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b" ContentType="application/vnd.ms-excel.sheet.binary.macroEnabled.12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heme/theme3.xml" ContentType="application/vnd.openxmlformats-officedocument.theme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notesSlides/notesSlide1.xml" ContentType="application/vnd.openxmlformats-officedocument.presentationml.notesSlide+xml"/>
  <Override PartName="/ppt/tags/tag30.xml" ContentType="application/vnd.openxmlformats-officedocument.presentationml.tags+xml"/>
  <Override PartName="/ppt/notesSlides/notesSlide2.xml" ContentType="application/vnd.openxmlformats-officedocument.presentationml.notesSlide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notesSlides/notesSlide3.xml" ContentType="application/vnd.openxmlformats-officedocument.presentationml.notesSlide+xml"/>
  <Override PartName="/ppt/charts/chart6.xml" ContentType="application/vnd.openxmlformats-officedocument.drawingml.chart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notesSlides/notesSlide4.xml" ContentType="application/vnd.openxmlformats-officedocument.presentationml.notesSlide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tags/tag244.xml" ContentType="application/vnd.openxmlformats-officedocument.presentationml.tags+xml"/>
  <Override PartName="/ppt/charts/chart10.xml" ContentType="application/vnd.openxmlformats-officedocument.drawingml.chart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charts/chart11.xml" ContentType="application/vnd.openxmlformats-officedocument.drawingml.chart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tags/tag293.xml" ContentType="application/vnd.openxmlformats-officedocument.presentationml.tags+xml"/>
  <Override PartName="/ppt/notesSlides/notesSlide5.xml" ContentType="application/vnd.openxmlformats-officedocument.presentationml.notesSlide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notesSlides/notesSlide6.xml" ContentType="application/vnd.openxmlformats-officedocument.presentationml.notesSlide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notesSlides/notesSlide7.xml" ContentType="application/vnd.openxmlformats-officedocument.presentationml.notesSlide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charts/chart14.xml" ContentType="application/vnd.openxmlformats-officedocument.drawingml.chart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tags/tag473.xml" ContentType="application/vnd.openxmlformats-officedocument.presentationml.tags+xml"/>
  <Override PartName="/ppt/tags/tag474.xml" ContentType="application/vnd.openxmlformats-officedocument.presentationml.tags+xml"/>
  <Override PartName="/ppt/tags/tag475.xml" ContentType="application/vnd.openxmlformats-officedocument.presentationml.tags+xml"/>
  <Override PartName="/ppt/tags/tag476.xml" ContentType="application/vnd.openxmlformats-officedocument.presentationml.tags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tags/tag477.xml" ContentType="application/vnd.openxmlformats-officedocument.presentationml.tags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tags/tag480.xml" ContentType="application/vnd.openxmlformats-officedocument.presentationml.tags+xml"/>
  <Override PartName="/ppt/tags/tag481.xml" ContentType="application/vnd.openxmlformats-officedocument.presentationml.tags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tags/tag486.xml" ContentType="application/vnd.openxmlformats-officedocument.presentationml.tags+xml"/>
  <Override PartName="/ppt/tags/tag487.xml" ContentType="application/vnd.openxmlformats-officedocument.presentationml.tags+xml"/>
  <Override PartName="/ppt/tags/tag488.xml" ContentType="application/vnd.openxmlformats-officedocument.presentationml.tags+xml"/>
  <Override PartName="/ppt/tags/tag489.xml" ContentType="application/vnd.openxmlformats-officedocument.presentationml.tags+xml"/>
  <Override PartName="/ppt/tags/tag490.xml" ContentType="application/vnd.openxmlformats-officedocument.presentationml.tags+xml"/>
  <Override PartName="/ppt/tags/tag491.xml" ContentType="application/vnd.openxmlformats-officedocument.presentationml.tags+xml"/>
  <Override PartName="/ppt/tags/tag492.xml" ContentType="application/vnd.openxmlformats-officedocument.presentationml.tags+xml"/>
  <Override PartName="/ppt/tags/tag493.xml" ContentType="application/vnd.openxmlformats-officedocument.presentationml.tags+xml"/>
  <Override PartName="/ppt/tags/tag494.xml" ContentType="application/vnd.openxmlformats-officedocument.presentationml.tags+xml"/>
  <Override PartName="/ppt/tags/tag495.xml" ContentType="application/vnd.openxmlformats-officedocument.presentationml.tags+xml"/>
  <Override PartName="/ppt/tags/tag496.xml" ContentType="application/vnd.openxmlformats-officedocument.presentationml.tags+xml"/>
  <Override PartName="/ppt/tags/tag497.xml" ContentType="application/vnd.openxmlformats-officedocument.presentationml.tags+xml"/>
  <Override PartName="/ppt/tags/tag498.xml" ContentType="application/vnd.openxmlformats-officedocument.presentationml.tags+xml"/>
  <Override PartName="/ppt/tags/tag499.xml" ContentType="application/vnd.openxmlformats-officedocument.presentationml.tags+xml"/>
  <Override PartName="/ppt/tags/tag500.xml" ContentType="application/vnd.openxmlformats-officedocument.presentationml.tags+xml"/>
  <Override PartName="/ppt/tags/tag501.xml" ContentType="application/vnd.openxmlformats-officedocument.presentationml.tags+xml"/>
  <Override PartName="/ppt/tags/tag502.xml" ContentType="application/vnd.openxmlformats-officedocument.presentationml.tags+xml"/>
  <Override PartName="/ppt/tags/tag503.xml" ContentType="application/vnd.openxmlformats-officedocument.presentationml.tags+xml"/>
  <Override PartName="/ppt/tags/tag504.xml" ContentType="application/vnd.openxmlformats-officedocument.presentationml.tags+xml"/>
  <Override PartName="/ppt/tags/tag505.xml" ContentType="application/vnd.openxmlformats-officedocument.presentationml.tags+xml"/>
  <Override PartName="/ppt/tags/tag506.xml" ContentType="application/vnd.openxmlformats-officedocument.presentationml.tags+xml"/>
  <Override PartName="/ppt/tags/tag507.xml" ContentType="application/vnd.openxmlformats-officedocument.presentationml.tags+xml"/>
  <Override PartName="/ppt/tags/tag508.xml" ContentType="application/vnd.openxmlformats-officedocument.presentationml.tags+xml"/>
  <Override PartName="/ppt/tags/tag509.xml" ContentType="application/vnd.openxmlformats-officedocument.presentationml.tags+xml"/>
  <Override PartName="/ppt/tags/tag510.xml" ContentType="application/vnd.openxmlformats-officedocument.presentationml.tags+xml"/>
  <Override PartName="/ppt/tags/tag511.xml" ContentType="application/vnd.openxmlformats-officedocument.presentationml.tags+xml"/>
  <Override PartName="/ppt/tags/tag512.xml" ContentType="application/vnd.openxmlformats-officedocument.presentationml.tags+xml"/>
  <Override PartName="/ppt/tags/tag513.xml" ContentType="application/vnd.openxmlformats-officedocument.presentationml.tags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tags/tag514.xml" ContentType="application/vnd.openxmlformats-officedocument.presentationml.tags+xml"/>
  <Override PartName="/ppt/tags/tag515.xml" ContentType="application/vnd.openxmlformats-officedocument.presentationml.tags+xml"/>
  <Override PartName="/ppt/tags/tag516.xml" ContentType="application/vnd.openxmlformats-officedocument.presentationml.tags+xml"/>
  <Override PartName="/ppt/tags/tag517.xml" ContentType="application/vnd.openxmlformats-officedocument.presentationml.tags+xml"/>
  <Override PartName="/ppt/tags/tag518.xml" ContentType="application/vnd.openxmlformats-officedocument.presentationml.tags+xml"/>
  <Override PartName="/ppt/tags/tag519.xml" ContentType="application/vnd.openxmlformats-officedocument.presentationml.tags+xml"/>
  <Override PartName="/ppt/tags/tag520.xml" ContentType="application/vnd.openxmlformats-officedocument.presentationml.tags+xml"/>
  <Override PartName="/ppt/tags/tag521.xml" ContentType="application/vnd.openxmlformats-officedocument.presentationml.tags+xml"/>
  <Override PartName="/ppt/tags/tag522.xml" ContentType="application/vnd.openxmlformats-officedocument.presentationml.tags+xml"/>
  <Override PartName="/ppt/tags/tag523.xml" ContentType="application/vnd.openxmlformats-officedocument.presentationml.tags+xml"/>
  <Override PartName="/ppt/tags/tag524.xml" ContentType="application/vnd.openxmlformats-officedocument.presentationml.tags+xml"/>
  <Override PartName="/ppt/tags/tag525.xml" ContentType="application/vnd.openxmlformats-officedocument.presentationml.tags+xml"/>
  <Override PartName="/ppt/tags/tag526.xml" ContentType="application/vnd.openxmlformats-officedocument.presentationml.tags+xml"/>
  <Override PartName="/ppt/tags/tag527.xml" ContentType="application/vnd.openxmlformats-officedocument.presentationml.tags+xml"/>
  <Override PartName="/ppt/tags/tag528.xml" ContentType="application/vnd.openxmlformats-officedocument.presentationml.tags+xml"/>
  <Override PartName="/ppt/tags/tag529.xml" ContentType="application/vnd.openxmlformats-officedocument.presentationml.tags+xml"/>
  <Override PartName="/ppt/tags/tag530.xml" ContentType="application/vnd.openxmlformats-officedocument.presentationml.tags+xml"/>
  <Override PartName="/ppt/tags/tag531.xml" ContentType="application/vnd.openxmlformats-officedocument.presentationml.tags+xml"/>
  <Override PartName="/ppt/tags/tag532.xml" ContentType="application/vnd.openxmlformats-officedocument.presentationml.tags+xml"/>
  <Override PartName="/ppt/tags/tag533.xml" ContentType="application/vnd.openxmlformats-officedocument.presentationml.tags+xml"/>
  <Override PartName="/ppt/tags/tag534.xml" ContentType="application/vnd.openxmlformats-officedocument.presentationml.tags+xml"/>
  <Override PartName="/ppt/tags/tag535.xml" ContentType="application/vnd.openxmlformats-officedocument.presentationml.tags+xml"/>
  <Override PartName="/ppt/tags/tag536.xml" ContentType="application/vnd.openxmlformats-officedocument.presentationml.tags+xml"/>
  <Override PartName="/ppt/tags/tag537.xml" ContentType="application/vnd.openxmlformats-officedocument.presentationml.tags+xml"/>
  <Override PartName="/ppt/tags/tag538.xml" ContentType="application/vnd.openxmlformats-officedocument.presentationml.tags+xml"/>
  <Override PartName="/ppt/tags/tag539.xml" ContentType="application/vnd.openxmlformats-officedocument.presentationml.tags+xml"/>
  <Override PartName="/ppt/tags/tag540.xml" ContentType="application/vnd.openxmlformats-officedocument.presentationml.tags+xml"/>
  <Override PartName="/ppt/tags/tag541.xml" ContentType="application/vnd.openxmlformats-officedocument.presentationml.tags+xml"/>
  <Override PartName="/ppt/tags/tag542.xml" ContentType="application/vnd.openxmlformats-officedocument.presentationml.tags+xml"/>
  <Override PartName="/ppt/tags/tag543.xml" ContentType="application/vnd.openxmlformats-officedocument.presentationml.tags+xml"/>
  <Override PartName="/ppt/tags/tag544.xml" ContentType="application/vnd.openxmlformats-officedocument.presentationml.tags+xml"/>
  <Override PartName="/ppt/tags/tag545.xml" ContentType="application/vnd.openxmlformats-officedocument.presentationml.tags+xml"/>
  <Override PartName="/ppt/tags/tag546.xml" ContentType="application/vnd.openxmlformats-officedocument.presentationml.tags+xml"/>
  <Override PartName="/ppt/tags/tag547.xml" ContentType="application/vnd.openxmlformats-officedocument.presentationml.tags+xml"/>
  <Override PartName="/ppt/tags/tag548.xml" ContentType="application/vnd.openxmlformats-officedocument.presentationml.tags+xml"/>
  <Override PartName="/ppt/tags/tag549.xml" ContentType="application/vnd.openxmlformats-officedocument.presentationml.tags+xml"/>
  <Override PartName="/ppt/tags/tag550.xml" ContentType="application/vnd.openxmlformats-officedocument.presentationml.tags+xml"/>
  <Override PartName="/ppt/tags/tag551.xml" ContentType="application/vnd.openxmlformats-officedocument.presentationml.tags+xml"/>
  <Override PartName="/ppt/tags/tag552.xml" ContentType="application/vnd.openxmlformats-officedocument.presentationml.tags+xml"/>
  <Override PartName="/ppt/tags/tag553.xml" ContentType="application/vnd.openxmlformats-officedocument.presentationml.tags+xml"/>
  <Override PartName="/ppt/tags/tag554.xml" ContentType="application/vnd.openxmlformats-officedocument.presentationml.tags+xml"/>
  <Override PartName="/ppt/tags/tag555.xml" ContentType="application/vnd.openxmlformats-officedocument.presentationml.tags+xml"/>
  <Override PartName="/ppt/tags/tag556.xml" ContentType="application/vnd.openxmlformats-officedocument.presentationml.tags+xml"/>
  <Override PartName="/ppt/tags/tag557.xml" ContentType="application/vnd.openxmlformats-officedocument.presentationml.tags+xml"/>
  <Override PartName="/ppt/tags/tag558.xml" ContentType="application/vnd.openxmlformats-officedocument.presentationml.tags+xml"/>
  <Override PartName="/ppt/tags/tag559.xml" ContentType="application/vnd.openxmlformats-officedocument.presentationml.tags+xml"/>
  <Override PartName="/ppt/tags/tag560.xml" ContentType="application/vnd.openxmlformats-officedocument.presentationml.tags+xml"/>
  <Override PartName="/ppt/tags/tag561.xml" ContentType="application/vnd.openxmlformats-officedocument.presentationml.tags+xml"/>
  <Override PartName="/ppt/tags/tag562.xml" ContentType="application/vnd.openxmlformats-officedocument.presentationml.tags+xml"/>
  <Override PartName="/ppt/tags/tag563.xml" ContentType="application/vnd.openxmlformats-officedocument.presentationml.tags+xml"/>
  <Override PartName="/ppt/tags/tag564.xml" ContentType="application/vnd.openxmlformats-officedocument.presentationml.tags+xml"/>
  <Override PartName="/ppt/tags/tag565.xml" ContentType="application/vnd.openxmlformats-officedocument.presentationml.tags+xml"/>
  <Override PartName="/ppt/tags/tag566.xml" ContentType="application/vnd.openxmlformats-officedocument.presentationml.tags+xml"/>
  <Override PartName="/ppt/tags/tag567.xml" ContentType="application/vnd.openxmlformats-officedocument.presentationml.tags+xml"/>
  <Override PartName="/ppt/tags/tag568.xml" ContentType="application/vnd.openxmlformats-officedocument.presentationml.tags+xml"/>
  <Override PartName="/ppt/tags/tag569.xml" ContentType="application/vnd.openxmlformats-officedocument.presentationml.tags+xml"/>
  <Override PartName="/ppt/tags/tag570.xml" ContentType="application/vnd.openxmlformats-officedocument.presentationml.tags+xml"/>
  <Override PartName="/ppt/tags/tag571.xml" ContentType="application/vnd.openxmlformats-officedocument.presentationml.tags+xml"/>
  <Override PartName="/ppt/tags/tag572.xml" ContentType="application/vnd.openxmlformats-officedocument.presentationml.tags+xml"/>
  <Override PartName="/ppt/tags/tag573.xml" ContentType="application/vnd.openxmlformats-officedocument.presentationml.tags+xml"/>
  <Override PartName="/ppt/tags/tag574.xml" ContentType="application/vnd.openxmlformats-officedocument.presentationml.tags+xml"/>
  <Override PartName="/ppt/notesSlides/notesSlide8.xml" ContentType="application/vnd.openxmlformats-officedocument.presentationml.notesSlide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tags/tag575.xml" ContentType="application/vnd.openxmlformats-officedocument.presentationml.tags+xml"/>
  <Override PartName="/ppt/tags/tag576.xml" ContentType="application/vnd.openxmlformats-officedocument.presentationml.tags+xml"/>
  <Override PartName="/ppt/tags/tag577.xml" ContentType="application/vnd.openxmlformats-officedocument.presentationml.tags+xml"/>
  <Override PartName="/ppt/notesSlides/notesSlide9.xml" ContentType="application/vnd.openxmlformats-officedocument.presentationml.notesSlide+xml"/>
  <Override PartName="/ppt/tags/tag578.xml" ContentType="application/vnd.openxmlformats-officedocument.presentationml.tags+xml"/>
  <Override PartName="/ppt/tags/tag579.xml" ContentType="application/vnd.openxmlformats-officedocument.presentationml.tags+xml"/>
  <Override PartName="/ppt/tags/tag580.xml" ContentType="application/vnd.openxmlformats-officedocument.presentationml.tags+xml"/>
  <Override PartName="/ppt/tags/tag581.xml" ContentType="application/vnd.openxmlformats-officedocument.presentationml.tags+xml"/>
  <Override PartName="/ppt/tags/tag582.xml" ContentType="application/vnd.openxmlformats-officedocument.presentationml.tags+xml"/>
  <Override PartName="/ppt/tags/tag583.xml" ContentType="application/vnd.openxmlformats-officedocument.presentationml.tags+xml"/>
  <Override PartName="/ppt/tags/tag584.xml" ContentType="application/vnd.openxmlformats-officedocument.presentationml.tags+xml"/>
  <Override PartName="/ppt/tags/tag585.xml" ContentType="application/vnd.openxmlformats-officedocument.presentationml.tags+xml"/>
  <Override PartName="/ppt/tags/tag586.xml" ContentType="application/vnd.openxmlformats-officedocument.presentationml.tags+xml"/>
  <Override PartName="/ppt/tags/tag587.xml" ContentType="application/vnd.openxmlformats-officedocument.presentationml.tags+xml"/>
  <Override PartName="/ppt/tags/tag588.xml" ContentType="application/vnd.openxmlformats-officedocument.presentationml.tags+xml"/>
  <Override PartName="/ppt/tags/tag589.xml" ContentType="application/vnd.openxmlformats-officedocument.presentationml.tags+xml"/>
  <Override PartName="/ppt/tags/tag590.xml" ContentType="application/vnd.openxmlformats-officedocument.presentationml.tags+xml"/>
  <Override PartName="/ppt/tags/tag591.xml" ContentType="application/vnd.openxmlformats-officedocument.presentationml.tags+xml"/>
  <Override PartName="/ppt/tags/tag592.xml" ContentType="application/vnd.openxmlformats-officedocument.presentationml.tags+xml"/>
  <Override PartName="/ppt/tags/tag593.xml" ContentType="application/vnd.openxmlformats-officedocument.presentationml.tags+xml"/>
  <Override PartName="/ppt/notesSlides/notesSlide10.xml" ContentType="application/vnd.openxmlformats-officedocument.presentationml.notesSlide+xml"/>
  <Override PartName="/ppt/charts/chart21.xml" ContentType="application/vnd.openxmlformats-officedocument.drawingml.chart+xml"/>
  <Override PartName="/ppt/tags/tag594.xml" ContentType="application/vnd.openxmlformats-officedocument.presentationml.tags+xml"/>
  <Override PartName="/ppt/tags/tag595.xml" ContentType="application/vnd.openxmlformats-officedocument.presentationml.tags+xml"/>
  <Override PartName="/ppt/tags/tag596.xml" ContentType="application/vnd.openxmlformats-officedocument.presentationml.tags+xml"/>
  <Override PartName="/ppt/notesSlides/notesSlide11.xml" ContentType="application/vnd.openxmlformats-officedocument.presentationml.notesSlide+xml"/>
  <Override PartName="/ppt/tags/tag597.xml" ContentType="application/vnd.openxmlformats-officedocument.presentationml.tags+xml"/>
  <Override PartName="/ppt/tags/tag598.xml" ContentType="application/vnd.openxmlformats-officedocument.presentationml.tags+xml"/>
  <Override PartName="/ppt/tags/tag599.xml" ContentType="application/vnd.openxmlformats-officedocument.presentationml.tags+xml"/>
  <Override PartName="/ppt/tags/tag600.xml" ContentType="application/vnd.openxmlformats-officedocument.presentationml.tags+xml"/>
  <Override PartName="/ppt/tags/tag601.xml" ContentType="application/vnd.openxmlformats-officedocument.presentationml.tags+xml"/>
  <Override PartName="/ppt/tags/tag602.xml" ContentType="application/vnd.openxmlformats-officedocument.presentationml.tags+xml"/>
  <Override PartName="/ppt/notesSlides/notesSlide12.xml" ContentType="application/vnd.openxmlformats-officedocument.presentationml.notesSlide+xml"/>
  <Override PartName="/ppt/charts/chart22.xml" ContentType="application/vnd.openxmlformats-officedocument.drawingml.chart+xml"/>
  <Override PartName="/ppt/tags/tag603.xml" ContentType="application/vnd.openxmlformats-officedocument.presentationml.tags+xml"/>
  <Override PartName="/ppt/notesSlides/notesSlide13.xml" ContentType="application/vnd.openxmlformats-officedocument.presentationml.notesSlide+xml"/>
  <Override PartName="/ppt/tags/tag604.xml" ContentType="application/vnd.openxmlformats-officedocument.presentationml.tags+xml"/>
  <Override PartName="/ppt/notesSlides/notesSlide14.xml" ContentType="application/vnd.openxmlformats-officedocument.presentationml.notesSlide+xml"/>
  <Override PartName="/ppt/tags/tag605.xml" ContentType="application/vnd.openxmlformats-officedocument.presentationml.tags+xml"/>
  <Override PartName="/ppt/tags/tag606.xml" ContentType="application/vnd.openxmlformats-officedocument.presentationml.tags+xml"/>
  <Override PartName="/ppt/tags/tag607.xml" ContentType="application/vnd.openxmlformats-officedocument.presentationml.tags+xml"/>
  <Override PartName="/ppt/notesSlides/notesSlide15.xml" ContentType="application/vnd.openxmlformats-officedocument.presentationml.notesSlide+xml"/>
  <Override PartName="/ppt/tags/tag608.xml" ContentType="application/vnd.openxmlformats-officedocument.presentationml.tags+xml"/>
  <Override PartName="/ppt/tags/tag609.xml" ContentType="application/vnd.openxmlformats-officedocument.presentationml.tags+xml"/>
  <Override PartName="/ppt/tags/tag610.xml" ContentType="application/vnd.openxmlformats-officedocument.presentationml.tags+xml"/>
  <Override PartName="/ppt/notesSlides/notesSlide16.xml" ContentType="application/vnd.openxmlformats-officedocument.presentationml.notesSlide+xml"/>
  <Override PartName="/ppt/tags/tag611.xml" ContentType="application/vnd.openxmlformats-officedocument.presentationml.tags+xml"/>
  <Override PartName="/ppt/tags/tag612.xml" ContentType="application/vnd.openxmlformats-officedocument.presentationml.tags+xml"/>
  <Override PartName="/ppt/tags/tag613.xml" ContentType="application/vnd.openxmlformats-officedocument.presentationml.tags+xml"/>
  <Override PartName="/ppt/tags/tag614.xml" ContentType="application/vnd.openxmlformats-officedocument.presentationml.tags+xml"/>
  <Override PartName="/ppt/tags/tag615.xml" ContentType="application/vnd.openxmlformats-officedocument.presentationml.tags+xml"/>
  <Override PartName="/ppt/tags/tag616.xml" ContentType="application/vnd.openxmlformats-officedocument.presentationml.tags+xml"/>
  <Override PartName="/ppt/tags/tag617.xml" ContentType="application/vnd.openxmlformats-officedocument.presentationml.tags+xml"/>
  <Override PartName="/ppt/tags/tag618.xml" ContentType="application/vnd.openxmlformats-officedocument.presentationml.tags+xml"/>
  <Override PartName="/ppt/tags/tag619.xml" ContentType="application/vnd.openxmlformats-officedocument.presentationml.tags+xml"/>
  <Override PartName="/ppt/tags/tag620.xml" ContentType="application/vnd.openxmlformats-officedocument.presentationml.tags+xml"/>
  <Override PartName="/ppt/tags/tag621.xml" ContentType="application/vnd.openxmlformats-officedocument.presentationml.tags+xml"/>
  <Override PartName="/ppt/tags/tag622.xml" ContentType="application/vnd.openxmlformats-officedocument.presentationml.tags+xml"/>
  <Override PartName="/ppt/tags/tag623.xml" ContentType="application/vnd.openxmlformats-officedocument.presentationml.tags+xml"/>
  <Override PartName="/ppt/tags/tag624.xml" ContentType="application/vnd.openxmlformats-officedocument.presentationml.tags+xml"/>
  <Override PartName="/ppt/tags/tag625.xml" ContentType="application/vnd.openxmlformats-officedocument.presentationml.tags+xml"/>
  <Override PartName="/ppt/tags/tag626.xml" ContentType="application/vnd.openxmlformats-officedocument.presentationml.tags+xml"/>
  <Override PartName="/ppt/tags/tag627.xml" ContentType="application/vnd.openxmlformats-officedocument.presentationml.tags+xml"/>
  <Override PartName="/ppt/tags/tag628.xml" ContentType="application/vnd.openxmlformats-officedocument.presentationml.tags+xml"/>
  <Override PartName="/ppt/tags/tag629.xml" ContentType="application/vnd.openxmlformats-officedocument.presentationml.tags+xml"/>
  <Override PartName="/ppt/tags/tag630.xml" ContentType="application/vnd.openxmlformats-officedocument.presentationml.tags+xml"/>
  <Override PartName="/ppt/tags/tag631.xml" ContentType="application/vnd.openxmlformats-officedocument.presentationml.tags+xml"/>
  <Override PartName="/ppt/tags/tag632.xml" ContentType="application/vnd.openxmlformats-officedocument.presentationml.tags+xml"/>
  <Override PartName="/ppt/tags/tag633.xml" ContentType="application/vnd.openxmlformats-officedocument.presentationml.tags+xml"/>
  <Override PartName="/ppt/tags/tag634.xml" ContentType="application/vnd.openxmlformats-officedocument.presentationml.tags+xml"/>
  <Override PartName="/ppt/tags/tag635.xml" ContentType="application/vnd.openxmlformats-officedocument.presentationml.tags+xml"/>
  <Override PartName="/ppt/tags/tag636.xml" ContentType="application/vnd.openxmlformats-officedocument.presentationml.tags+xml"/>
  <Override PartName="/ppt/tags/tag637.xml" ContentType="application/vnd.openxmlformats-officedocument.presentationml.tags+xml"/>
  <Override PartName="/ppt/tags/tag638.xml" ContentType="application/vnd.openxmlformats-officedocument.presentationml.tags+xml"/>
  <Override PartName="/ppt/tags/tag639.xml" ContentType="application/vnd.openxmlformats-officedocument.presentationml.tags+xml"/>
  <Override PartName="/ppt/tags/tag640.xml" ContentType="application/vnd.openxmlformats-officedocument.presentationml.tags+xml"/>
  <Override PartName="/ppt/tags/tag641.xml" ContentType="application/vnd.openxmlformats-officedocument.presentationml.tags+xml"/>
  <Override PartName="/ppt/tags/tag642.xml" ContentType="application/vnd.openxmlformats-officedocument.presentationml.tags+xml"/>
  <Override PartName="/ppt/tags/tag643.xml" ContentType="application/vnd.openxmlformats-officedocument.presentationml.tags+xml"/>
  <Override PartName="/ppt/tags/tag644.xml" ContentType="application/vnd.openxmlformats-officedocument.presentationml.tags+xml"/>
  <Override PartName="/ppt/tags/tag645.xml" ContentType="application/vnd.openxmlformats-officedocument.presentationml.tags+xml"/>
  <Override PartName="/ppt/tags/tag646.xml" ContentType="application/vnd.openxmlformats-officedocument.presentationml.tags+xml"/>
  <Override PartName="/ppt/tags/tag647.xml" ContentType="application/vnd.openxmlformats-officedocument.presentationml.tags+xml"/>
  <Override PartName="/ppt/tags/tag648.xml" ContentType="application/vnd.openxmlformats-officedocument.presentationml.tags+xml"/>
  <Override PartName="/ppt/tags/tag649.xml" ContentType="application/vnd.openxmlformats-officedocument.presentationml.tags+xml"/>
  <Override PartName="/ppt/tags/tag650.xml" ContentType="application/vnd.openxmlformats-officedocument.presentationml.tags+xml"/>
  <Override PartName="/ppt/tags/tag651.xml" ContentType="application/vnd.openxmlformats-officedocument.presentationml.tags+xml"/>
  <Override PartName="/ppt/tags/tag652.xml" ContentType="application/vnd.openxmlformats-officedocument.presentationml.tags+xml"/>
  <Override PartName="/ppt/tags/tag653.xml" ContentType="application/vnd.openxmlformats-officedocument.presentationml.tags+xml"/>
  <Override PartName="/ppt/tags/tag654.xml" ContentType="application/vnd.openxmlformats-officedocument.presentationml.tags+xml"/>
  <Override PartName="/ppt/tags/tag655.xml" ContentType="application/vnd.openxmlformats-officedocument.presentationml.tags+xml"/>
  <Override PartName="/ppt/tags/tag656.xml" ContentType="application/vnd.openxmlformats-officedocument.presentationml.tags+xml"/>
  <Override PartName="/ppt/tags/tag657.xml" ContentType="application/vnd.openxmlformats-officedocument.presentationml.tags+xml"/>
  <Override PartName="/ppt/tags/tag658.xml" ContentType="application/vnd.openxmlformats-officedocument.presentationml.tags+xml"/>
  <Override PartName="/ppt/tags/tag659.xml" ContentType="application/vnd.openxmlformats-officedocument.presentationml.tags+xml"/>
  <Override PartName="/ppt/tags/tag660.xml" ContentType="application/vnd.openxmlformats-officedocument.presentationml.tags+xml"/>
  <Override PartName="/ppt/tags/tag661.xml" ContentType="application/vnd.openxmlformats-officedocument.presentationml.tags+xml"/>
  <Override PartName="/ppt/tags/tag662.xml" ContentType="application/vnd.openxmlformats-officedocument.presentationml.tags+xml"/>
  <Override PartName="/ppt/tags/tag663.xml" ContentType="application/vnd.openxmlformats-officedocument.presentationml.tags+xml"/>
  <Override PartName="/ppt/tags/tag664.xml" ContentType="application/vnd.openxmlformats-officedocument.presentationml.tags+xml"/>
  <Override PartName="/ppt/tags/tag665.xml" ContentType="application/vnd.openxmlformats-officedocument.presentationml.tags+xml"/>
  <Override PartName="/ppt/tags/tag666.xml" ContentType="application/vnd.openxmlformats-officedocument.presentationml.tags+xml"/>
  <Override PartName="/ppt/tags/tag667.xml" ContentType="application/vnd.openxmlformats-officedocument.presentationml.tags+xml"/>
  <Override PartName="/ppt/tags/tag668.xml" ContentType="application/vnd.openxmlformats-officedocument.presentationml.tags+xml"/>
  <Override PartName="/ppt/tags/tag669.xml" ContentType="application/vnd.openxmlformats-officedocument.presentationml.tags+xml"/>
  <Override PartName="/ppt/tags/tag670.xml" ContentType="application/vnd.openxmlformats-officedocument.presentationml.tags+xml"/>
  <Override PartName="/ppt/tags/tag671.xml" ContentType="application/vnd.openxmlformats-officedocument.presentationml.tags+xml"/>
  <Override PartName="/ppt/tags/tag672.xml" ContentType="application/vnd.openxmlformats-officedocument.presentationml.tags+xml"/>
  <Override PartName="/ppt/tags/tag673.xml" ContentType="application/vnd.openxmlformats-officedocument.presentationml.tags+xml"/>
  <Override PartName="/ppt/tags/tag674.xml" ContentType="application/vnd.openxmlformats-officedocument.presentationml.tags+xml"/>
  <Override PartName="/ppt/tags/tag675.xml" ContentType="application/vnd.openxmlformats-officedocument.presentationml.tags+xml"/>
  <Override PartName="/ppt/tags/tag676.xml" ContentType="application/vnd.openxmlformats-officedocument.presentationml.tags+xml"/>
  <Override PartName="/ppt/tags/tag677.xml" ContentType="application/vnd.openxmlformats-officedocument.presentationml.tags+xml"/>
  <Override PartName="/ppt/tags/tag678.xml" ContentType="application/vnd.openxmlformats-officedocument.presentationml.tags+xml"/>
  <Override PartName="/ppt/tags/tag679.xml" ContentType="application/vnd.openxmlformats-officedocument.presentationml.tags+xml"/>
  <Override PartName="/ppt/tags/tag680.xml" ContentType="application/vnd.openxmlformats-officedocument.presentationml.tags+xml"/>
  <Override PartName="/ppt/tags/tag681.xml" ContentType="application/vnd.openxmlformats-officedocument.presentationml.tags+xml"/>
  <Override PartName="/ppt/tags/tag682.xml" ContentType="application/vnd.openxmlformats-officedocument.presentationml.tags+xml"/>
  <Override PartName="/ppt/tags/tag683.xml" ContentType="application/vnd.openxmlformats-officedocument.presentationml.tags+xml"/>
  <Override PartName="/ppt/tags/tag684.xml" ContentType="application/vnd.openxmlformats-officedocument.presentationml.tags+xml"/>
  <Override PartName="/ppt/tags/tag685.xml" ContentType="application/vnd.openxmlformats-officedocument.presentationml.tags+xml"/>
  <Override PartName="/ppt/tags/tag686.xml" ContentType="application/vnd.openxmlformats-officedocument.presentationml.tags+xml"/>
  <Override PartName="/ppt/tags/tag687.xml" ContentType="application/vnd.openxmlformats-officedocument.presentationml.tags+xml"/>
  <Override PartName="/ppt/tags/tag688.xml" ContentType="application/vnd.openxmlformats-officedocument.presentationml.tags+xml"/>
  <Override PartName="/ppt/tags/tag689.xml" ContentType="application/vnd.openxmlformats-officedocument.presentationml.tags+xml"/>
  <Override PartName="/ppt/tags/tag690.xml" ContentType="application/vnd.openxmlformats-officedocument.presentationml.tags+xml"/>
  <Override PartName="/ppt/tags/tag691.xml" ContentType="application/vnd.openxmlformats-officedocument.presentationml.tags+xml"/>
  <Override PartName="/ppt/tags/tag692.xml" ContentType="application/vnd.openxmlformats-officedocument.presentationml.tags+xml"/>
  <Override PartName="/ppt/tags/tag693.xml" ContentType="application/vnd.openxmlformats-officedocument.presentationml.tags+xml"/>
  <Override PartName="/ppt/tags/tag694.xml" ContentType="application/vnd.openxmlformats-officedocument.presentationml.tags+xml"/>
  <Override PartName="/ppt/tags/tag695.xml" ContentType="application/vnd.openxmlformats-officedocument.presentationml.tags+xml"/>
  <Override PartName="/ppt/tags/tag696.xml" ContentType="application/vnd.openxmlformats-officedocument.presentationml.tags+xml"/>
  <Override PartName="/ppt/tags/tag697.xml" ContentType="application/vnd.openxmlformats-officedocument.presentationml.tags+xml"/>
  <Override PartName="/ppt/tags/tag698.xml" ContentType="application/vnd.openxmlformats-officedocument.presentationml.tags+xml"/>
  <Override PartName="/ppt/tags/tag699.xml" ContentType="application/vnd.openxmlformats-officedocument.presentationml.tags+xml"/>
  <Override PartName="/ppt/tags/tag700.xml" ContentType="application/vnd.openxmlformats-officedocument.presentationml.tags+xml"/>
  <Override PartName="/ppt/tags/tag701.xml" ContentType="application/vnd.openxmlformats-officedocument.presentationml.tags+xml"/>
  <Override PartName="/ppt/tags/tag702.xml" ContentType="application/vnd.openxmlformats-officedocument.presentationml.tags+xml"/>
  <Override PartName="/ppt/tags/tag703.xml" ContentType="application/vnd.openxmlformats-officedocument.presentationml.tags+xml"/>
  <Override PartName="/ppt/tags/tag704.xml" ContentType="application/vnd.openxmlformats-officedocument.presentationml.tags+xml"/>
  <Override PartName="/ppt/tags/tag705.xml" ContentType="application/vnd.openxmlformats-officedocument.presentationml.tags+xml"/>
  <Override PartName="/ppt/notesSlides/notesSlide17.xml" ContentType="application/vnd.openxmlformats-officedocument.presentationml.notesSlide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tags/tag706.xml" ContentType="application/vnd.openxmlformats-officedocument.presentationml.tags+xml"/>
  <Override PartName="/ppt/tags/tag707.xml" ContentType="application/vnd.openxmlformats-officedocument.presentationml.tags+xml"/>
  <Override PartName="/ppt/tags/tag708.xml" ContentType="application/vnd.openxmlformats-officedocument.presentationml.tags+xml"/>
  <Override PartName="/ppt/tags/tag709.xml" ContentType="application/vnd.openxmlformats-officedocument.presentationml.tags+xml"/>
  <Override PartName="/ppt/tags/tag710.xml" ContentType="application/vnd.openxmlformats-officedocument.presentationml.tags+xml"/>
  <Override PartName="/ppt/tags/tag711.xml" ContentType="application/vnd.openxmlformats-officedocument.presentationml.tags+xml"/>
  <Override PartName="/ppt/tags/tag712.xml" ContentType="application/vnd.openxmlformats-officedocument.presentationml.tags+xml"/>
  <Override PartName="/ppt/tags/tag713.xml" ContentType="application/vnd.openxmlformats-officedocument.presentationml.tags+xml"/>
  <Override PartName="/ppt/tags/tag714.xml" ContentType="application/vnd.openxmlformats-officedocument.presentationml.tags+xml"/>
  <Override PartName="/ppt/tags/tag715.xml" ContentType="application/vnd.openxmlformats-officedocument.presentationml.tags+xml"/>
  <Override PartName="/ppt/tags/tag716.xml" ContentType="application/vnd.openxmlformats-officedocument.presentationml.tags+xml"/>
  <Override PartName="/ppt/notesSlides/notesSlide18.xml" ContentType="application/vnd.openxmlformats-officedocument.presentationml.notesSlide+xml"/>
  <Override PartName="/ppt/tags/tag717.xml" ContentType="application/vnd.openxmlformats-officedocument.presentationml.tags+xml"/>
  <Override PartName="/ppt/tags/tag718.xml" ContentType="application/vnd.openxmlformats-officedocument.presentationml.tags+xml"/>
  <Override PartName="/ppt/tags/tag719.xml" ContentType="application/vnd.openxmlformats-officedocument.presentationml.tags+xml"/>
  <Override PartName="/ppt/notesSlides/notesSlide19.xml" ContentType="application/vnd.openxmlformats-officedocument.presentationml.notesSlide+xml"/>
  <Override PartName="/ppt/tags/tag720.xml" ContentType="application/vnd.openxmlformats-officedocument.presentationml.tags+xml"/>
  <Override PartName="/ppt/tags/tag721.xml" ContentType="application/vnd.openxmlformats-officedocument.presentationml.tags+xml"/>
  <Override PartName="/ppt/notesSlides/notesSlide20.xml" ContentType="application/vnd.openxmlformats-officedocument.presentationml.notesSlide+xml"/>
  <Override PartName="/ppt/tags/tag722.xml" ContentType="application/vnd.openxmlformats-officedocument.presentationml.tags+xml"/>
  <Override PartName="/ppt/tags/tag723.xml" ContentType="application/vnd.openxmlformats-officedocument.presentationml.tags+xml"/>
  <Override PartName="/ppt/tags/tag724.xml" ContentType="application/vnd.openxmlformats-officedocument.presentationml.tags+xml"/>
  <Override PartName="/ppt/notesSlides/notesSlide21.xml" ContentType="application/vnd.openxmlformats-officedocument.presentationml.notesSlide+xml"/>
  <Override PartName="/ppt/tags/tag725.xml" ContentType="application/vnd.openxmlformats-officedocument.presentationml.tags+xml"/>
  <Override PartName="/ppt/tags/tag726.xml" ContentType="application/vnd.openxmlformats-officedocument.presentationml.tags+xml"/>
  <Override PartName="/ppt/tags/tag727.xml" ContentType="application/vnd.openxmlformats-officedocument.presentationml.tags+xml"/>
  <Override PartName="/ppt/tags/tag728.xml" ContentType="application/vnd.openxmlformats-officedocument.presentationml.tags+xml"/>
  <Override PartName="/ppt/tags/tag729.xml" ContentType="application/vnd.openxmlformats-officedocument.presentationml.tags+xml"/>
  <Override PartName="/ppt/notesSlides/notesSlide22.xml" ContentType="application/vnd.openxmlformats-officedocument.presentationml.notesSlide+xml"/>
  <Override PartName="/ppt/tags/tag730.xml" ContentType="application/vnd.openxmlformats-officedocument.presentationml.tags+xml"/>
  <Override PartName="/ppt/tags/tag731.xml" ContentType="application/vnd.openxmlformats-officedocument.presentationml.tags+xml"/>
  <Override PartName="/ppt/tags/tag732.xml" ContentType="application/vnd.openxmlformats-officedocument.presentationml.tags+xml"/>
  <Override PartName="/ppt/tags/tag733.xml" ContentType="application/vnd.openxmlformats-officedocument.presentationml.tags+xml"/>
  <Override PartName="/ppt/tags/tag734.xml" ContentType="application/vnd.openxmlformats-officedocument.presentationml.tags+xml"/>
  <Override PartName="/ppt/tags/tag735.xml" ContentType="application/vnd.openxmlformats-officedocument.presentationml.tags+xml"/>
  <Override PartName="/ppt/tags/tag736.xml" ContentType="application/vnd.openxmlformats-officedocument.presentationml.tags+xml"/>
  <Override PartName="/ppt/tags/tag737.xml" ContentType="application/vnd.openxmlformats-officedocument.presentationml.tags+xml"/>
  <Override PartName="/ppt/tags/tag738.xml" ContentType="application/vnd.openxmlformats-officedocument.presentationml.tags+xml"/>
  <Override PartName="/ppt/tags/tag739.xml" ContentType="application/vnd.openxmlformats-officedocument.presentationml.tags+xml"/>
  <Override PartName="/ppt/tags/tag740.xml" ContentType="application/vnd.openxmlformats-officedocument.presentationml.tags+xml"/>
  <Override PartName="/ppt/tags/tag741.xml" ContentType="application/vnd.openxmlformats-officedocument.presentationml.tags+xml"/>
  <Override PartName="/ppt/tags/tag742.xml" ContentType="application/vnd.openxmlformats-officedocument.presentationml.tags+xml"/>
  <Override PartName="/ppt/tags/tag743.xml" ContentType="application/vnd.openxmlformats-officedocument.presentationml.tags+xml"/>
  <Override PartName="/ppt/tags/tag744.xml" ContentType="application/vnd.openxmlformats-officedocument.presentationml.tags+xml"/>
  <Override PartName="/ppt/notesSlides/notesSlide23.xml" ContentType="application/vnd.openxmlformats-officedocument.presentationml.notesSlide+xml"/>
  <Override PartName="/ppt/tags/tag745.xml" ContentType="application/vnd.openxmlformats-officedocument.presentationml.tags+xml"/>
  <Override PartName="/ppt/tags/tag746.xml" ContentType="application/vnd.openxmlformats-officedocument.presentationml.tags+xml"/>
  <Override PartName="/ppt/notesSlides/notesSlide24.xml" ContentType="application/vnd.openxmlformats-officedocument.presentationml.notesSlide+xml"/>
  <Override PartName="/ppt/tags/tag747.xml" ContentType="application/vnd.openxmlformats-officedocument.presentationml.tags+xml"/>
  <Override PartName="/ppt/tags/tag748.xml" ContentType="application/vnd.openxmlformats-officedocument.presentationml.tags+xml"/>
  <Override PartName="/ppt/tags/tag749.xml" ContentType="application/vnd.openxmlformats-officedocument.presentationml.tags+xml"/>
  <Override PartName="/ppt/tags/tag750.xml" ContentType="application/vnd.openxmlformats-officedocument.presentationml.tags+xml"/>
  <Override PartName="/ppt/tags/tag751.xml" ContentType="application/vnd.openxmlformats-officedocument.presentationml.tags+xml"/>
  <Override PartName="/ppt/tags/tag752.xml" ContentType="application/vnd.openxmlformats-officedocument.presentationml.tags+xml"/>
  <Override PartName="/ppt/tags/tag753.xml" ContentType="application/vnd.openxmlformats-officedocument.presentationml.tags+xml"/>
  <Override PartName="/ppt/tags/tag754.xml" ContentType="application/vnd.openxmlformats-officedocument.presentationml.tags+xml"/>
  <Override PartName="/ppt/tags/tag755.xml" ContentType="application/vnd.openxmlformats-officedocument.presentationml.tags+xml"/>
  <Override PartName="/ppt/tags/tag756.xml" ContentType="application/vnd.openxmlformats-officedocument.presentationml.tags+xml"/>
  <Override PartName="/ppt/tags/tag757.xml" ContentType="application/vnd.openxmlformats-officedocument.presentationml.tags+xml"/>
  <Override PartName="/ppt/tags/tag758.xml" ContentType="application/vnd.openxmlformats-officedocument.presentationml.tags+xml"/>
  <Override PartName="/ppt/tags/tag759.xml" ContentType="application/vnd.openxmlformats-officedocument.presentationml.tags+xml"/>
  <Override PartName="/ppt/tags/tag760.xml" ContentType="application/vnd.openxmlformats-officedocument.presentationml.tags+xml"/>
  <Override PartName="/ppt/tags/tag761.xml" ContentType="application/vnd.openxmlformats-officedocument.presentationml.tags+xml"/>
  <Override PartName="/ppt/tags/tag762.xml" ContentType="application/vnd.openxmlformats-officedocument.presentationml.tags+xml"/>
  <Override PartName="/ppt/tags/tag763.xml" ContentType="application/vnd.openxmlformats-officedocument.presentationml.tags+xml"/>
  <Override PartName="/ppt/tags/tag764.xml" ContentType="application/vnd.openxmlformats-officedocument.presentationml.tags+xml"/>
  <Override PartName="/ppt/tags/tag765.xml" ContentType="application/vnd.openxmlformats-officedocument.presentationml.tags+xml"/>
  <Override PartName="/ppt/tags/tag766.xml" ContentType="application/vnd.openxmlformats-officedocument.presentationml.tags+xml"/>
  <Override PartName="/ppt/tags/tag767.xml" ContentType="application/vnd.openxmlformats-officedocument.presentationml.tags+xml"/>
  <Override PartName="/ppt/tags/tag768.xml" ContentType="application/vnd.openxmlformats-officedocument.presentationml.tags+xml"/>
  <Override PartName="/ppt/tags/tag769.xml" ContentType="application/vnd.openxmlformats-officedocument.presentationml.tags+xml"/>
  <Override PartName="/ppt/tags/tag770.xml" ContentType="application/vnd.openxmlformats-officedocument.presentationml.tags+xml"/>
  <Override PartName="/ppt/tags/tag771.xml" ContentType="application/vnd.openxmlformats-officedocument.presentationml.tags+xml"/>
  <Override PartName="/ppt/tags/tag772.xml" ContentType="application/vnd.openxmlformats-officedocument.presentationml.tags+xml"/>
  <Override PartName="/ppt/tags/tag773.xml" ContentType="application/vnd.openxmlformats-officedocument.presentationml.tags+xml"/>
  <Override PartName="/ppt/tags/tag774.xml" ContentType="application/vnd.openxmlformats-officedocument.presentationml.tags+xml"/>
  <Override PartName="/ppt/tags/tag775.xml" ContentType="application/vnd.openxmlformats-officedocument.presentationml.tags+xml"/>
  <Override PartName="/ppt/tags/tag776.xml" ContentType="application/vnd.openxmlformats-officedocument.presentationml.tags+xml"/>
  <Override PartName="/ppt/tags/tag777.xml" ContentType="application/vnd.openxmlformats-officedocument.presentationml.tags+xml"/>
  <Override PartName="/ppt/tags/tag778.xml" ContentType="application/vnd.openxmlformats-officedocument.presentationml.tags+xml"/>
  <Override PartName="/ppt/tags/tag779.xml" ContentType="application/vnd.openxmlformats-officedocument.presentationml.tags+xml"/>
  <Override PartName="/ppt/tags/tag780.xml" ContentType="application/vnd.openxmlformats-officedocument.presentationml.tags+xml"/>
  <Override PartName="/ppt/tags/tag781.xml" ContentType="application/vnd.openxmlformats-officedocument.presentationml.tags+xml"/>
  <Override PartName="/ppt/tags/tag782.xml" ContentType="application/vnd.openxmlformats-officedocument.presentationml.tags+xml"/>
  <Override PartName="/ppt/tags/tag783.xml" ContentType="application/vnd.openxmlformats-officedocument.presentationml.tags+xml"/>
  <Override PartName="/ppt/tags/tag784.xml" ContentType="application/vnd.openxmlformats-officedocument.presentationml.tags+xml"/>
  <Override PartName="/ppt/tags/tag785.xml" ContentType="application/vnd.openxmlformats-officedocument.presentationml.tags+xml"/>
  <Override PartName="/ppt/charts/chart25.xml" ContentType="application/vnd.openxmlformats-officedocument.drawingml.chart+xml"/>
  <Override PartName="/ppt/tags/tag786.xml" ContentType="application/vnd.openxmlformats-officedocument.presentationml.tags+xml"/>
  <Override PartName="/ppt/tags/tag787.xml" ContentType="application/vnd.openxmlformats-officedocument.presentationml.tags+xml"/>
  <Override PartName="/ppt/tags/tag788.xml" ContentType="application/vnd.openxmlformats-officedocument.presentationml.tags+xml"/>
  <Override PartName="/ppt/tags/tag789.xml" ContentType="application/vnd.openxmlformats-officedocument.presentationml.tags+xml"/>
  <Override PartName="/ppt/tags/tag790.xml" ContentType="application/vnd.openxmlformats-officedocument.presentationml.tags+xml"/>
  <Override PartName="/ppt/tags/tag791.xml" ContentType="application/vnd.openxmlformats-officedocument.presentationml.tags+xml"/>
  <Override PartName="/ppt/tags/tag792.xml" ContentType="application/vnd.openxmlformats-officedocument.presentationml.tags+xml"/>
  <Override PartName="/ppt/tags/tag793.xml" ContentType="application/vnd.openxmlformats-officedocument.presentationml.tags+xml"/>
  <Override PartName="/ppt/tags/tag794.xml" ContentType="application/vnd.openxmlformats-officedocument.presentationml.tags+xml"/>
  <Override PartName="/ppt/tags/tag795.xml" ContentType="application/vnd.openxmlformats-officedocument.presentationml.tags+xml"/>
  <Override PartName="/ppt/tags/tag796.xml" ContentType="application/vnd.openxmlformats-officedocument.presentationml.tags+xml"/>
  <Override PartName="/ppt/tags/tag797.xml" ContentType="application/vnd.openxmlformats-officedocument.presentationml.tags+xml"/>
  <Override PartName="/ppt/tags/tag798.xml" ContentType="application/vnd.openxmlformats-officedocument.presentationml.tags+xml"/>
  <Override PartName="/ppt/tags/tag799.xml" ContentType="application/vnd.openxmlformats-officedocument.presentationml.tags+xml"/>
  <Override PartName="/ppt/tags/tag800.xml" ContentType="application/vnd.openxmlformats-officedocument.presentationml.tags+xml"/>
  <Override PartName="/ppt/tags/tag801.xml" ContentType="application/vnd.openxmlformats-officedocument.presentationml.tags+xml"/>
  <Override PartName="/ppt/tags/tag802.xml" ContentType="application/vnd.openxmlformats-officedocument.presentationml.tags+xml"/>
  <Override PartName="/ppt/tags/tag803.xml" ContentType="application/vnd.openxmlformats-officedocument.presentationml.tags+xml"/>
  <Override PartName="/ppt/tags/tag804.xml" ContentType="application/vnd.openxmlformats-officedocument.presentationml.tags+xml"/>
  <Override PartName="/ppt/tags/tag805.xml" ContentType="application/vnd.openxmlformats-officedocument.presentationml.tags+xml"/>
  <Override PartName="/ppt/tags/tag806.xml" ContentType="application/vnd.openxmlformats-officedocument.presentationml.tags+xml"/>
  <Override PartName="/ppt/tags/tag807.xml" ContentType="application/vnd.openxmlformats-officedocument.presentationml.tags+xml"/>
  <Override PartName="/ppt/tags/tag808.xml" ContentType="application/vnd.openxmlformats-officedocument.presentationml.tags+xml"/>
  <Override PartName="/ppt/tags/tag809.xml" ContentType="application/vnd.openxmlformats-officedocument.presentationml.tags+xml"/>
  <Override PartName="/ppt/tags/tag810.xml" ContentType="application/vnd.openxmlformats-officedocument.presentationml.tags+xml"/>
  <Override PartName="/ppt/tags/tag811.xml" ContentType="application/vnd.openxmlformats-officedocument.presentationml.tags+xml"/>
  <Override PartName="/ppt/tags/tag812.xml" ContentType="application/vnd.openxmlformats-officedocument.presentationml.tags+xml"/>
  <Override PartName="/ppt/tags/tag813.xml" ContentType="application/vnd.openxmlformats-officedocument.presentationml.tags+xml"/>
  <Override PartName="/ppt/tags/tag814.xml" ContentType="application/vnd.openxmlformats-officedocument.presentationml.tags+xml"/>
  <Override PartName="/ppt/tags/tag815.xml" ContentType="application/vnd.openxmlformats-officedocument.presentationml.tags+xml"/>
  <Override PartName="/ppt/tags/tag816.xml" ContentType="application/vnd.openxmlformats-officedocument.presentationml.tags+xml"/>
  <Override PartName="/ppt/tags/tag817.xml" ContentType="application/vnd.openxmlformats-officedocument.presentationml.tags+xml"/>
  <Override PartName="/ppt/tags/tag818.xml" ContentType="application/vnd.openxmlformats-officedocument.presentationml.tags+xml"/>
  <Override PartName="/ppt/tags/tag819.xml" ContentType="application/vnd.openxmlformats-officedocument.presentationml.tags+xml"/>
  <Override PartName="/ppt/tags/tag820.xml" ContentType="application/vnd.openxmlformats-officedocument.presentationml.tags+xml"/>
  <Override PartName="/ppt/tags/tag821.xml" ContentType="application/vnd.openxmlformats-officedocument.presentationml.tags+xml"/>
  <Override PartName="/ppt/tags/tag822.xml" ContentType="application/vnd.openxmlformats-officedocument.presentationml.tags+xml"/>
  <Override PartName="/ppt/tags/tag823.xml" ContentType="application/vnd.openxmlformats-officedocument.presentationml.tags+xml"/>
  <Override PartName="/ppt/tags/tag824.xml" ContentType="application/vnd.openxmlformats-officedocument.presentationml.tags+xml"/>
  <Override PartName="/ppt/tags/tag825.xml" ContentType="application/vnd.openxmlformats-officedocument.presentationml.tags+xml"/>
  <Override PartName="/ppt/tags/tag826.xml" ContentType="application/vnd.openxmlformats-officedocument.presentationml.tags+xml"/>
  <Override PartName="/ppt/tags/tag827.xml" ContentType="application/vnd.openxmlformats-officedocument.presentationml.tags+xml"/>
  <Override PartName="/ppt/tags/tag828.xml" ContentType="application/vnd.openxmlformats-officedocument.presentationml.tags+xml"/>
  <Override PartName="/ppt/tags/tag829.xml" ContentType="application/vnd.openxmlformats-officedocument.presentationml.tags+xml"/>
  <Override PartName="/ppt/tags/tag830.xml" ContentType="application/vnd.openxmlformats-officedocument.presentationml.tags+xml"/>
  <Override PartName="/ppt/tags/tag831.xml" ContentType="application/vnd.openxmlformats-officedocument.presentationml.tags+xml"/>
  <Override PartName="/ppt/tags/tag832.xml" ContentType="application/vnd.openxmlformats-officedocument.presentationml.tags+xml"/>
  <Override PartName="/ppt/tags/tag833.xml" ContentType="application/vnd.openxmlformats-officedocument.presentationml.tags+xml"/>
  <Override PartName="/ppt/tags/tag834.xml" ContentType="application/vnd.openxmlformats-officedocument.presentationml.tags+xml"/>
  <Override PartName="/ppt/tags/tag835.xml" ContentType="application/vnd.openxmlformats-officedocument.presentationml.tags+xml"/>
  <Override PartName="/ppt/tags/tag836.xml" ContentType="application/vnd.openxmlformats-officedocument.presentationml.tags+xml"/>
  <Override PartName="/ppt/tags/tag837.xml" ContentType="application/vnd.openxmlformats-officedocument.presentationml.tags+xml"/>
  <Override PartName="/ppt/tags/tag838.xml" ContentType="application/vnd.openxmlformats-officedocument.presentationml.tags+xml"/>
  <Override PartName="/ppt/tags/tag839.xml" ContentType="application/vnd.openxmlformats-officedocument.presentationml.tags+xml"/>
  <Override PartName="/ppt/tags/tag840.xml" ContentType="application/vnd.openxmlformats-officedocument.presentationml.tags+xml"/>
  <Override PartName="/ppt/tags/tag841.xml" ContentType="application/vnd.openxmlformats-officedocument.presentationml.tags+xml"/>
  <Override PartName="/ppt/tags/tag842.xml" ContentType="application/vnd.openxmlformats-officedocument.presentationml.tags+xml"/>
  <Override PartName="/ppt/tags/tag843.xml" ContentType="application/vnd.openxmlformats-officedocument.presentationml.tags+xml"/>
  <Override PartName="/ppt/tags/tag844.xml" ContentType="application/vnd.openxmlformats-officedocument.presentationml.tags+xml"/>
  <Override PartName="/ppt/tags/tag845.xml" ContentType="application/vnd.openxmlformats-officedocument.presentationml.tags+xml"/>
  <Override PartName="/ppt/tags/tag846.xml" ContentType="application/vnd.openxmlformats-officedocument.presentationml.tags+xml"/>
  <Override PartName="/ppt/tags/tag847.xml" ContentType="application/vnd.openxmlformats-officedocument.presentationml.tags+xml"/>
  <Override PartName="/ppt/tags/tag848.xml" ContentType="application/vnd.openxmlformats-officedocument.presentationml.tags+xml"/>
  <Override PartName="/ppt/tags/tag849.xml" ContentType="application/vnd.openxmlformats-officedocument.presentationml.tags+xml"/>
  <Override PartName="/ppt/tags/tag850.xml" ContentType="application/vnd.openxmlformats-officedocument.presentationml.tags+xml"/>
  <Override PartName="/ppt/tags/tag851.xml" ContentType="application/vnd.openxmlformats-officedocument.presentationml.tags+xml"/>
  <Override PartName="/ppt/tags/tag852.xml" ContentType="application/vnd.openxmlformats-officedocument.presentationml.tags+xml"/>
  <Override PartName="/ppt/tags/tag853.xml" ContentType="application/vnd.openxmlformats-officedocument.presentationml.tags+xml"/>
  <Override PartName="/ppt/tags/tag854.xml" ContentType="application/vnd.openxmlformats-officedocument.presentationml.tags+xml"/>
  <Override PartName="/ppt/tags/tag855.xml" ContentType="application/vnd.openxmlformats-officedocument.presentationml.tags+xml"/>
  <Override PartName="/ppt/tags/tag856.xml" ContentType="application/vnd.openxmlformats-officedocument.presentationml.tags+xml"/>
  <Override PartName="/ppt/tags/tag857.xml" ContentType="application/vnd.openxmlformats-officedocument.presentationml.tags+xml"/>
  <Override PartName="/ppt/tags/tag858.xml" ContentType="application/vnd.openxmlformats-officedocument.presentationml.tags+xml"/>
  <Override PartName="/ppt/tags/tag859.xml" ContentType="application/vnd.openxmlformats-officedocument.presentationml.tags+xml"/>
  <Override PartName="/ppt/tags/tag860.xml" ContentType="application/vnd.openxmlformats-officedocument.presentationml.tags+xml"/>
  <Override PartName="/ppt/tags/tag861.xml" ContentType="application/vnd.openxmlformats-officedocument.presentationml.tags+xml"/>
  <Override PartName="/ppt/tags/tag862.xml" ContentType="application/vnd.openxmlformats-officedocument.presentationml.tags+xml"/>
  <Override PartName="/ppt/tags/tag863.xml" ContentType="application/vnd.openxmlformats-officedocument.presentationml.tags+xml"/>
  <Override PartName="/ppt/tags/tag864.xml" ContentType="application/vnd.openxmlformats-officedocument.presentationml.tags+xml"/>
  <Override PartName="/ppt/tags/tag865.xml" ContentType="application/vnd.openxmlformats-officedocument.presentationml.tags+xml"/>
  <Override PartName="/ppt/tags/tag866.xml" ContentType="application/vnd.openxmlformats-officedocument.presentationml.tags+xml"/>
  <Override PartName="/ppt/tags/tag867.xml" ContentType="application/vnd.openxmlformats-officedocument.presentationml.tags+xml"/>
  <Override PartName="/ppt/tags/tag868.xml" ContentType="application/vnd.openxmlformats-officedocument.presentationml.tags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tags/tag869.xml" ContentType="application/vnd.openxmlformats-officedocument.presentationml.tags+xml"/>
  <Override PartName="/ppt/tags/tag870.xml" ContentType="application/vnd.openxmlformats-officedocument.presentationml.tags+xml"/>
  <Override PartName="/ppt/tags/tag871.xml" ContentType="application/vnd.openxmlformats-officedocument.presentationml.tags+xml"/>
  <Override PartName="/ppt/tags/tag872.xml" ContentType="application/vnd.openxmlformats-officedocument.presentationml.tags+xml"/>
  <Override PartName="/ppt/tags/tag873.xml" ContentType="application/vnd.openxmlformats-officedocument.presentationml.tags+xml"/>
  <Override PartName="/ppt/tags/tag874.xml" ContentType="application/vnd.openxmlformats-officedocument.presentationml.tags+xml"/>
  <Override PartName="/ppt/tags/tag875.xml" ContentType="application/vnd.openxmlformats-officedocument.presentationml.tags+xml"/>
  <Override PartName="/ppt/tags/tag876.xml" ContentType="application/vnd.openxmlformats-officedocument.presentationml.tags+xml"/>
  <Override PartName="/ppt/tags/tag877.xml" ContentType="application/vnd.openxmlformats-officedocument.presentationml.tags+xml"/>
  <Override PartName="/ppt/tags/tag878.xml" ContentType="application/vnd.openxmlformats-officedocument.presentationml.tags+xml"/>
  <Override PartName="/ppt/tags/tag879.xml" ContentType="application/vnd.openxmlformats-officedocument.presentationml.tags+xml"/>
  <Override PartName="/ppt/tags/tag880.xml" ContentType="application/vnd.openxmlformats-officedocument.presentationml.tags+xml"/>
  <Override PartName="/ppt/tags/tag881.xml" ContentType="application/vnd.openxmlformats-officedocument.presentationml.tags+xml"/>
  <Override PartName="/ppt/tags/tag882.xml" ContentType="application/vnd.openxmlformats-officedocument.presentationml.tags+xml"/>
  <Override PartName="/ppt/tags/tag883.xml" ContentType="application/vnd.openxmlformats-officedocument.presentationml.tags+xml"/>
  <Override PartName="/ppt/tags/tag884.xml" ContentType="application/vnd.openxmlformats-officedocument.presentationml.tags+xml"/>
  <Override PartName="/ppt/tags/tag885.xml" ContentType="application/vnd.openxmlformats-officedocument.presentationml.tags+xml"/>
  <Override PartName="/ppt/tags/tag886.xml" ContentType="application/vnd.openxmlformats-officedocument.presentationml.tags+xml"/>
  <Override PartName="/ppt/tags/tag887.xml" ContentType="application/vnd.openxmlformats-officedocument.presentationml.tags+xml"/>
  <Override PartName="/ppt/tags/tag888.xml" ContentType="application/vnd.openxmlformats-officedocument.presentationml.tags+xml"/>
  <Override PartName="/ppt/tags/tag889.xml" ContentType="application/vnd.openxmlformats-officedocument.presentationml.tags+xml"/>
  <Override PartName="/ppt/tags/tag890.xml" ContentType="application/vnd.openxmlformats-officedocument.presentationml.tags+xml"/>
  <Override PartName="/ppt/tags/tag891.xml" ContentType="application/vnd.openxmlformats-officedocument.presentationml.tags+xml"/>
  <Override PartName="/ppt/tags/tag892.xml" ContentType="application/vnd.openxmlformats-officedocument.presentationml.tags+xml"/>
  <Override PartName="/ppt/tags/tag893.xml" ContentType="application/vnd.openxmlformats-officedocument.presentationml.tags+xml"/>
  <Override PartName="/ppt/tags/tag894.xml" ContentType="application/vnd.openxmlformats-officedocument.presentationml.tags+xml"/>
  <Override PartName="/ppt/tags/tag895.xml" ContentType="application/vnd.openxmlformats-officedocument.presentationml.tags+xml"/>
  <Override PartName="/ppt/tags/tag896.xml" ContentType="application/vnd.openxmlformats-officedocument.presentationml.tags+xml"/>
  <Override PartName="/ppt/tags/tag897.xml" ContentType="application/vnd.openxmlformats-officedocument.presentationml.tags+xml"/>
  <Override PartName="/ppt/tags/tag898.xml" ContentType="application/vnd.openxmlformats-officedocument.presentationml.tags+xml"/>
  <Override PartName="/ppt/tags/tag899.xml" ContentType="application/vnd.openxmlformats-officedocument.presentationml.tags+xml"/>
  <Override PartName="/ppt/tags/tag900.xml" ContentType="application/vnd.openxmlformats-officedocument.presentationml.tags+xml"/>
  <Override PartName="/ppt/tags/tag901.xml" ContentType="application/vnd.openxmlformats-officedocument.presentationml.tags+xml"/>
  <Override PartName="/ppt/tags/tag902.xml" ContentType="application/vnd.openxmlformats-officedocument.presentationml.tags+xml"/>
  <Override PartName="/ppt/tags/tag903.xml" ContentType="application/vnd.openxmlformats-officedocument.presentationml.tags+xml"/>
  <Override PartName="/ppt/tags/tag904.xml" ContentType="application/vnd.openxmlformats-officedocument.presentationml.tags+xml"/>
  <Override PartName="/ppt/tags/tag905.xml" ContentType="application/vnd.openxmlformats-officedocument.presentationml.tags+xml"/>
  <Override PartName="/ppt/tags/tag906.xml" ContentType="application/vnd.openxmlformats-officedocument.presentationml.tags+xml"/>
  <Override PartName="/ppt/tags/tag907.xml" ContentType="application/vnd.openxmlformats-officedocument.presentationml.tags+xml"/>
  <Override PartName="/ppt/tags/tag908.xml" ContentType="application/vnd.openxmlformats-officedocument.presentationml.tags+xml"/>
  <Override PartName="/ppt/tags/tag909.xml" ContentType="application/vnd.openxmlformats-officedocument.presentationml.tags+xml"/>
  <Override PartName="/ppt/tags/tag910.xml" ContentType="application/vnd.openxmlformats-officedocument.presentationml.tags+xml"/>
  <Override PartName="/ppt/tags/tag911.xml" ContentType="application/vnd.openxmlformats-officedocument.presentationml.tags+xml"/>
  <Override PartName="/ppt/tags/tag912.xml" ContentType="application/vnd.openxmlformats-officedocument.presentationml.tags+xml"/>
  <Override PartName="/ppt/tags/tag913.xml" ContentType="application/vnd.openxmlformats-officedocument.presentationml.tags+xml"/>
  <Override PartName="/ppt/tags/tag914.xml" ContentType="application/vnd.openxmlformats-officedocument.presentationml.tags+xml"/>
  <Override PartName="/ppt/tags/tag915.xml" ContentType="application/vnd.openxmlformats-officedocument.presentationml.tags+xml"/>
  <Override PartName="/ppt/tags/tag916.xml" ContentType="application/vnd.openxmlformats-officedocument.presentationml.tags+xml"/>
  <Override PartName="/ppt/tags/tag917.xml" ContentType="application/vnd.openxmlformats-officedocument.presentationml.tags+xml"/>
  <Override PartName="/ppt/tags/tag918.xml" ContentType="application/vnd.openxmlformats-officedocument.presentationml.tags+xml"/>
  <Override PartName="/ppt/tags/tag919.xml" ContentType="application/vnd.openxmlformats-officedocument.presentationml.tags+xml"/>
  <Override PartName="/ppt/tags/tag920.xml" ContentType="application/vnd.openxmlformats-officedocument.presentationml.tags+xml"/>
  <Override PartName="/ppt/tags/tag921.xml" ContentType="application/vnd.openxmlformats-officedocument.presentationml.tags+xml"/>
  <Override PartName="/ppt/notesSlides/notesSlide25.xml" ContentType="application/vnd.openxmlformats-officedocument.presentationml.notesSlide+xml"/>
  <Override PartName="/ppt/charts/chart28.xml" ContentType="application/vnd.openxmlformats-officedocument.drawingml.chart+xml"/>
  <Override PartName="/ppt/tags/tag922.xml" ContentType="application/vnd.openxmlformats-officedocument.presentationml.tags+xml"/>
  <Override PartName="/ppt/tags/tag923.xml" ContentType="application/vnd.openxmlformats-officedocument.presentationml.tags+xml"/>
  <Override PartName="/ppt/tags/tag924.xml" ContentType="application/vnd.openxmlformats-officedocument.presentationml.tags+xml"/>
  <Override PartName="/ppt/tags/tag925.xml" ContentType="application/vnd.openxmlformats-officedocument.presentationml.tags+xml"/>
  <Override PartName="/ppt/tags/tag926.xml" ContentType="application/vnd.openxmlformats-officedocument.presentationml.tags+xml"/>
  <Override PartName="/ppt/tags/tag927.xml" ContentType="application/vnd.openxmlformats-officedocument.presentationml.tags+xml"/>
  <Override PartName="/ppt/tags/tag928.xml" ContentType="application/vnd.openxmlformats-officedocument.presentationml.tags+xml"/>
  <Override PartName="/ppt/tags/tag929.xml" ContentType="application/vnd.openxmlformats-officedocument.presentationml.tags+xml"/>
  <Override PartName="/ppt/tags/tag930.xml" ContentType="application/vnd.openxmlformats-officedocument.presentationml.tags+xml"/>
  <Override PartName="/ppt/tags/tag931.xml" ContentType="application/vnd.openxmlformats-officedocument.presentationml.tags+xml"/>
  <Override PartName="/ppt/tags/tag932.xml" ContentType="application/vnd.openxmlformats-officedocument.presentationml.tags+xml"/>
  <Override PartName="/ppt/tags/tag933.xml" ContentType="application/vnd.openxmlformats-officedocument.presentationml.tags+xml"/>
  <Override PartName="/ppt/tags/tag934.xml" ContentType="application/vnd.openxmlformats-officedocument.presentationml.tags+xml"/>
  <Override PartName="/ppt/tags/tag935.xml" ContentType="application/vnd.openxmlformats-officedocument.presentationml.tags+xml"/>
  <Override PartName="/ppt/tags/tag936.xml" ContentType="application/vnd.openxmlformats-officedocument.presentationml.tags+xml"/>
  <Override PartName="/ppt/tags/tag937.xml" ContentType="application/vnd.openxmlformats-officedocument.presentationml.tags+xml"/>
  <Override PartName="/ppt/tags/tag938.xml" ContentType="application/vnd.openxmlformats-officedocument.presentationml.tags+xml"/>
  <Override PartName="/ppt/tags/tag939.xml" ContentType="application/vnd.openxmlformats-officedocument.presentationml.tags+xml"/>
  <Override PartName="/ppt/tags/tag940.xml" ContentType="application/vnd.openxmlformats-officedocument.presentationml.tags+xml"/>
  <Override PartName="/ppt/tags/tag941.xml" ContentType="application/vnd.openxmlformats-officedocument.presentationml.tags+xml"/>
  <Override PartName="/ppt/tags/tag942.xml" ContentType="application/vnd.openxmlformats-officedocument.presentationml.tags+xml"/>
  <Override PartName="/ppt/tags/tag943.xml" ContentType="application/vnd.openxmlformats-officedocument.presentationml.tags+xml"/>
  <Override PartName="/ppt/tags/tag944.xml" ContentType="application/vnd.openxmlformats-officedocument.presentationml.tags+xml"/>
  <Override PartName="/ppt/tags/tag945.xml" ContentType="application/vnd.openxmlformats-officedocument.presentationml.tags+xml"/>
  <Override PartName="/ppt/tags/tag946.xml" ContentType="application/vnd.openxmlformats-officedocument.presentationml.tags+xml"/>
  <Override PartName="/ppt/tags/tag947.xml" ContentType="application/vnd.openxmlformats-officedocument.presentationml.tags+xml"/>
  <Override PartName="/ppt/tags/tag948.xml" ContentType="application/vnd.openxmlformats-officedocument.presentationml.tags+xml"/>
  <Override PartName="/ppt/tags/tag949.xml" ContentType="application/vnd.openxmlformats-officedocument.presentationml.tags+xml"/>
  <Override PartName="/ppt/tags/tag950.xml" ContentType="application/vnd.openxmlformats-officedocument.presentationml.tags+xml"/>
  <Override PartName="/ppt/tags/tag951.xml" ContentType="application/vnd.openxmlformats-officedocument.presentationml.tags+xml"/>
  <Override PartName="/ppt/tags/tag952.xml" ContentType="application/vnd.openxmlformats-officedocument.presentationml.tags+xml"/>
  <Override PartName="/ppt/tags/tag953.xml" ContentType="application/vnd.openxmlformats-officedocument.presentationml.tags+xml"/>
  <Override PartName="/ppt/tags/tag954.xml" ContentType="application/vnd.openxmlformats-officedocument.presentationml.tags+xml"/>
  <Override PartName="/ppt/tags/tag955.xml" ContentType="application/vnd.openxmlformats-officedocument.presentationml.tags+xml"/>
  <Override PartName="/ppt/tags/tag956.xml" ContentType="application/vnd.openxmlformats-officedocument.presentationml.tags+xml"/>
  <Override PartName="/ppt/tags/tag957.xml" ContentType="application/vnd.openxmlformats-officedocument.presentationml.tags+xml"/>
  <Override PartName="/ppt/tags/tag958.xml" ContentType="application/vnd.openxmlformats-officedocument.presentationml.tags+xml"/>
  <Override PartName="/ppt/tags/tag959.xml" ContentType="application/vnd.openxmlformats-officedocument.presentationml.tags+xml"/>
  <Override PartName="/ppt/tags/tag960.xml" ContentType="application/vnd.openxmlformats-officedocument.presentationml.tags+xml"/>
  <Override PartName="/ppt/tags/tag961.xml" ContentType="application/vnd.openxmlformats-officedocument.presentationml.tags+xml"/>
  <Override PartName="/ppt/tags/tag962.xml" ContentType="application/vnd.openxmlformats-officedocument.presentationml.tags+xml"/>
  <Override PartName="/ppt/tags/tag963.xml" ContentType="application/vnd.openxmlformats-officedocument.presentationml.tags+xml"/>
  <Override PartName="/ppt/tags/tag964.xml" ContentType="application/vnd.openxmlformats-officedocument.presentationml.tags+xml"/>
  <Override PartName="/ppt/tags/tag965.xml" ContentType="application/vnd.openxmlformats-officedocument.presentationml.tags+xml"/>
  <Override PartName="/ppt/tags/tag966.xml" ContentType="application/vnd.openxmlformats-officedocument.presentationml.tags+xml"/>
  <Override PartName="/ppt/tags/tag967.xml" ContentType="application/vnd.openxmlformats-officedocument.presentationml.tags+xml"/>
  <Override PartName="/ppt/tags/tag968.xml" ContentType="application/vnd.openxmlformats-officedocument.presentationml.tags+xml"/>
  <Override PartName="/ppt/tags/tag969.xml" ContentType="application/vnd.openxmlformats-officedocument.presentationml.tags+xml"/>
  <Override PartName="/ppt/tags/tag970.xml" ContentType="application/vnd.openxmlformats-officedocument.presentationml.tags+xml"/>
  <Override PartName="/ppt/tags/tag971.xml" ContentType="application/vnd.openxmlformats-officedocument.presentationml.tags+xml"/>
  <Override PartName="/ppt/tags/tag972.xml" ContentType="application/vnd.openxmlformats-officedocument.presentationml.tags+xml"/>
  <Override PartName="/ppt/tags/tag973.xml" ContentType="application/vnd.openxmlformats-officedocument.presentationml.tags+xml"/>
  <Override PartName="/ppt/tags/tag974.xml" ContentType="application/vnd.openxmlformats-officedocument.presentationml.tags+xml"/>
  <Override PartName="/ppt/tags/tag975.xml" ContentType="application/vnd.openxmlformats-officedocument.presentationml.tags+xml"/>
  <Override PartName="/ppt/tags/tag976.xml" ContentType="application/vnd.openxmlformats-officedocument.presentationml.tags+xml"/>
  <Override PartName="/ppt/tags/tag977.xml" ContentType="application/vnd.openxmlformats-officedocument.presentationml.tags+xml"/>
  <Override PartName="/ppt/tags/tag978.xml" ContentType="application/vnd.openxmlformats-officedocument.presentationml.tags+xml"/>
  <Override PartName="/ppt/tags/tag979.xml" ContentType="application/vnd.openxmlformats-officedocument.presentationml.tags+xml"/>
  <Override PartName="/ppt/tags/tag980.xml" ContentType="application/vnd.openxmlformats-officedocument.presentationml.tags+xml"/>
  <Override PartName="/ppt/tags/tag981.xml" ContentType="application/vnd.openxmlformats-officedocument.presentationml.tags+xml"/>
  <Override PartName="/ppt/charts/chart29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tags/tag982.xml" ContentType="application/vnd.openxmlformats-officedocument.presentationml.tags+xml"/>
  <Override PartName="/ppt/tags/tag983.xml" ContentType="application/vnd.openxmlformats-officedocument.presentationml.tags+xml"/>
  <Override PartName="/ppt/tags/tag984.xml" ContentType="application/vnd.openxmlformats-officedocument.presentationml.tags+xml"/>
  <Override PartName="/ppt/tags/tag985.xml" ContentType="application/vnd.openxmlformats-officedocument.presentationml.tags+xml"/>
  <Override PartName="/ppt/tags/tag986.xml" ContentType="application/vnd.openxmlformats-officedocument.presentationml.tags+xml"/>
  <Override PartName="/ppt/tags/tag987.xml" ContentType="application/vnd.openxmlformats-officedocument.presentationml.tags+xml"/>
  <Override PartName="/ppt/tags/tag988.xml" ContentType="application/vnd.openxmlformats-officedocument.presentationml.tags+xml"/>
  <Override PartName="/ppt/tags/tag989.xml" ContentType="application/vnd.openxmlformats-officedocument.presentationml.tags+xml"/>
  <Override PartName="/ppt/tags/tag990.xml" ContentType="application/vnd.openxmlformats-officedocument.presentationml.tags+xml"/>
  <Override PartName="/ppt/tags/tag991.xml" ContentType="application/vnd.openxmlformats-officedocument.presentationml.tags+xml"/>
  <Override PartName="/ppt/tags/tag992.xml" ContentType="application/vnd.openxmlformats-officedocument.presentationml.tags+xml"/>
  <Override PartName="/ppt/tags/tag993.xml" ContentType="application/vnd.openxmlformats-officedocument.presentationml.tags+xml"/>
  <Override PartName="/ppt/tags/tag994.xml" ContentType="application/vnd.openxmlformats-officedocument.presentationml.tags+xml"/>
  <Override PartName="/ppt/tags/tag995.xml" ContentType="application/vnd.openxmlformats-officedocument.presentationml.tags+xml"/>
  <Override PartName="/ppt/tags/tag996.xml" ContentType="application/vnd.openxmlformats-officedocument.presentationml.tags+xml"/>
  <Override PartName="/ppt/tags/tag997.xml" ContentType="application/vnd.openxmlformats-officedocument.presentationml.tags+xml"/>
  <Override PartName="/ppt/tags/tag998.xml" ContentType="application/vnd.openxmlformats-officedocument.presentationml.tags+xml"/>
  <Override PartName="/ppt/tags/tag999.xml" ContentType="application/vnd.openxmlformats-officedocument.presentationml.tags+xml"/>
  <Override PartName="/ppt/tags/tag1000.xml" ContentType="application/vnd.openxmlformats-officedocument.presentationml.tags+xml"/>
  <Override PartName="/ppt/tags/tag1001.xml" ContentType="application/vnd.openxmlformats-officedocument.presentationml.tags+xml"/>
  <Override PartName="/ppt/tags/tag1002.xml" ContentType="application/vnd.openxmlformats-officedocument.presentationml.tags+xml"/>
  <Override PartName="/ppt/tags/tag1003.xml" ContentType="application/vnd.openxmlformats-officedocument.presentationml.tags+xml"/>
  <Override PartName="/ppt/tags/tag1004.xml" ContentType="application/vnd.openxmlformats-officedocument.presentationml.tags+xml"/>
  <Override PartName="/ppt/tags/tag1005.xml" ContentType="application/vnd.openxmlformats-officedocument.presentationml.tags+xml"/>
  <Override PartName="/ppt/tags/tag1006.xml" ContentType="application/vnd.openxmlformats-officedocument.presentationml.tags+xml"/>
  <Override PartName="/ppt/tags/tag1007.xml" ContentType="application/vnd.openxmlformats-officedocument.presentationml.tags+xml"/>
  <Override PartName="/ppt/tags/tag1008.xml" ContentType="application/vnd.openxmlformats-officedocument.presentationml.tags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tags/tag1009.xml" ContentType="application/vnd.openxmlformats-officedocument.presentationml.tags+xml"/>
  <Override PartName="/ppt/tags/tag1010.xml" ContentType="application/vnd.openxmlformats-officedocument.presentationml.tags+xml"/>
  <Override PartName="/ppt/tags/tag1011.xml" ContentType="application/vnd.openxmlformats-officedocument.presentationml.tags+xml"/>
  <Override PartName="/ppt/tags/tag1012.xml" ContentType="application/vnd.openxmlformats-officedocument.presentationml.tags+xml"/>
  <Override PartName="/ppt/tags/tag1013.xml" ContentType="application/vnd.openxmlformats-officedocument.presentationml.tags+xml"/>
  <Override PartName="/ppt/tags/tag1014.xml" ContentType="application/vnd.openxmlformats-officedocument.presentationml.tags+xml"/>
  <Override PartName="/ppt/tags/tag1015.xml" ContentType="application/vnd.openxmlformats-officedocument.presentationml.tags+xml"/>
  <Override PartName="/ppt/tags/tag1016.xml" ContentType="application/vnd.openxmlformats-officedocument.presentationml.tags+xml"/>
  <Override PartName="/ppt/tags/tag1017.xml" ContentType="application/vnd.openxmlformats-officedocument.presentationml.tags+xml"/>
  <Override PartName="/ppt/tags/tag1018.xml" ContentType="application/vnd.openxmlformats-officedocument.presentationml.tags+xml"/>
  <Override PartName="/ppt/tags/tag1019.xml" ContentType="application/vnd.openxmlformats-officedocument.presentationml.tags+xml"/>
  <Override PartName="/ppt/tags/tag1020.xml" ContentType="application/vnd.openxmlformats-officedocument.presentationml.tags+xml"/>
  <Override PartName="/ppt/tags/tag1021.xml" ContentType="application/vnd.openxmlformats-officedocument.presentationml.tags+xml"/>
  <Override PartName="/ppt/tags/tag1022.xml" ContentType="application/vnd.openxmlformats-officedocument.presentationml.tags+xml"/>
  <Override PartName="/ppt/tags/tag1023.xml" ContentType="application/vnd.openxmlformats-officedocument.presentationml.tags+xml"/>
  <Override PartName="/ppt/tags/tag1024.xml" ContentType="application/vnd.openxmlformats-officedocument.presentationml.tags+xml"/>
  <Override PartName="/ppt/tags/tag1025.xml" ContentType="application/vnd.openxmlformats-officedocument.presentationml.tags+xml"/>
  <Override PartName="/ppt/tags/tag1026.xml" ContentType="application/vnd.openxmlformats-officedocument.presentationml.tags+xml"/>
  <Override PartName="/ppt/tags/tag1027.xml" ContentType="application/vnd.openxmlformats-officedocument.presentationml.tags+xml"/>
  <Override PartName="/ppt/tags/tag1028.xml" ContentType="application/vnd.openxmlformats-officedocument.presentationml.tags+xml"/>
  <Override PartName="/ppt/tags/tag1029.xml" ContentType="application/vnd.openxmlformats-officedocument.presentationml.tags+xml"/>
  <Override PartName="/ppt/charts/chart34.xml" ContentType="application/vnd.openxmlformats-officedocument.drawingml.chart+xml"/>
  <Override PartName="/ppt/tags/tag1030.xml" ContentType="application/vnd.openxmlformats-officedocument.presentationml.tags+xml"/>
  <Override PartName="/ppt/tags/tag1031.xml" ContentType="application/vnd.openxmlformats-officedocument.presentationml.tags+xml"/>
  <Override PartName="/ppt/tags/tag1032.xml" ContentType="application/vnd.openxmlformats-officedocument.presentationml.tags+xml"/>
  <Override PartName="/ppt/tags/tag1033.xml" ContentType="application/vnd.openxmlformats-officedocument.presentationml.tags+xml"/>
  <Override PartName="/ppt/tags/tag1034.xml" ContentType="application/vnd.openxmlformats-officedocument.presentationml.tags+xml"/>
  <Override PartName="/ppt/tags/tag1035.xml" ContentType="application/vnd.openxmlformats-officedocument.presentationml.tags+xml"/>
  <Override PartName="/ppt/tags/tag1036.xml" ContentType="application/vnd.openxmlformats-officedocument.presentationml.tags+xml"/>
  <Override PartName="/ppt/tags/tag1037.xml" ContentType="application/vnd.openxmlformats-officedocument.presentationml.tags+xml"/>
  <Override PartName="/ppt/tags/tag1038.xml" ContentType="application/vnd.openxmlformats-officedocument.presentationml.tags+xml"/>
  <Override PartName="/ppt/tags/tag1039.xml" ContentType="application/vnd.openxmlformats-officedocument.presentationml.tags+xml"/>
  <Override PartName="/ppt/tags/tag1040.xml" ContentType="application/vnd.openxmlformats-officedocument.presentationml.tags+xml"/>
  <Override PartName="/ppt/tags/tag1041.xml" ContentType="application/vnd.openxmlformats-officedocument.presentationml.tags+xml"/>
  <Override PartName="/ppt/tags/tag1042.xml" ContentType="application/vnd.openxmlformats-officedocument.presentationml.tags+xml"/>
  <Override PartName="/ppt/tags/tag1043.xml" ContentType="application/vnd.openxmlformats-officedocument.presentationml.tags+xml"/>
  <Override PartName="/ppt/tags/tag1044.xml" ContentType="application/vnd.openxmlformats-officedocument.presentationml.tags+xml"/>
  <Override PartName="/ppt/tags/tag1045.xml" ContentType="application/vnd.openxmlformats-officedocument.presentationml.tags+xml"/>
  <Override PartName="/ppt/tags/tag1046.xml" ContentType="application/vnd.openxmlformats-officedocument.presentationml.tags+xml"/>
  <Override PartName="/ppt/tags/tag1047.xml" ContentType="application/vnd.openxmlformats-officedocument.presentationml.tags+xml"/>
  <Override PartName="/ppt/tags/tag1048.xml" ContentType="application/vnd.openxmlformats-officedocument.presentationml.tags+xml"/>
  <Override PartName="/ppt/tags/tag1049.xml" ContentType="application/vnd.openxmlformats-officedocument.presentationml.tags+xml"/>
  <Override PartName="/ppt/tags/tag1050.xml" ContentType="application/vnd.openxmlformats-officedocument.presentationml.tags+xml"/>
  <Override PartName="/ppt/charts/chart35.xml" ContentType="application/vnd.openxmlformats-officedocument.drawingml.chart+xml"/>
  <Override PartName="/ppt/tags/tag1051.xml" ContentType="application/vnd.openxmlformats-officedocument.presentationml.tags+xml"/>
  <Override PartName="/ppt/tags/tag1052.xml" ContentType="application/vnd.openxmlformats-officedocument.presentationml.tags+xml"/>
  <Override PartName="/ppt/tags/tag1053.xml" ContentType="application/vnd.openxmlformats-officedocument.presentationml.tags+xml"/>
  <Override PartName="/ppt/tags/tag1054.xml" ContentType="application/vnd.openxmlformats-officedocument.presentationml.tags+xml"/>
  <Override PartName="/ppt/tags/tag1055.xml" ContentType="application/vnd.openxmlformats-officedocument.presentationml.tags+xml"/>
  <Override PartName="/ppt/tags/tag1056.xml" ContentType="application/vnd.openxmlformats-officedocument.presentationml.tags+xml"/>
  <Override PartName="/ppt/tags/tag1057.xml" ContentType="application/vnd.openxmlformats-officedocument.presentationml.tags+xml"/>
  <Override PartName="/ppt/tags/tag1058.xml" ContentType="application/vnd.openxmlformats-officedocument.presentationml.tags+xml"/>
  <Override PartName="/ppt/tags/tag1059.xml" ContentType="application/vnd.openxmlformats-officedocument.presentationml.tags+xml"/>
  <Override PartName="/ppt/tags/tag1060.xml" ContentType="application/vnd.openxmlformats-officedocument.presentationml.tags+xml"/>
  <Override PartName="/ppt/tags/tag1061.xml" ContentType="application/vnd.openxmlformats-officedocument.presentationml.tags+xml"/>
  <Override PartName="/ppt/tags/tag1062.xml" ContentType="application/vnd.openxmlformats-officedocument.presentationml.tags+xml"/>
  <Override PartName="/ppt/tags/tag1063.xml" ContentType="application/vnd.openxmlformats-officedocument.presentationml.tags+xml"/>
  <Override PartName="/ppt/tags/tag1064.xml" ContentType="application/vnd.openxmlformats-officedocument.presentationml.tags+xml"/>
  <Override PartName="/ppt/tags/tag1065.xml" ContentType="application/vnd.openxmlformats-officedocument.presentationml.tags+xml"/>
  <Override PartName="/ppt/tags/tag1066.xml" ContentType="application/vnd.openxmlformats-officedocument.presentationml.tags+xml"/>
  <Override PartName="/ppt/tags/tag1067.xml" ContentType="application/vnd.openxmlformats-officedocument.presentationml.tags+xml"/>
  <Override PartName="/ppt/notesSlides/notesSlide26.xml" ContentType="application/vnd.openxmlformats-officedocument.presentationml.notesSlide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tags/tag1068.xml" ContentType="application/vnd.openxmlformats-officedocument.presentationml.tags+xml"/>
  <Override PartName="/ppt/tags/tag1069.xml" ContentType="application/vnd.openxmlformats-officedocument.presentationml.tags+xml"/>
  <Override PartName="/ppt/tags/tag1070.xml" ContentType="application/vnd.openxmlformats-officedocument.presentationml.tags+xml"/>
  <Override PartName="/ppt/tags/tag1071.xml" ContentType="application/vnd.openxmlformats-officedocument.presentationml.tags+xml"/>
  <Override PartName="/ppt/tags/tag1072.xml" ContentType="application/vnd.openxmlformats-officedocument.presentationml.tags+xml"/>
  <Override PartName="/ppt/tags/tag1073.xml" ContentType="application/vnd.openxmlformats-officedocument.presentationml.tags+xml"/>
  <Override PartName="/ppt/tags/tag1074.xml" ContentType="application/vnd.openxmlformats-officedocument.presentationml.tags+xml"/>
  <Override PartName="/ppt/tags/tag1075.xml" ContentType="application/vnd.openxmlformats-officedocument.presentationml.tags+xml"/>
  <Override PartName="/ppt/tags/tag1076.xml" ContentType="application/vnd.openxmlformats-officedocument.presentationml.tags+xml"/>
  <Override PartName="/ppt/tags/tag1077.xml" ContentType="application/vnd.openxmlformats-officedocument.presentationml.tags+xml"/>
  <Override PartName="/ppt/tags/tag1078.xml" ContentType="application/vnd.openxmlformats-officedocument.presentationml.tags+xml"/>
  <Override PartName="/ppt/tags/tag1079.xml" ContentType="application/vnd.openxmlformats-officedocument.presentationml.tags+xml"/>
  <Override PartName="/ppt/tags/tag1080.xml" ContentType="application/vnd.openxmlformats-officedocument.presentationml.tags+xml"/>
  <Override PartName="/ppt/tags/tag1081.xml" ContentType="application/vnd.openxmlformats-officedocument.presentationml.tags+xml"/>
  <Override PartName="/ppt/tags/tag1082.xml" ContentType="application/vnd.openxmlformats-officedocument.presentationml.tags+xml"/>
  <Override PartName="/ppt/tags/tag1083.xml" ContentType="application/vnd.openxmlformats-officedocument.presentationml.tags+xml"/>
  <Override PartName="/ppt/tags/tag1084.xml" ContentType="application/vnd.openxmlformats-officedocument.presentationml.tags+xml"/>
  <Override PartName="/ppt/tags/tag1085.xml" ContentType="application/vnd.openxmlformats-officedocument.presentationml.tags+xml"/>
  <Override PartName="/ppt/tags/tag1086.xml" ContentType="application/vnd.openxmlformats-officedocument.presentationml.tags+xml"/>
  <Override PartName="/ppt/tags/tag1087.xml" ContentType="application/vnd.openxmlformats-officedocument.presentationml.tags+xml"/>
  <Override PartName="/ppt/tags/tag1088.xml" ContentType="application/vnd.openxmlformats-officedocument.presentationml.tags+xml"/>
  <Override PartName="/ppt/tags/tag1089.xml" ContentType="application/vnd.openxmlformats-officedocument.presentationml.tags+xml"/>
  <Override PartName="/ppt/tags/tag1090.xml" ContentType="application/vnd.openxmlformats-officedocument.presentationml.tags+xml"/>
  <Override PartName="/ppt/tags/tag1091.xml" ContentType="application/vnd.openxmlformats-officedocument.presentationml.tags+xml"/>
  <Override PartName="/ppt/tags/tag1092.xml" ContentType="application/vnd.openxmlformats-officedocument.presentationml.tags+xml"/>
  <Override PartName="/ppt/tags/tag1093.xml" ContentType="application/vnd.openxmlformats-officedocument.presentationml.tags+xml"/>
  <Override PartName="/ppt/tags/tag1094.xml" ContentType="application/vnd.openxmlformats-officedocument.presentationml.tags+xml"/>
  <Override PartName="/ppt/tags/tag1095.xml" ContentType="application/vnd.openxmlformats-officedocument.presentationml.tags+xml"/>
  <Override PartName="/ppt/tags/tag1096.xml" ContentType="application/vnd.openxmlformats-officedocument.presentationml.tags+xml"/>
  <Override PartName="/ppt/tags/tag1097.xml" ContentType="application/vnd.openxmlformats-officedocument.presentationml.tags+xml"/>
  <Override PartName="/ppt/tags/tag1098.xml" ContentType="application/vnd.openxmlformats-officedocument.presentationml.tags+xml"/>
  <Override PartName="/ppt/tags/tag1099.xml" ContentType="application/vnd.openxmlformats-officedocument.presentationml.tags+xml"/>
  <Override PartName="/ppt/tags/tag1100.xml" ContentType="application/vnd.openxmlformats-officedocument.presentationml.tags+xml"/>
  <Override PartName="/ppt/tags/tag1101.xml" ContentType="application/vnd.openxmlformats-officedocument.presentationml.tags+xml"/>
  <Override PartName="/ppt/tags/tag1102.xml" ContentType="application/vnd.openxmlformats-officedocument.presentationml.tags+xml"/>
  <Override PartName="/ppt/tags/tag1103.xml" ContentType="application/vnd.openxmlformats-officedocument.presentationml.tags+xml"/>
  <Override PartName="/ppt/tags/tag1104.xml" ContentType="application/vnd.openxmlformats-officedocument.presentationml.tags+xml"/>
  <Override PartName="/ppt/tags/tag1105.xml" ContentType="application/vnd.openxmlformats-officedocument.presentationml.tags+xml"/>
  <Override PartName="/ppt/tags/tag1106.xml" ContentType="application/vnd.openxmlformats-officedocument.presentationml.tags+xml"/>
  <Override PartName="/ppt/tags/tag1107.xml" ContentType="application/vnd.openxmlformats-officedocument.presentationml.tags+xml"/>
  <Override PartName="/ppt/tags/tag1108.xml" ContentType="application/vnd.openxmlformats-officedocument.presentationml.tags+xml"/>
  <Override PartName="/ppt/tags/tag1109.xml" ContentType="application/vnd.openxmlformats-officedocument.presentationml.tags+xml"/>
  <Override PartName="/ppt/tags/tag1110.xml" ContentType="application/vnd.openxmlformats-officedocument.presentationml.tags+xml"/>
  <Override PartName="/ppt/tags/tag1111.xml" ContentType="application/vnd.openxmlformats-officedocument.presentationml.tags+xml"/>
  <Override PartName="/ppt/tags/tag1112.xml" ContentType="application/vnd.openxmlformats-officedocument.presentationml.tags+xml"/>
  <Override PartName="/ppt/tags/tag1113.xml" ContentType="application/vnd.openxmlformats-officedocument.presentationml.tags+xml"/>
  <Override PartName="/ppt/tags/tag1114.xml" ContentType="application/vnd.openxmlformats-officedocument.presentationml.tags+xml"/>
  <Override PartName="/ppt/tags/tag1115.xml" ContentType="application/vnd.openxmlformats-officedocument.presentationml.tags+xml"/>
  <Override PartName="/ppt/tags/tag1116.xml" ContentType="application/vnd.openxmlformats-officedocument.presentationml.tags+xml"/>
  <Override PartName="/ppt/tags/tag1117.xml" ContentType="application/vnd.openxmlformats-officedocument.presentationml.tags+xml"/>
  <Override PartName="/ppt/tags/tag1118.xml" ContentType="application/vnd.openxmlformats-officedocument.presentationml.tags+xml"/>
  <Override PartName="/ppt/tags/tag1119.xml" ContentType="application/vnd.openxmlformats-officedocument.presentationml.tags+xml"/>
  <Override PartName="/ppt/tags/tag1120.xml" ContentType="application/vnd.openxmlformats-officedocument.presentationml.tags+xml"/>
  <Override PartName="/ppt/tags/tag1121.xml" ContentType="application/vnd.openxmlformats-officedocument.presentationml.tags+xml"/>
  <Override PartName="/ppt/tags/tag1122.xml" ContentType="application/vnd.openxmlformats-officedocument.presentationml.tags+xml"/>
  <Override PartName="/ppt/tags/tag1123.xml" ContentType="application/vnd.openxmlformats-officedocument.presentationml.tags+xml"/>
  <Override PartName="/ppt/tags/tag1124.xml" ContentType="application/vnd.openxmlformats-officedocument.presentationml.tags+xml"/>
  <Override PartName="/ppt/tags/tag1125.xml" ContentType="application/vnd.openxmlformats-officedocument.presentationml.tags+xml"/>
  <Override PartName="/ppt/tags/tag1126.xml" ContentType="application/vnd.openxmlformats-officedocument.presentationml.tags+xml"/>
  <Override PartName="/ppt/tags/tag1127.xml" ContentType="application/vnd.openxmlformats-officedocument.presentationml.tags+xml"/>
  <Override PartName="/ppt/tags/tag1128.xml" ContentType="application/vnd.openxmlformats-officedocument.presentationml.tags+xml"/>
  <Override PartName="/ppt/tags/tag1129.xml" ContentType="application/vnd.openxmlformats-officedocument.presentationml.tags+xml"/>
  <Override PartName="/ppt/tags/tag1130.xml" ContentType="application/vnd.openxmlformats-officedocument.presentationml.tags+xml"/>
  <Override PartName="/ppt/tags/tag1131.xml" ContentType="application/vnd.openxmlformats-officedocument.presentationml.tags+xml"/>
  <Override PartName="/ppt/tags/tag1132.xml" ContentType="application/vnd.openxmlformats-officedocument.presentationml.tags+xml"/>
  <Override PartName="/ppt/tags/tag1133.xml" ContentType="application/vnd.openxmlformats-officedocument.presentationml.tags+xml"/>
  <Override PartName="/ppt/tags/tag1134.xml" ContentType="application/vnd.openxmlformats-officedocument.presentationml.tags+xml"/>
  <Override PartName="/ppt/tags/tag1135.xml" ContentType="application/vnd.openxmlformats-officedocument.presentationml.tags+xml"/>
  <Override PartName="/ppt/tags/tag1136.xml" ContentType="application/vnd.openxmlformats-officedocument.presentationml.tags+xml"/>
  <Override PartName="/ppt/tags/tag1137.xml" ContentType="application/vnd.openxmlformats-officedocument.presentationml.tags+xml"/>
  <Override PartName="/ppt/tags/tag1138.xml" ContentType="application/vnd.openxmlformats-officedocument.presentationml.tags+xml"/>
  <Override PartName="/ppt/tags/tag1139.xml" ContentType="application/vnd.openxmlformats-officedocument.presentationml.tags+xml"/>
  <Override PartName="/ppt/tags/tag1140.xml" ContentType="application/vnd.openxmlformats-officedocument.presentationml.tags+xml"/>
  <Override PartName="/ppt/tags/tag1141.xml" ContentType="application/vnd.openxmlformats-officedocument.presentationml.tags+xml"/>
  <Override PartName="/ppt/tags/tag1142.xml" ContentType="application/vnd.openxmlformats-officedocument.presentationml.tags+xml"/>
  <Override PartName="/ppt/tags/tag1143.xml" ContentType="application/vnd.openxmlformats-officedocument.presentationml.tags+xml"/>
  <Override PartName="/ppt/tags/tag1144.xml" ContentType="application/vnd.openxmlformats-officedocument.presentationml.tags+xml"/>
  <Override PartName="/ppt/tags/tag1145.xml" ContentType="application/vnd.openxmlformats-officedocument.presentationml.tags+xml"/>
  <Override PartName="/ppt/tags/tag1146.xml" ContentType="application/vnd.openxmlformats-officedocument.presentationml.tags+xml"/>
  <Override PartName="/ppt/tags/tag1147.xml" ContentType="application/vnd.openxmlformats-officedocument.presentationml.tags+xml"/>
  <Override PartName="/ppt/tags/tag1148.xml" ContentType="application/vnd.openxmlformats-officedocument.presentationml.tags+xml"/>
  <Override PartName="/ppt/tags/tag1149.xml" ContentType="application/vnd.openxmlformats-officedocument.presentationml.tags+xml"/>
  <Override PartName="/ppt/tags/tag1150.xml" ContentType="application/vnd.openxmlformats-officedocument.presentationml.tags+xml"/>
  <Override PartName="/ppt/tags/tag1151.xml" ContentType="application/vnd.openxmlformats-officedocument.presentationml.tags+xml"/>
  <Override PartName="/ppt/tags/tag1152.xml" ContentType="application/vnd.openxmlformats-officedocument.presentationml.tags+xml"/>
  <Override PartName="/ppt/tags/tag1153.xml" ContentType="application/vnd.openxmlformats-officedocument.presentationml.tags+xml"/>
  <Override PartName="/ppt/tags/tag1154.xml" ContentType="application/vnd.openxmlformats-officedocument.presentationml.tags+xml"/>
  <Override PartName="/ppt/tags/tag1155.xml" ContentType="application/vnd.openxmlformats-officedocument.presentationml.tags+xml"/>
  <Override PartName="/ppt/tags/tag1156.xml" ContentType="application/vnd.openxmlformats-officedocument.presentationml.tags+xml"/>
  <Override PartName="/ppt/tags/tag1157.xml" ContentType="application/vnd.openxmlformats-officedocument.presentationml.tags+xml"/>
  <Override PartName="/ppt/tags/tag1158.xml" ContentType="application/vnd.openxmlformats-officedocument.presentationml.tags+xml"/>
  <Override PartName="/ppt/tags/tag1159.xml" ContentType="application/vnd.openxmlformats-officedocument.presentationml.tags+xml"/>
  <Override PartName="/ppt/tags/tag1160.xml" ContentType="application/vnd.openxmlformats-officedocument.presentationml.tags+xml"/>
  <Override PartName="/ppt/tags/tag1161.xml" ContentType="application/vnd.openxmlformats-officedocument.presentationml.tags+xml"/>
  <Override PartName="/ppt/tags/tag1162.xml" ContentType="application/vnd.openxmlformats-officedocument.presentationml.tags+xml"/>
  <Override PartName="/ppt/tags/tag1163.xml" ContentType="application/vnd.openxmlformats-officedocument.presentationml.tags+xml"/>
  <Override PartName="/ppt/tags/tag1164.xml" ContentType="application/vnd.openxmlformats-officedocument.presentationml.tags+xml"/>
  <Override PartName="/ppt/tags/tag1165.xml" ContentType="application/vnd.openxmlformats-officedocument.presentationml.tags+xml"/>
  <Override PartName="/ppt/tags/tag1166.xml" ContentType="application/vnd.openxmlformats-officedocument.presentationml.tags+xml"/>
  <Override PartName="/ppt/tags/tag1167.xml" ContentType="application/vnd.openxmlformats-officedocument.presentationml.tags+xml"/>
  <Override PartName="/ppt/tags/tag1168.xml" ContentType="application/vnd.openxmlformats-officedocument.presentationml.tags+xml"/>
  <Override PartName="/ppt/tags/tag1169.xml" ContentType="application/vnd.openxmlformats-officedocument.presentationml.tags+xml"/>
  <Override PartName="/ppt/tags/tag1170.xml" ContentType="application/vnd.openxmlformats-officedocument.presentationml.tags+xml"/>
  <Override PartName="/ppt/tags/tag1171.xml" ContentType="application/vnd.openxmlformats-officedocument.presentationml.tags+xml"/>
  <Override PartName="/ppt/tags/tag1172.xml" ContentType="application/vnd.openxmlformats-officedocument.presentationml.tags+xml"/>
  <Override PartName="/ppt/tags/tag1173.xml" ContentType="application/vnd.openxmlformats-officedocument.presentationml.tags+xml"/>
  <Override PartName="/ppt/tags/tag1174.xml" ContentType="application/vnd.openxmlformats-officedocument.presentationml.tags+xml"/>
  <Override PartName="/ppt/tags/tag1175.xml" ContentType="application/vnd.openxmlformats-officedocument.presentationml.tags+xml"/>
  <Override PartName="/ppt/tags/tag1176.xml" ContentType="application/vnd.openxmlformats-officedocument.presentationml.tags+xml"/>
  <Override PartName="/ppt/tags/tag1177.xml" ContentType="application/vnd.openxmlformats-officedocument.presentationml.tags+xml"/>
  <Override PartName="/ppt/tags/tag1178.xml" ContentType="application/vnd.openxmlformats-officedocument.presentationml.tags+xml"/>
  <Override PartName="/ppt/tags/tag1179.xml" ContentType="application/vnd.openxmlformats-officedocument.presentationml.tags+xml"/>
  <Override PartName="/ppt/tags/tag1180.xml" ContentType="application/vnd.openxmlformats-officedocument.presentationml.tags+xml"/>
  <Override PartName="/ppt/tags/tag1181.xml" ContentType="application/vnd.openxmlformats-officedocument.presentationml.tags+xml"/>
  <Override PartName="/ppt/tags/tag1182.xml" ContentType="application/vnd.openxmlformats-officedocument.presentationml.tags+xml"/>
  <Override PartName="/ppt/tags/tag1183.xml" ContentType="application/vnd.openxmlformats-officedocument.presentationml.tags+xml"/>
  <Override PartName="/ppt/tags/tag1184.xml" ContentType="application/vnd.openxmlformats-officedocument.presentationml.tags+xml"/>
  <Override PartName="/ppt/tags/tag1185.xml" ContentType="application/vnd.openxmlformats-officedocument.presentationml.tags+xml"/>
  <Override PartName="/ppt/tags/tag1186.xml" ContentType="application/vnd.openxmlformats-officedocument.presentationml.tags+xml"/>
  <Override PartName="/ppt/tags/tag1187.xml" ContentType="application/vnd.openxmlformats-officedocument.presentationml.tags+xml"/>
  <Override PartName="/ppt/tags/tag1188.xml" ContentType="application/vnd.openxmlformats-officedocument.presentationml.tags+xml"/>
  <Override PartName="/ppt/tags/tag1189.xml" ContentType="application/vnd.openxmlformats-officedocument.presentationml.tags+xml"/>
  <Override PartName="/ppt/tags/tag1190.xml" ContentType="application/vnd.openxmlformats-officedocument.presentationml.tags+xml"/>
  <Override PartName="/ppt/tags/tag1191.xml" ContentType="application/vnd.openxmlformats-officedocument.presentationml.tags+xml"/>
  <Override PartName="/ppt/tags/tag1192.xml" ContentType="application/vnd.openxmlformats-officedocument.presentationml.tags+xml"/>
  <Override PartName="/ppt/tags/tag1193.xml" ContentType="application/vnd.openxmlformats-officedocument.presentationml.tags+xml"/>
  <Override PartName="/ppt/tags/tag1194.xml" ContentType="application/vnd.openxmlformats-officedocument.presentationml.tags+xml"/>
  <Override PartName="/ppt/notesSlides/notesSlide27.xml" ContentType="application/vnd.openxmlformats-officedocument.presentationml.notesSlide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tags/tag1195.xml" ContentType="application/vnd.openxmlformats-officedocument.presentationml.tags+xml"/>
  <Override PartName="/ppt/tags/tag1196.xml" ContentType="application/vnd.openxmlformats-officedocument.presentationml.tags+xml"/>
  <Override PartName="/ppt/tags/tag1197.xml" ContentType="application/vnd.openxmlformats-officedocument.presentationml.tags+xml"/>
  <Override PartName="/ppt/tags/tag1198.xml" ContentType="application/vnd.openxmlformats-officedocument.presentationml.tags+xml"/>
  <Override PartName="/ppt/tags/tag1199.xml" ContentType="application/vnd.openxmlformats-officedocument.presentationml.tags+xml"/>
  <Override PartName="/ppt/tags/tag1200.xml" ContentType="application/vnd.openxmlformats-officedocument.presentationml.tags+xml"/>
  <Override PartName="/ppt/tags/tag1201.xml" ContentType="application/vnd.openxmlformats-officedocument.presentationml.tags+xml"/>
  <Override PartName="/ppt/tags/tag1202.xml" ContentType="application/vnd.openxmlformats-officedocument.presentationml.tags+xml"/>
  <Override PartName="/ppt/tags/tag1203.xml" ContentType="application/vnd.openxmlformats-officedocument.presentationml.tags+xml"/>
  <Override PartName="/ppt/tags/tag1204.xml" ContentType="application/vnd.openxmlformats-officedocument.presentationml.tags+xml"/>
  <Override PartName="/ppt/tags/tag1205.xml" ContentType="application/vnd.openxmlformats-officedocument.presentationml.tags+xml"/>
  <Override PartName="/ppt/tags/tag1206.xml" ContentType="application/vnd.openxmlformats-officedocument.presentationml.tags+xml"/>
  <Override PartName="/ppt/tags/tag1207.xml" ContentType="application/vnd.openxmlformats-officedocument.presentationml.tags+xml"/>
  <Override PartName="/ppt/tags/tag1208.xml" ContentType="application/vnd.openxmlformats-officedocument.presentationml.tags+xml"/>
  <Override PartName="/ppt/tags/tag1209.xml" ContentType="application/vnd.openxmlformats-officedocument.presentationml.tags+xml"/>
  <Override PartName="/ppt/tags/tag1210.xml" ContentType="application/vnd.openxmlformats-officedocument.presentationml.tags+xml"/>
  <Override PartName="/ppt/tags/tag1211.xml" ContentType="application/vnd.openxmlformats-officedocument.presentationml.tags+xml"/>
  <Override PartName="/ppt/tags/tag1212.xml" ContentType="application/vnd.openxmlformats-officedocument.presentationml.tags+xml"/>
  <Override PartName="/ppt/tags/tag1213.xml" ContentType="application/vnd.openxmlformats-officedocument.presentationml.tags+xml"/>
  <Override PartName="/ppt/tags/tag1214.xml" ContentType="application/vnd.openxmlformats-officedocument.presentationml.tags+xml"/>
  <Override PartName="/ppt/tags/tag1215.xml" ContentType="application/vnd.openxmlformats-officedocument.presentationml.tags+xml"/>
  <Override PartName="/ppt/tags/tag1216.xml" ContentType="application/vnd.openxmlformats-officedocument.presentationml.tags+xml"/>
  <Override PartName="/ppt/tags/tag1217.xml" ContentType="application/vnd.openxmlformats-officedocument.presentationml.tags+xml"/>
  <Override PartName="/ppt/tags/tag1218.xml" ContentType="application/vnd.openxmlformats-officedocument.presentationml.tags+xml"/>
  <Override PartName="/ppt/tags/tag1219.xml" ContentType="application/vnd.openxmlformats-officedocument.presentationml.tags+xml"/>
  <Override PartName="/ppt/tags/tag1220.xml" ContentType="application/vnd.openxmlformats-officedocument.presentationml.tags+xml"/>
  <Override PartName="/ppt/tags/tag1221.xml" ContentType="application/vnd.openxmlformats-officedocument.presentationml.tags+xml"/>
  <Override PartName="/ppt/tags/tag1222.xml" ContentType="application/vnd.openxmlformats-officedocument.presentationml.tags+xml"/>
  <Override PartName="/ppt/tags/tag1223.xml" ContentType="application/vnd.openxmlformats-officedocument.presentationml.tags+xml"/>
  <Override PartName="/ppt/tags/tag1224.xml" ContentType="application/vnd.openxmlformats-officedocument.presentationml.tags+xml"/>
  <Override PartName="/ppt/tags/tag1225.xml" ContentType="application/vnd.openxmlformats-officedocument.presentationml.tags+xml"/>
  <Override PartName="/ppt/tags/tag1226.xml" ContentType="application/vnd.openxmlformats-officedocument.presentationml.tags+xml"/>
  <Override PartName="/ppt/tags/tag1227.xml" ContentType="application/vnd.openxmlformats-officedocument.presentationml.tags+xml"/>
  <Override PartName="/ppt/tags/tag1228.xml" ContentType="application/vnd.openxmlformats-officedocument.presentationml.tags+xml"/>
  <Override PartName="/ppt/tags/tag1229.xml" ContentType="application/vnd.openxmlformats-officedocument.presentationml.tags+xml"/>
  <Override PartName="/ppt/tags/tag1230.xml" ContentType="application/vnd.openxmlformats-officedocument.presentationml.tags+xml"/>
  <Override PartName="/ppt/tags/tag1231.xml" ContentType="application/vnd.openxmlformats-officedocument.presentationml.tags+xml"/>
  <Override PartName="/ppt/tags/tag1232.xml" ContentType="application/vnd.openxmlformats-officedocument.presentationml.tags+xml"/>
  <Override PartName="/ppt/tags/tag1233.xml" ContentType="application/vnd.openxmlformats-officedocument.presentationml.tags+xml"/>
  <Override PartName="/ppt/tags/tag1234.xml" ContentType="application/vnd.openxmlformats-officedocument.presentationml.tags+xml"/>
  <Override PartName="/ppt/tags/tag1235.xml" ContentType="application/vnd.openxmlformats-officedocument.presentationml.tags+xml"/>
  <Override PartName="/ppt/tags/tag1236.xml" ContentType="application/vnd.openxmlformats-officedocument.presentationml.tags+xml"/>
  <Override PartName="/ppt/tags/tag1237.xml" ContentType="application/vnd.openxmlformats-officedocument.presentationml.tags+xml"/>
  <Override PartName="/ppt/tags/tag1238.xml" ContentType="application/vnd.openxmlformats-officedocument.presentationml.tags+xml"/>
  <Override PartName="/ppt/tags/tag1239.xml" ContentType="application/vnd.openxmlformats-officedocument.presentationml.tags+xml"/>
  <Override PartName="/ppt/tags/tag1240.xml" ContentType="application/vnd.openxmlformats-officedocument.presentationml.tags+xml"/>
  <Override PartName="/ppt/tags/tag1241.xml" ContentType="application/vnd.openxmlformats-officedocument.presentationml.tags+xml"/>
  <Override PartName="/ppt/tags/tag1242.xml" ContentType="application/vnd.openxmlformats-officedocument.presentationml.tags+xml"/>
  <Override PartName="/ppt/tags/tag1243.xml" ContentType="application/vnd.openxmlformats-officedocument.presentationml.tags+xml"/>
  <Override PartName="/ppt/tags/tag1244.xml" ContentType="application/vnd.openxmlformats-officedocument.presentationml.tags+xml"/>
  <Override PartName="/ppt/tags/tag1245.xml" ContentType="application/vnd.openxmlformats-officedocument.presentationml.tags+xml"/>
  <Override PartName="/ppt/tags/tag1246.xml" ContentType="application/vnd.openxmlformats-officedocument.presentationml.tags+xml"/>
  <Override PartName="/ppt/tags/tag1247.xml" ContentType="application/vnd.openxmlformats-officedocument.presentationml.tags+xml"/>
  <Override PartName="/ppt/tags/tag1248.xml" ContentType="application/vnd.openxmlformats-officedocument.presentationml.tags+xml"/>
  <Override PartName="/ppt/tags/tag1249.xml" ContentType="application/vnd.openxmlformats-officedocument.presentationml.tags+xml"/>
  <Override PartName="/ppt/tags/tag1250.xml" ContentType="application/vnd.openxmlformats-officedocument.presentationml.tags+xml"/>
  <Override PartName="/ppt/tags/tag1251.xml" ContentType="application/vnd.openxmlformats-officedocument.presentationml.tags+xml"/>
  <Override PartName="/ppt/tags/tag1252.xml" ContentType="application/vnd.openxmlformats-officedocument.presentationml.tags+xml"/>
  <Override PartName="/ppt/tags/tag1253.xml" ContentType="application/vnd.openxmlformats-officedocument.presentationml.tags+xml"/>
  <Override PartName="/ppt/tags/tag1254.xml" ContentType="application/vnd.openxmlformats-officedocument.presentationml.tags+xml"/>
  <Override PartName="/ppt/tags/tag1255.xml" ContentType="application/vnd.openxmlformats-officedocument.presentationml.tags+xml"/>
  <Override PartName="/ppt/tags/tag1256.xml" ContentType="application/vnd.openxmlformats-officedocument.presentationml.tags+xml"/>
  <Override PartName="/ppt/tags/tag1257.xml" ContentType="application/vnd.openxmlformats-officedocument.presentationml.tags+xml"/>
  <Override PartName="/ppt/tags/tag1258.xml" ContentType="application/vnd.openxmlformats-officedocument.presentationml.tags+xml"/>
  <Override PartName="/ppt/tags/tag1259.xml" ContentType="application/vnd.openxmlformats-officedocument.presentationml.tags+xml"/>
  <Override PartName="/ppt/tags/tag1260.xml" ContentType="application/vnd.openxmlformats-officedocument.presentationml.tags+xml"/>
  <Override PartName="/ppt/tags/tag1261.xml" ContentType="application/vnd.openxmlformats-officedocument.presentationml.tags+xml"/>
  <Override PartName="/ppt/tags/tag1262.xml" ContentType="application/vnd.openxmlformats-officedocument.presentationml.tags+xml"/>
  <Override PartName="/ppt/tags/tag1263.xml" ContentType="application/vnd.openxmlformats-officedocument.presentationml.tags+xml"/>
  <Override PartName="/ppt/tags/tag1264.xml" ContentType="application/vnd.openxmlformats-officedocument.presentationml.tags+xml"/>
  <Override PartName="/ppt/tags/tag1265.xml" ContentType="application/vnd.openxmlformats-officedocument.presentationml.tags+xml"/>
  <Override PartName="/ppt/tags/tag1266.xml" ContentType="application/vnd.openxmlformats-officedocument.presentationml.tags+xml"/>
  <Override PartName="/ppt/tags/tag1267.xml" ContentType="application/vnd.openxmlformats-officedocument.presentationml.tags+xml"/>
  <Override PartName="/ppt/tags/tag1268.xml" ContentType="application/vnd.openxmlformats-officedocument.presentationml.tags+xml"/>
  <Override PartName="/ppt/tags/tag1269.xml" ContentType="application/vnd.openxmlformats-officedocument.presentationml.tags+xml"/>
  <Override PartName="/ppt/tags/tag1270.xml" ContentType="application/vnd.openxmlformats-officedocument.presentationml.tags+xml"/>
  <Override PartName="/ppt/tags/tag1271.xml" ContentType="application/vnd.openxmlformats-officedocument.presentationml.tags+xml"/>
  <Override PartName="/ppt/tags/tag1272.xml" ContentType="application/vnd.openxmlformats-officedocument.presentationml.tags+xml"/>
  <Override PartName="/ppt/tags/tag1273.xml" ContentType="application/vnd.openxmlformats-officedocument.presentationml.tags+xml"/>
  <Override PartName="/ppt/tags/tag1274.xml" ContentType="application/vnd.openxmlformats-officedocument.presentationml.tags+xml"/>
  <Override PartName="/ppt/tags/tag1275.xml" ContentType="application/vnd.openxmlformats-officedocument.presentationml.tags+xml"/>
  <Override PartName="/ppt/tags/tag1276.xml" ContentType="application/vnd.openxmlformats-officedocument.presentationml.tags+xml"/>
  <Override PartName="/ppt/tags/tag1277.xml" ContentType="application/vnd.openxmlformats-officedocument.presentationml.tags+xml"/>
  <Override PartName="/ppt/tags/tag1278.xml" ContentType="application/vnd.openxmlformats-officedocument.presentationml.tags+xml"/>
  <Override PartName="/ppt/tags/tag1279.xml" ContentType="application/vnd.openxmlformats-officedocument.presentationml.tags+xml"/>
  <Override PartName="/ppt/notesSlides/notesSlide28.xml" ContentType="application/vnd.openxmlformats-officedocument.presentationml.notesSlide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tags/tag1280.xml" ContentType="application/vnd.openxmlformats-officedocument.presentationml.tags+xml"/>
  <Override PartName="/ppt/tags/tag1281.xml" ContentType="application/vnd.openxmlformats-officedocument.presentationml.tags+xml"/>
  <Override PartName="/ppt/tags/tag1282.xml" ContentType="application/vnd.openxmlformats-officedocument.presentationml.tags+xml"/>
  <Override PartName="/ppt/tags/tag1283.xml" ContentType="application/vnd.openxmlformats-officedocument.presentationml.tags+xml"/>
  <Override PartName="/ppt/tags/tag1284.xml" ContentType="application/vnd.openxmlformats-officedocument.presentationml.tags+xml"/>
  <Override PartName="/ppt/tags/tag1285.xml" ContentType="application/vnd.openxmlformats-officedocument.presentationml.tags+xml"/>
  <Override PartName="/ppt/tags/tag1286.xml" ContentType="application/vnd.openxmlformats-officedocument.presentationml.tags+xml"/>
  <Override PartName="/ppt/tags/tag1287.xml" ContentType="application/vnd.openxmlformats-officedocument.presentationml.tags+xml"/>
  <Override PartName="/ppt/tags/tag1288.xml" ContentType="application/vnd.openxmlformats-officedocument.presentationml.tags+xml"/>
  <Override PartName="/ppt/tags/tag1289.xml" ContentType="application/vnd.openxmlformats-officedocument.presentationml.tags+xml"/>
  <Override PartName="/ppt/tags/tag1290.xml" ContentType="application/vnd.openxmlformats-officedocument.presentationml.tags+xml"/>
  <Override PartName="/ppt/tags/tag1291.xml" ContentType="application/vnd.openxmlformats-officedocument.presentationml.tags+xml"/>
  <Override PartName="/ppt/tags/tag1292.xml" ContentType="application/vnd.openxmlformats-officedocument.presentationml.tags+xml"/>
  <Override PartName="/ppt/tags/tag1293.xml" ContentType="application/vnd.openxmlformats-officedocument.presentationml.tags+xml"/>
  <Override PartName="/ppt/tags/tag1294.xml" ContentType="application/vnd.openxmlformats-officedocument.presentationml.tags+xml"/>
  <Override PartName="/ppt/tags/tag1295.xml" ContentType="application/vnd.openxmlformats-officedocument.presentationml.tags+xml"/>
  <Override PartName="/ppt/tags/tag1296.xml" ContentType="application/vnd.openxmlformats-officedocument.presentationml.tags+xml"/>
  <Override PartName="/ppt/tags/tag1297.xml" ContentType="application/vnd.openxmlformats-officedocument.presentationml.tags+xml"/>
  <Override PartName="/ppt/tags/tag1298.xml" ContentType="application/vnd.openxmlformats-officedocument.presentationml.tags+xml"/>
  <Override PartName="/ppt/tags/tag1299.xml" ContentType="application/vnd.openxmlformats-officedocument.presentationml.tags+xml"/>
  <Override PartName="/ppt/tags/tag1300.xml" ContentType="application/vnd.openxmlformats-officedocument.presentationml.tags+xml"/>
  <Override PartName="/ppt/tags/tag1301.xml" ContentType="application/vnd.openxmlformats-officedocument.presentationml.tags+xml"/>
  <Override PartName="/ppt/tags/tag1302.xml" ContentType="application/vnd.openxmlformats-officedocument.presentationml.tags+xml"/>
  <Override PartName="/ppt/tags/tag1303.xml" ContentType="application/vnd.openxmlformats-officedocument.presentationml.tags+xml"/>
  <Override PartName="/ppt/tags/tag1304.xml" ContentType="application/vnd.openxmlformats-officedocument.presentationml.tags+xml"/>
  <Override PartName="/ppt/tags/tag1305.xml" ContentType="application/vnd.openxmlformats-officedocument.presentationml.tags+xml"/>
  <Override PartName="/ppt/tags/tag1306.xml" ContentType="application/vnd.openxmlformats-officedocument.presentationml.tags+xml"/>
  <Override PartName="/ppt/tags/tag1307.xml" ContentType="application/vnd.openxmlformats-officedocument.presentationml.tags+xml"/>
  <Override PartName="/ppt/tags/tag1308.xml" ContentType="application/vnd.openxmlformats-officedocument.presentationml.tags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tags/tag1309.xml" ContentType="application/vnd.openxmlformats-officedocument.presentationml.tags+xml"/>
  <Override PartName="/ppt/tags/tag1310.xml" ContentType="application/vnd.openxmlformats-officedocument.presentationml.tags+xml"/>
  <Override PartName="/ppt/tags/tag1311.xml" ContentType="application/vnd.openxmlformats-officedocument.presentationml.tags+xml"/>
  <Override PartName="/ppt/tags/tag1312.xml" ContentType="application/vnd.openxmlformats-officedocument.presentationml.tags+xml"/>
  <Override PartName="/ppt/tags/tag1313.xml" ContentType="application/vnd.openxmlformats-officedocument.presentationml.tags+xml"/>
  <Override PartName="/ppt/tags/tag1314.xml" ContentType="application/vnd.openxmlformats-officedocument.presentationml.tags+xml"/>
  <Override PartName="/ppt/tags/tag1315.xml" ContentType="application/vnd.openxmlformats-officedocument.presentationml.tags+xml"/>
  <Override PartName="/ppt/tags/tag1316.xml" ContentType="application/vnd.openxmlformats-officedocument.presentationml.tags+xml"/>
  <Override PartName="/ppt/tags/tag1317.xml" ContentType="application/vnd.openxmlformats-officedocument.presentationml.tags+xml"/>
  <Override PartName="/ppt/tags/tag1318.xml" ContentType="application/vnd.openxmlformats-officedocument.presentationml.tags+xml"/>
  <Override PartName="/ppt/tags/tag1319.xml" ContentType="application/vnd.openxmlformats-officedocument.presentationml.tags+xml"/>
  <Override PartName="/ppt/tags/tag1320.xml" ContentType="application/vnd.openxmlformats-officedocument.presentationml.tags+xml"/>
  <Override PartName="/ppt/tags/tag1321.xml" ContentType="application/vnd.openxmlformats-officedocument.presentationml.tags+xml"/>
  <Override PartName="/ppt/tags/tag1322.xml" ContentType="application/vnd.openxmlformats-officedocument.presentationml.tags+xml"/>
  <Override PartName="/ppt/tags/tag1323.xml" ContentType="application/vnd.openxmlformats-officedocument.presentationml.tags+xml"/>
  <Override PartName="/ppt/tags/tag1324.xml" ContentType="application/vnd.openxmlformats-officedocument.presentationml.tags+xml"/>
  <Override PartName="/ppt/tags/tag1325.xml" ContentType="application/vnd.openxmlformats-officedocument.presentationml.tags+xml"/>
  <Override PartName="/ppt/tags/tag1326.xml" ContentType="application/vnd.openxmlformats-officedocument.presentationml.tags+xml"/>
  <Override PartName="/ppt/tags/tag1327.xml" ContentType="application/vnd.openxmlformats-officedocument.presentationml.tags+xml"/>
  <Override PartName="/ppt/tags/tag1328.xml" ContentType="application/vnd.openxmlformats-officedocument.presentationml.tags+xml"/>
  <Override PartName="/ppt/tags/tag1329.xml" ContentType="application/vnd.openxmlformats-officedocument.presentationml.tags+xml"/>
  <Override PartName="/ppt/tags/tag1330.xml" ContentType="application/vnd.openxmlformats-officedocument.presentationml.tags+xml"/>
  <Override PartName="/ppt/tags/tag1331.xml" ContentType="application/vnd.openxmlformats-officedocument.presentationml.tags+xml"/>
  <Override PartName="/ppt/tags/tag1332.xml" ContentType="application/vnd.openxmlformats-officedocument.presentationml.tags+xml"/>
  <Override PartName="/ppt/tags/tag1333.xml" ContentType="application/vnd.openxmlformats-officedocument.presentationml.tags+xml"/>
  <Override PartName="/ppt/tags/tag1334.xml" ContentType="application/vnd.openxmlformats-officedocument.presentationml.tags+xml"/>
  <Override PartName="/ppt/tags/tag1335.xml" ContentType="application/vnd.openxmlformats-officedocument.presentationml.tags+xml"/>
  <Override PartName="/ppt/tags/tag1336.xml" ContentType="application/vnd.openxmlformats-officedocument.presentationml.tags+xml"/>
  <Override PartName="/ppt/tags/tag1337.xml" ContentType="application/vnd.openxmlformats-officedocument.presentationml.tags+xml"/>
  <Override PartName="/ppt/tags/tag1338.xml" ContentType="application/vnd.openxmlformats-officedocument.presentationml.tags+xml"/>
  <Override PartName="/ppt/tags/tag1339.xml" ContentType="application/vnd.openxmlformats-officedocument.presentationml.tags+xml"/>
  <Override PartName="/ppt/notesSlides/notesSlide29.xml" ContentType="application/vnd.openxmlformats-officedocument.presentationml.notesSlide+xml"/>
  <Override PartName="/ppt/charts/chart69.xml" ContentType="application/vnd.openxmlformats-officedocument.drawingml.chart+xml"/>
  <Override PartName="/ppt/tags/tag1340.xml" ContentType="application/vnd.openxmlformats-officedocument.presentationml.tags+xml"/>
  <Override PartName="/ppt/tags/tag1341.xml" ContentType="application/vnd.openxmlformats-officedocument.presentationml.tags+xml"/>
  <Override PartName="/ppt/tags/tag1342.xml" ContentType="application/vnd.openxmlformats-officedocument.presentationml.tags+xml"/>
  <Override PartName="/ppt/tags/tag1343.xml" ContentType="application/vnd.openxmlformats-officedocument.presentationml.tags+xml"/>
  <Override PartName="/ppt/tags/tag1344.xml" ContentType="application/vnd.openxmlformats-officedocument.presentationml.tags+xml"/>
  <Override PartName="/ppt/tags/tag1345.xml" ContentType="application/vnd.openxmlformats-officedocument.presentationml.tags+xml"/>
  <Override PartName="/ppt/tags/tag1346.xml" ContentType="application/vnd.openxmlformats-officedocument.presentationml.tags+xml"/>
  <Override PartName="/ppt/tags/tag1347.xml" ContentType="application/vnd.openxmlformats-officedocument.presentationml.tags+xml"/>
  <Override PartName="/ppt/tags/tag1348.xml" ContentType="application/vnd.openxmlformats-officedocument.presentationml.tags+xml"/>
  <Override PartName="/ppt/tags/tag1349.xml" ContentType="application/vnd.openxmlformats-officedocument.presentationml.tags+xml"/>
  <Override PartName="/ppt/tags/tag1350.xml" ContentType="application/vnd.openxmlformats-officedocument.presentationml.tags+xml"/>
  <Override PartName="/ppt/tags/tag1351.xml" ContentType="application/vnd.openxmlformats-officedocument.presentationml.tags+xml"/>
  <Override PartName="/ppt/tags/tag1352.xml" ContentType="application/vnd.openxmlformats-officedocument.presentationml.tags+xml"/>
  <Override PartName="/ppt/tags/tag1353.xml" ContentType="application/vnd.openxmlformats-officedocument.presentationml.tags+xml"/>
  <Override PartName="/ppt/tags/tag1354.xml" ContentType="application/vnd.openxmlformats-officedocument.presentationml.tags+xml"/>
  <Override PartName="/ppt/tags/tag1355.xml" ContentType="application/vnd.openxmlformats-officedocument.presentationml.tags+xml"/>
  <Override PartName="/ppt/tags/tag1356.xml" ContentType="application/vnd.openxmlformats-officedocument.presentationml.tags+xml"/>
  <Override PartName="/ppt/tags/tag1357.xml" ContentType="application/vnd.openxmlformats-officedocument.presentationml.tags+xml"/>
  <Override PartName="/ppt/tags/tag1358.xml" ContentType="application/vnd.openxmlformats-officedocument.presentationml.tags+xml"/>
  <Override PartName="/ppt/tags/tag1359.xml" ContentType="application/vnd.openxmlformats-officedocument.presentationml.tags+xml"/>
  <Override PartName="/ppt/tags/tag1360.xml" ContentType="application/vnd.openxmlformats-officedocument.presentationml.tags+xml"/>
  <Override PartName="/ppt/notesSlides/notesSlide30.xml" ContentType="application/vnd.openxmlformats-officedocument.presentationml.notesSlide+xml"/>
  <Override PartName="/ppt/charts/chart70.xml" ContentType="application/vnd.openxmlformats-officedocument.drawingml.chart+xml"/>
  <Override PartName="/ppt/tags/tag1361.xml" ContentType="application/vnd.openxmlformats-officedocument.presentationml.tags+xml"/>
  <Override PartName="/ppt/tags/tag1362.xml" ContentType="application/vnd.openxmlformats-officedocument.presentationml.tags+xml"/>
  <Override PartName="/ppt/tags/tag1363.xml" ContentType="application/vnd.openxmlformats-officedocument.presentationml.tags+xml"/>
  <Override PartName="/ppt/tags/tag1364.xml" ContentType="application/vnd.openxmlformats-officedocument.presentationml.tags+xml"/>
  <Override PartName="/ppt/tags/tag1365.xml" ContentType="application/vnd.openxmlformats-officedocument.presentationml.tags+xml"/>
  <Override PartName="/ppt/tags/tag1366.xml" ContentType="application/vnd.openxmlformats-officedocument.presentationml.tags+xml"/>
  <Override PartName="/ppt/tags/tag1367.xml" ContentType="application/vnd.openxmlformats-officedocument.presentationml.tags+xml"/>
  <Override PartName="/ppt/tags/tag1368.xml" ContentType="application/vnd.openxmlformats-officedocument.presentationml.tags+xml"/>
  <Override PartName="/ppt/tags/tag1369.xml" ContentType="application/vnd.openxmlformats-officedocument.presentationml.tags+xml"/>
  <Override PartName="/ppt/tags/tag1370.xml" ContentType="application/vnd.openxmlformats-officedocument.presentationml.tags+xml"/>
  <Override PartName="/ppt/tags/tag1371.xml" ContentType="application/vnd.openxmlformats-officedocument.presentationml.tags+xml"/>
  <Override PartName="/ppt/tags/tag1372.xml" ContentType="application/vnd.openxmlformats-officedocument.presentationml.tags+xml"/>
  <Override PartName="/ppt/tags/tag1373.xml" ContentType="application/vnd.openxmlformats-officedocument.presentationml.tags+xml"/>
  <Override PartName="/ppt/tags/tag1374.xml" ContentType="application/vnd.openxmlformats-officedocument.presentationml.tags+xml"/>
  <Override PartName="/ppt/tags/tag1375.xml" ContentType="application/vnd.openxmlformats-officedocument.presentationml.tags+xml"/>
  <Override PartName="/ppt/tags/tag1376.xml" ContentType="application/vnd.openxmlformats-officedocument.presentationml.tags+xml"/>
  <Override PartName="/ppt/tags/tag1377.xml" ContentType="application/vnd.openxmlformats-officedocument.presentationml.tags+xml"/>
  <Override PartName="/ppt/tags/tag1378.xml" ContentType="application/vnd.openxmlformats-officedocument.presentationml.tags+xml"/>
  <Override PartName="/ppt/tags/tag1379.xml" ContentType="application/vnd.openxmlformats-officedocument.presentationml.tags+xml"/>
  <Override PartName="/ppt/tags/tag1380.xml" ContentType="application/vnd.openxmlformats-officedocument.presentationml.tags+xml"/>
  <Override PartName="/ppt/tags/tag1381.xml" ContentType="application/vnd.openxmlformats-officedocument.presentationml.tags+xml"/>
  <Override PartName="/ppt/tags/tag1382.xml" ContentType="application/vnd.openxmlformats-officedocument.presentationml.tags+xml"/>
  <Override PartName="/ppt/tags/tag1383.xml" ContentType="application/vnd.openxmlformats-officedocument.presentationml.tags+xml"/>
  <Override PartName="/ppt/tags/tag1384.xml" ContentType="application/vnd.openxmlformats-officedocument.presentationml.tags+xml"/>
  <Override PartName="/ppt/tags/tag1385.xml" ContentType="application/vnd.openxmlformats-officedocument.presentationml.tags+xml"/>
  <Override PartName="/ppt/tags/tag1386.xml" ContentType="application/vnd.openxmlformats-officedocument.presentationml.tags+xml"/>
  <Override PartName="/ppt/tags/tag1387.xml" ContentType="application/vnd.openxmlformats-officedocument.presentationml.tags+xml"/>
  <Override PartName="/ppt/tags/tag1388.xml" ContentType="application/vnd.openxmlformats-officedocument.presentationml.tags+xml"/>
  <Override PartName="/ppt/tags/tag1389.xml" ContentType="application/vnd.openxmlformats-officedocument.presentationml.tags+xml"/>
  <Override PartName="/ppt/tags/tag1390.xml" ContentType="application/vnd.openxmlformats-officedocument.presentationml.tags+xml"/>
  <Override PartName="/ppt/notesSlides/notesSlide31.xml" ContentType="application/vnd.openxmlformats-officedocument.presentationml.notesSlide+xml"/>
  <Override PartName="/ppt/charts/chart71.xml" ContentType="application/vnd.openxmlformats-officedocument.drawingml.chart+xml"/>
  <Override PartName="/ppt/tags/tag1391.xml" ContentType="application/vnd.openxmlformats-officedocument.presentationml.tags+xml"/>
  <Override PartName="/ppt/tags/tag1392.xml" ContentType="application/vnd.openxmlformats-officedocument.presentationml.tags+xml"/>
  <Override PartName="/ppt/tags/tag1393.xml" ContentType="application/vnd.openxmlformats-officedocument.presentationml.tags+xml"/>
  <Override PartName="/ppt/tags/tag1394.xml" ContentType="application/vnd.openxmlformats-officedocument.presentationml.tags+xml"/>
  <Override PartName="/ppt/tags/tag1395.xml" ContentType="application/vnd.openxmlformats-officedocument.presentationml.tags+xml"/>
  <Override PartName="/ppt/tags/tag1396.xml" ContentType="application/vnd.openxmlformats-officedocument.presentationml.tags+xml"/>
  <Override PartName="/ppt/tags/tag1397.xml" ContentType="application/vnd.openxmlformats-officedocument.presentationml.tags+xml"/>
  <Override PartName="/ppt/tags/tag1398.xml" ContentType="application/vnd.openxmlformats-officedocument.presentationml.tags+xml"/>
  <Override PartName="/ppt/tags/tag1399.xml" ContentType="application/vnd.openxmlformats-officedocument.presentationml.tags+xml"/>
  <Override PartName="/ppt/tags/tag1400.xml" ContentType="application/vnd.openxmlformats-officedocument.presentationml.tags+xml"/>
  <Override PartName="/ppt/tags/tag1401.xml" ContentType="application/vnd.openxmlformats-officedocument.presentationml.tags+xml"/>
  <Override PartName="/ppt/tags/tag1402.xml" ContentType="application/vnd.openxmlformats-officedocument.presentationml.tags+xml"/>
  <Override PartName="/ppt/tags/tag1403.xml" ContentType="application/vnd.openxmlformats-officedocument.presentationml.tags+xml"/>
  <Override PartName="/ppt/notesSlides/notesSlide32.xml" ContentType="application/vnd.openxmlformats-officedocument.presentationml.notesSlide+xml"/>
  <Override PartName="/ppt/charts/chart72.xml" ContentType="application/vnd.openxmlformats-officedocument.drawingml.chart+xml"/>
  <Override PartName="/ppt/tags/tag1404.xml" ContentType="application/vnd.openxmlformats-officedocument.presentationml.tags+xml"/>
  <Override PartName="/ppt/tags/tag1405.xml" ContentType="application/vnd.openxmlformats-officedocument.presentationml.tags+xml"/>
  <Override PartName="/ppt/tags/tag1406.xml" ContentType="application/vnd.openxmlformats-officedocument.presentationml.tags+xml"/>
  <Override PartName="/ppt/tags/tag1407.xml" ContentType="application/vnd.openxmlformats-officedocument.presentationml.tags+xml"/>
  <Override PartName="/ppt/tags/tag1408.xml" ContentType="application/vnd.openxmlformats-officedocument.presentationml.tags+xml"/>
  <Override PartName="/ppt/tags/tag1409.xml" ContentType="application/vnd.openxmlformats-officedocument.presentationml.tags+xml"/>
  <Override PartName="/ppt/tags/tag1410.xml" ContentType="application/vnd.openxmlformats-officedocument.presentationml.tags+xml"/>
  <Override PartName="/ppt/tags/tag1411.xml" ContentType="application/vnd.openxmlformats-officedocument.presentationml.tags+xml"/>
  <Override PartName="/ppt/tags/tag1412.xml" ContentType="application/vnd.openxmlformats-officedocument.presentationml.tags+xml"/>
  <Override PartName="/ppt/tags/tag1413.xml" ContentType="application/vnd.openxmlformats-officedocument.presentationml.tags+xml"/>
  <Override PartName="/ppt/tags/tag1414.xml" ContentType="application/vnd.openxmlformats-officedocument.presentationml.tags+xml"/>
  <Override PartName="/ppt/tags/tag1415.xml" ContentType="application/vnd.openxmlformats-officedocument.presentationml.tags+xml"/>
  <Override PartName="/ppt/tags/tag1416.xml" ContentType="application/vnd.openxmlformats-officedocument.presentationml.tags+xml"/>
  <Override PartName="/ppt/tags/tag1417.xml" ContentType="application/vnd.openxmlformats-officedocument.presentationml.tags+xml"/>
  <Override PartName="/ppt/tags/tag1418.xml" ContentType="application/vnd.openxmlformats-officedocument.presentationml.tags+xml"/>
  <Override PartName="/ppt/tags/tag1419.xml" ContentType="application/vnd.openxmlformats-officedocument.presentationml.tags+xml"/>
  <Override PartName="/ppt/tags/tag1420.xml" ContentType="application/vnd.openxmlformats-officedocument.presentationml.tags+xml"/>
  <Override PartName="/ppt/tags/tag1421.xml" ContentType="application/vnd.openxmlformats-officedocument.presentationml.tags+xml"/>
  <Override PartName="/ppt/charts/chart73.xml" ContentType="application/vnd.openxmlformats-officedocument.drawingml.chart+xml"/>
  <Override PartName="/ppt/tags/tag1422.xml" ContentType="application/vnd.openxmlformats-officedocument.presentationml.tags+xml"/>
  <Override PartName="/ppt/tags/tag1423.xml" ContentType="application/vnd.openxmlformats-officedocument.presentationml.tags+xml"/>
  <Override PartName="/ppt/notesSlides/notesSlide33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759" r:id="rId1"/>
    <p:sldMasterId id="2147483767" r:id="rId2"/>
  </p:sldMasterIdLst>
  <p:notesMasterIdLst>
    <p:notesMasterId r:id="rId72"/>
  </p:notesMasterIdLst>
  <p:sldIdLst>
    <p:sldId id="492" r:id="rId3"/>
    <p:sldId id="543" r:id="rId4"/>
    <p:sldId id="2147480165" r:id="rId5"/>
    <p:sldId id="2147480125" r:id="rId6"/>
    <p:sldId id="2147480025" r:id="rId7"/>
    <p:sldId id="727" r:id="rId8"/>
    <p:sldId id="728" r:id="rId9"/>
    <p:sldId id="2147480094" r:id="rId10"/>
    <p:sldId id="2147480143" r:id="rId11"/>
    <p:sldId id="2147480144" r:id="rId12"/>
    <p:sldId id="2147480145" r:id="rId13"/>
    <p:sldId id="565" r:id="rId14"/>
    <p:sldId id="2147480166" r:id="rId15"/>
    <p:sldId id="2147480080" r:id="rId16"/>
    <p:sldId id="2147480127" r:id="rId17"/>
    <p:sldId id="2147480146" r:id="rId18"/>
    <p:sldId id="2147480148" r:id="rId19"/>
    <p:sldId id="2147480149" r:id="rId20"/>
    <p:sldId id="2147480097" r:id="rId21"/>
    <p:sldId id="2147480150" r:id="rId22"/>
    <p:sldId id="2147480151" r:id="rId23"/>
    <p:sldId id="2147480152" r:id="rId24"/>
    <p:sldId id="707" r:id="rId25"/>
    <p:sldId id="2147480060" r:id="rId26"/>
    <p:sldId id="745" r:id="rId27"/>
    <p:sldId id="2147480076" r:id="rId28"/>
    <p:sldId id="2147480035" r:id="rId29"/>
    <p:sldId id="2147479999" r:id="rId30"/>
    <p:sldId id="2147480153" r:id="rId31"/>
    <p:sldId id="2147480115" r:id="rId32"/>
    <p:sldId id="2147480154" r:id="rId33"/>
    <p:sldId id="2147480155" r:id="rId34"/>
    <p:sldId id="2147480118" r:id="rId35"/>
    <p:sldId id="2147480156" r:id="rId36"/>
    <p:sldId id="2147480157" r:id="rId37"/>
    <p:sldId id="2147480158" r:id="rId38"/>
    <p:sldId id="491" r:id="rId39"/>
    <p:sldId id="2147480167" r:id="rId40"/>
    <p:sldId id="2147480121" r:id="rId41"/>
    <p:sldId id="2147480122" r:id="rId42"/>
    <p:sldId id="2147480168" r:id="rId43"/>
    <p:sldId id="2147480169" r:id="rId44"/>
    <p:sldId id="2147480170" r:id="rId45"/>
    <p:sldId id="2147480129" r:id="rId46"/>
    <p:sldId id="685" r:id="rId47"/>
    <p:sldId id="2147480130" r:id="rId48"/>
    <p:sldId id="2147480131" r:id="rId49"/>
    <p:sldId id="2147480132" r:id="rId50"/>
    <p:sldId id="2147480134" r:id="rId51"/>
    <p:sldId id="2147480135" r:id="rId52"/>
    <p:sldId id="2147480136" r:id="rId53"/>
    <p:sldId id="2147480137" r:id="rId54"/>
    <p:sldId id="2147480138" r:id="rId55"/>
    <p:sldId id="2147480139" r:id="rId56"/>
    <p:sldId id="2147480140" r:id="rId57"/>
    <p:sldId id="2147480141" r:id="rId58"/>
    <p:sldId id="2147480164" r:id="rId59"/>
    <p:sldId id="2147480162" r:id="rId60"/>
    <p:sldId id="354" r:id="rId61"/>
    <p:sldId id="2147480048" r:id="rId62"/>
    <p:sldId id="688" r:id="rId63"/>
    <p:sldId id="687" r:id="rId64"/>
    <p:sldId id="2147480054" r:id="rId65"/>
    <p:sldId id="2147480142" r:id="rId66"/>
    <p:sldId id="659" r:id="rId67"/>
    <p:sldId id="683" r:id="rId68"/>
    <p:sldId id="666" r:id="rId69"/>
    <p:sldId id="2147480077" r:id="rId70"/>
    <p:sldId id="2147480128" r:id="rId71"/>
  </p:sldIdLst>
  <p:sldSz cx="12192000" cy="6858000"/>
  <p:notesSz cx="6858000" cy="9144000"/>
  <p:custDataLst>
    <p:tags r:id="rId7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Title" id="{3E8AE64E-B899-4F66-808E-7336667BEE30}">
          <p14:sldIdLst>
            <p14:sldId id="492"/>
          </p14:sldIdLst>
        </p14:section>
        <p14:section name="Industry Overview" id="{C75461C6-38BA-4EDE-8ED8-561EB6DB53FD}">
          <p14:sldIdLst>
            <p14:sldId id="543"/>
            <p14:sldId id="2147480165"/>
            <p14:sldId id="2147480125"/>
            <p14:sldId id="2147480025"/>
            <p14:sldId id="727"/>
            <p14:sldId id="728"/>
            <p14:sldId id="2147480094"/>
            <p14:sldId id="2147480143"/>
            <p14:sldId id="2147480144"/>
            <p14:sldId id="2147480145"/>
          </p14:sldIdLst>
        </p14:section>
        <p14:section name="Decarbonization Technologies" id="{2C7AC130-44B8-4848-9FAF-8E4E12A4FF6F}">
          <p14:sldIdLst>
            <p14:sldId id="565"/>
            <p14:sldId id="2147480166"/>
            <p14:sldId id="2147480080"/>
            <p14:sldId id="2147480127"/>
            <p14:sldId id="2147480146"/>
            <p14:sldId id="2147480148"/>
            <p14:sldId id="2147480149"/>
            <p14:sldId id="2147480097"/>
            <p14:sldId id="2147480150"/>
            <p14:sldId id="2147480151"/>
            <p14:sldId id="2147480152"/>
            <p14:sldId id="707"/>
            <p14:sldId id="2147480060"/>
            <p14:sldId id="745"/>
            <p14:sldId id="2147480076"/>
            <p14:sldId id="2147480035"/>
            <p14:sldId id="2147479999"/>
            <p14:sldId id="2147480153"/>
            <p14:sldId id="2147480115"/>
            <p14:sldId id="2147480154"/>
            <p14:sldId id="2147480155"/>
            <p14:sldId id="2147480118"/>
            <p14:sldId id="2147480156"/>
            <p14:sldId id="2147480157"/>
            <p14:sldId id="2147480158"/>
          </p14:sldIdLst>
        </p14:section>
        <p14:section name="Decarbonization Levers" id="{6A441CC9-5379-415E-9BBA-372DD6BF3F67}">
          <p14:sldIdLst>
            <p14:sldId id="491"/>
            <p14:sldId id="2147480167"/>
            <p14:sldId id="2147480121"/>
            <p14:sldId id="2147480122"/>
            <p14:sldId id="2147480168"/>
            <p14:sldId id="2147480169"/>
            <p14:sldId id="2147480170"/>
            <p14:sldId id="2147480129"/>
            <p14:sldId id="685"/>
            <p14:sldId id="2147480130"/>
            <p14:sldId id="2147480131"/>
            <p14:sldId id="2147480132"/>
            <p14:sldId id="2147480134"/>
            <p14:sldId id="2147480135"/>
            <p14:sldId id="2147480136"/>
            <p14:sldId id="2147480137"/>
            <p14:sldId id="2147480138"/>
            <p14:sldId id="2147480139"/>
            <p14:sldId id="2147480140"/>
            <p14:sldId id="2147480141"/>
          </p14:sldIdLst>
        </p14:section>
        <p14:section name="Team Profile" id="{F28F9D6C-157B-4286-B498-6F81B6481235}">
          <p14:sldIdLst>
            <p14:sldId id="2147480164"/>
            <p14:sldId id="2147480162"/>
          </p14:sldIdLst>
        </p14:section>
        <p14:section name="Appendix" id="{893C6E2F-758D-4C68-8C4A-54A8C6819503}">
          <p14:sldIdLst>
            <p14:sldId id="354"/>
            <p14:sldId id="2147480048"/>
            <p14:sldId id="688"/>
            <p14:sldId id="687"/>
            <p14:sldId id="2147480054"/>
            <p14:sldId id="2147480142"/>
            <p14:sldId id="659"/>
            <p14:sldId id="683"/>
            <p14:sldId id="666"/>
            <p14:sldId id="2147480077"/>
            <p14:sldId id="2147480128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108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75010A-C945-AD21-3E5D-022A6FF92A1F}" name="Monica Sambataro" initials="MS" userId="1dbdc88c86a000e4" providerId="Windows Live"/>
  <p188:author id="{1E9C9F17-05C8-2077-67BE-77161B493794}" name="Isabel Hoyos" initials="IH" userId="R5eVIiNu+G3RtUhixS3Ma/YW1PnaDPM4b2qCIjSgG/c=" providerId="None"/>
  <p188:author id="{15114D1D-1162-D01F-4DE9-B5E951AFA525}" name="Hoyos Arango, Isabel" initials="IH" userId="S::ih2428@gsb.columbia.edu::2eb9eb3d-728e-4687-aac9-9fb314f3da00" providerId="AD"/>
  <p188:author id="{D421BC1F-E49A-E435-1703-C476840F3EC9}" name="Jessica Cong" initials="JC" userId="EdNxCSQ/8wwF0RxV9S4v0NBsuIaBQcpR9VDYyO9EWnU=" providerId="None"/>
  <p188:author id="{1B16E22B-C96D-B991-7A34-CBF18D67AA48}" name="Soraya van Beek" initials="SB" userId="FF5zR9LadalsqxX2U+V0ytUxvZnfDW1bGx964Ad+fNY=" providerId="None"/>
  <p188:author id="{63E0E339-2211-58FC-7A16-929C3F0EC403}" name="Multi User 2" initials="MU2" userId="S::admin2@karbone.onmicrosoft.com::bd802b5f-c507-4f34-a1fb-991d77d734eb" providerId="AD"/>
  <p188:author id="{A7438A43-724C-5502-986F-261F34981E3D}" name="Cong, Jessica" initials="JC" userId="S::jjc2323@gsb.columbia.edu::4cef9f2e-aeab-49d1-9084-99542230a12b" providerId="AD"/>
  <p188:author id="{4BC26953-070F-BEDE-F061-1AD48B1D7787}" name="Soraya van Beek" initials="Sv" userId="acd78baee02f8051" providerId="Windows Live"/>
  <p188:author id="{E50DC855-6CC8-E980-5EB8-26988D782745}" name="Ariela Farchi Behar" initials="AB" userId="tkdxAGBjRcajtIKKnJSE1WMOTEw64DaBxMWq1bZcZvs=" providerId="None"/>
  <p188:author id="{B5FB0362-B61E-5A4B-4E29-675E7DA9B7A3}" name="Hyae Ryung" initials="HR" userId="S::hk2901@adcu.columbia.edu::98652124-d7bd-4e60-8447-ffbea6868795" providerId="AD"/>
  <p188:author id="{0C7F1F63-77EA-F3D3-E206-E01F72E544C6}" name="ih2428" initials="i" userId="S-1-5-21-1423485556-2532401405-1673821462-336792" providerId="AD"/>
  <p188:author id="{06E6DE67-FEDA-A70E-5248-10EB532CCAC0}" name="Farchi Behar, Ariela" initials="FBA" userId="S::af3487@gsb.columbia.edu::78290726-7916-4e9f-93b3-c6ef5ffb75a9" providerId="AD"/>
  <p188:author id="{55E9AE6E-11FD-A650-EA76-BD642BFA8BDE}" name="Adele Teh" initials="AT" userId="7cdb2ac7c526b96e" providerId="Windows Live"/>
  <p188:author id="{705F0D85-8BB9-32CF-1BBF-9A91217B36C3}" name="Wagner, Gernot" initials="GW" userId="S::gw2245@gsb.columbia.edu::85791fa1-7c7a-445e-be8a-2777572de9b0" providerId="AD"/>
  <p188:author id="{BA140B93-B801-D043-8D6E-9DA7F471E51F}" name="Wang Anda" initials="WA" userId="POKCse91UzBHc6kd/8x8zxtGtH7GfyNmvB+OzAYUnZI=" providerId="None"/>
  <p188:author id="{561BD1B0-E1A8-8641-24CF-F6B6315656DE}" name="Wang, Anda" initials="WA" userId="S::aw3703@gsb.columbia.edu::a13ebcfa-2c59-49b4-8e72-d916c89ff470" providerId="AD"/>
  <p188:author id="{83F00EBA-BAFF-D61B-E0DF-498E7C6EAE78}" name="Nicolas Herrera Isaza" initials="NH" userId="S::n.herrera306@uniandes.edu.co::b0a84240-6ce7-49f8-95be-aa0d63e27b13" providerId="AD"/>
  <p188:author id="{5A034CE6-0512-3647-39BA-554856A9C3D1}" name="Helen Kim" initials="HK" userId="n1H8ZmGiKeGHwzxt24x1V8SczUGaTjzTyag75aCzgnE=" providerId="None"/>
  <p188:author id="{A9B005EB-5525-8653-86DB-7FF7BDA9024F}" name="Gernot Wagner" initials="GW" userId="OVbcNIsJqkepRvkUnLynhQ7QrcHjvSyJJ8O9qHeWIMM=" providerId="None"/>
  <p188:author id="{C63D00FD-7FF7-7784-3CF6-420DCDBAAFDD}" name="Nicolas Herrera Isaza" initials="NI" userId="IBL71BhepIrZbhnTrLZ9zI2lHA5azB4rZfXh6mQyF74=" providerId="None"/>
  <p188:author id="{38B61DFF-B163-2293-086C-06C88C5D27E7}" name="Shiho Kawashima" initials="SK" userId="4f0a35897005bef3" providerId="Windows Live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ih2428" initials="i" lastIdx="36" clrIdx="0">
    <p:extLst>
      <p:ext uri="{19B8F6BF-5375-455C-9EA6-DF929625EA0E}">
        <p15:presenceInfo xmlns:p15="http://schemas.microsoft.com/office/powerpoint/2012/main" userId="S-1-5-21-1423485556-2532401405-1673821462-336792" providerId="AD"/>
      </p:ext>
    </p:extLst>
  </p:cmAuthor>
  <p:cmAuthor id="2" name="Isabel Hoyos" initials="IH" lastIdx="7" clrIdx="1">
    <p:extLst>
      <p:ext uri="{19B8F6BF-5375-455C-9EA6-DF929625EA0E}">
        <p15:presenceInfo xmlns:p15="http://schemas.microsoft.com/office/powerpoint/2012/main" userId="R5eVIiNu+G3RtUhixS3Ma/YW1PnaDPM4b2qCIjSgG/c=" providerId="None"/>
      </p:ext>
    </p:extLst>
  </p:cmAuthor>
  <p:cmAuthor id="3" name="Hyae Ryung" initials="HR" lastIdx="7" clrIdx="2">
    <p:extLst>
      <p:ext uri="{19B8F6BF-5375-455C-9EA6-DF929625EA0E}">
        <p15:presenceInfo xmlns:p15="http://schemas.microsoft.com/office/powerpoint/2012/main" userId="S::hk2901@adcu.columbia.edu::98652124-d7bd-4e60-8447-ffbea6868795" providerId="AD"/>
      </p:ext>
    </p:extLst>
  </p:cmAuthor>
  <p:cmAuthor id="4" name="Adele Teh" initials="AT" lastIdx="10" clrIdx="3">
    <p:extLst>
      <p:ext uri="{19B8F6BF-5375-455C-9EA6-DF929625EA0E}">
        <p15:presenceInfo xmlns:p15="http://schemas.microsoft.com/office/powerpoint/2012/main" userId="7cdb2ac7c526b96e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5E8F0"/>
    <a:srgbClr val="7D7D7D"/>
    <a:srgbClr val="FFFFFF"/>
    <a:srgbClr val="004E6D"/>
    <a:srgbClr val="009BDB"/>
    <a:srgbClr val="000000"/>
    <a:srgbClr val="F2F2F2"/>
    <a:srgbClr val="BDDFED"/>
    <a:srgbClr val="78C6E6"/>
    <a:srgbClr val="3BB0E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8FD4443E-F989-4FC4-A0C8-D5A2AF1F390B}" styleName="Dark Style 1 - Accent 5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/>
          </a:solidFill>
        </a:fill>
      </a:tcStyle>
    </a:wholeTbl>
    <a:band1H>
      <a:tcStyle>
        <a:tcBdr/>
        <a:fill>
          <a:solidFill>
            <a:schemeClr val="accent5">
              <a:shade val="60000"/>
            </a:schemeClr>
          </a:solidFill>
        </a:fill>
      </a:tcStyle>
    </a:band1H>
    <a:band1V>
      <a:tcStyle>
        <a:tcBdr/>
        <a:fill>
          <a:solidFill>
            <a:schemeClr val="accent5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5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5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5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E8034E78-7F5D-4C2E-B375-FC64B27BC917}" styleName="Dark Style 1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dk1">
              <a:tint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dk1">
              <a:tint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dk1">
              <a:tint val="6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8799B23B-EC83-4686-B30A-512413B5E67A}" styleName="Light Style 3 - Accent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0766" autoAdjust="0"/>
    <p:restoredTop sz="94000" autoAdjust="0"/>
  </p:normalViewPr>
  <p:slideViewPr>
    <p:cSldViewPr snapToGrid="0">
      <p:cViewPr>
        <p:scale>
          <a:sx n="89" d="100"/>
          <a:sy n="89" d="100"/>
        </p:scale>
        <p:origin x="108" y="180"/>
      </p:cViewPr>
      <p:guideLst>
        <p:guide orient="horz" pos="1080"/>
        <p:guide pos="3840"/>
      </p:guideLst>
    </p:cSldViewPr>
  </p:slideViewPr>
  <p:notesTextViewPr>
    <p:cViewPr>
      <p:scale>
        <a:sx n="400" d="100"/>
        <a:sy n="400" d="100"/>
      </p:scale>
      <p:origin x="0" y="0"/>
    </p:cViewPr>
  </p:notesTextViewPr>
  <p:sorterViewPr>
    <p:cViewPr>
      <p:scale>
        <a:sx n="70" d="100"/>
        <a:sy n="70" d="100"/>
      </p:scale>
      <p:origin x="0" y="-11442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16" Type="http://schemas.openxmlformats.org/officeDocument/2006/relationships/slide" Target="slides/slide1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66" Type="http://schemas.openxmlformats.org/officeDocument/2006/relationships/slide" Target="slides/slide64.xml"/><Relationship Id="rId74" Type="http://schemas.openxmlformats.org/officeDocument/2006/relationships/commentAuthors" Target="commentAuthors.xml"/><Relationship Id="rId79" Type="http://schemas.microsoft.com/office/2018/10/relationships/authors" Target="authors.xml"/><Relationship Id="rId5" Type="http://schemas.openxmlformats.org/officeDocument/2006/relationships/slide" Target="slides/slide3.xml"/><Relationship Id="rId61" Type="http://schemas.openxmlformats.org/officeDocument/2006/relationships/slide" Target="slides/slide59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77" Type="http://schemas.openxmlformats.org/officeDocument/2006/relationships/theme" Target="theme/theme1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notesMaster" Target="notesMasters/notesMaster1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tags" Target="tags/tag1.xml"/><Relationship Id="rId78" Type="http://schemas.openxmlformats.org/officeDocument/2006/relationships/tableStyles" Target="tableStyle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viewProps" Target="viewProps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.xlsb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9.xlsb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0.xlsb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1.xlsb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2.xlsb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3.xlsb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4.xlsb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5.xlsb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6.xlsb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7.xlsb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8.xlsb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.xlsb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9.xlsb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0.xlsb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1.xlsb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2.xlsb"/></Relationships>
</file>

<file path=ppt/charts/_rels/chart2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3.xlsb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4.xlsb"/></Relationships>
</file>

<file path=ppt/charts/_rels/chart2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5.xlsb"/></Relationships>
</file>

<file path=ppt/charts/_rels/chart2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6.xlsb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7.xlsb"/></Relationships>
</file>

<file path=ppt/charts/_rels/chart2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8.xlsb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.xlsb"/></Relationships>
</file>

<file path=ppt/charts/_rels/chart3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9.xlsb"/></Relationships>
</file>

<file path=ppt/charts/_rels/chart3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0.xlsb"/></Relationships>
</file>

<file path=ppt/charts/_rels/chart3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1.xlsb"/></Relationships>
</file>

<file path=ppt/charts/_rels/chart3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2.xlsb"/></Relationships>
</file>

<file path=ppt/charts/_rels/chart3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3.xlsb"/></Relationships>
</file>

<file path=ppt/charts/_rels/chart3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4.xlsb"/></Relationships>
</file>

<file path=ppt/charts/_rels/chart3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5.xlsb"/></Relationships>
</file>

<file path=ppt/charts/_rels/chart3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6.xlsb"/></Relationships>
</file>

<file path=ppt/charts/_rels/chart3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7.xlsb"/></Relationships>
</file>

<file path=ppt/charts/_rels/chart3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8.xlsb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.xlsb"/></Relationships>
</file>

<file path=ppt/charts/_rels/chart4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9.xlsb"/></Relationships>
</file>

<file path=ppt/charts/_rels/chart4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0.xlsb"/></Relationships>
</file>

<file path=ppt/charts/_rels/chart4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1.xlsb"/></Relationships>
</file>

<file path=ppt/charts/_rels/chart4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2.xlsb"/></Relationships>
</file>

<file path=ppt/charts/_rels/chart4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3.xlsb"/></Relationships>
</file>

<file path=ppt/charts/_rels/chart4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4.xlsb"/></Relationships>
</file>

<file path=ppt/charts/_rels/chart4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5.xlsb"/></Relationships>
</file>

<file path=ppt/charts/_rels/chart4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6.xlsb"/></Relationships>
</file>

<file path=ppt/charts/_rels/chart4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7.xlsb"/></Relationships>
</file>

<file path=ppt/charts/_rels/chart4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8.xlsb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.xlsb"/></Relationships>
</file>

<file path=ppt/charts/_rels/chart5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9.xlsb"/></Relationships>
</file>

<file path=ppt/charts/_rels/chart5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0.xlsb"/></Relationships>
</file>

<file path=ppt/charts/_rels/chart5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1.xlsb"/></Relationships>
</file>

<file path=ppt/charts/_rels/chart5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2.xlsb"/></Relationships>
</file>

<file path=ppt/charts/_rels/chart5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3.xlsb"/></Relationships>
</file>

<file path=ppt/charts/_rels/chart5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4.xlsb"/></Relationships>
</file>

<file path=ppt/charts/_rels/chart5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5.xlsb"/></Relationships>
</file>

<file path=ppt/charts/_rels/chart5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6.xlsb"/></Relationships>
</file>

<file path=ppt/charts/_rels/chart5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7.xlsb"/></Relationships>
</file>

<file path=ppt/charts/_rels/chart5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8.xlsb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.xlsb"/></Relationships>
</file>

<file path=ppt/charts/_rels/chart6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9.xlsb"/></Relationships>
</file>

<file path=ppt/charts/_rels/chart6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0.xlsb"/></Relationships>
</file>

<file path=ppt/charts/_rels/chart6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1.xlsb"/></Relationships>
</file>

<file path=ppt/charts/_rels/chart6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2.xlsb"/></Relationships>
</file>

<file path=ppt/charts/_rels/chart6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3.xlsb"/></Relationships>
</file>

<file path=ppt/charts/_rels/chart6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4.xlsb"/></Relationships>
</file>

<file path=ppt/charts/_rels/chart6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5.xlsb"/></Relationships>
</file>

<file path=ppt/charts/_rels/chart6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6.xlsb"/></Relationships>
</file>

<file path=ppt/charts/_rels/chart6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7.xlsb"/></Relationships>
</file>

<file path=ppt/charts/_rels/chart6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8.xlsb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.xlsb"/></Relationships>
</file>

<file path=ppt/charts/_rels/chart7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9.xlsb"/></Relationships>
</file>

<file path=ppt/charts/_rels/chart7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0.xlsb"/></Relationships>
</file>

<file path=ppt/charts/_rels/chart7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1.xlsb"/></Relationships>
</file>

<file path=ppt/charts/_rels/chart7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2.xlsb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.xlsb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8.xlsb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6584867075664622E-2"/>
          <c:y val="9.016870273414776E-2"/>
          <c:w val="0.9468302658486708"/>
          <c:h val="0.8196625945317044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0078AB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-0.11052937754508435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D7FE-4666-9078-E8BD831B3660}"/>
                </c:ext>
              </c:extLst>
            </c:dLbl>
            <c:dLbl>
              <c:idx val="1"/>
              <c:layout>
                <c:manualLayout>
                  <c:x val="0"/>
                  <c:y val="-0.19197207678883071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D7FE-4666-9078-E8BD831B3660}"/>
                </c:ext>
              </c:extLst>
            </c:dLbl>
            <c:dLbl>
              <c:idx val="2"/>
              <c:layout>
                <c:manualLayout>
                  <c:x val="0"/>
                  <c:y val="-0.31064572425828968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D7FE-4666-9078-E8BD831B3660}"/>
                </c:ext>
              </c:extLst>
            </c:dLbl>
            <c:dLbl>
              <c:idx val="3"/>
              <c:layout>
                <c:manualLayout>
                  <c:x val="0"/>
                  <c:y val="-0.40314136125654448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7FE-4666-9078-E8BD831B3660}"/>
                </c:ext>
              </c:extLst>
            </c:dLbl>
            <c:dLbl>
              <c:idx val="4"/>
              <c:layout>
                <c:manualLayout>
                  <c:x val="0"/>
                  <c:y val="-0.41477603257707968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D7FE-4666-9078-E8BD831B3660}"/>
                </c:ext>
              </c:extLst>
            </c:dLbl>
            <c:dLbl>
              <c:idx val="5"/>
              <c:layout>
                <c:manualLayout>
                  <c:x val="0"/>
                  <c:y val="-0.40314136125654448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D7FE-4666-9078-E8BD831B3660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Sheet1!$A$1:$F$1</c:f>
              <c:numCache>
                <c:formatCode>General</c:formatCode>
                <c:ptCount val="6"/>
                <c:pt idx="0">
                  <c:v>1.6</c:v>
                </c:pt>
                <c:pt idx="1">
                  <c:v>2.2999999999999998</c:v>
                </c:pt>
                <c:pt idx="2">
                  <c:v>3.31</c:v>
                </c:pt>
                <c:pt idx="3">
                  <c:v>4.0999999999999996</c:v>
                </c:pt>
                <c:pt idx="4">
                  <c:v>4.2</c:v>
                </c:pt>
                <c:pt idx="5">
                  <c:v>4.0999999999999996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D7FE-4666-9078-E8BD831B36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59957967"/>
        <c:axId val="1"/>
      </c:barChart>
      <c:catAx>
        <c:axId val="1859957967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.5"/>
          <c:min val="1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859957967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5050651230101303E-2"/>
          <c:y val="0.19922630560928434"/>
          <c:w val="0.96989869753979741"/>
          <c:h val="0.6634429400386847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0.39361702127659576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4052-4F0B-8259-38AD2EE4CA5D}"/>
                </c:ext>
              </c:extLst>
            </c:dLbl>
            <c:dLbl>
              <c:idx val="1"/>
              <c:layout>
                <c:manualLayout>
                  <c:x val="0"/>
                  <c:y val="-0.3829787234042553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4052-4F0B-8259-38AD2EE4CA5D}"/>
                </c:ext>
              </c:extLst>
            </c:dLbl>
            <c:dLbl>
              <c:idx val="2"/>
              <c:layout>
                <c:manualLayout>
                  <c:x val="0"/>
                  <c:y val="-0.34912959381044489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4052-4F0B-8259-38AD2EE4CA5D}"/>
                </c:ext>
              </c:extLst>
            </c:dLbl>
            <c:dLbl>
              <c:idx val="3"/>
              <c:layout>
                <c:manualLayout>
                  <c:x val="0"/>
                  <c:y val="-0.3036750483558994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4052-4F0B-8259-38AD2EE4CA5D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Sheet1!$A$1:$D$1</c:f>
              <c:numCache>
                <c:formatCode>General</c:formatCode>
                <c:ptCount val="4"/>
                <c:pt idx="0">
                  <c:v>0.89</c:v>
                </c:pt>
                <c:pt idx="1">
                  <c:v>0.86</c:v>
                </c:pt>
                <c:pt idx="2">
                  <c:v>0.77</c:v>
                </c:pt>
                <c:pt idx="3">
                  <c:v>0.65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052-4F0B-8259-38AD2EE4CA5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343598592"/>
        <c:axId val="1"/>
      </c:barChart>
      <c:catAx>
        <c:axId val="34359859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0.89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343598592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2212729602733874E-2"/>
          <c:y val="0.17420066152149946"/>
          <c:w val="0.9555745407945323"/>
          <c:h val="0.65490628445424481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3661-4D0E-8D81-5E6832AF0C63}"/>
              </c:ext>
            </c:extLst>
          </c:dPt>
          <c:dLbls>
            <c:dLbl>
              <c:idx val="0"/>
              <c:layout>
                <c:manualLayout>
                  <c:x val="0"/>
                  <c:y val="-0.14884233737596472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3661-4D0E-8D81-5E6832AF0C63}"/>
                </c:ext>
              </c:extLst>
            </c:dLbl>
            <c:dLbl>
              <c:idx val="1"/>
              <c:layout>
                <c:manualLayout>
                  <c:x val="0"/>
                  <c:y val="-0.3671444321940463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3661-4D0E-8D81-5E6832AF0C6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Sheet1!$A$1:$B$1</c:f>
              <c:numCache>
                <c:formatCode>General</c:formatCode>
                <c:ptCount val="2"/>
                <c:pt idx="0">
                  <c:v>14</c:v>
                </c:pt>
                <c:pt idx="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661-4D0E-8D81-5E6832AF0C6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299875520"/>
        <c:axId val="1"/>
      </c:barChart>
      <c:catAx>
        <c:axId val="29987552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19050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21"/>
          <c:min val="12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29987552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5531660692951015E-2"/>
          <c:y val="5.892116182572614E-2"/>
          <c:w val="0.96893667861409793"/>
          <c:h val="0.88215767634854769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277A72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6"/>
              <c:layout>
                <c:manualLayout>
                  <c:x val="0"/>
                  <c:y val="-4.1493775933609957E-4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229F-4F51-ADE1-94BD2F2F118C}"/>
                </c:ext>
              </c:extLst>
            </c:dLbl>
            <c:dLbl>
              <c:idx val="11"/>
              <c:layout>
                <c:manualLayout>
                  <c:x val="0"/>
                  <c:y val="-4.1493775933609957E-4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229F-4F51-ADE1-94BD2F2F118C}"/>
                </c:ext>
              </c:extLst>
            </c:dLbl>
            <c:dLbl>
              <c:idx val="16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229F-4F51-ADE1-94BD2F2F118C}"/>
                </c:ext>
              </c:extLst>
            </c:dLbl>
            <c:dLbl>
              <c:idx val="21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229F-4F51-ADE1-94BD2F2F118C}"/>
                </c:ext>
              </c:extLst>
            </c:dLbl>
            <c:dLbl>
              <c:idx val="26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229F-4F51-ADE1-94BD2F2F118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Sheet1!$A$1:$AA$1</c:f>
              <c:numCache>
                <c:formatCode>General</c:formatCode>
                <c:ptCount val="27"/>
                <c:pt idx="0">
                  <c:v>20.517408060850173</c:v>
                </c:pt>
                <c:pt idx="1">
                  <c:v>22.567022208377232</c:v>
                </c:pt>
                <c:pt idx="2">
                  <c:v>23.534824193222779</c:v>
                </c:pt>
                <c:pt idx="3">
                  <c:v>24.247514054594813</c:v>
                </c:pt>
                <c:pt idx="4">
                  <c:v>25.649784011647856</c:v>
                </c:pt>
                <c:pt idx="5">
                  <c:v>25.687489600623799</c:v>
                </c:pt>
                <c:pt idx="6">
                  <c:v>25.666478220297634</c:v>
                </c:pt>
                <c:pt idx="7">
                  <c:v>24.865434813049902</c:v>
                </c:pt>
                <c:pt idx="8">
                  <c:v>25.645991587737832</c:v>
                </c:pt>
                <c:pt idx="9">
                  <c:v>25.52948693160797</c:v>
                </c:pt>
                <c:pt idx="10">
                  <c:v>26.527858018911175</c:v>
                </c:pt>
                <c:pt idx="11">
                  <c:v>26.228063842192736</c:v>
                </c:pt>
                <c:pt idx="12">
                  <c:v>23.287616040408054</c:v>
                </c:pt>
                <c:pt idx="13">
                  <c:v>20.906516655906067</c:v>
                </c:pt>
                <c:pt idx="14">
                  <c:v>22.676270214035799</c:v>
                </c:pt>
                <c:pt idx="15">
                  <c:v>23.648757373369168</c:v>
                </c:pt>
                <c:pt idx="16">
                  <c:v>23.933026750663718</c:v>
                </c:pt>
                <c:pt idx="17">
                  <c:v>25.008233361289658</c:v>
                </c:pt>
                <c:pt idx="18">
                  <c:v>25.117862768206798</c:v>
                </c:pt>
                <c:pt idx="19">
                  <c:v>25.18251457448525</c:v>
                </c:pt>
                <c:pt idx="20">
                  <c:v>24.226441656415915</c:v>
                </c:pt>
                <c:pt idx="21">
                  <c:v>24.814445978847754</c:v>
                </c:pt>
                <c:pt idx="22">
                  <c:v>24.868747772536587</c:v>
                </c:pt>
                <c:pt idx="23">
                  <c:v>25.841279606805323</c:v>
                </c:pt>
                <c:pt idx="24">
                  <c:v>25.22086214026799</c:v>
                </c:pt>
                <c:pt idx="25">
                  <c:v>22.26872145719754</c:v>
                </c:pt>
                <c:pt idx="26">
                  <c:v>19.606726619636664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229F-4F51-ADE1-94BD2F2F118C}"/>
            </c:ext>
          </c:extLst>
        </c:ser>
        <c:ser>
          <c:idx val="1"/>
          <c:order val="1"/>
          <c:spPr>
            <a:solidFill>
              <a:srgbClr val="1A524C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6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229F-4F51-ADE1-94BD2F2F118C}"/>
                </c:ext>
              </c:extLst>
            </c:dLbl>
            <c:dLbl>
              <c:idx val="11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229F-4F51-ADE1-94BD2F2F118C}"/>
                </c:ext>
              </c:extLst>
            </c:dLbl>
            <c:dLbl>
              <c:idx val="16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229F-4F51-ADE1-94BD2F2F118C}"/>
                </c:ext>
              </c:extLst>
            </c:dLbl>
            <c:dLbl>
              <c:idx val="21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229F-4F51-ADE1-94BD2F2F118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Sheet1!$A$2:$AA$2</c:f>
              <c:numCache>
                <c:formatCode>General</c:formatCode>
                <c:ptCount val="27"/>
                <c:pt idx="0">
                  <c:v>13.678272040566782</c:v>
                </c:pt>
                <c:pt idx="1">
                  <c:v>13.831400708360242</c:v>
                </c:pt>
                <c:pt idx="2">
                  <c:v>14.424569666813962</c:v>
                </c:pt>
                <c:pt idx="3">
                  <c:v>14.39696146991567</c:v>
                </c:pt>
                <c:pt idx="4">
                  <c:v>12.45846651994324</c:v>
                </c:pt>
                <c:pt idx="5">
                  <c:v>12.16775823187443</c:v>
                </c:pt>
                <c:pt idx="6">
                  <c:v>12.833239110148817</c:v>
                </c:pt>
                <c:pt idx="7">
                  <c:v>12.432717406524951</c:v>
                </c:pt>
                <c:pt idx="8">
                  <c:v>11.836611502032845</c:v>
                </c:pt>
                <c:pt idx="9">
                  <c:v>12.437442351296191</c:v>
                </c:pt>
                <c:pt idx="10">
                  <c:v>12.923828265623392</c:v>
                </c:pt>
                <c:pt idx="11">
                  <c:v>11.240598789511171</c:v>
                </c:pt>
                <c:pt idx="12">
                  <c:v>11.089340971622882</c:v>
                </c:pt>
                <c:pt idx="13">
                  <c:v>9.9554841218600316</c:v>
                </c:pt>
                <c:pt idx="14">
                  <c:v>10.019747303876283</c:v>
                </c:pt>
                <c:pt idx="15">
                  <c:v>10.449450932418937</c:v>
                </c:pt>
                <c:pt idx="16">
                  <c:v>10.334716096877511</c:v>
                </c:pt>
                <c:pt idx="17">
                  <c:v>8.8570826487900867</c:v>
                </c:pt>
                <c:pt idx="18">
                  <c:v>8.6946448043792728</c:v>
                </c:pt>
                <c:pt idx="19">
                  <c:v>9.2013034022157605</c:v>
                </c:pt>
                <c:pt idx="20">
                  <c:v>8.851969066767353</c:v>
                </c:pt>
                <c:pt idx="21">
                  <c:v>8.4275476909294262</c:v>
                </c:pt>
                <c:pt idx="22">
                  <c:v>8.9152114656263208</c:v>
                </c:pt>
                <c:pt idx="23">
                  <c:v>9.2638549533830385</c:v>
                </c:pt>
                <c:pt idx="24">
                  <c:v>7.9644827811372636</c:v>
                </c:pt>
                <c:pt idx="25">
                  <c:v>7.813586476209661</c:v>
                </c:pt>
                <c:pt idx="26">
                  <c:v>6.8795531998725146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229F-4F51-ADE1-94BD2F2F118C}"/>
            </c:ext>
          </c:extLst>
        </c:ser>
        <c:ser>
          <c:idx val="2"/>
          <c:order val="2"/>
          <c:spPr>
            <a:solidFill>
              <a:schemeClr val="accent2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6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B-229F-4F51-ADE1-94BD2F2F118C}"/>
                </c:ext>
              </c:extLst>
            </c:dLbl>
            <c:dLbl>
              <c:idx val="11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C-229F-4F51-ADE1-94BD2F2F118C}"/>
                </c:ext>
              </c:extLst>
            </c:dLbl>
            <c:dLbl>
              <c:idx val="16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D-229F-4F51-ADE1-94BD2F2F118C}"/>
                </c:ext>
              </c:extLst>
            </c:dLbl>
            <c:dLbl>
              <c:idx val="21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E-229F-4F51-ADE1-94BD2F2F118C}"/>
                </c:ext>
              </c:extLst>
            </c:dLbl>
            <c:dLbl>
              <c:idx val="26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F-229F-4F51-ADE1-94BD2F2F118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Sheet1!$A$3:$AA$3</c:f>
              <c:numCache>
                <c:formatCode>General</c:formatCode>
                <c:ptCount val="27"/>
                <c:pt idx="0">
                  <c:v>31.460025693303592</c:v>
                </c:pt>
                <c:pt idx="1">
                  <c:v>34.942486000067959</c:v>
                </c:pt>
                <c:pt idx="2">
                  <c:v>36.441018105635266</c:v>
                </c:pt>
                <c:pt idx="3">
                  <c:v>40.917679967128748</c:v>
                </c:pt>
                <c:pt idx="4">
                  <c:v>42.50535636215929</c:v>
                </c:pt>
                <c:pt idx="5">
                  <c:v>40.559194106248107</c:v>
                </c:pt>
                <c:pt idx="6">
                  <c:v>40.526018242575198</c:v>
                </c:pt>
                <c:pt idx="7">
                  <c:v>41.878627053557729</c:v>
                </c:pt>
                <c:pt idx="8">
                  <c:v>42.085729785005682</c:v>
                </c:pt>
                <c:pt idx="9">
                  <c:v>40.585338198966511</c:v>
                </c:pt>
                <c:pt idx="10">
                  <c:v>42.172492235192117</c:v>
                </c:pt>
                <c:pt idx="11">
                  <c:v>43.713439736987894</c:v>
                </c:pt>
                <c:pt idx="12">
                  <c:v>43.248429789329244</c:v>
                </c:pt>
                <c:pt idx="13">
                  <c:v>46.790775372742146</c:v>
                </c:pt>
                <c:pt idx="14">
                  <c:v>51.680801883151361</c:v>
                </c:pt>
                <c:pt idx="15">
                  <c:v>53.897167967213463</c:v>
                </c:pt>
                <c:pt idx="16">
                  <c:v>59.8325668766593</c:v>
                </c:pt>
                <c:pt idx="17">
                  <c:v>61.478573679837091</c:v>
                </c:pt>
                <c:pt idx="18">
                  <c:v>58.930370340792877</c:v>
                </c:pt>
                <c:pt idx="19">
                  <c:v>59.082053424753866</c:v>
                </c:pt>
                <c:pt idx="20">
                  <c:v>60.566104141039801</c:v>
                </c:pt>
                <c:pt idx="21">
                  <c:v>60.865622212268072</c:v>
                </c:pt>
                <c:pt idx="22">
                  <c:v>59.121928666785095</c:v>
                </c:pt>
                <c:pt idx="23">
                  <c:v>61.433985480329625</c:v>
                </c:pt>
                <c:pt idx="24">
                  <c:v>62.830919717860617</c:v>
                </c:pt>
                <c:pt idx="25">
                  <c:v>61.727333162056333</c:v>
                </c:pt>
                <c:pt idx="26">
                  <c:v>65.355755398788872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229F-4F51-ADE1-94BD2F2F118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1860053967"/>
        <c:axId val="1"/>
      </c:barChart>
      <c:lineChart>
        <c:grouping val="standard"/>
        <c:varyColors val="0"/>
        <c:ser>
          <c:idx val="3"/>
          <c:order val="3"/>
          <c:spPr>
            <a:ln w="28575" cmpd="sng" algn="ctr">
              <a:solidFill>
                <a:schemeClr val="tx2"/>
              </a:solidFill>
              <a:prstDash val="solid"/>
            </a:ln>
          </c:spPr>
          <c:marker>
            <c:symbol val="none"/>
          </c:marker>
          <c:dLbls>
            <c:dLbl>
              <c:idx val="0"/>
              <c:layout>
                <c:manualLayout>
                  <c:x val="1.4336917562724014E-2"/>
                  <c:y val="-3.3609958506224065E-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1-229F-4F51-ADE1-94BD2F2F118C}"/>
                </c:ext>
              </c:extLst>
            </c:dLbl>
            <c:dLbl>
              <c:idx val="6"/>
              <c:layout>
                <c:manualLayout>
                  <c:x val="0"/>
                  <c:y val="-3.3609958506224065E-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2-229F-4F51-ADE1-94BD2F2F118C}"/>
                </c:ext>
              </c:extLst>
            </c:dLbl>
            <c:dLbl>
              <c:idx val="16"/>
              <c:layout>
                <c:manualLayout>
                  <c:x val="0"/>
                  <c:y val="-3.3609958506224065E-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3-229F-4F51-ADE1-94BD2F2F118C}"/>
                </c:ext>
              </c:extLst>
            </c:dLbl>
            <c:dLbl>
              <c:idx val="26"/>
              <c:layout>
                <c:manualLayout>
                  <c:x val="-4.1218637992831542E-2"/>
                  <c:y val="-9.5850622406639011E-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4-229F-4F51-ADE1-94BD2F2F118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Sheet1!$A$4:$AA$4</c:f>
              <c:numCache>
                <c:formatCode>General</c:formatCode>
                <c:ptCount val="27"/>
                <c:pt idx="0">
                  <c:v>0.71461992701736654</c:v>
                </c:pt>
                <c:pt idx="1">
                  <c:v>0.71118663094634704</c:v>
                </c:pt>
                <c:pt idx="2">
                  <c:v>0.71773007236479458</c:v>
                </c:pt>
                <c:pt idx="3">
                  <c:v>0.71401934415573665</c:v>
                </c:pt>
                <c:pt idx="4">
                  <c:v>0.71401533982602183</c:v>
                </c:pt>
                <c:pt idx="5">
                  <c:v>0.68881705859918352</c:v>
                </c:pt>
                <c:pt idx="6">
                  <c:v>0.68293845556932298</c:v>
                </c:pt>
                <c:pt idx="7">
                  <c:v>0.68424377149620752</c:v>
                </c:pt>
                <c:pt idx="8">
                  <c:v>0.68131905825496575</c:v>
                </c:pt>
                <c:pt idx="9">
                  <c:v>0.6568013406472204</c:v>
                </c:pt>
                <c:pt idx="10">
                  <c:v>0.66973684939262923</c:v>
                </c:pt>
                <c:pt idx="11">
                  <c:v>0.664648791322623</c:v>
                </c:pt>
                <c:pt idx="12">
                  <c:v>0.64400320901869201</c:v>
                </c:pt>
                <c:pt idx="13">
                  <c:v>0.63108287919143224</c:v>
                </c:pt>
                <c:pt idx="14">
                  <c:v>0.62805092571840382</c:v>
                </c:pt>
                <c:pt idx="15">
                  <c:v>0.6338294573462715</c:v>
                </c:pt>
                <c:pt idx="16">
                  <c:v>0.63055250276729258</c:v>
                </c:pt>
                <c:pt idx="17">
                  <c:v>0.63054896653239323</c:v>
                </c:pt>
                <c:pt idx="18">
                  <c:v>0.60829629309564748</c:v>
                </c:pt>
                <c:pt idx="19">
                  <c:v>0.6031048821295526</c:v>
                </c:pt>
                <c:pt idx="20">
                  <c:v>0.60425761031729142</c:v>
                </c:pt>
                <c:pt idx="21">
                  <c:v>0.60167478778000816</c:v>
                </c:pt>
                <c:pt idx="22">
                  <c:v>0.58002312200058137</c:v>
                </c:pt>
                <c:pt idx="23">
                  <c:v>0.59144650636789164</c:v>
                </c:pt>
                <c:pt idx="24">
                  <c:v>0.58695322789227655</c:v>
                </c:pt>
                <c:pt idx="25">
                  <c:v>0.56872105575382481</c:v>
                </c:pt>
                <c:pt idx="26">
                  <c:v>0.55731107593207274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5-229F-4F51-ADE1-94BD2F2F118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"/>
        <c:axId val="3"/>
      </c:lineChart>
      <c:catAx>
        <c:axId val="1860053967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out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2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one"/>
        <c:spPr>
          <a:ln w="9525" cmpd="sng" algn="ctr">
            <a:solidFill>
              <a:schemeClr val="bg1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0053967"/>
        <c:crosses val="min"/>
        <c:crossBetween val="between"/>
        <c:majorUnit val="50"/>
      </c:valAx>
      <c:catAx>
        <c:axId val="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>
            <a:noFill/>
          </a:ln>
        </c:spPr>
        <c:crossAx val="3"/>
        <c:crosses val="min"/>
        <c:auto val="0"/>
        <c:lblAlgn val="ctr"/>
        <c:lblOffset val="100"/>
        <c:noMultiLvlLbl val="0"/>
      </c:catAx>
      <c:valAx>
        <c:axId val="3"/>
        <c:scaling>
          <c:orientation val="minMax"/>
          <c:max val="0.85000000000000009"/>
          <c:min val="0.25"/>
        </c:scaling>
        <c:delete val="0"/>
        <c:axPos val="r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one"/>
        <c:spPr>
          <a:ln w="9525" cmpd="sng" algn="ctr">
            <a:solidFill>
              <a:srgbClr val="FFFFFF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2"/>
        <c:crosses val="max"/>
        <c:crossBetween val="between"/>
        <c:majorUnit val="0.05"/>
      </c:valAx>
    </c:plotArea>
    <c:plotVisOnly val="0"/>
    <c:dispBlanksAs val="gap"/>
    <c:showDLblsOverMax val="1"/>
  </c:chart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7882037533512063E-2"/>
          <c:y val="5.892116182572614E-2"/>
          <c:w val="0.94423592493297592"/>
          <c:h val="0.88215767634854769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277A72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60C9-4C03-B3FA-89B21C34CC13}"/>
                </c:ext>
              </c:extLst>
            </c:dLbl>
            <c:dLbl>
              <c:idx val="13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60C9-4C03-B3FA-89B21C34CC1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Sheet1!$A$1:$N$1</c:f>
              <c:numCache>
                <c:formatCode>General</c:formatCode>
                <c:ptCount val="14"/>
                <c:pt idx="0">
                  <c:v>19.751588796610168</c:v>
                </c:pt>
                <c:pt idx="1">
                  <c:v>18.504046333333331</c:v>
                </c:pt>
                <c:pt idx="2">
                  <c:v>20.734655906250001</c:v>
                </c:pt>
                <c:pt idx="3">
                  <c:v>21.623875625000004</c:v>
                </c:pt>
                <c:pt idx="4">
                  <c:v>22.753119691176472</c:v>
                </c:pt>
                <c:pt idx="5">
                  <c:v>24.342535357142857</c:v>
                </c:pt>
                <c:pt idx="6">
                  <c:v>24.190429986486485</c:v>
                </c:pt>
                <c:pt idx="7">
                  <c:v>24.053957279999999</c:v>
                </c:pt>
                <c:pt idx="8">
                  <c:v>23.473959896103899</c:v>
                </c:pt>
                <c:pt idx="9">
                  <c:v>24.463751272727276</c:v>
                </c:pt>
                <c:pt idx="10">
                  <c:v>24.151355999999996</c:v>
                </c:pt>
                <c:pt idx="11">
                  <c:v>25.095833090909093</c:v>
                </c:pt>
                <c:pt idx="12">
                  <c:v>25.112108780487805</c:v>
                </c:pt>
                <c:pt idx="13">
                  <c:v>22.374732272727272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0C9-4C03-B3FA-89B21C34CC13}"/>
            </c:ext>
          </c:extLst>
        </c:ser>
        <c:ser>
          <c:idx val="1"/>
          <c:order val="1"/>
          <c:spPr>
            <a:solidFill>
              <a:srgbClr val="1A524C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60C9-4C03-B3FA-89B21C34CC13}"/>
                </c:ext>
              </c:extLst>
            </c:dLbl>
            <c:dLbl>
              <c:idx val="13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60C9-4C03-B3FA-89B21C34CC1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Sheet1!$A$2:$N$2</c:f>
              <c:numCache>
                <c:formatCode>General</c:formatCode>
                <c:ptCount val="14"/>
                <c:pt idx="0">
                  <c:v>18.811036949152541</c:v>
                </c:pt>
                <c:pt idx="1">
                  <c:v>17.622901269841268</c:v>
                </c:pt>
                <c:pt idx="2">
                  <c:v>17.907202828125005</c:v>
                </c:pt>
                <c:pt idx="3">
                  <c:v>18.675165312500006</c:v>
                </c:pt>
                <c:pt idx="4">
                  <c:v>18.796055397058829</c:v>
                </c:pt>
                <c:pt idx="5">
                  <c:v>16.552924042857136</c:v>
                </c:pt>
                <c:pt idx="6">
                  <c:v>16.126953324324326</c:v>
                </c:pt>
                <c:pt idx="7">
                  <c:v>16.926858826666667</c:v>
                </c:pt>
                <c:pt idx="8">
                  <c:v>16.518712519480523</c:v>
                </c:pt>
                <c:pt idx="9">
                  <c:v>15.72669724675325</c:v>
                </c:pt>
                <c:pt idx="10">
                  <c:v>16.388420142857139</c:v>
                </c:pt>
                <c:pt idx="11">
                  <c:v>17.029315311688311</c:v>
                </c:pt>
                <c:pt idx="12">
                  <c:v>15.067265268292683</c:v>
                </c:pt>
                <c:pt idx="13">
                  <c:v>14.916488181818181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0C9-4C03-B3FA-89B21C34CC13}"/>
            </c:ext>
          </c:extLst>
        </c:ser>
        <c:ser>
          <c:idx val="2"/>
          <c:order val="2"/>
          <c:spPr>
            <a:solidFill>
              <a:schemeClr val="accent2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60C9-4C03-B3FA-89B21C34CC13}"/>
                </c:ext>
              </c:extLst>
            </c:dLbl>
            <c:dLbl>
              <c:idx val="13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60C9-4C03-B3FA-89B21C34CC1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Sheet1!$A$3:$N$3</c:f>
              <c:numCache>
                <c:formatCode>General</c:formatCode>
                <c:ptCount val="14"/>
                <c:pt idx="0">
                  <c:v>16.929933254237291</c:v>
                </c:pt>
                <c:pt idx="1">
                  <c:v>19.385191396825391</c:v>
                </c:pt>
                <c:pt idx="2">
                  <c:v>21.677140265624999</c:v>
                </c:pt>
                <c:pt idx="3">
                  <c:v>22.606779062499996</c:v>
                </c:pt>
                <c:pt idx="4">
                  <c:v>25.720917911764701</c:v>
                </c:pt>
                <c:pt idx="5">
                  <c:v>27.263639600000005</c:v>
                </c:pt>
                <c:pt idx="6">
                  <c:v>25.982313689189183</c:v>
                </c:pt>
                <c:pt idx="7">
                  <c:v>25.835731893333332</c:v>
                </c:pt>
                <c:pt idx="8">
                  <c:v>26.951583584415587</c:v>
                </c:pt>
                <c:pt idx="9">
                  <c:v>27.084867480519478</c:v>
                </c:pt>
                <c:pt idx="10">
                  <c:v>25.876452857142851</c:v>
                </c:pt>
                <c:pt idx="11">
                  <c:v>26.8883925974026</c:v>
                </c:pt>
                <c:pt idx="12">
                  <c:v>28.460389951219511</c:v>
                </c:pt>
                <c:pt idx="13">
                  <c:v>28.341327545454547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60C9-4C03-B3FA-89B21C34CC1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1709770399"/>
        <c:axId val="1"/>
      </c:barChart>
      <c:lineChart>
        <c:grouping val="standard"/>
        <c:varyColors val="0"/>
        <c:ser>
          <c:idx val="3"/>
          <c:order val="3"/>
          <c:spPr>
            <a:ln w="28575" cmpd="sng" algn="ctr">
              <a:solidFill>
                <a:schemeClr val="tx2"/>
              </a:solidFill>
              <a:prstDash val="solid"/>
            </a:ln>
          </c:spPr>
          <c:marker>
            <c:symbol val="none"/>
          </c:marker>
          <c:dLbls>
            <c:dLbl>
              <c:idx val="0"/>
              <c:layout>
                <c:manualLayout>
                  <c:x val="2.4128686327077747E-2"/>
                  <c:y val="-3.3609958506224065E-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60C9-4C03-B3FA-89B21C34CC1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Sheet1!$A$4:$N$4</c:f>
              <c:numCache>
                <c:formatCode>General</c:formatCode>
                <c:ptCount val="14"/>
                <c:pt idx="0">
                  <c:v>0.82578212797619044</c:v>
                </c:pt>
                <c:pt idx="1">
                  <c:v>0.80921485422740524</c:v>
                </c:pt>
                <c:pt idx="2">
                  <c:v>0.80532708945260345</c:v>
                </c:pt>
                <c:pt idx="3">
                  <c:v>0.81273669250645997</c:v>
                </c:pt>
                <c:pt idx="4">
                  <c:v>0.8085347716346154</c:v>
                </c:pt>
                <c:pt idx="5">
                  <c:v>0.80853023724792406</c:v>
                </c:pt>
                <c:pt idx="6">
                  <c:v>0.77999643529411766</c:v>
                </c:pt>
                <c:pt idx="7">
                  <c:v>0.7733396759259259</c:v>
                </c:pt>
                <c:pt idx="8">
                  <c:v>0.77481777777777783</c:v>
                </c:pt>
                <c:pt idx="9">
                  <c:v>0.77150591743119268</c:v>
                </c:pt>
                <c:pt idx="10">
                  <c:v>0.74374276595744682</c:v>
                </c:pt>
                <c:pt idx="11">
                  <c:v>0.75839056043956043</c:v>
                </c:pt>
                <c:pt idx="12">
                  <c:v>0.75262899122807014</c:v>
                </c:pt>
                <c:pt idx="13">
                  <c:v>0.72925053333333334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A-60C9-4C03-B3FA-89B21C34CC1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"/>
        <c:axId val="3"/>
      </c:lineChart>
      <c:catAx>
        <c:axId val="170977039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out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2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one"/>
        <c:spPr>
          <a:ln w="9525" cmpd="sng" algn="ctr">
            <a:solidFill>
              <a:schemeClr val="bg1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09770399"/>
        <c:crosses val="min"/>
        <c:crossBetween val="between"/>
        <c:majorUnit val="50"/>
      </c:valAx>
      <c:catAx>
        <c:axId val="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>
            <a:noFill/>
          </a:ln>
        </c:spPr>
        <c:crossAx val="3"/>
        <c:crosses val="min"/>
        <c:auto val="0"/>
        <c:lblAlgn val="ctr"/>
        <c:lblOffset val="100"/>
        <c:noMultiLvlLbl val="0"/>
      </c:catAx>
      <c:valAx>
        <c:axId val="3"/>
        <c:scaling>
          <c:orientation val="minMax"/>
          <c:max val="0.85000000000000009"/>
          <c:min val="0.25"/>
        </c:scaling>
        <c:delete val="0"/>
        <c:axPos val="r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one"/>
        <c:spPr>
          <a:ln w="9525" cmpd="sng" algn="ctr">
            <a:solidFill>
              <a:schemeClr val="bg1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2"/>
        <c:crosses val="max"/>
        <c:crossBetween val="between"/>
        <c:majorUnit val="0.05"/>
      </c:valAx>
    </c:plotArea>
    <c:plotVisOnly val="0"/>
    <c:dispBlanksAs val="gap"/>
    <c:showDLblsOverMax val="1"/>
  </c:chart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1189591078066913"/>
          <c:y val="9.4110503946569515E-2"/>
          <c:w val="0.57620817843866168"/>
          <c:h val="0.811778992106861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val>
            <c:numRef>
              <c:f>Sheet1!$A$1</c:f>
              <c:numCache>
                <c:formatCode>General</c:formatCode>
                <c:ptCount val="1"/>
                <c:pt idx="0">
                  <c:v>50.549450549450547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B32-4994-8425-58237C20811C}"/>
            </c:ext>
          </c:extLst>
        </c:ser>
        <c:ser>
          <c:idx val="1"/>
          <c:order val="1"/>
          <c:spPr>
            <a:solidFill>
              <a:srgbClr val="9DB1CF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2B32-4994-8425-58237C20811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</c:f>
              <c:numCache>
                <c:formatCode>General</c:formatCode>
                <c:ptCount val="1"/>
                <c:pt idx="0">
                  <c:v>28.571428571428569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B32-4994-8425-58237C20811C}"/>
            </c:ext>
          </c:extLst>
        </c:ser>
        <c:ser>
          <c:idx val="2"/>
          <c:order val="2"/>
          <c:spPr>
            <a:solidFill>
              <a:srgbClr val="4C6C9C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6.071645415907711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2B32-4994-8425-58237C20811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Sheet1!$A$3</c:f>
              <c:numCache>
                <c:formatCode>General</c:formatCode>
                <c:ptCount val="1"/>
                <c:pt idx="0">
                  <c:v>10.989010989010984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B32-4994-8425-58237C20811C}"/>
            </c:ext>
          </c:extLst>
        </c:ser>
        <c:ser>
          <c:idx val="3"/>
          <c:order val="3"/>
          <c:spPr>
            <a:solidFill>
              <a:srgbClr val="364D6E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2B32-4994-8425-58237C20811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Sheet1!$A$4</c:f>
              <c:numCache>
                <c:formatCode>General</c:formatCode>
                <c:ptCount val="1"/>
                <c:pt idx="0">
                  <c:v>9.8901098901098887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2B32-4994-8425-58237C2081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10066688"/>
        <c:axId val="1"/>
      </c:barChart>
      <c:catAx>
        <c:axId val="181006668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9.999999999999986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810066688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3492475350285417E-2"/>
          <c:y val="5.3278688524590161E-2"/>
          <c:w val="0.97301504929942917"/>
          <c:h val="0.8934426229508196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bg2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Sheet1!$A$1:$D$1</c:f>
              <c:numCache>
                <c:formatCode>General</c:formatCode>
                <c:ptCount val="4"/>
                <c:pt idx="0">
                  <c:v>95</c:v>
                </c:pt>
                <c:pt idx="1">
                  <c:v>72</c:v>
                </c:pt>
                <c:pt idx="2">
                  <c:v>50</c:v>
                </c:pt>
                <c:pt idx="3">
                  <c:v>14.000000000000002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280-443D-8383-F5C28C2C8CD5}"/>
            </c:ext>
          </c:extLst>
        </c:ser>
        <c:ser>
          <c:idx val="1"/>
          <c:order val="1"/>
          <c:spPr>
            <a:solidFill>
              <a:srgbClr val="007770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Sheet1!$A$2:$D$2</c:f>
              <c:numCache>
                <c:formatCode>General</c:formatCode>
                <c:ptCount val="4"/>
                <c:pt idx="0">
                  <c:v>5</c:v>
                </c:pt>
                <c:pt idx="1">
                  <c:v>15</c:v>
                </c:pt>
                <c:pt idx="2">
                  <c:v>17</c:v>
                </c:pt>
                <c:pt idx="3">
                  <c:v>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280-443D-8383-F5C28C2C8CD5}"/>
            </c:ext>
          </c:extLst>
        </c:ser>
        <c:ser>
          <c:idx val="2"/>
          <c:order val="2"/>
          <c:spPr>
            <a:solidFill>
              <a:schemeClr val="accent6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3-D280-443D-8383-F5C28C2C8CD5}"/>
              </c:ext>
            </c:extLst>
          </c:dPt>
          <c:val>
            <c:numRef>
              <c:f>Sheet1!$A$3:$D$3</c:f>
              <c:numCache>
                <c:formatCode>General</c:formatCode>
                <c:ptCount val="4"/>
                <c:pt idx="0">
                  <c:v>0</c:v>
                </c:pt>
                <c:pt idx="1">
                  <c:v>2</c:v>
                </c:pt>
                <c:pt idx="2">
                  <c:v>8</c:v>
                </c:pt>
                <c:pt idx="3">
                  <c:v>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D280-443D-8383-F5C28C2C8CD5}"/>
            </c:ext>
          </c:extLst>
        </c:ser>
        <c:ser>
          <c:idx val="3"/>
          <c:order val="3"/>
          <c:spPr>
            <a:solidFill>
              <a:srgbClr val="808080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80808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6-D280-443D-8383-F5C28C2C8CD5}"/>
              </c:ext>
            </c:extLst>
          </c:dPt>
          <c:val>
            <c:numRef>
              <c:f>Sheet1!$A$4:$D$4</c:f>
              <c:numCache>
                <c:formatCode>General</c:formatCode>
                <c:ptCount val="4"/>
                <c:pt idx="0">
                  <c:v>0</c:v>
                </c:pt>
                <c:pt idx="1">
                  <c:v>10</c:v>
                </c:pt>
                <c:pt idx="2">
                  <c:v>22</c:v>
                </c:pt>
                <c:pt idx="3">
                  <c:v>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D280-443D-8383-F5C28C2C8CD5}"/>
            </c:ext>
          </c:extLst>
        </c:ser>
        <c:ser>
          <c:idx val="4"/>
          <c:order val="4"/>
          <c:spPr>
            <a:solidFill>
              <a:srgbClr val="969696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6969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9-D280-443D-8383-F5C28C2C8CD5}"/>
              </c:ext>
            </c:extLst>
          </c:dPt>
          <c:val>
            <c:numRef>
              <c:f>Sheet1!$A$5:$D$5</c:f>
              <c:numCache>
                <c:formatCode>General</c:formatCode>
                <c:ptCount val="4"/>
                <c:pt idx="0">
                  <c:v>0</c:v>
                </c:pt>
                <c:pt idx="1">
                  <c:v>1</c:v>
                </c:pt>
                <c:pt idx="2">
                  <c:v>3</c:v>
                </c:pt>
                <c:pt idx="3">
                  <c:v>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280-443D-8383-F5C28C2C8CD5}"/>
            </c:ext>
          </c:extLst>
        </c:ser>
        <c:ser>
          <c:idx val="5"/>
          <c:order val="5"/>
          <c:spPr>
            <a:solidFill>
              <a:srgbClr val="C0C0C0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C0C0C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C-D280-443D-8383-F5C28C2C8CD5}"/>
              </c:ext>
            </c:extLst>
          </c:dPt>
          <c:val>
            <c:numRef>
              <c:f>Sheet1!$A$6:$D$6</c:f>
              <c:numCache>
                <c:formatCode>General</c:formatCode>
                <c:ptCount val="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D280-443D-8383-F5C28C2C8CD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971944703"/>
        <c:axId val="1"/>
      </c:barChart>
      <c:catAx>
        <c:axId val="1971944703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971944703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3492475350285417E-2"/>
          <c:y val="7.1526822558459421E-2"/>
          <c:w val="0.97301504929942917"/>
          <c:h val="0.85694635488308113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30</c:v>
                </c:pt>
                <c:pt idx="1">
                  <c:v>29.9</c:v>
                </c:pt>
                <c:pt idx="2">
                  <c:v>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81F-42C0-B5B1-E35BFDFB7651}"/>
            </c:ext>
          </c:extLst>
        </c:ser>
        <c:ser>
          <c:idx val="1"/>
          <c:order val="1"/>
          <c:spPr>
            <a:solidFill>
              <a:srgbClr val="007770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Sheet1!$A$2:$C$2</c:f>
              <c:numCache>
                <c:formatCode>General</c:formatCode>
                <c:ptCount val="3"/>
                <c:pt idx="0">
                  <c:v>50</c:v>
                </c:pt>
                <c:pt idx="1">
                  <c:v>45</c:v>
                </c:pt>
                <c:pt idx="2">
                  <c:v>55.000000000000007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81F-42C0-B5B1-E35BFDFB76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1971936063"/>
        <c:axId val="1"/>
      </c:barChart>
      <c:catAx>
        <c:axId val="1971936063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55.000000000000007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971936063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7912504305890458E-2"/>
          <c:y val="0.22142857142857142"/>
          <c:w val="0.96417499138821905"/>
          <c:h val="0.5571428571428571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879E-4859-808A-A8F062202429}"/>
                </c:ext>
              </c:extLst>
            </c:dLbl>
            <c:dLbl>
              <c:idx val="1"/>
              <c:layout>
                <c:manualLayout>
                  <c:x val="0"/>
                  <c:y val="-1.4285714285714286E-3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879E-4859-808A-A8F062202429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Sheet1!$A$1:$B$1</c:f>
              <c:numCache>
                <c:formatCode>General</c:formatCode>
                <c:ptCount val="2"/>
                <c:pt idx="0">
                  <c:v>11</c:v>
                </c:pt>
                <c:pt idx="1">
                  <c:v>8.8000000000000007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79E-4859-808A-A8F062202429}"/>
            </c:ext>
          </c:extLst>
        </c:ser>
        <c:ser>
          <c:idx val="1"/>
          <c:order val="1"/>
          <c:spPr>
            <a:solidFill>
              <a:schemeClr val="bg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.16327936617292457"/>
                  <c:y val="1.4285714285714286E-3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879E-4859-808A-A8F062202429}"/>
                </c:ext>
              </c:extLst>
            </c:dLbl>
            <c:dLbl>
              <c:idx val="1"/>
              <c:layout>
                <c:manualLayout>
                  <c:x val="0.16327936617292457"/>
                  <c:y val="-1.4285714285714286E-3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879E-4859-808A-A8F062202429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Sheet1!$A$2:$B$2</c:f>
              <c:numCache>
                <c:formatCode>General</c:formatCode>
                <c:ptCount val="2"/>
                <c:pt idx="0">
                  <c:v>4</c:v>
                </c:pt>
                <c:pt idx="1">
                  <c:v>3.1999999999999993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879E-4859-808A-A8F06220242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971947103"/>
        <c:axId val="1"/>
      </c:barChart>
      <c:catAx>
        <c:axId val="1971947103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19050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5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971947103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7912504305890458E-2"/>
          <c:y val="0.22142857142857142"/>
          <c:w val="0.96417499138821905"/>
          <c:h val="0.5571428571428571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AC27-407C-9D15-5343BCF65403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AC27-407C-9D15-5343BCF6540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Sheet1!$A$1:$B$1</c:f>
              <c:numCache>
                <c:formatCode>General</c:formatCode>
                <c:ptCount val="2"/>
                <c:pt idx="0">
                  <c:v>157</c:v>
                </c:pt>
                <c:pt idx="1">
                  <c:v>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C27-407C-9D15-5343BCF65403}"/>
            </c:ext>
          </c:extLst>
        </c:ser>
        <c:ser>
          <c:idx val="1"/>
          <c:order val="1"/>
          <c:spPr>
            <a:solidFill>
              <a:schemeClr val="bg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.1715466758525663"/>
                  <c:y val="2.4285714285714285E-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AC27-407C-9D15-5343BCF65403}"/>
                </c:ext>
              </c:extLst>
            </c:dLbl>
            <c:dLbl>
              <c:idx val="1"/>
              <c:layout>
                <c:manualLayout>
                  <c:x val="0.1715466758525663"/>
                  <c:y val="0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AC27-407C-9D15-5343BCF6540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Sheet1!$A$2:$B$2</c:f>
              <c:numCache>
                <c:formatCode>General</c:formatCode>
                <c:ptCount val="2"/>
                <c:pt idx="0">
                  <c:v>36</c:v>
                </c:pt>
                <c:pt idx="1">
                  <c:v>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C27-407C-9D15-5343BCF654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498864912"/>
        <c:axId val="1"/>
      </c:barChart>
      <c:catAx>
        <c:axId val="49886491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19050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93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498864912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8.3383503913305235E-2"/>
          <c:y val="0.14818355640535372"/>
          <c:w val="0.9009632751354606"/>
          <c:h val="0.70363288718929251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Pt>
            <c:idx val="9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8662-9148-980C-A96AB2CBDDE3}"/>
              </c:ext>
            </c:extLst>
          </c:dPt>
          <c:dPt>
            <c:idx val="10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8662-9148-980C-A96AB2CBDDE3}"/>
              </c:ext>
            </c:extLst>
          </c:dPt>
          <c:dLbls>
            <c:dLbl>
              <c:idx val="0"/>
              <c:layout>
                <c:manualLayout>
                  <c:x val="0"/>
                  <c:y val="-0.35564053537284895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8662-9148-980C-A96AB2CBDDE3}"/>
                </c:ext>
              </c:extLst>
            </c:dLbl>
            <c:dLbl>
              <c:idx val="1"/>
              <c:layout>
                <c:manualLayout>
                  <c:x val="0"/>
                  <c:y val="-0.36042065009560231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8662-9148-980C-A96AB2CBDDE3}"/>
                </c:ext>
              </c:extLst>
            </c:dLbl>
            <c:dLbl>
              <c:idx val="2"/>
              <c:layout>
                <c:manualLayout>
                  <c:x val="0"/>
                  <c:y val="-0.3652007648183556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8662-9148-980C-A96AB2CBDDE3}"/>
                </c:ext>
              </c:extLst>
            </c:dLbl>
            <c:dLbl>
              <c:idx val="3"/>
              <c:layout>
                <c:manualLayout>
                  <c:x val="0"/>
                  <c:y val="-0.37380497131931167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8662-9148-980C-A96AB2CBDDE3}"/>
                </c:ext>
              </c:extLst>
            </c:dLbl>
            <c:dLbl>
              <c:idx val="4"/>
              <c:layout>
                <c:manualLayout>
                  <c:x val="0"/>
                  <c:y val="-0.3776290630975143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8662-9148-980C-A96AB2CBDDE3}"/>
                </c:ext>
              </c:extLst>
            </c:dLbl>
            <c:dLbl>
              <c:idx val="5"/>
              <c:layout>
                <c:manualLayout>
                  <c:x val="0"/>
                  <c:y val="-0.3776290630975143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8662-9148-980C-A96AB2CBDDE3}"/>
                </c:ext>
              </c:extLst>
            </c:dLbl>
            <c:dLbl>
              <c:idx val="6"/>
              <c:layout>
                <c:manualLayout>
                  <c:x val="0"/>
                  <c:y val="-0.37380497131931167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8662-9148-980C-A96AB2CBDDE3}"/>
                </c:ext>
              </c:extLst>
            </c:dLbl>
            <c:dLbl>
              <c:idx val="7"/>
              <c:layout>
                <c:manualLayout>
                  <c:x val="0"/>
                  <c:y val="-0.3776290630975143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8662-9148-980C-A96AB2CBDDE3}"/>
                </c:ext>
              </c:extLst>
            </c:dLbl>
            <c:dLbl>
              <c:idx val="9"/>
              <c:layout>
                <c:manualLayout>
                  <c:x val="0"/>
                  <c:y val="-0.35181644359464626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8662-9148-980C-A96AB2CBDDE3}"/>
                </c:ext>
              </c:extLst>
            </c:dLbl>
            <c:dLbl>
              <c:idx val="10"/>
              <c:layout>
                <c:manualLayout>
                  <c:x val="0"/>
                  <c:y val="-0.31644359464627153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8662-9148-980C-A96AB2CBDDE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Sheet1!$A$1:$K$1</c:f>
              <c:numCache>
                <c:formatCode>General</c:formatCode>
                <c:ptCount val="11"/>
                <c:pt idx="0">
                  <c:v>0.66</c:v>
                </c:pt>
                <c:pt idx="1">
                  <c:v>0.67</c:v>
                </c:pt>
                <c:pt idx="2">
                  <c:v>0.68</c:v>
                </c:pt>
                <c:pt idx="3">
                  <c:v>0.7</c:v>
                </c:pt>
                <c:pt idx="4">
                  <c:v>0.71</c:v>
                </c:pt>
                <c:pt idx="5">
                  <c:v>0.71</c:v>
                </c:pt>
                <c:pt idx="6">
                  <c:v>0.7</c:v>
                </c:pt>
                <c:pt idx="7">
                  <c:v>0.71</c:v>
                </c:pt>
                <c:pt idx="9">
                  <c:v>0.65</c:v>
                </c:pt>
                <c:pt idx="10">
                  <c:v>0.56999999999999995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662-9148-980C-A96AB2CBDDE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562263728"/>
        <c:axId val="562265688"/>
      </c:barChart>
      <c:catAx>
        <c:axId val="56226372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562265688"/>
        <c:crosses val="min"/>
        <c:auto val="0"/>
        <c:lblAlgn val="ctr"/>
        <c:lblOffset val="100"/>
        <c:noMultiLvlLbl val="0"/>
      </c:catAx>
      <c:valAx>
        <c:axId val="562265688"/>
        <c:scaling>
          <c:orientation val="minMax"/>
          <c:max val="0.8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#,##0.0;&quot;-&quot;#,##0.0" sourceLinked="0"/>
        <c:majorTickMark val="out"/>
        <c:minorTickMark val="none"/>
        <c:tickLblPos val="nextTo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62263728"/>
        <c:crosses val="min"/>
        <c:crossBetween val="between"/>
        <c:majorUnit val="0.2"/>
      </c:valAx>
    </c:plotArea>
    <c:plotVisOnly val="0"/>
    <c:dispBlanksAs val="gap"/>
    <c:showDLblsOverMax val="1"/>
  </c:chart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8032345013477088E-2"/>
          <c:y val="0.12527964205816555"/>
          <c:w val="0.94393530997304587"/>
          <c:h val="0.7880313199105145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969696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-8.557046979865772E-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F753-4701-8175-654684F50702}"/>
                </c:ext>
              </c:extLst>
            </c:dLbl>
            <c:dLbl>
              <c:idx val="1"/>
              <c:layout>
                <c:manualLayout>
                  <c:x val="0"/>
                  <c:y val="-0.17841163310961969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F753-4701-8175-654684F50702}"/>
                </c:ext>
              </c:extLst>
            </c:dLbl>
            <c:dLbl>
              <c:idx val="2"/>
              <c:layout>
                <c:manualLayout>
                  <c:x val="0"/>
                  <c:y val="-0.2902684563758389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F753-4701-8175-654684F50702}"/>
                </c:ext>
              </c:extLst>
            </c:dLbl>
            <c:dLbl>
              <c:idx val="3"/>
              <c:layout>
                <c:manualLayout>
                  <c:x val="0"/>
                  <c:y val="-0.36129753914988816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F753-4701-8175-654684F50702}"/>
                </c:ext>
              </c:extLst>
            </c:dLbl>
            <c:dLbl>
              <c:idx val="4"/>
              <c:layout>
                <c:manualLayout>
                  <c:x val="0"/>
                  <c:y val="-0.43288590604026844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F753-4701-8175-654684F50702}"/>
                </c:ext>
              </c:extLst>
            </c:dLbl>
            <c:dLbl>
              <c:idx val="5"/>
              <c:layout>
                <c:manualLayout>
                  <c:x val="0"/>
                  <c:y val="-0.40604026845637586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F753-4701-8175-654684F5070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Sheet1!$A$1:$F$1</c:f>
              <c:numCache>
                <c:formatCode>General</c:formatCode>
                <c:ptCount val="6"/>
                <c:pt idx="0">
                  <c:v>0.72399999999999998</c:v>
                </c:pt>
                <c:pt idx="1">
                  <c:v>0.96828999999999998</c:v>
                </c:pt>
                <c:pt idx="2">
                  <c:v>1.2631400000000002</c:v>
                </c:pt>
                <c:pt idx="3">
                  <c:v>1.45116</c:v>
                </c:pt>
                <c:pt idx="4">
                  <c:v>1.6382699999999999</c:v>
                </c:pt>
                <c:pt idx="5">
                  <c:v>1.5693499999999998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753-4701-8175-654684F5070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59950287"/>
        <c:axId val="1"/>
      </c:barChart>
      <c:catAx>
        <c:axId val="1859950287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.6382699999999999"/>
          <c:min val="0.60000000000000009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859950287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9526849417949681E-2"/>
          <c:y val="6.860158311345646E-2"/>
          <c:w val="0.9648904514319957"/>
          <c:h val="0.86279683377308702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noFill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71.7</c:v>
                </c:pt>
                <c:pt idx="1">
                  <c:v>69</c:v>
                </c:pt>
                <c:pt idx="2">
                  <c:v>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884-0F4F-BDF6-9A01E63B4982}"/>
            </c:ext>
          </c:extLst>
        </c:ser>
        <c:ser>
          <c:idx val="1"/>
          <c:order val="1"/>
          <c:spPr>
            <a:solidFill>
              <a:schemeClr val="accent3"/>
            </a:solidFill>
            <a:ln>
              <a:noFill/>
            </a:ln>
          </c:spPr>
          <c:invertIfNegative val="0"/>
          <c:val>
            <c:numRef>
              <c:f>Sheet1!$A$2:$C$2</c:f>
              <c:numCache>
                <c:formatCode>General</c:formatCode>
                <c:ptCount val="3"/>
                <c:pt idx="0">
                  <c:v>68</c:v>
                </c:pt>
                <c:pt idx="1">
                  <c:v>64</c:v>
                </c:pt>
                <c:pt idx="2">
                  <c:v>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884-0F4F-BDF6-9A01E63B498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562266472"/>
        <c:axId val="562268824"/>
      </c:barChart>
      <c:catAx>
        <c:axId val="56226647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562268824"/>
        <c:crosses val="min"/>
        <c:auto val="0"/>
        <c:lblAlgn val="ctr"/>
        <c:lblOffset val="100"/>
        <c:noMultiLvlLbl val="0"/>
      </c:catAx>
      <c:valAx>
        <c:axId val="562268824"/>
        <c:scaling>
          <c:orientation val="minMax"/>
          <c:max val="8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1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562266472"/>
        <c:crosses val="min"/>
        <c:crossBetween val="between"/>
        <c:majorUnit val="20"/>
      </c:valAx>
    </c:plotArea>
    <c:plotVisOnly val="0"/>
    <c:dispBlanksAs val="gap"/>
    <c:showDLblsOverMax val="1"/>
  </c:chart>
  <c:externalData r:id="rId1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3134629957059864E-2"/>
          <c:y val="0.11724530449630051"/>
          <c:w val="0.97373074008588023"/>
          <c:h val="0.80193511667615258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0.15537848605577689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C07F-4F72-B9E8-7FC2DCC6D56B}"/>
                </c:ext>
              </c:extLst>
            </c:dLbl>
            <c:dLbl>
              <c:idx val="1"/>
              <c:layout>
                <c:manualLayout>
                  <c:x val="0"/>
                  <c:y val="-0.21457029026750143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C07F-4F72-B9E8-7FC2DCC6D56B}"/>
                </c:ext>
              </c:extLst>
            </c:dLbl>
            <c:dLbl>
              <c:idx val="2"/>
              <c:layout>
                <c:manualLayout>
                  <c:x val="0"/>
                  <c:y val="-0.26237905520774046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C07F-4F72-B9E8-7FC2DCC6D56B}"/>
                </c:ext>
              </c:extLst>
            </c:dLbl>
            <c:dLbl>
              <c:idx val="3"/>
              <c:layout>
                <c:manualLayout>
                  <c:x val="0"/>
                  <c:y val="-0.26579396698918611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C07F-4F72-B9E8-7FC2DCC6D56B}"/>
                </c:ext>
              </c:extLst>
            </c:dLbl>
            <c:dLbl>
              <c:idx val="4"/>
              <c:layout>
                <c:manualLayout>
                  <c:x val="0"/>
                  <c:y val="-0.29026750142287994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C07F-4F72-B9E8-7FC2DCC6D56B}"/>
                </c:ext>
              </c:extLst>
            </c:dLbl>
            <c:dLbl>
              <c:idx val="5"/>
              <c:layout>
                <c:manualLayout>
                  <c:x val="0"/>
                  <c:y val="-0.32214001138303927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C07F-4F72-B9E8-7FC2DCC6D56B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Sheet1!$A$1:$F$1</c:f>
              <c:numCache>
                <c:formatCode>General</c:formatCode>
                <c:ptCount val="6"/>
                <c:pt idx="0">
                  <c:v>2742</c:v>
                </c:pt>
                <c:pt idx="1">
                  <c:v>4092</c:v>
                </c:pt>
                <c:pt idx="2">
                  <c:v>5195</c:v>
                </c:pt>
                <c:pt idx="3">
                  <c:v>5272</c:v>
                </c:pt>
                <c:pt idx="4">
                  <c:v>5827</c:v>
                </c:pt>
                <c:pt idx="5">
                  <c:v>6567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C07F-4F72-B9E8-7FC2DCC6D56B}"/>
            </c:ext>
          </c:extLst>
        </c:ser>
        <c:ser>
          <c:idx val="1"/>
          <c:order val="1"/>
          <c:spPr>
            <a:solidFill>
              <a:schemeClr val="accent2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0.14114968696642002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C07F-4F72-B9E8-7FC2DCC6D56B}"/>
                </c:ext>
              </c:extLst>
            </c:dLbl>
            <c:dLbl>
              <c:idx val="1"/>
              <c:layout>
                <c:manualLayout>
                  <c:x val="0"/>
                  <c:y val="-0.23107569721115537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C07F-4F72-B9E8-7FC2DCC6D56B}"/>
                </c:ext>
              </c:extLst>
            </c:dLbl>
            <c:dLbl>
              <c:idx val="2"/>
              <c:layout>
                <c:manualLayout>
                  <c:x val="0"/>
                  <c:y val="-0.26977803073420603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C07F-4F72-B9E8-7FC2DCC6D56B}"/>
                </c:ext>
              </c:extLst>
            </c:dLbl>
            <c:dLbl>
              <c:idx val="3"/>
              <c:layout>
                <c:manualLayout>
                  <c:x val="0"/>
                  <c:y val="-0.32896983494593057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A-C07F-4F72-B9E8-7FC2DCC6D56B}"/>
                </c:ext>
              </c:extLst>
            </c:dLbl>
            <c:dLbl>
              <c:idx val="4"/>
              <c:layout>
                <c:manualLayout>
                  <c:x val="0"/>
                  <c:y val="-0.33978372225384179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B-C07F-4F72-B9E8-7FC2DCC6D56B}"/>
                </c:ext>
              </c:extLst>
            </c:dLbl>
            <c:dLbl>
              <c:idx val="5"/>
              <c:layout>
                <c:manualLayout>
                  <c:x val="0"/>
                  <c:y val="-0.43767785998861697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C-C07F-4F72-B9E8-7FC2DCC6D56B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Sheet1!$A$2:$F$2</c:f>
              <c:numCache>
                <c:formatCode>General</c:formatCode>
                <c:ptCount val="6"/>
                <c:pt idx="0">
                  <c:v>2417</c:v>
                </c:pt>
                <c:pt idx="1">
                  <c:v>4467</c:v>
                </c:pt>
                <c:pt idx="2">
                  <c:v>5367</c:v>
                </c:pt>
                <c:pt idx="3">
                  <c:v>6715</c:v>
                </c:pt>
                <c:pt idx="4">
                  <c:v>6975</c:v>
                </c:pt>
                <c:pt idx="5">
                  <c:v>9217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C07F-4F72-B9E8-7FC2DCC6D5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1851494655"/>
        <c:axId val="1"/>
      </c:barChart>
      <c:catAx>
        <c:axId val="1851494655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217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851494655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3380698638247485"/>
          <c:y val="0.10199833472106577"/>
          <c:w val="0.73238602723505031"/>
          <c:h val="0.79600333055786843"/>
        </c:manualLayout>
      </c:layout>
      <c:doughnutChart>
        <c:varyColors val="0"/>
        <c:ser>
          <c:idx val="0"/>
          <c:order val="0"/>
          <c:dPt>
            <c:idx val="0"/>
            <c:bubble3D val="0"/>
            <c:explosion val="10"/>
            <c:spPr>
              <a:solidFill>
                <a:srgbClr val="49881C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2919-4424-95E2-AA4B10DD7FD2}"/>
              </c:ext>
            </c:extLst>
          </c:dPt>
          <c:dPt>
            <c:idx val="1"/>
            <c:bubble3D val="0"/>
            <c:spPr>
              <a:solidFill>
                <a:schemeClr val="tx2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3-2919-4424-95E2-AA4B10DD7FD2}"/>
              </c:ext>
            </c:extLst>
          </c:dPt>
          <c:dLbls>
            <c:dLbl>
              <c:idx val="0"/>
              <c:layout>
                <c:manualLayout>
                  <c:x val="0"/>
                  <c:y val="-2.9558701082431308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2919-4424-95E2-AA4B10DD7FD2}"/>
                </c:ext>
              </c:extLst>
            </c:dLbl>
            <c:dLbl>
              <c:idx val="1"/>
              <c:layout>
                <c:manualLayout>
                  <c:x val="0"/>
                  <c:y val="2.9142381348875937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2919-4424-95E2-AA4B10DD7FD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val>
            <c:numRef>
              <c:f>Sheet1!$A$1:$A$2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919-4424-95E2-AA4B10DD7FD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288"/>
        <c:holeSize val="50"/>
      </c:doughnutChart>
    </c:plotArea>
    <c:plotVisOnly val="0"/>
    <c:dispBlanksAs val="gap"/>
    <c:showDLblsOverMax val="1"/>
  </c:chart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4242424242424242E-2"/>
          <c:y val="3.2318210068365445E-2"/>
          <c:w val="0.95151515151515154"/>
          <c:h val="0.9353635798632691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6"/>
            </a:solidFill>
            <a:ln>
              <a:noFill/>
            </a:ln>
          </c:spPr>
          <c:invertIfNegative val="0"/>
          <c:val>
            <c:numRef>
              <c:f>Sheet1!$A$1:$B$1</c:f>
              <c:numCache>
                <c:formatCode>General</c:formatCode>
                <c:ptCount val="2"/>
                <c:pt idx="0">
                  <c:v>63.9</c:v>
                </c:pt>
                <c:pt idx="1">
                  <c:v>18.8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EF2-40BD-A183-935BAB41C903}"/>
            </c:ext>
          </c:extLst>
        </c:ser>
        <c:ser>
          <c:idx val="1"/>
          <c:order val="1"/>
          <c:spPr>
            <a:solidFill>
              <a:schemeClr val="accent2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EEF2-40BD-A183-935BAB41C903}"/>
              </c:ext>
            </c:extLst>
          </c:dPt>
          <c:val>
            <c:numRef>
              <c:f>Sheet1!$A$2:$B$2</c:f>
              <c:numCache>
                <c:formatCode>General</c:formatCode>
                <c:ptCount val="2"/>
                <c:pt idx="0">
                  <c:v>2.6999999999999957</c:v>
                </c:pt>
                <c:pt idx="1">
                  <c:v>20.8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EF2-40BD-A183-935BAB41C903}"/>
            </c:ext>
          </c:extLst>
        </c:ser>
        <c:ser>
          <c:idx val="2"/>
          <c:order val="2"/>
          <c:spPr>
            <a:solidFill>
              <a:schemeClr val="accent3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3-EEF2-40BD-A183-935BAB41C903}"/>
              </c:ext>
            </c:extLst>
          </c:dPt>
          <c:val>
            <c:numRef>
              <c:f>Sheet1!$A$3:$B$3</c:f>
              <c:numCache>
                <c:formatCode>General</c:formatCode>
                <c:ptCount val="2"/>
                <c:pt idx="0">
                  <c:v>16.599999999999994</c:v>
                </c:pt>
                <c:pt idx="1">
                  <c:v>7.8999999999999986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EEF2-40BD-A183-935BAB41C903}"/>
            </c:ext>
          </c:extLst>
        </c:ser>
        <c:ser>
          <c:idx val="3"/>
          <c:order val="3"/>
          <c:spPr>
            <a:solidFill>
              <a:schemeClr val="accent4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5-EEF2-40BD-A183-935BAB41C903}"/>
              </c:ext>
            </c:extLst>
          </c:dPt>
          <c:val>
            <c:numRef>
              <c:f>Sheet1!$A$4:$B$4</c:f>
              <c:numCache>
                <c:formatCode>General</c:formatCode>
                <c:ptCount val="2"/>
                <c:pt idx="0">
                  <c:v>6.5</c:v>
                </c:pt>
                <c:pt idx="1">
                  <c:v>11.700000000000003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EEF2-40BD-A183-935BAB41C903}"/>
            </c:ext>
          </c:extLst>
        </c:ser>
        <c:ser>
          <c:idx val="4"/>
          <c:order val="4"/>
          <c:spPr>
            <a:solidFill>
              <a:schemeClr val="accent1"/>
            </a:solidFill>
            <a:ln>
              <a:noFill/>
            </a:ln>
          </c:spPr>
          <c:invertIfNegative val="0"/>
          <c:dPt>
            <c:idx val="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EEF2-40BD-A183-935BAB41C903}"/>
              </c:ext>
            </c:extLst>
          </c:dPt>
          <c:val>
            <c:numRef>
              <c:f>Sheet1!$A$5:$B$5</c:f>
              <c:numCache>
                <c:formatCode>General</c:formatCode>
                <c:ptCount val="2"/>
                <c:pt idx="0">
                  <c:v>0.5</c:v>
                </c:pt>
                <c:pt idx="1">
                  <c:v>23.700000000000003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EEF2-40BD-A183-935BAB41C903}"/>
            </c:ext>
          </c:extLst>
        </c:ser>
        <c:ser>
          <c:idx val="5"/>
          <c:order val="5"/>
          <c:spPr>
            <a:solidFill>
              <a:srgbClr val="007770"/>
            </a:solidFill>
            <a:ln>
              <a:noFill/>
            </a:ln>
          </c:spPr>
          <c:invertIfNegative val="0"/>
          <c:dPt>
            <c:idx val="1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9-EEF2-40BD-A183-935BAB41C903}"/>
              </c:ext>
            </c:extLst>
          </c:dPt>
          <c:val>
            <c:numRef>
              <c:f>Sheet1!$A$6:$B$6</c:f>
              <c:numCache>
                <c:formatCode>General</c:formatCode>
                <c:ptCount val="2"/>
                <c:pt idx="0">
                  <c:v>1.7999999999999972</c:v>
                </c:pt>
                <c:pt idx="1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EEF2-40BD-A183-935BAB41C903}"/>
            </c:ext>
          </c:extLst>
        </c:ser>
        <c:ser>
          <c:idx val="6"/>
          <c:order val="6"/>
          <c:spPr>
            <a:solidFill>
              <a:srgbClr val="007770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bg2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B-EEF2-40BD-A183-935BAB41C903}"/>
              </c:ext>
            </c:extLst>
          </c:dPt>
          <c:val>
            <c:numRef>
              <c:f>Sheet1!$A$7:$B$7</c:f>
              <c:numCache>
                <c:formatCode>General</c:formatCode>
                <c:ptCount val="2"/>
                <c:pt idx="0">
                  <c:v>8</c:v>
                </c:pt>
                <c:pt idx="1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EEF2-40BD-A183-935BAB41C903}"/>
            </c:ext>
          </c:extLst>
        </c:ser>
        <c:ser>
          <c:idx val="7"/>
          <c:order val="7"/>
          <c:spPr>
            <a:solidFill>
              <a:schemeClr val="bg2"/>
            </a:solidFill>
            <a:ln>
              <a:noFill/>
            </a:ln>
          </c:spPr>
          <c:invertIfNegative val="0"/>
          <c:val>
            <c:numRef>
              <c:f>Sheet1!$A$8:$B$8</c:f>
              <c:numCache>
                <c:formatCode>General</c:formatCode>
                <c:ptCount val="2"/>
                <c:pt idx="1">
                  <c:v>4.7000000000000028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EEF2-40BD-A183-935BAB41C903}"/>
            </c:ext>
          </c:extLst>
        </c:ser>
        <c:ser>
          <c:idx val="8"/>
          <c:order val="8"/>
          <c:spPr>
            <a:solidFill>
              <a:srgbClr val="D6D7D9"/>
            </a:solidFill>
            <a:ln>
              <a:noFill/>
            </a:ln>
          </c:spPr>
          <c:invertIfNegative val="0"/>
          <c:val>
            <c:numRef>
              <c:f>Sheet1!$A$9:$B$9</c:f>
              <c:numCache>
                <c:formatCode>General</c:formatCode>
                <c:ptCount val="2"/>
                <c:pt idx="1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E-EEF2-40BD-A183-935BAB41C903}"/>
            </c:ext>
          </c:extLst>
        </c:ser>
        <c:ser>
          <c:idx val="9"/>
          <c:order val="9"/>
          <c:spPr>
            <a:solidFill>
              <a:schemeClr val="folHlink"/>
            </a:solidFill>
            <a:ln>
              <a:noFill/>
            </a:ln>
          </c:spPr>
          <c:invertIfNegative val="0"/>
          <c:val>
            <c:numRef>
              <c:f>Sheet1!$A$10:$B$10</c:f>
              <c:numCache>
                <c:formatCode>General</c:formatCode>
                <c:ptCount val="2"/>
                <c:pt idx="1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EEF2-40BD-A183-935BAB41C9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1309818607"/>
        <c:axId val="1"/>
      </c:barChart>
      <c:catAx>
        <c:axId val="1309818607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309818607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9585687382297552E-2"/>
          <c:y val="6.6760695815702861E-2"/>
          <c:w val="0.96082862523540491"/>
          <c:h val="0.86647860836859425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4.7014574518100609E-4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8EA5-46D3-B876-0F6E3C9EF3B9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8EA5-46D3-B876-0F6E3C9EF3B9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8EA5-46D3-B876-0F6E3C9EF3B9}"/>
                </c:ext>
              </c:extLst>
            </c:dLbl>
            <c:dLbl>
              <c:idx val="3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8EA5-46D3-B876-0F6E3C9EF3B9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8EA5-46D3-B876-0F6E3C9EF3B9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Sheet1!$A$1:$E$1</c:f>
              <c:numCache>
                <c:formatCode>General</c:formatCode>
                <c:ptCount val="5"/>
                <c:pt idx="0">
                  <c:v>36</c:v>
                </c:pt>
                <c:pt idx="1">
                  <c:v>38</c:v>
                </c:pt>
                <c:pt idx="2">
                  <c:v>51</c:v>
                </c:pt>
                <c:pt idx="3">
                  <c:v>56.999999999999993</c:v>
                </c:pt>
                <c:pt idx="4">
                  <c:v>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8EA5-46D3-B876-0F6E3C9EF3B9}"/>
            </c:ext>
          </c:extLst>
        </c:ser>
        <c:ser>
          <c:idx val="1"/>
          <c:order val="1"/>
          <c:spPr>
            <a:pattFill prst="ltDnDiag">
              <a:fgClr>
                <a:schemeClr val="tx1"/>
              </a:fgClr>
              <a:bgClr>
                <a:schemeClr val="bg1"/>
              </a:bgClr>
            </a:pattFill>
            <a:ln>
              <a:noFill/>
            </a:ln>
          </c:spPr>
          <c:invertIfNegative val="0"/>
          <c:val>
            <c:numRef>
              <c:f>Sheet1!$A$2:$E$2</c:f>
              <c:numCache>
                <c:formatCode>General</c:formatCode>
                <c:ptCount val="5"/>
                <c:pt idx="0">
                  <c:v>64</c:v>
                </c:pt>
                <c:pt idx="1">
                  <c:v>62</c:v>
                </c:pt>
                <c:pt idx="2">
                  <c:v>49</c:v>
                </c:pt>
                <c:pt idx="3">
                  <c:v>63.000000000000007</c:v>
                </c:pt>
                <c:pt idx="4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8EA5-46D3-B876-0F6E3C9EF3B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177307951"/>
        <c:axId val="1"/>
      </c:barChart>
      <c:catAx>
        <c:axId val="177307951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2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77307951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4722536806342015E-2"/>
          <c:y val="2.1775544388609715E-2"/>
          <c:w val="0.970554926387316"/>
          <c:h val="0.95644891122278053"/>
        </c:manualLayout>
      </c:layout>
      <c:scatterChart>
        <c:scatterStyle val="lineMarker"/>
        <c:varyColors val="0"/>
        <c:ser>
          <c:idx val="0"/>
          <c:order val="0"/>
          <c:spPr>
            <a:ln>
              <a:noFill/>
            </a:ln>
          </c:spPr>
          <c:marker>
            <c:symbol val="circle"/>
            <c:size val="14"/>
            <c:spPr>
              <a:solidFill>
                <a:schemeClr val="accent1"/>
              </a:solidFill>
              <a:ln w="9525" cmpd="sng" algn="ctr">
                <a:solidFill>
                  <a:schemeClr val="accent1"/>
                </a:solidFill>
                <a:prstDash val="solid"/>
              </a:ln>
            </c:spPr>
          </c:marker>
          <c:xVal>
            <c:numRef>
              <c:f>Sheet1!$A$1:$A$16</c:f>
              <c:numCache>
                <c:formatCode>General</c:formatCode>
                <c:ptCount val="16"/>
                <c:pt idx="0">
                  <c:v>4</c:v>
                </c:pt>
                <c:pt idx="1">
                  <c:v>2</c:v>
                </c:pt>
                <c:pt idx="2">
                  <c:v>2.97</c:v>
                </c:pt>
                <c:pt idx="3">
                  <c:v>2.1</c:v>
                </c:pt>
                <c:pt idx="4">
                  <c:v>2</c:v>
                </c:pt>
                <c:pt idx="5">
                  <c:v>2.1</c:v>
                </c:pt>
              </c:numCache>
            </c:numRef>
          </c:xVal>
          <c:yVal>
            <c:numRef>
              <c:f>Sheet1!$B$1:$B$16</c:f>
              <c:numCache>
                <c:formatCode>General</c:formatCode>
                <c:ptCount val="16"/>
                <c:pt idx="0">
                  <c:v>4.5999999999999996</c:v>
                </c:pt>
                <c:pt idx="1">
                  <c:v>4</c:v>
                </c:pt>
                <c:pt idx="2">
                  <c:v>3.1</c:v>
                </c:pt>
                <c:pt idx="3">
                  <c:v>2</c:v>
                </c:pt>
                <c:pt idx="4">
                  <c:v>1.2</c:v>
                </c:pt>
                <c:pt idx="5">
                  <c:v>1.2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064C-43E6-8721-060EDDA91648}"/>
            </c:ext>
          </c:extLst>
        </c:ser>
        <c:ser>
          <c:idx val="1"/>
          <c:order val="1"/>
          <c:spPr>
            <a:ln>
              <a:noFill/>
            </a:ln>
          </c:spPr>
          <c:marker>
            <c:symbol val="circle"/>
            <c:size val="14"/>
            <c:spPr>
              <a:solidFill>
                <a:schemeClr val="accent6"/>
              </a:solidFill>
              <a:ln w="9525" cmpd="sng" algn="ctr">
                <a:solidFill>
                  <a:schemeClr val="accent6"/>
                </a:solidFill>
                <a:prstDash val="solid"/>
              </a:ln>
            </c:spPr>
          </c:marker>
          <c:xVal>
            <c:numRef>
              <c:f>Sheet1!$A$1:$A$16</c:f>
              <c:numCache>
                <c:formatCode>General</c:formatCode>
                <c:ptCount val="16"/>
                <c:pt idx="6">
                  <c:v>3</c:v>
                </c:pt>
                <c:pt idx="7">
                  <c:v>3</c:v>
                </c:pt>
                <c:pt idx="8">
                  <c:v>3</c:v>
                </c:pt>
                <c:pt idx="9">
                  <c:v>4.5</c:v>
                </c:pt>
                <c:pt idx="10">
                  <c:v>4</c:v>
                </c:pt>
              </c:numCache>
            </c:numRef>
          </c:xVal>
          <c:yVal>
            <c:numRef>
              <c:f>Sheet1!$C$1:$C$16</c:f>
              <c:numCache>
                <c:formatCode>General</c:formatCode>
                <c:ptCount val="16"/>
                <c:pt idx="6">
                  <c:v>4.5999999999999996</c:v>
                </c:pt>
                <c:pt idx="7">
                  <c:v>4</c:v>
                </c:pt>
                <c:pt idx="8">
                  <c:v>3</c:v>
                </c:pt>
                <c:pt idx="9">
                  <c:v>2</c:v>
                </c:pt>
                <c:pt idx="10">
                  <c:v>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064C-43E6-8721-060EDDA91648}"/>
            </c:ext>
          </c:extLst>
        </c:ser>
        <c:ser>
          <c:idx val="2"/>
          <c:order val="2"/>
          <c:spPr>
            <a:ln>
              <a:noFill/>
            </a:ln>
          </c:spPr>
          <c:marker>
            <c:symbol val="circle"/>
            <c:size val="14"/>
            <c:spPr>
              <a:solidFill>
                <a:srgbClr val="C30C3E"/>
              </a:solidFill>
              <a:ln w="9525" cmpd="sng" algn="ctr">
                <a:solidFill>
                  <a:srgbClr val="C30C3E"/>
                </a:solidFill>
                <a:prstDash val="solid"/>
              </a:ln>
            </c:spPr>
          </c:marker>
          <c:xVal>
            <c:numRef>
              <c:f>Sheet1!$A$1:$A$16</c:f>
              <c:numCache>
                <c:formatCode>General</c:formatCode>
                <c:ptCount val="16"/>
                <c:pt idx="11">
                  <c:v>2</c:v>
                </c:pt>
                <c:pt idx="12">
                  <c:v>1.9</c:v>
                </c:pt>
                <c:pt idx="13">
                  <c:v>2.97</c:v>
                </c:pt>
                <c:pt idx="14">
                  <c:v>2</c:v>
                </c:pt>
                <c:pt idx="15">
                  <c:v>4.9000000000000004</c:v>
                </c:pt>
              </c:numCache>
            </c:numRef>
          </c:xVal>
          <c:yVal>
            <c:numRef>
              <c:f>Sheet1!$D$1:$D$16</c:f>
              <c:numCache>
                <c:formatCode>General</c:formatCode>
                <c:ptCount val="16"/>
                <c:pt idx="11">
                  <c:v>4.5999999999999996</c:v>
                </c:pt>
                <c:pt idx="12">
                  <c:v>4</c:v>
                </c:pt>
                <c:pt idx="13">
                  <c:v>2.9</c:v>
                </c:pt>
                <c:pt idx="14">
                  <c:v>2</c:v>
                </c:pt>
                <c:pt idx="15">
                  <c:v>1.2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064C-43E6-8721-060EDDA9164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657029311"/>
        <c:axId val="1"/>
      </c:scatterChart>
      <c:valAx>
        <c:axId val="1657029311"/>
        <c:scaling>
          <c:orientation val="minMax"/>
          <c:max val="5"/>
          <c:min val="1"/>
        </c:scaling>
        <c:delete val="0"/>
        <c:axPos val="b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 w="9525" cmpd="sng" algn="ctr">
            <a:solidFill>
              <a:srgbClr val="000000"/>
            </a:solidFill>
            <a:prstDash val="solid"/>
          </a:ln>
        </c:spPr>
        <c:crossAx val="1"/>
        <c:crosses val="min"/>
        <c:crossBetween val="midCat"/>
      </c:valAx>
      <c:valAx>
        <c:axId val="1"/>
        <c:scaling>
          <c:orientation val="minMax"/>
          <c:max val="5"/>
          <c:min val="1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657029311"/>
        <c:crosses val="min"/>
        <c:crossBetween val="midCat"/>
      </c:valAx>
      <c:spPr>
        <a:noFill/>
        <a:ln w="9525" cmpd="sng" algn="ctr">
          <a:solidFill>
            <a:schemeClr val="tx1"/>
          </a:solidFill>
          <a:prstDash val="solid"/>
        </a:ln>
      </c:spPr>
    </c:plotArea>
    <c:plotVisOnly val="0"/>
    <c:dispBlanksAs val="gap"/>
    <c:showDLblsOverMax val="1"/>
  </c:chart>
  <c:externalData r:id="rId1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2619857717290442"/>
          <c:y val="7.4425574425574431E-2"/>
          <c:w val="0.8577172904423136"/>
          <c:h val="0.85114885114885119"/>
        </c:manualLayout>
      </c:layout>
      <c:areaChart>
        <c:grouping val="stacked"/>
        <c:varyColors val="0"/>
        <c:ser>
          <c:idx val="0"/>
          <c:order val="0"/>
          <c:spPr>
            <a:solidFill>
              <a:schemeClr val="bg1"/>
            </a:solidFill>
            <a:ln>
              <a:noFill/>
            </a:ln>
          </c:spPr>
          <c:dLbls>
            <c:dLbl>
              <c:idx val="1"/>
              <c:layout>
                <c:manualLayout>
                  <c:x val="-4.2375502629137023E-2"/>
                  <c:y val="-7.3426573426573424E-2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02C6-4678-A5AD-F046E2021CF1}"/>
                </c:ext>
              </c:extLst>
            </c:dLbl>
            <c:dLbl>
              <c:idx val="5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02C6-4678-A5AD-F046E2021CF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Sheet1!$A$1:$J$1</c:f>
              <c:numCache>
                <c:formatCode>General</c:formatCode>
                <c:ptCount val="10"/>
                <c:pt idx="0">
                  <c:v>0</c:v>
                </c:pt>
                <c:pt idx="1">
                  <c:v>53.339999999999037</c:v>
                </c:pt>
                <c:pt idx="2">
                  <c:v>216.7899999999986</c:v>
                </c:pt>
                <c:pt idx="3">
                  <c:v>543.68999999999869</c:v>
                </c:pt>
                <c:pt idx="4">
                  <c:v>1360.9399999999985</c:v>
                </c:pt>
                <c:pt idx="5">
                  <c:v>3060.8199999999983</c:v>
                </c:pt>
                <c:pt idx="6">
                  <c:v>3878.0699999999988</c:v>
                </c:pt>
                <c:pt idx="7">
                  <c:v>4695.3199999999988</c:v>
                </c:pt>
                <c:pt idx="8">
                  <c:v>5512.5699999999979</c:v>
                </c:pt>
                <c:pt idx="9">
                  <c:v>6427.8899999999985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2C6-4678-A5AD-F046E2021CF1}"/>
            </c:ext>
          </c:extLst>
        </c:ser>
        <c:ser>
          <c:idx val="1"/>
          <c:order val="1"/>
          <c:spPr>
            <a:solidFill>
              <a:srgbClr val="DFE5EF"/>
            </a:solidFill>
            <a:ln w="12700" cmpd="sng" algn="ctr">
              <a:solidFill>
                <a:schemeClr val="bg1"/>
              </a:solidFill>
              <a:prstDash val="solid"/>
            </a:ln>
          </c:spPr>
          <c:val>
            <c:numRef>
              <c:f>Sheet1!$A$2:$J$2</c:f>
              <c:numCache>
                <c:formatCode>General</c:formatCode>
                <c:ptCount val="10"/>
                <c:pt idx="0">
                  <c:v>0</c:v>
                </c:pt>
                <c:pt idx="1">
                  <c:v>15.239999999999725</c:v>
                </c:pt>
                <c:pt idx="2">
                  <c:v>61.9399999999996</c:v>
                </c:pt>
                <c:pt idx="3">
                  <c:v>155.33999999999969</c:v>
                </c:pt>
                <c:pt idx="4">
                  <c:v>388.83999999999969</c:v>
                </c:pt>
                <c:pt idx="5">
                  <c:v>874.51999999999953</c:v>
                </c:pt>
                <c:pt idx="6">
                  <c:v>1108.0199999999995</c:v>
                </c:pt>
                <c:pt idx="7">
                  <c:v>1341.5199999999995</c:v>
                </c:pt>
                <c:pt idx="8">
                  <c:v>1575.0200000000004</c:v>
                </c:pt>
                <c:pt idx="9">
                  <c:v>1836.54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2C6-4678-A5AD-F046E2021CF1}"/>
            </c:ext>
          </c:extLst>
        </c:ser>
        <c:ser>
          <c:idx val="2"/>
          <c:order val="2"/>
          <c:spPr>
            <a:solidFill>
              <a:srgbClr val="9DB1CF"/>
            </a:solidFill>
            <a:ln w="6350" cmpd="sng" algn="ctr">
              <a:solidFill>
                <a:schemeClr val="bg1"/>
              </a:solidFill>
              <a:prstDash val="solid"/>
            </a:ln>
          </c:spPr>
          <c:val>
            <c:numRef>
              <c:f>Sheet1!$A$3:$J$3</c:f>
              <c:numCache>
                <c:formatCode>General</c:formatCode>
                <c:ptCount val="10"/>
                <c:pt idx="0">
                  <c:v>0</c:v>
                </c:pt>
                <c:pt idx="1">
                  <c:v>15.239999999999725</c:v>
                </c:pt>
                <c:pt idx="2">
                  <c:v>61.9399999999996</c:v>
                </c:pt>
                <c:pt idx="3">
                  <c:v>155.33999999999958</c:v>
                </c:pt>
                <c:pt idx="4">
                  <c:v>388.83999999999946</c:v>
                </c:pt>
                <c:pt idx="5">
                  <c:v>874.52</c:v>
                </c:pt>
                <c:pt idx="6">
                  <c:v>1108.0199999999995</c:v>
                </c:pt>
                <c:pt idx="7">
                  <c:v>1341.5199999999995</c:v>
                </c:pt>
                <c:pt idx="8">
                  <c:v>1575.0199999999986</c:v>
                </c:pt>
                <c:pt idx="9">
                  <c:v>1836.5399999999991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2C6-4678-A5AD-F046E2021CF1}"/>
            </c:ext>
          </c:extLst>
        </c:ser>
        <c:ser>
          <c:idx val="3"/>
          <c:order val="3"/>
          <c:spPr>
            <a:solidFill>
              <a:srgbClr val="4C6C9C"/>
            </a:solidFill>
            <a:ln w="6350" cmpd="sng" algn="ctr">
              <a:solidFill>
                <a:schemeClr val="bg1"/>
              </a:solidFill>
              <a:prstDash val="solid"/>
            </a:ln>
          </c:spPr>
          <c:val>
            <c:numRef>
              <c:f>Sheet1!$A$4:$J$4</c:f>
              <c:numCache>
                <c:formatCode>General</c:formatCode>
                <c:ptCount val="10"/>
                <c:pt idx="0">
                  <c:v>0</c:v>
                </c:pt>
                <c:pt idx="1">
                  <c:v>15.239999999999725</c:v>
                </c:pt>
                <c:pt idx="2">
                  <c:v>61.9399999999996</c:v>
                </c:pt>
                <c:pt idx="3">
                  <c:v>155.33999999999969</c:v>
                </c:pt>
                <c:pt idx="4">
                  <c:v>388.83999999999969</c:v>
                </c:pt>
                <c:pt idx="5">
                  <c:v>874.51999999999953</c:v>
                </c:pt>
                <c:pt idx="6">
                  <c:v>1108.0199999999995</c:v>
                </c:pt>
                <c:pt idx="7">
                  <c:v>1341.5199999999995</c:v>
                </c:pt>
                <c:pt idx="8">
                  <c:v>1575.0200000000004</c:v>
                </c:pt>
                <c:pt idx="9">
                  <c:v>1836.5400000000009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02C6-4678-A5AD-F046E2021CF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63290912"/>
        <c:axId val="1"/>
      </c:areaChart>
      <c:catAx>
        <c:axId val="36329091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out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05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30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#,##0;&quot;-&quot;#,##0" sourceLinked="0"/>
        <c:majorTickMark val="out"/>
        <c:minorTickMark val="none"/>
        <c:tickLblPos val="nextTo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63290912"/>
        <c:crosses val="min"/>
        <c:crossBetween val="midCat"/>
        <c:majorUnit val="1000"/>
      </c:valAx>
    </c:plotArea>
    <c:plotVisOnly val="0"/>
    <c:dispBlanksAs val="zero"/>
    <c:showDLblsOverMax val="1"/>
  </c:chart>
  <c:externalData r:id="rId1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4172799127827746E-2"/>
          <c:y val="3.591160220994475E-2"/>
          <c:w val="0.97165440174434448"/>
          <c:h val="0.9281767955801104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D6D7D9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Sheet1!$A$1:$F$1</c:f>
              <c:numCache>
                <c:formatCode>General</c:formatCode>
                <c:ptCount val="6"/>
                <c:pt idx="0">
                  <c:v>37.17211328976029</c:v>
                </c:pt>
                <c:pt idx="1">
                  <c:v>37.17211328976029</c:v>
                </c:pt>
                <c:pt idx="2">
                  <c:v>37.17211328976029</c:v>
                </c:pt>
                <c:pt idx="3">
                  <c:v>37.17211328976029</c:v>
                </c:pt>
                <c:pt idx="4">
                  <c:v>37.17211328976029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DA2-4C5E-993E-15E2FE362844}"/>
            </c:ext>
          </c:extLst>
        </c:ser>
        <c:ser>
          <c:idx val="1"/>
          <c:order val="1"/>
          <c:spPr>
            <a:solidFill>
              <a:srgbClr val="C3CFE1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Sheet1!$A$2:$F$2</c:f>
              <c:numCache>
                <c:formatCode>General</c:formatCode>
                <c:ptCount val="6"/>
                <c:pt idx="0">
                  <c:v>0.33109869646182233</c:v>
                </c:pt>
                <c:pt idx="1">
                  <c:v>3.3748603351955211</c:v>
                </c:pt>
                <c:pt idx="2">
                  <c:v>18.999503414028538</c:v>
                </c:pt>
                <c:pt idx="3">
                  <c:v>29.145375543140901</c:v>
                </c:pt>
                <c:pt idx="4">
                  <c:v>39.899999999999991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DA2-4C5E-993E-15E2FE362844}"/>
            </c:ext>
          </c:extLst>
        </c:ser>
        <c:ser>
          <c:idx val="2"/>
          <c:order val="2"/>
          <c:spPr>
            <a:solidFill>
              <a:srgbClr val="9DB1CF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Sheet1!$A$3:$F$3</c:f>
              <c:numCache>
                <c:formatCode>General</c:formatCode>
                <c:ptCount val="6"/>
                <c:pt idx="0">
                  <c:v>9.4599627560526756E-2</c:v>
                </c:pt>
                <c:pt idx="1">
                  <c:v>0.96424581005585708</c:v>
                </c:pt>
                <c:pt idx="2">
                  <c:v>5.4284295468652886</c:v>
                </c:pt>
                <c:pt idx="3">
                  <c:v>8.3272501551831084</c:v>
                </c:pt>
                <c:pt idx="4">
                  <c:v>11.399999999999991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DA2-4C5E-993E-15E2FE362844}"/>
            </c:ext>
          </c:extLst>
        </c:ser>
        <c:ser>
          <c:idx val="3"/>
          <c:order val="3"/>
          <c:spPr>
            <a:solidFill>
              <a:srgbClr val="6F8DB9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Sheet1!$A$4:$F$4</c:f>
              <c:numCache>
                <c:formatCode>General</c:formatCode>
                <c:ptCount val="6"/>
                <c:pt idx="0">
                  <c:v>9.4599627560526756E-2</c:v>
                </c:pt>
                <c:pt idx="1">
                  <c:v>0.96424581005585708</c:v>
                </c:pt>
                <c:pt idx="2">
                  <c:v>5.4284295468653028</c:v>
                </c:pt>
                <c:pt idx="3">
                  <c:v>8.3272501551831084</c:v>
                </c:pt>
                <c:pt idx="4">
                  <c:v>11.400000000000006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DA2-4C5E-993E-15E2FE362844}"/>
            </c:ext>
          </c:extLst>
        </c:ser>
        <c:ser>
          <c:idx val="4"/>
          <c:order val="4"/>
          <c:spPr>
            <a:solidFill>
              <a:srgbClr val="4C6C9C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Sheet1!$A$5:$F$5</c:f>
              <c:numCache>
                <c:formatCode>General</c:formatCode>
                <c:ptCount val="6"/>
                <c:pt idx="0">
                  <c:v>9.4599627560526756E-2</c:v>
                </c:pt>
                <c:pt idx="1">
                  <c:v>0.96424581005585708</c:v>
                </c:pt>
                <c:pt idx="2">
                  <c:v>5.4284295468653028</c:v>
                </c:pt>
                <c:pt idx="3">
                  <c:v>8.3272501551831084</c:v>
                </c:pt>
                <c:pt idx="4">
                  <c:v>11.400000000000006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BDA2-4C5E-993E-15E2FE36284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84163264"/>
        <c:axId val="1"/>
      </c:barChart>
      <c:catAx>
        <c:axId val="1884163264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out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05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11.27211328976028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88416326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3194620654656179E-2"/>
          <c:y val="5.6777289084366252E-2"/>
          <c:w val="0.97361075869068769"/>
          <c:h val="0.88644542183126751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1"/>
              <c:layout>
                <c:manualLayout>
                  <c:x val="0"/>
                  <c:y val="-3.9984006397441024E-4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AFB9-4A0C-8061-EDAB24069A8B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AFB9-4A0C-8061-EDAB24069A8B}"/>
                </c:ext>
              </c:extLst>
            </c:dLbl>
            <c:dLbl>
              <c:idx val="3"/>
              <c:layout>
                <c:manualLayout>
                  <c:x val="0"/>
                  <c:y val="-3.9984006397441024E-4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AFB9-4A0C-8061-EDAB24069A8B}"/>
                </c:ext>
              </c:extLst>
            </c:dLbl>
            <c:dLbl>
              <c:idx val="9"/>
              <c:layout>
                <c:manualLayout>
                  <c:x val="0"/>
                  <c:y val="-0.44822071171531386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AFB9-4A0C-8061-EDAB24069A8B}"/>
                </c:ext>
              </c:extLst>
            </c:dLbl>
            <c:dLbl>
              <c:idx val="10"/>
              <c:layout>
                <c:manualLayout>
                  <c:x val="0"/>
                  <c:y val="-0.43942423030787686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AFB9-4A0C-8061-EDAB24069A8B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Sheet1!$A$1:$K$1</c:f>
              <c:numCache>
                <c:formatCode>General</c:formatCode>
                <c:ptCount val="11"/>
                <c:pt idx="0">
                  <c:v>100.35</c:v>
                </c:pt>
                <c:pt idx="1">
                  <c:v>99.8</c:v>
                </c:pt>
                <c:pt idx="2">
                  <c:v>99.5</c:v>
                </c:pt>
                <c:pt idx="3">
                  <c:v>99.3</c:v>
                </c:pt>
                <c:pt idx="4">
                  <c:v>101</c:v>
                </c:pt>
                <c:pt idx="5">
                  <c:v>105</c:v>
                </c:pt>
                <c:pt idx="6">
                  <c:v>107.7</c:v>
                </c:pt>
                <c:pt idx="7">
                  <c:v>110.75</c:v>
                </c:pt>
                <c:pt idx="8">
                  <c:v>134</c:v>
                </c:pt>
                <c:pt idx="9">
                  <c:v>161.5</c:v>
                </c:pt>
                <c:pt idx="10">
                  <c:v>160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FB9-4A0C-8061-EDAB24069A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563125376"/>
        <c:axId val="1"/>
      </c:barChart>
      <c:lineChart>
        <c:grouping val="standard"/>
        <c:varyColors val="0"/>
        <c:ser>
          <c:idx val="1"/>
          <c:order val="1"/>
          <c:spPr>
            <a:ln w="28575" cmpd="sng" algn="ctr">
              <a:solidFill>
                <a:srgbClr val="D1227C"/>
              </a:solidFill>
              <a:prstDash val="solid"/>
            </a:ln>
          </c:spPr>
          <c:marker>
            <c:symbol val="none"/>
          </c:marker>
          <c:dPt>
            <c:idx val="0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AFB9-4A0C-8061-EDAB24069A8B}"/>
              </c:ext>
            </c:extLst>
          </c:dPt>
          <c:dPt>
            <c:idx val="1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AFB9-4A0C-8061-EDAB24069A8B}"/>
              </c:ext>
            </c:extLst>
          </c:dPt>
          <c:dPt>
            <c:idx val="2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8-AFB9-4A0C-8061-EDAB24069A8B}"/>
              </c:ext>
            </c:extLst>
          </c:dPt>
          <c:dPt>
            <c:idx val="3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AFB9-4A0C-8061-EDAB24069A8B}"/>
              </c:ext>
            </c:extLst>
          </c:dPt>
          <c:dPt>
            <c:idx val="4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AFB9-4A0C-8061-EDAB24069A8B}"/>
              </c:ext>
            </c:extLst>
          </c:dPt>
          <c:dPt>
            <c:idx val="5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B-AFB9-4A0C-8061-EDAB24069A8B}"/>
              </c:ext>
            </c:extLst>
          </c:dPt>
          <c:dPt>
            <c:idx val="6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C-AFB9-4A0C-8061-EDAB24069A8B}"/>
              </c:ext>
            </c:extLst>
          </c:dPt>
          <c:dPt>
            <c:idx val="7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D-AFB9-4A0C-8061-EDAB24069A8B}"/>
              </c:ext>
            </c:extLst>
          </c:dPt>
          <c:dPt>
            <c:idx val="8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E-AFB9-4A0C-8061-EDAB24069A8B}"/>
              </c:ext>
            </c:extLst>
          </c:dPt>
          <c:dPt>
            <c:idx val="9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F-AFB9-4A0C-8061-EDAB24069A8B}"/>
              </c:ext>
            </c:extLst>
          </c:dPt>
          <c:dPt>
            <c:idx val="10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0-AFB9-4A0C-8061-EDAB24069A8B}"/>
              </c:ext>
            </c:extLst>
          </c:dPt>
          <c:val>
            <c:numRef>
              <c:f>Sheet1!$A$2:$K$2</c:f>
              <c:numCache>
                <c:formatCode>General</c:formatCode>
                <c:ptCount val="11"/>
                <c:pt idx="0">
                  <c:v>129718797</c:v>
                </c:pt>
                <c:pt idx="1">
                  <c:v>128687449</c:v>
                </c:pt>
                <c:pt idx="2">
                  <c:v>128559709</c:v>
                </c:pt>
                <c:pt idx="3">
                  <c:v>124500074</c:v>
                </c:pt>
                <c:pt idx="4">
                  <c:v>121336487</c:v>
                </c:pt>
                <c:pt idx="5">
                  <c:v>120561372</c:v>
                </c:pt>
                <c:pt idx="6">
                  <c:v>117980876</c:v>
                </c:pt>
                <c:pt idx="7">
                  <c:v>97817636</c:v>
                </c:pt>
                <c:pt idx="8">
                  <c:v>98161847</c:v>
                </c:pt>
                <c:pt idx="9">
                  <c:v>98369683</c:v>
                </c:pt>
                <c:pt idx="10">
                  <c:v>94251719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1-AFB9-4A0C-8061-EDAB24069A8B}"/>
            </c:ext>
          </c:extLst>
        </c:ser>
        <c:ser>
          <c:idx val="2"/>
          <c:order val="2"/>
          <c:spPr>
            <a:ln w="28575" cmpd="sng" algn="ctr">
              <a:solidFill>
                <a:schemeClr val="bg2"/>
              </a:solidFill>
              <a:prstDash val="solid"/>
            </a:ln>
          </c:spPr>
          <c:marker>
            <c:symbol val="none"/>
          </c:marker>
          <c:dPt>
            <c:idx val="0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2-AFB9-4A0C-8061-EDAB24069A8B}"/>
              </c:ext>
            </c:extLst>
          </c:dPt>
          <c:dPt>
            <c:idx val="1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3-AFB9-4A0C-8061-EDAB24069A8B}"/>
              </c:ext>
            </c:extLst>
          </c:dPt>
          <c:dPt>
            <c:idx val="2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4-AFB9-4A0C-8061-EDAB24069A8B}"/>
              </c:ext>
            </c:extLst>
          </c:dPt>
          <c:dPt>
            <c:idx val="3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5-AFB9-4A0C-8061-EDAB24069A8B}"/>
              </c:ext>
            </c:extLst>
          </c:dPt>
          <c:dPt>
            <c:idx val="4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6-AFB9-4A0C-8061-EDAB24069A8B}"/>
              </c:ext>
            </c:extLst>
          </c:dPt>
          <c:dPt>
            <c:idx val="5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7-AFB9-4A0C-8061-EDAB24069A8B}"/>
              </c:ext>
            </c:extLst>
          </c:dPt>
          <c:dPt>
            <c:idx val="6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8-AFB9-4A0C-8061-EDAB24069A8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9-AFB9-4A0C-8061-EDAB24069A8B}"/>
              </c:ext>
            </c:extLst>
          </c:dPt>
          <c:dPt>
            <c:idx val="8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A-AFB9-4A0C-8061-EDAB24069A8B}"/>
              </c:ext>
            </c:extLst>
          </c:dPt>
          <c:dPt>
            <c:idx val="9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B-AFB9-4A0C-8061-EDAB24069A8B}"/>
              </c:ext>
            </c:extLst>
          </c:dPt>
          <c:dPt>
            <c:idx val="10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C-AFB9-4A0C-8061-EDAB24069A8B}"/>
              </c:ext>
            </c:extLst>
          </c:dPt>
          <c:val>
            <c:numRef>
              <c:f>Sheet1!$A$3:$K$3</c:f>
              <c:numCache>
                <c:formatCode>General</c:formatCode>
                <c:ptCount val="11"/>
                <c:pt idx="0">
                  <c:v>119395723</c:v>
                </c:pt>
                <c:pt idx="1">
                  <c:v>117839821</c:v>
                </c:pt>
                <c:pt idx="2">
                  <c:v>118290681</c:v>
                </c:pt>
                <c:pt idx="3">
                  <c:v>120961789</c:v>
                </c:pt>
                <c:pt idx="4">
                  <c:v>122684183</c:v>
                </c:pt>
                <c:pt idx="5">
                  <c:v>122232444</c:v>
                </c:pt>
                <c:pt idx="6">
                  <c:v>115510891</c:v>
                </c:pt>
                <c:pt idx="7">
                  <c:v>112622944</c:v>
                </c:pt>
                <c:pt idx="8">
                  <c:v>105688844</c:v>
                </c:pt>
                <c:pt idx="9">
                  <c:v>95734048</c:v>
                </c:pt>
                <c:pt idx="10">
                  <c:v>91232339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D-AFB9-4A0C-8061-EDAB24069A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"/>
        <c:axId val="3"/>
      </c:lineChart>
      <c:catAx>
        <c:axId val="156312537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65"/>
          <c:min val="90"/>
        </c:scaling>
        <c:delete val="0"/>
        <c:axPos val="r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one"/>
        <c:spPr>
          <a:ln w="9525" cmpd="sng" algn="ctr">
            <a:solidFill>
              <a:srgbClr val="FFFFFF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1563125376"/>
        <c:crosses val="max"/>
        <c:crossBetween val="between"/>
        <c:majorUnit val="5"/>
      </c:valAx>
      <c:catAx>
        <c:axId val="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>
            <a:noFill/>
          </a:ln>
        </c:spPr>
        <c:crossAx val="3"/>
        <c:crosses val="min"/>
        <c:auto val="0"/>
        <c:lblAlgn val="ctr"/>
        <c:lblOffset val="100"/>
        <c:noMultiLvlLbl val="0"/>
      </c:catAx>
      <c:valAx>
        <c:axId val="3"/>
        <c:scaling>
          <c:orientation val="minMax"/>
          <c:max val="135000000"/>
          <c:min val="5000000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one"/>
        <c:spPr>
          <a:ln w="9525" cmpd="sng" algn="ctr">
            <a:solidFill>
              <a:srgbClr val="FFFFFF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2"/>
        <c:crosses val="min"/>
        <c:crossBetween val="between"/>
        <c:majorUnit val="5000000"/>
      </c:valAx>
    </c:plotArea>
    <c:plotVisOnly val="0"/>
    <c:dispBlanksAs val="gap"/>
    <c:showDLblsOverMax val="1"/>
  </c:chart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6.1214249874560964E-2"/>
          <c:y val="6.203164029975021E-2"/>
          <c:w val="0.8657802308078274"/>
          <c:h val="0.87593671940049955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6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4.4962531223980015E-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8B2C-454E-8AC3-1C18DB1C8F00}"/>
                </c:ext>
              </c:extLst>
            </c:dLbl>
            <c:dLbl>
              <c:idx val="1"/>
              <c:layout>
                <c:manualLayout>
                  <c:x val="0"/>
                  <c:y val="-4.3297252289758538E-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8B2C-454E-8AC3-1C18DB1C8F00}"/>
                </c:ext>
              </c:extLst>
            </c:dLbl>
            <c:dLbl>
              <c:idx val="2"/>
              <c:layout>
                <c:manualLayout>
                  <c:x val="0"/>
                  <c:y val="-5.3288925895087429E-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8B2C-454E-8AC3-1C18DB1C8F00}"/>
                </c:ext>
              </c:extLst>
            </c:dLbl>
            <c:dLbl>
              <c:idx val="3"/>
              <c:layout>
                <c:manualLayout>
                  <c:x val="0"/>
                  <c:y val="-7.3272273105745217E-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8B2C-454E-8AC3-1C18DB1C8F00}"/>
                </c:ext>
              </c:extLst>
            </c:dLbl>
            <c:dLbl>
              <c:idx val="4"/>
              <c:layout>
                <c:manualLayout>
                  <c:x val="0"/>
                  <c:y val="-8.7010824313072443E-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8B2C-454E-8AC3-1C18DB1C8F00}"/>
                </c:ext>
              </c:extLst>
            </c:dLbl>
            <c:dLbl>
              <c:idx val="7"/>
              <c:layout>
                <c:manualLayout>
                  <c:x val="0"/>
                  <c:y val="-0.1069941715237302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8B2C-454E-8AC3-1C18DB1C8F00}"/>
                </c:ext>
              </c:extLst>
            </c:dLbl>
            <c:dLbl>
              <c:idx val="8"/>
              <c:layout>
                <c:manualLayout>
                  <c:x val="0"/>
                  <c:y val="-0.16444629475437136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8B2C-454E-8AC3-1C18DB1C8F00}"/>
                </c:ext>
              </c:extLst>
            </c:dLbl>
            <c:dLbl>
              <c:idx val="9"/>
              <c:layout>
                <c:manualLayout>
                  <c:x val="0"/>
                  <c:y val="-0.1902581182348043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8B2C-454E-8AC3-1C18DB1C8F00}"/>
                </c:ext>
              </c:extLst>
            </c:dLbl>
            <c:dLbl>
              <c:idx val="10"/>
              <c:layout>
                <c:manualLayout>
                  <c:x val="0"/>
                  <c:y val="-0.20857618651124063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8B2C-454E-8AC3-1C18DB1C8F00}"/>
                </c:ext>
              </c:extLst>
            </c:dLbl>
            <c:dLbl>
              <c:idx val="11"/>
              <c:layout>
                <c:manualLayout>
                  <c:x val="0"/>
                  <c:y val="-0.24021648626144879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8B2C-454E-8AC3-1C18DB1C8F00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Sheet1!$A$1:$L$1</c:f>
              <c:numCache>
                <c:formatCode>General</c:formatCode>
                <c:ptCount val="12"/>
                <c:pt idx="0">
                  <c:v>3.1</c:v>
                </c:pt>
                <c:pt idx="1">
                  <c:v>2.8</c:v>
                </c:pt>
                <c:pt idx="2">
                  <c:v>4.3</c:v>
                </c:pt>
                <c:pt idx="3">
                  <c:v>3.4</c:v>
                </c:pt>
                <c:pt idx="4">
                  <c:v>4.9000000000000004</c:v>
                </c:pt>
                <c:pt idx="5">
                  <c:v>12.6</c:v>
                </c:pt>
                <c:pt idx="6">
                  <c:v>14.1</c:v>
                </c:pt>
                <c:pt idx="7">
                  <c:v>14.4</c:v>
                </c:pt>
                <c:pt idx="8">
                  <c:v>25</c:v>
                </c:pt>
                <c:pt idx="9">
                  <c:v>29.7</c:v>
                </c:pt>
                <c:pt idx="10">
                  <c:v>33</c:v>
                </c:pt>
                <c:pt idx="11">
                  <c:v>38.799999999999997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B2C-454E-8AC3-1C18DB1C8F0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207645616"/>
        <c:axId val="1"/>
      </c:barChart>
      <c:lineChart>
        <c:grouping val="standard"/>
        <c:varyColors val="0"/>
        <c:ser>
          <c:idx val="1"/>
          <c:order val="1"/>
          <c:spPr>
            <a:ln w="19050" cmpd="sng" algn="ctr">
              <a:solidFill>
                <a:schemeClr val="accent1"/>
              </a:solidFill>
              <a:prstDash val="solid"/>
            </a:ln>
          </c:spPr>
          <c:marker>
            <c:symbol val="none"/>
          </c:marker>
          <c:dPt>
            <c:idx val="0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B-8B2C-454E-8AC3-1C18DB1C8F00}"/>
              </c:ext>
            </c:extLst>
          </c:dPt>
          <c:dPt>
            <c:idx val="1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C-8B2C-454E-8AC3-1C18DB1C8F00}"/>
              </c:ext>
            </c:extLst>
          </c:dPt>
          <c:dPt>
            <c:idx val="2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D-8B2C-454E-8AC3-1C18DB1C8F00}"/>
              </c:ext>
            </c:extLst>
          </c:dPt>
          <c:dPt>
            <c:idx val="3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E-8B2C-454E-8AC3-1C18DB1C8F00}"/>
              </c:ext>
            </c:extLst>
          </c:dPt>
          <c:dPt>
            <c:idx val="4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F-8B2C-454E-8AC3-1C18DB1C8F00}"/>
              </c:ext>
            </c:extLst>
          </c:dPt>
          <c:dPt>
            <c:idx val="5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0-8B2C-454E-8AC3-1C18DB1C8F00}"/>
              </c:ext>
            </c:extLst>
          </c:dPt>
          <c:dPt>
            <c:idx val="6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1-8B2C-454E-8AC3-1C18DB1C8F00}"/>
              </c:ext>
            </c:extLst>
          </c:dPt>
          <c:dPt>
            <c:idx val="7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2-8B2C-454E-8AC3-1C18DB1C8F00}"/>
              </c:ext>
            </c:extLst>
          </c:dPt>
          <c:dPt>
            <c:idx val="8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3-8B2C-454E-8AC3-1C18DB1C8F00}"/>
              </c:ext>
            </c:extLst>
          </c:dPt>
          <c:dPt>
            <c:idx val="9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4-8B2C-454E-8AC3-1C18DB1C8F00}"/>
              </c:ext>
            </c:extLst>
          </c:dPt>
          <c:dPt>
            <c:idx val="10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5-8B2C-454E-8AC3-1C18DB1C8F00}"/>
              </c:ext>
            </c:extLst>
          </c:dPt>
          <c:dPt>
            <c:idx val="11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6-8B2C-454E-8AC3-1C18DB1C8F00}"/>
              </c:ext>
            </c:extLst>
          </c:dPt>
          <c:dLbls>
            <c:dLbl>
              <c:idx val="11"/>
              <c:layout>
                <c:manualLayout>
                  <c:x val="0"/>
                  <c:y val="-4.6211490424646132E-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b="1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6-8B2C-454E-8AC3-1C18DB1C8F00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Sheet1!$A$2:$L$2</c:f>
              <c:numCache>
                <c:formatCode>General</c:formatCode>
                <c:ptCount val="12"/>
                <c:pt idx="0">
                  <c:v>3.1</c:v>
                </c:pt>
                <c:pt idx="1">
                  <c:v>5.9</c:v>
                </c:pt>
                <c:pt idx="2">
                  <c:v>10.199999999999999</c:v>
                </c:pt>
                <c:pt idx="3">
                  <c:v>13.6</c:v>
                </c:pt>
                <c:pt idx="4">
                  <c:v>18.5</c:v>
                </c:pt>
                <c:pt idx="5">
                  <c:v>31.1</c:v>
                </c:pt>
                <c:pt idx="6">
                  <c:v>45.2</c:v>
                </c:pt>
                <c:pt idx="7">
                  <c:v>59.6</c:v>
                </c:pt>
                <c:pt idx="8">
                  <c:v>84.6</c:v>
                </c:pt>
                <c:pt idx="9">
                  <c:v>114.3</c:v>
                </c:pt>
                <c:pt idx="10">
                  <c:v>147.30000000000001</c:v>
                </c:pt>
                <c:pt idx="11">
                  <c:v>186.10000000000002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17-8B2C-454E-8AC3-1C18DB1C8F0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"/>
        <c:axId val="3"/>
      </c:lineChart>
      <c:catAx>
        <c:axId val="20764561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8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#,##0;&quot;-&quot;#,##0" sourceLinked="0"/>
        <c:majorTickMark val="out"/>
        <c:minorTickMark val="none"/>
        <c:tickLblPos val="nextTo"/>
        <c:spPr>
          <a:ln w="9525" cmpd="sng" algn="ctr">
            <a:solidFill>
              <a:srgbClr val="FFFFFF"/>
            </a:solidFill>
            <a:prstDash val="solid"/>
          </a:ln>
        </c:spPr>
        <c:txPr>
          <a:bodyPr wrap="none"/>
          <a:lstStyle/>
          <a:p>
            <a:pPr>
              <a:defRPr sz="1050" kern="1200">
                <a:solidFill>
                  <a:srgbClr val="FFFFFF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7645616"/>
        <c:crosses val="min"/>
        <c:crossBetween val="between"/>
        <c:majorUnit val="5"/>
      </c:valAx>
      <c:catAx>
        <c:axId val="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>
            <a:noFill/>
          </a:ln>
        </c:spPr>
        <c:crossAx val="3"/>
        <c:crosses val="min"/>
        <c:auto val="0"/>
        <c:lblAlgn val="ctr"/>
        <c:lblOffset val="100"/>
        <c:noMultiLvlLbl val="0"/>
      </c:catAx>
      <c:valAx>
        <c:axId val="3"/>
        <c:scaling>
          <c:orientation val="minMax"/>
          <c:max val="200"/>
          <c:min val="0"/>
        </c:scaling>
        <c:delete val="0"/>
        <c:axPos val="r"/>
        <c:majorGridlines>
          <c:spPr>
            <a:ln>
              <a:noFill/>
            </a:ln>
          </c:spPr>
        </c:majorGridlines>
        <c:numFmt formatCode="#,##0;&quot;-&quot;#,##0" sourceLinked="0"/>
        <c:majorTickMark val="out"/>
        <c:minorTickMark val="none"/>
        <c:tickLblPos val="nextTo"/>
        <c:spPr>
          <a:ln w="9525" cmpd="sng" algn="ctr">
            <a:solidFill>
              <a:srgbClr val="FFFFFF"/>
            </a:solidFill>
            <a:prstDash val="solid"/>
          </a:ln>
        </c:spPr>
        <c:txPr>
          <a:bodyPr wrap="none"/>
          <a:lstStyle/>
          <a:p>
            <a:pPr>
              <a:defRPr sz="1050" kern="1200">
                <a:solidFill>
                  <a:srgbClr val="FFFFFF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"/>
        <c:crosses val="max"/>
        <c:crossBetween val="between"/>
        <c:majorUnit val="50"/>
      </c:valAx>
    </c:plotArea>
    <c:plotVisOnly val="0"/>
    <c:dispBlanksAs val="gap"/>
    <c:showDLblsOverMax val="1"/>
  </c:chart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5603151157065487E-2"/>
          <c:y val="3.5961272475795295E-2"/>
          <c:w val="0.94879369768586908"/>
          <c:h val="0.9280774550484094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1E5FB"/>
            </a:solidFill>
            <a:ln>
              <a:noFill/>
            </a:ln>
          </c:spPr>
          <c:invertIfNegative val="0"/>
          <c:val>
            <c:numRef>
              <c:f>Sheet1!$A$1:$F$1</c:f>
              <c:numCache>
                <c:formatCode>General</c:formatCode>
                <c:ptCount val="6"/>
                <c:pt idx="0">
                  <c:v>45.249999999999993</c:v>
                </c:pt>
                <c:pt idx="1">
                  <c:v>42.099565217391309</c:v>
                </c:pt>
                <c:pt idx="2">
                  <c:v>38.161329305135958</c:v>
                </c:pt>
                <c:pt idx="3">
                  <c:v>35.394146341463419</c:v>
                </c:pt>
                <c:pt idx="4">
                  <c:v>39.047619047619044</c:v>
                </c:pt>
                <c:pt idx="5">
                  <c:v>38.299999999999997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BAB-48D1-90F1-E7CD0FF845C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59953167"/>
        <c:axId val="1"/>
      </c:barChart>
      <c:catAx>
        <c:axId val="1859953167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5.249999999999993"/>
          <c:min val="3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859953167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9040644452581471E-2"/>
          <c:y val="0.12167952013710369"/>
          <c:w val="0.96191871109483706"/>
          <c:h val="0.75664095972579259"/>
        </c:manualLayout>
      </c:layout>
      <c:barChart>
        <c:barDir val="col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6969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F442-49CD-814F-D5C9AE607E54}"/>
              </c:ext>
            </c:extLst>
          </c:dPt>
          <c:dPt>
            <c:idx val="6"/>
            <c:invertIfNegative val="0"/>
            <c:bubble3D val="0"/>
            <c:spPr>
              <a:solidFill>
                <a:srgbClr val="C0C0C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3-F442-49CD-814F-D5C9AE607E54}"/>
              </c:ext>
            </c:extLst>
          </c:dPt>
          <c:dLbls>
            <c:dLbl>
              <c:idx val="0"/>
              <c:layout>
                <c:manualLayout>
                  <c:x val="0"/>
                  <c:y val="-5.9125964010282778E-2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F442-49CD-814F-D5C9AE607E54}"/>
                </c:ext>
              </c:extLst>
            </c:dLbl>
            <c:dLbl>
              <c:idx val="6"/>
              <c:layout>
                <c:manualLayout>
                  <c:x val="0"/>
                  <c:y val="-8.5689802913453304E-4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F442-49CD-814F-D5C9AE607E54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Sheet1!$A$1:$G$1</c:f>
              <c:numCache>
                <c:formatCode>General</c:formatCode>
                <c:ptCount val="7"/>
                <c:pt idx="0">
                  <c:v>0.36</c:v>
                </c:pt>
                <c:pt idx="1">
                  <c:v>0.36</c:v>
                </c:pt>
                <c:pt idx="2">
                  <c:v>1.6999999999999975</c:v>
                </c:pt>
                <c:pt idx="3">
                  <c:v>7.0499999999999989</c:v>
                </c:pt>
                <c:pt idx="4">
                  <c:v>13.58</c:v>
                </c:pt>
                <c:pt idx="5">
                  <c:v>23.979999999999997</c:v>
                </c:pt>
                <c:pt idx="6">
                  <c:v>19.2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442-49CD-814F-D5C9AE607E54}"/>
            </c:ext>
          </c:extLst>
        </c:ser>
        <c:ser>
          <c:idx val="1"/>
          <c:order val="1"/>
          <c:spPr>
            <a:solidFill>
              <a:srgbClr val="C0C0C0"/>
            </a:solidFill>
            <a:ln>
              <a:noFill/>
            </a:ln>
          </c:spPr>
          <c:invertIfNegative val="0"/>
          <c:dPt>
            <c:idx val="6"/>
            <c:invertIfNegative val="0"/>
            <c:bubble3D val="0"/>
            <c:spPr>
              <a:solidFill>
                <a:srgbClr val="96969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6-F442-49CD-814F-D5C9AE607E54}"/>
              </c:ext>
            </c:extLst>
          </c:dPt>
          <c:dLbls>
            <c:dLbl>
              <c:idx val="2"/>
              <c:layout>
                <c:manualLayout>
                  <c:x val="-1.9040644452581471E-2"/>
                  <c:y val="-8.5689802913453304E-4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F442-49CD-814F-D5C9AE607E54}"/>
                </c:ext>
              </c:extLst>
            </c:dLbl>
            <c:dLbl>
              <c:idx val="3"/>
              <c:layout>
                <c:manualLayout>
                  <c:x val="0"/>
                  <c:y val="0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F442-49CD-814F-D5C9AE607E54}"/>
                </c:ext>
              </c:extLst>
            </c:dLbl>
            <c:dLbl>
              <c:idx val="4"/>
              <c:layout>
                <c:manualLayout>
                  <c:x val="0"/>
                  <c:y val="-8.5689802913453304E-4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F442-49CD-814F-D5C9AE607E54}"/>
                </c:ext>
              </c:extLst>
            </c:dLbl>
            <c:dLbl>
              <c:idx val="5"/>
              <c:layout>
                <c:manualLayout>
                  <c:x val="0"/>
                  <c:y val="0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A-F442-49CD-814F-D5C9AE607E54}"/>
                </c:ext>
              </c:extLst>
            </c:dLbl>
            <c:dLbl>
              <c:idx val="6"/>
              <c:layout>
                <c:manualLayout>
                  <c:x val="0"/>
                  <c:y val="0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F442-49CD-814F-D5C9AE607E54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Sheet1!$A$2:$G$2</c:f>
              <c:numCache>
                <c:formatCode>General</c:formatCode>
                <c:ptCount val="7"/>
                <c:pt idx="1">
                  <c:v>0.9</c:v>
                </c:pt>
                <c:pt idx="2">
                  <c:v>4.0999999999999996</c:v>
                </c:pt>
                <c:pt idx="3">
                  <c:v>4.7000000000000011</c:v>
                </c:pt>
                <c:pt idx="4">
                  <c:v>5.7999999999999989</c:v>
                </c:pt>
                <c:pt idx="5">
                  <c:v>3.6999999999999993</c:v>
                </c:pt>
                <c:pt idx="6">
                  <c:v>12.279999999999998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F442-49CD-814F-D5C9AE607E54}"/>
            </c:ext>
          </c:extLst>
        </c:ser>
        <c:ser>
          <c:idx val="2"/>
          <c:order val="2"/>
          <c:spPr>
            <a:solidFill>
              <a:srgbClr val="969696"/>
            </a:solidFill>
            <a:ln>
              <a:noFill/>
            </a:ln>
          </c:spPr>
          <c:invertIfNegative val="0"/>
          <c:dPt>
            <c:idx val="6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D-F442-49CD-814F-D5C9AE607E54}"/>
              </c:ext>
            </c:extLst>
          </c:dPt>
          <c:dLbls>
            <c:dLbl>
              <c:idx val="4"/>
              <c:layout>
                <c:manualLayout>
                  <c:x val="0"/>
                  <c:y val="-8.5689802913453304E-4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E-F442-49CD-814F-D5C9AE607E54}"/>
                </c:ext>
              </c:extLst>
            </c:dLbl>
            <c:dLbl>
              <c:idx val="5"/>
              <c:layout>
                <c:manualLayout>
                  <c:x val="0"/>
                  <c:y val="0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F-F442-49CD-814F-D5C9AE607E54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Sheet1!$A$3:$G$3</c:f>
              <c:numCache>
                <c:formatCode>General</c:formatCode>
                <c:ptCount val="7"/>
                <c:pt idx="1">
                  <c:v>0.44000000000000017</c:v>
                </c:pt>
                <c:pt idx="2">
                  <c:v>1.25</c:v>
                </c:pt>
                <c:pt idx="3">
                  <c:v>1.8299999999999983</c:v>
                </c:pt>
                <c:pt idx="4">
                  <c:v>4.5999999999999979</c:v>
                </c:pt>
                <c:pt idx="5">
                  <c:v>3.8000000000000007</c:v>
                </c:pt>
                <c:pt idx="6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F442-49CD-814F-D5C9AE607E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207643216"/>
        <c:axId val="1"/>
      </c:barChart>
      <c:catAx>
        <c:axId val="20764321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31.479999999999997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207643216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4841269841269842"/>
          <c:y val="6.2117235345581799E-2"/>
          <c:w val="0.50396825396825395"/>
          <c:h val="0.8757655293088364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4.374453193350831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07F6-404D-8479-6913A8503F0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</c:f>
              <c:numCache>
                <c:formatCode>General</c:formatCode>
                <c:ptCount val="1"/>
                <c:pt idx="0">
                  <c:v>16.926383664696402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7F6-404D-8479-6913A8503F03}"/>
            </c:ext>
          </c:extLst>
        </c:ser>
        <c:ser>
          <c:idx val="1"/>
          <c:order val="1"/>
          <c:spPr>
            <a:noFill/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4.374453193350831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07F6-404D-8479-6913A8503F0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</c:f>
              <c:numCache>
                <c:formatCode>General</c:formatCode>
                <c:ptCount val="1"/>
                <c:pt idx="0">
                  <c:v>83.073616335303598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7F6-404D-8479-6913A8503F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207654256"/>
        <c:axId val="1"/>
      </c:barChart>
      <c:catAx>
        <c:axId val="20765425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207654256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0310077519379844E-2"/>
          <c:y val="1.9273535952557451E-2"/>
          <c:w val="0.91937984496124026"/>
          <c:h val="0.96145292809488514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D6D7D9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BEF2-4572-B547-5A83E0A1D515}"/>
              </c:ext>
            </c:extLst>
          </c:dPt>
          <c:val>
            <c:numRef>
              <c:f>Sheet1!$A$1:$H$1</c:f>
              <c:numCache>
                <c:formatCode>General</c:formatCode>
                <c:ptCount val="8"/>
                <c:pt idx="0">
                  <c:v>2437289247.6100001</c:v>
                </c:pt>
                <c:pt idx="1">
                  <c:v>2162976840.7600002</c:v>
                </c:pt>
                <c:pt idx="2">
                  <c:v>1698114884.24</c:v>
                </c:pt>
                <c:pt idx="3">
                  <c:v>1057652887.87</c:v>
                </c:pt>
                <c:pt idx="4">
                  <c:v>912085876.71000004</c:v>
                </c:pt>
                <c:pt idx="5">
                  <c:v>883241458.77999997</c:v>
                </c:pt>
                <c:pt idx="6">
                  <c:v>749738120</c:v>
                </c:pt>
                <c:pt idx="7">
                  <c:v>2370934573.25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EF2-4572-B547-5A83E0A1D51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20564640"/>
        <c:axId val="1"/>
      </c:barChart>
      <c:catAx>
        <c:axId val="1820564640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2437289247.6100001"/>
          <c:min val="0"/>
        </c:scaling>
        <c:delete val="0"/>
        <c:axPos val="b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820564640"/>
        <c:crosses val="max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7869415807560136E-2"/>
          <c:y val="0.16976998904709747"/>
          <c:w val="0.96426116838487974"/>
          <c:h val="0.66046002190580499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1"/>
              <c:layout>
                <c:manualLayout>
                  <c:x val="0"/>
                  <c:y val="-0.1325301204819277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3212-4E0B-80FF-06B3CA09C9CE}"/>
                </c:ext>
              </c:extLst>
            </c:dLbl>
            <c:dLbl>
              <c:idx val="2"/>
              <c:layout>
                <c:manualLayout>
                  <c:x val="0"/>
                  <c:y val="-0.13143483023001096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3212-4E0B-80FF-06B3CA09C9C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26.344789640791532</c:v>
                </c:pt>
                <c:pt idx="1">
                  <c:v>4.5</c:v>
                </c:pt>
                <c:pt idx="2">
                  <c:v>4.4000000000000004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212-4E0B-80FF-06B3CA09C9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550569327"/>
        <c:axId val="1"/>
      </c:barChart>
      <c:catAx>
        <c:axId val="1550569327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26.344789640791532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550569327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4996003197442044E-2"/>
          <c:y val="5.9915611814345994E-2"/>
          <c:w val="0.93669064748201436"/>
          <c:h val="0.88016877637130797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C0C0C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B3B5-4355-AAFC-001EA676EA6E}"/>
              </c:ext>
            </c:extLst>
          </c:dPt>
          <c:dPt>
            <c:idx val="3"/>
            <c:invertIfNegative val="0"/>
            <c:bubble3D val="0"/>
            <c:spPr>
              <a:solidFill>
                <a:srgbClr val="6F8DB9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B3B5-4355-AAFC-001EA676EA6E}"/>
              </c:ext>
            </c:extLst>
          </c:dPt>
          <c:dLbls>
            <c:dLbl>
              <c:idx val="1"/>
              <c:layout>
                <c:manualLayout>
                  <c:x val="0"/>
                  <c:y val="-4.219409282700422E-4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B3B5-4355-AAFC-001EA676EA6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Sheet1!$A$1:$D$1</c:f>
              <c:numCache>
                <c:formatCode>General</c:formatCode>
                <c:ptCount val="4"/>
                <c:pt idx="0">
                  <c:v>1050</c:v>
                </c:pt>
                <c:pt idx="1">
                  <c:v>980</c:v>
                </c:pt>
                <c:pt idx="3">
                  <c:v>553.80000000000007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3B5-4355-AAFC-001EA676EA6E}"/>
            </c:ext>
          </c:extLst>
        </c:ser>
        <c:ser>
          <c:idx val="1"/>
          <c:order val="1"/>
          <c:spPr>
            <a:solidFill>
              <a:srgbClr val="808080"/>
            </a:solidFill>
            <a:ln>
              <a:noFill/>
            </a:ln>
          </c:spPr>
          <c:invertIfNegative val="0"/>
          <c:dPt>
            <c:idx val="3"/>
            <c:invertIfNegative val="0"/>
            <c:bubble3D val="0"/>
            <c:spPr>
              <a:solidFill>
                <a:srgbClr val="9DB1CF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4-B3B5-4355-AAFC-001EA676EA6E}"/>
              </c:ext>
            </c:extLst>
          </c:dPt>
          <c:dLbls>
            <c:dLbl>
              <c:idx val="1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B3B5-4355-AAFC-001EA676EA6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Sheet1!$A$2:$D$2</c:f>
              <c:numCache>
                <c:formatCode>General</c:formatCode>
                <c:ptCount val="4"/>
                <c:pt idx="1">
                  <c:v>440</c:v>
                </c:pt>
                <c:pt idx="3">
                  <c:v>383.4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B3B5-4355-AAFC-001EA676EA6E}"/>
            </c:ext>
          </c:extLst>
        </c:ser>
        <c:ser>
          <c:idx val="2"/>
          <c:order val="2"/>
          <c:spPr>
            <a:solidFill>
              <a:srgbClr val="C3CFE1"/>
            </a:solidFill>
            <a:ln>
              <a:noFill/>
            </a:ln>
          </c:spPr>
          <c:invertIfNegative val="0"/>
          <c:val>
            <c:numRef>
              <c:f>Sheet1!$A$3:$D$3</c:f>
              <c:numCache>
                <c:formatCode>General</c:formatCode>
                <c:ptCount val="4"/>
                <c:pt idx="3">
                  <c:v>28.399999999999977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B3B5-4355-AAFC-001EA676EA6E}"/>
            </c:ext>
          </c:extLst>
        </c:ser>
        <c:ser>
          <c:idx val="3"/>
          <c:order val="3"/>
          <c:spPr>
            <a:solidFill>
              <a:srgbClr val="969696"/>
            </a:solidFill>
            <a:ln>
              <a:noFill/>
            </a:ln>
          </c:spPr>
          <c:invertIfNegative val="0"/>
          <c:val>
            <c:numRef>
              <c:f>Sheet1!$A$4:$D$4</c:f>
              <c:numCache>
                <c:formatCode>General</c:formatCode>
                <c:ptCount val="4"/>
                <c:pt idx="3">
                  <c:v>255.60000000000002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B3B5-4355-AAFC-001EA676EA6E}"/>
            </c:ext>
          </c:extLst>
        </c:ser>
        <c:ser>
          <c:idx val="4"/>
          <c:order val="4"/>
          <c:spPr>
            <a:solidFill>
              <a:srgbClr val="C0C0C0"/>
            </a:solidFill>
            <a:ln>
              <a:noFill/>
            </a:ln>
          </c:spPr>
          <c:invertIfNegative val="0"/>
          <c:val>
            <c:numRef>
              <c:f>Sheet1!$A$5:$D$5</c:f>
              <c:numCache>
                <c:formatCode>General</c:formatCode>
                <c:ptCount val="4"/>
                <c:pt idx="3">
                  <c:v>14.200000000000045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B3B5-4355-AAFC-001EA676EA6E}"/>
            </c:ext>
          </c:extLst>
        </c:ser>
        <c:ser>
          <c:idx val="5"/>
          <c:order val="5"/>
          <c:spPr>
            <a:solidFill>
              <a:srgbClr val="D6D7D9"/>
            </a:solidFill>
            <a:ln>
              <a:noFill/>
            </a:ln>
          </c:spPr>
          <c:invertIfNegative val="0"/>
          <c:val>
            <c:numRef>
              <c:f>Sheet1!$A$6:$D$6</c:f>
              <c:numCache>
                <c:formatCode>General</c:formatCode>
                <c:ptCount val="4"/>
                <c:pt idx="3">
                  <c:v>184.59999999999991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3B5-4355-AAFC-001EA676EA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70849552"/>
        <c:axId val="1"/>
      </c:barChart>
      <c:catAx>
        <c:axId val="187084955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5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#,##0;&quot;-&quot;#,##0" sourceLinked="0"/>
        <c:majorTickMark val="out"/>
        <c:minorTickMark val="none"/>
        <c:tickLblPos val="nextTo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70849552"/>
        <c:crosses val="min"/>
        <c:crossBetween val="between"/>
        <c:majorUnit val="100"/>
      </c:valAx>
    </c:plotArea>
    <c:plotVisOnly val="0"/>
    <c:dispBlanksAs val="gap"/>
    <c:showDLblsOverMax val="1"/>
  </c:chart>
  <c:externalData r:id="rId1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3845876195632564E-3"/>
          <c:y val="6.8466730954676952E-2"/>
          <c:w val="0.98123082476087353"/>
          <c:h val="0.8630665380906460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6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AB90-4A31-822E-7904BB22737F}"/>
              </c:ext>
            </c:extLst>
          </c:dPt>
          <c:dPt>
            <c:idx val="3"/>
            <c:invertIfNegative val="0"/>
            <c:bubble3D val="0"/>
            <c:spPr>
              <a:pattFill prst="ltDnDiag">
                <a:fgClr>
                  <a:schemeClr val="tx1"/>
                </a:fgClr>
                <a:bgClr>
                  <a:schemeClr val="bg1"/>
                </a:bgClr>
              </a:patt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AB90-4A31-822E-7904BB22737F}"/>
              </c:ext>
            </c:extLst>
          </c:dPt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AB90-4A31-822E-7904BB22737F}"/>
                </c:ext>
              </c:extLst>
            </c:dLbl>
            <c:dLbl>
              <c:idx val="1"/>
              <c:layout>
                <c:manualLayout>
                  <c:x val="0"/>
                  <c:y val="-4.8216007714561236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AB90-4A31-822E-7904BB22737F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AB90-4A31-822E-7904BB22737F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AB90-4A31-822E-7904BB22737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Sheet1!$A$1:$E$1</c:f>
              <c:numCache>
                <c:formatCode>General</c:formatCode>
                <c:ptCount val="5"/>
                <c:pt idx="0">
                  <c:v>47</c:v>
                </c:pt>
                <c:pt idx="1">
                  <c:v>44</c:v>
                </c:pt>
                <c:pt idx="2">
                  <c:v>42.5</c:v>
                </c:pt>
                <c:pt idx="3">
                  <c:v>24</c:v>
                </c:pt>
                <c:pt idx="4">
                  <c:v>20.39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B90-4A31-822E-7904BB22737F}"/>
            </c:ext>
          </c:extLst>
        </c:ser>
        <c:ser>
          <c:idx val="1"/>
          <c:order val="1"/>
          <c:spPr>
            <a:solidFill>
              <a:schemeClr val="accent5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6-AB90-4A31-822E-7904BB22737F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AB90-4A31-822E-7904BB22737F}"/>
              </c:ext>
            </c:extLst>
          </c:dPt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AB90-4A31-822E-7904BB22737F}"/>
                </c:ext>
              </c:extLst>
            </c:dLbl>
            <c:dLbl>
              <c:idx val="1"/>
              <c:layout>
                <c:manualLayout>
                  <c:x val="0"/>
                  <c:y val="-4.8216007714561236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AB90-4A31-822E-7904BB22737F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AB90-4A31-822E-7904BB22737F}"/>
                </c:ext>
              </c:extLst>
            </c:dLbl>
            <c:dLbl>
              <c:idx val="3"/>
              <c:layout>
                <c:manualLayout>
                  <c:x val="0"/>
                  <c:y val="-4.8216007714561236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AB90-4A31-822E-7904BB22737F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A-AB90-4A31-822E-7904BB22737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Sheet1!$A$2:$E$2</c:f>
              <c:numCache>
                <c:formatCode>General</c:formatCode>
                <c:ptCount val="5"/>
                <c:pt idx="0">
                  <c:v>37</c:v>
                </c:pt>
                <c:pt idx="1">
                  <c:v>36.000000000000007</c:v>
                </c:pt>
                <c:pt idx="2">
                  <c:v>37.999999999999993</c:v>
                </c:pt>
                <c:pt idx="3">
                  <c:v>7.0000000000000009</c:v>
                </c:pt>
                <c:pt idx="4">
                  <c:v>56.93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AB90-4A31-822E-7904BB22737F}"/>
            </c:ext>
          </c:extLst>
        </c:ser>
        <c:ser>
          <c:idx val="2"/>
          <c:order val="2"/>
          <c:spPr>
            <a:solidFill>
              <a:schemeClr val="accent3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C-AB90-4A31-822E-7904BB22737F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D-AB90-4A31-822E-7904BB22737F}"/>
              </c:ext>
            </c:extLst>
          </c:dPt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C-AB90-4A31-822E-7904BB22737F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E-AB90-4A31-822E-7904BB22737F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F-AB90-4A31-822E-7904BB22737F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0-AB90-4A31-822E-7904BB22737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Sheet1!$A$3:$E$3</c:f>
              <c:numCache>
                <c:formatCode>General</c:formatCode>
                <c:ptCount val="5"/>
                <c:pt idx="0">
                  <c:v>16.000000000000004</c:v>
                </c:pt>
                <c:pt idx="1">
                  <c:v>8.9999999999999964</c:v>
                </c:pt>
                <c:pt idx="2">
                  <c:v>12.5</c:v>
                </c:pt>
                <c:pt idx="3">
                  <c:v>45</c:v>
                </c:pt>
                <c:pt idx="4">
                  <c:v>23.440000000000005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AB90-4A31-822E-7904BB22737F}"/>
            </c:ext>
          </c:extLst>
        </c:ser>
        <c:ser>
          <c:idx val="3"/>
          <c:order val="3"/>
          <c:spPr>
            <a:solidFill>
              <a:schemeClr val="accent1"/>
            </a:solidFill>
            <a:ln>
              <a:noFill/>
            </a:ln>
          </c:spPr>
          <c:invertIfNegative val="0"/>
          <c:dPt>
            <c:idx val="3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12-AB90-4A31-822E-7904BB22737F}"/>
              </c:ext>
            </c:extLst>
          </c:dPt>
          <c:dLbls>
            <c:dLbl>
              <c:idx val="1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3-AB90-4A31-822E-7904BB22737F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4-AB90-4A31-822E-7904BB22737F}"/>
                </c:ext>
              </c:extLst>
            </c:dLbl>
            <c:dLbl>
              <c:idx val="3"/>
              <c:layout>
                <c:manualLayout>
                  <c:x val="0"/>
                  <c:y val="-4.8216007714561236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2-AB90-4A31-822E-7904BB22737F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5-AB90-4A31-822E-7904BB22737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Sheet1!$A$4:$E$4</c:f>
              <c:numCache>
                <c:formatCode>General</c:formatCode>
                <c:ptCount val="5"/>
                <c:pt idx="1">
                  <c:v>10.999999999999998</c:v>
                </c:pt>
                <c:pt idx="2">
                  <c:v>7.0000000000000062</c:v>
                </c:pt>
                <c:pt idx="3">
                  <c:v>7.0000000000000062</c:v>
                </c:pt>
                <c:pt idx="4">
                  <c:v>19.179999999999996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6-AB90-4A31-822E-7904BB22737F}"/>
            </c:ext>
          </c:extLst>
        </c:ser>
        <c:ser>
          <c:idx val="4"/>
          <c:order val="4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3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7-AB90-4A31-822E-7904BB22737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Sheet1!$A$5:$E$5</c:f>
              <c:numCache>
                <c:formatCode>General</c:formatCode>
                <c:ptCount val="5"/>
                <c:pt idx="3">
                  <c:v>16.999999999999993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AB90-4A31-822E-7904BB22737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246888608"/>
        <c:axId val="1"/>
      </c:barChart>
      <c:catAx>
        <c:axId val="24688860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19.94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246888608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6.6715542521994131E-2"/>
          <c:y val="0.12916111850865514"/>
          <c:w val="0.85337243401759533"/>
          <c:h val="0.74167776298268973"/>
        </c:manualLayout>
      </c:layout>
      <c:doughnutChart>
        <c:varyColors val="0"/>
        <c:ser>
          <c:idx val="0"/>
          <c:order val="0"/>
          <c:dPt>
            <c:idx val="0"/>
            <c:bubble3D val="0"/>
            <c:spPr>
              <a:solidFill>
                <a:schemeClr val="accent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C316-4D16-B0C3-BF38B917B454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C316-4D16-B0C3-BF38B917B454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2-C316-4D16-B0C3-BF38B917B454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3-C316-4D16-B0C3-BF38B917B454}"/>
              </c:ext>
            </c:extLst>
          </c:dPt>
          <c:dLbls>
            <c:dLbl>
              <c:idx val="0"/>
              <c:layout>
                <c:manualLayout>
                  <c:x val="3.5923753665689152E-2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b="1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C316-4D16-B0C3-BF38B917B454}"/>
                </c:ext>
              </c:extLst>
            </c:dLbl>
            <c:dLbl>
              <c:idx val="1"/>
              <c:layout>
                <c:manualLayout>
                  <c:x val="-2.3460410557184751E-2"/>
                  <c:y val="1.5312916111850865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C316-4D16-B0C3-BF38B917B454}"/>
                </c:ext>
              </c:extLst>
            </c:dLbl>
            <c:dLbl>
              <c:idx val="2"/>
              <c:layout>
                <c:manualLayout>
                  <c:x val="-2.0527859237536656E-2"/>
                  <c:y val="-1.8641810918774968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C316-4D16-B0C3-BF38B917B454}"/>
                </c:ext>
              </c:extLst>
            </c:dLbl>
            <c:dLbl>
              <c:idx val="3"/>
              <c:layout>
                <c:manualLayout>
                  <c:x val="-8.7976539589442824E-3"/>
                  <c:y val="-4.7270306258322237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C316-4D16-B0C3-BF38B917B454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val>
            <c:numRef>
              <c:f>Sheet1!$A$1:$A$4</c:f>
              <c:numCache>
                <c:formatCode>General</c:formatCode>
                <c:ptCount val="4"/>
                <c:pt idx="0">
                  <c:v>50</c:v>
                </c:pt>
                <c:pt idx="1">
                  <c:v>30</c:v>
                </c:pt>
                <c:pt idx="2">
                  <c:v>15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316-4D16-B0C3-BF38B917B4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plotVisOnly val="0"/>
    <c:dispBlanksAs val="gap"/>
    <c:showDLblsOverMax val="1"/>
  </c:chart>
  <c:externalData r:id="rId1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2126865671641791E-2"/>
          <c:y val="0.19922630560928434"/>
          <c:w val="0.97574626865671643"/>
          <c:h val="0.6634429400386847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0.39361702127659576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64FE-49DC-99BE-9C0A1A273086}"/>
                </c:ext>
              </c:extLst>
            </c:dLbl>
            <c:dLbl>
              <c:idx val="1"/>
              <c:layout>
                <c:manualLayout>
                  <c:x val="0"/>
                  <c:y val="-0.3829787234042553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64FE-49DC-99BE-9C0A1A273086}"/>
                </c:ext>
              </c:extLst>
            </c:dLbl>
            <c:dLbl>
              <c:idx val="2"/>
              <c:layout>
                <c:manualLayout>
                  <c:x val="0"/>
                  <c:y val="-0.34912959381044489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64FE-49DC-99BE-9C0A1A273086}"/>
                </c:ext>
              </c:extLst>
            </c:dLbl>
            <c:dLbl>
              <c:idx val="3"/>
              <c:layout>
                <c:manualLayout>
                  <c:x val="0"/>
                  <c:y val="-0.3036750483558994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64FE-49DC-99BE-9C0A1A27308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Sheet1!$A$1:$D$1</c:f>
              <c:numCache>
                <c:formatCode>General</c:formatCode>
                <c:ptCount val="4"/>
                <c:pt idx="0">
                  <c:v>0.89</c:v>
                </c:pt>
                <c:pt idx="1">
                  <c:v>0.86</c:v>
                </c:pt>
                <c:pt idx="2">
                  <c:v>0.77</c:v>
                </c:pt>
                <c:pt idx="3">
                  <c:v>0.65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4FE-49DC-99BE-9C0A1A2730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483504256"/>
        <c:axId val="1"/>
      </c:barChart>
      <c:catAx>
        <c:axId val="48350425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0.89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483504256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#,##0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6350" cmpd="sng" algn="ctr">
              <a:noFill/>
              <a:prstDash val="solid"/>
            </a:ln>
          </c:spPr>
          <c:invertIfNegative val="0"/>
          <c:val>
            <c:numRef>
              <c:f>Sheet1!$A$2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#,##0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#,##0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7.3528864421541232E-2"/>
                  <c:y val="1.3721059997621683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#,##0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#,##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8.725039266398632E-2"/>
                  <c:y val="1.3721059997621683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7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9237883832778396E-2"/>
          <c:y val="6.9593647828117708E-2"/>
          <c:w val="0.9393266740658528"/>
          <c:h val="0.8608127043437645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969696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E6CE-4A85-ABF4-FA12E99E06D1}"/>
                </c:ext>
              </c:extLst>
            </c:dLbl>
            <c:dLbl>
              <c:idx val="1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E6CE-4A85-ABF4-FA12E99E06D1}"/>
                </c:ext>
              </c:extLst>
            </c:dLbl>
            <c:dLbl>
              <c:idx val="2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E6CE-4A85-ABF4-FA12E99E06D1}"/>
                </c:ext>
              </c:extLst>
            </c:dLbl>
            <c:dLbl>
              <c:idx val="3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E6CE-4A85-ABF4-FA12E99E06D1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E6CE-4A85-ABF4-FA12E99E06D1}"/>
                </c:ext>
              </c:extLst>
            </c:dLbl>
            <c:dLbl>
              <c:idx val="5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E6CE-4A85-ABF4-FA12E99E06D1}"/>
                </c:ext>
              </c:extLst>
            </c:dLbl>
            <c:dLbl>
              <c:idx val="6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E6CE-4A85-ABF4-FA12E99E06D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Sheet1!$A$1:$G$1</c:f>
              <c:numCache>
                <c:formatCode>General</c:formatCode>
                <c:ptCount val="7"/>
                <c:pt idx="0">
                  <c:v>32.020555555555553</c:v>
                </c:pt>
                <c:pt idx="1">
                  <c:v>29.566421568627455</c:v>
                </c:pt>
                <c:pt idx="2">
                  <c:v>30.425853658536571</c:v>
                </c:pt>
                <c:pt idx="3">
                  <c:v>29.39925925925926</c:v>
                </c:pt>
                <c:pt idx="4">
                  <c:v>28.511463414634143</c:v>
                </c:pt>
                <c:pt idx="5">
                  <c:v>32.694545454545462</c:v>
                </c:pt>
                <c:pt idx="6">
                  <c:v>34.430487804878055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E6CE-4A85-ABF4-FA12E99E06D1}"/>
            </c:ext>
          </c:extLst>
        </c:ser>
        <c:ser>
          <c:idx val="1"/>
          <c:order val="1"/>
          <c:spPr>
            <a:solidFill>
              <a:schemeClr val="accent5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E6CE-4A85-ABF4-FA12E99E06D1}"/>
                </c:ext>
              </c:extLst>
            </c:dLbl>
            <c:dLbl>
              <c:idx val="1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b="1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E6CE-4A85-ABF4-FA12E99E06D1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A-E6CE-4A85-ABF4-FA12E99E06D1}"/>
                </c:ext>
              </c:extLst>
            </c:dLbl>
            <c:dLbl>
              <c:idx val="3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B-E6CE-4A85-ABF4-FA12E99E06D1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C-E6CE-4A85-ABF4-FA12E99E06D1}"/>
                </c:ext>
              </c:extLst>
            </c:dLbl>
            <c:dLbl>
              <c:idx val="5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D-E6CE-4A85-ABF4-FA12E99E06D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Sheet1!$A$2:$G$2</c:f>
              <c:numCache>
                <c:formatCode>General</c:formatCode>
                <c:ptCount val="7"/>
                <c:pt idx="0">
                  <c:v>58.312777777777782</c:v>
                </c:pt>
                <c:pt idx="1">
                  <c:v>59.295098039215688</c:v>
                </c:pt>
                <c:pt idx="2">
                  <c:v>57.54121951219512</c:v>
                </c:pt>
                <c:pt idx="3">
                  <c:v>57.551604938271609</c:v>
                </c:pt>
                <c:pt idx="4">
                  <c:v>57.178048780487813</c:v>
                </c:pt>
                <c:pt idx="5">
                  <c:v>54.028181818181807</c:v>
                </c:pt>
                <c:pt idx="6">
                  <c:v>49.253658536585363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E-E6CE-4A85-ABF4-FA12E99E06D1}"/>
            </c:ext>
          </c:extLst>
        </c:ser>
        <c:ser>
          <c:idx val="2"/>
          <c:order val="2"/>
          <c:spPr>
            <a:solidFill>
              <a:schemeClr val="accent6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F-E6CE-4A85-ABF4-FA12E99E06D1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0-E6CE-4A85-ABF4-FA12E99E06D1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1-E6CE-4A85-ABF4-FA12E99E06D1}"/>
                </c:ext>
              </c:extLst>
            </c:dLbl>
            <c:dLbl>
              <c:idx val="3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2-E6CE-4A85-ABF4-FA12E99E06D1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3-E6CE-4A85-ABF4-FA12E99E06D1}"/>
                </c:ext>
              </c:extLst>
            </c:dLbl>
            <c:dLbl>
              <c:idx val="5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4-E6CE-4A85-ABF4-FA12E99E06D1}"/>
                </c:ext>
              </c:extLst>
            </c:dLbl>
            <c:dLbl>
              <c:idx val="6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5-E6CE-4A85-ABF4-FA12E99E06D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Sheet1!$A$3:$G$3</c:f>
              <c:numCache>
                <c:formatCode>General</c:formatCode>
                <c:ptCount val="7"/>
                <c:pt idx="0">
                  <c:v>6.0000000000000053</c:v>
                </c:pt>
                <c:pt idx="1">
                  <c:v>6.0840686274509785</c:v>
                </c:pt>
                <c:pt idx="2">
                  <c:v>6.5853658536585424</c:v>
                </c:pt>
                <c:pt idx="3">
                  <c:v>6.9135802469135754</c:v>
                </c:pt>
                <c:pt idx="4">
                  <c:v>8.219512195121947</c:v>
                </c:pt>
                <c:pt idx="5">
                  <c:v>6.8181818181818121</c:v>
                </c:pt>
                <c:pt idx="6">
                  <c:v>9.5365853658536555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6-E6CE-4A85-ABF4-FA12E99E06D1}"/>
            </c:ext>
          </c:extLst>
        </c:ser>
        <c:ser>
          <c:idx val="3"/>
          <c:order val="3"/>
          <c:spPr>
            <a:solidFill>
              <a:schemeClr val="accent3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3175" cmpd="sng" algn="ctr">
                <a:solidFill>
                  <a:srgbClr val="FFFFFF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17-E6CE-4A85-ABF4-FA12E99E06D1}"/>
              </c:ext>
            </c:extLst>
          </c:dPt>
          <c:dLbls>
            <c:dLbl>
              <c:idx val="6"/>
              <c:layout>
                <c:manualLayout>
                  <c:x val="7.5471698113207544E-2"/>
                  <c:y val="7.0527790751985051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8-E6CE-4A85-ABF4-FA12E99E06D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Sheet1!$A$4:$G$4</c:f>
              <c:numCache>
                <c:formatCode>General</c:formatCode>
                <c:ptCount val="7"/>
                <c:pt idx="0">
                  <c:v>1.9055555555555603</c:v>
                </c:pt>
                <c:pt idx="1">
                  <c:v>1.4098039215686309</c:v>
                </c:pt>
                <c:pt idx="2">
                  <c:v>1.6499999999999959</c:v>
                </c:pt>
                <c:pt idx="3">
                  <c:v>2.0120987654321021</c:v>
                </c:pt>
                <c:pt idx="4">
                  <c:v>2.5739024390243892</c:v>
                </c:pt>
                <c:pt idx="5">
                  <c:v>2.5272727272727225</c:v>
                </c:pt>
                <c:pt idx="6">
                  <c:v>2.6085365853658504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9-E6CE-4A85-ABF4-FA12E99E06D1}"/>
            </c:ext>
          </c:extLst>
        </c:ser>
        <c:ser>
          <c:idx val="4"/>
          <c:order val="4"/>
          <c:spPr>
            <a:solidFill>
              <a:schemeClr val="accent2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 w="3175" cmpd="sng" algn="ctr">
                <a:solidFill>
                  <a:srgbClr val="FFFFFF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1A-E6CE-4A85-ABF4-FA12E99E06D1}"/>
              </c:ext>
            </c:extLst>
          </c:dPt>
          <c:dLbls>
            <c:dLbl>
              <c:idx val="6"/>
              <c:layout>
                <c:manualLayout>
                  <c:x val="7.5471698113207544E-2"/>
                  <c:y val="4.3904717421765528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B-E6CE-4A85-ABF4-FA12E99E06D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Sheet1!$A$5:$G$5</c:f>
              <c:numCache>
                <c:formatCode>General</c:formatCode>
                <c:ptCount val="7"/>
                <c:pt idx="0">
                  <c:v>1.7611111111111022</c:v>
                </c:pt>
                <c:pt idx="1">
                  <c:v>1.8970588235294072</c:v>
                </c:pt>
                <c:pt idx="2">
                  <c:v>2.0560975609756116</c:v>
                </c:pt>
                <c:pt idx="3">
                  <c:v>2.1333333333333315</c:v>
                </c:pt>
                <c:pt idx="4">
                  <c:v>2.1268292682926848</c:v>
                </c:pt>
                <c:pt idx="5">
                  <c:v>2.0681818181818135</c:v>
                </c:pt>
                <c:pt idx="6">
                  <c:v>2.1951219512195141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C-E6CE-4A85-ABF4-FA12E99E06D1}"/>
            </c:ext>
          </c:extLst>
        </c:ser>
        <c:ser>
          <c:idx val="5"/>
          <c:order val="5"/>
          <c:spPr>
            <a:solidFill>
              <a:schemeClr val="accent1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6"/>
              <c:layout>
                <c:manualLayout>
                  <c:x val="7.5471698113207544E-2"/>
                  <c:y val="1.4946286781877626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D-E6CE-4A85-ABF4-FA12E99E06D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Sheet1!$A$6:$G$6</c:f>
              <c:numCache>
                <c:formatCode>General</c:formatCode>
                <c:ptCount val="7"/>
                <c:pt idx="1">
                  <c:v>1.7475490196078414</c:v>
                </c:pt>
                <c:pt idx="2">
                  <c:v>1.7414634146341479</c:v>
                </c:pt>
                <c:pt idx="3">
                  <c:v>1.9901234567901271</c:v>
                </c:pt>
                <c:pt idx="4">
                  <c:v>1.3902439024390256</c:v>
                </c:pt>
                <c:pt idx="5">
                  <c:v>1.8636363636363673</c:v>
                </c:pt>
                <c:pt idx="6">
                  <c:v>1.9756097560975627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E-E6CE-4A85-ABF4-FA12E99E06D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1514224128"/>
        <c:axId val="1"/>
      </c:barChart>
      <c:catAx>
        <c:axId val="151422412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19050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514224128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8.1409438327148032E-2"/>
                  <c:y val="2.2868433329436026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0.16936000000000001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9.4537111399124435E-2"/>
                  <c:y val="1.1434216664684736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0.16936000000000001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7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1057678752102003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elete val="1"/>
          </c:dLbls>
          <c:val>
            <c:numRef>
              <c:f>Sheet1!$A$1</c:f>
              <c:numCache>
                <c:formatCode>0.0</c:formatCode>
                <c:ptCount val="1"/>
                <c:pt idx="0">
                  <c:v>0.9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elete val="1"/>
          </c:dLbls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dLbls>
            <c:delete val="1"/>
          </c:dLbls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dLbls>
            <c:delete val="1"/>
          </c:dLbls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3.9567345101243337E-2"/>
                  <c:y val="6.8605299988108413E-6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0713387133193112"/>
                      <c:h val="0.3790099797843049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9.1913561815939654E-2"/>
                  <c:y val="2.7442119995243365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0.76719999999999999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1.431E-3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7.0905314838356437E-2"/>
                  <c:y val="2.2868433329436026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0.76863099999999995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8.1409438327148059E-2"/>
                  <c:y val="2.9728963328180312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9213483146067417E-2"/>
          <c:y val="9.7928436911487754E-2"/>
          <c:w val="0.91762377576349752"/>
          <c:h val="0.80414312617702444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.43300339067943699"/>
                  <c:y val="1.5065922307292617E-2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100" b="1">
                      <a:solidFill>
                        <a:schemeClr val="tx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2DF1-4336-B5F6-D265C7F9BB9F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100"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Sheet1!$A$1</c:f>
              <c:numCache>
                <c:formatCode>General</c:formatCode>
                <c:ptCount val="1"/>
                <c:pt idx="0">
                  <c:v>5.9906199999999998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0DC-4F58-AB56-CE44A6F79695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0DC-4F58-AB56-CE44A6F79695}"/>
            </c:ext>
          </c:extLst>
        </c:ser>
        <c:ser>
          <c:idx val="2"/>
          <c:order val="2"/>
          <c:spPr>
            <a:solidFill>
              <a:srgbClr val="9DB1CF"/>
            </a:solidFill>
            <a:ln w="3175">
              <a:solidFill>
                <a:schemeClr val="bg1"/>
              </a:solidFill>
            </a:ln>
          </c:spPr>
          <c:invertIfNegative val="0"/>
          <c:val>
            <c:numRef>
              <c:f>Sheet1!$A$3</c:f>
              <c:numCache>
                <c:formatCode>General</c:formatCode>
                <c:ptCount val="1"/>
                <c:pt idx="0">
                  <c:v>1.4600000000000001E-5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0DC-4F58-AB56-CE44A6F79695}"/>
            </c:ext>
          </c:extLst>
        </c:ser>
        <c:ser>
          <c:idx val="3"/>
          <c:order val="3"/>
          <c:spPr>
            <a:solidFill>
              <a:srgbClr val="E7F0F8"/>
            </a:solidFill>
            <a:ln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70DC-4F58-AB56-CE44A6F79695}"/>
              </c:ext>
            </c:extLst>
          </c:dPt>
          <c:val>
            <c:numRef>
              <c:f>Sheet1!$A$4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0DC-4F58-AB56-CE44A6F79695}"/>
            </c:ext>
          </c:extLst>
        </c:ser>
        <c:ser>
          <c:idx val="4"/>
          <c:order val="4"/>
          <c:spPr>
            <a:noFill/>
          </c:spPr>
          <c:invertIfNegative val="0"/>
          <c:val>
            <c:numRef>
              <c:f>Sheet1!$A$5</c:f>
              <c:numCache>
                <c:formatCode>General</c:formatCode>
                <c:ptCount val="1"/>
                <c:pt idx="0">
                  <c:v>5.9906345999999999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70DC-4F58-AB56-CE44A6F796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75799375"/>
        <c:axId val="1"/>
      </c:barChart>
      <c:catAx>
        <c:axId val="1875799375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7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1875799375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9.4537111399124435E-2"/>
                  <c:y val="1.1434216664684736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7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1057678752102003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0.52559999999999996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6.9242853927175829E-2"/>
                  <c:y val="2.2868433329369471E-6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0713387133193112"/>
                      <c:h val="0.3790099797843049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0.52559999999999996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1057678752102003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9.8918362753108335E-2"/>
                  <c:y val="4.5736866659404498E-6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tx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Sheet1!$A$1</c:f>
              <c:numCache>
                <c:formatCode>0.0</c:formatCode>
                <c:ptCount val="1"/>
                <c:pt idx="0">
                  <c:v>0.65039999999999998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2.5000000000000001E-2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val>
            <c:numRef>
              <c:f>Sheet1!$A$5</c:f>
              <c:numCache>
                <c:formatCode>0.0</c:formatCode>
                <c:ptCount val="1"/>
                <c:pt idx="0">
                  <c:v>0.6754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3328847016599371E-2"/>
          <c:y val="2.3402340234023402E-2"/>
          <c:w val="0.95334230596680125"/>
          <c:h val="0.95319531953195324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969696"/>
            </a:solidFill>
            <a:ln>
              <a:noFill/>
            </a:ln>
          </c:spPr>
          <c:invertIfNegative val="0"/>
          <c:dPt>
            <c:idx val="1"/>
            <c:invertIfNegative val="0"/>
            <c:bubble3D val="0"/>
            <c:spPr>
              <a:solidFill>
                <a:schemeClr val="accent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8A58-4DBC-8F34-3BC105B8E548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8A58-4DBC-8F34-3BC105B8E548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2-8A58-4DBC-8F34-3BC105B8E548}"/>
              </c:ext>
            </c:extLst>
          </c:dPt>
          <c:dPt>
            <c:idx val="9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3-8A58-4DBC-8F34-3BC105B8E548}"/>
              </c:ext>
            </c:extLst>
          </c:dPt>
          <c:dPt>
            <c:idx val="10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4-8A58-4DBC-8F34-3BC105B8E548}"/>
              </c:ext>
            </c:extLst>
          </c:dPt>
          <c:dPt>
            <c:idx val="1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5-8A58-4DBC-8F34-3BC105B8E548}"/>
              </c:ext>
            </c:extLst>
          </c:dPt>
          <c:val>
            <c:numRef>
              <c:f>Sheet1!$A$1:$L$1</c:f>
              <c:numCache>
                <c:formatCode>General</c:formatCode>
                <c:ptCount val="12"/>
                <c:pt idx="0">
                  <c:v>77</c:v>
                </c:pt>
                <c:pt idx="1">
                  <c:v>42</c:v>
                </c:pt>
                <c:pt idx="2">
                  <c:v>39</c:v>
                </c:pt>
                <c:pt idx="3">
                  <c:v>21</c:v>
                </c:pt>
                <c:pt idx="4">
                  <c:v>20</c:v>
                </c:pt>
                <c:pt idx="5">
                  <c:v>15</c:v>
                </c:pt>
                <c:pt idx="6">
                  <c:v>10</c:v>
                </c:pt>
                <c:pt idx="7">
                  <c:v>9</c:v>
                </c:pt>
                <c:pt idx="8">
                  <c:v>1</c:v>
                </c:pt>
                <c:pt idx="9">
                  <c:v>0</c:v>
                </c:pt>
                <c:pt idx="10">
                  <c:v>-2</c:v>
                </c:pt>
                <c:pt idx="11">
                  <c:v>-28.000000000000004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8A58-4DBC-8F34-3BC105B8E54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020997360"/>
        <c:axId val="1"/>
      </c:barChart>
      <c:catAx>
        <c:axId val="1020997360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out"/>
        <c:minorTickMark val="none"/>
        <c:tickLblPos val="none"/>
        <c:spPr>
          <a:ln w="19050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1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1"/>
        <c:crossesAt val="0"/>
        <c:auto val="0"/>
        <c:lblAlgn val="ctr"/>
        <c:lblOffset val="100"/>
        <c:noMultiLvlLbl val="0"/>
      </c:catAx>
      <c:valAx>
        <c:axId val="1"/>
        <c:scaling>
          <c:orientation val="minMax"/>
          <c:max val="80"/>
          <c:min val="-30"/>
        </c:scaling>
        <c:delete val="0"/>
        <c:axPos val="t"/>
        <c:majorGridlines>
          <c:spPr>
            <a:ln w="3175" cmpd="sng" algn="ctr">
              <a:solidFill>
                <a:srgbClr val="C0C0C0"/>
              </a:solidFill>
              <a:prstDash val="solid"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020997360"/>
        <c:crosses val="min"/>
        <c:crossBetween val="between"/>
        <c:majorUnit val="10"/>
      </c:valAx>
    </c:plotArea>
    <c:plotVisOnly val="0"/>
    <c:dispBlanksAs val="gap"/>
    <c:showDLblsOverMax val="1"/>
  </c:chart>
  <c:externalData r:id="rId1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1057678752102003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5.9351017651864992E-2"/>
                  <c:y val="2.90451971716322E-2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0713387133193112"/>
                      <c:h val="0.3790099797843049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1057678752102003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.1483775441296625"/>
                  <c:y val="-1.1434216664684736E-6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>
                      <a:solidFill>
                        <a:schemeClr val="tx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354958029795457"/>
                      <c:h val="0.32092415912770639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</c:f>
              <c:numCache>
                <c:formatCode>General</c:formatCode>
                <c:ptCount val="1"/>
                <c:pt idx="0">
                  <c:v>0.77876000000000001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val>
            <c:numRef>
              <c:f>Sheet1!$A$5</c:f>
              <c:numCache>
                <c:formatCode>0.0</c:formatCode>
                <c:ptCount val="1"/>
                <c:pt idx="0">
                  <c:v>0.77876000000000001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1057678752102003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dLbls>
            <c:dLbl>
              <c:idx val="0"/>
              <c:layout>
                <c:manualLayout>
                  <c:x val="9.8918362753108335E-2"/>
                  <c:y val="2.2868433329369471E-6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057A-4DE0-A28E-D4340F65700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val>
            <c:numRef>
              <c:f>Sheet1!$A$5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1057678752102003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.11870203530373"/>
                  <c:y val="3.3277950321454367E-17"/>
                </c:manualLayout>
              </c:layout>
              <c:tx>
                <c:rich>
                  <a:bodyPr/>
                  <a:lstStyle/>
                  <a:p>
                    <a:fld id="{D661DC99-7E85-4276-BD86-B0C613E0864F}" type="VALUE">
                      <a:rPr lang="en-US" altLang="zh-CN" b="1"/>
                      <a:pPr/>
                      <a:t>[VALUE]</a:t>
                    </a:fld>
                    <a:endParaRPr lang="en-GB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057A-4DE0-A28E-D4340F65700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Sheet1!$A$1</c:f>
              <c:numCache>
                <c:formatCode>0.0</c:formatCode>
                <c:ptCount val="1"/>
                <c:pt idx="0">
                  <c:v>0.7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val>
            <c:numRef>
              <c:f>Sheet1!$A$5</c:f>
              <c:numCache>
                <c:formatCode>0.0</c:formatCode>
                <c:ptCount val="1"/>
                <c:pt idx="0">
                  <c:v>0.7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0.45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5.2520617443958022E-2"/>
                  <c:y val="-5.8072099596600833E-2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7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2.6762828355098031E-3"/>
                  <c:y val="2.0789502133607971E-6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Sheet1!$A$1</c:f>
              <c:numCache>
                <c:formatCode>#,##0</c:formatCode>
                <c:ptCount val="1"/>
                <c:pt idx="0">
                  <c:v>0.95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6350" cmpd="sng" algn="ctr">
              <a:noFill/>
              <a:prstDash val="solid"/>
            </a:ln>
          </c:spPr>
          <c:invertIfNegative val="0"/>
          <c:val>
            <c:numRef>
              <c:f>Sheet1!$A$2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#,##0</c:formatCode>
                <c:ptCount val="1"/>
                <c:pt idx="0">
                  <c:v>8.7600000000000004E-4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Sheet1!$A$4</c:f>
              <c:numCache>
                <c:formatCode>#,##0</c:formatCode>
                <c:ptCount val="1"/>
                <c:pt idx="0">
                  <c:v>6.05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-0.13676451492040448"/>
                  <c:y val="9.1473733318143449E-6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#,##0</c:formatCode>
                <c:ptCount val="1"/>
                <c:pt idx="0">
                  <c:v>7.0008759999999999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#,##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6350" cmpd="sng" algn="ctr">
              <a:solidFill>
                <a:srgbClr val="364D6E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6350" cmpd="sng" algn="ctr">
              <a:noFill/>
              <a:prstDash val="solid"/>
            </a:ln>
          </c:spPr>
          <c:invertIfNegative val="0"/>
          <c:val>
            <c:numRef>
              <c:f>Sheet1!$A$2</c:f>
              <c:numCache>
                <c:formatCode>0.00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0.00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4.2016907503335268E-2"/>
                  <c:y val="-2.9033762954967481E-2"/>
                </c:manualLayout>
              </c:layout>
              <c:tx>
                <c:rich>
                  <a:bodyPr/>
                  <a:lstStyle/>
                  <a:p>
                    <a:fld id="{7627FB36-0AC4-4135-854A-F91F4EFA4FD7}" type="VALUE">
                      <a:rPr lang="en-US" altLang="zh-CN" sz="800" dirty="0"/>
                      <a:pPr/>
                      <a:t>[VALUE]</a:t>
                    </a:fld>
                    <a:endParaRPr lang="en-GB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3697302590713853"/>
                      <c:h val="0.4211221997603388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 b="1"/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Sheet1!$A$5</c:f>
              <c:numCache>
                <c:formatCode>0.00</c:formatCode>
                <c:ptCount val="1"/>
                <c:pt idx="0">
                  <c:v>0.12000000000000001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2.6762828355098031E-3"/>
                  <c:y val="2.0789502133607971E-6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Sheet1!$A$1</c:f>
              <c:numCache>
                <c:formatCode>0.0</c:formatCode>
                <c:ptCount val="1"/>
                <c:pt idx="0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Sheet1!$A$2</c:f>
              <c:numCache>
                <c:formatCode>0.0</c:formatCode>
                <c:ptCount val="1"/>
                <c:pt idx="0">
                  <c:v>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Sheet1!$A$3</c:f>
              <c:numCache>
                <c:formatCode>0.0</c:formatCode>
                <c:ptCount val="1"/>
                <c:pt idx="0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-9.4748020965237961E-2"/>
                  <c:y val="6.8605299988108413E-6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3.5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7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0.55000000000000004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3.9392944371981604E-2"/>
                  <c:y val="2.0581589996432523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0.55000000000000004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9.4537111399124435E-2"/>
                  <c:y val="1.1434216664684736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7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7373872368860673E-2"/>
          <c:y val="0.29128738621586475"/>
          <c:w val="0.96525225526227865"/>
          <c:h val="0.50715214564369315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0.34330299089726918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01E1-4C6F-B83D-2ECE20F389AD}"/>
                </c:ext>
              </c:extLst>
            </c:dLbl>
            <c:dLbl>
              <c:idx val="1"/>
              <c:layout>
                <c:manualLayout>
                  <c:x val="0"/>
                  <c:y val="-0.25357607282184658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01E1-4C6F-B83D-2ECE20F389AD}"/>
                </c:ext>
              </c:extLst>
            </c:dLbl>
            <c:dLbl>
              <c:idx val="2"/>
              <c:layout>
                <c:manualLayout>
                  <c:x val="0"/>
                  <c:y val="-0.22886866059817945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01E1-4C6F-B83D-2ECE20F389AD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5.29</c:v>
                </c:pt>
                <c:pt idx="1">
                  <c:v>3.4</c:v>
                </c:pt>
                <c:pt idx="2">
                  <c:v>2.9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1E1-4C6F-B83D-2ECE20F389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862356880"/>
        <c:axId val="1"/>
      </c:barChart>
      <c:catAx>
        <c:axId val="86235688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19050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5.29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86235688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1057678752102003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2.6762828355098031E-3"/>
                  <c:y val="2.0789502133607971E-6"/>
                </c:manualLayout>
              </c:layout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70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26.0</a:t>
                    </a:r>
                  </a:p>
                </c:rich>
              </c:tx>
              <c:numFmt formatCode="#,##0.0" sourceLinked="0"/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0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Sheet1!$A$1</c:f>
              <c:numCache>
                <c:formatCode>0.0</c:formatCode>
                <c:ptCount val="1"/>
                <c:pt idx="0">
                  <c:v>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-2.0396654845792502E-2"/>
                  <c:y val="-0.21781153666724601"/>
                </c:manualLayout>
              </c:layout>
              <c:spPr>
                <a:solidFill>
                  <a:srgbClr val="4C6C9C"/>
                </a:solidFill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 sz="700"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652827966443047"/>
                      <c:h val="0.2337954281428087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C969-4D70-A094-53FB5D3BAE5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Sheet1!$A$2</c:f>
              <c:numCache>
                <c:formatCode>0.0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2.5000000000000001E-2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Sheet1!$A$4</c:f>
              <c:numCache>
                <c:formatCode>0.0</c:formatCode>
                <c:ptCount val="1"/>
                <c:pt idx="0">
                  <c:v>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-5.2527987276139694E-3"/>
                  <c:y val="2.7442119995309922E-5"/>
                </c:manualLayout>
              </c:layout>
              <c:tx>
                <c:rich>
                  <a:bodyPr wrap="square" lIns="38100" tIns="19050" rIns="38100" bIns="19050" anchor="ctr">
                    <a:noAutofit/>
                  </a:bodyPr>
                  <a:lstStyle/>
                  <a:p>
                    <a:pPr>
                      <a:defRPr sz="700" b="1"/>
                    </a:pPr>
                    <a:r>
                      <a:rPr lang="en-US"/>
                      <a:t>27.6</a:t>
                    </a:r>
                  </a:p>
                  <a:p>
                    <a:pPr>
                      <a:defRPr sz="700" b="1"/>
                    </a:pPr>
                    <a:endParaRPr lang="en-US"/>
                  </a:p>
                </c:rich>
              </c:tx>
              <c:numFmt formatCode="#,##0.0" sourceLinked="0"/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0713387133193112"/>
                      <c:h val="0.37900997978430495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8.625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3.9392944371981604E-2"/>
                  <c:y val="2.0581589996432523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1.431E-3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7.0905314838356437E-2"/>
                  <c:y val="2.2868433329436026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1.431E-3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1.431E-3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7.0905314838356437E-2"/>
                  <c:y val="2.2868433329436026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0.40143100000000004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2.6259895173810159E-2"/>
                  <c:y val="8.7134448093230066E-2"/>
                </c:manualLayout>
              </c:layout>
              <c:tx>
                <c:rich>
                  <a:bodyPr/>
                  <a:lstStyle/>
                  <a:p>
                    <a:fld id="{0A0BCD48-D29A-4250-9A1B-4EA402E9107A}" type="VALUE">
                      <a:rPr lang="en-US" altLang="zh-CN">
                        <a:solidFill>
                          <a:schemeClr val="tx1"/>
                        </a:solidFill>
                      </a:rPr>
                      <a:pPr/>
                      <a:t>[VALUE]</a:t>
                    </a:fld>
                    <a:endParaRPr lang="en-GB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7578692013309632"/>
                      <c:h val="0.32092415912770639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70EF-430A-A81D-0F6963241F5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Sheet1!$A$1</c:f>
              <c:numCache>
                <c:formatCode>0.0</c:formatCode>
                <c:ptCount val="1"/>
                <c:pt idx="0">
                  <c:v>0.6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1.431E-3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dLbls>
            <c:dLbl>
              <c:idx val="0"/>
              <c:layout>
                <c:manualLayout>
                  <c:x val="1.0504123488791603E-2"/>
                  <c:y val="-0.11616249393986511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057A-4DE0-A28E-D4340F65700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Sheet1!$A$4</c:f>
              <c:numCache>
                <c:formatCode>0.0</c:formatCode>
                <c:ptCount val="1"/>
                <c:pt idx="0">
                  <c:v>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4.9897067860773171E-2"/>
                  <c:y val="2.5155276662372975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1.4014310000000001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0.55000000000000004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3.9392944371981604E-2"/>
                  <c:y val="2.0581589996432523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0.55000000000000004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9213483146067417E-2"/>
          <c:y val="9.7928436911487754E-2"/>
          <c:w val="0.91762377576349752"/>
          <c:h val="0.80414312617702444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100"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Sheet1!$A$1</c:f>
              <c:numCache>
                <c:formatCode>General</c:formatCode>
                <c:ptCount val="1"/>
                <c:pt idx="0">
                  <c:v>28.931000000000001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0DC-4F58-AB56-CE44A6F79695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3.8976854500322147E-3"/>
                  <c:y val="0.10547213278890388"/>
                </c:manualLayout>
              </c:layout>
              <c:numFmt formatCode="#,##0.0" sourceLinked="0"/>
              <c:spPr>
                <a:solidFill>
                  <a:srgbClr val="4C6C9C"/>
                </a:solidFill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5359311355707068E-2"/>
                      <c:h val="0.158192184226572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7-70DC-4F58-AB56-CE44A6F79695}"/>
                </c:ext>
              </c:extLst>
            </c:dLbl>
            <c:numFmt formatCode="#,##0.0" sourceLinked="0"/>
            <c:spPr>
              <a:solidFill>
                <a:srgbClr val="4C6C9C"/>
              </a:solidFill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Sheet1!$A$2</c:f>
              <c:numCache>
                <c:formatCode>General</c:formatCode>
                <c:ptCount val="1"/>
                <c:pt idx="0">
                  <c:v>2.6714310000000001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0DC-4F58-AB56-CE44A6F79695}"/>
            </c:ext>
          </c:extLst>
        </c:ser>
        <c:ser>
          <c:idx val="2"/>
          <c:order val="2"/>
          <c:spPr>
            <a:solidFill>
              <a:srgbClr val="9DB1CF"/>
            </a:solidFill>
            <a:ln w="3175">
              <a:solidFill>
                <a:schemeClr val="bg1"/>
              </a:solidFill>
            </a:ln>
          </c:spPr>
          <c:invertIfNegative val="0"/>
          <c:dLbls>
            <c:dLbl>
              <c:idx val="0"/>
              <c:layout>
                <c:manualLayout>
                  <c:x val="3.897992354398359E-3"/>
                  <c:y val="-0.10546026985795319"/>
                </c:manualLayout>
              </c:layout>
              <c:numFmt formatCode="#,##0.0" sourceLinked="0"/>
              <c:spPr>
                <a:solidFill>
                  <a:srgbClr val="9DB1CF"/>
                </a:solidFill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5359311355707068E-2"/>
                      <c:h val="0.158192184226572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A-70DC-4F58-AB56-CE44A6F79695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Sheet1!$A$3</c:f>
              <c:numCache>
                <c:formatCode>General</c:formatCode>
                <c:ptCount val="1"/>
                <c:pt idx="0">
                  <c:v>1.6758759999999999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0DC-4F58-AB56-CE44A6F79695}"/>
            </c:ext>
          </c:extLst>
        </c:ser>
        <c:ser>
          <c:idx val="3"/>
          <c:order val="3"/>
          <c:spPr>
            <a:solidFill>
              <a:srgbClr val="E7F0F8"/>
            </a:solidFill>
            <a:ln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70DC-4F58-AB56-CE44A6F79695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Sheet1!$A$4</c:f>
              <c:numCache>
                <c:formatCode>General</c:formatCode>
                <c:ptCount val="1"/>
                <c:pt idx="0">
                  <c:v>8.35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0DC-4F58-AB56-CE44A6F79695}"/>
            </c:ext>
          </c:extLst>
        </c:ser>
        <c:ser>
          <c:idx val="4"/>
          <c:order val="4"/>
          <c:spPr>
            <a:noFill/>
          </c:spPr>
          <c:invertIfNegative val="0"/>
          <c:dLbls>
            <c:dLbl>
              <c:idx val="0"/>
              <c:layout>
                <c:manualLayout>
                  <c:x val="-6.2362967200516581E-2"/>
                  <c:y val="1.1862930951314623E-6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0DC-4F58-AB56-CE44A6F79695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General</c:formatCode>
                <c:ptCount val="1"/>
                <c:pt idx="0">
                  <c:v>41.628307000000007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70DC-4F58-AB56-CE44A6F796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75799375"/>
        <c:axId val="1"/>
      </c:barChart>
      <c:catAx>
        <c:axId val="1875799375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7.5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1875799375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3.1212484993997598E-2"/>
          <c:y val="5.7181756296800543E-2"/>
          <c:w val="0.86974789915966388"/>
          <c:h val="0.88563648740639889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Pt>
            <c:idx val="2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86E7-4641-B78C-CFA123BB8B0C}"/>
              </c:ext>
            </c:extLst>
          </c:dPt>
          <c:dLbls>
            <c:dLbl>
              <c:idx val="0"/>
              <c:layout>
                <c:manualLayout>
                  <c:x val="0.48439375750300118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86E7-4641-B78C-CFA123BB8B0C}"/>
                </c:ext>
              </c:extLst>
            </c:dLbl>
            <c:dLbl>
              <c:idx val="1"/>
              <c:layout>
                <c:manualLayout>
                  <c:x val="0.37214885954381755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86E7-4641-B78C-CFA123BB8B0C}"/>
                </c:ext>
              </c:extLst>
            </c:dLbl>
            <c:dLbl>
              <c:idx val="2"/>
              <c:layout>
                <c:manualLayout>
                  <c:x val="0.2743097238895558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86E7-4641-B78C-CFA123BB8B0C}"/>
                </c:ext>
              </c:extLst>
            </c:dLbl>
            <c:dLbl>
              <c:idx val="3"/>
              <c:layout>
                <c:manualLayout>
                  <c:x val="0.25990396158463386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86E7-4641-B78C-CFA123BB8B0C}"/>
                </c:ext>
              </c:extLst>
            </c:dLbl>
            <c:dLbl>
              <c:idx val="4"/>
              <c:layout>
                <c:manualLayout>
                  <c:x val="0.24609843937575029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86E7-4641-B78C-CFA123BB8B0C}"/>
                </c:ext>
              </c:extLst>
            </c:dLbl>
            <c:dLbl>
              <c:idx val="5"/>
              <c:layout>
                <c:manualLayout>
                  <c:x val="0.24609843937575029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86E7-4641-B78C-CFA123BB8B0C}"/>
                </c:ext>
              </c:extLst>
            </c:dLbl>
            <c:dLbl>
              <c:idx val="6"/>
              <c:layout>
                <c:manualLayout>
                  <c:x val="0.21848739495798319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86E7-4641-B78C-CFA123BB8B0C}"/>
                </c:ext>
              </c:extLst>
            </c:dLbl>
            <c:dLbl>
              <c:idx val="7"/>
              <c:layout>
                <c:manualLayout>
                  <c:x val="0.20168067226890757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86E7-4641-B78C-CFA123BB8B0C}"/>
                </c:ext>
              </c:extLst>
            </c:dLbl>
            <c:dLbl>
              <c:idx val="8"/>
              <c:layout>
                <c:manualLayout>
                  <c:x val="0.18967587034813926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86E7-4641-B78C-CFA123BB8B0C}"/>
                </c:ext>
              </c:extLst>
            </c:dLbl>
            <c:dLbl>
              <c:idx val="9"/>
              <c:layout>
                <c:manualLayout>
                  <c:x val="0.1602641056422569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86E7-4641-B78C-CFA123BB8B0C}"/>
                </c:ext>
              </c:extLst>
            </c:dLbl>
            <c:dLbl>
              <c:idx val="10"/>
              <c:layout>
                <c:manualLayout>
                  <c:x val="0.1602641056422569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A-86E7-4641-B78C-CFA123BB8B0C}"/>
                </c:ext>
              </c:extLst>
            </c:dLbl>
            <c:dLbl>
              <c:idx val="11"/>
              <c:layout>
                <c:manualLayout>
                  <c:x val="0.14585834333733494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B-86E7-4641-B78C-CFA123BB8B0C}"/>
                </c:ext>
              </c:extLst>
            </c:dLbl>
            <c:dLbl>
              <c:idx val="12"/>
              <c:layout>
                <c:manualLayout>
                  <c:x val="0.13145258103241297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C-86E7-4641-B78C-CFA123BB8B0C}"/>
                </c:ext>
              </c:extLst>
            </c:dLbl>
            <c:dLbl>
              <c:idx val="13"/>
              <c:layout>
                <c:manualLayout>
                  <c:x val="0.11764705882352941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D-86E7-4641-B78C-CFA123BB8B0C}"/>
                </c:ext>
              </c:extLst>
            </c:dLbl>
            <c:dLbl>
              <c:idx val="14"/>
              <c:layout>
                <c:manualLayout>
                  <c:x val="0.11764705882352941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E-86E7-4641-B78C-CFA123BB8B0C}"/>
                </c:ext>
              </c:extLst>
            </c:dLbl>
            <c:dLbl>
              <c:idx val="15"/>
              <c:layout>
                <c:manualLayout>
                  <c:x val="0.10384153661464586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F-86E7-4641-B78C-CFA123BB8B0C}"/>
                </c:ext>
              </c:extLst>
            </c:dLbl>
            <c:dLbl>
              <c:idx val="16"/>
              <c:layout>
                <c:manualLayout>
                  <c:x val="9.003601440576231E-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0-86E7-4641-B78C-CFA123BB8B0C}"/>
                </c:ext>
              </c:extLst>
            </c:dLbl>
            <c:dLbl>
              <c:idx val="17"/>
              <c:layout>
                <c:manualLayout>
                  <c:x val="7.5630252100840331E-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1-86E7-4641-B78C-CFA123BB8B0C}"/>
                </c:ext>
              </c:extLst>
            </c:dLbl>
            <c:dLbl>
              <c:idx val="18"/>
              <c:layout>
                <c:manualLayout>
                  <c:x val="6.1224489795918366E-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2-86E7-4641-B78C-CFA123BB8B0C}"/>
                </c:ext>
              </c:extLst>
            </c:dLbl>
            <c:dLbl>
              <c:idx val="19"/>
              <c:layout>
                <c:manualLayout>
                  <c:x val="6.1224489795918366E-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3-86E7-4641-B78C-CFA123BB8B0C}"/>
                </c:ext>
              </c:extLst>
            </c:dLbl>
            <c:dLbl>
              <c:idx val="20"/>
              <c:layout>
                <c:manualLayout>
                  <c:x val="6.1224489795918366E-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4-86E7-4641-B78C-CFA123BB8B0C}"/>
                </c:ext>
              </c:extLst>
            </c:dLbl>
            <c:dLbl>
              <c:idx val="21"/>
              <c:layout>
                <c:manualLayout>
                  <c:x val="6.1224489795918366E-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5-86E7-4641-B78C-CFA123BB8B0C}"/>
                </c:ext>
              </c:extLst>
            </c:dLbl>
            <c:dLbl>
              <c:idx val="22"/>
              <c:layout>
                <c:manualLayout>
                  <c:x val="4.8019207683073231E-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6-86E7-4641-B78C-CFA123BB8B0C}"/>
                </c:ext>
              </c:extLst>
            </c:dLbl>
            <c:dLbl>
              <c:idx val="23"/>
              <c:layout>
                <c:manualLayout>
                  <c:x val="4.8019207683073231E-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7-86E7-4641-B78C-CFA123BB8B0C}"/>
                </c:ext>
              </c:extLst>
            </c:dLbl>
            <c:dLbl>
              <c:idx val="24"/>
              <c:layout>
                <c:manualLayout>
                  <c:x val="4.8019207683073231E-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8-86E7-4641-B78C-CFA123BB8B0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Sheet1!$A$1:$Y$1</c:f>
              <c:numCache>
                <c:formatCode>General</c:formatCode>
                <c:ptCount val="25"/>
                <c:pt idx="0">
                  <c:v>31</c:v>
                </c:pt>
                <c:pt idx="1">
                  <c:v>23</c:v>
                </c:pt>
                <c:pt idx="2">
                  <c:v>16</c:v>
                </c:pt>
                <c:pt idx="3">
                  <c:v>15</c:v>
                </c:pt>
                <c:pt idx="4">
                  <c:v>14</c:v>
                </c:pt>
                <c:pt idx="5">
                  <c:v>14</c:v>
                </c:pt>
                <c:pt idx="6">
                  <c:v>12</c:v>
                </c:pt>
                <c:pt idx="7">
                  <c:v>11</c:v>
                </c:pt>
                <c:pt idx="8">
                  <c:v>10</c:v>
                </c:pt>
                <c:pt idx="9">
                  <c:v>9</c:v>
                </c:pt>
                <c:pt idx="10">
                  <c:v>9</c:v>
                </c:pt>
                <c:pt idx="11">
                  <c:v>8</c:v>
                </c:pt>
                <c:pt idx="12">
                  <c:v>7</c:v>
                </c:pt>
                <c:pt idx="13">
                  <c:v>6</c:v>
                </c:pt>
                <c:pt idx="14">
                  <c:v>6</c:v>
                </c:pt>
                <c:pt idx="15">
                  <c:v>5</c:v>
                </c:pt>
                <c:pt idx="16">
                  <c:v>4</c:v>
                </c:pt>
                <c:pt idx="17">
                  <c:v>3</c:v>
                </c:pt>
                <c:pt idx="18">
                  <c:v>2</c:v>
                </c:pt>
                <c:pt idx="19">
                  <c:v>2</c:v>
                </c:pt>
                <c:pt idx="20">
                  <c:v>2</c:v>
                </c:pt>
                <c:pt idx="21">
                  <c:v>2</c:v>
                </c:pt>
                <c:pt idx="22">
                  <c:v>1</c:v>
                </c:pt>
                <c:pt idx="23">
                  <c:v>1</c:v>
                </c:pt>
                <c:pt idx="24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9-86E7-4641-B78C-CFA123BB8B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971986943"/>
        <c:axId val="1"/>
      </c:barChart>
      <c:catAx>
        <c:axId val="1971986943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31"/>
          <c:min val="0"/>
        </c:scaling>
        <c:delete val="0"/>
        <c:axPos val="t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971986943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9782359679266894E-2"/>
          <c:y val="5.7181756296800543E-2"/>
          <c:w val="0.82989690721649489"/>
          <c:h val="0.88563648740639889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Pt>
            <c:idx val="2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17E7-4E52-A1D5-2BC731C8A981}"/>
              </c:ext>
            </c:extLst>
          </c:dPt>
          <c:dLbls>
            <c:dLbl>
              <c:idx val="0"/>
              <c:layout>
                <c:manualLayout>
                  <c:x val="0.41809851088201605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17E7-4E52-A1D5-2BC731C8A981}"/>
                </c:ext>
              </c:extLst>
            </c:dLbl>
            <c:dLbl>
              <c:idx val="1"/>
              <c:layout>
                <c:manualLayout>
                  <c:x val="0.35967926689576174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17E7-4E52-A1D5-2BC731C8A981}"/>
                </c:ext>
              </c:extLst>
            </c:dLbl>
            <c:dLbl>
              <c:idx val="2"/>
              <c:layout>
                <c:manualLayout>
                  <c:x val="0.4856815578465063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17E7-4E52-A1D5-2BC731C8A981}"/>
                </c:ext>
              </c:extLst>
            </c:dLbl>
            <c:dLbl>
              <c:idx val="3"/>
              <c:layout>
                <c:manualLayout>
                  <c:x val="0.2210767468499427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17E7-4E52-A1D5-2BC731C8A981}"/>
                </c:ext>
              </c:extLst>
            </c:dLbl>
            <c:dLbl>
              <c:idx val="4"/>
              <c:layout>
                <c:manualLayout>
                  <c:x val="0.22565864833906071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17E7-4E52-A1D5-2BC731C8A981}"/>
                </c:ext>
              </c:extLst>
            </c:dLbl>
            <c:dLbl>
              <c:idx val="5"/>
              <c:layout>
                <c:manualLayout>
                  <c:x val="0.25028636884306987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17E7-4E52-A1D5-2BC731C8A981}"/>
                </c:ext>
              </c:extLst>
            </c:dLbl>
            <c:dLbl>
              <c:idx val="6"/>
              <c:layout>
                <c:manualLayout>
                  <c:x val="5.9564719358533788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17E7-4E52-A1D5-2BC731C8A981}"/>
                </c:ext>
              </c:extLst>
            </c:dLbl>
            <c:dLbl>
              <c:idx val="7"/>
              <c:layout>
                <c:manualLayout>
                  <c:x val="0.1242840778923253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17E7-4E52-A1D5-2BC731C8A981}"/>
                </c:ext>
              </c:extLst>
            </c:dLbl>
            <c:dLbl>
              <c:idx val="8"/>
              <c:layout>
                <c:manualLayout>
                  <c:x val="8.6483390607101945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17E7-4E52-A1D5-2BC731C8A981}"/>
                </c:ext>
              </c:extLst>
            </c:dLbl>
            <c:dLbl>
              <c:idx val="9"/>
              <c:layout>
                <c:manualLayout>
                  <c:x val="0.1494845360824742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17E7-4E52-A1D5-2BC731C8A981}"/>
                </c:ext>
              </c:extLst>
            </c:dLbl>
            <c:dLbl>
              <c:idx val="10"/>
              <c:layout>
                <c:manualLayout>
                  <c:x val="6.3001145475372278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A-17E7-4E52-A1D5-2BC731C8A981}"/>
                </c:ext>
              </c:extLst>
            </c:dLbl>
            <c:dLbl>
              <c:idx val="11"/>
              <c:layout>
                <c:manualLayout>
                  <c:x val="0.1981672394043528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B-17E7-4E52-A1D5-2BC731C8A981}"/>
                </c:ext>
              </c:extLst>
            </c:dLbl>
            <c:dLbl>
              <c:idx val="12"/>
              <c:layout>
                <c:manualLayout>
                  <c:x val="9.9083619702176398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C-17E7-4E52-A1D5-2BC731C8A981}"/>
                </c:ext>
              </c:extLst>
            </c:dLbl>
            <c:dLbl>
              <c:idx val="13"/>
              <c:layout>
                <c:manualLayout>
                  <c:x val="3.7800687285223365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D-17E7-4E52-A1D5-2BC731C8A981}"/>
                </c:ext>
              </c:extLst>
            </c:dLbl>
            <c:dLbl>
              <c:idx val="14"/>
              <c:layout>
                <c:manualLayout>
                  <c:x val="8.5910652920962199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E-17E7-4E52-A1D5-2BC731C8A981}"/>
                </c:ext>
              </c:extLst>
            </c:dLbl>
            <c:dLbl>
              <c:idx val="15"/>
              <c:layout>
                <c:manualLayout>
                  <c:x val="8.3619702176403202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F-17E7-4E52-A1D5-2BC731C8A981}"/>
                </c:ext>
              </c:extLst>
            </c:dLbl>
            <c:dLbl>
              <c:idx val="16"/>
              <c:layout>
                <c:manualLayout>
                  <c:x val="0.12027491408934708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0-17E7-4E52-A1D5-2BC731C8A981}"/>
                </c:ext>
              </c:extLst>
            </c:dLbl>
            <c:dLbl>
              <c:idx val="17"/>
              <c:layout>
                <c:manualLayout>
                  <c:x val="4.0091638029782363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1-17E7-4E52-A1D5-2BC731C8A981}"/>
                </c:ext>
              </c:extLst>
            </c:dLbl>
            <c:dLbl>
              <c:idx val="18"/>
              <c:layout>
                <c:manualLayout>
                  <c:x val="6.0137457044673541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2-17E7-4E52-A1D5-2BC731C8A981}"/>
                </c:ext>
              </c:extLst>
            </c:dLbl>
            <c:dLbl>
              <c:idx val="19"/>
              <c:layout>
                <c:manualLayout>
                  <c:x val="6.3001145475372278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3-17E7-4E52-A1D5-2BC731C8A981}"/>
                </c:ext>
              </c:extLst>
            </c:dLbl>
            <c:dLbl>
              <c:idx val="20"/>
              <c:layout>
                <c:manualLayout>
                  <c:x val="3.3218785796105384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4-17E7-4E52-A1D5-2BC731C8A981}"/>
                </c:ext>
              </c:extLst>
            </c:dLbl>
            <c:dLbl>
              <c:idx val="21"/>
              <c:layout>
                <c:manualLayout>
                  <c:x val="3.2073310423825885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5-17E7-4E52-A1D5-2BC731C8A981}"/>
                </c:ext>
              </c:extLst>
            </c:dLbl>
            <c:dLbl>
              <c:idx val="22"/>
              <c:layout>
                <c:manualLayout>
                  <c:x val="6.2428407789232532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6-17E7-4E52-A1D5-2BC731C8A981}"/>
                </c:ext>
              </c:extLst>
            </c:dLbl>
            <c:dLbl>
              <c:idx val="23"/>
              <c:layout>
                <c:manualLayout>
                  <c:x val="3.2646048109965638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7-17E7-4E52-A1D5-2BC731C8A981}"/>
                </c:ext>
              </c:extLst>
            </c:dLbl>
            <c:dLbl>
              <c:idx val="24"/>
              <c:layout>
                <c:manualLayout>
                  <c:x val="5.4410080183276061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8-17E7-4E52-A1D5-2BC731C8A98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Sheet1!$A$1:$Y$1</c:f>
              <c:numCache>
                <c:formatCode>General</c:formatCode>
                <c:ptCount val="25"/>
                <c:pt idx="0">
                  <c:v>2.0428804165000001</c:v>
                </c:pt>
                <c:pt idx="1">
                  <c:v>1.69811488424</c:v>
                </c:pt>
                <c:pt idx="2">
                  <c:v>2.4372892476100003</c:v>
                </c:pt>
                <c:pt idx="3">
                  <c:v>0.88324145877999993</c:v>
                </c:pt>
                <c:pt idx="4">
                  <c:v>0.91208587671000008</c:v>
                </c:pt>
                <c:pt idx="5">
                  <c:v>1.05765288787</c:v>
                </c:pt>
                <c:pt idx="6">
                  <c:v>8.6756674179999993E-2</c:v>
                </c:pt>
                <c:pt idx="7">
                  <c:v>0.31542683409000011</c:v>
                </c:pt>
                <c:pt idx="8">
                  <c:v>0.16553249804</c:v>
                </c:pt>
                <c:pt idx="9">
                  <c:v>0.464660884</c:v>
                </c:pt>
                <c:pt idx="10">
                  <c:v>9.609862487000001E-2</c:v>
                </c:pt>
                <c:pt idx="11">
                  <c:v>0.74973811999999995</c:v>
                </c:pt>
                <c:pt idx="12">
                  <c:v>0.20239445415999999</c:v>
                </c:pt>
                <c:pt idx="13">
                  <c:v>2.3545467E-2</c:v>
                </c:pt>
                <c:pt idx="14">
                  <c:v>0.16461255487999998</c:v>
                </c:pt>
                <c:pt idx="15">
                  <c:v>0.15680825000000001</c:v>
                </c:pt>
                <c:pt idx="16">
                  <c:v>0.2936841</c:v>
                </c:pt>
                <c:pt idx="17">
                  <c:v>2.9189346050000002E-2</c:v>
                </c:pt>
                <c:pt idx="18">
                  <c:v>8.7999999999999995E-2</c:v>
                </c:pt>
                <c:pt idx="19">
                  <c:v>9.6098659000000003E-2</c:v>
                </c:pt>
                <c:pt idx="20">
                  <c:v>8.6880459799999997E-3</c:v>
                </c:pt>
                <c:pt idx="21">
                  <c:v>5.3978400000000001E-3</c:v>
                </c:pt>
                <c:pt idx="22">
                  <c:v>9.5000000000000001E-2</c:v>
                </c:pt>
                <c:pt idx="23">
                  <c:v>7.5403830000000003E-3</c:v>
                </c:pt>
                <c:pt idx="24">
                  <c:v>7.1499958000000002E-2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9-17E7-4E52-A1D5-2BC731C8A98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971998943"/>
        <c:axId val="1"/>
      </c:barChart>
      <c:catAx>
        <c:axId val="1971998943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2.4372892476100003"/>
          <c:min val="0"/>
        </c:scaling>
        <c:delete val="0"/>
        <c:axPos val="t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971998943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6821005081874648E-2"/>
          <c:y val="4.4995408631772267E-2"/>
          <c:w val="0.96583850931677018"/>
          <c:h val="0.91000918273645548"/>
        </c:manualLayout>
      </c:layout>
      <c:barChart>
        <c:barDir val="col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C0C0C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7EE2-4F0F-9C89-7F0B8B6DB10C}"/>
              </c:ext>
            </c:extLst>
          </c:dPt>
          <c:dPt>
            <c:idx val="2"/>
            <c:invertIfNegative val="0"/>
            <c:bubble3D val="0"/>
            <c:spPr>
              <a:solidFill>
                <a:srgbClr val="80808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7EE2-4F0F-9C89-7F0B8B6DB10C}"/>
              </c:ext>
            </c:extLst>
          </c:dPt>
          <c:dPt>
            <c:idx val="9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2-7EE2-4F0F-9C89-7F0B8B6DB10C}"/>
              </c:ext>
            </c:extLst>
          </c:dPt>
          <c:val>
            <c:numRef>
              <c:f>Sheet1!$A$1:$J$1</c:f>
              <c:numCache>
                <c:formatCode>General</c:formatCode>
                <c:ptCount val="10"/>
                <c:pt idx="0">
                  <c:v>-2.5</c:v>
                </c:pt>
                <c:pt idx="1">
                  <c:v>-2.5</c:v>
                </c:pt>
                <c:pt idx="2">
                  <c:v>-3.83</c:v>
                </c:pt>
                <c:pt idx="3">
                  <c:v>-2.99</c:v>
                </c:pt>
                <c:pt idx="4">
                  <c:v>-2.56</c:v>
                </c:pt>
                <c:pt idx="5">
                  <c:v>-2.21</c:v>
                </c:pt>
                <c:pt idx="6">
                  <c:v>-1.8</c:v>
                </c:pt>
                <c:pt idx="7">
                  <c:v>-1.6099999999999999</c:v>
                </c:pt>
                <c:pt idx="8">
                  <c:v>-1.3699999999999999</c:v>
                </c:pt>
                <c:pt idx="9">
                  <c:v>-1.37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EE2-4F0F-9C89-7F0B8B6DB10C}"/>
            </c:ext>
          </c:extLst>
        </c:ser>
        <c:ser>
          <c:idx val="1"/>
          <c:order val="1"/>
          <c:spPr>
            <a:solidFill>
              <a:srgbClr val="364D6E"/>
            </a:solidFill>
            <a:ln>
              <a:noFill/>
            </a:ln>
          </c:spPr>
          <c:invertIfNegative val="0"/>
          <c:dPt>
            <c:idx val="1"/>
            <c:invertIfNegative val="0"/>
            <c:bubble3D val="0"/>
            <c:spPr>
              <a:solidFill>
                <a:srgbClr val="96969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4-7EE2-4F0F-9C89-7F0B8B6DB10C}"/>
              </c:ext>
            </c:extLst>
          </c:dPt>
          <c:dPt>
            <c:idx val="4"/>
            <c:invertIfNegative val="0"/>
            <c:bubble3D val="0"/>
            <c:spPr>
              <a:solidFill>
                <a:srgbClr val="4C6C9C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5-7EE2-4F0F-9C89-7F0B8B6DB10C}"/>
              </c:ext>
            </c:extLst>
          </c:dPt>
          <c:dPt>
            <c:idx val="5"/>
            <c:invertIfNegative val="0"/>
            <c:bubble3D val="0"/>
            <c:spPr>
              <a:solidFill>
                <a:srgbClr val="6F8DB9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6-7EE2-4F0F-9C89-7F0B8B6DB10C}"/>
              </c:ext>
            </c:extLst>
          </c:dPt>
          <c:dPt>
            <c:idx val="6"/>
            <c:invertIfNegative val="0"/>
            <c:bubble3D val="0"/>
            <c:spPr>
              <a:solidFill>
                <a:srgbClr val="9DB1CF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7EE2-4F0F-9C89-7F0B8B6DB10C}"/>
              </c:ext>
            </c:extLst>
          </c:dPt>
          <c:dPt>
            <c:idx val="7"/>
            <c:invertIfNegative val="0"/>
            <c:bubble3D val="0"/>
            <c:spPr>
              <a:solidFill>
                <a:srgbClr val="C3CFE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7EE2-4F0F-9C89-7F0B8B6DB10C}"/>
              </c:ext>
            </c:extLst>
          </c:dPt>
          <c:dPt>
            <c:idx val="8"/>
            <c:invertIfNegative val="0"/>
            <c:bubble3D val="0"/>
            <c:spPr>
              <a:solidFill>
                <a:srgbClr val="DFE5EF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9-7EE2-4F0F-9C89-7F0B8B6DB10C}"/>
              </c:ext>
            </c:extLst>
          </c:dPt>
          <c:val>
            <c:numRef>
              <c:f>Sheet1!$A$2:$J$2</c:f>
              <c:numCache>
                <c:formatCode>General</c:formatCode>
                <c:ptCount val="10"/>
                <c:pt idx="1">
                  <c:v>-1.33</c:v>
                </c:pt>
                <c:pt idx="3">
                  <c:v>-0.83999999999999986</c:v>
                </c:pt>
                <c:pt idx="4">
                  <c:v>-0.43000000000000016</c:v>
                </c:pt>
                <c:pt idx="5">
                  <c:v>-0.35000000000000009</c:v>
                </c:pt>
                <c:pt idx="6">
                  <c:v>-0.40999999999999992</c:v>
                </c:pt>
                <c:pt idx="7">
                  <c:v>-0.18999999999999995</c:v>
                </c:pt>
                <c:pt idx="8">
                  <c:v>-0.24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7EE2-4F0F-9C89-7F0B8B6DB1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40503328"/>
        <c:axId val="1"/>
      </c:barChart>
      <c:catAx>
        <c:axId val="144050332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ax"/>
        <c:auto val="0"/>
        <c:lblAlgn val="ctr"/>
        <c:lblOffset val="100"/>
        <c:noMultiLvlLbl val="0"/>
      </c:catAx>
      <c:valAx>
        <c:axId val="1"/>
        <c:scaling>
          <c:orientation val="maxMin"/>
          <c:max val="0"/>
          <c:min val="-4"/>
        </c:scaling>
        <c:delete val="0"/>
        <c:axPos val="l"/>
        <c:majorGridlines>
          <c:spPr>
            <a:ln>
              <a:noFill/>
            </a:ln>
          </c:spPr>
        </c:majorGridlines>
        <c:numFmt formatCode="#,##0;#,##0" sourceLinked="0"/>
        <c:majorTickMark val="out"/>
        <c:minorTickMark val="none"/>
        <c:tickLblPos val="nextTo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40503328"/>
        <c:crosses val="min"/>
        <c:crossBetween val="between"/>
        <c:majorUnit val="1"/>
      </c:valAx>
    </c:plotArea>
    <c:plotVisOnly val="0"/>
    <c:dispBlanksAs val="gap"/>
    <c:showDLblsOverMax val="1"/>
  </c:chart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8.8586030664395229E-2"/>
          <c:y val="2.9511918274687854E-2"/>
          <c:w val="0.82282793867120951"/>
          <c:h val="0.94097616345062429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969696"/>
            </a:solidFill>
            <a:ln w="952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General</c:formatCode>
                <c:ptCount val="1"/>
                <c:pt idx="0">
                  <c:v>54.017857142857117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D1-4346-A807-5B57A44E4E58}"/>
            </c:ext>
          </c:extLst>
        </c:ser>
        <c:ser>
          <c:idx val="1"/>
          <c:order val="1"/>
          <c:spPr>
            <a:pattFill prst="ltUpDiag">
              <a:fgClr>
                <a:schemeClr val="tx1"/>
              </a:fgClr>
              <a:bgClr>
                <a:schemeClr val="bg1"/>
              </a:bgClr>
            </a:pattFill>
            <a:ln w="952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General</c:formatCode>
                <c:ptCount val="1"/>
                <c:pt idx="0">
                  <c:v>19.999999999999996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1D1-4346-A807-5B57A44E4E5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0716864"/>
        <c:axId val="1"/>
      </c:barChart>
      <c:catAx>
        <c:axId val="140716864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19050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74.01785714285711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4071686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5740663029794376E-2"/>
          <c:y val="4.6360309068727124E-2"/>
          <c:w val="0.94698559239054414"/>
          <c:h val="0.90687271248474988"/>
        </c:manualLayout>
      </c:layout>
      <c:barChart>
        <c:barDir val="col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80808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B7B1-4392-8A55-11EAC64980AB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B7B1-4392-8A55-11EAC64980AB}"/>
              </c:ext>
            </c:extLst>
          </c:dPt>
          <c:val>
            <c:numRef>
              <c:f>Sheet1!$A$1:$F$1</c:f>
              <c:numCache>
                <c:formatCode>General</c:formatCode>
                <c:ptCount val="6"/>
                <c:pt idx="0">
                  <c:v>-100</c:v>
                </c:pt>
                <c:pt idx="1">
                  <c:v>-95</c:v>
                </c:pt>
                <c:pt idx="2">
                  <c:v>-69</c:v>
                </c:pt>
                <c:pt idx="3">
                  <c:v>-66</c:v>
                </c:pt>
                <c:pt idx="4">
                  <c:v>-51</c:v>
                </c:pt>
                <c:pt idx="5">
                  <c:v>-51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7B1-4392-8A55-11EAC64980AB}"/>
            </c:ext>
          </c:extLst>
        </c:ser>
        <c:ser>
          <c:idx val="1"/>
          <c:order val="1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2"/>
            <c:invertIfNegative val="0"/>
            <c:bubble3D val="0"/>
            <c:spPr>
              <a:solidFill>
                <a:srgbClr val="6F8DB9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3-B7B1-4392-8A55-11EAC64980AB}"/>
              </c:ext>
            </c:extLst>
          </c:dPt>
          <c:dPt>
            <c:idx val="3"/>
            <c:invertIfNegative val="0"/>
            <c:bubble3D val="0"/>
            <c:spPr>
              <a:solidFill>
                <a:srgbClr val="9DB1CF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4-B7B1-4392-8A55-11EAC64980AB}"/>
              </c:ext>
            </c:extLst>
          </c:dPt>
          <c:dPt>
            <c:idx val="4"/>
            <c:invertIfNegative val="0"/>
            <c:bubble3D val="0"/>
            <c:spPr>
              <a:solidFill>
                <a:srgbClr val="C3CFE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5-B7B1-4392-8A55-11EAC64980AB}"/>
              </c:ext>
            </c:extLst>
          </c:dPt>
          <c:val>
            <c:numRef>
              <c:f>Sheet1!$A$2:$F$2</c:f>
              <c:numCache>
                <c:formatCode>General</c:formatCode>
                <c:ptCount val="6"/>
                <c:pt idx="1">
                  <c:v>-5</c:v>
                </c:pt>
                <c:pt idx="2">
                  <c:v>-26</c:v>
                </c:pt>
                <c:pt idx="3">
                  <c:v>-3</c:v>
                </c:pt>
                <c:pt idx="4">
                  <c:v>-15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B7B1-4392-8A55-11EAC64980A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14156816"/>
        <c:axId val="1"/>
      </c:barChart>
      <c:catAx>
        <c:axId val="181415681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ax"/>
        <c:auto val="0"/>
        <c:lblAlgn val="ctr"/>
        <c:lblOffset val="100"/>
        <c:noMultiLvlLbl val="0"/>
      </c:catAx>
      <c:valAx>
        <c:axId val="1"/>
        <c:scaling>
          <c:orientation val="maxMin"/>
          <c:max val="0"/>
          <c:min val="-100"/>
        </c:scaling>
        <c:delete val="0"/>
        <c:axPos val="l"/>
        <c:majorGridlines>
          <c:spPr>
            <a:ln>
              <a:noFill/>
            </a:ln>
          </c:spPr>
        </c:majorGridlines>
        <c:numFmt formatCode="#,##0;#,##0" sourceLinked="0"/>
        <c:majorTickMark val="out"/>
        <c:minorTickMark val="none"/>
        <c:tickLblPos val="nextTo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14156816"/>
        <c:crosses val="min"/>
        <c:crossBetween val="between"/>
        <c:majorUnit val="20"/>
      </c:valAx>
    </c:plotArea>
    <c:plotVisOnly val="0"/>
    <c:dispBlanksAs val="gap"/>
    <c:showDLblsOverMax val="1"/>
  </c:chart>
  <c:externalData r:id="rId1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7861814046061985E-2"/>
          <c:y val="7.2538860103626937E-2"/>
          <c:w val="0.93474552175149273"/>
          <c:h val="0.85492227979274615"/>
        </c:manualLayout>
      </c:layout>
      <c:barChart>
        <c:barDir val="col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6969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E939-4BE5-96FF-6EA86F1F3617}"/>
              </c:ext>
            </c:extLst>
          </c:dPt>
          <c:dPt>
            <c:idx val="1"/>
            <c:invertIfNegative val="0"/>
            <c:bubble3D val="0"/>
            <c:spPr>
              <a:solidFill>
                <a:srgbClr val="80808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E939-4BE5-96FF-6EA86F1F3617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2-E939-4BE5-96FF-6EA86F1F3617}"/>
              </c:ext>
            </c:extLst>
          </c:dPt>
          <c:dLbls>
            <c:dLbl>
              <c:idx val="0"/>
              <c:layout>
                <c:manualLayout>
                  <c:x val="0"/>
                  <c:y val="-0.31865284974093266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E939-4BE5-96FF-6EA86F1F3617}"/>
                </c:ext>
              </c:extLst>
            </c:dLbl>
            <c:dLbl>
              <c:idx val="1"/>
              <c:layout>
                <c:manualLayout>
                  <c:x val="0"/>
                  <c:y val="-0.26597582037996548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E939-4BE5-96FF-6EA86F1F3617}"/>
                </c:ext>
              </c:extLst>
            </c:dLbl>
            <c:dLbl>
              <c:idx val="6"/>
              <c:layout>
                <c:manualLayout>
                  <c:x val="0"/>
                  <c:y val="-4.3177892918825559E-4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E939-4BE5-96FF-6EA86F1F361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Sheet1!$A$1:$H$1</c:f>
              <c:numCache>
                <c:formatCode>General</c:formatCode>
                <c:ptCount val="8"/>
                <c:pt idx="0">
                  <c:v>804</c:v>
                </c:pt>
                <c:pt idx="1">
                  <c:v>657</c:v>
                </c:pt>
                <c:pt idx="2">
                  <c:v>531</c:v>
                </c:pt>
                <c:pt idx="3">
                  <c:v>377</c:v>
                </c:pt>
                <c:pt idx="4">
                  <c:v>303</c:v>
                </c:pt>
                <c:pt idx="5">
                  <c:v>243</c:v>
                </c:pt>
                <c:pt idx="6">
                  <c:v>243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E939-4BE5-96FF-6EA86F1F3617}"/>
            </c:ext>
          </c:extLst>
        </c:ser>
        <c:ser>
          <c:idx val="1"/>
          <c:order val="1"/>
          <c:spPr>
            <a:solidFill>
              <a:srgbClr val="364D6E"/>
            </a:solidFill>
            <a:ln>
              <a:noFill/>
            </a:ln>
          </c:spPr>
          <c:invertIfNegative val="0"/>
          <c:dPt>
            <c:idx val="3"/>
            <c:invertIfNegative val="0"/>
            <c:bubble3D val="0"/>
            <c:spPr>
              <a:solidFill>
                <a:srgbClr val="4C6C9C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4-E939-4BE5-96FF-6EA86F1F3617}"/>
              </c:ext>
            </c:extLst>
          </c:dPt>
          <c:dPt>
            <c:idx val="4"/>
            <c:invertIfNegative val="0"/>
            <c:bubble3D val="0"/>
            <c:spPr>
              <a:solidFill>
                <a:srgbClr val="6F8DB9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5-E939-4BE5-96FF-6EA86F1F3617}"/>
              </c:ext>
            </c:extLst>
          </c:dPt>
          <c:dPt>
            <c:idx val="5"/>
            <c:invertIfNegative val="0"/>
            <c:bubble3D val="0"/>
            <c:spPr>
              <a:solidFill>
                <a:srgbClr val="9DB1CF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6-E939-4BE5-96FF-6EA86F1F3617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E939-4BE5-96FF-6EA86F1F3617}"/>
              </c:ext>
            </c:extLst>
          </c:dPt>
          <c:dLbls>
            <c:dLbl>
              <c:idx val="2"/>
              <c:layout>
                <c:manualLayout>
                  <c:x val="0"/>
                  <c:y val="0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E939-4BE5-96FF-6EA86F1F3617}"/>
                </c:ext>
              </c:extLst>
            </c:dLbl>
            <c:dLbl>
              <c:idx val="3"/>
              <c:layout>
                <c:manualLayout>
                  <c:x val="0"/>
                  <c:y val="0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E939-4BE5-96FF-6EA86F1F3617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E939-4BE5-96FF-6EA86F1F3617}"/>
                </c:ext>
              </c:extLst>
            </c:dLbl>
            <c:dLbl>
              <c:idx val="5"/>
              <c:layout>
                <c:manualLayout>
                  <c:x val="0"/>
                  <c:y val="-4.3177892918825559E-4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E939-4BE5-96FF-6EA86F1F361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Sheet1!$A$2:$H$2</c:f>
              <c:numCache>
                <c:formatCode>General</c:formatCode>
                <c:ptCount val="8"/>
                <c:pt idx="2">
                  <c:v>126</c:v>
                </c:pt>
                <c:pt idx="3">
                  <c:v>154</c:v>
                </c:pt>
                <c:pt idx="4">
                  <c:v>74</c:v>
                </c:pt>
                <c:pt idx="5">
                  <c:v>60</c:v>
                </c:pt>
                <c:pt idx="6">
                  <c:v>-131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E939-4BE5-96FF-6EA86F1F361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19016160"/>
        <c:axId val="1"/>
      </c:barChart>
      <c:catAx>
        <c:axId val="181901616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>
            <a:noFill/>
          </a:ln>
        </c:spPr>
        <c:crossAx val="1"/>
        <c:crossesAt val="0"/>
        <c:auto val="0"/>
        <c:lblAlgn val="ctr"/>
        <c:lblOffset val="100"/>
        <c:noMultiLvlLbl val="0"/>
      </c:catAx>
      <c:valAx>
        <c:axId val="1"/>
        <c:scaling>
          <c:orientation val="minMax"/>
          <c:max val="1000"/>
          <c:min val="-200"/>
        </c:scaling>
        <c:delete val="0"/>
        <c:axPos val="l"/>
        <c:majorGridlines>
          <c:spPr>
            <a:ln>
              <a:noFill/>
            </a:ln>
          </c:spPr>
        </c:majorGridlines>
        <c:numFmt formatCode="#,##0;&quot;-&quot;#,##0" sourceLinked="0"/>
        <c:majorTickMark val="out"/>
        <c:minorTickMark val="none"/>
        <c:tickLblPos val="nextTo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19016160"/>
        <c:crosses val="min"/>
        <c:crossBetween val="between"/>
        <c:majorUnit val="200"/>
      </c:valAx>
    </c:plotArea>
    <c:plotVisOnly val="0"/>
    <c:dispBlanksAs val="gap"/>
    <c:showDLblsOverMax val="1"/>
  </c:chart>
  <c:externalData r:id="rId1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5593976575571668E-2"/>
          <c:y val="5.1724137931034482E-2"/>
          <c:w val="0.94715560513106523"/>
          <c:h val="0.89609800362976411"/>
        </c:manualLayout>
      </c:layout>
      <c:barChart>
        <c:barDir val="col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6969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20F7-45BE-9C52-632305570152}"/>
              </c:ext>
            </c:extLst>
          </c:dPt>
          <c:dPt>
            <c:idx val="1"/>
            <c:invertIfNegative val="0"/>
            <c:bubble3D val="0"/>
            <c:spPr>
              <a:solidFill>
                <a:srgbClr val="80808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20F7-45BE-9C52-63230557015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2-20F7-45BE-9C52-632305570152}"/>
              </c:ext>
            </c:extLst>
          </c:dPt>
          <c:val>
            <c:numRef>
              <c:f>Sheet1!$A$1:$D$1</c:f>
              <c:numCache>
                <c:formatCode>General</c:formatCode>
                <c:ptCount val="4"/>
                <c:pt idx="0">
                  <c:v>-69</c:v>
                </c:pt>
                <c:pt idx="1">
                  <c:v>-85.42</c:v>
                </c:pt>
                <c:pt idx="2">
                  <c:v>-55.53</c:v>
                </c:pt>
                <c:pt idx="3">
                  <c:v>-55.53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20F7-45BE-9C52-632305570152}"/>
            </c:ext>
          </c:extLst>
        </c:ser>
        <c:ser>
          <c:idx val="1"/>
          <c:order val="1"/>
          <c:spPr>
            <a:solidFill>
              <a:srgbClr val="364D6E"/>
            </a:solidFill>
            <a:ln>
              <a:noFill/>
            </a:ln>
          </c:spPr>
          <c:invertIfNegative val="0"/>
          <c:val>
            <c:numRef>
              <c:f>Sheet1!$A$2:$D$2</c:f>
              <c:numCache>
                <c:formatCode>General</c:formatCode>
                <c:ptCount val="4"/>
                <c:pt idx="2">
                  <c:v>-29.89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0F7-45BE-9C52-63230557015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102738640"/>
        <c:axId val="1"/>
      </c:barChart>
      <c:catAx>
        <c:axId val="110273864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ax"/>
        <c:auto val="0"/>
        <c:lblAlgn val="ctr"/>
        <c:lblOffset val="100"/>
        <c:noMultiLvlLbl val="0"/>
      </c:catAx>
      <c:valAx>
        <c:axId val="1"/>
        <c:scaling>
          <c:orientation val="maxMin"/>
          <c:max val="0"/>
          <c:min val="-100"/>
        </c:scaling>
        <c:delete val="0"/>
        <c:axPos val="l"/>
        <c:majorGridlines>
          <c:spPr>
            <a:ln>
              <a:noFill/>
            </a:ln>
          </c:spPr>
        </c:majorGridlines>
        <c:numFmt formatCode="#,##0;#,##0" sourceLinked="0"/>
        <c:majorTickMark val="out"/>
        <c:minorTickMark val="none"/>
        <c:tickLblPos val="nextTo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2738640"/>
        <c:crosses val="min"/>
        <c:crossBetween val="between"/>
        <c:majorUnit val="20"/>
      </c:valAx>
    </c:plotArea>
    <c:plotVisOnly val="0"/>
    <c:dispBlanksAs val="gap"/>
    <c:showDLblsOverMax val="1"/>
  </c:chart>
  <c:externalData r:id="rId1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2352474199523679E-2"/>
          <c:y val="5.695948656237465E-2"/>
          <c:w val="0.89388727176501726"/>
          <c:h val="0.8860810268752507"/>
        </c:manualLayout>
      </c:layout>
      <c:barChart>
        <c:barDir val="col"/>
        <c:grouping val="stacked"/>
        <c:varyColors val="0"/>
        <c:ser>
          <c:idx val="0"/>
          <c:order val="0"/>
          <c:spPr>
            <a:pattFill prst="ltDnDiag">
              <a:fgClr>
                <a:schemeClr val="tx1"/>
              </a:fgClr>
              <a:bgClr>
                <a:schemeClr val="bg1"/>
              </a:bgClr>
            </a:pattFill>
            <a:ln>
              <a:noFill/>
            </a:ln>
          </c:spPr>
          <c:invertIfNegative val="0"/>
          <c:val>
            <c:numRef>
              <c:f>Sheet1!$A$1:$B$1</c:f>
              <c:numCache>
                <c:formatCode>General</c:formatCode>
                <c:ptCount val="2"/>
                <c:pt idx="0">
                  <c:v>11</c:v>
                </c:pt>
                <c:pt idx="1">
                  <c:v>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A62-4B3E-BADD-9D7B06247EF1}"/>
            </c:ext>
          </c:extLst>
        </c:ser>
        <c:ser>
          <c:idx val="1"/>
          <c:order val="1"/>
          <c:spPr>
            <a:solidFill>
              <a:schemeClr val="accent5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3A62-4B3E-BADD-9D7B06247EF1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3A62-4B3E-BADD-9D7B06247EF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Sheet1!$A$2:$B$2</c:f>
              <c:numCache>
                <c:formatCode>General</c:formatCode>
                <c:ptCount val="2"/>
                <c:pt idx="0">
                  <c:v>18</c:v>
                </c:pt>
                <c:pt idx="1">
                  <c:v>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3A62-4B3E-BADD-9D7B06247EF1}"/>
            </c:ext>
          </c:extLst>
        </c:ser>
        <c:ser>
          <c:idx val="2"/>
          <c:order val="2"/>
          <c:spPr>
            <a:solidFill>
              <a:schemeClr val="accent4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4.0112314480545525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3A62-4B3E-BADD-9D7B06247EF1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3A62-4B3E-BADD-9D7B06247EF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Sheet1!$A$3:$B$3</c:f>
              <c:numCache>
                <c:formatCode>General</c:formatCode>
                <c:ptCount val="2"/>
                <c:pt idx="0">
                  <c:v>40</c:v>
                </c:pt>
                <c:pt idx="1">
                  <c:v>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3A62-4B3E-BADD-9D7B06247EF1}"/>
            </c:ext>
          </c:extLst>
        </c:ser>
        <c:ser>
          <c:idx val="3"/>
          <c:order val="3"/>
          <c:spPr>
            <a:solidFill>
              <a:schemeClr val="accent3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3A62-4B3E-BADD-9D7B06247EF1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3A62-4B3E-BADD-9D7B06247EF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Sheet1!$A$4:$B$4</c:f>
              <c:numCache>
                <c:formatCode>General</c:formatCode>
                <c:ptCount val="2"/>
                <c:pt idx="0">
                  <c:v>8.9999999999999964</c:v>
                </c:pt>
                <c:pt idx="1">
                  <c:v>9.9999999999999982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3A62-4B3E-BADD-9D7B06247EF1}"/>
            </c:ext>
          </c:extLst>
        </c:ser>
        <c:ser>
          <c:idx val="4"/>
          <c:order val="4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A-3A62-4B3E-BADD-9D7B06247EF1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B-3A62-4B3E-BADD-9D7B06247EF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Sheet1!$A$5:$B$5</c:f>
              <c:numCache>
                <c:formatCode>General</c:formatCode>
                <c:ptCount val="2"/>
                <c:pt idx="0">
                  <c:v>13</c:v>
                </c:pt>
                <c:pt idx="1">
                  <c:v>5.0000000000000044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3A62-4B3E-BADD-9D7B06247EF1}"/>
            </c:ext>
          </c:extLst>
        </c:ser>
        <c:ser>
          <c:idx val="5"/>
          <c:order val="5"/>
          <c:spPr>
            <a:solidFill>
              <a:schemeClr val="tx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D-3A62-4B3E-BADD-9D7B06247EF1}"/>
                </c:ext>
              </c:extLst>
            </c:dLbl>
            <c:dLbl>
              <c:idx val="1"/>
              <c:layout>
                <c:manualLayout>
                  <c:x val="0"/>
                  <c:y val="-4.0112314480545525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E-3A62-4B3E-BADD-9D7B06247EF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Sheet1!$A$6:$B$6</c:f>
              <c:numCache>
                <c:formatCode>General</c:formatCode>
                <c:ptCount val="2"/>
                <c:pt idx="0">
                  <c:v>8.9999999999999964</c:v>
                </c:pt>
                <c:pt idx="1">
                  <c:v>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3A62-4B3E-BADD-9D7B06247EF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overlap val="100"/>
        <c:axId val="1313295632"/>
        <c:axId val="1"/>
      </c:barChart>
      <c:catAx>
        <c:axId val="131329563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#,##0&quot;%&quot;;&quot;-&quot;#,##0&quot;%&quot;" sourceLinked="0"/>
        <c:majorTickMark val="out"/>
        <c:minorTickMark val="none"/>
        <c:tickLblPos val="nextTo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3295632"/>
        <c:crosses val="min"/>
        <c:crossBetween val="between"/>
        <c:majorUnit val="10"/>
      </c:valAx>
    </c:plotArea>
    <c:plotVisOnly val="0"/>
    <c:dispBlanksAs val="gap"/>
    <c:showDLblsOverMax val="1"/>
  </c:chart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33626373626373629"/>
          <c:y val="6.34680770683793E-2"/>
          <c:w val="0.32802197802197802"/>
          <c:h val="0.87306384586324137"/>
        </c:manualLayout>
      </c:layout>
      <c:barChart>
        <c:barDir val="col"/>
        <c:grouping val="stacked"/>
        <c:varyColors val="0"/>
        <c:ser>
          <c:idx val="0"/>
          <c:order val="0"/>
          <c:spPr>
            <a:pattFill prst="ltDnDiag">
              <a:fgClr>
                <a:schemeClr val="tx1"/>
              </a:fgClr>
              <a:bgClr>
                <a:schemeClr val="bg1"/>
              </a:bgClr>
            </a:pattFill>
            <a:ln w="952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General</c:formatCode>
                <c:ptCount val="1"/>
                <c:pt idx="0">
                  <c:v>15.000000000000002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057-495E-BA9E-D58DBC3AB1B2}"/>
            </c:ext>
          </c:extLst>
        </c:ser>
        <c:ser>
          <c:idx val="1"/>
          <c:order val="1"/>
          <c:spPr>
            <a:solidFill>
              <a:schemeClr val="bg2"/>
            </a:solidFill>
            <a:ln w="952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.0&quot;%&quot;;&quot;-&quot;#,##0.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8057-495E-BA9E-D58DBC3AB1B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</c:f>
              <c:numCache>
                <c:formatCode>General</c:formatCode>
                <c:ptCount val="1"/>
                <c:pt idx="0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057-495E-BA9E-D58DBC3AB1B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866213008"/>
        <c:axId val="1"/>
      </c:barChart>
      <c:catAx>
        <c:axId val="86621300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>
            <a:noFill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866213008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31461988304093569"/>
          <c:y val="5.730129390018484E-2"/>
          <c:w val="0.37134502923976609"/>
          <c:h val="0.88539741219963031"/>
        </c:manualLayout>
      </c:layout>
      <c:barChart>
        <c:barDir val="col"/>
        <c:grouping val="stacked"/>
        <c:varyColors val="0"/>
        <c:ser>
          <c:idx val="0"/>
          <c:order val="0"/>
          <c:spPr>
            <a:pattFill prst="pct50">
              <a:fgClr>
                <a:schemeClr val="tx1"/>
              </a:fgClr>
              <a:bgClr>
                <a:schemeClr val="bg1"/>
              </a:bgClr>
            </a:pattFill>
            <a:ln w="952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General</c:formatCode>
                <c:ptCount val="1"/>
                <c:pt idx="0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DD-4203-BE06-B1214602234F}"/>
            </c:ext>
          </c:extLst>
        </c:ser>
        <c:ser>
          <c:idx val="1"/>
          <c:order val="1"/>
          <c:spPr>
            <a:solidFill>
              <a:schemeClr val="accent5"/>
            </a:solidFill>
            <a:ln w="952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.0&quot;%&quot;;&quot;-&quot;#,##0.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b="1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BADD-4203-BE06-B1214602234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ADD-4203-BE06-B1214602234F}"/>
            </c:ext>
          </c:extLst>
        </c:ser>
        <c:ser>
          <c:idx val="2"/>
          <c:order val="2"/>
          <c:spPr>
            <a:solidFill>
              <a:schemeClr val="accent3"/>
            </a:solidFill>
            <a:ln w="952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.0&quot;%&quot;;&quot;-&quot;#,##0.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b="1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BADD-4203-BE06-B1214602234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Sheet1!$A$3</c:f>
              <c:numCache>
                <c:formatCode>General</c:formatCode>
                <c:ptCount val="1"/>
                <c:pt idx="0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BADD-4203-BE06-B1214602234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0688544"/>
        <c:axId val="1"/>
      </c:barChart>
      <c:catAx>
        <c:axId val="140688544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>
            <a:noFill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4068854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8AEEFA8-5906-8A45-90C6-4B0BF60571F8}" type="datetimeFigureOut">
              <a:rPr lang="en-US" smtClean="0"/>
              <a:t>260716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F2AB725-31BF-F144-876B-0037EA85E3F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6964822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927589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60B3BC-2743-D0B6-AD32-7FD073FAC8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F2718C-74EF-AA3C-6E60-A987B5187F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390551A-A826-3557-5F01-CD8E27825D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B11EAA-C620-61A4-AAFC-C58B361F92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C7120ED-20B9-4CC8-A606-12D10436DCA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434820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60B3BC-2743-D0B6-AD32-7FD073FAC8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F2718C-74EF-AA3C-6E60-A987B5187F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390551A-A826-3557-5F01-CD8E27825D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B11EAA-C620-61A4-AAFC-C58B361F92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C7120ED-20B9-4CC8-A606-12D10436DCA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857449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1CD6B0-5E31-7122-F44C-56689F2C90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065D3C3-9257-29D1-21E0-483390B8F42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EFE55E5-AA7B-ADBB-E3BF-A990F856112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4636F2-AB7A-2219-C74F-92689DC2E92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177800" marR="0" lvl="0" indent="-177800" algn="r" defTabSz="7112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fld id="{7C7120ED-20B9-4CC8-A606-12D10436DCA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177800" marR="0" lvl="0" indent="-177800" algn="r" defTabSz="711200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Char char="•"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023166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pPr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852219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pPr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1520208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0BBEB0-DCBC-2FBE-F8F8-2929FFABED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08E4ECA-53FC-06C5-3FB3-63DD8B53F87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AFF8CB3-FED4-984F-EED8-F3E8F87D3F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761489-5EC4-8F2A-598C-1D6F74D3AC1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pPr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364020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60B3BC-2743-D0B6-AD32-7FD073FAC8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F2718C-74EF-AA3C-6E60-A987B5187F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390551A-A826-3557-5F01-CD8E27825D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B11EAA-C620-61A4-AAFC-C58B361F92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pPr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3475798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78DF72-252B-EB81-AB12-1EC1C448E3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A6E1E28-DF24-4CD0-49CC-992C66BD1FB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DD08A04-7C86-CCE7-DF20-BD27E8E44E0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z="1000" dirty="0">
              <a:latin typeface="Arial (Body)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9DC6E00-0F31-460E-17A4-7DB83F9FA78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177800" marR="0" lvl="0" indent="-177800" algn="r" defTabSz="7112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fld id="{7C7120ED-20B9-4CC8-A606-12D10436DCA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177800" marR="0" lvl="0" indent="-177800" algn="r" defTabSz="711200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Char char="•"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0797318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939980-9A05-7E13-5829-72C0EB790E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008F1B5-17D0-364D-C9B2-A87DC1C3C7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BBAA897-3CC1-B683-A795-2662DB49EE2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66DFF19-5185-8D80-CAE3-CFEF5C1EFC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>
                <a:solidFill>
                  <a:prstClr val="black"/>
                </a:solidFill>
              </a:rPr>
              <a:pPr/>
              <a:t>33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092511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60B3BC-2743-D0B6-AD32-7FD073FAC8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F2718C-74EF-AA3C-6E60-A987B5187F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390551A-A826-3557-5F01-CD8E27825D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B11EAA-C620-61A4-AAFC-C58B361F92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5458071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052695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2029220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60B3BC-2743-D0B6-AD32-7FD073FAC8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F2718C-74EF-AA3C-6E60-A987B5187F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390551A-A826-3557-5F01-CD8E27825D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B11EAA-C620-61A4-AAFC-C58B361F92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5222403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E9C466-A308-1D6D-8CD1-25D8C554DC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BB1C213-A5EF-0EB1-9EBE-1F11DC665C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8857A4D-0170-0399-FECE-9199408B84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64844D-32B9-E8BB-164B-FB2E69B40E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996949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73F5BC-ABAD-FADF-7FA7-B90D373DEE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A4A3786-5FEA-503B-F2F3-A377CCBA75F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8AA2356-68AC-F0B3-80DE-31EC57E04E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z="1200">
              <a:latin typeface="Times" panose="02020603050405020304" pitchFamily="18" charset="0"/>
              <a:cs typeface="Times" panose="02020603050405020304" pitchFamily="18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9CC5D2-0EFE-77AD-AF10-2B684D6A4FF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223959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0042790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0908841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78516F-4324-A254-01DE-485ABC0DC5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26A97FB-A076-9552-4B96-82B1C57E8AD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036DE95-D469-8DAE-451E-C36022C5BF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1800D39-9EAC-5A2F-4694-F376C3E6FD8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C7120ED-20B9-4CC8-A606-12D10436DCA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711652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B0C521-BDA1-BB01-AA54-9ED79F5D32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FCFE69E-F423-E94A-1830-1140FFD8DE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0E1E8A9-8EC9-3D05-1577-DE786F55F60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E280B84-6662-2258-02FA-8B94C27E215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t>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61586846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997701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E9C466-A308-1D6D-8CD1-25D8C554DC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BB1C213-A5EF-0EB1-9EBE-1F11DC665C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8857A4D-0170-0399-FECE-9199408B84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64844D-32B9-E8BB-164B-FB2E69B40E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64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2596579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177800" marR="0" lvl="0" indent="-177800" algn="r" defTabSz="7112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fld id="{7C7120ED-20B9-4CC8-A606-12D10436DCA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177800" marR="0" lvl="0" indent="-177800" algn="r" defTabSz="711200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Char char="•"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0307101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E9C466-A308-1D6D-8CD1-25D8C554DC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BB1C213-A5EF-0EB1-9EBE-1F11DC665C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8857A4D-0170-0399-FECE-9199408B84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64844D-32B9-E8BB-164B-FB2E69B40E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4417913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E9C466-A308-1D6D-8CD1-25D8C554DC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BB1C213-A5EF-0EB1-9EBE-1F11DC665C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8857A4D-0170-0399-FECE-9199408B84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64844D-32B9-E8BB-164B-FB2E69B40E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66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32617503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E9C466-A308-1D6D-8CD1-25D8C554DC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BB1C213-A5EF-0EB1-9EBE-1F11DC665C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8857A4D-0170-0399-FECE-9199408B84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64844D-32B9-E8BB-164B-FB2E69B40E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67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197495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69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525779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7FF03E-BF1E-80F7-02AF-BA27BBB76A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ABD276B-0784-1A31-D44E-13ECC5302E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1D74239-F9F1-27F9-6828-DB5D2B7CEE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7D99775-E1DE-1FEB-A46C-79AD8173001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9365113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1303150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E9C466-A308-1D6D-8CD1-25D8C554DC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BB1C213-A5EF-0EB1-9EBE-1F11DC665C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8857A4D-0170-0399-FECE-9199408B84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64844D-32B9-E8BB-164B-FB2E69B40E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666383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987445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CE247A-EBE3-394A-E8C0-75834C1FDC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C14D52A-9F77-949B-5B19-DB2FE1A402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2758D8B-47DA-836F-5828-0742EF3E01C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100D364-95DD-7594-CBC8-E738365961B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C7120ED-20B9-4CC8-A606-12D10436DCA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333968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60B3BC-2743-D0B6-AD32-7FD073FAC8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F2718C-74EF-AA3C-6E60-A987B5187F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390551A-A826-3557-5F01-CD8E27825D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B11EAA-C620-61A4-AAFC-C58B361F92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402915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4.xml"/><Relationship Id="rId5" Type="http://schemas.openxmlformats.org/officeDocument/2006/relationships/image" Target="../media/image3.png"/><Relationship Id="rId4" Type="http://schemas.openxmlformats.org/officeDocument/2006/relationships/image" Target="../media/image2.emf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5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6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7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8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9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0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1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2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3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4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5.xml"/><Relationship Id="rId5" Type="http://schemas.openxmlformats.org/officeDocument/2006/relationships/image" Target="../media/image3.png"/><Relationship Id="rId4" Type="http://schemas.openxmlformats.org/officeDocument/2006/relationships/image" Target="../media/image4.emf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5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6.xml"/><Relationship Id="rId6" Type="http://schemas.openxmlformats.org/officeDocument/2006/relationships/hyperlink" Target="mailto:gwagner@columbia.edu" TargetMode="External"/><Relationship Id="rId5" Type="http://schemas.openxmlformats.org/officeDocument/2006/relationships/hyperlink" Target="https://creativecommons.org/licenses/by/4.0/" TargetMode="External"/><Relationship Id="rId4" Type="http://schemas.openxmlformats.org/officeDocument/2006/relationships/image" Target="../media/image8.emf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2.xml"/><Relationship Id="rId1" Type="http://schemas.openxmlformats.org/officeDocument/2006/relationships/tags" Target="../tags/tag27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6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7.xml"/><Relationship Id="rId5" Type="http://schemas.openxmlformats.org/officeDocument/2006/relationships/image" Target="../media/image3.png"/><Relationship Id="rId4" Type="http://schemas.openxmlformats.org/officeDocument/2006/relationships/image" Target="../media/image4.emf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7" Type="http://schemas.openxmlformats.org/officeDocument/2006/relationships/hyperlink" Target="https://business.columbia.edu/insights/climate/cki" TargetMode="External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8.xml"/><Relationship Id="rId6" Type="http://schemas.openxmlformats.org/officeDocument/2006/relationships/hyperlink" Target="https://business.columbia.edu/faculty/people/gernot-wagner" TargetMode="External"/><Relationship Id="rId5" Type="http://schemas.openxmlformats.org/officeDocument/2006/relationships/image" Target="../media/image7.png"/><Relationship Id="rId4" Type="http://schemas.openxmlformats.org/officeDocument/2006/relationships/image" Target="../media/image8.emf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7" Type="http://schemas.openxmlformats.org/officeDocument/2006/relationships/hyperlink" Target="https://business.columbia.edu/insights/climate/cki" TargetMode="External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9.xml"/><Relationship Id="rId6" Type="http://schemas.openxmlformats.org/officeDocument/2006/relationships/hyperlink" Target="https://business.columbia.edu/faculty/people/gernot-wagner" TargetMode="External"/><Relationship Id="rId5" Type="http://schemas.openxmlformats.org/officeDocument/2006/relationships/image" Target="../media/image7.png"/><Relationship Id="rId4" Type="http://schemas.openxmlformats.org/officeDocument/2006/relationships/image" Target="../media/image8.emf"/></Relationships>
</file>

<file path=ppt/slideLayouts/_rels/slideLayout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jpeg"/><Relationship Id="rId3" Type="http://schemas.openxmlformats.org/officeDocument/2006/relationships/oleObject" Target="../embeddings/oleObject3.bin"/><Relationship Id="rId7" Type="http://schemas.openxmlformats.org/officeDocument/2006/relationships/hyperlink" Target="https://business.columbia.edu/insights/climate/cki" TargetMode="External"/><Relationship Id="rId12" Type="http://schemas.openxmlformats.org/officeDocument/2006/relationships/hyperlink" Target="mailto:gwagner@columbia.edu" TargetMode="External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0.xml"/><Relationship Id="rId6" Type="http://schemas.openxmlformats.org/officeDocument/2006/relationships/hyperlink" Target="https://business.columbia.edu/faculty/people/gernot-wagner" TargetMode="External"/><Relationship Id="rId11" Type="http://schemas.openxmlformats.org/officeDocument/2006/relationships/hyperlink" Target="mailto:af3487@columbia.edu" TargetMode="External"/><Relationship Id="rId5" Type="http://schemas.openxmlformats.org/officeDocument/2006/relationships/image" Target="../media/image7.png"/><Relationship Id="rId10" Type="http://schemas.openxmlformats.org/officeDocument/2006/relationships/image" Target="../media/image11.png"/><Relationship Id="rId4" Type="http://schemas.openxmlformats.org/officeDocument/2006/relationships/image" Target="../media/image8.emf"/><Relationship Id="rId9" Type="http://schemas.openxmlformats.org/officeDocument/2006/relationships/image" Target="../media/image10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3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12.emf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4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page">
    <p:bg>
      <p:bgPr>
        <a:solidFill>
          <a:srgbClr val="009BD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15BEEFE8-08DB-4323-1C3F-1B2713BA00FD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90282459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15BEEFE8-08DB-4323-1C3F-1B2713BA00F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1272" y="342685"/>
            <a:ext cx="2850036" cy="477381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8B7FC975-48D4-E344-AA0E-6BF906D04B8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280951" y="3302241"/>
            <a:ext cx="6432630" cy="1605426"/>
          </a:xfrm>
          <a:prstGeom prst="rect">
            <a:avLst/>
          </a:prstGeom>
        </p:spPr>
        <p:txBody>
          <a:bodyPr vert="horz" lIns="0" tIns="91440" rIns="0" bIns="0" anchor="t" anchorCtr="0">
            <a:noAutofit/>
          </a:bodyPr>
          <a:lstStyle>
            <a:lvl1pPr>
              <a:lnSpc>
                <a:spcPts val="3600"/>
              </a:lnSpc>
              <a:defRPr sz="4800">
                <a:solidFill>
                  <a:srgbClr val="F1F4F7"/>
                </a:solidFill>
              </a:defRPr>
            </a:lvl1pPr>
          </a:lstStyle>
          <a:p>
            <a:r>
              <a:rPr lang="en-US"/>
              <a:t>Deck Title 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5822FE9-D507-C840-A53B-A87F0DAB04F1}"/>
              </a:ext>
            </a:extLst>
          </p:cNvPr>
          <p:cNvCxnSpPr/>
          <p:nvPr userDrawn="1"/>
        </p:nvCxnSpPr>
        <p:spPr>
          <a:xfrm>
            <a:off x="0" y="3277363"/>
            <a:ext cx="121920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D3040F0-F99F-E542-942E-C6B8AD8A7537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280951" y="5184774"/>
            <a:ext cx="6432630" cy="1330541"/>
          </a:xfrm>
          <a:prstGeom prst="rect">
            <a:avLst/>
          </a:prstGeom>
        </p:spPr>
        <p:txBody>
          <a:bodyPr lIns="0">
            <a:noAutofit/>
          </a:bodyPr>
          <a:lstStyle>
            <a:lvl1pPr marL="0" indent="0">
              <a:lnSpc>
                <a:spcPts val="2400"/>
              </a:lnSpc>
              <a:buNone/>
              <a:defRPr sz="2000" b="1" i="0">
                <a:solidFill>
                  <a:srgbClr val="F1F4F7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Authors in form of “Lead author et al.”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B1A05A3F-1493-B94B-8610-C082B2A031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280951" y="493776"/>
            <a:ext cx="2699675" cy="477345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>
              <a:buNone/>
              <a:defRPr sz="1800" b="1" i="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Date</a:t>
            </a:r>
          </a:p>
        </p:txBody>
      </p:sp>
      <p:sp>
        <p:nvSpPr>
          <p:cNvPr id="9" name="Rectangle 8"/>
          <p:cNvSpPr/>
          <p:nvPr userDrawn="1"/>
        </p:nvSpPr>
        <p:spPr bwMode="gray">
          <a:xfrm>
            <a:off x="6972300" y="6590007"/>
            <a:ext cx="2819400" cy="240711"/>
          </a:xfrm>
          <a:prstGeom prst="rect">
            <a:avLst/>
          </a:prstGeom>
          <a:solidFill>
            <a:srgbClr val="009BD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err="1">
              <a:solidFill>
                <a:schemeClr val="tx1"/>
              </a:solidFill>
            </a:endParaRPr>
          </a:p>
        </p:txBody>
      </p:sp>
      <p:sp>
        <p:nvSpPr>
          <p:cNvPr id="6" name="Text Placeholder 8">
            <a:extLst>
              <a:ext uri="{FF2B5EF4-FFF2-40B4-BE49-F238E27FC236}">
                <a16:creationId xmlns:a16="http://schemas.microsoft.com/office/drawing/2014/main" id="{BA2289A3-013E-4D53-1C0B-46D992933E0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280951" y="1046371"/>
            <a:ext cx="6580849" cy="647164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>
              <a:buNone/>
              <a:defRPr sz="1400" b="1" i="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Originally Published: </a:t>
            </a:r>
            <a:r>
              <a:rPr lang="en-US" i="1"/>
              <a:t>Insert date of originally published deck</a:t>
            </a:r>
            <a:endParaRPr lang="en-US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6FFBB5DA-1299-663D-F35D-52A8B19F248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1451" y="5868151"/>
            <a:ext cx="4703063" cy="647164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>
              <a:buNone/>
              <a:defRPr sz="1400" b="1" i="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 sz="1400" dirty="0">
                <a:latin typeface="Arial"/>
                <a:cs typeface="Arial"/>
              </a:rPr>
              <a:t>Cite as:</a:t>
            </a:r>
            <a:r>
              <a:rPr lang="en-US" sz="1400" i="1" dirty="0">
                <a:latin typeface="Arial"/>
                <a:cs typeface="Arial"/>
              </a:rPr>
              <a:t> Lead author et al</a:t>
            </a:r>
            <a:r>
              <a:rPr lang="en-US" sz="1400" dirty="0">
                <a:latin typeface="Arial"/>
                <a:cs typeface="Arial"/>
              </a:rPr>
              <a:t>. ”Deck Title," Columbia Business School Climate Knowledge Initiative (Date).</a:t>
            </a:r>
            <a:endParaRPr lang="en-US" sz="1400" b="0" dirty="0">
              <a:solidFill>
                <a:srgbClr val="0000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98003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08">
          <p15:clr>
            <a:srgbClr val="CCCCCC"/>
          </p15:clr>
        </p15:guide>
        <p15:guide id="2" pos="7472">
          <p15:clr>
            <a:srgbClr val="CCCCCC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F98225C8-4915-8CC0-16E1-F4360ABECE6A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1549400"/>
            <a:ext cx="11522075" cy="45466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3224D32E-A984-55C4-82E1-CC1C751DA3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280FCD16-E095-44F9-ED74-4697D5240FD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extLst>
      <p:ext uri="{BB962C8B-B14F-4D97-AF65-F5344CB8AC3E}">
        <p14:creationId xmlns:p14="http://schemas.microsoft.com/office/powerpoint/2010/main" val="123951476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D45A0740-5308-CBF0-81F8-92FACC0E5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4" y="1498005"/>
            <a:ext cx="8705088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Title 1">
            <a:extLst>
              <a:ext uri="{FF2B5EF4-FFF2-40B4-BE49-F238E27FC236}">
                <a16:creationId xmlns:a16="http://schemas.microsoft.com/office/drawing/2014/main" id="{1C78BD8F-C645-A2A2-1872-C72128CDC9D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F98225C8-4915-8CC0-16E1-F4360ABECE6A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2195551"/>
            <a:ext cx="11522075" cy="3900449"/>
          </a:xfrm>
          <a:prstGeom prst="rect">
            <a:avLst/>
          </a:prstGeom>
        </p:spPr>
        <p:txBody>
          <a:bodyPr/>
          <a:lstStyle>
            <a:lvl1pPr>
              <a:spcBef>
                <a:spcPts val="0"/>
              </a:spcBef>
              <a:defRPr/>
            </a:lvl1pPr>
            <a:lvl2pPr>
              <a:spcBef>
                <a:spcPts val="0"/>
              </a:spcBef>
              <a:defRPr/>
            </a:lvl2pPr>
            <a:lvl3pPr>
              <a:spcBef>
                <a:spcPts val="0"/>
              </a:spcBef>
              <a:defRPr/>
            </a:lvl3pPr>
            <a:lvl4pPr>
              <a:spcBef>
                <a:spcPts val="0"/>
              </a:spcBef>
              <a:defRPr/>
            </a:lvl4pPr>
            <a:lvl5pPr>
              <a:spcBef>
                <a:spcPts val="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cxnSp>
        <p:nvCxnSpPr>
          <p:cNvPr id="4" name="btfpColumnHeaderBoxLine984923">
            <a:extLst>
              <a:ext uri="{FF2B5EF4-FFF2-40B4-BE49-F238E27FC236}">
                <a16:creationId xmlns:a16="http://schemas.microsoft.com/office/drawing/2014/main" id="{E72DFAE3-4892-5F57-4AB8-649E2B0A9BE4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2046377"/>
            <a:ext cx="8705088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D5CF8F52-E9D4-90AB-9F09-6D9707D6F69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extLst>
      <p:ext uri="{BB962C8B-B14F-4D97-AF65-F5344CB8AC3E}">
        <p14:creationId xmlns:p14="http://schemas.microsoft.com/office/powerpoint/2010/main" val="18843915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observation bo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Content Placeholder 7">
            <a:extLst>
              <a:ext uri="{FF2B5EF4-FFF2-40B4-BE49-F238E27FC236}">
                <a16:creationId xmlns:a16="http://schemas.microsoft.com/office/drawing/2014/main" id="{AE98D010-549A-A025-29B5-49A6F329B63C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1549400"/>
            <a:ext cx="8707437" cy="4546600"/>
          </a:xfrm>
          <a:prstGeom prst="rect">
            <a:avLst/>
          </a:prstGeom>
        </p:spPr>
        <p:txBody>
          <a:bodyPr/>
          <a:lstStyle>
            <a:lvl1pPr>
              <a:spcBef>
                <a:spcPts val="0"/>
              </a:spcBef>
              <a:defRPr/>
            </a:lvl1pPr>
            <a:lvl2pPr>
              <a:spcBef>
                <a:spcPts val="0"/>
              </a:spcBef>
              <a:defRPr/>
            </a:lvl2pPr>
            <a:lvl3pPr>
              <a:spcBef>
                <a:spcPts val="0"/>
              </a:spcBef>
              <a:defRPr/>
            </a:lvl3pPr>
            <a:lvl4pPr>
              <a:spcBef>
                <a:spcPts val="0"/>
              </a:spcBef>
              <a:defRPr/>
            </a:lvl4pPr>
            <a:lvl5pPr>
              <a:spcBef>
                <a:spcPts val="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B3271FAA-0686-C771-4C7B-680159526E9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9308592" y="1549400"/>
            <a:ext cx="2551176" cy="4546600"/>
          </a:xfrm>
          <a:prstGeom prst="rect">
            <a:avLst/>
          </a:prstGeom>
          <a:solidFill>
            <a:srgbClr val="E4E8EF"/>
          </a:solidFill>
        </p:spPr>
        <p:txBody>
          <a:bodyPr lIns="137160" tIns="137160" rIns="274320" bIns="137160">
            <a:noAutofit/>
          </a:bodyPr>
          <a:lstStyle>
            <a:lvl1pPr>
              <a:spcBef>
                <a:spcPts val="0"/>
              </a:spcBef>
              <a:defRPr sz="1250"/>
            </a:lvl1pPr>
            <a:lvl2pPr>
              <a:spcBef>
                <a:spcPts val="0"/>
              </a:spcBef>
              <a:defRPr sz="850"/>
            </a:lvl2pPr>
            <a:lvl3pPr>
              <a:spcBef>
                <a:spcPts val="0"/>
              </a:spcBef>
              <a:defRPr sz="850"/>
            </a:lvl3pPr>
            <a:lvl4pPr>
              <a:spcBef>
                <a:spcPts val="0"/>
              </a:spcBef>
              <a:defRPr sz="850"/>
            </a:lvl4pPr>
            <a:lvl5pPr>
              <a:spcBef>
                <a:spcPts val="0"/>
              </a:spcBef>
              <a:defRPr sz="8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8EFBAF13-868F-823F-B62A-D77B0C5CA19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632ABF13-B84D-B6C8-EE75-A4EACBD400F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extLst>
      <p:ext uri="{BB962C8B-B14F-4D97-AF65-F5344CB8AC3E}">
        <p14:creationId xmlns:p14="http://schemas.microsoft.com/office/powerpoint/2010/main" val="104924085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 + observation bo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1BB0C580-AC9F-ECD5-99CE-AEC9A368329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9308592" y="1549400"/>
            <a:ext cx="2551176" cy="4546600"/>
          </a:xfrm>
          <a:prstGeom prst="rect">
            <a:avLst/>
          </a:prstGeom>
          <a:solidFill>
            <a:srgbClr val="E4E8EF"/>
          </a:solidFill>
        </p:spPr>
        <p:txBody>
          <a:bodyPr lIns="137160" tIns="137160" rIns="274320" bIns="137160">
            <a:noAutofit/>
          </a:bodyPr>
          <a:lstStyle>
            <a:lvl1pPr>
              <a:defRPr sz="1250"/>
            </a:lvl1pPr>
            <a:lvl2pPr>
              <a:defRPr sz="850"/>
            </a:lvl2pPr>
            <a:lvl3pPr>
              <a:defRPr sz="850"/>
            </a:lvl3pPr>
            <a:lvl4pPr>
              <a:defRPr sz="850"/>
            </a:lvl4pPr>
            <a:lvl5pPr>
              <a:defRPr sz="8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FF6FD58-FC49-7EB0-3AEE-3FEA7DD44A5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E958387B-91EE-08AB-952A-D9B8293F4CD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F68152B3-A76C-656C-D2A8-3EDB6FD9FA9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4" y="1498005"/>
            <a:ext cx="8705088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15" name="btfpColumnHeaderBoxLine984923">
            <a:extLst>
              <a:ext uri="{FF2B5EF4-FFF2-40B4-BE49-F238E27FC236}">
                <a16:creationId xmlns:a16="http://schemas.microsoft.com/office/drawing/2014/main" id="{BC58DB62-0D37-3013-F7F2-3C333396ABC5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2046377"/>
            <a:ext cx="8705088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Content Placeholder 7">
            <a:extLst>
              <a:ext uri="{FF2B5EF4-FFF2-40B4-BE49-F238E27FC236}">
                <a16:creationId xmlns:a16="http://schemas.microsoft.com/office/drawing/2014/main" id="{7EA99EA0-90F1-5D82-C56B-2EBDE2D41DE3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334963" y="2195551"/>
            <a:ext cx="8707437" cy="3900449"/>
          </a:xfrm>
          <a:prstGeom prst="rect">
            <a:avLst/>
          </a:prstGeom>
        </p:spPr>
        <p:txBody>
          <a:bodyPr/>
          <a:lstStyle>
            <a:lvl1pPr>
              <a:spcBef>
                <a:spcPts val="0"/>
              </a:spcBef>
              <a:defRPr/>
            </a:lvl1pPr>
            <a:lvl2pPr>
              <a:spcBef>
                <a:spcPts val="0"/>
              </a:spcBef>
              <a:defRPr/>
            </a:lvl2pPr>
            <a:lvl3pPr>
              <a:spcBef>
                <a:spcPts val="0"/>
              </a:spcBef>
              <a:defRPr/>
            </a:lvl3pPr>
            <a:lvl4pPr>
              <a:spcBef>
                <a:spcPts val="0"/>
              </a:spcBef>
              <a:defRPr/>
            </a:lvl4pPr>
            <a:lvl5pPr>
              <a:spcBef>
                <a:spcPts val="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19240039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 + three graphs + observation box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Content Placeholder 7">
            <a:extLst>
              <a:ext uri="{FF2B5EF4-FFF2-40B4-BE49-F238E27FC236}">
                <a16:creationId xmlns:a16="http://schemas.microsoft.com/office/drawing/2014/main" id="{3DB436DE-44C6-3373-1E4E-2049E92BC53B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23332" y="2195551"/>
            <a:ext cx="4172467" cy="3897769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Content Placeholder 7">
            <a:extLst>
              <a:ext uri="{FF2B5EF4-FFF2-40B4-BE49-F238E27FC236}">
                <a16:creationId xmlns:a16="http://schemas.microsoft.com/office/drawing/2014/main" id="{25239D60-50FE-4A30-C6B8-FE10B4E81680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4815962" y="2195551"/>
            <a:ext cx="4172467" cy="3897769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5" name="Title 1">
            <a:extLst>
              <a:ext uri="{FF2B5EF4-FFF2-40B4-BE49-F238E27FC236}">
                <a16:creationId xmlns:a16="http://schemas.microsoft.com/office/drawing/2014/main" id="{C60FB955-EE9C-6621-EAC9-55D90C6C70C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16" name="Footer Placeholder 4">
            <a:extLst>
              <a:ext uri="{FF2B5EF4-FFF2-40B4-BE49-F238E27FC236}">
                <a16:creationId xmlns:a16="http://schemas.microsoft.com/office/drawing/2014/main" id="{ECF87FD3-FC5B-1DDD-9FB2-38F871EE2E9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52873BC6-DC55-7609-4EB2-5EB33516EC9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3" y="1498005"/>
            <a:ext cx="4172467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19" name="btfpColumnHeaderBoxLine984923">
            <a:extLst>
              <a:ext uri="{FF2B5EF4-FFF2-40B4-BE49-F238E27FC236}">
                <a16:creationId xmlns:a16="http://schemas.microsoft.com/office/drawing/2014/main" id="{7739A47F-AF1A-3FB5-50F0-7DDCA0CB28B1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2046243"/>
            <a:ext cx="4172467" cy="402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 Placeholder 6">
            <a:extLst>
              <a:ext uri="{FF2B5EF4-FFF2-40B4-BE49-F238E27FC236}">
                <a16:creationId xmlns:a16="http://schemas.microsoft.com/office/drawing/2014/main" id="{1B043F75-ADAD-E3F4-AC3B-0934B1377C0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818888" y="1498005"/>
            <a:ext cx="4172467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23" name="btfpColumnHeaderBoxLine984923">
            <a:extLst>
              <a:ext uri="{FF2B5EF4-FFF2-40B4-BE49-F238E27FC236}">
                <a16:creationId xmlns:a16="http://schemas.microsoft.com/office/drawing/2014/main" id="{EBA42865-E9BF-9021-F00F-FEDE0073E8FE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4815962" y="2046243"/>
            <a:ext cx="4172467" cy="402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 Placeholder 2">
            <a:extLst>
              <a:ext uri="{FF2B5EF4-FFF2-40B4-BE49-F238E27FC236}">
                <a16:creationId xmlns:a16="http://schemas.microsoft.com/office/drawing/2014/main" id="{84E519E3-5A3C-AE16-2EA0-D7C52ADA84B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9308592" y="1549400"/>
            <a:ext cx="2551176" cy="4546600"/>
          </a:xfrm>
          <a:prstGeom prst="rect">
            <a:avLst/>
          </a:prstGeom>
          <a:solidFill>
            <a:srgbClr val="E4E8EF"/>
          </a:solidFill>
        </p:spPr>
        <p:txBody>
          <a:bodyPr lIns="137160" tIns="137160" rIns="274320" bIns="137160">
            <a:noAutofit/>
          </a:bodyPr>
          <a:lstStyle>
            <a:lvl1pPr>
              <a:defRPr sz="1250"/>
            </a:lvl1pPr>
            <a:lvl2pPr>
              <a:defRPr sz="850"/>
            </a:lvl2pPr>
            <a:lvl3pPr>
              <a:defRPr sz="850"/>
            </a:lvl3pPr>
            <a:lvl4pPr>
              <a:defRPr sz="850"/>
            </a:lvl4pPr>
            <a:lvl5pPr>
              <a:defRPr sz="8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97422868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 + two graphs + observation bo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Content Placeholder 7">
            <a:extLst>
              <a:ext uri="{FF2B5EF4-FFF2-40B4-BE49-F238E27FC236}">
                <a16:creationId xmlns:a16="http://schemas.microsoft.com/office/drawing/2014/main" id="{3DB436DE-44C6-3373-1E4E-2049E92BC53B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2195551"/>
            <a:ext cx="5659437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Text Placeholder 2">
            <a:extLst>
              <a:ext uri="{FF2B5EF4-FFF2-40B4-BE49-F238E27FC236}">
                <a16:creationId xmlns:a16="http://schemas.microsoft.com/office/drawing/2014/main" id="{216EE3A2-4F02-E93C-91EF-02A57A2B4630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30199" y="5498912"/>
            <a:ext cx="11526837" cy="698655"/>
          </a:xfrm>
          <a:prstGeom prst="rect">
            <a:avLst/>
          </a:prstGeom>
          <a:solidFill>
            <a:srgbClr val="E4E8EF"/>
          </a:solidFill>
        </p:spPr>
        <p:txBody>
          <a:bodyPr lIns="137160" tIns="137160" rIns="274320" bIns="137160">
            <a:noAutofit/>
          </a:bodyPr>
          <a:lstStyle>
            <a:lvl1pPr>
              <a:defRPr sz="1050"/>
            </a:lvl1pPr>
            <a:lvl2pPr>
              <a:defRPr sz="850"/>
            </a:lvl2pPr>
            <a:lvl3pPr>
              <a:defRPr sz="850"/>
            </a:lvl3pPr>
            <a:lvl4pPr>
              <a:defRPr sz="850"/>
            </a:lvl4pPr>
            <a:lvl5pPr>
              <a:defRPr sz="8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Content Placeholder 7">
            <a:extLst>
              <a:ext uri="{FF2B5EF4-FFF2-40B4-BE49-F238E27FC236}">
                <a16:creationId xmlns:a16="http://schemas.microsoft.com/office/drawing/2014/main" id="{15EF536B-BA5E-E2BD-5DC0-2D1FC45CE2A8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6197600" y="2195551"/>
            <a:ext cx="5659437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47B89370-0262-673C-4390-4D6F6ECB848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89F895AC-DA10-B557-FEC7-3A2279464D1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12" name="Text Placeholder 6">
            <a:extLst>
              <a:ext uri="{FF2B5EF4-FFF2-40B4-BE49-F238E27FC236}">
                <a16:creationId xmlns:a16="http://schemas.microsoft.com/office/drawing/2014/main" id="{136C0F39-69D0-8082-884C-B96604981F8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4" y="1498005"/>
            <a:ext cx="5660136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14" name="btfpColumnHeaderBoxLine984923">
            <a:extLst>
              <a:ext uri="{FF2B5EF4-FFF2-40B4-BE49-F238E27FC236}">
                <a16:creationId xmlns:a16="http://schemas.microsoft.com/office/drawing/2014/main" id="{B4A14286-A8E6-6C25-EA20-6C2C4DF0A514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2046377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6">
            <a:extLst>
              <a:ext uri="{FF2B5EF4-FFF2-40B4-BE49-F238E27FC236}">
                <a16:creationId xmlns:a16="http://schemas.microsoft.com/office/drawing/2014/main" id="{88D35EC9-D7E8-0768-C34D-1B9BD269279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197600" y="1498005"/>
            <a:ext cx="5660136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18" name="btfpColumnHeaderBoxLine984923">
            <a:extLst>
              <a:ext uri="{FF2B5EF4-FFF2-40B4-BE49-F238E27FC236}">
                <a16:creationId xmlns:a16="http://schemas.microsoft.com/office/drawing/2014/main" id="{DA240AAE-F7E0-B45E-27F6-B687731CB1B0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6197600" y="2046377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2608943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 + two graphs (irregular) + observation bo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Content Placeholder 7">
            <a:extLst>
              <a:ext uri="{FF2B5EF4-FFF2-40B4-BE49-F238E27FC236}">
                <a16:creationId xmlns:a16="http://schemas.microsoft.com/office/drawing/2014/main" id="{3DB436DE-44C6-3373-1E4E-2049E92BC53B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23332" y="2195551"/>
            <a:ext cx="7595651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Text Placeholder 2">
            <a:extLst>
              <a:ext uri="{FF2B5EF4-FFF2-40B4-BE49-F238E27FC236}">
                <a16:creationId xmlns:a16="http://schemas.microsoft.com/office/drawing/2014/main" id="{216EE3A2-4F02-E93C-91EF-02A57A2B4630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30199" y="5498912"/>
            <a:ext cx="11526837" cy="698655"/>
          </a:xfrm>
          <a:prstGeom prst="rect">
            <a:avLst/>
          </a:prstGeom>
          <a:solidFill>
            <a:srgbClr val="E4E8EF"/>
          </a:solidFill>
        </p:spPr>
        <p:txBody>
          <a:bodyPr lIns="137160" tIns="137160" rIns="274320" bIns="137160">
            <a:noAutofit/>
          </a:bodyPr>
          <a:lstStyle>
            <a:lvl1pPr>
              <a:spcBef>
                <a:spcPts val="0"/>
              </a:spcBef>
              <a:defRPr sz="1050"/>
            </a:lvl1pPr>
            <a:lvl2pPr>
              <a:spcBef>
                <a:spcPts val="0"/>
              </a:spcBef>
              <a:defRPr sz="850"/>
            </a:lvl2pPr>
            <a:lvl3pPr>
              <a:spcBef>
                <a:spcPts val="0"/>
              </a:spcBef>
              <a:defRPr sz="850"/>
            </a:lvl3pPr>
            <a:lvl4pPr>
              <a:spcBef>
                <a:spcPts val="0"/>
              </a:spcBef>
              <a:defRPr sz="850"/>
            </a:lvl4pPr>
            <a:lvl5pPr>
              <a:spcBef>
                <a:spcPts val="0"/>
              </a:spcBef>
              <a:defRPr sz="8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Content Placeholder 7">
            <a:extLst>
              <a:ext uri="{FF2B5EF4-FFF2-40B4-BE49-F238E27FC236}">
                <a16:creationId xmlns:a16="http://schemas.microsoft.com/office/drawing/2014/main" id="{15EF536B-BA5E-E2BD-5DC0-2D1FC45CE2A8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8199436" y="2195551"/>
            <a:ext cx="3657600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5" name="Title 1">
            <a:extLst>
              <a:ext uri="{FF2B5EF4-FFF2-40B4-BE49-F238E27FC236}">
                <a16:creationId xmlns:a16="http://schemas.microsoft.com/office/drawing/2014/main" id="{C60FB955-EE9C-6621-EAC9-55D90C6C70C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16" name="Footer Placeholder 4">
            <a:extLst>
              <a:ext uri="{FF2B5EF4-FFF2-40B4-BE49-F238E27FC236}">
                <a16:creationId xmlns:a16="http://schemas.microsoft.com/office/drawing/2014/main" id="{ECF87FD3-FC5B-1DDD-9FB2-38F871EE2E9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52873BC6-DC55-7609-4EB2-5EB33516EC9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3" y="1498005"/>
            <a:ext cx="7589799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19" name="btfpColumnHeaderBoxLine984923">
            <a:extLst>
              <a:ext uri="{FF2B5EF4-FFF2-40B4-BE49-F238E27FC236}">
                <a16:creationId xmlns:a16="http://schemas.microsoft.com/office/drawing/2014/main" id="{7739A47F-AF1A-3FB5-50F0-7DDCA0CB28B1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323332" y="2046645"/>
            <a:ext cx="7595652" cy="0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6">
            <a:extLst>
              <a:ext uri="{FF2B5EF4-FFF2-40B4-BE49-F238E27FC236}">
                <a16:creationId xmlns:a16="http://schemas.microsoft.com/office/drawing/2014/main" id="{8F1A2756-D84F-147B-D478-53700C7415D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199436" y="1498005"/>
            <a:ext cx="3657600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21" name="btfpColumnHeaderBoxLine984923">
            <a:extLst>
              <a:ext uri="{FF2B5EF4-FFF2-40B4-BE49-F238E27FC236}">
                <a16:creationId xmlns:a16="http://schemas.microsoft.com/office/drawing/2014/main" id="{36C47CE2-4205-71BE-9E78-12F39711319E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8199436" y="2046377"/>
            <a:ext cx="3657600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3928104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 + three graphs + observation bo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Content Placeholder 7">
            <a:extLst>
              <a:ext uri="{FF2B5EF4-FFF2-40B4-BE49-F238E27FC236}">
                <a16:creationId xmlns:a16="http://schemas.microsoft.com/office/drawing/2014/main" id="{3DB436DE-44C6-3373-1E4E-2049E92BC53B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23333" y="2195551"/>
            <a:ext cx="3657600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Text Placeholder 2">
            <a:extLst>
              <a:ext uri="{FF2B5EF4-FFF2-40B4-BE49-F238E27FC236}">
                <a16:creationId xmlns:a16="http://schemas.microsoft.com/office/drawing/2014/main" id="{216EE3A2-4F02-E93C-91EF-02A57A2B4630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30199" y="5498912"/>
            <a:ext cx="11526837" cy="698655"/>
          </a:xfrm>
          <a:prstGeom prst="rect">
            <a:avLst/>
          </a:prstGeom>
          <a:solidFill>
            <a:srgbClr val="E4E8EF"/>
          </a:solidFill>
        </p:spPr>
        <p:txBody>
          <a:bodyPr lIns="137160" tIns="137160" rIns="274320" bIns="137160">
            <a:noAutofit/>
          </a:bodyPr>
          <a:lstStyle>
            <a:lvl1pPr>
              <a:spcBef>
                <a:spcPts val="0"/>
              </a:spcBef>
              <a:defRPr sz="1050"/>
            </a:lvl1pPr>
            <a:lvl2pPr>
              <a:spcBef>
                <a:spcPts val="0"/>
              </a:spcBef>
              <a:defRPr sz="850"/>
            </a:lvl2pPr>
            <a:lvl3pPr>
              <a:spcBef>
                <a:spcPts val="0"/>
              </a:spcBef>
              <a:defRPr sz="850"/>
            </a:lvl3pPr>
            <a:lvl4pPr>
              <a:spcBef>
                <a:spcPts val="0"/>
              </a:spcBef>
              <a:defRPr sz="850"/>
            </a:lvl4pPr>
            <a:lvl5pPr>
              <a:spcBef>
                <a:spcPts val="0"/>
              </a:spcBef>
              <a:defRPr sz="8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Content Placeholder 7">
            <a:extLst>
              <a:ext uri="{FF2B5EF4-FFF2-40B4-BE49-F238E27FC236}">
                <a16:creationId xmlns:a16="http://schemas.microsoft.com/office/drawing/2014/main" id="{15EF536B-BA5E-E2BD-5DC0-2D1FC45CE2A8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8199436" y="2195551"/>
            <a:ext cx="3657600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Content Placeholder 7">
            <a:extLst>
              <a:ext uri="{FF2B5EF4-FFF2-40B4-BE49-F238E27FC236}">
                <a16:creationId xmlns:a16="http://schemas.microsoft.com/office/drawing/2014/main" id="{25239D60-50FE-4A30-C6B8-FE10B4E81680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4261384" y="2195551"/>
            <a:ext cx="3657600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5" name="Title 1">
            <a:extLst>
              <a:ext uri="{FF2B5EF4-FFF2-40B4-BE49-F238E27FC236}">
                <a16:creationId xmlns:a16="http://schemas.microsoft.com/office/drawing/2014/main" id="{C60FB955-EE9C-6621-EAC9-55D90C6C70C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16" name="Footer Placeholder 4">
            <a:extLst>
              <a:ext uri="{FF2B5EF4-FFF2-40B4-BE49-F238E27FC236}">
                <a16:creationId xmlns:a16="http://schemas.microsoft.com/office/drawing/2014/main" id="{ECF87FD3-FC5B-1DDD-9FB2-38F871EE2E9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52873BC6-DC55-7609-4EB2-5EB33516EC9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4" y="1498005"/>
            <a:ext cx="3657600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19" name="btfpColumnHeaderBoxLine984923">
            <a:extLst>
              <a:ext uri="{FF2B5EF4-FFF2-40B4-BE49-F238E27FC236}">
                <a16:creationId xmlns:a16="http://schemas.microsoft.com/office/drawing/2014/main" id="{7739A47F-AF1A-3FB5-50F0-7DDCA0CB28B1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2046377"/>
            <a:ext cx="3657600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6">
            <a:extLst>
              <a:ext uri="{FF2B5EF4-FFF2-40B4-BE49-F238E27FC236}">
                <a16:creationId xmlns:a16="http://schemas.microsoft.com/office/drawing/2014/main" id="{8F1A2756-D84F-147B-D478-53700C7415D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199436" y="1498005"/>
            <a:ext cx="3657600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21" name="btfpColumnHeaderBoxLine984923">
            <a:extLst>
              <a:ext uri="{FF2B5EF4-FFF2-40B4-BE49-F238E27FC236}">
                <a16:creationId xmlns:a16="http://schemas.microsoft.com/office/drawing/2014/main" id="{36C47CE2-4205-71BE-9E78-12F39711319E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8199436" y="2046377"/>
            <a:ext cx="3657600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 Placeholder 6">
            <a:extLst>
              <a:ext uri="{FF2B5EF4-FFF2-40B4-BE49-F238E27FC236}">
                <a16:creationId xmlns:a16="http://schemas.microsoft.com/office/drawing/2014/main" id="{1B043F75-ADAD-E3F4-AC3B-0934B1377C0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261384" y="1498005"/>
            <a:ext cx="3657600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23" name="btfpColumnHeaderBoxLine984923">
            <a:extLst>
              <a:ext uri="{FF2B5EF4-FFF2-40B4-BE49-F238E27FC236}">
                <a16:creationId xmlns:a16="http://schemas.microsoft.com/office/drawing/2014/main" id="{EBA42865-E9BF-9021-F00F-FEDE0073E8FE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4261384" y="2046377"/>
            <a:ext cx="3657600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8367149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se study l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70FE3CE2-F5EA-5AAC-D0C3-977F6C440E2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0" y="0"/>
            <a:ext cx="3886200" cy="32004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</p:spPr>
        <p:txBody>
          <a:bodyPr anchor="ctr"/>
          <a:lstStyle>
            <a:lvl1pPr marL="0" algn="ctr">
              <a:buNone/>
              <a:defRPr sz="1600" b="1"/>
            </a:lvl1pPr>
            <a:lvl2pPr marL="0" algn="ctr">
              <a:buNone/>
              <a:defRPr sz="1600" b="1"/>
            </a:lvl2pPr>
            <a:lvl3pPr marL="0" algn="ctr">
              <a:buNone/>
              <a:defRPr sz="1600" b="1"/>
            </a:lvl3pPr>
            <a:lvl4pPr marL="0" algn="ctr">
              <a:buNone/>
              <a:defRPr sz="1600" b="1"/>
            </a:lvl4pPr>
            <a:lvl5pPr marL="0" algn="ctr">
              <a:buNone/>
              <a:defRPr sz="1600" b="1"/>
            </a:lvl5pPr>
          </a:lstStyle>
          <a:p>
            <a:pPr lvl="1"/>
            <a:r>
              <a:rPr lang="en-US"/>
              <a:t>Case study: [Title]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D945D548-844D-AF2E-E504-2AD04B308E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11" name="Content Placeholder 7">
            <a:extLst>
              <a:ext uri="{FF2B5EF4-FFF2-40B4-BE49-F238E27FC236}">
                <a16:creationId xmlns:a16="http://schemas.microsoft.com/office/drawing/2014/main" id="{1A8FF605-FCA8-C618-E525-9FB2DAC5FBE2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1549400"/>
            <a:ext cx="11522075" cy="45466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323827EC-3F8A-3555-30A8-C7F9A0ABB5A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extLst>
      <p:ext uri="{BB962C8B-B14F-4D97-AF65-F5344CB8AC3E}">
        <p14:creationId xmlns:p14="http://schemas.microsoft.com/office/powerpoint/2010/main" val="417409013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tegorization l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5">
            <a:extLst>
              <a:ext uri="{FF2B5EF4-FFF2-40B4-BE49-F238E27FC236}">
                <a16:creationId xmlns:a16="http://schemas.microsoft.com/office/drawing/2014/main" id="{6DFBE172-0623-1731-5367-7D1F9B8DBC0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0" y="0"/>
            <a:ext cx="3886200" cy="320040"/>
          </a:xfrm>
          <a:prstGeom prst="rect">
            <a:avLst/>
          </a:prstGeom>
          <a:solidFill>
            <a:schemeClr val="accent6"/>
          </a:solidFill>
        </p:spPr>
        <p:txBody>
          <a:bodyPr anchor="ctr"/>
          <a:lstStyle>
            <a:lvl1pPr marL="0" algn="ctr">
              <a:buNone/>
              <a:defRPr sz="1600" b="1"/>
            </a:lvl1pPr>
            <a:lvl2pPr marL="0" algn="ctr">
              <a:buNone/>
              <a:defRPr sz="1600" b="1">
                <a:solidFill>
                  <a:schemeClr val="bg1"/>
                </a:solidFill>
              </a:defRPr>
            </a:lvl2pPr>
            <a:lvl3pPr marL="0" algn="ctr">
              <a:buNone/>
              <a:defRPr sz="1600" b="1"/>
            </a:lvl3pPr>
            <a:lvl4pPr marL="0" algn="ctr">
              <a:buNone/>
              <a:defRPr sz="1600" b="1"/>
            </a:lvl4pPr>
            <a:lvl5pPr marL="0" algn="ctr">
              <a:buNone/>
              <a:defRPr sz="1600" b="1"/>
            </a:lvl5pPr>
          </a:lstStyle>
          <a:p>
            <a:pPr lvl="1"/>
            <a:r>
              <a:rPr lang="en-US"/>
              <a:t>Categorization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A2B1C33E-CE88-B7EB-F37D-FDFC37E87FB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7" name="Content Placeholder 7">
            <a:extLst>
              <a:ext uri="{FF2B5EF4-FFF2-40B4-BE49-F238E27FC236}">
                <a16:creationId xmlns:a16="http://schemas.microsoft.com/office/drawing/2014/main" id="{B9F17211-F61F-9B5F-C555-8C53CDF2D3E5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1549400"/>
            <a:ext cx="11522075" cy="45466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633926D0-42C6-B9FE-790A-4FB9F3B8A5E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extLst>
      <p:ext uri="{BB962C8B-B14F-4D97-AF65-F5344CB8AC3E}">
        <p14:creationId xmlns:p14="http://schemas.microsoft.com/office/powerpoint/2010/main" val="127603742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dividers">
    <p:bg>
      <p:bgPr>
        <a:solidFill>
          <a:srgbClr val="009BD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B33C4170-CB53-6C4B-961F-E3486FD41555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306640878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33C4170-CB53-6C4B-961F-E3486FD4155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1210A01E-DF31-B94D-94BE-4ECDF48E0CA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3362700"/>
            <a:ext cx="10515600" cy="2436792"/>
          </a:xfrm>
          <a:prstGeom prst="rect">
            <a:avLst/>
          </a:prstGeom>
        </p:spPr>
        <p:txBody>
          <a:bodyPr vert="horz" lIns="0" bIns="0" anchor="b">
            <a:noAutofit/>
          </a:bodyPr>
          <a:lstStyle>
            <a:lvl1pPr>
              <a:defRPr sz="4800">
                <a:solidFill>
                  <a:schemeClr val="bg1"/>
                </a:solidFill>
              </a:defRPr>
            </a:lvl1pPr>
          </a:lstStyle>
          <a:p>
            <a:r>
              <a:rPr lang="en-US"/>
              <a:t>Section title slide:</a:t>
            </a:r>
            <a:br>
              <a:rPr lang="en-US"/>
            </a:br>
            <a:r>
              <a:rPr lang="en-US"/>
              <a:t>Use a representative photo for the background</a:t>
            </a:r>
          </a:p>
        </p:txBody>
      </p:sp>
      <p:pic>
        <p:nvPicPr>
          <p:cNvPr id="5" name="Picture 4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1272" y="342685"/>
            <a:ext cx="2850036" cy="4773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62241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08">
          <p15:clr>
            <a:srgbClr val="CCCCCC"/>
          </p15:clr>
        </p15:guide>
        <p15:guide id="2" pos="7472">
          <p15:clr>
            <a:srgbClr val="CCCCCC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tegorization + deep dive l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36433048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Oval 8">
            <a:extLst>
              <a:ext uri="{FF2B5EF4-FFF2-40B4-BE49-F238E27FC236}">
                <a16:creationId xmlns:a16="http://schemas.microsoft.com/office/drawing/2014/main" id="{B6A2BC62-EE2B-093C-9005-0521D19B9612}"/>
              </a:ext>
            </a:extLst>
          </p:cNvPr>
          <p:cNvSpPr/>
          <p:nvPr userDrawn="1"/>
        </p:nvSpPr>
        <p:spPr bwMode="gray">
          <a:xfrm>
            <a:off x="54864" y="552234"/>
            <a:ext cx="274320" cy="274320"/>
          </a:xfrm>
          <a:prstGeom prst="ellipse">
            <a:avLst/>
          </a:prstGeom>
          <a:solidFill>
            <a:schemeClr val="accent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err="1">
              <a:solidFill>
                <a:schemeClr val="tx1"/>
              </a:solidFill>
            </a:endParaRPr>
          </a:p>
        </p:txBody>
      </p:sp>
      <p:sp>
        <p:nvSpPr>
          <p:cNvPr id="2" name="Text Placeholder 5">
            <a:extLst>
              <a:ext uri="{FF2B5EF4-FFF2-40B4-BE49-F238E27FC236}">
                <a16:creationId xmlns:a16="http://schemas.microsoft.com/office/drawing/2014/main" id="{E13B7D00-51B3-15AC-93A3-D0ECB74B4F0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0" y="0"/>
            <a:ext cx="3886200" cy="320040"/>
          </a:xfrm>
          <a:prstGeom prst="rect">
            <a:avLst/>
          </a:prstGeom>
          <a:solidFill>
            <a:schemeClr val="accent6"/>
          </a:solidFill>
        </p:spPr>
        <p:txBody>
          <a:bodyPr anchor="ctr"/>
          <a:lstStyle>
            <a:lvl1pPr marL="0" algn="ctr">
              <a:buNone/>
              <a:defRPr sz="1600" b="1"/>
            </a:lvl1pPr>
            <a:lvl2pPr marL="0" algn="ctr">
              <a:buNone/>
              <a:defRPr sz="1600" b="1">
                <a:solidFill>
                  <a:schemeClr val="bg1"/>
                </a:solidFill>
              </a:defRPr>
            </a:lvl2pPr>
            <a:lvl3pPr marL="0" algn="ctr">
              <a:buNone/>
              <a:defRPr sz="1600" b="1"/>
            </a:lvl3pPr>
            <a:lvl4pPr marL="0" algn="ctr">
              <a:buNone/>
              <a:defRPr sz="1600" b="1"/>
            </a:lvl4pPr>
            <a:lvl5pPr marL="0" algn="ctr">
              <a:buNone/>
              <a:defRPr sz="1600" b="1"/>
            </a:lvl5pPr>
          </a:lstStyle>
          <a:p>
            <a:pPr lvl="1"/>
            <a:r>
              <a:rPr lang="en-US"/>
              <a:t>Categorization + Deep Dive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28633F30-8062-8C93-AF78-0F6592B36BF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4864" y="552234"/>
            <a:ext cx="274320" cy="274320"/>
          </a:xfrm>
          <a:prstGeom prst="rect">
            <a:avLst/>
          </a:prstGeom>
        </p:spPr>
        <p:txBody>
          <a:bodyPr anchor="ctr"/>
          <a:lstStyle>
            <a:lvl1pPr algn="ctr">
              <a:buNone/>
              <a:defRPr sz="1200" b="1">
                <a:solidFill>
                  <a:schemeClr val="bg1"/>
                </a:solidFill>
              </a:defRPr>
            </a:lvl1pPr>
            <a:lvl2pPr>
              <a:buNone/>
              <a:defRPr sz="1200" b="1"/>
            </a:lvl2pPr>
            <a:lvl3pPr>
              <a:buNone/>
              <a:defRPr sz="1200" b="1"/>
            </a:lvl3pPr>
            <a:lvl4pPr>
              <a:buNone/>
              <a:defRPr sz="1200" b="1"/>
            </a:lvl4pPr>
            <a:lvl5pPr>
              <a:buNone/>
              <a:defRPr sz="1200" b="1"/>
            </a:lvl5pPr>
          </a:lstStyle>
          <a:p>
            <a:pPr lvl="0"/>
            <a:r>
              <a:rPr lang="en-US"/>
              <a:t>A</a:t>
            </a:r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4A5DA9AF-2E21-26EA-3767-A3E69A397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15" name="Content Placeholder 7">
            <a:extLst>
              <a:ext uri="{FF2B5EF4-FFF2-40B4-BE49-F238E27FC236}">
                <a16:creationId xmlns:a16="http://schemas.microsoft.com/office/drawing/2014/main" id="{DEFE85CD-E31A-5D43-0B84-9BE5C90FF1E2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1549400"/>
            <a:ext cx="11522075" cy="45466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7" name="Footer Placeholder 4">
            <a:extLst>
              <a:ext uri="{FF2B5EF4-FFF2-40B4-BE49-F238E27FC236}">
                <a16:creationId xmlns:a16="http://schemas.microsoft.com/office/drawing/2014/main" id="{1B6516F5-4F27-D74B-7043-01C69149466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extLst>
      <p:ext uri="{BB962C8B-B14F-4D97-AF65-F5344CB8AC3E}">
        <p14:creationId xmlns:p14="http://schemas.microsoft.com/office/powerpoint/2010/main" val="352484377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ELETE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C264867-586E-1C64-451B-C7C39742C70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pPr marL="0" indent="0">
              <a:spcBef>
                <a:spcPts val="0"/>
              </a:spcBef>
              <a:buNone/>
            </a:pPr>
            <a:r>
              <a:rPr lang="en-US" sz="800">
                <a:solidFill>
                  <a:srgbClr val="000000"/>
                </a:solidFill>
              </a:rPr>
              <a:t>Sources: Name with link (year)</a:t>
            </a:r>
          </a:p>
          <a:p>
            <a:pPr marL="0" indent="0">
              <a:spcBef>
                <a:spcPts val="0"/>
              </a:spcBef>
              <a:buNone/>
            </a:pPr>
            <a:r>
              <a:rPr lang="en-US" sz="800">
                <a:solidFill>
                  <a:srgbClr val="000000"/>
                </a:solidFill>
              </a:rPr>
              <a:t>Credit: Names (date); share/adapt </a:t>
            </a:r>
            <a:r>
              <a:rPr lang="en-US" sz="800">
                <a:solidFill>
                  <a:srgbClr val="000000"/>
                </a:solidFill>
                <a:hlinkClick r:id="rId5"/>
              </a:rPr>
              <a:t>with attribution</a:t>
            </a:r>
            <a:r>
              <a:rPr lang="en-US" sz="800">
                <a:solidFill>
                  <a:srgbClr val="000000"/>
                </a:solidFill>
              </a:rPr>
              <a:t>. Contact: </a:t>
            </a:r>
            <a:r>
              <a:rPr lang="en-US" sz="800">
                <a:solidFill>
                  <a:srgbClr val="000000"/>
                </a:solidFill>
                <a:hlinkClick r:id="rId6"/>
              </a:rPr>
              <a:t>gwagner@columbia.edu</a:t>
            </a:r>
            <a:r>
              <a:rPr lang="en-US" sz="800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4F8E7B7-198F-4CAB-9547-888AF75277E4}"/>
              </a:ext>
            </a:extLst>
          </p:cNvPr>
          <p:cNvSpPr>
            <a:spLocks noGrp="1"/>
          </p:cNvSpPr>
          <p:nvPr>
            <p:ph sz="quarter" idx="12" hasCustomPrompt="1"/>
          </p:nvPr>
        </p:nvSpPr>
        <p:spPr>
          <a:xfrm>
            <a:off x="329184" y="1554480"/>
            <a:ext cx="8979408" cy="274320"/>
          </a:xfrm>
        </p:spPr>
        <p:txBody>
          <a:bodyPr lIns="36576" tIns="36576" rIns="36576" bIns="36576"/>
          <a:lstStyle/>
          <a:p>
            <a:pPr marL="0" indent="0">
              <a:spcBef>
                <a:spcPts val="0"/>
              </a:spcBef>
              <a:buNone/>
            </a:pPr>
            <a:r>
              <a:rPr lang="en-US" sz="1600" b="1">
                <a:solidFill>
                  <a:srgbClr val="000000"/>
                </a:solidFill>
              </a:rPr>
              <a:t>Subtitle</a:t>
            </a: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1C78BD8F-C645-A2A2-1872-C72128CDC9D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0200" y="523318"/>
            <a:ext cx="11531600" cy="882788"/>
          </a:xfrm>
          <a:prstGeom prst="rect">
            <a:avLst/>
          </a:prstGeom>
        </p:spPr>
        <p:txBody>
          <a:bodyPr vert="horz" tIns="0" anchor="t">
            <a:noAutofit/>
          </a:bodyPr>
          <a:lstStyle>
            <a:lvl1pPr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309A90EF-FF8B-AFA1-8B21-8596D5C804A2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-1" y="0"/>
            <a:ext cx="3886200" cy="320040"/>
          </a:xfrm>
          <a:solidFill>
            <a:schemeClr val="accent6"/>
          </a:solidFill>
        </p:spPr>
        <p:txBody>
          <a:bodyPr lIns="36576" tIns="36576" rIns="36576" bIns="36576">
            <a:noAutofit/>
          </a:bodyPr>
          <a:lstStyle>
            <a:lvl2pPr marL="180975" indent="0" algn="ctr">
              <a:buNone/>
              <a:defRPr sz="1600" b="1">
                <a:solidFill>
                  <a:schemeClr val="bg1"/>
                </a:solidFill>
              </a:defRPr>
            </a:lvl2pPr>
          </a:lstStyle>
          <a:p>
            <a:pPr lvl="1"/>
            <a:r>
              <a:rPr lang="en-US" b="1"/>
              <a:t>Category 1</a:t>
            </a:r>
            <a:endParaRPr lang="en-US"/>
          </a:p>
        </p:txBody>
      </p:sp>
      <p:sp>
        <p:nvSpPr>
          <p:cNvPr id="2" name="Text Placeholder 3">
            <a:extLst>
              <a:ext uri="{FF2B5EF4-FFF2-40B4-BE49-F238E27FC236}">
                <a16:creationId xmlns:a16="http://schemas.microsoft.com/office/drawing/2014/main" id="{3555DD60-3882-6A30-3407-7BD644779693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9308592" y="1554480"/>
            <a:ext cx="2551176" cy="4579034"/>
          </a:xfrm>
          <a:solidFill>
            <a:srgbClr val="E5E8F0"/>
          </a:solidFill>
        </p:spPr>
        <p:txBody>
          <a:bodyPr lIns="137160" tIns="137160" rIns="274320" bIns="137160">
            <a:noAutofit/>
          </a:bodyPr>
          <a:lstStyle>
            <a:lvl1pPr>
              <a:spcBef>
                <a:spcPts val="600"/>
              </a:spcBef>
              <a:defRPr sz="1050"/>
            </a:lvl1pPr>
            <a:lvl2pPr>
              <a:spcBef>
                <a:spcPts val="600"/>
              </a:spcBef>
              <a:defRPr sz="1050"/>
            </a:lvl2pPr>
            <a:lvl3pPr>
              <a:spcBef>
                <a:spcPts val="600"/>
              </a:spcBef>
              <a:defRPr sz="1050"/>
            </a:lvl3pPr>
            <a:lvl4pPr>
              <a:spcBef>
                <a:spcPts val="600"/>
              </a:spcBef>
              <a:defRPr sz="1050"/>
            </a:lvl4pPr>
            <a:lvl5pPr>
              <a:spcBef>
                <a:spcPts val="600"/>
              </a:spcBef>
              <a:defRPr sz="10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0927403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and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CFF5ED-9D6E-DB42-A3F6-02AFC2E5B8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0200" y="523318"/>
            <a:ext cx="11531600" cy="882788"/>
          </a:xfrm>
          <a:prstGeom prst="rect">
            <a:avLst/>
          </a:prstGeom>
        </p:spPr>
        <p:txBody>
          <a:bodyPr tIns="0" anchor="t">
            <a:normAutofit/>
          </a:bodyPr>
          <a:lstStyle>
            <a:lvl1pPr>
              <a:defRPr sz="2800" baseline="0"/>
            </a:lvl1pPr>
          </a:lstStyle>
          <a:p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E0F6C81-D090-2241-80CE-63094035FC9A}"/>
              </a:ext>
            </a:extLst>
          </p:cNvPr>
          <p:cNvCxnSpPr/>
          <p:nvPr userDrawn="1"/>
        </p:nvCxnSpPr>
        <p:spPr>
          <a:xfrm>
            <a:off x="0" y="513379"/>
            <a:ext cx="12192000" cy="0"/>
          </a:xfrm>
          <a:prstGeom prst="line">
            <a:avLst/>
          </a:prstGeom>
          <a:ln>
            <a:solidFill>
              <a:srgbClr val="181A1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26154225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08">
          <p15:clr>
            <a:srgbClr val="CCCCCC"/>
          </p15:clr>
        </p15:guide>
        <p15:guide id="2" pos="2402">
          <p15:clr>
            <a:srgbClr val="CCCCCC"/>
          </p15:clr>
        </p15:guide>
        <p15:guide id="3" pos="2742">
          <p15:clr>
            <a:srgbClr val="CCCCCC"/>
          </p15:clr>
        </p15:guide>
        <p15:guide id="4" pos="4937">
          <p15:clr>
            <a:srgbClr val="CCCCCC"/>
          </p15:clr>
        </p15:guide>
        <p15:guide id="5" pos="5277">
          <p15:clr>
            <a:srgbClr val="CCCCCC"/>
          </p15:clr>
        </p15:guide>
        <p15:guide id="6" pos="7472">
          <p15:clr>
            <a:srgbClr val="CCCCCC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ngle Talking Poi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3B67B3B-0E9A-5C17-0EEA-5D0883E7FB35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146285007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3B67B3B-0E9A-5C17-0EEA-5D0883E7FB3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7B920ED7-C5A1-2544-9572-F2AF41CB5A8C}"/>
              </a:ext>
            </a:extLst>
          </p:cNvPr>
          <p:cNvSpPr/>
          <p:nvPr userDrawn="1"/>
        </p:nvSpPr>
        <p:spPr>
          <a:xfrm>
            <a:off x="0" y="0"/>
            <a:ext cx="12192000" cy="6145823"/>
          </a:xfrm>
          <a:prstGeom prst="rect">
            <a:avLst/>
          </a:prstGeom>
          <a:solidFill>
            <a:srgbClr val="F1F4F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B4B70EEE-40E6-C540-A277-FA92F80A0C99}"/>
              </a:ext>
            </a:extLst>
          </p:cNvPr>
          <p:cNvCxnSpPr/>
          <p:nvPr userDrawn="1"/>
        </p:nvCxnSpPr>
        <p:spPr>
          <a:xfrm>
            <a:off x="0" y="6142367"/>
            <a:ext cx="12192000" cy="0"/>
          </a:xfrm>
          <a:prstGeom prst="line">
            <a:avLst/>
          </a:prstGeom>
          <a:ln>
            <a:solidFill>
              <a:srgbClr val="181A1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Picture 7">
            <a:extLst>
              <a:ext uri="{FF2B5EF4-FFF2-40B4-BE49-F238E27FC236}">
                <a16:creationId xmlns:a16="http://schemas.microsoft.com/office/drawing/2014/main" id="{9DE8D747-B65F-8E49-AC3E-DDF6EDC1E523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8554655" y="214005"/>
            <a:ext cx="3429000" cy="342900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81E98BC0-8AD9-CE70-E7E5-85E56971ABB8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59473" y="6392206"/>
            <a:ext cx="2302327" cy="385640"/>
          </a:xfrm>
          <a:prstGeom prst="rect">
            <a:avLst/>
          </a:prstGeom>
        </p:spPr>
      </p:pic>
      <p:sp>
        <p:nvSpPr>
          <p:cNvPr id="9" name="Content Placeholder 7">
            <a:extLst>
              <a:ext uri="{FF2B5EF4-FFF2-40B4-BE49-F238E27FC236}">
                <a16:creationId xmlns:a16="http://schemas.microsoft.com/office/drawing/2014/main" id="{AB0FB424-AEAA-0694-F370-78FFA842F81D}"/>
              </a:ext>
            </a:extLst>
          </p:cNvPr>
          <p:cNvSpPr>
            <a:spLocks noGrp="1"/>
          </p:cNvSpPr>
          <p:nvPr>
            <p:ph sz="quarter" idx="10" hasCustomPrompt="1"/>
          </p:nvPr>
        </p:nvSpPr>
        <p:spPr>
          <a:xfrm>
            <a:off x="334964" y="1549400"/>
            <a:ext cx="8219692" cy="4546600"/>
          </a:xfrm>
          <a:prstGeom prst="rect">
            <a:avLst/>
          </a:prstGeom>
        </p:spPr>
        <p:txBody>
          <a:bodyPr/>
          <a:lstStyle>
            <a:lvl1pPr>
              <a:defRPr sz="1800"/>
            </a:lvl1pPr>
          </a:lstStyle>
          <a:p>
            <a:pPr lvl="0"/>
            <a:r>
              <a:rPr lang="en-US"/>
              <a:t>Single talking points</a:t>
            </a: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38707BE8-B042-8868-9EE1-7EF563E1D33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8219692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</p:spTree>
    <p:extLst>
      <p:ext uri="{BB962C8B-B14F-4D97-AF65-F5344CB8AC3E}">
        <p14:creationId xmlns:p14="http://schemas.microsoft.com/office/powerpoint/2010/main" val="197864771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endix">
    <p:bg>
      <p:bgPr>
        <a:solidFill>
          <a:srgbClr val="68707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B33C4170-CB53-6C4B-961F-E3486FD41555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29033267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33C4170-CB53-6C4B-961F-E3486FD4155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ext Placeholder 5">
            <a:extLst>
              <a:ext uri="{FF2B5EF4-FFF2-40B4-BE49-F238E27FC236}">
                <a16:creationId xmlns:a16="http://schemas.microsoft.com/office/drawing/2014/main" id="{FCAC3596-1183-E1C5-279E-EF9E70AF08E9}"/>
              </a:ext>
            </a:extLst>
          </p:cNvPr>
          <p:cNvSpPr>
            <a:spLocks noGrp="1"/>
          </p:cNvSpPr>
          <p:nvPr>
            <p:ph type="title" idx="4294967295" hasCustomPrompt="1"/>
          </p:nvPr>
        </p:nvSpPr>
        <p:spPr>
          <a:xfrm>
            <a:off x="682625" y="5278438"/>
            <a:ext cx="9421813" cy="1065212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b" anchorCtr="0" forceAA="0" compatLnSpc="1">
            <a:prstTxWarp prst="textNoShape">
              <a:avLst/>
            </a:prstTxWarp>
            <a:noAutofit/>
          </a:bodyPr>
          <a:lstStyle>
            <a:lvl1pPr>
              <a:defRPr sz="4800"/>
            </a:lvl1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Appendix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86459B82-446C-127A-714D-2EFB0B9A0601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1272" y="342685"/>
            <a:ext cx="2850036" cy="4773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68853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08">
          <p15:clr>
            <a:srgbClr val="CCCCCC"/>
          </p15:clr>
        </p15:guide>
        <p15:guide id="2" pos="7472">
          <p15:clr>
            <a:srgbClr val="CCCCCC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KI Team Slide - Current Fellow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02185575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741F8AE6-581A-30AA-AA06-08B8AED4B07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29184" y="1914531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9" name="Picture Placeholder 6">
            <a:extLst>
              <a:ext uri="{FF2B5EF4-FFF2-40B4-BE49-F238E27FC236}">
                <a16:creationId xmlns:a16="http://schemas.microsoft.com/office/drawing/2014/main" id="{13629702-4080-C823-995E-94BE1E14C3D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29184" y="3045360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11" name="Picture Placeholder 6">
            <a:extLst>
              <a:ext uri="{FF2B5EF4-FFF2-40B4-BE49-F238E27FC236}">
                <a16:creationId xmlns:a16="http://schemas.microsoft.com/office/drawing/2014/main" id="{8C9F17B6-05FB-252B-76B9-BECC4960DE4E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29184" y="4176189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12" name="Picture Placeholder 6">
            <a:extLst>
              <a:ext uri="{FF2B5EF4-FFF2-40B4-BE49-F238E27FC236}">
                <a16:creationId xmlns:a16="http://schemas.microsoft.com/office/drawing/2014/main" id="{8BF6829A-3EC4-7C5F-C708-B35AE8BA613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29184" y="5307018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35C15EAF-8CDC-4BD1-E87B-37294408901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50982" y="1914531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pic>
        <p:nvPicPr>
          <p:cNvPr id="35" name="Picture 34">
            <a:extLst>
              <a:ext uri="{FF2B5EF4-FFF2-40B4-BE49-F238E27FC236}">
                <a16:creationId xmlns:a16="http://schemas.microsoft.com/office/drawing/2014/main" id="{348C59F6-BB56-32BD-73C9-FC3B431672AF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59473" y="6392206"/>
            <a:ext cx="2302327" cy="385640"/>
          </a:xfrm>
          <a:prstGeom prst="rect">
            <a:avLst/>
          </a:prstGeom>
        </p:spPr>
      </p:pic>
      <p:sp>
        <p:nvSpPr>
          <p:cNvPr id="36" name="Footer Placeholder 4">
            <a:extLst>
              <a:ext uri="{FF2B5EF4-FFF2-40B4-BE49-F238E27FC236}">
                <a16:creationId xmlns:a16="http://schemas.microsoft.com/office/drawing/2014/main" id="{A5AC5E75-B51E-67FA-A7BD-C91C8AEBE91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6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7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37" name="Text Placeholder 13">
            <a:extLst>
              <a:ext uri="{FF2B5EF4-FFF2-40B4-BE49-F238E27FC236}">
                <a16:creationId xmlns:a16="http://schemas.microsoft.com/office/drawing/2014/main" id="{DCC3303C-D010-D5E3-ABE5-C8752D95FE1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550982" y="3045360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38" name="Text Placeholder 13">
            <a:extLst>
              <a:ext uri="{FF2B5EF4-FFF2-40B4-BE49-F238E27FC236}">
                <a16:creationId xmlns:a16="http://schemas.microsoft.com/office/drawing/2014/main" id="{5827FC00-26DE-AE5B-3CD8-50528793268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550982" y="4176189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39" name="Text Placeholder 13">
            <a:extLst>
              <a:ext uri="{FF2B5EF4-FFF2-40B4-BE49-F238E27FC236}">
                <a16:creationId xmlns:a16="http://schemas.microsoft.com/office/drawing/2014/main" id="{3EAAED9A-2960-962F-5668-41C3B4F6B3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550982" y="5307018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40" name="Picture Placeholder 6">
            <a:extLst>
              <a:ext uri="{FF2B5EF4-FFF2-40B4-BE49-F238E27FC236}">
                <a16:creationId xmlns:a16="http://schemas.microsoft.com/office/drawing/2014/main" id="{24B64638-7721-4951-FB7F-701E7B120C20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208567" y="1914531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41" name="Text Placeholder 13">
            <a:extLst>
              <a:ext uri="{FF2B5EF4-FFF2-40B4-BE49-F238E27FC236}">
                <a16:creationId xmlns:a16="http://schemas.microsoft.com/office/drawing/2014/main" id="{32E612F5-971B-1A26-6514-82480D997351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443127" y="1914531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42" name="Picture Placeholder 6">
            <a:extLst>
              <a:ext uri="{FF2B5EF4-FFF2-40B4-BE49-F238E27FC236}">
                <a16:creationId xmlns:a16="http://schemas.microsoft.com/office/drawing/2014/main" id="{B9F1A9D9-3D2C-BED8-00AB-668724DAA849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6208567" y="3045360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43" name="Text Placeholder 13">
            <a:extLst>
              <a:ext uri="{FF2B5EF4-FFF2-40B4-BE49-F238E27FC236}">
                <a16:creationId xmlns:a16="http://schemas.microsoft.com/office/drawing/2014/main" id="{E4EAB22A-A509-F748-704D-B66D4BA1B81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443127" y="3045360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44" name="Picture Placeholder 6">
            <a:extLst>
              <a:ext uri="{FF2B5EF4-FFF2-40B4-BE49-F238E27FC236}">
                <a16:creationId xmlns:a16="http://schemas.microsoft.com/office/drawing/2014/main" id="{E4725DF5-F34E-BBF2-D98C-8A20EF294F6D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208567" y="4176189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45" name="Text Placeholder 13">
            <a:extLst>
              <a:ext uri="{FF2B5EF4-FFF2-40B4-BE49-F238E27FC236}">
                <a16:creationId xmlns:a16="http://schemas.microsoft.com/office/drawing/2014/main" id="{63A7841B-F2C6-630C-8DA3-BACF3BE942F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443127" y="4176189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46" name="Picture Placeholder 6">
            <a:extLst>
              <a:ext uri="{FF2B5EF4-FFF2-40B4-BE49-F238E27FC236}">
                <a16:creationId xmlns:a16="http://schemas.microsoft.com/office/drawing/2014/main" id="{37370BA6-E711-59AC-8C29-F68BC1C5A20B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208567" y="5307018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47" name="Text Placeholder 13">
            <a:extLst>
              <a:ext uri="{FF2B5EF4-FFF2-40B4-BE49-F238E27FC236}">
                <a16:creationId xmlns:a16="http://schemas.microsoft.com/office/drawing/2014/main" id="{304AF62E-5A7B-9AA0-EC7D-CFE5263161CA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443127" y="5307018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CBAE2D7-047A-C286-763B-337220080C81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34963" y="509462"/>
            <a:ext cx="11522076" cy="758952"/>
          </a:xfrm>
        </p:spPr>
        <p:txBody>
          <a:bodyPr/>
          <a:lstStyle>
            <a:lvl1pPr marL="0">
              <a:spcBef>
                <a:spcPts val="0"/>
              </a:spcBef>
              <a:buNone/>
              <a:defRPr sz="2800" b="1"/>
            </a:lvl1pPr>
          </a:lstStyle>
          <a:p>
            <a:pPr lvl="0"/>
            <a:r>
              <a:rPr lang="en-US" dirty="0"/>
              <a:t>CKI Team Slide –Fellows</a:t>
            </a:r>
          </a:p>
        </p:txBody>
      </p:sp>
      <p:sp>
        <p:nvSpPr>
          <p:cNvPr id="2" name="Text Placeholder 6">
            <a:extLst>
              <a:ext uri="{FF2B5EF4-FFF2-40B4-BE49-F238E27FC236}">
                <a16:creationId xmlns:a16="http://schemas.microsoft.com/office/drawing/2014/main" id="{CD1ADA3E-18B2-8797-481C-C7E1B015EB2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29184" y="1391428"/>
            <a:ext cx="5660136" cy="340886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 dirty="0"/>
              <a:t>Fellows</a:t>
            </a:r>
          </a:p>
        </p:txBody>
      </p:sp>
      <p:cxnSp>
        <p:nvCxnSpPr>
          <p:cNvPr id="3" name="btfpColumnHeaderBoxLine984923">
            <a:extLst>
              <a:ext uri="{FF2B5EF4-FFF2-40B4-BE49-F238E27FC236}">
                <a16:creationId xmlns:a16="http://schemas.microsoft.com/office/drawing/2014/main" id="{80D2438C-A653-3790-887F-A380597A30D9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1732046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6349579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KI Team Slide - Alumn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02185575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5" name="Picture 34">
            <a:extLst>
              <a:ext uri="{FF2B5EF4-FFF2-40B4-BE49-F238E27FC236}">
                <a16:creationId xmlns:a16="http://schemas.microsoft.com/office/drawing/2014/main" id="{348C59F6-BB56-32BD-73C9-FC3B431672AF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59473" y="6392206"/>
            <a:ext cx="2302327" cy="385640"/>
          </a:xfrm>
          <a:prstGeom prst="rect">
            <a:avLst/>
          </a:prstGeom>
        </p:spPr>
      </p:pic>
      <p:sp>
        <p:nvSpPr>
          <p:cNvPr id="36" name="Footer Placeholder 4">
            <a:extLst>
              <a:ext uri="{FF2B5EF4-FFF2-40B4-BE49-F238E27FC236}">
                <a16:creationId xmlns:a16="http://schemas.microsoft.com/office/drawing/2014/main" id="{A5AC5E75-B51E-67FA-A7BD-C91C8AEBE91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6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7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CBAE2D7-047A-C286-763B-337220080C81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34963" y="509462"/>
            <a:ext cx="11522076" cy="758952"/>
          </a:xfrm>
        </p:spPr>
        <p:txBody>
          <a:bodyPr/>
          <a:lstStyle>
            <a:lvl1pPr marL="0">
              <a:spcBef>
                <a:spcPts val="0"/>
              </a:spcBef>
              <a:buNone/>
              <a:defRPr sz="2800" b="1"/>
            </a:lvl1pPr>
          </a:lstStyle>
          <a:p>
            <a:pPr lvl="0"/>
            <a:r>
              <a:rPr lang="en-US" dirty="0"/>
              <a:t>CKI Team Slide – Fellows and Alumni</a:t>
            </a:r>
          </a:p>
        </p:txBody>
      </p:sp>
      <p:sp>
        <p:nvSpPr>
          <p:cNvPr id="2" name="Text Placeholder 6">
            <a:extLst>
              <a:ext uri="{FF2B5EF4-FFF2-40B4-BE49-F238E27FC236}">
                <a16:creationId xmlns:a16="http://schemas.microsoft.com/office/drawing/2014/main" id="{CD1ADA3E-18B2-8797-481C-C7E1B015EB2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34962" y="2818967"/>
            <a:ext cx="5660136" cy="340886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 dirty="0"/>
              <a:t>Alumni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6AAD73DD-7B8E-9E3E-3A7D-DCA5895565EA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29184" y="1391428"/>
            <a:ext cx="5660136" cy="340886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 dirty="0"/>
              <a:t>Current Fellows</a:t>
            </a:r>
          </a:p>
        </p:txBody>
      </p:sp>
      <p:cxnSp>
        <p:nvCxnSpPr>
          <p:cNvPr id="8" name="btfpColumnHeaderBoxLine984923">
            <a:extLst>
              <a:ext uri="{FF2B5EF4-FFF2-40B4-BE49-F238E27FC236}">
                <a16:creationId xmlns:a16="http://schemas.microsoft.com/office/drawing/2014/main" id="{169FEF33-7E9F-3AF2-C4DB-A64971CB26AA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1732046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btfpColumnHeaderBoxLine984923">
            <a:extLst>
              <a:ext uri="{FF2B5EF4-FFF2-40B4-BE49-F238E27FC236}">
                <a16:creationId xmlns:a16="http://schemas.microsoft.com/office/drawing/2014/main" id="{B6CAE454-65AA-CD77-2C04-DA19EE06DB26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34963" y="3163449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2FD01DED-09BA-8B23-AABC-74930A5E2B82}"/>
              </a:ext>
            </a:extLst>
          </p:cNvPr>
          <p:cNvSpPr txBox="1"/>
          <p:nvPr userDrawn="1"/>
        </p:nvSpPr>
        <p:spPr bwMode="gray">
          <a:xfrm>
            <a:off x="10777929" y="272597"/>
            <a:ext cx="1079110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marL="0" indent="0" algn="r">
              <a:spcBef>
                <a:spcPts val="600"/>
              </a:spcBef>
              <a:spcAft>
                <a:spcPts val="600"/>
              </a:spcAft>
              <a:buNone/>
            </a:pPr>
            <a:fld id="{DBBFD4BF-CE92-6F42-B836-6FA9C3EC13F8}" type="slidenum">
              <a:rPr lang="en-US" sz="800" b="0" smtClean="0">
                <a:latin typeface="+mn-lt"/>
              </a:rPr>
              <a:pPr marL="0" indent="0" algn="r">
                <a:spcBef>
                  <a:spcPts val="600"/>
                </a:spcBef>
                <a:spcAft>
                  <a:spcPts val="600"/>
                </a:spcAft>
                <a:buNone/>
              </a:pPr>
              <a:t>‹#›</a:t>
            </a:fld>
            <a:r>
              <a:rPr lang="en-US" sz="800" b="0" dirty="0">
                <a:latin typeface="+mn-lt"/>
              </a:rPr>
              <a:t> of 69</a:t>
            </a:r>
          </a:p>
        </p:txBody>
      </p:sp>
    </p:spTree>
    <p:extLst>
      <p:ext uri="{BB962C8B-B14F-4D97-AF65-F5344CB8AC3E}">
        <p14:creationId xmlns:p14="http://schemas.microsoft.com/office/powerpoint/2010/main" val="70925483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KI Team Slide - Staff, Faculty, Adviso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02185575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5" name="Picture 34">
            <a:extLst>
              <a:ext uri="{FF2B5EF4-FFF2-40B4-BE49-F238E27FC236}">
                <a16:creationId xmlns:a16="http://schemas.microsoft.com/office/drawing/2014/main" id="{348C59F6-BB56-32BD-73C9-FC3B431672AF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59473" y="6392206"/>
            <a:ext cx="2302327" cy="385640"/>
          </a:xfrm>
          <a:prstGeom prst="rect">
            <a:avLst/>
          </a:prstGeom>
        </p:spPr>
      </p:pic>
      <p:sp>
        <p:nvSpPr>
          <p:cNvPr id="36" name="Footer Placeholder 4">
            <a:extLst>
              <a:ext uri="{FF2B5EF4-FFF2-40B4-BE49-F238E27FC236}">
                <a16:creationId xmlns:a16="http://schemas.microsoft.com/office/drawing/2014/main" id="{A5AC5E75-B51E-67FA-A7BD-C91C8AEBE91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6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7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CBAE2D7-047A-C286-763B-337220080C81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34963" y="509462"/>
            <a:ext cx="11522076" cy="758952"/>
          </a:xfrm>
        </p:spPr>
        <p:txBody>
          <a:bodyPr/>
          <a:lstStyle>
            <a:lvl1pPr marL="0">
              <a:spcBef>
                <a:spcPts val="0"/>
              </a:spcBef>
              <a:buNone/>
              <a:defRPr sz="2800" b="1"/>
            </a:lvl1pPr>
          </a:lstStyle>
          <a:p>
            <a:pPr lvl="0"/>
            <a:r>
              <a:rPr lang="en-US"/>
              <a:t>CKI Team Staff, Faculty, and Advisors</a:t>
            </a:r>
          </a:p>
        </p:txBody>
      </p:sp>
      <p:cxnSp>
        <p:nvCxnSpPr>
          <p:cNvPr id="3" name="btfpColumnHeaderBoxLine984923">
            <a:extLst>
              <a:ext uri="{FF2B5EF4-FFF2-40B4-BE49-F238E27FC236}">
                <a16:creationId xmlns:a16="http://schemas.microsoft.com/office/drawing/2014/main" id="{80D2438C-A653-3790-887F-A380597A30D9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1732046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btfpColumnHeaderBoxLine984923">
            <a:extLst>
              <a:ext uri="{FF2B5EF4-FFF2-40B4-BE49-F238E27FC236}">
                <a16:creationId xmlns:a16="http://schemas.microsoft.com/office/drawing/2014/main" id="{C714D6AB-730F-2DF2-786C-43BBB98D867F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6202680" y="1731778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Picture 2">
            <a:extLst>
              <a:ext uri="{FF2B5EF4-FFF2-40B4-BE49-F238E27FC236}">
                <a16:creationId xmlns:a16="http://schemas.microsoft.com/office/drawing/2014/main" id="{A51E28CC-9957-0EC1-2A1E-F5100D6F278D}"/>
              </a:ext>
            </a:extLst>
          </p:cNvPr>
          <p:cNvPicPr>
            <a:picLocks noChangeAspect="1" noChangeArrowheads="1"/>
          </p:cNvPicPr>
          <p:nvPr userDrawn="1"/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29184" y="1914531"/>
            <a:ext cx="915279" cy="914400"/>
          </a:xfrm>
          <a:prstGeom prst="ellipse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" name="Picture 12" descr="A person standing in front of a window&#10;&#10;Description automatically generated">
            <a:extLst>
              <a:ext uri="{FF2B5EF4-FFF2-40B4-BE49-F238E27FC236}">
                <a16:creationId xmlns:a16="http://schemas.microsoft.com/office/drawing/2014/main" id="{031E0AC8-304A-84AD-F22A-A01DEF9F1BD5}"/>
              </a:ext>
            </a:extLst>
          </p:cNvPr>
          <p:cNvPicPr>
            <a:picLocks noChangeAspect="1" noChangeArrowheads="1"/>
          </p:cNvPicPr>
          <p:nvPr userDrawn="1"/>
        </p:nvPicPr>
        <p:blipFill rotWithShape="1"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208567" y="1914531"/>
            <a:ext cx="914365" cy="914400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4" descr="Profile photo of Ariela Farchi Behar">
            <a:extLst>
              <a:ext uri="{FF2B5EF4-FFF2-40B4-BE49-F238E27FC236}">
                <a16:creationId xmlns:a16="http://schemas.microsoft.com/office/drawing/2014/main" id="{646A9B96-6A20-B2A3-2932-22C3FCE5FB7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29184" y="3045360"/>
            <a:ext cx="914400" cy="914400"/>
          </a:xfrm>
          <a:prstGeom prst="ellipse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B1B273A4-5A9D-7C6E-B017-05CB3DE98CE8}"/>
              </a:ext>
            </a:extLst>
          </p:cNvPr>
          <p:cNvSpPr txBox="1"/>
          <p:nvPr userDrawn="1"/>
        </p:nvSpPr>
        <p:spPr bwMode="gray">
          <a:xfrm>
            <a:off x="1550982" y="1914531"/>
            <a:ext cx="3886200" cy="914400"/>
          </a:xfrm>
          <a:prstGeom prst="rect">
            <a:avLst/>
          </a:prstGeom>
          <a:noFill/>
        </p:spPr>
        <p:txBody>
          <a:bodyPr wrap="none" lIns="91440" tIns="45720" rIns="91440" bIns="45720" rtlCol="0" anchor="ctr">
            <a:noAutofit/>
          </a:bodyPr>
          <a:lstStyle/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 dirty="0">
                <a:solidFill>
                  <a:schemeClr val="tx1"/>
                </a:solidFill>
              </a:rPr>
              <a:t>Isabel Hoyos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 dirty="0">
                <a:solidFill>
                  <a:schemeClr val="tx1"/>
                </a:solidFill>
              </a:rPr>
              <a:t>M.S. in Sustainability Management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 dirty="0">
                <a:solidFill>
                  <a:schemeClr val="tx1"/>
                </a:solidFill>
              </a:rPr>
              <a:t>Senior Staff Associate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17C8EA1-C3B7-C509-984F-3A573B86C699}"/>
              </a:ext>
            </a:extLst>
          </p:cNvPr>
          <p:cNvSpPr txBox="1"/>
          <p:nvPr userDrawn="1"/>
        </p:nvSpPr>
        <p:spPr bwMode="gray">
          <a:xfrm>
            <a:off x="1550982" y="3045360"/>
            <a:ext cx="3886200" cy="914400"/>
          </a:xfrm>
          <a:prstGeom prst="rect">
            <a:avLst/>
          </a:prstGeom>
          <a:noFill/>
        </p:spPr>
        <p:txBody>
          <a:bodyPr wrap="none" lIns="91440" tIns="45720" rIns="91440" bIns="45720" rtlCol="0" anchor="ctr">
            <a:noAutofit/>
          </a:bodyPr>
          <a:lstStyle/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chemeClr val="tx1"/>
                </a:solidFill>
              </a:rPr>
              <a:t>Ariela Farchi Behar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>
                <a:solidFill>
                  <a:schemeClr val="tx1"/>
                </a:solidFill>
              </a:rPr>
              <a:t>M.S. in Sustainability Management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>
                <a:solidFill>
                  <a:schemeClr val="tx1"/>
                </a:solidFill>
              </a:rPr>
              <a:t>Staff Associate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>
                <a:solidFill>
                  <a:schemeClr val="tx1"/>
                </a:solidFill>
                <a:hlinkClick r:id="rId11"/>
              </a:rPr>
              <a:t>af3487@columbia.edu</a:t>
            </a:r>
            <a:r>
              <a:rPr lang="en-US" sz="1200" b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F1CB1F0-0A9D-D8FB-46BB-159BFB41E1F8}"/>
              </a:ext>
            </a:extLst>
          </p:cNvPr>
          <p:cNvSpPr txBox="1"/>
          <p:nvPr userDrawn="1"/>
        </p:nvSpPr>
        <p:spPr bwMode="gray">
          <a:xfrm>
            <a:off x="7443127" y="1914531"/>
            <a:ext cx="3886200" cy="914400"/>
          </a:xfrm>
          <a:prstGeom prst="rect">
            <a:avLst/>
          </a:prstGeom>
          <a:noFill/>
        </p:spPr>
        <p:txBody>
          <a:bodyPr wrap="none" lIns="91440" tIns="45720" rIns="91440" bIns="45720" rtlCol="0" anchor="ctr">
            <a:noAutofit/>
          </a:bodyPr>
          <a:lstStyle/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chemeClr val="tx1"/>
                </a:solidFill>
              </a:rPr>
              <a:t>Gernot Wagner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>
                <a:solidFill>
                  <a:schemeClr val="tx1"/>
                </a:solidFill>
              </a:rPr>
              <a:t>Senior Lecturer, Columbia Business School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>
                <a:solidFill>
                  <a:schemeClr val="tx1"/>
                </a:solidFill>
              </a:rPr>
              <a:t>Faculty Director, Climate Knowledge Initiative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>
                <a:solidFill>
                  <a:schemeClr val="tx1"/>
                </a:solidFill>
                <a:hlinkClick r:id="rId12"/>
              </a:rPr>
              <a:t>gwagner@columbia.edu</a:t>
            </a:r>
            <a:r>
              <a:rPr lang="en-US" sz="1200" b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319F614-7E26-71B1-D83F-03AE007BA1EB}"/>
              </a:ext>
            </a:extLst>
          </p:cNvPr>
          <p:cNvSpPr txBox="1"/>
          <p:nvPr userDrawn="1"/>
        </p:nvSpPr>
        <p:spPr bwMode="gray">
          <a:xfrm>
            <a:off x="329184" y="1391428"/>
            <a:ext cx="5660136" cy="338328"/>
          </a:xfrm>
          <a:prstGeom prst="rect">
            <a:avLst/>
          </a:prstGeom>
          <a:noFill/>
        </p:spPr>
        <p:txBody>
          <a:bodyPr wrap="none" lIns="91440" tIns="45720" rIns="91440" bIns="45720" rtlCol="0" anchor="ctr">
            <a:noAutofit/>
          </a:bodyPr>
          <a:lstStyle/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 b="1">
                <a:solidFill>
                  <a:schemeClr val="tx1"/>
                </a:solidFill>
              </a:rPr>
              <a:t>Staff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611D1C8-DA89-34DF-F0CD-0C465B26CAD5}"/>
              </a:ext>
            </a:extLst>
          </p:cNvPr>
          <p:cNvSpPr txBox="1"/>
          <p:nvPr userDrawn="1"/>
        </p:nvSpPr>
        <p:spPr bwMode="gray">
          <a:xfrm>
            <a:off x="6208532" y="1391160"/>
            <a:ext cx="5660136" cy="338328"/>
          </a:xfrm>
          <a:prstGeom prst="rect">
            <a:avLst/>
          </a:prstGeom>
          <a:noFill/>
        </p:spPr>
        <p:txBody>
          <a:bodyPr wrap="none" lIns="91440" tIns="45720" rIns="91440" bIns="45720" rtlCol="0" anchor="ctr">
            <a:noAutofit/>
          </a:bodyPr>
          <a:lstStyle/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 b="1">
                <a:solidFill>
                  <a:schemeClr val="tx1"/>
                </a:solidFill>
              </a:rPr>
              <a:t>Faculty and Advisors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8674975-F9B7-7AA5-4A8D-102972CA5505}"/>
              </a:ext>
            </a:extLst>
          </p:cNvPr>
          <p:cNvSpPr txBox="1"/>
          <p:nvPr userDrawn="1"/>
        </p:nvSpPr>
        <p:spPr bwMode="gray">
          <a:xfrm>
            <a:off x="10777929" y="272597"/>
            <a:ext cx="1079110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marL="0" indent="0" algn="r">
              <a:spcBef>
                <a:spcPts val="600"/>
              </a:spcBef>
              <a:spcAft>
                <a:spcPts val="600"/>
              </a:spcAft>
              <a:buNone/>
            </a:pPr>
            <a:fld id="{DBBFD4BF-CE92-6F42-B836-6FA9C3EC13F8}" type="slidenum">
              <a:rPr lang="en-US" sz="800" b="0" smtClean="0">
                <a:latin typeface="+mn-lt"/>
              </a:rPr>
              <a:pPr marL="0" indent="0" algn="r">
                <a:spcBef>
                  <a:spcPts val="600"/>
                </a:spcBef>
                <a:spcAft>
                  <a:spcPts val="600"/>
                </a:spcAft>
                <a:buNone/>
              </a:pPr>
              <a:t>‹#›</a:t>
            </a:fld>
            <a:r>
              <a:rPr lang="en-US" sz="800" b="0" dirty="0">
                <a:latin typeface="+mn-lt"/>
              </a:rPr>
              <a:t> of 69</a:t>
            </a:r>
          </a:p>
        </p:txBody>
      </p:sp>
    </p:spTree>
    <p:extLst>
      <p:ext uri="{BB962C8B-B14F-4D97-AF65-F5344CB8AC3E}">
        <p14:creationId xmlns:p14="http://schemas.microsoft.com/office/powerpoint/2010/main" val="401922641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mess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A95B8BD8-E431-D455-1ED2-406291B065BB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810513497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95B8BD8-E431-D455-1ED2-406291B065B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Picture Placeholder 28">
            <a:extLst>
              <a:ext uri="{FF2B5EF4-FFF2-40B4-BE49-F238E27FC236}">
                <a16:creationId xmlns:a16="http://schemas.microsoft.com/office/drawing/2014/main" id="{8D15BC06-EE81-73BA-5732-C5A6FE9E495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30200" y="768350"/>
            <a:ext cx="3510784" cy="4981062"/>
          </a:xfrm>
          <a:prstGeom prst="rect">
            <a:avLst/>
          </a:prstGeom>
        </p:spPr>
        <p:txBody>
          <a:bodyPr/>
          <a:lstStyle>
            <a:lvl1pPr marL="0">
              <a:defRPr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1BB0C580-AC9F-ECD5-99CE-AEC9A368329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183267" y="768350"/>
            <a:ext cx="7502525" cy="4981062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" name="Footer Placeholder 4">
            <a:extLst>
              <a:ext uri="{FF2B5EF4-FFF2-40B4-BE49-F238E27FC236}">
                <a16:creationId xmlns:a16="http://schemas.microsoft.com/office/drawing/2014/main" id="{F8E3FE2A-C8FA-E15E-73E2-8DCE607136B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E74C9EC-1A5B-0243-D83E-2EB318287464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501445" y="4305300"/>
            <a:ext cx="3165987" cy="1295400"/>
          </a:xfrm>
          <a:prstGeom prst="rect">
            <a:avLst/>
          </a:prstGeom>
        </p:spPr>
        <p:txBody>
          <a:bodyPr>
            <a:noAutofit/>
          </a:bodyPr>
          <a:lstStyle>
            <a:lvl1pPr marL="0">
              <a:buNone/>
              <a:defRPr sz="2800" b="1"/>
            </a:lvl1pPr>
          </a:lstStyle>
          <a:p>
            <a:pPr lvl="0"/>
            <a:r>
              <a:rPr lang="en-US"/>
              <a:t>Key message title</a:t>
            </a:r>
          </a:p>
        </p:txBody>
      </p:sp>
    </p:spTree>
    <p:extLst>
      <p:ext uri="{BB962C8B-B14F-4D97-AF65-F5344CB8AC3E}">
        <p14:creationId xmlns:p14="http://schemas.microsoft.com/office/powerpoint/2010/main" val="7328548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ctions Items Li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976044077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able Placeholder 2">
            <a:extLst>
              <a:ext uri="{FF2B5EF4-FFF2-40B4-BE49-F238E27FC236}">
                <a16:creationId xmlns:a16="http://schemas.microsoft.com/office/drawing/2014/main" id="{912BC789-652B-24D3-1691-9FE570C848A0}"/>
              </a:ext>
            </a:extLst>
          </p:cNvPr>
          <p:cNvSpPr>
            <a:spLocks noGrp="1"/>
          </p:cNvSpPr>
          <p:nvPr>
            <p:ph type="tbl" sz="quarter" idx="11"/>
          </p:nvPr>
        </p:nvSpPr>
        <p:spPr>
          <a:xfrm>
            <a:off x="334963" y="2195551"/>
            <a:ext cx="11521440" cy="3904488"/>
          </a:xfrm>
        </p:spPr>
        <p:txBody>
          <a:bodyPr/>
          <a:lstStyle/>
          <a:p>
            <a:endParaRPr lang="en-US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3224D32E-A984-55C4-82E1-CC1C751DA3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Action Items List – Team [insert topic]</a:t>
            </a:r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280FCD16-E095-44F9-ED74-4697D5240FD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7B0532E4-3B5D-F9C8-81C4-3E089BD7EF1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4" y="1498005"/>
            <a:ext cx="8705088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Week of [insert date]</a:t>
            </a:r>
          </a:p>
        </p:txBody>
      </p:sp>
      <p:cxnSp>
        <p:nvCxnSpPr>
          <p:cNvPr id="9" name="btfpColumnHeaderBoxLine984923">
            <a:extLst>
              <a:ext uri="{FF2B5EF4-FFF2-40B4-BE49-F238E27FC236}">
                <a16:creationId xmlns:a16="http://schemas.microsoft.com/office/drawing/2014/main" id="{C98100D3-07F0-A4A3-F359-C34DFF8A2942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2046377"/>
            <a:ext cx="8705088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1355591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image" Target="../media/image1.emf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oleObject" Target="../embeddings/oleObject1.bin"/><Relationship Id="rId5" Type="http://schemas.openxmlformats.org/officeDocument/2006/relationships/slideLayout" Target="../slideLayouts/slideLayout5.xml"/><Relationship Id="rId10" Type="http://schemas.openxmlformats.org/officeDocument/2006/relationships/tags" Target="../tags/tag3.xml"/><Relationship Id="rId4" Type="http://schemas.openxmlformats.org/officeDocument/2006/relationships/slideLayout" Target="../slideLayouts/slideLayout4.xml"/><Relationship Id="rId9" Type="http://schemas.openxmlformats.org/officeDocument/2006/relationships/tags" Target="../tags/tag2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13" Type="http://schemas.openxmlformats.org/officeDocument/2006/relationships/slideLayout" Target="../slideLayouts/slideLayout20.xml"/><Relationship Id="rId18" Type="http://schemas.openxmlformats.org/officeDocument/2006/relationships/tags" Target="../tags/tag12.xml"/><Relationship Id="rId3" Type="http://schemas.openxmlformats.org/officeDocument/2006/relationships/slideLayout" Target="../slideLayouts/slideLayout10.xml"/><Relationship Id="rId21" Type="http://schemas.openxmlformats.org/officeDocument/2006/relationships/image" Target="../media/image7.png"/><Relationship Id="rId7" Type="http://schemas.openxmlformats.org/officeDocument/2006/relationships/slideLayout" Target="../slideLayouts/slideLayout14.xml"/><Relationship Id="rId12" Type="http://schemas.openxmlformats.org/officeDocument/2006/relationships/slideLayout" Target="../slideLayouts/slideLayout19.xml"/><Relationship Id="rId17" Type="http://schemas.openxmlformats.org/officeDocument/2006/relationships/tags" Target="../tags/tag11.xml"/><Relationship Id="rId2" Type="http://schemas.openxmlformats.org/officeDocument/2006/relationships/slideLayout" Target="../slideLayouts/slideLayout9.xml"/><Relationship Id="rId16" Type="http://schemas.openxmlformats.org/officeDocument/2006/relationships/theme" Target="../theme/theme2.xml"/><Relationship Id="rId20" Type="http://schemas.openxmlformats.org/officeDocument/2006/relationships/image" Target="../media/image1.emf"/><Relationship Id="rId1" Type="http://schemas.openxmlformats.org/officeDocument/2006/relationships/slideLayout" Target="../slideLayouts/slideLayout8.xml"/><Relationship Id="rId6" Type="http://schemas.openxmlformats.org/officeDocument/2006/relationships/slideLayout" Target="../slideLayouts/slideLayout13.xml"/><Relationship Id="rId11" Type="http://schemas.openxmlformats.org/officeDocument/2006/relationships/slideLayout" Target="../slideLayouts/slideLayout18.xml"/><Relationship Id="rId5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22.xml"/><Relationship Id="rId23" Type="http://schemas.openxmlformats.org/officeDocument/2006/relationships/hyperlink" Target="https://business.columbia.edu/insights/climate/cki" TargetMode="External"/><Relationship Id="rId10" Type="http://schemas.openxmlformats.org/officeDocument/2006/relationships/slideLayout" Target="../slideLayouts/slideLayout17.xml"/><Relationship Id="rId19" Type="http://schemas.openxmlformats.org/officeDocument/2006/relationships/oleObject" Target="../embeddings/oleObject5.bin"/><Relationship Id="rId4" Type="http://schemas.openxmlformats.org/officeDocument/2006/relationships/slideLayout" Target="../slideLayouts/slideLayout11.xml"/><Relationship Id="rId9" Type="http://schemas.openxmlformats.org/officeDocument/2006/relationships/slideLayout" Target="../slideLayouts/slideLayout16.xml"/><Relationship Id="rId14" Type="http://schemas.openxmlformats.org/officeDocument/2006/relationships/slideLayout" Target="../slideLayouts/slideLayout21.xml"/><Relationship Id="rId22" Type="http://schemas.openxmlformats.org/officeDocument/2006/relationships/hyperlink" Target="https://business.columbia.edu/faculty/people/gernot-wagner" TargetMode="Externa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C3EEFE3C-04B9-AB3C-EAE9-80904F3FD8AA}"/>
              </a:ext>
            </a:extLst>
          </p:cNvPr>
          <p:cNvGraphicFramePr>
            <a:graphicFrameLocks/>
          </p:cNvGraphicFramePr>
          <p:nvPr userDrawn="1">
            <p:custDataLst>
              <p:tags r:id="rId10"/>
            </p:custDataLst>
            <p:extLst>
              <p:ext uri="{D42A27DB-BD31-4B8C-83A1-F6EECF244321}">
                <p14:modId xmlns:p14="http://schemas.microsoft.com/office/powerpoint/2010/main" val="294635394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1" imgW="503" imgH="503" progId="TCLayout.ActiveDocument.1">
                  <p:embed/>
                </p:oleObj>
              </mc:Choice>
              <mc:Fallback>
                <p:oleObj name="think-cell Slide" r:id="rId11" imgW="503" imgH="503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C3EEFE3C-04B9-AB3C-EAE9-80904F3FD8A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BtfpConfiguration" hidden="1"/>
          <p:cNvSpPr txBox="1"/>
          <p:nvPr userDrawn="1"/>
        </p:nvSpPr>
        <p:spPr bwMode="hidden">
          <a:xfrm>
            <a:off x="0" y="0"/>
            <a:ext cx="36000" cy="36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&lt;btfp&gt;</a:t>
            </a:r>
          </a:p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  &lt;template version="2.3.3" type="branded" pageSize="widescreen" /&gt;</a:t>
            </a:r>
          </a:p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  &lt;!--BTFPCONFIGURATION:3C627466703E0D0A20203C74656D706C6174652076657273696F6E3D22322E332E342220747970653D226272616E64656422207061676553697A653D227769646573637265656E22202F3E0D0A3C2F627466703E--&gt;</a:t>
            </a:r>
          </a:p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&lt;/btfp&gt;</a:t>
            </a:r>
          </a:p>
        </p:txBody>
      </p:sp>
      <p:sp>
        <p:nvSpPr>
          <p:cNvPr id="8" name="CreatedFooter"/>
          <p:cNvSpPr/>
          <p:nvPr userDrawn="1"/>
        </p:nvSpPr>
        <p:spPr>
          <a:xfrm>
            <a:off x="8263033" y="6642830"/>
            <a:ext cx="1368171" cy="16503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indent="0" algn="ctr" defTabSz="711200" rtl="0" eaLnBrk="1" latinLnBrk="0" hangingPunct="1">
              <a:spcBef>
                <a:spcPts val="1200"/>
              </a:spcBef>
              <a:buNone/>
            </a:pPr>
            <a:r>
              <a:rPr lang="en-US" sz="600">
                <a:solidFill>
                  <a:srgbClr val="FFFFFF"/>
                </a:solidFill>
              </a:rPr>
              <a:t>CKI Steel Background v231101-GF</a:t>
            </a:r>
          </a:p>
        </p:txBody>
      </p:sp>
      <p:sp>
        <p:nvSpPr>
          <p:cNvPr id="7" name="OfficeCode"/>
          <p:cNvSpPr/>
          <p:nvPr userDrawn="1"/>
        </p:nvSpPr>
        <p:spPr>
          <a:xfrm>
            <a:off x="7348519" y="6642830"/>
            <a:ext cx="288036" cy="16503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indent="0" algn="ctr" defTabSz="711200" rtl="0" eaLnBrk="1" latinLnBrk="0" hangingPunct="1">
              <a:spcBef>
                <a:spcPts val="1200"/>
              </a:spcBef>
              <a:buNone/>
            </a:pPr>
            <a:r>
              <a:rPr lang="en-US" sz="600">
                <a:solidFill>
                  <a:srgbClr val="FFFFFF"/>
                </a:solidFill>
              </a:rPr>
              <a:t>BOS</a:t>
            </a:r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6F76E689-2599-906D-6418-FF0DB8B678E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34963" y="1825625"/>
            <a:ext cx="11522075" cy="43513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/>
              <a:t> Click to edit Master text styles</a:t>
            </a:r>
          </a:p>
          <a:p>
            <a:pPr lvl="1"/>
            <a:r>
              <a:rPr lang="en-US"/>
              <a:t> 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custDataLst>
      <p:tags r:id="rId9"/>
    </p:custDataLst>
    <p:extLst>
      <p:ext uri="{BB962C8B-B14F-4D97-AF65-F5344CB8AC3E}">
        <p14:creationId xmlns:p14="http://schemas.microsoft.com/office/powerpoint/2010/main" val="34640673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0" r:id="rId1"/>
    <p:sldLayoutId id="2147483761" r:id="rId2"/>
    <p:sldLayoutId id="2147483762" r:id="rId3"/>
    <p:sldLayoutId id="2147483763" r:id="rId4"/>
    <p:sldLayoutId id="2147483764" r:id="rId5"/>
    <p:sldLayoutId id="2147483765" r:id="rId6"/>
    <p:sldLayoutId id="2147483766" r:id="rId7"/>
  </p:sldLayoutIdLst>
  <p:hf hdr="0" dt="0"/>
  <p:txStyles>
    <p:titleStyle>
      <a:lvl1pPr algn="l" defTabSz="711200" rtl="0" eaLnBrk="1" latinLnBrk="0" hangingPunct="1">
        <a:lnSpc>
          <a:spcPct val="100000"/>
        </a:lnSpc>
        <a:spcBef>
          <a:spcPct val="0"/>
        </a:spcBef>
        <a:buNone/>
        <a:defRPr sz="36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0975" indent="-180975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61950" indent="-180975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534988" indent="-173038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&gt;"/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715963" indent="-180975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898525" indent="-182563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&gt;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474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52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177800" indent="-177800" algn="l" defTabSz="711200" rtl="0" eaLnBrk="1" latinLnBrk="0" hangingPunct="1">
        <a:spcBef>
          <a:spcPts val="1200"/>
        </a:spcBef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355600" indent="-177800" algn="l" defTabSz="711200" rtl="0" eaLnBrk="1" latinLnBrk="0" hangingPunct="1">
        <a:spcBef>
          <a:spcPts val="600"/>
        </a:spcBef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533400" indent="-177800" algn="l" defTabSz="711200" rtl="0" eaLnBrk="1" latinLnBrk="0" hangingPunct="1">
        <a:spcBef>
          <a:spcPts val="600"/>
        </a:spcBef>
        <a:buChar char="&gt;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711200" indent="-177800" algn="l" defTabSz="711200" rtl="0" eaLnBrk="1" latinLnBrk="0" hangingPunct="1">
        <a:spcBef>
          <a:spcPts val="600"/>
        </a:spcBef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889000" indent="-177800" algn="l" defTabSz="711200" rtl="0" eaLnBrk="1" latinLnBrk="0" hangingPunct="1">
        <a:spcBef>
          <a:spcPts val="600"/>
        </a:spcBef>
        <a:buChar char="&gt;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0668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12446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14224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16002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550">
          <p15:clr>
            <a:srgbClr val="D1D1D1"/>
          </p15:clr>
        </p15:guide>
        <p15:guide id="2" pos="211">
          <p15:clr>
            <a:srgbClr val="D1D1D1"/>
          </p15:clr>
        </p15:guide>
        <p15:guide id="4" orient="horz" pos="799">
          <p15:clr>
            <a:srgbClr val="D1D1D1"/>
          </p15:clr>
        </p15:guide>
        <p15:guide id="7" orient="horz" pos="4133">
          <p15:clr>
            <a:srgbClr val="D1D1D1"/>
          </p15:clr>
        </p15:guide>
        <p15:guide id="8" pos="7469">
          <p15:clr>
            <a:srgbClr val="D1D1D1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C3EEFE3C-04B9-AB3C-EAE9-80904F3FD8AA}"/>
              </a:ext>
            </a:extLst>
          </p:cNvPr>
          <p:cNvGraphicFramePr>
            <a:graphicFrameLocks/>
          </p:cNvGraphicFramePr>
          <p:nvPr userDrawn="1">
            <p:custDataLst>
              <p:tags r:id="rId18"/>
            </p:custDataLst>
            <p:extLst>
              <p:ext uri="{D42A27DB-BD31-4B8C-83A1-F6EECF244321}">
                <p14:modId xmlns:p14="http://schemas.microsoft.com/office/powerpoint/2010/main" val="105795684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9" imgW="503" imgH="503" progId="TCLayout.ActiveDocument.1">
                  <p:embed/>
                </p:oleObj>
              </mc:Choice>
              <mc:Fallback>
                <p:oleObj name="think-cell Slide" r:id="rId19" imgW="503" imgH="503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C3EEFE3C-04B9-AB3C-EAE9-80904F3FD8A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BtfpConfiguration" hidden="1"/>
          <p:cNvSpPr txBox="1"/>
          <p:nvPr userDrawn="1"/>
        </p:nvSpPr>
        <p:spPr bwMode="hidden">
          <a:xfrm>
            <a:off x="0" y="0"/>
            <a:ext cx="36000" cy="36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&lt;btfp&gt;</a:t>
            </a:r>
          </a:p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  &lt;template version="2.3.3" type="branded" pageSize="widescreen" /&gt;</a:t>
            </a:r>
          </a:p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  &lt;!--BTFPCONFIGURATION:3C627466703E0D0A20203C74656D706C6174652076657273696F6E3D22322E332E342220747970653D226272616E64656422207061676553697A653D227769646573637265656E22202F3E0D0A3C2F627466703E--&gt;</a:t>
            </a:r>
          </a:p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&lt;/btfp&gt;</a:t>
            </a:r>
          </a:p>
        </p:txBody>
      </p:sp>
      <p:sp>
        <p:nvSpPr>
          <p:cNvPr id="7" name="OfficeCode"/>
          <p:cNvSpPr/>
          <p:nvPr userDrawn="1"/>
        </p:nvSpPr>
        <p:spPr>
          <a:xfrm>
            <a:off x="7348519" y="6642830"/>
            <a:ext cx="288036" cy="16503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indent="0" algn="ctr" defTabSz="711200" rtl="0" eaLnBrk="1" latinLnBrk="0" hangingPunct="1">
              <a:spcBef>
                <a:spcPts val="1200"/>
              </a:spcBef>
              <a:buNone/>
            </a:pPr>
            <a:r>
              <a:rPr lang="en-US" sz="600">
                <a:solidFill>
                  <a:srgbClr val="FFFFFF"/>
                </a:solidFill>
              </a:rPr>
              <a:t>BOS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34963" y="1825625"/>
            <a:ext cx="11522075" cy="43513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/>
              <a:t> Click to edit Master text styles</a:t>
            </a:r>
          </a:p>
          <a:p>
            <a:pPr lvl="1"/>
            <a:r>
              <a:rPr lang="en-US"/>
              <a:t> 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7395F338-471E-FA38-41D0-3375145984BA}"/>
              </a:ext>
            </a:extLst>
          </p:cNvPr>
          <p:cNvCxnSpPr/>
          <p:nvPr userDrawn="1"/>
        </p:nvCxnSpPr>
        <p:spPr>
          <a:xfrm>
            <a:off x="0" y="513379"/>
            <a:ext cx="12192000" cy="0"/>
          </a:xfrm>
          <a:prstGeom prst="line">
            <a:avLst/>
          </a:prstGeom>
          <a:ln>
            <a:solidFill>
              <a:srgbClr val="181A1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B81021E2-9353-F5D6-4831-71C13B1AC983}"/>
              </a:ext>
            </a:extLst>
          </p:cNvPr>
          <p:cNvSpPr txBox="1"/>
          <p:nvPr userDrawn="1"/>
        </p:nvSpPr>
        <p:spPr bwMode="gray">
          <a:xfrm>
            <a:off x="10777929" y="272597"/>
            <a:ext cx="1079110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marL="0" indent="0" algn="r">
              <a:spcBef>
                <a:spcPts val="600"/>
              </a:spcBef>
              <a:spcAft>
                <a:spcPts val="600"/>
              </a:spcAft>
              <a:buNone/>
            </a:pPr>
            <a:fld id="{DBBFD4BF-CE92-6F42-B836-6FA9C3EC13F8}" type="slidenum">
              <a:rPr lang="en-US" sz="800" b="0" smtClean="0">
                <a:latin typeface="+mn-lt"/>
              </a:rPr>
              <a:pPr marL="0" indent="0" algn="r">
                <a:spcBef>
                  <a:spcPts val="600"/>
                </a:spcBef>
                <a:spcAft>
                  <a:spcPts val="600"/>
                </a:spcAft>
                <a:buNone/>
              </a:pPr>
              <a:t>‹#›</a:t>
            </a:fld>
            <a:r>
              <a:rPr lang="en-US" sz="800" b="0" dirty="0">
                <a:latin typeface="+mn-lt"/>
              </a:rPr>
              <a:t> of 69</a:t>
            </a:r>
          </a:p>
        </p:txBody>
      </p:sp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59473" y="6392206"/>
            <a:ext cx="2302327" cy="385640"/>
          </a:xfrm>
          <a:prstGeom prst="rect">
            <a:avLst/>
          </a:prstGeom>
        </p:spPr>
      </p:pic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81ECB5BF-3801-F73D-99D7-E439D56BCDF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22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23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custDataLst>
      <p:tags r:id="rId17"/>
    </p:custDataLst>
    <p:extLst>
      <p:ext uri="{BB962C8B-B14F-4D97-AF65-F5344CB8AC3E}">
        <p14:creationId xmlns:p14="http://schemas.microsoft.com/office/powerpoint/2010/main" val="30016782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8" r:id="rId1"/>
    <p:sldLayoutId id="2147483769" r:id="rId2"/>
    <p:sldLayoutId id="2147483770" r:id="rId3"/>
    <p:sldLayoutId id="2147483771" r:id="rId4"/>
    <p:sldLayoutId id="2147483772" r:id="rId5"/>
    <p:sldLayoutId id="2147483773" r:id="rId6"/>
    <p:sldLayoutId id="2147483774" r:id="rId7"/>
    <p:sldLayoutId id="2147483775" r:id="rId8"/>
    <p:sldLayoutId id="2147483776" r:id="rId9"/>
    <p:sldLayoutId id="2147483777" r:id="rId10"/>
    <p:sldLayoutId id="2147483778" r:id="rId11"/>
    <p:sldLayoutId id="2147483779" r:id="rId12"/>
    <p:sldLayoutId id="2147483780" r:id="rId13"/>
    <p:sldLayoutId id="2147483781" r:id="rId14"/>
    <p:sldLayoutId id="2147483782" r:id="rId15"/>
  </p:sldLayoutIdLst>
  <p:hf hdr="0" dt="0"/>
  <p:txStyles>
    <p:titleStyle>
      <a:lvl1pPr algn="l" defTabSz="711200" rtl="0" eaLnBrk="1" latinLnBrk="0" hangingPunct="1">
        <a:lnSpc>
          <a:spcPct val="100000"/>
        </a:lnSpc>
        <a:spcBef>
          <a:spcPct val="0"/>
        </a:spcBef>
        <a:buNone/>
        <a:defRPr sz="36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0975" indent="-180975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61950" indent="-180975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534988" indent="-173038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&gt;"/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715963" indent="-180975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898525" indent="-182563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&gt;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474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52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177800" indent="-177800" algn="l" defTabSz="711200" rtl="0" eaLnBrk="1" latinLnBrk="0" hangingPunct="1">
        <a:spcBef>
          <a:spcPts val="1200"/>
        </a:spcBef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355600" indent="-177800" algn="l" defTabSz="711200" rtl="0" eaLnBrk="1" latinLnBrk="0" hangingPunct="1">
        <a:spcBef>
          <a:spcPts val="600"/>
        </a:spcBef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533400" indent="-177800" algn="l" defTabSz="711200" rtl="0" eaLnBrk="1" latinLnBrk="0" hangingPunct="1">
        <a:spcBef>
          <a:spcPts val="600"/>
        </a:spcBef>
        <a:buChar char="&gt;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711200" indent="-177800" algn="l" defTabSz="711200" rtl="0" eaLnBrk="1" latinLnBrk="0" hangingPunct="1">
        <a:spcBef>
          <a:spcPts val="600"/>
        </a:spcBef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889000" indent="-177800" algn="l" defTabSz="711200" rtl="0" eaLnBrk="1" latinLnBrk="0" hangingPunct="1">
        <a:spcBef>
          <a:spcPts val="600"/>
        </a:spcBef>
        <a:buChar char="&gt;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0668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12446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14224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16002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550">
          <p15:clr>
            <a:srgbClr val="D1D1D1"/>
          </p15:clr>
        </p15:guide>
        <p15:guide id="2" pos="192">
          <p15:clr>
            <a:srgbClr val="D1D1D1"/>
          </p15:clr>
        </p15:guide>
        <p15:guide id="4" orient="horz" pos="799">
          <p15:clr>
            <a:srgbClr val="D1D1D1"/>
          </p15:clr>
        </p15:guide>
        <p15:guide id="7" orient="horz" pos="4133">
          <p15:clr>
            <a:srgbClr val="D1D1D1"/>
          </p15:clr>
        </p15:guide>
        <p15:guide id="8" pos="7469">
          <p15:clr>
            <a:srgbClr val="D1D1D1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tags" Target="../tags/tag29.xml"/><Relationship Id="rId1" Type="http://schemas.openxmlformats.org/officeDocument/2006/relationships/tags" Target="../tags/tag28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9.bin"/><Relationship Id="rId4" Type="http://schemas.openxmlformats.org/officeDocument/2006/relationships/notesSlide" Target="../notesSlides/notesSlide1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13" Type="http://schemas.openxmlformats.org/officeDocument/2006/relationships/image" Target="../media/image19.jpeg"/><Relationship Id="rId18" Type="http://schemas.openxmlformats.org/officeDocument/2006/relationships/hyperlink" Target="https://cembureau.eu/media/drylkjo0/manufacturing-process-factsheet_update-jan2021.pdf" TargetMode="External"/><Relationship Id="rId3" Type="http://schemas.openxmlformats.org/officeDocument/2006/relationships/tags" Target="../tags/tag247.xml"/><Relationship Id="rId21" Type="http://schemas.openxmlformats.org/officeDocument/2006/relationships/hyperlink" Target="https://business.columbia.edu/insights/climate/cki" TargetMode="External"/><Relationship Id="rId7" Type="http://schemas.openxmlformats.org/officeDocument/2006/relationships/tags" Target="../tags/tag251.xml"/><Relationship Id="rId12" Type="http://schemas.microsoft.com/office/2007/relationships/hdphoto" Target="../media/hdphoto1.wdp"/><Relationship Id="rId17" Type="http://schemas.openxmlformats.org/officeDocument/2006/relationships/hyperlink" Target="https://www.cement.org/wp-content/uploads/2024/05/Roadmap_Jan2024.pdf" TargetMode="External"/><Relationship Id="rId2" Type="http://schemas.openxmlformats.org/officeDocument/2006/relationships/tags" Target="../tags/tag246.xml"/><Relationship Id="rId16" Type="http://schemas.openxmlformats.org/officeDocument/2006/relationships/hyperlink" Target="https://gccassociation.org/concretefuture/societal-demand-for-cement-and-concrete/" TargetMode="External"/><Relationship Id="rId20" Type="http://schemas.openxmlformats.org/officeDocument/2006/relationships/hyperlink" Target="https://business.columbia.edu/faculty/people/gernot-wagner" TargetMode="External"/><Relationship Id="rId1" Type="http://schemas.openxmlformats.org/officeDocument/2006/relationships/tags" Target="../tags/tag245.xml"/><Relationship Id="rId6" Type="http://schemas.openxmlformats.org/officeDocument/2006/relationships/tags" Target="../tags/tag250.xml"/><Relationship Id="rId11" Type="http://schemas.openxmlformats.org/officeDocument/2006/relationships/image" Target="../media/image20.png"/><Relationship Id="rId5" Type="http://schemas.openxmlformats.org/officeDocument/2006/relationships/tags" Target="../tags/tag249.xml"/><Relationship Id="rId15" Type="http://schemas.openxmlformats.org/officeDocument/2006/relationships/chart" Target="../charts/chart11.xml"/><Relationship Id="rId10" Type="http://schemas.openxmlformats.org/officeDocument/2006/relationships/image" Target="../media/image15.emf"/><Relationship Id="rId19" Type="http://schemas.openxmlformats.org/officeDocument/2006/relationships/hyperlink" Target="https://3stepsolutions.s3-accelerate.amazonaws.com/assets/custom/010856/downloads/Making-Net-Zero-Concrete-and-Cement-Possible-Executive-Summary.pdf" TargetMode="External"/><Relationship Id="rId4" Type="http://schemas.openxmlformats.org/officeDocument/2006/relationships/tags" Target="../tags/tag248.xml"/><Relationship Id="rId9" Type="http://schemas.openxmlformats.org/officeDocument/2006/relationships/oleObject" Target="../embeddings/oleObject18.bin"/><Relationship Id="rId14" Type="http://schemas.openxmlformats.org/officeDocument/2006/relationships/image" Target="../media/image18.jpeg"/><Relationship Id="rId22" Type="http://schemas.openxmlformats.org/officeDocument/2006/relationships/hyperlink" Target="https://business.columbia.edu/insights/climate/cement" TargetMode="External"/></Relationships>
</file>

<file path=ppt/slides/_rels/slide11.xml.rels><?xml version="1.0" encoding="UTF-8" standalone="yes"?>
<Relationships xmlns="http://schemas.openxmlformats.org/package/2006/relationships"><Relationship Id="rId13" Type="http://schemas.openxmlformats.org/officeDocument/2006/relationships/tags" Target="../tags/tag264.xml"/><Relationship Id="rId18" Type="http://schemas.openxmlformats.org/officeDocument/2006/relationships/tags" Target="../tags/tag269.xml"/><Relationship Id="rId26" Type="http://schemas.openxmlformats.org/officeDocument/2006/relationships/tags" Target="../tags/tag277.xml"/><Relationship Id="rId39" Type="http://schemas.openxmlformats.org/officeDocument/2006/relationships/tags" Target="../tags/tag290.xml"/><Relationship Id="rId21" Type="http://schemas.openxmlformats.org/officeDocument/2006/relationships/tags" Target="../tags/tag272.xml"/><Relationship Id="rId34" Type="http://schemas.openxmlformats.org/officeDocument/2006/relationships/tags" Target="../tags/tag285.xml"/><Relationship Id="rId42" Type="http://schemas.openxmlformats.org/officeDocument/2006/relationships/slideLayout" Target="../slideLayouts/slideLayout13.xml"/><Relationship Id="rId47" Type="http://schemas.openxmlformats.org/officeDocument/2006/relationships/hyperlink" Target="https://pubs.usgs.gov/periodicals/mcs2025/mcs2025.pdf" TargetMode="External"/><Relationship Id="rId50" Type="http://schemas.openxmlformats.org/officeDocument/2006/relationships/hyperlink" Target="https://business.columbia.edu/insights/climate/cement" TargetMode="External"/><Relationship Id="rId7" Type="http://schemas.openxmlformats.org/officeDocument/2006/relationships/tags" Target="../tags/tag258.xml"/><Relationship Id="rId2" Type="http://schemas.openxmlformats.org/officeDocument/2006/relationships/tags" Target="../tags/tag253.xml"/><Relationship Id="rId16" Type="http://schemas.openxmlformats.org/officeDocument/2006/relationships/tags" Target="../tags/tag267.xml"/><Relationship Id="rId29" Type="http://schemas.openxmlformats.org/officeDocument/2006/relationships/tags" Target="../tags/tag280.xml"/><Relationship Id="rId11" Type="http://schemas.openxmlformats.org/officeDocument/2006/relationships/tags" Target="../tags/tag262.xml"/><Relationship Id="rId24" Type="http://schemas.openxmlformats.org/officeDocument/2006/relationships/tags" Target="../tags/tag275.xml"/><Relationship Id="rId32" Type="http://schemas.openxmlformats.org/officeDocument/2006/relationships/tags" Target="../tags/tag283.xml"/><Relationship Id="rId37" Type="http://schemas.openxmlformats.org/officeDocument/2006/relationships/tags" Target="../tags/tag288.xml"/><Relationship Id="rId40" Type="http://schemas.openxmlformats.org/officeDocument/2006/relationships/tags" Target="../tags/tag291.xml"/><Relationship Id="rId45" Type="http://schemas.openxmlformats.org/officeDocument/2006/relationships/hyperlink" Target="https://www.iea.org/energy-system/industry/cement" TargetMode="External"/><Relationship Id="rId5" Type="http://schemas.openxmlformats.org/officeDocument/2006/relationships/tags" Target="../tags/tag256.xml"/><Relationship Id="rId15" Type="http://schemas.openxmlformats.org/officeDocument/2006/relationships/tags" Target="../tags/tag266.xml"/><Relationship Id="rId23" Type="http://schemas.openxmlformats.org/officeDocument/2006/relationships/tags" Target="../tags/tag274.xml"/><Relationship Id="rId28" Type="http://schemas.openxmlformats.org/officeDocument/2006/relationships/tags" Target="../tags/tag279.xml"/><Relationship Id="rId36" Type="http://schemas.openxmlformats.org/officeDocument/2006/relationships/tags" Target="../tags/tag287.xml"/><Relationship Id="rId49" Type="http://schemas.openxmlformats.org/officeDocument/2006/relationships/hyperlink" Target="https://business.columbia.edu/insights/climate/cki" TargetMode="External"/><Relationship Id="rId10" Type="http://schemas.openxmlformats.org/officeDocument/2006/relationships/tags" Target="../tags/tag261.xml"/><Relationship Id="rId19" Type="http://schemas.openxmlformats.org/officeDocument/2006/relationships/tags" Target="../tags/tag270.xml"/><Relationship Id="rId31" Type="http://schemas.openxmlformats.org/officeDocument/2006/relationships/tags" Target="../tags/tag282.xml"/><Relationship Id="rId44" Type="http://schemas.openxmlformats.org/officeDocument/2006/relationships/image" Target="../media/image15.emf"/><Relationship Id="rId52" Type="http://schemas.openxmlformats.org/officeDocument/2006/relationships/chart" Target="../charts/chart13.xml"/><Relationship Id="rId4" Type="http://schemas.openxmlformats.org/officeDocument/2006/relationships/tags" Target="../tags/tag255.xml"/><Relationship Id="rId9" Type="http://schemas.openxmlformats.org/officeDocument/2006/relationships/tags" Target="../tags/tag260.xml"/><Relationship Id="rId14" Type="http://schemas.openxmlformats.org/officeDocument/2006/relationships/tags" Target="../tags/tag265.xml"/><Relationship Id="rId22" Type="http://schemas.openxmlformats.org/officeDocument/2006/relationships/tags" Target="../tags/tag273.xml"/><Relationship Id="rId27" Type="http://schemas.openxmlformats.org/officeDocument/2006/relationships/tags" Target="../tags/tag278.xml"/><Relationship Id="rId30" Type="http://schemas.openxmlformats.org/officeDocument/2006/relationships/tags" Target="../tags/tag281.xml"/><Relationship Id="rId35" Type="http://schemas.openxmlformats.org/officeDocument/2006/relationships/tags" Target="../tags/tag286.xml"/><Relationship Id="rId43" Type="http://schemas.openxmlformats.org/officeDocument/2006/relationships/oleObject" Target="../embeddings/oleObject19.bin"/><Relationship Id="rId48" Type="http://schemas.openxmlformats.org/officeDocument/2006/relationships/hyperlink" Target="https://business.columbia.edu/faculty/people/gernot-wagner" TargetMode="External"/><Relationship Id="rId8" Type="http://schemas.openxmlformats.org/officeDocument/2006/relationships/tags" Target="../tags/tag259.xml"/><Relationship Id="rId51" Type="http://schemas.openxmlformats.org/officeDocument/2006/relationships/chart" Target="../charts/chart12.xml"/><Relationship Id="rId3" Type="http://schemas.openxmlformats.org/officeDocument/2006/relationships/tags" Target="../tags/tag254.xml"/><Relationship Id="rId12" Type="http://schemas.openxmlformats.org/officeDocument/2006/relationships/tags" Target="../tags/tag263.xml"/><Relationship Id="rId17" Type="http://schemas.openxmlformats.org/officeDocument/2006/relationships/tags" Target="../tags/tag268.xml"/><Relationship Id="rId25" Type="http://schemas.openxmlformats.org/officeDocument/2006/relationships/tags" Target="../tags/tag276.xml"/><Relationship Id="rId33" Type="http://schemas.openxmlformats.org/officeDocument/2006/relationships/tags" Target="../tags/tag284.xml"/><Relationship Id="rId38" Type="http://schemas.openxmlformats.org/officeDocument/2006/relationships/tags" Target="../tags/tag289.xml"/><Relationship Id="rId46" Type="http://schemas.openxmlformats.org/officeDocument/2006/relationships/hyperlink" Target="https://ghgdata.epa.gov/ghgp/main.do#/facility/?q=Find%20a%20Facility%20or%20Location&amp;st=&amp;bs=&amp;et=&amp;fid=&amp;sf=11001100&amp;lowE=-20000&amp;highE=23000000&amp;g1=1&amp;g2=1&amp;g3=1&amp;g4=1&amp;g5=1&amp;g6=0&amp;g7=1&amp;g8=1&amp;g9=1&amp;g10=1&amp;g11=1&amp;g12=1&amp;s1=0&amp;s2=0&amp;s3=0&amp;s4=1&amp;s5=0&amp;s6=0&amp;s7=0&amp;s8=0&amp;s9=0&amp;s10=0&amp;s201=0&amp;s202=0&amp;s203=0&amp;s204=0&amp;s301=0&amp;s302=0&amp;s303=0&amp;s304=0&amp;s305=0&amp;s306=0&amp;s307=0&amp;s401=1&amp;s402=0&amp;s403=0&amp;s404=0&amp;s405=0&amp;s601=0&amp;s602=0&amp;s701=0&amp;s702=0&amp;s703=0&amp;s704=0&amp;s705=0&amp;s706=0&amp;s707=0&amp;s708=0&amp;s709=0&amp;s710=0&amp;s711=0&amp;s801=0&amp;s802=0&amp;s803=0&amp;s804=0&amp;s805=0&amp;s806=0&amp;s807=0&amp;s808=0&amp;s809=0&amp;s810=0&amp;s901=0&amp;s902=0&amp;s903=0&amp;s904=0&amp;s905=0&amp;s906=0&amp;s907=0&amp;s908=0&amp;s909=0&amp;s910=0&amp;s911=0&amp;si=&amp;ss=&amp;so=0&amp;ds=E&amp;yr=2022&amp;tr=current&amp;cyr=2022&amp;ol=0&amp;sl=0&amp;rs=ALL" TargetMode="External"/><Relationship Id="rId20" Type="http://schemas.openxmlformats.org/officeDocument/2006/relationships/tags" Target="../tags/tag271.xml"/><Relationship Id="rId41" Type="http://schemas.openxmlformats.org/officeDocument/2006/relationships/tags" Target="../tags/tag292.xml"/><Relationship Id="rId1" Type="http://schemas.openxmlformats.org/officeDocument/2006/relationships/tags" Target="../tags/tag252.xml"/><Relationship Id="rId6" Type="http://schemas.openxmlformats.org/officeDocument/2006/relationships/tags" Target="../tags/tag25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93.xml"/><Relationship Id="rId6" Type="http://schemas.openxmlformats.org/officeDocument/2006/relationships/image" Target="../media/image14.emf"/><Relationship Id="rId5" Type="http://schemas.openxmlformats.org/officeDocument/2006/relationships/oleObject" Target="../embeddings/oleObject20.bin"/><Relationship Id="rId4" Type="http://schemas.openxmlformats.org/officeDocument/2006/relationships/image" Target="../media/image21.jpe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3" Type="http://schemas.openxmlformats.org/officeDocument/2006/relationships/tags" Target="../tags/tag296.xml"/><Relationship Id="rId7" Type="http://schemas.openxmlformats.org/officeDocument/2006/relationships/image" Target="../media/image14.emf"/><Relationship Id="rId2" Type="http://schemas.openxmlformats.org/officeDocument/2006/relationships/tags" Target="../tags/tag295.xml"/><Relationship Id="rId1" Type="http://schemas.openxmlformats.org/officeDocument/2006/relationships/tags" Target="../tags/tag294.xml"/><Relationship Id="rId6" Type="http://schemas.openxmlformats.org/officeDocument/2006/relationships/oleObject" Target="../embeddings/oleObject21.bin"/><Relationship Id="rId5" Type="http://schemas.openxmlformats.org/officeDocument/2006/relationships/notesSlide" Target="../notesSlides/notesSlide6.xml"/><Relationship Id="rId10" Type="http://schemas.openxmlformats.org/officeDocument/2006/relationships/hyperlink" Target="https://creativecommons.org/licenses/by/4.0/" TargetMode="External"/><Relationship Id="rId4" Type="http://schemas.openxmlformats.org/officeDocument/2006/relationships/slideLayout" Target="../slideLayouts/slideLayout8.xml"/><Relationship Id="rId9" Type="http://schemas.openxmlformats.org/officeDocument/2006/relationships/hyperlink" Target="https://business.columbia.edu/faculty/people/gernot-wagner" TargetMode="External"/></Relationships>
</file>

<file path=ppt/slides/_rels/slide14.xml.rels><?xml version="1.0" encoding="UTF-8" standalone="yes"?>
<Relationships xmlns="http://schemas.openxmlformats.org/package/2006/relationships"><Relationship Id="rId13" Type="http://schemas.openxmlformats.org/officeDocument/2006/relationships/tags" Target="../tags/tag309.xml"/><Relationship Id="rId18" Type="http://schemas.openxmlformats.org/officeDocument/2006/relationships/notesSlide" Target="../notesSlides/notesSlide7.xml"/><Relationship Id="rId26" Type="http://schemas.openxmlformats.org/officeDocument/2006/relationships/hyperlink" Target="https://www.climateworks.org/blog/how-low-carbon-cement-can-benefit-emerging-economies-and-the-planet/#:~:text=LC3%20can%20reduce%20CO,with%20calcined%20clay%20and%20limestone." TargetMode="External"/><Relationship Id="rId21" Type="http://schemas.openxmlformats.org/officeDocument/2006/relationships/hyperlink" Target="https://climateprogramportal.org/resource/pathways-to-commercial-liftoff/" TargetMode="External"/><Relationship Id="rId34" Type="http://schemas.openxmlformats.org/officeDocument/2006/relationships/hyperlink" Target="https://business.columbia.edu/insights/climate/cement" TargetMode="External"/><Relationship Id="rId7" Type="http://schemas.openxmlformats.org/officeDocument/2006/relationships/tags" Target="../tags/tag303.xml"/><Relationship Id="rId12" Type="http://schemas.openxmlformats.org/officeDocument/2006/relationships/tags" Target="../tags/tag308.xml"/><Relationship Id="rId17" Type="http://schemas.openxmlformats.org/officeDocument/2006/relationships/slideLayout" Target="../slideLayouts/slideLayout10.xml"/><Relationship Id="rId25" Type="http://schemas.openxmlformats.org/officeDocument/2006/relationships/hyperlink" Target="https://gccassociation.org/concretefuture/" TargetMode="External"/><Relationship Id="rId33" Type="http://schemas.openxmlformats.org/officeDocument/2006/relationships/hyperlink" Target="https://business.columbia.edu/insights/climate/cki" TargetMode="External"/><Relationship Id="rId2" Type="http://schemas.openxmlformats.org/officeDocument/2006/relationships/tags" Target="../tags/tag298.xml"/><Relationship Id="rId16" Type="http://schemas.openxmlformats.org/officeDocument/2006/relationships/tags" Target="../tags/tag312.xml"/><Relationship Id="rId20" Type="http://schemas.openxmlformats.org/officeDocument/2006/relationships/image" Target="../media/image14.emf"/><Relationship Id="rId29" Type="http://schemas.openxmlformats.org/officeDocument/2006/relationships/hyperlink" Target="https://www.ieabioenergy.com/blog/publications/iea-bioenergy-annual-report-2023/" TargetMode="External"/><Relationship Id="rId1" Type="http://schemas.openxmlformats.org/officeDocument/2006/relationships/tags" Target="../tags/tag297.xml"/><Relationship Id="rId6" Type="http://schemas.openxmlformats.org/officeDocument/2006/relationships/tags" Target="../tags/tag302.xml"/><Relationship Id="rId11" Type="http://schemas.openxmlformats.org/officeDocument/2006/relationships/tags" Target="../tags/tag307.xml"/><Relationship Id="rId24" Type="http://schemas.openxmlformats.org/officeDocument/2006/relationships/hyperlink" Target="https://www.cement.org/a-sustainable-future/roadmap-to-carbon-neutrality/" TargetMode="External"/><Relationship Id="rId32" Type="http://schemas.openxmlformats.org/officeDocument/2006/relationships/hyperlink" Target="https://business.columbia.edu/faculty/people/gernot-wagner" TargetMode="External"/><Relationship Id="rId37" Type="http://schemas.openxmlformats.org/officeDocument/2006/relationships/image" Target="../media/image25.png"/><Relationship Id="rId5" Type="http://schemas.openxmlformats.org/officeDocument/2006/relationships/tags" Target="../tags/tag301.xml"/><Relationship Id="rId15" Type="http://schemas.openxmlformats.org/officeDocument/2006/relationships/tags" Target="../tags/tag311.xml"/><Relationship Id="rId23" Type="http://schemas.openxmlformats.org/officeDocument/2006/relationships/hyperlink" Target="https://www.catf.us/resource/recasting-future-policy-approaches-drive-cement-decarbonization/" TargetMode="External"/><Relationship Id="rId28" Type="http://schemas.openxmlformats.org/officeDocument/2006/relationships/hyperlink" Target="https://doi.org/10.1016/j.ijggc.2023.103864" TargetMode="External"/><Relationship Id="rId36" Type="http://schemas.openxmlformats.org/officeDocument/2006/relationships/image" Target="../media/image24.png"/><Relationship Id="rId10" Type="http://schemas.openxmlformats.org/officeDocument/2006/relationships/tags" Target="../tags/tag306.xml"/><Relationship Id="rId19" Type="http://schemas.openxmlformats.org/officeDocument/2006/relationships/oleObject" Target="../embeddings/oleObject22.bin"/><Relationship Id="rId31" Type="http://schemas.openxmlformats.org/officeDocument/2006/relationships/hyperlink" Target="https://energyinnovation.org/wp-content/uploads/2023/07/2023-07-13-Industrial-Thermal-Batteries-Report-v133.pdf" TargetMode="External"/><Relationship Id="rId4" Type="http://schemas.openxmlformats.org/officeDocument/2006/relationships/tags" Target="../tags/tag300.xml"/><Relationship Id="rId9" Type="http://schemas.openxmlformats.org/officeDocument/2006/relationships/tags" Target="../tags/tag305.xml"/><Relationship Id="rId14" Type="http://schemas.openxmlformats.org/officeDocument/2006/relationships/tags" Target="../tags/tag310.xml"/><Relationship Id="rId22" Type="http://schemas.openxmlformats.org/officeDocument/2006/relationships/hyperlink" Target="https://www.missionpossiblepartnership.org/cc-report-get-the-report/" TargetMode="External"/><Relationship Id="rId27" Type="http://schemas.openxmlformats.org/officeDocument/2006/relationships/hyperlink" Target="https://doi.org/10.3390/en16083533" TargetMode="External"/><Relationship Id="rId30" Type="http://schemas.openxmlformats.org/officeDocument/2006/relationships/hyperlink" Target="https://rmi.org/wp-content/uploads/dlm_uploads/2024/12/the_business_case_for_LC3_report.pdf" TargetMode="External"/><Relationship Id="rId35" Type="http://schemas.openxmlformats.org/officeDocument/2006/relationships/image" Target="../media/image23.png"/><Relationship Id="rId8" Type="http://schemas.openxmlformats.org/officeDocument/2006/relationships/tags" Target="../tags/tag304.xml"/><Relationship Id="rId3" Type="http://schemas.openxmlformats.org/officeDocument/2006/relationships/tags" Target="../tags/tag299.xml"/></Relationships>
</file>

<file path=ppt/slides/_rels/slide15.xml.rels><?xml version="1.0" encoding="UTF-8" standalone="yes"?>
<Relationships xmlns="http://schemas.openxmlformats.org/package/2006/relationships"><Relationship Id="rId26" Type="http://schemas.openxmlformats.org/officeDocument/2006/relationships/tags" Target="../tags/tag338.xml"/><Relationship Id="rId117" Type="http://schemas.openxmlformats.org/officeDocument/2006/relationships/hyperlink" Target="https://energyinnovation.org/wp-content/uploads/2023/07/2023-07-13-Industrial-Thermal-Batteries-Report-v133.pdf" TargetMode="External"/><Relationship Id="rId21" Type="http://schemas.openxmlformats.org/officeDocument/2006/relationships/tags" Target="../tags/tag333.xml"/><Relationship Id="rId42" Type="http://schemas.openxmlformats.org/officeDocument/2006/relationships/tags" Target="../tags/tag354.xml"/><Relationship Id="rId47" Type="http://schemas.openxmlformats.org/officeDocument/2006/relationships/tags" Target="../tags/tag359.xml"/><Relationship Id="rId63" Type="http://schemas.openxmlformats.org/officeDocument/2006/relationships/tags" Target="../tags/tag375.xml"/><Relationship Id="rId68" Type="http://schemas.openxmlformats.org/officeDocument/2006/relationships/tags" Target="../tags/tag380.xml"/><Relationship Id="rId84" Type="http://schemas.openxmlformats.org/officeDocument/2006/relationships/tags" Target="../tags/tag396.xml"/><Relationship Id="rId89" Type="http://schemas.openxmlformats.org/officeDocument/2006/relationships/tags" Target="../tags/tag401.xml"/><Relationship Id="rId112" Type="http://schemas.openxmlformats.org/officeDocument/2006/relationships/hyperlink" Target="https://www.climateworks.org/blog/how-low-carbon-cement-can-benefit-emerging-economies-and-the-planet/#:~:text=LC3%20can%20reduce%20CO,with%20calcined%20clay%20and%20limestone." TargetMode="External"/><Relationship Id="rId16" Type="http://schemas.openxmlformats.org/officeDocument/2006/relationships/tags" Target="../tags/tag328.xml"/><Relationship Id="rId107" Type="http://schemas.openxmlformats.org/officeDocument/2006/relationships/hyperlink" Target="https://climateprogramportal.org/wp-content/uploads/2025/02/20230921-Pathways-to-Commercial-Liftoff-Cement.pdf" TargetMode="External"/><Relationship Id="rId11" Type="http://schemas.openxmlformats.org/officeDocument/2006/relationships/tags" Target="../tags/tag323.xml"/><Relationship Id="rId32" Type="http://schemas.openxmlformats.org/officeDocument/2006/relationships/tags" Target="../tags/tag344.xml"/><Relationship Id="rId37" Type="http://schemas.openxmlformats.org/officeDocument/2006/relationships/tags" Target="../tags/tag349.xml"/><Relationship Id="rId53" Type="http://schemas.openxmlformats.org/officeDocument/2006/relationships/tags" Target="../tags/tag365.xml"/><Relationship Id="rId58" Type="http://schemas.openxmlformats.org/officeDocument/2006/relationships/tags" Target="../tags/tag370.xml"/><Relationship Id="rId74" Type="http://schemas.openxmlformats.org/officeDocument/2006/relationships/tags" Target="../tags/tag386.xml"/><Relationship Id="rId79" Type="http://schemas.openxmlformats.org/officeDocument/2006/relationships/tags" Target="../tags/tag391.xml"/><Relationship Id="rId102" Type="http://schemas.openxmlformats.org/officeDocument/2006/relationships/tags" Target="../tags/tag414.xml"/><Relationship Id="rId5" Type="http://schemas.openxmlformats.org/officeDocument/2006/relationships/tags" Target="../tags/tag317.xml"/><Relationship Id="rId90" Type="http://schemas.openxmlformats.org/officeDocument/2006/relationships/tags" Target="../tags/tag402.xml"/><Relationship Id="rId95" Type="http://schemas.openxmlformats.org/officeDocument/2006/relationships/tags" Target="../tags/tag407.xml"/><Relationship Id="rId22" Type="http://schemas.openxmlformats.org/officeDocument/2006/relationships/tags" Target="../tags/tag334.xml"/><Relationship Id="rId27" Type="http://schemas.openxmlformats.org/officeDocument/2006/relationships/tags" Target="../tags/tag339.xml"/><Relationship Id="rId43" Type="http://schemas.openxmlformats.org/officeDocument/2006/relationships/tags" Target="../tags/tag355.xml"/><Relationship Id="rId48" Type="http://schemas.openxmlformats.org/officeDocument/2006/relationships/tags" Target="../tags/tag360.xml"/><Relationship Id="rId64" Type="http://schemas.openxmlformats.org/officeDocument/2006/relationships/tags" Target="../tags/tag376.xml"/><Relationship Id="rId69" Type="http://schemas.openxmlformats.org/officeDocument/2006/relationships/tags" Target="../tags/tag381.xml"/><Relationship Id="rId113" Type="http://schemas.openxmlformats.org/officeDocument/2006/relationships/hyperlink" Target="https://doi.org/10.3390/en16083533" TargetMode="External"/><Relationship Id="rId118" Type="http://schemas.openxmlformats.org/officeDocument/2006/relationships/hyperlink" Target="https://business.columbia.edu/faculty/people/gernot-wagner" TargetMode="External"/><Relationship Id="rId80" Type="http://schemas.openxmlformats.org/officeDocument/2006/relationships/tags" Target="../tags/tag392.xml"/><Relationship Id="rId85" Type="http://schemas.openxmlformats.org/officeDocument/2006/relationships/tags" Target="../tags/tag397.xml"/><Relationship Id="rId12" Type="http://schemas.openxmlformats.org/officeDocument/2006/relationships/tags" Target="../tags/tag324.xml"/><Relationship Id="rId17" Type="http://schemas.openxmlformats.org/officeDocument/2006/relationships/tags" Target="../tags/tag329.xml"/><Relationship Id="rId33" Type="http://schemas.openxmlformats.org/officeDocument/2006/relationships/tags" Target="../tags/tag345.xml"/><Relationship Id="rId38" Type="http://schemas.openxmlformats.org/officeDocument/2006/relationships/tags" Target="../tags/tag350.xml"/><Relationship Id="rId59" Type="http://schemas.openxmlformats.org/officeDocument/2006/relationships/tags" Target="../tags/tag371.xml"/><Relationship Id="rId103" Type="http://schemas.openxmlformats.org/officeDocument/2006/relationships/tags" Target="../tags/tag415.xml"/><Relationship Id="rId108" Type="http://schemas.openxmlformats.org/officeDocument/2006/relationships/hyperlink" Target="https://www.missionpossiblepartnership.org/cc-report-get-the-report/" TargetMode="External"/><Relationship Id="rId54" Type="http://schemas.openxmlformats.org/officeDocument/2006/relationships/tags" Target="../tags/tag366.xml"/><Relationship Id="rId70" Type="http://schemas.openxmlformats.org/officeDocument/2006/relationships/tags" Target="../tags/tag382.xml"/><Relationship Id="rId75" Type="http://schemas.openxmlformats.org/officeDocument/2006/relationships/tags" Target="../tags/tag387.xml"/><Relationship Id="rId91" Type="http://schemas.openxmlformats.org/officeDocument/2006/relationships/tags" Target="../tags/tag403.xml"/><Relationship Id="rId96" Type="http://schemas.openxmlformats.org/officeDocument/2006/relationships/tags" Target="../tags/tag408.xml"/><Relationship Id="rId1" Type="http://schemas.openxmlformats.org/officeDocument/2006/relationships/tags" Target="../tags/tag313.xml"/><Relationship Id="rId6" Type="http://schemas.openxmlformats.org/officeDocument/2006/relationships/tags" Target="../tags/tag318.xml"/><Relationship Id="rId23" Type="http://schemas.openxmlformats.org/officeDocument/2006/relationships/tags" Target="../tags/tag335.xml"/><Relationship Id="rId28" Type="http://schemas.openxmlformats.org/officeDocument/2006/relationships/tags" Target="../tags/tag340.xml"/><Relationship Id="rId49" Type="http://schemas.openxmlformats.org/officeDocument/2006/relationships/tags" Target="../tags/tag361.xml"/><Relationship Id="rId114" Type="http://schemas.openxmlformats.org/officeDocument/2006/relationships/hyperlink" Target="https://doi.org/10.1016/j.ijggc.2023.103864" TargetMode="External"/><Relationship Id="rId119" Type="http://schemas.openxmlformats.org/officeDocument/2006/relationships/hyperlink" Target="https://business.columbia.edu/insights/climate/cki" TargetMode="External"/><Relationship Id="rId10" Type="http://schemas.openxmlformats.org/officeDocument/2006/relationships/tags" Target="../tags/tag322.xml"/><Relationship Id="rId31" Type="http://schemas.openxmlformats.org/officeDocument/2006/relationships/tags" Target="../tags/tag343.xml"/><Relationship Id="rId44" Type="http://schemas.openxmlformats.org/officeDocument/2006/relationships/tags" Target="../tags/tag356.xml"/><Relationship Id="rId52" Type="http://schemas.openxmlformats.org/officeDocument/2006/relationships/tags" Target="../tags/tag364.xml"/><Relationship Id="rId60" Type="http://schemas.openxmlformats.org/officeDocument/2006/relationships/tags" Target="../tags/tag372.xml"/><Relationship Id="rId65" Type="http://schemas.openxmlformats.org/officeDocument/2006/relationships/tags" Target="../tags/tag377.xml"/><Relationship Id="rId73" Type="http://schemas.openxmlformats.org/officeDocument/2006/relationships/tags" Target="../tags/tag385.xml"/><Relationship Id="rId78" Type="http://schemas.openxmlformats.org/officeDocument/2006/relationships/tags" Target="../tags/tag390.xml"/><Relationship Id="rId81" Type="http://schemas.openxmlformats.org/officeDocument/2006/relationships/tags" Target="../tags/tag393.xml"/><Relationship Id="rId86" Type="http://schemas.openxmlformats.org/officeDocument/2006/relationships/tags" Target="../tags/tag398.xml"/><Relationship Id="rId94" Type="http://schemas.openxmlformats.org/officeDocument/2006/relationships/tags" Target="../tags/tag406.xml"/><Relationship Id="rId99" Type="http://schemas.openxmlformats.org/officeDocument/2006/relationships/tags" Target="../tags/tag411.xml"/><Relationship Id="rId101" Type="http://schemas.openxmlformats.org/officeDocument/2006/relationships/tags" Target="../tags/tag413.xml"/><Relationship Id="rId4" Type="http://schemas.openxmlformats.org/officeDocument/2006/relationships/tags" Target="../tags/tag316.xml"/><Relationship Id="rId9" Type="http://schemas.openxmlformats.org/officeDocument/2006/relationships/tags" Target="../tags/tag321.xml"/><Relationship Id="rId13" Type="http://schemas.openxmlformats.org/officeDocument/2006/relationships/tags" Target="../tags/tag325.xml"/><Relationship Id="rId18" Type="http://schemas.openxmlformats.org/officeDocument/2006/relationships/tags" Target="../tags/tag330.xml"/><Relationship Id="rId39" Type="http://schemas.openxmlformats.org/officeDocument/2006/relationships/tags" Target="../tags/tag351.xml"/><Relationship Id="rId109" Type="http://schemas.openxmlformats.org/officeDocument/2006/relationships/hyperlink" Target="https://www.catf.us/resource/recasting-future-policy-approaches-drive-cement-decarbonization/" TargetMode="External"/><Relationship Id="rId34" Type="http://schemas.openxmlformats.org/officeDocument/2006/relationships/tags" Target="../tags/tag346.xml"/><Relationship Id="rId50" Type="http://schemas.openxmlformats.org/officeDocument/2006/relationships/tags" Target="../tags/tag362.xml"/><Relationship Id="rId55" Type="http://schemas.openxmlformats.org/officeDocument/2006/relationships/tags" Target="../tags/tag367.xml"/><Relationship Id="rId76" Type="http://schemas.openxmlformats.org/officeDocument/2006/relationships/tags" Target="../tags/tag388.xml"/><Relationship Id="rId97" Type="http://schemas.openxmlformats.org/officeDocument/2006/relationships/tags" Target="../tags/tag409.xml"/><Relationship Id="rId104" Type="http://schemas.openxmlformats.org/officeDocument/2006/relationships/slideLayout" Target="../slideLayouts/slideLayout13.xml"/><Relationship Id="rId120" Type="http://schemas.openxmlformats.org/officeDocument/2006/relationships/hyperlink" Target="https://business.columbia.edu/insights/climate/cement" TargetMode="External"/><Relationship Id="rId7" Type="http://schemas.openxmlformats.org/officeDocument/2006/relationships/tags" Target="../tags/tag319.xml"/><Relationship Id="rId71" Type="http://schemas.openxmlformats.org/officeDocument/2006/relationships/tags" Target="../tags/tag383.xml"/><Relationship Id="rId92" Type="http://schemas.openxmlformats.org/officeDocument/2006/relationships/tags" Target="../tags/tag404.xml"/><Relationship Id="rId2" Type="http://schemas.openxmlformats.org/officeDocument/2006/relationships/tags" Target="../tags/tag314.xml"/><Relationship Id="rId29" Type="http://schemas.openxmlformats.org/officeDocument/2006/relationships/tags" Target="../tags/tag341.xml"/><Relationship Id="rId24" Type="http://schemas.openxmlformats.org/officeDocument/2006/relationships/tags" Target="../tags/tag336.xml"/><Relationship Id="rId40" Type="http://schemas.openxmlformats.org/officeDocument/2006/relationships/tags" Target="../tags/tag352.xml"/><Relationship Id="rId45" Type="http://schemas.openxmlformats.org/officeDocument/2006/relationships/tags" Target="../tags/tag357.xml"/><Relationship Id="rId66" Type="http://schemas.openxmlformats.org/officeDocument/2006/relationships/tags" Target="../tags/tag378.xml"/><Relationship Id="rId87" Type="http://schemas.openxmlformats.org/officeDocument/2006/relationships/tags" Target="../tags/tag399.xml"/><Relationship Id="rId110" Type="http://schemas.openxmlformats.org/officeDocument/2006/relationships/hyperlink" Target="https://www.cement.org/a-sustainable-future/roadmap-to-carbon-neutrality/" TargetMode="External"/><Relationship Id="rId115" Type="http://schemas.openxmlformats.org/officeDocument/2006/relationships/hyperlink" Target="https://www.ieabioenergy.com/blog/publications/iea-bioenergy-annual-report-2023/" TargetMode="External"/><Relationship Id="rId61" Type="http://schemas.openxmlformats.org/officeDocument/2006/relationships/tags" Target="../tags/tag373.xml"/><Relationship Id="rId82" Type="http://schemas.openxmlformats.org/officeDocument/2006/relationships/tags" Target="../tags/tag394.xml"/><Relationship Id="rId19" Type="http://schemas.openxmlformats.org/officeDocument/2006/relationships/tags" Target="../tags/tag331.xml"/><Relationship Id="rId14" Type="http://schemas.openxmlformats.org/officeDocument/2006/relationships/tags" Target="../tags/tag326.xml"/><Relationship Id="rId30" Type="http://schemas.openxmlformats.org/officeDocument/2006/relationships/tags" Target="../tags/tag342.xml"/><Relationship Id="rId35" Type="http://schemas.openxmlformats.org/officeDocument/2006/relationships/tags" Target="../tags/tag347.xml"/><Relationship Id="rId56" Type="http://schemas.openxmlformats.org/officeDocument/2006/relationships/tags" Target="../tags/tag368.xml"/><Relationship Id="rId77" Type="http://schemas.openxmlformats.org/officeDocument/2006/relationships/tags" Target="../tags/tag389.xml"/><Relationship Id="rId100" Type="http://schemas.openxmlformats.org/officeDocument/2006/relationships/tags" Target="../tags/tag412.xml"/><Relationship Id="rId105" Type="http://schemas.openxmlformats.org/officeDocument/2006/relationships/oleObject" Target="../embeddings/oleObject23.bin"/><Relationship Id="rId8" Type="http://schemas.openxmlformats.org/officeDocument/2006/relationships/tags" Target="../tags/tag320.xml"/><Relationship Id="rId51" Type="http://schemas.openxmlformats.org/officeDocument/2006/relationships/tags" Target="../tags/tag363.xml"/><Relationship Id="rId72" Type="http://schemas.openxmlformats.org/officeDocument/2006/relationships/tags" Target="../tags/tag384.xml"/><Relationship Id="rId93" Type="http://schemas.openxmlformats.org/officeDocument/2006/relationships/tags" Target="../tags/tag405.xml"/><Relationship Id="rId98" Type="http://schemas.openxmlformats.org/officeDocument/2006/relationships/tags" Target="../tags/tag410.xml"/><Relationship Id="rId3" Type="http://schemas.openxmlformats.org/officeDocument/2006/relationships/tags" Target="../tags/tag315.xml"/><Relationship Id="rId25" Type="http://schemas.openxmlformats.org/officeDocument/2006/relationships/tags" Target="../tags/tag337.xml"/><Relationship Id="rId46" Type="http://schemas.openxmlformats.org/officeDocument/2006/relationships/tags" Target="../tags/tag358.xml"/><Relationship Id="rId67" Type="http://schemas.openxmlformats.org/officeDocument/2006/relationships/tags" Target="../tags/tag379.xml"/><Relationship Id="rId116" Type="http://schemas.openxmlformats.org/officeDocument/2006/relationships/hyperlink" Target="https://rmi.org/wp-content/uploads/dlm_uploads/2024/12/the_business_case_for_LC3_report.pdf" TargetMode="External"/><Relationship Id="rId20" Type="http://schemas.openxmlformats.org/officeDocument/2006/relationships/tags" Target="../tags/tag332.xml"/><Relationship Id="rId41" Type="http://schemas.openxmlformats.org/officeDocument/2006/relationships/tags" Target="../tags/tag353.xml"/><Relationship Id="rId62" Type="http://schemas.openxmlformats.org/officeDocument/2006/relationships/tags" Target="../tags/tag374.xml"/><Relationship Id="rId83" Type="http://schemas.openxmlformats.org/officeDocument/2006/relationships/tags" Target="../tags/tag395.xml"/><Relationship Id="rId88" Type="http://schemas.openxmlformats.org/officeDocument/2006/relationships/tags" Target="../tags/tag400.xml"/><Relationship Id="rId111" Type="http://schemas.openxmlformats.org/officeDocument/2006/relationships/hyperlink" Target="https://gccassociation.org/concretefuture/" TargetMode="External"/><Relationship Id="rId15" Type="http://schemas.openxmlformats.org/officeDocument/2006/relationships/tags" Target="../tags/tag327.xml"/><Relationship Id="rId36" Type="http://schemas.openxmlformats.org/officeDocument/2006/relationships/tags" Target="../tags/tag348.xml"/><Relationship Id="rId57" Type="http://schemas.openxmlformats.org/officeDocument/2006/relationships/tags" Target="../tags/tag369.xml"/><Relationship Id="rId106" Type="http://schemas.openxmlformats.org/officeDocument/2006/relationships/image" Target="../media/image26.emf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tags" Target="../tags/tag423.xml"/><Relationship Id="rId13" Type="http://schemas.openxmlformats.org/officeDocument/2006/relationships/tags" Target="../tags/tag428.xml"/><Relationship Id="rId18" Type="http://schemas.openxmlformats.org/officeDocument/2006/relationships/hyperlink" Target="https://iea.blob.core.windows.net/assets/cbaa3da1-fd61-4c2a-8719-31538f59b54f/TechnologyRoadmapLowCarbonTransitionintheCementIndustry.pdf" TargetMode="External"/><Relationship Id="rId3" Type="http://schemas.openxmlformats.org/officeDocument/2006/relationships/tags" Target="../tags/tag418.xml"/><Relationship Id="rId21" Type="http://schemas.openxmlformats.org/officeDocument/2006/relationships/hyperlink" Target="https://business.columbia.edu/faculty/people/gernot-wagner" TargetMode="External"/><Relationship Id="rId7" Type="http://schemas.openxmlformats.org/officeDocument/2006/relationships/tags" Target="../tags/tag422.xml"/><Relationship Id="rId12" Type="http://schemas.openxmlformats.org/officeDocument/2006/relationships/tags" Target="../tags/tag427.xml"/><Relationship Id="rId17" Type="http://schemas.openxmlformats.org/officeDocument/2006/relationships/hyperlink" Target="https://docs.wbcsd.org/2017/06/CSI_ECRA_Technology_Papers_2017.pdf" TargetMode="External"/><Relationship Id="rId2" Type="http://schemas.openxmlformats.org/officeDocument/2006/relationships/tags" Target="../tags/tag417.xml"/><Relationship Id="rId16" Type="http://schemas.openxmlformats.org/officeDocument/2006/relationships/image" Target="../media/image15.emf"/><Relationship Id="rId20" Type="http://schemas.openxmlformats.org/officeDocument/2006/relationships/hyperlink" Target="https://gee-community-catalog.org/projects/gcd/" TargetMode="External"/><Relationship Id="rId1" Type="http://schemas.openxmlformats.org/officeDocument/2006/relationships/tags" Target="../tags/tag416.xml"/><Relationship Id="rId6" Type="http://schemas.openxmlformats.org/officeDocument/2006/relationships/tags" Target="../tags/tag421.xml"/><Relationship Id="rId11" Type="http://schemas.openxmlformats.org/officeDocument/2006/relationships/tags" Target="../tags/tag426.xml"/><Relationship Id="rId24" Type="http://schemas.openxmlformats.org/officeDocument/2006/relationships/chart" Target="../charts/chart14.xml"/><Relationship Id="rId5" Type="http://schemas.openxmlformats.org/officeDocument/2006/relationships/tags" Target="../tags/tag420.xml"/><Relationship Id="rId15" Type="http://schemas.openxmlformats.org/officeDocument/2006/relationships/oleObject" Target="../embeddings/oleObject24.bin"/><Relationship Id="rId23" Type="http://schemas.openxmlformats.org/officeDocument/2006/relationships/hyperlink" Target="https://business.columbia.edu/insights/climate/cement" TargetMode="External"/><Relationship Id="rId10" Type="http://schemas.openxmlformats.org/officeDocument/2006/relationships/tags" Target="../tags/tag425.xml"/><Relationship Id="rId19" Type="http://schemas.openxmlformats.org/officeDocument/2006/relationships/hyperlink" Target="https://ceepr.mit.edu/workingpaper/cost-efficient-pathways-to-decarbonizing-portland-cement-production" TargetMode="External"/><Relationship Id="rId4" Type="http://schemas.openxmlformats.org/officeDocument/2006/relationships/tags" Target="../tags/tag419.xml"/><Relationship Id="rId9" Type="http://schemas.openxmlformats.org/officeDocument/2006/relationships/tags" Target="../tags/tag424.xml"/><Relationship Id="rId14" Type="http://schemas.openxmlformats.org/officeDocument/2006/relationships/slideLayout" Target="../slideLayouts/slideLayout13.xml"/><Relationship Id="rId22" Type="http://schemas.openxmlformats.org/officeDocument/2006/relationships/hyperlink" Target="https://business.columbia.edu/insights/climate/cki" TargetMode="External"/></Relationships>
</file>

<file path=ppt/slides/_rels/slide17.xml.rels><?xml version="1.0" encoding="UTF-8" standalone="yes"?>
<Relationships xmlns="http://schemas.openxmlformats.org/package/2006/relationships"><Relationship Id="rId26" Type="http://schemas.openxmlformats.org/officeDocument/2006/relationships/tags" Target="../tags/tag454.xml"/><Relationship Id="rId21" Type="http://schemas.openxmlformats.org/officeDocument/2006/relationships/tags" Target="../tags/tag449.xml"/><Relationship Id="rId34" Type="http://schemas.openxmlformats.org/officeDocument/2006/relationships/tags" Target="../tags/tag462.xml"/><Relationship Id="rId42" Type="http://schemas.openxmlformats.org/officeDocument/2006/relationships/tags" Target="../tags/tag470.xml"/><Relationship Id="rId47" Type="http://schemas.openxmlformats.org/officeDocument/2006/relationships/tags" Target="../tags/tag475.xml"/><Relationship Id="rId50" Type="http://schemas.openxmlformats.org/officeDocument/2006/relationships/oleObject" Target="../embeddings/oleObject25.bin"/><Relationship Id="rId55" Type="http://schemas.openxmlformats.org/officeDocument/2006/relationships/image" Target="../media/image28.png"/><Relationship Id="rId63" Type="http://schemas.openxmlformats.org/officeDocument/2006/relationships/hyperlink" Target="https://business.columbia.edu/faculty/people/gernot-wagner" TargetMode="External"/><Relationship Id="rId7" Type="http://schemas.openxmlformats.org/officeDocument/2006/relationships/tags" Target="../tags/tag435.xml"/><Relationship Id="rId2" Type="http://schemas.openxmlformats.org/officeDocument/2006/relationships/tags" Target="../tags/tag430.xml"/><Relationship Id="rId16" Type="http://schemas.openxmlformats.org/officeDocument/2006/relationships/tags" Target="../tags/tag444.xml"/><Relationship Id="rId29" Type="http://schemas.openxmlformats.org/officeDocument/2006/relationships/tags" Target="../tags/tag457.xml"/><Relationship Id="rId11" Type="http://schemas.openxmlformats.org/officeDocument/2006/relationships/tags" Target="../tags/tag439.xml"/><Relationship Id="rId24" Type="http://schemas.openxmlformats.org/officeDocument/2006/relationships/tags" Target="../tags/tag452.xml"/><Relationship Id="rId32" Type="http://schemas.openxmlformats.org/officeDocument/2006/relationships/tags" Target="../tags/tag460.xml"/><Relationship Id="rId37" Type="http://schemas.openxmlformats.org/officeDocument/2006/relationships/tags" Target="../tags/tag465.xml"/><Relationship Id="rId40" Type="http://schemas.openxmlformats.org/officeDocument/2006/relationships/tags" Target="../tags/tag468.xml"/><Relationship Id="rId45" Type="http://schemas.openxmlformats.org/officeDocument/2006/relationships/tags" Target="../tags/tag473.xml"/><Relationship Id="rId53" Type="http://schemas.openxmlformats.org/officeDocument/2006/relationships/chart" Target="../charts/chart16.xml"/><Relationship Id="rId58" Type="http://schemas.openxmlformats.org/officeDocument/2006/relationships/hyperlink" Target="https://www.cemnet.com/News/story/175179/china-starts-ccus-focus.html" TargetMode="External"/><Relationship Id="rId5" Type="http://schemas.openxmlformats.org/officeDocument/2006/relationships/tags" Target="../tags/tag433.xml"/><Relationship Id="rId61" Type="http://schemas.openxmlformats.org/officeDocument/2006/relationships/hyperlink" Target="https://www.holcim.com/sustainability/climate-action/our-net-zero-journey" TargetMode="External"/><Relationship Id="rId19" Type="http://schemas.openxmlformats.org/officeDocument/2006/relationships/tags" Target="../tags/tag447.xml"/><Relationship Id="rId14" Type="http://schemas.openxmlformats.org/officeDocument/2006/relationships/tags" Target="../tags/tag442.xml"/><Relationship Id="rId22" Type="http://schemas.openxmlformats.org/officeDocument/2006/relationships/tags" Target="../tags/tag450.xml"/><Relationship Id="rId27" Type="http://schemas.openxmlformats.org/officeDocument/2006/relationships/tags" Target="../tags/tag455.xml"/><Relationship Id="rId30" Type="http://schemas.openxmlformats.org/officeDocument/2006/relationships/tags" Target="../tags/tag458.xml"/><Relationship Id="rId35" Type="http://schemas.openxmlformats.org/officeDocument/2006/relationships/tags" Target="../tags/tag463.xml"/><Relationship Id="rId43" Type="http://schemas.openxmlformats.org/officeDocument/2006/relationships/tags" Target="../tags/tag471.xml"/><Relationship Id="rId48" Type="http://schemas.openxmlformats.org/officeDocument/2006/relationships/tags" Target="../tags/tag476.xml"/><Relationship Id="rId56" Type="http://schemas.openxmlformats.org/officeDocument/2006/relationships/image" Target="../media/image29.jpeg"/><Relationship Id="rId64" Type="http://schemas.openxmlformats.org/officeDocument/2006/relationships/hyperlink" Target="https://business.columbia.edu/insights/climate/cki" TargetMode="External"/><Relationship Id="rId8" Type="http://schemas.openxmlformats.org/officeDocument/2006/relationships/tags" Target="../tags/tag436.xml"/><Relationship Id="rId51" Type="http://schemas.openxmlformats.org/officeDocument/2006/relationships/image" Target="../media/image15.emf"/><Relationship Id="rId3" Type="http://schemas.openxmlformats.org/officeDocument/2006/relationships/tags" Target="../tags/tag431.xml"/><Relationship Id="rId12" Type="http://schemas.openxmlformats.org/officeDocument/2006/relationships/tags" Target="../tags/tag440.xml"/><Relationship Id="rId17" Type="http://schemas.openxmlformats.org/officeDocument/2006/relationships/tags" Target="../tags/tag445.xml"/><Relationship Id="rId25" Type="http://schemas.openxmlformats.org/officeDocument/2006/relationships/tags" Target="../tags/tag453.xml"/><Relationship Id="rId33" Type="http://schemas.openxmlformats.org/officeDocument/2006/relationships/tags" Target="../tags/tag461.xml"/><Relationship Id="rId38" Type="http://schemas.openxmlformats.org/officeDocument/2006/relationships/tags" Target="../tags/tag466.xml"/><Relationship Id="rId46" Type="http://schemas.openxmlformats.org/officeDocument/2006/relationships/tags" Target="../tags/tag474.xml"/><Relationship Id="rId59" Type="http://schemas.openxmlformats.org/officeDocument/2006/relationships/hyperlink" Target="https://www.heidelbergmaterials.com/en/pr-2023-04-06" TargetMode="External"/><Relationship Id="rId20" Type="http://schemas.openxmlformats.org/officeDocument/2006/relationships/tags" Target="../tags/tag448.xml"/><Relationship Id="rId41" Type="http://schemas.openxmlformats.org/officeDocument/2006/relationships/tags" Target="../tags/tag469.xml"/><Relationship Id="rId54" Type="http://schemas.openxmlformats.org/officeDocument/2006/relationships/image" Target="../media/image27.jpeg"/><Relationship Id="rId62" Type="http://schemas.openxmlformats.org/officeDocument/2006/relationships/hyperlink" Target="https://www.globalefficiencyintel.com/emissions-impacts-of-alternative-fuels-combustion-in-the-cement-industry" TargetMode="External"/><Relationship Id="rId1" Type="http://schemas.openxmlformats.org/officeDocument/2006/relationships/tags" Target="../tags/tag429.xml"/><Relationship Id="rId6" Type="http://schemas.openxmlformats.org/officeDocument/2006/relationships/tags" Target="../tags/tag434.xml"/><Relationship Id="rId15" Type="http://schemas.openxmlformats.org/officeDocument/2006/relationships/tags" Target="../tags/tag443.xml"/><Relationship Id="rId23" Type="http://schemas.openxmlformats.org/officeDocument/2006/relationships/tags" Target="../tags/tag451.xml"/><Relationship Id="rId28" Type="http://schemas.openxmlformats.org/officeDocument/2006/relationships/tags" Target="../tags/tag456.xml"/><Relationship Id="rId36" Type="http://schemas.openxmlformats.org/officeDocument/2006/relationships/tags" Target="../tags/tag464.xml"/><Relationship Id="rId49" Type="http://schemas.openxmlformats.org/officeDocument/2006/relationships/slideLayout" Target="../slideLayouts/slideLayout13.xml"/><Relationship Id="rId57" Type="http://schemas.openxmlformats.org/officeDocument/2006/relationships/hyperlink" Target="https://www.iea.org/reports/cement-3" TargetMode="External"/><Relationship Id="rId10" Type="http://schemas.openxmlformats.org/officeDocument/2006/relationships/tags" Target="../tags/tag438.xml"/><Relationship Id="rId31" Type="http://schemas.openxmlformats.org/officeDocument/2006/relationships/tags" Target="../tags/tag459.xml"/><Relationship Id="rId44" Type="http://schemas.openxmlformats.org/officeDocument/2006/relationships/tags" Target="../tags/tag472.xml"/><Relationship Id="rId52" Type="http://schemas.openxmlformats.org/officeDocument/2006/relationships/chart" Target="../charts/chart15.xml"/><Relationship Id="rId60" Type="http://schemas.openxmlformats.org/officeDocument/2006/relationships/hyperlink" Target="https://www.cemex.com/sustainability/future-in-action/by-the-numbers" TargetMode="External"/><Relationship Id="rId65" Type="http://schemas.openxmlformats.org/officeDocument/2006/relationships/hyperlink" Target="https://business.columbia.edu/insights/climate/cement" TargetMode="External"/><Relationship Id="rId4" Type="http://schemas.openxmlformats.org/officeDocument/2006/relationships/tags" Target="../tags/tag432.xml"/><Relationship Id="rId9" Type="http://schemas.openxmlformats.org/officeDocument/2006/relationships/tags" Target="../tags/tag437.xml"/><Relationship Id="rId13" Type="http://schemas.openxmlformats.org/officeDocument/2006/relationships/tags" Target="../tags/tag441.xml"/><Relationship Id="rId18" Type="http://schemas.openxmlformats.org/officeDocument/2006/relationships/tags" Target="../tags/tag446.xml"/><Relationship Id="rId39" Type="http://schemas.openxmlformats.org/officeDocument/2006/relationships/tags" Target="../tags/tag467.xml"/></Relationships>
</file>

<file path=ppt/slides/_rels/slide18.xml.rels><?xml version="1.0" encoding="UTF-8" standalone="yes"?>
<Relationships xmlns="http://schemas.openxmlformats.org/package/2006/relationships"><Relationship Id="rId13" Type="http://schemas.openxmlformats.org/officeDocument/2006/relationships/tags" Target="../tags/tag489.xml"/><Relationship Id="rId18" Type="http://schemas.openxmlformats.org/officeDocument/2006/relationships/tags" Target="../tags/tag494.xml"/><Relationship Id="rId26" Type="http://schemas.openxmlformats.org/officeDocument/2006/relationships/tags" Target="../tags/tag502.xml"/><Relationship Id="rId39" Type="http://schemas.openxmlformats.org/officeDocument/2006/relationships/oleObject" Target="../embeddings/oleObject26.bin"/><Relationship Id="rId21" Type="http://schemas.openxmlformats.org/officeDocument/2006/relationships/tags" Target="../tags/tag497.xml"/><Relationship Id="rId34" Type="http://schemas.openxmlformats.org/officeDocument/2006/relationships/tags" Target="../tags/tag510.xml"/><Relationship Id="rId42" Type="http://schemas.openxmlformats.org/officeDocument/2006/relationships/hyperlink" Target="https://doi.org/10.1016/j.ijggc.2023.103864" TargetMode="External"/><Relationship Id="rId47" Type="http://schemas.openxmlformats.org/officeDocument/2006/relationships/chart" Target="../charts/chart17.xml"/><Relationship Id="rId7" Type="http://schemas.openxmlformats.org/officeDocument/2006/relationships/tags" Target="../tags/tag483.xml"/><Relationship Id="rId2" Type="http://schemas.openxmlformats.org/officeDocument/2006/relationships/tags" Target="../tags/tag478.xml"/><Relationship Id="rId16" Type="http://schemas.openxmlformats.org/officeDocument/2006/relationships/tags" Target="../tags/tag492.xml"/><Relationship Id="rId29" Type="http://schemas.openxmlformats.org/officeDocument/2006/relationships/tags" Target="../tags/tag505.xml"/><Relationship Id="rId1" Type="http://schemas.openxmlformats.org/officeDocument/2006/relationships/tags" Target="../tags/tag477.xml"/><Relationship Id="rId6" Type="http://schemas.openxmlformats.org/officeDocument/2006/relationships/tags" Target="../tags/tag482.xml"/><Relationship Id="rId11" Type="http://schemas.openxmlformats.org/officeDocument/2006/relationships/tags" Target="../tags/tag487.xml"/><Relationship Id="rId24" Type="http://schemas.openxmlformats.org/officeDocument/2006/relationships/tags" Target="../tags/tag500.xml"/><Relationship Id="rId32" Type="http://schemas.openxmlformats.org/officeDocument/2006/relationships/tags" Target="../tags/tag508.xml"/><Relationship Id="rId37" Type="http://schemas.openxmlformats.org/officeDocument/2006/relationships/tags" Target="../tags/tag513.xml"/><Relationship Id="rId40" Type="http://schemas.openxmlformats.org/officeDocument/2006/relationships/image" Target="../media/image30.emf"/><Relationship Id="rId45" Type="http://schemas.openxmlformats.org/officeDocument/2006/relationships/hyperlink" Target="https://business.columbia.edu/insights/climate/cki" TargetMode="External"/><Relationship Id="rId5" Type="http://schemas.openxmlformats.org/officeDocument/2006/relationships/tags" Target="../tags/tag481.xml"/><Relationship Id="rId15" Type="http://schemas.openxmlformats.org/officeDocument/2006/relationships/tags" Target="../tags/tag491.xml"/><Relationship Id="rId23" Type="http://schemas.openxmlformats.org/officeDocument/2006/relationships/tags" Target="../tags/tag499.xml"/><Relationship Id="rId28" Type="http://schemas.openxmlformats.org/officeDocument/2006/relationships/tags" Target="../tags/tag504.xml"/><Relationship Id="rId36" Type="http://schemas.openxmlformats.org/officeDocument/2006/relationships/tags" Target="../tags/tag512.xml"/><Relationship Id="rId10" Type="http://schemas.openxmlformats.org/officeDocument/2006/relationships/tags" Target="../tags/tag486.xml"/><Relationship Id="rId19" Type="http://schemas.openxmlformats.org/officeDocument/2006/relationships/tags" Target="../tags/tag495.xml"/><Relationship Id="rId31" Type="http://schemas.openxmlformats.org/officeDocument/2006/relationships/tags" Target="../tags/tag507.xml"/><Relationship Id="rId44" Type="http://schemas.openxmlformats.org/officeDocument/2006/relationships/hyperlink" Target="https://business.columbia.edu/faculty/people/gernot-wagner" TargetMode="External"/><Relationship Id="rId4" Type="http://schemas.openxmlformats.org/officeDocument/2006/relationships/tags" Target="../tags/tag480.xml"/><Relationship Id="rId9" Type="http://schemas.openxmlformats.org/officeDocument/2006/relationships/tags" Target="../tags/tag485.xml"/><Relationship Id="rId14" Type="http://schemas.openxmlformats.org/officeDocument/2006/relationships/tags" Target="../tags/tag490.xml"/><Relationship Id="rId22" Type="http://schemas.openxmlformats.org/officeDocument/2006/relationships/tags" Target="../tags/tag498.xml"/><Relationship Id="rId27" Type="http://schemas.openxmlformats.org/officeDocument/2006/relationships/tags" Target="../tags/tag503.xml"/><Relationship Id="rId30" Type="http://schemas.openxmlformats.org/officeDocument/2006/relationships/tags" Target="../tags/tag506.xml"/><Relationship Id="rId35" Type="http://schemas.openxmlformats.org/officeDocument/2006/relationships/tags" Target="../tags/tag511.xml"/><Relationship Id="rId43" Type="http://schemas.openxmlformats.org/officeDocument/2006/relationships/hyperlink" Target="https://www.ieabioenergy.com/blog/publications/iea-bioenergy-annual-report-2023/" TargetMode="External"/><Relationship Id="rId48" Type="http://schemas.openxmlformats.org/officeDocument/2006/relationships/chart" Target="../charts/chart18.xml"/><Relationship Id="rId8" Type="http://schemas.openxmlformats.org/officeDocument/2006/relationships/tags" Target="../tags/tag484.xml"/><Relationship Id="rId3" Type="http://schemas.openxmlformats.org/officeDocument/2006/relationships/tags" Target="../tags/tag479.xml"/><Relationship Id="rId12" Type="http://schemas.openxmlformats.org/officeDocument/2006/relationships/tags" Target="../tags/tag488.xml"/><Relationship Id="rId17" Type="http://schemas.openxmlformats.org/officeDocument/2006/relationships/tags" Target="../tags/tag493.xml"/><Relationship Id="rId25" Type="http://schemas.openxmlformats.org/officeDocument/2006/relationships/tags" Target="../tags/tag501.xml"/><Relationship Id="rId33" Type="http://schemas.openxmlformats.org/officeDocument/2006/relationships/tags" Target="../tags/tag509.xml"/><Relationship Id="rId38" Type="http://schemas.openxmlformats.org/officeDocument/2006/relationships/slideLayout" Target="../slideLayouts/slideLayout13.xml"/><Relationship Id="rId46" Type="http://schemas.openxmlformats.org/officeDocument/2006/relationships/hyperlink" Target="https://business.columbia.edu/insights/climate/cement" TargetMode="External"/><Relationship Id="rId20" Type="http://schemas.openxmlformats.org/officeDocument/2006/relationships/tags" Target="../tags/tag496.xml"/><Relationship Id="rId41" Type="http://schemas.openxmlformats.org/officeDocument/2006/relationships/hyperlink" Target="https://doi.org/10.3390/en16083533" TargetMode="External"/></Relationships>
</file>

<file path=ppt/slides/_rels/slide19.xml.rels><?xml version="1.0" encoding="UTF-8" standalone="yes"?>
<Relationships xmlns="http://schemas.openxmlformats.org/package/2006/relationships"><Relationship Id="rId13" Type="http://schemas.openxmlformats.org/officeDocument/2006/relationships/tags" Target="../tags/tag526.xml"/><Relationship Id="rId18" Type="http://schemas.openxmlformats.org/officeDocument/2006/relationships/tags" Target="../tags/tag531.xml"/><Relationship Id="rId26" Type="http://schemas.openxmlformats.org/officeDocument/2006/relationships/tags" Target="../tags/tag539.xml"/><Relationship Id="rId39" Type="http://schemas.openxmlformats.org/officeDocument/2006/relationships/hyperlink" Target="https://business.columbia.edu/insights/climate/cement" TargetMode="External"/><Relationship Id="rId21" Type="http://schemas.openxmlformats.org/officeDocument/2006/relationships/tags" Target="../tags/tag534.xml"/><Relationship Id="rId34" Type="http://schemas.openxmlformats.org/officeDocument/2006/relationships/hyperlink" Target="https://rmi.org/wp-content/uploads/dlm_uploads/2024/12/the_business_case_for_LC3_report.pdf" TargetMode="External"/><Relationship Id="rId7" Type="http://schemas.openxmlformats.org/officeDocument/2006/relationships/tags" Target="../tags/tag520.xml"/><Relationship Id="rId12" Type="http://schemas.openxmlformats.org/officeDocument/2006/relationships/tags" Target="../tags/tag525.xml"/><Relationship Id="rId17" Type="http://schemas.openxmlformats.org/officeDocument/2006/relationships/tags" Target="../tags/tag530.xml"/><Relationship Id="rId25" Type="http://schemas.openxmlformats.org/officeDocument/2006/relationships/tags" Target="../tags/tag538.xml"/><Relationship Id="rId33" Type="http://schemas.openxmlformats.org/officeDocument/2006/relationships/hyperlink" Target="https://climateprogramportal.org/resource/pathways-to-commercial-liftoff/" TargetMode="External"/><Relationship Id="rId38" Type="http://schemas.openxmlformats.org/officeDocument/2006/relationships/hyperlink" Target="https://business.columbia.edu/insights/climate/cki" TargetMode="External"/><Relationship Id="rId2" Type="http://schemas.openxmlformats.org/officeDocument/2006/relationships/tags" Target="../tags/tag515.xml"/><Relationship Id="rId16" Type="http://schemas.openxmlformats.org/officeDocument/2006/relationships/tags" Target="../tags/tag529.xml"/><Relationship Id="rId20" Type="http://schemas.openxmlformats.org/officeDocument/2006/relationships/tags" Target="../tags/tag533.xml"/><Relationship Id="rId29" Type="http://schemas.openxmlformats.org/officeDocument/2006/relationships/tags" Target="../tags/tag542.xml"/><Relationship Id="rId1" Type="http://schemas.openxmlformats.org/officeDocument/2006/relationships/tags" Target="../tags/tag514.xml"/><Relationship Id="rId6" Type="http://schemas.openxmlformats.org/officeDocument/2006/relationships/tags" Target="../tags/tag519.xml"/><Relationship Id="rId11" Type="http://schemas.openxmlformats.org/officeDocument/2006/relationships/tags" Target="../tags/tag524.xml"/><Relationship Id="rId24" Type="http://schemas.openxmlformats.org/officeDocument/2006/relationships/tags" Target="../tags/tag537.xml"/><Relationship Id="rId32" Type="http://schemas.openxmlformats.org/officeDocument/2006/relationships/image" Target="../media/image14.emf"/><Relationship Id="rId37" Type="http://schemas.openxmlformats.org/officeDocument/2006/relationships/hyperlink" Target="https://business.columbia.edu/faculty/people/gernot-wagner" TargetMode="External"/><Relationship Id="rId5" Type="http://schemas.openxmlformats.org/officeDocument/2006/relationships/tags" Target="../tags/tag518.xml"/><Relationship Id="rId15" Type="http://schemas.openxmlformats.org/officeDocument/2006/relationships/tags" Target="../tags/tag528.xml"/><Relationship Id="rId23" Type="http://schemas.openxmlformats.org/officeDocument/2006/relationships/tags" Target="../tags/tag536.xml"/><Relationship Id="rId28" Type="http://schemas.openxmlformats.org/officeDocument/2006/relationships/tags" Target="../tags/tag541.xml"/><Relationship Id="rId36" Type="http://schemas.openxmlformats.org/officeDocument/2006/relationships/hyperlink" Target="https://gccassociation.org/concretefuture/" TargetMode="External"/><Relationship Id="rId10" Type="http://schemas.openxmlformats.org/officeDocument/2006/relationships/tags" Target="../tags/tag523.xml"/><Relationship Id="rId19" Type="http://schemas.openxmlformats.org/officeDocument/2006/relationships/tags" Target="../tags/tag532.xml"/><Relationship Id="rId31" Type="http://schemas.openxmlformats.org/officeDocument/2006/relationships/oleObject" Target="../embeddings/oleObject27.bin"/><Relationship Id="rId4" Type="http://schemas.openxmlformats.org/officeDocument/2006/relationships/tags" Target="../tags/tag517.xml"/><Relationship Id="rId9" Type="http://schemas.openxmlformats.org/officeDocument/2006/relationships/tags" Target="../tags/tag522.xml"/><Relationship Id="rId14" Type="http://schemas.openxmlformats.org/officeDocument/2006/relationships/tags" Target="../tags/tag527.xml"/><Relationship Id="rId22" Type="http://schemas.openxmlformats.org/officeDocument/2006/relationships/tags" Target="../tags/tag535.xml"/><Relationship Id="rId27" Type="http://schemas.openxmlformats.org/officeDocument/2006/relationships/tags" Target="../tags/tag540.xml"/><Relationship Id="rId30" Type="http://schemas.openxmlformats.org/officeDocument/2006/relationships/slideLayout" Target="../slideLayouts/slideLayout12.xml"/><Relationship Id="rId35" Type="http://schemas.openxmlformats.org/officeDocument/2006/relationships/hyperlink" Target="https://iea.blob.core.windows.net/assets/deebef5d-0c34-4539-9d0c-10b13d840027/NetZeroby2050-ARoadmapfortheGlobalEnergySector_CORR.pdf" TargetMode="External"/><Relationship Id="rId8" Type="http://schemas.openxmlformats.org/officeDocument/2006/relationships/tags" Target="../tags/tag521.xml"/><Relationship Id="rId3" Type="http://schemas.openxmlformats.org/officeDocument/2006/relationships/tags" Target="../tags/tag51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0.xml"/><Relationship Id="rId6" Type="http://schemas.openxmlformats.org/officeDocument/2006/relationships/image" Target="../media/image14.emf"/><Relationship Id="rId5" Type="http://schemas.openxmlformats.org/officeDocument/2006/relationships/oleObject" Target="../embeddings/oleObject10.bin"/><Relationship Id="rId4" Type="http://schemas.openxmlformats.org/officeDocument/2006/relationships/image" Target="../media/image13.jpeg"/></Relationships>
</file>

<file path=ppt/slides/_rels/slide20.xml.rels><?xml version="1.0" encoding="UTF-8" standalone="yes"?>
<Relationships xmlns="http://schemas.openxmlformats.org/package/2006/relationships"><Relationship Id="rId13" Type="http://schemas.openxmlformats.org/officeDocument/2006/relationships/tags" Target="../tags/tag555.xml"/><Relationship Id="rId18" Type="http://schemas.openxmlformats.org/officeDocument/2006/relationships/tags" Target="../tags/tag560.xml"/><Relationship Id="rId26" Type="http://schemas.openxmlformats.org/officeDocument/2006/relationships/tags" Target="../tags/tag568.xml"/><Relationship Id="rId39" Type="http://schemas.openxmlformats.org/officeDocument/2006/relationships/hyperlink" Target="https://www.heidelbergmaterials.com/en/investor-relations/reports-and-presentations" TargetMode="External"/><Relationship Id="rId21" Type="http://schemas.openxmlformats.org/officeDocument/2006/relationships/tags" Target="../tags/tag563.xml"/><Relationship Id="rId34" Type="http://schemas.openxmlformats.org/officeDocument/2006/relationships/notesSlide" Target="../notesSlides/notesSlide8.xml"/><Relationship Id="rId42" Type="http://schemas.openxmlformats.org/officeDocument/2006/relationships/hyperlink" Target="https://www.holcim.com/sites/holcim/files/docs/28022025-finance-holcim-fy-2024-report-full-en.pdf" TargetMode="External"/><Relationship Id="rId47" Type="http://schemas.openxmlformats.org/officeDocument/2006/relationships/hyperlink" Target="https://business.columbia.edu/insights/climate/cki" TargetMode="External"/><Relationship Id="rId50" Type="http://schemas.openxmlformats.org/officeDocument/2006/relationships/chart" Target="../charts/chart20.xml"/><Relationship Id="rId7" Type="http://schemas.openxmlformats.org/officeDocument/2006/relationships/tags" Target="../tags/tag549.xml"/><Relationship Id="rId2" Type="http://schemas.openxmlformats.org/officeDocument/2006/relationships/tags" Target="../tags/tag544.xml"/><Relationship Id="rId16" Type="http://schemas.openxmlformats.org/officeDocument/2006/relationships/tags" Target="../tags/tag558.xml"/><Relationship Id="rId29" Type="http://schemas.openxmlformats.org/officeDocument/2006/relationships/tags" Target="../tags/tag571.xml"/><Relationship Id="rId11" Type="http://schemas.openxmlformats.org/officeDocument/2006/relationships/tags" Target="../tags/tag553.xml"/><Relationship Id="rId24" Type="http://schemas.openxmlformats.org/officeDocument/2006/relationships/tags" Target="../tags/tag566.xml"/><Relationship Id="rId32" Type="http://schemas.openxmlformats.org/officeDocument/2006/relationships/tags" Target="../tags/tag574.xml"/><Relationship Id="rId37" Type="http://schemas.openxmlformats.org/officeDocument/2006/relationships/hyperlink" Target="https://www.iea.org/energy-system/industry/cement#tracking" TargetMode="External"/><Relationship Id="rId40" Type="http://schemas.openxmlformats.org/officeDocument/2006/relationships/hyperlink" Target="https://www.heidelbergmaterials.com/en/investor-relations/financial-calendar/cmd-2025" TargetMode="External"/><Relationship Id="rId45" Type="http://schemas.openxmlformats.org/officeDocument/2006/relationships/hyperlink" Target="https://www.penta.net/wp-content/uploads/2022/07/PECCG-SCMs-Benefits-ICR_March2022.pdf?" TargetMode="External"/><Relationship Id="rId53" Type="http://schemas.openxmlformats.org/officeDocument/2006/relationships/image" Target="../media/image29.jpeg"/><Relationship Id="rId5" Type="http://schemas.openxmlformats.org/officeDocument/2006/relationships/tags" Target="../tags/tag547.xml"/><Relationship Id="rId10" Type="http://schemas.openxmlformats.org/officeDocument/2006/relationships/tags" Target="../tags/tag552.xml"/><Relationship Id="rId19" Type="http://schemas.openxmlformats.org/officeDocument/2006/relationships/tags" Target="../tags/tag561.xml"/><Relationship Id="rId31" Type="http://schemas.openxmlformats.org/officeDocument/2006/relationships/tags" Target="../tags/tag573.xml"/><Relationship Id="rId44" Type="http://schemas.openxmlformats.org/officeDocument/2006/relationships/hyperlink" Target="https://rmi.org/unleashing-the-potential-of-limestone-calcined-clay-cement/" TargetMode="External"/><Relationship Id="rId52" Type="http://schemas.openxmlformats.org/officeDocument/2006/relationships/image" Target="../media/image31.png"/><Relationship Id="rId4" Type="http://schemas.openxmlformats.org/officeDocument/2006/relationships/tags" Target="../tags/tag546.xml"/><Relationship Id="rId9" Type="http://schemas.openxmlformats.org/officeDocument/2006/relationships/tags" Target="../tags/tag551.xml"/><Relationship Id="rId14" Type="http://schemas.openxmlformats.org/officeDocument/2006/relationships/tags" Target="../tags/tag556.xml"/><Relationship Id="rId22" Type="http://schemas.openxmlformats.org/officeDocument/2006/relationships/tags" Target="../tags/tag564.xml"/><Relationship Id="rId27" Type="http://schemas.openxmlformats.org/officeDocument/2006/relationships/tags" Target="../tags/tag569.xml"/><Relationship Id="rId30" Type="http://schemas.openxmlformats.org/officeDocument/2006/relationships/tags" Target="../tags/tag572.xml"/><Relationship Id="rId35" Type="http://schemas.openxmlformats.org/officeDocument/2006/relationships/oleObject" Target="../embeddings/oleObject28.bin"/><Relationship Id="rId43" Type="http://schemas.openxmlformats.org/officeDocument/2006/relationships/hyperlink" Target="https://iea.blob.core.windows.net/assets/deebef5d-0c34-4539-9d0c-10b13d840027/NetZeroby2050-ARoadmapfortheGlobalEnergySector_CORR.pdf" TargetMode="External"/><Relationship Id="rId48" Type="http://schemas.openxmlformats.org/officeDocument/2006/relationships/hyperlink" Target="https://business.columbia.edu/insights/climate/cement" TargetMode="External"/><Relationship Id="rId8" Type="http://schemas.openxmlformats.org/officeDocument/2006/relationships/tags" Target="../tags/tag550.xml"/><Relationship Id="rId51" Type="http://schemas.openxmlformats.org/officeDocument/2006/relationships/image" Target="../media/image27.jpeg"/><Relationship Id="rId3" Type="http://schemas.openxmlformats.org/officeDocument/2006/relationships/tags" Target="../tags/tag545.xml"/><Relationship Id="rId12" Type="http://schemas.openxmlformats.org/officeDocument/2006/relationships/tags" Target="../tags/tag554.xml"/><Relationship Id="rId17" Type="http://schemas.openxmlformats.org/officeDocument/2006/relationships/tags" Target="../tags/tag559.xml"/><Relationship Id="rId25" Type="http://schemas.openxmlformats.org/officeDocument/2006/relationships/tags" Target="../tags/tag567.xml"/><Relationship Id="rId33" Type="http://schemas.openxmlformats.org/officeDocument/2006/relationships/slideLayout" Target="../slideLayouts/slideLayout12.xml"/><Relationship Id="rId38" Type="http://schemas.openxmlformats.org/officeDocument/2006/relationships/hyperlink" Target="https://sgp.fas.org/crs/misc/IF12526.pdf" TargetMode="External"/><Relationship Id="rId46" Type="http://schemas.openxmlformats.org/officeDocument/2006/relationships/hyperlink" Target="https://business.columbia.edu/faculty/people/gernot-wagner" TargetMode="External"/><Relationship Id="rId20" Type="http://schemas.openxmlformats.org/officeDocument/2006/relationships/tags" Target="../tags/tag562.xml"/><Relationship Id="rId41" Type="http://schemas.openxmlformats.org/officeDocument/2006/relationships/hyperlink" Target="https://www.cemex.com/documents/d/cemex/cemex-20-f-2024-eng" TargetMode="External"/><Relationship Id="rId1" Type="http://schemas.openxmlformats.org/officeDocument/2006/relationships/tags" Target="../tags/tag543.xml"/><Relationship Id="rId6" Type="http://schemas.openxmlformats.org/officeDocument/2006/relationships/tags" Target="../tags/tag548.xml"/><Relationship Id="rId15" Type="http://schemas.openxmlformats.org/officeDocument/2006/relationships/tags" Target="../tags/tag557.xml"/><Relationship Id="rId23" Type="http://schemas.openxmlformats.org/officeDocument/2006/relationships/tags" Target="../tags/tag565.xml"/><Relationship Id="rId28" Type="http://schemas.openxmlformats.org/officeDocument/2006/relationships/tags" Target="../tags/tag570.xml"/><Relationship Id="rId36" Type="http://schemas.openxmlformats.org/officeDocument/2006/relationships/image" Target="../media/image1.emf"/><Relationship Id="rId49" Type="http://schemas.openxmlformats.org/officeDocument/2006/relationships/chart" Target="../charts/chart19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geocycle.com/sites/geocycle/files/2022-08/geo_coprocessing_2022.pdf" TargetMode="External"/><Relationship Id="rId13" Type="http://schemas.openxmlformats.org/officeDocument/2006/relationships/image" Target="../media/image32.png"/><Relationship Id="rId3" Type="http://schemas.openxmlformats.org/officeDocument/2006/relationships/tags" Target="../tags/tag577.xml"/><Relationship Id="rId7" Type="http://schemas.openxmlformats.org/officeDocument/2006/relationships/image" Target="../media/image1.emf"/><Relationship Id="rId12" Type="http://schemas.openxmlformats.org/officeDocument/2006/relationships/hyperlink" Target="https://business.columbia.edu/insights/climate/cement" TargetMode="External"/><Relationship Id="rId2" Type="http://schemas.openxmlformats.org/officeDocument/2006/relationships/tags" Target="../tags/tag576.xml"/><Relationship Id="rId1" Type="http://schemas.openxmlformats.org/officeDocument/2006/relationships/tags" Target="../tags/tag575.xml"/><Relationship Id="rId6" Type="http://schemas.openxmlformats.org/officeDocument/2006/relationships/oleObject" Target="../embeddings/oleObject29.bin"/><Relationship Id="rId11" Type="http://schemas.openxmlformats.org/officeDocument/2006/relationships/hyperlink" Target="https://business.columbia.edu/insights/climate/cki" TargetMode="External"/><Relationship Id="rId5" Type="http://schemas.openxmlformats.org/officeDocument/2006/relationships/notesSlide" Target="../notesSlides/notesSlide9.xml"/><Relationship Id="rId15" Type="http://schemas.openxmlformats.org/officeDocument/2006/relationships/image" Target="../media/image34.png"/><Relationship Id="rId10" Type="http://schemas.openxmlformats.org/officeDocument/2006/relationships/hyperlink" Target="https://business.columbia.edu/faculty/people/gernot-wagner" TargetMode="External"/><Relationship Id="rId4" Type="http://schemas.openxmlformats.org/officeDocument/2006/relationships/slideLayout" Target="../slideLayouts/slideLayout10.xml"/><Relationship Id="rId9" Type="http://schemas.openxmlformats.org/officeDocument/2006/relationships/hyperlink" Target="https://www.holcim.com/sites/holcim/files/2024-04/28022024-holcim-climate-report-2023.pdf" TargetMode="External"/><Relationship Id="rId14" Type="http://schemas.openxmlformats.org/officeDocument/2006/relationships/image" Target="../media/image33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tags" Target="../tags/tag585.xml"/><Relationship Id="rId13" Type="http://schemas.openxmlformats.org/officeDocument/2006/relationships/tags" Target="../tags/tag590.xml"/><Relationship Id="rId18" Type="http://schemas.openxmlformats.org/officeDocument/2006/relationships/notesSlide" Target="../notesSlides/notesSlide10.xml"/><Relationship Id="rId26" Type="http://schemas.openxmlformats.org/officeDocument/2006/relationships/hyperlink" Target="https://business.columbia.edu/faculty/people/gernot-wagner" TargetMode="External"/><Relationship Id="rId3" Type="http://schemas.openxmlformats.org/officeDocument/2006/relationships/tags" Target="../tags/tag580.xml"/><Relationship Id="rId21" Type="http://schemas.openxmlformats.org/officeDocument/2006/relationships/hyperlink" Target="https://pitchbook.com/profiles/company/491505-49#overview" TargetMode="External"/><Relationship Id="rId7" Type="http://schemas.openxmlformats.org/officeDocument/2006/relationships/tags" Target="../tags/tag584.xml"/><Relationship Id="rId12" Type="http://schemas.openxmlformats.org/officeDocument/2006/relationships/tags" Target="../tags/tag589.xml"/><Relationship Id="rId17" Type="http://schemas.openxmlformats.org/officeDocument/2006/relationships/slideLayout" Target="../slideLayouts/slideLayout10.xml"/><Relationship Id="rId25" Type="http://schemas.openxmlformats.org/officeDocument/2006/relationships/hyperlink" Target="https://www.crh.com/media/press-releases/2025/crh-to-acquire-eco-material-technologies" TargetMode="External"/><Relationship Id="rId2" Type="http://schemas.openxmlformats.org/officeDocument/2006/relationships/tags" Target="../tags/tag579.xml"/><Relationship Id="rId16" Type="http://schemas.openxmlformats.org/officeDocument/2006/relationships/tags" Target="../tags/tag593.xml"/><Relationship Id="rId20" Type="http://schemas.openxmlformats.org/officeDocument/2006/relationships/image" Target="../media/image1.emf"/><Relationship Id="rId29" Type="http://schemas.openxmlformats.org/officeDocument/2006/relationships/image" Target="../media/image35.svg"/><Relationship Id="rId1" Type="http://schemas.openxmlformats.org/officeDocument/2006/relationships/tags" Target="../tags/tag578.xml"/><Relationship Id="rId6" Type="http://schemas.openxmlformats.org/officeDocument/2006/relationships/tags" Target="../tags/tag583.xml"/><Relationship Id="rId11" Type="http://schemas.openxmlformats.org/officeDocument/2006/relationships/tags" Target="../tags/tag588.xml"/><Relationship Id="rId24" Type="http://schemas.openxmlformats.org/officeDocument/2006/relationships/hyperlink" Target="https://www.forbes.com/sites/erikkobayashisolomon/2023/11/13/eco-materials-sustainable-green-cement-is-transforming-construction/" TargetMode="External"/><Relationship Id="rId5" Type="http://schemas.openxmlformats.org/officeDocument/2006/relationships/tags" Target="../tags/tag582.xml"/><Relationship Id="rId15" Type="http://schemas.openxmlformats.org/officeDocument/2006/relationships/tags" Target="../tags/tag592.xml"/><Relationship Id="rId23" Type="http://schemas.openxmlformats.org/officeDocument/2006/relationships/hyperlink" Target="https://greencement.com/" TargetMode="External"/><Relationship Id="rId28" Type="http://schemas.openxmlformats.org/officeDocument/2006/relationships/hyperlink" Target="https://business.columbia.edu/insights/climate/cement" TargetMode="External"/><Relationship Id="rId10" Type="http://schemas.openxmlformats.org/officeDocument/2006/relationships/tags" Target="../tags/tag587.xml"/><Relationship Id="rId19" Type="http://schemas.openxmlformats.org/officeDocument/2006/relationships/oleObject" Target="../embeddings/oleObject30.bin"/><Relationship Id="rId4" Type="http://schemas.openxmlformats.org/officeDocument/2006/relationships/tags" Target="../tags/tag581.xml"/><Relationship Id="rId9" Type="http://schemas.openxmlformats.org/officeDocument/2006/relationships/tags" Target="../tags/tag586.xml"/><Relationship Id="rId14" Type="http://schemas.openxmlformats.org/officeDocument/2006/relationships/tags" Target="../tags/tag591.xml"/><Relationship Id="rId22" Type="http://schemas.openxmlformats.org/officeDocument/2006/relationships/hyperlink" Target="https://ecomaterial.com/products-and-technologies/green-cement/" TargetMode="External"/><Relationship Id="rId27" Type="http://schemas.openxmlformats.org/officeDocument/2006/relationships/hyperlink" Target="https://business.columbia.edu/insights/climate/cki" TargetMode="External"/><Relationship Id="rId30" Type="http://schemas.openxmlformats.org/officeDocument/2006/relationships/chart" Target="../charts/chart21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calportland.com/solidia-technologies-licenses-low-carbon-cement-technology-to-calportland/" TargetMode="External"/><Relationship Id="rId13" Type="http://schemas.openxmlformats.org/officeDocument/2006/relationships/image" Target="../media/image36.jpeg"/><Relationship Id="rId3" Type="http://schemas.openxmlformats.org/officeDocument/2006/relationships/tags" Target="../tags/tag596.xml"/><Relationship Id="rId7" Type="http://schemas.openxmlformats.org/officeDocument/2006/relationships/image" Target="../media/image1.emf"/><Relationship Id="rId12" Type="http://schemas.openxmlformats.org/officeDocument/2006/relationships/hyperlink" Target="https://business.columbia.edu/insights/climate/cement" TargetMode="External"/><Relationship Id="rId2" Type="http://schemas.openxmlformats.org/officeDocument/2006/relationships/tags" Target="../tags/tag595.xml"/><Relationship Id="rId1" Type="http://schemas.openxmlformats.org/officeDocument/2006/relationships/tags" Target="../tags/tag594.xml"/><Relationship Id="rId6" Type="http://schemas.openxmlformats.org/officeDocument/2006/relationships/oleObject" Target="../embeddings/oleObject31.bin"/><Relationship Id="rId11" Type="http://schemas.openxmlformats.org/officeDocument/2006/relationships/hyperlink" Target="https://business.columbia.edu/insights/climate/cki" TargetMode="External"/><Relationship Id="rId5" Type="http://schemas.openxmlformats.org/officeDocument/2006/relationships/notesSlide" Target="../notesSlides/notesSlide11.xml"/><Relationship Id="rId10" Type="http://schemas.openxmlformats.org/officeDocument/2006/relationships/hyperlink" Target="https://business.columbia.edu/faculty/people/gernot-wagner" TargetMode="External"/><Relationship Id="rId4" Type="http://schemas.openxmlformats.org/officeDocument/2006/relationships/slideLayout" Target="../slideLayouts/slideLayout10.xml"/><Relationship Id="rId9" Type="http://schemas.openxmlformats.org/officeDocument/2006/relationships/hyperlink" Target="https://solidiatech.net/" TargetMode="External"/><Relationship Id="rId14" Type="http://schemas.openxmlformats.org/officeDocument/2006/relationships/image" Target="../media/image37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2.xml"/><Relationship Id="rId13" Type="http://schemas.openxmlformats.org/officeDocument/2006/relationships/hyperlink" Target="https://finance.yahoo.com/news/prometheus-materials-completes-landmark-collaboration-120000973.html" TargetMode="External"/><Relationship Id="rId18" Type="http://schemas.openxmlformats.org/officeDocument/2006/relationships/chart" Target="../charts/chart22.xml"/><Relationship Id="rId3" Type="http://schemas.openxmlformats.org/officeDocument/2006/relationships/tags" Target="../tags/tag599.xml"/><Relationship Id="rId7" Type="http://schemas.openxmlformats.org/officeDocument/2006/relationships/slideLayout" Target="../slideLayouts/slideLayout10.xml"/><Relationship Id="rId12" Type="http://schemas.openxmlformats.org/officeDocument/2006/relationships/hyperlink" Target="https://prometheusmaterials.com/" TargetMode="External"/><Relationship Id="rId17" Type="http://schemas.openxmlformats.org/officeDocument/2006/relationships/image" Target="../media/image38.png"/><Relationship Id="rId2" Type="http://schemas.openxmlformats.org/officeDocument/2006/relationships/tags" Target="../tags/tag598.xml"/><Relationship Id="rId16" Type="http://schemas.openxmlformats.org/officeDocument/2006/relationships/hyperlink" Target="https://business.columbia.edu/insights/climate/cement" TargetMode="External"/><Relationship Id="rId1" Type="http://schemas.openxmlformats.org/officeDocument/2006/relationships/tags" Target="../tags/tag597.xml"/><Relationship Id="rId6" Type="http://schemas.openxmlformats.org/officeDocument/2006/relationships/tags" Target="../tags/tag602.xml"/><Relationship Id="rId11" Type="http://schemas.openxmlformats.org/officeDocument/2006/relationships/hyperlink" Target="https://www.cbinsights.com/company/prometheus-materials/financials" TargetMode="External"/><Relationship Id="rId5" Type="http://schemas.openxmlformats.org/officeDocument/2006/relationships/tags" Target="../tags/tag601.xml"/><Relationship Id="rId15" Type="http://schemas.openxmlformats.org/officeDocument/2006/relationships/hyperlink" Target="https://business.columbia.edu/insights/climate/cki" TargetMode="External"/><Relationship Id="rId10" Type="http://schemas.openxmlformats.org/officeDocument/2006/relationships/image" Target="../media/image14.emf"/><Relationship Id="rId19" Type="http://schemas.openxmlformats.org/officeDocument/2006/relationships/image" Target="../media/image39.png"/><Relationship Id="rId4" Type="http://schemas.openxmlformats.org/officeDocument/2006/relationships/tags" Target="../tags/tag600.xml"/><Relationship Id="rId9" Type="http://schemas.openxmlformats.org/officeDocument/2006/relationships/oleObject" Target="../embeddings/oleObject32.bin"/><Relationship Id="rId14" Type="http://schemas.openxmlformats.org/officeDocument/2006/relationships/hyperlink" Target="https://business.columbia.edu/faculty/people/gernot-wagner" TargetMode="Externa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png"/><Relationship Id="rId13" Type="http://schemas.openxmlformats.org/officeDocument/2006/relationships/hyperlink" Target="https://business.columbia.edu/insights/climate/cki" TargetMode="External"/><Relationship Id="rId3" Type="http://schemas.openxmlformats.org/officeDocument/2006/relationships/notesSlide" Target="../notesSlides/notesSlide13.xml"/><Relationship Id="rId7" Type="http://schemas.openxmlformats.org/officeDocument/2006/relationships/image" Target="../media/image41.png"/><Relationship Id="rId12" Type="http://schemas.openxmlformats.org/officeDocument/2006/relationships/hyperlink" Target="https://business.columbia.edu/faculty/people/gernot-wagner" TargetMode="External"/><Relationship Id="rId2" Type="http://schemas.openxmlformats.org/officeDocument/2006/relationships/slideLayout" Target="../slideLayouts/slideLayout10.xml"/><Relationship Id="rId1" Type="http://schemas.openxmlformats.org/officeDocument/2006/relationships/tags" Target="../tags/tag603.xml"/><Relationship Id="rId6" Type="http://schemas.openxmlformats.org/officeDocument/2006/relationships/image" Target="../media/image40.png"/><Relationship Id="rId11" Type="http://schemas.openxmlformats.org/officeDocument/2006/relationships/hyperlink" Target="https://rmi.org/thermal-batteries-electrifying-heating-in-chemical-plants/" TargetMode="External"/><Relationship Id="rId5" Type="http://schemas.openxmlformats.org/officeDocument/2006/relationships/image" Target="../media/image15.emf"/><Relationship Id="rId10" Type="http://schemas.openxmlformats.org/officeDocument/2006/relationships/image" Target="../media/image44.png"/><Relationship Id="rId4" Type="http://schemas.openxmlformats.org/officeDocument/2006/relationships/oleObject" Target="../embeddings/oleObject33.bin"/><Relationship Id="rId9" Type="http://schemas.openxmlformats.org/officeDocument/2006/relationships/image" Target="../media/image43.png"/><Relationship Id="rId14" Type="http://schemas.openxmlformats.org/officeDocument/2006/relationships/hyperlink" Target="https://business.columbia.edu/insights/climate/cement" TargetMode="External"/></Relationships>
</file>

<file path=ppt/slides/_rels/slide26.xml.rels><?xml version="1.0" encoding="UTF-8" standalone="yes"?>
<Relationships xmlns="http://schemas.openxmlformats.org/package/2006/relationships"><Relationship Id="rId13" Type="http://schemas.openxmlformats.org/officeDocument/2006/relationships/hyperlink" Target="https://business.columbia.edu/insights/climate/cement" TargetMode="External"/><Relationship Id="rId18" Type="http://schemas.openxmlformats.org/officeDocument/2006/relationships/image" Target="../media/image49.png"/><Relationship Id="rId26" Type="http://schemas.openxmlformats.org/officeDocument/2006/relationships/image" Target="../media/image57.png"/><Relationship Id="rId39" Type="http://schemas.openxmlformats.org/officeDocument/2006/relationships/image" Target="../media/image70.png"/><Relationship Id="rId21" Type="http://schemas.openxmlformats.org/officeDocument/2006/relationships/image" Target="../media/image52.png"/><Relationship Id="rId34" Type="http://schemas.openxmlformats.org/officeDocument/2006/relationships/image" Target="../media/image65.jpeg"/><Relationship Id="rId42" Type="http://schemas.microsoft.com/office/2007/relationships/hdphoto" Target="../media/hdphoto2.wdp"/><Relationship Id="rId47" Type="http://schemas.microsoft.com/office/2007/relationships/hdphoto" Target="../media/hdphoto4.wdp"/><Relationship Id="rId7" Type="http://schemas.openxmlformats.org/officeDocument/2006/relationships/hyperlink" Target="https://www.antora.com/" TargetMode="External"/><Relationship Id="rId2" Type="http://schemas.openxmlformats.org/officeDocument/2006/relationships/slideLayout" Target="../slideLayouts/slideLayout10.xml"/><Relationship Id="rId16" Type="http://schemas.openxmlformats.org/officeDocument/2006/relationships/image" Target="../media/image47.jpeg"/><Relationship Id="rId29" Type="http://schemas.openxmlformats.org/officeDocument/2006/relationships/image" Target="../media/image60.png"/><Relationship Id="rId1" Type="http://schemas.openxmlformats.org/officeDocument/2006/relationships/tags" Target="../tags/tag604.xml"/><Relationship Id="rId6" Type="http://schemas.openxmlformats.org/officeDocument/2006/relationships/hyperlink" Target="https://www.cbinsights.com/esp/industrials/energy-tech/thermal-energy-storage-developers" TargetMode="External"/><Relationship Id="rId11" Type="http://schemas.openxmlformats.org/officeDocument/2006/relationships/hyperlink" Target="https://business.columbia.edu/faculty/people/gernot-wagner" TargetMode="External"/><Relationship Id="rId24" Type="http://schemas.openxmlformats.org/officeDocument/2006/relationships/image" Target="../media/image55.jpeg"/><Relationship Id="rId32" Type="http://schemas.openxmlformats.org/officeDocument/2006/relationships/image" Target="../media/image63.jpeg"/><Relationship Id="rId37" Type="http://schemas.openxmlformats.org/officeDocument/2006/relationships/image" Target="../media/image68.png"/><Relationship Id="rId40" Type="http://schemas.openxmlformats.org/officeDocument/2006/relationships/image" Target="../media/image71.png"/><Relationship Id="rId45" Type="http://schemas.microsoft.com/office/2007/relationships/hdphoto" Target="../media/hdphoto3.wdp"/><Relationship Id="rId5" Type="http://schemas.openxmlformats.org/officeDocument/2006/relationships/image" Target="../media/image15.emf"/><Relationship Id="rId15" Type="http://schemas.openxmlformats.org/officeDocument/2006/relationships/image" Target="../media/image46.png"/><Relationship Id="rId23" Type="http://schemas.openxmlformats.org/officeDocument/2006/relationships/image" Target="../media/image54.png"/><Relationship Id="rId28" Type="http://schemas.openxmlformats.org/officeDocument/2006/relationships/image" Target="../media/image59.jpeg"/><Relationship Id="rId36" Type="http://schemas.openxmlformats.org/officeDocument/2006/relationships/image" Target="../media/image67.png"/><Relationship Id="rId10" Type="http://schemas.openxmlformats.org/officeDocument/2006/relationships/hyperlink" Target="https://electrifiedthermal.com/" TargetMode="External"/><Relationship Id="rId19" Type="http://schemas.openxmlformats.org/officeDocument/2006/relationships/image" Target="../media/image50.png"/><Relationship Id="rId31" Type="http://schemas.openxmlformats.org/officeDocument/2006/relationships/image" Target="../media/image62.png"/><Relationship Id="rId44" Type="http://schemas.openxmlformats.org/officeDocument/2006/relationships/image" Target="../media/image74.png"/><Relationship Id="rId4" Type="http://schemas.openxmlformats.org/officeDocument/2006/relationships/oleObject" Target="../embeddings/oleObject34.bin"/><Relationship Id="rId9" Type="http://schemas.openxmlformats.org/officeDocument/2006/relationships/hyperlink" Target="https://www.kraftblock.com/?r=0" TargetMode="External"/><Relationship Id="rId14" Type="http://schemas.openxmlformats.org/officeDocument/2006/relationships/image" Target="../media/image45.png"/><Relationship Id="rId22" Type="http://schemas.openxmlformats.org/officeDocument/2006/relationships/image" Target="../media/image53.png"/><Relationship Id="rId27" Type="http://schemas.openxmlformats.org/officeDocument/2006/relationships/image" Target="../media/image58.jpeg"/><Relationship Id="rId30" Type="http://schemas.openxmlformats.org/officeDocument/2006/relationships/image" Target="../media/image61.jpeg"/><Relationship Id="rId35" Type="http://schemas.openxmlformats.org/officeDocument/2006/relationships/image" Target="../media/image66.jpeg"/><Relationship Id="rId43" Type="http://schemas.openxmlformats.org/officeDocument/2006/relationships/image" Target="../media/image73.png"/><Relationship Id="rId48" Type="http://schemas.openxmlformats.org/officeDocument/2006/relationships/image" Target="../media/image76.jpeg"/><Relationship Id="rId8" Type="http://schemas.openxmlformats.org/officeDocument/2006/relationships/hyperlink" Target="https://www.rondo.com/" TargetMode="External"/><Relationship Id="rId3" Type="http://schemas.openxmlformats.org/officeDocument/2006/relationships/notesSlide" Target="../notesSlides/notesSlide14.xml"/><Relationship Id="rId12" Type="http://schemas.openxmlformats.org/officeDocument/2006/relationships/hyperlink" Target="https://business.columbia.edu/insights/climate/cki" TargetMode="External"/><Relationship Id="rId17" Type="http://schemas.openxmlformats.org/officeDocument/2006/relationships/image" Target="../media/image48.png"/><Relationship Id="rId25" Type="http://schemas.openxmlformats.org/officeDocument/2006/relationships/image" Target="../media/image56.png"/><Relationship Id="rId33" Type="http://schemas.openxmlformats.org/officeDocument/2006/relationships/image" Target="../media/image64.png"/><Relationship Id="rId38" Type="http://schemas.openxmlformats.org/officeDocument/2006/relationships/image" Target="../media/image69.png"/><Relationship Id="rId46" Type="http://schemas.openxmlformats.org/officeDocument/2006/relationships/image" Target="../media/image75.png"/><Relationship Id="rId20" Type="http://schemas.openxmlformats.org/officeDocument/2006/relationships/image" Target="../media/image51.jpeg"/><Relationship Id="rId41" Type="http://schemas.openxmlformats.org/officeDocument/2006/relationships/image" Target="../media/image72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rimstone.com/technology" TargetMode="External"/><Relationship Id="rId13" Type="http://schemas.openxmlformats.org/officeDocument/2006/relationships/hyperlink" Target="https://business.columbia.edu/faculty/people/gernot-wagner" TargetMode="External"/><Relationship Id="rId18" Type="http://schemas.openxmlformats.org/officeDocument/2006/relationships/image" Target="../media/image79.png"/><Relationship Id="rId3" Type="http://schemas.openxmlformats.org/officeDocument/2006/relationships/tags" Target="../tags/tag607.xml"/><Relationship Id="rId21" Type="http://schemas.openxmlformats.org/officeDocument/2006/relationships/image" Target="../media/image82.png"/><Relationship Id="rId7" Type="http://schemas.openxmlformats.org/officeDocument/2006/relationships/image" Target="../media/image1.emf"/><Relationship Id="rId12" Type="http://schemas.openxmlformats.org/officeDocument/2006/relationships/hyperlink" Target="https://www.businesswire.com/news/home/20250728210392/en/Amazon-and-Brimstone-Advance-Lower-Carbon-Cement-Collaboration" TargetMode="External"/><Relationship Id="rId17" Type="http://schemas.openxmlformats.org/officeDocument/2006/relationships/image" Target="../media/image78.jpeg"/><Relationship Id="rId2" Type="http://schemas.openxmlformats.org/officeDocument/2006/relationships/tags" Target="../tags/tag606.xml"/><Relationship Id="rId16" Type="http://schemas.openxmlformats.org/officeDocument/2006/relationships/image" Target="../media/image77.png"/><Relationship Id="rId20" Type="http://schemas.openxmlformats.org/officeDocument/2006/relationships/image" Target="../media/image81.png"/><Relationship Id="rId1" Type="http://schemas.openxmlformats.org/officeDocument/2006/relationships/tags" Target="../tags/tag605.xml"/><Relationship Id="rId6" Type="http://schemas.openxmlformats.org/officeDocument/2006/relationships/oleObject" Target="../embeddings/oleObject35.bin"/><Relationship Id="rId11" Type="http://schemas.openxmlformats.org/officeDocument/2006/relationships/hyperlink" Target="https://www.cbinsights.com/company/brimstone-energy/financials" TargetMode="External"/><Relationship Id="rId5" Type="http://schemas.openxmlformats.org/officeDocument/2006/relationships/notesSlide" Target="../notesSlides/notesSlide15.xml"/><Relationship Id="rId15" Type="http://schemas.openxmlformats.org/officeDocument/2006/relationships/hyperlink" Target="https://business.columbia.edu/insights/climate/cement" TargetMode="External"/><Relationship Id="rId10" Type="http://schemas.openxmlformats.org/officeDocument/2006/relationships/hyperlink" Target="https://www.energy.gov/oced/industrial-demonstrations-program-selections-award-negotiations-cement-and-concrete" TargetMode="External"/><Relationship Id="rId19" Type="http://schemas.openxmlformats.org/officeDocument/2006/relationships/image" Target="../media/image80.png"/><Relationship Id="rId4" Type="http://schemas.openxmlformats.org/officeDocument/2006/relationships/slideLayout" Target="../slideLayouts/slideLayout10.xml"/><Relationship Id="rId9" Type="http://schemas.openxmlformats.org/officeDocument/2006/relationships/hyperlink" Target="https://arpa-e.energy.gov/programs-and-initiatives/search-all-projects/co-generation-low-energy-co2-free-hydrogen-and-ordinary-portland-cement-ca-rich-basalts" TargetMode="External"/><Relationship Id="rId14" Type="http://schemas.openxmlformats.org/officeDocument/2006/relationships/hyperlink" Target="https://business.columbia.edu/insights/climate/cki" TargetMode="Externa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png"/><Relationship Id="rId13" Type="http://schemas.openxmlformats.org/officeDocument/2006/relationships/hyperlink" Target="https://www.bloomberg.com/news/articles/2025-05-22/microsoft-just-signed-a-deal-for-green-cement-here-s-why?sref=E9Urfma4" TargetMode="External"/><Relationship Id="rId18" Type="http://schemas.openxmlformats.org/officeDocument/2006/relationships/image" Target="../media/image84.png"/><Relationship Id="rId3" Type="http://schemas.openxmlformats.org/officeDocument/2006/relationships/tags" Target="../tags/tag610.xml"/><Relationship Id="rId21" Type="http://schemas.openxmlformats.org/officeDocument/2006/relationships/image" Target="../media/image87.png"/><Relationship Id="rId7" Type="http://schemas.openxmlformats.org/officeDocument/2006/relationships/image" Target="../media/image1.emf"/><Relationship Id="rId12" Type="http://schemas.openxmlformats.org/officeDocument/2006/relationships/hyperlink" Target="https://www.cbinsights.com/company/sublime-systems" TargetMode="External"/><Relationship Id="rId17" Type="http://schemas.openxmlformats.org/officeDocument/2006/relationships/hyperlink" Target="https://business.columbia.edu/insights/climate/cement" TargetMode="External"/><Relationship Id="rId2" Type="http://schemas.openxmlformats.org/officeDocument/2006/relationships/tags" Target="../tags/tag609.xml"/><Relationship Id="rId16" Type="http://schemas.openxmlformats.org/officeDocument/2006/relationships/hyperlink" Target="https://business.columbia.edu/insights/climate/cki" TargetMode="External"/><Relationship Id="rId20" Type="http://schemas.openxmlformats.org/officeDocument/2006/relationships/image" Target="../media/image86.png"/><Relationship Id="rId1" Type="http://schemas.openxmlformats.org/officeDocument/2006/relationships/tags" Target="../tags/tag608.xml"/><Relationship Id="rId6" Type="http://schemas.openxmlformats.org/officeDocument/2006/relationships/oleObject" Target="../embeddings/oleObject36.bin"/><Relationship Id="rId11" Type="http://schemas.openxmlformats.org/officeDocument/2006/relationships/hyperlink" Target="https://www.energy.gov/oced/industrial-demonstrations-program-selections-award-negotiations-cement-and-concrete" TargetMode="External"/><Relationship Id="rId24" Type="http://schemas.openxmlformats.org/officeDocument/2006/relationships/image" Target="../media/image90.jpeg"/><Relationship Id="rId5" Type="http://schemas.openxmlformats.org/officeDocument/2006/relationships/notesSlide" Target="../notesSlides/notesSlide16.xml"/><Relationship Id="rId15" Type="http://schemas.openxmlformats.org/officeDocument/2006/relationships/hyperlink" Target="https://business.columbia.edu/faculty/people/gernot-wagner" TargetMode="External"/><Relationship Id="rId23" Type="http://schemas.openxmlformats.org/officeDocument/2006/relationships/image" Target="../media/image89.jpeg"/><Relationship Id="rId10" Type="http://schemas.openxmlformats.org/officeDocument/2006/relationships/hyperlink" Target="https://arpa-e.energy.gov/programs-and-initiatives/search-all-projects/electrochemical-synthesis-low-carbon-cement" TargetMode="External"/><Relationship Id="rId19" Type="http://schemas.openxmlformats.org/officeDocument/2006/relationships/image" Target="../media/image85.png"/><Relationship Id="rId4" Type="http://schemas.openxmlformats.org/officeDocument/2006/relationships/slideLayout" Target="../slideLayouts/slideLayout10.xml"/><Relationship Id="rId9" Type="http://schemas.openxmlformats.org/officeDocument/2006/relationships/hyperlink" Target="https://sublime-systems.com/technology/" TargetMode="External"/><Relationship Id="rId14" Type="http://schemas.openxmlformats.org/officeDocument/2006/relationships/hyperlink" Target="https://www.spglobal.com/energy/en/news-research/latest-news/fertilizers/121125-us-cement-maker-sublime-systems-pauses-holyoke-plant-after-losing-federal-grant" TargetMode="External"/><Relationship Id="rId22" Type="http://schemas.openxmlformats.org/officeDocument/2006/relationships/image" Target="../media/image88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hyperlink" Target="https://furno.com/" TargetMode="External"/><Relationship Id="rId13" Type="http://schemas.openxmlformats.org/officeDocument/2006/relationships/hyperlink" Target="https://business.columbia.edu/faculty/people/gernot-wagner" TargetMode="External"/><Relationship Id="rId18" Type="http://schemas.openxmlformats.org/officeDocument/2006/relationships/image" Target="../media/image93.png"/><Relationship Id="rId3" Type="http://schemas.openxmlformats.org/officeDocument/2006/relationships/tags" Target="../tags/tag613.xml"/><Relationship Id="rId21" Type="http://schemas.openxmlformats.org/officeDocument/2006/relationships/image" Target="../media/image96.png"/><Relationship Id="rId7" Type="http://schemas.openxmlformats.org/officeDocument/2006/relationships/hyperlink" Target="https://pitchbook.com/profiles/company/490695-31" TargetMode="External"/><Relationship Id="rId12" Type="http://schemas.openxmlformats.org/officeDocument/2006/relationships/hyperlink" Target="https://globalcement.com/news/item/18020-furno-materials-to-build-low-carbon-cement-plant-in-chicago" TargetMode="External"/><Relationship Id="rId17" Type="http://schemas.openxmlformats.org/officeDocument/2006/relationships/image" Target="../media/image92.png"/><Relationship Id="rId2" Type="http://schemas.openxmlformats.org/officeDocument/2006/relationships/tags" Target="../tags/tag612.xml"/><Relationship Id="rId16" Type="http://schemas.openxmlformats.org/officeDocument/2006/relationships/image" Target="../media/image91.png"/><Relationship Id="rId20" Type="http://schemas.openxmlformats.org/officeDocument/2006/relationships/image" Target="../media/image95.png"/><Relationship Id="rId1" Type="http://schemas.openxmlformats.org/officeDocument/2006/relationships/tags" Target="../tags/tag611.xml"/><Relationship Id="rId6" Type="http://schemas.openxmlformats.org/officeDocument/2006/relationships/image" Target="../media/image15.emf"/><Relationship Id="rId11" Type="http://schemas.openxmlformats.org/officeDocument/2006/relationships/hyperlink" Target="https://furno.com/category/cement-products/" TargetMode="External"/><Relationship Id="rId5" Type="http://schemas.openxmlformats.org/officeDocument/2006/relationships/oleObject" Target="../embeddings/oleObject37.bin"/><Relationship Id="rId15" Type="http://schemas.openxmlformats.org/officeDocument/2006/relationships/hyperlink" Target="https://business.columbia.edu/insights/climate/cement" TargetMode="External"/><Relationship Id="rId10" Type="http://schemas.openxmlformats.org/officeDocument/2006/relationships/hyperlink" Target="https://techcrunch.com/2024/03/13/furno-seed-round/" TargetMode="External"/><Relationship Id="rId19" Type="http://schemas.openxmlformats.org/officeDocument/2006/relationships/image" Target="../media/image94.png"/><Relationship Id="rId4" Type="http://schemas.openxmlformats.org/officeDocument/2006/relationships/slideLayout" Target="../slideLayouts/slideLayout10.xml"/><Relationship Id="rId9" Type="http://schemas.openxmlformats.org/officeDocument/2006/relationships/hyperlink" Target="https://www.businesswire.com/news/home/20240312564039/en/Furno-Secures-6.5-Million-Seed-Funding-to-Cement-a-Carbon-Neutral-Future" TargetMode="External"/><Relationship Id="rId14" Type="http://schemas.openxmlformats.org/officeDocument/2006/relationships/hyperlink" Target="https://business.columbia.edu/insights/climate/cki" TargetMode="Externa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hyperlink" Target="https://business.columbia.edu/insights/climate/cement" TargetMode="External"/><Relationship Id="rId3" Type="http://schemas.openxmlformats.org/officeDocument/2006/relationships/oleObject" Target="../embeddings/oleObject11.bin"/><Relationship Id="rId7" Type="http://schemas.openxmlformats.org/officeDocument/2006/relationships/hyperlink" Target="https://business.columbia.edu/insights/climate/cki" TargetMode="External"/><Relationship Id="rId2" Type="http://schemas.openxmlformats.org/officeDocument/2006/relationships/slideLayout" Target="../slideLayouts/slideLayout8.xml"/><Relationship Id="rId1" Type="http://schemas.openxmlformats.org/officeDocument/2006/relationships/tags" Target="../tags/tag31.xml"/><Relationship Id="rId6" Type="http://schemas.openxmlformats.org/officeDocument/2006/relationships/hyperlink" Target="https://business.columbia.edu/faculty/people/gernot-wagner" TargetMode="External"/><Relationship Id="rId5" Type="http://schemas.openxmlformats.org/officeDocument/2006/relationships/image" Target="../media/image16.jpeg"/><Relationship Id="rId4" Type="http://schemas.openxmlformats.org/officeDocument/2006/relationships/image" Target="../media/image15.emf"/></Relationships>
</file>

<file path=ppt/slides/_rels/slide30.xml.rels><?xml version="1.0" encoding="UTF-8" standalone="yes"?>
<Relationships xmlns="http://schemas.openxmlformats.org/package/2006/relationships"><Relationship Id="rId26" Type="http://schemas.openxmlformats.org/officeDocument/2006/relationships/tags" Target="../tags/tag639.xml"/><Relationship Id="rId21" Type="http://schemas.openxmlformats.org/officeDocument/2006/relationships/tags" Target="../tags/tag634.xml"/><Relationship Id="rId42" Type="http://schemas.openxmlformats.org/officeDocument/2006/relationships/tags" Target="../tags/tag655.xml"/><Relationship Id="rId47" Type="http://schemas.openxmlformats.org/officeDocument/2006/relationships/tags" Target="../tags/tag660.xml"/><Relationship Id="rId63" Type="http://schemas.openxmlformats.org/officeDocument/2006/relationships/tags" Target="../tags/tag676.xml"/><Relationship Id="rId68" Type="http://schemas.openxmlformats.org/officeDocument/2006/relationships/tags" Target="../tags/tag681.xml"/><Relationship Id="rId84" Type="http://schemas.openxmlformats.org/officeDocument/2006/relationships/tags" Target="../tags/tag697.xml"/><Relationship Id="rId89" Type="http://schemas.openxmlformats.org/officeDocument/2006/relationships/tags" Target="../tags/tag702.xml"/><Relationship Id="rId16" Type="http://schemas.openxmlformats.org/officeDocument/2006/relationships/tags" Target="../tags/tag629.xml"/><Relationship Id="rId107" Type="http://schemas.openxmlformats.org/officeDocument/2006/relationships/hyperlink" Target="https://business.columbia.edu/faculty/people/gernot-wagner" TargetMode="External"/><Relationship Id="rId11" Type="http://schemas.openxmlformats.org/officeDocument/2006/relationships/tags" Target="../tags/tag624.xml"/><Relationship Id="rId32" Type="http://schemas.openxmlformats.org/officeDocument/2006/relationships/tags" Target="../tags/tag645.xml"/><Relationship Id="rId37" Type="http://schemas.openxmlformats.org/officeDocument/2006/relationships/tags" Target="../tags/tag650.xml"/><Relationship Id="rId53" Type="http://schemas.openxmlformats.org/officeDocument/2006/relationships/tags" Target="../tags/tag666.xml"/><Relationship Id="rId58" Type="http://schemas.openxmlformats.org/officeDocument/2006/relationships/tags" Target="../tags/tag671.xml"/><Relationship Id="rId74" Type="http://schemas.openxmlformats.org/officeDocument/2006/relationships/tags" Target="../tags/tag687.xml"/><Relationship Id="rId79" Type="http://schemas.openxmlformats.org/officeDocument/2006/relationships/tags" Target="../tags/tag692.xml"/><Relationship Id="rId102" Type="http://schemas.openxmlformats.org/officeDocument/2006/relationships/hyperlink" Target="https://gccassociation.org/concretefuture/wp-content/uploads/2022/10/GCCA-Concrete-Future-Roadmap-Document-AW-2022.pdf" TargetMode="External"/><Relationship Id="rId5" Type="http://schemas.openxmlformats.org/officeDocument/2006/relationships/tags" Target="../tags/tag618.xml"/><Relationship Id="rId90" Type="http://schemas.openxmlformats.org/officeDocument/2006/relationships/tags" Target="../tags/tag703.xml"/><Relationship Id="rId95" Type="http://schemas.openxmlformats.org/officeDocument/2006/relationships/oleObject" Target="../embeddings/oleObject38.bin"/><Relationship Id="rId22" Type="http://schemas.openxmlformats.org/officeDocument/2006/relationships/tags" Target="../tags/tag635.xml"/><Relationship Id="rId27" Type="http://schemas.openxmlformats.org/officeDocument/2006/relationships/tags" Target="../tags/tag640.xml"/><Relationship Id="rId43" Type="http://schemas.openxmlformats.org/officeDocument/2006/relationships/tags" Target="../tags/tag656.xml"/><Relationship Id="rId48" Type="http://schemas.openxmlformats.org/officeDocument/2006/relationships/tags" Target="../tags/tag661.xml"/><Relationship Id="rId64" Type="http://schemas.openxmlformats.org/officeDocument/2006/relationships/tags" Target="../tags/tag677.xml"/><Relationship Id="rId69" Type="http://schemas.openxmlformats.org/officeDocument/2006/relationships/tags" Target="../tags/tag682.xml"/><Relationship Id="rId80" Type="http://schemas.openxmlformats.org/officeDocument/2006/relationships/tags" Target="../tags/tag693.xml"/><Relationship Id="rId85" Type="http://schemas.openxmlformats.org/officeDocument/2006/relationships/tags" Target="../tags/tag698.xml"/><Relationship Id="rId12" Type="http://schemas.openxmlformats.org/officeDocument/2006/relationships/tags" Target="../tags/tag625.xml"/><Relationship Id="rId17" Type="http://schemas.openxmlformats.org/officeDocument/2006/relationships/tags" Target="../tags/tag630.xml"/><Relationship Id="rId33" Type="http://schemas.openxmlformats.org/officeDocument/2006/relationships/tags" Target="../tags/tag646.xml"/><Relationship Id="rId38" Type="http://schemas.openxmlformats.org/officeDocument/2006/relationships/tags" Target="../tags/tag651.xml"/><Relationship Id="rId59" Type="http://schemas.openxmlformats.org/officeDocument/2006/relationships/tags" Target="../tags/tag672.xml"/><Relationship Id="rId103" Type="http://schemas.openxmlformats.org/officeDocument/2006/relationships/hyperlink" Target="https://3stepsolutions.s3-accelerate.amazonaws.com/assets/custom/010856/downloads/Making-Net-Zero-Concrete-and-Cement-Possible-Report.pdf" TargetMode="External"/><Relationship Id="rId108" Type="http://schemas.openxmlformats.org/officeDocument/2006/relationships/hyperlink" Target="https://business.columbia.edu/insights/climate/cki" TargetMode="External"/><Relationship Id="rId54" Type="http://schemas.openxmlformats.org/officeDocument/2006/relationships/tags" Target="../tags/tag667.xml"/><Relationship Id="rId70" Type="http://schemas.openxmlformats.org/officeDocument/2006/relationships/tags" Target="../tags/tag683.xml"/><Relationship Id="rId75" Type="http://schemas.openxmlformats.org/officeDocument/2006/relationships/tags" Target="../tags/tag688.xml"/><Relationship Id="rId91" Type="http://schemas.openxmlformats.org/officeDocument/2006/relationships/tags" Target="../tags/tag704.xml"/><Relationship Id="rId96" Type="http://schemas.openxmlformats.org/officeDocument/2006/relationships/image" Target="../media/image14.emf"/><Relationship Id="rId1" Type="http://schemas.openxmlformats.org/officeDocument/2006/relationships/tags" Target="../tags/tag614.xml"/><Relationship Id="rId6" Type="http://schemas.openxmlformats.org/officeDocument/2006/relationships/tags" Target="../tags/tag619.xml"/><Relationship Id="rId15" Type="http://schemas.openxmlformats.org/officeDocument/2006/relationships/tags" Target="../tags/tag628.xml"/><Relationship Id="rId23" Type="http://schemas.openxmlformats.org/officeDocument/2006/relationships/tags" Target="../tags/tag636.xml"/><Relationship Id="rId28" Type="http://schemas.openxmlformats.org/officeDocument/2006/relationships/tags" Target="../tags/tag641.xml"/><Relationship Id="rId36" Type="http://schemas.openxmlformats.org/officeDocument/2006/relationships/tags" Target="../tags/tag649.xml"/><Relationship Id="rId49" Type="http://schemas.openxmlformats.org/officeDocument/2006/relationships/tags" Target="../tags/tag662.xml"/><Relationship Id="rId57" Type="http://schemas.openxmlformats.org/officeDocument/2006/relationships/tags" Target="../tags/tag670.xml"/><Relationship Id="rId106" Type="http://schemas.openxmlformats.org/officeDocument/2006/relationships/hyperlink" Target="https://www.atic.pt/wp-content/uploads/2024/06/2024.05.21-cembureau-net-zero-roadmap.pdf" TargetMode="External"/><Relationship Id="rId10" Type="http://schemas.openxmlformats.org/officeDocument/2006/relationships/tags" Target="../tags/tag623.xml"/><Relationship Id="rId31" Type="http://schemas.openxmlformats.org/officeDocument/2006/relationships/tags" Target="../tags/tag644.xml"/><Relationship Id="rId44" Type="http://schemas.openxmlformats.org/officeDocument/2006/relationships/tags" Target="../tags/tag657.xml"/><Relationship Id="rId52" Type="http://schemas.openxmlformats.org/officeDocument/2006/relationships/tags" Target="../tags/tag665.xml"/><Relationship Id="rId60" Type="http://schemas.openxmlformats.org/officeDocument/2006/relationships/tags" Target="../tags/tag673.xml"/><Relationship Id="rId65" Type="http://schemas.openxmlformats.org/officeDocument/2006/relationships/tags" Target="../tags/tag678.xml"/><Relationship Id="rId73" Type="http://schemas.openxmlformats.org/officeDocument/2006/relationships/tags" Target="../tags/tag686.xml"/><Relationship Id="rId78" Type="http://schemas.openxmlformats.org/officeDocument/2006/relationships/tags" Target="../tags/tag691.xml"/><Relationship Id="rId81" Type="http://schemas.openxmlformats.org/officeDocument/2006/relationships/tags" Target="../tags/tag694.xml"/><Relationship Id="rId86" Type="http://schemas.openxmlformats.org/officeDocument/2006/relationships/tags" Target="../tags/tag699.xml"/><Relationship Id="rId94" Type="http://schemas.openxmlformats.org/officeDocument/2006/relationships/notesSlide" Target="../notesSlides/notesSlide17.xml"/><Relationship Id="rId99" Type="http://schemas.openxmlformats.org/officeDocument/2006/relationships/hyperlink" Target="https://iea.blob.core.windows.net/assets/c432d713-d778-46cd-9566-024075124fa5/DemandandSupplyMeasuresfortheSteelandCementTransition.pdf" TargetMode="External"/><Relationship Id="rId101" Type="http://schemas.openxmlformats.org/officeDocument/2006/relationships/hyperlink" Target="https://www.brevikccs.com/en/news" TargetMode="External"/><Relationship Id="rId4" Type="http://schemas.openxmlformats.org/officeDocument/2006/relationships/tags" Target="../tags/tag617.xml"/><Relationship Id="rId9" Type="http://schemas.openxmlformats.org/officeDocument/2006/relationships/tags" Target="../tags/tag622.xml"/><Relationship Id="rId13" Type="http://schemas.openxmlformats.org/officeDocument/2006/relationships/tags" Target="../tags/tag626.xml"/><Relationship Id="rId18" Type="http://schemas.openxmlformats.org/officeDocument/2006/relationships/tags" Target="../tags/tag631.xml"/><Relationship Id="rId39" Type="http://schemas.openxmlformats.org/officeDocument/2006/relationships/tags" Target="../tags/tag652.xml"/><Relationship Id="rId109" Type="http://schemas.openxmlformats.org/officeDocument/2006/relationships/hyperlink" Target="https://business.columbia.edu/insights/climate/cement" TargetMode="External"/><Relationship Id="rId34" Type="http://schemas.openxmlformats.org/officeDocument/2006/relationships/tags" Target="../tags/tag647.xml"/><Relationship Id="rId50" Type="http://schemas.openxmlformats.org/officeDocument/2006/relationships/tags" Target="../tags/tag663.xml"/><Relationship Id="rId55" Type="http://schemas.openxmlformats.org/officeDocument/2006/relationships/tags" Target="../tags/tag668.xml"/><Relationship Id="rId76" Type="http://schemas.openxmlformats.org/officeDocument/2006/relationships/tags" Target="../tags/tag689.xml"/><Relationship Id="rId97" Type="http://schemas.openxmlformats.org/officeDocument/2006/relationships/hyperlink" Target="https://iea.blob.core.windows.net/assets/deebef5d-0c34-4539-9d0c-10b13d840027/NetZeroby2050-ARoadmapfortheGlobalEnergySector_CORR.pdf" TargetMode="External"/><Relationship Id="rId104" Type="http://schemas.openxmlformats.org/officeDocument/2006/relationships/hyperlink" Target="https://cementprogress.com/wp-content/uploads/2024/07/PCA-Roadmap-to-Carbon-Neutrality-January-2024.pdf" TargetMode="External"/><Relationship Id="rId7" Type="http://schemas.openxmlformats.org/officeDocument/2006/relationships/tags" Target="../tags/tag620.xml"/><Relationship Id="rId71" Type="http://schemas.openxmlformats.org/officeDocument/2006/relationships/tags" Target="../tags/tag684.xml"/><Relationship Id="rId92" Type="http://schemas.openxmlformats.org/officeDocument/2006/relationships/tags" Target="../tags/tag705.xml"/><Relationship Id="rId2" Type="http://schemas.openxmlformats.org/officeDocument/2006/relationships/tags" Target="../tags/tag615.xml"/><Relationship Id="rId29" Type="http://schemas.openxmlformats.org/officeDocument/2006/relationships/tags" Target="../tags/tag642.xml"/><Relationship Id="rId24" Type="http://schemas.openxmlformats.org/officeDocument/2006/relationships/tags" Target="../tags/tag637.xml"/><Relationship Id="rId40" Type="http://schemas.openxmlformats.org/officeDocument/2006/relationships/tags" Target="../tags/tag653.xml"/><Relationship Id="rId45" Type="http://schemas.openxmlformats.org/officeDocument/2006/relationships/tags" Target="../tags/tag658.xml"/><Relationship Id="rId66" Type="http://schemas.openxmlformats.org/officeDocument/2006/relationships/tags" Target="../tags/tag679.xml"/><Relationship Id="rId87" Type="http://schemas.openxmlformats.org/officeDocument/2006/relationships/tags" Target="../tags/tag700.xml"/><Relationship Id="rId110" Type="http://schemas.openxmlformats.org/officeDocument/2006/relationships/chart" Target="../charts/chart23.xml"/><Relationship Id="rId61" Type="http://schemas.openxmlformats.org/officeDocument/2006/relationships/tags" Target="../tags/tag674.xml"/><Relationship Id="rId82" Type="http://schemas.openxmlformats.org/officeDocument/2006/relationships/tags" Target="../tags/tag695.xml"/><Relationship Id="rId19" Type="http://schemas.openxmlformats.org/officeDocument/2006/relationships/tags" Target="../tags/tag632.xml"/><Relationship Id="rId14" Type="http://schemas.openxmlformats.org/officeDocument/2006/relationships/tags" Target="../tags/tag627.xml"/><Relationship Id="rId30" Type="http://schemas.openxmlformats.org/officeDocument/2006/relationships/tags" Target="../tags/tag643.xml"/><Relationship Id="rId35" Type="http://schemas.openxmlformats.org/officeDocument/2006/relationships/tags" Target="../tags/tag648.xml"/><Relationship Id="rId56" Type="http://schemas.openxmlformats.org/officeDocument/2006/relationships/tags" Target="../tags/tag669.xml"/><Relationship Id="rId77" Type="http://schemas.openxmlformats.org/officeDocument/2006/relationships/tags" Target="../tags/tag690.xml"/><Relationship Id="rId100" Type="http://schemas.openxmlformats.org/officeDocument/2006/relationships/hyperlink" Target="https://www.cemnet.com/News/story/175179/china-starts-ccus-focus.html" TargetMode="External"/><Relationship Id="rId105" Type="http://schemas.openxmlformats.org/officeDocument/2006/relationships/hyperlink" Target="https://www.energy.gov/sites/default/files/2024-12/itiac-march-2024-cresko-industrial-decarb-roadmap.pdf" TargetMode="External"/><Relationship Id="rId8" Type="http://schemas.openxmlformats.org/officeDocument/2006/relationships/tags" Target="../tags/tag621.xml"/><Relationship Id="rId51" Type="http://schemas.openxmlformats.org/officeDocument/2006/relationships/tags" Target="../tags/tag664.xml"/><Relationship Id="rId72" Type="http://schemas.openxmlformats.org/officeDocument/2006/relationships/tags" Target="../tags/tag685.xml"/><Relationship Id="rId93" Type="http://schemas.openxmlformats.org/officeDocument/2006/relationships/slideLayout" Target="../slideLayouts/slideLayout14.xml"/><Relationship Id="rId98" Type="http://schemas.openxmlformats.org/officeDocument/2006/relationships/hyperlink" Target="https://www.iea.org/data-and-statistics/data-tools/ccus-projects-explorer" TargetMode="External"/><Relationship Id="rId3" Type="http://schemas.openxmlformats.org/officeDocument/2006/relationships/tags" Target="../tags/tag616.xml"/><Relationship Id="rId25" Type="http://schemas.openxmlformats.org/officeDocument/2006/relationships/tags" Target="../tags/tag638.xml"/><Relationship Id="rId46" Type="http://schemas.openxmlformats.org/officeDocument/2006/relationships/tags" Target="../tags/tag659.xml"/><Relationship Id="rId67" Type="http://schemas.openxmlformats.org/officeDocument/2006/relationships/tags" Target="../tags/tag680.xml"/><Relationship Id="rId20" Type="http://schemas.openxmlformats.org/officeDocument/2006/relationships/tags" Target="../tags/tag633.xml"/><Relationship Id="rId41" Type="http://schemas.openxmlformats.org/officeDocument/2006/relationships/tags" Target="../tags/tag654.xml"/><Relationship Id="rId62" Type="http://schemas.openxmlformats.org/officeDocument/2006/relationships/tags" Target="../tags/tag675.xml"/><Relationship Id="rId83" Type="http://schemas.openxmlformats.org/officeDocument/2006/relationships/tags" Target="../tags/tag696.xml"/><Relationship Id="rId88" Type="http://schemas.openxmlformats.org/officeDocument/2006/relationships/tags" Target="../tags/tag701.xml"/><Relationship Id="rId111" Type="http://schemas.openxmlformats.org/officeDocument/2006/relationships/chart" Target="../charts/chart24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39.bin"/><Relationship Id="rId13" Type="http://schemas.openxmlformats.org/officeDocument/2006/relationships/hyperlink" Target="https://business.columbia.edu/faculty/people/gernot-wagner" TargetMode="External"/><Relationship Id="rId3" Type="http://schemas.openxmlformats.org/officeDocument/2006/relationships/tags" Target="../tags/tag708.xml"/><Relationship Id="rId7" Type="http://schemas.openxmlformats.org/officeDocument/2006/relationships/slideLayout" Target="../slideLayouts/slideLayout13.xml"/><Relationship Id="rId12" Type="http://schemas.openxmlformats.org/officeDocument/2006/relationships/hyperlink" Target="https://www.cnbm.com.cn/CNBM/00000002/" TargetMode="External"/><Relationship Id="rId2" Type="http://schemas.openxmlformats.org/officeDocument/2006/relationships/tags" Target="../tags/tag707.xml"/><Relationship Id="rId16" Type="http://schemas.openxmlformats.org/officeDocument/2006/relationships/image" Target="../media/image97.png"/><Relationship Id="rId1" Type="http://schemas.openxmlformats.org/officeDocument/2006/relationships/tags" Target="../tags/tag706.xml"/><Relationship Id="rId6" Type="http://schemas.openxmlformats.org/officeDocument/2006/relationships/tags" Target="../tags/tag711.xml"/><Relationship Id="rId11" Type="http://schemas.openxmlformats.org/officeDocument/2006/relationships/hyperlink" Target="https://finance.sina.com.cn/stock/stockzmt/2025-04-03/doc-inerwwim2540528.shtml" TargetMode="External"/><Relationship Id="rId5" Type="http://schemas.openxmlformats.org/officeDocument/2006/relationships/tags" Target="../tags/tag710.xml"/><Relationship Id="rId15" Type="http://schemas.openxmlformats.org/officeDocument/2006/relationships/hyperlink" Target="https://business.columbia.edu/insights/climate/cement" TargetMode="External"/><Relationship Id="rId10" Type="http://schemas.openxmlformats.org/officeDocument/2006/relationships/hyperlink" Target="http://www.sinoma-tcdri.cn/news_details.aspx?id=3999" TargetMode="External"/><Relationship Id="rId4" Type="http://schemas.openxmlformats.org/officeDocument/2006/relationships/tags" Target="../tags/tag709.xml"/><Relationship Id="rId9" Type="http://schemas.openxmlformats.org/officeDocument/2006/relationships/image" Target="../media/image15.emf"/><Relationship Id="rId14" Type="http://schemas.openxmlformats.org/officeDocument/2006/relationships/hyperlink" Target="https://business.columbia.edu/insights/climate/cki" TargetMode="Externa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hyperlink" Target="https://missionpossiblepartnership.org/real-world-roadmap-towards-net-zero-emissions-in-concrete-cement/" TargetMode="External"/><Relationship Id="rId13" Type="http://schemas.openxmlformats.org/officeDocument/2006/relationships/hyperlink" Target="https://doi.org/10.3390/en16083533" TargetMode="External"/><Relationship Id="rId18" Type="http://schemas.openxmlformats.org/officeDocument/2006/relationships/hyperlink" Target="https://business.columbia.edu/faculty/people/gernot-wagner" TargetMode="External"/><Relationship Id="rId3" Type="http://schemas.openxmlformats.org/officeDocument/2006/relationships/slideLayout" Target="../slideLayouts/slideLayout12.xml"/><Relationship Id="rId21" Type="http://schemas.openxmlformats.org/officeDocument/2006/relationships/image" Target="../media/image98.png"/><Relationship Id="rId7" Type="http://schemas.openxmlformats.org/officeDocument/2006/relationships/hyperlink" Target="https://www.missionpossiblepartnership.org/cc-report-get-the-report/" TargetMode="External"/><Relationship Id="rId12" Type="http://schemas.openxmlformats.org/officeDocument/2006/relationships/hyperlink" Target="https://www.climateworks.org/blog/how-low-carbon-cement-can-benefit-emerging-economies-and-the-planet/#:~:text=LC3%20can%20reduce%20CO,with%20calcined%20clay%20and%20limestone." TargetMode="External"/><Relationship Id="rId17" Type="http://schemas.openxmlformats.org/officeDocument/2006/relationships/hyperlink" Target="https://energyinnovation.org/wp-content/uploads/2023/07/2023-07-13-Industrial-Thermal-Batteries-Report-v133.pdf" TargetMode="External"/><Relationship Id="rId2" Type="http://schemas.openxmlformats.org/officeDocument/2006/relationships/tags" Target="../tags/tag713.xml"/><Relationship Id="rId16" Type="http://schemas.openxmlformats.org/officeDocument/2006/relationships/hyperlink" Target="https://rmi.org/wp-content/uploads/dlm_uploads/2024/12/the_business_case_for_LC3_report.pdf?utm_source=chatgpt.com" TargetMode="External"/><Relationship Id="rId20" Type="http://schemas.openxmlformats.org/officeDocument/2006/relationships/hyperlink" Target="https://business.columbia.edu/insights/climate/cement" TargetMode="External"/><Relationship Id="rId1" Type="http://schemas.openxmlformats.org/officeDocument/2006/relationships/tags" Target="../tags/tag712.xml"/><Relationship Id="rId6" Type="http://schemas.openxmlformats.org/officeDocument/2006/relationships/hyperlink" Target="https://climateprogramportal.org/resource/pathways-to-commercial-liftoff/" TargetMode="External"/><Relationship Id="rId11" Type="http://schemas.openxmlformats.org/officeDocument/2006/relationships/hyperlink" Target="https://gccassociation.org/concretefuture/" TargetMode="External"/><Relationship Id="rId5" Type="http://schemas.openxmlformats.org/officeDocument/2006/relationships/image" Target="../media/image15.emf"/><Relationship Id="rId15" Type="http://schemas.openxmlformats.org/officeDocument/2006/relationships/hyperlink" Target="https://www.ieabioenergy.com/blog/publications/iea-bioenergy-annual-report-2023/" TargetMode="External"/><Relationship Id="rId23" Type="http://schemas.openxmlformats.org/officeDocument/2006/relationships/image" Target="../media/image100.png"/><Relationship Id="rId10" Type="http://schemas.openxmlformats.org/officeDocument/2006/relationships/hyperlink" Target="https://www.cement.org/a-sustainable-future/roadmap-to-carbon-neutrality/" TargetMode="External"/><Relationship Id="rId19" Type="http://schemas.openxmlformats.org/officeDocument/2006/relationships/hyperlink" Target="https://business.columbia.edu/insights/climate/cki" TargetMode="External"/><Relationship Id="rId4" Type="http://schemas.openxmlformats.org/officeDocument/2006/relationships/oleObject" Target="../embeddings/oleObject40.bin"/><Relationship Id="rId9" Type="http://schemas.openxmlformats.org/officeDocument/2006/relationships/hyperlink" Target="https://www.catf.us/resource/recasting-future-policy-approaches-drive-cement-decarbonization/" TargetMode="External"/><Relationship Id="rId14" Type="http://schemas.openxmlformats.org/officeDocument/2006/relationships/hyperlink" Target="https://doi.org/10.1016/j.ijggc.2023.103864" TargetMode="External"/><Relationship Id="rId22" Type="http://schemas.openxmlformats.org/officeDocument/2006/relationships/image" Target="../media/image99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hyperlink" Target="http://www.sinoma-tcdri.cn/news_details.aspx?id=3999" TargetMode="External"/><Relationship Id="rId13" Type="http://schemas.openxmlformats.org/officeDocument/2006/relationships/hyperlink" Target="https://business.columbia.edu/insights/climate/cki" TargetMode="External"/><Relationship Id="rId18" Type="http://schemas.openxmlformats.org/officeDocument/2006/relationships/image" Target="../media/image104.jpeg"/><Relationship Id="rId3" Type="http://schemas.openxmlformats.org/officeDocument/2006/relationships/tags" Target="../tags/tag716.xml"/><Relationship Id="rId7" Type="http://schemas.openxmlformats.org/officeDocument/2006/relationships/image" Target="../media/image1.emf"/><Relationship Id="rId12" Type="http://schemas.openxmlformats.org/officeDocument/2006/relationships/hyperlink" Target="https://business.columbia.edu/faculty/people/gernot-wagner" TargetMode="External"/><Relationship Id="rId17" Type="http://schemas.openxmlformats.org/officeDocument/2006/relationships/image" Target="../media/image103.png"/><Relationship Id="rId2" Type="http://schemas.openxmlformats.org/officeDocument/2006/relationships/tags" Target="../tags/tag715.xml"/><Relationship Id="rId16" Type="http://schemas.openxmlformats.org/officeDocument/2006/relationships/image" Target="../media/image102.jpeg"/><Relationship Id="rId1" Type="http://schemas.openxmlformats.org/officeDocument/2006/relationships/tags" Target="../tags/tag714.xml"/><Relationship Id="rId6" Type="http://schemas.openxmlformats.org/officeDocument/2006/relationships/oleObject" Target="../embeddings/oleObject41.bin"/><Relationship Id="rId11" Type="http://schemas.openxmlformats.org/officeDocument/2006/relationships/hyperlink" Target="https://www.worldcementassociation.org/images/download-selector/2024%20conference/Yin%20Zhisong%20-%20Sinoma%20International%20Empowering%20High%20Quality%20Development%20of%20Cement%20Industry%20Green%20and%20Intelligence%20Systemic%20Solution.pdf" TargetMode="External"/><Relationship Id="rId5" Type="http://schemas.openxmlformats.org/officeDocument/2006/relationships/notesSlide" Target="../notesSlides/notesSlide18.xml"/><Relationship Id="rId15" Type="http://schemas.openxmlformats.org/officeDocument/2006/relationships/image" Target="../media/image101.png"/><Relationship Id="rId10" Type="http://schemas.openxmlformats.org/officeDocument/2006/relationships/hyperlink" Target="https://www.cnbm.com.cn/CNBM/00000002/" TargetMode="External"/><Relationship Id="rId4" Type="http://schemas.openxmlformats.org/officeDocument/2006/relationships/slideLayout" Target="../slideLayouts/slideLayout10.xml"/><Relationship Id="rId9" Type="http://schemas.openxmlformats.org/officeDocument/2006/relationships/hyperlink" Target="https://finance.sina.com.cn/stock/stockzmt/2025-04-03/doc-inerwwim2540528.shtml" TargetMode="External"/><Relationship Id="rId14" Type="http://schemas.openxmlformats.org/officeDocument/2006/relationships/hyperlink" Target="https://business.columbia.edu/insights/climate/cement" TargetMode="Externa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hyperlink" Target="https://pitchbook.com/profiles/company/460191-97" TargetMode="External"/><Relationship Id="rId13" Type="http://schemas.openxmlformats.org/officeDocument/2006/relationships/hyperlink" Target="https://business.columbia.edu/insights/climate/cki" TargetMode="External"/><Relationship Id="rId3" Type="http://schemas.openxmlformats.org/officeDocument/2006/relationships/tags" Target="../tags/tag719.xml"/><Relationship Id="rId7" Type="http://schemas.openxmlformats.org/officeDocument/2006/relationships/image" Target="../media/image1.emf"/><Relationship Id="rId12" Type="http://schemas.openxmlformats.org/officeDocument/2006/relationships/hyperlink" Target="https://business.columbia.edu/faculty/people/gernot-wagner" TargetMode="External"/><Relationship Id="rId17" Type="http://schemas.openxmlformats.org/officeDocument/2006/relationships/image" Target="../media/image107.png"/><Relationship Id="rId2" Type="http://schemas.openxmlformats.org/officeDocument/2006/relationships/tags" Target="../tags/tag718.xml"/><Relationship Id="rId16" Type="http://schemas.openxmlformats.org/officeDocument/2006/relationships/image" Target="../media/image106.png"/><Relationship Id="rId1" Type="http://schemas.openxmlformats.org/officeDocument/2006/relationships/tags" Target="../tags/tag717.xml"/><Relationship Id="rId6" Type="http://schemas.openxmlformats.org/officeDocument/2006/relationships/oleObject" Target="../embeddings/oleObject42.bin"/><Relationship Id="rId11" Type="http://schemas.openxmlformats.org/officeDocument/2006/relationships/hyperlink" Target="https://www.businesswire.com/news/home/20240412693182/en/Fortera-Lowers-Carbon-Emissions-with-Opening-of-its-First-Industrial-Green-Cement-Plant" TargetMode="External"/><Relationship Id="rId5" Type="http://schemas.openxmlformats.org/officeDocument/2006/relationships/notesSlide" Target="../notesSlides/notesSlide19.xml"/><Relationship Id="rId15" Type="http://schemas.openxmlformats.org/officeDocument/2006/relationships/image" Target="../media/image105.png"/><Relationship Id="rId10" Type="http://schemas.openxmlformats.org/officeDocument/2006/relationships/hyperlink" Target="https://www.globalcement.com/magazine/articles/1230-fortera-low-co2-cement-inspired-by-nature#:~:text=Fortera%20was%20established%20in%20Silicon%20Valley%2C%20California%2C,cementitious%20material%20via%20its%20patented%20Fortera%20process." TargetMode="External"/><Relationship Id="rId4" Type="http://schemas.openxmlformats.org/officeDocument/2006/relationships/slideLayout" Target="../slideLayouts/slideLayout10.xml"/><Relationship Id="rId9" Type="http://schemas.openxmlformats.org/officeDocument/2006/relationships/hyperlink" Target="https://forteraglobal.com/how-we-do-it/" TargetMode="External"/><Relationship Id="rId14" Type="http://schemas.openxmlformats.org/officeDocument/2006/relationships/hyperlink" Target="https://business.columbia.edu/insights/climate/cement" TargetMode="Externa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hyperlink" Target="https://gccassociation.org/concretefuture/wp-content/uploads/2022/10/GCCA-Concrete-Future-Roadmap-Document-AW-2022.pdf" TargetMode="External"/><Relationship Id="rId13" Type="http://schemas.openxmlformats.org/officeDocument/2006/relationships/hyperlink" Target="https://business.columbia.edu/insights/climate/cement" TargetMode="External"/><Relationship Id="rId3" Type="http://schemas.openxmlformats.org/officeDocument/2006/relationships/slideLayout" Target="../slideLayouts/slideLayout11.xml"/><Relationship Id="rId7" Type="http://schemas.openxmlformats.org/officeDocument/2006/relationships/hyperlink" Target="https://gccassociation.org/wp-content/uploads/2024/11/GCCA-Cement-Industry-Progress-Report-202425.pdf" TargetMode="External"/><Relationship Id="rId12" Type="http://schemas.openxmlformats.org/officeDocument/2006/relationships/hyperlink" Target="https://business.columbia.edu/insights/climate/cki" TargetMode="External"/><Relationship Id="rId2" Type="http://schemas.openxmlformats.org/officeDocument/2006/relationships/tags" Target="../tags/tag721.xml"/><Relationship Id="rId1" Type="http://schemas.openxmlformats.org/officeDocument/2006/relationships/tags" Target="../tags/tag720.xml"/><Relationship Id="rId6" Type="http://schemas.openxmlformats.org/officeDocument/2006/relationships/image" Target="../media/image14.emf"/><Relationship Id="rId11" Type="http://schemas.openxmlformats.org/officeDocument/2006/relationships/hyperlink" Target="https://business.columbia.edu/faculty/people/gernot-wagner" TargetMode="External"/><Relationship Id="rId5" Type="http://schemas.openxmlformats.org/officeDocument/2006/relationships/oleObject" Target="../embeddings/oleObject43.bin"/><Relationship Id="rId10" Type="http://schemas.openxmlformats.org/officeDocument/2006/relationships/hyperlink" Target="https://www.nature.com/articles/s41467-024-48965-z.pdf" TargetMode="External"/><Relationship Id="rId4" Type="http://schemas.openxmlformats.org/officeDocument/2006/relationships/notesSlide" Target="../notesSlides/notesSlide20.xml"/><Relationship Id="rId9" Type="http://schemas.openxmlformats.org/officeDocument/2006/relationships/hyperlink" Target="https://www.ivl.se/projekt/co2-concrete-uptake/calculation/calculation-of-co2-uptake.html" TargetMode="Externa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holcim.com/media/media-releases/3d-printing-clean-energy" TargetMode="External"/><Relationship Id="rId13" Type="http://schemas.openxmlformats.org/officeDocument/2006/relationships/image" Target="../media/image109.png"/><Relationship Id="rId3" Type="http://schemas.openxmlformats.org/officeDocument/2006/relationships/tags" Target="../tags/tag724.xml"/><Relationship Id="rId7" Type="http://schemas.openxmlformats.org/officeDocument/2006/relationships/image" Target="../media/image1.emf"/><Relationship Id="rId12" Type="http://schemas.openxmlformats.org/officeDocument/2006/relationships/image" Target="../media/image108.png"/><Relationship Id="rId2" Type="http://schemas.openxmlformats.org/officeDocument/2006/relationships/tags" Target="../tags/tag723.xml"/><Relationship Id="rId1" Type="http://schemas.openxmlformats.org/officeDocument/2006/relationships/tags" Target="../tags/tag722.xml"/><Relationship Id="rId6" Type="http://schemas.openxmlformats.org/officeDocument/2006/relationships/oleObject" Target="../embeddings/oleObject44.bin"/><Relationship Id="rId11" Type="http://schemas.openxmlformats.org/officeDocument/2006/relationships/hyperlink" Target="https://business.columbia.edu/insights/climate/cement" TargetMode="External"/><Relationship Id="rId5" Type="http://schemas.openxmlformats.org/officeDocument/2006/relationships/notesSlide" Target="../notesSlides/notesSlide21.xml"/><Relationship Id="rId10" Type="http://schemas.openxmlformats.org/officeDocument/2006/relationships/hyperlink" Target="https://business.columbia.edu/insights/climate/cki" TargetMode="External"/><Relationship Id="rId4" Type="http://schemas.openxmlformats.org/officeDocument/2006/relationships/slideLayout" Target="../slideLayouts/slideLayout13.xml"/><Relationship Id="rId9" Type="http://schemas.openxmlformats.org/officeDocument/2006/relationships/hyperlink" Target="https://business.columbia.edu/faculty/people/gernot-wagner" TargetMode="External"/><Relationship Id="rId14" Type="http://schemas.openxmlformats.org/officeDocument/2006/relationships/image" Target="../media/image110.jpe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726.xml"/><Relationship Id="rId1" Type="http://schemas.openxmlformats.org/officeDocument/2006/relationships/tags" Target="../tags/tag725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45.bin"/><Relationship Id="rId4" Type="http://schemas.openxmlformats.org/officeDocument/2006/relationships/image" Target="../media/image111.jpe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.jpeg"/><Relationship Id="rId3" Type="http://schemas.openxmlformats.org/officeDocument/2006/relationships/tags" Target="../tags/tag729.xml"/><Relationship Id="rId7" Type="http://schemas.openxmlformats.org/officeDocument/2006/relationships/image" Target="../media/image14.emf"/><Relationship Id="rId2" Type="http://schemas.openxmlformats.org/officeDocument/2006/relationships/tags" Target="../tags/tag728.xml"/><Relationship Id="rId1" Type="http://schemas.openxmlformats.org/officeDocument/2006/relationships/tags" Target="../tags/tag727.xml"/><Relationship Id="rId6" Type="http://schemas.openxmlformats.org/officeDocument/2006/relationships/oleObject" Target="../embeddings/oleObject21.bin"/><Relationship Id="rId11" Type="http://schemas.openxmlformats.org/officeDocument/2006/relationships/hyperlink" Target="https://business.columbia.edu/insights/climate/cement" TargetMode="External"/><Relationship Id="rId5" Type="http://schemas.openxmlformats.org/officeDocument/2006/relationships/notesSlide" Target="../notesSlides/notesSlide22.xml"/><Relationship Id="rId10" Type="http://schemas.openxmlformats.org/officeDocument/2006/relationships/hyperlink" Target="https://business.columbia.edu/insights/climate/cki" TargetMode="External"/><Relationship Id="rId4" Type="http://schemas.openxmlformats.org/officeDocument/2006/relationships/slideLayout" Target="../slideLayouts/slideLayout8.xml"/><Relationship Id="rId9" Type="http://schemas.openxmlformats.org/officeDocument/2006/relationships/hyperlink" Target="https://business.columbia.edu/faculty/people/gernot-wagner" TargetMode="Externa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.svg"/><Relationship Id="rId13" Type="http://schemas.openxmlformats.org/officeDocument/2006/relationships/hyperlink" Target="https://rmi.org/five-insights-on-the-concrete-and-cement-industrys-transition-to-net-zero/" TargetMode="External"/><Relationship Id="rId3" Type="http://schemas.openxmlformats.org/officeDocument/2006/relationships/slideLayout" Target="../slideLayouts/slideLayout13.xml"/><Relationship Id="rId7" Type="http://schemas.openxmlformats.org/officeDocument/2006/relationships/image" Target="../media/image114.svg"/><Relationship Id="rId12" Type="http://schemas.openxmlformats.org/officeDocument/2006/relationships/hyperlink" Target="https://fcarchitects.org/content/cement-value-chain/" TargetMode="External"/><Relationship Id="rId17" Type="http://schemas.openxmlformats.org/officeDocument/2006/relationships/hyperlink" Target="https://business.columbia.edu/insights/climate/cement" TargetMode="External"/><Relationship Id="rId2" Type="http://schemas.openxmlformats.org/officeDocument/2006/relationships/tags" Target="../tags/tag731.xml"/><Relationship Id="rId16" Type="http://schemas.openxmlformats.org/officeDocument/2006/relationships/hyperlink" Target="https://business.columbia.edu/insights/climate/cki" TargetMode="External"/><Relationship Id="rId1" Type="http://schemas.openxmlformats.org/officeDocument/2006/relationships/tags" Target="../tags/tag730.xml"/><Relationship Id="rId6" Type="http://schemas.openxmlformats.org/officeDocument/2006/relationships/image" Target="../media/image113.svg"/><Relationship Id="rId11" Type="http://schemas.openxmlformats.org/officeDocument/2006/relationships/hyperlink" Target="https://www.cement.org/a-sustainable-future/roadmap-to-carbon-neutrality/" TargetMode="External"/><Relationship Id="rId5" Type="http://schemas.openxmlformats.org/officeDocument/2006/relationships/image" Target="../media/image15.emf"/><Relationship Id="rId15" Type="http://schemas.openxmlformats.org/officeDocument/2006/relationships/hyperlink" Target="https://business.columbia.edu/faculty/people/gernot-wagner" TargetMode="External"/><Relationship Id="rId10" Type="http://schemas.openxmlformats.org/officeDocument/2006/relationships/image" Target="../media/image117.svg"/><Relationship Id="rId4" Type="http://schemas.openxmlformats.org/officeDocument/2006/relationships/oleObject" Target="../embeddings/oleObject46.bin"/><Relationship Id="rId9" Type="http://schemas.openxmlformats.org/officeDocument/2006/relationships/image" Target="../media/image116.svg"/><Relationship Id="rId14" Type="http://schemas.openxmlformats.org/officeDocument/2006/relationships/hyperlink" Target="https://cementprogress.com/wp-content/uploads/2024/07/PCA-Roadmap-to-Carbon-Neutrality-January-2024.pdf" TargetMode="External"/></Relationships>
</file>

<file path=ppt/slides/_rels/slide4.xml.rels><?xml version="1.0" encoding="UTF-8" standalone="yes"?>
<Relationships xmlns="http://schemas.openxmlformats.org/package/2006/relationships"><Relationship Id="rId13" Type="http://schemas.openxmlformats.org/officeDocument/2006/relationships/tags" Target="../tags/tag44.xml"/><Relationship Id="rId18" Type="http://schemas.openxmlformats.org/officeDocument/2006/relationships/tags" Target="../tags/tag49.xml"/><Relationship Id="rId26" Type="http://schemas.openxmlformats.org/officeDocument/2006/relationships/tags" Target="../tags/tag57.xml"/><Relationship Id="rId39" Type="http://schemas.openxmlformats.org/officeDocument/2006/relationships/tags" Target="../tags/tag70.xml"/><Relationship Id="rId21" Type="http://schemas.openxmlformats.org/officeDocument/2006/relationships/tags" Target="../tags/tag52.xml"/><Relationship Id="rId34" Type="http://schemas.openxmlformats.org/officeDocument/2006/relationships/tags" Target="../tags/tag65.xml"/><Relationship Id="rId42" Type="http://schemas.openxmlformats.org/officeDocument/2006/relationships/tags" Target="../tags/tag73.xml"/><Relationship Id="rId47" Type="http://schemas.openxmlformats.org/officeDocument/2006/relationships/tags" Target="../tags/tag78.xml"/><Relationship Id="rId50" Type="http://schemas.openxmlformats.org/officeDocument/2006/relationships/tags" Target="../tags/tag81.xml"/><Relationship Id="rId55" Type="http://schemas.openxmlformats.org/officeDocument/2006/relationships/tags" Target="../tags/tag86.xml"/><Relationship Id="rId7" Type="http://schemas.openxmlformats.org/officeDocument/2006/relationships/tags" Target="../tags/tag38.xml"/><Relationship Id="rId2" Type="http://schemas.openxmlformats.org/officeDocument/2006/relationships/tags" Target="../tags/tag33.xml"/><Relationship Id="rId16" Type="http://schemas.openxmlformats.org/officeDocument/2006/relationships/tags" Target="../tags/tag47.xml"/><Relationship Id="rId29" Type="http://schemas.openxmlformats.org/officeDocument/2006/relationships/tags" Target="../tags/tag60.xml"/><Relationship Id="rId11" Type="http://schemas.openxmlformats.org/officeDocument/2006/relationships/tags" Target="../tags/tag42.xml"/><Relationship Id="rId24" Type="http://schemas.openxmlformats.org/officeDocument/2006/relationships/tags" Target="../tags/tag55.xml"/><Relationship Id="rId32" Type="http://schemas.openxmlformats.org/officeDocument/2006/relationships/tags" Target="../tags/tag63.xml"/><Relationship Id="rId37" Type="http://schemas.openxmlformats.org/officeDocument/2006/relationships/tags" Target="../tags/tag68.xml"/><Relationship Id="rId40" Type="http://schemas.openxmlformats.org/officeDocument/2006/relationships/tags" Target="../tags/tag71.xml"/><Relationship Id="rId45" Type="http://schemas.openxmlformats.org/officeDocument/2006/relationships/tags" Target="../tags/tag76.xml"/><Relationship Id="rId53" Type="http://schemas.openxmlformats.org/officeDocument/2006/relationships/tags" Target="../tags/tag84.xml"/><Relationship Id="rId58" Type="http://schemas.openxmlformats.org/officeDocument/2006/relationships/slideLayout" Target="../slideLayouts/slideLayout10.xml"/><Relationship Id="rId5" Type="http://schemas.openxmlformats.org/officeDocument/2006/relationships/tags" Target="../tags/tag36.xml"/><Relationship Id="rId61" Type="http://schemas.openxmlformats.org/officeDocument/2006/relationships/hyperlink" Target="https://business.columbia.edu/insights/climate/cki" TargetMode="External"/><Relationship Id="rId19" Type="http://schemas.openxmlformats.org/officeDocument/2006/relationships/tags" Target="../tags/tag50.xml"/><Relationship Id="rId14" Type="http://schemas.openxmlformats.org/officeDocument/2006/relationships/tags" Target="../tags/tag45.xml"/><Relationship Id="rId22" Type="http://schemas.openxmlformats.org/officeDocument/2006/relationships/tags" Target="../tags/tag53.xml"/><Relationship Id="rId27" Type="http://schemas.openxmlformats.org/officeDocument/2006/relationships/tags" Target="../tags/tag58.xml"/><Relationship Id="rId30" Type="http://schemas.openxmlformats.org/officeDocument/2006/relationships/tags" Target="../tags/tag61.xml"/><Relationship Id="rId35" Type="http://schemas.openxmlformats.org/officeDocument/2006/relationships/tags" Target="../tags/tag66.xml"/><Relationship Id="rId43" Type="http://schemas.openxmlformats.org/officeDocument/2006/relationships/tags" Target="../tags/tag74.xml"/><Relationship Id="rId48" Type="http://schemas.openxmlformats.org/officeDocument/2006/relationships/tags" Target="../tags/tag79.xml"/><Relationship Id="rId56" Type="http://schemas.openxmlformats.org/officeDocument/2006/relationships/tags" Target="../tags/tag87.xml"/><Relationship Id="rId8" Type="http://schemas.openxmlformats.org/officeDocument/2006/relationships/tags" Target="../tags/tag39.xml"/><Relationship Id="rId51" Type="http://schemas.openxmlformats.org/officeDocument/2006/relationships/tags" Target="../tags/tag82.xml"/><Relationship Id="rId3" Type="http://schemas.openxmlformats.org/officeDocument/2006/relationships/tags" Target="../tags/tag34.xml"/><Relationship Id="rId12" Type="http://schemas.openxmlformats.org/officeDocument/2006/relationships/tags" Target="../tags/tag43.xml"/><Relationship Id="rId17" Type="http://schemas.openxmlformats.org/officeDocument/2006/relationships/tags" Target="../tags/tag48.xml"/><Relationship Id="rId25" Type="http://schemas.openxmlformats.org/officeDocument/2006/relationships/tags" Target="../tags/tag56.xml"/><Relationship Id="rId33" Type="http://schemas.openxmlformats.org/officeDocument/2006/relationships/tags" Target="../tags/tag64.xml"/><Relationship Id="rId38" Type="http://schemas.openxmlformats.org/officeDocument/2006/relationships/tags" Target="../tags/tag69.xml"/><Relationship Id="rId46" Type="http://schemas.openxmlformats.org/officeDocument/2006/relationships/tags" Target="../tags/tag77.xml"/><Relationship Id="rId59" Type="http://schemas.openxmlformats.org/officeDocument/2006/relationships/oleObject" Target="../embeddings/oleObject12.bin"/><Relationship Id="rId20" Type="http://schemas.openxmlformats.org/officeDocument/2006/relationships/tags" Target="../tags/tag51.xml"/><Relationship Id="rId41" Type="http://schemas.openxmlformats.org/officeDocument/2006/relationships/tags" Target="../tags/tag72.xml"/><Relationship Id="rId54" Type="http://schemas.openxmlformats.org/officeDocument/2006/relationships/tags" Target="../tags/tag85.xml"/><Relationship Id="rId62" Type="http://schemas.openxmlformats.org/officeDocument/2006/relationships/hyperlink" Target="https://business.columbia.edu/insights/climate/cement" TargetMode="External"/><Relationship Id="rId1" Type="http://schemas.openxmlformats.org/officeDocument/2006/relationships/tags" Target="../tags/tag32.xml"/><Relationship Id="rId6" Type="http://schemas.openxmlformats.org/officeDocument/2006/relationships/tags" Target="../tags/tag37.xml"/><Relationship Id="rId15" Type="http://schemas.openxmlformats.org/officeDocument/2006/relationships/tags" Target="../tags/tag46.xml"/><Relationship Id="rId23" Type="http://schemas.openxmlformats.org/officeDocument/2006/relationships/tags" Target="../tags/tag54.xml"/><Relationship Id="rId28" Type="http://schemas.openxmlformats.org/officeDocument/2006/relationships/tags" Target="../tags/tag59.xml"/><Relationship Id="rId36" Type="http://schemas.openxmlformats.org/officeDocument/2006/relationships/tags" Target="../tags/tag67.xml"/><Relationship Id="rId49" Type="http://schemas.openxmlformats.org/officeDocument/2006/relationships/tags" Target="../tags/tag80.xml"/><Relationship Id="rId57" Type="http://schemas.openxmlformats.org/officeDocument/2006/relationships/tags" Target="../tags/tag88.xml"/><Relationship Id="rId10" Type="http://schemas.openxmlformats.org/officeDocument/2006/relationships/tags" Target="../tags/tag41.xml"/><Relationship Id="rId31" Type="http://schemas.openxmlformats.org/officeDocument/2006/relationships/tags" Target="../tags/tag62.xml"/><Relationship Id="rId44" Type="http://schemas.openxmlformats.org/officeDocument/2006/relationships/tags" Target="../tags/tag75.xml"/><Relationship Id="rId52" Type="http://schemas.openxmlformats.org/officeDocument/2006/relationships/tags" Target="../tags/tag83.xml"/><Relationship Id="rId60" Type="http://schemas.openxmlformats.org/officeDocument/2006/relationships/image" Target="../media/image15.emf"/><Relationship Id="rId4" Type="http://schemas.openxmlformats.org/officeDocument/2006/relationships/tags" Target="../tags/tag35.xml"/><Relationship Id="rId9" Type="http://schemas.openxmlformats.org/officeDocument/2006/relationships/tags" Target="../tags/tag40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hyperlink" Target="https://business.columbia.edu/insights/climate/cki" TargetMode="External"/><Relationship Id="rId3" Type="http://schemas.openxmlformats.org/officeDocument/2006/relationships/slideLayout" Target="../slideLayouts/slideLayout17.xml"/><Relationship Id="rId7" Type="http://schemas.openxmlformats.org/officeDocument/2006/relationships/hyperlink" Target="https://business.columbia.edu/faculty/people/gernot-wagner" TargetMode="External"/><Relationship Id="rId2" Type="http://schemas.openxmlformats.org/officeDocument/2006/relationships/tags" Target="../tags/tag733.xml"/><Relationship Id="rId1" Type="http://schemas.openxmlformats.org/officeDocument/2006/relationships/tags" Target="../tags/tag732.xml"/><Relationship Id="rId6" Type="http://schemas.openxmlformats.org/officeDocument/2006/relationships/hyperlink" Target="https://climateprogramportal.org/resource/pathways-to-commercial-liftoff/" TargetMode="External"/><Relationship Id="rId5" Type="http://schemas.openxmlformats.org/officeDocument/2006/relationships/image" Target="../media/image15.emf"/><Relationship Id="rId4" Type="http://schemas.openxmlformats.org/officeDocument/2006/relationships/oleObject" Target="../embeddings/oleObject47.bin"/><Relationship Id="rId9" Type="http://schemas.openxmlformats.org/officeDocument/2006/relationships/hyperlink" Target="https://business.columbia.edu/insights/climate/cement" TargetMode="Externa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energy.gov/sites/default/files/2024-11/FOAK%20Financing%20and%20Development%20Approaches_112024_vf.pdf" TargetMode="External"/><Relationship Id="rId13" Type="http://schemas.openxmlformats.org/officeDocument/2006/relationships/hyperlink" Target="https://business.columbia.edu/insights/climate/cement" TargetMode="External"/><Relationship Id="rId3" Type="http://schemas.openxmlformats.org/officeDocument/2006/relationships/slideLayout" Target="../slideLayouts/slideLayout13.xml"/><Relationship Id="rId7" Type="http://schemas.openxmlformats.org/officeDocument/2006/relationships/image" Target="../media/image119.png"/><Relationship Id="rId12" Type="http://schemas.openxmlformats.org/officeDocument/2006/relationships/hyperlink" Target="https://business.columbia.edu/insights/climate/cki" TargetMode="External"/><Relationship Id="rId2" Type="http://schemas.openxmlformats.org/officeDocument/2006/relationships/tags" Target="../tags/tag735.xml"/><Relationship Id="rId1" Type="http://schemas.openxmlformats.org/officeDocument/2006/relationships/tags" Target="../tags/tag734.xml"/><Relationship Id="rId6" Type="http://schemas.openxmlformats.org/officeDocument/2006/relationships/image" Target="../media/image118.png"/><Relationship Id="rId11" Type="http://schemas.openxmlformats.org/officeDocument/2006/relationships/hyperlink" Target="https://business.columbia.edu/faculty/people/gernot-wagner" TargetMode="External"/><Relationship Id="rId5" Type="http://schemas.openxmlformats.org/officeDocument/2006/relationships/image" Target="../media/image15.emf"/><Relationship Id="rId10" Type="http://schemas.openxmlformats.org/officeDocument/2006/relationships/hyperlink" Target="https://medium.com/extantia-capital/breaking-new-ground-all-you-need-to-know-about-foaks-7c536c347960" TargetMode="External"/><Relationship Id="rId4" Type="http://schemas.openxmlformats.org/officeDocument/2006/relationships/oleObject" Target="../embeddings/oleObject48.bin"/><Relationship Id="rId9" Type="http://schemas.openxmlformats.org/officeDocument/2006/relationships/hyperlink" Target="https://www.ctvc.co/meet-the-foak-folks/" TargetMode="Externa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hyperlink" Target="https://medium.com/extantia-capital/breaking-new-ground-all-you-need-to-know-about-foaks-7c536c347960" TargetMode="External"/><Relationship Id="rId3" Type="http://schemas.openxmlformats.org/officeDocument/2006/relationships/slideLayout" Target="../slideLayouts/slideLayout13.xml"/><Relationship Id="rId7" Type="http://schemas.openxmlformats.org/officeDocument/2006/relationships/hyperlink" Target="https://www.ctvc.co/meet-the-foak-folks/" TargetMode="External"/><Relationship Id="rId2" Type="http://schemas.openxmlformats.org/officeDocument/2006/relationships/tags" Target="../tags/tag737.xml"/><Relationship Id="rId1" Type="http://schemas.openxmlformats.org/officeDocument/2006/relationships/tags" Target="../tags/tag736.xml"/><Relationship Id="rId6" Type="http://schemas.openxmlformats.org/officeDocument/2006/relationships/hyperlink" Target="https://www.energy.gov/sites/default/files/2024-11/FOAK%20Financing%20and%20Development%20Approaches_112024_vf.pdf" TargetMode="External"/><Relationship Id="rId11" Type="http://schemas.openxmlformats.org/officeDocument/2006/relationships/hyperlink" Target="https://business.columbia.edu/insights/climate/cement" TargetMode="External"/><Relationship Id="rId5" Type="http://schemas.openxmlformats.org/officeDocument/2006/relationships/image" Target="../media/image15.emf"/><Relationship Id="rId10" Type="http://schemas.openxmlformats.org/officeDocument/2006/relationships/hyperlink" Target="https://business.columbia.edu/insights/climate/cki" TargetMode="External"/><Relationship Id="rId4" Type="http://schemas.openxmlformats.org/officeDocument/2006/relationships/oleObject" Target="../embeddings/oleObject49.bin"/><Relationship Id="rId9" Type="http://schemas.openxmlformats.org/officeDocument/2006/relationships/hyperlink" Target="https://business.columbia.edu/faculty/people/gernot-wagner" TargetMode="Externa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cbo.gov/publication/57126" TargetMode="External"/><Relationship Id="rId13" Type="http://schemas.openxmlformats.org/officeDocument/2006/relationships/hyperlink" Target="https://business.columbia.edu/insights/climate/cement" TargetMode="External"/><Relationship Id="rId3" Type="http://schemas.openxmlformats.org/officeDocument/2006/relationships/slideLayout" Target="../slideLayouts/slideLayout21.xml"/><Relationship Id="rId7" Type="http://schemas.openxmlformats.org/officeDocument/2006/relationships/hyperlink" Target="https://www.gao.gov/products/gao-21-439" TargetMode="External"/><Relationship Id="rId12" Type="http://schemas.openxmlformats.org/officeDocument/2006/relationships/hyperlink" Target="https://business.columbia.edu/insights/climate/cki" TargetMode="External"/><Relationship Id="rId2" Type="http://schemas.openxmlformats.org/officeDocument/2006/relationships/tags" Target="../tags/tag739.xml"/><Relationship Id="rId1" Type="http://schemas.openxmlformats.org/officeDocument/2006/relationships/tags" Target="../tags/tag738.xml"/><Relationship Id="rId6" Type="http://schemas.openxmlformats.org/officeDocument/2006/relationships/hyperlink" Target="https://www.energy.gov/sites/default/files/2024-11/FOAK%20Financing%20and%20Development%20Approaches_112024_vf.pdf" TargetMode="External"/><Relationship Id="rId11" Type="http://schemas.openxmlformats.org/officeDocument/2006/relationships/hyperlink" Target="https://business.columbia.edu/faculty/people/gernot-wagner" TargetMode="External"/><Relationship Id="rId5" Type="http://schemas.openxmlformats.org/officeDocument/2006/relationships/image" Target="../media/image120.emf"/><Relationship Id="rId10" Type="http://schemas.openxmlformats.org/officeDocument/2006/relationships/hyperlink" Target="https://www.hbs.edu/ris/Publication%20Files/12-105.pdf" TargetMode="External"/><Relationship Id="rId4" Type="http://schemas.openxmlformats.org/officeDocument/2006/relationships/oleObject" Target="../embeddings/oleObject50.bin"/><Relationship Id="rId9" Type="http://schemas.openxmlformats.org/officeDocument/2006/relationships/hyperlink" Target="https://doi.org/10.1016/j.isci.2022.104378" TargetMode="Externa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hyperlink" Target="https://business.columbia.edu/faculty/people/gernot-wagner" TargetMode="External"/><Relationship Id="rId3" Type="http://schemas.openxmlformats.org/officeDocument/2006/relationships/slideLayout" Target="../slideLayouts/slideLayout15.xml"/><Relationship Id="rId7" Type="http://schemas.openxmlformats.org/officeDocument/2006/relationships/hyperlink" Target="https://www.industrytransition.org/green-cement-technology-tracker/" TargetMode="External"/><Relationship Id="rId2" Type="http://schemas.openxmlformats.org/officeDocument/2006/relationships/tags" Target="../tags/tag741.xml"/><Relationship Id="rId1" Type="http://schemas.openxmlformats.org/officeDocument/2006/relationships/tags" Target="../tags/tag740.xml"/><Relationship Id="rId6" Type="http://schemas.openxmlformats.org/officeDocument/2006/relationships/hyperlink" Target="https://www.energy.gov/eere/solar/federal-solar-tax-credits-businesses#:~:text=Solar%20systems%20that%20are%20placed,)%5B5%5D%20in%20size." TargetMode="External"/><Relationship Id="rId5" Type="http://schemas.openxmlformats.org/officeDocument/2006/relationships/image" Target="../media/image15.emf"/><Relationship Id="rId10" Type="http://schemas.openxmlformats.org/officeDocument/2006/relationships/hyperlink" Target="https://business.columbia.edu/insights/climate/cement" TargetMode="External"/><Relationship Id="rId4" Type="http://schemas.openxmlformats.org/officeDocument/2006/relationships/oleObject" Target="../embeddings/oleObject51.bin"/><Relationship Id="rId9" Type="http://schemas.openxmlformats.org/officeDocument/2006/relationships/hyperlink" Target="https://business.columbia.edu/insights/climate/cki" TargetMode="Externa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hyperlink" Target="https://www3.weforum.org/docs/WEF_Net_Zero_Tracker_2023_REPORT.pdf" TargetMode="External"/><Relationship Id="rId13" Type="http://schemas.openxmlformats.org/officeDocument/2006/relationships/hyperlink" Target="https://taxation-customs.ec.europa.eu/carbon-border-adjustment-mechanism_en" TargetMode="External"/><Relationship Id="rId18" Type="http://schemas.openxmlformats.org/officeDocument/2006/relationships/hyperlink" Target="https://business.columbia.edu/faculty/people/gernot-wagner" TargetMode="External"/><Relationship Id="rId3" Type="http://schemas.openxmlformats.org/officeDocument/2006/relationships/tags" Target="../tags/tag744.xml"/><Relationship Id="rId7" Type="http://schemas.openxmlformats.org/officeDocument/2006/relationships/image" Target="../media/image14.emf"/><Relationship Id="rId12" Type="http://schemas.openxmlformats.org/officeDocument/2006/relationships/hyperlink" Target="https://icapcarbonaction.com/en/ets/usa-california-cap-and-trade-program" TargetMode="External"/><Relationship Id="rId17" Type="http://schemas.openxmlformats.org/officeDocument/2006/relationships/hyperlink" Target="https://www.energy.gov/oced/industrial-demonstrations-program-0" TargetMode="External"/><Relationship Id="rId2" Type="http://schemas.openxmlformats.org/officeDocument/2006/relationships/tags" Target="../tags/tag743.xml"/><Relationship Id="rId16" Type="http://schemas.openxmlformats.org/officeDocument/2006/relationships/hyperlink" Target="https://www.catf.us/resource/designing-carbon-contracts-for-difference/" TargetMode="External"/><Relationship Id="rId20" Type="http://schemas.openxmlformats.org/officeDocument/2006/relationships/hyperlink" Target="https://business.columbia.edu/insights/climate/cement" TargetMode="External"/><Relationship Id="rId1" Type="http://schemas.openxmlformats.org/officeDocument/2006/relationships/tags" Target="../tags/tag742.xml"/><Relationship Id="rId6" Type="http://schemas.openxmlformats.org/officeDocument/2006/relationships/oleObject" Target="../embeddings/oleObject52.bin"/><Relationship Id="rId11" Type="http://schemas.openxmlformats.org/officeDocument/2006/relationships/hyperlink" Target="https://climate.ec.europa.eu/eu-action/eu-emissions-trading-system-eu-ets_en" TargetMode="External"/><Relationship Id="rId5" Type="http://schemas.openxmlformats.org/officeDocument/2006/relationships/notesSlide" Target="../notesSlides/notesSlide23.xml"/><Relationship Id="rId15" Type="http://schemas.openxmlformats.org/officeDocument/2006/relationships/hyperlink" Target="https://www.spglobal.com/commodityinsights/en/market-insights/latest-news/energy-transition/072523-ira-turbocharged-carbon-capture-tax-credit-but-challenges-persist-experts" TargetMode="External"/><Relationship Id="rId10" Type="http://schemas.openxmlformats.org/officeDocument/2006/relationships/hyperlink" Target="https://single-market-economy.ec.europa.eu/industry/sustainability/net-zero-industry-act_en" TargetMode="External"/><Relationship Id="rId19" Type="http://schemas.openxmlformats.org/officeDocument/2006/relationships/hyperlink" Target="https://business.columbia.edu/insights/climate/cki" TargetMode="External"/><Relationship Id="rId4" Type="http://schemas.openxmlformats.org/officeDocument/2006/relationships/slideLayout" Target="../slideLayouts/slideLayout10.xml"/><Relationship Id="rId9" Type="http://schemas.openxmlformats.org/officeDocument/2006/relationships/hyperlink" Target="https://cinea.ec.europa.eu/programmes/innovation-fund_en" TargetMode="External"/><Relationship Id="rId14" Type="http://schemas.openxmlformats.org/officeDocument/2006/relationships/hyperlink" Target="https://www.sustainability.gov/buyclean/" TargetMode="Externa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2.png"/><Relationship Id="rId13" Type="http://schemas.openxmlformats.org/officeDocument/2006/relationships/hyperlink" Target="https://single-market-economy.ec.europa.eu/industry/sustainability/net-zero-industry-act_en" TargetMode="External"/><Relationship Id="rId18" Type="http://schemas.openxmlformats.org/officeDocument/2006/relationships/hyperlink" Target="https://www.sustainability.gov/buyclean/" TargetMode="External"/><Relationship Id="rId26" Type="http://schemas.openxmlformats.org/officeDocument/2006/relationships/hyperlink" Target="https://www.codot.gov/business/designsupport/materials-and-geotechnical/epd-documents/final-cdot-buy-clean-colorado_limits_1-1-25_accessibility_updates_4_15.pdf?.com" TargetMode="External"/><Relationship Id="rId3" Type="http://schemas.openxmlformats.org/officeDocument/2006/relationships/slideLayout" Target="../slideLayouts/slideLayout10.xml"/><Relationship Id="rId21" Type="http://schemas.openxmlformats.org/officeDocument/2006/relationships/hyperlink" Target="https://www.energy.gov/oced/industrial-demonstrations-program-0" TargetMode="External"/><Relationship Id="rId7" Type="http://schemas.openxmlformats.org/officeDocument/2006/relationships/image" Target="../media/image121.png"/><Relationship Id="rId12" Type="http://schemas.openxmlformats.org/officeDocument/2006/relationships/hyperlink" Target="https://cinea.ec.europa.eu/programmes/innovation-fund_en" TargetMode="External"/><Relationship Id="rId17" Type="http://schemas.openxmlformats.org/officeDocument/2006/relationships/hyperlink" Target="https://www.industrialenergyaccelerator.org/wp-content/uploads/FINAL-The-GPP-Pledge-brochure-2023-update.pdf" TargetMode="External"/><Relationship Id="rId25" Type="http://schemas.openxmlformats.org/officeDocument/2006/relationships/hyperlink" Target="https://www.reuters.com/sustainability/climate-energy/chinas-central-bank-extend-low-carbon-lending-tool-end-2027-2024-08-11/?.com" TargetMode="External"/><Relationship Id="rId2" Type="http://schemas.openxmlformats.org/officeDocument/2006/relationships/tags" Target="../tags/tag746.xml"/><Relationship Id="rId16" Type="http://schemas.openxmlformats.org/officeDocument/2006/relationships/hyperlink" Target="https://taxation-customs.ec.europa.eu/carbon-border-adjustment-mechanism_en" TargetMode="External"/><Relationship Id="rId20" Type="http://schemas.openxmlformats.org/officeDocument/2006/relationships/hyperlink" Target="https://www.catf.us/resource/designing-carbon-contracts-for-difference/" TargetMode="External"/><Relationship Id="rId29" Type="http://schemas.openxmlformats.org/officeDocument/2006/relationships/hyperlink" Target="https://business.columbia.edu/insights/climate/cki" TargetMode="External"/><Relationship Id="rId1" Type="http://schemas.openxmlformats.org/officeDocument/2006/relationships/tags" Target="../tags/tag745.xml"/><Relationship Id="rId6" Type="http://schemas.openxmlformats.org/officeDocument/2006/relationships/image" Target="../media/image14.emf"/><Relationship Id="rId11" Type="http://schemas.openxmlformats.org/officeDocument/2006/relationships/hyperlink" Target="https://www3.weforum.org/docs/WEF_Net_Zero_Tracker_2023_REPORT.pdf" TargetMode="External"/><Relationship Id="rId24" Type="http://schemas.openxmlformats.org/officeDocument/2006/relationships/hyperlink" Target="https://icapcarbonaction.com/en/news/china-officially-expands-national-ets-cement-steel-and-aluminum-sectors?utm.com" TargetMode="External"/><Relationship Id="rId5" Type="http://schemas.openxmlformats.org/officeDocument/2006/relationships/oleObject" Target="../embeddings/oleObject53.bin"/><Relationship Id="rId15" Type="http://schemas.openxmlformats.org/officeDocument/2006/relationships/hyperlink" Target="https://icapcarbonaction.com/en/ets/usa-california-cap-and-trade-program" TargetMode="External"/><Relationship Id="rId23" Type="http://schemas.openxmlformats.org/officeDocument/2006/relationships/hyperlink" Target="https://globalcarbonatlas.org/emissions/carbon-emissions/" TargetMode="External"/><Relationship Id="rId28" Type="http://schemas.openxmlformats.org/officeDocument/2006/relationships/hyperlink" Target="https://business.columbia.edu/faculty/people/gernot-wagner" TargetMode="External"/><Relationship Id="rId10" Type="http://schemas.openxmlformats.org/officeDocument/2006/relationships/image" Target="../media/image124.png"/><Relationship Id="rId19" Type="http://schemas.openxmlformats.org/officeDocument/2006/relationships/hyperlink" Target="https://www.spglobal.com/commodityinsights/en/market-insights/latest-news/energy-transition/072523-ira-turbocharged-carbon-capture-tax-credit-but-challenges-persist-experts" TargetMode="External"/><Relationship Id="rId4" Type="http://schemas.openxmlformats.org/officeDocument/2006/relationships/notesSlide" Target="../notesSlides/notesSlide24.xml"/><Relationship Id="rId9" Type="http://schemas.openxmlformats.org/officeDocument/2006/relationships/image" Target="../media/image123.png"/><Relationship Id="rId14" Type="http://schemas.openxmlformats.org/officeDocument/2006/relationships/hyperlink" Target="https://climate.ec.europa.eu/eu-action/eu-emissions-trading-system-eu-ets_en" TargetMode="External"/><Relationship Id="rId22" Type="http://schemas.openxmlformats.org/officeDocument/2006/relationships/hyperlink" Target="https://www.chinesestandard.net/PDF.aspx/GB175-2023?utm.com" TargetMode="External"/><Relationship Id="rId27" Type="http://schemas.openxmlformats.org/officeDocument/2006/relationships/hyperlink" Target="https://icapcarbonaction.com/en/ets/usa-regional-greenhouse-gas-initiative-rggi" TargetMode="External"/><Relationship Id="rId30" Type="http://schemas.openxmlformats.org/officeDocument/2006/relationships/hyperlink" Target="https://business.columbia.edu/insights/climate/cement" TargetMode="External"/></Relationships>
</file>

<file path=ppt/slides/_rels/slide47.xml.rels><?xml version="1.0" encoding="UTF-8" standalone="yes"?>
<Relationships xmlns="http://schemas.openxmlformats.org/package/2006/relationships"><Relationship Id="rId26" Type="http://schemas.openxmlformats.org/officeDocument/2006/relationships/tags" Target="../tags/tag772.xml"/><Relationship Id="rId21" Type="http://schemas.openxmlformats.org/officeDocument/2006/relationships/tags" Target="../tags/tag767.xml"/><Relationship Id="rId42" Type="http://schemas.openxmlformats.org/officeDocument/2006/relationships/image" Target="../media/image14.emf"/><Relationship Id="rId47" Type="http://schemas.openxmlformats.org/officeDocument/2006/relationships/image" Target="../media/image121.png"/><Relationship Id="rId63" Type="http://schemas.openxmlformats.org/officeDocument/2006/relationships/hyperlink" Target="https://www.reuters.com/sustainability/climate-energy/chinas-central-bank-extend-low-carbon-lending-tool-end-2027-2024-08-11/?.com" TargetMode="External"/><Relationship Id="rId68" Type="http://schemas.openxmlformats.org/officeDocument/2006/relationships/hyperlink" Target="https://www.china-briefing.com/news/china-energy-conservation-and-co2-reduction-plan-compliance-considerations-for-businesses/#:~:text=,clinker%20capacity%20in%20key%20regions" TargetMode="External"/><Relationship Id="rId2" Type="http://schemas.openxmlformats.org/officeDocument/2006/relationships/tags" Target="../tags/tag748.xml"/><Relationship Id="rId16" Type="http://schemas.openxmlformats.org/officeDocument/2006/relationships/tags" Target="../tags/tag762.xml"/><Relationship Id="rId29" Type="http://schemas.openxmlformats.org/officeDocument/2006/relationships/tags" Target="../tags/tag775.xml"/><Relationship Id="rId11" Type="http://schemas.openxmlformats.org/officeDocument/2006/relationships/tags" Target="../tags/tag757.xml"/><Relationship Id="rId24" Type="http://schemas.openxmlformats.org/officeDocument/2006/relationships/tags" Target="../tags/tag770.xml"/><Relationship Id="rId32" Type="http://schemas.openxmlformats.org/officeDocument/2006/relationships/tags" Target="../tags/tag778.xml"/><Relationship Id="rId37" Type="http://schemas.openxmlformats.org/officeDocument/2006/relationships/tags" Target="../tags/tag783.xml"/><Relationship Id="rId40" Type="http://schemas.openxmlformats.org/officeDocument/2006/relationships/slideLayout" Target="../slideLayouts/slideLayout10.xml"/><Relationship Id="rId45" Type="http://schemas.openxmlformats.org/officeDocument/2006/relationships/image" Target="../media/image126.png"/><Relationship Id="rId53" Type="http://schemas.openxmlformats.org/officeDocument/2006/relationships/hyperlink" Target="https://icapcarbonaction.com/en/ets/usa-california-cap-and-trade-program" TargetMode="External"/><Relationship Id="rId58" Type="http://schemas.openxmlformats.org/officeDocument/2006/relationships/hyperlink" Target="https://www.catf.us/resource/designing-carbon-contracts-for-difference/" TargetMode="External"/><Relationship Id="rId66" Type="http://schemas.openxmlformats.org/officeDocument/2006/relationships/hyperlink" Target="https://www.globalcement.com/news/item/18530-eu-funds-14-cement-decarbonisation-projects-with-innovation-fund-grants" TargetMode="External"/><Relationship Id="rId74" Type="http://schemas.openxmlformats.org/officeDocument/2006/relationships/image" Target="../media/image123.png"/><Relationship Id="rId5" Type="http://schemas.openxmlformats.org/officeDocument/2006/relationships/tags" Target="../tags/tag751.xml"/><Relationship Id="rId61" Type="http://schemas.openxmlformats.org/officeDocument/2006/relationships/hyperlink" Target="https://globalcarbonatlas.org/emissions/carbon-emissions/" TargetMode="External"/><Relationship Id="rId19" Type="http://schemas.openxmlformats.org/officeDocument/2006/relationships/tags" Target="../tags/tag765.xml"/><Relationship Id="rId14" Type="http://schemas.openxmlformats.org/officeDocument/2006/relationships/tags" Target="../tags/tag760.xml"/><Relationship Id="rId22" Type="http://schemas.openxmlformats.org/officeDocument/2006/relationships/tags" Target="../tags/tag768.xml"/><Relationship Id="rId27" Type="http://schemas.openxmlformats.org/officeDocument/2006/relationships/tags" Target="../tags/tag773.xml"/><Relationship Id="rId30" Type="http://schemas.openxmlformats.org/officeDocument/2006/relationships/tags" Target="../tags/tag776.xml"/><Relationship Id="rId35" Type="http://schemas.openxmlformats.org/officeDocument/2006/relationships/tags" Target="../tags/tag781.xml"/><Relationship Id="rId43" Type="http://schemas.openxmlformats.org/officeDocument/2006/relationships/chart" Target="../charts/chart25.xml"/><Relationship Id="rId48" Type="http://schemas.openxmlformats.org/officeDocument/2006/relationships/hyperlink" Target="https://www3.weforum.org/docs/WEF_Net_Zero_Tracker_2023_REPORT.pdf" TargetMode="External"/><Relationship Id="rId56" Type="http://schemas.openxmlformats.org/officeDocument/2006/relationships/hyperlink" Target="https://www.sustainability.gov/buyclean/" TargetMode="External"/><Relationship Id="rId64" Type="http://schemas.openxmlformats.org/officeDocument/2006/relationships/hyperlink" Target="https://www.codot.gov/business/designsupport/materials-and-geotechnical/epd-documents/final-cdot-buy-clean-colorado_limits_1-1-25_accessibility_updates_4_15.pdf?.com" TargetMode="External"/><Relationship Id="rId69" Type="http://schemas.openxmlformats.org/officeDocument/2006/relationships/hyperlink" Target="https://www.climatebonds.net/news-events/blog/chinas-new-green-finance-catalogue-brings-clarity-confidence-market" TargetMode="External"/><Relationship Id="rId8" Type="http://schemas.openxmlformats.org/officeDocument/2006/relationships/tags" Target="../tags/tag754.xml"/><Relationship Id="rId51" Type="http://schemas.openxmlformats.org/officeDocument/2006/relationships/hyperlink" Target="https://single-market-economy.ec.europa.eu/industry/sustainability/net-zero-industry-act_en" TargetMode="External"/><Relationship Id="rId72" Type="http://schemas.openxmlformats.org/officeDocument/2006/relationships/hyperlink" Target="https://business.columbia.edu/insights/climate/cement" TargetMode="External"/><Relationship Id="rId3" Type="http://schemas.openxmlformats.org/officeDocument/2006/relationships/tags" Target="../tags/tag749.xml"/><Relationship Id="rId12" Type="http://schemas.openxmlformats.org/officeDocument/2006/relationships/tags" Target="../tags/tag758.xml"/><Relationship Id="rId17" Type="http://schemas.openxmlformats.org/officeDocument/2006/relationships/tags" Target="../tags/tag763.xml"/><Relationship Id="rId25" Type="http://schemas.openxmlformats.org/officeDocument/2006/relationships/tags" Target="../tags/tag771.xml"/><Relationship Id="rId33" Type="http://schemas.openxmlformats.org/officeDocument/2006/relationships/tags" Target="../tags/tag779.xml"/><Relationship Id="rId38" Type="http://schemas.openxmlformats.org/officeDocument/2006/relationships/tags" Target="../tags/tag784.xml"/><Relationship Id="rId46" Type="http://schemas.openxmlformats.org/officeDocument/2006/relationships/image" Target="../media/image124.png"/><Relationship Id="rId59" Type="http://schemas.openxmlformats.org/officeDocument/2006/relationships/hyperlink" Target="https://www.energy.gov/oced/industrial-demonstrations-program-0" TargetMode="External"/><Relationship Id="rId67" Type="http://schemas.openxmlformats.org/officeDocument/2006/relationships/hyperlink" Target="https://icapcarbonaction.com/en/ets/eu-emissions-trading-system-eu-ets" TargetMode="External"/><Relationship Id="rId20" Type="http://schemas.openxmlformats.org/officeDocument/2006/relationships/tags" Target="../tags/tag766.xml"/><Relationship Id="rId41" Type="http://schemas.openxmlformats.org/officeDocument/2006/relationships/oleObject" Target="../embeddings/oleObject54.bin"/><Relationship Id="rId54" Type="http://schemas.openxmlformats.org/officeDocument/2006/relationships/hyperlink" Target="https://taxation-customs.ec.europa.eu/carbon-border-adjustment-mechanism_en" TargetMode="External"/><Relationship Id="rId62" Type="http://schemas.openxmlformats.org/officeDocument/2006/relationships/hyperlink" Target="https://icapcarbonaction.com/en/news/china-officially-expands-national-ets-cement-steel-and-aluminum-sectors?utm.com" TargetMode="External"/><Relationship Id="rId70" Type="http://schemas.openxmlformats.org/officeDocument/2006/relationships/hyperlink" Target="https://business.columbia.edu/faculty/people/gernot-wagner" TargetMode="External"/><Relationship Id="rId1" Type="http://schemas.openxmlformats.org/officeDocument/2006/relationships/tags" Target="../tags/tag747.xml"/><Relationship Id="rId6" Type="http://schemas.openxmlformats.org/officeDocument/2006/relationships/tags" Target="../tags/tag752.xml"/><Relationship Id="rId15" Type="http://schemas.openxmlformats.org/officeDocument/2006/relationships/tags" Target="../tags/tag761.xml"/><Relationship Id="rId23" Type="http://schemas.openxmlformats.org/officeDocument/2006/relationships/tags" Target="../tags/tag769.xml"/><Relationship Id="rId28" Type="http://schemas.openxmlformats.org/officeDocument/2006/relationships/tags" Target="../tags/tag774.xml"/><Relationship Id="rId36" Type="http://schemas.openxmlformats.org/officeDocument/2006/relationships/tags" Target="../tags/tag782.xml"/><Relationship Id="rId49" Type="http://schemas.openxmlformats.org/officeDocument/2006/relationships/hyperlink" Target="https://www.climatebonds.net/files/documents/Climate-Bonds_Cement-Criteria_Criteria-document_EN_Apr-2023.pdf" TargetMode="External"/><Relationship Id="rId57" Type="http://schemas.openxmlformats.org/officeDocument/2006/relationships/hyperlink" Target="https://www.spglobal.com/commodityinsights/en/market-insights/latest-news/energy-transition/072523-ira-turbocharged-carbon-capture-tax-credit-but-challenges-persist-experts" TargetMode="External"/><Relationship Id="rId10" Type="http://schemas.openxmlformats.org/officeDocument/2006/relationships/tags" Target="../tags/tag756.xml"/><Relationship Id="rId31" Type="http://schemas.openxmlformats.org/officeDocument/2006/relationships/tags" Target="../tags/tag777.xml"/><Relationship Id="rId44" Type="http://schemas.openxmlformats.org/officeDocument/2006/relationships/image" Target="../media/image125.png"/><Relationship Id="rId52" Type="http://schemas.openxmlformats.org/officeDocument/2006/relationships/hyperlink" Target="https://climate.ec.europa.eu/eu-action/eu-emissions-trading-system-eu-ets_en" TargetMode="External"/><Relationship Id="rId60" Type="http://schemas.openxmlformats.org/officeDocument/2006/relationships/hyperlink" Target="https://www.chinesestandard.net/PDF.aspx/GB175-2023?utm.com" TargetMode="External"/><Relationship Id="rId65" Type="http://schemas.openxmlformats.org/officeDocument/2006/relationships/hyperlink" Target="https://www.c2es.org/document/us-state-carbon-pricing-policies/#:~:text=Compared%20to%20command%2Dand%2Dcontrol,but%20extends%20out%20to%202050." TargetMode="External"/><Relationship Id="rId73" Type="http://schemas.openxmlformats.org/officeDocument/2006/relationships/image" Target="../media/image122.png"/><Relationship Id="rId4" Type="http://schemas.openxmlformats.org/officeDocument/2006/relationships/tags" Target="../tags/tag750.xml"/><Relationship Id="rId9" Type="http://schemas.openxmlformats.org/officeDocument/2006/relationships/tags" Target="../tags/tag755.xml"/><Relationship Id="rId13" Type="http://schemas.openxmlformats.org/officeDocument/2006/relationships/tags" Target="../tags/tag759.xml"/><Relationship Id="rId18" Type="http://schemas.openxmlformats.org/officeDocument/2006/relationships/tags" Target="../tags/tag764.xml"/><Relationship Id="rId39" Type="http://schemas.openxmlformats.org/officeDocument/2006/relationships/tags" Target="../tags/tag785.xml"/><Relationship Id="rId34" Type="http://schemas.openxmlformats.org/officeDocument/2006/relationships/tags" Target="../tags/tag780.xml"/><Relationship Id="rId50" Type="http://schemas.openxmlformats.org/officeDocument/2006/relationships/hyperlink" Target="https://cinea.ec.europa.eu/programmes/innovation-fund_en" TargetMode="External"/><Relationship Id="rId55" Type="http://schemas.openxmlformats.org/officeDocument/2006/relationships/hyperlink" Target="https://www.industrialenergyaccelerator.org/wp-content/uploads/FINAL-The-GPP-Pledge-brochure-2023-update.pdf" TargetMode="External"/><Relationship Id="rId7" Type="http://schemas.openxmlformats.org/officeDocument/2006/relationships/tags" Target="../tags/tag753.xml"/><Relationship Id="rId71" Type="http://schemas.openxmlformats.org/officeDocument/2006/relationships/hyperlink" Target="https://business.columbia.edu/insights/climate/cki" TargetMode="Externa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hyperlink" Target="https://business.columbia.edu/insights/climate/cki" TargetMode="External"/><Relationship Id="rId3" Type="http://schemas.openxmlformats.org/officeDocument/2006/relationships/oleObject" Target="../embeddings/oleObject51.bin"/><Relationship Id="rId7" Type="http://schemas.openxmlformats.org/officeDocument/2006/relationships/hyperlink" Target="https://business.columbia.edu/faculty/people/gernot-wagner" TargetMode="External"/><Relationship Id="rId2" Type="http://schemas.openxmlformats.org/officeDocument/2006/relationships/slideLayout" Target="../slideLayouts/slideLayout15.xml"/><Relationship Id="rId1" Type="http://schemas.openxmlformats.org/officeDocument/2006/relationships/tags" Target="../tags/tag786.xml"/><Relationship Id="rId6" Type="http://schemas.openxmlformats.org/officeDocument/2006/relationships/hyperlink" Target="https://climate-energy.eea.europa.eu/topics/climate-finance/use-of-ets-auctioning-revenues/data" TargetMode="External"/><Relationship Id="rId5" Type="http://schemas.openxmlformats.org/officeDocument/2006/relationships/hyperlink" Target="https://www.bcg.com/publications/2025/germany-decoding-ets-and-cbam-strategic-insights-for-materials-and-process-industries-focus-cement-and-steel" TargetMode="External"/><Relationship Id="rId4" Type="http://schemas.openxmlformats.org/officeDocument/2006/relationships/image" Target="../media/image15.emf"/><Relationship Id="rId9" Type="http://schemas.openxmlformats.org/officeDocument/2006/relationships/hyperlink" Target="https://business.columbia.edu/insights/climate/cement" TargetMode="External"/></Relationships>
</file>

<file path=ppt/slides/_rels/slide49.xml.rels><?xml version="1.0" encoding="UTF-8" standalone="yes"?>
<Relationships xmlns="http://schemas.openxmlformats.org/package/2006/relationships"><Relationship Id="rId26" Type="http://schemas.openxmlformats.org/officeDocument/2006/relationships/tags" Target="../tags/tag812.xml"/><Relationship Id="rId21" Type="http://schemas.openxmlformats.org/officeDocument/2006/relationships/tags" Target="../tags/tag807.xml"/><Relationship Id="rId42" Type="http://schemas.openxmlformats.org/officeDocument/2006/relationships/tags" Target="../tags/tag828.xml"/><Relationship Id="rId47" Type="http://schemas.openxmlformats.org/officeDocument/2006/relationships/tags" Target="../tags/tag833.xml"/><Relationship Id="rId63" Type="http://schemas.openxmlformats.org/officeDocument/2006/relationships/tags" Target="../tags/tag849.xml"/><Relationship Id="rId68" Type="http://schemas.openxmlformats.org/officeDocument/2006/relationships/tags" Target="../tags/tag854.xml"/><Relationship Id="rId84" Type="http://schemas.openxmlformats.org/officeDocument/2006/relationships/oleObject" Target="../embeddings/oleObject55.bin"/><Relationship Id="rId89" Type="http://schemas.openxmlformats.org/officeDocument/2006/relationships/hyperlink" Target="https://business.columbia.edu/insights/climate/cki" TargetMode="External"/><Relationship Id="rId16" Type="http://schemas.openxmlformats.org/officeDocument/2006/relationships/tags" Target="../tags/tag802.xml"/><Relationship Id="rId11" Type="http://schemas.openxmlformats.org/officeDocument/2006/relationships/tags" Target="../tags/tag797.xml"/><Relationship Id="rId32" Type="http://schemas.openxmlformats.org/officeDocument/2006/relationships/tags" Target="../tags/tag818.xml"/><Relationship Id="rId37" Type="http://schemas.openxmlformats.org/officeDocument/2006/relationships/tags" Target="../tags/tag823.xml"/><Relationship Id="rId53" Type="http://schemas.openxmlformats.org/officeDocument/2006/relationships/tags" Target="../tags/tag839.xml"/><Relationship Id="rId58" Type="http://schemas.openxmlformats.org/officeDocument/2006/relationships/tags" Target="../tags/tag844.xml"/><Relationship Id="rId74" Type="http://schemas.openxmlformats.org/officeDocument/2006/relationships/tags" Target="../tags/tag860.xml"/><Relationship Id="rId79" Type="http://schemas.openxmlformats.org/officeDocument/2006/relationships/tags" Target="../tags/tag865.xml"/><Relationship Id="rId5" Type="http://schemas.openxmlformats.org/officeDocument/2006/relationships/tags" Target="../tags/tag791.xml"/><Relationship Id="rId90" Type="http://schemas.openxmlformats.org/officeDocument/2006/relationships/hyperlink" Target="https://business.columbia.edu/insights/climate/cement" TargetMode="External"/><Relationship Id="rId14" Type="http://schemas.openxmlformats.org/officeDocument/2006/relationships/tags" Target="../tags/tag800.xml"/><Relationship Id="rId22" Type="http://schemas.openxmlformats.org/officeDocument/2006/relationships/tags" Target="../tags/tag808.xml"/><Relationship Id="rId27" Type="http://schemas.openxmlformats.org/officeDocument/2006/relationships/tags" Target="../tags/tag813.xml"/><Relationship Id="rId30" Type="http://schemas.openxmlformats.org/officeDocument/2006/relationships/tags" Target="../tags/tag816.xml"/><Relationship Id="rId35" Type="http://schemas.openxmlformats.org/officeDocument/2006/relationships/tags" Target="../tags/tag821.xml"/><Relationship Id="rId43" Type="http://schemas.openxmlformats.org/officeDocument/2006/relationships/tags" Target="../tags/tag829.xml"/><Relationship Id="rId48" Type="http://schemas.openxmlformats.org/officeDocument/2006/relationships/tags" Target="../tags/tag834.xml"/><Relationship Id="rId56" Type="http://schemas.openxmlformats.org/officeDocument/2006/relationships/tags" Target="../tags/tag842.xml"/><Relationship Id="rId64" Type="http://schemas.openxmlformats.org/officeDocument/2006/relationships/tags" Target="../tags/tag850.xml"/><Relationship Id="rId69" Type="http://schemas.openxmlformats.org/officeDocument/2006/relationships/tags" Target="../tags/tag855.xml"/><Relationship Id="rId77" Type="http://schemas.openxmlformats.org/officeDocument/2006/relationships/tags" Target="../tags/tag863.xml"/><Relationship Id="rId8" Type="http://schemas.openxmlformats.org/officeDocument/2006/relationships/tags" Target="../tags/tag794.xml"/><Relationship Id="rId51" Type="http://schemas.openxmlformats.org/officeDocument/2006/relationships/tags" Target="../tags/tag837.xml"/><Relationship Id="rId72" Type="http://schemas.openxmlformats.org/officeDocument/2006/relationships/tags" Target="../tags/tag858.xml"/><Relationship Id="rId80" Type="http://schemas.openxmlformats.org/officeDocument/2006/relationships/tags" Target="../tags/tag866.xml"/><Relationship Id="rId85" Type="http://schemas.openxmlformats.org/officeDocument/2006/relationships/image" Target="../media/image15.emf"/><Relationship Id="rId3" Type="http://schemas.openxmlformats.org/officeDocument/2006/relationships/tags" Target="../tags/tag789.xml"/><Relationship Id="rId12" Type="http://schemas.openxmlformats.org/officeDocument/2006/relationships/tags" Target="../tags/tag798.xml"/><Relationship Id="rId17" Type="http://schemas.openxmlformats.org/officeDocument/2006/relationships/tags" Target="../tags/tag803.xml"/><Relationship Id="rId25" Type="http://schemas.openxmlformats.org/officeDocument/2006/relationships/tags" Target="../tags/tag811.xml"/><Relationship Id="rId33" Type="http://schemas.openxmlformats.org/officeDocument/2006/relationships/tags" Target="../tags/tag819.xml"/><Relationship Id="rId38" Type="http://schemas.openxmlformats.org/officeDocument/2006/relationships/tags" Target="../tags/tag824.xml"/><Relationship Id="rId46" Type="http://schemas.openxmlformats.org/officeDocument/2006/relationships/tags" Target="../tags/tag832.xml"/><Relationship Id="rId59" Type="http://schemas.openxmlformats.org/officeDocument/2006/relationships/tags" Target="../tags/tag845.xml"/><Relationship Id="rId67" Type="http://schemas.openxmlformats.org/officeDocument/2006/relationships/tags" Target="../tags/tag853.xml"/><Relationship Id="rId20" Type="http://schemas.openxmlformats.org/officeDocument/2006/relationships/tags" Target="../tags/tag806.xml"/><Relationship Id="rId41" Type="http://schemas.openxmlformats.org/officeDocument/2006/relationships/tags" Target="../tags/tag827.xml"/><Relationship Id="rId54" Type="http://schemas.openxmlformats.org/officeDocument/2006/relationships/tags" Target="../tags/tag840.xml"/><Relationship Id="rId62" Type="http://schemas.openxmlformats.org/officeDocument/2006/relationships/tags" Target="../tags/tag848.xml"/><Relationship Id="rId70" Type="http://schemas.openxmlformats.org/officeDocument/2006/relationships/tags" Target="../tags/tag856.xml"/><Relationship Id="rId75" Type="http://schemas.openxmlformats.org/officeDocument/2006/relationships/tags" Target="../tags/tag861.xml"/><Relationship Id="rId83" Type="http://schemas.openxmlformats.org/officeDocument/2006/relationships/slideLayout" Target="../slideLayouts/slideLayout15.xml"/><Relationship Id="rId88" Type="http://schemas.openxmlformats.org/officeDocument/2006/relationships/hyperlink" Target="https://business.columbia.edu/faculty/people/gernot-wagner" TargetMode="External"/><Relationship Id="rId91" Type="http://schemas.openxmlformats.org/officeDocument/2006/relationships/chart" Target="../charts/chart26.xml"/><Relationship Id="rId1" Type="http://schemas.openxmlformats.org/officeDocument/2006/relationships/tags" Target="../tags/tag787.xml"/><Relationship Id="rId6" Type="http://schemas.openxmlformats.org/officeDocument/2006/relationships/tags" Target="../tags/tag792.xml"/><Relationship Id="rId15" Type="http://schemas.openxmlformats.org/officeDocument/2006/relationships/tags" Target="../tags/tag801.xml"/><Relationship Id="rId23" Type="http://schemas.openxmlformats.org/officeDocument/2006/relationships/tags" Target="../tags/tag809.xml"/><Relationship Id="rId28" Type="http://schemas.openxmlformats.org/officeDocument/2006/relationships/tags" Target="../tags/tag814.xml"/><Relationship Id="rId36" Type="http://schemas.openxmlformats.org/officeDocument/2006/relationships/tags" Target="../tags/tag822.xml"/><Relationship Id="rId49" Type="http://schemas.openxmlformats.org/officeDocument/2006/relationships/tags" Target="../tags/tag835.xml"/><Relationship Id="rId57" Type="http://schemas.openxmlformats.org/officeDocument/2006/relationships/tags" Target="../tags/tag843.xml"/><Relationship Id="rId10" Type="http://schemas.openxmlformats.org/officeDocument/2006/relationships/tags" Target="../tags/tag796.xml"/><Relationship Id="rId31" Type="http://schemas.openxmlformats.org/officeDocument/2006/relationships/tags" Target="../tags/tag817.xml"/><Relationship Id="rId44" Type="http://schemas.openxmlformats.org/officeDocument/2006/relationships/tags" Target="../tags/tag830.xml"/><Relationship Id="rId52" Type="http://schemas.openxmlformats.org/officeDocument/2006/relationships/tags" Target="../tags/tag838.xml"/><Relationship Id="rId60" Type="http://schemas.openxmlformats.org/officeDocument/2006/relationships/tags" Target="../tags/tag846.xml"/><Relationship Id="rId65" Type="http://schemas.openxmlformats.org/officeDocument/2006/relationships/tags" Target="../tags/tag851.xml"/><Relationship Id="rId73" Type="http://schemas.openxmlformats.org/officeDocument/2006/relationships/tags" Target="../tags/tag859.xml"/><Relationship Id="rId78" Type="http://schemas.openxmlformats.org/officeDocument/2006/relationships/tags" Target="../tags/tag864.xml"/><Relationship Id="rId81" Type="http://schemas.openxmlformats.org/officeDocument/2006/relationships/tags" Target="../tags/tag867.xml"/><Relationship Id="rId86" Type="http://schemas.openxmlformats.org/officeDocument/2006/relationships/hyperlink" Target="https://www.bcg.com/publications/2025/germany-decoding-ets-and-cbam-strategic-insights-for-materials-and-process-industries-focus-cement-and-steel" TargetMode="External"/><Relationship Id="rId4" Type="http://schemas.openxmlformats.org/officeDocument/2006/relationships/tags" Target="../tags/tag790.xml"/><Relationship Id="rId9" Type="http://schemas.openxmlformats.org/officeDocument/2006/relationships/tags" Target="../tags/tag795.xml"/><Relationship Id="rId13" Type="http://schemas.openxmlformats.org/officeDocument/2006/relationships/tags" Target="../tags/tag799.xml"/><Relationship Id="rId18" Type="http://schemas.openxmlformats.org/officeDocument/2006/relationships/tags" Target="../tags/tag804.xml"/><Relationship Id="rId39" Type="http://schemas.openxmlformats.org/officeDocument/2006/relationships/tags" Target="../tags/tag825.xml"/><Relationship Id="rId34" Type="http://schemas.openxmlformats.org/officeDocument/2006/relationships/tags" Target="../tags/tag820.xml"/><Relationship Id="rId50" Type="http://schemas.openxmlformats.org/officeDocument/2006/relationships/tags" Target="../tags/tag836.xml"/><Relationship Id="rId55" Type="http://schemas.openxmlformats.org/officeDocument/2006/relationships/tags" Target="../tags/tag841.xml"/><Relationship Id="rId76" Type="http://schemas.openxmlformats.org/officeDocument/2006/relationships/tags" Target="../tags/tag862.xml"/><Relationship Id="rId7" Type="http://schemas.openxmlformats.org/officeDocument/2006/relationships/tags" Target="../tags/tag793.xml"/><Relationship Id="rId71" Type="http://schemas.openxmlformats.org/officeDocument/2006/relationships/tags" Target="../tags/tag857.xml"/><Relationship Id="rId92" Type="http://schemas.openxmlformats.org/officeDocument/2006/relationships/chart" Target="../charts/chart27.xml"/><Relationship Id="rId2" Type="http://schemas.openxmlformats.org/officeDocument/2006/relationships/tags" Target="../tags/tag788.xml"/><Relationship Id="rId29" Type="http://schemas.openxmlformats.org/officeDocument/2006/relationships/tags" Target="../tags/tag815.xml"/><Relationship Id="rId24" Type="http://schemas.openxmlformats.org/officeDocument/2006/relationships/tags" Target="../tags/tag810.xml"/><Relationship Id="rId40" Type="http://schemas.openxmlformats.org/officeDocument/2006/relationships/tags" Target="../tags/tag826.xml"/><Relationship Id="rId45" Type="http://schemas.openxmlformats.org/officeDocument/2006/relationships/tags" Target="../tags/tag831.xml"/><Relationship Id="rId66" Type="http://schemas.openxmlformats.org/officeDocument/2006/relationships/tags" Target="../tags/tag852.xml"/><Relationship Id="rId87" Type="http://schemas.openxmlformats.org/officeDocument/2006/relationships/hyperlink" Target="https://climate-energy.eea.europa.eu/topics/climate-finance/use-of-ets-auctioning-revenues/data" TargetMode="External"/><Relationship Id="rId61" Type="http://schemas.openxmlformats.org/officeDocument/2006/relationships/tags" Target="../tags/tag847.xml"/><Relationship Id="rId82" Type="http://schemas.openxmlformats.org/officeDocument/2006/relationships/tags" Target="../tags/tag868.xml"/><Relationship Id="rId19" Type="http://schemas.openxmlformats.org/officeDocument/2006/relationships/tags" Target="../tags/tag805.xml"/></Relationships>
</file>

<file path=ppt/slides/_rels/slide5.xml.rels><?xml version="1.0" encoding="UTF-8" standalone="yes"?>
<Relationships xmlns="http://schemas.openxmlformats.org/package/2006/relationships"><Relationship Id="rId13" Type="http://schemas.openxmlformats.org/officeDocument/2006/relationships/tags" Target="../tags/tag101.xml"/><Relationship Id="rId18" Type="http://schemas.openxmlformats.org/officeDocument/2006/relationships/tags" Target="../tags/tag106.xml"/><Relationship Id="rId26" Type="http://schemas.openxmlformats.org/officeDocument/2006/relationships/tags" Target="../tags/tag114.xml"/><Relationship Id="rId39" Type="http://schemas.openxmlformats.org/officeDocument/2006/relationships/tags" Target="../tags/tag127.xml"/><Relationship Id="rId21" Type="http://schemas.openxmlformats.org/officeDocument/2006/relationships/tags" Target="../tags/tag109.xml"/><Relationship Id="rId34" Type="http://schemas.openxmlformats.org/officeDocument/2006/relationships/tags" Target="../tags/tag122.xml"/><Relationship Id="rId42" Type="http://schemas.openxmlformats.org/officeDocument/2006/relationships/tags" Target="../tags/tag130.xml"/><Relationship Id="rId47" Type="http://schemas.openxmlformats.org/officeDocument/2006/relationships/slideLayout" Target="../slideLayouts/slideLayout17.xml"/><Relationship Id="rId50" Type="http://schemas.openxmlformats.org/officeDocument/2006/relationships/hyperlink" Target="https://globalcarbonatlas.org/emissions/carbon-emissions/" TargetMode="External"/><Relationship Id="rId55" Type="http://schemas.openxmlformats.org/officeDocument/2006/relationships/chart" Target="../charts/chart1.xml"/><Relationship Id="rId7" Type="http://schemas.openxmlformats.org/officeDocument/2006/relationships/tags" Target="../tags/tag95.xml"/><Relationship Id="rId2" Type="http://schemas.openxmlformats.org/officeDocument/2006/relationships/tags" Target="../tags/tag90.xml"/><Relationship Id="rId16" Type="http://schemas.openxmlformats.org/officeDocument/2006/relationships/tags" Target="../tags/tag104.xml"/><Relationship Id="rId29" Type="http://schemas.openxmlformats.org/officeDocument/2006/relationships/tags" Target="../tags/tag117.xml"/><Relationship Id="rId11" Type="http://schemas.openxmlformats.org/officeDocument/2006/relationships/tags" Target="../tags/tag99.xml"/><Relationship Id="rId24" Type="http://schemas.openxmlformats.org/officeDocument/2006/relationships/tags" Target="../tags/tag112.xml"/><Relationship Id="rId32" Type="http://schemas.openxmlformats.org/officeDocument/2006/relationships/tags" Target="../tags/tag120.xml"/><Relationship Id="rId37" Type="http://schemas.openxmlformats.org/officeDocument/2006/relationships/tags" Target="../tags/tag125.xml"/><Relationship Id="rId40" Type="http://schemas.openxmlformats.org/officeDocument/2006/relationships/tags" Target="../tags/tag128.xml"/><Relationship Id="rId45" Type="http://schemas.openxmlformats.org/officeDocument/2006/relationships/tags" Target="../tags/tag133.xml"/><Relationship Id="rId53" Type="http://schemas.openxmlformats.org/officeDocument/2006/relationships/hyperlink" Target="https://business.columbia.edu/insights/climate/cki" TargetMode="External"/><Relationship Id="rId5" Type="http://schemas.openxmlformats.org/officeDocument/2006/relationships/tags" Target="../tags/tag93.xml"/><Relationship Id="rId19" Type="http://schemas.openxmlformats.org/officeDocument/2006/relationships/tags" Target="../tags/tag107.xml"/><Relationship Id="rId4" Type="http://schemas.openxmlformats.org/officeDocument/2006/relationships/tags" Target="../tags/tag92.xml"/><Relationship Id="rId9" Type="http://schemas.openxmlformats.org/officeDocument/2006/relationships/tags" Target="../tags/tag97.xml"/><Relationship Id="rId14" Type="http://schemas.openxmlformats.org/officeDocument/2006/relationships/tags" Target="../tags/tag102.xml"/><Relationship Id="rId22" Type="http://schemas.openxmlformats.org/officeDocument/2006/relationships/tags" Target="../tags/tag110.xml"/><Relationship Id="rId27" Type="http://schemas.openxmlformats.org/officeDocument/2006/relationships/tags" Target="../tags/tag115.xml"/><Relationship Id="rId30" Type="http://schemas.openxmlformats.org/officeDocument/2006/relationships/tags" Target="../tags/tag118.xml"/><Relationship Id="rId35" Type="http://schemas.openxmlformats.org/officeDocument/2006/relationships/tags" Target="../tags/tag123.xml"/><Relationship Id="rId43" Type="http://schemas.openxmlformats.org/officeDocument/2006/relationships/tags" Target="../tags/tag131.xml"/><Relationship Id="rId48" Type="http://schemas.openxmlformats.org/officeDocument/2006/relationships/oleObject" Target="../embeddings/oleObject13.bin"/><Relationship Id="rId56" Type="http://schemas.openxmlformats.org/officeDocument/2006/relationships/chart" Target="../charts/chart2.xml"/><Relationship Id="rId8" Type="http://schemas.openxmlformats.org/officeDocument/2006/relationships/tags" Target="../tags/tag96.xml"/><Relationship Id="rId51" Type="http://schemas.openxmlformats.org/officeDocument/2006/relationships/hyperlink" Target="https://www.usgs.gov/centers/national-minerals-information-center/mineral-commodity-summaries" TargetMode="External"/><Relationship Id="rId3" Type="http://schemas.openxmlformats.org/officeDocument/2006/relationships/tags" Target="../tags/tag91.xml"/><Relationship Id="rId12" Type="http://schemas.openxmlformats.org/officeDocument/2006/relationships/tags" Target="../tags/tag100.xml"/><Relationship Id="rId17" Type="http://schemas.openxmlformats.org/officeDocument/2006/relationships/tags" Target="../tags/tag105.xml"/><Relationship Id="rId25" Type="http://schemas.openxmlformats.org/officeDocument/2006/relationships/tags" Target="../tags/tag113.xml"/><Relationship Id="rId33" Type="http://schemas.openxmlformats.org/officeDocument/2006/relationships/tags" Target="../tags/tag121.xml"/><Relationship Id="rId38" Type="http://schemas.openxmlformats.org/officeDocument/2006/relationships/tags" Target="../tags/tag126.xml"/><Relationship Id="rId46" Type="http://schemas.openxmlformats.org/officeDocument/2006/relationships/tags" Target="../tags/tag134.xml"/><Relationship Id="rId20" Type="http://schemas.openxmlformats.org/officeDocument/2006/relationships/tags" Target="../tags/tag108.xml"/><Relationship Id="rId41" Type="http://schemas.openxmlformats.org/officeDocument/2006/relationships/tags" Target="../tags/tag129.xml"/><Relationship Id="rId54" Type="http://schemas.openxmlformats.org/officeDocument/2006/relationships/hyperlink" Target="https://business.columbia.edu/insights/climate/cement" TargetMode="External"/><Relationship Id="rId1" Type="http://schemas.openxmlformats.org/officeDocument/2006/relationships/tags" Target="../tags/tag89.xml"/><Relationship Id="rId6" Type="http://schemas.openxmlformats.org/officeDocument/2006/relationships/tags" Target="../tags/tag94.xml"/><Relationship Id="rId15" Type="http://schemas.openxmlformats.org/officeDocument/2006/relationships/tags" Target="../tags/tag103.xml"/><Relationship Id="rId23" Type="http://schemas.openxmlformats.org/officeDocument/2006/relationships/tags" Target="../tags/tag111.xml"/><Relationship Id="rId28" Type="http://schemas.openxmlformats.org/officeDocument/2006/relationships/tags" Target="../tags/tag116.xml"/><Relationship Id="rId36" Type="http://schemas.openxmlformats.org/officeDocument/2006/relationships/tags" Target="../tags/tag124.xml"/><Relationship Id="rId49" Type="http://schemas.openxmlformats.org/officeDocument/2006/relationships/image" Target="../media/image14.emf"/><Relationship Id="rId57" Type="http://schemas.openxmlformats.org/officeDocument/2006/relationships/chart" Target="../charts/chart3.xml"/><Relationship Id="rId10" Type="http://schemas.openxmlformats.org/officeDocument/2006/relationships/tags" Target="../tags/tag98.xml"/><Relationship Id="rId31" Type="http://schemas.openxmlformats.org/officeDocument/2006/relationships/tags" Target="../tags/tag119.xml"/><Relationship Id="rId44" Type="http://schemas.openxmlformats.org/officeDocument/2006/relationships/tags" Target="../tags/tag132.xml"/><Relationship Id="rId52" Type="http://schemas.openxmlformats.org/officeDocument/2006/relationships/hyperlink" Target="https://business.columbia.edu/faculty/people/gernot-wagner" TargetMode="External"/></Relationships>
</file>

<file path=ppt/slides/_rels/slide50.xml.rels><?xml version="1.0" encoding="UTF-8" standalone="yes"?>
<Relationships xmlns="http://schemas.openxmlformats.org/package/2006/relationships"><Relationship Id="rId26" Type="http://schemas.openxmlformats.org/officeDocument/2006/relationships/tags" Target="../tags/tag894.xml"/><Relationship Id="rId21" Type="http://schemas.openxmlformats.org/officeDocument/2006/relationships/tags" Target="../tags/tag889.xml"/><Relationship Id="rId42" Type="http://schemas.openxmlformats.org/officeDocument/2006/relationships/tags" Target="../tags/tag910.xml"/><Relationship Id="rId47" Type="http://schemas.openxmlformats.org/officeDocument/2006/relationships/tags" Target="../tags/tag915.xml"/><Relationship Id="rId63" Type="http://schemas.openxmlformats.org/officeDocument/2006/relationships/hyperlink" Target="https://carbonmarketwatch.org/wp-content/uploads/2016/11/Cement-windfall-from-the-ETS_4page_final.pdf" TargetMode="External"/><Relationship Id="rId68" Type="http://schemas.openxmlformats.org/officeDocument/2006/relationships/hyperlink" Target="https://business.columbia.edu/insights/climate/cki" TargetMode="External"/><Relationship Id="rId7" Type="http://schemas.openxmlformats.org/officeDocument/2006/relationships/tags" Target="../tags/tag875.xml"/><Relationship Id="rId2" Type="http://schemas.openxmlformats.org/officeDocument/2006/relationships/tags" Target="../tags/tag870.xml"/><Relationship Id="rId16" Type="http://schemas.openxmlformats.org/officeDocument/2006/relationships/tags" Target="../tags/tag884.xml"/><Relationship Id="rId29" Type="http://schemas.openxmlformats.org/officeDocument/2006/relationships/tags" Target="../tags/tag897.xml"/><Relationship Id="rId11" Type="http://schemas.openxmlformats.org/officeDocument/2006/relationships/tags" Target="../tags/tag879.xml"/><Relationship Id="rId24" Type="http://schemas.openxmlformats.org/officeDocument/2006/relationships/tags" Target="../tags/tag892.xml"/><Relationship Id="rId32" Type="http://schemas.openxmlformats.org/officeDocument/2006/relationships/tags" Target="../tags/tag900.xml"/><Relationship Id="rId37" Type="http://schemas.openxmlformats.org/officeDocument/2006/relationships/tags" Target="../tags/tag905.xml"/><Relationship Id="rId40" Type="http://schemas.openxmlformats.org/officeDocument/2006/relationships/tags" Target="../tags/tag908.xml"/><Relationship Id="rId45" Type="http://schemas.openxmlformats.org/officeDocument/2006/relationships/tags" Target="../tags/tag913.xml"/><Relationship Id="rId53" Type="http://schemas.openxmlformats.org/officeDocument/2006/relationships/tags" Target="../tags/tag921.xml"/><Relationship Id="rId58" Type="http://schemas.openxmlformats.org/officeDocument/2006/relationships/chart" Target="../charts/chart28.xml"/><Relationship Id="rId66" Type="http://schemas.openxmlformats.org/officeDocument/2006/relationships/hyperlink" Target="https://icapcarbonaction.com/en/ets-prices" TargetMode="External"/><Relationship Id="rId5" Type="http://schemas.openxmlformats.org/officeDocument/2006/relationships/tags" Target="../tags/tag873.xml"/><Relationship Id="rId61" Type="http://schemas.openxmlformats.org/officeDocument/2006/relationships/hyperlink" Target="https://www.globalcement.com/news/item/18530-eu-funds-14-cement-decarbonisation-projects-with-innovation-fund-grants" TargetMode="External"/><Relationship Id="rId19" Type="http://schemas.openxmlformats.org/officeDocument/2006/relationships/tags" Target="../tags/tag887.xml"/><Relationship Id="rId14" Type="http://schemas.openxmlformats.org/officeDocument/2006/relationships/tags" Target="../tags/tag882.xml"/><Relationship Id="rId22" Type="http://schemas.openxmlformats.org/officeDocument/2006/relationships/tags" Target="../tags/tag890.xml"/><Relationship Id="rId27" Type="http://schemas.openxmlformats.org/officeDocument/2006/relationships/tags" Target="../tags/tag895.xml"/><Relationship Id="rId30" Type="http://schemas.openxmlformats.org/officeDocument/2006/relationships/tags" Target="../tags/tag898.xml"/><Relationship Id="rId35" Type="http://schemas.openxmlformats.org/officeDocument/2006/relationships/tags" Target="../tags/tag903.xml"/><Relationship Id="rId43" Type="http://schemas.openxmlformats.org/officeDocument/2006/relationships/tags" Target="../tags/tag911.xml"/><Relationship Id="rId48" Type="http://schemas.openxmlformats.org/officeDocument/2006/relationships/tags" Target="../tags/tag916.xml"/><Relationship Id="rId56" Type="http://schemas.openxmlformats.org/officeDocument/2006/relationships/oleObject" Target="../embeddings/oleObject56.bin"/><Relationship Id="rId64" Type="http://schemas.openxmlformats.org/officeDocument/2006/relationships/hyperlink" Target="https://wwfeu.awsassets.panda.org/downloads/cmw_wwf_a-clean-industrial-revolution-cor.pdf" TargetMode="External"/><Relationship Id="rId69" Type="http://schemas.openxmlformats.org/officeDocument/2006/relationships/hyperlink" Target="https://business.columbia.edu/insights/climate/cement" TargetMode="External"/><Relationship Id="rId8" Type="http://schemas.openxmlformats.org/officeDocument/2006/relationships/tags" Target="../tags/tag876.xml"/><Relationship Id="rId51" Type="http://schemas.openxmlformats.org/officeDocument/2006/relationships/tags" Target="../tags/tag919.xml"/><Relationship Id="rId3" Type="http://schemas.openxmlformats.org/officeDocument/2006/relationships/tags" Target="../tags/tag871.xml"/><Relationship Id="rId12" Type="http://schemas.openxmlformats.org/officeDocument/2006/relationships/tags" Target="../tags/tag880.xml"/><Relationship Id="rId17" Type="http://schemas.openxmlformats.org/officeDocument/2006/relationships/tags" Target="../tags/tag885.xml"/><Relationship Id="rId25" Type="http://schemas.openxmlformats.org/officeDocument/2006/relationships/tags" Target="../tags/tag893.xml"/><Relationship Id="rId33" Type="http://schemas.openxmlformats.org/officeDocument/2006/relationships/tags" Target="../tags/tag901.xml"/><Relationship Id="rId38" Type="http://schemas.openxmlformats.org/officeDocument/2006/relationships/tags" Target="../tags/tag906.xml"/><Relationship Id="rId46" Type="http://schemas.openxmlformats.org/officeDocument/2006/relationships/tags" Target="../tags/tag914.xml"/><Relationship Id="rId59" Type="http://schemas.openxmlformats.org/officeDocument/2006/relationships/hyperlink" Target="https://www.cementeurope.eu/media/ggokw25c/cement-europe-statistics-report-2025.pdf" TargetMode="External"/><Relationship Id="rId67" Type="http://schemas.openxmlformats.org/officeDocument/2006/relationships/hyperlink" Target="https://business.columbia.edu/faculty/people/gernot-wagner" TargetMode="External"/><Relationship Id="rId20" Type="http://schemas.openxmlformats.org/officeDocument/2006/relationships/tags" Target="../tags/tag888.xml"/><Relationship Id="rId41" Type="http://schemas.openxmlformats.org/officeDocument/2006/relationships/tags" Target="../tags/tag909.xml"/><Relationship Id="rId54" Type="http://schemas.openxmlformats.org/officeDocument/2006/relationships/slideLayout" Target="../slideLayouts/slideLayout13.xml"/><Relationship Id="rId62" Type="http://schemas.openxmlformats.org/officeDocument/2006/relationships/hyperlink" Target="https://www.globalcement.com/news/19155-eu-funds-14-cement-decarbonisation-projects-with-innovation-fund-grants" TargetMode="External"/><Relationship Id="rId1" Type="http://schemas.openxmlformats.org/officeDocument/2006/relationships/tags" Target="../tags/tag869.xml"/><Relationship Id="rId6" Type="http://schemas.openxmlformats.org/officeDocument/2006/relationships/tags" Target="../tags/tag874.xml"/><Relationship Id="rId15" Type="http://schemas.openxmlformats.org/officeDocument/2006/relationships/tags" Target="../tags/tag883.xml"/><Relationship Id="rId23" Type="http://schemas.openxmlformats.org/officeDocument/2006/relationships/tags" Target="../tags/tag891.xml"/><Relationship Id="rId28" Type="http://schemas.openxmlformats.org/officeDocument/2006/relationships/tags" Target="../tags/tag896.xml"/><Relationship Id="rId36" Type="http://schemas.openxmlformats.org/officeDocument/2006/relationships/tags" Target="../tags/tag904.xml"/><Relationship Id="rId49" Type="http://schemas.openxmlformats.org/officeDocument/2006/relationships/tags" Target="../tags/tag917.xml"/><Relationship Id="rId57" Type="http://schemas.openxmlformats.org/officeDocument/2006/relationships/image" Target="../media/image15.emf"/><Relationship Id="rId10" Type="http://schemas.openxmlformats.org/officeDocument/2006/relationships/tags" Target="../tags/tag878.xml"/><Relationship Id="rId31" Type="http://schemas.openxmlformats.org/officeDocument/2006/relationships/tags" Target="../tags/tag899.xml"/><Relationship Id="rId44" Type="http://schemas.openxmlformats.org/officeDocument/2006/relationships/tags" Target="../tags/tag912.xml"/><Relationship Id="rId52" Type="http://schemas.openxmlformats.org/officeDocument/2006/relationships/tags" Target="../tags/tag920.xml"/><Relationship Id="rId60" Type="http://schemas.openxmlformats.org/officeDocument/2006/relationships/hyperlink" Target="https://tradingeconomics.com/european-union/producer-prices-in-industry-manufacture-of-cement-lime-plaster-eurostat-data.html" TargetMode="External"/><Relationship Id="rId65" Type="http://schemas.openxmlformats.org/officeDocument/2006/relationships/hyperlink" Target="https://www.eea.europa.eu/en/analysis/maps-and-charts/emissions-trading-viewer-1-dashboards" TargetMode="External"/><Relationship Id="rId4" Type="http://schemas.openxmlformats.org/officeDocument/2006/relationships/tags" Target="../tags/tag872.xml"/><Relationship Id="rId9" Type="http://schemas.openxmlformats.org/officeDocument/2006/relationships/tags" Target="../tags/tag877.xml"/><Relationship Id="rId13" Type="http://schemas.openxmlformats.org/officeDocument/2006/relationships/tags" Target="../tags/tag881.xml"/><Relationship Id="rId18" Type="http://schemas.openxmlformats.org/officeDocument/2006/relationships/tags" Target="../tags/tag886.xml"/><Relationship Id="rId39" Type="http://schemas.openxmlformats.org/officeDocument/2006/relationships/tags" Target="../tags/tag907.xml"/><Relationship Id="rId34" Type="http://schemas.openxmlformats.org/officeDocument/2006/relationships/tags" Target="../tags/tag902.xml"/><Relationship Id="rId50" Type="http://schemas.openxmlformats.org/officeDocument/2006/relationships/tags" Target="../tags/tag918.xml"/><Relationship Id="rId55" Type="http://schemas.openxmlformats.org/officeDocument/2006/relationships/notesSlide" Target="../notesSlides/notesSlide25.xml"/></Relationships>
</file>

<file path=ppt/slides/_rels/slide51.xml.rels><?xml version="1.0" encoding="UTF-8" standalone="yes"?>
<Relationships xmlns="http://schemas.openxmlformats.org/package/2006/relationships"><Relationship Id="rId26" Type="http://schemas.openxmlformats.org/officeDocument/2006/relationships/tags" Target="../tags/tag947.xml"/><Relationship Id="rId21" Type="http://schemas.openxmlformats.org/officeDocument/2006/relationships/tags" Target="../tags/tag942.xml"/><Relationship Id="rId42" Type="http://schemas.openxmlformats.org/officeDocument/2006/relationships/tags" Target="../tags/tag963.xml"/><Relationship Id="rId47" Type="http://schemas.openxmlformats.org/officeDocument/2006/relationships/tags" Target="../tags/tag968.xml"/><Relationship Id="rId63" Type="http://schemas.openxmlformats.org/officeDocument/2006/relationships/image" Target="../media/image15.emf"/><Relationship Id="rId68" Type="http://schemas.openxmlformats.org/officeDocument/2006/relationships/hyperlink" Target="https://www.modernisationfund.eu/investments-2/" TargetMode="External"/><Relationship Id="rId2" Type="http://schemas.openxmlformats.org/officeDocument/2006/relationships/tags" Target="../tags/tag923.xml"/><Relationship Id="rId16" Type="http://schemas.openxmlformats.org/officeDocument/2006/relationships/tags" Target="../tags/tag937.xml"/><Relationship Id="rId29" Type="http://schemas.openxmlformats.org/officeDocument/2006/relationships/tags" Target="../tags/tag950.xml"/><Relationship Id="rId11" Type="http://schemas.openxmlformats.org/officeDocument/2006/relationships/tags" Target="../tags/tag932.xml"/><Relationship Id="rId24" Type="http://schemas.openxmlformats.org/officeDocument/2006/relationships/tags" Target="../tags/tag945.xml"/><Relationship Id="rId32" Type="http://schemas.openxmlformats.org/officeDocument/2006/relationships/tags" Target="../tags/tag953.xml"/><Relationship Id="rId37" Type="http://schemas.openxmlformats.org/officeDocument/2006/relationships/tags" Target="../tags/tag958.xml"/><Relationship Id="rId40" Type="http://schemas.openxmlformats.org/officeDocument/2006/relationships/tags" Target="../tags/tag961.xml"/><Relationship Id="rId45" Type="http://schemas.openxmlformats.org/officeDocument/2006/relationships/tags" Target="../tags/tag966.xml"/><Relationship Id="rId53" Type="http://schemas.openxmlformats.org/officeDocument/2006/relationships/tags" Target="../tags/tag974.xml"/><Relationship Id="rId58" Type="http://schemas.openxmlformats.org/officeDocument/2006/relationships/tags" Target="../tags/tag979.xml"/><Relationship Id="rId66" Type="http://schemas.openxmlformats.org/officeDocument/2006/relationships/chart" Target="../charts/chart31.xml"/><Relationship Id="rId5" Type="http://schemas.openxmlformats.org/officeDocument/2006/relationships/tags" Target="../tags/tag926.xml"/><Relationship Id="rId61" Type="http://schemas.openxmlformats.org/officeDocument/2006/relationships/slideLayout" Target="../slideLayouts/slideLayout15.xml"/><Relationship Id="rId19" Type="http://schemas.openxmlformats.org/officeDocument/2006/relationships/tags" Target="../tags/tag940.xml"/><Relationship Id="rId14" Type="http://schemas.openxmlformats.org/officeDocument/2006/relationships/tags" Target="../tags/tag935.xml"/><Relationship Id="rId22" Type="http://schemas.openxmlformats.org/officeDocument/2006/relationships/tags" Target="../tags/tag943.xml"/><Relationship Id="rId27" Type="http://schemas.openxmlformats.org/officeDocument/2006/relationships/tags" Target="../tags/tag948.xml"/><Relationship Id="rId30" Type="http://schemas.openxmlformats.org/officeDocument/2006/relationships/tags" Target="../tags/tag951.xml"/><Relationship Id="rId35" Type="http://schemas.openxmlformats.org/officeDocument/2006/relationships/tags" Target="../tags/tag956.xml"/><Relationship Id="rId43" Type="http://schemas.openxmlformats.org/officeDocument/2006/relationships/tags" Target="../tags/tag964.xml"/><Relationship Id="rId48" Type="http://schemas.openxmlformats.org/officeDocument/2006/relationships/tags" Target="../tags/tag969.xml"/><Relationship Id="rId56" Type="http://schemas.openxmlformats.org/officeDocument/2006/relationships/tags" Target="../tags/tag977.xml"/><Relationship Id="rId64" Type="http://schemas.openxmlformats.org/officeDocument/2006/relationships/chart" Target="../charts/chart29.xml"/><Relationship Id="rId69" Type="http://schemas.openxmlformats.org/officeDocument/2006/relationships/hyperlink" Target="https://www.eea.europa.eu/en/analysis/indicators/use-of-auctioning-revenues-generated#:~:text=Several%20amendments%20to%20the%20EU,their%20revenues%20on%20those%20purposes." TargetMode="External"/><Relationship Id="rId8" Type="http://schemas.openxmlformats.org/officeDocument/2006/relationships/tags" Target="../tags/tag929.xml"/><Relationship Id="rId51" Type="http://schemas.openxmlformats.org/officeDocument/2006/relationships/tags" Target="../tags/tag972.xml"/><Relationship Id="rId72" Type="http://schemas.openxmlformats.org/officeDocument/2006/relationships/hyperlink" Target="https://business.columbia.edu/insights/climate/cki" TargetMode="External"/><Relationship Id="rId3" Type="http://schemas.openxmlformats.org/officeDocument/2006/relationships/tags" Target="../tags/tag924.xml"/><Relationship Id="rId12" Type="http://schemas.openxmlformats.org/officeDocument/2006/relationships/tags" Target="../tags/tag933.xml"/><Relationship Id="rId17" Type="http://schemas.openxmlformats.org/officeDocument/2006/relationships/tags" Target="../tags/tag938.xml"/><Relationship Id="rId25" Type="http://schemas.openxmlformats.org/officeDocument/2006/relationships/tags" Target="../tags/tag946.xml"/><Relationship Id="rId33" Type="http://schemas.openxmlformats.org/officeDocument/2006/relationships/tags" Target="../tags/tag954.xml"/><Relationship Id="rId38" Type="http://schemas.openxmlformats.org/officeDocument/2006/relationships/tags" Target="../tags/tag959.xml"/><Relationship Id="rId46" Type="http://schemas.openxmlformats.org/officeDocument/2006/relationships/tags" Target="../tags/tag967.xml"/><Relationship Id="rId59" Type="http://schemas.openxmlformats.org/officeDocument/2006/relationships/tags" Target="../tags/tag980.xml"/><Relationship Id="rId67" Type="http://schemas.openxmlformats.org/officeDocument/2006/relationships/hyperlink" Target="https://dashboard.tech.ec.europa.eu/qs_digit_dashboard_mt/public/sense/app/6e4815c8-1f4c-4664-b9ca-8454f77d758d/sheet/bac47ac8-b5c7-4cd1-87ad-9f8d6d238eae/state/analysis" TargetMode="External"/><Relationship Id="rId20" Type="http://schemas.openxmlformats.org/officeDocument/2006/relationships/tags" Target="../tags/tag941.xml"/><Relationship Id="rId41" Type="http://schemas.openxmlformats.org/officeDocument/2006/relationships/tags" Target="../tags/tag962.xml"/><Relationship Id="rId54" Type="http://schemas.openxmlformats.org/officeDocument/2006/relationships/tags" Target="../tags/tag975.xml"/><Relationship Id="rId62" Type="http://schemas.openxmlformats.org/officeDocument/2006/relationships/oleObject" Target="../embeddings/oleObject57.bin"/><Relationship Id="rId70" Type="http://schemas.openxmlformats.org/officeDocument/2006/relationships/hyperlink" Target="https://climate.ec.europa.eu/eu-action/carbon-markets/eu-emissions-trading-system-eu-ets/auctioning-allowances_en" TargetMode="External"/><Relationship Id="rId1" Type="http://schemas.openxmlformats.org/officeDocument/2006/relationships/tags" Target="../tags/tag922.xml"/><Relationship Id="rId6" Type="http://schemas.openxmlformats.org/officeDocument/2006/relationships/tags" Target="../tags/tag927.xml"/><Relationship Id="rId15" Type="http://schemas.openxmlformats.org/officeDocument/2006/relationships/tags" Target="../tags/tag936.xml"/><Relationship Id="rId23" Type="http://schemas.openxmlformats.org/officeDocument/2006/relationships/tags" Target="../tags/tag944.xml"/><Relationship Id="rId28" Type="http://schemas.openxmlformats.org/officeDocument/2006/relationships/tags" Target="../tags/tag949.xml"/><Relationship Id="rId36" Type="http://schemas.openxmlformats.org/officeDocument/2006/relationships/tags" Target="../tags/tag957.xml"/><Relationship Id="rId49" Type="http://schemas.openxmlformats.org/officeDocument/2006/relationships/tags" Target="../tags/tag970.xml"/><Relationship Id="rId57" Type="http://schemas.openxmlformats.org/officeDocument/2006/relationships/tags" Target="../tags/tag978.xml"/><Relationship Id="rId10" Type="http://schemas.openxmlformats.org/officeDocument/2006/relationships/tags" Target="../tags/tag931.xml"/><Relationship Id="rId31" Type="http://schemas.openxmlformats.org/officeDocument/2006/relationships/tags" Target="../tags/tag952.xml"/><Relationship Id="rId44" Type="http://schemas.openxmlformats.org/officeDocument/2006/relationships/tags" Target="../tags/tag965.xml"/><Relationship Id="rId52" Type="http://schemas.openxmlformats.org/officeDocument/2006/relationships/tags" Target="../tags/tag973.xml"/><Relationship Id="rId60" Type="http://schemas.openxmlformats.org/officeDocument/2006/relationships/tags" Target="../tags/tag981.xml"/><Relationship Id="rId65" Type="http://schemas.openxmlformats.org/officeDocument/2006/relationships/chart" Target="../charts/chart30.xml"/><Relationship Id="rId73" Type="http://schemas.openxmlformats.org/officeDocument/2006/relationships/hyperlink" Target="https://business.columbia.edu/insights/climate/cement" TargetMode="External"/><Relationship Id="rId4" Type="http://schemas.openxmlformats.org/officeDocument/2006/relationships/tags" Target="../tags/tag925.xml"/><Relationship Id="rId9" Type="http://schemas.openxmlformats.org/officeDocument/2006/relationships/tags" Target="../tags/tag930.xml"/><Relationship Id="rId13" Type="http://schemas.openxmlformats.org/officeDocument/2006/relationships/tags" Target="../tags/tag934.xml"/><Relationship Id="rId18" Type="http://schemas.openxmlformats.org/officeDocument/2006/relationships/tags" Target="../tags/tag939.xml"/><Relationship Id="rId39" Type="http://schemas.openxmlformats.org/officeDocument/2006/relationships/tags" Target="../tags/tag960.xml"/><Relationship Id="rId34" Type="http://schemas.openxmlformats.org/officeDocument/2006/relationships/tags" Target="../tags/tag955.xml"/><Relationship Id="rId50" Type="http://schemas.openxmlformats.org/officeDocument/2006/relationships/tags" Target="../tags/tag971.xml"/><Relationship Id="rId55" Type="http://schemas.openxmlformats.org/officeDocument/2006/relationships/tags" Target="../tags/tag976.xml"/><Relationship Id="rId7" Type="http://schemas.openxmlformats.org/officeDocument/2006/relationships/tags" Target="../tags/tag928.xml"/><Relationship Id="rId71" Type="http://schemas.openxmlformats.org/officeDocument/2006/relationships/hyperlink" Target="https://business.columbia.edu/faculty/people/gernot-wagner" TargetMode="External"/></Relationships>
</file>

<file path=ppt/slides/_rels/slide52.xml.rels><?xml version="1.0" encoding="UTF-8" standalone="yes"?>
<Relationships xmlns="http://schemas.openxmlformats.org/package/2006/relationships"><Relationship Id="rId13" Type="http://schemas.openxmlformats.org/officeDocument/2006/relationships/tags" Target="../tags/tag994.xml"/><Relationship Id="rId18" Type="http://schemas.openxmlformats.org/officeDocument/2006/relationships/tags" Target="../tags/tag999.xml"/><Relationship Id="rId26" Type="http://schemas.openxmlformats.org/officeDocument/2006/relationships/tags" Target="../tags/tag1007.xml"/><Relationship Id="rId3" Type="http://schemas.openxmlformats.org/officeDocument/2006/relationships/tags" Target="../tags/tag984.xml"/><Relationship Id="rId21" Type="http://schemas.openxmlformats.org/officeDocument/2006/relationships/tags" Target="../tags/tag1002.xml"/><Relationship Id="rId34" Type="http://schemas.openxmlformats.org/officeDocument/2006/relationships/hyperlink" Target="https://business.columbia.edu/insights/climate/cki" TargetMode="External"/><Relationship Id="rId7" Type="http://schemas.openxmlformats.org/officeDocument/2006/relationships/tags" Target="../tags/tag988.xml"/><Relationship Id="rId12" Type="http://schemas.openxmlformats.org/officeDocument/2006/relationships/tags" Target="../tags/tag993.xml"/><Relationship Id="rId17" Type="http://schemas.openxmlformats.org/officeDocument/2006/relationships/tags" Target="../tags/tag998.xml"/><Relationship Id="rId25" Type="http://schemas.openxmlformats.org/officeDocument/2006/relationships/tags" Target="../tags/tag1006.xml"/><Relationship Id="rId33" Type="http://schemas.openxmlformats.org/officeDocument/2006/relationships/hyperlink" Target="https://business.columbia.edu/faculty/people/gernot-wagner" TargetMode="External"/><Relationship Id="rId2" Type="http://schemas.openxmlformats.org/officeDocument/2006/relationships/tags" Target="../tags/tag983.xml"/><Relationship Id="rId16" Type="http://schemas.openxmlformats.org/officeDocument/2006/relationships/tags" Target="../tags/tag997.xml"/><Relationship Id="rId20" Type="http://schemas.openxmlformats.org/officeDocument/2006/relationships/tags" Target="../tags/tag1001.xml"/><Relationship Id="rId29" Type="http://schemas.openxmlformats.org/officeDocument/2006/relationships/oleObject" Target="../embeddings/oleObject58.bin"/><Relationship Id="rId1" Type="http://schemas.openxmlformats.org/officeDocument/2006/relationships/tags" Target="../tags/tag982.xml"/><Relationship Id="rId6" Type="http://schemas.openxmlformats.org/officeDocument/2006/relationships/tags" Target="../tags/tag987.xml"/><Relationship Id="rId11" Type="http://schemas.openxmlformats.org/officeDocument/2006/relationships/tags" Target="../tags/tag992.xml"/><Relationship Id="rId24" Type="http://schemas.openxmlformats.org/officeDocument/2006/relationships/tags" Target="../tags/tag1005.xml"/><Relationship Id="rId32" Type="http://schemas.openxmlformats.org/officeDocument/2006/relationships/hyperlink" Target="https://dashboard.tech.ec.europa.eu/qs_digit_dashboard_mt/public/sense/app/6e4815c8-1f4c-4664-b9ca-8454f77d758d/sheet/bac47ac8-b5c7-4cd1-87ad-9f8d6d238eae/state/analysis" TargetMode="External"/><Relationship Id="rId5" Type="http://schemas.openxmlformats.org/officeDocument/2006/relationships/tags" Target="../tags/tag986.xml"/><Relationship Id="rId15" Type="http://schemas.openxmlformats.org/officeDocument/2006/relationships/tags" Target="../tags/tag996.xml"/><Relationship Id="rId23" Type="http://schemas.openxmlformats.org/officeDocument/2006/relationships/tags" Target="../tags/tag1004.xml"/><Relationship Id="rId28" Type="http://schemas.openxmlformats.org/officeDocument/2006/relationships/slideLayout" Target="../slideLayouts/slideLayout15.xml"/><Relationship Id="rId36" Type="http://schemas.openxmlformats.org/officeDocument/2006/relationships/chart" Target="../charts/chart33.xml"/><Relationship Id="rId10" Type="http://schemas.openxmlformats.org/officeDocument/2006/relationships/tags" Target="../tags/tag991.xml"/><Relationship Id="rId19" Type="http://schemas.openxmlformats.org/officeDocument/2006/relationships/tags" Target="../tags/tag1000.xml"/><Relationship Id="rId31" Type="http://schemas.openxmlformats.org/officeDocument/2006/relationships/chart" Target="../charts/chart32.xml"/><Relationship Id="rId4" Type="http://schemas.openxmlformats.org/officeDocument/2006/relationships/tags" Target="../tags/tag985.xml"/><Relationship Id="rId9" Type="http://schemas.openxmlformats.org/officeDocument/2006/relationships/tags" Target="../tags/tag990.xml"/><Relationship Id="rId14" Type="http://schemas.openxmlformats.org/officeDocument/2006/relationships/tags" Target="../tags/tag995.xml"/><Relationship Id="rId22" Type="http://schemas.openxmlformats.org/officeDocument/2006/relationships/tags" Target="../tags/tag1003.xml"/><Relationship Id="rId27" Type="http://schemas.openxmlformats.org/officeDocument/2006/relationships/tags" Target="../tags/tag1008.xml"/><Relationship Id="rId30" Type="http://schemas.openxmlformats.org/officeDocument/2006/relationships/image" Target="../media/image15.emf"/><Relationship Id="rId35" Type="http://schemas.openxmlformats.org/officeDocument/2006/relationships/hyperlink" Target="https://business.columbia.edu/insights/climate/cement" TargetMode="External"/><Relationship Id="rId8" Type="http://schemas.openxmlformats.org/officeDocument/2006/relationships/tags" Target="../tags/tag989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hyperlink" Target="https://business.columbia.edu/insights/climate/cki" TargetMode="External"/><Relationship Id="rId3" Type="http://schemas.openxmlformats.org/officeDocument/2006/relationships/slideLayout" Target="../slideLayouts/slideLayout15.xml"/><Relationship Id="rId7" Type="http://schemas.openxmlformats.org/officeDocument/2006/relationships/hyperlink" Target="https://business.columbia.edu/faculty/people/gernot-wagner" TargetMode="External"/><Relationship Id="rId2" Type="http://schemas.openxmlformats.org/officeDocument/2006/relationships/tags" Target="../tags/tag1010.xml"/><Relationship Id="rId1" Type="http://schemas.openxmlformats.org/officeDocument/2006/relationships/tags" Target="../tags/tag1009.xml"/><Relationship Id="rId6" Type="http://schemas.openxmlformats.org/officeDocument/2006/relationships/hyperlink" Target="https://ogs.ny.gov/nys-buy-clean-concrete-guidelines-0" TargetMode="External"/><Relationship Id="rId5" Type="http://schemas.openxmlformats.org/officeDocument/2006/relationships/image" Target="../media/image15.emf"/><Relationship Id="rId4" Type="http://schemas.openxmlformats.org/officeDocument/2006/relationships/oleObject" Target="../embeddings/oleObject59.bin"/><Relationship Id="rId9" Type="http://schemas.openxmlformats.org/officeDocument/2006/relationships/hyperlink" Target="https://business.columbia.edu/insights/climate/cement" TargetMode="Externa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.xml"/><Relationship Id="rId13" Type="http://schemas.openxmlformats.org/officeDocument/2006/relationships/hyperlink" Target="https://business.columbia.edu/insights/climate/cki" TargetMode="External"/><Relationship Id="rId3" Type="http://schemas.openxmlformats.org/officeDocument/2006/relationships/tags" Target="../tags/tag1013.xml"/><Relationship Id="rId7" Type="http://schemas.openxmlformats.org/officeDocument/2006/relationships/tags" Target="../tags/tag1017.xml"/><Relationship Id="rId12" Type="http://schemas.openxmlformats.org/officeDocument/2006/relationships/hyperlink" Target="https://business.columbia.edu/faculty/people/gernot-wagner" TargetMode="External"/><Relationship Id="rId2" Type="http://schemas.openxmlformats.org/officeDocument/2006/relationships/tags" Target="../tags/tag1012.xml"/><Relationship Id="rId1" Type="http://schemas.openxmlformats.org/officeDocument/2006/relationships/tags" Target="../tags/tag1011.xml"/><Relationship Id="rId6" Type="http://schemas.openxmlformats.org/officeDocument/2006/relationships/tags" Target="../tags/tag1016.xml"/><Relationship Id="rId11" Type="http://schemas.openxmlformats.org/officeDocument/2006/relationships/hyperlink" Target="https://ogs.ny.gov/nys-buy-clean-concrete-guidelines-0" TargetMode="External"/><Relationship Id="rId5" Type="http://schemas.openxmlformats.org/officeDocument/2006/relationships/tags" Target="../tags/tag1015.xml"/><Relationship Id="rId10" Type="http://schemas.openxmlformats.org/officeDocument/2006/relationships/image" Target="../media/image15.emf"/><Relationship Id="rId4" Type="http://schemas.openxmlformats.org/officeDocument/2006/relationships/tags" Target="../tags/tag1014.xml"/><Relationship Id="rId9" Type="http://schemas.openxmlformats.org/officeDocument/2006/relationships/oleObject" Target="../embeddings/oleObject60.bin"/><Relationship Id="rId14" Type="http://schemas.openxmlformats.org/officeDocument/2006/relationships/hyperlink" Target="https://business.columbia.edu/insights/climate/cement" TargetMode="Externa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tags" Target="../tags/tag1025.xml"/><Relationship Id="rId13" Type="http://schemas.openxmlformats.org/officeDocument/2006/relationships/slideLayout" Target="../slideLayouts/slideLayout11.xml"/><Relationship Id="rId18" Type="http://schemas.openxmlformats.org/officeDocument/2006/relationships/hyperlink" Target="https://gccassociation.org/concretefuture/wp-content/uploads/2022/10/GCCA-Concrete-Future-Roadmap-Document-AW-2022.pdf" TargetMode="External"/><Relationship Id="rId3" Type="http://schemas.openxmlformats.org/officeDocument/2006/relationships/tags" Target="../tags/tag1020.xml"/><Relationship Id="rId21" Type="http://schemas.openxmlformats.org/officeDocument/2006/relationships/hyperlink" Target="https://business.columbia.edu/insights/climate/cement" TargetMode="External"/><Relationship Id="rId7" Type="http://schemas.openxmlformats.org/officeDocument/2006/relationships/tags" Target="../tags/tag1024.xml"/><Relationship Id="rId12" Type="http://schemas.openxmlformats.org/officeDocument/2006/relationships/tags" Target="../tags/tag1029.xml"/><Relationship Id="rId17" Type="http://schemas.openxmlformats.org/officeDocument/2006/relationships/hyperlink" Target="https://3stepsolutions.s3-accelerate.amazonaws.com/assets/custom/010856/downloads/Making-Net-Zero-Concrete-and-Cement-Possible-Executive-Summary.pdf" TargetMode="External"/><Relationship Id="rId2" Type="http://schemas.openxmlformats.org/officeDocument/2006/relationships/tags" Target="../tags/tag1019.xml"/><Relationship Id="rId16" Type="http://schemas.openxmlformats.org/officeDocument/2006/relationships/chart" Target="../charts/chart34.xml"/><Relationship Id="rId20" Type="http://schemas.openxmlformats.org/officeDocument/2006/relationships/hyperlink" Target="https://business.columbia.edu/insights/climate/cki" TargetMode="External"/><Relationship Id="rId1" Type="http://schemas.openxmlformats.org/officeDocument/2006/relationships/tags" Target="../tags/tag1018.xml"/><Relationship Id="rId6" Type="http://schemas.openxmlformats.org/officeDocument/2006/relationships/tags" Target="../tags/tag1023.xml"/><Relationship Id="rId11" Type="http://schemas.openxmlformats.org/officeDocument/2006/relationships/tags" Target="../tags/tag1028.xml"/><Relationship Id="rId5" Type="http://schemas.openxmlformats.org/officeDocument/2006/relationships/tags" Target="../tags/tag1022.xml"/><Relationship Id="rId15" Type="http://schemas.openxmlformats.org/officeDocument/2006/relationships/image" Target="../media/image15.emf"/><Relationship Id="rId10" Type="http://schemas.openxmlformats.org/officeDocument/2006/relationships/tags" Target="../tags/tag1027.xml"/><Relationship Id="rId19" Type="http://schemas.openxmlformats.org/officeDocument/2006/relationships/hyperlink" Target="https://business.columbia.edu/faculty/people/gernot-wagner" TargetMode="External"/><Relationship Id="rId4" Type="http://schemas.openxmlformats.org/officeDocument/2006/relationships/tags" Target="../tags/tag1021.xml"/><Relationship Id="rId9" Type="http://schemas.openxmlformats.org/officeDocument/2006/relationships/tags" Target="../tags/tag1026.xml"/><Relationship Id="rId14" Type="http://schemas.openxmlformats.org/officeDocument/2006/relationships/oleObject" Target="../embeddings/oleObject61.bin"/></Relationships>
</file>

<file path=ppt/slides/_rels/slide56.xml.rels><?xml version="1.0" encoding="UTF-8" standalone="yes"?>
<Relationships xmlns="http://schemas.openxmlformats.org/package/2006/relationships"><Relationship Id="rId13" Type="http://schemas.openxmlformats.org/officeDocument/2006/relationships/tags" Target="../tags/tag1042.xml"/><Relationship Id="rId18" Type="http://schemas.openxmlformats.org/officeDocument/2006/relationships/tags" Target="../tags/tag1047.xml"/><Relationship Id="rId26" Type="http://schemas.openxmlformats.org/officeDocument/2006/relationships/hyperlink" Target="https://climateprogramportal.org/resource/pathways-to-commercial-liftoff/" TargetMode="External"/><Relationship Id="rId3" Type="http://schemas.openxmlformats.org/officeDocument/2006/relationships/tags" Target="../tags/tag1032.xml"/><Relationship Id="rId21" Type="http://schemas.openxmlformats.org/officeDocument/2006/relationships/tags" Target="../tags/tag1050.xml"/><Relationship Id="rId7" Type="http://schemas.openxmlformats.org/officeDocument/2006/relationships/tags" Target="../tags/tag1036.xml"/><Relationship Id="rId12" Type="http://schemas.openxmlformats.org/officeDocument/2006/relationships/tags" Target="../tags/tag1041.xml"/><Relationship Id="rId17" Type="http://schemas.openxmlformats.org/officeDocument/2006/relationships/tags" Target="../tags/tag1046.xml"/><Relationship Id="rId25" Type="http://schemas.openxmlformats.org/officeDocument/2006/relationships/chart" Target="../charts/chart35.xml"/><Relationship Id="rId33" Type="http://schemas.openxmlformats.org/officeDocument/2006/relationships/hyperlink" Target="https://business.columbia.edu/insights/climate/cement" TargetMode="External"/><Relationship Id="rId2" Type="http://schemas.openxmlformats.org/officeDocument/2006/relationships/tags" Target="../tags/tag1031.xml"/><Relationship Id="rId16" Type="http://schemas.openxmlformats.org/officeDocument/2006/relationships/tags" Target="../tags/tag1045.xml"/><Relationship Id="rId20" Type="http://schemas.openxmlformats.org/officeDocument/2006/relationships/tags" Target="../tags/tag1049.xml"/><Relationship Id="rId29" Type="http://schemas.openxmlformats.org/officeDocument/2006/relationships/hyperlink" Target="https://www.climateworks.org/report/decarbonizing-concrete/" TargetMode="External"/><Relationship Id="rId1" Type="http://schemas.openxmlformats.org/officeDocument/2006/relationships/tags" Target="../tags/tag1030.xml"/><Relationship Id="rId6" Type="http://schemas.openxmlformats.org/officeDocument/2006/relationships/tags" Target="../tags/tag1035.xml"/><Relationship Id="rId11" Type="http://schemas.openxmlformats.org/officeDocument/2006/relationships/tags" Target="../tags/tag1040.xml"/><Relationship Id="rId24" Type="http://schemas.openxmlformats.org/officeDocument/2006/relationships/image" Target="../media/image15.emf"/><Relationship Id="rId32" Type="http://schemas.openxmlformats.org/officeDocument/2006/relationships/hyperlink" Target="https://business.columbia.edu/insights/climate/cki" TargetMode="External"/><Relationship Id="rId5" Type="http://schemas.openxmlformats.org/officeDocument/2006/relationships/tags" Target="../tags/tag1034.xml"/><Relationship Id="rId15" Type="http://schemas.openxmlformats.org/officeDocument/2006/relationships/tags" Target="../tags/tag1044.xml"/><Relationship Id="rId23" Type="http://schemas.openxmlformats.org/officeDocument/2006/relationships/oleObject" Target="../embeddings/oleObject62.bin"/><Relationship Id="rId28" Type="http://schemas.openxmlformats.org/officeDocument/2006/relationships/hyperlink" Target="https://www.mckinsey.com/~/media/McKinsey/Industries/Chemicals/Our%20Insights/Laying%20the%20foundation%20for%20zero%20carbon%20cement/Laying-the-foundation-for-zero-carbon-cement-v3.pdf" TargetMode="External"/><Relationship Id="rId10" Type="http://schemas.openxmlformats.org/officeDocument/2006/relationships/tags" Target="../tags/tag1039.xml"/><Relationship Id="rId19" Type="http://schemas.openxmlformats.org/officeDocument/2006/relationships/tags" Target="../tags/tag1048.xml"/><Relationship Id="rId31" Type="http://schemas.openxmlformats.org/officeDocument/2006/relationships/hyperlink" Target="https://business.columbia.edu/faculty/people/gernot-wagner" TargetMode="External"/><Relationship Id="rId4" Type="http://schemas.openxmlformats.org/officeDocument/2006/relationships/tags" Target="../tags/tag1033.xml"/><Relationship Id="rId9" Type="http://schemas.openxmlformats.org/officeDocument/2006/relationships/tags" Target="../tags/tag1038.xml"/><Relationship Id="rId14" Type="http://schemas.openxmlformats.org/officeDocument/2006/relationships/tags" Target="../tags/tag1043.xml"/><Relationship Id="rId22" Type="http://schemas.openxmlformats.org/officeDocument/2006/relationships/slideLayout" Target="../slideLayouts/slideLayout11.xml"/><Relationship Id="rId27" Type="http://schemas.openxmlformats.org/officeDocument/2006/relationships/hyperlink" Target="https://gccassociation.org/concretefuture/wp-content/uploads/2022/10/GCCA-Concrete-Future-Roadmap-Document-AW-2022.pdf" TargetMode="External"/><Relationship Id="rId30" Type="http://schemas.openxmlformats.org/officeDocument/2006/relationships/hyperlink" Target="https://www.atic.pt/wp-content/uploads/2024/06/2024.05.21-cembureau-net-zero-roadmap.pdf" TargetMode="External"/><Relationship Id="rId8" Type="http://schemas.openxmlformats.org/officeDocument/2006/relationships/tags" Target="../tags/tag1037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2.jpeg"/><Relationship Id="rId3" Type="http://schemas.openxmlformats.org/officeDocument/2006/relationships/image" Target="../media/image128.jpeg"/><Relationship Id="rId7" Type="http://schemas.openxmlformats.org/officeDocument/2006/relationships/hyperlink" Target="mailto:hk2901@Columbia.edu" TargetMode="External"/><Relationship Id="rId12" Type="http://schemas.openxmlformats.org/officeDocument/2006/relationships/image" Target="../media/image136.jpeg"/><Relationship Id="rId2" Type="http://schemas.openxmlformats.org/officeDocument/2006/relationships/image" Target="../media/image127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31.jpeg"/><Relationship Id="rId11" Type="http://schemas.openxmlformats.org/officeDocument/2006/relationships/image" Target="../media/image135.jpeg"/><Relationship Id="rId5" Type="http://schemas.openxmlformats.org/officeDocument/2006/relationships/image" Target="../media/image130.jpeg"/><Relationship Id="rId10" Type="http://schemas.openxmlformats.org/officeDocument/2006/relationships/image" Target="../media/image134.jpeg"/><Relationship Id="rId4" Type="http://schemas.openxmlformats.org/officeDocument/2006/relationships/image" Target="../media/image129.jpeg"/><Relationship Id="rId9" Type="http://schemas.openxmlformats.org/officeDocument/2006/relationships/image" Target="../media/image133.jpe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jpeg"/><Relationship Id="rId7" Type="http://schemas.openxmlformats.org/officeDocument/2006/relationships/hyperlink" Target="mailto:sb5151@columbia.edu" TargetMode="External"/><Relationship Id="rId2" Type="http://schemas.openxmlformats.org/officeDocument/2006/relationships/image" Target="../media/image137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40.png"/><Relationship Id="rId5" Type="http://schemas.openxmlformats.org/officeDocument/2006/relationships/hyperlink" Target="mailto:pm3346@columbia.edu" TargetMode="External"/><Relationship Id="rId4" Type="http://schemas.openxmlformats.org/officeDocument/2006/relationships/image" Target="../media/image139.jp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.xml"/><Relationship Id="rId2" Type="http://schemas.openxmlformats.org/officeDocument/2006/relationships/tags" Target="../tags/tag1052.xml"/><Relationship Id="rId1" Type="http://schemas.openxmlformats.org/officeDocument/2006/relationships/tags" Target="../tags/tag1051.xml"/><Relationship Id="rId5" Type="http://schemas.openxmlformats.org/officeDocument/2006/relationships/image" Target="../media/image14.emf"/><Relationship Id="rId4" Type="http://schemas.openxmlformats.org/officeDocument/2006/relationships/oleObject" Target="../embeddings/oleObject45.bin"/></Relationships>
</file>

<file path=ppt/slides/_rels/slide6.xml.rels><?xml version="1.0" encoding="UTF-8" standalone="yes"?>
<Relationships xmlns="http://schemas.openxmlformats.org/package/2006/relationships"><Relationship Id="rId26" Type="http://schemas.openxmlformats.org/officeDocument/2006/relationships/tags" Target="../tags/tag160.xml"/><Relationship Id="rId21" Type="http://schemas.openxmlformats.org/officeDocument/2006/relationships/tags" Target="../tags/tag155.xml"/><Relationship Id="rId42" Type="http://schemas.openxmlformats.org/officeDocument/2006/relationships/tags" Target="../tags/tag176.xml"/><Relationship Id="rId47" Type="http://schemas.openxmlformats.org/officeDocument/2006/relationships/tags" Target="../tags/tag181.xml"/><Relationship Id="rId63" Type="http://schemas.openxmlformats.org/officeDocument/2006/relationships/tags" Target="../tags/tag197.xml"/><Relationship Id="rId68" Type="http://schemas.openxmlformats.org/officeDocument/2006/relationships/tags" Target="../tags/tag202.xml"/><Relationship Id="rId16" Type="http://schemas.openxmlformats.org/officeDocument/2006/relationships/tags" Target="../tags/tag150.xml"/><Relationship Id="rId11" Type="http://schemas.openxmlformats.org/officeDocument/2006/relationships/tags" Target="../tags/tag145.xml"/><Relationship Id="rId32" Type="http://schemas.openxmlformats.org/officeDocument/2006/relationships/tags" Target="../tags/tag166.xml"/><Relationship Id="rId37" Type="http://schemas.openxmlformats.org/officeDocument/2006/relationships/tags" Target="../tags/tag171.xml"/><Relationship Id="rId53" Type="http://schemas.openxmlformats.org/officeDocument/2006/relationships/tags" Target="../tags/tag187.xml"/><Relationship Id="rId58" Type="http://schemas.openxmlformats.org/officeDocument/2006/relationships/tags" Target="../tags/tag192.xml"/><Relationship Id="rId74" Type="http://schemas.openxmlformats.org/officeDocument/2006/relationships/oleObject" Target="../embeddings/oleObject14.bin"/><Relationship Id="rId79" Type="http://schemas.openxmlformats.org/officeDocument/2006/relationships/hyperlink" Target="https://www.worldcementassociation.org/blog/news/global-cement-industry-outlook-trends-and-forecasts" TargetMode="External"/><Relationship Id="rId5" Type="http://schemas.openxmlformats.org/officeDocument/2006/relationships/tags" Target="../tags/tag139.xml"/><Relationship Id="rId61" Type="http://schemas.openxmlformats.org/officeDocument/2006/relationships/tags" Target="../tags/tag195.xml"/><Relationship Id="rId82" Type="http://schemas.openxmlformats.org/officeDocument/2006/relationships/hyperlink" Target="https://business.columbia.edu/insights/climate/cement" TargetMode="External"/><Relationship Id="rId19" Type="http://schemas.openxmlformats.org/officeDocument/2006/relationships/tags" Target="../tags/tag153.xml"/><Relationship Id="rId14" Type="http://schemas.openxmlformats.org/officeDocument/2006/relationships/tags" Target="../tags/tag148.xml"/><Relationship Id="rId22" Type="http://schemas.openxmlformats.org/officeDocument/2006/relationships/tags" Target="../tags/tag156.xml"/><Relationship Id="rId27" Type="http://schemas.openxmlformats.org/officeDocument/2006/relationships/tags" Target="../tags/tag161.xml"/><Relationship Id="rId30" Type="http://schemas.openxmlformats.org/officeDocument/2006/relationships/tags" Target="../tags/tag164.xml"/><Relationship Id="rId35" Type="http://schemas.openxmlformats.org/officeDocument/2006/relationships/tags" Target="../tags/tag169.xml"/><Relationship Id="rId43" Type="http://schemas.openxmlformats.org/officeDocument/2006/relationships/tags" Target="../tags/tag177.xml"/><Relationship Id="rId48" Type="http://schemas.openxmlformats.org/officeDocument/2006/relationships/tags" Target="../tags/tag182.xml"/><Relationship Id="rId56" Type="http://schemas.openxmlformats.org/officeDocument/2006/relationships/tags" Target="../tags/tag190.xml"/><Relationship Id="rId64" Type="http://schemas.openxmlformats.org/officeDocument/2006/relationships/tags" Target="../tags/tag198.xml"/><Relationship Id="rId69" Type="http://schemas.openxmlformats.org/officeDocument/2006/relationships/tags" Target="../tags/tag203.xml"/><Relationship Id="rId77" Type="http://schemas.openxmlformats.org/officeDocument/2006/relationships/chart" Target="../charts/chart5.xml"/><Relationship Id="rId8" Type="http://schemas.openxmlformats.org/officeDocument/2006/relationships/tags" Target="../tags/tag142.xml"/><Relationship Id="rId51" Type="http://schemas.openxmlformats.org/officeDocument/2006/relationships/tags" Target="../tags/tag185.xml"/><Relationship Id="rId72" Type="http://schemas.openxmlformats.org/officeDocument/2006/relationships/tags" Target="../tags/tag206.xml"/><Relationship Id="rId80" Type="http://schemas.openxmlformats.org/officeDocument/2006/relationships/hyperlink" Target="https://business.columbia.edu/faculty/people/gernot-wagner" TargetMode="External"/><Relationship Id="rId3" Type="http://schemas.openxmlformats.org/officeDocument/2006/relationships/tags" Target="../tags/tag137.xml"/><Relationship Id="rId12" Type="http://schemas.openxmlformats.org/officeDocument/2006/relationships/tags" Target="../tags/tag146.xml"/><Relationship Id="rId17" Type="http://schemas.openxmlformats.org/officeDocument/2006/relationships/tags" Target="../tags/tag151.xml"/><Relationship Id="rId25" Type="http://schemas.openxmlformats.org/officeDocument/2006/relationships/tags" Target="../tags/tag159.xml"/><Relationship Id="rId33" Type="http://schemas.openxmlformats.org/officeDocument/2006/relationships/tags" Target="../tags/tag167.xml"/><Relationship Id="rId38" Type="http://schemas.openxmlformats.org/officeDocument/2006/relationships/tags" Target="../tags/tag172.xml"/><Relationship Id="rId46" Type="http://schemas.openxmlformats.org/officeDocument/2006/relationships/tags" Target="../tags/tag180.xml"/><Relationship Id="rId59" Type="http://schemas.openxmlformats.org/officeDocument/2006/relationships/tags" Target="../tags/tag193.xml"/><Relationship Id="rId67" Type="http://schemas.openxmlformats.org/officeDocument/2006/relationships/tags" Target="../tags/tag201.xml"/><Relationship Id="rId20" Type="http://schemas.openxmlformats.org/officeDocument/2006/relationships/tags" Target="../tags/tag154.xml"/><Relationship Id="rId41" Type="http://schemas.openxmlformats.org/officeDocument/2006/relationships/tags" Target="../tags/tag175.xml"/><Relationship Id="rId54" Type="http://schemas.openxmlformats.org/officeDocument/2006/relationships/tags" Target="../tags/tag188.xml"/><Relationship Id="rId62" Type="http://schemas.openxmlformats.org/officeDocument/2006/relationships/tags" Target="../tags/tag196.xml"/><Relationship Id="rId70" Type="http://schemas.openxmlformats.org/officeDocument/2006/relationships/tags" Target="../tags/tag204.xml"/><Relationship Id="rId75" Type="http://schemas.openxmlformats.org/officeDocument/2006/relationships/image" Target="../media/image14.emf"/><Relationship Id="rId1" Type="http://schemas.openxmlformats.org/officeDocument/2006/relationships/tags" Target="../tags/tag135.xml"/><Relationship Id="rId6" Type="http://schemas.openxmlformats.org/officeDocument/2006/relationships/tags" Target="../tags/tag140.xml"/><Relationship Id="rId15" Type="http://schemas.openxmlformats.org/officeDocument/2006/relationships/tags" Target="../tags/tag149.xml"/><Relationship Id="rId23" Type="http://schemas.openxmlformats.org/officeDocument/2006/relationships/tags" Target="../tags/tag157.xml"/><Relationship Id="rId28" Type="http://schemas.openxmlformats.org/officeDocument/2006/relationships/tags" Target="../tags/tag162.xml"/><Relationship Id="rId36" Type="http://schemas.openxmlformats.org/officeDocument/2006/relationships/tags" Target="../tags/tag170.xml"/><Relationship Id="rId49" Type="http://schemas.openxmlformats.org/officeDocument/2006/relationships/tags" Target="../tags/tag183.xml"/><Relationship Id="rId57" Type="http://schemas.openxmlformats.org/officeDocument/2006/relationships/tags" Target="../tags/tag191.xml"/><Relationship Id="rId10" Type="http://schemas.openxmlformats.org/officeDocument/2006/relationships/tags" Target="../tags/tag144.xml"/><Relationship Id="rId31" Type="http://schemas.openxmlformats.org/officeDocument/2006/relationships/tags" Target="../tags/tag165.xml"/><Relationship Id="rId44" Type="http://schemas.openxmlformats.org/officeDocument/2006/relationships/tags" Target="../tags/tag178.xml"/><Relationship Id="rId52" Type="http://schemas.openxmlformats.org/officeDocument/2006/relationships/tags" Target="../tags/tag186.xml"/><Relationship Id="rId60" Type="http://schemas.openxmlformats.org/officeDocument/2006/relationships/tags" Target="../tags/tag194.xml"/><Relationship Id="rId65" Type="http://schemas.openxmlformats.org/officeDocument/2006/relationships/tags" Target="../tags/tag199.xml"/><Relationship Id="rId73" Type="http://schemas.openxmlformats.org/officeDocument/2006/relationships/slideLayout" Target="../slideLayouts/slideLayout15.xml"/><Relationship Id="rId78" Type="http://schemas.openxmlformats.org/officeDocument/2006/relationships/hyperlink" Target="https://www.usgs.gov/centers/national-minerals-information-center/mineral-commodity-summaries" TargetMode="External"/><Relationship Id="rId81" Type="http://schemas.openxmlformats.org/officeDocument/2006/relationships/hyperlink" Target="https://business.columbia.edu/insights/climate/cki" TargetMode="External"/><Relationship Id="rId4" Type="http://schemas.openxmlformats.org/officeDocument/2006/relationships/tags" Target="../tags/tag138.xml"/><Relationship Id="rId9" Type="http://schemas.openxmlformats.org/officeDocument/2006/relationships/tags" Target="../tags/tag143.xml"/><Relationship Id="rId13" Type="http://schemas.openxmlformats.org/officeDocument/2006/relationships/tags" Target="../tags/tag147.xml"/><Relationship Id="rId18" Type="http://schemas.openxmlformats.org/officeDocument/2006/relationships/tags" Target="../tags/tag152.xml"/><Relationship Id="rId39" Type="http://schemas.openxmlformats.org/officeDocument/2006/relationships/tags" Target="../tags/tag173.xml"/><Relationship Id="rId34" Type="http://schemas.openxmlformats.org/officeDocument/2006/relationships/tags" Target="../tags/tag168.xml"/><Relationship Id="rId50" Type="http://schemas.openxmlformats.org/officeDocument/2006/relationships/tags" Target="../tags/tag184.xml"/><Relationship Id="rId55" Type="http://schemas.openxmlformats.org/officeDocument/2006/relationships/tags" Target="../tags/tag189.xml"/><Relationship Id="rId76" Type="http://schemas.openxmlformats.org/officeDocument/2006/relationships/chart" Target="../charts/chart4.xml"/><Relationship Id="rId7" Type="http://schemas.openxmlformats.org/officeDocument/2006/relationships/tags" Target="../tags/tag141.xml"/><Relationship Id="rId71" Type="http://schemas.openxmlformats.org/officeDocument/2006/relationships/tags" Target="../tags/tag205.xml"/><Relationship Id="rId2" Type="http://schemas.openxmlformats.org/officeDocument/2006/relationships/tags" Target="../tags/tag136.xml"/><Relationship Id="rId29" Type="http://schemas.openxmlformats.org/officeDocument/2006/relationships/tags" Target="../tags/tag163.xml"/><Relationship Id="rId24" Type="http://schemas.openxmlformats.org/officeDocument/2006/relationships/tags" Target="../tags/tag158.xml"/><Relationship Id="rId40" Type="http://schemas.openxmlformats.org/officeDocument/2006/relationships/tags" Target="../tags/tag174.xml"/><Relationship Id="rId45" Type="http://schemas.openxmlformats.org/officeDocument/2006/relationships/tags" Target="../tags/tag179.xml"/><Relationship Id="rId66" Type="http://schemas.openxmlformats.org/officeDocument/2006/relationships/tags" Target="../tags/tag200.xml"/></Relationships>
</file>

<file path=ppt/slides/_rels/slide60.xml.rels><?xml version="1.0" encoding="UTF-8" standalone="yes"?>
<Relationships xmlns="http://schemas.openxmlformats.org/package/2006/relationships"><Relationship Id="rId13" Type="http://schemas.openxmlformats.org/officeDocument/2006/relationships/tags" Target="../tags/tag1065.xml"/><Relationship Id="rId18" Type="http://schemas.openxmlformats.org/officeDocument/2006/relationships/oleObject" Target="../embeddings/oleObject63.bin"/><Relationship Id="rId26" Type="http://schemas.openxmlformats.org/officeDocument/2006/relationships/hyperlink" Target="https://business.columbia.edu/faculty/people/gernot-wagner" TargetMode="External"/><Relationship Id="rId3" Type="http://schemas.openxmlformats.org/officeDocument/2006/relationships/tags" Target="../tags/tag1055.xml"/><Relationship Id="rId21" Type="http://schemas.openxmlformats.org/officeDocument/2006/relationships/hyperlink" Target="https://www.iea.org/energy-system/industry/cement#tracking" TargetMode="External"/><Relationship Id="rId34" Type="http://schemas.openxmlformats.org/officeDocument/2006/relationships/image" Target="../media/image144.png"/><Relationship Id="rId7" Type="http://schemas.openxmlformats.org/officeDocument/2006/relationships/tags" Target="../tags/tag1059.xml"/><Relationship Id="rId12" Type="http://schemas.openxmlformats.org/officeDocument/2006/relationships/tags" Target="../tags/tag1064.xml"/><Relationship Id="rId17" Type="http://schemas.openxmlformats.org/officeDocument/2006/relationships/notesSlide" Target="../notesSlides/notesSlide26.xml"/><Relationship Id="rId25" Type="http://schemas.openxmlformats.org/officeDocument/2006/relationships/hyperlink" Target="https://www.penta.net/wp-content/uploads/2022/07/PECCG-SCMs-Benefits-ICR_March2022.pdf?" TargetMode="External"/><Relationship Id="rId33" Type="http://schemas.openxmlformats.org/officeDocument/2006/relationships/image" Target="../media/image143.png"/><Relationship Id="rId2" Type="http://schemas.openxmlformats.org/officeDocument/2006/relationships/tags" Target="../tags/tag1054.xml"/><Relationship Id="rId16" Type="http://schemas.openxmlformats.org/officeDocument/2006/relationships/slideLayout" Target="../slideLayouts/slideLayout12.xml"/><Relationship Id="rId20" Type="http://schemas.openxmlformats.org/officeDocument/2006/relationships/hyperlink" Target="https://www.ifc.org/content/dam/ifc/doc/2025/2025-strengthening-sustainability-in-the-cement-industry.pdf" TargetMode="External"/><Relationship Id="rId29" Type="http://schemas.openxmlformats.org/officeDocument/2006/relationships/chart" Target="../charts/chart36.xml"/><Relationship Id="rId1" Type="http://schemas.openxmlformats.org/officeDocument/2006/relationships/tags" Target="../tags/tag1053.xml"/><Relationship Id="rId6" Type="http://schemas.openxmlformats.org/officeDocument/2006/relationships/tags" Target="../tags/tag1058.xml"/><Relationship Id="rId11" Type="http://schemas.openxmlformats.org/officeDocument/2006/relationships/tags" Target="../tags/tag1063.xml"/><Relationship Id="rId24" Type="http://schemas.openxmlformats.org/officeDocument/2006/relationships/hyperlink" Target="https://rmi.org/unleashing-the-potential-of-limestone-calcined-clay-cement/" TargetMode="External"/><Relationship Id="rId32" Type="http://schemas.openxmlformats.org/officeDocument/2006/relationships/image" Target="../media/image142.png"/><Relationship Id="rId5" Type="http://schemas.openxmlformats.org/officeDocument/2006/relationships/tags" Target="../tags/tag1057.xml"/><Relationship Id="rId15" Type="http://schemas.openxmlformats.org/officeDocument/2006/relationships/tags" Target="../tags/tag1067.xml"/><Relationship Id="rId23" Type="http://schemas.openxmlformats.org/officeDocument/2006/relationships/hyperlink" Target="https://iea.blob.core.windows.net/assets/deebef5d-0c34-4539-9d0c-10b13d840027/NetZeroby2050-ARoadmapfortheGlobalEnergySector_CORR.pdf" TargetMode="External"/><Relationship Id="rId28" Type="http://schemas.openxmlformats.org/officeDocument/2006/relationships/hyperlink" Target="https://business.columbia.edu/insights/climate/cement" TargetMode="External"/><Relationship Id="rId10" Type="http://schemas.openxmlformats.org/officeDocument/2006/relationships/tags" Target="../tags/tag1062.xml"/><Relationship Id="rId19" Type="http://schemas.openxmlformats.org/officeDocument/2006/relationships/image" Target="../media/image1.emf"/><Relationship Id="rId31" Type="http://schemas.openxmlformats.org/officeDocument/2006/relationships/image" Target="../media/image141.png"/><Relationship Id="rId4" Type="http://schemas.openxmlformats.org/officeDocument/2006/relationships/tags" Target="../tags/tag1056.xml"/><Relationship Id="rId9" Type="http://schemas.openxmlformats.org/officeDocument/2006/relationships/tags" Target="../tags/tag1061.xml"/><Relationship Id="rId14" Type="http://schemas.openxmlformats.org/officeDocument/2006/relationships/tags" Target="../tags/tag1066.xml"/><Relationship Id="rId22" Type="http://schemas.openxmlformats.org/officeDocument/2006/relationships/hyperlink" Target="https://sgp.fas.org/crs/misc/IF12526.pdf" TargetMode="External"/><Relationship Id="rId27" Type="http://schemas.openxmlformats.org/officeDocument/2006/relationships/hyperlink" Target="https://business.columbia.edu/insights/climate/cki" TargetMode="External"/><Relationship Id="rId30" Type="http://schemas.openxmlformats.org/officeDocument/2006/relationships/chart" Target="../charts/chart37.xml"/><Relationship Id="rId8" Type="http://schemas.openxmlformats.org/officeDocument/2006/relationships/tags" Target="../tags/tag1060.xml"/></Relationships>
</file>

<file path=ppt/slides/_rels/slide61.xml.rels><?xml version="1.0" encoding="UTF-8" standalone="yes"?>
<Relationships xmlns="http://schemas.openxmlformats.org/package/2006/relationships"><Relationship Id="rId117" Type="http://schemas.openxmlformats.org/officeDocument/2006/relationships/tags" Target="../tags/tag1184.xml"/><Relationship Id="rId21" Type="http://schemas.openxmlformats.org/officeDocument/2006/relationships/tags" Target="../tags/tag1088.xml"/><Relationship Id="rId42" Type="http://schemas.openxmlformats.org/officeDocument/2006/relationships/tags" Target="../tags/tag1109.xml"/><Relationship Id="rId63" Type="http://schemas.openxmlformats.org/officeDocument/2006/relationships/tags" Target="../tags/tag1130.xml"/><Relationship Id="rId84" Type="http://schemas.openxmlformats.org/officeDocument/2006/relationships/tags" Target="../tags/tag1151.xml"/><Relationship Id="rId138" Type="http://schemas.openxmlformats.org/officeDocument/2006/relationships/chart" Target="../charts/chart43.xml"/><Relationship Id="rId107" Type="http://schemas.openxmlformats.org/officeDocument/2006/relationships/tags" Target="../tags/tag1174.xml"/><Relationship Id="rId11" Type="http://schemas.openxmlformats.org/officeDocument/2006/relationships/tags" Target="../tags/tag1078.xml"/><Relationship Id="rId32" Type="http://schemas.openxmlformats.org/officeDocument/2006/relationships/tags" Target="../tags/tag1099.xml"/><Relationship Id="rId53" Type="http://schemas.openxmlformats.org/officeDocument/2006/relationships/tags" Target="../tags/tag1120.xml"/><Relationship Id="rId74" Type="http://schemas.openxmlformats.org/officeDocument/2006/relationships/tags" Target="../tags/tag1141.xml"/><Relationship Id="rId128" Type="http://schemas.openxmlformats.org/officeDocument/2006/relationships/slideLayout" Target="../slideLayouts/slideLayout10.xml"/><Relationship Id="rId149" Type="http://schemas.openxmlformats.org/officeDocument/2006/relationships/chart" Target="../charts/chart54.xml"/><Relationship Id="rId5" Type="http://schemas.openxmlformats.org/officeDocument/2006/relationships/tags" Target="../tags/tag1072.xml"/><Relationship Id="rId95" Type="http://schemas.openxmlformats.org/officeDocument/2006/relationships/tags" Target="../tags/tag1162.xml"/><Relationship Id="rId22" Type="http://schemas.openxmlformats.org/officeDocument/2006/relationships/tags" Target="../tags/tag1089.xml"/><Relationship Id="rId27" Type="http://schemas.openxmlformats.org/officeDocument/2006/relationships/tags" Target="../tags/tag1094.xml"/><Relationship Id="rId43" Type="http://schemas.openxmlformats.org/officeDocument/2006/relationships/tags" Target="../tags/tag1110.xml"/><Relationship Id="rId48" Type="http://schemas.openxmlformats.org/officeDocument/2006/relationships/tags" Target="../tags/tag1115.xml"/><Relationship Id="rId64" Type="http://schemas.openxmlformats.org/officeDocument/2006/relationships/tags" Target="../tags/tag1131.xml"/><Relationship Id="rId69" Type="http://schemas.openxmlformats.org/officeDocument/2006/relationships/tags" Target="../tags/tag1136.xml"/><Relationship Id="rId113" Type="http://schemas.openxmlformats.org/officeDocument/2006/relationships/tags" Target="../tags/tag1180.xml"/><Relationship Id="rId118" Type="http://schemas.openxmlformats.org/officeDocument/2006/relationships/tags" Target="../tags/tag1185.xml"/><Relationship Id="rId134" Type="http://schemas.openxmlformats.org/officeDocument/2006/relationships/chart" Target="../charts/chart39.xml"/><Relationship Id="rId139" Type="http://schemas.openxmlformats.org/officeDocument/2006/relationships/chart" Target="../charts/chart44.xml"/><Relationship Id="rId80" Type="http://schemas.openxmlformats.org/officeDocument/2006/relationships/tags" Target="../tags/tag1147.xml"/><Relationship Id="rId85" Type="http://schemas.openxmlformats.org/officeDocument/2006/relationships/tags" Target="../tags/tag1152.xml"/><Relationship Id="rId150" Type="http://schemas.openxmlformats.org/officeDocument/2006/relationships/hyperlink" Target="https://www.energy.gov/eere/solar/federal-solar-tax-credits-businesses#:~:text=Solar%20systems%20that%20are%20placed,)%5B5%5D%20in%20size." TargetMode="External"/><Relationship Id="rId12" Type="http://schemas.openxmlformats.org/officeDocument/2006/relationships/tags" Target="../tags/tag1079.xml"/><Relationship Id="rId17" Type="http://schemas.openxmlformats.org/officeDocument/2006/relationships/tags" Target="../tags/tag1084.xml"/><Relationship Id="rId33" Type="http://schemas.openxmlformats.org/officeDocument/2006/relationships/tags" Target="../tags/tag1100.xml"/><Relationship Id="rId38" Type="http://schemas.openxmlformats.org/officeDocument/2006/relationships/tags" Target="../tags/tag1105.xml"/><Relationship Id="rId59" Type="http://schemas.openxmlformats.org/officeDocument/2006/relationships/tags" Target="../tags/tag1126.xml"/><Relationship Id="rId103" Type="http://schemas.openxmlformats.org/officeDocument/2006/relationships/tags" Target="../tags/tag1170.xml"/><Relationship Id="rId108" Type="http://schemas.openxmlformats.org/officeDocument/2006/relationships/tags" Target="../tags/tag1175.xml"/><Relationship Id="rId124" Type="http://schemas.openxmlformats.org/officeDocument/2006/relationships/tags" Target="../tags/tag1191.xml"/><Relationship Id="rId129" Type="http://schemas.openxmlformats.org/officeDocument/2006/relationships/notesSlide" Target="../notesSlides/notesSlide27.xml"/><Relationship Id="rId54" Type="http://schemas.openxmlformats.org/officeDocument/2006/relationships/tags" Target="../tags/tag1121.xml"/><Relationship Id="rId70" Type="http://schemas.openxmlformats.org/officeDocument/2006/relationships/tags" Target="../tags/tag1137.xml"/><Relationship Id="rId75" Type="http://schemas.openxmlformats.org/officeDocument/2006/relationships/tags" Target="../tags/tag1142.xml"/><Relationship Id="rId91" Type="http://schemas.openxmlformats.org/officeDocument/2006/relationships/tags" Target="../tags/tag1158.xml"/><Relationship Id="rId96" Type="http://schemas.openxmlformats.org/officeDocument/2006/relationships/tags" Target="../tags/tag1163.xml"/><Relationship Id="rId140" Type="http://schemas.openxmlformats.org/officeDocument/2006/relationships/chart" Target="../charts/chart45.xml"/><Relationship Id="rId145" Type="http://schemas.openxmlformats.org/officeDocument/2006/relationships/chart" Target="../charts/chart50.xml"/><Relationship Id="rId1" Type="http://schemas.openxmlformats.org/officeDocument/2006/relationships/tags" Target="../tags/tag1068.xml"/><Relationship Id="rId6" Type="http://schemas.openxmlformats.org/officeDocument/2006/relationships/tags" Target="../tags/tag1073.xml"/><Relationship Id="rId23" Type="http://schemas.openxmlformats.org/officeDocument/2006/relationships/tags" Target="../tags/tag1090.xml"/><Relationship Id="rId28" Type="http://schemas.openxmlformats.org/officeDocument/2006/relationships/tags" Target="../tags/tag1095.xml"/><Relationship Id="rId49" Type="http://schemas.openxmlformats.org/officeDocument/2006/relationships/tags" Target="../tags/tag1116.xml"/><Relationship Id="rId114" Type="http://schemas.openxmlformats.org/officeDocument/2006/relationships/tags" Target="../tags/tag1181.xml"/><Relationship Id="rId119" Type="http://schemas.openxmlformats.org/officeDocument/2006/relationships/tags" Target="../tags/tag1186.xml"/><Relationship Id="rId44" Type="http://schemas.openxmlformats.org/officeDocument/2006/relationships/tags" Target="../tags/tag1111.xml"/><Relationship Id="rId60" Type="http://schemas.openxmlformats.org/officeDocument/2006/relationships/tags" Target="../tags/tag1127.xml"/><Relationship Id="rId65" Type="http://schemas.openxmlformats.org/officeDocument/2006/relationships/tags" Target="../tags/tag1132.xml"/><Relationship Id="rId81" Type="http://schemas.openxmlformats.org/officeDocument/2006/relationships/tags" Target="../tags/tag1148.xml"/><Relationship Id="rId86" Type="http://schemas.openxmlformats.org/officeDocument/2006/relationships/tags" Target="../tags/tag1153.xml"/><Relationship Id="rId130" Type="http://schemas.openxmlformats.org/officeDocument/2006/relationships/oleObject" Target="../embeddings/oleObject64.bin"/><Relationship Id="rId135" Type="http://schemas.openxmlformats.org/officeDocument/2006/relationships/chart" Target="../charts/chart40.xml"/><Relationship Id="rId151" Type="http://schemas.openxmlformats.org/officeDocument/2006/relationships/hyperlink" Target="https://www.industrytransition.org/green-cement-technology-tracker/" TargetMode="External"/><Relationship Id="rId13" Type="http://schemas.openxmlformats.org/officeDocument/2006/relationships/tags" Target="../tags/tag1080.xml"/><Relationship Id="rId18" Type="http://schemas.openxmlformats.org/officeDocument/2006/relationships/tags" Target="../tags/tag1085.xml"/><Relationship Id="rId39" Type="http://schemas.openxmlformats.org/officeDocument/2006/relationships/tags" Target="../tags/tag1106.xml"/><Relationship Id="rId109" Type="http://schemas.openxmlformats.org/officeDocument/2006/relationships/tags" Target="../tags/tag1176.xml"/><Relationship Id="rId34" Type="http://schemas.openxmlformats.org/officeDocument/2006/relationships/tags" Target="../tags/tag1101.xml"/><Relationship Id="rId50" Type="http://schemas.openxmlformats.org/officeDocument/2006/relationships/tags" Target="../tags/tag1117.xml"/><Relationship Id="rId55" Type="http://schemas.openxmlformats.org/officeDocument/2006/relationships/tags" Target="../tags/tag1122.xml"/><Relationship Id="rId76" Type="http://schemas.openxmlformats.org/officeDocument/2006/relationships/tags" Target="../tags/tag1143.xml"/><Relationship Id="rId97" Type="http://schemas.openxmlformats.org/officeDocument/2006/relationships/tags" Target="../tags/tag1164.xml"/><Relationship Id="rId104" Type="http://schemas.openxmlformats.org/officeDocument/2006/relationships/tags" Target="../tags/tag1171.xml"/><Relationship Id="rId120" Type="http://schemas.openxmlformats.org/officeDocument/2006/relationships/tags" Target="../tags/tag1187.xml"/><Relationship Id="rId125" Type="http://schemas.openxmlformats.org/officeDocument/2006/relationships/tags" Target="../tags/tag1192.xml"/><Relationship Id="rId141" Type="http://schemas.openxmlformats.org/officeDocument/2006/relationships/chart" Target="../charts/chart46.xml"/><Relationship Id="rId146" Type="http://schemas.openxmlformats.org/officeDocument/2006/relationships/chart" Target="../charts/chart51.xml"/><Relationship Id="rId7" Type="http://schemas.openxmlformats.org/officeDocument/2006/relationships/tags" Target="../tags/tag1074.xml"/><Relationship Id="rId71" Type="http://schemas.openxmlformats.org/officeDocument/2006/relationships/tags" Target="../tags/tag1138.xml"/><Relationship Id="rId92" Type="http://schemas.openxmlformats.org/officeDocument/2006/relationships/tags" Target="../tags/tag1159.xml"/><Relationship Id="rId2" Type="http://schemas.openxmlformats.org/officeDocument/2006/relationships/tags" Target="../tags/tag1069.xml"/><Relationship Id="rId29" Type="http://schemas.openxmlformats.org/officeDocument/2006/relationships/tags" Target="../tags/tag1096.xml"/><Relationship Id="rId24" Type="http://schemas.openxmlformats.org/officeDocument/2006/relationships/tags" Target="../tags/tag1091.xml"/><Relationship Id="rId40" Type="http://schemas.openxmlformats.org/officeDocument/2006/relationships/tags" Target="../tags/tag1107.xml"/><Relationship Id="rId45" Type="http://schemas.openxmlformats.org/officeDocument/2006/relationships/tags" Target="../tags/tag1112.xml"/><Relationship Id="rId66" Type="http://schemas.openxmlformats.org/officeDocument/2006/relationships/tags" Target="../tags/tag1133.xml"/><Relationship Id="rId87" Type="http://schemas.openxmlformats.org/officeDocument/2006/relationships/tags" Target="../tags/tag1154.xml"/><Relationship Id="rId110" Type="http://schemas.openxmlformats.org/officeDocument/2006/relationships/tags" Target="../tags/tag1177.xml"/><Relationship Id="rId115" Type="http://schemas.openxmlformats.org/officeDocument/2006/relationships/tags" Target="../tags/tag1182.xml"/><Relationship Id="rId131" Type="http://schemas.openxmlformats.org/officeDocument/2006/relationships/image" Target="../media/image145.emf"/><Relationship Id="rId136" Type="http://schemas.openxmlformats.org/officeDocument/2006/relationships/chart" Target="../charts/chart41.xml"/><Relationship Id="rId61" Type="http://schemas.openxmlformats.org/officeDocument/2006/relationships/tags" Target="../tags/tag1128.xml"/><Relationship Id="rId82" Type="http://schemas.openxmlformats.org/officeDocument/2006/relationships/tags" Target="../tags/tag1149.xml"/><Relationship Id="rId152" Type="http://schemas.openxmlformats.org/officeDocument/2006/relationships/hyperlink" Target="https://business.columbia.edu/faculty/people/gernot-wagner" TargetMode="External"/><Relationship Id="rId19" Type="http://schemas.openxmlformats.org/officeDocument/2006/relationships/tags" Target="../tags/tag1086.xml"/><Relationship Id="rId14" Type="http://schemas.openxmlformats.org/officeDocument/2006/relationships/tags" Target="../tags/tag1081.xml"/><Relationship Id="rId30" Type="http://schemas.openxmlformats.org/officeDocument/2006/relationships/tags" Target="../tags/tag1097.xml"/><Relationship Id="rId35" Type="http://schemas.openxmlformats.org/officeDocument/2006/relationships/tags" Target="../tags/tag1102.xml"/><Relationship Id="rId56" Type="http://schemas.openxmlformats.org/officeDocument/2006/relationships/tags" Target="../tags/tag1123.xml"/><Relationship Id="rId77" Type="http://schemas.openxmlformats.org/officeDocument/2006/relationships/tags" Target="../tags/tag1144.xml"/><Relationship Id="rId100" Type="http://schemas.openxmlformats.org/officeDocument/2006/relationships/tags" Target="../tags/tag1167.xml"/><Relationship Id="rId105" Type="http://schemas.openxmlformats.org/officeDocument/2006/relationships/tags" Target="../tags/tag1172.xml"/><Relationship Id="rId126" Type="http://schemas.openxmlformats.org/officeDocument/2006/relationships/tags" Target="../tags/tag1193.xml"/><Relationship Id="rId147" Type="http://schemas.openxmlformats.org/officeDocument/2006/relationships/chart" Target="../charts/chart52.xml"/><Relationship Id="rId8" Type="http://schemas.openxmlformats.org/officeDocument/2006/relationships/tags" Target="../tags/tag1075.xml"/><Relationship Id="rId51" Type="http://schemas.openxmlformats.org/officeDocument/2006/relationships/tags" Target="../tags/tag1118.xml"/><Relationship Id="rId72" Type="http://schemas.openxmlformats.org/officeDocument/2006/relationships/tags" Target="../tags/tag1139.xml"/><Relationship Id="rId93" Type="http://schemas.openxmlformats.org/officeDocument/2006/relationships/tags" Target="../tags/tag1160.xml"/><Relationship Id="rId98" Type="http://schemas.openxmlformats.org/officeDocument/2006/relationships/tags" Target="../tags/tag1165.xml"/><Relationship Id="rId121" Type="http://schemas.openxmlformats.org/officeDocument/2006/relationships/tags" Target="../tags/tag1188.xml"/><Relationship Id="rId142" Type="http://schemas.openxmlformats.org/officeDocument/2006/relationships/chart" Target="../charts/chart47.xml"/><Relationship Id="rId3" Type="http://schemas.openxmlformats.org/officeDocument/2006/relationships/tags" Target="../tags/tag1070.xml"/><Relationship Id="rId25" Type="http://schemas.openxmlformats.org/officeDocument/2006/relationships/tags" Target="../tags/tag1092.xml"/><Relationship Id="rId46" Type="http://schemas.openxmlformats.org/officeDocument/2006/relationships/tags" Target="../tags/tag1113.xml"/><Relationship Id="rId67" Type="http://schemas.openxmlformats.org/officeDocument/2006/relationships/tags" Target="../tags/tag1134.xml"/><Relationship Id="rId116" Type="http://schemas.openxmlformats.org/officeDocument/2006/relationships/tags" Target="../tags/tag1183.xml"/><Relationship Id="rId137" Type="http://schemas.openxmlformats.org/officeDocument/2006/relationships/chart" Target="../charts/chart42.xml"/><Relationship Id="rId20" Type="http://schemas.openxmlformats.org/officeDocument/2006/relationships/tags" Target="../tags/tag1087.xml"/><Relationship Id="rId41" Type="http://schemas.openxmlformats.org/officeDocument/2006/relationships/tags" Target="../tags/tag1108.xml"/><Relationship Id="rId62" Type="http://schemas.openxmlformats.org/officeDocument/2006/relationships/tags" Target="../tags/tag1129.xml"/><Relationship Id="rId83" Type="http://schemas.openxmlformats.org/officeDocument/2006/relationships/tags" Target="../tags/tag1150.xml"/><Relationship Id="rId88" Type="http://schemas.openxmlformats.org/officeDocument/2006/relationships/tags" Target="../tags/tag1155.xml"/><Relationship Id="rId111" Type="http://schemas.openxmlformats.org/officeDocument/2006/relationships/tags" Target="../tags/tag1178.xml"/><Relationship Id="rId132" Type="http://schemas.openxmlformats.org/officeDocument/2006/relationships/image" Target="../media/image146.png"/><Relationship Id="rId153" Type="http://schemas.openxmlformats.org/officeDocument/2006/relationships/hyperlink" Target="https://business.columbia.edu/insights/climate/cki" TargetMode="External"/><Relationship Id="rId15" Type="http://schemas.openxmlformats.org/officeDocument/2006/relationships/tags" Target="../tags/tag1082.xml"/><Relationship Id="rId36" Type="http://schemas.openxmlformats.org/officeDocument/2006/relationships/tags" Target="../tags/tag1103.xml"/><Relationship Id="rId57" Type="http://schemas.openxmlformats.org/officeDocument/2006/relationships/tags" Target="../tags/tag1124.xml"/><Relationship Id="rId106" Type="http://schemas.openxmlformats.org/officeDocument/2006/relationships/tags" Target="../tags/tag1173.xml"/><Relationship Id="rId127" Type="http://schemas.openxmlformats.org/officeDocument/2006/relationships/tags" Target="../tags/tag1194.xml"/><Relationship Id="rId10" Type="http://schemas.openxmlformats.org/officeDocument/2006/relationships/tags" Target="../tags/tag1077.xml"/><Relationship Id="rId31" Type="http://schemas.openxmlformats.org/officeDocument/2006/relationships/tags" Target="../tags/tag1098.xml"/><Relationship Id="rId52" Type="http://schemas.openxmlformats.org/officeDocument/2006/relationships/tags" Target="../tags/tag1119.xml"/><Relationship Id="rId73" Type="http://schemas.openxmlformats.org/officeDocument/2006/relationships/tags" Target="../tags/tag1140.xml"/><Relationship Id="rId78" Type="http://schemas.openxmlformats.org/officeDocument/2006/relationships/tags" Target="../tags/tag1145.xml"/><Relationship Id="rId94" Type="http://schemas.openxmlformats.org/officeDocument/2006/relationships/tags" Target="../tags/tag1161.xml"/><Relationship Id="rId99" Type="http://schemas.openxmlformats.org/officeDocument/2006/relationships/tags" Target="../tags/tag1166.xml"/><Relationship Id="rId101" Type="http://schemas.openxmlformats.org/officeDocument/2006/relationships/tags" Target="../tags/tag1168.xml"/><Relationship Id="rId122" Type="http://schemas.openxmlformats.org/officeDocument/2006/relationships/tags" Target="../tags/tag1189.xml"/><Relationship Id="rId143" Type="http://schemas.openxmlformats.org/officeDocument/2006/relationships/chart" Target="../charts/chart48.xml"/><Relationship Id="rId148" Type="http://schemas.openxmlformats.org/officeDocument/2006/relationships/chart" Target="../charts/chart53.xml"/><Relationship Id="rId4" Type="http://schemas.openxmlformats.org/officeDocument/2006/relationships/tags" Target="../tags/tag1071.xml"/><Relationship Id="rId9" Type="http://schemas.openxmlformats.org/officeDocument/2006/relationships/tags" Target="../tags/tag1076.xml"/><Relationship Id="rId26" Type="http://schemas.openxmlformats.org/officeDocument/2006/relationships/tags" Target="../tags/tag1093.xml"/><Relationship Id="rId47" Type="http://schemas.openxmlformats.org/officeDocument/2006/relationships/tags" Target="../tags/tag1114.xml"/><Relationship Id="rId68" Type="http://schemas.openxmlformats.org/officeDocument/2006/relationships/tags" Target="../tags/tag1135.xml"/><Relationship Id="rId89" Type="http://schemas.openxmlformats.org/officeDocument/2006/relationships/tags" Target="../tags/tag1156.xml"/><Relationship Id="rId112" Type="http://schemas.openxmlformats.org/officeDocument/2006/relationships/tags" Target="../tags/tag1179.xml"/><Relationship Id="rId133" Type="http://schemas.openxmlformats.org/officeDocument/2006/relationships/chart" Target="../charts/chart38.xml"/><Relationship Id="rId154" Type="http://schemas.openxmlformats.org/officeDocument/2006/relationships/hyperlink" Target="https://business.columbia.edu/insights/climate/cement" TargetMode="External"/><Relationship Id="rId16" Type="http://schemas.openxmlformats.org/officeDocument/2006/relationships/tags" Target="../tags/tag1083.xml"/><Relationship Id="rId37" Type="http://schemas.openxmlformats.org/officeDocument/2006/relationships/tags" Target="../tags/tag1104.xml"/><Relationship Id="rId58" Type="http://schemas.openxmlformats.org/officeDocument/2006/relationships/tags" Target="../tags/tag1125.xml"/><Relationship Id="rId79" Type="http://schemas.openxmlformats.org/officeDocument/2006/relationships/tags" Target="../tags/tag1146.xml"/><Relationship Id="rId102" Type="http://schemas.openxmlformats.org/officeDocument/2006/relationships/tags" Target="../tags/tag1169.xml"/><Relationship Id="rId123" Type="http://schemas.openxmlformats.org/officeDocument/2006/relationships/tags" Target="../tags/tag1190.xml"/><Relationship Id="rId144" Type="http://schemas.openxmlformats.org/officeDocument/2006/relationships/chart" Target="../charts/chart49.xml"/><Relationship Id="rId90" Type="http://schemas.openxmlformats.org/officeDocument/2006/relationships/tags" Target="../tags/tag1157.xml"/></Relationships>
</file>

<file path=ppt/slides/_rels/slide62.xml.rels><?xml version="1.0" encoding="UTF-8" standalone="yes"?>
<Relationships xmlns="http://schemas.openxmlformats.org/package/2006/relationships"><Relationship Id="rId26" Type="http://schemas.openxmlformats.org/officeDocument/2006/relationships/tags" Target="../tags/tag1220.xml"/><Relationship Id="rId21" Type="http://schemas.openxmlformats.org/officeDocument/2006/relationships/tags" Target="../tags/tag1215.xml"/><Relationship Id="rId42" Type="http://schemas.openxmlformats.org/officeDocument/2006/relationships/tags" Target="../tags/tag1236.xml"/><Relationship Id="rId47" Type="http://schemas.openxmlformats.org/officeDocument/2006/relationships/tags" Target="../tags/tag1241.xml"/><Relationship Id="rId63" Type="http://schemas.openxmlformats.org/officeDocument/2006/relationships/tags" Target="../tags/tag1257.xml"/><Relationship Id="rId68" Type="http://schemas.openxmlformats.org/officeDocument/2006/relationships/tags" Target="../tags/tag1262.xml"/><Relationship Id="rId84" Type="http://schemas.openxmlformats.org/officeDocument/2006/relationships/tags" Target="../tags/tag1278.xml"/><Relationship Id="rId89" Type="http://schemas.openxmlformats.org/officeDocument/2006/relationships/image" Target="../media/image145.emf"/><Relationship Id="rId16" Type="http://schemas.openxmlformats.org/officeDocument/2006/relationships/tags" Target="../tags/tag1210.xml"/><Relationship Id="rId107" Type="http://schemas.openxmlformats.org/officeDocument/2006/relationships/hyperlink" Target="https://business.columbia.edu/insights/climate/cement" TargetMode="External"/><Relationship Id="rId11" Type="http://schemas.openxmlformats.org/officeDocument/2006/relationships/tags" Target="../tags/tag1205.xml"/><Relationship Id="rId32" Type="http://schemas.openxmlformats.org/officeDocument/2006/relationships/tags" Target="../tags/tag1226.xml"/><Relationship Id="rId37" Type="http://schemas.openxmlformats.org/officeDocument/2006/relationships/tags" Target="../tags/tag1231.xml"/><Relationship Id="rId53" Type="http://schemas.openxmlformats.org/officeDocument/2006/relationships/tags" Target="../tags/tag1247.xml"/><Relationship Id="rId58" Type="http://schemas.openxmlformats.org/officeDocument/2006/relationships/tags" Target="../tags/tag1252.xml"/><Relationship Id="rId74" Type="http://schemas.openxmlformats.org/officeDocument/2006/relationships/tags" Target="../tags/tag1268.xml"/><Relationship Id="rId79" Type="http://schemas.openxmlformats.org/officeDocument/2006/relationships/tags" Target="../tags/tag1273.xml"/><Relationship Id="rId102" Type="http://schemas.openxmlformats.org/officeDocument/2006/relationships/chart" Target="../charts/chart66.xml"/><Relationship Id="rId5" Type="http://schemas.openxmlformats.org/officeDocument/2006/relationships/tags" Target="../tags/tag1199.xml"/><Relationship Id="rId90" Type="http://schemas.openxmlformats.org/officeDocument/2006/relationships/image" Target="../media/image146.png"/><Relationship Id="rId95" Type="http://schemas.openxmlformats.org/officeDocument/2006/relationships/chart" Target="../charts/chart59.xml"/><Relationship Id="rId22" Type="http://schemas.openxmlformats.org/officeDocument/2006/relationships/tags" Target="../tags/tag1216.xml"/><Relationship Id="rId27" Type="http://schemas.openxmlformats.org/officeDocument/2006/relationships/tags" Target="../tags/tag1221.xml"/><Relationship Id="rId43" Type="http://schemas.openxmlformats.org/officeDocument/2006/relationships/tags" Target="../tags/tag1237.xml"/><Relationship Id="rId48" Type="http://schemas.openxmlformats.org/officeDocument/2006/relationships/tags" Target="../tags/tag1242.xml"/><Relationship Id="rId64" Type="http://schemas.openxmlformats.org/officeDocument/2006/relationships/tags" Target="../tags/tag1258.xml"/><Relationship Id="rId69" Type="http://schemas.openxmlformats.org/officeDocument/2006/relationships/tags" Target="../tags/tag1263.xml"/><Relationship Id="rId80" Type="http://schemas.openxmlformats.org/officeDocument/2006/relationships/tags" Target="../tags/tag1274.xml"/><Relationship Id="rId85" Type="http://schemas.openxmlformats.org/officeDocument/2006/relationships/tags" Target="../tags/tag1279.xml"/><Relationship Id="rId12" Type="http://schemas.openxmlformats.org/officeDocument/2006/relationships/tags" Target="../tags/tag1206.xml"/><Relationship Id="rId17" Type="http://schemas.openxmlformats.org/officeDocument/2006/relationships/tags" Target="../tags/tag1211.xml"/><Relationship Id="rId33" Type="http://schemas.openxmlformats.org/officeDocument/2006/relationships/tags" Target="../tags/tag1227.xml"/><Relationship Id="rId38" Type="http://schemas.openxmlformats.org/officeDocument/2006/relationships/tags" Target="../tags/tag1232.xml"/><Relationship Id="rId59" Type="http://schemas.openxmlformats.org/officeDocument/2006/relationships/tags" Target="../tags/tag1253.xml"/><Relationship Id="rId103" Type="http://schemas.openxmlformats.org/officeDocument/2006/relationships/hyperlink" Target="https://www.energy.gov/eere/solar/federal-solar-tax-credits-businesses#:~:text=Solar%20systems%20that%20are%20placed,)%5B5%5D%20in%20size." TargetMode="External"/><Relationship Id="rId20" Type="http://schemas.openxmlformats.org/officeDocument/2006/relationships/tags" Target="../tags/tag1214.xml"/><Relationship Id="rId41" Type="http://schemas.openxmlformats.org/officeDocument/2006/relationships/tags" Target="../tags/tag1235.xml"/><Relationship Id="rId54" Type="http://schemas.openxmlformats.org/officeDocument/2006/relationships/tags" Target="../tags/tag1248.xml"/><Relationship Id="rId62" Type="http://schemas.openxmlformats.org/officeDocument/2006/relationships/tags" Target="../tags/tag1256.xml"/><Relationship Id="rId70" Type="http://schemas.openxmlformats.org/officeDocument/2006/relationships/tags" Target="../tags/tag1264.xml"/><Relationship Id="rId75" Type="http://schemas.openxmlformats.org/officeDocument/2006/relationships/tags" Target="../tags/tag1269.xml"/><Relationship Id="rId83" Type="http://schemas.openxmlformats.org/officeDocument/2006/relationships/tags" Target="../tags/tag1277.xml"/><Relationship Id="rId88" Type="http://schemas.openxmlformats.org/officeDocument/2006/relationships/oleObject" Target="../embeddings/oleObject65.bin"/><Relationship Id="rId91" Type="http://schemas.openxmlformats.org/officeDocument/2006/relationships/chart" Target="../charts/chart55.xml"/><Relationship Id="rId96" Type="http://schemas.openxmlformats.org/officeDocument/2006/relationships/chart" Target="../charts/chart60.xml"/><Relationship Id="rId1" Type="http://schemas.openxmlformats.org/officeDocument/2006/relationships/tags" Target="../tags/tag1195.xml"/><Relationship Id="rId6" Type="http://schemas.openxmlformats.org/officeDocument/2006/relationships/tags" Target="../tags/tag1200.xml"/><Relationship Id="rId15" Type="http://schemas.openxmlformats.org/officeDocument/2006/relationships/tags" Target="../tags/tag1209.xml"/><Relationship Id="rId23" Type="http://schemas.openxmlformats.org/officeDocument/2006/relationships/tags" Target="../tags/tag1217.xml"/><Relationship Id="rId28" Type="http://schemas.openxmlformats.org/officeDocument/2006/relationships/tags" Target="../tags/tag1222.xml"/><Relationship Id="rId36" Type="http://schemas.openxmlformats.org/officeDocument/2006/relationships/tags" Target="../tags/tag1230.xml"/><Relationship Id="rId49" Type="http://schemas.openxmlformats.org/officeDocument/2006/relationships/tags" Target="../tags/tag1243.xml"/><Relationship Id="rId57" Type="http://schemas.openxmlformats.org/officeDocument/2006/relationships/tags" Target="../tags/tag1251.xml"/><Relationship Id="rId106" Type="http://schemas.openxmlformats.org/officeDocument/2006/relationships/hyperlink" Target="https://business.columbia.edu/insights/climate/cki" TargetMode="External"/><Relationship Id="rId10" Type="http://schemas.openxmlformats.org/officeDocument/2006/relationships/tags" Target="../tags/tag1204.xml"/><Relationship Id="rId31" Type="http://schemas.openxmlformats.org/officeDocument/2006/relationships/tags" Target="../tags/tag1225.xml"/><Relationship Id="rId44" Type="http://schemas.openxmlformats.org/officeDocument/2006/relationships/tags" Target="../tags/tag1238.xml"/><Relationship Id="rId52" Type="http://schemas.openxmlformats.org/officeDocument/2006/relationships/tags" Target="../tags/tag1246.xml"/><Relationship Id="rId60" Type="http://schemas.openxmlformats.org/officeDocument/2006/relationships/tags" Target="../tags/tag1254.xml"/><Relationship Id="rId65" Type="http://schemas.openxmlformats.org/officeDocument/2006/relationships/tags" Target="../tags/tag1259.xml"/><Relationship Id="rId73" Type="http://schemas.openxmlformats.org/officeDocument/2006/relationships/tags" Target="../tags/tag1267.xml"/><Relationship Id="rId78" Type="http://schemas.openxmlformats.org/officeDocument/2006/relationships/tags" Target="../tags/tag1272.xml"/><Relationship Id="rId81" Type="http://schemas.openxmlformats.org/officeDocument/2006/relationships/tags" Target="../tags/tag1275.xml"/><Relationship Id="rId86" Type="http://schemas.openxmlformats.org/officeDocument/2006/relationships/slideLayout" Target="../slideLayouts/slideLayout10.xml"/><Relationship Id="rId94" Type="http://schemas.openxmlformats.org/officeDocument/2006/relationships/chart" Target="../charts/chart58.xml"/><Relationship Id="rId99" Type="http://schemas.openxmlformats.org/officeDocument/2006/relationships/chart" Target="../charts/chart63.xml"/><Relationship Id="rId101" Type="http://schemas.openxmlformats.org/officeDocument/2006/relationships/chart" Target="../charts/chart65.xml"/><Relationship Id="rId4" Type="http://schemas.openxmlformats.org/officeDocument/2006/relationships/tags" Target="../tags/tag1198.xml"/><Relationship Id="rId9" Type="http://schemas.openxmlformats.org/officeDocument/2006/relationships/tags" Target="../tags/tag1203.xml"/><Relationship Id="rId13" Type="http://schemas.openxmlformats.org/officeDocument/2006/relationships/tags" Target="../tags/tag1207.xml"/><Relationship Id="rId18" Type="http://schemas.openxmlformats.org/officeDocument/2006/relationships/tags" Target="../tags/tag1212.xml"/><Relationship Id="rId39" Type="http://schemas.openxmlformats.org/officeDocument/2006/relationships/tags" Target="../tags/tag1233.xml"/><Relationship Id="rId34" Type="http://schemas.openxmlformats.org/officeDocument/2006/relationships/tags" Target="../tags/tag1228.xml"/><Relationship Id="rId50" Type="http://schemas.openxmlformats.org/officeDocument/2006/relationships/tags" Target="../tags/tag1244.xml"/><Relationship Id="rId55" Type="http://schemas.openxmlformats.org/officeDocument/2006/relationships/tags" Target="../tags/tag1249.xml"/><Relationship Id="rId76" Type="http://schemas.openxmlformats.org/officeDocument/2006/relationships/tags" Target="../tags/tag1270.xml"/><Relationship Id="rId97" Type="http://schemas.openxmlformats.org/officeDocument/2006/relationships/chart" Target="../charts/chart61.xml"/><Relationship Id="rId104" Type="http://schemas.openxmlformats.org/officeDocument/2006/relationships/hyperlink" Target="https://www.industrytransition.org/green-cement-technology-tracker/" TargetMode="External"/><Relationship Id="rId7" Type="http://schemas.openxmlformats.org/officeDocument/2006/relationships/tags" Target="../tags/tag1201.xml"/><Relationship Id="rId71" Type="http://schemas.openxmlformats.org/officeDocument/2006/relationships/tags" Target="../tags/tag1265.xml"/><Relationship Id="rId92" Type="http://schemas.openxmlformats.org/officeDocument/2006/relationships/chart" Target="../charts/chart56.xml"/><Relationship Id="rId2" Type="http://schemas.openxmlformats.org/officeDocument/2006/relationships/tags" Target="../tags/tag1196.xml"/><Relationship Id="rId29" Type="http://schemas.openxmlformats.org/officeDocument/2006/relationships/tags" Target="../tags/tag1223.xml"/><Relationship Id="rId24" Type="http://schemas.openxmlformats.org/officeDocument/2006/relationships/tags" Target="../tags/tag1218.xml"/><Relationship Id="rId40" Type="http://schemas.openxmlformats.org/officeDocument/2006/relationships/tags" Target="../tags/tag1234.xml"/><Relationship Id="rId45" Type="http://schemas.openxmlformats.org/officeDocument/2006/relationships/tags" Target="../tags/tag1239.xml"/><Relationship Id="rId66" Type="http://schemas.openxmlformats.org/officeDocument/2006/relationships/tags" Target="../tags/tag1260.xml"/><Relationship Id="rId87" Type="http://schemas.openxmlformats.org/officeDocument/2006/relationships/notesSlide" Target="../notesSlides/notesSlide28.xml"/><Relationship Id="rId61" Type="http://schemas.openxmlformats.org/officeDocument/2006/relationships/tags" Target="../tags/tag1255.xml"/><Relationship Id="rId82" Type="http://schemas.openxmlformats.org/officeDocument/2006/relationships/tags" Target="../tags/tag1276.xml"/><Relationship Id="rId19" Type="http://schemas.openxmlformats.org/officeDocument/2006/relationships/tags" Target="../tags/tag1213.xml"/><Relationship Id="rId14" Type="http://schemas.openxmlformats.org/officeDocument/2006/relationships/tags" Target="../tags/tag1208.xml"/><Relationship Id="rId30" Type="http://schemas.openxmlformats.org/officeDocument/2006/relationships/tags" Target="../tags/tag1224.xml"/><Relationship Id="rId35" Type="http://schemas.openxmlformats.org/officeDocument/2006/relationships/tags" Target="../tags/tag1229.xml"/><Relationship Id="rId56" Type="http://schemas.openxmlformats.org/officeDocument/2006/relationships/tags" Target="../tags/tag1250.xml"/><Relationship Id="rId77" Type="http://schemas.openxmlformats.org/officeDocument/2006/relationships/tags" Target="../tags/tag1271.xml"/><Relationship Id="rId100" Type="http://schemas.openxmlformats.org/officeDocument/2006/relationships/chart" Target="../charts/chart64.xml"/><Relationship Id="rId105" Type="http://schemas.openxmlformats.org/officeDocument/2006/relationships/hyperlink" Target="https://business.columbia.edu/faculty/people/gernot-wagner" TargetMode="External"/><Relationship Id="rId8" Type="http://schemas.openxmlformats.org/officeDocument/2006/relationships/tags" Target="../tags/tag1202.xml"/><Relationship Id="rId51" Type="http://schemas.openxmlformats.org/officeDocument/2006/relationships/tags" Target="../tags/tag1245.xml"/><Relationship Id="rId72" Type="http://schemas.openxmlformats.org/officeDocument/2006/relationships/tags" Target="../tags/tag1266.xml"/><Relationship Id="rId93" Type="http://schemas.openxmlformats.org/officeDocument/2006/relationships/chart" Target="../charts/chart57.xml"/><Relationship Id="rId98" Type="http://schemas.openxmlformats.org/officeDocument/2006/relationships/chart" Target="../charts/chart62.xml"/><Relationship Id="rId3" Type="http://schemas.openxmlformats.org/officeDocument/2006/relationships/tags" Target="../tags/tag1197.xml"/><Relationship Id="rId25" Type="http://schemas.openxmlformats.org/officeDocument/2006/relationships/tags" Target="../tags/tag1219.xml"/><Relationship Id="rId46" Type="http://schemas.openxmlformats.org/officeDocument/2006/relationships/tags" Target="../tags/tag1240.xml"/><Relationship Id="rId67" Type="http://schemas.openxmlformats.org/officeDocument/2006/relationships/tags" Target="../tags/tag1261.xml"/></Relationships>
</file>

<file path=ppt/slides/_rels/slide63.xml.rels><?xml version="1.0" encoding="UTF-8" standalone="yes"?>
<Relationships xmlns="http://schemas.openxmlformats.org/package/2006/relationships"><Relationship Id="rId13" Type="http://schemas.openxmlformats.org/officeDocument/2006/relationships/tags" Target="../tags/tag1292.xml"/><Relationship Id="rId18" Type="http://schemas.openxmlformats.org/officeDocument/2006/relationships/tags" Target="../tags/tag1297.xml"/><Relationship Id="rId26" Type="http://schemas.openxmlformats.org/officeDocument/2006/relationships/tags" Target="../tags/tag1305.xml"/><Relationship Id="rId39" Type="http://schemas.openxmlformats.org/officeDocument/2006/relationships/hyperlink" Target="https://business.columbia.edu/insights/climate/cki" TargetMode="External"/><Relationship Id="rId21" Type="http://schemas.openxmlformats.org/officeDocument/2006/relationships/tags" Target="../tags/tag1300.xml"/><Relationship Id="rId34" Type="http://schemas.openxmlformats.org/officeDocument/2006/relationships/chart" Target="../charts/chart67.xml"/><Relationship Id="rId7" Type="http://schemas.openxmlformats.org/officeDocument/2006/relationships/tags" Target="../tags/tag1286.xml"/><Relationship Id="rId12" Type="http://schemas.openxmlformats.org/officeDocument/2006/relationships/tags" Target="../tags/tag1291.xml"/><Relationship Id="rId17" Type="http://schemas.openxmlformats.org/officeDocument/2006/relationships/tags" Target="../tags/tag1296.xml"/><Relationship Id="rId25" Type="http://schemas.openxmlformats.org/officeDocument/2006/relationships/tags" Target="../tags/tag1304.xml"/><Relationship Id="rId33" Type="http://schemas.openxmlformats.org/officeDocument/2006/relationships/hyperlink" Target="https://climate.ec.europa.eu/eu-action/eu-emissions-trading-system-eu-ets_en" TargetMode="External"/><Relationship Id="rId38" Type="http://schemas.openxmlformats.org/officeDocument/2006/relationships/hyperlink" Target="https://business.columbia.edu/faculty/people/gernot-wagner" TargetMode="External"/><Relationship Id="rId2" Type="http://schemas.openxmlformats.org/officeDocument/2006/relationships/tags" Target="../tags/tag1281.xml"/><Relationship Id="rId16" Type="http://schemas.openxmlformats.org/officeDocument/2006/relationships/tags" Target="../tags/tag1295.xml"/><Relationship Id="rId20" Type="http://schemas.openxmlformats.org/officeDocument/2006/relationships/tags" Target="../tags/tag1299.xml"/><Relationship Id="rId29" Type="http://schemas.openxmlformats.org/officeDocument/2006/relationships/tags" Target="../tags/tag1308.xml"/><Relationship Id="rId1" Type="http://schemas.openxmlformats.org/officeDocument/2006/relationships/tags" Target="../tags/tag1280.xml"/><Relationship Id="rId6" Type="http://schemas.openxmlformats.org/officeDocument/2006/relationships/tags" Target="../tags/tag1285.xml"/><Relationship Id="rId11" Type="http://schemas.openxmlformats.org/officeDocument/2006/relationships/tags" Target="../tags/tag1290.xml"/><Relationship Id="rId24" Type="http://schemas.openxmlformats.org/officeDocument/2006/relationships/tags" Target="../tags/tag1303.xml"/><Relationship Id="rId32" Type="http://schemas.openxmlformats.org/officeDocument/2006/relationships/image" Target="../media/image15.emf"/><Relationship Id="rId37" Type="http://schemas.openxmlformats.org/officeDocument/2006/relationships/hyperlink" Target="https://dashboard.tech.ec.europa.eu/qs_digit_dashboard_mt/public/sense/app/6e4815c8-1f4c-4664-b9ca-8454f77d758d/sheet/bac47ac8-b5c7-4cd1-87ad-9f8d6d238eae/state/analysis" TargetMode="External"/><Relationship Id="rId40" Type="http://schemas.openxmlformats.org/officeDocument/2006/relationships/hyperlink" Target="https://business.columbia.edu/insights/climate/cement" TargetMode="External"/><Relationship Id="rId5" Type="http://schemas.openxmlformats.org/officeDocument/2006/relationships/tags" Target="../tags/tag1284.xml"/><Relationship Id="rId15" Type="http://schemas.openxmlformats.org/officeDocument/2006/relationships/tags" Target="../tags/tag1294.xml"/><Relationship Id="rId23" Type="http://schemas.openxmlformats.org/officeDocument/2006/relationships/tags" Target="../tags/tag1302.xml"/><Relationship Id="rId28" Type="http://schemas.openxmlformats.org/officeDocument/2006/relationships/tags" Target="../tags/tag1307.xml"/><Relationship Id="rId36" Type="http://schemas.openxmlformats.org/officeDocument/2006/relationships/hyperlink" Target="https://www.energy.gov/eere/solar/federal-solar-tax-credits-businesses#:~:text=Solar%20systems%20that%20are%20placed,)%5B5%5D%20in%20size." TargetMode="External"/><Relationship Id="rId10" Type="http://schemas.openxmlformats.org/officeDocument/2006/relationships/tags" Target="../tags/tag1289.xml"/><Relationship Id="rId19" Type="http://schemas.openxmlformats.org/officeDocument/2006/relationships/tags" Target="../tags/tag1298.xml"/><Relationship Id="rId31" Type="http://schemas.openxmlformats.org/officeDocument/2006/relationships/oleObject" Target="../embeddings/oleObject66.bin"/><Relationship Id="rId4" Type="http://schemas.openxmlformats.org/officeDocument/2006/relationships/tags" Target="../tags/tag1283.xml"/><Relationship Id="rId9" Type="http://schemas.openxmlformats.org/officeDocument/2006/relationships/tags" Target="../tags/tag1288.xml"/><Relationship Id="rId14" Type="http://schemas.openxmlformats.org/officeDocument/2006/relationships/tags" Target="../tags/tag1293.xml"/><Relationship Id="rId22" Type="http://schemas.openxmlformats.org/officeDocument/2006/relationships/tags" Target="../tags/tag1301.xml"/><Relationship Id="rId27" Type="http://schemas.openxmlformats.org/officeDocument/2006/relationships/tags" Target="../tags/tag1306.xml"/><Relationship Id="rId30" Type="http://schemas.openxmlformats.org/officeDocument/2006/relationships/slideLayout" Target="../slideLayouts/slideLayout12.xml"/><Relationship Id="rId35" Type="http://schemas.openxmlformats.org/officeDocument/2006/relationships/chart" Target="../charts/chart68.xml"/><Relationship Id="rId8" Type="http://schemas.openxmlformats.org/officeDocument/2006/relationships/tags" Target="../tags/tag1287.xml"/><Relationship Id="rId3" Type="http://schemas.openxmlformats.org/officeDocument/2006/relationships/tags" Target="../tags/tag1282.xml"/></Relationships>
</file>

<file path=ppt/slides/_rels/slide64.xml.rels><?xml version="1.0" encoding="UTF-8" standalone="yes"?>
<Relationships xmlns="http://schemas.openxmlformats.org/package/2006/relationships"><Relationship Id="rId13" Type="http://schemas.openxmlformats.org/officeDocument/2006/relationships/tags" Target="../tags/tag1321.xml"/><Relationship Id="rId18" Type="http://schemas.openxmlformats.org/officeDocument/2006/relationships/tags" Target="../tags/tag1326.xml"/><Relationship Id="rId26" Type="http://schemas.openxmlformats.org/officeDocument/2006/relationships/tags" Target="../tags/tag1334.xml"/><Relationship Id="rId39" Type="http://schemas.openxmlformats.org/officeDocument/2006/relationships/hyperlink" Target="https://business.columbia.edu/insights/climate/cement" TargetMode="External"/><Relationship Id="rId21" Type="http://schemas.openxmlformats.org/officeDocument/2006/relationships/tags" Target="../tags/tag1329.xml"/><Relationship Id="rId34" Type="http://schemas.openxmlformats.org/officeDocument/2006/relationships/oleObject" Target="../embeddings/oleObject67.bin"/><Relationship Id="rId7" Type="http://schemas.openxmlformats.org/officeDocument/2006/relationships/tags" Target="../tags/tag1315.xml"/><Relationship Id="rId12" Type="http://schemas.openxmlformats.org/officeDocument/2006/relationships/tags" Target="../tags/tag1320.xml"/><Relationship Id="rId17" Type="http://schemas.openxmlformats.org/officeDocument/2006/relationships/tags" Target="../tags/tag1325.xml"/><Relationship Id="rId25" Type="http://schemas.openxmlformats.org/officeDocument/2006/relationships/tags" Target="../tags/tag1333.xml"/><Relationship Id="rId33" Type="http://schemas.openxmlformats.org/officeDocument/2006/relationships/notesSlide" Target="../notesSlides/notesSlide29.xml"/><Relationship Id="rId38" Type="http://schemas.openxmlformats.org/officeDocument/2006/relationships/hyperlink" Target="https://business.columbia.edu/insights/climate/cki" TargetMode="External"/><Relationship Id="rId2" Type="http://schemas.openxmlformats.org/officeDocument/2006/relationships/tags" Target="../tags/tag1310.xml"/><Relationship Id="rId16" Type="http://schemas.openxmlformats.org/officeDocument/2006/relationships/tags" Target="../tags/tag1324.xml"/><Relationship Id="rId20" Type="http://schemas.openxmlformats.org/officeDocument/2006/relationships/tags" Target="../tags/tag1328.xml"/><Relationship Id="rId29" Type="http://schemas.openxmlformats.org/officeDocument/2006/relationships/tags" Target="../tags/tag1337.xml"/><Relationship Id="rId1" Type="http://schemas.openxmlformats.org/officeDocument/2006/relationships/tags" Target="../tags/tag1309.xml"/><Relationship Id="rId6" Type="http://schemas.openxmlformats.org/officeDocument/2006/relationships/tags" Target="../tags/tag1314.xml"/><Relationship Id="rId11" Type="http://schemas.openxmlformats.org/officeDocument/2006/relationships/tags" Target="../tags/tag1319.xml"/><Relationship Id="rId24" Type="http://schemas.openxmlformats.org/officeDocument/2006/relationships/tags" Target="../tags/tag1332.xml"/><Relationship Id="rId32" Type="http://schemas.openxmlformats.org/officeDocument/2006/relationships/slideLayout" Target="../slideLayouts/slideLayout11.xml"/><Relationship Id="rId37" Type="http://schemas.openxmlformats.org/officeDocument/2006/relationships/hyperlink" Target="https://business.columbia.edu/faculty/people/gernot-wagner" TargetMode="External"/><Relationship Id="rId40" Type="http://schemas.openxmlformats.org/officeDocument/2006/relationships/chart" Target="../charts/chart69.xml"/><Relationship Id="rId5" Type="http://schemas.openxmlformats.org/officeDocument/2006/relationships/tags" Target="../tags/tag1313.xml"/><Relationship Id="rId15" Type="http://schemas.openxmlformats.org/officeDocument/2006/relationships/tags" Target="../tags/tag1323.xml"/><Relationship Id="rId23" Type="http://schemas.openxmlformats.org/officeDocument/2006/relationships/tags" Target="../tags/tag1331.xml"/><Relationship Id="rId28" Type="http://schemas.openxmlformats.org/officeDocument/2006/relationships/tags" Target="../tags/tag1336.xml"/><Relationship Id="rId36" Type="http://schemas.openxmlformats.org/officeDocument/2006/relationships/hyperlink" Target="https://gccassociation.org/concretefuture/wp-content/uploads/2022/10/GCCA-Concrete-Future-Roadmap-Document-AW-2022.pdf" TargetMode="External"/><Relationship Id="rId10" Type="http://schemas.openxmlformats.org/officeDocument/2006/relationships/tags" Target="../tags/tag1318.xml"/><Relationship Id="rId19" Type="http://schemas.openxmlformats.org/officeDocument/2006/relationships/tags" Target="../tags/tag1327.xml"/><Relationship Id="rId31" Type="http://schemas.openxmlformats.org/officeDocument/2006/relationships/tags" Target="../tags/tag1339.xml"/><Relationship Id="rId4" Type="http://schemas.openxmlformats.org/officeDocument/2006/relationships/tags" Target="../tags/tag1312.xml"/><Relationship Id="rId9" Type="http://schemas.openxmlformats.org/officeDocument/2006/relationships/tags" Target="../tags/tag1317.xml"/><Relationship Id="rId14" Type="http://schemas.openxmlformats.org/officeDocument/2006/relationships/tags" Target="../tags/tag1322.xml"/><Relationship Id="rId22" Type="http://schemas.openxmlformats.org/officeDocument/2006/relationships/tags" Target="../tags/tag1330.xml"/><Relationship Id="rId27" Type="http://schemas.openxmlformats.org/officeDocument/2006/relationships/tags" Target="../tags/tag1335.xml"/><Relationship Id="rId30" Type="http://schemas.openxmlformats.org/officeDocument/2006/relationships/tags" Target="../tags/tag1338.xml"/><Relationship Id="rId35" Type="http://schemas.openxmlformats.org/officeDocument/2006/relationships/image" Target="../media/image14.emf"/><Relationship Id="rId8" Type="http://schemas.openxmlformats.org/officeDocument/2006/relationships/tags" Target="../tags/tag1316.xml"/><Relationship Id="rId3" Type="http://schemas.openxmlformats.org/officeDocument/2006/relationships/tags" Target="../tags/tag1311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tags" Target="../tags/tag1347.xml"/><Relationship Id="rId13" Type="http://schemas.openxmlformats.org/officeDocument/2006/relationships/tags" Target="../tags/tag1352.xml"/><Relationship Id="rId18" Type="http://schemas.openxmlformats.org/officeDocument/2006/relationships/tags" Target="../tags/tag1357.xml"/><Relationship Id="rId26" Type="http://schemas.openxmlformats.org/officeDocument/2006/relationships/hyperlink" Target="https://www.cement.org/a-sustainable-future/roadmap-to-carbon-neutrality/" TargetMode="External"/><Relationship Id="rId3" Type="http://schemas.openxmlformats.org/officeDocument/2006/relationships/tags" Target="../tags/tag1342.xml"/><Relationship Id="rId21" Type="http://schemas.openxmlformats.org/officeDocument/2006/relationships/tags" Target="../tags/tag1360.xml"/><Relationship Id="rId7" Type="http://schemas.openxmlformats.org/officeDocument/2006/relationships/tags" Target="../tags/tag1346.xml"/><Relationship Id="rId12" Type="http://schemas.openxmlformats.org/officeDocument/2006/relationships/tags" Target="../tags/tag1351.xml"/><Relationship Id="rId17" Type="http://schemas.openxmlformats.org/officeDocument/2006/relationships/tags" Target="../tags/tag1356.xml"/><Relationship Id="rId25" Type="http://schemas.openxmlformats.org/officeDocument/2006/relationships/image" Target="../media/image14.emf"/><Relationship Id="rId2" Type="http://schemas.openxmlformats.org/officeDocument/2006/relationships/tags" Target="../tags/tag1341.xml"/><Relationship Id="rId16" Type="http://schemas.openxmlformats.org/officeDocument/2006/relationships/tags" Target="../tags/tag1355.xml"/><Relationship Id="rId20" Type="http://schemas.openxmlformats.org/officeDocument/2006/relationships/tags" Target="../tags/tag1359.xml"/><Relationship Id="rId29" Type="http://schemas.openxmlformats.org/officeDocument/2006/relationships/hyperlink" Target="https://business.columbia.edu/insights/climate/cement" TargetMode="External"/><Relationship Id="rId1" Type="http://schemas.openxmlformats.org/officeDocument/2006/relationships/tags" Target="../tags/tag1340.xml"/><Relationship Id="rId6" Type="http://schemas.openxmlformats.org/officeDocument/2006/relationships/tags" Target="../tags/tag1345.xml"/><Relationship Id="rId11" Type="http://schemas.openxmlformats.org/officeDocument/2006/relationships/tags" Target="../tags/tag1350.xml"/><Relationship Id="rId24" Type="http://schemas.openxmlformats.org/officeDocument/2006/relationships/oleObject" Target="../embeddings/oleObject68.bin"/><Relationship Id="rId5" Type="http://schemas.openxmlformats.org/officeDocument/2006/relationships/tags" Target="../tags/tag1344.xml"/><Relationship Id="rId15" Type="http://schemas.openxmlformats.org/officeDocument/2006/relationships/tags" Target="../tags/tag1354.xml"/><Relationship Id="rId23" Type="http://schemas.openxmlformats.org/officeDocument/2006/relationships/notesSlide" Target="../notesSlides/notesSlide30.xml"/><Relationship Id="rId28" Type="http://schemas.openxmlformats.org/officeDocument/2006/relationships/hyperlink" Target="https://business.columbia.edu/insights/climate/cki" TargetMode="External"/><Relationship Id="rId10" Type="http://schemas.openxmlformats.org/officeDocument/2006/relationships/tags" Target="../tags/tag1349.xml"/><Relationship Id="rId19" Type="http://schemas.openxmlformats.org/officeDocument/2006/relationships/tags" Target="../tags/tag1358.xml"/><Relationship Id="rId4" Type="http://schemas.openxmlformats.org/officeDocument/2006/relationships/tags" Target="../tags/tag1343.xml"/><Relationship Id="rId9" Type="http://schemas.openxmlformats.org/officeDocument/2006/relationships/tags" Target="../tags/tag1348.xml"/><Relationship Id="rId14" Type="http://schemas.openxmlformats.org/officeDocument/2006/relationships/tags" Target="../tags/tag1353.xml"/><Relationship Id="rId22" Type="http://schemas.openxmlformats.org/officeDocument/2006/relationships/slideLayout" Target="../slideLayouts/slideLayout11.xml"/><Relationship Id="rId27" Type="http://schemas.openxmlformats.org/officeDocument/2006/relationships/hyperlink" Target="https://business.columbia.edu/faculty/people/gernot-wagner" TargetMode="External"/><Relationship Id="rId30" Type="http://schemas.openxmlformats.org/officeDocument/2006/relationships/chart" Target="../charts/chart70.xml"/></Relationships>
</file>

<file path=ppt/slides/_rels/slide66.xml.rels><?xml version="1.0" encoding="UTF-8" standalone="yes"?>
<Relationships xmlns="http://schemas.openxmlformats.org/package/2006/relationships"><Relationship Id="rId13" Type="http://schemas.openxmlformats.org/officeDocument/2006/relationships/tags" Target="../tags/tag1373.xml"/><Relationship Id="rId18" Type="http://schemas.openxmlformats.org/officeDocument/2006/relationships/tags" Target="../tags/tag1378.xml"/><Relationship Id="rId26" Type="http://schemas.openxmlformats.org/officeDocument/2006/relationships/tags" Target="../tags/tag1386.xml"/><Relationship Id="rId39" Type="http://schemas.openxmlformats.org/officeDocument/2006/relationships/chart" Target="../charts/chart71.xml"/><Relationship Id="rId21" Type="http://schemas.openxmlformats.org/officeDocument/2006/relationships/tags" Target="../tags/tag1381.xml"/><Relationship Id="rId34" Type="http://schemas.openxmlformats.org/officeDocument/2006/relationships/image" Target="../media/image14.emf"/><Relationship Id="rId7" Type="http://schemas.openxmlformats.org/officeDocument/2006/relationships/tags" Target="../tags/tag1367.xml"/><Relationship Id="rId12" Type="http://schemas.openxmlformats.org/officeDocument/2006/relationships/tags" Target="../tags/tag1372.xml"/><Relationship Id="rId17" Type="http://schemas.openxmlformats.org/officeDocument/2006/relationships/tags" Target="../tags/tag1377.xml"/><Relationship Id="rId25" Type="http://schemas.openxmlformats.org/officeDocument/2006/relationships/tags" Target="../tags/tag1385.xml"/><Relationship Id="rId33" Type="http://schemas.openxmlformats.org/officeDocument/2006/relationships/oleObject" Target="../embeddings/oleObject69.bin"/><Relationship Id="rId38" Type="http://schemas.openxmlformats.org/officeDocument/2006/relationships/hyperlink" Target="https://business.columbia.edu/insights/climate/cement" TargetMode="External"/><Relationship Id="rId2" Type="http://schemas.openxmlformats.org/officeDocument/2006/relationships/tags" Target="../tags/tag1362.xml"/><Relationship Id="rId16" Type="http://schemas.openxmlformats.org/officeDocument/2006/relationships/tags" Target="../tags/tag1376.xml"/><Relationship Id="rId20" Type="http://schemas.openxmlformats.org/officeDocument/2006/relationships/tags" Target="../tags/tag1380.xml"/><Relationship Id="rId29" Type="http://schemas.openxmlformats.org/officeDocument/2006/relationships/tags" Target="../tags/tag1389.xml"/><Relationship Id="rId1" Type="http://schemas.openxmlformats.org/officeDocument/2006/relationships/tags" Target="../tags/tag1361.xml"/><Relationship Id="rId6" Type="http://schemas.openxmlformats.org/officeDocument/2006/relationships/tags" Target="../tags/tag1366.xml"/><Relationship Id="rId11" Type="http://schemas.openxmlformats.org/officeDocument/2006/relationships/tags" Target="../tags/tag1371.xml"/><Relationship Id="rId24" Type="http://schemas.openxmlformats.org/officeDocument/2006/relationships/tags" Target="../tags/tag1384.xml"/><Relationship Id="rId32" Type="http://schemas.openxmlformats.org/officeDocument/2006/relationships/notesSlide" Target="../notesSlides/notesSlide31.xml"/><Relationship Id="rId37" Type="http://schemas.openxmlformats.org/officeDocument/2006/relationships/hyperlink" Target="https://business.columbia.edu/insights/climate/cki" TargetMode="External"/><Relationship Id="rId5" Type="http://schemas.openxmlformats.org/officeDocument/2006/relationships/tags" Target="../tags/tag1365.xml"/><Relationship Id="rId15" Type="http://schemas.openxmlformats.org/officeDocument/2006/relationships/tags" Target="../tags/tag1375.xml"/><Relationship Id="rId23" Type="http://schemas.openxmlformats.org/officeDocument/2006/relationships/tags" Target="../tags/tag1383.xml"/><Relationship Id="rId28" Type="http://schemas.openxmlformats.org/officeDocument/2006/relationships/tags" Target="../tags/tag1388.xml"/><Relationship Id="rId36" Type="http://schemas.openxmlformats.org/officeDocument/2006/relationships/hyperlink" Target="https://business.columbia.edu/faculty/people/gernot-wagner" TargetMode="External"/><Relationship Id="rId10" Type="http://schemas.openxmlformats.org/officeDocument/2006/relationships/tags" Target="../tags/tag1370.xml"/><Relationship Id="rId19" Type="http://schemas.openxmlformats.org/officeDocument/2006/relationships/tags" Target="../tags/tag1379.xml"/><Relationship Id="rId31" Type="http://schemas.openxmlformats.org/officeDocument/2006/relationships/slideLayout" Target="../slideLayouts/slideLayout11.xml"/><Relationship Id="rId4" Type="http://schemas.openxmlformats.org/officeDocument/2006/relationships/tags" Target="../tags/tag1364.xml"/><Relationship Id="rId9" Type="http://schemas.openxmlformats.org/officeDocument/2006/relationships/tags" Target="../tags/tag1369.xml"/><Relationship Id="rId14" Type="http://schemas.openxmlformats.org/officeDocument/2006/relationships/tags" Target="../tags/tag1374.xml"/><Relationship Id="rId22" Type="http://schemas.openxmlformats.org/officeDocument/2006/relationships/tags" Target="../tags/tag1382.xml"/><Relationship Id="rId27" Type="http://schemas.openxmlformats.org/officeDocument/2006/relationships/tags" Target="../tags/tag1387.xml"/><Relationship Id="rId30" Type="http://schemas.openxmlformats.org/officeDocument/2006/relationships/tags" Target="../tags/tag1390.xml"/><Relationship Id="rId35" Type="http://schemas.openxmlformats.org/officeDocument/2006/relationships/hyperlink" Target="https://www.atic.pt/wp-content/uploads/2024/06/2024.05.21-cembureau-net-zero-roadmap.pdf" TargetMode="External"/><Relationship Id="rId8" Type="http://schemas.openxmlformats.org/officeDocument/2006/relationships/tags" Target="../tags/tag1368.xml"/><Relationship Id="rId3" Type="http://schemas.openxmlformats.org/officeDocument/2006/relationships/tags" Target="../tags/tag1363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tags" Target="../tags/tag1398.xml"/><Relationship Id="rId13" Type="http://schemas.openxmlformats.org/officeDocument/2006/relationships/tags" Target="../tags/tag1403.xml"/><Relationship Id="rId18" Type="http://schemas.openxmlformats.org/officeDocument/2006/relationships/hyperlink" Target="https://www.energy.gov/sites/default/files/2024-12/itiac-march-2024-cresko-industrial-decarb-roadmap.pdf" TargetMode="External"/><Relationship Id="rId3" Type="http://schemas.openxmlformats.org/officeDocument/2006/relationships/tags" Target="../tags/tag1393.xml"/><Relationship Id="rId21" Type="http://schemas.openxmlformats.org/officeDocument/2006/relationships/hyperlink" Target="https://business.columbia.edu/insights/climate/cement" TargetMode="External"/><Relationship Id="rId7" Type="http://schemas.openxmlformats.org/officeDocument/2006/relationships/tags" Target="../tags/tag1397.xml"/><Relationship Id="rId12" Type="http://schemas.openxmlformats.org/officeDocument/2006/relationships/tags" Target="../tags/tag1402.xml"/><Relationship Id="rId17" Type="http://schemas.openxmlformats.org/officeDocument/2006/relationships/image" Target="../media/image14.emf"/><Relationship Id="rId2" Type="http://schemas.openxmlformats.org/officeDocument/2006/relationships/tags" Target="../tags/tag1392.xml"/><Relationship Id="rId16" Type="http://schemas.openxmlformats.org/officeDocument/2006/relationships/oleObject" Target="../embeddings/oleObject70.bin"/><Relationship Id="rId20" Type="http://schemas.openxmlformats.org/officeDocument/2006/relationships/hyperlink" Target="https://business.columbia.edu/insights/climate/cki" TargetMode="External"/><Relationship Id="rId1" Type="http://schemas.openxmlformats.org/officeDocument/2006/relationships/tags" Target="../tags/tag1391.xml"/><Relationship Id="rId6" Type="http://schemas.openxmlformats.org/officeDocument/2006/relationships/tags" Target="../tags/tag1396.xml"/><Relationship Id="rId11" Type="http://schemas.openxmlformats.org/officeDocument/2006/relationships/tags" Target="../tags/tag1401.xml"/><Relationship Id="rId5" Type="http://schemas.openxmlformats.org/officeDocument/2006/relationships/tags" Target="../tags/tag1395.xml"/><Relationship Id="rId15" Type="http://schemas.openxmlformats.org/officeDocument/2006/relationships/notesSlide" Target="../notesSlides/notesSlide32.xml"/><Relationship Id="rId10" Type="http://schemas.openxmlformats.org/officeDocument/2006/relationships/tags" Target="../tags/tag1400.xml"/><Relationship Id="rId19" Type="http://schemas.openxmlformats.org/officeDocument/2006/relationships/hyperlink" Target="https://business.columbia.edu/faculty/people/gernot-wagner" TargetMode="External"/><Relationship Id="rId4" Type="http://schemas.openxmlformats.org/officeDocument/2006/relationships/tags" Target="../tags/tag1394.xml"/><Relationship Id="rId9" Type="http://schemas.openxmlformats.org/officeDocument/2006/relationships/tags" Target="../tags/tag1399.xml"/><Relationship Id="rId14" Type="http://schemas.openxmlformats.org/officeDocument/2006/relationships/slideLayout" Target="../slideLayouts/slideLayout11.xml"/><Relationship Id="rId22" Type="http://schemas.openxmlformats.org/officeDocument/2006/relationships/chart" Target="../charts/chart72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tags" Target="../tags/tag1411.xml"/><Relationship Id="rId13" Type="http://schemas.openxmlformats.org/officeDocument/2006/relationships/tags" Target="../tags/tag1416.xml"/><Relationship Id="rId18" Type="http://schemas.openxmlformats.org/officeDocument/2006/relationships/tags" Target="../tags/tag1421.xml"/><Relationship Id="rId26" Type="http://schemas.openxmlformats.org/officeDocument/2006/relationships/chart" Target="../charts/chart73.xml"/><Relationship Id="rId3" Type="http://schemas.openxmlformats.org/officeDocument/2006/relationships/tags" Target="../tags/tag1406.xml"/><Relationship Id="rId21" Type="http://schemas.openxmlformats.org/officeDocument/2006/relationships/image" Target="../media/image15.emf"/><Relationship Id="rId7" Type="http://schemas.openxmlformats.org/officeDocument/2006/relationships/tags" Target="../tags/tag1410.xml"/><Relationship Id="rId12" Type="http://schemas.openxmlformats.org/officeDocument/2006/relationships/tags" Target="../tags/tag1415.xml"/><Relationship Id="rId17" Type="http://schemas.openxmlformats.org/officeDocument/2006/relationships/tags" Target="../tags/tag1420.xml"/><Relationship Id="rId25" Type="http://schemas.openxmlformats.org/officeDocument/2006/relationships/hyperlink" Target="https://business.columbia.edu/insights/climate/cement" TargetMode="External"/><Relationship Id="rId2" Type="http://schemas.openxmlformats.org/officeDocument/2006/relationships/tags" Target="../tags/tag1405.xml"/><Relationship Id="rId16" Type="http://schemas.openxmlformats.org/officeDocument/2006/relationships/tags" Target="../tags/tag1419.xml"/><Relationship Id="rId20" Type="http://schemas.openxmlformats.org/officeDocument/2006/relationships/oleObject" Target="../embeddings/oleObject71.bin"/><Relationship Id="rId1" Type="http://schemas.openxmlformats.org/officeDocument/2006/relationships/tags" Target="../tags/tag1404.xml"/><Relationship Id="rId6" Type="http://schemas.openxmlformats.org/officeDocument/2006/relationships/tags" Target="../tags/tag1409.xml"/><Relationship Id="rId11" Type="http://schemas.openxmlformats.org/officeDocument/2006/relationships/tags" Target="../tags/tag1414.xml"/><Relationship Id="rId24" Type="http://schemas.openxmlformats.org/officeDocument/2006/relationships/hyperlink" Target="https://business.columbia.edu/insights/climate/cki" TargetMode="External"/><Relationship Id="rId5" Type="http://schemas.openxmlformats.org/officeDocument/2006/relationships/tags" Target="../tags/tag1408.xml"/><Relationship Id="rId15" Type="http://schemas.openxmlformats.org/officeDocument/2006/relationships/tags" Target="../tags/tag1418.xml"/><Relationship Id="rId23" Type="http://schemas.openxmlformats.org/officeDocument/2006/relationships/hyperlink" Target="https://business.columbia.edu/faculty/people/gernot-wagner" TargetMode="External"/><Relationship Id="rId10" Type="http://schemas.openxmlformats.org/officeDocument/2006/relationships/tags" Target="../tags/tag1413.xml"/><Relationship Id="rId19" Type="http://schemas.openxmlformats.org/officeDocument/2006/relationships/slideLayout" Target="../slideLayouts/slideLayout13.xml"/><Relationship Id="rId4" Type="http://schemas.openxmlformats.org/officeDocument/2006/relationships/tags" Target="../tags/tag1407.xml"/><Relationship Id="rId9" Type="http://schemas.openxmlformats.org/officeDocument/2006/relationships/tags" Target="../tags/tag1412.xml"/><Relationship Id="rId14" Type="http://schemas.openxmlformats.org/officeDocument/2006/relationships/tags" Target="../tags/tag1417.xml"/><Relationship Id="rId22" Type="http://schemas.openxmlformats.org/officeDocument/2006/relationships/hyperlink" Target="https://www.climateworks.org/report/decarbonizing-concrete/" TargetMode="Externa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.xml"/><Relationship Id="rId2" Type="http://schemas.openxmlformats.org/officeDocument/2006/relationships/tags" Target="../tags/tag1423.xml"/><Relationship Id="rId1" Type="http://schemas.openxmlformats.org/officeDocument/2006/relationships/tags" Target="../tags/tag1422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72.bin"/><Relationship Id="rId4" Type="http://schemas.openxmlformats.org/officeDocument/2006/relationships/notesSlide" Target="../notesSlides/notesSlide33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tags" Target="../tags/tag214.xml"/><Relationship Id="rId13" Type="http://schemas.openxmlformats.org/officeDocument/2006/relationships/tags" Target="../tags/tag219.xml"/><Relationship Id="rId18" Type="http://schemas.openxmlformats.org/officeDocument/2006/relationships/hyperlink" Target="https://www.sciencedirect.com/science/article/abs/pii/S2211464522000690?" TargetMode="External"/><Relationship Id="rId26" Type="http://schemas.openxmlformats.org/officeDocument/2006/relationships/image" Target="../media/image18.jpeg"/><Relationship Id="rId3" Type="http://schemas.openxmlformats.org/officeDocument/2006/relationships/tags" Target="../tags/tag209.xml"/><Relationship Id="rId21" Type="http://schemas.openxmlformats.org/officeDocument/2006/relationships/hyperlink" Target="https://3stepsolutions.s3-accelerate.amazonaws.com/assets/custom/010856/downloads/Making-Net-Zero-Concrete-and-Cement-Possible-Executive-Summary.pdf" TargetMode="External"/><Relationship Id="rId7" Type="http://schemas.openxmlformats.org/officeDocument/2006/relationships/tags" Target="../tags/tag213.xml"/><Relationship Id="rId12" Type="http://schemas.openxmlformats.org/officeDocument/2006/relationships/tags" Target="../tags/tag218.xml"/><Relationship Id="rId17" Type="http://schemas.openxmlformats.org/officeDocument/2006/relationships/image" Target="../media/image14.emf"/><Relationship Id="rId25" Type="http://schemas.openxmlformats.org/officeDocument/2006/relationships/image" Target="../media/image17.jpeg"/><Relationship Id="rId2" Type="http://schemas.openxmlformats.org/officeDocument/2006/relationships/tags" Target="../tags/tag208.xml"/><Relationship Id="rId16" Type="http://schemas.openxmlformats.org/officeDocument/2006/relationships/oleObject" Target="../embeddings/oleObject15.bin"/><Relationship Id="rId20" Type="http://schemas.openxmlformats.org/officeDocument/2006/relationships/hyperlink" Target="https://cementeurope.eu/media/i2ne1qky/manufacturing-process-factsheet_update-jan2021.pdf" TargetMode="External"/><Relationship Id="rId1" Type="http://schemas.openxmlformats.org/officeDocument/2006/relationships/tags" Target="../tags/tag207.xml"/><Relationship Id="rId6" Type="http://schemas.openxmlformats.org/officeDocument/2006/relationships/tags" Target="../tags/tag212.xml"/><Relationship Id="rId11" Type="http://schemas.openxmlformats.org/officeDocument/2006/relationships/tags" Target="../tags/tag217.xml"/><Relationship Id="rId24" Type="http://schemas.openxmlformats.org/officeDocument/2006/relationships/hyperlink" Target="https://business.columbia.edu/insights/climate/cement" TargetMode="External"/><Relationship Id="rId5" Type="http://schemas.openxmlformats.org/officeDocument/2006/relationships/tags" Target="../tags/tag211.xml"/><Relationship Id="rId15" Type="http://schemas.openxmlformats.org/officeDocument/2006/relationships/notesSlide" Target="../notesSlides/notesSlide3.xml"/><Relationship Id="rId23" Type="http://schemas.openxmlformats.org/officeDocument/2006/relationships/hyperlink" Target="https://business.columbia.edu/insights/climate/cki" TargetMode="External"/><Relationship Id="rId28" Type="http://schemas.openxmlformats.org/officeDocument/2006/relationships/chart" Target="../charts/chart6.xml"/><Relationship Id="rId10" Type="http://schemas.openxmlformats.org/officeDocument/2006/relationships/tags" Target="../tags/tag216.xml"/><Relationship Id="rId19" Type="http://schemas.openxmlformats.org/officeDocument/2006/relationships/hyperlink" Target="https://www.cement.org/wp-content/uploads/2024/05/Roadmap_Jan2024.pdf" TargetMode="External"/><Relationship Id="rId4" Type="http://schemas.openxmlformats.org/officeDocument/2006/relationships/tags" Target="../tags/tag210.xml"/><Relationship Id="rId9" Type="http://schemas.openxmlformats.org/officeDocument/2006/relationships/tags" Target="../tags/tag215.xml"/><Relationship Id="rId14" Type="http://schemas.openxmlformats.org/officeDocument/2006/relationships/slideLayout" Target="../slideLayouts/slideLayout15.xml"/><Relationship Id="rId22" Type="http://schemas.openxmlformats.org/officeDocument/2006/relationships/hyperlink" Target="https://business.columbia.edu/faculty/people/gernot-wagner" TargetMode="External"/><Relationship Id="rId27" Type="http://schemas.openxmlformats.org/officeDocument/2006/relationships/image" Target="../media/image19.jpe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tags" Target="../tags/tag227.xml"/><Relationship Id="rId13" Type="http://schemas.openxmlformats.org/officeDocument/2006/relationships/tags" Target="../tags/tag232.xml"/><Relationship Id="rId18" Type="http://schemas.openxmlformats.org/officeDocument/2006/relationships/tags" Target="../tags/tag237.xml"/><Relationship Id="rId26" Type="http://schemas.openxmlformats.org/officeDocument/2006/relationships/hyperlink" Target="https://www.wri.org/insights/lower-carbon-blended-cement" TargetMode="External"/><Relationship Id="rId3" Type="http://schemas.openxmlformats.org/officeDocument/2006/relationships/tags" Target="../tags/tag222.xml"/><Relationship Id="rId21" Type="http://schemas.openxmlformats.org/officeDocument/2006/relationships/oleObject" Target="../embeddings/oleObject16.bin"/><Relationship Id="rId7" Type="http://schemas.openxmlformats.org/officeDocument/2006/relationships/tags" Target="../tags/tag226.xml"/><Relationship Id="rId12" Type="http://schemas.openxmlformats.org/officeDocument/2006/relationships/tags" Target="../tags/tag231.xml"/><Relationship Id="rId17" Type="http://schemas.openxmlformats.org/officeDocument/2006/relationships/tags" Target="../tags/tag236.xml"/><Relationship Id="rId25" Type="http://schemas.openxmlformats.org/officeDocument/2006/relationships/chart" Target="../charts/chart9.xml"/><Relationship Id="rId2" Type="http://schemas.openxmlformats.org/officeDocument/2006/relationships/tags" Target="../tags/tag221.xml"/><Relationship Id="rId16" Type="http://schemas.openxmlformats.org/officeDocument/2006/relationships/tags" Target="../tags/tag235.xml"/><Relationship Id="rId20" Type="http://schemas.openxmlformats.org/officeDocument/2006/relationships/notesSlide" Target="../notesSlides/notesSlide4.xml"/><Relationship Id="rId29" Type="http://schemas.openxmlformats.org/officeDocument/2006/relationships/hyperlink" Target="https://business.columbia.edu/insights/climate/cki" TargetMode="External"/><Relationship Id="rId1" Type="http://schemas.openxmlformats.org/officeDocument/2006/relationships/tags" Target="../tags/tag220.xml"/><Relationship Id="rId6" Type="http://schemas.openxmlformats.org/officeDocument/2006/relationships/tags" Target="../tags/tag225.xml"/><Relationship Id="rId11" Type="http://schemas.openxmlformats.org/officeDocument/2006/relationships/tags" Target="../tags/tag230.xml"/><Relationship Id="rId24" Type="http://schemas.openxmlformats.org/officeDocument/2006/relationships/chart" Target="../charts/chart8.xml"/><Relationship Id="rId5" Type="http://schemas.openxmlformats.org/officeDocument/2006/relationships/tags" Target="../tags/tag224.xml"/><Relationship Id="rId15" Type="http://schemas.openxmlformats.org/officeDocument/2006/relationships/tags" Target="../tags/tag234.xml"/><Relationship Id="rId23" Type="http://schemas.openxmlformats.org/officeDocument/2006/relationships/chart" Target="../charts/chart7.xml"/><Relationship Id="rId28" Type="http://schemas.openxmlformats.org/officeDocument/2006/relationships/hyperlink" Target="https://business.columbia.edu/faculty/people/gernot-wagner" TargetMode="External"/><Relationship Id="rId10" Type="http://schemas.openxmlformats.org/officeDocument/2006/relationships/tags" Target="../tags/tag229.xml"/><Relationship Id="rId19" Type="http://schemas.openxmlformats.org/officeDocument/2006/relationships/slideLayout" Target="../slideLayouts/slideLayout15.xml"/><Relationship Id="rId4" Type="http://schemas.openxmlformats.org/officeDocument/2006/relationships/tags" Target="../tags/tag223.xml"/><Relationship Id="rId9" Type="http://schemas.openxmlformats.org/officeDocument/2006/relationships/tags" Target="../tags/tag228.xml"/><Relationship Id="rId14" Type="http://schemas.openxmlformats.org/officeDocument/2006/relationships/tags" Target="../tags/tag233.xml"/><Relationship Id="rId22" Type="http://schemas.openxmlformats.org/officeDocument/2006/relationships/image" Target="../media/image14.emf"/><Relationship Id="rId27" Type="http://schemas.openxmlformats.org/officeDocument/2006/relationships/hyperlink" Target="https://www.bbc.co.uk/news/science-environment-46455844" TargetMode="External"/><Relationship Id="rId30" Type="http://schemas.openxmlformats.org/officeDocument/2006/relationships/hyperlink" Target="https://business.columbia.edu/insights/climate/cement" TargetMode="Externa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13" Type="http://schemas.openxmlformats.org/officeDocument/2006/relationships/hyperlink" Target="https://www.cement.org/wp-content/uploads/2024/05/Roadmap_Jan2024.pdf" TargetMode="External"/><Relationship Id="rId18" Type="http://schemas.openxmlformats.org/officeDocument/2006/relationships/hyperlink" Target="https://business.columbia.edu/insights/climate/cement" TargetMode="External"/><Relationship Id="rId3" Type="http://schemas.openxmlformats.org/officeDocument/2006/relationships/tags" Target="../tags/tag240.xml"/><Relationship Id="rId21" Type="http://schemas.openxmlformats.org/officeDocument/2006/relationships/image" Target="../media/image19.jpeg"/><Relationship Id="rId7" Type="http://schemas.openxmlformats.org/officeDocument/2006/relationships/tags" Target="../tags/tag244.xml"/><Relationship Id="rId12" Type="http://schemas.openxmlformats.org/officeDocument/2006/relationships/hyperlink" Target="https://www.cementeurope.eu/resources/reports/2050-carbon-neutrality-roadmap/" TargetMode="External"/><Relationship Id="rId17" Type="http://schemas.openxmlformats.org/officeDocument/2006/relationships/hyperlink" Target="https://business.columbia.edu/insights/climate/cki" TargetMode="External"/><Relationship Id="rId2" Type="http://schemas.openxmlformats.org/officeDocument/2006/relationships/tags" Target="../tags/tag239.xml"/><Relationship Id="rId16" Type="http://schemas.openxmlformats.org/officeDocument/2006/relationships/hyperlink" Target="https://business.columbia.edu/faculty/people/gernot-wagner" TargetMode="External"/><Relationship Id="rId20" Type="http://schemas.microsoft.com/office/2007/relationships/hdphoto" Target="../media/hdphoto1.wdp"/><Relationship Id="rId1" Type="http://schemas.openxmlformats.org/officeDocument/2006/relationships/tags" Target="../tags/tag238.xml"/><Relationship Id="rId6" Type="http://schemas.openxmlformats.org/officeDocument/2006/relationships/tags" Target="../tags/tag243.xml"/><Relationship Id="rId11" Type="http://schemas.openxmlformats.org/officeDocument/2006/relationships/chart" Target="../charts/chart10.xml"/><Relationship Id="rId5" Type="http://schemas.openxmlformats.org/officeDocument/2006/relationships/tags" Target="../tags/tag242.xml"/><Relationship Id="rId15" Type="http://schemas.openxmlformats.org/officeDocument/2006/relationships/hyperlink" Target="https://3stepsolutions.s3-accelerate.amazonaws.com/assets/custom/010856/downloads/Making-Net-Zero-Concrete-and-Cement-Possible-Executive-Summary.pdf" TargetMode="External"/><Relationship Id="rId10" Type="http://schemas.openxmlformats.org/officeDocument/2006/relationships/image" Target="../media/image15.emf"/><Relationship Id="rId19" Type="http://schemas.openxmlformats.org/officeDocument/2006/relationships/image" Target="../media/image20.png"/><Relationship Id="rId4" Type="http://schemas.openxmlformats.org/officeDocument/2006/relationships/tags" Target="../tags/tag241.xml"/><Relationship Id="rId9" Type="http://schemas.openxmlformats.org/officeDocument/2006/relationships/oleObject" Target="../embeddings/oleObject17.bin"/><Relationship Id="rId14" Type="http://schemas.openxmlformats.org/officeDocument/2006/relationships/hyperlink" Target="https://cementeurope.eu/media/i2ne1qky/manufacturing-process-factsheet_update-jan2021.pdf" TargetMode="External"/><Relationship Id="rId22" Type="http://schemas.openxmlformats.org/officeDocument/2006/relationships/image" Target="../media/image18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8373C9B1-D482-A9EE-B213-50BDA6EC6008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73683018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03" imgH="503" progId="TCLayout.ActiveDocument.1">
                  <p:embed/>
                </p:oleObj>
              </mc:Choice>
              <mc:Fallback>
                <p:oleObj name="think-cell Slide" r:id="rId5" imgW="503" imgH="503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8373C9B1-D482-A9EE-B213-50BDA6EC600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362A7501-57ED-42A1-A874-B8B05F1375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>
            <a:normAutofit/>
          </a:bodyPr>
          <a:lstStyle/>
          <a:p>
            <a:pPr>
              <a:lnSpc>
                <a:spcPts val="5000"/>
              </a:lnSpc>
              <a:spcBef>
                <a:spcPts val="600"/>
              </a:spcBef>
            </a:pPr>
            <a:r>
              <a:rPr lang="en-US" sz="4800" dirty="0"/>
              <a:t>Decarbonizing Cement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F6853DA-26B4-912B-BDE2-31A8244F8A9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 vert="horz" lIns="0" tIns="45720" rIns="91440" bIns="45720" rtlCol="0" anchor="t">
            <a:normAutofit fontScale="92500"/>
          </a:bodyPr>
          <a:lstStyle/>
          <a:p>
            <a:r>
              <a:rPr lang="en-US" dirty="0">
                <a:latin typeface="Arial"/>
                <a:cs typeface="Arial"/>
              </a:rPr>
              <a:t>Gernot Wagner. </a:t>
            </a:r>
            <a:r>
              <a:rPr lang="en-US" dirty="0"/>
              <a:t>Isabel Hoyos, Camilo Avilés, Jessica Cong, Ariela Farchi, Nicolas Herrera Isaza, </a:t>
            </a:r>
            <a:r>
              <a:rPr lang="en-US" dirty="0" err="1"/>
              <a:t>Hyae</a:t>
            </a:r>
            <a:r>
              <a:rPr lang="en-US" dirty="0"/>
              <a:t> Ryung Kim, Shailesh Mishra, Hoshi Ogawa, Hassan Riaz, Sho Tatsuno, Adele Teh</a:t>
            </a:r>
            <a:r>
              <a:rPr lang="en-US" dirty="0">
                <a:latin typeface="Arial"/>
                <a:cs typeface="Arial"/>
              </a:rPr>
              <a:t>, and Soraya van Beek</a:t>
            </a:r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BF6853DA-26B4-912B-BDE2-31A8244F8A9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5280951" y="342685"/>
            <a:ext cx="2699675" cy="477345"/>
          </a:xfrm>
        </p:spPr>
        <p:txBody>
          <a:bodyPr vert="horz" lIns="0" tIns="45720" rIns="91440" bIns="45720" rtlCol="0" anchor="t">
            <a:normAutofit/>
          </a:bodyPr>
          <a:lstStyle/>
          <a:p>
            <a:r>
              <a:rPr lang="en-US" dirty="0">
                <a:latin typeface="Arial"/>
                <a:cs typeface="Arial"/>
              </a:rPr>
              <a:t>16 July 2026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8F2DCBA-F969-AA71-0047-475D093DF6C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280951" y="1046371"/>
            <a:ext cx="6580849" cy="647164"/>
          </a:xfrm>
        </p:spPr>
        <p:txBody>
          <a:bodyPr lIns="0" rIns="0"/>
          <a:lstStyle/>
          <a:p>
            <a:r>
              <a:rPr lang="en-US" dirty="0"/>
              <a:t>First published: 17 October 2024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893C21CE-13B5-D2F8-13D9-435F2ACD0E7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Cite as: Wagner </a:t>
            </a:r>
            <a:r>
              <a:rPr lang="en-US" i="1" dirty="0"/>
              <a:t>et al.</a:t>
            </a:r>
            <a:r>
              <a:rPr lang="en-US" dirty="0"/>
              <a:t>, “Decarbonizing Cement,” </a:t>
            </a:r>
            <a:r>
              <a:rPr lang="en-US" dirty="0">
                <a:latin typeface="Arial"/>
                <a:cs typeface="Arial"/>
              </a:rPr>
              <a:t>Columbia Business School Climate Knowledge Initiative (16 July 2026).</a:t>
            </a:r>
            <a:endParaRPr lang="en-US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7189938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6F16BCB2-E261-3A9A-95E8-53C83A7CF1B2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21872868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9" imgW="426" imgH="428" progId="TCLayout.ActiveDocument.1">
                  <p:embed/>
                </p:oleObj>
              </mc:Choice>
              <mc:Fallback>
                <p:oleObj name="think-cell Slide" r:id="rId9" imgW="426" imgH="428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F16BCB2-E261-3A9A-95E8-53C83A7CF1B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3834DF36-174C-DE87-CD89-1B7C67A713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Concrete demand is expected to rise at a ~1.4% CAGR by 2050, driving an increase in absolute cement emissions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184287EF-C7EF-7215-27F9-8EB05A93406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>
                <a:solidFill>
                  <a:srgbClr val="000000"/>
                </a:solidFill>
              </a:rPr>
              <a:t>Clinker-to-concrete production process</a:t>
            </a:r>
            <a:r>
              <a:rPr lang="en-US" sz="1600" b="1" baseline="30000" dirty="0">
                <a:solidFill>
                  <a:srgbClr val="000000"/>
                </a:solidFill>
              </a:rPr>
              <a:t>1</a:t>
            </a:r>
            <a:endParaRPr lang="en-US" sz="1600" b="1" dirty="0">
              <a:solidFill>
                <a:srgbClr val="000000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593DEF39-D2CF-9E45-79D4-D320FE07BAC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pPr marL="0" indent="0">
              <a:buFont typeface="Arial" panose="020B0604020202020204" pitchFamily="34" charset="0"/>
              <a:buNone/>
            </a:pPr>
            <a:r>
              <a:rPr lang="en-US" sz="1600" b="1" dirty="0">
                <a:solidFill>
                  <a:srgbClr val="000000"/>
                </a:solidFill>
                <a:latin typeface="Arial"/>
              </a:rPr>
              <a:t>Concrete demand, </a:t>
            </a:r>
            <a:r>
              <a:rPr lang="en-US" sz="1600" b="0" i="1" dirty="0">
                <a:solidFill>
                  <a:srgbClr val="000000"/>
                </a:solidFill>
                <a:latin typeface="Arial"/>
              </a:rPr>
              <a:t>billion m</a:t>
            </a:r>
            <a:r>
              <a:rPr lang="en-US" sz="1600" b="0" i="1" baseline="30000" dirty="0">
                <a:solidFill>
                  <a:srgbClr val="000000"/>
                </a:solidFill>
                <a:latin typeface="Arial"/>
              </a:rPr>
              <a:t>3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3BA467A9-A960-6D6C-5DD1-4894EACFBCE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 flipH="1">
            <a:off x="6194172" y="4003752"/>
            <a:ext cx="5667429" cy="1641475"/>
          </a:xfrm>
          <a:prstGeom prst="rect">
            <a:avLst/>
          </a:prstGeom>
          <a:solidFill>
            <a:srgbClr val="E4E8EF"/>
          </a:solidFill>
          <a:ln>
            <a:noFill/>
            <a:prstDash val="dash"/>
          </a:ln>
        </p:spPr>
        <p:txBody>
          <a:bodyPr vert="horz" lIns="91440" tIns="137160" rIns="274320" bIns="137160" rtlCol="0" anchor="t">
            <a:noAutofit/>
          </a:bodyPr>
          <a:lstStyle/>
          <a:p>
            <a:pPr marL="342900" indent="-171450">
              <a:buNone/>
              <a:tabLst>
                <a:tab pos="514350" algn="l"/>
                <a:tab pos="628650" algn="l"/>
              </a:tabLst>
            </a:pPr>
            <a:r>
              <a:rPr lang="en-US" sz="1250" b="1" dirty="0"/>
              <a:t>Observations</a:t>
            </a:r>
            <a:endParaRPr lang="en-US" sz="1250" b="1" i="0" u="none" strike="noStrike" dirty="0">
              <a:effectLst/>
            </a:endParaRP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lang="en-US" dirty="0"/>
              <a:t>Cement is the binding component in concrete and can be used in less or more quantities depending on the strength needed for the end use.</a:t>
            </a:r>
          </a:p>
          <a:p>
            <a:pPr marL="523875" lvl="1" indent="-171450">
              <a:tabLst>
                <a:tab pos="514350" algn="l"/>
                <a:tab pos="628650" algn="l"/>
              </a:tabLst>
            </a:pPr>
            <a:r>
              <a:rPr lang="en-US" dirty="0"/>
              <a:t>Cement comprises 10 to 15% of concrete by weight.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Energy emissions from concrete mixing and transportation account for ~5% of the sector’s emissions.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Concrete is usually made at or near a construction site (an average of 50 kilometers away).</a:t>
            </a:r>
          </a:p>
        </p:txBody>
      </p:sp>
      <p:sp>
        <p:nvSpPr>
          <p:cNvPr id="2" name="btfpColumnHeaderBoxText984923">
            <a:extLst>
              <a:ext uri="{FF2B5EF4-FFF2-40B4-BE49-F238E27FC236}">
                <a16:creationId xmlns:a16="http://schemas.microsoft.com/office/drawing/2014/main" id="{403F5480-BF6C-CEBA-3F95-25DEDFB8C2E4}"/>
              </a:ext>
            </a:extLst>
          </p:cNvPr>
          <p:cNvSpPr txBox="1"/>
          <p:nvPr/>
        </p:nvSpPr>
        <p:spPr bwMode="gray">
          <a:xfrm>
            <a:off x="277652" y="2442399"/>
            <a:ext cx="873664" cy="262017"/>
          </a:xfrm>
          <a:prstGeom prst="rect">
            <a:avLst/>
          </a:prstGeom>
          <a:noFill/>
          <a:ln>
            <a:noFill/>
          </a:ln>
        </p:spPr>
        <p:txBody>
          <a:bodyPr vert="horz" wrap="square" lIns="36036" tIns="36036" rIns="36036" bIns="36036" rtlCol="0" anchor="b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5D5D5D"/>
                </a:solidFill>
                <a:effectLst/>
                <a:uLnTx/>
                <a:uFillTx/>
                <a:ea typeface="+mn-ea"/>
                <a:cs typeface="+mn-cs"/>
              </a:rPr>
              <a:t>Raw meal</a:t>
            </a:r>
            <a:endParaRPr kumimoji="0" lang="en-US" sz="1200" b="1" i="0" u="none" strike="noStrike" kern="1200" cap="none" spc="0" normalizeH="0" baseline="-25000" noProof="0">
              <a:ln>
                <a:noFill/>
              </a:ln>
              <a:solidFill>
                <a:srgbClr val="5D5D5D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" name="btfpColumnHeaderBoxText984923">
            <a:extLst>
              <a:ext uri="{FF2B5EF4-FFF2-40B4-BE49-F238E27FC236}">
                <a16:creationId xmlns:a16="http://schemas.microsoft.com/office/drawing/2014/main" id="{C96B7C62-09AD-BA38-95AD-244CB911E5FF}"/>
              </a:ext>
            </a:extLst>
          </p:cNvPr>
          <p:cNvSpPr txBox="1"/>
          <p:nvPr/>
        </p:nvSpPr>
        <p:spPr bwMode="gray">
          <a:xfrm>
            <a:off x="2115893" y="2436738"/>
            <a:ext cx="671350" cy="262017"/>
          </a:xfrm>
          <a:prstGeom prst="rect">
            <a:avLst/>
          </a:prstGeom>
          <a:noFill/>
          <a:ln>
            <a:noFill/>
          </a:ln>
        </p:spPr>
        <p:txBody>
          <a:bodyPr vert="horz" wrap="square" lIns="36036" tIns="36036" rIns="36036" bIns="36036" rtlCol="0" anchor="b">
            <a:spAutoFit/>
          </a:bodyPr>
          <a:lstStyle>
            <a:defPPr>
              <a:defRPr lang="en-US"/>
            </a:defPPr>
            <a:lvl1pPr marR="0" lvl="0" indent="0" algn="ctr" defTabSz="711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200" b="1" i="0" u="none" strike="noStrike" cap="none" spc="0" normalizeH="0" baseline="0">
                <a:ln>
                  <a:noFill/>
                </a:ln>
                <a:solidFill>
                  <a:srgbClr val="5D5D5D"/>
                </a:solidFill>
                <a:effectLst/>
                <a:uLnTx/>
                <a:uFillTx/>
              </a:defRPr>
            </a:lvl1pPr>
          </a:lstStyle>
          <a:p>
            <a:r>
              <a:rPr lang="en-US"/>
              <a:t>Clinker</a:t>
            </a:r>
          </a:p>
        </p:txBody>
      </p:sp>
      <p:sp>
        <p:nvSpPr>
          <p:cNvPr id="4" name="btfpColumnHeaderBoxText984923">
            <a:extLst>
              <a:ext uri="{FF2B5EF4-FFF2-40B4-BE49-F238E27FC236}">
                <a16:creationId xmlns:a16="http://schemas.microsoft.com/office/drawing/2014/main" id="{D8A02326-2E1B-5C41-BF23-66774B729A62}"/>
              </a:ext>
            </a:extLst>
          </p:cNvPr>
          <p:cNvSpPr txBox="1"/>
          <p:nvPr/>
        </p:nvSpPr>
        <p:spPr bwMode="gray">
          <a:xfrm>
            <a:off x="5405822" y="2436739"/>
            <a:ext cx="857815" cy="262017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>
            <a:defPPr>
              <a:defRPr lang="en-US"/>
            </a:defPPr>
            <a:lvl1pPr marR="0" lvl="0" indent="0" algn="ctr" defTabSz="711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200" b="1" i="0" u="none" strike="noStrike" cap="none" spc="0" normalizeH="0" baseline="0">
                <a:ln>
                  <a:noFill/>
                </a:ln>
                <a:solidFill>
                  <a:srgbClr val="009BDB"/>
                </a:solidFill>
                <a:effectLst/>
                <a:uLnTx/>
                <a:uFillTx/>
              </a:defRPr>
            </a:lvl1pPr>
          </a:lstStyle>
          <a:p>
            <a:r>
              <a:rPr lang="en-US"/>
              <a:t>Concrete</a:t>
            </a:r>
          </a:p>
        </p:txBody>
      </p:sp>
      <p:sp>
        <p:nvSpPr>
          <p:cNvPr id="6" name="btfpColumnHeaderBoxText984923">
            <a:extLst>
              <a:ext uri="{FF2B5EF4-FFF2-40B4-BE49-F238E27FC236}">
                <a16:creationId xmlns:a16="http://schemas.microsoft.com/office/drawing/2014/main" id="{1ABE55C9-4DED-EE20-7E72-B4E50664F50D}"/>
              </a:ext>
            </a:extLst>
          </p:cNvPr>
          <p:cNvSpPr txBox="1"/>
          <p:nvPr/>
        </p:nvSpPr>
        <p:spPr bwMode="gray">
          <a:xfrm>
            <a:off x="3730541" y="2436739"/>
            <a:ext cx="715659" cy="262017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9BDB"/>
                </a:solidFill>
                <a:effectLst/>
                <a:uLnTx/>
                <a:uFillTx/>
                <a:ea typeface="+mn-ea"/>
                <a:cs typeface="+mn-cs"/>
              </a:rPr>
              <a:t>Cement</a:t>
            </a:r>
            <a:endParaRPr kumimoji="0" lang="en-US" sz="1600" b="1" i="0" u="none" strike="noStrike" kern="1200" cap="none" spc="0" normalizeH="0" baseline="-25000" noProof="0">
              <a:ln>
                <a:noFill/>
              </a:ln>
              <a:solidFill>
                <a:srgbClr val="009BDB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B606D72D-3C5B-C17A-DA1F-021C64901D87}"/>
              </a:ext>
            </a:extLst>
          </p:cNvPr>
          <p:cNvSpPr/>
          <p:nvPr/>
        </p:nvSpPr>
        <p:spPr bwMode="gray">
          <a:xfrm rot="10800000">
            <a:off x="2578007" y="2041965"/>
            <a:ext cx="1407974" cy="1354185"/>
          </a:xfrm>
          <a:prstGeom prst="arc">
            <a:avLst>
              <a:gd name="adj1" fmla="val 11324853"/>
              <a:gd name="adj2" fmla="val 20826571"/>
            </a:avLst>
          </a:prstGeom>
          <a:ln w="28575" cap="flat">
            <a:solidFill>
              <a:srgbClr val="89939C"/>
            </a:solidFill>
            <a:prstDash val="solid"/>
            <a:miter lim="800000"/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177800" indent="-177800" algn="ctr" defTabSz="711200">
              <a:spcBef>
                <a:spcPts val="1200"/>
              </a:spcBef>
              <a:buFontTx/>
              <a:buChar char="•"/>
            </a:pPr>
            <a:endParaRPr lang="en-US" sz="1600">
              <a:solidFill>
                <a:srgbClr val="000000"/>
              </a:solidFill>
            </a:endParaRP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1559118F-740B-F0A8-10A9-F58DD2BC4547}"/>
              </a:ext>
            </a:extLst>
          </p:cNvPr>
          <p:cNvSpPr/>
          <p:nvPr/>
        </p:nvSpPr>
        <p:spPr bwMode="gray">
          <a:xfrm rot="10800000">
            <a:off x="4205632" y="2041965"/>
            <a:ext cx="1407974" cy="1354185"/>
          </a:xfrm>
          <a:prstGeom prst="arc">
            <a:avLst>
              <a:gd name="adj1" fmla="val 11324853"/>
              <a:gd name="adj2" fmla="val 20826571"/>
            </a:avLst>
          </a:prstGeom>
          <a:ln w="28575" cap="flat">
            <a:solidFill>
              <a:schemeClr val="accent1"/>
            </a:solidFill>
            <a:prstDash val="solid"/>
            <a:miter lim="800000"/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177800" indent="-177800" algn="ctr" defTabSz="711200">
              <a:spcBef>
                <a:spcPts val="1200"/>
              </a:spcBef>
              <a:buFontTx/>
              <a:buChar char="•"/>
            </a:pPr>
            <a:endParaRPr lang="en-US" sz="1600">
              <a:solidFill>
                <a:srgbClr val="000000"/>
              </a:solidFill>
            </a:endParaRP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B1CB18EA-C247-958E-F81E-ED71D5E02953}"/>
              </a:ext>
            </a:extLst>
          </p:cNvPr>
          <p:cNvPicPr>
            <a:picLocks/>
          </p:cNvPicPr>
          <p:nvPr/>
        </p:nvPicPr>
        <p:blipFill rotWithShape="1">
          <a:blip r:embed="rId11" cstate="email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34826" y="2066251"/>
            <a:ext cx="1217279" cy="1217279"/>
          </a:xfrm>
          <a:prstGeom prst="ellipse">
            <a:avLst/>
          </a:prstGeom>
          <a:effectLst>
            <a:softEdge rad="152400"/>
          </a:effectLst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C37AF7DD-0C6D-9415-BE94-78D5A2FBE9E1}"/>
              </a:ext>
            </a:extLst>
          </p:cNvPr>
          <p:cNvPicPr>
            <a:picLocks/>
          </p:cNvPicPr>
          <p:nvPr/>
        </p:nvPicPr>
        <p:blipFill rotWithShape="1">
          <a:blip r:embed="rId13" cstate="email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14691" y="2066251"/>
            <a:ext cx="1217279" cy="1217279"/>
          </a:xfrm>
          <a:prstGeom prst="ellipse">
            <a:avLst/>
          </a:prstGeom>
          <a:effectLst>
            <a:softEdge rad="152400"/>
          </a:effectLst>
        </p:spPr>
      </p:pic>
      <p:sp>
        <p:nvSpPr>
          <p:cNvPr id="15" name="Arc 14">
            <a:extLst>
              <a:ext uri="{FF2B5EF4-FFF2-40B4-BE49-F238E27FC236}">
                <a16:creationId xmlns:a16="http://schemas.microsoft.com/office/drawing/2014/main" id="{2E9567E1-3600-0A21-093D-397DFAEB811B}"/>
              </a:ext>
            </a:extLst>
          </p:cNvPr>
          <p:cNvSpPr/>
          <p:nvPr/>
        </p:nvSpPr>
        <p:spPr bwMode="gray">
          <a:xfrm rot="10800000">
            <a:off x="942259" y="2049068"/>
            <a:ext cx="1407974" cy="1354185"/>
          </a:xfrm>
          <a:prstGeom prst="arc">
            <a:avLst>
              <a:gd name="adj1" fmla="val 11324853"/>
              <a:gd name="adj2" fmla="val 20826571"/>
            </a:avLst>
          </a:prstGeom>
          <a:ln w="28575" cap="flat">
            <a:solidFill>
              <a:srgbClr val="89939C"/>
            </a:solidFill>
            <a:prstDash val="solid"/>
            <a:miter lim="800000"/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177800" marR="0" lvl="0" indent="-177800" algn="ctr" defTabSz="7112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pic>
        <p:nvPicPr>
          <p:cNvPr id="17" name="Picture 16">
            <a:extLst>
              <a:ext uri="{FF2B5EF4-FFF2-40B4-BE49-F238E27FC236}">
                <a16:creationId xmlns:a16="http://schemas.microsoft.com/office/drawing/2014/main" id="{7D52AFCA-5FBF-7F10-C1C4-C1D8CA417932}"/>
              </a:ext>
            </a:extLst>
          </p:cNvPr>
          <p:cNvPicPr>
            <a:picLocks/>
          </p:cNvPicPr>
          <p:nvPr/>
        </p:nvPicPr>
        <p:blipFill rotWithShape="1">
          <a:blip r:embed="rId1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-690"/>
          <a:stretch/>
        </p:blipFill>
        <p:spPr>
          <a:xfrm>
            <a:off x="2674758" y="2066251"/>
            <a:ext cx="1217279" cy="1217279"/>
          </a:xfrm>
          <a:prstGeom prst="ellipse">
            <a:avLst/>
          </a:prstGeom>
          <a:effectLst>
            <a:softEdge rad="152400"/>
          </a:effectLst>
        </p:spPr>
      </p:pic>
      <p:sp>
        <p:nvSpPr>
          <p:cNvPr id="18" name="Arrow: Pentagon 17">
            <a:extLst>
              <a:ext uri="{FF2B5EF4-FFF2-40B4-BE49-F238E27FC236}">
                <a16:creationId xmlns:a16="http://schemas.microsoft.com/office/drawing/2014/main" id="{A53BBFAE-35BE-80A2-A800-320D9F447843}"/>
              </a:ext>
            </a:extLst>
          </p:cNvPr>
          <p:cNvSpPr/>
          <p:nvPr/>
        </p:nvSpPr>
        <p:spPr bwMode="gray">
          <a:xfrm>
            <a:off x="3974940" y="3950696"/>
            <a:ext cx="1913159" cy="495300"/>
          </a:xfrm>
          <a:prstGeom prst="homePlate">
            <a:avLst>
              <a:gd name="adj" fmla="val 30783"/>
            </a:avLst>
          </a:prstGeom>
          <a:solidFill>
            <a:schemeClr val="accent1">
              <a:lumMod val="60000"/>
              <a:lumOff val="40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0566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Extra additives</a:t>
            </a:r>
          </a:p>
        </p:txBody>
      </p:sp>
      <p:sp>
        <p:nvSpPr>
          <p:cNvPr id="19" name="Arrow: Pentagon 18">
            <a:extLst>
              <a:ext uri="{FF2B5EF4-FFF2-40B4-BE49-F238E27FC236}">
                <a16:creationId xmlns:a16="http://schemas.microsoft.com/office/drawing/2014/main" id="{89A984F2-70A8-295F-96B6-A2391A2F3990}"/>
              </a:ext>
            </a:extLst>
          </p:cNvPr>
          <p:cNvSpPr/>
          <p:nvPr/>
        </p:nvSpPr>
        <p:spPr bwMode="gray">
          <a:xfrm>
            <a:off x="2210201" y="3950696"/>
            <a:ext cx="1913159" cy="495300"/>
          </a:xfrm>
          <a:prstGeom prst="homePlate">
            <a:avLst>
              <a:gd name="adj" fmla="val 28860"/>
            </a:avLst>
          </a:prstGeom>
          <a:solidFill>
            <a:schemeClr val="accent1">
              <a:lumMod val="75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0566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Add aggregates</a:t>
            </a:r>
          </a:p>
        </p:txBody>
      </p:sp>
      <p:sp>
        <p:nvSpPr>
          <p:cNvPr id="20" name="Arrow: Pentagon 19">
            <a:extLst>
              <a:ext uri="{FF2B5EF4-FFF2-40B4-BE49-F238E27FC236}">
                <a16:creationId xmlns:a16="http://schemas.microsoft.com/office/drawing/2014/main" id="{61446A45-F940-36FE-DED1-329E23AA75ED}"/>
              </a:ext>
            </a:extLst>
          </p:cNvPr>
          <p:cNvSpPr/>
          <p:nvPr/>
        </p:nvSpPr>
        <p:spPr bwMode="gray">
          <a:xfrm>
            <a:off x="477339" y="3950696"/>
            <a:ext cx="1913159" cy="495300"/>
          </a:xfrm>
          <a:prstGeom prst="homePlate">
            <a:avLst>
              <a:gd name="adj" fmla="val 25014"/>
            </a:avLst>
          </a:prstGeom>
          <a:solidFill>
            <a:schemeClr val="accent1">
              <a:lumMod val="50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9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Cement + water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2DB9905-D5F0-1138-60FB-F0C37FD61C5B}"/>
              </a:ext>
            </a:extLst>
          </p:cNvPr>
          <p:cNvSpPr txBox="1"/>
          <p:nvPr/>
        </p:nvSpPr>
        <p:spPr bwMode="gray">
          <a:xfrm>
            <a:off x="477338" y="4435763"/>
            <a:ext cx="1913159" cy="1446550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Hydration is a chemical process triggered when these are mixed.</a:t>
            </a:r>
          </a:p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/>
              <a:t>It c</a:t>
            </a:r>
            <a:r>
              <a:rPr lang="en-US" sz="1100" b="0" u="none" strike="noStrike">
                <a:effectLst/>
              </a:rPr>
              <a:t>reates heat and a paste-like substance.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5DFD5A1-6589-E37F-0A2D-C8655EDE8D97}"/>
              </a:ext>
            </a:extLst>
          </p:cNvPr>
          <p:cNvSpPr txBox="1"/>
          <p:nvPr/>
        </p:nvSpPr>
        <p:spPr bwMode="gray">
          <a:xfrm>
            <a:off x="2038324" y="4444387"/>
            <a:ext cx="2407876" cy="1615827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u="none" strike="noStrike">
                <a:effectLst/>
              </a:rPr>
              <a:t>Sand and gravel are the ingredients that provide volume in the concrete mix.</a:t>
            </a:r>
          </a:p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The sand fills in tiny spaces, while bigger pieces like gravel or crushed stone fill in larger gaps.</a:t>
            </a: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4D1334B6-9236-AB2E-4059-88CAA41AF65E}"/>
              </a:ext>
            </a:extLst>
          </p:cNvPr>
          <p:cNvSpPr/>
          <p:nvPr/>
        </p:nvSpPr>
        <p:spPr bwMode="gray">
          <a:xfrm>
            <a:off x="637955" y="4051976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A87B1E75-3CE7-21C6-419D-625E06E4201B}"/>
              </a:ext>
            </a:extLst>
          </p:cNvPr>
          <p:cNvSpPr/>
          <p:nvPr/>
        </p:nvSpPr>
        <p:spPr bwMode="gray">
          <a:xfrm>
            <a:off x="2481509" y="4051976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2</a:t>
            </a: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981A15C3-92B6-E1B0-A94D-4874F7C085AA}"/>
              </a:ext>
            </a:extLst>
          </p:cNvPr>
          <p:cNvSpPr/>
          <p:nvPr/>
        </p:nvSpPr>
        <p:spPr bwMode="gray">
          <a:xfrm>
            <a:off x="4254512" y="4051976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3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3C70E240-31F7-7EC8-D4EE-FB3502EEFF86}"/>
              </a:ext>
            </a:extLst>
          </p:cNvPr>
          <p:cNvSpPr txBox="1"/>
          <p:nvPr/>
        </p:nvSpPr>
        <p:spPr bwMode="gray">
          <a:xfrm>
            <a:off x="3974070" y="4444387"/>
            <a:ext cx="2031402" cy="1461939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Substances that act as accelerators, retarders, and air-entraining agents alter how the concrete works and improve its performance.</a:t>
            </a:r>
          </a:p>
        </p:txBody>
      </p:sp>
      <p:graphicFrame>
        <p:nvGraphicFramePr>
          <p:cNvPr id="49" name="Chart 48">
            <a:extLst>
              <a:ext uri="{FF2B5EF4-FFF2-40B4-BE49-F238E27FC236}">
                <a16:creationId xmlns:a16="http://schemas.microsoft.com/office/drawing/2014/main" id="{4DBC85BB-0DB2-502E-F4B9-B0F654356A28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237268412"/>
              </p:ext>
            </p:extLst>
          </p:nvPr>
        </p:nvGraphicFramePr>
        <p:xfrm>
          <a:off x="7229475" y="2316163"/>
          <a:ext cx="3716338" cy="14398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5"/>
          </a:graphicData>
        </a:graphic>
      </p:graphicFrame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B9A8A52D-38CD-F96C-40B5-53E9E6D0D545}"/>
              </a:ext>
            </a:extLst>
          </p:cNvPr>
          <p:cNvCxnSpPr/>
          <p:nvPr>
            <p:custDataLst>
              <p:tags r:id="rId3"/>
            </p:custDataLst>
          </p:nvPr>
        </p:nvCxnSpPr>
        <p:spPr bwMode="auto">
          <a:xfrm flipV="1">
            <a:off x="8199438" y="2341563"/>
            <a:ext cx="1776413" cy="628650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22984239-7A91-1D91-6B5F-82C9AA52D87E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8037513" y="3556000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AF5414C-27CD-41F9-A659-D24657DF2412}" type="datetime'''''''''''''''''''''2''''''''''''''''''0''''''2''''4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2024</a:t>
            </a:fld>
            <a:endParaRPr lang="en-US" sz="1100"/>
          </a:p>
        </p:txBody>
      </p:sp>
      <p:sp>
        <p:nvSpPr>
          <p:cNvPr id="34" name="Text Placeholder 10">
            <a:extLst>
              <a:ext uri="{FF2B5EF4-FFF2-40B4-BE49-F238E27FC236}">
                <a16:creationId xmlns:a16="http://schemas.microsoft.com/office/drawing/2014/main" id="{4A77C3CA-B9A2-18D3-825A-62D01421983C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9813925" y="3556000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BD37ED8-D567-4CF3-9BC7-E77CCFB50F33}" type="datetime'''2''''''''''''''0''''5''''''0''''''''''''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2050</a:t>
            </a:fld>
            <a:endParaRPr lang="en-US" sz="110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4B5142D4-2B09-08E1-8CD1-5FF21B5B5A59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8863013" y="2536825"/>
            <a:ext cx="449263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B2590A5-DDA6-4EF3-85CA-B8A12A1FA65E}" type="datetime'''''1''''''''''.4''''%''''''''''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1.4%</a:t>
            </a:fld>
            <a:endParaRPr lang="en-US" sz="1100" b="1"/>
          </a:p>
        </p:txBody>
      </p:sp>
      <p:sp>
        <p:nvSpPr>
          <p:cNvPr id="57" name="btfpNotesBox801066">
            <a:extLst>
              <a:ext uri="{FF2B5EF4-FFF2-40B4-BE49-F238E27FC236}">
                <a16:creationId xmlns:a16="http://schemas.microsoft.com/office/drawing/2014/main" id="{4C32E2DB-D781-27DD-24E0-04E11FC2505F}"/>
              </a:ext>
            </a:extLst>
          </p:cNvPr>
          <p:cNvSpPr txBox="1"/>
          <p:nvPr>
            <p:custDataLst>
              <p:tags r:id="rId7"/>
            </p:custDataLst>
          </p:nvPr>
        </p:nvSpPr>
        <p:spPr bwMode="gray">
          <a:xfrm>
            <a:off x="324000" y="6092011"/>
            <a:ext cx="9112101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sz="800" b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The production process shown </a:t>
            </a:r>
            <a:r>
              <a:rPr lang="en-US" sz="800" dirty="0">
                <a:solidFill>
                  <a:srgbClr val="000000"/>
                </a:solidFill>
                <a:latin typeface="Arial" panose="020B0604020202020204" pitchFamily="34" charset="0"/>
              </a:rPr>
              <a:t>assumes</a:t>
            </a:r>
            <a:r>
              <a:rPr lang="en-US" sz="800" b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 dry-kiln processing, which has widely replaced wet-kiln processing globally.</a:t>
            </a:r>
          </a:p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GCCA, </a:t>
            </a:r>
            <a:r>
              <a:rPr lang="en-US" sz="800" dirty="0">
                <a:hlinkClick r:id="rId16"/>
              </a:rPr>
              <a:t>Societal demand for cement and concrete</a:t>
            </a:r>
            <a:r>
              <a:rPr lang="en-US" sz="800" dirty="0"/>
              <a:t> (2024);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Portland Cement Association,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7"/>
              </a:rPr>
              <a:t>Roadmap to Carbon Neutrality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(2021); </a:t>
            </a:r>
            <a:r>
              <a:rPr lang="en-US" sz="800" dirty="0">
                <a:solidFill>
                  <a:srgbClr val="000000"/>
                </a:solidFill>
              </a:rPr>
              <a:t>CEMBUREAU, </a:t>
            </a:r>
            <a:r>
              <a:rPr lang="en-US" sz="800" dirty="0">
                <a:solidFill>
                  <a:srgbClr val="000000"/>
                </a:solidFill>
                <a:hlinkClick r:id="rId18"/>
              </a:rPr>
              <a:t>Cement manufacture fact sheet</a:t>
            </a:r>
            <a:r>
              <a:rPr lang="en-US" sz="800" dirty="0">
                <a:solidFill>
                  <a:srgbClr val="000000"/>
                </a:solidFill>
              </a:rPr>
              <a:t> (2021); Mission Possible, </a:t>
            </a:r>
            <a:r>
              <a:rPr lang="en-US" sz="800" dirty="0">
                <a:solidFill>
                  <a:srgbClr val="000000"/>
                </a:solidFill>
                <a:hlinkClick r:id="rId19"/>
              </a:rPr>
              <a:t>Making net-zero cement possible</a:t>
            </a:r>
            <a:r>
              <a:rPr lang="en-US" sz="800" dirty="0">
                <a:solidFill>
                  <a:srgbClr val="000000"/>
                </a:solidFill>
              </a:rPr>
              <a:t> (2023). </a:t>
            </a: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Nicolas Herrera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Isaza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0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1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2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</a:p>
        </p:txBody>
      </p:sp>
    </p:spTree>
    <p:extLst>
      <p:ext uri="{BB962C8B-B14F-4D97-AF65-F5344CB8AC3E}">
        <p14:creationId xmlns:p14="http://schemas.microsoft.com/office/powerpoint/2010/main" val="106865010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0A955A1B-9038-56FD-45AC-068D08AB056E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24255880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3" imgW="426" imgH="428" progId="TCLayout.ActiveDocument.1">
                  <p:embed/>
                </p:oleObj>
              </mc:Choice>
              <mc:Fallback>
                <p:oleObj name="think-cell Slide" r:id="rId43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EA8A8029-AC71-17CF-E2DD-22E93A914F3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b="1" dirty="0"/>
              <a:t>Observations</a:t>
            </a:r>
          </a:p>
          <a:p>
            <a:r>
              <a:rPr lang="en-US" sz="1050" noProof="0" dirty="0"/>
              <a:t>Due to new facilities and growing production, </a:t>
            </a:r>
            <a:r>
              <a:rPr lang="en-US" sz="1050" b="1" noProof="0" dirty="0"/>
              <a:t>emissions have continuously increased at an average 1.3% CAGR </a:t>
            </a:r>
            <a:r>
              <a:rPr lang="en-US" sz="1050" noProof="0" dirty="0"/>
              <a:t>since 2010.</a:t>
            </a:r>
          </a:p>
          <a:p>
            <a:r>
              <a:rPr lang="en-US" sz="1050" noProof="0" dirty="0"/>
              <a:t>The rise of blended cements, fuel shifts from coal to natural gas, and deployment of </a:t>
            </a:r>
            <a:r>
              <a:rPr lang="en-US" sz="1050" b="1" noProof="0" dirty="0"/>
              <a:t>new and more efficient kilns </a:t>
            </a:r>
            <a:r>
              <a:rPr lang="en-US" sz="1050" noProof="0" dirty="0"/>
              <a:t>have reduced emissions intensity by 1% CAGR since 2010.</a:t>
            </a:r>
          </a:p>
          <a:p>
            <a:r>
              <a:rPr lang="en-US" sz="1050" b="1" noProof="0" dirty="0"/>
              <a:t>15% to 25% of plants </a:t>
            </a:r>
            <a:r>
              <a:rPr lang="en-US" sz="1050" dirty="0"/>
              <a:t>are </a:t>
            </a:r>
            <a:r>
              <a:rPr lang="en-US" sz="1050" noProof="0" dirty="0"/>
              <a:t>80+ years old and </a:t>
            </a:r>
            <a:r>
              <a:rPr lang="en-US" sz="1050" b="1" noProof="0" dirty="0"/>
              <a:t>could be replaced or retrofitted for higher efficiency</a:t>
            </a:r>
            <a:r>
              <a:rPr lang="en-US" sz="1050" noProof="0" dirty="0"/>
              <a:t>. </a:t>
            </a:r>
          </a:p>
          <a:p>
            <a:pPr lvl="1"/>
            <a:r>
              <a:rPr lang="en-US" sz="1050" noProof="0" dirty="0"/>
              <a:t>This shift could further reduce </a:t>
            </a:r>
            <a:r>
              <a:rPr lang="en-US" sz="1050" b="1" noProof="0" dirty="0"/>
              <a:t>emissions intensity</a:t>
            </a:r>
            <a:r>
              <a:rPr lang="en-US" sz="1050" noProof="0" dirty="0"/>
              <a:t>,</a:t>
            </a:r>
            <a:r>
              <a:rPr lang="en-US" sz="1050" b="1" noProof="0" dirty="0"/>
              <a:t> </a:t>
            </a:r>
            <a:r>
              <a:rPr lang="en-US" sz="1050" noProof="0" dirty="0"/>
              <a:t>which</a:t>
            </a:r>
            <a:r>
              <a:rPr lang="en-US" sz="1050" b="1" noProof="0" dirty="0"/>
              <a:t> </a:t>
            </a:r>
            <a:r>
              <a:rPr lang="en-US" sz="1050" noProof="0" dirty="0"/>
              <a:t>is</a:t>
            </a:r>
            <a:r>
              <a:rPr lang="en-US" sz="1050" b="1" noProof="0" dirty="0"/>
              <a:t> projected to reach 0.5 to 0.6 tCO2e/t by 2050</a:t>
            </a:r>
            <a:r>
              <a:rPr lang="en-US" sz="1050" noProof="0" dirty="0"/>
              <a:t>.</a:t>
            </a:r>
          </a:p>
          <a:p>
            <a:r>
              <a:rPr lang="en-US" sz="1050" dirty="0"/>
              <a:t>A</a:t>
            </a:r>
            <a:r>
              <a:rPr lang="en-US" sz="1050" noProof="0" dirty="0"/>
              <a:t> </a:t>
            </a:r>
            <a:r>
              <a:rPr lang="en-US" sz="1050" b="1" noProof="0" dirty="0"/>
              <a:t>significant gap </a:t>
            </a:r>
            <a:r>
              <a:rPr lang="en-US" sz="1050" dirty="0"/>
              <a:t>remains between the </a:t>
            </a:r>
            <a:r>
              <a:rPr lang="en-US" sz="1050" b="1" dirty="0"/>
              <a:t>current global average ( ~0.63) </a:t>
            </a:r>
            <a:r>
              <a:rPr lang="en-US" sz="1050" dirty="0"/>
              <a:t>and the </a:t>
            </a:r>
            <a:r>
              <a:rPr lang="en-US" sz="1050" noProof="0" dirty="0"/>
              <a:t>IEA’s net-zero by 2030 scenario of </a:t>
            </a:r>
            <a:r>
              <a:rPr lang="en-US" sz="1050" b="1" noProof="0" dirty="0"/>
              <a:t>0.45 emissions intensity</a:t>
            </a:r>
            <a:r>
              <a:rPr lang="en-US" sz="1050" dirty="0"/>
              <a:t>.</a:t>
            </a:r>
            <a:endParaRPr lang="en-US" sz="1050" noProof="0" dirty="0"/>
          </a:p>
          <a:p>
            <a:endParaRPr lang="en-US" sz="1050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CFCB8637-2153-7244-4ABC-3FC790F8C6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Intensity of U.S. cement emissions</a:t>
            </a:r>
            <a:r>
              <a:rPr lang="en-US" noProof="0" dirty="0"/>
              <a:t> </a:t>
            </a:r>
            <a:r>
              <a:rPr lang="en-US" dirty="0"/>
              <a:t>has</a:t>
            </a:r>
            <a:r>
              <a:rPr lang="en-US" noProof="0" dirty="0"/>
              <a:t> been decreasing; aging plants provide further opportunities to improve efficiency</a:t>
            </a:r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AE05060-C6EB-9CA0-FB98-844A8584260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 sz="800" noProof="0" dirty="0">
                <a:solidFill>
                  <a:srgbClr val="000000"/>
                </a:solidFill>
              </a:rPr>
              <a:t>Sources: IEA, </a:t>
            </a:r>
            <a:r>
              <a:rPr lang="en-US" noProof="0" dirty="0">
                <a:hlinkClick r:id="rId45"/>
              </a:rPr>
              <a:t>Cement</a:t>
            </a:r>
            <a:r>
              <a:rPr lang="en-US" noProof="0" dirty="0"/>
              <a:t> </a:t>
            </a:r>
            <a:r>
              <a:rPr lang="en-US" sz="800" noProof="0" dirty="0">
                <a:solidFill>
                  <a:srgbClr val="000000"/>
                </a:solidFill>
              </a:rPr>
              <a:t>(2022); EPA, </a:t>
            </a:r>
            <a:r>
              <a:rPr lang="en-US" noProof="0" dirty="0">
                <a:hlinkClick r:id="rId46"/>
              </a:rPr>
              <a:t>Facility-level GHG emissions</a:t>
            </a:r>
            <a:r>
              <a:rPr lang="en-US" sz="800" noProof="0" dirty="0">
                <a:solidFill>
                  <a:srgbClr val="000000"/>
                </a:solidFill>
              </a:rPr>
              <a:t> (2024); USGS, </a:t>
            </a:r>
            <a:r>
              <a:rPr lang="en-US" noProof="0" dirty="0">
                <a:hlinkClick r:id="rId47"/>
              </a:rPr>
              <a:t>Mineral Commodity Summaries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sz="800" noProof="0" dirty="0">
                <a:solidFill>
                  <a:srgbClr val="000000"/>
                </a:solidFill>
              </a:rPr>
              <a:t>(2025).</a:t>
            </a:r>
          </a:p>
          <a:p>
            <a:r>
              <a:rPr lang="en-US" sz="800" noProof="0" dirty="0">
                <a:solidFill>
                  <a:srgbClr val="000000"/>
                </a:solidFill>
              </a:rPr>
              <a:t>Credit: Nicolas Herrera </a:t>
            </a:r>
            <a:r>
              <a:rPr lang="en-US" sz="800" noProof="0" dirty="0" err="1">
                <a:solidFill>
                  <a:srgbClr val="000000"/>
                </a:solidFill>
              </a:rPr>
              <a:t>Isaza</a:t>
            </a:r>
            <a:r>
              <a:rPr lang="en-US" sz="800" noProof="0" dirty="0">
                <a:solidFill>
                  <a:srgbClr val="000000"/>
                </a:solidFill>
              </a:rPr>
              <a:t>, Michelle Priscilla, </a:t>
            </a:r>
            <a:r>
              <a:rPr lang="en-US" noProof="0" dirty="0">
                <a:solidFill>
                  <a:srgbClr val="000000"/>
                </a:solidFill>
              </a:rPr>
              <a:t>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8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9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50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  <a:endParaRPr lang="en-US" sz="800" noProof="0" dirty="0">
              <a:solidFill>
                <a:srgbClr val="000000"/>
              </a:solidFill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8871D0D-3391-E0C2-13C3-B8076F0C02F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solidFill>
                  <a:srgbClr val="000000"/>
                </a:solidFill>
              </a:rPr>
              <a:t>E</a:t>
            </a:r>
            <a:r>
              <a:rPr lang="en-US" sz="1600" b="1" dirty="0">
                <a:solidFill>
                  <a:srgbClr val="000000"/>
                </a:solidFill>
              </a:rPr>
              <a:t>fficiency gains have reduced the emissions intensity of U.S. cement production; emissions from new plants are projected to continue increasing due to growing demand</a:t>
            </a:r>
            <a:endParaRPr lang="en-US" sz="1600" b="1" noProof="0" dirty="0">
              <a:solidFill>
                <a:srgbClr val="000000"/>
              </a:solidFill>
            </a:endParaRPr>
          </a:p>
        </p:txBody>
      </p:sp>
      <p:cxnSp>
        <p:nvCxnSpPr>
          <p:cNvPr id="9" name="btfpColumnHeaderBoxLine223027">
            <a:extLst>
              <a:ext uri="{FF2B5EF4-FFF2-40B4-BE49-F238E27FC236}">
                <a16:creationId xmlns:a16="http://schemas.microsoft.com/office/drawing/2014/main" id="{794A281F-09EA-792E-CBE3-0DB087A1182F}"/>
              </a:ext>
            </a:extLst>
          </p:cNvPr>
          <p:cNvCxnSpPr>
            <a:cxnSpLocks/>
          </p:cNvCxnSpPr>
          <p:nvPr/>
        </p:nvCxnSpPr>
        <p:spPr bwMode="gray">
          <a:xfrm>
            <a:off x="336019" y="2048021"/>
            <a:ext cx="8321040" cy="0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4C04E98D-8FD7-826A-47D2-B34D61283168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360129836"/>
              </p:ext>
            </p:extLst>
          </p:nvPr>
        </p:nvGraphicFramePr>
        <p:xfrm>
          <a:off x="3235325" y="2438400"/>
          <a:ext cx="5314950" cy="38258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1"/>
          </a:graphicData>
        </a:graphic>
      </p:graphicFrame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74A62AC-19B5-D8D9-07D5-EB526F9F1B24}"/>
              </a:ext>
            </a:extLst>
          </p:cNvPr>
          <p:cNvCxnSpPr/>
          <p:nvPr>
            <p:custDataLst>
              <p:tags r:id="rId3"/>
            </p:custDataLst>
          </p:nvPr>
        </p:nvCxnSpPr>
        <p:spPr bwMode="auto">
          <a:xfrm>
            <a:off x="4557713" y="3551238"/>
            <a:ext cx="0" cy="3810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8F6E920E-18B7-4873-4BF2-7B0EF4D08186}"/>
              </a:ext>
            </a:extLst>
          </p:cNvPr>
          <p:cNvCxnSpPr/>
          <p:nvPr>
            <p:custDataLst>
              <p:tags r:id="rId4"/>
            </p:custDataLst>
          </p:nvPr>
        </p:nvCxnSpPr>
        <p:spPr bwMode="auto">
          <a:xfrm>
            <a:off x="6464300" y="3846513"/>
            <a:ext cx="0" cy="3810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57C6E5C-05BD-4D94-D7ED-D4C154FE6DCA}"/>
              </a:ext>
            </a:extLst>
          </p:cNvPr>
          <p:cNvCxnSpPr/>
          <p:nvPr>
            <p:custDataLst>
              <p:tags r:id="rId5"/>
            </p:custDataLst>
          </p:nvPr>
        </p:nvCxnSpPr>
        <p:spPr bwMode="auto">
          <a:xfrm>
            <a:off x="8199438" y="4019550"/>
            <a:ext cx="165100" cy="277813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F21CDB77-006C-B27B-5ABA-80825917DA93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3267075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5F7357B-3286-424D-8729-846BB72A6713}" type="datetime'''2''''''''''''''0''''2''4''''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2024</a:t>
            </a:fld>
            <a:endParaRPr lang="en-US" sz="1000" noProof="0"/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9647D0D2-8B3F-231D-3309-C34A9744E8A2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4411663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5D5C50F-058D-459E-A92E-C39EAE89D094}" type="datetime'''''''''''''''20''''''''''''3''''''''''''''''''''''''''''0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2030</a:t>
            </a:fld>
            <a:endParaRPr lang="en-US" sz="1000" noProof="0"/>
          </a:p>
        </p:txBody>
      </p:sp>
      <p:sp>
        <p:nvSpPr>
          <p:cNvPr id="16" name="Text Placeholder 10">
            <a:extLst>
              <a:ext uri="{FF2B5EF4-FFF2-40B4-BE49-F238E27FC236}">
                <a16:creationId xmlns:a16="http://schemas.microsoft.com/office/drawing/2014/main" id="{C41B45D4-B741-9EEE-2C4E-91179F92ABBC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5365750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0F2D9F4-BE6B-469E-BDC4-57CA8380F44E}" type="datetime'''2''''''''''''03''''''''5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2035</a:t>
            </a:fld>
            <a:endParaRPr lang="en-US" sz="1000" noProof="0"/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83F0B2C5-AD28-40FF-DAD0-66E1FBC4AA58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6318250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9162B18-9CAA-4975-B336-C327C2BE1A8E}" type="datetime'''''''''''''''2''0''''''''''''''''''''''4''''''''''''0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2040</a:t>
            </a:fld>
            <a:endParaRPr lang="en-US" sz="1000" noProof="0"/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A6E64F54-ECB2-69C8-3EF9-6CA93122ECB6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7272338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B33A8AB-2350-47CF-ADCA-A3C332935ACD}" type="datetime'''''''''''''2''''''''''''''''''''''''''0''''''''''''4''''''5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2045</a:t>
            </a:fld>
            <a:endParaRPr lang="en-US" sz="1000" noProof="0"/>
          </a:p>
        </p:txBody>
      </p:sp>
      <p:sp>
        <p:nvSpPr>
          <p:cNvPr id="19" name="Text Placeholder 10">
            <a:extLst>
              <a:ext uri="{FF2B5EF4-FFF2-40B4-BE49-F238E27FC236}">
                <a16:creationId xmlns:a16="http://schemas.microsoft.com/office/drawing/2014/main" id="{F17D549D-BFAA-CA18-9D65-EAFDED2FF8E9}"/>
              </a:ext>
            </a:extLst>
          </p:cNvPr>
          <p:cNvSpPr txBox="1">
            <a:spLocks/>
          </p:cNvSpPr>
          <p:nvPr>
            <p:custDataLst>
              <p:tags r:id="rId11"/>
            </p:custDataLst>
          </p:nvPr>
        </p:nvSpPr>
        <p:spPr bwMode="gray">
          <a:xfrm>
            <a:off x="8320088" y="5573713"/>
            <a:ext cx="104775" cy="152400"/>
          </a:xfrm>
          <a:prstGeom prst="rect">
            <a:avLst/>
          </a:prstGeom>
          <a:solidFill>
            <a:srgbClr val="1A524C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14376FE3-476B-477F-8187-486CB09E83D4}" type="datetime'7'''''''''''''''''''''''''''''">
              <a:rPr lang="en-US" altLang="en-US" sz="1000" smtClean="0">
                <a:solidFill>
                  <a:schemeClr val="bg1"/>
                </a:solidFill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7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52BA3C45-A0C1-DC0F-5BB4-B22908AA9AF7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8226425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73B7C7B-9473-4DA4-938B-B39D1F9CC64C}" type="datetime'''''205''''''''0''''''''''''''''''''''''''''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2050</a:t>
            </a:fld>
            <a:endParaRPr lang="en-US" sz="1000" noProof="0"/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7449B760-47B0-17CE-6F6D-C3BE58362734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gray">
          <a:xfrm>
            <a:off x="3325813" y="4752975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170909A-C3AC-4DA4-B35F-56041E9C593A}" type="datetime'6''''''''''''''''''''''''''''''''6''''''''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66</a:t>
            </a:fld>
            <a:endParaRPr lang="en-US" sz="1000" b="1" noProof="0"/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8D33C94E-9890-3AA1-2C03-9F09F9D389B7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gray">
          <a:xfrm>
            <a:off x="4470400" y="4527550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8F055CF-2122-446E-B1B5-B4BF19CC5B1A}" type="datetime'''''''''''''''''''''''''''7''9''''''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79</a:t>
            </a:fld>
            <a:endParaRPr lang="en-US" sz="1000" b="1" noProof="0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213D0682-F8BA-0AE9-2E3D-188D49DFC778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5424488" y="4491038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CE8F77B-EE3D-444D-850D-2F39710C4F50}" type="datetime'''''''''''''''81''''''''''''''''''''''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81</a:t>
            </a:fld>
            <a:endParaRPr lang="en-US" sz="1000" b="1" noProof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504B4129-3163-7F01-BA81-FC9C0A1AFEC0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gray">
          <a:xfrm>
            <a:off x="6376988" y="4273550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B6DBF84-E7E5-4E08-8492-60C7EA93A623}" type="datetime'''9''''''''''''''''''''''''''''''''''''4''''''''''''''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94</a:t>
            </a:fld>
            <a:endParaRPr lang="en-US" sz="1000" b="1" noProof="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B5702438-57EA-43BE-560F-DE2AC2777973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7331075" y="4273550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A82879E-7947-4420-8783-DE897F17E269}" type="datetime'''''9''''''''''''''''''''''''4''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94</a:t>
            </a:fld>
            <a:endParaRPr lang="en-US" sz="1000" b="1" noProof="0"/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E5B7DD9A-1931-F79D-4B10-D4E533977B00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8285163" y="4311650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102E62A-FF7A-4602-90AC-5B0A41E09687}" type="datetime'9''''''''''''''''''''''''''''''''2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92</a:t>
            </a:fld>
            <a:endParaRPr lang="en-US" sz="1000" b="1" noProof="0"/>
          </a:p>
        </p:txBody>
      </p:sp>
      <p:graphicFrame>
        <p:nvGraphicFramePr>
          <p:cNvPr id="27" name="Chart 26">
            <a:extLst>
              <a:ext uri="{FF2B5EF4-FFF2-40B4-BE49-F238E27FC236}">
                <a16:creationId xmlns:a16="http://schemas.microsoft.com/office/drawing/2014/main" id="{747729CF-641E-9DF6-73F3-AEFCF311B944}"/>
              </a:ext>
            </a:extLst>
          </p:cNvPr>
          <p:cNvGraphicFramePr/>
          <p:nvPr>
            <p:custDataLst>
              <p:tags r:id="rId19"/>
            </p:custDataLst>
            <p:extLst>
              <p:ext uri="{D42A27DB-BD31-4B8C-83A1-F6EECF244321}">
                <p14:modId xmlns:p14="http://schemas.microsoft.com/office/powerpoint/2010/main" val="1125104863"/>
              </p:ext>
            </p:extLst>
          </p:nvPr>
        </p:nvGraphicFramePr>
        <p:xfrm>
          <a:off x="293688" y="2438400"/>
          <a:ext cx="2960687" cy="38258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2"/>
          </a:graphicData>
        </a:graphic>
      </p:graphicFrame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AAC55F35-4AA1-39F5-34B1-37C38F34E962}"/>
              </a:ext>
            </a:extLst>
          </p:cNvPr>
          <p:cNvCxnSpPr/>
          <p:nvPr>
            <p:custDataLst>
              <p:tags r:id="rId20"/>
            </p:custDataLst>
          </p:nvPr>
        </p:nvCxnSpPr>
        <p:spPr bwMode="auto">
          <a:xfrm>
            <a:off x="476250" y="2413000"/>
            <a:ext cx="2595563" cy="542925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660081F5-AC26-0313-A9F6-8A58B3CF6533}"/>
              </a:ext>
            </a:extLst>
          </p:cNvPr>
          <p:cNvCxnSpPr/>
          <p:nvPr>
            <p:custDataLst>
              <p:tags r:id="rId21"/>
            </p:custDataLst>
          </p:nvPr>
        </p:nvCxnSpPr>
        <p:spPr bwMode="auto">
          <a:xfrm flipV="1">
            <a:off x="476250" y="4414838"/>
            <a:ext cx="2595563" cy="171450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B55ABA7E-CC04-AD20-1FE3-D65A4629198C}"/>
              </a:ext>
            </a:extLst>
          </p:cNvPr>
          <p:cNvCxnSpPr/>
          <p:nvPr>
            <p:custDataLst>
              <p:tags r:id="rId22"/>
            </p:custDataLst>
          </p:nvPr>
        </p:nvCxnSpPr>
        <p:spPr bwMode="auto">
          <a:xfrm>
            <a:off x="3043238" y="3290888"/>
            <a:ext cx="22225" cy="3968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7331AE3E-6F8C-7B89-1172-16FA9BAF5BF1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auto">
          <a:xfrm>
            <a:off x="330200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E78ED31-9970-4182-B354-AE7C5E29EE0E}" type="datetime'''2''''''''0''1''''''''''''''0''''''''''''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2010</a:t>
            </a:fld>
            <a:endParaRPr lang="en-US" sz="1000" noProof="0"/>
          </a:p>
        </p:txBody>
      </p:sp>
      <p:sp>
        <p:nvSpPr>
          <p:cNvPr id="32" name="Text Placeholder 10">
            <a:extLst>
              <a:ext uri="{FF2B5EF4-FFF2-40B4-BE49-F238E27FC236}">
                <a16:creationId xmlns:a16="http://schemas.microsoft.com/office/drawing/2014/main" id="{3647F3A1-6435-AC74-0D11-A01C9E4FA195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1328738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34E9C87-61DB-4479-B40D-439D6B6BA5BB}" type="datetime'''''''20''''''''''''1''''''''''''''''''''5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2015</a:t>
            </a:fld>
            <a:endParaRPr lang="en-US" sz="1000" noProof="0"/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23BC96CD-386F-6772-3000-EBD30610E2FA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auto">
          <a:xfrm>
            <a:off x="2327275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789F530-67B5-4307-8DCC-7B69B00E716E}" type="datetime'''''''2''''02''''''''''''''''''0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2020</a:t>
            </a:fld>
            <a:endParaRPr lang="en-US" sz="1000" noProof="0"/>
          </a:p>
        </p:txBody>
      </p:sp>
      <p:sp useBgFill="1">
        <p:nvSpPr>
          <p:cNvPr id="34" name="Text Placeholder 10">
            <a:extLst>
              <a:ext uri="{FF2B5EF4-FFF2-40B4-BE49-F238E27FC236}">
                <a16:creationId xmlns:a16="http://schemas.microsoft.com/office/drawing/2014/main" id="{C774754A-474F-85D0-6419-D0F6808EBD85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2860675" y="3138488"/>
            <a:ext cx="279400" cy="152400"/>
          </a:xfrm>
          <a:prstGeom prst="rect">
            <a:avLst/>
          </a:prstGeom>
          <a:ln>
            <a:noFill/>
          </a:ln>
          <a:effectLst/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5E9CD86-04C9-4D43-A385-74D0E74BDAAC}" type="datetime'''''''''''''''''''''0''.''''''''''''7''''''''''''''''3'''">
              <a:rPr lang="en-US" altLang="en-US" sz="10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0.73</a:t>
            </a:fld>
            <a:endParaRPr lang="en-US" sz="1000" noProof="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14B072F8-A6E4-3DA2-E942-0666E272E2C7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auto">
          <a:xfrm>
            <a:off x="2925763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B128096-FB6F-4D28-82AF-9727AF61DEE9}" type="datetime'2''''''''0''''''''2''''''''''''3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000" noProof="0"/>
          </a:p>
        </p:txBody>
      </p:sp>
      <p:sp>
        <p:nvSpPr>
          <p:cNvPr id="36" name="Text Placeholder 10">
            <a:extLst>
              <a:ext uri="{FF2B5EF4-FFF2-40B4-BE49-F238E27FC236}">
                <a16:creationId xmlns:a16="http://schemas.microsoft.com/office/drawing/2014/main" id="{8B5E2106-6A6C-9738-6CF7-7C8032137845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388938" y="4924425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687F565-DF5D-4AE2-AB3F-A615C12EFE61}" type="datetime'''''''''''''''''''''5''''''''''''''''''''''''5''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55</a:t>
            </a:fld>
            <a:endParaRPr lang="en-US" sz="1000" b="1" noProof="0"/>
          </a:p>
        </p:txBody>
      </p:sp>
      <p:sp>
        <p:nvSpPr>
          <p:cNvPr id="37" name="Text Placeholder 10">
            <a:extLst>
              <a:ext uri="{FF2B5EF4-FFF2-40B4-BE49-F238E27FC236}">
                <a16:creationId xmlns:a16="http://schemas.microsoft.com/office/drawing/2014/main" id="{0FE49DC9-83D7-A3CE-8780-1AFACCF580FC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1387475" y="4710113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9F5F840-05C0-4850-8034-A61FE8EC5CF6}" type="datetime'''6''''''''''''''''''''''''''''''8''''''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68</a:t>
            </a:fld>
            <a:endParaRPr lang="en-US" sz="1000" b="1" noProof="0"/>
          </a:p>
        </p:txBody>
      </p:sp>
      <p:sp>
        <p:nvSpPr>
          <p:cNvPr id="38" name="Text Placeholder 10">
            <a:extLst>
              <a:ext uri="{FF2B5EF4-FFF2-40B4-BE49-F238E27FC236}">
                <a16:creationId xmlns:a16="http://schemas.microsoft.com/office/drawing/2014/main" id="{04D42F6E-AB05-F67A-B25E-52252F9D09DD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2386013" y="4740275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20B3D71-3A12-4339-9974-2B14DE5FC9DB}" type="datetime'''''''''''''''''''''6''''''''''''''''''6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66</a:t>
            </a:fld>
            <a:endParaRPr lang="en-US" sz="1000" b="1" noProof="0"/>
          </a:p>
        </p:txBody>
      </p:sp>
      <p:sp>
        <p:nvSpPr>
          <p:cNvPr id="39" name="Text Placeholder 10">
            <a:extLst>
              <a:ext uri="{FF2B5EF4-FFF2-40B4-BE49-F238E27FC236}">
                <a16:creationId xmlns:a16="http://schemas.microsoft.com/office/drawing/2014/main" id="{04842F46-69FC-C19A-C904-5B13CB216241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2984500" y="4752975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C3E12F5-2F02-4B77-B5C9-6446EA72F2B1}" type="datetime'6''''''''''''''''''6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66</a:t>
            </a:fld>
            <a:endParaRPr lang="en-US" sz="1000" b="1" noProof="0"/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871E14A2-D9DE-2CBE-39FD-8152E68C0D20}"/>
              </a:ext>
            </a:extLst>
          </p:cNvPr>
          <p:cNvSpPr>
            <a:spLocks/>
          </p:cNvSpPr>
          <p:nvPr>
            <p:custDataLst>
              <p:tags r:id="rId32"/>
            </p:custDataLst>
          </p:nvPr>
        </p:nvSpPr>
        <p:spPr bwMode="auto">
          <a:xfrm>
            <a:off x="1249363" y="2576513"/>
            <a:ext cx="1047750" cy="215900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00" b="1" noProof="0">
                <a:effectLst/>
              </a:rPr>
              <a:t>CAGR </a:t>
            </a:r>
            <a:fld id="{7A6C2934-B8F5-4479-BF45-B032E5A7159C}" type="datetime'''''''''''-''''1''''''.''0''''''''''''''''''''%'''''''''''">
              <a:rPr lang="en-US" altLang="en-US" sz="10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-1.0%</a:t>
            </a:fld>
            <a:endParaRPr lang="en-US" sz="1000" b="1" noProof="0"/>
          </a:p>
        </p:txBody>
      </p:sp>
      <p:sp>
        <p:nvSpPr>
          <p:cNvPr id="41" name="Text Placeholder 10">
            <a:extLst>
              <a:ext uri="{FF2B5EF4-FFF2-40B4-BE49-F238E27FC236}">
                <a16:creationId xmlns:a16="http://schemas.microsoft.com/office/drawing/2014/main" id="{23590518-F4A3-4041-3AD5-3E4F59A51CC5}"/>
              </a:ext>
            </a:extLst>
          </p:cNvPr>
          <p:cNvSpPr>
            <a:spLocks/>
          </p:cNvSpPr>
          <p:nvPr>
            <p:custDataLst>
              <p:tags r:id="rId33"/>
            </p:custDataLst>
          </p:nvPr>
        </p:nvSpPr>
        <p:spPr bwMode="auto">
          <a:xfrm>
            <a:off x="1227138" y="4392613"/>
            <a:ext cx="1092200" cy="215900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00" b="1" noProof="0">
                <a:effectLst/>
              </a:rPr>
              <a:t>CAGR </a:t>
            </a:r>
            <a:fld id="{FE0846C2-9C0D-49EC-83C8-57E2AE45DD81}" type="datetime'''''''''''''''+''''1''''''.''''''3''''''''''''''%'''''''''">
              <a:rPr lang="en-US" altLang="en-US" sz="10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+1.3%</a:t>
            </a:fld>
            <a:endParaRPr lang="en-US" sz="1000" b="1" noProof="0"/>
          </a:p>
        </p:txBody>
      </p: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763F0AD9-84EA-1861-07EB-2F7FB1121A69}"/>
              </a:ext>
            </a:extLst>
          </p:cNvPr>
          <p:cNvCxnSpPr/>
          <p:nvPr>
            <p:custDataLst>
              <p:tags r:id="rId34"/>
            </p:custDataLst>
          </p:nvPr>
        </p:nvCxnSpPr>
        <p:spPr bwMode="gray">
          <a:xfrm>
            <a:off x="7378700" y="2408238"/>
            <a:ext cx="131763" cy="0"/>
          </a:xfrm>
          <a:prstGeom prst="line">
            <a:avLst/>
          </a:prstGeom>
          <a:ln w="28575" cap="rnd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3" name="Rectangle 42">
            <a:extLst>
              <a:ext uri="{FF2B5EF4-FFF2-40B4-BE49-F238E27FC236}">
                <a16:creationId xmlns:a16="http://schemas.microsoft.com/office/drawing/2014/main" id="{8D391545-8E6A-C149-6ABF-2F92ACC27D93}"/>
              </a:ext>
            </a:extLst>
          </p:cNvPr>
          <p:cNvSpPr/>
          <p:nvPr>
            <p:custDataLst>
              <p:tags r:id="rId35"/>
            </p:custDataLst>
          </p:nvPr>
        </p:nvSpPr>
        <p:spPr bwMode="auto">
          <a:xfrm>
            <a:off x="7364413" y="2535238"/>
            <a:ext cx="160338" cy="120650"/>
          </a:xfrm>
          <a:prstGeom prst="rect">
            <a:avLst/>
          </a:prstGeom>
          <a:solidFill>
            <a:schemeClr val="accent2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A241D1B8-63AB-A71F-55E4-CA4154ECEECA}"/>
              </a:ext>
            </a:extLst>
          </p:cNvPr>
          <p:cNvSpPr/>
          <p:nvPr>
            <p:custDataLst>
              <p:tags r:id="rId36"/>
            </p:custDataLst>
          </p:nvPr>
        </p:nvSpPr>
        <p:spPr bwMode="auto">
          <a:xfrm>
            <a:off x="7364413" y="2722563"/>
            <a:ext cx="160338" cy="120650"/>
          </a:xfrm>
          <a:prstGeom prst="rect">
            <a:avLst/>
          </a:prstGeom>
          <a:solidFill>
            <a:srgbClr val="1A524C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BA86BC38-6694-EDE9-51B2-C1335A1D8A9F}"/>
              </a:ext>
            </a:extLst>
          </p:cNvPr>
          <p:cNvSpPr/>
          <p:nvPr>
            <p:custDataLst>
              <p:tags r:id="rId37"/>
            </p:custDataLst>
          </p:nvPr>
        </p:nvSpPr>
        <p:spPr bwMode="auto">
          <a:xfrm>
            <a:off x="7364413" y="2909888"/>
            <a:ext cx="160338" cy="120650"/>
          </a:xfrm>
          <a:prstGeom prst="rect">
            <a:avLst/>
          </a:prstGeom>
          <a:solidFill>
            <a:srgbClr val="277A72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E31820BC-6E53-5CE5-891E-4B3DBEC77A56}"/>
              </a:ext>
            </a:extLst>
          </p:cNvPr>
          <p:cNvSpPr>
            <a:spLocks/>
          </p:cNvSpPr>
          <p:nvPr>
            <p:custDataLst>
              <p:tags r:id="rId38"/>
            </p:custDataLst>
          </p:nvPr>
        </p:nvSpPr>
        <p:spPr bwMode="auto">
          <a:xfrm>
            <a:off x="7575550" y="2344738"/>
            <a:ext cx="971550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900" noProof="0"/>
              <a:t>Emissions intensity</a:t>
            </a:r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E61F674F-E247-1591-7F17-56D7816E9F40}"/>
              </a:ext>
            </a:extLst>
          </p:cNvPr>
          <p:cNvSpPr>
            <a:spLocks/>
          </p:cNvSpPr>
          <p:nvPr>
            <p:custDataLst>
              <p:tags r:id="rId39"/>
            </p:custDataLst>
          </p:nvPr>
        </p:nvSpPr>
        <p:spPr bwMode="auto">
          <a:xfrm>
            <a:off x="7575550" y="2532063"/>
            <a:ext cx="587375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FF28E0E5-49B7-46E6-BA8A-D739A0929425}" type="datetime'''''''''N''e''''w'''' ''(''''''''&lt;''2''1''y'''''''''''''')'">
              <a:rPr lang="en-US" altLang="en-US" sz="900" smtClean="0"/>
              <a:pPr/>
              <a:t>New (&lt;21y)</a:t>
            </a:fld>
            <a:endParaRPr lang="en-US" sz="900" noProof="0" dirty="0"/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A2E60119-FF1A-1457-3F52-5E2F3687510D}"/>
              </a:ext>
            </a:extLst>
          </p:cNvPr>
          <p:cNvSpPr>
            <a:spLocks/>
          </p:cNvSpPr>
          <p:nvPr>
            <p:custDataLst>
              <p:tags r:id="rId40"/>
            </p:custDataLst>
          </p:nvPr>
        </p:nvSpPr>
        <p:spPr bwMode="auto">
          <a:xfrm>
            <a:off x="7575550" y="2719388"/>
            <a:ext cx="863600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6723FC12-2AD4-413B-962F-F6CFFC22FF38}" type="datetime'''''M''''''e''''''''di''um'' ''''(''''''2''1-''50''''y'')'''''">
              <a:rPr lang="en-US" altLang="en-US" sz="900" smtClean="0"/>
              <a:pPr/>
              <a:t>Medium (21-50y)</a:t>
            </a:fld>
            <a:endParaRPr lang="en-US" sz="900" noProof="0" dirty="0"/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C583CFD4-395C-75A4-CC1A-7F646AE0AF16}"/>
              </a:ext>
            </a:extLst>
          </p:cNvPr>
          <p:cNvSpPr>
            <a:spLocks/>
          </p:cNvSpPr>
          <p:nvPr>
            <p:custDataLst>
              <p:tags r:id="rId41"/>
            </p:custDataLst>
          </p:nvPr>
        </p:nvSpPr>
        <p:spPr bwMode="auto">
          <a:xfrm>
            <a:off x="7575550" y="2906713"/>
            <a:ext cx="536575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934EA1D-04CB-403E-9B67-4CE4F30E716D}" type="datetime'''O''''ld'''' (&gt;''''''''''50y'''''''''''''''''''')'''''''''''">
              <a:rPr lang="en-US" altLang="en-US" sz="900" smtClean="0"/>
              <a:pPr/>
              <a:t>Old (&gt;50y)</a:t>
            </a:fld>
            <a:endParaRPr lang="en-US" sz="900" noProof="0"/>
          </a:p>
        </p:txBody>
      </p:sp>
      <p:sp>
        <p:nvSpPr>
          <p:cNvPr id="51" name="btfpColumnHeaderBoxText223027">
            <a:extLst>
              <a:ext uri="{FF2B5EF4-FFF2-40B4-BE49-F238E27FC236}">
                <a16:creationId xmlns:a16="http://schemas.microsoft.com/office/drawing/2014/main" id="{9658ABD1-C3B6-F73E-F8E5-8A8CDAA68D66}"/>
              </a:ext>
            </a:extLst>
          </p:cNvPr>
          <p:cNvSpPr txBox="1"/>
          <p:nvPr/>
        </p:nvSpPr>
        <p:spPr bwMode="gray">
          <a:xfrm>
            <a:off x="324000" y="2058988"/>
            <a:ext cx="9567863" cy="257442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r>
              <a:rPr lang="en-US" sz="1200" noProof="0" dirty="0">
                <a:solidFill>
                  <a:srgbClr val="000000"/>
                </a:solidFill>
              </a:rPr>
              <a:t>U.S. cement plants’ emissions by plant age and overall emissions intensity, </a:t>
            </a:r>
            <a:r>
              <a:rPr lang="en-US" sz="1200" i="1" noProof="0" dirty="0">
                <a:solidFill>
                  <a:srgbClr val="000000"/>
                </a:solidFill>
              </a:rPr>
              <a:t>MtCO</a:t>
            </a:r>
            <a:r>
              <a:rPr lang="en-US" sz="1200" i="1" baseline="-25000" noProof="0" dirty="0">
                <a:solidFill>
                  <a:srgbClr val="000000"/>
                </a:solidFill>
              </a:rPr>
              <a:t>2</a:t>
            </a:r>
            <a:r>
              <a:rPr lang="en-US" sz="1200" i="1" noProof="0" dirty="0">
                <a:solidFill>
                  <a:srgbClr val="000000"/>
                </a:solidFill>
              </a:rPr>
              <a:t>e and tCO</a:t>
            </a:r>
            <a:r>
              <a:rPr lang="en-US" sz="1200" i="1" baseline="-25000" noProof="0" dirty="0">
                <a:solidFill>
                  <a:srgbClr val="000000"/>
                </a:solidFill>
              </a:rPr>
              <a:t>2</a:t>
            </a:r>
            <a:r>
              <a:rPr lang="en-US" sz="1200" i="1" noProof="0" dirty="0">
                <a:solidFill>
                  <a:srgbClr val="000000"/>
                </a:solidFill>
              </a:rPr>
              <a:t>e/t cement, 2010-2050</a:t>
            </a:r>
          </a:p>
        </p:txBody>
      </p:sp>
    </p:spTree>
    <p:extLst>
      <p:ext uri="{BB962C8B-B14F-4D97-AF65-F5344CB8AC3E}">
        <p14:creationId xmlns:p14="http://schemas.microsoft.com/office/powerpoint/2010/main" val="121843460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 cstate="print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0FB84266-67AF-E1A8-B3B6-84317B1986FF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14930671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95" imgH="394" progId="TCLayout.ActiveDocument.1">
                  <p:embed/>
                </p:oleObj>
              </mc:Choice>
              <mc:Fallback>
                <p:oleObj name="think-cell Slide" r:id="rId5" imgW="395" imgH="394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FB84266-67AF-E1A8-B3B6-84317B1986F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8352169B-653A-D2A2-5274-C96F9894D5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sz="4800" dirty="0">
                <a:cs typeface="Arial"/>
              </a:rPr>
              <a:t>Cement Decarbonization Technologies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9253779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72E0FC-1BAB-686F-A3FC-814C7E51FC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hink-cell data - do not delete" hidden="1">
            <a:extLst>
              <a:ext uri="{FF2B5EF4-FFF2-40B4-BE49-F238E27FC236}">
                <a16:creationId xmlns:a16="http://schemas.microsoft.com/office/drawing/2014/main" id="{3911C6AB-4BBB-DD70-0FE0-FC51B3A80E67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92" imgH="591" progId="TCLayout.ActiveDocument.1">
                  <p:embed/>
                </p:oleObj>
              </mc:Choice>
              <mc:Fallback>
                <p:oleObj name="think-cell Slide" r:id="rId6" imgW="592" imgH="591" progId="TCLayout.ActiveDocument.1">
                  <p:embed/>
                  <p:pic>
                    <p:nvPicPr>
                      <p:cNvPr id="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911C6AB-4BBB-DD70-0FE0-FC51B3A80E6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Picture Placeholder 4">
            <a:extLst>
              <a:ext uri="{FF2B5EF4-FFF2-40B4-BE49-F238E27FC236}">
                <a16:creationId xmlns:a16="http://schemas.microsoft.com/office/drawing/2014/main" id="{DA346C81-FC27-5CE0-B540-453B973BF2A7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30200" y="768350"/>
            <a:ext cx="3511550" cy="4981575"/>
          </a:xfrm>
          <a:prstGeom prst="rect">
            <a:avLst/>
          </a:prstGeom>
        </p:spPr>
      </p:pic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99A65E83-177C-4246-912F-4A001C81E49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spcBef>
                <a:spcPts val="900"/>
              </a:spcBef>
              <a:buNone/>
            </a:pPr>
            <a:r>
              <a:rPr lang="en-US" sz="1400" dirty="0">
                <a:cs typeface="Arial"/>
              </a:rPr>
              <a:t>Cement production remains </a:t>
            </a:r>
            <a:r>
              <a:rPr lang="en-US" sz="1400" b="1" dirty="0">
                <a:cs typeface="Arial"/>
              </a:rPr>
              <a:t>emission intensive</a:t>
            </a:r>
            <a:r>
              <a:rPr lang="en-US" sz="1400" dirty="0">
                <a:cs typeface="Arial"/>
              </a:rPr>
              <a:t>, demanding innovation beyond incremental efficiency. </a:t>
            </a:r>
            <a:endParaRPr lang="en-US" sz="1400" b="1" dirty="0">
              <a:cs typeface="Arial"/>
            </a:endParaRP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~90% 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of emissions stem from 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limestone calcination and the high heat needed for clinker production.</a:t>
            </a:r>
          </a:p>
          <a:p>
            <a:pPr marL="0" indent="0">
              <a:spcBef>
                <a:spcPts val="900"/>
              </a:spcBef>
              <a:buNone/>
            </a:pPr>
            <a:r>
              <a:rPr lang="en-US" sz="1400" dirty="0">
                <a:cs typeface="Arial"/>
              </a:rPr>
              <a:t>Deployable solutions can abate up to </a:t>
            </a:r>
            <a:r>
              <a:rPr lang="en-US" sz="1400" b="1" dirty="0">
                <a:cs typeface="Arial"/>
              </a:rPr>
              <a:t>~45% of emissions through efficiency and fuel and clinker substitution.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Energy efficiency 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measures are retrofit-ready, delivering 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~10% to 15% 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abatement at negative to low cost </a:t>
            </a:r>
            <a:r>
              <a:rPr lang="en-US" sz="1200" kern="0" dirty="0">
                <a:solidFill>
                  <a:srgbClr val="000000"/>
                </a:solidFill>
              </a:rPr>
              <a:t>(~-$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50 </a:t>
            </a:r>
            <a:r>
              <a:rPr lang="en-US" sz="1200" kern="0" dirty="0">
                <a:solidFill>
                  <a:srgbClr val="000000"/>
                </a:solidFill>
              </a:rPr>
              <a:t>/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tCO</a:t>
            </a:r>
            <a:r>
              <a:rPr kumimoji="0" lang="en-US" sz="1200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2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). </a:t>
            </a:r>
            <a:endParaRPr lang="en-US" sz="12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b="1" kern="0" dirty="0">
                <a:solidFill>
                  <a:srgbClr val="000000"/>
                </a:solidFill>
                <a:cs typeface="Arial"/>
              </a:rPr>
              <a:t>Alternative fuels </a:t>
            </a:r>
            <a:r>
              <a:rPr lang="en-US" sz="1200" kern="0" dirty="0">
                <a:solidFill>
                  <a:srgbClr val="000000"/>
                </a:solidFill>
                <a:cs typeface="Arial"/>
              </a:rPr>
              <a:t>such as bioenergy and waste-derived fuels can </a:t>
            </a:r>
            <a:r>
              <a:rPr lang="en-US" sz="1200" b="1" kern="0" dirty="0">
                <a:solidFill>
                  <a:srgbClr val="000000"/>
                </a:solidFill>
                <a:cs typeface="Arial"/>
              </a:rPr>
              <a:t>replace up to 50% of fossil fuels.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Substituting </a:t>
            </a:r>
            <a:r>
              <a:rPr lang="en-US" sz="1200" b="1" kern="0" dirty="0">
                <a:solidFill>
                  <a:srgbClr val="000000"/>
                </a:solidFill>
                <a:cs typeface="Arial"/>
              </a:rPr>
              <a:t>c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linker</a:t>
            </a:r>
            <a:r>
              <a:rPr lang="en-US" sz="1200" b="1" kern="0" dirty="0">
                <a:solidFill>
                  <a:srgbClr val="000000"/>
                </a:solidFill>
                <a:cs typeface="Arial"/>
              </a:rPr>
              <a:t> with SCMs and LC3 </a:t>
            </a:r>
            <a:r>
              <a:rPr lang="en-US" sz="1200" kern="0" dirty="0">
                <a:solidFill>
                  <a:srgbClr val="000000"/>
                </a:solidFill>
                <a:cs typeface="Arial"/>
              </a:rPr>
              <a:t>can reduce emissions by </a:t>
            </a:r>
            <a:r>
              <a:rPr lang="en-US" sz="1200" b="1" kern="0" dirty="0">
                <a:solidFill>
                  <a:srgbClr val="000000"/>
                </a:solidFill>
                <a:cs typeface="Arial"/>
              </a:rPr>
              <a:t>~15% to 40%</a:t>
            </a:r>
            <a:r>
              <a:rPr lang="en-US" sz="1200" kern="0" dirty="0">
                <a:solidFill>
                  <a:srgbClr val="000000"/>
                </a:solidFill>
                <a:cs typeface="Arial"/>
              </a:rPr>
              <a:t>,</a:t>
            </a:r>
            <a:r>
              <a:rPr lang="en-US" sz="1200" b="1" kern="0" dirty="0">
                <a:solidFill>
                  <a:srgbClr val="000000"/>
                </a:solidFill>
                <a:cs typeface="Arial"/>
              </a:rPr>
              <a:t> </a:t>
            </a:r>
            <a:r>
              <a:rPr lang="en-US" sz="1200" kern="0" dirty="0">
                <a:solidFill>
                  <a:srgbClr val="000000"/>
                </a:solidFill>
                <a:cs typeface="Arial"/>
              </a:rPr>
              <a:t>with modest process adjustments and cost savings.</a:t>
            </a:r>
            <a:endParaRPr kumimoji="0" lang="en-US" sz="12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  <a:p>
            <a:pPr marL="0" indent="0">
              <a:spcBef>
                <a:spcPts val="900"/>
              </a:spcBef>
              <a:buNone/>
            </a:pPr>
            <a:r>
              <a:rPr lang="en-US" sz="1400" dirty="0">
                <a:cs typeface="Arial"/>
              </a:rPr>
              <a:t>Emerging technologies can unlock deep decarbonization but require new infrastructure and capital investments. </a:t>
            </a:r>
            <a:endParaRPr lang="en-US" sz="1400" b="1" dirty="0">
              <a:cs typeface="Arial"/>
            </a:endParaRP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Thermal batteries 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can replace fossil fuel kilns with electric heat at up to 40% abatement, contingent on low-</a:t>
            </a:r>
            <a:r>
              <a:rPr lang="en-US" sz="1200" kern="0" dirty="0">
                <a:solidFill>
                  <a:srgbClr val="000000"/>
                </a:solidFill>
              </a:rPr>
              <a:t>cost clean electricity.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Alternative feedstocks and electrochemical production 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can eliminate up to 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90% of process CO</a:t>
            </a:r>
            <a:r>
              <a:rPr kumimoji="0" lang="en-US" sz="12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2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but face 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high </a:t>
            </a:r>
            <a:r>
              <a:rPr kumimoji="0" lang="en-US" sz="12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CapEx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and power intensity.</a:t>
            </a:r>
          </a:p>
          <a:p>
            <a:pPr marL="0" indent="0">
              <a:spcBef>
                <a:spcPts val="900"/>
              </a:spcBef>
              <a:buNone/>
            </a:pPr>
            <a:r>
              <a:rPr lang="en-US" sz="1400" b="1" dirty="0">
                <a:cs typeface="Arial"/>
              </a:rPr>
              <a:t>Carbon capture, utilization, and storage (CCUS) serves as a transitional and complementary pathway </a:t>
            </a:r>
            <a:r>
              <a:rPr lang="en-US" sz="1400" dirty="0">
                <a:cs typeface="Arial"/>
              </a:rPr>
              <a:t>to retrofit existing assets and reach near-zero emissions.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Carbon capture </a:t>
            </a:r>
            <a:r>
              <a:rPr lang="en-US" sz="1200" b="1" kern="0" dirty="0">
                <a:solidFill>
                  <a:srgbClr val="000000"/>
                </a:solidFill>
              </a:rPr>
              <a:t>can mitigate up to 60% of emissions</a:t>
            </a:r>
            <a:r>
              <a:rPr lang="en-US" sz="1200" kern="0" dirty="0">
                <a:solidFill>
                  <a:srgbClr val="000000"/>
                </a:solidFill>
              </a:rPr>
              <a:t>,</a:t>
            </a:r>
            <a:r>
              <a:rPr lang="en-US" sz="1200" b="1" kern="0" dirty="0">
                <a:solidFill>
                  <a:srgbClr val="000000"/>
                </a:solidFill>
              </a:rPr>
              <a:t> </a:t>
            </a:r>
            <a:r>
              <a:rPr lang="en-US" sz="1200" kern="0" dirty="0">
                <a:solidFill>
                  <a:srgbClr val="000000"/>
                </a:solidFill>
              </a:rPr>
              <a:t>serving existing clinker plants and bioenergy systems.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b="1" kern="0" dirty="0">
                <a:solidFill>
                  <a:srgbClr val="000000"/>
                </a:solidFill>
              </a:rPr>
              <a:t>High costs ($60 to $190/tCO</a:t>
            </a:r>
            <a:r>
              <a:rPr lang="en-US" sz="1200" b="1" kern="0" baseline="-25000" dirty="0">
                <a:solidFill>
                  <a:srgbClr val="000000"/>
                </a:solidFill>
              </a:rPr>
              <a:t>2</a:t>
            </a:r>
            <a:r>
              <a:rPr lang="en-US" sz="1200" b="1" kern="0" dirty="0">
                <a:solidFill>
                  <a:srgbClr val="000000"/>
                </a:solidFill>
              </a:rPr>
              <a:t>) and limited storage access </a:t>
            </a:r>
            <a:r>
              <a:rPr lang="en-US" sz="1200" kern="0" dirty="0">
                <a:solidFill>
                  <a:srgbClr val="000000"/>
                </a:solidFill>
              </a:rPr>
              <a:t>constrain adoption, yet CCUS is critical for legacy plants and hard-to-abate clinker lines. </a:t>
            </a:r>
            <a:endParaRPr kumimoji="0" lang="en-US" sz="12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7AA3CCC1-85A1-24CF-73B6-21A89E8F55EC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501445" y="3886200"/>
            <a:ext cx="3165987" cy="1295400"/>
          </a:xfrm>
        </p:spPr>
        <p:txBody>
          <a:bodyPr/>
          <a:lstStyle/>
          <a:p>
            <a:r>
              <a:rPr lang="en-US" sz="2400" dirty="0">
                <a:solidFill>
                  <a:schemeClr val="bg1"/>
                </a:solidFill>
              </a:rPr>
              <a:t>Cement Decarbonization Technologies</a:t>
            </a:r>
          </a:p>
          <a:p>
            <a:r>
              <a:rPr lang="en-US" sz="2400" b="0" dirty="0">
                <a:solidFill>
                  <a:schemeClr val="bg1"/>
                </a:solidFill>
              </a:rPr>
              <a:t>Key Messages</a:t>
            </a:r>
          </a:p>
        </p:txBody>
      </p:sp>
      <p:sp>
        <p:nvSpPr>
          <p:cNvPr id="14" name="btfpNotesBox111697">
            <a:extLst>
              <a:ext uri="{FF2B5EF4-FFF2-40B4-BE49-F238E27FC236}">
                <a16:creationId xmlns:a16="http://schemas.microsoft.com/office/drawing/2014/main" id="{D96041CA-E817-D668-EB71-D499792CCA1A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200" y="6395107"/>
            <a:ext cx="11531600" cy="12311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Hoshi Ogawa, Sho Tatsuno, Jessica Cong,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Isabel Hoyos,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9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2025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). Share with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"/>
              </a:rPr>
              <a:t>attribution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: Wagner et al., “Decarbonizing Cement”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14773951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48650E04-35F0-5BDC-20DE-EF1A04D689C7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5347537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9" imgW="592" imgH="591" progId="TCLayout.ActiveDocument.1">
                  <p:embed/>
                </p:oleObj>
              </mc:Choice>
              <mc:Fallback>
                <p:oleObj name="think-cell Slide" r:id="rId19" imgW="592" imgH="591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8650E04-35F0-5BDC-20DE-EF1A04D689C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60BDF633-A907-F7D2-5FD1-D2F895B671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>
            <a:noAutofit/>
          </a:bodyPr>
          <a:lstStyle/>
          <a:p>
            <a:r>
              <a:rPr lang="en-US"/>
              <a:t>Cost-effective, deployable solutions can partially abate cement emissions; full decarbonization requires emerging technologies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409D9298-0230-D049-B0E2-F8756FF145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517858"/>
              </p:ext>
            </p:extLst>
          </p:nvPr>
        </p:nvGraphicFramePr>
        <p:xfrm>
          <a:off x="242888" y="1671638"/>
          <a:ext cx="11887200" cy="421656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>
                  <a:extLst>
                    <a:ext uri="{9D8B030D-6E8A-4147-A177-3AD203B41FA5}">
                      <a16:colId xmlns:a16="http://schemas.microsoft.com/office/drawing/2014/main" val="1209005246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4085602298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193362704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1459742489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863399275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052182556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542840001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926648113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1468879902"/>
                    </a:ext>
                  </a:extLst>
                </a:gridCol>
              </a:tblGrid>
              <a:tr h="246675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endParaRPr lang="en-US" sz="1050" b="1" noProof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Energy efficiency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5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Clinker substitution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5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Alternative production technologies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endParaRPr kumimoji="0" lang="en-US" sz="105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5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Carbon capture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1819238"/>
                  </a:ext>
                </a:extLst>
              </a:tr>
              <a:tr h="403651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endParaRPr lang="en-US" sz="1050" b="1" noProof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Heat optimization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Alternative fuels: Biomass/waste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Blended cement: </a:t>
                      </a:r>
                      <a:r>
                        <a:rPr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Traditional SCMs</a:t>
                      </a:r>
                      <a:endParaRPr kumimoji="0" lang="en-US" sz="105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Blended cement: LC3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Thermal batteries</a:t>
                      </a:r>
                      <a:r>
                        <a:rPr kumimoji="0" lang="en-US" sz="1050" b="1" i="0" u="none" strike="noStrike" kern="1200" cap="none" spc="0" normalizeH="0" baseline="3000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Alternative feedstock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Electrochemical production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CCUS/CCS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3161297"/>
                  </a:ext>
                </a:extLst>
              </a:tr>
              <a:tr h="1515061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950" b="0" i="0" noProof="0"/>
                        <a:t>Description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Levers include:</a:t>
                      </a:r>
                    </a:p>
                    <a:p>
                      <a:pPr marL="87313" marR="0" lvl="0" indent="-87313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GB" sz="950" b="0"/>
                        <a:t>Vertical mills or high-pressure grinding rolls</a:t>
                      </a:r>
                    </a:p>
                    <a:p>
                      <a:pPr marL="87313" marR="0" lvl="0" indent="-87313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GB" sz="950" b="0"/>
                        <a:t>Kiln preheaters and improved insulation</a:t>
                      </a:r>
                    </a:p>
                    <a:p>
                      <a:pPr marL="87313" marR="0" lvl="0" indent="-87313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GB" sz="950" b="0"/>
                        <a:t>Waste heat use</a:t>
                      </a:r>
                    </a:p>
                    <a:p>
                      <a:pPr marL="87313" marR="0" lvl="0" indent="-87313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GB" sz="950" b="0"/>
                        <a:t>Digital process control</a:t>
                      </a:r>
                      <a:endParaRPr kumimoji="0" lang="en-US" sz="9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Using biomass and waste as heat sources can lower thermal emissions:</a:t>
                      </a:r>
                    </a:p>
                    <a:p>
                      <a:pPr marL="355600" marR="0" lvl="1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Current kiln heat supply is fossil-fuel dominated (70% coal, 25% oil and gas)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="0" dirty="0"/>
                        <a:t>Supplementary cementitious materials (SCMs)</a:t>
                      </a:r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="0" dirty="0"/>
                        <a:t>C</a:t>
                      </a:r>
                      <a:r>
                        <a:rPr lang="en-US" sz="950" dirty="0"/>
                        <a:t>an</a:t>
                      </a:r>
                      <a:r>
                        <a:rPr lang="en-US" sz="950" baseline="0" dirty="0"/>
                        <a:t> </a:t>
                      </a:r>
                      <a:r>
                        <a:rPr lang="en-US" sz="950" dirty="0"/>
                        <a:t>partially replace clinker in blended cements</a:t>
                      </a:r>
                      <a:endParaRPr lang="en-US" sz="950" baseline="0" dirty="0"/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aseline="0" dirty="0"/>
                        <a:t>Include CCR</a:t>
                      </a: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steel furnace slag, and natural pozzolans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Limestone calcined clay cement (LC3)</a:t>
                      </a:r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Blended cement that uses limestone and calcined clay</a:t>
                      </a:r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Can replace more clinker than traditional SCMs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noProof="0" dirty="0"/>
                        <a:t>High-temperature thermal batteries, powered by cheap electricity, can</a:t>
                      </a:r>
                      <a:r>
                        <a:rPr lang="en-US" sz="950" baseline="0" noProof="0" dirty="0"/>
                        <a:t> replace fossil-fueled rotary kilns</a:t>
                      </a:r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aseline="0" noProof="0" dirty="0"/>
                        <a:t>C</a:t>
                      </a:r>
                      <a:r>
                        <a:rPr lang="en-US" sz="950" noProof="0" dirty="0"/>
                        <a:t>an be</a:t>
                      </a:r>
                      <a:r>
                        <a:rPr lang="en-US" sz="950" baseline="0" noProof="0" dirty="0"/>
                        <a:t> </a:t>
                      </a:r>
                      <a:r>
                        <a:rPr lang="en-US" sz="950" noProof="0" dirty="0"/>
                        <a:t>connected to the grid or powered by off-grid renewables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Non-carbonate rocks can replace limestone as feedstock</a:t>
                      </a:r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Can avoid the chemical emissions of limestone calcination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noProof="0" dirty="0"/>
                        <a:t>Electrochemistry can break</a:t>
                      </a:r>
                      <a:r>
                        <a:rPr lang="en-US" sz="950" baseline="0" noProof="0" dirty="0"/>
                        <a:t> down </a:t>
                      </a:r>
                      <a:r>
                        <a:rPr lang="en-US" sz="950" noProof="0" dirty="0"/>
                        <a:t>limestone instead of</a:t>
                      </a:r>
                      <a:r>
                        <a:rPr lang="en-US" sz="950" baseline="0" noProof="0" dirty="0"/>
                        <a:t> high-heat kilns</a:t>
                      </a:r>
                      <a:endParaRPr kumimoji="0" lang="en-US" sz="9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Combined with non-carbonate feedstock, it can fully decarbonize cement production</a:t>
                      </a:r>
                      <a:endParaRPr lang="en-US" sz="950" noProof="0" dirty="0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="0" noProof="0" dirty="0">
                          <a:solidFill>
                            <a:schemeClr val="tx1"/>
                          </a:solidFill>
                        </a:rPr>
                        <a:t>Retrofitting plants with carbon capture can remove </a:t>
                      </a:r>
                      <a:r>
                        <a:rPr lang="en-US" sz="950" dirty="0"/>
                        <a:t>CO₂ released during clinker production</a:t>
                      </a:r>
                      <a:endParaRPr lang="en-US" sz="950" baseline="0" dirty="0"/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aseline="0" dirty="0"/>
                        <a:t>Captured </a:t>
                      </a:r>
                      <a:r>
                        <a:rPr lang="en-US" sz="950" dirty="0"/>
                        <a:t>CO₂ can serve as feedstock, fuels, or building materials</a:t>
                      </a:r>
                      <a:endParaRPr lang="en-US" sz="950" b="0" noProof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593220"/>
                  </a:ext>
                </a:extLst>
              </a:tr>
              <a:tr h="371339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950" b="0" i="0" noProof="0"/>
                        <a:t>Addressed emissions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Thermal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Thermal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Thermal</a:t>
                      </a:r>
                      <a:r>
                        <a:rPr kumimoji="1" lang="en-US" sz="950" b="0" baseline="0" noProof="0">
                          <a:solidFill>
                            <a:schemeClr val="tx1"/>
                          </a:solidFill>
                          <a:latin typeface="Arial (Body)"/>
                        </a:rPr>
                        <a:t> and c</a:t>
                      </a: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hemical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Thermal and chemical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Thermal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Chemical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950" b="0" noProof="0"/>
                        <a:t>Thermal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Thermal and chemical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313410"/>
                  </a:ext>
                </a:extLst>
              </a:tr>
              <a:tr h="394574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950" b="0" i="0" noProof="0"/>
                        <a:t>Limiting factor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CapEx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Feedstock availability and cost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Material availability and depletion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Retrofit and CapEx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New tech, CapEx, energy cost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New tech, CapEx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950" b="0" noProof="0"/>
                        <a:t>New tech, CapEx, energy cost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High CapEx &amp; </a:t>
                      </a: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OpEx, infrastructure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334961"/>
                  </a:ext>
                </a:extLst>
              </a:tr>
              <a:tr h="318456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950" b="0" i="0" noProof="0"/>
                        <a:t>TRL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lang="en-US" sz="950" b="0" noProof="0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5340767"/>
                  </a:ext>
                </a:extLst>
              </a:tr>
              <a:tr h="394574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950" b="0" i="0" noProof="0"/>
                        <a:t>Abatement potential</a:t>
                      </a:r>
                      <a:r>
                        <a:rPr lang="en-US" sz="950" b="0" i="0" baseline="30000" noProof="0"/>
                        <a:t>1</a:t>
                      </a:r>
                      <a:endParaRPr lang="en-US" sz="950" b="0" i="0" noProof="0"/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~9%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~19% (2050)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~4%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~27%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~12%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~39%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~8%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~32%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~4% (2030)</a:t>
                      </a:r>
                      <a:r>
                        <a:rPr lang="en-US" sz="1000" baseline="30000" dirty="0">
                          <a:solidFill>
                            <a:srgbClr val="000000"/>
                          </a:solidFill>
                        </a:rPr>
                        <a:t>2</a:t>
                      </a:r>
                    </a:p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~12%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~4%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~11%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950" noProof="0" dirty="0">
                          <a:solidFill>
                            <a:schemeClr val="tx1"/>
                          </a:solidFill>
                        </a:rPr>
                        <a:t>~15-20% (2030)</a:t>
                      </a:r>
                      <a:r>
                        <a:rPr lang="en-US" sz="900" baseline="30000" dirty="0">
                          <a:solidFill>
                            <a:srgbClr val="000000"/>
                          </a:solidFill>
                        </a:rPr>
                        <a:t>2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950" noProof="0" dirty="0">
                          <a:solidFill>
                            <a:schemeClr val="tx1"/>
                          </a:solidFill>
                        </a:rPr>
                        <a:t>~70-80%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~19%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~69% (2050)</a:t>
                      </a:r>
                      <a:r>
                        <a:rPr kumimoji="1" lang="en-US" sz="950" b="0" baseline="3000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409656"/>
                  </a:ext>
                </a:extLst>
              </a:tr>
              <a:tr h="37375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950" b="0" i="0" noProof="0"/>
                        <a:t>Abatement</a:t>
                      </a:r>
                      <a:r>
                        <a:rPr lang="en-US" sz="950" b="0" i="0" baseline="0" noProof="0"/>
                        <a:t> c</a:t>
                      </a:r>
                      <a:r>
                        <a:rPr lang="en-US" sz="950" b="0" i="0" noProof="0"/>
                        <a:t>ost,</a:t>
                      </a:r>
                      <a:r>
                        <a:rPr lang="en-US" sz="950" b="0" i="0" baseline="0" noProof="0"/>
                        <a:t> </a:t>
                      </a:r>
                      <a:r>
                        <a:rPr lang="en-US" sz="950" b="0" i="0" noProof="0"/>
                        <a:t>$/tCO</a:t>
                      </a:r>
                      <a:r>
                        <a:rPr lang="en-US" sz="950" b="0" i="0" baseline="-25000" noProof="0"/>
                        <a:t>2</a:t>
                      </a:r>
                      <a:r>
                        <a:rPr lang="en-US" sz="950" b="0" i="0" noProof="0"/>
                        <a:t>e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-46.3/39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-26.9/14 (2050)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 dirty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-80/-40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-25.4/-8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-97.7/- 35 (2030)</a:t>
                      </a:r>
                      <a:b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</a:b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-48.2/- 19 (2030)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60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-82.7/- 32.2 (2030)</a:t>
                      </a:r>
                      <a:b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</a:b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-33.2/-11.5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159/414 (2030)</a:t>
                      </a:r>
                      <a:r>
                        <a:rPr kumimoji="0" lang="en-US" sz="1000" b="0" baseline="30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3</a:t>
                      </a:r>
                      <a:br>
                        <a:rPr kumimoji="0" lang="en-US" sz="1000" b="0" baseline="30000" noProof="0" dirty="0">
                          <a:solidFill>
                            <a:srgbClr val="000000"/>
                          </a:solidFill>
                          <a:latin typeface="+mn-lt"/>
                        </a:rPr>
                      </a:b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37/132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950" noProof="0" dirty="0">
                          <a:solidFill>
                            <a:schemeClr val="tx1"/>
                          </a:solidFill>
                        </a:rPr>
                        <a:t>-44.2/9 (2030)</a:t>
                      </a:r>
                      <a:r>
                        <a:rPr kumimoji="0" lang="en-US" sz="900" b="0" baseline="30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3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-15.4/2 (2050)</a:t>
                      </a:r>
                      <a:endParaRPr lang="en-US" sz="950" noProof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950" noProof="0" dirty="0">
                          <a:solidFill>
                            <a:schemeClr val="tx1"/>
                          </a:solidFill>
                        </a:rPr>
                        <a:t>287/593.4 (2030)</a:t>
                      </a:r>
                      <a:r>
                        <a:rPr kumimoji="0" lang="en-US" sz="900" b="0" baseline="30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3</a:t>
                      </a:r>
                      <a:br>
                        <a:rPr kumimoji="0" lang="en-US" sz="900" b="0" baseline="30000" noProof="0" dirty="0">
                          <a:solidFill>
                            <a:srgbClr val="000000"/>
                          </a:solidFill>
                          <a:latin typeface="+mn-lt"/>
                        </a:rPr>
                      </a:br>
                      <a:r>
                        <a:rPr lang="en-US" sz="950" noProof="0" dirty="0">
                          <a:solidFill>
                            <a:schemeClr val="tx1"/>
                          </a:solidFill>
                        </a:rPr>
                        <a:t>74/152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167/364 (2030)</a:t>
                      </a:r>
                      <a:r>
                        <a:rPr kumimoji="0" lang="en-US" sz="900" b="0" baseline="30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3</a:t>
                      </a: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 </a:t>
                      </a:r>
                      <a:b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</a:b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46.3/101 (2050) 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9337573"/>
                  </a:ext>
                </a:extLst>
              </a:tr>
            </a:tbl>
          </a:graphicData>
        </a:graphic>
      </p:graphicFrame>
      <p:sp>
        <p:nvSpPr>
          <p:cNvPr id="50" name="btfpNotesBox967513">
            <a:extLst>
              <a:ext uri="{FF2B5EF4-FFF2-40B4-BE49-F238E27FC236}">
                <a16:creationId xmlns:a16="http://schemas.microsoft.com/office/drawing/2014/main" id="{DB773499-CE75-B30A-B302-0D86FE5380AA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30199" y="5924648"/>
            <a:ext cx="9251951" cy="861774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</a:rPr>
              <a:t>Unconstrained theoretical abatement potential for a given ton of cement produced for each approach in isolation. </a:t>
            </a:r>
            <a:r>
              <a:rPr lang="en-US" sz="800" baseline="30000" dirty="0">
                <a:solidFill>
                  <a:srgbClr val="000000"/>
                </a:solidFill>
              </a:rPr>
              <a:t>2</a:t>
            </a:r>
            <a:r>
              <a:rPr lang="en-US" sz="800" dirty="0">
                <a:solidFill>
                  <a:srgbClr val="000000"/>
                </a:solidFill>
              </a:rPr>
              <a:t>Assumes clean energy source.</a:t>
            </a:r>
            <a:r>
              <a:rPr lang="en-US" sz="800" baseline="30000" dirty="0">
                <a:solidFill>
                  <a:srgbClr val="000000"/>
                </a:solidFill>
              </a:rPr>
              <a:t> 3</a:t>
            </a:r>
            <a:r>
              <a:rPr lang="en-US" sz="800" dirty="0"/>
              <a:t>Abatement cost of emerging technologies is based on estimates and has high uncertainty. </a:t>
            </a:r>
            <a:r>
              <a:rPr lang="en-US" sz="800" baseline="30000" dirty="0">
                <a:solidFill>
                  <a:srgbClr val="000000"/>
                </a:solidFill>
              </a:rPr>
              <a:t>4</a:t>
            </a:r>
            <a:r>
              <a:rPr lang="en-US" sz="800" dirty="0"/>
              <a:t>Reflects the approximate emissions gap after other measures, not a fixed technical limit. </a:t>
            </a:r>
            <a:r>
              <a:rPr lang="en-US" sz="800" baseline="30000" dirty="0">
                <a:solidFill>
                  <a:srgbClr val="000000"/>
                </a:solidFill>
              </a:rPr>
              <a:t>5</a:t>
            </a:r>
            <a:r>
              <a:rPr lang="en-US" sz="800" dirty="0"/>
              <a:t>Despite TRL9, market penetration remains minimal due to slow standards adoption, limited supply chain coordination, and conservative procurement practices. </a:t>
            </a:r>
            <a:r>
              <a:rPr lang="en-US" sz="800" baseline="30000" dirty="0">
                <a:solidFill>
                  <a:srgbClr val="000000"/>
                </a:solidFill>
              </a:rPr>
              <a:t>6</a:t>
            </a:r>
            <a:r>
              <a:rPr lang="en-US" sz="800" dirty="0"/>
              <a:t>Thermal batteries’ abatement potential and cost are based on off-grid renewables.</a:t>
            </a:r>
            <a:endParaRPr lang="en-US" dirty="0"/>
          </a:p>
          <a:p>
            <a:r>
              <a:rPr lang="en-US" sz="800" dirty="0">
                <a:solidFill>
                  <a:srgbClr val="000000"/>
                </a:solidFill>
              </a:rPr>
              <a:t>Sources: DOE, </a:t>
            </a:r>
            <a:r>
              <a:rPr lang="en-US" sz="800" dirty="0">
                <a:solidFill>
                  <a:srgbClr val="000000"/>
                </a:solidFill>
                <a:hlinkClick r:id="rId21"/>
              </a:rPr>
              <a:t>Pathways to Commercial Liftoff Report</a:t>
            </a:r>
            <a:r>
              <a:rPr lang="en-US" sz="800" dirty="0">
                <a:solidFill>
                  <a:srgbClr val="000000"/>
                </a:solidFill>
              </a:rPr>
              <a:t> (2023); Mission Possible, </a:t>
            </a:r>
            <a:r>
              <a:rPr lang="en-US" sz="800" dirty="0">
                <a:solidFill>
                  <a:srgbClr val="000000"/>
                </a:solidFill>
                <a:hlinkClick r:id="rId22"/>
              </a:rPr>
              <a:t>Net-zero concrete and cement</a:t>
            </a:r>
            <a:r>
              <a:rPr lang="en-US" sz="800" dirty="0"/>
              <a:t> </a:t>
            </a:r>
            <a:r>
              <a:rPr lang="en-US" sz="800" dirty="0">
                <a:solidFill>
                  <a:srgbClr val="000000"/>
                </a:solidFill>
              </a:rPr>
              <a:t>(2023); CATF, </a:t>
            </a:r>
            <a:r>
              <a:rPr lang="en-US" sz="800" dirty="0">
                <a:solidFill>
                  <a:srgbClr val="000000"/>
                </a:solidFill>
                <a:hlinkClick r:id="rId23"/>
              </a:rPr>
              <a:t>Recasting the Future</a:t>
            </a:r>
            <a:r>
              <a:rPr lang="en-US" sz="800" dirty="0">
                <a:solidFill>
                  <a:srgbClr val="000000"/>
                </a:solidFill>
              </a:rPr>
              <a:t> (2025); ACA, </a:t>
            </a:r>
            <a:r>
              <a:rPr lang="en-US" sz="800" dirty="0">
                <a:solidFill>
                  <a:srgbClr val="000000"/>
                </a:solidFill>
                <a:hlinkClick r:id="rId24"/>
              </a:rPr>
              <a:t>Roadmap to Carbon Neutrality</a:t>
            </a:r>
            <a:r>
              <a:rPr lang="en-US" sz="800" dirty="0">
                <a:solidFill>
                  <a:srgbClr val="000000"/>
                </a:solidFill>
              </a:rPr>
              <a:t> (2021); GCCA, </a:t>
            </a:r>
            <a:r>
              <a:rPr lang="en-US" sz="800" dirty="0">
                <a:solidFill>
                  <a:srgbClr val="000000"/>
                </a:solidFill>
                <a:hlinkClick r:id="rId25"/>
              </a:rPr>
              <a:t>Concrete Future</a:t>
            </a:r>
            <a:r>
              <a:rPr lang="en-US" sz="800" dirty="0">
                <a:solidFill>
                  <a:srgbClr val="000000"/>
                </a:solidFill>
              </a:rPr>
              <a:t> (2022); </a:t>
            </a:r>
            <a:r>
              <a:rPr lang="en-US" sz="800" dirty="0" err="1">
                <a:solidFill>
                  <a:srgbClr val="000000"/>
                </a:solidFill>
              </a:rPr>
              <a:t>ClimateWorks</a:t>
            </a:r>
            <a:r>
              <a:rPr lang="en-US" sz="800" dirty="0">
                <a:solidFill>
                  <a:srgbClr val="000000"/>
                </a:solidFill>
              </a:rPr>
              <a:t> Foundation, </a:t>
            </a:r>
            <a:r>
              <a:rPr lang="en-US" sz="800" dirty="0">
                <a:solidFill>
                  <a:srgbClr val="000000"/>
                </a:solidFill>
                <a:hlinkClick r:id="rId26"/>
              </a:rPr>
              <a:t>Low-carbon cement</a:t>
            </a:r>
            <a:r>
              <a:rPr lang="en-US" sz="800" dirty="0">
                <a:solidFill>
                  <a:srgbClr val="000000"/>
                </a:solidFill>
              </a:rPr>
              <a:t> (2023); Energies, </a:t>
            </a:r>
            <a:r>
              <a:rPr lang="en-US" sz="800" dirty="0">
                <a:solidFill>
                  <a:srgbClr val="000000"/>
                </a:solidFill>
                <a:hlinkClick r:id="rId27"/>
              </a:rPr>
              <a:t>Alternative Fuels and Energy Efficiency in Cement</a:t>
            </a:r>
            <a:r>
              <a:rPr lang="en-US" sz="800" dirty="0">
                <a:solidFill>
                  <a:srgbClr val="000000"/>
                </a:solidFill>
              </a:rPr>
              <a:t> (2023); International Journal of Greenhouse Gas Control, </a:t>
            </a:r>
            <a:r>
              <a:rPr lang="en-US" sz="800" dirty="0" err="1">
                <a:solidFill>
                  <a:srgbClr val="000000"/>
                </a:solidFill>
                <a:hlinkClick r:id="rId28"/>
              </a:rPr>
              <a:t>BioCCS</a:t>
            </a:r>
            <a:r>
              <a:rPr lang="en-US" sz="800" dirty="0">
                <a:solidFill>
                  <a:srgbClr val="000000"/>
                </a:solidFill>
                <a:hlinkClick r:id="rId28"/>
              </a:rPr>
              <a:t> in cement</a:t>
            </a:r>
            <a:r>
              <a:rPr lang="en-US" sz="800" dirty="0">
                <a:solidFill>
                  <a:srgbClr val="000000"/>
                </a:solidFill>
              </a:rPr>
              <a:t> (2023); IEA, </a:t>
            </a:r>
            <a:r>
              <a:rPr lang="en-US" sz="800" dirty="0">
                <a:solidFill>
                  <a:srgbClr val="000000"/>
                </a:solidFill>
                <a:hlinkClick r:id="rId29"/>
              </a:rPr>
              <a:t>Bioenergy Annual Report</a:t>
            </a:r>
            <a:r>
              <a:rPr lang="en-US" sz="800" dirty="0">
                <a:solidFill>
                  <a:srgbClr val="000000"/>
                </a:solidFill>
              </a:rPr>
              <a:t> (2022); RMI, </a:t>
            </a:r>
            <a:r>
              <a:rPr lang="en-US" sz="800" dirty="0">
                <a:hlinkClick r:id="rId30"/>
              </a:rPr>
              <a:t>The Business Case for LC3</a:t>
            </a:r>
            <a:r>
              <a:rPr lang="en-US" sz="800" dirty="0">
                <a:solidFill>
                  <a:srgbClr val="000000"/>
                </a:solidFill>
              </a:rPr>
              <a:t> (2024); Energy Innovation, </a:t>
            </a:r>
            <a:r>
              <a:rPr lang="en-US" sz="800" dirty="0">
                <a:solidFill>
                  <a:srgbClr val="000000"/>
                </a:solidFill>
                <a:hlinkClick r:id="rId31"/>
              </a:rPr>
              <a:t>Industrial Thermal Batteries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  <a:endParaRPr lang="en-US" sz="800" dirty="0">
              <a:solidFill>
                <a:srgbClr val="000000"/>
              </a:solidFill>
              <a:cs typeface="Arial"/>
            </a:endParaRP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Camilo Avilés, Nicolas Herrera Isaza, Soraya Van Beek, Isabel Hoyos, Hyae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2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3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4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  <a:endParaRPr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56CCEE90-4A0A-CDDB-1D71-06D0E5DE89C2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1612900" y="4694238"/>
            <a:ext cx="187325" cy="187325"/>
          </a:xfrm>
          <a:prstGeom prst="ellipse">
            <a:avLst/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4" name="Oval 83">
            <a:extLst>
              <a:ext uri="{FF2B5EF4-FFF2-40B4-BE49-F238E27FC236}">
                <a16:creationId xmlns:a16="http://schemas.microsoft.com/office/drawing/2014/main" id="{3A1C37A7-B317-F37B-45EA-2FB60CD9CDC4}"/>
              </a:ext>
            </a:extLst>
          </p:cNvPr>
          <p:cNvSpPr/>
          <p:nvPr>
            <p:custDataLst>
              <p:tags r:id="rId4"/>
            </p:custDataLst>
          </p:nvPr>
        </p:nvSpPr>
        <p:spPr bwMode="auto">
          <a:xfrm>
            <a:off x="3044825" y="4719638"/>
            <a:ext cx="187325" cy="187325"/>
          </a:xfrm>
          <a:prstGeom prst="ellipse">
            <a:avLst/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C6981A33-F44C-1274-8660-1B63A999DBDA}"/>
              </a:ext>
            </a:extLst>
          </p:cNvPr>
          <p:cNvSpPr/>
          <p:nvPr>
            <p:custDataLst>
              <p:tags r:id="rId5"/>
            </p:custDataLst>
          </p:nvPr>
        </p:nvSpPr>
        <p:spPr bwMode="auto">
          <a:xfrm>
            <a:off x="4381500" y="4719638"/>
            <a:ext cx="187325" cy="187325"/>
          </a:xfrm>
          <a:prstGeom prst="ellipse">
            <a:avLst/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8" name="Oval 87">
            <a:extLst>
              <a:ext uri="{FF2B5EF4-FFF2-40B4-BE49-F238E27FC236}">
                <a16:creationId xmlns:a16="http://schemas.microsoft.com/office/drawing/2014/main" id="{7D576A53-CDD3-E806-13B1-2CA763F87E4E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5730875" y="4719638"/>
            <a:ext cx="187325" cy="187325"/>
          </a:xfrm>
          <a:prstGeom prst="ellipse">
            <a:avLst/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92" name="Oval 91">
            <a:extLst>
              <a:ext uri="{FF2B5EF4-FFF2-40B4-BE49-F238E27FC236}">
                <a16:creationId xmlns:a16="http://schemas.microsoft.com/office/drawing/2014/main" id="{11F1EB9C-0BB3-757E-133C-E69BAC8174BC}"/>
              </a:ext>
            </a:extLst>
          </p:cNvPr>
          <p:cNvSpPr/>
          <p:nvPr>
            <p:custDataLst>
              <p:tags r:id="rId7"/>
            </p:custDataLst>
          </p:nvPr>
        </p:nvSpPr>
        <p:spPr bwMode="auto">
          <a:xfrm>
            <a:off x="7110413" y="4719638"/>
            <a:ext cx="187325" cy="187325"/>
          </a:xfrm>
          <a:prstGeom prst="ellips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93" name="Arc 92">
            <a:extLst>
              <a:ext uri="{FF2B5EF4-FFF2-40B4-BE49-F238E27FC236}">
                <a16:creationId xmlns:a16="http://schemas.microsoft.com/office/drawing/2014/main" id="{8D285B9A-EE59-58BF-7D87-67839F234D70}"/>
              </a:ext>
            </a:extLst>
          </p:cNvPr>
          <p:cNvSpPr/>
          <p:nvPr>
            <p:custDataLst>
              <p:tags r:id="rId8"/>
            </p:custDataLst>
          </p:nvPr>
        </p:nvSpPr>
        <p:spPr bwMode="gray">
          <a:xfrm>
            <a:off x="7110413" y="4719638"/>
            <a:ext cx="187324" cy="187324"/>
          </a:xfrm>
          <a:prstGeom prst="arc">
            <a:avLst>
              <a:gd name="adj1" fmla="val 16200000"/>
              <a:gd name="adj2" fmla="val 5400000"/>
            </a:avLst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11F1EB9C-0BB3-757E-133C-E69BAC8174BC}"/>
              </a:ext>
            </a:extLst>
          </p:cNvPr>
          <p:cNvSpPr/>
          <p:nvPr>
            <p:custDataLst>
              <p:tags r:id="rId9"/>
            </p:custDataLst>
          </p:nvPr>
        </p:nvSpPr>
        <p:spPr bwMode="auto">
          <a:xfrm>
            <a:off x="9836150" y="4719638"/>
            <a:ext cx="187325" cy="187325"/>
          </a:xfrm>
          <a:prstGeom prst="ellips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3" name="Arc 82">
            <a:extLst>
              <a:ext uri="{FF2B5EF4-FFF2-40B4-BE49-F238E27FC236}">
                <a16:creationId xmlns:a16="http://schemas.microsoft.com/office/drawing/2014/main" id="{8D285B9A-EE59-58BF-7D87-67839F234D70}"/>
              </a:ext>
            </a:extLst>
          </p:cNvPr>
          <p:cNvSpPr/>
          <p:nvPr>
            <p:custDataLst>
              <p:tags r:id="rId10"/>
            </p:custDataLst>
          </p:nvPr>
        </p:nvSpPr>
        <p:spPr bwMode="gray">
          <a:xfrm>
            <a:off x="9836150" y="4719638"/>
            <a:ext cx="187325" cy="187325"/>
          </a:xfrm>
          <a:prstGeom prst="arc">
            <a:avLst>
              <a:gd name="adj1" fmla="val 16200000"/>
              <a:gd name="adj2" fmla="val 5400000"/>
            </a:avLst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11F1EB9C-0BB3-757E-133C-E69BAC8174BC}"/>
              </a:ext>
            </a:extLst>
          </p:cNvPr>
          <p:cNvSpPr/>
          <p:nvPr>
            <p:custDataLst>
              <p:tags r:id="rId11"/>
            </p:custDataLst>
          </p:nvPr>
        </p:nvSpPr>
        <p:spPr bwMode="auto">
          <a:xfrm>
            <a:off x="11255375" y="4719638"/>
            <a:ext cx="187325" cy="187325"/>
          </a:xfrm>
          <a:prstGeom prst="ellips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97" name="Arc 96">
            <a:extLst>
              <a:ext uri="{FF2B5EF4-FFF2-40B4-BE49-F238E27FC236}">
                <a16:creationId xmlns:a16="http://schemas.microsoft.com/office/drawing/2014/main" id="{8D285B9A-EE59-58BF-7D87-67839F234D70}"/>
              </a:ext>
            </a:extLst>
          </p:cNvPr>
          <p:cNvSpPr/>
          <p:nvPr>
            <p:custDataLst>
              <p:tags r:id="rId12"/>
            </p:custDataLst>
          </p:nvPr>
        </p:nvSpPr>
        <p:spPr bwMode="gray">
          <a:xfrm>
            <a:off x="11255375" y="4719638"/>
            <a:ext cx="187325" cy="187325"/>
          </a:xfrm>
          <a:prstGeom prst="arc">
            <a:avLst>
              <a:gd name="adj1" fmla="val 16200000"/>
              <a:gd name="adj2" fmla="val 0"/>
            </a:avLst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56A2D9F-EC1D-425A-8CBC-0C77D19DF820}"/>
              </a:ext>
            </a:extLst>
          </p:cNvPr>
          <p:cNvGrpSpPr/>
          <p:nvPr/>
        </p:nvGrpSpPr>
        <p:grpSpPr>
          <a:xfrm>
            <a:off x="5189538" y="1408113"/>
            <a:ext cx="6702425" cy="274638"/>
            <a:chOff x="4700303" y="1241646"/>
            <a:chExt cx="6702860" cy="274320"/>
          </a:xfrm>
        </p:grpSpPr>
        <p:pic>
          <p:nvPicPr>
            <p:cNvPr id="22" name="Graphic 21" descr="Harvey Balls 50% with solid fill">
              <a:extLst>
                <a:ext uri="{FF2B5EF4-FFF2-40B4-BE49-F238E27FC236}">
                  <a16:creationId xmlns:a16="http://schemas.microsoft.com/office/drawing/2014/main" id="{C52B7672-9BCB-4312-AD06-AAB407F41E4E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096198" y="1241646"/>
              <a:ext cx="274320" cy="274320"/>
            </a:xfrm>
            <a:prstGeom prst="rect">
              <a:avLst/>
            </a:prstGeom>
          </p:spPr>
        </p:pic>
        <p:pic>
          <p:nvPicPr>
            <p:cNvPr id="23" name="Graphic 22" descr="Harvey Balls 0% with solid fill">
              <a:extLst>
                <a:ext uri="{FF2B5EF4-FFF2-40B4-BE49-F238E27FC236}">
                  <a16:creationId xmlns:a16="http://schemas.microsoft.com/office/drawing/2014/main" id="{A3D10B28-F8D0-45D9-AF8F-77E7B073653D}"/>
                </a:ext>
              </a:extLst>
            </p:cNvPr>
            <p:cNvPicPr>
              <a:picLocks noChangeAspect="1"/>
            </p:cNvPicPr>
            <p:nvPr/>
          </p:nvPicPr>
          <p:blipFill>
            <a:blip r:embed="rId3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700303" y="1241646"/>
              <a:ext cx="274320" cy="274320"/>
            </a:xfrm>
            <a:prstGeom prst="rect">
              <a:avLst/>
            </a:prstGeom>
          </p:spPr>
        </p:pic>
        <p:pic>
          <p:nvPicPr>
            <p:cNvPr id="24" name="Graphic 23" descr="Harvey Balls 100% with solid fill">
              <a:extLst>
                <a:ext uri="{FF2B5EF4-FFF2-40B4-BE49-F238E27FC236}">
                  <a16:creationId xmlns:a16="http://schemas.microsoft.com/office/drawing/2014/main" id="{E2540B47-BB8F-4B0E-B2B9-E1F414C11F88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9439901" y="1241646"/>
              <a:ext cx="274320" cy="274320"/>
            </a:xfrm>
            <a:prstGeom prst="rect">
              <a:avLst/>
            </a:prstGeom>
          </p:spPr>
        </p:pic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B4CBC9E5-6DF8-46EE-ADA7-B27A5AB35ABD}"/>
                </a:ext>
              </a:extLst>
            </p:cNvPr>
            <p:cNvSpPr txBox="1"/>
            <p:nvPr/>
          </p:nvSpPr>
          <p:spPr bwMode="gray">
            <a:xfrm>
              <a:off x="9698987" y="1254510"/>
              <a:ext cx="1704176" cy="226591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000"/>
                <a:t>Mature and commercialized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B8001603-9708-45E1-9779-87D9D6BF4DB3}"/>
                </a:ext>
              </a:extLst>
            </p:cNvPr>
            <p:cNvSpPr txBox="1"/>
            <p:nvPr/>
          </p:nvSpPr>
          <p:spPr bwMode="gray">
            <a:xfrm>
              <a:off x="6379348" y="1254510"/>
              <a:ext cx="1704176" cy="226591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000"/>
                <a:t>Pilot plant stage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E34CDD4-23C0-45A6-AAD6-78FFD9837266}"/>
                </a:ext>
              </a:extLst>
            </p:cNvPr>
            <p:cNvSpPr txBox="1"/>
            <p:nvPr/>
          </p:nvSpPr>
          <p:spPr bwMode="gray">
            <a:xfrm>
              <a:off x="5001501" y="1254510"/>
              <a:ext cx="1091882" cy="226591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000"/>
                <a:t>R&amp;D/Lab stage</a:t>
              </a:r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B8001603-9708-45E1-9779-87D9D6BF4DB3}"/>
              </a:ext>
            </a:extLst>
          </p:cNvPr>
          <p:cNvSpPr txBox="1"/>
          <p:nvPr/>
        </p:nvSpPr>
        <p:spPr bwMode="gray">
          <a:xfrm>
            <a:off x="8124825" y="1420813"/>
            <a:ext cx="1704975" cy="227013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buNone/>
            </a:pPr>
            <a:r>
              <a:rPr lang="en-US" sz="1000"/>
              <a:t>Ready for commercialization</a:t>
            </a: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11F1EB9C-0BB3-757E-133C-E69BAC8174BC}"/>
              </a:ext>
            </a:extLst>
          </p:cNvPr>
          <p:cNvSpPr/>
          <p:nvPr>
            <p:custDataLst>
              <p:tags r:id="rId13"/>
            </p:custDataLst>
          </p:nvPr>
        </p:nvSpPr>
        <p:spPr bwMode="auto">
          <a:xfrm>
            <a:off x="7926388" y="1465263"/>
            <a:ext cx="187325" cy="187325"/>
          </a:xfrm>
          <a:prstGeom prst="ellips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2" name="Arc 31">
            <a:extLst>
              <a:ext uri="{FF2B5EF4-FFF2-40B4-BE49-F238E27FC236}">
                <a16:creationId xmlns:a16="http://schemas.microsoft.com/office/drawing/2014/main" id="{8D285B9A-EE59-58BF-7D87-67839F234D70}"/>
              </a:ext>
            </a:extLst>
          </p:cNvPr>
          <p:cNvSpPr/>
          <p:nvPr>
            <p:custDataLst>
              <p:tags r:id="rId14"/>
            </p:custDataLst>
          </p:nvPr>
        </p:nvSpPr>
        <p:spPr bwMode="gray">
          <a:xfrm>
            <a:off x="7926388" y="1465263"/>
            <a:ext cx="187324" cy="187324"/>
          </a:xfrm>
          <a:prstGeom prst="arc">
            <a:avLst>
              <a:gd name="adj1" fmla="val 16200000"/>
              <a:gd name="adj2" fmla="val 10800000"/>
            </a:avLst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40D11A0-66C4-427B-A17A-38E40CA155CE}"/>
              </a:ext>
            </a:extLst>
          </p:cNvPr>
          <p:cNvSpPr txBox="1"/>
          <p:nvPr/>
        </p:nvSpPr>
        <p:spPr bwMode="gray">
          <a:xfrm>
            <a:off x="5911850" y="4699000"/>
            <a:ext cx="182880" cy="176213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buNone/>
            </a:pPr>
            <a:r>
              <a:rPr lang="en-US" sz="1000" baseline="30000"/>
              <a:t>5</a:t>
            </a:r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54948037-308D-4E12-A6E3-9845EC9AE162}"/>
              </a:ext>
            </a:extLst>
          </p:cNvPr>
          <p:cNvSpPr/>
          <p:nvPr>
            <p:custDataLst>
              <p:tags r:id="rId15"/>
            </p:custDataLst>
          </p:nvPr>
        </p:nvSpPr>
        <p:spPr bwMode="auto">
          <a:xfrm>
            <a:off x="8551863" y="4719638"/>
            <a:ext cx="187325" cy="187325"/>
          </a:xfrm>
          <a:prstGeom prst="ellips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4" name="Arc 33">
            <a:extLst>
              <a:ext uri="{FF2B5EF4-FFF2-40B4-BE49-F238E27FC236}">
                <a16:creationId xmlns:a16="http://schemas.microsoft.com/office/drawing/2014/main" id="{14AAE90D-03C4-4E78-B421-9C6580A9BB28}"/>
              </a:ext>
            </a:extLst>
          </p:cNvPr>
          <p:cNvSpPr/>
          <p:nvPr>
            <p:custDataLst>
              <p:tags r:id="rId16"/>
            </p:custDataLst>
          </p:nvPr>
        </p:nvSpPr>
        <p:spPr bwMode="gray">
          <a:xfrm>
            <a:off x="8551863" y="4719638"/>
            <a:ext cx="187325" cy="187325"/>
          </a:xfrm>
          <a:prstGeom prst="arc">
            <a:avLst>
              <a:gd name="adj1" fmla="val 16200000"/>
              <a:gd name="adj2" fmla="val 5400000"/>
            </a:avLst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739194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2CFCDA-0D1C-D9C8-3540-14D39DFAE8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7146C09A-F12E-6642-D1BC-01E25529261C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42985162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05" imgW="7772400" imgH="10058400" progId="TCLayout.ActiveDocument.1">
                  <p:embed/>
                </p:oleObj>
              </mc:Choice>
              <mc:Fallback>
                <p:oleObj name="think-cell Slide" r:id="rId105" imgW="7772400" imgH="10058400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146C09A-F12E-6642-D1BC-01E25529261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0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F32BD95E-FBBD-0E1B-BAF2-EC89207D918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 rIns="91440"/>
          <a:lstStyle/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Observations</a:t>
            </a:r>
          </a:p>
          <a:p>
            <a:pPr marL="171450" indent="-171450" defTabSz="711200">
              <a:spcBef>
                <a:spcPts val="600"/>
              </a:spcBef>
              <a:defRPr/>
            </a:pPr>
            <a:r>
              <a:rPr lang="en-US" sz="1050" dirty="0">
                <a:solidFill>
                  <a:srgbClr val="000000"/>
                </a:solidFill>
                <a:latin typeface="Arial"/>
              </a:rPr>
              <a:t>Currently deployable measures can deliver up to </a:t>
            </a:r>
            <a:r>
              <a:rPr lang="en-US" sz="1050" b="1" dirty="0">
                <a:solidFill>
                  <a:srgbClr val="000000"/>
                </a:solidFill>
                <a:latin typeface="Arial"/>
              </a:rPr>
              <a:t>30% emission reductions </a:t>
            </a:r>
            <a:r>
              <a:rPr lang="en-US" sz="1050" dirty="0">
                <a:solidFill>
                  <a:srgbClr val="000000"/>
                </a:solidFill>
                <a:latin typeface="Arial"/>
              </a:rPr>
              <a:t>through energy efficiency, alternative fuels, and blended cement (conventional SCMs and LC3).</a:t>
            </a:r>
            <a:endParaRPr lang="en-US" sz="1050" dirty="0">
              <a:solidFill>
                <a:srgbClr val="000000"/>
              </a:solidFill>
              <a:latin typeface="Arial"/>
              <a:cs typeface="Arial"/>
            </a:endParaRPr>
          </a:p>
          <a:p>
            <a:pPr marL="171450" indent="-171450" defTabSz="711200">
              <a:spcBef>
                <a:spcPts val="600"/>
              </a:spcBef>
              <a:defRPr/>
            </a:pPr>
            <a:r>
              <a:rPr lang="en-US" sz="1050" dirty="0">
                <a:solidFill>
                  <a:srgbClr val="000000"/>
                </a:solidFill>
                <a:latin typeface="Arial"/>
              </a:rPr>
              <a:t>Alternative feedstock and electrochemical production can virtually eliminate cement production emissions but require significant technological advancements and transformational changes to production process.</a:t>
            </a:r>
          </a:p>
          <a:p>
            <a:pPr marL="171450" indent="-171450" defTabSz="711200">
              <a:spcBef>
                <a:spcPts val="600"/>
              </a:spcBef>
              <a:defRPr/>
            </a:pPr>
            <a:r>
              <a:rPr lang="en-US" sz="1050" dirty="0">
                <a:solidFill>
                  <a:srgbClr val="000000"/>
                </a:solidFill>
                <a:latin typeface="Arial"/>
              </a:rPr>
              <a:t>Thermal batteries' successful deployment depends heavily on </a:t>
            </a:r>
            <a:r>
              <a:rPr lang="en-US" sz="1050" b="1" dirty="0">
                <a:solidFill>
                  <a:srgbClr val="000000"/>
                </a:solidFill>
                <a:latin typeface="Arial"/>
              </a:rPr>
              <a:t>low-cost and low-carbon electricity.</a:t>
            </a:r>
            <a:endParaRPr lang="en-US" sz="1050" b="1" dirty="0">
              <a:solidFill>
                <a:srgbClr val="000000"/>
              </a:solidFill>
              <a:latin typeface="Arial"/>
              <a:cs typeface="Arial"/>
            </a:endParaRPr>
          </a:p>
          <a:p>
            <a:pPr marL="171450" indent="-171450" defTabSz="711200">
              <a:spcBef>
                <a:spcPts val="600"/>
              </a:spcBef>
              <a:defRPr/>
            </a:pPr>
            <a:r>
              <a:rPr lang="en-US" sz="1050" dirty="0">
                <a:solidFill>
                  <a:srgbClr val="000000"/>
                </a:solidFill>
                <a:latin typeface="Arial"/>
              </a:rPr>
              <a:t>Electrochemistry faces challenges including </a:t>
            </a:r>
            <a:r>
              <a:rPr lang="en-US" sz="1050" b="1" dirty="0">
                <a:solidFill>
                  <a:srgbClr val="000000"/>
                </a:solidFill>
                <a:latin typeface="Arial"/>
              </a:rPr>
              <a:t>high energy demand and competition for feedstock.</a:t>
            </a:r>
            <a:endParaRPr lang="en-US" sz="1050" b="1" dirty="0">
              <a:solidFill>
                <a:srgbClr val="000000"/>
              </a:solidFill>
              <a:latin typeface="Arial"/>
              <a:cs typeface="Arial"/>
            </a:endParaRPr>
          </a:p>
          <a:p>
            <a:pPr marL="171450" indent="-171450" defTabSz="711200">
              <a:spcBef>
                <a:spcPts val="600"/>
              </a:spcBef>
              <a:defRPr/>
            </a:pPr>
            <a:r>
              <a:rPr lang="en-US" sz="1050" dirty="0">
                <a:solidFill>
                  <a:srgbClr val="000000"/>
                </a:solidFill>
                <a:latin typeface="Arial"/>
              </a:rPr>
              <a:t>CCS costs vary widely depending on carbon </a:t>
            </a:r>
            <a:r>
              <a:rPr lang="en-US" sz="1050" b="1" dirty="0">
                <a:solidFill>
                  <a:srgbClr val="000000"/>
                </a:solidFill>
                <a:latin typeface="Arial"/>
              </a:rPr>
              <a:t>transportation and storage infrastructure.</a:t>
            </a:r>
            <a:endParaRPr lang="en-US" sz="1050" b="1" dirty="0">
              <a:solidFill>
                <a:srgbClr val="000000"/>
              </a:solidFill>
              <a:latin typeface="Arial"/>
              <a:cs typeface="Arial"/>
            </a:endParaRPr>
          </a:p>
          <a:p>
            <a:endParaRPr lang="en-GB" dirty="0"/>
          </a:p>
        </p:txBody>
      </p:sp>
      <p:sp>
        <p:nvSpPr>
          <p:cNvPr id="4" name="Title 9">
            <a:extLst>
              <a:ext uri="{FF2B5EF4-FFF2-40B4-BE49-F238E27FC236}">
                <a16:creationId xmlns:a16="http://schemas.microsoft.com/office/drawing/2014/main" id="{C7ABD54F-B36E-27F7-87AC-D3BA68141B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2" y="513568"/>
            <a:ext cx="11666537" cy="754846"/>
          </a:xfrm>
        </p:spPr>
        <p:txBody>
          <a:bodyPr vert="horz" lIns="91440" tIns="0" rIns="91440" bIns="45720" anchor="t">
            <a:noAutofit/>
          </a:bodyPr>
          <a:lstStyle/>
          <a:p>
            <a:r>
              <a:rPr lang="en-US" dirty="0"/>
              <a:t>Emerging technologies like thermal batteries, alternative feedstock, and electrochemistry are key to achieving full decarbonization</a:t>
            </a:r>
            <a:endParaRPr lang="en-US" noProof="0" dirty="0"/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9E965060-A0DD-9E8F-706E-29CF7DFBABB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b="1" noProof="0" dirty="0">
                <a:cs typeface="Arial"/>
              </a:rPr>
              <a:t>Abatement </a:t>
            </a:r>
            <a:r>
              <a:rPr lang="en-US" b="1" dirty="0">
                <a:cs typeface="Arial"/>
              </a:rPr>
              <a:t>cost</a:t>
            </a:r>
            <a:r>
              <a:rPr lang="en-US" b="1" baseline="30000" dirty="0">
                <a:cs typeface="Arial"/>
              </a:rPr>
              <a:t>1</a:t>
            </a:r>
            <a:r>
              <a:rPr lang="en-US" b="1" noProof="0" dirty="0">
                <a:cs typeface="Arial"/>
              </a:rPr>
              <a:t> vs. </a:t>
            </a:r>
            <a:r>
              <a:rPr lang="en-US" b="1" dirty="0">
                <a:cs typeface="Arial"/>
              </a:rPr>
              <a:t>potential</a:t>
            </a:r>
            <a:r>
              <a:rPr lang="en-US" b="1" baseline="30000" dirty="0">
                <a:cs typeface="Arial"/>
              </a:rPr>
              <a:t>2</a:t>
            </a:r>
            <a:r>
              <a:rPr lang="en-US" b="1" noProof="0" dirty="0">
                <a:cs typeface="Arial"/>
              </a:rPr>
              <a:t> for key decarbonization </a:t>
            </a:r>
            <a:r>
              <a:rPr lang="en-US" b="1" dirty="0">
                <a:cs typeface="Arial"/>
              </a:rPr>
              <a:t>pathways by 2030 vs. 2050</a:t>
            </a:r>
            <a:endParaRPr lang="en-US" b="1" baseline="30000" noProof="0" dirty="0">
              <a:cs typeface="Arial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1033CD09-C4B4-5AD4-482F-128FED9728A6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8185150" y="4403725"/>
            <a:ext cx="912813" cy="261938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84" name="Rectángulo 83">
            <a:extLst>
              <a:ext uri="{FF2B5EF4-FFF2-40B4-BE49-F238E27FC236}">
                <a16:creationId xmlns:a16="http://schemas.microsoft.com/office/drawing/2014/main" id="{FDF26DB9-0848-83DF-DF56-7DC5806CAE1A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7307263" y="4500563"/>
            <a:ext cx="877888" cy="165100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88" name="Rectángulo 87">
            <a:extLst>
              <a:ext uri="{FF2B5EF4-FFF2-40B4-BE49-F238E27FC236}">
                <a16:creationId xmlns:a16="http://schemas.microsoft.com/office/drawing/2014/main" id="{20FD0D32-C2A7-1835-1AB5-AA4C3017781A}"/>
              </a:ext>
            </a:extLst>
          </p:cNvPr>
          <p:cNvSpPr/>
          <p:nvPr>
            <p:custDataLst>
              <p:tags r:id="rId4"/>
            </p:custDataLst>
          </p:nvPr>
        </p:nvSpPr>
        <p:spPr bwMode="auto">
          <a:xfrm>
            <a:off x="6840538" y="4533900"/>
            <a:ext cx="466725" cy="131763"/>
          </a:xfrm>
          <a:prstGeom prst="rect">
            <a:avLst/>
          </a:prstGeom>
          <a:noFill/>
          <a:ln w="19050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cap="flat" cmpd="sng" algn="ctr">
                <a:solidFill>
                  <a:srgbClr val="F2F2F2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107" name="Rectángulo 106">
            <a:extLst>
              <a:ext uri="{FF2B5EF4-FFF2-40B4-BE49-F238E27FC236}">
                <a16:creationId xmlns:a16="http://schemas.microsoft.com/office/drawing/2014/main" id="{EC68013A-98E6-0784-7B23-7928141448A3}"/>
              </a:ext>
            </a:extLst>
          </p:cNvPr>
          <p:cNvSpPr/>
          <p:nvPr>
            <p:custDataLst>
              <p:tags r:id="rId5"/>
            </p:custDataLst>
          </p:nvPr>
        </p:nvSpPr>
        <p:spPr bwMode="auto">
          <a:xfrm>
            <a:off x="6696075" y="4660900"/>
            <a:ext cx="144463" cy="4763"/>
          </a:xfrm>
          <a:prstGeom prst="rect">
            <a:avLst/>
          </a:prstGeom>
          <a:solidFill>
            <a:schemeClr val="accent1"/>
          </a:solidFill>
          <a:ln w="19050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D416C287-F780-3BCD-CF92-553B3F85C090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6456363" y="4665663"/>
            <a:ext cx="239713" cy="96838"/>
          </a:xfrm>
          <a:prstGeom prst="rect">
            <a:avLst/>
          </a:prstGeom>
          <a:solidFill>
            <a:schemeClr val="accent3"/>
          </a:solidFill>
          <a:ln w="317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3175" cap="flat" cmpd="sng" algn="ctr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E132AC3F-3EA6-0745-7C92-72AF0B550B27}"/>
              </a:ext>
            </a:extLst>
          </p:cNvPr>
          <p:cNvSpPr/>
          <p:nvPr>
            <p:custDataLst>
              <p:tags r:id="rId7"/>
            </p:custDataLst>
          </p:nvPr>
        </p:nvSpPr>
        <p:spPr bwMode="auto">
          <a:xfrm>
            <a:off x="6456363" y="4618038"/>
            <a:ext cx="239713" cy="47625"/>
          </a:xfrm>
          <a:prstGeom prst="rect">
            <a:avLst/>
          </a:prstGeom>
          <a:solidFill>
            <a:schemeClr val="accent3"/>
          </a:solidFill>
          <a:ln w="317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3175" cap="flat" cmpd="sng" algn="ctr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 dirty="0">
              <a:solidFill>
                <a:schemeClr val="tx1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A10987A4-D680-82F3-4637-EC607447A18F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8185150" y="4124325"/>
            <a:ext cx="912813" cy="279400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87" name="Rectángulo 86">
            <a:extLst>
              <a:ext uri="{FF2B5EF4-FFF2-40B4-BE49-F238E27FC236}">
                <a16:creationId xmlns:a16="http://schemas.microsoft.com/office/drawing/2014/main" id="{FA01E59C-103A-4303-28B1-14B023D87CFA}"/>
              </a:ext>
            </a:extLst>
          </p:cNvPr>
          <p:cNvSpPr/>
          <p:nvPr>
            <p:custDataLst>
              <p:tags r:id="rId9"/>
            </p:custDataLst>
          </p:nvPr>
        </p:nvSpPr>
        <p:spPr bwMode="auto">
          <a:xfrm>
            <a:off x="7307263" y="4305300"/>
            <a:ext cx="877888" cy="195263"/>
          </a:xfrm>
          <a:prstGeom prst="rect">
            <a:avLst/>
          </a:prstGeom>
          <a:solidFill>
            <a:schemeClr val="accent5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2" name="Rectángulo 51">
            <a:extLst>
              <a:ext uri="{FF2B5EF4-FFF2-40B4-BE49-F238E27FC236}">
                <a16:creationId xmlns:a16="http://schemas.microsoft.com/office/drawing/2014/main" id="{F2EC43FF-31D6-96A4-0A70-BF90E4795AAC}"/>
              </a:ext>
            </a:extLst>
          </p:cNvPr>
          <p:cNvSpPr/>
          <p:nvPr>
            <p:custDataLst>
              <p:tags r:id="rId10"/>
            </p:custDataLst>
          </p:nvPr>
        </p:nvSpPr>
        <p:spPr bwMode="auto">
          <a:xfrm>
            <a:off x="6840538" y="4202113"/>
            <a:ext cx="466725" cy="331788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104" name="Rectángulo 103">
            <a:extLst>
              <a:ext uri="{FF2B5EF4-FFF2-40B4-BE49-F238E27FC236}">
                <a16:creationId xmlns:a16="http://schemas.microsoft.com/office/drawing/2014/main" id="{A4655255-B9B2-7E52-BF0E-275F274FD708}"/>
              </a:ext>
            </a:extLst>
          </p:cNvPr>
          <p:cNvSpPr/>
          <p:nvPr>
            <p:custDataLst>
              <p:tags r:id="rId11"/>
            </p:custDataLst>
          </p:nvPr>
        </p:nvSpPr>
        <p:spPr bwMode="auto">
          <a:xfrm>
            <a:off x="6696075" y="4665663"/>
            <a:ext cx="144463" cy="55563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103" name="Rectángulo 102">
            <a:extLst>
              <a:ext uri="{FF2B5EF4-FFF2-40B4-BE49-F238E27FC236}">
                <a16:creationId xmlns:a16="http://schemas.microsoft.com/office/drawing/2014/main" id="{F294FE63-F578-65D7-570B-B34E845A9899}"/>
              </a:ext>
            </a:extLst>
          </p:cNvPr>
          <p:cNvSpPr/>
          <p:nvPr>
            <p:custDataLst>
              <p:tags r:id="rId12"/>
            </p:custDataLst>
          </p:nvPr>
        </p:nvSpPr>
        <p:spPr bwMode="auto">
          <a:xfrm>
            <a:off x="6118225" y="4695825"/>
            <a:ext cx="338138" cy="90488"/>
          </a:xfrm>
          <a:prstGeom prst="rect">
            <a:avLst/>
          </a:prstGeom>
          <a:solidFill>
            <a:schemeClr val="accent3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105" name="Rectángulo 104">
            <a:extLst>
              <a:ext uri="{FF2B5EF4-FFF2-40B4-BE49-F238E27FC236}">
                <a16:creationId xmlns:a16="http://schemas.microsoft.com/office/drawing/2014/main" id="{1732FEE5-517B-572A-7489-3A5A80677555}"/>
              </a:ext>
            </a:extLst>
          </p:cNvPr>
          <p:cNvSpPr/>
          <p:nvPr>
            <p:custDataLst>
              <p:tags r:id="rId13"/>
            </p:custDataLst>
          </p:nvPr>
        </p:nvSpPr>
        <p:spPr bwMode="auto">
          <a:xfrm>
            <a:off x="6118225" y="4665663"/>
            <a:ext cx="338138" cy="30163"/>
          </a:xfrm>
          <a:prstGeom prst="rect">
            <a:avLst/>
          </a:prstGeom>
          <a:noFill/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56" name="Rectángulo 655">
            <a:extLst>
              <a:ext uri="{FF2B5EF4-FFF2-40B4-BE49-F238E27FC236}">
                <a16:creationId xmlns:a16="http://schemas.microsoft.com/office/drawing/2014/main" id="{3AE3D323-A250-642B-A4B9-009B0F711718}"/>
              </a:ext>
            </a:extLst>
          </p:cNvPr>
          <p:cNvSpPr/>
          <p:nvPr>
            <p:custDataLst>
              <p:tags r:id="rId14"/>
            </p:custDataLst>
          </p:nvPr>
        </p:nvSpPr>
        <p:spPr bwMode="auto">
          <a:xfrm>
            <a:off x="5718175" y="4706938"/>
            <a:ext cx="400050" cy="77788"/>
          </a:xfrm>
          <a:prstGeom prst="rect">
            <a:avLst/>
          </a:prstGeom>
          <a:solidFill>
            <a:schemeClr val="accent6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60" name="Rectángulo 659">
            <a:extLst>
              <a:ext uri="{FF2B5EF4-FFF2-40B4-BE49-F238E27FC236}">
                <a16:creationId xmlns:a16="http://schemas.microsoft.com/office/drawing/2014/main" id="{085854F0-3D75-32DC-8E02-017507A462A5}"/>
              </a:ext>
            </a:extLst>
          </p:cNvPr>
          <p:cNvSpPr/>
          <p:nvPr>
            <p:custDataLst>
              <p:tags r:id="rId15"/>
            </p:custDataLst>
          </p:nvPr>
        </p:nvSpPr>
        <p:spPr bwMode="auto">
          <a:xfrm>
            <a:off x="5718175" y="4665663"/>
            <a:ext cx="400050" cy="41275"/>
          </a:xfrm>
          <a:prstGeom prst="rect">
            <a:avLst/>
          </a:prstGeom>
          <a:noFill/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47" name="Rectángulo 646">
            <a:extLst>
              <a:ext uri="{FF2B5EF4-FFF2-40B4-BE49-F238E27FC236}">
                <a16:creationId xmlns:a16="http://schemas.microsoft.com/office/drawing/2014/main" id="{C7B8CF8F-52BC-F574-E1F8-6B3EF3C6F9CE}"/>
              </a:ext>
            </a:extLst>
          </p:cNvPr>
          <p:cNvSpPr/>
          <p:nvPr>
            <p:custDataLst>
              <p:tags r:id="rId16"/>
            </p:custDataLst>
          </p:nvPr>
        </p:nvSpPr>
        <p:spPr bwMode="auto">
          <a:xfrm>
            <a:off x="5230813" y="4732338"/>
            <a:ext cx="487362" cy="106363"/>
          </a:xfrm>
          <a:prstGeom prst="rect">
            <a:avLst/>
          </a:prstGeom>
          <a:solidFill>
            <a:schemeClr val="accent6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54" name="Rectángulo 653">
            <a:extLst>
              <a:ext uri="{FF2B5EF4-FFF2-40B4-BE49-F238E27FC236}">
                <a16:creationId xmlns:a16="http://schemas.microsoft.com/office/drawing/2014/main" id="{EE800C77-C341-387C-C945-9BF21C3E7E01}"/>
              </a:ext>
            </a:extLst>
          </p:cNvPr>
          <p:cNvSpPr/>
          <p:nvPr>
            <p:custDataLst>
              <p:tags r:id="rId17"/>
            </p:custDataLst>
          </p:nvPr>
        </p:nvSpPr>
        <p:spPr bwMode="auto">
          <a:xfrm>
            <a:off x="5230813" y="4665663"/>
            <a:ext cx="487362" cy="66675"/>
          </a:xfrm>
          <a:prstGeom prst="rect">
            <a:avLst/>
          </a:prstGeom>
          <a:noFill/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FFFDD0FA-6D71-36FB-6DF4-0B91E43F5883}"/>
              </a:ext>
            </a:extLst>
          </p:cNvPr>
          <p:cNvCxnSpPr/>
          <p:nvPr>
            <p:custDataLst>
              <p:tags r:id="rId18"/>
            </p:custDataLst>
          </p:nvPr>
        </p:nvCxnSpPr>
        <p:spPr bwMode="auto">
          <a:xfrm>
            <a:off x="5230813" y="2519363"/>
            <a:ext cx="0" cy="2865438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8" name="Conector recto 67">
            <a:extLst>
              <a:ext uri="{FF2B5EF4-FFF2-40B4-BE49-F238E27FC236}">
                <a16:creationId xmlns:a16="http://schemas.microsoft.com/office/drawing/2014/main" id="{DBC990F3-0096-3A73-D288-840FE2FE87E2}"/>
              </a:ext>
            </a:extLst>
          </p:cNvPr>
          <p:cNvCxnSpPr/>
          <p:nvPr>
            <p:custDataLst>
              <p:tags r:id="rId19"/>
            </p:custDataLst>
          </p:nvPr>
        </p:nvCxnSpPr>
        <p:spPr bwMode="auto">
          <a:xfrm>
            <a:off x="5186363" y="5380038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9A104E7D-B631-934D-B022-E4BD7F88897B}"/>
              </a:ext>
            </a:extLst>
          </p:cNvPr>
          <p:cNvCxnSpPr>
            <a:cxnSpLocks/>
          </p:cNvCxnSpPr>
          <p:nvPr>
            <p:custDataLst>
              <p:tags r:id="rId20"/>
            </p:custDataLst>
          </p:nvPr>
        </p:nvCxnSpPr>
        <p:spPr bwMode="auto">
          <a:xfrm>
            <a:off x="5186363" y="4665663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Conector recto 29">
            <a:extLst>
              <a:ext uri="{FF2B5EF4-FFF2-40B4-BE49-F238E27FC236}">
                <a16:creationId xmlns:a16="http://schemas.microsoft.com/office/drawing/2014/main" id="{982B9CFD-25FD-33E1-F6D9-9E534A74153B}"/>
              </a:ext>
            </a:extLst>
          </p:cNvPr>
          <p:cNvCxnSpPr/>
          <p:nvPr>
            <p:custDataLst>
              <p:tags r:id="rId21"/>
            </p:custDataLst>
          </p:nvPr>
        </p:nvCxnSpPr>
        <p:spPr bwMode="auto">
          <a:xfrm>
            <a:off x="5186363" y="430847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55" name="Conector recto 654">
            <a:extLst>
              <a:ext uri="{FF2B5EF4-FFF2-40B4-BE49-F238E27FC236}">
                <a16:creationId xmlns:a16="http://schemas.microsoft.com/office/drawing/2014/main" id="{7F9D3861-5B5F-58D6-B098-F4109E573C39}"/>
              </a:ext>
            </a:extLst>
          </p:cNvPr>
          <p:cNvCxnSpPr/>
          <p:nvPr>
            <p:custDataLst>
              <p:tags r:id="rId22"/>
            </p:custDataLst>
          </p:nvPr>
        </p:nvCxnSpPr>
        <p:spPr bwMode="auto">
          <a:xfrm>
            <a:off x="5186363" y="395287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8C751FF8-E2E2-E18F-9680-EEB0C2A9FB4D}"/>
              </a:ext>
            </a:extLst>
          </p:cNvPr>
          <p:cNvCxnSpPr/>
          <p:nvPr>
            <p:custDataLst>
              <p:tags r:id="rId23"/>
            </p:custDataLst>
          </p:nvPr>
        </p:nvCxnSpPr>
        <p:spPr bwMode="auto">
          <a:xfrm>
            <a:off x="5186363" y="3595688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57" name="Conector recto 656">
            <a:extLst>
              <a:ext uri="{FF2B5EF4-FFF2-40B4-BE49-F238E27FC236}">
                <a16:creationId xmlns:a16="http://schemas.microsoft.com/office/drawing/2014/main" id="{87DC7D9E-9654-F343-4225-DD28BDFBDD25}"/>
              </a:ext>
            </a:extLst>
          </p:cNvPr>
          <p:cNvCxnSpPr/>
          <p:nvPr>
            <p:custDataLst>
              <p:tags r:id="rId24"/>
            </p:custDataLst>
          </p:nvPr>
        </p:nvCxnSpPr>
        <p:spPr bwMode="auto">
          <a:xfrm>
            <a:off x="5186363" y="3238500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Conector recto 40">
            <a:extLst>
              <a:ext uri="{FF2B5EF4-FFF2-40B4-BE49-F238E27FC236}">
                <a16:creationId xmlns:a16="http://schemas.microsoft.com/office/drawing/2014/main" id="{95223982-8C8D-2AF8-89C7-CA313A2A6649}"/>
              </a:ext>
            </a:extLst>
          </p:cNvPr>
          <p:cNvCxnSpPr/>
          <p:nvPr>
            <p:custDataLst>
              <p:tags r:id="rId25"/>
            </p:custDataLst>
          </p:nvPr>
        </p:nvCxnSpPr>
        <p:spPr bwMode="auto">
          <a:xfrm>
            <a:off x="5186363" y="2881313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59" name="Conector recto 658">
            <a:extLst>
              <a:ext uri="{FF2B5EF4-FFF2-40B4-BE49-F238E27FC236}">
                <a16:creationId xmlns:a16="http://schemas.microsoft.com/office/drawing/2014/main" id="{6DBE77F9-18EE-9232-C2FD-238C2872C16A}"/>
              </a:ext>
            </a:extLst>
          </p:cNvPr>
          <p:cNvCxnSpPr/>
          <p:nvPr>
            <p:custDataLst>
              <p:tags r:id="rId26"/>
            </p:custDataLst>
          </p:nvPr>
        </p:nvCxnSpPr>
        <p:spPr bwMode="auto">
          <a:xfrm>
            <a:off x="5186363" y="252412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9" name="Conector recto 28">
            <a:extLst>
              <a:ext uri="{FF2B5EF4-FFF2-40B4-BE49-F238E27FC236}">
                <a16:creationId xmlns:a16="http://schemas.microsoft.com/office/drawing/2014/main" id="{BBEE295E-C4F4-E3E2-0A53-D60B2BDEE1A0}"/>
              </a:ext>
            </a:extLst>
          </p:cNvPr>
          <p:cNvCxnSpPr/>
          <p:nvPr>
            <p:custDataLst>
              <p:tags r:id="rId27"/>
            </p:custDataLst>
          </p:nvPr>
        </p:nvCxnSpPr>
        <p:spPr bwMode="auto">
          <a:xfrm>
            <a:off x="5186363" y="5022850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E34825D2-810A-E365-3EEB-83A1A21F6C0B}"/>
              </a:ext>
            </a:extLst>
          </p:cNvPr>
          <p:cNvCxnSpPr/>
          <p:nvPr>
            <p:custDataLst>
              <p:tags r:id="rId28"/>
            </p:custDataLst>
          </p:nvPr>
        </p:nvCxnSpPr>
        <p:spPr bwMode="auto">
          <a:xfrm>
            <a:off x="5224463" y="4665663"/>
            <a:ext cx="3879850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4873625" y="2801938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6522419A-E138-4298-A6FD-3BCBA479D662}" type="datetime'''''''''5''''''''''''''''''''''0''''''''0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500</a:t>
            </a:fld>
            <a:endParaRPr lang="en-GB" sz="1050" dirty="0"/>
          </a:p>
        </p:txBody>
      </p:sp>
      <p:sp>
        <p:nvSpPr>
          <p:cNvPr id="651" name="Text Placeholder 10">
            <a:extLst>
              <a:ext uri="{FF2B5EF4-FFF2-40B4-BE49-F238E27FC236}">
                <a16:creationId xmlns:a16="http://schemas.microsoft.com/office/drawing/2014/main" id="{88EC2C62-D513-3EE9-2190-6FEDA0E62A73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4873625" y="3159125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C4D0A723-6AC2-4CBE-9555-CE7B24ACADD5}" type="datetime'4''''''0''''''''''0''''''''''''''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400</a:t>
            </a:fld>
            <a:endParaRPr lang="en-GB" sz="1050" dirty="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4873625" y="3516313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3BE9CF3C-53FE-4136-BA0E-A3EC830F567C}" type="datetime'''''''''''''''''3''''''''''0''0''''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300</a:t>
            </a:fld>
            <a:endParaRPr lang="en-GB" sz="1050" dirty="0"/>
          </a:p>
        </p:txBody>
      </p:sp>
      <p:sp>
        <p:nvSpPr>
          <p:cNvPr id="650" name="Text Placeholder 10">
            <a:extLst>
              <a:ext uri="{FF2B5EF4-FFF2-40B4-BE49-F238E27FC236}">
                <a16:creationId xmlns:a16="http://schemas.microsoft.com/office/drawing/2014/main" id="{0641A1FF-9B7F-1F08-56A1-24FAE4B5E133}"/>
              </a:ext>
            </a:extLst>
          </p:cNvPr>
          <p:cNvSpPr>
            <a:spLocks/>
          </p:cNvSpPr>
          <p:nvPr>
            <p:custDataLst>
              <p:tags r:id="rId32"/>
            </p:custDataLst>
          </p:nvPr>
        </p:nvSpPr>
        <p:spPr bwMode="gray">
          <a:xfrm>
            <a:off x="4873625" y="3873500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010DB2CA-06A7-4DED-B1C1-2B264722C771}" type="datetime'''2''''''''''''''''''''0''''''''''''''''0''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200</a:t>
            </a:fld>
            <a:endParaRPr lang="en-GB" sz="1050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3"/>
            </p:custDataLst>
          </p:nvPr>
        </p:nvSpPr>
        <p:spPr bwMode="gray">
          <a:xfrm>
            <a:off x="4873625" y="4229100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7DC16C13-D463-441D-8798-80EBB431DE01}" type="datetime'''''''''''''''''''''''''''''''10''''''''''''0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endParaRPr lang="en-GB" sz="1050" dirty="0"/>
          </a:p>
        </p:txBody>
      </p:sp>
      <p:sp>
        <p:nvSpPr>
          <p:cNvPr id="38" name="Text Placeholder 10">
            <a:extLst>
              <a:ext uri="{FF2B5EF4-FFF2-40B4-BE49-F238E27FC236}">
                <a16:creationId xmlns:a16="http://schemas.microsoft.com/office/drawing/2014/main" id="{1756DE82-55BB-3AF6-332F-A4D01C468F6A}"/>
              </a:ext>
            </a:extLst>
          </p:cNvPr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5022850" y="4586288"/>
            <a:ext cx="746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E1DD6900-0C6E-4AD8-9B21-AD71D29E2F48}" type="datetime'''''''''''''0'''">
              <a:rPr lang="en-GB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0</a:t>
            </a:fld>
            <a:endParaRPr lang="en-US" sz="1050" noProof="0" dirty="0"/>
          </a:p>
        </p:txBody>
      </p:sp>
      <p:sp>
        <p:nvSpPr>
          <p:cNvPr id="652" name="Text Placeholder 10">
            <a:extLst>
              <a:ext uri="{FF2B5EF4-FFF2-40B4-BE49-F238E27FC236}">
                <a16:creationId xmlns:a16="http://schemas.microsoft.com/office/drawing/2014/main" id="{37A68457-F2C2-A146-C686-B9731C35B42E}"/>
              </a:ext>
            </a:extLst>
          </p:cNvPr>
          <p:cNvSpPr>
            <a:spLocks/>
          </p:cNvSpPr>
          <p:nvPr>
            <p:custDataLst>
              <p:tags r:id="rId35"/>
            </p:custDataLst>
          </p:nvPr>
        </p:nvSpPr>
        <p:spPr bwMode="gray">
          <a:xfrm>
            <a:off x="4873625" y="2444750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4126EEB6-7D61-471D-B214-FB676A81C1EA}" type="datetime'''''6''''0''''''''''''''''''''''''0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600</a:t>
            </a:fld>
            <a:endParaRPr lang="en-GB" sz="1050" dirty="0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6"/>
            </p:custDataLst>
          </p:nvPr>
        </p:nvSpPr>
        <p:spPr bwMode="gray">
          <a:xfrm>
            <a:off x="4829175" y="4943475"/>
            <a:ext cx="2682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3D882EC6-A927-4443-A33A-2E1879F30FBD}" type="datetime'''''''''''''''-''10''''''''''''0''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-100</a:t>
            </a:fld>
            <a:endParaRPr lang="en-GB" sz="1050" dirty="0"/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7"/>
            </p:custDataLst>
          </p:nvPr>
        </p:nvSpPr>
        <p:spPr bwMode="gray">
          <a:xfrm>
            <a:off x="4829175" y="5300663"/>
            <a:ext cx="2682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32FFFAF-4E30-4D6B-BE6F-F55EE4DB5C30}" type="datetime'''''''''''''''''''''''-''''''2''''0''''''''''0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-200</a:t>
            </a:fld>
            <a:endParaRPr lang="en-GB" sz="1050" dirty="0"/>
          </a:p>
        </p:txBody>
      </p:sp>
      <p:cxnSp>
        <p:nvCxnSpPr>
          <p:cNvPr id="675" name="Conector recto 674">
            <a:extLst>
              <a:ext uri="{FF2B5EF4-FFF2-40B4-BE49-F238E27FC236}">
                <a16:creationId xmlns:a16="http://schemas.microsoft.com/office/drawing/2014/main" id="{BB596D5A-557B-BF3C-9B70-782BDD66AAEC}"/>
              </a:ext>
            </a:extLst>
          </p:cNvPr>
          <p:cNvCxnSpPr>
            <a:cxnSpLocks/>
          </p:cNvCxnSpPr>
          <p:nvPr>
            <p:custDataLst>
              <p:tags r:id="rId38"/>
            </p:custDataLst>
          </p:nvPr>
        </p:nvCxnSpPr>
        <p:spPr bwMode="auto">
          <a:xfrm>
            <a:off x="5918200" y="4640263"/>
            <a:ext cx="0" cy="104775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72" name="Conector recto 671">
            <a:extLst>
              <a:ext uri="{FF2B5EF4-FFF2-40B4-BE49-F238E27FC236}">
                <a16:creationId xmlns:a16="http://schemas.microsoft.com/office/drawing/2014/main" id="{85A9000D-1E25-B6CE-D7C6-3BF7E62A435D}"/>
              </a:ext>
            </a:extLst>
          </p:cNvPr>
          <p:cNvCxnSpPr>
            <a:cxnSpLocks/>
          </p:cNvCxnSpPr>
          <p:nvPr>
            <p:custDataLst>
              <p:tags r:id="rId39"/>
            </p:custDataLst>
          </p:nvPr>
        </p:nvCxnSpPr>
        <p:spPr bwMode="auto">
          <a:xfrm flipV="1">
            <a:off x="6286500" y="4741863"/>
            <a:ext cx="0" cy="6985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80" name="Conector recto 679">
            <a:extLst>
              <a:ext uri="{FF2B5EF4-FFF2-40B4-BE49-F238E27FC236}">
                <a16:creationId xmlns:a16="http://schemas.microsoft.com/office/drawing/2014/main" id="{BB48346C-FB87-737C-7471-0606020740DA}"/>
              </a:ext>
            </a:extLst>
          </p:cNvPr>
          <p:cNvCxnSpPr>
            <a:cxnSpLocks/>
          </p:cNvCxnSpPr>
          <p:nvPr>
            <p:custDataLst>
              <p:tags r:id="rId40"/>
            </p:custDataLst>
          </p:nvPr>
        </p:nvCxnSpPr>
        <p:spPr bwMode="auto">
          <a:xfrm>
            <a:off x="6575425" y="4592638"/>
            <a:ext cx="0" cy="49213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" name="Conector recto 15">
            <a:extLst>
              <a:ext uri="{FF2B5EF4-FFF2-40B4-BE49-F238E27FC236}">
                <a16:creationId xmlns:a16="http://schemas.microsoft.com/office/drawing/2014/main" id="{2E60B7BB-6932-A1F1-79FA-38705000DAB2}"/>
              </a:ext>
            </a:extLst>
          </p:cNvPr>
          <p:cNvCxnSpPr>
            <a:cxnSpLocks/>
          </p:cNvCxnSpPr>
          <p:nvPr>
            <p:custDataLst>
              <p:tags r:id="rId41"/>
            </p:custDataLst>
          </p:nvPr>
        </p:nvCxnSpPr>
        <p:spPr bwMode="auto">
          <a:xfrm flipV="1">
            <a:off x="6767513" y="4664075"/>
            <a:ext cx="0" cy="123825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87" name="Conector recto 686">
            <a:extLst>
              <a:ext uri="{FF2B5EF4-FFF2-40B4-BE49-F238E27FC236}">
                <a16:creationId xmlns:a16="http://schemas.microsoft.com/office/drawing/2014/main" id="{8750A750-9B38-6AE7-EC18-B678E5456279}"/>
              </a:ext>
            </a:extLst>
          </p:cNvPr>
          <p:cNvCxnSpPr>
            <a:cxnSpLocks/>
          </p:cNvCxnSpPr>
          <p:nvPr>
            <p:custDataLst>
              <p:tags r:id="rId42"/>
            </p:custDataLst>
          </p:nvPr>
        </p:nvCxnSpPr>
        <p:spPr bwMode="auto">
          <a:xfrm flipV="1">
            <a:off x="5473700" y="4786313"/>
            <a:ext cx="0" cy="7778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73" name="Text Placeholder 10">
            <a:extLst>
              <a:ext uri="{FF2B5EF4-FFF2-40B4-BE49-F238E27FC236}">
                <a16:creationId xmlns:a16="http://schemas.microsoft.com/office/drawing/2014/main" id="{03D5C788-A962-672A-2796-A9836B7C826B}"/>
              </a:ext>
            </a:extLst>
          </p:cNvPr>
          <p:cNvSpPr>
            <a:spLocks/>
          </p:cNvSpPr>
          <p:nvPr>
            <p:custDataLst>
              <p:tags r:id="rId43"/>
            </p:custDataLst>
          </p:nvPr>
        </p:nvSpPr>
        <p:spPr bwMode="gray">
          <a:xfrm>
            <a:off x="5765800" y="4479925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/>
              <a:t>30%</a:t>
            </a:r>
            <a:endParaRPr lang="en-US" sz="1050" dirty="0"/>
          </a:p>
        </p:txBody>
      </p:sp>
      <p:sp>
        <p:nvSpPr>
          <p:cNvPr id="685" name="Text Placeholder 10">
            <a:extLst>
              <a:ext uri="{FF2B5EF4-FFF2-40B4-BE49-F238E27FC236}">
                <a16:creationId xmlns:a16="http://schemas.microsoft.com/office/drawing/2014/main" id="{A1D03FD2-2797-CECC-2F41-80BADF958429}"/>
              </a:ext>
            </a:extLst>
          </p:cNvPr>
          <p:cNvSpPr>
            <a:spLocks/>
          </p:cNvSpPr>
          <p:nvPr>
            <p:custDataLst>
              <p:tags r:id="rId44"/>
            </p:custDataLst>
          </p:nvPr>
        </p:nvSpPr>
        <p:spPr bwMode="gray">
          <a:xfrm>
            <a:off x="5321300" y="4864100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sz="1050" dirty="0"/>
              <a:t>40%</a:t>
            </a:r>
            <a:endParaRPr lang="en-US" sz="1050" dirty="0"/>
          </a:p>
        </p:txBody>
      </p:sp>
      <p:sp>
        <p:nvSpPr>
          <p:cNvPr id="670" name="Text Placeholder 10">
            <a:extLst>
              <a:ext uri="{FF2B5EF4-FFF2-40B4-BE49-F238E27FC236}">
                <a16:creationId xmlns:a16="http://schemas.microsoft.com/office/drawing/2014/main" id="{EFAE2AF6-8628-B90B-E317-8C74B98DA7CD}"/>
              </a:ext>
            </a:extLst>
          </p:cNvPr>
          <p:cNvSpPr>
            <a:spLocks/>
          </p:cNvSpPr>
          <p:nvPr>
            <p:custDataLst>
              <p:tags r:id="rId45"/>
            </p:custDataLst>
          </p:nvPr>
        </p:nvSpPr>
        <p:spPr bwMode="gray">
          <a:xfrm>
            <a:off x="6134100" y="4811713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/>
              <a:t>30%</a:t>
            </a:r>
            <a:endParaRPr lang="en-US" sz="1050" dirty="0"/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B619CBE5-EE12-31D0-A8CD-DC78CACAA0D3}"/>
              </a:ext>
            </a:extLst>
          </p:cNvPr>
          <p:cNvSpPr>
            <a:spLocks/>
          </p:cNvSpPr>
          <p:nvPr>
            <p:custDataLst>
              <p:tags r:id="rId46"/>
            </p:custDataLst>
          </p:nvPr>
        </p:nvSpPr>
        <p:spPr bwMode="gray">
          <a:xfrm>
            <a:off x="6423025" y="4432300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50" dirty="0"/>
              <a:t>20%</a:t>
            </a:r>
          </a:p>
        </p:txBody>
      </p:sp>
      <p:sp>
        <p:nvSpPr>
          <p:cNvPr id="102" name="Text Placeholder 10">
            <a:extLst>
              <a:ext uri="{FF2B5EF4-FFF2-40B4-BE49-F238E27FC236}">
                <a16:creationId xmlns:a16="http://schemas.microsoft.com/office/drawing/2014/main" id="{41C7220A-866E-8D00-BC04-4286303516C8}"/>
              </a:ext>
            </a:extLst>
          </p:cNvPr>
          <p:cNvSpPr>
            <a:spLocks/>
          </p:cNvSpPr>
          <p:nvPr>
            <p:custDataLst>
              <p:tags r:id="rId47"/>
            </p:custDataLst>
          </p:nvPr>
        </p:nvSpPr>
        <p:spPr bwMode="gray">
          <a:xfrm>
            <a:off x="6615113" y="4787900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sz="1050" dirty="0"/>
              <a:t>10%</a:t>
            </a:r>
            <a:endParaRPr lang="en-US" sz="1050" dirty="0"/>
          </a:p>
        </p:txBody>
      </p:sp>
      <p:sp>
        <p:nvSpPr>
          <p:cNvPr id="45" name="Text Placeholder 10">
            <a:extLst>
              <a:ext uri="{FF2B5EF4-FFF2-40B4-BE49-F238E27FC236}">
                <a16:creationId xmlns:a16="http://schemas.microsoft.com/office/drawing/2014/main" id="{CCCB3255-2284-818F-07BA-A250E1A21A5B}"/>
              </a:ext>
            </a:extLst>
          </p:cNvPr>
          <p:cNvSpPr>
            <a:spLocks/>
          </p:cNvSpPr>
          <p:nvPr>
            <p:custDataLst>
              <p:tags r:id="rId48"/>
            </p:custDataLst>
          </p:nvPr>
        </p:nvSpPr>
        <p:spPr bwMode="gray">
          <a:xfrm>
            <a:off x="6921500" y="4287838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50" dirty="0">
                <a:solidFill>
                  <a:schemeClr val="bg1"/>
                </a:solidFill>
              </a:rPr>
              <a:t>40%</a:t>
            </a:r>
          </a:p>
        </p:txBody>
      </p:sp>
      <p:sp>
        <p:nvSpPr>
          <p:cNvPr id="82" name="Text Placeholder 10">
            <a:extLst>
              <a:ext uri="{FF2B5EF4-FFF2-40B4-BE49-F238E27FC236}">
                <a16:creationId xmlns:a16="http://schemas.microsoft.com/office/drawing/2014/main" id="{CE438DF3-C9E4-842F-FC91-7D09CB7F1E26}"/>
              </a:ext>
            </a:extLst>
          </p:cNvPr>
          <p:cNvSpPr>
            <a:spLocks/>
          </p:cNvSpPr>
          <p:nvPr>
            <p:custDataLst>
              <p:tags r:id="rId49"/>
            </p:custDataLst>
          </p:nvPr>
        </p:nvSpPr>
        <p:spPr bwMode="gray">
          <a:xfrm>
            <a:off x="7593013" y="4322763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5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50" dirty="0">
                <a:solidFill>
                  <a:schemeClr val="bg1"/>
                </a:solidFill>
              </a:rPr>
              <a:t>70%</a:t>
            </a:r>
          </a:p>
        </p:txBody>
      </p:sp>
      <p:sp>
        <p:nvSpPr>
          <p:cNvPr id="64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50"/>
            </p:custDataLst>
          </p:nvPr>
        </p:nvSpPr>
        <p:spPr bwMode="auto">
          <a:xfrm>
            <a:off x="7570788" y="4778375"/>
            <a:ext cx="1533525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b="1" dirty="0"/>
              <a:t>Abatement potential (%)</a:t>
            </a:r>
            <a:endParaRPr lang="en-GB" sz="1050" b="1" dirty="0"/>
          </a:p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endParaRPr lang="en-GB" sz="1050" dirty="0"/>
          </a:p>
        </p:txBody>
      </p:sp>
      <p:sp>
        <p:nvSpPr>
          <p:cNvPr id="51" name="Text Placeholder 10">
            <a:extLst>
              <a:ext uri="{FF2B5EF4-FFF2-40B4-BE49-F238E27FC236}">
                <a16:creationId xmlns:a16="http://schemas.microsoft.com/office/drawing/2014/main" id="{2EDC1F2D-88AF-AC0A-9134-E99DC83E78E4}"/>
              </a:ext>
            </a:extLst>
          </p:cNvPr>
          <p:cNvSpPr>
            <a:spLocks/>
          </p:cNvSpPr>
          <p:nvPr>
            <p:custDataLst>
              <p:tags r:id="rId51"/>
            </p:custDataLst>
          </p:nvPr>
        </p:nvSpPr>
        <p:spPr bwMode="gray">
          <a:xfrm>
            <a:off x="8488363" y="4184650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50" dirty="0">
                <a:solidFill>
                  <a:schemeClr val="bg1"/>
                </a:solidFill>
              </a:rPr>
              <a:t>70%</a:t>
            </a:r>
          </a:p>
        </p:txBody>
      </p:sp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23B847D6-774F-9107-CD60-841F888BB7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2619525"/>
              </p:ext>
            </p:extLst>
          </p:nvPr>
        </p:nvGraphicFramePr>
        <p:xfrm>
          <a:off x="6151853" y="4106863"/>
          <a:ext cx="848230" cy="365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48230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320674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Energy efficiency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7B901C55-09EA-7041-DDBD-C6D43A69AD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0768585"/>
              </p:ext>
            </p:extLst>
          </p:nvPr>
        </p:nvGraphicFramePr>
        <p:xfrm>
          <a:off x="4988718" y="4945063"/>
          <a:ext cx="969963" cy="50323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69963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503238">
                <a:tc>
                  <a:txBody>
                    <a:bodyPr/>
                    <a:lstStyle/>
                    <a:p>
                      <a:pPr marL="0" marR="0" lvl="0" indent="0" algn="ctr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SCMs</a:t>
                      </a: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576C7E9A-88F4-E5FB-8F72-42D77D9414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4267121"/>
              </p:ext>
            </p:extLst>
          </p:nvPr>
        </p:nvGraphicFramePr>
        <p:xfrm>
          <a:off x="6417986" y="4878388"/>
          <a:ext cx="911185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1185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Alt. 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feedstock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B7A2C473-ACFC-7B63-4ACF-61C5046588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0847359"/>
              </p:ext>
            </p:extLst>
          </p:nvPr>
        </p:nvGraphicFramePr>
        <p:xfrm>
          <a:off x="7312026" y="4125913"/>
          <a:ext cx="849313" cy="228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49313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1952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CCUS/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CCS</a:t>
                      </a:r>
                      <a:r>
                        <a:rPr lang="en-US" sz="9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3D9A81BB-6D6C-3B60-9BD6-A792018F47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8251694"/>
              </p:ext>
            </p:extLst>
          </p:nvPr>
        </p:nvGraphicFramePr>
        <p:xfrm>
          <a:off x="5809387" y="4900613"/>
          <a:ext cx="870198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0198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Alt. fuels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0665E025-7455-1182-F38B-0B4D18BD0E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6634344"/>
              </p:ext>
            </p:extLst>
          </p:nvPr>
        </p:nvGraphicFramePr>
        <p:xfrm>
          <a:off x="8078788" y="3803650"/>
          <a:ext cx="1139825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39825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Electrochemical production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7" name="Table 66">
            <a:extLst>
              <a:ext uri="{FF2B5EF4-FFF2-40B4-BE49-F238E27FC236}">
                <a16:creationId xmlns:a16="http://schemas.microsoft.com/office/drawing/2014/main" id="{9F721740-0D0E-C964-F579-13EE33C69B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0843594"/>
              </p:ext>
            </p:extLst>
          </p:nvPr>
        </p:nvGraphicFramePr>
        <p:xfrm>
          <a:off x="5606764" y="4268788"/>
          <a:ext cx="645250" cy="228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5250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215457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LC3</a:t>
                      </a:r>
                      <a:r>
                        <a:rPr lang="en-US" sz="9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sp>
        <p:nvSpPr>
          <p:cNvPr id="71" name="btfpNotesBox967513">
            <a:extLst>
              <a:ext uri="{FF2B5EF4-FFF2-40B4-BE49-F238E27FC236}">
                <a16:creationId xmlns:a16="http://schemas.microsoft.com/office/drawing/2014/main" id="{10EFBFFB-D246-EEB1-39BD-86EB4987F4AD}"/>
              </a:ext>
            </a:extLst>
          </p:cNvPr>
          <p:cNvSpPr txBox="1"/>
          <p:nvPr>
            <p:custDataLst>
              <p:tags r:id="rId52"/>
            </p:custDataLst>
          </p:nvPr>
        </p:nvSpPr>
        <p:spPr bwMode="gray">
          <a:xfrm>
            <a:off x="324001" y="5928387"/>
            <a:ext cx="9058124" cy="861774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</a:rPr>
              <a:t>Abatement cost of emerging technologies is based on estimates and has high uncertainty.</a:t>
            </a:r>
            <a:r>
              <a:rPr lang="en-US" sz="800" baseline="30000" dirty="0">
                <a:solidFill>
                  <a:srgbClr val="000000"/>
                </a:solidFill>
              </a:rPr>
              <a:t> 2</a:t>
            </a:r>
            <a:r>
              <a:rPr lang="en-US" sz="800" dirty="0">
                <a:solidFill>
                  <a:srgbClr val="000000"/>
                </a:solidFill>
              </a:rPr>
              <a:t>Abatement potential is calculated as unconstrained and theoretical for each approach in isolation.</a:t>
            </a:r>
            <a:br>
              <a:rPr lang="en-US" sz="800" dirty="0">
                <a:solidFill>
                  <a:srgbClr val="000000"/>
                </a:solidFill>
              </a:rPr>
            </a:br>
            <a:r>
              <a:rPr lang="en-US" sz="800" baseline="30000" dirty="0"/>
              <a:t>3</a:t>
            </a:r>
            <a:r>
              <a:rPr lang="en-US" sz="800" dirty="0"/>
              <a:t>Despite TRL 9, market penetration of LC3 remains low due to slow standards adoption, limited supply chain coordination, and conservative procurement practices.</a:t>
            </a:r>
            <a:r>
              <a:rPr lang="en-US" sz="800" baseline="30000" dirty="0"/>
              <a:t> 4</a:t>
            </a:r>
            <a:r>
              <a:rPr lang="en-US" sz="800" dirty="0"/>
              <a:t>Thermal batteries' abatement potential and cost are based on off-grid renewables; see slide 25 for grid power. </a:t>
            </a:r>
            <a:r>
              <a:rPr lang="en-US" sz="800" baseline="30000" dirty="0"/>
              <a:t>5</a:t>
            </a:r>
            <a:r>
              <a:rPr lang="en-US" sz="800" dirty="0"/>
              <a:t>CCUS/CCS calculations reflect the approximate emissions gap after other measures, not a fixed technical limit.</a:t>
            </a:r>
            <a:endParaRPr lang="en-US" sz="800" dirty="0">
              <a:solidFill>
                <a:srgbClr val="000000"/>
              </a:solidFill>
              <a:cs typeface="Arial"/>
            </a:endParaRPr>
          </a:p>
          <a:p>
            <a:r>
              <a:rPr lang="en-US" sz="800" dirty="0">
                <a:solidFill>
                  <a:srgbClr val="000000"/>
                </a:solidFill>
              </a:rPr>
              <a:t>Sources: DOE, </a:t>
            </a:r>
            <a:r>
              <a:rPr lang="en-US" sz="800" dirty="0">
                <a:solidFill>
                  <a:srgbClr val="000000"/>
                </a:solidFill>
                <a:hlinkClick r:id="rId107"/>
              </a:rPr>
              <a:t>Liftoff Report</a:t>
            </a:r>
            <a:r>
              <a:rPr lang="en-US" sz="800" dirty="0">
                <a:solidFill>
                  <a:srgbClr val="000000"/>
                </a:solidFill>
              </a:rPr>
              <a:t> (2023); Mission Possible, </a:t>
            </a:r>
            <a:r>
              <a:rPr lang="en-US" sz="800" dirty="0">
                <a:solidFill>
                  <a:srgbClr val="000000"/>
                </a:solidFill>
                <a:hlinkClick r:id="rId108"/>
              </a:rPr>
              <a:t>Net-zero concrete and cement</a:t>
            </a:r>
            <a:r>
              <a:rPr lang="en-US" sz="800" dirty="0">
                <a:solidFill>
                  <a:srgbClr val="000000"/>
                </a:solidFill>
              </a:rPr>
              <a:t> (2023); CATF, </a:t>
            </a:r>
            <a:r>
              <a:rPr lang="en-US" sz="800" dirty="0">
                <a:solidFill>
                  <a:srgbClr val="000000"/>
                </a:solidFill>
                <a:hlinkClick r:id="rId109"/>
              </a:rPr>
              <a:t>Recasting the Future</a:t>
            </a:r>
            <a:r>
              <a:rPr lang="en-US" sz="800" dirty="0">
                <a:solidFill>
                  <a:srgbClr val="000000"/>
                </a:solidFill>
              </a:rPr>
              <a:t> (2025); ACA, </a:t>
            </a:r>
            <a:r>
              <a:rPr lang="en-US" sz="800" dirty="0">
                <a:solidFill>
                  <a:srgbClr val="000000"/>
                </a:solidFill>
                <a:hlinkClick r:id="rId110"/>
              </a:rPr>
              <a:t>Roadmap to Carbon Neutrality</a:t>
            </a:r>
            <a:r>
              <a:rPr lang="en-US" sz="800" dirty="0">
                <a:solidFill>
                  <a:srgbClr val="000000"/>
                </a:solidFill>
              </a:rPr>
              <a:t> (2021); GCCA, </a:t>
            </a:r>
            <a:r>
              <a:rPr lang="en-US" sz="800" dirty="0">
                <a:solidFill>
                  <a:srgbClr val="000000"/>
                </a:solidFill>
                <a:hlinkClick r:id="rId111"/>
              </a:rPr>
              <a:t>Concrete Future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endParaRPr lang="en-US" sz="800" dirty="0">
              <a:solidFill>
                <a:srgbClr val="000000"/>
              </a:solidFill>
              <a:cs typeface="Arial"/>
            </a:endParaRPr>
          </a:p>
          <a:p>
            <a:r>
              <a:rPr lang="en-US" sz="800" dirty="0">
                <a:solidFill>
                  <a:srgbClr val="000000"/>
                </a:solidFill>
              </a:rPr>
              <a:t>(2022); ClimateWorks Foundation, </a:t>
            </a:r>
            <a:r>
              <a:rPr lang="en-US" sz="800" dirty="0">
                <a:solidFill>
                  <a:srgbClr val="000000"/>
                </a:solidFill>
                <a:hlinkClick r:id="rId112"/>
              </a:rPr>
              <a:t>Low-carbon cement</a:t>
            </a:r>
            <a:r>
              <a:rPr lang="en-US" sz="800" dirty="0">
                <a:solidFill>
                  <a:srgbClr val="000000"/>
                </a:solidFill>
              </a:rPr>
              <a:t> (2023); Energies, </a:t>
            </a:r>
            <a:r>
              <a:rPr lang="en-US" sz="800" dirty="0">
                <a:solidFill>
                  <a:srgbClr val="000000"/>
                </a:solidFill>
                <a:hlinkClick r:id="rId113"/>
              </a:rPr>
              <a:t>Alternative Fuels and Energy Efficiency in Cement</a:t>
            </a:r>
            <a:r>
              <a:rPr lang="en-US" sz="800" dirty="0">
                <a:solidFill>
                  <a:srgbClr val="000000"/>
                </a:solidFill>
              </a:rPr>
              <a:t> (2023); International Journal of Greenhouse Gas Control, </a:t>
            </a:r>
            <a:r>
              <a:rPr lang="en-US" sz="800" dirty="0">
                <a:solidFill>
                  <a:srgbClr val="000000"/>
                </a:solidFill>
                <a:hlinkClick r:id="rId114"/>
              </a:rPr>
              <a:t>BioCCS in cement</a:t>
            </a:r>
            <a:r>
              <a:rPr lang="en-US" sz="800" dirty="0">
                <a:solidFill>
                  <a:srgbClr val="000000"/>
                </a:solidFill>
              </a:rPr>
              <a:t> (2023); IEA, </a:t>
            </a:r>
            <a:r>
              <a:rPr lang="en-US" sz="800" dirty="0">
                <a:solidFill>
                  <a:srgbClr val="000000"/>
                </a:solidFill>
                <a:hlinkClick r:id="rId115"/>
              </a:rPr>
              <a:t>Bioenergy Annual Report</a:t>
            </a:r>
            <a:r>
              <a:rPr lang="en-US" sz="800" dirty="0">
                <a:solidFill>
                  <a:srgbClr val="000000"/>
                </a:solidFill>
              </a:rPr>
              <a:t> (2022); RMI, </a:t>
            </a:r>
            <a:r>
              <a:rPr lang="en-US" sz="800" dirty="0">
                <a:hlinkClick r:id="rId116"/>
              </a:rPr>
              <a:t>The Business Case for LC3</a:t>
            </a:r>
            <a:r>
              <a:rPr lang="en-US" sz="800" dirty="0">
                <a:solidFill>
                  <a:srgbClr val="000000"/>
                </a:solidFill>
              </a:rPr>
              <a:t> (2024); Energy Innovation, </a:t>
            </a:r>
            <a:r>
              <a:rPr lang="en-US" sz="800" dirty="0">
                <a:solidFill>
                  <a:srgbClr val="000000"/>
                </a:solidFill>
                <a:hlinkClick r:id="rId117"/>
              </a:rPr>
              <a:t>Industrial Thermal Batteries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  <a:endParaRPr lang="en-US" sz="800" dirty="0">
              <a:solidFill>
                <a:srgbClr val="000000"/>
              </a:solidFill>
              <a:cs typeface="Arial"/>
            </a:endParaRPr>
          </a:p>
          <a:p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Camilo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Avilés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Nicolas Herrera Isaza, Soraya Van Beek, Isabel Hoyos, Hyae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18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19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20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16 July 2026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).</a:t>
            </a:r>
            <a:endParaRPr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graphicFrame>
        <p:nvGraphicFramePr>
          <p:cNvPr id="118" name="Table 57">
            <a:extLst>
              <a:ext uri="{FF2B5EF4-FFF2-40B4-BE49-F238E27FC236}">
                <a16:creationId xmlns:a16="http://schemas.microsoft.com/office/drawing/2014/main" id="{00E47965-8CD3-1307-50A0-989D2DE73D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7027805"/>
              </p:ext>
            </p:extLst>
          </p:nvPr>
        </p:nvGraphicFramePr>
        <p:xfrm>
          <a:off x="6704013" y="3894138"/>
          <a:ext cx="750888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50888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Thermal</a:t>
                      </a:r>
                    </a:p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batteries</a:t>
                      </a:r>
                      <a:r>
                        <a:rPr lang="en-US" sz="9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sp>
        <p:nvSpPr>
          <p:cNvPr id="586" name="Rectangle 14">
            <a:extLst>
              <a:ext uri="{FF2B5EF4-FFF2-40B4-BE49-F238E27FC236}">
                <a16:creationId xmlns:a16="http://schemas.microsoft.com/office/drawing/2014/main" id="{AC64CB10-DCE6-9F8C-D605-33756CD00856}"/>
              </a:ext>
            </a:extLst>
          </p:cNvPr>
          <p:cNvSpPr/>
          <p:nvPr>
            <p:custDataLst>
              <p:tags r:id="rId53"/>
            </p:custDataLst>
          </p:nvPr>
        </p:nvSpPr>
        <p:spPr bwMode="auto">
          <a:xfrm>
            <a:off x="3862388" y="3643313"/>
            <a:ext cx="835025" cy="1022350"/>
          </a:xfrm>
          <a:prstGeom prst="rect">
            <a:avLst/>
          </a:prstGeom>
          <a:noFill/>
          <a:ln w="19050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9050" cap="flat" cmpd="sng" algn="ctr">
                <a:solidFill>
                  <a:srgbClr val="F2F2F2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587" name="Rectángulo 586">
            <a:extLst>
              <a:ext uri="{FF2B5EF4-FFF2-40B4-BE49-F238E27FC236}">
                <a16:creationId xmlns:a16="http://schemas.microsoft.com/office/drawing/2014/main" id="{F06F0D6F-989A-6BDA-E86A-1B27D2FE3820}"/>
              </a:ext>
            </a:extLst>
          </p:cNvPr>
          <p:cNvSpPr/>
          <p:nvPr>
            <p:custDataLst>
              <p:tags r:id="rId54"/>
            </p:custDataLst>
          </p:nvPr>
        </p:nvSpPr>
        <p:spPr bwMode="auto">
          <a:xfrm>
            <a:off x="3060700" y="4071938"/>
            <a:ext cx="801688" cy="593725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88" name="Rectángulo 587">
            <a:extLst>
              <a:ext uri="{FF2B5EF4-FFF2-40B4-BE49-F238E27FC236}">
                <a16:creationId xmlns:a16="http://schemas.microsoft.com/office/drawing/2014/main" id="{E091189A-EE0C-1EDE-583C-C591760C7747}"/>
              </a:ext>
            </a:extLst>
          </p:cNvPr>
          <p:cNvSpPr/>
          <p:nvPr>
            <p:custDataLst>
              <p:tags r:id="rId55"/>
            </p:custDataLst>
          </p:nvPr>
        </p:nvSpPr>
        <p:spPr bwMode="auto">
          <a:xfrm>
            <a:off x="2633663" y="4098925"/>
            <a:ext cx="427038" cy="566738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98" name="Rectángulo 597">
            <a:extLst>
              <a:ext uri="{FF2B5EF4-FFF2-40B4-BE49-F238E27FC236}">
                <a16:creationId xmlns:a16="http://schemas.microsoft.com/office/drawing/2014/main" id="{A1E15456-4BE6-7F16-2955-AC9EBBE06A7F}"/>
              </a:ext>
            </a:extLst>
          </p:cNvPr>
          <p:cNvSpPr/>
          <p:nvPr>
            <p:custDataLst>
              <p:tags r:id="rId56"/>
            </p:custDataLst>
          </p:nvPr>
        </p:nvSpPr>
        <p:spPr bwMode="auto">
          <a:xfrm>
            <a:off x="2008188" y="4665663"/>
            <a:ext cx="392113" cy="165100"/>
          </a:xfrm>
          <a:prstGeom prst="rect">
            <a:avLst/>
          </a:prstGeom>
          <a:solidFill>
            <a:schemeClr val="accent3"/>
          </a:solidFill>
          <a:ln w="19050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rgbClr val="F2F2F2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93" name="Rectángulo 592">
            <a:extLst>
              <a:ext uri="{FF2B5EF4-FFF2-40B4-BE49-F238E27FC236}">
                <a16:creationId xmlns:a16="http://schemas.microsoft.com/office/drawing/2014/main" id="{E8DED870-2D02-5822-FBD8-8BBE8E27B7AB}"/>
              </a:ext>
            </a:extLst>
          </p:cNvPr>
          <p:cNvSpPr/>
          <p:nvPr>
            <p:custDataLst>
              <p:tags r:id="rId57"/>
            </p:custDataLst>
          </p:nvPr>
        </p:nvSpPr>
        <p:spPr bwMode="auto">
          <a:xfrm>
            <a:off x="3862388" y="2547938"/>
            <a:ext cx="835025" cy="1095375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89" name="Rectángulo 588">
            <a:extLst>
              <a:ext uri="{FF2B5EF4-FFF2-40B4-BE49-F238E27FC236}">
                <a16:creationId xmlns:a16="http://schemas.microsoft.com/office/drawing/2014/main" id="{38491ACC-FEAC-DCE4-679D-459EA1F4D45E}"/>
              </a:ext>
            </a:extLst>
          </p:cNvPr>
          <p:cNvSpPr/>
          <p:nvPr>
            <p:custDataLst>
              <p:tags r:id="rId58"/>
            </p:custDataLst>
          </p:nvPr>
        </p:nvSpPr>
        <p:spPr bwMode="auto">
          <a:xfrm>
            <a:off x="2400300" y="4665663"/>
            <a:ext cx="233363" cy="158750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95" name="Rectángulo 594">
            <a:extLst>
              <a:ext uri="{FF2B5EF4-FFF2-40B4-BE49-F238E27FC236}">
                <a16:creationId xmlns:a16="http://schemas.microsoft.com/office/drawing/2014/main" id="{BBB83FC3-F6D4-B8D9-E1F6-E606A0734369}"/>
              </a:ext>
            </a:extLst>
          </p:cNvPr>
          <p:cNvSpPr/>
          <p:nvPr>
            <p:custDataLst>
              <p:tags r:id="rId59"/>
            </p:custDataLst>
          </p:nvPr>
        </p:nvSpPr>
        <p:spPr bwMode="auto">
          <a:xfrm>
            <a:off x="3060700" y="3367088"/>
            <a:ext cx="801688" cy="704850"/>
          </a:xfrm>
          <a:prstGeom prst="rect">
            <a:avLst/>
          </a:prstGeom>
          <a:solidFill>
            <a:schemeClr val="accent5"/>
          </a:solidFill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96" name="Rectángulo 595">
            <a:extLst>
              <a:ext uri="{FF2B5EF4-FFF2-40B4-BE49-F238E27FC236}">
                <a16:creationId xmlns:a16="http://schemas.microsoft.com/office/drawing/2014/main" id="{B0A3721B-6DCC-E750-CA93-22E32AC0D27D}"/>
              </a:ext>
            </a:extLst>
          </p:cNvPr>
          <p:cNvSpPr/>
          <p:nvPr>
            <p:custDataLst>
              <p:tags r:id="rId60"/>
            </p:custDataLst>
          </p:nvPr>
        </p:nvSpPr>
        <p:spPr bwMode="auto">
          <a:xfrm>
            <a:off x="2633663" y="3187700"/>
            <a:ext cx="427038" cy="911225"/>
          </a:xfrm>
          <a:prstGeom prst="rect">
            <a:avLst/>
          </a:prstGeom>
          <a:solidFill>
            <a:schemeClr val="accent1"/>
          </a:solidFill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97" name="Rectángulo 596">
            <a:extLst>
              <a:ext uri="{FF2B5EF4-FFF2-40B4-BE49-F238E27FC236}">
                <a16:creationId xmlns:a16="http://schemas.microsoft.com/office/drawing/2014/main" id="{5BC204DD-621B-1459-6A05-FC59F4D5E082}"/>
              </a:ext>
            </a:extLst>
          </p:cNvPr>
          <p:cNvSpPr/>
          <p:nvPr>
            <p:custDataLst>
              <p:tags r:id="rId61"/>
            </p:custDataLst>
          </p:nvPr>
        </p:nvSpPr>
        <p:spPr bwMode="auto">
          <a:xfrm>
            <a:off x="2400300" y="4633913"/>
            <a:ext cx="233363" cy="31750"/>
          </a:xfrm>
          <a:prstGeom prst="rect">
            <a:avLst/>
          </a:prstGeom>
          <a:solidFill>
            <a:schemeClr val="accent1"/>
          </a:solidFill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99" name="Rectangle 25">
            <a:extLst>
              <a:ext uri="{FF2B5EF4-FFF2-40B4-BE49-F238E27FC236}">
                <a16:creationId xmlns:a16="http://schemas.microsoft.com/office/drawing/2014/main" id="{0FFA0885-8D2F-193C-3B71-B784ABB7CF6F}"/>
              </a:ext>
            </a:extLst>
          </p:cNvPr>
          <p:cNvSpPr/>
          <p:nvPr>
            <p:custDataLst>
              <p:tags r:id="rId62"/>
            </p:custDataLst>
          </p:nvPr>
        </p:nvSpPr>
        <p:spPr bwMode="auto">
          <a:xfrm>
            <a:off x="2008188" y="4527550"/>
            <a:ext cx="392113" cy="138113"/>
          </a:xfrm>
          <a:prstGeom prst="rect">
            <a:avLst/>
          </a:prstGeom>
          <a:solidFill>
            <a:schemeClr val="accent3"/>
          </a:solidFill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 dirty="0">
              <a:solidFill>
                <a:schemeClr val="tx1"/>
              </a:solidFill>
            </a:endParaRPr>
          </a:p>
        </p:txBody>
      </p:sp>
      <p:sp>
        <p:nvSpPr>
          <p:cNvPr id="619" name="Rectángulo 618">
            <a:extLst>
              <a:ext uri="{FF2B5EF4-FFF2-40B4-BE49-F238E27FC236}">
                <a16:creationId xmlns:a16="http://schemas.microsoft.com/office/drawing/2014/main" id="{E93319DA-04D4-15C6-B902-6D43440E3F30}"/>
              </a:ext>
            </a:extLst>
          </p:cNvPr>
          <p:cNvSpPr/>
          <p:nvPr>
            <p:custDataLst>
              <p:tags r:id="rId63"/>
            </p:custDataLst>
          </p:nvPr>
        </p:nvSpPr>
        <p:spPr bwMode="auto">
          <a:xfrm>
            <a:off x="1677988" y="4781550"/>
            <a:ext cx="330200" cy="179388"/>
          </a:xfrm>
          <a:prstGeom prst="rect">
            <a:avLst/>
          </a:prstGeom>
          <a:solidFill>
            <a:schemeClr val="accent6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23" name="Rectángulo 622">
            <a:extLst>
              <a:ext uri="{FF2B5EF4-FFF2-40B4-BE49-F238E27FC236}">
                <a16:creationId xmlns:a16="http://schemas.microsoft.com/office/drawing/2014/main" id="{D2155462-8CF9-9D8E-A378-A48A81C7ED50}"/>
              </a:ext>
            </a:extLst>
          </p:cNvPr>
          <p:cNvSpPr/>
          <p:nvPr>
            <p:custDataLst>
              <p:tags r:id="rId64"/>
            </p:custDataLst>
          </p:nvPr>
        </p:nvSpPr>
        <p:spPr bwMode="auto">
          <a:xfrm>
            <a:off x="1677988" y="4665663"/>
            <a:ext cx="330200" cy="115888"/>
          </a:xfrm>
          <a:prstGeom prst="rect">
            <a:avLst/>
          </a:prstGeom>
          <a:noFill/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14" name="Rectángulo 613">
            <a:extLst>
              <a:ext uri="{FF2B5EF4-FFF2-40B4-BE49-F238E27FC236}">
                <a16:creationId xmlns:a16="http://schemas.microsoft.com/office/drawing/2014/main" id="{B1E52FF1-643B-806E-A606-9EECCEC53B37}"/>
              </a:ext>
            </a:extLst>
          </p:cNvPr>
          <p:cNvSpPr/>
          <p:nvPr>
            <p:custDataLst>
              <p:tags r:id="rId65"/>
            </p:custDataLst>
          </p:nvPr>
        </p:nvSpPr>
        <p:spPr bwMode="auto">
          <a:xfrm>
            <a:off x="1196975" y="4791075"/>
            <a:ext cx="481013" cy="223838"/>
          </a:xfrm>
          <a:prstGeom prst="rect">
            <a:avLst/>
          </a:prstGeom>
          <a:solidFill>
            <a:schemeClr val="accent6"/>
          </a:solidFill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18" name="Rectángulo 617">
            <a:extLst>
              <a:ext uri="{FF2B5EF4-FFF2-40B4-BE49-F238E27FC236}">
                <a16:creationId xmlns:a16="http://schemas.microsoft.com/office/drawing/2014/main" id="{1885E89F-A43E-9A7C-B861-A9E2995DC473}"/>
              </a:ext>
            </a:extLst>
          </p:cNvPr>
          <p:cNvSpPr/>
          <p:nvPr>
            <p:custDataLst>
              <p:tags r:id="rId66"/>
            </p:custDataLst>
          </p:nvPr>
        </p:nvSpPr>
        <p:spPr bwMode="auto">
          <a:xfrm>
            <a:off x="1196975" y="4665663"/>
            <a:ext cx="481013" cy="125413"/>
          </a:xfrm>
          <a:prstGeom prst="rect">
            <a:avLst/>
          </a:prstGeom>
          <a:noFill/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00" name="Rectángulo 599">
            <a:extLst>
              <a:ext uri="{FF2B5EF4-FFF2-40B4-BE49-F238E27FC236}">
                <a16:creationId xmlns:a16="http://schemas.microsoft.com/office/drawing/2014/main" id="{93ECAC7E-4016-3475-12A0-84C1566E1F45}"/>
              </a:ext>
            </a:extLst>
          </p:cNvPr>
          <p:cNvSpPr/>
          <p:nvPr>
            <p:custDataLst>
              <p:tags r:id="rId67"/>
            </p:custDataLst>
          </p:nvPr>
        </p:nvSpPr>
        <p:spPr bwMode="auto">
          <a:xfrm>
            <a:off x="1030288" y="4821238"/>
            <a:ext cx="166688" cy="534988"/>
          </a:xfrm>
          <a:prstGeom prst="rect">
            <a:avLst/>
          </a:prstGeom>
          <a:solidFill>
            <a:schemeClr val="accent3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01" name="Rectángulo 600">
            <a:extLst>
              <a:ext uri="{FF2B5EF4-FFF2-40B4-BE49-F238E27FC236}">
                <a16:creationId xmlns:a16="http://schemas.microsoft.com/office/drawing/2014/main" id="{86979DE2-3AFB-AC79-A4E6-0007C791D14D}"/>
              </a:ext>
            </a:extLst>
          </p:cNvPr>
          <p:cNvSpPr/>
          <p:nvPr>
            <p:custDataLst>
              <p:tags r:id="rId68"/>
            </p:custDataLst>
          </p:nvPr>
        </p:nvSpPr>
        <p:spPr bwMode="auto">
          <a:xfrm>
            <a:off x="1030288" y="4665663"/>
            <a:ext cx="166688" cy="155575"/>
          </a:xfrm>
          <a:prstGeom prst="rect">
            <a:avLst/>
          </a:prstGeom>
          <a:noFill/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cxnSp>
        <p:nvCxnSpPr>
          <p:cNvPr id="603" name="Straight Connector 26">
            <a:extLst>
              <a:ext uri="{FF2B5EF4-FFF2-40B4-BE49-F238E27FC236}">
                <a16:creationId xmlns:a16="http://schemas.microsoft.com/office/drawing/2014/main" id="{598782AC-FF5D-0F8D-DB97-B9474E492EE7}"/>
              </a:ext>
            </a:extLst>
          </p:cNvPr>
          <p:cNvCxnSpPr/>
          <p:nvPr>
            <p:custDataLst>
              <p:tags r:id="rId69"/>
            </p:custDataLst>
          </p:nvPr>
        </p:nvCxnSpPr>
        <p:spPr bwMode="auto">
          <a:xfrm>
            <a:off x="1030288" y="2519363"/>
            <a:ext cx="0" cy="2865438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6" name="Conector recto 605">
            <a:extLst>
              <a:ext uri="{FF2B5EF4-FFF2-40B4-BE49-F238E27FC236}">
                <a16:creationId xmlns:a16="http://schemas.microsoft.com/office/drawing/2014/main" id="{2FCE2B98-BC69-D943-2A56-835890744BD1}"/>
              </a:ext>
            </a:extLst>
          </p:cNvPr>
          <p:cNvCxnSpPr/>
          <p:nvPr>
            <p:custDataLst>
              <p:tags r:id="rId70"/>
            </p:custDataLst>
          </p:nvPr>
        </p:nvCxnSpPr>
        <p:spPr bwMode="auto">
          <a:xfrm>
            <a:off x="985838" y="5380038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9" name="Straight Connector 32">
            <a:extLst>
              <a:ext uri="{FF2B5EF4-FFF2-40B4-BE49-F238E27FC236}">
                <a16:creationId xmlns:a16="http://schemas.microsoft.com/office/drawing/2014/main" id="{931FD518-B460-7BBE-28C3-66809EB08E00}"/>
              </a:ext>
            </a:extLst>
          </p:cNvPr>
          <p:cNvCxnSpPr>
            <a:cxnSpLocks/>
          </p:cNvCxnSpPr>
          <p:nvPr>
            <p:custDataLst>
              <p:tags r:id="rId71"/>
            </p:custDataLst>
          </p:nvPr>
        </p:nvCxnSpPr>
        <p:spPr bwMode="auto">
          <a:xfrm>
            <a:off x="985838" y="4665663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5" name="Conector recto 54">
            <a:extLst>
              <a:ext uri="{FF2B5EF4-FFF2-40B4-BE49-F238E27FC236}">
                <a16:creationId xmlns:a16="http://schemas.microsoft.com/office/drawing/2014/main" id="{8C527E21-165E-6EEA-76D1-3EAE71972874}"/>
              </a:ext>
            </a:extLst>
          </p:cNvPr>
          <p:cNvCxnSpPr/>
          <p:nvPr>
            <p:custDataLst>
              <p:tags r:id="rId72"/>
            </p:custDataLst>
          </p:nvPr>
        </p:nvCxnSpPr>
        <p:spPr bwMode="auto">
          <a:xfrm>
            <a:off x="985838" y="430847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5" name="Conector recto 604">
            <a:extLst>
              <a:ext uri="{FF2B5EF4-FFF2-40B4-BE49-F238E27FC236}">
                <a16:creationId xmlns:a16="http://schemas.microsoft.com/office/drawing/2014/main" id="{00775524-652B-817C-4A9B-5CF6FA448562}"/>
              </a:ext>
            </a:extLst>
          </p:cNvPr>
          <p:cNvCxnSpPr/>
          <p:nvPr>
            <p:custDataLst>
              <p:tags r:id="rId73"/>
            </p:custDataLst>
          </p:nvPr>
        </p:nvCxnSpPr>
        <p:spPr bwMode="auto">
          <a:xfrm>
            <a:off x="985838" y="395287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8" name="Conector recto 57">
            <a:extLst>
              <a:ext uri="{FF2B5EF4-FFF2-40B4-BE49-F238E27FC236}">
                <a16:creationId xmlns:a16="http://schemas.microsoft.com/office/drawing/2014/main" id="{CEA2C4CC-7E24-8F3B-A44E-72F46D5EF3C9}"/>
              </a:ext>
            </a:extLst>
          </p:cNvPr>
          <p:cNvCxnSpPr/>
          <p:nvPr>
            <p:custDataLst>
              <p:tags r:id="rId74"/>
            </p:custDataLst>
          </p:nvPr>
        </p:nvCxnSpPr>
        <p:spPr bwMode="auto">
          <a:xfrm>
            <a:off x="985838" y="3595688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10" name="Conector recto 609">
            <a:extLst>
              <a:ext uri="{FF2B5EF4-FFF2-40B4-BE49-F238E27FC236}">
                <a16:creationId xmlns:a16="http://schemas.microsoft.com/office/drawing/2014/main" id="{AEFAE4C3-2B70-8001-E3E7-4BD482659E87}"/>
              </a:ext>
            </a:extLst>
          </p:cNvPr>
          <p:cNvCxnSpPr/>
          <p:nvPr>
            <p:custDataLst>
              <p:tags r:id="rId75"/>
            </p:custDataLst>
          </p:nvPr>
        </p:nvCxnSpPr>
        <p:spPr bwMode="auto">
          <a:xfrm>
            <a:off x="985838" y="3238500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3" name="Conector recto 62">
            <a:extLst>
              <a:ext uri="{FF2B5EF4-FFF2-40B4-BE49-F238E27FC236}">
                <a16:creationId xmlns:a16="http://schemas.microsoft.com/office/drawing/2014/main" id="{556FD262-88D0-801A-CA1B-FC83A43F18F9}"/>
              </a:ext>
            </a:extLst>
          </p:cNvPr>
          <p:cNvCxnSpPr/>
          <p:nvPr>
            <p:custDataLst>
              <p:tags r:id="rId76"/>
            </p:custDataLst>
          </p:nvPr>
        </p:nvCxnSpPr>
        <p:spPr bwMode="auto">
          <a:xfrm>
            <a:off x="985838" y="2881313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" name="Conector recto 9">
            <a:extLst>
              <a:ext uri="{FF2B5EF4-FFF2-40B4-BE49-F238E27FC236}">
                <a16:creationId xmlns:a16="http://schemas.microsoft.com/office/drawing/2014/main" id="{1812D437-44F7-0D57-5316-D6FA433AC127}"/>
              </a:ext>
            </a:extLst>
          </p:cNvPr>
          <p:cNvCxnSpPr/>
          <p:nvPr>
            <p:custDataLst>
              <p:tags r:id="rId77"/>
            </p:custDataLst>
          </p:nvPr>
        </p:nvCxnSpPr>
        <p:spPr bwMode="auto">
          <a:xfrm>
            <a:off x="985838" y="252412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3" name="Conector recto 52">
            <a:extLst>
              <a:ext uri="{FF2B5EF4-FFF2-40B4-BE49-F238E27FC236}">
                <a16:creationId xmlns:a16="http://schemas.microsoft.com/office/drawing/2014/main" id="{C93184E0-9A1E-C97A-8CE9-7D159FE2B437}"/>
              </a:ext>
            </a:extLst>
          </p:cNvPr>
          <p:cNvCxnSpPr/>
          <p:nvPr>
            <p:custDataLst>
              <p:tags r:id="rId78"/>
            </p:custDataLst>
          </p:nvPr>
        </p:nvCxnSpPr>
        <p:spPr bwMode="auto">
          <a:xfrm>
            <a:off x="985838" y="5022850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2" name="Straight Connector 31">
            <a:extLst>
              <a:ext uri="{FF2B5EF4-FFF2-40B4-BE49-F238E27FC236}">
                <a16:creationId xmlns:a16="http://schemas.microsoft.com/office/drawing/2014/main" id="{1C9BF6D0-259E-4BD4-AAE7-88BCEDDA5E95}"/>
              </a:ext>
            </a:extLst>
          </p:cNvPr>
          <p:cNvCxnSpPr/>
          <p:nvPr>
            <p:custDataLst>
              <p:tags r:id="rId79"/>
            </p:custDataLst>
          </p:nvPr>
        </p:nvCxnSpPr>
        <p:spPr bwMode="auto">
          <a:xfrm>
            <a:off x="1023938" y="4665663"/>
            <a:ext cx="3679825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0"/>
            </p:custDataLst>
          </p:nvPr>
        </p:nvSpPr>
        <p:spPr bwMode="gray">
          <a:xfrm>
            <a:off x="673100" y="2801938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D76F8059-A5D7-42F2-8E01-A565528DB0A8}" type="datetime'''''5''''''0''''''''''0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500</a:t>
            </a:fld>
            <a:endParaRPr lang="en-GB" sz="1050" dirty="0"/>
          </a:p>
        </p:txBody>
      </p:sp>
      <p:sp>
        <p:nvSpPr>
          <p:cNvPr id="617" name="Text Placeholder 10">
            <a:extLst>
              <a:ext uri="{FF2B5EF4-FFF2-40B4-BE49-F238E27FC236}">
                <a16:creationId xmlns:a16="http://schemas.microsoft.com/office/drawing/2014/main" id="{2019314A-CB9C-B257-9060-F5634D052BD3}"/>
              </a:ext>
            </a:extLst>
          </p:cNvPr>
          <p:cNvSpPr>
            <a:spLocks/>
          </p:cNvSpPr>
          <p:nvPr>
            <p:custDataLst>
              <p:tags r:id="rId81"/>
            </p:custDataLst>
          </p:nvPr>
        </p:nvSpPr>
        <p:spPr bwMode="gray">
          <a:xfrm>
            <a:off x="673100" y="3159125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AE9AA526-9E6B-4AC7-96AB-FD8E4F1530BD}" type="datetime'''''''''4''''''''''''''''0''''''''''''''''0'''''''''''''''''">
              <a:rPr lang="en-GB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400</a:t>
            </a:fld>
            <a:endParaRPr lang="en-GB" sz="1050" dirty="0"/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2"/>
            </p:custDataLst>
          </p:nvPr>
        </p:nvSpPr>
        <p:spPr bwMode="gray">
          <a:xfrm>
            <a:off x="673100" y="3516313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7FCB122D-5F47-42B1-A539-1CB1453F85A5}" type="datetime'''''''''''''''''3''''''0''''''''''''''''0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300</a:t>
            </a:fld>
            <a:endParaRPr lang="en-GB" sz="1050" dirty="0"/>
          </a:p>
        </p:txBody>
      </p:sp>
      <p:sp>
        <p:nvSpPr>
          <p:cNvPr id="620" name="Text Placeholder 10">
            <a:extLst>
              <a:ext uri="{FF2B5EF4-FFF2-40B4-BE49-F238E27FC236}">
                <a16:creationId xmlns:a16="http://schemas.microsoft.com/office/drawing/2014/main" id="{40A604D2-C697-DD54-C25B-C934692B2274}"/>
              </a:ext>
            </a:extLst>
          </p:cNvPr>
          <p:cNvSpPr>
            <a:spLocks/>
          </p:cNvSpPr>
          <p:nvPr>
            <p:custDataLst>
              <p:tags r:id="rId83"/>
            </p:custDataLst>
          </p:nvPr>
        </p:nvSpPr>
        <p:spPr bwMode="gray">
          <a:xfrm>
            <a:off x="673100" y="3873500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94DB17E7-447D-4F59-B551-E804BC85D525}" type="datetime'''''''''''''''''2''''''0''''''''''''''''''''''''''''0'''''">
              <a:rPr lang="en-GB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200</a:t>
            </a:fld>
            <a:endParaRPr lang="en-GB" sz="1050" dirty="0"/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4"/>
            </p:custDataLst>
          </p:nvPr>
        </p:nvSpPr>
        <p:spPr bwMode="gray">
          <a:xfrm>
            <a:off x="673100" y="4229100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47C1D048-CD1A-46F0-B75A-71F385CABB9C}" type="datetime'''''''''''1''00''''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endParaRPr lang="en-GB" sz="1050" dirty="0"/>
          </a:p>
        </p:txBody>
      </p:sp>
      <p:sp>
        <p:nvSpPr>
          <p:cNvPr id="615" name="Text Placeholder 10">
            <a:extLst>
              <a:ext uri="{FF2B5EF4-FFF2-40B4-BE49-F238E27FC236}">
                <a16:creationId xmlns:a16="http://schemas.microsoft.com/office/drawing/2014/main" id="{0D6E9414-08BF-3469-A57A-6E2F4F213FF5}"/>
              </a:ext>
            </a:extLst>
          </p:cNvPr>
          <p:cNvSpPr>
            <a:spLocks/>
          </p:cNvSpPr>
          <p:nvPr>
            <p:custDataLst>
              <p:tags r:id="rId85"/>
            </p:custDataLst>
          </p:nvPr>
        </p:nvSpPr>
        <p:spPr bwMode="gray">
          <a:xfrm>
            <a:off x="822325" y="4586288"/>
            <a:ext cx="746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81C80F8E-D0A4-4A73-A286-4C08AFBDC13F}" type="datetime'''0'''''''''''''''''''''''''''''''''''''''''">
              <a:rPr lang="en-GB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0</a:t>
            </a:fld>
            <a:endParaRPr lang="en-US" sz="1050" noProof="0" dirty="0"/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6"/>
            </p:custDataLst>
          </p:nvPr>
        </p:nvSpPr>
        <p:spPr bwMode="gray">
          <a:xfrm>
            <a:off x="673100" y="2444750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AF82DDF-059E-46A3-A956-90994EE7837D}" type="datetime'''''''''''''''6''''''''''''''''''''''''''''''''''''''0''0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600</a:t>
            </a:fld>
            <a:endParaRPr lang="en-GB" sz="1050" dirty="0"/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7"/>
            </p:custDataLst>
          </p:nvPr>
        </p:nvSpPr>
        <p:spPr bwMode="gray">
          <a:xfrm>
            <a:off x="628650" y="4943475"/>
            <a:ext cx="2682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79801539-A7A5-49D7-803D-20502AE9A4AB}" type="datetime'''-1''''0''''0''''''''''''''''''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-100</a:t>
            </a:fld>
            <a:endParaRPr lang="en-GB" sz="1050" dirty="0"/>
          </a:p>
        </p:txBody>
      </p:sp>
      <p:sp>
        <p:nvSpPr>
          <p:cNvPr id="613" name="Text Placeholder 10">
            <a:extLst>
              <a:ext uri="{FF2B5EF4-FFF2-40B4-BE49-F238E27FC236}">
                <a16:creationId xmlns:a16="http://schemas.microsoft.com/office/drawing/2014/main" id="{6A97B7F3-18F9-A28C-1E04-6D026BF08886}"/>
              </a:ext>
            </a:extLst>
          </p:cNvPr>
          <p:cNvSpPr>
            <a:spLocks/>
          </p:cNvSpPr>
          <p:nvPr>
            <p:custDataLst>
              <p:tags r:id="rId88"/>
            </p:custDataLst>
          </p:nvPr>
        </p:nvSpPr>
        <p:spPr bwMode="gray">
          <a:xfrm>
            <a:off x="628650" y="5300663"/>
            <a:ext cx="2682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82242657-C755-4FCE-9772-10898AFCB67A}" type="datetime'''-''''''''''''''''''''2''''''0''''0'''''''''''''''''''''''">
              <a:rPr lang="en-GB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-200</a:t>
            </a:fld>
            <a:endParaRPr lang="en-GB" sz="1050" dirty="0"/>
          </a:p>
        </p:txBody>
      </p:sp>
      <p:cxnSp>
        <p:nvCxnSpPr>
          <p:cNvPr id="664" name="Conector recto 663">
            <a:extLst>
              <a:ext uri="{FF2B5EF4-FFF2-40B4-BE49-F238E27FC236}">
                <a16:creationId xmlns:a16="http://schemas.microsoft.com/office/drawing/2014/main" id="{443106ED-FE88-DAFB-6C59-80B94155DAE5}"/>
              </a:ext>
            </a:extLst>
          </p:cNvPr>
          <p:cNvCxnSpPr/>
          <p:nvPr>
            <p:custDataLst>
              <p:tags r:id="rId89"/>
            </p:custDataLst>
          </p:nvPr>
        </p:nvCxnSpPr>
        <p:spPr bwMode="auto">
          <a:xfrm flipV="1">
            <a:off x="1436688" y="4938713"/>
            <a:ext cx="0" cy="10160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69" name="Conector recto 668">
            <a:extLst>
              <a:ext uri="{FF2B5EF4-FFF2-40B4-BE49-F238E27FC236}">
                <a16:creationId xmlns:a16="http://schemas.microsoft.com/office/drawing/2014/main" id="{812C5F65-5357-49C3-A6D0-6255EE8FFEC1}"/>
              </a:ext>
            </a:extLst>
          </p:cNvPr>
          <p:cNvCxnSpPr/>
          <p:nvPr>
            <p:custDataLst>
              <p:tags r:id="rId90"/>
            </p:custDataLst>
          </p:nvPr>
        </p:nvCxnSpPr>
        <p:spPr bwMode="auto">
          <a:xfrm flipV="1">
            <a:off x="1112838" y="5280025"/>
            <a:ext cx="0" cy="104775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78" name="Conector recto 677">
            <a:extLst>
              <a:ext uri="{FF2B5EF4-FFF2-40B4-BE49-F238E27FC236}">
                <a16:creationId xmlns:a16="http://schemas.microsoft.com/office/drawing/2014/main" id="{65A4CD8C-5C7A-5EFA-ECB5-948F7E5321BD}"/>
              </a:ext>
            </a:extLst>
          </p:cNvPr>
          <p:cNvCxnSpPr>
            <a:cxnSpLocks/>
          </p:cNvCxnSpPr>
          <p:nvPr>
            <p:custDataLst>
              <p:tags r:id="rId91"/>
            </p:custDataLst>
          </p:nvPr>
        </p:nvCxnSpPr>
        <p:spPr bwMode="auto">
          <a:xfrm>
            <a:off x="1843088" y="4640263"/>
            <a:ext cx="0" cy="21748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22" name="Conector recto 621">
            <a:extLst>
              <a:ext uri="{FF2B5EF4-FFF2-40B4-BE49-F238E27FC236}">
                <a16:creationId xmlns:a16="http://schemas.microsoft.com/office/drawing/2014/main" id="{84AF72E0-04B4-AFF9-40B4-46E127A4FA1E}"/>
              </a:ext>
            </a:extLst>
          </p:cNvPr>
          <p:cNvCxnSpPr>
            <a:cxnSpLocks/>
          </p:cNvCxnSpPr>
          <p:nvPr>
            <p:custDataLst>
              <p:tags r:id="rId92"/>
            </p:custDataLst>
          </p:nvPr>
        </p:nvCxnSpPr>
        <p:spPr bwMode="auto">
          <a:xfrm flipV="1">
            <a:off x="2203450" y="4597400"/>
            <a:ext cx="0" cy="258763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24" name="Conector recto 623">
            <a:extLst>
              <a:ext uri="{FF2B5EF4-FFF2-40B4-BE49-F238E27FC236}">
                <a16:creationId xmlns:a16="http://schemas.microsoft.com/office/drawing/2014/main" id="{18A21210-1E2E-3637-E994-B921F5F69148}"/>
              </a:ext>
            </a:extLst>
          </p:cNvPr>
          <p:cNvCxnSpPr>
            <a:cxnSpLocks/>
          </p:cNvCxnSpPr>
          <p:nvPr>
            <p:custDataLst>
              <p:tags r:id="rId93"/>
            </p:custDataLst>
          </p:nvPr>
        </p:nvCxnSpPr>
        <p:spPr bwMode="auto">
          <a:xfrm>
            <a:off x="2516188" y="4608513"/>
            <a:ext cx="0" cy="41275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3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94"/>
            </p:custDataLst>
          </p:nvPr>
        </p:nvSpPr>
        <p:spPr bwMode="auto">
          <a:xfrm>
            <a:off x="361950" y="3119438"/>
            <a:ext cx="160338" cy="1665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vert270" wrap="none" lIns="0" tIns="0" rIns="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50" b="1" dirty="0"/>
              <a:t>Abatement cost  </a:t>
            </a:r>
            <a:r>
              <a:rPr lang="en-US" sz="1050" b="1" i="1" dirty="0"/>
              <a:t>($/tCO</a:t>
            </a:r>
            <a:r>
              <a:rPr lang="en-US" sz="1050" b="1" i="1" baseline="-25000" dirty="0"/>
              <a:t>2</a:t>
            </a:r>
            <a:r>
              <a:rPr lang="en-US" sz="1050" b="1" i="1" dirty="0"/>
              <a:t>e)</a:t>
            </a:r>
          </a:p>
        </p:txBody>
      </p:sp>
      <p:sp>
        <p:nvSpPr>
          <p:cNvPr id="662" name="Text Placeholder 10">
            <a:extLst>
              <a:ext uri="{FF2B5EF4-FFF2-40B4-BE49-F238E27FC236}">
                <a16:creationId xmlns:a16="http://schemas.microsoft.com/office/drawing/2014/main" id="{FF779AE7-7D8B-BA27-D5B2-3EB078B32A09}"/>
              </a:ext>
            </a:extLst>
          </p:cNvPr>
          <p:cNvSpPr>
            <a:spLocks/>
          </p:cNvSpPr>
          <p:nvPr>
            <p:custDataLst>
              <p:tags r:id="rId95"/>
            </p:custDataLst>
          </p:nvPr>
        </p:nvSpPr>
        <p:spPr bwMode="gray">
          <a:xfrm>
            <a:off x="1284288" y="5040313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/>
              <a:t>10%</a:t>
            </a:r>
            <a:endParaRPr lang="en-US" sz="1050" dirty="0"/>
          </a:p>
        </p:txBody>
      </p:sp>
      <p:sp>
        <p:nvSpPr>
          <p:cNvPr id="676" name="Text Placeholder 10">
            <a:extLst>
              <a:ext uri="{FF2B5EF4-FFF2-40B4-BE49-F238E27FC236}">
                <a16:creationId xmlns:a16="http://schemas.microsoft.com/office/drawing/2014/main" id="{A45F64F0-9F3B-5AF0-FEDD-D2609B048DE1}"/>
              </a:ext>
            </a:extLst>
          </p:cNvPr>
          <p:cNvSpPr>
            <a:spLocks/>
          </p:cNvSpPr>
          <p:nvPr>
            <p:custDataLst>
              <p:tags r:id="rId96"/>
            </p:custDataLst>
          </p:nvPr>
        </p:nvSpPr>
        <p:spPr bwMode="gray">
          <a:xfrm>
            <a:off x="1690688" y="4479925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/>
              <a:t>10%</a:t>
            </a:r>
            <a:endParaRPr lang="en-US" sz="1050" dirty="0"/>
          </a:p>
        </p:txBody>
      </p:sp>
      <p:sp>
        <p:nvSpPr>
          <p:cNvPr id="627" name="Text Placeholder 10">
            <a:extLst>
              <a:ext uri="{FF2B5EF4-FFF2-40B4-BE49-F238E27FC236}">
                <a16:creationId xmlns:a16="http://schemas.microsoft.com/office/drawing/2014/main" id="{5401C292-CDF7-0B2A-47D6-1C5D29E10A4B}"/>
              </a:ext>
            </a:extLst>
          </p:cNvPr>
          <p:cNvSpPr>
            <a:spLocks/>
          </p:cNvSpPr>
          <p:nvPr>
            <p:custDataLst>
              <p:tags r:id="rId97"/>
            </p:custDataLst>
          </p:nvPr>
        </p:nvSpPr>
        <p:spPr bwMode="gray">
          <a:xfrm>
            <a:off x="2051050" y="4856163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50" dirty="0"/>
              <a:t>10%</a:t>
            </a:r>
          </a:p>
        </p:txBody>
      </p:sp>
      <p:sp>
        <p:nvSpPr>
          <p:cNvPr id="632" name="Text Placeholder 10">
            <a:extLst>
              <a:ext uri="{FF2B5EF4-FFF2-40B4-BE49-F238E27FC236}">
                <a16:creationId xmlns:a16="http://schemas.microsoft.com/office/drawing/2014/main" id="{17A82312-BD66-35FD-9594-36C7F33961D7}"/>
              </a:ext>
            </a:extLst>
          </p:cNvPr>
          <p:cNvSpPr>
            <a:spLocks/>
          </p:cNvSpPr>
          <p:nvPr>
            <p:custDataLst>
              <p:tags r:id="rId98"/>
            </p:custDataLst>
          </p:nvPr>
        </p:nvSpPr>
        <p:spPr bwMode="gray">
          <a:xfrm>
            <a:off x="2400300" y="4448175"/>
            <a:ext cx="2317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sz="1050" dirty="0"/>
              <a:t>5%</a:t>
            </a:r>
            <a:endParaRPr lang="en-US" sz="1050" dirty="0"/>
          </a:p>
        </p:txBody>
      </p:sp>
      <p:sp>
        <p:nvSpPr>
          <p:cNvPr id="630" name="Text Placeholder 10">
            <a:extLst>
              <a:ext uri="{FF2B5EF4-FFF2-40B4-BE49-F238E27FC236}">
                <a16:creationId xmlns:a16="http://schemas.microsoft.com/office/drawing/2014/main" id="{2D329CBD-AE42-CD28-83F0-9415E9BB0CF8}"/>
              </a:ext>
            </a:extLst>
          </p:cNvPr>
          <p:cNvSpPr>
            <a:spLocks/>
          </p:cNvSpPr>
          <p:nvPr>
            <p:custDataLst>
              <p:tags r:id="rId99"/>
            </p:custDataLst>
          </p:nvPr>
        </p:nvSpPr>
        <p:spPr bwMode="gray">
          <a:xfrm>
            <a:off x="2693988" y="3563938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>
                <a:solidFill>
                  <a:schemeClr val="bg1"/>
                </a:solidFill>
                <a:effectLst/>
              </a:rPr>
              <a:t>10%</a:t>
            </a:r>
            <a:endParaRPr lang="en-US" sz="1050" dirty="0">
              <a:solidFill>
                <a:schemeClr val="bg1"/>
              </a:solidFill>
            </a:endParaRPr>
          </a:p>
        </p:txBody>
      </p:sp>
      <p:sp>
        <p:nvSpPr>
          <p:cNvPr id="631" name="Text Placeholder 10">
            <a:extLst>
              <a:ext uri="{FF2B5EF4-FFF2-40B4-BE49-F238E27FC236}">
                <a16:creationId xmlns:a16="http://schemas.microsoft.com/office/drawing/2014/main" id="{893AF201-9DFC-E85C-2FE9-C45FE1B8A0AB}"/>
              </a:ext>
            </a:extLst>
          </p:cNvPr>
          <p:cNvSpPr>
            <a:spLocks/>
          </p:cNvSpPr>
          <p:nvPr>
            <p:custDataLst>
              <p:tags r:id="rId100"/>
            </p:custDataLst>
          </p:nvPr>
        </p:nvSpPr>
        <p:spPr bwMode="gray">
          <a:xfrm>
            <a:off x="3308350" y="3640138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5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>
                <a:solidFill>
                  <a:schemeClr val="bg1"/>
                </a:solidFill>
                <a:effectLst/>
              </a:rPr>
              <a:t>20%</a:t>
            </a:r>
            <a:endParaRPr lang="en-US" sz="1050" dirty="0">
              <a:solidFill>
                <a:schemeClr val="bg1"/>
              </a:solidFill>
            </a:endParaRPr>
          </a:p>
        </p:txBody>
      </p:sp>
      <p:sp>
        <p:nvSpPr>
          <p:cNvPr id="64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01"/>
            </p:custDataLst>
          </p:nvPr>
        </p:nvSpPr>
        <p:spPr bwMode="auto">
          <a:xfrm>
            <a:off x="3170238" y="4778375"/>
            <a:ext cx="1533525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b="1" dirty="0"/>
              <a:t>Abatement potential (%)</a:t>
            </a:r>
            <a:endParaRPr lang="en-GB" sz="1050" b="1" dirty="0"/>
          </a:p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endParaRPr lang="en-GB" sz="1050" dirty="0"/>
          </a:p>
        </p:txBody>
      </p:sp>
      <p:sp>
        <p:nvSpPr>
          <p:cNvPr id="633" name="Text Placeholder 10">
            <a:extLst>
              <a:ext uri="{FF2B5EF4-FFF2-40B4-BE49-F238E27FC236}">
                <a16:creationId xmlns:a16="http://schemas.microsoft.com/office/drawing/2014/main" id="{30A90905-3087-3A80-9057-1557F3A7C257}"/>
              </a:ext>
            </a:extLst>
          </p:cNvPr>
          <p:cNvSpPr>
            <a:spLocks/>
          </p:cNvSpPr>
          <p:nvPr>
            <p:custDataLst>
              <p:tags r:id="rId102"/>
            </p:custDataLst>
          </p:nvPr>
        </p:nvSpPr>
        <p:spPr bwMode="gray">
          <a:xfrm>
            <a:off x="4127500" y="3016250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>
                <a:solidFill>
                  <a:schemeClr val="bg1"/>
                </a:solidFill>
                <a:effectLst/>
              </a:rPr>
              <a:t>20%</a:t>
            </a:r>
            <a:endParaRPr lang="en-US" sz="1050" dirty="0">
              <a:solidFill>
                <a:schemeClr val="bg1"/>
              </a:solidFill>
            </a:endParaRPr>
          </a:p>
        </p:txBody>
      </p:sp>
      <p:sp>
        <p:nvSpPr>
          <p:cNvPr id="667" name="Text Placeholder 10">
            <a:extLst>
              <a:ext uri="{FF2B5EF4-FFF2-40B4-BE49-F238E27FC236}">
                <a16:creationId xmlns:a16="http://schemas.microsoft.com/office/drawing/2014/main" id="{71FCEA49-3A18-2ED9-D8EB-B691AD96DFDF}"/>
              </a:ext>
            </a:extLst>
          </p:cNvPr>
          <p:cNvSpPr>
            <a:spLocks/>
          </p:cNvSpPr>
          <p:nvPr>
            <p:custDataLst>
              <p:tags r:id="rId103"/>
            </p:custDataLst>
          </p:nvPr>
        </p:nvSpPr>
        <p:spPr bwMode="gray">
          <a:xfrm>
            <a:off x="996950" y="5384800"/>
            <a:ext cx="2317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/>
              <a:t>5%</a:t>
            </a:r>
            <a:endParaRPr lang="en-US" sz="1050" dirty="0"/>
          </a:p>
        </p:txBody>
      </p:sp>
      <p:graphicFrame>
        <p:nvGraphicFramePr>
          <p:cNvPr id="634" name="Table 61">
            <a:extLst>
              <a:ext uri="{FF2B5EF4-FFF2-40B4-BE49-F238E27FC236}">
                <a16:creationId xmlns:a16="http://schemas.microsoft.com/office/drawing/2014/main" id="{F4EBD586-CDF7-B9DE-18AC-280B963CB5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6152224"/>
              </p:ext>
            </p:extLst>
          </p:nvPr>
        </p:nvGraphicFramePr>
        <p:xfrm>
          <a:off x="3713164" y="2216150"/>
          <a:ext cx="1139825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39825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Electrochemical production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35" name="Table 59">
            <a:extLst>
              <a:ext uri="{FF2B5EF4-FFF2-40B4-BE49-F238E27FC236}">
                <a16:creationId xmlns:a16="http://schemas.microsoft.com/office/drawing/2014/main" id="{9EF4B91C-73CE-8E82-4E28-BD54AD5559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6306769"/>
              </p:ext>
            </p:extLst>
          </p:nvPr>
        </p:nvGraphicFramePr>
        <p:xfrm>
          <a:off x="3037179" y="3157538"/>
          <a:ext cx="849313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49313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CCUS/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CCS</a:t>
                      </a:r>
                      <a:r>
                        <a:rPr lang="en-US" sz="9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36" name="Table 57">
            <a:extLst>
              <a:ext uri="{FF2B5EF4-FFF2-40B4-BE49-F238E27FC236}">
                <a16:creationId xmlns:a16="http://schemas.microsoft.com/office/drawing/2014/main" id="{78EFF523-0308-AEB7-8D50-9F88833401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2103543"/>
              </p:ext>
            </p:extLst>
          </p:nvPr>
        </p:nvGraphicFramePr>
        <p:xfrm>
          <a:off x="2469356" y="2844800"/>
          <a:ext cx="750888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50888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Thermal</a:t>
                      </a:r>
                    </a:p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batteries</a:t>
                      </a:r>
                      <a:r>
                        <a:rPr lang="en-US" sz="9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89" name="Table 60">
            <a:extLst>
              <a:ext uri="{FF2B5EF4-FFF2-40B4-BE49-F238E27FC236}">
                <a16:creationId xmlns:a16="http://schemas.microsoft.com/office/drawing/2014/main" id="{B26D63D3-6724-3A54-A5AE-0F3D3169AB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6599155"/>
              </p:ext>
            </p:extLst>
          </p:nvPr>
        </p:nvGraphicFramePr>
        <p:xfrm>
          <a:off x="702719" y="5465763"/>
          <a:ext cx="870198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0198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Alt. fuels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90" name="Table 56">
            <a:extLst>
              <a:ext uri="{FF2B5EF4-FFF2-40B4-BE49-F238E27FC236}">
                <a16:creationId xmlns:a16="http://schemas.microsoft.com/office/drawing/2014/main" id="{02BCEB0B-55E3-E304-C93C-61DC3EB20A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4872464"/>
              </p:ext>
            </p:extLst>
          </p:nvPr>
        </p:nvGraphicFramePr>
        <p:xfrm>
          <a:off x="1203326" y="5151438"/>
          <a:ext cx="572223" cy="228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72223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179389">
                <a:tc>
                  <a:txBody>
                    <a:bodyPr/>
                    <a:lstStyle/>
                    <a:p>
                      <a:pPr marL="0" marR="0" lvl="0" indent="0" algn="ctr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SCMs</a:t>
                      </a: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91" name="Table 66">
            <a:extLst>
              <a:ext uri="{FF2B5EF4-FFF2-40B4-BE49-F238E27FC236}">
                <a16:creationId xmlns:a16="http://schemas.microsoft.com/office/drawing/2014/main" id="{EAF95E2F-F21D-0092-CD83-A91C769A7D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7311689"/>
              </p:ext>
            </p:extLst>
          </p:nvPr>
        </p:nvGraphicFramePr>
        <p:xfrm>
          <a:off x="1517971" y="4300538"/>
          <a:ext cx="645250" cy="2418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5250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241812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LC3</a:t>
                      </a:r>
                      <a:r>
                        <a:rPr lang="en-US" sz="9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92" name="Table 55">
            <a:extLst>
              <a:ext uri="{FF2B5EF4-FFF2-40B4-BE49-F238E27FC236}">
                <a16:creationId xmlns:a16="http://schemas.microsoft.com/office/drawing/2014/main" id="{976FE62F-42D4-1DF0-F61B-A92F0C0541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6645938"/>
              </p:ext>
            </p:extLst>
          </p:nvPr>
        </p:nvGraphicFramePr>
        <p:xfrm>
          <a:off x="1727381" y="4945063"/>
          <a:ext cx="948211" cy="50323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48211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503238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Energy efficiency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832" name="Table 58">
            <a:extLst>
              <a:ext uri="{FF2B5EF4-FFF2-40B4-BE49-F238E27FC236}">
                <a16:creationId xmlns:a16="http://schemas.microsoft.com/office/drawing/2014/main" id="{18C07AE1-B418-BF29-E118-A92D3768F7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9403990"/>
              </p:ext>
            </p:extLst>
          </p:nvPr>
        </p:nvGraphicFramePr>
        <p:xfrm>
          <a:off x="2141538" y="4273551"/>
          <a:ext cx="911185" cy="228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1185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158750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Alt. 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feedstock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sp>
        <p:nvSpPr>
          <p:cNvPr id="7" name="CuadroTexto 88">
            <a:extLst>
              <a:ext uri="{FF2B5EF4-FFF2-40B4-BE49-F238E27FC236}">
                <a16:creationId xmlns:a16="http://schemas.microsoft.com/office/drawing/2014/main" id="{83B0F882-18E9-CB8A-82B7-3B790DA34798}"/>
              </a:ext>
            </a:extLst>
          </p:cNvPr>
          <p:cNvSpPr txBox="1"/>
          <p:nvPr/>
        </p:nvSpPr>
        <p:spPr bwMode="gray">
          <a:xfrm>
            <a:off x="655979" y="2074863"/>
            <a:ext cx="640080" cy="319088"/>
          </a:xfrm>
          <a:prstGeom prst="rect">
            <a:avLst/>
          </a:prstGeom>
          <a:solidFill>
            <a:srgbClr val="E3E8EE"/>
          </a:solidFill>
        </p:spPr>
        <p:txBody>
          <a:bodyPr wrap="square" lIns="91440" tIns="91440" rIns="91440" bIns="91440" rtlCol="0" anchor="ctr">
            <a:no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GB" sz="1250" b="1" dirty="0"/>
              <a:t>2030</a:t>
            </a:r>
          </a:p>
        </p:txBody>
      </p:sp>
      <p:sp>
        <p:nvSpPr>
          <p:cNvPr id="14" name="CuadroTexto 88">
            <a:extLst>
              <a:ext uri="{FF2B5EF4-FFF2-40B4-BE49-F238E27FC236}">
                <a16:creationId xmlns:a16="http://schemas.microsoft.com/office/drawing/2014/main" id="{D08AF21B-FD5A-109A-E8E2-E2167972CE0A}"/>
              </a:ext>
            </a:extLst>
          </p:cNvPr>
          <p:cNvSpPr txBox="1"/>
          <p:nvPr/>
        </p:nvSpPr>
        <p:spPr bwMode="gray">
          <a:xfrm>
            <a:off x="4869013" y="2074863"/>
            <a:ext cx="640080" cy="319088"/>
          </a:xfrm>
          <a:prstGeom prst="rect">
            <a:avLst/>
          </a:prstGeom>
          <a:solidFill>
            <a:srgbClr val="E3E8EE"/>
          </a:solidFill>
        </p:spPr>
        <p:txBody>
          <a:bodyPr wrap="square" lIns="91440" tIns="91440" rIns="91440" bIns="91440" rtlCol="0" anchor="ctr">
            <a:no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GB" sz="1250" b="1" dirty="0"/>
              <a:t>2050</a:t>
            </a:r>
          </a:p>
        </p:txBody>
      </p:sp>
    </p:spTree>
    <p:extLst>
      <p:ext uri="{BB962C8B-B14F-4D97-AF65-F5344CB8AC3E}">
        <p14:creationId xmlns:p14="http://schemas.microsoft.com/office/powerpoint/2010/main" val="189536248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9532CFE3-88F2-43C6-C4D0-163FFE3CAB41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3155069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5" imgW="426" imgH="428" progId="TCLayout.ActiveDocument.1">
                  <p:embed/>
                </p:oleObj>
              </mc:Choice>
              <mc:Fallback>
                <p:oleObj name="think-cell Slide" r:id="rId15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864A9A85-3244-7E2E-D0BF-AADB3953DC6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b="1" dirty="0"/>
              <a:t>Observations</a:t>
            </a:r>
          </a:p>
          <a:p>
            <a:r>
              <a:rPr lang="en-GB" sz="1050" dirty="0"/>
              <a:t>Energy efficiency measures improve </a:t>
            </a:r>
            <a:r>
              <a:rPr lang="en-GB" sz="1050" b="1" dirty="0"/>
              <a:t>how energy is consumed </a:t>
            </a:r>
            <a:r>
              <a:rPr lang="en-GB" sz="1050" dirty="0"/>
              <a:t>rather than changing cement chemistry.</a:t>
            </a:r>
          </a:p>
          <a:p>
            <a:r>
              <a:rPr lang="en-GB" sz="1050" dirty="0"/>
              <a:t>The measures address </a:t>
            </a:r>
            <a:r>
              <a:rPr lang="en-GB" sz="1050" b="1" dirty="0"/>
              <a:t>both electricity and thermal demand:</a:t>
            </a:r>
            <a:r>
              <a:rPr lang="en-GB" sz="1050" dirty="0"/>
              <a:t> Grinding and motors reduce indirect emissions, while kiln upgrades and waste heat recovery cut fuel-related emissions.</a:t>
            </a:r>
          </a:p>
          <a:p>
            <a:r>
              <a:rPr lang="en-GB" sz="1050" dirty="0"/>
              <a:t>Most levers are retrofit-friendly, meaning most plants can implement them without rebuilding kilns, making them the </a:t>
            </a:r>
            <a:r>
              <a:rPr lang="en-GB" sz="1050" b="1" dirty="0"/>
              <a:t>fastest abatement option </a:t>
            </a:r>
            <a:r>
              <a:rPr lang="en-GB" sz="1050" dirty="0"/>
              <a:t>compared with SCMs or CCUS.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396D364F-2BF2-087B-8D06-1944ABD9DA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Currently deployable energy efficiency measures can cut ~10% to 15% of cement production emissions </a:t>
            </a:r>
            <a:r>
              <a:rPr lang="en-GB" dirty="0"/>
              <a:t>through plant retrofits</a:t>
            </a:r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E5C53D5-984E-237B-33BB-F58435132C1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9184" y="6167920"/>
            <a:ext cx="9147241" cy="216706"/>
          </a:xfrm>
        </p:spPr>
        <p:txBody>
          <a:bodyPr/>
          <a:lstStyle/>
          <a:p>
            <a:r>
              <a:rPr lang="en-US" dirty="0"/>
              <a:t>1) </a:t>
            </a:r>
            <a:r>
              <a:rPr lang="en-US" sz="800" dirty="0">
                <a:solidFill>
                  <a:srgbClr val="000000"/>
                </a:solidFill>
              </a:rPr>
              <a:t>Grinding optimization: replacing ball mills with vertical roller mills or high-pressure grinding rolls;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/>
              <a:t>2) </a:t>
            </a:r>
            <a:r>
              <a:rPr lang="en-US" dirty="0">
                <a:solidFill>
                  <a:srgbClr val="000000"/>
                </a:solidFill>
              </a:rPr>
              <a:t>Waste heat recovery systems: capture exhaust heat to generate power; 3) Process control and motor optimization: improve combustion stability and fine-tune equipment operation; 4</a:t>
            </a:r>
            <a:r>
              <a:rPr lang="en-US" sz="800" dirty="0">
                <a:solidFill>
                  <a:srgbClr val="000000"/>
                </a:solidFill>
              </a:rPr>
              <a:t>) Kiln upgrades: modern preheaters, </a:t>
            </a:r>
            <a:r>
              <a:rPr lang="en-US" sz="800" dirty="0" err="1">
                <a:solidFill>
                  <a:srgbClr val="000000"/>
                </a:solidFill>
              </a:rPr>
              <a:t>precalciners</a:t>
            </a:r>
            <a:r>
              <a:rPr lang="en-US" sz="800" dirty="0">
                <a:solidFill>
                  <a:srgbClr val="000000"/>
                </a:solidFill>
              </a:rPr>
              <a:t>, and efficiency measures. </a:t>
            </a:r>
          </a:p>
          <a:p>
            <a:pPr lvl="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 CSI/ECRA,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7"/>
              </a:rPr>
              <a:t>Cement manufacturing</a:t>
            </a:r>
            <a:r>
              <a:rPr lang="en-US" dirty="0">
                <a:solidFill>
                  <a:srgbClr val="000000"/>
                </a:solidFill>
                <a:latin typeface="Arial"/>
                <a:hlinkClick r:id="rId17"/>
              </a:rPr>
              <a:t>: T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7"/>
              </a:rPr>
              <a:t>rying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7"/>
              </a:rPr>
              <a:t> to look ahead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(2017); IEA,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8"/>
              </a:rPr>
              <a:t>Technology Roadmap: Cement Industry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(2018); 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MIT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CEEPR,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9"/>
              </a:rPr>
              <a:t>Cost-efficient pathways to decarbonizing cement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(2023); Data Catalog,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0"/>
              </a:rPr>
              <a:t>Global database of cement production assets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(2025).</a:t>
            </a: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Soraya Van Beek,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1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2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3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  <a:endParaRPr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FE31AFE-E142-D9BA-B15E-A4E4A0BA1D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b="1" noProof="0" dirty="0"/>
              <a:t>Process control and high-efficiency motors deliver largest abatement at easiest installation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B5D6254-39BF-CED4-5D1E-760E9D8123E3}"/>
              </a:ext>
            </a:extLst>
          </p:cNvPr>
          <p:cNvSpPr txBox="1"/>
          <p:nvPr/>
        </p:nvSpPr>
        <p:spPr bwMode="gray">
          <a:xfrm>
            <a:off x="366713" y="2070291"/>
            <a:ext cx="523543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200" noProof="0" dirty="0"/>
              <a:t>Abatement potential of energy efficiency levers, 2023-50, </a:t>
            </a:r>
            <a:r>
              <a:rPr lang="en-US" sz="1200" i="1" dirty="0"/>
              <a:t>MtCO2</a:t>
            </a:r>
            <a:r>
              <a:rPr lang="en-US" sz="1200" i="1" noProof="0" dirty="0"/>
              <a:t>/year</a:t>
            </a:r>
          </a:p>
        </p:txBody>
      </p:sp>
      <p:graphicFrame>
        <p:nvGraphicFramePr>
          <p:cNvPr id="26" name="Chart 25">
            <a:extLst>
              <a:ext uri="{FF2B5EF4-FFF2-40B4-BE49-F238E27FC236}">
                <a16:creationId xmlns:a16="http://schemas.microsoft.com/office/drawing/2014/main" id="{F6891031-413D-4653-C4D9-E5EE1714C62E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585153129"/>
              </p:ext>
            </p:extLst>
          </p:nvPr>
        </p:nvGraphicFramePr>
        <p:xfrm>
          <a:off x="168275" y="3571875"/>
          <a:ext cx="2135188" cy="2614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4"/>
          </a:graphicData>
        </a:graphic>
      </p:graphicFrame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CC181946-CE65-A56D-E97F-1F5F7CA05BBA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 bwMode="gray">
          <a:xfrm>
            <a:off x="1074738" y="5319713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>
                <a:solidFill>
                  <a:schemeClr val="bg1"/>
                </a:solidFill>
                <a:effectLst/>
              </a:rPr>
              <a:t>50%</a:t>
            </a:r>
            <a:endParaRPr lang="en-US" sz="1100">
              <a:solidFill>
                <a:schemeClr val="bg1"/>
              </a:solidFill>
            </a:endParaRPr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54AE1584-A0F0-5FFA-7496-F0C8A19AE50E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 bwMode="auto">
          <a:xfrm>
            <a:off x="973138" y="5986463"/>
            <a:ext cx="5254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>
                <a:effectLst/>
              </a:rPr>
              <a:t>By 2050</a:t>
            </a:r>
            <a:endParaRPr lang="en-US" sz="1100"/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C6C53D6F-81AD-F1C0-2556-AC1F8D54EA3C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 bwMode="gray">
          <a:xfrm>
            <a:off x="814388" y="3624263"/>
            <a:ext cx="8429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/>
              <a:t>~200 (100%)</a:t>
            </a:r>
            <a:endParaRPr lang="en-US" sz="1100"/>
          </a:p>
        </p:txBody>
      </p:sp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9C2DC0E8-BC8C-036A-BD7A-70F8844E9C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3659687"/>
              </p:ext>
            </p:extLst>
          </p:nvPr>
        </p:nvGraphicFramePr>
        <p:xfrm>
          <a:off x="2015408" y="2414588"/>
          <a:ext cx="6913141" cy="314263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221958">
                  <a:extLst>
                    <a:ext uri="{9D8B030D-6E8A-4147-A177-3AD203B41FA5}">
                      <a16:colId xmlns:a16="http://schemas.microsoft.com/office/drawing/2014/main" val="1567320760"/>
                    </a:ext>
                  </a:extLst>
                </a:gridCol>
                <a:gridCol w="854899">
                  <a:extLst>
                    <a:ext uri="{9D8B030D-6E8A-4147-A177-3AD203B41FA5}">
                      <a16:colId xmlns:a16="http://schemas.microsoft.com/office/drawing/2014/main" val="452700927"/>
                    </a:ext>
                  </a:extLst>
                </a:gridCol>
                <a:gridCol w="781622">
                  <a:extLst>
                    <a:ext uri="{9D8B030D-6E8A-4147-A177-3AD203B41FA5}">
                      <a16:colId xmlns:a16="http://schemas.microsoft.com/office/drawing/2014/main" val="3043784350"/>
                    </a:ext>
                  </a:extLst>
                </a:gridCol>
                <a:gridCol w="793835">
                  <a:extLst>
                    <a:ext uri="{9D8B030D-6E8A-4147-A177-3AD203B41FA5}">
                      <a16:colId xmlns:a16="http://schemas.microsoft.com/office/drawing/2014/main" val="2891318502"/>
                    </a:ext>
                  </a:extLst>
                </a:gridCol>
                <a:gridCol w="1148007">
                  <a:extLst>
                    <a:ext uri="{9D8B030D-6E8A-4147-A177-3AD203B41FA5}">
                      <a16:colId xmlns:a16="http://schemas.microsoft.com/office/drawing/2014/main" val="3092888190"/>
                    </a:ext>
                  </a:extLst>
                </a:gridCol>
                <a:gridCol w="1118723">
                  <a:extLst>
                    <a:ext uri="{9D8B030D-6E8A-4147-A177-3AD203B41FA5}">
                      <a16:colId xmlns:a16="http://schemas.microsoft.com/office/drawing/2014/main" val="139174011"/>
                    </a:ext>
                  </a:extLst>
                </a:gridCol>
                <a:gridCol w="994097">
                  <a:extLst>
                    <a:ext uri="{9D8B030D-6E8A-4147-A177-3AD203B41FA5}">
                      <a16:colId xmlns:a16="http://schemas.microsoft.com/office/drawing/2014/main" val="1878991486"/>
                    </a:ext>
                  </a:extLst>
                </a:gridCol>
              </a:tblGrid>
              <a:tr h="460399"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Lever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Energy source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TRL</a:t>
                      </a:r>
                      <a:r>
                        <a:rPr lang="en-GB" sz="8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8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1-10</a:t>
                      </a:r>
                      <a:endParaRPr lang="en-GB" sz="1100" b="1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Retrofit or new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Ease of installation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Scalability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Co-benefits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  <a:lumOff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6004221"/>
                  </a:ext>
                </a:extLst>
              </a:tr>
              <a:tr h="640080"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200" b="1" kern="1200">
                          <a:solidFill>
                            <a:srgbClr val="364D6E"/>
                          </a:solidFill>
                          <a:latin typeface="+mn-lt"/>
                          <a:ea typeface="+mn-ea"/>
                          <a:cs typeface="+mn-cs"/>
                        </a:rPr>
                        <a:t>Grinding optimization</a:t>
                      </a:r>
                      <a:r>
                        <a:rPr lang="en-GB" sz="1200" b="1" kern="1200" baseline="30000">
                          <a:solidFill>
                            <a:srgbClr val="364D6E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en-GB" sz="1200" b="1" kern="1200">
                        <a:solidFill>
                          <a:srgbClr val="364D6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Electricity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NL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Retrofit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Medium</a:t>
                      </a: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– major retrofit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High </a:t>
                      </a:r>
                    </a:p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(all plant sizes)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Lower costs, finer product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85914169"/>
                  </a:ext>
                </a:extLst>
              </a:tr>
              <a:tr h="640080"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200" b="1" kern="1200">
                          <a:solidFill>
                            <a:srgbClr val="4C6C9C"/>
                          </a:solidFill>
                          <a:latin typeface="+mn-lt"/>
                          <a:ea typeface="+mn-ea"/>
                          <a:cs typeface="+mn-cs"/>
                        </a:rPr>
                        <a:t>Waste heat recovery</a:t>
                      </a:r>
                      <a:r>
                        <a:rPr lang="en-GB" sz="1200" b="1" kern="1200" baseline="30000">
                          <a:solidFill>
                            <a:srgbClr val="4C6C9C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en-GB" sz="1200" b="1" kern="1200">
                        <a:solidFill>
                          <a:srgbClr val="4C6C9C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Both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NL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  <a:r>
                        <a:rPr lang="en-US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lang="en-NL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Retrofit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Medium</a:t>
                      </a: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– </a:t>
                      </a:r>
                    </a:p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add-on unit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Medium</a:t>
                      </a:r>
                      <a:r>
                        <a:rPr lang="en-GB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(needs large scale)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On-site power, energy security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708029533"/>
                  </a:ext>
                </a:extLst>
              </a:tr>
              <a:tr h="640080"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200" b="1" kern="1200">
                          <a:solidFill>
                            <a:srgbClr val="9DB1CF"/>
                          </a:solidFill>
                          <a:latin typeface="+mn-lt"/>
                          <a:ea typeface="+mn-ea"/>
                          <a:cs typeface="+mn-cs"/>
                        </a:rPr>
                        <a:t>Process control</a:t>
                      </a:r>
                      <a:r>
                        <a:rPr lang="en-GB" sz="1200" b="1" kern="1200" baseline="0">
                          <a:solidFill>
                            <a:srgbClr val="9DB1CF"/>
                          </a:solidFill>
                          <a:latin typeface="+mn-lt"/>
                          <a:ea typeface="+mn-ea"/>
                          <a:cs typeface="+mn-cs"/>
                        </a:rPr>
                        <a:t> &amp; </a:t>
                      </a:r>
                      <a:r>
                        <a:rPr lang="en-GB" sz="1200" b="1" kern="1200">
                          <a:solidFill>
                            <a:srgbClr val="9DB1CF"/>
                          </a:solidFill>
                          <a:latin typeface="+mn-lt"/>
                          <a:ea typeface="+mn-ea"/>
                          <a:cs typeface="+mn-cs"/>
                        </a:rPr>
                        <a:t>optimization</a:t>
                      </a:r>
                      <a:r>
                        <a:rPr lang="en-GB" sz="1200" b="1" kern="1200" baseline="30000">
                          <a:solidFill>
                            <a:srgbClr val="9DB1CF"/>
                          </a:solidFill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lang="en-GB" sz="1200" b="1" kern="1200">
                        <a:solidFill>
                          <a:srgbClr val="9DB1CF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Electricity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NL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Retrofit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High</a:t>
                      </a: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– </a:t>
                      </a:r>
                    </a:p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plug &amp; play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Very high </a:t>
                      </a:r>
                    </a:p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(all plants)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Stable ops, lower maintenance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6158169"/>
                  </a:ext>
                </a:extLst>
              </a:tr>
              <a:tr h="640080"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200" b="1" kern="1200">
                          <a:solidFill>
                            <a:schemeClr val="accent1"/>
                          </a:solidFill>
                          <a:latin typeface="+mn-lt"/>
                          <a:ea typeface="+mn-ea"/>
                          <a:cs typeface="+mn-cs"/>
                        </a:rPr>
                        <a:t>Kiln upgrades</a:t>
                      </a:r>
                      <a:r>
                        <a:rPr lang="en-GB" sz="1200" b="1" kern="1200" baseline="30000">
                          <a:solidFill>
                            <a:schemeClr val="accent1"/>
                          </a:solidFill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lang="en-GB" sz="1200" b="1" kern="1200">
                        <a:solidFill>
                          <a:schemeClr val="accen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Thermal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NL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  <a:r>
                        <a:rPr lang="en-US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lang="en-NL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Retrofit and new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rgbClr val="C00000"/>
                          </a:solidFill>
                          <a:latin typeface="+mn-lt"/>
                          <a:ea typeface="+mn-ea"/>
                          <a:cs typeface="+mn-cs"/>
                        </a:rPr>
                        <a:t>Low</a:t>
                      </a: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– </a:t>
                      </a:r>
                    </a:p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very disruptive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High</a:t>
                      </a: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(large plants best)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Higher output, fuel flexibility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78453723"/>
                  </a:ext>
                </a:extLst>
              </a:tr>
            </a:tbl>
          </a:graphicData>
        </a:graphic>
      </p:graphicFrame>
      <p:sp>
        <p:nvSpPr>
          <p:cNvPr id="15" name="btfpCallout843070">
            <a:extLst>
              <a:ext uri="{FF2B5EF4-FFF2-40B4-BE49-F238E27FC236}">
                <a16:creationId xmlns:a16="http://schemas.microsoft.com/office/drawing/2014/main" id="{97CC870A-DB7B-4FEC-306E-C939690E38FC}"/>
              </a:ext>
            </a:extLst>
          </p:cNvPr>
          <p:cNvSpPr/>
          <p:nvPr/>
        </p:nvSpPr>
        <p:spPr bwMode="gray">
          <a:xfrm>
            <a:off x="2141449" y="5641975"/>
            <a:ext cx="6787099" cy="468719"/>
          </a:xfrm>
          <a:prstGeom prst="wedgeRectCallout">
            <a:avLst>
              <a:gd name="adj1" fmla="val -56822"/>
              <a:gd name="adj2" fmla="val -45740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Abatement potential is expected to stay constant through 2050, as measures are already highly mature, with limited future efficiency gains. Impact is front loaded because potential can be realized now.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FB219F3A-138C-5748-2BCD-93B9CA624761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366713" y="2457450"/>
            <a:ext cx="179388" cy="133350"/>
          </a:xfrm>
          <a:prstGeom prst="rect">
            <a:avLst/>
          </a:prstGeom>
          <a:solidFill>
            <a:srgbClr val="364D6E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53BADF85-410A-B0A2-D909-07B88C219234}"/>
              </a:ext>
            </a:extLst>
          </p:cNvPr>
          <p:cNvSpPr/>
          <p:nvPr>
            <p:custDataLst>
              <p:tags r:id="rId7"/>
            </p:custDataLst>
          </p:nvPr>
        </p:nvSpPr>
        <p:spPr bwMode="auto">
          <a:xfrm>
            <a:off x="366713" y="2660650"/>
            <a:ext cx="179388" cy="133350"/>
          </a:xfrm>
          <a:prstGeom prst="rect">
            <a:avLst/>
          </a:prstGeom>
          <a:solidFill>
            <a:srgbClr val="4C6C9C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C4CC294C-1EA5-5048-87FE-A0FC2CCF1B4C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366713" y="2863850"/>
            <a:ext cx="179388" cy="133350"/>
          </a:xfrm>
          <a:prstGeom prst="rect">
            <a:avLst/>
          </a:prstGeom>
          <a:solidFill>
            <a:srgbClr val="9DB1C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5D9AB55-60F1-E137-D6CD-3413D8C7B272}"/>
              </a:ext>
            </a:extLst>
          </p:cNvPr>
          <p:cNvSpPr/>
          <p:nvPr>
            <p:custDataLst>
              <p:tags r:id="rId9"/>
            </p:custDataLst>
          </p:nvPr>
        </p:nvSpPr>
        <p:spPr bwMode="auto">
          <a:xfrm>
            <a:off x="366713" y="3219450"/>
            <a:ext cx="179388" cy="13335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ECF84C70-C8BE-1624-5094-E691651B2641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596900" y="2452688"/>
            <a:ext cx="4778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15B46A8A-F48A-40AB-BC3A-8394EF6CC092}" type="datetime'''''Gr''''''''i''''''''''''''n''''''''''di''''n''''''g'''''''">
              <a:rPr lang="en-US" altLang="en-US" sz="1000" smtClean="0"/>
              <a:pPr/>
              <a:t>Grinding</a:t>
            </a:fld>
            <a:endParaRPr lang="en-US" sz="1000"/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5398E1F0-9800-18F5-2D15-65721AE63911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596900" y="2655888"/>
            <a:ext cx="12303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2C720AF7-B1D4-479D-A3E7-5A4757C3323D}" type="datetime'Wa''''s''''''''te'' H''''''''ea''''''''t'''' ''''Reco''very'''">
              <a:rPr lang="en-US" altLang="en-US" sz="1000" smtClean="0"/>
              <a:pPr/>
              <a:t>Waste Heat Recovery</a:t>
            </a:fld>
            <a:endParaRPr lang="en-US" sz="1000"/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1EC06CB8-658F-9BFB-864C-63613094BC04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596900" y="2859088"/>
            <a:ext cx="9001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A347173A-2B49-429D-9224-2236B2B4E1FF}" type="datetime'Pro''c''es''s Control&#10;&amp;'' Op''t''''''i''mi''zat''i''on'''''">
              <a:rPr lang="en-US" altLang="en-US" sz="1000" smtClean="0"/>
              <a:pPr/>
              <a:t>Process Control
&amp; Optimization</a:t>
            </a:fld>
            <a:endParaRPr lang="en-US" sz="1000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8A4CBC3A-1CF5-5F8F-F007-26C970C6303A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596900" y="3214688"/>
            <a:ext cx="7937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1F10D191-40C6-4340-A4AC-6984FC44572E}" type="datetime'Ki''ln'''' ''''Up''g''''r''''a''d''''''''''''e''''''s'">
              <a:rPr lang="en-US" altLang="en-US" sz="1000" smtClean="0"/>
              <a:pPr/>
              <a:t>Kiln Upgrades</a:t>
            </a:fld>
            <a:endParaRPr lang="en-US" sz="100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24F8D73-4BE8-49CF-CF04-A4E4FAA91CE5}"/>
              </a:ext>
            </a:extLst>
          </p:cNvPr>
          <p:cNvSpPr txBox="1"/>
          <p:nvPr/>
        </p:nvSpPr>
        <p:spPr bwMode="gray">
          <a:xfrm>
            <a:off x="-11575" y="-9665"/>
            <a:ext cx="3882452" cy="318924"/>
          </a:xfrm>
          <a:prstGeom prst="rect">
            <a:avLst/>
          </a:prstGeom>
          <a:solidFill>
            <a:schemeClr val="accent3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indent="0" algn="ctr">
              <a:buFontTx/>
              <a:buNone/>
            </a:pPr>
            <a:r>
              <a:rPr lang="en-US" sz="1600" b="1" noProof="0">
                <a:solidFill>
                  <a:srgbClr val="FFFFFF"/>
                </a:solidFill>
              </a:rPr>
              <a:t>Energy efficiency</a:t>
            </a:r>
          </a:p>
        </p:txBody>
      </p:sp>
    </p:spTree>
    <p:extLst>
      <p:ext uri="{BB962C8B-B14F-4D97-AF65-F5344CB8AC3E}">
        <p14:creationId xmlns:p14="http://schemas.microsoft.com/office/powerpoint/2010/main" val="400072964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7A7BFCDA-D595-D979-8B69-C37ED1816AA8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3267785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0" imgW="426" imgH="428" progId="TCLayout.ActiveDocument.1">
                  <p:embed/>
                </p:oleObj>
              </mc:Choice>
              <mc:Fallback>
                <p:oleObj name="think-cell Slide" r:id="rId50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982765E-1D2F-DD6A-A2AC-1EDD1E67EF8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b="1" dirty="0"/>
              <a:t>Observations</a:t>
            </a:r>
          </a:p>
          <a:p>
            <a:r>
              <a:rPr lang="en-US" sz="1050" b="1" i="0" u="none" strike="noStrike" baseline="0" noProof="0" dirty="0">
                <a:solidFill>
                  <a:srgbClr val="221E1F"/>
                </a:solidFill>
              </a:rPr>
              <a:t>Coal dominates cement production fuel use at 70%</a:t>
            </a:r>
            <a:r>
              <a:rPr lang="en-US" sz="1050" i="0" u="none" strike="noStrike" baseline="0" noProof="0" dirty="0">
                <a:solidFill>
                  <a:srgbClr val="221E1F"/>
                </a:solidFill>
              </a:rPr>
              <a:t>,</a:t>
            </a:r>
            <a:r>
              <a:rPr lang="en-US" sz="1050" b="1" i="0" u="none" strike="noStrike" baseline="0" noProof="0" dirty="0">
                <a:solidFill>
                  <a:srgbClr val="221E1F"/>
                </a:solidFill>
              </a:rPr>
              <a:t> </a:t>
            </a:r>
            <a:r>
              <a:rPr lang="en-US" sz="1050" b="0" i="0" u="none" strike="noStrike" baseline="0" noProof="0" dirty="0">
                <a:solidFill>
                  <a:srgbClr val="221E1F"/>
                </a:solidFill>
              </a:rPr>
              <a:t>followed by oil and natural gas at 24%. A</a:t>
            </a:r>
            <a:r>
              <a:rPr lang="en-US" sz="1050" noProof="0" dirty="0">
                <a:solidFill>
                  <a:srgbClr val="221E1F"/>
                </a:solidFill>
              </a:rPr>
              <a:t>lternative fuels (</a:t>
            </a:r>
            <a:r>
              <a:rPr lang="en-US" sz="1050" b="0" i="0" u="none" strike="noStrike" baseline="0" noProof="0" dirty="0">
                <a:solidFill>
                  <a:srgbClr val="221E1F"/>
                </a:solidFill>
              </a:rPr>
              <a:t>biomass, waste) account for just 5%</a:t>
            </a:r>
            <a:r>
              <a:rPr lang="en-US" sz="1050" noProof="0" dirty="0">
                <a:solidFill>
                  <a:srgbClr val="221E1F"/>
                </a:solidFill>
              </a:rPr>
              <a:t>.</a:t>
            </a:r>
          </a:p>
          <a:p>
            <a:r>
              <a:rPr lang="en-US" sz="1050" noProof="0" dirty="0"/>
              <a:t>Switching to bioenergy fuels that are less carbon intensive than conventional fuels can </a:t>
            </a:r>
            <a:r>
              <a:rPr lang="en-US" sz="1050" b="1" noProof="0" dirty="0"/>
              <a:t>deliver reductions of </a:t>
            </a:r>
            <a:r>
              <a:rPr lang="en-US" sz="1050" b="1" dirty="0"/>
              <a:t>~200</a:t>
            </a:r>
            <a:r>
              <a:rPr lang="en-US" sz="1050" b="1" noProof="0" dirty="0"/>
              <a:t> </a:t>
            </a:r>
            <a:r>
              <a:rPr lang="en-US" sz="1050" b="1" dirty="0"/>
              <a:t>M</a:t>
            </a:r>
            <a:r>
              <a:rPr lang="en-US" sz="1050" b="1" noProof="0" dirty="0"/>
              <a:t>tCO</a:t>
            </a:r>
            <a:r>
              <a:rPr lang="en-US" sz="1050" b="1" baseline="-25000" noProof="0" dirty="0"/>
              <a:t>2</a:t>
            </a:r>
            <a:r>
              <a:rPr lang="en-US" sz="1050" b="1" noProof="0" dirty="0"/>
              <a:t>, or 14% of the cumulative cement CO</a:t>
            </a:r>
            <a:r>
              <a:rPr lang="en-US" sz="1050" b="1" baseline="-25000" noProof="0" dirty="0"/>
              <a:t>2</a:t>
            </a:r>
            <a:r>
              <a:rPr lang="en-US" sz="1050" b="1" noProof="0" dirty="0"/>
              <a:t> emissions savings, </a:t>
            </a:r>
            <a:r>
              <a:rPr lang="en-US" sz="1050" noProof="0" dirty="0"/>
              <a:t>by 2050 under IEA 2°C</a:t>
            </a:r>
            <a:r>
              <a:rPr lang="en-US" sz="1050" dirty="0"/>
              <a:t> — </a:t>
            </a:r>
            <a:r>
              <a:rPr lang="en-US" sz="1050" noProof="0" dirty="0"/>
              <a:t>assuming 100% abatement of fuel emissions by bioenergy and an additional 20% process emissions abatement.</a:t>
            </a:r>
          </a:p>
          <a:p>
            <a:r>
              <a:rPr lang="en-US" sz="1050" dirty="0"/>
              <a:t>Industry pilots are diversifying the alternative fuel mix: Heidelberg Materials is testing </a:t>
            </a:r>
            <a:r>
              <a:rPr lang="en-US" sz="1050" b="1" dirty="0"/>
              <a:t>hydrogen/ammonia </a:t>
            </a:r>
            <a:r>
              <a:rPr lang="en-US" sz="1050" dirty="0"/>
              <a:t>as fuel carriers to decarbonize kiln heat, while Cemex has produced </a:t>
            </a:r>
            <a:r>
              <a:rPr lang="en-US" sz="1050" b="1" dirty="0"/>
              <a:t>solar clinker with concentrated solar heat</a:t>
            </a:r>
            <a:r>
              <a:rPr lang="en-US" sz="1050" dirty="0"/>
              <a:t> (1,500°C+) and is scaling toward continuous industrial operation. </a:t>
            </a:r>
            <a:endParaRPr lang="en-US" sz="1050" noProof="0" dirty="0"/>
          </a:p>
          <a:p>
            <a:endParaRPr lang="en-US" b="1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014B7C0A-C47A-5CAE-2BA2-939A7EC7E4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>
                <a:solidFill>
                  <a:srgbClr val="000000"/>
                </a:solidFill>
                <a:latin typeface="Arial"/>
              </a:rPr>
              <a:t>Share of bioenergy for heating kilns is expected to increase, as large producers set targets to</a:t>
            </a:r>
            <a:r>
              <a:rPr lang="en-US" sz="2800" b="1" noProof="0" dirty="0">
                <a:solidFill>
                  <a:srgbClr val="000000"/>
                </a:solidFill>
                <a:latin typeface="Arial"/>
              </a:rPr>
              <a:t> shift 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away from</a:t>
            </a:r>
            <a:r>
              <a:rPr lang="en-US" sz="2800" b="1" noProof="0" dirty="0">
                <a:solidFill>
                  <a:srgbClr val="000000"/>
                </a:solidFill>
                <a:latin typeface="Arial"/>
              </a:rPr>
              <a:t> fossil fuels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DBDFD90-5523-580B-81C1-2EEDE40F8D7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b="1" dirty="0"/>
              <a:t>Replacing fossil fuels with bioenergy has an a</a:t>
            </a:r>
            <a:r>
              <a:rPr lang="en-US" b="1" noProof="0" dirty="0" err="1"/>
              <a:t>batement</a:t>
            </a:r>
            <a:r>
              <a:rPr lang="en-US" b="1" noProof="0" dirty="0"/>
              <a:t> potential of ~200 MtCO</a:t>
            </a:r>
            <a:r>
              <a:rPr lang="en-US" b="1" baseline="-25000" noProof="0" dirty="0"/>
              <a:t>2</a:t>
            </a:r>
            <a:r>
              <a:rPr lang="en-US" b="1" noProof="0" dirty="0"/>
              <a:t>/year but </a:t>
            </a:r>
            <a:r>
              <a:rPr lang="en-US" b="1" noProof="0" dirty="0" err="1"/>
              <a:t>varie</a:t>
            </a:r>
            <a:r>
              <a:rPr lang="en-US" dirty="0"/>
              <a:t>s widely by biomass type</a:t>
            </a:r>
            <a:endParaRPr lang="en-US" b="1" noProof="0" dirty="0"/>
          </a:p>
        </p:txBody>
      </p:sp>
      <p:sp>
        <p:nvSpPr>
          <p:cNvPr id="8" name="Rectangle: Rounded Corners 67">
            <a:extLst>
              <a:ext uri="{FF2B5EF4-FFF2-40B4-BE49-F238E27FC236}">
                <a16:creationId xmlns:a16="http://schemas.microsoft.com/office/drawing/2014/main" id="{C5D7CFEA-0FC7-DC05-B0E3-BDF4133EF291}"/>
              </a:ext>
            </a:extLst>
          </p:cNvPr>
          <p:cNvSpPr/>
          <p:nvPr/>
        </p:nvSpPr>
        <p:spPr>
          <a:xfrm>
            <a:off x="6384925" y="3005760"/>
            <a:ext cx="2132013" cy="432000"/>
          </a:xfrm>
          <a:prstGeom prst="roundRect">
            <a:avLst>
              <a:gd name="adj" fmla="val 2379"/>
            </a:avLst>
          </a:prstGeom>
          <a:solidFill>
            <a:schemeClr val="bg1"/>
          </a:solidFill>
          <a:ln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/>
          </a:p>
        </p:txBody>
      </p:sp>
      <p:graphicFrame>
        <p:nvGraphicFramePr>
          <p:cNvPr id="9" name="Chart 8">
            <a:extLst>
              <a:ext uri="{FF2B5EF4-FFF2-40B4-BE49-F238E27FC236}">
                <a16:creationId xmlns:a16="http://schemas.microsoft.com/office/drawing/2014/main" id="{723DFFC2-E510-3D20-A360-1285891E22B8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278998063"/>
              </p:ext>
            </p:extLst>
          </p:nvPr>
        </p:nvGraphicFramePr>
        <p:xfrm>
          <a:off x="384175" y="2411413"/>
          <a:ext cx="6118225" cy="1549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2"/>
          </a:graphicData>
        </a:graphic>
      </p:graphicFrame>
      <p:sp>
        <p:nvSpPr>
          <p:cNvPr id="10" name="Text Placeholder 10">
            <a:extLst>
              <a:ext uri="{FF2B5EF4-FFF2-40B4-BE49-F238E27FC236}">
                <a16:creationId xmlns:a16="http://schemas.microsoft.com/office/drawing/2014/main" id="{EB5563CC-2DB5-3A47-D772-C7FB33B4FD7F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1050925" y="3136900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F6E7BD0-E7FF-4936-A04A-94B5798CC489}" type="datetime'9''''''''''''''''''''5''''''''''''''''''''''''%''''''''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95%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3DB01455-7B9F-2643-776C-B3BF82114783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gray">
          <a:xfrm>
            <a:off x="1090613" y="2444750"/>
            <a:ext cx="242888" cy="168275"/>
          </a:xfrm>
          <a:prstGeom prst="rect">
            <a:avLst/>
          </a:prstGeom>
          <a:solidFill>
            <a:srgbClr val="007770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9B378A6-6EAC-4DB1-8271-1C0078DD7255}" type="datetime'''''''''''''''''''''''''''''''5''''''''''%'''''">
              <a:rPr lang="en-US" altLang="en-US" sz="11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4D630709-90E9-8C6F-953B-F5AA8CCDC4EB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1049338" y="3924300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C350030-6E5D-4070-93DE-F01054EFED32}" type="datetime'''''''''''''''''''20''''''''2''''''''''''''''2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2022</a:t>
            </a:fld>
            <a:endParaRPr lang="en-US" sz="1100" noProof="0"/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018F103A-F2DB-3AF9-5C6F-2C21D3FEFAA4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gray">
          <a:xfrm>
            <a:off x="2538413" y="3295650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AD0985A-9CA9-4730-882C-89EA34733563}" type="datetime'''''''''''72''''''''''''''%''''''''''''''''''''''''''''''''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72%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D8A3C89C-BEAA-4FAE-6518-70A877CCFF6E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2332038" y="2692400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DA698EB-3B4B-4B39-99B9-28B7EED585F0}" type="datetime'''''''1''''''''''''''''5%''''''''''''''''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15%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E2865C3E-A0D0-5E71-4783-99447EAD6509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2786063" y="2574925"/>
            <a:ext cx="242888" cy="168275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2B9AB28-0F8E-4D9D-9CEF-28BD50C78F98}" type="datetime'''''''''''2''''''''''''''''''''''''''''''''''''''%'''''''">
              <a:rPr lang="en-US" altLang="en-US" sz="11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16" name="Text Placeholder 10">
            <a:extLst>
              <a:ext uri="{FF2B5EF4-FFF2-40B4-BE49-F238E27FC236}">
                <a16:creationId xmlns:a16="http://schemas.microsoft.com/office/drawing/2014/main" id="{F4F3A8B9-1876-366E-AF7B-1C630D817660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gray">
          <a:xfrm>
            <a:off x="2332038" y="2492375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F370B42-41FB-49CA-BEA3-14E1118764D7}" type="datetime'''''''''''''''''''''''''''1''''''''''''0''%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2FA8EFA8-3AA6-0863-A55F-E1D0A611A82F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2786063" y="2416175"/>
            <a:ext cx="242888" cy="168275"/>
          </a:xfrm>
          <a:prstGeom prst="rect">
            <a:avLst/>
          </a:prstGeom>
          <a:solidFill>
            <a:srgbClr val="969696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7DB2D4A-93B2-4FA1-9482-AE3F08FAF12D}" type="datetime'''''''''''''1%'''''''''''''''">
              <a:rPr lang="en-US" altLang="en-US" sz="11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1%</a:t>
            </a:fld>
            <a:endParaRPr lang="en-US" sz="1100" noProof="0"/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C0635637-BDA3-FF9C-141D-4B528A199C9E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2536825" y="3924300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92FE46D-81D2-4A59-8C0C-C4A5007235E6}" type="datetime'''2''0''''3''''0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2030</a:t>
            </a:fld>
            <a:endParaRPr lang="en-US" sz="1100" noProof="0"/>
          </a:p>
        </p:txBody>
      </p:sp>
      <p:sp>
        <p:nvSpPr>
          <p:cNvPr id="19" name="Text Placeholder 10">
            <a:extLst>
              <a:ext uri="{FF2B5EF4-FFF2-40B4-BE49-F238E27FC236}">
                <a16:creationId xmlns:a16="http://schemas.microsoft.com/office/drawing/2014/main" id="{A1CBBE1D-4777-F31A-0284-F16B1AC51043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gray">
          <a:xfrm>
            <a:off x="4027488" y="3448050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1334534-8908-4E69-A166-C78AF8DDD4FC}" type="datetime'''''''''''''''''''''''''''''''''5''0''''%''''''''''''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50%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0FE44795-8FAB-52C0-2AF4-C4D33B04BE7E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gray">
          <a:xfrm>
            <a:off x="4027488" y="2984500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22B14BF-59AF-42C3-A480-822ABB0DE321}" type="datetime'''''''1''''''''''''''''''''''''''''''''''''''''''''''''''7''%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17%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2089F317-DAAC-D390-8AB7-71D1635A7E86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gray">
          <a:xfrm>
            <a:off x="4067175" y="2811463"/>
            <a:ext cx="242888" cy="168275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AEF2E6D-A6F9-4FCC-968D-B777442F7032}" type="datetime'''''''''''''''''''''''8''%'''">
              <a:rPr lang="en-US" altLang="en-US" sz="11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3B85734D-C1C2-BE5E-F69D-89BD829D7B3E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4027488" y="2603500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FFF1120-DF72-4182-B5B9-6E258FB5FF74}" type="datetime'''2''''''2''''''''''%''''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22%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F2BF066F-BD93-E1BB-9DA0-7B1C6F219FFD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gray">
          <a:xfrm>
            <a:off x="4067175" y="2430463"/>
            <a:ext cx="242888" cy="168275"/>
          </a:xfrm>
          <a:prstGeom prst="rect">
            <a:avLst/>
          </a:prstGeom>
          <a:solidFill>
            <a:srgbClr val="969696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B8BCE4D-3528-4AB9-9D14-D890A038B0B0}" type="datetime'''''''''''''''''''3''''''''''''''''''''''%'''''''''''''''''">
              <a:rPr lang="en-US" altLang="en-US" sz="11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3%</a:t>
            </a:fld>
            <a:endParaRPr lang="en-US" sz="1100" noProof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6909C4CF-B5FC-C6A5-D3BF-8D1ED9BEF905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auto">
          <a:xfrm>
            <a:off x="4025900" y="3924300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7FB2270-5B79-44C3-82D0-B3C7FFDBB734}" type="datetime'''20''''3''''''''''''''5''''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2035</a:t>
            </a:fld>
            <a:endParaRPr lang="en-US" sz="1100" noProof="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171CF709-9609-BB17-AEA1-E9EF76899790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5514975" y="3697288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88AE8E8-75F4-4B8F-B457-FDC1297EB95C}" type="datetime'''''''''''''''''''1''''''''''4''''''''''''%''''''''''''''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14%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9817A369-8B1A-F0F8-8BE3-2ECE8844CB52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5514975" y="3468688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3E40E88-EE24-45BD-9A5A-A4D22E013C84}" type="datetime'''''''''''''''''''''''''''''''1''9''''%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19%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72C6DC62-1BE7-5DAD-615F-884EFD36B40B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5514975" y="3205163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92DA0F8-8F05-49E2-969C-65CE7BB88EEC}" type="datetime'''''''''1''''''''9''''''%''''''''''''''''''''''''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19%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28" name="Text Placeholder 10">
            <a:extLst>
              <a:ext uri="{FF2B5EF4-FFF2-40B4-BE49-F238E27FC236}">
                <a16:creationId xmlns:a16="http://schemas.microsoft.com/office/drawing/2014/main" id="{E2A539E2-0C1C-74C0-DCEF-AB6197FD59EB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gray">
          <a:xfrm>
            <a:off x="5514975" y="2859088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D2AB196-D6A6-4D39-A94D-1BE034FBD451}" type="datetime'''''''''''''''''''''''''3''''''''''''''''1''''''''''%''''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31%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75EB4753-C303-A282-077C-06479CDDD970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gray">
          <a:xfrm>
            <a:off x="5348288" y="2582863"/>
            <a:ext cx="242888" cy="168275"/>
          </a:xfrm>
          <a:prstGeom prst="rect">
            <a:avLst/>
          </a:prstGeom>
          <a:solidFill>
            <a:srgbClr val="969696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56D3C5F-10B9-4066-80A7-A0FACC272399}" type="datetime'''''''''''''''''''''9''''''''''%'''''''''''">
              <a:rPr lang="en-US" altLang="en-US" sz="11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9%</a:t>
            </a:fld>
            <a:endParaRPr lang="en-US" sz="1100" noProof="0"/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2773DD5C-81BE-333A-C84A-7AE2BC8AFEF1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gray">
          <a:xfrm>
            <a:off x="5762625" y="2465388"/>
            <a:ext cx="242888" cy="168275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4F8741E-187F-465E-AA63-CF9241DE844A}" type="datetime'''''''''''''''''''''''''''''''''''''''''''''8''''%'''''">
              <a:rPr lang="en-US" altLang="en-US" sz="11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8%</a:t>
            </a:fld>
            <a:endParaRPr lang="en-US" sz="1100" noProof="0"/>
          </a:p>
        </p:txBody>
      </p: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29112BEF-8086-C5B2-79A5-EAA238E1B446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5513388" y="3924300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F1D6CEF-3A8C-4167-8E98-298E79AC44A1}" type="datetime'''''''''''20''5''''''''''''''''''''0''''''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2050</a:t>
            </a:fld>
            <a:endParaRPr lang="en-US" sz="1100" noProof="0"/>
          </a:p>
        </p:txBody>
      </p:sp>
      <p:graphicFrame>
        <p:nvGraphicFramePr>
          <p:cNvPr id="32" name="Chart 31">
            <a:extLst>
              <a:ext uri="{FF2B5EF4-FFF2-40B4-BE49-F238E27FC236}">
                <a16:creationId xmlns:a16="http://schemas.microsoft.com/office/drawing/2014/main" id="{2D066DC3-438C-5BE3-3C8A-3A5811FE6E0E}"/>
              </a:ext>
            </a:extLst>
          </p:cNvPr>
          <p:cNvGraphicFramePr/>
          <p:nvPr>
            <p:custDataLst>
              <p:tags r:id="rId25"/>
            </p:custDataLst>
            <p:extLst>
              <p:ext uri="{D42A27DB-BD31-4B8C-83A1-F6EECF244321}">
                <p14:modId xmlns:p14="http://schemas.microsoft.com/office/powerpoint/2010/main" val="1132288500"/>
              </p:ext>
            </p:extLst>
          </p:nvPr>
        </p:nvGraphicFramePr>
        <p:xfrm>
          <a:off x="384175" y="4689475"/>
          <a:ext cx="6118225" cy="11541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3"/>
          </a:graphicData>
        </a:graphic>
      </p:graphicFrame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9C20CA67-8827-6B32-41E6-7D325299A2DD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942975" y="5027613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6377D1B-7997-41BE-8B04-78E71FD53ADF}" type="datetime'''''''''''''''''''3''''''''''0''''''''''''''''%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30%</a:t>
            </a:fld>
            <a:endParaRPr lang="en-US" sz="1100" noProof="0"/>
          </a:p>
        </p:txBody>
      </p:sp>
      <p:sp>
        <p:nvSpPr>
          <p:cNvPr id="34" name="Text Placeholder 10">
            <a:extLst>
              <a:ext uri="{FF2B5EF4-FFF2-40B4-BE49-F238E27FC236}">
                <a16:creationId xmlns:a16="http://schemas.microsoft.com/office/drawing/2014/main" id="{224C2275-E66E-B694-654F-EFDB2282641D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1652588" y="4668838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BA68117-3762-4FBC-8D3B-ADF0E99505E7}" type="datetime'''''''''50''''''''''''''''''''''''''%''''''''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50%</a:t>
            </a:fld>
            <a:endParaRPr lang="en-US" sz="1100" noProof="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E420C372-5CA6-6B35-15A2-1097DBA827D4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2927350" y="5029200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9A756C5-4AA7-4BC1-ACC5-9CCA56B78A52}" type="datetime'''''''3''''''''''''''0''''''''%''''''''''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30%</a:t>
            </a:fld>
            <a:endParaRPr lang="en-US" sz="1100" noProof="0"/>
          </a:p>
        </p:txBody>
      </p:sp>
      <p:sp>
        <p:nvSpPr>
          <p:cNvPr id="36" name="Text Placeholder 10">
            <a:extLst>
              <a:ext uri="{FF2B5EF4-FFF2-40B4-BE49-F238E27FC236}">
                <a16:creationId xmlns:a16="http://schemas.microsoft.com/office/drawing/2014/main" id="{580F87C5-B1C4-CA07-B28C-83D52E6257AE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3636963" y="4757738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495CAB5-5F7D-4B4E-8D93-9DA4418BEA0C}" type="datetime'''''''''''''''''''''''''4''''''5''''''%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45%</a:t>
            </a:fld>
            <a:endParaRPr lang="en-US" sz="1100" noProof="0"/>
          </a:p>
        </p:txBody>
      </p:sp>
      <p:sp>
        <p:nvSpPr>
          <p:cNvPr id="37" name="Text Placeholder 10">
            <a:extLst>
              <a:ext uri="{FF2B5EF4-FFF2-40B4-BE49-F238E27FC236}">
                <a16:creationId xmlns:a16="http://schemas.microsoft.com/office/drawing/2014/main" id="{6E28DC7A-AC5E-E26A-8006-5181650CBF74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4911725" y="4902200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07C30BC-CF3C-4FDE-B666-499607D374E5}" type="datetime'''''''''''3''''''''''''''''7''''''''''''%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37%</a:t>
            </a:fld>
            <a:endParaRPr lang="en-US" sz="1100" noProof="0"/>
          </a:p>
        </p:txBody>
      </p:sp>
      <p:sp>
        <p:nvSpPr>
          <p:cNvPr id="38" name="Text Placeholder 10">
            <a:extLst>
              <a:ext uri="{FF2B5EF4-FFF2-40B4-BE49-F238E27FC236}">
                <a16:creationId xmlns:a16="http://schemas.microsoft.com/office/drawing/2014/main" id="{3BFFCA0D-BBB1-5950-DBC1-316BEFE3367A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5621338" y="4578350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396196A-4633-4F99-B47D-8E177E958495}" type="datetime'''''''''''''''''''''''''''''''''''''''''''''5''''''''''5%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55%</a:t>
            </a:fld>
            <a:endParaRPr lang="en-US" sz="1100" noProof="0"/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5F0996C3-10A6-A104-9FA8-FFB134074B74}"/>
              </a:ext>
            </a:extLst>
          </p:cNvPr>
          <p:cNvSpPr/>
          <p:nvPr>
            <p:custDataLst>
              <p:tags r:id="rId32"/>
            </p:custDataLst>
          </p:nvPr>
        </p:nvSpPr>
        <p:spPr bwMode="auto">
          <a:xfrm>
            <a:off x="6500813" y="5765800"/>
            <a:ext cx="196850" cy="147638"/>
          </a:xfrm>
          <a:prstGeom prst="rect">
            <a:avLst/>
          </a:prstGeom>
          <a:solidFill>
            <a:schemeClr val="tx2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6C43E5A5-C7AE-3AE7-EE9F-E53FFD2A502A}"/>
              </a:ext>
            </a:extLst>
          </p:cNvPr>
          <p:cNvSpPr/>
          <p:nvPr>
            <p:custDataLst>
              <p:tags r:id="rId33"/>
            </p:custDataLst>
          </p:nvPr>
        </p:nvSpPr>
        <p:spPr bwMode="auto">
          <a:xfrm>
            <a:off x="7161213" y="5765800"/>
            <a:ext cx="196850" cy="147638"/>
          </a:xfrm>
          <a:prstGeom prst="rect">
            <a:avLst/>
          </a:prstGeom>
          <a:solidFill>
            <a:srgbClr val="007770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41" name="Text Placeholder 10">
            <a:extLst>
              <a:ext uri="{FF2B5EF4-FFF2-40B4-BE49-F238E27FC236}">
                <a16:creationId xmlns:a16="http://schemas.microsoft.com/office/drawing/2014/main" id="{A90B379F-08F9-31E7-E8AB-E7E5D6A479B6}"/>
              </a:ext>
            </a:extLst>
          </p:cNvPr>
          <p:cNvSpPr>
            <a:spLocks/>
          </p:cNvSpPr>
          <p:nvPr>
            <p:custDataLst>
              <p:tags r:id="rId34"/>
            </p:custDataLst>
          </p:nvPr>
        </p:nvSpPr>
        <p:spPr bwMode="auto">
          <a:xfrm>
            <a:off x="6748463" y="5761038"/>
            <a:ext cx="3111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407C1913-9927-4B9B-99BE-00037851071E}" type="datetime'''20''''''''''2''''''''''''''3'''''''''">
              <a:rPr lang="en-US" altLang="en-US" sz="1100" smtClean="0"/>
              <a:pPr/>
              <a:t>2023</a:t>
            </a:fld>
            <a:endParaRPr lang="en-US" sz="1100" noProof="0"/>
          </a:p>
        </p:txBody>
      </p:sp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B9CA505B-DE90-31E1-4DA8-77FF8E644AAF}"/>
              </a:ext>
            </a:extLst>
          </p:cNvPr>
          <p:cNvSpPr>
            <a:spLocks/>
          </p:cNvSpPr>
          <p:nvPr>
            <p:custDataLst>
              <p:tags r:id="rId35"/>
            </p:custDataLst>
          </p:nvPr>
        </p:nvSpPr>
        <p:spPr bwMode="auto">
          <a:xfrm>
            <a:off x="7408863" y="5761038"/>
            <a:ext cx="3111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D894714-3862-4E11-9B7E-29DBE9BF5E19}" type="datetime'''''''''''''2''0''''''''''''''''''''''3''''''''0'''''''''''">
              <a:rPr lang="en-US" altLang="en-US" sz="1100" smtClean="0"/>
              <a:pPr/>
              <a:t>2030</a:t>
            </a:fld>
            <a:endParaRPr lang="en-US" sz="1100" noProof="0"/>
          </a:p>
        </p:txBody>
      </p:sp>
      <p:pic>
        <p:nvPicPr>
          <p:cNvPr id="43" name="Picture 8" descr="Cemex debuts new logo as part of rebranding | Pit &amp; Quarry">
            <a:extLst>
              <a:ext uri="{FF2B5EF4-FFF2-40B4-BE49-F238E27FC236}">
                <a16:creationId xmlns:a16="http://schemas.microsoft.com/office/drawing/2014/main" id="{37B042EA-E1C3-2513-21BE-AC2A6AD385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063026" y="5800725"/>
            <a:ext cx="859143" cy="2873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43">
            <a:extLst>
              <a:ext uri="{FF2B5EF4-FFF2-40B4-BE49-F238E27FC236}">
                <a16:creationId xmlns:a16="http://schemas.microsoft.com/office/drawing/2014/main" id="{BB283B64-1D3E-A7E4-A5CA-7CB43B139AE3}"/>
              </a:ext>
            </a:extLst>
          </p:cNvPr>
          <p:cNvPicPr>
            <a:picLocks noChangeAspect="1"/>
          </p:cNvPicPr>
          <p:nvPr/>
        </p:nvPicPr>
        <p:blipFill>
          <a:blip r:embed="rId5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141664" y="5818189"/>
            <a:ext cx="858360" cy="246063"/>
          </a:xfrm>
          <a:prstGeom prst="rect">
            <a:avLst/>
          </a:prstGeom>
        </p:spPr>
      </p:pic>
      <p:pic>
        <p:nvPicPr>
          <p:cNvPr id="45" name="Picture 10" descr="Holcim US Builds on Sustainability Commitment with Amazon Web Services">
            <a:extLst>
              <a:ext uri="{FF2B5EF4-FFF2-40B4-BE49-F238E27FC236}">
                <a16:creationId xmlns:a16="http://schemas.microsoft.com/office/drawing/2014/main" id="{2F7D3526-8136-D1B3-B4CC-0A04E969707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187911" y="5795963"/>
            <a:ext cx="938882" cy="292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btfpCallout843070">
            <a:extLst>
              <a:ext uri="{FF2B5EF4-FFF2-40B4-BE49-F238E27FC236}">
                <a16:creationId xmlns:a16="http://schemas.microsoft.com/office/drawing/2014/main" id="{CC64277A-BEB6-8E35-285D-C0A5271D2C60}"/>
              </a:ext>
            </a:extLst>
          </p:cNvPr>
          <p:cNvSpPr/>
          <p:nvPr/>
        </p:nvSpPr>
        <p:spPr bwMode="gray">
          <a:xfrm>
            <a:off x="7210426" y="3926861"/>
            <a:ext cx="1808163" cy="1694205"/>
          </a:xfrm>
          <a:prstGeom prst="wedgeRectCallout">
            <a:avLst>
              <a:gd name="adj1" fmla="val 10382"/>
              <a:gd name="adj2" fmla="val -70306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defTabSz="711200">
              <a:defRPr/>
            </a:pPr>
            <a:r>
              <a:rPr lang="en-GB" sz="1100" dirty="0"/>
              <a:t>While bioenergy is the main alternative fuel in cement, its </a:t>
            </a:r>
            <a:r>
              <a:rPr lang="en-GB" sz="1100" b="1" dirty="0"/>
              <a:t>abatement potential varies widely</a:t>
            </a:r>
            <a:r>
              <a:rPr lang="en-GB" sz="1100" dirty="0"/>
              <a:t>, as some </a:t>
            </a:r>
            <a:r>
              <a:rPr lang="en-GB" sz="1100" b="1" dirty="0"/>
              <a:t>biomass</a:t>
            </a:r>
            <a:r>
              <a:rPr lang="en-GB" sz="1100" dirty="0"/>
              <a:t> types emit substantially more carbon than fossil fuels even after biogenic accounting.</a:t>
            </a:r>
            <a:endParaRPr lang="en-US" sz="110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ED774A9B-40A6-1B27-9D12-930AE0A4F19E}"/>
              </a:ext>
            </a:extLst>
          </p:cNvPr>
          <p:cNvSpPr/>
          <p:nvPr>
            <p:custDataLst>
              <p:tags r:id="rId36"/>
            </p:custDataLst>
          </p:nvPr>
        </p:nvSpPr>
        <p:spPr bwMode="auto">
          <a:xfrm>
            <a:off x="6475413" y="2374900"/>
            <a:ext cx="196850" cy="147638"/>
          </a:xfrm>
          <a:prstGeom prst="rect">
            <a:avLst/>
          </a:prstGeom>
          <a:solidFill>
            <a:srgbClr val="C0C0C0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F8C37939-7EDC-E28D-E623-791E773AD3CF}"/>
              </a:ext>
            </a:extLst>
          </p:cNvPr>
          <p:cNvSpPr/>
          <p:nvPr>
            <p:custDataLst>
              <p:tags r:id="rId37"/>
            </p:custDataLst>
          </p:nvPr>
        </p:nvSpPr>
        <p:spPr bwMode="auto">
          <a:xfrm>
            <a:off x="6475413" y="2593975"/>
            <a:ext cx="196850" cy="147638"/>
          </a:xfrm>
          <a:prstGeom prst="rect">
            <a:avLst/>
          </a:prstGeom>
          <a:solidFill>
            <a:srgbClr val="969696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23F29900-9632-F769-7986-F0D325797123}"/>
              </a:ext>
            </a:extLst>
          </p:cNvPr>
          <p:cNvSpPr/>
          <p:nvPr>
            <p:custDataLst>
              <p:tags r:id="rId38"/>
            </p:custDataLst>
          </p:nvPr>
        </p:nvSpPr>
        <p:spPr bwMode="auto">
          <a:xfrm>
            <a:off x="6475413" y="2813050"/>
            <a:ext cx="196850" cy="147638"/>
          </a:xfrm>
          <a:prstGeom prst="rect">
            <a:avLst/>
          </a:prstGeom>
          <a:solidFill>
            <a:srgbClr val="808080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89B9B54C-66C1-CBF4-9245-817DF762E6A9}"/>
              </a:ext>
            </a:extLst>
          </p:cNvPr>
          <p:cNvSpPr/>
          <p:nvPr>
            <p:custDataLst>
              <p:tags r:id="rId39"/>
            </p:custDataLst>
          </p:nvPr>
        </p:nvSpPr>
        <p:spPr bwMode="auto">
          <a:xfrm>
            <a:off x="6475413" y="3032125"/>
            <a:ext cx="196850" cy="147638"/>
          </a:xfrm>
          <a:prstGeom prst="rect">
            <a:avLst/>
          </a:prstGeom>
          <a:solidFill>
            <a:schemeClr val="accent6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92FC3E2D-8DDF-9109-F9FD-890FE5922776}"/>
              </a:ext>
            </a:extLst>
          </p:cNvPr>
          <p:cNvSpPr/>
          <p:nvPr>
            <p:custDataLst>
              <p:tags r:id="rId40"/>
            </p:custDataLst>
          </p:nvPr>
        </p:nvSpPr>
        <p:spPr bwMode="auto">
          <a:xfrm>
            <a:off x="6475413" y="3251200"/>
            <a:ext cx="196850" cy="147638"/>
          </a:xfrm>
          <a:prstGeom prst="rect">
            <a:avLst/>
          </a:prstGeom>
          <a:solidFill>
            <a:srgbClr val="007770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243B0300-CD72-270D-A734-F32E5E1C8ED0}"/>
              </a:ext>
            </a:extLst>
          </p:cNvPr>
          <p:cNvSpPr/>
          <p:nvPr>
            <p:custDataLst>
              <p:tags r:id="rId41"/>
            </p:custDataLst>
          </p:nvPr>
        </p:nvSpPr>
        <p:spPr bwMode="auto">
          <a:xfrm>
            <a:off x="6475413" y="3470275"/>
            <a:ext cx="196850" cy="147638"/>
          </a:xfrm>
          <a:prstGeom prst="rect">
            <a:avLst/>
          </a:prstGeom>
          <a:solidFill>
            <a:schemeClr val="bg2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53" name="Text Placeholder 10">
            <a:extLst>
              <a:ext uri="{FF2B5EF4-FFF2-40B4-BE49-F238E27FC236}">
                <a16:creationId xmlns:a16="http://schemas.microsoft.com/office/drawing/2014/main" id="{18F2A3A0-8CF6-F773-9CE2-BF6DD4D77398}"/>
              </a:ext>
            </a:extLst>
          </p:cNvPr>
          <p:cNvSpPr>
            <a:spLocks/>
          </p:cNvSpPr>
          <p:nvPr>
            <p:custDataLst>
              <p:tags r:id="rId42"/>
            </p:custDataLst>
          </p:nvPr>
        </p:nvSpPr>
        <p:spPr bwMode="auto">
          <a:xfrm>
            <a:off x="6723063" y="2370138"/>
            <a:ext cx="5984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BE97CB42-9196-4D19-A5D1-6DC56FD55D56}" type="datetime'El''''''''''''''ect''ri''c''''''''i''''''''''''t''''''y'''''">
              <a:rPr lang="en-US" altLang="en-US" sz="1100" smtClean="0"/>
              <a:pPr/>
              <a:t>Electricity</a:t>
            </a:fld>
            <a:endParaRPr lang="en-US" sz="1100" noProof="0"/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79F7BB2E-2966-F04D-1D06-C7F1C37C8A64}"/>
              </a:ext>
            </a:extLst>
          </p:cNvPr>
          <p:cNvSpPr>
            <a:spLocks/>
          </p:cNvSpPr>
          <p:nvPr>
            <p:custDataLst>
              <p:tags r:id="rId43"/>
            </p:custDataLst>
          </p:nvPr>
        </p:nvSpPr>
        <p:spPr bwMode="auto">
          <a:xfrm>
            <a:off x="6723063" y="2589213"/>
            <a:ext cx="6445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41CB726-5189-45A1-91DE-8134ABAD5680}" type="datetime'''''H''''''''yd''''''''''''''r''''o''''''''g''en'''''''' '''">
              <a:rPr lang="en-US" altLang="en-US" sz="1100" smtClean="0"/>
              <a:pPr/>
              <a:t>Hydrogen </a:t>
            </a:fld>
            <a:endParaRPr lang="en-US" sz="1100" noProof="0"/>
          </a:p>
        </p:txBody>
      </p:sp>
      <p:sp>
        <p:nvSpPr>
          <p:cNvPr id="55" name="Text Placeholder 10">
            <a:extLst>
              <a:ext uri="{FF2B5EF4-FFF2-40B4-BE49-F238E27FC236}">
                <a16:creationId xmlns:a16="http://schemas.microsoft.com/office/drawing/2014/main" id="{FB6777C7-3701-62C1-418F-BD3CC0D78DD8}"/>
              </a:ext>
            </a:extLst>
          </p:cNvPr>
          <p:cNvSpPr>
            <a:spLocks/>
          </p:cNvSpPr>
          <p:nvPr>
            <p:custDataLst>
              <p:tags r:id="rId44"/>
            </p:custDataLst>
          </p:nvPr>
        </p:nvSpPr>
        <p:spPr bwMode="auto">
          <a:xfrm>
            <a:off x="6723063" y="2808288"/>
            <a:ext cx="14239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32751558-5559-4D38-852A-6F6CB28A64B3}" type="datetime'F''o''''s''sil'''' ''''''''f''uels'' w''it''h'' C''''''CUS'">
              <a:rPr lang="en-US" altLang="en-US" sz="1100" smtClean="0"/>
              <a:pPr/>
              <a:t>Fossil fuels with CCUS</a:t>
            </a:fld>
            <a:endParaRPr lang="en-US" sz="1100" noProof="0"/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CC8F5271-6332-6B29-5940-6908EB8BE9D0}"/>
              </a:ext>
            </a:extLst>
          </p:cNvPr>
          <p:cNvSpPr>
            <a:spLocks/>
          </p:cNvSpPr>
          <p:nvPr>
            <p:custDataLst>
              <p:tags r:id="rId45"/>
            </p:custDataLst>
          </p:nvPr>
        </p:nvSpPr>
        <p:spPr bwMode="auto">
          <a:xfrm>
            <a:off x="6723063" y="3027363"/>
            <a:ext cx="13541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F10B8FB4-EC90-4B8A-85D4-570A760913C1}" type="datetime'''''''B''ioen''''er''g''y'''''' w''i''th ''''''C''''''''C''US'">
              <a:rPr lang="en-US" altLang="en-US" sz="1100" smtClean="0"/>
              <a:pPr/>
              <a:t>Bioenergy with CCUS</a:t>
            </a:fld>
            <a:endParaRPr lang="en-US" sz="1100" noProof="0"/>
          </a:p>
        </p:txBody>
      </p:sp>
      <p:sp>
        <p:nvSpPr>
          <p:cNvPr id="57" name="Text Placeholder 10">
            <a:extLst>
              <a:ext uri="{FF2B5EF4-FFF2-40B4-BE49-F238E27FC236}">
                <a16:creationId xmlns:a16="http://schemas.microsoft.com/office/drawing/2014/main" id="{1CB8AF3A-7853-7CAA-5EC8-AB664D670FD2}"/>
              </a:ext>
            </a:extLst>
          </p:cNvPr>
          <p:cNvSpPr>
            <a:spLocks/>
          </p:cNvSpPr>
          <p:nvPr>
            <p:custDataLst>
              <p:tags r:id="rId46"/>
            </p:custDataLst>
          </p:nvPr>
        </p:nvSpPr>
        <p:spPr bwMode="auto">
          <a:xfrm>
            <a:off x="6723063" y="3246438"/>
            <a:ext cx="15478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A23BC2C-BD22-4EA9-89E8-B3E891BA4558}" type="datetime'Bi''oener''''gy'' w''''it''h''''''ou''''t'''''' C''C''U''S'''">
              <a:rPr lang="en-US" altLang="en-US" sz="1100" smtClean="0"/>
              <a:pPr/>
              <a:t>Bioenergy without CCUS</a:t>
            </a:fld>
            <a:endParaRPr lang="en-US" sz="1100" noProof="0"/>
          </a:p>
        </p:txBody>
      </p:sp>
      <p:sp>
        <p:nvSpPr>
          <p:cNvPr id="58" name="Text Placeholder 10">
            <a:extLst>
              <a:ext uri="{FF2B5EF4-FFF2-40B4-BE49-F238E27FC236}">
                <a16:creationId xmlns:a16="http://schemas.microsoft.com/office/drawing/2014/main" id="{FE4499FE-2DD4-2696-117B-C2415636C343}"/>
              </a:ext>
            </a:extLst>
          </p:cNvPr>
          <p:cNvSpPr>
            <a:spLocks/>
          </p:cNvSpPr>
          <p:nvPr>
            <p:custDataLst>
              <p:tags r:id="rId47"/>
            </p:custDataLst>
          </p:nvPr>
        </p:nvSpPr>
        <p:spPr bwMode="auto">
          <a:xfrm>
            <a:off x="6723063" y="3465513"/>
            <a:ext cx="6302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100" noProof="0"/>
              <a:t>Fossil fuel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2268050C-C6B1-8295-163B-91F0FB303BF1}"/>
              </a:ext>
            </a:extLst>
          </p:cNvPr>
          <p:cNvSpPr txBox="1"/>
          <p:nvPr/>
        </p:nvSpPr>
        <p:spPr bwMode="gray">
          <a:xfrm>
            <a:off x="366713" y="4261856"/>
            <a:ext cx="4725988" cy="366424"/>
          </a:xfrm>
          <a:prstGeom prst="rect">
            <a:avLst/>
          </a:prstGeom>
          <a:noFill/>
        </p:spPr>
        <p:txBody>
          <a:bodyPr wrap="square" lIns="90000" tIns="90000" rIns="90000" bIns="90000" rtlCol="0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200" noProof="0"/>
              <a:t>Alternative fuels share targets, </a:t>
            </a:r>
            <a:r>
              <a:rPr lang="en-US" sz="1200" i="1" noProof="0"/>
              <a:t>2023-30, %</a:t>
            </a:r>
          </a:p>
        </p:txBody>
      </p:sp>
      <p:sp>
        <p:nvSpPr>
          <p:cNvPr id="63" name="btfpNotesBox292759">
            <a:extLst>
              <a:ext uri="{FF2B5EF4-FFF2-40B4-BE49-F238E27FC236}">
                <a16:creationId xmlns:a16="http://schemas.microsoft.com/office/drawing/2014/main" id="{F35B8A94-ECC5-A026-6320-7425732BF187}"/>
              </a:ext>
            </a:extLst>
          </p:cNvPr>
          <p:cNvSpPr txBox="1"/>
          <p:nvPr>
            <p:custDataLst>
              <p:tags r:id="rId48"/>
            </p:custDataLst>
          </p:nvPr>
        </p:nvSpPr>
        <p:spPr bwMode="gray">
          <a:xfrm>
            <a:off x="324000" y="6353719"/>
            <a:ext cx="9235142" cy="369332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</a:t>
            </a:r>
            <a:r>
              <a:rPr lang="en-US" sz="800" noProof="0" dirty="0">
                <a:solidFill>
                  <a:srgbClr val="000000"/>
                </a:solidFill>
                <a:latin typeface="Arial"/>
              </a:rPr>
              <a:t> IEA, </a:t>
            </a:r>
            <a:r>
              <a:rPr lang="en-US" sz="800" noProof="0" dirty="0">
                <a:solidFill>
                  <a:srgbClr val="000000"/>
                </a:solidFill>
                <a:latin typeface="Arial"/>
                <a:hlinkClick r:id="rId57"/>
              </a:rPr>
              <a:t>Cement NZE guide</a:t>
            </a:r>
            <a:r>
              <a:rPr lang="en-US" sz="800" noProof="0" dirty="0">
                <a:solidFill>
                  <a:srgbClr val="000000"/>
                </a:solidFill>
                <a:latin typeface="Arial"/>
              </a:rPr>
              <a:t> (2023); </a:t>
            </a:r>
            <a:r>
              <a:rPr lang="en-US" sz="800" noProof="0" dirty="0">
                <a:solidFill>
                  <a:srgbClr val="000000"/>
                </a:solidFill>
              </a:rPr>
              <a:t>International Cement Review, </a:t>
            </a:r>
            <a:r>
              <a:rPr lang="en-US" sz="800" noProof="0" dirty="0">
                <a:solidFill>
                  <a:srgbClr val="000000"/>
                </a:solidFill>
                <a:hlinkClick r:id="rId58"/>
              </a:rPr>
              <a:t>China starts CCUS focus</a:t>
            </a:r>
            <a:r>
              <a:rPr lang="en-US" sz="800" noProof="0" dirty="0">
                <a:solidFill>
                  <a:srgbClr val="000000"/>
                </a:solidFill>
              </a:rPr>
              <a:t> (2024); Heidelberg, </a:t>
            </a:r>
            <a:r>
              <a:rPr lang="en-US" sz="800" noProof="0" dirty="0">
                <a:solidFill>
                  <a:srgbClr val="000000"/>
                </a:solidFill>
                <a:hlinkClick r:id="rId59"/>
              </a:rPr>
              <a:t>First CCS facility in the cement industry</a:t>
            </a:r>
            <a:r>
              <a:rPr lang="en-US" sz="800" noProof="0" dirty="0">
                <a:solidFill>
                  <a:srgbClr val="000000"/>
                </a:solidFill>
              </a:rPr>
              <a:t> (2024); Cemex, </a:t>
            </a:r>
            <a:r>
              <a:rPr lang="en-US" sz="800" dirty="0">
                <a:solidFill>
                  <a:srgbClr val="000000"/>
                </a:solidFill>
                <a:hlinkClick r:id="rId60"/>
              </a:rPr>
              <a:t>O</a:t>
            </a:r>
            <a:r>
              <a:rPr lang="en-US" sz="800" noProof="0" dirty="0" err="1">
                <a:solidFill>
                  <a:srgbClr val="000000"/>
                </a:solidFill>
                <a:hlinkClick r:id="rId60"/>
              </a:rPr>
              <a:t>ur</a:t>
            </a:r>
            <a:r>
              <a:rPr lang="en-US" sz="800" noProof="0" dirty="0">
                <a:solidFill>
                  <a:srgbClr val="000000"/>
                </a:solidFill>
                <a:hlinkClick r:id="rId60"/>
              </a:rPr>
              <a:t> journey to net-zero</a:t>
            </a:r>
            <a:r>
              <a:rPr lang="en-US" sz="800" noProof="0" dirty="0">
                <a:solidFill>
                  <a:srgbClr val="000000"/>
                </a:solidFill>
              </a:rPr>
              <a:t> (2024); Holcim, </a:t>
            </a:r>
            <a:r>
              <a:rPr lang="en-US" sz="800" noProof="0" dirty="0">
                <a:solidFill>
                  <a:srgbClr val="000000"/>
                </a:solidFill>
                <a:hlinkClick r:id="rId61"/>
              </a:rPr>
              <a:t>Our net-zero journey</a:t>
            </a:r>
            <a:r>
              <a:rPr lang="en-US" sz="800" noProof="0" dirty="0">
                <a:solidFill>
                  <a:srgbClr val="000000"/>
                </a:solidFill>
              </a:rPr>
              <a:t> (2024</a:t>
            </a:r>
            <a:r>
              <a:rPr lang="en-US" sz="800" dirty="0">
                <a:solidFill>
                  <a:srgbClr val="000000"/>
                </a:solidFill>
              </a:rPr>
              <a:t>); Global Efficiency Intelligence, </a:t>
            </a:r>
            <a:r>
              <a:rPr lang="en-US" sz="800" dirty="0">
                <a:solidFill>
                  <a:srgbClr val="000000"/>
                </a:solidFill>
                <a:hlinkClick r:id="rId62"/>
              </a:rPr>
              <a:t>Emissions impact of alternative fuels combustion in cement industry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  <a:endParaRPr lang="en-US" sz="800" noProof="0" dirty="0">
              <a:solidFill>
                <a:srgbClr val="000000"/>
              </a:solidFill>
              <a:latin typeface="Arial"/>
            </a:endParaRP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Sho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Tatsuno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Soraya Van Beek,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63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64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65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B8952948-8E23-643D-2723-CA19FC831BB0}"/>
              </a:ext>
            </a:extLst>
          </p:cNvPr>
          <p:cNvSpPr txBox="1"/>
          <p:nvPr/>
        </p:nvSpPr>
        <p:spPr bwMode="gray">
          <a:xfrm>
            <a:off x="-11575" y="-9665"/>
            <a:ext cx="3882452" cy="326870"/>
          </a:xfrm>
          <a:prstGeom prst="rect">
            <a:avLst/>
          </a:prstGeom>
          <a:solidFill>
            <a:schemeClr val="accent3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b="1" noProof="0">
                <a:solidFill>
                  <a:schemeClr val="bg1"/>
                </a:solidFill>
              </a:rPr>
              <a:t>Alternative fuels</a:t>
            </a:r>
            <a:endParaRPr kumimoji="0" lang="en-US" sz="14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86204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CFC3F0AF-6E90-92CB-3CB4-5C014AF5B163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640320652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9" imgW="7772400" imgH="10058400" progId="TCLayout.ActiveDocument.1">
                  <p:embed/>
                </p:oleObj>
              </mc:Choice>
              <mc:Fallback>
                <p:oleObj name="think-cell Slide" r:id="rId39" imgW="7772400" imgH="10058400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CFC3F0AF-6E90-92CB-3CB4-5C014AF5B16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0" name="Rectangle 169">
            <a:extLst>
              <a:ext uri="{FF2B5EF4-FFF2-40B4-BE49-F238E27FC236}">
                <a16:creationId xmlns:a16="http://schemas.microsoft.com/office/drawing/2014/main" id="{C98B32A5-9BAB-8AEE-2B83-BCEE8EC54E39}"/>
              </a:ext>
            </a:extLst>
          </p:cNvPr>
          <p:cNvSpPr/>
          <p:nvPr>
            <p:custDataLst>
              <p:tags r:id="rId2"/>
            </p:custDataLst>
          </p:nvPr>
        </p:nvSpPr>
        <p:spPr bwMode="gray">
          <a:xfrm>
            <a:off x="461877" y="4189460"/>
            <a:ext cx="8734581" cy="1955205"/>
          </a:xfrm>
          <a:prstGeom prst="rect">
            <a:avLst/>
          </a:prstGeom>
          <a:solidFill>
            <a:schemeClr val="bg1">
              <a:lumMod val="75000"/>
              <a:alpha val="1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914400">
              <a:spcBef>
                <a:spcPts val="0"/>
              </a:spcBef>
              <a:defRPr/>
            </a:pPr>
            <a:endParaRPr lang="en-US" sz="900">
              <a:solidFill>
                <a:schemeClr val="tx1"/>
              </a:solidFill>
            </a:endParaRPr>
          </a:p>
        </p:txBody>
      </p:sp>
      <p:sp>
        <p:nvSpPr>
          <p:cNvPr id="157" name="Rectangle 156">
            <a:extLst>
              <a:ext uri="{FF2B5EF4-FFF2-40B4-BE49-F238E27FC236}">
                <a16:creationId xmlns:a16="http://schemas.microsoft.com/office/drawing/2014/main" id="{278E1425-ADA4-8D78-1CE5-C7636D9EB34E}"/>
              </a:ext>
            </a:extLst>
          </p:cNvPr>
          <p:cNvSpPr/>
          <p:nvPr>
            <p:custDataLst>
              <p:tags r:id="rId3"/>
            </p:custDataLst>
          </p:nvPr>
        </p:nvSpPr>
        <p:spPr bwMode="gray">
          <a:xfrm>
            <a:off x="474758" y="2141538"/>
            <a:ext cx="8734581" cy="1955205"/>
          </a:xfrm>
          <a:prstGeom prst="rect">
            <a:avLst/>
          </a:prstGeom>
          <a:solidFill>
            <a:srgbClr val="6BCDF6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914400">
              <a:spcBef>
                <a:spcPts val="0"/>
              </a:spcBef>
              <a:defRPr/>
            </a:pPr>
            <a:endParaRPr lang="en-US" sz="900">
              <a:solidFill>
                <a:schemeClr val="tx1"/>
              </a:solidFill>
            </a:endParaRP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DA898F6-3BA6-33C0-45C9-CB510F3F0B3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buNone/>
            </a:pPr>
            <a:r>
              <a:rPr lang="en-GB" b="1" dirty="0"/>
              <a:t>Observations</a:t>
            </a:r>
          </a:p>
          <a:p>
            <a:r>
              <a:rPr lang="en-GB" sz="1050" b="1" dirty="0"/>
              <a:t>Bioenergy with CCS:</a:t>
            </a:r>
            <a:r>
              <a:rPr lang="en-GB" sz="1050" dirty="0"/>
              <a:t> Current abatement costs are high (</a:t>
            </a:r>
            <a:r>
              <a:rPr lang="en-GB" sz="1050" b="1" dirty="0"/>
              <a:t>≈$157-$193/</a:t>
            </a:r>
            <a:r>
              <a:rPr lang="en-GB" sz="1050" b="1" dirty="0" err="1"/>
              <a:t>tCO</a:t>
            </a:r>
            <a:r>
              <a:rPr lang="en-GB" sz="1050" b="1" dirty="0"/>
              <a:t>₂ in 2023</a:t>
            </a:r>
            <a:r>
              <a:rPr lang="en-GB" sz="1050" dirty="0"/>
              <a:t>), but learning and scaling can reduce them by ~45% </a:t>
            </a:r>
            <a:r>
              <a:rPr lang="en-GB" sz="1050" b="1" dirty="0"/>
              <a:t>by 2050 (≈$89-$107/</a:t>
            </a:r>
            <a:r>
              <a:rPr lang="en-GB" sz="1050" b="1" dirty="0" err="1"/>
              <a:t>tCO</a:t>
            </a:r>
            <a:r>
              <a:rPr lang="en-GB" sz="1050" b="1" dirty="0"/>
              <a:t>₂</a:t>
            </a:r>
            <a:r>
              <a:rPr lang="en-GB" sz="1050" dirty="0"/>
              <a:t>). Costs are dominated by CCS infrastructure (capture, compression, storage) rather than the fuel itself.</a:t>
            </a:r>
          </a:p>
          <a:p>
            <a:r>
              <a:rPr lang="en-GB" sz="1050" b="1" dirty="0"/>
              <a:t>Bioenergy without CCS:</a:t>
            </a:r>
            <a:r>
              <a:rPr lang="en-GB" sz="1050" dirty="0"/>
              <a:t> Costs are already very low (</a:t>
            </a:r>
            <a:r>
              <a:rPr lang="en-GB" sz="1050" b="1" dirty="0"/>
              <a:t>≈$11-$15/</a:t>
            </a:r>
            <a:r>
              <a:rPr lang="en-GB" sz="1050" b="1" dirty="0" err="1"/>
              <a:t>tCO</a:t>
            </a:r>
            <a:r>
              <a:rPr lang="en-GB" sz="1050" b="1" dirty="0"/>
              <a:t>₂ in 2023</a:t>
            </a:r>
            <a:r>
              <a:rPr lang="en-GB" sz="1050" dirty="0"/>
              <a:t>), driven by RDF/SRF gate fees and existing infrastructure. Modest improvements reduce costs further, by ~20% </a:t>
            </a:r>
            <a:r>
              <a:rPr lang="en-GB" sz="1050" b="1" dirty="0"/>
              <a:t>to ≈$9-$12/</a:t>
            </a:r>
            <a:r>
              <a:rPr lang="en-GB" sz="1050" b="1" dirty="0" err="1"/>
              <a:t>tCO</a:t>
            </a:r>
            <a:r>
              <a:rPr lang="en-GB" sz="1050" b="1" dirty="0"/>
              <a:t>₂ by 2050</a:t>
            </a:r>
            <a:r>
              <a:rPr lang="en-GB" sz="1050" dirty="0"/>
              <a:t>.</a:t>
            </a:r>
          </a:p>
          <a:p>
            <a:r>
              <a:rPr lang="en-GB" sz="1050" b="1" dirty="0"/>
              <a:t>Policy dependence:</a:t>
            </a:r>
            <a:r>
              <a:rPr lang="en-GB" sz="1050" dirty="0"/>
              <a:t> Deployment depends heavily on landfill and waste regulations (to supply RDF/SRF), carbon pricing (to value abatement), biomass sustainability rules, and public support for CO₂ transport and storage networks.</a:t>
            </a:r>
          </a:p>
          <a:p>
            <a:endParaRPr lang="en-GB" b="1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056E9CEF-D02B-821F-1020-A0A5E8A824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/>
              <a:t>Cement kiln bioenergy deployment requires low </a:t>
            </a:r>
            <a:r>
              <a:rPr lang="en-US" dirty="0" err="1"/>
              <a:t>CapEx</a:t>
            </a:r>
            <a:r>
              <a:rPr lang="en-US" dirty="0"/>
              <a:t>, with abatement costs expected to drop ~20% to 45% by 2050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03CBAB4B-2F6D-9703-BEDC-6DE6F3525C7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 sz="800" dirty="0">
                <a:solidFill>
                  <a:srgbClr val="000000"/>
                </a:solidFill>
              </a:rPr>
              <a:t>Sources: </a:t>
            </a:r>
            <a:r>
              <a:rPr lang="en-US" dirty="0">
                <a:solidFill>
                  <a:srgbClr val="000000"/>
                </a:solidFill>
              </a:rPr>
              <a:t>Energies, </a:t>
            </a:r>
            <a:r>
              <a:rPr lang="en-US" dirty="0">
                <a:solidFill>
                  <a:srgbClr val="000000"/>
                </a:solidFill>
                <a:hlinkClick r:id="rId41"/>
              </a:rPr>
              <a:t>Alternative fuels and energy efficiency in cement</a:t>
            </a:r>
            <a:r>
              <a:rPr lang="en-US" dirty="0">
                <a:solidFill>
                  <a:srgbClr val="000000"/>
                </a:solidFill>
              </a:rPr>
              <a:t> (2023); International Journal of Greenhouse Gas Control, </a:t>
            </a:r>
            <a:r>
              <a:rPr lang="en-US" dirty="0" err="1">
                <a:solidFill>
                  <a:srgbClr val="000000"/>
                </a:solidFill>
                <a:hlinkClick r:id="rId42"/>
              </a:rPr>
              <a:t>BioCCS</a:t>
            </a:r>
            <a:r>
              <a:rPr lang="en-US" dirty="0">
                <a:solidFill>
                  <a:srgbClr val="000000"/>
                </a:solidFill>
                <a:hlinkClick r:id="rId42"/>
              </a:rPr>
              <a:t> in cement</a:t>
            </a:r>
            <a:r>
              <a:rPr lang="en-US" dirty="0">
                <a:solidFill>
                  <a:srgbClr val="000000"/>
                </a:solidFill>
              </a:rPr>
              <a:t> (2023); IEA, </a:t>
            </a:r>
            <a:r>
              <a:rPr lang="en-US" dirty="0">
                <a:solidFill>
                  <a:srgbClr val="000000"/>
                </a:solidFill>
                <a:hlinkClick r:id="rId43"/>
              </a:rPr>
              <a:t>Bioenergy Annual Report</a:t>
            </a:r>
            <a:r>
              <a:rPr lang="en-US" dirty="0">
                <a:solidFill>
                  <a:srgbClr val="000000"/>
                </a:solidFill>
              </a:rPr>
              <a:t> (2022).</a:t>
            </a:r>
            <a:endParaRPr lang="en-US" sz="800" dirty="0">
              <a:solidFill>
                <a:srgbClr val="000000"/>
              </a:solidFill>
            </a:endParaRP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Soraya Van Beek,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4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5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6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9A1F394-E966-DACF-CA2E-2C5C343A506A}"/>
              </a:ext>
            </a:extLst>
          </p:cNvPr>
          <p:cNvSpPr txBox="1"/>
          <p:nvPr/>
        </p:nvSpPr>
        <p:spPr bwMode="gray">
          <a:xfrm>
            <a:off x="-11575" y="-9665"/>
            <a:ext cx="3882452" cy="326870"/>
          </a:xfrm>
          <a:prstGeom prst="rect">
            <a:avLst/>
          </a:prstGeom>
          <a:solidFill>
            <a:schemeClr val="accent3"/>
          </a:solidFill>
        </p:spPr>
        <p:txBody>
          <a:bodyPr wrap="square" lIns="36000" tIns="36000" rIns="36000" bIns="36000" rtlCol="0" anchor="t">
            <a:spAutoFit/>
          </a:bodyPr>
          <a:lstStyle/>
          <a:p>
            <a:pPr algn="ctr" defTabSz="711200">
              <a:spcBef>
                <a:spcPts val="1200"/>
              </a:spcBef>
              <a:defRPr/>
            </a:pPr>
            <a:r>
              <a:rPr lang="en-US" sz="1600" b="1" noProof="0">
                <a:solidFill>
                  <a:schemeClr val="bg1"/>
                </a:solidFill>
              </a:rPr>
              <a:t>Alternative fuels</a:t>
            </a:r>
            <a:r>
              <a:rPr lang="en-US" sz="1600" b="1">
                <a:solidFill>
                  <a:schemeClr val="bg1"/>
                </a:solidFill>
              </a:rPr>
              <a:t> + CCS</a:t>
            </a:r>
            <a:endParaRPr kumimoji="0" lang="en-US" sz="14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graphicFrame>
        <p:nvGraphicFramePr>
          <p:cNvPr id="16" name="Chart 15">
            <a:extLst>
              <a:ext uri="{FF2B5EF4-FFF2-40B4-BE49-F238E27FC236}">
                <a16:creationId xmlns:a16="http://schemas.microsoft.com/office/drawing/2014/main" id="{33969CD3-CC3F-2EA0-ED51-0E0EBAB100FD}"/>
              </a:ext>
            </a:extLst>
          </p:cNvPr>
          <p:cNvGraphicFramePr/>
          <p:nvPr>
            <p:custDataLst>
              <p:tags r:id="rId4"/>
            </p:custDataLst>
            <p:extLst>
              <p:ext uri="{D42A27DB-BD31-4B8C-83A1-F6EECF244321}">
                <p14:modId xmlns:p14="http://schemas.microsoft.com/office/powerpoint/2010/main" val="3062568594"/>
              </p:ext>
            </p:extLst>
          </p:nvPr>
        </p:nvGraphicFramePr>
        <p:xfrm>
          <a:off x="3798888" y="5033963"/>
          <a:ext cx="4608512" cy="11112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7"/>
          </a:graphicData>
        </a:graphic>
      </p:graphicFrame>
      <p:sp>
        <p:nvSpPr>
          <p:cNvPr id="93" name="Rectangle 92">
            <a:extLst>
              <a:ext uri="{FF2B5EF4-FFF2-40B4-BE49-F238E27FC236}">
                <a16:creationId xmlns:a16="http://schemas.microsoft.com/office/drawing/2014/main" id="{97041A18-8B25-B765-2150-0FCBDC352195}"/>
              </a:ext>
            </a:extLst>
          </p:cNvPr>
          <p:cNvSpPr/>
          <p:nvPr>
            <p:custDataLst>
              <p:tags r:id="rId5"/>
            </p:custDataLst>
          </p:nvPr>
        </p:nvSpPr>
        <p:spPr bwMode="auto">
          <a:xfrm>
            <a:off x="6596063" y="5403850"/>
            <a:ext cx="1235075" cy="131763"/>
          </a:xfrm>
          <a:prstGeom prst="rect">
            <a:avLst/>
          </a:prstGeom>
          <a:noFill/>
          <a:ln w="19050" cap="flat" cmpd="sng" algn="ctr">
            <a:solidFill>
              <a:schemeClr val="accent1"/>
            </a:solidFill>
            <a:prstDash val="lgDash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>
              <a:solidFill>
                <a:schemeClr val="tx1"/>
              </a:solidFill>
            </a:endParaRP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2367A1DD-7C2D-8D20-7444-798E667350D8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4375150" y="5280025"/>
            <a:ext cx="1235075" cy="165100"/>
          </a:xfrm>
          <a:prstGeom prst="rect">
            <a:avLst/>
          </a:prstGeom>
          <a:noFill/>
          <a:ln w="19050" cap="flat" cmpd="sng" algn="ctr">
            <a:solidFill>
              <a:schemeClr val="accent1"/>
            </a:solidFill>
            <a:prstDash val="lgDash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>
              <a:solidFill>
                <a:schemeClr val="tx1"/>
              </a:solidFill>
            </a:endParaRPr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9636DA7A-94EF-C542-CAA9-67DF84653082}"/>
              </a:ext>
            </a:extLst>
          </p:cNvPr>
          <p:cNvCxnSpPr/>
          <p:nvPr>
            <p:custDataLst>
              <p:tags r:id="rId7"/>
            </p:custDataLst>
          </p:nvPr>
        </p:nvCxnSpPr>
        <p:spPr bwMode="auto">
          <a:xfrm flipV="1">
            <a:off x="4992688" y="4972050"/>
            <a:ext cx="0" cy="7620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9164EE4C-B4A6-005F-C5A1-1494E9517742}"/>
              </a:ext>
            </a:extLst>
          </p:cNvPr>
          <p:cNvCxnSpPr>
            <a:cxnSpLocks/>
          </p:cNvCxnSpPr>
          <p:nvPr>
            <p:custDataLst>
              <p:tags r:id="rId8"/>
            </p:custDataLst>
          </p:nvPr>
        </p:nvCxnSpPr>
        <p:spPr bwMode="auto">
          <a:xfrm>
            <a:off x="4992688" y="4972050"/>
            <a:ext cx="2220913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DBDF85ED-FCA5-0B30-C6AF-D3354E20FFA5}"/>
              </a:ext>
            </a:extLst>
          </p:cNvPr>
          <p:cNvCxnSpPr/>
          <p:nvPr>
            <p:custDataLst>
              <p:tags r:id="rId9"/>
            </p:custDataLst>
          </p:nvPr>
        </p:nvCxnSpPr>
        <p:spPr bwMode="auto">
          <a:xfrm>
            <a:off x="7213600" y="4972050"/>
            <a:ext cx="0" cy="200025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A2442FF5-7CAC-0F92-943E-24E8FC461768}"/>
              </a:ext>
            </a:extLst>
          </p:cNvPr>
          <p:cNvCxnSpPr>
            <a:cxnSpLocks/>
          </p:cNvCxnSpPr>
          <p:nvPr>
            <p:custDataLst>
              <p:tags r:id="rId10"/>
            </p:custDataLst>
          </p:nvPr>
        </p:nvCxnSpPr>
        <p:spPr bwMode="auto">
          <a:xfrm flipH="1" flipV="1">
            <a:off x="5534025" y="5362575"/>
            <a:ext cx="93663" cy="158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B530CAB8-9E22-3C3B-C3D9-2603DB218A98}"/>
              </a:ext>
            </a:extLst>
          </p:cNvPr>
          <p:cNvCxnSpPr>
            <a:cxnSpLocks/>
          </p:cNvCxnSpPr>
          <p:nvPr>
            <p:custDataLst>
              <p:tags r:id="rId11"/>
            </p:custDataLst>
          </p:nvPr>
        </p:nvCxnSpPr>
        <p:spPr bwMode="auto">
          <a:xfrm flipH="1">
            <a:off x="7754938" y="5468938"/>
            <a:ext cx="93663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B5A9F63E-106B-B085-EB50-0E935A4E352C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4830763" y="594518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BC860B1-981E-45C5-95E0-D6C21E9562E4}" type="datetime'''''''''''202''''''''''''''''''''3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10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FA171320-53E1-0F77-48BA-26523C6975E2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7051675" y="594518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5D7DA3D-0541-4B65-8571-B932A1044DAC}" type="datetime'''''''20''''''''''''''''50''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2050</a:t>
            </a:fld>
            <a:endParaRPr lang="en-US" sz="1100"/>
          </a:p>
        </p:txBody>
      </p:sp>
      <p:sp>
        <p:nvSpPr>
          <p:cNvPr id="78" name="Text Placeholder 10">
            <a:extLst>
              <a:ext uri="{FF2B5EF4-FFF2-40B4-BE49-F238E27FC236}">
                <a16:creationId xmlns:a16="http://schemas.microsoft.com/office/drawing/2014/main" id="{F7DF3E1C-313E-E53E-E547-5AD8639AC6AD}"/>
              </a:ext>
            </a:extLst>
          </p:cNvPr>
          <p:cNvSpPr txBox="1">
            <a:spLocks/>
          </p:cNvSpPr>
          <p:nvPr>
            <p:custDataLst>
              <p:tags r:id="rId14"/>
            </p:custDataLst>
          </p:nvPr>
        </p:nvSpPr>
        <p:spPr bwMode="gray">
          <a:xfrm>
            <a:off x="4837113" y="5086350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1A9C72A1-6E16-4BC8-8A5C-F582841F840D}" type="datetime'1''''''''5''.''''''''''''''''''0'">
              <a:rPr lang="en-GB" altLang="en-US" sz="1100" b="1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15.0</a:t>
            </a:fld>
            <a:endParaRPr lang="en-GB" sz="1100" b="1"/>
          </a:p>
        </p:txBody>
      </p:sp>
      <p:sp>
        <p:nvSpPr>
          <p:cNvPr id="79" name="Text Placeholder 10">
            <a:extLst>
              <a:ext uri="{FF2B5EF4-FFF2-40B4-BE49-F238E27FC236}">
                <a16:creationId xmlns:a16="http://schemas.microsoft.com/office/drawing/2014/main" id="{574FDAC2-18CD-2637-9AF8-B7F20D4B5163}"/>
              </a:ext>
            </a:extLst>
          </p:cNvPr>
          <p:cNvSpPr txBox="1">
            <a:spLocks/>
          </p:cNvSpPr>
          <p:nvPr>
            <p:custDataLst>
              <p:tags r:id="rId15"/>
            </p:custDataLst>
          </p:nvPr>
        </p:nvSpPr>
        <p:spPr bwMode="gray">
          <a:xfrm>
            <a:off x="7058025" y="5210175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0ECFE2D7-83D1-46FE-AA6F-10258DD86EEA}" type="datetime'''''''''''''''''''''1''''''2.''''''''''''''''''''''''''0'">
              <a:rPr lang="en-GB" altLang="en-US" sz="1100" b="1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12.0</a:t>
            </a:fld>
            <a:endParaRPr lang="en-GB" sz="1100" b="1"/>
          </a:p>
        </p:txBody>
      </p:sp>
      <p:sp>
        <p:nvSpPr>
          <p:cNvPr id="39" name="Text Placeholder 10">
            <a:extLst>
              <a:ext uri="{FF2B5EF4-FFF2-40B4-BE49-F238E27FC236}">
                <a16:creationId xmlns:a16="http://schemas.microsoft.com/office/drawing/2014/main" id="{74E2DC7B-13DB-8B81-8433-30B2E53A35CD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auto">
          <a:xfrm>
            <a:off x="5789613" y="4852988"/>
            <a:ext cx="625475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5A361FD-4309-46CD-926A-AB4CECC696D6}" type="datetime'-20''.''''''''''''0%''''''''''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-20.0%</a:t>
            </a:fld>
            <a:endParaRPr lang="en-US" sz="1100" b="1"/>
          </a:p>
        </p:txBody>
      </p:sp>
      <p:graphicFrame>
        <p:nvGraphicFramePr>
          <p:cNvPr id="12" name="Chart 11">
            <a:extLst>
              <a:ext uri="{FF2B5EF4-FFF2-40B4-BE49-F238E27FC236}">
                <a16:creationId xmlns:a16="http://schemas.microsoft.com/office/drawing/2014/main" id="{10D9DA4D-3083-42FE-3CA3-23F05BD08B64}"/>
              </a:ext>
            </a:extLst>
          </p:cNvPr>
          <p:cNvGraphicFramePr/>
          <p:nvPr>
            <p:custDataLst>
              <p:tags r:id="rId17"/>
            </p:custDataLst>
            <p:extLst>
              <p:ext uri="{D42A27DB-BD31-4B8C-83A1-F6EECF244321}">
                <p14:modId xmlns:p14="http://schemas.microsoft.com/office/powerpoint/2010/main" val="1908193587"/>
              </p:ext>
            </p:extLst>
          </p:nvPr>
        </p:nvGraphicFramePr>
        <p:xfrm>
          <a:off x="3800475" y="2957513"/>
          <a:ext cx="4608513" cy="11112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8"/>
          </a:graphicData>
        </a:graphic>
      </p:graphicFrame>
      <p:sp>
        <p:nvSpPr>
          <p:cNvPr id="113" name="Rectangle 112">
            <a:extLst>
              <a:ext uri="{FF2B5EF4-FFF2-40B4-BE49-F238E27FC236}">
                <a16:creationId xmlns:a16="http://schemas.microsoft.com/office/drawing/2014/main" id="{B87D68FE-7C74-55CF-B4F3-AACAB7E1835B}"/>
              </a:ext>
            </a:extLst>
          </p:cNvPr>
          <p:cNvSpPr/>
          <p:nvPr>
            <p:custDataLst>
              <p:tags r:id="rId18"/>
            </p:custDataLst>
          </p:nvPr>
        </p:nvSpPr>
        <p:spPr bwMode="auto">
          <a:xfrm>
            <a:off x="6597651" y="3479800"/>
            <a:ext cx="1235075" cy="57150"/>
          </a:xfrm>
          <a:prstGeom prst="rect">
            <a:avLst/>
          </a:prstGeom>
          <a:noFill/>
          <a:ln w="19050" cap="flat" cmpd="sng" algn="ctr">
            <a:solidFill>
              <a:schemeClr val="accent1"/>
            </a:solidFill>
            <a:prstDash val="lgDash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>
              <a:solidFill>
                <a:schemeClr val="tx1"/>
              </a:solidFill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A3483F09-4AD0-6812-7D43-64E7C967EDBB}"/>
              </a:ext>
            </a:extLst>
          </p:cNvPr>
          <p:cNvSpPr/>
          <p:nvPr>
            <p:custDataLst>
              <p:tags r:id="rId19"/>
            </p:custDataLst>
          </p:nvPr>
        </p:nvSpPr>
        <p:spPr bwMode="auto">
          <a:xfrm>
            <a:off x="4376739" y="3203575"/>
            <a:ext cx="1235075" cy="115888"/>
          </a:xfrm>
          <a:prstGeom prst="rect">
            <a:avLst/>
          </a:prstGeom>
          <a:noFill/>
          <a:ln w="19050" cap="flat" cmpd="sng" algn="ctr">
            <a:solidFill>
              <a:schemeClr val="accent1"/>
            </a:solidFill>
            <a:prstDash val="lgDash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>
              <a:solidFill>
                <a:schemeClr val="tx1"/>
              </a:solidFill>
            </a:endParaRPr>
          </a:p>
        </p:txBody>
      </p: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D11E2F04-7E47-5308-E8C9-86F56B36AEC8}"/>
              </a:ext>
            </a:extLst>
          </p:cNvPr>
          <p:cNvCxnSpPr/>
          <p:nvPr>
            <p:custDataLst>
              <p:tags r:id="rId20"/>
            </p:custDataLst>
          </p:nvPr>
        </p:nvCxnSpPr>
        <p:spPr bwMode="auto">
          <a:xfrm flipV="1">
            <a:off x="4994275" y="2895600"/>
            <a:ext cx="0" cy="7620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7" name="Straight Connector 116">
            <a:extLst>
              <a:ext uri="{FF2B5EF4-FFF2-40B4-BE49-F238E27FC236}">
                <a16:creationId xmlns:a16="http://schemas.microsoft.com/office/drawing/2014/main" id="{AD081FCD-DF75-1CEC-A5BD-AEF81A93B872}"/>
              </a:ext>
            </a:extLst>
          </p:cNvPr>
          <p:cNvCxnSpPr>
            <a:cxnSpLocks/>
          </p:cNvCxnSpPr>
          <p:nvPr>
            <p:custDataLst>
              <p:tags r:id="rId21"/>
            </p:custDataLst>
          </p:nvPr>
        </p:nvCxnSpPr>
        <p:spPr bwMode="auto">
          <a:xfrm>
            <a:off x="4994275" y="2895600"/>
            <a:ext cx="2220913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6" name="Straight Connector 115">
            <a:extLst>
              <a:ext uri="{FF2B5EF4-FFF2-40B4-BE49-F238E27FC236}">
                <a16:creationId xmlns:a16="http://schemas.microsoft.com/office/drawing/2014/main" id="{C3919E00-E61A-FB21-8248-FF4568FDBEB9}"/>
              </a:ext>
            </a:extLst>
          </p:cNvPr>
          <p:cNvCxnSpPr/>
          <p:nvPr>
            <p:custDataLst>
              <p:tags r:id="rId22"/>
            </p:custDataLst>
          </p:nvPr>
        </p:nvCxnSpPr>
        <p:spPr bwMode="auto">
          <a:xfrm>
            <a:off x="7215188" y="2895600"/>
            <a:ext cx="0" cy="352425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8" name="Straight Connector 117">
            <a:extLst>
              <a:ext uri="{FF2B5EF4-FFF2-40B4-BE49-F238E27FC236}">
                <a16:creationId xmlns:a16="http://schemas.microsoft.com/office/drawing/2014/main" id="{DF6D72EE-6D81-A182-2C49-3E2DB6E3C286}"/>
              </a:ext>
            </a:extLst>
          </p:cNvPr>
          <p:cNvCxnSpPr/>
          <p:nvPr>
            <p:custDataLst>
              <p:tags r:id="rId23"/>
            </p:custDataLst>
          </p:nvPr>
        </p:nvCxnSpPr>
        <p:spPr bwMode="auto">
          <a:xfrm flipH="1" flipV="1">
            <a:off x="5535613" y="3260725"/>
            <a:ext cx="93663" cy="2698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9" name="Straight Connector 118">
            <a:extLst>
              <a:ext uri="{FF2B5EF4-FFF2-40B4-BE49-F238E27FC236}">
                <a16:creationId xmlns:a16="http://schemas.microsoft.com/office/drawing/2014/main" id="{20E44314-F456-DE2F-A11E-73C8E12D790E}"/>
              </a:ext>
            </a:extLst>
          </p:cNvPr>
          <p:cNvCxnSpPr/>
          <p:nvPr>
            <p:custDataLst>
              <p:tags r:id="rId24"/>
            </p:custDataLst>
          </p:nvPr>
        </p:nvCxnSpPr>
        <p:spPr bwMode="auto">
          <a:xfrm flipH="1">
            <a:off x="7756525" y="3508375"/>
            <a:ext cx="93663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20" name="Text Placeholder 10">
            <a:extLst>
              <a:ext uri="{FF2B5EF4-FFF2-40B4-BE49-F238E27FC236}">
                <a16:creationId xmlns:a16="http://schemas.microsoft.com/office/drawing/2014/main" id="{DAE619AB-6B14-537D-3EC7-C24971518FB3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auto">
          <a:xfrm>
            <a:off x="4832350" y="38687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436762C-E8A7-4C58-B4EA-D7A08E03BE2D}" type="datetime'''2''''''''''''''''''''''''''''''''''''0''''''''2''''3'''">
              <a:rPr lang="en-GB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100"/>
          </a:p>
        </p:txBody>
      </p:sp>
      <p:sp>
        <p:nvSpPr>
          <p:cNvPr id="127" name="Text Placeholder 10">
            <a:extLst>
              <a:ext uri="{FF2B5EF4-FFF2-40B4-BE49-F238E27FC236}">
                <a16:creationId xmlns:a16="http://schemas.microsoft.com/office/drawing/2014/main" id="{03349817-41F4-4525-ADC0-DD41D3501C7F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auto">
          <a:xfrm>
            <a:off x="7053263" y="38687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D744DC7-809D-497C-9DD7-70C4D3356DEE}" type="datetime'''2''''''''''''''''''''''''0''''''''''''''''''''5''''0'''">
              <a:rPr lang="en-GB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2050</a:t>
            </a:fld>
            <a:endParaRPr lang="en-US" sz="1100"/>
          </a:p>
        </p:txBody>
      </p:sp>
      <p:sp>
        <p:nvSpPr>
          <p:cNvPr id="122" name="Text Placeholder 10">
            <a:extLst>
              <a:ext uri="{FF2B5EF4-FFF2-40B4-BE49-F238E27FC236}">
                <a16:creationId xmlns:a16="http://schemas.microsoft.com/office/drawing/2014/main" id="{F8D10FA0-228B-D060-12D5-BB43B2EAE8F9}"/>
              </a:ext>
            </a:extLst>
          </p:cNvPr>
          <p:cNvSpPr txBox="1">
            <a:spLocks/>
          </p:cNvSpPr>
          <p:nvPr>
            <p:custDataLst>
              <p:tags r:id="rId27"/>
            </p:custDataLst>
          </p:nvPr>
        </p:nvSpPr>
        <p:spPr bwMode="gray">
          <a:xfrm>
            <a:off x="4799013" y="3009900"/>
            <a:ext cx="3905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D6C6F4B6-7F6E-4315-89EF-3F76D9B3811C}" type="datetime'1''9''3''''''.''0'''''''''''''''">
              <a:rPr lang="en-GB" altLang="en-US" sz="1100" b="1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193.0</a:t>
            </a:fld>
            <a:endParaRPr lang="en-GB" sz="1100" b="1"/>
          </a:p>
        </p:txBody>
      </p:sp>
      <p:sp>
        <p:nvSpPr>
          <p:cNvPr id="123" name="Text Placeholder 10">
            <a:extLst>
              <a:ext uri="{FF2B5EF4-FFF2-40B4-BE49-F238E27FC236}">
                <a16:creationId xmlns:a16="http://schemas.microsoft.com/office/drawing/2014/main" id="{F8CDCF7E-893E-38EF-1CC8-DCE98619976D}"/>
              </a:ext>
            </a:extLst>
          </p:cNvPr>
          <p:cNvSpPr txBox="1">
            <a:spLocks/>
          </p:cNvSpPr>
          <p:nvPr>
            <p:custDataLst>
              <p:tags r:id="rId28"/>
            </p:custDataLst>
          </p:nvPr>
        </p:nvSpPr>
        <p:spPr bwMode="gray">
          <a:xfrm>
            <a:off x="7019925" y="3286125"/>
            <a:ext cx="3905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3974FF56-F6DC-49E4-9B36-3D934F7C5438}" type="datetime'''''''''''10''''7''''''''''''''''''''''''''''''''''.0'">
              <a:rPr lang="en-GB" altLang="en-US" sz="1100" b="1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107.0</a:t>
            </a:fld>
            <a:endParaRPr lang="en-GB" sz="1100" b="1"/>
          </a:p>
        </p:txBody>
      </p:sp>
      <p:sp>
        <p:nvSpPr>
          <p:cNvPr id="128" name="Text Placeholder 10">
            <a:extLst>
              <a:ext uri="{FF2B5EF4-FFF2-40B4-BE49-F238E27FC236}">
                <a16:creationId xmlns:a16="http://schemas.microsoft.com/office/drawing/2014/main" id="{C3820E15-43BC-6BBC-6969-EC13E3E5AB1C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auto">
          <a:xfrm>
            <a:off x="5791200" y="2776538"/>
            <a:ext cx="625475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C28C2D7-D119-4CCD-BA54-56F7331B932A}" type="datetime'-''4''''''''''4''''.''''''''''''''''''6%''''''''''''''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-44.6%</a:t>
            </a:fld>
            <a:endParaRPr lang="en-US" sz="1100" b="1"/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566C065B-77D0-32DE-3729-1F25035A310F}"/>
              </a:ext>
            </a:extLst>
          </p:cNvPr>
          <p:cNvSpPr/>
          <p:nvPr>
            <p:custDataLst>
              <p:tags r:id="rId30"/>
            </p:custDataLst>
          </p:nvPr>
        </p:nvSpPr>
        <p:spPr bwMode="auto">
          <a:xfrm>
            <a:off x="7313613" y="2392363"/>
            <a:ext cx="196850" cy="147638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>
              <a:solidFill>
                <a:schemeClr val="tx1"/>
              </a:solidFill>
            </a:endParaRPr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C458600A-2376-746C-179D-F459AE8C824D}"/>
              </a:ext>
            </a:extLst>
          </p:cNvPr>
          <p:cNvSpPr/>
          <p:nvPr>
            <p:custDataLst>
              <p:tags r:id="rId31"/>
            </p:custDataLst>
          </p:nvPr>
        </p:nvSpPr>
        <p:spPr bwMode="auto">
          <a:xfrm>
            <a:off x="7313613" y="2611438"/>
            <a:ext cx="196850" cy="147638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accent1"/>
            </a:solidFill>
            <a:prstDash val="lgDash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>
              <a:solidFill>
                <a:schemeClr val="tx1"/>
              </a:solidFill>
            </a:endParaRPr>
          </a:p>
        </p:txBody>
      </p:sp>
      <p:sp>
        <p:nvSpPr>
          <p:cNvPr id="134" name="Text Placeholder 10">
            <a:extLst>
              <a:ext uri="{FF2B5EF4-FFF2-40B4-BE49-F238E27FC236}">
                <a16:creationId xmlns:a16="http://schemas.microsoft.com/office/drawing/2014/main" id="{639CC4F0-4D28-594D-0046-6BD432867796}"/>
              </a:ext>
            </a:extLst>
          </p:cNvPr>
          <p:cNvSpPr txBox="1">
            <a:spLocks/>
          </p:cNvSpPr>
          <p:nvPr>
            <p:custDataLst>
              <p:tags r:id="rId32"/>
            </p:custDataLst>
          </p:nvPr>
        </p:nvSpPr>
        <p:spPr bwMode="auto">
          <a:xfrm>
            <a:off x="7561263" y="2387600"/>
            <a:ext cx="13827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75CE5A92-EA48-4856-8F2B-626EB4A8E8B4}" type="datetime'Con''''''ser''va''t''''iv''''e s''''''''''c''e''na''''rio'">
              <a:rPr lang="en-GB" altLang="en-US" sz="1100" smtClean="0"/>
              <a:pPr marL="0" indent="0">
                <a:spcBef>
                  <a:spcPct val="0"/>
                </a:spcBef>
                <a:spcAft>
                  <a:spcPct val="0"/>
                </a:spcAft>
                <a:buNone/>
              </a:pPr>
              <a:t>Conservative scenario</a:t>
            </a:fld>
            <a:endParaRPr lang="en-GB" sz="1100"/>
          </a:p>
        </p:txBody>
      </p:sp>
      <p:sp>
        <p:nvSpPr>
          <p:cNvPr id="132" name="Text Placeholder 10">
            <a:extLst>
              <a:ext uri="{FF2B5EF4-FFF2-40B4-BE49-F238E27FC236}">
                <a16:creationId xmlns:a16="http://schemas.microsoft.com/office/drawing/2014/main" id="{0D2E859D-F968-1347-9215-0156A1DC4F27}"/>
              </a:ext>
            </a:extLst>
          </p:cNvPr>
          <p:cNvSpPr txBox="1">
            <a:spLocks/>
          </p:cNvSpPr>
          <p:nvPr>
            <p:custDataLst>
              <p:tags r:id="rId33"/>
            </p:custDataLst>
          </p:nvPr>
        </p:nvSpPr>
        <p:spPr bwMode="auto">
          <a:xfrm>
            <a:off x="7561263" y="2606675"/>
            <a:ext cx="11795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6CAB3CEC-E8D0-4CAB-8154-19A3FAD6A7D2}" type="datetime'''Op''t''''imis''''''''''''t''''''ic ''''''''s''ce''''nario'''">
              <a:rPr lang="en-GB" altLang="en-US" sz="1100" smtClean="0"/>
              <a:pPr marL="0" indent="0">
                <a:spcBef>
                  <a:spcPct val="0"/>
                </a:spcBef>
                <a:spcAft>
                  <a:spcPct val="0"/>
                </a:spcAft>
                <a:buNone/>
              </a:pPr>
              <a:t>Optimistic scenario</a:t>
            </a:fld>
            <a:endParaRPr lang="en-GB" sz="1100"/>
          </a:p>
        </p:txBody>
      </p:sp>
      <p:sp>
        <p:nvSpPr>
          <p:cNvPr id="142" name="Rectangle 141">
            <a:extLst>
              <a:ext uri="{FF2B5EF4-FFF2-40B4-BE49-F238E27FC236}">
                <a16:creationId xmlns:a16="http://schemas.microsoft.com/office/drawing/2014/main" id="{93CB5B85-07A5-CE38-912F-A7965CF1FD9A}"/>
              </a:ext>
            </a:extLst>
          </p:cNvPr>
          <p:cNvSpPr/>
          <p:nvPr>
            <p:custDataLst>
              <p:tags r:id="rId34"/>
            </p:custDataLst>
          </p:nvPr>
        </p:nvSpPr>
        <p:spPr bwMode="auto">
          <a:xfrm>
            <a:off x="7313613" y="4478338"/>
            <a:ext cx="196850" cy="147638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>
              <a:solidFill>
                <a:schemeClr val="tx1"/>
              </a:solidFill>
            </a:endParaRP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A5442EA8-3D9D-ABA1-5F7C-D7B599EBFE2F}"/>
              </a:ext>
            </a:extLst>
          </p:cNvPr>
          <p:cNvSpPr/>
          <p:nvPr>
            <p:custDataLst>
              <p:tags r:id="rId35"/>
            </p:custDataLst>
          </p:nvPr>
        </p:nvSpPr>
        <p:spPr bwMode="auto">
          <a:xfrm>
            <a:off x="7313613" y="4697413"/>
            <a:ext cx="196850" cy="147638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accent1"/>
            </a:solidFill>
            <a:prstDash val="lgDash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>
              <a:solidFill>
                <a:schemeClr val="tx1"/>
              </a:solidFill>
            </a:endParaRPr>
          </a:p>
        </p:txBody>
      </p:sp>
      <p:sp>
        <p:nvSpPr>
          <p:cNvPr id="140" name="Text Placeholder 10">
            <a:extLst>
              <a:ext uri="{FF2B5EF4-FFF2-40B4-BE49-F238E27FC236}">
                <a16:creationId xmlns:a16="http://schemas.microsoft.com/office/drawing/2014/main" id="{35BAEE36-4C22-7DCB-23E5-654F622AA5B1}"/>
              </a:ext>
            </a:extLst>
          </p:cNvPr>
          <p:cNvSpPr txBox="1">
            <a:spLocks/>
          </p:cNvSpPr>
          <p:nvPr>
            <p:custDataLst>
              <p:tags r:id="rId36"/>
            </p:custDataLst>
          </p:nvPr>
        </p:nvSpPr>
        <p:spPr bwMode="auto">
          <a:xfrm>
            <a:off x="7561263" y="4473575"/>
            <a:ext cx="13827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00C6B800-F26B-465A-9396-5CE014DF4FEB}" type="datetime'''C''''o''''''''''nse''rv''''''ativ''e'' scen''''''''ario'''''">
              <a:rPr lang="en-GB" altLang="en-US" sz="1100" smtClean="0"/>
              <a:pPr marL="0" indent="0">
                <a:spcBef>
                  <a:spcPct val="0"/>
                </a:spcBef>
                <a:spcAft>
                  <a:spcPct val="0"/>
                </a:spcAft>
                <a:buNone/>
              </a:pPr>
              <a:t>Conservative scenario</a:t>
            </a:fld>
            <a:endParaRPr lang="en-GB" sz="1100"/>
          </a:p>
        </p:txBody>
      </p:sp>
      <p:sp>
        <p:nvSpPr>
          <p:cNvPr id="138" name="Text Placeholder 10">
            <a:extLst>
              <a:ext uri="{FF2B5EF4-FFF2-40B4-BE49-F238E27FC236}">
                <a16:creationId xmlns:a16="http://schemas.microsoft.com/office/drawing/2014/main" id="{5DD76D2E-66C6-BA16-9E84-6C1F94DD0334}"/>
              </a:ext>
            </a:extLst>
          </p:cNvPr>
          <p:cNvSpPr txBox="1">
            <a:spLocks/>
          </p:cNvSpPr>
          <p:nvPr>
            <p:custDataLst>
              <p:tags r:id="rId37"/>
            </p:custDataLst>
          </p:nvPr>
        </p:nvSpPr>
        <p:spPr bwMode="auto">
          <a:xfrm>
            <a:off x="7561263" y="4692650"/>
            <a:ext cx="11795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52602C36-EC70-4A97-9CDE-916D6E8E370B}" type="datetime'''''Optim''''''i''s''tic ''''''s''''c''e''nari''o'''''">
              <a:rPr lang="en-GB" altLang="en-US" sz="1100" smtClean="0"/>
              <a:pPr marL="0" indent="0">
                <a:spcBef>
                  <a:spcPct val="0"/>
                </a:spcBef>
                <a:spcAft>
                  <a:spcPct val="0"/>
                </a:spcAft>
                <a:buNone/>
              </a:pPr>
              <a:t>Optimistic scenario</a:t>
            </a:fld>
            <a:endParaRPr lang="en-GB" sz="1100"/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D13DFEB2-A97D-C546-07A5-4EFC6AD0F5AF}"/>
              </a:ext>
            </a:extLst>
          </p:cNvPr>
          <p:cNvSpPr txBox="1"/>
          <p:nvPr/>
        </p:nvSpPr>
        <p:spPr bwMode="gray">
          <a:xfrm>
            <a:off x="3878593" y="2160588"/>
            <a:ext cx="4725988" cy="241980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100" dirty="0"/>
              <a:t>Abatement cost for bioenergy </a:t>
            </a:r>
            <a:r>
              <a:rPr lang="en-US" sz="1100" b="1" i="1" dirty="0"/>
              <a:t>with</a:t>
            </a:r>
            <a:r>
              <a:rPr lang="en-US" sz="1100" dirty="0"/>
              <a:t> CCS</a:t>
            </a:r>
            <a:r>
              <a:rPr lang="en-US" sz="1100" noProof="0" dirty="0"/>
              <a:t>, 2023-50, </a:t>
            </a:r>
            <a:r>
              <a:rPr lang="en-US" sz="1100" dirty="0"/>
              <a:t>$/tCO2</a:t>
            </a:r>
            <a:endParaRPr lang="en-US" sz="1100" noProof="0" dirty="0"/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5D590317-1C29-CDCC-1726-D7F09F23C21A}"/>
              </a:ext>
            </a:extLst>
          </p:cNvPr>
          <p:cNvSpPr txBox="1"/>
          <p:nvPr/>
        </p:nvSpPr>
        <p:spPr bwMode="gray">
          <a:xfrm>
            <a:off x="3877200" y="4187486"/>
            <a:ext cx="4725988" cy="241980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100" dirty="0"/>
              <a:t>Abatement cost for bioenergy </a:t>
            </a:r>
            <a:r>
              <a:rPr lang="en-US" sz="1100" b="1" i="1" dirty="0"/>
              <a:t>without</a:t>
            </a:r>
            <a:r>
              <a:rPr lang="en-US" sz="1100" dirty="0"/>
              <a:t> CCS</a:t>
            </a:r>
            <a:r>
              <a:rPr lang="en-US" sz="1100" noProof="0" dirty="0"/>
              <a:t>, 2023-50, </a:t>
            </a:r>
            <a:r>
              <a:rPr lang="en-US" sz="1100" dirty="0"/>
              <a:t>$/tCO2</a:t>
            </a:r>
            <a:endParaRPr lang="en-US" sz="1100" noProof="0" dirty="0"/>
          </a:p>
        </p:txBody>
      </p:sp>
      <p:sp>
        <p:nvSpPr>
          <p:cNvPr id="164" name="Rectangle 163">
            <a:extLst>
              <a:ext uri="{FF2B5EF4-FFF2-40B4-BE49-F238E27FC236}">
                <a16:creationId xmlns:a16="http://schemas.microsoft.com/office/drawing/2014/main" id="{105D858D-8FA2-59F3-0FE2-D240B3CAADAF}"/>
              </a:ext>
            </a:extLst>
          </p:cNvPr>
          <p:cNvSpPr/>
          <p:nvPr/>
        </p:nvSpPr>
        <p:spPr>
          <a:xfrm>
            <a:off x="651996" y="4108714"/>
            <a:ext cx="3153242" cy="195623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en-US" sz="1050" dirty="0">
              <a:solidFill>
                <a:schemeClr val="tx1"/>
              </a:solidFill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50" dirty="0">
                <a:solidFill>
                  <a:schemeClr val="tx1"/>
                </a:solidFill>
              </a:rPr>
              <a:t>Main fuels: </a:t>
            </a:r>
            <a:r>
              <a:rPr lang="en-US" sz="1050" b="1" dirty="0">
                <a:solidFill>
                  <a:schemeClr val="tx1"/>
                </a:solidFill>
              </a:rPr>
              <a:t>RDF, SRF, and biomass residues </a:t>
            </a:r>
            <a:r>
              <a:rPr lang="en-US" sz="1050" dirty="0">
                <a:solidFill>
                  <a:schemeClr val="tx1"/>
                </a:solidFill>
              </a:rPr>
              <a:t>(wood waste, agricultural by-products, sewage sludge).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50" b="1" dirty="0">
                <a:solidFill>
                  <a:schemeClr val="tx1"/>
                </a:solidFill>
              </a:rPr>
              <a:t>Already commercial </a:t>
            </a:r>
            <a:r>
              <a:rPr lang="en-US" sz="1050" dirty="0">
                <a:solidFill>
                  <a:schemeClr val="tx1"/>
                </a:solidFill>
              </a:rPr>
              <a:t>(TRL 8-9), widely used in Europe.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50" dirty="0">
                <a:solidFill>
                  <a:schemeClr val="tx1"/>
                </a:solidFill>
              </a:rPr>
              <a:t>Costs shaped by logistics, pre-treatment, and kiln retrofits; gate fees often make RDF/SRF very low-cost or even negative-cost fuels.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50" dirty="0">
                <a:solidFill>
                  <a:schemeClr val="tx1"/>
                </a:solidFill>
              </a:rPr>
              <a:t>Can </a:t>
            </a:r>
            <a:r>
              <a:rPr lang="en-US" sz="1050" b="1" dirty="0">
                <a:solidFill>
                  <a:schemeClr val="tx1"/>
                </a:solidFill>
              </a:rPr>
              <a:t>abate up to 100% of thermal emissions</a:t>
            </a:r>
            <a:r>
              <a:rPr lang="en-US" sz="1050" dirty="0">
                <a:solidFill>
                  <a:schemeClr val="tx1"/>
                </a:solidFill>
              </a:rPr>
              <a:t>.</a:t>
            </a:r>
          </a:p>
        </p:txBody>
      </p:sp>
      <p:sp>
        <p:nvSpPr>
          <p:cNvPr id="165" name="Rectangle 164">
            <a:extLst>
              <a:ext uri="{FF2B5EF4-FFF2-40B4-BE49-F238E27FC236}">
                <a16:creationId xmlns:a16="http://schemas.microsoft.com/office/drawing/2014/main" id="{6B752DFB-057B-F0D3-4E16-15B3A1FC1094}"/>
              </a:ext>
            </a:extLst>
          </p:cNvPr>
          <p:cNvSpPr/>
          <p:nvPr/>
        </p:nvSpPr>
        <p:spPr>
          <a:xfrm>
            <a:off x="670232" y="2124075"/>
            <a:ext cx="3208359" cy="195623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50" dirty="0">
                <a:solidFill>
                  <a:schemeClr val="tx1"/>
                </a:solidFill>
              </a:rPr>
              <a:t>Combines biofuels (incl. RDF/SRF, residues, energy crops) with CO₂ capture at kilns, </a:t>
            </a:r>
            <a:r>
              <a:rPr lang="en-US" sz="1050" b="1" dirty="0">
                <a:solidFill>
                  <a:schemeClr val="tx1"/>
                </a:solidFill>
              </a:rPr>
              <a:t>tackling both fuel and process emissions.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50" dirty="0">
                <a:solidFill>
                  <a:schemeClr val="tx1"/>
                </a:solidFill>
              </a:rPr>
              <a:t>Costs are driven by biomass supply and CCS </a:t>
            </a:r>
            <a:r>
              <a:rPr lang="en-US" sz="1050" dirty="0" err="1">
                <a:solidFill>
                  <a:schemeClr val="tx1"/>
                </a:solidFill>
              </a:rPr>
              <a:t>CapEx</a:t>
            </a:r>
            <a:r>
              <a:rPr lang="en-US" sz="1050" dirty="0">
                <a:solidFill>
                  <a:schemeClr val="tx1"/>
                </a:solidFill>
              </a:rPr>
              <a:t>/</a:t>
            </a:r>
            <a:r>
              <a:rPr lang="en-US" sz="1050" dirty="0" err="1">
                <a:solidFill>
                  <a:schemeClr val="tx1"/>
                </a:solidFill>
              </a:rPr>
              <a:t>OpEx</a:t>
            </a:r>
            <a:r>
              <a:rPr lang="en-US" sz="1050" dirty="0">
                <a:solidFill>
                  <a:schemeClr val="tx1"/>
                </a:solidFill>
              </a:rPr>
              <a:t> (capture, compression, storage).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50" dirty="0">
                <a:solidFill>
                  <a:schemeClr val="tx1"/>
                </a:solidFill>
              </a:rPr>
              <a:t>Biomass use is commercial, but </a:t>
            </a:r>
            <a:r>
              <a:rPr lang="en-US" sz="1050" b="1" dirty="0">
                <a:solidFill>
                  <a:schemeClr val="tx1"/>
                </a:solidFill>
              </a:rPr>
              <a:t>CCS in cement is at pilot scale</a:t>
            </a:r>
            <a:r>
              <a:rPr lang="en-US" sz="1050" dirty="0">
                <a:solidFill>
                  <a:schemeClr val="tx1"/>
                </a:solidFill>
              </a:rPr>
              <a:t> (TRL ~6-7); storage infrastructure is at &lt;1% of 2050 needs.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50" dirty="0">
                <a:solidFill>
                  <a:schemeClr val="tx1"/>
                </a:solidFill>
              </a:rPr>
              <a:t>Enables </a:t>
            </a:r>
            <a:r>
              <a:rPr lang="en-US" sz="1050" b="1" dirty="0">
                <a:solidFill>
                  <a:schemeClr val="tx1"/>
                </a:solidFill>
              </a:rPr>
              <a:t>near-complete or even net-negative thermal emissions</a:t>
            </a:r>
            <a:r>
              <a:rPr lang="en-US" sz="1050" dirty="0">
                <a:solidFill>
                  <a:schemeClr val="tx1"/>
                </a:solidFill>
              </a:rPr>
              <a:t>.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402EA78E-489F-F606-67B3-1688E5223894}"/>
              </a:ext>
            </a:extLst>
          </p:cNvPr>
          <p:cNvSpPr txBox="1"/>
          <p:nvPr/>
        </p:nvSpPr>
        <p:spPr bwMode="gray">
          <a:xfrm rot="16200000">
            <a:off x="-459128" y="2998151"/>
            <a:ext cx="1955205" cy="24198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</p:spPr>
        <p:txBody>
          <a:bodyPr wrap="square" lIns="36000" tIns="36000" rIns="36000" bIns="36000" rtlCol="0" anchor="t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100" b="1" noProof="0" dirty="0"/>
              <a:t>Bioenergy with </a:t>
            </a:r>
            <a:r>
              <a:rPr lang="en-US" sz="1100" b="1" dirty="0"/>
              <a:t>CCS</a:t>
            </a:r>
            <a:endParaRPr lang="en-US" sz="1100" b="1" noProof="0" dirty="0"/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34D5B886-FF2A-5F25-889A-DF9D60AC79C0}"/>
              </a:ext>
            </a:extLst>
          </p:cNvPr>
          <p:cNvSpPr txBox="1"/>
          <p:nvPr/>
        </p:nvSpPr>
        <p:spPr bwMode="gray">
          <a:xfrm rot="16200000">
            <a:off x="-459129" y="5046073"/>
            <a:ext cx="1955205" cy="24198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wrap="square" lIns="36000" tIns="36000" rIns="36000" bIns="36000" rtlCol="0" anchor="t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100" b="1" noProof="0" dirty="0"/>
              <a:t>Bioenergy without </a:t>
            </a:r>
            <a:r>
              <a:rPr lang="en-US" sz="1100" b="1" dirty="0"/>
              <a:t>CCS</a:t>
            </a:r>
            <a:endParaRPr lang="en-US" sz="1100" b="1" noProof="0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4F917864-47E5-53BC-D24A-EB028D22271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b="1" noProof="0" dirty="0"/>
              <a:t>Bioenergy with CCS is capital intensive but offers potential negative emissions </a:t>
            </a:r>
            <a:endParaRPr lang="en-US" b="1" noProof="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388034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D3B85D6C-C32A-3E25-C453-2A35D8DEA0FA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1917694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1" imgW="592" imgH="591" progId="TCLayout.ActiveDocument.1">
                  <p:embed/>
                </p:oleObj>
              </mc:Choice>
              <mc:Fallback>
                <p:oleObj name="think-cell Slide" r:id="rId31" imgW="592" imgH="591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3B85D6C-C32A-3E25-C453-2A35D8DEA0F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0D5F624-B7E8-347F-5523-79801CC4B9E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 vert="horz" lIns="137160" tIns="137160" rIns="274320" bIns="137160" rtlCol="0" anchor="t">
            <a:noAutofit/>
          </a:bodyPr>
          <a:lstStyle/>
          <a:p>
            <a:pPr marL="0" indent="0">
              <a:buNone/>
            </a:pPr>
            <a:r>
              <a:rPr lang="en-US" sz="1250" b="1" dirty="0"/>
              <a:t>Observations</a:t>
            </a:r>
            <a:endParaRPr lang="en-US" sz="1250" dirty="0"/>
          </a:p>
          <a:p>
            <a:r>
              <a:rPr lang="en-US" sz="1050" dirty="0"/>
              <a:t>Global clinker production is ~3.8 Gt/year. Replacing 50% of global clinker would require SCM supply far above today’s ~500 to 600 Mt/year of usable materials; only LC3 offers long-term, scalable supply.  </a:t>
            </a:r>
          </a:p>
          <a:p>
            <a:r>
              <a:rPr lang="en-US" sz="1050" dirty="0"/>
              <a:t>At the product level, furnace slag has the potential to replace up to 50% of clinker, but global availability limits slag-based substitution.</a:t>
            </a:r>
          </a:p>
          <a:p>
            <a:r>
              <a:rPr lang="en-US" sz="1050" dirty="0"/>
              <a:t>Coal combustion residuals (CCR) cements can substitute 30% to 35% at the plant level but globally only ~10% to 20% due to limited supplies of high-quality CCR as coal plants retire.</a:t>
            </a:r>
          </a:p>
          <a:p>
            <a:r>
              <a:rPr lang="en-US" sz="1050" dirty="0"/>
              <a:t>LC3 can deliver 30% to 40% clinker reduction, but current industrial capacity is small (~1% to 2% of global cement) and significant new calcination and production infrastructure is required.</a:t>
            </a:r>
            <a:endParaRPr lang="en-US" sz="1050" dirty="0">
              <a:cs typeface="Arial"/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094F745C-5259-68C4-FCCB-1CA4732DDF9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/>
              <a:t>Blended cements partially replace clinker, reducing emissions with minor changes to production process or added costs</a:t>
            </a:r>
            <a:endParaRPr lang="en-US" b="0" dirty="0">
              <a:cs typeface="Arial"/>
            </a:endParaRP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3A1688CD-D8B9-07E9-AE7E-E4D610BE36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3975475"/>
              </p:ext>
            </p:extLst>
          </p:nvPr>
        </p:nvGraphicFramePr>
        <p:xfrm>
          <a:off x="366603" y="1546117"/>
          <a:ext cx="8803381" cy="2331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36857">
                  <a:extLst>
                    <a:ext uri="{9D8B030D-6E8A-4147-A177-3AD203B41FA5}">
                      <a16:colId xmlns:a16="http://schemas.microsoft.com/office/drawing/2014/main" val="1209005246"/>
                    </a:ext>
                  </a:extLst>
                </a:gridCol>
                <a:gridCol w="1382029">
                  <a:extLst>
                    <a:ext uri="{9D8B030D-6E8A-4147-A177-3AD203B41FA5}">
                      <a16:colId xmlns:a16="http://schemas.microsoft.com/office/drawing/2014/main" val="2863399275"/>
                    </a:ext>
                  </a:extLst>
                </a:gridCol>
                <a:gridCol w="1928165">
                  <a:extLst>
                    <a:ext uri="{9D8B030D-6E8A-4147-A177-3AD203B41FA5}">
                      <a16:colId xmlns:a16="http://schemas.microsoft.com/office/drawing/2014/main" val="926648113"/>
                    </a:ext>
                  </a:extLst>
                </a:gridCol>
                <a:gridCol w="1928165">
                  <a:extLst>
                    <a:ext uri="{9D8B030D-6E8A-4147-A177-3AD203B41FA5}">
                      <a16:colId xmlns:a16="http://schemas.microsoft.com/office/drawing/2014/main" val="4185904796"/>
                    </a:ext>
                  </a:extLst>
                </a:gridCol>
                <a:gridCol w="1928165">
                  <a:extLst>
                    <a:ext uri="{9D8B030D-6E8A-4147-A177-3AD203B41FA5}">
                      <a16:colId xmlns:a16="http://schemas.microsoft.com/office/drawing/2014/main" val="14688799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endParaRPr lang="en-US" sz="1250" b="1" noProof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Clinker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kumimoji="0" lang="en-US" sz="12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Furnace slag (GGBFS)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</a:rPr>
                        <a:t>Coal combustion residuals (CCR) </a:t>
                      </a:r>
                      <a:endParaRPr kumimoji="0" lang="en-US"/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kumimoji="0" lang="en-US" sz="12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Calcined clay (LC3)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31612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1150" b="0" i="0" noProof="0"/>
                        <a:t>Replacement </a:t>
                      </a:r>
                      <a:br>
                        <a:rPr lang="en-US" sz="1150" b="0" i="0" noProof="0"/>
                      </a:br>
                      <a:r>
                        <a:rPr lang="en-US" sz="1150" b="0" i="0" noProof="0"/>
                        <a:t>potential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kumimoji="0" lang="en-US" sz="11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1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30-50%</a:t>
                      </a:r>
                      <a:r>
                        <a:rPr lang="en-US" sz="1150" b="0" i="0" u="none" strike="noStrike" kern="1200" cap="none" spc="0" normalizeH="0" baseline="3000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kumimoji="0" lang="en-US" sz="1150" b="0" i="0" u="none" strike="noStrike" kern="1200" cap="none" spc="0" normalizeH="0" baseline="3000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150" noProof="0"/>
                        <a:t>30-35%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150" noProof="0"/>
                        <a:t>30-40%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593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1150" b="0" i="0" noProof="0"/>
                        <a:t>Availability</a:t>
                      </a:r>
                    </a:p>
                  </a:txBody>
                  <a:tcPr anchor="ctr"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3.8 billion Mtpa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1150" b="0" noProof="0"/>
                        <a:t>520-680 Mtpa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500-800 Mtpa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3.5-5 Mtpa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3134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1150" b="0" i="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Availability-adjusted replacement potential </a:t>
                      </a:r>
                    </a:p>
                  </a:txBody>
                  <a:tcPr anchor="ctr"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N/A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1150" b="0" noProof="0"/>
                        <a:t>~10-18%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~10-20%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1-2%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0279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1150" b="0" i="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Emissions reduction potential</a:t>
                      </a:r>
                      <a:r>
                        <a:rPr lang="en-US" sz="1150" b="0" i="0" kern="1200" baseline="300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r>
                        <a:rPr lang="en-US" sz="1150" b="0" i="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anchor="ctr"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N/A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1150" b="0" noProof="0"/>
                        <a:t>~15-30%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~15-30%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~30-40%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2039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1150" b="0" i="0" noProof="0" dirty="0"/>
                        <a:t>Price $/ton</a:t>
                      </a:r>
                      <a:endParaRPr lang="en-US" sz="1150" b="0" i="0" baseline="30000" noProof="0" dirty="0"/>
                    </a:p>
                  </a:txBody>
                  <a:tcPr anchor="ctr"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~65-75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1150" b="0" noProof="0"/>
                        <a:t>~51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~45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~20-35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334961"/>
                  </a:ext>
                </a:extLst>
              </a:tr>
            </a:tbl>
          </a:graphicData>
        </a:graphic>
      </p:graphicFrame>
      <p:sp>
        <p:nvSpPr>
          <p:cNvPr id="70" name="TextBox 69">
            <a:extLst>
              <a:ext uri="{FF2B5EF4-FFF2-40B4-BE49-F238E27FC236}">
                <a16:creationId xmlns:a16="http://schemas.microsoft.com/office/drawing/2014/main" id="{79535695-01BC-47BD-909B-8D5551961C5D}"/>
              </a:ext>
            </a:extLst>
          </p:cNvPr>
          <p:cNvSpPr txBox="1"/>
          <p:nvPr/>
        </p:nvSpPr>
        <p:spPr bwMode="gray">
          <a:xfrm>
            <a:off x="-11575" y="-9665"/>
            <a:ext cx="3882452" cy="326870"/>
          </a:xfrm>
          <a:prstGeom prst="rect">
            <a:avLst/>
          </a:prstGeom>
          <a:solidFill>
            <a:schemeClr val="accent6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Blended cements</a:t>
            </a:r>
          </a:p>
        </p:txBody>
      </p:sp>
      <p:cxnSp>
        <p:nvCxnSpPr>
          <p:cNvPr id="158" name="Straight Connector 157">
            <a:extLst>
              <a:ext uri="{FF2B5EF4-FFF2-40B4-BE49-F238E27FC236}">
                <a16:creationId xmlns:a16="http://schemas.microsoft.com/office/drawing/2014/main" id="{2F3D7D2C-7D45-45D4-8F13-0BBA721A229D}"/>
              </a:ext>
            </a:extLst>
          </p:cNvPr>
          <p:cNvCxnSpPr/>
          <p:nvPr>
            <p:custDataLst>
              <p:tags r:id="rId2"/>
            </p:custDataLst>
          </p:nvPr>
        </p:nvCxnSpPr>
        <p:spPr bwMode="gray">
          <a:xfrm>
            <a:off x="936625" y="5676900"/>
            <a:ext cx="8016875" cy="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2C53D86E-B64E-4D92-8964-5B16A0BE7BC8}"/>
              </a:ext>
            </a:extLst>
          </p:cNvPr>
          <p:cNvCxnSpPr/>
          <p:nvPr>
            <p:custDataLst>
              <p:tags r:id="rId3"/>
            </p:custDataLst>
          </p:nvPr>
        </p:nvCxnSpPr>
        <p:spPr bwMode="gray">
          <a:xfrm>
            <a:off x="936625" y="5422900"/>
            <a:ext cx="8016875" cy="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0" name="Straight Connector 159">
            <a:extLst>
              <a:ext uri="{FF2B5EF4-FFF2-40B4-BE49-F238E27FC236}">
                <a16:creationId xmlns:a16="http://schemas.microsoft.com/office/drawing/2014/main" id="{A87ADA55-B167-4860-BBE9-DB244EAF1B41}"/>
              </a:ext>
            </a:extLst>
          </p:cNvPr>
          <p:cNvCxnSpPr/>
          <p:nvPr>
            <p:custDataLst>
              <p:tags r:id="rId4"/>
            </p:custDataLst>
          </p:nvPr>
        </p:nvCxnSpPr>
        <p:spPr bwMode="gray">
          <a:xfrm>
            <a:off x="936625" y="5167313"/>
            <a:ext cx="8016875" cy="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5CC84AB0-7E2C-460A-90BE-870E7751BEBB}"/>
              </a:ext>
            </a:extLst>
          </p:cNvPr>
          <p:cNvCxnSpPr/>
          <p:nvPr>
            <p:custDataLst>
              <p:tags r:id="rId5"/>
            </p:custDataLst>
          </p:nvPr>
        </p:nvCxnSpPr>
        <p:spPr bwMode="gray">
          <a:xfrm>
            <a:off x="936625" y="4913313"/>
            <a:ext cx="8016875" cy="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Conector recto 13">
            <a:extLst>
              <a:ext uri="{FF2B5EF4-FFF2-40B4-BE49-F238E27FC236}">
                <a16:creationId xmlns:a16="http://schemas.microsoft.com/office/drawing/2014/main" id="{04F995FE-4DD0-0082-5E64-09C5BC6FBFB0}"/>
              </a:ext>
            </a:extLst>
          </p:cNvPr>
          <p:cNvCxnSpPr/>
          <p:nvPr>
            <p:custDataLst>
              <p:tags r:id="rId6"/>
            </p:custDataLst>
          </p:nvPr>
        </p:nvCxnSpPr>
        <p:spPr bwMode="gray">
          <a:xfrm>
            <a:off x="936625" y="5932488"/>
            <a:ext cx="8016875" cy="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2" name="Rectángulo 11">
            <a:extLst>
              <a:ext uri="{FF2B5EF4-FFF2-40B4-BE49-F238E27FC236}">
                <a16:creationId xmlns:a16="http://schemas.microsoft.com/office/drawing/2014/main" id="{77EEF7B5-BF57-DF51-65C1-46B75BE97DD5}"/>
              </a:ext>
            </a:extLst>
          </p:cNvPr>
          <p:cNvSpPr/>
          <p:nvPr>
            <p:custDataLst>
              <p:tags r:id="rId7"/>
            </p:custDataLst>
          </p:nvPr>
        </p:nvSpPr>
        <p:spPr bwMode="auto">
          <a:xfrm>
            <a:off x="6188075" y="4657725"/>
            <a:ext cx="2765425" cy="1106488"/>
          </a:xfrm>
          <a:prstGeom prst="rect">
            <a:avLst/>
          </a:prstGeom>
          <a:solidFill>
            <a:srgbClr val="79D4CB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65" name="Rectangle 164">
            <a:extLst>
              <a:ext uri="{FF2B5EF4-FFF2-40B4-BE49-F238E27FC236}">
                <a16:creationId xmlns:a16="http://schemas.microsoft.com/office/drawing/2014/main" id="{BD9C772E-32FC-40AC-BCF1-26712B01C560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3562350" y="4657725"/>
            <a:ext cx="2625725" cy="1019175"/>
          </a:xfrm>
          <a:prstGeom prst="rect">
            <a:avLst/>
          </a:prstGeom>
          <a:solidFill>
            <a:srgbClr val="A6E2DC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66" name="Rectangle 165">
            <a:extLst>
              <a:ext uri="{FF2B5EF4-FFF2-40B4-BE49-F238E27FC236}">
                <a16:creationId xmlns:a16="http://schemas.microsoft.com/office/drawing/2014/main" id="{6928BB3C-D8F4-49A7-902B-BE560A3972F9}"/>
              </a:ext>
            </a:extLst>
          </p:cNvPr>
          <p:cNvSpPr/>
          <p:nvPr>
            <p:custDataLst>
              <p:tags r:id="rId9"/>
            </p:custDataLst>
          </p:nvPr>
        </p:nvSpPr>
        <p:spPr bwMode="auto">
          <a:xfrm>
            <a:off x="936626" y="4657725"/>
            <a:ext cx="2625725" cy="714375"/>
          </a:xfrm>
          <a:prstGeom prst="rect">
            <a:avLst/>
          </a:prstGeom>
          <a:solidFill>
            <a:srgbClr val="D2F1EE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cxnSp>
        <p:nvCxnSpPr>
          <p:cNvPr id="167" name="Straight Connector 166">
            <a:extLst>
              <a:ext uri="{FF2B5EF4-FFF2-40B4-BE49-F238E27FC236}">
                <a16:creationId xmlns:a16="http://schemas.microsoft.com/office/drawing/2014/main" id="{37EB69B0-3A56-4955-8710-4059CBD81045}"/>
              </a:ext>
            </a:extLst>
          </p:cNvPr>
          <p:cNvCxnSpPr/>
          <p:nvPr>
            <p:custDataLst>
              <p:tags r:id="rId10"/>
            </p:custDataLst>
          </p:nvPr>
        </p:nvCxnSpPr>
        <p:spPr bwMode="gray">
          <a:xfrm>
            <a:off x="927100" y="4657725"/>
            <a:ext cx="8035925" cy="0"/>
          </a:xfrm>
          <a:prstGeom prst="line">
            <a:avLst/>
          </a:prstGeom>
          <a:ln w="19050" cap="flat" cmpd="sng" algn="ctr">
            <a:solidFill>
              <a:schemeClr val="bg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8" name="Straight Connector 167">
            <a:extLst>
              <a:ext uri="{FF2B5EF4-FFF2-40B4-BE49-F238E27FC236}">
                <a16:creationId xmlns:a16="http://schemas.microsoft.com/office/drawing/2014/main" id="{6C93CEF2-AFC1-4B82-AA7F-086216F6868C}"/>
              </a:ext>
            </a:extLst>
          </p:cNvPr>
          <p:cNvCxnSpPr/>
          <p:nvPr>
            <p:custDataLst>
              <p:tags r:id="rId11"/>
            </p:custDataLst>
          </p:nvPr>
        </p:nvCxnSpPr>
        <p:spPr bwMode="auto">
          <a:xfrm>
            <a:off x="936625" y="4652963"/>
            <a:ext cx="0" cy="1284288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9" name="Straight Connector 168">
            <a:extLst>
              <a:ext uri="{FF2B5EF4-FFF2-40B4-BE49-F238E27FC236}">
                <a16:creationId xmlns:a16="http://schemas.microsoft.com/office/drawing/2014/main" id="{48C7CEB1-E482-445D-8177-FBCF802F37C2}"/>
              </a:ext>
            </a:extLst>
          </p:cNvPr>
          <p:cNvCxnSpPr>
            <a:cxnSpLocks/>
          </p:cNvCxnSpPr>
          <p:nvPr>
            <p:custDataLst>
              <p:tags r:id="rId12"/>
            </p:custDataLst>
          </p:nvPr>
        </p:nvCxnSpPr>
        <p:spPr bwMode="auto">
          <a:xfrm>
            <a:off x="892175" y="5676900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0" name="Straight Connector 169">
            <a:extLst>
              <a:ext uri="{FF2B5EF4-FFF2-40B4-BE49-F238E27FC236}">
                <a16:creationId xmlns:a16="http://schemas.microsoft.com/office/drawing/2014/main" id="{80A09265-AAB3-4935-A3C8-1DC91B9ECF40}"/>
              </a:ext>
            </a:extLst>
          </p:cNvPr>
          <p:cNvCxnSpPr>
            <a:cxnSpLocks/>
          </p:cNvCxnSpPr>
          <p:nvPr>
            <p:custDataLst>
              <p:tags r:id="rId13"/>
            </p:custDataLst>
          </p:nvPr>
        </p:nvCxnSpPr>
        <p:spPr bwMode="auto">
          <a:xfrm>
            <a:off x="892175" y="5422900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1" name="Straight Connector 170">
            <a:extLst>
              <a:ext uri="{FF2B5EF4-FFF2-40B4-BE49-F238E27FC236}">
                <a16:creationId xmlns:a16="http://schemas.microsoft.com/office/drawing/2014/main" id="{42E77EE9-B560-4A3E-AED8-9056A71BD54D}"/>
              </a:ext>
            </a:extLst>
          </p:cNvPr>
          <p:cNvCxnSpPr>
            <a:cxnSpLocks/>
          </p:cNvCxnSpPr>
          <p:nvPr>
            <p:custDataLst>
              <p:tags r:id="rId14"/>
            </p:custDataLst>
          </p:nvPr>
        </p:nvCxnSpPr>
        <p:spPr bwMode="auto">
          <a:xfrm>
            <a:off x="892175" y="5167313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9E11C369-3A7D-4805-977C-E36789D49BB4}"/>
              </a:ext>
            </a:extLst>
          </p:cNvPr>
          <p:cNvCxnSpPr>
            <a:cxnSpLocks/>
          </p:cNvCxnSpPr>
          <p:nvPr>
            <p:custDataLst>
              <p:tags r:id="rId15"/>
            </p:custDataLst>
          </p:nvPr>
        </p:nvCxnSpPr>
        <p:spPr bwMode="auto">
          <a:xfrm>
            <a:off x="892175" y="4913313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3" name="Straight Connector 172">
            <a:extLst>
              <a:ext uri="{FF2B5EF4-FFF2-40B4-BE49-F238E27FC236}">
                <a16:creationId xmlns:a16="http://schemas.microsoft.com/office/drawing/2014/main" id="{3D1FD7D2-64F9-4798-A22A-1F3D41AAA714}"/>
              </a:ext>
            </a:extLst>
          </p:cNvPr>
          <p:cNvCxnSpPr>
            <a:cxnSpLocks/>
          </p:cNvCxnSpPr>
          <p:nvPr>
            <p:custDataLst>
              <p:tags r:id="rId16"/>
            </p:custDataLst>
          </p:nvPr>
        </p:nvCxnSpPr>
        <p:spPr bwMode="auto">
          <a:xfrm>
            <a:off x="892175" y="465772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" name="Conector recto 12">
            <a:extLst>
              <a:ext uri="{FF2B5EF4-FFF2-40B4-BE49-F238E27FC236}">
                <a16:creationId xmlns:a16="http://schemas.microsoft.com/office/drawing/2014/main" id="{151BD3E3-308E-6B5A-551E-F747C361DD12}"/>
              </a:ext>
            </a:extLst>
          </p:cNvPr>
          <p:cNvCxnSpPr/>
          <p:nvPr>
            <p:custDataLst>
              <p:tags r:id="rId17"/>
            </p:custDataLst>
          </p:nvPr>
        </p:nvCxnSpPr>
        <p:spPr bwMode="auto">
          <a:xfrm>
            <a:off x="892175" y="5932488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76" name="Text Placeholder 10">
            <a:extLst>
              <a:ext uri="{FF2B5EF4-FFF2-40B4-BE49-F238E27FC236}">
                <a16:creationId xmlns:a16="http://schemas.microsoft.com/office/drawing/2014/main" id="{A882338D-0FA0-4669-BF54-288D13403542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609600" y="5597525"/>
            <a:ext cx="1936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C56C9D4C-E5FC-47E3-9839-FFC154508C94}" type="datetime'''''''''''''''''-2''0''''''''''''''''''''''''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-20</a:t>
            </a:fld>
            <a:endParaRPr lang="en-US" sz="1050"/>
          </a:p>
        </p:txBody>
      </p:sp>
      <p:sp>
        <p:nvSpPr>
          <p:cNvPr id="177" name="Text Placeholder 10">
            <a:extLst>
              <a:ext uri="{FF2B5EF4-FFF2-40B4-BE49-F238E27FC236}">
                <a16:creationId xmlns:a16="http://schemas.microsoft.com/office/drawing/2014/main" id="{F65A9CB2-403A-48EA-9E3D-48E2E783FD70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609600" y="5343525"/>
            <a:ext cx="1936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12297455-381E-421C-8210-0EE6C9D984C4}" type="datetime'''''''''''''''''-''1''''''''''''''''''''''''''5''''''''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-15</a:t>
            </a:fld>
            <a:endParaRPr lang="en-US" sz="1050"/>
          </a:p>
        </p:txBody>
      </p:sp>
      <p:sp>
        <p:nvSpPr>
          <p:cNvPr id="178" name="Text Placeholder 10">
            <a:extLst>
              <a:ext uri="{FF2B5EF4-FFF2-40B4-BE49-F238E27FC236}">
                <a16:creationId xmlns:a16="http://schemas.microsoft.com/office/drawing/2014/main" id="{0CBAC0D2-65B4-417D-AA4E-B4A569ADA820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609600" y="5087938"/>
            <a:ext cx="1936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CAAEDFB-BC32-4911-9E0A-3EFF03B6ED71}" type="datetime'''''-''''1''''''''''''''''''''0''''''''''''''''''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-10</a:t>
            </a:fld>
            <a:endParaRPr lang="en-US" sz="1050"/>
          </a:p>
        </p:txBody>
      </p:sp>
      <p:sp>
        <p:nvSpPr>
          <p:cNvPr id="179" name="Text Placeholder 10">
            <a:extLst>
              <a:ext uri="{FF2B5EF4-FFF2-40B4-BE49-F238E27FC236}">
                <a16:creationId xmlns:a16="http://schemas.microsoft.com/office/drawing/2014/main" id="{2C20E502-99F2-4D6F-B114-94779DE6184D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gray">
          <a:xfrm>
            <a:off x="684213" y="4833938"/>
            <a:ext cx="11906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3087B55B-587D-4EDC-9792-107B84A843EA}" type="datetime'''''''''''''''''''''''''''''''''''''-''''''''''5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-5</a:t>
            </a:fld>
            <a:endParaRPr lang="en-US" sz="1050"/>
          </a:p>
        </p:txBody>
      </p:sp>
      <p:sp>
        <p:nvSpPr>
          <p:cNvPr id="180" name="Text Placeholder 10">
            <a:extLst>
              <a:ext uri="{FF2B5EF4-FFF2-40B4-BE49-F238E27FC236}">
                <a16:creationId xmlns:a16="http://schemas.microsoft.com/office/drawing/2014/main" id="{B3C11FEF-8542-4481-B809-F905F565C116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gray">
          <a:xfrm>
            <a:off x="728664" y="4578350"/>
            <a:ext cx="746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94DE998-ACF5-4D86-B3B3-64E61D99013F}" type="datetime'''''''''''''''''''''''''''''''''''''''''''''''''''''''0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0</a:t>
            </a:fld>
            <a:endParaRPr lang="en-US" sz="1050" noProof="0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gray">
          <a:xfrm>
            <a:off x="609600" y="5853113"/>
            <a:ext cx="1936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5BC7C4E-5221-4F19-8645-6D36827AE9C7}" type="datetime'''''''''''''''''''-''''''''2''''''5'''''">
              <a:rPr lang="en-US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-25</a:t>
            </a:fld>
            <a:endParaRPr lang="en-US" sz="1050" dirty="0"/>
          </a:p>
        </p:txBody>
      </p:sp>
      <p:sp>
        <p:nvSpPr>
          <p:cNvPr id="183" name="Text Placeholder 10">
            <a:extLst>
              <a:ext uri="{FF2B5EF4-FFF2-40B4-BE49-F238E27FC236}">
                <a16:creationId xmlns:a16="http://schemas.microsoft.com/office/drawing/2014/main" id="{068093F8-BB74-4B2A-ADE5-9FD09A234254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gray">
          <a:xfrm>
            <a:off x="2097088" y="4935538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50"/>
              <a:t>30%</a:t>
            </a:r>
            <a:endParaRPr lang="en-US" sz="1050"/>
          </a:p>
        </p:txBody>
      </p:sp>
      <p:sp>
        <p:nvSpPr>
          <p:cNvPr id="184" name="Text Placeholder 10">
            <a:extLst>
              <a:ext uri="{FF2B5EF4-FFF2-40B4-BE49-F238E27FC236}">
                <a16:creationId xmlns:a16="http://schemas.microsoft.com/office/drawing/2014/main" id="{D6771F5C-DACA-476B-BE08-6DD3CBD0153E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4722813" y="5087938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50"/>
              <a:t>30%</a:t>
            </a:r>
            <a:endParaRPr lang="en-US" sz="1050"/>
          </a:p>
        </p:txBody>
      </p:sp>
      <p:sp useBgFill="1">
        <p:nvSpPr>
          <p:cNvPr id="186" name="Text Placeholder 10">
            <a:extLst>
              <a:ext uri="{FF2B5EF4-FFF2-40B4-BE49-F238E27FC236}">
                <a16:creationId xmlns:a16="http://schemas.microsoft.com/office/drawing/2014/main" id="{570C8DB4-637D-4275-8469-DDC2F2C235F5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2133600" y="5397500"/>
            <a:ext cx="231775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234FA7E-DE93-4452-88C5-092B5FFE11AB}" type="datetime'''''''''''''''''''-1''''''''''''4'''''''''''''">
              <a:rPr lang="en-US" altLang="en-US" sz="105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-14</a:t>
            </a:fld>
            <a:endParaRPr lang="en-US" sz="1050" b="1"/>
          </a:p>
        </p:txBody>
      </p:sp>
      <p:sp>
        <p:nvSpPr>
          <p:cNvPr id="187" name="Text Placeholder 10">
            <a:extLst>
              <a:ext uri="{FF2B5EF4-FFF2-40B4-BE49-F238E27FC236}">
                <a16:creationId xmlns:a16="http://schemas.microsoft.com/office/drawing/2014/main" id="{AF614934-EC65-45AB-AC3C-E1EF840E3D5C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4759325" y="5702300"/>
            <a:ext cx="2317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8F09C34-6814-4D92-B1B0-40F0EDFA27F8}" type="datetime'-''''''''''''''''2''''''''''''0''''''''''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-20</a:t>
            </a:fld>
            <a:endParaRPr lang="en-US" sz="1050" b="1"/>
          </a:p>
        </p:txBody>
      </p:sp>
      <p:sp useBgFill="1">
        <p:nvSpPr>
          <p:cNvPr id="7" name="Text Placeholder 10">
            <a:extLst>
              <a:ext uri="{FF2B5EF4-FFF2-40B4-BE49-F238E27FC236}">
                <a16:creationId xmlns:a16="http://schemas.microsoft.com/office/drawing/2014/main" id="{AFECAD39-8FDC-F96F-3539-DE9AB11B5D7B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7454900" y="5789613"/>
            <a:ext cx="231775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9EDA804-C393-447D-8A25-84A146346FC8}" type="datetime'''''''-''''''''''''''''''''''''''''''''2''''''''2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-22</a:t>
            </a:fld>
            <a:endParaRPr lang="en-US" sz="1050" b="1"/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7F29C827-99D4-5567-2173-D6D27E8B6BF2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7362825" y="5130800"/>
            <a:ext cx="4175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50" dirty="0"/>
              <a:t>31.6%</a:t>
            </a:r>
            <a:endParaRPr lang="en-US" sz="1050" dirty="0"/>
          </a:p>
        </p:txBody>
      </p:sp>
      <p:sp>
        <p:nvSpPr>
          <p:cNvPr id="190" name="Content Placeholder 5">
            <a:extLst>
              <a:ext uri="{FF2B5EF4-FFF2-40B4-BE49-F238E27FC236}">
                <a16:creationId xmlns:a16="http://schemas.microsoft.com/office/drawing/2014/main" id="{9B93DB69-3589-4524-AEA7-F4A7CC123F1D}"/>
              </a:ext>
            </a:extLst>
          </p:cNvPr>
          <p:cNvSpPr txBox="1">
            <a:spLocks/>
          </p:cNvSpPr>
          <p:nvPr/>
        </p:nvSpPr>
        <p:spPr>
          <a:xfrm>
            <a:off x="366603" y="4275144"/>
            <a:ext cx="6691421" cy="320088"/>
          </a:xfrm>
          <a:prstGeom prst="rect">
            <a:avLst/>
          </a:prstGeom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 noProof="0" dirty="0">
                <a:cs typeface="Arial"/>
              </a:rPr>
              <a:t>Abatement cost</a:t>
            </a:r>
            <a:r>
              <a:rPr lang="en-US" sz="1200" baseline="30000" dirty="0">
                <a:cs typeface="Arial"/>
              </a:rPr>
              <a:t>3</a:t>
            </a:r>
            <a:r>
              <a:rPr lang="en-US" sz="1200" noProof="0" dirty="0">
                <a:cs typeface="Arial"/>
              </a:rPr>
              <a:t> ($/tCO</a:t>
            </a:r>
            <a:r>
              <a:rPr lang="en-US" sz="1200" baseline="-25000" noProof="0" dirty="0">
                <a:cs typeface="Arial"/>
              </a:rPr>
              <a:t>2</a:t>
            </a:r>
            <a:r>
              <a:rPr lang="en-US" sz="1200" noProof="0" dirty="0">
                <a:cs typeface="Arial"/>
              </a:rPr>
              <a:t>e) vs. emission abatement potential (% </a:t>
            </a:r>
            <a:r>
              <a:rPr lang="en-US" sz="1200" noProof="0" dirty="0" err="1">
                <a:cs typeface="Arial"/>
              </a:rPr>
              <a:t>tCO</a:t>
            </a:r>
            <a:r>
              <a:rPr lang="en-US" sz="1200" baseline="-25000" dirty="0">
                <a:cs typeface="Arial"/>
              </a:rPr>
              <a:t>2</a:t>
            </a:r>
            <a:r>
              <a:rPr lang="en-US" sz="1200" dirty="0">
                <a:cs typeface="Arial"/>
              </a:rPr>
              <a:t>e)</a:t>
            </a:r>
            <a:endParaRPr lang="en-US" sz="1200" noProof="0" dirty="0">
              <a:cs typeface="Arial"/>
            </a:endParaRP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7D09D4F7-6FB8-C137-3FC3-3447DF59BA2C}"/>
              </a:ext>
            </a:extLst>
          </p:cNvPr>
          <p:cNvSpPr txBox="1">
            <a:spLocks/>
          </p:cNvSpPr>
          <p:nvPr/>
        </p:nvSpPr>
        <p:spPr>
          <a:xfrm>
            <a:off x="327152" y="6375905"/>
            <a:ext cx="11532616" cy="274320"/>
          </a:xfrm>
          <a:prstGeom prst="rect">
            <a:avLst/>
          </a:prstGeom>
        </p:spPr>
        <p:txBody>
          <a:bodyPr vert="horz" lIns="0" tIns="0" rIns="0" bIns="0" rtlCol="0" anchor="t"/>
          <a:lstStyle>
            <a:defPPr>
              <a:defRPr lang="en-US"/>
            </a:defPPr>
            <a:lvl1pPr marL="0" algn="l" defTabSz="914400" rtl="0" eaLnBrk="1" latinLnBrk="0" hangingPunct="1">
              <a:defRPr sz="8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baseline="30000" dirty="0">
                <a:solidFill>
                  <a:srgbClr val="000000"/>
                </a:solidFill>
              </a:rPr>
              <a:t>1  </a:t>
            </a:r>
            <a:r>
              <a:rPr lang="en-US" dirty="0">
                <a:solidFill>
                  <a:srgbClr val="000000"/>
                </a:solidFill>
                <a:cs typeface="Arial"/>
              </a:rPr>
              <a:t>30% to 50% replacement in CEM II/B-S or CEM III/A; up to 60% to 70% in CEM III/B. </a:t>
            </a:r>
            <a:r>
              <a:rPr lang="en-US" baseline="30000" dirty="0">
                <a:solidFill>
                  <a:srgbClr val="000000"/>
                </a:solidFill>
              </a:rPr>
              <a:t>2</a:t>
            </a:r>
            <a:r>
              <a:rPr lang="en-US" dirty="0">
                <a:solidFill>
                  <a:srgbClr val="000000"/>
                </a:solidFill>
                <a:cs typeface="Arial"/>
              </a:rPr>
              <a:t> The % CO</a:t>
            </a:r>
            <a:r>
              <a:rPr lang="en-US" baseline="-25000" dirty="0">
                <a:solidFill>
                  <a:srgbClr val="000000"/>
                </a:solidFill>
                <a:cs typeface="Arial"/>
              </a:rPr>
              <a:t>2</a:t>
            </a:r>
            <a:r>
              <a:rPr lang="en-US" dirty="0">
                <a:solidFill>
                  <a:srgbClr val="000000"/>
                </a:solidFill>
                <a:cs typeface="Arial"/>
              </a:rPr>
              <a:t> reduction achieved if the full technical replacement potential is used. </a:t>
            </a:r>
            <a:r>
              <a:rPr lang="en-US" baseline="30000" dirty="0">
                <a:solidFill>
                  <a:srgbClr val="000000"/>
                </a:solidFill>
                <a:cs typeface="Arial"/>
              </a:rPr>
              <a:t>3</a:t>
            </a:r>
            <a:r>
              <a:rPr lang="en-US" dirty="0">
                <a:solidFill>
                  <a:srgbClr val="000000"/>
                </a:solidFill>
                <a:cs typeface="Arial"/>
              </a:rPr>
              <a:t> Cost relative to clinker. </a:t>
            </a:r>
            <a:endParaRPr lang="en-US" dirty="0">
              <a:cs typeface="Arial"/>
            </a:endParaRPr>
          </a:p>
          <a:p>
            <a:r>
              <a:rPr lang="en-US" dirty="0">
                <a:solidFill>
                  <a:srgbClr val="000000"/>
                </a:solidFill>
              </a:rPr>
              <a:t>Sources: CKI analysis; DOE, </a:t>
            </a:r>
            <a:r>
              <a:rPr lang="en-US" dirty="0">
                <a:solidFill>
                  <a:srgbClr val="000000"/>
                </a:solidFill>
                <a:hlinkClick r:id="rId33"/>
              </a:rPr>
              <a:t>Liftoff Report </a:t>
            </a:r>
            <a:r>
              <a:rPr lang="en-US" dirty="0">
                <a:solidFill>
                  <a:srgbClr val="000000"/>
                </a:solidFill>
              </a:rPr>
              <a:t>(2023); RMI, </a:t>
            </a:r>
            <a:r>
              <a:rPr lang="en-US" dirty="0">
                <a:solidFill>
                  <a:srgbClr val="000000"/>
                </a:solidFill>
                <a:hlinkClick r:id="rId34"/>
              </a:rPr>
              <a:t>The business case for LC3</a:t>
            </a:r>
            <a:r>
              <a:rPr lang="en-US" dirty="0">
                <a:solidFill>
                  <a:srgbClr val="000000"/>
                </a:solidFill>
                <a:cs typeface="Arial"/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(2024); IEA, </a:t>
            </a:r>
            <a:r>
              <a:rPr lang="en-US" dirty="0">
                <a:solidFill>
                  <a:srgbClr val="000000"/>
                </a:solidFill>
                <a:hlinkClick r:id="rId35"/>
              </a:rPr>
              <a:t>Net Zero by 2050</a:t>
            </a:r>
            <a:r>
              <a:rPr lang="en-US" dirty="0">
                <a:solidFill>
                  <a:srgbClr val="000000"/>
                </a:solidFill>
                <a:cs typeface="Arial"/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(2023); GCCA, </a:t>
            </a:r>
            <a:r>
              <a:rPr lang="en-US" dirty="0">
                <a:solidFill>
                  <a:srgbClr val="000000"/>
                </a:solidFill>
                <a:hlinkClick r:id="rId36"/>
              </a:rPr>
              <a:t>Concrete Future Roadmap</a:t>
            </a:r>
            <a:r>
              <a:rPr lang="en-US" dirty="0">
                <a:solidFill>
                  <a:srgbClr val="000000"/>
                </a:solidFill>
                <a:cs typeface="Arial"/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(2021).</a:t>
            </a:r>
          </a:p>
          <a:p>
            <a:r>
              <a:rPr lang="en-US" dirty="0">
                <a:solidFill>
                  <a:srgbClr val="000000"/>
                </a:solidFill>
              </a:rPr>
              <a:t>Credit: 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Nicolas Herrera </a:t>
            </a:r>
            <a:r>
              <a:rPr lang="en-US" dirty="0" err="1">
                <a:solidFill>
                  <a:srgbClr val="000000"/>
                </a:solidFill>
                <a:latin typeface="Arial"/>
              </a:rPr>
              <a:t>Isaza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, Isabel Hoyos, </a:t>
            </a:r>
            <a:r>
              <a:rPr lang="en-US" dirty="0" err="1">
                <a:solidFill>
                  <a:srgbClr val="000000"/>
                </a:solidFill>
                <a:latin typeface="Arial"/>
              </a:rPr>
              <a:t>Hyae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 Ryung Kim, and </a:t>
            </a:r>
            <a:r>
              <a:rPr lang="en-US" dirty="0">
                <a:solidFill>
                  <a:srgbClr val="000000"/>
                </a:solidFill>
                <a:latin typeface="Arial"/>
                <a:hlinkClick r:id="rId37"/>
              </a:rPr>
              <a:t>Gernot Wagner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. </a:t>
            </a:r>
            <a:r>
              <a:rPr lang="en-US" dirty="0">
                <a:solidFill>
                  <a:srgbClr val="000000"/>
                </a:solidFill>
                <a:latin typeface="Arial"/>
                <a:hlinkClick r:id="rId38"/>
              </a:rPr>
              <a:t>Share with attribution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: </a:t>
            </a:r>
            <a:r>
              <a:rPr lang="en-US" dirty="0">
                <a:solidFill>
                  <a:schemeClr val="tx1"/>
                </a:solidFill>
                <a:latin typeface="Arial"/>
              </a:rPr>
              <a:t>Wagner et al.,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 “</a:t>
            </a:r>
            <a:r>
              <a:rPr lang="en-US" dirty="0">
                <a:solidFill>
                  <a:srgbClr val="000000"/>
                </a:solidFill>
                <a:latin typeface="Arial"/>
                <a:hlinkClick r:id="rId39"/>
              </a:rPr>
              <a:t>Decarbonizing Cement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” (16 July 2026).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544166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0FB84266-67AF-E1A8-B3B6-84317B1986FF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83585460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95" imgH="394" progId="TCLayout.ActiveDocument.1">
                  <p:embed/>
                </p:oleObj>
              </mc:Choice>
              <mc:Fallback>
                <p:oleObj name="think-cell Slide" r:id="rId5" imgW="395" imgH="394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FB84266-67AF-E1A8-B3B6-84317B1986F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" name="Title 1">
            <a:extLst>
              <a:ext uri="{FF2B5EF4-FFF2-40B4-BE49-F238E27FC236}">
                <a16:creationId xmlns:a16="http://schemas.microsoft.com/office/drawing/2014/main" id="{F3BF2833-96C7-2985-7FFB-374F7F0B5254}"/>
              </a:ext>
            </a:extLst>
          </p:cNvPr>
          <p:cNvSpPr txBox="1">
            <a:spLocks/>
          </p:cNvSpPr>
          <p:nvPr/>
        </p:nvSpPr>
        <p:spPr>
          <a:xfrm>
            <a:off x="831850" y="3795319"/>
            <a:ext cx="10515600" cy="2436792"/>
          </a:xfrm>
          <a:prstGeom prst="rect">
            <a:avLst/>
          </a:prstGeom>
        </p:spPr>
        <p:txBody>
          <a:bodyPr vert="horz" lIns="0" tIns="45720" rIns="91440" bIns="0" rtlCol="0" anchor="b">
            <a:normAutofit/>
          </a:bodyPr>
          <a:lstStyle>
            <a:lvl1pPr algn="l" defTabSz="7112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4800" b="1" kern="120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endParaRPr lang="en-US"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sp>
        <p:nvSpPr>
          <p:cNvPr id="6" name="Title 5"/>
          <p:cNvSpPr>
            <a:spLocks noGrp="1"/>
          </p:cNvSpPr>
          <p:nvPr>
            <p:ph type="title"/>
          </p:nvPr>
        </p:nvSpPr>
        <p:spPr>
          <a:xfrm>
            <a:off x="831850" y="3362700"/>
            <a:ext cx="10515600" cy="2436792"/>
          </a:xfrm>
          <a:effectLst/>
        </p:spPr>
        <p:txBody>
          <a:bodyPr vert="horz" rIns="91440"/>
          <a:lstStyle/>
          <a:p>
            <a:pPr algn="r"/>
            <a:r>
              <a:rPr lang="en-US" dirty="0"/>
              <a:t>Cement and Concrete </a:t>
            </a:r>
            <a:br>
              <a:rPr lang="en-US" dirty="0"/>
            </a:br>
            <a:r>
              <a:rPr lang="en-US" dirty="0"/>
              <a:t>Industry Overview</a:t>
            </a:r>
          </a:p>
        </p:txBody>
      </p:sp>
    </p:spTree>
    <p:extLst>
      <p:ext uri="{BB962C8B-B14F-4D97-AF65-F5344CB8AC3E}">
        <p14:creationId xmlns:p14="http://schemas.microsoft.com/office/powerpoint/2010/main" val="316474571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CDFC62-7CB4-4E12-2FA0-44EE356B5D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01840C1C-A3AE-E892-FF34-F6148DF26937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5" imgW="503" imgH="503" progId="TCLayout.ActiveDocument.1">
                  <p:embed/>
                </p:oleObj>
              </mc:Choice>
              <mc:Fallback>
                <p:oleObj name="think-cell Slide" r:id="rId35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1840C1C-A3AE-E892-FF34-F6148DF2693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FF0183E1-9972-AAEB-9B5C-012D350F81F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7444902" y="1549400"/>
            <a:ext cx="4414865" cy="4546600"/>
          </a:xfrm>
        </p:spPr>
        <p:txBody>
          <a:bodyPr/>
          <a:lstStyle/>
          <a:p>
            <a:pPr marL="0" indent="0">
              <a:buNone/>
            </a:pPr>
            <a:r>
              <a:rPr lang="en-US" b="1" dirty="0"/>
              <a:t>Observations</a:t>
            </a:r>
          </a:p>
          <a:p>
            <a:r>
              <a:rPr lang="en-US" sz="1050" dirty="0">
                <a:cs typeface="Arial"/>
              </a:rPr>
              <a:t>Except for Heidelberg, </a:t>
            </a:r>
            <a:r>
              <a:rPr lang="en-US" sz="1050" b="1" dirty="0">
                <a:cs typeface="Arial"/>
              </a:rPr>
              <a:t>major cement manufacturers’ 2030 targets lag behind the IEA 2030 net-zero scenario.</a:t>
            </a:r>
            <a:r>
              <a:rPr lang="en-US" sz="1050" dirty="0">
                <a:cs typeface="Arial"/>
              </a:rPr>
              <a:t> </a:t>
            </a:r>
          </a:p>
          <a:p>
            <a:r>
              <a:rPr lang="en-US" sz="1050" dirty="0">
                <a:cs typeface="Arial"/>
              </a:rPr>
              <a:t>Based on historical trends, reaching IEA’s 2030 and 2050 targets will require </a:t>
            </a:r>
            <a:r>
              <a:rPr lang="en-US" sz="1050" b="1" dirty="0">
                <a:cs typeface="Arial"/>
              </a:rPr>
              <a:t>more aggressive clinker ratio reductions.</a:t>
            </a:r>
          </a:p>
          <a:p>
            <a:r>
              <a:rPr lang="en-US" sz="1050" dirty="0">
                <a:cs typeface="Arial"/>
              </a:rPr>
              <a:t>This lag may be reflective of certain constraints:</a:t>
            </a:r>
          </a:p>
          <a:p>
            <a:pPr lvl="1"/>
            <a:r>
              <a:rPr lang="en-US" sz="1050" b="1" dirty="0">
                <a:cs typeface="Arial"/>
              </a:rPr>
              <a:t>Limited availability of traditional SCMs as by-products decline.</a:t>
            </a:r>
            <a:r>
              <a:rPr lang="en-US" sz="1050" dirty="0">
                <a:cs typeface="Arial"/>
              </a:rPr>
              <a:t> Cement manufacturers have historically relied on by-products such as coal combustion residuals (CCR) and blast furnace slag to reduce the clinker ratios. The phasing out of coal-fired power plants and decarbonization of the steel industry has reduced the ready supply of such by-products.</a:t>
            </a:r>
          </a:p>
          <a:p>
            <a:pPr lvl="1"/>
            <a:r>
              <a:rPr lang="en-US" sz="1050" b="1" dirty="0">
                <a:cs typeface="Arial"/>
              </a:rPr>
              <a:t>Scalability issues of new SCMs.</a:t>
            </a:r>
            <a:r>
              <a:rPr lang="en-US" sz="1050" dirty="0">
                <a:cs typeface="Arial"/>
              </a:rPr>
              <a:t> Newer SCMs like calcined </a:t>
            </a:r>
            <a:br>
              <a:rPr lang="en-US" sz="1050" dirty="0">
                <a:cs typeface="Arial"/>
              </a:rPr>
            </a:br>
            <a:r>
              <a:rPr lang="en-US" sz="1050" dirty="0">
                <a:cs typeface="Arial"/>
              </a:rPr>
              <a:t>clay and natural pozzolans show promise, but scaling up their production presents challenges, as supply chain infrastructure for these alternatives is still relatively immature.</a:t>
            </a:r>
          </a:p>
          <a:p>
            <a:pPr lvl="1"/>
            <a:r>
              <a:rPr lang="en-US" sz="1050" b="1" dirty="0">
                <a:cs typeface="Arial"/>
              </a:rPr>
              <a:t>Need for policy support. </a:t>
            </a:r>
            <a:r>
              <a:rPr lang="en-US" sz="1050" dirty="0">
                <a:cs typeface="Arial"/>
              </a:rPr>
              <a:t>Stronger global policy and standardization are required to push the global clinker ratio onto the IEA net-zero trajectory.</a:t>
            </a:r>
          </a:p>
          <a:p>
            <a:pPr lvl="1"/>
            <a:r>
              <a:rPr lang="en-US" sz="1050" b="1" dirty="0">
                <a:cs typeface="Arial"/>
              </a:rPr>
              <a:t>Performance trade-offs and market hesitancy around newer blends. </a:t>
            </a:r>
            <a:r>
              <a:rPr lang="en-US" sz="1050" dirty="0">
                <a:cs typeface="Arial"/>
              </a:rPr>
              <a:t>High-blend cements, which use significant amounts of SCMs, can exhibit slow early-age strength development and raise uncertainty about long-term durability. Even if structural integrity is unaffected, it may be challenging to win regulatory and customer approval and acceptance.</a:t>
            </a:r>
            <a:endParaRPr lang="en-US" sz="1050" b="1" dirty="0">
              <a:cs typeface="Arial"/>
            </a:endParaRPr>
          </a:p>
          <a:p>
            <a:endParaRPr lang="en-US" b="1" dirty="0"/>
          </a:p>
        </p:txBody>
      </p:sp>
      <p:sp>
        <p:nvSpPr>
          <p:cNvPr id="15" name="Title 14">
            <a:extLst>
              <a:ext uri="{FF2B5EF4-FFF2-40B4-BE49-F238E27FC236}">
                <a16:creationId xmlns:a16="http://schemas.microsoft.com/office/drawing/2014/main" id="{A778E824-5D16-C374-98F8-783DBD7B07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>
                <a:cs typeface="Arial"/>
              </a:rPr>
              <a:t>Reducing clinker ratios is a high priority for cement companies, </a:t>
            </a:r>
            <a:br>
              <a:rPr lang="en-US" dirty="0">
                <a:cs typeface="Arial"/>
              </a:rPr>
            </a:br>
            <a:r>
              <a:rPr lang="en-US" dirty="0">
                <a:cs typeface="Arial"/>
              </a:rPr>
              <a:t>but more support is needed to reach the IEA target of 0.57 by 2050</a:t>
            </a:r>
            <a:endParaRPr lang="en-US" dirty="0"/>
          </a:p>
        </p:txBody>
      </p:sp>
      <p:sp>
        <p:nvSpPr>
          <p:cNvPr id="17" name="btfpNotesBox967513">
            <a:extLst>
              <a:ext uri="{FF2B5EF4-FFF2-40B4-BE49-F238E27FC236}">
                <a16:creationId xmlns:a16="http://schemas.microsoft.com/office/drawing/2014/main" id="{557C98C8-96F1-8A86-FDB7-526494E55DD5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24001" y="6312461"/>
            <a:ext cx="9332063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lvl="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IEA,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7"/>
              </a:rPr>
              <a:t>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(2023); Congressional Research Service,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8"/>
              </a:rPr>
              <a:t>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(2023); Heidelberg,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9"/>
              </a:rPr>
              <a:t>2024 Annual Report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(2025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)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0"/>
              </a:rPr>
              <a:t>Capital Markets Day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(2025); Cemex,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1"/>
              </a:rPr>
              <a:t>2024 Annual Report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(2024);</a:t>
            </a:r>
            <a:b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Holcim,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2"/>
              </a:rPr>
              <a:t>2024 Annual Report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(2024);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3"/>
              </a:rPr>
              <a:t>IEA Net Zero by 2050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(2021); RMI,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4"/>
              </a:rPr>
              <a:t>Unleashing the Potential of LC3</a:t>
            </a:r>
            <a:r>
              <a:rPr lang="en-US" sz="800" dirty="0">
                <a:solidFill>
                  <a:srgbClr val="000000"/>
                </a:solidFill>
              </a:rPr>
              <a:t> (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2023); International Cement Review,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5"/>
              </a:rPr>
              <a:t>SCMs: Environmental and Qualitative Benefits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(2022).</a:t>
            </a:r>
            <a:br>
              <a:rPr kumimoji="0" lang="en-US" sz="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Adele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Teh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Hoshi Ogawa, Sho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Tatsuno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Isabel Hoyos, Jessica Cong,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6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7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Wagner et al., “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8"/>
              </a:rPr>
              <a:t>Decarbonizing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 </a:t>
            </a:r>
            <a:b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(16 July 2026).</a:t>
            </a:r>
          </a:p>
        </p:txBody>
      </p:sp>
      <p:graphicFrame>
        <p:nvGraphicFramePr>
          <p:cNvPr id="45" name="Chart 44">
            <a:extLst>
              <a:ext uri="{FF2B5EF4-FFF2-40B4-BE49-F238E27FC236}">
                <a16:creationId xmlns:a16="http://schemas.microsoft.com/office/drawing/2014/main" id="{E392C624-3752-77E1-8012-0A7A77E698AB}"/>
              </a:ext>
            </a:extLst>
          </p:cNvPr>
          <p:cNvGraphicFramePr/>
          <p:nvPr>
            <p:custDataLst>
              <p:tags r:id="rId4"/>
            </p:custDataLst>
            <p:extLst>
              <p:ext uri="{D42A27DB-BD31-4B8C-83A1-F6EECF244321}">
                <p14:modId xmlns:p14="http://schemas.microsoft.com/office/powerpoint/2010/main" val="322419682"/>
              </p:ext>
            </p:extLst>
          </p:nvPr>
        </p:nvGraphicFramePr>
        <p:xfrm>
          <a:off x="334963" y="2437538"/>
          <a:ext cx="6887162" cy="16605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9"/>
          </a:graphicData>
        </a:graphic>
      </p:graphicFrame>
      <p:sp>
        <p:nvSpPr>
          <p:cNvPr id="3" name="Text Placeholder 10">
            <a:extLst>
              <a:ext uri="{FF2B5EF4-FFF2-40B4-BE49-F238E27FC236}">
                <a16:creationId xmlns:a16="http://schemas.microsoft.com/office/drawing/2014/main" id="{26D5B5F3-F06A-7264-CC11-8AA3552251B6}"/>
              </a:ext>
            </a:extLst>
          </p:cNvPr>
          <p:cNvSpPr>
            <a:spLocks noGrp="1"/>
          </p:cNvSpPr>
          <p:nvPr>
            <p:custDataLst>
              <p:tags r:id="rId5"/>
            </p:custDataLst>
          </p:nvPr>
        </p:nvSpPr>
        <p:spPr bwMode="auto">
          <a:xfrm>
            <a:off x="996974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E33A5C14-3E3C-4758-9A94-C8B6D89EE881}" type="datetime'''''''''2''0''''''''''''15''''''''''''''''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2015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ext Placeholder 10">
            <a:extLst>
              <a:ext uri="{FF2B5EF4-FFF2-40B4-BE49-F238E27FC236}">
                <a16:creationId xmlns:a16="http://schemas.microsoft.com/office/drawing/2014/main" id="{7413A639-C513-72E8-4A64-CB50F7B56F8B}"/>
              </a:ext>
            </a:extLst>
          </p:cNvPr>
          <p:cNvSpPr>
            <a:spLocks noGrp="1"/>
          </p:cNvSpPr>
          <p:nvPr>
            <p:custDataLst>
              <p:tags r:id="rId6"/>
            </p:custDataLst>
          </p:nvPr>
        </p:nvSpPr>
        <p:spPr bwMode="auto">
          <a:xfrm>
            <a:off x="1566578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5DDF3C6B-F321-42BB-BE7F-1913BB35D2A5}" type="datetime'''''''''2''0''''''''''1''''''''''''''''''''''''''''''''''6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2016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E75E7345-0ECA-3B42-EFAB-8F520E9B0BE4}"/>
              </a:ext>
            </a:extLst>
          </p:cNvPr>
          <p:cNvSpPr>
            <a:spLocks noGrp="1"/>
          </p:cNvSpPr>
          <p:nvPr>
            <p:custDataLst>
              <p:tags r:id="rId7"/>
            </p:custDataLst>
          </p:nvPr>
        </p:nvSpPr>
        <p:spPr bwMode="auto">
          <a:xfrm>
            <a:off x="2136182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11207B47-9D29-4F5B-8DC5-7F2D7E20DD8A}" type="datetime'''''2''''0''''''''''''''''''''''''''''''1''''7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2017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2" name="Text Placeholder 10">
            <a:extLst>
              <a:ext uri="{FF2B5EF4-FFF2-40B4-BE49-F238E27FC236}">
                <a16:creationId xmlns:a16="http://schemas.microsoft.com/office/drawing/2014/main" id="{BCE5E612-FBBA-BAEE-D548-C69556DDF6BF}"/>
              </a:ext>
            </a:extLst>
          </p:cNvPr>
          <p:cNvSpPr>
            <a:spLocks noGrp="1"/>
          </p:cNvSpPr>
          <p:nvPr>
            <p:custDataLst>
              <p:tags r:id="rId8"/>
            </p:custDataLst>
          </p:nvPr>
        </p:nvSpPr>
        <p:spPr bwMode="auto">
          <a:xfrm>
            <a:off x="2705786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D5A635FD-3113-4365-966D-EB8C64B801CE}" type="datetime'2''''0''''1''''''''8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2018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7" name="Text Placeholder 10">
            <a:extLst>
              <a:ext uri="{FF2B5EF4-FFF2-40B4-BE49-F238E27FC236}">
                <a16:creationId xmlns:a16="http://schemas.microsoft.com/office/drawing/2014/main" id="{A37AEC2D-7510-1345-3C83-339A7E3F8C0C}"/>
              </a:ext>
            </a:extLst>
          </p:cNvPr>
          <p:cNvSpPr>
            <a:spLocks noGrp="1"/>
          </p:cNvSpPr>
          <p:nvPr>
            <p:custDataLst>
              <p:tags r:id="rId9"/>
            </p:custDataLst>
          </p:nvPr>
        </p:nvSpPr>
        <p:spPr bwMode="auto">
          <a:xfrm>
            <a:off x="3275390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463D304F-3D94-4E0A-8F50-B402A75AD01A}" type="datetime'''''''''''2''''''''''''''''0''''''''''''''''1''''''9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2019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0" name="Text Placeholder 10">
            <a:extLst>
              <a:ext uri="{FF2B5EF4-FFF2-40B4-BE49-F238E27FC236}">
                <a16:creationId xmlns:a16="http://schemas.microsoft.com/office/drawing/2014/main" id="{81DFD0D4-E412-D580-6F37-B0C9055CE50E}"/>
              </a:ext>
            </a:extLst>
          </p:cNvPr>
          <p:cNvSpPr>
            <a:spLocks noGrp="1"/>
          </p:cNvSpPr>
          <p:nvPr>
            <p:custDataLst>
              <p:tags r:id="rId10"/>
            </p:custDataLst>
          </p:nvPr>
        </p:nvSpPr>
        <p:spPr bwMode="auto">
          <a:xfrm>
            <a:off x="324000" y="2151788"/>
            <a:ext cx="2780163" cy="227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90000" tIns="0" rIns="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12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Clinker factor, global average, </a:t>
            </a:r>
            <a:r>
              <a:rPr kumimoji="0" lang="en-US" altLang="en-US" sz="120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2015-50</a:t>
            </a:r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5BFB6A12-036A-AF81-64BB-DD062937A60D}"/>
              </a:ext>
            </a:extLst>
          </p:cNvPr>
          <p:cNvSpPr>
            <a:spLocks noGrp="1"/>
          </p:cNvSpPr>
          <p:nvPr>
            <p:custDataLst>
              <p:tags r:id="rId11"/>
            </p:custDataLst>
          </p:nvPr>
        </p:nvSpPr>
        <p:spPr bwMode="auto">
          <a:xfrm>
            <a:off x="4414598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22660FB0-BF68-486E-9D02-D0BFE7498CA0}" type="datetime'''''''20''''''2''''''''''1''''''''''''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2021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BBA3D48B-603D-B885-654B-86138BB452F6}"/>
              </a:ext>
            </a:extLst>
          </p:cNvPr>
          <p:cNvSpPr>
            <a:spLocks noGrp="1"/>
          </p:cNvSpPr>
          <p:nvPr>
            <p:custDataLst>
              <p:tags r:id="rId12"/>
            </p:custDataLst>
          </p:nvPr>
        </p:nvSpPr>
        <p:spPr bwMode="auto">
          <a:xfrm>
            <a:off x="4984203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BC8DA525-8AD0-4DC2-B76A-6ACF923CF893}" type="datetime'2''''''''''''0''''''''''''22''''''''''''''''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2022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71E0DED3-8556-0A5A-BDA6-FD5757C3BD11}"/>
              </a:ext>
            </a:extLst>
          </p:cNvPr>
          <p:cNvSpPr>
            <a:spLocks noGrp="1"/>
          </p:cNvSpPr>
          <p:nvPr>
            <p:custDataLst>
              <p:tags r:id="rId13"/>
            </p:custDataLst>
          </p:nvPr>
        </p:nvSpPr>
        <p:spPr bwMode="auto">
          <a:xfrm>
            <a:off x="6110450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EECA877B-41CE-47DA-8FB5-4D42482806AE}" type="datetime'''''2''''''''''''''''''''0''''''3''''''''''''''0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2030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19FAA0BB-11F1-5A79-396A-B0C9AD6349B5}"/>
              </a:ext>
            </a:extLst>
          </p:cNvPr>
          <p:cNvSpPr>
            <a:spLocks noGrp="1"/>
          </p:cNvSpPr>
          <p:nvPr>
            <p:custDataLst>
              <p:tags r:id="rId14"/>
            </p:custDataLst>
          </p:nvPr>
        </p:nvSpPr>
        <p:spPr bwMode="auto">
          <a:xfrm>
            <a:off x="6668710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F821EFA0-7962-4EB9-9168-EB8C49429731}" type="datetime'''''''''''''''''''''''''''''2''''''0''''''''50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2050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9B232EF0-C0D7-606F-8101-2935CC48891C}"/>
              </a:ext>
            </a:extLst>
          </p:cNvPr>
          <p:cNvSpPr>
            <a:spLocks noGrp="1"/>
          </p:cNvSpPr>
          <p:nvPr>
            <p:custDataLst>
              <p:tags r:id="rId15"/>
            </p:custDataLst>
          </p:nvPr>
        </p:nvSpPr>
        <p:spPr bwMode="auto">
          <a:xfrm>
            <a:off x="3844994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D4831766-22AD-4987-8853-03DB57AC12A4}" type="datetime'2''''''''''''''0''''''''''''''''''''''''2''''0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2020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E7BAB69-1781-5211-CC53-8B29925C203E}"/>
              </a:ext>
            </a:extLst>
          </p:cNvPr>
          <p:cNvSpPr txBox="1"/>
          <p:nvPr/>
        </p:nvSpPr>
        <p:spPr bwMode="gray">
          <a:xfrm>
            <a:off x="5745731" y="4045008"/>
            <a:ext cx="1504950" cy="2460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IEA </a:t>
            </a:r>
            <a:r>
              <a:rPr lang="en-US" altLang="en-US" sz="1000" dirty="0">
                <a:solidFill>
                  <a:srgbClr val="000000"/>
                </a:solidFill>
                <a:latin typeface="Arial"/>
              </a:rPr>
              <a:t>n</a:t>
            </a:r>
            <a:r>
              <a: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et</a:t>
            </a:r>
            <a:r>
              <a:rPr lang="en-US" altLang="en-US" sz="1000" dirty="0">
                <a:solidFill>
                  <a:srgbClr val="000000"/>
                </a:solidFill>
                <a:latin typeface="Arial"/>
              </a:rPr>
              <a:t>-z</a:t>
            </a:r>
            <a:r>
              <a:rPr kumimoji="0" lang="en-US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ero</a:t>
            </a:r>
            <a:r>
              <a: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lang="en-US" altLang="en-US" sz="1000" dirty="0">
                <a:solidFill>
                  <a:srgbClr val="000000"/>
                </a:solidFill>
                <a:latin typeface="Arial"/>
              </a:rPr>
              <a:t>s</a:t>
            </a:r>
            <a:r>
              <a:rPr kumimoji="0" lang="en-US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cenario</a:t>
            </a:r>
            <a:r>
              <a: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A2BE7F29-DAFA-1C33-A93D-058C4B5A800C}"/>
              </a:ext>
            </a:extLst>
          </p:cNvPr>
          <p:cNvCxnSpPr>
            <a:cxnSpLocks/>
          </p:cNvCxnSpPr>
          <p:nvPr/>
        </p:nvCxnSpPr>
        <p:spPr bwMode="gray">
          <a:xfrm>
            <a:off x="5679996" y="2420074"/>
            <a:ext cx="0" cy="1466850"/>
          </a:xfrm>
          <a:prstGeom prst="line">
            <a:avLst/>
          </a:prstGeom>
          <a:ln w="9525" cap="flat">
            <a:solidFill>
              <a:schemeClr val="tx1"/>
            </a:solidFill>
            <a:prstDash val="dash"/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Straight Arrow Connector 60">
            <a:extLst>
              <a:ext uri="{FF2B5EF4-FFF2-40B4-BE49-F238E27FC236}">
                <a16:creationId xmlns:a16="http://schemas.microsoft.com/office/drawing/2014/main" id="{BA08F726-36F7-D93D-E3C3-EC880AED1DCC}"/>
              </a:ext>
            </a:extLst>
          </p:cNvPr>
          <p:cNvCxnSpPr>
            <a:cxnSpLocks/>
          </p:cNvCxnSpPr>
          <p:nvPr/>
        </p:nvCxnSpPr>
        <p:spPr bwMode="gray">
          <a:xfrm>
            <a:off x="5685934" y="2420075"/>
            <a:ext cx="1298526" cy="0"/>
          </a:xfrm>
          <a:prstGeom prst="straightConnector1">
            <a:avLst/>
          </a:prstGeom>
          <a:ln w="9525" cap="flat">
            <a:solidFill>
              <a:schemeClr val="tx1"/>
            </a:solidFill>
            <a:prstDash val="dash"/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TextBox 62">
            <a:extLst>
              <a:ext uri="{FF2B5EF4-FFF2-40B4-BE49-F238E27FC236}">
                <a16:creationId xmlns:a16="http://schemas.microsoft.com/office/drawing/2014/main" id="{A0BF5DD8-21BE-ADF0-5FC8-575F2A140BA8}"/>
              </a:ext>
            </a:extLst>
          </p:cNvPr>
          <p:cNvSpPr txBox="1"/>
          <p:nvPr/>
        </p:nvSpPr>
        <p:spPr bwMode="gray">
          <a:xfrm>
            <a:off x="5687371" y="2185125"/>
            <a:ext cx="892175" cy="227013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Forecast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8940EDE-4872-F57E-DA8E-54FEAF16BDDD}"/>
              </a:ext>
            </a:extLst>
          </p:cNvPr>
          <p:cNvSpPr txBox="1"/>
          <p:nvPr/>
        </p:nvSpPr>
        <p:spPr bwMode="gray">
          <a:xfrm>
            <a:off x="-11575" y="-9665"/>
            <a:ext cx="3882452" cy="326870"/>
          </a:xfrm>
          <a:prstGeom prst="rect">
            <a:avLst/>
          </a:prstGeom>
          <a:solidFill>
            <a:schemeClr val="accent6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ctr" defTabSz="7112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Clinker reduction</a:t>
            </a:r>
          </a:p>
        </p:txBody>
      </p:sp>
      <p:graphicFrame>
        <p:nvGraphicFramePr>
          <p:cNvPr id="47" name="Chart 46">
            <a:extLst>
              <a:ext uri="{FF2B5EF4-FFF2-40B4-BE49-F238E27FC236}">
                <a16:creationId xmlns:a16="http://schemas.microsoft.com/office/drawing/2014/main" id="{9E00551D-E771-F920-D3D4-421315DC4726}"/>
              </a:ext>
            </a:extLst>
          </p:cNvPr>
          <p:cNvGraphicFramePr/>
          <p:nvPr>
            <p:custDataLst>
              <p:tags r:id="rId16"/>
            </p:custDataLst>
            <p:extLst>
              <p:ext uri="{D42A27DB-BD31-4B8C-83A1-F6EECF244321}">
                <p14:modId xmlns:p14="http://schemas.microsoft.com/office/powerpoint/2010/main" val="1982165406"/>
              </p:ext>
            </p:extLst>
          </p:nvPr>
        </p:nvGraphicFramePr>
        <p:xfrm>
          <a:off x="782196" y="4799017"/>
          <a:ext cx="6439929" cy="12033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0"/>
          </a:graphicData>
        </a:graphic>
      </p:graphicFrame>
      <p:sp>
        <p:nvSpPr>
          <p:cNvPr id="65" name="Text Placeholder 10">
            <a:extLst>
              <a:ext uri="{FF2B5EF4-FFF2-40B4-BE49-F238E27FC236}">
                <a16:creationId xmlns:a16="http://schemas.microsoft.com/office/drawing/2014/main" id="{E499BF02-C603-DF44-BF3F-52ECBDC3F0A5}"/>
              </a:ext>
            </a:extLst>
          </p:cNvPr>
          <p:cNvSpPr>
            <a:spLocks noGrp="1"/>
          </p:cNvSpPr>
          <p:nvPr>
            <p:custDataLst>
              <p:tags r:id="rId17"/>
            </p:custDataLst>
          </p:nvPr>
        </p:nvSpPr>
        <p:spPr bwMode="gray">
          <a:xfrm>
            <a:off x="588521" y="5576892"/>
            <a:ext cx="193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E268D840-5F74-489B-BC56-14F15BB45BA6}" type="datetime'''''''''''0''''''''''''''''''''''''.''''''''2''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0.2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6" name="Text Placeholder 10">
            <a:extLst>
              <a:ext uri="{FF2B5EF4-FFF2-40B4-BE49-F238E27FC236}">
                <a16:creationId xmlns:a16="http://schemas.microsoft.com/office/drawing/2014/main" id="{EF578864-859D-3E1B-CB29-1AA581E233B9}"/>
              </a:ext>
            </a:extLst>
          </p:cNvPr>
          <p:cNvSpPr>
            <a:spLocks noGrp="1"/>
          </p:cNvSpPr>
          <p:nvPr>
            <p:custDataLst>
              <p:tags r:id="rId18"/>
            </p:custDataLst>
          </p:nvPr>
        </p:nvSpPr>
        <p:spPr bwMode="gray">
          <a:xfrm>
            <a:off x="588521" y="5316542"/>
            <a:ext cx="193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2AED3C1B-C7AD-43C4-897E-93644C072A67}" type="datetime'0''''''''''''.''4''''''''''''''''''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0.4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7" name="Text Placeholder 10">
            <a:extLst>
              <a:ext uri="{FF2B5EF4-FFF2-40B4-BE49-F238E27FC236}">
                <a16:creationId xmlns:a16="http://schemas.microsoft.com/office/drawing/2014/main" id="{14B3CEF8-BA5D-B3ED-8BA1-E54E20E35007}"/>
              </a:ext>
            </a:extLst>
          </p:cNvPr>
          <p:cNvSpPr>
            <a:spLocks noGrp="1"/>
          </p:cNvSpPr>
          <p:nvPr>
            <p:custDataLst>
              <p:tags r:id="rId19"/>
            </p:custDataLst>
          </p:nvPr>
        </p:nvSpPr>
        <p:spPr bwMode="gray">
          <a:xfrm>
            <a:off x="588521" y="5057780"/>
            <a:ext cx="193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C1E4DB6B-649D-4F38-B0B9-254CEAFBB0D6}" type="datetime'''''0''''''''''''''''''''.''''''''''''6''''''''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0.6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8" name="Text Placeholder 10">
            <a:extLst>
              <a:ext uri="{FF2B5EF4-FFF2-40B4-BE49-F238E27FC236}">
                <a16:creationId xmlns:a16="http://schemas.microsoft.com/office/drawing/2014/main" id="{995AC538-40D8-E860-4A49-973BF57687A7}"/>
              </a:ext>
            </a:extLst>
          </p:cNvPr>
          <p:cNvSpPr>
            <a:spLocks noGrp="1"/>
          </p:cNvSpPr>
          <p:nvPr>
            <p:custDataLst>
              <p:tags r:id="rId20"/>
            </p:custDataLst>
          </p:nvPr>
        </p:nvSpPr>
        <p:spPr bwMode="gray">
          <a:xfrm>
            <a:off x="588521" y="4797430"/>
            <a:ext cx="193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AAD2EA2C-F3E3-403D-B65B-1BC185CCBB49}" type="datetime'''''''''''''''''0.''''''''''8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0.8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BBFC7C65-B16B-395F-53CD-2617B7936373}"/>
              </a:ext>
            </a:extLst>
          </p:cNvPr>
          <p:cNvSpPr>
            <a:spLocks noGrp="1"/>
          </p:cNvSpPr>
          <p:nvPr>
            <p:custDataLst>
              <p:tags r:id="rId21"/>
            </p:custDataLst>
          </p:nvPr>
        </p:nvSpPr>
        <p:spPr bwMode="gray">
          <a:xfrm>
            <a:off x="588521" y="5835655"/>
            <a:ext cx="193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059010F1-C54A-4BE2-9BB7-EF87C89B93FE}" type="datetime'''''''''''''''''''0''.''''''''0''''''''''''''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0.0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8" name="Text Placeholder 10">
            <a:extLst>
              <a:ext uri="{FF2B5EF4-FFF2-40B4-BE49-F238E27FC236}">
                <a16:creationId xmlns:a16="http://schemas.microsoft.com/office/drawing/2014/main" id="{73F5F96A-48F3-39A8-49D6-F4F2DF49D0DC}"/>
              </a:ext>
            </a:extLst>
          </p:cNvPr>
          <p:cNvSpPr>
            <a:spLocks noGrp="1"/>
          </p:cNvSpPr>
          <p:nvPr>
            <p:custDataLst>
              <p:tags r:id="rId22"/>
            </p:custDataLst>
          </p:nvPr>
        </p:nvSpPr>
        <p:spPr bwMode="auto">
          <a:xfrm>
            <a:off x="324000" y="4349755"/>
            <a:ext cx="2882900" cy="2245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90000" tIns="0" rIns="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Clinker factor targets, by company, </a:t>
            </a:r>
            <a:r>
              <a:rPr kumimoji="0" lang="en-US" sz="120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2023-30</a:t>
            </a:r>
          </a:p>
        </p:txBody>
      </p:sp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A2D5E6B9-A502-F7B5-CAF7-4E9F6803A0F5}"/>
              </a:ext>
            </a:extLst>
          </p:cNvPr>
          <p:cNvSpPr>
            <a:spLocks noGrp="1"/>
          </p:cNvSpPr>
          <p:nvPr>
            <p:custDataLst>
              <p:tags r:id="rId23"/>
            </p:custDataLst>
          </p:nvPr>
        </p:nvSpPr>
        <p:spPr bwMode="gray">
          <a:xfrm>
            <a:off x="2197881" y="4843467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35F98523-4BB8-4AD7-87DC-A44ACB9E871C}" type="datetime'''''''''''''0''''''''''''''''.''''6''''8''''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0.68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9" name="Text Placeholder 10">
            <a:extLst>
              <a:ext uri="{FF2B5EF4-FFF2-40B4-BE49-F238E27FC236}">
                <a16:creationId xmlns:a16="http://schemas.microsoft.com/office/drawing/2014/main" id="{1CC30A69-5D0B-B032-70CB-196E8698D17B}"/>
              </a:ext>
            </a:extLst>
          </p:cNvPr>
          <p:cNvSpPr>
            <a:spLocks noGrp="1"/>
          </p:cNvSpPr>
          <p:nvPr>
            <p:custDataLst>
              <p:tags r:id="rId24"/>
            </p:custDataLst>
          </p:nvPr>
        </p:nvSpPr>
        <p:spPr bwMode="gray">
          <a:xfrm>
            <a:off x="3486118" y="4818067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0.69</a:t>
            </a:r>
          </a:p>
        </p:txBody>
      </p:sp>
      <p:sp>
        <p:nvSpPr>
          <p:cNvPr id="80" name="Text Placeholder 10">
            <a:extLst>
              <a:ext uri="{FF2B5EF4-FFF2-40B4-BE49-F238E27FC236}">
                <a16:creationId xmlns:a16="http://schemas.microsoft.com/office/drawing/2014/main" id="{2E3436D8-714C-8CD3-0541-B0C2C64CF094}"/>
              </a:ext>
            </a:extLst>
          </p:cNvPr>
          <p:cNvSpPr>
            <a:spLocks noGrp="1"/>
          </p:cNvSpPr>
          <p:nvPr>
            <p:custDataLst>
              <p:tags r:id="rId25"/>
            </p:custDataLst>
          </p:nvPr>
        </p:nvSpPr>
        <p:spPr bwMode="gray">
          <a:xfrm>
            <a:off x="4145405" y="4843467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0.64</a:t>
            </a: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1" name="Text Placeholder 10">
            <a:extLst>
              <a:ext uri="{FF2B5EF4-FFF2-40B4-BE49-F238E27FC236}">
                <a16:creationId xmlns:a16="http://schemas.microsoft.com/office/drawing/2014/main" id="{6EE4B840-9ACE-30AE-51EA-1AFD8702E85D}"/>
              </a:ext>
            </a:extLst>
          </p:cNvPr>
          <p:cNvSpPr>
            <a:spLocks noGrp="1"/>
          </p:cNvSpPr>
          <p:nvPr>
            <p:custDataLst>
              <p:tags r:id="rId26"/>
            </p:custDataLst>
          </p:nvPr>
        </p:nvSpPr>
        <p:spPr bwMode="gray">
          <a:xfrm>
            <a:off x="5501736" y="4791080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0.71</a:t>
            </a: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2" name="Text Placeholder 10">
            <a:extLst>
              <a:ext uri="{FF2B5EF4-FFF2-40B4-BE49-F238E27FC236}">
                <a16:creationId xmlns:a16="http://schemas.microsoft.com/office/drawing/2014/main" id="{AF7D0462-3D2B-3A1D-09E0-A2C788BD6D66}"/>
              </a:ext>
            </a:extLst>
          </p:cNvPr>
          <p:cNvSpPr>
            <a:spLocks noGrp="1"/>
          </p:cNvSpPr>
          <p:nvPr>
            <p:custDataLst>
              <p:tags r:id="rId27"/>
            </p:custDataLst>
          </p:nvPr>
        </p:nvSpPr>
        <p:spPr bwMode="gray">
          <a:xfrm>
            <a:off x="6170748" y="4843467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FF61CCB2-ADE2-4921-B0D4-BC9592085F87}" type="datetime'''''''''''''''''''''''''0''''.''6''''8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0.68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8" name="Text Placeholder 10">
            <a:extLst>
              <a:ext uri="{FF2B5EF4-FFF2-40B4-BE49-F238E27FC236}">
                <a16:creationId xmlns:a16="http://schemas.microsoft.com/office/drawing/2014/main" id="{59B4501F-F5A6-CCC0-2BD9-E77FCEB78DC5}"/>
              </a:ext>
            </a:extLst>
          </p:cNvPr>
          <p:cNvSpPr>
            <a:spLocks noGrp="1"/>
          </p:cNvSpPr>
          <p:nvPr>
            <p:custDataLst>
              <p:tags r:id="rId28"/>
            </p:custDataLst>
          </p:nvPr>
        </p:nvSpPr>
        <p:spPr bwMode="gray">
          <a:xfrm>
            <a:off x="1470498" y="4791080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0FE2C103-3FBF-4C65-8985-89BCB14C3348}" type="datetime'''''''''''0''''''''''''''''''''.7''''''''''2''''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0.72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882A32E7-05E7-AE30-5B00-B223FE0A3D3F}"/>
              </a:ext>
            </a:extLst>
          </p:cNvPr>
          <p:cNvSpPr/>
          <p:nvPr>
            <p:custDataLst>
              <p:tags r:id="rId29"/>
            </p:custDataLst>
          </p:nvPr>
        </p:nvSpPr>
        <p:spPr bwMode="auto">
          <a:xfrm>
            <a:off x="6023782" y="4552955"/>
            <a:ext cx="179388" cy="133350"/>
          </a:xfrm>
          <a:prstGeom prst="rect">
            <a:avLst/>
          </a:prstGeom>
          <a:solidFill>
            <a:schemeClr val="tx2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A50C730-B73F-22BC-5AA9-93B430FFF7EC}"/>
              </a:ext>
            </a:extLst>
          </p:cNvPr>
          <p:cNvSpPr/>
          <p:nvPr>
            <p:custDataLst>
              <p:tags r:id="rId30"/>
            </p:custDataLst>
          </p:nvPr>
        </p:nvSpPr>
        <p:spPr bwMode="auto">
          <a:xfrm>
            <a:off x="6634969" y="4552955"/>
            <a:ext cx="179388" cy="133350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A1FE64FC-8492-47EF-2EAE-009F2C3BE55F}"/>
              </a:ext>
            </a:extLst>
          </p:cNvPr>
          <p:cNvSpPr>
            <a:spLocks noGrp="1"/>
          </p:cNvSpPr>
          <p:nvPr>
            <p:custDataLst>
              <p:tags r:id="rId31"/>
            </p:custDataLst>
          </p:nvPr>
        </p:nvSpPr>
        <p:spPr bwMode="auto">
          <a:xfrm>
            <a:off x="6253969" y="4533905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2024</a:t>
            </a: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4" name="Text Placeholder 10">
            <a:extLst>
              <a:ext uri="{FF2B5EF4-FFF2-40B4-BE49-F238E27FC236}">
                <a16:creationId xmlns:a16="http://schemas.microsoft.com/office/drawing/2014/main" id="{D2B2677E-7551-F858-73A9-D3DDF8390F2F}"/>
              </a:ext>
            </a:extLst>
          </p:cNvPr>
          <p:cNvSpPr>
            <a:spLocks noGrp="1"/>
          </p:cNvSpPr>
          <p:nvPr>
            <p:custDataLst>
              <p:tags r:id="rId32"/>
            </p:custDataLst>
          </p:nvPr>
        </p:nvSpPr>
        <p:spPr bwMode="auto">
          <a:xfrm>
            <a:off x="6865157" y="4533905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17AFB5FE-CDB1-431B-881B-8EB0CAB1D6CB}" type="datetime'''''''2''''''0''''''''''''''''''''''''3''''0'''''''''">
              <a:rPr kumimoji="0" lang="en-US" alt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2030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35" name="Picture 8" descr="Cemex debuts new logo as part of rebranding | Pit &amp; Quarry">
            <a:extLst>
              <a:ext uri="{FF2B5EF4-FFF2-40B4-BE49-F238E27FC236}">
                <a16:creationId xmlns:a16="http://schemas.microsoft.com/office/drawing/2014/main" id="{D150EDD1-3D82-C6F2-B835-5A27067C02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643699" y="6001733"/>
            <a:ext cx="859143" cy="2873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" name="Picture 35">
            <a:extLst>
              <a:ext uri="{FF2B5EF4-FFF2-40B4-BE49-F238E27FC236}">
                <a16:creationId xmlns:a16="http://schemas.microsoft.com/office/drawing/2014/main" id="{91E590FC-A9C8-7D5B-FF00-2EF4D8698E25}"/>
              </a:ext>
            </a:extLst>
          </p:cNvPr>
          <p:cNvPicPr>
            <a:picLocks noChangeAspect="1"/>
          </p:cNvPicPr>
          <p:nvPr/>
        </p:nvPicPr>
        <p:blipFill>
          <a:blip r:embed="rId5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559385" y="6001733"/>
            <a:ext cx="863896" cy="247650"/>
          </a:xfrm>
          <a:prstGeom prst="rect">
            <a:avLst/>
          </a:prstGeom>
        </p:spPr>
      </p:pic>
      <p:pic>
        <p:nvPicPr>
          <p:cNvPr id="38" name="Picture 10" descr="Holcim US Builds on Sustainability Commitment with Amazon Web Services">
            <a:extLst>
              <a:ext uri="{FF2B5EF4-FFF2-40B4-BE49-F238E27FC236}">
                <a16:creationId xmlns:a16="http://schemas.microsoft.com/office/drawing/2014/main" id="{5E85DC30-4685-0518-30C3-E57C5435DB2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458643" y="6001733"/>
            <a:ext cx="938882" cy="292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Text Placeholder 6">
            <a:extLst>
              <a:ext uri="{FF2B5EF4-FFF2-40B4-BE49-F238E27FC236}">
                <a16:creationId xmlns:a16="http://schemas.microsoft.com/office/drawing/2014/main" id="{DEAD2143-1780-1383-58C9-08E996B177A8}"/>
              </a:ext>
            </a:extLst>
          </p:cNvPr>
          <p:cNvSpPr txBox="1">
            <a:spLocks/>
          </p:cNvSpPr>
          <p:nvPr/>
        </p:nvSpPr>
        <p:spPr>
          <a:xfrm>
            <a:off x="329184" y="1498005"/>
            <a:ext cx="6887161" cy="548640"/>
          </a:xfrm>
          <a:prstGeom prst="rect">
            <a:avLst/>
          </a:prstGeom>
        </p:spPr>
        <p:txBody>
          <a:bodyPr anchor="b"/>
          <a:lstStyle>
            <a:lvl1pPr marL="0" indent="0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1800"/>
              </a:spcBef>
              <a:buNone/>
            </a:pPr>
            <a:r>
              <a:rPr lang="en-US" dirty="0">
                <a:cs typeface="Arial"/>
              </a:rPr>
              <a:t>Clinker </a:t>
            </a:r>
            <a:r>
              <a:rPr lang="en-US" b="1" dirty="0">
                <a:cs typeface="Arial"/>
              </a:rPr>
              <a:t>factor (clinker-to-cement ratio)</a:t>
            </a:r>
          </a:p>
        </p:txBody>
      </p:sp>
      <p:cxnSp>
        <p:nvCxnSpPr>
          <p:cNvPr id="23" name="btfpColumnHeaderBoxLine984923">
            <a:extLst>
              <a:ext uri="{FF2B5EF4-FFF2-40B4-BE49-F238E27FC236}">
                <a16:creationId xmlns:a16="http://schemas.microsoft.com/office/drawing/2014/main" id="{A2A1CEC2-C1A6-B8CA-D860-B5338FF8460F}"/>
              </a:ext>
            </a:extLst>
          </p:cNvPr>
          <p:cNvCxnSpPr>
            <a:cxnSpLocks/>
          </p:cNvCxnSpPr>
          <p:nvPr/>
        </p:nvCxnSpPr>
        <p:spPr bwMode="gray">
          <a:xfrm flipV="1">
            <a:off x="323332" y="2046225"/>
            <a:ext cx="6887161" cy="420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420752126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2D954F-2E5A-6DAB-6C70-A88ECF1EDF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F36FA4D9-32CA-50B0-C1A7-65F79B7D1FA9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03" imgH="503" progId="TCLayout.ActiveDocument.1">
                  <p:embed/>
                </p:oleObj>
              </mc:Choice>
              <mc:Fallback>
                <p:oleObj name="think-cell Slide" r:id="rId6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36FA4D9-32CA-50B0-C1A7-65F79B7D1FA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1" name="TextBox 50">
            <a:extLst>
              <a:ext uri="{FF2B5EF4-FFF2-40B4-BE49-F238E27FC236}">
                <a16:creationId xmlns:a16="http://schemas.microsoft.com/office/drawing/2014/main" id="{216D5180-D4CF-1506-D69C-3DBD62B2F9AD}"/>
              </a:ext>
            </a:extLst>
          </p:cNvPr>
          <p:cNvSpPr txBox="1"/>
          <p:nvPr/>
        </p:nvSpPr>
        <p:spPr bwMode="gray">
          <a:xfrm>
            <a:off x="324000" y="1548000"/>
            <a:ext cx="4930580" cy="127727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>
            <a:spAutoFit/>
          </a:bodyPr>
          <a:lstStyle/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endParaRPr lang="en-US" sz="1250" b="1"/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endParaRPr lang="en-US" sz="1250" b="1"/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endParaRPr lang="en-US" sz="1250" b="1"/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/>
              <a:t>30% less carbon emissions compared with OPC 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B60B4A5F-8A5D-8A41-519D-CBDA947B50BD}"/>
              </a:ext>
            </a:extLst>
          </p:cNvPr>
          <p:cNvSpPr txBox="1"/>
          <p:nvPr/>
        </p:nvSpPr>
        <p:spPr bwMode="gray">
          <a:xfrm>
            <a:off x="5408778" y="1548000"/>
            <a:ext cx="6457824" cy="127727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>
            <a:spAutoFit/>
          </a:bodyPr>
          <a:lstStyle/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endParaRPr lang="en-US" sz="1250" b="1" dirty="0"/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endParaRPr lang="en-US" sz="1250" b="1" dirty="0"/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dirty="0"/>
              <a:t>~14 million tons of waste recycled in 2023</a:t>
            </a:r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dirty="0"/>
              <a:t>30% of Holcim’s thermal energy from alternative fuels in 2023</a:t>
            </a:r>
          </a:p>
        </p:txBody>
      </p:sp>
      <p:sp>
        <p:nvSpPr>
          <p:cNvPr id="17" name="btfpNotesBox967513">
            <a:extLst>
              <a:ext uri="{FF2B5EF4-FFF2-40B4-BE49-F238E27FC236}">
                <a16:creationId xmlns:a16="http://schemas.microsoft.com/office/drawing/2014/main" id="{EE0716E0-7781-71A5-FD04-9DAC3718057B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199" y="6342832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Geocycle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8"/>
              </a:rPr>
              <a:t>Co-processing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(2022); Holcim,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9"/>
              </a:rPr>
              <a:t>Climate report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(2023).</a:t>
            </a:r>
            <a:endParaRPr kumimoji="0" lang="en-US" altLang="ja-JP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Jessica Cong,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1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Wagner et al., “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2"/>
              </a:rPr>
              <a:t>Decarbonizing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 (16 July 2026).</a:t>
            </a:r>
          </a:p>
        </p:txBody>
      </p:sp>
      <p:sp>
        <p:nvSpPr>
          <p:cNvPr id="15" name="Title 14">
            <a:extLst>
              <a:ext uri="{FF2B5EF4-FFF2-40B4-BE49-F238E27FC236}">
                <a16:creationId xmlns:a16="http://schemas.microsoft.com/office/drawing/2014/main" id="{F584CB64-04F1-3C6F-E3C0-B5DF167D0F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>
                <a:cs typeface="Arial"/>
              </a:rPr>
              <a:t>Holcim’s lines of low-carbon cement reduce clinker with SCMs; </a:t>
            </a:r>
            <a:br>
              <a:rPr lang="en-US">
                <a:cs typeface="Arial"/>
              </a:rPr>
            </a:br>
            <a:r>
              <a:rPr lang="en-US">
                <a:cs typeface="Arial"/>
              </a:rPr>
              <a:t>co-processing plants replace fossil fuels kilns with waste energy</a:t>
            </a:r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9D773618-3E25-C2F7-568C-E6B4264DF0A8}"/>
              </a:ext>
            </a:extLst>
          </p:cNvPr>
          <p:cNvPicPr>
            <a:picLocks noChangeAspect="1"/>
          </p:cNvPicPr>
          <p:nvPr/>
        </p:nvPicPr>
        <p:blipFill>
          <a:blip r:embed="rId1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47691" y="1625144"/>
            <a:ext cx="1780089" cy="637085"/>
          </a:xfrm>
          <a:prstGeom prst="rect">
            <a:avLst/>
          </a:prstGeom>
        </p:spPr>
      </p:pic>
      <p:pic>
        <p:nvPicPr>
          <p:cNvPr id="1034" name="Picture 10" descr="ECOPact - The Green Concrete | Aggregate Industries">
            <a:extLst>
              <a:ext uri="{FF2B5EF4-FFF2-40B4-BE49-F238E27FC236}">
                <a16:creationId xmlns:a16="http://schemas.microsoft.com/office/drawing/2014/main" id="{24A69090-1F58-1343-16D1-764EFEBC3C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21002" y="1905457"/>
            <a:ext cx="2086509" cy="4939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3" name="Picture 52" descr="A green logo with black background&#10;&#10;Description automatically generated">
            <a:extLst>
              <a:ext uri="{FF2B5EF4-FFF2-40B4-BE49-F238E27FC236}">
                <a16:creationId xmlns:a16="http://schemas.microsoft.com/office/drawing/2014/main" id="{5CB576AF-7D14-274B-B05B-E51E78947C59}"/>
              </a:ext>
            </a:extLst>
          </p:cNvPr>
          <p:cNvPicPr>
            <a:picLocks noChangeAspect="1"/>
          </p:cNvPicPr>
          <p:nvPr/>
        </p:nvPicPr>
        <p:blipFill>
          <a:blip r:embed="rId1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061708" y="1905458"/>
            <a:ext cx="1765957" cy="493916"/>
          </a:xfrm>
          <a:prstGeom prst="rect">
            <a:avLst/>
          </a:prstGeom>
        </p:spPr>
      </p:pic>
      <p:sp>
        <p:nvSpPr>
          <p:cNvPr id="6" name="Rectangle: Rounded Corners 20">
            <a:extLst>
              <a:ext uri="{FF2B5EF4-FFF2-40B4-BE49-F238E27FC236}">
                <a16:creationId xmlns:a16="http://schemas.microsoft.com/office/drawing/2014/main" id="{01F2CF6C-AAC2-25C1-EBDC-DAB90DDB6409}"/>
              </a:ext>
            </a:extLst>
          </p:cNvPr>
          <p:cNvSpPr/>
          <p:nvPr/>
        </p:nvSpPr>
        <p:spPr bwMode="gray">
          <a:xfrm>
            <a:off x="9082831" y="3214499"/>
            <a:ext cx="803004" cy="412621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50" dirty="0">
                <a:solidFill>
                  <a:schemeClr val="tx1"/>
                </a:solidFill>
              </a:rPr>
              <a:t>Pretreated waste</a:t>
            </a:r>
          </a:p>
        </p:txBody>
      </p:sp>
      <p:sp>
        <p:nvSpPr>
          <p:cNvPr id="10" name="Rectangle: Rounded Corners 22">
            <a:extLst>
              <a:ext uri="{FF2B5EF4-FFF2-40B4-BE49-F238E27FC236}">
                <a16:creationId xmlns:a16="http://schemas.microsoft.com/office/drawing/2014/main" id="{BEE4E350-9A17-5027-99F1-020F4E9042FF}"/>
              </a:ext>
            </a:extLst>
          </p:cNvPr>
          <p:cNvSpPr/>
          <p:nvPr/>
        </p:nvSpPr>
        <p:spPr bwMode="gray">
          <a:xfrm>
            <a:off x="9082831" y="3953780"/>
            <a:ext cx="1649126" cy="405550"/>
          </a:xfrm>
          <a:prstGeom prst="round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 dirty="0">
                <a:solidFill>
                  <a:schemeClr val="bg1"/>
                </a:solidFill>
              </a:rPr>
              <a:t>~1,450°C kiln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CD99987F-6E6A-D88F-5173-B9FD96592464}"/>
              </a:ext>
            </a:extLst>
          </p:cNvPr>
          <p:cNvSpPr/>
          <p:nvPr/>
        </p:nvSpPr>
        <p:spPr bwMode="gray">
          <a:xfrm>
            <a:off x="9082831" y="4699990"/>
            <a:ext cx="1649126" cy="405550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00" dirty="0">
                <a:solidFill>
                  <a:schemeClr val="tx1"/>
                </a:solidFill>
              </a:rPr>
              <a:t>Waste ashes become part of the clinker</a:t>
            </a:r>
          </a:p>
        </p:txBody>
      </p:sp>
      <p:sp>
        <p:nvSpPr>
          <p:cNvPr id="13" name="Triangle 21">
            <a:extLst>
              <a:ext uri="{FF2B5EF4-FFF2-40B4-BE49-F238E27FC236}">
                <a16:creationId xmlns:a16="http://schemas.microsoft.com/office/drawing/2014/main" id="{455BF939-D7C3-2E65-A70A-91BB9CA4F8C4}"/>
              </a:ext>
            </a:extLst>
          </p:cNvPr>
          <p:cNvSpPr/>
          <p:nvPr/>
        </p:nvSpPr>
        <p:spPr bwMode="gray">
          <a:xfrm rot="10800000">
            <a:off x="9547394" y="3701511"/>
            <a:ext cx="720000" cy="163878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14" name="Triangle 21">
            <a:extLst>
              <a:ext uri="{FF2B5EF4-FFF2-40B4-BE49-F238E27FC236}">
                <a16:creationId xmlns:a16="http://schemas.microsoft.com/office/drawing/2014/main" id="{DE04F2DC-BC76-5E7F-43CC-A009CA91522D}"/>
              </a:ext>
            </a:extLst>
          </p:cNvPr>
          <p:cNvSpPr/>
          <p:nvPr/>
        </p:nvSpPr>
        <p:spPr bwMode="gray">
          <a:xfrm rot="10800000">
            <a:off x="9547395" y="4447721"/>
            <a:ext cx="720000" cy="163878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16" name="Triangle 21">
            <a:extLst>
              <a:ext uri="{FF2B5EF4-FFF2-40B4-BE49-F238E27FC236}">
                <a16:creationId xmlns:a16="http://schemas.microsoft.com/office/drawing/2014/main" id="{C68C988F-8CD6-D5A5-E0EC-6F048AFD2C5C}"/>
              </a:ext>
            </a:extLst>
          </p:cNvPr>
          <p:cNvSpPr/>
          <p:nvPr/>
        </p:nvSpPr>
        <p:spPr bwMode="gray">
          <a:xfrm rot="10800000">
            <a:off x="9547395" y="5193931"/>
            <a:ext cx="720000" cy="163878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18" name="Rectangle: Rounded Corners 20">
            <a:extLst>
              <a:ext uri="{FF2B5EF4-FFF2-40B4-BE49-F238E27FC236}">
                <a16:creationId xmlns:a16="http://schemas.microsoft.com/office/drawing/2014/main" id="{9C51239D-D0C2-29A5-0ABB-07769E6B1D57}"/>
              </a:ext>
            </a:extLst>
          </p:cNvPr>
          <p:cNvSpPr/>
          <p:nvPr/>
        </p:nvSpPr>
        <p:spPr bwMode="gray">
          <a:xfrm>
            <a:off x="9934532" y="3214499"/>
            <a:ext cx="799701" cy="412621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50" dirty="0">
                <a:solidFill>
                  <a:schemeClr val="tx1"/>
                </a:solidFill>
              </a:rPr>
              <a:t>Raw meal</a:t>
            </a:r>
          </a:p>
        </p:txBody>
      </p:sp>
      <p:sp>
        <p:nvSpPr>
          <p:cNvPr id="19" name="Rectangle: Rounded Corners 27">
            <a:extLst>
              <a:ext uri="{FF2B5EF4-FFF2-40B4-BE49-F238E27FC236}">
                <a16:creationId xmlns:a16="http://schemas.microsoft.com/office/drawing/2014/main" id="{DEA6EDF9-A83E-00F4-F5C2-15FFED1562DD}"/>
              </a:ext>
            </a:extLst>
          </p:cNvPr>
          <p:cNvSpPr/>
          <p:nvPr/>
        </p:nvSpPr>
        <p:spPr bwMode="gray">
          <a:xfrm>
            <a:off x="9082831" y="5446201"/>
            <a:ext cx="1649126" cy="405550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dirty="0">
                <a:solidFill>
                  <a:schemeClr val="tx1"/>
                </a:solidFill>
              </a:rPr>
              <a:t>Clinker</a:t>
            </a:r>
          </a:p>
        </p:txBody>
      </p:sp>
      <p:sp>
        <p:nvSpPr>
          <p:cNvPr id="21" name="btfpCallout843070">
            <a:extLst>
              <a:ext uri="{FF2B5EF4-FFF2-40B4-BE49-F238E27FC236}">
                <a16:creationId xmlns:a16="http://schemas.microsoft.com/office/drawing/2014/main" id="{649EB581-56B8-32EA-DFF6-9693CC83E48B}"/>
              </a:ext>
            </a:extLst>
          </p:cNvPr>
          <p:cNvSpPr/>
          <p:nvPr/>
        </p:nvSpPr>
        <p:spPr bwMode="gray">
          <a:xfrm>
            <a:off x="11066996" y="3137685"/>
            <a:ext cx="799605" cy="1222772"/>
          </a:xfrm>
          <a:prstGeom prst="wedgeRectCallout">
            <a:avLst>
              <a:gd name="adj1" fmla="val -85300"/>
              <a:gd name="adj2" fmla="val 31341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dirty="0">
                <a:cs typeface="Arial"/>
              </a:rPr>
              <a:t>Energy recovery and mineral recycling of pretreated waste</a:t>
            </a: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2" name="Text Placeholder 8">
            <a:extLst>
              <a:ext uri="{FF2B5EF4-FFF2-40B4-BE49-F238E27FC236}">
                <a16:creationId xmlns:a16="http://schemas.microsoft.com/office/drawing/2014/main" id="{AFB6308B-C5C5-C15E-3F65-2D0C55C32040}"/>
              </a:ext>
            </a:extLst>
          </p:cNvPr>
          <p:cNvSpPr txBox="1">
            <a:spLocks/>
          </p:cNvSpPr>
          <p:nvPr/>
        </p:nvSpPr>
        <p:spPr>
          <a:xfrm>
            <a:off x="5408778" y="2996998"/>
            <a:ext cx="3313192" cy="3143620"/>
          </a:xfrm>
          <a:prstGeom prst="rect">
            <a:avLst/>
          </a:prstGeom>
          <a:solidFill>
            <a:srgbClr val="E5E8F0"/>
          </a:solidFill>
        </p:spPr>
        <p:txBody>
          <a:bodyPr vert="horz" lIns="137160" tIns="137160" rIns="274320" bIns="13716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250" b="1" dirty="0">
                <a:cs typeface="Arial"/>
              </a:rPr>
              <a:t>Co-processing</a:t>
            </a:r>
          </a:p>
          <a:p>
            <a:pPr marL="0" indent="0">
              <a:buNone/>
            </a:pPr>
            <a:r>
              <a:rPr lang="en-US" dirty="0">
                <a:cs typeface="Arial"/>
              </a:rPr>
              <a:t>Co-processing is a </a:t>
            </a:r>
            <a:r>
              <a:rPr lang="en-US" b="1" dirty="0">
                <a:cs typeface="Arial"/>
              </a:rPr>
              <a:t>simultaneous waste recycling and energy recovery process </a:t>
            </a:r>
            <a:r>
              <a:rPr lang="en-US" dirty="0">
                <a:cs typeface="Arial"/>
              </a:rPr>
              <a:t>with two primary benefits for cement production:</a:t>
            </a:r>
          </a:p>
          <a:p>
            <a:r>
              <a:rPr lang="en-US" b="1" dirty="0">
                <a:cs typeface="Arial"/>
              </a:rPr>
              <a:t>Sustainable waste management: </a:t>
            </a:r>
            <a:r>
              <a:rPr lang="en-US" dirty="0">
                <a:cs typeface="Arial"/>
              </a:rPr>
              <a:t>Co-processing is an </a:t>
            </a:r>
            <a:r>
              <a:rPr lang="en-US" b="1" dirty="0">
                <a:cs typeface="Arial"/>
              </a:rPr>
              <a:t>alternative to landfills or traditional incineration</a:t>
            </a:r>
            <a:r>
              <a:rPr lang="en-US" dirty="0">
                <a:cs typeface="Arial"/>
              </a:rPr>
              <a:t>, as it uses unrecyclable waste. By treating waste at high temperatures, the </a:t>
            </a:r>
            <a:r>
              <a:rPr lang="en-US" b="1" dirty="0">
                <a:cs typeface="Arial"/>
              </a:rPr>
              <a:t>minerals found in the waste can become part of the clinker.</a:t>
            </a:r>
          </a:p>
          <a:p>
            <a:r>
              <a:rPr lang="en-US" b="1" dirty="0">
                <a:cs typeface="Arial"/>
              </a:rPr>
              <a:t>Fuel alternative for cement kilns: </a:t>
            </a:r>
            <a:r>
              <a:rPr lang="en-US" dirty="0">
                <a:cs typeface="Arial"/>
              </a:rPr>
              <a:t>The </a:t>
            </a:r>
            <a:r>
              <a:rPr lang="en-US" b="1" dirty="0">
                <a:cs typeface="Arial"/>
              </a:rPr>
              <a:t>combustion process provides the heat needed </a:t>
            </a:r>
            <a:r>
              <a:rPr lang="en-US" dirty="0">
                <a:cs typeface="Arial"/>
              </a:rPr>
              <a:t>for clinker production and replaces fossil fuel combustion.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FD7EF171-CB05-31AD-B363-7DE70E003179}"/>
              </a:ext>
            </a:extLst>
          </p:cNvPr>
          <p:cNvSpPr txBox="1">
            <a:spLocks/>
          </p:cNvSpPr>
          <p:nvPr/>
        </p:nvSpPr>
        <p:spPr>
          <a:xfrm>
            <a:off x="324000" y="2996998"/>
            <a:ext cx="4930580" cy="3143620"/>
          </a:xfrm>
          <a:prstGeom prst="rect">
            <a:avLst/>
          </a:prstGeom>
          <a:solidFill>
            <a:srgbClr val="E5E8F0"/>
          </a:solidFill>
        </p:spPr>
        <p:txBody>
          <a:bodyPr lIns="137160" tIns="137160" rIns="274320" bIns="137160"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Overview</a:t>
            </a:r>
          </a:p>
          <a:p>
            <a:pPr>
              <a:spcBef>
                <a:spcPts val="600"/>
              </a:spcBef>
            </a:pPr>
            <a:r>
              <a:rPr lang="en-US" sz="1050" dirty="0" err="1">
                <a:cs typeface="Arial"/>
              </a:rPr>
              <a:t>ECOPlanet</a:t>
            </a:r>
            <a:r>
              <a:rPr lang="en-US" sz="1050" dirty="0">
                <a:cs typeface="Arial"/>
              </a:rPr>
              <a:t> is a portfolio </a:t>
            </a:r>
            <a:r>
              <a:rPr lang="en-US" sz="1050" b="1" dirty="0">
                <a:cs typeface="Arial"/>
              </a:rPr>
              <a:t>of low-carbon cement products</a:t>
            </a:r>
            <a:r>
              <a:rPr lang="en-US" sz="1050" dirty="0">
                <a:cs typeface="Arial"/>
              </a:rPr>
              <a:t>; </a:t>
            </a:r>
            <a:r>
              <a:rPr lang="en-US" sz="1050" dirty="0" err="1">
                <a:cs typeface="Arial"/>
              </a:rPr>
              <a:t>ECOPact</a:t>
            </a:r>
            <a:r>
              <a:rPr lang="en-US" sz="1050" dirty="0">
                <a:cs typeface="Arial"/>
              </a:rPr>
              <a:t> includes </a:t>
            </a:r>
            <a:r>
              <a:rPr lang="en-US" sz="1050" b="1" dirty="0">
                <a:cs typeface="Arial"/>
              </a:rPr>
              <a:t>ready-mix low-carbon concrete products.</a:t>
            </a:r>
            <a:r>
              <a:rPr lang="en-US" sz="1050" dirty="0">
                <a:cs typeface="Arial"/>
              </a:rPr>
              <a:t> </a:t>
            </a:r>
          </a:p>
          <a:p>
            <a:pPr>
              <a:spcBef>
                <a:spcPts val="600"/>
              </a:spcBef>
            </a:pPr>
            <a:r>
              <a:rPr lang="en-US" sz="1050" dirty="0">
                <a:cs typeface="Arial"/>
              </a:rPr>
              <a:t>Holcim’s </a:t>
            </a:r>
            <a:r>
              <a:rPr lang="en-US" sz="1050" b="1" dirty="0">
                <a:cs typeface="Arial"/>
              </a:rPr>
              <a:t>clinker ratio was 0.72 </a:t>
            </a:r>
            <a:r>
              <a:rPr lang="en-US" sz="1050" dirty="0">
                <a:cs typeface="Arial"/>
              </a:rPr>
              <a:t>in 2023.</a:t>
            </a:r>
          </a:p>
          <a:p>
            <a:pPr>
              <a:spcBef>
                <a:spcPts val="600"/>
              </a:spcBef>
            </a:pPr>
            <a:r>
              <a:rPr lang="en-US" sz="1050" dirty="0">
                <a:cs typeface="Arial"/>
              </a:rPr>
              <a:t>Company </a:t>
            </a:r>
            <a:r>
              <a:rPr lang="en-US" sz="1050" b="1" dirty="0">
                <a:cs typeface="Arial"/>
              </a:rPr>
              <a:t>used 10.2% alternative raw materials </a:t>
            </a:r>
            <a:r>
              <a:rPr lang="en-US" sz="1050" dirty="0">
                <a:cs typeface="Arial"/>
              </a:rPr>
              <a:t>in 2023.</a:t>
            </a:r>
          </a:p>
          <a:p>
            <a:pPr marL="0" indent="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Carbon reduction technologies</a:t>
            </a:r>
          </a:p>
          <a:p>
            <a:pPr>
              <a:spcBef>
                <a:spcPts val="600"/>
              </a:spcBef>
            </a:pPr>
            <a:r>
              <a:rPr lang="en-US" sz="1050" b="1" dirty="0">
                <a:cs typeface="Arial"/>
              </a:rPr>
              <a:t>Alternative raw materials: </a:t>
            </a:r>
            <a:r>
              <a:rPr lang="en-US" sz="1050" dirty="0">
                <a:cs typeface="Arial"/>
              </a:rPr>
              <a:t>Mixing of supplementary cementitious materials and admixtures.</a:t>
            </a:r>
          </a:p>
          <a:p>
            <a:pPr>
              <a:spcBef>
                <a:spcPts val="600"/>
              </a:spcBef>
            </a:pPr>
            <a:r>
              <a:rPr lang="en-US" sz="1050" b="1" dirty="0">
                <a:cs typeface="Arial"/>
              </a:rPr>
              <a:t>Mineral components to reduce clinker factor:</a:t>
            </a:r>
            <a:r>
              <a:rPr lang="en-US" sz="1050" dirty="0">
                <a:cs typeface="Arial"/>
              </a:rPr>
              <a:t> Recycling construction demolition materials; using innovative materials like calcined clay, pozzolans, and reclaimed ashes; and processing industrial waste.</a:t>
            </a:r>
          </a:p>
          <a:p>
            <a:pPr>
              <a:spcBef>
                <a:spcPts val="600"/>
              </a:spcBef>
            </a:pPr>
            <a:r>
              <a:rPr lang="en-US" sz="1050" b="1" dirty="0">
                <a:cs typeface="Arial"/>
              </a:rPr>
              <a:t>Calcined clay to replace limestone-based clinker.</a:t>
            </a:r>
          </a:p>
          <a:p>
            <a:endParaRPr 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686F612-5F15-049B-9E1C-811FC285B114}"/>
              </a:ext>
            </a:extLst>
          </p:cNvPr>
          <p:cNvSpPr txBox="1"/>
          <p:nvPr/>
        </p:nvSpPr>
        <p:spPr bwMode="gray">
          <a:xfrm>
            <a:off x="-11575" y="-9665"/>
            <a:ext cx="3882452" cy="326870"/>
          </a:xfrm>
          <a:prstGeom prst="rect">
            <a:avLst/>
          </a:prstGeom>
          <a:solidFill>
            <a:schemeClr val="accent6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ctr" defTabSz="7112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Blended cements: Holcim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59755065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2D954F-2E5A-6DAB-6C70-A88ECF1EDF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F36FA4D9-32CA-50B0-C1A7-65F79B7D1FA9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9" imgW="503" imgH="503" progId="TCLayout.ActiveDocument.1">
                  <p:embed/>
                </p:oleObj>
              </mc:Choice>
              <mc:Fallback>
                <p:oleObj name="think-cell Slide" r:id="rId19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36FA4D9-32CA-50B0-C1A7-65F79B7D1FA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" name="btfpNotesBox967513">
            <a:extLst>
              <a:ext uri="{FF2B5EF4-FFF2-40B4-BE49-F238E27FC236}">
                <a16:creationId xmlns:a16="http://schemas.microsoft.com/office/drawing/2014/main" id="{EE0716E0-7781-71A5-FD04-9DAC3718057B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24000" y="6316242"/>
            <a:ext cx="8823175" cy="369332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lvl="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</a:t>
            </a:r>
            <a:r>
              <a:rPr lang="en-US" altLang="ja-JP" sz="800" dirty="0">
                <a:solidFill>
                  <a:srgbClr val="000000"/>
                </a:solidFill>
              </a:rPr>
              <a:t>Pitchbook, </a:t>
            </a:r>
            <a:r>
              <a:rPr lang="en-US" altLang="ja-JP" sz="800" dirty="0">
                <a:solidFill>
                  <a:srgbClr val="000000"/>
                </a:solidFill>
                <a:hlinkClick r:id="rId21"/>
              </a:rPr>
              <a:t>Eco Material Technologies</a:t>
            </a:r>
            <a:r>
              <a:rPr lang="en-US" altLang="ja-JP" sz="800" dirty="0">
                <a:solidFill>
                  <a:srgbClr val="000000"/>
                </a:solidFill>
              </a:rPr>
              <a:t> (2025);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Eco Material,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2"/>
              </a:rPr>
              <a:t>Green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(2025); Green Cement,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3"/>
              </a:rPr>
              <a:t>Cement alternatives for a greener future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(2025);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Forbes,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4"/>
              </a:rPr>
              <a:t>Eco Material’s cement is transforming construction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(2023); CRH,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5"/>
              </a:rPr>
              <a:t>CRH to Acquire Eco Material Technologies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(2025).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Isabel Hoyos, Hyae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6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7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Wagner et al., “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8"/>
              </a:rPr>
              <a:t>Decarbonizing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 (16 July 2026).</a:t>
            </a:r>
          </a:p>
        </p:txBody>
      </p:sp>
      <p:sp>
        <p:nvSpPr>
          <p:cNvPr id="14" name="Content Placeholder 7">
            <a:extLst>
              <a:ext uri="{FF2B5EF4-FFF2-40B4-BE49-F238E27FC236}">
                <a16:creationId xmlns:a16="http://schemas.microsoft.com/office/drawing/2014/main" id="{B8EBE376-869F-F711-1F60-A644534BA971}"/>
              </a:ext>
            </a:extLst>
          </p:cNvPr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pPr marL="0" indent="0" algn="ctr">
              <a:buNone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Clinker </a:t>
            </a:r>
            <a:r>
              <a:rPr lang="en-US" b="1" dirty="0">
                <a:solidFill>
                  <a:schemeClr val="bg1"/>
                </a:solidFill>
              </a:rPr>
              <a:t>reduction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: Eco Material</a:t>
            </a:r>
          </a:p>
          <a:p>
            <a:pPr marL="0" indent="0" algn="ctr">
              <a:buNone/>
            </a:pPr>
            <a:endParaRPr lang="en-US" dirty="0"/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904E2EFD-E1CA-8264-2B28-27BA71C9F8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>
                <a:cs typeface="Arial"/>
              </a:rPr>
              <a:t>Eco Material Technologies produces low-carbon ‘pozzolanic cement’ with SCM of proprietary pretreated CCR 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357C788-DD55-E50A-1193-4B2D9EABD440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324628" y="2747963"/>
            <a:ext cx="4684713" cy="3252787"/>
          </a:xfrm>
          <a:solidFill>
            <a:srgbClr val="E5E8F0"/>
          </a:solidFill>
        </p:spPr>
        <p:txBody>
          <a:bodyPr vert="horz" lIns="137160" tIns="137160" rIns="274320" bIns="137160" rtlCol="0" anchor="t">
            <a:no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250" b="1" dirty="0"/>
              <a:t>Technology</a:t>
            </a:r>
          </a:p>
          <a:p>
            <a:pPr>
              <a:spcBef>
                <a:spcPts val="600"/>
              </a:spcBef>
            </a:pPr>
            <a:r>
              <a:rPr lang="en-US" sz="1050" dirty="0">
                <a:cs typeface="Arial"/>
              </a:rPr>
              <a:t>Eco Material Technologies uses a </a:t>
            </a:r>
            <a:r>
              <a:rPr lang="en-US" sz="1050" b="1" dirty="0">
                <a:cs typeface="Arial"/>
              </a:rPr>
              <a:t>proprietary physical and chemical pretreatment of coal combustion residuals (CCR) </a:t>
            </a:r>
            <a:r>
              <a:rPr lang="en-US" sz="1050" dirty="0">
                <a:cs typeface="Arial"/>
              </a:rPr>
              <a:t>—</a:t>
            </a:r>
            <a:r>
              <a:rPr lang="en-US" sz="1050" b="1" dirty="0">
                <a:cs typeface="Arial"/>
              </a:rPr>
              <a:t> </a:t>
            </a:r>
            <a:r>
              <a:rPr lang="en-US" sz="1050" dirty="0">
                <a:cs typeface="Arial"/>
              </a:rPr>
              <a:t>a common pozzolan — that increases its reactivity.</a:t>
            </a:r>
          </a:p>
          <a:p>
            <a:pPr>
              <a:spcBef>
                <a:spcPts val="600"/>
              </a:spcBef>
            </a:pPr>
            <a:r>
              <a:rPr lang="en-US" sz="1050" dirty="0">
                <a:cs typeface="Arial"/>
              </a:rPr>
              <a:t>PozzoSlag®, the company’s pozzolanic binding product,</a:t>
            </a:r>
            <a:r>
              <a:rPr lang="en-US" sz="1050" b="1" dirty="0">
                <a:cs typeface="Arial"/>
              </a:rPr>
              <a:t> can be used as a 50% or higher </a:t>
            </a:r>
            <a:r>
              <a:rPr lang="en-US" sz="1050" dirty="0">
                <a:cs typeface="Arial"/>
              </a:rPr>
              <a:t>ordinary Portland cement replacement and is </a:t>
            </a:r>
            <a:r>
              <a:rPr lang="en-US" sz="1050" b="1" dirty="0">
                <a:cs typeface="Arial"/>
              </a:rPr>
              <a:t>priced the same as unalloyed OPC.</a:t>
            </a:r>
          </a:p>
          <a:p>
            <a:pPr>
              <a:spcBef>
                <a:spcPts val="600"/>
              </a:spcBef>
            </a:pPr>
            <a:r>
              <a:rPr lang="en-US" sz="1050" dirty="0">
                <a:cs typeface="Arial"/>
              </a:rPr>
              <a:t>The newest generation of PozzoSlag® can replace up to 100% of OPC in concrete and </a:t>
            </a:r>
            <a:r>
              <a:rPr lang="en-US" sz="1050" b="1" dirty="0">
                <a:cs typeface="Arial"/>
              </a:rPr>
              <a:t>generates up to 99% less CO</a:t>
            </a:r>
            <a:r>
              <a:rPr lang="en-US" sz="1050" b="1" baseline="-25000" dirty="0">
                <a:cs typeface="Arial"/>
              </a:rPr>
              <a:t>2</a:t>
            </a:r>
            <a:r>
              <a:rPr lang="en-US" sz="1050" b="1" dirty="0">
                <a:cs typeface="Arial"/>
              </a:rPr>
              <a:t> emissions</a:t>
            </a:r>
            <a:r>
              <a:rPr lang="en-US" sz="1050" dirty="0">
                <a:cs typeface="Arial"/>
              </a:rPr>
              <a:t>.</a:t>
            </a:r>
          </a:p>
          <a:p>
            <a:pPr marL="0" indent="0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250" b="1" dirty="0"/>
              <a:t>Challenges</a:t>
            </a:r>
          </a:p>
          <a:p>
            <a:pPr>
              <a:spcBef>
                <a:spcPts val="600"/>
              </a:spcBef>
            </a:pPr>
            <a:r>
              <a:rPr lang="en-US" sz="1050" dirty="0">
                <a:cs typeface="Arial"/>
              </a:rPr>
              <a:t>CCR is a waste product of coal-fueled power plants, which are being retired across the U.S. and globally.</a:t>
            </a:r>
          </a:p>
          <a:p>
            <a:pPr>
              <a:spcBef>
                <a:spcPts val="600"/>
              </a:spcBef>
            </a:pPr>
            <a:r>
              <a:rPr lang="en-US" sz="1050" dirty="0">
                <a:cs typeface="Arial"/>
              </a:rPr>
              <a:t>CCR is produced at coal plants, not where it is needed for construction materials, and its low value makes shipping challenging.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2C8DD8E-A04C-4FE1-3CE6-C8592EBA0395}"/>
              </a:ext>
            </a:extLst>
          </p:cNvPr>
          <p:cNvSpPr txBox="1"/>
          <p:nvPr/>
        </p:nvSpPr>
        <p:spPr bwMode="gray">
          <a:xfrm>
            <a:off x="324000" y="1548000"/>
            <a:ext cx="4685341" cy="100796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sz="125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5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Founded: 2022, Utah, U.S.</a:t>
            </a:r>
          </a:p>
          <a:p>
            <a:pPr lvl="0">
              <a:spcAft>
                <a:spcPts val="600"/>
              </a:spcAft>
              <a:defRPr/>
            </a:pPr>
            <a:r>
              <a:rPr kumimoji="0" lang="en-US" sz="125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Announced acquisition </a:t>
            </a:r>
            <a:r>
              <a:rPr lang="en-US" sz="1250" b="1" dirty="0">
                <a:solidFill>
                  <a:srgbClr val="000000"/>
                </a:solidFill>
              </a:rPr>
              <a:t>by CRH for $2.1 billion (2025) </a:t>
            </a:r>
            <a:endParaRPr kumimoji="0" lang="en-US" sz="125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" name="Rectangular Callout 1">
            <a:extLst>
              <a:ext uri="{FF2B5EF4-FFF2-40B4-BE49-F238E27FC236}">
                <a16:creationId xmlns:a16="http://schemas.microsoft.com/office/drawing/2014/main" id="{55B95582-09D1-CDEE-A535-6E894D26C0D8}"/>
              </a:ext>
            </a:extLst>
          </p:cNvPr>
          <p:cNvSpPr/>
          <p:nvPr/>
        </p:nvSpPr>
        <p:spPr bwMode="gray">
          <a:xfrm>
            <a:off x="5366824" y="5328961"/>
            <a:ext cx="6284912" cy="671789"/>
          </a:xfrm>
          <a:prstGeom prst="wedgeRectCallout">
            <a:avLst>
              <a:gd name="adj1" fmla="val 5134"/>
              <a:gd name="adj2" fmla="val -76446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According to testing by Eco Material Technologies, </a:t>
            </a:r>
            <a:r>
              <a:rPr kumimoji="0" lang="en-US" sz="1100" b="0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PozzoSlag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® is </a:t>
            </a:r>
            <a:r>
              <a:rPr kumimoji="0" lang="en-US" sz="11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20% stronger than OPC in 28 days 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and continues to gain long-term strength with time. </a:t>
            </a:r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081542F4-F5C3-347C-28EE-E71F96F22E5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497029" y="1650053"/>
            <a:ext cx="1942840" cy="261674"/>
          </a:xfrm>
          <a:prstGeom prst="rect">
            <a:avLst/>
          </a:prstGeom>
        </p:spPr>
      </p:pic>
      <p:graphicFrame>
        <p:nvGraphicFramePr>
          <p:cNvPr id="23" name="Chart 22">
            <a:extLst>
              <a:ext uri="{FF2B5EF4-FFF2-40B4-BE49-F238E27FC236}">
                <a16:creationId xmlns:a16="http://schemas.microsoft.com/office/drawing/2014/main" id="{00F627CF-44B3-9AD7-647A-9340B07CF80A}"/>
              </a:ext>
            </a:extLst>
          </p:cNvPr>
          <p:cNvGraphicFramePr/>
          <p:nvPr>
            <p:custDataLst>
              <p:tags r:id="rId4"/>
            </p:custDataLst>
          </p:nvPr>
        </p:nvGraphicFramePr>
        <p:xfrm>
          <a:off x="5418138" y="2062163"/>
          <a:ext cx="6284912" cy="27892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0"/>
          </a:graphicData>
        </a:graphic>
      </p:graphicFrame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5969000" y="4668838"/>
            <a:ext cx="82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EAD9AC25-A1DC-4793-B3E1-0AB4FF798731}" type="datetime'''''''''''''''''''''1'''''''''''''''''''''''''''''''''''''">
              <a:rPr kumimoji="0" lang="en-US" altLang="en-US" sz="10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1</a:t>
            </a:fld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6989763" y="4668838"/>
            <a:ext cx="82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4F850DA1-918F-4E42-A602-FC711E22EBED}" type="datetime'''''''''''''''''''''''''''''''''''''''3'''''''''''''''">
              <a:rPr kumimoji="0" lang="en-US" altLang="en-US" sz="10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3</a:t>
            </a:fld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8008938" y="4668838"/>
            <a:ext cx="82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EEBF8188-2201-4562-8A1A-A0E8FD2A18C0}" type="datetime'''''''7'''''''''''''''''''''''''''''''''''''''''">
              <a:rPr kumimoji="0" lang="en-US" altLang="en-US" sz="10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7</a:t>
            </a:fld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FA76D3B2-F937-6A76-0135-A5921522A162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8994775" y="4668838"/>
            <a:ext cx="152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0FFDE7FD-88B8-4EC9-B751-AA0B1C53A1DF}" type="datetime'''''''''''''''''''''''''14'''''">
              <a:rPr kumimoji="0" lang="en-US" altLang="en-US" sz="10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14</a:t>
            </a:fld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A66D0C23-4978-35A9-53DE-DC0328C4EBAB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10013950" y="4668838"/>
            <a:ext cx="152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04D43881-595E-4EC8-BC73-7D93561A6131}" type="datetime'''''''2''''''8'''">
              <a:rPr kumimoji="0" lang="en-US" altLang="en-US" sz="10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28</a:t>
            </a:fld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CF473DF3-1DBA-38E9-C208-1A0F822A8D8F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11034713" y="4668838"/>
            <a:ext cx="152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4882C67B-9C7C-495C-9912-BE65152CEB98}" type="datetime'''''''''''''''''''''''5''6'''''">
              <a:rPr kumimoji="0" lang="en-US" altLang="en-US" sz="10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56</a:t>
            </a:fld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DFD8B777-FF72-6CAE-819C-9766DAFEA154}"/>
              </a:ext>
            </a:extLst>
          </p:cNvPr>
          <p:cNvSpPr/>
          <p:nvPr>
            <p:custDataLst>
              <p:tags r:id="rId11"/>
            </p:custDataLst>
          </p:nvPr>
        </p:nvSpPr>
        <p:spPr bwMode="auto">
          <a:xfrm>
            <a:off x="7808913" y="1897063"/>
            <a:ext cx="179388" cy="13335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B2206AA4-BB25-9052-5ACA-63EFB346A343}"/>
              </a:ext>
            </a:extLst>
          </p:cNvPr>
          <p:cNvSpPr/>
          <p:nvPr>
            <p:custDataLst>
              <p:tags r:id="rId12"/>
            </p:custDataLst>
          </p:nvPr>
        </p:nvSpPr>
        <p:spPr bwMode="auto">
          <a:xfrm>
            <a:off x="9026525" y="1897063"/>
            <a:ext cx="179388" cy="133350"/>
          </a:xfrm>
          <a:prstGeom prst="rect">
            <a:avLst/>
          </a:prstGeom>
          <a:solidFill>
            <a:schemeClr val="accent2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8039100" y="1892300"/>
            <a:ext cx="8858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40D7D22F-A520-4D05-A70E-F80E24E9CC26}" type="datetime'''C''''ont''''''ro''''l'''''' ''''Ce''''''m''e''''''nt'''">
              <a:rPr kumimoji="0" lang="en-US" alt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Control Cement</a:t>
            </a:fld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auto">
          <a:xfrm>
            <a:off x="9256713" y="1892300"/>
            <a:ext cx="22621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6CBA2583-A07F-491D-B6EC-C2D745E48C6B}" type="datetime'5''0''''% Po''''zzoSl''ag® ''/ 50''%'' Contro''l'' Cement'''">
              <a:rPr lang="it-IT" altLang="en-US" sz="1000" smtClean="0">
                <a:solidFill>
                  <a:srgbClr val="000000"/>
                </a:solidFill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50% PozzoSlag® / 50% Control Cement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235" name="TextBox 2234">
            <a:extLst>
              <a:ext uri="{FF2B5EF4-FFF2-40B4-BE49-F238E27FC236}">
                <a16:creationId xmlns:a16="http://schemas.microsoft.com/office/drawing/2014/main" id="{EA80A2CA-77F5-F48C-4D21-43D31E3AF23B}"/>
              </a:ext>
            </a:extLst>
          </p:cNvPr>
          <p:cNvSpPr txBox="1"/>
          <p:nvPr>
            <p:custDataLst>
              <p:tags r:id="rId15"/>
            </p:custDataLst>
          </p:nvPr>
        </p:nvSpPr>
        <p:spPr bwMode="gray">
          <a:xfrm>
            <a:off x="7097713" y="4694238"/>
            <a:ext cx="2927350" cy="430213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Time (days)</a:t>
            </a:r>
          </a:p>
        </p:txBody>
      </p:sp>
      <p:sp>
        <p:nvSpPr>
          <p:cNvPr id="2236" name="Text Placeholder 10">
            <a:extLst>
              <a:ext uri="{FF2B5EF4-FFF2-40B4-BE49-F238E27FC236}">
                <a16:creationId xmlns:a16="http://schemas.microsoft.com/office/drawing/2014/main" id="{179DC2F6-2C92-F031-6C0E-038627F8E0B3}"/>
              </a:ext>
            </a:extLst>
          </p:cNvPr>
          <p:cNvSpPr>
            <a:spLocks noGrp="1"/>
          </p:cNvSpPr>
          <p:nvPr>
            <p:custDataLst>
              <p:tags r:id="rId16"/>
            </p:custDataLst>
          </p:nvPr>
        </p:nvSpPr>
        <p:spPr bwMode="auto">
          <a:xfrm>
            <a:off x="5313600" y="1548000"/>
            <a:ext cx="2541588" cy="1828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PozzoSlag® can make high-strength, durable concrete</a:t>
            </a:r>
          </a:p>
        </p:txBody>
      </p:sp>
      <p:cxnSp>
        <p:nvCxnSpPr>
          <p:cNvPr id="28" name="btfpColumnHeaderBoxLine266757">
            <a:extLst>
              <a:ext uri="{FF2B5EF4-FFF2-40B4-BE49-F238E27FC236}">
                <a16:creationId xmlns:a16="http://schemas.microsoft.com/office/drawing/2014/main" id="{BA75DE33-8063-4EC2-8F15-92B156C7102A}"/>
              </a:ext>
            </a:extLst>
          </p:cNvPr>
          <p:cNvCxnSpPr>
            <a:cxnSpLocks/>
          </p:cNvCxnSpPr>
          <p:nvPr/>
        </p:nvCxnSpPr>
        <p:spPr bwMode="gray">
          <a:xfrm>
            <a:off x="5263160" y="1800000"/>
            <a:ext cx="6492240" cy="4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8F64580A-AFBA-408B-A249-045A4F7A8F9B}"/>
              </a:ext>
            </a:extLst>
          </p:cNvPr>
          <p:cNvSpPr txBox="1"/>
          <p:nvPr/>
        </p:nvSpPr>
        <p:spPr bwMode="gray">
          <a:xfrm>
            <a:off x="5235822" y="1773032"/>
            <a:ext cx="2048898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In pounds per square inch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C82D245-D0E3-936B-A35C-98C4913DC965}"/>
              </a:ext>
            </a:extLst>
          </p:cNvPr>
          <p:cNvSpPr txBox="1"/>
          <p:nvPr/>
        </p:nvSpPr>
        <p:spPr bwMode="gray">
          <a:xfrm>
            <a:off x="-11575" y="-9665"/>
            <a:ext cx="3882452" cy="326870"/>
          </a:xfrm>
          <a:prstGeom prst="rect">
            <a:avLst/>
          </a:prstGeom>
          <a:solidFill>
            <a:schemeClr val="accent6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ctr" defTabSz="7112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Blended cements: Eco Material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75918800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2D954F-2E5A-6DAB-6C70-A88ECF1EDF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F36FA4D9-32CA-50B0-C1A7-65F79B7D1FA9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37629549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03" imgH="503" progId="TCLayout.ActiveDocument.1">
                  <p:embed/>
                </p:oleObj>
              </mc:Choice>
              <mc:Fallback>
                <p:oleObj name="think-cell Slide" r:id="rId6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36FA4D9-32CA-50B0-C1A7-65F79B7D1FA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" name="btfpNotesBox967513">
            <a:extLst>
              <a:ext uri="{FF2B5EF4-FFF2-40B4-BE49-F238E27FC236}">
                <a16:creationId xmlns:a16="http://schemas.microsoft.com/office/drawing/2014/main" id="{EE0716E0-7781-71A5-FD04-9DAC3718057B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199" y="6342832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CalPortland,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8"/>
              </a:rPr>
              <a:t>Solidia licenses low carbon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(2024);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9"/>
              </a:rPr>
              <a:t>Solidia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(2024).</a:t>
            </a:r>
            <a:endParaRPr kumimoji="0" lang="en-US" altLang="ja-JP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1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Wagner et al., “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2"/>
              </a:rPr>
              <a:t>Decarbonizing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 (16 July 2026).</a:t>
            </a:r>
          </a:p>
        </p:txBody>
      </p:sp>
      <p:sp>
        <p:nvSpPr>
          <p:cNvPr id="18" name="Content Placeholder 7">
            <a:extLst>
              <a:ext uri="{FF2B5EF4-FFF2-40B4-BE49-F238E27FC236}">
                <a16:creationId xmlns:a16="http://schemas.microsoft.com/office/drawing/2014/main" id="{B8EBE376-869F-F711-1F60-A644534BA971}"/>
              </a:ext>
            </a:extLst>
          </p:cNvPr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pPr marL="0" indent="0" algn="ctr">
              <a:buNone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Blended cements: CalPortland</a:t>
            </a:r>
          </a:p>
          <a:p>
            <a:pPr marL="0" indent="0" algn="ctr">
              <a:buNone/>
            </a:pPr>
            <a:endParaRPr lang="en-US" dirty="0"/>
          </a:p>
        </p:txBody>
      </p:sp>
      <p:sp>
        <p:nvSpPr>
          <p:cNvPr id="19" name="Title 18">
            <a:extLst>
              <a:ext uri="{FF2B5EF4-FFF2-40B4-BE49-F238E27FC236}">
                <a16:creationId xmlns:a16="http://schemas.microsoft.com/office/drawing/2014/main" id="{7E20BCF5-3F2F-AA9F-A60B-33C41A590A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>
                <a:cs typeface="Arial"/>
              </a:rPr>
              <a:t>CalPortland is licensing </a:t>
            </a:r>
            <a:r>
              <a:rPr lang="en-US" dirty="0" err="1">
                <a:cs typeface="Arial"/>
              </a:rPr>
              <a:t>Solidia’s</a:t>
            </a:r>
            <a:r>
              <a:rPr lang="en-US" dirty="0">
                <a:cs typeface="Arial"/>
              </a:rPr>
              <a:t> patent, using carbonation to produce cement that stores CO</a:t>
            </a:r>
            <a:r>
              <a:rPr lang="en-US" baseline="-25000" dirty="0">
                <a:cs typeface="Arial"/>
              </a:rPr>
              <a:t>2</a:t>
            </a:r>
            <a:endParaRPr 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6E4771A-4932-95B6-9B88-1F85CA4D14CD}"/>
              </a:ext>
            </a:extLst>
          </p:cNvPr>
          <p:cNvSpPr txBox="1"/>
          <p:nvPr/>
        </p:nvSpPr>
        <p:spPr bwMode="gray">
          <a:xfrm>
            <a:off x="324000" y="1582836"/>
            <a:ext cx="4877358" cy="73866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sz="125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Licensing agreement: June 2024</a:t>
            </a:r>
          </a:p>
        </p:txBody>
      </p:sp>
      <p:pic>
        <p:nvPicPr>
          <p:cNvPr id="16" name="Picture 15" descr="A diagram of a structure&#10;&#10;Description automatically generated">
            <a:extLst>
              <a:ext uri="{FF2B5EF4-FFF2-40B4-BE49-F238E27FC236}">
                <a16:creationId xmlns:a16="http://schemas.microsoft.com/office/drawing/2014/main" id="{7FB30887-91EE-1488-9969-7E4B4F7D126C}"/>
              </a:ext>
            </a:extLst>
          </p:cNvPr>
          <p:cNvPicPr>
            <a:picLocks noChangeAspect="1"/>
          </p:cNvPicPr>
          <p:nvPr/>
        </p:nvPicPr>
        <p:blipFill rotWithShape="1">
          <a:blip r:embed="rId1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755861" y="1656758"/>
            <a:ext cx="1264092" cy="4378854"/>
          </a:xfrm>
          <a:prstGeom prst="rect">
            <a:avLst/>
          </a:prstGeom>
        </p:spPr>
      </p:pic>
      <p:sp>
        <p:nvSpPr>
          <p:cNvPr id="20" name="btfpCallout843070">
            <a:extLst>
              <a:ext uri="{FF2B5EF4-FFF2-40B4-BE49-F238E27FC236}">
                <a16:creationId xmlns:a16="http://schemas.microsoft.com/office/drawing/2014/main" id="{FAEDD24B-39CC-6E92-27A0-348F269687F4}"/>
              </a:ext>
            </a:extLst>
          </p:cNvPr>
          <p:cNvSpPr/>
          <p:nvPr/>
        </p:nvSpPr>
        <p:spPr bwMode="gray">
          <a:xfrm>
            <a:off x="8291999" y="3604130"/>
            <a:ext cx="3144440" cy="484108"/>
          </a:xfrm>
          <a:prstGeom prst="wedgeRectCallout">
            <a:avLst>
              <a:gd name="adj1" fmla="val -62158"/>
              <a:gd name="adj2" fmla="val 31581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</a:t>
            </a:r>
            <a:r>
              <a:rPr kumimoji="0" lang="en-US" sz="11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 and CO</a:t>
            </a:r>
            <a:r>
              <a:rPr kumimoji="0" lang="en-US" sz="11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fill the open spaces between large sand particles and small cement particles.</a:t>
            </a:r>
            <a:endParaRPr kumimoji="0" lang="en-US" sz="1100" b="0" i="0" u="none" strike="noStrike" kern="1200" cap="none" spc="0" normalizeH="0" baseline="-2500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" name="Triangle 21">
            <a:extLst>
              <a:ext uri="{FF2B5EF4-FFF2-40B4-BE49-F238E27FC236}">
                <a16:creationId xmlns:a16="http://schemas.microsoft.com/office/drawing/2014/main" id="{B097FFA4-4706-054C-80F8-6864885E9F56}"/>
              </a:ext>
            </a:extLst>
          </p:cNvPr>
          <p:cNvSpPr/>
          <p:nvPr/>
        </p:nvSpPr>
        <p:spPr bwMode="gray">
          <a:xfrm rot="10800000">
            <a:off x="7027907" y="3044757"/>
            <a:ext cx="720000" cy="163878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2" name="Triangle 21">
            <a:extLst>
              <a:ext uri="{FF2B5EF4-FFF2-40B4-BE49-F238E27FC236}">
                <a16:creationId xmlns:a16="http://schemas.microsoft.com/office/drawing/2014/main" id="{E5D2C603-EA80-7431-D19E-E7BB29EA1094}"/>
              </a:ext>
            </a:extLst>
          </p:cNvPr>
          <p:cNvSpPr/>
          <p:nvPr/>
        </p:nvSpPr>
        <p:spPr bwMode="gray">
          <a:xfrm rot="10800000">
            <a:off x="7027907" y="4568899"/>
            <a:ext cx="720000" cy="163878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" name="btfpCallout843070">
            <a:extLst>
              <a:ext uri="{FF2B5EF4-FFF2-40B4-BE49-F238E27FC236}">
                <a16:creationId xmlns:a16="http://schemas.microsoft.com/office/drawing/2014/main" id="{519BBA67-94C0-A232-8BA1-5E2C40F26132}"/>
              </a:ext>
            </a:extLst>
          </p:cNvPr>
          <p:cNvSpPr/>
          <p:nvPr/>
        </p:nvSpPr>
        <p:spPr bwMode="gray">
          <a:xfrm>
            <a:off x="8291999" y="4880745"/>
            <a:ext cx="3144439" cy="653385"/>
          </a:xfrm>
          <a:prstGeom prst="wedgeRectCallout">
            <a:avLst>
              <a:gd name="adj1" fmla="val -64081"/>
              <a:gd name="adj2" fmla="val -9070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Cement reacts with CO</a:t>
            </a:r>
            <a:r>
              <a:rPr kumimoji="0" lang="en-US" sz="11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 </a:t>
            </a: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to make calcium carbonate and silica, which harden and make concrete.</a:t>
            </a:r>
          </a:p>
        </p:txBody>
      </p:sp>
      <p:sp>
        <p:nvSpPr>
          <p:cNvPr id="41" name="btfpCallout843070">
            <a:extLst>
              <a:ext uri="{FF2B5EF4-FFF2-40B4-BE49-F238E27FC236}">
                <a16:creationId xmlns:a16="http://schemas.microsoft.com/office/drawing/2014/main" id="{D8D59F33-C31C-3720-020D-181D84776B80}"/>
              </a:ext>
            </a:extLst>
          </p:cNvPr>
          <p:cNvSpPr/>
          <p:nvPr/>
        </p:nvSpPr>
        <p:spPr bwMode="gray">
          <a:xfrm>
            <a:off x="8291999" y="2657797"/>
            <a:ext cx="3184375" cy="484108"/>
          </a:xfrm>
          <a:prstGeom prst="wedgeRectCallout">
            <a:avLst>
              <a:gd name="adj1" fmla="val -72113"/>
              <a:gd name="adj2" fmla="val 4749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Cement powder and sand are mixed and loosely packed.</a:t>
            </a:r>
          </a:p>
        </p:txBody>
      </p:sp>
      <p:pic>
        <p:nvPicPr>
          <p:cNvPr id="5" name="Picture 4" descr="A blue and grey logo&#10;&#10;Description automatically generated">
            <a:extLst>
              <a:ext uri="{FF2B5EF4-FFF2-40B4-BE49-F238E27FC236}">
                <a16:creationId xmlns:a16="http://schemas.microsoft.com/office/drawing/2014/main" id="{6C252403-2A3F-0E71-5372-8C5B2C18CD2F}"/>
              </a:ext>
            </a:extLst>
          </p:cNvPr>
          <p:cNvPicPr>
            <a:picLocks noChangeAspect="1"/>
          </p:cNvPicPr>
          <p:nvPr/>
        </p:nvPicPr>
        <p:blipFill rotWithShape="1">
          <a:blip r:embed="rId1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70336" y="1686109"/>
            <a:ext cx="2912290" cy="423886"/>
          </a:xfrm>
          <a:prstGeom prst="rect">
            <a:avLst/>
          </a:prstGeom>
        </p:spPr>
      </p:pic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715A7F5D-A94A-BBE6-FD47-7124FA92113D}"/>
              </a:ext>
            </a:extLst>
          </p:cNvPr>
          <p:cNvSpPr txBox="1">
            <a:spLocks/>
          </p:cNvSpPr>
          <p:nvPr/>
        </p:nvSpPr>
        <p:spPr>
          <a:xfrm>
            <a:off x="324000" y="2518200"/>
            <a:ext cx="4877358" cy="3140075"/>
          </a:xfrm>
          <a:prstGeom prst="rect">
            <a:avLst/>
          </a:prstGeom>
          <a:solidFill>
            <a:srgbClr val="E5E8F0"/>
          </a:solidFill>
        </p:spPr>
        <p:txBody>
          <a:bodyPr vert="horz" lIns="137160" tIns="137160" rIns="274320" bIns="13716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Licensing agreement</a:t>
            </a:r>
          </a:p>
          <a:p>
            <a:pPr>
              <a:spcAft>
                <a:spcPts val="600"/>
              </a:spcAft>
            </a:pPr>
            <a:r>
              <a:rPr lang="en-US" sz="1050" dirty="0"/>
              <a:t>CalPortland entered a </a:t>
            </a:r>
            <a:r>
              <a:rPr lang="en-US" sz="1050" b="1" dirty="0"/>
              <a:t>patent licensing agreement with </a:t>
            </a:r>
            <a:r>
              <a:rPr lang="en-US" sz="1050" b="1" dirty="0" err="1"/>
              <a:t>Solidia</a:t>
            </a:r>
            <a:r>
              <a:rPr lang="en-US" sz="1050" b="1" dirty="0"/>
              <a:t> </a:t>
            </a:r>
            <a:r>
              <a:rPr lang="en-US" sz="1050" dirty="0"/>
              <a:t>that grants the company limited rights to use its technology and purchase some of its laboratory and plant assets.</a:t>
            </a:r>
            <a:endParaRPr lang="en-US" sz="1050" dirty="0">
              <a:cs typeface="Arial"/>
            </a:endParaRPr>
          </a:p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Technology </a:t>
            </a:r>
            <a:endParaRPr lang="en-US" sz="1250" b="1" dirty="0">
              <a:cs typeface="Arial"/>
            </a:endParaRP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Produces cement with up to 30% less carbon emissions and concrete with up to 50% less emissions.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Uses the same raw materials and equipment as ordinary Portland cement, with a lower proportion of limestone and at lower production temperatures.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The cement gains strength through </a:t>
            </a:r>
            <a:r>
              <a:rPr lang="en-US" sz="1050" b="1" dirty="0">
                <a:cs typeface="Arial"/>
              </a:rPr>
              <a:t>carbonation — exposure to CO₂ — rather than through hydration, as with OPC. </a:t>
            </a:r>
            <a:r>
              <a:rPr lang="en-US" sz="1050" dirty="0">
                <a:cs typeface="Arial"/>
              </a:rPr>
              <a:t>It transforms gaseous CO₂, which may come from industrial emissions, into solid carbonates. This process allows the cement to</a:t>
            </a:r>
            <a:r>
              <a:rPr lang="en-US" sz="1050" b="1" dirty="0">
                <a:cs typeface="Arial"/>
              </a:rPr>
              <a:t> both utilize and store CO₂.</a:t>
            </a:r>
          </a:p>
          <a:p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C8E2E97-5352-17BC-AFA6-75CE4D48483C}"/>
              </a:ext>
            </a:extLst>
          </p:cNvPr>
          <p:cNvSpPr txBox="1"/>
          <p:nvPr/>
        </p:nvSpPr>
        <p:spPr bwMode="gray">
          <a:xfrm>
            <a:off x="-11575" y="-9665"/>
            <a:ext cx="3882452" cy="326870"/>
          </a:xfrm>
          <a:prstGeom prst="rect">
            <a:avLst/>
          </a:prstGeom>
          <a:solidFill>
            <a:schemeClr val="accent6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ctr" defTabSz="7112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Blended cements: CalPortland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26148365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18F0B5-85C2-9948-B1F5-4B44DAE557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361E9D92-08FA-DA3B-50F2-F281E72D8300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55533269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9" imgW="592" imgH="591" progId="TCLayout.ActiveDocument.1">
                  <p:embed/>
                </p:oleObj>
              </mc:Choice>
              <mc:Fallback>
                <p:oleObj name="think-cell Slide" r:id="rId9" imgW="592" imgH="591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61E9D92-08FA-DA3B-50F2-F281E72D830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" name="Title 17">
            <a:extLst>
              <a:ext uri="{FF2B5EF4-FFF2-40B4-BE49-F238E27FC236}">
                <a16:creationId xmlns:a16="http://schemas.microsoft.com/office/drawing/2014/main" id="{4233BB5B-62DD-3EC9-B272-5A3899BBF4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/>
              <a:t>Prometheus Materials leverages algae’s natural biomineralization to create a net-zero emissions cement replacement</a:t>
            </a:r>
            <a:endParaRPr lang="en-US">
              <a:cs typeface="Arial"/>
            </a:endParaRPr>
          </a:p>
        </p:txBody>
      </p:sp>
      <p:sp>
        <p:nvSpPr>
          <p:cNvPr id="2" name="btfpNotesBox967513">
            <a:extLst>
              <a:ext uri="{FF2B5EF4-FFF2-40B4-BE49-F238E27FC236}">
                <a16:creationId xmlns:a16="http://schemas.microsoft.com/office/drawing/2014/main" id="{32BA57DA-FE33-9844-7195-B2D4A670F107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24000" y="6432985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</a:t>
            </a:r>
            <a:r>
              <a:rPr kumimoji="0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CB Insights, 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11"/>
              </a:rPr>
              <a:t>Prometheus Materials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(2025); 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12"/>
              </a:rPr>
              <a:t>Prometheus Materials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(2025); Yahoo Finance, 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13"/>
              </a:rPr>
              <a:t>Prometheus Completes Landmark Collaboration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(2025).</a:t>
            </a:r>
            <a:endParaRPr lang="en-US" altLang="ja-JP" sz="800" dirty="0"/>
          </a:p>
          <a:p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</a:t>
            </a:r>
            <a:r>
              <a:rPr lang="en-US" sz="800" dirty="0" err="1">
                <a:solidFill>
                  <a:srgbClr val="000000"/>
                </a:solidFill>
                <a:latin typeface="Arial"/>
              </a:rPr>
              <a:t>Ariela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sz="800" dirty="0" err="1">
                <a:solidFill>
                  <a:srgbClr val="000000"/>
                </a:solidFill>
                <a:latin typeface="Arial"/>
              </a:rPr>
              <a:t>Farchi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</a:t>
            </a:r>
            <a:r>
              <a:rPr kumimoji="0" lang="en-US" sz="8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4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5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Wagner et al., “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6"/>
              </a:rPr>
              <a:t>Decarbonizing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 (16 July 2026).</a:t>
            </a:r>
          </a:p>
        </p:txBody>
      </p:sp>
      <p:sp>
        <p:nvSpPr>
          <p:cNvPr id="9" name="Content Placeholder 7">
            <a:extLst>
              <a:ext uri="{FF2B5EF4-FFF2-40B4-BE49-F238E27FC236}">
                <a16:creationId xmlns:a16="http://schemas.microsoft.com/office/drawing/2014/main" id="{F33D9EB9-BBBC-5532-BA45-E0094A516C5A}"/>
              </a:ext>
            </a:extLst>
          </p:cNvPr>
          <p:cNvSpPr txBox="1">
            <a:spLocks/>
          </p:cNvSpPr>
          <p:nvPr/>
        </p:nvSpPr>
        <p:spPr>
          <a:xfrm>
            <a:off x="-11576" y="-11575"/>
            <a:ext cx="3886200" cy="320040"/>
          </a:xfrm>
          <a:prstGeom prst="rect">
            <a:avLst/>
          </a:prstGeom>
          <a:solidFill>
            <a:schemeClr val="accent6"/>
          </a:solidFill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0975" indent="0" algn="ctr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sz="16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Blended cements: Prometheus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84360C0-65B8-E3A4-68A0-E429350C790B}"/>
              </a:ext>
            </a:extLst>
          </p:cNvPr>
          <p:cNvSpPr txBox="1"/>
          <p:nvPr/>
        </p:nvSpPr>
        <p:spPr bwMode="gray">
          <a:xfrm>
            <a:off x="324000" y="1548000"/>
            <a:ext cx="4877358" cy="100796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 anchor="t">
            <a:sp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None/>
            </a:pPr>
            <a:endParaRPr lang="en-US" sz="1250" b="1" dirty="0"/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dirty="0"/>
              <a:t>Founded: 2021, Colorado, U.S.</a:t>
            </a:r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dirty="0"/>
              <a:t>Total funding raised to date: $14.3 million </a:t>
            </a:r>
            <a:endParaRPr lang="en-US" sz="1250" b="1" dirty="0">
              <a:cs typeface="Arial"/>
            </a:endParaRPr>
          </a:p>
        </p:txBody>
      </p:sp>
      <p:pic>
        <p:nvPicPr>
          <p:cNvPr id="10" name="Picture 9" descr="A diagram of a mixture of cement&#10;&#10;AI-generated content may be incorrect.">
            <a:extLst>
              <a:ext uri="{FF2B5EF4-FFF2-40B4-BE49-F238E27FC236}">
                <a16:creationId xmlns:a16="http://schemas.microsoft.com/office/drawing/2014/main" id="{44681CEE-AB14-78CB-EB0F-7E782DD7A82F}"/>
              </a:ext>
            </a:extLst>
          </p:cNvPr>
          <p:cNvPicPr>
            <a:picLocks noChangeAspect="1"/>
          </p:cNvPicPr>
          <p:nvPr/>
        </p:nvPicPr>
        <p:blipFill>
          <a:blip r:embed="rId1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8102600" y="2063750"/>
            <a:ext cx="4081463" cy="2742223"/>
          </a:xfrm>
          <a:prstGeom prst="rect">
            <a:avLst/>
          </a:prstGeom>
        </p:spPr>
      </p:pic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252F9778-421F-1300-D174-1C5D6C3CC4B2}"/>
              </a:ext>
            </a:extLst>
          </p:cNvPr>
          <p:cNvGraphicFramePr/>
          <p:nvPr>
            <p:custDataLst>
              <p:tags r:id="rId4"/>
            </p:custDataLst>
          </p:nvPr>
        </p:nvGraphicFramePr>
        <p:xfrm>
          <a:off x="5551488" y="1539875"/>
          <a:ext cx="2681287" cy="38131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8"/>
          </a:graphicData>
        </a:graphic>
      </p:graphicFrame>
      <p:pic>
        <p:nvPicPr>
          <p:cNvPr id="13" name="Picture 12">
            <a:extLst>
              <a:ext uri="{FF2B5EF4-FFF2-40B4-BE49-F238E27FC236}">
                <a16:creationId xmlns:a16="http://schemas.microsoft.com/office/drawing/2014/main" id="{F51D4851-B5DA-84F7-8966-1875046324EB}"/>
              </a:ext>
            </a:extLst>
          </p:cNvPr>
          <p:cNvPicPr>
            <a:picLocks noChangeAspect="1"/>
          </p:cNvPicPr>
          <p:nvPr/>
        </p:nvPicPr>
        <p:blipFill>
          <a:blip r:embed="rId1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8102599" y="4376295"/>
            <a:ext cx="779463" cy="1014481"/>
          </a:xfrm>
          <a:prstGeom prst="rect">
            <a:avLst/>
          </a:prstGeom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662D6EF8-C08F-3333-4FF8-A63D83502C6B}"/>
              </a:ext>
            </a:extLst>
          </p:cNvPr>
          <p:cNvSpPr txBox="1"/>
          <p:nvPr>
            <p:custDataLst>
              <p:tags r:id="rId5"/>
            </p:custDataLst>
          </p:nvPr>
        </p:nvSpPr>
        <p:spPr bwMode="gray">
          <a:xfrm>
            <a:off x="5423402" y="2137788"/>
            <a:ext cx="1304925" cy="469900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0" indent="0" algn="l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250" b="1" dirty="0"/>
              <a:t>ProZERO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922AEE2-6611-2E41-7294-63DFADC0D0B4}"/>
              </a:ext>
            </a:extLst>
          </p:cNvPr>
          <p:cNvSpPr txBox="1"/>
          <p:nvPr>
            <p:custDataLst>
              <p:tags r:id="rId6"/>
            </p:custDataLst>
          </p:nvPr>
        </p:nvSpPr>
        <p:spPr bwMode="gray">
          <a:xfrm>
            <a:off x="5430838" y="4132457"/>
            <a:ext cx="1304925" cy="469900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0" indent="0" algn="l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250" b="1" dirty="0"/>
              <a:t>Cement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156493E-86B3-842E-B6E3-2E926C3F76F1}"/>
              </a:ext>
            </a:extLst>
          </p:cNvPr>
          <p:cNvSpPr txBox="1"/>
          <p:nvPr/>
        </p:nvSpPr>
        <p:spPr bwMode="gray">
          <a:xfrm>
            <a:off x="6326610" y="5266231"/>
            <a:ext cx="4645025" cy="900113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2800" b="1" dirty="0">
                <a:solidFill>
                  <a:srgbClr val="ABC394"/>
                </a:solidFill>
              </a:rPr>
              <a:t>104% </a:t>
            </a:r>
            <a:br>
              <a:rPr lang="en-US" sz="2800" b="1" dirty="0">
                <a:solidFill>
                  <a:srgbClr val="ABC394"/>
                </a:solidFill>
              </a:rPr>
            </a:br>
            <a:r>
              <a:rPr lang="en-US" sz="1250" b="1" dirty="0"/>
              <a:t>Reduction in global warming potential (GWP)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9BA4CC0-062B-C00C-0772-D80C95769575}"/>
              </a:ext>
            </a:extLst>
          </p:cNvPr>
          <p:cNvSpPr txBox="1"/>
          <p:nvPr/>
        </p:nvSpPr>
        <p:spPr bwMode="gray">
          <a:xfrm>
            <a:off x="5430246" y="1548000"/>
            <a:ext cx="6437754" cy="338554"/>
          </a:xfrm>
          <a:prstGeom prst="rect">
            <a:avLst/>
          </a:prstGeom>
          <a:solidFill>
            <a:srgbClr val="48881C"/>
          </a:solidFill>
        </p:spPr>
        <p:txBody>
          <a:bodyPr wrap="square">
            <a:spAutoFit/>
          </a:bodyPr>
          <a:lstStyle/>
          <a:p>
            <a:pPr algn="ctr">
              <a:spcAft>
                <a:spcPts val="1800"/>
              </a:spcAft>
              <a:buNone/>
            </a:pPr>
            <a:r>
              <a:rPr lang="en-US" sz="1600" b="1" dirty="0">
                <a:solidFill>
                  <a:srgbClr val="FFFFFF"/>
                </a:solidFill>
                <a:effectLst/>
              </a:rPr>
              <a:t>Example: Mix Optimized with ProZERO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03B2B3C-EE51-7160-1739-0D115B5A903E}"/>
              </a:ext>
            </a:extLst>
          </p:cNvPr>
          <p:cNvSpPr txBox="1">
            <a:spLocks/>
          </p:cNvSpPr>
          <p:nvPr/>
        </p:nvSpPr>
        <p:spPr>
          <a:xfrm>
            <a:off x="324000" y="2622735"/>
            <a:ext cx="4877357" cy="3758529"/>
          </a:xfrm>
          <a:prstGeom prst="rect">
            <a:avLst/>
          </a:prstGeom>
          <a:solidFill>
            <a:srgbClr val="E5E8F0"/>
          </a:solidFill>
        </p:spPr>
        <p:txBody>
          <a:bodyPr vert="horz" lIns="137160" tIns="137160" rIns="274320" bIns="13716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Technology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Prometheus creates </a:t>
            </a:r>
            <a:r>
              <a:rPr lang="en-US" sz="1050" dirty="0" err="1">
                <a:cs typeface="Arial"/>
              </a:rPr>
              <a:t>ProZERO</a:t>
            </a:r>
            <a:r>
              <a:rPr lang="en-US" sz="1050" dirty="0">
                <a:cs typeface="Arial"/>
              </a:rPr>
              <a:t>® by growing </a:t>
            </a:r>
            <a:r>
              <a:rPr lang="en-US" sz="1050" b="1" dirty="0">
                <a:cs typeface="Arial"/>
              </a:rPr>
              <a:t>microalgae</a:t>
            </a:r>
            <a:r>
              <a:rPr lang="en-US" sz="1050" dirty="0">
                <a:cs typeface="Arial"/>
              </a:rPr>
              <a:t> in large ponds, which </a:t>
            </a:r>
            <a:r>
              <a:rPr lang="en-US" sz="1050" b="1" dirty="0">
                <a:cs typeface="Arial"/>
              </a:rPr>
              <a:t>naturally biomineralizes and creates limestone organically.</a:t>
            </a:r>
            <a:r>
              <a:rPr lang="en-US" sz="1050" dirty="0">
                <a:cs typeface="Arial"/>
              </a:rPr>
              <a:t> After drying, it is treated with a proprietary binder and is then ready to be supplemented into any cement mix.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The natural cycle of </a:t>
            </a:r>
            <a:r>
              <a:rPr lang="en-US" sz="1050" b="1" dirty="0">
                <a:cs typeface="Arial"/>
              </a:rPr>
              <a:t>microalgae sequesters carbon </a:t>
            </a:r>
            <a:r>
              <a:rPr lang="en-US" sz="1050" dirty="0">
                <a:cs typeface="Arial"/>
              </a:rPr>
              <a:t>and </a:t>
            </a:r>
            <a:r>
              <a:rPr lang="en-US" sz="1050" b="1" dirty="0">
                <a:cs typeface="Arial"/>
              </a:rPr>
              <a:t>avoids</a:t>
            </a:r>
            <a:r>
              <a:rPr lang="en-US" sz="1050" dirty="0">
                <a:cs typeface="Arial"/>
              </a:rPr>
              <a:t> the need for </a:t>
            </a:r>
            <a:r>
              <a:rPr lang="en-US" sz="1050" b="1" dirty="0">
                <a:cs typeface="Arial"/>
              </a:rPr>
              <a:t>mining and kilns.</a:t>
            </a:r>
            <a:r>
              <a:rPr lang="en-US" sz="1050" dirty="0">
                <a:cs typeface="Arial"/>
              </a:rPr>
              <a:t> 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A mix that blends traditional cement with</a:t>
            </a:r>
            <a:r>
              <a:rPr lang="en-US" sz="1050" b="1" dirty="0">
                <a:cs typeface="Arial"/>
              </a:rPr>
              <a:t> ~40% of </a:t>
            </a:r>
            <a:r>
              <a:rPr lang="en-US" sz="1050" b="1" dirty="0" err="1">
                <a:cs typeface="Arial"/>
              </a:rPr>
              <a:t>ProZERO</a:t>
            </a:r>
            <a:r>
              <a:rPr lang="en-US" sz="1050" b="1" dirty="0">
                <a:cs typeface="Arial"/>
              </a:rPr>
              <a:t> can achieve carbon negativity.</a:t>
            </a:r>
          </a:p>
          <a:p>
            <a:pPr marL="0" indent="0"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Current achievements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Products made using </a:t>
            </a:r>
            <a:r>
              <a:rPr lang="en-US" sz="1050" dirty="0" err="1">
                <a:cs typeface="Arial"/>
              </a:rPr>
              <a:t>ProZERO’s</a:t>
            </a:r>
            <a:r>
              <a:rPr lang="en-US" sz="1050" dirty="0">
                <a:cs typeface="Arial"/>
              </a:rPr>
              <a:t> Ready Mix supplemental blend </a:t>
            </a:r>
            <a:r>
              <a:rPr lang="en-US" sz="1050" b="1" dirty="0">
                <a:cs typeface="Arial"/>
              </a:rPr>
              <a:t>comply with industry standards </a:t>
            </a:r>
            <a:r>
              <a:rPr lang="en-US" sz="1050" dirty="0">
                <a:cs typeface="Arial"/>
              </a:rPr>
              <a:t>for load-bearing and non-load-bearing blocks. Other </a:t>
            </a:r>
            <a:r>
              <a:rPr lang="en-US" sz="1050" dirty="0" err="1">
                <a:cs typeface="Arial"/>
              </a:rPr>
              <a:t>ProZERO</a:t>
            </a:r>
            <a:r>
              <a:rPr lang="en-US" sz="1050" dirty="0">
                <a:cs typeface="Arial"/>
              </a:rPr>
              <a:t> products include Flowable Fill and Manufactured Goods (blocks, pavers, etc.).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Prometheus’ products are estimated to have achieved carbon neutrality in a case study project for a building’s exterior facade in Boulder, CO. 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The company signed a landmark agreement to provide </a:t>
            </a:r>
            <a:r>
              <a:rPr lang="en-US" sz="1050" dirty="0" err="1">
                <a:cs typeface="Arial"/>
              </a:rPr>
              <a:t>ProZERO</a:t>
            </a:r>
            <a:r>
              <a:rPr lang="en-US" sz="1050" dirty="0">
                <a:cs typeface="Arial"/>
              </a:rPr>
              <a:t> cement for the construction of New York Climate Exchange’s Campus.</a:t>
            </a:r>
          </a:p>
          <a:p>
            <a:endParaRPr lang="en-US" sz="1050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5716274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/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8639853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8" name="think-cell data - do not delete" hidden="1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" name="Title 12"/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noProof="0"/>
              <a:t>Thermal batteries</a:t>
            </a:r>
            <a:r>
              <a:rPr lang="en-US"/>
              <a:t> can deliver extreme high temperatures powered by electricity, tackling thermal</a:t>
            </a:r>
            <a:r>
              <a:rPr lang="en-US" noProof="0"/>
              <a:t> emissions</a:t>
            </a:r>
            <a:endParaRPr lang="en-US" noProof="0">
              <a:cs typeface="Arial"/>
            </a:endParaRPr>
          </a:p>
        </p:txBody>
      </p:sp>
      <p:pic>
        <p:nvPicPr>
          <p:cNvPr id="46" name="Picture 45">
            <a:extLst>
              <a:ext uri="{FF2B5EF4-FFF2-40B4-BE49-F238E27FC236}">
                <a16:creationId xmlns:a16="http://schemas.microsoft.com/office/drawing/2014/main" id="{B84064A4-F057-F296-D585-5096CCFAF802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17497" y="2565558"/>
            <a:ext cx="4513826" cy="3241013"/>
          </a:xfrm>
          <a:prstGeom prst="rect">
            <a:avLst/>
          </a:prstGeom>
          <a:effectLst/>
        </p:spPr>
      </p:pic>
      <p:pic>
        <p:nvPicPr>
          <p:cNvPr id="47" name="Graphic 46" descr="Solar Panels outline">
            <a:extLst>
              <a:ext uri="{FF2B5EF4-FFF2-40B4-BE49-F238E27FC236}">
                <a16:creationId xmlns:a16="http://schemas.microsoft.com/office/drawing/2014/main" id="{F53ACBBE-F5DC-5344-86F1-2AA550964562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558721" y="2201752"/>
            <a:ext cx="180909" cy="180909"/>
          </a:xfrm>
          <a:prstGeom prst="rect">
            <a:avLst/>
          </a:prstGeom>
        </p:spPr>
      </p:pic>
      <p:pic>
        <p:nvPicPr>
          <p:cNvPr id="48" name="Graphic 47" descr="Wind Turbines outline">
            <a:extLst>
              <a:ext uri="{FF2B5EF4-FFF2-40B4-BE49-F238E27FC236}">
                <a16:creationId xmlns:a16="http://schemas.microsoft.com/office/drawing/2014/main" id="{EC071958-62B0-3D76-86BE-737D15960E23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291960" y="2218094"/>
            <a:ext cx="199000" cy="199000"/>
          </a:xfrm>
          <a:prstGeom prst="rect">
            <a:avLst/>
          </a:prstGeom>
        </p:spPr>
      </p:pic>
      <p:pic>
        <p:nvPicPr>
          <p:cNvPr id="49" name="Graphic 48" descr="Electric Tower outline">
            <a:extLst>
              <a:ext uri="{FF2B5EF4-FFF2-40B4-BE49-F238E27FC236}">
                <a16:creationId xmlns:a16="http://schemas.microsoft.com/office/drawing/2014/main" id="{FE1029AC-AA10-881D-7B54-7BD304265BC3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5799" y="2071807"/>
            <a:ext cx="320492" cy="320492"/>
          </a:xfrm>
          <a:prstGeom prst="rect">
            <a:avLst/>
          </a:prstGeom>
        </p:spPr>
      </p:pic>
      <p:sp>
        <p:nvSpPr>
          <p:cNvPr id="50" name="Arrow: Pentagon 49">
            <a:extLst>
              <a:ext uri="{FF2B5EF4-FFF2-40B4-BE49-F238E27FC236}">
                <a16:creationId xmlns:a16="http://schemas.microsoft.com/office/drawing/2014/main" id="{85C9884A-EA92-1063-0759-B6E362AC7E89}"/>
              </a:ext>
            </a:extLst>
          </p:cNvPr>
          <p:cNvSpPr/>
          <p:nvPr/>
        </p:nvSpPr>
        <p:spPr>
          <a:xfrm>
            <a:off x="7556705" y="1548000"/>
            <a:ext cx="4133088" cy="370825"/>
          </a:xfrm>
          <a:prstGeom prst="homePlate">
            <a:avLst/>
          </a:prstGeom>
          <a:solidFill>
            <a:schemeClr val="accent1">
              <a:lumMod val="50000"/>
            </a:schemeClr>
          </a:solidFill>
          <a:ln w="12700" cap="flat" cmpd="sng" algn="ctr">
            <a:solidFill>
              <a:srgbClr val="FFFFFF"/>
            </a:solidFill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rPr>
              <a:t>Heat delivery</a:t>
            </a:r>
          </a:p>
        </p:txBody>
      </p:sp>
      <p:sp>
        <p:nvSpPr>
          <p:cNvPr id="51" name="Arrow: Pentagon 50">
            <a:extLst>
              <a:ext uri="{FF2B5EF4-FFF2-40B4-BE49-F238E27FC236}">
                <a16:creationId xmlns:a16="http://schemas.microsoft.com/office/drawing/2014/main" id="{F993AC3D-DB11-2DAB-9896-304F0B505925}"/>
              </a:ext>
            </a:extLst>
          </p:cNvPr>
          <p:cNvSpPr/>
          <p:nvPr/>
        </p:nvSpPr>
        <p:spPr>
          <a:xfrm>
            <a:off x="3727654" y="1548000"/>
            <a:ext cx="4264910" cy="370825"/>
          </a:xfrm>
          <a:prstGeom prst="homePlate">
            <a:avLst/>
          </a:prstGeom>
          <a:solidFill>
            <a:schemeClr val="accent1">
              <a:lumMod val="75000"/>
            </a:schemeClr>
          </a:solidFill>
          <a:ln w="12700" cap="flat" cmpd="sng" algn="ctr">
            <a:solidFill>
              <a:srgbClr val="FFFFFF"/>
            </a:solidFill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rPr>
              <a:t>Heat generation and storage</a:t>
            </a:r>
          </a:p>
        </p:txBody>
      </p:sp>
      <p:sp>
        <p:nvSpPr>
          <p:cNvPr id="52" name="Arrow: Pentagon 51">
            <a:extLst>
              <a:ext uri="{FF2B5EF4-FFF2-40B4-BE49-F238E27FC236}">
                <a16:creationId xmlns:a16="http://schemas.microsoft.com/office/drawing/2014/main" id="{849C528B-21D0-E866-5660-751AE44816B2}"/>
              </a:ext>
            </a:extLst>
          </p:cNvPr>
          <p:cNvSpPr/>
          <p:nvPr/>
        </p:nvSpPr>
        <p:spPr>
          <a:xfrm>
            <a:off x="324000" y="1548000"/>
            <a:ext cx="3731396" cy="370825"/>
          </a:xfrm>
          <a:prstGeom prst="homePlate">
            <a:avLst/>
          </a:prstGeom>
          <a:solidFill>
            <a:schemeClr val="accent1">
              <a:lumMod val="40000"/>
              <a:lumOff val="60000"/>
            </a:schemeClr>
          </a:solidFill>
          <a:ln w="12700" cap="flat" cmpd="sng" algn="ctr">
            <a:solidFill>
              <a:srgbClr val="FFFFFF"/>
            </a:solidFill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Electricity sourcing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646957B2-A154-EC2F-327D-20308E74E3CB}"/>
              </a:ext>
            </a:extLst>
          </p:cNvPr>
          <p:cNvSpPr txBox="1"/>
          <p:nvPr/>
        </p:nvSpPr>
        <p:spPr>
          <a:xfrm>
            <a:off x="841108" y="2124465"/>
            <a:ext cx="1813446" cy="304967"/>
          </a:xfrm>
          <a:prstGeom prst="rect">
            <a:avLst/>
          </a:prstGeom>
          <a:noFill/>
        </p:spPr>
        <p:txBody>
          <a:bodyPr wrap="none" lIns="0" tIns="0" rIns="0" bIns="0" rtlCol="0" anchor="b">
            <a:noAutofit/>
          </a:bodyPr>
          <a:lstStyle/>
          <a:p>
            <a:pPr defTabSz="228600">
              <a:spcAft>
                <a:spcPts val="1200"/>
              </a:spcAft>
            </a:pPr>
            <a:r>
              <a:rPr lang="en-US" sz="1200" b="1" noProof="0" dirty="0">
                <a:solidFill>
                  <a:srgbClr val="000000"/>
                </a:solidFill>
              </a:rPr>
              <a:t>Grid power</a:t>
            </a:r>
          </a:p>
        </p:txBody>
      </p: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AE6D6B8F-20A6-427F-533B-9CB07CADB0F7}"/>
              </a:ext>
            </a:extLst>
          </p:cNvPr>
          <p:cNvCxnSpPr>
            <a:cxnSpLocks/>
          </p:cNvCxnSpPr>
          <p:nvPr/>
        </p:nvCxnSpPr>
        <p:spPr>
          <a:xfrm>
            <a:off x="767180" y="2437749"/>
            <a:ext cx="2960473" cy="0"/>
          </a:xfrm>
          <a:prstGeom prst="line">
            <a:avLst/>
          </a:prstGeom>
          <a:noFill/>
          <a:ln w="19050" cap="flat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miter lim="800000"/>
          </a:ln>
          <a:effectLst/>
        </p:spPr>
      </p:cxnSp>
      <p:sp>
        <p:nvSpPr>
          <p:cNvPr id="55" name="TextBox 54">
            <a:extLst>
              <a:ext uri="{FF2B5EF4-FFF2-40B4-BE49-F238E27FC236}">
                <a16:creationId xmlns:a16="http://schemas.microsoft.com/office/drawing/2014/main" id="{7E0EE3D1-70CC-288E-1DEE-40C5B684447D}"/>
              </a:ext>
            </a:extLst>
          </p:cNvPr>
          <p:cNvSpPr txBox="1"/>
          <p:nvPr/>
        </p:nvSpPr>
        <p:spPr>
          <a:xfrm>
            <a:off x="841108" y="4514339"/>
            <a:ext cx="1813446" cy="304967"/>
          </a:xfrm>
          <a:prstGeom prst="rect">
            <a:avLst/>
          </a:prstGeom>
          <a:noFill/>
        </p:spPr>
        <p:txBody>
          <a:bodyPr wrap="none" lIns="0" tIns="0" rIns="0" bIns="0" rtlCol="0" anchor="b">
            <a:noAutofit/>
          </a:bodyPr>
          <a:lstStyle/>
          <a:p>
            <a:pPr defTabSz="228600">
              <a:spcAft>
                <a:spcPts val="1200"/>
              </a:spcAft>
            </a:pPr>
            <a:r>
              <a:rPr lang="en-US" sz="1200" b="1" noProof="0" dirty="0">
                <a:solidFill>
                  <a:srgbClr val="000000"/>
                </a:solidFill>
              </a:rPr>
              <a:t>Off-grid power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23B2E9F-C4BE-D4FA-F496-5ED4A7E3BB17}"/>
              </a:ext>
            </a:extLst>
          </p:cNvPr>
          <p:cNvSpPr txBox="1"/>
          <p:nvPr/>
        </p:nvSpPr>
        <p:spPr>
          <a:xfrm>
            <a:off x="767180" y="2500294"/>
            <a:ext cx="2960474" cy="392223"/>
          </a:xfrm>
          <a:prstGeom prst="rect">
            <a:avLst/>
          </a:prstGeom>
          <a:noFill/>
        </p:spPr>
        <p:txBody>
          <a:bodyPr wrap="square" lIns="0" tIns="45720" rIns="0" bIns="45720" rtlCol="0" anchor="t">
            <a:noAutofit/>
          </a:bodyPr>
          <a:lstStyle/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dirty="0">
                <a:solidFill>
                  <a:srgbClr val="000000"/>
                </a:solidFill>
              </a:rPr>
              <a:t>Power</a:t>
            </a:r>
            <a:r>
              <a:rPr lang="en-US" sz="1100" noProof="0" dirty="0">
                <a:solidFill>
                  <a:srgbClr val="000000"/>
                </a:solidFill>
              </a:rPr>
              <a:t> is bought at market prices (wholesale market or long-term contracts).</a:t>
            </a: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noProof="0" dirty="0">
                <a:solidFill>
                  <a:srgbClr val="000000"/>
                </a:solidFill>
              </a:rPr>
              <a:t>Electricity may be from renewables or fossil sources (e.g., natural gas). To achieve decarbonization, it is key to look for cleaner grids.</a:t>
            </a: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dirty="0">
                <a:solidFill>
                  <a:srgbClr val="000000"/>
                </a:solidFill>
              </a:rPr>
              <a:t>Prices must be considered, ideally seeking cost-competitive renewable energy deals.</a:t>
            </a:r>
            <a:endParaRPr lang="en-US" sz="1100" noProof="0" dirty="0">
              <a:solidFill>
                <a:srgbClr val="000000"/>
              </a:solidFill>
            </a:endParaRPr>
          </a:p>
        </p:txBody>
      </p: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9CE6AF8C-141F-C2EE-76EE-B1A3AC1EFA42}"/>
              </a:ext>
            </a:extLst>
          </p:cNvPr>
          <p:cNvCxnSpPr>
            <a:cxnSpLocks/>
          </p:cNvCxnSpPr>
          <p:nvPr/>
        </p:nvCxnSpPr>
        <p:spPr>
          <a:xfrm>
            <a:off x="767180" y="4842166"/>
            <a:ext cx="2960473" cy="0"/>
          </a:xfrm>
          <a:prstGeom prst="line">
            <a:avLst/>
          </a:prstGeom>
          <a:noFill/>
          <a:ln w="19050" cap="flat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miter lim="800000"/>
          </a:ln>
          <a:effectLst/>
        </p:spPr>
      </p:cxnSp>
      <p:sp>
        <p:nvSpPr>
          <p:cNvPr id="58" name="TextBox 57">
            <a:extLst>
              <a:ext uri="{FF2B5EF4-FFF2-40B4-BE49-F238E27FC236}">
                <a16:creationId xmlns:a16="http://schemas.microsoft.com/office/drawing/2014/main" id="{CF973E2F-74D4-50DF-C5C6-BB8459ACF5DB}"/>
              </a:ext>
            </a:extLst>
          </p:cNvPr>
          <p:cNvSpPr txBox="1"/>
          <p:nvPr/>
        </p:nvSpPr>
        <p:spPr>
          <a:xfrm>
            <a:off x="767180" y="4935126"/>
            <a:ext cx="2972450" cy="392223"/>
          </a:xfrm>
          <a:prstGeom prst="rect">
            <a:avLst/>
          </a:prstGeom>
          <a:noFill/>
        </p:spPr>
        <p:txBody>
          <a:bodyPr wrap="square" lIns="0" tIns="45720" rIns="0" bIns="45720" rtlCol="0" anchor="t">
            <a:noAutofit/>
          </a:bodyPr>
          <a:lstStyle/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noProof="0" dirty="0">
                <a:solidFill>
                  <a:srgbClr val="000000"/>
                </a:solidFill>
              </a:rPr>
              <a:t>Can be standalone or work in parallel to grid power.</a:t>
            </a: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noProof="0" dirty="0">
                <a:solidFill>
                  <a:srgbClr val="000000"/>
                </a:solidFill>
              </a:rPr>
              <a:t>Guarantees greater share of clean energy.</a:t>
            </a: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noProof="0" dirty="0">
                <a:solidFill>
                  <a:srgbClr val="000000"/>
                </a:solidFill>
              </a:rPr>
              <a:t>Requires greater capital investment.</a:t>
            </a: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noProof="0" dirty="0">
                <a:solidFill>
                  <a:srgbClr val="000000"/>
                </a:solidFill>
              </a:rPr>
              <a:t>Electricity cost may be lower than buying from the grid.</a:t>
            </a:r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C67E69D5-2BE5-A962-FBF1-D94A6CD1C9B4}"/>
              </a:ext>
            </a:extLst>
          </p:cNvPr>
          <p:cNvSpPr/>
          <p:nvPr/>
        </p:nvSpPr>
        <p:spPr>
          <a:xfrm>
            <a:off x="419102" y="2165714"/>
            <a:ext cx="274320" cy="274320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 w="12700" cap="flat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/>
              <a:t>A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pic>
        <p:nvPicPr>
          <p:cNvPr id="60" name="Graphic 59" descr="Power Plant outline">
            <a:extLst>
              <a:ext uri="{FF2B5EF4-FFF2-40B4-BE49-F238E27FC236}">
                <a16:creationId xmlns:a16="http://schemas.microsoft.com/office/drawing/2014/main" id="{F0B48962-E0F4-D505-198D-64205B80B45A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978883" y="2193806"/>
            <a:ext cx="199000" cy="199000"/>
          </a:xfrm>
          <a:prstGeom prst="rect">
            <a:avLst/>
          </a:prstGeom>
        </p:spPr>
      </p:pic>
      <p:pic>
        <p:nvPicPr>
          <p:cNvPr id="61" name="Graphic 60" descr="Solar Panels outline">
            <a:extLst>
              <a:ext uri="{FF2B5EF4-FFF2-40B4-BE49-F238E27FC236}">
                <a16:creationId xmlns:a16="http://schemas.microsoft.com/office/drawing/2014/main" id="{26C40F81-233D-75AF-19AE-B97626B76777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322501" y="4636504"/>
            <a:ext cx="180909" cy="180909"/>
          </a:xfrm>
          <a:prstGeom prst="rect">
            <a:avLst/>
          </a:prstGeom>
        </p:spPr>
      </p:pic>
      <p:pic>
        <p:nvPicPr>
          <p:cNvPr id="62" name="Graphic 61" descr="Wind Turbines outline">
            <a:extLst>
              <a:ext uri="{FF2B5EF4-FFF2-40B4-BE49-F238E27FC236}">
                <a16:creationId xmlns:a16="http://schemas.microsoft.com/office/drawing/2014/main" id="{F695C7A8-D1D4-0215-5A97-439EF10E2BCA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055740" y="4627458"/>
            <a:ext cx="199000" cy="199000"/>
          </a:xfrm>
          <a:prstGeom prst="rect">
            <a:avLst/>
          </a:prstGeom>
        </p:spPr>
      </p:pic>
      <p:sp>
        <p:nvSpPr>
          <p:cNvPr id="63" name="Oval 62">
            <a:extLst>
              <a:ext uri="{FF2B5EF4-FFF2-40B4-BE49-F238E27FC236}">
                <a16:creationId xmlns:a16="http://schemas.microsoft.com/office/drawing/2014/main" id="{FB21983C-52C0-E36F-7B95-711E36939050}"/>
              </a:ext>
            </a:extLst>
          </p:cNvPr>
          <p:cNvSpPr/>
          <p:nvPr/>
        </p:nvSpPr>
        <p:spPr>
          <a:xfrm>
            <a:off x="419102" y="4555588"/>
            <a:ext cx="274320" cy="274320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 w="12700" cap="flat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/>
              <a:t>B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7F251740-A3A4-83DD-181C-7F3316A9B3DD}"/>
              </a:ext>
            </a:extLst>
          </p:cNvPr>
          <p:cNvSpPr/>
          <p:nvPr/>
        </p:nvSpPr>
        <p:spPr>
          <a:xfrm>
            <a:off x="8800800" y="2220992"/>
            <a:ext cx="274320" cy="274320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>
                <a:solidFill>
                  <a:schemeClr val="bg1"/>
                </a:solidFill>
              </a:rPr>
              <a:t>1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68B8B229-3B53-49FB-D891-98E79186E821}"/>
              </a:ext>
            </a:extLst>
          </p:cNvPr>
          <p:cNvSpPr txBox="1"/>
          <p:nvPr/>
        </p:nvSpPr>
        <p:spPr>
          <a:xfrm>
            <a:off x="8997690" y="2477871"/>
            <a:ext cx="2864108" cy="392223"/>
          </a:xfrm>
          <a:prstGeom prst="rect">
            <a:avLst/>
          </a:prstGeom>
          <a:noFill/>
        </p:spPr>
        <p:txBody>
          <a:bodyPr wrap="square" lIns="0" tIns="45720" rIns="0" bIns="45720" rtlCol="0" anchor="t">
            <a:noAutofit/>
          </a:bodyPr>
          <a:lstStyle/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050" noProof="0">
                <a:solidFill>
                  <a:srgbClr val="000000"/>
                </a:solidFill>
              </a:rPr>
              <a:t>Electric heaters are embedded in a specific medium</a:t>
            </a:r>
            <a:r>
              <a:rPr lang="en-US" sz="1050">
                <a:solidFill>
                  <a:srgbClr val="000000"/>
                </a:solidFill>
              </a:rPr>
              <a:t> (e.g., </a:t>
            </a:r>
            <a:r>
              <a:rPr lang="en-US" sz="1050" noProof="0">
                <a:solidFill>
                  <a:srgbClr val="000000"/>
                </a:solidFill>
              </a:rPr>
              <a:t>thermal bricks) and heat up to the targeted temperature.</a:t>
            </a: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050">
                <a:solidFill>
                  <a:srgbClr val="000000"/>
                </a:solidFill>
              </a:rPr>
              <a:t>Temperatures can reach up to 1,500°C with current technology.</a:t>
            </a:r>
            <a:endParaRPr lang="en-US" sz="1050" noProof="0">
              <a:solidFill>
                <a:srgbClr val="000000"/>
              </a:solidFill>
              <a:cs typeface="Arial"/>
            </a:endParaRP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050" noProof="0">
                <a:solidFill>
                  <a:srgbClr val="000000"/>
                </a:solidFill>
              </a:rPr>
              <a:t>Thermal radiation can be stored for hours or days. </a:t>
            </a:r>
            <a:r>
              <a:rPr lang="en-US" sz="1050" b="1" noProof="0">
                <a:solidFill>
                  <a:srgbClr val="000000"/>
                </a:solidFill>
              </a:rPr>
              <a:t>Thermal insulation is key.</a:t>
            </a:r>
            <a:endParaRPr lang="en-US" sz="1050" b="1" noProof="0">
              <a:solidFill>
                <a:srgbClr val="000000"/>
              </a:solidFill>
              <a:cs typeface="Arial"/>
            </a:endParaRPr>
          </a:p>
        </p:txBody>
      </p:sp>
      <p:cxnSp>
        <p:nvCxnSpPr>
          <p:cNvPr id="66" name="Connector: Curved 65">
            <a:extLst>
              <a:ext uri="{FF2B5EF4-FFF2-40B4-BE49-F238E27FC236}">
                <a16:creationId xmlns:a16="http://schemas.microsoft.com/office/drawing/2014/main" id="{C71BCFBE-9DE9-8B28-CE8E-155655AC5DC5}"/>
              </a:ext>
            </a:extLst>
          </p:cNvPr>
          <p:cNvCxnSpPr>
            <a:cxnSpLocks/>
            <a:stCxn id="61" idx="3"/>
          </p:cNvCxnSpPr>
          <p:nvPr/>
        </p:nvCxnSpPr>
        <p:spPr>
          <a:xfrm flipV="1">
            <a:off x="3503410" y="3331570"/>
            <a:ext cx="861648" cy="1395389"/>
          </a:xfrm>
          <a:prstGeom prst="curvedConnector3">
            <a:avLst>
              <a:gd name="adj1" fmla="val 52211"/>
            </a:avLst>
          </a:prstGeom>
          <a:noFill/>
          <a:ln w="28575" cap="flat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67" name="Connector: Curved 66">
            <a:extLst>
              <a:ext uri="{FF2B5EF4-FFF2-40B4-BE49-F238E27FC236}">
                <a16:creationId xmlns:a16="http://schemas.microsoft.com/office/drawing/2014/main" id="{8B36C399-0A5E-41A3-070E-1E64580FBBE9}"/>
              </a:ext>
            </a:extLst>
          </p:cNvPr>
          <p:cNvCxnSpPr>
            <a:cxnSpLocks/>
            <a:stCxn id="47" idx="3"/>
          </p:cNvCxnSpPr>
          <p:nvPr/>
        </p:nvCxnSpPr>
        <p:spPr>
          <a:xfrm>
            <a:off x="3739630" y="2292207"/>
            <a:ext cx="625428" cy="1039363"/>
          </a:xfrm>
          <a:prstGeom prst="curvedConnector3">
            <a:avLst>
              <a:gd name="adj1" fmla="val 50000"/>
            </a:avLst>
          </a:prstGeom>
          <a:noFill/>
          <a:ln w="28575" cap="flat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miter lim="800000"/>
            <a:tailEnd type="triangle"/>
          </a:ln>
          <a:effectLst/>
        </p:spPr>
      </p:cxnSp>
      <p:sp>
        <p:nvSpPr>
          <p:cNvPr id="68" name="Oval 67">
            <a:extLst>
              <a:ext uri="{FF2B5EF4-FFF2-40B4-BE49-F238E27FC236}">
                <a16:creationId xmlns:a16="http://schemas.microsoft.com/office/drawing/2014/main" id="{0C633810-6123-DFD9-3EFF-5791B212A382}"/>
              </a:ext>
            </a:extLst>
          </p:cNvPr>
          <p:cNvSpPr/>
          <p:nvPr/>
        </p:nvSpPr>
        <p:spPr>
          <a:xfrm>
            <a:off x="7100119" y="3331570"/>
            <a:ext cx="274320" cy="27432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>
                <a:solidFill>
                  <a:schemeClr val="bg1"/>
                </a:solidFill>
              </a:rPr>
              <a:t>2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96FB9C3F-BE4A-CB6D-D373-93542C2B0D39}"/>
              </a:ext>
            </a:extLst>
          </p:cNvPr>
          <p:cNvSpPr txBox="1"/>
          <p:nvPr/>
        </p:nvSpPr>
        <p:spPr>
          <a:xfrm>
            <a:off x="8997689" y="4200424"/>
            <a:ext cx="2864109" cy="392223"/>
          </a:xfrm>
          <a:prstGeom prst="rect">
            <a:avLst/>
          </a:prstGeom>
          <a:noFill/>
        </p:spPr>
        <p:txBody>
          <a:bodyPr wrap="square" lIns="0" tIns="45720" rIns="0" bIns="45720" rtlCol="0" anchor="t">
            <a:noAutofit/>
          </a:bodyPr>
          <a:lstStyle/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050" noProof="0" dirty="0">
                <a:solidFill>
                  <a:srgbClr val="000000"/>
                </a:solidFill>
              </a:rPr>
              <a:t>Air flows through the battery, spreading the stored heat.</a:t>
            </a: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050" noProof="0" dirty="0">
                <a:solidFill>
                  <a:srgbClr val="000000"/>
                </a:solidFill>
              </a:rPr>
              <a:t>Delivery rate can be adjusted by managing air flow.</a:t>
            </a: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050" noProof="0" dirty="0">
                <a:solidFill>
                  <a:srgbClr val="000000"/>
                </a:solidFill>
              </a:rPr>
              <a:t>Air can also be transformed into steam, depending on the industrial needs.</a:t>
            </a: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en-US" sz="1050" noProof="0" dirty="0">
              <a:solidFill>
                <a:srgbClr val="000000"/>
              </a:solidFill>
            </a:endParaRPr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6326D87E-6118-7895-235B-445A3F379844}"/>
              </a:ext>
            </a:extLst>
          </p:cNvPr>
          <p:cNvSpPr/>
          <p:nvPr/>
        </p:nvSpPr>
        <p:spPr>
          <a:xfrm>
            <a:off x="7801987" y="2528945"/>
            <a:ext cx="274320" cy="27432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>
                <a:solidFill>
                  <a:schemeClr val="bg1"/>
                </a:solidFill>
              </a:rPr>
              <a:t>3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26C5F009-158B-9780-6776-05C331216D70}"/>
              </a:ext>
            </a:extLst>
          </p:cNvPr>
          <p:cNvSpPr/>
          <p:nvPr/>
        </p:nvSpPr>
        <p:spPr>
          <a:xfrm>
            <a:off x="8800800" y="3975332"/>
            <a:ext cx="274320" cy="27432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>
                <a:solidFill>
                  <a:schemeClr val="bg1"/>
                </a:solidFill>
              </a:rPr>
              <a:t>2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18EE4422-DDF8-7008-2B69-91A7BEAD1AC9}"/>
              </a:ext>
            </a:extLst>
          </p:cNvPr>
          <p:cNvSpPr txBox="1"/>
          <p:nvPr/>
        </p:nvSpPr>
        <p:spPr>
          <a:xfrm>
            <a:off x="8997689" y="5699367"/>
            <a:ext cx="2864109" cy="392223"/>
          </a:xfrm>
          <a:prstGeom prst="rect">
            <a:avLst/>
          </a:prstGeom>
          <a:noFill/>
        </p:spPr>
        <p:txBody>
          <a:bodyPr wrap="square" lIns="0" tIns="45720" rIns="0" bIns="45720" rtlCol="0" anchor="t">
            <a:noAutofit/>
          </a:bodyPr>
          <a:lstStyle/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050" noProof="0">
                <a:solidFill>
                  <a:srgbClr val="000000"/>
                </a:solidFill>
              </a:rPr>
              <a:t>Hot air or steam can then be delivered steadily at desired temperatures and rates</a:t>
            </a:r>
            <a:r>
              <a:rPr lang="en-US" sz="1050">
                <a:solidFill>
                  <a:srgbClr val="000000"/>
                </a:solidFill>
              </a:rPr>
              <a:t>.</a:t>
            </a:r>
            <a:r>
              <a:rPr lang="en-US" sz="1050" noProof="0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C13EA21E-65E3-120F-66AC-20C817A51C28}"/>
              </a:ext>
            </a:extLst>
          </p:cNvPr>
          <p:cNvSpPr/>
          <p:nvPr/>
        </p:nvSpPr>
        <p:spPr>
          <a:xfrm>
            <a:off x="4863859" y="3730741"/>
            <a:ext cx="274320" cy="274320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 w="12700" cap="flat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/>
              <a:t>A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effectLst/>
              <a:uLnTx/>
              <a:uFillTx/>
            </a:endParaRPr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EB67CBD0-E172-8780-D44B-D19641A809E7}"/>
              </a:ext>
            </a:extLst>
          </p:cNvPr>
          <p:cNvSpPr/>
          <p:nvPr/>
        </p:nvSpPr>
        <p:spPr>
          <a:xfrm>
            <a:off x="4863859" y="4848110"/>
            <a:ext cx="274320" cy="274320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 w="12700" cap="flat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/>
              <a:t>B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effectLst/>
              <a:uLnTx/>
              <a:uFillTx/>
            </a:endParaRPr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3307C934-0D30-1113-77F5-85FBA4C683D1}"/>
              </a:ext>
            </a:extLst>
          </p:cNvPr>
          <p:cNvSpPr/>
          <p:nvPr/>
        </p:nvSpPr>
        <p:spPr>
          <a:xfrm>
            <a:off x="6323870" y="4122730"/>
            <a:ext cx="274320" cy="274320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>
                <a:solidFill>
                  <a:schemeClr val="bg1"/>
                </a:solidFill>
              </a:rPr>
              <a:t>1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6F034BA9-D4B6-B931-53A1-B70143CE1F1F}"/>
              </a:ext>
            </a:extLst>
          </p:cNvPr>
          <p:cNvSpPr/>
          <p:nvPr/>
        </p:nvSpPr>
        <p:spPr>
          <a:xfrm>
            <a:off x="8800800" y="5425047"/>
            <a:ext cx="274320" cy="27432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>
                <a:solidFill>
                  <a:schemeClr val="bg1"/>
                </a:solidFill>
              </a:rPr>
              <a:t>3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sp>
        <p:nvSpPr>
          <p:cNvPr id="3" name="Footer Placeholder 1">
            <a:extLst>
              <a:ext uri="{FF2B5EF4-FFF2-40B4-BE49-F238E27FC236}">
                <a16:creationId xmlns:a16="http://schemas.microsoft.com/office/drawing/2014/main" id="{1B777FD0-7907-5EA4-118A-12DE7F40296F}"/>
              </a:ext>
            </a:extLst>
          </p:cNvPr>
          <p:cNvSpPr txBox="1">
            <a:spLocks/>
          </p:cNvSpPr>
          <p:nvPr/>
        </p:nvSpPr>
        <p:spPr>
          <a:xfrm>
            <a:off x="324000" y="6356350"/>
            <a:ext cx="9012580" cy="274638"/>
          </a:xfrm>
          <a:prstGeom prst="rect">
            <a:avLst/>
          </a:prstGeom>
        </p:spPr>
        <p:txBody>
          <a:bodyPr vert="horz" lIns="0" tIns="0" rIns="0" bIns="0" rtlCol="0" anchor="t"/>
          <a:lstStyle>
            <a:defPPr>
              <a:defRPr lang="en-US"/>
            </a:defPPr>
            <a:lvl1pPr marL="0" algn="l" defTabSz="914400" rtl="0" eaLnBrk="1" latinLnBrk="0" hangingPunct="1">
              <a:defRPr sz="8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noProof="0" dirty="0">
                <a:solidFill>
                  <a:srgbClr val="000000"/>
                </a:solidFill>
              </a:rPr>
              <a:t>Sources: RMI, </a:t>
            </a:r>
            <a:r>
              <a:rPr lang="en-US" noProof="0" dirty="0">
                <a:hlinkClick r:id="rId11"/>
              </a:rPr>
              <a:t>Thermal Batteries</a:t>
            </a:r>
            <a:r>
              <a:rPr lang="en-US" noProof="0" dirty="0">
                <a:solidFill>
                  <a:schemeClr val="tx1"/>
                </a:solidFill>
              </a:rPr>
              <a:t> (2024); CKI analysis.</a:t>
            </a:r>
          </a:p>
          <a:p>
            <a:r>
              <a:rPr lang="en-US" sz="800" dirty="0">
                <a:solidFill>
                  <a:srgbClr val="000000"/>
                </a:solidFill>
              </a:rPr>
              <a:t>Credit: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Nicolas Herrera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Isaza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2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3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4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.</a:t>
            </a:r>
            <a:endParaRPr lang="en-US" sz="800" dirty="0">
              <a:solidFill>
                <a:srgbClr val="000000"/>
              </a:solidFill>
            </a:endParaRPr>
          </a:p>
        </p:txBody>
      </p: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4D42033D-B039-39ED-60D4-63ADB78B59C4}"/>
              </a:ext>
            </a:extLst>
          </p:cNvPr>
          <p:cNvCxnSpPr>
            <a:cxnSpLocks/>
          </p:cNvCxnSpPr>
          <p:nvPr/>
        </p:nvCxnSpPr>
        <p:spPr>
          <a:xfrm flipV="1">
            <a:off x="9154383" y="2342255"/>
            <a:ext cx="2743200" cy="13077"/>
          </a:xfrm>
          <a:prstGeom prst="line">
            <a:avLst/>
          </a:prstGeom>
          <a:noFill/>
          <a:ln w="19050" cap="flat" cmpd="sng" algn="ctr">
            <a:solidFill>
              <a:schemeClr val="accent1">
                <a:lumMod val="75000"/>
              </a:schemeClr>
            </a:solidFill>
            <a:prstDash val="solid"/>
            <a:miter lim="800000"/>
          </a:ln>
          <a:effectLst/>
        </p:spPr>
      </p:cxnSp>
      <p:cxnSp>
        <p:nvCxnSpPr>
          <p:cNvPr id="77" name="Straight Connector 76">
            <a:extLst>
              <a:ext uri="{FF2B5EF4-FFF2-40B4-BE49-F238E27FC236}">
                <a16:creationId xmlns:a16="http://schemas.microsoft.com/office/drawing/2014/main" id="{4D42033D-B039-39ED-60D4-63ADB78B59C4}"/>
              </a:ext>
            </a:extLst>
          </p:cNvPr>
          <p:cNvCxnSpPr>
            <a:cxnSpLocks/>
          </p:cNvCxnSpPr>
          <p:nvPr/>
        </p:nvCxnSpPr>
        <p:spPr>
          <a:xfrm flipV="1">
            <a:off x="9154383" y="4086792"/>
            <a:ext cx="2743200" cy="13077"/>
          </a:xfrm>
          <a:prstGeom prst="line">
            <a:avLst/>
          </a:prstGeom>
          <a:noFill/>
          <a:ln w="1905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</a:ln>
          <a:effectLst/>
        </p:spPr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4D42033D-B039-39ED-60D4-63ADB78B59C4}"/>
              </a:ext>
            </a:extLst>
          </p:cNvPr>
          <p:cNvCxnSpPr>
            <a:cxnSpLocks/>
          </p:cNvCxnSpPr>
          <p:nvPr/>
        </p:nvCxnSpPr>
        <p:spPr>
          <a:xfrm flipV="1">
            <a:off x="9154383" y="5573109"/>
            <a:ext cx="2743200" cy="13077"/>
          </a:xfrm>
          <a:prstGeom prst="line">
            <a:avLst/>
          </a:prstGeom>
          <a:noFill/>
          <a:ln w="1905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</a:ln>
          <a:effectLst/>
        </p:spPr>
      </p:cxnSp>
      <p:sp>
        <p:nvSpPr>
          <p:cNvPr id="79" name="Content Placeholder 10">
            <a:extLst>
              <a:ext uri="{FF2B5EF4-FFF2-40B4-BE49-F238E27FC236}">
                <a16:creationId xmlns:a16="http://schemas.microsoft.com/office/drawing/2014/main" id="{0985A48F-2F13-107F-27CB-BA368077F7D4}"/>
              </a:ext>
            </a:extLst>
          </p:cNvPr>
          <p:cNvSpPr txBox="1">
            <a:spLocks/>
          </p:cNvSpPr>
          <p:nvPr/>
        </p:nvSpPr>
        <p:spPr>
          <a:xfrm>
            <a:off x="-11576" y="-11575"/>
            <a:ext cx="4595814" cy="320040"/>
          </a:xfrm>
          <a:prstGeom prst="rect">
            <a:avLst/>
          </a:prstGeom>
          <a:solidFill>
            <a:schemeClr val="accent1"/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noProof="0">
                <a:solidFill>
                  <a:srgbClr val="FFFFFF"/>
                </a:solidFill>
              </a:rPr>
              <a:t>Alternative production: Thermal batteries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377842799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A80AB2-DD55-C50A-4E1C-1B0D3A1FA5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6F98D179-908C-7B7F-C48C-A3C3937E1764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F98D179-908C-7B7F-C48C-A3C3937E176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" name="Title 12">
            <a:extLst>
              <a:ext uri="{FF2B5EF4-FFF2-40B4-BE49-F238E27FC236}">
                <a16:creationId xmlns:a16="http://schemas.microsoft.com/office/drawing/2014/main" id="{DF1ABF56-0602-DE89-B142-00DF82482D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/>
              <a:t>Three companies leading thermal battery industry within cement kiln temperature range are at </a:t>
            </a:r>
            <a:r>
              <a:rPr lang="en-US" noProof="0" dirty="0"/>
              <a:t>early commercialization</a:t>
            </a:r>
            <a:r>
              <a:rPr lang="en-US" dirty="0"/>
              <a:t> stage</a:t>
            </a:r>
          </a:p>
        </p:txBody>
      </p:sp>
      <p:sp>
        <p:nvSpPr>
          <p:cNvPr id="4" name="Footer Placeholder 1">
            <a:extLst>
              <a:ext uri="{FF2B5EF4-FFF2-40B4-BE49-F238E27FC236}">
                <a16:creationId xmlns:a16="http://schemas.microsoft.com/office/drawing/2014/main" id="{B1C89A46-D011-BBDA-84C5-8A7D94DA15E3}"/>
              </a:ext>
            </a:extLst>
          </p:cNvPr>
          <p:cNvSpPr txBox="1">
            <a:spLocks/>
          </p:cNvSpPr>
          <p:nvPr/>
        </p:nvSpPr>
        <p:spPr>
          <a:xfrm>
            <a:off x="328377" y="6460823"/>
            <a:ext cx="9012580" cy="274638"/>
          </a:xfrm>
          <a:prstGeom prst="rect">
            <a:avLst/>
          </a:prstGeom>
        </p:spPr>
        <p:txBody>
          <a:bodyPr vert="horz" lIns="0" tIns="0" rIns="0" bIns="0" rtlCol="0" anchor="t"/>
          <a:lstStyle>
            <a:defPPr>
              <a:defRPr lang="en-US"/>
            </a:defPPr>
            <a:lvl1pPr marL="0" algn="l" defTabSz="914400" rtl="0" eaLnBrk="1" latinLnBrk="0" hangingPunct="1">
              <a:defRPr sz="8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noProof="0" dirty="0">
                <a:solidFill>
                  <a:srgbClr val="000000"/>
                </a:solidFill>
              </a:rPr>
              <a:t>Sources: CB Insights, </a:t>
            </a:r>
            <a:r>
              <a:rPr lang="en-US" noProof="0" dirty="0">
                <a:hlinkClick r:id="rId6"/>
              </a:rPr>
              <a:t>Thermal energy storage developers</a:t>
            </a:r>
            <a:r>
              <a:rPr lang="en-US" noProof="0" dirty="0"/>
              <a:t> </a:t>
            </a:r>
            <a:r>
              <a:rPr lang="en-US" noProof="0" dirty="0">
                <a:solidFill>
                  <a:schemeClr val="tx1"/>
                </a:solidFill>
              </a:rPr>
              <a:t>(2025); </a:t>
            </a:r>
            <a:r>
              <a:rPr lang="en-US" noProof="0" dirty="0" err="1">
                <a:hlinkClick r:id="rId7"/>
              </a:rPr>
              <a:t>Antora</a:t>
            </a:r>
            <a:r>
              <a:rPr lang="en-US" noProof="0" dirty="0"/>
              <a:t> </a:t>
            </a:r>
            <a:r>
              <a:rPr lang="en-US" noProof="0" dirty="0">
                <a:solidFill>
                  <a:schemeClr val="tx1"/>
                </a:solidFill>
              </a:rPr>
              <a:t>(2025); </a:t>
            </a:r>
            <a:r>
              <a:rPr lang="en-US" noProof="0" dirty="0">
                <a:hlinkClick r:id="rId8"/>
              </a:rPr>
              <a:t>Rondo Energy</a:t>
            </a:r>
            <a:r>
              <a:rPr lang="en-US" noProof="0" dirty="0"/>
              <a:t> </a:t>
            </a:r>
            <a:r>
              <a:rPr lang="en-US" noProof="0" dirty="0">
                <a:solidFill>
                  <a:schemeClr val="tx1"/>
                </a:solidFill>
              </a:rPr>
              <a:t>(2025); </a:t>
            </a:r>
            <a:r>
              <a:rPr lang="en-US" noProof="0" dirty="0" err="1">
                <a:hlinkClick r:id="rId9"/>
              </a:rPr>
              <a:t>Kraftblock</a:t>
            </a:r>
            <a:r>
              <a:rPr lang="en-US" noProof="0" dirty="0"/>
              <a:t> </a:t>
            </a:r>
            <a:r>
              <a:rPr lang="en-US" noProof="0" dirty="0">
                <a:solidFill>
                  <a:schemeClr val="tx1"/>
                </a:solidFill>
              </a:rPr>
              <a:t>(2025); </a:t>
            </a:r>
            <a:r>
              <a:rPr lang="en-US" noProof="0" dirty="0">
                <a:hlinkClick r:id="rId10"/>
              </a:rPr>
              <a:t>Electrified Thermal Solutions</a:t>
            </a:r>
            <a:r>
              <a:rPr lang="en-US" noProof="0" dirty="0"/>
              <a:t> </a:t>
            </a:r>
            <a:r>
              <a:rPr lang="en-US" noProof="0" dirty="0">
                <a:solidFill>
                  <a:schemeClr val="tx1"/>
                </a:solidFill>
              </a:rPr>
              <a:t>(2025).</a:t>
            </a:r>
          </a:p>
          <a:p>
            <a:r>
              <a:rPr lang="en-US" noProof="0" dirty="0">
                <a:solidFill>
                  <a:srgbClr val="000000"/>
                </a:solidFill>
              </a:rPr>
              <a:t>Credit: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Nicolas Herrera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Isaza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1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2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3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.</a:t>
            </a:r>
            <a:endParaRPr lang="en-US" noProof="0" dirty="0">
              <a:solidFill>
                <a:srgbClr val="000000"/>
              </a:solidFill>
            </a:endParaRPr>
          </a:p>
        </p:txBody>
      </p:sp>
      <p:sp>
        <p:nvSpPr>
          <p:cNvPr id="112" name="Content Placeholder 10">
            <a:extLst>
              <a:ext uri="{FF2B5EF4-FFF2-40B4-BE49-F238E27FC236}">
                <a16:creationId xmlns:a16="http://schemas.microsoft.com/office/drawing/2014/main" id="{CCA3E4EF-F875-48EE-B8FB-1484A30F438A}"/>
              </a:ext>
            </a:extLst>
          </p:cNvPr>
          <p:cNvSpPr txBox="1">
            <a:spLocks/>
          </p:cNvSpPr>
          <p:nvPr/>
        </p:nvSpPr>
        <p:spPr>
          <a:xfrm>
            <a:off x="-11576" y="-11575"/>
            <a:ext cx="4595814" cy="320040"/>
          </a:xfrm>
          <a:prstGeom prst="rect">
            <a:avLst/>
          </a:prstGeom>
          <a:solidFill>
            <a:schemeClr val="accent1"/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noProof="0">
                <a:solidFill>
                  <a:srgbClr val="FFFFFF"/>
                </a:solidFill>
              </a:rPr>
              <a:t>Alternative production: Thermal batteries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noProof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AB747F40-9280-BE44-A8E7-6638EB3C23B3}"/>
              </a:ext>
            </a:extLst>
          </p:cNvPr>
          <p:cNvSpPr/>
          <p:nvPr/>
        </p:nvSpPr>
        <p:spPr bwMode="gray">
          <a:xfrm>
            <a:off x="305983" y="5410700"/>
            <a:ext cx="11630623" cy="87033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pic>
        <p:nvPicPr>
          <p:cNvPr id="34" name="Picture 33" descr="A blue text on a black background&#10;&#10;AI-generated content may be incorrect.">
            <a:extLst>
              <a:ext uri="{FF2B5EF4-FFF2-40B4-BE49-F238E27FC236}">
                <a16:creationId xmlns:a16="http://schemas.microsoft.com/office/drawing/2014/main" id="{AB2D9A80-C38F-CDFB-5B13-AB8D87708CD0}"/>
              </a:ext>
            </a:extLst>
          </p:cNvPr>
          <p:cNvPicPr>
            <a:picLocks noChangeAspect="1"/>
          </p:cNvPicPr>
          <p:nvPr/>
        </p:nvPicPr>
        <p:blipFill>
          <a:blip r:embed="rId1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807748" y="4632564"/>
            <a:ext cx="614991" cy="191852"/>
          </a:xfrm>
          <a:prstGeom prst="rect">
            <a:avLst/>
          </a:prstGeom>
        </p:spPr>
      </p:pic>
      <p:pic>
        <p:nvPicPr>
          <p:cNvPr id="38" name="Picture 32" descr="Starlight Ventures - Capboard">
            <a:extLst>
              <a:ext uri="{FF2B5EF4-FFF2-40B4-BE49-F238E27FC236}">
                <a16:creationId xmlns:a16="http://schemas.microsoft.com/office/drawing/2014/main" id="{BCB260B4-F40D-4A02-BC01-E8061A0EC17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275227" y="5062182"/>
            <a:ext cx="653889" cy="1640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26" descr="Holcim Maqer Ventures - Holcim Maqer Ventures">
            <a:extLst>
              <a:ext uri="{FF2B5EF4-FFF2-40B4-BE49-F238E27FC236}">
                <a16:creationId xmlns:a16="http://schemas.microsoft.com/office/drawing/2014/main" id="{35474CDA-B573-34B7-52C7-96860398A7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821714" y="4875964"/>
            <a:ext cx="369751" cy="194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6" name="Picture 18" descr="NextEra Energy Resources - Wikipedia">
            <a:extLst>
              <a:ext uri="{FF2B5EF4-FFF2-40B4-BE49-F238E27FC236}">
                <a16:creationId xmlns:a16="http://schemas.microsoft.com/office/drawing/2014/main" id="{2837C859-F628-099A-65BD-608A969401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293108" y="1973288"/>
            <a:ext cx="492139" cy="2153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" name="Picture 2" descr="BOARD OF DIRECTORS | TITAN">
            <a:extLst>
              <a:ext uri="{FF2B5EF4-FFF2-40B4-BE49-F238E27FC236}">
                <a16:creationId xmlns:a16="http://schemas.microsoft.com/office/drawing/2014/main" id="{12961880-A6E0-2E08-A651-D8E7A11B42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267644" y="2888139"/>
            <a:ext cx="741795" cy="19872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0" name="Oval 49">
            <a:extLst>
              <a:ext uri="{FF2B5EF4-FFF2-40B4-BE49-F238E27FC236}">
                <a16:creationId xmlns:a16="http://schemas.microsoft.com/office/drawing/2014/main" id="{55B284B9-55C2-FBF3-AD7C-346242AD5B79}"/>
              </a:ext>
            </a:extLst>
          </p:cNvPr>
          <p:cNvSpPr/>
          <p:nvPr/>
        </p:nvSpPr>
        <p:spPr bwMode="gray">
          <a:xfrm>
            <a:off x="305984" y="2823776"/>
            <a:ext cx="498517" cy="1662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dirty="0">
                <a:solidFill>
                  <a:schemeClr val="tx1"/>
                </a:solidFill>
              </a:rPr>
              <a:t>20</a:t>
            </a:r>
            <a:r>
              <a:rPr lang="en-US" sz="1000" noProof="0" dirty="0">
                <a:solidFill>
                  <a:schemeClr val="tx1"/>
                </a:solidFill>
              </a:rPr>
              <a:t>20</a:t>
            </a:r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B84F94A7-075B-6DE9-B01B-B74EF12D8ED4}"/>
              </a:ext>
            </a:extLst>
          </p:cNvPr>
          <p:cNvSpPr/>
          <p:nvPr/>
        </p:nvSpPr>
        <p:spPr bwMode="gray">
          <a:xfrm>
            <a:off x="10490716" y="1241379"/>
            <a:ext cx="308219" cy="145905"/>
          </a:xfrm>
          <a:prstGeom prst="ellipse">
            <a:avLst/>
          </a:prstGeom>
          <a:solidFill>
            <a:schemeClr val="bg1">
              <a:lumMod val="8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 noProof="0" dirty="0">
                <a:solidFill>
                  <a:schemeClr val="tx1"/>
                </a:solidFill>
              </a:rPr>
              <a:t>#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B1E208F5-9175-A706-4EA1-F134672E55EB}"/>
              </a:ext>
            </a:extLst>
          </p:cNvPr>
          <p:cNvSpPr txBox="1"/>
          <p:nvPr/>
        </p:nvSpPr>
        <p:spPr>
          <a:xfrm>
            <a:off x="10889894" y="1225311"/>
            <a:ext cx="1478505" cy="172146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defTabSz="228600">
              <a:spcAft>
                <a:spcPts val="1200"/>
              </a:spcAft>
            </a:pPr>
            <a:r>
              <a:rPr lang="en-US" sz="1050" i="1" noProof="0" dirty="0">
                <a:solidFill>
                  <a:srgbClr val="000000"/>
                </a:solidFill>
                <a:latin typeface="Graphik"/>
              </a:rPr>
              <a:t>Founding year</a:t>
            </a:r>
          </a:p>
        </p:txBody>
      </p:sp>
      <p:pic>
        <p:nvPicPr>
          <p:cNvPr id="56" name="Picture 4" descr="Breakthrough Energy and MI: Partners in delivering our net-zero future -  Mission Innovation">
            <a:extLst>
              <a:ext uri="{FF2B5EF4-FFF2-40B4-BE49-F238E27FC236}">
                <a16:creationId xmlns:a16="http://schemas.microsoft.com/office/drawing/2014/main" id="{CBF1E6E5-923B-A965-3016-39F79165B6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15875" y="2911181"/>
            <a:ext cx="1130682" cy="1526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7" name="Picture 4" descr="Microsoft Climate Innovation Fund - Foreign Corporate VC | Startup Nation  Finder">
            <a:extLst>
              <a:ext uri="{FF2B5EF4-FFF2-40B4-BE49-F238E27FC236}">
                <a16:creationId xmlns:a16="http://schemas.microsoft.com/office/drawing/2014/main" id="{6C39BE6A-983D-98E1-AF55-09492882303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57040" y="3118031"/>
            <a:ext cx="678285" cy="1529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8" name="Picture 8">
            <a:extLst>
              <a:ext uri="{FF2B5EF4-FFF2-40B4-BE49-F238E27FC236}">
                <a16:creationId xmlns:a16="http://schemas.microsoft.com/office/drawing/2014/main" id="{7AB84E25-E018-7BC6-A3E0-FF019076B0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927035" y="3125745"/>
            <a:ext cx="513785" cy="1106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9" name="Picture 10" descr="Energy Impact Partners - Energy Impact Partners is an investment firm  focused on companies optimizing energy consumption and improving  sustainable energy generation. | Startup Ranking">
            <a:extLst>
              <a:ext uri="{FF2B5EF4-FFF2-40B4-BE49-F238E27FC236}">
                <a16:creationId xmlns:a16="http://schemas.microsoft.com/office/drawing/2014/main" id="{DC4656E3-D3D9-A8B5-0D7B-B8265DBA33A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365751" y="3238240"/>
            <a:ext cx="1036459" cy="1721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0" name="Oval 59">
            <a:extLst>
              <a:ext uri="{FF2B5EF4-FFF2-40B4-BE49-F238E27FC236}">
                <a16:creationId xmlns:a16="http://schemas.microsoft.com/office/drawing/2014/main" id="{35143BEA-1A93-FAC4-2880-78261A33BE40}"/>
              </a:ext>
            </a:extLst>
          </p:cNvPr>
          <p:cNvSpPr/>
          <p:nvPr/>
        </p:nvSpPr>
        <p:spPr bwMode="gray">
          <a:xfrm>
            <a:off x="305984" y="1962284"/>
            <a:ext cx="498517" cy="1662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dirty="0">
                <a:solidFill>
                  <a:schemeClr val="tx1"/>
                </a:solidFill>
              </a:rPr>
              <a:t>20</a:t>
            </a:r>
            <a:r>
              <a:rPr lang="en-US" sz="1000" noProof="0" dirty="0">
                <a:solidFill>
                  <a:schemeClr val="tx1"/>
                </a:solidFill>
              </a:rPr>
              <a:t>17</a:t>
            </a:r>
          </a:p>
        </p:txBody>
      </p:sp>
      <p:pic>
        <p:nvPicPr>
          <p:cNvPr id="61" name="Picture 4" descr="Breakthrough Energy and MI: Partners in delivering our net-zero future -  Mission Innovation">
            <a:extLst>
              <a:ext uri="{FF2B5EF4-FFF2-40B4-BE49-F238E27FC236}">
                <a16:creationId xmlns:a16="http://schemas.microsoft.com/office/drawing/2014/main" id="{CC6C8DB1-C2FC-A554-B04D-504FF9BDBC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20791" y="1957060"/>
            <a:ext cx="1130682" cy="1526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2" name="Picture 46">
            <a:extLst>
              <a:ext uri="{FF2B5EF4-FFF2-40B4-BE49-F238E27FC236}">
                <a16:creationId xmlns:a16="http://schemas.microsoft.com/office/drawing/2014/main" id="{240F52BD-197C-24EF-76B7-0A7898C2B8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214033" y="2186076"/>
            <a:ext cx="650287" cy="14590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3" name="Picture 12" descr="BHP Ventures | F6S">
            <a:extLst>
              <a:ext uri="{FF2B5EF4-FFF2-40B4-BE49-F238E27FC236}">
                <a16:creationId xmlns:a16="http://schemas.microsoft.com/office/drawing/2014/main" id="{BC4222BF-7545-E9C5-4D87-A5E635D4D5D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23239" y="2108586"/>
            <a:ext cx="888696" cy="1470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4" name="Picture 63">
            <a:extLst>
              <a:ext uri="{FF2B5EF4-FFF2-40B4-BE49-F238E27FC236}">
                <a16:creationId xmlns:a16="http://schemas.microsoft.com/office/drawing/2014/main" id="{8AFB91C6-98FA-DF81-7949-E82E20B3E84A}"/>
              </a:ext>
            </a:extLst>
          </p:cNvPr>
          <p:cNvPicPr>
            <a:picLocks noChangeAspect="1"/>
          </p:cNvPicPr>
          <p:nvPr/>
        </p:nvPicPr>
        <p:blipFill>
          <a:blip r:embed="rId2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174847" y="2281039"/>
            <a:ext cx="896818" cy="132453"/>
          </a:xfrm>
          <a:prstGeom prst="rect">
            <a:avLst/>
          </a:prstGeom>
        </p:spPr>
      </p:pic>
      <p:pic>
        <p:nvPicPr>
          <p:cNvPr id="65" name="Picture 14" descr="Shell Ventures - The CVC">
            <a:extLst>
              <a:ext uri="{FF2B5EF4-FFF2-40B4-BE49-F238E27FC236}">
                <a16:creationId xmlns:a16="http://schemas.microsoft.com/office/drawing/2014/main" id="{F60AD4F5-EBE1-6227-073F-D261528421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143156" y="2319139"/>
            <a:ext cx="685263" cy="34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16" descr="Decarbonization Partners - Crunchbase Company Profile &amp; Funding">
            <a:extLst>
              <a:ext uri="{FF2B5EF4-FFF2-40B4-BE49-F238E27FC236}">
                <a16:creationId xmlns:a16="http://schemas.microsoft.com/office/drawing/2014/main" id="{A616B2C3-CD43-4FFB-9114-FCF933D12A1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243558" y="2436687"/>
            <a:ext cx="854645" cy="1632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7" name="Picture 20" descr="doe-logo | VECTOR: Vanderbilt Center for Transportation and Operational  Resiliency | Vanderbilt University">
            <a:extLst>
              <a:ext uri="{FF2B5EF4-FFF2-40B4-BE49-F238E27FC236}">
                <a16:creationId xmlns:a16="http://schemas.microsoft.com/office/drawing/2014/main" id="{03EC26B1-4672-1EC9-D853-1D3C9F0789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54137" y="4634426"/>
            <a:ext cx="577443" cy="1451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8" name="Picture 24" descr="EDP Ventures investment portfolio | PitchBook">
            <a:extLst>
              <a:ext uri="{FF2B5EF4-FFF2-40B4-BE49-F238E27FC236}">
                <a16:creationId xmlns:a16="http://schemas.microsoft.com/office/drawing/2014/main" id="{C10B7EC9-C23B-93E2-C2BC-B304EE97D6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7644" y="4614713"/>
            <a:ext cx="606991" cy="6069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9" name="Picture 28" descr="Vale Ventures - Crunchbase Company Profile &amp; Funding">
            <a:extLst>
              <a:ext uri="{FF2B5EF4-FFF2-40B4-BE49-F238E27FC236}">
                <a16:creationId xmlns:a16="http://schemas.microsoft.com/office/drawing/2014/main" id="{FB7262E1-088B-AAB6-2AF6-3D464062A9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563236" y="4652433"/>
            <a:ext cx="373370" cy="1521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0" name="Picture 30" descr="Cemex Ventures | Corporate Venture Capital For Cemex">
            <a:extLst>
              <a:ext uri="{FF2B5EF4-FFF2-40B4-BE49-F238E27FC236}">
                <a16:creationId xmlns:a16="http://schemas.microsoft.com/office/drawing/2014/main" id="{C9A9A4A4-039C-E1BB-DB72-E916E0B795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245536" y="4885717"/>
            <a:ext cx="432940" cy="1801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1" name="Oval 70">
            <a:extLst>
              <a:ext uri="{FF2B5EF4-FFF2-40B4-BE49-F238E27FC236}">
                <a16:creationId xmlns:a16="http://schemas.microsoft.com/office/drawing/2014/main" id="{66D06F90-15A0-B8AE-9055-ED7EBEBFFE23}"/>
              </a:ext>
            </a:extLst>
          </p:cNvPr>
          <p:cNvSpPr/>
          <p:nvPr/>
        </p:nvSpPr>
        <p:spPr bwMode="gray">
          <a:xfrm>
            <a:off x="305984" y="4570104"/>
            <a:ext cx="498517" cy="1662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dirty="0">
                <a:solidFill>
                  <a:schemeClr val="tx1"/>
                </a:solidFill>
              </a:rPr>
              <a:t>20</a:t>
            </a:r>
            <a:r>
              <a:rPr lang="en-US" sz="1000" noProof="0" dirty="0">
                <a:solidFill>
                  <a:schemeClr val="tx1"/>
                </a:solidFill>
              </a:rPr>
              <a:t>21</a:t>
            </a:r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ADBB46BC-CD84-5B7D-EDEB-9364F5400811}"/>
              </a:ext>
            </a:extLst>
          </p:cNvPr>
          <p:cNvSpPr/>
          <p:nvPr/>
        </p:nvSpPr>
        <p:spPr bwMode="gray">
          <a:xfrm>
            <a:off x="305984" y="3707737"/>
            <a:ext cx="498517" cy="1662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dirty="0">
                <a:solidFill>
                  <a:schemeClr val="tx1"/>
                </a:solidFill>
              </a:rPr>
              <a:t>20</a:t>
            </a:r>
            <a:r>
              <a:rPr lang="en-US" sz="1000" noProof="0" dirty="0">
                <a:solidFill>
                  <a:schemeClr val="tx1"/>
                </a:solidFill>
              </a:rPr>
              <a:t>14</a:t>
            </a:r>
          </a:p>
        </p:txBody>
      </p:sp>
      <p:pic>
        <p:nvPicPr>
          <p:cNvPr id="73" name="Picture 14" descr="Shell Ventures - The CVC">
            <a:extLst>
              <a:ext uri="{FF2B5EF4-FFF2-40B4-BE49-F238E27FC236}">
                <a16:creationId xmlns:a16="http://schemas.microsoft.com/office/drawing/2014/main" id="{FE1D0197-9505-2CEE-8057-6DFDAEDDEA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18940" y="3677421"/>
            <a:ext cx="685263" cy="34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4" name="Picture 36" descr="Grupo A&amp;G - Capital-Riesgo.es">
            <a:extLst>
              <a:ext uri="{FF2B5EF4-FFF2-40B4-BE49-F238E27FC236}">
                <a16:creationId xmlns:a16="http://schemas.microsoft.com/office/drawing/2014/main" id="{60183077-4C47-BC1C-1D65-AA65D10BEC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883980" y="3732001"/>
            <a:ext cx="306775" cy="1746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" name="Picture 38" descr="Future Energy Ventures – Medium">
            <a:extLst>
              <a:ext uri="{FF2B5EF4-FFF2-40B4-BE49-F238E27FC236}">
                <a16:creationId xmlns:a16="http://schemas.microsoft.com/office/drawing/2014/main" id="{D6107F24-6213-2092-1118-11FDB2AB942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18940" y="3946280"/>
            <a:ext cx="323460" cy="1882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" name="Picture 40" descr="Nordic Cleantech Open | Cleantech Scandinavia">
            <a:extLst>
              <a:ext uri="{FF2B5EF4-FFF2-40B4-BE49-F238E27FC236}">
                <a16:creationId xmlns:a16="http://schemas.microsoft.com/office/drawing/2014/main" id="{0BEFA1F1-F8CD-E5A3-0200-084572B015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267644" y="3732001"/>
            <a:ext cx="595766" cy="1789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" name="Picture 42" descr="MOORE STRATEGIC VENTURES Trademark of Moore Strategic Ventures, LLC. Serial  Number: 90398316 :: Trademark Elite Trademarks">
            <a:extLst>
              <a:ext uri="{FF2B5EF4-FFF2-40B4-BE49-F238E27FC236}">
                <a16:creationId xmlns:a16="http://schemas.microsoft.com/office/drawing/2014/main" id="{F9ECE358-9C52-4A3F-B12E-6C952F5BE7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42894" y="4190510"/>
            <a:ext cx="1720516" cy="1327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8" name="Picture 77" descr="A black background with a black square&#10;&#10;AI-generated content may be incorrect.">
            <a:extLst>
              <a:ext uri="{FF2B5EF4-FFF2-40B4-BE49-F238E27FC236}">
                <a16:creationId xmlns:a16="http://schemas.microsoft.com/office/drawing/2014/main" id="{D134AA2C-5343-B3C0-4A22-2B55FCFCD7D2}"/>
              </a:ext>
            </a:extLst>
          </p:cNvPr>
          <p:cNvPicPr>
            <a:picLocks noChangeAspect="1"/>
          </p:cNvPicPr>
          <p:nvPr/>
        </p:nvPicPr>
        <p:blipFill>
          <a:blip r:embed="rId3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21136" y="3996160"/>
            <a:ext cx="698706" cy="107981"/>
          </a:xfrm>
          <a:prstGeom prst="rect">
            <a:avLst/>
          </a:prstGeom>
        </p:spPr>
      </p:pic>
      <p:pic>
        <p:nvPicPr>
          <p:cNvPr id="79" name="Picture 78">
            <a:extLst>
              <a:ext uri="{FF2B5EF4-FFF2-40B4-BE49-F238E27FC236}">
                <a16:creationId xmlns:a16="http://schemas.microsoft.com/office/drawing/2014/main" id="{601669F2-CE77-CDA6-C133-B3E74205C3D4}"/>
              </a:ext>
            </a:extLst>
          </p:cNvPr>
          <p:cNvPicPr>
            <a:picLocks noChangeAspect="1"/>
          </p:cNvPicPr>
          <p:nvPr/>
        </p:nvPicPr>
        <p:blipFill>
          <a:blip r:embed="rId3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172910" y="5499428"/>
            <a:ext cx="1210024" cy="142205"/>
          </a:xfrm>
          <a:prstGeom prst="rect">
            <a:avLst/>
          </a:prstGeom>
        </p:spPr>
      </p:pic>
      <p:pic>
        <p:nvPicPr>
          <p:cNvPr id="80" name="Picture 6" descr="J.P. Morgan | Official Website">
            <a:extLst>
              <a:ext uri="{FF2B5EF4-FFF2-40B4-BE49-F238E27FC236}">
                <a16:creationId xmlns:a16="http://schemas.microsoft.com/office/drawing/2014/main" id="{F2E7846F-8EC1-AE22-FA92-CF1D45F33F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40312" y="5675496"/>
            <a:ext cx="624252" cy="1338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" name="Picture 8" descr="Acquisition of Credit Suisse by UBS - Wikipedia">
            <a:extLst>
              <a:ext uri="{FF2B5EF4-FFF2-40B4-BE49-F238E27FC236}">
                <a16:creationId xmlns:a16="http://schemas.microsoft.com/office/drawing/2014/main" id="{C66D46B1-D0D5-B3E2-0388-136048C356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918042" y="5685672"/>
            <a:ext cx="394401" cy="1445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2" name="Picture 12" descr="Citi Logo | Concordia">
            <a:extLst>
              <a:ext uri="{FF2B5EF4-FFF2-40B4-BE49-F238E27FC236}">
                <a16:creationId xmlns:a16="http://schemas.microsoft.com/office/drawing/2014/main" id="{62B433D0-3199-5C94-0818-0155F80E93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440084" y="5583293"/>
            <a:ext cx="409190" cy="3068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3" name="Oval 82">
            <a:extLst>
              <a:ext uri="{FF2B5EF4-FFF2-40B4-BE49-F238E27FC236}">
                <a16:creationId xmlns:a16="http://schemas.microsoft.com/office/drawing/2014/main" id="{2085B3E4-0198-1E10-843C-EA5AD460D6CB}"/>
              </a:ext>
            </a:extLst>
          </p:cNvPr>
          <p:cNvSpPr/>
          <p:nvPr/>
        </p:nvSpPr>
        <p:spPr bwMode="gray">
          <a:xfrm>
            <a:off x="305983" y="5458906"/>
            <a:ext cx="498517" cy="1662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dirty="0">
                <a:solidFill>
                  <a:schemeClr val="tx1"/>
                </a:solidFill>
              </a:rPr>
              <a:t>20</a:t>
            </a:r>
            <a:r>
              <a:rPr lang="en-US" sz="1000" noProof="0" dirty="0">
                <a:solidFill>
                  <a:schemeClr val="tx1"/>
                </a:solidFill>
              </a:rPr>
              <a:t>12</a:t>
            </a:r>
          </a:p>
        </p:txBody>
      </p:sp>
      <p:cxnSp>
        <p:nvCxnSpPr>
          <p:cNvPr id="84" name="Straight Connector 83">
            <a:extLst>
              <a:ext uri="{FF2B5EF4-FFF2-40B4-BE49-F238E27FC236}">
                <a16:creationId xmlns:a16="http://schemas.microsoft.com/office/drawing/2014/main" id="{B68AF765-1D87-9069-1B5D-9A81D5B7B8C1}"/>
              </a:ext>
            </a:extLst>
          </p:cNvPr>
          <p:cNvCxnSpPr>
            <a:cxnSpLocks/>
          </p:cNvCxnSpPr>
          <p:nvPr/>
        </p:nvCxnSpPr>
        <p:spPr>
          <a:xfrm>
            <a:off x="305984" y="1892910"/>
            <a:ext cx="11612880" cy="0"/>
          </a:xfrm>
          <a:prstGeom prst="line">
            <a:avLst/>
          </a:prstGeom>
          <a:noFill/>
          <a:ln w="19050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B52317DB-9669-727D-9892-80E8B22E2D69}"/>
              </a:ext>
            </a:extLst>
          </p:cNvPr>
          <p:cNvSpPr txBox="1"/>
          <p:nvPr/>
        </p:nvSpPr>
        <p:spPr>
          <a:xfrm>
            <a:off x="2594037" y="1499872"/>
            <a:ext cx="1304500" cy="369012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228600">
              <a:spcAft>
                <a:spcPts val="1200"/>
              </a:spcAft>
            </a:pPr>
            <a:r>
              <a:rPr lang="en-US" sz="1200" b="1" noProof="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Thermal battery model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58AEC4F9-42B9-C76A-05A0-8201332A09C4}"/>
              </a:ext>
            </a:extLst>
          </p:cNvPr>
          <p:cNvSpPr txBox="1"/>
          <p:nvPr/>
        </p:nvSpPr>
        <p:spPr>
          <a:xfrm>
            <a:off x="4016985" y="1499872"/>
            <a:ext cx="1095536" cy="369012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228600">
              <a:spcAft>
                <a:spcPts val="1200"/>
              </a:spcAft>
            </a:pPr>
            <a:r>
              <a:rPr lang="en-US" sz="1200" b="1" noProof="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Temperature range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72A11CC9-D0EE-BD0A-23B3-959D700EDE56}"/>
              </a:ext>
            </a:extLst>
          </p:cNvPr>
          <p:cNvSpPr txBox="1"/>
          <p:nvPr/>
        </p:nvSpPr>
        <p:spPr>
          <a:xfrm>
            <a:off x="5440289" y="1499872"/>
            <a:ext cx="750389" cy="369012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228600"/>
            <a:r>
              <a:rPr lang="en-US" sz="1200" b="1" noProof="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Storage medium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D4A0F3B8-5E5F-0F6E-EDA9-F92BE1401996}"/>
              </a:ext>
            </a:extLst>
          </p:cNvPr>
          <p:cNvSpPr txBox="1"/>
          <p:nvPr/>
        </p:nvSpPr>
        <p:spPr>
          <a:xfrm>
            <a:off x="6552135" y="1499872"/>
            <a:ext cx="1478505" cy="369012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228600">
              <a:spcAft>
                <a:spcPts val="1200"/>
              </a:spcAft>
            </a:pPr>
            <a:r>
              <a:rPr lang="en-US" sz="1200" b="1" noProof="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Commercialization status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B91CFDE1-3701-16D2-90E5-57BA825F80B8}"/>
              </a:ext>
            </a:extLst>
          </p:cNvPr>
          <p:cNvSpPr txBox="1"/>
          <p:nvPr/>
        </p:nvSpPr>
        <p:spPr>
          <a:xfrm>
            <a:off x="8221593" y="1499872"/>
            <a:ext cx="1662074" cy="369012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228600">
              <a:spcAft>
                <a:spcPts val="1200"/>
              </a:spcAft>
            </a:pPr>
            <a:r>
              <a:rPr lang="en-US" sz="1200" b="1" noProof="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Funding and target geographies</a:t>
            </a: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ADB87F6B-53C3-0353-BCDD-94E5C262D1D4}"/>
              </a:ext>
            </a:extLst>
          </p:cNvPr>
          <p:cNvGrpSpPr/>
          <p:nvPr/>
        </p:nvGrpSpPr>
        <p:grpSpPr>
          <a:xfrm>
            <a:off x="328378" y="2017094"/>
            <a:ext cx="9555289" cy="627228"/>
            <a:chOff x="328378" y="1950922"/>
            <a:chExt cx="9555289" cy="627228"/>
          </a:xfrm>
        </p:grpSpPr>
        <p:pic>
          <p:nvPicPr>
            <p:cNvPr id="91" name="Picture 90">
              <a:extLst>
                <a:ext uri="{FF2B5EF4-FFF2-40B4-BE49-F238E27FC236}">
                  <a16:creationId xmlns:a16="http://schemas.microsoft.com/office/drawing/2014/main" id="{6D108C91-0E27-15D4-66CD-FA90B0EECAC2}"/>
                </a:ext>
              </a:extLst>
            </p:cNvPr>
            <p:cNvPicPr>
              <a:picLocks noChangeAspect="1"/>
            </p:cNvPicPr>
            <p:nvPr/>
          </p:nvPicPr>
          <p:blipFill>
            <a:blip r:embed="rId41">
              <a:extLst>
                <a:ext uri="{BEBA8EAE-BF5A-486C-A8C5-ECC9F3942E4B}">
                  <a14:imgProps xmlns:a14="http://schemas.microsoft.com/office/drawing/2010/main">
                    <a14:imgLayer r:embed="rId42">
                      <a14:imgEffect>
                        <a14:backgroundRemoval t="8333" b="88889" l="9677" r="93548">
                          <a14:foregroundMark x1="16774" y1="30556" x2="16774" y2="30556"/>
                          <a14:foregroundMark x1="37419" y1="55556" x2="37419" y2="55556"/>
                          <a14:foregroundMark x1="42581" y1="38889" x2="42581" y2="38889"/>
                          <a14:foregroundMark x1="57419" y1="38889" x2="57419" y2="38889"/>
                          <a14:foregroundMark x1="76774" y1="36111" x2="76774" y2="36111"/>
                          <a14:foregroundMark x1="89032" y1="41667" x2="89032" y2="41667"/>
                          <a14:foregroundMark x1="93548" y1="66667" x2="93548" y2="66667"/>
                          <a14:foregroundMark x1="10968" y1="55556" x2="10968" y2="55556"/>
                          <a14:foregroundMark x1="69677" y1="30556" x2="69677" y2="30556"/>
                        </a14:backgroundRemoval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328378" y="2133983"/>
              <a:ext cx="1124213" cy="261107"/>
            </a:xfrm>
            <a:prstGeom prst="rect">
              <a:avLst/>
            </a:prstGeom>
          </p:spPr>
        </p:pic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4D375DFB-794E-7953-1CDF-3FCD6FF79259}"/>
                </a:ext>
              </a:extLst>
            </p:cNvPr>
            <p:cNvSpPr txBox="1"/>
            <p:nvPr/>
          </p:nvSpPr>
          <p:spPr>
            <a:xfrm>
              <a:off x="2661815" y="1950922"/>
              <a:ext cx="1198622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 err="1">
                  <a:solidFill>
                    <a:srgbClr val="000000"/>
                  </a:solidFill>
                  <a:latin typeface="Arial"/>
                  <a:cs typeface="Arial"/>
                </a:rPr>
                <a:t>Heatcore</a:t>
              </a: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 (HC) </a:t>
              </a:r>
              <a:r>
                <a:rPr lang="en-US" sz="1050" dirty="0">
                  <a:solidFill>
                    <a:srgbClr val="000000"/>
                  </a:solidFill>
                  <a:latin typeface="Arial"/>
                  <a:cs typeface="Arial"/>
                </a:rPr>
                <a:t>and </a:t>
              </a:r>
              <a:r>
                <a:rPr lang="en-US" sz="1050" noProof="0" dirty="0" err="1">
                  <a:solidFill>
                    <a:srgbClr val="000000"/>
                  </a:solidFill>
                  <a:latin typeface="Arial"/>
                  <a:cs typeface="Arial"/>
                </a:rPr>
                <a:t>Heatmax</a:t>
              </a: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 (HM)</a:t>
              </a: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BA2D467A-7B83-A976-A352-A7C9F0BA50F1}"/>
                </a:ext>
              </a:extLst>
            </p:cNvPr>
            <p:cNvSpPr txBox="1"/>
            <p:nvPr/>
          </p:nvSpPr>
          <p:spPr>
            <a:xfrm>
              <a:off x="3998016" y="1950922"/>
              <a:ext cx="113347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&lt; 400°C</a:t>
              </a:r>
              <a:r>
                <a:rPr lang="en-US" sz="1050" dirty="0">
                  <a:solidFill>
                    <a:srgbClr val="000000"/>
                  </a:solidFill>
                  <a:latin typeface="Arial"/>
                  <a:cs typeface="Arial"/>
                </a:rPr>
                <a:t> (HC)       </a:t>
              </a: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&lt; 1,500°C (</a:t>
              </a:r>
              <a:r>
                <a:rPr lang="en-US" sz="1050" dirty="0">
                  <a:solidFill>
                    <a:srgbClr val="000000"/>
                  </a:solidFill>
                  <a:latin typeface="Arial"/>
                  <a:cs typeface="Arial"/>
                </a:rPr>
                <a:t>HM</a:t>
              </a: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)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7977B7FC-FB83-75F5-E2B5-3AEBD76B833F}"/>
                </a:ext>
              </a:extLst>
            </p:cNvPr>
            <p:cNvSpPr txBox="1"/>
            <p:nvPr/>
          </p:nvSpPr>
          <p:spPr>
            <a:xfrm>
              <a:off x="5382611" y="1950922"/>
              <a:ext cx="86574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Carbon blocks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E179752F-B7D1-7CD9-6B30-AAF97D1656F5}"/>
                </a:ext>
              </a:extLst>
            </p:cNvPr>
            <p:cNvSpPr txBox="1"/>
            <p:nvPr/>
          </p:nvSpPr>
          <p:spPr>
            <a:xfrm>
              <a:off x="6552134" y="1950922"/>
              <a:ext cx="1478506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Early commercialization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22F2368F-F21C-EB71-9E5C-8F6822377312}"/>
                </a:ext>
              </a:extLst>
            </p:cNvPr>
            <p:cNvSpPr txBox="1"/>
            <p:nvPr/>
          </p:nvSpPr>
          <p:spPr>
            <a:xfrm>
              <a:off x="8221593" y="1950922"/>
              <a:ext cx="1662074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b="1" noProof="0" dirty="0">
                  <a:solidFill>
                    <a:srgbClr val="000000"/>
                  </a:solidFill>
                  <a:latin typeface="Arial"/>
                  <a:cs typeface="Arial"/>
                </a:rPr>
                <a:t>VC: $200M</a:t>
              </a: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; Grant: $4M</a:t>
              </a:r>
            </a:p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U.S., Europe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1AE231FC-1555-8D2D-195B-F3CB5A02AEA6}"/>
                </a:ext>
              </a:extLst>
            </p:cNvPr>
            <p:cNvSpPr txBox="1"/>
            <p:nvPr/>
          </p:nvSpPr>
          <p:spPr>
            <a:xfrm>
              <a:off x="1456624" y="1950922"/>
              <a:ext cx="1100839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b="1" noProof="0" dirty="0">
                  <a:solidFill>
                    <a:srgbClr val="000000"/>
                  </a:solidFill>
                  <a:latin typeface="Arial"/>
                  <a:cs typeface="Arial"/>
                </a:rPr>
                <a:t>U</a:t>
              </a:r>
              <a:r>
                <a:rPr lang="en-US" sz="1050" b="1" dirty="0">
                  <a:solidFill>
                    <a:srgbClr val="000000"/>
                  </a:solidFill>
                  <a:latin typeface="Arial"/>
                  <a:cs typeface="Arial"/>
                </a:rPr>
                <a:t>.</a:t>
              </a:r>
              <a:r>
                <a:rPr lang="en-US" sz="1050" b="1" noProof="0" dirty="0">
                  <a:solidFill>
                    <a:srgbClr val="000000"/>
                  </a:solidFill>
                  <a:latin typeface="Arial"/>
                  <a:cs typeface="Arial"/>
                </a:rPr>
                <a:t>S</a:t>
              </a:r>
              <a:r>
                <a:rPr lang="en-US" sz="1050" b="1" dirty="0">
                  <a:solidFill>
                    <a:srgbClr val="000000"/>
                  </a:solidFill>
                  <a:latin typeface="Arial"/>
                  <a:cs typeface="Arial"/>
                </a:rPr>
                <a:t>.</a:t>
              </a:r>
              <a:endParaRPr lang="en-US" sz="1050" b="1" noProof="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5B38FB7C-6C02-E2D8-5CC3-16C364ED7FD6}"/>
              </a:ext>
            </a:extLst>
          </p:cNvPr>
          <p:cNvGrpSpPr/>
          <p:nvPr/>
        </p:nvGrpSpPr>
        <p:grpSpPr>
          <a:xfrm>
            <a:off x="328377" y="5414563"/>
            <a:ext cx="9687354" cy="732003"/>
            <a:chOff x="328377" y="5462691"/>
            <a:chExt cx="9687354" cy="732003"/>
          </a:xfrm>
        </p:grpSpPr>
        <p:pic>
          <p:nvPicPr>
            <p:cNvPr id="102" name="Picture 101">
              <a:extLst>
                <a:ext uri="{FF2B5EF4-FFF2-40B4-BE49-F238E27FC236}">
                  <a16:creationId xmlns:a16="http://schemas.microsoft.com/office/drawing/2014/main" id="{F21178F0-8745-3962-1B7E-565C94290258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/>
            <a:stretch>
              <a:fillRect/>
            </a:stretch>
          </p:blipFill>
          <p:spPr>
            <a:xfrm>
              <a:off x="328377" y="5683392"/>
              <a:ext cx="1103757" cy="395376"/>
            </a:xfrm>
            <a:prstGeom prst="rect">
              <a:avLst/>
            </a:prstGeom>
          </p:spPr>
        </p:pic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5E464220-D2B2-DA5D-D80B-129DFF93127B}"/>
                </a:ext>
              </a:extLst>
            </p:cNvPr>
            <p:cNvSpPr txBox="1"/>
            <p:nvPr/>
          </p:nvSpPr>
          <p:spPr>
            <a:xfrm>
              <a:off x="2543956" y="5567466"/>
              <a:ext cx="1404660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latin typeface="Arial"/>
                  <a:cs typeface="Arial"/>
                </a:rPr>
                <a:t>bGen ZERO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53E97D7A-588A-EAD7-1304-ED3CFEAC22D2}"/>
                </a:ext>
              </a:extLst>
            </p:cNvPr>
            <p:cNvSpPr txBox="1"/>
            <p:nvPr/>
          </p:nvSpPr>
          <p:spPr>
            <a:xfrm>
              <a:off x="3998016" y="5462691"/>
              <a:ext cx="113347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latin typeface="Arial"/>
                  <a:cs typeface="Arial"/>
                </a:rPr>
                <a:t>130-750°C</a:t>
              </a: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2B14C10-9B70-D85F-B0FE-98E66440E52B}"/>
                </a:ext>
              </a:extLst>
            </p:cNvPr>
            <p:cNvSpPr txBox="1"/>
            <p:nvPr/>
          </p:nvSpPr>
          <p:spPr>
            <a:xfrm>
              <a:off x="5382611" y="5567466"/>
              <a:ext cx="86574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latin typeface="Arial"/>
                  <a:cs typeface="Arial"/>
                </a:rPr>
                <a:t>Crushed rocks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46B5C2B8-2DA1-BBDC-26D2-E6754496E556}"/>
                </a:ext>
              </a:extLst>
            </p:cNvPr>
            <p:cNvSpPr txBox="1"/>
            <p:nvPr/>
          </p:nvSpPr>
          <p:spPr>
            <a:xfrm>
              <a:off x="6552134" y="5567466"/>
              <a:ext cx="1478506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latin typeface="Arial"/>
                  <a:cs typeface="Arial"/>
                </a:rPr>
                <a:t>Commercialization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C641D255-1DF5-C5C4-AD16-3B71E1CC78BA}"/>
                </a:ext>
              </a:extLst>
            </p:cNvPr>
            <p:cNvSpPr txBox="1"/>
            <p:nvPr/>
          </p:nvSpPr>
          <p:spPr>
            <a:xfrm>
              <a:off x="8089529" y="5567466"/>
              <a:ext cx="1926202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200"/>
                </a:spcAft>
              </a:pPr>
              <a:r>
                <a:rPr lang="en-US" sz="1050" b="1" dirty="0">
                  <a:latin typeface="Arial"/>
                  <a:cs typeface="Arial"/>
                </a:rPr>
                <a:t>$3.3M valuation</a:t>
              </a:r>
              <a:r>
                <a:rPr lang="en-US" sz="1050" dirty="0">
                  <a:latin typeface="Arial"/>
                  <a:cs typeface="Arial"/>
                </a:rPr>
                <a:t>, 2022 IPO</a:t>
              </a: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D771B73A-7CD5-E674-8FD5-CE01392A2D41}"/>
                </a:ext>
              </a:extLst>
            </p:cNvPr>
            <p:cNvSpPr txBox="1"/>
            <p:nvPr/>
          </p:nvSpPr>
          <p:spPr>
            <a:xfrm>
              <a:off x="1459495" y="5567466"/>
              <a:ext cx="1095096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b="1" noProof="0" dirty="0">
                  <a:latin typeface="Arial"/>
                  <a:cs typeface="Arial"/>
                </a:rPr>
                <a:t>Israel </a:t>
              </a:r>
              <a:r>
                <a:rPr lang="en-US" sz="1050" b="1" dirty="0">
                  <a:latin typeface="Arial"/>
                  <a:cs typeface="Arial"/>
                </a:rPr>
                <a:t>→</a:t>
              </a:r>
              <a:r>
                <a:rPr lang="en-US" sz="1050" b="1" noProof="0" dirty="0">
                  <a:latin typeface="Arial"/>
                  <a:cs typeface="Arial"/>
                </a:rPr>
                <a:t> U.S.</a:t>
              </a: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00C9F71C-25BD-E842-5B2F-6B83A6F4C803}"/>
              </a:ext>
            </a:extLst>
          </p:cNvPr>
          <p:cNvGrpSpPr/>
          <p:nvPr/>
        </p:nvGrpSpPr>
        <p:grpSpPr>
          <a:xfrm>
            <a:off x="328377" y="4662387"/>
            <a:ext cx="9679549" cy="627228"/>
            <a:chOff x="328377" y="4586690"/>
            <a:chExt cx="9679549" cy="627228"/>
          </a:xfrm>
        </p:grpSpPr>
        <p:pic>
          <p:nvPicPr>
            <p:cNvPr id="116" name="Picture 2">
              <a:extLst>
                <a:ext uri="{FF2B5EF4-FFF2-40B4-BE49-F238E27FC236}">
                  <a16:creationId xmlns:a16="http://schemas.microsoft.com/office/drawing/2014/main" id="{F94A9FD0-3DCD-FD1A-FA50-A1C4314538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4" cstate="screen">
              <a:extLst>
                <a:ext uri="{BEBA8EAE-BF5A-486C-A8C5-ECC9F3942E4B}">
                  <a14:imgProps xmlns:a14="http://schemas.microsoft.com/office/drawing/2010/main">
                    <a14:imgLayer r:embed="rId45">
                      <a14:imgEffect>
                        <a14:brightnessContrast bright="-20000" contrast="-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8377" y="4712492"/>
              <a:ext cx="1079645" cy="37562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78D794A7-A831-71F1-BEC2-18295B2A0BC0}"/>
                </a:ext>
              </a:extLst>
            </p:cNvPr>
            <p:cNvSpPr txBox="1"/>
            <p:nvPr/>
          </p:nvSpPr>
          <p:spPr>
            <a:xfrm>
              <a:off x="2638650" y="4586690"/>
              <a:ext cx="1215271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Joule Hive Thermal Battery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D3EDD859-FF29-D661-EEE0-C40B419C4269}"/>
                </a:ext>
              </a:extLst>
            </p:cNvPr>
            <p:cNvSpPr txBox="1"/>
            <p:nvPr/>
          </p:nvSpPr>
          <p:spPr>
            <a:xfrm>
              <a:off x="3998016" y="4586690"/>
              <a:ext cx="113347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&lt; 1,800°C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C6D9C85C-599F-BEFB-00F1-F4EA58707DD3}"/>
                </a:ext>
              </a:extLst>
            </p:cNvPr>
            <p:cNvSpPr txBox="1"/>
            <p:nvPr/>
          </p:nvSpPr>
          <p:spPr>
            <a:xfrm>
              <a:off x="5382611" y="4586690"/>
              <a:ext cx="86574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Firebricks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A1A79B0A-043B-207B-CE6F-2A0A333FCB60}"/>
                </a:ext>
              </a:extLst>
            </p:cNvPr>
            <p:cNvSpPr txBox="1"/>
            <p:nvPr/>
          </p:nvSpPr>
          <p:spPr>
            <a:xfrm>
              <a:off x="6552134" y="4586690"/>
              <a:ext cx="1478506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Pilot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C148295A-0F38-7681-2463-DFFC1B1BAF77}"/>
                </a:ext>
              </a:extLst>
            </p:cNvPr>
            <p:cNvSpPr txBox="1"/>
            <p:nvPr/>
          </p:nvSpPr>
          <p:spPr>
            <a:xfrm>
              <a:off x="8097334" y="4586690"/>
              <a:ext cx="1910592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b="1" noProof="0" dirty="0">
                  <a:solidFill>
                    <a:srgbClr val="000000"/>
                  </a:solidFill>
                  <a:latin typeface="Arial"/>
                  <a:cs typeface="Arial"/>
                </a:rPr>
                <a:t>VC + Debt: $44M</a:t>
              </a: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; Grant: $5M</a:t>
              </a:r>
            </a:p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U.S.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A3D7C3AA-B933-41F9-C890-8FB06902FBBB}"/>
                </a:ext>
              </a:extLst>
            </p:cNvPr>
            <p:cNvSpPr txBox="1"/>
            <p:nvPr/>
          </p:nvSpPr>
          <p:spPr>
            <a:xfrm>
              <a:off x="1459496" y="4586690"/>
              <a:ext cx="109509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b="1" noProof="0" dirty="0">
                  <a:solidFill>
                    <a:srgbClr val="000000"/>
                  </a:solidFill>
                  <a:latin typeface="Arial"/>
                  <a:cs typeface="Arial"/>
                </a:rPr>
                <a:t>U.S.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28A43ADF-6356-A04D-A032-B629CD3CDBA7}"/>
              </a:ext>
            </a:extLst>
          </p:cNvPr>
          <p:cNvGrpSpPr/>
          <p:nvPr/>
        </p:nvGrpSpPr>
        <p:grpSpPr>
          <a:xfrm>
            <a:off x="328377" y="2893397"/>
            <a:ext cx="9432367" cy="627228"/>
            <a:chOff x="328377" y="2827225"/>
            <a:chExt cx="9432367" cy="627228"/>
          </a:xfrm>
        </p:grpSpPr>
        <p:pic>
          <p:nvPicPr>
            <p:cNvPr id="1027" name="Picture 1026">
              <a:extLst>
                <a:ext uri="{FF2B5EF4-FFF2-40B4-BE49-F238E27FC236}">
                  <a16:creationId xmlns:a16="http://schemas.microsoft.com/office/drawing/2014/main" id="{588E278D-B894-0614-4674-0E114C246BA4}"/>
                </a:ext>
              </a:extLst>
            </p:cNvPr>
            <p:cNvPicPr>
              <a:picLocks noChangeAspect="1"/>
            </p:cNvPicPr>
            <p:nvPr/>
          </p:nvPicPr>
          <p:blipFill>
            <a:blip r:embed="rId46" cstate="screen">
              <a:extLst>
                <a:ext uri="{BEBA8EAE-BF5A-486C-A8C5-ECC9F3942E4B}">
                  <a14:imgProps xmlns:a14="http://schemas.microsoft.com/office/drawing/2010/main">
                    <a14:imgLayer r:embed="rId47">
                      <a14:imgEffect>
                        <a14:backgroundRemoval t="7059" b="89412" l="3774" r="95849">
                          <a14:foregroundMark x1="20755" y1="14118" x2="20755" y2="14118"/>
                          <a14:foregroundMark x1="26792" y1="44706" x2="26792" y2="44706"/>
                          <a14:foregroundMark x1="14340" y1="87059" x2="14340" y2="87059"/>
                          <a14:foregroundMark x1="3774" y1="43529" x2="3774" y2="43529"/>
                          <a14:foregroundMark x1="17358" y1="7059" x2="17358" y2="7059"/>
                          <a14:foregroundMark x1="44528" y1="44706" x2="44528" y2="44706"/>
                          <a14:foregroundMark x1="43019" y1="56471" x2="43019" y2="56471"/>
                          <a14:foregroundMark x1="37358" y1="51765" x2="37358" y2="51765"/>
                          <a14:foregroundMark x1="41132" y1="37647" x2="41132" y2="37647"/>
                          <a14:foregroundMark x1="56981" y1="41176" x2="56981" y2="41176"/>
                          <a14:foregroundMark x1="58868" y1="54118" x2="58868" y2="54118"/>
                          <a14:foregroundMark x1="48679" y1="49412" x2="48679" y2="49412"/>
                          <a14:foregroundMark x1="52075" y1="37647" x2="52075" y2="37647"/>
                          <a14:foregroundMark x1="64151" y1="45882" x2="64151" y2="45882"/>
                          <a14:foregroundMark x1="69057" y1="57647" x2="69057" y2="57647"/>
                          <a14:foregroundMark x1="70943" y1="41176" x2="70943" y2="41176"/>
                          <a14:foregroundMark x1="83019" y1="42353" x2="83019" y2="42353"/>
                          <a14:foregroundMark x1="84151" y1="52941" x2="84151" y2="52941"/>
                          <a14:foregroundMark x1="75849" y1="48235" x2="75849" y2="48235"/>
                          <a14:foregroundMark x1="95849" y1="42353" x2="95849" y2="4235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28377" y="2973527"/>
              <a:ext cx="1043242" cy="334624"/>
            </a:xfrm>
            <a:prstGeom prst="rect">
              <a:avLst/>
            </a:prstGeom>
          </p:spPr>
        </p:pic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14C9C225-1A67-890F-A6C7-F0B2B8549B4E}"/>
                </a:ext>
              </a:extLst>
            </p:cNvPr>
            <p:cNvSpPr txBox="1"/>
            <p:nvPr/>
          </p:nvSpPr>
          <p:spPr>
            <a:xfrm>
              <a:off x="2543956" y="2827225"/>
              <a:ext cx="1404660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RHB300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417D2004-ADEB-FFE6-5E04-4B7198183735}"/>
                </a:ext>
              </a:extLst>
            </p:cNvPr>
            <p:cNvSpPr txBox="1"/>
            <p:nvPr/>
          </p:nvSpPr>
          <p:spPr>
            <a:xfrm>
              <a:off x="3998016" y="2827225"/>
              <a:ext cx="113347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&lt; 1,500°C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B019FD9B-C4CB-3704-4FEB-0C94B9B2B37C}"/>
                </a:ext>
              </a:extLst>
            </p:cNvPr>
            <p:cNvSpPr txBox="1"/>
            <p:nvPr/>
          </p:nvSpPr>
          <p:spPr>
            <a:xfrm>
              <a:off x="5382611" y="2827225"/>
              <a:ext cx="86574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Bricks</a:t>
              </a:r>
            </a:p>
          </p:txBody>
        </p:sp>
        <p:sp>
          <p:nvSpPr>
            <p:cNvPr id="1035" name="TextBox 1034">
              <a:extLst>
                <a:ext uri="{FF2B5EF4-FFF2-40B4-BE49-F238E27FC236}">
                  <a16:creationId xmlns:a16="http://schemas.microsoft.com/office/drawing/2014/main" id="{BB30F4B7-EADE-04F3-9FB2-133D432A72A2}"/>
                </a:ext>
              </a:extLst>
            </p:cNvPr>
            <p:cNvSpPr txBox="1"/>
            <p:nvPr/>
          </p:nvSpPr>
          <p:spPr>
            <a:xfrm>
              <a:off x="6552134" y="2827225"/>
              <a:ext cx="1478506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Early commercialization</a:t>
              </a:r>
            </a:p>
          </p:txBody>
        </p:sp>
        <p:sp>
          <p:nvSpPr>
            <p:cNvPr id="1037" name="TextBox 1036">
              <a:extLst>
                <a:ext uri="{FF2B5EF4-FFF2-40B4-BE49-F238E27FC236}">
                  <a16:creationId xmlns:a16="http://schemas.microsoft.com/office/drawing/2014/main" id="{458977B2-5599-9D83-1A81-B5CB992C5320}"/>
                </a:ext>
              </a:extLst>
            </p:cNvPr>
            <p:cNvSpPr txBox="1"/>
            <p:nvPr/>
          </p:nvSpPr>
          <p:spPr>
            <a:xfrm>
              <a:off x="8344516" y="2827225"/>
              <a:ext cx="1416228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b="1" noProof="0" dirty="0">
                  <a:solidFill>
                    <a:srgbClr val="000000"/>
                  </a:solidFill>
                  <a:latin typeface="Arial"/>
                  <a:cs typeface="Arial"/>
                </a:rPr>
                <a:t>VC: $82M</a:t>
              </a:r>
            </a:p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U.S., Middle East, Asia</a:t>
              </a:r>
            </a:p>
          </p:txBody>
        </p:sp>
        <p:sp>
          <p:nvSpPr>
            <p:cNvPr id="1039" name="TextBox 1038">
              <a:extLst>
                <a:ext uri="{FF2B5EF4-FFF2-40B4-BE49-F238E27FC236}">
                  <a16:creationId xmlns:a16="http://schemas.microsoft.com/office/drawing/2014/main" id="{BBE490C0-64F5-D840-D2C3-CF926F2B2FF2}"/>
                </a:ext>
              </a:extLst>
            </p:cNvPr>
            <p:cNvSpPr txBox="1"/>
            <p:nvPr/>
          </p:nvSpPr>
          <p:spPr>
            <a:xfrm>
              <a:off x="1456791" y="2827225"/>
              <a:ext cx="110050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b="1" noProof="0" dirty="0">
                  <a:solidFill>
                    <a:srgbClr val="000000"/>
                  </a:solidFill>
                  <a:latin typeface="Arial"/>
                  <a:cs typeface="Arial"/>
                </a:rPr>
                <a:t>U.S.</a:t>
              </a:r>
            </a:p>
          </p:txBody>
        </p:sp>
      </p:grpSp>
      <p:grpSp>
        <p:nvGrpSpPr>
          <p:cNvPr id="1041" name="Group 1040">
            <a:extLst>
              <a:ext uri="{FF2B5EF4-FFF2-40B4-BE49-F238E27FC236}">
                <a16:creationId xmlns:a16="http://schemas.microsoft.com/office/drawing/2014/main" id="{2695833F-F7EA-515D-B972-735D3C5C78D8}"/>
              </a:ext>
            </a:extLst>
          </p:cNvPr>
          <p:cNvGrpSpPr/>
          <p:nvPr/>
        </p:nvGrpSpPr>
        <p:grpSpPr>
          <a:xfrm>
            <a:off x="328377" y="3779225"/>
            <a:ext cx="9469712" cy="627228"/>
            <a:chOff x="328377" y="3703528"/>
            <a:chExt cx="9469712" cy="627228"/>
          </a:xfrm>
        </p:grpSpPr>
        <p:pic>
          <p:nvPicPr>
            <p:cNvPr id="1043" name="Picture 34" descr="Kraftblock: Decarbonizing heat in industries">
              <a:extLst>
                <a:ext uri="{FF2B5EF4-FFF2-40B4-BE49-F238E27FC236}">
                  <a16:creationId xmlns:a16="http://schemas.microsoft.com/office/drawing/2014/main" id="{88544F29-DD25-4B90-02F4-1CE6282D42F3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48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8377" y="3865214"/>
              <a:ext cx="1124214" cy="30385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45" name="TextBox 1044">
              <a:extLst>
                <a:ext uri="{FF2B5EF4-FFF2-40B4-BE49-F238E27FC236}">
                  <a16:creationId xmlns:a16="http://schemas.microsoft.com/office/drawing/2014/main" id="{F7109387-834B-9C73-0512-62427BC930B7}"/>
                </a:ext>
              </a:extLst>
            </p:cNvPr>
            <p:cNvSpPr txBox="1"/>
            <p:nvPr/>
          </p:nvSpPr>
          <p:spPr>
            <a:xfrm>
              <a:off x="2699915" y="3703528"/>
              <a:ext cx="1092744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Net-Zero Heat System</a:t>
              </a:r>
            </a:p>
          </p:txBody>
        </p:sp>
        <p:sp>
          <p:nvSpPr>
            <p:cNvPr id="1046" name="TextBox 1045">
              <a:extLst>
                <a:ext uri="{FF2B5EF4-FFF2-40B4-BE49-F238E27FC236}">
                  <a16:creationId xmlns:a16="http://schemas.microsoft.com/office/drawing/2014/main" id="{69B732ED-F427-6180-DDEC-6DD0B599B1BC}"/>
                </a:ext>
              </a:extLst>
            </p:cNvPr>
            <p:cNvSpPr txBox="1"/>
            <p:nvPr/>
          </p:nvSpPr>
          <p:spPr>
            <a:xfrm>
              <a:off x="3998016" y="3703528"/>
              <a:ext cx="113347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&lt; 1,300°C</a:t>
              </a:r>
            </a:p>
          </p:txBody>
        </p:sp>
        <p:sp>
          <p:nvSpPr>
            <p:cNvPr id="1047" name="TextBox 1046">
              <a:extLst>
                <a:ext uri="{FF2B5EF4-FFF2-40B4-BE49-F238E27FC236}">
                  <a16:creationId xmlns:a16="http://schemas.microsoft.com/office/drawing/2014/main" id="{AD4E8899-1A14-F2F1-A7A6-367B9503988C}"/>
                </a:ext>
              </a:extLst>
            </p:cNvPr>
            <p:cNvSpPr txBox="1"/>
            <p:nvPr/>
          </p:nvSpPr>
          <p:spPr>
            <a:xfrm>
              <a:off x="5382611" y="3703528"/>
              <a:ext cx="86574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Not disclosed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3839BD20-6144-B3A5-9E9D-415DCA48EDAD}"/>
                </a:ext>
              </a:extLst>
            </p:cNvPr>
            <p:cNvSpPr txBox="1"/>
            <p:nvPr/>
          </p:nvSpPr>
          <p:spPr>
            <a:xfrm>
              <a:off x="6552134" y="3703528"/>
              <a:ext cx="1478506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Early commercialization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51E8B60B-C981-1F92-260F-EB9A3FBBDCEB}"/>
                </a:ext>
              </a:extLst>
            </p:cNvPr>
            <p:cNvSpPr txBox="1"/>
            <p:nvPr/>
          </p:nvSpPr>
          <p:spPr>
            <a:xfrm>
              <a:off x="8307171" y="3703528"/>
              <a:ext cx="1490918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b="1" noProof="0" dirty="0">
                  <a:solidFill>
                    <a:srgbClr val="000000"/>
                  </a:solidFill>
                  <a:latin typeface="Arial"/>
                  <a:cs typeface="Arial"/>
                </a:rPr>
                <a:t>VC: $22M; </a:t>
              </a: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Grant: $2M</a:t>
              </a:r>
            </a:p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EU, U.S.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F9C1BA9E-70FC-EA3D-0329-4DA9DFA023B7}"/>
                </a:ext>
              </a:extLst>
            </p:cNvPr>
            <p:cNvSpPr txBox="1"/>
            <p:nvPr/>
          </p:nvSpPr>
          <p:spPr>
            <a:xfrm>
              <a:off x="1459496" y="3703528"/>
              <a:ext cx="1095094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b="1" noProof="0" dirty="0">
                  <a:solidFill>
                    <a:srgbClr val="000000"/>
                  </a:solidFill>
                  <a:latin typeface="Arial"/>
                  <a:cs typeface="Arial"/>
                </a:rPr>
                <a:t>Germany</a:t>
              </a:r>
            </a:p>
          </p:txBody>
        </p:sp>
      </p:grpSp>
      <p:sp>
        <p:nvSpPr>
          <p:cNvPr id="1055" name="TextBox 1054">
            <a:extLst>
              <a:ext uri="{FF2B5EF4-FFF2-40B4-BE49-F238E27FC236}">
                <a16:creationId xmlns:a16="http://schemas.microsoft.com/office/drawing/2014/main" id="{D09CD9D7-6AD0-9F02-0FF9-24698241A516}"/>
              </a:ext>
            </a:extLst>
          </p:cNvPr>
          <p:cNvSpPr txBox="1"/>
          <p:nvPr/>
        </p:nvSpPr>
        <p:spPr>
          <a:xfrm>
            <a:off x="1459275" y="1499872"/>
            <a:ext cx="1095536" cy="369012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228600">
              <a:spcAft>
                <a:spcPts val="1200"/>
              </a:spcAft>
            </a:pPr>
            <a:r>
              <a:rPr lang="en-US" sz="1200" b="1" noProof="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Headquarters</a:t>
            </a:r>
          </a:p>
        </p:txBody>
      </p:sp>
      <p:sp>
        <p:nvSpPr>
          <p:cNvPr id="1057" name="btfpCallout843070">
            <a:extLst>
              <a:ext uri="{FF2B5EF4-FFF2-40B4-BE49-F238E27FC236}">
                <a16:creationId xmlns:a16="http://schemas.microsoft.com/office/drawing/2014/main" id="{ECD814F0-42D7-81E0-864E-8591E3796440}"/>
              </a:ext>
            </a:extLst>
          </p:cNvPr>
          <p:cNvSpPr/>
          <p:nvPr/>
        </p:nvSpPr>
        <p:spPr bwMode="gray">
          <a:xfrm>
            <a:off x="4242836" y="5944422"/>
            <a:ext cx="1165968" cy="422553"/>
          </a:xfrm>
          <a:prstGeom prst="wedgeRectCallout">
            <a:avLst>
              <a:gd name="adj1" fmla="val -22686"/>
              <a:gd name="adj2" fmla="val -70482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cs typeface="Arial"/>
              </a:rPr>
              <a:t>Not at cement kiln temperatures yet</a:t>
            </a:r>
            <a:endParaRPr kumimoji="0" lang="en-US" sz="90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cxnSp>
        <p:nvCxnSpPr>
          <p:cNvPr id="1059" name="Straight Connector 1058">
            <a:extLst>
              <a:ext uri="{FF2B5EF4-FFF2-40B4-BE49-F238E27FC236}">
                <a16:creationId xmlns:a16="http://schemas.microsoft.com/office/drawing/2014/main" id="{AAC3ED78-F298-B0F5-8DFE-FC4F48EDC83A}"/>
              </a:ext>
            </a:extLst>
          </p:cNvPr>
          <p:cNvCxnSpPr>
            <a:cxnSpLocks/>
          </p:cNvCxnSpPr>
          <p:nvPr/>
        </p:nvCxnSpPr>
        <p:spPr>
          <a:xfrm>
            <a:off x="305984" y="2772358"/>
            <a:ext cx="11612880" cy="0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cxnSp>
        <p:nvCxnSpPr>
          <p:cNvPr id="1061" name="Straight Connector 1060">
            <a:extLst>
              <a:ext uri="{FF2B5EF4-FFF2-40B4-BE49-F238E27FC236}">
                <a16:creationId xmlns:a16="http://schemas.microsoft.com/office/drawing/2014/main" id="{07DE2545-AEB0-770D-3FC3-FD4D9F8851BD}"/>
              </a:ext>
            </a:extLst>
          </p:cNvPr>
          <p:cNvCxnSpPr>
            <a:cxnSpLocks/>
          </p:cNvCxnSpPr>
          <p:nvPr/>
        </p:nvCxnSpPr>
        <p:spPr>
          <a:xfrm>
            <a:off x="305984" y="3651806"/>
            <a:ext cx="11612880" cy="0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cxnSp>
        <p:nvCxnSpPr>
          <p:cNvPr id="1063" name="Straight Connector 1062">
            <a:extLst>
              <a:ext uri="{FF2B5EF4-FFF2-40B4-BE49-F238E27FC236}">
                <a16:creationId xmlns:a16="http://schemas.microsoft.com/office/drawing/2014/main" id="{9B51EE37-787E-6F5B-4ED8-06BCBFFC7022}"/>
              </a:ext>
            </a:extLst>
          </p:cNvPr>
          <p:cNvCxnSpPr>
            <a:cxnSpLocks/>
          </p:cNvCxnSpPr>
          <p:nvPr/>
        </p:nvCxnSpPr>
        <p:spPr>
          <a:xfrm>
            <a:off x="305984" y="4531254"/>
            <a:ext cx="11612880" cy="0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cxnSp>
        <p:nvCxnSpPr>
          <p:cNvPr id="1065" name="Straight Connector 1064">
            <a:extLst>
              <a:ext uri="{FF2B5EF4-FFF2-40B4-BE49-F238E27FC236}">
                <a16:creationId xmlns:a16="http://schemas.microsoft.com/office/drawing/2014/main" id="{A94438C8-8AB1-45FD-C13C-D4CF565A7242}"/>
              </a:ext>
            </a:extLst>
          </p:cNvPr>
          <p:cNvCxnSpPr>
            <a:cxnSpLocks/>
          </p:cNvCxnSpPr>
          <p:nvPr/>
        </p:nvCxnSpPr>
        <p:spPr>
          <a:xfrm>
            <a:off x="305984" y="5410700"/>
            <a:ext cx="11612880" cy="0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sp>
        <p:nvSpPr>
          <p:cNvPr id="1067" name="TextBox 1066">
            <a:extLst>
              <a:ext uri="{FF2B5EF4-FFF2-40B4-BE49-F238E27FC236}">
                <a16:creationId xmlns:a16="http://schemas.microsoft.com/office/drawing/2014/main" id="{41700E86-73C8-3668-32F2-BC7B6DC26E0D}"/>
              </a:ext>
            </a:extLst>
          </p:cNvPr>
          <p:cNvSpPr txBox="1"/>
          <p:nvPr/>
        </p:nvSpPr>
        <p:spPr>
          <a:xfrm>
            <a:off x="10118940" y="1499872"/>
            <a:ext cx="1662074" cy="369012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228600">
              <a:spcAft>
                <a:spcPts val="1200"/>
              </a:spcAft>
            </a:pPr>
            <a:r>
              <a:rPr lang="en-US" sz="1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Investors</a:t>
            </a:r>
            <a:endParaRPr lang="en-US" sz="1200" b="1" noProof="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4358743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36794E-1B44-452C-4EC1-EBA0353172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9384056C-4B37-6A75-6759-11852E9C0C68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25219710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03" imgH="503" progId="TCLayout.ActiveDocument.1">
                  <p:embed/>
                </p:oleObj>
              </mc:Choice>
              <mc:Fallback>
                <p:oleObj name="think-cell Slide" r:id="rId6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384056C-4B37-6A75-6759-11852E9C0C6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" name="btfpNotesBox967513">
            <a:extLst>
              <a:ext uri="{FF2B5EF4-FFF2-40B4-BE49-F238E27FC236}">
                <a16:creationId xmlns:a16="http://schemas.microsoft.com/office/drawing/2014/main" id="{8F1353B7-F1C6-F32B-3593-CAF67E58171F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24000" y="6399904"/>
            <a:ext cx="9267771" cy="369332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</a:t>
            </a:r>
            <a:r>
              <a:rPr lang="en-US" sz="800" noProof="0" dirty="0">
                <a:solidFill>
                  <a:srgbClr val="000000"/>
                </a:solidFill>
                <a:latin typeface="Arial"/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8"/>
              </a:rPr>
              <a:t>Brimstone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(2024);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9"/>
              </a:rPr>
              <a:t>Advanced Research Projects Agency-Energy (ARPA-E)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</a:t>
            </a:r>
            <a:r>
              <a:rPr kumimoji="0" lang="en-US" sz="800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;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DOE,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"/>
              </a:rPr>
              <a:t>Awarded projects: cement and concrete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</a:t>
            </a:r>
            <a:r>
              <a:rPr kumimoji="0" lang="en-US" sz="800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;</a:t>
            </a:r>
            <a:r>
              <a:rPr lang="en-US" sz="800" noProof="0" dirty="0">
                <a:solidFill>
                  <a:srgbClr val="000000"/>
                </a:solidFill>
              </a:rPr>
              <a:t> CB Insights, </a:t>
            </a:r>
            <a:r>
              <a:rPr lang="en-US" sz="800" noProof="0" dirty="0">
                <a:solidFill>
                  <a:srgbClr val="000000"/>
                </a:solidFill>
                <a:hlinkClick r:id="rId11"/>
              </a:rPr>
              <a:t>Brimstone Energy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sz="800" noProof="0" dirty="0">
                <a:solidFill>
                  <a:srgbClr val="000000"/>
                </a:solidFill>
              </a:rPr>
              <a:t>(2025</a:t>
            </a:r>
            <a:r>
              <a:rPr lang="en-US" sz="800" dirty="0">
                <a:solidFill>
                  <a:srgbClr val="000000"/>
                </a:solidFill>
              </a:rPr>
              <a:t>); </a:t>
            </a:r>
            <a:br>
              <a:rPr lang="en-US" sz="800" dirty="0">
                <a:solidFill>
                  <a:srgbClr val="000000"/>
                </a:solidFill>
              </a:rPr>
            </a:br>
            <a:r>
              <a:rPr lang="en-US" sz="800" dirty="0">
                <a:solidFill>
                  <a:srgbClr val="000000"/>
                </a:solidFill>
                <a:ea typeface="+mn-lt"/>
                <a:cs typeface="+mn-lt"/>
              </a:rPr>
              <a:t>Business Wire, </a:t>
            </a:r>
            <a:r>
              <a:rPr lang="en-US" sz="800" dirty="0">
                <a:solidFill>
                  <a:srgbClr val="000000"/>
                </a:solidFill>
                <a:ea typeface="+mn-lt"/>
                <a:cs typeface="+mn-lt"/>
                <a:hlinkClick r:id="rId12"/>
              </a:rPr>
              <a:t>Amazon and Brimstone collaboration</a:t>
            </a:r>
            <a:r>
              <a:rPr lang="en-US" sz="800" dirty="0">
                <a:solidFill>
                  <a:srgbClr val="000000"/>
                </a:solidFill>
                <a:ea typeface="+mn-lt"/>
                <a:cs typeface="+mn-lt"/>
              </a:rPr>
              <a:t> (2025).</a:t>
            </a: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Hoshi Ogawa, Sho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Tatsuno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Ariela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Farchi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3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4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Wagner et al., “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5"/>
              </a:rPr>
              <a:t>Decarbonizing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 (16 July 2026).</a:t>
            </a:r>
          </a:p>
        </p:txBody>
      </p:sp>
      <p:sp>
        <p:nvSpPr>
          <p:cNvPr id="11" name="Title 10">
            <a:extLst>
              <a:ext uri="{FF2B5EF4-FFF2-40B4-BE49-F238E27FC236}">
                <a16:creationId xmlns:a16="http://schemas.microsoft.com/office/drawing/2014/main" id="{95FEF7A7-DFD0-F27A-4634-46BA5245CF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noProof="0">
                <a:cs typeface="Arial"/>
              </a:rPr>
              <a:t>Brimstone eliminates </a:t>
            </a:r>
            <a:r>
              <a:rPr lang="en-US">
                <a:cs typeface="Arial"/>
              </a:rPr>
              <a:t>chemical emissions from</a:t>
            </a:r>
            <a:r>
              <a:rPr lang="en-US" noProof="0">
                <a:cs typeface="Arial"/>
              </a:rPr>
              <a:t> traditional cement production by </a:t>
            </a:r>
            <a:r>
              <a:rPr lang="en-US">
                <a:cs typeface="Arial"/>
              </a:rPr>
              <a:t>replacing limestone with</a:t>
            </a:r>
            <a:r>
              <a:rPr lang="en-US" noProof="0">
                <a:cs typeface="Arial"/>
              </a:rPr>
              <a:t> calcium silicate rocks</a:t>
            </a:r>
            <a:endParaRPr lang="en-US" noProof="0"/>
          </a:p>
        </p:txBody>
      </p:sp>
      <p:sp>
        <p:nvSpPr>
          <p:cNvPr id="8" name="Content Placeholder 10">
            <a:extLst>
              <a:ext uri="{FF2B5EF4-FFF2-40B4-BE49-F238E27FC236}">
                <a16:creationId xmlns:a16="http://schemas.microsoft.com/office/drawing/2014/main" id="{B69D67FE-9846-C159-4911-2DE562CF3224}"/>
              </a:ext>
            </a:extLst>
          </p:cNvPr>
          <p:cNvSpPr txBox="1">
            <a:spLocks/>
          </p:cNvSpPr>
          <p:nvPr/>
        </p:nvSpPr>
        <p:spPr>
          <a:xfrm>
            <a:off x="-11576" y="-11575"/>
            <a:ext cx="4595814" cy="320040"/>
          </a:xfrm>
          <a:prstGeom prst="rect">
            <a:avLst/>
          </a:prstGeom>
          <a:solidFill>
            <a:schemeClr val="accent1"/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noProof="0" dirty="0">
                <a:solidFill>
                  <a:srgbClr val="FFFFFF"/>
                </a:solidFill>
              </a:rPr>
              <a:t>Alternative production: Brimstone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noProof="0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1348CF8-4C4C-B2C8-BFE9-D9A180C2877D}"/>
              </a:ext>
            </a:extLst>
          </p:cNvPr>
          <p:cNvSpPr txBox="1"/>
          <p:nvPr/>
        </p:nvSpPr>
        <p:spPr bwMode="gray">
          <a:xfrm>
            <a:off x="324000" y="1548000"/>
            <a:ext cx="4685341" cy="100796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>
            <a:sp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None/>
            </a:pPr>
            <a:endParaRPr lang="en-US" sz="1250" b="1" noProof="0" dirty="0"/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noProof="0" dirty="0"/>
              <a:t>Founded: 2019, California, U.S.</a:t>
            </a:r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noProof="0" dirty="0"/>
              <a:t>Total funding raised to date: $72 million </a:t>
            </a:r>
          </a:p>
        </p:txBody>
      </p:sp>
      <p:sp>
        <p:nvSpPr>
          <p:cNvPr id="12" name="Triangle 21">
            <a:extLst>
              <a:ext uri="{FF2B5EF4-FFF2-40B4-BE49-F238E27FC236}">
                <a16:creationId xmlns:a16="http://schemas.microsoft.com/office/drawing/2014/main" id="{6645724E-9740-3DA3-B1C8-F837CC53520E}"/>
              </a:ext>
            </a:extLst>
          </p:cNvPr>
          <p:cNvSpPr/>
          <p:nvPr/>
        </p:nvSpPr>
        <p:spPr bwMode="gray">
          <a:xfrm rot="10800000">
            <a:off x="7900950" y="3292388"/>
            <a:ext cx="1212014" cy="438399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 dirty="0">
              <a:solidFill>
                <a:schemeClr val="tx1"/>
              </a:solidFill>
            </a:endParaRPr>
          </a:p>
        </p:txBody>
      </p:sp>
      <p:pic>
        <p:nvPicPr>
          <p:cNvPr id="18" name="Picture 2">
            <a:extLst>
              <a:ext uri="{FF2B5EF4-FFF2-40B4-BE49-F238E27FC236}">
                <a16:creationId xmlns:a16="http://schemas.microsoft.com/office/drawing/2014/main" id="{2EEE55F6-85FD-39AC-B52B-C21B789731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56946" y="1669762"/>
            <a:ext cx="1604613" cy="2736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4" name="Group 23">
            <a:extLst>
              <a:ext uri="{FF2B5EF4-FFF2-40B4-BE49-F238E27FC236}">
                <a16:creationId xmlns:a16="http://schemas.microsoft.com/office/drawing/2014/main" id="{66F0C4C6-43CF-68DA-E97A-7B06294A7659}"/>
              </a:ext>
            </a:extLst>
          </p:cNvPr>
          <p:cNvGrpSpPr/>
          <p:nvPr/>
        </p:nvGrpSpPr>
        <p:grpSpPr>
          <a:xfrm>
            <a:off x="7422143" y="1574311"/>
            <a:ext cx="2169628" cy="1471544"/>
            <a:chOff x="7405536" y="1574311"/>
            <a:chExt cx="2169628" cy="1471544"/>
          </a:xfrm>
        </p:grpSpPr>
        <p:pic>
          <p:nvPicPr>
            <p:cNvPr id="27" name="Picture 26">
              <a:extLst>
                <a:ext uri="{FF2B5EF4-FFF2-40B4-BE49-F238E27FC236}">
                  <a16:creationId xmlns:a16="http://schemas.microsoft.com/office/drawing/2014/main" id="{15659024-A302-EA04-2619-F3126659428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 rot="5400000">
              <a:off x="7876410" y="1413135"/>
              <a:ext cx="1328934" cy="1846519"/>
            </a:xfrm>
            <a:prstGeom prst="rect">
              <a:avLst/>
            </a:prstGeom>
          </p:spPr>
        </p:pic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E192FDC1-B13C-EB78-7376-5CDEDAB9198C}"/>
                </a:ext>
              </a:extLst>
            </p:cNvPr>
            <p:cNvSpPr/>
            <p:nvPr/>
          </p:nvSpPr>
          <p:spPr bwMode="gray">
            <a:xfrm>
              <a:off x="7405536" y="1574311"/>
              <a:ext cx="2169628" cy="1471544"/>
            </a:xfrm>
            <a:prstGeom prst="rect">
              <a:avLst/>
            </a:prstGeom>
            <a:noFill/>
            <a:ln w="952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 dirty="0">
                <a:ln>
                  <a:solidFill>
                    <a:schemeClr val="accent1"/>
                  </a:solidFill>
                </a:ln>
                <a:noFill/>
              </a:endParaRPr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DABB3E7C-CE1C-56A7-F571-D5CEEB855054}"/>
              </a:ext>
            </a:extLst>
          </p:cNvPr>
          <p:cNvSpPr txBox="1"/>
          <p:nvPr/>
        </p:nvSpPr>
        <p:spPr bwMode="gray">
          <a:xfrm>
            <a:off x="7261559" y="2934536"/>
            <a:ext cx="2674578" cy="430887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algn="ctr">
              <a:spcBef>
                <a:spcPts val="600"/>
              </a:spcBef>
              <a:spcAft>
                <a:spcPts val="600"/>
              </a:spcAft>
            </a:pPr>
            <a:r>
              <a:rPr lang="en-US" sz="1000" dirty="0">
                <a:ln>
                  <a:solidFill>
                    <a:schemeClr val="accent1"/>
                  </a:solidFill>
                </a:ln>
                <a:solidFill>
                  <a:schemeClr val="accent1"/>
                </a:solidFill>
              </a:rPr>
              <a:t>CALCIUM-BEARING SILICATE ROCK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A7B91718-5DD4-8703-09EF-057883852353}"/>
              </a:ext>
            </a:extLst>
          </p:cNvPr>
          <p:cNvGrpSpPr/>
          <p:nvPr/>
        </p:nvGrpSpPr>
        <p:grpSpPr>
          <a:xfrm>
            <a:off x="5164605" y="3875512"/>
            <a:ext cx="6684704" cy="2443328"/>
            <a:chOff x="5164605" y="3865352"/>
            <a:chExt cx="6684704" cy="2443328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ADFD0FDD-FAF3-27A1-C75D-C87440C0A8B5}"/>
                </a:ext>
              </a:extLst>
            </p:cNvPr>
            <p:cNvGrpSpPr/>
            <p:nvPr/>
          </p:nvGrpSpPr>
          <p:grpSpPr>
            <a:xfrm>
              <a:off x="5167038" y="3865352"/>
              <a:ext cx="6682271" cy="1746808"/>
              <a:chOff x="5169472" y="3967383"/>
              <a:chExt cx="6682271" cy="1746808"/>
            </a:xfrm>
          </p:grpSpPr>
          <p:pic>
            <p:nvPicPr>
              <p:cNvPr id="42" name="Picture 41" descr="A close-up of a white powder&#10;&#10;AI-generated content may be incorrect.">
                <a:extLst>
                  <a:ext uri="{FF2B5EF4-FFF2-40B4-BE49-F238E27FC236}">
                    <a16:creationId xmlns:a16="http://schemas.microsoft.com/office/drawing/2014/main" id="{45FC9340-A9EE-285C-5A5B-A87CA180F7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5169472" y="4029075"/>
                <a:ext cx="2079053" cy="1638300"/>
              </a:xfrm>
              <a:prstGeom prst="rect">
                <a:avLst/>
              </a:prstGeom>
            </p:spPr>
          </p:pic>
          <p:pic>
            <p:nvPicPr>
              <p:cNvPr id="43" name="Picture 42" descr="A close-up of a white powder&#10;&#10;AI-generated content may be incorrect.">
                <a:extLst>
                  <a:ext uri="{FF2B5EF4-FFF2-40B4-BE49-F238E27FC236}">
                    <a16:creationId xmlns:a16="http://schemas.microsoft.com/office/drawing/2014/main" id="{AFBD4AEE-A1A0-38A0-FF85-DE7E285636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7374752" y="4029075"/>
                <a:ext cx="2143126" cy="1638300"/>
              </a:xfrm>
              <a:prstGeom prst="rect">
                <a:avLst/>
              </a:prstGeom>
            </p:spPr>
          </p:pic>
          <p:pic>
            <p:nvPicPr>
              <p:cNvPr id="44" name="Picture 43" descr="A close-up of a white powder&#10;&#10;AI-generated content may be incorrect.">
                <a:extLst>
                  <a:ext uri="{FF2B5EF4-FFF2-40B4-BE49-F238E27FC236}">
                    <a16:creationId xmlns:a16="http://schemas.microsoft.com/office/drawing/2014/main" id="{CE3CF626-A237-8F83-4D48-B3AED1B17E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7434471" y="4029075"/>
                <a:ext cx="2143126" cy="1638300"/>
              </a:xfrm>
              <a:prstGeom prst="rect">
                <a:avLst/>
              </a:prstGeom>
            </p:spPr>
          </p:pic>
          <p:pic>
            <p:nvPicPr>
              <p:cNvPr id="45" name="Picture 44" descr="A close-up of a white powder&#10;&#10;AI-generated content may be incorrect.">
                <a:extLst>
                  <a:ext uri="{FF2B5EF4-FFF2-40B4-BE49-F238E27FC236}">
                    <a16:creationId xmlns:a16="http://schemas.microsoft.com/office/drawing/2014/main" id="{63394406-AB23-92C8-DE67-D336D3E770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9639750" y="4029075"/>
                <a:ext cx="2143126" cy="1638300"/>
              </a:xfrm>
              <a:prstGeom prst="rect">
                <a:avLst/>
              </a:prstGeom>
            </p:spPr>
          </p:pic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8735E8AE-566C-D9E0-DC95-83DDE5DE749C}"/>
                  </a:ext>
                </a:extLst>
              </p:cNvPr>
              <p:cNvSpPr/>
              <p:nvPr/>
            </p:nvSpPr>
            <p:spPr bwMode="gray">
              <a:xfrm>
                <a:off x="5169473" y="3967383"/>
                <a:ext cx="2205279" cy="1746808"/>
              </a:xfrm>
              <a:prstGeom prst="rect">
                <a:avLst/>
              </a:prstGeom>
              <a:noFill/>
              <a:ln w="9525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 dirty="0">
                  <a:ln>
                    <a:solidFill>
                      <a:schemeClr val="accent1"/>
                    </a:solidFill>
                  </a:ln>
                  <a:noFill/>
                </a:endParaRPr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509ED8B7-B060-F861-F7AC-BF672BD421AC}"/>
                  </a:ext>
                </a:extLst>
              </p:cNvPr>
              <p:cNvSpPr/>
              <p:nvPr/>
            </p:nvSpPr>
            <p:spPr bwMode="gray">
              <a:xfrm>
                <a:off x="7407969" y="3967383"/>
                <a:ext cx="2205279" cy="1746808"/>
              </a:xfrm>
              <a:prstGeom prst="rect">
                <a:avLst/>
              </a:prstGeom>
              <a:noFill/>
              <a:ln w="9525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 dirty="0">
                  <a:ln>
                    <a:solidFill>
                      <a:schemeClr val="accent1"/>
                    </a:solidFill>
                  </a:ln>
                  <a:noFill/>
                </a:endParaRPr>
              </a:p>
            </p:txBody>
          </p:sp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4B4F86B2-4A66-D9B6-98D8-E2945C7184D7}"/>
                  </a:ext>
                </a:extLst>
              </p:cNvPr>
              <p:cNvSpPr/>
              <p:nvPr/>
            </p:nvSpPr>
            <p:spPr bwMode="gray">
              <a:xfrm>
                <a:off x="9646464" y="3967383"/>
                <a:ext cx="2205279" cy="1746808"/>
              </a:xfrm>
              <a:prstGeom prst="rect">
                <a:avLst/>
              </a:prstGeom>
              <a:noFill/>
              <a:ln w="9525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 dirty="0">
                  <a:ln>
                    <a:solidFill>
                      <a:schemeClr val="accent1"/>
                    </a:solidFill>
                  </a:ln>
                  <a:noFill/>
                </a:endParaRPr>
              </a:p>
            </p:txBody>
          </p:sp>
        </p:grp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9CE28106-4625-1787-A468-62F69DCC0463}"/>
                </a:ext>
              </a:extLst>
            </p:cNvPr>
            <p:cNvGrpSpPr/>
            <p:nvPr/>
          </p:nvGrpSpPr>
          <p:grpSpPr>
            <a:xfrm>
              <a:off x="5164605" y="5565344"/>
              <a:ext cx="6683732" cy="743336"/>
              <a:chOff x="5164605" y="5565344"/>
              <a:chExt cx="6683732" cy="743336"/>
            </a:xfrm>
          </p:grpSpPr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82301A84-5DE8-CAD8-0EB2-E746BBFF35D4}"/>
                  </a:ext>
                </a:extLst>
              </p:cNvPr>
              <p:cNvSpPr txBox="1"/>
              <p:nvPr/>
            </p:nvSpPr>
            <p:spPr bwMode="gray">
              <a:xfrm>
                <a:off x="5164605" y="5570016"/>
                <a:ext cx="2205279" cy="430887"/>
              </a:xfrm>
              <a:prstGeom prst="rect">
                <a:avLst/>
              </a:prstGeom>
              <a:noFill/>
            </p:spPr>
            <p:txBody>
              <a:bodyPr wrap="square" lIns="137160" tIns="137160" rIns="274320" bIns="137160" rtlCol="0">
                <a:spAutoFit/>
              </a:bodyPr>
              <a:lstStyle/>
              <a:p>
                <a:pPr algn="ctr"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US" sz="1000" dirty="0">
                    <a:ln>
                      <a:solidFill>
                        <a:schemeClr val="accent1"/>
                      </a:solidFill>
                    </a:ln>
                    <a:solidFill>
                      <a:schemeClr val="accent1"/>
                    </a:solidFill>
                  </a:rPr>
                  <a:t>PORTLAND CEMENT</a:t>
                </a:r>
              </a:p>
            </p:txBody>
          </p: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83E62C89-50A6-DC99-C2B6-2057B7A6927F}"/>
                  </a:ext>
                </a:extLst>
              </p:cNvPr>
              <p:cNvSpPr txBox="1"/>
              <p:nvPr/>
            </p:nvSpPr>
            <p:spPr bwMode="gray">
              <a:xfrm>
                <a:off x="7403831" y="5570016"/>
                <a:ext cx="2205279" cy="738664"/>
              </a:xfrm>
              <a:prstGeom prst="rect">
                <a:avLst/>
              </a:prstGeom>
              <a:noFill/>
            </p:spPr>
            <p:txBody>
              <a:bodyPr wrap="square" lIns="137160" tIns="137160" rIns="274320" bIns="137160" rtlCol="0">
                <a:spAutoFit/>
              </a:bodyPr>
              <a:lstStyle/>
              <a:p>
                <a:pPr algn="ctr"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US" sz="1000" dirty="0">
                    <a:ln>
                      <a:solidFill>
                        <a:schemeClr val="accent1"/>
                      </a:solidFill>
                    </a:ln>
                    <a:solidFill>
                      <a:schemeClr val="accent1"/>
                    </a:solidFill>
                  </a:rPr>
                  <a:t>SUPPLEMENTARY CEMENTITIOUS MATERIALS (SCMs) </a:t>
                </a:r>
              </a:p>
            </p:txBody>
          </p: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793171B8-9007-3AC7-C5ED-E6E87AB67868}"/>
                  </a:ext>
                </a:extLst>
              </p:cNvPr>
              <p:cNvSpPr txBox="1"/>
              <p:nvPr/>
            </p:nvSpPr>
            <p:spPr bwMode="gray">
              <a:xfrm>
                <a:off x="9643058" y="5565344"/>
                <a:ext cx="2205279" cy="430887"/>
              </a:xfrm>
              <a:prstGeom prst="rect">
                <a:avLst/>
              </a:prstGeom>
              <a:noFill/>
            </p:spPr>
            <p:txBody>
              <a:bodyPr wrap="square" lIns="137160" tIns="137160" rIns="274320" bIns="137160" rtlCol="0">
                <a:spAutoFit/>
              </a:bodyPr>
              <a:lstStyle/>
              <a:p>
                <a:pPr algn="ctr"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US" sz="1000" dirty="0">
                    <a:ln>
                      <a:solidFill>
                        <a:schemeClr val="accent1"/>
                      </a:solidFill>
                    </a:ln>
                    <a:solidFill>
                      <a:schemeClr val="accent1"/>
                    </a:solidFill>
                  </a:rPr>
                  <a:t>SMELTER-GRADE ALUMINA</a:t>
                </a:r>
              </a:p>
            </p:txBody>
          </p:sp>
        </p:grpSp>
      </p:grpSp>
      <p:sp>
        <p:nvSpPr>
          <p:cNvPr id="49" name="Text Placeholder 8">
            <a:extLst>
              <a:ext uri="{FF2B5EF4-FFF2-40B4-BE49-F238E27FC236}">
                <a16:creationId xmlns:a16="http://schemas.microsoft.com/office/drawing/2014/main" id="{1523736A-782A-652D-A137-49660822E48A}"/>
              </a:ext>
            </a:extLst>
          </p:cNvPr>
          <p:cNvSpPr txBox="1">
            <a:spLocks/>
          </p:cNvSpPr>
          <p:nvPr/>
        </p:nvSpPr>
        <p:spPr>
          <a:xfrm>
            <a:off x="324000" y="2614540"/>
            <a:ext cx="4685341" cy="3704299"/>
          </a:xfrm>
          <a:prstGeom prst="rect">
            <a:avLst/>
          </a:prstGeom>
          <a:solidFill>
            <a:srgbClr val="E5E8F0"/>
          </a:solidFill>
        </p:spPr>
        <p:txBody>
          <a:bodyPr vert="horz" lIns="137160" tIns="137160" rIns="274320" bIns="13716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Technology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Brimstone makes cement from </a:t>
            </a:r>
            <a:r>
              <a:rPr lang="en-US" sz="1050" b="1" dirty="0">
                <a:cs typeface="Arial"/>
              </a:rPr>
              <a:t>carbon-free calcium silicate rocks</a:t>
            </a:r>
            <a:r>
              <a:rPr lang="en-US" sz="1050" dirty="0">
                <a:cs typeface="Arial"/>
              </a:rPr>
              <a:t>,</a:t>
            </a:r>
            <a:r>
              <a:rPr lang="en-US" sz="1050" b="1" dirty="0">
                <a:cs typeface="Arial"/>
              </a:rPr>
              <a:t> </a:t>
            </a:r>
            <a:r>
              <a:rPr lang="en-US" sz="1050" dirty="0">
                <a:cs typeface="Arial"/>
              </a:rPr>
              <a:t>eliminating the calcination process, which accounts for 60% of </a:t>
            </a:r>
            <a:r>
              <a:rPr lang="en-US" sz="1050" dirty="0"/>
              <a:t>CO</a:t>
            </a:r>
            <a:r>
              <a:rPr lang="en-US" sz="1050" baseline="-25000" dirty="0"/>
              <a:t>2</a:t>
            </a:r>
            <a:r>
              <a:rPr lang="en-US" sz="1050" dirty="0">
                <a:cs typeface="Arial"/>
              </a:rPr>
              <a:t> emissions in traditional cement production.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Brimstone’s process creates three key co-products: </a:t>
            </a:r>
            <a:r>
              <a:rPr lang="en-US" sz="1050" b="1" dirty="0">
                <a:solidFill>
                  <a:sysClr val="windowText" lastClr="000000"/>
                </a:solidFill>
              </a:rPr>
              <a:t>ASTM C150 Portland cement</a:t>
            </a:r>
            <a:r>
              <a:rPr lang="en-US" sz="1050" b="1" dirty="0">
                <a:cs typeface="Arial"/>
              </a:rPr>
              <a:t>, SCMs, and smelter-grade alumina. </a:t>
            </a:r>
          </a:p>
          <a:p>
            <a:pPr>
              <a:spcBef>
                <a:spcPts val="400"/>
              </a:spcBef>
            </a:pPr>
            <a:r>
              <a:rPr lang="en-US" sz="1050" b="1" dirty="0">
                <a:cs typeface="Arial"/>
              </a:rPr>
              <a:t>At an industrial scale </a:t>
            </a:r>
            <a:r>
              <a:rPr lang="en-US" sz="1050" dirty="0">
                <a:cs typeface="Arial"/>
              </a:rPr>
              <a:t>of production, all three co-products could be </a:t>
            </a:r>
            <a:r>
              <a:rPr lang="en-US" sz="1050" b="1" dirty="0">
                <a:cs typeface="Arial"/>
              </a:rPr>
              <a:t>sold at competitive market prices.</a:t>
            </a:r>
          </a:p>
          <a:p>
            <a:pPr marL="0" indent="0">
              <a:spcBef>
                <a:spcPts val="1200"/>
              </a:spcBef>
              <a:buFont typeface="Arial" panose="020B0604020202020204" pitchFamily="34" charset="0"/>
              <a:buNone/>
            </a:pPr>
            <a:r>
              <a:rPr lang="en-US" sz="1250" b="1" dirty="0"/>
              <a:t>Current achievements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Advanced in the construction of </a:t>
            </a:r>
            <a:r>
              <a:rPr lang="en-US" sz="1050" b="1" dirty="0">
                <a:cs typeface="Arial"/>
              </a:rPr>
              <a:t>a commercial-scale plant to produce 140,000 metric tons per year </a:t>
            </a:r>
            <a:r>
              <a:rPr lang="en-US" sz="1050" dirty="0">
                <a:cs typeface="Arial"/>
              </a:rPr>
              <a:t>of decarbonized industry-standard ASTM C150 Portland cement, SCMs, and alumina. 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Received </a:t>
            </a:r>
            <a:r>
              <a:rPr lang="en-US" sz="1050" b="1" dirty="0">
                <a:cs typeface="Arial"/>
              </a:rPr>
              <a:t>third-party certification that its cement meets or exceeds ASTM C150</a:t>
            </a:r>
            <a:r>
              <a:rPr lang="en-US" sz="1050" dirty="0">
                <a:cs typeface="Arial"/>
              </a:rPr>
              <a:t> standards for OPC.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Signed a </a:t>
            </a:r>
            <a:r>
              <a:rPr lang="en-US" sz="1050" b="1" dirty="0">
                <a:cs typeface="Arial"/>
              </a:rPr>
              <a:t>commercial agreement with Amazon, which will reserve annual volumes of Brimstone’s OPC and SCMs</a:t>
            </a:r>
            <a:r>
              <a:rPr lang="en-US" sz="1050" dirty="0">
                <a:cs typeface="Arial"/>
              </a:rPr>
              <a:t>, pending successful completion of testing and commercialization to scale up requirements.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77377207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2D954F-2E5A-6DAB-6C70-A88ECF1EDF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F36FA4D9-32CA-50B0-C1A7-65F79B7D1FA9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407841730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03" imgH="503" progId="TCLayout.ActiveDocument.1">
                  <p:embed/>
                </p:oleObj>
              </mc:Choice>
              <mc:Fallback>
                <p:oleObj name="think-cell Slide" r:id="rId6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36FA4D9-32CA-50B0-C1A7-65F79B7D1FA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67997393-DA0A-D53A-CBC5-F5096B81AA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noProof="0" dirty="0">
                <a:cs typeface="Arial"/>
              </a:rPr>
              <a:t>Sublime replaces </a:t>
            </a:r>
            <a:r>
              <a:rPr lang="en-US" dirty="0">
                <a:cs typeface="Arial"/>
              </a:rPr>
              <a:t>high-heat kilns with electrochemistry and </a:t>
            </a:r>
            <a:r>
              <a:rPr lang="en-US" noProof="0" dirty="0">
                <a:cs typeface="Arial"/>
              </a:rPr>
              <a:t>limestone with </a:t>
            </a:r>
            <a:r>
              <a:rPr lang="en-US" dirty="0">
                <a:cs typeface="Arial"/>
              </a:rPr>
              <a:t>alternative</a:t>
            </a:r>
            <a:r>
              <a:rPr lang="en-US" noProof="0" dirty="0">
                <a:cs typeface="Arial"/>
              </a:rPr>
              <a:t> feedstocks to </a:t>
            </a:r>
            <a:r>
              <a:rPr lang="en-US" dirty="0">
                <a:cs typeface="Arial"/>
              </a:rPr>
              <a:t>reduce ~90% emissions</a:t>
            </a:r>
            <a:endParaRPr lang="en-US" noProof="0" dirty="0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6CE630A-498F-28CF-912F-21DD3CCC53C3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324000" y="2651555"/>
            <a:ext cx="4808538" cy="3643312"/>
          </a:xfrm>
          <a:solidFill>
            <a:srgbClr val="E5E8F0"/>
          </a:solidFill>
        </p:spPr>
        <p:txBody>
          <a:bodyPr vert="horz" lIns="137160" tIns="137160" rIns="274320" bIns="137160" rtlCol="0" anchor="t">
            <a:noAutofit/>
          </a:bodyPr>
          <a:lstStyle/>
          <a:p>
            <a:pPr marL="0" indent="0">
              <a:spcBef>
                <a:spcPts val="600"/>
              </a:spcBef>
              <a:buNone/>
            </a:pPr>
            <a:r>
              <a:rPr lang="en-US" sz="1250" b="1" noProof="0" dirty="0"/>
              <a:t>Technology</a:t>
            </a:r>
          </a:p>
          <a:p>
            <a:pPr>
              <a:spcBef>
                <a:spcPts val="600"/>
              </a:spcBef>
            </a:pPr>
            <a:r>
              <a:rPr lang="en-US" sz="1050" noProof="0" dirty="0">
                <a:cs typeface="Arial"/>
              </a:rPr>
              <a:t>Sublime’s technology uses an </a:t>
            </a:r>
            <a:r>
              <a:rPr lang="en-US" sz="1050" b="1" noProof="0" dirty="0">
                <a:cs typeface="Arial"/>
              </a:rPr>
              <a:t>electrochemical process that replaces carbon-intensive limestone with abundant non-carbonate feedstocks </a:t>
            </a:r>
            <a:r>
              <a:rPr lang="en-US" sz="1050" noProof="0" dirty="0">
                <a:cs typeface="Arial"/>
              </a:rPr>
              <a:t>like calcium silicate minerals or industrial waste.</a:t>
            </a:r>
          </a:p>
          <a:p>
            <a:pPr>
              <a:spcBef>
                <a:spcPts val="600"/>
              </a:spcBef>
            </a:pPr>
            <a:r>
              <a:rPr lang="en-US" sz="1050" b="1" noProof="0" dirty="0">
                <a:cs typeface="Arial"/>
              </a:rPr>
              <a:t>Sublime uses electricity, rather than heat</a:t>
            </a:r>
            <a:r>
              <a:rPr lang="en-US" sz="1050" noProof="0" dirty="0">
                <a:cs typeface="Arial"/>
              </a:rPr>
              <a:t>,</a:t>
            </a:r>
            <a:r>
              <a:rPr lang="en-US" sz="1050" b="1" noProof="0" dirty="0">
                <a:cs typeface="Arial"/>
              </a:rPr>
              <a:t> </a:t>
            </a:r>
            <a:r>
              <a:rPr lang="en-US" sz="1050" noProof="0" dirty="0">
                <a:cs typeface="Arial"/>
              </a:rPr>
              <a:t>to break down feedstocks and produce a calcium silica cement, to displace ordinary Portland </a:t>
            </a:r>
            <a:r>
              <a:rPr lang="en-US" sz="1050" dirty="0">
                <a:cs typeface="Arial"/>
              </a:rPr>
              <a:t>c</a:t>
            </a:r>
            <a:r>
              <a:rPr lang="en-US" sz="1050" noProof="0" dirty="0" err="1">
                <a:cs typeface="Arial"/>
              </a:rPr>
              <a:t>ement</a:t>
            </a:r>
            <a:r>
              <a:rPr lang="en-US" sz="1050" noProof="0" dirty="0">
                <a:cs typeface="Arial"/>
              </a:rPr>
              <a:t> (OPC).</a:t>
            </a:r>
          </a:p>
          <a:p>
            <a:pPr>
              <a:spcBef>
                <a:spcPts val="600"/>
              </a:spcBef>
            </a:pPr>
            <a:r>
              <a:rPr lang="en-US" sz="1050" noProof="0" dirty="0">
                <a:cs typeface="Arial"/>
              </a:rPr>
              <a:t>Provides a product that </a:t>
            </a:r>
            <a:r>
              <a:rPr lang="en-US" sz="1050" b="1" noProof="0" dirty="0">
                <a:cs typeface="Arial"/>
              </a:rPr>
              <a:t>complies with ASTM C1157 standards.</a:t>
            </a:r>
            <a:endParaRPr lang="en-US" sz="1050" b="1" noProof="0" dirty="0"/>
          </a:p>
          <a:p>
            <a:pPr marL="0" indent="0">
              <a:spcBef>
                <a:spcPts val="600"/>
              </a:spcBef>
              <a:buNone/>
            </a:pPr>
            <a:r>
              <a:rPr lang="en-US" sz="1250" b="1" noProof="0" dirty="0"/>
              <a:t>Current achievements</a:t>
            </a:r>
          </a:p>
          <a:p>
            <a:pPr>
              <a:spcBef>
                <a:spcPts val="600"/>
              </a:spcBef>
            </a:pPr>
            <a:r>
              <a:rPr lang="en-US" sz="1050" b="1" noProof="0" dirty="0">
                <a:cs typeface="Arial"/>
              </a:rPr>
              <a:t>Sublime </a:t>
            </a:r>
            <a:r>
              <a:rPr lang="en-US" sz="1050" b="1" dirty="0">
                <a:cs typeface="Arial"/>
              </a:rPr>
              <a:t>was planning to build</a:t>
            </a:r>
            <a:r>
              <a:rPr lang="en-US" sz="1050" b="1" noProof="0" dirty="0">
                <a:cs typeface="Arial"/>
              </a:rPr>
              <a:t> a new, ultralow carbon cement manufacturing facility</a:t>
            </a:r>
            <a:r>
              <a:rPr lang="en-US" sz="1050" noProof="0" dirty="0">
                <a:cs typeface="Arial"/>
              </a:rPr>
              <a:t> in Holyoke, Massachusetts — Sublime’s first commercial manufacturing scale-up.</a:t>
            </a:r>
            <a:r>
              <a:rPr lang="en-US" sz="1050" dirty="0">
                <a:cs typeface="Arial"/>
              </a:rPr>
              <a:t> However</a:t>
            </a:r>
            <a:r>
              <a:rPr lang="en-US" sz="1050" b="1" dirty="0">
                <a:cs typeface="Arial"/>
              </a:rPr>
              <a:t>, it paused the plant development in December 2025 after losing a federal grant.</a:t>
            </a:r>
            <a:r>
              <a:rPr lang="en-US" sz="1050" dirty="0">
                <a:cs typeface="Arial"/>
              </a:rPr>
              <a:t> </a:t>
            </a:r>
            <a:endParaRPr lang="en-US" sz="1050" noProof="0" dirty="0">
              <a:cs typeface="Arial"/>
            </a:endParaRPr>
          </a:p>
          <a:p>
            <a:pPr>
              <a:spcBef>
                <a:spcPts val="600"/>
              </a:spcBef>
            </a:pPr>
            <a:r>
              <a:rPr lang="en-US" sz="1050" dirty="0">
                <a:cs typeface="Arial"/>
              </a:rPr>
              <a:t>It r</a:t>
            </a:r>
            <a:r>
              <a:rPr lang="en-US" sz="1050" noProof="0" dirty="0" err="1">
                <a:cs typeface="Arial"/>
              </a:rPr>
              <a:t>eceived</a:t>
            </a:r>
            <a:r>
              <a:rPr lang="en-US" sz="1050" noProof="0" dirty="0">
                <a:cs typeface="Arial"/>
              </a:rPr>
              <a:t> an </a:t>
            </a:r>
            <a:r>
              <a:rPr lang="en-US" sz="1050" b="1" noProof="0" dirty="0">
                <a:cs typeface="Arial"/>
              </a:rPr>
              <a:t>LCA study validating that its cement manufacturing process can reduce 90% </a:t>
            </a:r>
            <a:r>
              <a:rPr lang="en-US" sz="1050" b="1" noProof="0" dirty="0"/>
              <a:t>of GHG emissions. </a:t>
            </a:r>
            <a:r>
              <a:rPr lang="en-US" sz="1050" noProof="0" dirty="0"/>
              <a:t>Sublime’s cement has</a:t>
            </a:r>
            <a:r>
              <a:rPr lang="en-US" sz="1050" noProof="0" dirty="0">
                <a:cs typeface="Arial"/>
              </a:rPr>
              <a:t> a GWP</a:t>
            </a:r>
            <a:r>
              <a:rPr lang="en-US" sz="1050" baseline="30000" noProof="0" dirty="0">
                <a:cs typeface="Arial"/>
              </a:rPr>
              <a:t>1</a:t>
            </a:r>
            <a:r>
              <a:rPr lang="en-US" sz="1050" noProof="0" dirty="0">
                <a:cs typeface="Arial"/>
              </a:rPr>
              <a:t> of 72 kg</a:t>
            </a:r>
            <a:r>
              <a:rPr lang="en-US" sz="1050" noProof="0" dirty="0"/>
              <a:t>CO</a:t>
            </a:r>
            <a:r>
              <a:rPr lang="en-US" sz="1050" baseline="-25000" noProof="0" dirty="0"/>
              <a:t>2 </a:t>
            </a:r>
            <a:r>
              <a:rPr lang="en-US" sz="1050" noProof="0" dirty="0">
                <a:cs typeface="Arial"/>
              </a:rPr>
              <a:t>/t of cement, while OPC is 922 kg</a:t>
            </a:r>
            <a:r>
              <a:rPr lang="en-US" sz="1050" noProof="0" dirty="0"/>
              <a:t>CO</a:t>
            </a:r>
            <a:r>
              <a:rPr lang="en-US" sz="1050" baseline="-25000" noProof="0" dirty="0"/>
              <a:t>2 </a:t>
            </a:r>
            <a:r>
              <a:rPr lang="en-US" sz="1050" noProof="0" dirty="0">
                <a:cs typeface="Arial"/>
              </a:rPr>
              <a:t>/ton.</a:t>
            </a:r>
          </a:p>
          <a:p>
            <a:pPr>
              <a:spcBef>
                <a:spcPts val="600"/>
              </a:spcBef>
            </a:pPr>
            <a:r>
              <a:rPr lang="en-US" sz="1050" dirty="0">
                <a:cs typeface="Arial"/>
              </a:rPr>
              <a:t>The company s</a:t>
            </a:r>
            <a:r>
              <a:rPr lang="en-US" sz="1050" noProof="0" dirty="0" err="1">
                <a:cs typeface="Arial"/>
              </a:rPr>
              <a:t>igned</a:t>
            </a:r>
            <a:r>
              <a:rPr lang="en-US" sz="1050" noProof="0" dirty="0">
                <a:cs typeface="Arial"/>
              </a:rPr>
              <a:t> an </a:t>
            </a:r>
            <a:r>
              <a:rPr lang="en-US" sz="1050" b="1" noProof="0" dirty="0">
                <a:cs typeface="Arial"/>
              </a:rPr>
              <a:t>agreement with Microsoft for 623K tons over a six- to nine-year</a:t>
            </a:r>
            <a:r>
              <a:rPr lang="en-US" sz="1050" noProof="0" dirty="0">
                <a:cs typeface="Arial"/>
              </a:rPr>
              <a:t> period.</a:t>
            </a:r>
            <a:endParaRPr lang="en-US" sz="1050" noProof="0" dirty="0"/>
          </a:p>
          <a:p>
            <a:endParaRPr lang="en-US" noProof="0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2C8DD8E-A04C-4FE1-3CE6-C8592EBA0395}"/>
              </a:ext>
            </a:extLst>
          </p:cNvPr>
          <p:cNvSpPr txBox="1"/>
          <p:nvPr/>
        </p:nvSpPr>
        <p:spPr bwMode="gray">
          <a:xfrm>
            <a:off x="324000" y="1548000"/>
            <a:ext cx="4808428" cy="100796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>
            <a:sp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None/>
            </a:pPr>
            <a:endParaRPr lang="en-US" sz="1250" b="1" noProof="0"/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noProof="0"/>
              <a:t>Founded: 2020, Massachusetts, U.S.</a:t>
            </a:r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noProof="0"/>
              <a:t>Total funding raised to date: $53 million </a:t>
            </a:r>
          </a:p>
        </p:txBody>
      </p:sp>
      <p:pic>
        <p:nvPicPr>
          <p:cNvPr id="2054" name="Picture 6" descr="Sublime Systems - VP of Finance">
            <a:extLst>
              <a:ext uri="{FF2B5EF4-FFF2-40B4-BE49-F238E27FC236}">
                <a16:creationId xmlns:a16="http://schemas.microsoft.com/office/drawing/2014/main" id="{B1422725-31C7-F15B-B137-7CC27204B5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77222" y="1626477"/>
            <a:ext cx="2210006" cy="2996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btfpNotesBox967513">
            <a:extLst>
              <a:ext uri="{FF2B5EF4-FFF2-40B4-BE49-F238E27FC236}">
                <a16:creationId xmlns:a16="http://schemas.microsoft.com/office/drawing/2014/main" id="{EE0716E0-7781-71A5-FD04-9DAC3718057B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24001" y="6299856"/>
            <a:ext cx="8444061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 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GWP: global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w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arming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p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otential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</a:t>
            </a:r>
          </a:p>
          <a:p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9"/>
              </a:rPr>
              <a:t>Sublime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(2025);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"/>
              </a:rPr>
              <a:t>Advanced Research Projects Agency-Energy (ARPA-E)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</a:t>
            </a:r>
            <a:r>
              <a:rPr kumimoji="0" lang="en-US" sz="800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;</a:t>
            </a:r>
            <a:r>
              <a:rPr lang="en-US" sz="800" dirty="0">
                <a:solidFill>
                  <a:srgbClr val="000000"/>
                </a:solidFill>
              </a:rPr>
              <a:t> DOE, </a:t>
            </a:r>
            <a:r>
              <a:rPr lang="en-US" sz="800" dirty="0">
                <a:solidFill>
                  <a:srgbClr val="000000"/>
                </a:solidFill>
                <a:hlinkClick r:id="rId11"/>
              </a:rPr>
              <a:t>Awarded projects: Cement and concrete</a:t>
            </a:r>
            <a:r>
              <a:rPr lang="en-US" sz="800" dirty="0">
                <a:solidFill>
                  <a:srgbClr val="000000"/>
                </a:solidFill>
              </a:rPr>
              <a:t> (2024);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CB Insights,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2"/>
              </a:rPr>
              <a:t>Sublime Systems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(2025); Bloomberg News,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3"/>
              </a:rPr>
              <a:t>Microsoft deal for green cements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(2025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); S&amp;P Global,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14"/>
              </a:rPr>
              <a:t>Sublime pauses Holyoke Plant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(2025).</a:t>
            </a:r>
            <a:endParaRPr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</a:endParaRPr>
          </a:p>
          <a:p>
            <a:r>
              <a:rPr lang="en-US" sz="800" dirty="0">
                <a:solidFill>
                  <a:srgbClr val="000000"/>
                </a:solidFill>
                <a:latin typeface="Arial"/>
              </a:rPr>
              <a:t> Credit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Hoshi Ogawa, Sho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Tatsuno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5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6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Wagner et al., “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7"/>
              </a:rPr>
              <a:t>Decarbonizing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 (16 July 2026).</a:t>
            </a:r>
          </a:p>
        </p:txBody>
      </p:sp>
      <p:grpSp>
        <p:nvGrpSpPr>
          <p:cNvPr id="2048" name="Group 2047">
            <a:extLst>
              <a:ext uri="{FF2B5EF4-FFF2-40B4-BE49-F238E27FC236}">
                <a16:creationId xmlns:a16="http://schemas.microsoft.com/office/drawing/2014/main" id="{35FF64EC-47F7-3464-7668-8C959AA6A89D}"/>
              </a:ext>
            </a:extLst>
          </p:cNvPr>
          <p:cNvGrpSpPr/>
          <p:nvPr/>
        </p:nvGrpSpPr>
        <p:grpSpPr>
          <a:xfrm>
            <a:off x="8434781" y="1344225"/>
            <a:ext cx="3352358" cy="2471623"/>
            <a:chOff x="5416698" y="3745253"/>
            <a:chExt cx="3352358" cy="2471623"/>
          </a:xfrm>
        </p:grpSpPr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1BFDE397-6644-88AF-8D5B-1103FE14A31F}"/>
                </a:ext>
              </a:extLst>
            </p:cNvPr>
            <p:cNvGrpSpPr/>
            <p:nvPr/>
          </p:nvGrpSpPr>
          <p:grpSpPr>
            <a:xfrm>
              <a:off x="5525399" y="4013833"/>
              <a:ext cx="3243657" cy="2203043"/>
              <a:chOff x="5534983" y="3900962"/>
              <a:chExt cx="3243657" cy="2203043"/>
            </a:xfrm>
          </p:grpSpPr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271DA0A8-E6EF-E4FD-9141-9A14FFCD21E9}"/>
                  </a:ext>
                </a:extLst>
              </p:cNvPr>
              <p:cNvGrpSpPr/>
              <p:nvPr/>
            </p:nvGrpSpPr>
            <p:grpSpPr>
              <a:xfrm>
                <a:off x="5534983" y="3900962"/>
                <a:ext cx="2973884" cy="2203043"/>
                <a:chOff x="5534983" y="3900962"/>
                <a:chExt cx="2973884" cy="2203043"/>
              </a:xfrm>
            </p:grpSpPr>
            <p:grpSp>
              <p:nvGrpSpPr>
                <p:cNvPr id="26" name="Group 25">
                  <a:extLst>
                    <a:ext uri="{FF2B5EF4-FFF2-40B4-BE49-F238E27FC236}">
                      <a16:creationId xmlns:a16="http://schemas.microsoft.com/office/drawing/2014/main" id="{F56A1B85-8F79-92A2-14CA-892DD039B966}"/>
                    </a:ext>
                  </a:extLst>
                </p:cNvPr>
                <p:cNvGrpSpPr/>
                <p:nvPr/>
              </p:nvGrpSpPr>
              <p:grpSpPr>
                <a:xfrm>
                  <a:off x="5629709" y="4202359"/>
                  <a:ext cx="2754086" cy="1726217"/>
                  <a:chOff x="5629710" y="4043810"/>
                  <a:chExt cx="2754086" cy="1726217"/>
                </a:xfrm>
              </p:grpSpPr>
              <p:pic>
                <p:nvPicPr>
                  <p:cNvPr id="16" name="Picture 15">
                    <a:extLst>
                      <a:ext uri="{FF2B5EF4-FFF2-40B4-BE49-F238E27FC236}">
                        <a16:creationId xmlns:a16="http://schemas.microsoft.com/office/drawing/2014/main" id="{B87E9FDE-E167-0E26-3580-89CB1D7125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18" cstate="screen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rcRect/>
                  <a:stretch>
                    <a:fillRect/>
                  </a:stretch>
                </p:blipFill>
                <p:spPr>
                  <a:xfrm>
                    <a:off x="5629710" y="4043810"/>
                    <a:ext cx="2754086" cy="1726217"/>
                  </a:xfrm>
                  <a:prstGeom prst="rect">
                    <a:avLst/>
                  </a:prstGeom>
                </p:spPr>
              </p:pic>
              <p:sp>
                <p:nvSpPr>
                  <p:cNvPr id="24" name="Rectangle 23">
                    <a:extLst>
                      <a:ext uri="{FF2B5EF4-FFF2-40B4-BE49-F238E27FC236}">
                        <a16:creationId xmlns:a16="http://schemas.microsoft.com/office/drawing/2014/main" id="{E84DC16C-48C8-8301-4011-B6704FBCBE71}"/>
                      </a:ext>
                    </a:extLst>
                  </p:cNvPr>
                  <p:cNvSpPr/>
                  <p:nvPr/>
                </p:nvSpPr>
                <p:spPr bwMode="gray">
                  <a:xfrm>
                    <a:off x="6237514" y="4125686"/>
                    <a:ext cx="803368" cy="511628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indent="0" algn="ctr">
                      <a:buNone/>
                    </a:pPr>
                    <a:endParaRPr lang="en-US" sz="160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25" name="Rectangle 24">
                    <a:extLst>
                      <a:ext uri="{FF2B5EF4-FFF2-40B4-BE49-F238E27FC236}">
                        <a16:creationId xmlns:a16="http://schemas.microsoft.com/office/drawing/2014/main" id="{7F5BDEC1-9ECA-413B-E7C0-8C0A2D2A329F}"/>
                      </a:ext>
                    </a:extLst>
                  </p:cNvPr>
                  <p:cNvSpPr/>
                  <p:nvPr/>
                </p:nvSpPr>
                <p:spPr bwMode="gray">
                  <a:xfrm>
                    <a:off x="7040882" y="5514213"/>
                    <a:ext cx="803368" cy="255814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indent="0" algn="ctr">
                      <a:buNone/>
                    </a:pPr>
                    <a:endParaRPr lang="en-US" sz="1600">
                      <a:solidFill>
                        <a:srgbClr val="FFFFFF"/>
                      </a:solidFill>
                    </a:endParaRPr>
                  </a:p>
                </p:txBody>
              </p:sp>
            </p:grpSp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EAE45311-26ED-3F6F-B2DD-F739C073B3EF}"/>
                    </a:ext>
                  </a:extLst>
                </p:cNvPr>
                <p:cNvSpPr/>
                <p:nvPr/>
              </p:nvSpPr>
              <p:spPr bwMode="gray">
                <a:xfrm>
                  <a:off x="5534983" y="3955002"/>
                  <a:ext cx="2973884" cy="2149003"/>
                </a:xfrm>
                <a:prstGeom prst="rect">
                  <a:avLst/>
                </a:prstGeom>
                <a:noFill/>
                <a:ln w="9525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indent="0" algn="ctr">
                    <a:buNone/>
                  </a:pPr>
                  <a:endParaRPr lang="en-US" sz="16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41" name="TextBox 40">
                  <a:extLst>
                    <a:ext uri="{FF2B5EF4-FFF2-40B4-BE49-F238E27FC236}">
                      <a16:creationId xmlns:a16="http://schemas.microsoft.com/office/drawing/2014/main" id="{4B9F9183-3177-6B24-45FD-078FA4B33EC7}"/>
                    </a:ext>
                  </a:extLst>
                </p:cNvPr>
                <p:cNvSpPr txBox="1"/>
                <p:nvPr/>
              </p:nvSpPr>
              <p:spPr bwMode="gray">
                <a:xfrm>
                  <a:off x="6717470" y="3900962"/>
                  <a:ext cx="1675380" cy="407804"/>
                </a:xfrm>
                <a:prstGeom prst="rect">
                  <a:avLst/>
                </a:prstGeom>
                <a:noFill/>
              </p:spPr>
              <p:txBody>
                <a:bodyPr wrap="square" lIns="137160" tIns="137160" rIns="274320" bIns="137160" rtlCol="0">
                  <a:spAutoFit/>
                </a:bodyPr>
                <a:lstStyle/>
                <a:p>
                  <a:pPr marL="0" indent="0" algn="l">
                    <a:spcBef>
                      <a:spcPts val="600"/>
                    </a:spcBef>
                    <a:spcAft>
                      <a:spcPts val="600"/>
                    </a:spcAft>
                    <a:buNone/>
                  </a:pPr>
                  <a:r>
                    <a:rPr lang="en-US" sz="850"/>
                    <a:t>Non-carbonate Materials</a:t>
                  </a:r>
                </a:p>
              </p:txBody>
            </p:sp>
            <p:cxnSp>
              <p:nvCxnSpPr>
                <p:cNvPr id="50" name="Straight Arrow Connector 49">
                  <a:extLst>
                    <a:ext uri="{FF2B5EF4-FFF2-40B4-BE49-F238E27FC236}">
                      <a16:creationId xmlns:a16="http://schemas.microsoft.com/office/drawing/2014/main" id="{9FFF8BC9-7958-141D-38CF-DC7ED74B3DE9}"/>
                    </a:ext>
                  </a:extLst>
                </p:cNvPr>
                <p:cNvCxnSpPr/>
                <p:nvPr/>
              </p:nvCxnSpPr>
              <p:spPr bwMode="gray">
                <a:xfrm>
                  <a:off x="7498539" y="4795863"/>
                  <a:ext cx="0" cy="238845"/>
                </a:xfrm>
                <a:prstGeom prst="straightConnector1">
                  <a:avLst/>
                </a:prstGeom>
                <a:ln w="9525" cap="flat">
                  <a:solidFill>
                    <a:schemeClr val="tx1"/>
                  </a:solidFill>
                  <a:miter lim="800000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1" name="TextBox 50">
                  <a:extLst>
                    <a:ext uri="{FF2B5EF4-FFF2-40B4-BE49-F238E27FC236}">
                      <a16:creationId xmlns:a16="http://schemas.microsoft.com/office/drawing/2014/main" id="{9A3DE50D-34D7-77ED-B1C6-FD42F4E3AA06}"/>
                    </a:ext>
                  </a:extLst>
                </p:cNvPr>
                <p:cNvSpPr txBox="1"/>
                <p:nvPr/>
              </p:nvSpPr>
              <p:spPr bwMode="gray">
                <a:xfrm>
                  <a:off x="5835181" y="4573706"/>
                  <a:ext cx="1675380" cy="407804"/>
                </a:xfrm>
                <a:prstGeom prst="rect">
                  <a:avLst/>
                </a:prstGeom>
                <a:noFill/>
              </p:spPr>
              <p:txBody>
                <a:bodyPr wrap="square" lIns="137160" tIns="137160" rIns="274320" bIns="137160" rtlCol="0">
                  <a:spAutoFit/>
                </a:bodyPr>
                <a:lstStyle/>
                <a:p>
                  <a:pPr marL="0" indent="0" algn="l">
                    <a:spcBef>
                      <a:spcPts val="600"/>
                    </a:spcBef>
                    <a:spcAft>
                      <a:spcPts val="600"/>
                    </a:spcAft>
                    <a:buNone/>
                  </a:pPr>
                  <a:r>
                    <a:rPr lang="en-US" sz="850"/>
                    <a:t>Electricity</a:t>
                  </a:r>
                </a:p>
              </p:txBody>
            </p:sp>
          </p:grp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6BDC5709-3234-940F-EB09-F337F5A8BCAB}"/>
                  </a:ext>
                </a:extLst>
              </p:cNvPr>
              <p:cNvSpPr txBox="1"/>
              <p:nvPr/>
            </p:nvSpPr>
            <p:spPr bwMode="gray">
              <a:xfrm>
                <a:off x="7103260" y="5453949"/>
                <a:ext cx="1675380" cy="407804"/>
              </a:xfrm>
              <a:prstGeom prst="rect">
                <a:avLst/>
              </a:prstGeom>
              <a:noFill/>
            </p:spPr>
            <p:txBody>
              <a:bodyPr wrap="square" lIns="137160" tIns="137160" rIns="274320" bIns="137160" rtlCol="0">
                <a:spAutoFit/>
              </a:bodyPr>
              <a:lstStyle/>
              <a:p>
                <a:pPr marL="0" indent="0" algn="l">
                  <a:spcBef>
                    <a:spcPts val="600"/>
                  </a:spcBef>
                  <a:spcAft>
                    <a:spcPts val="600"/>
                  </a:spcAft>
                  <a:buNone/>
                </a:pPr>
                <a:r>
                  <a:rPr lang="en-US" sz="850"/>
                  <a:t>Electrolytic Reactor</a:t>
                </a:r>
              </a:p>
            </p:txBody>
          </p:sp>
        </p:grp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20B1CCAC-9510-B68F-1FC7-C501CA528BE6}"/>
                </a:ext>
              </a:extLst>
            </p:cNvPr>
            <p:cNvSpPr txBox="1"/>
            <p:nvPr/>
          </p:nvSpPr>
          <p:spPr bwMode="gray">
            <a:xfrm>
              <a:off x="5416698" y="3745253"/>
              <a:ext cx="2514668" cy="430887"/>
            </a:xfrm>
            <a:prstGeom prst="rect">
              <a:avLst/>
            </a:prstGeom>
            <a:noFill/>
          </p:spPr>
          <p:txBody>
            <a:bodyPr wrap="square" lIns="137160" tIns="137160" rIns="274320" bIns="137160" rtlCol="0">
              <a:spAutoFit/>
            </a:bodyPr>
            <a:lstStyle/>
            <a:p>
              <a:pPr marL="0" indent="0" algn="l">
                <a:spcBef>
                  <a:spcPts val="600"/>
                </a:spcBef>
                <a:spcAft>
                  <a:spcPts val="600"/>
                </a:spcAft>
                <a:buNone/>
              </a:pPr>
              <a:r>
                <a:rPr lang="en-US" sz="1000" b="1"/>
                <a:t>Sublime Systems Process</a:t>
              </a:r>
            </a:p>
          </p:txBody>
        </p:sp>
      </p:grpSp>
      <p:sp>
        <p:nvSpPr>
          <p:cNvPr id="2056" name="Rectangular Callout 2055">
            <a:extLst>
              <a:ext uri="{FF2B5EF4-FFF2-40B4-BE49-F238E27FC236}">
                <a16:creationId xmlns:a16="http://schemas.microsoft.com/office/drawing/2014/main" id="{F898B7C0-5BE9-3EE7-292D-CD294A0F2864}"/>
              </a:ext>
            </a:extLst>
          </p:cNvPr>
          <p:cNvSpPr/>
          <p:nvPr/>
        </p:nvSpPr>
        <p:spPr bwMode="gray">
          <a:xfrm>
            <a:off x="8768064" y="4653419"/>
            <a:ext cx="2754000" cy="856489"/>
          </a:xfrm>
          <a:prstGeom prst="wedgeRectCallout">
            <a:avLst>
              <a:gd name="adj1" fmla="val -71686"/>
              <a:gd name="adj2" fmla="val -9275"/>
            </a:avLst>
          </a:prstGeom>
          <a:solidFill>
            <a:srgbClr val="D0227C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dirty="0">
                <a:solidFill>
                  <a:schemeClr val="bg1"/>
                </a:solidFill>
              </a:rPr>
              <a:t>Key emission sources: Limestone, combustion</a:t>
            </a:r>
          </a:p>
          <a:p>
            <a:pPr marL="0" indent="0" algn="ctr">
              <a:buNone/>
            </a:pPr>
            <a:r>
              <a:rPr lang="en-US" sz="1000" dirty="0">
                <a:solidFill>
                  <a:schemeClr val="bg1"/>
                </a:solidFill>
              </a:rPr>
              <a:t>Coal + limestone = CO</a:t>
            </a:r>
            <a:r>
              <a:rPr lang="en-US" sz="1000" baseline="-25000" dirty="0">
                <a:solidFill>
                  <a:schemeClr val="bg1"/>
                </a:solidFill>
              </a:rPr>
              <a:t>2 </a:t>
            </a:r>
          </a:p>
          <a:p>
            <a:pPr algn="ctr"/>
            <a:r>
              <a:rPr lang="en-US" sz="1000" dirty="0">
                <a:solidFill>
                  <a:schemeClr val="bg1"/>
                </a:solidFill>
              </a:rPr>
              <a:t>1 ton OPC = ~1 ton CO</a:t>
            </a:r>
            <a:r>
              <a:rPr lang="en-US" sz="1000" baseline="-25000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2057" name="Rectangular Callout 2056">
            <a:extLst>
              <a:ext uri="{FF2B5EF4-FFF2-40B4-BE49-F238E27FC236}">
                <a16:creationId xmlns:a16="http://schemas.microsoft.com/office/drawing/2014/main" id="{3263A420-555C-28E6-1FE7-F220682BE917}"/>
              </a:ext>
            </a:extLst>
          </p:cNvPr>
          <p:cNvSpPr/>
          <p:nvPr/>
        </p:nvSpPr>
        <p:spPr bwMode="gray">
          <a:xfrm>
            <a:off x="5398282" y="1548000"/>
            <a:ext cx="2798825" cy="929844"/>
          </a:xfrm>
          <a:prstGeom prst="wedgeRectCallout">
            <a:avLst>
              <a:gd name="adj1" fmla="val 65035"/>
              <a:gd name="adj2" fmla="val 23195"/>
            </a:avLst>
          </a:prstGeom>
          <a:solidFill>
            <a:srgbClr val="009BDB"/>
          </a:solidFill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000" dirty="0">
                <a:solidFill>
                  <a:schemeClr val="bg1"/>
                </a:solidFill>
              </a:rPr>
              <a:t>Electricity + non-carbonate minerals = CO</a:t>
            </a:r>
            <a:r>
              <a:rPr lang="en-US" sz="1000" baseline="-25000" dirty="0">
                <a:solidFill>
                  <a:schemeClr val="bg1"/>
                </a:solidFill>
              </a:rPr>
              <a:t>2 </a:t>
            </a:r>
            <a:r>
              <a:rPr lang="en-US" sz="1000" dirty="0">
                <a:solidFill>
                  <a:schemeClr val="bg1"/>
                </a:solidFill>
              </a:rPr>
              <a:t>avoided</a:t>
            </a:r>
          </a:p>
          <a:p>
            <a:pPr algn="ctr"/>
            <a:endParaRPr lang="en-US" sz="1000" dirty="0">
              <a:solidFill>
                <a:schemeClr val="bg1"/>
              </a:solidFill>
            </a:endParaRPr>
          </a:p>
          <a:p>
            <a:pPr algn="ctr"/>
            <a:r>
              <a:rPr lang="en-US" sz="1000" dirty="0">
                <a:solidFill>
                  <a:schemeClr val="bg1"/>
                </a:solidFill>
              </a:rPr>
              <a:t>Potential emission sources: Electricity grid mix </a:t>
            </a:r>
          </a:p>
        </p:txBody>
      </p:sp>
      <p:grpSp>
        <p:nvGrpSpPr>
          <p:cNvPr id="2059" name="Group 2058">
            <a:extLst>
              <a:ext uri="{FF2B5EF4-FFF2-40B4-BE49-F238E27FC236}">
                <a16:creationId xmlns:a16="http://schemas.microsoft.com/office/drawing/2014/main" id="{FF2B2970-9897-BC68-7349-29C912AAF897}"/>
              </a:ext>
            </a:extLst>
          </p:cNvPr>
          <p:cNvGrpSpPr/>
          <p:nvPr/>
        </p:nvGrpSpPr>
        <p:grpSpPr>
          <a:xfrm>
            <a:off x="5348507" y="3781456"/>
            <a:ext cx="3275479" cy="2630040"/>
            <a:chOff x="5348507" y="3781456"/>
            <a:chExt cx="3275479" cy="2630040"/>
          </a:xfrm>
        </p:grpSpPr>
        <p:grpSp>
          <p:nvGrpSpPr>
            <p:cNvPr id="2049" name="Group 2048">
              <a:extLst>
                <a:ext uri="{FF2B5EF4-FFF2-40B4-BE49-F238E27FC236}">
                  <a16:creationId xmlns:a16="http://schemas.microsoft.com/office/drawing/2014/main" id="{2488B563-39B5-B6D8-601D-98EFB81272AD}"/>
                </a:ext>
              </a:extLst>
            </p:cNvPr>
            <p:cNvGrpSpPr/>
            <p:nvPr/>
          </p:nvGrpSpPr>
          <p:grpSpPr>
            <a:xfrm>
              <a:off x="5348507" y="3781456"/>
              <a:ext cx="3266731" cy="2630040"/>
              <a:chOff x="5397931" y="1282691"/>
              <a:chExt cx="3266731" cy="2630040"/>
            </a:xfrm>
          </p:grpSpPr>
          <p:pic>
            <p:nvPicPr>
              <p:cNvPr id="15" name="Picture 14" descr="A white object with a black background&#10;&#10;AI-generated content may be incorrect.">
                <a:extLst>
                  <a:ext uri="{FF2B5EF4-FFF2-40B4-BE49-F238E27FC236}">
                    <a16:creationId xmlns:a16="http://schemas.microsoft.com/office/drawing/2014/main" id="{1236495E-F300-C8A0-C53F-30FBA7F7D5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749417" y="1894377"/>
                <a:ext cx="2514671" cy="2018354"/>
              </a:xfrm>
              <a:prstGeom prst="rect">
                <a:avLst/>
              </a:prstGeom>
              <a:noFill/>
            </p:spPr>
          </p:pic>
          <p:grpSp>
            <p:nvGrpSpPr>
              <p:cNvPr id="60" name="Group 59">
                <a:extLst>
                  <a:ext uri="{FF2B5EF4-FFF2-40B4-BE49-F238E27FC236}">
                    <a16:creationId xmlns:a16="http://schemas.microsoft.com/office/drawing/2014/main" id="{9EF93053-A302-0A47-F3D2-6C9E18480549}"/>
                  </a:ext>
                </a:extLst>
              </p:cNvPr>
              <p:cNvGrpSpPr/>
              <p:nvPr/>
            </p:nvGrpSpPr>
            <p:grpSpPr>
              <a:xfrm>
                <a:off x="5519810" y="1488646"/>
                <a:ext cx="2973884" cy="2307456"/>
                <a:chOff x="5519810" y="1488646"/>
                <a:chExt cx="2973884" cy="2307456"/>
              </a:xfrm>
            </p:grpSpPr>
            <p:pic>
              <p:nvPicPr>
                <p:cNvPr id="28" name="Picture 27">
                  <a:extLst>
                    <a:ext uri="{FF2B5EF4-FFF2-40B4-BE49-F238E27FC236}">
                      <a16:creationId xmlns:a16="http://schemas.microsoft.com/office/drawing/2014/main" id="{2B24929D-114F-C304-8C07-907FD9906D8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 rotWithShape="1">
                <a:blip r:embed="rId20" cstate="screen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>
                <a:xfrm>
                  <a:off x="5593173" y="1901689"/>
                  <a:ext cx="540767" cy="433452"/>
                </a:xfrm>
                <a:prstGeom prst="rect">
                  <a:avLst/>
                </a:prstGeom>
              </p:spPr>
            </p:pic>
            <p:pic>
              <p:nvPicPr>
                <p:cNvPr id="31" name="Picture 30">
                  <a:extLst>
                    <a:ext uri="{FF2B5EF4-FFF2-40B4-BE49-F238E27FC236}">
                      <a16:creationId xmlns:a16="http://schemas.microsoft.com/office/drawing/2014/main" id="{96FEB04C-BCBF-6A8D-083A-FE7A42271E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 rotWithShape="1">
                <a:blip r:embed="rId21" cstate="screen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>
                <a:xfrm>
                  <a:off x="6128844" y="1796169"/>
                  <a:ext cx="276693" cy="376136"/>
                </a:xfrm>
                <a:prstGeom prst="rect">
                  <a:avLst/>
                </a:prstGeom>
              </p:spPr>
            </p:pic>
            <p:pic>
              <p:nvPicPr>
                <p:cNvPr id="32" name="Picture 31">
                  <a:extLst>
                    <a:ext uri="{FF2B5EF4-FFF2-40B4-BE49-F238E27FC236}">
                      <a16:creationId xmlns:a16="http://schemas.microsoft.com/office/drawing/2014/main" id="{36920FCE-9B61-A33F-DBCF-0818FE1A73C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 rotWithShape="1">
                <a:blip r:embed="rId22" cstate="screen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>
                <a:xfrm rot="19325675">
                  <a:off x="6413620" y="1988462"/>
                  <a:ext cx="401409" cy="164158"/>
                </a:xfrm>
                <a:prstGeom prst="rect">
                  <a:avLst/>
                </a:prstGeom>
              </p:spPr>
            </p:pic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6101AB53-83B0-04E5-8D76-3FA5DD69CBAD}"/>
                    </a:ext>
                  </a:extLst>
                </p:cNvPr>
                <p:cNvSpPr/>
                <p:nvPr/>
              </p:nvSpPr>
              <p:spPr bwMode="gray">
                <a:xfrm>
                  <a:off x="5519810" y="1586722"/>
                  <a:ext cx="2973884" cy="220938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indent="0" algn="ctr">
                    <a:buNone/>
                  </a:pPr>
                  <a:endParaRPr lang="en-US" sz="16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37" name="TextBox 36">
                  <a:extLst>
                    <a:ext uri="{FF2B5EF4-FFF2-40B4-BE49-F238E27FC236}">
                      <a16:creationId xmlns:a16="http://schemas.microsoft.com/office/drawing/2014/main" id="{300477B4-5160-69CD-12DD-E4AB5D3D976B}"/>
                    </a:ext>
                  </a:extLst>
                </p:cNvPr>
                <p:cNvSpPr txBox="1"/>
                <p:nvPr/>
              </p:nvSpPr>
              <p:spPr bwMode="gray">
                <a:xfrm>
                  <a:off x="5643198" y="1488646"/>
                  <a:ext cx="1551946" cy="407804"/>
                </a:xfrm>
                <a:prstGeom prst="rect">
                  <a:avLst/>
                </a:prstGeom>
                <a:noFill/>
              </p:spPr>
              <p:txBody>
                <a:bodyPr wrap="square" lIns="137160" tIns="137160" rIns="274320" bIns="137160" rtlCol="0">
                  <a:spAutoFit/>
                </a:bodyPr>
                <a:lstStyle/>
                <a:p>
                  <a:pPr marL="0" indent="0" algn="l">
                    <a:spcBef>
                      <a:spcPts val="600"/>
                    </a:spcBef>
                    <a:spcAft>
                      <a:spcPts val="600"/>
                    </a:spcAft>
                    <a:buNone/>
                  </a:pPr>
                  <a:r>
                    <a:rPr lang="en-US" sz="850"/>
                    <a:t>Sand, Limestone, Clay</a:t>
                  </a:r>
                </a:p>
              </p:txBody>
            </p:sp>
            <p:sp>
              <p:nvSpPr>
                <p:cNvPr id="38" name="TextBox 37">
                  <a:extLst>
                    <a:ext uri="{FF2B5EF4-FFF2-40B4-BE49-F238E27FC236}">
                      <a16:creationId xmlns:a16="http://schemas.microsoft.com/office/drawing/2014/main" id="{A1F680B7-D8AA-782F-51E5-BCDFDA1AD306}"/>
                    </a:ext>
                  </a:extLst>
                </p:cNvPr>
                <p:cNvSpPr txBox="1"/>
                <p:nvPr/>
              </p:nvSpPr>
              <p:spPr bwMode="gray">
                <a:xfrm>
                  <a:off x="6514964" y="3015899"/>
                  <a:ext cx="983575" cy="407804"/>
                </a:xfrm>
                <a:prstGeom prst="rect">
                  <a:avLst/>
                </a:prstGeom>
                <a:noFill/>
              </p:spPr>
              <p:txBody>
                <a:bodyPr wrap="square" lIns="137160" tIns="137160" rIns="274320" bIns="137160" rtlCol="0">
                  <a:spAutoFit/>
                </a:bodyPr>
                <a:lstStyle/>
                <a:p>
                  <a:pPr marL="0" indent="0" algn="l">
                    <a:spcBef>
                      <a:spcPts val="600"/>
                    </a:spcBef>
                    <a:spcAft>
                      <a:spcPts val="600"/>
                    </a:spcAft>
                    <a:buNone/>
                  </a:pPr>
                  <a:r>
                    <a:rPr lang="en-US" sz="850"/>
                    <a:t>Rotary Kiln</a:t>
                  </a:r>
                </a:p>
              </p:txBody>
            </p:sp>
            <p:sp>
              <p:nvSpPr>
                <p:cNvPr id="39" name="TextBox 38">
                  <a:extLst>
                    <a:ext uri="{FF2B5EF4-FFF2-40B4-BE49-F238E27FC236}">
                      <a16:creationId xmlns:a16="http://schemas.microsoft.com/office/drawing/2014/main" id="{9A65A7B8-B2BC-0299-9F4A-8C9AC2B91C5D}"/>
                    </a:ext>
                  </a:extLst>
                </p:cNvPr>
                <p:cNvSpPr txBox="1"/>
                <p:nvPr/>
              </p:nvSpPr>
              <p:spPr bwMode="gray">
                <a:xfrm>
                  <a:off x="7341311" y="2559885"/>
                  <a:ext cx="1079021" cy="407804"/>
                </a:xfrm>
                <a:prstGeom prst="rect">
                  <a:avLst/>
                </a:prstGeom>
                <a:noFill/>
              </p:spPr>
              <p:txBody>
                <a:bodyPr wrap="square" lIns="137160" tIns="137160" rIns="274320" bIns="137160" rtlCol="0">
                  <a:spAutoFit/>
                </a:bodyPr>
                <a:lstStyle/>
                <a:p>
                  <a:pPr marL="0" indent="0" algn="l">
                    <a:spcBef>
                      <a:spcPts val="600"/>
                    </a:spcBef>
                    <a:spcAft>
                      <a:spcPts val="600"/>
                    </a:spcAft>
                    <a:buNone/>
                  </a:pPr>
                  <a:r>
                    <a:rPr lang="en-US" sz="850"/>
                    <a:t>Combustion</a:t>
                  </a:r>
                </a:p>
              </p:txBody>
            </p:sp>
            <p:cxnSp>
              <p:nvCxnSpPr>
                <p:cNvPr id="43" name="Straight Arrow Connector 42">
                  <a:extLst>
                    <a:ext uri="{FF2B5EF4-FFF2-40B4-BE49-F238E27FC236}">
                      <a16:creationId xmlns:a16="http://schemas.microsoft.com/office/drawing/2014/main" id="{273BE9F6-6075-E5EF-73AB-51F84BEF8CA5}"/>
                    </a:ext>
                  </a:extLst>
                </p:cNvPr>
                <p:cNvCxnSpPr>
                  <a:cxnSpLocks/>
                  <a:stCxn id="31" idx="2"/>
                </p:cNvCxnSpPr>
                <p:nvPr/>
              </p:nvCxnSpPr>
              <p:spPr bwMode="gray">
                <a:xfrm>
                  <a:off x="6267191" y="2172305"/>
                  <a:ext cx="0" cy="180616"/>
                </a:xfrm>
                <a:prstGeom prst="straightConnector1">
                  <a:avLst/>
                </a:prstGeom>
                <a:ln w="9525" cap="flat">
                  <a:solidFill>
                    <a:schemeClr val="tx1"/>
                  </a:solidFill>
                  <a:miter lim="800000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B3784E71-C52D-0EA5-C290-18F4BB444CDE}"/>
                  </a:ext>
                </a:extLst>
              </p:cNvPr>
              <p:cNvSpPr txBox="1"/>
              <p:nvPr/>
            </p:nvSpPr>
            <p:spPr bwMode="gray">
              <a:xfrm>
                <a:off x="5397931" y="1282691"/>
                <a:ext cx="3266731" cy="430887"/>
              </a:xfrm>
              <a:prstGeom prst="rect">
                <a:avLst/>
              </a:prstGeom>
              <a:noFill/>
            </p:spPr>
            <p:txBody>
              <a:bodyPr wrap="square" lIns="137160" tIns="137160" rIns="274320" bIns="137160" rtlCol="0">
                <a:spAutoFit/>
              </a:bodyPr>
              <a:lstStyle/>
              <a:p>
                <a:pPr marL="0" indent="0" algn="l">
                  <a:spcBef>
                    <a:spcPts val="600"/>
                  </a:spcBef>
                  <a:spcAft>
                    <a:spcPts val="600"/>
                  </a:spcAft>
                  <a:buNone/>
                </a:pPr>
                <a:r>
                  <a:rPr lang="en-US" sz="1000" b="1"/>
                  <a:t>Ordinary Portland Cement (OPC) Process</a:t>
                </a:r>
              </a:p>
            </p:txBody>
          </p:sp>
        </p:grpSp>
        <p:sp>
          <p:nvSpPr>
            <p:cNvPr id="2058" name="TextBox 2057">
              <a:extLst>
                <a:ext uri="{FF2B5EF4-FFF2-40B4-BE49-F238E27FC236}">
                  <a16:creationId xmlns:a16="http://schemas.microsoft.com/office/drawing/2014/main" id="{BE5454B4-5CFF-D90F-B056-9BD9DA5D5497}"/>
                </a:ext>
              </a:extLst>
            </p:cNvPr>
            <p:cNvSpPr txBox="1"/>
            <p:nvPr/>
          </p:nvSpPr>
          <p:spPr bwMode="gray">
            <a:xfrm>
              <a:off x="7544965" y="5994783"/>
              <a:ext cx="1079021" cy="407804"/>
            </a:xfrm>
            <a:prstGeom prst="rect">
              <a:avLst/>
            </a:prstGeom>
            <a:noFill/>
          </p:spPr>
          <p:txBody>
            <a:bodyPr wrap="square" lIns="137160" tIns="137160" rIns="274320" bIns="137160" rtlCol="0">
              <a:spAutoFit/>
            </a:bodyPr>
            <a:lstStyle/>
            <a:p>
              <a:pPr marL="0" indent="0" algn="l">
                <a:spcBef>
                  <a:spcPts val="600"/>
                </a:spcBef>
                <a:spcAft>
                  <a:spcPts val="600"/>
                </a:spcAft>
                <a:buNone/>
              </a:pPr>
              <a:r>
                <a:rPr lang="en-US" sz="850"/>
                <a:t>Clinker</a:t>
              </a:r>
            </a:p>
          </p:txBody>
        </p:sp>
      </p:grpSp>
      <p:pic>
        <p:nvPicPr>
          <p:cNvPr id="2" name="Picture 1">
            <a:extLst>
              <a:ext uri="{FF2B5EF4-FFF2-40B4-BE49-F238E27FC236}">
                <a16:creationId xmlns:a16="http://schemas.microsoft.com/office/drawing/2014/main" id="{C5FCE544-DDD6-45B8-725B-896CA26EB864}"/>
              </a:ext>
            </a:extLst>
          </p:cNvPr>
          <p:cNvPicPr>
            <a:picLocks noChangeAspect="1"/>
          </p:cNvPicPr>
          <p:nvPr/>
        </p:nvPicPr>
        <p:blipFill>
          <a:blip r:embed="rId2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873487" y="2596809"/>
            <a:ext cx="1297967" cy="1013194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3FB45361-25E8-8EB8-334F-163BEE9A730D}"/>
              </a:ext>
            </a:extLst>
          </p:cNvPr>
          <p:cNvPicPr>
            <a:picLocks noChangeAspect="1"/>
          </p:cNvPicPr>
          <p:nvPr/>
        </p:nvPicPr>
        <p:blipFill>
          <a:blip r:embed="rId2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399936" y="2598184"/>
            <a:ext cx="1297967" cy="1014377"/>
          </a:xfrm>
          <a:prstGeom prst="rect">
            <a:avLst/>
          </a:prstGeom>
        </p:spPr>
      </p:pic>
      <p:sp>
        <p:nvSpPr>
          <p:cNvPr id="10" name="Content Placeholder 10">
            <a:extLst>
              <a:ext uri="{FF2B5EF4-FFF2-40B4-BE49-F238E27FC236}">
                <a16:creationId xmlns:a16="http://schemas.microsoft.com/office/drawing/2014/main" id="{27F41EFF-AE8F-870F-FF50-B15E4A3E4998}"/>
              </a:ext>
            </a:extLst>
          </p:cNvPr>
          <p:cNvSpPr txBox="1">
            <a:spLocks/>
          </p:cNvSpPr>
          <p:nvPr/>
        </p:nvSpPr>
        <p:spPr>
          <a:xfrm>
            <a:off x="-11576" y="-11575"/>
            <a:ext cx="5969464" cy="337032"/>
          </a:xfrm>
          <a:prstGeom prst="rect">
            <a:avLst/>
          </a:prstGeom>
          <a:solidFill>
            <a:schemeClr val="accent1"/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noProof="0" dirty="0">
                <a:solidFill>
                  <a:srgbClr val="FFFFFF"/>
                </a:solidFill>
              </a:rPr>
              <a:t>Alternative production: </a:t>
            </a:r>
            <a:r>
              <a:rPr lang="en-US" b="1" dirty="0">
                <a:solidFill>
                  <a:srgbClr val="FFFFFF"/>
                </a:solidFill>
              </a:rPr>
              <a:t>Electrochemistry, Sublime</a:t>
            </a:r>
            <a:endParaRPr lang="en-US" b="1" noProof="0" dirty="0">
              <a:solidFill>
                <a:srgbClr val="FFFFFF"/>
              </a:solidFill>
            </a:endParaRPr>
          </a:p>
          <a:p>
            <a:pPr marL="0" indent="0" algn="ctr">
              <a:buFont typeface="Arial" panose="020B0604020202020204" pitchFamily="34" charset="0"/>
              <a:buNone/>
            </a:pPr>
            <a:endParaRPr lang="en-US" noProof="0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00481879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2124D422-3EE7-87D0-DD9E-70F15FC194B9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3300274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26" imgH="428" progId="TCLayout.ActiveDocument.1">
                  <p:embed/>
                </p:oleObj>
              </mc:Choice>
              <mc:Fallback>
                <p:oleObj name="think-cell Slide" r:id="rId5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EC34B5C9-55A6-AF8E-32B8-06DD31FC6F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 err="1">
                <a:cs typeface="Arial"/>
              </a:rPr>
              <a:t>Furno’s</a:t>
            </a:r>
            <a:r>
              <a:rPr lang="en-US" dirty="0">
                <a:cs typeface="Arial"/>
              </a:rPr>
              <a:t> modular, electrified reactors improve efficiency, reduce limestone use, and produce a high-purity CO</a:t>
            </a:r>
            <a:r>
              <a:rPr lang="en-US" baseline="-25000" dirty="0">
                <a:cs typeface="Arial"/>
              </a:rPr>
              <a:t>2</a:t>
            </a:r>
            <a:r>
              <a:rPr lang="en-US" dirty="0">
                <a:cs typeface="Arial"/>
              </a:rPr>
              <a:t> for easier capture</a:t>
            </a:r>
            <a:endParaRPr lang="en-GB" dirty="0"/>
          </a:p>
        </p:txBody>
      </p:sp>
      <p:sp>
        <p:nvSpPr>
          <p:cNvPr id="10" name="btfpNotesBox967513">
            <a:extLst>
              <a:ext uri="{FF2B5EF4-FFF2-40B4-BE49-F238E27FC236}">
                <a16:creationId xmlns:a16="http://schemas.microsoft.com/office/drawing/2014/main" id="{732AC3D2-C2B9-0BC7-4D63-B34E0DD35050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34963" y="6157958"/>
            <a:ext cx="9266439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  </a:t>
            </a:r>
            <a:r>
              <a:rPr lang="en-US" sz="800" dirty="0">
                <a:solidFill>
                  <a:srgbClr val="000000"/>
                </a:solidFill>
              </a:rPr>
              <a:t>XRF: </a:t>
            </a:r>
            <a:r>
              <a:rPr lang="en-US" sz="800" dirty="0"/>
              <a:t>X-ray fluorescence is a non-destructive analytical technique that determines the elemental composition of a sample.</a:t>
            </a:r>
            <a:endParaRPr lang="en-US" sz="800" dirty="0">
              <a:solidFill>
                <a:srgbClr val="000000"/>
              </a:solidFill>
            </a:endParaRPr>
          </a:p>
          <a:p>
            <a:r>
              <a:rPr lang="en-US" sz="800" dirty="0">
                <a:solidFill>
                  <a:srgbClr val="000000"/>
                </a:solidFill>
              </a:rPr>
              <a:t>Sources: Pitchbook, </a:t>
            </a:r>
            <a:r>
              <a:rPr lang="en-US" sz="800" dirty="0" err="1">
                <a:solidFill>
                  <a:srgbClr val="000000"/>
                </a:solidFill>
                <a:hlinkClick r:id="rId7"/>
              </a:rPr>
              <a:t>Furno</a:t>
            </a:r>
            <a:r>
              <a:rPr lang="en-US" sz="800" dirty="0">
                <a:solidFill>
                  <a:srgbClr val="000000"/>
                </a:solidFill>
              </a:rPr>
              <a:t> (2025); </a:t>
            </a:r>
            <a:r>
              <a:rPr lang="en-US" sz="800" dirty="0" err="1">
                <a:solidFill>
                  <a:srgbClr val="000000"/>
                </a:solidFill>
                <a:hlinkClick r:id="rId8"/>
              </a:rPr>
              <a:t>Furno</a:t>
            </a:r>
            <a:r>
              <a:rPr lang="en-US" sz="800" dirty="0">
                <a:solidFill>
                  <a:srgbClr val="000000"/>
                </a:solidFill>
              </a:rPr>
              <a:t> (2024); Business Wire, </a:t>
            </a:r>
            <a:r>
              <a:rPr lang="en-US" sz="800" dirty="0" err="1">
                <a:solidFill>
                  <a:srgbClr val="000000"/>
                </a:solidFill>
                <a:hlinkClick r:id="rId9"/>
              </a:rPr>
              <a:t>Furno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 secures seed funding</a:t>
            </a:r>
            <a:r>
              <a:rPr lang="en-US" sz="800" dirty="0">
                <a:solidFill>
                  <a:srgbClr val="000000"/>
                </a:solidFill>
              </a:rPr>
              <a:t> (2024); TechCrunch, </a:t>
            </a:r>
            <a:r>
              <a:rPr lang="en-US" sz="800" dirty="0" err="1">
                <a:solidFill>
                  <a:srgbClr val="000000"/>
                </a:solidFill>
                <a:hlinkClick r:id="rId10"/>
              </a:rPr>
              <a:t>Furno’s</a:t>
            </a:r>
            <a:r>
              <a:rPr lang="en-US" sz="800" dirty="0">
                <a:solidFill>
                  <a:srgbClr val="000000"/>
                </a:solidFill>
                <a:hlinkClick r:id="rId10"/>
              </a:rPr>
              <a:t> super-efficient modular kilns</a:t>
            </a:r>
            <a:r>
              <a:rPr lang="en-US" sz="800" dirty="0">
                <a:solidFill>
                  <a:srgbClr val="000000"/>
                </a:solidFill>
              </a:rPr>
              <a:t> (2024); Cement Products, </a:t>
            </a:r>
            <a:r>
              <a:rPr lang="en-US" sz="800" dirty="0" err="1">
                <a:solidFill>
                  <a:srgbClr val="000000"/>
                </a:solidFill>
                <a:hlinkClick r:id="rId11"/>
              </a:rPr>
              <a:t>Furno</a:t>
            </a:r>
            <a:r>
              <a:rPr lang="en-US" sz="800" dirty="0">
                <a:solidFill>
                  <a:srgbClr val="000000"/>
                </a:solidFill>
                <a:hlinkClick r:id="rId11"/>
              </a:rPr>
              <a:t> cement plant concept </a:t>
            </a:r>
            <a:r>
              <a:rPr lang="en-US" sz="800" dirty="0">
                <a:solidFill>
                  <a:srgbClr val="000000"/>
                </a:solidFill>
              </a:rPr>
              <a:t>(2024); Global Cement, </a:t>
            </a:r>
            <a:r>
              <a:rPr lang="en-US" sz="800" dirty="0" err="1">
                <a:solidFill>
                  <a:srgbClr val="000000"/>
                </a:solidFill>
                <a:hlinkClick r:id="rId12"/>
              </a:rPr>
              <a:t>Furno</a:t>
            </a:r>
            <a:r>
              <a:rPr lang="en-US" sz="800" dirty="0">
                <a:solidFill>
                  <a:srgbClr val="000000"/>
                </a:solidFill>
                <a:hlinkClick r:id="rId12"/>
              </a:rPr>
              <a:t> Materials ‘low carbon’ cement plant in Chicago</a:t>
            </a:r>
            <a:r>
              <a:rPr lang="en-US" sz="800" dirty="0">
                <a:solidFill>
                  <a:srgbClr val="000000"/>
                </a:solidFill>
              </a:rPr>
              <a:t> (2024).</a:t>
            </a:r>
            <a:endParaRPr lang="en-US" altLang="ja-JP" sz="800" dirty="0">
              <a:solidFill>
                <a:srgbClr val="000000"/>
              </a:solidFill>
            </a:endParaRPr>
          </a:p>
          <a:p>
            <a:pPr marL="0" indent="0">
              <a:spcBef>
                <a:spcPts val="0"/>
              </a:spcBef>
              <a:buFontTx/>
              <a:buNone/>
            </a:pPr>
            <a:r>
              <a:rPr lang="en-US" sz="800" dirty="0">
                <a:solidFill>
                  <a:srgbClr val="000000"/>
                </a:solidFill>
              </a:rPr>
              <a:t>Credit: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3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4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Wagner et al., “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5"/>
              </a:rPr>
              <a:t>Decarbonizing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 (16 July 2026).</a:t>
            </a:r>
            <a:endParaRPr lang="en-US" sz="800" dirty="0">
              <a:solidFill>
                <a:srgbClr val="000000"/>
              </a:solidFill>
            </a:endParaRP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5B40AFF9-6E02-934F-0B93-D27BC494A3C4}"/>
              </a:ext>
            </a:extLst>
          </p:cNvPr>
          <p:cNvSpPr txBox="1">
            <a:spLocks/>
          </p:cNvSpPr>
          <p:nvPr/>
        </p:nvSpPr>
        <p:spPr>
          <a:xfrm>
            <a:off x="-11576" y="-11575"/>
            <a:ext cx="3886200" cy="320040"/>
          </a:xfrm>
          <a:prstGeom prst="rect">
            <a:avLst/>
          </a:prstGeom>
          <a:solidFill>
            <a:schemeClr val="accent1"/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>
                <a:solidFill>
                  <a:srgbClr val="FFFFFF"/>
                </a:solidFill>
              </a:rPr>
              <a:t>Alternative production: Furno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/>
          </a:p>
        </p:txBody>
      </p:sp>
      <p:sp>
        <p:nvSpPr>
          <p:cNvPr id="12" name="Text Placeholder 17">
            <a:extLst>
              <a:ext uri="{FF2B5EF4-FFF2-40B4-BE49-F238E27FC236}">
                <a16:creationId xmlns:a16="http://schemas.microsoft.com/office/drawing/2014/main" id="{A27AEE3F-211E-1711-8F70-4969BF443F89}"/>
              </a:ext>
            </a:extLst>
          </p:cNvPr>
          <p:cNvSpPr txBox="1">
            <a:spLocks/>
          </p:cNvSpPr>
          <p:nvPr/>
        </p:nvSpPr>
        <p:spPr>
          <a:xfrm>
            <a:off x="338090" y="2699999"/>
            <a:ext cx="4877357" cy="3302868"/>
          </a:xfrm>
          <a:prstGeom prst="rect">
            <a:avLst/>
          </a:prstGeom>
          <a:solidFill>
            <a:srgbClr val="E5E8F0"/>
          </a:solidFill>
        </p:spPr>
        <p:txBody>
          <a:bodyPr vert="horz" lIns="137160" tIns="137160" rIns="274320" bIns="13716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>
                <a:solidFill>
                  <a:srgbClr val="000000"/>
                </a:solidFill>
              </a:rPr>
              <a:t>Technology</a:t>
            </a:r>
            <a:endParaRPr lang="en-US" sz="1250" dirty="0">
              <a:solidFill>
                <a:srgbClr val="000000"/>
              </a:solidFill>
              <a:cs typeface="Arial"/>
            </a:endParaRPr>
          </a:p>
          <a:p>
            <a:pPr>
              <a:spcBef>
                <a:spcPts val="400"/>
              </a:spcBef>
              <a:buFont typeface="Arial"/>
              <a:buChar char="•"/>
            </a:pPr>
            <a:r>
              <a:rPr lang="en-US" sz="1050" b="1" dirty="0">
                <a:solidFill>
                  <a:srgbClr val="000000"/>
                </a:solidFill>
                <a:cs typeface="Arial"/>
              </a:rPr>
              <a:t>Modular, high-efficiency mini-kiln: </a:t>
            </a:r>
            <a:r>
              <a:rPr lang="en-US" sz="1050" dirty="0">
                <a:solidFill>
                  <a:srgbClr val="000000"/>
                </a:solidFill>
                <a:cs typeface="Arial"/>
              </a:rPr>
              <a:t>Continuous-flow reactor replaces rotary kilns, with 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~80% thermal efficiency and precise temperature control.</a:t>
            </a:r>
          </a:p>
          <a:p>
            <a:pPr>
              <a:spcBef>
                <a:spcPts val="600"/>
              </a:spcBef>
              <a:buFont typeface="Arial"/>
              <a:buChar char="•"/>
            </a:pPr>
            <a:r>
              <a:rPr lang="en-US" sz="1050" b="1" dirty="0">
                <a:solidFill>
                  <a:srgbClr val="000000"/>
                </a:solidFill>
                <a:cs typeface="Arial"/>
              </a:rPr>
              <a:t>Lower-carbon process design: </a:t>
            </a:r>
            <a:r>
              <a:rPr lang="en-US" sz="1050" dirty="0">
                <a:solidFill>
                  <a:srgbClr val="000000"/>
                </a:solidFill>
                <a:cs typeface="Arial"/>
              </a:rPr>
              <a:t>Operates with 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gas/renewable</a:t>
            </a:r>
            <a:r>
              <a:rPr lang="en-US" sz="1050" dirty="0">
                <a:solidFill>
                  <a:srgbClr val="000000"/>
                </a:solidFill>
                <a:cs typeface="Arial"/>
              </a:rPr>
              <a:t>; uses 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alternative calcium-rich by-products to cut limestone-related CO</a:t>
            </a:r>
            <a:r>
              <a:rPr lang="en-US" sz="1050" b="1" baseline="-25000" dirty="0">
                <a:solidFill>
                  <a:srgbClr val="000000"/>
                </a:solidFill>
                <a:cs typeface="Arial"/>
              </a:rPr>
              <a:t>2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 </a:t>
            </a:r>
            <a:r>
              <a:rPr lang="en-US" sz="1050" dirty="0">
                <a:solidFill>
                  <a:srgbClr val="000000"/>
                </a:solidFill>
                <a:cs typeface="Arial"/>
              </a:rPr>
              <a:t>and 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produces a high-purity CO</a:t>
            </a:r>
            <a:r>
              <a:rPr lang="en-US" sz="1050" b="1" baseline="-25000" dirty="0">
                <a:solidFill>
                  <a:srgbClr val="000000"/>
                </a:solidFill>
                <a:cs typeface="Arial"/>
              </a:rPr>
              <a:t>2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 stream suitable for CCUS.</a:t>
            </a:r>
          </a:p>
          <a:p>
            <a:pPr marL="0" indent="0">
              <a:spcBef>
                <a:spcPts val="600"/>
              </a:spcBef>
              <a:buNone/>
            </a:pPr>
            <a:r>
              <a:rPr lang="en-US" sz="1250" b="1" dirty="0">
                <a:solidFill>
                  <a:srgbClr val="000000"/>
                </a:solidFill>
                <a:cs typeface="Arial"/>
              </a:rPr>
              <a:t>Current achievements</a:t>
            </a:r>
            <a:endParaRPr lang="en-US" sz="1250" dirty="0">
              <a:solidFill>
                <a:srgbClr val="000000"/>
              </a:solidFill>
              <a:cs typeface="Arial"/>
            </a:endParaRPr>
          </a:p>
          <a:p>
            <a:pPr>
              <a:spcBef>
                <a:spcPts val="400"/>
              </a:spcBef>
              <a:buFont typeface="Arial"/>
              <a:buChar char="•"/>
            </a:pPr>
            <a:r>
              <a:rPr lang="en-US" sz="1050" dirty="0">
                <a:solidFill>
                  <a:srgbClr val="000000"/>
                </a:solidFill>
                <a:cs typeface="Arial"/>
              </a:rPr>
              <a:t>Funding and deployment: 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Raised $6.5M </a:t>
            </a:r>
            <a:r>
              <a:rPr lang="en-US" sz="1050" dirty="0">
                <a:solidFill>
                  <a:srgbClr val="000000"/>
                </a:solidFill>
                <a:cs typeface="Arial"/>
              </a:rPr>
              <a:t>seed round and secured a 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$20M DOE grant </a:t>
            </a:r>
            <a:r>
              <a:rPr lang="en-US" sz="1050" dirty="0">
                <a:solidFill>
                  <a:srgbClr val="000000"/>
                </a:solidFill>
                <a:cs typeface="Arial"/>
              </a:rPr>
              <a:t>to build its first commercial pilot plant.</a:t>
            </a:r>
          </a:p>
          <a:p>
            <a:pPr>
              <a:spcBef>
                <a:spcPts val="400"/>
              </a:spcBef>
              <a:buFont typeface="Arial"/>
              <a:buChar char="•"/>
            </a:pPr>
            <a:r>
              <a:rPr lang="en-US" sz="1050" dirty="0">
                <a:solidFill>
                  <a:srgbClr val="000000"/>
                </a:solidFill>
                <a:cs typeface="Arial"/>
              </a:rPr>
              <a:t>Product certification: Achieved 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ASTM C150 cement certification</a:t>
            </a:r>
            <a:r>
              <a:rPr lang="en-US" sz="1050" dirty="0">
                <a:solidFill>
                  <a:srgbClr val="000000"/>
                </a:solidFill>
                <a:cs typeface="Arial"/>
              </a:rPr>
              <a:t>, with independent tests showing ~2x required strength.</a:t>
            </a:r>
          </a:p>
          <a:p>
            <a:pPr>
              <a:spcBef>
                <a:spcPts val="400"/>
              </a:spcBef>
              <a:buFont typeface="Arial"/>
              <a:buChar char="•"/>
            </a:pPr>
            <a:r>
              <a:rPr lang="en-US" sz="1050" dirty="0">
                <a:solidFill>
                  <a:srgbClr val="000000"/>
                </a:solidFill>
                <a:cs typeface="Arial"/>
              </a:rPr>
              <a:t>Emissions reductions demonstrated: Pilot design shows ~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70% fuel-emissions reduction potential and substantial limestone-replacement capability. </a:t>
            </a:r>
            <a:endParaRPr lang="en-US" sz="1050" b="1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B6680F2-D1F3-11D8-536D-5C047FD71851}"/>
              </a:ext>
            </a:extLst>
          </p:cNvPr>
          <p:cNvSpPr txBox="1"/>
          <p:nvPr/>
        </p:nvSpPr>
        <p:spPr bwMode="gray">
          <a:xfrm>
            <a:off x="324000" y="1548000"/>
            <a:ext cx="4877358" cy="103105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>
            <a:sp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FontTx/>
              <a:buNone/>
            </a:pPr>
            <a:endParaRPr lang="en-US" sz="1400" b="1">
              <a:solidFill>
                <a:srgbClr val="000000"/>
              </a:solidFill>
            </a:endParaRPr>
          </a:p>
          <a:p>
            <a:pPr marL="0" indent="0">
              <a:spcBef>
                <a:spcPts val="0"/>
              </a:spcBef>
              <a:spcAft>
                <a:spcPts val="600"/>
              </a:spcAft>
              <a:buFontTx/>
              <a:buNone/>
            </a:pPr>
            <a:r>
              <a:rPr lang="en-US" sz="1250" b="1">
                <a:solidFill>
                  <a:srgbClr val="000000"/>
                </a:solidFill>
              </a:rPr>
              <a:t>Founded: 2020, California, U.S.</a:t>
            </a:r>
          </a:p>
          <a:p>
            <a:pPr marL="0" indent="0">
              <a:spcBef>
                <a:spcPts val="0"/>
              </a:spcBef>
              <a:spcAft>
                <a:spcPts val="600"/>
              </a:spcAft>
              <a:buFontTx/>
              <a:buNone/>
            </a:pPr>
            <a:r>
              <a:rPr lang="en-US" sz="1250" b="1">
                <a:solidFill>
                  <a:srgbClr val="000000"/>
                </a:solidFill>
              </a:rPr>
              <a:t>Total funding raised to date: $12.4 million 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E9C91CDF-BB6F-38A7-6852-D65ED472E4FC}"/>
              </a:ext>
            </a:extLst>
          </p:cNvPr>
          <p:cNvPicPr>
            <a:picLocks noChangeAspect="1"/>
          </p:cNvPicPr>
          <p:nvPr/>
        </p:nvPicPr>
        <p:blipFill>
          <a:blip r:embed="rId1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88446" y="1701789"/>
            <a:ext cx="1126247" cy="215517"/>
          </a:xfrm>
          <a:prstGeom prst="rect">
            <a:avLst/>
          </a:prstGeom>
        </p:spPr>
      </p:pic>
      <p:sp>
        <p:nvSpPr>
          <p:cNvPr id="15" name="btfpColumnHeaderBoxText984923">
            <a:extLst>
              <a:ext uri="{FF2B5EF4-FFF2-40B4-BE49-F238E27FC236}">
                <a16:creationId xmlns:a16="http://schemas.microsoft.com/office/drawing/2014/main" id="{B20FCE16-77D6-D279-424A-A0E1C00C77B5}"/>
              </a:ext>
            </a:extLst>
          </p:cNvPr>
          <p:cNvSpPr txBox="1"/>
          <p:nvPr/>
        </p:nvSpPr>
        <p:spPr bwMode="gray">
          <a:xfrm>
            <a:off x="5474529" y="1548000"/>
            <a:ext cx="1813743" cy="311933"/>
          </a:xfrm>
          <a:prstGeom prst="rect">
            <a:avLst/>
          </a:prstGeom>
          <a:noFill/>
        </p:spPr>
        <p:txBody>
          <a:bodyPr vert="horz" wrap="square" lIns="90000" tIns="90000" rIns="36036" bIns="36036" rtlCol="0" anchor="b">
            <a:spAutoFit/>
          </a:bodyPr>
          <a:lstStyle/>
          <a:p>
            <a:pPr marL="635000" marR="0" lvl="0" indent="-635000" algn="ctr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/>
              <a:t>Sourcing raw materials</a:t>
            </a:r>
            <a:endParaRPr kumimoji="0" lang="en-US" sz="1200" b="1" i="0" u="none" strike="noStrike" kern="1200" cap="none" spc="0" normalizeH="0" baseline="-25000" noProof="0">
              <a:ln>
                <a:noFill/>
              </a:ln>
              <a:effectLst/>
              <a:uLnTx/>
              <a:uFillTx/>
            </a:endParaRP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847E850D-1FF9-86C8-D524-444991463A9A}"/>
              </a:ext>
            </a:extLst>
          </p:cNvPr>
          <p:cNvPicPr>
            <a:picLocks noChangeAspect="1"/>
          </p:cNvPicPr>
          <p:nvPr/>
        </p:nvPicPr>
        <p:blipFill rotWithShape="1">
          <a:blip r:embed="rId1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772556" y="1889953"/>
            <a:ext cx="1280160" cy="936013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4D781A2B-6F93-8517-515B-193103973116}"/>
              </a:ext>
            </a:extLst>
          </p:cNvPr>
          <p:cNvPicPr>
            <a:picLocks noChangeAspect="1"/>
          </p:cNvPicPr>
          <p:nvPr/>
        </p:nvPicPr>
        <p:blipFill rotWithShape="1">
          <a:blip r:embed="rId1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230371" y="1923291"/>
            <a:ext cx="2103120" cy="906751"/>
          </a:xfrm>
          <a:prstGeom prst="rect">
            <a:avLst/>
          </a:prstGeom>
        </p:spPr>
      </p:pic>
      <p:sp>
        <p:nvSpPr>
          <p:cNvPr id="18" name="btfpColumnHeaderBoxText984923">
            <a:extLst>
              <a:ext uri="{FF2B5EF4-FFF2-40B4-BE49-F238E27FC236}">
                <a16:creationId xmlns:a16="http://schemas.microsoft.com/office/drawing/2014/main" id="{42EDA6E7-7AFD-9EFF-A850-A3F9791BCA7E}"/>
              </a:ext>
            </a:extLst>
          </p:cNvPr>
          <p:cNvSpPr txBox="1"/>
          <p:nvPr/>
        </p:nvSpPr>
        <p:spPr bwMode="gray">
          <a:xfrm>
            <a:off x="7603692" y="1548000"/>
            <a:ext cx="3781737" cy="311933"/>
          </a:xfrm>
          <a:prstGeom prst="rect">
            <a:avLst/>
          </a:prstGeom>
          <a:noFill/>
        </p:spPr>
        <p:txBody>
          <a:bodyPr vert="horz" wrap="square" lIns="36036" tIns="90000" rIns="36036" bIns="36036" rtlCol="0" anchor="b">
            <a:spAutoFit/>
          </a:bodyPr>
          <a:lstStyle/>
          <a:p>
            <a:pPr marL="635000" marR="0" lvl="0" indent="-635000" defTabSz="6350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/>
              <a:t>Passing raw materials through XRF</a:t>
            </a:r>
            <a:r>
              <a:rPr lang="en-US" sz="1200" b="1" baseline="30000"/>
              <a:t>1</a:t>
            </a:r>
            <a:r>
              <a:rPr lang="en-US" sz="1200" b="1"/>
              <a:t> spectrometer </a:t>
            </a:r>
            <a:endParaRPr kumimoji="0" lang="en-US" sz="1200" b="1" i="0" u="none" strike="noStrike" kern="1200" cap="none" spc="0" normalizeH="0" baseline="-25000" noProof="0">
              <a:ln>
                <a:noFill/>
              </a:ln>
              <a:effectLst/>
              <a:uLnTx/>
              <a:uFillTx/>
            </a:endParaRP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FAEFF62A-9D50-F1E8-5875-F953F2B2CA7F}"/>
              </a:ext>
            </a:extLst>
          </p:cNvPr>
          <p:cNvPicPr>
            <a:picLocks noChangeAspect="1"/>
          </p:cNvPicPr>
          <p:nvPr/>
        </p:nvPicPr>
        <p:blipFill rotWithShape="1">
          <a:blip r:embed="rId1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548122" y="3281718"/>
            <a:ext cx="1037640" cy="1188720"/>
          </a:xfrm>
          <a:prstGeom prst="rect">
            <a:avLst/>
          </a:prstGeom>
        </p:spPr>
      </p:pic>
      <p:sp>
        <p:nvSpPr>
          <p:cNvPr id="20" name="btfpColumnHeaderBoxText984923">
            <a:extLst>
              <a:ext uri="{FF2B5EF4-FFF2-40B4-BE49-F238E27FC236}">
                <a16:creationId xmlns:a16="http://schemas.microsoft.com/office/drawing/2014/main" id="{6AF5F7D7-9564-8D8D-CCF5-48BC30F26321}"/>
              </a:ext>
            </a:extLst>
          </p:cNvPr>
          <p:cNvSpPr txBox="1"/>
          <p:nvPr/>
        </p:nvSpPr>
        <p:spPr bwMode="gray">
          <a:xfrm>
            <a:off x="10232742" y="3084743"/>
            <a:ext cx="1691551" cy="189951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pPr marL="635000" marR="0" lvl="0" indent="-635000" algn="ctr" defTabSz="6350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/>
              <a:t>Grinding raw meal</a:t>
            </a:r>
            <a:endParaRPr kumimoji="0" lang="en-US" sz="1200" b="1" i="0" u="none" strike="noStrike" kern="1200" cap="none" spc="0" normalizeH="0" baseline="-25000" noProof="0">
              <a:ln>
                <a:noFill/>
              </a:ln>
              <a:effectLst/>
              <a:uLnTx/>
              <a:uFillTx/>
            </a:endParaRPr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53B30F8E-5C6D-B379-4DF8-1E1BF73FC180}"/>
              </a:ext>
            </a:extLst>
          </p:cNvPr>
          <p:cNvPicPr>
            <a:picLocks noChangeAspect="1"/>
          </p:cNvPicPr>
          <p:nvPr/>
        </p:nvPicPr>
        <p:blipFill rotWithShape="1">
          <a:blip r:embed="rId20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243900" y="3349452"/>
            <a:ext cx="1097280" cy="1193962"/>
          </a:xfrm>
          <a:prstGeom prst="rect">
            <a:avLst/>
          </a:prstGeom>
        </p:spPr>
      </p:pic>
      <p:sp>
        <p:nvSpPr>
          <p:cNvPr id="22" name="btfpColumnHeaderBoxText984923">
            <a:extLst>
              <a:ext uri="{FF2B5EF4-FFF2-40B4-BE49-F238E27FC236}">
                <a16:creationId xmlns:a16="http://schemas.microsoft.com/office/drawing/2014/main" id="{519114BD-6FA4-8CC4-3F1C-B52DDD95CF94}"/>
              </a:ext>
            </a:extLst>
          </p:cNvPr>
          <p:cNvSpPr txBox="1"/>
          <p:nvPr/>
        </p:nvSpPr>
        <p:spPr bwMode="gray">
          <a:xfrm>
            <a:off x="7786700" y="3084743"/>
            <a:ext cx="2011680" cy="189951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pPr marL="635000" marR="0" lvl="0" indent="-635000" algn="ctr" defTabSz="6350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/>
              <a:t>Optimizing shape and size</a:t>
            </a:r>
            <a:endParaRPr kumimoji="0" lang="en-US" sz="1200" b="1" i="0" u="none" strike="noStrike" kern="1200" cap="none" spc="0" normalizeH="0" baseline="-25000" noProof="0">
              <a:ln>
                <a:noFill/>
              </a:ln>
              <a:effectLst/>
              <a:uLnTx/>
              <a:uFillTx/>
            </a:endParaRPr>
          </a:p>
        </p:txBody>
      </p:sp>
      <p:pic>
        <p:nvPicPr>
          <p:cNvPr id="23" name="Picture 22">
            <a:extLst>
              <a:ext uri="{FF2B5EF4-FFF2-40B4-BE49-F238E27FC236}">
                <a16:creationId xmlns:a16="http://schemas.microsoft.com/office/drawing/2014/main" id="{42775A85-108F-26CF-6B32-B99BBEAB17A1}"/>
              </a:ext>
            </a:extLst>
          </p:cNvPr>
          <p:cNvPicPr>
            <a:picLocks noChangeAspect="1"/>
          </p:cNvPicPr>
          <p:nvPr/>
        </p:nvPicPr>
        <p:blipFill rotWithShape="1">
          <a:blip r:embed="rId2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963503" y="3314820"/>
            <a:ext cx="822960" cy="1182928"/>
          </a:xfrm>
          <a:prstGeom prst="rect">
            <a:avLst/>
          </a:prstGeom>
        </p:spPr>
      </p:pic>
      <p:sp>
        <p:nvSpPr>
          <p:cNvPr id="24" name="btfpColumnHeaderBoxText984923">
            <a:extLst>
              <a:ext uri="{FF2B5EF4-FFF2-40B4-BE49-F238E27FC236}">
                <a16:creationId xmlns:a16="http://schemas.microsoft.com/office/drawing/2014/main" id="{0848618A-8370-41F7-A6B0-73FE752A554D}"/>
              </a:ext>
            </a:extLst>
          </p:cNvPr>
          <p:cNvSpPr txBox="1"/>
          <p:nvPr/>
        </p:nvSpPr>
        <p:spPr bwMode="gray">
          <a:xfrm>
            <a:off x="5403275" y="3084743"/>
            <a:ext cx="2091720" cy="189951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pPr marL="635000" marR="0" lvl="0" indent="-635000" algn="ctr" defTabSz="6350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/>
              <a:t>Producing clinker in kiln</a:t>
            </a:r>
            <a:endParaRPr kumimoji="0" lang="en-US" sz="1200" b="1" i="0" u="none" strike="noStrike" kern="1200" cap="none" spc="0" normalizeH="0" baseline="-25000" noProof="0">
              <a:ln>
                <a:noFill/>
              </a:ln>
              <a:effectLst/>
              <a:uLnTx/>
              <a:uFillTx/>
            </a:endParaRPr>
          </a:p>
        </p:txBody>
      </p:sp>
      <p:sp>
        <p:nvSpPr>
          <p:cNvPr id="25" name="Bent Arrow 47">
            <a:extLst>
              <a:ext uri="{FF2B5EF4-FFF2-40B4-BE49-F238E27FC236}">
                <a16:creationId xmlns:a16="http://schemas.microsoft.com/office/drawing/2014/main" id="{41FB22C9-0AFD-2147-69B4-71CFA038BF35}"/>
              </a:ext>
            </a:extLst>
          </p:cNvPr>
          <p:cNvSpPr/>
          <p:nvPr/>
        </p:nvSpPr>
        <p:spPr bwMode="gray">
          <a:xfrm rot="5400000">
            <a:off x="10745350" y="2112310"/>
            <a:ext cx="548640" cy="731520"/>
          </a:xfrm>
          <a:prstGeom prst="bentArrow">
            <a:avLst>
              <a:gd name="adj1" fmla="val 30188"/>
              <a:gd name="adj2" fmla="val 25000"/>
              <a:gd name="adj3" fmla="val 25519"/>
              <a:gd name="adj4" fmla="val 43750"/>
            </a:avLst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6" name="Right Arrow 4">
            <a:extLst>
              <a:ext uri="{FF2B5EF4-FFF2-40B4-BE49-F238E27FC236}">
                <a16:creationId xmlns:a16="http://schemas.microsoft.com/office/drawing/2014/main" id="{D15DEFF6-9474-6C2B-8723-C0D8F1BBF869}"/>
              </a:ext>
            </a:extLst>
          </p:cNvPr>
          <p:cNvSpPr/>
          <p:nvPr/>
        </p:nvSpPr>
        <p:spPr bwMode="gray">
          <a:xfrm>
            <a:off x="7166371" y="2196975"/>
            <a:ext cx="548640" cy="341962"/>
          </a:xfrm>
          <a:prstGeom prst="rightArrow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7" name="Right Arrow 9">
            <a:extLst>
              <a:ext uri="{FF2B5EF4-FFF2-40B4-BE49-F238E27FC236}">
                <a16:creationId xmlns:a16="http://schemas.microsoft.com/office/drawing/2014/main" id="{E6A6F5D5-8245-765E-EC38-7BFFC67D1983}"/>
              </a:ext>
            </a:extLst>
          </p:cNvPr>
          <p:cNvSpPr/>
          <p:nvPr/>
        </p:nvSpPr>
        <p:spPr bwMode="gray">
          <a:xfrm flipH="1">
            <a:off x="7166371" y="3786504"/>
            <a:ext cx="548640" cy="341962"/>
          </a:xfrm>
          <a:prstGeom prst="rightArrow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8" name="Right Arrow 15">
            <a:extLst>
              <a:ext uri="{FF2B5EF4-FFF2-40B4-BE49-F238E27FC236}">
                <a16:creationId xmlns:a16="http://schemas.microsoft.com/office/drawing/2014/main" id="{9F1C609E-1A2A-2CF0-11FF-770D43B2DDA7}"/>
              </a:ext>
            </a:extLst>
          </p:cNvPr>
          <p:cNvSpPr/>
          <p:nvPr/>
        </p:nvSpPr>
        <p:spPr bwMode="gray">
          <a:xfrm flipH="1">
            <a:off x="9596638" y="3786504"/>
            <a:ext cx="548640" cy="341962"/>
          </a:xfrm>
          <a:prstGeom prst="rightArrow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9" name="btfpBulletedList461076">
            <a:extLst>
              <a:ext uri="{FF2B5EF4-FFF2-40B4-BE49-F238E27FC236}">
                <a16:creationId xmlns:a16="http://schemas.microsoft.com/office/drawing/2014/main" id="{04F1184B-661B-9783-C5AD-080B34DC9106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6420255" y="4982695"/>
            <a:ext cx="5376505" cy="1034505"/>
          </a:xfrm>
          <a:prstGeom prst="rect">
            <a:avLst/>
          </a:prstGeom>
          <a:solidFill>
            <a:schemeClr val="accent2">
              <a:lumMod val="10000"/>
              <a:lumOff val="90000"/>
            </a:schemeClr>
          </a:solidFill>
        </p:spPr>
        <p:txBody>
          <a:bodyPr vert="horz" wrap="square" lIns="36000" tIns="36000" rIns="36000" bIns="36000" rtlCol="0" anchor="ctr" anchorCtr="0">
            <a:spAutoFit/>
          </a:bodyPr>
          <a:lstStyle/>
          <a:p>
            <a:pPr marL="228600" marR="0" lvl="0" indent="-1778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,Sans-Serif"/>
              <a:buChar char="•"/>
              <a:tabLst/>
              <a:defRPr/>
            </a:pPr>
            <a:r>
              <a:rPr kumimoji="0" lang="en-US" sz="10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Replace the rotary kiln with </a:t>
            </a:r>
            <a:r>
              <a:rPr kumimoji="0" lang="en-US" sz="10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modular, electrified reactors to improve efficiency and lower CapEx.</a:t>
            </a:r>
            <a:endParaRPr lang="en-US" sz="1050" b="1">
              <a:solidFill>
                <a:srgbClr val="000000"/>
              </a:solidFill>
              <a:latin typeface="Arial"/>
            </a:endParaRPr>
          </a:p>
          <a:p>
            <a:pPr marL="228600" marR="0" lvl="0" indent="-1778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,Sans-Serif"/>
              <a:buChar char="•"/>
              <a:tabLst/>
              <a:defRPr/>
            </a:pPr>
            <a:r>
              <a:rPr kumimoji="0" lang="en-US" sz="10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Enable </a:t>
            </a:r>
            <a:r>
              <a:rPr kumimoji="0" lang="en-US" sz="10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decentralized, scalable cement </a:t>
            </a:r>
            <a:r>
              <a:rPr kumimoji="0" lang="en-US" sz="10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production to </a:t>
            </a:r>
            <a:r>
              <a:rPr kumimoji="0" lang="en-US" sz="10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reduce transport costs and allow rapid, incremental deployment.</a:t>
            </a:r>
            <a:endParaRPr lang="en-US" sz="105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</a:endParaRPr>
          </a:p>
          <a:p>
            <a:pPr marL="228600" marR="0" lvl="0" indent="-1778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,Sans-Serif"/>
              <a:buChar char="•"/>
              <a:tabLst/>
              <a:defRPr/>
            </a:pPr>
            <a:r>
              <a:rPr lang="en-US" sz="1050">
                <a:solidFill>
                  <a:srgbClr val="000000"/>
                </a:solidFill>
                <a:latin typeface="Arial"/>
              </a:rPr>
              <a:t>Produce a </a:t>
            </a:r>
            <a:r>
              <a:rPr lang="en-US" sz="1050" b="1">
                <a:solidFill>
                  <a:srgbClr val="000000"/>
                </a:solidFill>
                <a:latin typeface="Arial"/>
              </a:rPr>
              <a:t>high-purity CO</a:t>
            </a:r>
            <a:r>
              <a:rPr lang="en-US" sz="1050" b="1" baseline="-25000">
                <a:solidFill>
                  <a:srgbClr val="000000"/>
                </a:solidFill>
                <a:latin typeface="Arial"/>
              </a:rPr>
              <a:t>2</a:t>
            </a:r>
            <a:r>
              <a:rPr lang="en-US" sz="1050" b="1">
                <a:solidFill>
                  <a:srgbClr val="000000"/>
                </a:solidFill>
                <a:latin typeface="Arial"/>
              </a:rPr>
              <a:t> stream to support low-cost carbon capture.</a:t>
            </a:r>
            <a:endParaRPr lang="en-US" sz="105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30" name="btfpColumnHeaderBoxText768085">
            <a:extLst>
              <a:ext uri="{FF2B5EF4-FFF2-40B4-BE49-F238E27FC236}">
                <a16:creationId xmlns:a16="http://schemas.microsoft.com/office/drawing/2014/main" id="{1D17C38C-44E8-9C78-7127-FF4C6AF3B566}"/>
              </a:ext>
            </a:extLst>
          </p:cNvPr>
          <p:cNvSpPr txBox="1"/>
          <p:nvPr/>
        </p:nvSpPr>
        <p:spPr bwMode="gray">
          <a:xfrm>
            <a:off x="5474334" y="4997027"/>
            <a:ext cx="883143" cy="1005840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txBody>
          <a:bodyPr vert="horz" wrap="square" lIns="36036" tIns="36036" rIns="36036" bIns="36036" rtlCol="0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5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Key strategies</a:t>
            </a:r>
          </a:p>
        </p:txBody>
      </p:sp>
      <p:sp>
        <p:nvSpPr>
          <p:cNvPr id="31" name="Rectangular Callout 2055">
            <a:extLst>
              <a:ext uri="{FF2B5EF4-FFF2-40B4-BE49-F238E27FC236}">
                <a16:creationId xmlns:a16="http://schemas.microsoft.com/office/drawing/2014/main" id="{812805B4-5F79-41E9-68DB-5875C37F7B0C}"/>
              </a:ext>
            </a:extLst>
          </p:cNvPr>
          <p:cNvSpPr/>
          <p:nvPr/>
        </p:nvSpPr>
        <p:spPr bwMode="gray">
          <a:xfrm>
            <a:off x="6791225" y="4428248"/>
            <a:ext cx="2011680" cy="504890"/>
          </a:xfrm>
          <a:prstGeom prst="wedgeRectCallout">
            <a:avLst>
              <a:gd name="adj1" fmla="val -40791"/>
              <a:gd name="adj2" fmla="val -80710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000" b="1">
                <a:solidFill>
                  <a:schemeClr val="bg1"/>
                </a:solidFill>
              </a:rPr>
              <a:t>Preheating, calcining, sintering, and cooling in one highly efficient modular reactor</a:t>
            </a:r>
          </a:p>
        </p:txBody>
      </p:sp>
    </p:spTree>
    <p:extLst>
      <p:ext uri="{BB962C8B-B14F-4D97-AF65-F5344CB8AC3E}">
        <p14:creationId xmlns:p14="http://schemas.microsoft.com/office/powerpoint/2010/main" val="309751103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0E9E5A2A-98DB-447C-BF4A-DB59A2792BD0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512" imgH="514" progId="TCLayout.ActiveDocument.1">
                  <p:embed/>
                </p:oleObj>
              </mc:Choice>
              <mc:Fallback>
                <p:oleObj name="think-cell Slide" r:id="rId3" imgW="512" imgH="514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E9E5A2A-98DB-447C-BF4A-DB59A2792BD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9" name="Picture Placeholder 18" descr="A factory with a large tower&#10;&#10;AI-generated content may be incorrect.">
            <a:extLst>
              <a:ext uri="{FF2B5EF4-FFF2-40B4-BE49-F238E27FC236}">
                <a16:creationId xmlns:a16="http://schemas.microsoft.com/office/drawing/2014/main" id="{A1802C6A-788B-898D-929D-36E440337500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30200" y="768350"/>
            <a:ext cx="3510784" cy="4981062"/>
          </a:xfrm>
          <a:prstGeom prst="rect">
            <a:avLst/>
          </a:prstGeom>
        </p:spPr>
      </p:pic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D0972839-5EA1-0A75-818C-6F73D38CEA0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marR="0" lvl="0" indent="0" defTabSz="711200" eaLnBrk="1" fontAlgn="auto" latinLnBrk="0" hangingPunct="1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The global cement industry </a:t>
            </a:r>
            <a:r>
              <a:rPr lang="en-US" sz="1400" kern="0" dirty="0">
                <a:solidFill>
                  <a:srgbClr val="000000"/>
                </a:solidFill>
              </a:rPr>
              <a:t>accounts</a:t>
            </a: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</a:t>
            </a:r>
            <a:r>
              <a:rPr kumimoji="0" lang="en-US" sz="14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for </a:t>
            </a: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~5% to 8% of global CO</a:t>
            </a:r>
            <a:r>
              <a:rPr kumimoji="0" lang="en-US" sz="14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2</a:t>
            </a: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emissions</a:t>
            </a:r>
            <a:r>
              <a:rPr kumimoji="0" lang="en-US" sz="14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, with partial decoupling from production growth.</a:t>
            </a:r>
            <a:endParaRPr kumimoji="0" lang="en-US" sz="1400" i="0" u="none" strike="noStrike" kern="0" cap="none" spc="0" normalizeH="0" baseline="-25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Global cement emissions have 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more than doubled since 2000 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(from 0.7 Gt in 2000 to 1.6 </a:t>
            </a:r>
            <a:r>
              <a:rPr kumimoji="0" lang="en-GB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Gt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in 2023), while cement output rose ~2.6x.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Emissions intensity declined ~15% since 2000 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(CAGR -0.7%), reflecting efficiency gains.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kern="0" dirty="0">
                <a:solidFill>
                  <a:srgbClr val="000000"/>
                </a:solidFill>
                <a:cs typeface="Arial"/>
              </a:rPr>
              <a:t>China’s share of production fell below 50% in 2023 for the first time in 15 years, while India and Sub-Saharan Africa will drive future demand growth (+42% and +77% by 2030).</a:t>
            </a:r>
            <a:endParaRPr kumimoji="0" lang="en-US" sz="12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  <a:p>
            <a:pPr marL="0" marR="0" lvl="0" indent="0" defTabSz="711200" eaLnBrk="1" fontAlgn="auto" latinLnBrk="0" hangingPunct="1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kern="0" dirty="0">
                <a:solidFill>
                  <a:srgbClr val="000000"/>
                </a:solidFill>
              </a:rPr>
              <a:t>C</a:t>
            </a:r>
            <a:r>
              <a:rPr kumimoji="0" lang="en-US" sz="14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linker production drives </a:t>
            </a: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80% to 90% of cement manufacturing emissions, dominated by calcination and thermal heat: 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~50% to 60% from limestone calcination 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Wingdings" panose="05000000000000000000" pitchFamily="2" charset="2"/>
              </a:rPr>
              <a:t>and ~30% to 40% from fossil fuel combustion for kiln heat. 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kern="0" dirty="0">
                <a:solidFill>
                  <a:srgbClr val="000000"/>
                </a:solidFill>
                <a:sym typeface="Wingdings" panose="05000000000000000000" pitchFamily="2" charset="2"/>
              </a:rPr>
              <a:t>Dry-kiln systems have improved </a:t>
            </a:r>
            <a:r>
              <a:rPr lang="en-US" sz="1200" b="1" kern="0" dirty="0">
                <a:solidFill>
                  <a:srgbClr val="000000"/>
                </a:solidFill>
                <a:sym typeface="Wingdings" panose="05000000000000000000" pitchFamily="2" charset="2"/>
              </a:rPr>
              <a:t>energy efficiency by ~45% </a:t>
            </a:r>
            <a:r>
              <a:rPr lang="en-US" sz="1200" kern="0" dirty="0">
                <a:solidFill>
                  <a:srgbClr val="000000"/>
                </a:solidFill>
                <a:sym typeface="Wingdings" panose="05000000000000000000" pitchFamily="2" charset="2"/>
              </a:rPr>
              <a:t>compared to wet kilns; over 80% of global production now uses dry kilns. 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kern="0" dirty="0">
                <a:solidFill>
                  <a:srgbClr val="000000"/>
                </a:solidFill>
                <a:sym typeface="Wingdings" panose="05000000000000000000" pitchFamily="2" charset="2"/>
              </a:rPr>
              <a:t>Further optimization of kilns and adoption of low-carbon heat sources are key to addressing process emissions. </a:t>
            </a:r>
          </a:p>
          <a:p>
            <a:pPr marL="0" marR="0" lvl="0" indent="0" defTabSz="711200" eaLnBrk="1" fontAlgn="auto" latinLnBrk="0" hangingPunct="1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The industry has been able to </a:t>
            </a: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reduce emissions intensity by ~17% since the beginning of the century 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through energy efficiency levers and reduction of the clinker-to-cement ratio.</a:t>
            </a:r>
          </a:p>
          <a:p>
            <a:pPr marL="355600" lvl="1" indent="-177800" defTabSz="711200">
              <a:spcBef>
                <a:spcPts val="300"/>
              </a:spcBef>
              <a:buFontTx/>
              <a:buChar char="–"/>
              <a:defRPr/>
            </a:pPr>
            <a:r>
              <a:rPr lang="en-US" sz="1200" kern="0" dirty="0">
                <a:solidFill>
                  <a:srgbClr val="000000"/>
                </a:solidFill>
              </a:rPr>
              <a:t>The a</a:t>
            </a:r>
            <a:r>
              <a:rPr kumimoji="0" 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verage</a:t>
            </a:r>
            <a:r>
              <a:rPr lang="en-US" sz="1200" kern="0" dirty="0">
                <a:solidFill>
                  <a:srgbClr val="000000"/>
                </a:solidFill>
              </a:rPr>
              <a:t> </a:t>
            </a:r>
            <a:r>
              <a:rPr lang="en-US" sz="1200" b="1" kern="0" dirty="0">
                <a:solidFill>
                  <a:srgbClr val="000000"/>
                </a:solidFill>
              </a:rPr>
              <a:t>clinker-to-cement ratio in the U.S. is 0.88</a:t>
            </a:r>
            <a:r>
              <a:rPr lang="en-US" sz="1200" kern="0" dirty="0">
                <a:solidFill>
                  <a:srgbClr val="000000"/>
                </a:solidFill>
              </a:rPr>
              <a:t> (880 kilograms of clinker per metric ton of cement) as of 2022. </a:t>
            </a:r>
          </a:p>
          <a:p>
            <a:pPr marL="355600" lvl="1" indent="-177800" defTabSz="711200">
              <a:spcBef>
                <a:spcPts val="300"/>
              </a:spcBef>
              <a:buFontTx/>
              <a:buChar char="–"/>
              <a:defRPr/>
            </a:pP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The </a:t>
            </a:r>
            <a:r>
              <a:rPr lang="en-US" sz="1200" b="1" kern="0" dirty="0">
                <a:solidFill>
                  <a:srgbClr val="000000"/>
                </a:solidFill>
              </a:rPr>
              <a:t>global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average clinker-to-cement ratio is 0.76</a:t>
            </a:r>
            <a:r>
              <a:rPr lang="en-US" sz="1200" kern="0" dirty="0">
                <a:solidFill>
                  <a:srgbClr val="000000"/>
                </a:solidFill>
              </a:rPr>
              <a:t>, achieved by the increasing share of supplementary cementitious materials (SCMs).</a:t>
            </a:r>
          </a:p>
          <a:p>
            <a:pPr marL="355600" lvl="1" indent="-177800" defTabSz="711200">
              <a:spcBef>
                <a:spcPts val="300"/>
              </a:spcBef>
              <a:buFontTx/>
              <a:buChar char="–"/>
              <a:defRPr/>
            </a:pP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Portland-limestone cement (PLC) blends up to 15% uncalcined limestone</a:t>
            </a:r>
            <a:r>
              <a:rPr lang="en-US" sz="1200" kern="0" dirty="0">
                <a:solidFill>
                  <a:srgbClr val="000000"/>
                </a:solidFill>
              </a:rPr>
              <a:t>, r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educing lifecycle CO</a:t>
            </a:r>
            <a:r>
              <a:rPr kumimoji="0" lang="en-US" sz="1200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2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by ~10%.</a:t>
            </a:r>
          </a:p>
          <a:p>
            <a:pPr marL="355600" lvl="1" indent="-177800" defTabSz="711200">
              <a:spcBef>
                <a:spcPts val="300"/>
              </a:spcBef>
              <a:buFontTx/>
              <a:buChar char="–"/>
              <a:defRPr/>
            </a:pPr>
            <a:r>
              <a:rPr lang="en-US" sz="1200" kern="0" dirty="0">
                <a:solidFill>
                  <a:srgbClr val="000000"/>
                </a:solidFill>
              </a:rPr>
              <a:t>Aging kilns and rising demand present an opportunity to </a:t>
            </a:r>
            <a:r>
              <a:rPr lang="en-US" sz="1200" b="1" dirty="0"/>
              <a:t>replace or retrofit 15% to 25% of plants over 80 years old, further accelerating reductions in emissions intensity.</a:t>
            </a:r>
            <a:endParaRPr kumimoji="0" lang="en-US" sz="12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F00D7B06-A22F-4CE9-9EB2-564A3396A00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indent="0">
              <a:spcBef>
                <a:spcPts val="0"/>
              </a:spcBef>
              <a:buNone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Nicolas Herrera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Isaza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6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7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8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  <a:endParaRPr lang="en-US" dirty="0">
              <a:ea typeface="+mn-ea"/>
              <a:cs typeface="+mn-cs"/>
            </a:endParaRP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85C9FD84-F43E-5A37-5CA0-79B850597BDE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502598" y="835025"/>
            <a:ext cx="3165987" cy="1295400"/>
          </a:xfrm>
        </p:spPr>
        <p:txBody>
          <a:bodyPr/>
          <a:lstStyle/>
          <a:p>
            <a:r>
              <a:rPr lang="en-US" sz="2400" dirty="0">
                <a:solidFill>
                  <a:schemeClr val="bg1"/>
                </a:solidFill>
              </a:rPr>
              <a:t>Cement and Concrete Industry Overview</a:t>
            </a:r>
          </a:p>
          <a:p>
            <a:r>
              <a:rPr lang="en-US" sz="2400" b="0" dirty="0">
                <a:solidFill>
                  <a:schemeClr val="bg1"/>
                </a:solidFill>
              </a:rPr>
              <a:t>Key Messages</a:t>
            </a:r>
            <a:endParaRPr lang="en-US" sz="24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04823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DB3A05-A542-5CD1-22C3-CC38E80A56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85F3E857-9046-E58D-4595-ACB5B7B19CB1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95" imgW="592" imgH="591" progId="TCLayout.ActiveDocument.1">
                  <p:embed/>
                </p:oleObj>
              </mc:Choice>
              <mc:Fallback>
                <p:oleObj name="think-cell Slide" r:id="rId95" imgW="592" imgH="591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85F3E857-9046-E58D-4595-ACB5B7B19CB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9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31C68EB8-62E0-C6EB-41C3-3A8A480CCD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sz="2800" dirty="0"/>
              <a:t>Carbon capture, utilization, and storage is </a:t>
            </a:r>
            <a:r>
              <a:rPr lang="en-US" dirty="0"/>
              <a:t>expected to abate remaining emissions in the cement industry’s path to net zero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A195BB22-3F59-42BE-2F61-A64924BC1B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600" b="1" dirty="0">
                <a:solidFill>
                  <a:srgbClr val="000000"/>
                </a:solidFill>
              </a:rPr>
              <a:t>CCUS capacity for cement is expected to grow ~9x by 2030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F277252-3777-0B4C-D53D-A4EB4D910140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600" b="1" dirty="0"/>
              <a:t>Across scenarios, CCUS is expected to abate 35%</a:t>
            </a:r>
            <a:r>
              <a:rPr lang="en-US" altLang="en-US" dirty="0"/>
              <a:t> to </a:t>
            </a:r>
            <a:r>
              <a:rPr lang="en-US" altLang="en-US" sz="1600" b="1" dirty="0"/>
              <a:t>65% of cement emissions</a:t>
            </a:r>
            <a:endParaRPr lang="en-US" sz="1600" b="1" dirty="0">
              <a:solidFill>
                <a:srgbClr val="000000"/>
              </a:solidFill>
            </a:endParaRPr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9F458D3-6909-C168-3621-C66A510DA51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spcBef>
                <a:spcPts val="0"/>
              </a:spcBef>
              <a:buNone/>
            </a:pPr>
            <a:r>
              <a:rPr lang="en-US" altLang="ja-JP" sz="1250" b="1" dirty="0">
                <a:latin typeface="Arial (Body)"/>
              </a:rPr>
              <a:t>Observations</a:t>
            </a:r>
          </a:p>
          <a:p>
            <a:pPr>
              <a:spcBef>
                <a:spcPts val="600"/>
              </a:spcBef>
            </a:pPr>
            <a:r>
              <a:rPr lang="en-US" altLang="ja-JP" sz="1050" dirty="0">
                <a:latin typeface="Arial"/>
                <a:cs typeface="Arial"/>
              </a:rPr>
              <a:t>As the energy industry continues to phase out fossil fuels, CCUS will play </a:t>
            </a:r>
            <a:r>
              <a:rPr lang="en-US" altLang="ja-JP" sz="1050" b="1" dirty="0">
                <a:latin typeface="Arial"/>
                <a:cs typeface="Arial"/>
              </a:rPr>
              <a:t>a bigger role in decarbonizing hard-to-abate industries </a:t>
            </a:r>
            <a:r>
              <a:rPr lang="en-US" altLang="ja-JP" sz="1050" dirty="0">
                <a:latin typeface="Arial"/>
                <a:cs typeface="Arial"/>
              </a:rPr>
              <a:t>like cement and steel, as opposed to oil and gas. </a:t>
            </a:r>
          </a:p>
          <a:p>
            <a:r>
              <a:rPr lang="en-US" altLang="ja-JP" sz="1050" dirty="0">
                <a:cs typeface="Arial"/>
              </a:rPr>
              <a:t>As of Q1 2025, </a:t>
            </a:r>
            <a:r>
              <a:rPr lang="en-US" altLang="ja-JP" sz="1050" b="1" dirty="0">
                <a:cs typeface="Arial"/>
              </a:rPr>
              <a:t>global CO</a:t>
            </a:r>
            <a:r>
              <a:rPr lang="en-US" sz="1050" b="1" baseline="-25000" dirty="0"/>
              <a:t>2</a:t>
            </a:r>
            <a:r>
              <a:rPr lang="en-US" altLang="ja-JP" sz="1050" b="1" dirty="0">
                <a:cs typeface="Arial"/>
              </a:rPr>
              <a:t> capture and storage capacity in operation reached over 50 Mt. </a:t>
            </a:r>
            <a:r>
              <a:rPr lang="en-US" altLang="ja-JP" sz="1050" dirty="0">
                <a:cs typeface="Arial"/>
              </a:rPr>
              <a:t>By 2030, capture capacity is expected to reach </a:t>
            </a:r>
            <a:r>
              <a:rPr lang="en-US" altLang="ja-JP" sz="1050" b="1" dirty="0">
                <a:cs typeface="Arial"/>
              </a:rPr>
              <a:t>430 Mt </a:t>
            </a:r>
            <a:r>
              <a:rPr lang="en-US" altLang="ja-JP" sz="1050" dirty="0">
                <a:cs typeface="Arial"/>
              </a:rPr>
              <a:t>based on the current project pipeline, with storage capacity at 670 Mt.</a:t>
            </a:r>
          </a:p>
          <a:p>
            <a:r>
              <a:rPr lang="en-US" sz="1050" b="1" dirty="0">
                <a:solidFill>
                  <a:schemeClr val="tx1"/>
                </a:solidFill>
              </a:rPr>
              <a:t>Current cement CCUS plants:</a:t>
            </a:r>
            <a:endParaRPr lang="en-US" sz="1050" dirty="0">
              <a:solidFill>
                <a:schemeClr val="tx1"/>
              </a:solidFill>
            </a:endParaRPr>
          </a:p>
          <a:p>
            <a:pPr lvl="1"/>
            <a:r>
              <a:rPr lang="en-US" b="1" dirty="0">
                <a:solidFill>
                  <a:schemeClr val="tx1"/>
                </a:solidFill>
              </a:rPr>
              <a:t>Brevik CCS</a:t>
            </a:r>
            <a:r>
              <a:rPr lang="en-US" b="1" dirty="0"/>
              <a:t>, Norway (Heidelberg): </a:t>
            </a:r>
            <a:r>
              <a:rPr lang="en-US" dirty="0"/>
              <a:t>First industrial-scale </a:t>
            </a:r>
            <a:r>
              <a:rPr lang="en-US" b="1" dirty="0"/>
              <a:t>CCS cement plant</a:t>
            </a:r>
            <a:r>
              <a:rPr lang="en-US" dirty="0"/>
              <a:t>, designed</a:t>
            </a:r>
            <a:r>
              <a:rPr lang="en-US" b="1" dirty="0"/>
              <a:t> </a:t>
            </a:r>
            <a:r>
              <a:rPr lang="en-US" dirty="0"/>
              <a:t>to capture up to </a:t>
            </a:r>
            <a:r>
              <a:rPr lang="en-US" b="1" dirty="0"/>
              <a:t>400K tons of CO</a:t>
            </a:r>
            <a:r>
              <a:rPr lang="en-US" b="1" baseline="-25000" dirty="0"/>
              <a:t>2</a:t>
            </a:r>
            <a:r>
              <a:rPr lang="en-US" b="1" dirty="0"/>
              <a:t> annually.</a:t>
            </a:r>
            <a:r>
              <a:rPr lang="en-US" dirty="0"/>
              <a:t> As of May 2025, the plant captured and stored its first 1K tons of CO</a:t>
            </a:r>
            <a:r>
              <a:rPr lang="en-US" baseline="-25000" dirty="0"/>
              <a:t>2</a:t>
            </a:r>
            <a:r>
              <a:rPr lang="en-US" dirty="0"/>
              <a:t>.</a:t>
            </a:r>
          </a:p>
          <a:p>
            <a:pPr lvl="1"/>
            <a:r>
              <a:rPr lang="en-US" b="1" dirty="0" err="1"/>
              <a:t>Lengfurt</a:t>
            </a:r>
            <a:r>
              <a:rPr lang="en-US" b="1" dirty="0"/>
              <a:t> Cap2U, Germany (Heidelberg and Linde): </a:t>
            </a:r>
            <a:r>
              <a:rPr lang="en-US" dirty="0"/>
              <a:t>First industrial-scale </a:t>
            </a:r>
            <a:r>
              <a:rPr lang="en-US" b="1" dirty="0"/>
              <a:t>CCU cement plant</a:t>
            </a:r>
            <a:r>
              <a:rPr lang="en-US" dirty="0"/>
              <a:t>, designed to capture up to 70K tons of </a:t>
            </a:r>
            <a:r>
              <a:rPr lang="en-US" b="1" dirty="0"/>
              <a:t>CO</a:t>
            </a:r>
            <a:r>
              <a:rPr lang="en-US" b="1" baseline="-25000" dirty="0"/>
              <a:t>2</a:t>
            </a:r>
            <a:r>
              <a:rPr lang="en-US" b="1" dirty="0"/>
              <a:t> annually. </a:t>
            </a:r>
            <a:endParaRPr lang="en-US" b="1" dirty="0">
              <a:solidFill>
                <a:schemeClr val="tx1"/>
              </a:solidFill>
            </a:endParaRPr>
          </a:p>
          <a:p>
            <a:endParaRPr lang="en-US" dirty="0"/>
          </a:p>
        </p:txBody>
      </p:sp>
      <p:sp>
        <p:nvSpPr>
          <p:cNvPr id="241" name="btfpNotesBox292759">
            <a:extLst>
              <a:ext uri="{FF2B5EF4-FFF2-40B4-BE49-F238E27FC236}">
                <a16:creationId xmlns:a16="http://schemas.microsoft.com/office/drawing/2014/main" id="{363C23FC-E457-BDBD-C5B3-AE43A7381DAA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29185" y="6144408"/>
            <a:ext cx="8734805" cy="61555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IEA, </a:t>
            </a:r>
            <a:r>
              <a:rPr lang="en-US" sz="800" dirty="0">
                <a:solidFill>
                  <a:srgbClr val="000000"/>
                </a:solidFill>
                <a:hlinkClick r:id="rId97"/>
              </a:rPr>
              <a:t>Net Zero by 2050</a:t>
            </a:r>
            <a:r>
              <a:rPr lang="en-US" sz="800" dirty="0">
                <a:solidFill>
                  <a:srgbClr val="000000"/>
                </a:solidFill>
              </a:rPr>
              <a:t> (2021); IEA, </a:t>
            </a:r>
            <a:r>
              <a:rPr lang="en-US" sz="800" dirty="0">
                <a:solidFill>
                  <a:srgbClr val="000000"/>
                </a:solidFill>
                <a:hlinkClick r:id="rId98"/>
              </a:rPr>
              <a:t>CCUS Projects Explorer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(2025); IEA,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99"/>
              </a:rPr>
              <a:t>Demand and Supply Measures for the Steel and Cement Transition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(2025);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sz="800" dirty="0">
                <a:solidFill>
                  <a:srgbClr val="000000"/>
                </a:solidFill>
              </a:rPr>
              <a:t>International Cement Review, </a:t>
            </a:r>
            <a:r>
              <a:rPr lang="en-US" sz="800" dirty="0">
                <a:solidFill>
                  <a:srgbClr val="000000"/>
                </a:solidFill>
                <a:hlinkClick r:id="rId100"/>
              </a:rPr>
              <a:t>China CCUS focus</a:t>
            </a:r>
            <a:r>
              <a:rPr lang="en-US" sz="800" dirty="0">
                <a:solidFill>
                  <a:srgbClr val="000000"/>
                </a:solidFill>
              </a:rPr>
              <a:t> (2024); ICR, </a:t>
            </a:r>
            <a:r>
              <a:rPr lang="en-US" sz="800" dirty="0">
                <a:solidFill>
                  <a:srgbClr val="000000"/>
                </a:solidFill>
                <a:hlinkClick r:id="rId100"/>
              </a:rPr>
              <a:t>China Starts CCUS Focus</a:t>
            </a:r>
            <a:r>
              <a:rPr lang="en-US" sz="800" dirty="0">
                <a:solidFill>
                  <a:srgbClr val="000000"/>
                </a:solidFill>
              </a:rPr>
              <a:t> (2023); Heidelberg, </a:t>
            </a:r>
            <a:r>
              <a:rPr lang="en-US" sz="800" dirty="0">
                <a:solidFill>
                  <a:srgbClr val="000000"/>
                </a:solidFill>
                <a:hlinkClick r:id="rId101"/>
              </a:rPr>
              <a:t>Brevik CCS</a:t>
            </a:r>
            <a:r>
              <a:rPr lang="en-US" sz="800" dirty="0">
                <a:solidFill>
                  <a:srgbClr val="000000"/>
                </a:solidFill>
              </a:rPr>
              <a:t> (2025); GCCA, </a:t>
            </a:r>
            <a:r>
              <a:rPr lang="en-US" sz="800" dirty="0">
                <a:solidFill>
                  <a:srgbClr val="000000"/>
                </a:solidFill>
                <a:hlinkClick r:id="rId102"/>
              </a:rPr>
              <a:t>Concrete Future</a:t>
            </a:r>
            <a:r>
              <a:rPr lang="en-US" sz="800" dirty="0">
                <a:solidFill>
                  <a:srgbClr val="000000"/>
                </a:solidFill>
              </a:rPr>
              <a:t> (2021); MPP, </a:t>
            </a:r>
            <a:r>
              <a:rPr lang="en-US" sz="800" dirty="0">
                <a:solidFill>
                  <a:srgbClr val="000000"/>
                </a:solidFill>
                <a:hlinkClick r:id="rId103"/>
              </a:rPr>
              <a:t>Making Net-Zero Concrete and Cement Possible</a:t>
            </a:r>
            <a:r>
              <a:rPr lang="en-US" sz="800" dirty="0">
                <a:solidFill>
                  <a:srgbClr val="000000"/>
                </a:solidFill>
              </a:rPr>
              <a:t> (2023); PCA, </a:t>
            </a:r>
            <a:r>
              <a:rPr lang="en-US" sz="800" dirty="0">
                <a:solidFill>
                  <a:srgbClr val="000000"/>
                </a:solidFill>
                <a:hlinkClick r:id="rId104"/>
              </a:rPr>
              <a:t>Roadmap to Carbon Neutrality</a:t>
            </a:r>
            <a:r>
              <a:rPr lang="en-US" sz="800" dirty="0">
                <a:solidFill>
                  <a:srgbClr val="000000"/>
                </a:solidFill>
              </a:rPr>
              <a:t> (2024); DOE, </a:t>
            </a:r>
            <a:r>
              <a:rPr lang="en-US" sz="800" dirty="0">
                <a:solidFill>
                  <a:srgbClr val="000000"/>
                </a:solidFill>
                <a:hlinkClick r:id="rId105"/>
              </a:rPr>
              <a:t>Industrial Decarbonization Roadmap</a:t>
            </a:r>
            <a:r>
              <a:rPr lang="en-US" sz="800" dirty="0">
                <a:solidFill>
                  <a:srgbClr val="000000"/>
                </a:solidFill>
              </a:rPr>
              <a:t> (2022); CEMBUREAU, </a:t>
            </a:r>
            <a:r>
              <a:rPr lang="en-US" sz="800" dirty="0">
                <a:solidFill>
                  <a:srgbClr val="000000"/>
                </a:solidFill>
                <a:hlinkClick r:id="rId106"/>
              </a:rPr>
              <a:t>From Ambition to Deployment</a:t>
            </a:r>
            <a:r>
              <a:rPr lang="en-US" sz="800" dirty="0">
                <a:solidFill>
                  <a:srgbClr val="000000"/>
                </a:solidFill>
              </a:rPr>
              <a:t> (2024).</a:t>
            </a:r>
            <a:endParaRPr kumimoji="0" lang="en-US" altLang="ja-JP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Adele Teh, Hoshi Ogawa, Sho Tatsuno, Isabel Hoyos, Jessica Cong, Shailesh Mishra, Hyae Ryung </a:t>
            </a:r>
            <a:r>
              <a:rPr lang="en-US" sz="800" dirty="0">
                <a:solidFill>
                  <a:srgbClr val="000000"/>
                </a:solidFill>
              </a:rPr>
              <a:t>Kim, and </a:t>
            </a:r>
            <a:r>
              <a:rPr lang="en-US" sz="800" dirty="0">
                <a:solidFill>
                  <a:srgbClr val="000000"/>
                </a:solidFill>
                <a:hlinkClick r:id="rId107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08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09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</a:p>
        </p:txBody>
      </p:sp>
      <p:cxnSp>
        <p:nvCxnSpPr>
          <p:cNvPr id="383" name="Straight Connector 382">
            <a:extLst>
              <a:ext uri="{FF2B5EF4-FFF2-40B4-BE49-F238E27FC236}">
                <a16:creationId xmlns:a16="http://schemas.microsoft.com/office/drawing/2014/main" id="{23B69BAE-3E0F-4CC2-A7AE-A86F123553DD}"/>
              </a:ext>
            </a:extLst>
          </p:cNvPr>
          <p:cNvCxnSpPr/>
          <p:nvPr>
            <p:custDataLst>
              <p:tags r:id="rId4"/>
            </p:custDataLst>
          </p:nvPr>
        </p:nvCxnSpPr>
        <p:spPr bwMode="gray">
          <a:xfrm>
            <a:off x="696913" y="4456113"/>
            <a:ext cx="3240088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9" name="Straight Connector 378">
            <a:extLst>
              <a:ext uri="{FF2B5EF4-FFF2-40B4-BE49-F238E27FC236}">
                <a16:creationId xmlns:a16="http://schemas.microsoft.com/office/drawing/2014/main" id="{1661C7AE-803F-49DF-B4C1-033966FFF1C0}"/>
              </a:ext>
            </a:extLst>
          </p:cNvPr>
          <p:cNvCxnSpPr/>
          <p:nvPr>
            <p:custDataLst>
              <p:tags r:id="rId5"/>
            </p:custDataLst>
          </p:nvPr>
        </p:nvCxnSpPr>
        <p:spPr bwMode="gray">
          <a:xfrm>
            <a:off x="696913" y="5411788"/>
            <a:ext cx="3240088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7" name="Straight Connector 386">
            <a:extLst>
              <a:ext uri="{FF2B5EF4-FFF2-40B4-BE49-F238E27FC236}">
                <a16:creationId xmlns:a16="http://schemas.microsoft.com/office/drawing/2014/main" id="{D92E2520-68E3-432F-A10F-EE28BE2CE1B2}"/>
              </a:ext>
            </a:extLst>
          </p:cNvPr>
          <p:cNvCxnSpPr/>
          <p:nvPr>
            <p:custDataLst>
              <p:tags r:id="rId6"/>
            </p:custDataLst>
          </p:nvPr>
        </p:nvCxnSpPr>
        <p:spPr bwMode="gray">
          <a:xfrm>
            <a:off x="696913" y="3500438"/>
            <a:ext cx="3240088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1" name="Straight Connector 380">
            <a:extLst>
              <a:ext uri="{FF2B5EF4-FFF2-40B4-BE49-F238E27FC236}">
                <a16:creationId xmlns:a16="http://schemas.microsoft.com/office/drawing/2014/main" id="{42414232-433B-4CA5-93FB-A4CD5744085E}"/>
              </a:ext>
            </a:extLst>
          </p:cNvPr>
          <p:cNvCxnSpPr/>
          <p:nvPr>
            <p:custDataLst>
              <p:tags r:id="rId7"/>
            </p:custDataLst>
          </p:nvPr>
        </p:nvCxnSpPr>
        <p:spPr bwMode="gray">
          <a:xfrm>
            <a:off x="696913" y="4933950"/>
            <a:ext cx="3240088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5" name="Straight Connector 384">
            <a:extLst>
              <a:ext uri="{FF2B5EF4-FFF2-40B4-BE49-F238E27FC236}">
                <a16:creationId xmlns:a16="http://schemas.microsoft.com/office/drawing/2014/main" id="{BDA9248E-0BB2-401B-8DBA-72C6EEA2E237}"/>
              </a:ext>
            </a:extLst>
          </p:cNvPr>
          <p:cNvCxnSpPr/>
          <p:nvPr>
            <p:custDataLst>
              <p:tags r:id="rId8"/>
            </p:custDataLst>
          </p:nvPr>
        </p:nvCxnSpPr>
        <p:spPr bwMode="gray">
          <a:xfrm>
            <a:off x="696913" y="3978275"/>
            <a:ext cx="3240088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20" name="Chart 19">
            <a:extLst>
              <a:ext uri="{FF2B5EF4-FFF2-40B4-BE49-F238E27FC236}">
                <a16:creationId xmlns:a16="http://schemas.microsoft.com/office/drawing/2014/main" id="{D0193CCA-B0DE-596D-3910-254F79541649}"/>
              </a:ext>
            </a:extLst>
          </p:cNvPr>
          <p:cNvGraphicFramePr/>
          <p:nvPr>
            <p:custDataLst>
              <p:tags r:id="rId9"/>
            </p:custDataLst>
          </p:nvPr>
        </p:nvGraphicFramePr>
        <p:xfrm>
          <a:off x="614363" y="3417888"/>
          <a:ext cx="3405187" cy="25542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0"/>
          </a:graphicData>
        </a:graphic>
      </p:graphicFrame>
      <p:sp>
        <p:nvSpPr>
          <p:cNvPr id="36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471488" y="5335588"/>
            <a:ext cx="1397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C7525CB7-A2FC-47F3-A9A7-F9C9A0EC2FE7}" type="datetime'''''''''''''''''''''2''0''''''''''''''''''''''''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20</a:t>
            </a:fld>
            <a:endParaRPr lang="en-US" sz="1000" dirty="0"/>
          </a:p>
        </p:txBody>
      </p:sp>
      <p:sp>
        <p:nvSpPr>
          <p:cNvPr id="37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gray">
          <a:xfrm>
            <a:off x="471488" y="4857750"/>
            <a:ext cx="1397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FE3BD763-D16E-4E54-B6C9-94552377FC5E}" type="datetime'''4''''''''''''''''''''''''''''''''''''''''''''''''''''''0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40</a:t>
            </a:fld>
            <a:endParaRPr lang="en-US" sz="1000" dirty="0"/>
          </a:p>
        </p:txBody>
      </p:sp>
      <p:sp>
        <p:nvSpPr>
          <p:cNvPr id="37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gray">
          <a:xfrm>
            <a:off x="471488" y="4379913"/>
            <a:ext cx="1397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909D7AD6-29F2-4409-99A7-003BD37106EB}" type="datetime'''''''''''''''''''''''''''''''''''''''6''''''0''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60</a:t>
            </a:fld>
            <a:endParaRPr lang="en-US" sz="1000" dirty="0"/>
          </a:p>
        </p:txBody>
      </p:sp>
      <p:sp>
        <p:nvSpPr>
          <p:cNvPr id="37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gray">
          <a:xfrm>
            <a:off x="471488" y="3902075"/>
            <a:ext cx="1397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B8C330E2-4D1F-4FCC-88CF-63430D36F222}" type="datetime'''8''''''''''''''''''''''''''''''''''''''''''''''''0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80</a:t>
            </a:fld>
            <a:endParaRPr lang="en-US" sz="1000" dirty="0"/>
          </a:p>
        </p:txBody>
      </p:sp>
      <p:sp>
        <p:nvSpPr>
          <p:cNvPr id="37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gray">
          <a:xfrm>
            <a:off x="401638" y="3424238"/>
            <a:ext cx="209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17855689-1F7D-4B60-8E5D-B21BDB006BAD}" type="datetime'''1''''''0''''''''''''''0''''''''''''''''''''''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endParaRPr lang="en-US" sz="1000" dirty="0"/>
          </a:p>
        </p:txBody>
      </p:sp>
      <p:sp>
        <p:nvSpPr>
          <p:cNvPr id="36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541338" y="5813425"/>
            <a:ext cx="698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9FAD46E6-0EBE-45EA-9AAA-70C68BBD0BFA}" type="datetime'''''''''''''''''''''''''0''''''''''''''''''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0</a:t>
            </a:fld>
            <a:endParaRPr lang="en-US" sz="1000" dirty="0"/>
          </a:p>
        </p:txBody>
      </p: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25D99D1A-AD7E-4BB4-A1A2-F407A64CFA47}"/>
              </a:ext>
            </a:extLst>
          </p:cNvPr>
          <p:cNvCxnSpPr/>
          <p:nvPr>
            <p:custDataLst>
              <p:tags r:id="rId16"/>
            </p:custDataLst>
          </p:nvPr>
        </p:nvCxnSpPr>
        <p:spPr bwMode="auto">
          <a:xfrm flipH="1">
            <a:off x="1971675" y="3711575"/>
            <a:ext cx="92075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4" name="Straight Connector 313">
            <a:extLst>
              <a:ext uri="{FF2B5EF4-FFF2-40B4-BE49-F238E27FC236}">
                <a16:creationId xmlns:a16="http://schemas.microsoft.com/office/drawing/2014/main" id="{7A1FB854-9D11-416D-8024-F617DD9D5327}"/>
              </a:ext>
            </a:extLst>
          </p:cNvPr>
          <p:cNvCxnSpPr/>
          <p:nvPr>
            <p:custDataLst>
              <p:tags r:id="rId17"/>
            </p:custDataLst>
          </p:nvPr>
        </p:nvCxnSpPr>
        <p:spPr bwMode="auto">
          <a:xfrm flipH="1" flipV="1">
            <a:off x="3590925" y="3575050"/>
            <a:ext cx="92075" cy="158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2" name="Text Placeholder 10">
            <a:extLst>
              <a:ext uri="{FF2B5EF4-FFF2-40B4-BE49-F238E27FC236}">
                <a16:creationId xmlns:a16="http://schemas.microsoft.com/office/drawing/2014/main" id="{90619DDA-0758-4004-BA54-2522078B64D5}"/>
              </a:ext>
            </a:extLst>
          </p:cNvPr>
          <p:cNvSpPr txBox="1">
            <a:spLocks/>
          </p:cNvSpPr>
          <p:nvPr>
            <p:custDataLst>
              <p:tags r:id="rId18"/>
            </p:custDataLst>
          </p:nvPr>
        </p:nvSpPr>
        <p:spPr bwMode="gray">
          <a:xfrm>
            <a:off x="1398588" y="3519488"/>
            <a:ext cx="2174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5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55464637-3B08-4BF6-B061-BAEF44762F3D}" type="datetime'''''''''''''''''8''''''''''%'''''''''''''''''''''">
              <a:rPr lang="en-US" altLang="en-US" sz="1000" smtClean="0">
                <a:solidFill>
                  <a:srgbClr val="FFFFFF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8%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76" name="Text Placeholder 10">
            <a:extLst>
              <a:ext uri="{FF2B5EF4-FFF2-40B4-BE49-F238E27FC236}">
                <a16:creationId xmlns:a16="http://schemas.microsoft.com/office/drawing/2014/main" id="{AD75593C-174D-4CC1-9769-F5DE4CA247E1}"/>
              </a:ext>
            </a:extLst>
          </p:cNvPr>
          <p:cNvSpPr txBox="1">
            <a:spLocks/>
          </p:cNvSpPr>
          <p:nvPr>
            <p:custDataLst>
              <p:tags r:id="rId19"/>
            </p:custDataLst>
          </p:nvPr>
        </p:nvSpPr>
        <p:spPr bwMode="gray">
          <a:xfrm>
            <a:off x="2063750" y="3635375"/>
            <a:ext cx="2174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fld id="{7962A28E-E300-4E8E-8782-1DA2116B7F7B}" type="datetime'''''''2''''%'''''''''''''">
              <a:rPr lang="en-US" altLang="en-US" sz="1000" smtClean="0">
                <a:solidFill>
                  <a:srgbClr val="FFFFFF"/>
                </a:solidFill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2%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353" name="Text Placeholder 10">
            <a:extLst>
              <a:ext uri="{FF2B5EF4-FFF2-40B4-BE49-F238E27FC236}">
                <a16:creationId xmlns:a16="http://schemas.microsoft.com/office/drawing/2014/main" id="{35F7D6C2-DC94-4C6E-8ADA-51844DFA7394}"/>
              </a:ext>
            </a:extLst>
          </p:cNvPr>
          <p:cNvSpPr txBox="1">
            <a:spLocks/>
          </p:cNvSpPr>
          <p:nvPr>
            <p:custDataLst>
              <p:tags r:id="rId20"/>
            </p:custDataLst>
          </p:nvPr>
        </p:nvSpPr>
        <p:spPr bwMode="gray">
          <a:xfrm>
            <a:off x="1670050" y="3663950"/>
            <a:ext cx="217488" cy="1524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9A95F722-0A87-400B-9317-46F8880C3D1E}" type="datetime'''''''''''''1''''%''''''''''''''''''''''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1%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48" name="Text Placeholder 10">
            <a:extLst>
              <a:ext uri="{FF2B5EF4-FFF2-40B4-BE49-F238E27FC236}">
                <a16:creationId xmlns:a16="http://schemas.microsoft.com/office/drawing/2014/main" id="{8510A589-E748-44FD-A318-729180D59A26}"/>
              </a:ext>
            </a:extLst>
          </p:cNvPr>
          <p:cNvSpPr txBox="1">
            <a:spLocks/>
          </p:cNvSpPr>
          <p:nvPr>
            <p:custDataLst>
              <p:tags r:id="rId21"/>
            </p:custDataLst>
          </p:nvPr>
        </p:nvSpPr>
        <p:spPr bwMode="gray">
          <a:xfrm>
            <a:off x="1128713" y="3748088"/>
            <a:ext cx="2174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35D8BB73-F74C-44F6-9583-E70403FCC809}" type="datetime'''7''''''''''''''''''''''''''%''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7%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30" name="Text Placeholder 10">
            <a:extLst>
              <a:ext uri="{FF2B5EF4-FFF2-40B4-BE49-F238E27FC236}">
                <a16:creationId xmlns:a16="http://schemas.microsoft.com/office/drawing/2014/main" id="{5F072C80-0C06-4245-AF7F-788620511516}"/>
              </a:ext>
            </a:extLst>
          </p:cNvPr>
          <p:cNvSpPr txBox="1">
            <a:spLocks/>
          </p:cNvSpPr>
          <p:nvPr>
            <p:custDataLst>
              <p:tags r:id="rId22"/>
            </p:custDataLst>
          </p:nvPr>
        </p:nvSpPr>
        <p:spPr bwMode="gray">
          <a:xfrm>
            <a:off x="1398588" y="4254500"/>
            <a:ext cx="217488" cy="152400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051A2FD6-235B-4A74-AD41-EB5570453010}" type="datetime'''''''''''''''''''''''''''''''''''3%'">
              <a:rPr lang="en-US" altLang="en-US" sz="1000" smtClean="0">
                <a:solidFill>
                  <a:srgbClr val="FFFFFF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3%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185" name="Text Placeholder 10">
            <a:extLst>
              <a:ext uri="{FF2B5EF4-FFF2-40B4-BE49-F238E27FC236}">
                <a16:creationId xmlns:a16="http://schemas.microsoft.com/office/drawing/2014/main" id="{280A5EFC-61C7-4440-AD39-ED54513DF277}"/>
              </a:ext>
            </a:extLst>
          </p:cNvPr>
          <p:cNvSpPr txBox="1">
            <a:spLocks/>
          </p:cNvSpPr>
          <p:nvPr>
            <p:custDataLst>
              <p:tags r:id="rId23"/>
            </p:custDataLst>
          </p:nvPr>
        </p:nvSpPr>
        <p:spPr bwMode="gray">
          <a:xfrm>
            <a:off x="1363663" y="5049838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67216031-CF86-40BE-86DF-D66E69CC206A}" type="datetime'''''''6''''4''''%'''''''''''''">
              <a:rPr lang="en-US" altLang="en-US" sz="1000" smtClean="0">
                <a:solidFill>
                  <a:srgbClr val="FFFFFF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64%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94" name="Text Placeholder 10">
            <a:extLst>
              <a:ext uri="{FF2B5EF4-FFF2-40B4-BE49-F238E27FC236}">
                <a16:creationId xmlns:a16="http://schemas.microsoft.com/office/drawing/2014/main" id="{14C4878F-AEB4-4F93-9FE0-871FC7801E05}"/>
              </a:ext>
            </a:extLst>
          </p:cNvPr>
          <p:cNvSpPr txBox="1">
            <a:spLocks/>
          </p:cNvSpPr>
          <p:nvPr>
            <p:custDataLst>
              <p:tags r:id="rId24"/>
            </p:custDataLst>
          </p:nvPr>
        </p:nvSpPr>
        <p:spPr bwMode="auto">
          <a:xfrm>
            <a:off x="719137" y="5932488"/>
            <a:ext cx="15748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US" altLang="en-US" sz="1000" dirty="0">
                <a:solidFill>
                  <a:srgbClr val="000000"/>
                </a:solidFill>
              </a:rPr>
              <a:t>Operational as of Feb. 2025</a:t>
            </a:r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302" name="Text Placeholder 10">
            <a:extLst>
              <a:ext uri="{FF2B5EF4-FFF2-40B4-BE49-F238E27FC236}">
                <a16:creationId xmlns:a16="http://schemas.microsoft.com/office/drawing/2014/main" id="{DCECAC69-D1E9-4A89-9D77-22D85989CB9A}"/>
              </a:ext>
            </a:extLst>
          </p:cNvPr>
          <p:cNvSpPr txBox="1">
            <a:spLocks/>
          </p:cNvSpPr>
          <p:nvPr>
            <p:custDataLst>
              <p:tags r:id="rId25"/>
            </p:custDataLst>
          </p:nvPr>
        </p:nvSpPr>
        <p:spPr bwMode="gray">
          <a:xfrm>
            <a:off x="3289300" y="3470275"/>
            <a:ext cx="217488" cy="152400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A14450FE-1B47-4562-B8CD-F7EBA08EE044}" type="datetime'''''''''2''%''''''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2%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92" name="Text Placeholder 10">
            <a:extLst>
              <a:ext uri="{FF2B5EF4-FFF2-40B4-BE49-F238E27FC236}">
                <a16:creationId xmlns:a16="http://schemas.microsoft.com/office/drawing/2014/main" id="{60484169-37FB-44D2-9B85-A276BF763D2E}"/>
              </a:ext>
            </a:extLst>
          </p:cNvPr>
          <p:cNvSpPr txBox="1">
            <a:spLocks/>
          </p:cNvSpPr>
          <p:nvPr>
            <p:custDataLst>
              <p:tags r:id="rId26"/>
            </p:custDataLst>
          </p:nvPr>
        </p:nvSpPr>
        <p:spPr bwMode="gray">
          <a:xfrm>
            <a:off x="3683000" y="3500438"/>
            <a:ext cx="2174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2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fld id="{90E6A08D-2032-4439-9D0C-D36EB3B9E858}" type="datetime'''''''''''''''''''''1%'''''''''''''''''''''''">
              <a:rPr lang="en-US" altLang="en-US" sz="1000" smtClean="0">
                <a:solidFill>
                  <a:srgbClr val="FFFFFF"/>
                </a:solidFill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1%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83" name="Text Placeholder 10">
            <a:extLst>
              <a:ext uri="{FF2B5EF4-FFF2-40B4-BE49-F238E27FC236}">
                <a16:creationId xmlns:a16="http://schemas.microsoft.com/office/drawing/2014/main" id="{8B916472-0D19-4E0B-9913-BEDAC06C4D8B}"/>
              </a:ext>
            </a:extLst>
          </p:cNvPr>
          <p:cNvSpPr txBox="1">
            <a:spLocks/>
          </p:cNvSpPr>
          <p:nvPr>
            <p:custDataLst>
              <p:tags r:id="rId27"/>
            </p:custDataLst>
          </p:nvPr>
        </p:nvSpPr>
        <p:spPr bwMode="gray">
          <a:xfrm>
            <a:off x="2749550" y="3560763"/>
            <a:ext cx="217488" cy="152400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DDFF6995-52F0-4B58-91A5-E6C98B2F94EB}" type="datetime'''''5''''''''''%'''''''">
              <a:rPr lang="en-US" altLang="en-US" sz="1000" smtClean="0">
                <a:solidFill>
                  <a:srgbClr val="FFFFFF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5%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77" name="Text Placeholder 10">
            <a:extLst>
              <a:ext uri="{FF2B5EF4-FFF2-40B4-BE49-F238E27FC236}">
                <a16:creationId xmlns:a16="http://schemas.microsoft.com/office/drawing/2014/main" id="{5679323F-7C05-45B7-BC83-01B056B9D637}"/>
              </a:ext>
            </a:extLst>
          </p:cNvPr>
          <p:cNvSpPr txBox="1">
            <a:spLocks/>
          </p:cNvSpPr>
          <p:nvPr>
            <p:custDataLst>
              <p:tags r:id="rId28"/>
            </p:custDataLst>
          </p:nvPr>
        </p:nvSpPr>
        <p:spPr bwMode="gray">
          <a:xfrm>
            <a:off x="3289300" y="3629025"/>
            <a:ext cx="217488" cy="152400"/>
          </a:xfrm>
          <a:prstGeom prst="rect">
            <a:avLst/>
          </a:prstGeom>
          <a:solidFill>
            <a:srgbClr val="007770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74E4FAF8-4473-4FB2-A3CA-2FBCBA691EB5}" type="datetime'''''''''''''''''''''''''''''''''''1%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1%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61" name="Text Placeholder 10">
            <a:extLst>
              <a:ext uri="{FF2B5EF4-FFF2-40B4-BE49-F238E27FC236}">
                <a16:creationId xmlns:a16="http://schemas.microsoft.com/office/drawing/2014/main" id="{46E2C574-141F-4810-A40E-01E1AA968958}"/>
              </a:ext>
            </a:extLst>
          </p:cNvPr>
          <p:cNvSpPr txBox="1">
            <a:spLocks/>
          </p:cNvSpPr>
          <p:nvPr>
            <p:custDataLst>
              <p:tags r:id="rId29"/>
            </p:custDataLst>
          </p:nvPr>
        </p:nvSpPr>
        <p:spPr bwMode="gray">
          <a:xfrm>
            <a:off x="2749550" y="3736975"/>
            <a:ext cx="2174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7D78DA9F-7C67-4AB2-B388-5208598EB783}" type="datetime'''''8''''''''''''''''''''%''''''''''''''''''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8%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49" name="Text Placeholder 10">
            <a:extLst>
              <a:ext uri="{FF2B5EF4-FFF2-40B4-BE49-F238E27FC236}">
                <a16:creationId xmlns:a16="http://schemas.microsoft.com/office/drawing/2014/main" id="{CF998A5E-28D5-4948-8176-9929545E2FB1}"/>
              </a:ext>
            </a:extLst>
          </p:cNvPr>
          <p:cNvSpPr txBox="1">
            <a:spLocks/>
          </p:cNvSpPr>
          <p:nvPr>
            <p:custDataLst>
              <p:tags r:id="rId30"/>
            </p:custDataLst>
          </p:nvPr>
        </p:nvSpPr>
        <p:spPr bwMode="gray">
          <a:xfrm>
            <a:off x="2984500" y="4114800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81FD2F2C-C2E5-46D2-9411-0EFB999BD4A1}" type="datetime'''''''''''''2''''''4''''''''''''%''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24%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38" name="Text Placeholder 10">
            <a:extLst>
              <a:ext uri="{FF2B5EF4-FFF2-40B4-BE49-F238E27FC236}">
                <a16:creationId xmlns:a16="http://schemas.microsoft.com/office/drawing/2014/main" id="{EFDAC883-DE03-4AC6-9B96-FE26CA96CB13}"/>
              </a:ext>
            </a:extLst>
          </p:cNvPr>
          <p:cNvSpPr txBox="1">
            <a:spLocks/>
          </p:cNvSpPr>
          <p:nvPr>
            <p:custDataLst>
              <p:tags r:id="rId31"/>
            </p:custDataLst>
          </p:nvPr>
        </p:nvSpPr>
        <p:spPr bwMode="gray">
          <a:xfrm>
            <a:off x="2984500" y="4538663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4C440F15-D10C-4D57-8DA9-9AA27D4D5A1E}" type="datetime'''1''''2''''''''''''''''''''''''''''%''''''''''''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12%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31" name="Text Placeholder 10">
            <a:extLst>
              <a:ext uri="{FF2B5EF4-FFF2-40B4-BE49-F238E27FC236}">
                <a16:creationId xmlns:a16="http://schemas.microsoft.com/office/drawing/2014/main" id="{BD18582C-4860-4A81-8982-890994C5E5B1}"/>
              </a:ext>
            </a:extLst>
          </p:cNvPr>
          <p:cNvSpPr txBox="1">
            <a:spLocks/>
          </p:cNvSpPr>
          <p:nvPr>
            <p:custDataLst>
              <p:tags r:id="rId32"/>
            </p:custDataLst>
          </p:nvPr>
        </p:nvSpPr>
        <p:spPr bwMode="gray">
          <a:xfrm>
            <a:off x="3019425" y="4772025"/>
            <a:ext cx="2174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886B9EEA-E036-4FAE-BAC5-48B4A84BE2E0}" type="datetime'''''''''''''''''''''''8''%''''''''''''''''''''''''''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8%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25" name="Text Placeholder 10">
            <a:extLst>
              <a:ext uri="{FF2B5EF4-FFF2-40B4-BE49-F238E27FC236}">
                <a16:creationId xmlns:a16="http://schemas.microsoft.com/office/drawing/2014/main" id="{27456944-A85A-489A-B190-CDA7C2DACEE9}"/>
              </a:ext>
            </a:extLst>
          </p:cNvPr>
          <p:cNvSpPr txBox="1">
            <a:spLocks/>
          </p:cNvSpPr>
          <p:nvPr>
            <p:custDataLst>
              <p:tags r:id="rId33"/>
            </p:custDataLst>
          </p:nvPr>
        </p:nvSpPr>
        <p:spPr bwMode="gray">
          <a:xfrm>
            <a:off x="2984500" y="5114925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96B9B2A4-8037-4369-83A4-9854EBC86283}" type="datetime'''''''''2''''1''''''''''''''''''''''''''''''''''''''%''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21%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186" name="Text Placeholder 10">
            <a:extLst>
              <a:ext uri="{FF2B5EF4-FFF2-40B4-BE49-F238E27FC236}">
                <a16:creationId xmlns:a16="http://schemas.microsoft.com/office/drawing/2014/main" id="{F5BA5821-89FF-4EF0-88DC-4C5C81D37200}"/>
              </a:ext>
            </a:extLst>
          </p:cNvPr>
          <p:cNvSpPr txBox="1">
            <a:spLocks/>
          </p:cNvSpPr>
          <p:nvPr>
            <p:custDataLst>
              <p:tags r:id="rId34"/>
            </p:custDataLst>
          </p:nvPr>
        </p:nvSpPr>
        <p:spPr bwMode="gray">
          <a:xfrm>
            <a:off x="2984500" y="5588000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02C9CB1E-C9A2-43CB-A8CB-C91C6B129279}" type="datetime'''''''''''''''''''1''''''''''''''''''9''''''''''''''''%'''''''">
              <a:rPr lang="en-US" altLang="en-US" sz="1000" smtClean="0">
                <a:solidFill>
                  <a:srgbClr val="FFFFFF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19%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103" name="Text Placeholder 10">
            <a:extLst>
              <a:ext uri="{FF2B5EF4-FFF2-40B4-BE49-F238E27FC236}">
                <a16:creationId xmlns:a16="http://schemas.microsoft.com/office/drawing/2014/main" id="{BDB056CD-E291-4C21-9DD3-12923A471E12}"/>
              </a:ext>
            </a:extLst>
          </p:cNvPr>
          <p:cNvSpPr txBox="1">
            <a:spLocks/>
          </p:cNvSpPr>
          <p:nvPr>
            <p:custDataLst>
              <p:tags r:id="rId35"/>
            </p:custDataLst>
          </p:nvPr>
        </p:nvSpPr>
        <p:spPr bwMode="auto">
          <a:xfrm>
            <a:off x="2649538" y="5932488"/>
            <a:ext cx="9572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67C23809-47BD-4B39-BD08-9F6BCB546EAA}" type="datetime'P''la''''''n''''ne''''''''''d'''' ''b''y'' ''''20''3''0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Planned by 2030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37" name="Text Placeholder 10">
            <a:extLst>
              <a:ext uri="{FF2B5EF4-FFF2-40B4-BE49-F238E27FC236}">
                <a16:creationId xmlns:a16="http://schemas.microsoft.com/office/drawing/2014/main" id="{0C65F336-CC53-496B-AEE4-C8D907C26AAC}"/>
              </a:ext>
            </a:extLst>
          </p:cNvPr>
          <p:cNvSpPr txBox="1">
            <a:spLocks/>
          </p:cNvSpPr>
          <p:nvPr>
            <p:custDataLst>
              <p:tags r:id="rId36"/>
            </p:custDataLst>
          </p:nvPr>
        </p:nvSpPr>
        <p:spPr bwMode="gray">
          <a:xfrm>
            <a:off x="1363663" y="4024313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693692F9-D7C9-4509-92A6-E2DB229739A3}" type="datetime'''''''''''''''1''''''''''''''''7''''''''''''''''''''%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17%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98" name="Rectangle 297">
            <a:extLst>
              <a:ext uri="{FF2B5EF4-FFF2-40B4-BE49-F238E27FC236}">
                <a16:creationId xmlns:a16="http://schemas.microsoft.com/office/drawing/2014/main" id="{C619BC0F-8D81-470A-B061-B1DC2938064C}"/>
              </a:ext>
            </a:extLst>
          </p:cNvPr>
          <p:cNvSpPr/>
          <p:nvPr>
            <p:custDataLst>
              <p:tags r:id="rId37"/>
            </p:custDataLst>
          </p:nvPr>
        </p:nvSpPr>
        <p:spPr bwMode="auto">
          <a:xfrm>
            <a:off x="900113" y="2386013"/>
            <a:ext cx="179388" cy="133350"/>
          </a:xfrm>
          <a:prstGeom prst="rect">
            <a:avLst/>
          </a:prstGeom>
          <a:solidFill>
            <a:schemeClr val="folHlink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291" name="Rectangle 290">
            <a:extLst>
              <a:ext uri="{FF2B5EF4-FFF2-40B4-BE49-F238E27FC236}">
                <a16:creationId xmlns:a16="http://schemas.microsoft.com/office/drawing/2014/main" id="{4785B663-CA9E-4CED-BB62-D6A6CB9F8BC4}"/>
              </a:ext>
            </a:extLst>
          </p:cNvPr>
          <p:cNvSpPr/>
          <p:nvPr>
            <p:custDataLst>
              <p:tags r:id="rId38"/>
            </p:custDataLst>
          </p:nvPr>
        </p:nvSpPr>
        <p:spPr bwMode="auto">
          <a:xfrm>
            <a:off x="900113" y="2589213"/>
            <a:ext cx="179388" cy="133350"/>
          </a:xfrm>
          <a:prstGeom prst="rect">
            <a:avLst/>
          </a:prstGeom>
          <a:solidFill>
            <a:srgbClr val="D6D7D9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286" name="Rectangle 285">
            <a:extLst>
              <a:ext uri="{FF2B5EF4-FFF2-40B4-BE49-F238E27FC236}">
                <a16:creationId xmlns:a16="http://schemas.microsoft.com/office/drawing/2014/main" id="{F4AD64DD-5AB0-478C-8F83-43BC869A25A7}"/>
              </a:ext>
            </a:extLst>
          </p:cNvPr>
          <p:cNvSpPr/>
          <p:nvPr>
            <p:custDataLst>
              <p:tags r:id="rId39"/>
            </p:custDataLst>
          </p:nvPr>
        </p:nvSpPr>
        <p:spPr bwMode="auto">
          <a:xfrm>
            <a:off x="900113" y="2792413"/>
            <a:ext cx="179388" cy="133350"/>
          </a:xfrm>
          <a:prstGeom prst="rect">
            <a:avLst/>
          </a:prstGeom>
          <a:solidFill>
            <a:schemeClr val="bg2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280" name="Rectangle 279">
            <a:extLst>
              <a:ext uri="{FF2B5EF4-FFF2-40B4-BE49-F238E27FC236}">
                <a16:creationId xmlns:a16="http://schemas.microsoft.com/office/drawing/2014/main" id="{1B02FE5E-CD33-4DEF-8FB0-8EC891239CB2}"/>
              </a:ext>
            </a:extLst>
          </p:cNvPr>
          <p:cNvSpPr/>
          <p:nvPr>
            <p:custDataLst>
              <p:tags r:id="rId40"/>
            </p:custDataLst>
          </p:nvPr>
        </p:nvSpPr>
        <p:spPr bwMode="auto">
          <a:xfrm>
            <a:off x="900113" y="2995613"/>
            <a:ext cx="179388" cy="133350"/>
          </a:xfrm>
          <a:prstGeom prst="rect">
            <a:avLst/>
          </a:prstGeom>
          <a:solidFill>
            <a:srgbClr val="007770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264" name="Rectangle 263">
            <a:extLst>
              <a:ext uri="{FF2B5EF4-FFF2-40B4-BE49-F238E27FC236}">
                <a16:creationId xmlns:a16="http://schemas.microsoft.com/office/drawing/2014/main" id="{45D30E2B-3417-4359-91C4-7CCAE6DF4164}"/>
              </a:ext>
            </a:extLst>
          </p:cNvPr>
          <p:cNvSpPr/>
          <p:nvPr>
            <p:custDataLst>
              <p:tags r:id="rId41"/>
            </p:custDataLst>
          </p:nvPr>
        </p:nvSpPr>
        <p:spPr bwMode="auto">
          <a:xfrm>
            <a:off x="900113" y="3198813"/>
            <a:ext cx="179388" cy="13335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258" name="Rectangle 257">
            <a:extLst>
              <a:ext uri="{FF2B5EF4-FFF2-40B4-BE49-F238E27FC236}">
                <a16:creationId xmlns:a16="http://schemas.microsoft.com/office/drawing/2014/main" id="{D77835D3-8754-43E5-816A-13FA23E16967}"/>
              </a:ext>
            </a:extLst>
          </p:cNvPr>
          <p:cNvSpPr/>
          <p:nvPr>
            <p:custDataLst>
              <p:tags r:id="rId42"/>
            </p:custDataLst>
          </p:nvPr>
        </p:nvSpPr>
        <p:spPr bwMode="auto">
          <a:xfrm>
            <a:off x="2025650" y="2386013"/>
            <a:ext cx="179388" cy="133350"/>
          </a:xfrm>
          <a:prstGeom prst="rect">
            <a:avLst/>
          </a:prstGeom>
          <a:solidFill>
            <a:schemeClr val="accent5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239" name="Rectangle 238">
            <a:extLst>
              <a:ext uri="{FF2B5EF4-FFF2-40B4-BE49-F238E27FC236}">
                <a16:creationId xmlns:a16="http://schemas.microsoft.com/office/drawing/2014/main" id="{4A139171-FE5E-42AF-8BE6-D72F40761CBE}"/>
              </a:ext>
            </a:extLst>
          </p:cNvPr>
          <p:cNvSpPr/>
          <p:nvPr>
            <p:custDataLst>
              <p:tags r:id="rId43"/>
            </p:custDataLst>
          </p:nvPr>
        </p:nvSpPr>
        <p:spPr bwMode="auto">
          <a:xfrm>
            <a:off x="2025650" y="2589213"/>
            <a:ext cx="179388" cy="133350"/>
          </a:xfrm>
          <a:prstGeom prst="rect">
            <a:avLst/>
          </a:prstGeom>
          <a:solidFill>
            <a:schemeClr val="accent4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233" name="Rectangle 232">
            <a:extLst>
              <a:ext uri="{FF2B5EF4-FFF2-40B4-BE49-F238E27FC236}">
                <a16:creationId xmlns:a16="http://schemas.microsoft.com/office/drawing/2014/main" id="{49EF89DE-5E16-4B54-8853-BBFFB4129B42}"/>
              </a:ext>
            </a:extLst>
          </p:cNvPr>
          <p:cNvSpPr/>
          <p:nvPr>
            <p:custDataLst>
              <p:tags r:id="rId44"/>
            </p:custDataLst>
          </p:nvPr>
        </p:nvSpPr>
        <p:spPr bwMode="auto">
          <a:xfrm>
            <a:off x="2025650" y="2792413"/>
            <a:ext cx="179388" cy="133350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1C845082-AA9F-472D-BCDE-3BDB425D3248}"/>
              </a:ext>
            </a:extLst>
          </p:cNvPr>
          <p:cNvSpPr/>
          <p:nvPr>
            <p:custDataLst>
              <p:tags r:id="rId45"/>
            </p:custDataLst>
          </p:nvPr>
        </p:nvSpPr>
        <p:spPr bwMode="auto">
          <a:xfrm>
            <a:off x="2025650" y="2995613"/>
            <a:ext cx="179388" cy="133350"/>
          </a:xfrm>
          <a:prstGeom prst="rect">
            <a:avLst/>
          </a:prstGeom>
          <a:solidFill>
            <a:schemeClr val="accent2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187" name="Rectangle 186">
            <a:extLst>
              <a:ext uri="{FF2B5EF4-FFF2-40B4-BE49-F238E27FC236}">
                <a16:creationId xmlns:a16="http://schemas.microsoft.com/office/drawing/2014/main" id="{75F6E0B0-D0CA-4B20-8AAF-8F0EA06014BF}"/>
              </a:ext>
            </a:extLst>
          </p:cNvPr>
          <p:cNvSpPr/>
          <p:nvPr>
            <p:custDataLst>
              <p:tags r:id="rId46"/>
            </p:custDataLst>
          </p:nvPr>
        </p:nvSpPr>
        <p:spPr bwMode="auto">
          <a:xfrm>
            <a:off x="2025650" y="3198813"/>
            <a:ext cx="179388" cy="133350"/>
          </a:xfrm>
          <a:prstGeom prst="rect">
            <a:avLst/>
          </a:prstGeom>
          <a:solidFill>
            <a:schemeClr val="accent6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295" name="Text Placeholder 10">
            <a:extLst>
              <a:ext uri="{FF2B5EF4-FFF2-40B4-BE49-F238E27FC236}">
                <a16:creationId xmlns:a16="http://schemas.microsoft.com/office/drawing/2014/main" id="{6FF3B2EA-E315-49BE-BAB1-2AAD73541A41}"/>
              </a:ext>
            </a:extLst>
          </p:cNvPr>
          <p:cNvSpPr txBox="1">
            <a:spLocks/>
          </p:cNvSpPr>
          <p:nvPr>
            <p:custDataLst>
              <p:tags r:id="rId47"/>
            </p:custDataLst>
          </p:nvPr>
        </p:nvSpPr>
        <p:spPr bwMode="auto">
          <a:xfrm>
            <a:off x="1130300" y="2381250"/>
            <a:ext cx="2682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fld id="{7832A365-5A11-4EEA-9029-335C36510647}" type="datetime'''''''''''D''''''''A''''''''''C'''''''''''''''''''''''''">
              <a:rPr lang="en-US" altLang="en-US" sz="1000" smtClean="0">
                <a:solidFill>
                  <a:srgbClr val="000000"/>
                </a:solidFill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DAC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87" name="Text Placeholder 10">
            <a:extLst>
              <a:ext uri="{FF2B5EF4-FFF2-40B4-BE49-F238E27FC236}">
                <a16:creationId xmlns:a16="http://schemas.microsoft.com/office/drawing/2014/main" id="{0A047D8E-7A06-413F-A1DF-ADF56D075489}"/>
              </a:ext>
            </a:extLst>
          </p:cNvPr>
          <p:cNvSpPr txBox="1">
            <a:spLocks/>
          </p:cNvSpPr>
          <p:nvPr>
            <p:custDataLst>
              <p:tags r:id="rId48"/>
            </p:custDataLst>
          </p:nvPr>
        </p:nvSpPr>
        <p:spPr bwMode="auto">
          <a:xfrm>
            <a:off x="1130300" y="2584450"/>
            <a:ext cx="7937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US" altLang="en-US" sz="1000" dirty="0">
                <a:solidFill>
                  <a:srgbClr val="000000"/>
                </a:solidFill>
              </a:rPr>
              <a:t>Other industry</a:t>
            </a:r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81" name="Text Placeholder 10">
            <a:extLst>
              <a:ext uri="{FF2B5EF4-FFF2-40B4-BE49-F238E27FC236}">
                <a16:creationId xmlns:a16="http://schemas.microsoft.com/office/drawing/2014/main" id="{E207781C-DFBE-45C0-837D-C9B1E4025E6C}"/>
              </a:ext>
            </a:extLst>
          </p:cNvPr>
          <p:cNvSpPr txBox="1">
            <a:spLocks/>
          </p:cNvSpPr>
          <p:nvPr>
            <p:custDataLst>
              <p:tags r:id="rId49"/>
            </p:custDataLst>
          </p:nvPr>
        </p:nvSpPr>
        <p:spPr bwMode="auto">
          <a:xfrm>
            <a:off x="1130300" y="2787650"/>
            <a:ext cx="5921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fld id="{3F08DA11-D35B-4BAE-BCF3-3A87582100AF}" type="datetime'C''''''h''''e''''''''m''''''''i''''''''c''''''''''a''l''''s'''">
              <a:rPr lang="en-US" altLang="en-US" sz="1000" smtClean="0">
                <a:solidFill>
                  <a:srgbClr val="000000"/>
                </a:solidFill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Chemicals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75" name="Text Placeholder 10">
            <a:extLst>
              <a:ext uri="{FF2B5EF4-FFF2-40B4-BE49-F238E27FC236}">
                <a16:creationId xmlns:a16="http://schemas.microsoft.com/office/drawing/2014/main" id="{C3A68AF6-8DAA-4CC2-8644-9301355E0983}"/>
              </a:ext>
            </a:extLst>
          </p:cNvPr>
          <p:cNvSpPr txBox="1">
            <a:spLocks/>
          </p:cNvSpPr>
          <p:nvPr>
            <p:custDataLst>
              <p:tags r:id="rId50"/>
            </p:custDataLst>
          </p:nvPr>
        </p:nvSpPr>
        <p:spPr bwMode="auto">
          <a:xfrm>
            <a:off x="1130300" y="2990850"/>
            <a:ext cx="7635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US" altLang="en-US" sz="1000" dirty="0">
                <a:solidFill>
                  <a:srgbClr val="000000"/>
                </a:solidFill>
              </a:rPr>
              <a:t>Iron and steel</a:t>
            </a:r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59" name="Text Placeholder 10">
            <a:extLst>
              <a:ext uri="{FF2B5EF4-FFF2-40B4-BE49-F238E27FC236}">
                <a16:creationId xmlns:a16="http://schemas.microsoft.com/office/drawing/2014/main" id="{E859EC6A-B218-4B2D-8158-2901A2979864}"/>
              </a:ext>
            </a:extLst>
          </p:cNvPr>
          <p:cNvSpPr txBox="1">
            <a:spLocks/>
          </p:cNvSpPr>
          <p:nvPr>
            <p:custDataLst>
              <p:tags r:id="rId51"/>
            </p:custDataLst>
          </p:nvPr>
        </p:nvSpPr>
        <p:spPr bwMode="auto">
          <a:xfrm>
            <a:off x="1130300" y="3194050"/>
            <a:ext cx="4429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fld id="{8AC02F8C-0A9C-442B-8F69-39CFDA23FFBC}" type="datetime'''''''''''''''''''''''''''''''''''C''em''e''''''''''nt'''''''">
              <a:rPr lang="en-US" altLang="en-US" sz="1000" smtClean="0">
                <a:solidFill>
                  <a:srgbClr val="000000"/>
                </a:solidFill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Cement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47" name="Text Placeholder 10">
            <a:extLst>
              <a:ext uri="{FF2B5EF4-FFF2-40B4-BE49-F238E27FC236}">
                <a16:creationId xmlns:a16="http://schemas.microsoft.com/office/drawing/2014/main" id="{41956031-7DBA-4642-B305-549E84D6D12F}"/>
              </a:ext>
            </a:extLst>
          </p:cNvPr>
          <p:cNvSpPr txBox="1">
            <a:spLocks/>
          </p:cNvSpPr>
          <p:nvPr>
            <p:custDataLst>
              <p:tags r:id="rId52"/>
            </p:custDataLst>
          </p:nvPr>
        </p:nvSpPr>
        <p:spPr bwMode="auto">
          <a:xfrm>
            <a:off x="2255838" y="2381250"/>
            <a:ext cx="8826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US" altLang="en-US" sz="1000" dirty="0">
                <a:solidFill>
                  <a:srgbClr val="000000"/>
                </a:solidFill>
              </a:rPr>
              <a:t>Power and heat</a:t>
            </a:r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36" name="Text Placeholder 10">
            <a:extLst>
              <a:ext uri="{FF2B5EF4-FFF2-40B4-BE49-F238E27FC236}">
                <a16:creationId xmlns:a16="http://schemas.microsoft.com/office/drawing/2014/main" id="{77DF8F95-DF16-4952-A330-EC35B65C52C4}"/>
              </a:ext>
            </a:extLst>
          </p:cNvPr>
          <p:cNvSpPr txBox="1">
            <a:spLocks/>
          </p:cNvSpPr>
          <p:nvPr>
            <p:custDataLst>
              <p:tags r:id="rId53"/>
            </p:custDataLst>
          </p:nvPr>
        </p:nvSpPr>
        <p:spPr bwMode="auto">
          <a:xfrm>
            <a:off x="2255838" y="2584450"/>
            <a:ext cx="13970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US" altLang="en-US" sz="1000" dirty="0">
                <a:solidFill>
                  <a:srgbClr val="000000"/>
                </a:solidFill>
              </a:rPr>
              <a:t>Other fuel transformation</a:t>
            </a:r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29" name="Text Placeholder 10">
            <a:extLst>
              <a:ext uri="{FF2B5EF4-FFF2-40B4-BE49-F238E27FC236}">
                <a16:creationId xmlns:a16="http://schemas.microsoft.com/office/drawing/2014/main" id="{07392338-1BC8-4F77-B48E-CDCA7487C769}"/>
              </a:ext>
            </a:extLst>
          </p:cNvPr>
          <p:cNvSpPr txBox="1">
            <a:spLocks/>
          </p:cNvSpPr>
          <p:nvPr>
            <p:custDataLst>
              <p:tags r:id="rId54"/>
            </p:custDataLst>
          </p:nvPr>
        </p:nvSpPr>
        <p:spPr bwMode="auto">
          <a:xfrm>
            <a:off x="2255838" y="2787650"/>
            <a:ext cx="4492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fld id="{A47CA445-12FD-489A-9D5E-59D7324EAB4F}" type="datetime'''''''B''i''o''''''f''''''u''''''e''l''''''''''''s'''''''''">
              <a:rPr lang="en-US" altLang="en-US" sz="1000" smtClean="0">
                <a:solidFill>
                  <a:srgbClr val="000000"/>
                </a:solidFill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Biofuels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23" name="Text Placeholder 10">
            <a:extLst>
              <a:ext uri="{FF2B5EF4-FFF2-40B4-BE49-F238E27FC236}">
                <a16:creationId xmlns:a16="http://schemas.microsoft.com/office/drawing/2014/main" id="{F971676B-338C-444F-B3F8-9EF78CC4B16A}"/>
              </a:ext>
            </a:extLst>
          </p:cNvPr>
          <p:cNvSpPr txBox="1">
            <a:spLocks/>
          </p:cNvSpPr>
          <p:nvPr>
            <p:custDataLst>
              <p:tags r:id="rId55"/>
            </p:custDataLst>
          </p:nvPr>
        </p:nvSpPr>
        <p:spPr bwMode="auto">
          <a:xfrm>
            <a:off x="2255838" y="2990850"/>
            <a:ext cx="13477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US" altLang="en-US" sz="1000" dirty="0">
                <a:solidFill>
                  <a:srgbClr val="000000"/>
                </a:solidFill>
              </a:rPr>
              <a:t>Hydrogen and ammonia</a:t>
            </a:r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184" name="Text Placeholder 10">
            <a:extLst>
              <a:ext uri="{FF2B5EF4-FFF2-40B4-BE49-F238E27FC236}">
                <a16:creationId xmlns:a16="http://schemas.microsoft.com/office/drawing/2014/main" id="{3652CA7E-E8A9-4956-ADE5-24C9061CDBE2}"/>
              </a:ext>
            </a:extLst>
          </p:cNvPr>
          <p:cNvSpPr txBox="1">
            <a:spLocks/>
          </p:cNvSpPr>
          <p:nvPr>
            <p:custDataLst>
              <p:tags r:id="rId56"/>
            </p:custDataLst>
          </p:nvPr>
        </p:nvSpPr>
        <p:spPr bwMode="auto">
          <a:xfrm>
            <a:off x="2255838" y="3194050"/>
            <a:ext cx="2603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fld id="{0FE4E000-F236-47F6-B2DD-E838E0D015CE}" type="datetime'''''''''''LN''''''G'''''''''''''''''''''">
              <a:rPr lang="en-US" altLang="en-US" sz="1000" smtClean="0">
                <a:solidFill>
                  <a:srgbClr val="000000"/>
                </a:solidFill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LNG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cxnSp>
        <p:nvCxnSpPr>
          <p:cNvPr id="950" name="Straight Connector 949">
            <a:extLst>
              <a:ext uri="{FF2B5EF4-FFF2-40B4-BE49-F238E27FC236}">
                <a16:creationId xmlns:a16="http://schemas.microsoft.com/office/drawing/2014/main" id="{E6D531B6-664F-450E-8AD0-28A008F37F99}"/>
              </a:ext>
            </a:extLst>
          </p:cNvPr>
          <p:cNvCxnSpPr/>
          <p:nvPr>
            <p:custDataLst>
              <p:tags r:id="rId57"/>
            </p:custDataLst>
          </p:nvPr>
        </p:nvCxnSpPr>
        <p:spPr bwMode="gray">
          <a:xfrm>
            <a:off x="4486275" y="5645150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52" name="Straight Connector 951">
            <a:extLst>
              <a:ext uri="{FF2B5EF4-FFF2-40B4-BE49-F238E27FC236}">
                <a16:creationId xmlns:a16="http://schemas.microsoft.com/office/drawing/2014/main" id="{665E00A7-94C5-45D6-9CDE-33F72B725B27}"/>
              </a:ext>
            </a:extLst>
          </p:cNvPr>
          <p:cNvCxnSpPr/>
          <p:nvPr>
            <p:custDataLst>
              <p:tags r:id="rId58"/>
            </p:custDataLst>
          </p:nvPr>
        </p:nvCxnSpPr>
        <p:spPr bwMode="gray">
          <a:xfrm>
            <a:off x="4486275" y="5402263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54" name="Straight Connector 953">
            <a:extLst>
              <a:ext uri="{FF2B5EF4-FFF2-40B4-BE49-F238E27FC236}">
                <a16:creationId xmlns:a16="http://schemas.microsoft.com/office/drawing/2014/main" id="{119FA0F0-F68B-4323-9C92-84F6093A8129}"/>
              </a:ext>
            </a:extLst>
          </p:cNvPr>
          <p:cNvCxnSpPr/>
          <p:nvPr>
            <p:custDataLst>
              <p:tags r:id="rId59"/>
            </p:custDataLst>
          </p:nvPr>
        </p:nvCxnSpPr>
        <p:spPr bwMode="gray">
          <a:xfrm>
            <a:off x="4486275" y="5157788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56" name="Straight Connector 955">
            <a:extLst>
              <a:ext uri="{FF2B5EF4-FFF2-40B4-BE49-F238E27FC236}">
                <a16:creationId xmlns:a16="http://schemas.microsoft.com/office/drawing/2014/main" id="{3B1FE6FE-5827-4FF2-8CF5-E7EE495BAFB8}"/>
              </a:ext>
            </a:extLst>
          </p:cNvPr>
          <p:cNvCxnSpPr/>
          <p:nvPr>
            <p:custDataLst>
              <p:tags r:id="rId60"/>
            </p:custDataLst>
          </p:nvPr>
        </p:nvCxnSpPr>
        <p:spPr bwMode="gray">
          <a:xfrm>
            <a:off x="4486275" y="4914900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69" name="Straight Connector 968">
            <a:extLst>
              <a:ext uri="{FF2B5EF4-FFF2-40B4-BE49-F238E27FC236}">
                <a16:creationId xmlns:a16="http://schemas.microsoft.com/office/drawing/2014/main" id="{46BA39EC-EC2B-43A5-A432-3C04BD5DD401}"/>
              </a:ext>
            </a:extLst>
          </p:cNvPr>
          <p:cNvCxnSpPr/>
          <p:nvPr>
            <p:custDataLst>
              <p:tags r:id="rId61"/>
            </p:custDataLst>
          </p:nvPr>
        </p:nvCxnSpPr>
        <p:spPr bwMode="gray">
          <a:xfrm>
            <a:off x="4486275" y="4670425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75" name="Straight Connector 974">
            <a:extLst>
              <a:ext uri="{FF2B5EF4-FFF2-40B4-BE49-F238E27FC236}">
                <a16:creationId xmlns:a16="http://schemas.microsoft.com/office/drawing/2014/main" id="{B2E1B136-80C5-41A7-9A59-8FDCBE911500}"/>
              </a:ext>
            </a:extLst>
          </p:cNvPr>
          <p:cNvCxnSpPr/>
          <p:nvPr>
            <p:custDataLst>
              <p:tags r:id="rId62"/>
            </p:custDataLst>
          </p:nvPr>
        </p:nvCxnSpPr>
        <p:spPr bwMode="gray">
          <a:xfrm>
            <a:off x="4486275" y="4427538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90" name="Straight Connector 989">
            <a:extLst>
              <a:ext uri="{FF2B5EF4-FFF2-40B4-BE49-F238E27FC236}">
                <a16:creationId xmlns:a16="http://schemas.microsoft.com/office/drawing/2014/main" id="{870DABD5-E8E7-4C56-ADBA-BD412B55BAA4}"/>
              </a:ext>
            </a:extLst>
          </p:cNvPr>
          <p:cNvCxnSpPr/>
          <p:nvPr>
            <p:custDataLst>
              <p:tags r:id="rId63"/>
            </p:custDataLst>
          </p:nvPr>
        </p:nvCxnSpPr>
        <p:spPr bwMode="gray">
          <a:xfrm>
            <a:off x="4486275" y="4183063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91" name="Straight Connector 990">
            <a:extLst>
              <a:ext uri="{FF2B5EF4-FFF2-40B4-BE49-F238E27FC236}">
                <a16:creationId xmlns:a16="http://schemas.microsoft.com/office/drawing/2014/main" id="{0850E3CD-BC80-4352-A8B6-A09545D945FD}"/>
              </a:ext>
            </a:extLst>
          </p:cNvPr>
          <p:cNvCxnSpPr/>
          <p:nvPr>
            <p:custDataLst>
              <p:tags r:id="rId64"/>
            </p:custDataLst>
          </p:nvPr>
        </p:nvCxnSpPr>
        <p:spPr bwMode="gray">
          <a:xfrm>
            <a:off x="4486275" y="3938588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92" name="Straight Connector 991">
            <a:extLst>
              <a:ext uri="{FF2B5EF4-FFF2-40B4-BE49-F238E27FC236}">
                <a16:creationId xmlns:a16="http://schemas.microsoft.com/office/drawing/2014/main" id="{99BC9113-6F31-4909-BDE3-AC540DA044C1}"/>
              </a:ext>
            </a:extLst>
          </p:cNvPr>
          <p:cNvCxnSpPr/>
          <p:nvPr>
            <p:custDataLst>
              <p:tags r:id="rId65"/>
            </p:custDataLst>
          </p:nvPr>
        </p:nvCxnSpPr>
        <p:spPr bwMode="gray">
          <a:xfrm>
            <a:off x="4486275" y="3695700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93" name="Straight Connector 992">
            <a:extLst>
              <a:ext uri="{FF2B5EF4-FFF2-40B4-BE49-F238E27FC236}">
                <a16:creationId xmlns:a16="http://schemas.microsoft.com/office/drawing/2014/main" id="{C30A6E2C-C749-4C7E-80E9-FF5A965C0C6D}"/>
              </a:ext>
            </a:extLst>
          </p:cNvPr>
          <p:cNvCxnSpPr/>
          <p:nvPr>
            <p:custDataLst>
              <p:tags r:id="rId66"/>
            </p:custDataLst>
          </p:nvPr>
        </p:nvCxnSpPr>
        <p:spPr bwMode="gray">
          <a:xfrm>
            <a:off x="4486275" y="3451225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03" name="Straight Connector 1002">
            <a:extLst>
              <a:ext uri="{FF2B5EF4-FFF2-40B4-BE49-F238E27FC236}">
                <a16:creationId xmlns:a16="http://schemas.microsoft.com/office/drawing/2014/main" id="{71513D9B-DB91-45CF-9C9C-462CEB224EF6}"/>
              </a:ext>
            </a:extLst>
          </p:cNvPr>
          <p:cNvCxnSpPr/>
          <p:nvPr>
            <p:custDataLst>
              <p:tags r:id="rId67"/>
            </p:custDataLst>
          </p:nvPr>
        </p:nvCxnSpPr>
        <p:spPr bwMode="gray">
          <a:xfrm>
            <a:off x="4486275" y="3208338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04" name="Straight Connector 1003">
            <a:extLst>
              <a:ext uri="{FF2B5EF4-FFF2-40B4-BE49-F238E27FC236}">
                <a16:creationId xmlns:a16="http://schemas.microsoft.com/office/drawing/2014/main" id="{D4F8B2E5-3AC8-4DD6-9D34-329F962DC855}"/>
              </a:ext>
            </a:extLst>
          </p:cNvPr>
          <p:cNvCxnSpPr/>
          <p:nvPr>
            <p:custDataLst>
              <p:tags r:id="rId68"/>
            </p:custDataLst>
          </p:nvPr>
        </p:nvCxnSpPr>
        <p:spPr bwMode="gray">
          <a:xfrm>
            <a:off x="4486275" y="2963863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23" name="Chart 22">
            <a:extLst>
              <a:ext uri="{FF2B5EF4-FFF2-40B4-BE49-F238E27FC236}">
                <a16:creationId xmlns:a16="http://schemas.microsoft.com/office/drawing/2014/main" id="{53A9E28B-989C-4479-1A46-28E2E65AF06D}"/>
              </a:ext>
            </a:extLst>
          </p:cNvPr>
          <p:cNvGraphicFramePr/>
          <p:nvPr>
            <p:custDataLst>
              <p:tags r:id="rId69"/>
            </p:custDataLst>
          </p:nvPr>
        </p:nvGraphicFramePr>
        <p:xfrm>
          <a:off x="4403725" y="2738438"/>
          <a:ext cx="4214813" cy="33766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1"/>
          </a:graphicData>
        </a:graphic>
      </p:graphicFrame>
      <p:sp>
        <p:nvSpPr>
          <p:cNvPr id="777" name="Text Placeholder 10">
            <a:extLst>
              <a:ext uri="{FF2B5EF4-FFF2-40B4-BE49-F238E27FC236}">
                <a16:creationId xmlns:a16="http://schemas.microsoft.com/office/drawing/2014/main" id="{21585DE2-791A-4EE7-ACF7-4C10197D292F}"/>
              </a:ext>
            </a:extLst>
          </p:cNvPr>
          <p:cNvSpPr>
            <a:spLocks/>
          </p:cNvSpPr>
          <p:nvPr>
            <p:custDataLst>
              <p:tags r:id="rId70"/>
            </p:custDataLst>
          </p:nvPr>
        </p:nvSpPr>
        <p:spPr bwMode="gray">
          <a:xfrm>
            <a:off x="4330700" y="5813425"/>
            <a:ext cx="698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C976A86B-897F-4414-96DF-950BBC617C7E}" type="datetime'''''0'''''''''''''''''''''''''''''''''''''''''">
              <a:rPr lang="en-US" altLang="en-US" sz="10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0</a:t>
            </a:fld>
            <a:endParaRPr lang="en-US" sz="1000" dirty="0"/>
          </a:p>
        </p:txBody>
      </p:sp>
      <p:sp>
        <p:nvSpPr>
          <p:cNvPr id="94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1"/>
            </p:custDataLst>
          </p:nvPr>
        </p:nvSpPr>
        <p:spPr bwMode="gray">
          <a:xfrm>
            <a:off x="4260850" y="5326063"/>
            <a:ext cx="1397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611CAB44-FC59-4C50-9A8D-42B2D28021AF}" type="datetime'''''''''''''''''2''0''''''''''''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20</a:t>
            </a:fld>
            <a:endParaRPr lang="en-US" sz="1000" dirty="0"/>
          </a:p>
        </p:txBody>
      </p:sp>
      <p:sp>
        <p:nvSpPr>
          <p:cNvPr id="94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2"/>
            </p:custDataLst>
          </p:nvPr>
        </p:nvSpPr>
        <p:spPr bwMode="gray">
          <a:xfrm>
            <a:off x="4260850" y="4838700"/>
            <a:ext cx="1397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645605F6-39DC-4B6C-9C33-AEF9A3A789FF}" type="datetime'''''''''''4''''''''''''''''''''''0''''''''''''''''''''''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40</a:t>
            </a:fld>
            <a:endParaRPr lang="en-US" sz="1000" dirty="0"/>
          </a:p>
        </p:txBody>
      </p:sp>
      <p:sp>
        <p:nvSpPr>
          <p:cNvPr id="97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3"/>
            </p:custDataLst>
          </p:nvPr>
        </p:nvSpPr>
        <p:spPr bwMode="gray">
          <a:xfrm>
            <a:off x="4260850" y="4351338"/>
            <a:ext cx="1397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B56943F4-E444-4AFF-B49E-CD72A3213A3C}" type="datetime'''''''6''''''''''0''''''''''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60</a:t>
            </a:fld>
            <a:endParaRPr lang="en-US" sz="1000" dirty="0"/>
          </a:p>
        </p:txBody>
      </p:sp>
      <p:sp>
        <p:nvSpPr>
          <p:cNvPr id="987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4"/>
            </p:custDataLst>
          </p:nvPr>
        </p:nvSpPr>
        <p:spPr bwMode="gray">
          <a:xfrm>
            <a:off x="4260850" y="3862388"/>
            <a:ext cx="1397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723FBC8E-5801-4F04-B284-5ECA7CEC10BA}" type="datetime'''''''''''''''''''8''''''''''''''''''''''''''''''''''''0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80</a:t>
            </a:fld>
            <a:endParaRPr lang="en-US" sz="1000" dirty="0"/>
          </a:p>
        </p:txBody>
      </p:sp>
      <p:sp>
        <p:nvSpPr>
          <p:cNvPr id="98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5"/>
            </p:custDataLst>
          </p:nvPr>
        </p:nvSpPr>
        <p:spPr bwMode="gray">
          <a:xfrm>
            <a:off x="4191000" y="3375025"/>
            <a:ext cx="209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4AF79F0D-5545-4690-AA6E-80F9C40B6507}" type="datetime'''''1''''0''''''''''''''0''''''''''''''''''''''''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endParaRPr lang="en-US" sz="1000" dirty="0"/>
          </a:p>
        </p:txBody>
      </p:sp>
      <p:sp>
        <p:nvSpPr>
          <p:cNvPr id="100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6"/>
            </p:custDataLst>
          </p:nvPr>
        </p:nvSpPr>
        <p:spPr bwMode="gray">
          <a:xfrm>
            <a:off x="4191000" y="2887663"/>
            <a:ext cx="209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637EBC44-FFEE-4800-A9AD-BDF68A8E7660}" type="datetime'''''''1''''''''''''''''''2''''''''''0''''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120</a:t>
            </a:fld>
            <a:endParaRPr lang="en-US" sz="1000" dirty="0"/>
          </a:p>
        </p:txBody>
      </p:sp>
      <p:sp>
        <p:nvSpPr>
          <p:cNvPr id="786" name="Text Placeholder 10">
            <a:extLst>
              <a:ext uri="{FF2B5EF4-FFF2-40B4-BE49-F238E27FC236}">
                <a16:creationId xmlns:a16="http://schemas.microsoft.com/office/drawing/2014/main" id="{A8338A7F-9374-41AB-838E-970AEB809589}"/>
              </a:ext>
            </a:extLst>
          </p:cNvPr>
          <p:cNvSpPr txBox="1">
            <a:spLocks/>
          </p:cNvSpPr>
          <p:nvPr>
            <p:custDataLst>
              <p:tags r:id="rId77"/>
            </p:custDataLst>
          </p:nvPr>
        </p:nvSpPr>
        <p:spPr bwMode="auto">
          <a:xfrm>
            <a:off x="4702175" y="5932488"/>
            <a:ext cx="3794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C03BAFD2-483E-43F2-B35C-DEB52BF658A8}" type="datetime'''G''''''C''C''''''A''''''''''''''''''''''''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GCCA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797" name="Text Placeholder 10">
            <a:extLst>
              <a:ext uri="{FF2B5EF4-FFF2-40B4-BE49-F238E27FC236}">
                <a16:creationId xmlns:a16="http://schemas.microsoft.com/office/drawing/2014/main" id="{FD25ABAC-45BE-4B02-BD5B-54AECC27D79F}"/>
              </a:ext>
            </a:extLst>
          </p:cNvPr>
          <p:cNvSpPr txBox="1">
            <a:spLocks/>
          </p:cNvSpPr>
          <p:nvPr>
            <p:custDataLst>
              <p:tags r:id="rId78"/>
            </p:custDataLst>
          </p:nvPr>
        </p:nvSpPr>
        <p:spPr bwMode="auto">
          <a:xfrm>
            <a:off x="5557838" y="5932488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47AF3439-2435-4021-A4B8-E4C9B3B2A10B}" type="datetime'''''''''M''''''''''''''P''''''''P''''''''''''''''''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MPP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825" name="Text Placeholder 10">
            <a:extLst>
              <a:ext uri="{FF2B5EF4-FFF2-40B4-BE49-F238E27FC236}">
                <a16:creationId xmlns:a16="http://schemas.microsoft.com/office/drawing/2014/main" id="{A9D07FBB-3D05-4860-9BCB-3091649295BF}"/>
              </a:ext>
            </a:extLst>
          </p:cNvPr>
          <p:cNvSpPr txBox="1">
            <a:spLocks/>
          </p:cNvSpPr>
          <p:nvPr>
            <p:custDataLst>
              <p:tags r:id="rId79"/>
            </p:custDataLst>
          </p:nvPr>
        </p:nvSpPr>
        <p:spPr bwMode="auto">
          <a:xfrm>
            <a:off x="6373813" y="5932488"/>
            <a:ext cx="2730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93037369-A459-4C07-9A54-C66E05553E27}" type="datetime'''A''''''''''''''''C''''''''''''A''''''''''''''''''''''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ACA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828" name="Text Placeholder 10">
            <a:extLst>
              <a:ext uri="{FF2B5EF4-FFF2-40B4-BE49-F238E27FC236}">
                <a16:creationId xmlns:a16="http://schemas.microsoft.com/office/drawing/2014/main" id="{4C0C1E4F-399A-486D-A604-2C1557599C41}"/>
              </a:ext>
            </a:extLst>
          </p:cNvPr>
          <p:cNvSpPr txBox="1">
            <a:spLocks/>
          </p:cNvSpPr>
          <p:nvPr>
            <p:custDataLst>
              <p:tags r:id="rId80"/>
            </p:custDataLst>
          </p:nvPr>
        </p:nvSpPr>
        <p:spPr bwMode="auto">
          <a:xfrm>
            <a:off x="6910388" y="5932488"/>
            <a:ext cx="8239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4F2CE95F-E1F3-4DA7-8B93-C497FFC1B3A4}" type="datetime'''C''''''''''''''''''E''''''''''''''M''BUR''E''A''''''U''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CEMBUREAU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831" name="Text Placeholder 10">
            <a:extLst>
              <a:ext uri="{FF2B5EF4-FFF2-40B4-BE49-F238E27FC236}">
                <a16:creationId xmlns:a16="http://schemas.microsoft.com/office/drawing/2014/main" id="{3C066C2C-B2C3-48B4-A535-AF96847F97DC}"/>
              </a:ext>
            </a:extLst>
          </p:cNvPr>
          <p:cNvSpPr txBox="1">
            <a:spLocks/>
          </p:cNvSpPr>
          <p:nvPr>
            <p:custDataLst>
              <p:tags r:id="rId81"/>
            </p:custDataLst>
          </p:nvPr>
        </p:nvSpPr>
        <p:spPr bwMode="auto">
          <a:xfrm>
            <a:off x="7988300" y="5932488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0ABDD877-EEE8-4589-AF5B-F6E1F998B875}" type="datetime'''''D''''''''''O''''''''''''''''''''''''''''''''E''''''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DOE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97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2"/>
            </p:custDataLst>
          </p:nvPr>
        </p:nvSpPr>
        <p:spPr bwMode="gray">
          <a:xfrm>
            <a:off x="4768850" y="3273425"/>
            <a:ext cx="2444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CC0661C-7582-4A30-825C-921C4579F883}" type="datetime'''''''1''0''0'''''''''''''''''''">
              <a:rPr lang="en-US" altLang="en-US" sz="10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endParaRPr lang="en-US" sz="1000" dirty="0"/>
          </a:p>
        </p:txBody>
      </p:sp>
      <p:sp>
        <p:nvSpPr>
          <p:cNvPr id="96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3"/>
            </p:custDataLst>
          </p:nvPr>
        </p:nvSpPr>
        <p:spPr bwMode="gray">
          <a:xfrm>
            <a:off x="5578475" y="3273425"/>
            <a:ext cx="2444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621CCD3-52ED-4800-8CAF-F0F7E562B0B6}" type="datetime'''''''''''''''''''''''''''''1''''''''''''''0''''0'''''''''''">
              <a:rPr lang="en-US" altLang="en-US" sz="10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endParaRPr lang="en-US" sz="1000" dirty="0"/>
          </a:p>
        </p:txBody>
      </p:sp>
      <p:sp>
        <p:nvSpPr>
          <p:cNvPr id="99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4"/>
            </p:custDataLst>
          </p:nvPr>
        </p:nvSpPr>
        <p:spPr bwMode="gray">
          <a:xfrm>
            <a:off x="6388100" y="3273425"/>
            <a:ext cx="2444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F4C4183-78C2-4637-87F6-40190DCCAFB9}" type="datetime'''''''''1''0''''''''''''0'''''''''">
              <a:rPr lang="en-US" altLang="en-US" sz="10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endParaRPr lang="en-US" sz="1000" dirty="0"/>
          </a:p>
        </p:txBody>
      </p:sp>
      <p:sp>
        <p:nvSpPr>
          <p:cNvPr id="97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5"/>
            </p:custDataLst>
          </p:nvPr>
        </p:nvSpPr>
        <p:spPr bwMode="gray">
          <a:xfrm>
            <a:off x="7199313" y="2786063"/>
            <a:ext cx="2444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EE99809-ADF2-42F0-B955-C5D05A436386}" type="datetime'''1''''''''''''''2''''''''''''''''''''''''''0'">
              <a:rPr lang="en-US" altLang="en-US" sz="10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120</a:t>
            </a:fld>
            <a:endParaRPr lang="en-US" sz="1000" dirty="0"/>
          </a:p>
        </p:txBody>
      </p:sp>
      <p:sp>
        <p:nvSpPr>
          <p:cNvPr id="98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6"/>
            </p:custDataLst>
          </p:nvPr>
        </p:nvSpPr>
        <p:spPr bwMode="gray">
          <a:xfrm>
            <a:off x="8008938" y="3273425"/>
            <a:ext cx="2444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6BA4902-FED7-44E0-8511-58D56A1C7A51}" type="datetime'''''''''''''''''''''''''''''''1''''0''''''''''0'''''">
              <a:rPr lang="en-US" altLang="en-US" sz="10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endParaRPr lang="en-US" sz="1000" dirty="0"/>
          </a:p>
        </p:txBody>
      </p:sp>
      <p:sp>
        <p:nvSpPr>
          <p:cNvPr id="1088" name="Rectangle 1087">
            <a:extLst>
              <a:ext uri="{FF2B5EF4-FFF2-40B4-BE49-F238E27FC236}">
                <a16:creationId xmlns:a16="http://schemas.microsoft.com/office/drawing/2014/main" id="{20383D27-AC43-4E02-B760-83FCE7655401}"/>
              </a:ext>
            </a:extLst>
          </p:cNvPr>
          <p:cNvSpPr/>
          <p:nvPr>
            <p:custDataLst>
              <p:tags r:id="rId87"/>
            </p:custDataLst>
          </p:nvPr>
        </p:nvSpPr>
        <p:spPr bwMode="auto">
          <a:xfrm>
            <a:off x="4498975" y="2417763"/>
            <a:ext cx="179388" cy="133350"/>
          </a:xfrm>
          <a:prstGeom prst="rect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1084" name="Rectangle 1083">
            <a:extLst>
              <a:ext uri="{FF2B5EF4-FFF2-40B4-BE49-F238E27FC236}">
                <a16:creationId xmlns:a16="http://schemas.microsoft.com/office/drawing/2014/main" id="{D73D84F1-0546-45AC-A62D-753F9186A2A4}"/>
              </a:ext>
            </a:extLst>
          </p:cNvPr>
          <p:cNvSpPr/>
          <p:nvPr>
            <p:custDataLst>
              <p:tags r:id="rId88"/>
            </p:custDataLst>
          </p:nvPr>
        </p:nvSpPr>
        <p:spPr bwMode="auto">
          <a:xfrm>
            <a:off x="4498975" y="2620963"/>
            <a:ext cx="179388" cy="13335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1085" name="Text Placeholder 10">
            <a:extLst>
              <a:ext uri="{FF2B5EF4-FFF2-40B4-BE49-F238E27FC236}">
                <a16:creationId xmlns:a16="http://schemas.microsoft.com/office/drawing/2014/main" id="{06F9FB63-C466-46EE-932F-6F92BA44AB0E}"/>
              </a:ext>
            </a:extLst>
          </p:cNvPr>
          <p:cNvSpPr>
            <a:spLocks/>
          </p:cNvSpPr>
          <p:nvPr>
            <p:custDataLst>
              <p:tags r:id="rId89"/>
            </p:custDataLst>
          </p:nvPr>
        </p:nvSpPr>
        <p:spPr bwMode="auto">
          <a:xfrm>
            <a:off x="4729163" y="2413000"/>
            <a:ext cx="6889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 dirty="0"/>
              <a:t>Other levers</a:t>
            </a:r>
            <a:endParaRPr lang="en-US" sz="1000" dirty="0"/>
          </a:p>
        </p:txBody>
      </p:sp>
      <p:sp>
        <p:nvSpPr>
          <p:cNvPr id="94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90"/>
            </p:custDataLst>
          </p:nvPr>
        </p:nvSpPr>
        <p:spPr bwMode="auto">
          <a:xfrm>
            <a:off x="4729163" y="2616200"/>
            <a:ext cx="3603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CC4617C1-E2DA-47EA-BD00-035C9B88A00E}" type="datetime'''C''''''''''''''C''U''''''''''S'''">
              <a:rPr lang="en-US" altLang="en-US" sz="100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CCUS</a:t>
            </a:fld>
            <a:endParaRPr lang="en-US" sz="1000" dirty="0"/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3B6802E2-B460-E981-46D0-5E85C00501C3}"/>
              </a:ext>
            </a:extLst>
          </p:cNvPr>
          <p:cNvSpPr>
            <a:spLocks noGrp="1"/>
          </p:cNvSpPr>
          <p:nvPr>
            <p:custDataLst>
              <p:tags r:id="rId91"/>
            </p:custDataLst>
          </p:nvPr>
        </p:nvSpPr>
        <p:spPr bwMode="auto">
          <a:xfrm>
            <a:off x="324000" y="2026062"/>
            <a:ext cx="4114800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90000" tIns="0" rIns="0" bIns="0" rtlCol="0" anchor="ctr" anchorCtr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200" dirty="0">
                <a:solidFill>
                  <a:srgbClr val="000000"/>
                </a:solidFill>
              </a:rPr>
              <a:t>Operational and planned CCUS capacity by industry, </a:t>
            </a:r>
            <a:r>
              <a:rPr lang="en-US" sz="1200" i="1" dirty="0">
                <a:solidFill>
                  <a:srgbClr val="000000"/>
                </a:solidFill>
              </a:rPr>
              <a:t>%</a:t>
            </a:r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B0C91C68-B6CE-DDE9-17B9-702DA2FA2DBB}"/>
              </a:ext>
            </a:extLst>
          </p:cNvPr>
          <p:cNvSpPr>
            <a:spLocks noGrp="1"/>
          </p:cNvSpPr>
          <p:nvPr>
            <p:custDataLst>
              <p:tags r:id="rId92"/>
            </p:custDataLst>
          </p:nvPr>
        </p:nvSpPr>
        <p:spPr bwMode="auto">
          <a:xfrm>
            <a:off x="4498976" y="2031408"/>
            <a:ext cx="4114800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 dirty="0"/>
              <a:t>Cement abatement from CCUS by roadmap, </a:t>
            </a:r>
            <a:r>
              <a:rPr lang="en-US" altLang="en-US" sz="1200" i="1" dirty="0"/>
              <a:t>2050</a:t>
            </a:r>
            <a:r>
              <a:rPr lang="en-US" sz="1200" i="1" dirty="0">
                <a:solidFill>
                  <a:srgbClr val="000000"/>
                </a:solidFill>
              </a:rPr>
              <a:t>, %</a:t>
            </a:r>
          </a:p>
        </p:txBody>
      </p:sp>
      <p:sp>
        <p:nvSpPr>
          <p:cNvPr id="25" name="Content Placeholder 4">
            <a:extLst>
              <a:ext uri="{FF2B5EF4-FFF2-40B4-BE49-F238E27FC236}">
                <a16:creationId xmlns:a16="http://schemas.microsoft.com/office/drawing/2014/main" id="{5FD8753E-743A-E8C8-2144-ADAFA4B22C26}"/>
              </a:ext>
            </a:extLst>
          </p:cNvPr>
          <p:cNvSpPr txBox="1">
            <a:spLocks/>
          </p:cNvSpPr>
          <p:nvPr/>
        </p:nvSpPr>
        <p:spPr>
          <a:xfrm>
            <a:off x="-11576" y="-11575"/>
            <a:ext cx="3886200" cy="320040"/>
          </a:xfrm>
          <a:prstGeom prst="rect">
            <a:avLst/>
          </a:prstGeom>
          <a:solidFill>
            <a:schemeClr val="accent5"/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>
                <a:solidFill>
                  <a:schemeClr val="bg1"/>
                </a:solidFill>
              </a:rPr>
              <a:t>CCUS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52281630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F7EB580C-197E-89F7-6C1D-8AB17E827963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8" imgW="426" imgH="428" progId="TCLayout.ActiveDocument.1">
                  <p:embed/>
                </p:oleObj>
              </mc:Choice>
              <mc:Fallback>
                <p:oleObj name="think-cell Slide" r:id="rId8" imgW="426" imgH="428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7EB580C-197E-89F7-6C1D-8AB17E82796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B20F0FC8-B420-949B-A39E-BD03291464C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b="1" dirty="0"/>
              <a:t>Observations</a:t>
            </a:r>
          </a:p>
          <a:p>
            <a:pPr>
              <a:spcBef>
                <a:spcPts val="0"/>
              </a:spcBef>
              <a:spcAft>
                <a:spcPts val="400"/>
              </a:spcAft>
            </a:pPr>
            <a:r>
              <a:rPr lang="en-US" altLang="zh-CN" sz="1050" dirty="0"/>
              <a:t>Purity and concentration improvements mean </a:t>
            </a:r>
            <a:r>
              <a:rPr lang="en-US" altLang="zh-CN" sz="1050" b="1" dirty="0"/>
              <a:t>captured CO₂ can be converted into salable products </a:t>
            </a:r>
            <a:r>
              <a:rPr lang="en-US" altLang="zh-CN" sz="1050" dirty="0"/>
              <a:t>(e.g., synthetic fuels, building materials), shifting CCUS from a compliance cost to a potential value-generating asset.</a:t>
            </a:r>
          </a:p>
          <a:p>
            <a:pPr>
              <a:spcBef>
                <a:spcPts val="0"/>
              </a:spcBef>
              <a:spcAft>
                <a:spcPts val="400"/>
              </a:spcAft>
            </a:pPr>
            <a:r>
              <a:rPr lang="en-US" altLang="zh-CN" sz="1050" dirty="0"/>
              <a:t>The technology can integrate into existing kilns with </a:t>
            </a:r>
            <a:r>
              <a:rPr lang="en-US" altLang="zh-CN" sz="1050" b="1" dirty="0"/>
              <a:t>minimal redesign, enabling rapid, policy-driven deployment</a:t>
            </a:r>
            <a:r>
              <a:rPr lang="en-US" altLang="zh-CN" sz="1050" dirty="0"/>
              <a:t> and making it especially attractive in markets pursuing </a:t>
            </a:r>
            <a:r>
              <a:rPr lang="en-US" altLang="zh-CN" sz="1050" b="1" dirty="0"/>
              <a:t>state-led decarbonization strategies.</a:t>
            </a:r>
          </a:p>
          <a:p>
            <a:pPr>
              <a:spcBef>
                <a:spcPts val="0"/>
              </a:spcBef>
              <a:spcAft>
                <a:spcPts val="400"/>
              </a:spcAft>
            </a:pPr>
            <a:r>
              <a:rPr lang="en-US" altLang="zh-CN" sz="1050" dirty="0"/>
              <a:t>By cutting capture costs </a:t>
            </a:r>
            <a:r>
              <a:rPr lang="en-US" altLang="zh-CN" sz="1050" b="1" dirty="0"/>
              <a:t>by 30% to 50% and pairing well with low-carbon or hydrogen fuels</a:t>
            </a:r>
            <a:r>
              <a:rPr lang="en-US" altLang="zh-CN" sz="1050" dirty="0"/>
              <a:t>, oxy-fuel CCUS transforms cement capture economics and offers a scalable pathway toward near-zero emissions.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3340421-80DF-468B-7EF0-4BC42581C0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Oxy-combustion enables high-purity CO</a:t>
            </a:r>
            <a:r>
              <a:rPr lang="en-US" baseline="-25000" dirty="0"/>
              <a:t>2</a:t>
            </a:r>
            <a:r>
              <a:rPr lang="en-US" dirty="0"/>
              <a:t> capture and reshapes CCUS economics for cement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7D0EFC7-2A5E-783C-7FC1-C749DDFB7B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zh-CN" sz="1600" dirty="0"/>
              <a:t>Oxy-combustion boosts flue gas CO₂ concentration from ~15% to </a:t>
            </a:r>
            <a:r>
              <a:rPr lang="en-US" altLang="zh-CN" sz="1600" b="1" dirty="0"/>
              <a:t>&gt;80%</a:t>
            </a:r>
            <a:r>
              <a:rPr lang="en-US" altLang="zh-CN" sz="1600" dirty="0"/>
              <a:t>,</a:t>
            </a:r>
            <a:r>
              <a:rPr lang="en-US" altLang="zh-CN" sz="1600" b="1" dirty="0"/>
              <a:t> </a:t>
            </a:r>
            <a:r>
              <a:rPr lang="en-US" altLang="zh-CN" sz="1600" dirty="0"/>
              <a:t>reducing energy required for capture and </a:t>
            </a:r>
            <a:r>
              <a:rPr lang="en-US" altLang="zh-CN" sz="1600" b="1" dirty="0"/>
              <a:t>enabling &gt;95% capture rates with &gt;99.9% purity</a:t>
            </a:r>
            <a:endParaRPr lang="en-US" sz="1600" b="1" dirty="0"/>
          </a:p>
        </p:txBody>
      </p:sp>
      <p:sp>
        <p:nvSpPr>
          <p:cNvPr id="8" name="btfpNotesBox801066">
            <a:hlinkClick r:id="rId10"/>
            <a:extLst>
              <a:ext uri="{FF2B5EF4-FFF2-40B4-BE49-F238E27FC236}">
                <a16:creationId xmlns:a16="http://schemas.microsoft.com/office/drawing/2014/main" id="{BC153329-88DA-1B72-F2FA-0AF18A185151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02373" y="6488411"/>
            <a:ext cx="9326419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Sina Finance,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1"/>
              </a:rPr>
              <a:t>Sinoma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(2025); </a:t>
            </a:r>
            <a:r>
              <a:rPr lang="en-US" altLang="zh-CN" sz="800" dirty="0">
                <a:solidFill>
                  <a:srgbClr val="000000"/>
                </a:solidFill>
              </a:rPr>
              <a:t>Sinoma, </a:t>
            </a:r>
            <a:r>
              <a:rPr lang="en-US" altLang="zh-CN" sz="800" dirty="0">
                <a:solidFill>
                  <a:srgbClr val="000000"/>
                </a:solidFill>
                <a:hlinkClick r:id="rId12"/>
              </a:rPr>
              <a:t>News</a:t>
            </a:r>
            <a:r>
              <a:rPr lang="en-US" altLang="zh-CN" sz="800" dirty="0">
                <a:solidFill>
                  <a:srgbClr val="000000"/>
                </a:solidFill>
              </a:rPr>
              <a:t> (2025); Sinoma, </a:t>
            </a:r>
            <a:r>
              <a:rPr lang="en-US" altLang="zh-CN" sz="800" dirty="0">
                <a:solidFill>
                  <a:srgbClr val="000000"/>
                </a:solidFill>
                <a:hlinkClick r:id="rId10"/>
              </a:rPr>
              <a:t>TCDR</a:t>
            </a:r>
            <a:r>
              <a:rPr lang="en-US" altLang="zh-CN" sz="800" dirty="0">
                <a:solidFill>
                  <a:srgbClr val="000000"/>
                </a:solidFill>
              </a:rPr>
              <a:t> (2024).</a:t>
            </a:r>
            <a:endParaRPr lang="en-US" sz="800" dirty="0">
              <a:solidFill>
                <a:srgbClr val="000000"/>
              </a:solidFill>
            </a:endParaRP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Anda Wang, Isabel Hoyos, Hyae Ryung </a:t>
            </a:r>
            <a:r>
              <a:rPr lang="en-US" sz="800" dirty="0">
                <a:solidFill>
                  <a:srgbClr val="000000"/>
                </a:solidFill>
              </a:rPr>
              <a:t>Kim, and </a:t>
            </a:r>
            <a:r>
              <a:rPr lang="en-US" sz="800" dirty="0">
                <a:solidFill>
                  <a:srgbClr val="000000"/>
                </a:solidFill>
                <a:hlinkClick r:id="rId13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4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5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9" name="图片 2" descr="图示&#10;&#10;AI 生成的内容可能不正确。">
            <a:extLst>
              <a:ext uri="{FF2B5EF4-FFF2-40B4-BE49-F238E27FC236}">
                <a16:creationId xmlns:a16="http://schemas.microsoft.com/office/drawing/2014/main" id="{D0A9F7A7-4DE6-3F47-A90C-18669AD41E4D}"/>
              </a:ext>
            </a:extLst>
          </p:cNvPr>
          <p:cNvPicPr>
            <a:picLocks noChangeAspect="1"/>
          </p:cNvPicPr>
          <p:nvPr/>
        </p:nvPicPr>
        <p:blipFill rotWithShape="1">
          <a:blip r:embed="rId1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42385" y="3947374"/>
            <a:ext cx="6994640" cy="2538612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E0E7E891-45A1-7FEA-B90F-1528073C6395}"/>
              </a:ext>
            </a:extLst>
          </p:cNvPr>
          <p:cNvSpPr/>
          <p:nvPr>
            <p:custDataLst>
              <p:tags r:id="rId3"/>
            </p:custDataLst>
          </p:nvPr>
        </p:nvSpPr>
        <p:spPr bwMode="gray">
          <a:xfrm>
            <a:off x="1164466" y="2841545"/>
            <a:ext cx="1419371" cy="1280160"/>
          </a:xfrm>
          <a:prstGeom prst="rect">
            <a:avLst/>
          </a:prstGeom>
          <a:solidFill>
            <a:srgbClr val="6BCDF6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914400">
              <a:spcBef>
                <a:spcPts val="0"/>
              </a:spcBef>
              <a:defRPr/>
            </a:pPr>
            <a:r>
              <a:rPr lang="en-US" sz="1000" dirty="0">
                <a:solidFill>
                  <a:schemeClr val="tx1"/>
                </a:solidFill>
              </a:rPr>
              <a:t>An on-site </a:t>
            </a:r>
            <a:r>
              <a:rPr lang="en-US" sz="1000" b="1" dirty="0">
                <a:solidFill>
                  <a:schemeClr val="tx1"/>
                </a:solidFill>
              </a:rPr>
              <a:t>air separation unit (ASU) </a:t>
            </a:r>
            <a:r>
              <a:rPr lang="en-US" sz="1000" dirty="0">
                <a:solidFill>
                  <a:schemeClr val="tx1"/>
                </a:solidFill>
              </a:rPr>
              <a:t>takes in ambient air and cryogenically separates it, producing high-purity oxygen.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B95C18C-2E7D-0E9E-7919-49EFE1FDB84B}"/>
              </a:ext>
            </a:extLst>
          </p:cNvPr>
          <p:cNvSpPr/>
          <p:nvPr>
            <p:custDataLst>
              <p:tags r:id="rId4"/>
            </p:custDataLst>
          </p:nvPr>
        </p:nvSpPr>
        <p:spPr bwMode="gray">
          <a:xfrm>
            <a:off x="2627820" y="2841545"/>
            <a:ext cx="1892393" cy="1280160"/>
          </a:xfrm>
          <a:prstGeom prst="rect">
            <a:avLst/>
          </a:prstGeom>
          <a:solidFill>
            <a:srgbClr val="6BCDF6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914400">
              <a:spcBef>
                <a:spcPts val="0"/>
              </a:spcBef>
              <a:defRPr/>
            </a:pPr>
            <a:r>
              <a:rPr lang="en-US" sz="1000" dirty="0">
                <a:solidFill>
                  <a:schemeClr val="tx1"/>
                </a:solidFill>
              </a:rPr>
              <a:t>Fuel is burned using pure oxygen and CO₂ gas to create an </a:t>
            </a:r>
            <a:r>
              <a:rPr lang="en-US" sz="1000" b="1" dirty="0">
                <a:solidFill>
                  <a:schemeClr val="tx1"/>
                </a:solidFill>
              </a:rPr>
              <a:t>80% to 95% concentrated CO₂ exhaust stream.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7D71223C-B988-46B4-49AD-771B2BE0157B}"/>
              </a:ext>
            </a:extLst>
          </p:cNvPr>
          <p:cNvSpPr/>
          <p:nvPr>
            <p:custDataLst>
              <p:tags r:id="rId5"/>
            </p:custDataLst>
          </p:nvPr>
        </p:nvSpPr>
        <p:spPr bwMode="gray">
          <a:xfrm>
            <a:off x="4559277" y="2841545"/>
            <a:ext cx="1876290" cy="1280160"/>
          </a:xfrm>
          <a:prstGeom prst="rect">
            <a:avLst/>
          </a:prstGeom>
          <a:solidFill>
            <a:srgbClr val="6BCDF6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914400">
              <a:spcBef>
                <a:spcPts val="0"/>
              </a:spcBef>
              <a:defRPr/>
            </a:pPr>
            <a:r>
              <a:rPr lang="en-US" sz="1000" dirty="0">
                <a:solidFill>
                  <a:schemeClr val="tx1"/>
                </a:solidFill>
              </a:rPr>
              <a:t>For the </a:t>
            </a:r>
            <a:r>
              <a:rPr lang="en-US" sz="1000" b="1" dirty="0">
                <a:solidFill>
                  <a:schemeClr val="tx1"/>
                </a:solidFill>
              </a:rPr>
              <a:t>recirculation loop</a:t>
            </a:r>
            <a:r>
              <a:rPr lang="en-US" sz="1000" dirty="0">
                <a:solidFill>
                  <a:schemeClr val="tx1"/>
                </a:solidFill>
              </a:rPr>
              <a:t>, a large portion is cooled and piped back. For the capture stream, the remaining gas is directed away for final processing.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BFC95AFE-511F-D680-70C3-0C50F00DD953}"/>
              </a:ext>
            </a:extLst>
          </p:cNvPr>
          <p:cNvSpPr/>
          <p:nvPr>
            <p:custDataLst>
              <p:tags r:id="rId6"/>
            </p:custDataLst>
          </p:nvPr>
        </p:nvSpPr>
        <p:spPr bwMode="gray">
          <a:xfrm>
            <a:off x="6490735" y="2841545"/>
            <a:ext cx="1717356" cy="1280160"/>
          </a:xfrm>
          <a:prstGeom prst="rect">
            <a:avLst/>
          </a:prstGeom>
          <a:solidFill>
            <a:srgbClr val="6BCDF6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914400">
              <a:spcBef>
                <a:spcPts val="0"/>
              </a:spcBef>
              <a:defRPr/>
            </a:pPr>
            <a:r>
              <a:rPr lang="en-US" sz="1000" dirty="0">
                <a:solidFill>
                  <a:schemeClr val="tx1"/>
                </a:solidFill>
              </a:rPr>
              <a:t>The captured CO₂ stream is sent to a CO₂ </a:t>
            </a:r>
            <a:r>
              <a:rPr lang="en-US" sz="1000" b="1" dirty="0">
                <a:solidFill>
                  <a:schemeClr val="tx1"/>
                </a:solidFill>
              </a:rPr>
              <a:t>processing unit (CPU). </a:t>
            </a:r>
            <a:r>
              <a:rPr lang="en-US" sz="1000" dirty="0">
                <a:solidFill>
                  <a:schemeClr val="tx1"/>
                </a:solidFill>
              </a:rPr>
              <a:t>A final product of </a:t>
            </a:r>
            <a:r>
              <a:rPr lang="en-US" sz="1000" b="1" dirty="0">
                <a:solidFill>
                  <a:schemeClr val="tx1"/>
                </a:solidFill>
              </a:rPr>
              <a:t>&gt;99.9% </a:t>
            </a:r>
            <a:r>
              <a:rPr lang="en-US" sz="1000" dirty="0">
                <a:solidFill>
                  <a:schemeClr val="tx1"/>
                </a:solidFill>
              </a:rPr>
              <a:t>pure liquid CO₂ is ready for transport, utilization, or storage.</a:t>
            </a:r>
          </a:p>
        </p:txBody>
      </p:sp>
      <p:sp>
        <p:nvSpPr>
          <p:cNvPr id="14" name="Arrow: Pentagon 13">
            <a:extLst>
              <a:ext uri="{FF2B5EF4-FFF2-40B4-BE49-F238E27FC236}">
                <a16:creationId xmlns:a16="http://schemas.microsoft.com/office/drawing/2014/main" id="{E7661819-9F7E-A583-ADA0-F6E97C0B065C}"/>
              </a:ext>
            </a:extLst>
          </p:cNvPr>
          <p:cNvSpPr/>
          <p:nvPr/>
        </p:nvSpPr>
        <p:spPr bwMode="gray">
          <a:xfrm>
            <a:off x="1164466" y="2150363"/>
            <a:ext cx="1647019" cy="640080"/>
          </a:xfrm>
          <a:prstGeom prst="homePlate">
            <a:avLst/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1440" indent="0">
              <a:buNone/>
            </a:pPr>
            <a:r>
              <a:rPr lang="en-US" sz="1100" b="1" dirty="0">
                <a:solidFill>
                  <a:schemeClr val="bg1"/>
                </a:solidFill>
              </a:rPr>
              <a:t>Produce pure oxygen</a:t>
            </a:r>
          </a:p>
        </p:txBody>
      </p:sp>
      <p:sp>
        <p:nvSpPr>
          <p:cNvPr id="15" name="Arrow: Chevron 14">
            <a:extLst>
              <a:ext uri="{FF2B5EF4-FFF2-40B4-BE49-F238E27FC236}">
                <a16:creationId xmlns:a16="http://schemas.microsoft.com/office/drawing/2014/main" id="{68A09D17-E6DA-439D-65A7-5E1ABB124D7D}"/>
              </a:ext>
            </a:extLst>
          </p:cNvPr>
          <p:cNvSpPr/>
          <p:nvPr/>
        </p:nvSpPr>
        <p:spPr bwMode="gray">
          <a:xfrm>
            <a:off x="2531570" y="2152788"/>
            <a:ext cx="2211373" cy="640080"/>
          </a:xfrm>
          <a:prstGeom prst="chevron">
            <a:avLst/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1440"/>
            <a:r>
              <a:rPr lang="en-US" sz="1100" b="1" dirty="0">
                <a:solidFill>
                  <a:schemeClr val="bg1"/>
                </a:solidFill>
              </a:rPr>
              <a:t>Produce flue gas via oxy-combustion</a:t>
            </a:r>
          </a:p>
        </p:txBody>
      </p:sp>
      <p:sp>
        <p:nvSpPr>
          <p:cNvPr id="16" name="Arrow: Chevron 15">
            <a:extLst>
              <a:ext uri="{FF2B5EF4-FFF2-40B4-BE49-F238E27FC236}">
                <a16:creationId xmlns:a16="http://schemas.microsoft.com/office/drawing/2014/main" id="{B3E6BB13-084F-7861-832E-7634191C5B49}"/>
              </a:ext>
            </a:extLst>
          </p:cNvPr>
          <p:cNvSpPr/>
          <p:nvPr/>
        </p:nvSpPr>
        <p:spPr bwMode="gray">
          <a:xfrm>
            <a:off x="4463027" y="2152788"/>
            <a:ext cx="2211373" cy="640080"/>
          </a:xfrm>
          <a:prstGeom prst="chevron">
            <a:avLst/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1440"/>
            <a:r>
              <a:rPr lang="en-US" sz="1100" b="1" dirty="0">
                <a:solidFill>
                  <a:schemeClr val="bg1"/>
                </a:solidFill>
              </a:rPr>
              <a:t>Split and recirculate flue gas</a:t>
            </a:r>
          </a:p>
        </p:txBody>
      </p:sp>
      <p:sp>
        <p:nvSpPr>
          <p:cNvPr id="17" name="Arrow: Chevron 16">
            <a:extLst>
              <a:ext uri="{FF2B5EF4-FFF2-40B4-BE49-F238E27FC236}">
                <a16:creationId xmlns:a16="http://schemas.microsoft.com/office/drawing/2014/main" id="{0AD2EE2C-96DF-CCD1-1110-12916F4EC670}"/>
              </a:ext>
            </a:extLst>
          </p:cNvPr>
          <p:cNvSpPr/>
          <p:nvPr/>
        </p:nvSpPr>
        <p:spPr bwMode="gray">
          <a:xfrm>
            <a:off x="6394484" y="2152788"/>
            <a:ext cx="2035579" cy="640080"/>
          </a:xfrm>
          <a:prstGeom prst="chevron">
            <a:avLst/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1440"/>
            <a:r>
              <a:rPr lang="en-US" sz="1100" b="1" dirty="0">
                <a:solidFill>
                  <a:schemeClr val="bg1"/>
                </a:solidFill>
              </a:rPr>
              <a:t>Purify the final CO</a:t>
            </a:r>
            <a:r>
              <a:rPr lang="en-US" sz="1100" b="1" baseline="-25000" dirty="0">
                <a:solidFill>
                  <a:schemeClr val="bg1"/>
                </a:solidFill>
              </a:rPr>
              <a:t>2</a:t>
            </a:r>
            <a:r>
              <a:rPr lang="en-US" sz="1100" b="1" dirty="0">
                <a:solidFill>
                  <a:schemeClr val="bg1"/>
                </a:solidFill>
              </a:rPr>
              <a:t> product</a:t>
            </a: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3F9ADCCC-FA80-9E95-DAD8-19EB9E3F39BC}"/>
              </a:ext>
            </a:extLst>
          </p:cNvPr>
          <p:cNvSpPr/>
          <p:nvPr/>
        </p:nvSpPr>
        <p:spPr bwMode="gray">
          <a:xfrm>
            <a:off x="1094829" y="2102757"/>
            <a:ext cx="228600" cy="2286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dirty="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17436007-BC7C-D746-BFFB-FE445D66DC91}"/>
              </a:ext>
            </a:extLst>
          </p:cNvPr>
          <p:cNvSpPr/>
          <p:nvPr/>
        </p:nvSpPr>
        <p:spPr bwMode="gray">
          <a:xfrm>
            <a:off x="2622589" y="2102757"/>
            <a:ext cx="228600" cy="2286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873264ED-77F6-A85A-6507-BE48E75F3DE5}"/>
              </a:ext>
            </a:extLst>
          </p:cNvPr>
          <p:cNvSpPr/>
          <p:nvPr/>
        </p:nvSpPr>
        <p:spPr bwMode="gray">
          <a:xfrm>
            <a:off x="4542291" y="2102757"/>
            <a:ext cx="228600" cy="2286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EB950A7C-BB51-A460-79A2-C8DFC7FA1C7D}"/>
              </a:ext>
            </a:extLst>
          </p:cNvPr>
          <p:cNvSpPr/>
          <p:nvPr/>
        </p:nvSpPr>
        <p:spPr bwMode="gray">
          <a:xfrm>
            <a:off x="6490574" y="2102757"/>
            <a:ext cx="228600" cy="2286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dirty="0">
                <a:solidFill>
                  <a:schemeClr val="bg1"/>
                </a:solidFill>
              </a:rPr>
              <a:t>4</a:t>
            </a:r>
          </a:p>
        </p:txBody>
      </p:sp>
      <p:sp>
        <p:nvSpPr>
          <p:cNvPr id="22" name="Content Placeholder 4">
            <a:extLst>
              <a:ext uri="{FF2B5EF4-FFF2-40B4-BE49-F238E27FC236}">
                <a16:creationId xmlns:a16="http://schemas.microsoft.com/office/drawing/2014/main" id="{6EB855DF-C133-8397-703A-2D0EEA81D85C}"/>
              </a:ext>
            </a:extLst>
          </p:cNvPr>
          <p:cNvSpPr txBox="1">
            <a:spLocks/>
          </p:cNvSpPr>
          <p:nvPr/>
        </p:nvSpPr>
        <p:spPr>
          <a:xfrm>
            <a:off x="-11575" y="-9070"/>
            <a:ext cx="3886200" cy="320040"/>
          </a:xfrm>
          <a:prstGeom prst="rect">
            <a:avLst/>
          </a:prstGeom>
          <a:solidFill>
            <a:schemeClr val="accent5"/>
          </a:solidFill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0975" indent="0" algn="ctr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sz="16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CCUS</a:t>
            </a:r>
            <a:endParaRPr lang="en-US" sz="1400" b="1" dirty="0">
              <a:solidFill>
                <a:schemeClr val="bg1"/>
              </a:solidFill>
            </a:endParaRP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693752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DE545787-BC59-0108-4567-5017BF5ACDB3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05409615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0868273-0AB7-01DF-64A2-854FD3810864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b="1" dirty="0"/>
              <a:t>Observations</a:t>
            </a:r>
          </a:p>
          <a:p>
            <a:r>
              <a:rPr lang="en-US" sz="1050" dirty="0"/>
              <a:t>CCUS/CCS is a </a:t>
            </a:r>
            <a:r>
              <a:rPr lang="en-US" sz="1050" b="1" dirty="0"/>
              <a:t>transitional solution </a:t>
            </a:r>
            <a:r>
              <a:rPr lang="en-US" sz="1050" dirty="0"/>
              <a:t>that</a:t>
            </a:r>
            <a:r>
              <a:rPr lang="en-US" sz="1050" b="1" dirty="0"/>
              <a:t> </a:t>
            </a:r>
            <a:r>
              <a:rPr lang="en-US" sz="1050" dirty="0"/>
              <a:t>cuts emissions from existing plants and complements other measures, but its role diminishes as other production methods mature.</a:t>
            </a:r>
            <a:endParaRPr lang="en-US" altLang="ja-JP" sz="1050" dirty="0">
              <a:latin typeface="Arial"/>
              <a:cs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1050" b="1" dirty="0">
                <a:latin typeface="Arial"/>
                <a:cs typeface="Arial"/>
              </a:rPr>
              <a:t>Opportunities: </a:t>
            </a:r>
          </a:p>
          <a:p>
            <a:pPr lvl="1"/>
            <a:r>
              <a:rPr lang="en-US" sz="900" dirty="0">
                <a:solidFill>
                  <a:schemeClr val="tx1"/>
                </a:solidFill>
              </a:rPr>
              <a:t>Decarbonize existing cement plants </a:t>
            </a:r>
            <a:r>
              <a:rPr lang="en-US" sz="900" b="1" dirty="0">
                <a:solidFill>
                  <a:schemeClr val="tx1"/>
                </a:solidFill>
              </a:rPr>
              <a:t>through retrofitting </a:t>
            </a:r>
            <a:r>
              <a:rPr lang="en-US" sz="900" dirty="0">
                <a:solidFill>
                  <a:schemeClr val="tx1"/>
                </a:solidFill>
              </a:rPr>
              <a:t>vs. requiring a full rebuild.</a:t>
            </a:r>
          </a:p>
          <a:p>
            <a:pPr lvl="1"/>
            <a:r>
              <a:rPr lang="en-US" sz="900" b="1" dirty="0">
                <a:solidFill>
                  <a:schemeClr val="tx1"/>
                </a:solidFill>
              </a:rPr>
              <a:t>Capture up to ~61%</a:t>
            </a:r>
            <a:r>
              <a:rPr lang="en-US" sz="900" b="1" baseline="30000" dirty="0">
                <a:solidFill>
                  <a:schemeClr val="tx1"/>
                </a:solidFill>
              </a:rPr>
              <a:t>1</a:t>
            </a:r>
            <a:r>
              <a:rPr lang="en-US" sz="900" b="1" dirty="0">
                <a:solidFill>
                  <a:schemeClr val="tx1"/>
                </a:solidFill>
              </a:rPr>
              <a:t> of emissions</a:t>
            </a:r>
            <a:r>
              <a:rPr lang="en-US" sz="900" dirty="0">
                <a:solidFill>
                  <a:schemeClr val="tx1"/>
                </a:solidFill>
              </a:rPr>
              <a:t>, including unavoidable process CO</a:t>
            </a:r>
            <a:r>
              <a:rPr lang="en-US" sz="900" baseline="-25000" dirty="0">
                <a:solidFill>
                  <a:schemeClr val="tx1"/>
                </a:solidFill>
              </a:rPr>
              <a:t>2</a:t>
            </a:r>
            <a:r>
              <a:rPr lang="en-US" sz="900" dirty="0">
                <a:solidFill>
                  <a:schemeClr val="tx1"/>
                </a:solidFill>
              </a:rPr>
              <a:t> from calcination.</a:t>
            </a:r>
          </a:p>
          <a:p>
            <a:pPr lvl="1"/>
            <a:r>
              <a:rPr lang="en-US" sz="900" dirty="0"/>
              <a:t>R</a:t>
            </a:r>
            <a:r>
              <a:rPr lang="en-US" sz="900" dirty="0">
                <a:solidFill>
                  <a:schemeClr val="tx1"/>
                </a:solidFill>
              </a:rPr>
              <a:t>educe costs across multiple sectors</a:t>
            </a:r>
            <a:r>
              <a:rPr lang="en-US" sz="900" dirty="0"/>
              <a:t> by sharing CO</a:t>
            </a:r>
            <a:r>
              <a:rPr lang="en-US" sz="900" baseline="-25000" dirty="0"/>
              <a:t>2</a:t>
            </a:r>
            <a:r>
              <a:rPr lang="en-US" sz="900" dirty="0"/>
              <a:t> pipelines and storage hubs. </a:t>
            </a:r>
            <a:endParaRPr lang="en-US" sz="900" b="1" dirty="0"/>
          </a:p>
          <a:p>
            <a:pPr>
              <a:spcBef>
                <a:spcPts val="600"/>
              </a:spcBef>
            </a:pPr>
            <a:r>
              <a:rPr lang="en-US" altLang="ja-JP" sz="1050" b="1" dirty="0">
                <a:latin typeface="Arial"/>
                <a:cs typeface="Arial"/>
              </a:rPr>
              <a:t>Challenges:</a:t>
            </a:r>
          </a:p>
          <a:p>
            <a:pPr lvl="1"/>
            <a:r>
              <a:rPr lang="en-US" sz="900" b="1" dirty="0">
                <a:solidFill>
                  <a:schemeClr val="tx1"/>
                </a:solidFill>
              </a:rPr>
              <a:t>Has high </a:t>
            </a:r>
            <a:r>
              <a:rPr lang="en-US" sz="900" b="1" dirty="0" err="1">
                <a:solidFill>
                  <a:schemeClr val="tx1"/>
                </a:solidFill>
              </a:rPr>
              <a:t>CapEx</a:t>
            </a:r>
            <a:r>
              <a:rPr lang="en-US" sz="900" b="1" dirty="0">
                <a:solidFill>
                  <a:schemeClr val="tx1"/>
                </a:solidFill>
              </a:rPr>
              <a:t> and </a:t>
            </a:r>
            <a:r>
              <a:rPr lang="en-US" sz="900" b="1" dirty="0" err="1">
                <a:solidFill>
                  <a:schemeClr val="tx1"/>
                </a:solidFill>
              </a:rPr>
              <a:t>OpEx</a:t>
            </a:r>
            <a:r>
              <a:rPr lang="en-US" sz="900" b="1" dirty="0">
                <a:solidFill>
                  <a:schemeClr val="tx1"/>
                </a:solidFill>
              </a:rPr>
              <a:t> cost </a:t>
            </a:r>
            <a:r>
              <a:rPr lang="en-US" sz="900" dirty="0">
                <a:solidFill>
                  <a:schemeClr val="tx1"/>
                </a:solidFill>
              </a:rPr>
              <a:t>due to</a:t>
            </a:r>
            <a:r>
              <a:rPr lang="en-US" sz="900" dirty="0"/>
              <a:t> </a:t>
            </a:r>
            <a:r>
              <a:rPr lang="en-US" sz="900" dirty="0">
                <a:solidFill>
                  <a:schemeClr val="tx1"/>
                </a:solidFill>
              </a:rPr>
              <a:t>the need for capture units, transport pipelines, and storage infrastructure</a:t>
            </a:r>
            <a:r>
              <a:rPr lang="en-US" sz="900" dirty="0"/>
              <a:t> </a:t>
            </a:r>
            <a:r>
              <a:rPr lang="en-US" sz="900" dirty="0">
                <a:solidFill>
                  <a:schemeClr val="tx1"/>
                </a:solidFill>
              </a:rPr>
              <a:t>($60-$190/t CO</a:t>
            </a:r>
            <a:r>
              <a:rPr lang="en-US" sz="900" baseline="-25000" dirty="0">
                <a:solidFill>
                  <a:schemeClr val="tx1"/>
                </a:solidFill>
              </a:rPr>
              <a:t>2</a:t>
            </a:r>
            <a:r>
              <a:rPr lang="en-US" sz="900" dirty="0">
                <a:solidFill>
                  <a:schemeClr val="tx1"/>
                </a:solidFill>
              </a:rPr>
              <a:t>).</a:t>
            </a:r>
          </a:p>
          <a:p>
            <a:pPr lvl="1"/>
            <a:r>
              <a:rPr lang="en-US" sz="900" dirty="0"/>
              <a:t>Requires nearby geological storage or CO</a:t>
            </a:r>
            <a:r>
              <a:rPr lang="en-US" sz="900" baseline="-25000" dirty="0"/>
              <a:t>2</a:t>
            </a:r>
            <a:r>
              <a:rPr lang="en-US" sz="900" dirty="0"/>
              <a:t> utilization opportunities. </a:t>
            </a:r>
          </a:p>
          <a:p>
            <a:pPr lvl="1"/>
            <a:r>
              <a:rPr lang="en-US" sz="900" dirty="0"/>
              <a:t>Depends on regional networks and regulatory support.</a:t>
            </a:r>
            <a:endParaRPr lang="en-US" sz="900" dirty="0">
              <a:solidFill>
                <a:schemeClr val="tx1"/>
              </a:solidFill>
            </a:endParaRPr>
          </a:p>
          <a:p>
            <a:endParaRPr lang="en-US" b="1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C71BC14F-FA63-6D5A-C902-EEBEA0E90FE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sz="2800" dirty="0"/>
              <a:t>CCUS </a:t>
            </a:r>
            <a:r>
              <a:rPr lang="en-US" dirty="0"/>
              <a:t>is complementary</a:t>
            </a:r>
            <a:r>
              <a:rPr lang="en-US" sz="2800" dirty="0"/>
              <a:t> to near-ter</a:t>
            </a:r>
            <a:r>
              <a:rPr lang="en-US" dirty="0"/>
              <a:t>m solutions</a:t>
            </a:r>
            <a:r>
              <a:rPr lang="en-US" sz="2800" dirty="0"/>
              <a:t> </a:t>
            </a:r>
            <a:r>
              <a:rPr lang="en-US" dirty="0"/>
              <a:t>but is not a replacement for long-term decarbonization technologies</a:t>
            </a:r>
          </a:p>
        </p:txBody>
      </p:sp>
      <p:sp>
        <p:nvSpPr>
          <p:cNvPr id="7" name="Content Placeholder 4">
            <a:extLst>
              <a:ext uri="{FF2B5EF4-FFF2-40B4-BE49-F238E27FC236}">
                <a16:creationId xmlns:a16="http://schemas.microsoft.com/office/drawing/2014/main" id="{20D93566-5F85-BEE0-C429-4BB598F62009}"/>
              </a:ext>
            </a:extLst>
          </p:cNvPr>
          <p:cNvSpPr txBox="1">
            <a:spLocks/>
          </p:cNvSpPr>
          <p:nvPr/>
        </p:nvSpPr>
        <p:spPr>
          <a:xfrm>
            <a:off x="-11724" y="-11723"/>
            <a:ext cx="3886200" cy="320040"/>
          </a:xfrm>
          <a:prstGeom prst="rect">
            <a:avLst/>
          </a:prstGeom>
          <a:solidFill>
            <a:schemeClr val="accent5"/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>
                <a:solidFill>
                  <a:schemeClr val="bg1"/>
                </a:solidFill>
              </a:rPr>
              <a:t>CCUS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/>
          </a:p>
        </p:txBody>
      </p:sp>
      <p:sp>
        <p:nvSpPr>
          <p:cNvPr id="8" name="btfpNotesBox292759">
            <a:extLst>
              <a:ext uri="{FF2B5EF4-FFF2-40B4-BE49-F238E27FC236}">
                <a16:creationId xmlns:a16="http://schemas.microsoft.com/office/drawing/2014/main" id="{2144E32F-14F5-CE30-E417-77BBD81B7B53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29185" y="6151849"/>
            <a:ext cx="9104376" cy="61555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~60% reflects the approximate emissions gap after other measures, not a fixed technical limit. Realized potential depends on retrofit rates, capture efficiency, and integration with utilization pathways.</a:t>
            </a:r>
          </a:p>
          <a:p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</a:t>
            </a:r>
            <a:r>
              <a:rPr lang="en-US" sz="800" noProof="0" dirty="0">
                <a:solidFill>
                  <a:srgbClr val="000000"/>
                </a:solidFill>
                <a:latin typeface="Arial"/>
              </a:rPr>
              <a:t>DOE, </a:t>
            </a:r>
            <a:r>
              <a:rPr lang="en-US" sz="800" noProof="0" dirty="0">
                <a:solidFill>
                  <a:srgbClr val="000000"/>
                </a:solidFill>
                <a:latin typeface="Arial"/>
                <a:hlinkClick r:id="rId6"/>
              </a:rPr>
              <a:t>Liftoff Report</a:t>
            </a:r>
            <a:r>
              <a:rPr lang="en-US" sz="800" noProof="0" dirty="0">
                <a:solidFill>
                  <a:srgbClr val="000000"/>
                </a:solidFill>
                <a:latin typeface="Arial"/>
              </a:rPr>
              <a:t> (2023); Mission Possible, </a:t>
            </a:r>
            <a:r>
              <a:rPr lang="en-US" sz="800" noProof="0" dirty="0">
                <a:solidFill>
                  <a:srgbClr val="000000"/>
                </a:solidFill>
                <a:latin typeface="Arial"/>
                <a:hlinkClick r:id="rId7"/>
              </a:rPr>
              <a:t>M</a:t>
            </a:r>
            <a:r>
              <a:rPr lang="en-US" sz="800" dirty="0" err="1">
                <a:solidFill>
                  <a:srgbClr val="000000"/>
                </a:solidFill>
                <a:latin typeface="Arial"/>
                <a:hlinkClick r:id="rId7"/>
              </a:rPr>
              <a:t>aking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7"/>
              </a:rPr>
              <a:t>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8"/>
              </a:rPr>
              <a:t>N</a:t>
            </a:r>
            <a:r>
              <a:rPr lang="en-US" sz="800" noProof="0" dirty="0">
                <a:solidFill>
                  <a:srgbClr val="000000"/>
                </a:solidFill>
                <a:latin typeface="Arial"/>
                <a:hlinkClick r:id="rId8"/>
              </a:rPr>
              <a:t>et-Zero</a:t>
            </a:r>
            <a:r>
              <a:rPr lang="en-US" sz="800" noProof="0" dirty="0">
                <a:solidFill>
                  <a:srgbClr val="000000"/>
                </a:solidFill>
                <a:latin typeface="Arial"/>
                <a:hlinkClick r:id="rId7"/>
              </a:rPr>
              <a:t> Concrete and Cement Possible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sz="800" noProof="0" dirty="0">
                <a:solidFill>
                  <a:srgbClr val="000000"/>
                </a:solidFill>
                <a:latin typeface="Arial"/>
              </a:rPr>
              <a:t>(2023); </a:t>
            </a:r>
            <a:r>
              <a:rPr lang="en-US" sz="800" noProof="0" dirty="0">
                <a:solidFill>
                  <a:srgbClr val="000000"/>
                </a:solidFill>
              </a:rPr>
              <a:t>CATF, </a:t>
            </a:r>
            <a:r>
              <a:rPr lang="en-US" sz="800" noProof="0" dirty="0">
                <a:solidFill>
                  <a:srgbClr val="000000"/>
                </a:solidFill>
                <a:hlinkClick r:id="rId9"/>
              </a:rPr>
              <a:t>Recasting the Future</a:t>
            </a:r>
            <a:r>
              <a:rPr lang="en-US" sz="800" noProof="0" dirty="0">
                <a:solidFill>
                  <a:srgbClr val="000000"/>
                </a:solidFill>
              </a:rPr>
              <a:t> (2025); ACM, </a:t>
            </a:r>
            <a:r>
              <a:rPr lang="en-US" sz="800" noProof="0" dirty="0">
                <a:solidFill>
                  <a:srgbClr val="000000"/>
                </a:solidFill>
                <a:hlinkClick r:id="rId10"/>
              </a:rPr>
              <a:t>Roadmap to Carbon Neutrality</a:t>
            </a:r>
            <a:r>
              <a:rPr lang="en-US" sz="800" noProof="0" dirty="0">
                <a:solidFill>
                  <a:srgbClr val="000000"/>
                </a:solidFill>
              </a:rPr>
              <a:t> (2021); GCCA, </a:t>
            </a:r>
            <a:r>
              <a:rPr lang="en-US" sz="800" noProof="0" dirty="0">
                <a:solidFill>
                  <a:srgbClr val="000000"/>
                </a:solidFill>
                <a:hlinkClick r:id="rId11"/>
              </a:rPr>
              <a:t>Concrete Future</a:t>
            </a:r>
            <a:r>
              <a:rPr lang="en-US" sz="800" noProof="0" dirty="0">
                <a:solidFill>
                  <a:srgbClr val="000000"/>
                </a:solidFill>
              </a:rPr>
              <a:t> (2022); </a:t>
            </a:r>
            <a:r>
              <a:rPr lang="en-US" sz="800" noProof="0" dirty="0" err="1">
                <a:solidFill>
                  <a:srgbClr val="000000"/>
                </a:solidFill>
              </a:rPr>
              <a:t>ClimateWorks</a:t>
            </a:r>
            <a:r>
              <a:rPr lang="en-US" sz="800" noProof="0" dirty="0">
                <a:solidFill>
                  <a:srgbClr val="000000"/>
                </a:solidFill>
              </a:rPr>
              <a:t> Foundation, </a:t>
            </a:r>
            <a:r>
              <a:rPr lang="en-US" sz="800" noProof="0" dirty="0">
                <a:solidFill>
                  <a:srgbClr val="000000"/>
                </a:solidFill>
                <a:hlinkClick r:id="rId12"/>
              </a:rPr>
              <a:t>Low-carbon cement</a:t>
            </a:r>
            <a:r>
              <a:rPr lang="en-US" sz="800" noProof="0" dirty="0">
                <a:solidFill>
                  <a:srgbClr val="000000"/>
                </a:solidFill>
              </a:rPr>
              <a:t> (2023); </a:t>
            </a:r>
            <a:r>
              <a:rPr lang="en-US" sz="800" dirty="0">
                <a:solidFill>
                  <a:srgbClr val="000000"/>
                </a:solidFill>
              </a:rPr>
              <a:t>Energies, </a:t>
            </a:r>
            <a:r>
              <a:rPr lang="en-US" sz="800" dirty="0">
                <a:solidFill>
                  <a:srgbClr val="000000"/>
                </a:solidFill>
                <a:hlinkClick r:id="rId13"/>
              </a:rPr>
              <a:t>Alternative Fuels and Energy Efficiency in Cement</a:t>
            </a:r>
            <a:r>
              <a:rPr lang="en-US" sz="800" dirty="0">
                <a:solidFill>
                  <a:srgbClr val="000000"/>
                </a:solidFill>
              </a:rPr>
              <a:t> (2023); International Journal of Greenhouse Gas Control, </a:t>
            </a:r>
            <a:r>
              <a:rPr lang="en-US" sz="800" dirty="0" err="1">
                <a:solidFill>
                  <a:srgbClr val="000000"/>
                </a:solidFill>
                <a:hlinkClick r:id="rId14"/>
              </a:rPr>
              <a:t>BioCCS</a:t>
            </a:r>
            <a:r>
              <a:rPr lang="en-US" sz="800" dirty="0">
                <a:solidFill>
                  <a:srgbClr val="000000"/>
                </a:solidFill>
                <a:hlinkClick r:id="rId14"/>
              </a:rPr>
              <a:t> in cement</a:t>
            </a:r>
            <a:r>
              <a:rPr lang="en-US" sz="800" dirty="0">
                <a:solidFill>
                  <a:srgbClr val="000000"/>
                </a:solidFill>
              </a:rPr>
              <a:t> (2023); IEA, </a:t>
            </a:r>
            <a:r>
              <a:rPr lang="en-US" sz="800" dirty="0">
                <a:solidFill>
                  <a:srgbClr val="000000"/>
                </a:solidFill>
                <a:hlinkClick r:id="rId15"/>
              </a:rPr>
              <a:t>Bioenergy Annual Report</a:t>
            </a:r>
            <a:r>
              <a:rPr lang="en-US" sz="800" dirty="0">
                <a:solidFill>
                  <a:srgbClr val="000000"/>
                </a:solidFill>
              </a:rPr>
              <a:t> (2022); RMI, </a:t>
            </a:r>
            <a:r>
              <a:rPr lang="en-US" sz="800" dirty="0">
                <a:hlinkClick r:id="rId16"/>
              </a:rPr>
              <a:t>The business case for LC3</a:t>
            </a:r>
            <a:r>
              <a:rPr lang="en-US" sz="800" dirty="0">
                <a:solidFill>
                  <a:srgbClr val="000000"/>
                </a:solidFill>
              </a:rPr>
              <a:t> (2024); Energy Innovation, </a:t>
            </a:r>
            <a:r>
              <a:rPr lang="en-US" sz="800" dirty="0">
                <a:solidFill>
                  <a:srgbClr val="000000"/>
                </a:solidFill>
                <a:hlinkClick r:id="rId17"/>
              </a:rPr>
              <a:t>Industrial Thermal Batteries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  <a:endParaRPr lang="en-US" sz="800" noProof="0" dirty="0">
              <a:solidFill>
                <a:srgbClr val="000000"/>
              </a:solidFill>
              <a:latin typeface="Arial"/>
            </a:endParaRPr>
          </a:p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</a:t>
            </a:r>
            <a:r>
              <a:rPr lang="en-US" sz="800" dirty="0">
                <a:solidFill>
                  <a:srgbClr val="000000"/>
                </a:solidFill>
              </a:rPr>
              <a:t>Kim, and </a:t>
            </a:r>
            <a:r>
              <a:rPr lang="en-US" sz="800" dirty="0">
                <a:solidFill>
                  <a:srgbClr val="000000"/>
                </a:solidFill>
                <a:hlinkClick r:id="rId18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9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20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584DA2AA-A31B-291D-D31E-0A2A4E5B8E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2640602"/>
              </p:ext>
            </p:extLst>
          </p:nvPr>
        </p:nvGraphicFramePr>
        <p:xfrm>
          <a:off x="473562" y="1548000"/>
          <a:ext cx="8046720" cy="45062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760">
                  <a:extLst>
                    <a:ext uri="{9D8B030D-6E8A-4147-A177-3AD203B41FA5}">
                      <a16:colId xmlns:a16="http://schemas.microsoft.com/office/drawing/2014/main" val="1064894955"/>
                    </a:ext>
                  </a:extLst>
                </a:gridCol>
                <a:gridCol w="1920240">
                  <a:extLst>
                    <a:ext uri="{9D8B030D-6E8A-4147-A177-3AD203B41FA5}">
                      <a16:colId xmlns:a16="http://schemas.microsoft.com/office/drawing/2014/main" val="3778518294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221623568"/>
                    </a:ext>
                  </a:extLst>
                </a:gridCol>
                <a:gridCol w="3474720">
                  <a:extLst>
                    <a:ext uri="{9D8B030D-6E8A-4147-A177-3AD203B41FA5}">
                      <a16:colId xmlns:a16="http://schemas.microsoft.com/office/drawing/2014/main" val="3706513002"/>
                    </a:ext>
                  </a:extLst>
                </a:gridCol>
              </a:tblGrid>
              <a:tr h="343431">
                <a:tc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marT="38222" marB="3822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Decarbonization levers</a:t>
                      </a: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Relevance to CCUS/CCS</a:t>
                      </a:r>
                    </a:p>
                  </a:txBody>
                  <a:tcPr marT="38222" marB="38222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Explanation</a:t>
                      </a: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1414091"/>
                  </a:ext>
                </a:extLst>
              </a:tr>
              <a:tr h="693810">
                <a:tc rowSpan="3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en-US" sz="1200" b="1">
                        <a:solidFill>
                          <a:sysClr val="windowText" lastClr="000000"/>
                        </a:solidFill>
                      </a:endParaRP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Energy efficiency</a:t>
                      </a:r>
                    </a:p>
                  </a:txBody>
                  <a:tcPr marT="38222" marB="38222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A54C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54864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050" b="0"/>
                        <a:t>Complementary</a:t>
                      </a:r>
                    </a:p>
                  </a:txBody>
                  <a:tcPr marT="38222" marB="38222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3" indent="0" algn="l" defTabSz="711200" rtl="0" eaLnBrk="1" fontAlgn="ctr" latinLnBrk="0" hangingPunct="1">
                        <a:spcBef>
                          <a:spcPts val="1200"/>
                        </a:spcBef>
                        <a:buSzPct val="180000"/>
                        <a:buFont typeface="Arial" panose="020B0604020202020204" pitchFamily="34" charset="0"/>
                        <a:buNone/>
                      </a:pPr>
                      <a:r>
                        <a:rPr lang="en-US" sz="1050" b="0" dirty="0"/>
                        <a:t>Efficiency lowers emissions baseline, reducing capture volume and cost per ton.</a:t>
                      </a:r>
                      <a:endParaRPr lang="en-US" sz="1050" b="1" baseline="0" dirty="0"/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051277"/>
                  </a:ext>
                </a:extLst>
              </a:tr>
              <a:tr h="693810">
                <a:tc vMerge="1"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b="1">
                        <a:solidFill>
                          <a:sysClr val="windowText" lastClr="000000"/>
                        </a:solidFill>
                      </a:endParaRP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Alternative fuels</a:t>
                      </a:r>
                    </a:p>
                  </a:txBody>
                  <a:tcPr marT="38222" marB="38222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A54C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54864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050" b="0"/>
                        <a:t>Complementary</a:t>
                      </a:r>
                    </a:p>
                  </a:txBody>
                  <a:tcPr marT="38222" marB="38222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3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/>
                        <a:t>Fuel switch cuts thermal emissions; CCS can capture remaining process CO</a:t>
                      </a:r>
                      <a:r>
                        <a:rPr lang="en-US" sz="1050" b="0" baseline="-25000"/>
                        <a:t>2</a:t>
                      </a:r>
                      <a:r>
                        <a:rPr lang="en-US" sz="1050" b="0" baseline="0"/>
                        <a:t>.</a:t>
                      </a:r>
                      <a:endParaRPr lang="en-US" sz="1050" baseline="-25000"/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1567182"/>
                  </a:ext>
                </a:extLst>
              </a:tr>
              <a:tr h="693810">
                <a:tc v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en-US" sz="1200" b="1">
                        <a:solidFill>
                          <a:sysClr val="windowText" lastClr="000000"/>
                        </a:solidFill>
                      </a:endParaRP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Blended cements (SCMs/LC3)</a:t>
                      </a:r>
                    </a:p>
                  </a:txBody>
                  <a:tcPr marT="38222" marB="38222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54864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050" b="0"/>
                        <a:t>Complementary</a:t>
                      </a:r>
                    </a:p>
                  </a:txBody>
                  <a:tcPr marT="38222" marB="38222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3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Blended cements reduce clinker demand and chemical emissions; CCS targets residual emissions.</a:t>
                      </a: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7573708"/>
                  </a:ext>
                </a:extLst>
              </a:tr>
              <a:tr h="693810">
                <a:tc rowSpan="3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en-US" sz="1200" b="1">
                        <a:solidFill>
                          <a:sysClr val="windowText" lastClr="000000"/>
                        </a:solidFill>
                      </a:endParaRP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Thermal batteries</a:t>
                      </a:r>
                    </a:p>
                  </a:txBody>
                  <a:tcPr marT="38222" marB="38222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54864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05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Partially substitutable</a:t>
                      </a:r>
                    </a:p>
                  </a:txBody>
                  <a:tcPr marT="38222" marB="38222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3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Electrification cuts combustion emissions; CCS is still useful for process emissions.</a:t>
                      </a:r>
                      <a:endParaRPr lang="en-US" sz="1050" b="0" u="sng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051752"/>
                  </a:ext>
                </a:extLst>
              </a:tr>
              <a:tr h="693810">
                <a:tc v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en-US" sz="1200" b="1">
                        <a:solidFill>
                          <a:sysClr val="windowText" lastClr="000000"/>
                        </a:solidFill>
                      </a:endParaRP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Alternative feedstocks</a:t>
                      </a:r>
                    </a:p>
                  </a:txBody>
                  <a:tcPr marT="38222" marB="38222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54864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05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Partially substitutable</a:t>
                      </a:r>
                    </a:p>
                  </a:txBody>
                  <a:tcPr marT="38222" marB="38222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3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If feedstock avoids process CO</a:t>
                      </a:r>
                      <a:r>
                        <a:rPr lang="en-US" sz="1050" b="0" kern="1200" baseline="-250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r>
                        <a:rPr lang="en-US" sz="105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CCS becomes less necessary — but may still capture other emissions.</a:t>
                      </a: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3878781"/>
                  </a:ext>
                </a:extLst>
              </a:tr>
              <a:tr h="693810">
                <a:tc v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en-US" sz="1200" b="1">
                        <a:solidFill>
                          <a:sysClr val="windowText" lastClr="000000"/>
                        </a:solidFill>
                      </a:endParaRP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Electrochemical production</a:t>
                      </a:r>
                    </a:p>
                  </a:txBody>
                  <a:tcPr marT="38222" marB="38222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BD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54864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05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Largely substitutable</a:t>
                      </a:r>
                    </a:p>
                  </a:txBody>
                  <a:tcPr marT="38222" marB="38222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3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Low-heat, non-carbonate process eliminates need for CCS altogether; there is competition for mineral feedstocks (e.g., calcium, magnesium).</a:t>
                      </a: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2287716"/>
                  </a:ext>
                </a:extLst>
              </a:tr>
            </a:tbl>
          </a:graphicData>
        </a:graphic>
      </p:graphicFrame>
      <p:pic>
        <p:nvPicPr>
          <p:cNvPr id="10" name="Graphic 129" descr="High voltage with solid fill">
            <a:extLst>
              <a:ext uri="{FF2B5EF4-FFF2-40B4-BE49-F238E27FC236}">
                <a16:creationId xmlns:a16="http://schemas.microsoft.com/office/drawing/2014/main" id="{82B1F7FC-4EDC-5DBC-BDEB-1DE91AB7A578}"/>
              </a:ext>
            </a:extLst>
          </p:cNvPr>
          <p:cNvPicPr>
            <a:picLocks noChangeAspect="1"/>
          </p:cNvPicPr>
          <p:nvPr/>
        </p:nvPicPr>
        <p:blipFill>
          <a:blip r:embed="rId2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938978" y="4836991"/>
            <a:ext cx="339577" cy="339577"/>
          </a:xfrm>
          <a:prstGeom prst="rect">
            <a:avLst/>
          </a:prstGeom>
        </p:spPr>
      </p:pic>
      <p:pic>
        <p:nvPicPr>
          <p:cNvPr id="11" name="Graphic 130" descr="Checkbox Checked with solid fill">
            <a:extLst>
              <a:ext uri="{FF2B5EF4-FFF2-40B4-BE49-F238E27FC236}">
                <a16:creationId xmlns:a16="http://schemas.microsoft.com/office/drawing/2014/main" id="{9BDB4A45-EE0C-5B47-BD95-2C8AB29C03BC}"/>
              </a:ext>
            </a:extLst>
          </p:cNvPr>
          <p:cNvPicPr>
            <a:picLocks noChangeAspect="1"/>
          </p:cNvPicPr>
          <p:nvPr/>
        </p:nvPicPr>
        <p:blipFill>
          <a:blip r:embed="rId2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870612" y="2034312"/>
            <a:ext cx="447626" cy="447626"/>
          </a:xfrm>
          <a:prstGeom prst="rect">
            <a:avLst/>
          </a:prstGeom>
        </p:spPr>
      </p:pic>
      <p:pic>
        <p:nvPicPr>
          <p:cNvPr id="12" name="Graphic 131" descr="Checkbox Crossed with solid fill">
            <a:extLst>
              <a:ext uri="{FF2B5EF4-FFF2-40B4-BE49-F238E27FC236}">
                <a16:creationId xmlns:a16="http://schemas.microsoft.com/office/drawing/2014/main" id="{69933A30-7307-18E9-F377-A45B0FF3431A}"/>
              </a:ext>
            </a:extLst>
          </p:cNvPr>
          <p:cNvPicPr>
            <a:picLocks noChangeAspect="1"/>
          </p:cNvPicPr>
          <p:nvPr/>
        </p:nvPicPr>
        <p:blipFill>
          <a:blip r:embed="rId2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874086" y="5481621"/>
            <a:ext cx="469360" cy="469360"/>
          </a:xfrm>
          <a:prstGeom prst="rect">
            <a:avLst/>
          </a:prstGeom>
        </p:spPr>
      </p:pic>
      <p:pic>
        <p:nvPicPr>
          <p:cNvPr id="13" name="Graphic 132" descr="Checkbox Checked with solid fill">
            <a:extLst>
              <a:ext uri="{FF2B5EF4-FFF2-40B4-BE49-F238E27FC236}">
                <a16:creationId xmlns:a16="http://schemas.microsoft.com/office/drawing/2014/main" id="{658C6D97-1807-44F8-609A-7F3994D1D7FC}"/>
              </a:ext>
            </a:extLst>
          </p:cNvPr>
          <p:cNvPicPr>
            <a:picLocks noChangeAspect="1"/>
          </p:cNvPicPr>
          <p:nvPr/>
        </p:nvPicPr>
        <p:blipFill>
          <a:blip r:embed="rId2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870612" y="2680820"/>
            <a:ext cx="447626" cy="447626"/>
          </a:xfrm>
          <a:prstGeom prst="rect">
            <a:avLst/>
          </a:prstGeom>
        </p:spPr>
      </p:pic>
      <p:pic>
        <p:nvPicPr>
          <p:cNvPr id="14" name="Graphic 133" descr="Checkbox Checked with solid fill">
            <a:extLst>
              <a:ext uri="{FF2B5EF4-FFF2-40B4-BE49-F238E27FC236}">
                <a16:creationId xmlns:a16="http://schemas.microsoft.com/office/drawing/2014/main" id="{D2A6BACE-7DB9-B850-24E3-325C99A8218D}"/>
              </a:ext>
            </a:extLst>
          </p:cNvPr>
          <p:cNvPicPr>
            <a:picLocks noChangeAspect="1"/>
          </p:cNvPicPr>
          <p:nvPr/>
        </p:nvPicPr>
        <p:blipFill>
          <a:blip r:embed="rId2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895820" y="3401520"/>
            <a:ext cx="447626" cy="447626"/>
          </a:xfrm>
          <a:prstGeom prst="rect">
            <a:avLst/>
          </a:prstGeom>
        </p:spPr>
      </p:pic>
      <p:pic>
        <p:nvPicPr>
          <p:cNvPr id="15" name="Graphic 141" descr="High voltage with solid fill">
            <a:extLst>
              <a:ext uri="{FF2B5EF4-FFF2-40B4-BE49-F238E27FC236}">
                <a16:creationId xmlns:a16="http://schemas.microsoft.com/office/drawing/2014/main" id="{5E90DC48-AE03-AECF-1851-2401A4CBF761}"/>
              </a:ext>
            </a:extLst>
          </p:cNvPr>
          <p:cNvPicPr>
            <a:picLocks noChangeAspect="1"/>
          </p:cNvPicPr>
          <p:nvPr/>
        </p:nvPicPr>
        <p:blipFill>
          <a:blip r:embed="rId2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938978" y="4154199"/>
            <a:ext cx="339577" cy="339577"/>
          </a:xfrm>
          <a:prstGeom prst="rect">
            <a:avLst/>
          </a:prstGeom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DC6C9B18-9917-6EF9-A71D-83B9B9C0DC8D}"/>
              </a:ext>
            </a:extLst>
          </p:cNvPr>
          <p:cNvSpPr txBox="1"/>
          <p:nvPr/>
        </p:nvSpPr>
        <p:spPr bwMode="gray">
          <a:xfrm rot="16200000">
            <a:off x="-84465" y="2682837"/>
            <a:ext cx="1463040" cy="469359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0" indent="0" algn="ctr">
              <a:buNone/>
            </a:pPr>
            <a:r>
              <a:rPr lang="en-US" sz="1250" b="1"/>
              <a:t>Near term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930A80E-1E0F-DE79-57F3-499D80E6BCA3}"/>
              </a:ext>
            </a:extLst>
          </p:cNvPr>
          <p:cNvSpPr txBox="1"/>
          <p:nvPr/>
        </p:nvSpPr>
        <p:spPr bwMode="gray">
          <a:xfrm rot="16200000">
            <a:off x="-84465" y="4820829"/>
            <a:ext cx="1463040" cy="469359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0" indent="0" algn="ctr">
              <a:buNone/>
            </a:pPr>
            <a:r>
              <a:rPr lang="en-US" sz="1250" b="1"/>
              <a:t>Long term</a:t>
            </a:r>
          </a:p>
        </p:txBody>
      </p:sp>
    </p:spTree>
    <p:extLst>
      <p:ext uri="{BB962C8B-B14F-4D97-AF65-F5344CB8AC3E}">
        <p14:creationId xmlns:p14="http://schemas.microsoft.com/office/powerpoint/2010/main" val="344429752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81F418-FDEF-3417-1849-3B6E2690F6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F7463BAD-45C0-73AF-1092-870A4DE2D912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03" imgH="503" progId="TCLayout.ActiveDocument.1">
                  <p:embed/>
                </p:oleObj>
              </mc:Choice>
              <mc:Fallback>
                <p:oleObj name="think-cell Slide" r:id="rId6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7463BAD-45C0-73AF-1092-870A4DE2D91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Content Placeholder 4">
            <a:extLst>
              <a:ext uri="{FF2B5EF4-FFF2-40B4-BE49-F238E27FC236}">
                <a16:creationId xmlns:a16="http://schemas.microsoft.com/office/drawing/2014/main" id="{F7B0F066-21E7-A507-1AEA-C230336CA3BD}"/>
              </a:ext>
            </a:extLst>
          </p:cNvPr>
          <p:cNvSpPr txBox="1">
            <a:spLocks/>
          </p:cNvSpPr>
          <p:nvPr/>
        </p:nvSpPr>
        <p:spPr>
          <a:xfrm>
            <a:off x="-11723" y="-9218"/>
            <a:ext cx="3886200" cy="320040"/>
          </a:xfrm>
          <a:prstGeom prst="rect">
            <a:avLst/>
          </a:prstGeom>
          <a:solidFill>
            <a:schemeClr val="accent5"/>
          </a:solidFill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0975" indent="0" algn="ctr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sz="16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CCUS: Sinoma</a:t>
            </a:r>
            <a:endParaRPr lang="en-US" sz="1400" b="1" dirty="0">
              <a:solidFill>
                <a:schemeClr val="bg1"/>
              </a:solidFill>
            </a:endParaRP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sp>
        <p:nvSpPr>
          <p:cNvPr id="36" name="btfpNotesBox801066">
            <a:hlinkClick r:id="rId8"/>
            <a:extLst>
              <a:ext uri="{FF2B5EF4-FFF2-40B4-BE49-F238E27FC236}">
                <a16:creationId xmlns:a16="http://schemas.microsoft.com/office/drawing/2014/main" id="{CD43FC2E-E83B-F12F-277D-C1EBEFD9A6E3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24001" y="6420164"/>
            <a:ext cx="8795616" cy="370800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Sina Finance,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9"/>
              </a:rPr>
              <a:t>Sinoma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(2025); </a:t>
            </a:r>
            <a:r>
              <a:rPr lang="en-US" altLang="zh-CN" sz="800" dirty="0">
                <a:solidFill>
                  <a:srgbClr val="000000"/>
                </a:solidFill>
              </a:rPr>
              <a:t>Sinoma, </a:t>
            </a:r>
            <a:r>
              <a:rPr lang="en-US" altLang="zh-CN" sz="800" dirty="0">
                <a:solidFill>
                  <a:srgbClr val="000000"/>
                </a:solidFill>
                <a:hlinkClick r:id="rId10"/>
              </a:rPr>
              <a:t>News</a:t>
            </a:r>
            <a:r>
              <a:rPr lang="en-US" altLang="zh-CN" sz="800" dirty="0">
                <a:solidFill>
                  <a:srgbClr val="000000"/>
                </a:solidFill>
              </a:rPr>
              <a:t> (2025); Sinoma, </a:t>
            </a:r>
            <a:r>
              <a:rPr lang="en-US" altLang="zh-CN" sz="800" dirty="0">
                <a:solidFill>
                  <a:srgbClr val="000000"/>
                </a:solidFill>
                <a:hlinkClick r:id="rId8"/>
              </a:rPr>
              <a:t>TCDR</a:t>
            </a:r>
            <a:r>
              <a:rPr lang="en-US" altLang="zh-CN" sz="800" dirty="0">
                <a:solidFill>
                  <a:srgbClr val="000000"/>
                </a:solidFill>
              </a:rPr>
              <a:t> (2024); </a:t>
            </a:r>
            <a:r>
              <a:rPr lang="en-US" sz="800" dirty="0">
                <a:solidFill>
                  <a:srgbClr val="000000"/>
                </a:solidFill>
              </a:rPr>
              <a:t>Sinoma International, </a:t>
            </a:r>
            <a:r>
              <a:rPr lang="en-US" sz="800" dirty="0">
                <a:solidFill>
                  <a:srgbClr val="000000"/>
                </a:solidFill>
                <a:hlinkClick r:id="rId11"/>
              </a:rPr>
              <a:t>Sinoma International Empowering High-Quality Development of Cement Industry - Solutions for Green &amp; Intelligent System </a:t>
            </a:r>
            <a:r>
              <a:rPr lang="en-US" sz="800" dirty="0">
                <a:solidFill>
                  <a:srgbClr val="000000"/>
                </a:solidFill>
              </a:rPr>
              <a:t>(2024).</a:t>
            </a: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Anda Wang, Isabel Hoyos, Hyae Ryung Kim, </a:t>
            </a:r>
            <a:r>
              <a:rPr lang="en-US" sz="800" dirty="0">
                <a:solidFill>
                  <a:srgbClr val="000000"/>
                </a:solidFill>
              </a:rPr>
              <a:t>and </a:t>
            </a:r>
            <a:r>
              <a:rPr lang="en-US" sz="800" dirty="0">
                <a:solidFill>
                  <a:srgbClr val="000000"/>
                </a:solidFill>
                <a:hlinkClick r:id="rId12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3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4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TextBox 14">
            <a:extLst>
              <a:ext uri="{FF2B5EF4-FFF2-40B4-BE49-F238E27FC236}">
                <a16:creationId xmlns:a16="http://schemas.microsoft.com/office/drawing/2014/main" id="{49D17FAF-DD7A-F926-9FE5-3C5B5EECC524}"/>
              </a:ext>
            </a:extLst>
          </p:cNvPr>
          <p:cNvSpPr txBox="1"/>
          <p:nvPr/>
        </p:nvSpPr>
        <p:spPr bwMode="gray">
          <a:xfrm>
            <a:off x="324000" y="1548000"/>
            <a:ext cx="5549261" cy="112338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>
            <a:sp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FontTx/>
              <a:buNone/>
            </a:pPr>
            <a:endParaRPr lang="en-US" sz="2000" b="1" dirty="0">
              <a:solidFill>
                <a:srgbClr val="000000"/>
              </a:solidFill>
            </a:endParaRPr>
          </a:p>
          <a:p>
            <a:pPr marL="0" indent="0">
              <a:spcBef>
                <a:spcPts val="0"/>
              </a:spcBef>
              <a:spcAft>
                <a:spcPts val="600"/>
              </a:spcAft>
              <a:buFontTx/>
              <a:buNone/>
            </a:pPr>
            <a:r>
              <a:rPr lang="en-US" sz="1250" b="1" dirty="0">
                <a:solidFill>
                  <a:srgbClr val="000000"/>
                </a:solidFill>
              </a:rPr>
              <a:t>Founded: 1983, Beijing, China</a:t>
            </a:r>
          </a:p>
          <a:p>
            <a:pPr marL="0" indent="0">
              <a:spcBef>
                <a:spcPts val="0"/>
              </a:spcBef>
              <a:spcAft>
                <a:spcPts val="600"/>
              </a:spcAft>
              <a:buFontTx/>
              <a:buNone/>
            </a:pPr>
            <a:r>
              <a:rPr lang="en-US" sz="1250" b="1" dirty="0">
                <a:solidFill>
                  <a:srgbClr val="000000"/>
                </a:solidFill>
              </a:rPr>
              <a:t>Market cap $5.2 billion</a:t>
            </a:r>
          </a:p>
        </p:txBody>
      </p:sp>
      <p:pic>
        <p:nvPicPr>
          <p:cNvPr id="9" name="Picture 2" descr="About">
            <a:extLst>
              <a:ext uri="{FF2B5EF4-FFF2-40B4-BE49-F238E27FC236}">
                <a16:creationId xmlns:a16="http://schemas.microsoft.com/office/drawing/2014/main" id="{42690A29-885B-31F2-A9BA-0D127FA094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28485" y="1581519"/>
            <a:ext cx="1504358" cy="3930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2" name="Group 21">
            <a:extLst>
              <a:ext uri="{FF2B5EF4-FFF2-40B4-BE49-F238E27FC236}">
                <a16:creationId xmlns:a16="http://schemas.microsoft.com/office/drawing/2014/main" id="{F742834D-CBB4-78B9-839F-516809B36002}"/>
              </a:ext>
            </a:extLst>
          </p:cNvPr>
          <p:cNvGrpSpPr/>
          <p:nvPr/>
        </p:nvGrpSpPr>
        <p:grpSpPr>
          <a:xfrm>
            <a:off x="6036112" y="1980004"/>
            <a:ext cx="5831888" cy="4183172"/>
            <a:chOff x="3796904" y="1920509"/>
            <a:chExt cx="5831888" cy="4183172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47160341-B84C-5639-E4BE-A05F30611F92}"/>
                </a:ext>
              </a:extLst>
            </p:cNvPr>
            <p:cNvSpPr/>
            <p:nvPr/>
          </p:nvSpPr>
          <p:spPr>
            <a:xfrm>
              <a:off x="3796904" y="1920509"/>
              <a:ext cx="5831888" cy="1266089"/>
            </a:xfrm>
            <a:prstGeom prst="rect">
              <a:avLst/>
            </a:prstGeom>
            <a:noFill/>
            <a:ln>
              <a:noFill/>
            </a:ln>
          </p:spPr>
          <p:style>
            <a:lnRef idx="0">
              <a:schemeClr val="accent5">
                <a:shade val="80000"/>
                <a:hueOff val="0"/>
                <a:satOff val="0"/>
                <a:lumOff val="0"/>
                <a:alphaOff val="0"/>
              </a:schemeClr>
            </a:lnRef>
            <a:fillRef idx="3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346467" tIns="41910" rIns="41911" bIns="41910" numCol="1" spcCol="1270" anchor="t" anchorCtr="0">
              <a:noAutofit/>
            </a:bodyPr>
            <a:lstStyle/>
            <a:p>
              <a:pPr marL="0" lvl="0" indent="0" algn="l" defTabSz="466725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br>
                <a:rPr lang="en-US" sz="1100" b="1" kern="1200" dirty="0"/>
              </a:br>
              <a:r>
                <a:rPr lang="en-US" sz="1100" b="1" kern="1200" dirty="0"/>
                <a:t>Project highlights</a:t>
              </a:r>
              <a:endParaRPr lang="zh-CN" altLang="en-US" sz="1100" kern="1200" dirty="0"/>
            </a:p>
            <a:p>
              <a:pPr marL="173736" lvl="1" indent="-173736" algn="l" defTabSz="466725">
                <a:lnSpc>
                  <a:spcPct val="100000"/>
                </a:lnSpc>
                <a:spcBef>
                  <a:spcPct val="0"/>
                </a:spcBef>
                <a:spcAft>
                  <a:spcPts val="400"/>
                </a:spcAft>
                <a:buFont typeface="Arial" panose="020B0604020202020204" pitchFamily="34" charset="0"/>
                <a:buChar char="•"/>
              </a:pPr>
              <a:r>
                <a:rPr lang="en-US" sz="1050" b="1" kern="1200" dirty="0"/>
                <a:t>Massive scale:</a:t>
              </a:r>
              <a:r>
                <a:rPr lang="en-US" sz="1050" kern="1200" dirty="0"/>
                <a:t> Captures 200,000 tons of CO</a:t>
              </a:r>
              <a:r>
                <a:rPr lang="en-US" altLang="zh-CN" sz="1050" b="0" i="0" kern="1200" dirty="0"/>
                <a:t>₂ per year</a:t>
              </a:r>
              <a:endParaRPr lang="en-US" sz="1050" kern="1200" dirty="0"/>
            </a:p>
            <a:p>
              <a:pPr marL="173736" lvl="1" indent="-173736" defTabSz="466725">
                <a:spcBef>
                  <a:spcPct val="0"/>
                </a:spcBef>
                <a:spcAft>
                  <a:spcPts val="400"/>
                </a:spcAft>
                <a:buFont typeface="Arial" panose="020B0604020202020204" pitchFamily="34" charset="0"/>
                <a:buChar char="•"/>
              </a:pPr>
              <a:r>
                <a:rPr lang="en-US" sz="1050" b="1" kern="1200" dirty="0"/>
                <a:t>Rapid development: </a:t>
              </a:r>
              <a:r>
                <a:rPr lang="en-US" sz="1050" kern="1200" dirty="0"/>
                <a:t>Design completed Dec. 2022 </a:t>
              </a:r>
              <a:r>
                <a:rPr lang="en-US" sz="1050" kern="1200" dirty="0">
                  <a:latin typeface="Cambria Math" panose="02040503050406030204" pitchFamily="18" charset="0"/>
                  <a:ea typeface="Cambria Math" panose="02040503050406030204" pitchFamily="18" charset="0"/>
                </a:rPr>
                <a:t>→</a:t>
              </a:r>
              <a:r>
                <a:rPr lang="en-US" sz="1050" kern="1200" dirty="0"/>
                <a:t> construction complete</a:t>
              </a:r>
              <a:r>
                <a:rPr lang="en-US" sz="1050" dirty="0"/>
                <a:t>d Dec.</a:t>
              </a:r>
              <a:r>
                <a:rPr lang="en-US" sz="1050" kern="1200" dirty="0"/>
                <a:t> 2023 </a:t>
              </a:r>
              <a:r>
                <a:rPr lang="en-US" sz="1050" kern="1200" dirty="0">
                  <a:latin typeface="Cambria Math" panose="02040503050406030204" pitchFamily="18" charset="0"/>
                  <a:ea typeface="Cambria Math" panose="02040503050406030204" pitchFamily="18" charset="0"/>
                </a:rPr>
                <a:t>→</a:t>
              </a:r>
              <a:r>
                <a:rPr lang="en-US" sz="1050" kern="1200" dirty="0"/>
                <a:t> commissioned Jan. </a:t>
              </a:r>
              <a:r>
                <a:rPr lang="en-US" sz="1050" dirty="0"/>
                <a:t>2024</a:t>
              </a:r>
              <a:endParaRPr lang="en-US" sz="1050" kern="1200" dirty="0"/>
            </a:p>
          </p:txBody>
        </p:sp>
        <p:sp>
          <p:nvSpPr>
            <p:cNvPr id="26" name="Rounded Rectangle 25">
              <a:extLst>
                <a:ext uri="{FF2B5EF4-FFF2-40B4-BE49-F238E27FC236}">
                  <a16:creationId xmlns:a16="http://schemas.microsoft.com/office/drawing/2014/main" id="{B1EFD7A9-0A03-871F-5E47-40D0D7C45F46}"/>
                </a:ext>
              </a:extLst>
            </p:cNvPr>
            <p:cNvSpPr/>
            <p:nvPr/>
          </p:nvSpPr>
          <p:spPr>
            <a:xfrm>
              <a:off x="3942108" y="2003539"/>
              <a:ext cx="1124184" cy="1240703"/>
            </a:xfrm>
            <a:prstGeom prst="roundRect">
              <a:avLst>
                <a:gd name="adj" fmla="val 10000"/>
              </a:avLst>
            </a:prstGeom>
            <a:blipFill>
              <a:blip r:embed="rId16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</p:spPr>
          <p:style>
            <a:lnRef idx="0">
              <a:schemeClr val="accent5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2">
              <a:schemeClr val="accent5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endParaRPr lang="en-US" dirty="0"/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30A4A376-556C-6306-068D-7D5BAB8E778A}"/>
                </a:ext>
              </a:extLst>
            </p:cNvPr>
            <p:cNvSpPr/>
            <p:nvPr/>
          </p:nvSpPr>
          <p:spPr>
            <a:xfrm>
              <a:off x="3796904" y="3367974"/>
              <a:ext cx="5831887" cy="1280122"/>
            </a:xfrm>
            <a:prstGeom prst="rect">
              <a:avLst/>
            </a:prstGeom>
            <a:noFill/>
            <a:ln>
              <a:noFill/>
            </a:ln>
          </p:spPr>
          <p:style>
            <a:lnRef idx="0">
              <a:schemeClr val="accent5">
                <a:shade val="80000"/>
                <a:hueOff val="0"/>
                <a:satOff val="0"/>
                <a:lumOff val="0"/>
                <a:alphaOff val="0"/>
              </a:schemeClr>
            </a:lnRef>
            <a:fillRef idx="3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346467" tIns="41910" rIns="41911" bIns="41910" numCol="1" spcCol="1270" anchor="t" anchorCtr="0">
              <a:noAutofit/>
            </a:bodyPr>
            <a:lstStyle/>
            <a:p>
              <a:pPr marL="0" lvl="0" indent="0" algn="l" defTabSz="466725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br>
                <a:rPr lang="en-US" altLang="zh-CN" sz="1100" b="1" dirty="0"/>
              </a:br>
              <a:r>
                <a:rPr lang="en-US" altLang="zh-CN" sz="1100" b="1" kern="1200" dirty="0"/>
                <a:t>Project impacts</a:t>
              </a:r>
              <a:endParaRPr lang="zh-CN" altLang="en-US" sz="1100" b="1" kern="1200" dirty="0"/>
            </a:p>
            <a:p>
              <a:pPr marL="173736" lvl="1" indent="-173736" algn="l" defTabSz="466725">
                <a:lnSpc>
                  <a:spcPct val="100000"/>
                </a:lnSpc>
                <a:spcBef>
                  <a:spcPct val="0"/>
                </a:spcBef>
                <a:spcAft>
                  <a:spcPts val="400"/>
                </a:spcAft>
                <a:buChar char="•"/>
              </a:pPr>
              <a:r>
                <a:rPr lang="en-US" sz="1050" b="1" kern="1200" dirty="0"/>
                <a:t>Resource utilization:</a:t>
              </a:r>
              <a:r>
                <a:rPr lang="en-US" sz="1050" kern="1200" dirty="0"/>
                <a:t> Captured CO</a:t>
              </a:r>
              <a:r>
                <a:rPr lang="en-US" altLang="zh-CN" sz="1050" b="0" i="0" kern="1200" dirty="0"/>
                <a:t>₂</a:t>
              </a:r>
              <a:r>
                <a:rPr lang="en-US" sz="1050" kern="1200" dirty="0"/>
                <a:t> is used for various industrial purposes, including enhanced oil recovery.</a:t>
              </a:r>
            </a:p>
            <a:p>
              <a:pPr marL="173736" lvl="1" indent="-173736" algn="l" defTabSz="466725">
                <a:lnSpc>
                  <a:spcPct val="100000"/>
                </a:lnSpc>
                <a:spcBef>
                  <a:spcPct val="0"/>
                </a:spcBef>
                <a:spcAft>
                  <a:spcPts val="400"/>
                </a:spcAft>
                <a:buChar char="•"/>
              </a:pPr>
              <a:r>
                <a:rPr lang="en-US" sz="1050" b="1" kern="1200" dirty="0"/>
                <a:t>Industry milestone:</a:t>
              </a:r>
              <a:r>
                <a:rPr lang="en-US" sz="1050" kern="1200" dirty="0"/>
                <a:t> Represents a significant step forward in making carbon capture more economically viable for the cement industry.</a:t>
              </a:r>
            </a:p>
          </p:txBody>
        </p:sp>
        <p:sp>
          <p:nvSpPr>
            <p:cNvPr id="28" name="Rounded Rectangle 27">
              <a:extLst>
                <a:ext uri="{FF2B5EF4-FFF2-40B4-BE49-F238E27FC236}">
                  <a16:creationId xmlns:a16="http://schemas.microsoft.com/office/drawing/2014/main" id="{08A02CBF-016A-435B-3D35-90B8787D1E90}"/>
                </a:ext>
              </a:extLst>
            </p:cNvPr>
            <p:cNvSpPr/>
            <p:nvPr/>
          </p:nvSpPr>
          <p:spPr>
            <a:xfrm>
              <a:off x="3942108" y="3479831"/>
              <a:ext cx="1124184" cy="1195076"/>
            </a:xfrm>
            <a:prstGeom prst="roundRect">
              <a:avLst>
                <a:gd name="adj" fmla="val 10000"/>
              </a:avLst>
            </a:prstGeom>
            <a:blipFill>
              <a:blip r:embed="rId17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</p:spPr>
          <p:style>
            <a:lnRef idx="0">
              <a:schemeClr val="accent5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2">
              <a:schemeClr val="accent5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endParaRPr lang="en-US" dirty="0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A630AE6C-B0EA-705F-A5D9-8C02FCBD78B8}"/>
                </a:ext>
              </a:extLst>
            </p:cNvPr>
            <p:cNvSpPr/>
            <p:nvPr/>
          </p:nvSpPr>
          <p:spPr>
            <a:xfrm>
              <a:off x="3796905" y="4829472"/>
              <a:ext cx="5831886" cy="1260371"/>
            </a:xfrm>
            <a:prstGeom prst="rect">
              <a:avLst/>
            </a:prstGeom>
            <a:noFill/>
            <a:ln>
              <a:noFill/>
            </a:ln>
          </p:spPr>
          <p:style>
            <a:lnRef idx="0">
              <a:schemeClr val="accent5">
                <a:shade val="80000"/>
                <a:hueOff val="0"/>
                <a:satOff val="0"/>
                <a:lumOff val="0"/>
                <a:alphaOff val="0"/>
              </a:schemeClr>
            </a:lnRef>
            <a:fillRef idx="3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346467" tIns="41910" rIns="41911" bIns="41910" numCol="1" spcCol="1270" anchor="t" anchorCtr="0">
              <a:noAutofit/>
            </a:bodyPr>
            <a:lstStyle/>
            <a:p>
              <a:pPr marL="0" lvl="0" indent="0" algn="l" defTabSz="466725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br>
                <a:rPr lang="en-US" sz="1100" b="1" kern="1200" dirty="0"/>
              </a:br>
              <a:r>
                <a:rPr lang="en-US" sz="1100" b="1" kern="1200" dirty="0"/>
                <a:t>Industrial policy</a:t>
              </a:r>
            </a:p>
            <a:p>
              <a:pPr marL="182880" lvl="1" indent="-182880" algn="l" defTabSz="466725">
                <a:lnSpc>
                  <a:spcPct val="100000"/>
                </a:lnSpc>
                <a:spcBef>
                  <a:spcPct val="0"/>
                </a:spcBef>
                <a:spcAft>
                  <a:spcPts val="400"/>
                </a:spcAft>
                <a:buFont typeface="Arial" panose="020B0604020202020204" pitchFamily="34" charset="0"/>
                <a:buChar char="•"/>
              </a:pPr>
              <a:r>
                <a:rPr lang="en-US" sz="1050" b="1" kern="1200" dirty="0"/>
                <a:t>Policy mandate:</a:t>
              </a:r>
              <a:r>
                <a:rPr lang="en-US" sz="1050" kern="1200" dirty="0"/>
                <a:t> National "dual carbon" goals provide the strategic certainty for state-owned enterprises to make massive investments.</a:t>
              </a:r>
              <a:endParaRPr lang="zh-CN" altLang="en-US" sz="1050" kern="1200" dirty="0"/>
            </a:p>
            <a:p>
              <a:pPr marL="182880" lvl="1" indent="-182880" algn="l" defTabSz="466725">
                <a:lnSpc>
                  <a:spcPct val="100000"/>
                </a:lnSpc>
                <a:spcBef>
                  <a:spcPct val="0"/>
                </a:spcBef>
                <a:spcAft>
                  <a:spcPts val="400"/>
                </a:spcAft>
                <a:buFont typeface="Arial" panose="020B0604020202020204" pitchFamily="34" charset="0"/>
                <a:buChar char="•"/>
              </a:pPr>
              <a:r>
                <a:rPr lang="en-US" sz="1050" b="1" kern="1200" dirty="0"/>
                <a:t>State-led execution:</a:t>
              </a:r>
              <a:r>
                <a:rPr lang="en-US" sz="1050" kern="1200" dirty="0"/>
                <a:t> The state-led model enables rapid resource mobilization and complex cross-sector integration, dramatically accelerating project timelines.</a:t>
              </a:r>
              <a:endParaRPr lang="zh-CN" altLang="en-US" sz="1050" kern="1200" dirty="0"/>
            </a:p>
          </p:txBody>
        </p:sp>
        <p:sp>
          <p:nvSpPr>
            <p:cNvPr id="30" name="Rounded Rectangle 29">
              <a:extLst>
                <a:ext uri="{FF2B5EF4-FFF2-40B4-BE49-F238E27FC236}">
                  <a16:creationId xmlns:a16="http://schemas.microsoft.com/office/drawing/2014/main" id="{751602CE-238A-D155-4B49-BAC9FE359D68}"/>
                </a:ext>
              </a:extLst>
            </p:cNvPr>
            <p:cNvSpPr/>
            <p:nvPr/>
          </p:nvSpPr>
          <p:spPr>
            <a:xfrm>
              <a:off x="3942108" y="4952298"/>
              <a:ext cx="1124184" cy="1151383"/>
            </a:xfrm>
            <a:prstGeom prst="roundRect">
              <a:avLst>
                <a:gd name="adj" fmla="val 10000"/>
              </a:avLst>
            </a:prstGeom>
            <a:blipFill>
              <a:blip r:embed="rId18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</p:spPr>
          <p:style>
            <a:lnRef idx="0">
              <a:schemeClr val="accent5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2">
              <a:schemeClr val="accent5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endParaRPr lang="en-US" dirty="0"/>
            </a:p>
          </p:txBody>
        </p:sp>
      </p:grpSp>
      <p:sp>
        <p:nvSpPr>
          <p:cNvPr id="40" name="btfpColumnHeaderBoxText768085">
            <a:extLst>
              <a:ext uri="{FF2B5EF4-FFF2-40B4-BE49-F238E27FC236}">
                <a16:creationId xmlns:a16="http://schemas.microsoft.com/office/drawing/2014/main" id="{94A1A695-D019-FD3C-07EE-0AC09909A040}"/>
              </a:ext>
            </a:extLst>
          </p:cNvPr>
          <p:cNvSpPr txBox="1"/>
          <p:nvPr/>
        </p:nvSpPr>
        <p:spPr bwMode="gray">
          <a:xfrm>
            <a:off x="6028794" y="1547781"/>
            <a:ext cx="5916445" cy="288219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r>
              <a:rPr lang="en-US" sz="1400" b="1" dirty="0">
                <a:solidFill>
                  <a:srgbClr val="000000"/>
                </a:solidFill>
              </a:rPr>
              <a:t>Qingzhou is the world’s first and largest cement oxy-fuel CC project</a:t>
            </a:r>
          </a:p>
        </p:txBody>
      </p:sp>
      <p:cxnSp>
        <p:nvCxnSpPr>
          <p:cNvPr id="44" name="btfpColumnHeaderBoxLine768085">
            <a:extLst>
              <a:ext uri="{FF2B5EF4-FFF2-40B4-BE49-F238E27FC236}">
                <a16:creationId xmlns:a16="http://schemas.microsoft.com/office/drawing/2014/main" id="{5A24EC6A-3185-578C-335F-EF3E8042543D}"/>
              </a:ext>
            </a:extLst>
          </p:cNvPr>
          <p:cNvCxnSpPr>
            <a:cxnSpLocks/>
          </p:cNvCxnSpPr>
          <p:nvPr/>
        </p:nvCxnSpPr>
        <p:spPr bwMode="gray">
          <a:xfrm>
            <a:off x="6023712" y="1836000"/>
            <a:ext cx="5809729" cy="0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2035AF06-3B11-9351-F927-984572F790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altLang="zh-CN" dirty="0" err="1"/>
              <a:t>Sinoma's</a:t>
            </a:r>
            <a:r>
              <a:rPr lang="en-US" altLang="zh-CN" dirty="0"/>
              <a:t> accelerated innovation in China shows that policy-backed R&amp;D can enable technologies like CCUS to scale at speed</a:t>
            </a:r>
            <a:endParaRPr lang="en-US" dirty="0"/>
          </a:p>
        </p:txBody>
      </p:sp>
      <p:sp>
        <p:nvSpPr>
          <p:cNvPr id="6" name="Text Placeholder 17">
            <a:extLst>
              <a:ext uri="{FF2B5EF4-FFF2-40B4-BE49-F238E27FC236}">
                <a16:creationId xmlns:a16="http://schemas.microsoft.com/office/drawing/2014/main" id="{3DB77A8C-5A82-1630-DAC7-0A46BDF6F587}"/>
              </a:ext>
            </a:extLst>
          </p:cNvPr>
          <p:cNvSpPr txBox="1">
            <a:spLocks/>
          </p:cNvSpPr>
          <p:nvPr/>
        </p:nvSpPr>
        <p:spPr>
          <a:xfrm>
            <a:off x="324000" y="2771775"/>
            <a:ext cx="5549261" cy="3578504"/>
          </a:xfrm>
          <a:prstGeom prst="rect">
            <a:avLst/>
          </a:prstGeom>
          <a:solidFill>
            <a:srgbClr val="E5E8F0"/>
          </a:solidFill>
        </p:spPr>
        <p:txBody>
          <a:bodyPr lIns="137160" tIns="137160" rIns="274320" bIns="137160"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Aft>
                <a:spcPts val="600"/>
              </a:spcAft>
              <a:buFontTx/>
              <a:buNone/>
            </a:pPr>
            <a:r>
              <a:rPr lang="en-US" sz="1250" b="1" dirty="0">
                <a:solidFill>
                  <a:srgbClr val="000000"/>
                </a:solidFill>
              </a:rPr>
              <a:t>Decarbonization strategy</a:t>
            </a:r>
          </a:p>
          <a:p>
            <a:pPr marL="228600" indent="-228600" defTabSz="3556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 typeface="+mj-lt"/>
              <a:buAutoNum type="arabicPeriod"/>
            </a:pPr>
            <a:r>
              <a:rPr lang="en-US" altLang="en-US" sz="1050" b="1" dirty="0"/>
              <a:t>Energy efficiency:</a:t>
            </a:r>
            <a:r>
              <a:rPr lang="en-US" altLang="en-US" sz="1050" dirty="0"/>
              <a:t> The </a:t>
            </a:r>
            <a:r>
              <a:rPr lang="en-US" altLang="zh-CN" sz="1050" dirty="0" err="1"/>
              <a:t>Huaikan</a:t>
            </a:r>
            <a:r>
              <a:rPr lang="en-US" altLang="zh-CN" sz="1050" dirty="0"/>
              <a:t> South production line project helped </a:t>
            </a:r>
            <a:r>
              <a:rPr lang="en-US" altLang="zh-CN" sz="1050" b="1" dirty="0"/>
              <a:t>save 54M kWh/year and reduce </a:t>
            </a:r>
            <a:r>
              <a:rPr lang="en-US" altLang="en-US" sz="1050" b="1" dirty="0"/>
              <a:t>CO₂</a:t>
            </a:r>
            <a:r>
              <a:rPr lang="en-US" altLang="zh-CN" sz="1050" b="1" dirty="0"/>
              <a:t> emissions by 160,000 tons/year.</a:t>
            </a:r>
          </a:p>
          <a:p>
            <a:pPr marL="228600" indent="-228600" defTabSz="3556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 typeface="+mj-lt"/>
              <a:buAutoNum type="arabicPeriod"/>
            </a:pPr>
            <a:r>
              <a:rPr lang="en-US" altLang="en-US" sz="1050" b="1" dirty="0"/>
              <a:t>Alternative fuels:</a:t>
            </a:r>
            <a:r>
              <a:rPr lang="en-US" altLang="en-US" sz="1050" dirty="0"/>
              <a:t> The SPL clay calcination EPC project in France can </a:t>
            </a:r>
            <a:r>
              <a:rPr lang="en-US" altLang="en-US" sz="1050" b="1" dirty="0"/>
              <a:t>reduce CO2 by 100,000 tons/year </a:t>
            </a:r>
            <a:r>
              <a:rPr lang="en-US" altLang="en-US" sz="1050" dirty="0"/>
              <a:t>with the </a:t>
            </a:r>
            <a:r>
              <a:rPr lang="en-US" altLang="en-US" sz="1050" b="1" dirty="0"/>
              <a:t>alternative fuel rate reaching 100%.</a:t>
            </a:r>
          </a:p>
          <a:p>
            <a:pPr marL="228600" indent="-228600" defTabSz="3556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 typeface="+mj-lt"/>
              <a:buAutoNum type="arabicPeriod"/>
            </a:pPr>
            <a:r>
              <a:rPr lang="en-US" altLang="en-US" sz="1050" b="1" dirty="0"/>
              <a:t>Low-carbon cement: </a:t>
            </a:r>
            <a:r>
              <a:rPr lang="en-US" altLang="en-US" sz="1050" dirty="0"/>
              <a:t>High belite cement tech applied in the </a:t>
            </a:r>
            <a:r>
              <a:rPr lang="en-US" altLang="en-US" sz="1050" dirty="0" err="1"/>
              <a:t>Jianwen</a:t>
            </a:r>
            <a:r>
              <a:rPr lang="en-US" altLang="en-US" sz="1050" dirty="0"/>
              <a:t> project in Zhengzhou used </a:t>
            </a:r>
            <a:r>
              <a:rPr lang="en-US" altLang="en-US" sz="1050" b="1" dirty="0"/>
              <a:t>proprietary tech to substitute clinker with other materials.</a:t>
            </a:r>
          </a:p>
          <a:p>
            <a:pPr marL="228600" indent="-228600" defTabSz="3556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 typeface="+mj-lt"/>
              <a:buAutoNum type="arabicPeriod"/>
            </a:pPr>
            <a:r>
              <a:rPr lang="en-US" altLang="en-US" sz="1050" b="1" dirty="0"/>
              <a:t>CCUS:</a:t>
            </a:r>
            <a:r>
              <a:rPr lang="en-US" altLang="en-US" sz="1050" dirty="0"/>
              <a:t> </a:t>
            </a:r>
            <a:r>
              <a:rPr lang="en-US" altLang="en-US" sz="1050" b="1" dirty="0"/>
              <a:t>The world’s largest </a:t>
            </a:r>
            <a:r>
              <a:rPr lang="en-US" altLang="en-US" sz="1050" dirty="0"/>
              <a:t>industrial application of oxyfuel tech in </a:t>
            </a:r>
            <a:r>
              <a:rPr lang="en-US" altLang="en-US" sz="1050" dirty="0" err="1"/>
              <a:t>Qingzhou</a:t>
            </a:r>
            <a:r>
              <a:rPr lang="en-US" altLang="en-US" sz="1050" dirty="0"/>
              <a:t> used </a:t>
            </a:r>
            <a:r>
              <a:rPr lang="en-US" altLang="en-US" sz="1050" b="1" dirty="0"/>
              <a:t>proprietary oxy-combustion tech to capture CO₂.</a:t>
            </a:r>
          </a:p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Observations</a:t>
            </a:r>
          </a:p>
          <a:p>
            <a:pPr>
              <a:spcAft>
                <a:spcPts val="400"/>
              </a:spcAft>
            </a:pPr>
            <a:r>
              <a:rPr lang="en-US" altLang="zh-CN" sz="1050" b="1" dirty="0"/>
              <a:t>State-led mandates, financing, and permitting </a:t>
            </a:r>
            <a:r>
              <a:rPr lang="en-US" altLang="zh-CN" sz="1050" dirty="0"/>
              <a:t>compressed projected delivery timelines from years to months.</a:t>
            </a:r>
          </a:p>
          <a:p>
            <a:pPr>
              <a:spcAft>
                <a:spcPts val="400"/>
              </a:spcAft>
            </a:pPr>
            <a:r>
              <a:rPr lang="en-US" altLang="zh-CN" sz="1050" dirty="0" err="1"/>
              <a:t>Sinoma’s</a:t>
            </a:r>
            <a:r>
              <a:rPr lang="en-US" altLang="zh-CN" sz="1050" dirty="0"/>
              <a:t> </a:t>
            </a:r>
            <a:r>
              <a:rPr lang="en-US" altLang="zh-CN" sz="1050" b="1" dirty="0"/>
              <a:t>co-development of capture, power supply, and CO2 utilization </a:t>
            </a:r>
            <a:r>
              <a:rPr lang="en-US" altLang="zh-CN" sz="1050" dirty="0"/>
              <a:t>improves project economics and reduced risk.</a:t>
            </a:r>
          </a:p>
          <a:p>
            <a:pPr>
              <a:spcAft>
                <a:spcPts val="400"/>
              </a:spcAft>
            </a:pPr>
            <a:r>
              <a:rPr lang="en-US" altLang="zh-CN" sz="1050" dirty="0"/>
              <a:t>Oxy-fuel combustion was viable at this scale through </a:t>
            </a:r>
            <a:r>
              <a:rPr lang="en-US" altLang="zh-CN" sz="1050" b="1" dirty="0"/>
              <a:t>national decarbonization targets and industrial policy support.</a:t>
            </a:r>
          </a:p>
          <a:p>
            <a:pPr>
              <a:spcAft>
                <a:spcPts val="400"/>
              </a:spcAft>
            </a:pPr>
            <a:r>
              <a:rPr lang="en-US" altLang="zh-CN" sz="1050" dirty="0" err="1"/>
              <a:t>Sinoma’s</a:t>
            </a:r>
            <a:r>
              <a:rPr lang="en-US" altLang="zh-CN" sz="1050" dirty="0"/>
              <a:t> case demonstrates how state-owned enterprises can </a:t>
            </a:r>
            <a:r>
              <a:rPr lang="en-US" altLang="zh-CN" sz="1050" b="1" dirty="0"/>
              <a:t>mobilize capital, coordinate infrastructure, and scale CCUS </a:t>
            </a:r>
            <a:r>
              <a:rPr lang="en-US" altLang="zh-CN" sz="1050" dirty="0"/>
              <a:t>in the cement sector.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99786799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2D954F-2E5A-6DAB-6C70-A88ECF1EDF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F36FA4D9-32CA-50B0-C1A7-65F79B7D1FA9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03" imgH="503" progId="TCLayout.ActiveDocument.1">
                  <p:embed/>
                </p:oleObj>
              </mc:Choice>
              <mc:Fallback>
                <p:oleObj name="think-cell Slide" r:id="rId6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36FA4D9-32CA-50B0-C1A7-65F79B7D1FA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9" name="Rectangle: Rounded Corners 38">
            <a:extLst>
              <a:ext uri="{FF2B5EF4-FFF2-40B4-BE49-F238E27FC236}">
                <a16:creationId xmlns:a16="http://schemas.microsoft.com/office/drawing/2014/main" id="{AC579B4C-F49B-A03B-911B-3EBD35EBB7B4}"/>
              </a:ext>
            </a:extLst>
          </p:cNvPr>
          <p:cNvSpPr/>
          <p:nvPr/>
        </p:nvSpPr>
        <p:spPr bwMode="gray">
          <a:xfrm>
            <a:off x="7870367" y="5297459"/>
            <a:ext cx="1965111" cy="405550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r">
              <a:buNone/>
            </a:pPr>
            <a:r>
              <a:rPr lang="en-US" sz="1200" dirty="0">
                <a:solidFill>
                  <a:schemeClr val="tx1"/>
                </a:solidFill>
              </a:rPr>
              <a:t>products</a:t>
            </a:r>
          </a:p>
        </p:txBody>
      </p:sp>
      <p:sp>
        <p:nvSpPr>
          <p:cNvPr id="37" name="Rectangle: Rounded Corners 36">
            <a:extLst>
              <a:ext uri="{FF2B5EF4-FFF2-40B4-BE49-F238E27FC236}">
                <a16:creationId xmlns:a16="http://schemas.microsoft.com/office/drawing/2014/main" id="{6BAB7651-357F-B633-32A3-61DE0BD2709F}"/>
              </a:ext>
            </a:extLst>
          </p:cNvPr>
          <p:cNvSpPr/>
          <p:nvPr/>
        </p:nvSpPr>
        <p:spPr bwMode="gray">
          <a:xfrm>
            <a:off x="7870367" y="4527238"/>
            <a:ext cx="1965111" cy="405550"/>
          </a:xfrm>
          <a:prstGeom prst="roundRect">
            <a:avLst/>
          </a:prstGeom>
          <a:solidFill>
            <a:schemeClr val="bg1"/>
          </a:solidFill>
          <a:ln w="127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r">
              <a:buNone/>
            </a:pPr>
            <a:r>
              <a:rPr lang="en-US" sz="1200" dirty="0">
                <a:solidFill>
                  <a:schemeClr val="tx1"/>
                </a:solidFill>
              </a:rPr>
              <a:t>process</a:t>
            </a:r>
          </a:p>
        </p:txBody>
      </p:sp>
      <p:sp>
        <p:nvSpPr>
          <p:cNvPr id="17" name="btfpNotesBox967513">
            <a:extLst>
              <a:ext uri="{FF2B5EF4-FFF2-40B4-BE49-F238E27FC236}">
                <a16:creationId xmlns:a16="http://schemas.microsoft.com/office/drawing/2014/main" id="{EE0716E0-7781-71A5-FD04-9DAC3718057B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199" y="6342832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Pitchbook,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8"/>
              </a:rPr>
              <a:t>Fortera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(2025); Fortera Global,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9"/>
              </a:rPr>
              <a:t>ReCarb plants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(2024); Global Cement,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"/>
              </a:rPr>
              <a:t>Low-</a:t>
            </a:r>
            <a:r>
              <a:rPr kumimoji="0" lang="en-US" sz="8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"/>
              </a:rPr>
              <a:t>CO2 inspired by nature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(2021);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Business Wire,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1"/>
              </a:rPr>
              <a:t>Fortera opens first industrial green cement plant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(2024).</a:t>
            </a:r>
            <a:endParaRPr kumimoji="0" lang="en-US" altLang="ja-JP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Jessica Cong, Hyae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2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3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4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" name="Title 15">
            <a:extLst>
              <a:ext uri="{FF2B5EF4-FFF2-40B4-BE49-F238E27FC236}">
                <a16:creationId xmlns:a16="http://schemas.microsoft.com/office/drawing/2014/main" id="{63E788AC-4560-51E8-8416-97AA54075F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>
                <a:cs typeface="Arial"/>
              </a:rPr>
              <a:t>Fortera’s </a:t>
            </a:r>
            <a:r>
              <a:rPr lang="en-US" dirty="0" err="1">
                <a:cs typeface="Arial"/>
              </a:rPr>
              <a:t>ReCarb</a:t>
            </a:r>
            <a:r>
              <a:rPr lang="en-US" dirty="0">
                <a:cs typeface="Arial"/>
              </a:rPr>
              <a:t> technology uses mineral </a:t>
            </a:r>
            <a:r>
              <a:rPr lang="en-US" dirty="0" err="1">
                <a:cs typeface="Arial"/>
              </a:rPr>
              <a:t>recarbonation</a:t>
            </a:r>
            <a:r>
              <a:rPr lang="en-US" dirty="0">
                <a:cs typeface="Arial"/>
              </a:rPr>
              <a:t> to produce SCMs from captured carbon</a:t>
            </a:r>
            <a:endParaRPr 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6E4771A-4932-95B6-9B88-1F85CA4D14CD}"/>
              </a:ext>
            </a:extLst>
          </p:cNvPr>
          <p:cNvSpPr txBox="1"/>
          <p:nvPr/>
        </p:nvSpPr>
        <p:spPr bwMode="gray">
          <a:xfrm>
            <a:off x="324000" y="1548000"/>
            <a:ext cx="4877358" cy="100796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>
            <a:sp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None/>
            </a:pPr>
            <a:endParaRPr lang="en-US" sz="1250" b="1" dirty="0"/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dirty="0"/>
              <a:t>Founded: 2019, California, U.S.</a:t>
            </a:r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dirty="0"/>
              <a:t>Total funding raised to date: $119 million </a:t>
            </a:r>
          </a:p>
        </p:txBody>
      </p:sp>
      <p:pic>
        <p:nvPicPr>
          <p:cNvPr id="6" name="Picture 2">
            <a:extLst>
              <a:ext uri="{FF2B5EF4-FFF2-40B4-BE49-F238E27FC236}">
                <a16:creationId xmlns:a16="http://schemas.microsoft.com/office/drawing/2014/main" id="{C1472F44-2015-09F9-41FF-E4D5418DF7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85617" y="1639732"/>
            <a:ext cx="1693302" cy="2941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How We Do It - Fortera Corporation">
            <a:extLst>
              <a:ext uri="{FF2B5EF4-FFF2-40B4-BE49-F238E27FC236}">
                <a16:creationId xmlns:a16="http://schemas.microsoft.com/office/drawing/2014/main" id="{8698E046-B1F2-31CA-4B36-4B82C6B287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035891" y="4609195"/>
            <a:ext cx="1066052" cy="245192"/>
          </a:xfrm>
          <a:prstGeom prst="rect">
            <a:avLst/>
          </a:prstGeom>
          <a:noFill/>
          <a:ln>
            <a:solidFill>
              <a:schemeClr val="accent1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0CCF6E8C-BFA9-D7F6-EAA1-893204829C74}"/>
              </a:ext>
            </a:extLst>
          </p:cNvPr>
          <p:cNvSpPr/>
          <p:nvPr/>
        </p:nvSpPr>
        <p:spPr bwMode="gray">
          <a:xfrm>
            <a:off x="7870367" y="2168076"/>
            <a:ext cx="2014900" cy="405550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dirty="0">
                <a:solidFill>
                  <a:schemeClr val="tx1"/>
                </a:solidFill>
              </a:rPr>
              <a:t>Limestone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9A3E50AA-BB3B-4996-E56B-C3836194DBDB}"/>
              </a:ext>
            </a:extLst>
          </p:cNvPr>
          <p:cNvSpPr/>
          <p:nvPr/>
        </p:nvSpPr>
        <p:spPr bwMode="gray">
          <a:xfrm>
            <a:off x="8899887" y="2964054"/>
            <a:ext cx="985380" cy="405550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dirty="0">
                <a:solidFill>
                  <a:schemeClr val="tx1"/>
                </a:solidFill>
              </a:rPr>
              <a:t>Kiln</a:t>
            </a:r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ACB8E68F-178A-75AF-36B4-023FF2A6B7FF}"/>
              </a:ext>
            </a:extLst>
          </p:cNvPr>
          <p:cNvSpPr/>
          <p:nvPr/>
        </p:nvSpPr>
        <p:spPr bwMode="gray">
          <a:xfrm>
            <a:off x="7870367" y="3782236"/>
            <a:ext cx="1965111" cy="405550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dirty="0">
                <a:solidFill>
                  <a:schemeClr val="tx1"/>
                </a:solidFill>
              </a:rPr>
              <a:t>Calcium oxide (CaO)</a:t>
            </a:r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EC4D2A4F-3779-4A5D-AA11-B4BFC02D1FEC}"/>
              </a:ext>
            </a:extLst>
          </p:cNvPr>
          <p:cNvPicPr>
            <a:picLocks noChangeAspect="1"/>
          </p:cNvPicPr>
          <p:nvPr/>
        </p:nvPicPr>
        <p:blipFill>
          <a:blip r:embed="rId1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121966" y="5376937"/>
            <a:ext cx="893902" cy="257369"/>
          </a:xfrm>
          <a:prstGeom prst="rect">
            <a:avLst/>
          </a:prstGeom>
        </p:spPr>
      </p:pic>
      <p:sp>
        <p:nvSpPr>
          <p:cNvPr id="31" name="Triangle 21">
            <a:extLst>
              <a:ext uri="{FF2B5EF4-FFF2-40B4-BE49-F238E27FC236}">
                <a16:creationId xmlns:a16="http://schemas.microsoft.com/office/drawing/2014/main" id="{C18EA2AF-FC96-1B7F-C640-CD687C674F42}"/>
              </a:ext>
            </a:extLst>
          </p:cNvPr>
          <p:cNvSpPr/>
          <p:nvPr/>
        </p:nvSpPr>
        <p:spPr bwMode="gray">
          <a:xfrm rot="10800000">
            <a:off x="8517816" y="2692452"/>
            <a:ext cx="720000" cy="163878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090E4099-6FC1-F56F-1856-31AADB15B457}"/>
              </a:ext>
            </a:extLst>
          </p:cNvPr>
          <p:cNvSpPr/>
          <p:nvPr/>
        </p:nvSpPr>
        <p:spPr bwMode="gray">
          <a:xfrm>
            <a:off x="7870367" y="2985430"/>
            <a:ext cx="985380" cy="405550"/>
          </a:xfrm>
          <a:prstGeom prst="roundRect">
            <a:avLst/>
          </a:prstGeom>
          <a:solidFill>
            <a:schemeClr val="accent6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dirty="0">
                <a:solidFill>
                  <a:schemeClr val="tx1"/>
                </a:solidFill>
                <a:cs typeface="Arial"/>
              </a:rPr>
              <a:t>CO₂ </a:t>
            </a:r>
            <a:r>
              <a:rPr lang="en-US" sz="1200" dirty="0">
                <a:solidFill>
                  <a:schemeClr val="tx1"/>
                </a:solidFill>
              </a:rPr>
              <a:t>waste</a:t>
            </a:r>
          </a:p>
        </p:txBody>
      </p:sp>
      <p:sp>
        <p:nvSpPr>
          <p:cNvPr id="33" name="Triangle 21">
            <a:extLst>
              <a:ext uri="{FF2B5EF4-FFF2-40B4-BE49-F238E27FC236}">
                <a16:creationId xmlns:a16="http://schemas.microsoft.com/office/drawing/2014/main" id="{B097FFA4-4706-054C-80F8-6864885E9F56}"/>
              </a:ext>
            </a:extLst>
          </p:cNvPr>
          <p:cNvSpPr/>
          <p:nvPr/>
        </p:nvSpPr>
        <p:spPr bwMode="gray">
          <a:xfrm rot="10800000">
            <a:off x="8517816" y="3499532"/>
            <a:ext cx="720000" cy="163878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34" name="Triangle 21">
            <a:extLst>
              <a:ext uri="{FF2B5EF4-FFF2-40B4-BE49-F238E27FC236}">
                <a16:creationId xmlns:a16="http://schemas.microsoft.com/office/drawing/2014/main" id="{1CE0081C-A149-1543-A303-FBA26BEB09F5}"/>
              </a:ext>
            </a:extLst>
          </p:cNvPr>
          <p:cNvSpPr/>
          <p:nvPr/>
        </p:nvSpPr>
        <p:spPr bwMode="gray">
          <a:xfrm rot="10800000">
            <a:off x="8517816" y="4306612"/>
            <a:ext cx="720000" cy="163878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35" name="Triangle 21">
            <a:extLst>
              <a:ext uri="{FF2B5EF4-FFF2-40B4-BE49-F238E27FC236}">
                <a16:creationId xmlns:a16="http://schemas.microsoft.com/office/drawing/2014/main" id="{1CA1BB2B-B01F-FE82-5FB8-591AAB38E4DE}"/>
              </a:ext>
            </a:extLst>
          </p:cNvPr>
          <p:cNvSpPr/>
          <p:nvPr/>
        </p:nvSpPr>
        <p:spPr bwMode="gray">
          <a:xfrm rot="10800000">
            <a:off x="8517816" y="5071496"/>
            <a:ext cx="720000" cy="163878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41" name="btfpCallout843070">
            <a:extLst>
              <a:ext uri="{FF2B5EF4-FFF2-40B4-BE49-F238E27FC236}">
                <a16:creationId xmlns:a16="http://schemas.microsoft.com/office/drawing/2014/main" id="{D8D59F33-C31C-3720-020D-181D84776B80}"/>
              </a:ext>
            </a:extLst>
          </p:cNvPr>
          <p:cNvSpPr/>
          <p:nvPr/>
        </p:nvSpPr>
        <p:spPr bwMode="gray">
          <a:xfrm>
            <a:off x="10147501" y="2708088"/>
            <a:ext cx="1625958" cy="653385"/>
          </a:xfrm>
          <a:prstGeom prst="wedgeRectCallout">
            <a:avLst>
              <a:gd name="adj1" fmla="val -64851"/>
              <a:gd name="adj2" fmla="val 15998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chemeClr val="bg1"/>
                </a:solidFill>
                <a:latin typeface="Arial"/>
              </a:rPr>
              <a:t>The k</a:t>
            </a:r>
            <a:r>
              <a:rPr kumimoji="0" lang="en-US" sz="110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iln is heated to a lower temperature of </a:t>
            </a:r>
            <a:r>
              <a:rPr lang="en-US" sz="1100" i="0" u="none" strike="noStrike" dirty="0">
                <a:solidFill>
                  <a:schemeClr val="bg1"/>
                </a:solidFill>
                <a:effectLst/>
              </a:rPr>
              <a:t>900 to 1,100°C.</a:t>
            </a:r>
            <a:endParaRPr kumimoji="0" lang="en-US" sz="110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2" name="btfpCallout843070">
            <a:extLst>
              <a:ext uri="{FF2B5EF4-FFF2-40B4-BE49-F238E27FC236}">
                <a16:creationId xmlns:a16="http://schemas.microsoft.com/office/drawing/2014/main" id="{A3648E05-FF35-23AE-839C-C1EFAADD50A0}"/>
              </a:ext>
            </a:extLst>
          </p:cNvPr>
          <p:cNvSpPr/>
          <p:nvPr/>
        </p:nvSpPr>
        <p:spPr bwMode="gray">
          <a:xfrm>
            <a:off x="5956073" y="2688702"/>
            <a:ext cx="1627200" cy="991939"/>
          </a:xfrm>
          <a:prstGeom prst="wedgeRectCallout">
            <a:avLst>
              <a:gd name="adj1" fmla="val 64729"/>
              <a:gd name="adj2" fmla="val -5072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cs typeface="Arial"/>
              </a:rPr>
              <a:t>CO₂ is captured when limestone is heated during calcination and </a:t>
            </a:r>
            <a:r>
              <a:rPr lang="en-US" sz="1100" dirty="0">
                <a:solidFill>
                  <a:schemeClr val="bg1"/>
                </a:solidFill>
                <a:latin typeface="Arial"/>
              </a:rPr>
              <a:t>u</a:t>
            </a:r>
            <a:r>
              <a:rPr kumimoji="0" lang="en-US" sz="110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pcycled directly from the</a:t>
            </a:r>
            <a:r>
              <a:rPr lang="en-US" sz="1100" dirty="0">
                <a:solidFill>
                  <a:schemeClr val="bg1"/>
                </a:solidFill>
                <a:latin typeface="Arial"/>
              </a:rPr>
              <a:t> cement</a:t>
            </a:r>
            <a:r>
              <a:rPr kumimoji="0" lang="en-US" sz="110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kiln.</a:t>
            </a:r>
          </a:p>
        </p:txBody>
      </p:sp>
      <p:sp>
        <p:nvSpPr>
          <p:cNvPr id="43" name="Arrow: Right 42">
            <a:extLst>
              <a:ext uri="{FF2B5EF4-FFF2-40B4-BE49-F238E27FC236}">
                <a16:creationId xmlns:a16="http://schemas.microsoft.com/office/drawing/2014/main" id="{6ACBEA62-B4CC-44D1-2C82-A0DA698EA6A7}"/>
              </a:ext>
            </a:extLst>
          </p:cNvPr>
          <p:cNvSpPr/>
          <p:nvPr/>
        </p:nvSpPr>
        <p:spPr bwMode="gray">
          <a:xfrm rot="5400000">
            <a:off x="7461846" y="3824256"/>
            <a:ext cx="1088169" cy="211368"/>
          </a:xfrm>
          <a:prstGeom prst="rightArrow">
            <a:avLst>
              <a:gd name="adj1" fmla="val 43078"/>
              <a:gd name="adj2" fmla="val 50000"/>
            </a:avLst>
          </a:prstGeom>
          <a:solidFill>
            <a:schemeClr val="accent6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18" name="btfpCallout843070">
            <a:extLst>
              <a:ext uri="{FF2B5EF4-FFF2-40B4-BE49-F238E27FC236}">
                <a16:creationId xmlns:a16="http://schemas.microsoft.com/office/drawing/2014/main" id="{24437981-BBA7-05F5-1ADE-3FC44825B49D}"/>
              </a:ext>
            </a:extLst>
          </p:cNvPr>
          <p:cNvSpPr/>
          <p:nvPr/>
        </p:nvSpPr>
        <p:spPr bwMode="gray">
          <a:xfrm>
            <a:off x="5956073" y="4544886"/>
            <a:ext cx="1627200" cy="991939"/>
          </a:xfrm>
          <a:prstGeom prst="wedgeRectCallout">
            <a:avLst>
              <a:gd name="adj1" fmla="val 68297"/>
              <a:gd name="adj2" fmla="val -22536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indent="0">
              <a:spcBef>
                <a:spcPts val="0"/>
              </a:spcBef>
              <a:buNone/>
              <a:defRPr/>
            </a:pPr>
            <a:r>
              <a:rPr lang="en-US" sz="1100" dirty="0">
                <a:cs typeface="Arial"/>
              </a:rPr>
              <a:t>The CO₂ is mineralized into a cementitious material that can be co-blended with Portland cement.</a:t>
            </a:r>
            <a:endParaRPr kumimoji="0" lang="en-US" sz="110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" name="btfpCallout843070">
            <a:extLst>
              <a:ext uri="{FF2B5EF4-FFF2-40B4-BE49-F238E27FC236}">
                <a16:creationId xmlns:a16="http://schemas.microsoft.com/office/drawing/2014/main" id="{200816CE-E779-4C6E-0A4B-A409AB36DC76}"/>
              </a:ext>
            </a:extLst>
          </p:cNvPr>
          <p:cNvSpPr/>
          <p:nvPr/>
        </p:nvSpPr>
        <p:spPr bwMode="gray">
          <a:xfrm>
            <a:off x="10147500" y="4534745"/>
            <a:ext cx="1625958" cy="1330493"/>
          </a:xfrm>
          <a:prstGeom prst="wedgeRectCallout">
            <a:avLst>
              <a:gd name="adj1" fmla="val -65483"/>
              <a:gd name="adj2" fmla="val 15316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chemeClr val="bg1"/>
                </a:solidFill>
                <a:latin typeface="Arial"/>
              </a:rPr>
              <a:t>The product can be used as an SCM or a cementitious binder for preformed concrete materials such as bricks, blocks, or precast structures.</a:t>
            </a:r>
            <a:endParaRPr kumimoji="0" lang="en-US" sz="110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2532956D-51C3-47AD-C257-9626B5BFB67E}"/>
              </a:ext>
            </a:extLst>
          </p:cNvPr>
          <p:cNvSpPr txBox="1">
            <a:spLocks/>
          </p:cNvSpPr>
          <p:nvPr/>
        </p:nvSpPr>
        <p:spPr>
          <a:xfrm>
            <a:off x="-11723" y="-9218"/>
            <a:ext cx="3886200" cy="320040"/>
          </a:xfrm>
          <a:prstGeom prst="rect">
            <a:avLst/>
          </a:prstGeom>
          <a:solidFill>
            <a:schemeClr val="accent5"/>
          </a:solidFill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0975" indent="0" algn="ctr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sz="16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CCUS: </a:t>
            </a:r>
            <a:r>
              <a:rPr lang="en-US" b="1" dirty="0" err="1">
                <a:solidFill>
                  <a:schemeClr val="bg1"/>
                </a:solidFill>
              </a:rPr>
              <a:t>Fortera</a:t>
            </a:r>
            <a:endParaRPr lang="en-US" sz="1400" b="1" dirty="0">
              <a:solidFill>
                <a:schemeClr val="bg1"/>
              </a:solidFill>
            </a:endParaRP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E34F8726-E063-8916-641A-F5EFD57A2666}"/>
              </a:ext>
            </a:extLst>
          </p:cNvPr>
          <p:cNvSpPr txBox="1">
            <a:spLocks/>
          </p:cNvSpPr>
          <p:nvPr/>
        </p:nvSpPr>
        <p:spPr>
          <a:xfrm>
            <a:off x="324000" y="2781980"/>
            <a:ext cx="4877358" cy="2938739"/>
          </a:xfrm>
          <a:prstGeom prst="rect">
            <a:avLst/>
          </a:prstGeom>
          <a:solidFill>
            <a:srgbClr val="E5E8F0"/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Technology</a:t>
            </a:r>
          </a:p>
          <a:p>
            <a:pPr>
              <a:spcBef>
                <a:spcPts val="400"/>
              </a:spcBef>
            </a:pPr>
            <a:r>
              <a:rPr lang="en-US" sz="1050" dirty="0" err="1">
                <a:cs typeface="Arial"/>
              </a:rPr>
              <a:t>Fortera</a:t>
            </a:r>
            <a:r>
              <a:rPr lang="en-US" dirty="0" err="1">
                <a:cs typeface="Arial"/>
              </a:rPr>
              <a:t>’s</a:t>
            </a:r>
            <a:r>
              <a:rPr lang="en-US" dirty="0">
                <a:cs typeface="Arial"/>
              </a:rPr>
              <a:t> </a:t>
            </a:r>
            <a:r>
              <a:rPr lang="en-US" sz="1050" b="1" dirty="0" err="1">
                <a:cs typeface="Arial"/>
              </a:rPr>
              <a:t>ReCarb</a:t>
            </a:r>
            <a:r>
              <a:rPr lang="en-US" sz="1050" dirty="0">
                <a:cs typeface="Arial"/>
              </a:rPr>
              <a:t> process is a bolt-on solution that captures CO₂ released during clinker production and </a:t>
            </a:r>
            <a:r>
              <a:rPr lang="en-US" sz="1050" b="1" dirty="0">
                <a:cs typeface="Arial"/>
              </a:rPr>
              <a:t>mineralizes it into carbonate-based cementitious material</a:t>
            </a:r>
            <a:r>
              <a:rPr lang="en-US" sz="1050" dirty="0">
                <a:cs typeface="Arial"/>
              </a:rPr>
              <a:t>, which can serve as a supplementary cementitious material (SCM) or binder for precast products. 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It forms stable </a:t>
            </a:r>
            <a:r>
              <a:rPr lang="en-US" sz="1050" b="1" dirty="0">
                <a:cs typeface="Arial"/>
              </a:rPr>
              <a:t>calcium carbonate phases (e.g., vaterite and others)</a:t>
            </a:r>
            <a:r>
              <a:rPr lang="en-US" sz="1050" dirty="0">
                <a:cs typeface="Arial"/>
              </a:rPr>
              <a:t>,</a:t>
            </a:r>
            <a:r>
              <a:rPr lang="en-US" sz="1050" b="1" dirty="0">
                <a:cs typeface="Arial"/>
              </a:rPr>
              <a:t> </a:t>
            </a:r>
            <a:r>
              <a:rPr lang="en-US" sz="1050" dirty="0">
                <a:cs typeface="Arial"/>
              </a:rPr>
              <a:t>effectively locking in CO</a:t>
            </a:r>
            <a:r>
              <a:rPr lang="en-US" sz="1050" baseline="-25000" dirty="0">
                <a:cs typeface="Arial"/>
              </a:rPr>
              <a:t>2</a:t>
            </a:r>
            <a:r>
              <a:rPr lang="en-US" sz="1050" dirty="0">
                <a:cs typeface="Arial"/>
              </a:rPr>
              <a:t> while reducing calcination emissions.</a:t>
            </a:r>
          </a:p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Current achievements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In April 2024, </a:t>
            </a:r>
            <a:r>
              <a:rPr lang="en-US" sz="1050" dirty="0" err="1">
                <a:cs typeface="Arial"/>
              </a:rPr>
              <a:t>Fortera</a:t>
            </a:r>
            <a:r>
              <a:rPr lang="en-US" sz="1050" dirty="0">
                <a:cs typeface="Arial"/>
              </a:rPr>
              <a:t> opened its </a:t>
            </a:r>
            <a:r>
              <a:rPr lang="en-US" sz="1050" b="1" dirty="0">
                <a:cs typeface="Arial"/>
              </a:rPr>
              <a:t>first industrial green cement plant </a:t>
            </a:r>
            <a:r>
              <a:rPr lang="en-US" sz="1050" dirty="0">
                <a:cs typeface="Arial"/>
              </a:rPr>
              <a:t>adjacent to CalPortland’s Redding, CA,</a:t>
            </a:r>
            <a:r>
              <a:rPr lang="en-US" dirty="0">
                <a:cs typeface="Arial"/>
              </a:rPr>
              <a:t> </a:t>
            </a:r>
            <a:r>
              <a:rPr lang="en-US" sz="1050" dirty="0">
                <a:cs typeface="Arial"/>
              </a:rPr>
              <a:t>facility, aiming to produce </a:t>
            </a:r>
            <a:r>
              <a:rPr lang="en-US" sz="1050" b="1" dirty="0">
                <a:cs typeface="Arial"/>
              </a:rPr>
              <a:t>~15,000 tons </a:t>
            </a:r>
            <a:r>
              <a:rPr lang="en-US" sz="1050" dirty="0">
                <a:cs typeface="Arial"/>
              </a:rPr>
              <a:t>of </a:t>
            </a:r>
            <a:r>
              <a:rPr lang="en-US" sz="1050" b="1" dirty="0" err="1">
                <a:cs typeface="Arial"/>
              </a:rPr>
              <a:t>ReAct</a:t>
            </a:r>
            <a:r>
              <a:rPr lang="en-US" sz="1050" b="1" dirty="0">
                <a:cs typeface="Arial"/>
              </a:rPr>
              <a:t> </a:t>
            </a:r>
            <a:r>
              <a:rPr lang="en-US" sz="1050" dirty="0">
                <a:cs typeface="Arial"/>
              </a:rPr>
              <a:t>low-carbon cement per year and </a:t>
            </a:r>
            <a:r>
              <a:rPr lang="en-US" sz="1050" b="1" dirty="0">
                <a:cs typeface="Arial"/>
              </a:rPr>
              <a:t>capture ~6,600 tons of CO₂</a:t>
            </a:r>
            <a:r>
              <a:rPr lang="en-US" b="1" dirty="0">
                <a:cs typeface="Arial"/>
              </a:rPr>
              <a:t>.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117764693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4" name="think-cell data - do not delete" hidden="1">
            <a:extLst>
              <a:ext uri="{FF2B5EF4-FFF2-40B4-BE49-F238E27FC236}">
                <a16:creationId xmlns:a16="http://schemas.microsoft.com/office/drawing/2014/main" id="{3D764A1C-0328-0801-C494-DD62B7C99871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92" imgH="591" progId="TCLayout.ActiveDocument.1">
                  <p:embed/>
                </p:oleObj>
              </mc:Choice>
              <mc:Fallback>
                <p:oleObj name="think-cell Slide" r:id="rId5" imgW="592" imgH="591" progId="TCLayout.ActiveDocument.1">
                  <p:embed/>
                  <p:pic>
                    <p:nvPicPr>
                      <p:cNvPr id="12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D764A1C-0328-0801-C494-DD62B7C9987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4" name="Oval 73">
            <a:extLst>
              <a:ext uri="{FF2B5EF4-FFF2-40B4-BE49-F238E27FC236}">
                <a16:creationId xmlns:a16="http://schemas.microsoft.com/office/drawing/2014/main" id="{1B3CE2E4-9AFA-C8CB-0EFE-072EF5E65AA5}"/>
              </a:ext>
            </a:extLst>
          </p:cNvPr>
          <p:cNvSpPr/>
          <p:nvPr/>
        </p:nvSpPr>
        <p:spPr bwMode="gray">
          <a:xfrm>
            <a:off x="5260874" y="2317715"/>
            <a:ext cx="274638" cy="273050"/>
          </a:xfrm>
          <a:prstGeom prst="ellipse">
            <a:avLst/>
          </a:prstGeom>
          <a:solidFill>
            <a:schemeClr val="bg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50" b="1" dirty="0">
                <a:solidFill>
                  <a:schemeClr val="bg1"/>
                </a:solidFill>
              </a:rPr>
              <a:t>1</a:t>
            </a:r>
          </a:p>
        </p:txBody>
      </p: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3A7C0BBB-D5BB-B8E3-2505-6F61EF775445}"/>
              </a:ext>
            </a:extLst>
          </p:cNvPr>
          <p:cNvGrpSpPr/>
          <p:nvPr/>
        </p:nvGrpSpPr>
        <p:grpSpPr>
          <a:xfrm>
            <a:off x="831187" y="2276349"/>
            <a:ext cx="3762382" cy="3754139"/>
            <a:chOff x="617540" y="1864167"/>
            <a:chExt cx="3762382" cy="3754139"/>
          </a:xfrm>
        </p:grpSpPr>
        <p:sp>
          <p:nvSpPr>
            <p:cNvPr id="77" name="Rectangle: Rounded Corners 66">
              <a:extLst>
                <a:ext uri="{FF2B5EF4-FFF2-40B4-BE49-F238E27FC236}">
                  <a16:creationId xmlns:a16="http://schemas.microsoft.com/office/drawing/2014/main" id="{1C6583AB-6CC5-93BA-2382-0C7E7367F89D}"/>
                </a:ext>
              </a:extLst>
            </p:cNvPr>
            <p:cNvSpPr/>
            <p:nvPr/>
          </p:nvSpPr>
          <p:spPr>
            <a:xfrm>
              <a:off x="617540" y="1864167"/>
              <a:ext cx="3762382" cy="3746275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90000"/>
                <a:lumOff val="10000"/>
              </a:scheme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67" name="Rectangle: Rounded Corners 66">
              <a:extLst>
                <a:ext uri="{FF2B5EF4-FFF2-40B4-BE49-F238E27FC236}">
                  <a16:creationId xmlns:a16="http://schemas.microsoft.com/office/drawing/2014/main" id="{5D4AA08E-D6FB-D222-0EE8-D506D8D8EC66}"/>
                </a:ext>
              </a:extLst>
            </p:cNvPr>
            <p:cNvSpPr/>
            <p:nvPr/>
          </p:nvSpPr>
          <p:spPr>
            <a:xfrm>
              <a:off x="625479" y="3060558"/>
              <a:ext cx="3058626" cy="2557748"/>
            </a:xfrm>
            <a:prstGeom prst="roundRect">
              <a:avLst>
                <a:gd name="adj" fmla="val 0"/>
              </a:avLst>
            </a:prstGeom>
            <a:solidFill>
              <a:schemeClr val="accent1">
                <a:lumMod val="75000"/>
              </a:scheme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0034B58-F244-0D12-2800-5DC07F2D27AC}"/>
                </a:ext>
              </a:extLst>
            </p:cNvPr>
            <p:cNvSpPr txBox="1"/>
            <p:nvPr/>
          </p:nvSpPr>
          <p:spPr>
            <a:xfrm>
              <a:off x="625479" y="3247545"/>
              <a:ext cx="3058626" cy="3048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ctr" defTabSz="228600">
                <a:spcAft>
                  <a:spcPts val="1200"/>
                </a:spcAft>
              </a:pPr>
              <a:r>
                <a:rPr lang="en-US" sz="1400" b="1" dirty="0">
                  <a:solidFill>
                    <a:schemeClr val="bg1"/>
                  </a:solidFill>
                </a:rPr>
                <a:t>Building design &amp; construction </a:t>
              </a:r>
              <a:endParaRPr lang="en-US" sz="1400" b="1" baseline="30000" dirty="0">
                <a:solidFill>
                  <a:schemeClr val="bg1"/>
                </a:solidFill>
              </a:endParaRPr>
            </a:p>
          </p:txBody>
        </p:sp>
        <p:sp>
          <p:nvSpPr>
            <p:cNvPr id="62" name="Rectangle: Rounded Corners 66">
              <a:extLst>
                <a:ext uri="{FF2B5EF4-FFF2-40B4-BE49-F238E27FC236}">
                  <a16:creationId xmlns:a16="http://schemas.microsoft.com/office/drawing/2014/main" id="{D9038643-EA4A-27F7-C64E-356CE6E148CD}"/>
                </a:ext>
              </a:extLst>
            </p:cNvPr>
            <p:cNvSpPr/>
            <p:nvPr/>
          </p:nvSpPr>
          <p:spPr>
            <a:xfrm>
              <a:off x="625478" y="3721096"/>
              <a:ext cx="1521375" cy="1897210"/>
            </a:xfrm>
            <a:prstGeom prst="roundRect">
              <a:avLst>
                <a:gd name="adj" fmla="val 0"/>
              </a:avLst>
            </a:prstGeom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296A8FFB-CA7E-6C83-BE46-A74C9DBAD7EC}"/>
                </a:ext>
              </a:extLst>
            </p:cNvPr>
            <p:cNvSpPr txBox="1"/>
            <p:nvPr/>
          </p:nvSpPr>
          <p:spPr>
            <a:xfrm>
              <a:off x="625478" y="3756302"/>
              <a:ext cx="1521375" cy="3048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ctr" defTabSz="228600">
                <a:spcAft>
                  <a:spcPts val="1200"/>
                </a:spcAft>
              </a:pPr>
              <a:r>
                <a:rPr lang="en-US" sz="1400" b="1" dirty="0">
                  <a:solidFill>
                    <a:schemeClr val="accent1">
                      <a:lumMod val="50000"/>
                    </a:schemeClr>
                  </a:solidFill>
                </a:rPr>
                <a:t>Concrete production</a:t>
              </a:r>
              <a:endParaRPr lang="en-US" sz="1400" b="1" baseline="30000" dirty="0">
                <a:solidFill>
                  <a:schemeClr val="accent1">
                    <a:lumMod val="50000"/>
                  </a:schemeClr>
                </a:solidFill>
              </a:endParaRPr>
            </a:p>
          </p:txBody>
        </p:sp>
        <p:sp>
          <p:nvSpPr>
            <p:cNvPr id="64" name="Rectangle: Rounded Corners 66">
              <a:extLst>
                <a:ext uri="{FF2B5EF4-FFF2-40B4-BE49-F238E27FC236}">
                  <a16:creationId xmlns:a16="http://schemas.microsoft.com/office/drawing/2014/main" id="{122701D9-3E31-2ED2-520A-8DC44844BB17}"/>
                </a:ext>
              </a:extLst>
            </p:cNvPr>
            <p:cNvSpPr/>
            <p:nvPr/>
          </p:nvSpPr>
          <p:spPr>
            <a:xfrm>
              <a:off x="625478" y="4242080"/>
              <a:ext cx="1521375" cy="1368362"/>
            </a:xfrm>
            <a:prstGeom prst="roundRect">
              <a:avLst>
                <a:gd name="adj" fmla="val 0"/>
              </a:avLst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7D8DCAEC-C684-CC3E-A32D-3626F67EF27E}"/>
                </a:ext>
              </a:extLst>
            </p:cNvPr>
            <p:cNvSpPr txBox="1"/>
            <p:nvPr/>
          </p:nvSpPr>
          <p:spPr>
            <a:xfrm>
              <a:off x="625478" y="4665944"/>
              <a:ext cx="1521375" cy="3048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ctr" defTabSz="228600">
                <a:spcAft>
                  <a:spcPts val="1200"/>
                </a:spcAft>
              </a:pPr>
              <a:r>
                <a:rPr lang="en-US" sz="1400" b="1" dirty="0">
                  <a:solidFill>
                    <a:schemeClr val="accent1">
                      <a:lumMod val="50000"/>
                    </a:schemeClr>
                  </a:solidFill>
                </a:rPr>
                <a:t>Cement production</a:t>
              </a:r>
              <a:endParaRPr lang="en-US" sz="1400" b="1" baseline="30000" dirty="0">
                <a:solidFill>
                  <a:schemeClr val="accent1">
                    <a:lumMod val="50000"/>
                  </a:schemeClr>
                </a:solidFill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95EB362A-ABB9-A8CF-6898-638148B09790}"/>
                </a:ext>
              </a:extLst>
            </p:cNvPr>
            <p:cNvSpPr txBox="1"/>
            <p:nvPr/>
          </p:nvSpPr>
          <p:spPr>
            <a:xfrm>
              <a:off x="617540" y="2154637"/>
              <a:ext cx="3762382" cy="3048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ctr" defTabSz="228600">
                <a:spcAft>
                  <a:spcPts val="1200"/>
                </a:spcAft>
              </a:pPr>
              <a:r>
                <a:rPr lang="en-US" sz="1400" b="1" dirty="0">
                  <a:solidFill>
                    <a:schemeClr val="bg1"/>
                  </a:solidFill>
                </a:rPr>
                <a:t>Building usage &amp; lifetime</a:t>
              </a:r>
              <a:endParaRPr lang="en-US" sz="1400" b="1" baseline="30000" dirty="0">
                <a:solidFill>
                  <a:schemeClr val="bg1"/>
                </a:solidFill>
              </a:endParaRPr>
            </a:p>
          </p:txBody>
        </p:sp>
      </p:grpSp>
      <p:sp>
        <p:nvSpPr>
          <p:cNvPr id="79" name="TextBox 78">
            <a:extLst>
              <a:ext uri="{FF2B5EF4-FFF2-40B4-BE49-F238E27FC236}">
                <a16:creationId xmlns:a16="http://schemas.microsoft.com/office/drawing/2014/main" id="{0FC03209-8D38-1EDE-9409-751E05498A03}"/>
              </a:ext>
            </a:extLst>
          </p:cNvPr>
          <p:cNvSpPr txBox="1"/>
          <p:nvPr/>
        </p:nvSpPr>
        <p:spPr>
          <a:xfrm>
            <a:off x="6842028" y="2317715"/>
            <a:ext cx="5060777" cy="1413203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pPr algn="l" defTabSz="228600"/>
            <a:r>
              <a:rPr lang="en-US" sz="1400" b="1" dirty="0"/>
              <a:t>Efficiency in concrete production</a:t>
            </a:r>
          </a:p>
          <a:p>
            <a:pPr marL="285750" indent="-171450" algn="l" defTabSz="228600">
              <a:buFont typeface="Arial" panose="020B0604020202020204" pitchFamily="34" charset="0"/>
              <a:buChar char="•"/>
            </a:pPr>
            <a:r>
              <a:rPr lang="en-US" sz="1200" dirty="0"/>
              <a:t>Shift from small-site batching to industrialized processes ensures better mix control.</a:t>
            </a:r>
          </a:p>
          <a:p>
            <a:pPr marL="285750" indent="-171450" algn="l" defTabSz="228600">
              <a:buFont typeface="Arial" panose="020B0604020202020204" pitchFamily="34" charset="0"/>
              <a:buChar char="•"/>
            </a:pPr>
            <a:r>
              <a:rPr lang="en-US" sz="1200" dirty="0"/>
              <a:t>Use of admixtures improves aggregate processing.</a:t>
            </a:r>
          </a:p>
          <a:p>
            <a:pPr marL="742950" lvl="1" indent="-171450" defTabSz="228600">
              <a:buFont typeface="Arial" panose="020B0604020202020204" pitchFamily="34" charset="0"/>
              <a:buChar char="•"/>
            </a:pPr>
            <a:r>
              <a:rPr lang="en-US" sz="1200" dirty="0"/>
              <a:t>Already applied in some countries.</a:t>
            </a:r>
          </a:p>
          <a:p>
            <a:pPr marL="285750" indent="-171450" defTabSz="228600">
              <a:buFont typeface="Arial" panose="020B0604020202020204" pitchFamily="34" charset="0"/>
              <a:buChar char="•"/>
            </a:pPr>
            <a:r>
              <a:rPr lang="en-US" sz="1200" b="1" dirty="0"/>
              <a:t>Abatement potential: ~400 MtCO₂ per year by 2050.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75CA7254-B9EC-59CF-6BFA-043C454537E9}"/>
              </a:ext>
            </a:extLst>
          </p:cNvPr>
          <p:cNvSpPr txBox="1"/>
          <p:nvPr/>
        </p:nvSpPr>
        <p:spPr>
          <a:xfrm>
            <a:off x="6842028" y="3786880"/>
            <a:ext cx="5060777" cy="1413203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pPr defTabSz="228600"/>
            <a:r>
              <a:rPr lang="en-US" sz="1400" b="1" dirty="0"/>
              <a:t>Efficiency in design and construction</a:t>
            </a:r>
          </a:p>
          <a:p>
            <a:pPr marL="285750" indent="-171450" defTabSz="228600">
              <a:buFont typeface="Arial" panose="020B0604020202020204" pitchFamily="34" charset="0"/>
              <a:buChar char="•"/>
            </a:pPr>
            <a:r>
              <a:rPr lang="en-US" sz="1200" dirty="0"/>
              <a:t>Material-efficient design, such as slab geometry, column spacing, and optimized strength, is reducing concrete demand.</a:t>
            </a:r>
          </a:p>
          <a:p>
            <a:pPr marL="285750" indent="-171450" defTabSz="228600">
              <a:buFont typeface="Arial" panose="020B0604020202020204" pitchFamily="34" charset="0"/>
              <a:buChar char="•"/>
            </a:pPr>
            <a:r>
              <a:rPr lang="en-US" sz="1200" dirty="0"/>
              <a:t>Smart design systems reduce concrete demand.</a:t>
            </a:r>
          </a:p>
          <a:p>
            <a:pPr marL="285750" indent="-171450" defTabSz="228600">
              <a:buFont typeface="Arial" panose="020B0604020202020204" pitchFamily="34" charset="0"/>
              <a:buChar char="•"/>
            </a:pPr>
            <a:r>
              <a:rPr lang="en-US" sz="1200" dirty="0"/>
              <a:t>Requires emissions to be a design parameter.</a:t>
            </a:r>
          </a:p>
          <a:p>
            <a:pPr marL="285750" indent="-171450" defTabSz="228600">
              <a:buFont typeface="Arial" panose="020B0604020202020204" pitchFamily="34" charset="0"/>
              <a:buChar char="•"/>
            </a:pPr>
            <a:r>
              <a:rPr lang="en-US" sz="1200" b="1" dirty="0"/>
              <a:t>Abatement potential: ~800 MtCO₂ per year by 2050.</a:t>
            </a:r>
            <a:endParaRPr lang="en-US" sz="1200" b="1" dirty="0">
              <a:cs typeface="Arial"/>
            </a:endParaRPr>
          </a:p>
          <a:p>
            <a:pPr marL="285750" indent="-285750" algn="l" defTabSz="228600">
              <a:buFont typeface="Arial" panose="020B0604020202020204" pitchFamily="34" charset="0"/>
              <a:buChar char="•"/>
            </a:pPr>
            <a:endParaRPr lang="en-US" sz="1400" dirty="0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630816DB-E311-F883-BA0D-EB688D812ACB}"/>
              </a:ext>
            </a:extLst>
          </p:cNvPr>
          <p:cNvSpPr txBox="1"/>
          <p:nvPr/>
        </p:nvSpPr>
        <p:spPr>
          <a:xfrm>
            <a:off x="6842028" y="5256045"/>
            <a:ext cx="5060777" cy="1413203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pPr algn="l" defTabSz="228600"/>
            <a:r>
              <a:rPr lang="en-US" sz="1400" b="1" dirty="0"/>
              <a:t>Recarbonization</a:t>
            </a:r>
          </a:p>
          <a:p>
            <a:pPr marL="285750" lvl="0" indent="-17145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NL" altLang="en-NL" sz="1200" dirty="0">
                <a:latin typeface="Arial" panose="020B0604020202020204" pitchFamily="34" charset="0"/>
              </a:rPr>
              <a:t>Natural CO₂ uptake by concrete during lifetime.</a:t>
            </a:r>
          </a:p>
          <a:p>
            <a:pPr marL="285750" lvl="0" indent="-17145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NL" altLang="en-NL" sz="1200" dirty="0">
                <a:latin typeface="Arial" panose="020B0604020202020204" pitchFamily="34" charset="0"/>
              </a:rPr>
              <a:t>12</a:t>
            </a:r>
            <a:r>
              <a:rPr lang="en-US" altLang="en-NL" sz="1200" dirty="0">
                <a:latin typeface="Arial" panose="020B0604020202020204" pitchFamily="34" charset="0"/>
              </a:rPr>
              <a:t>% to </a:t>
            </a:r>
            <a:r>
              <a:rPr lang="en-NL" altLang="en-NL" sz="1200" dirty="0">
                <a:latin typeface="Arial" panose="020B0604020202020204" pitchFamily="34" charset="0"/>
              </a:rPr>
              <a:t>23% of process emissions can be reabsorbed.</a:t>
            </a:r>
          </a:p>
          <a:p>
            <a:pPr marL="285750" lvl="0" indent="-17145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NL" altLang="en-NL" sz="1200" dirty="0">
                <a:latin typeface="Arial" panose="020B0604020202020204" pitchFamily="34" charset="0"/>
              </a:rPr>
              <a:t>Requires access to demolition waste for maximum effect.</a:t>
            </a:r>
          </a:p>
          <a:p>
            <a:pPr marL="285750" indent="-17145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Abatement potential: ~</a:t>
            </a:r>
            <a:r>
              <a:rPr lang="en-NL" sz="1200" b="1" dirty="0">
                <a:latin typeface="Arial"/>
                <a:cs typeface="Arial"/>
              </a:rPr>
              <a:t>250 MtCO₂ </a:t>
            </a:r>
            <a:r>
              <a:rPr lang="en-US" sz="1200" b="1" dirty="0">
                <a:latin typeface="Arial"/>
                <a:cs typeface="Arial"/>
              </a:rPr>
              <a:t>per year </a:t>
            </a:r>
            <a:r>
              <a:rPr lang="en-NL" sz="1200" b="1" dirty="0">
                <a:latin typeface="Arial"/>
                <a:cs typeface="Arial"/>
              </a:rPr>
              <a:t>by 2050</a:t>
            </a:r>
            <a:r>
              <a:rPr lang="en-US" sz="1200" b="1" dirty="0">
                <a:latin typeface="Arial"/>
                <a:cs typeface="Arial"/>
              </a:rPr>
              <a:t>.</a:t>
            </a:r>
            <a:endParaRPr lang="en-NL" sz="1200" b="1" dirty="0">
              <a:latin typeface="Arial"/>
              <a:cs typeface="Arial"/>
            </a:endParaRPr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1EE6B04D-8E65-BFD4-36EF-680257E276E1}"/>
              </a:ext>
            </a:extLst>
          </p:cNvPr>
          <p:cNvGrpSpPr>
            <a:grpSpLocks noChangeAspect="1"/>
          </p:cNvGrpSpPr>
          <p:nvPr/>
        </p:nvGrpSpPr>
        <p:grpSpPr>
          <a:xfrm>
            <a:off x="5758915" y="2319103"/>
            <a:ext cx="869742" cy="867836"/>
            <a:chOff x="4287510" y="-1003945"/>
            <a:chExt cx="3762382" cy="3754139"/>
          </a:xfrm>
        </p:grpSpPr>
        <p:sp>
          <p:nvSpPr>
            <p:cNvPr id="84" name="Rectangle: Rounded Corners 66">
              <a:extLst>
                <a:ext uri="{FF2B5EF4-FFF2-40B4-BE49-F238E27FC236}">
                  <a16:creationId xmlns:a16="http://schemas.microsoft.com/office/drawing/2014/main" id="{68C4BD8D-A16D-3691-8900-C877D8FD3CE6}"/>
                </a:ext>
              </a:extLst>
            </p:cNvPr>
            <p:cNvSpPr/>
            <p:nvPr/>
          </p:nvSpPr>
          <p:spPr>
            <a:xfrm>
              <a:off x="4287510" y="-1003945"/>
              <a:ext cx="3762382" cy="3746275"/>
            </a:xfrm>
            <a:prstGeom prst="roundRect">
              <a:avLst>
                <a:gd name="adj" fmla="val 0"/>
              </a:avLst>
            </a:prstGeom>
            <a:solidFill>
              <a:srgbClr val="000000">
                <a:alpha val="20000"/>
              </a:srgb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85" name="Rectangle: Rounded Corners 66">
              <a:extLst>
                <a:ext uri="{FF2B5EF4-FFF2-40B4-BE49-F238E27FC236}">
                  <a16:creationId xmlns:a16="http://schemas.microsoft.com/office/drawing/2014/main" id="{C7344B51-0F1D-1311-DEE5-2C5AFB90B9AA}"/>
                </a:ext>
              </a:extLst>
            </p:cNvPr>
            <p:cNvSpPr/>
            <p:nvPr/>
          </p:nvSpPr>
          <p:spPr>
            <a:xfrm>
              <a:off x="4295449" y="192446"/>
              <a:ext cx="3058626" cy="2557748"/>
            </a:xfrm>
            <a:prstGeom prst="roundRect">
              <a:avLst>
                <a:gd name="adj" fmla="val 0"/>
              </a:avLst>
            </a:prstGeom>
            <a:solidFill>
              <a:srgbClr val="000000">
                <a:alpha val="20000"/>
              </a:srgb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87" name="Rectangle: Rounded Corners 66">
              <a:extLst>
                <a:ext uri="{FF2B5EF4-FFF2-40B4-BE49-F238E27FC236}">
                  <a16:creationId xmlns:a16="http://schemas.microsoft.com/office/drawing/2014/main" id="{22212BEB-35E6-1D3C-1FBC-7A4B0C735295}"/>
                </a:ext>
              </a:extLst>
            </p:cNvPr>
            <p:cNvSpPr/>
            <p:nvPr/>
          </p:nvSpPr>
          <p:spPr>
            <a:xfrm>
              <a:off x="4295448" y="852984"/>
              <a:ext cx="1521375" cy="1897210"/>
            </a:xfrm>
            <a:prstGeom prst="roundRect">
              <a:avLst>
                <a:gd name="adj" fmla="val 0"/>
              </a:avLst>
            </a:prstGeom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89" name="Rectangle: Rounded Corners 66">
              <a:extLst>
                <a:ext uri="{FF2B5EF4-FFF2-40B4-BE49-F238E27FC236}">
                  <a16:creationId xmlns:a16="http://schemas.microsoft.com/office/drawing/2014/main" id="{1CD0F80F-F13C-1A29-6C35-60F211BDE798}"/>
                </a:ext>
              </a:extLst>
            </p:cNvPr>
            <p:cNvSpPr/>
            <p:nvPr/>
          </p:nvSpPr>
          <p:spPr>
            <a:xfrm>
              <a:off x="4295448" y="1373968"/>
              <a:ext cx="1521375" cy="1368362"/>
            </a:xfrm>
            <a:prstGeom prst="roundRect">
              <a:avLst>
                <a:gd name="adj" fmla="val 0"/>
              </a:avLst>
            </a:prstGeom>
            <a:solidFill>
              <a:srgbClr val="0074A4">
                <a:alpha val="27059"/>
              </a:srgb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8FD66232-9198-8769-24A2-8AEA692BE353}"/>
              </a:ext>
            </a:extLst>
          </p:cNvPr>
          <p:cNvGrpSpPr>
            <a:grpSpLocks noChangeAspect="1"/>
          </p:cNvGrpSpPr>
          <p:nvPr/>
        </p:nvGrpSpPr>
        <p:grpSpPr>
          <a:xfrm>
            <a:off x="5755443" y="5259247"/>
            <a:ext cx="866104" cy="864206"/>
            <a:chOff x="4185803" y="4111454"/>
            <a:chExt cx="3762382" cy="3754139"/>
          </a:xfrm>
        </p:grpSpPr>
        <p:sp>
          <p:nvSpPr>
            <p:cNvPr id="94" name="Rectangle: Rounded Corners 66">
              <a:extLst>
                <a:ext uri="{FF2B5EF4-FFF2-40B4-BE49-F238E27FC236}">
                  <a16:creationId xmlns:a16="http://schemas.microsoft.com/office/drawing/2014/main" id="{E96D705F-1224-8D26-509C-32C8026A7987}"/>
                </a:ext>
              </a:extLst>
            </p:cNvPr>
            <p:cNvSpPr/>
            <p:nvPr/>
          </p:nvSpPr>
          <p:spPr>
            <a:xfrm>
              <a:off x="4185803" y="4111454"/>
              <a:ext cx="3762382" cy="3746275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90000"/>
                <a:lumOff val="10000"/>
              </a:scheme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95" name="Rectangle: Rounded Corners 66">
              <a:extLst>
                <a:ext uri="{FF2B5EF4-FFF2-40B4-BE49-F238E27FC236}">
                  <a16:creationId xmlns:a16="http://schemas.microsoft.com/office/drawing/2014/main" id="{05B0BACC-1A6C-A974-8523-ADA775F60008}"/>
                </a:ext>
              </a:extLst>
            </p:cNvPr>
            <p:cNvSpPr/>
            <p:nvPr/>
          </p:nvSpPr>
          <p:spPr>
            <a:xfrm>
              <a:off x="4193742" y="5307845"/>
              <a:ext cx="3058626" cy="2557748"/>
            </a:xfrm>
            <a:prstGeom prst="roundRect">
              <a:avLst>
                <a:gd name="adj" fmla="val 0"/>
              </a:avLst>
            </a:prstGeom>
            <a:solidFill>
              <a:srgbClr val="000000">
                <a:alpha val="20000"/>
              </a:srgb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100" name="Rectangle: Rounded Corners 66">
              <a:extLst>
                <a:ext uri="{FF2B5EF4-FFF2-40B4-BE49-F238E27FC236}">
                  <a16:creationId xmlns:a16="http://schemas.microsoft.com/office/drawing/2014/main" id="{3CFAC63B-BF3B-17BC-81A5-0D26BCE533FA}"/>
                </a:ext>
              </a:extLst>
            </p:cNvPr>
            <p:cNvSpPr/>
            <p:nvPr/>
          </p:nvSpPr>
          <p:spPr>
            <a:xfrm>
              <a:off x="4193741" y="5968383"/>
              <a:ext cx="1521375" cy="1897210"/>
            </a:xfrm>
            <a:prstGeom prst="roundRect">
              <a:avLst>
                <a:gd name="adj" fmla="val 0"/>
              </a:avLst>
            </a:prstGeom>
            <a:solidFill>
              <a:srgbClr val="000000">
                <a:alpha val="20000"/>
              </a:srgb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101" name="Rectangle: Rounded Corners 66">
              <a:extLst>
                <a:ext uri="{FF2B5EF4-FFF2-40B4-BE49-F238E27FC236}">
                  <a16:creationId xmlns:a16="http://schemas.microsoft.com/office/drawing/2014/main" id="{B3A398CB-1AB9-28C2-683F-D0C4F5F965C1}"/>
                </a:ext>
              </a:extLst>
            </p:cNvPr>
            <p:cNvSpPr/>
            <p:nvPr/>
          </p:nvSpPr>
          <p:spPr>
            <a:xfrm>
              <a:off x="4193741" y="6489367"/>
              <a:ext cx="1521375" cy="1368362"/>
            </a:xfrm>
            <a:prstGeom prst="roundRect">
              <a:avLst>
                <a:gd name="adj" fmla="val 0"/>
              </a:avLst>
            </a:prstGeom>
            <a:solidFill>
              <a:srgbClr val="000000">
                <a:alpha val="20000"/>
              </a:srgb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CEC818E1-3501-1870-5F32-A8FEC1128E55}"/>
              </a:ext>
            </a:extLst>
          </p:cNvPr>
          <p:cNvGrpSpPr>
            <a:grpSpLocks noChangeAspect="1"/>
          </p:cNvGrpSpPr>
          <p:nvPr/>
        </p:nvGrpSpPr>
        <p:grpSpPr>
          <a:xfrm>
            <a:off x="5755443" y="3789176"/>
            <a:ext cx="867920" cy="866019"/>
            <a:chOff x="7876819" y="1447058"/>
            <a:chExt cx="3762382" cy="3754139"/>
          </a:xfrm>
        </p:grpSpPr>
        <p:sp>
          <p:nvSpPr>
            <p:cNvPr id="106" name="Rectangle: Rounded Corners 66">
              <a:extLst>
                <a:ext uri="{FF2B5EF4-FFF2-40B4-BE49-F238E27FC236}">
                  <a16:creationId xmlns:a16="http://schemas.microsoft.com/office/drawing/2014/main" id="{AD9BEBB3-FDF3-3104-03AE-928C0F188C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76819" y="1447058"/>
              <a:ext cx="3762382" cy="3746275"/>
            </a:xfrm>
            <a:prstGeom prst="roundRect">
              <a:avLst>
                <a:gd name="adj" fmla="val 0"/>
              </a:avLst>
            </a:prstGeom>
            <a:solidFill>
              <a:srgbClr val="000000">
                <a:alpha val="20000"/>
              </a:srgb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107" name="Rectangle: Rounded Corners 66">
              <a:extLst>
                <a:ext uri="{FF2B5EF4-FFF2-40B4-BE49-F238E27FC236}">
                  <a16:creationId xmlns:a16="http://schemas.microsoft.com/office/drawing/2014/main" id="{6C829DBD-86E5-FD72-3038-27898B5E0E81}"/>
                </a:ext>
              </a:extLst>
            </p:cNvPr>
            <p:cNvSpPr/>
            <p:nvPr/>
          </p:nvSpPr>
          <p:spPr>
            <a:xfrm>
              <a:off x="7884758" y="2643449"/>
              <a:ext cx="3058626" cy="2557748"/>
            </a:xfrm>
            <a:prstGeom prst="roundRect">
              <a:avLst>
                <a:gd name="adj" fmla="val 0"/>
              </a:avLst>
            </a:prstGeom>
            <a:solidFill>
              <a:schemeClr val="accent1">
                <a:lumMod val="75000"/>
              </a:scheme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118" name="Rectangle: Rounded Corners 66">
              <a:extLst>
                <a:ext uri="{FF2B5EF4-FFF2-40B4-BE49-F238E27FC236}">
                  <a16:creationId xmlns:a16="http://schemas.microsoft.com/office/drawing/2014/main" id="{18F26F97-3CD4-6F4F-6D8A-C86A0FD1E95C}"/>
                </a:ext>
              </a:extLst>
            </p:cNvPr>
            <p:cNvSpPr/>
            <p:nvPr/>
          </p:nvSpPr>
          <p:spPr>
            <a:xfrm>
              <a:off x="7884757" y="3303987"/>
              <a:ext cx="1521375" cy="1897210"/>
            </a:xfrm>
            <a:prstGeom prst="roundRect">
              <a:avLst>
                <a:gd name="adj" fmla="val 0"/>
              </a:avLst>
            </a:prstGeom>
            <a:solidFill>
              <a:srgbClr val="000000">
                <a:alpha val="20000"/>
              </a:srgb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119" name="Rectangle: Rounded Corners 66">
              <a:extLst>
                <a:ext uri="{FF2B5EF4-FFF2-40B4-BE49-F238E27FC236}">
                  <a16:creationId xmlns:a16="http://schemas.microsoft.com/office/drawing/2014/main" id="{7CBDCE29-F47C-44EC-27F3-28797B03505C}"/>
                </a:ext>
              </a:extLst>
            </p:cNvPr>
            <p:cNvSpPr/>
            <p:nvPr/>
          </p:nvSpPr>
          <p:spPr>
            <a:xfrm>
              <a:off x="7884757" y="3824971"/>
              <a:ext cx="1521375" cy="1368362"/>
            </a:xfrm>
            <a:prstGeom prst="roundRect">
              <a:avLst>
                <a:gd name="adj" fmla="val 0"/>
              </a:avLst>
            </a:prstGeom>
            <a:solidFill>
              <a:srgbClr val="000000">
                <a:alpha val="20000"/>
              </a:srgb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19" name="Oval 218">
            <a:extLst>
              <a:ext uri="{FF2B5EF4-FFF2-40B4-BE49-F238E27FC236}">
                <a16:creationId xmlns:a16="http://schemas.microsoft.com/office/drawing/2014/main" id="{C309546F-8C02-39D0-4E23-73E16CA17021}"/>
              </a:ext>
            </a:extLst>
          </p:cNvPr>
          <p:cNvSpPr/>
          <p:nvPr/>
        </p:nvSpPr>
        <p:spPr bwMode="gray">
          <a:xfrm>
            <a:off x="5260874" y="3786880"/>
            <a:ext cx="274638" cy="273050"/>
          </a:xfrm>
          <a:prstGeom prst="ellipse">
            <a:avLst/>
          </a:prstGeom>
          <a:solidFill>
            <a:schemeClr val="bg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50" b="1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220" name="Oval 219">
            <a:extLst>
              <a:ext uri="{FF2B5EF4-FFF2-40B4-BE49-F238E27FC236}">
                <a16:creationId xmlns:a16="http://schemas.microsoft.com/office/drawing/2014/main" id="{FC0E396B-D6C5-9CCD-CDF6-2D35ADDE488B}"/>
              </a:ext>
            </a:extLst>
          </p:cNvPr>
          <p:cNvSpPr/>
          <p:nvPr/>
        </p:nvSpPr>
        <p:spPr bwMode="gray">
          <a:xfrm>
            <a:off x="5260874" y="5256045"/>
            <a:ext cx="274638" cy="273050"/>
          </a:xfrm>
          <a:prstGeom prst="ellipse">
            <a:avLst/>
          </a:prstGeom>
          <a:solidFill>
            <a:schemeClr val="bg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50" b="1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222" name="btfpNotesBox967513">
            <a:extLst>
              <a:ext uri="{FF2B5EF4-FFF2-40B4-BE49-F238E27FC236}">
                <a16:creationId xmlns:a16="http://schemas.microsoft.com/office/drawing/2014/main" id="{A7D164BD-E9BD-8012-C83D-934E9A6D4F51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30200" y="6541929"/>
            <a:ext cx="9205685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dirty="0">
                <a:solidFill>
                  <a:srgbClr val="000000"/>
                </a:solidFill>
              </a:rPr>
              <a:t>Sources: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GCCA,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7"/>
              </a:rPr>
              <a:t>Net-zero progress report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(2024); </a:t>
            </a:r>
            <a:r>
              <a:rPr lang="en-US" sz="800" dirty="0">
                <a:solidFill>
                  <a:srgbClr val="000000"/>
                </a:solidFill>
              </a:rPr>
              <a:t>GCCA,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Concrete Future</a:t>
            </a:r>
            <a:r>
              <a:rPr lang="en-US" sz="800" dirty="0">
                <a:solidFill>
                  <a:srgbClr val="000000"/>
                </a:solidFill>
              </a:rPr>
              <a:t> (2021); IVL methodology, 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CO2 concrete uptake</a:t>
            </a:r>
            <a:r>
              <a:rPr lang="en-US" sz="800" dirty="0">
                <a:solidFill>
                  <a:srgbClr val="000000"/>
                </a:solidFill>
              </a:rPr>
              <a:t> (2021); Nature Communications, </a:t>
            </a:r>
            <a:r>
              <a:rPr lang="en-US" sz="800" dirty="0">
                <a:solidFill>
                  <a:srgbClr val="000000"/>
                </a:solidFill>
                <a:hlinkClick r:id="rId10"/>
              </a:rPr>
              <a:t>Benefits from cement carbonation</a:t>
            </a:r>
            <a:r>
              <a:rPr lang="en-US" sz="800" dirty="0">
                <a:solidFill>
                  <a:srgbClr val="000000"/>
                </a:solidFill>
              </a:rPr>
              <a:t> (2024).</a:t>
            </a:r>
            <a:endParaRPr lang="en-US" altLang="ja-JP" sz="800" dirty="0">
              <a:solidFill>
                <a:srgbClr val="000000"/>
              </a:solidFill>
              <a:latin typeface="Arial"/>
            </a:endParaRPr>
          </a:p>
          <a:p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Soraya van Beek, Jessica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Cong, Isabel Hoyos, Shailesh Mishra, Hyae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11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2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3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9069183D-9652-AFC7-701A-BA547DEA0C1B}"/>
              </a:ext>
            </a:extLst>
          </p:cNvPr>
          <p:cNvSpPr txBox="1"/>
          <p:nvPr/>
        </p:nvSpPr>
        <p:spPr bwMode="gray">
          <a:xfrm>
            <a:off x="-11723" y="-9665"/>
            <a:ext cx="3882452" cy="318924"/>
          </a:xfrm>
          <a:prstGeom prst="rect">
            <a:avLst/>
          </a:prstGeom>
          <a:solidFill>
            <a:srgbClr val="46647B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Demand-side</a:t>
            </a:r>
            <a:r>
              <a:rPr kumimoji="0" lang="en-US" sz="1600" b="1" i="0" u="none" strike="noStrike" kern="1200" cap="none" spc="0" normalizeH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 solutions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238" name="Title 3">
            <a:extLst>
              <a:ext uri="{FF2B5EF4-FFF2-40B4-BE49-F238E27FC236}">
                <a16:creationId xmlns:a16="http://schemas.microsoft.com/office/drawing/2014/main" id="{76A0E171-F27D-AF24-54EE-298AFDC9FBB0}"/>
              </a:ext>
            </a:extLst>
          </p:cNvPr>
          <p:cNvSpPr txBox="1">
            <a:spLocks/>
          </p:cNvSpPr>
          <p:nvPr/>
        </p:nvSpPr>
        <p:spPr>
          <a:xfrm>
            <a:off x="482600" y="675718"/>
            <a:ext cx="11531600" cy="882788"/>
          </a:xfrm>
          <a:prstGeom prst="rect">
            <a:avLst/>
          </a:prstGeom>
        </p:spPr>
        <p:txBody>
          <a:bodyPr vert="horz" tIns="0" anchor="t">
            <a:noAutofit/>
          </a:bodyPr>
          <a:lstStyle>
            <a:lvl1pPr algn="l" defTabSz="7112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2800" b="1" kern="1200" baseline="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F41C7FA-0F14-00C5-E25D-1520C7D6DC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9184" y="1498005"/>
            <a:ext cx="8706532" cy="548640"/>
          </a:xfrm>
        </p:spPr>
        <p:txBody>
          <a:bodyPr/>
          <a:lstStyle/>
          <a:p>
            <a:r>
              <a:rPr lang="en-GB" b="1" dirty="0"/>
              <a:t>Opportunities to cut material demand and carbon emissions exist across the entire building lifecycle</a:t>
            </a:r>
            <a:endParaRPr lang="en-US" b="1" dirty="0">
              <a:solidFill>
                <a:srgbClr val="000000"/>
              </a:solidFill>
            </a:endParaRPr>
          </a:p>
        </p:txBody>
      </p:sp>
      <p:sp>
        <p:nvSpPr>
          <p:cNvPr id="243" name="Title 3">
            <a:extLst>
              <a:ext uri="{FF2B5EF4-FFF2-40B4-BE49-F238E27FC236}">
                <a16:creationId xmlns:a16="http://schemas.microsoft.com/office/drawing/2014/main" id="{4C617E72-8C22-4D34-7C7B-C54990B6DF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GB" dirty="0"/>
              <a:t>Demand-side solutions offer significant additional opportunities for concrete emissions reductions across the value chain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1884498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2D954F-2E5A-6DAB-6C70-A88ECF1EDF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F36FA4D9-32CA-50B0-C1A7-65F79B7D1FA9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03" imgH="503" progId="TCLayout.ActiveDocument.1">
                  <p:embed/>
                </p:oleObj>
              </mc:Choice>
              <mc:Fallback>
                <p:oleObj name="think-cell Slide" r:id="rId6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36FA4D9-32CA-50B0-C1A7-65F79B7D1FA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1CC0D31B-563D-18D9-ABB0-0ACD0313791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sz="1250" b="1" dirty="0"/>
              <a:t>Use cases</a:t>
            </a:r>
          </a:p>
          <a:p>
            <a:pPr>
              <a:spcBef>
                <a:spcPts val="200"/>
              </a:spcBef>
            </a:pPr>
            <a:r>
              <a:rPr lang="en-US" sz="1050" dirty="0">
                <a:cs typeface="Arial"/>
              </a:rPr>
              <a:t>3D printing has been used to develop innovative and sustainable solutions in emerging markets for:</a:t>
            </a:r>
            <a:endParaRPr lang="en-US" sz="1050" dirty="0"/>
          </a:p>
          <a:p>
            <a:pPr lvl="1">
              <a:spcBef>
                <a:spcPts val="400"/>
              </a:spcBef>
            </a:pPr>
            <a:r>
              <a:rPr lang="en-US" sz="1050" dirty="0">
                <a:cs typeface="Arial"/>
              </a:rPr>
              <a:t>Modular solutions for low-cost housing.</a:t>
            </a:r>
          </a:p>
          <a:p>
            <a:pPr lvl="1">
              <a:spcBef>
                <a:spcPts val="400"/>
              </a:spcBef>
            </a:pPr>
            <a:r>
              <a:rPr lang="en-US" sz="1050" dirty="0">
                <a:cs typeface="Arial"/>
              </a:rPr>
              <a:t>Resource-efficient buildings and schools.</a:t>
            </a:r>
          </a:p>
          <a:p>
            <a:pPr lvl="1">
              <a:spcBef>
                <a:spcPts val="400"/>
              </a:spcBef>
            </a:pPr>
            <a:r>
              <a:rPr lang="en-US" sz="1050" dirty="0">
                <a:cs typeface="Arial"/>
              </a:rPr>
              <a:t>Concrete bases for wind turbines.</a:t>
            </a:r>
            <a:endParaRPr lang="en-US" sz="1250" b="1" dirty="0"/>
          </a:p>
          <a:p>
            <a:pPr>
              <a:spcBef>
                <a:spcPts val="200"/>
              </a:spcBef>
            </a:pPr>
            <a:r>
              <a:rPr lang="en-US" sz="1050" dirty="0">
                <a:cs typeface="Arial"/>
              </a:rPr>
              <a:t>3D printing can reduce material use by up to 50% and reduce the time and cost for infrastructure projects.</a:t>
            </a:r>
          </a:p>
          <a:p>
            <a:endParaRPr lang="en-US" dirty="0"/>
          </a:p>
        </p:txBody>
      </p:sp>
      <p:sp>
        <p:nvSpPr>
          <p:cNvPr id="20" name="Title 19">
            <a:extLst>
              <a:ext uri="{FF2B5EF4-FFF2-40B4-BE49-F238E27FC236}">
                <a16:creationId xmlns:a16="http://schemas.microsoft.com/office/drawing/2014/main" id="{34354DDC-B3F0-B691-0060-2DA45A9ADF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>
                <a:cs typeface="Arial"/>
              </a:rPr>
              <a:t>Smart design systems, such as 3D printing in concrete, can reduce material use by up to 50%</a:t>
            </a:r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141B4A2-BC14-DD2B-2B5D-75DFB74769C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>
                <a:cs typeface="Arial"/>
              </a:rPr>
              <a:t>3D printing innovations in concrete and construction</a:t>
            </a:r>
          </a:p>
        </p:txBody>
      </p:sp>
      <p:sp>
        <p:nvSpPr>
          <p:cNvPr id="17" name="btfpNotesBox967513">
            <a:extLst>
              <a:ext uri="{FF2B5EF4-FFF2-40B4-BE49-F238E27FC236}">
                <a16:creationId xmlns:a16="http://schemas.microsoft.com/office/drawing/2014/main" id="{EE0716E0-7781-71A5-FD04-9DAC3718057B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199" y="6319679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800" dirty="0">
                <a:solidFill>
                  <a:srgbClr val="000000"/>
                </a:solidFill>
              </a:rPr>
              <a:t>Source: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Holcim</a:t>
            </a:r>
            <a:r>
              <a:rPr lang="en-US" sz="800" dirty="0">
                <a:solidFill>
                  <a:srgbClr val="000000"/>
                </a:solidFill>
              </a:rPr>
              <a:t> (2020). </a:t>
            </a:r>
            <a:br>
              <a:rPr lang="en-US" sz="800" i="1" dirty="0">
                <a:solidFill>
                  <a:srgbClr val="000000"/>
                </a:solidFill>
              </a:rPr>
            </a:b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Hoshi Ogawa, Sho Tatsuno, Jessica Cong, Hyae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0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1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A4812604-4CA4-7C7E-3DF2-CF76F2595DD7}"/>
              </a:ext>
            </a:extLst>
          </p:cNvPr>
          <p:cNvPicPr>
            <a:picLocks noChangeAspect="1"/>
          </p:cNvPicPr>
          <p:nvPr/>
        </p:nvPicPr>
        <p:blipFill rotWithShape="1">
          <a:blip r:embed="rId1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24000" y="2196437"/>
            <a:ext cx="2543967" cy="1548228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61DEF7D2-CB78-042F-7F49-A52F1A9F1167}"/>
              </a:ext>
            </a:extLst>
          </p:cNvPr>
          <p:cNvPicPr>
            <a:picLocks noChangeAspect="1"/>
          </p:cNvPicPr>
          <p:nvPr/>
        </p:nvPicPr>
        <p:blipFill rotWithShape="1">
          <a:blip r:embed="rId1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229935" y="2196437"/>
            <a:ext cx="2551185" cy="1601598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C8F357E6-692B-42C1-5E2A-EDB149F8E0C5}"/>
              </a:ext>
            </a:extLst>
          </p:cNvPr>
          <p:cNvSpPr txBox="1"/>
          <p:nvPr/>
        </p:nvSpPr>
        <p:spPr bwMode="gray">
          <a:xfrm>
            <a:off x="3229936" y="4022477"/>
            <a:ext cx="2551184" cy="1857807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Aft>
                <a:spcPts val="600"/>
              </a:spcAft>
            </a:pPr>
            <a:r>
              <a:rPr lang="en-US" sz="1150" b="1" dirty="0"/>
              <a:t>Scaling affordable housing in Africa:</a:t>
            </a:r>
            <a:endParaRPr lang="en-US" sz="1150" dirty="0"/>
          </a:p>
          <a:p>
            <a:r>
              <a:rPr lang="en-US" sz="1100" dirty="0"/>
              <a:t>14Trees, a joint venture between Holcim and British International Investment, launched </a:t>
            </a:r>
            <a:r>
              <a:rPr lang="en-US" sz="1100" b="1" dirty="0"/>
              <a:t>Africa’s largest 3D-printed affordable housing project </a:t>
            </a:r>
            <a:r>
              <a:rPr lang="en-US" sz="1100" dirty="0"/>
              <a:t>in Kilifi, Kenya, in 2021.</a:t>
            </a:r>
          </a:p>
          <a:p>
            <a:endParaRPr lang="en-US" sz="1100" dirty="0"/>
          </a:p>
          <a:p>
            <a:r>
              <a:rPr lang="en-US" sz="1100" dirty="0"/>
              <a:t>By 2023, the first 10 homes in the 52-unit complex were completed.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8937A0F-29F6-26AD-C219-A9F5FC139148}"/>
              </a:ext>
            </a:extLst>
          </p:cNvPr>
          <p:cNvSpPr txBox="1"/>
          <p:nvPr/>
        </p:nvSpPr>
        <p:spPr bwMode="gray">
          <a:xfrm>
            <a:off x="324000" y="4022477"/>
            <a:ext cx="2543966" cy="227330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Aft>
                <a:spcPts val="600"/>
              </a:spcAft>
            </a:pPr>
            <a:r>
              <a:rPr lang="en-US" sz="1150" b="1" dirty="0"/>
              <a:t>Taller wind turbines through 3D-printed concrete bases:</a:t>
            </a:r>
          </a:p>
          <a:p>
            <a:r>
              <a:rPr lang="en-US" sz="1100" dirty="0"/>
              <a:t>Holcim, GE Renewable Energy, and COBOD are collaborating to develop </a:t>
            </a:r>
            <a:r>
              <a:rPr lang="en-US" sz="1100" b="1" dirty="0"/>
              <a:t>3D-printed concrete bases for wind turbines up to 200 meters.</a:t>
            </a:r>
          </a:p>
          <a:p>
            <a:endParaRPr lang="en-US" sz="1100" dirty="0"/>
          </a:p>
          <a:p>
            <a:r>
              <a:rPr lang="en-US" sz="1100" dirty="0"/>
              <a:t>Traditionally bases — made from steel or precast concrete — are typically capped at ~100 meters, limited by the 4.5-meter transport diameter that makes larger bases uneconomical.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5731B631-A739-A610-C72D-D701612C1454}"/>
              </a:ext>
            </a:extLst>
          </p:cNvPr>
          <p:cNvCxnSpPr/>
          <p:nvPr/>
        </p:nvCxnSpPr>
        <p:spPr bwMode="gray">
          <a:xfrm>
            <a:off x="3045735" y="2196437"/>
            <a:ext cx="0" cy="4032000"/>
          </a:xfrm>
          <a:prstGeom prst="line">
            <a:avLst/>
          </a:prstGeom>
          <a:ln w="9525" cap="flat">
            <a:solidFill>
              <a:schemeClr val="tx2">
                <a:lumMod val="75000"/>
              </a:schemeClr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E9D7F79A-177A-C211-7266-43E562894ED8}"/>
              </a:ext>
            </a:extLst>
          </p:cNvPr>
          <p:cNvCxnSpPr/>
          <p:nvPr/>
        </p:nvCxnSpPr>
        <p:spPr bwMode="gray">
          <a:xfrm>
            <a:off x="5954451" y="2196437"/>
            <a:ext cx="0" cy="4032000"/>
          </a:xfrm>
          <a:prstGeom prst="line">
            <a:avLst/>
          </a:prstGeom>
          <a:ln w="9525" cap="flat">
            <a:solidFill>
              <a:schemeClr val="tx2">
                <a:lumMod val="75000"/>
              </a:schemeClr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487F9D1B-64D1-8CFB-8827-26435583F0A4}"/>
              </a:ext>
            </a:extLst>
          </p:cNvPr>
          <p:cNvSpPr txBox="1"/>
          <p:nvPr/>
        </p:nvSpPr>
        <p:spPr bwMode="gray">
          <a:xfrm>
            <a:off x="6137905" y="4022477"/>
            <a:ext cx="2551182" cy="209633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Aft>
                <a:spcPts val="600"/>
              </a:spcAft>
            </a:pPr>
            <a:r>
              <a:rPr lang="en-US" sz="1150" b="1" dirty="0"/>
              <a:t>Enabling conventional concrete in 3D printing:</a:t>
            </a:r>
          </a:p>
          <a:p>
            <a:r>
              <a:rPr lang="en-US" sz="1100" dirty="0"/>
              <a:t>In 2022, Cemex and COBOD introduced </a:t>
            </a:r>
            <a:r>
              <a:rPr lang="en-US" sz="1100" b="1" dirty="0"/>
              <a:t>D.fab, a proprietary admixture that allows 3D printing with standard ready-mix concrete</a:t>
            </a:r>
            <a:r>
              <a:rPr lang="en-US" sz="1100" dirty="0"/>
              <a:t>.</a:t>
            </a:r>
          </a:p>
          <a:p>
            <a:r>
              <a:rPr lang="en-US" sz="1100" dirty="0"/>
              <a:t> </a:t>
            </a:r>
          </a:p>
          <a:p>
            <a:r>
              <a:rPr lang="en-US" sz="1100" dirty="0"/>
              <a:t>The innovation reduces costs and material waste, making digital construction more accessible and commercially viable. </a:t>
            </a:r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C03C683E-9A1C-ED12-3D88-9742DAC8D73B}"/>
              </a:ext>
            </a:extLst>
          </p:cNvPr>
          <p:cNvPicPr>
            <a:picLocks noChangeAspect="1"/>
          </p:cNvPicPr>
          <p:nvPr/>
        </p:nvPicPr>
        <p:blipFill rotWithShape="1">
          <a:blip r:embed="rId1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137904" y="2196437"/>
            <a:ext cx="2551183" cy="1562019"/>
          </a:xfrm>
          <a:prstGeom prst="rect">
            <a:avLst/>
          </a:prstGeom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9069183D-9652-AFC7-701A-BA547DEA0C1B}"/>
              </a:ext>
            </a:extLst>
          </p:cNvPr>
          <p:cNvSpPr txBox="1"/>
          <p:nvPr/>
        </p:nvSpPr>
        <p:spPr bwMode="gray">
          <a:xfrm>
            <a:off x="0" y="-9665"/>
            <a:ext cx="3882452" cy="318924"/>
          </a:xfrm>
          <a:prstGeom prst="rect">
            <a:avLst/>
          </a:prstGeom>
          <a:solidFill>
            <a:srgbClr val="46647B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Demand-side</a:t>
            </a:r>
            <a:r>
              <a:rPr kumimoji="0" lang="en-US" sz="1600" b="1" i="0" u="none" strike="noStrike" kern="1200" cap="none" spc="0" normalizeH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 solutions: 3D printing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06402238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8B5256B-BD9C-7A33-3A41-22EB35B6F2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556251B3-3245-F8BB-78FC-DD6F62D4C072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41735350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03" imgH="503" progId="TCLayout.ActiveDocument.1">
                  <p:embed/>
                </p:oleObj>
              </mc:Choice>
              <mc:Fallback>
                <p:oleObj name="think-cell Slide" r:id="rId5" imgW="503" imgH="503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56251B3-3245-F8BB-78FC-DD6F62D4C07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A3FECDE4-DD2A-8290-274D-93FBD374E6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Cement Decarbonization Levers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082221948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72E0FC-1BAB-686F-A3FC-814C7E51FC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hink-cell data - do not delete" hidden="1">
            <a:extLst>
              <a:ext uri="{FF2B5EF4-FFF2-40B4-BE49-F238E27FC236}">
                <a16:creationId xmlns:a16="http://schemas.microsoft.com/office/drawing/2014/main" id="{3911C6AB-4BBB-DD70-0FE0-FC51B3A80E67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92" imgH="591" progId="TCLayout.ActiveDocument.1">
                  <p:embed/>
                </p:oleObj>
              </mc:Choice>
              <mc:Fallback>
                <p:oleObj name="think-cell Slide" r:id="rId6" imgW="592" imgH="591" progId="TCLayout.ActiveDocument.1">
                  <p:embed/>
                  <p:pic>
                    <p:nvPicPr>
                      <p:cNvPr id="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911C6AB-4BBB-DD70-0FE0-FC51B3A80E6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5637070B-D324-4D60-3DF0-10DC65B0F46F}"/>
              </a:ext>
            </a:extLst>
          </p:cNvPr>
          <p:cNvPicPr>
            <a:picLocks noGrp="1" noChangeAspect="1" noChangeArrowheads="1"/>
          </p:cNvPicPr>
          <p:nvPr>
            <p:ph type="pic" sz="quarter" idx="12"/>
          </p:nvPr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30200" y="768350"/>
            <a:ext cx="3511550" cy="49815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D4E625FE-7CB6-3982-5342-1C34AF5726A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lvl="0" indent="0" defTabSz="711200">
              <a:spcBef>
                <a:spcPts val="900"/>
              </a:spcBef>
              <a:buNone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Decarbonizing cement requires coordinated action across </a:t>
            </a: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technology, finance, and policy.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 While solutions are emerging — from CCUS in the Global North to LC3 in the Global South </a:t>
            </a:r>
            <a:r>
              <a:rPr lang="en-US" sz="1400" kern="0" dirty="0">
                <a:solidFill>
                  <a:srgbClr val="000000"/>
                </a:solidFill>
                <a:cs typeface="Arial"/>
              </a:rPr>
              <a:t>—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 adoption remains uneven due to structural and financial barriers. 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Most low-carbon </a:t>
            </a:r>
            <a:r>
              <a:rPr lang="en-US" sz="1200" kern="0" dirty="0">
                <a:solidFill>
                  <a:srgbClr val="000000"/>
                </a:solidFill>
              </a:rPr>
              <a:t>levers remain </a:t>
            </a:r>
            <a:r>
              <a:rPr lang="en-US" sz="1200" b="1" kern="0" dirty="0">
                <a:solidFill>
                  <a:srgbClr val="000000"/>
                </a:solidFill>
              </a:rPr>
              <a:t>pre-commercial</a:t>
            </a:r>
            <a:r>
              <a:rPr lang="en-US" sz="1200" kern="0" dirty="0">
                <a:solidFill>
                  <a:srgbClr val="000000"/>
                </a:solidFill>
              </a:rPr>
              <a:t>, with limited real-world validation.</a:t>
            </a:r>
            <a:endParaRPr kumimoji="0" lang="en-US" sz="12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b="1" kern="0" dirty="0">
                <a:solidFill>
                  <a:srgbClr val="000000"/>
                </a:solidFill>
                <a:cs typeface="Arial"/>
              </a:rPr>
              <a:t>Long certification cycles and strict durability standards </a:t>
            </a:r>
            <a:r>
              <a:rPr lang="en-US" sz="1200" kern="0" dirty="0">
                <a:solidFill>
                  <a:srgbClr val="000000"/>
                </a:solidFill>
                <a:cs typeface="Arial"/>
              </a:rPr>
              <a:t>slow uptake of new materials and blends.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b="1" kern="0" dirty="0">
                <a:solidFill>
                  <a:srgbClr val="000000"/>
                </a:solidFill>
                <a:cs typeface="Arial"/>
              </a:rPr>
              <a:t>Knowledge sharing is limited</a:t>
            </a:r>
            <a:r>
              <a:rPr lang="en-US" sz="1200" kern="0" dirty="0">
                <a:solidFill>
                  <a:srgbClr val="000000"/>
                </a:solidFill>
                <a:cs typeface="Arial"/>
              </a:rPr>
              <a:t>,</a:t>
            </a:r>
            <a:r>
              <a:rPr lang="en-US" sz="1200" b="1" kern="0" dirty="0">
                <a:solidFill>
                  <a:srgbClr val="000000"/>
                </a:solidFill>
                <a:cs typeface="Arial"/>
              </a:rPr>
              <a:t> </a:t>
            </a:r>
            <a:r>
              <a:rPr lang="en-US" sz="1200" kern="0" dirty="0">
                <a:solidFill>
                  <a:srgbClr val="000000"/>
                </a:solidFill>
                <a:cs typeface="Arial"/>
              </a:rPr>
              <a:t>as proprietary technologies dominate the early innovation landscape.</a:t>
            </a:r>
          </a:p>
          <a:p>
            <a:pPr marL="0" marR="0" lvl="0" indent="0" defTabSz="711200" eaLnBrk="1" fontAlgn="auto" latinLnBrk="0" hangingPunct="1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Capital intensity and limited finance 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constrain scale-up.</a:t>
            </a:r>
            <a:endParaRPr kumimoji="0" lang="en-US" sz="1400" b="1" i="0" u="none" strike="noStrike" kern="0" cap="none" spc="0" normalizeH="0" baseline="-25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New cement plants require high </a:t>
            </a:r>
            <a:r>
              <a:rPr kumimoji="0" 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CapEx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at commercial scale; project finance options are scarce.</a:t>
            </a:r>
          </a:p>
          <a:p>
            <a:pPr marL="355600" lvl="1" indent="-177800" defTabSz="711200">
              <a:spcBef>
                <a:spcPts val="300"/>
              </a:spcBef>
              <a:buFontTx/>
              <a:buChar char="–"/>
              <a:defRPr/>
            </a:pPr>
            <a:r>
              <a:rPr lang="en-US" sz="1200" kern="0" dirty="0">
                <a:solidFill>
                  <a:srgbClr val="000000"/>
                </a:solidFill>
              </a:rPr>
              <a:t>The </a:t>
            </a:r>
            <a:r>
              <a:rPr lang="en-US" sz="1200" b="1" kern="0" dirty="0">
                <a:solidFill>
                  <a:srgbClr val="000000"/>
                </a:solidFill>
              </a:rPr>
              <a:t>EU’s Innovation Fund has directed over €2.4 billion </a:t>
            </a:r>
            <a:r>
              <a:rPr lang="en-US" sz="1200" kern="0" dirty="0">
                <a:solidFill>
                  <a:srgbClr val="000000"/>
                </a:solidFill>
              </a:rPr>
              <a:t>to cement and lime projects </a:t>
            </a:r>
            <a:r>
              <a:rPr lang="en-US" sz="1200" kern="0" dirty="0">
                <a:solidFill>
                  <a:srgbClr val="000000"/>
                </a:solidFill>
                <a:cs typeface="Arial"/>
              </a:rPr>
              <a:t>—</a:t>
            </a:r>
            <a:r>
              <a:rPr lang="en-US" sz="1200" kern="0" dirty="0">
                <a:solidFill>
                  <a:srgbClr val="000000"/>
                </a:solidFill>
              </a:rPr>
              <a:t> primarily CCUS </a:t>
            </a:r>
            <a:r>
              <a:rPr lang="en-US" sz="1200" kern="0" dirty="0">
                <a:solidFill>
                  <a:srgbClr val="000000"/>
                </a:solidFill>
                <a:cs typeface="Arial"/>
              </a:rPr>
              <a:t>—</a:t>
            </a:r>
            <a:r>
              <a:rPr lang="en-US" sz="1200" kern="0" dirty="0">
                <a:solidFill>
                  <a:srgbClr val="000000"/>
                </a:solidFill>
              </a:rPr>
              <a:t> but access is concentrated in Europe.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kern="0" dirty="0">
                <a:solidFill>
                  <a:srgbClr val="000000"/>
                </a:solidFill>
              </a:rPr>
              <a:t>Achieving a net-zero trajectory will require a </a:t>
            </a:r>
            <a:r>
              <a:rPr lang="en-US" sz="1200" b="1" kern="0" dirty="0">
                <a:solidFill>
                  <a:srgbClr val="000000"/>
                </a:solidFill>
              </a:rPr>
              <a:t>35% increase in investment by 2050, including </a:t>
            </a:r>
            <a:br>
              <a:rPr lang="en-US" sz="1200" b="1" kern="0" dirty="0">
                <a:solidFill>
                  <a:srgbClr val="000000"/>
                </a:solidFill>
              </a:rPr>
            </a:br>
            <a:r>
              <a:rPr lang="en-US" sz="1200" b="1" kern="0" dirty="0">
                <a:solidFill>
                  <a:srgbClr val="000000"/>
                </a:solidFill>
              </a:rPr>
              <a:t>$440 billion in enabling infrastructure</a:t>
            </a:r>
            <a:r>
              <a:rPr lang="en-US" sz="1200" kern="0" dirty="0">
                <a:solidFill>
                  <a:srgbClr val="000000"/>
                </a:solidFill>
              </a:rPr>
              <a:t> (CCUS, SCM, and energy systems).</a:t>
            </a:r>
          </a:p>
          <a:p>
            <a:pPr marL="0" marR="0" lvl="0" indent="0" defTabSz="711200" eaLnBrk="1" fontAlgn="auto" latinLnBrk="0" hangingPunct="1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Fragmented value chains 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slow demand creation.</a:t>
            </a:r>
            <a:endParaRPr kumimoji="0" lang="en-US" sz="1400" b="1" i="0" u="none" strike="noStrike" kern="0" cap="none" spc="0" normalizeH="0" baseline="-25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70% to 75% of cement used ready-mix concrete with short procurement cycles.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kern="0" dirty="0">
                <a:solidFill>
                  <a:srgbClr val="000000"/>
                </a:solidFill>
              </a:rPr>
              <a:t>Government procurement (~50% of U.S. demand) is emerging as a key early market.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Lack of unified standards and carbon </a:t>
            </a:r>
            <a:r>
              <a:rPr lang="en-US" sz="1200" kern="0" dirty="0">
                <a:solidFill>
                  <a:srgbClr val="000000"/>
                </a:solidFill>
              </a:rPr>
              <a:t>accounting hinders product comparison. </a:t>
            </a:r>
          </a:p>
          <a:p>
            <a:pPr marL="0" marR="0" lvl="0" indent="0" defTabSz="711200" eaLnBrk="1" fontAlgn="auto" latinLnBrk="0" hangingPunct="1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Policy strength and technology pathways diverge by region.</a:t>
            </a:r>
            <a:endParaRPr kumimoji="0" lang="en-US" sz="1400" b="1" i="0" u="none" strike="noStrike" kern="0" cap="none" spc="0" normalizeH="0" baseline="-25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EU: </a:t>
            </a:r>
            <a:r>
              <a:rPr lang="en-US" kern="0" dirty="0">
                <a:solidFill>
                  <a:srgbClr val="000000"/>
                </a:solidFill>
              </a:rPr>
              <a:t>S</a:t>
            </a:r>
            <a:r>
              <a:rPr kumimoji="0" 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trongest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mix (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ETS, CBAM, Innovation Fund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), but rising carbon costs challenge competitiveness.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kern="0" dirty="0">
                <a:solidFill>
                  <a:srgbClr val="000000"/>
                </a:solidFill>
              </a:rPr>
              <a:t>U.S.: Incentive-driven (</a:t>
            </a:r>
            <a:r>
              <a:rPr lang="en-US" sz="1200" b="1" kern="0" dirty="0">
                <a:solidFill>
                  <a:srgbClr val="000000"/>
                </a:solidFill>
              </a:rPr>
              <a:t>IRA 45Q, IDP, Buy Clean</a:t>
            </a:r>
            <a:r>
              <a:rPr lang="en-US" sz="1200" kern="0" dirty="0">
                <a:solidFill>
                  <a:srgbClr val="000000"/>
                </a:solidFill>
              </a:rPr>
              <a:t>) yet fragmented across states.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Asia Pacific: Largest producer but 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under</a:t>
            </a:r>
            <a:r>
              <a:rPr lang="en-US" sz="1200" b="1" kern="0" dirty="0">
                <a:solidFill>
                  <a:srgbClr val="000000"/>
                </a:solidFill>
              </a:rPr>
              <a:t>-regulated; LC3 and SCMs are favored </a:t>
            </a:r>
            <a:r>
              <a:rPr lang="en-US" sz="1200" kern="0" dirty="0">
                <a:solidFill>
                  <a:srgbClr val="000000"/>
                </a:solidFill>
              </a:rPr>
              <a:t>as lower-cost decarbonization paths.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DC874F88-A5AB-765C-F726-57B9327F6314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501445" y="3895725"/>
            <a:ext cx="3165987" cy="1295400"/>
          </a:xfrm>
        </p:spPr>
        <p:txBody>
          <a:bodyPr/>
          <a:lstStyle/>
          <a:p>
            <a:r>
              <a:rPr lang="en-US" sz="2400" dirty="0">
                <a:solidFill>
                  <a:schemeClr val="bg1"/>
                </a:solidFill>
              </a:rPr>
              <a:t>Cement Decarbonization Levers</a:t>
            </a:r>
          </a:p>
          <a:p>
            <a:r>
              <a:rPr lang="en-US" sz="2400" b="0" dirty="0">
                <a:solidFill>
                  <a:schemeClr val="bg1"/>
                </a:solidFill>
              </a:rPr>
              <a:t>Key messages</a:t>
            </a:r>
            <a:endParaRPr lang="en-US" sz="2400" b="0" dirty="0"/>
          </a:p>
        </p:txBody>
      </p:sp>
      <p:sp>
        <p:nvSpPr>
          <p:cNvPr id="14" name="btfpNotesBox111697">
            <a:extLst>
              <a:ext uri="{FF2B5EF4-FFF2-40B4-BE49-F238E27FC236}">
                <a16:creationId xmlns:a16="http://schemas.microsoft.com/office/drawing/2014/main" id="{D96041CA-E817-D668-EB71-D499792CCA1A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200" y="6395107"/>
            <a:ext cx="11531600" cy="12311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Hoshi Ogawa, Sho Tatsuno, Jessica Cong, Shailesh Mishra, Hyae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0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1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62499375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97C6F65C-EAAB-B93D-ED57-25401194E2A6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77961887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4AD1B03-2302-6486-D247-DAAB645A1A1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spcBef>
                <a:spcPts val="400"/>
              </a:spcBef>
              <a:buNone/>
            </a:pPr>
            <a:r>
              <a:rPr lang="en-US" altLang="ja-JP" b="1" dirty="0">
                <a:latin typeface="+mj-lt"/>
              </a:rPr>
              <a:t>Observations</a:t>
            </a:r>
          </a:p>
          <a:p>
            <a:pPr>
              <a:spcBef>
                <a:spcPts val="400"/>
              </a:spcBef>
            </a:pPr>
            <a:r>
              <a:rPr lang="en-US" altLang="ja-JP" sz="1050" b="1" dirty="0">
                <a:latin typeface="+mj-lt"/>
              </a:rPr>
              <a:t>~70% to 75% of cement </a:t>
            </a:r>
            <a:r>
              <a:rPr lang="en-US" altLang="ja-JP" sz="1050" dirty="0">
                <a:latin typeface="+mj-lt"/>
              </a:rPr>
              <a:t>goes into </a:t>
            </a:r>
            <a:r>
              <a:rPr lang="en-US" altLang="ja-JP" sz="1050" b="1" dirty="0">
                <a:latin typeface="+mj-lt"/>
              </a:rPr>
              <a:t>ready-mix concrete</a:t>
            </a:r>
            <a:r>
              <a:rPr lang="en-US" altLang="ja-JP" sz="1050" dirty="0">
                <a:latin typeface="+mj-lt"/>
              </a:rPr>
              <a:t>, prepared for roads, buildings, and other uses. This segment has strict standards and is </a:t>
            </a:r>
            <a:r>
              <a:rPr lang="en-US" altLang="ja-JP" sz="1050" b="1" dirty="0">
                <a:latin typeface="+mj-lt"/>
              </a:rPr>
              <a:t>hard to break into</a:t>
            </a:r>
            <a:r>
              <a:rPr lang="en-US" altLang="ja-JP" sz="1050" dirty="0">
                <a:latin typeface="+mj-lt"/>
              </a:rPr>
              <a:t>.	</a:t>
            </a:r>
          </a:p>
          <a:p>
            <a:pPr>
              <a:spcBef>
                <a:spcPts val="400"/>
              </a:spcBef>
            </a:pPr>
            <a:r>
              <a:rPr lang="en-US" altLang="ja-JP" sz="1050" b="1" dirty="0">
                <a:latin typeface="+mj-lt"/>
              </a:rPr>
              <a:t>~10% to 15% of cement is used in precast concrete</a:t>
            </a:r>
            <a:r>
              <a:rPr lang="en-US" altLang="ja-JP" sz="1050" dirty="0">
                <a:latin typeface="+mj-lt"/>
              </a:rPr>
              <a:t>, which is mixed, molded, and cured before reaching the construction site. This segment can be </a:t>
            </a:r>
            <a:r>
              <a:rPr lang="en-US" altLang="ja-JP" sz="1050" b="1" dirty="0">
                <a:latin typeface="+mj-lt"/>
              </a:rPr>
              <a:t>more open to new players.</a:t>
            </a:r>
          </a:p>
          <a:p>
            <a:pPr>
              <a:spcBef>
                <a:spcPts val="400"/>
              </a:spcBef>
            </a:pPr>
            <a:r>
              <a:rPr lang="en-US" altLang="ja-JP" sz="1050" dirty="0">
                <a:latin typeface="+mj-lt"/>
              </a:rPr>
              <a:t>In the U.S., </a:t>
            </a:r>
            <a:r>
              <a:rPr lang="en-US" altLang="ja-JP" sz="1050" b="1" dirty="0">
                <a:latin typeface="+mj-lt"/>
              </a:rPr>
              <a:t>government procurement accounts for ~50% of concrete demand</a:t>
            </a:r>
            <a:r>
              <a:rPr lang="en-US" altLang="ja-JP" sz="1050" dirty="0">
                <a:latin typeface="+mj-lt"/>
              </a:rPr>
              <a:t>, giving public sector spending a significant role in market-side decarbonization and in </a:t>
            </a:r>
            <a:r>
              <a:rPr lang="en-US" altLang="ja-JP" sz="1050" b="1" dirty="0">
                <a:latin typeface="+mj-lt"/>
              </a:rPr>
              <a:t>driving demand for low-carbon materials</a:t>
            </a:r>
            <a:r>
              <a:rPr lang="en-US" altLang="ja-JP" sz="1050" dirty="0">
                <a:latin typeface="+mj-lt"/>
              </a:rPr>
              <a:t>.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2E420AC3-F157-4071-1757-A98DEE7DFB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altLang="ja-JP" dirty="0">
                <a:cs typeface="Arial"/>
              </a:rPr>
              <a:t>Cement and concrete companies must work in tandem to decarbonize the construction value chain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54A3435-3BC7-8F77-37B1-393B3B5E7BC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b="1" dirty="0"/>
              <a:t>Key roles </a:t>
            </a:r>
            <a:r>
              <a:rPr lang="en-US" dirty="0"/>
              <a:t>for cement</a:t>
            </a:r>
            <a:r>
              <a:rPr lang="en-US" b="1" dirty="0"/>
              <a:t> industry decarbonization across the value chain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25A66A11-1951-D0DC-BA47-A3F5A31ABD17}"/>
              </a:ext>
            </a:extLst>
          </p:cNvPr>
          <p:cNvSpPr>
            <a:spLocks noGrp="1"/>
          </p:cNvSpPr>
          <p:nvPr>
            <p:ph sz="quarter" idx="15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B8C8DC67-49A0-378D-DDA9-1EBA19D292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8398830"/>
              </p:ext>
            </p:extLst>
          </p:nvPr>
        </p:nvGraphicFramePr>
        <p:xfrm>
          <a:off x="329184" y="2184812"/>
          <a:ext cx="8778240" cy="391841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45920">
                  <a:extLst>
                    <a:ext uri="{9D8B030D-6E8A-4147-A177-3AD203B41FA5}">
                      <a16:colId xmlns:a16="http://schemas.microsoft.com/office/drawing/2014/main" val="2334486246"/>
                    </a:ext>
                  </a:extLst>
                </a:gridCol>
                <a:gridCol w="1554480">
                  <a:extLst>
                    <a:ext uri="{9D8B030D-6E8A-4147-A177-3AD203B41FA5}">
                      <a16:colId xmlns:a16="http://schemas.microsoft.com/office/drawing/2014/main" val="1237574508"/>
                    </a:ext>
                  </a:extLst>
                </a:gridCol>
                <a:gridCol w="1920240">
                  <a:extLst>
                    <a:ext uri="{9D8B030D-6E8A-4147-A177-3AD203B41FA5}">
                      <a16:colId xmlns:a16="http://schemas.microsoft.com/office/drawing/2014/main" val="1275277883"/>
                    </a:ext>
                  </a:extLst>
                </a:gridCol>
                <a:gridCol w="1554480">
                  <a:extLst>
                    <a:ext uri="{9D8B030D-6E8A-4147-A177-3AD203B41FA5}">
                      <a16:colId xmlns:a16="http://schemas.microsoft.com/office/drawing/2014/main" val="975339407"/>
                    </a:ext>
                  </a:extLst>
                </a:gridCol>
                <a:gridCol w="2103120">
                  <a:extLst>
                    <a:ext uri="{9D8B030D-6E8A-4147-A177-3AD203B41FA5}">
                      <a16:colId xmlns:a16="http://schemas.microsoft.com/office/drawing/2014/main" val="1946228144"/>
                    </a:ext>
                  </a:extLst>
                </a:gridCol>
              </a:tblGrid>
              <a:tr h="50019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b="1" kern="1200">
                          <a:solidFill>
                            <a:schemeClr val="bg1"/>
                          </a:solidFill>
                        </a:rPr>
                        <a:t>Cement producers</a:t>
                      </a:r>
                      <a:endParaRPr lang="en-US" sz="1400" b="1" kern="120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b="1">
                          <a:solidFill>
                            <a:schemeClr val="bg1"/>
                          </a:solidFill>
                        </a:rPr>
                        <a:t>Concrete producers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b="1">
                          <a:solidFill>
                            <a:schemeClr val="bg1"/>
                          </a:solidFill>
                        </a:rPr>
                        <a:t>Concrete suppliers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b="1">
                          <a:solidFill>
                            <a:schemeClr val="bg1"/>
                          </a:solidFill>
                        </a:rPr>
                        <a:t>Construction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b="1">
                          <a:solidFill>
                            <a:schemeClr val="bg1"/>
                          </a:solidFill>
                        </a:rPr>
                        <a:t>End users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00907"/>
                  </a:ext>
                </a:extLst>
              </a:tr>
              <a:tr h="415944"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42474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F4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endParaRPr kumimoji="0" lang="en-US" sz="1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42474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3E8E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42474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F4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42474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3E9E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42474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F4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3966871"/>
                  </a:ext>
                </a:extLst>
              </a:tr>
              <a:tr h="2984315"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Implement</a:t>
                      </a:r>
                      <a:r>
                        <a:rPr lang="en-US" sz="1100"/>
                        <a:t> emissions-reduction technologies like </a:t>
                      </a:r>
                      <a:r>
                        <a:rPr lang="en-US" sz="1100" b="1"/>
                        <a:t>CCUS, alternative fuels, and kiln	 electrification.	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Replace</a:t>
                      </a:r>
                      <a:r>
                        <a:rPr lang="en-US" sz="1100"/>
                        <a:t> clinker with </a:t>
                      </a:r>
                      <a:r>
                        <a:rPr lang="en-US" sz="1100" b="1"/>
                        <a:t>SCMs</a:t>
                      </a:r>
                      <a:r>
                        <a:rPr lang="en-US" sz="1100"/>
                        <a:t> (e.g., </a:t>
                      </a:r>
                      <a:r>
                        <a:rPr lang="en-US" sz="1100" b="1"/>
                        <a:t>CCR</a:t>
                      </a:r>
                      <a:r>
                        <a:rPr lang="en-US" sz="1100"/>
                        <a:t>, </a:t>
                      </a:r>
                      <a:r>
                        <a:rPr lang="en-US" sz="1100" b="1"/>
                        <a:t>calcined clay</a:t>
                      </a:r>
                      <a:r>
                        <a:rPr lang="en-US" sz="1100"/>
                        <a:t>).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Improve thermal </a:t>
                      </a:r>
                      <a:r>
                        <a:rPr lang="en-US" sz="1100"/>
                        <a:t>and </a:t>
                      </a:r>
                      <a:r>
                        <a:rPr lang="en-US" sz="1100" b="1"/>
                        <a:t>electrical efficiency.</a:t>
                      </a:r>
                    </a:p>
                  </a:txBody>
                  <a:tcPr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F4F7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Reduce</a:t>
                      </a:r>
                      <a:r>
                        <a:rPr lang="en-US" sz="1100"/>
                        <a:t> embodied carbon by lowering </a:t>
                      </a:r>
                      <a:r>
                        <a:rPr lang="en-US" sz="1100" b="1"/>
                        <a:t>clinker factor</a:t>
                      </a:r>
                      <a:r>
                        <a:rPr lang="en-US" sz="1100"/>
                        <a:t> in mixes.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Use alternative binders</a:t>
                      </a:r>
                      <a:r>
                        <a:rPr lang="en-US" sz="1100"/>
                        <a:t> and </a:t>
                      </a:r>
                      <a:r>
                        <a:rPr lang="en-US" sz="1100" b="1"/>
                        <a:t>carbon-cured concrete. </a:t>
                      </a:r>
                      <a:r>
                        <a:rPr lang="en-US" sz="1100"/>
                        <a:t>	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Shift</a:t>
                      </a:r>
                      <a:r>
                        <a:rPr lang="en-US" sz="1100"/>
                        <a:t> to </a:t>
                      </a:r>
                      <a:r>
                        <a:rPr lang="en-US" sz="1100" b="1"/>
                        <a:t>renewable energy sources.</a:t>
                      </a: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3E8EE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Ensure</a:t>
                      </a:r>
                      <a:r>
                        <a:rPr lang="en-US" sz="1100"/>
                        <a:t> wide availability  of </a:t>
                      </a:r>
                      <a:r>
                        <a:rPr lang="en-US" sz="1100" b="1"/>
                        <a:t>low-carbon concrete mixes.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Reduce</a:t>
                      </a:r>
                      <a:r>
                        <a:rPr lang="en-US" sz="1100"/>
                        <a:t> emissions in </a:t>
                      </a:r>
                      <a:r>
                        <a:rPr lang="en-US" sz="1100" b="1"/>
                        <a:t>transport</a:t>
                      </a:r>
                      <a:r>
                        <a:rPr lang="en-US" sz="1100"/>
                        <a:t> and </a:t>
                      </a:r>
                      <a:r>
                        <a:rPr lang="en-US" sz="1100" b="1"/>
                        <a:t>batching operations.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Lower</a:t>
                      </a:r>
                      <a:r>
                        <a:rPr lang="en-US" sz="1100"/>
                        <a:t> building </a:t>
                      </a:r>
                      <a:r>
                        <a:rPr lang="en-US" sz="1100" b="1"/>
                        <a:t>carbon footprint</a:t>
                      </a:r>
                      <a:r>
                        <a:rPr lang="en-US" sz="1100"/>
                        <a:t> by optimizing </a:t>
                      </a:r>
                      <a:r>
                        <a:rPr lang="en-US" sz="1100" b="1"/>
                        <a:t>design</a:t>
                      </a:r>
                      <a:r>
                        <a:rPr lang="en-US" sz="1100"/>
                        <a:t> to </a:t>
                      </a:r>
                      <a:r>
                        <a:rPr lang="en-US" sz="1100" b="1"/>
                        <a:t>codes and standards.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Improve job site efficiency</a:t>
                      </a:r>
                      <a:r>
                        <a:rPr lang="en-US" sz="1100"/>
                        <a:t>. </a:t>
                      </a:r>
                      <a:r>
                        <a:rPr lang="en-US" sz="1100" b="1"/>
                        <a:t>Cut waste </a:t>
                      </a:r>
                      <a:r>
                        <a:rPr lang="en-US" sz="1100" b="0"/>
                        <a:t>—</a:t>
                      </a:r>
                      <a:r>
                        <a:rPr lang="en-US" sz="1100"/>
                        <a:t> 5% of concrete is returned </a:t>
                      </a:r>
                      <a:r>
                        <a:rPr lang="en-US" sz="1100" b="1"/>
                        <a:t>unused.</a:t>
                      </a: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F4F7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Specify requests for low-carbon materials </a:t>
                      </a:r>
                      <a:r>
                        <a:rPr lang="en-US" sz="1100"/>
                        <a:t>in </a:t>
                      </a:r>
                      <a:r>
                        <a:rPr lang="en-US" sz="1100" b="1"/>
                        <a:t>tenders.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Reduce waste </a:t>
                      </a:r>
                      <a:r>
                        <a:rPr lang="en-US" sz="1100"/>
                        <a:t>and </a:t>
                      </a:r>
                      <a:r>
                        <a:rPr lang="en-US" sz="1100" b="1"/>
                        <a:t>optimize structural design.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Drive material efficiency </a:t>
                      </a:r>
                      <a:r>
                        <a:rPr lang="en-US" sz="1100"/>
                        <a:t>across the </a:t>
                      </a:r>
                      <a:r>
                        <a:rPr lang="en-US" sz="1100" b="1"/>
                        <a:t>project lifecycle.</a:t>
                      </a: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3E9EE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Boost </a:t>
                      </a:r>
                      <a:r>
                        <a:rPr lang="en-US" sz="1100"/>
                        <a:t>demand for </a:t>
                      </a:r>
                      <a:r>
                        <a:rPr lang="en-US" sz="1100" b="1"/>
                        <a:t>low-carbon cement</a:t>
                      </a:r>
                      <a:r>
                        <a:rPr lang="en-US" sz="1100"/>
                        <a:t> and </a:t>
                      </a:r>
                      <a:r>
                        <a:rPr lang="en-US" sz="1100" b="1"/>
                        <a:t>concrete, </a:t>
                      </a:r>
                      <a:r>
                        <a:rPr lang="en-US" sz="1100" b="0"/>
                        <a:t>specifically by </a:t>
                      </a:r>
                      <a:r>
                        <a:rPr lang="en-US" sz="1100" b="1"/>
                        <a:t>public sector </a:t>
                      </a:r>
                      <a:r>
                        <a:rPr lang="en-US" sz="1100" b="0"/>
                        <a:t>and governments.</a:t>
                      </a:r>
                      <a:endParaRPr lang="en-US" sz="1100" b="1"/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Shape design</a:t>
                      </a:r>
                      <a:r>
                        <a:rPr lang="en-US" sz="1100"/>
                        <a:t> and </a:t>
                      </a:r>
                      <a:r>
                        <a:rPr lang="en-US" sz="1100" b="1"/>
                        <a:t>material choices</a:t>
                      </a:r>
                      <a:r>
                        <a:rPr lang="en-US" sz="1100"/>
                        <a:t> upstream.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Build markets</a:t>
                      </a:r>
                      <a:r>
                        <a:rPr lang="en-US" sz="1100"/>
                        <a:t> via </a:t>
                      </a:r>
                      <a:r>
                        <a:rPr lang="en-US" sz="1100" b="1"/>
                        <a:t>long-term commitments </a:t>
                      </a:r>
                      <a:r>
                        <a:rPr lang="en-US" sz="1100"/>
                        <a:t>and </a:t>
                      </a:r>
                      <a:r>
                        <a:rPr lang="en-US" sz="1100" b="1"/>
                        <a:t>investments.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Use policy</a:t>
                      </a:r>
                      <a:r>
                        <a:rPr lang="en-US" sz="1100"/>
                        <a:t> and </a:t>
                      </a:r>
                      <a:r>
                        <a:rPr lang="en-US" sz="1100" b="1"/>
                        <a:t>finance tools</a:t>
                      </a:r>
                      <a:r>
                        <a:rPr lang="en-US" sz="1100"/>
                        <a:t> to enable </a:t>
                      </a:r>
                      <a:r>
                        <a:rPr lang="en-US" sz="1100" b="1"/>
                        <a:t>innovation</a:t>
                      </a:r>
                      <a:r>
                        <a:rPr lang="en-US" sz="1100"/>
                        <a:t> and </a:t>
                      </a:r>
                      <a:r>
                        <a:rPr lang="en-US" sz="1100" b="1"/>
                        <a:t>decarbonization.</a:t>
                      </a: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F4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7504965"/>
                  </a:ext>
                </a:extLst>
              </a:tr>
            </a:tbl>
          </a:graphicData>
        </a:graphic>
      </p:graphicFrame>
      <p:pic>
        <p:nvPicPr>
          <p:cNvPr id="9" name="Graphic 8" descr="Cement truck with solid fill">
            <a:extLst>
              <a:ext uri="{FF2B5EF4-FFF2-40B4-BE49-F238E27FC236}">
                <a16:creationId xmlns:a16="http://schemas.microsoft.com/office/drawing/2014/main" id="{67DDF637-8E7A-76E9-05B5-C229BB9AD7B7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572862" y="2657905"/>
            <a:ext cx="481681" cy="481681"/>
          </a:xfrm>
          <a:prstGeom prst="rect">
            <a:avLst/>
          </a:prstGeom>
        </p:spPr>
      </p:pic>
      <p:pic>
        <p:nvPicPr>
          <p:cNvPr id="10" name="Graphic 9" descr="Dump truck with solid fill">
            <a:extLst>
              <a:ext uri="{FF2B5EF4-FFF2-40B4-BE49-F238E27FC236}">
                <a16:creationId xmlns:a16="http://schemas.microsoft.com/office/drawing/2014/main" id="{FBDA2970-A84A-0EDF-1051-B34D6AD5F9DF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339463" y="2672067"/>
            <a:ext cx="495947" cy="481681"/>
          </a:xfrm>
          <a:prstGeom prst="rect">
            <a:avLst/>
          </a:prstGeom>
        </p:spPr>
      </p:pic>
      <p:pic>
        <p:nvPicPr>
          <p:cNvPr id="11" name="Graphic 10" descr="Excavator with solid fill">
            <a:extLst>
              <a:ext uri="{FF2B5EF4-FFF2-40B4-BE49-F238E27FC236}">
                <a16:creationId xmlns:a16="http://schemas.microsoft.com/office/drawing/2014/main" id="{33ECEC6E-C456-C195-18EF-44EFC3C8FB9C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914552" y="2672067"/>
            <a:ext cx="534704" cy="453359"/>
          </a:xfrm>
          <a:prstGeom prst="rect">
            <a:avLst/>
          </a:prstGeom>
        </p:spPr>
      </p:pic>
      <p:pic>
        <p:nvPicPr>
          <p:cNvPr id="12" name="Graphic 11" descr="Construction worker female with solid fill">
            <a:extLst>
              <a:ext uri="{FF2B5EF4-FFF2-40B4-BE49-F238E27FC236}">
                <a16:creationId xmlns:a16="http://schemas.microsoft.com/office/drawing/2014/main" id="{70D82814-3C0D-1A40-92B5-32E1E9B7F39A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054687" y="2737783"/>
            <a:ext cx="457195" cy="387643"/>
          </a:xfrm>
          <a:prstGeom prst="rect">
            <a:avLst/>
          </a:prstGeom>
        </p:spPr>
      </p:pic>
      <p:pic>
        <p:nvPicPr>
          <p:cNvPr id="13" name="Graphic 12" descr="Modern architecture with solid fill">
            <a:extLst>
              <a:ext uri="{FF2B5EF4-FFF2-40B4-BE49-F238E27FC236}">
                <a16:creationId xmlns:a16="http://schemas.microsoft.com/office/drawing/2014/main" id="{6DD1E6DD-3396-7BCA-44FF-A2501DC1088C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7862445" y="2686229"/>
            <a:ext cx="420499" cy="420499"/>
          </a:xfrm>
          <a:prstGeom prst="rect">
            <a:avLst/>
          </a:prstGeom>
        </p:spPr>
      </p:pic>
      <p:sp>
        <p:nvSpPr>
          <p:cNvPr id="14" name="btfpNotesBox967513">
            <a:extLst>
              <a:ext uri="{FF2B5EF4-FFF2-40B4-BE49-F238E27FC236}">
                <a16:creationId xmlns:a16="http://schemas.microsoft.com/office/drawing/2014/main" id="{86AC2E13-1A9E-06EA-2886-207218298F67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30199" y="6342831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</a:t>
            </a:r>
            <a:r>
              <a:rPr lang="ja-JP" alt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ACA, </a:t>
            </a:r>
            <a:r>
              <a:rPr lang="en-AU" altLang="ja-JP" sz="800" dirty="0">
                <a:solidFill>
                  <a:srgbClr val="000000"/>
                </a:solidFill>
                <a:latin typeface="Arial"/>
                <a:hlinkClick r:id="rId11"/>
              </a:rPr>
              <a:t>Roadmap to Carbon Neutrality</a:t>
            </a:r>
            <a:r>
              <a:rPr lang="en-AU" altLang="ja-JP" sz="800" dirty="0">
                <a:solidFill>
                  <a:srgbClr val="000000"/>
                </a:solidFill>
              </a:rPr>
              <a:t> </a:t>
            </a:r>
            <a:r>
              <a:rPr lang="en-AU" altLang="ja-JP" sz="800" dirty="0">
                <a:solidFill>
                  <a:srgbClr val="000000"/>
                </a:solidFill>
                <a:latin typeface="Arial"/>
              </a:rPr>
              <a:t>(2025); FCA,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12"/>
              </a:rPr>
              <a:t>Cement Value Chain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(2024); RMI,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13"/>
              </a:rPr>
              <a:t>Insights on cement industry’s net zero transition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(2023); PCA,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14"/>
              </a:rPr>
              <a:t>Roadmap to carbon neutrality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(2024).</a:t>
            </a:r>
            <a:endParaRPr lang="en-US" altLang="ja-JP" sz="800" dirty="0">
              <a:solidFill>
                <a:srgbClr val="000000"/>
              </a:solidFill>
              <a:latin typeface="Arial"/>
            </a:endParaRPr>
          </a:p>
          <a:p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</a:t>
            </a:r>
            <a:r>
              <a:rPr lang="en-US" sz="800" dirty="0">
                <a:solidFill>
                  <a:srgbClr val="000000"/>
                </a:solidFill>
              </a:rPr>
              <a:t>Beatrice Klein,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15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6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7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945348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FC5F135C-E8FF-485B-8E64-D1A15263BA8A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96659366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9" imgW="512" imgH="514" progId="TCLayout.ActiveDocument.1">
                  <p:embed/>
                </p:oleObj>
              </mc:Choice>
              <mc:Fallback>
                <p:oleObj name="think-cell Slide" r:id="rId59" imgW="512" imgH="514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C5F135C-E8FF-485B-8E64-D1A15263B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2">
            <a:extLst>
              <a:ext uri="{FF2B5EF4-FFF2-40B4-BE49-F238E27FC236}">
                <a16:creationId xmlns:a16="http://schemas.microsoft.com/office/drawing/2014/main" id="{E64EBAA3-1ABE-4487-BB37-E37C4D8829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/>
              <a:t>Cement and concrete production account for ~5% to 8% of global CO</a:t>
            </a:r>
            <a:r>
              <a:rPr lang="en-US" sz="1900" baseline="-25000" dirty="0"/>
              <a:t>2</a:t>
            </a:r>
            <a:r>
              <a:rPr lang="en-US" dirty="0"/>
              <a:t> emissions, mostly scope 1</a:t>
            </a:r>
            <a:endParaRPr lang="en-US" dirty="0">
              <a:cs typeface="Arial"/>
            </a:endParaRP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C094B7F-D9E1-4C37-AC9C-11D3B7B5045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endParaRPr lang="en-US" sz="800" dirty="0">
              <a:solidFill>
                <a:srgbClr val="000000"/>
              </a:solidFill>
            </a:endParaRPr>
          </a:p>
          <a:p>
            <a:r>
              <a:rPr lang="en-US" sz="800" dirty="0">
                <a:solidFill>
                  <a:srgbClr val="000000"/>
                </a:solidFill>
              </a:rPr>
              <a:t>Source: Network for Greening the Financial System, NGFS 2025 climate scenarios (2024).</a:t>
            </a:r>
          </a:p>
          <a:p>
            <a:r>
              <a:rPr lang="en-US" sz="800" dirty="0">
                <a:solidFill>
                  <a:srgbClr val="000000"/>
                </a:solidFill>
              </a:rPr>
              <a:t>Credit: Theo Moers, Isabel </a:t>
            </a:r>
            <a:r>
              <a:rPr lang="en-US" sz="800" dirty="0">
                <a:solidFill>
                  <a:schemeClr val="tx1"/>
                </a:solidFill>
              </a:rPr>
              <a:t>Hoyos</a:t>
            </a:r>
            <a:r>
              <a:rPr lang="en-US" sz="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sz="800" dirty="0">
                <a:solidFill>
                  <a:schemeClr val="tx1"/>
                </a:solidFill>
                <a:cs typeface="Arial"/>
              </a:rPr>
              <a:t>and </a:t>
            </a:r>
            <a:r>
              <a:rPr lang="en-US" sz="800" dirty="0">
                <a:solidFill>
                  <a:srgbClr val="000000"/>
                </a:solidFill>
                <a:cs typeface="Arial"/>
              </a:rPr>
              <a:t>Gernot Wagner. </a:t>
            </a:r>
            <a:r>
              <a:rPr lang="en-US" sz="800" dirty="0">
                <a:solidFill>
                  <a:srgbClr val="000000"/>
                </a:solidFill>
                <a:cs typeface="Arial"/>
                <a:hlinkClick r:id="rId61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  <a:cs typeface="Arial"/>
              </a:rPr>
              <a:t>: </a:t>
            </a:r>
            <a:r>
              <a:rPr lang="en-US" sz="800" dirty="0">
                <a:solidFill>
                  <a:srgbClr val="000000"/>
                </a:solidFill>
              </a:rPr>
              <a:t>Wagner et al.,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62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</a:p>
        </p:txBody>
      </p:sp>
      <p:sp>
        <p:nvSpPr>
          <p:cNvPr id="92" name="Text Placeholder 10">
            <a:extLst>
              <a:ext uri="{FF2B5EF4-FFF2-40B4-BE49-F238E27FC236}">
                <a16:creationId xmlns:a16="http://schemas.microsoft.com/office/drawing/2014/main" id="{FA9E73DB-07ED-478F-9D4C-53E60671635B}"/>
              </a:ext>
            </a:extLst>
          </p:cNvPr>
          <p:cNvSpPr>
            <a:spLocks noGrp="1"/>
          </p:cNvSpPr>
          <p:nvPr>
            <p:custDataLst>
              <p:tags r:id="rId2"/>
            </p:custDataLst>
          </p:nvPr>
        </p:nvSpPr>
        <p:spPr bwMode="auto">
          <a:xfrm>
            <a:off x="336400" y="1266825"/>
            <a:ext cx="3143250" cy="547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90000" tIns="90000" rIns="90000" bIns="9000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</a:t>
            </a:r>
            <a:r>
              <a:rPr kumimoji="0" lang="en-US" altLang="en-US" sz="14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  <a:r>
              <a:rPr kumimoji="0" lang="en-US" alt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 emissions in 2025: ~55 billion tons</a:t>
            </a:r>
            <a:endParaRPr lang="en-US" sz="1400" b="1" baseline="-25000" dirty="0"/>
          </a:p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endParaRPr lang="en-US" sz="1400" b="1" baseline="-25000" dirty="0"/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B9C0D2F2-5E85-9737-C625-0DA6838BC737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334963" y="2668588"/>
            <a:ext cx="2546350" cy="787400"/>
          </a:xfrm>
          <a:prstGeom prst="rect">
            <a:avLst/>
          </a:prstGeom>
          <a:solidFill>
            <a:srgbClr val="CAB7FF"/>
          </a:solidFill>
          <a:ln w="12700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3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CFCB20A-B6F0-94AF-5AE0-8A61D5D3DC7B}"/>
              </a:ext>
            </a:extLst>
          </p:cNvPr>
          <p:cNvSpPr/>
          <p:nvPr>
            <p:custDataLst>
              <p:tags r:id="rId4"/>
            </p:custDataLst>
          </p:nvPr>
        </p:nvSpPr>
        <p:spPr bwMode="auto">
          <a:xfrm>
            <a:off x="10393363" y="2030413"/>
            <a:ext cx="1463675" cy="3908425"/>
          </a:xfrm>
          <a:prstGeom prst="rect">
            <a:avLst/>
          </a:prstGeom>
          <a:solidFill>
            <a:srgbClr val="D3D9E0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0418464A-66E2-5A19-0E74-4BC0D872A20D}"/>
              </a:ext>
            </a:extLst>
          </p:cNvPr>
          <p:cNvSpPr/>
          <p:nvPr>
            <p:custDataLst>
              <p:tags r:id="rId5"/>
            </p:custDataLst>
          </p:nvPr>
        </p:nvSpPr>
        <p:spPr bwMode="auto">
          <a:xfrm>
            <a:off x="9448800" y="4135438"/>
            <a:ext cx="944563" cy="1803400"/>
          </a:xfrm>
          <a:prstGeom prst="rect">
            <a:avLst/>
          </a:prstGeom>
          <a:solidFill>
            <a:srgbClr val="0C5B8E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E5B62E3A-57E1-DFAB-D25A-9199D10CA47A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9448800" y="2725738"/>
            <a:ext cx="944563" cy="1409700"/>
          </a:xfrm>
          <a:prstGeom prst="rect">
            <a:avLst/>
          </a:prstGeom>
          <a:solidFill>
            <a:srgbClr val="0C5B8E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103D64E0-353B-893F-B8DB-CF2107816ECD}"/>
              </a:ext>
            </a:extLst>
          </p:cNvPr>
          <p:cNvSpPr/>
          <p:nvPr>
            <p:custDataLst>
              <p:tags r:id="rId7"/>
            </p:custDataLst>
          </p:nvPr>
        </p:nvSpPr>
        <p:spPr bwMode="auto">
          <a:xfrm>
            <a:off x="9448800" y="2030413"/>
            <a:ext cx="944563" cy="695325"/>
          </a:xfrm>
          <a:prstGeom prst="rect">
            <a:avLst/>
          </a:prstGeom>
          <a:solidFill>
            <a:srgbClr val="0C5B8E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6231839D-2DCC-0776-4003-66CDE12F019C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7697788" y="2668588"/>
            <a:ext cx="1751013" cy="3270250"/>
          </a:xfrm>
          <a:prstGeom prst="rect">
            <a:avLst/>
          </a:prstGeom>
          <a:solidFill>
            <a:srgbClr val="6BCCF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EEFD9F39-F249-34EB-0EBB-23FCAB1EA6EA}"/>
              </a:ext>
            </a:extLst>
          </p:cNvPr>
          <p:cNvSpPr/>
          <p:nvPr>
            <p:custDataLst>
              <p:tags r:id="rId9"/>
            </p:custDataLst>
          </p:nvPr>
        </p:nvSpPr>
        <p:spPr bwMode="auto">
          <a:xfrm>
            <a:off x="7697788" y="2287588"/>
            <a:ext cx="1751013" cy="381000"/>
          </a:xfrm>
          <a:prstGeom prst="rect">
            <a:avLst/>
          </a:prstGeom>
          <a:solidFill>
            <a:srgbClr val="6BCCF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DFFFA8D3-345D-1F09-C764-212D12A26298}"/>
              </a:ext>
            </a:extLst>
          </p:cNvPr>
          <p:cNvSpPr/>
          <p:nvPr>
            <p:custDataLst>
              <p:tags r:id="rId10"/>
            </p:custDataLst>
          </p:nvPr>
        </p:nvSpPr>
        <p:spPr bwMode="auto">
          <a:xfrm>
            <a:off x="7697788" y="2085975"/>
            <a:ext cx="1751013" cy="201613"/>
          </a:xfrm>
          <a:prstGeom prst="rect">
            <a:avLst/>
          </a:prstGeom>
          <a:solidFill>
            <a:srgbClr val="6BCCF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BB4D04E6-549B-27A5-E2AF-CE78C2212019}"/>
              </a:ext>
            </a:extLst>
          </p:cNvPr>
          <p:cNvSpPr/>
          <p:nvPr>
            <p:custDataLst>
              <p:tags r:id="rId11"/>
            </p:custDataLst>
          </p:nvPr>
        </p:nvSpPr>
        <p:spPr bwMode="auto">
          <a:xfrm>
            <a:off x="7697788" y="2030413"/>
            <a:ext cx="1751013" cy="55563"/>
          </a:xfrm>
          <a:prstGeom prst="rect">
            <a:avLst/>
          </a:prstGeom>
          <a:solidFill>
            <a:srgbClr val="6BCCF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9762D75A-D07F-84D7-795E-6543BB85B36F}"/>
              </a:ext>
            </a:extLst>
          </p:cNvPr>
          <p:cNvSpPr/>
          <p:nvPr>
            <p:custDataLst>
              <p:tags r:id="rId12"/>
            </p:custDataLst>
          </p:nvPr>
        </p:nvSpPr>
        <p:spPr bwMode="auto">
          <a:xfrm>
            <a:off x="5576888" y="4452938"/>
            <a:ext cx="2120900" cy="1485900"/>
          </a:xfrm>
          <a:prstGeom prst="rect">
            <a:avLst/>
          </a:prstGeom>
          <a:solidFill>
            <a:srgbClr val="13726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09ADC1BC-E5A4-67B9-0EDF-D20735E80BCD}"/>
              </a:ext>
            </a:extLst>
          </p:cNvPr>
          <p:cNvSpPr/>
          <p:nvPr>
            <p:custDataLst>
              <p:tags r:id="rId13"/>
            </p:custDataLst>
          </p:nvPr>
        </p:nvSpPr>
        <p:spPr bwMode="auto">
          <a:xfrm>
            <a:off x="5576888" y="3541713"/>
            <a:ext cx="2120900" cy="911225"/>
          </a:xfrm>
          <a:prstGeom prst="rect">
            <a:avLst/>
          </a:prstGeom>
          <a:solidFill>
            <a:srgbClr val="13726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6D79AED1-8BB0-45EE-4719-8E9935FD71A1}"/>
              </a:ext>
            </a:extLst>
          </p:cNvPr>
          <p:cNvSpPr/>
          <p:nvPr>
            <p:custDataLst>
              <p:tags r:id="rId14"/>
            </p:custDataLst>
          </p:nvPr>
        </p:nvSpPr>
        <p:spPr bwMode="auto">
          <a:xfrm>
            <a:off x="5576888" y="2670175"/>
            <a:ext cx="2120900" cy="871538"/>
          </a:xfrm>
          <a:prstGeom prst="rect">
            <a:avLst/>
          </a:prstGeom>
          <a:solidFill>
            <a:srgbClr val="13726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C5A51E50-1744-5E62-4CD6-794FB5C74833}"/>
              </a:ext>
            </a:extLst>
          </p:cNvPr>
          <p:cNvSpPr/>
          <p:nvPr>
            <p:custDataLst>
              <p:tags r:id="rId15"/>
            </p:custDataLst>
          </p:nvPr>
        </p:nvSpPr>
        <p:spPr bwMode="auto">
          <a:xfrm>
            <a:off x="5576888" y="2201863"/>
            <a:ext cx="2120900" cy="468313"/>
          </a:xfrm>
          <a:prstGeom prst="rect">
            <a:avLst/>
          </a:prstGeom>
          <a:solidFill>
            <a:srgbClr val="13726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1E840C74-1069-0CC7-EC76-6F04B9E277DC}"/>
              </a:ext>
            </a:extLst>
          </p:cNvPr>
          <p:cNvSpPr/>
          <p:nvPr>
            <p:custDataLst>
              <p:tags r:id="rId16"/>
            </p:custDataLst>
          </p:nvPr>
        </p:nvSpPr>
        <p:spPr bwMode="auto">
          <a:xfrm>
            <a:off x="5576888" y="2030413"/>
            <a:ext cx="2120900" cy="171450"/>
          </a:xfrm>
          <a:prstGeom prst="rect">
            <a:avLst/>
          </a:prstGeom>
          <a:solidFill>
            <a:srgbClr val="13726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FEEF3E08-3EA3-ED9E-072F-B49B2717C881}"/>
              </a:ext>
            </a:extLst>
          </p:cNvPr>
          <p:cNvSpPr/>
          <p:nvPr>
            <p:custDataLst>
              <p:tags r:id="rId17"/>
            </p:custDataLst>
          </p:nvPr>
        </p:nvSpPr>
        <p:spPr bwMode="auto">
          <a:xfrm>
            <a:off x="2881313" y="3319463"/>
            <a:ext cx="2695575" cy="2619375"/>
          </a:xfrm>
          <a:prstGeom prst="rect">
            <a:avLst/>
          </a:prstGeom>
          <a:solidFill>
            <a:srgbClr val="5C46C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1DE11C04-DBA8-571D-DECF-11E9992978AD}"/>
              </a:ext>
            </a:extLst>
          </p:cNvPr>
          <p:cNvSpPr/>
          <p:nvPr>
            <p:custDataLst>
              <p:tags r:id="rId18"/>
            </p:custDataLst>
          </p:nvPr>
        </p:nvSpPr>
        <p:spPr bwMode="auto">
          <a:xfrm>
            <a:off x="2881313" y="2127250"/>
            <a:ext cx="2695575" cy="1192213"/>
          </a:xfrm>
          <a:prstGeom prst="rect">
            <a:avLst/>
          </a:prstGeom>
          <a:solidFill>
            <a:srgbClr val="5C46C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94051AF5-B941-E3C8-1165-116C1945EB87}"/>
              </a:ext>
            </a:extLst>
          </p:cNvPr>
          <p:cNvSpPr/>
          <p:nvPr>
            <p:custDataLst>
              <p:tags r:id="rId19"/>
            </p:custDataLst>
          </p:nvPr>
        </p:nvSpPr>
        <p:spPr bwMode="auto">
          <a:xfrm>
            <a:off x="2881313" y="2030413"/>
            <a:ext cx="2695575" cy="96838"/>
          </a:xfrm>
          <a:prstGeom prst="rect">
            <a:avLst/>
          </a:prstGeom>
          <a:solidFill>
            <a:srgbClr val="5C46C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029132BE-A9E3-DAFD-C392-B7AB7A37F30E}"/>
              </a:ext>
            </a:extLst>
          </p:cNvPr>
          <p:cNvSpPr/>
          <p:nvPr>
            <p:custDataLst>
              <p:tags r:id="rId20"/>
            </p:custDataLst>
          </p:nvPr>
        </p:nvSpPr>
        <p:spPr bwMode="auto">
          <a:xfrm>
            <a:off x="334963" y="4506913"/>
            <a:ext cx="2546350" cy="1431925"/>
          </a:xfrm>
          <a:prstGeom prst="rect">
            <a:avLst/>
          </a:prstGeom>
          <a:solidFill>
            <a:srgbClr val="CAB7FF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109ED5EE-61C0-352A-8A1F-E235FAE77C19}"/>
              </a:ext>
            </a:extLst>
          </p:cNvPr>
          <p:cNvSpPr/>
          <p:nvPr>
            <p:custDataLst>
              <p:tags r:id="rId21"/>
            </p:custDataLst>
          </p:nvPr>
        </p:nvSpPr>
        <p:spPr bwMode="auto">
          <a:xfrm>
            <a:off x="334963" y="3455988"/>
            <a:ext cx="2546350" cy="1050925"/>
          </a:xfrm>
          <a:prstGeom prst="rect">
            <a:avLst/>
          </a:prstGeom>
          <a:solidFill>
            <a:srgbClr val="CAB7FF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F779C36B-D285-60C5-D3B2-F8942366A1CA}"/>
              </a:ext>
            </a:extLst>
          </p:cNvPr>
          <p:cNvSpPr/>
          <p:nvPr>
            <p:custDataLst>
              <p:tags r:id="rId22"/>
            </p:custDataLst>
          </p:nvPr>
        </p:nvSpPr>
        <p:spPr bwMode="auto">
          <a:xfrm>
            <a:off x="334963" y="2039938"/>
            <a:ext cx="2546350" cy="628650"/>
          </a:xfrm>
          <a:prstGeom prst="rect">
            <a:avLst/>
          </a:prstGeom>
          <a:solidFill>
            <a:srgbClr val="CAB7FF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7081A1EF-543F-6FDE-B33B-65BF2310B336}"/>
              </a:ext>
            </a:extLst>
          </p:cNvPr>
          <p:cNvSpPr/>
          <p:nvPr>
            <p:custDataLst>
              <p:tags r:id="rId23"/>
            </p:custDataLst>
          </p:nvPr>
        </p:nvSpPr>
        <p:spPr bwMode="auto">
          <a:xfrm>
            <a:off x="334963" y="2030413"/>
            <a:ext cx="2546350" cy="9525"/>
          </a:xfrm>
          <a:prstGeom prst="rect">
            <a:avLst/>
          </a:prstGeom>
          <a:solidFill>
            <a:srgbClr val="CAB7FF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7A453F97-8D55-595C-E83B-D02D5BD5C9AA}"/>
              </a:ext>
            </a:extLst>
          </p:cNvPr>
          <p:cNvCxnSpPr/>
          <p:nvPr>
            <p:custDataLst>
              <p:tags r:id="rId24"/>
            </p:custDataLst>
          </p:nvPr>
        </p:nvCxnSpPr>
        <p:spPr bwMode="auto">
          <a:xfrm>
            <a:off x="330200" y="5938838"/>
            <a:ext cx="1153160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13" name="Text Placeholder 10">
            <a:extLst>
              <a:ext uri="{FF2B5EF4-FFF2-40B4-BE49-F238E27FC236}">
                <a16:creationId xmlns:a16="http://schemas.microsoft.com/office/drawing/2014/main" id="{312ED7AA-8713-86EF-D583-81EE6779EF09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1308100" y="2879725"/>
            <a:ext cx="601663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EDCE2B7-6E6B-4438-BD4F-A6E136466CD5}" type="datetime'''''''''''''''''''''''''''C''''''''''''e''''''''''''''ment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Cement</a:t>
            </a:fld>
            <a:br>
              <a:rPr lang="en-US" altLang="en-US" sz="1200" b="1" dirty="0">
                <a:effectLst/>
              </a:rPr>
            </a:br>
            <a:fld id="{C499D107-E03F-4084-A9E7-103934B5865A}" type="datetime'''''2''''''''''''''0''''''''''''''%''''''''''''''''''''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20%</a:t>
            </a:fld>
            <a:endParaRPr lang="en-US" sz="1200" b="1" dirty="0"/>
          </a:p>
        </p:txBody>
      </p:sp>
      <p:sp>
        <p:nvSpPr>
          <p:cNvPr id="114" name="Text Placeholder 10">
            <a:extLst>
              <a:ext uri="{FF2B5EF4-FFF2-40B4-BE49-F238E27FC236}">
                <a16:creationId xmlns:a16="http://schemas.microsoft.com/office/drawing/2014/main" id="{9A4A0039-3D56-5399-2977-D2F337DC91DA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1357313" y="2232025"/>
            <a:ext cx="5032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F454965-06BC-4568-BB33-72A138EFE282}" type="datetime'''C''''''''''h''''e''m''i''''''ca''''''''''''''''ls''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Chemicals</a:t>
            </a:fld>
            <a:br>
              <a:rPr lang="en-US" altLang="en-US" sz="800" dirty="0">
                <a:effectLst/>
              </a:rPr>
            </a:br>
            <a:fld id="{46FC37BB-9206-4175-9C00-93E3E3FFFF22}" type="datetime'''''''''''1''''''''''''''''''''6%''''''''''''''''''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16%</a:t>
            </a:fld>
            <a:endParaRPr lang="en-US" sz="800" dirty="0"/>
          </a:p>
        </p:txBody>
      </p:sp>
      <p:sp>
        <p:nvSpPr>
          <p:cNvPr id="116" name="Text Placeholder 10">
            <a:extLst>
              <a:ext uri="{FF2B5EF4-FFF2-40B4-BE49-F238E27FC236}">
                <a16:creationId xmlns:a16="http://schemas.microsoft.com/office/drawing/2014/main" id="{3251AEC4-FE15-7DA1-0475-16E9500EDBA2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1160463" y="1912938"/>
            <a:ext cx="895350" cy="244475"/>
          </a:xfrm>
          <a:prstGeom prst="rect">
            <a:avLst/>
          </a:prstGeom>
          <a:solidFill>
            <a:srgbClr val="CAB7FF"/>
          </a:solidFill>
          <a:ln>
            <a:noFill/>
          </a:ln>
          <a:effectLst/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800" dirty="0">
                <a:effectLst/>
              </a:rPr>
              <a:t>Non-ferrous Metals</a:t>
            </a:r>
            <a:br>
              <a:rPr lang="en-US" altLang="en-US" sz="800" dirty="0">
                <a:effectLst/>
              </a:rPr>
            </a:br>
            <a:r>
              <a:rPr lang="en-US" altLang="en-US" sz="800" dirty="0">
                <a:effectLst/>
              </a:rPr>
              <a:t>0.2%</a:t>
            </a:r>
            <a:endParaRPr lang="en-US" sz="800" dirty="0"/>
          </a:p>
        </p:txBody>
      </p:sp>
      <p:sp>
        <p:nvSpPr>
          <p:cNvPr id="117" name="Text Placeholder 10">
            <a:extLst>
              <a:ext uri="{FF2B5EF4-FFF2-40B4-BE49-F238E27FC236}">
                <a16:creationId xmlns:a16="http://schemas.microsoft.com/office/drawing/2014/main" id="{F073118D-AFDE-1BCA-83D6-F292F7BA71A9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1270000" y="5100638"/>
            <a:ext cx="67627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B3AF9E1-5592-4565-B36B-EAA59EBB9301}" type="datetime'O''''''''''''ther'' ''''I''ndu''''''''s''''t''r''''y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Other Industry</a:t>
            </a:fld>
            <a:br>
              <a:rPr lang="en-US" altLang="en-US" sz="800">
                <a:effectLst/>
              </a:rPr>
            </a:br>
            <a:fld id="{061FD41F-96EA-4FEB-B094-26A9908D81C0}" type="datetime'''''''''''3''''7''''%''''''''''''''''''''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37%</a:t>
            </a:fld>
            <a:endParaRPr lang="en-US" sz="800" dirty="0"/>
          </a:p>
        </p:txBody>
      </p:sp>
      <p:sp>
        <p:nvSpPr>
          <p:cNvPr id="118" name="Text Placeholder 10">
            <a:extLst>
              <a:ext uri="{FF2B5EF4-FFF2-40B4-BE49-F238E27FC236}">
                <a16:creationId xmlns:a16="http://schemas.microsoft.com/office/drawing/2014/main" id="{9641C9A3-E8A0-E0E2-8075-41DF3628D690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auto">
          <a:xfrm>
            <a:off x="1427163" y="5972175"/>
            <a:ext cx="3635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C2FE933-08AE-4501-9F65-200ED095224B}" type="datetime'In''''''''''''''''''du''''st''''r''''''''''''''y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Industry</a:t>
            </a:fld>
            <a:endParaRPr lang="en-US" sz="800" dirty="0"/>
          </a:p>
        </p:txBody>
      </p:sp>
      <p:sp>
        <p:nvSpPr>
          <p:cNvPr id="115" name="Text Placeholder 10">
            <a:extLst>
              <a:ext uri="{FF2B5EF4-FFF2-40B4-BE49-F238E27FC236}">
                <a16:creationId xmlns:a16="http://schemas.microsoft.com/office/drawing/2014/main" id="{EB0C01BD-6986-B2E7-EB8F-D2FF16C25F27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1327150" y="3859213"/>
            <a:ext cx="5635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D4EEB89-0F7F-4D65-928C-899E5DA51438}" type="datetime'''''''''''''''Iro''''n ''''&amp; ''''''''S''t''''e''''e''''''l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Iron &amp; Steel</a:t>
            </a:fld>
            <a:br>
              <a:rPr lang="en-US" altLang="en-US" sz="800">
                <a:effectLst/>
              </a:rPr>
            </a:br>
            <a:fld id="{9469C5BF-DDD5-4908-8950-EB3168178071}" type="datetime'''''''''''''''''''''''''2''''''''''''7''''''''''''''''''''%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27%</a:t>
            </a:fld>
            <a:endParaRPr lang="en-US" sz="800" dirty="0"/>
          </a:p>
        </p:txBody>
      </p:sp>
      <p:sp>
        <p:nvSpPr>
          <p:cNvPr id="143" name="Text Placeholder 10">
            <a:extLst>
              <a:ext uri="{FF2B5EF4-FFF2-40B4-BE49-F238E27FC236}">
                <a16:creationId xmlns:a16="http://schemas.microsoft.com/office/drawing/2014/main" id="{B15B9149-E979-4C84-4CA2-902B78B76AC5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6478588" y="2982913"/>
            <a:ext cx="3175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D178466-311D-47AB-BD64-67F9C6BE4064}" type="datetime'''''Was''''''''''''t''e''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Waste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0FCA71A4-5190-47DB-B347-CFEF86A57872}" type="datetime'''''''2''''''''''2''''''''''''''''''''''''%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22%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24" name="Text Placeholder 10">
            <a:extLst>
              <a:ext uri="{FF2B5EF4-FFF2-40B4-BE49-F238E27FC236}">
                <a16:creationId xmlns:a16="http://schemas.microsoft.com/office/drawing/2014/main" id="{F84E513B-C6A0-5658-BB80-22F71110A984}"/>
              </a:ext>
            </a:extLst>
          </p:cNvPr>
          <p:cNvSpPr>
            <a:spLocks/>
          </p:cNvSpPr>
          <p:nvPr>
            <p:custDataLst>
              <p:tags r:id="rId32"/>
            </p:custDataLst>
          </p:nvPr>
        </p:nvSpPr>
        <p:spPr bwMode="auto">
          <a:xfrm>
            <a:off x="5924550" y="5972175"/>
            <a:ext cx="1427163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800" dirty="0"/>
              <a:t>Agriculture, land use, and waste</a:t>
            </a:r>
            <a:endParaRPr lang="en-US" sz="800" dirty="0"/>
          </a:p>
        </p:txBody>
      </p:sp>
      <p:sp>
        <p:nvSpPr>
          <p:cNvPr id="120" name="Text Placeholder 10">
            <a:extLst>
              <a:ext uri="{FF2B5EF4-FFF2-40B4-BE49-F238E27FC236}">
                <a16:creationId xmlns:a16="http://schemas.microsoft.com/office/drawing/2014/main" id="{856885E2-FFFB-36F2-7108-8AE5C499C376}"/>
              </a:ext>
            </a:extLst>
          </p:cNvPr>
          <p:cNvSpPr>
            <a:spLocks/>
          </p:cNvSpPr>
          <p:nvPr>
            <p:custDataLst>
              <p:tags r:id="rId33"/>
            </p:custDataLst>
          </p:nvPr>
        </p:nvSpPr>
        <p:spPr bwMode="gray">
          <a:xfrm>
            <a:off x="6410325" y="3875088"/>
            <a:ext cx="4540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B4BDEF6-92C4-41B4-8B74-D0541B8DD6D5}" type="datetime'''Liv''''e''''''''s''''t''o''''''c''''k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Livestock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2AE69E9A-7E8B-478F-9EE3-2DCD9FFE64D6}" type="datetime'''''''''2''''''''''''''3%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23%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44" name="Text Placeholder 10">
            <a:extLst>
              <a:ext uri="{FF2B5EF4-FFF2-40B4-BE49-F238E27FC236}">
                <a16:creationId xmlns:a16="http://schemas.microsoft.com/office/drawing/2014/main" id="{83203A1F-E3DF-641D-1994-BBC4D916C180}"/>
              </a:ext>
            </a:extLst>
          </p:cNvPr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8377238" y="2355850"/>
            <a:ext cx="39211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471CDBE-06B1-4346-B342-1367B8D1E216}" type="datetime'''''''''''A''''''vi''''''a''''t''''i''on''''''''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Aviation</a:t>
            </a:fld>
            <a:br>
              <a:rPr lang="en-US" altLang="en-US" sz="800">
                <a:effectLst/>
              </a:rPr>
            </a:br>
            <a:fld id="{FCD641FB-5190-4897-AED0-C359AA92A25B}" type="datetime'''''''''''''''''''1''0''''''''''''''''''''''''%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10%</a:t>
            </a:fld>
            <a:endParaRPr lang="en-US" sz="800" dirty="0"/>
          </a:p>
        </p:txBody>
      </p:sp>
      <p:sp>
        <p:nvSpPr>
          <p:cNvPr id="122" name="Text Placeholder 10">
            <a:extLst>
              <a:ext uri="{FF2B5EF4-FFF2-40B4-BE49-F238E27FC236}">
                <a16:creationId xmlns:a16="http://schemas.microsoft.com/office/drawing/2014/main" id="{AA92DA91-C754-9D41-66C0-AEF8B95E4C10}"/>
              </a:ext>
            </a:extLst>
          </p:cNvPr>
          <p:cNvSpPr>
            <a:spLocks/>
          </p:cNvSpPr>
          <p:nvPr>
            <p:custDataLst>
              <p:tags r:id="rId35"/>
            </p:custDataLst>
          </p:nvPr>
        </p:nvSpPr>
        <p:spPr bwMode="gray">
          <a:xfrm>
            <a:off x="6162675" y="2312988"/>
            <a:ext cx="9493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800" dirty="0">
                <a:solidFill>
                  <a:schemeClr val="bg1"/>
                </a:solidFill>
              </a:rPr>
              <a:t>Land Use &amp; Forestry</a:t>
            </a:r>
            <a:br>
              <a:rPr lang="en-US" altLang="en-US" sz="800" dirty="0">
                <a:solidFill>
                  <a:schemeClr val="bg1"/>
                </a:solidFill>
                <a:effectLst/>
              </a:rPr>
            </a:br>
            <a:fld id="{A2FD55AE-3367-4B02-85AF-A468973A0624}" type="datetime'''''''''''''''''1''''2''''''%''''''''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21" name="Text Placeholder 10">
            <a:extLst>
              <a:ext uri="{FF2B5EF4-FFF2-40B4-BE49-F238E27FC236}">
                <a16:creationId xmlns:a16="http://schemas.microsoft.com/office/drawing/2014/main" id="{87EDF0B6-2E81-9C44-976B-69D3EDDB9740}"/>
              </a:ext>
            </a:extLst>
          </p:cNvPr>
          <p:cNvSpPr>
            <a:spLocks/>
          </p:cNvSpPr>
          <p:nvPr>
            <p:custDataLst>
              <p:tags r:id="rId36"/>
            </p:custDataLst>
          </p:nvPr>
        </p:nvSpPr>
        <p:spPr bwMode="gray">
          <a:xfrm>
            <a:off x="7966075" y="2063750"/>
            <a:ext cx="339725" cy="244475"/>
          </a:xfrm>
          <a:prstGeom prst="rect">
            <a:avLst/>
          </a:prstGeom>
          <a:solidFill>
            <a:srgbClr val="6BCCF5"/>
          </a:solidFill>
          <a:ln>
            <a:noFill/>
          </a:ln>
          <a:effectLst/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A0BE7C0-07F0-45ED-87E3-4582E34BFA26}" type="datetime'''Ma''r''''''''''''''''''''''in''''e'''''''">
              <a:rPr lang="en-US" altLang="en-US" sz="8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Marine</a:t>
            </a:fld>
            <a:br>
              <a:rPr lang="en-US" altLang="en-US" sz="800">
                <a:effectLst/>
              </a:rPr>
            </a:br>
            <a:fld id="{5DB713A9-7B37-4529-9356-3E622C21D3AC}" type="datetime'''''''''''''''''''5%'''''''''''''''''''''''''''''''''''''''''">
              <a:rPr lang="en-US" altLang="en-US" sz="8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5%</a:t>
            </a:fld>
            <a:endParaRPr lang="en-US" sz="800" dirty="0"/>
          </a:p>
        </p:txBody>
      </p:sp>
      <p:sp>
        <p:nvSpPr>
          <p:cNvPr id="138" name="Text Placeholder 10">
            <a:extLst>
              <a:ext uri="{FF2B5EF4-FFF2-40B4-BE49-F238E27FC236}">
                <a16:creationId xmlns:a16="http://schemas.microsoft.com/office/drawing/2014/main" id="{CB49B612-F3B9-4382-4186-496632167151}"/>
              </a:ext>
            </a:extLst>
          </p:cNvPr>
          <p:cNvSpPr>
            <a:spLocks/>
          </p:cNvSpPr>
          <p:nvPr>
            <p:custDataLst>
              <p:tags r:id="rId37"/>
            </p:custDataLst>
          </p:nvPr>
        </p:nvSpPr>
        <p:spPr bwMode="gray">
          <a:xfrm>
            <a:off x="6488113" y="5073650"/>
            <a:ext cx="3000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3D0D6CC-92AF-45BE-ACDF-3A123439B6C9}" type="datetime'Crop''''''''''''''''''''''''''''''''''''s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Crops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07F1D74B-2C35-4634-B1EF-EB91CCD27000}" type="datetime'3''''''''''''''''''''8''''''''''''''''''%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38%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23" name="Text Placeholder 10">
            <a:extLst>
              <a:ext uri="{FF2B5EF4-FFF2-40B4-BE49-F238E27FC236}">
                <a16:creationId xmlns:a16="http://schemas.microsoft.com/office/drawing/2014/main" id="{0098EA79-7BC2-DD4F-2F4D-397354AC7FF0}"/>
              </a:ext>
            </a:extLst>
          </p:cNvPr>
          <p:cNvSpPr>
            <a:spLocks/>
          </p:cNvSpPr>
          <p:nvPr>
            <p:custDataLst>
              <p:tags r:id="rId38"/>
            </p:custDataLst>
          </p:nvPr>
        </p:nvSpPr>
        <p:spPr bwMode="gray">
          <a:xfrm>
            <a:off x="8909050" y="1935163"/>
            <a:ext cx="203200" cy="244475"/>
          </a:xfrm>
          <a:prstGeom prst="rect">
            <a:avLst/>
          </a:prstGeom>
          <a:solidFill>
            <a:srgbClr val="6BCCF5"/>
          </a:solidFill>
          <a:ln>
            <a:noFill/>
          </a:ln>
          <a:effectLst/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0A888F1-64C8-4666-9FCA-05CD944520EA}" type="datetime'R''''''''''''''''''''''''a''''''i''''''''''''''''''''''''''l'">
              <a:rPr lang="en-US" altLang="en-US" sz="8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Rail</a:t>
            </a:fld>
            <a:br>
              <a:rPr lang="en-US" altLang="en-US" sz="800">
                <a:effectLst/>
              </a:rPr>
            </a:br>
            <a:fld id="{C888498E-D1AD-4C07-B039-3E49DEEE73C5}" type="datetime'''''''''''''''''''1''''''''''''''%'''''''''''''''''''''''''''">
              <a:rPr lang="en-US" altLang="en-US" sz="8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1%</a:t>
            </a:fld>
            <a:endParaRPr lang="en-US" sz="800" dirty="0"/>
          </a:p>
        </p:txBody>
      </p:sp>
      <p:sp>
        <p:nvSpPr>
          <p:cNvPr id="127" name="Text Placeholder 10">
            <a:extLst>
              <a:ext uri="{FF2B5EF4-FFF2-40B4-BE49-F238E27FC236}">
                <a16:creationId xmlns:a16="http://schemas.microsoft.com/office/drawing/2014/main" id="{FBC22EBD-CE1E-A156-B234-B7CCFDCB3318}"/>
              </a:ext>
            </a:extLst>
          </p:cNvPr>
          <p:cNvSpPr>
            <a:spLocks/>
          </p:cNvSpPr>
          <p:nvPr>
            <p:custDataLst>
              <p:tags r:id="rId39"/>
            </p:custDataLst>
          </p:nvPr>
        </p:nvSpPr>
        <p:spPr bwMode="gray">
          <a:xfrm>
            <a:off x="6283325" y="1993900"/>
            <a:ext cx="709613" cy="244475"/>
          </a:xfrm>
          <a:prstGeom prst="rect">
            <a:avLst/>
          </a:prstGeom>
          <a:solidFill>
            <a:srgbClr val="137265"/>
          </a:solidFill>
          <a:ln>
            <a:noFill/>
          </a:ln>
          <a:effectLst/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17A8255-7EE5-49C5-A274-0EA52CAF9975}" type="datetime'''A''gr''i''c''u''lt''u''r''e'' ''''fue''''''''''''l'''''''">
              <a:rPr lang="en-US" altLang="en-US" sz="8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Agriculture fuel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9CE9212D-58E5-4D68-9BFE-F15B659CED2C}" type="datetime'''''''''''''''''''''''''''''''''''''4''''''''%'''''''''''''">
              <a:rPr lang="en-US" altLang="en-US" sz="8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25" name="Text Placeholder 10">
            <a:extLst>
              <a:ext uri="{FF2B5EF4-FFF2-40B4-BE49-F238E27FC236}">
                <a16:creationId xmlns:a16="http://schemas.microsoft.com/office/drawing/2014/main" id="{48B0894C-1943-6990-F570-086F89064C68}"/>
              </a:ext>
            </a:extLst>
          </p:cNvPr>
          <p:cNvSpPr>
            <a:spLocks/>
          </p:cNvSpPr>
          <p:nvPr>
            <p:custDataLst>
              <p:tags r:id="rId40"/>
            </p:custDataLst>
          </p:nvPr>
        </p:nvSpPr>
        <p:spPr bwMode="gray">
          <a:xfrm>
            <a:off x="8435975" y="4181475"/>
            <a:ext cx="2730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FF8CC6E-6B54-4ABC-A19D-209659D2AC96}" type="datetime'''''R''''''''''o''''''a''''d''''''''''''''''''''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Road</a:t>
            </a:fld>
            <a:br>
              <a:rPr lang="en-US" altLang="en-US" sz="800">
                <a:effectLst/>
              </a:rPr>
            </a:br>
            <a:fld id="{DDC6EE38-D95D-4A28-A7A7-B784457710A4}" type="datetime'''''''''8''''''''''''''''''4''''''%''''''''''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84%</a:t>
            </a:fld>
            <a:endParaRPr lang="en-US" sz="800" dirty="0"/>
          </a:p>
        </p:txBody>
      </p:sp>
      <p:sp>
        <p:nvSpPr>
          <p:cNvPr id="126" name="Text Placeholder 10">
            <a:extLst>
              <a:ext uri="{FF2B5EF4-FFF2-40B4-BE49-F238E27FC236}">
                <a16:creationId xmlns:a16="http://schemas.microsoft.com/office/drawing/2014/main" id="{BF805B25-5CE0-121A-B9AF-EF3E24F274D7}"/>
              </a:ext>
            </a:extLst>
          </p:cNvPr>
          <p:cNvSpPr>
            <a:spLocks/>
          </p:cNvSpPr>
          <p:nvPr>
            <p:custDataLst>
              <p:tags r:id="rId41"/>
            </p:custDataLst>
          </p:nvPr>
        </p:nvSpPr>
        <p:spPr bwMode="auto">
          <a:xfrm>
            <a:off x="8355013" y="5972175"/>
            <a:ext cx="436563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0F72C7C-4D8F-437E-98A2-48E7436014C0}" type="datetime'''T''''r''a''''''''n''''''spo''''''''''rt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Transport</a:t>
            </a:fld>
            <a:endParaRPr lang="en-US" sz="800" dirty="0"/>
          </a:p>
        </p:txBody>
      </p:sp>
      <p:sp>
        <p:nvSpPr>
          <p:cNvPr id="129" name="Text Placeholder 10">
            <a:extLst>
              <a:ext uri="{FF2B5EF4-FFF2-40B4-BE49-F238E27FC236}">
                <a16:creationId xmlns:a16="http://schemas.microsoft.com/office/drawing/2014/main" id="{9F7351A1-FBA5-CBDA-08EB-785C5C3FB703}"/>
              </a:ext>
            </a:extLst>
          </p:cNvPr>
          <p:cNvSpPr>
            <a:spLocks/>
          </p:cNvSpPr>
          <p:nvPr>
            <p:custDataLst>
              <p:tags r:id="rId42"/>
            </p:custDataLst>
          </p:nvPr>
        </p:nvSpPr>
        <p:spPr bwMode="auto">
          <a:xfrm>
            <a:off x="3862388" y="5972175"/>
            <a:ext cx="7334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800" dirty="0"/>
              <a:t>Power and heat</a:t>
            </a:r>
            <a:endParaRPr lang="en-US" sz="800" dirty="0"/>
          </a:p>
        </p:txBody>
      </p:sp>
      <p:sp>
        <p:nvSpPr>
          <p:cNvPr id="128" name="Text Placeholder 10">
            <a:extLst>
              <a:ext uri="{FF2B5EF4-FFF2-40B4-BE49-F238E27FC236}">
                <a16:creationId xmlns:a16="http://schemas.microsoft.com/office/drawing/2014/main" id="{44D47A37-1121-9AC7-9FA7-1C8406B8296B}"/>
              </a:ext>
            </a:extLst>
          </p:cNvPr>
          <p:cNvSpPr>
            <a:spLocks/>
          </p:cNvSpPr>
          <p:nvPr>
            <p:custDataLst>
              <p:tags r:id="rId43"/>
            </p:custDataLst>
          </p:nvPr>
        </p:nvSpPr>
        <p:spPr bwMode="gray">
          <a:xfrm>
            <a:off x="9634538" y="2195513"/>
            <a:ext cx="573088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C5B8E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5C5E7F0-3C37-46A1-951F-413FB91804AB}" type="datetime'Co''mme''rcial&#10;''C''o''m''''''''''b''us''t''''''''''i''on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Commercial
Combustion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E2795B1A-7992-436B-B811-D0A27EC3773B}" type="datetime'''''18''''''''''''''''''''''''''''''%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18%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31" name="Text Placeholder 10">
            <a:extLst>
              <a:ext uri="{FF2B5EF4-FFF2-40B4-BE49-F238E27FC236}">
                <a16:creationId xmlns:a16="http://schemas.microsoft.com/office/drawing/2014/main" id="{5B6B067C-0DD7-7B2A-6479-0393D0377C9E}"/>
              </a:ext>
            </a:extLst>
          </p:cNvPr>
          <p:cNvSpPr>
            <a:spLocks/>
          </p:cNvSpPr>
          <p:nvPr>
            <p:custDataLst>
              <p:tags r:id="rId44"/>
            </p:custDataLst>
          </p:nvPr>
        </p:nvSpPr>
        <p:spPr bwMode="gray">
          <a:xfrm>
            <a:off x="4141788" y="1955800"/>
            <a:ext cx="176213" cy="244475"/>
          </a:xfrm>
          <a:prstGeom prst="rect">
            <a:avLst/>
          </a:prstGeom>
          <a:solidFill>
            <a:srgbClr val="5C46C5"/>
          </a:solidFill>
          <a:ln>
            <a:noFill/>
          </a:ln>
          <a:effectLst/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76F6F5A-93B9-4619-B90F-AB7A11500BEF}" type="datetime'''''''''''''''O''''i''''''l'''''''">
              <a:rPr lang="en-US" altLang="en-US" sz="8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Oil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20A79161-D5D1-4D8B-A488-09D32B51BAEF}" type="datetime'''''''''''''''''''''''''''''''''''''2''''''''''''''''''''%'">
              <a:rPr lang="en-US" altLang="en-US" sz="8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30" name="Text Placeholder 10">
            <a:extLst>
              <a:ext uri="{FF2B5EF4-FFF2-40B4-BE49-F238E27FC236}">
                <a16:creationId xmlns:a16="http://schemas.microsoft.com/office/drawing/2014/main" id="{BF8226E2-350D-8FEE-C668-DA6808504748}"/>
              </a:ext>
            </a:extLst>
          </p:cNvPr>
          <p:cNvSpPr>
            <a:spLocks/>
          </p:cNvSpPr>
          <p:nvPr>
            <p:custDataLst>
              <p:tags r:id="rId45"/>
            </p:custDataLst>
          </p:nvPr>
        </p:nvSpPr>
        <p:spPr bwMode="gray">
          <a:xfrm>
            <a:off x="9710738" y="3308350"/>
            <a:ext cx="4191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E1F07A4-7ADE-46FB-92D6-501B1F362F07}" type="datetime'F''''''''''''''-''Ga''s''e''''''''''''''''''''''''''s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F-Gases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5954DF99-36F0-4649-B55E-6FFE4B56D83F}" type="datetime'''''''''''''''''3''''''''''6''''''''''''''''''''''''''%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36%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34" name="Text Placeholder 10">
            <a:extLst>
              <a:ext uri="{FF2B5EF4-FFF2-40B4-BE49-F238E27FC236}">
                <a16:creationId xmlns:a16="http://schemas.microsoft.com/office/drawing/2014/main" id="{7F15AED3-9CB3-0404-7A10-BDBEB187BF5B}"/>
              </a:ext>
            </a:extLst>
          </p:cNvPr>
          <p:cNvSpPr>
            <a:spLocks/>
          </p:cNvSpPr>
          <p:nvPr>
            <p:custDataLst>
              <p:tags r:id="rId46"/>
            </p:custDataLst>
          </p:nvPr>
        </p:nvSpPr>
        <p:spPr bwMode="gray">
          <a:xfrm>
            <a:off x="3943350" y="2600325"/>
            <a:ext cx="57308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232AE5F-842E-4532-ADA9-5912225EF315}" type="datetime'''''''''Na''t''u''''''r''a''''''''''''l'' G''''''''as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Natural Gas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D899CF45-EB5C-4FDD-A7FC-58690A52FE8F}" type="datetime'''''''''''''''''31''''''''%''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31%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32" name="Text Placeholder 10">
            <a:extLst>
              <a:ext uri="{FF2B5EF4-FFF2-40B4-BE49-F238E27FC236}">
                <a16:creationId xmlns:a16="http://schemas.microsoft.com/office/drawing/2014/main" id="{0694D24A-4AF5-E1EE-8CC6-F0B6A2E89EDA}"/>
              </a:ext>
            </a:extLst>
          </p:cNvPr>
          <p:cNvSpPr>
            <a:spLocks/>
          </p:cNvSpPr>
          <p:nvPr>
            <p:custDataLst>
              <p:tags r:id="rId47"/>
            </p:custDataLst>
          </p:nvPr>
        </p:nvSpPr>
        <p:spPr bwMode="gray">
          <a:xfrm>
            <a:off x="9634538" y="4854575"/>
            <a:ext cx="573088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C5B8E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0F9F6FA-CA09-4068-AB90-4B6DAC2BE1FF}" type="datetime'''R''''e''side''nt''ia''''l''&#10;Co''''''m''b''u''''stio''n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Residential
Combustion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49E692F4-D35D-4A12-81ED-2B33266D4617}" type="datetime'''''''''4''''''''''6''%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46%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33" name="Text Placeholder 10">
            <a:extLst>
              <a:ext uri="{FF2B5EF4-FFF2-40B4-BE49-F238E27FC236}">
                <a16:creationId xmlns:a16="http://schemas.microsoft.com/office/drawing/2014/main" id="{4EDEC7AC-4790-D736-785D-93B5A8DFBE9E}"/>
              </a:ext>
            </a:extLst>
          </p:cNvPr>
          <p:cNvSpPr>
            <a:spLocks/>
          </p:cNvSpPr>
          <p:nvPr>
            <p:custDataLst>
              <p:tags r:id="rId48"/>
            </p:custDataLst>
          </p:nvPr>
        </p:nvSpPr>
        <p:spPr bwMode="auto">
          <a:xfrm>
            <a:off x="9713913" y="5972175"/>
            <a:ext cx="4143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7FDADA5-DC11-4AD9-9567-267DE9B50F7E}" type="datetime'B''u''''''''''''''i''l''''d''''''''''in''g''''s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Buildings</a:t>
            </a:fld>
            <a:endParaRPr lang="en-US" sz="800" dirty="0"/>
          </a:p>
        </p:txBody>
      </p:sp>
      <p:sp>
        <p:nvSpPr>
          <p:cNvPr id="119" name="Text Placeholder 10">
            <a:extLst>
              <a:ext uri="{FF2B5EF4-FFF2-40B4-BE49-F238E27FC236}">
                <a16:creationId xmlns:a16="http://schemas.microsoft.com/office/drawing/2014/main" id="{FAE88EEB-B7DF-B050-210E-1127E7E78926}"/>
              </a:ext>
            </a:extLst>
          </p:cNvPr>
          <p:cNvSpPr>
            <a:spLocks/>
          </p:cNvSpPr>
          <p:nvPr>
            <p:custDataLst>
              <p:tags r:id="rId49"/>
            </p:custDataLst>
          </p:nvPr>
        </p:nvSpPr>
        <p:spPr bwMode="gray">
          <a:xfrm>
            <a:off x="4110038" y="4506913"/>
            <a:ext cx="238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17CD62D-8A79-4BFA-93E6-E723F708B097}" type="datetime'''''C''''''o''''''''''''''a''''''''''l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Coal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471E5E3D-D1B0-44BE-B0AD-3C8067112EA4}" type="datetime'''''''''''''''6''''''''7''%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67%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35" name="Text Placeholder 10">
            <a:extLst>
              <a:ext uri="{FF2B5EF4-FFF2-40B4-BE49-F238E27FC236}">
                <a16:creationId xmlns:a16="http://schemas.microsoft.com/office/drawing/2014/main" id="{C2D48CBF-8E40-B2CA-7B48-6856843E715B}"/>
              </a:ext>
            </a:extLst>
          </p:cNvPr>
          <p:cNvSpPr>
            <a:spLocks/>
          </p:cNvSpPr>
          <p:nvPr>
            <p:custDataLst>
              <p:tags r:id="rId50"/>
            </p:custDataLst>
          </p:nvPr>
        </p:nvSpPr>
        <p:spPr bwMode="gray">
          <a:xfrm>
            <a:off x="10912475" y="3862388"/>
            <a:ext cx="4254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74685E6-1F7A-45CD-B5E7-47D2D69996C9}" type="datetime'''R''''''''e''''''s''''''''i''d''''''''''''u''''''''a''''l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Residual</a:t>
            </a:fld>
            <a:br>
              <a:rPr lang="en-US" altLang="en-US" sz="800">
                <a:effectLst/>
              </a:rPr>
            </a:br>
            <a:fld id="{6BE6D74A-A3E0-4210-80BB-BDEF8D8319E8}" type="datetime'''''''''10''''''''''''''''''0''''''''''''''''''''''''''%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100%</a:t>
            </a:fld>
            <a:endParaRPr lang="en-US" sz="800" dirty="0"/>
          </a:p>
        </p:txBody>
      </p:sp>
      <p:sp>
        <p:nvSpPr>
          <p:cNvPr id="136" name="Text Placeholder 10">
            <a:extLst>
              <a:ext uri="{FF2B5EF4-FFF2-40B4-BE49-F238E27FC236}">
                <a16:creationId xmlns:a16="http://schemas.microsoft.com/office/drawing/2014/main" id="{A13D6C6B-80C6-82AC-4AEF-5BC699CF1D8E}"/>
              </a:ext>
            </a:extLst>
          </p:cNvPr>
          <p:cNvSpPr>
            <a:spLocks/>
          </p:cNvSpPr>
          <p:nvPr>
            <p:custDataLst>
              <p:tags r:id="rId51"/>
            </p:custDataLst>
          </p:nvPr>
        </p:nvSpPr>
        <p:spPr bwMode="auto">
          <a:xfrm>
            <a:off x="10901363" y="5972175"/>
            <a:ext cx="4476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01D29CE-88A1-4DD8-BB45-607196A3CDDA}" type="datetime'''''''R''''''''e''''''''''''''''s''''idu''''a''''''''l''''s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Residuals</a:t>
            </a:fld>
            <a:endParaRPr lang="en-US" sz="800" dirty="0"/>
          </a:p>
        </p:txBody>
      </p:sp>
      <p:sp>
        <p:nvSpPr>
          <p:cNvPr id="137" name="Text Placeholder 10">
            <a:extLst>
              <a:ext uri="{FF2B5EF4-FFF2-40B4-BE49-F238E27FC236}">
                <a16:creationId xmlns:a16="http://schemas.microsoft.com/office/drawing/2014/main" id="{59D24CB5-0D3D-1905-B9B6-96EDDA6D0CAB}"/>
              </a:ext>
            </a:extLst>
          </p:cNvPr>
          <p:cNvSpPr>
            <a:spLocks/>
          </p:cNvSpPr>
          <p:nvPr>
            <p:custDataLst>
              <p:tags r:id="rId52"/>
            </p:custDataLst>
          </p:nvPr>
        </p:nvSpPr>
        <p:spPr bwMode="gray">
          <a:xfrm>
            <a:off x="1435100" y="1730375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3722509-3E49-4FEC-A705-C46057785C2F}" type="datetime'2''''''''''''''''''''2''''''''%''''''''''''''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22%</a:t>
            </a:fld>
            <a:endParaRPr lang="en-US" sz="1200" b="1" dirty="0"/>
          </a:p>
        </p:txBody>
      </p:sp>
      <p:sp>
        <p:nvSpPr>
          <p:cNvPr id="145" name="Text Placeholder 10">
            <a:extLst>
              <a:ext uri="{FF2B5EF4-FFF2-40B4-BE49-F238E27FC236}">
                <a16:creationId xmlns:a16="http://schemas.microsoft.com/office/drawing/2014/main" id="{BF1A6631-7074-DBA0-6787-0AF4C460E281}"/>
              </a:ext>
            </a:extLst>
          </p:cNvPr>
          <p:cNvSpPr>
            <a:spLocks/>
          </p:cNvSpPr>
          <p:nvPr>
            <p:custDataLst>
              <p:tags r:id="rId53"/>
            </p:custDataLst>
          </p:nvPr>
        </p:nvSpPr>
        <p:spPr bwMode="gray">
          <a:xfrm>
            <a:off x="4056063" y="1730375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EAEE45B-4429-42E7-9FDC-F3E32DFCBC30}" type="datetime'''''''''''2''''''''''''''''''3''''''''%''''''''''''''''''''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23%</a:t>
            </a:fld>
            <a:endParaRPr lang="en-US" sz="1200" b="1" dirty="0"/>
          </a:p>
        </p:txBody>
      </p:sp>
      <p:sp>
        <p:nvSpPr>
          <p:cNvPr id="139" name="Text Placeholder 10">
            <a:extLst>
              <a:ext uri="{FF2B5EF4-FFF2-40B4-BE49-F238E27FC236}">
                <a16:creationId xmlns:a16="http://schemas.microsoft.com/office/drawing/2014/main" id="{23C7A4CE-352A-18B4-B808-7FA5454D5F9C}"/>
              </a:ext>
            </a:extLst>
          </p:cNvPr>
          <p:cNvSpPr>
            <a:spLocks/>
          </p:cNvSpPr>
          <p:nvPr>
            <p:custDataLst>
              <p:tags r:id="rId54"/>
            </p:custDataLst>
          </p:nvPr>
        </p:nvSpPr>
        <p:spPr bwMode="gray">
          <a:xfrm>
            <a:off x="6464300" y="1730375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2702316-214A-4DE3-9284-1558AB90FA18}" type="datetime'''1''''''''''''''''''''''''8''''''''''%''''''''''''''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18%</a:t>
            </a:fld>
            <a:endParaRPr lang="en-US" sz="1200" b="1" dirty="0"/>
          </a:p>
        </p:txBody>
      </p:sp>
      <p:sp>
        <p:nvSpPr>
          <p:cNvPr id="140" name="Text Placeholder 10">
            <a:extLst>
              <a:ext uri="{FF2B5EF4-FFF2-40B4-BE49-F238E27FC236}">
                <a16:creationId xmlns:a16="http://schemas.microsoft.com/office/drawing/2014/main" id="{DBB8912C-5BCF-A6B4-EE3A-ABFABB7B7ADE}"/>
              </a:ext>
            </a:extLst>
          </p:cNvPr>
          <p:cNvSpPr>
            <a:spLocks/>
          </p:cNvSpPr>
          <p:nvPr>
            <p:custDataLst>
              <p:tags r:id="rId55"/>
            </p:custDataLst>
          </p:nvPr>
        </p:nvSpPr>
        <p:spPr bwMode="gray">
          <a:xfrm>
            <a:off x="8399463" y="1730375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0175F58-0581-4B7D-BD9D-6FD48553C0BB}" type="datetime'''''''''''''1''''''''''''''''''''''''''''''''''''''''''5%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15%</a:t>
            </a:fld>
            <a:endParaRPr lang="en-US" sz="1200" b="1" dirty="0"/>
          </a:p>
        </p:txBody>
      </p:sp>
      <p:sp>
        <p:nvSpPr>
          <p:cNvPr id="141" name="Text Placeholder 10">
            <a:extLst>
              <a:ext uri="{FF2B5EF4-FFF2-40B4-BE49-F238E27FC236}">
                <a16:creationId xmlns:a16="http://schemas.microsoft.com/office/drawing/2014/main" id="{22366AF0-5DFF-4E1A-AA4E-C8DD6BDED6E9}"/>
              </a:ext>
            </a:extLst>
          </p:cNvPr>
          <p:cNvSpPr>
            <a:spLocks/>
          </p:cNvSpPr>
          <p:nvPr>
            <p:custDataLst>
              <p:tags r:id="rId56"/>
            </p:custDataLst>
          </p:nvPr>
        </p:nvSpPr>
        <p:spPr bwMode="gray">
          <a:xfrm>
            <a:off x="9788525" y="1730375"/>
            <a:ext cx="2635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665767A-4949-4DBA-9CA7-02B3CD77D181}" type="datetime'''''''''8''%''''''''''''''''''''''''''''''''''''''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8%</a:t>
            </a:fld>
            <a:endParaRPr lang="en-US" sz="1200" b="1" dirty="0"/>
          </a:p>
        </p:txBody>
      </p:sp>
      <p:sp>
        <p:nvSpPr>
          <p:cNvPr id="142" name="Text Placeholder 10">
            <a:extLst>
              <a:ext uri="{FF2B5EF4-FFF2-40B4-BE49-F238E27FC236}">
                <a16:creationId xmlns:a16="http://schemas.microsoft.com/office/drawing/2014/main" id="{41220B9F-6DB5-CB47-5284-ACF1FF58A7CD}"/>
              </a:ext>
            </a:extLst>
          </p:cNvPr>
          <p:cNvSpPr>
            <a:spLocks/>
          </p:cNvSpPr>
          <p:nvPr>
            <p:custDataLst>
              <p:tags r:id="rId57"/>
            </p:custDataLst>
          </p:nvPr>
        </p:nvSpPr>
        <p:spPr bwMode="gray">
          <a:xfrm>
            <a:off x="10952163" y="1730375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6C6D532-B257-4B25-9701-8084524584BC}" type="datetime'''''''''''''''''''13''''''''''''''%''''''''''''''''''''''''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13%</a:t>
            </a:fld>
            <a:endParaRPr lang="en-US" sz="1200" b="1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A1F6A92-3C88-1481-2918-98294CFB4E59}"/>
              </a:ext>
            </a:extLst>
          </p:cNvPr>
          <p:cNvSpPr/>
          <p:nvPr/>
        </p:nvSpPr>
        <p:spPr bwMode="gray">
          <a:xfrm>
            <a:off x="2881311" y="1912938"/>
            <a:ext cx="8985251" cy="4033071"/>
          </a:xfrm>
          <a:prstGeom prst="rect">
            <a:avLst/>
          </a:prstGeom>
          <a:solidFill>
            <a:srgbClr val="FFFFFF">
              <a:alpha val="50196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9C7A28AC-45A1-1AF1-A146-2C226E17DC5C}"/>
              </a:ext>
            </a:extLst>
          </p:cNvPr>
          <p:cNvSpPr/>
          <p:nvPr/>
        </p:nvSpPr>
        <p:spPr bwMode="gray">
          <a:xfrm>
            <a:off x="334962" y="2120096"/>
            <a:ext cx="2546350" cy="547688"/>
          </a:xfrm>
          <a:prstGeom prst="rect">
            <a:avLst/>
          </a:prstGeom>
          <a:solidFill>
            <a:srgbClr val="FFFFFF">
              <a:alpha val="50196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A5422DFE-BC74-9DA6-751C-5FBD4163A25F}"/>
              </a:ext>
            </a:extLst>
          </p:cNvPr>
          <p:cNvSpPr/>
          <p:nvPr/>
        </p:nvSpPr>
        <p:spPr bwMode="gray">
          <a:xfrm>
            <a:off x="334962" y="3468454"/>
            <a:ext cx="2546350" cy="2503717"/>
          </a:xfrm>
          <a:prstGeom prst="rect">
            <a:avLst/>
          </a:prstGeom>
          <a:solidFill>
            <a:srgbClr val="FFFFFF">
              <a:alpha val="50196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343855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hink-cell data - do not delete" hidden="1">
            <a:extLst>
              <a:ext uri="{FF2B5EF4-FFF2-40B4-BE49-F238E27FC236}">
                <a16:creationId xmlns:a16="http://schemas.microsoft.com/office/drawing/2014/main" id="{40FCA9AE-EFAA-B8E2-14A7-6DA4AA6D798A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5701945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2">
            <a:extLst>
              <a:ext uri="{FF2B5EF4-FFF2-40B4-BE49-F238E27FC236}">
                <a16:creationId xmlns:a16="http://schemas.microsoft.com/office/drawing/2014/main" id="{0C772170-E181-F7C1-0EB7-8F4B3CDCCFC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>
                <a:cs typeface="Arial"/>
              </a:rPr>
              <a:t>Financing, operating, and stakeholder barriers are preventing the adoption of low-carbon cement and concrete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8AF20DB2-BB6F-A0D4-E91A-4B3359B9B6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</a:rPr>
              <a:t>Financing</a:t>
            </a:r>
            <a:endParaRPr lang="en-US" sz="1600" b="1" baseline="-25000">
              <a:solidFill>
                <a:srgbClr val="000000"/>
              </a:solidFill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83503DBA-ED80-E137-110C-DC86F4488F73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en-GB" dirty="0"/>
              <a:t>Stakeholder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07A9613F-6F19-5EA4-E6FC-5C4B664A738B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en-GB"/>
              <a:t>Operating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AEE660F2-7FA6-1DA3-C894-B7397CF6E153}"/>
              </a:ext>
            </a:extLst>
          </p:cNvPr>
          <p:cNvSpPr/>
          <p:nvPr/>
        </p:nvSpPr>
        <p:spPr bwMode="gray">
          <a:xfrm>
            <a:off x="329184" y="2110713"/>
            <a:ext cx="3481303" cy="27432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>
                <a:solidFill>
                  <a:schemeClr val="bg1"/>
                </a:solidFill>
              </a:rPr>
              <a:t>High CapEx and limited financing options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D216BC8A-176D-2EC9-1B84-E8902D0369AB}"/>
              </a:ext>
            </a:extLst>
          </p:cNvPr>
          <p:cNvSpPr/>
          <p:nvPr/>
        </p:nvSpPr>
        <p:spPr bwMode="gray">
          <a:xfrm>
            <a:off x="8201109" y="4102989"/>
            <a:ext cx="3421483" cy="27432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>
                <a:solidFill>
                  <a:schemeClr val="bg1"/>
                </a:solidFill>
              </a:rPr>
              <a:t>Complex intermediaries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103AA25-9901-1775-4717-8D28CC496DD3}"/>
              </a:ext>
            </a:extLst>
          </p:cNvPr>
          <p:cNvSpPr txBox="1"/>
          <p:nvPr/>
        </p:nvSpPr>
        <p:spPr bwMode="gray">
          <a:xfrm>
            <a:off x="329184" y="2388765"/>
            <a:ext cx="3481303" cy="1626975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200" dirty="0">
                <a:ea typeface="+mj-lt"/>
                <a:cs typeface="+mj-lt"/>
              </a:rPr>
              <a:t>- </a:t>
            </a:r>
            <a:r>
              <a:rPr lang="en-US" sz="1200" b="1" dirty="0">
                <a:ea typeface="+mj-lt"/>
                <a:cs typeface="+mj-lt"/>
              </a:rPr>
              <a:t>Greenfield plants will be capital intensive.</a:t>
            </a:r>
            <a:r>
              <a:rPr lang="en-US" sz="1200" b="0" dirty="0">
                <a:ea typeface="+mj-lt"/>
                <a:cs typeface="+mj-lt"/>
              </a:rPr>
              <a:t> A new U</a:t>
            </a:r>
            <a:r>
              <a:rPr lang="en-US" sz="1200" dirty="0">
                <a:ea typeface="+mj-lt"/>
                <a:cs typeface="+mj-lt"/>
              </a:rPr>
              <a:t>.</a:t>
            </a:r>
            <a:r>
              <a:rPr lang="en-US" sz="1200" b="0" dirty="0">
                <a:ea typeface="+mj-lt"/>
                <a:cs typeface="+mj-lt"/>
              </a:rPr>
              <a:t>S. cement plant at 1+ MTPA commercial scale can require ~$0.5 billion to $1 billion in </a:t>
            </a:r>
            <a:r>
              <a:rPr lang="en-US" sz="1200" b="0" dirty="0" err="1">
                <a:ea typeface="+mj-lt"/>
                <a:cs typeface="+mj-lt"/>
              </a:rPr>
              <a:t>CapEx</a:t>
            </a:r>
            <a:r>
              <a:rPr lang="en-US" sz="1200" b="0" dirty="0">
                <a:ea typeface="+mj-lt"/>
                <a:cs typeface="+mj-lt"/>
              </a:rPr>
              <a:t> per deployment.</a:t>
            </a:r>
          </a:p>
          <a:p>
            <a:pPr>
              <a:spcBef>
                <a:spcPts val="300"/>
              </a:spcBef>
            </a:pPr>
            <a:r>
              <a:rPr lang="en-US" sz="1200" b="0" dirty="0">
                <a:ea typeface="+mj-lt"/>
                <a:cs typeface="+mj-lt"/>
              </a:rPr>
              <a:t>- Major investments are typically financed on the balance sheet with </a:t>
            </a:r>
            <a:r>
              <a:rPr lang="en-US" sz="1200" b="1" dirty="0">
                <a:ea typeface="+mj-lt"/>
                <a:cs typeface="+mj-lt"/>
              </a:rPr>
              <a:t>limited use of project finance.</a:t>
            </a:r>
          </a:p>
          <a:p>
            <a:pPr>
              <a:spcBef>
                <a:spcPts val="300"/>
              </a:spcBef>
            </a:pPr>
            <a:endParaRPr lang="en-US" sz="1200" b="0" dirty="0">
              <a:ea typeface="+mj-lt"/>
              <a:cs typeface="+mj-lt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75184303-1924-1338-E352-DF4F90D2FFB2}"/>
              </a:ext>
            </a:extLst>
          </p:cNvPr>
          <p:cNvSpPr/>
          <p:nvPr/>
        </p:nvSpPr>
        <p:spPr bwMode="gray">
          <a:xfrm>
            <a:off x="329184" y="4102989"/>
            <a:ext cx="3481303" cy="27432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>
                <a:solidFill>
                  <a:schemeClr val="bg1"/>
                </a:solidFill>
              </a:rPr>
              <a:t>Lack of long-term offtake agreements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B5C8D086-0C2F-B98E-3598-63A958731611}"/>
              </a:ext>
            </a:extLst>
          </p:cNvPr>
          <p:cNvSpPr/>
          <p:nvPr/>
        </p:nvSpPr>
        <p:spPr bwMode="gray">
          <a:xfrm>
            <a:off x="4260654" y="2110713"/>
            <a:ext cx="3481303" cy="27432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>
                <a:solidFill>
                  <a:schemeClr val="bg1"/>
                </a:solidFill>
              </a:rPr>
              <a:t>Technological uncertainty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66916D5-42C1-1C39-F1CF-5E7030FFC603}"/>
              </a:ext>
            </a:extLst>
          </p:cNvPr>
          <p:cNvSpPr txBox="1"/>
          <p:nvPr/>
        </p:nvSpPr>
        <p:spPr bwMode="gray">
          <a:xfrm>
            <a:off x="8201109" y="4382127"/>
            <a:ext cx="3481303" cy="121917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200" b="0">
                <a:ea typeface="+mj-lt"/>
                <a:cs typeface="+mj-lt"/>
              </a:rPr>
              <a:t>- Approximately </a:t>
            </a:r>
            <a:r>
              <a:rPr lang="en-US" sz="1200" b="1">
                <a:ea typeface="+mj-lt"/>
                <a:cs typeface="+mj-lt"/>
              </a:rPr>
              <a:t>96% of all cement shipped goes through intermediaries.</a:t>
            </a:r>
          </a:p>
          <a:p>
            <a:pPr>
              <a:spcBef>
                <a:spcPts val="300"/>
              </a:spcBef>
            </a:pPr>
            <a:r>
              <a:rPr lang="en-US" sz="1200">
                <a:ea typeface="+mj-lt"/>
                <a:cs typeface="+mj-lt"/>
              </a:rPr>
              <a:t>- The value chain is </a:t>
            </a:r>
            <a:r>
              <a:rPr lang="en-US" sz="1200" b="1">
                <a:ea typeface="+mj-lt"/>
                <a:cs typeface="+mj-lt"/>
              </a:rPr>
              <a:t>highly fragmented at intermediary tiers</a:t>
            </a:r>
            <a:r>
              <a:rPr lang="en-US" sz="1200">
                <a:ea typeface="+mj-lt"/>
                <a:cs typeface="+mj-lt"/>
              </a:rPr>
              <a:t> between cement manufacturers and large buyers such as government procurement.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B5109F7-4490-09F2-D854-C55163A3694C}"/>
              </a:ext>
            </a:extLst>
          </p:cNvPr>
          <p:cNvSpPr txBox="1"/>
          <p:nvPr/>
        </p:nvSpPr>
        <p:spPr bwMode="gray">
          <a:xfrm>
            <a:off x="4260654" y="2388765"/>
            <a:ext cx="3481303" cy="1588503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200" b="0">
                <a:ea typeface="+mj-lt"/>
                <a:cs typeface="+mj-lt"/>
              </a:rPr>
              <a:t>- Measures such as CCUS or alternative production methods for low-carbon cement have </a:t>
            </a:r>
            <a:r>
              <a:rPr lang="en-US" sz="1200" b="1">
                <a:ea typeface="+mj-lt"/>
                <a:cs typeface="+mj-lt"/>
              </a:rPr>
              <a:t>not been tested at commercial project scale </a:t>
            </a:r>
            <a:r>
              <a:rPr lang="en-US" sz="1200" b="0">
                <a:ea typeface="+mj-lt"/>
                <a:cs typeface="+mj-lt"/>
              </a:rPr>
              <a:t>in the U.S.</a:t>
            </a:r>
          </a:p>
          <a:p>
            <a:pPr>
              <a:spcBef>
                <a:spcPts val="300"/>
              </a:spcBef>
            </a:pPr>
            <a:r>
              <a:rPr lang="en-US" sz="1200">
                <a:ea typeface="+mj-lt"/>
                <a:cs typeface="+mj-lt"/>
              </a:rPr>
              <a:t>- C</a:t>
            </a:r>
            <a:r>
              <a:rPr lang="en-US" sz="1200" b="0">
                <a:ea typeface="+mj-lt"/>
                <a:cs typeface="+mj-lt"/>
              </a:rPr>
              <a:t>ement companies and investors will </a:t>
            </a:r>
            <a:r>
              <a:rPr lang="en-US" sz="1200" b="1">
                <a:ea typeface="+mj-lt"/>
                <a:cs typeface="+mj-lt"/>
              </a:rPr>
              <a:t>need to see technologies and business models de-risked</a:t>
            </a:r>
            <a:r>
              <a:rPr lang="en-US" sz="1200" b="0">
                <a:ea typeface="+mj-lt"/>
                <a:cs typeface="+mj-lt"/>
              </a:rPr>
              <a:t> before they pursue the substantial capital investments required for deployment at scale.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880368E-230B-3AA1-BD33-A3722D43B1A6}"/>
              </a:ext>
            </a:extLst>
          </p:cNvPr>
          <p:cNvSpPr txBox="1"/>
          <p:nvPr/>
        </p:nvSpPr>
        <p:spPr bwMode="gray">
          <a:xfrm>
            <a:off x="329184" y="4382127"/>
            <a:ext cx="3481303" cy="1588503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200" b="0">
                <a:ea typeface="+mj-lt"/>
                <a:cs typeface="+mj-lt"/>
              </a:rPr>
              <a:t>- Ready-mix companies and contractors purchase on an as-needed basis and are </a:t>
            </a:r>
            <a:r>
              <a:rPr lang="en-US" sz="1200" b="1">
                <a:ea typeface="+mj-lt"/>
                <a:cs typeface="+mj-lt"/>
              </a:rPr>
              <a:t>reluctant to commit to longer term offtake </a:t>
            </a:r>
            <a:r>
              <a:rPr lang="en-US" sz="1200">
                <a:ea typeface="+mj-lt"/>
                <a:cs typeface="+mj-lt"/>
              </a:rPr>
              <a:t>due to </a:t>
            </a:r>
            <a:r>
              <a:rPr lang="en-US" sz="1200" b="0">
                <a:ea typeface="+mj-lt"/>
                <a:cs typeface="+mj-lt"/>
              </a:rPr>
              <a:t>uncertainty about long-term </a:t>
            </a:r>
            <a:r>
              <a:rPr lang="en-US" sz="1200">
                <a:ea typeface="+mj-lt"/>
                <a:cs typeface="+mj-lt"/>
              </a:rPr>
              <a:t>demand</a:t>
            </a:r>
            <a:r>
              <a:rPr lang="en-US" sz="1200" b="1">
                <a:ea typeface="+mj-lt"/>
                <a:cs typeface="+mj-lt"/>
              </a:rPr>
              <a:t> amidst boom-and-bust construction market cycles.</a:t>
            </a:r>
          </a:p>
          <a:p>
            <a:pPr>
              <a:spcBef>
                <a:spcPts val="300"/>
              </a:spcBef>
            </a:pPr>
            <a:r>
              <a:rPr lang="en-US" sz="1200">
                <a:ea typeface="+mj-lt"/>
                <a:cs typeface="+mj-lt"/>
              </a:rPr>
              <a:t>- </a:t>
            </a:r>
            <a:r>
              <a:rPr lang="en-US" sz="1200" b="0">
                <a:ea typeface="+mj-lt"/>
                <a:cs typeface="+mj-lt"/>
              </a:rPr>
              <a:t>This makes it </a:t>
            </a:r>
            <a:r>
              <a:rPr lang="en-US" sz="1200" b="1">
                <a:ea typeface="+mj-lt"/>
                <a:cs typeface="+mj-lt"/>
              </a:rPr>
              <a:t>challenging to create a credible long-term demand signal </a:t>
            </a:r>
            <a:r>
              <a:rPr lang="en-US" sz="1200" b="0">
                <a:ea typeface="+mj-lt"/>
                <a:cs typeface="+mj-lt"/>
              </a:rPr>
              <a:t>for the scale-up of new technologies for low-carbon cement.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9D0CA5E-7061-2C9F-ADDB-C61F7180EB71}"/>
              </a:ext>
            </a:extLst>
          </p:cNvPr>
          <p:cNvSpPr/>
          <p:nvPr/>
        </p:nvSpPr>
        <p:spPr bwMode="gray">
          <a:xfrm>
            <a:off x="4255014" y="4102989"/>
            <a:ext cx="3421483" cy="27432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>
                <a:solidFill>
                  <a:schemeClr val="bg1"/>
                </a:solidFill>
              </a:rPr>
              <a:t>Lack of standard process and limited data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F906CFB8-D8CC-B222-8157-0368FC8ECC57}"/>
              </a:ext>
            </a:extLst>
          </p:cNvPr>
          <p:cNvSpPr/>
          <p:nvPr/>
        </p:nvSpPr>
        <p:spPr bwMode="gray">
          <a:xfrm>
            <a:off x="8199436" y="2110712"/>
            <a:ext cx="3481303" cy="27432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 dirty="0">
                <a:solidFill>
                  <a:schemeClr val="bg1"/>
                </a:solidFill>
              </a:rPr>
              <a:t>Risk aversion and long adoption cycles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106A3AA-C12A-39F3-A2F1-CCBFF825EEEE}"/>
              </a:ext>
            </a:extLst>
          </p:cNvPr>
          <p:cNvSpPr txBox="1"/>
          <p:nvPr/>
        </p:nvSpPr>
        <p:spPr bwMode="gray">
          <a:xfrm>
            <a:off x="4255014" y="4382127"/>
            <a:ext cx="3481303" cy="17731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200" b="0">
                <a:ea typeface="+mj-lt"/>
                <a:cs typeface="+mj-lt"/>
              </a:rPr>
              <a:t>- There is </a:t>
            </a:r>
            <a:r>
              <a:rPr lang="en-US" sz="1200" b="1">
                <a:ea typeface="+mj-lt"/>
                <a:cs typeface="+mj-lt"/>
              </a:rPr>
              <a:t>no single standard methodology </a:t>
            </a:r>
            <a:r>
              <a:rPr lang="en-US" sz="1200">
                <a:ea typeface="+mj-lt"/>
                <a:cs typeface="+mj-lt"/>
              </a:rPr>
              <a:t>to assess the embodied carbon of products</a:t>
            </a:r>
            <a:r>
              <a:rPr lang="en-US" sz="1200" b="0">
                <a:ea typeface="+mj-lt"/>
                <a:cs typeface="+mj-lt"/>
              </a:rPr>
              <a:t>, making it </a:t>
            </a:r>
            <a:r>
              <a:rPr lang="en-US" sz="1200" b="1">
                <a:ea typeface="+mj-lt"/>
                <a:cs typeface="+mj-lt"/>
              </a:rPr>
              <a:t>challenging to compare cements and concretes during a competitive procurement process.</a:t>
            </a:r>
          </a:p>
          <a:p>
            <a:pPr>
              <a:spcBef>
                <a:spcPts val="300"/>
              </a:spcBef>
            </a:pPr>
            <a:r>
              <a:rPr lang="en-US" sz="1200">
                <a:ea typeface="+mj-lt"/>
                <a:cs typeface="+mj-lt"/>
              </a:rPr>
              <a:t>-</a:t>
            </a:r>
            <a:r>
              <a:rPr lang="en-US" sz="1200" b="1">
                <a:ea typeface="+mj-lt"/>
                <a:cs typeface="+mj-lt"/>
              </a:rPr>
              <a:t> Lack of robust emissions data </a:t>
            </a:r>
            <a:r>
              <a:rPr lang="en-US" sz="1200" b="0">
                <a:ea typeface="+mj-lt"/>
                <a:cs typeface="+mj-lt"/>
              </a:rPr>
              <a:t>for specific inputs and production makes it </a:t>
            </a:r>
            <a:r>
              <a:rPr lang="en-US" sz="1200">
                <a:ea typeface="+mj-lt"/>
                <a:cs typeface="+mj-lt"/>
              </a:rPr>
              <a:t>challenging to conduct standardized environmental product declarations.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BA7C876-BEBF-6723-0821-65543C8C510B}"/>
              </a:ext>
            </a:extLst>
          </p:cNvPr>
          <p:cNvSpPr txBox="1"/>
          <p:nvPr/>
        </p:nvSpPr>
        <p:spPr bwMode="gray">
          <a:xfrm>
            <a:off x="8199436" y="2388765"/>
            <a:ext cx="3481303" cy="1588503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200">
                <a:ea typeface="+mj-lt"/>
                <a:cs typeface="+mj-lt"/>
              </a:rPr>
              <a:t>- The cement sector </a:t>
            </a:r>
            <a:r>
              <a:rPr lang="en-US" sz="1200" b="0">
                <a:ea typeface="+mj-lt"/>
                <a:cs typeface="+mj-lt"/>
              </a:rPr>
              <a:t>has a </a:t>
            </a:r>
            <a:r>
              <a:rPr lang="en-US" sz="1200" b="1">
                <a:ea typeface="+mj-lt"/>
                <a:cs typeface="+mj-lt"/>
              </a:rPr>
              <a:t>~10- to 20-year adoption cycle</a:t>
            </a:r>
            <a:r>
              <a:rPr lang="en-US" sz="1200" b="0">
                <a:ea typeface="+mj-lt"/>
                <a:cs typeface="+mj-lt"/>
              </a:rPr>
              <a:t> for new blends and materials ― both from the </a:t>
            </a:r>
            <a:r>
              <a:rPr lang="en-US" sz="1200" b="1">
                <a:ea typeface="+mj-lt"/>
                <a:cs typeface="+mj-lt"/>
              </a:rPr>
              <a:t>long lead time to update standards </a:t>
            </a:r>
            <a:r>
              <a:rPr lang="en-US" sz="1200" b="0">
                <a:ea typeface="+mj-lt"/>
                <a:cs typeface="+mj-lt"/>
              </a:rPr>
              <a:t>and a </a:t>
            </a:r>
            <a:r>
              <a:rPr lang="en-US" sz="1200" b="1">
                <a:ea typeface="+mj-lt"/>
                <a:cs typeface="+mj-lt"/>
              </a:rPr>
              <a:t>long customer adoption cycle.</a:t>
            </a:r>
          </a:p>
          <a:p>
            <a:pPr>
              <a:spcBef>
                <a:spcPts val="300"/>
              </a:spcBef>
            </a:pPr>
            <a:r>
              <a:rPr lang="en-US" sz="1200" b="0">
                <a:ea typeface="+mj-lt"/>
                <a:cs typeface="+mj-lt"/>
              </a:rPr>
              <a:t>- Contractors, engineers, and ready-mix companies are </a:t>
            </a:r>
            <a:r>
              <a:rPr lang="en-US" sz="1200" b="1">
                <a:ea typeface="+mj-lt"/>
                <a:cs typeface="+mj-lt"/>
              </a:rPr>
              <a:t>risk-averse to adopting new technologies </a:t>
            </a:r>
            <a:r>
              <a:rPr lang="en-US" sz="1200" b="0">
                <a:ea typeface="+mj-lt"/>
                <a:cs typeface="+mj-lt"/>
              </a:rPr>
              <a:t>that may lead to budget </a:t>
            </a:r>
            <a:r>
              <a:rPr lang="en-US" sz="1200">
                <a:ea typeface="+mj-lt"/>
                <a:cs typeface="+mj-lt"/>
              </a:rPr>
              <a:t>and </a:t>
            </a:r>
            <a:r>
              <a:rPr lang="en-US" sz="1200" b="0">
                <a:ea typeface="+mj-lt"/>
                <a:cs typeface="+mj-lt"/>
              </a:rPr>
              <a:t>schedule overruns or safety risks.</a:t>
            </a:r>
          </a:p>
        </p:txBody>
      </p:sp>
      <p:sp>
        <p:nvSpPr>
          <p:cNvPr id="24" name="btfpNotesBox967513">
            <a:extLst>
              <a:ext uri="{FF2B5EF4-FFF2-40B4-BE49-F238E27FC236}">
                <a16:creationId xmlns:a16="http://schemas.microsoft.com/office/drawing/2014/main" id="{8FBA7775-F513-1A29-C298-FECB48E4495E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30199" y="6280387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</a:t>
            </a:r>
            <a:r>
              <a:rPr lang="en-AU" altLang="ja-JP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DOE Liftoff Report,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6"/>
              </a:rPr>
              <a:t>Low carbon cement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(2023).</a:t>
            </a:r>
            <a:endParaRPr lang="en-US" altLang="ja-JP" sz="800" dirty="0">
              <a:solidFill>
                <a:srgbClr val="000000"/>
              </a:solidFill>
              <a:latin typeface="Arial"/>
            </a:endParaRP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Hoshi Ogawa, Sho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Tatsuno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7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632292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EB26599E-D76A-AEF3-9D56-54CAEAE9CC63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B26599E-D76A-AEF3-9D56-54CAEAE9CC6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2" name="Rectangle 121">
            <a:extLst>
              <a:ext uri="{FF2B5EF4-FFF2-40B4-BE49-F238E27FC236}">
                <a16:creationId xmlns:a16="http://schemas.microsoft.com/office/drawing/2014/main" id="{78B41001-1545-12E5-B211-65CE1FFB4BA7}"/>
              </a:ext>
            </a:extLst>
          </p:cNvPr>
          <p:cNvSpPr/>
          <p:nvPr/>
        </p:nvSpPr>
        <p:spPr bwMode="gray">
          <a:xfrm>
            <a:off x="5734162" y="2096660"/>
            <a:ext cx="1593856" cy="411850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NL" sz="1600" dirty="0" err="1">
              <a:solidFill>
                <a:schemeClr val="tx1"/>
              </a:solidFill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649E21C2-0A48-8303-AAD2-472327828FB8}"/>
              </a:ext>
            </a:extLst>
          </p:cNvPr>
          <p:cNvSpPr/>
          <p:nvPr/>
        </p:nvSpPr>
        <p:spPr bwMode="gray">
          <a:xfrm>
            <a:off x="2478496" y="2098765"/>
            <a:ext cx="1603119" cy="409199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NL" sz="1600" dirty="0" err="1">
              <a:solidFill>
                <a:schemeClr val="tx1"/>
              </a:solidFill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B7B76CFC-C23C-2F0C-73F9-49C8E2B2E937}"/>
              </a:ext>
            </a:extLst>
          </p:cNvPr>
          <p:cNvSpPr txBox="1"/>
          <p:nvPr/>
        </p:nvSpPr>
        <p:spPr>
          <a:xfrm>
            <a:off x="2558498" y="2136470"/>
            <a:ext cx="1422713" cy="390669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lang="en-GB" sz="1200" b="1" i="1" dirty="0"/>
              <a:t>Technological </a:t>
            </a:r>
          </a:p>
          <a:p>
            <a:r>
              <a:rPr lang="en-GB" sz="1200" b="1" i="1" dirty="0"/>
              <a:t>Valley of Death</a:t>
            </a:r>
            <a:endParaRPr lang="en-GB" sz="1200" i="1" dirty="0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A03B23B1-D561-7C6D-D00E-E9D59002FDC1}"/>
              </a:ext>
            </a:extLst>
          </p:cNvPr>
          <p:cNvSpPr txBox="1"/>
          <p:nvPr/>
        </p:nvSpPr>
        <p:spPr>
          <a:xfrm>
            <a:off x="5845175" y="2137261"/>
            <a:ext cx="1360521" cy="38987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lang="en-GB" sz="1200" b="1" i="1" dirty="0"/>
              <a:t>Commercial </a:t>
            </a:r>
          </a:p>
          <a:p>
            <a:r>
              <a:rPr lang="en-GB" sz="1200" b="1" i="1" dirty="0"/>
              <a:t>Valley of Death</a:t>
            </a:r>
            <a:endParaRPr lang="en-GB" sz="1200" i="1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BC372FB-6E2C-0F04-EAC3-DAB1271FCA8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9308591" y="1549400"/>
            <a:ext cx="2560151" cy="4795032"/>
          </a:xfrm>
        </p:spPr>
        <p:txBody>
          <a:bodyPr/>
          <a:lstStyle/>
          <a:p>
            <a:pPr marL="0" indent="0">
              <a:buNone/>
            </a:pPr>
            <a:r>
              <a:rPr lang="en-GB" sz="1200" b="1" dirty="0"/>
              <a:t>Observations</a:t>
            </a:r>
          </a:p>
          <a:p>
            <a:r>
              <a:rPr lang="en-GB" sz="1050" dirty="0"/>
              <a:t>The two valleys are qualitatively different: the technological valley is a capital availability problem (negative IRR, no debt possible); the commercial valley is a risk-return mismatch (VC-level risk, infra-level returns).</a:t>
            </a:r>
          </a:p>
          <a:p>
            <a:r>
              <a:rPr lang="en-GB" sz="1050" dirty="0"/>
              <a:t>Have elaborate development and testing process with high capital costs due to the hard-tech character of climate start-ups.</a:t>
            </a:r>
          </a:p>
          <a:p>
            <a:r>
              <a:rPr lang="en-GB" sz="1050" dirty="0"/>
              <a:t>Capital scales ~5x to 10x at each stage; the largest absolute jump is to FOAK ($80M-$900M in a single step), when project finance is often not available yet.</a:t>
            </a:r>
          </a:p>
          <a:p>
            <a:r>
              <a:rPr lang="en-GB" sz="1050" dirty="0"/>
              <a:t>The FOAK range ($100M-$1B) is the widest of any stage, reflecting sector variation.</a:t>
            </a:r>
          </a:p>
          <a:p>
            <a:r>
              <a:rPr lang="en-GB" sz="1050" dirty="0"/>
              <a:t>Stages 1 and 3 show no IRR because they are funded from the corporate balance sheet: no standalone investment case yet.</a:t>
            </a:r>
          </a:p>
          <a:p>
            <a:r>
              <a:rPr lang="en-GB" sz="1050" dirty="0"/>
              <a:t>"High teens to 25%" at FOAK reflects investor required rates, not realized returns — often a hurdle to obtaining investments.</a:t>
            </a:r>
          </a:p>
          <a:p>
            <a:endParaRPr lang="en-GB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0811E20C-B53D-A5A3-618F-8A24E5CEE2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High </a:t>
            </a:r>
            <a:r>
              <a:rPr lang="en-US" dirty="0" err="1"/>
              <a:t>CapEx</a:t>
            </a:r>
            <a:r>
              <a:rPr lang="en-US" dirty="0"/>
              <a:t> and long horizons mean c</a:t>
            </a:r>
            <a:r>
              <a:rPr lang="en-NL" dirty="0"/>
              <a:t>limate</a:t>
            </a:r>
            <a:r>
              <a:rPr lang="en-US" dirty="0"/>
              <a:t> hard-</a:t>
            </a:r>
            <a:r>
              <a:rPr lang="en-NL" dirty="0"/>
              <a:t>tech startups </a:t>
            </a:r>
            <a:r>
              <a:rPr lang="en-US" dirty="0"/>
              <a:t>must overcome technological and commercial ‘Valleys of Death’</a:t>
            </a:r>
            <a:endParaRPr lang="en-GB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F0681DD-6101-3D12-B1FE-B5535495612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zh-CN" sz="1600" b="1" dirty="0"/>
              <a:t>Overcoming the first valley involves technological de-risking; the second requires proof of commercial viability and bankability of hard-tech solutions</a:t>
            </a:r>
            <a:endParaRPr lang="en-US" sz="1600" b="1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1EA4A7C0-45BA-C30B-D53D-0CF497829B39}"/>
              </a:ext>
            </a:extLst>
          </p:cNvPr>
          <p:cNvGrpSpPr/>
          <p:nvPr/>
        </p:nvGrpSpPr>
        <p:grpSpPr>
          <a:xfrm>
            <a:off x="323257" y="2517857"/>
            <a:ext cx="8750257" cy="3697304"/>
            <a:chOff x="323257" y="2517857"/>
            <a:chExt cx="8750257" cy="3697304"/>
          </a:xfrm>
        </p:grpSpPr>
        <p:sp>
          <p:nvSpPr>
            <p:cNvPr id="65" name="Arrow: Pentagon 4">
              <a:extLst>
                <a:ext uri="{FF2B5EF4-FFF2-40B4-BE49-F238E27FC236}">
                  <a16:creationId xmlns:a16="http://schemas.microsoft.com/office/drawing/2014/main" id="{79663139-ED50-E690-0169-8D4C3A510764}"/>
                </a:ext>
              </a:extLst>
            </p:cNvPr>
            <p:cNvSpPr/>
            <p:nvPr/>
          </p:nvSpPr>
          <p:spPr bwMode="gray">
            <a:xfrm>
              <a:off x="1112472" y="2568220"/>
              <a:ext cx="1582328" cy="540895"/>
            </a:xfrm>
            <a:prstGeom prst="homePlate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 indent="0">
                <a:buNone/>
              </a:pPr>
              <a:r>
                <a:rPr lang="en-US" sz="1100" b="1" dirty="0">
                  <a:solidFill>
                    <a:schemeClr val="bg1"/>
                  </a:solidFill>
                </a:rPr>
                <a:t>Lab development</a:t>
              </a:r>
            </a:p>
          </p:txBody>
        </p:sp>
        <p:sp>
          <p:nvSpPr>
            <p:cNvPr id="66" name="Arrow: Chevron 12">
              <a:extLst>
                <a:ext uri="{FF2B5EF4-FFF2-40B4-BE49-F238E27FC236}">
                  <a16:creationId xmlns:a16="http://schemas.microsoft.com/office/drawing/2014/main" id="{17386791-AEB1-BC6A-4CE2-A066CFEB0F8F}"/>
                </a:ext>
              </a:extLst>
            </p:cNvPr>
            <p:cNvSpPr/>
            <p:nvPr/>
          </p:nvSpPr>
          <p:spPr bwMode="gray">
            <a:xfrm>
              <a:off x="2479576" y="2570645"/>
              <a:ext cx="1863047" cy="540895"/>
            </a:xfrm>
            <a:prstGeom prst="chevron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Pilot factory</a:t>
              </a:r>
            </a:p>
          </p:txBody>
        </p:sp>
        <p:sp>
          <p:nvSpPr>
            <p:cNvPr id="67" name="Arrow: Chevron 40">
              <a:extLst>
                <a:ext uri="{FF2B5EF4-FFF2-40B4-BE49-F238E27FC236}">
                  <a16:creationId xmlns:a16="http://schemas.microsoft.com/office/drawing/2014/main" id="{6A5299EE-3B11-8EF7-21EA-EFC33BC1B568}"/>
                </a:ext>
              </a:extLst>
            </p:cNvPr>
            <p:cNvSpPr/>
            <p:nvPr/>
          </p:nvSpPr>
          <p:spPr bwMode="gray">
            <a:xfrm>
              <a:off x="4107146" y="2571502"/>
              <a:ext cx="1847550" cy="540895"/>
            </a:xfrm>
            <a:prstGeom prst="chevron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Commercial-scale testing</a:t>
              </a:r>
            </a:p>
          </p:txBody>
        </p:sp>
        <p:sp>
          <p:nvSpPr>
            <p:cNvPr id="68" name="Arrow: Chevron 41">
              <a:extLst>
                <a:ext uri="{FF2B5EF4-FFF2-40B4-BE49-F238E27FC236}">
                  <a16:creationId xmlns:a16="http://schemas.microsoft.com/office/drawing/2014/main" id="{FE82C590-F8BE-1BB1-EF0E-694227D89D32}"/>
                </a:ext>
              </a:extLst>
            </p:cNvPr>
            <p:cNvSpPr/>
            <p:nvPr/>
          </p:nvSpPr>
          <p:spPr bwMode="gray">
            <a:xfrm>
              <a:off x="5731953" y="2567888"/>
              <a:ext cx="1863047" cy="540895"/>
            </a:xfrm>
            <a:prstGeom prst="chevron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FOAK</a:t>
              </a:r>
              <a:r>
                <a:rPr lang="en-US" sz="1100" b="1" baseline="30000" dirty="0">
                  <a:solidFill>
                    <a:schemeClr val="bg1"/>
                  </a:solidFill>
                </a:rPr>
                <a:t>1</a:t>
              </a:r>
              <a:r>
                <a:rPr lang="en-US" sz="1100" b="1" dirty="0">
                  <a:solidFill>
                    <a:schemeClr val="bg1"/>
                  </a:solidFill>
                </a:rPr>
                <a:t> plant</a:t>
              </a: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F72F0939-7190-C28F-B9FE-2EE68C60918F}"/>
                </a:ext>
              </a:extLst>
            </p:cNvPr>
            <p:cNvSpPr/>
            <p:nvPr/>
          </p:nvSpPr>
          <p:spPr bwMode="gray">
            <a:xfrm>
              <a:off x="1042834" y="2520614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1</a:t>
              </a:r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B912D423-1C7D-3032-0F1E-A64D1DAC6AB7}"/>
                </a:ext>
              </a:extLst>
            </p:cNvPr>
            <p:cNvSpPr/>
            <p:nvPr/>
          </p:nvSpPr>
          <p:spPr bwMode="gray">
            <a:xfrm>
              <a:off x="2588522" y="2520614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2</a:t>
              </a:r>
            </a:p>
          </p:txBody>
        </p: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2EBC2064-17D4-0856-CEDB-F19C7FE0A9CC}"/>
                </a:ext>
              </a:extLst>
            </p:cNvPr>
            <p:cNvSpPr/>
            <p:nvPr/>
          </p:nvSpPr>
          <p:spPr bwMode="gray">
            <a:xfrm>
              <a:off x="4216289" y="2521471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3</a:t>
              </a:r>
            </a:p>
          </p:txBody>
        </p:sp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DC7CB133-14DF-0B02-E12D-A70AA02960B0}"/>
                </a:ext>
              </a:extLst>
            </p:cNvPr>
            <p:cNvSpPr/>
            <p:nvPr/>
          </p:nvSpPr>
          <p:spPr bwMode="gray">
            <a:xfrm>
              <a:off x="5845175" y="2517857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4</a:t>
              </a:r>
            </a:p>
          </p:txBody>
        </p:sp>
        <p:sp>
          <p:nvSpPr>
            <p:cNvPr id="73" name="Arrow: Chevron 41">
              <a:extLst>
                <a:ext uri="{FF2B5EF4-FFF2-40B4-BE49-F238E27FC236}">
                  <a16:creationId xmlns:a16="http://schemas.microsoft.com/office/drawing/2014/main" id="{2215A436-C100-CE3F-A463-7323AB41B9B8}"/>
                </a:ext>
              </a:extLst>
            </p:cNvPr>
            <p:cNvSpPr/>
            <p:nvPr/>
          </p:nvSpPr>
          <p:spPr bwMode="gray">
            <a:xfrm>
              <a:off x="7355985" y="2567888"/>
              <a:ext cx="1717529" cy="540895"/>
            </a:xfrm>
            <a:prstGeom prst="chevron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SOAK* plant</a:t>
              </a:r>
            </a:p>
          </p:txBody>
        </p:sp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BB9D572B-828D-305B-75C2-78ED7FE67403}"/>
                </a:ext>
              </a:extLst>
            </p:cNvPr>
            <p:cNvSpPr/>
            <p:nvPr/>
          </p:nvSpPr>
          <p:spPr bwMode="gray">
            <a:xfrm>
              <a:off x="7465314" y="2517857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5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1D753F0A-99C8-6E36-650B-71677E3538D3}"/>
                </a:ext>
              </a:extLst>
            </p:cNvPr>
            <p:cNvSpPr txBox="1"/>
            <p:nvPr/>
          </p:nvSpPr>
          <p:spPr>
            <a:xfrm>
              <a:off x="334963" y="2567888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200" b="1" dirty="0"/>
                <a:t>Product stage</a:t>
              </a:r>
              <a:endParaRPr lang="en-GB" sz="1200" dirty="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14E830AD-D745-8B6F-F754-5A1E7F665CB3}"/>
                </a:ext>
              </a:extLst>
            </p:cNvPr>
            <p:cNvSpPr txBox="1"/>
            <p:nvPr/>
          </p:nvSpPr>
          <p:spPr>
            <a:xfrm>
              <a:off x="332232" y="3208749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200" b="1" dirty="0"/>
                <a:t>Size of tech</a:t>
              </a:r>
              <a:endParaRPr lang="en-GB" sz="1200" dirty="0"/>
            </a:p>
          </p:txBody>
        </p:sp>
        <p:pic>
          <p:nvPicPr>
            <p:cNvPr id="77" name="Picture 2" descr="Reactor - Free industry icons">
              <a:extLst>
                <a:ext uri="{FF2B5EF4-FFF2-40B4-BE49-F238E27FC236}">
                  <a16:creationId xmlns:a16="http://schemas.microsoft.com/office/drawing/2014/main" id="{3BA8CC5D-9795-4E5F-B8FA-3FDB713F9A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1213493" y="3309955"/>
              <a:ext cx="373394" cy="37339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A3C3F853-B5CE-BF81-A53C-998AAF4C9FEE}"/>
                </a:ext>
              </a:extLst>
            </p:cNvPr>
            <p:cNvSpPr txBox="1"/>
            <p:nvPr/>
          </p:nvSpPr>
          <p:spPr>
            <a:xfrm>
              <a:off x="1797236" y="3176616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1 small reactor</a:t>
              </a:r>
            </a:p>
          </p:txBody>
        </p:sp>
        <p:pic>
          <p:nvPicPr>
            <p:cNvPr id="79" name="Picture 2" descr="Reactor - Free industry icons">
              <a:extLst>
                <a:ext uri="{FF2B5EF4-FFF2-40B4-BE49-F238E27FC236}">
                  <a16:creationId xmlns:a16="http://schemas.microsoft.com/office/drawing/2014/main" id="{FB736EA8-CEF0-268B-3458-770ADC7A6D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2678497" y="3201414"/>
              <a:ext cx="373394" cy="37339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844EADCD-94BA-D35A-E0E2-A572ADC5D5BC}"/>
                </a:ext>
              </a:extLst>
            </p:cNvPr>
            <p:cNvSpPr txBox="1"/>
            <p:nvPr/>
          </p:nvSpPr>
          <p:spPr>
            <a:xfrm>
              <a:off x="3262240" y="3208749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Multiple small reactors </a:t>
              </a:r>
              <a:r>
                <a:rPr lang="en-GB" sz="1050" i="1" dirty="0"/>
                <a:t>(e.g., 5x)</a:t>
              </a:r>
            </a:p>
          </p:txBody>
        </p:sp>
        <p:pic>
          <p:nvPicPr>
            <p:cNvPr id="81" name="Picture 2" descr="Reactor - Free industry icons">
              <a:extLst>
                <a:ext uri="{FF2B5EF4-FFF2-40B4-BE49-F238E27FC236}">
                  <a16:creationId xmlns:a16="http://schemas.microsoft.com/office/drawing/2014/main" id="{FA9571B5-BA97-2C60-1076-0DFB7C3342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4332109" y="3232326"/>
              <a:ext cx="583743" cy="5837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DEABEE49-CF1C-7D0D-52E9-767A878A177B}"/>
                </a:ext>
              </a:extLst>
            </p:cNvPr>
            <p:cNvSpPr txBox="1"/>
            <p:nvPr/>
          </p:nvSpPr>
          <p:spPr>
            <a:xfrm>
              <a:off x="4977503" y="3230506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1 big reactor</a:t>
              </a:r>
            </a:p>
          </p:txBody>
        </p:sp>
        <p:pic>
          <p:nvPicPr>
            <p:cNvPr id="83" name="Picture 2" descr="Reactor - Free industry icons">
              <a:extLst>
                <a:ext uri="{FF2B5EF4-FFF2-40B4-BE49-F238E27FC236}">
                  <a16:creationId xmlns:a16="http://schemas.microsoft.com/office/drawing/2014/main" id="{92C0512E-F158-9395-231A-4DC4EC9027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2672635" y="3462652"/>
              <a:ext cx="373394" cy="37339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4" name="Picture 2" descr="Reactor - Free industry icons">
              <a:extLst>
                <a:ext uri="{FF2B5EF4-FFF2-40B4-BE49-F238E27FC236}">
                  <a16:creationId xmlns:a16="http://schemas.microsoft.com/office/drawing/2014/main" id="{53D47FC0-80A1-FEB3-7AC4-38A75B8A0D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5907836" y="3035061"/>
              <a:ext cx="583743" cy="5837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62848B8A-680B-906C-2E39-BA40EAABAC1C}"/>
                </a:ext>
              </a:extLst>
            </p:cNvPr>
            <p:cNvSpPr txBox="1"/>
            <p:nvPr/>
          </p:nvSpPr>
          <p:spPr>
            <a:xfrm>
              <a:off x="6559092" y="3197250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Multiple big reactors </a:t>
              </a:r>
              <a:r>
                <a:rPr lang="en-GB" sz="1050" i="1" dirty="0"/>
                <a:t>(e.g., 20x)</a:t>
              </a:r>
            </a:p>
          </p:txBody>
        </p:sp>
        <p:pic>
          <p:nvPicPr>
            <p:cNvPr id="86" name="Picture 2" descr="Reactor - Free industry icons">
              <a:extLst>
                <a:ext uri="{FF2B5EF4-FFF2-40B4-BE49-F238E27FC236}">
                  <a16:creationId xmlns:a16="http://schemas.microsoft.com/office/drawing/2014/main" id="{4AD5D2EC-C619-3D6C-C5C9-9FE488DE4F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5907836" y="3457338"/>
              <a:ext cx="583743" cy="5837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7" name="Picture 2" descr="Reactor - Free industry icons">
              <a:extLst>
                <a:ext uri="{FF2B5EF4-FFF2-40B4-BE49-F238E27FC236}">
                  <a16:creationId xmlns:a16="http://schemas.microsoft.com/office/drawing/2014/main" id="{5603B494-F33C-3C45-A6EE-1A8ACC1EA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7493165" y="3035061"/>
              <a:ext cx="583743" cy="5837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C6492D2B-05BC-288A-567C-648D046A0EE4}"/>
                </a:ext>
              </a:extLst>
            </p:cNvPr>
            <p:cNvSpPr txBox="1"/>
            <p:nvPr/>
          </p:nvSpPr>
          <p:spPr>
            <a:xfrm>
              <a:off x="8144421" y="3230506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Multiple big reactors</a:t>
              </a:r>
            </a:p>
            <a:p>
              <a:r>
                <a:rPr lang="en-GB" sz="1050" i="1" dirty="0"/>
                <a:t>(e.g., 100x)</a:t>
              </a:r>
            </a:p>
          </p:txBody>
        </p:sp>
        <p:pic>
          <p:nvPicPr>
            <p:cNvPr id="89" name="Picture 2" descr="Reactor - Free industry icons">
              <a:extLst>
                <a:ext uri="{FF2B5EF4-FFF2-40B4-BE49-F238E27FC236}">
                  <a16:creationId xmlns:a16="http://schemas.microsoft.com/office/drawing/2014/main" id="{CBD56C76-BA79-4676-D9C9-5182F79761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7493165" y="3490594"/>
              <a:ext cx="583743" cy="5837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A9D7DE50-72B9-1467-AAE8-40D8255E61B3}"/>
                </a:ext>
              </a:extLst>
            </p:cNvPr>
            <p:cNvSpPr txBox="1"/>
            <p:nvPr/>
          </p:nvSpPr>
          <p:spPr>
            <a:xfrm>
              <a:off x="323257" y="4510875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200" b="1" dirty="0"/>
                <a:t>Proof of concept</a:t>
              </a:r>
              <a:endParaRPr lang="en-GB" sz="1200" dirty="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34EEACA2-A43E-4A8E-1D75-13B0EFCD27D7}"/>
                </a:ext>
              </a:extLst>
            </p:cNvPr>
            <p:cNvSpPr txBox="1"/>
            <p:nvPr/>
          </p:nvSpPr>
          <p:spPr>
            <a:xfrm>
              <a:off x="1213493" y="4510875"/>
              <a:ext cx="1266082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Technology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8574DD75-9127-4AB9-A856-2E7C6F173E73}"/>
                </a:ext>
              </a:extLst>
            </p:cNvPr>
            <p:cNvSpPr txBox="1"/>
            <p:nvPr/>
          </p:nvSpPr>
          <p:spPr>
            <a:xfrm>
              <a:off x="2650234" y="4510875"/>
              <a:ext cx="1266082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b="1" dirty="0"/>
                <a:t>Technical scalability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0CB5F33C-7FE5-F496-E262-F133E29EBD40}"/>
                </a:ext>
              </a:extLst>
            </p:cNvPr>
            <p:cNvSpPr txBox="1"/>
            <p:nvPr/>
          </p:nvSpPr>
          <p:spPr>
            <a:xfrm>
              <a:off x="4332109" y="4510875"/>
              <a:ext cx="1266082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Commercial size technology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E985C1FC-F172-1F07-1961-C2F52FE69424}"/>
                </a:ext>
              </a:extLst>
            </p:cNvPr>
            <p:cNvSpPr txBox="1"/>
            <p:nvPr/>
          </p:nvSpPr>
          <p:spPr>
            <a:xfrm>
              <a:off x="5944182" y="4510875"/>
              <a:ext cx="1266082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b="1" dirty="0"/>
                <a:t>Commercial scalability and profitability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D172A6D3-8211-D7E8-0B6E-0296BA57D280}"/>
                </a:ext>
              </a:extLst>
            </p:cNvPr>
            <p:cNvSpPr txBox="1"/>
            <p:nvPr/>
          </p:nvSpPr>
          <p:spPr>
            <a:xfrm>
              <a:off x="7511380" y="4510875"/>
              <a:ext cx="1266082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Commercial returns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6824619B-EF3A-EFE5-3A59-4A1171C59A56}"/>
                </a:ext>
              </a:extLst>
            </p:cNvPr>
            <p:cNvSpPr txBox="1"/>
            <p:nvPr/>
          </p:nvSpPr>
          <p:spPr>
            <a:xfrm>
              <a:off x="7493165" y="5744988"/>
              <a:ext cx="1266082" cy="4701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Similar to FOAK but lower unit costs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1B35A896-2DEB-A705-91E0-8763B1195DFC}"/>
                </a:ext>
              </a:extLst>
            </p:cNvPr>
            <p:cNvSpPr txBox="1"/>
            <p:nvPr/>
          </p:nvSpPr>
          <p:spPr>
            <a:xfrm>
              <a:off x="334963" y="5744988"/>
              <a:ext cx="682340" cy="4701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200" b="1" dirty="0"/>
                <a:t>Capital costs</a:t>
              </a:r>
              <a:r>
                <a:rPr lang="en-GB" sz="1200" b="1" baseline="30000" dirty="0"/>
                <a:t>2</a:t>
              </a:r>
              <a:endParaRPr lang="en-GB" sz="1200" dirty="0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541E0C4B-9960-1C3A-9238-C13A465B8A9B}"/>
                </a:ext>
              </a:extLst>
            </p:cNvPr>
            <p:cNvSpPr txBox="1"/>
            <p:nvPr/>
          </p:nvSpPr>
          <p:spPr>
            <a:xfrm>
              <a:off x="1213493" y="5744988"/>
              <a:ext cx="1266082" cy="4701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$1M-$20M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E748AE44-D8EB-C2F6-92B3-443534A9D253}"/>
                </a:ext>
              </a:extLst>
            </p:cNvPr>
            <p:cNvSpPr txBox="1"/>
            <p:nvPr/>
          </p:nvSpPr>
          <p:spPr>
            <a:xfrm>
              <a:off x="2650234" y="5744988"/>
              <a:ext cx="1266082" cy="4701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$5-$40M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DE067F87-5718-3A2A-42EE-B65BFE7FA85E}"/>
                </a:ext>
              </a:extLst>
            </p:cNvPr>
            <p:cNvSpPr txBox="1"/>
            <p:nvPr/>
          </p:nvSpPr>
          <p:spPr>
            <a:xfrm>
              <a:off x="4332109" y="5744988"/>
              <a:ext cx="1266082" cy="4701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$20-$100M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19E3BC9A-8B18-A5D4-B712-A83F6B781BBE}"/>
                </a:ext>
              </a:extLst>
            </p:cNvPr>
            <p:cNvSpPr txBox="1"/>
            <p:nvPr/>
          </p:nvSpPr>
          <p:spPr>
            <a:xfrm>
              <a:off x="5944182" y="5744988"/>
              <a:ext cx="1266082" cy="4701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$100M-$1B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D54926D-853F-AE51-4017-8F9264B5DD3E}"/>
                </a:ext>
              </a:extLst>
            </p:cNvPr>
            <p:cNvSpPr txBox="1"/>
            <p:nvPr/>
          </p:nvSpPr>
          <p:spPr>
            <a:xfrm>
              <a:off x="334963" y="5203168"/>
              <a:ext cx="682340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200" b="1" dirty="0"/>
                <a:t>Expected</a:t>
              </a:r>
            </a:p>
            <a:p>
              <a:r>
                <a:rPr lang="en-GB" sz="1200" b="1" dirty="0"/>
                <a:t>IRR</a:t>
              </a:r>
              <a:endParaRPr lang="en-GB" sz="1200" dirty="0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CDB9DEF9-AA14-3984-4D4B-074841A2BB4C}"/>
                </a:ext>
              </a:extLst>
            </p:cNvPr>
            <p:cNvSpPr txBox="1"/>
            <p:nvPr/>
          </p:nvSpPr>
          <p:spPr>
            <a:xfrm>
              <a:off x="1213493" y="5203168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n/a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5CB3F70-9819-278D-E10E-DB863FE2A165}"/>
                </a:ext>
              </a:extLst>
            </p:cNvPr>
            <p:cNvSpPr txBox="1"/>
            <p:nvPr/>
          </p:nvSpPr>
          <p:spPr>
            <a:xfrm>
              <a:off x="2650234" y="5203168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Negative IRR</a:t>
              </a: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A928EE61-2DC2-CCE7-1FB3-FAC195D51EBD}"/>
                </a:ext>
              </a:extLst>
            </p:cNvPr>
            <p:cNvSpPr txBox="1"/>
            <p:nvPr/>
          </p:nvSpPr>
          <p:spPr>
            <a:xfrm>
              <a:off x="4332109" y="5203168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n/a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DC2DE9DE-C560-F42E-4FC2-6A695F1CEEAE}"/>
                </a:ext>
              </a:extLst>
            </p:cNvPr>
            <p:cNvSpPr txBox="1"/>
            <p:nvPr/>
          </p:nvSpPr>
          <p:spPr>
            <a:xfrm>
              <a:off x="5944182" y="5203168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High teens to 25%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DEF82F02-820D-9A21-3A6F-01D40E35DD24}"/>
                </a:ext>
              </a:extLst>
            </p:cNvPr>
            <p:cNvSpPr txBox="1"/>
            <p:nvPr/>
          </p:nvSpPr>
          <p:spPr>
            <a:xfrm>
              <a:off x="7510233" y="5203168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n/a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2A3030AD-B8DD-BB0A-AFDA-C1C36BA7405B}"/>
                </a:ext>
              </a:extLst>
            </p:cNvPr>
            <p:cNvSpPr txBox="1"/>
            <p:nvPr/>
          </p:nvSpPr>
          <p:spPr>
            <a:xfrm>
              <a:off x="345477" y="3969055"/>
              <a:ext cx="682340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200" b="1" dirty="0"/>
                <a:t>System layout</a:t>
              </a:r>
              <a:endParaRPr lang="en-GB" sz="1200" dirty="0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2C0501CA-ECC8-78B3-5759-046125CB6B2F}"/>
                </a:ext>
              </a:extLst>
            </p:cNvPr>
            <p:cNvSpPr txBox="1"/>
            <p:nvPr/>
          </p:nvSpPr>
          <p:spPr>
            <a:xfrm>
              <a:off x="1224007" y="3969055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Small system, </a:t>
              </a:r>
              <a:br>
                <a:rPr lang="en-GB" sz="1050" dirty="0"/>
              </a:br>
              <a:r>
                <a:rPr lang="en-GB" sz="1050" dirty="0"/>
                <a:t>testing technology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2BAAC48C-71D8-F587-5D99-B57BAAA2F770}"/>
                </a:ext>
              </a:extLst>
            </p:cNvPr>
            <p:cNvSpPr txBox="1"/>
            <p:nvPr/>
          </p:nvSpPr>
          <p:spPr>
            <a:xfrm>
              <a:off x="2660748" y="3969055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Integrated system with real process conditions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E1F155D4-583E-4544-C955-40230D1BE83E}"/>
                </a:ext>
              </a:extLst>
            </p:cNvPr>
            <p:cNvSpPr txBox="1"/>
            <p:nvPr/>
          </p:nvSpPr>
          <p:spPr>
            <a:xfrm>
              <a:off x="4342623" y="3969055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Larger engineering validation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A63E41B1-A58B-F6BD-2495-5F550B23A93B}"/>
                </a:ext>
              </a:extLst>
            </p:cNvPr>
            <p:cNvSpPr txBox="1"/>
            <p:nvPr/>
          </p:nvSpPr>
          <p:spPr>
            <a:xfrm>
              <a:off x="5954696" y="3969055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Full integrated commercial plant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75A02B65-5D63-1460-B375-2DC2373EC15E}"/>
                </a:ext>
              </a:extLst>
            </p:cNvPr>
            <p:cNvSpPr txBox="1"/>
            <p:nvPr/>
          </p:nvSpPr>
          <p:spPr>
            <a:xfrm>
              <a:off x="7520747" y="3969055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Replicated commercial plant</a:t>
              </a:r>
            </a:p>
          </p:txBody>
        </p:sp>
      </p:grpSp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0E08F398-7757-8640-7590-EF5BEBF24B15}"/>
              </a:ext>
            </a:extLst>
          </p:cNvPr>
          <p:cNvSpPr txBox="1">
            <a:spLocks/>
          </p:cNvSpPr>
          <p:nvPr/>
        </p:nvSpPr>
        <p:spPr>
          <a:xfrm>
            <a:off x="-11723" y="-9218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0975" indent="0" algn="ctr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sz="16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FOAK Valleys of Death</a:t>
            </a:r>
            <a:endParaRPr lang="en-US" sz="1400" b="1" dirty="0">
              <a:solidFill>
                <a:schemeClr val="bg1"/>
              </a:solidFill>
            </a:endParaRP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sp>
        <p:nvSpPr>
          <p:cNvPr id="9" name="btfpNotesBox967513">
            <a:extLst>
              <a:ext uri="{FF2B5EF4-FFF2-40B4-BE49-F238E27FC236}">
                <a16:creationId xmlns:a16="http://schemas.microsoft.com/office/drawing/2014/main" id="{B696F7D3-56DF-1BEF-BBEB-F8799681F9D1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45477" y="6289124"/>
            <a:ext cx="8963115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</a:rPr>
              <a:t>FOAK = first of a kind; SOAK = second of a kind. </a:t>
            </a:r>
            <a:r>
              <a:rPr lang="en-US" sz="800" baseline="30000" dirty="0">
                <a:solidFill>
                  <a:srgbClr val="000000"/>
                </a:solidFill>
              </a:rPr>
              <a:t>2</a:t>
            </a:r>
            <a:r>
              <a:rPr lang="en-US" sz="800" dirty="0">
                <a:solidFill>
                  <a:srgbClr val="000000"/>
                </a:solidFill>
              </a:rPr>
              <a:t>Capital costs refer to construction </a:t>
            </a:r>
            <a:r>
              <a:rPr lang="en-US" sz="800" dirty="0" err="1">
                <a:solidFill>
                  <a:srgbClr val="000000"/>
                </a:solidFill>
              </a:rPr>
              <a:t>CapEx</a:t>
            </a:r>
            <a:r>
              <a:rPr lang="en-US" sz="800" dirty="0">
                <a:solidFill>
                  <a:srgbClr val="000000"/>
                </a:solidFill>
              </a:rPr>
              <a:t> only; excludes </a:t>
            </a:r>
            <a:r>
              <a:rPr lang="en-US" sz="800" dirty="0" err="1">
                <a:solidFill>
                  <a:srgbClr val="000000"/>
                </a:solidFill>
              </a:rPr>
              <a:t>OpEx</a:t>
            </a:r>
            <a:r>
              <a:rPr lang="en-US" sz="800" dirty="0">
                <a:solidFill>
                  <a:srgbClr val="000000"/>
                </a:solidFill>
              </a:rPr>
              <a:t>, financing costs, and pre-FID development expenditure.</a:t>
            </a:r>
          </a:p>
          <a:p>
            <a:r>
              <a:rPr lang="en-US" sz="800" dirty="0">
                <a:solidFill>
                  <a:srgbClr val="000000"/>
                </a:solidFill>
              </a:rPr>
              <a:t>Sources: DOE,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Learning from Case Studies: Financing and Development Approaches from Recent First-of-a-Kind Projects</a:t>
            </a:r>
            <a:r>
              <a:rPr lang="en-US" sz="800" dirty="0">
                <a:solidFill>
                  <a:srgbClr val="000000"/>
                </a:solidFill>
              </a:rPr>
              <a:t> (2024); Sightline Climate, 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Meet the FOAK folks </a:t>
            </a:r>
            <a:r>
              <a:rPr lang="en-US" sz="800" dirty="0">
                <a:solidFill>
                  <a:srgbClr val="000000"/>
                </a:solidFill>
              </a:rPr>
              <a:t>(2025); </a:t>
            </a:r>
            <a:r>
              <a:rPr lang="en-US" sz="800" dirty="0" err="1">
                <a:solidFill>
                  <a:srgbClr val="000000"/>
                </a:solidFill>
              </a:rPr>
              <a:t>Extantia</a:t>
            </a:r>
            <a:r>
              <a:rPr lang="en-US" sz="800" dirty="0">
                <a:solidFill>
                  <a:srgbClr val="000000"/>
                </a:solidFill>
              </a:rPr>
              <a:t> Capital, </a:t>
            </a:r>
            <a:r>
              <a:rPr lang="en-US" sz="800" dirty="0">
                <a:solidFill>
                  <a:srgbClr val="000000"/>
                </a:solidFill>
                <a:hlinkClick r:id="rId10"/>
              </a:rPr>
              <a:t>The FOAK Question: Essential Insights for Financing and Planning First-Of-A-Kind plants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Credit: </a:t>
            </a:r>
            <a:r>
              <a:rPr lang="en-US" sz="800" dirty="0">
                <a:solidFill>
                  <a:srgbClr val="000000"/>
                </a:solidFill>
              </a:rPr>
              <a:t>Soraya van Beek, Isabel Hoyos, and </a:t>
            </a:r>
            <a:r>
              <a:rPr lang="en-US" sz="800" dirty="0">
                <a:solidFill>
                  <a:srgbClr val="000000"/>
                </a:solidFill>
                <a:hlinkClick r:id="rId11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2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3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9372855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5B9C58BB-91E0-347B-4768-2DAAAC5EACFB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9C58BB-91E0-347B-4768-2DAAAC5EACF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5" name="Group 44">
            <a:extLst>
              <a:ext uri="{FF2B5EF4-FFF2-40B4-BE49-F238E27FC236}">
                <a16:creationId xmlns:a16="http://schemas.microsoft.com/office/drawing/2014/main" id="{1C9D741E-9FA2-3C5E-BCCD-1227B3D680E5}"/>
              </a:ext>
            </a:extLst>
          </p:cNvPr>
          <p:cNvGrpSpPr/>
          <p:nvPr/>
        </p:nvGrpSpPr>
        <p:grpSpPr>
          <a:xfrm>
            <a:off x="1767840" y="2098766"/>
            <a:ext cx="3029856" cy="3997234"/>
            <a:chOff x="1767840" y="2098766"/>
            <a:chExt cx="3029856" cy="3997234"/>
          </a:xfrm>
          <a:solidFill>
            <a:schemeClr val="bg1">
              <a:lumMod val="75000"/>
            </a:schemeClr>
          </a:solidFill>
        </p:grpSpPr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3AD0CAC6-A0B4-8E3E-2E46-CE0FA9241478}"/>
                </a:ext>
              </a:extLst>
            </p:cNvPr>
            <p:cNvSpPr/>
            <p:nvPr/>
          </p:nvSpPr>
          <p:spPr bwMode="gray">
            <a:xfrm>
              <a:off x="2478496" y="2098766"/>
              <a:ext cx="1603119" cy="1124482"/>
            </a:xfrm>
            <a:prstGeom prst="rect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NL" sz="1600" dirty="0" err="1">
                <a:solidFill>
                  <a:schemeClr val="tx1"/>
                </a:solidFill>
              </a:endParaRPr>
            </a:p>
          </p:txBody>
        </p:sp>
        <p:sp>
          <p:nvSpPr>
            <p:cNvPr id="38" name="Trapezium 2">
              <a:extLst>
                <a:ext uri="{FF2B5EF4-FFF2-40B4-BE49-F238E27FC236}">
                  <a16:creationId xmlns:a16="http://schemas.microsoft.com/office/drawing/2014/main" id="{68E6BBA0-0C58-BB0D-8247-0E93916802F0}"/>
                </a:ext>
              </a:extLst>
            </p:cNvPr>
            <p:cNvSpPr/>
            <p:nvPr/>
          </p:nvSpPr>
          <p:spPr bwMode="gray">
            <a:xfrm>
              <a:off x="1767840" y="3224848"/>
              <a:ext cx="3029856" cy="501466"/>
            </a:xfrm>
            <a:prstGeom prst="trapezoid">
              <a:avLst>
                <a:gd name="adj" fmla="val 141902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GB" sz="1600" dirty="0" err="1">
                <a:solidFill>
                  <a:schemeClr val="tx1"/>
                </a:solidFill>
              </a:endParaRP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12D587DA-8DB9-CCDF-0A8B-AC02450707D4}"/>
                </a:ext>
              </a:extLst>
            </p:cNvPr>
            <p:cNvSpPr/>
            <p:nvPr/>
          </p:nvSpPr>
          <p:spPr bwMode="gray">
            <a:xfrm>
              <a:off x="1767840" y="3724215"/>
              <a:ext cx="3029856" cy="2371785"/>
            </a:xfrm>
            <a:prstGeom prst="rect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NL" sz="1600" dirty="0" err="1">
                <a:solidFill>
                  <a:schemeClr val="tx1"/>
                </a:solidFill>
              </a:endParaRP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04D4BF80-DC9B-9740-44DE-AC79520C3512}"/>
              </a:ext>
            </a:extLst>
          </p:cNvPr>
          <p:cNvGrpSpPr/>
          <p:nvPr/>
        </p:nvGrpSpPr>
        <p:grpSpPr>
          <a:xfrm>
            <a:off x="4994116" y="2096660"/>
            <a:ext cx="3080139" cy="3999340"/>
            <a:chOff x="4994116" y="2096660"/>
            <a:chExt cx="3080139" cy="3999340"/>
          </a:xfrm>
          <a:solidFill>
            <a:schemeClr val="bg1">
              <a:lumMod val="75000"/>
            </a:schemeClr>
          </a:solidFill>
        </p:grpSpPr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94285C37-DD42-AAE5-66EE-57D6B39DB4C3}"/>
                </a:ext>
              </a:extLst>
            </p:cNvPr>
            <p:cNvSpPr/>
            <p:nvPr/>
          </p:nvSpPr>
          <p:spPr bwMode="gray">
            <a:xfrm>
              <a:off x="5734162" y="2096660"/>
              <a:ext cx="1593856" cy="1131767"/>
            </a:xfrm>
            <a:prstGeom prst="rect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NL" sz="1600" dirty="0" err="1">
                <a:solidFill>
                  <a:schemeClr val="tx1"/>
                </a:solidFill>
              </a:endParaRPr>
            </a:p>
          </p:txBody>
        </p:sp>
        <p:sp>
          <p:nvSpPr>
            <p:cNvPr id="40" name="Trapezium 6">
              <a:extLst>
                <a:ext uri="{FF2B5EF4-FFF2-40B4-BE49-F238E27FC236}">
                  <a16:creationId xmlns:a16="http://schemas.microsoft.com/office/drawing/2014/main" id="{8AF5EC6B-657E-BC9C-51B2-F00E1C353312}"/>
                </a:ext>
              </a:extLst>
            </p:cNvPr>
            <p:cNvSpPr/>
            <p:nvPr/>
          </p:nvSpPr>
          <p:spPr bwMode="gray">
            <a:xfrm>
              <a:off x="4994116" y="3224848"/>
              <a:ext cx="3080139" cy="501466"/>
            </a:xfrm>
            <a:prstGeom prst="trapezoid">
              <a:avLst>
                <a:gd name="adj" fmla="val 148580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GB" sz="1600" dirty="0" err="1">
                <a:solidFill>
                  <a:schemeClr val="tx1"/>
                </a:solidFill>
              </a:endParaRP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1C14B3AE-0F87-B6ED-95E6-69AE1DCEF740}"/>
                </a:ext>
              </a:extLst>
            </p:cNvPr>
            <p:cNvSpPr/>
            <p:nvPr/>
          </p:nvSpPr>
          <p:spPr bwMode="gray">
            <a:xfrm>
              <a:off x="4994116" y="3724067"/>
              <a:ext cx="3080139" cy="2371933"/>
            </a:xfrm>
            <a:prstGeom prst="rect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NL" sz="1600" dirty="0" err="1">
                <a:solidFill>
                  <a:schemeClr val="tx1"/>
                </a:solidFill>
              </a:endParaRPr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EA70848B-44BC-F216-F056-3CF12578F100}"/>
              </a:ext>
            </a:extLst>
          </p:cNvPr>
          <p:cNvSpPr txBox="1"/>
          <p:nvPr/>
        </p:nvSpPr>
        <p:spPr>
          <a:xfrm>
            <a:off x="2558498" y="2136470"/>
            <a:ext cx="1422713" cy="390669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lang="en-GB" sz="1200" b="1" i="1" dirty="0"/>
              <a:t>Technological </a:t>
            </a:r>
          </a:p>
          <a:p>
            <a:r>
              <a:rPr lang="en-GB" sz="1200" b="1" i="1" dirty="0"/>
              <a:t>Valley of Death</a:t>
            </a:r>
            <a:endParaRPr lang="en-GB" sz="1200" i="1" dirty="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3E7F6EA-40B1-B87E-5763-C15E6068C7B2}"/>
              </a:ext>
            </a:extLst>
          </p:cNvPr>
          <p:cNvSpPr txBox="1"/>
          <p:nvPr/>
        </p:nvSpPr>
        <p:spPr>
          <a:xfrm>
            <a:off x="5845175" y="2137261"/>
            <a:ext cx="1360521" cy="38987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lang="en-GB" sz="1200" b="1" i="1" dirty="0"/>
              <a:t>Commercial </a:t>
            </a:r>
          </a:p>
          <a:p>
            <a:r>
              <a:rPr lang="en-GB" sz="1200" b="1" i="1" dirty="0"/>
              <a:t>Valley of Death</a:t>
            </a:r>
            <a:endParaRPr lang="en-GB" sz="1200" i="1" dirty="0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3AC50ED0-14CF-A005-42BF-EAB9392337DB}"/>
              </a:ext>
            </a:extLst>
          </p:cNvPr>
          <p:cNvSpPr txBox="1"/>
          <p:nvPr/>
        </p:nvSpPr>
        <p:spPr>
          <a:xfrm>
            <a:off x="1863633" y="3674412"/>
            <a:ext cx="2838995" cy="2115618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pPr marL="171450" indent="-171450" defTabSz="711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Reduction of capital needs </a:t>
            </a:r>
            <a:r>
              <a:rPr lang="en-US" sz="1200" dirty="0"/>
              <a:t>by keeping team light and using existing equipment and materials (not reinventing every step in process).</a:t>
            </a:r>
          </a:p>
          <a:p>
            <a:pPr marL="171450" indent="-171450" defTabSz="711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Partnerships without equity</a:t>
            </a:r>
            <a:r>
              <a:rPr lang="en-US" sz="1200" dirty="0"/>
              <a:t>,</a:t>
            </a:r>
            <a:r>
              <a:rPr lang="en-US" sz="1200" b="1" dirty="0"/>
              <a:t> </a:t>
            </a:r>
            <a:r>
              <a:rPr lang="en-US" sz="1200" dirty="0"/>
              <a:t>to develop pilot scale and establish first relationships for offtake agreements (</a:t>
            </a:r>
            <a:r>
              <a:rPr lang="en-US" sz="1200" dirty="0" err="1"/>
              <a:t>hyperscalers</a:t>
            </a:r>
            <a:r>
              <a:rPr lang="en-US" sz="1200" dirty="0"/>
              <a:t> often have the capital and risk appetite).</a:t>
            </a:r>
          </a:p>
          <a:p>
            <a:pPr marL="171450" indent="-171450" defTabSz="711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Government grants/loans</a:t>
            </a:r>
            <a:r>
              <a:rPr lang="en-US" sz="1200" dirty="0"/>
              <a:t>,</a:t>
            </a:r>
            <a:r>
              <a:rPr lang="en-US" sz="1200" b="1" dirty="0"/>
              <a:t> </a:t>
            </a:r>
            <a:r>
              <a:rPr lang="en-US" sz="1200" dirty="0"/>
              <a:t>which should be politically agnostic (e.g., independence rather than climate).</a:t>
            </a:r>
            <a:endParaRPr lang="en-US" sz="1200" b="1" dirty="0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AF4B028E-5497-30C1-2A83-96A04C6F3253}"/>
              </a:ext>
            </a:extLst>
          </p:cNvPr>
          <p:cNvSpPr txBox="1"/>
          <p:nvPr/>
        </p:nvSpPr>
        <p:spPr>
          <a:xfrm>
            <a:off x="5072016" y="3674412"/>
            <a:ext cx="2913744" cy="2115618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pPr marL="171450" lvl="0" indent="-171450" defTabSz="71120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200" b="1" dirty="0"/>
              <a:t>Offtake agreements</a:t>
            </a:r>
            <a:r>
              <a:rPr lang="en-US" sz="1200" dirty="0"/>
              <a:t>, to prove demand to secure potential project finance.</a:t>
            </a:r>
            <a:endParaRPr lang="en-US" sz="1200" b="1" dirty="0"/>
          </a:p>
          <a:p>
            <a:pPr marL="171450" indent="-171450" defTabSz="711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Tailored niche product </a:t>
            </a:r>
            <a:r>
              <a:rPr lang="en-US" sz="1200" dirty="0"/>
              <a:t>instead of diversification (e.g., high-quality iron instead of high-volume steel)</a:t>
            </a:r>
          </a:p>
          <a:p>
            <a:pPr marL="171450" indent="-171450" defTabSz="711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Integration in established value chain </a:t>
            </a:r>
            <a:r>
              <a:rPr lang="en-US" sz="1200" dirty="0"/>
              <a:t>with experienced partners for supply and construction.</a:t>
            </a:r>
          </a:p>
          <a:p>
            <a:pPr marL="171450" indent="-171450" defTabSz="711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Government grants and loans.</a:t>
            </a:r>
            <a:endParaRPr lang="en-US" sz="1200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7732F9E-C827-2219-5FA0-3C03B5A8643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buNone/>
            </a:pPr>
            <a:r>
              <a:rPr lang="en-GB" sz="1200" b="1" dirty="0"/>
              <a:t>Observations</a:t>
            </a:r>
          </a:p>
          <a:p>
            <a:r>
              <a:rPr lang="en-GB" sz="1050" dirty="0"/>
              <a:t>The technological valley solutions are primarily about capital efficiency: reducing what you need to spend; the commercial valley solutions are about risk transfer: shifting risk onto counterparties (</a:t>
            </a:r>
            <a:r>
              <a:rPr lang="en-GB" sz="1050" dirty="0" err="1"/>
              <a:t>offtakers</a:t>
            </a:r>
            <a:r>
              <a:rPr lang="en-GB" sz="1050" dirty="0"/>
              <a:t>, value chain).</a:t>
            </a:r>
          </a:p>
          <a:p>
            <a:r>
              <a:rPr lang="en-GB" sz="1050" dirty="0"/>
              <a:t>Government grants are equally critical at the commercial valley: DOE/EU funding has been an enabler of FOAK project debt in recent cases (e.g. </a:t>
            </a:r>
            <a:r>
              <a:rPr lang="en-GB" sz="1050" dirty="0" err="1"/>
              <a:t>Stegra</a:t>
            </a:r>
            <a:r>
              <a:rPr lang="en-GB" sz="1050" dirty="0"/>
              <a:t>, </a:t>
            </a:r>
            <a:r>
              <a:rPr lang="en-GB" sz="1050" dirty="0" err="1"/>
              <a:t>LanzaJet</a:t>
            </a:r>
            <a:r>
              <a:rPr lang="en-GB" sz="1050" dirty="0"/>
              <a:t>).</a:t>
            </a:r>
          </a:p>
          <a:p>
            <a:r>
              <a:rPr lang="en-GB" sz="1050" dirty="0"/>
              <a:t>"Tailored niche product" is a highest risk commercial strategy:  It narrows the customer base, but protects margin if it works.</a:t>
            </a:r>
          </a:p>
          <a:p>
            <a:r>
              <a:rPr lang="en-GB" sz="1050" dirty="0"/>
              <a:t>High-risk construction often leads to companies turning to in-house development.</a:t>
            </a:r>
          </a:p>
          <a:p>
            <a:r>
              <a:rPr lang="en-GB" sz="1050" dirty="0"/>
              <a:t>The two solution sets are sequentially dependent.</a:t>
            </a:r>
            <a:endParaRPr lang="en-GB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8977B3AE-0766-84BD-63F8-8CA1134A35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Capital efficiency key to overcoming technological Valley of Death; risk transfer across value chain key for commercial valley</a:t>
            </a:r>
            <a:endParaRPr lang="en-GB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CA280DB8-B837-591C-FF75-95E7D8323A0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zh-CN" sz="1600" b="1" dirty="0"/>
              <a:t>Climate-tech startups must de-risk demand </a:t>
            </a:r>
            <a:r>
              <a:rPr lang="en-US" dirty="0"/>
              <a:t>and often leverage public, concessional, or philanthropic capital to finance FOAK* commercial plants</a:t>
            </a:r>
            <a:endParaRPr lang="en-US" sz="1600" b="1" dirty="0"/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D8380640-083F-CE3D-1B9E-B9E09717C388}"/>
              </a:ext>
            </a:extLst>
          </p:cNvPr>
          <p:cNvGrpSpPr/>
          <p:nvPr/>
        </p:nvGrpSpPr>
        <p:grpSpPr>
          <a:xfrm>
            <a:off x="1042834" y="2517857"/>
            <a:ext cx="8030680" cy="594540"/>
            <a:chOff x="1042834" y="2517857"/>
            <a:chExt cx="8030680" cy="594540"/>
          </a:xfrm>
        </p:grpSpPr>
        <p:sp>
          <p:nvSpPr>
            <p:cNvPr id="19" name="Arrow: Pentagon 4">
              <a:extLst>
                <a:ext uri="{FF2B5EF4-FFF2-40B4-BE49-F238E27FC236}">
                  <a16:creationId xmlns:a16="http://schemas.microsoft.com/office/drawing/2014/main" id="{6AF3A6BE-89B6-CEAA-3F8F-58821874B056}"/>
                </a:ext>
              </a:extLst>
            </p:cNvPr>
            <p:cNvSpPr/>
            <p:nvPr/>
          </p:nvSpPr>
          <p:spPr bwMode="gray">
            <a:xfrm>
              <a:off x="1112472" y="2568220"/>
              <a:ext cx="1582328" cy="540895"/>
            </a:xfrm>
            <a:prstGeom prst="homePlate">
              <a:avLst/>
            </a:prstGeom>
            <a:solidFill>
              <a:srgbClr val="009BDB">
                <a:alpha val="30196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 indent="0">
                <a:buNone/>
              </a:pPr>
              <a:r>
                <a:rPr lang="en-US" sz="1100" b="1" dirty="0">
                  <a:solidFill>
                    <a:schemeClr val="bg1"/>
                  </a:solidFill>
                </a:rPr>
                <a:t>Bench-scale testing</a:t>
              </a:r>
            </a:p>
          </p:txBody>
        </p:sp>
        <p:sp>
          <p:nvSpPr>
            <p:cNvPr id="20" name="Arrow: Chevron 12">
              <a:extLst>
                <a:ext uri="{FF2B5EF4-FFF2-40B4-BE49-F238E27FC236}">
                  <a16:creationId xmlns:a16="http://schemas.microsoft.com/office/drawing/2014/main" id="{C9F968E8-AFA8-6C1C-F695-3BDCC185E34C}"/>
                </a:ext>
              </a:extLst>
            </p:cNvPr>
            <p:cNvSpPr/>
            <p:nvPr/>
          </p:nvSpPr>
          <p:spPr bwMode="gray">
            <a:xfrm>
              <a:off x="2479576" y="2570645"/>
              <a:ext cx="1863047" cy="540895"/>
            </a:xfrm>
            <a:prstGeom prst="chevron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Pilot factory</a:t>
              </a:r>
            </a:p>
          </p:txBody>
        </p:sp>
        <p:sp>
          <p:nvSpPr>
            <p:cNvPr id="21" name="Arrow: Chevron 40">
              <a:extLst>
                <a:ext uri="{FF2B5EF4-FFF2-40B4-BE49-F238E27FC236}">
                  <a16:creationId xmlns:a16="http://schemas.microsoft.com/office/drawing/2014/main" id="{FDC719D8-EDC0-777D-2F7D-F926604D8935}"/>
                </a:ext>
              </a:extLst>
            </p:cNvPr>
            <p:cNvSpPr/>
            <p:nvPr/>
          </p:nvSpPr>
          <p:spPr bwMode="gray">
            <a:xfrm>
              <a:off x="4107146" y="2571502"/>
              <a:ext cx="1847550" cy="540895"/>
            </a:xfrm>
            <a:prstGeom prst="chevron">
              <a:avLst/>
            </a:prstGeom>
            <a:solidFill>
              <a:srgbClr val="009BDB">
                <a:alpha val="30196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Commercial-scale testing</a:t>
              </a:r>
            </a:p>
          </p:txBody>
        </p:sp>
        <p:sp>
          <p:nvSpPr>
            <p:cNvPr id="22" name="Arrow: Chevron 41">
              <a:extLst>
                <a:ext uri="{FF2B5EF4-FFF2-40B4-BE49-F238E27FC236}">
                  <a16:creationId xmlns:a16="http://schemas.microsoft.com/office/drawing/2014/main" id="{6AD84204-2219-CB1B-3A92-68B4B443BF7E}"/>
                </a:ext>
              </a:extLst>
            </p:cNvPr>
            <p:cNvSpPr/>
            <p:nvPr/>
          </p:nvSpPr>
          <p:spPr bwMode="gray">
            <a:xfrm>
              <a:off x="5731953" y="2567888"/>
              <a:ext cx="1863047" cy="540895"/>
            </a:xfrm>
            <a:prstGeom prst="chevron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FOAK* plant</a:t>
              </a:r>
            </a:p>
          </p:txBody>
        </p:sp>
        <p:sp>
          <p:nvSpPr>
            <p:cNvPr id="27" name="Arrow: Chevron 41">
              <a:extLst>
                <a:ext uri="{FF2B5EF4-FFF2-40B4-BE49-F238E27FC236}">
                  <a16:creationId xmlns:a16="http://schemas.microsoft.com/office/drawing/2014/main" id="{6034D55B-21F7-A07F-2157-19699237BF9D}"/>
                </a:ext>
              </a:extLst>
            </p:cNvPr>
            <p:cNvSpPr/>
            <p:nvPr/>
          </p:nvSpPr>
          <p:spPr bwMode="gray">
            <a:xfrm>
              <a:off x="7355985" y="2567888"/>
              <a:ext cx="1717529" cy="540895"/>
            </a:xfrm>
            <a:prstGeom prst="chevron">
              <a:avLst/>
            </a:prstGeom>
            <a:solidFill>
              <a:srgbClr val="009BDB">
                <a:alpha val="30196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SOAK* plant</a:t>
              </a:r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970ABCCB-39A2-326B-947C-489AA5E712A3}"/>
                </a:ext>
              </a:extLst>
            </p:cNvPr>
            <p:cNvSpPr/>
            <p:nvPr/>
          </p:nvSpPr>
          <p:spPr bwMode="gray">
            <a:xfrm>
              <a:off x="1042834" y="2520614"/>
              <a:ext cx="228600" cy="228600"/>
            </a:xfrm>
            <a:prstGeom prst="ellipse">
              <a:avLst/>
            </a:prstGeom>
            <a:solidFill>
              <a:srgbClr val="004E6D">
                <a:alpha val="30196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1</a:t>
              </a:r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A0A06E46-7E4D-B5C3-F72C-0E3DB2C163A1}"/>
                </a:ext>
              </a:extLst>
            </p:cNvPr>
            <p:cNvSpPr/>
            <p:nvPr/>
          </p:nvSpPr>
          <p:spPr bwMode="gray">
            <a:xfrm>
              <a:off x="2588522" y="2520614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2</a:t>
              </a:r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E194A213-0362-B8D9-AB01-77BCED6C3BBB}"/>
                </a:ext>
              </a:extLst>
            </p:cNvPr>
            <p:cNvSpPr/>
            <p:nvPr/>
          </p:nvSpPr>
          <p:spPr bwMode="gray">
            <a:xfrm>
              <a:off x="4216289" y="2521471"/>
              <a:ext cx="228600" cy="228600"/>
            </a:xfrm>
            <a:prstGeom prst="ellipse">
              <a:avLst/>
            </a:prstGeom>
            <a:solidFill>
              <a:srgbClr val="004E6D">
                <a:alpha val="30196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3</a:t>
              </a:r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98124C6D-DBBF-67D0-691C-3D63B847536A}"/>
                </a:ext>
              </a:extLst>
            </p:cNvPr>
            <p:cNvSpPr/>
            <p:nvPr/>
          </p:nvSpPr>
          <p:spPr bwMode="gray">
            <a:xfrm>
              <a:off x="5845175" y="2517857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4</a:t>
              </a:r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F967E0EA-D3A7-B0B0-59F6-E2F3D2A1DFED}"/>
                </a:ext>
              </a:extLst>
            </p:cNvPr>
            <p:cNvSpPr/>
            <p:nvPr/>
          </p:nvSpPr>
          <p:spPr bwMode="gray">
            <a:xfrm>
              <a:off x="7465314" y="2517857"/>
              <a:ext cx="228600" cy="228600"/>
            </a:xfrm>
            <a:prstGeom prst="ellipse">
              <a:avLst/>
            </a:prstGeom>
            <a:solidFill>
              <a:srgbClr val="004E6D">
                <a:alpha val="30196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5</a:t>
              </a:r>
            </a:p>
          </p:txBody>
        </p:sp>
      </p:grpSp>
      <p:sp>
        <p:nvSpPr>
          <p:cNvPr id="9" name="Rectangular Callout 2055">
            <a:extLst>
              <a:ext uri="{FF2B5EF4-FFF2-40B4-BE49-F238E27FC236}">
                <a16:creationId xmlns:a16="http://schemas.microsoft.com/office/drawing/2014/main" id="{63DB3BA4-AF23-6FB8-BAD0-AA5562BF64B3}"/>
              </a:ext>
            </a:extLst>
          </p:cNvPr>
          <p:cNvSpPr/>
          <p:nvPr/>
        </p:nvSpPr>
        <p:spPr bwMode="gray">
          <a:xfrm>
            <a:off x="5731952" y="5648845"/>
            <a:ext cx="6125085" cy="562348"/>
          </a:xfrm>
          <a:prstGeom prst="wedgeRectCallout">
            <a:avLst>
              <a:gd name="adj1" fmla="val -36642"/>
              <a:gd name="adj2" fmla="val -63648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GB" sz="1000" dirty="0"/>
              <a:t>Climate-tech start-ups are </a:t>
            </a:r>
            <a:r>
              <a:rPr lang="en-GB" sz="1000" b="1" dirty="0"/>
              <a:t>forced to self-develop and build their own plants </a:t>
            </a:r>
            <a:r>
              <a:rPr lang="en-GB" sz="1000" dirty="0"/>
              <a:t>because unproven technology and high construction risk make it impossible to find a licensing partner; only once commercial viability is demonstrated can they transition to the higher margin role of equipment provider or licensor.</a:t>
            </a:r>
            <a:endParaRPr lang="en-US" sz="1000" b="1" dirty="0">
              <a:solidFill>
                <a:schemeClr val="bg1"/>
              </a:solidFill>
            </a:endParaRPr>
          </a:p>
        </p:txBody>
      </p:sp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71A567DE-81A5-7C7E-AF60-23764C56B061}"/>
              </a:ext>
            </a:extLst>
          </p:cNvPr>
          <p:cNvSpPr txBox="1">
            <a:spLocks/>
          </p:cNvSpPr>
          <p:nvPr/>
        </p:nvSpPr>
        <p:spPr>
          <a:xfrm>
            <a:off x="-11723" y="-9218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0975" indent="0" algn="ctr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sz="16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FOAK Valleys of Death</a:t>
            </a:r>
            <a:endParaRPr lang="en-US" sz="1400" b="1" dirty="0">
              <a:solidFill>
                <a:schemeClr val="bg1"/>
              </a:solidFill>
            </a:endParaRP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sp>
        <p:nvSpPr>
          <p:cNvPr id="10" name="btfpNotesBox967513">
            <a:extLst>
              <a:ext uri="{FF2B5EF4-FFF2-40B4-BE49-F238E27FC236}">
                <a16:creationId xmlns:a16="http://schemas.microsoft.com/office/drawing/2014/main" id="{AD8B52EA-436C-D2FB-8C0F-D117F393A12E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45477" y="6289124"/>
            <a:ext cx="8963115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</a:rPr>
              <a:t>FOAK = first of a kind; SOAK = second of a kind. </a:t>
            </a:r>
            <a:r>
              <a:rPr lang="en-US" sz="800" baseline="30000" dirty="0">
                <a:solidFill>
                  <a:srgbClr val="000000"/>
                </a:solidFill>
              </a:rPr>
              <a:t>2</a:t>
            </a:r>
            <a:r>
              <a:rPr lang="en-US" sz="800" dirty="0">
                <a:solidFill>
                  <a:srgbClr val="000000"/>
                </a:solidFill>
              </a:rPr>
              <a:t>Capital costs refer to construction </a:t>
            </a:r>
            <a:r>
              <a:rPr lang="en-US" sz="800" dirty="0" err="1">
                <a:solidFill>
                  <a:srgbClr val="000000"/>
                </a:solidFill>
              </a:rPr>
              <a:t>CapEx</a:t>
            </a:r>
            <a:r>
              <a:rPr lang="en-US" sz="800" dirty="0">
                <a:solidFill>
                  <a:srgbClr val="000000"/>
                </a:solidFill>
              </a:rPr>
              <a:t> only; excludes </a:t>
            </a:r>
            <a:r>
              <a:rPr lang="en-US" sz="800" dirty="0" err="1">
                <a:solidFill>
                  <a:srgbClr val="000000"/>
                </a:solidFill>
              </a:rPr>
              <a:t>OpEx</a:t>
            </a:r>
            <a:r>
              <a:rPr lang="en-US" sz="800" dirty="0">
                <a:solidFill>
                  <a:srgbClr val="000000"/>
                </a:solidFill>
              </a:rPr>
              <a:t>, financing costs, and pre-FID development expenditure.</a:t>
            </a:r>
          </a:p>
          <a:p>
            <a:r>
              <a:rPr lang="en-US" sz="800" dirty="0">
                <a:solidFill>
                  <a:srgbClr val="000000"/>
                </a:solidFill>
              </a:rPr>
              <a:t>Sources: DOE, </a:t>
            </a:r>
            <a:r>
              <a:rPr lang="en-US" sz="800" dirty="0">
                <a:solidFill>
                  <a:srgbClr val="000000"/>
                </a:solidFill>
                <a:hlinkClick r:id="rId6"/>
              </a:rPr>
              <a:t>Learning from Case Studies: Financing and Development Approaches from Recent First-of-a-Kind Projects</a:t>
            </a:r>
            <a:r>
              <a:rPr lang="en-US" sz="800" dirty="0">
                <a:solidFill>
                  <a:srgbClr val="000000"/>
                </a:solidFill>
              </a:rPr>
              <a:t> (2024); Sightline Climate, </a:t>
            </a:r>
            <a:r>
              <a:rPr lang="en-US" sz="800" dirty="0">
                <a:solidFill>
                  <a:srgbClr val="000000"/>
                </a:solidFill>
                <a:hlinkClick r:id="rId7"/>
              </a:rPr>
              <a:t>Meet the FOAK folks </a:t>
            </a:r>
            <a:r>
              <a:rPr lang="en-US" sz="800" dirty="0">
                <a:solidFill>
                  <a:srgbClr val="000000"/>
                </a:solidFill>
              </a:rPr>
              <a:t>(2025); </a:t>
            </a:r>
            <a:r>
              <a:rPr lang="en-US" sz="800" dirty="0" err="1">
                <a:solidFill>
                  <a:srgbClr val="000000"/>
                </a:solidFill>
              </a:rPr>
              <a:t>Extantia</a:t>
            </a:r>
            <a:r>
              <a:rPr lang="en-US" sz="800" dirty="0">
                <a:solidFill>
                  <a:srgbClr val="000000"/>
                </a:solidFill>
              </a:rPr>
              <a:t> Capital,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The FOAK Question: Essential Insights for Financing and Planning First-Of-A-Kind Plants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Credit: </a:t>
            </a:r>
            <a:r>
              <a:rPr lang="en-US" sz="800" dirty="0">
                <a:solidFill>
                  <a:srgbClr val="000000"/>
                </a:solidFill>
              </a:rPr>
              <a:t>Soraya van Beek, Isabel Hoyos, and 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0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1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3515143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82744D65-F799-8CAA-F562-46D61F048582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84" imgH="486" progId="TCLayout.ActiveDocument.1">
                  <p:embed/>
                </p:oleObj>
              </mc:Choice>
              <mc:Fallback>
                <p:oleObj name="think-cell Slide" r:id="rId4" imgW="484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82744D65-F799-8CAA-F562-46D61F04858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325FAFD5-F2F7-889E-23D5-83CBC54E06E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334962" y="6344432"/>
            <a:ext cx="10895013" cy="345238"/>
          </a:xfrm>
        </p:spPr>
        <p:txBody>
          <a:bodyPr/>
          <a:lstStyle/>
          <a:p>
            <a:pPr marL="0" indent="0">
              <a:spcBef>
                <a:spcPts val="0"/>
              </a:spcBef>
              <a:buNone/>
            </a:pPr>
            <a:r>
              <a:rPr lang="en-US" sz="800" dirty="0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DF3E855C-6BDC-5C8F-434C-7C83258549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GB" dirty="0"/>
              <a:t>Other industries with high </a:t>
            </a:r>
            <a:r>
              <a:rPr lang="en-GB" dirty="0" err="1"/>
              <a:t>CapEx</a:t>
            </a:r>
            <a:r>
              <a:rPr lang="en-GB" dirty="0"/>
              <a:t> and long horizons underscore the need for structural mechanisms to overcome Valley of Death</a:t>
            </a:r>
            <a:endParaRPr lang="en-US" dirty="0"/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C9527330-7CDA-613A-FD1D-7ED95216F5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5936605"/>
              </p:ext>
            </p:extLst>
          </p:nvPr>
        </p:nvGraphicFramePr>
        <p:xfrm>
          <a:off x="330200" y="1626531"/>
          <a:ext cx="11531601" cy="4491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16752">
                  <a:extLst>
                    <a:ext uri="{9D8B030D-6E8A-4147-A177-3AD203B41FA5}">
                      <a16:colId xmlns:a16="http://schemas.microsoft.com/office/drawing/2014/main" val="1209005246"/>
                    </a:ext>
                  </a:extLst>
                </a:gridCol>
                <a:gridCol w="3338283">
                  <a:extLst>
                    <a:ext uri="{9D8B030D-6E8A-4147-A177-3AD203B41FA5}">
                      <a16:colId xmlns:a16="http://schemas.microsoft.com/office/drawing/2014/main" val="1110654787"/>
                    </a:ext>
                  </a:extLst>
                </a:gridCol>
                <a:gridCol w="3361035">
                  <a:extLst>
                    <a:ext uri="{9D8B030D-6E8A-4147-A177-3AD203B41FA5}">
                      <a16:colId xmlns:a16="http://schemas.microsoft.com/office/drawing/2014/main" val="3599612213"/>
                    </a:ext>
                  </a:extLst>
                </a:gridCol>
                <a:gridCol w="3315531">
                  <a:extLst>
                    <a:ext uri="{9D8B030D-6E8A-4147-A177-3AD203B41FA5}">
                      <a16:colId xmlns:a16="http://schemas.microsoft.com/office/drawing/2014/main" val="1548612260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endParaRPr kumimoji="0" lang="en-US" sz="15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sz="1500" b="1" dirty="0"/>
                        <a:t>Solar 1.0</a:t>
                      </a:r>
                      <a:endParaRPr kumimoji="0" lang="en-US" sz="15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BD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15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Pharmaceuticals &amp; Biotech</a:t>
                      </a:r>
                      <a:endParaRPr lang="en-US" sz="1500" b="1" dirty="0"/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BDB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sz="1500" b="1" dirty="0"/>
                        <a:t>Defense &amp; Aerospace</a:t>
                      </a:r>
                      <a:endParaRPr lang="en-US" dirty="0"/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B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3161297"/>
                  </a:ext>
                </a:extLst>
              </a:tr>
              <a:tr h="1615322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200" b="1" dirty="0"/>
                        <a:t>Description of Funding Challenge</a:t>
                      </a:r>
                    </a:p>
                  </a:txBody>
                  <a:tcP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rtl="0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r>
                        <a:rPr lang="en-US" sz="1200" dirty="0"/>
                        <a:t>Until 2000s, solar panels were uncompetitive vs. fossil fuels.</a:t>
                      </a:r>
                      <a:endParaRPr lang="en-US" dirty="0"/>
                    </a:p>
                    <a:p>
                      <a:pPr marL="177800" marR="0" lvl="0" indent="-177800" algn="l" rtl="0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r>
                        <a:rPr lang="en-US" sz="1200" dirty="0"/>
                        <a:t>Manufacturers had no independent buyers at utility scale. </a:t>
                      </a:r>
                      <a:endParaRPr lang="en-US" dirty="0"/>
                    </a:p>
                    <a:p>
                      <a:pPr marL="177800" marR="0" lvl="0" indent="-177800" algn="l" rtl="0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r>
                        <a:rPr lang="en-US" sz="1200" dirty="0"/>
                        <a:t>Government R&amp;D alone couldn't create commercial demand.</a:t>
                      </a:r>
                      <a:endParaRPr kumimoji="0" lang="en-US" dirty="0"/>
                    </a:p>
                  </a:txBody>
                  <a:tcPr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7800" lvl="0" indent="-177800" algn="l" rtl="0">
                        <a:spcBef>
                          <a:spcPts val="1200"/>
                        </a:spcBef>
                        <a:buFontTx/>
                        <a:buChar char="-"/>
                      </a:pPr>
                      <a:r>
                        <a:rPr lang="en-US" sz="12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Pharma R&amp;D costs between $0.3B and $2.6B per drug.</a:t>
                      </a:r>
                    </a:p>
                    <a:p>
                      <a:pPr marL="177800" lvl="0" indent="-177800" algn="l" rtl="0">
                        <a:spcBef>
                          <a:spcPts val="1200"/>
                        </a:spcBef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10- to 15-year timeline</a:t>
                      </a:r>
                    </a:p>
                    <a:p>
                      <a:pPr marL="177800" lvl="0" indent="-177800" algn="l" rtl="0">
                        <a:spcBef>
                          <a:spcPts val="1200"/>
                        </a:spcBef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~90% failure rate</a:t>
                      </a:r>
                      <a:endParaRPr lang="en-US" dirty="0"/>
                    </a:p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Biotech startups burn cash for years pre-revenue, with no guarantee of approval.</a:t>
                      </a:r>
                      <a:endParaRPr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Major defense developments cost $10B to $50B+ per platform.</a:t>
                      </a:r>
                      <a:endParaRPr lang="en-US" dirty="0"/>
                    </a:p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10- to 20-year development</a:t>
                      </a:r>
                      <a:endParaRPr lang="en-US" dirty="0"/>
                    </a:p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Companies often have only a single buyer (government).</a:t>
                      </a:r>
                      <a:endParaRPr lang="en-US" dirty="0"/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1720535"/>
                  </a:ext>
                </a:extLst>
              </a:tr>
              <a:tr h="1675149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200" b="1" dirty="0"/>
                        <a:t>Solution Approach to Valley of Death</a:t>
                      </a:r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rtl="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r>
                        <a:rPr lang="de-DE" sz="1200" dirty="0"/>
                        <a:t>Government "feed-in tariffs“ guaranteed 20-year revenue, converting unproven tech into bankable assets.</a:t>
                      </a:r>
                      <a:endParaRPr lang="en-US" dirty="0"/>
                    </a:p>
                    <a:p>
                      <a:pPr marL="177800" marR="0" lvl="0" indent="-177800" algn="l" rtl="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r>
                        <a:rPr lang="en-US" sz="1200" dirty="0"/>
                        <a:t>Manufacturers like First Solar and SunEdison built their own first utility-scale plants to prove the technology.</a:t>
                      </a:r>
                      <a:endParaRPr lang="en-US" dirty="0"/>
                    </a:p>
                    <a:p>
                      <a:pPr marL="177800" marR="0" lvl="0" indent="-177800" algn="l" rtl="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r>
                        <a:rPr lang="en-US" sz="1200" dirty="0"/>
                        <a:t>Learning curve showed that costs fell ~20% to 24% per doubling of capacity.</a:t>
                      </a:r>
                      <a:endParaRPr lang="en-US" dirty="0"/>
                    </a:p>
                  </a:txBody>
                  <a:tcPr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lvl="0" indent="-171450" algn="l" rtl="0">
                        <a:spcBef>
                          <a:spcPts val="1200"/>
                        </a:spcBef>
                        <a:buFontTx/>
                        <a:buChar char="-"/>
                      </a:pPr>
                      <a:r>
                        <a:rPr lang="en-US" sz="12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FDA phase gates (I → II → III) create staged value inflection points, each unlocking new investor classes.</a:t>
                      </a:r>
                      <a:endParaRPr lang="en-US" dirty="0"/>
                    </a:p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Big Pharma acquires/licenses at each gate.</a:t>
                      </a:r>
                    </a:p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NIH funds ~$47B/year in early research.</a:t>
                      </a:r>
                      <a:endParaRPr lang="en-US" dirty="0"/>
                    </a:p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Risk becomes tradeable.</a:t>
                      </a:r>
                      <a:endParaRPr lang="en-US" dirty="0"/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Government is the customer </a:t>
                      </a:r>
                      <a:r>
                        <a:rPr lang="en-US" sz="1200" i="1" dirty="0">
                          <a:solidFill>
                            <a:schemeClr val="tx1"/>
                          </a:solidFill>
                        </a:rPr>
                        <a:t>and</a:t>
                      </a: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 the co-developer.</a:t>
                      </a:r>
                      <a:endParaRPr lang="en-US" dirty="0"/>
                    </a:p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Cost-plus contracts eliminate financial risk during R&amp;D.</a:t>
                      </a:r>
                      <a:endParaRPr lang="en-US" dirty="0"/>
                    </a:p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Multi-decade procurement guarantees revenue before production</a:t>
                      </a:r>
                      <a:endParaRPr lang="en-US" dirty="0"/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5383279"/>
                  </a:ext>
                </a:extLst>
              </a:tr>
              <a:tr h="269220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200" b="1" dirty="0"/>
                        <a:t>Context Similarity </a:t>
                      </a:r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1200" dirty="0"/>
                        <a:t>High</a:t>
                      </a:r>
                    </a:p>
                  </a:txBody>
                  <a:tcPr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spcBef>
                          <a:spcPts val="600"/>
                        </a:spcBef>
                        <a:buNone/>
                      </a:pPr>
                      <a:r>
                        <a:rPr lang="en-US" sz="1200" dirty="0"/>
                        <a:t>Medium</a:t>
                      </a: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711200">
                        <a:spcBef>
                          <a:spcPts val="600"/>
                        </a:spcBef>
                        <a:buNone/>
                        <a:tabLst/>
                        <a:defRPr/>
                      </a:pPr>
                      <a:r>
                        <a:rPr lang="en-US" sz="1200" dirty="0"/>
                        <a:t>Medium</a:t>
                      </a: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781505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200" b="1" dirty="0"/>
                        <a:t>Learnings for Climate Tech</a:t>
                      </a:r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spcBef>
                          <a:spcPts val="600"/>
                        </a:spcBef>
                        <a:buNone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Long term off-take guarantees foster “bankability.”</a:t>
                      </a:r>
                    </a:p>
                  </a:txBody>
                  <a:tcPr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buNone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Structured de-risking steps needed to unlock new capital classes.</a:t>
                      </a: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buNone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Government must recognize climate change mitigation as national security objective.</a:t>
                      </a: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4313410"/>
                  </a:ext>
                </a:extLst>
              </a:tr>
            </a:tbl>
          </a:graphicData>
        </a:graphic>
      </p:graphicFrame>
      <p:sp>
        <p:nvSpPr>
          <p:cNvPr id="81" name="btfpNotesBox111697">
            <a:extLst>
              <a:ext uri="{FF2B5EF4-FFF2-40B4-BE49-F238E27FC236}">
                <a16:creationId xmlns:a16="http://schemas.microsoft.com/office/drawing/2014/main" id="{20007505-7C30-F1E2-FFA7-0D91ACD57F0E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30201" y="6197227"/>
            <a:ext cx="9142412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DOE OECD, </a:t>
            </a:r>
            <a:r>
              <a:rPr lang="en-US" sz="800" dirty="0">
                <a:hlinkClick r:id="rId6"/>
              </a:rPr>
              <a:t>Learning from Case Studies: Financing and Development Approaches from Recent First-of-a-Kind Projects</a:t>
            </a:r>
            <a:r>
              <a:rPr lang="en-US" sz="800" dirty="0"/>
              <a:t> (2024); </a:t>
            </a:r>
            <a:r>
              <a:rPr lang="en-US" sz="800" dirty="0">
                <a:solidFill>
                  <a:srgbClr val="000000"/>
                </a:solidFill>
              </a:rPr>
              <a:t>U.S. GAO, </a:t>
            </a:r>
            <a:r>
              <a:rPr lang="en-US" sz="800" dirty="0">
                <a:solidFill>
                  <a:srgbClr val="000000"/>
                </a:solidFill>
                <a:hlinkClick r:id="rId7"/>
              </a:rPr>
              <a:t>F-35 Sustainment</a:t>
            </a:r>
            <a:r>
              <a:rPr lang="en-US" sz="800" dirty="0"/>
              <a:t> </a:t>
            </a:r>
            <a:r>
              <a:rPr lang="en-US" sz="800" dirty="0">
                <a:solidFill>
                  <a:srgbClr val="000000"/>
                </a:solidFill>
              </a:rPr>
              <a:t>(2021); CBO,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Research and Development in the Pharmaceutical Industry</a:t>
            </a:r>
            <a:r>
              <a:rPr lang="en-US" sz="800" dirty="0"/>
              <a:t> </a:t>
            </a:r>
            <a:r>
              <a:rPr lang="en-US" sz="800" dirty="0">
                <a:solidFill>
                  <a:srgbClr val="000000"/>
                </a:solidFill>
              </a:rPr>
              <a:t>(2021); Bolinger et al., 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Levelized cost-based learning analysis of utility-scale wind and solar in the US </a:t>
            </a:r>
            <a:r>
              <a:rPr lang="en-US" sz="800" dirty="0">
                <a:solidFill>
                  <a:srgbClr val="000000"/>
                </a:solidFill>
                <a:hlinkClick r:id="rId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(2022)</a:t>
            </a:r>
            <a:r>
              <a:rPr lang="en-US" sz="800" dirty="0">
                <a:solidFill>
                  <a:srgbClr val="000000"/>
                </a:solidFill>
              </a:rPr>
              <a:t>; Jones and </a:t>
            </a:r>
            <a:r>
              <a:rPr lang="en-US" sz="800" dirty="0" err="1">
                <a:solidFill>
                  <a:srgbClr val="000000"/>
                </a:solidFill>
              </a:rPr>
              <a:t>Bouamane</a:t>
            </a:r>
            <a:r>
              <a:rPr lang="en-US" sz="800" dirty="0">
                <a:solidFill>
                  <a:srgbClr val="000000"/>
                </a:solidFill>
              </a:rPr>
              <a:t>, </a:t>
            </a:r>
            <a:r>
              <a:rPr lang="en-US" sz="800" dirty="0">
                <a:hlinkClick r:id="rId10"/>
              </a:rPr>
              <a:t>A Business History of Solar Energy</a:t>
            </a:r>
            <a:r>
              <a:rPr lang="en-US" sz="800" dirty="0"/>
              <a:t> (2012).</a:t>
            </a:r>
            <a:endParaRPr lang="en-US" sz="800" dirty="0">
              <a:cs typeface="Arial"/>
            </a:endParaRPr>
          </a:p>
          <a:p>
            <a:pPr>
              <a:defRPr/>
            </a:pPr>
            <a:r>
              <a:rPr lang="en-US" sz="800" dirty="0">
                <a:solidFill>
                  <a:srgbClr val="000000"/>
                </a:solidFill>
                <a:cs typeface="Arial"/>
              </a:rPr>
              <a:t>Credit: Paul </a:t>
            </a:r>
            <a:r>
              <a:rPr lang="en-US" sz="800" dirty="0" err="1">
                <a:solidFill>
                  <a:srgbClr val="000000"/>
                </a:solidFill>
                <a:cs typeface="Arial"/>
              </a:rPr>
              <a:t>Greitemann</a:t>
            </a:r>
            <a:r>
              <a:rPr lang="en-US" sz="800" dirty="0">
                <a:solidFill>
                  <a:srgbClr val="000000"/>
                </a:solidFill>
                <a:cs typeface="Arial"/>
              </a:rPr>
              <a:t>, Soraya van Beek, Isabel Hoyos, and </a:t>
            </a:r>
            <a:r>
              <a:rPr lang="en-US" sz="800" dirty="0">
                <a:cs typeface="Arial"/>
                <a:hlinkClick r:id="rId11"/>
              </a:rPr>
              <a:t>Gernot Wagner</a:t>
            </a:r>
            <a:r>
              <a:rPr lang="en-US" sz="800" dirty="0">
                <a:solidFill>
                  <a:srgbClr val="767676"/>
                </a:solidFill>
                <a:cs typeface="Arial"/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2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3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lang="en-US" sz="800" dirty="0">
              <a:solidFill>
                <a:srgbClr val="000000"/>
              </a:solidFill>
              <a:cs typeface="Arial"/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9080E67A-80BA-DFB9-5A7B-6BBF15509CAF}"/>
              </a:ext>
            </a:extLst>
          </p:cNvPr>
          <p:cNvSpPr txBox="1">
            <a:spLocks/>
          </p:cNvSpPr>
          <p:nvPr/>
        </p:nvSpPr>
        <p:spPr>
          <a:xfrm>
            <a:off x="-11723" y="-9218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0975" indent="0" algn="ctr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sz="16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FOAK Valleys of Death</a:t>
            </a:r>
            <a:endParaRPr lang="en-US" sz="1400" b="1" dirty="0">
              <a:solidFill>
                <a:schemeClr val="bg1"/>
              </a:solidFill>
            </a:endParaRP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2939519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2CADC267-FB77-4154-DC99-009C47142147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84166036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E229EB5-4C67-13C7-7200-0D6283FDA714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30199" y="5137030"/>
            <a:ext cx="5659121" cy="1244720"/>
          </a:xfrm>
        </p:spPr>
        <p:txBody>
          <a:bodyPr/>
          <a:lstStyle/>
          <a:p>
            <a:pPr>
              <a:spcAft>
                <a:spcPts val="200"/>
              </a:spcAft>
            </a:pPr>
            <a:r>
              <a:rPr lang="en-US" sz="900" b="1"/>
              <a:t>North America and the EU account for 92% </a:t>
            </a:r>
            <a:r>
              <a:rPr lang="en-US" sz="900"/>
              <a:t>of stated capacity from announced cement CCUS projects.</a:t>
            </a:r>
          </a:p>
          <a:p>
            <a:pPr marL="171450" indent="-171450">
              <a:spcBef>
                <a:spcPts val="0"/>
              </a:spcBef>
              <a:spcAft>
                <a:spcPts val="200"/>
              </a:spcAft>
              <a:buFont typeface="Arial" panose="020B0604020202020204" pitchFamily="34" charset="0"/>
              <a:buChar char="•"/>
            </a:pPr>
            <a:r>
              <a:rPr lang="en-US" sz="900" b="1"/>
              <a:t>High capital needs and strong policy support </a:t>
            </a:r>
            <a:r>
              <a:rPr lang="en-US" sz="900"/>
              <a:t>(e.g., U.S. 45Q tax credit) drive CCUS deployment in high-income countries.</a:t>
            </a:r>
          </a:p>
          <a:p>
            <a:pPr marL="171450" indent="-171450">
              <a:spcBef>
                <a:spcPts val="0"/>
              </a:spcBef>
              <a:spcAft>
                <a:spcPts val="200"/>
              </a:spcAft>
              <a:buFont typeface="Arial" panose="020B0604020202020204" pitchFamily="34" charset="0"/>
              <a:buChar char="•"/>
            </a:pPr>
            <a:r>
              <a:rPr lang="en-US" sz="900" b="1"/>
              <a:t>Existing oil and gas infrastructure </a:t>
            </a:r>
            <a:r>
              <a:rPr lang="en-US" sz="900"/>
              <a:t>in developed markets (e.g., pipelines, storage facilities, geological data) enable faster rollout. For example, Norway’s Northern Lights project uses existing North Sea oil infrastructure to store CO</a:t>
            </a:r>
            <a:r>
              <a:rPr lang="en-US" sz="900" baseline="-25000"/>
              <a:t>2.</a:t>
            </a:r>
            <a:r>
              <a:rPr lang="en-US" sz="900"/>
              <a:t>.</a:t>
            </a:r>
            <a:endParaRPr lang="en-US" sz="900" baseline="-25000"/>
          </a:p>
          <a:p>
            <a:endParaRPr lang="en-US" sz="900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8F707D09-202A-2A0B-0569-8FEB4272273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/>
              <a:t>Investment capacity and infrastructure drive CCUS in Global North; clay reserves and capital constraints drive LC3 in South </a:t>
            </a:r>
            <a:endParaRPr lang="en-US" dirty="0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4101FEE6-88D4-205E-6463-6DFFCFD363E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</a:rPr>
              <a:t>Cement CCUS capacity</a:t>
            </a:r>
            <a:r>
              <a:rPr lang="en-US" sz="1600" b="1" baseline="30000">
                <a:solidFill>
                  <a:srgbClr val="000000"/>
                </a:solidFill>
              </a:rPr>
              <a:t>1</a:t>
            </a:r>
            <a:r>
              <a:rPr lang="en-US" sz="1600" b="1">
                <a:solidFill>
                  <a:srgbClr val="000000"/>
                </a:solidFill>
              </a:rPr>
              <a:t>, global distribution, </a:t>
            </a:r>
            <a:r>
              <a:rPr lang="en-US" sz="1600" i="1">
                <a:solidFill>
                  <a:srgbClr val="000000"/>
                </a:solidFill>
              </a:rPr>
              <a:t>Dec. 2024</a:t>
            </a:r>
            <a:endParaRPr lang="en-US" sz="1600" i="1" dirty="0">
              <a:solidFill>
                <a:srgbClr val="000000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D41F7E1A-D067-F087-B143-F365C52477B8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</a:rPr>
              <a:t>Clay calciner capacity</a:t>
            </a:r>
            <a:r>
              <a:rPr lang="en-US" sz="1600" b="1" baseline="30000">
                <a:solidFill>
                  <a:srgbClr val="000000"/>
                </a:solidFill>
              </a:rPr>
              <a:t>1</a:t>
            </a:r>
            <a:r>
              <a:rPr lang="en-US" sz="1600" b="1">
                <a:solidFill>
                  <a:srgbClr val="000000"/>
                </a:solidFill>
              </a:rPr>
              <a:t>, global distribution, </a:t>
            </a:r>
            <a:r>
              <a:rPr lang="en-US" sz="1600" i="1">
                <a:solidFill>
                  <a:srgbClr val="000000"/>
                </a:solidFill>
              </a:rPr>
              <a:t>Dec. 2024</a:t>
            </a:r>
            <a:endParaRPr lang="en-US" sz="1600" i="1" dirty="0">
              <a:solidFill>
                <a:srgbClr val="000000"/>
              </a:solidFill>
            </a:endParaRPr>
          </a:p>
        </p:txBody>
      </p:sp>
      <p:sp>
        <p:nvSpPr>
          <p:cNvPr id="10" name="Greenland">
            <a:extLst>
              <a:ext uri="{FF2B5EF4-FFF2-40B4-BE49-F238E27FC236}">
                <a16:creationId xmlns:a16="http://schemas.microsoft.com/office/drawing/2014/main" id="{21F0C003-113C-87E3-810B-3012AD1080DE}"/>
              </a:ext>
            </a:extLst>
          </p:cNvPr>
          <p:cNvSpPr>
            <a:spLocks noEditPoints="1"/>
          </p:cNvSpPr>
          <p:nvPr/>
        </p:nvSpPr>
        <p:spPr bwMode="auto">
          <a:xfrm>
            <a:off x="2039251" y="2069460"/>
            <a:ext cx="883883" cy="1146487"/>
          </a:xfrm>
          <a:custGeom>
            <a:avLst/>
            <a:gdLst>
              <a:gd name="T0" fmla="*/ 372 w 414"/>
              <a:gd name="T1" fmla="*/ 146 h 608"/>
              <a:gd name="T2" fmla="*/ 380 w 414"/>
              <a:gd name="T3" fmla="*/ 163 h 608"/>
              <a:gd name="T4" fmla="*/ 362 w 414"/>
              <a:gd name="T5" fmla="*/ 204 h 608"/>
              <a:gd name="T6" fmla="*/ 353 w 414"/>
              <a:gd name="T7" fmla="*/ 248 h 608"/>
              <a:gd name="T8" fmla="*/ 351 w 414"/>
              <a:gd name="T9" fmla="*/ 277 h 608"/>
              <a:gd name="T10" fmla="*/ 358 w 414"/>
              <a:gd name="T11" fmla="*/ 310 h 608"/>
              <a:gd name="T12" fmla="*/ 357 w 414"/>
              <a:gd name="T13" fmla="*/ 342 h 608"/>
              <a:gd name="T14" fmla="*/ 352 w 414"/>
              <a:gd name="T15" fmla="*/ 366 h 608"/>
              <a:gd name="T16" fmla="*/ 312 w 414"/>
              <a:gd name="T17" fmla="*/ 377 h 608"/>
              <a:gd name="T18" fmla="*/ 341 w 414"/>
              <a:gd name="T19" fmla="*/ 410 h 608"/>
              <a:gd name="T20" fmla="*/ 302 w 414"/>
              <a:gd name="T21" fmla="*/ 403 h 608"/>
              <a:gd name="T22" fmla="*/ 296 w 414"/>
              <a:gd name="T23" fmla="*/ 434 h 608"/>
              <a:gd name="T24" fmla="*/ 317 w 414"/>
              <a:gd name="T25" fmla="*/ 438 h 608"/>
              <a:gd name="T26" fmla="*/ 304 w 414"/>
              <a:gd name="T27" fmla="*/ 472 h 608"/>
              <a:gd name="T28" fmla="*/ 262 w 414"/>
              <a:gd name="T29" fmla="*/ 502 h 608"/>
              <a:gd name="T30" fmla="*/ 227 w 414"/>
              <a:gd name="T31" fmla="*/ 521 h 608"/>
              <a:gd name="T32" fmla="*/ 208 w 414"/>
              <a:gd name="T33" fmla="*/ 566 h 608"/>
              <a:gd name="T34" fmla="*/ 201 w 414"/>
              <a:gd name="T35" fmla="*/ 601 h 608"/>
              <a:gd name="T36" fmla="*/ 159 w 414"/>
              <a:gd name="T37" fmla="*/ 583 h 608"/>
              <a:gd name="T38" fmla="*/ 142 w 414"/>
              <a:gd name="T39" fmla="*/ 534 h 608"/>
              <a:gd name="T40" fmla="*/ 134 w 414"/>
              <a:gd name="T41" fmla="*/ 479 h 608"/>
              <a:gd name="T42" fmla="*/ 151 w 414"/>
              <a:gd name="T43" fmla="*/ 461 h 608"/>
              <a:gd name="T44" fmla="*/ 148 w 414"/>
              <a:gd name="T45" fmla="*/ 437 h 608"/>
              <a:gd name="T46" fmla="*/ 143 w 414"/>
              <a:gd name="T47" fmla="*/ 409 h 608"/>
              <a:gd name="T48" fmla="*/ 122 w 414"/>
              <a:gd name="T49" fmla="*/ 404 h 608"/>
              <a:gd name="T50" fmla="*/ 113 w 414"/>
              <a:gd name="T51" fmla="*/ 386 h 608"/>
              <a:gd name="T52" fmla="*/ 115 w 414"/>
              <a:gd name="T53" fmla="*/ 361 h 608"/>
              <a:gd name="T54" fmla="*/ 100 w 414"/>
              <a:gd name="T55" fmla="*/ 318 h 608"/>
              <a:gd name="T56" fmla="*/ 27 w 414"/>
              <a:gd name="T57" fmla="*/ 298 h 608"/>
              <a:gd name="T58" fmla="*/ 31 w 414"/>
              <a:gd name="T59" fmla="*/ 265 h 608"/>
              <a:gd name="T60" fmla="*/ 11 w 414"/>
              <a:gd name="T61" fmla="*/ 249 h 608"/>
              <a:gd name="T62" fmla="*/ 60 w 414"/>
              <a:gd name="T63" fmla="*/ 167 h 608"/>
              <a:gd name="T64" fmla="*/ 66 w 414"/>
              <a:gd name="T65" fmla="*/ 127 h 608"/>
              <a:gd name="T66" fmla="*/ 92 w 414"/>
              <a:gd name="T67" fmla="*/ 96 h 608"/>
              <a:gd name="T68" fmla="*/ 141 w 414"/>
              <a:gd name="T69" fmla="*/ 100 h 608"/>
              <a:gd name="T70" fmla="*/ 173 w 414"/>
              <a:gd name="T71" fmla="*/ 90 h 608"/>
              <a:gd name="T72" fmla="*/ 206 w 414"/>
              <a:gd name="T73" fmla="*/ 70 h 608"/>
              <a:gd name="T74" fmla="*/ 180 w 414"/>
              <a:gd name="T75" fmla="*/ 48 h 608"/>
              <a:gd name="T76" fmla="*/ 205 w 414"/>
              <a:gd name="T77" fmla="*/ 32 h 608"/>
              <a:gd name="T78" fmla="*/ 229 w 414"/>
              <a:gd name="T79" fmla="*/ 8 h 608"/>
              <a:gd name="T80" fmla="*/ 302 w 414"/>
              <a:gd name="T81" fmla="*/ 25 h 608"/>
              <a:gd name="T82" fmla="*/ 284 w 414"/>
              <a:gd name="T83" fmla="*/ 30 h 608"/>
              <a:gd name="T84" fmla="*/ 330 w 414"/>
              <a:gd name="T85" fmla="*/ 75 h 608"/>
              <a:gd name="T86" fmla="*/ 322 w 414"/>
              <a:gd name="T87" fmla="*/ 89 h 608"/>
              <a:gd name="T88" fmla="*/ 330 w 414"/>
              <a:gd name="T89" fmla="*/ 148 h 608"/>
              <a:gd name="T90" fmla="*/ 377 w 414"/>
              <a:gd name="T91" fmla="*/ 106 h 608"/>
              <a:gd name="T92" fmla="*/ 301 w 414"/>
              <a:gd name="T93" fmla="*/ 426 h 608"/>
              <a:gd name="T94" fmla="*/ 326 w 414"/>
              <a:gd name="T95" fmla="*/ 386 h 608"/>
              <a:gd name="T96" fmla="*/ 225 w 414"/>
              <a:gd name="T97" fmla="*/ 29 h 608"/>
              <a:gd name="T98" fmla="*/ 364 w 414"/>
              <a:gd name="T99" fmla="*/ 169 h 608"/>
              <a:gd name="T100" fmla="*/ 11 w 414"/>
              <a:gd name="T101" fmla="*/ 266 h 608"/>
              <a:gd name="T102" fmla="*/ 129 w 414"/>
              <a:gd name="T103" fmla="*/ 423 h 608"/>
              <a:gd name="T104" fmla="*/ 137 w 414"/>
              <a:gd name="T105" fmla="*/ 446 h 608"/>
              <a:gd name="T106" fmla="*/ 136 w 414"/>
              <a:gd name="T107" fmla="*/ 80 h 608"/>
              <a:gd name="T108" fmla="*/ 112 w 414"/>
              <a:gd name="T109" fmla="*/ 360 h 608"/>
              <a:gd name="T110" fmla="*/ 207 w 414"/>
              <a:gd name="T111" fmla="*/ 22 h 608"/>
              <a:gd name="T112" fmla="*/ 366 w 414"/>
              <a:gd name="T113" fmla="*/ 225 h 608"/>
              <a:gd name="T114" fmla="*/ 117 w 414"/>
              <a:gd name="T115" fmla="*/ 406 h 608"/>
              <a:gd name="T116" fmla="*/ 352 w 414"/>
              <a:gd name="T117" fmla="*/ 239 h 608"/>
              <a:gd name="T118" fmla="*/ 132 w 414"/>
              <a:gd name="T119" fmla="*/ 476 h 608"/>
              <a:gd name="T120" fmla="*/ 363 w 414"/>
              <a:gd name="T121" fmla="*/ 243 h 608"/>
              <a:gd name="T122" fmla="*/ 346 w 414"/>
              <a:gd name="T123" fmla="*/ 291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4" h="608">
                <a:moveTo>
                  <a:pt x="119" y="395"/>
                </a:moveTo>
                <a:cubicBezTo>
                  <a:pt x="119" y="395"/>
                  <a:pt x="119" y="395"/>
                  <a:pt x="119" y="395"/>
                </a:cubicBezTo>
                <a:cubicBezTo>
                  <a:pt x="119" y="395"/>
                  <a:pt x="119" y="395"/>
                  <a:pt x="119" y="395"/>
                </a:cubicBezTo>
                <a:close/>
                <a:moveTo>
                  <a:pt x="313" y="33"/>
                </a:moveTo>
                <a:cubicBezTo>
                  <a:pt x="313" y="33"/>
                  <a:pt x="313" y="33"/>
                  <a:pt x="313" y="33"/>
                </a:cubicBezTo>
                <a:cubicBezTo>
                  <a:pt x="313" y="33"/>
                  <a:pt x="313" y="33"/>
                  <a:pt x="313" y="33"/>
                </a:cubicBezTo>
                <a:close/>
                <a:moveTo>
                  <a:pt x="201" y="567"/>
                </a:moveTo>
                <a:cubicBezTo>
                  <a:pt x="201" y="568"/>
                  <a:pt x="201" y="568"/>
                  <a:pt x="201" y="568"/>
                </a:cubicBezTo>
                <a:cubicBezTo>
                  <a:pt x="201" y="568"/>
                  <a:pt x="201" y="568"/>
                  <a:pt x="201" y="567"/>
                </a:cubicBezTo>
                <a:close/>
                <a:moveTo>
                  <a:pt x="297" y="433"/>
                </a:moveTo>
                <a:cubicBezTo>
                  <a:pt x="297" y="433"/>
                  <a:pt x="298" y="433"/>
                  <a:pt x="298" y="433"/>
                </a:cubicBezTo>
                <a:cubicBezTo>
                  <a:pt x="297" y="433"/>
                  <a:pt x="297" y="433"/>
                  <a:pt x="297" y="433"/>
                </a:cubicBezTo>
                <a:close/>
                <a:moveTo>
                  <a:pt x="63" y="129"/>
                </a:moveTo>
                <a:cubicBezTo>
                  <a:pt x="63" y="129"/>
                  <a:pt x="63" y="128"/>
                  <a:pt x="63" y="128"/>
                </a:cubicBezTo>
                <a:cubicBezTo>
                  <a:pt x="63" y="129"/>
                  <a:pt x="63" y="129"/>
                  <a:pt x="63" y="129"/>
                </a:cubicBezTo>
                <a:close/>
                <a:moveTo>
                  <a:pt x="326" y="151"/>
                </a:moveTo>
                <a:cubicBezTo>
                  <a:pt x="326" y="151"/>
                  <a:pt x="326" y="151"/>
                  <a:pt x="326" y="151"/>
                </a:cubicBezTo>
                <a:cubicBezTo>
                  <a:pt x="326" y="151"/>
                  <a:pt x="326" y="151"/>
                  <a:pt x="326" y="151"/>
                </a:cubicBezTo>
                <a:close/>
                <a:moveTo>
                  <a:pt x="301" y="426"/>
                </a:moveTo>
                <a:cubicBezTo>
                  <a:pt x="301" y="426"/>
                  <a:pt x="301" y="426"/>
                  <a:pt x="301" y="426"/>
                </a:cubicBezTo>
                <a:cubicBezTo>
                  <a:pt x="301" y="426"/>
                  <a:pt x="301" y="426"/>
                  <a:pt x="301" y="426"/>
                </a:cubicBezTo>
                <a:close/>
                <a:moveTo>
                  <a:pt x="136" y="405"/>
                </a:move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lose/>
                <a:moveTo>
                  <a:pt x="122" y="401"/>
                </a:moveTo>
                <a:cubicBezTo>
                  <a:pt x="122" y="401"/>
                  <a:pt x="122" y="401"/>
                  <a:pt x="122" y="401"/>
                </a:cubicBezTo>
                <a:cubicBezTo>
                  <a:pt x="122" y="401"/>
                  <a:pt x="122" y="401"/>
                  <a:pt x="122" y="401"/>
                </a:cubicBezTo>
                <a:close/>
                <a:moveTo>
                  <a:pt x="372" y="146"/>
                </a:moveTo>
                <a:cubicBezTo>
                  <a:pt x="372" y="146"/>
                  <a:pt x="372" y="146"/>
                  <a:pt x="373" y="146"/>
                </a:cubicBezTo>
                <a:cubicBezTo>
                  <a:pt x="372" y="146"/>
                  <a:pt x="372" y="146"/>
                  <a:pt x="372" y="146"/>
                </a:cubicBezTo>
                <a:close/>
                <a:moveTo>
                  <a:pt x="413" y="115"/>
                </a:moveTo>
                <a:cubicBezTo>
                  <a:pt x="413" y="117"/>
                  <a:pt x="411" y="120"/>
                  <a:pt x="409" y="121"/>
                </a:cubicBezTo>
                <a:cubicBezTo>
                  <a:pt x="407" y="121"/>
                  <a:pt x="406" y="123"/>
                  <a:pt x="406" y="124"/>
                </a:cubicBezTo>
                <a:cubicBezTo>
                  <a:pt x="406" y="126"/>
                  <a:pt x="405" y="127"/>
                  <a:pt x="403" y="127"/>
                </a:cubicBezTo>
                <a:cubicBezTo>
                  <a:pt x="403" y="129"/>
                  <a:pt x="400" y="131"/>
                  <a:pt x="400" y="133"/>
                </a:cubicBezTo>
                <a:cubicBezTo>
                  <a:pt x="399" y="134"/>
                  <a:pt x="398" y="134"/>
                  <a:pt x="397" y="133"/>
                </a:cubicBezTo>
                <a:cubicBezTo>
                  <a:pt x="395" y="133"/>
                  <a:pt x="394" y="134"/>
                  <a:pt x="393" y="135"/>
                </a:cubicBezTo>
                <a:cubicBezTo>
                  <a:pt x="392" y="135"/>
                  <a:pt x="392" y="136"/>
                  <a:pt x="393" y="136"/>
                </a:cubicBezTo>
                <a:cubicBezTo>
                  <a:pt x="393" y="137"/>
                  <a:pt x="393" y="136"/>
                  <a:pt x="394" y="136"/>
                </a:cubicBezTo>
                <a:cubicBezTo>
                  <a:pt x="395" y="134"/>
                  <a:pt x="397" y="136"/>
                  <a:pt x="399" y="136"/>
                </a:cubicBezTo>
                <a:cubicBezTo>
                  <a:pt x="399" y="136"/>
                  <a:pt x="399" y="136"/>
                  <a:pt x="399" y="137"/>
                </a:cubicBezTo>
                <a:cubicBezTo>
                  <a:pt x="397" y="138"/>
                  <a:pt x="397" y="141"/>
                  <a:pt x="394" y="142"/>
                </a:cubicBezTo>
                <a:cubicBezTo>
                  <a:pt x="394" y="142"/>
                  <a:pt x="394" y="143"/>
                  <a:pt x="393" y="143"/>
                </a:cubicBezTo>
                <a:cubicBezTo>
                  <a:pt x="392" y="146"/>
                  <a:pt x="390" y="146"/>
                  <a:pt x="387" y="146"/>
                </a:cubicBezTo>
                <a:cubicBezTo>
                  <a:pt x="387" y="146"/>
                  <a:pt x="387" y="146"/>
                  <a:pt x="387" y="147"/>
                </a:cubicBezTo>
                <a:cubicBezTo>
                  <a:pt x="387" y="149"/>
                  <a:pt x="385" y="150"/>
                  <a:pt x="383" y="150"/>
                </a:cubicBezTo>
                <a:cubicBezTo>
                  <a:pt x="383" y="150"/>
                  <a:pt x="382" y="150"/>
                  <a:pt x="382" y="150"/>
                </a:cubicBezTo>
                <a:cubicBezTo>
                  <a:pt x="381" y="150"/>
                  <a:pt x="380" y="149"/>
                  <a:pt x="379" y="149"/>
                </a:cubicBezTo>
                <a:cubicBezTo>
                  <a:pt x="377" y="149"/>
                  <a:pt x="375" y="149"/>
                  <a:pt x="374" y="146"/>
                </a:cubicBezTo>
                <a:cubicBezTo>
                  <a:pt x="374" y="146"/>
                  <a:pt x="373" y="146"/>
                  <a:pt x="373" y="146"/>
                </a:cubicBezTo>
                <a:cubicBezTo>
                  <a:pt x="374" y="149"/>
                  <a:pt x="372" y="150"/>
                  <a:pt x="370" y="151"/>
                </a:cubicBezTo>
                <a:cubicBezTo>
                  <a:pt x="369" y="152"/>
                  <a:pt x="368" y="153"/>
                  <a:pt x="366" y="152"/>
                </a:cubicBezTo>
                <a:cubicBezTo>
                  <a:pt x="365" y="152"/>
                  <a:pt x="365" y="151"/>
                  <a:pt x="364" y="152"/>
                </a:cubicBezTo>
                <a:cubicBezTo>
                  <a:pt x="365" y="155"/>
                  <a:pt x="370" y="157"/>
                  <a:pt x="373" y="155"/>
                </a:cubicBezTo>
                <a:cubicBezTo>
                  <a:pt x="373" y="155"/>
                  <a:pt x="374" y="154"/>
                  <a:pt x="375" y="154"/>
                </a:cubicBezTo>
                <a:cubicBezTo>
                  <a:pt x="376" y="153"/>
                  <a:pt x="377" y="153"/>
                  <a:pt x="378" y="154"/>
                </a:cubicBezTo>
                <a:cubicBezTo>
                  <a:pt x="379" y="156"/>
                  <a:pt x="381" y="157"/>
                  <a:pt x="382" y="157"/>
                </a:cubicBezTo>
                <a:cubicBezTo>
                  <a:pt x="384" y="157"/>
                  <a:pt x="385" y="158"/>
                  <a:pt x="383" y="160"/>
                </a:cubicBezTo>
                <a:cubicBezTo>
                  <a:pt x="383" y="160"/>
                  <a:pt x="383" y="161"/>
                  <a:pt x="382" y="162"/>
                </a:cubicBezTo>
                <a:cubicBezTo>
                  <a:pt x="382" y="162"/>
                  <a:pt x="381" y="164"/>
                  <a:pt x="380" y="162"/>
                </a:cubicBezTo>
                <a:cubicBezTo>
                  <a:pt x="380" y="162"/>
                  <a:pt x="380" y="163"/>
                  <a:pt x="380" y="163"/>
                </a:cubicBezTo>
                <a:cubicBezTo>
                  <a:pt x="380" y="166"/>
                  <a:pt x="379" y="168"/>
                  <a:pt x="376" y="168"/>
                </a:cubicBezTo>
                <a:cubicBezTo>
                  <a:pt x="375" y="168"/>
                  <a:pt x="374" y="168"/>
                  <a:pt x="373" y="168"/>
                </a:cubicBezTo>
                <a:cubicBezTo>
                  <a:pt x="372" y="168"/>
                  <a:pt x="372" y="168"/>
                  <a:pt x="371" y="168"/>
                </a:cubicBezTo>
                <a:cubicBezTo>
                  <a:pt x="370" y="167"/>
                  <a:pt x="369" y="169"/>
                  <a:pt x="368" y="168"/>
                </a:cubicBezTo>
                <a:cubicBezTo>
                  <a:pt x="367" y="168"/>
                  <a:pt x="366" y="168"/>
                  <a:pt x="366" y="167"/>
                </a:cubicBezTo>
                <a:cubicBezTo>
                  <a:pt x="364" y="167"/>
                  <a:pt x="363" y="165"/>
                  <a:pt x="361" y="165"/>
                </a:cubicBezTo>
                <a:cubicBezTo>
                  <a:pt x="360" y="165"/>
                  <a:pt x="360" y="165"/>
                  <a:pt x="359" y="164"/>
                </a:cubicBezTo>
                <a:cubicBezTo>
                  <a:pt x="359" y="165"/>
                  <a:pt x="358" y="166"/>
                  <a:pt x="358" y="167"/>
                </a:cubicBezTo>
                <a:cubicBezTo>
                  <a:pt x="357" y="169"/>
                  <a:pt x="356" y="171"/>
                  <a:pt x="354" y="171"/>
                </a:cubicBezTo>
                <a:cubicBezTo>
                  <a:pt x="356" y="172"/>
                  <a:pt x="356" y="172"/>
                  <a:pt x="355" y="174"/>
                </a:cubicBezTo>
                <a:cubicBezTo>
                  <a:pt x="353" y="175"/>
                  <a:pt x="355" y="176"/>
                  <a:pt x="354" y="176"/>
                </a:cubicBezTo>
                <a:cubicBezTo>
                  <a:pt x="354" y="177"/>
                  <a:pt x="354" y="178"/>
                  <a:pt x="354" y="179"/>
                </a:cubicBezTo>
                <a:cubicBezTo>
                  <a:pt x="353" y="180"/>
                  <a:pt x="352" y="181"/>
                  <a:pt x="355" y="181"/>
                </a:cubicBezTo>
                <a:cubicBezTo>
                  <a:pt x="356" y="181"/>
                  <a:pt x="355" y="183"/>
                  <a:pt x="355" y="184"/>
                </a:cubicBezTo>
                <a:cubicBezTo>
                  <a:pt x="356" y="184"/>
                  <a:pt x="356" y="183"/>
                  <a:pt x="356" y="182"/>
                </a:cubicBezTo>
                <a:cubicBezTo>
                  <a:pt x="356" y="178"/>
                  <a:pt x="359" y="175"/>
                  <a:pt x="362" y="173"/>
                </a:cubicBezTo>
                <a:cubicBezTo>
                  <a:pt x="363" y="173"/>
                  <a:pt x="363" y="173"/>
                  <a:pt x="364" y="173"/>
                </a:cubicBezTo>
                <a:cubicBezTo>
                  <a:pt x="366" y="174"/>
                  <a:pt x="367" y="172"/>
                  <a:pt x="368" y="172"/>
                </a:cubicBezTo>
                <a:cubicBezTo>
                  <a:pt x="368" y="172"/>
                  <a:pt x="369" y="172"/>
                  <a:pt x="369" y="172"/>
                </a:cubicBezTo>
                <a:cubicBezTo>
                  <a:pt x="371" y="171"/>
                  <a:pt x="372" y="172"/>
                  <a:pt x="374" y="173"/>
                </a:cubicBezTo>
                <a:cubicBezTo>
                  <a:pt x="375" y="175"/>
                  <a:pt x="374" y="176"/>
                  <a:pt x="373" y="176"/>
                </a:cubicBezTo>
                <a:cubicBezTo>
                  <a:pt x="373" y="178"/>
                  <a:pt x="373" y="179"/>
                  <a:pt x="372" y="180"/>
                </a:cubicBezTo>
                <a:cubicBezTo>
                  <a:pt x="372" y="182"/>
                  <a:pt x="371" y="183"/>
                  <a:pt x="370" y="185"/>
                </a:cubicBezTo>
                <a:cubicBezTo>
                  <a:pt x="369" y="187"/>
                  <a:pt x="368" y="187"/>
                  <a:pt x="366" y="186"/>
                </a:cubicBezTo>
                <a:cubicBezTo>
                  <a:pt x="366" y="186"/>
                  <a:pt x="365" y="186"/>
                  <a:pt x="365" y="186"/>
                </a:cubicBezTo>
                <a:cubicBezTo>
                  <a:pt x="362" y="185"/>
                  <a:pt x="360" y="186"/>
                  <a:pt x="360" y="188"/>
                </a:cubicBezTo>
                <a:cubicBezTo>
                  <a:pt x="360" y="191"/>
                  <a:pt x="359" y="194"/>
                  <a:pt x="358" y="196"/>
                </a:cubicBezTo>
                <a:cubicBezTo>
                  <a:pt x="358" y="197"/>
                  <a:pt x="358" y="198"/>
                  <a:pt x="359" y="198"/>
                </a:cubicBezTo>
                <a:cubicBezTo>
                  <a:pt x="360" y="199"/>
                  <a:pt x="359" y="201"/>
                  <a:pt x="359" y="202"/>
                </a:cubicBezTo>
                <a:cubicBezTo>
                  <a:pt x="361" y="201"/>
                  <a:pt x="362" y="202"/>
                  <a:pt x="363" y="202"/>
                </a:cubicBezTo>
                <a:cubicBezTo>
                  <a:pt x="363" y="203"/>
                  <a:pt x="362" y="204"/>
                  <a:pt x="362" y="204"/>
                </a:cubicBezTo>
                <a:cubicBezTo>
                  <a:pt x="362" y="204"/>
                  <a:pt x="363" y="205"/>
                  <a:pt x="363" y="205"/>
                </a:cubicBezTo>
                <a:cubicBezTo>
                  <a:pt x="363" y="206"/>
                  <a:pt x="362" y="207"/>
                  <a:pt x="361" y="207"/>
                </a:cubicBezTo>
                <a:cubicBezTo>
                  <a:pt x="360" y="208"/>
                  <a:pt x="360" y="206"/>
                  <a:pt x="360" y="206"/>
                </a:cubicBezTo>
                <a:cubicBezTo>
                  <a:pt x="360" y="207"/>
                  <a:pt x="360" y="209"/>
                  <a:pt x="358" y="208"/>
                </a:cubicBezTo>
                <a:cubicBezTo>
                  <a:pt x="358" y="208"/>
                  <a:pt x="357" y="208"/>
                  <a:pt x="357" y="208"/>
                </a:cubicBezTo>
                <a:cubicBezTo>
                  <a:pt x="356" y="210"/>
                  <a:pt x="356" y="212"/>
                  <a:pt x="357" y="214"/>
                </a:cubicBezTo>
                <a:cubicBezTo>
                  <a:pt x="358" y="216"/>
                  <a:pt x="356" y="218"/>
                  <a:pt x="354" y="217"/>
                </a:cubicBezTo>
                <a:cubicBezTo>
                  <a:pt x="351" y="217"/>
                  <a:pt x="351" y="217"/>
                  <a:pt x="352" y="220"/>
                </a:cubicBezTo>
                <a:cubicBezTo>
                  <a:pt x="351" y="220"/>
                  <a:pt x="351" y="219"/>
                  <a:pt x="350" y="219"/>
                </a:cubicBezTo>
                <a:cubicBezTo>
                  <a:pt x="349" y="218"/>
                  <a:pt x="349" y="219"/>
                  <a:pt x="349" y="220"/>
                </a:cubicBezTo>
                <a:cubicBezTo>
                  <a:pt x="349" y="221"/>
                  <a:pt x="349" y="222"/>
                  <a:pt x="349" y="223"/>
                </a:cubicBezTo>
                <a:cubicBezTo>
                  <a:pt x="349" y="223"/>
                  <a:pt x="350" y="223"/>
                  <a:pt x="350" y="224"/>
                </a:cubicBezTo>
                <a:cubicBezTo>
                  <a:pt x="350" y="224"/>
                  <a:pt x="350" y="224"/>
                  <a:pt x="349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8" y="225"/>
                  <a:pt x="347" y="224"/>
                  <a:pt x="347" y="225"/>
                </a:cubicBezTo>
                <a:cubicBezTo>
                  <a:pt x="347" y="226"/>
                  <a:pt x="348" y="225"/>
                  <a:pt x="349" y="225"/>
                </a:cubicBezTo>
                <a:cubicBezTo>
                  <a:pt x="350" y="225"/>
                  <a:pt x="351" y="226"/>
                  <a:pt x="350" y="227"/>
                </a:cubicBezTo>
                <a:cubicBezTo>
                  <a:pt x="350" y="228"/>
                  <a:pt x="349" y="228"/>
                  <a:pt x="348" y="228"/>
                </a:cubicBezTo>
                <a:cubicBezTo>
                  <a:pt x="348" y="229"/>
                  <a:pt x="349" y="229"/>
                  <a:pt x="348" y="230"/>
                </a:cubicBezTo>
                <a:cubicBezTo>
                  <a:pt x="349" y="233"/>
                  <a:pt x="347" y="235"/>
                  <a:pt x="347" y="238"/>
                </a:cubicBezTo>
                <a:cubicBezTo>
                  <a:pt x="348" y="239"/>
                  <a:pt x="347" y="240"/>
                  <a:pt x="347" y="241"/>
                </a:cubicBezTo>
                <a:cubicBezTo>
                  <a:pt x="346" y="244"/>
                  <a:pt x="344" y="246"/>
                  <a:pt x="344" y="250"/>
                </a:cubicBezTo>
                <a:cubicBezTo>
                  <a:pt x="344" y="251"/>
                  <a:pt x="344" y="253"/>
                  <a:pt x="342" y="255"/>
                </a:cubicBezTo>
                <a:cubicBezTo>
                  <a:pt x="342" y="255"/>
                  <a:pt x="342" y="255"/>
                  <a:pt x="342" y="255"/>
                </a:cubicBezTo>
                <a:cubicBezTo>
                  <a:pt x="342" y="255"/>
                  <a:pt x="342" y="256"/>
                  <a:pt x="342" y="256"/>
                </a:cubicBezTo>
                <a:cubicBezTo>
                  <a:pt x="344" y="256"/>
                  <a:pt x="345" y="256"/>
                  <a:pt x="346" y="256"/>
                </a:cubicBezTo>
                <a:cubicBezTo>
                  <a:pt x="346" y="253"/>
                  <a:pt x="348" y="250"/>
                  <a:pt x="349" y="247"/>
                </a:cubicBezTo>
                <a:cubicBezTo>
                  <a:pt x="350" y="246"/>
                  <a:pt x="351" y="246"/>
                  <a:pt x="351" y="247"/>
                </a:cubicBezTo>
                <a:cubicBezTo>
                  <a:pt x="351" y="249"/>
                  <a:pt x="352" y="249"/>
                  <a:pt x="353" y="250"/>
                </a:cubicBezTo>
                <a:cubicBezTo>
                  <a:pt x="354" y="251"/>
                  <a:pt x="355" y="252"/>
                  <a:pt x="356" y="252"/>
                </a:cubicBezTo>
                <a:cubicBezTo>
                  <a:pt x="355" y="250"/>
                  <a:pt x="354" y="249"/>
                  <a:pt x="353" y="248"/>
                </a:cubicBezTo>
                <a:cubicBezTo>
                  <a:pt x="355" y="247"/>
                  <a:pt x="356" y="248"/>
                  <a:pt x="357" y="249"/>
                </a:cubicBezTo>
                <a:cubicBezTo>
                  <a:pt x="357" y="249"/>
                  <a:pt x="358" y="250"/>
                  <a:pt x="359" y="250"/>
                </a:cubicBezTo>
                <a:cubicBezTo>
                  <a:pt x="360" y="250"/>
                  <a:pt x="361" y="251"/>
                  <a:pt x="361" y="252"/>
                </a:cubicBezTo>
                <a:cubicBezTo>
                  <a:pt x="360" y="253"/>
                  <a:pt x="359" y="253"/>
                  <a:pt x="359" y="252"/>
                </a:cubicBezTo>
                <a:cubicBezTo>
                  <a:pt x="358" y="252"/>
                  <a:pt x="358" y="252"/>
                  <a:pt x="358" y="253"/>
                </a:cubicBezTo>
                <a:cubicBezTo>
                  <a:pt x="358" y="253"/>
                  <a:pt x="358" y="253"/>
                  <a:pt x="358" y="253"/>
                </a:cubicBezTo>
                <a:cubicBezTo>
                  <a:pt x="360" y="254"/>
                  <a:pt x="361" y="254"/>
                  <a:pt x="361" y="256"/>
                </a:cubicBezTo>
                <a:cubicBezTo>
                  <a:pt x="362" y="257"/>
                  <a:pt x="363" y="258"/>
                  <a:pt x="362" y="259"/>
                </a:cubicBezTo>
                <a:cubicBezTo>
                  <a:pt x="361" y="259"/>
                  <a:pt x="361" y="261"/>
                  <a:pt x="359" y="259"/>
                </a:cubicBezTo>
                <a:cubicBezTo>
                  <a:pt x="358" y="259"/>
                  <a:pt x="358" y="258"/>
                  <a:pt x="358" y="258"/>
                </a:cubicBezTo>
                <a:cubicBezTo>
                  <a:pt x="356" y="257"/>
                  <a:pt x="355" y="255"/>
                  <a:pt x="353" y="256"/>
                </a:cubicBezTo>
                <a:cubicBezTo>
                  <a:pt x="352" y="256"/>
                  <a:pt x="352" y="256"/>
                  <a:pt x="351" y="256"/>
                </a:cubicBezTo>
                <a:cubicBezTo>
                  <a:pt x="351" y="256"/>
                  <a:pt x="350" y="256"/>
                  <a:pt x="350" y="257"/>
                </a:cubicBezTo>
                <a:cubicBezTo>
                  <a:pt x="350" y="258"/>
                  <a:pt x="351" y="258"/>
                  <a:pt x="351" y="259"/>
                </a:cubicBezTo>
                <a:cubicBezTo>
                  <a:pt x="354" y="259"/>
                  <a:pt x="354" y="259"/>
                  <a:pt x="353" y="261"/>
                </a:cubicBezTo>
                <a:cubicBezTo>
                  <a:pt x="353" y="262"/>
                  <a:pt x="352" y="262"/>
                  <a:pt x="351" y="262"/>
                </a:cubicBezTo>
                <a:cubicBezTo>
                  <a:pt x="351" y="261"/>
                  <a:pt x="350" y="261"/>
                  <a:pt x="350" y="262"/>
                </a:cubicBezTo>
                <a:cubicBezTo>
                  <a:pt x="350" y="263"/>
                  <a:pt x="351" y="263"/>
                  <a:pt x="352" y="263"/>
                </a:cubicBezTo>
                <a:cubicBezTo>
                  <a:pt x="353" y="263"/>
                  <a:pt x="354" y="264"/>
                  <a:pt x="355" y="264"/>
                </a:cubicBezTo>
                <a:cubicBezTo>
                  <a:pt x="355" y="264"/>
                  <a:pt x="355" y="264"/>
                  <a:pt x="355" y="265"/>
                </a:cubicBezTo>
                <a:cubicBezTo>
                  <a:pt x="354" y="265"/>
                  <a:pt x="352" y="264"/>
                  <a:pt x="353" y="265"/>
                </a:cubicBezTo>
                <a:cubicBezTo>
                  <a:pt x="353" y="267"/>
                  <a:pt x="354" y="266"/>
                  <a:pt x="355" y="266"/>
                </a:cubicBezTo>
                <a:cubicBezTo>
                  <a:pt x="358" y="265"/>
                  <a:pt x="359" y="267"/>
                  <a:pt x="359" y="269"/>
                </a:cubicBezTo>
                <a:cubicBezTo>
                  <a:pt x="359" y="270"/>
                  <a:pt x="360" y="270"/>
                  <a:pt x="361" y="270"/>
                </a:cubicBezTo>
                <a:cubicBezTo>
                  <a:pt x="362" y="270"/>
                  <a:pt x="361" y="269"/>
                  <a:pt x="361" y="269"/>
                </a:cubicBezTo>
                <a:cubicBezTo>
                  <a:pt x="362" y="267"/>
                  <a:pt x="365" y="266"/>
                  <a:pt x="366" y="268"/>
                </a:cubicBezTo>
                <a:cubicBezTo>
                  <a:pt x="367" y="269"/>
                  <a:pt x="368" y="271"/>
                  <a:pt x="367" y="273"/>
                </a:cubicBezTo>
                <a:cubicBezTo>
                  <a:pt x="368" y="276"/>
                  <a:pt x="367" y="279"/>
                  <a:pt x="366" y="282"/>
                </a:cubicBezTo>
                <a:cubicBezTo>
                  <a:pt x="366" y="283"/>
                  <a:pt x="365" y="284"/>
                  <a:pt x="363" y="283"/>
                </a:cubicBezTo>
                <a:cubicBezTo>
                  <a:pt x="362" y="282"/>
                  <a:pt x="361" y="282"/>
                  <a:pt x="360" y="281"/>
                </a:cubicBezTo>
                <a:cubicBezTo>
                  <a:pt x="357" y="279"/>
                  <a:pt x="354" y="279"/>
                  <a:pt x="351" y="277"/>
                </a:cubicBezTo>
                <a:cubicBezTo>
                  <a:pt x="350" y="278"/>
                  <a:pt x="349" y="277"/>
                  <a:pt x="349" y="278"/>
                </a:cubicBezTo>
                <a:cubicBezTo>
                  <a:pt x="349" y="278"/>
                  <a:pt x="349" y="279"/>
                  <a:pt x="349" y="279"/>
                </a:cubicBezTo>
                <a:cubicBezTo>
                  <a:pt x="350" y="279"/>
                  <a:pt x="351" y="278"/>
                  <a:pt x="351" y="279"/>
                </a:cubicBezTo>
                <a:cubicBezTo>
                  <a:pt x="351" y="280"/>
                  <a:pt x="351" y="280"/>
                  <a:pt x="351" y="280"/>
                </a:cubicBezTo>
                <a:cubicBezTo>
                  <a:pt x="350" y="281"/>
                  <a:pt x="349" y="281"/>
                  <a:pt x="349" y="280"/>
                </a:cubicBezTo>
                <a:cubicBezTo>
                  <a:pt x="348" y="280"/>
                  <a:pt x="347" y="280"/>
                  <a:pt x="347" y="280"/>
                </a:cubicBezTo>
                <a:cubicBezTo>
                  <a:pt x="346" y="280"/>
                  <a:pt x="345" y="280"/>
                  <a:pt x="344" y="280"/>
                </a:cubicBezTo>
                <a:cubicBezTo>
                  <a:pt x="346" y="281"/>
                  <a:pt x="347" y="281"/>
                  <a:pt x="349" y="281"/>
                </a:cubicBezTo>
                <a:cubicBezTo>
                  <a:pt x="349" y="283"/>
                  <a:pt x="345" y="286"/>
                  <a:pt x="344" y="286"/>
                </a:cubicBezTo>
                <a:cubicBezTo>
                  <a:pt x="344" y="286"/>
                  <a:pt x="343" y="285"/>
                  <a:pt x="343" y="285"/>
                </a:cubicBezTo>
                <a:cubicBezTo>
                  <a:pt x="343" y="284"/>
                  <a:pt x="342" y="283"/>
                  <a:pt x="341" y="282"/>
                </a:cubicBezTo>
                <a:cubicBezTo>
                  <a:pt x="341" y="282"/>
                  <a:pt x="341" y="281"/>
                  <a:pt x="340" y="281"/>
                </a:cubicBezTo>
                <a:cubicBezTo>
                  <a:pt x="340" y="282"/>
                  <a:pt x="339" y="282"/>
                  <a:pt x="340" y="283"/>
                </a:cubicBezTo>
                <a:cubicBezTo>
                  <a:pt x="340" y="283"/>
                  <a:pt x="340" y="283"/>
                  <a:pt x="340" y="283"/>
                </a:cubicBezTo>
                <a:cubicBezTo>
                  <a:pt x="336" y="285"/>
                  <a:pt x="339" y="287"/>
                  <a:pt x="339" y="289"/>
                </a:cubicBezTo>
                <a:cubicBezTo>
                  <a:pt x="340" y="287"/>
                  <a:pt x="342" y="287"/>
                  <a:pt x="343" y="288"/>
                </a:cubicBezTo>
                <a:cubicBezTo>
                  <a:pt x="344" y="289"/>
                  <a:pt x="343" y="291"/>
                  <a:pt x="342" y="292"/>
                </a:cubicBezTo>
                <a:cubicBezTo>
                  <a:pt x="345" y="293"/>
                  <a:pt x="345" y="294"/>
                  <a:pt x="344" y="298"/>
                </a:cubicBezTo>
                <a:cubicBezTo>
                  <a:pt x="345" y="298"/>
                  <a:pt x="346" y="299"/>
                  <a:pt x="346" y="299"/>
                </a:cubicBezTo>
                <a:cubicBezTo>
                  <a:pt x="347" y="299"/>
                  <a:pt x="347" y="299"/>
                  <a:pt x="348" y="299"/>
                </a:cubicBezTo>
                <a:cubicBezTo>
                  <a:pt x="348" y="296"/>
                  <a:pt x="349" y="296"/>
                  <a:pt x="351" y="298"/>
                </a:cubicBezTo>
                <a:cubicBezTo>
                  <a:pt x="352" y="299"/>
                  <a:pt x="352" y="299"/>
                  <a:pt x="354" y="298"/>
                </a:cubicBezTo>
                <a:cubicBezTo>
                  <a:pt x="355" y="298"/>
                  <a:pt x="356" y="298"/>
                  <a:pt x="356" y="299"/>
                </a:cubicBezTo>
                <a:cubicBezTo>
                  <a:pt x="356" y="300"/>
                  <a:pt x="359" y="302"/>
                  <a:pt x="356" y="303"/>
                </a:cubicBezTo>
                <a:cubicBezTo>
                  <a:pt x="355" y="303"/>
                  <a:pt x="355" y="303"/>
                  <a:pt x="354" y="304"/>
                </a:cubicBezTo>
                <a:cubicBezTo>
                  <a:pt x="354" y="305"/>
                  <a:pt x="352" y="305"/>
                  <a:pt x="351" y="305"/>
                </a:cubicBezTo>
                <a:cubicBezTo>
                  <a:pt x="348" y="304"/>
                  <a:pt x="346" y="305"/>
                  <a:pt x="343" y="306"/>
                </a:cubicBezTo>
                <a:cubicBezTo>
                  <a:pt x="345" y="306"/>
                  <a:pt x="347" y="306"/>
                  <a:pt x="349" y="306"/>
                </a:cubicBezTo>
                <a:cubicBezTo>
                  <a:pt x="350" y="306"/>
                  <a:pt x="352" y="306"/>
                  <a:pt x="353" y="307"/>
                </a:cubicBezTo>
                <a:cubicBezTo>
                  <a:pt x="353" y="307"/>
                  <a:pt x="354" y="307"/>
                  <a:pt x="354" y="307"/>
                </a:cubicBezTo>
                <a:cubicBezTo>
                  <a:pt x="356" y="306"/>
                  <a:pt x="357" y="308"/>
                  <a:pt x="358" y="310"/>
                </a:cubicBezTo>
                <a:cubicBezTo>
                  <a:pt x="358" y="310"/>
                  <a:pt x="358" y="310"/>
                  <a:pt x="358" y="311"/>
                </a:cubicBezTo>
                <a:cubicBezTo>
                  <a:pt x="359" y="312"/>
                  <a:pt x="358" y="313"/>
                  <a:pt x="358" y="314"/>
                </a:cubicBezTo>
                <a:cubicBezTo>
                  <a:pt x="358" y="315"/>
                  <a:pt x="359" y="316"/>
                  <a:pt x="359" y="317"/>
                </a:cubicBezTo>
                <a:cubicBezTo>
                  <a:pt x="360" y="319"/>
                  <a:pt x="360" y="322"/>
                  <a:pt x="359" y="324"/>
                </a:cubicBezTo>
                <a:cubicBezTo>
                  <a:pt x="360" y="327"/>
                  <a:pt x="359" y="327"/>
                  <a:pt x="357" y="328"/>
                </a:cubicBezTo>
                <a:cubicBezTo>
                  <a:pt x="356" y="327"/>
                  <a:pt x="356" y="326"/>
                  <a:pt x="356" y="326"/>
                </a:cubicBezTo>
                <a:cubicBezTo>
                  <a:pt x="356" y="324"/>
                  <a:pt x="355" y="324"/>
                  <a:pt x="354" y="323"/>
                </a:cubicBezTo>
                <a:cubicBezTo>
                  <a:pt x="353" y="323"/>
                  <a:pt x="351" y="325"/>
                  <a:pt x="350" y="323"/>
                </a:cubicBezTo>
                <a:cubicBezTo>
                  <a:pt x="349" y="322"/>
                  <a:pt x="348" y="321"/>
                  <a:pt x="347" y="319"/>
                </a:cubicBezTo>
                <a:cubicBezTo>
                  <a:pt x="347" y="319"/>
                  <a:pt x="346" y="318"/>
                  <a:pt x="345" y="317"/>
                </a:cubicBezTo>
                <a:cubicBezTo>
                  <a:pt x="345" y="317"/>
                  <a:pt x="344" y="316"/>
                  <a:pt x="344" y="316"/>
                </a:cubicBezTo>
                <a:cubicBezTo>
                  <a:pt x="343" y="315"/>
                  <a:pt x="342" y="315"/>
                  <a:pt x="341" y="314"/>
                </a:cubicBezTo>
                <a:cubicBezTo>
                  <a:pt x="340" y="314"/>
                  <a:pt x="342" y="315"/>
                  <a:pt x="341" y="315"/>
                </a:cubicBezTo>
                <a:cubicBezTo>
                  <a:pt x="342" y="315"/>
                  <a:pt x="343" y="316"/>
                  <a:pt x="343" y="317"/>
                </a:cubicBezTo>
                <a:cubicBezTo>
                  <a:pt x="345" y="318"/>
                  <a:pt x="346" y="318"/>
                  <a:pt x="344" y="320"/>
                </a:cubicBezTo>
                <a:cubicBezTo>
                  <a:pt x="344" y="320"/>
                  <a:pt x="344" y="320"/>
                  <a:pt x="344" y="320"/>
                </a:cubicBezTo>
                <a:cubicBezTo>
                  <a:pt x="346" y="320"/>
                  <a:pt x="346" y="322"/>
                  <a:pt x="346" y="323"/>
                </a:cubicBezTo>
                <a:cubicBezTo>
                  <a:pt x="348" y="323"/>
                  <a:pt x="349" y="324"/>
                  <a:pt x="349" y="325"/>
                </a:cubicBezTo>
                <a:cubicBezTo>
                  <a:pt x="350" y="325"/>
                  <a:pt x="350" y="326"/>
                  <a:pt x="350" y="326"/>
                </a:cubicBezTo>
                <a:cubicBezTo>
                  <a:pt x="351" y="327"/>
                  <a:pt x="352" y="327"/>
                  <a:pt x="352" y="328"/>
                </a:cubicBezTo>
                <a:cubicBezTo>
                  <a:pt x="351" y="329"/>
                  <a:pt x="350" y="329"/>
                  <a:pt x="349" y="328"/>
                </a:cubicBezTo>
                <a:cubicBezTo>
                  <a:pt x="349" y="328"/>
                  <a:pt x="348" y="328"/>
                  <a:pt x="348" y="329"/>
                </a:cubicBezTo>
                <a:cubicBezTo>
                  <a:pt x="347" y="330"/>
                  <a:pt x="345" y="331"/>
                  <a:pt x="344" y="333"/>
                </a:cubicBezTo>
                <a:cubicBezTo>
                  <a:pt x="345" y="333"/>
                  <a:pt x="346" y="332"/>
                  <a:pt x="347" y="331"/>
                </a:cubicBezTo>
                <a:cubicBezTo>
                  <a:pt x="347" y="330"/>
                  <a:pt x="348" y="330"/>
                  <a:pt x="349" y="331"/>
                </a:cubicBezTo>
                <a:cubicBezTo>
                  <a:pt x="350" y="330"/>
                  <a:pt x="351" y="331"/>
                  <a:pt x="351" y="331"/>
                </a:cubicBezTo>
                <a:cubicBezTo>
                  <a:pt x="351" y="333"/>
                  <a:pt x="351" y="334"/>
                  <a:pt x="350" y="335"/>
                </a:cubicBezTo>
                <a:cubicBezTo>
                  <a:pt x="351" y="336"/>
                  <a:pt x="351" y="338"/>
                  <a:pt x="351" y="339"/>
                </a:cubicBezTo>
                <a:cubicBezTo>
                  <a:pt x="351" y="340"/>
                  <a:pt x="351" y="340"/>
                  <a:pt x="351" y="340"/>
                </a:cubicBezTo>
                <a:cubicBezTo>
                  <a:pt x="352" y="340"/>
                  <a:pt x="353" y="340"/>
                  <a:pt x="354" y="340"/>
                </a:cubicBezTo>
                <a:cubicBezTo>
                  <a:pt x="355" y="341"/>
                  <a:pt x="356" y="341"/>
                  <a:pt x="357" y="342"/>
                </a:cubicBezTo>
                <a:cubicBezTo>
                  <a:pt x="357" y="342"/>
                  <a:pt x="357" y="342"/>
                  <a:pt x="357" y="342"/>
                </a:cubicBezTo>
                <a:cubicBezTo>
                  <a:pt x="358" y="341"/>
                  <a:pt x="359" y="340"/>
                  <a:pt x="360" y="340"/>
                </a:cubicBezTo>
                <a:cubicBezTo>
                  <a:pt x="361" y="341"/>
                  <a:pt x="360" y="342"/>
                  <a:pt x="360" y="343"/>
                </a:cubicBezTo>
                <a:cubicBezTo>
                  <a:pt x="362" y="346"/>
                  <a:pt x="362" y="346"/>
                  <a:pt x="360" y="349"/>
                </a:cubicBezTo>
                <a:cubicBezTo>
                  <a:pt x="359" y="350"/>
                  <a:pt x="358" y="352"/>
                  <a:pt x="356" y="350"/>
                </a:cubicBezTo>
                <a:cubicBezTo>
                  <a:pt x="354" y="350"/>
                  <a:pt x="354" y="349"/>
                  <a:pt x="354" y="347"/>
                </a:cubicBezTo>
                <a:cubicBezTo>
                  <a:pt x="353" y="346"/>
                  <a:pt x="351" y="345"/>
                  <a:pt x="349" y="345"/>
                </a:cubicBezTo>
                <a:cubicBezTo>
                  <a:pt x="349" y="345"/>
                  <a:pt x="349" y="346"/>
                  <a:pt x="349" y="346"/>
                </a:cubicBezTo>
                <a:cubicBezTo>
                  <a:pt x="349" y="346"/>
                  <a:pt x="349" y="346"/>
                  <a:pt x="349" y="346"/>
                </a:cubicBezTo>
                <a:cubicBezTo>
                  <a:pt x="351" y="346"/>
                  <a:pt x="352" y="347"/>
                  <a:pt x="352" y="349"/>
                </a:cubicBezTo>
                <a:cubicBezTo>
                  <a:pt x="353" y="350"/>
                  <a:pt x="355" y="351"/>
                  <a:pt x="354" y="352"/>
                </a:cubicBezTo>
                <a:cubicBezTo>
                  <a:pt x="353" y="354"/>
                  <a:pt x="351" y="354"/>
                  <a:pt x="349" y="354"/>
                </a:cubicBezTo>
                <a:cubicBezTo>
                  <a:pt x="348" y="354"/>
                  <a:pt x="348" y="354"/>
                  <a:pt x="347" y="354"/>
                </a:cubicBezTo>
                <a:cubicBezTo>
                  <a:pt x="347" y="354"/>
                  <a:pt x="347" y="354"/>
                  <a:pt x="347" y="354"/>
                </a:cubicBezTo>
                <a:cubicBezTo>
                  <a:pt x="346" y="354"/>
                  <a:pt x="345" y="354"/>
                  <a:pt x="345" y="353"/>
                </a:cubicBezTo>
                <a:cubicBezTo>
                  <a:pt x="344" y="352"/>
                  <a:pt x="340" y="352"/>
                  <a:pt x="343" y="349"/>
                </a:cubicBezTo>
                <a:cubicBezTo>
                  <a:pt x="343" y="349"/>
                  <a:pt x="343" y="349"/>
                  <a:pt x="342" y="349"/>
                </a:cubicBezTo>
                <a:cubicBezTo>
                  <a:pt x="342" y="349"/>
                  <a:pt x="341" y="349"/>
                  <a:pt x="341" y="349"/>
                </a:cubicBezTo>
                <a:cubicBezTo>
                  <a:pt x="340" y="349"/>
                  <a:pt x="341" y="349"/>
                  <a:pt x="341" y="350"/>
                </a:cubicBezTo>
                <a:cubicBezTo>
                  <a:pt x="341" y="350"/>
                  <a:pt x="342" y="351"/>
                  <a:pt x="341" y="351"/>
                </a:cubicBezTo>
                <a:cubicBezTo>
                  <a:pt x="340" y="352"/>
                  <a:pt x="341" y="354"/>
                  <a:pt x="340" y="355"/>
                </a:cubicBezTo>
                <a:cubicBezTo>
                  <a:pt x="339" y="356"/>
                  <a:pt x="340" y="356"/>
                  <a:pt x="340" y="356"/>
                </a:cubicBezTo>
                <a:cubicBezTo>
                  <a:pt x="342" y="357"/>
                  <a:pt x="342" y="358"/>
                  <a:pt x="342" y="359"/>
                </a:cubicBezTo>
                <a:cubicBezTo>
                  <a:pt x="342" y="357"/>
                  <a:pt x="343" y="356"/>
                  <a:pt x="344" y="356"/>
                </a:cubicBezTo>
                <a:cubicBezTo>
                  <a:pt x="346" y="355"/>
                  <a:pt x="346" y="357"/>
                  <a:pt x="347" y="358"/>
                </a:cubicBezTo>
                <a:cubicBezTo>
                  <a:pt x="348" y="358"/>
                  <a:pt x="350" y="359"/>
                  <a:pt x="350" y="360"/>
                </a:cubicBezTo>
                <a:cubicBezTo>
                  <a:pt x="351" y="360"/>
                  <a:pt x="351" y="360"/>
                  <a:pt x="351" y="360"/>
                </a:cubicBezTo>
                <a:cubicBezTo>
                  <a:pt x="352" y="360"/>
                  <a:pt x="353" y="359"/>
                  <a:pt x="354" y="360"/>
                </a:cubicBezTo>
                <a:cubicBezTo>
                  <a:pt x="354" y="361"/>
                  <a:pt x="353" y="362"/>
                  <a:pt x="353" y="362"/>
                </a:cubicBezTo>
                <a:cubicBezTo>
                  <a:pt x="352" y="363"/>
                  <a:pt x="352" y="364"/>
                  <a:pt x="352" y="365"/>
                </a:cubicBezTo>
                <a:cubicBezTo>
                  <a:pt x="352" y="365"/>
                  <a:pt x="352" y="365"/>
                  <a:pt x="352" y="366"/>
                </a:cubicBezTo>
                <a:cubicBezTo>
                  <a:pt x="352" y="365"/>
                  <a:pt x="352" y="365"/>
                  <a:pt x="352" y="365"/>
                </a:cubicBezTo>
                <a:cubicBezTo>
                  <a:pt x="352" y="366"/>
                  <a:pt x="352" y="367"/>
                  <a:pt x="353" y="368"/>
                </a:cubicBezTo>
                <a:cubicBezTo>
                  <a:pt x="353" y="368"/>
                  <a:pt x="353" y="369"/>
                  <a:pt x="352" y="369"/>
                </a:cubicBezTo>
                <a:cubicBezTo>
                  <a:pt x="351" y="371"/>
                  <a:pt x="349" y="370"/>
                  <a:pt x="347" y="370"/>
                </a:cubicBezTo>
                <a:cubicBezTo>
                  <a:pt x="346" y="370"/>
                  <a:pt x="345" y="370"/>
                  <a:pt x="345" y="371"/>
                </a:cubicBezTo>
                <a:cubicBezTo>
                  <a:pt x="344" y="372"/>
                  <a:pt x="343" y="372"/>
                  <a:pt x="341" y="373"/>
                </a:cubicBezTo>
                <a:cubicBezTo>
                  <a:pt x="341" y="373"/>
                  <a:pt x="341" y="373"/>
                  <a:pt x="341" y="373"/>
                </a:cubicBezTo>
                <a:cubicBezTo>
                  <a:pt x="341" y="374"/>
                  <a:pt x="340" y="374"/>
                  <a:pt x="339" y="374"/>
                </a:cubicBezTo>
                <a:cubicBezTo>
                  <a:pt x="335" y="372"/>
                  <a:pt x="332" y="370"/>
                  <a:pt x="329" y="367"/>
                </a:cubicBezTo>
                <a:cubicBezTo>
                  <a:pt x="328" y="366"/>
                  <a:pt x="328" y="365"/>
                  <a:pt x="328" y="364"/>
                </a:cubicBezTo>
                <a:cubicBezTo>
                  <a:pt x="329" y="363"/>
                  <a:pt x="330" y="364"/>
                  <a:pt x="331" y="364"/>
                </a:cubicBezTo>
                <a:cubicBezTo>
                  <a:pt x="331" y="364"/>
                  <a:pt x="332" y="364"/>
                  <a:pt x="332" y="364"/>
                </a:cubicBezTo>
                <a:cubicBezTo>
                  <a:pt x="332" y="364"/>
                  <a:pt x="332" y="363"/>
                  <a:pt x="332" y="363"/>
                </a:cubicBezTo>
                <a:cubicBezTo>
                  <a:pt x="331" y="363"/>
                  <a:pt x="329" y="364"/>
                  <a:pt x="328" y="361"/>
                </a:cubicBezTo>
                <a:cubicBezTo>
                  <a:pt x="328" y="362"/>
                  <a:pt x="327" y="362"/>
                  <a:pt x="326" y="362"/>
                </a:cubicBezTo>
                <a:cubicBezTo>
                  <a:pt x="326" y="363"/>
                  <a:pt x="326" y="363"/>
                  <a:pt x="326" y="364"/>
                </a:cubicBezTo>
                <a:cubicBezTo>
                  <a:pt x="325" y="367"/>
                  <a:pt x="325" y="367"/>
                  <a:pt x="322" y="366"/>
                </a:cubicBezTo>
                <a:cubicBezTo>
                  <a:pt x="322" y="366"/>
                  <a:pt x="322" y="367"/>
                  <a:pt x="322" y="367"/>
                </a:cubicBezTo>
                <a:cubicBezTo>
                  <a:pt x="323" y="367"/>
                  <a:pt x="324" y="368"/>
                  <a:pt x="323" y="369"/>
                </a:cubicBezTo>
                <a:cubicBezTo>
                  <a:pt x="323" y="369"/>
                  <a:pt x="322" y="370"/>
                  <a:pt x="321" y="370"/>
                </a:cubicBezTo>
                <a:cubicBezTo>
                  <a:pt x="320" y="369"/>
                  <a:pt x="319" y="370"/>
                  <a:pt x="319" y="372"/>
                </a:cubicBezTo>
                <a:cubicBezTo>
                  <a:pt x="318" y="372"/>
                  <a:pt x="318" y="373"/>
                  <a:pt x="318" y="373"/>
                </a:cubicBezTo>
                <a:cubicBezTo>
                  <a:pt x="317" y="375"/>
                  <a:pt x="316" y="376"/>
                  <a:pt x="314" y="375"/>
                </a:cubicBezTo>
                <a:cubicBezTo>
                  <a:pt x="314" y="374"/>
                  <a:pt x="313" y="374"/>
                  <a:pt x="313" y="374"/>
                </a:cubicBezTo>
                <a:cubicBezTo>
                  <a:pt x="313" y="374"/>
                  <a:pt x="313" y="374"/>
                  <a:pt x="313" y="374"/>
                </a:cubicBezTo>
                <a:cubicBezTo>
                  <a:pt x="311" y="377"/>
                  <a:pt x="310" y="377"/>
                  <a:pt x="308" y="376"/>
                </a:cubicBezTo>
                <a:cubicBezTo>
                  <a:pt x="307" y="376"/>
                  <a:pt x="306" y="376"/>
                  <a:pt x="306" y="377"/>
                </a:cubicBezTo>
                <a:cubicBezTo>
                  <a:pt x="306" y="377"/>
                  <a:pt x="305" y="377"/>
                  <a:pt x="305" y="378"/>
                </a:cubicBezTo>
                <a:cubicBezTo>
                  <a:pt x="306" y="378"/>
                  <a:pt x="306" y="378"/>
                  <a:pt x="306" y="379"/>
                </a:cubicBezTo>
                <a:cubicBezTo>
                  <a:pt x="307" y="377"/>
                  <a:pt x="308" y="377"/>
                  <a:pt x="309" y="378"/>
                </a:cubicBezTo>
                <a:cubicBezTo>
                  <a:pt x="311" y="378"/>
                  <a:pt x="311" y="378"/>
                  <a:pt x="312" y="377"/>
                </a:cubicBezTo>
                <a:cubicBezTo>
                  <a:pt x="313" y="375"/>
                  <a:pt x="315" y="376"/>
                  <a:pt x="317" y="377"/>
                </a:cubicBezTo>
                <a:cubicBezTo>
                  <a:pt x="318" y="378"/>
                  <a:pt x="318" y="378"/>
                  <a:pt x="320" y="379"/>
                </a:cubicBezTo>
                <a:cubicBezTo>
                  <a:pt x="321" y="379"/>
                  <a:pt x="322" y="379"/>
                  <a:pt x="322" y="380"/>
                </a:cubicBezTo>
                <a:cubicBezTo>
                  <a:pt x="321" y="381"/>
                  <a:pt x="321" y="382"/>
                  <a:pt x="319" y="382"/>
                </a:cubicBezTo>
                <a:cubicBezTo>
                  <a:pt x="318" y="383"/>
                  <a:pt x="317" y="383"/>
                  <a:pt x="316" y="384"/>
                </a:cubicBezTo>
                <a:cubicBezTo>
                  <a:pt x="315" y="386"/>
                  <a:pt x="314" y="386"/>
                  <a:pt x="312" y="385"/>
                </a:cubicBezTo>
                <a:cubicBezTo>
                  <a:pt x="312" y="385"/>
                  <a:pt x="312" y="386"/>
                  <a:pt x="311" y="386"/>
                </a:cubicBezTo>
                <a:cubicBezTo>
                  <a:pt x="313" y="387"/>
                  <a:pt x="313" y="387"/>
                  <a:pt x="313" y="389"/>
                </a:cubicBezTo>
                <a:cubicBezTo>
                  <a:pt x="313" y="388"/>
                  <a:pt x="314" y="388"/>
                  <a:pt x="314" y="387"/>
                </a:cubicBezTo>
                <a:cubicBezTo>
                  <a:pt x="314" y="386"/>
                  <a:pt x="315" y="387"/>
                  <a:pt x="315" y="387"/>
                </a:cubicBezTo>
                <a:cubicBezTo>
                  <a:pt x="317" y="386"/>
                  <a:pt x="318" y="383"/>
                  <a:pt x="320" y="385"/>
                </a:cubicBezTo>
                <a:cubicBezTo>
                  <a:pt x="320" y="386"/>
                  <a:pt x="321" y="386"/>
                  <a:pt x="321" y="386"/>
                </a:cubicBezTo>
                <a:cubicBezTo>
                  <a:pt x="323" y="387"/>
                  <a:pt x="324" y="388"/>
                  <a:pt x="324" y="390"/>
                </a:cubicBezTo>
                <a:cubicBezTo>
                  <a:pt x="324" y="392"/>
                  <a:pt x="323" y="392"/>
                  <a:pt x="321" y="393"/>
                </a:cubicBezTo>
                <a:cubicBezTo>
                  <a:pt x="321" y="393"/>
                  <a:pt x="321" y="394"/>
                  <a:pt x="321" y="394"/>
                </a:cubicBezTo>
                <a:cubicBezTo>
                  <a:pt x="321" y="394"/>
                  <a:pt x="321" y="394"/>
                  <a:pt x="321" y="394"/>
                </a:cubicBezTo>
                <a:cubicBezTo>
                  <a:pt x="323" y="393"/>
                  <a:pt x="325" y="393"/>
                  <a:pt x="327" y="395"/>
                </a:cubicBezTo>
                <a:cubicBezTo>
                  <a:pt x="327" y="396"/>
                  <a:pt x="328" y="397"/>
                  <a:pt x="329" y="397"/>
                </a:cubicBezTo>
                <a:cubicBezTo>
                  <a:pt x="330" y="397"/>
                  <a:pt x="331" y="398"/>
                  <a:pt x="330" y="399"/>
                </a:cubicBezTo>
                <a:cubicBezTo>
                  <a:pt x="331" y="399"/>
                  <a:pt x="332" y="400"/>
                  <a:pt x="332" y="400"/>
                </a:cubicBezTo>
                <a:cubicBezTo>
                  <a:pt x="334" y="401"/>
                  <a:pt x="336" y="403"/>
                  <a:pt x="337" y="404"/>
                </a:cubicBezTo>
                <a:cubicBezTo>
                  <a:pt x="338" y="404"/>
                  <a:pt x="338" y="405"/>
                  <a:pt x="338" y="405"/>
                </a:cubicBezTo>
                <a:cubicBezTo>
                  <a:pt x="337" y="405"/>
                  <a:pt x="338" y="407"/>
                  <a:pt x="336" y="407"/>
                </a:cubicBezTo>
                <a:cubicBezTo>
                  <a:pt x="336" y="408"/>
                  <a:pt x="336" y="408"/>
                  <a:pt x="335" y="408"/>
                </a:cubicBezTo>
                <a:cubicBezTo>
                  <a:pt x="335" y="409"/>
                  <a:pt x="334" y="410"/>
                  <a:pt x="334" y="410"/>
                </a:cubicBezTo>
                <a:cubicBezTo>
                  <a:pt x="337" y="411"/>
                  <a:pt x="337" y="408"/>
                  <a:pt x="338" y="408"/>
                </a:cubicBezTo>
                <a:cubicBezTo>
                  <a:pt x="339" y="409"/>
                  <a:pt x="337" y="410"/>
                  <a:pt x="339" y="411"/>
                </a:cubicBezTo>
                <a:cubicBezTo>
                  <a:pt x="339" y="411"/>
                  <a:pt x="340" y="410"/>
                  <a:pt x="340" y="409"/>
                </a:cubicBezTo>
                <a:cubicBezTo>
                  <a:pt x="340" y="409"/>
                  <a:pt x="340" y="408"/>
                  <a:pt x="341" y="408"/>
                </a:cubicBezTo>
                <a:cubicBezTo>
                  <a:pt x="341" y="408"/>
                  <a:pt x="342" y="409"/>
                  <a:pt x="342" y="409"/>
                </a:cubicBezTo>
                <a:cubicBezTo>
                  <a:pt x="342" y="410"/>
                  <a:pt x="341" y="410"/>
                  <a:pt x="341" y="410"/>
                </a:cubicBezTo>
                <a:cubicBezTo>
                  <a:pt x="341" y="411"/>
                  <a:pt x="340" y="411"/>
                  <a:pt x="339" y="412"/>
                </a:cubicBezTo>
                <a:cubicBezTo>
                  <a:pt x="338" y="414"/>
                  <a:pt x="338" y="416"/>
                  <a:pt x="339" y="418"/>
                </a:cubicBezTo>
                <a:cubicBezTo>
                  <a:pt x="340" y="417"/>
                  <a:pt x="339" y="416"/>
                  <a:pt x="340" y="415"/>
                </a:cubicBezTo>
                <a:cubicBezTo>
                  <a:pt x="341" y="415"/>
                  <a:pt x="341" y="413"/>
                  <a:pt x="343" y="414"/>
                </a:cubicBezTo>
                <a:cubicBezTo>
                  <a:pt x="344" y="414"/>
                  <a:pt x="344" y="415"/>
                  <a:pt x="344" y="416"/>
                </a:cubicBezTo>
                <a:cubicBezTo>
                  <a:pt x="344" y="417"/>
                  <a:pt x="344" y="417"/>
                  <a:pt x="344" y="418"/>
                </a:cubicBezTo>
                <a:cubicBezTo>
                  <a:pt x="344" y="419"/>
                  <a:pt x="345" y="420"/>
                  <a:pt x="344" y="421"/>
                </a:cubicBezTo>
                <a:cubicBezTo>
                  <a:pt x="344" y="423"/>
                  <a:pt x="343" y="426"/>
                  <a:pt x="345" y="429"/>
                </a:cubicBezTo>
                <a:cubicBezTo>
                  <a:pt x="345" y="431"/>
                  <a:pt x="343" y="432"/>
                  <a:pt x="345" y="433"/>
                </a:cubicBezTo>
                <a:cubicBezTo>
                  <a:pt x="345" y="434"/>
                  <a:pt x="345" y="435"/>
                  <a:pt x="344" y="435"/>
                </a:cubicBezTo>
                <a:cubicBezTo>
                  <a:pt x="344" y="435"/>
                  <a:pt x="343" y="436"/>
                  <a:pt x="342" y="435"/>
                </a:cubicBezTo>
                <a:cubicBezTo>
                  <a:pt x="342" y="435"/>
                  <a:pt x="342" y="434"/>
                  <a:pt x="342" y="434"/>
                </a:cubicBezTo>
                <a:cubicBezTo>
                  <a:pt x="338" y="436"/>
                  <a:pt x="339" y="432"/>
                  <a:pt x="339" y="431"/>
                </a:cubicBezTo>
                <a:cubicBezTo>
                  <a:pt x="339" y="430"/>
                  <a:pt x="339" y="428"/>
                  <a:pt x="339" y="427"/>
                </a:cubicBezTo>
                <a:cubicBezTo>
                  <a:pt x="339" y="427"/>
                  <a:pt x="339" y="427"/>
                  <a:pt x="338" y="427"/>
                </a:cubicBezTo>
                <a:cubicBezTo>
                  <a:pt x="337" y="429"/>
                  <a:pt x="338" y="431"/>
                  <a:pt x="338" y="433"/>
                </a:cubicBezTo>
                <a:cubicBezTo>
                  <a:pt x="338" y="434"/>
                  <a:pt x="339" y="436"/>
                  <a:pt x="336" y="436"/>
                </a:cubicBezTo>
                <a:cubicBezTo>
                  <a:pt x="335" y="436"/>
                  <a:pt x="334" y="436"/>
                  <a:pt x="332" y="435"/>
                </a:cubicBezTo>
                <a:cubicBezTo>
                  <a:pt x="330" y="433"/>
                  <a:pt x="329" y="432"/>
                  <a:pt x="329" y="430"/>
                </a:cubicBezTo>
                <a:cubicBezTo>
                  <a:pt x="327" y="428"/>
                  <a:pt x="327" y="425"/>
                  <a:pt x="327" y="423"/>
                </a:cubicBezTo>
                <a:cubicBezTo>
                  <a:pt x="327" y="421"/>
                  <a:pt x="325" y="420"/>
                  <a:pt x="324" y="418"/>
                </a:cubicBezTo>
                <a:cubicBezTo>
                  <a:pt x="324" y="418"/>
                  <a:pt x="324" y="417"/>
                  <a:pt x="324" y="416"/>
                </a:cubicBezTo>
                <a:cubicBezTo>
                  <a:pt x="322" y="418"/>
                  <a:pt x="321" y="418"/>
                  <a:pt x="320" y="416"/>
                </a:cubicBezTo>
                <a:cubicBezTo>
                  <a:pt x="319" y="414"/>
                  <a:pt x="318" y="412"/>
                  <a:pt x="316" y="413"/>
                </a:cubicBezTo>
                <a:cubicBezTo>
                  <a:pt x="315" y="413"/>
                  <a:pt x="315" y="412"/>
                  <a:pt x="315" y="412"/>
                </a:cubicBezTo>
                <a:cubicBezTo>
                  <a:pt x="314" y="412"/>
                  <a:pt x="312" y="411"/>
                  <a:pt x="311" y="412"/>
                </a:cubicBezTo>
                <a:cubicBezTo>
                  <a:pt x="310" y="413"/>
                  <a:pt x="309" y="412"/>
                  <a:pt x="309" y="411"/>
                </a:cubicBezTo>
                <a:cubicBezTo>
                  <a:pt x="308" y="411"/>
                  <a:pt x="308" y="410"/>
                  <a:pt x="307" y="409"/>
                </a:cubicBezTo>
                <a:cubicBezTo>
                  <a:pt x="307" y="409"/>
                  <a:pt x="307" y="408"/>
                  <a:pt x="307" y="408"/>
                </a:cubicBezTo>
                <a:cubicBezTo>
                  <a:pt x="306" y="407"/>
                  <a:pt x="305" y="407"/>
                  <a:pt x="304" y="405"/>
                </a:cubicBezTo>
                <a:cubicBezTo>
                  <a:pt x="304" y="404"/>
                  <a:pt x="303" y="404"/>
                  <a:pt x="302" y="403"/>
                </a:cubicBezTo>
                <a:cubicBezTo>
                  <a:pt x="301" y="403"/>
                  <a:pt x="301" y="403"/>
                  <a:pt x="300" y="403"/>
                </a:cubicBezTo>
                <a:cubicBezTo>
                  <a:pt x="299" y="402"/>
                  <a:pt x="298" y="401"/>
                  <a:pt x="298" y="401"/>
                </a:cubicBezTo>
                <a:cubicBezTo>
                  <a:pt x="297" y="402"/>
                  <a:pt x="299" y="402"/>
                  <a:pt x="298" y="403"/>
                </a:cubicBezTo>
                <a:cubicBezTo>
                  <a:pt x="298" y="403"/>
                  <a:pt x="298" y="403"/>
                  <a:pt x="298" y="403"/>
                </a:cubicBezTo>
                <a:cubicBezTo>
                  <a:pt x="298" y="405"/>
                  <a:pt x="300" y="404"/>
                  <a:pt x="300" y="404"/>
                </a:cubicBezTo>
                <a:cubicBezTo>
                  <a:pt x="301" y="404"/>
                  <a:pt x="302" y="404"/>
                  <a:pt x="301" y="405"/>
                </a:cubicBezTo>
                <a:cubicBezTo>
                  <a:pt x="303" y="405"/>
                  <a:pt x="303" y="406"/>
                  <a:pt x="304" y="407"/>
                </a:cubicBezTo>
                <a:cubicBezTo>
                  <a:pt x="304" y="407"/>
                  <a:pt x="304" y="408"/>
                  <a:pt x="304" y="408"/>
                </a:cubicBezTo>
                <a:cubicBezTo>
                  <a:pt x="305" y="408"/>
                  <a:pt x="306" y="408"/>
                  <a:pt x="306" y="409"/>
                </a:cubicBezTo>
                <a:cubicBezTo>
                  <a:pt x="306" y="410"/>
                  <a:pt x="305" y="410"/>
                  <a:pt x="304" y="410"/>
                </a:cubicBezTo>
                <a:cubicBezTo>
                  <a:pt x="304" y="411"/>
                  <a:pt x="303" y="411"/>
                  <a:pt x="303" y="411"/>
                </a:cubicBezTo>
                <a:cubicBezTo>
                  <a:pt x="303" y="411"/>
                  <a:pt x="304" y="411"/>
                  <a:pt x="304" y="411"/>
                </a:cubicBezTo>
                <a:cubicBezTo>
                  <a:pt x="305" y="411"/>
                  <a:pt x="307" y="411"/>
                  <a:pt x="307" y="413"/>
                </a:cubicBezTo>
                <a:cubicBezTo>
                  <a:pt x="307" y="413"/>
                  <a:pt x="307" y="414"/>
                  <a:pt x="307" y="414"/>
                </a:cubicBezTo>
                <a:cubicBezTo>
                  <a:pt x="307" y="414"/>
                  <a:pt x="308" y="414"/>
                  <a:pt x="308" y="414"/>
                </a:cubicBezTo>
                <a:cubicBezTo>
                  <a:pt x="309" y="412"/>
                  <a:pt x="310" y="414"/>
                  <a:pt x="311" y="414"/>
                </a:cubicBezTo>
                <a:cubicBezTo>
                  <a:pt x="312" y="414"/>
                  <a:pt x="312" y="413"/>
                  <a:pt x="313" y="414"/>
                </a:cubicBezTo>
                <a:cubicBezTo>
                  <a:pt x="316" y="413"/>
                  <a:pt x="317" y="415"/>
                  <a:pt x="319" y="417"/>
                </a:cubicBezTo>
                <a:cubicBezTo>
                  <a:pt x="319" y="418"/>
                  <a:pt x="319" y="419"/>
                  <a:pt x="318" y="419"/>
                </a:cubicBezTo>
                <a:cubicBezTo>
                  <a:pt x="317" y="421"/>
                  <a:pt x="316" y="423"/>
                  <a:pt x="313" y="423"/>
                </a:cubicBezTo>
                <a:cubicBezTo>
                  <a:pt x="312" y="425"/>
                  <a:pt x="307" y="426"/>
                  <a:pt x="305" y="424"/>
                </a:cubicBezTo>
                <a:cubicBezTo>
                  <a:pt x="305" y="424"/>
                  <a:pt x="304" y="424"/>
                  <a:pt x="304" y="424"/>
                </a:cubicBezTo>
                <a:cubicBezTo>
                  <a:pt x="303" y="425"/>
                  <a:pt x="302" y="425"/>
                  <a:pt x="301" y="424"/>
                </a:cubicBezTo>
                <a:cubicBezTo>
                  <a:pt x="301" y="424"/>
                  <a:pt x="300" y="424"/>
                  <a:pt x="300" y="424"/>
                </a:cubicBezTo>
                <a:cubicBezTo>
                  <a:pt x="299" y="424"/>
                  <a:pt x="299" y="425"/>
                  <a:pt x="299" y="425"/>
                </a:cubicBezTo>
                <a:cubicBezTo>
                  <a:pt x="300" y="425"/>
                  <a:pt x="300" y="425"/>
                  <a:pt x="301" y="426"/>
                </a:cubicBezTo>
                <a:cubicBezTo>
                  <a:pt x="303" y="427"/>
                  <a:pt x="302" y="430"/>
                  <a:pt x="300" y="432"/>
                </a:cubicBezTo>
                <a:cubicBezTo>
                  <a:pt x="300" y="434"/>
                  <a:pt x="298" y="433"/>
                  <a:pt x="297" y="433"/>
                </a:cubicBezTo>
                <a:cubicBezTo>
                  <a:pt x="297" y="433"/>
                  <a:pt x="298" y="433"/>
                  <a:pt x="298" y="433"/>
                </a:cubicBezTo>
                <a:cubicBezTo>
                  <a:pt x="297" y="433"/>
                  <a:pt x="297" y="433"/>
                  <a:pt x="297" y="433"/>
                </a:cubicBezTo>
                <a:cubicBezTo>
                  <a:pt x="297" y="434"/>
                  <a:pt x="296" y="434"/>
                  <a:pt x="296" y="434"/>
                </a:cubicBezTo>
                <a:cubicBezTo>
                  <a:pt x="296" y="435"/>
                  <a:pt x="293" y="434"/>
                  <a:pt x="294" y="436"/>
                </a:cubicBezTo>
                <a:cubicBezTo>
                  <a:pt x="295" y="436"/>
                  <a:pt x="297" y="435"/>
                  <a:pt x="298" y="435"/>
                </a:cubicBezTo>
                <a:cubicBezTo>
                  <a:pt x="299" y="434"/>
                  <a:pt x="299" y="434"/>
                  <a:pt x="300" y="435"/>
                </a:cubicBezTo>
                <a:cubicBezTo>
                  <a:pt x="300" y="436"/>
                  <a:pt x="300" y="436"/>
                  <a:pt x="301" y="437"/>
                </a:cubicBezTo>
                <a:cubicBezTo>
                  <a:pt x="302" y="436"/>
                  <a:pt x="303" y="436"/>
                  <a:pt x="303" y="436"/>
                </a:cubicBezTo>
                <a:cubicBezTo>
                  <a:pt x="302" y="435"/>
                  <a:pt x="301" y="436"/>
                  <a:pt x="302" y="434"/>
                </a:cubicBezTo>
                <a:cubicBezTo>
                  <a:pt x="301" y="432"/>
                  <a:pt x="302" y="431"/>
                  <a:pt x="304" y="432"/>
                </a:cubicBezTo>
                <a:cubicBezTo>
                  <a:pt x="305" y="429"/>
                  <a:pt x="307" y="426"/>
                  <a:pt x="311" y="426"/>
                </a:cubicBezTo>
                <a:cubicBezTo>
                  <a:pt x="312" y="426"/>
                  <a:pt x="313" y="425"/>
                  <a:pt x="314" y="425"/>
                </a:cubicBezTo>
                <a:cubicBezTo>
                  <a:pt x="315" y="424"/>
                  <a:pt x="316" y="423"/>
                  <a:pt x="317" y="422"/>
                </a:cubicBezTo>
                <a:cubicBezTo>
                  <a:pt x="317" y="423"/>
                  <a:pt x="317" y="424"/>
                  <a:pt x="317" y="424"/>
                </a:cubicBezTo>
                <a:cubicBezTo>
                  <a:pt x="320" y="425"/>
                  <a:pt x="319" y="428"/>
                  <a:pt x="320" y="430"/>
                </a:cubicBezTo>
                <a:cubicBezTo>
                  <a:pt x="320" y="431"/>
                  <a:pt x="320" y="431"/>
                  <a:pt x="319" y="431"/>
                </a:cubicBezTo>
                <a:cubicBezTo>
                  <a:pt x="317" y="432"/>
                  <a:pt x="315" y="433"/>
                  <a:pt x="314" y="434"/>
                </a:cubicBezTo>
                <a:cubicBezTo>
                  <a:pt x="314" y="435"/>
                  <a:pt x="313" y="435"/>
                  <a:pt x="313" y="435"/>
                </a:cubicBezTo>
                <a:cubicBezTo>
                  <a:pt x="313" y="432"/>
                  <a:pt x="311" y="433"/>
                  <a:pt x="310" y="433"/>
                </a:cubicBezTo>
                <a:cubicBezTo>
                  <a:pt x="310" y="433"/>
                  <a:pt x="310" y="433"/>
                  <a:pt x="310" y="434"/>
                </a:cubicBezTo>
                <a:cubicBezTo>
                  <a:pt x="311" y="434"/>
                  <a:pt x="311" y="434"/>
                  <a:pt x="311" y="435"/>
                </a:cubicBezTo>
                <a:cubicBezTo>
                  <a:pt x="312" y="435"/>
                  <a:pt x="313" y="436"/>
                  <a:pt x="312" y="437"/>
                </a:cubicBezTo>
                <a:cubicBezTo>
                  <a:pt x="312" y="438"/>
                  <a:pt x="311" y="438"/>
                  <a:pt x="310" y="438"/>
                </a:cubicBezTo>
                <a:cubicBezTo>
                  <a:pt x="308" y="438"/>
                  <a:pt x="307" y="439"/>
                  <a:pt x="306" y="440"/>
                </a:cubicBezTo>
                <a:cubicBezTo>
                  <a:pt x="305" y="441"/>
                  <a:pt x="304" y="441"/>
                  <a:pt x="303" y="441"/>
                </a:cubicBezTo>
                <a:cubicBezTo>
                  <a:pt x="303" y="442"/>
                  <a:pt x="302" y="442"/>
                  <a:pt x="302" y="442"/>
                </a:cubicBezTo>
                <a:cubicBezTo>
                  <a:pt x="301" y="441"/>
                  <a:pt x="300" y="441"/>
                  <a:pt x="299" y="442"/>
                </a:cubicBezTo>
                <a:cubicBezTo>
                  <a:pt x="299" y="442"/>
                  <a:pt x="298" y="443"/>
                  <a:pt x="299" y="442"/>
                </a:cubicBezTo>
                <a:cubicBezTo>
                  <a:pt x="301" y="442"/>
                  <a:pt x="302" y="444"/>
                  <a:pt x="304" y="443"/>
                </a:cubicBezTo>
                <a:cubicBezTo>
                  <a:pt x="305" y="443"/>
                  <a:pt x="305" y="444"/>
                  <a:pt x="305" y="444"/>
                </a:cubicBezTo>
                <a:cubicBezTo>
                  <a:pt x="305" y="444"/>
                  <a:pt x="306" y="445"/>
                  <a:pt x="307" y="444"/>
                </a:cubicBezTo>
                <a:cubicBezTo>
                  <a:pt x="307" y="442"/>
                  <a:pt x="307" y="440"/>
                  <a:pt x="309" y="439"/>
                </a:cubicBezTo>
                <a:cubicBezTo>
                  <a:pt x="311" y="439"/>
                  <a:pt x="312" y="440"/>
                  <a:pt x="314" y="440"/>
                </a:cubicBezTo>
                <a:cubicBezTo>
                  <a:pt x="314" y="439"/>
                  <a:pt x="315" y="438"/>
                  <a:pt x="317" y="438"/>
                </a:cubicBezTo>
                <a:cubicBezTo>
                  <a:pt x="317" y="437"/>
                  <a:pt x="318" y="437"/>
                  <a:pt x="319" y="437"/>
                </a:cubicBezTo>
                <a:cubicBezTo>
                  <a:pt x="320" y="437"/>
                  <a:pt x="320" y="437"/>
                  <a:pt x="320" y="438"/>
                </a:cubicBezTo>
                <a:cubicBezTo>
                  <a:pt x="321" y="438"/>
                  <a:pt x="321" y="436"/>
                  <a:pt x="323" y="438"/>
                </a:cubicBezTo>
                <a:cubicBezTo>
                  <a:pt x="324" y="438"/>
                  <a:pt x="325" y="439"/>
                  <a:pt x="327" y="440"/>
                </a:cubicBezTo>
                <a:cubicBezTo>
                  <a:pt x="328" y="441"/>
                  <a:pt x="330" y="442"/>
                  <a:pt x="332" y="442"/>
                </a:cubicBezTo>
                <a:cubicBezTo>
                  <a:pt x="335" y="442"/>
                  <a:pt x="338" y="443"/>
                  <a:pt x="340" y="441"/>
                </a:cubicBezTo>
                <a:cubicBezTo>
                  <a:pt x="340" y="441"/>
                  <a:pt x="341" y="441"/>
                  <a:pt x="341" y="441"/>
                </a:cubicBezTo>
                <a:cubicBezTo>
                  <a:pt x="341" y="442"/>
                  <a:pt x="341" y="442"/>
                  <a:pt x="341" y="443"/>
                </a:cubicBezTo>
                <a:cubicBezTo>
                  <a:pt x="340" y="444"/>
                  <a:pt x="338" y="446"/>
                  <a:pt x="336" y="445"/>
                </a:cubicBezTo>
                <a:cubicBezTo>
                  <a:pt x="336" y="445"/>
                  <a:pt x="335" y="445"/>
                  <a:pt x="335" y="445"/>
                </a:cubicBezTo>
                <a:cubicBezTo>
                  <a:pt x="335" y="446"/>
                  <a:pt x="335" y="446"/>
                  <a:pt x="335" y="447"/>
                </a:cubicBezTo>
                <a:cubicBezTo>
                  <a:pt x="335" y="448"/>
                  <a:pt x="335" y="448"/>
                  <a:pt x="334" y="448"/>
                </a:cubicBezTo>
                <a:cubicBezTo>
                  <a:pt x="334" y="448"/>
                  <a:pt x="333" y="448"/>
                  <a:pt x="333" y="448"/>
                </a:cubicBezTo>
                <a:cubicBezTo>
                  <a:pt x="333" y="449"/>
                  <a:pt x="335" y="451"/>
                  <a:pt x="332" y="450"/>
                </a:cubicBezTo>
                <a:cubicBezTo>
                  <a:pt x="331" y="449"/>
                  <a:pt x="332" y="451"/>
                  <a:pt x="331" y="451"/>
                </a:cubicBezTo>
                <a:cubicBezTo>
                  <a:pt x="331" y="454"/>
                  <a:pt x="330" y="453"/>
                  <a:pt x="329" y="452"/>
                </a:cubicBezTo>
                <a:cubicBezTo>
                  <a:pt x="328" y="453"/>
                  <a:pt x="329" y="455"/>
                  <a:pt x="327" y="455"/>
                </a:cubicBezTo>
                <a:cubicBezTo>
                  <a:pt x="326" y="455"/>
                  <a:pt x="326" y="456"/>
                  <a:pt x="325" y="456"/>
                </a:cubicBezTo>
                <a:cubicBezTo>
                  <a:pt x="324" y="456"/>
                  <a:pt x="324" y="457"/>
                  <a:pt x="324" y="457"/>
                </a:cubicBezTo>
                <a:cubicBezTo>
                  <a:pt x="324" y="459"/>
                  <a:pt x="323" y="459"/>
                  <a:pt x="322" y="458"/>
                </a:cubicBezTo>
                <a:cubicBezTo>
                  <a:pt x="322" y="458"/>
                  <a:pt x="321" y="457"/>
                  <a:pt x="321" y="457"/>
                </a:cubicBezTo>
                <a:cubicBezTo>
                  <a:pt x="321" y="457"/>
                  <a:pt x="321" y="457"/>
                  <a:pt x="321" y="457"/>
                </a:cubicBezTo>
                <a:cubicBezTo>
                  <a:pt x="320" y="459"/>
                  <a:pt x="321" y="459"/>
                  <a:pt x="322" y="460"/>
                </a:cubicBezTo>
                <a:cubicBezTo>
                  <a:pt x="321" y="461"/>
                  <a:pt x="319" y="462"/>
                  <a:pt x="318" y="464"/>
                </a:cubicBezTo>
                <a:cubicBezTo>
                  <a:pt x="318" y="465"/>
                  <a:pt x="318" y="466"/>
                  <a:pt x="317" y="466"/>
                </a:cubicBezTo>
                <a:cubicBezTo>
                  <a:pt x="316" y="467"/>
                  <a:pt x="315" y="467"/>
                  <a:pt x="315" y="467"/>
                </a:cubicBezTo>
                <a:cubicBezTo>
                  <a:pt x="313" y="466"/>
                  <a:pt x="313" y="468"/>
                  <a:pt x="313" y="469"/>
                </a:cubicBezTo>
                <a:cubicBezTo>
                  <a:pt x="312" y="470"/>
                  <a:pt x="309" y="469"/>
                  <a:pt x="308" y="471"/>
                </a:cubicBezTo>
                <a:cubicBezTo>
                  <a:pt x="308" y="471"/>
                  <a:pt x="308" y="471"/>
                  <a:pt x="308" y="471"/>
                </a:cubicBezTo>
                <a:cubicBezTo>
                  <a:pt x="307" y="471"/>
                  <a:pt x="307" y="471"/>
                  <a:pt x="306" y="472"/>
                </a:cubicBezTo>
                <a:cubicBezTo>
                  <a:pt x="305" y="471"/>
                  <a:pt x="305" y="471"/>
                  <a:pt x="304" y="472"/>
                </a:cubicBezTo>
                <a:cubicBezTo>
                  <a:pt x="304" y="472"/>
                  <a:pt x="304" y="472"/>
                  <a:pt x="304" y="472"/>
                </a:cubicBezTo>
                <a:cubicBezTo>
                  <a:pt x="303" y="473"/>
                  <a:pt x="302" y="472"/>
                  <a:pt x="302" y="472"/>
                </a:cubicBezTo>
                <a:cubicBezTo>
                  <a:pt x="301" y="472"/>
                  <a:pt x="301" y="473"/>
                  <a:pt x="300" y="473"/>
                </a:cubicBezTo>
                <a:cubicBezTo>
                  <a:pt x="299" y="473"/>
                  <a:pt x="298" y="475"/>
                  <a:pt x="296" y="475"/>
                </a:cubicBezTo>
                <a:cubicBezTo>
                  <a:pt x="295" y="475"/>
                  <a:pt x="295" y="475"/>
                  <a:pt x="295" y="475"/>
                </a:cubicBezTo>
                <a:cubicBezTo>
                  <a:pt x="292" y="477"/>
                  <a:pt x="292" y="477"/>
                  <a:pt x="289" y="474"/>
                </a:cubicBezTo>
                <a:cubicBezTo>
                  <a:pt x="289" y="474"/>
                  <a:pt x="288" y="475"/>
                  <a:pt x="288" y="475"/>
                </a:cubicBezTo>
                <a:cubicBezTo>
                  <a:pt x="288" y="476"/>
                  <a:pt x="288" y="476"/>
                  <a:pt x="288" y="476"/>
                </a:cubicBezTo>
                <a:cubicBezTo>
                  <a:pt x="288" y="477"/>
                  <a:pt x="287" y="478"/>
                  <a:pt x="288" y="479"/>
                </a:cubicBezTo>
                <a:cubicBezTo>
                  <a:pt x="287" y="480"/>
                  <a:pt x="286" y="480"/>
                  <a:pt x="286" y="478"/>
                </a:cubicBezTo>
                <a:cubicBezTo>
                  <a:pt x="286" y="477"/>
                  <a:pt x="285" y="477"/>
                  <a:pt x="284" y="477"/>
                </a:cubicBezTo>
                <a:cubicBezTo>
                  <a:pt x="286" y="480"/>
                  <a:pt x="286" y="480"/>
                  <a:pt x="283" y="480"/>
                </a:cubicBezTo>
                <a:cubicBezTo>
                  <a:pt x="281" y="480"/>
                  <a:pt x="279" y="480"/>
                  <a:pt x="277" y="479"/>
                </a:cubicBezTo>
                <a:cubicBezTo>
                  <a:pt x="276" y="479"/>
                  <a:pt x="276" y="478"/>
                  <a:pt x="276" y="478"/>
                </a:cubicBezTo>
                <a:cubicBezTo>
                  <a:pt x="276" y="477"/>
                  <a:pt x="277" y="477"/>
                  <a:pt x="277" y="477"/>
                </a:cubicBezTo>
                <a:cubicBezTo>
                  <a:pt x="278" y="477"/>
                  <a:pt x="278" y="477"/>
                  <a:pt x="278" y="477"/>
                </a:cubicBezTo>
                <a:cubicBezTo>
                  <a:pt x="277" y="477"/>
                  <a:pt x="275" y="477"/>
                  <a:pt x="275" y="475"/>
                </a:cubicBezTo>
                <a:cubicBezTo>
                  <a:pt x="273" y="474"/>
                  <a:pt x="273" y="472"/>
                  <a:pt x="272" y="470"/>
                </a:cubicBezTo>
                <a:cubicBezTo>
                  <a:pt x="271" y="470"/>
                  <a:pt x="273" y="472"/>
                  <a:pt x="271" y="473"/>
                </a:cubicBezTo>
                <a:cubicBezTo>
                  <a:pt x="272" y="473"/>
                  <a:pt x="272" y="474"/>
                  <a:pt x="272" y="474"/>
                </a:cubicBezTo>
                <a:cubicBezTo>
                  <a:pt x="272" y="475"/>
                  <a:pt x="276" y="476"/>
                  <a:pt x="273" y="478"/>
                </a:cubicBezTo>
                <a:cubicBezTo>
                  <a:pt x="272" y="478"/>
                  <a:pt x="273" y="479"/>
                  <a:pt x="274" y="479"/>
                </a:cubicBezTo>
                <a:cubicBezTo>
                  <a:pt x="275" y="479"/>
                  <a:pt x="275" y="479"/>
                  <a:pt x="275" y="480"/>
                </a:cubicBezTo>
                <a:cubicBezTo>
                  <a:pt x="274" y="481"/>
                  <a:pt x="274" y="481"/>
                  <a:pt x="274" y="482"/>
                </a:cubicBezTo>
                <a:cubicBezTo>
                  <a:pt x="274" y="483"/>
                  <a:pt x="274" y="483"/>
                  <a:pt x="274" y="483"/>
                </a:cubicBezTo>
                <a:cubicBezTo>
                  <a:pt x="271" y="482"/>
                  <a:pt x="271" y="487"/>
                  <a:pt x="268" y="487"/>
                </a:cubicBezTo>
                <a:cubicBezTo>
                  <a:pt x="268" y="487"/>
                  <a:pt x="266" y="489"/>
                  <a:pt x="266" y="491"/>
                </a:cubicBezTo>
                <a:cubicBezTo>
                  <a:pt x="267" y="492"/>
                  <a:pt x="267" y="493"/>
                  <a:pt x="265" y="493"/>
                </a:cubicBezTo>
                <a:cubicBezTo>
                  <a:pt x="265" y="493"/>
                  <a:pt x="265" y="494"/>
                  <a:pt x="265" y="494"/>
                </a:cubicBezTo>
                <a:cubicBezTo>
                  <a:pt x="265" y="496"/>
                  <a:pt x="265" y="498"/>
                  <a:pt x="262" y="499"/>
                </a:cubicBezTo>
                <a:cubicBezTo>
                  <a:pt x="262" y="500"/>
                  <a:pt x="261" y="501"/>
                  <a:pt x="262" y="502"/>
                </a:cubicBezTo>
                <a:cubicBezTo>
                  <a:pt x="261" y="503"/>
                  <a:pt x="261" y="504"/>
                  <a:pt x="260" y="505"/>
                </a:cubicBezTo>
                <a:cubicBezTo>
                  <a:pt x="260" y="505"/>
                  <a:pt x="260" y="505"/>
                  <a:pt x="260" y="505"/>
                </a:cubicBezTo>
                <a:cubicBezTo>
                  <a:pt x="259" y="506"/>
                  <a:pt x="259" y="506"/>
                  <a:pt x="259" y="506"/>
                </a:cubicBezTo>
                <a:cubicBezTo>
                  <a:pt x="259" y="507"/>
                  <a:pt x="258" y="508"/>
                  <a:pt x="257" y="508"/>
                </a:cubicBezTo>
                <a:cubicBezTo>
                  <a:pt x="256" y="511"/>
                  <a:pt x="254" y="512"/>
                  <a:pt x="251" y="510"/>
                </a:cubicBezTo>
                <a:cubicBezTo>
                  <a:pt x="251" y="511"/>
                  <a:pt x="251" y="511"/>
                  <a:pt x="251" y="512"/>
                </a:cubicBezTo>
                <a:cubicBezTo>
                  <a:pt x="250" y="513"/>
                  <a:pt x="249" y="514"/>
                  <a:pt x="249" y="516"/>
                </a:cubicBezTo>
                <a:cubicBezTo>
                  <a:pt x="248" y="517"/>
                  <a:pt x="247" y="517"/>
                  <a:pt x="246" y="517"/>
                </a:cubicBezTo>
                <a:cubicBezTo>
                  <a:pt x="244" y="517"/>
                  <a:pt x="246" y="515"/>
                  <a:pt x="245" y="515"/>
                </a:cubicBezTo>
                <a:cubicBezTo>
                  <a:pt x="244" y="515"/>
                  <a:pt x="246" y="520"/>
                  <a:pt x="242" y="517"/>
                </a:cubicBezTo>
                <a:cubicBezTo>
                  <a:pt x="242" y="517"/>
                  <a:pt x="243" y="518"/>
                  <a:pt x="243" y="518"/>
                </a:cubicBezTo>
                <a:cubicBezTo>
                  <a:pt x="243" y="519"/>
                  <a:pt x="243" y="520"/>
                  <a:pt x="242" y="521"/>
                </a:cubicBezTo>
                <a:cubicBezTo>
                  <a:pt x="241" y="520"/>
                  <a:pt x="242" y="519"/>
                  <a:pt x="242" y="518"/>
                </a:cubicBezTo>
                <a:cubicBezTo>
                  <a:pt x="241" y="518"/>
                  <a:pt x="242" y="517"/>
                  <a:pt x="241" y="516"/>
                </a:cubicBezTo>
                <a:cubicBezTo>
                  <a:pt x="240" y="517"/>
                  <a:pt x="242" y="519"/>
                  <a:pt x="239" y="519"/>
                </a:cubicBezTo>
                <a:cubicBezTo>
                  <a:pt x="239" y="520"/>
                  <a:pt x="239" y="521"/>
                  <a:pt x="239" y="521"/>
                </a:cubicBezTo>
                <a:cubicBezTo>
                  <a:pt x="238" y="522"/>
                  <a:pt x="236" y="523"/>
                  <a:pt x="235" y="522"/>
                </a:cubicBezTo>
                <a:cubicBezTo>
                  <a:pt x="234" y="521"/>
                  <a:pt x="234" y="520"/>
                  <a:pt x="235" y="519"/>
                </a:cubicBezTo>
                <a:cubicBezTo>
                  <a:pt x="235" y="519"/>
                  <a:pt x="236" y="518"/>
                  <a:pt x="236" y="518"/>
                </a:cubicBezTo>
                <a:cubicBezTo>
                  <a:pt x="235" y="515"/>
                  <a:pt x="238" y="513"/>
                  <a:pt x="240" y="511"/>
                </a:cubicBezTo>
                <a:cubicBezTo>
                  <a:pt x="238" y="510"/>
                  <a:pt x="236" y="510"/>
                  <a:pt x="233" y="509"/>
                </a:cubicBezTo>
                <a:cubicBezTo>
                  <a:pt x="233" y="510"/>
                  <a:pt x="234" y="510"/>
                  <a:pt x="235" y="510"/>
                </a:cubicBezTo>
                <a:cubicBezTo>
                  <a:pt x="235" y="511"/>
                  <a:pt x="235" y="511"/>
                  <a:pt x="235" y="511"/>
                </a:cubicBezTo>
                <a:cubicBezTo>
                  <a:pt x="235" y="511"/>
                  <a:pt x="235" y="511"/>
                  <a:pt x="235" y="510"/>
                </a:cubicBezTo>
                <a:cubicBezTo>
                  <a:pt x="237" y="511"/>
                  <a:pt x="235" y="512"/>
                  <a:pt x="235" y="513"/>
                </a:cubicBezTo>
                <a:cubicBezTo>
                  <a:pt x="235" y="513"/>
                  <a:pt x="235" y="515"/>
                  <a:pt x="235" y="516"/>
                </a:cubicBezTo>
                <a:cubicBezTo>
                  <a:pt x="235" y="517"/>
                  <a:pt x="234" y="518"/>
                  <a:pt x="233" y="517"/>
                </a:cubicBezTo>
                <a:cubicBezTo>
                  <a:pt x="233" y="519"/>
                  <a:pt x="233" y="519"/>
                  <a:pt x="233" y="521"/>
                </a:cubicBezTo>
                <a:cubicBezTo>
                  <a:pt x="233" y="521"/>
                  <a:pt x="233" y="522"/>
                  <a:pt x="232" y="522"/>
                </a:cubicBezTo>
                <a:cubicBezTo>
                  <a:pt x="231" y="520"/>
                  <a:pt x="230" y="522"/>
                  <a:pt x="229" y="522"/>
                </a:cubicBezTo>
                <a:cubicBezTo>
                  <a:pt x="227" y="523"/>
                  <a:pt x="228" y="521"/>
                  <a:pt x="227" y="521"/>
                </a:cubicBezTo>
                <a:cubicBezTo>
                  <a:pt x="226" y="523"/>
                  <a:pt x="226" y="524"/>
                  <a:pt x="224" y="522"/>
                </a:cubicBezTo>
                <a:cubicBezTo>
                  <a:pt x="224" y="522"/>
                  <a:pt x="223" y="522"/>
                  <a:pt x="223" y="522"/>
                </a:cubicBezTo>
                <a:cubicBezTo>
                  <a:pt x="223" y="525"/>
                  <a:pt x="222" y="523"/>
                  <a:pt x="221" y="523"/>
                </a:cubicBezTo>
                <a:cubicBezTo>
                  <a:pt x="221" y="525"/>
                  <a:pt x="222" y="525"/>
                  <a:pt x="222" y="527"/>
                </a:cubicBezTo>
                <a:cubicBezTo>
                  <a:pt x="223" y="529"/>
                  <a:pt x="220" y="530"/>
                  <a:pt x="220" y="531"/>
                </a:cubicBezTo>
                <a:cubicBezTo>
                  <a:pt x="219" y="532"/>
                  <a:pt x="218" y="530"/>
                  <a:pt x="217" y="530"/>
                </a:cubicBezTo>
                <a:cubicBezTo>
                  <a:pt x="217" y="530"/>
                  <a:pt x="217" y="530"/>
                  <a:pt x="217" y="530"/>
                </a:cubicBezTo>
                <a:cubicBezTo>
                  <a:pt x="217" y="530"/>
                  <a:pt x="217" y="530"/>
                  <a:pt x="217" y="530"/>
                </a:cubicBezTo>
                <a:cubicBezTo>
                  <a:pt x="217" y="530"/>
                  <a:pt x="216" y="531"/>
                  <a:pt x="216" y="531"/>
                </a:cubicBezTo>
                <a:cubicBezTo>
                  <a:pt x="214" y="530"/>
                  <a:pt x="214" y="532"/>
                  <a:pt x="214" y="534"/>
                </a:cubicBezTo>
                <a:cubicBezTo>
                  <a:pt x="215" y="534"/>
                  <a:pt x="215" y="536"/>
                  <a:pt x="216" y="534"/>
                </a:cubicBezTo>
                <a:cubicBezTo>
                  <a:pt x="216" y="533"/>
                  <a:pt x="217" y="534"/>
                  <a:pt x="217" y="534"/>
                </a:cubicBezTo>
                <a:cubicBezTo>
                  <a:pt x="218" y="536"/>
                  <a:pt x="219" y="537"/>
                  <a:pt x="218" y="539"/>
                </a:cubicBezTo>
                <a:cubicBezTo>
                  <a:pt x="219" y="539"/>
                  <a:pt x="219" y="539"/>
                  <a:pt x="220" y="540"/>
                </a:cubicBezTo>
                <a:cubicBezTo>
                  <a:pt x="218" y="540"/>
                  <a:pt x="216" y="542"/>
                  <a:pt x="216" y="543"/>
                </a:cubicBezTo>
                <a:cubicBezTo>
                  <a:pt x="216" y="544"/>
                  <a:pt x="216" y="544"/>
                  <a:pt x="216" y="544"/>
                </a:cubicBezTo>
                <a:cubicBezTo>
                  <a:pt x="215" y="544"/>
                  <a:pt x="215" y="544"/>
                  <a:pt x="215" y="543"/>
                </a:cubicBezTo>
                <a:cubicBezTo>
                  <a:pt x="214" y="542"/>
                  <a:pt x="212" y="542"/>
                  <a:pt x="211" y="543"/>
                </a:cubicBezTo>
                <a:cubicBezTo>
                  <a:pt x="211" y="545"/>
                  <a:pt x="213" y="545"/>
                  <a:pt x="215" y="545"/>
                </a:cubicBezTo>
                <a:cubicBezTo>
                  <a:pt x="217" y="545"/>
                  <a:pt x="218" y="546"/>
                  <a:pt x="217" y="548"/>
                </a:cubicBezTo>
                <a:cubicBezTo>
                  <a:pt x="216" y="548"/>
                  <a:pt x="216" y="549"/>
                  <a:pt x="217" y="549"/>
                </a:cubicBezTo>
                <a:cubicBezTo>
                  <a:pt x="218" y="552"/>
                  <a:pt x="217" y="554"/>
                  <a:pt x="214" y="555"/>
                </a:cubicBezTo>
                <a:cubicBezTo>
                  <a:pt x="212" y="556"/>
                  <a:pt x="214" y="556"/>
                  <a:pt x="214" y="557"/>
                </a:cubicBezTo>
                <a:cubicBezTo>
                  <a:pt x="213" y="557"/>
                  <a:pt x="213" y="556"/>
                  <a:pt x="212" y="556"/>
                </a:cubicBezTo>
                <a:cubicBezTo>
                  <a:pt x="212" y="556"/>
                  <a:pt x="211" y="556"/>
                  <a:pt x="211" y="556"/>
                </a:cubicBezTo>
                <a:cubicBezTo>
                  <a:pt x="211" y="557"/>
                  <a:pt x="212" y="557"/>
                  <a:pt x="212" y="557"/>
                </a:cubicBezTo>
                <a:cubicBezTo>
                  <a:pt x="212" y="558"/>
                  <a:pt x="214" y="557"/>
                  <a:pt x="213" y="559"/>
                </a:cubicBezTo>
                <a:cubicBezTo>
                  <a:pt x="212" y="560"/>
                  <a:pt x="212" y="559"/>
                  <a:pt x="211" y="558"/>
                </a:cubicBezTo>
                <a:cubicBezTo>
                  <a:pt x="211" y="559"/>
                  <a:pt x="211" y="559"/>
                  <a:pt x="211" y="559"/>
                </a:cubicBezTo>
                <a:cubicBezTo>
                  <a:pt x="213" y="561"/>
                  <a:pt x="212" y="562"/>
                  <a:pt x="210" y="564"/>
                </a:cubicBezTo>
                <a:cubicBezTo>
                  <a:pt x="209" y="565"/>
                  <a:pt x="209" y="565"/>
                  <a:pt x="208" y="566"/>
                </a:cubicBezTo>
                <a:cubicBezTo>
                  <a:pt x="207" y="567"/>
                  <a:pt x="206" y="567"/>
                  <a:pt x="205" y="566"/>
                </a:cubicBezTo>
                <a:cubicBezTo>
                  <a:pt x="205" y="566"/>
                  <a:pt x="206" y="566"/>
                  <a:pt x="206" y="565"/>
                </a:cubicBezTo>
                <a:cubicBezTo>
                  <a:pt x="206" y="565"/>
                  <a:pt x="206" y="565"/>
                  <a:pt x="206" y="565"/>
                </a:cubicBezTo>
                <a:cubicBezTo>
                  <a:pt x="205" y="565"/>
                  <a:pt x="205" y="565"/>
                  <a:pt x="205" y="564"/>
                </a:cubicBezTo>
                <a:cubicBezTo>
                  <a:pt x="205" y="564"/>
                  <a:pt x="204" y="564"/>
                  <a:pt x="204" y="564"/>
                </a:cubicBezTo>
                <a:cubicBezTo>
                  <a:pt x="204" y="566"/>
                  <a:pt x="203" y="568"/>
                  <a:pt x="201" y="566"/>
                </a:cubicBezTo>
                <a:cubicBezTo>
                  <a:pt x="201" y="567"/>
                  <a:pt x="201" y="567"/>
                  <a:pt x="201" y="567"/>
                </a:cubicBezTo>
                <a:cubicBezTo>
                  <a:pt x="201" y="568"/>
                  <a:pt x="201" y="568"/>
                  <a:pt x="201" y="568"/>
                </a:cubicBezTo>
                <a:cubicBezTo>
                  <a:pt x="201" y="568"/>
                  <a:pt x="201" y="568"/>
                  <a:pt x="201" y="567"/>
                </a:cubicBezTo>
                <a:cubicBezTo>
                  <a:pt x="201" y="567"/>
                  <a:pt x="202" y="567"/>
                  <a:pt x="203" y="568"/>
                </a:cubicBezTo>
                <a:cubicBezTo>
                  <a:pt x="203" y="568"/>
                  <a:pt x="203" y="568"/>
                  <a:pt x="203" y="568"/>
                </a:cubicBezTo>
                <a:cubicBezTo>
                  <a:pt x="204" y="568"/>
                  <a:pt x="205" y="568"/>
                  <a:pt x="205" y="569"/>
                </a:cubicBezTo>
                <a:cubicBezTo>
                  <a:pt x="205" y="569"/>
                  <a:pt x="207" y="569"/>
                  <a:pt x="206" y="570"/>
                </a:cubicBezTo>
                <a:cubicBezTo>
                  <a:pt x="206" y="572"/>
                  <a:pt x="205" y="572"/>
                  <a:pt x="204" y="571"/>
                </a:cubicBezTo>
                <a:cubicBezTo>
                  <a:pt x="204" y="571"/>
                  <a:pt x="203" y="571"/>
                  <a:pt x="203" y="571"/>
                </a:cubicBezTo>
                <a:cubicBezTo>
                  <a:pt x="205" y="572"/>
                  <a:pt x="206" y="574"/>
                  <a:pt x="205" y="576"/>
                </a:cubicBezTo>
                <a:cubicBezTo>
                  <a:pt x="207" y="577"/>
                  <a:pt x="205" y="579"/>
                  <a:pt x="207" y="579"/>
                </a:cubicBezTo>
                <a:cubicBezTo>
                  <a:pt x="207" y="579"/>
                  <a:pt x="206" y="580"/>
                  <a:pt x="206" y="580"/>
                </a:cubicBezTo>
                <a:cubicBezTo>
                  <a:pt x="205" y="581"/>
                  <a:pt x="205" y="581"/>
                  <a:pt x="204" y="581"/>
                </a:cubicBezTo>
                <a:cubicBezTo>
                  <a:pt x="204" y="582"/>
                  <a:pt x="205" y="582"/>
                  <a:pt x="205" y="583"/>
                </a:cubicBezTo>
                <a:cubicBezTo>
                  <a:pt x="205" y="584"/>
                  <a:pt x="203" y="583"/>
                  <a:pt x="203" y="584"/>
                </a:cubicBezTo>
                <a:cubicBezTo>
                  <a:pt x="203" y="584"/>
                  <a:pt x="204" y="584"/>
                  <a:pt x="204" y="584"/>
                </a:cubicBezTo>
                <a:cubicBezTo>
                  <a:pt x="205" y="585"/>
                  <a:pt x="205" y="585"/>
                  <a:pt x="204" y="586"/>
                </a:cubicBezTo>
                <a:cubicBezTo>
                  <a:pt x="203" y="587"/>
                  <a:pt x="202" y="586"/>
                  <a:pt x="201" y="587"/>
                </a:cubicBezTo>
                <a:cubicBezTo>
                  <a:pt x="203" y="588"/>
                  <a:pt x="203" y="588"/>
                  <a:pt x="200" y="590"/>
                </a:cubicBezTo>
                <a:cubicBezTo>
                  <a:pt x="201" y="591"/>
                  <a:pt x="203" y="590"/>
                  <a:pt x="203" y="592"/>
                </a:cubicBezTo>
                <a:cubicBezTo>
                  <a:pt x="203" y="593"/>
                  <a:pt x="202" y="593"/>
                  <a:pt x="202" y="593"/>
                </a:cubicBezTo>
                <a:cubicBezTo>
                  <a:pt x="202" y="594"/>
                  <a:pt x="202" y="594"/>
                  <a:pt x="202" y="595"/>
                </a:cubicBezTo>
                <a:cubicBezTo>
                  <a:pt x="201" y="596"/>
                  <a:pt x="202" y="598"/>
                  <a:pt x="200" y="598"/>
                </a:cubicBezTo>
                <a:cubicBezTo>
                  <a:pt x="199" y="598"/>
                  <a:pt x="199" y="599"/>
                  <a:pt x="198" y="600"/>
                </a:cubicBezTo>
                <a:cubicBezTo>
                  <a:pt x="199" y="600"/>
                  <a:pt x="200" y="599"/>
                  <a:pt x="201" y="601"/>
                </a:cubicBezTo>
                <a:cubicBezTo>
                  <a:pt x="201" y="603"/>
                  <a:pt x="201" y="604"/>
                  <a:pt x="200" y="605"/>
                </a:cubicBezTo>
                <a:cubicBezTo>
                  <a:pt x="199" y="606"/>
                  <a:pt x="198" y="605"/>
                  <a:pt x="197" y="605"/>
                </a:cubicBezTo>
                <a:cubicBezTo>
                  <a:pt x="195" y="608"/>
                  <a:pt x="194" y="607"/>
                  <a:pt x="192" y="606"/>
                </a:cubicBezTo>
                <a:cubicBezTo>
                  <a:pt x="191" y="604"/>
                  <a:pt x="188" y="605"/>
                  <a:pt x="188" y="603"/>
                </a:cubicBezTo>
                <a:cubicBezTo>
                  <a:pt x="188" y="602"/>
                  <a:pt x="187" y="602"/>
                  <a:pt x="187" y="602"/>
                </a:cubicBezTo>
                <a:cubicBezTo>
                  <a:pt x="186" y="602"/>
                  <a:pt x="188" y="601"/>
                  <a:pt x="187" y="601"/>
                </a:cubicBezTo>
                <a:cubicBezTo>
                  <a:pt x="186" y="601"/>
                  <a:pt x="186" y="601"/>
                  <a:pt x="186" y="603"/>
                </a:cubicBezTo>
                <a:cubicBezTo>
                  <a:pt x="185" y="600"/>
                  <a:pt x="188" y="600"/>
                  <a:pt x="188" y="598"/>
                </a:cubicBezTo>
                <a:cubicBezTo>
                  <a:pt x="185" y="597"/>
                  <a:pt x="183" y="597"/>
                  <a:pt x="182" y="593"/>
                </a:cubicBezTo>
                <a:cubicBezTo>
                  <a:pt x="182" y="592"/>
                  <a:pt x="181" y="592"/>
                  <a:pt x="180" y="591"/>
                </a:cubicBezTo>
                <a:cubicBezTo>
                  <a:pt x="180" y="593"/>
                  <a:pt x="179" y="594"/>
                  <a:pt x="177" y="594"/>
                </a:cubicBezTo>
                <a:cubicBezTo>
                  <a:pt x="177" y="593"/>
                  <a:pt x="178" y="593"/>
                  <a:pt x="179" y="592"/>
                </a:cubicBezTo>
                <a:cubicBezTo>
                  <a:pt x="179" y="592"/>
                  <a:pt x="179" y="591"/>
                  <a:pt x="179" y="591"/>
                </a:cubicBezTo>
                <a:cubicBezTo>
                  <a:pt x="179" y="591"/>
                  <a:pt x="179" y="590"/>
                  <a:pt x="178" y="590"/>
                </a:cubicBezTo>
                <a:cubicBezTo>
                  <a:pt x="178" y="590"/>
                  <a:pt x="178" y="591"/>
                  <a:pt x="178" y="591"/>
                </a:cubicBezTo>
                <a:cubicBezTo>
                  <a:pt x="177" y="592"/>
                  <a:pt x="176" y="593"/>
                  <a:pt x="175" y="594"/>
                </a:cubicBezTo>
                <a:cubicBezTo>
                  <a:pt x="175" y="594"/>
                  <a:pt x="174" y="594"/>
                  <a:pt x="174" y="593"/>
                </a:cubicBezTo>
                <a:cubicBezTo>
                  <a:pt x="173" y="593"/>
                  <a:pt x="175" y="593"/>
                  <a:pt x="174" y="592"/>
                </a:cubicBezTo>
                <a:cubicBezTo>
                  <a:pt x="173" y="594"/>
                  <a:pt x="170" y="593"/>
                  <a:pt x="169" y="595"/>
                </a:cubicBezTo>
                <a:cubicBezTo>
                  <a:pt x="169" y="595"/>
                  <a:pt x="168" y="595"/>
                  <a:pt x="167" y="595"/>
                </a:cubicBezTo>
                <a:cubicBezTo>
                  <a:pt x="167" y="595"/>
                  <a:pt x="166" y="594"/>
                  <a:pt x="166" y="594"/>
                </a:cubicBezTo>
                <a:cubicBezTo>
                  <a:pt x="166" y="593"/>
                  <a:pt x="167" y="592"/>
                  <a:pt x="168" y="592"/>
                </a:cubicBezTo>
                <a:cubicBezTo>
                  <a:pt x="168" y="592"/>
                  <a:pt x="168" y="591"/>
                  <a:pt x="168" y="591"/>
                </a:cubicBezTo>
                <a:cubicBezTo>
                  <a:pt x="167" y="591"/>
                  <a:pt x="166" y="591"/>
                  <a:pt x="165" y="591"/>
                </a:cubicBezTo>
                <a:cubicBezTo>
                  <a:pt x="165" y="590"/>
                  <a:pt x="165" y="590"/>
                  <a:pt x="164" y="589"/>
                </a:cubicBezTo>
                <a:cubicBezTo>
                  <a:pt x="164" y="589"/>
                  <a:pt x="164" y="589"/>
                  <a:pt x="164" y="588"/>
                </a:cubicBezTo>
                <a:cubicBezTo>
                  <a:pt x="164" y="588"/>
                  <a:pt x="164" y="588"/>
                  <a:pt x="164" y="587"/>
                </a:cubicBezTo>
                <a:cubicBezTo>
                  <a:pt x="164" y="587"/>
                  <a:pt x="163" y="587"/>
                  <a:pt x="162" y="587"/>
                </a:cubicBezTo>
                <a:cubicBezTo>
                  <a:pt x="162" y="587"/>
                  <a:pt x="162" y="586"/>
                  <a:pt x="161" y="586"/>
                </a:cubicBezTo>
                <a:cubicBezTo>
                  <a:pt x="161" y="585"/>
                  <a:pt x="162" y="585"/>
                  <a:pt x="162" y="585"/>
                </a:cubicBezTo>
                <a:cubicBezTo>
                  <a:pt x="161" y="584"/>
                  <a:pt x="160" y="584"/>
                  <a:pt x="159" y="583"/>
                </a:cubicBezTo>
                <a:cubicBezTo>
                  <a:pt x="161" y="582"/>
                  <a:pt x="160" y="579"/>
                  <a:pt x="162" y="578"/>
                </a:cubicBezTo>
                <a:cubicBezTo>
                  <a:pt x="160" y="578"/>
                  <a:pt x="160" y="580"/>
                  <a:pt x="159" y="581"/>
                </a:cubicBezTo>
                <a:cubicBezTo>
                  <a:pt x="159" y="579"/>
                  <a:pt x="159" y="579"/>
                  <a:pt x="162" y="576"/>
                </a:cubicBezTo>
                <a:cubicBezTo>
                  <a:pt x="161" y="576"/>
                  <a:pt x="160" y="575"/>
                  <a:pt x="160" y="576"/>
                </a:cubicBezTo>
                <a:cubicBezTo>
                  <a:pt x="159" y="577"/>
                  <a:pt x="159" y="577"/>
                  <a:pt x="158" y="576"/>
                </a:cubicBezTo>
                <a:cubicBezTo>
                  <a:pt x="158" y="577"/>
                  <a:pt x="158" y="577"/>
                  <a:pt x="157" y="577"/>
                </a:cubicBezTo>
                <a:cubicBezTo>
                  <a:pt x="157" y="577"/>
                  <a:pt x="157" y="577"/>
                  <a:pt x="157" y="577"/>
                </a:cubicBezTo>
                <a:cubicBezTo>
                  <a:pt x="157" y="576"/>
                  <a:pt x="158" y="576"/>
                  <a:pt x="158" y="576"/>
                </a:cubicBezTo>
                <a:cubicBezTo>
                  <a:pt x="158" y="575"/>
                  <a:pt x="160" y="574"/>
                  <a:pt x="158" y="573"/>
                </a:cubicBezTo>
                <a:cubicBezTo>
                  <a:pt x="157" y="573"/>
                  <a:pt x="157" y="573"/>
                  <a:pt x="157" y="573"/>
                </a:cubicBezTo>
                <a:cubicBezTo>
                  <a:pt x="157" y="574"/>
                  <a:pt x="157" y="574"/>
                  <a:pt x="157" y="574"/>
                </a:cubicBezTo>
                <a:cubicBezTo>
                  <a:pt x="157" y="574"/>
                  <a:pt x="158" y="574"/>
                  <a:pt x="158" y="574"/>
                </a:cubicBezTo>
                <a:cubicBezTo>
                  <a:pt x="158" y="575"/>
                  <a:pt x="157" y="575"/>
                  <a:pt x="157" y="575"/>
                </a:cubicBezTo>
                <a:cubicBezTo>
                  <a:pt x="156" y="574"/>
                  <a:pt x="156" y="574"/>
                  <a:pt x="156" y="573"/>
                </a:cubicBezTo>
                <a:cubicBezTo>
                  <a:pt x="155" y="573"/>
                  <a:pt x="155" y="573"/>
                  <a:pt x="155" y="573"/>
                </a:cubicBezTo>
                <a:cubicBezTo>
                  <a:pt x="153" y="572"/>
                  <a:pt x="152" y="571"/>
                  <a:pt x="152" y="569"/>
                </a:cubicBezTo>
                <a:cubicBezTo>
                  <a:pt x="153" y="567"/>
                  <a:pt x="153" y="565"/>
                  <a:pt x="151" y="563"/>
                </a:cubicBezTo>
                <a:cubicBezTo>
                  <a:pt x="151" y="563"/>
                  <a:pt x="149" y="562"/>
                  <a:pt x="150" y="561"/>
                </a:cubicBezTo>
                <a:cubicBezTo>
                  <a:pt x="150" y="561"/>
                  <a:pt x="150" y="560"/>
                  <a:pt x="150" y="560"/>
                </a:cubicBezTo>
                <a:cubicBezTo>
                  <a:pt x="147" y="561"/>
                  <a:pt x="147" y="559"/>
                  <a:pt x="147" y="558"/>
                </a:cubicBezTo>
                <a:cubicBezTo>
                  <a:pt x="147" y="557"/>
                  <a:pt x="147" y="557"/>
                  <a:pt x="147" y="556"/>
                </a:cubicBezTo>
                <a:cubicBezTo>
                  <a:pt x="146" y="556"/>
                  <a:pt x="146" y="555"/>
                  <a:pt x="145" y="554"/>
                </a:cubicBezTo>
                <a:cubicBezTo>
                  <a:pt x="144" y="553"/>
                  <a:pt x="144" y="552"/>
                  <a:pt x="146" y="551"/>
                </a:cubicBezTo>
                <a:cubicBezTo>
                  <a:pt x="146" y="550"/>
                  <a:pt x="145" y="550"/>
                  <a:pt x="145" y="550"/>
                </a:cubicBezTo>
                <a:cubicBezTo>
                  <a:pt x="144" y="548"/>
                  <a:pt x="144" y="546"/>
                  <a:pt x="143" y="544"/>
                </a:cubicBezTo>
                <a:cubicBezTo>
                  <a:pt x="143" y="544"/>
                  <a:pt x="143" y="544"/>
                  <a:pt x="143" y="544"/>
                </a:cubicBezTo>
                <a:cubicBezTo>
                  <a:pt x="141" y="545"/>
                  <a:pt x="140" y="544"/>
                  <a:pt x="140" y="542"/>
                </a:cubicBezTo>
                <a:cubicBezTo>
                  <a:pt x="140" y="540"/>
                  <a:pt x="141" y="539"/>
                  <a:pt x="140" y="537"/>
                </a:cubicBezTo>
                <a:cubicBezTo>
                  <a:pt x="140" y="536"/>
                  <a:pt x="142" y="535"/>
                  <a:pt x="144" y="534"/>
                </a:cubicBezTo>
                <a:cubicBezTo>
                  <a:pt x="144" y="534"/>
                  <a:pt x="144" y="534"/>
                  <a:pt x="144" y="533"/>
                </a:cubicBezTo>
                <a:cubicBezTo>
                  <a:pt x="143" y="532"/>
                  <a:pt x="142" y="532"/>
                  <a:pt x="142" y="534"/>
                </a:cubicBezTo>
                <a:cubicBezTo>
                  <a:pt x="142" y="535"/>
                  <a:pt x="141" y="535"/>
                  <a:pt x="140" y="535"/>
                </a:cubicBezTo>
                <a:cubicBezTo>
                  <a:pt x="139" y="535"/>
                  <a:pt x="139" y="534"/>
                  <a:pt x="140" y="533"/>
                </a:cubicBezTo>
                <a:cubicBezTo>
                  <a:pt x="140" y="532"/>
                  <a:pt x="140" y="530"/>
                  <a:pt x="139" y="528"/>
                </a:cubicBezTo>
                <a:cubicBezTo>
                  <a:pt x="137" y="527"/>
                  <a:pt x="138" y="526"/>
                  <a:pt x="139" y="525"/>
                </a:cubicBezTo>
                <a:cubicBezTo>
                  <a:pt x="137" y="526"/>
                  <a:pt x="137" y="525"/>
                  <a:pt x="136" y="524"/>
                </a:cubicBezTo>
                <a:cubicBezTo>
                  <a:pt x="135" y="522"/>
                  <a:pt x="136" y="520"/>
                  <a:pt x="133" y="521"/>
                </a:cubicBezTo>
                <a:cubicBezTo>
                  <a:pt x="134" y="519"/>
                  <a:pt x="134" y="517"/>
                  <a:pt x="132" y="517"/>
                </a:cubicBezTo>
                <a:cubicBezTo>
                  <a:pt x="131" y="516"/>
                  <a:pt x="133" y="515"/>
                  <a:pt x="132" y="514"/>
                </a:cubicBezTo>
                <a:cubicBezTo>
                  <a:pt x="129" y="514"/>
                  <a:pt x="130" y="512"/>
                  <a:pt x="130" y="511"/>
                </a:cubicBezTo>
                <a:cubicBezTo>
                  <a:pt x="129" y="509"/>
                  <a:pt x="130" y="507"/>
                  <a:pt x="132" y="507"/>
                </a:cubicBezTo>
                <a:cubicBezTo>
                  <a:pt x="132" y="506"/>
                  <a:pt x="131" y="506"/>
                  <a:pt x="132" y="505"/>
                </a:cubicBezTo>
                <a:cubicBezTo>
                  <a:pt x="132" y="504"/>
                  <a:pt x="133" y="504"/>
                  <a:pt x="134" y="504"/>
                </a:cubicBezTo>
                <a:cubicBezTo>
                  <a:pt x="134" y="505"/>
                  <a:pt x="135" y="504"/>
                  <a:pt x="135" y="504"/>
                </a:cubicBezTo>
                <a:cubicBezTo>
                  <a:pt x="135" y="503"/>
                  <a:pt x="134" y="504"/>
                  <a:pt x="134" y="504"/>
                </a:cubicBezTo>
                <a:cubicBezTo>
                  <a:pt x="135" y="503"/>
                  <a:pt x="135" y="503"/>
                  <a:pt x="136" y="503"/>
                </a:cubicBezTo>
                <a:cubicBezTo>
                  <a:pt x="136" y="503"/>
                  <a:pt x="136" y="503"/>
                  <a:pt x="136" y="502"/>
                </a:cubicBezTo>
                <a:cubicBezTo>
                  <a:pt x="136" y="502"/>
                  <a:pt x="135" y="502"/>
                  <a:pt x="135" y="502"/>
                </a:cubicBezTo>
                <a:cubicBezTo>
                  <a:pt x="134" y="503"/>
                  <a:pt x="133" y="503"/>
                  <a:pt x="133" y="501"/>
                </a:cubicBezTo>
                <a:cubicBezTo>
                  <a:pt x="134" y="501"/>
                  <a:pt x="135" y="502"/>
                  <a:pt x="136" y="501"/>
                </a:cubicBezTo>
                <a:cubicBezTo>
                  <a:pt x="135" y="501"/>
                  <a:pt x="133" y="500"/>
                  <a:pt x="132" y="500"/>
                </a:cubicBezTo>
                <a:cubicBezTo>
                  <a:pt x="131" y="501"/>
                  <a:pt x="130" y="500"/>
                  <a:pt x="130" y="499"/>
                </a:cubicBezTo>
                <a:cubicBezTo>
                  <a:pt x="129" y="498"/>
                  <a:pt x="131" y="498"/>
                  <a:pt x="131" y="497"/>
                </a:cubicBezTo>
                <a:cubicBezTo>
                  <a:pt x="130" y="497"/>
                  <a:pt x="129" y="498"/>
                  <a:pt x="129" y="497"/>
                </a:cubicBezTo>
                <a:cubicBezTo>
                  <a:pt x="128" y="496"/>
                  <a:pt x="130" y="496"/>
                  <a:pt x="131" y="495"/>
                </a:cubicBezTo>
                <a:cubicBezTo>
                  <a:pt x="131" y="495"/>
                  <a:pt x="132" y="495"/>
                  <a:pt x="132" y="495"/>
                </a:cubicBezTo>
                <a:cubicBezTo>
                  <a:pt x="131" y="494"/>
                  <a:pt x="129" y="496"/>
                  <a:pt x="128" y="495"/>
                </a:cubicBezTo>
                <a:cubicBezTo>
                  <a:pt x="128" y="494"/>
                  <a:pt x="129" y="492"/>
                  <a:pt x="129" y="491"/>
                </a:cubicBezTo>
                <a:cubicBezTo>
                  <a:pt x="129" y="490"/>
                  <a:pt x="129" y="488"/>
                  <a:pt x="130" y="487"/>
                </a:cubicBezTo>
                <a:cubicBezTo>
                  <a:pt x="130" y="486"/>
                  <a:pt x="129" y="484"/>
                  <a:pt x="131" y="485"/>
                </a:cubicBezTo>
                <a:cubicBezTo>
                  <a:pt x="131" y="485"/>
                  <a:pt x="132" y="485"/>
                  <a:pt x="132" y="484"/>
                </a:cubicBezTo>
                <a:cubicBezTo>
                  <a:pt x="132" y="482"/>
                  <a:pt x="133" y="481"/>
                  <a:pt x="134" y="479"/>
                </a:cubicBezTo>
                <a:cubicBezTo>
                  <a:pt x="133" y="479"/>
                  <a:pt x="132" y="479"/>
                  <a:pt x="133" y="478"/>
                </a:cubicBezTo>
                <a:cubicBezTo>
                  <a:pt x="133" y="477"/>
                  <a:pt x="134" y="478"/>
                  <a:pt x="134" y="478"/>
                </a:cubicBezTo>
                <a:cubicBezTo>
                  <a:pt x="134" y="478"/>
                  <a:pt x="135" y="478"/>
                  <a:pt x="135" y="479"/>
                </a:cubicBezTo>
                <a:cubicBezTo>
                  <a:pt x="136" y="479"/>
                  <a:pt x="137" y="478"/>
                  <a:pt x="138" y="478"/>
                </a:cubicBezTo>
                <a:cubicBezTo>
                  <a:pt x="137" y="478"/>
                  <a:pt x="137" y="477"/>
                  <a:pt x="137" y="477"/>
                </a:cubicBezTo>
                <a:cubicBezTo>
                  <a:pt x="136" y="478"/>
                  <a:pt x="135" y="477"/>
                  <a:pt x="135" y="476"/>
                </a:cubicBezTo>
                <a:cubicBezTo>
                  <a:pt x="135" y="476"/>
                  <a:pt x="134" y="476"/>
                  <a:pt x="134" y="476"/>
                </a:cubicBezTo>
                <a:cubicBezTo>
                  <a:pt x="134" y="475"/>
                  <a:pt x="134" y="475"/>
                  <a:pt x="134" y="475"/>
                </a:cubicBezTo>
                <a:cubicBezTo>
                  <a:pt x="133" y="474"/>
                  <a:pt x="132" y="474"/>
                  <a:pt x="133" y="473"/>
                </a:cubicBezTo>
                <a:cubicBezTo>
                  <a:pt x="134" y="473"/>
                  <a:pt x="135" y="472"/>
                  <a:pt x="135" y="474"/>
                </a:cubicBezTo>
                <a:cubicBezTo>
                  <a:pt x="136" y="473"/>
                  <a:pt x="136" y="473"/>
                  <a:pt x="137" y="473"/>
                </a:cubicBezTo>
                <a:cubicBezTo>
                  <a:pt x="136" y="472"/>
                  <a:pt x="136" y="471"/>
                  <a:pt x="137" y="471"/>
                </a:cubicBezTo>
                <a:cubicBezTo>
                  <a:pt x="138" y="471"/>
                  <a:pt x="138" y="470"/>
                  <a:pt x="138" y="470"/>
                </a:cubicBezTo>
                <a:cubicBezTo>
                  <a:pt x="136" y="469"/>
                  <a:pt x="135" y="471"/>
                  <a:pt x="133" y="470"/>
                </a:cubicBezTo>
                <a:cubicBezTo>
                  <a:pt x="134" y="469"/>
                  <a:pt x="136" y="470"/>
                  <a:pt x="136" y="469"/>
                </a:cubicBezTo>
                <a:cubicBezTo>
                  <a:pt x="137" y="468"/>
                  <a:pt x="138" y="468"/>
                  <a:pt x="139" y="469"/>
                </a:cubicBezTo>
                <a:cubicBezTo>
                  <a:pt x="139" y="469"/>
                  <a:pt x="139" y="469"/>
                  <a:pt x="139" y="470"/>
                </a:cubicBezTo>
                <a:cubicBezTo>
                  <a:pt x="139" y="470"/>
                  <a:pt x="140" y="470"/>
                  <a:pt x="140" y="470"/>
                </a:cubicBezTo>
                <a:cubicBezTo>
                  <a:pt x="141" y="470"/>
                  <a:pt x="142" y="470"/>
                  <a:pt x="142" y="471"/>
                </a:cubicBezTo>
                <a:cubicBezTo>
                  <a:pt x="142" y="472"/>
                  <a:pt x="142" y="472"/>
                  <a:pt x="143" y="472"/>
                </a:cubicBezTo>
                <a:cubicBezTo>
                  <a:pt x="144" y="472"/>
                  <a:pt x="145" y="471"/>
                  <a:pt x="146" y="471"/>
                </a:cubicBezTo>
                <a:cubicBezTo>
                  <a:pt x="147" y="471"/>
                  <a:pt x="148" y="471"/>
                  <a:pt x="148" y="470"/>
                </a:cubicBezTo>
                <a:cubicBezTo>
                  <a:pt x="145" y="470"/>
                  <a:pt x="148" y="469"/>
                  <a:pt x="147" y="468"/>
                </a:cubicBezTo>
                <a:cubicBezTo>
                  <a:pt x="146" y="468"/>
                  <a:pt x="145" y="468"/>
                  <a:pt x="146" y="467"/>
                </a:cubicBezTo>
                <a:cubicBezTo>
                  <a:pt x="147" y="465"/>
                  <a:pt x="147" y="464"/>
                  <a:pt x="147" y="462"/>
                </a:cubicBezTo>
                <a:cubicBezTo>
                  <a:pt x="147" y="462"/>
                  <a:pt x="147" y="461"/>
                  <a:pt x="148" y="461"/>
                </a:cubicBezTo>
                <a:cubicBezTo>
                  <a:pt x="148" y="461"/>
                  <a:pt x="148" y="461"/>
                  <a:pt x="149" y="461"/>
                </a:cubicBezTo>
                <a:cubicBezTo>
                  <a:pt x="150" y="462"/>
                  <a:pt x="151" y="464"/>
                  <a:pt x="152" y="465"/>
                </a:cubicBezTo>
                <a:cubicBezTo>
                  <a:pt x="152" y="465"/>
                  <a:pt x="152" y="464"/>
                  <a:pt x="152" y="464"/>
                </a:cubicBezTo>
                <a:cubicBezTo>
                  <a:pt x="152" y="463"/>
                  <a:pt x="151" y="463"/>
                  <a:pt x="152" y="462"/>
                </a:cubicBezTo>
                <a:cubicBezTo>
                  <a:pt x="152" y="461"/>
                  <a:pt x="151" y="462"/>
                  <a:pt x="151" y="461"/>
                </a:cubicBezTo>
                <a:cubicBezTo>
                  <a:pt x="152" y="461"/>
                  <a:pt x="153" y="460"/>
                  <a:pt x="154" y="461"/>
                </a:cubicBezTo>
                <a:cubicBezTo>
                  <a:pt x="154" y="461"/>
                  <a:pt x="155" y="461"/>
                  <a:pt x="155" y="460"/>
                </a:cubicBezTo>
                <a:cubicBezTo>
                  <a:pt x="155" y="460"/>
                  <a:pt x="156" y="460"/>
                  <a:pt x="155" y="459"/>
                </a:cubicBezTo>
                <a:cubicBezTo>
                  <a:pt x="154" y="459"/>
                  <a:pt x="154" y="459"/>
                  <a:pt x="154" y="458"/>
                </a:cubicBezTo>
                <a:cubicBezTo>
                  <a:pt x="152" y="459"/>
                  <a:pt x="150" y="459"/>
                  <a:pt x="148" y="460"/>
                </a:cubicBezTo>
                <a:cubicBezTo>
                  <a:pt x="148" y="460"/>
                  <a:pt x="147" y="459"/>
                  <a:pt x="147" y="459"/>
                </a:cubicBezTo>
                <a:cubicBezTo>
                  <a:pt x="148" y="457"/>
                  <a:pt x="148" y="456"/>
                  <a:pt x="149" y="454"/>
                </a:cubicBezTo>
                <a:cubicBezTo>
                  <a:pt x="149" y="454"/>
                  <a:pt x="149" y="454"/>
                  <a:pt x="149" y="453"/>
                </a:cubicBezTo>
                <a:cubicBezTo>
                  <a:pt x="148" y="451"/>
                  <a:pt x="149" y="451"/>
                  <a:pt x="151" y="451"/>
                </a:cubicBezTo>
                <a:cubicBezTo>
                  <a:pt x="151" y="450"/>
                  <a:pt x="149" y="451"/>
                  <a:pt x="149" y="450"/>
                </a:cubicBezTo>
                <a:cubicBezTo>
                  <a:pt x="149" y="448"/>
                  <a:pt x="151" y="448"/>
                  <a:pt x="153" y="448"/>
                </a:cubicBezTo>
                <a:cubicBezTo>
                  <a:pt x="153" y="448"/>
                  <a:pt x="153" y="448"/>
                  <a:pt x="153" y="448"/>
                </a:cubicBezTo>
                <a:cubicBezTo>
                  <a:pt x="152" y="447"/>
                  <a:pt x="151" y="446"/>
                  <a:pt x="151" y="445"/>
                </a:cubicBezTo>
                <a:cubicBezTo>
                  <a:pt x="151" y="445"/>
                  <a:pt x="151" y="444"/>
                  <a:pt x="152" y="444"/>
                </a:cubicBezTo>
                <a:cubicBezTo>
                  <a:pt x="151" y="444"/>
                  <a:pt x="150" y="444"/>
                  <a:pt x="150" y="444"/>
                </a:cubicBezTo>
                <a:cubicBezTo>
                  <a:pt x="148" y="444"/>
                  <a:pt x="147" y="445"/>
                  <a:pt x="146" y="444"/>
                </a:cubicBezTo>
                <a:cubicBezTo>
                  <a:pt x="145" y="444"/>
                  <a:pt x="144" y="444"/>
                  <a:pt x="144" y="443"/>
                </a:cubicBezTo>
                <a:cubicBezTo>
                  <a:pt x="144" y="443"/>
                  <a:pt x="144" y="443"/>
                  <a:pt x="144" y="443"/>
                </a:cubicBezTo>
                <a:cubicBezTo>
                  <a:pt x="141" y="445"/>
                  <a:pt x="138" y="443"/>
                  <a:pt x="137" y="440"/>
                </a:cubicBezTo>
                <a:cubicBezTo>
                  <a:pt x="136" y="439"/>
                  <a:pt x="135" y="438"/>
                  <a:pt x="133" y="437"/>
                </a:cubicBezTo>
                <a:cubicBezTo>
                  <a:pt x="133" y="437"/>
                  <a:pt x="133" y="437"/>
                  <a:pt x="132" y="437"/>
                </a:cubicBezTo>
                <a:cubicBezTo>
                  <a:pt x="131" y="437"/>
                  <a:pt x="130" y="437"/>
                  <a:pt x="129" y="437"/>
                </a:cubicBezTo>
                <a:cubicBezTo>
                  <a:pt x="127" y="436"/>
                  <a:pt x="127" y="435"/>
                  <a:pt x="126" y="434"/>
                </a:cubicBezTo>
                <a:cubicBezTo>
                  <a:pt x="126" y="433"/>
                  <a:pt x="126" y="433"/>
                  <a:pt x="126" y="433"/>
                </a:cubicBezTo>
                <a:cubicBezTo>
                  <a:pt x="123" y="430"/>
                  <a:pt x="123" y="429"/>
                  <a:pt x="126" y="428"/>
                </a:cubicBezTo>
                <a:cubicBezTo>
                  <a:pt x="127" y="427"/>
                  <a:pt x="127" y="427"/>
                  <a:pt x="128" y="427"/>
                </a:cubicBezTo>
                <a:cubicBezTo>
                  <a:pt x="129" y="429"/>
                  <a:pt x="132" y="428"/>
                  <a:pt x="134" y="429"/>
                </a:cubicBezTo>
                <a:cubicBezTo>
                  <a:pt x="135" y="429"/>
                  <a:pt x="135" y="429"/>
                  <a:pt x="136" y="429"/>
                </a:cubicBezTo>
                <a:cubicBezTo>
                  <a:pt x="137" y="429"/>
                  <a:pt x="138" y="431"/>
                  <a:pt x="139" y="432"/>
                </a:cubicBezTo>
                <a:cubicBezTo>
                  <a:pt x="140" y="432"/>
                  <a:pt x="140" y="432"/>
                  <a:pt x="141" y="433"/>
                </a:cubicBezTo>
                <a:cubicBezTo>
                  <a:pt x="143" y="435"/>
                  <a:pt x="146" y="436"/>
                  <a:pt x="148" y="437"/>
                </a:cubicBezTo>
                <a:cubicBezTo>
                  <a:pt x="149" y="437"/>
                  <a:pt x="149" y="437"/>
                  <a:pt x="149" y="437"/>
                </a:cubicBezTo>
                <a:cubicBezTo>
                  <a:pt x="151" y="437"/>
                  <a:pt x="149" y="435"/>
                  <a:pt x="150" y="434"/>
                </a:cubicBezTo>
                <a:cubicBezTo>
                  <a:pt x="149" y="436"/>
                  <a:pt x="148" y="436"/>
                  <a:pt x="147" y="434"/>
                </a:cubicBezTo>
                <a:cubicBezTo>
                  <a:pt x="147" y="434"/>
                  <a:pt x="146" y="434"/>
                  <a:pt x="146" y="433"/>
                </a:cubicBezTo>
                <a:cubicBezTo>
                  <a:pt x="146" y="433"/>
                  <a:pt x="146" y="433"/>
                  <a:pt x="146" y="433"/>
                </a:cubicBezTo>
                <a:cubicBezTo>
                  <a:pt x="147" y="433"/>
                  <a:pt x="147" y="433"/>
                  <a:pt x="147" y="434"/>
                </a:cubicBezTo>
                <a:cubicBezTo>
                  <a:pt x="148" y="433"/>
                  <a:pt x="149" y="434"/>
                  <a:pt x="148" y="433"/>
                </a:cubicBezTo>
                <a:cubicBezTo>
                  <a:pt x="147" y="431"/>
                  <a:pt x="149" y="432"/>
                  <a:pt x="149" y="431"/>
                </a:cubicBezTo>
                <a:cubicBezTo>
                  <a:pt x="149" y="431"/>
                  <a:pt x="149" y="430"/>
                  <a:pt x="149" y="430"/>
                </a:cubicBezTo>
                <a:cubicBezTo>
                  <a:pt x="148" y="430"/>
                  <a:pt x="147" y="431"/>
                  <a:pt x="147" y="429"/>
                </a:cubicBezTo>
                <a:cubicBezTo>
                  <a:pt x="148" y="429"/>
                  <a:pt x="149" y="429"/>
                  <a:pt x="150" y="430"/>
                </a:cubicBezTo>
                <a:cubicBezTo>
                  <a:pt x="149" y="428"/>
                  <a:pt x="149" y="427"/>
                  <a:pt x="148" y="426"/>
                </a:cubicBezTo>
                <a:cubicBezTo>
                  <a:pt x="146" y="427"/>
                  <a:pt x="145" y="426"/>
                  <a:pt x="143" y="425"/>
                </a:cubicBezTo>
                <a:cubicBezTo>
                  <a:pt x="143" y="425"/>
                  <a:pt x="142" y="424"/>
                  <a:pt x="141" y="423"/>
                </a:cubicBezTo>
                <a:cubicBezTo>
                  <a:pt x="143" y="422"/>
                  <a:pt x="144" y="424"/>
                  <a:pt x="146" y="424"/>
                </a:cubicBezTo>
                <a:cubicBezTo>
                  <a:pt x="145" y="423"/>
                  <a:pt x="145" y="422"/>
                  <a:pt x="145" y="422"/>
                </a:cubicBezTo>
                <a:cubicBezTo>
                  <a:pt x="144" y="422"/>
                  <a:pt x="143" y="422"/>
                  <a:pt x="143" y="421"/>
                </a:cubicBezTo>
                <a:cubicBezTo>
                  <a:pt x="142" y="421"/>
                  <a:pt x="142" y="421"/>
                  <a:pt x="142" y="421"/>
                </a:cubicBezTo>
                <a:cubicBezTo>
                  <a:pt x="141" y="422"/>
                  <a:pt x="140" y="422"/>
                  <a:pt x="140" y="422"/>
                </a:cubicBezTo>
                <a:cubicBezTo>
                  <a:pt x="139" y="421"/>
                  <a:pt x="140" y="420"/>
                  <a:pt x="140" y="420"/>
                </a:cubicBezTo>
                <a:cubicBezTo>
                  <a:pt x="140" y="420"/>
                  <a:pt x="140" y="420"/>
                  <a:pt x="140" y="420"/>
                </a:cubicBezTo>
                <a:cubicBezTo>
                  <a:pt x="139" y="420"/>
                  <a:pt x="138" y="420"/>
                  <a:pt x="138" y="421"/>
                </a:cubicBezTo>
                <a:cubicBezTo>
                  <a:pt x="137" y="421"/>
                  <a:pt x="137" y="420"/>
                  <a:pt x="137" y="420"/>
                </a:cubicBezTo>
                <a:cubicBezTo>
                  <a:pt x="136" y="420"/>
                  <a:pt x="136" y="420"/>
                  <a:pt x="135" y="420"/>
                </a:cubicBezTo>
                <a:cubicBezTo>
                  <a:pt x="134" y="420"/>
                  <a:pt x="133" y="420"/>
                  <a:pt x="133" y="418"/>
                </a:cubicBezTo>
                <a:cubicBezTo>
                  <a:pt x="133" y="417"/>
                  <a:pt x="134" y="416"/>
                  <a:pt x="135" y="416"/>
                </a:cubicBezTo>
                <a:cubicBezTo>
                  <a:pt x="135" y="416"/>
                  <a:pt x="135" y="416"/>
                  <a:pt x="135" y="416"/>
                </a:cubicBezTo>
                <a:cubicBezTo>
                  <a:pt x="134" y="415"/>
                  <a:pt x="134" y="415"/>
                  <a:pt x="135" y="414"/>
                </a:cubicBezTo>
                <a:cubicBezTo>
                  <a:pt x="136" y="413"/>
                  <a:pt x="137" y="413"/>
                  <a:pt x="138" y="412"/>
                </a:cubicBezTo>
                <a:cubicBezTo>
                  <a:pt x="138" y="412"/>
                  <a:pt x="139" y="412"/>
                  <a:pt x="139" y="412"/>
                </a:cubicBezTo>
                <a:cubicBezTo>
                  <a:pt x="141" y="412"/>
                  <a:pt x="143" y="411"/>
                  <a:pt x="143" y="409"/>
                </a:cubicBezTo>
                <a:cubicBezTo>
                  <a:pt x="143" y="408"/>
                  <a:pt x="143" y="408"/>
                  <a:pt x="142" y="408"/>
                </a:cubicBezTo>
                <a:cubicBezTo>
                  <a:pt x="142" y="410"/>
                  <a:pt x="141" y="410"/>
                  <a:pt x="140" y="411"/>
                </a:cubicBezTo>
                <a:cubicBezTo>
                  <a:pt x="139" y="411"/>
                  <a:pt x="138" y="411"/>
                  <a:pt x="137" y="410"/>
                </a:cubicBezTo>
                <a:cubicBezTo>
                  <a:pt x="136" y="409"/>
                  <a:pt x="136" y="409"/>
                  <a:pt x="136" y="409"/>
                </a:cubicBezTo>
                <a:cubicBezTo>
                  <a:pt x="135" y="409"/>
                  <a:pt x="135" y="409"/>
                  <a:pt x="134" y="409"/>
                </a:cubicBezTo>
                <a:cubicBezTo>
                  <a:pt x="135" y="409"/>
                  <a:pt x="135" y="409"/>
                  <a:pt x="135" y="410"/>
                </a:cubicBezTo>
                <a:cubicBezTo>
                  <a:pt x="135" y="410"/>
                  <a:pt x="135" y="411"/>
                  <a:pt x="135" y="411"/>
                </a:cubicBezTo>
                <a:cubicBezTo>
                  <a:pt x="134" y="412"/>
                  <a:pt x="134" y="412"/>
                  <a:pt x="132" y="412"/>
                </a:cubicBezTo>
                <a:cubicBezTo>
                  <a:pt x="132" y="412"/>
                  <a:pt x="132" y="411"/>
                  <a:pt x="132" y="411"/>
                </a:cubicBezTo>
                <a:cubicBezTo>
                  <a:pt x="131" y="408"/>
                  <a:pt x="133" y="410"/>
                  <a:pt x="133" y="410"/>
                </a:cubicBezTo>
                <a:cubicBezTo>
                  <a:pt x="133" y="410"/>
                  <a:pt x="133" y="410"/>
                  <a:pt x="133" y="410"/>
                </a:cubicBezTo>
                <a:cubicBezTo>
                  <a:pt x="133" y="409"/>
                  <a:pt x="133" y="409"/>
                  <a:pt x="133" y="409"/>
                </a:cubicBezTo>
                <a:cubicBezTo>
                  <a:pt x="132" y="408"/>
                  <a:pt x="133" y="407"/>
                  <a:pt x="134" y="407"/>
                </a:cubicBezTo>
                <a:cubicBezTo>
                  <a:pt x="135" y="406"/>
                  <a:pt x="135" y="406"/>
                  <a:pt x="135" y="404"/>
                </a:cubicBezTo>
                <a:cubicBezTo>
                  <a:pt x="133" y="404"/>
                  <a:pt x="134" y="407"/>
                  <a:pt x="132" y="407"/>
                </a:cubicBezTo>
                <a:cubicBezTo>
                  <a:pt x="132" y="407"/>
                  <a:pt x="132" y="406"/>
                  <a:pt x="131" y="406"/>
                </a:cubicBezTo>
                <a:cubicBezTo>
                  <a:pt x="131" y="407"/>
                  <a:pt x="131" y="407"/>
                  <a:pt x="130" y="407"/>
                </a:cubicBezTo>
                <a:cubicBezTo>
                  <a:pt x="130" y="408"/>
                  <a:pt x="129" y="408"/>
                  <a:pt x="129" y="409"/>
                </a:cubicBezTo>
                <a:cubicBezTo>
                  <a:pt x="130" y="411"/>
                  <a:pt x="128" y="410"/>
                  <a:pt x="127" y="410"/>
                </a:cubicBezTo>
                <a:cubicBezTo>
                  <a:pt x="129" y="413"/>
                  <a:pt x="129" y="413"/>
                  <a:pt x="126" y="415"/>
                </a:cubicBezTo>
                <a:cubicBezTo>
                  <a:pt x="126" y="415"/>
                  <a:pt x="126" y="415"/>
                  <a:pt x="126" y="415"/>
                </a:cubicBezTo>
                <a:cubicBezTo>
                  <a:pt x="126" y="415"/>
                  <a:pt x="126" y="415"/>
                  <a:pt x="125" y="415"/>
                </a:cubicBezTo>
                <a:cubicBezTo>
                  <a:pt x="125" y="415"/>
                  <a:pt x="126" y="415"/>
                  <a:pt x="126" y="415"/>
                </a:cubicBezTo>
                <a:cubicBezTo>
                  <a:pt x="124" y="416"/>
                  <a:pt x="123" y="417"/>
                  <a:pt x="121" y="415"/>
                </a:cubicBezTo>
                <a:cubicBezTo>
                  <a:pt x="121" y="415"/>
                  <a:pt x="121" y="414"/>
                  <a:pt x="120" y="415"/>
                </a:cubicBezTo>
                <a:cubicBezTo>
                  <a:pt x="119" y="416"/>
                  <a:pt x="118" y="415"/>
                  <a:pt x="117" y="414"/>
                </a:cubicBezTo>
                <a:cubicBezTo>
                  <a:pt x="117" y="413"/>
                  <a:pt x="117" y="411"/>
                  <a:pt x="115" y="409"/>
                </a:cubicBezTo>
                <a:cubicBezTo>
                  <a:pt x="115" y="409"/>
                  <a:pt x="115" y="408"/>
                  <a:pt x="116" y="408"/>
                </a:cubicBezTo>
                <a:cubicBezTo>
                  <a:pt x="117" y="408"/>
                  <a:pt x="117" y="407"/>
                  <a:pt x="118" y="407"/>
                </a:cubicBezTo>
                <a:cubicBezTo>
                  <a:pt x="118" y="406"/>
                  <a:pt x="118" y="406"/>
                  <a:pt x="119" y="405"/>
                </a:cubicBezTo>
                <a:cubicBezTo>
                  <a:pt x="120" y="404"/>
                  <a:pt x="121" y="405"/>
                  <a:pt x="122" y="404"/>
                </a:cubicBezTo>
                <a:cubicBezTo>
                  <a:pt x="122" y="404"/>
                  <a:pt x="122" y="404"/>
                  <a:pt x="122" y="404"/>
                </a:cubicBezTo>
                <a:cubicBezTo>
                  <a:pt x="122" y="404"/>
                  <a:pt x="122" y="403"/>
                  <a:pt x="122" y="403"/>
                </a:cubicBezTo>
                <a:cubicBezTo>
                  <a:pt x="121" y="404"/>
                  <a:pt x="120" y="405"/>
                  <a:pt x="119" y="404"/>
                </a:cubicBezTo>
                <a:cubicBezTo>
                  <a:pt x="118" y="404"/>
                  <a:pt x="117" y="403"/>
                  <a:pt x="117" y="402"/>
                </a:cubicBezTo>
                <a:cubicBezTo>
                  <a:pt x="117" y="401"/>
                  <a:pt x="118" y="400"/>
                  <a:pt x="119" y="400"/>
                </a:cubicBezTo>
                <a:cubicBezTo>
                  <a:pt x="120" y="399"/>
                  <a:pt x="121" y="398"/>
                  <a:pt x="121" y="397"/>
                </a:cubicBezTo>
                <a:cubicBezTo>
                  <a:pt x="121" y="395"/>
                  <a:pt x="120" y="396"/>
                  <a:pt x="120" y="397"/>
                </a:cubicBezTo>
                <a:cubicBezTo>
                  <a:pt x="120" y="397"/>
                  <a:pt x="119" y="398"/>
                  <a:pt x="119" y="398"/>
                </a:cubicBezTo>
                <a:cubicBezTo>
                  <a:pt x="118" y="398"/>
                  <a:pt x="118" y="399"/>
                  <a:pt x="117" y="399"/>
                </a:cubicBezTo>
                <a:cubicBezTo>
                  <a:pt x="116" y="399"/>
                  <a:pt x="116" y="398"/>
                  <a:pt x="117" y="398"/>
                </a:cubicBezTo>
                <a:cubicBezTo>
                  <a:pt x="117" y="397"/>
                  <a:pt x="117" y="396"/>
                  <a:pt x="118" y="396"/>
                </a:cubicBezTo>
                <a:cubicBezTo>
                  <a:pt x="119" y="396"/>
                  <a:pt x="119" y="396"/>
                  <a:pt x="119" y="395"/>
                </a:cubicBezTo>
                <a:cubicBezTo>
                  <a:pt x="119" y="395"/>
                  <a:pt x="119" y="395"/>
                  <a:pt x="119" y="395"/>
                </a:cubicBezTo>
                <a:cubicBezTo>
                  <a:pt x="119" y="395"/>
                  <a:pt x="119" y="394"/>
                  <a:pt x="119" y="394"/>
                </a:cubicBezTo>
                <a:cubicBezTo>
                  <a:pt x="119" y="394"/>
                  <a:pt x="119" y="394"/>
                  <a:pt x="118" y="394"/>
                </a:cubicBezTo>
                <a:cubicBezTo>
                  <a:pt x="117" y="394"/>
                  <a:pt x="116" y="393"/>
                  <a:pt x="116" y="393"/>
                </a:cubicBezTo>
                <a:cubicBezTo>
                  <a:pt x="117" y="392"/>
                  <a:pt x="118" y="391"/>
                  <a:pt x="119" y="390"/>
                </a:cubicBezTo>
                <a:cubicBezTo>
                  <a:pt x="119" y="390"/>
                  <a:pt x="119" y="392"/>
                  <a:pt x="120" y="391"/>
                </a:cubicBezTo>
                <a:cubicBezTo>
                  <a:pt x="120" y="391"/>
                  <a:pt x="120" y="391"/>
                  <a:pt x="120" y="391"/>
                </a:cubicBezTo>
                <a:cubicBezTo>
                  <a:pt x="121" y="391"/>
                  <a:pt x="121" y="391"/>
                  <a:pt x="121" y="391"/>
                </a:cubicBezTo>
                <a:cubicBezTo>
                  <a:pt x="121" y="390"/>
                  <a:pt x="121" y="389"/>
                  <a:pt x="122" y="389"/>
                </a:cubicBezTo>
                <a:cubicBezTo>
                  <a:pt x="122" y="389"/>
                  <a:pt x="122" y="389"/>
                  <a:pt x="122" y="389"/>
                </a:cubicBezTo>
                <a:cubicBezTo>
                  <a:pt x="122" y="389"/>
                  <a:pt x="122" y="389"/>
                  <a:pt x="122" y="388"/>
                </a:cubicBezTo>
                <a:cubicBezTo>
                  <a:pt x="121" y="388"/>
                  <a:pt x="121" y="388"/>
                  <a:pt x="121" y="388"/>
                </a:cubicBezTo>
                <a:cubicBezTo>
                  <a:pt x="120" y="389"/>
                  <a:pt x="120" y="389"/>
                  <a:pt x="120" y="387"/>
                </a:cubicBezTo>
                <a:cubicBezTo>
                  <a:pt x="120" y="386"/>
                  <a:pt x="119" y="387"/>
                  <a:pt x="119" y="388"/>
                </a:cubicBezTo>
                <a:cubicBezTo>
                  <a:pt x="118" y="389"/>
                  <a:pt x="118" y="389"/>
                  <a:pt x="117" y="389"/>
                </a:cubicBezTo>
                <a:cubicBezTo>
                  <a:pt x="115" y="389"/>
                  <a:pt x="115" y="389"/>
                  <a:pt x="116" y="387"/>
                </a:cubicBezTo>
                <a:cubicBezTo>
                  <a:pt x="116" y="387"/>
                  <a:pt x="115" y="386"/>
                  <a:pt x="114" y="387"/>
                </a:cubicBezTo>
                <a:cubicBezTo>
                  <a:pt x="114" y="388"/>
                  <a:pt x="113" y="388"/>
                  <a:pt x="113" y="388"/>
                </a:cubicBezTo>
                <a:cubicBezTo>
                  <a:pt x="112" y="387"/>
                  <a:pt x="113" y="387"/>
                  <a:pt x="113" y="386"/>
                </a:cubicBezTo>
                <a:cubicBezTo>
                  <a:pt x="114" y="386"/>
                  <a:pt x="114" y="385"/>
                  <a:pt x="115" y="384"/>
                </a:cubicBezTo>
                <a:cubicBezTo>
                  <a:pt x="116" y="386"/>
                  <a:pt x="117" y="387"/>
                  <a:pt x="118" y="385"/>
                </a:cubicBezTo>
                <a:cubicBezTo>
                  <a:pt x="119" y="383"/>
                  <a:pt x="119" y="383"/>
                  <a:pt x="121" y="385"/>
                </a:cubicBezTo>
                <a:cubicBezTo>
                  <a:pt x="122" y="385"/>
                  <a:pt x="122" y="385"/>
                  <a:pt x="123" y="384"/>
                </a:cubicBezTo>
                <a:cubicBezTo>
                  <a:pt x="123" y="383"/>
                  <a:pt x="123" y="382"/>
                  <a:pt x="123" y="381"/>
                </a:cubicBezTo>
                <a:cubicBezTo>
                  <a:pt x="122" y="380"/>
                  <a:pt x="121" y="380"/>
                  <a:pt x="120" y="380"/>
                </a:cubicBezTo>
                <a:cubicBezTo>
                  <a:pt x="120" y="381"/>
                  <a:pt x="120" y="383"/>
                  <a:pt x="118" y="381"/>
                </a:cubicBezTo>
                <a:cubicBezTo>
                  <a:pt x="117" y="382"/>
                  <a:pt x="117" y="381"/>
                  <a:pt x="116" y="381"/>
                </a:cubicBezTo>
                <a:cubicBezTo>
                  <a:pt x="116" y="380"/>
                  <a:pt x="116" y="380"/>
                  <a:pt x="116" y="380"/>
                </a:cubicBezTo>
                <a:cubicBezTo>
                  <a:pt x="117" y="379"/>
                  <a:pt x="117" y="379"/>
                  <a:pt x="118" y="380"/>
                </a:cubicBezTo>
                <a:cubicBezTo>
                  <a:pt x="119" y="379"/>
                  <a:pt x="117" y="379"/>
                  <a:pt x="117" y="379"/>
                </a:cubicBezTo>
                <a:cubicBezTo>
                  <a:pt x="117" y="379"/>
                  <a:pt x="116" y="379"/>
                  <a:pt x="116" y="378"/>
                </a:cubicBezTo>
                <a:cubicBezTo>
                  <a:pt x="116" y="377"/>
                  <a:pt x="117" y="378"/>
                  <a:pt x="118" y="377"/>
                </a:cubicBezTo>
                <a:cubicBezTo>
                  <a:pt x="118" y="376"/>
                  <a:pt x="119" y="376"/>
                  <a:pt x="120" y="376"/>
                </a:cubicBezTo>
                <a:cubicBezTo>
                  <a:pt x="120" y="376"/>
                  <a:pt x="120" y="375"/>
                  <a:pt x="119" y="375"/>
                </a:cubicBezTo>
                <a:cubicBezTo>
                  <a:pt x="117" y="374"/>
                  <a:pt x="118" y="373"/>
                  <a:pt x="119" y="372"/>
                </a:cubicBezTo>
                <a:cubicBezTo>
                  <a:pt x="120" y="369"/>
                  <a:pt x="118" y="370"/>
                  <a:pt x="117" y="370"/>
                </a:cubicBezTo>
                <a:cubicBezTo>
                  <a:pt x="117" y="370"/>
                  <a:pt x="117" y="371"/>
                  <a:pt x="117" y="371"/>
                </a:cubicBezTo>
                <a:cubicBezTo>
                  <a:pt x="117" y="371"/>
                  <a:pt x="117" y="372"/>
                  <a:pt x="117" y="372"/>
                </a:cubicBezTo>
                <a:cubicBezTo>
                  <a:pt x="117" y="372"/>
                  <a:pt x="118" y="371"/>
                  <a:pt x="118" y="372"/>
                </a:cubicBezTo>
                <a:cubicBezTo>
                  <a:pt x="118" y="373"/>
                  <a:pt x="117" y="373"/>
                  <a:pt x="117" y="373"/>
                </a:cubicBezTo>
                <a:cubicBezTo>
                  <a:pt x="116" y="374"/>
                  <a:pt x="115" y="374"/>
                  <a:pt x="115" y="373"/>
                </a:cubicBezTo>
                <a:cubicBezTo>
                  <a:pt x="115" y="373"/>
                  <a:pt x="115" y="373"/>
                  <a:pt x="114" y="373"/>
                </a:cubicBezTo>
                <a:cubicBezTo>
                  <a:pt x="114" y="373"/>
                  <a:pt x="113" y="373"/>
                  <a:pt x="113" y="372"/>
                </a:cubicBezTo>
                <a:cubicBezTo>
                  <a:pt x="113" y="371"/>
                  <a:pt x="114" y="371"/>
                  <a:pt x="114" y="371"/>
                </a:cubicBezTo>
                <a:cubicBezTo>
                  <a:pt x="115" y="372"/>
                  <a:pt x="115" y="371"/>
                  <a:pt x="116" y="371"/>
                </a:cubicBezTo>
                <a:cubicBezTo>
                  <a:pt x="116" y="370"/>
                  <a:pt x="115" y="369"/>
                  <a:pt x="115" y="368"/>
                </a:cubicBezTo>
                <a:cubicBezTo>
                  <a:pt x="116" y="368"/>
                  <a:pt x="116" y="369"/>
                  <a:pt x="117" y="369"/>
                </a:cubicBezTo>
                <a:cubicBezTo>
                  <a:pt x="118" y="368"/>
                  <a:pt x="116" y="367"/>
                  <a:pt x="116" y="366"/>
                </a:cubicBezTo>
                <a:cubicBezTo>
                  <a:pt x="115" y="365"/>
                  <a:pt x="114" y="365"/>
                  <a:pt x="114" y="364"/>
                </a:cubicBezTo>
                <a:cubicBezTo>
                  <a:pt x="114" y="363"/>
                  <a:pt x="115" y="362"/>
                  <a:pt x="115" y="361"/>
                </a:cubicBezTo>
                <a:cubicBezTo>
                  <a:pt x="117" y="361"/>
                  <a:pt x="117" y="360"/>
                  <a:pt x="116" y="359"/>
                </a:cubicBezTo>
                <a:cubicBezTo>
                  <a:pt x="114" y="358"/>
                  <a:pt x="113" y="356"/>
                  <a:pt x="112" y="355"/>
                </a:cubicBezTo>
                <a:cubicBezTo>
                  <a:pt x="112" y="354"/>
                  <a:pt x="112" y="353"/>
                  <a:pt x="113" y="352"/>
                </a:cubicBezTo>
                <a:cubicBezTo>
                  <a:pt x="113" y="352"/>
                  <a:pt x="114" y="351"/>
                  <a:pt x="112" y="350"/>
                </a:cubicBezTo>
                <a:cubicBezTo>
                  <a:pt x="111" y="353"/>
                  <a:pt x="109" y="354"/>
                  <a:pt x="106" y="354"/>
                </a:cubicBezTo>
                <a:cubicBezTo>
                  <a:pt x="107" y="353"/>
                  <a:pt x="108" y="352"/>
                  <a:pt x="109" y="352"/>
                </a:cubicBezTo>
                <a:cubicBezTo>
                  <a:pt x="111" y="351"/>
                  <a:pt x="112" y="350"/>
                  <a:pt x="110" y="348"/>
                </a:cubicBezTo>
                <a:cubicBezTo>
                  <a:pt x="111" y="348"/>
                  <a:pt x="112" y="348"/>
                  <a:pt x="112" y="348"/>
                </a:cubicBezTo>
                <a:cubicBezTo>
                  <a:pt x="113" y="348"/>
                  <a:pt x="113" y="347"/>
                  <a:pt x="112" y="346"/>
                </a:cubicBezTo>
                <a:cubicBezTo>
                  <a:pt x="112" y="346"/>
                  <a:pt x="112" y="346"/>
                  <a:pt x="112" y="346"/>
                </a:cubicBezTo>
                <a:cubicBezTo>
                  <a:pt x="111" y="347"/>
                  <a:pt x="110" y="347"/>
                  <a:pt x="110" y="346"/>
                </a:cubicBezTo>
                <a:cubicBezTo>
                  <a:pt x="109" y="345"/>
                  <a:pt x="111" y="346"/>
                  <a:pt x="111" y="345"/>
                </a:cubicBezTo>
                <a:cubicBezTo>
                  <a:pt x="110" y="345"/>
                  <a:pt x="109" y="345"/>
                  <a:pt x="108" y="344"/>
                </a:cubicBezTo>
                <a:cubicBezTo>
                  <a:pt x="107" y="345"/>
                  <a:pt x="106" y="345"/>
                  <a:pt x="104" y="344"/>
                </a:cubicBezTo>
                <a:cubicBezTo>
                  <a:pt x="106" y="344"/>
                  <a:pt x="108" y="343"/>
                  <a:pt x="109" y="343"/>
                </a:cubicBezTo>
                <a:cubicBezTo>
                  <a:pt x="110" y="343"/>
                  <a:pt x="111" y="344"/>
                  <a:pt x="112" y="344"/>
                </a:cubicBezTo>
                <a:cubicBezTo>
                  <a:pt x="113" y="344"/>
                  <a:pt x="113" y="344"/>
                  <a:pt x="113" y="344"/>
                </a:cubicBezTo>
                <a:cubicBezTo>
                  <a:pt x="112" y="343"/>
                  <a:pt x="110" y="343"/>
                  <a:pt x="111" y="341"/>
                </a:cubicBezTo>
                <a:cubicBezTo>
                  <a:pt x="110" y="341"/>
                  <a:pt x="109" y="340"/>
                  <a:pt x="108" y="339"/>
                </a:cubicBezTo>
                <a:cubicBezTo>
                  <a:pt x="107" y="339"/>
                  <a:pt x="106" y="338"/>
                  <a:pt x="107" y="337"/>
                </a:cubicBezTo>
                <a:cubicBezTo>
                  <a:pt x="108" y="337"/>
                  <a:pt x="108" y="336"/>
                  <a:pt x="108" y="335"/>
                </a:cubicBezTo>
                <a:cubicBezTo>
                  <a:pt x="107" y="334"/>
                  <a:pt x="106" y="334"/>
                  <a:pt x="106" y="334"/>
                </a:cubicBezTo>
                <a:cubicBezTo>
                  <a:pt x="105" y="333"/>
                  <a:pt x="103" y="332"/>
                  <a:pt x="102" y="331"/>
                </a:cubicBezTo>
                <a:cubicBezTo>
                  <a:pt x="101" y="330"/>
                  <a:pt x="100" y="330"/>
                  <a:pt x="100" y="329"/>
                </a:cubicBezTo>
                <a:cubicBezTo>
                  <a:pt x="101" y="328"/>
                  <a:pt x="102" y="327"/>
                  <a:pt x="99" y="326"/>
                </a:cubicBezTo>
                <a:cubicBezTo>
                  <a:pt x="98" y="326"/>
                  <a:pt x="98" y="323"/>
                  <a:pt x="98" y="322"/>
                </a:cubicBezTo>
                <a:cubicBezTo>
                  <a:pt x="98" y="322"/>
                  <a:pt x="97" y="322"/>
                  <a:pt x="97" y="322"/>
                </a:cubicBezTo>
                <a:cubicBezTo>
                  <a:pt x="96" y="322"/>
                  <a:pt x="97" y="321"/>
                  <a:pt x="97" y="321"/>
                </a:cubicBezTo>
                <a:cubicBezTo>
                  <a:pt x="98" y="320"/>
                  <a:pt x="98" y="320"/>
                  <a:pt x="99" y="320"/>
                </a:cubicBezTo>
                <a:cubicBezTo>
                  <a:pt x="99" y="320"/>
                  <a:pt x="99" y="320"/>
                  <a:pt x="99" y="320"/>
                </a:cubicBezTo>
                <a:cubicBezTo>
                  <a:pt x="99" y="319"/>
                  <a:pt x="99" y="318"/>
                  <a:pt x="100" y="318"/>
                </a:cubicBezTo>
                <a:cubicBezTo>
                  <a:pt x="99" y="317"/>
                  <a:pt x="97" y="317"/>
                  <a:pt x="98" y="315"/>
                </a:cubicBezTo>
                <a:cubicBezTo>
                  <a:pt x="97" y="315"/>
                  <a:pt x="98" y="310"/>
                  <a:pt x="95" y="313"/>
                </a:cubicBezTo>
                <a:cubicBezTo>
                  <a:pt x="94" y="313"/>
                  <a:pt x="92" y="311"/>
                  <a:pt x="93" y="310"/>
                </a:cubicBezTo>
                <a:cubicBezTo>
                  <a:pt x="93" y="309"/>
                  <a:pt x="93" y="309"/>
                  <a:pt x="93" y="308"/>
                </a:cubicBezTo>
                <a:cubicBezTo>
                  <a:pt x="92" y="308"/>
                  <a:pt x="92" y="308"/>
                  <a:pt x="91" y="308"/>
                </a:cubicBezTo>
                <a:cubicBezTo>
                  <a:pt x="90" y="310"/>
                  <a:pt x="90" y="309"/>
                  <a:pt x="89" y="308"/>
                </a:cubicBezTo>
                <a:cubicBezTo>
                  <a:pt x="86" y="304"/>
                  <a:pt x="82" y="301"/>
                  <a:pt x="77" y="300"/>
                </a:cubicBezTo>
                <a:cubicBezTo>
                  <a:pt x="75" y="299"/>
                  <a:pt x="73" y="299"/>
                  <a:pt x="73" y="297"/>
                </a:cubicBezTo>
                <a:cubicBezTo>
                  <a:pt x="73" y="297"/>
                  <a:pt x="72" y="297"/>
                  <a:pt x="72" y="297"/>
                </a:cubicBezTo>
                <a:cubicBezTo>
                  <a:pt x="71" y="298"/>
                  <a:pt x="69" y="297"/>
                  <a:pt x="68" y="298"/>
                </a:cubicBezTo>
                <a:cubicBezTo>
                  <a:pt x="69" y="295"/>
                  <a:pt x="66" y="296"/>
                  <a:pt x="65" y="295"/>
                </a:cubicBezTo>
                <a:cubicBezTo>
                  <a:pt x="63" y="297"/>
                  <a:pt x="63" y="300"/>
                  <a:pt x="60" y="302"/>
                </a:cubicBezTo>
                <a:cubicBezTo>
                  <a:pt x="60" y="300"/>
                  <a:pt x="58" y="298"/>
                  <a:pt x="59" y="296"/>
                </a:cubicBezTo>
                <a:cubicBezTo>
                  <a:pt x="59" y="296"/>
                  <a:pt x="59" y="295"/>
                  <a:pt x="59" y="295"/>
                </a:cubicBezTo>
                <a:cubicBezTo>
                  <a:pt x="58" y="295"/>
                  <a:pt x="58" y="296"/>
                  <a:pt x="58" y="296"/>
                </a:cubicBezTo>
                <a:cubicBezTo>
                  <a:pt x="59" y="298"/>
                  <a:pt x="55" y="298"/>
                  <a:pt x="56" y="300"/>
                </a:cubicBezTo>
                <a:cubicBezTo>
                  <a:pt x="55" y="300"/>
                  <a:pt x="54" y="300"/>
                  <a:pt x="53" y="300"/>
                </a:cubicBezTo>
                <a:cubicBezTo>
                  <a:pt x="52" y="301"/>
                  <a:pt x="51" y="301"/>
                  <a:pt x="52" y="302"/>
                </a:cubicBezTo>
                <a:cubicBezTo>
                  <a:pt x="52" y="303"/>
                  <a:pt x="52" y="305"/>
                  <a:pt x="50" y="304"/>
                </a:cubicBezTo>
                <a:cubicBezTo>
                  <a:pt x="49" y="304"/>
                  <a:pt x="48" y="303"/>
                  <a:pt x="48" y="301"/>
                </a:cubicBezTo>
                <a:cubicBezTo>
                  <a:pt x="48" y="301"/>
                  <a:pt x="49" y="300"/>
                  <a:pt x="49" y="300"/>
                </a:cubicBezTo>
                <a:cubicBezTo>
                  <a:pt x="49" y="299"/>
                  <a:pt x="51" y="298"/>
                  <a:pt x="49" y="297"/>
                </a:cubicBezTo>
                <a:cubicBezTo>
                  <a:pt x="47" y="297"/>
                  <a:pt x="46" y="297"/>
                  <a:pt x="45" y="299"/>
                </a:cubicBezTo>
                <a:cubicBezTo>
                  <a:pt x="45" y="299"/>
                  <a:pt x="45" y="300"/>
                  <a:pt x="45" y="301"/>
                </a:cubicBezTo>
                <a:cubicBezTo>
                  <a:pt x="45" y="301"/>
                  <a:pt x="45" y="302"/>
                  <a:pt x="44" y="302"/>
                </a:cubicBezTo>
                <a:cubicBezTo>
                  <a:pt x="43" y="302"/>
                  <a:pt x="43" y="301"/>
                  <a:pt x="43" y="301"/>
                </a:cubicBezTo>
                <a:cubicBezTo>
                  <a:pt x="42" y="300"/>
                  <a:pt x="43" y="299"/>
                  <a:pt x="42" y="299"/>
                </a:cubicBezTo>
                <a:cubicBezTo>
                  <a:pt x="41" y="298"/>
                  <a:pt x="41" y="297"/>
                  <a:pt x="40" y="298"/>
                </a:cubicBezTo>
                <a:cubicBezTo>
                  <a:pt x="39" y="299"/>
                  <a:pt x="38" y="300"/>
                  <a:pt x="39" y="301"/>
                </a:cubicBezTo>
                <a:cubicBezTo>
                  <a:pt x="41" y="302"/>
                  <a:pt x="40" y="304"/>
                  <a:pt x="43" y="304"/>
                </a:cubicBezTo>
                <a:cubicBezTo>
                  <a:pt x="37" y="305"/>
                  <a:pt x="31" y="303"/>
                  <a:pt x="27" y="298"/>
                </a:cubicBezTo>
                <a:cubicBezTo>
                  <a:pt x="26" y="297"/>
                  <a:pt x="25" y="296"/>
                  <a:pt x="24" y="296"/>
                </a:cubicBezTo>
                <a:cubicBezTo>
                  <a:pt x="22" y="294"/>
                  <a:pt x="22" y="293"/>
                  <a:pt x="25" y="292"/>
                </a:cubicBezTo>
                <a:cubicBezTo>
                  <a:pt x="25" y="292"/>
                  <a:pt x="26" y="292"/>
                  <a:pt x="26" y="292"/>
                </a:cubicBezTo>
                <a:cubicBezTo>
                  <a:pt x="27" y="289"/>
                  <a:pt x="29" y="288"/>
                  <a:pt x="32" y="288"/>
                </a:cubicBezTo>
                <a:cubicBezTo>
                  <a:pt x="33" y="288"/>
                  <a:pt x="34" y="288"/>
                  <a:pt x="33" y="286"/>
                </a:cubicBezTo>
                <a:cubicBezTo>
                  <a:pt x="33" y="286"/>
                  <a:pt x="34" y="286"/>
                  <a:pt x="34" y="285"/>
                </a:cubicBezTo>
                <a:cubicBezTo>
                  <a:pt x="33" y="285"/>
                  <a:pt x="33" y="285"/>
                  <a:pt x="32" y="285"/>
                </a:cubicBezTo>
                <a:cubicBezTo>
                  <a:pt x="29" y="286"/>
                  <a:pt x="26" y="286"/>
                  <a:pt x="23" y="284"/>
                </a:cubicBezTo>
                <a:cubicBezTo>
                  <a:pt x="23" y="284"/>
                  <a:pt x="23" y="284"/>
                  <a:pt x="23" y="284"/>
                </a:cubicBezTo>
                <a:cubicBezTo>
                  <a:pt x="20" y="283"/>
                  <a:pt x="20" y="282"/>
                  <a:pt x="21" y="280"/>
                </a:cubicBezTo>
                <a:cubicBezTo>
                  <a:pt x="21" y="279"/>
                  <a:pt x="21" y="279"/>
                  <a:pt x="21" y="278"/>
                </a:cubicBezTo>
                <a:cubicBezTo>
                  <a:pt x="19" y="279"/>
                  <a:pt x="19" y="282"/>
                  <a:pt x="17" y="282"/>
                </a:cubicBezTo>
                <a:cubicBezTo>
                  <a:pt x="16" y="282"/>
                  <a:pt x="16" y="282"/>
                  <a:pt x="16" y="281"/>
                </a:cubicBezTo>
                <a:cubicBezTo>
                  <a:pt x="15" y="281"/>
                  <a:pt x="15" y="281"/>
                  <a:pt x="15" y="280"/>
                </a:cubicBezTo>
                <a:cubicBezTo>
                  <a:pt x="14" y="280"/>
                  <a:pt x="13" y="280"/>
                  <a:pt x="15" y="279"/>
                </a:cubicBezTo>
                <a:cubicBezTo>
                  <a:pt x="16" y="278"/>
                  <a:pt x="14" y="278"/>
                  <a:pt x="14" y="278"/>
                </a:cubicBezTo>
                <a:cubicBezTo>
                  <a:pt x="14" y="277"/>
                  <a:pt x="14" y="277"/>
                  <a:pt x="13" y="277"/>
                </a:cubicBezTo>
                <a:cubicBezTo>
                  <a:pt x="13" y="277"/>
                  <a:pt x="13" y="277"/>
                  <a:pt x="13" y="277"/>
                </a:cubicBezTo>
                <a:cubicBezTo>
                  <a:pt x="12" y="276"/>
                  <a:pt x="13" y="274"/>
                  <a:pt x="12" y="273"/>
                </a:cubicBezTo>
                <a:cubicBezTo>
                  <a:pt x="12" y="272"/>
                  <a:pt x="13" y="271"/>
                  <a:pt x="14" y="272"/>
                </a:cubicBezTo>
                <a:cubicBezTo>
                  <a:pt x="14" y="272"/>
                  <a:pt x="15" y="272"/>
                  <a:pt x="15" y="272"/>
                </a:cubicBezTo>
                <a:cubicBezTo>
                  <a:pt x="14" y="270"/>
                  <a:pt x="15" y="270"/>
                  <a:pt x="16" y="270"/>
                </a:cubicBezTo>
                <a:cubicBezTo>
                  <a:pt x="16" y="270"/>
                  <a:pt x="17" y="270"/>
                  <a:pt x="17" y="269"/>
                </a:cubicBezTo>
                <a:cubicBezTo>
                  <a:pt x="21" y="268"/>
                  <a:pt x="24" y="270"/>
                  <a:pt x="28" y="271"/>
                </a:cubicBezTo>
                <a:cubicBezTo>
                  <a:pt x="29" y="271"/>
                  <a:pt x="31" y="271"/>
                  <a:pt x="32" y="271"/>
                </a:cubicBezTo>
                <a:cubicBezTo>
                  <a:pt x="32" y="271"/>
                  <a:pt x="32" y="271"/>
                  <a:pt x="33" y="271"/>
                </a:cubicBezTo>
                <a:cubicBezTo>
                  <a:pt x="33" y="271"/>
                  <a:pt x="33" y="271"/>
                  <a:pt x="33" y="271"/>
                </a:cubicBezTo>
                <a:cubicBezTo>
                  <a:pt x="33" y="270"/>
                  <a:pt x="32" y="270"/>
                  <a:pt x="31" y="270"/>
                </a:cubicBezTo>
                <a:cubicBezTo>
                  <a:pt x="30" y="270"/>
                  <a:pt x="28" y="269"/>
                  <a:pt x="27" y="268"/>
                </a:cubicBezTo>
                <a:cubicBezTo>
                  <a:pt x="26" y="268"/>
                  <a:pt x="27" y="268"/>
                  <a:pt x="27" y="268"/>
                </a:cubicBezTo>
                <a:cubicBezTo>
                  <a:pt x="28" y="267"/>
                  <a:pt x="29" y="265"/>
                  <a:pt x="31" y="265"/>
                </a:cubicBezTo>
                <a:cubicBezTo>
                  <a:pt x="32" y="264"/>
                  <a:pt x="34" y="265"/>
                  <a:pt x="36" y="265"/>
                </a:cubicBezTo>
                <a:cubicBezTo>
                  <a:pt x="38" y="263"/>
                  <a:pt x="40" y="265"/>
                  <a:pt x="42" y="266"/>
                </a:cubicBezTo>
                <a:cubicBezTo>
                  <a:pt x="43" y="266"/>
                  <a:pt x="43" y="268"/>
                  <a:pt x="45" y="268"/>
                </a:cubicBezTo>
                <a:cubicBezTo>
                  <a:pt x="45" y="267"/>
                  <a:pt x="45" y="267"/>
                  <a:pt x="44" y="266"/>
                </a:cubicBezTo>
                <a:cubicBezTo>
                  <a:pt x="43" y="266"/>
                  <a:pt x="43" y="265"/>
                  <a:pt x="43" y="264"/>
                </a:cubicBezTo>
                <a:cubicBezTo>
                  <a:pt x="43" y="263"/>
                  <a:pt x="45" y="263"/>
                  <a:pt x="45" y="263"/>
                </a:cubicBezTo>
                <a:cubicBezTo>
                  <a:pt x="46" y="263"/>
                  <a:pt x="46" y="263"/>
                  <a:pt x="47" y="262"/>
                </a:cubicBezTo>
                <a:cubicBezTo>
                  <a:pt x="47" y="260"/>
                  <a:pt x="44" y="255"/>
                  <a:pt x="41" y="255"/>
                </a:cubicBezTo>
                <a:cubicBezTo>
                  <a:pt x="40" y="255"/>
                  <a:pt x="39" y="255"/>
                  <a:pt x="40" y="257"/>
                </a:cubicBezTo>
                <a:cubicBezTo>
                  <a:pt x="39" y="258"/>
                  <a:pt x="38" y="260"/>
                  <a:pt x="36" y="260"/>
                </a:cubicBezTo>
                <a:cubicBezTo>
                  <a:pt x="34" y="261"/>
                  <a:pt x="33" y="261"/>
                  <a:pt x="31" y="260"/>
                </a:cubicBezTo>
                <a:cubicBezTo>
                  <a:pt x="31" y="259"/>
                  <a:pt x="30" y="258"/>
                  <a:pt x="30" y="257"/>
                </a:cubicBezTo>
                <a:cubicBezTo>
                  <a:pt x="30" y="256"/>
                  <a:pt x="29" y="256"/>
                  <a:pt x="28" y="256"/>
                </a:cubicBezTo>
                <a:cubicBezTo>
                  <a:pt x="29" y="257"/>
                  <a:pt x="30" y="258"/>
                  <a:pt x="30" y="260"/>
                </a:cubicBezTo>
                <a:cubicBezTo>
                  <a:pt x="28" y="262"/>
                  <a:pt x="26" y="263"/>
                  <a:pt x="23" y="261"/>
                </a:cubicBezTo>
                <a:cubicBezTo>
                  <a:pt x="22" y="260"/>
                  <a:pt x="21" y="260"/>
                  <a:pt x="20" y="260"/>
                </a:cubicBezTo>
                <a:cubicBezTo>
                  <a:pt x="20" y="260"/>
                  <a:pt x="19" y="260"/>
                  <a:pt x="19" y="259"/>
                </a:cubicBezTo>
                <a:cubicBezTo>
                  <a:pt x="19" y="258"/>
                  <a:pt x="19" y="258"/>
                  <a:pt x="20" y="258"/>
                </a:cubicBezTo>
                <a:cubicBezTo>
                  <a:pt x="21" y="257"/>
                  <a:pt x="21" y="257"/>
                  <a:pt x="22" y="257"/>
                </a:cubicBezTo>
                <a:cubicBezTo>
                  <a:pt x="22" y="256"/>
                  <a:pt x="23" y="256"/>
                  <a:pt x="24" y="255"/>
                </a:cubicBezTo>
                <a:cubicBezTo>
                  <a:pt x="24" y="255"/>
                  <a:pt x="24" y="254"/>
                  <a:pt x="24" y="254"/>
                </a:cubicBezTo>
                <a:cubicBezTo>
                  <a:pt x="22" y="254"/>
                  <a:pt x="21" y="255"/>
                  <a:pt x="19" y="255"/>
                </a:cubicBezTo>
                <a:cubicBezTo>
                  <a:pt x="17" y="256"/>
                  <a:pt x="16" y="255"/>
                  <a:pt x="17" y="254"/>
                </a:cubicBezTo>
                <a:cubicBezTo>
                  <a:pt x="18" y="252"/>
                  <a:pt x="19" y="251"/>
                  <a:pt x="21" y="250"/>
                </a:cubicBezTo>
                <a:cubicBezTo>
                  <a:pt x="21" y="250"/>
                  <a:pt x="21" y="249"/>
                  <a:pt x="20" y="249"/>
                </a:cubicBezTo>
                <a:cubicBezTo>
                  <a:pt x="18" y="249"/>
                  <a:pt x="17" y="251"/>
                  <a:pt x="16" y="252"/>
                </a:cubicBezTo>
                <a:cubicBezTo>
                  <a:pt x="15" y="252"/>
                  <a:pt x="14" y="252"/>
                  <a:pt x="14" y="253"/>
                </a:cubicBezTo>
                <a:cubicBezTo>
                  <a:pt x="13" y="253"/>
                  <a:pt x="12" y="253"/>
                  <a:pt x="11" y="252"/>
                </a:cubicBezTo>
                <a:cubicBezTo>
                  <a:pt x="10" y="251"/>
                  <a:pt x="11" y="251"/>
                  <a:pt x="12" y="250"/>
                </a:cubicBezTo>
                <a:cubicBezTo>
                  <a:pt x="12" y="250"/>
                  <a:pt x="12" y="249"/>
                  <a:pt x="12" y="249"/>
                </a:cubicBezTo>
                <a:cubicBezTo>
                  <a:pt x="12" y="249"/>
                  <a:pt x="12" y="249"/>
                  <a:pt x="11" y="249"/>
                </a:cubicBezTo>
                <a:cubicBezTo>
                  <a:pt x="10" y="250"/>
                  <a:pt x="9" y="249"/>
                  <a:pt x="9" y="248"/>
                </a:cubicBezTo>
                <a:cubicBezTo>
                  <a:pt x="6" y="248"/>
                  <a:pt x="5" y="247"/>
                  <a:pt x="5" y="244"/>
                </a:cubicBezTo>
                <a:cubicBezTo>
                  <a:pt x="5" y="242"/>
                  <a:pt x="3" y="244"/>
                  <a:pt x="2" y="242"/>
                </a:cubicBezTo>
                <a:cubicBezTo>
                  <a:pt x="1" y="242"/>
                  <a:pt x="0" y="241"/>
                  <a:pt x="0" y="240"/>
                </a:cubicBezTo>
                <a:cubicBezTo>
                  <a:pt x="0" y="237"/>
                  <a:pt x="0" y="235"/>
                  <a:pt x="1" y="233"/>
                </a:cubicBezTo>
                <a:cubicBezTo>
                  <a:pt x="1" y="231"/>
                  <a:pt x="2" y="230"/>
                  <a:pt x="2" y="228"/>
                </a:cubicBezTo>
                <a:cubicBezTo>
                  <a:pt x="4" y="227"/>
                  <a:pt x="6" y="227"/>
                  <a:pt x="7" y="227"/>
                </a:cubicBezTo>
                <a:cubicBezTo>
                  <a:pt x="8" y="226"/>
                  <a:pt x="9" y="226"/>
                  <a:pt x="10" y="225"/>
                </a:cubicBezTo>
                <a:cubicBezTo>
                  <a:pt x="11" y="224"/>
                  <a:pt x="12" y="224"/>
                  <a:pt x="13" y="224"/>
                </a:cubicBezTo>
                <a:cubicBezTo>
                  <a:pt x="14" y="224"/>
                  <a:pt x="15" y="224"/>
                  <a:pt x="15" y="224"/>
                </a:cubicBezTo>
                <a:cubicBezTo>
                  <a:pt x="16" y="221"/>
                  <a:pt x="19" y="221"/>
                  <a:pt x="21" y="219"/>
                </a:cubicBezTo>
                <a:cubicBezTo>
                  <a:pt x="21" y="219"/>
                  <a:pt x="22" y="218"/>
                  <a:pt x="22" y="218"/>
                </a:cubicBezTo>
                <a:cubicBezTo>
                  <a:pt x="24" y="219"/>
                  <a:pt x="26" y="217"/>
                  <a:pt x="27" y="216"/>
                </a:cubicBezTo>
                <a:cubicBezTo>
                  <a:pt x="28" y="216"/>
                  <a:pt x="28" y="215"/>
                  <a:pt x="27" y="215"/>
                </a:cubicBezTo>
                <a:cubicBezTo>
                  <a:pt x="26" y="214"/>
                  <a:pt x="26" y="214"/>
                  <a:pt x="27" y="213"/>
                </a:cubicBezTo>
                <a:cubicBezTo>
                  <a:pt x="29" y="211"/>
                  <a:pt x="31" y="209"/>
                  <a:pt x="34" y="209"/>
                </a:cubicBezTo>
                <a:cubicBezTo>
                  <a:pt x="35" y="209"/>
                  <a:pt x="36" y="208"/>
                  <a:pt x="37" y="208"/>
                </a:cubicBezTo>
                <a:cubicBezTo>
                  <a:pt x="39" y="206"/>
                  <a:pt x="42" y="205"/>
                  <a:pt x="44" y="207"/>
                </a:cubicBezTo>
                <a:cubicBezTo>
                  <a:pt x="45" y="207"/>
                  <a:pt x="45" y="208"/>
                  <a:pt x="46" y="208"/>
                </a:cubicBezTo>
                <a:cubicBezTo>
                  <a:pt x="47" y="207"/>
                  <a:pt x="48" y="206"/>
                  <a:pt x="48" y="205"/>
                </a:cubicBezTo>
                <a:cubicBezTo>
                  <a:pt x="51" y="201"/>
                  <a:pt x="53" y="197"/>
                  <a:pt x="55" y="193"/>
                </a:cubicBezTo>
                <a:cubicBezTo>
                  <a:pt x="55" y="192"/>
                  <a:pt x="55" y="190"/>
                  <a:pt x="55" y="189"/>
                </a:cubicBezTo>
                <a:cubicBezTo>
                  <a:pt x="54" y="187"/>
                  <a:pt x="55" y="185"/>
                  <a:pt x="54" y="184"/>
                </a:cubicBezTo>
                <a:cubicBezTo>
                  <a:pt x="53" y="181"/>
                  <a:pt x="54" y="178"/>
                  <a:pt x="54" y="176"/>
                </a:cubicBezTo>
                <a:cubicBezTo>
                  <a:pt x="54" y="175"/>
                  <a:pt x="54" y="175"/>
                  <a:pt x="54" y="175"/>
                </a:cubicBezTo>
                <a:cubicBezTo>
                  <a:pt x="54" y="174"/>
                  <a:pt x="56" y="175"/>
                  <a:pt x="57" y="174"/>
                </a:cubicBezTo>
                <a:cubicBezTo>
                  <a:pt x="58" y="173"/>
                  <a:pt x="60" y="173"/>
                  <a:pt x="60" y="171"/>
                </a:cubicBezTo>
                <a:cubicBezTo>
                  <a:pt x="61" y="170"/>
                  <a:pt x="61" y="170"/>
                  <a:pt x="62" y="170"/>
                </a:cubicBezTo>
                <a:cubicBezTo>
                  <a:pt x="61" y="169"/>
                  <a:pt x="60" y="169"/>
                  <a:pt x="60" y="167"/>
                </a:cubicBezTo>
                <a:cubicBezTo>
                  <a:pt x="60" y="167"/>
                  <a:pt x="60" y="167"/>
                  <a:pt x="60" y="167"/>
                </a:cubicBezTo>
                <a:cubicBezTo>
                  <a:pt x="60" y="167"/>
                  <a:pt x="60" y="167"/>
                  <a:pt x="60" y="167"/>
                </a:cubicBezTo>
                <a:cubicBezTo>
                  <a:pt x="60" y="167"/>
                  <a:pt x="60" y="167"/>
                  <a:pt x="59" y="167"/>
                </a:cubicBezTo>
                <a:cubicBezTo>
                  <a:pt x="60" y="169"/>
                  <a:pt x="59" y="171"/>
                  <a:pt x="58" y="172"/>
                </a:cubicBezTo>
                <a:cubicBezTo>
                  <a:pt x="57" y="173"/>
                  <a:pt x="55" y="173"/>
                  <a:pt x="53" y="172"/>
                </a:cubicBezTo>
                <a:cubicBezTo>
                  <a:pt x="52" y="171"/>
                  <a:pt x="52" y="172"/>
                  <a:pt x="51" y="173"/>
                </a:cubicBezTo>
                <a:cubicBezTo>
                  <a:pt x="50" y="174"/>
                  <a:pt x="48" y="175"/>
                  <a:pt x="47" y="174"/>
                </a:cubicBezTo>
                <a:cubicBezTo>
                  <a:pt x="46" y="173"/>
                  <a:pt x="46" y="171"/>
                  <a:pt x="45" y="171"/>
                </a:cubicBezTo>
                <a:cubicBezTo>
                  <a:pt x="44" y="171"/>
                  <a:pt x="43" y="172"/>
                  <a:pt x="42" y="172"/>
                </a:cubicBezTo>
                <a:cubicBezTo>
                  <a:pt x="40" y="172"/>
                  <a:pt x="39" y="171"/>
                  <a:pt x="40" y="170"/>
                </a:cubicBezTo>
                <a:cubicBezTo>
                  <a:pt x="40" y="169"/>
                  <a:pt x="39" y="169"/>
                  <a:pt x="39" y="168"/>
                </a:cubicBezTo>
                <a:cubicBezTo>
                  <a:pt x="36" y="166"/>
                  <a:pt x="37" y="162"/>
                  <a:pt x="39" y="159"/>
                </a:cubicBezTo>
                <a:cubicBezTo>
                  <a:pt x="41" y="158"/>
                  <a:pt x="43" y="156"/>
                  <a:pt x="42" y="153"/>
                </a:cubicBezTo>
                <a:cubicBezTo>
                  <a:pt x="44" y="152"/>
                  <a:pt x="46" y="150"/>
                  <a:pt x="48" y="148"/>
                </a:cubicBezTo>
                <a:cubicBezTo>
                  <a:pt x="48" y="148"/>
                  <a:pt x="49" y="148"/>
                  <a:pt x="50" y="149"/>
                </a:cubicBezTo>
                <a:cubicBezTo>
                  <a:pt x="48" y="146"/>
                  <a:pt x="48" y="146"/>
                  <a:pt x="51" y="145"/>
                </a:cubicBezTo>
                <a:cubicBezTo>
                  <a:pt x="52" y="145"/>
                  <a:pt x="52" y="144"/>
                  <a:pt x="52" y="144"/>
                </a:cubicBezTo>
                <a:cubicBezTo>
                  <a:pt x="53" y="142"/>
                  <a:pt x="53" y="141"/>
                  <a:pt x="53" y="139"/>
                </a:cubicBezTo>
                <a:cubicBezTo>
                  <a:pt x="53" y="138"/>
                  <a:pt x="55" y="138"/>
                  <a:pt x="54" y="137"/>
                </a:cubicBezTo>
                <a:cubicBezTo>
                  <a:pt x="54" y="135"/>
                  <a:pt x="55" y="134"/>
                  <a:pt x="56" y="134"/>
                </a:cubicBezTo>
                <a:cubicBezTo>
                  <a:pt x="57" y="134"/>
                  <a:pt x="57" y="134"/>
                  <a:pt x="57" y="134"/>
                </a:cubicBezTo>
                <a:cubicBezTo>
                  <a:pt x="58" y="133"/>
                  <a:pt x="59" y="132"/>
                  <a:pt x="59" y="131"/>
                </a:cubicBezTo>
                <a:cubicBezTo>
                  <a:pt x="59" y="130"/>
                  <a:pt x="60" y="129"/>
                  <a:pt x="61" y="129"/>
                </a:cubicBezTo>
                <a:cubicBezTo>
                  <a:pt x="61" y="129"/>
                  <a:pt x="61" y="130"/>
                  <a:pt x="61" y="131"/>
                </a:cubicBezTo>
                <a:cubicBezTo>
                  <a:pt x="62" y="133"/>
                  <a:pt x="62" y="136"/>
                  <a:pt x="63" y="138"/>
                </a:cubicBezTo>
                <a:cubicBezTo>
                  <a:pt x="64" y="138"/>
                  <a:pt x="64" y="139"/>
                  <a:pt x="64" y="139"/>
                </a:cubicBezTo>
                <a:cubicBezTo>
                  <a:pt x="65" y="139"/>
                  <a:pt x="65" y="139"/>
                  <a:pt x="65" y="139"/>
                </a:cubicBezTo>
                <a:cubicBezTo>
                  <a:pt x="64" y="138"/>
                  <a:pt x="64" y="137"/>
                  <a:pt x="64" y="136"/>
                </a:cubicBezTo>
                <a:cubicBezTo>
                  <a:pt x="63" y="135"/>
                  <a:pt x="63" y="133"/>
                  <a:pt x="62" y="131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61" y="128"/>
                  <a:pt x="62" y="127"/>
                  <a:pt x="64" y="125"/>
                </a:cubicBezTo>
                <a:cubicBezTo>
                  <a:pt x="65" y="124"/>
                  <a:pt x="66" y="126"/>
                  <a:pt x="66" y="127"/>
                </a:cubicBezTo>
                <a:cubicBezTo>
                  <a:pt x="67" y="127"/>
                  <a:pt x="67" y="127"/>
                  <a:pt x="67" y="127"/>
                </a:cubicBezTo>
                <a:cubicBezTo>
                  <a:pt x="67" y="127"/>
                  <a:pt x="68" y="127"/>
                  <a:pt x="68" y="127"/>
                </a:cubicBezTo>
                <a:cubicBezTo>
                  <a:pt x="70" y="127"/>
                  <a:pt x="71" y="128"/>
                  <a:pt x="71" y="130"/>
                </a:cubicBezTo>
                <a:cubicBezTo>
                  <a:pt x="71" y="130"/>
                  <a:pt x="71" y="130"/>
                  <a:pt x="71" y="130"/>
                </a:cubicBezTo>
                <a:cubicBezTo>
                  <a:pt x="72" y="130"/>
                  <a:pt x="72" y="130"/>
                  <a:pt x="73" y="130"/>
                </a:cubicBezTo>
                <a:cubicBezTo>
                  <a:pt x="74" y="133"/>
                  <a:pt x="76" y="136"/>
                  <a:pt x="76" y="139"/>
                </a:cubicBezTo>
                <a:cubicBezTo>
                  <a:pt x="78" y="139"/>
                  <a:pt x="79" y="138"/>
                  <a:pt x="81" y="138"/>
                </a:cubicBezTo>
                <a:cubicBezTo>
                  <a:pt x="83" y="138"/>
                  <a:pt x="83" y="136"/>
                  <a:pt x="82" y="135"/>
                </a:cubicBezTo>
                <a:cubicBezTo>
                  <a:pt x="82" y="134"/>
                  <a:pt x="82" y="134"/>
                  <a:pt x="81" y="133"/>
                </a:cubicBezTo>
                <a:cubicBezTo>
                  <a:pt x="80" y="131"/>
                  <a:pt x="79" y="130"/>
                  <a:pt x="78" y="128"/>
                </a:cubicBezTo>
                <a:cubicBezTo>
                  <a:pt x="78" y="127"/>
                  <a:pt x="77" y="126"/>
                  <a:pt x="77" y="125"/>
                </a:cubicBezTo>
                <a:cubicBezTo>
                  <a:pt x="76" y="123"/>
                  <a:pt x="76" y="122"/>
                  <a:pt x="76" y="120"/>
                </a:cubicBezTo>
                <a:cubicBezTo>
                  <a:pt x="74" y="119"/>
                  <a:pt x="75" y="118"/>
                  <a:pt x="76" y="117"/>
                </a:cubicBezTo>
                <a:cubicBezTo>
                  <a:pt x="77" y="115"/>
                  <a:pt x="78" y="114"/>
                  <a:pt x="79" y="111"/>
                </a:cubicBezTo>
                <a:cubicBezTo>
                  <a:pt x="76" y="111"/>
                  <a:pt x="77" y="109"/>
                  <a:pt x="76" y="107"/>
                </a:cubicBezTo>
                <a:cubicBezTo>
                  <a:pt x="75" y="105"/>
                  <a:pt x="73" y="102"/>
                  <a:pt x="75" y="99"/>
                </a:cubicBezTo>
                <a:cubicBezTo>
                  <a:pt x="76" y="97"/>
                  <a:pt x="77" y="96"/>
                  <a:pt x="79" y="95"/>
                </a:cubicBezTo>
                <a:cubicBezTo>
                  <a:pt x="81" y="93"/>
                  <a:pt x="83" y="93"/>
                  <a:pt x="85" y="94"/>
                </a:cubicBezTo>
                <a:cubicBezTo>
                  <a:pt x="86" y="94"/>
                  <a:pt x="87" y="95"/>
                  <a:pt x="88" y="95"/>
                </a:cubicBezTo>
                <a:cubicBezTo>
                  <a:pt x="90" y="96"/>
                  <a:pt x="91" y="99"/>
                  <a:pt x="91" y="100"/>
                </a:cubicBezTo>
                <a:cubicBezTo>
                  <a:pt x="91" y="104"/>
                  <a:pt x="93" y="106"/>
                  <a:pt x="96" y="108"/>
                </a:cubicBezTo>
                <a:cubicBezTo>
                  <a:pt x="96" y="108"/>
                  <a:pt x="97" y="108"/>
                  <a:pt x="97" y="108"/>
                </a:cubicBezTo>
                <a:cubicBezTo>
                  <a:pt x="99" y="109"/>
                  <a:pt x="99" y="112"/>
                  <a:pt x="101" y="113"/>
                </a:cubicBezTo>
                <a:cubicBezTo>
                  <a:pt x="101" y="115"/>
                  <a:pt x="101" y="117"/>
                  <a:pt x="103" y="117"/>
                </a:cubicBezTo>
                <a:cubicBezTo>
                  <a:pt x="104" y="117"/>
                  <a:pt x="104" y="119"/>
                  <a:pt x="106" y="119"/>
                </a:cubicBezTo>
                <a:cubicBezTo>
                  <a:pt x="106" y="119"/>
                  <a:pt x="105" y="118"/>
                  <a:pt x="105" y="118"/>
                </a:cubicBezTo>
                <a:cubicBezTo>
                  <a:pt x="103" y="116"/>
                  <a:pt x="101" y="115"/>
                  <a:pt x="101" y="111"/>
                </a:cubicBezTo>
                <a:cubicBezTo>
                  <a:pt x="100" y="111"/>
                  <a:pt x="100" y="109"/>
                  <a:pt x="99" y="108"/>
                </a:cubicBezTo>
                <a:cubicBezTo>
                  <a:pt x="98" y="107"/>
                  <a:pt x="98" y="105"/>
                  <a:pt x="96" y="105"/>
                </a:cubicBezTo>
                <a:cubicBezTo>
                  <a:pt x="95" y="105"/>
                  <a:pt x="95" y="105"/>
                  <a:pt x="95" y="104"/>
                </a:cubicBezTo>
                <a:cubicBezTo>
                  <a:pt x="94" y="101"/>
                  <a:pt x="93" y="99"/>
                  <a:pt x="92" y="96"/>
                </a:cubicBezTo>
                <a:cubicBezTo>
                  <a:pt x="92" y="94"/>
                  <a:pt x="90" y="93"/>
                  <a:pt x="88" y="92"/>
                </a:cubicBezTo>
                <a:cubicBezTo>
                  <a:pt x="87" y="91"/>
                  <a:pt x="86" y="91"/>
                  <a:pt x="86" y="89"/>
                </a:cubicBezTo>
                <a:cubicBezTo>
                  <a:pt x="86" y="88"/>
                  <a:pt x="87" y="87"/>
                  <a:pt x="88" y="86"/>
                </a:cubicBezTo>
                <a:cubicBezTo>
                  <a:pt x="91" y="84"/>
                  <a:pt x="93" y="83"/>
                  <a:pt x="96" y="82"/>
                </a:cubicBezTo>
                <a:cubicBezTo>
                  <a:pt x="97" y="81"/>
                  <a:pt x="98" y="81"/>
                  <a:pt x="99" y="81"/>
                </a:cubicBezTo>
                <a:cubicBezTo>
                  <a:pt x="101" y="80"/>
                  <a:pt x="103" y="80"/>
                  <a:pt x="105" y="79"/>
                </a:cubicBezTo>
                <a:cubicBezTo>
                  <a:pt x="105" y="78"/>
                  <a:pt x="107" y="79"/>
                  <a:pt x="106" y="80"/>
                </a:cubicBezTo>
                <a:cubicBezTo>
                  <a:pt x="106" y="81"/>
                  <a:pt x="106" y="82"/>
                  <a:pt x="107" y="82"/>
                </a:cubicBezTo>
                <a:cubicBezTo>
                  <a:pt x="107" y="80"/>
                  <a:pt x="108" y="79"/>
                  <a:pt x="108" y="78"/>
                </a:cubicBezTo>
                <a:cubicBezTo>
                  <a:pt x="108" y="77"/>
                  <a:pt x="109" y="77"/>
                  <a:pt x="109" y="77"/>
                </a:cubicBezTo>
                <a:cubicBezTo>
                  <a:pt x="110" y="77"/>
                  <a:pt x="112" y="78"/>
                  <a:pt x="113" y="78"/>
                </a:cubicBezTo>
                <a:cubicBezTo>
                  <a:pt x="114" y="78"/>
                  <a:pt x="113" y="80"/>
                  <a:pt x="113" y="81"/>
                </a:cubicBezTo>
                <a:cubicBezTo>
                  <a:pt x="114" y="81"/>
                  <a:pt x="114" y="81"/>
                  <a:pt x="115" y="81"/>
                </a:cubicBezTo>
                <a:cubicBezTo>
                  <a:pt x="115" y="81"/>
                  <a:pt x="115" y="80"/>
                  <a:pt x="115" y="80"/>
                </a:cubicBezTo>
                <a:cubicBezTo>
                  <a:pt x="114" y="80"/>
                  <a:pt x="114" y="80"/>
                  <a:pt x="114" y="79"/>
                </a:cubicBezTo>
                <a:cubicBezTo>
                  <a:pt x="115" y="78"/>
                  <a:pt x="114" y="77"/>
                  <a:pt x="113" y="76"/>
                </a:cubicBezTo>
                <a:cubicBezTo>
                  <a:pt x="118" y="71"/>
                  <a:pt x="120" y="71"/>
                  <a:pt x="122" y="77"/>
                </a:cubicBezTo>
                <a:cubicBezTo>
                  <a:pt x="122" y="77"/>
                  <a:pt x="123" y="78"/>
                  <a:pt x="123" y="79"/>
                </a:cubicBezTo>
                <a:cubicBezTo>
                  <a:pt x="124" y="82"/>
                  <a:pt x="125" y="85"/>
                  <a:pt x="124" y="89"/>
                </a:cubicBezTo>
                <a:cubicBezTo>
                  <a:pt x="124" y="91"/>
                  <a:pt x="124" y="94"/>
                  <a:pt x="124" y="96"/>
                </a:cubicBezTo>
                <a:cubicBezTo>
                  <a:pt x="124" y="97"/>
                  <a:pt x="125" y="98"/>
                  <a:pt x="124" y="99"/>
                </a:cubicBezTo>
                <a:cubicBezTo>
                  <a:pt x="123" y="101"/>
                  <a:pt x="123" y="103"/>
                  <a:pt x="122" y="105"/>
                </a:cubicBezTo>
                <a:cubicBezTo>
                  <a:pt x="122" y="105"/>
                  <a:pt x="123" y="106"/>
                  <a:pt x="123" y="106"/>
                </a:cubicBezTo>
                <a:cubicBezTo>
                  <a:pt x="123" y="106"/>
                  <a:pt x="124" y="107"/>
                  <a:pt x="124" y="106"/>
                </a:cubicBezTo>
                <a:cubicBezTo>
                  <a:pt x="125" y="104"/>
                  <a:pt x="126" y="103"/>
                  <a:pt x="127" y="101"/>
                </a:cubicBezTo>
                <a:cubicBezTo>
                  <a:pt x="129" y="98"/>
                  <a:pt x="129" y="95"/>
                  <a:pt x="129" y="92"/>
                </a:cubicBezTo>
                <a:cubicBezTo>
                  <a:pt x="129" y="91"/>
                  <a:pt x="129" y="90"/>
                  <a:pt x="129" y="90"/>
                </a:cubicBezTo>
                <a:cubicBezTo>
                  <a:pt x="130" y="89"/>
                  <a:pt x="130" y="90"/>
                  <a:pt x="131" y="91"/>
                </a:cubicBezTo>
                <a:cubicBezTo>
                  <a:pt x="132" y="92"/>
                  <a:pt x="134" y="93"/>
                  <a:pt x="135" y="95"/>
                </a:cubicBezTo>
                <a:cubicBezTo>
                  <a:pt x="135" y="95"/>
                  <a:pt x="136" y="95"/>
                  <a:pt x="136" y="96"/>
                </a:cubicBezTo>
                <a:cubicBezTo>
                  <a:pt x="139" y="96"/>
                  <a:pt x="140" y="99"/>
                  <a:pt x="141" y="100"/>
                </a:cubicBezTo>
                <a:cubicBezTo>
                  <a:pt x="143" y="103"/>
                  <a:pt x="144" y="105"/>
                  <a:pt x="146" y="107"/>
                </a:cubicBezTo>
                <a:cubicBezTo>
                  <a:pt x="146" y="108"/>
                  <a:pt x="146" y="109"/>
                  <a:pt x="146" y="110"/>
                </a:cubicBezTo>
                <a:cubicBezTo>
                  <a:pt x="146" y="111"/>
                  <a:pt x="147" y="111"/>
                  <a:pt x="148" y="112"/>
                </a:cubicBezTo>
                <a:cubicBezTo>
                  <a:pt x="148" y="112"/>
                  <a:pt x="149" y="112"/>
                  <a:pt x="149" y="112"/>
                </a:cubicBezTo>
                <a:cubicBezTo>
                  <a:pt x="149" y="112"/>
                  <a:pt x="150" y="111"/>
                  <a:pt x="149" y="110"/>
                </a:cubicBezTo>
                <a:cubicBezTo>
                  <a:pt x="147" y="109"/>
                  <a:pt x="148" y="107"/>
                  <a:pt x="148" y="105"/>
                </a:cubicBezTo>
                <a:cubicBezTo>
                  <a:pt x="145" y="104"/>
                  <a:pt x="143" y="103"/>
                  <a:pt x="144" y="100"/>
                </a:cubicBezTo>
                <a:cubicBezTo>
                  <a:pt x="144" y="100"/>
                  <a:pt x="143" y="99"/>
                  <a:pt x="143" y="99"/>
                </a:cubicBezTo>
                <a:cubicBezTo>
                  <a:pt x="142" y="99"/>
                  <a:pt x="142" y="98"/>
                  <a:pt x="142" y="97"/>
                </a:cubicBezTo>
                <a:cubicBezTo>
                  <a:pt x="141" y="96"/>
                  <a:pt x="141" y="96"/>
                  <a:pt x="141" y="95"/>
                </a:cubicBezTo>
                <a:cubicBezTo>
                  <a:pt x="142" y="95"/>
                  <a:pt x="143" y="96"/>
                  <a:pt x="144" y="97"/>
                </a:cubicBezTo>
                <a:cubicBezTo>
                  <a:pt x="146" y="96"/>
                  <a:pt x="147" y="98"/>
                  <a:pt x="148" y="98"/>
                </a:cubicBezTo>
                <a:cubicBezTo>
                  <a:pt x="149" y="98"/>
                  <a:pt x="149" y="96"/>
                  <a:pt x="150" y="97"/>
                </a:cubicBezTo>
                <a:cubicBezTo>
                  <a:pt x="151" y="97"/>
                  <a:pt x="151" y="96"/>
                  <a:pt x="151" y="96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151" y="95"/>
                  <a:pt x="151" y="95"/>
                  <a:pt x="151" y="94"/>
                </a:cubicBezTo>
                <a:cubicBezTo>
                  <a:pt x="149" y="93"/>
                  <a:pt x="148" y="92"/>
                  <a:pt x="148" y="90"/>
                </a:cubicBezTo>
                <a:cubicBezTo>
                  <a:pt x="147" y="89"/>
                  <a:pt x="146" y="88"/>
                  <a:pt x="146" y="86"/>
                </a:cubicBezTo>
                <a:cubicBezTo>
                  <a:pt x="144" y="82"/>
                  <a:pt x="143" y="78"/>
                  <a:pt x="143" y="74"/>
                </a:cubicBezTo>
                <a:cubicBezTo>
                  <a:pt x="143" y="72"/>
                  <a:pt x="141" y="70"/>
                  <a:pt x="142" y="68"/>
                </a:cubicBezTo>
                <a:cubicBezTo>
                  <a:pt x="142" y="67"/>
                  <a:pt x="142" y="66"/>
                  <a:pt x="144" y="66"/>
                </a:cubicBezTo>
                <a:cubicBezTo>
                  <a:pt x="146" y="65"/>
                  <a:pt x="148" y="66"/>
                  <a:pt x="150" y="66"/>
                </a:cubicBezTo>
                <a:cubicBezTo>
                  <a:pt x="151" y="67"/>
                  <a:pt x="153" y="67"/>
                  <a:pt x="154" y="68"/>
                </a:cubicBezTo>
                <a:cubicBezTo>
                  <a:pt x="154" y="68"/>
                  <a:pt x="155" y="69"/>
                  <a:pt x="155" y="70"/>
                </a:cubicBezTo>
                <a:cubicBezTo>
                  <a:pt x="156" y="71"/>
                  <a:pt x="157" y="73"/>
                  <a:pt x="157" y="74"/>
                </a:cubicBezTo>
                <a:cubicBezTo>
                  <a:pt x="157" y="75"/>
                  <a:pt x="158" y="76"/>
                  <a:pt x="158" y="77"/>
                </a:cubicBezTo>
                <a:cubicBezTo>
                  <a:pt x="158" y="77"/>
                  <a:pt x="158" y="77"/>
                  <a:pt x="159" y="77"/>
                </a:cubicBezTo>
                <a:cubicBezTo>
                  <a:pt x="159" y="77"/>
                  <a:pt x="159" y="78"/>
                  <a:pt x="160" y="78"/>
                </a:cubicBezTo>
                <a:cubicBezTo>
                  <a:pt x="161" y="78"/>
                  <a:pt x="163" y="80"/>
                  <a:pt x="163" y="81"/>
                </a:cubicBezTo>
                <a:cubicBezTo>
                  <a:pt x="164" y="83"/>
                  <a:pt x="166" y="85"/>
                  <a:pt x="167" y="86"/>
                </a:cubicBezTo>
                <a:cubicBezTo>
                  <a:pt x="170" y="87"/>
                  <a:pt x="172" y="88"/>
                  <a:pt x="173" y="90"/>
                </a:cubicBezTo>
                <a:cubicBezTo>
                  <a:pt x="174" y="92"/>
                  <a:pt x="176" y="94"/>
                  <a:pt x="175" y="97"/>
                </a:cubicBezTo>
                <a:cubicBezTo>
                  <a:pt x="175" y="98"/>
                  <a:pt x="176" y="98"/>
                  <a:pt x="176" y="99"/>
                </a:cubicBezTo>
                <a:cubicBezTo>
                  <a:pt x="177" y="100"/>
                  <a:pt x="178" y="101"/>
                  <a:pt x="178" y="102"/>
                </a:cubicBezTo>
                <a:cubicBezTo>
                  <a:pt x="179" y="102"/>
                  <a:pt x="179" y="102"/>
                  <a:pt x="179" y="102"/>
                </a:cubicBezTo>
                <a:cubicBezTo>
                  <a:pt x="184" y="101"/>
                  <a:pt x="184" y="101"/>
                  <a:pt x="183" y="96"/>
                </a:cubicBezTo>
                <a:cubicBezTo>
                  <a:pt x="182" y="94"/>
                  <a:pt x="182" y="93"/>
                  <a:pt x="184" y="93"/>
                </a:cubicBezTo>
                <a:cubicBezTo>
                  <a:pt x="186" y="91"/>
                  <a:pt x="185" y="89"/>
                  <a:pt x="185" y="87"/>
                </a:cubicBezTo>
                <a:cubicBezTo>
                  <a:pt x="183" y="84"/>
                  <a:pt x="184" y="82"/>
                  <a:pt x="186" y="80"/>
                </a:cubicBezTo>
                <a:cubicBezTo>
                  <a:pt x="188" y="78"/>
                  <a:pt x="189" y="79"/>
                  <a:pt x="191" y="80"/>
                </a:cubicBezTo>
                <a:cubicBezTo>
                  <a:pt x="192" y="80"/>
                  <a:pt x="193" y="81"/>
                  <a:pt x="194" y="82"/>
                </a:cubicBezTo>
                <a:cubicBezTo>
                  <a:pt x="195" y="82"/>
                  <a:pt x="196" y="82"/>
                  <a:pt x="197" y="83"/>
                </a:cubicBezTo>
                <a:cubicBezTo>
                  <a:pt x="198" y="82"/>
                  <a:pt x="199" y="84"/>
                  <a:pt x="199" y="85"/>
                </a:cubicBezTo>
                <a:cubicBezTo>
                  <a:pt x="199" y="85"/>
                  <a:pt x="199" y="85"/>
                  <a:pt x="200" y="85"/>
                </a:cubicBezTo>
                <a:cubicBezTo>
                  <a:pt x="201" y="84"/>
                  <a:pt x="202" y="84"/>
                  <a:pt x="203" y="83"/>
                </a:cubicBezTo>
                <a:cubicBezTo>
                  <a:pt x="200" y="83"/>
                  <a:pt x="198" y="80"/>
                  <a:pt x="194" y="80"/>
                </a:cubicBezTo>
                <a:cubicBezTo>
                  <a:pt x="193" y="80"/>
                  <a:pt x="192" y="79"/>
                  <a:pt x="191" y="78"/>
                </a:cubicBezTo>
                <a:cubicBezTo>
                  <a:pt x="191" y="77"/>
                  <a:pt x="191" y="76"/>
                  <a:pt x="192" y="75"/>
                </a:cubicBezTo>
                <a:cubicBezTo>
                  <a:pt x="192" y="75"/>
                  <a:pt x="193" y="74"/>
                  <a:pt x="193" y="74"/>
                </a:cubicBezTo>
                <a:cubicBezTo>
                  <a:pt x="189" y="72"/>
                  <a:pt x="186" y="69"/>
                  <a:pt x="186" y="64"/>
                </a:cubicBezTo>
                <a:cubicBezTo>
                  <a:pt x="184" y="64"/>
                  <a:pt x="184" y="63"/>
                  <a:pt x="183" y="61"/>
                </a:cubicBezTo>
                <a:cubicBezTo>
                  <a:pt x="182" y="61"/>
                  <a:pt x="183" y="59"/>
                  <a:pt x="182" y="58"/>
                </a:cubicBezTo>
                <a:cubicBezTo>
                  <a:pt x="181" y="58"/>
                  <a:pt x="180" y="58"/>
                  <a:pt x="179" y="57"/>
                </a:cubicBezTo>
                <a:cubicBezTo>
                  <a:pt x="179" y="56"/>
                  <a:pt x="178" y="55"/>
                  <a:pt x="178" y="55"/>
                </a:cubicBezTo>
                <a:cubicBezTo>
                  <a:pt x="178" y="53"/>
                  <a:pt x="179" y="52"/>
                  <a:pt x="181" y="52"/>
                </a:cubicBezTo>
                <a:cubicBezTo>
                  <a:pt x="185" y="52"/>
                  <a:pt x="190" y="52"/>
                  <a:pt x="194" y="52"/>
                </a:cubicBezTo>
                <a:cubicBezTo>
                  <a:pt x="195" y="52"/>
                  <a:pt x="196" y="52"/>
                  <a:pt x="197" y="52"/>
                </a:cubicBezTo>
                <a:cubicBezTo>
                  <a:pt x="197" y="52"/>
                  <a:pt x="198" y="52"/>
                  <a:pt x="198" y="52"/>
                </a:cubicBezTo>
                <a:cubicBezTo>
                  <a:pt x="202" y="52"/>
                  <a:pt x="203" y="53"/>
                  <a:pt x="203" y="56"/>
                </a:cubicBezTo>
                <a:cubicBezTo>
                  <a:pt x="203" y="57"/>
                  <a:pt x="204" y="58"/>
                  <a:pt x="204" y="58"/>
                </a:cubicBezTo>
                <a:cubicBezTo>
                  <a:pt x="205" y="60"/>
                  <a:pt x="205" y="61"/>
                  <a:pt x="205" y="62"/>
                </a:cubicBezTo>
                <a:cubicBezTo>
                  <a:pt x="204" y="65"/>
                  <a:pt x="206" y="67"/>
                  <a:pt x="206" y="70"/>
                </a:cubicBezTo>
                <a:cubicBezTo>
                  <a:pt x="206" y="71"/>
                  <a:pt x="207" y="71"/>
                  <a:pt x="208" y="70"/>
                </a:cubicBezTo>
                <a:cubicBezTo>
                  <a:pt x="208" y="69"/>
                  <a:pt x="208" y="69"/>
                  <a:pt x="208" y="69"/>
                </a:cubicBezTo>
                <a:cubicBezTo>
                  <a:pt x="207" y="68"/>
                  <a:pt x="206" y="66"/>
                  <a:pt x="207" y="65"/>
                </a:cubicBezTo>
                <a:cubicBezTo>
                  <a:pt x="207" y="63"/>
                  <a:pt x="207" y="60"/>
                  <a:pt x="205" y="58"/>
                </a:cubicBezTo>
                <a:cubicBezTo>
                  <a:pt x="205" y="57"/>
                  <a:pt x="204" y="55"/>
                  <a:pt x="205" y="54"/>
                </a:cubicBezTo>
                <a:cubicBezTo>
                  <a:pt x="206" y="54"/>
                  <a:pt x="208" y="55"/>
                  <a:pt x="208" y="56"/>
                </a:cubicBezTo>
                <a:cubicBezTo>
                  <a:pt x="209" y="56"/>
                  <a:pt x="209" y="57"/>
                  <a:pt x="209" y="57"/>
                </a:cubicBezTo>
                <a:cubicBezTo>
                  <a:pt x="211" y="59"/>
                  <a:pt x="213" y="61"/>
                  <a:pt x="215" y="63"/>
                </a:cubicBezTo>
                <a:cubicBezTo>
                  <a:pt x="215" y="64"/>
                  <a:pt x="218" y="64"/>
                  <a:pt x="217" y="66"/>
                </a:cubicBezTo>
                <a:cubicBezTo>
                  <a:pt x="218" y="67"/>
                  <a:pt x="218" y="68"/>
                  <a:pt x="218" y="69"/>
                </a:cubicBezTo>
                <a:cubicBezTo>
                  <a:pt x="218" y="71"/>
                  <a:pt x="218" y="73"/>
                  <a:pt x="219" y="74"/>
                </a:cubicBezTo>
                <a:cubicBezTo>
                  <a:pt x="220" y="75"/>
                  <a:pt x="220" y="75"/>
                  <a:pt x="220" y="75"/>
                </a:cubicBezTo>
                <a:cubicBezTo>
                  <a:pt x="221" y="75"/>
                  <a:pt x="220" y="74"/>
                  <a:pt x="221" y="74"/>
                </a:cubicBezTo>
                <a:cubicBezTo>
                  <a:pt x="221" y="73"/>
                  <a:pt x="221" y="73"/>
                  <a:pt x="221" y="72"/>
                </a:cubicBezTo>
                <a:cubicBezTo>
                  <a:pt x="220" y="71"/>
                  <a:pt x="219" y="69"/>
                  <a:pt x="220" y="68"/>
                </a:cubicBezTo>
                <a:cubicBezTo>
                  <a:pt x="221" y="67"/>
                  <a:pt x="221" y="67"/>
                  <a:pt x="220" y="67"/>
                </a:cubicBezTo>
                <a:cubicBezTo>
                  <a:pt x="219" y="67"/>
                  <a:pt x="219" y="66"/>
                  <a:pt x="219" y="65"/>
                </a:cubicBezTo>
                <a:cubicBezTo>
                  <a:pt x="219" y="65"/>
                  <a:pt x="219" y="65"/>
                  <a:pt x="219" y="64"/>
                </a:cubicBezTo>
                <a:cubicBezTo>
                  <a:pt x="218" y="64"/>
                  <a:pt x="218" y="63"/>
                  <a:pt x="218" y="62"/>
                </a:cubicBezTo>
                <a:cubicBezTo>
                  <a:pt x="218" y="60"/>
                  <a:pt x="218" y="58"/>
                  <a:pt x="218" y="57"/>
                </a:cubicBezTo>
                <a:cubicBezTo>
                  <a:pt x="217" y="55"/>
                  <a:pt x="217" y="55"/>
                  <a:pt x="216" y="54"/>
                </a:cubicBezTo>
                <a:cubicBezTo>
                  <a:pt x="214" y="55"/>
                  <a:pt x="213" y="56"/>
                  <a:pt x="212" y="53"/>
                </a:cubicBezTo>
                <a:cubicBezTo>
                  <a:pt x="212" y="53"/>
                  <a:pt x="211" y="52"/>
                  <a:pt x="211" y="52"/>
                </a:cubicBezTo>
                <a:cubicBezTo>
                  <a:pt x="211" y="52"/>
                  <a:pt x="210" y="52"/>
                  <a:pt x="210" y="51"/>
                </a:cubicBezTo>
                <a:cubicBezTo>
                  <a:pt x="209" y="51"/>
                  <a:pt x="208" y="52"/>
                  <a:pt x="208" y="51"/>
                </a:cubicBezTo>
                <a:cubicBezTo>
                  <a:pt x="206" y="51"/>
                  <a:pt x="205" y="50"/>
                  <a:pt x="204" y="48"/>
                </a:cubicBezTo>
                <a:cubicBezTo>
                  <a:pt x="202" y="48"/>
                  <a:pt x="200" y="48"/>
                  <a:pt x="198" y="48"/>
                </a:cubicBezTo>
                <a:cubicBezTo>
                  <a:pt x="195" y="49"/>
                  <a:pt x="192" y="49"/>
                  <a:pt x="190" y="49"/>
                </a:cubicBezTo>
                <a:cubicBezTo>
                  <a:pt x="189" y="49"/>
                  <a:pt x="189" y="49"/>
                  <a:pt x="188" y="49"/>
                </a:cubicBezTo>
                <a:cubicBezTo>
                  <a:pt x="187" y="49"/>
                  <a:pt x="186" y="49"/>
                  <a:pt x="186" y="48"/>
                </a:cubicBezTo>
                <a:cubicBezTo>
                  <a:pt x="184" y="48"/>
                  <a:pt x="182" y="48"/>
                  <a:pt x="180" y="48"/>
                </a:cubicBezTo>
                <a:cubicBezTo>
                  <a:pt x="179" y="48"/>
                  <a:pt x="178" y="48"/>
                  <a:pt x="177" y="48"/>
                </a:cubicBezTo>
                <a:cubicBezTo>
                  <a:pt x="175" y="50"/>
                  <a:pt x="173" y="50"/>
                  <a:pt x="171" y="49"/>
                </a:cubicBezTo>
                <a:cubicBezTo>
                  <a:pt x="170" y="48"/>
                  <a:pt x="169" y="48"/>
                  <a:pt x="169" y="47"/>
                </a:cubicBezTo>
                <a:cubicBezTo>
                  <a:pt x="168" y="46"/>
                  <a:pt x="168" y="45"/>
                  <a:pt x="169" y="44"/>
                </a:cubicBezTo>
                <a:cubicBezTo>
                  <a:pt x="170" y="43"/>
                  <a:pt x="170" y="41"/>
                  <a:pt x="171" y="41"/>
                </a:cubicBezTo>
                <a:cubicBezTo>
                  <a:pt x="172" y="38"/>
                  <a:pt x="174" y="36"/>
                  <a:pt x="176" y="36"/>
                </a:cubicBezTo>
                <a:cubicBezTo>
                  <a:pt x="177" y="36"/>
                  <a:pt x="178" y="37"/>
                  <a:pt x="178" y="38"/>
                </a:cubicBezTo>
                <a:cubicBezTo>
                  <a:pt x="179" y="38"/>
                  <a:pt x="179" y="38"/>
                  <a:pt x="179" y="38"/>
                </a:cubicBezTo>
                <a:cubicBezTo>
                  <a:pt x="180" y="39"/>
                  <a:pt x="181" y="39"/>
                  <a:pt x="181" y="37"/>
                </a:cubicBezTo>
                <a:cubicBezTo>
                  <a:pt x="181" y="35"/>
                  <a:pt x="179" y="35"/>
                  <a:pt x="179" y="33"/>
                </a:cubicBezTo>
                <a:cubicBezTo>
                  <a:pt x="180" y="31"/>
                  <a:pt x="180" y="31"/>
                  <a:pt x="182" y="32"/>
                </a:cubicBezTo>
                <a:cubicBezTo>
                  <a:pt x="182" y="32"/>
                  <a:pt x="182" y="32"/>
                  <a:pt x="182" y="33"/>
                </a:cubicBezTo>
                <a:cubicBezTo>
                  <a:pt x="183" y="33"/>
                  <a:pt x="184" y="34"/>
                  <a:pt x="185" y="34"/>
                </a:cubicBezTo>
                <a:cubicBezTo>
                  <a:pt x="185" y="34"/>
                  <a:pt x="185" y="34"/>
                  <a:pt x="185" y="33"/>
                </a:cubicBezTo>
                <a:cubicBezTo>
                  <a:pt x="185" y="33"/>
                  <a:pt x="184" y="32"/>
                  <a:pt x="185" y="31"/>
                </a:cubicBezTo>
                <a:cubicBezTo>
                  <a:pt x="186" y="30"/>
                  <a:pt x="187" y="31"/>
                  <a:pt x="188" y="31"/>
                </a:cubicBezTo>
                <a:cubicBezTo>
                  <a:pt x="189" y="32"/>
                  <a:pt x="191" y="34"/>
                  <a:pt x="193" y="31"/>
                </a:cubicBezTo>
                <a:cubicBezTo>
                  <a:pt x="192" y="30"/>
                  <a:pt x="191" y="31"/>
                  <a:pt x="191" y="30"/>
                </a:cubicBezTo>
                <a:cubicBezTo>
                  <a:pt x="190" y="29"/>
                  <a:pt x="190" y="29"/>
                  <a:pt x="189" y="29"/>
                </a:cubicBezTo>
                <a:cubicBezTo>
                  <a:pt x="189" y="28"/>
                  <a:pt x="188" y="27"/>
                  <a:pt x="190" y="28"/>
                </a:cubicBezTo>
                <a:cubicBezTo>
                  <a:pt x="190" y="28"/>
                  <a:pt x="191" y="27"/>
                  <a:pt x="192" y="28"/>
                </a:cubicBezTo>
                <a:cubicBezTo>
                  <a:pt x="192" y="28"/>
                  <a:pt x="192" y="28"/>
                  <a:pt x="193" y="28"/>
                </a:cubicBezTo>
                <a:cubicBezTo>
                  <a:pt x="193" y="28"/>
                  <a:pt x="194" y="28"/>
                  <a:pt x="195" y="28"/>
                </a:cubicBezTo>
                <a:cubicBezTo>
                  <a:pt x="195" y="28"/>
                  <a:pt x="195" y="27"/>
                  <a:pt x="194" y="27"/>
                </a:cubicBezTo>
                <a:cubicBezTo>
                  <a:pt x="193" y="27"/>
                  <a:pt x="192" y="26"/>
                  <a:pt x="192" y="25"/>
                </a:cubicBezTo>
                <a:cubicBezTo>
                  <a:pt x="192" y="24"/>
                  <a:pt x="194" y="25"/>
                  <a:pt x="195" y="24"/>
                </a:cubicBezTo>
                <a:cubicBezTo>
                  <a:pt x="195" y="24"/>
                  <a:pt x="196" y="24"/>
                  <a:pt x="197" y="24"/>
                </a:cubicBezTo>
                <a:cubicBezTo>
                  <a:pt x="198" y="24"/>
                  <a:pt x="199" y="24"/>
                  <a:pt x="199" y="24"/>
                </a:cubicBezTo>
                <a:cubicBezTo>
                  <a:pt x="200" y="24"/>
                  <a:pt x="202" y="24"/>
                  <a:pt x="202" y="25"/>
                </a:cubicBezTo>
                <a:cubicBezTo>
                  <a:pt x="202" y="27"/>
                  <a:pt x="204" y="29"/>
                  <a:pt x="204" y="32"/>
                </a:cubicBezTo>
                <a:cubicBezTo>
                  <a:pt x="204" y="32"/>
                  <a:pt x="204" y="32"/>
                  <a:pt x="205" y="32"/>
                </a:cubicBezTo>
                <a:cubicBezTo>
                  <a:pt x="208" y="33"/>
                  <a:pt x="210" y="36"/>
                  <a:pt x="211" y="39"/>
                </a:cubicBezTo>
                <a:cubicBezTo>
                  <a:pt x="212" y="41"/>
                  <a:pt x="214" y="40"/>
                  <a:pt x="216" y="41"/>
                </a:cubicBezTo>
                <a:cubicBezTo>
                  <a:pt x="218" y="41"/>
                  <a:pt x="221" y="40"/>
                  <a:pt x="222" y="44"/>
                </a:cubicBezTo>
                <a:cubicBezTo>
                  <a:pt x="224" y="46"/>
                  <a:pt x="225" y="48"/>
                  <a:pt x="227" y="50"/>
                </a:cubicBezTo>
                <a:cubicBezTo>
                  <a:pt x="227" y="50"/>
                  <a:pt x="228" y="51"/>
                  <a:pt x="228" y="51"/>
                </a:cubicBezTo>
                <a:cubicBezTo>
                  <a:pt x="228" y="49"/>
                  <a:pt x="230" y="50"/>
                  <a:pt x="231" y="49"/>
                </a:cubicBezTo>
                <a:cubicBezTo>
                  <a:pt x="231" y="48"/>
                  <a:pt x="230" y="47"/>
                  <a:pt x="228" y="47"/>
                </a:cubicBezTo>
                <a:cubicBezTo>
                  <a:pt x="226" y="48"/>
                  <a:pt x="226" y="46"/>
                  <a:pt x="226" y="45"/>
                </a:cubicBezTo>
                <a:cubicBezTo>
                  <a:pt x="226" y="45"/>
                  <a:pt x="226" y="45"/>
                  <a:pt x="226" y="45"/>
                </a:cubicBezTo>
                <a:cubicBezTo>
                  <a:pt x="226" y="44"/>
                  <a:pt x="226" y="44"/>
                  <a:pt x="225" y="43"/>
                </a:cubicBezTo>
                <a:cubicBezTo>
                  <a:pt x="225" y="43"/>
                  <a:pt x="225" y="43"/>
                  <a:pt x="225" y="42"/>
                </a:cubicBezTo>
                <a:cubicBezTo>
                  <a:pt x="224" y="41"/>
                  <a:pt x="222" y="41"/>
                  <a:pt x="223" y="39"/>
                </a:cubicBezTo>
                <a:cubicBezTo>
                  <a:pt x="224" y="37"/>
                  <a:pt x="226" y="37"/>
                  <a:pt x="227" y="37"/>
                </a:cubicBezTo>
                <a:cubicBezTo>
                  <a:pt x="228" y="37"/>
                  <a:pt x="229" y="37"/>
                  <a:pt x="230" y="37"/>
                </a:cubicBezTo>
                <a:cubicBezTo>
                  <a:pt x="231" y="37"/>
                  <a:pt x="232" y="37"/>
                  <a:pt x="233" y="37"/>
                </a:cubicBezTo>
                <a:cubicBezTo>
                  <a:pt x="232" y="35"/>
                  <a:pt x="231" y="37"/>
                  <a:pt x="230" y="36"/>
                </a:cubicBezTo>
                <a:cubicBezTo>
                  <a:pt x="229" y="36"/>
                  <a:pt x="227" y="36"/>
                  <a:pt x="226" y="36"/>
                </a:cubicBezTo>
                <a:cubicBezTo>
                  <a:pt x="225" y="35"/>
                  <a:pt x="225" y="35"/>
                  <a:pt x="225" y="34"/>
                </a:cubicBezTo>
                <a:cubicBezTo>
                  <a:pt x="226" y="33"/>
                  <a:pt x="228" y="32"/>
                  <a:pt x="229" y="32"/>
                </a:cubicBezTo>
                <a:cubicBezTo>
                  <a:pt x="231" y="30"/>
                  <a:pt x="233" y="31"/>
                  <a:pt x="236" y="31"/>
                </a:cubicBezTo>
                <a:cubicBezTo>
                  <a:pt x="236" y="31"/>
                  <a:pt x="236" y="30"/>
                  <a:pt x="236" y="30"/>
                </a:cubicBezTo>
                <a:cubicBezTo>
                  <a:pt x="236" y="30"/>
                  <a:pt x="235" y="29"/>
                  <a:pt x="235" y="29"/>
                </a:cubicBezTo>
                <a:cubicBezTo>
                  <a:pt x="234" y="29"/>
                  <a:pt x="233" y="29"/>
                  <a:pt x="232" y="28"/>
                </a:cubicBezTo>
                <a:cubicBezTo>
                  <a:pt x="232" y="28"/>
                  <a:pt x="231" y="27"/>
                  <a:pt x="231" y="26"/>
                </a:cubicBezTo>
                <a:cubicBezTo>
                  <a:pt x="231" y="26"/>
                  <a:pt x="230" y="26"/>
                  <a:pt x="229" y="26"/>
                </a:cubicBezTo>
                <a:cubicBezTo>
                  <a:pt x="226" y="27"/>
                  <a:pt x="225" y="27"/>
                  <a:pt x="224" y="24"/>
                </a:cubicBezTo>
                <a:cubicBezTo>
                  <a:pt x="223" y="23"/>
                  <a:pt x="223" y="22"/>
                  <a:pt x="222" y="22"/>
                </a:cubicBezTo>
                <a:cubicBezTo>
                  <a:pt x="221" y="21"/>
                  <a:pt x="220" y="21"/>
                  <a:pt x="219" y="20"/>
                </a:cubicBezTo>
                <a:cubicBezTo>
                  <a:pt x="217" y="18"/>
                  <a:pt x="218" y="17"/>
                  <a:pt x="219" y="15"/>
                </a:cubicBezTo>
                <a:cubicBezTo>
                  <a:pt x="222" y="12"/>
                  <a:pt x="226" y="11"/>
                  <a:pt x="229" y="15"/>
                </a:cubicBezTo>
                <a:cubicBezTo>
                  <a:pt x="229" y="12"/>
                  <a:pt x="228" y="10"/>
                  <a:pt x="229" y="8"/>
                </a:cubicBezTo>
                <a:cubicBezTo>
                  <a:pt x="229" y="7"/>
                  <a:pt x="229" y="6"/>
                  <a:pt x="230" y="6"/>
                </a:cubicBezTo>
                <a:cubicBezTo>
                  <a:pt x="232" y="7"/>
                  <a:pt x="233" y="9"/>
                  <a:pt x="235" y="7"/>
                </a:cubicBezTo>
                <a:cubicBezTo>
                  <a:pt x="236" y="6"/>
                  <a:pt x="237" y="6"/>
                  <a:pt x="238" y="5"/>
                </a:cubicBezTo>
                <a:cubicBezTo>
                  <a:pt x="239" y="5"/>
                  <a:pt x="239" y="4"/>
                  <a:pt x="240" y="4"/>
                </a:cubicBezTo>
                <a:cubicBezTo>
                  <a:pt x="241" y="3"/>
                  <a:pt x="241" y="3"/>
                  <a:pt x="242" y="3"/>
                </a:cubicBezTo>
                <a:cubicBezTo>
                  <a:pt x="243" y="3"/>
                  <a:pt x="245" y="2"/>
                  <a:pt x="246" y="2"/>
                </a:cubicBezTo>
                <a:cubicBezTo>
                  <a:pt x="247" y="2"/>
                  <a:pt x="248" y="3"/>
                  <a:pt x="248" y="4"/>
                </a:cubicBezTo>
                <a:cubicBezTo>
                  <a:pt x="248" y="4"/>
                  <a:pt x="248" y="4"/>
                  <a:pt x="248" y="4"/>
                </a:cubicBezTo>
                <a:cubicBezTo>
                  <a:pt x="249" y="4"/>
                  <a:pt x="249" y="4"/>
                  <a:pt x="249" y="3"/>
                </a:cubicBezTo>
                <a:cubicBezTo>
                  <a:pt x="250" y="1"/>
                  <a:pt x="252" y="1"/>
                  <a:pt x="254" y="2"/>
                </a:cubicBezTo>
                <a:cubicBezTo>
                  <a:pt x="254" y="2"/>
                  <a:pt x="254" y="2"/>
                  <a:pt x="255" y="3"/>
                </a:cubicBezTo>
                <a:cubicBezTo>
                  <a:pt x="256" y="3"/>
                  <a:pt x="257" y="2"/>
                  <a:pt x="258" y="1"/>
                </a:cubicBezTo>
                <a:cubicBezTo>
                  <a:pt x="259" y="0"/>
                  <a:pt x="263" y="0"/>
                  <a:pt x="265" y="1"/>
                </a:cubicBezTo>
                <a:cubicBezTo>
                  <a:pt x="265" y="2"/>
                  <a:pt x="265" y="2"/>
                  <a:pt x="266" y="2"/>
                </a:cubicBezTo>
                <a:cubicBezTo>
                  <a:pt x="266" y="2"/>
                  <a:pt x="266" y="2"/>
                  <a:pt x="267" y="2"/>
                </a:cubicBezTo>
                <a:cubicBezTo>
                  <a:pt x="267" y="1"/>
                  <a:pt x="268" y="1"/>
                  <a:pt x="269" y="2"/>
                </a:cubicBezTo>
                <a:cubicBezTo>
                  <a:pt x="270" y="3"/>
                  <a:pt x="271" y="3"/>
                  <a:pt x="273" y="3"/>
                </a:cubicBezTo>
                <a:cubicBezTo>
                  <a:pt x="276" y="1"/>
                  <a:pt x="278" y="2"/>
                  <a:pt x="283" y="5"/>
                </a:cubicBezTo>
                <a:cubicBezTo>
                  <a:pt x="284" y="5"/>
                  <a:pt x="284" y="5"/>
                  <a:pt x="284" y="5"/>
                </a:cubicBezTo>
                <a:cubicBezTo>
                  <a:pt x="285" y="6"/>
                  <a:pt x="285" y="7"/>
                  <a:pt x="285" y="8"/>
                </a:cubicBezTo>
                <a:cubicBezTo>
                  <a:pt x="286" y="8"/>
                  <a:pt x="286" y="7"/>
                  <a:pt x="287" y="7"/>
                </a:cubicBezTo>
                <a:cubicBezTo>
                  <a:pt x="288" y="6"/>
                  <a:pt x="288" y="6"/>
                  <a:pt x="289" y="7"/>
                </a:cubicBezTo>
                <a:cubicBezTo>
                  <a:pt x="290" y="7"/>
                  <a:pt x="290" y="7"/>
                  <a:pt x="290" y="7"/>
                </a:cubicBezTo>
                <a:cubicBezTo>
                  <a:pt x="291" y="7"/>
                  <a:pt x="291" y="7"/>
                  <a:pt x="291" y="8"/>
                </a:cubicBezTo>
                <a:cubicBezTo>
                  <a:pt x="292" y="8"/>
                  <a:pt x="293" y="8"/>
                  <a:pt x="294" y="9"/>
                </a:cubicBezTo>
                <a:cubicBezTo>
                  <a:pt x="297" y="9"/>
                  <a:pt x="298" y="9"/>
                  <a:pt x="300" y="11"/>
                </a:cubicBezTo>
                <a:cubicBezTo>
                  <a:pt x="303" y="12"/>
                  <a:pt x="306" y="14"/>
                  <a:pt x="308" y="16"/>
                </a:cubicBezTo>
                <a:cubicBezTo>
                  <a:pt x="309" y="16"/>
                  <a:pt x="309" y="16"/>
                  <a:pt x="309" y="17"/>
                </a:cubicBezTo>
                <a:cubicBezTo>
                  <a:pt x="311" y="19"/>
                  <a:pt x="311" y="20"/>
                  <a:pt x="310" y="22"/>
                </a:cubicBezTo>
                <a:cubicBezTo>
                  <a:pt x="309" y="24"/>
                  <a:pt x="308" y="25"/>
                  <a:pt x="306" y="25"/>
                </a:cubicBezTo>
                <a:cubicBezTo>
                  <a:pt x="305" y="25"/>
                  <a:pt x="303" y="25"/>
                  <a:pt x="302" y="25"/>
                </a:cubicBezTo>
                <a:cubicBezTo>
                  <a:pt x="302" y="25"/>
                  <a:pt x="302" y="25"/>
                  <a:pt x="302" y="25"/>
                </a:cubicBezTo>
                <a:cubicBezTo>
                  <a:pt x="299" y="25"/>
                  <a:pt x="296" y="24"/>
                  <a:pt x="294" y="24"/>
                </a:cubicBezTo>
                <a:cubicBezTo>
                  <a:pt x="293" y="24"/>
                  <a:pt x="293" y="24"/>
                  <a:pt x="292" y="24"/>
                </a:cubicBezTo>
                <a:cubicBezTo>
                  <a:pt x="288" y="24"/>
                  <a:pt x="284" y="25"/>
                  <a:pt x="280" y="26"/>
                </a:cubicBezTo>
                <a:cubicBezTo>
                  <a:pt x="280" y="27"/>
                  <a:pt x="280" y="28"/>
                  <a:pt x="279" y="29"/>
                </a:cubicBezTo>
                <a:cubicBezTo>
                  <a:pt x="277" y="30"/>
                  <a:pt x="275" y="31"/>
                  <a:pt x="274" y="32"/>
                </a:cubicBezTo>
                <a:cubicBezTo>
                  <a:pt x="273" y="33"/>
                  <a:pt x="272" y="33"/>
                  <a:pt x="271" y="32"/>
                </a:cubicBezTo>
                <a:cubicBezTo>
                  <a:pt x="268" y="31"/>
                  <a:pt x="266" y="29"/>
                  <a:pt x="264" y="28"/>
                </a:cubicBezTo>
                <a:cubicBezTo>
                  <a:pt x="263" y="27"/>
                  <a:pt x="262" y="27"/>
                  <a:pt x="260" y="27"/>
                </a:cubicBezTo>
                <a:cubicBezTo>
                  <a:pt x="261" y="29"/>
                  <a:pt x="263" y="28"/>
                  <a:pt x="264" y="29"/>
                </a:cubicBezTo>
                <a:cubicBezTo>
                  <a:pt x="264" y="30"/>
                  <a:pt x="265" y="30"/>
                  <a:pt x="266" y="30"/>
                </a:cubicBezTo>
                <a:cubicBezTo>
                  <a:pt x="268" y="31"/>
                  <a:pt x="268" y="33"/>
                  <a:pt x="267" y="35"/>
                </a:cubicBezTo>
                <a:cubicBezTo>
                  <a:pt x="265" y="36"/>
                  <a:pt x="263" y="36"/>
                  <a:pt x="261" y="37"/>
                </a:cubicBezTo>
                <a:cubicBezTo>
                  <a:pt x="259" y="38"/>
                  <a:pt x="259" y="39"/>
                  <a:pt x="258" y="40"/>
                </a:cubicBezTo>
                <a:cubicBezTo>
                  <a:pt x="256" y="40"/>
                  <a:pt x="254" y="40"/>
                  <a:pt x="252" y="41"/>
                </a:cubicBezTo>
                <a:cubicBezTo>
                  <a:pt x="251" y="41"/>
                  <a:pt x="251" y="41"/>
                  <a:pt x="251" y="41"/>
                </a:cubicBezTo>
                <a:cubicBezTo>
                  <a:pt x="250" y="42"/>
                  <a:pt x="249" y="42"/>
                  <a:pt x="248" y="43"/>
                </a:cubicBezTo>
                <a:cubicBezTo>
                  <a:pt x="249" y="43"/>
                  <a:pt x="248" y="45"/>
                  <a:pt x="250" y="46"/>
                </a:cubicBezTo>
                <a:cubicBezTo>
                  <a:pt x="251" y="46"/>
                  <a:pt x="251" y="44"/>
                  <a:pt x="252" y="44"/>
                </a:cubicBezTo>
                <a:cubicBezTo>
                  <a:pt x="254" y="42"/>
                  <a:pt x="255" y="41"/>
                  <a:pt x="258" y="42"/>
                </a:cubicBezTo>
                <a:cubicBezTo>
                  <a:pt x="258" y="42"/>
                  <a:pt x="259" y="42"/>
                  <a:pt x="260" y="43"/>
                </a:cubicBezTo>
                <a:cubicBezTo>
                  <a:pt x="260" y="43"/>
                  <a:pt x="260" y="44"/>
                  <a:pt x="261" y="44"/>
                </a:cubicBezTo>
                <a:cubicBezTo>
                  <a:pt x="262" y="43"/>
                  <a:pt x="259" y="41"/>
                  <a:pt x="262" y="40"/>
                </a:cubicBezTo>
                <a:cubicBezTo>
                  <a:pt x="262" y="40"/>
                  <a:pt x="263" y="39"/>
                  <a:pt x="264" y="39"/>
                </a:cubicBezTo>
                <a:cubicBezTo>
                  <a:pt x="264" y="39"/>
                  <a:pt x="264" y="39"/>
                  <a:pt x="265" y="39"/>
                </a:cubicBezTo>
                <a:cubicBezTo>
                  <a:pt x="265" y="38"/>
                  <a:pt x="265" y="38"/>
                  <a:pt x="266" y="38"/>
                </a:cubicBezTo>
                <a:cubicBezTo>
                  <a:pt x="268" y="38"/>
                  <a:pt x="270" y="37"/>
                  <a:pt x="273" y="37"/>
                </a:cubicBezTo>
                <a:cubicBezTo>
                  <a:pt x="273" y="37"/>
                  <a:pt x="273" y="37"/>
                  <a:pt x="274" y="37"/>
                </a:cubicBezTo>
                <a:cubicBezTo>
                  <a:pt x="275" y="38"/>
                  <a:pt x="276" y="36"/>
                  <a:pt x="277" y="35"/>
                </a:cubicBezTo>
                <a:cubicBezTo>
                  <a:pt x="278" y="34"/>
                  <a:pt x="279" y="32"/>
                  <a:pt x="281" y="31"/>
                </a:cubicBezTo>
                <a:cubicBezTo>
                  <a:pt x="282" y="30"/>
                  <a:pt x="283" y="30"/>
                  <a:pt x="284" y="30"/>
                </a:cubicBezTo>
                <a:cubicBezTo>
                  <a:pt x="284" y="29"/>
                  <a:pt x="285" y="29"/>
                  <a:pt x="285" y="29"/>
                </a:cubicBezTo>
                <a:cubicBezTo>
                  <a:pt x="286" y="28"/>
                  <a:pt x="287" y="28"/>
                  <a:pt x="289" y="28"/>
                </a:cubicBezTo>
                <a:cubicBezTo>
                  <a:pt x="291" y="27"/>
                  <a:pt x="292" y="28"/>
                  <a:pt x="294" y="28"/>
                </a:cubicBezTo>
                <a:cubicBezTo>
                  <a:pt x="296" y="28"/>
                  <a:pt x="299" y="29"/>
                  <a:pt x="300" y="31"/>
                </a:cubicBezTo>
                <a:cubicBezTo>
                  <a:pt x="301" y="30"/>
                  <a:pt x="302" y="29"/>
                  <a:pt x="304" y="30"/>
                </a:cubicBezTo>
                <a:cubicBezTo>
                  <a:pt x="305" y="30"/>
                  <a:pt x="306" y="30"/>
                  <a:pt x="307" y="30"/>
                </a:cubicBezTo>
                <a:cubicBezTo>
                  <a:pt x="307" y="30"/>
                  <a:pt x="308" y="30"/>
                  <a:pt x="309" y="30"/>
                </a:cubicBezTo>
                <a:cubicBezTo>
                  <a:pt x="310" y="30"/>
                  <a:pt x="311" y="30"/>
                  <a:pt x="312" y="30"/>
                </a:cubicBezTo>
                <a:cubicBezTo>
                  <a:pt x="312" y="30"/>
                  <a:pt x="312" y="29"/>
                  <a:pt x="313" y="29"/>
                </a:cubicBezTo>
                <a:cubicBezTo>
                  <a:pt x="314" y="28"/>
                  <a:pt x="314" y="27"/>
                  <a:pt x="315" y="27"/>
                </a:cubicBezTo>
                <a:cubicBezTo>
                  <a:pt x="317" y="28"/>
                  <a:pt x="316" y="29"/>
                  <a:pt x="316" y="30"/>
                </a:cubicBezTo>
                <a:cubicBezTo>
                  <a:pt x="317" y="30"/>
                  <a:pt x="317" y="31"/>
                  <a:pt x="317" y="31"/>
                </a:cubicBezTo>
                <a:cubicBezTo>
                  <a:pt x="316" y="32"/>
                  <a:pt x="316" y="32"/>
                  <a:pt x="316" y="33"/>
                </a:cubicBezTo>
                <a:cubicBezTo>
                  <a:pt x="316" y="34"/>
                  <a:pt x="317" y="34"/>
                  <a:pt x="317" y="35"/>
                </a:cubicBezTo>
                <a:cubicBezTo>
                  <a:pt x="318" y="36"/>
                  <a:pt x="318" y="36"/>
                  <a:pt x="319" y="37"/>
                </a:cubicBezTo>
                <a:cubicBezTo>
                  <a:pt x="321" y="39"/>
                  <a:pt x="323" y="40"/>
                  <a:pt x="324" y="42"/>
                </a:cubicBezTo>
                <a:cubicBezTo>
                  <a:pt x="326" y="43"/>
                  <a:pt x="324" y="44"/>
                  <a:pt x="324" y="45"/>
                </a:cubicBezTo>
                <a:cubicBezTo>
                  <a:pt x="325" y="45"/>
                  <a:pt x="327" y="43"/>
                  <a:pt x="328" y="45"/>
                </a:cubicBezTo>
                <a:cubicBezTo>
                  <a:pt x="328" y="45"/>
                  <a:pt x="329" y="45"/>
                  <a:pt x="329" y="45"/>
                </a:cubicBezTo>
                <a:cubicBezTo>
                  <a:pt x="329" y="45"/>
                  <a:pt x="329" y="46"/>
                  <a:pt x="330" y="46"/>
                </a:cubicBezTo>
                <a:cubicBezTo>
                  <a:pt x="330" y="45"/>
                  <a:pt x="331" y="46"/>
                  <a:pt x="331" y="46"/>
                </a:cubicBezTo>
                <a:cubicBezTo>
                  <a:pt x="332" y="46"/>
                  <a:pt x="333" y="46"/>
                  <a:pt x="333" y="47"/>
                </a:cubicBezTo>
                <a:cubicBezTo>
                  <a:pt x="335" y="49"/>
                  <a:pt x="335" y="49"/>
                  <a:pt x="333" y="51"/>
                </a:cubicBezTo>
                <a:cubicBezTo>
                  <a:pt x="333" y="52"/>
                  <a:pt x="333" y="52"/>
                  <a:pt x="333" y="53"/>
                </a:cubicBezTo>
                <a:cubicBezTo>
                  <a:pt x="334" y="53"/>
                  <a:pt x="335" y="54"/>
                  <a:pt x="335" y="55"/>
                </a:cubicBezTo>
                <a:cubicBezTo>
                  <a:pt x="336" y="56"/>
                  <a:pt x="337" y="57"/>
                  <a:pt x="337" y="58"/>
                </a:cubicBezTo>
                <a:cubicBezTo>
                  <a:pt x="338" y="58"/>
                  <a:pt x="339" y="59"/>
                  <a:pt x="339" y="60"/>
                </a:cubicBezTo>
                <a:cubicBezTo>
                  <a:pt x="340" y="60"/>
                  <a:pt x="340" y="60"/>
                  <a:pt x="340" y="60"/>
                </a:cubicBezTo>
                <a:cubicBezTo>
                  <a:pt x="341" y="62"/>
                  <a:pt x="341" y="64"/>
                  <a:pt x="339" y="65"/>
                </a:cubicBezTo>
                <a:cubicBezTo>
                  <a:pt x="338" y="66"/>
                  <a:pt x="337" y="66"/>
                  <a:pt x="336" y="67"/>
                </a:cubicBezTo>
                <a:cubicBezTo>
                  <a:pt x="336" y="72"/>
                  <a:pt x="335" y="74"/>
                  <a:pt x="330" y="75"/>
                </a:cubicBezTo>
                <a:cubicBezTo>
                  <a:pt x="329" y="76"/>
                  <a:pt x="328" y="77"/>
                  <a:pt x="327" y="77"/>
                </a:cubicBezTo>
                <a:cubicBezTo>
                  <a:pt x="327" y="78"/>
                  <a:pt x="326" y="78"/>
                  <a:pt x="326" y="78"/>
                </a:cubicBezTo>
                <a:cubicBezTo>
                  <a:pt x="325" y="79"/>
                  <a:pt x="324" y="79"/>
                  <a:pt x="323" y="79"/>
                </a:cubicBezTo>
                <a:cubicBezTo>
                  <a:pt x="321" y="79"/>
                  <a:pt x="319" y="79"/>
                  <a:pt x="318" y="80"/>
                </a:cubicBezTo>
                <a:cubicBezTo>
                  <a:pt x="317" y="81"/>
                  <a:pt x="316" y="81"/>
                  <a:pt x="315" y="81"/>
                </a:cubicBezTo>
                <a:cubicBezTo>
                  <a:pt x="309" y="79"/>
                  <a:pt x="303" y="79"/>
                  <a:pt x="297" y="80"/>
                </a:cubicBezTo>
                <a:cubicBezTo>
                  <a:pt x="296" y="81"/>
                  <a:pt x="294" y="82"/>
                  <a:pt x="292" y="81"/>
                </a:cubicBezTo>
                <a:cubicBezTo>
                  <a:pt x="291" y="81"/>
                  <a:pt x="290" y="82"/>
                  <a:pt x="289" y="82"/>
                </a:cubicBezTo>
                <a:cubicBezTo>
                  <a:pt x="289" y="80"/>
                  <a:pt x="287" y="80"/>
                  <a:pt x="286" y="80"/>
                </a:cubicBezTo>
                <a:cubicBezTo>
                  <a:pt x="286" y="81"/>
                  <a:pt x="287" y="81"/>
                  <a:pt x="287" y="82"/>
                </a:cubicBezTo>
                <a:cubicBezTo>
                  <a:pt x="289" y="83"/>
                  <a:pt x="289" y="84"/>
                  <a:pt x="287" y="85"/>
                </a:cubicBezTo>
                <a:cubicBezTo>
                  <a:pt x="285" y="87"/>
                  <a:pt x="282" y="88"/>
                  <a:pt x="280" y="90"/>
                </a:cubicBezTo>
                <a:cubicBezTo>
                  <a:pt x="279" y="91"/>
                  <a:pt x="278" y="91"/>
                  <a:pt x="277" y="92"/>
                </a:cubicBezTo>
                <a:cubicBezTo>
                  <a:pt x="274" y="93"/>
                  <a:pt x="272" y="95"/>
                  <a:pt x="270" y="98"/>
                </a:cubicBezTo>
                <a:cubicBezTo>
                  <a:pt x="270" y="98"/>
                  <a:pt x="269" y="99"/>
                  <a:pt x="270" y="100"/>
                </a:cubicBezTo>
                <a:cubicBezTo>
                  <a:pt x="272" y="101"/>
                  <a:pt x="270" y="103"/>
                  <a:pt x="271" y="105"/>
                </a:cubicBezTo>
                <a:cubicBezTo>
                  <a:pt x="273" y="105"/>
                  <a:pt x="274" y="105"/>
                  <a:pt x="275" y="102"/>
                </a:cubicBezTo>
                <a:cubicBezTo>
                  <a:pt x="275" y="101"/>
                  <a:pt x="276" y="100"/>
                  <a:pt x="277" y="100"/>
                </a:cubicBezTo>
                <a:cubicBezTo>
                  <a:pt x="279" y="97"/>
                  <a:pt x="282" y="96"/>
                  <a:pt x="285" y="95"/>
                </a:cubicBezTo>
                <a:cubicBezTo>
                  <a:pt x="286" y="94"/>
                  <a:pt x="286" y="94"/>
                  <a:pt x="286" y="94"/>
                </a:cubicBezTo>
                <a:cubicBezTo>
                  <a:pt x="287" y="93"/>
                  <a:pt x="289" y="93"/>
                  <a:pt x="290" y="92"/>
                </a:cubicBezTo>
                <a:cubicBezTo>
                  <a:pt x="290" y="92"/>
                  <a:pt x="291" y="91"/>
                  <a:pt x="291" y="92"/>
                </a:cubicBezTo>
                <a:cubicBezTo>
                  <a:pt x="292" y="92"/>
                  <a:pt x="292" y="93"/>
                  <a:pt x="292" y="93"/>
                </a:cubicBezTo>
                <a:cubicBezTo>
                  <a:pt x="291" y="94"/>
                  <a:pt x="291" y="94"/>
                  <a:pt x="291" y="95"/>
                </a:cubicBezTo>
                <a:cubicBezTo>
                  <a:pt x="292" y="95"/>
                  <a:pt x="292" y="94"/>
                  <a:pt x="293" y="94"/>
                </a:cubicBezTo>
                <a:cubicBezTo>
                  <a:pt x="293" y="94"/>
                  <a:pt x="293" y="93"/>
                  <a:pt x="293" y="93"/>
                </a:cubicBezTo>
                <a:cubicBezTo>
                  <a:pt x="294" y="90"/>
                  <a:pt x="296" y="89"/>
                  <a:pt x="299" y="89"/>
                </a:cubicBezTo>
                <a:cubicBezTo>
                  <a:pt x="301" y="87"/>
                  <a:pt x="303" y="88"/>
                  <a:pt x="305" y="87"/>
                </a:cubicBezTo>
                <a:cubicBezTo>
                  <a:pt x="306" y="87"/>
                  <a:pt x="307" y="87"/>
                  <a:pt x="308" y="87"/>
                </a:cubicBezTo>
                <a:cubicBezTo>
                  <a:pt x="310" y="87"/>
                  <a:pt x="313" y="87"/>
                  <a:pt x="315" y="88"/>
                </a:cubicBezTo>
                <a:cubicBezTo>
                  <a:pt x="317" y="89"/>
                  <a:pt x="320" y="89"/>
                  <a:pt x="322" y="89"/>
                </a:cubicBezTo>
                <a:cubicBezTo>
                  <a:pt x="324" y="89"/>
                  <a:pt x="326" y="88"/>
                  <a:pt x="324" y="91"/>
                </a:cubicBezTo>
                <a:cubicBezTo>
                  <a:pt x="324" y="92"/>
                  <a:pt x="326" y="94"/>
                  <a:pt x="325" y="96"/>
                </a:cubicBezTo>
                <a:cubicBezTo>
                  <a:pt x="325" y="99"/>
                  <a:pt x="324" y="102"/>
                  <a:pt x="321" y="103"/>
                </a:cubicBezTo>
                <a:cubicBezTo>
                  <a:pt x="320" y="105"/>
                  <a:pt x="318" y="105"/>
                  <a:pt x="316" y="106"/>
                </a:cubicBezTo>
                <a:cubicBezTo>
                  <a:pt x="315" y="108"/>
                  <a:pt x="312" y="109"/>
                  <a:pt x="311" y="110"/>
                </a:cubicBezTo>
                <a:cubicBezTo>
                  <a:pt x="311" y="111"/>
                  <a:pt x="311" y="112"/>
                  <a:pt x="311" y="112"/>
                </a:cubicBezTo>
                <a:cubicBezTo>
                  <a:pt x="310" y="114"/>
                  <a:pt x="311" y="114"/>
                  <a:pt x="312" y="115"/>
                </a:cubicBezTo>
                <a:cubicBezTo>
                  <a:pt x="314" y="115"/>
                  <a:pt x="314" y="114"/>
                  <a:pt x="315" y="113"/>
                </a:cubicBezTo>
                <a:cubicBezTo>
                  <a:pt x="316" y="112"/>
                  <a:pt x="316" y="111"/>
                  <a:pt x="317" y="111"/>
                </a:cubicBezTo>
                <a:cubicBezTo>
                  <a:pt x="317" y="111"/>
                  <a:pt x="318" y="111"/>
                  <a:pt x="318" y="111"/>
                </a:cubicBezTo>
                <a:cubicBezTo>
                  <a:pt x="321" y="109"/>
                  <a:pt x="325" y="107"/>
                  <a:pt x="327" y="104"/>
                </a:cubicBezTo>
                <a:cubicBezTo>
                  <a:pt x="328" y="103"/>
                  <a:pt x="329" y="103"/>
                  <a:pt x="330" y="103"/>
                </a:cubicBezTo>
                <a:cubicBezTo>
                  <a:pt x="331" y="102"/>
                  <a:pt x="332" y="103"/>
                  <a:pt x="333" y="102"/>
                </a:cubicBezTo>
                <a:cubicBezTo>
                  <a:pt x="333" y="101"/>
                  <a:pt x="333" y="100"/>
                  <a:pt x="334" y="99"/>
                </a:cubicBezTo>
                <a:cubicBezTo>
                  <a:pt x="332" y="96"/>
                  <a:pt x="333" y="94"/>
                  <a:pt x="333" y="91"/>
                </a:cubicBezTo>
                <a:cubicBezTo>
                  <a:pt x="332" y="90"/>
                  <a:pt x="334" y="89"/>
                  <a:pt x="335" y="89"/>
                </a:cubicBezTo>
                <a:cubicBezTo>
                  <a:pt x="337" y="87"/>
                  <a:pt x="340" y="86"/>
                  <a:pt x="343" y="85"/>
                </a:cubicBezTo>
                <a:cubicBezTo>
                  <a:pt x="347" y="84"/>
                  <a:pt x="348" y="85"/>
                  <a:pt x="348" y="89"/>
                </a:cubicBezTo>
                <a:cubicBezTo>
                  <a:pt x="348" y="91"/>
                  <a:pt x="349" y="92"/>
                  <a:pt x="349" y="95"/>
                </a:cubicBezTo>
                <a:cubicBezTo>
                  <a:pt x="349" y="96"/>
                  <a:pt x="349" y="97"/>
                  <a:pt x="348" y="98"/>
                </a:cubicBezTo>
                <a:cubicBezTo>
                  <a:pt x="348" y="98"/>
                  <a:pt x="348" y="99"/>
                  <a:pt x="348" y="99"/>
                </a:cubicBezTo>
                <a:cubicBezTo>
                  <a:pt x="349" y="102"/>
                  <a:pt x="348" y="104"/>
                  <a:pt x="348" y="107"/>
                </a:cubicBezTo>
                <a:cubicBezTo>
                  <a:pt x="348" y="108"/>
                  <a:pt x="348" y="110"/>
                  <a:pt x="347" y="111"/>
                </a:cubicBezTo>
                <a:cubicBezTo>
                  <a:pt x="346" y="114"/>
                  <a:pt x="346" y="116"/>
                  <a:pt x="345" y="118"/>
                </a:cubicBezTo>
                <a:cubicBezTo>
                  <a:pt x="345" y="119"/>
                  <a:pt x="345" y="120"/>
                  <a:pt x="344" y="121"/>
                </a:cubicBezTo>
                <a:cubicBezTo>
                  <a:pt x="342" y="122"/>
                  <a:pt x="342" y="124"/>
                  <a:pt x="341" y="126"/>
                </a:cubicBezTo>
                <a:cubicBezTo>
                  <a:pt x="339" y="129"/>
                  <a:pt x="339" y="133"/>
                  <a:pt x="335" y="135"/>
                </a:cubicBezTo>
                <a:cubicBezTo>
                  <a:pt x="335" y="136"/>
                  <a:pt x="334" y="137"/>
                  <a:pt x="333" y="138"/>
                </a:cubicBezTo>
                <a:cubicBezTo>
                  <a:pt x="334" y="140"/>
                  <a:pt x="334" y="142"/>
                  <a:pt x="333" y="144"/>
                </a:cubicBezTo>
                <a:cubicBezTo>
                  <a:pt x="333" y="145"/>
                  <a:pt x="331" y="145"/>
                  <a:pt x="331" y="146"/>
                </a:cubicBezTo>
                <a:cubicBezTo>
                  <a:pt x="332" y="147"/>
                  <a:pt x="331" y="148"/>
                  <a:pt x="330" y="148"/>
                </a:cubicBezTo>
                <a:cubicBezTo>
                  <a:pt x="329" y="148"/>
                  <a:pt x="329" y="149"/>
                  <a:pt x="330" y="150"/>
                </a:cubicBezTo>
                <a:cubicBezTo>
                  <a:pt x="330" y="151"/>
                  <a:pt x="330" y="151"/>
                  <a:pt x="331" y="150"/>
                </a:cubicBezTo>
                <a:cubicBezTo>
                  <a:pt x="331" y="149"/>
                  <a:pt x="332" y="149"/>
                  <a:pt x="333" y="148"/>
                </a:cubicBezTo>
                <a:cubicBezTo>
                  <a:pt x="335" y="145"/>
                  <a:pt x="336" y="143"/>
                  <a:pt x="336" y="140"/>
                </a:cubicBezTo>
                <a:cubicBezTo>
                  <a:pt x="336" y="139"/>
                  <a:pt x="336" y="139"/>
                  <a:pt x="337" y="139"/>
                </a:cubicBezTo>
                <a:cubicBezTo>
                  <a:pt x="338" y="138"/>
                  <a:pt x="339" y="137"/>
                  <a:pt x="340" y="136"/>
                </a:cubicBezTo>
                <a:cubicBezTo>
                  <a:pt x="342" y="135"/>
                  <a:pt x="342" y="134"/>
                  <a:pt x="342" y="132"/>
                </a:cubicBezTo>
                <a:cubicBezTo>
                  <a:pt x="343" y="131"/>
                  <a:pt x="344" y="131"/>
                  <a:pt x="344" y="130"/>
                </a:cubicBezTo>
                <a:cubicBezTo>
                  <a:pt x="344" y="130"/>
                  <a:pt x="345" y="129"/>
                  <a:pt x="345" y="129"/>
                </a:cubicBezTo>
                <a:cubicBezTo>
                  <a:pt x="345" y="127"/>
                  <a:pt x="347" y="126"/>
                  <a:pt x="348" y="125"/>
                </a:cubicBezTo>
                <a:cubicBezTo>
                  <a:pt x="349" y="125"/>
                  <a:pt x="349" y="124"/>
                  <a:pt x="350" y="124"/>
                </a:cubicBezTo>
                <a:cubicBezTo>
                  <a:pt x="348" y="122"/>
                  <a:pt x="351" y="122"/>
                  <a:pt x="351" y="121"/>
                </a:cubicBezTo>
                <a:cubicBezTo>
                  <a:pt x="350" y="117"/>
                  <a:pt x="353" y="116"/>
                  <a:pt x="355" y="113"/>
                </a:cubicBezTo>
                <a:cubicBezTo>
                  <a:pt x="356" y="112"/>
                  <a:pt x="356" y="111"/>
                  <a:pt x="358" y="110"/>
                </a:cubicBezTo>
                <a:cubicBezTo>
                  <a:pt x="358" y="110"/>
                  <a:pt x="358" y="109"/>
                  <a:pt x="358" y="109"/>
                </a:cubicBezTo>
                <a:cubicBezTo>
                  <a:pt x="356" y="109"/>
                  <a:pt x="357" y="107"/>
                  <a:pt x="356" y="106"/>
                </a:cubicBezTo>
                <a:cubicBezTo>
                  <a:pt x="356" y="105"/>
                  <a:pt x="356" y="105"/>
                  <a:pt x="356" y="105"/>
                </a:cubicBezTo>
                <a:cubicBezTo>
                  <a:pt x="357" y="104"/>
                  <a:pt x="358" y="105"/>
                  <a:pt x="358" y="105"/>
                </a:cubicBezTo>
                <a:cubicBezTo>
                  <a:pt x="358" y="107"/>
                  <a:pt x="359" y="108"/>
                  <a:pt x="360" y="107"/>
                </a:cubicBezTo>
                <a:cubicBezTo>
                  <a:pt x="361" y="108"/>
                  <a:pt x="360" y="108"/>
                  <a:pt x="360" y="109"/>
                </a:cubicBezTo>
                <a:cubicBezTo>
                  <a:pt x="361" y="109"/>
                  <a:pt x="361" y="107"/>
                  <a:pt x="363" y="108"/>
                </a:cubicBezTo>
                <a:cubicBezTo>
                  <a:pt x="360" y="110"/>
                  <a:pt x="361" y="114"/>
                  <a:pt x="359" y="118"/>
                </a:cubicBezTo>
                <a:cubicBezTo>
                  <a:pt x="361" y="118"/>
                  <a:pt x="361" y="117"/>
                  <a:pt x="362" y="116"/>
                </a:cubicBezTo>
                <a:cubicBezTo>
                  <a:pt x="365" y="112"/>
                  <a:pt x="367" y="112"/>
                  <a:pt x="370" y="116"/>
                </a:cubicBezTo>
                <a:cubicBezTo>
                  <a:pt x="371" y="116"/>
                  <a:pt x="370" y="114"/>
                  <a:pt x="371" y="115"/>
                </a:cubicBezTo>
                <a:cubicBezTo>
                  <a:pt x="372" y="115"/>
                  <a:pt x="372" y="116"/>
                  <a:pt x="372" y="116"/>
                </a:cubicBezTo>
                <a:cubicBezTo>
                  <a:pt x="372" y="117"/>
                  <a:pt x="372" y="118"/>
                  <a:pt x="373" y="118"/>
                </a:cubicBezTo>
                <a:cubicBezTo>
                  <a:pt x="374" y="118"/>
                  <a:pt x="375" y="118"/>
                  <a:pt x="375" y="116"/>
                </a:cubicBezTo>
                <a:cubicBezTo>
                  <a:pt x="375" y="114"/>
                  <a:pt x="377" y="113"/>
                  <a:pt x="378" y="111"/>
                </a:cubicBezTo>
                <a:cubicBezTo>
                  <a:pt x="377" y="111"/>
                  <a:pt x="377" y="110"/>
                  <a:pt x="377" y="110"/>
                </a:cubicBezTo>
                <a:cubicBezTo>
                  <a:pt x="376" y="109"/>
                  <a:pt x="376" y="106"/>
                  <a:pt x="377" y="106"/>
                </a:cubicBezTo>
                <a:cubicBezTo>
                  <a:pt x="379" y="105"/>
                  <a:pt x="378" y="107"/>
                  <a:pt x="379" y="107"/>
                </a:cubicBezTo>
                <a:cubicBezTo>
                  <a:pt x="379" y="107"/>
                  <a:pt x="379" y="107"/>
                  <a:pt x="380" y="107"/>
                </a:cubicBezTo>
                <a:cubicBezTo>
                  <a:pt x="379" y="105"/>
                  <a:pt x="380" y="103"/>
                  <a:pt x="379" y="101"/>
                </a:cubicBezTo>
                <a:cubicBezTo>
                  <a:pt x="379" y="99"/>
                  <a:pt x="381" y="100"/>
                  <a:pt x="381" y="99"/>
                </a:cubicBezTo>
                <a:cubicBezTo>
                  <a:pt x="383" y="101"/>
                  <a:pt x="383" y="99"/>
                  <a:pt x="383" y="98"/>
                </a:cubicBezTo>
                <a:cubicBezTo>
                  <a:pt x="384" y="97"/>
                  <a:pt x="385" y="96"/>
                  <a:pt x="386" y="98"/>
                </a:cubicBezTo>
                <a:cubicBezTo>
                  <a:pt x="389" y="96"/>
                  <a:pt x="392" y="100"/>
                  <a:pt x="395" y="98"/>
                </a:cubicBezTo>
                <a:cubicBezTo>
                  <a:pt x="396" y="97"/>
                  <a:pt x="398" y="98"/>
                  <a:pt x="399" y="99"/>
                </a:cubicBezTo>
                <a:cubicBezTo>
                  <a:pt x="401" y="102"/>
                  <a:pt x="405" y="103"/>
                  <a:pt x="408" y="106"/>
                </a:cubicBezTo>
                <a:cubicBezTo>
                  <a:pt x="409" y="107"/>
                  <a:pt x="410" y="108"/>
                  <a:pt x="410" y="109"/>
                </a:cubicBezTo>
                <a:cubicBezTo>
                  <a:pt x="411" y="111"/>
                  <a:pt x="411" y="112"/>
                  <a:pt x="413" y="113"/>
                </a:cubicBezTo>
                <a:cubicBezTo>
                  <a:pt x="414" y="113"/>
                  <a:pt x="413" y="114"/>
                  <a:pt x="413" y="115"/>
                </a:cubicBezTo>
                <a:close/>
                <a:moveTo>
                  <a:pt x="313" y="33"/>
                </a:moveTo>
                <a:cubicBezTo>
                  <a:pt x="313" y="33"/>
                  <a:pt x="313" y="33"/>
                  <a:pt x="313" y="33"/>
                </a:cubicBezTo>
                <a:cubicBezTo>
                  <a:pt x="313" y="33"/>
                  <a:pt x="313" y="33"/>
                  <a:pt x="313" y="33"/>
                </a:cubicBezTo>
                <a:close/>
                <a:moveTo>
                  <a:pt x="63" y="129"/>
                </a:moveTo>
                <a:cubicBezTo>
                  <a:pt x="63" y="129"/>
                  <a:pt x="63" y="128"/>
                  <a:pt x="63" y="128"/>
                </a:cubicBezTo>
                <a:cubicBezTo>
                  <a:pt x="63" y="129"/>
                  <a:pt x="63" y="129"/>
                  <a:pt x="63" y="129"/>
                </a:cubicBezTo>
                <a:close/>
                <a:moveTo>
                  <a:pt x="119" y="395"/>
                </a:moveTo>
                <a:cubicBezTo>
                  <a:pt x="119" y="395"/>
                  <a:pt x="119" y="395"/>
                  <a:pt x="119" y="395"/>
                </a:cubicBezTo>
                <a:cubicBezTo>
                  <a:pt x="119" y="395"/>
                  <a:pt x="119" y="395"/>
                  <a:pt x="119" y="395"/>
                </a:cubicBezTo>
                <a:close/>
                <a:moveTo>
                  <a:pt x="122" y="401"/>
                </a:moveTo>
                <a:cubicBezTo>
                  <a:pt x="122" y="401"/>
                  <a:pt x="122" y="401"/>
                  <a:pt x="122" y="401"/>
                </a:cubicBezTo>
                <a:cubicBezTo>
                  <a:pt x="122" y="401"/>
                  <a:pt x="122" y="401"/>
                  <a:pt x="122" y="401"/>
                </a:cubicBezTo>
                <a:close/>
                <a:moveTo>
                  <a:pt x="136" y="405"/>
                </a:move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lose/>
                <a:moveTo>
                  <a:pt x="301" y="426"/>
                </a:moveTo>
                <a:cubicBezTo>
                  <a:pt x="301" y="426"/>
                  <a:pt x="301" y="426"/>
                  <a:pt x="301" y="426"/>
                </a:cubicBezTo>
                <a:cubicBezTo>
                  <a:pt x="301" y="426"/>
                  <a:pt x="301" y="426"/>
                  <a:pt x="301" y="426"/>
                </a:cubicBezTo>
                <a:close/>
                <a:moveTo>
                  <a:pt x="326" y="151"/>
                </a:moveTo>
                <a:cubicBezTo>
                  <a:pt x="326" y="151"/>
                  <a:pt x="326" y="151"/>
                  <a:pt x="326" y="151"/>
                </a:cubicBezTo>
                <a:cubicBezTo>
                  <a:pt x="326" y="151"/>
                  <a:pt x="326" y="151"/>
                  <a:pt x="326" y="151"/>
                </a:cubicBezTo>
                <a:close/>
                <a:moveTo>
                  <a:pt x="373" y="146"/>
                </a:moveTo>
                <a:cubicBezTo>
                  <a:pt x="372" y="146"/>
                  <a:pt x="372" y="146"/>
                  <a:pt x="372" y="146"/>
                </a:cubicBezTo>
                <a:cubicBezTo>
                  <a:pt x="372" y="146"/>
                  <a:pt x="372" y="146"/>
                  <a:pt x="373" y="146"/>
                </a:cubicBezTo>
                <a:close/>
                <a:moveTo>
                  <a:pt x="373" y="329"/>
                </a:moveTo>
                <a:cubicBezTo>
                  <a:pt x="372" y="328"/>
                  <a:pt x="372" y="329"/>
                  <a:pt x="372" y="329"/>
                </a:cubicBezTo>
                <a:cubicBezTo>
                  <a:pt x="371" y="330"/>
                  <a:pt x="371" y="330"/>
                  <a:pt x="370" y="329"/>
                </a:cubicBezTo>
                <a:cubicBezTo>
                  <a:pt x="369" y="328"/>
                  <a:pt x="369" y="327"/>
                  <a:pt x="368" y="325"/>
                </a:cubicBezTo>
                <a:cubicBezTo>
                  <a:pt x="368" y="325"/>
                  <a:pt x="369" y="325"/>
                  <a:pt x="369" y="324"/>
                </a:cubicBezTo>
                <a:cubicBezTo>
                  <a:pt x="370" y="324"/>
                  <a:pt x="370" y="323"/>
                  <a:pt x="370" y="323"/>
                </a:cubicBezTo>
                <a:cubicBezTo>
                  <a:pt x="369" y="322"/>
                  <a:pt x="369" y="321"/>
                  <a:pt x="369" y="321"/>
                </a:cubicBezTo>
                <a:cubicBezTo>
                  <a:pt x="368" y="321"/>
                  <a:pt x="368" y="322"/>
                  <a:pt x="368" y="322"/>
                </a:cubicBezTo>
                <a:cubicBezTo>
                  <a:pt x="367" y="323"/>
                  <a:pt x="367" y="324"/>
                  <a:pt x="366" y="323"/>
                </a:cubicBezTo>
                <a:cubicBezTo>
                  <a:pt x="365" y="322"/>
                  <a:pt x="363" y="323"/>
                  <a:pt x="363" y="324"/>
                </a:cubicBezTo>
                <a:cubicBezTo>
                  <a:pt x="363" y="326"/>
                  <a:pt x="363" y="327"/>
                  <a:pt x="363" y="328"/>
                </a:cubicBezTo>
                <a:cubicBezTo>
                  <a:pt x="363" y="330"/>
                  <a:pt x="362" y="331"/>
                  <a:pt x="363" y="332"/>
                </a:cubicBezTo>
                <a:cubicBezTo>
                  <a:pt x="364" y="332"/>
                  <a:pt x="366" y="333"/>
                  <a:pt x="367" y="332"/>
                </a:cubicBezTo>
                <a:cubicBezTo>
                  <a:pt x="368" y="331"/>
                  <a:pt x="370" y="331"/>
                  <a:pt x="371" y="332"/>
                </a:cubicBezTo>
                <a:cubicBezTo>
                  <a:pt x="372" y="332"/>
                  <a:pt x="373" y="332"/>
                  <a:pt x="373" y="330"/>
                </a:cubicBezTo>
                <a:cubicBezTo>
                  <a:pt x="373" y="329"/>
                  <a:pt x="373" y="329"/>
                  <a:pt x="373" y="329"/>
                </a:cubicBezTo>
                <a:close/>
                <a:moveTo>
                  <a:pt x="340" y="393"/>
                </a:moveTo>
                <a:cubicBezTo>
                  <a:pt x="340" y="393"/>
                  <a:pt x="340" y="393"/>
                  <a:pt x="340" y="393"/>
                </a:cubicBezTo>
                <a:cubicBezTo>
                  <a:pt x="341" y="394"/>
                  <a:pt x="342" y="394"/>
                  <a:pt x="342" y="393"/>
                </a:cubicBezTo>
                <a:cubicBezTo>
                  <a:pt x="343" y="393"/>
                  <a:pt x="342" y="392"/>
                  <a:pt x="342" y="391"/>
                </a:cubicBezTo>
                <a:cubicBezTo>
                  <a:pt x="340" y="390"/>
                  <a:pt x="338" y="389"/>
                  <a:pt x="337" y="388"/>
                </a:cubicBezTo>
                <a:cubicBezTo>
                  <a:pt x="336" y="387"/>
                  <a:pt x="335" y="386"/>
                  <a:pt x="335" y="385"/>
                </a:cubicBezTo>
                <a:cubicBezTo>
                  <a:pt x="334" y="384"/>
                  <a:pt x="333" y="383"/>
                  <a:pt x="331" y="384"/>
                </a:cubicBezTo>
                <a:cubicBezTo>
                  <a:pt x="330" y="383"/>
                  <a:pt x="330" y="383"/>
                  <a:pt x="329" y="383"/>
                </a:cubicBezTo>
                <a:cubicBezTo>
                  <a:pt x="326" y="382"/>
                  <a:pt x="325" y="383"/>
                  <a:pt x="326" y="386"/>
                </a:cubicBezTo>
                <a:cubicBezTo>
                  <a:pt x="326" y="387"/>
                  <a:pt x="326" y="388"/>
                  <a:pt x="326" y="389"/>
                </a:cubicBezTo>
                <a:cubicBezTo>
                  <a:pt x="328" y="391"/>
                  <a:pt x="329" y="393"/>
                  <a:pt x="332" y="394"/>
                </a:cubicBezTo>
                <a:cubicBezTo>
                  <a:pt x="333" y="395"/>
                  <a:pt x="334" y="395"/>
                  <a:pt x="335" y="396"/>
                </a:cubicBezTo>
                <a:cubicBezTo>
                  <a:pt x="336" y="398"/>
                  <a:pt x="337" y="399"/>
                  <a:pt x="339" y="399"/>
                </a:cubicBezTo>
                <a:cubicBezTo>
                  <a:pt x="339" y="400"/>
                  <a:pt x="340" y="401"/>
                  <a:pt x="340" y="400"/>
                </a:cubicBezTo>
                <a:cubicBezTo>
                  <a:pt x="341" y="400"/>
                  <a:pt x="341" y="399"/>
                  <a:pt x="341" y="398"/>
                </a:cubicBezTo>
                <a:cubicBezTo>
                  <a:pt x="341" y="396"/>
                  <a:pt x="340" y="396"/>
                  <a:pt x="339" y="395"/>
                </a:cubicBezTo>
                <a:cubicBezTo>
                  <a:pt x="338" y="395"/>
                  <a:pt x="337" y="394"/>
                  <a:pt x="338" y="393"/>
                </a:cubicBezTo>
                <a:cubicBezTo>
                  <a:pt x="338" y="392"/>
                  <a:pt x="339" y="393"/>
                  <a:pt x="340" y="393"/>
                </a:cubicBezTo>
                <a:close/>
                <a:moveTo>
                  <a:pt x="129" y="86"/>
                </a:moveTo>
                <a:cubicBezTo>
                  <a:pt x="129" y="87"/>
                  <a:pt x="130" y="87"/>
                  <a:pt x="131" y="88"/>
                </a:cubicBezTo>
                <a:cubicBezTo>
                  <a:pt x="131" y="88"/>
                  <a:pt x="131" y="88"/>
                  <a:pt x="131" y="88"/>
                </a:cubicBezTo>
                <a:cubicBezTo>
                  <a:pt x="132" y="89"/>
                  <a:pt x="132" y="89"/>
                  <a:pt x="133" y="90"/>
                </a:cubicBezTo>
                <a:cubicBezTo>
                  <a:pt x="134" y="91"/>
                  <a:pt x="135" y="92"/>
                  <a:pt x="137" y="93"/>
                </a:cubicBezTo>
                <a:cubicBezTo>
                  <a:pt x="138" y="93"/>
                  <a:pt x="139" y="93"/>
                  <a:pt x="139" y="92"/>
                </a:cubicBezTo>
                <a:cubicBezTo>
                  <a:pt x="140" y="92"/>
                  <a:pt x="139" y="91"/>
                  <a:pt x="139" y="90"/>
                </a:cubicBezTo>
                <a:cubicBezTo>
                  <a:pt x="138" y="90"/>
                  <a:pt x="138" y="89"/>
                  <a:pt x="137" y="88"/>
                </a:cubicBezTo>
                <a:cubicBezTo>
                  <a:pt x="137" y="86"/>
                  <a:pt x="136" y="83"/>
                  <a:pt x="133" y="83"/>
                </a:cubicBezTo>
                <a:cubicBezTo>
                  <a:pt x="132" y="82"/>
                  <a:pt x="132" y="80"/>
                  <a:pt x="131" y="79"/>
                </a:cubicBezTo>
                <a:cubicBezTo>
                  <a:pt x="132" y="78"/>
                  <a:pt x="132" y="78"/>
                  <a:pt x="131" y="77"/>
                </a:cubicBezTo>
                <a:cubicBezTo>
                  <a:pt x="131" y="76"/>
                  <a:pt x="130" y="75"/>
                  <a:pt x="129" y="75"/>
                </a:cubicBezTo>
                <a:cubicBezTo>
                  <a:pt x="129" y="74"/>
                  <a:pt x="128" y="74"/>
                  <a:pt x="127" y="75"/>
                </a:cubicBezTo>
                <a:cubicBezTo>
                  <a:pt x="126" y="78"/>
                  <a:pt x="126" y="82"/>
                  <a:pt x="127" y="85"/>
                </a:cubicBezTo>
                <a:cubicBezTo>
                  <a:pt x="128" y="86"/>
                  <a:pt x="128" y="86"/>
                  <a:pt x="129" y="86"/>
                </a:cubicBezTo>
                <a:close/>
                <a:moveTo>
                  <a:pt x="216" y="27"/>
                </a:moveTo>
                <a:cubicBezTo>
                  <a:pt x="217" y="27"/>
                  <a:pt x="217" y="27"/>
                  <a:pt x="218" y="27"/>
                </a:cubicBezTo>
                <a:cubicBezTo>
                  <a:pt x="218" y="27"/>
                  <a:pt x="218" y="27"/>
                  <a:pt x="219" y="28"/>
                </a:cubicBezTo>
                <a:cubicBezTo>
                  <a:pt x="219" y="28"/>
                  <a:pt x="219" y="28"/>
                  <a:pt x="219" y="28"/>
                </a:cubicBezTo>
                <a:cubicBezTo>
                  <a:pt x="221" y="29"/>
                  <a:pt x="222" y="30"/>
                  <a:pt x="223" y="31"/>
                </a:cubicBezTo>
                <a:cubicBezTo>
                  <a:pt x="224" y="32"/>
                  <a:pt x="225" y="32"/>
                  <a:pt x="225" y="31"/>
                </a:cubicBezTo>
                <a:cubicBezTo>
                  <a:pt x="226" y="31"/>
                  <a:pt x="226" y="30"/>
                  <a:pt x="225" y="29"/>
                </a:cubicBezTo>
                <a:cubicBezTo>
                  <a:pt x="225" y="29"/>
                  <a:pt x="224" y="29"/>
                  <a:pt x="224" y="28"/>
                </a:cubicBezTo>
                <a:cubicBezTo>
                  <a:pt x="223" y="27"/>
                  <a:pt x="222" y="28"/>
                  <a:pt x="221" y="28"/>
                </a:cubicBezTo>
                <a:cubicBezTo>
                  <a:pt x="221" y="27"/>
                  <a:pt x="221" y="27"/>
                  <a:pt x="220" y="27"/>
                </a:cubicBezTo>
                <a:cubicBezTo>
                  <a:pt x="220" y="23"/>
                  <a:pt x="217" y="21"/>
                  <a:pt x="214" y="19"/>
                </a:cubicBezTo>
                <a:cubicBezTo>
                  <a:pt x="213" y="18"/>
                  <a:pt x="212" y="19"/>
                  <a:pt x="211" y="20"/>
                </a:cubicBezTo>
                <a:cubicBezTo>
                  <a:pt x="211" y="23"/>
                  <a:pt x="211" y="27"/>
                  <a:pt x="216" y="27"/>
                </a:cubicBezTo>
                <a:close/>
                <a:moveTo>
                  <a:pt x="208" y="32"/>
                </a:moveTo>
                <a:cubicBezTo>
                  <a:pt x="209" y="34"/>
                  <a:pt x="211" y="36"/>
                  <a:pt x="212" y="38"/>
                </a:cubicBezTo>
                <a:cubicBezTo>
                  <a:pt x="212" y="38"/>
                  <a:pt x="213" y="39"/>
                  <a:pt x="213" y="39"/>
                </a:cubicBezTo>
                <a:cubicBezTo>
                  <a:pt x="214" y="40"/>
                  <a:pt x="216" y="41"/>
                  <a:pt x="217" y="40"/>
                </a:cubicBezTo>
                <a:cubicBezTo>
                  <a:pt x="218" y="39"/>
                  <a:pt x="216" y="38"/>
                  <a:pt x="216" y="37"/>
                </a:cubicBezTo>
                <a:cubicBezTo>
                  <a:pt x="214" y="35"/>
                  <a:pt x="212" y="32"/>
                  <a:pt x="210" y="29"/>
                </a:cubicBezTo>
                <a:cubicBezTo>
                  <a:pt x="209" y="28"/>
                  <a:pt x="209" y="29"/>
                  <a:pt x="208" y="29"/>
                </a:cubicBezTo>
                <a:cubicBezTo>
                  <a:pt x="206" y="30"/>
                  <a:pt x="207" y="31"/>
                  <a:pt x="208" y="32"/>
                </a:cubicBezTo>
                <a:close/>
                <a:moveTo>
                  <a:pt x="336" y="377"/>
                </a:moveTo>
                <a:cubicBezTo>
                  <a:pt x="334" y="375"/>
                  <a:pt x="332" y="377"/>
                  <a:pt x="330" y="376"/>
                </a:cubicBezTo>
                <a:cubicBezTo>
                  <a:pt x="330" y="375"/>
                  <a:pt x="330" y="375"/>
                  <a:pt x="330" y="375"/>
                </a:cubicBezTo>
                <a:cubicBezTo>
                  <a:pt x="330" y="375"/>
                  <a:pt x="331" y="375"/>
                  <a:pt x="331" y="375"/>
                </a:cubicBezTo>
                <a:cubicBezTo>
                  <a:pt x="332" y="375"/>
                  <a:pt x="332" y="376"/>
                  <a:pt x="333" y="375"/>
                </a:cubicBezTo>
                <a:cubicBezTo>
                  <a:pt x="333" y="374"/>
                  <a:pt x="332" y="374"/>
                  <a:pt x="332" y="373"/>
                </a:cubicBezTo>
                <a:cubicBezTo>
                  <a:pt x="331" y="372"/>
                  <a:pt x="330" y="372"/>
                  <a:pt x="329" y="372"/>
                </a:cubicBezTo>
                <a:cubicBezTo>
                  <a:pt x="326" y="370"/>
                  <a:pt x="323" y="370"/>
                  <a:pt x="320" y="371"/>
                </a:cubicBezTo>
                <a:cubicBezTo>
                  <a:pt x="320" y="372"/>
                  <a:pt x="320" y="372"/>
                  <a:pt x="320" y="373"/>
                </a:cubicBezTo>
                <a:cubicBezTo>
                  <a:pt x="319" y="374"/>
                  <a:pt x="318" y="375"/>
                  <a:pt x="318" y="376"/>
                </a:cubicBezTo>
                <a:cubicBezTo>
                  <a:pt x="317" y="378"/>
                  <a:pt x="319" y="377"/>
                  <a:pt x="320" y="377"/>
                </a:cubicBezTo>
                <a:cubicBezTo>
                  <a:pt x="321" y="378"/>
                  <a:pt x="322" y="378"/>
                  <a:pt x="323" y="379"/>
                </a:cubicBezTo>
                <a:cubicBezTo>
                  <a:pt x="326" y="380"/>
                  <a:pt x="333" y="379"/>
                  <a:pt x="336" y="377"/>
                </a:cubicBezTo>
                <a:close/>
                <a:moveTo>
                  <a:pt x="358" y="173"/>
                </a:moveTo>
                <a:cubicBezTo>
                  <a:pt x="358" y="174"/>
                  <a:pt x="359" y="173"/>
                  <a:pt x="360" y="173"/>
                </a:cubicBezTo>
                <a:cubicBezTo>
                  <a:pt x="361" y="172"/>
                  <a:pt x="362" y="171"/>
                  <a:pt x="364" y="170"/>
                </a:cubicBezTo>
                <a:cubicBezTo>
                  <a:pt x="364" y="170"/>
                  <a:pt x="364" y="170"/>
                  <a:pt x="364" y="169"/>
                </a:cubicBezTo>
                <a:cubicBezTo>
                  <a:pt x="363" y="168"/>
                  <a:pt x="362" y="167"/>
                  <a:pt x="361" y="167"/>
                </a:cubicBezTo>
                <a:cubicBezTo>
                  <a:pt x="359" y="166"/>
                  <a:pt x="359" y="168"/>
                  <a:pt x="359" y="168"/>
                </a:cubicBezTo>
                <a:cubicBezTo>
                  <a:pt x="358" y="169"/>
                  <a:pt x="359" y="171"/>
                  <a:pt x="358" y="172"/>
                </a:cubicBezTo>
                <a:cubicBezTo>
                  <a:pt x="358" y="172"/>
                  <a:pt x="357" y="173"/>
                  <a:pt x="358" y="173"/>
                </a:cubicBezTo>
                <a:close/>
                <a:moveTo>
                  <a:pt x="371" y="108"/>
                </a:moveTo>
                <a:cubicBezTo>
                  <a:pt x="371" y="109"/>
                  <a:pt x="372" y="109"/>
                  <a:pt x="373" y="109"/>
                </a:cubicBezTo>
                <a:cubicBezTo>
                  <a:pt x="373" y="108"/>
                  <a:pt x="373" y="107"/>
                  <a:pt x="373" y="107"/>
                </a:cubicBezTo>
                <a:cubicBezTo>
                  <a:pt x="372" y="105"/>
                  <a:pt x="372" y="104"/>
                  <a:pt x="371" y="102"/>
                </a:cubicBezTo>
                <a:cubicBezTo>
                  <a:pt x="370" y="102"/>
                  <a:pt x="370" y="102"/>
                  <a:pt x="369" y="102"/>
                </a:cubicBezTo>
                <a:cubicBezTo>
                  <a:pt x="369" y="102"/>
                  <a:pt x="367" y="102"/>
                  <a:pt x="368" y="103"/>
                </a:cubicBezTo>
                <a:cubicBezTo>
                  <a:pt x="368" y="105"/>
                  <a:pt x="369" y="107"/>
                  <a:pt x="371" y="108"/>
                </a:cubicBezTo>
                <a:close/>
                <a:moveTo>
                  <a:pt x="369" y="257"/>
                </a:moveTo>
                <a:cubicBezTo>
                  <a:pt x="369" y="257"/>
                  <a:pt x="370" y="257"/>
                  <a:pt x="370" y="256"/>
                </a:cubicBezTo>
                <a:cubicBezTo>
                  <a:pt x="371" y="255"/>
                  <a:pt x="371" y="253"/>
                  <a:pt x="371" y="252"/>
                </a:cubicBezTo>
                <a:cubicBezTo>
                  <a:pt x="372" y="251"/>
                  <a:pt x="371" y="250"/>
                  <a:pt x="370" y="249"/>
                </a:cubicBezTo>
                <a:cubicBezTo>
                  <a:pt x="370" y="249"/>
                  <a:pt x="369" y="249"/>
                  <a:pt x="369" y="250"/>
                </a:cubicBezTo>
                <a:cubicBezTo>
                  <a:pt x="370" y="252"/>
                  <a:pt x="368" y="253"/>
                  <a:pt x="368" y="256"/>
                </a:cubicBezTo>
                <a:cubicBezTo>
                  <a:pt x="368" y="256"/>
                  <a:pt x="368" y="257"/>
                  <a:pt x="369" y="257"/>
                </a:cubicBezTo>
                <a:close/>
                <a:moveTo>
                  <a:pt x="361" y="292"/>
                </a:moveTo>
                <a:cubicBezTo>
                  <a:pt x="363" y="295"/>
                  <a:pt x="363" y="297"/>
                  <a:pt x="364" y="300"/>
                </a:cubicBezTo>
                <a:cubicBezTo>
                  <a:pt x="364" y="302"/>
                  <a:pt x="365" y="304"/>
                  <a:pt x="365" y="305"/>
                </a:cubicBezTo>
                <a:cubicBezTo>
                  <a:pt x="366" y="303"/>
                  <a:pt x="365" y="300"/>
                  <a:pt x="365" y="297"/>
                </a:cubicBezTo>
                <a:cubicBezTo>
                  <a:pt x="364" y="295"/>
                  <a:pt x="364" y="293"/>
                  <a:pt x="364" y="291"/>
                </a:cubicBezTo>
                <a:cubicBezTo>
                  <a:pt x="364" y="290"/>
                  <a:pt x="363" y="289"/>
                  <a:pt x="362" y="289"/>
                </a:cubicBezTo>
                <a:cubicBezTo>
                  <a:pt x="361" y="289"/>
                  <a:pt x="361" y="290"/>
                  <a:pt x="361" y="291"/>
                </a:cubicBezTo>
                <a:cubicBezTo>
                  <a:pt x="361" y="291"/>
                  <a:pt x="361" y="292"/>
                  <a:pt x="361" y="292"/>
                </a:cubicBezTo>
                <a:close/>
                <a:moveTo>
                  <a:pt x="11" y="264"/>
                </a:moveTo>
                <a:cubicBezTo>
                  <a:pt x="9" y="264"/>
                  <a:pt x="8" y="263"/>
                  <a:pt x="6" y="263"/>
                </a:cubicBezTo>
                <a:cubicBezTo>
                  <a:pt x="5" y="263"/>
                  <a:pt x="4" y="264"/>
                  <a:pt x="4" y="264"/>
                </a:cubicBezTo>
                <a:cubicBezTo>
                  <a:pt x="5" y="265"/>
                  <a:pt x="6" y="267"/>
                  <a:pt x="7" y="267"/>
                </a:cubicBezTo>
                <a:cubicBezTo>
                  <a:pt x="9" y="267"/>
                  <a:pt x="10" y="266"/>
                  <a:pt x="11" y="266"/>
                </a:cubicBezTo>
                <a:cubicBezTo>
                  <a:pt x="11" y="265"/>
                  <a:pt x="11" y="265"/>
                  <a:pt x="11" y="264"/>
                </a:cubicBezTo>
                <a:close/>
                <a:moveTo>
                  <a:pt x="219" y="32"/>
                </a:moveTo>
                <a:cubicBezTo>
                  <a:pt x="218" y="31"/>
                  <a:pt x="217" y="32"/>
                  <a:pt x="216" y="31"/>
                </a:cubicBezTo>
                <a:cubicBezTo>
                  <a:pt x="216" y="29"/>
                  <a:pt x="215" y="28"/>
                  <a:pt x="213" y="29"/>
                </a:cubicBezTo>
                <a:cubicBezTo>
                  <a:pt x="212" y="30"/>
                  <a:pt x="213" y="32"/>
                  <a:pt x="214" y="33"/>
                </a:cubicBezTo>
                <a:cubicBezTo>
                  <a:pt x="214" y="33"/>
                  <a:pt x="214" y="33"/>
                  <a:pt x="214" y="33"/>
                </a:cubicBezTo>
                <a:cubicBezTo>
                  <a:pt x="215" y="34"/>
                  <a:pt x="217" y="36"/>
                  <a:pt x="218" y="37"/>
                </a:cubicBezTo>
                <a:cubicBezTo>
                  <a:pt x="218" y="38"/>
                  <a:pt x="218" y="38"/>
                  <a:pt x="218" y="38"/>
                </a:cubicBezTo>
                <a:cubicBezTo>
                  <a:pt x="219" y="39"/>
                  <a:pt x="220" y="38"/>
                  <a:pt x="220" y="38"/>
                </a:cubicBezTo>
                <a:cubicBezTo>
                  <a:pt x="221" y="37"/>
                  <a:pt x="222" y="37"/>
                  <a:pt x="222" y="36"/>
                </a:cubicBezTo>
                <a:cubicBezTo>
                  <a:pt x="222" y="33"/>
                  <a:pt x="220" y="33"/>
                  <a:pt x="219" y="32"/>
                </a:cubicBezTo>
                <a:close/>
                <a:moveTo>
                  <a:pt x="361" y="221"/>
                </a:moveTo>
                <a:cubicBezTo>
                  <a:pt x="361" y="219"/>
                  <a:pt x="362" y="217"/>
                  <a:pt x="361" y="215"/>
                </a:cubicBezTo>
                <a:cubicBezTo>
                  <a:pt x="360" y="216"/>
                  <a:pt x="359" y="218"/>
                  <a:pt x="358" y="219"/>
                </a:cubicBezTo>
                <a:cubicBezTo>
                  <a:pt x="357" y="221"/>
                  <a:pt x="359" y="222"/>
                  <a:pt x="360" y="222"/>
                </a:cubicBezTo>
                <a:cubicBezTo>
                  <a:pt x="361" y="223"/>
                  <a:pt x="361" y="222"/>
                  <a:pt x="361" y="221"/>
                </a:cubicBezTo>
                <a:close/>
                <a:moveTo>
                  <a:pt x="370" y="212"/>
                </a:moveTo>
                <a:cubicBezTo>
                  <a:pt x="370" y="212"/>
                  <a:pt x="370" y="212"/>
                  <a:pt x="371" y="212"/>
                </a:cubicBezTo>
                <a:cubicBezTo>
                  <a:pt x="373" y="210"/>
                  <a:pt x="374" y="209"/>
                  <a:pt x="372" y="205"/>
                </a:cubicBezTo>
                <a:cubicBezTo>
                  <a:pt x="370" y="207"/>
                  <a:pt x="370" y="209"/>
                  <a:pt x="369" y="211"/>
                </a:cubicBezTo>
                <a:cubicBezTo>
                  <a:pt x="369" y="212"/>
                  <a:pt x="369" y="212"/>
                  <a:pt x="370" y="212"/>
                </a:cubicBezTo>
                <a:close/>
                <a:moveTo>
                  <a:pt x="14" y="265"/>
                </a:moveTo>
                <a:cubicBezTo>
                  <a:pt x="16" y="265"/>
                  <a:pt x="17" y="264"/>
                  <a:pt x="19" y="264"/>
                </a:cubicBezTo>
                <a:cubicBezTo>
                  <a:pt x="17" y="263"/>
                  <a:pt x="16" y="261"/>
                  <a:pt x="14" y="262"/>
                </a:cubicBezTo>
                <a:cubicBezTo>
                  <a:pt x="13" y="262"/>
                  <a:pt x="12" y="262"/>
                  <a:pt x="12" y="263"/>
                </a:cubicBezTo>
                <a:cubicBezTo>
                  <a:pt x="12" y="264"/>
                  <a:pt x="13" y="265"/>
                  <a:pt x="14" y="265"/>
                </a:cubicBezTo>
                <a:close/>
                <a:moveTo>
                  <a:pt x="131" y="423"/>
                </a:moveTo>
                <a:cubicBezTo>
                  <a:pt x="131" y="422"/>
                  <a:pt x="132" y="422"/>
                  <a:pt x="132" y="421"/>
                </a:cubicBezTo>
                <a:cubicBezTo>
                  <a:pt x="131" y="420"/>
                  <a:pt x="131" y="419"/>
                  <a:pt x="130" y="418"/>
                </a:cubicBezTo>
                <a:cubicBezTo>
                  <a:pt x="129" y="418"/>
                  <a:pt x="128" y="419"/>
                  <a:pt x="128" y="420"/>
                </a:cubicBezTo>
                <a:cubicBezTo>
                  <a:pt x="127" y="422"/>
                  <a:pt x="128" y="422"/>
                  <a:pt x="129" y="423"/>
                </a:cubicBezTo>
                <a:cubicBezTo>
                  <a:pt x="130" y="423"/>
                  <a:pt x="130" y="423"/>
                  <a:pt x="131" y="423"/>
                </a:cubicBezTo>
                <a:close/>
                <a:moveTo>
                  <a:pt x="149" y="447"/>
                </a:moveTo>
                <a:cubicBezTo>
                  <a:pt x="148" y="446"/>
                  <a:pt x="147" y="445"/>
                  <a:pt x="146" y="446"/>
                </a:cubicBezTo>
                <a:cubicBezTo>
                  <a:pt x="145" y="446"/>
                  <a:pt x="145" y="447"/>
                  <a:pt x="146" y="447"/>
                </a:cubicBezTo>
                <a:cubicBezTo>
                  <a:pt x="146" y="447"/>
                  <a:pt x="146" y="448"/>
                  <a:pt x="146" y="448"/>
                </a:cubicBezTo>
                <a:cubicBezTo>
                  <a:pt x="145" y="450"/>
                  <a:pt x="146" y="451"/>
                  <a:pt x="146" y="453"/>
                </a:cubicBezTo>
                <a:cubicBezTo>
                  <a:pt x="148" y="453"/>
                  <a:pt x="148" y="452"/>
                  <a:pt x="148" y="451"/>
                </a:cubicBezTo>
                <a:cubicBezTo>
                  <a:pt x="148" y="450"/>
                  <a:pt x="148" y="449"/>
                  <a:pt x="148" y="448"/>
                </a:cubicBezTo>
                <a:cubicBezTo>
                  <a:pt x="149" y="448"/>
                  <a:pt x="150" y="448"/>
                  <a:pt x="149" y="447"/>
                </a:cubicBezTo>
                <a:close/>
                <a:moveTo>
                  <a:pt x="326" y="383"/>
                </a:moveTo>
                <a:cubicBezTo>
                  <a:pt x="328" y="383"/>
                  <a:pt x="329" y="382"/>
                  <a:pt x="331" y="383"/>
                </a:cubicBezTo>
                <a:cubicBezTo>
                  <a:pt x="333" y="383"/>
                  <a:pt x="335" y="383"/>
                  <a:pt x="337" y="386"/>
                </a:cubicBezTo>
                <a:cubicBezTo>
                  <a:pt x="337" y="387"/>
                  <a:pt x="338" y="387"/>
                  <a:pt x="339" y="386"/>
                </a:cubicBezTo>
                <a:cubicBezTo>
                  <a:pt x="340" y="386"/>
                  <a:pt x="341" y="387"/>
                  <a:pt x="342" y="387"/>
                </a:cubicBezTo>
                <a:cubicBezTo>
                  <a:pt x="342" y="386"/>
                  <a:pt x="341" y="385"/>
                  <a:pt x="342" y="383"/>
                </a:cubicBezTo>
                <a:cubicBezTo>
                  <a:pt x="342" y="383"/>
                  <a:pt x="342" y="382"/>
                  <a:pt x="342" y="382"/>
                </a:cubicBezTo>
                <a:cubicBezTo>
                  <a:pt x="340" y="382"/>
                  <a:pt x="340" y="381"/>
                  <a:pt x="338" y="380"/>
                </a:cubicBezTo>
                <a:cubicBezTo>
                  <a:pt x="335" y="379"/>
                  <a:pt x="332" y="380"/>
                  <a:pt x="329" y="380"/>
                </a:cubicBezTo>
                <a:cubicBezTo>
                  <a:pt x="328" y="380"/>
                  <a:pt x="327" y="380"/>
                  <a:pt x="326" y="380"/>
                </a:cubicBezTo>
                <a:cubicBezTo>
                  <a:pt x="326" y="381"/>
                  <a:pt x="325" y="381"/>
                  <a:pt x="325" y="382"/>
                </a:cubicBezTo>
                <a:cubicBezTo>
                  <a:pt x="325" y="382"/>
                  <a:pt x="326" y="382"/>
                  <a:pt x="326" y="383"/>
                </a:cubicBezTo>
                <a:close/>
                <a:moveTo>
                  <a:pt x="363" y="237"/>
                </a:moveTo>
                <a:cubicBezTo>
                  <a:pt x="362" y="236"/>
                  <a:pt x="362" y="235"/>
                  <a:pt x="361" y="234"/>
                </a:cubicBezTo>
                <a:cubicBezTo>
                  <a:pt x="360" y="235"/>
                  <a:pt x="361" y="236"/>
                  <a:pt x="361" y="238"/>
                </a:cubicBezTo>
                <a:cubicBezTo>
                  <a:pt x="361" y="238"/>
                  <a:pt x="361" y="239"/>
                  <a:pt x="362" y="239"/>
                </a:cubicBezTo>
                <a:cubicBezTo>
                  <a:pt x="363" y="239"/>
                  <a:pt x="363" y="238"/>
                  <a:pt x="363" y="237"/>
                </a:cubicBezTo>
                <a:close/>
                <a:moveTo>
                  <a:pt x="131" y="458"/>
                </a:moveTo>
                <a:cubicBezTo>
                  <a:pt x="133" y="457"/>
                  <a:pt x="135" y="457"/>
                  <a:pt x="136" y="455"/>
                </a:cubicBezTo>
                <a:cubicBezTo>
                  <a:pt x="138" y="455"/>
                  <a:pt x="140" y="455"/>
                  <a:pt x="140" y="453"/>
                </a:cubicBezTo>
                <a:cubicBezTo>
                  <a:pt x="143" y="451"/>
                  <a:pt x="141" y="450"/>
                  <a:pt x="141" y="448"/>
                </a:cubicBezTo>
                <a:cubicBezTo>
                  <a:pt x="140" y="447"/>
                  <a:pt x="138" y="447"/>
                  <a:pt x="137" y="446"/>
                </a:cubicBezTo>
                <a:cubicBezTo>
                  <a:pt x="135" y="445"/>
                  <a:pt x="135" y="443"/>
                  <a:pt x="133" y="441"/>
                </a:cubicBezTo>
                <a:cubicBezTo>
                  <a:pt x="132" y="440"/>
                  <a:pt x="131" y="439"/>
                  <a:pt x="129" y="439"/>
                </a:cubicBezTo>
                <a:cubicBezTo>
                  <a:pt x="129" y="439"/>
                  <a:pt x="129" y="439"/>
                  <a:pt x="128" y="439"/>
                </a:cubicBezTo>
                <a:cubicBezTo>
                  <a:pt x="128" y="439"/>
                  <a:pt x="128" y="438"/>
                  <a:pt x="127" y="438"/>
                </a:cubicBezTo>
                <a:cubicBezTo>
                  <a:pt x="127" y="438"/>
                  <a:pt x="127" y="438"/>
                  <a:pt x="126" y="438"/>
                </a:cubicBezTo>
                <a:cubicBezTo>
                  <a:pt x="125" y="438"/>
                  <a:pt x="124" y="438"/>
                  <a:pt x="123" y="439"/>
                </a:cubicBezTo>
                <a:cubicBezTo>
                  <a:pt x="121" y="440"/>
                  <a:pt x="122" y="443"/>
                  <a:pt x="124" y="444"/>
                </a:cubicBezTo>
                <a:cubicBezTo>
                  <a:pt x="124" y="445"/>
                  <a:pt x="125" y="446"/>
                  <a:pt x="124" y="445"/>
                </a:cubicBezTo>
                <a:cubicBezTo>
                  <a:pt x="122" y="445"/>
                  <a:pt x="122" y="446"/>
                  <a:pt x="122" y="447"/>
                </a:cubicBezTo>
                <a:cubicBezTo>
                  <a:pt x="121" y="448"/>
                  <a:pt x="122" y="448"/>
                  <a:pt x="123" y="448"/>
                </a:cubicBezTo>
                <a:cubicBezTo>
                  <a:pt x="123" y="449"/>
                  <a:pt x="124" y="449"/>
                  <a:pt x="124" y="449"/>
                </a:cubicBezTo>
                <a:cubicBezTo>
                  <a:pt x="124" y="450"/>
                  <a:pt x="123" y="449"/>
                  <a:pt x="123" y="449"/>
                </a:cubicBezTo>
                <a:cubicBezTo>
                  <a:pt x="122" y="449"/>
                  <a:pt x="122" y="449"/>
                  <a:pt x="121" y="450"/>
                </a:cubicBezTo>
                <a:cubicBezTo>
                  <a:pt x="121" y="450"/>
                  <a:pt x="121" y="452"/>
                  <a:pt x="122" y="452"/>
                </a:cubicBezTo>
                <a:cubicBezTo>
                  <a:pt x="124" y="452"/>
                  <a:pt x="126" y="453"/>
                  <a:pt x="128" y="452"/>
                </a:cubicBezTo>
                <a:cubicBezTo>
                  <a:pt x="128" y="454"/>
                  <a:pt x="129" y="454"/>
                  <a:pt x="131" y="454"/>
                </a:cubicBezTo>
                <a:cubicBezTo>
                  <a:pt x="129" y="455"/>
                  <a:pt x="129" y="455"/>
                  <a:pt x="127" y="455"/>
                </a:cubicBezTo>
                <a:cubicBezTo>
                  <a:pt x="126" y="455"/>
                  <a:pt x="126" y="456"/>
                  <a:pt x="126" y="456"/>
                </a:cubicBezTo>
                <a:cubicBezTo>
                  <a:pt x="128" y="457"/>
                  <a:pt x="129" y="459"/>
                  <a:pt x="131" y="458"/>
                </a:cubicBezTo>
                <a:close/>
                <a:moveTo>
                  <a:pt x="351" y="298"/>
                </a:moveTo>
                <a:cubicBezTo>
                  <a:pt x="353" y="298"/>
                  <a:pt x="353" y="295"/>
                  <a:pt x="354" y="294"/>
                </a:cubicBezTo>
                <a:cubicBezTo>
                  <a:pt x="354" y="294"/>
                  <a:pt x="354" y="294"/>
                  <a:pt x="354" y="293"/>
                </a:cubicBezTo>
                <a:cubicBezTo>
                  <a:pt x="353" y="293"/>
                  <a:pt x="353" y="293"/>
                  <a:pt x="353" y="294"/>
                </a:cubicBezTo>
                <a:cubicBezTo>
                  <a:pt x="352" y="295"/>
                  <a:pt x="350" y="296"/>
                  <a:pt x="351" y="298"/>
                </a:cubicBezTo>
                <a:close/>
                <a:moveTo>
                  <a:pt x="207" y="25"/>
                </a:moveTo>
                <a:cubicBezTo>
                  <a:pt x="206" y="25"/>
                  <a:pt x="205" y="25"/>
                  <a:pt x="205" y="26"/>
                </a:cubicBezTo>
                <a:cubicBezTo>
                  <a:pt x="205" y="27"/>
                  <a:pt x="206" y="27"/>
                  <a:pt x="208" y="27"/>
                </a:cubicBezTo>
                <a:cubicBezTo>
                  <a:pt x="208" y="27"/>
                  <a:pt x="209" y="27"/>
                  <a:pt x="209" y="26"/>
                </a:cubicBezTo>
                <a:cubicBezTo>
                  <a:pt x="209" y="25"/>
                  <a:pt x="208" y="25"/>
                  <a:pt x="207" y="25"/>
                </a:cubicBezTo>
                <a:close/>
                <a:moveTo>
                  <a:pt x="135" y="81"/>
                </a:moveTo>
                <a:cubicBezTo>
                  <a:pt x="136" y="81"/>
                  <a:pt x="137" y="81"/>
                  <a:pt x="136" y="80"/>
                </a:cubicBezTo>
                <a:cubicBezTo>
                  <a:pt x="136" y="79"/>
                  <a:pt x="136" y="78"/>
                  <a:pt x="135" y="77"/>
                </a:cubicBezTo>
                <a:cubicBezTo>
                  <a:pt x="134" y="77"/>
                  <a:pt x="134" y="78"/>
                  <a:pt x="134" y="79"/>
                </a:cubicBezTo>
                <a:cubicBezTo>
                  <a:pt x="134" y="80"/>
                  <a:pt x="134" y="81"/>
                  <a:pt x="135" y="81"/>
                </a:cubicBezTo>
                <a:close/>
                <a:moveTo>
                  <a:pt x="176" y="60"/>
                </a:moveTo>
                <a:cubicBezTo>
                  <a:pt x="175" y="58"/>
                  <a:pt x="173" y="58"/>
                  <a:pt x="171" y="58"/>
                </a:cubicBezTo>
                <a:cubicBezTo>
                  <a:pt x="169" y="58"/>
                  <a:pt x="168" y="59"/>
                  <a:pt x="167" y="59"/>
                </a:cubicBezTo>
                <a:cubicBezTo>
                  <a:pt x="164" y="60"/>
                  <a:pt x="164" y="60"/>
                  <a:pt x="165" y="61"/>
                </a:cubicBezTo>
                <a:cubicBezTo>
                  <a:pt x="168" y="65"/>
                  <a:pt x="168" y="70"/>
                  <a:pt x="169" y="75"/>
                </a:cubicBezTo>
                <a:cubicBezTo>
                  <a:pt x="169" y="75"/>
                  <a:pt x="170" y="76"/>
                  <a:pt x="170" y="77"/>
                </a:cubicBezTo>
                <a:cubicBezTo>
                  <a:pt x="171" y="77"/>
                  <a:pt x="171" y="77"/>
                  <a:pt x="171" y="77"/>
                </a:cubicBezTo>
                <a:cubicBezTo>
                  <a:pt x="173" y="80"/>
                  <a:pt x="176" y="82"/>
                  <a:pt x="178" y="84"/>
                </a:cubicBezTo>
                <a:cubicBezTo>
                  <a:pt x="179" y="85"/>
                  <a:pt x="181" y="87"/>
                  <a:pt x="181" y="89"/>
                </a:cubicBezTo>
                <a:cubicBezTo>
                  <a:pt x="181" y="90"/>
                  <a:pt x="181" y="90"/>
                  <a:pt x="181" y="91"/>
                </a:cubicBezTo>
                <a:cubicBezTo>
                  <a:pt x="182" y="92"/>
                  <a:pt x="182" y="92"/>
                  <a:pt x="182" y="92"/>
                </a:cubicBezTo>
                <a:cubicBezTo>
                  <a:pt x="183" y="92"/>
                  <a:pt x="183" y="92"/>
                  <a:pt x="184" y="92"/>
                </a:cubicBezTo>
                <a:cubicBezTo>
                  <a:pt x="184" y="91"/>
                  <a:pt x="184" y="90"/>
                  <a:pt x="184" y="90"/>
                </a:cubicBezTo>
                <a:cubicBezTo>
                  <a:pt x="183" y="88"/>
                  <a:pt x="183" y="86"/>
                  <a:pt x="182" y="85"/>
                </a:cubicBezTo>
                <a:cubicBezTo>
                  <a:pt x="182" y="84"/>
                  <a:pt x="183" y="82"/>
                  <a:pt x="183" y="81"/>
                </a:cubicBezTo>
                <a:cubicBezTo>
                  <a:pt x="183" y="80"/>
                  <a:pt x="184" y="80"/>
                  <a:pt x="184" y="80"/>
                </a:cubicBezTo>
                <a:cubicBezTo>
                  <a:pt x="187" y="78"/>
                  <a:pt x="187" y="77"/>
                  <a:pt x="186" y="74"/>
                </a:cubicBezTo>
                <a:cubicBezTo>
                  <a:pt x="186" y="73"/>
                  <a:pt x="186" y="73"/>
                  <a:pt x="185" y="73"/>
                </a:cubicBezTo>
                <a:cubicBezTo>
                  <a:pt x="184" y="70"/>
                  <a:pt x="184" y="68"/>
                  <a:pt x="182" y="66"/>
                </a:cubicBezTo>
                <a:cubicBezTo>
                  <a:pt x="181" y="65"/>
                  <a:pt x="181" y="65"/>
                  <a:pt x="180" y="64"/>
                </a:cubicBezTo>
                <a:cubicBezTo>
                  <a:pt x="180" y="64"/>
                  <a:pt x="179" y="64"/>
                  <a:pt x="179" y="63"/>
                </a:cubicBezTo>
                <a:cubicBezTo>
                  <a:pt x="179" y="63"/>
                  <a:pt x="179" y="63"/>
                  <a:pt x="179" y="63"/>
                </a:cubicBezTo>
                <a:cubicBezTo>
                  <a:pt x="179" y="63"/>
                  <a:pt x="179" y="63"/>
                  <a:pt x="179" y="63"/>
                </a:cubicBezTo>
                <a:cubicBezTo>
                  <a:pt x="179" y="61"/>
                  <a:pt x="177" y="61"/>
                  <a:pt x="176" y="60"/>
                </a:cubicBezTo>
                <a:close/>
                <a:moveTo>
                  <a:pt x="110" y="361"/>
                </a:moveTo>
                <a:cubicBezTo>
                  <a:pt x="111" y="361"/>
                  <a:pt x="111" y="361"/>
                  <a:pt x="112" y="361"/>
                </a:cubicBezTo>
                <a:cubicBezTo>
                  <a:pt x="113" y="361"/>
                  <a:pt x="113" y="362"/>
                  <a:pt x="114" y="361"/>
                </a:cubicBezTo>
                <a:cubicBezTo>
                  <a:pt x="114" y="360"/>
                  <a:pt x="113" y="360"/>
                  <a:pt x="112" y="360"/>
                </a:cubicBezTo>
                <a:cubicBezTo>
                  <a:pt x="112" y="360"/>
                  <a:pt x="111" y="359"/>
                  <a:pt x="111" y="359"/>
                </a:cubicBezTo>
                <a:cubicBezTo>
                  <a:pt x="111" y="359"/>
                  <a:pt x="110" y="358"/>
                  <a:pt x="110" y="359"/>
                </a:cubicBezTo>
                <a:cubicBezTo>
                  <a:pt x="109" y="360"/>
                  <a:pt x="110" y="361"/>
                  <a:pt x="110" y="361"/>
                </a:cubicBezTo>
                <a:close/>
                <a:moveTo>
                  <a:pt x="364" y="289"/>
                </a:moveTo>
                <a:cubicBezTo>
                  <a:pt x="364" y="287"/>
                  <a:pt x="364" y="286"/>
                  <a:pt x="362" y="285"/>
                </a:cubicBezTo>
                <a:cubicBezTo>
                  <a:pt x="362" y="285"/>
                  <a:pt x="361" y="285"/>
                  <a:pt x="361" y="286"/>
                </a:cubicBezTo>
                <a:cubicBezTo>
                  <a:pt x="361" y="287"/>
                  <a:pt x="362" y="288"/>
                  <a:pt x="364" y="289"/>
                </a:cubicBezTo>
                <a:close/>
                <a:moveTo>
                  <a:pt x="230" y="29"/>
                </a:moveTo>
                <a:cubicBezTo>
                  <a:pt x="229" y="27"/>
                  <a:pt x="229" y="27"/>
                  <a:pt x="226" y="28"/>
                </a:cubicBezTo>
                <a:cubicBezTo>
                  <a:pt x="226" y="31"/>
                  <a:pt x="228" y="31"/>
                  <a:pt x="230" y="29"/>
                </a:cubicBezTo>
                <a:close/>
                <a:moveTo>
                  <a:pt x="350" y="291"/>
                </a:moveTo>
                <a:cubicBezTo>
                  <a:pt x="349" y="291"/>
                  <a:pt x="348" y="292"/>
                  <a:pt x="348" y="293"/>
                </a:cubicBezTo>
                <a:cubicBezTo>
                  <a:pt x="348" y="294"/>
                  <a:pt x="349" y="294"/>
                  <a:pt x="349" y="294"/>
                </a:cubicBezTo>
                <a:cubicBezTo>
                  <a:pt x="350" y="294"/>
                  <a:pt x="350" y="293"/>
                  <a:pt x="350" y="292"/>
                </a:cubicBezTo>
                <a:cubicBezTo>
                  <a:pt x="350" y="292"/>
                  <a:pt x="350" y="291"/>
                  <a:pt x="350" y="291"/>
                </a:cubicBezTo>
                <a:close/>
                <a:moveTo>
                  <a:pt x="363" y="341"/>
                </a:moveTo>
                <a:cubicBezTo>
                  <a:pt x="362" y="341"/>
                  <a:pt x="361" y="341"/>
                  <a:pt x="361" y="342"/>
                </a:cubicBezTo>
                <a:cubicBezTo>
                  <a:pt x="361" y="343"/>
                  <a:pt x="362" y="343"/>
                  <a:pt x="363" y="343"/>
                </a:cubicBezTo>
                <a:cubicBezTo>
                  <a:pt x="363" y="343"/>
                  <a:pt x="364" y="343"/>
                  <a:pt x="364" y="342"/>
                </a:cubicBezTo>
                <a:cubicBezTo>
                  <a:pt x="363" y="342"/>
                  <a:pt x="364" y="341"/>
                  <a:pt x="363" y="341"/>
                </a:cubicBezTo>
                <a:close/>
                <a:moveTo>
                  <a:pt x="320" y="384"/>
                </a:moveTo>
                <a:cubicBezTo>
                  <a:pt x="321" y="385"/>
                  <a:pt x="322" y="386"/>
                  <a:pt x="323" y="385"/>
                </a:cubicBezTo>
                <a:cubicBezTo>
                  <a:pt x="323" y="385"/>
                  <a:pt x="323" y="383"/>
                  <a:pt x="323" y="383"/>
                </a:cubicBezTo>
                <a:cubicBezTo>
                  <a:pt x="322" y="382"/>
                  <a:pt x="321" y="383"/>
                  <a:pt x="320" y="384"/>
                </a:cubicBezTo>
                <a:close/>
                <a:moveTo>
                  <a:pt x="140" y="424"/>
                </a:moveTo>
                <a:cubicBezTo>
                  <a:pt x="139" y="425"/>
                  <a:pt x="140" y="426"/>
                  <a:pt x="141" y="427"/>
                </a:cubicBezTo>
                <a:cubicBezTo>
                  <a:pt x="142" y="427"/>
                  <a:pt x="142" y="427"/>
                  <a:pt x="143" y="427"/>
                </a:cubicBezTo>
                <a:cubicBezTo>
                  <a:pt x="143" y="426"/>
                  <a:pt x="142" y="426"/>
                  <a:pt x="142" y="425"/>
                </a:cubicBezTo>
                <a:cubicBezTo>
                  <a:pt x="141" y="425"/>
                  <a:pt x="141" y="424"/>
                  <a:pt x="140" y="424"/>
                </a:cubicBezTo>
                <a:close/>
                <a:moveTo>
                  <a:pt x="206" y="22"/>
                </a:moveTo>
                <a:cubicBezTo>
                  <a:pt x="207" y="22"/>
                  <a:pt x="208" y="22"/>
                  <a:pt x="207" y="22"/>
                </a:cubicBezTo>
                <a:cubicBezTo>
                  <a:pt x="207" y="21"/>
                  <a:pt x="207" y="20"/>
                  <a:pt x="206" y="20"/>
                </a:cubicBezTo>
                <a:cubicBezTo>
                  <a:pt x="205" y="20"/>
                  <a:pt x="204" y="21"/>
                  <a:pt x="204" y="21"/>
                </a:cubicBezTo>
                <a:cubicBezTo>
                  <a:pt x="205" y="22"/>
                  <a:pt x="205" y="22"/>
                  <a:pt x="206" y="22"/>
                </a:cubicBezTo>
                <a:close/>
                <a:moveTo>
                  <a:pt x="24" y="289"/>
                </a:moveTo>
                <a:cubicBezTo>
                  <a:pt x="23" y="288"/>
                  <a:pt x="23" y="288"/>
                  <a:pt x="22" y="288"/>
                </a:cubicBezTo>
                <a:cubicBezTo>
                  <a:pt x="21" y="288"/>
                  <a:pt x="20" y="288"/>
                  <a:pt x="20" y="289"/>
                </a:cubicBezTo>
                <a:cubicBezTo>
                  <a:pt x="21" y="290"/>
                  <a:pt x="22" y="290"/>
                  <a:pt x="22" y="290"/>
                </a:cubicBezTo>
                <a:cubicBezTo>
                  <a:pt x="23" y="290"/>
                  <a:pt x="24" y="289"/>
                  <a:pt x="24" y="289"/>
                </a:cubicBezTo>
                <a:close/>
                <a:moveTo>
                  <a:pt x="159" y="68"/>
                </a:moveTo>
                <a:cubicBezTo>
                  <a:pt x="159" y="68"/>
                  <a:pt x="159" y="68"/>
                  <a:pt x="159" y="67"/>
                </a:cubicBezTo>
                <a:cubicBezTo>
                  <a:pt x="158" y="67"/>
                  <a:pt x="159" y="65"/>
                  <a:pt x="158" y="65"/>
                </a:cubicBezTo>
                <a:cubicBezTo>
                  <a:pt x="157" y="65"/>
                  <a:pt x="157" y="66"/>
                  <a:pt x="157" y="66"/>
                </a:cubicBezTo>
                <a:cubicBezTo>
                  <a:pt x="157" y="67"/>
                  <a:pt x="158" y="68"/>
                  <a:pt x="159" y="68"/>
                </a:cubicBezTo>
                <a:close/>
                <a:moveTo>
                  <a:pt x="151" y="49"/>
                </a:moveTo>
                <a:cubicBezTo>
                  <a:pt x="151" y="49"/>
                  <a:pt x="150" y="47"/>
                  <a:pt x="149" y="48"/>
                </a:cubicBezTo>
                <a:cubicBezTo>
                  <a:pt x="149" y="48"/>
                  <a:pt x="148" y="49"/>
                  <a:pt x="149" y="50"/>
                </a:cubicBezTo>
                <a:cubicBezTo>
                  <a:pt x="150" y="51"/>
                  <a:pt x="150" y="49"/>
                  <a:pt x="151" y="49"/>
                </a:cubicBezTo>
                <a:close/>
                <a:moveTo>
                  <a:pt x="348" y="289"/>
                </a:moveTo>
                <a:cubicBezTo>
                  <a:pt x="348" y="288"/>
                  <a:pt x="347" y="288"/>
                  <a:pt x="346" y="287"/>
                </a:cubicBezTo>
                <a:cubicBezTo>
                  <a:pt x="346" y="287"/>
                  <a:pt x="345" y="287"/>
                  <a:pt x="345" y="288"/>
                </a:cubicBezTo>
                <a:cubicBezTo>
                  <a:pt x="345" y="289"/>
                  <a:pt x="346" y="289"/>
                  <a:pt x="347" y="289"/>
                </a:cubicBezTo>
                <a:cubicBezTo>
                  <a:pt x="347" y="289"/>
                  <a:pt x="348" y="289"/>
                  <a:pt x="348" y="289"/>
                </a:cubicBezTo>
                <a:close/>
                <a:moveTo>
                  <a:pt x="304" y="427"/>
                </a:moveTo>
                <a:cubicBezTo>
                  <a:pt x="304" y="427"/>
                  <a:pt x="304" y="428"/>
                  <a:pt x="304" y="428"/>
                </a:cubicBezTo>
                <a:cubicBezTo>
                  <a:pt x="305" y="428"/>
                  <a:pt x="306" y="427"/>
                  <a:pt x="306" y="426"/>
                </a:cubicBezTo>
                <a:cubicBezTo>
                  <a:pt x="305" y="426"/>
                  <a:pt x="304" y="425"/>
                  <a:pt x="304" y="427"/>
                </a:cubicBezTo>
                <a:close/>
                <a:moveTo>
                  <a:pt x="366" y="225"/>
                </a:moveTo>
                <a:cubicBezTo>
                  <a:pt x="365" y="225"/>
                  <a:pt x="365" y="226"/>
                  <a:pt x="365" y="227"/>
                </a:cubicBezTo>
                <a:cubicBezTo>
                  <a:pt x="364" y="227"/>
                  <a:pt x="365" y="227"/>
                  <a:pt x="365" y="227"/>
                </a:cubicBezTo>
                <a:cubicBezTo>
                  <a:pt x="366" y="227"/>
                  <a:pt x="367" y="226"/>
                  <a:pt x="367" y="225"/>
                </a:cubicBezTo>
                <a:cubicBezTo>
                  <a:pt x="367" y="225"/>
                  <a:pt x="367" y="224"/>
                  <a:pt x="366" y="225"/>
                </a:cubicBezTo>
                <a:close/>
                <a:moveTo>
                  <a:pt x="346" y="250"/>
                </a:moveTo>
                <a:cubicBezTo>
                  <a:pt x="348" y="249"/>
                  <a:pt x="348" y="248"/>
                  <a:pt x="348" y="246"/>
                </a:cubicBezTo>
                <a:cubicBezTo>
                  <a:pt x="346" y="247"/>
                  <a:pt x="346" y="249"/>
                  <a:pt x="346" y="250"/>
                </a:cubicBezTo>
                <a:close/>
                <a:moveTo>
                  <a:pt x="42" y="151"/>
                </a:moveTo>
                <a:cubicBezTo>
                  <a:pt x="42" y="151"/>
                  <a:pt x="42" y="150"/>
                  <a:pt x="42" y="150"/>
                </a:cubicBezTo>
                <a:cubicBezTo>
                  <a:pt x="42" y="149"/>
                  <a:pt x="42" y="149"/>
                  <a:pt x="41" y="148"/>
                </a:cubicBezTo>
                <a:cubicBezTo>
                  <a:pt x="41" y="148"/>
                  <a:pt x="41" y="149"/>
                  <a:pt x="41" y="149"/>
                </a:cubicBezTo>
                <a:cubicBezTo>
                  <a:pt x="41" y="150"/>
                  <a:pt x="41" y="150"/>
                  <a:pt x="42" y="151"/>
                </a:cubicBezTo>
                <a:close/>
                <a:moveTo>
                  <a:pt x="359" y="235"/>
                </a:moveTo>
                <a:cubicBezTo>
                  <a:pt x="358" y="234"/>
                  <a:pt x="358" y="235"/>
                  <a:pt x="358" y="235"/>
                </a:cubicBezTo>
                <a:cubicBezTo>
                  <a:pt x="358" y="237"/>
                  <a:pt x="358" y="237"/>
                  <a:pt x="359" y="237"/>
                </a:cubicBezTo>
                <a:cubicBezTo>
                  <a:pt x="360" y="236"/>
                  <a:pt x="360" y="235"/>
                  <a:pt x="359" y="235"/>
                </a:cubicBezTo>
                <a:close/>
                <a:moveTo>
                  <a:pt x="353" y="338"/>
                </a:moveTo>
                <a:cubicBezTo>
                  <a:pt x="353" y="339"/>
                  <a:pt x="354" y="339"/>
                  <a:pt x="354" y="339"/>
                </a:cubicBezTo>
                <a:cubicBezTo>
                  <a:pt x="355" y="339"/>
                  <a:pt x="355" y="338"/>
                  <a:pt x="355" y="338"/>
                </a:cubicBezTo>
                <a:cubicBezTo>
                  <a:pt x="356" y="337"/>
                  <a:pt x="358" y="336"/>
                  <a:pt x="357" y="335"/>
                </a:cubicBezTo>
                <a:cubicBezTo>
                  <a:pt x="356" y="334"/>
                  <a:pt x="356" y="333"/>
                  <a:pt x="356" y="333"/>
                </a:cubicBezTo>
                <a:cubicBezTo>
                  <a:pt x="355" y="331"/>
                  <a:pt x="354" y="330"/>
                  <a:pt x="352" y="331"/>
                </a:cubicBezTo>
                <a:cubicBezTo>
                  <a:pt x="351" y="332"/>
                  <a:pt x="352" y="334"/>
                  <a:pt x="352" y="335"/>
                </a:cubicBezTo>
                <a:cubicBezTo>
                  <a:pt x="351" y="336"/>
                  <a:pt x="352" y="337"/>
                  <a:pt x="353" y="338"/>
                </a:cubicBezTo>
                <a:close/>
                <a:moveTo>
                  <a:pt x="123" y="436"/>
                </a:moveTo>
                <a:cubicBezTo>
                  <a:pt x="122" y="435"/>
                  <a:pt x="122" y="435"/>
                  <a:pt x="121" y="435"/>
                </a:cubicBezTo>
                <a:cubicBezTo>
                  <a:pt x="121" y="435"/>
                  <a:pt x="120" y="435"/>
                  <a:pt x="121" y="435"/>
                </a:cubicBezTo>
                <a:cubicBezTo>
                  <a:pt x="121" y="436"/>
                  <a:pt x="121" y="437"/>
                  <a:pt x="122" y="437"/>
                </a:cubicBezTo>
                <a:cubicBezTo>
                  <a:pt x="122" y="436"/>
                  <a:pt x="123" y="436"/>
                  <a:pt x="123" y="436"/>
                </a:cubicBezTo>
                <a:close/>
                <a:moveTo>
                  <a:pt x="368" y="219"/>
                </a:moveTo>
                <a:cubicBezTo>
                  <a:pt x="367" y="219"/>
                  <a:pt x="367" y="219"/>
                  <a:pt x="367" y="220"/>
                </a:cubicBezTo>
                <a:cubicBezTo>
                  <a:pt x="367" y="220"/>
                  <a:pt x="368" y="221"/>
                  <a:pt x="368" y="221"/>
                </a:cubicBezTo>
                <a:cubicBezTo>
                  <a:pt x="369" y="221"/>
                  <a:pt x="369" y="220"/>
                  <a:pt x="369" y="220"/>
                </a:cubicBezTo>
                <a:cubicBezTo>
                  <a:pt x="369" y="219"/>
                  <a:pt x="369" y="219"/>
                  <a:pt x="368" y="219"/>
                </a:cubicBezTo>
                <a:close/>
                <a:moveTo>
                  <a:pt x="117" y="406"/>
                </a:moveTo>
                <a:cubicBezTo>
                  <a:pt x="117" y="406"/>
                  <a:pt x="117" y="405"/>
                  <a:pt x="118" y="405"/>
                </a:cubicBezTo>
                <a:cubicBezTo>
                  <a:pt x="118" y="404"/>
                  <a:pt x="117" y="404"/>
                  <a:pt x="117" y="404"/>
                </a:cubicBezTo>
                <a:cubicBezTo>
                  <a:pt x="116" y="405"/>
                  <a:pt x="116" y="405"/>
                  <a:pt x="116" y="405"/>
                </a:cubicBezTo>
                <a:cubicBezTo>
                  <a:pt x="116" y="406"/>
                  <a:pt x="116" y="406"/>
                  <a:pt x="117" y="406"/>
                </a:cubicBezTo>
                <a:close/>
                <a:moveTo>
                  <a:pt x="112" y="364"/>
                </a:moveTo>
                <a:cubicBezTo>
                  <a:pt x="111" y="363"/>
                  <a:pt x="111" y="364"/>
                  <a:pt x="110" y="364"/>
                </a:cubicBezTo>
                <a:cubicBezTo>
                  <a:pt x="110" y="365"/>
                  <a:pt x="109" y="364"/>
                  <a:pt x="108" y="365"/>
                </a:cubicBezTo>
                <a:cubicBezTo>
                  <a:pt x="109" y="366"/>
                  <a:pt x="110" y="365"/>
                  <a:pt x="111" y="365"/>
                </a:cubicBezTo>
                <a:cubicBezTo>
                  <a:pt x="111" y="365"/>
                  <a:pt x="112" y="365"/>
                  <a:pt x="112" y="364"/>
                </a:cubicBezTo>
                <a:close/>
                <a:moveTo>
                  <a:pt x="166" y="50"/>
                </a:moveTo>
                <a:cubicBezTo>
                  <a:pt x="166" y="50"/>
                  <a:pt x="167" y="50"/>
                  <a:pt x="167" y="50"/>
                </a:cubicBezTo>
                <a:cubicBezTo>
                  <a:pt x="167" y="49"/>
                  <a:pt x="167" y="49"/>
                  <a:pt x="166" y="49"/>
                </a:cubicBezTo>
                <a:cubicBezTo>
                  <a:pt x="166" y="48"/>
                  <a:pt x="165" y="48"/>
                  <a:pt x="164" y="48"/>
                </a:cubicBezTo>
                <a:cubicBezTo>
                  <a:pt x="164" y="47"/>
                  <a:pt x="162" y="46"/>
                  <a:pt x="161" y="46"/>
                </a:cubicBezTo>
                <a:cubicBezTo>
                  <a:pt x="160" y="47"/>
                  <a:pt x="160" y="49"/>
                  <a:pt x="161" y="50"/>
                </a:cubicBezTo>
                <a:cubicBezTo>
                  <a:pt x="163" y="51"/>
                  <a:pt x="164" y="49"/>
                  <a:pt x="166" y="50"/>
                </a:cubicBezTo>
                <a:close/>
                <a:moveTo>
                  <a:pt x="216" y="58"/>
                </a:moveTo>
                <a:cubicBezTo>
                  <a:pt x="216" y="58"/>
                  <a:pt x="216" y="58"/>
                  <a:pt x="216" y="57"/>
                </a:cubicBezTo>
                <a:cubicBezTo>
                  <a:pt x="216" y="57"/>
                  <a:pt x="216" y="57"/>
                  <a:pt x="215" y="56"/>
                </a:cubicBezTo>
                <a:cubicBezTo>
                  <a:pt x="215" y="57"/>
                  <a:pt x="215" y="57"/>
                  <a:pt x="215" y="57"/>
                </a:cubicBezTo>
                <a:cubicBezTo>
                  <a:pt x="215" y="58"/>
                  <a:pt x="215" y="58"/>
                  <a:pt x="216" y="58"/>
                </a:cubicBezTo>
                <a:close/>
                <a:moveTo>
                  <a:pt x="142" y="431"/>
                </a:moveTo>
                <a:cubicBezTo>
                  <a:pt x="143" y="431"/>
                  <a:pt x="144" y="431"/>
                  <a:pt x="144" y="430"/>
                </a:cubicBezTo>
                <a:cubicBezTo>
                  <a:pt x="143" y="430"/>
                  <a:pt x="142" y="429"/>
                  <a:pt x="142" y="429"/>
                </a:cubicBezTo>
                <a:cubicBezTo>
                  <a:pt x="141" y="430"/>
                  <a:pt x="141" y="430"/>
                  <a:pt x="142" y="431"/>
                </a:cubicBezTo>
                <a:close/>
                <a:moveTo>
                  <a:pt x="54" y="303"/>
                </a:moveTo>
                <a:cubicBezTo>
                  <a:pt x="53" y="303"/>
                  <a:pt x="53" y="303"/>
                  <a:pt x="53" y="304"/>
                </a:cubicBezTo>
                <a:cubicBezTo>
                  <a:pt x="53" y="304"/>
                  <a:pt x="53" y="305"/>
                  <a:pt x="53" y="304"/>
                </a:cubicBezTo>
                <a:cubicBezTo>
                  <a:pt x="54" y="304"/>
                  <a:pt x="54" y="304"/>
                  <a:pt x="54" y="303"/>
                </a:cubicBezTo>
                <a:cubicBezTo>
                  <a:pt x="54" y="303"/>
                  <a:pt x="54" y="302"/>
                  <a:pt x="54" y="303"/>
                </a:cubicBezTo>
                <a:close/>
                <a:moveTo>
                  <a:pt x="352" y="239"/>
                </a:moveTo>
                <a:cubicBezTo>
                  <a:pt x="352" y="239"/>
                  <a:pt x="351" y="240"/>
                  <a:pt x="351" y="240"/>
                </a:cubicBezTo>
                <a:cubicBezTo>
                  <a:pt x="351" y="241"/>
                  <a:pt x="352" y="241"/>
                  <a:pt x="352" y="241"/>
                </a:cubicBezTo>
                <a:cubicBezTo>
                  <a:pt x="352" y="241"/>
                  <a:pt x="353" y="240"/>
                  <a:pt x="353" y="240"/>
                </a:cubicBezTo>
                <a:cubicBezTo>
                  <a:pt x="353" y="240"/>
                  <a:pt x="353" y="239"/>
                  <a:pt x="352" y="239"/>
                </a:cubicBezTo>
                <a:close/>
                <a:moveTo>
                  <a:pt x="134" y="522"/>
                </a:moveTo>
                <a:cubicBezTo>
                  <a:pt x="133" y="522"/>
                  <a:pt x="133" y="522"/>
                  <a:pt x="133" y="522"/>
                </a:cubicBezTo>
                <a:cubicBezTo>
                  <a:pt x="133" y="523"/>
                  <a:pt x="133" y="523"/>
                  <a:pt x="134" y="523"/>
                </a:cubicBezTo>
                <a:cubicBezTo>
                  <a:pt x="134" y="523"/>
                  <a:pt x="135" y="523"/>
                  <a:pt x="135" y="523"/>
                </a:cubicBezTo>
                <a:cubicBezTo>
                  <a:pt x="135" y="522"/>
                  <a:pt x="134" y="522"/>
                  <a:pt x="134" y="522"/>
                </a:cubicBezTo>
                <a:close/>
                <a:moveTo>
                  <a:pt x="366" y="340"/>
                </a:moveTo>
                <a:cubicBezTo>
                  <a:pt x="365" y="339"/>
                  <a:pt x="365" y="340"/>
                  <a:pt x="365" y="340"/>
                </a:cubicBezTo>
                <a:cubicBezTo>
                  <a:pt x="365" y="341"/>
                  <a:pt x="365" y="341"/>
                  <a:pt x="366" y="341"/>
                </a:cubicBezTo>
                <a:cubicBezTo>
                  <a:pt x="366" y="341"/>
                  <a:pt x="366" y="341"/>
                  <a:pt x="366" y="341"/>
                </a:cubicBezTo>
                <a:cubicBezTo>
                  <a:pt x="367" y="340"/>
                  <a:pt x="366" y="340"/>
                  <a:pt x="366" y="340"/>
                </a:cubicBezTo>
                <a:close/>
                <a:moveTo>
                  <a:pt x="145" y="429"/>
                </a:moveTo>
                <a:cubicBezTo>
                  <a:pt x="145" y="429"/>
                  <a:pt x="145" y="430"/>
                  <a:pt x="145" y="430"/>
                </a:cubicBezTo>
                <a:cubicBezTo>
                  <a:pt x="145" y="430"/>
                  <a:pt x="146" y="429"/>
                  <a:pt x="147" y="429"/>
                </a:cubicBezTo>
                <a:cubicBezTo>
                  <a:pt x="146" y="428"/>
                  <a:pt x="145" y="429"/>
                  <a:pt x="145" y="429"/>
                </a:cubicBezTo>
                <a:close/>
                <a:moveTo>
                  <a:pt x="353" y="307"/>
                </a:moveTo>
                <a:cubicBezTo>
                  <a:pt x="354" y="307"/>
                  <a:pt x="355" y="306"/>
                  <a:pt x="355" y="305"/>
                </a:cubicBezTo>
                <a:cubicBezTo>
                  <a:pt x="354" y="305"/>
                  <a:pt x="353" y="306"/>
                  <a:pt x="353" y="307"/>
                </a:cubicBezTo>
                <a:close/>
                <a:moveTo>
                  <a:pt x="216" y="62"/>
                </a:moveTo>
                <a:cubicBezTo>
                  <a:pt x="216" y="61"/>
                  <a:pt x="216" y="60"/>
                  <a:pt x="215" y="60"/>
                </a:cubicBezTo>
                <a:cubicBezTo>
                  <a:pt x="215" y="61"/>
                  <a:pt x="215" y="62"/>
                  <a:pt x="216" y="62"/>
                </a:cubicBezTo>
                <a:close/>
                <a:moveTo>
                  <a:pt x="359" y="238"/>
                </a:moveTo>
                <a:cubicBezTo>
                  <a:pt x="359" y="239"/>
                  <a:pt x="360" y="238"/>
                  <a:pt x="360" y="238"/>
                </a:cubicBezTo>
                <a:cubicBezTo>
                  <a:pt x="360" y="237"/>
                  <a:pt x="360" y="237"/>
                  <a:pt x="359" y="237"/>
                </a:cubicBezTo>
                <a:cubicBezTo>
                  <a:pt x="359" y="237"/>
                  <a:pt x="358" y="238"/>
                  <a:pt x="359" y="238"/>
                </a:cubicBezTo>
                <a:close/>
                <a:moveTo>
                  <a:pt x="132" y="476"/>
                </a:moveTo>
                <a:cubicBezTo>
                  <a:pt x="133" y="477"/>
                  <a:pt x="133" y="476"/>
                  <a:pt x="134" y="476"/>
                </a:cubicBezTo>
                <a:cubicBezTo>
                  <a:pt x="133" y="476"/>
                  <a:pt x="133" y="475"/>
                  <a:pt x="132" y="476"/>
                </a:cubicBezTo>
                <a:cubicBezTo>
                  <a:pt x="132" y="476"/>
                  <a:pt x="132" y="476"/>
                  <a:pt x="132" y="476"/>
                </a:cubicBezTo>
                <a:close/>
                <a:moveTo>
                  <a:pt x="346" y="377"/>
                </a:moveTo>
                <a:cubicBezTo>
                  <a:pt x="346" y="377"/>
                  <a:pt x="346" y="377"/>
                  <a:pt x="346" y="377"/>
                </a:cubicBezTo>
                <a:cubicBezTo>
                  <a:pt x="346" y="378"/>
                  <a:pt x="346" y="378"/>
                  <a:pt x="346" y="378"/>
                </a:cubicBezTo>
                <a:cubicBezTo>
                  <a:pt x="347" y="378"/>
                  <a:pt x="347" y="378"/>
                  <a:pt x="347" y="378"/>
                </a:cubicBezTo>
                <a:cubicBezTo>
                  <a:pt x="347" y="377"/>
                  <a:pt x="347" y="377"/>
                  <a:pt x="346" y="377"/>
                </a:cubicBezTo>
                <a:close/>
                <a:moveTo>
                  <a:pt x="115" y="374"/>
                </a:moveTo>
                <a:cubicBezTo>
                  <a:pt x="114" y="375"/>
                  <a:pt x="114" y="376"/>
                  <a:pt x="114" y="376"/>
                </a:cubicBezTo>
                <a:cubicBezTo>
                  <a:pt x="115" y="376"/>
                  <a:pt x="115" y="375"/>
                  <a:pt x="115" y="374"/>
                </a:cubicBezTo>
                <a:close/>
                <a:moveTo>
                  <a:pt x="133" y="501"/>
                </a:moveTo>
                <a:cubicBezTo>
                  <a:pt x="133" y="501"/>
                  <a:pt x="132" y="501"/>
                  <a:pt x="132" y="502"/>
                </a:cubicBezTo>
                <a:cubicBezTo>
                  <a:pt x="132" y="502"/>
                  <a:pt x="133" y="502"/>
                  <a:pt x="133" y="501"/>
                </a:cubicBezTo>
                <a:close/>
                <a:moveTo>
                  <a:pt x="111" y="366"/>
                </a:moveTo>
                <a:cubicBezTo>
                  <a:pt x="111" y="366"/>
                  <a:pt x="111" y="367"/>
                  <a:pt x="111" y="367"/>
                </a:cubicBezTo>
                <a:cubicBezTo>
                  <a:pt x="111" y="367"/>
                  <a:pt x="111" y="367"/>
                  <a:pt x="111" y="367"/>
                </a:cubicBezTo>
                <a:cubicBezTo>
                  <a:pt x="111" y="367"/>
                  <a:pt x="112" y="367"/>
                  <a:pt x="112" y="367"/>
                </a:cubicBezTo>
                <a:cubicBezTo>
                  <a:pt x="112" y="367"/>
                  <a:pt x="111" y="366"/>
                  <a:pt x="111" y="366"/>
                </a:cubicBezTo>
                <a:close/>
                <a:moveTo>
                  <a:pt x="349" y="295"/>
                </a:moveTo>
                <a:cubicBezTo>
                  <a:pt x="349" y="295"/>
                  <a:pt x="349" y="296"/>
                  <a:pt x="350" y="296"/>
                </a:cubicBezTo>
                <a:cubicBezTo>
                  <a:pt x="350" y="296"/>
                  <a:pt x="350" y="296"/>
                  <a:pt x="350" y="295"/>
                </a:cubicBezTo>
                <a:cubicBezTo>
                  <a:pt x="350" y="295"/>
                  <a:pt x="350" y="295"/>
                  <a:pt x="349" y="295"/>
                </a:cubicBezTo>
                <a:cubicBezTo>
                  <a:pt x="349" y="295"/>
                  <a:pt x="349" y="295"/>
                  <a:pt x="349" y="295"/>
                </a:cubicBezTo>
                <a:close/>
                <a:moveTo>
                  <a:pt x="352" y="245"/>
                </a:moveTo>
                <a:cubicBezTo>
                  <a:pt x="352" y="245"/>
                  <a:pt x="352" y="245"/>
                  <a:pt x="352" y="245"/>
                </a:cubicBezTo>
                <a:cubicBezTo>
                  <a:pt x="352" y="245"/>
                  <a:pt x="352" y="245"/>
                  <a:pt x="352" y="246"/>
                </a:cubicBezTo>
                <a:cubicBezTo>
                  <a:pt x="353" y="245"/>
                  <a:pt x="353" y="245"/>
                  <a:pt x="353" y="245"/>
                </a:cubicBezTo>
                <a:cubicBezTo>
                  <a:pt x="353" y="245"/>
                  <a:pt x="353" y="245"/>
                  <a:pt x="352" y="245"/>
                </a:cubicBezTo>
                <a:close/>
                <a:moveTo>
                  <a:pt x="362" y="242"/>
                </a:moveTo>
                <a:cubicBezTo>
                  <a:pt x="362" y="242"/>
                  <a:pt x="362" y="243"/>
                  <a:pt x="362" y="243"/>
                </a:cubicBezTo>
                <a:cubicBezTo>
                  <a:pt x="361" y="243"/>
                  <a:pt x="362" y="243"/>
                  <a:pt x="362" y="243"/>
                </a:cubicBezTo>
                <a:cubicBezTo>
                  <a:pt x="362" y="243"/>
                  <a:pt x="362" y="243"/>
                  <a:pt x="363" y="243"/>
                </a:cubicBezTo>
                <a:cubicBezTo>
                  <a:pt x="363" y="243"/>
                  <a:pt x="362" y="242"/>
                  <a:pt x="362" y="242"/>
                </a:cubicBezTo>
                <a:close/>
                <a:moveTo>
                  <a:pt x="357" y="282"/>
                </a:moveTo>
                <a:cubicBezTo>
                  <a:pt x="357" y="282"/>
                  <a:pt x="356" y="283"/>
                  <a:pt x="356" y="283"/>
                </a:cubicBezTo>
                <a:cubicBezTo>
                  <a:pt x="356" y="283"/>
                  <a:pt x="357" y="283"/>
                  <a:pt x="357" y="283"/>
                </a:cubicBezTo>
                <a:cubicBezTo>
                  <a:pt x="357" y="283"/>
                  <a:pt x="357" y="283"/>
                  <a:pt x="357" y="283"/>
                </a:cubicBezTo>
                <a:cubicBezTo>
                  <a:pt x="357" y="282"/>
                  <a:pt x="357" y="282"/>
                  <a:pt x="357" y="282"/>
                </a:cubicBezTo>
                <a:close/>
                <a:moveTo>
                  <a:pt x="181" y="597"/>
                </a:moveTo>
                <a:cubicBezTo>
                  <a:pt x="181" y="597"/>
                  <a:pt x="182" y="597"/>
                  <a:pt x="182" y="598"/>
                </a:cubicBezTo>
                <a:cubicBezTo>
                  <a:pt x="182" y="597"/>
                  <a:pt x="182" y="597"/>
                  <a:pt x="182" y="597"/>
                </a:cubicBezTo>
                <a:cubicBezTo>
                  <a:pt x="182" y="597"/>
                  <a:pt x="182" y="597"/>
                  <a:pt x="182" y="596"/>
                </a:cubicBezTo>
                <a:cubicBezTo>
                  <a:pt x="182" y="597"/>
                  <a:pt x="182" y="597"/>
                  <a:pt x="181" y="597"/>
                </a:cubicBezTo>
                <a:close/>
                <a:moveTo>
                  <a:pt x="180" y="594"/>
                </a:moveTo>
                <a:cubicBezTo>
                  <a:pt x="180" y="594"/>
                  <a:pt x="179" y="594"/>
                  <a:pt x="179" y="594"/>
                </a:cubicBezTo>
                <a:cubicBezTo>
                  <a:pt x="179" y="594"/>
                  <a:pt x="180" y="595"/>
                  <a:pt x="180" y="595"/>
                </a:cubicBezTo>
                <a:cubicBezTo>
                  <a:pt x="180" y="595"/>
                  <a:pt x="180" y="595"/>
                  <a:pt x="181" y="594"/>
                </a:cubicBezTo>
                <a:cubicBezTo>
                  <a:pt x="180" y="594"/>
                  <a:pt x="180" y="594"/>
                  <a:pt x="180" y="594"/>
                </a:cubicBezTo>
                <a:close/>
                <a:moveTo>
                  <a:pt x="353" y="292"/>
                </a:moveTo>
                <a:cubicBezTo>
                  <a:pt x="353" y="292"/>
                  <a:pt x="353" y="291"/>
                  <a:pt x="353" y="291"/>
                </a:cubicBezTo>
                <a:cubicBezTo>
                  <a:pt x="352" y="292"/>
                  <a:pt x="352" y="292"/>
                  <a:pt x="352" y="292"/>
                </a:cubicBezTo>
                <a:cubicBezTo>
                  <a:pt x="352" y="292"/>
                  <a:pt x="352" y="292"/>
                  <a:pt x="353" y="292"/>
                </a:cubicBezTo>
                <a:cubicBezTo>
                  <a:pt x="353" y="292"/>
                  <a:pt x="353" y="292"/>
                  <a:pt x="353" y="292"/>
                </a:cubicBezTo>
                <a:close/>
                <a:moveTo>
                  <a:pt x="356" y="261"/>
                </a:moveTo>
                <a:cubicBezTo>
                  <a:pt x="356" y="262"/>
                  <a:pt x="356" y="262"/>
                  <a:pt x="356" y="262"/>
                </a:cubicBezTo>
                <a:cubicBezTo>
                  <a:pt x="356" y="262"/>
                  <a:pt x="357" y="262"/>
                  <a:pt x="357" y="261"/>
                </a:cubicBezTo>
                <a:cubicBezTo>
                  <a:pt x="356" y="261"/>
                  <a:pt x="356" y="261"/>
                  <a:pt x="356" y="261"/>
                </a:cubicBezTo>
                <a:cubicBezTo>
                  <a:pt x="356" y="261"/>
                  <a:pt x="356" y="261"/>
                  <a:pt x="356" y="261"/>
                </a:cubicBezTo>
                <a:close/>
                <a:moveTo>
                  <a:pt x="346" y="291"/>
                </a:moveTo>
                <a:cubicBezTo>
                  <a:pt x="346" y="292"/>
                  <a:pt x="346" y="292"/>
                  <a:pt x="346" y="292"/>
                </a:cubicBezTo>
                <a:cubicBezTo>
                  <a:pt x="346" y="292"/>
                  <a:pt x="347" y="292"/>
                  <a:pt x="346" y="291"/>
                </a:cubicBezTo>
                <a:cubicBezTo>
                  <a:pt x="346" y="291"/>
                  <a:pt x="346" y="291"/>
                  <a:pt x="346" y="291"/>
                </a:cubicBezTo>
                <a:cubicBezTo>
                  <a:pt x="346" y="291"/>
                  <a:pt x="345" y="291"/>
                  <a:pt x="346" y="291"/>
                </a:cubicBezTo>
                <a:close/>
                <a:moveTo>
                  <a:pt x="288" y="479"/>
                </a:moveTo>
                <a:cubicBezTo>
                  <a:pt x="288" y="479"/>
                  <a:pt x="288" y="479"/>
                  <a:pt x="288" y="479"/>
                </a:cubicBezTo>
                <a:cubicBezTo>
                  <a:pt x="288" y="479"/>
                  <a:pt x="288" y="479"/>
                  <a:pt x="288" y="479"/>
                </a:cubicBezTo>
                <a:cubicBezTo>
                  <a:pt x="288" y="479"/>
                  <a:pt x="288" y="479"/>
                  <a:pt x="288" y="479"/>
                </a:cubicBezTo>
                <a:close/>
                <a:moveTo>
                  <a:pt x="288" y="479"/>
                </a:moveTo>
                <a:cubicBezTo>
                  <a:pt x="289" y="479"/>
                  <a:pt x="290" y="479"/>
                  <a:pt x="290" y="477"/>
                </a:cubicBezTo>
                <a:cubicBezTo>
                  <a:pt x="289" y="478"/>
                  <a:pt x="289" y="478"/>
                  <a:pt x="288" y="47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" name="Svalbard">
            <a:extLst>
              <a:ext uri="{FF2B5EF4-FFF2-40B4-BE49-F238E27FC236}">
                <a16:creationId xmlns:a16="http://schemas.microsoft.com/office/drawing/2014/main" id="{9C8704A6-DFC1-061C-7F0E-9A3FB4496D05}"/>
              </a:ext>
            </a:extLst>
          </p:cNvPr>
          <p:cNvSpPr>
            <a:spLocks noEditPoints="1"/>
          </p:cNvSpPr>
          <p:nvPr/>
        </p:nvSpPr>
        <p:spPr bwMode="auto">
          <a:xfrm>
            <a:off x="3258765" y="2335416"/>
            <a:ext cx="333187" cy="281051"/>
          </a:xfrm>
          <a:custGeom>
            <a:avLst/>
            <a:gdLst>
              <a:gd name="T0" fmla="*/ 97 w 156"/>
              <a:gd name="T1" fmla="*/ 17 h 149"/>
              <a:gd name="T2" fmla="*/ 90 w 156"/>
              <a:gd name="T3" fmla="*/ 19 h 149"/>
              <a:gd name="T4" fmla="*/ 86 w 156"/>
              <a:gd name="T5" fmla="*/ 15 h 149"/>
              <a:gd name="T6" fmla="*/ 81 w 156"/>
              <a:gd name="T7" fmla="*/ 29 h 149"/>
              <a:gd name="T8" fmla="*/ 69 w 156"/>
              <a:gd name="T9" fmla="*/ 19 h 149"/>
              <a:gd name="T10" fmla="*/ 62 w 156"/>
              <a:gd name="T11" fmla="*/ 15 h 149"/>
              <a:gd name="T12" fmla="*/ 60 w 156"/>
              <a:gd name="T13" fmla="*/ 24 h 149"/>
              <a:gd name="T14" fmla="*/ 56 w 156"/>
              <a:gd name="T15" fmla="*/ 41 h 149"/>
              <a:gd name="T16" fmla="*/ 71 w 156"/>
              <a:gd name="T17" fmla="*/ 48 h 149"/>
              <a:gd name="T18" fmla="*/ 83 w 156"/>
              <a:gd name="T19" fmla="*/ 54 h 149"/>
              <a:gd name="T20" fmla="*/ 112 w 156"/>
              <a:gd name="T21" fmla="*/ 31 h 149"/>
              <a:gd name="T22" fmla="*/ 71 w 156"/>
              <a:gd name="T23" fmla="*/ 71 h 149"/>
              <a:gd name="T24" fmla="*/ 55 w 156"/>
              <a:gd name="T25" fmla="*/ 58 h 149"/>
              <a:gd name="T26" fmla="*/ 49 w 156"/>
              <a:gd name="T27" fmla="*/ 53 h 149"/>
              <a:gd name="T28" fmla="*/ 41 w 156"/>
              <a:gd name="T29" fmla="*/ 29 h 149"/>
              <a:gd name="T30" fmla="*/ 38 w 156"/>
              <a:gd name="T31" fmla="*/ 58 h 149"/>
              <a:gd name="T32" fmla="*/ 36 w 156"/>
              <a:gd name="T33" fmla="*/ 62 h 149"/>
              <a:gd name="T34" fmla="*/ 33 w 156"/>
              <a:gd name="T35" fmla="*/ 54 h 149"/>
              <a:gd name="T36" fmla="*/ 31 w 156"/>
              <a:gd name="T37" fmla="*/ 42 h 149"/>
              <a:gd name="T38" fmla="*/ 24 w 156"/>
              <a:gd name="T39" fmla="*/ 56 h 149"/>
              <a:gd name="T40" fmla="*/ 13 w 156"/>
              <a:gd name="T41" fmla="*/ 49 h 149"/>
              <a:gd name="T42" fmla="*/ 23 w 156"/>
              <a:gd name="T43" fmla="*/ 36 h 149"/>
              <a:gd name="T44" fmla="*/ 12 w 156"/>
              <a:gd name="T45" fmla="*/ 43 h 149"/>
              <a:gd name="T46" fmla="*/ 6 w 156"/>
              <a:gd name="T47" fmla="*/ 39 h 149"/>
              <a:gd name="T48" fmla="*/ 3 w 156"/>
              <a:gd name="T49" fmla="*/ 54 h 149"/>
              <a:gd name="T50" fmla="*/ 7 w 156"/>
              <a:gd name="T51" fmla="*/ 58 h 149"/>
              <a:gd name="T52" fmla="*/ 9 w 156"/>
              <a:gd name="T53" fmla="*/ 64 h 149"/>
              <a:gd name="T54" fmla="*/ 6 w 156"/>
              <a:gd name="T55" fmla="*/ 69 h 149"/>
              <a:gd name="T56" fmla="*/ 13 w 156"/>
              <a:gd name="T57" fmla="*/ 83 h 149"/>
              <a:gd name="T58" fmla="*/ 18 w 156"/>
              <a:gd name="T59" fmla="*/ 94 h 149"/>
              <a:gd name="T60" fmla="*/ 25 w 156"/>
              <a:gd name="T61" fmla="*/ 88 h 149"/>
              <a:gd name="T62" fmla="*/ 30 w 156"/>
              <a:gd name="T63" fmla="*/ 81 h 149"/>
              <a:gd name="T64" fmla="*/ 34 w 156"/>
              <a:gd name="T65" fmla="*/ 77 h 149"/>
              <a:gd name="T66" fmla="*/ 42 w 156"/>
              <a:gd name="T67" fmla="*/ 82 h 149"/>
              <a:gd name="T68" fmla="*/ 44 w 156"/>
              <a:gd name="T69" fmla="*/ 89 h 149"/>
              <a:gd name="T70" fmla="*/ 32 w 156"/>
              <a:gd name="T71" fmla="*/ 96 h 149"/>
              <a:gd name="T72" fmla="*/ 26 w 156"/>
              <a:gd name="T73" fmla="*/ 109 h 149"/>
              <a:gd name="T74" fmla="*/ 43 w 156"/>
              <a:gd name="T75" fmla="*/ 108 h 149"/>
              <a:gd name="T76" fmla="*/ 34 w 156"/>
              <a:gd name="T77" fmla="*/ 115 h 149"/>
              <a:gd name="T78" fmla="*/ 24 w 156"/>
              <a:gd name="T79" fmla="*/ 119 h 149"/>
              <a:gd name="T80" fmla="*/ 40 w 156"/>
              <a:gd name="T81" fmla="*/ 131 h 149"/>
              <a:gd name="T82" fmla="*/ 41 w 156"/>
              <a:gd name="T83" fmla="*/ 145 h 149"/>
              <a:gd name="T84" fmla="*/ 48 w 156"/>
              <a:gd name="T85" fmla="*/ 125 h 149"/>
              <a:gd name="T86" fmla="*/ 54 w 156"/>
              <a:gd name="T87" fmla="*/ 110 h 149"/>
              <a:gd name="T88" fmla="*/ 56 w 156"/>
              <a:gd name="T89" fmla="*/ 95 h 149"/>
              <a:gd name="T90" fmla="*/ 64 w 156"/>
              <a:gd name="T91" fmla="*/ 81 h 149"/>
              <a:gd name="T92" fmla="*/ 89 w 156"/>
              <a:gd name="T93" fmla="*/ 105 h 149"/>
              <a:gd name="T94" fmla="*/ 71 w 156"/>
              <a:gd name="T95" fmla="*/ 115 h 149"/>
              <a:gd name="T96" fmla="*/ 83 w 156"/>
              <a:gd name="T97" fmla="*/ 125 h 149"/>
              <a:gd name="T98" fmla="*/ 144 w 156"/>
              <a:gd name="T99" fmla="*/ 22 h 149"/>
              <a:gd name="T100" fmla="*/ 73 w 156"/>
              <a:gd name="T101" fmla="*/ 80 h 149"/>
              <a:gd name="T102" fmla="*/ 72 w 156"/>
              <a:gd name="T103" fmla="*/ 94 h 149"/>
              <a:gd name="T104" fmla="*/ 129 w 156"/>
              <a:gd name="T105" fmla="*/ 71 h 149"/>
              <a:gd name="T106" fmla="*/ 67 w 156"/>
              <a:gd name="T107" fmla="*/ 67 h 149"/>
              <a:gd name="T108" fmla="*/ 112 w 156"/>
              <a:gd name="T109" fmla="*/ 78 h 149"/>
              <a:gd name="T110" fmla="*/ 102 w 156"/>
              <a:gd name="T111" fmla="*/ 142 h 149"/>
              <a:gd name="T112" fmla="*/ 70 w 156"/>
              <a:gd name="T113" fmla="*/ 3 h 149"/>
              <a:gd name="T114" fmla="*/ 72 w 156"/>
              <a:gd name="T115" fmla="*/ 4 h 149"/>
              <a:gd name="T116" fmla="*/ 65 w 156"/>
              <a:gd name="T117" fmla="*/ 59 h 149"/>
              <a:gd name="T118" fmla="*/ 42 w 156"/>
              <a:gd name="T119" fmla="*/ 148 h 149"/>
              <a:gd name="T120" fmla="*/ 92 w 156"/>
              <a:gd name="T121" fmla="*/ 11 h 149"/>
              <a:gd name="T122" fmla="*/ 3 w 156"/>
              <a:gd name="T123" fmla="*/ 76 h 149"/>
              <a:gd name="T124" fmla="*/ 124 w 156"/>
              <a:gd name="T125" fmla="*/ 75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6" h="149">
                <a:moveTo>
                  <a:pt x="111" y="24"/>
                </a:moveTo>
                <a:cubicBezTo>
                  <a:pt x="109" y="23"/>
                  <a:pt x="107" y="23"/>
                  <a:pt x="105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3" y="23"/>
                  <a:pt x="104" y="23"/>
                  <a:pt x="104" y="23"/>
                </a:cubicBezTo>
                <a:cubicBezTo>
                  <a:pt x="104" y="23"/>
                  <a:pt x="104" y="22"/>
                  <a:pt x="104" y="22"/>
                </a:cubicBezTo>
                <a:cubicBezTo>
                  <a:pt x="104" y="22"/>
                  <a:pt x="104" y="22"/>
                  <a:pt x="103" y="22"/>
                </a:cubicBezTo>
                <a:cubicBezTo>
                  <a:pt x="103" y="22"/>
                  <a:pt x="103" y="22"/>
                  <a:pt x="102" y="23"/>
                </a:cubicBezTo>
                <a:cubicBezTo>
                  <a:pt x="103" y="22"/>
                  <a:pt x="102" y="21"/>
                  <a:pt x="102" y="21"/>
                </a:cubicBezTo>
                <a:cubicBezTo>
                  <a:pt x="100" y="21"/>
                  <a:pt x="100" y="20"/>
                  <a:pt x="101" y="19"/>
                </a:cubicBezTo>
                <a:cubicBezTo>
                  <a:pt x="100" y="19"/>
                  <a:pt x="100" y="20"/>
                  <a:pt x="99" y="20"/>
                </a:cubicBezTo>
                <a:cubicBezTo>
                  <a:pt x="99" y="20"/>
                  <a:pt x="99" y="20"/>
                  <a:pt x="98" y="20"/>
                </a:cubicBezTo>
                <a:cubicBezTo>
                  <a:pt x="98" y="20"/>
                  <a:pt x="98" y="20"/>
                  <a:pt x="98" y="19"/>
                </a:cubicBezTo>
                <a:cubicBezTo>
                  <a:pt x="98" y="19"/>
                  <a:pt x="98" y="18"/>
                  <a:pt x="98" y="18"/>
                </a:cubicBezTo>
                <a:cubicBezTo>
                  <a:pt x="98" y="17"/>
                  <a:pt x="97" y="17"/>
                  <a:pt x="97" y="17"/>
                </a:cubicBezTo>
                <a:cubicBezTo>
                  <a:pt x="97" y="18"/>
                  <a:pt x="97" y="19"/>
                  <a:pt x="95" y="20"/>
                </a:cubicBezTo>
                <a:cubicBezTo>
                  <a:pt x="95" y="19"/>
                  <a:pt x="95" y="18"/>
                  <a:pt x="95" y="18"/>
                </a:cubicBezTo>
                <a:cubicBezTo>
                  <a:pt x="96" y="17"/>
                  <a:pt x="95" y="16"/>
                  <a:pt x="94" y="16"/>
                </a:cubicBezTo>
                <a:cubicBezTo>
                  <a:pt x="94" y="16"/>
                  <a:pt x="93" y="16"/>
                  <a:pt x="93" y="16"/>
                </a:cubicBezTo>
                <a:cubicBezTo>
                  <a:pt x="93" y="17"/>
                  <a:pt x="93" y="17"/>
                  <a:pt x="94" y="17"/>
                </a:cubicBezTo>
                <a:cubicBezTo>
                  <a:pt x="94" y="18"/>
                  <a:pt x="95" y="18"/>
                  <a:pt x="94" y="18"/>
                </a:cubicBezTo>
                <a:cubicBezTo>
                  <a:pt x="94" y="18"/>
                  <a:pt x="94" y="19"/>
                  <a:pt x="94" y="19"/>
                </a:cubicBezTo>
                <a:cubicBezTo>
                  <a:pt x="93" y="18"/>
                  <a:pt x="93" y="20"/>
                  <a:pt x="93" y="20"/>
                </a:cubicBezTo>
                <a:cubicBezTo>
                  <a:pt x="93" y="20"/>
                  <a:pt x="92" y="19"/>
                  <a:pt x="92" y="19"/>
                </a:cubicBezTo>
                <a:cubicBezTo>
                  <a:pt x="92" y="19"/>
                  <a:pt x="92" y="18"/>
                  <a:pt x="92" y="18"/>
                </a:cubicBezTo>
                <a:cubicBezTo>
                  <a:pt x="91" y="18"/>
                  <a:pt x="91" y="19"/>
                  <a:pt x="91" y="19"/>
                </a:cubicBezTo>
                <a:cubicBezTo>
                  <a:pt x="91" y="19"/>
                  <a:pt x="91" y="19"/>
                  <a:pt x="91" y="19"/>
                </a:cubicBezTo>
                <a:cubicBezTo>
                  <a:pt x="91" y="19"/>
                  <a:pt x="91" y="19"/>
                  <a:pt x="91" y="19"/>
                </a:cubicBezTo>
                <a:cubicBezTo>
                  <a:pt x="91" y="19"/>
                  <a:pt x="91" y="19"/>
                  <a:pt x="90" y="19"/>
                </a:cubicBezTo>
                <a:cubicBezTo>
                  <a:pt x="90" y="20"/>
                  <a:pt x="90" y="20"/>
                  <a:pt x="90" y="21"/>
                </a:cubicBezTo>
                <a:cubicBezTo>
                  <a:pt x="90" y="21"/>
                  <a:pt x="90" y="21"/>
                  <a:pt x="90" y="21"/>
                </a:cubicBezTo>
                <a:cubicBezTo>
                  <a:pt x="90" y="21"/>
                  <a:pt x="90" y="21"/>
                  <a:pt x="90" y="22"/>
                </a:cubicBezTo>
                <a:cubicBezTo>
                  <a:pt x="90" y="23"/>
                  <a:pt x="89" y="24"/>
                  <a:pt x="89" y="24"/>
                </a:cubicBezTo>
                <a:cubicBezTo>
                  <a:pt x="88" y="24"/>
                  <a:pt x="89" y="23"/>
                  <a:pt x="88" y="23"/>
                </a:cubicBezTo>
                <a:cubicBezTo>
                  <a:pt x="88" y="23"/>
                  <a:pt x="88" y="23"/>
                  <a:pt x="88" y="23"/>
                </a:cubicBezTo>
                <a:cubicBezTo>
                  <a:pt x="87" y="23"/>
                  <a:pt x="88" y="24"/>
                  <a:pt x="88" y="25"/>
                </a:cubicBezTo>
                <a:cubicBezTo>
                  <a:pt x="87" y="24"/>
                  <a:pt x="87" y="24"/>
                  <a:pt x="87" y="23"/>
                </a:cubicBezTo>
                <a:cubicBezTo>
                  <a:pt x="86" y="24"/>
                  <a:pt x="86" y="25"/>
                  <a:pt x="86" y="26"/>
                </a:cubicBezTo>
                <a:cubicBezTo>
                  <a:pt x="86" y="26"/>
                  <a:pt x="86" y="26"/>
                  <a:pt x="86" y="25"/>
                </a:cubicBezTo>
                <a:cubicBezTo>
                  <a:pt x="85" y="24"/>
                  <a:pt x="85" y="21"/>
                  <a:pt x="86" y="20"/>
                </a:cubicBezTo>
                <a:cubicBezTo>
                  <a:pt x="87" y="20"/>
                  <a:pt x="87" y="19"/>
                  <a:pt x="87" y="19"/>
                </a:cubicBezTo>
                <a:cubicBezTo>
                  <a:pt x="87" y="18"/>
                  <a:pt x="87" y="17"/>
                  <a:pt x="86" y="15"/>
                </a:cubicBezTo>
                <a:cubicBezTo>
                  <a:pt x="86" y="15"/>
                  <a:pt x="86" y="15"/>
                  <a:pt x="86" y="15"/>
                </a:cubicBezTo>
                <a:cubicBezTo>
                  <a:pt x="86" y="15"/>
                  <a:pt x="86" y="15"/>
                  <a:pt x="86" y="15"/>
                </a:cubicBezTo>
                <a:cubicBezTo>
                  <a:pt x="87" y="14"/>
                  <a:pt x="87" y="13"/>
                  <a:pt x="86" y="12"/>
                </a:cubicBezTo>
                <a:cubicBezTo>
                  <a:pt x="85" y="12"/>
                  <a:pt x="85" y="11"/>
                  <a:pt x="84" y="10"/>
                </a:cubicBezTo>
                <a:cubicBezTo>
                  <a:pt x="83" y="12"/>
                  <a:pt x="84" y="13"/>
                  <a:pt x="84" y="14"/>
                </a:cubicBezTo>
                <a:cubicBezTo>
                  <a:pt x="84" y="14"/>
                  <a:pt x="84" y="14"/>
                  <a:pt x="84" y="14"/>
                </a:cubicBezTo>
                <a:cubicBezTo>
                  <a:pt x="83" y="15"/>
                  <a:pt x="83" y="15"/>
                  <a:pt x="83" y="16"/>
                </a:cubicBezTo>
                <a:cubicBezTo>
                  <a:pt x="82" y="15"/>
                  <a:pt x="83" y="15"/>
                  <a:pt x="83" y="15"/>
                </a:cubicBezTo>
                <a:cubicBezTo>
                  <a:pt x="83" y="14"/>
                  <a:pt x="83" y="13"/>
                  <a:pt x="82" y="14"/>
                </a:cubicBezTo>
                <a:cubicBezTo>
                  <a:pt x="82" y="14"/>
                  <a:pt x="81" y="14"/>
                  <a:pt x="81" y="15"/>
                </a:cubicBezTo>
                <a:cubicBezTo>
                  <a:pt x="80" y="16"/>
                  <a:pt x="80" y="17"/>
                  <a:pt x="82" y="18"/>
                </a:cubicBezTo>
                <a:cubicBezTo>
                  <a:pt x="82" y="18"/>
                  <a:pt x="82" y="18"/>
                  <a:pt x="82" y="18"/>
                </a:cubicBezTo>
                <a:cubicBezTo>
                  <a:pt x="81" y="20"/>
                  <a:pt x="82" y="21"/>
                  <a:pt x="81" y="23"/>
                </a:cubicBezTo>
                <a:cubicBezTo>
                  <a:pt x="81" y="25"/>
                  <a:pt x="81" y="27"/>
                  <a:pt x="81" y="29"/>
                </a:cubicBezTo>
                <a:cubicBezTo>
                  <a:pt x="81" y="30"/>
                  <a:pt x="81" y="29"/>
                  <a:pt x="81" y="29"/>
                </a:cubicBezTo>
                <a:cubicBezTo>
                  <a:pt x="79" y="30"/>
                  <a:pt x="79" y="29"/>
                  <a:pt x="79" y="28"/>
                </a:cubicBezTo>
                <a:cubicBezTo>
                  <a:pt x="79" y="28"/>
                  <a:pt x="79" y="28"/>
                  <a:pt x="79" y="27"/>
                </a:cubicBezTo>
                <a:cubicBezTo>
                  <a:pt x="79" y="26"/>
                  <a:pt x="77" y="24"/>
                  <a:pt x="76" y="25"/>
                </a:cubicBezTo>
                <a:cubicBezTo>
                  <a:pt x="76" y="24"/>
                  <a:pt x="77" y="23"/>
                  <a:pt x="77" y="21"/>
                </a:cubicBezTo>
                <a:cubicBezTo>
                  <a:pt x="77" y="20"/>
                  <a:pt x="77" y="20"/>
                  <a:pt x="77" y="20"/>
                </a:cubicBezTo>
                <a:cubicBezTo>
                  <a:pt x="76" y="20"/>
                  <a:pt x="76" y="20"/>
                  <a:pt x="76" y="21"/>
                </a:cubicBezTo>
                <a:cubicBezTo>
                  <a:pt x="76" y="21"/>
                  <a:pt x="76" y="21"/>
                  <a:pt x="76" y="21"/>
                </a:cubicBezTo>
                <a:cubicBezTo>
                  <a:pt x="75" y="21"/>
                  <a:pt x="75" y="20"/>
                  <a:pt x="75" y="20"/>
                </a:cubicBezTo>
                <a:cubicBezTo>
                  <a:pt x="74" y="20"/>
                  <a:pt x="74" y="22"/>
                  <a:pt x="74" y="21"/>
                </a:cubicBezTo>
                <a:cubicBezTo>
                  <a:pt x="73" y="21"/>
                  <a:pt x="73" y="21"/>
                  <a:pt x="73" y="22"/>
                </a:cubicBezTo>
                <a:cubicBezTo>
                  <a:pt x="72" y="22"/>
                  <a:pt x="71" y="22"/>
                  <a:pt x="71" y="22"/>
                </a:cubicBezTo>
                <a:cubicBezTo>
                  <a:pt x="70" y="22"/>
                  <a:pt x="70" y="21"/>
                  <a:pt x="70" y="21"/>
                </a:cubicBezTo>
                <a:cubicBezTo>
                  <a:pt x="70" y="20"/>
                  <a:pt x="70" y="20"/>
                  <a:pt x="70" y="19"/>
                </a:cubicBezTo>
                <a:cubicBezTo>
                  <a:pt x="70" y="19"/>
                  <a:pt x="70" y="18"/>
                  <a:pt x="69" y="19"/>
                </a:cubicBezTo>
                <a:cubicBezTo>
                  <a:pt x="68" y="19"/>
                  <a:pt x="68" y="19"/>
                  <a:pt x="68" y="18"/>
                </a:cubicBezTo>
                <a:cubicBezTo>
                  <a:pt x="68" y="17"/>
                  <a:pt x="68" y="15"/>
                  <a:pt x="67" y="14"/>
                </a:cubicBezTo>
                <a:cubicBezTo>
                  <a:pt x="67" y="14"/>
                  <a:pt x="67" y="14"/>
                  <a:pt x="66" y="14"/>
                </a:cubicBezTo>
                <a:cubicBezTo>
                  <a:pt x="65" y="14"/>
                  <a:pt x="65" y="13"/>
                  <a:pt x="65" y="12"/>
                </a:cubicBezTo>
                <a:cubicBezTo>
                  <a:pt x="65" y="12"/>
                  <a:pt x="64" y="13"/>
                  <a:pt x="64" y="13"/>
                </a:cubicBezTo>
                <a:cubicBezTo>
                  <a:pt x="64" y="12"/>
                  <a:pt x="64" y="12"/>
                  <a:pt x="65" y="12"/>
                </a:cubicBezTo>
                <a:cubicBezTo>
                  <a:pt x="65" y="12"/>
                  <a:pt x="65" y="11"/>
                  <a:pt x="64" y="12"/>
                </a:cubicBezTo>
                <a:cubicBezTo>
                  <a:pt x="63" y="12"/>
                  <a:pt x="63" y="11"/>
                  <a:pt x="63" y="11"/>
                </a:cubicBezTo>
                <a:cubicBezTo>
                  <a:pt x="63" y="11"/>
                  <a:pt x="63" y="10"/>
                  <a:pt x="62" y="10"/>
                </a:cubicBezTo>
                <a:cubicBezTo>
                  <a:pt x="62" y="10"/>
                  <a:pt x="62" y="11"/>
                  <a:pt x="62" y="11"/>
                </a:cubicBezTo>
                <a:cubicBezTo>
                  <a:pt x="62" y="12"/>
                  <a:pt x="62" y="12"/>
                  <a:pt x="62" y="12"/>
                </a:cubicBezTo>
                <a:cubicBezTo>
                  <a:pt x="61" y="12"/>
                  <a:pt x="61" y="13"/>
                  <a:pt x="61" y="13"/>
                </a:cubicBezTo>
                <a:cubicBezTo>
                  <a:pt x="61" y="14"/>
                  <a:pt x="61" y="15"/>
                  <a:pt x="62" y="15"/>
                </a:cubicBezTo>
                <a:cubicBezTo>
                  <a:pt x="62" y="15"/>
                  <a:pt x="62" y="15"/>
                  <a:pt x="62" y="15"/>
                </a:cubicBezTo>
                <a:cubicBezTo>
                  <a:pt x="63" y="15"/>
                  <a:pt x="64" y="15"/>
                  <a:pt x="64" y="16"/>
                </a:cubicBezTo>
                <a:cubicBezTo>
                  <a:pt x="63" y="16"/>
                  <a:pt x="63" y="17"/>
                  <a:pt x="63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63" y="19"/>
                  <a:pt x="62" y="20"/>
                  <a:pt x="63" y="21"/>
                </a:cubicBezTo>
                <a:cubicBezTo>
                  <a:pt x="63" y="21"/>
                  <a:pt x="63" y="21"/>
                  <a:pt x="62" y="22"/>
                </a:cubicBezTo>
                <a:cubicBezTo>
                  <a:pt x="62" y="21"/>
                  <a:pt x="62" y="21"/>
                  <a:pt x="61" y="21"/>
                </a:cubicBezTo>
                <a:cubicBezTo>
                  <a:pt x="61" y="19"/>
                  <a:pt x="60" y="18"/>
                  <a:pt x="59" y="17"/>
                </a:cubicBezTo>
                <a:cubicBezTo>
                  <a:pt x="59" y="17"/>
                  <a:pt x="59" y="16"/>
                  <a:pt x="58" y="17"/>
                </a:cubicBezTo>
                <a:cubicBezTo>
                  <a:pt x="58" y="17"/>
                  <a:pt x="58" y="17"/>
                  <a:pt x="58" y="18"/>
                </a:cubicBezTo>
                <a:cubicBezTo>
                  <a:pt x="58" y="19"/>
                  <a:pt x="58" y="20"/>
                  <a:pt x="59" y="21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3"/>
                  <a:pt x="60" y="23"/>
                  <a:pt x="60" y="24"/>
                </a:cubicBezTo>
                <a:cubicBezTo>
                  <a:pt x="61" y="24"/>
                  <a:pt x="61" y="24"/>
                  <a:pt x="61" y="24"/>
                </a:cubicBezTo>
                <a:cubicBezTo>
                  <a:pt x="60" y="25"/>
                  <a:pt x="61" y="26"/>
                  <a:pt x="60" y="27"/>
                </a:cubicBezTo>
                <a:cubicBezTo>
                  <a:pt x="59" y="26"/>
                  <a:pt x="58" y="24"/>
                  <a:pt x="57" y="23"/>
                </a:cubicBezTo>
                <a:cubicBezTo>
                  <a:pt x="57" y="22"/>
                  <a:pt x="57" y="22"/>
                  <a:pt x="56" y="23"/>
                </a:cubicBezTo>
                <a:cubicBezTo>
                  <a:pt x="56" y="23"/>
                  <a:pt x="56" y="24"/>
                  <a:pt x="55" y="23"/>
                </a:cubicBezTo>
                <a:cubicBezTo>
                  <a:pt x="54" y="22"/>
                  <a:pt x="51" y="23"/>
                  <a:pt x="49" y="25"/>
                </a:cubicBezTo>
                <a:cubicBezTo>
                  <a:pt x="50" y="24"/>
                  <a:pt x="51" y="25"/>
                  <a:pt x="51" y="25"/>
                </a:cubicBezTo>
                <a:cubicBezTo>
                  <a:pt x="51" y="27"/>
                  <a:pt x="52" y="28"/>
                  <a:pt x="52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1" y="30"/>
                  <a:pt x="50" y="31"/>
                  <a:pt x="51" y="32"/>
                </a:cubicBezTo>
                <a:cubicBezTo>
                  <a:pt x="51" y="33"/>
                  <a:pt x="51" y="34"/>
                  <a:pt x="52" y="35"/>
                </a:cubicBezTo>
                <a:cubicBezTo>
                  <a:pt x="52" y="35"/>
                  <a:pt x="52" y="35"/>
                  <a:pt x="52" y="35"/>
                </a:cubicBezTo>
                <a:cubicBezTo>
                  <a:pt x="53" y="36"/>
                  <a:pt x="53" y="38"/>
                  <a:pt x="54" y="39"/>
                </a:cubicBezTo>
                <a:cubicBezTo>
                  <a:pt x="55" y="39"/>
                  <a:pt x="56" y="40"/>
                  <a:pt x="56" y="41"/>
                </a:cubicBezTo>
                <a:cubicBezTo>
                  <a:pt x="56" y="41"/>
                  <a:pt x="56" y="41"/>
                  <a:pt x="57" y="41"/>
                </a:cubicBezTo>
                <a:cubicBezTo>
                  <a:pt x="58" y="40"/>
                  <a:pt x="59" y="40"/>
                  <a:pt x="60" y="41"/>
                </a:cubicBezTo>
                <a:cubicBezTo>
                  <a:pt x="61" y="41"/>
                  <a:pt x="63" y="41"/>
                  <a:pt x="64" y="41"/>
                </a:cubicBezTo>
                <a:cubicBezTo>
                  <a:pt x="65" y="40"/>
                  <a:pt x="66" y="40"/>
                  <a:pt x="67" y="39"/>
                </a:cubicBezTo>
                <a:cubicBezTo>
                  <a:pt x="69" y="38"/>
                  <a:pt x="72" y="38"/>
                  <a:pt x="74" y="37"/>
                </a:cubicBezTo>
                <a:cubicBezTo>
                  <a:pt x="75" y="37"/>
                  <a:pt x="76" y="37"/>
                  <a:pt x="76" y="38"/>
                </a:cubicBezTo>
                <a:cubicBezTo>
                  <a:pt x="75" y="39"/>
                  <a:pt x="75" y="40"/>
                  <a:pt x="75" y="41"/>
                </a:cubicBezTo>
                <a:cubicBezTo>
                  <a:pt x="75" y="42"/>
                  <a:pt x="75" y="42"/>
                  <a:pt x="74" y="42"/>
                </a:cubicBezTo>
                <a:cubicBezTo>
                  <a:pt x="72" y="41"/>
                  <a:pt x="71" y="42"/>
                  <a:pt x="69" y="42"/>
                </a:cubicBezTo>
                <a:cubicBezTo>
                  <a:pt x="69" y="42"/>
                  <a:pt x="68" y="43"/>
                  <a:pt x="68" y="43"/>
                </a:cubicBezTo>
                <a:cubicBezTo>
                  <a:pt x="68" y="44"/>
                  <a:pt x="68" y="45"/>
                  <a:pt x="69" y="45"/>
                </a:cubicBezTo>
                <a:cubicBezTo>
                  <a:pt x="70" y="45"/>
                  <a:pt x="71" y="46"/>
                  <a:pt x="72" y="46"/>
                </a:cubicBezTo>
                <a:cubicBezTo>
                  <a:pt x="72" y="47"/>
                  <a:pt x="73" y="46"/>
                  <a:pt x="73" y="47"/>
                </a:cubicBezTo>
                <a:cubicBezTo>
                  <a:pt x="73" y="48"/>
                  <a:pt x="72" y="48"/>
                  <a:pt x="71" y="48"/>
                </a:cubicBezTo>
                <a:cubicBezTo>
                  <a:pt x="71" y="47"/>
                  <a:pt x="70" y="47"/>
                  <a:pt x="69" y="47"/>
                </a:cubicBezTo>
                <a:cubicBezTo>
                  <a:pt x="68" y="46"/>
                  <a:pt x="67" y="46"/>
                  <a:pt x="66" y="45"/>
                </a:cubicBezTo>
                <a:cubicBezTo>
                  <a:pt x="66" y="45"/>
                  <a:pt x="66" y="44"/>
                  <a:pt x="65" y="44"/>
                </a:cubicBezTo>
                <a:cubicBezTo>
                  <a:pt x="64" y="44"/>
                  <a:pt x="63" y="44"/>
                  <a:pt x="62" y="45"/>
                </a:cubicBezTo>
                <a:cubicBezTo>
                  <a:pt x="62" y="45"/>
                  <a:pt x="62" y="46"/>
                  <a:pt x="62" y="46"/>
                </a:cubicBezTo>
                <a:cubicBezTo>
                  <a:pt x="64" y="48"/>
                  <a:pt x="65" y="51"/>
                  <a:pt x="67" y="51"/>
                </a:cubicBezTo>
                <a:cubicBezTo>
                  <a:pt x="68" y="52"/>
                  <a:pt x="68" y="52"/>
                  <a:pt x="69" y="52"/>
                </a:cubicBezTo>
                <a:cubicBezTo>
                  <a:pt x="69" y="52"/>
                  <a:pt x="69" y="52"/>
                  <a:pt x="69" y="52"/>
                </a:cubicBezTo>
                <a:cubicBezTo>
                  <a:pt x="69" y="52"/>
                  <a:pt x="70" y="52"/>
                  <a:pt x="70" y="53"/>
                </a:cubicBezTo>
                <a:cubicBezTo>
                  <a:pt x="70" y="55"/>
                  <a:pt x="71" y="55"/>
                  <a:pt x="73" y="54"/>
                </a:cubicBezTo>
                <a:cubicBezTo>
                  <a:pt x="74" y="54"/>
                  <a:pt x="75" y="54"/>
                  <a:pt x="76" y="54"/>
                </a:cubicBezTo>
                <a:cubicBezTo>
                  <a:pt x="77" y="55"/>
                  <a:pt x="78" y="55"/>
                  <a:pt x="78" y="54"/>
                </a:cubicBezTo>
                <a:cubicBezTo>
                  <a:pt x="80" y="53"/>
                  <a:pt x="81" y="53"/>
                  <a:pt x="82" y="53"/>
                </a:cubicBezTo>
                <a:cubicBezTo>
                  <a:pt x="83" y="53"/>
                  <a:pt x="83" y="53"/>
                  <a:pt x="83" y="54"/>
                </a:cubicBezTo>
                <a:cubicBezTo>
                  <a:pt x="83" y="56"/>
                  <a:pt x="83" y="57"/>
                  <a:pt x="85" y="58"/>
                </a:cubicBezTo>
                <a:cubicBezTo>
                  <a:pt x="87" y="60"/>
                  <a:pt x="90" y="60"/>
                  <a:pt x="92" y="59"/>
                </a:cubicBezTo>
                <a:cubicBezTo>
                  <a:pt x="93" y="59"/>
                  <a:pt x="93" y="59"/>
                  <a:pt x="93" y="58"/>
                </a:cubicBezTo>
                <a:cubicBezTo>
                  <a:pt x="93" y="57"/>
                  <a:pt x="94" y="56"/>
                  <a:pt x="95" y="56"/>
                </a:cubicBezTo>
                <a:cubicBezTo>
                  <a:pt x="95" y="55"/>
                  <a:pt x="96" y="55"/>
                  <a:pt x="96" y="55"/>
                </a:cubicBezTo>
                <a:cubicBezTo>
                  <a:pt x="97" y="54"/>
                  <a:pt x="97" y="53"/>
                  <a:pt x="98" y="55"/>
                </a:cubicBezTo>
                <a:cubicBezTo>
                  <a:pt x="98" y="56"/>
                  <a:pt x="99" y="56"/>
                  <a:pt x="100" y="55"/>
                </a:cubicBezTo>
                <a:cubicBezTo>
                  <a:pt x="101" y="54"/>
                  <a:pt x="103" y="53"/>
                  <a:pt x="104" y="50"/>
                </a:cubicBezTo>
                <a:cubicBezTo>
                  <a:pt x="104" y="49"/>
                  <a:pt x="105" y="47"/>
                  <a:pt x="104" y="46"/>
                </a:cubicBezTo>
                <a:cubicBezTo>
                  <a:pt x="103" y="45"/>
                  <a:pt x="104" y="44"/>
                  <a:pt x="105" y="44"/>
                </a:cubicBezTo>
                <a:cubicBezTo>
                  <a:pt x="107" y="43"/>
                  <a:pt x="108" y="41"/>
                  <a:pt x="109" y="39"/>
                </a:cubicBezTo>
                <a:cubicBezTo>
                  <a:pt x="110" y="38"/>
                  <a:pt x="110" y="37"/>
                  <a:pt x="111" y="36"/>
                </a:cubicBezTo>
                <a:cubicBezTo>
                  <a:pt x="113" y="35"/>
                  <a:pt x="113" y="34"/>
                  <a:pt x="112" y="32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14" y="30"/>
                  <a:pt x="114" y="29"/>
                  <a:pt x="114" y="28"/>
                </a:cubicBezTo>
                <a:cubicBezTo>
                  <a:pt x="113" y="27"/>
                  <a:pt x="112" y="25"/>
                  <a:pt x="111" y="24"/>
                </a:cubicBezTo>
                <a:close/>
                <a:moveTo>
                  <a:pt x="62" y="15"/>
                </a:moveTo>
                <a:cubicBezTo>
                  <a:pt x="62" y="14"/>
                  <a:pt x="62" y="14"/>
                  <a:pt x="63" y="14"/>
                </a:cubicBezTo>
                <a:cubicBezTo>
                  <a:pt x="62" y="14"/>
                  <a:pt x="62" y="14"/>
                  <a:pt x="62" y="15"/>
                </a:cubicBezTo>
                <a:close/>
                <a:moveTo>
                  <a:pt x="68" y="78"/>
                </a:moveTo>
                <a:cubicBezTo>
                  <a:pt x="69" y="78"/>
                  <a:pt x="70" y="78"/>
                  <a:pt x="71" y="78"/>
                </a:cubicBezTo>
                <a:cubicBezTo>
                  <a:pt x="71" y="78"/>
                  <a:pt x="71" y="78"/>
                  <a:pt x="71" y="78"/>
                </a:cubicBezTo>
                <a:cubicBezTo>
                  <a:pt x="71" y="78"/>
                  <a:pt x="71" y="80"/>
                  <a:pt x="72" y="79"/>
                </a:cubicBezTo>
                <a:cubicBezTo>
                  <a:pt x="73" y="79"/>
                  <a:pt x="74" y="79"/>
                  <a:pt x="74" y="78"/>
                </a:cubicBezTo>
                <a:cubicBezTo>
                  <a:pt x="74" y="77"/>
                  <a:pt x="75" y="75"/>
                  <a:pt x="75" y="74"/>
                </a:cubicBezTo>
                <a:cubicBezTo>
                  <a:pt x="75" y="73"/>
                  <a:pt x="74" y="72"/>
                  <a:pt x="73" y="73"/>
                </a:cubicBezTo>
                <a:cubicBezTo>
                  <a:pt x="73" y="73"/>
                  <a:pt x="72" y="72"/>
                  <a:pt x="72" y="72"/>
                </a:cubicBezTo>
                <a:cubicBezTo>
                  <a:pt x="72" y="72"/>
                  <a:pt x="71" y="71"/>
                  <a:pt x="71" y="71"/>
                </a:cubicBezTo>
                <a:cubicBezTo>
                  <a:pt x="69" y="71"/>
                  <a:pt x="68" y="70"/>
                  <a:pt x="67" y="68"/>
                </a:cubicBezTo>
                <a:cubicBezTo>
                  <a:pt x="67" y="68"/>
                  <a:pt x="66" y="67"/>
                  <a:pt x="66" y="68"/>
                </a:cubicBezTo>
                <a:cubicBezTo>
                  <a:pt x="64" y="68"/>
                  <a:pt x="64" y="67"/>
                  <a:pt x="64" y="66"/>
                </a:cubicBezTo>
                <a:cubicBezTo>
                  <a:pt x="64" y="66"/>
                  <a:pt x="64" y="66"/>
                  <a:pt x="64" y="65"/>
                </a:cubicBezTo>
                <a:cubicBezTo>
                  <a:pt x="63" y="64"/>
                  <a:pt x="63" y="61"/>
                  <a:pt x="61" y="61"/>
                </a:cubicBezTo>
                <a:cubicBezTo>
                  <a:pt x="61" y="61"/>
                  <a:pt x="60" y="61"/>
                  <a:pt x="60" y="61"/>
                </a:cubicBezTo>
                <a:cubicBezTo>
                  <a:pt x="60" y="60"/>
                  <a:pt x="60" y="60"/>
                  <a:pt x="59" y="61"/>
                </a:cubicBezTo>
                <a:cubicBezTo>
                  <a:pt x="59" y="63"/>
                  <a:pt x="58" y="62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0"/>
                  <a:pt x="57" y="59"/>
                  <a:pt x="56" y="59"/>
                </a:cubicBezTo>
                <a:cubicBezTo>
                  <a:pt x="55" y="59"/>
                  <a:pt x="55" y="58"/>
                  <a:pt x="55" y="58"/>
                </a:cubicBezTo>
                <a:cubicBezTo>
                  <a:pt x="56" y="58"/>
                  <a:pt x="56" y="57"/>
                  <a:pt x="56" y="57"/>
                </a:cubicBezTo>
                <a:cubicBezTo>
                  <a:pt x="57" y="55"/>
                  <a:pt x="57" y="54"/>
                  <a:pt x="57" y="52"/>
                </a:cubicBezTo>
                <a:cubicBezTo>
                  <a:pt x="56" y="51"/>
                  <a:pt x="57" y="50"/>
                  <a:pt x="56" y="49"/>
                </a:cubicBezTo>
                <a:cubicBezTo>
                  <a:pt x="56" y="49"/>
                  <a:pt x="56" y="48"/>
                  <a:pt x="55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4" y="46"/>
                  <a:pt x="54" y="46"/>
                </a:cubicBezTo>
                <a:cubicBezTo>
                  <a:pt x="54" y="46"/>
                  <a:pt x="54" y="46"/>
                  <a:pt x="54" y="46"/>
                </a:cubicBezTo>
                <a:cubicBezTo>
                  <a:pt x="54" y="45"/>
                  <a:pt x="53" y="45"/>
                  <a:pt x="53" y="45"/>
                </a:cubicBezTo>
                <a:cubicBezTo>
                  <a:pt x="52" y="45"/>
                  <a:pt x="52" y="46"/>
                  <a:pt x="52" y="46"/>
                </a:cubicBezTo>
                <a:cubicBezTo>
                  <a:pt x="51" y="47"/>
                  <a:pt x="51" y="48"/>
                  <a:pt x="51" y="49"/>
                </a:cubicBezTo>
                <a:cubicBezTo>
                  <a:pt x="52" y="51"/>
                  <a:pt x="50" y="53"/>
                  <a:pt x="49" y="54"/>
                </a:cubicBezTo>
                <a:cubicBezTo>
                  <a:pt x="49" y="54"/>
                  <a:pt x="49" y="53"/>
                  <a:pt x="49" y="53"/>
                </a:cubicBezTo>
                <a:cubicBezTo>
                  <a:pt x="50" y="51"/>
                  <a:pt x="50" y="49"/>
                  <a:pt x="49" y="47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6"/>
                  <a:pt x="49" y="45"/>
                  <a:pt x="50" y="44"/>
                </a:cubicBezTo>
                <a:cubicBezTo>
                  <a:pt x="51" y="42"/>
                  <a:pt x="52" y="40"/>
                  <a:pt x="50" y="38"/>
                </a:cubicBezTo>
                <a:cubicBezTo>
                  <a:pt x="50" y="38"/>
                  <a:pt x="49" y="37"/>
                  <a:pt x="49" y="37"/>
                </a:cubicBezTo>
                <a:cubicBezTo>
                  <a:pt x="49" y="35"/>
                  <a:pt x="47" y="34"/>
                  <a:pt x="46" y="33"/>
                </a:cubicBezTo>
                <a:cubicBezTo>
                  <a:pt x="44" y="31"/>
                  <a:pt x="44" y="32"/>
                  <a:pt x="44" y="33"/>
                </a:cubicBezTo>
                <a:cubicBezTo>
                  <a:pt x="43" y="34"/>
                  <a:pt x="44" y="35"/>
                  <a:pt x="44" y="35"/>
                </a:cubicBezTo>
                <a:cubicBezTo>
                  <a:pt x="43" y="35"/>
                  <a:pt x="43" y="35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3"/>
                  <a:pt x="43" y="33"/>
                  <a:pt x="42" y="32"/>
                </a:cubicBezTo>
                <a:cubicBezTo>
                  <a:pt x="41" y="31"/>
                  <a:pt x="41" y="30"/>
                  <a:pt x="41" y="29"/>
                </a:cubicBezTo>
                <a:cubicBezTo>
                  <a:pt x="41" y="29"/>
                  <a:pt x="39" y="28"/>
                  <a:pt x="39" y="28"/>
                </a:cubicBezTo>
                <a:cubicBezTo>
                  <a:pt x="38" y="29"/>
                  <a:pt x="36" y="32"/>
                  <a:pt x="37" y="34"/>
                </a:cubicBezTo>
                <a:cubicBezTo>
                  <a:pt x="38" y="34"/>
                  <a:pt x="38" y="35"/>
                  <a:pt x="38" y="35"/>
                </a:cubicBezTo>
                <a:cubicBezTo>
                  <a:pt x="37" y="36"/>
                  <a:pt x="37" y="35"/>
                  <a:pt x="37" y="35"/>
                </a:cubicBezTo>
                <a:cubicBezTo>
                  <a:pt x="36" y="35"/>
                  <a:pt x="35" y="35"/>
                  <a:pt x="35" y="36"/>
                </a:cubicBezTo>
                <a:cubicBezTo>
                  <a:pt x="35" y="38"/>
                  <a:pt x="35" y="39"/>
                  <a:pt x="35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6" y="44"/>
                  <a:pt x="36" y="46"/>
                  <a:pt x="37" y="49"/>
                </a:cubicBezTo>
                <a:cubicBezTo>
                  <a:pt x="37" y="50"/>
                  <a:pt x="36" y="51"/>
                  <a:pt x="37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4"/>
                  <a:pt x="37" y="55"/>
                  <a:pt x="37" y="56"/>
                </a:cubicBezTo>
                <a:cubicBezTo>
                  <a:pt x="37" y="57"/>
                  <a:pt x="37" y="57"/>
                  <a:pt x="38" y="58"/>
                </a:cubicBezTo>
                <a:cubicBezTo>
                  <a:pt x="38" y="58"/>
                  <a:pt x="38" y="58"/>
                  <a:pt x="38" y="58"/>
                </a:cubicBezTo>
                <a:cubicBezTo>
                  <a:pt x="38" y="58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60"/>
                  <a:pt x="38" y="61"/>
                  <a:pt x="39" y="62"/>
                </a:cubicBezTo>
                <a:cubicBezTo>
                  <a:pt x="39" y="65"/>
                  <a:pt x="40" y="69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0" y="71"/>
                  <a:pt x="40" y="70"/>
                  <a:pt x="39" y="70"/>
                </a:cubicBezTo>
                <a:cubicBezTo>
                  <a:pt x="39" y="69"/>
                  <a:pt x="39" y="68"/>
                  <a:pt x="38" y="67"/>
                </a:cubicBezTo>
                <a:cubicBezTo>
                  <a:pt x="38" y="67"/>
                  <a:pt x="38" y="67"/>
                  <a:pt x="38" y="67"/>
                </a:cubicBezTo>
                <a:cubicBezTo>
                  <a:pt x="38" y="65"/>
                  <a:pt x="37" y="63"/>
                  <a:pt x="36" y="62"/>
                </a:cubicBezTo>
                <a:cubicBezTo>
                  <a:pt x="36" y="62"/>
                  <a:pt x="35" y="63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3"/>
                  <a:pt x="35" y="63"/>
                </a:cubicBezTo>
                <a:cubicBezTo>
                  <a:pt x="35" y="62"/>
                  <a:pt x="35" y="61"/>
                  <a:pt x="36" y="60"/>
                </a:cubicBezTo>
                <a:cubicBezTo>
                  <a:pt x="36" y="59"/>
                  <a:pt x="36" y="59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4" y="57"/>
                  <a:pt x="34" y="56"/>
                </a:cubicBezTo>
                <a:cubicBezTo>
                  <a:pt x="34" y="56"/>
                  <a:pt x="34" y="56"/>
                  <a:pt x="34" y="56"/>
                </a:cubicBezTo>
                <a:cubicBezTo>
                  <a:pt x="34" y="56"/>
                  <a:pt x="34" y="56"/>
                  <a:pt x="34" y="56"/>
                </a:cubicBezTo>
                <a:cubicBezTo>
                  <a:pt x="34" y="55"/>
                  <a:pt x="34" y="55"/>
                  <a:pt x="33" y="55"/>
                </a:cubicBezTo>
                <a:cubicBezTo>
                  <a:pt x="33" y="55"/>
                  <a:pt x="33" y="55"/>
                  <a:pt x="33" y="55"/>
                </a:cubicBezTo>
                <a:cubicBezTo>
                  <a:pt x="33" y="54"/>
                  <a:pt x="33" y="54"/>
                  <a:pt x="33" y="54"/>
                </a:cubicBezTo>
                <a:cubicBezTo>
                  <a:pt x="33" y="54"/>
                  <a:pt x="33" y="54"/>
                  <a:pt x="33" y="54"/>
                </a:cubicBezTo>
                <a:cubicBezTo>
                  <a:pt x="34" y="53"/>
                  <a:pt x="33" y="51"/>
                  <a:pt x="33" y="50"/>
                </a:cubicBezTo>
                <a:cubicBezTo>
                  <a:pt x="33" y="50"/>
                  <a:pt x="33" y="49"/>
                  <a:pt x="32" y="49"/>
                </a:cubicBezTo>
                <a:cubicBezTo>
                  <a:pt x="32" y="49"/>
                  <a:pt x="32" y="49"/>
                  <a:pt x="32" y="49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47"/>
                  <a:pt x="32" y="47"/>
                  <a:pt x="32" y="47"/>
                </a:cubicBezTo>
                <a:cubicBezTo>
                  <a:pt x="32" y="46"/>
                  <a:pt x="32" y="46"/>
                  <a:pt x="32" y="46"/>
                </a:cubicBezTo>
                <a:cubicBezTo>
                  <a:pt x="32" y="46"/>
                  <a:pt x="32" y="46"/>
                  <a:pt x="32" y="47"/>
                </a:cubicBezTo>
                <a:cubicBezTo>
                  <a:pt x="32" y="46"/>
                  <a:pt x="32" y="45"/>
                  <a:pt x="32" y="45"/>
                </a:cubicBezTo>
                <a:cubicBezTo>
                  <a:pt x="31" y="44"/>
                  <a:pt x="31" y="44"/>
                  <a:pt x="31" y="44"/>
                </a:cubicBezTo>
                <a:cubicBezTo>
                  <a:pt x="31" y="44"/>
                  <a:pt x="31" y="44"/>
                  <a:pt x="31" y="44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43"/>
                  <a:pt x="31" y="42"/>
                  <a:pt x="31" y="42"/>
                </a:cubicBezTo>
                <a:cubicBezTo>
                  <a:pt x="31" y="42"/>
                  <a:pt x="31" y="42"/>
                  <a:pt x="31" y="42"/>
                </a:cubicBezTo>
                <a:cubicBezTo>
                  <a:pt x="31" y="42"/>
                  <a:pt x="30" y="41"/>
                  <a:pt x="30" y="41"/>
                </a:cubicBezTo>
                <a:cubicBezTo>
                  <a:pt x="30" y="40"/>
                  <a:pt x="30" y="39"/>
                  <a:pt x="29" y="38"/>
                </a:cubicBezTo>
                <a:cubicBezTo>
                  <a:pt x="28" y="38"/>
                  <a:pt x="27" y="38"/>
                  <a:pt x="27" y="39"/>
                </a:cubicBezTo>
                <a:cubicBezTo>
                  <a:pt x="26" y="41"/>
                  <a:pt x="25" y="43"/>
                  <a:pt x="25" y="45"/>
                </a:cubicBezTo>
                <a:cubicBezTo>
                  <a:pt x="25" y="45"/>
                  <a:pt x="24" y="45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3" y="47"/>
                  <a:pt x="23" y="48"/>
                  <a:pt x="23" y="49"/>
                </a:cubicBezTo>
                <a:cubicBezTo>
                  <a:pt x="24" y="51"/>
                  <a:pt x="24" y="53"/>
                  <a:pt x="25" y="55"/>
                </a:cubicBezTo>
                <a:cubicBezTo>
                  <a:pt x="25" y="55"/>
                  <a:pt x="25" y="55"/>
                  <a:pt x="25" y="55"/>
                </a:cubicBezTo>
                <a:cubicBezTo>
                  <a:pt x="25" y="56"/>
                  <a:pt x="25" y="56"/>
                  <a:pt x="24" y="56"/>
                </a:cubicBezTo>
                <a:cubicBezTo>
                  <a:pt x="24" y="56"/>
                  <a:pt x="24" y="56"/>
                  <a:pt x="24" y="56"/>
                </a:cubicBezTo>
                <a:cubicBezTo>
                  <a:pt x="24" y="56"/>
                  <a:pt x="24" y="56"/>
                  <a:pt x="24" y="56"/>
                </a:cubicBezTo>
                <a:cubicBezTo>
                  <a:pt x="24" y="56"/>
                  <a:pt x="24" y="58"/>
                  <a:pt x="23" y="57"/>
                </a:cubicBezTo>
                <a:cubicBezTo>
                  <a:pt x="23" y="55"/>
                  <a:pt x="23" y="52"/>
                  <a:pt x="21" y="50"/>
                </a:cubicBezTo>
                <a:cubicBezTo>
                  <a:pt x="20" y="50"/>
                  <a:pt x="20" y="50"/>
                  <a:pt x="20" y="52"/>
                </a:cubicBezTo>
                <a:cubicBezTo>
                  <a:pt x="20" y="52"/>
                  <a:pt x="20" y="52"/>
                  <a:pt x="20" y="52"/>
                </a:cubicBezTo>
                <a:cubicBezTo>
                  <a:pt x="20" y="52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0"/>
                  <a:pt x="19" y="50"/>
                  <a:pt x="19" y="49"/>
                </a:cubicBezTo>
                <a:cubicBezTo>
                  <a:pt x="20" y="48"/>
                  <a:pt x="20" y="47"/>
                  <a:pt x="20" y="46"/>
                </a:cubicBezTo>
                <a:cubicBezTo>
                  <a:pt x="20" y="46"/>
                  <a:pt x="20" y="46"/>
                  <a:pt x="20" y="46"/>
                </a:cubicBezTo>
                <a:cubicBezTo>
                  <a:pt x="20" y="46"/>
                  <a:pt x="19" y="46"/>
                  <a:pt x="18" y="46"/>
                </a:cubicBezTo>
                <a:cubicBezTo>
                  <a:pt x="17" y="46"/>
                  <a:pt x="15" y="47"/>
                  <a:pt x="14" y="49"/>
                </a:cubicBezTo>
                <a:cubicBezTo>
                  <a:pt x="14" y="49"/>
                  <a:pt x="14" y="49"/>
                  <a:pt x="13" y="49"/>
                </a:cubicBezTo>
                <a:cubicBezTo>
                  <a:pt x="13" y="49"/>
                  <a:pt x="13" y="49"/>
                  <a:pt x="13" y="48"/>
                </a:cubicBezTo>
                <a:cubicBezTo>
                  <a:pt x="13" y="48"/>
                  <a:pt x="13" y="47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4" y="46"/>
                  <a:pt x="15" y="46"/>
                  <a:pt x="15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6" y="44"/>
                  <a:pt x="16" y="43"/>
                  <a:pt x="17" y="43"/>
                </a:cubicBezTo>
                <a:cubicBezTo>
                  <a:pt x="17" y="42"/>
                  <a:pt x="18" y="42"/>
                  <a:pt x="18" y="42"/>
                </a:cubicBezTo>
                <a:cubicBezTo>
                  <a:pt x="19" y="42"/>
                  <a:pt x="19" y="42"/>
                  <a:pt x="19" y="42"/>
                </a:cubicBezTo>
                <a:cubicBezTo>
                  <a:pt x="22" y="42"/>
                  <a:pt x="22" y="42"/>
                  <a:pt x="23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39"/>
                  <a:pt x="23" y="37"/>
                  <a:pt x="23" y="36"/>
                </a:cubicBezTo>
                <a:cubicBezTo>
                  <a:pt x="23" y="36"/>
                  <a:pt x="23" y="35"/>
                  <a:pt x="22" y="35"/>
                </a:cubicBezTo>
                <a:cubicBezTo>
                  <a:pt x="20" y="36"/>
                  <a:pt x="18" y="37"/>
                  <a:pt x="17" y="38"/>
                </a:cubicBezTo>
                <a:cubicBezTo>
                  <a:pt x="16" y="38"/>
                  <a:pt x="15" y="39"/>
                  <a:pt x="15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4" y="38"/>
                  <a:pt x="14" y="37"/>
                  <a:pt x="12" y="36"/>
                </a:cubicBezTo>
                <a:cubicBezTo>
                  <a:pt x="11" y="38"/>
                  <a:pt x="11" y="39"/>
                  <a:pt x="12" y="41"/>
                </a:cubicBezTo>
                <a:cubicBezTo>
                  <a:pt x="12" y="41"/>
                  <a:pt x="12" y="41"/>
                  <a:pt x="12" y="41"/>
                </a:cubicBezTo>
                <a:cubicBezTo>
                  <a:pt x="12" y="41"/>
                  <a:pt x="12" y="41"/>
                  <a:pt x="12" y="41"/>
                </a:cubicBezTo>
                <a:cubicBezTo>
                  <a:pt x="12" y="41"/>
                  <a:pt x="12" y="42"/>
                  <a:pt x="13" y="42"/>
                </a:cubicBezTo>
                <a:cubicBezTo>
                  <a:pt x="12" y="42"/>
                  <a:pt x="13" y="43"/>
                  <a:pt x="12" y="43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3"/>
                  <a:pt x="12" y="41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2"/>
                  <a:pt x="11" y="41"/>
                  <a:pt x="11" y="41"/>
                </a:cubicBezTo>
                <a:cubicBezTo>
                  <a:pt x="10" y="40"/>
                  <a:pt x="11" y="39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10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7" y="37"/>
                  <a:pt x="7" y="38"/>
                  <a:pt x="7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5" y="38"/>
                  <a:pt x="5" y="38"/>
                  <a:pt x="5" y="39"/>
                </a:cubicBezTo>
                <a:cubicBezTo>
                  <a:pt x="5" y="40"/>
                  <a:pt x="5" y="42"/>
                  <a:pt x="6" y="43"/>
                </a:cubicBezTo>
                <a:cubicBezTo>
                  <a:pt x="6" y="43"/>
                  <a:pt x="6" y="44"/>
                  <a:pt x="6" y="44"/>
                </a:cubicBezTo>
                <a:cubicBezTo>
                  <a:pt x="6" y="44"/>
                  <a:pt x="5" y="44"/>
                  <a:pt x="5" y="44"/>
                </a:cubicBezTo>
                <a:cubicBezTo>
                  <a:pt x="5" y="44"/>
                  <a:pt x="4" y="44"/>
                  <a:pt x="4" y="44"/>
                </a:cubicBezTo>
                <a:cubicBezTo>
                  <a:pt x="3" y="44"/>
                  <a:pt x="3" y="44"/>
                  <a:pt x="3" y="45"/>
                </a:cubicBezTo>
                <a:cubicBezTo>
                  <a:pt x="2" y="46"/>
                  <a:pt x="3" y="46"/>
                  <a:pt x="3" y="46"/>
                </a:cubicBezTo>
                <a:cubicBezTo>
                  <a:pt x="4" y="46"/>
                  <a:pt x="4" y="46"/>
                  <a:pt x="4" y="47"/>
                </a:cubicBezTo>
                <a:cubicBezTo>
                  <a:pt x="4" y="47"/>
                  <a:pt x="3" y="47"/>
                  <a:pt x="3" y="47"/>
                </a:cubicBezTo>
                <a:cubicBezTo>
                  <a:pt x="2" y="47"/>
                  <a:pt x="1" y="47"/>
                  <a:pt x="2" y="49"/>
                </a:cubicBezTo>
                <a:cubicBezTo>
                  <a:pt x="2" y="49"/>
                  <a:pt x="2" y="49"/>
                  <a:pt x="2" y="50"/>
                </a:cubicBezTo>
                <a:cubicBezTo>
                  <a:pt x="3" y="50"/>
                  <a:pt x="3" y="51"/>
                  <a:pt x="3" y="52"/>
                </a:cubicBezTo>
                <a:cubicBezTo>
                  <a:pt x="3" y="53"/>
                  <a:pt x="3" y="53"/>
                  <a:pt x="3" y="54"/>
                </a:cubicBezTo>
                <a:cubicBezTo>
                  <a:pt x="2" y="55"/>
                  <a:pt x="2" y="55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3" y="57"/>
                  <a:pt x="4" y="57"/>
                </a:cubicBezTo>
                <a:cubicBezTo>
                  <a:pt x="4" y="59"/>
                  <a:pt x="5" y="61"/>
                  <a:pt x="5" y="63"/>
                </a:cubicBezTo>
                <a:cubicBezTo>
                  <a:pt x="5" y="64"/>
                  <a:pt x="6" y="64"/>
                  <a:pt x="6" y="63"/>
                </a:cubicBezTo>
                <a:cubicBezTo>
                  <a:pt x="7" y="63"/>
                  <a:pt x="8" y="61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59"/>
                  <a:pt x="8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7"/>
                  <a:pt x="7" y="56"/>
                  <a:pt x="8" y="57"/>
                </a:cubicBezTo>
                <a:cubicBezTo>
                  <a:pt x="9" y="58"/>
                  <a:pt x="8" y="59"/>
                  <a:pt x="9" y="59"/>
                </a:cubicBezTo>
                <a:cubicBezTo>
                  <a:pt x="10" y="59"/>
                  <a:pt x="10" y="59"/>
                  <a:pt x="9" y="58"/>
                </a:cubicBezTo>
                <a:cubicBezTo>
                  <a:pt x="9" y="58"/>
                  <a:pt x="9" y="58"/>
                  <a:pt x="9" y="58"/>
                </a:cubicBezTo>
                <a:cubicBezTo>
                  <a:pt x="9" y="57"/>
                  <a:pt x="11" y="57"/>
                  <a:pt x="11" y="56"/>
                </a:cubicBezTo>
                <a:cubicBezTo>
                  <a:pt x="11" y="58"/>
                  <a:pt x="10" y="59"/>
                  <a:pt x="11" y="60"/>
                </a:cubicBezTo>
                <a:cubicBezTo>
                  <a:pt x="11" y="60"/>
                  <a:pt x="11" y="60"/>
                  <a:pt x="11" y="60"/>
                </a:cubicBezTo>
                <a:cubicBezTo>
                  <a:pt x="11" y="60"/>
                  <a:pt x="11" y="60"/>
                  <a:pt x="11" y="60"/>
                </a:cubicBezTo>
                <a:cubicBezTo>
                  <a:pt x="11" y="60"/>
                  <a:pt x="10" y="60"/>
                  <a:pt x="10" y="60"/>
                </a:cubicBezTo>
                <a:cubicBezTo>
                  <a:pt x="9" y="60"/>
                  <a:pt x="10" y="61"/>
                  <a:pt x="10" y="62"/>
                </a:cubicBezTo>
                <a:cubicBezTo>
                  <a:pt x="10" y="62"/>
                  <a:pt x="10" y="62"/>
                  <a:pt x="10" y="62"/>
                </a:cubicBezTo>
                <a:cubicBezTo>
                  <a:pt x="9" y="62"/>
                  <a:pt x="9" y="62"/>
                  <a:pt x="9" y="62"/>
                </a:cubicBezTo>
                <a:cubicBezTo>
                  <a:pt x="9" y="63"/>
                  <a:pt x="9" y="63"/>
                  <a:pt x="9" y="64"/>
                </a:cubicBezTo>
                <a:cubicBezTo>
                  <a:pt x="9" y="64"/>
                  <a:pt x="9" y="64"/>
                  <a:pt x="9" y="64"/>
                </a:cubicBezTo>
                <a:cubicBezTo>
                  <a:pt x="8" y="65"/>
                  <a:pt x="8" y="65"/>
                  <a:pt x="9" y="66"/>
                </a:cubicBezTo>
                <a:cubicBezTo>
                  <a:pt x="10" y="67"/>
                  <a:pt x="10" y="67"/>
                  <a:pt x="11" y="67"/>
                </a:cubicBezTo>
                <a:cubicBezTo>
                  <a:pt x="11" y="67"/>
                  <a:pt x="11" y="67"/>
                  <a:pt x="11" y="67"/>
                </a:cubicBezTo>
                <a:cubicBezTo>
                  <a:pt x="10" y="68"/>
                  <a:pt x="10" y="68"/>
                  <a:pt x="10" y="68"/>
                </a:cubicBezTo>
                <a:cubicBezTo>
                  <a:pt x="11" y="69"/>
                  <a:pt x="11" y="68"/>
                  <a:pt x="12" y="68"/>
                </a:cubicBezTo>
                <a:cubicBezTo>
                  <a:pt x="12" y="68"/>
                  <a:pt x="12" y="68"/>
                  <a:pt x="12" y="67"/>
                </a:cubicBezTo>
                <a:cubicBezTo>
                  <a:pt x="13" y="68"/>
                  <a:pt x="13" y="68"/>
                  <a:pt x="13" y="68"/>
                </a:cubicBezTo>
                <a:cubicBezTo>
                  <a:pt x="13" y="68"/>
                  <a:pt x="13" y="68"/>
                  <a:pt x="13" y="68"/>
                </a:cubicBezTo>
                <a:cubicBezTo>
                  <a:pt x="13" y="68"/>
                  <a:pt x="13" y="69"/>
                  <a:pt x="13" y="70"/>
                </a:cubicBezTo>
                <a:cubicBezTo>
                  <a:pt x="13" y="70"/>
                  <a:pt x="14" y="70"/>
                  <a:pt x="13" y="71"/>
                </a:cubicBezTo>
                <a:cubicBezTo>
                  <a:pt x="13" y="71"/>
                  <a:pt x="12" y="71"/>
                  <a:pt x="12" y="71"/>
                </a:cubicBezTo>
                <a:cubicBezTo>
                  <a:pt x="11" y="70"/>
                  <a:pt x="10" y="70"/>
                  <a:pt x="10" y="70"/>
                </a:cubicBezTo>
                <a:cubicBezTo>
                  <a:pt x="9" y="69"/>
                  <a:pt x="8" y="69"/>
                  <a:pt x="7" y="68"/>
                </a:cubicBezTo>
                <a:cubicBezTo>
                  <a:pt x="7" y="68"/>
                  <a:pt x="6" y="68"/>
                  <a:pt x="6" y="69"/>
                </a:cubicBezTo>
                <a:cubicBezTo>
                  <a:pt x="6" y="69"/>
                  <a:pt x="6" y="70"/>
                  <a:pt x="6" y="70"/>
                </a:cubicBezTo>
                <a:cubicBezTo>
                  <a:pt x="7" y="71"/>
                  <a:pt x="7" y="72"/>
                  <a:pt x="9" y="73"/>
                </a:cubicBezTo>
                <a:cubicBezTo>
                  <a:pt x="9" y="73"/>
                  <a:pt x="10" y="73"/>
                  <a:pt x="10" y="74"/>
                </a:cubicBezTo>
                <a:cubicBezTo>
                  <a:pt x="9" y="74"/>
                  <a:pt x="8" y="74"/>
                  <a:pt x="8" y="75"/>
                </a:cubicBezTo>
                <a:cubicBezTo>
                  <a:pt x="8" y="76"/>
                  <a:pt x="8" y="76"/>
                  <a:pt x="8" y="77"/>
                </a:cubicBezTo>
                <a:cubicBezTo>
                  <a:pt x="8" y="77"/>
                  <a:pt x="9" y="78"/>
                  <a:pt x="10" y="78"/>
                </a:cubicBezTo>
                <a:cubicBezTo>
                  <a:pt x="10" y="78"/>
                  <a:pt x="10" y="78"/>
                  <a:pt x="10" y="78"/>
                </a:cubicBezTo>
                <a:cubicBezTo>
                  <a:pt x="10" y="78"/>
                  <a:pt x="10" y="78"/>
                  <a:pt x="10" y="78"/>
                </a:cubicBezTo>
                <a:cubicBezTo>
                  <a:pt x="10" y="79"/>
                  <a:pt x="9" y="79"/>
                  <a:pt x="10" y="80"/>
                </a:cubicBezTo>
                <a:cubicBezTo>
                  <a:pt x="10" y="81"/>
                  <a:pt x="10" y="81"/>
                  <a:pt x="11" y="81"/>
                </a:cubicBezTo>
                <a:cubicBezTo>
                  <a:pt x="11" y="81"/>
                  <a:pt x="11" y="81"/>
                  <a:pt x="11" y="81"/>
                </a:cubicBezTo>
                <a:cubicBezTo>
                  <a:pt x="12" y="82"/>
                  <a:pt x="13" y="82"/>
                  <a:pt x="13" y="82"/>
                </a:cubicBezTo>
                <a:cubicBezTo>
                  <a:pt x="13" y="82"/>
                  <a:pt x="13" y="82"/>
                  <a:pt x="13" y="82"/>
                </a:cubicBezTo>
                <a:cubicBezTo>
                  <a:pt x="13" y="82"/>
                  <a:pt x="13" y="83"/>
                  <a:pt x="13" y="83"/>
                </a:cubicBezTo>
                <a:cubicBezTo>
                  <a:pt x="14" y="84"/>
                  <a:pt x="17" y="84"/>
                  <a:pt x="18" y="83"/>
                </a:cubicBezTo>
                <a:cubicBezTo>
                  <a:pt x="18" y="83"/>
                  <a:pt x="18" y="83"/>
                  <a:pt x="18" y="83"/>
                </a:cubicBezTo>
                <a:cubicBezTo>
                  <a:pt x="18" y="83"/>
                  <a:pt x="18" y="82"/>
                  <a:pt x="19" y="83"/>
                </a:cubicBezTo>
                <a:cubicBezTo>
                  <a:pt x="19" y="83"/>
                  <a:pt x="19" y="84"/>
                  <a:pt x="18" y="84"/>
                </a:cubicBezTo>
                <a:cubicBezTo>
                  <a:pt x="17" y="85"/>
                  <a:pt x="15" y="85"/>
                  <a:pt x="14" y="85"/>
                </a:cubicBezTo>
                <a:cubicBezTo>
                  <a:pt x="14" y="85"/>
                  <a:pt x="14" y="85"/>
                  <a:pt x="14" y="85"/>
                </a:cubicBezTo>
                <a:cubicBezTo>
                  <a:pt x="13" y="86"/>
                  <a:pt x="13" y="87"/>
                  <a:pt x="14" y="88"/>
                </a:cubicBezTo>
                <a:cubicBezTo>
                  <a:pt x="15" y="89"/>
                  <a:pt x="16" y="90"/>
                  <a:pt x="16" y="91"/>
                </a:cubicBezTo>
                <a:cubicBezTo>
                  <a:pt x="17" y="91"/>
                  <a:pt x="17" y="91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3"/>
                  <a:pt x="17" y="94"/>
                </a:cubicBezTo>
                <a:cubicBezTo>
                  <a:pt x="17" y="95"/>
                  <a:pt x="17" y="94"/>
                  <a:pt x="18" y="94"/>
                </a:cubicBezTo>
                <a:cubicBezTo>
                  <a:pt x="19" y="94"/>
                  <a:pt x="20" y="95"/>
                  <a:pt x="21" y="95"/>
                </a:cubicBezTo>
                <a:cubicBezTo>
                  <a:pt x="21" y="95"/>
                  <a:pt x="22" y="95"/>
                  <a:pt x="23" y="94"/>
                </a:cubicBezTo>
                <a:cubicBezTo>
                  <a:pt x="23" y="94"/>
                  <a:pt x="23" y="94"/>
                  <a:pt x="23" y="94"/>
                </a:cubicBezTo>
                <a:cubicBezTo>
                  <a:pt x="23" y="94"/>
                  <a:pt x="23" y="94"/>
                  <a:pt x="23" y="94"/>
                </a:cubicBezTo>
                <a:cubicBezTo>
                  <a:pt x="23" y="94"/>
                  <a:pt x="22" y="93"/>
                  <a:pt x="23" y="93"/>
                </a:cubicBezTo>
                <a:cubicBezTo>
                  <a:pt x="24" y="94"/>
                  <a:pt x="23" y="93"/>
                  <a:pt x="23" y="92"/>
                </a:cubicBezTo>
                <a:cubicBezTo>
                  <a:pt x="23" y="92"/>
                  <a:pt x="24" y="92"/>
                  <a:pt x="24" y="92"/>
                </a:cubicBezTo>
                <a:cubicBezTo>
                  <a:pt x="24" y="92"/>
                  <a:pt x="24" y="92"/>
                  <a:pt x="24" y="93"/>
                </a:cubicBezTo>
                <a:cubicBezTo>
                  <a:pt x="24" y="92"/>
                  <a:pt x="26" y="92"/>
                  <a:pt x="26" y="91"/>
                </a:cubicBezTo>
                <a:cubicBezTo>
                  <a:pt x="26" y="91"/>
                  <a:pt x="26" y="91"/>
                  <a:pt x="26" y="91"/>
                </a:cubicBezTo>
                <a:cubicBezTo>
                  <a:pt x="26" y="90"/>
                  <a:pt x="25" y="90"/>
                  <a:pt x="25" y="90"/>
                </a:cubicBezTo>
                <a:cubicBezTo>
                  <a:pt x="25" y="90"/>
                  <a:pt x="24" y="90"/>
                  <a:pt x="25" y="90"/>
                </a:cubicBezTo>
                <a:cubicBezTo>
                  <a:pt x="26" y="89"/>
                  <a:pt x="25" y="89"/>
                  <a:pt x="25" y="89"/>
                </a:cubicBezTo>
                <a:cubicBezTo>
                  <a:pt x="25" y="88"/>
                  <a:pt x="24" y="88"/>
                  <a:pt x="25" y="88"/>
                </a:cubicBezTo>
                <a:cubicBezTo>
                  <a:pt x="25" y="87"/>
                  <a:pt x="25" y="88"/>
                  <a:pt x="26" y="88"/>
                </a:cubicBezTo>
                <a:cubicBezTo>
                  <a:pt x="26" y="89"/>
                  <a:pt x="28" y="88"/>
                  <a:pt x="28" y="89"/>
                </a:cubicBezTo>
                <a:cubicBezTo>
                  <a:pt x="28" y="89"/>
                  <a:pt x="29" y="89"/>
                  <a:pt x="29" y="88"/>
                </a:cubicBezTo>
                <a:cubicBezTo>
                  <a:pt x="29" y="88"/>
                  <a:pt x="28" y="86"/>
                  <a:pt x="27" y="86"/>
                </a:cubicBezTo>
                <a:cubicBezTo>
                  <a:pt x="26" y="86"/>
                  <a:pt x="25" y="86"/>
                  <a:pt x="26" y="85"/>
                </a:cubicBezTo>
                <a:cubicBezTo>
                  <a:pt x="26" y="84"/>
                  <a:pt x="26" y="84"/>
                  <a:pt x="26" y="84"/>
                </a:cubicBezTo>
                <a:cubicBezTo>
                  <a:pt x="26" y="83"/>
                  <a:pt x="26" y="83"/>
                  <a:pt x="27" y="83"/>
                </a:cubicBezTo>
                <a:cubicBezTo>
                  <a:pt x="27" y="83"/>
                  <a:pt x="28" y="83"/>
                  <a:pt x="28" y="83"/>
                </a:cubicBezTo>
                <a:cubicBezTo>
                  <a:pt x="27" y="81"/>
                  <a:pt x="27" y="79"/>
                  <a:pt x="26" y="78"/>
                </a:cubicBezTo>
                <a:cubicBezTo>
                  <a:pt x="26" y="78"/>
                  <a:pt x="26" y="78"/>
                  <a:pt x="26" y="77"/>
                </a:cubicBezTo>
                <a:cubicBezTo>
                  <a:pt x="27" y="78"/>
                  <a:pt x="27" y="78"/>
                  <a:pt x="28" y="77"/>
                </a:cubicBezTo>
                <a:cubicBezTo>
                  <a:pt x="29" y="77"/>
                  <a:pt x="29" y="77"/>
                  <a:pt x="29" y="77"/>
                </a:cubicBezTo>
                <a:cubicBezTo>
                  <a:pt x="29" y="78"/>
                  <a:pt x="30" y="79"/>
                  <a:pt x="29" y="80"/>
                </a:cubicBezTo>
                <a:cubicBezTo>
                  <a:pt x="29" y="80"/>
                  <a:pt x="30" y="81"/>
                  <a:pt x="30" y="81"/>
                </a:cubicBezTo>
                <a:cubicBezTo>
                  <a:pt x="30" y="81"/>
                  <a:pt x="30" y="81"/>
                  <a:pt x="30" y="81"/>
                </a:cubicBezTo>
                <a:cubicBezTo>
                  <a:pt x="31" y="80"/>
                  <a:pt x="32" y="79"/>
                  <a:pt x="32" y="78"/>
                </a:cubicBezTo>
                <a:cubicBezTo>
                  <a:pt x="32" y="78"/>
                  <a:pt x="32" y="78"/>
                  <a:pt x="32" y="78"/>
                </a:cubicBezTo>
                <a:cubicBezTo>
                  <a:pt x="32" y="78"/>
                  <a:pt x="32" y="78"/>
                  <a:pt x="32" y="78"/>
                </a:cubicBezTo>
                <a:cubicBezTo>
                  <a:pt x="32" y="77"/>
                  <a:pt x="32" y="76"/>
                  <a:pt x="32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2" y="75"/>
                  <a:pt x="32" y="75"/>
                  <a:pt x="32" y="74"/>
                </a:cubicBezTo>
                <a:cubicBezTo>
                  <a:pt x="33" y="74"/>
                  <a:pt x="33" y="73"/>
                  <a:pt x="34" y="74"/>
                </a:cubicBezTo>
                <a:cubicBezTo>
                  <a:pt x="34" y="74"/>
                  <a:pt x="34" y="74"/>
                  <a:pt x="34" y="74"/>
                </a:cubicBezTo>
                <a:cubicBezTo>
                  <a:pt x="34" y="74"/>
                  <a:pt x="34" y="74"/>
                  <a:pt x="34" y="74"/>
                </a:cubicBezTo>
                <a:cubicBezTo>
                  <a:pt x="34" y="75"/>
                  <a:pt x="33" y="75"/>
                  <a:pt x="34" y="75"/>
                </a:cubicBezTo>
                <a:cubicBezTo>
                  <a:pt x="34" y="75"/>
                  <a:pt x="34" y="75"/>
                  <a:pt x="34" y="75"/>
                </a:cubicBezTo>
                <a:cubicBezTo>
                  <a:pt x="34" y="75"/>
                  <a:pt x="34" y="75"/>
                  <a:pt x="34" y="75"/>
                </a:cubicBezTo>
                <a:cubicBezTo>
                  <a:pt x="34" y="76"/>
                  <a:pt x="34" y="76"/>
                  <a:pt x="34" y="77"/>
                </a:cubicBezTo>
                <a:cubicBezTo>
                  <a:pt x="34" y="77"/>
                  <a:pt x="34" y="77"/>
                  <a:pt x="34" y="77"/>
                </a:cubicBezTo>
                <a:cubicBezTo>
                  <a:pt x="34" y="77"/>
                  <a:pt x="34" y="78"/>
                  <a:pt x="34" y="78"/>
                </a:cubicBezTo>
                <a:cubicBezTo>
                  <a:pt x="34" y="79"/>
                  <a:pt x="34" y="80"/>
                  <a:pt x="33" y="81"/>
                </a:cubicBezTo>
                <a:cubicBezTo>
                  <a:pt x="33" y="81"/>
                  <a:pt x="32" y="82"/>
                  <a:pt x="32" y="83"/>
                </a:cubicBezTo>
                <a:cubicBezTo>
                  <a:pt x="33" y="84"/>
                  <a:pt x="32" y="85"/>
                  <a:pt x="33" y="85"/>
                </a:cubicBezTo>
                <a:cubicBezTo>
                  <a:pt x="34" y="86"/>
                  <a:pt x="35" y="86"/>
                  <a:pt x="35" y="86"/>
                </a:cubicBezTo>
                <a:cubicBezTo>
                  <a:pt x="35" y="86"/>
                  <a:pt x="35" y="86"/>
                  <a:pt x="35" y="86"/>
                </a:cubicBezTo>
                <a:cubicBezTo>
                  <a:pt x="36" y="86"/>
                  <a:pt x="37" y="86"/>
                  <a:pt x="37" y="85"/>
                </a:cubicBezTo>
                <a:cubicBezTo>
                  <a:pt x="38" y="84"/>
                  <a:pt x="40" y="83"/>
                  <a:pt x="40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41" y="81"/>
                  <a:pt x="41" y="81"/>
                  <a:pt x="42" y="81"/>
                </a:cubicBezTo>
                <a:cubicBezTo>
                  <a:pt x="42" y="81"/>
                  <a:pt x="42" y="81"/>
                  <a:pt x="42" y="81"/>
                </a:cubicBezTo>
                <a:cubicBezTo>
                  <a:pt x="42" y="81"/>
                  <a:pt x="42" y="81"/>
                  <a:pt x="42" y="81"/>
                </a:cubicBezTo>
                <a:cubicBezTo>
                  <a:pt x="42" y="81"/>
                  <a:pt x="42" y="82"/>
                  <a:pt x="42" y="82"/>
                </a:cubicBezTo>
                <a:cubicBezTo>
                  <a:pt x="41" y="83"/>
                  <a:pt x="41" y="84"/>
                  <a:pt x="41" y="86"/>
                </a:cubicBezTo>
                <a:cubicBezTo>
                  <a:pt x="40" y="86"/>
                  <a:pt x="40" y="86"/>
                  <a:pt x="40" y="87"/>
                </a:cubicBezTo>
                <a:cubicBezTo>
                  <a:pt x="40" y="87"/>
                  <a:pt x="41" y="87"/>
                  <a:pt x="41" y="87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8"/>
                  <a:pt x="42" y="88"/>
                  <a:pt x="43" y="89"/>
                </a:cubicBezTo>
                <a:cubicBezTo>
                  <a:pt x="43" y="89"/>
                  <a:pt x="43" y="89"/>
                  <a:pt x="43" y="89"/>
                </a:cubicBezTo>
                <a:cubicBezTo>
                  <a:pt x="43" y="89"/>
                  <a:pt x="44" y="88"/>
                  <a:pt x="44" y="88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88"/>
                  <a:pt x="44" y="89"/>
                  <a:pt x="44" y="89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90"/>
                  <a:pt x="43" y="90"/>
                  <a:pt x="43" y="90"/>
                </a:cubicBezTo>
                <a:cubicBezTo>
                  <a:pt x="42" y="90"/>
                  <a:pt x="40" y="90"/>
                  <a:pt x="39" y="90"/>
                </a:cubicBezTo>
                <a:cubicBezTo>
                  <a:pt x="38" y="89"/>
                  <a:pt x="37" y="90"/>
                  <a:pt x="36" y="90"/>
                </a:cubicBezTo>
                <a:cubicBezTo>
                  <a:pt x="35" y="91"/>
                  <a:pt x="34" y="92"/>
                  <a:pt x="35" y="93"/>
                </a:cubicBezTo>
                <a:cubicBezTo>
                  <a:pt x="36" y="93"/>
                  <a:pt x="36" y="94"/>
                  <a:pt x="35" y="94"/>
                </a:cubicBezTo>
                <a:cubicBezTo>
                  <a:pt x="33" y="93"/>
                  <a:pt x="33" y="93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1" y="96"/>
                  <a:pt x="31" y="97"/>
                  <a:pt x="31" y="97"/>
                </a:cubicBezTo>
                <a:cubicBezTo>
                  <a:pt x="31" y="98"/>
                  <a:pt x="30" y="98"/>
                  <a:pt x="30" y="98"/>
                </a:cubicBezTo>
                <a:cubicBezTo>
                  <a:pt x="29" y="97"/>
                  <a:pt x="27" y="98"/>
                  <a:pt x="26" y="98"/>
                </a:cubicBezTo>
                <a:cubicBezTo>
                  <a:pt x="26" y="98"/>
                  <a:pt x="25" y="98"/>
                  <a:pt x="25" y="99"/>
                </a:cubicBezTo>
                <a:cubicBezTo>
                  <a:pt x="25" y="100"/>
                  <a:pt x="24" y="99"/>
                  <a:pt x="24" y="99"/>
                </a:cubicBezTo>
                <a:cubicBezTo>
                  <a:pt x="24" y="98"/>
                  <a:pt x="23" y="98"/>
                  <a:pt x="23" y="98"/>
                </a:cubicBezTo>
                <a:cubicBezTo>
                  <a:pt x="22" y="99"/>
                  <a:pt x="21" y="100"/>
                  <a:pt x="21" y="101"/>
                </a:cubicBezTo>
                <a:cubicBezTo>
                  <a:pt x="21" y="102"/>
                  <a:pt x="21" y="104"/>
                  <a:pt x="22" y="105"/>
                </a:cubicBezTo>
                <a:cubicBezTo>
                  <a:pt x="22" y="106"/>
                  <a:pt x="22" y="106"/>
                  <a:pt x="22" y="107"/>
                </a:cubicBezTo>
                <a:cubicBezTo>
                  <a:pt x="22" y="107"/>
                  <a:pt x="23" y="108"/>
                  <a:pt x="22" y="109"/>
                </a:cubicBezTo>
                <a:cubicBezTo>
                  <a:pt x="22" y="109"/>
                  <a:pt x="22" y="110"/>
                  <a:pt x="23" y="110"/>
                </a:cubicBezTo>
                <a:cubicBezTo>
                  <a:pt x="23" y="110"/>
                  <a:pt x="23" y="110"/>
                  <a:pt x="24" y="110"/>
                </a:cubicBezTo>
                <a:cubicBezTo>
                  <a:pt x="24" y="109"/>
                  <a:pt x="25" y="109"/>
                  <a:pt x="26" y="109"/>
                </a:cubicBezTo>
                <a:cubicBezTo>
                  <a:pt x="27" y="110"/>
                  <a:pt x="27" y="109"/>
                  <a:pt x="27" y="109"/>
                </a:cubicBezTo>
                <a:cubicBezTo>
                  <a:pt x="28" y="109"/>
                  <a:pt x="29" y="109"/>
                  <a:pt x="30" y="108"/>
                </a:cubicBezTo>
                <a:cubicBezTo>
                  <a:pt x="30" y="108"/>
                  <a:pt x="31" y="108"/>
                  <a:pt x="31" y="108"/>
                </a:cubicBezTo>
                <a:cubicBezTo>
                  <a:pt x="31" y="108"/>
                  <a:pt x="31" y="108"/>
                  <a:pt x="31" y="108"/>
                </a:cubicBezTo>
                <a:cubicBezTo>
                  <a:pt x="32" y="106"/>
                  <a:pt x="34" y="105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7" y="107"/>
                  <a:pt x="38" y="106"/>
                  <a:pt x="39" y="106"/>
                </a:cubicBezTo>
                <a:cubicBezTo>
                  <a:pt x="39" y="106"/>
                  <a:pt x="39" y="106"/>
                  <a:pt x="39" y="106"/>
                </a:cubicBezTo>
                <a:cubicBezTo>
                  <a:pt x="40" y="107"/>
                  <a:pt x="41" y="106"/>
                  <a:pt x="42" y="106"/>
                </a:cubicBezTo>
                <a:cubicBezTo>
                  <a:pt x="42" y="106"/>
                  <a:pt x="42" y="105"/>
                  <a:pt x="43" y="106"/>
                </a:cubicBezTo>
                <a:cubicBezTo>
                  <a:pt x="43" y="106"/>
                  <a:pt x="43" y="107"/>
                  <a:pt x="43" y="107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41" y="108"/>
                  <a:pt x="40" y="108"/>
                  <a:pt x="39" y="109"/>
                </a:cubicBezTo>
                <a:cubicBezTo>
                  <a:pt x="38" y="109"/>
                  <a:pt x="38" y="109"/>
                  <a:pt x="37" y="110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7" y="109"/>
                  <a:pt x="36" y="109"/>
                  <a:pt x="36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3" y="110"/>
                  <a:pt x="32" y="111"/>
                  <a:pt x="30" y="112"/>
                </a:cubicBezTo>
                <a:cubicBezTo>
                  <a:pt x="30" y="112"/>
                  <a:pt x="29" y="112"/>
                  <a:pt x="29" y="113"/>
                </a:cubicBezTo>
                <a:cubicBezTo>
                  <a:pt x="29" y="113"/>
                  <a:pt x="30" y="114"/>
                  <a:pt x="30" y="114"/>
                </a:cubicBezTo>
                <a:cubicBezTo>
                  <a:pt x="31" y="114"/>
                  <a:pt x="33" y="114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6" y="115"/>
                  <a:pt x="37" y="116"/>
                  <a:pt x="38" y="117"/>
                </a:cubicBezTo>
                <a:cubicBezTo>
                  <a:pt x="38" y="117"/>
                  <a:pt x="38" y="117"/>
                  <a:pt x="38" y="117"/>
                </a:cubicBezTo>
                <a:cubicBezTo>
                  <a:pt x="37" y="117"/>
                  <a:pt x="37" y="118"/>
                  <a:pt x="36" y="117"/>
                </a:cubicBezTo>
                <a:cubicBezTo>
                  <a:pt x="36" y="116"/>
                  <a:pt x="36" y="117"/>
                  <a:pt x="35" y="117"/>
                </a:cubicBezTo>
                <a:cubicBezTo>
                  <a:pt x="34" y="117"/>
                  <a:pt x="33" y="116"/>
                  <a:pt x="31" y="116"/>
                </a:cubicBezTo>
                <a:cubicBezTo>
                  <a:pt x="30" y="116"/>
                  <a:pt x="30" y="116"/>
                  <a:pt x="29" y="117"/>
                </a:cubicBezTo>
                <a:cubicBezTo>
                  <a:pt x="29" y="118"/>
                  <a:pt x="28" y="118"/>
                  <a:pt x="27" y="118"/>
                </a:cubicBezTo>
                <a:cubicBezTo>
                  <a:pt x="27" y="117"/>
                  <a:pt x="27" y="117"/>
                  <a:pt x="27" y="117"/>
                </a:cubicBezTo>
                <a:cubicBezTo>
                  <a:pt x="27" y="117"/>
                  <a:pt x="27" y="117"/>
                  <a:pt x="27" y="117"/>
                </a:cubicBezTo>
                <a:cubicBezTo>
                  <a:pt x="28" y="116"/>
                  <a:pt x="28" y="115"/>
                  <a:pt x="26" y="115"/>
                </a:cubicBezTo>
                <a:cubicBezTo>
                  <a:pt x="25" y="115"/>
                  <a:pt x="24" y="116"/>
                  <a:pt x="24" y="116"/>
                </a:cubicBezTo>
                <a:cubicBezTo>
                  <a:pt x="23" y="117"/>
                  <a:pt x="23" y="117"/>
                  <a:pt x="24" y="118"/>
                </a:cubicBezTo>
                <a:cubicBezTo>
                  <a:pt x="24" y="118"/>
                  <a:pt x="24" y="119"/>
                  <a:pt x="24" y="119"/>
                </a:cubicBezTo>
                <a:cubicBezTo>
                  <a:pt x="24" y="120"/>
                  <a:pt x="24" y="120"/>
                  <a:pt x="24" y="120"/>
                </a:cubicBezTo>
                <a:cubicBezTo>
                  <a:pt x="25" y="122"/>
                  <a:pt x="26" y="124"/>
                  <a:pt x="26" y="126"/>
                </a:cubicBezTo>
                <a:cubicBezTo>
                  <a:pt x="26" y="127"/>
                  <a:pt x="27" y="127"/>
                  <a:pt x="27" y="127"/>
                </a:cubicBezTo>
                <a:cubicBezTo>
                  <a:pt x="29" y="127"/>
                  <a:pt x="29" y="128"/>
                  <a:pt x="30" y="128"/>
                </a:cubicBezTo>
                <a:cubicBezTo>
                  <a:pt x="31" y="129"/>
                  <a:pt x="31" y="129"/>
                  <a:pt x="31" y="130"/>
                </a:cubicBezTo>
                <a:cubicBezTo>
                  <a:pt x="31" y="131"/>
                  <a:pt x="32" y="132"/>
                  <a:pt x="33" y="133"/>
                </a:cubicBezTo>
                <a:cubicBezTo>
                  <a:pt x="34" y="133"/>
                  <a:pt x="36" y="133"/>
                  <a:pt x="37" y="132"/>
                </a:cubicBezTo>
                <a:cubicBezTo>
                  <a:pt x="37" y="132"/>
                  <a:pt x="37" y="131"/>
                  <a:pt x="37" y="131"/>
                </a:cubicBezTo>
                <a:cubicBezTo>
                  <a:pt x="37" y="131"/>
                  <a:pt x="37" y="131"/>
                  <a:pt x="37" y="131"/>
                </a:cubicBezTo>
                <a:cubicBezTo>
                  <a:pt x="37" y="131"/>
                  <a:pt x="37" y="131"/>
                  <a:pt x="37" y="131"/>
                </a:cubicBezTo>
                <a:cubicBezTo>
                  <a:pt x="37" y="131"/>
                  <a:pt x="38" y="131"/>
                  <a:pt x="38" y="131"/>
                </a:cubicBezTo>
                <a:cubicBezTo>
                  <a:pt x="38" y="132"/>
                  <a:pt x="39" y="133"/>
                  <a:pt x="40" y="132"/>
                </a:cubicBezTo>
                <a:cubicBezTo>
                  <a:pt x="40" y="132"/>
                  <a:pt x="40" y="131"/>
                  <a:pt x="40" y="131"/>
                </a:cubicBezTo>
                <a:cubicBezTo>
                  <a:pt x="40" y="131"/>
                  <a:pt x="40" y="130"/>
                  <a:pt x="40" y="131"/>
                </a:cubicBezTo>
                <a:cubicBezTo>
                  <a:pt x="41" y="131"/>
                  <a:pt x="43" y="130"/>
                  <a:pt x="42" y="132"/>
                </a:cubicBezTo>
                <a:cubicBezTo>
                  <a:pt x="41" y="133"/>
                  <a:pt x="42" y="133"/>
                  <a:pt x="42" y="133"/>
                </a:cubicBezTo>
                <a:cubicBezTo>
                  <a:pt x="41" y="134"/>
                  <a:pt x="39" y="133"/>
                  <a:pt x="40" y="136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35"/>
                  <a:pt x="39" y="134"/>
                  <a:pt x="38" y="134"/>
                </a:cubicBezTo>
                <a:cubicBezTo>
                  <a:pt x="38" y="134"/>
                  <a:pt x="38" y="134"/>
                  <a:pt x="38" y="134"/>
                </a:cubicBezTo>
                <a:cubicBezTo>
                  <a:pt x="37" y="134"/>
                  <a:pt x="35" y="135"/>
                  <a:pt x="34" y="136"/>
                </a:cubicBezTo>
                <a:cubicBezTo>
                  <a:pt x="35" y="138"/>
                  <a:pt x="37" y="140"/>
                  <a:pt x="38" y="141"/>
                </a:cubicBezTo>
                <a:cubicBezTo>
                  <a:pt x="38" y="141"/>
                  <a:pt x="39" y="141"/>
                  <a:pt x="39" y="141"/>
                </a:cubicBezTo>
                <a:cubicBezTo>
                  <a:pt x="40" y="142"/>
                  <a:pt x="41" y="142"/>
                  <a:pt x="40" y="142"/>
                </a:cubicBezTo>
                <a:cubicBezTo>
                  <a:pt x="39" y="143"/>
                  <a:pt x="40" y="145"/>
                  <a:pt x="39" y="146"/>
                </a:cubicBezTo>
                <a:cubicBezTo>
                  <a:pt x="40" y="146"/>
                  <a:pt x="40" y="144"/>
                  <a:pt x="41" y="145"/>
                </a:cubicBezTo>
                <a:cubicBezTo>
                  <a:pt x="42" y="146"/>
                  <a:pt x="42" y="146"/>
                  <a:pt x="43" y="146"/>
                </a:cubicBezTo>
                <a:cubicBezTo>
                  <a:pt x="44" y="145"/>
                  <a:pt x="45" y="144"/>
                  <a:pt x="45" y="143"/>
                </a:cubicBezTo>
                <a:cubicBezTo>
                  <a:pt x="45" y="142"/>
                  <a:pt x="46" y="142"/>
                  <a:pt x="45" y="141"/>
                </a:cubicBezTo>
                <a:cubicBezTo>
                  <a:pt x="45" y="140"/>
                  <a:pt x="45" y="140"/>
                  <a:pt x="4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44" y="140"/>
                  <a:pt x="44" y="139"/>
                  <a:pt x="44" y="139"/>
                </a:cubicBezTo>
                <a:cubicBezTo>
                  <a:pt x="45" y="138"/>
                  <a:pt x="45" y="137"/>
                  <a:pt x="46" y="135"/>
                </a:cubicBezTo>
                <a:cubicBezTo>
                  <a:pt x="47" y="133"/>
                  <a:pt x="47" y="133"/>
                  <a:pt x="45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1"/>
                  <a:pt x="47" y="132"/>
                  <a:pt x="47" y="131"/>
                </a:cubicBezTo>
                <a:cubicBezTo>
                  <a:pt x="47" y="129"/>
                  <a:pt x="47" y="127"/>
                  <a:pt x="48" y="125"/>
                </a:cubicBezTo>
                <a:cubicBezTo>
                  <a:pt x="48" y="124"/>
                  <a:pt x="47" y="124"/>
                  <a:pt x="47" y="124"/>
                </a:cubicBezTo>
                <a:cubicBezTo>
                  <a:pt x="47" y="124"/>
                  <a:pt x="47" y="124"/>
                  <a:pt x="47" y="124"/>
                </a:cubicBezTo>
                <a:cubicBezTo>
                  <a:pt x="47" y="124"/>
                  <a:pt x="47" y="124"/>
                  <a:pt x="47" y="123"/>
                </a:cubicBezTo>
                <a:cubicBezTo>
                  <a:pt x="48" y="123"/>
                  <a:pt x="48" y="123"/>
                  <a:pt x="48" y="122"/>
                </a:cubicBezTo>
                <a:cubicBezTo>
                  <a:pt x="48" y="121"/>
                  <a:pt x="48" y="121"/>
                  <a:pt x="47" y="121"/>
                </a:cubicBezTo>
                <a:cubicBezTo>
                  <a:pt x="46" y="121"/>
                  <a:pt x="47" y="121"/>
                  <a:pt x="48" y="120"/>
                </a:cubicBezTo>
                <a:cubicBezTo>
                  <a:pt x="49" y="119"/>
                  <a:pt x="49" y="118"/>
                  <a:pt x="48" y="116"/>
                </a:cubicBezTo>
                <a:cubicBezTo>
                  <a:pt x="48" y="116"/>
                  <a:pt x="48" y="115"/>
                  <a:pt x="48" y="115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50" y="116"/>
                  <a:pt x="50" y="116"/>
                  <a:pt x="51" y="117"/>
                </a:cubicBezTo>
                <a:cubicBezTo>
                  <a:pt x="51" y="117"/>
                  <a:pt x="52" y="118"/>
                  <a:pt x="53" y="117"/>
                </a:cubicBezTo>
                <a:cubicBezTo>
                  <a:pt x="53" y="116"/>
                  <a:pt x="53" y="114"/>
                  <a:pt x="53" y="113"/>
                </a:cubicBezTo>
                <a:cubicBezTo>
                  <a:pt x="53" y="112"/>
                  <a:pt x="53" y="111"/>
                  <a:pt x="53" y="111"/>
                </a:cubicBezTo>
                <a:cubicBezTo>
                  <a:pt x="53" y="111"/>
                  <a:pt x="54" y="110"/>
                  <a:pt x="54" y="110"/>
                </a:cubicBezTo>
                <a:cubicBezTo>
                  <a:pt x="54" y="109"/>
                  <a:pt x="55" y="108"/>
                  <a:pt x="53" y="107"/>
                </a:cubicBezTo>
                <a:cubicBezTo>
                  <a:pt x="53" y="107"/>
                  <a:pt x="53" y="107"/>
                  <a:pt x="53" y="107"/>
                </a:cubicBezTo>
                <a:cubicBezTo>
                  <a:pt x="53" y="107"/>
                  <a:pt x="53" y="106"/>
                  <a:pt x="53" y="106"/>
                </a:cubicBezTo>
                <a:cubicBezTo>
                  <a:pt x="53" y="106"/>
                  <a:pt x="53" y="106"/>
                  <a:pt x="53" y="106"/>
                </a:cubicBezTo>
                <a:cubicBezTo>
                  <a:pt x="53" y="106"/>
                  <a:pt x="54" y="106"/>
                  <a:pt x="53" y="106"/>
                </a:cubicBezTo>
                <a:cubicBezTo>
                  <a:pt x="53" y="105"/>
                  <a:pt x="53" y="105"/>
                  <a:pt x="53" y="105"/>
                </a:cubicBezTo>
                <a:cubicBezTo>
                  <a:pt x="52" y="105"/>
                  <a:pt x="52" y="105"/>
                  <a:pt x="52" y="105"/>
                </a:cubicBezTo>
                <a:cubicBezTo>
                  <a:pt x="52" y="104"/>
                  <a:pt x="52" y="104"/>
                  <a:pt x="53" y="104"/>
                </a:cubicBezTo>
                <a:cubicBezTo>
                  <a:pt x="54" y="104"/>
                  <a:pt x="54" y="103"/>
                  <a:pt x="54" y="102"/>
                </a:cubicBezTo>
                <a:cubicBezTo>
                  <a:pt x="54" y="101"/>
                  <a:pt x="53" y="101"/>
                  <a:pt x="54" y="100"/>
                </a:cubicBezTo>
                <a:cubicBezTo>
                  <a:pt x="54" y="100"/>
                  <a:pt x="55" y="100"/>
                  <a:pt x="56" y="100"/>
                </a:cubicBezTo>
                <a:cubicBezTo>
                  <a:pt x="56" y="101"/>
                  <a:pt x="57" y="100"/>
                  <a:pt x="57" y="100"/>
                </a:cubicBezTo>
                <a:cubicBezTo>
                  <a:pt x="59" y="98"/>
                  <a:pt x="58" y="96"/>
                  <a:pt x="56" y="95"/>
                </a:cubicBezTo>
                <a:cubicBezTo>
                  <a:pt x="56" y="95"/>
                  <a:pt x="56" y="95"/>
                  <a:pt x="56" y="95"/>
                </a:cubicBezTo>
                <a:cubicBezTo>
                  <a:pt x="56" y="95"/>
                  <a:pt x="57" y="95"/>
                  <a:pt x="57" y="95"/>
                </a:cubicBezTo>
                <a:cubicBezTo>
                  <a:pt x="57" y="95"/>
                  <a:pt x="58" y="95"/>
                  <a:pt x="58" y="95"/>
                </a:cubicBezTo>
                <a:cubicBezTo>
                  <a:pt x="59" y="94"/>
                  <a:pt x="58" y="93"/>
                  <a:pt x="58" y="93"/>
                </a:cubicBezTo>
                <a:cubicBezTo>
                  <a:pt x="58" y="93"/>
                  <a:pt x="58" y="93"/>
                  <a:pt x="58" y="93"/>
                </a:cubicBezTo>
                <a:cubicBezTo>
                  <a:pt x="58" y="92"/>
                  <a:pt x="57" y="92"/>
                  <a:pt x="57" y="91"/>
                </a:cubicBezTo>
                <a:cubicBezTo>
                  <a:pt x="56" y="91"/>
                  <a:pt x="56" y="91"/>
                  <a:pt x="57" y="90"/>
                </a:cubicBezTo>
                <a:cubicBezTo>
                  <a:pt x="57" y="90"/>
                  <a:pt x="57" y="90"/>
                  <a:pt x="57" y="90"/>
                </a:cubicBezTo>
                <a:cubicBezTo>
                  <a:pt x="58" y="91"/>
                  <a:pt x="58" y="90"/>
                  <a:pt x="58" y="89"/>
                </a:cubicBezTo>
                <a:cubicBezTo>
                  <a:pt x="58" y="88"/>
                  <a:pt x="58" y="88"/>
                  <a:pt x="58" y="87"/>
                </a:cubicBezTo>
                <a:cubicBezTo>
                  <a:pt x="58" y="86"/>
                  <a:pt x="58" y="86"/>
                  <a:pt x="58" y="86"/>
                </a:cubicBezTo>
                <a:cubicBezTo>
                  <a:pt x="59" y="86"/>
                  <a:pt x="60" y="85"/>
                  <a:pt x="61" y="85"/>
                </a:cubicBezTo>
                <a:cubicBezTo>
                  <a:pt x="62" y="84"/>
                  <a:pt x="63" y="84"/>
                  <a:pt x="62" y="83"/>
                </a:cubicBezTo>
                <a:cubicBezTo>
                  <a:pt x="62" y="83"/>
                  <a:pt x="62" y="83"/>
                  <a:pt x="62" y="82"/>
                </a:cubicBezTo>
                <a:cubicBezTo>
                  <a:pt x="62" y="81"/>
                  <a:pt x="63" y="81"/>
                  <a:pt x="64" y="81"/>
                </a:cubicBezTo>
                <a:cubicBezTo>
                  <a:pt x="65" y="81"/>
                  <a:pt x="65" y="81"/>
                  <a:pt x="65" y="81"/>
                </a:cubicBezTo>
                <a:cubicBezTo>
                  <a:pt x="66" y="79"/>
                  <a:pt x="67" y="79"/>
                  <a:pt x="68" y="78"/>
                </a:cubicBezTo>
                <a:close/>
                <a:moveTo>
                  <a:pt x="56" y="53"/>
                </a:moveTo>
                <a:cubicBezTo>
                  <a:pt x="56" y="53"/>
                  <a:pt x="56" y="53"/>
                  <a:pt x="56" y="53"/>
                </a:cubicBezTo>
                <a:cubicBezTo>
                  <a:pt x="56" y="53"/>
                  <a:pt x="56" y="53"/>
                  <a:pt x="56" y="53"/>
                </a:cubicBezTo>
                <a:cubicBezTo>
                  <a:pt x="56" y="53"/>
                  <a:pt x="56" y="53"/>
                  <a:pt x="56" y="53"/>
                </a:cubicBezTo>
                <a:close/>
                <a:moveTo>
                  <a:pt x="32" y="75"/>
                </a:moveTo>
                <a:cubicBezTo>
                  <a:pt x="32" y="75"/>
                  <a:pt x="32" y="75"/>
                  <a:pt x="32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2" y="75"/>
                  <a:pt x="32" y="75"/>
                  <a:pt x="32" y="75"/>
                </a:cubicBezTo>
                <a:close/>
                <a:moveTo>
                  <a:pt x="94" y="107"/>
                </a:moveTo>
                <a:cubicBezTo>
                  <a:pt x="94" y="106"/>
                  <a:pt x="92" y="105"/>
                  <a:pt x="91" y="106"/>
                </a:cubicBezTo>
                <a:cubicBezTo>
                  <a:pt x="90" y="107"/>
                  <a:pt x="89" y="106"/>
                  <a:pt x="89" y="105"/>
                </a:cubicBezTo>
                <a:cubicBezTo>
                  <a:pt x="89" y="105"/>
                  <a:pt x="89" y="105"/>
                  <a:pt x="89" y="105"/>
                </a:cubicBezTo>
                <a:cubicBezTo>
                  <a:pt x="89" y="105"/>
                  <a:pt x="89" y="105"/>
                  <a:pt x="89" y="105"/>
                </a:cubicBezTo>
                <a:cubicBezTo>
                  <a:pt x="88" y="103"/>
                  <a:pt x="87" y="102"/>
                  <a:pt x="87" y="101"/>
                </a:cubicBezTo>
                <a:cubicBezTo>
                  <a:pt x="86" y="99"/>
                  <a:pt x="86" y="98"/>
                  <a:pt x="87" y="97"/>
                </a:cubicBezTo>
                <a:cubicBezTo>
                  <a:pt x="87" y="96"/>
                  <a:pt x="85" y="93"/>
                  <a:pt x="84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4"/>
                  <a:pt x="82" y="94"/>
                  <a:pt x="81" y="95"/>
                </a:cubicBezTo>
                <a:cubicBezTo>
                  <a:pt x="80" y="95"/>
                  <a:pt x="79" y="95"/>
                  <a:pt x="79" y="95"/>
                </a:cubicBezTo>
                <a:cubicBezTo>
                  <a:pt x="76" y="94"/>
                  <a:pt x="72" y="96"/>
                  <a:pt x="71" y="97"/>
                </a:cubicBezTo>
                <a:cubicBezTo>
                  <a:pt x="70" y="98"/>
                  <a:pt x="70" y="98"/>
                  <a:pt x="70" y="99"/>
                </a:cubicBezTo>
                <a:cubicBezTo>
                  <a:pt x="71" y="100"/>
                  <a:pt x="72" y="102"/>
                  <a:pt x="73" y="103"/>
                </a:cubicBezTo>
                <a:cubicBezTo>
                  <a:pt x="75" y="104"/>
                  <a:pt x="75" y="104"/>
                  <a:pt x="75" y="106"/>
                </a:cubicBezTo>
                <a:cubicBezTo>
                  <a:pt x="74" y="106"/>
                  <a:pt x="74" y="107"/>
                  <a:pt x="74" y="107"/>
                </a:cubicBezTo>
                <a:cubicBezTo>
                  <a:pt x="74" y="109"/>
                  <a:pt x="72" y="110"/>
                  <a:pt x="73" y="112"/>
                </a:cubicBezTo>
                <a:cubicBezTo>
                  <a:pt x="73" y="113"/>
                  <a:pt x="73" y="114"/>
                  <a:pt x="71" y="115"/>
                </a:cubicBezTo>
                <a:cubicBezTo>
                  <a:pt x="71" y="115"/>
                  <a:pt x="71" y="115"/>
                  <a:pt x="71" y="115"/>
                </a:cubicBezTo>
                <a:cubicBezTo>
                  <a:pt x="70" y="116"/>
                  <a:pt x="71" y="117"/>
                  <a:pt x="70" y="119"/>
                </a:cubicBezTo>
                <a:cubicBezTo>
                  <a:pt x="70" y="119"/>
                  <a:pt x="71" y="119"/>
                  <a:pt x="71" y="119"/>
                </a:cubicBezTo>
                <a:cubicBezTo>
                  <a:pt x="72" y="119"/>
                  <a:pt x="72" y="119"/>
                  <a:pt x="73" y="119"/>
                </a:cubicBezTo>
                <a:cubicBezTo>
                  <a:pt x="74" y="118"/>
                  <a:pt x="75" y="117"/>
                  <a:pt x="76" y="118"/>
                </a:cubicBezTo>
                <a:cubicBezTo>
                  <a:pt x="77" y="118"/>
                  <a:pt x="78" y="117"/>
                  <a:pt x="79" y="116"/>
                </a:cubicBezTo>
                <a:cubicBezTo>
                  <a:pt x="80" y="115"/>
                  <a:pt x="80" y="114"/>
                  <a:pt x="82" y="114"/>
                </a:cubicBezTo>
                <a:cubicBezTo>
                  <a:pt x="82" y="114"/>
                  <a:pt x="82" y="114"/>
                  <a:pt x="82" y="114"/>
                </a:cubicBezTo>
                <a:cubicBezTo>
                  <a:pt x="83" y="116"/>
                  <a:pt x="83" y="117"/>
                  <a:pt x="83" y="118"/>
                </a:cubicBezTo>
                <a:cubicBezTo>
                  <a:pt x="84" y="119"/>
                  <a:pt x="84" y="119"/>
                  <a:pt x="83" y="119"/>
                </a:cubicBezTo>
                <a:cubicBezTo>
                  <a:pt x="82" y="120"/>
                  <a:pt x="83" y="121"/>
                  <a:pt x="83" y="122"/>
                </a:cubicBezTo>
                <a:cubicBezTo>
                  <a:pt x="83" y="123"/>
                  <a:pt x="82" y="123"/>
                  <a:pt x="82" y="124"/>
                </a:cubicBezTo>
                <a:cubicBezTo>
                  <a:pt x="82" y="124"/>
                  <a:pt x="82" y="125"/>
                  <a:pt x="82" y="125"/>
                </a:cubicBezTo>
                <a:cubicBezTo>
                  <a:pt x="83" y="126"/>
                  <a:pt x="83" y="125"/>
                  <a:pt x="83" y="125"/>
                </a:cubicBezTo>
                <a:cubicBezTo>
                  <a:pt x="85" y="124"/>
                  <a:pt x="86" y="122"/>
                  <a:pt x="87" y="121"/>
                </a:cubicBezTo>
                <a:cubicBezTo>
                  <a:pt x="88" y="120"/>
                  <a:pt x="89" y="119"/>
                  <a:pt x="90" y="117"/>
                </a:cubicBezTo>
                <a:cubicBezTo>
                  <a:pt x="90" y="116"/>
                  <a:pt x="91" y="116"/>
                  <a:pt x="92" y="115"/>
                </a:cubicBezTo>
                <a:cubicBezTo>
                  <a:pt x="92" y="115"/>
                  <a:pt x="92" y="115"/>
                  <a:pt x="92" y="115"/>
                </a:cubicBezTo>
                <a:cubicBezTo>
                  <a:pt x="93" y="115"/>
                  <a:pt x="93" y="115"/>
                  <a:pt x="92" y="113"/>
                </a:cubicBezTo>
                <a:cubicBezTo>
                  <a:pt x="94" y="113"/>
                  <a:pt x="94" y="112"/>
                  <a:pt x="93" y="111"/>
                </a:cubicBezTo>
                <a:cubicBezTo>
                  <a:pt x="93" y="110"/>
                  <a:pt x="93" y="109"/>
                  <a:pt x="94" y="108"/>
                </a:cubicBezTo>
                <a:cubicBezTo>
                  <a:pt x="94" y="107"/>
                  <a:pt x="94" y="107"/>
                  <a:pt x="94" y="107"/>
                </a:cubicBezTo>
                <a:close/>
                <a:moveTo>
                  <a:pt x="156" y="22"/>
                </a:moveTo>
                <a:cubicBezTo>
                  <a:pt x="156" y="23"/>
                  <a:pt x="156" y="24"/>
                  <a:pt x="154" y="24"/>
                </a:cubicBezTo>
                <a:cubicBezTo>
                  <a:pt x="152" y="25"/>
                  <a:pt x="150" y="26"/>
                  <a:pt x="148" y="26"/>
                </a:cubicBezTo>
                <a:cubicBezTo>
                  <a:pt x="147" y="26"/>
                  <a:pt x="146" y="28"/>
                  <a:pt x="145" y="28"/>
                </a:cubicBezTo>
                <a:cubicBezTo>
                  <a:pt x="144" y="28"/>
                  <a:pt x="143" y="28"/>
                  <a:pt x="143" y="27"/>
                </a:cubicBezTo>
                <a:cubicBezTo>
                  <a:pt x="142" y="25"/>
                  <a:pt x="143" y="23"/>
                  <a:pt x="144" y="22"/>
                </a:cubicBezTo>
                <a:cubicBezTo>
                  <a:pt x="146" y="21"/>
                  <a:pt x="147" y="20"/>
                  <a:pt x="148" y="19"/>
                </a:cubicBezTo>
                <a:cubicBezTo>
                  <a:pt x="149" y="18"/>
                  <a:pt x="150" y="18"/>
                  <a:pt x="152" y="17"/>
                </a:cubicBezTo>
                <a:cubicBezTo>
                  <a:pt x="152" y="17"/>
                  <a:pt x="153" y="17"/>
                  <a:pt x="154" y="18"/>
                </a:cubicBezTo>
                <a:cubicBezTo>
                  <a:pt x="155" y="19"/>
                  <a:pt x="156" y="20"/>
                  <a:pt x="156" y="22"/>
                </a:cubicBezTo>
                <a:close/>
                <a:moveTo>
                  <a:pt x="70" y="94"/>
                </a:moveTo>
                <a:cubicBezTo>
                  <a:pt x="69" y="94"/>
                  <a:pt x="70" y="93"/>
                  <a:pt x="70" y="93"/>
                </a:cubicBezTo>
                <a:cubicBezTo>
                  <a:pt x="70" y="92"/>
                  <a:pt x="69" y="91"/>
                  <a:pt x="69" y="91"/>
                </a:cubicBezTo>
                <a:cubicBezTo>
                  <a:pt x="69" y="90"/>
                  <a:pt x="69" y="89"/>
                  <a:pt x="69" y="88"/>
                </a:cubicBezTo>
                <a:cubicBezTo>
                  <a:pt x="69" y="87"/>
                  <a:pt x="68" y="86"/>
                  <a:pt x="67" y="86"/>
                </a:cubicBezTo>
                <a:cubicBezTo>
                  <a:pt x="67" y="86"/>
                  <a:pt x="66" y="86"/>
                  <a:pt x="66" y="85"/>
                </a:cubicBezTo>
                <a:cubicBezTo>
                  <a:pt x="66" y="85"/>
                  <a:pt x="66" y="84"/>
                  <a:pt x="67" y="84"/>
                </a:cubicBezTo>
                <a:cubicBezTo>
                  <a:pt x="68" y="84"/>
                  <a:pt x="70" y="83"/>
                  <a:pt x="71" y="83"/>
                </a:cubicBezTo>
                <a:cubicBezTo>
                  <a:pt x="72" y="83"/>
                  <a:pt x="72" y="82"/>
                  <a:pt x="72" y="82"/>
                </a:cubicBezTo>
                <a:cubicBezTo>
                  <a:pt x="72" y="81"/>
                  <a:pt x="72" y="80"/>
                  <a:pt x="73" y="80"/>
                </a:cubicBezTo>
                <a:cubicBezTo>
                  <a:pt x="74" y="80"/>
                  <a:pt x="74" y="81"/>
                  <a:pt x="74" y="81"/>
                </a:cubicBezTo>
                <a:cubicBezTo>
                  <a:pt x="74" y="82"/>
                  <a:pt x="74" y="82"/>
                  <a:pt x="74" y="82"/>
                </a:cubicBezTo>
                <a:cubicBezTo>
                  <a:pt x="75" y="81"/>
                  <a:pt x="75" y="80"/>
                  <a:pt x="76" y="81"/>
                </a:cubicBezTo>
                <a:cubicBezTo>
                  <a:pt x="77" y="82"/>
                  <a:pt x="78" y="82"/>
                  <a:pt x="78" y="83"/>
                </a:cubicBezTo>
                <a:cubicBezTo>
                  <a:pt x="78" y="84"/>
                  <a:pt x="78" y="84"/>
                  <a:pt x="78" y="84"/>
                </a:cubicBezTo>
                <a:cubicBezTo>
                  <a:pt x="78" y="84"/>
                  <a:pt x="78" y="84"/>
                  <a:pt x="78" y="84"/>
                </a:cubicBezTo>
                <a:cubicBezTo>
                  <a:pt x="78" y="84"/>
                  <a:pt x="78" y="84"/>
                  <a:pt x="78" y="84"/>
                </a:cubicBezTo>
                <a:cubicBezTo>
                  <a:pt x="79" y="85"/>
                  <a:pt x="79" y="85"/>
                  <a:pt x="79" y="86"/>
                </a:cubicBezTo>
                <a:cubicBezTo>
                  <a:pt x="79" y="86"/>
                  <a:pt x="79" y="86"/>
                  <a:pt x="79" y="86"/>
                </a:cubicBezTo>
                <a:cubicBezTo>
                  <a:pt x="79" y="87"/>
                  <a:pt x="79" y="87"/>
                  <a:pt x="79" y="88"/>
                </a:cubicBezTo>
                <a:cubicBezTo>
                  <a:pt x="80" y="90"/>
                  <a:pt x="79" y="91"/>
                  <a:pt x="79" y="92"/>
                </a:cubicBezTo>
                <a:cubicBezTo>
                  <a:pt x="79" y="93"/>
                  <a:pt x="78" y="93"/>
                  <a:pt x="77" y="93"/>
                </a:cubicBezTo>
                <a:cubicBezTo>
                  <a:pt x="77" y="94"/>
                  <a:pt x="76" y="93"/>
                  <a:pt x="76" y="93"/>
                </a:cubicBezTo>
                <a:cubicBezTo>
                  <a:pt x="75" y="93"/>
                  <a:pt x="73" y="94"/>
                  <a:pt x="72" y="94"/>
                </a:cubicBezTo>
                <a:cubicBezTo>
                  <a:pt x="71" y="95"/>
                  <a:pt x="71" y="93"/>
                  <a:pt x="70" y="94"/>
                </a:cubicBezTo>
                <a:close/>
                <a:moveTo>
                  <a:pt x="130" y="71"/>
                </a:moveTo>
                <a:cubicBezTo>
                  <a:pt x="130" y="71"/>
                  <a:pt x="130" y="71"/>
                  <a:pt x="130" y="71"/>
                </a:cubicBezTo>
                <a:cubicBezTo>
                  <a:pt x="129" y="71"/>
                  <a:pt x="129" y="72"/>
                  <a:pt x="129" y="72"/>
                </a:cubicBezTo>
                <a:cubicBezTo>
                  <a:pt x="128" y="73"/>
                  <a:pt x="127" y="73"/>
                  <a:pt x="126" y="72"/>
                </a:cubicBezTo>
                <a:cubicBezTo>
                  <a:pt x="125" y="71"/>
                  <a:pt x="124" y="71"/>
                  <a:pt x="123" y="71"/>
                </a:cubicBezTo>
                <a:cubicBezTo>
                  <a:pt x="122" y="72"/>
                  <a:pt x="121" y="72"/>
                  <a:pt x="120" y="73"/>
                </a:cubicBezTo>
                <a:cubicBezTo>
                  <a:pt x="120" y="73"/>
                  <a:pt x="120" y="73"/>
                  <a:pt x="120" y="73"/>
                </a:cubicBezTo>
                <a:cubicBezTo>
                  <a:pt x="120" y="74"/>
                  <a:pt x="120" y="74"/>
                  <a:pt x="119" y="74"/>
                </a:cubicBezTo>
                <a:cubicBezTo>
                  <a:pt x="119" y="74"/>
                  <a:pt x="119" y="74"/>
                  <a:pt x="119" y="74"/>
                </a:cubicBezTo>
                <a:cubicBezTo>
                  <a:pt x="118" y="73"/>
                  <a:pt x="118" y="73"/>
                  <a:pt x="119" y="72"/>
                </a:cubicBezTo>
                <a:cubicBezTo>
                  <a:pt x="120" y="70"/>
                  <a:pt x="122" y="71"/>
                  <a:pt x="122" y="69"/>
                </a:cubicBezTo>
                <a:cubicBezTo>
                  <a:pt x="122" y="69"/>
                  <a:pt x="125" y="69"/>
                  <a:pt x="125" y="69"/>
                </a:cubicBezTo>
                <a:cubicBezTo>
                  <a:pt x="127" y="71"/>
                  <a:pt x="128" y="71"/>
                  <a:pt x="129" y="71"/>
                </a:cubicBezTo>
                <a:cubicBezTo>
                  <a:pt x="130" y="71"/>
                  <a:pt x="130" y="70"/>
                  <a:pt x="130" y="71"/>
                </a:cubicBezTo>
                <a:close/>
                <a:moveTo>
                  <a:pt x="118" y="27"/>
                </a:moveTo>
                <a:cubicBezTo>
                  <a:pt x="117" y="26"/>
                  <a:pt x="117" y="25"/>
                  <a:pt x="117" y="24"/>
                </a:cubicBezTo>
                <a:cubicBezTo>
                  <a:pt x="117" y="23"/>
                  <a:pt x="117" y="22"/>
                  <a:pt x="118" y="22"/>
                </a:cubicBezTo>
                <a:cubicBezTo>
                  <a:pt x="118" y="22"/>
                  <a:pt x="119" y="22"/>
                  <a:pt x="119" y="23"/>
                </a:cubicBezTo>
                <a:cubicBezTo>
                  <a:pt x="120" y="24"/>
                  <a:pt x="121" y="24"/>
                  <a:pt x="121" y="25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22" y="26"/>
                  <a:pt x="122" y="26"/>
                  <a:pt x="121" y="27"/>
                </a:cubicBezTo>
                <a:cubicBezTo>
                  <a:pt x="121" y="27"/>
                  <a:pt x="121" y="27"/>
                  <a:pt x="120" y="28"/>
                </a:cubicBezTo>
                <a:cubicBezTo>
                  <a:pt x="119" y="28"/>
                  <a:pt x="118" y="28"/>
                  <a:pt x="118" y="27"/>
                </a:cubicBezTo>
                <a:close/>
                <a:moveTo>
                  <a:pt x="65" y="65"/>
                </a:moveTo>
                <a:cubicBezTo>
                  <a:pt x="65" y="63"/>
                  <a:pt x="66" y="63"/>
                  <a:pt x="68" y="64"/>
                </a:cubicBezTo>
                <a:cubicBezTo>
                  <a:pt x="70" y="64"/>
                  <a:pt x="70" y="65"/>
                  <a:pt x="70" y="66"/>
                </a:cubicBezTo>
                <a:cubicBezTo>
                  <a:pt x="69" y="67"/>
                  <a:pt x="68" y="67"/>
                  <a:pt x="67" y="67"/>
                </a:cubicBezTo>
                <a:cubicBezTo>
                  <a:pt x="66" y="67"/>
                  <a:pt x="65" y="66"/>
                  <a:pt x="65" y="65"/>
                </a:cubicBezTo>
                <a:close/>
                <a:moveTo>
                  <a:pt x="52" y="16"/>
                </a:moveTo>
                <a:cubicBezTo>
                  <a:pt x="52" y="16"/>
                  <a:pt x="53" y="15"/>
                  <a:pt x="53" y="15"/>
                </a:cubicBezTo>
                <a:cubicBezTo>
                  <a:pt x="54" y="16"/>
                  <a:pt x="55" y="16"/>
                  <a:pt x="55" y="17"/>
                </a:cubicBezTo>
                <a:cubicBezTo>
                  <a:pt x="55" y="18"/>
                  <a:pt x="55" y="18"/>
                  <a:pt x="56" y="18"/>
                </a:cubicBezTo>
                <a:cubicBezTo>
                  <a:pt x="56" y="19"/>
                  <a:pt x="55" y="19"/>
                  <a:pt x="55" y="19"/>
                </a:cubicBezTo>
                <a:cubicBezTo>
                  <a:pt x="55" y="20"/>
                  <a:pt x="54" y="20"/>
                  <a:pt x="53" y="20"/>
                </a:cubicBezTo>
                <a:cubicBezTo>
                  <a:pt x="52" y="19"/>
                  <a:pt x="51" y="18"/>
                  <a:pt x="52" y="16"/>
                </a:cubicBezTo>
                <a:close/>
                <a:moveTo>
                  <a:pt x="112" y="79"/>
                </a:moveTo>
                <a:cubicBezTo>
                  <a:pt x="111" y="80"/>
                  <a:pt x="111" y="80"/>
                  <a:pt x="110" y="80"/>
                </a:cubicBezTo>
                <a:cubicBezTo>
                  <a:pt x="109" y="79"/>
                  <a:pt x="108" y="77"/>
                  <a:pt x="108" y="75"/>
                </a:cubicBezTo>
                <a:cubicBezTo>
                  <a:pt x="108" y="75"/>
                  <a:pt x="108" y="74"/>
                  <a:pt x="109" y="74"/>
                </a:cubicBezTo>
                <a:cubicBezTo>
                  <a:pt x="109" y="74"/>
                  <a:pt x="109" y="75"/>
                  <a:pt x="110" y="75"/>
                </a:cubicBezTo>
                <a:cubicBezTo>
                  <a:pt x="110" y="76"/>
                  <a:pt x="110" y="77"/>
                  <a:pt x="112" y="78"/>
                </a:cubicBezTo>
                <a:cubicBezTo>
                  <a:pt x="112" y="78"/>
                  <a:pt x="112" y="79"/>
                  <a:pt x="112" y="79"/>
                </a:cubicBezTo>
                <a:close/>
                <a:moveTo>
                  <a:pt x="135" y="67"/>
                </a:moveTo>
                <a:cubicBezTo>
                  <a:pt x="135" y="68"/>
                  <a:pt x="134" y="69"/>
                  <a:pt x="133" y="69"/>
                </a:cubicBezTo>
                <a:cubicBezTo>
                  <a:pt x="133" y="69"/>
                  <a:pt x="132" y="68"/>
                  <a:pt x="132" y="68"/>
                </a:cubicBezTo>
                <a:cubicBezTo>
                  <a:pt x="132" y="67"/>
                  <a:pt x="133" y="66"/>
                  <a:pt x="134" y="66"/>
                </a:cubicBezTo>
                <a:cubicBezTo>
                  <a:pt x="134" y="66"/>
                  <a:pt x="135" y="66"/>
                  <a:pt x="135" y="67"/>
                </a:cubicBezTo>
                <a:close/>
                <a:moveTo>
                  <a:pt x="65" y="55"/>
                </a:moveTo>
                <a:cubicBezTo>
                  <a:pt x="65" y="55"/>
                  <a:pt x="64" y="55"/>
                  <a:pt x="63" y="55"/>
                </a:cubicBezTo>
                <a:cubicBezTo>
                  <a:pt x="63" y="55"/>
                  <a:pt x="63" y="55"/>
                  <a:pt x="62" y="55"/>
                </a:cubicBezTo>
                <a:cubicBezTo>
                  <a:pt x="62" y="54"/>
                  <a:pt x="62" y="54"/>
                  <a:pt x="62" y="53"/>
                </a:cubicBezTo>
                <a:cubicBezTo>
                  <a:pt x="62" y="52"/>
                  <a:pt x="63" y="53"/>
                  <a:pt x="63" y="53"/>
                </a:cubicBezTo>
                <a:cubicBezTo>
                  <a:pt x="64" y="53"/>
                  <a:pt x="65" y="54"/>
                  <a:pt x="65" y="55"/>
                </a:cubicBezTo>
                <a:close/>
                <a:moveTo>
                  <a:pt x="102" y="142"/>
                </a:moveTo>
                <a:cubicBezTo>
                  <a:pt x="102" y="142"/>
                  <a:pt x="102" y="142"/>
                  <a:pt x="102" y="142"/>
                </a:cubicBezTo>
                <a:cubicBezTo>
                  <a:pt x="101" y="145"/>
                  <a:pt x="100" y="147"/>
                  <a:pt x="98" y="149"/>
                </a:cubicBezTo>
                <a:cubicBezTo>
                  <a:pt x="99" y="146"/>
                  <a:pt x="101" y="144"/>
                  <a:pt x="102" y="142"/>
                </a:cubicBezTo>
                <a:close/>
                <a:moveTo>
                  <a:pt x="4" y="43"/>
                </a:moveTo>
                <a:cubicBezTo>
                  <a:pt x="4" y="43"/>
                  <a:pt x="3" y="43"/>
                  <a:pt x="3" y="44"/>
                </a:cubicBezTo>
                <a:cubicBezTo>
                  <a:pt x="2" y="43"/>
                  <a:pt x="2" y="43"/>
                  <a:pt x="2" y="43"/>
                </a:cubicBezTo>
                <a:cubicBezTo>
                  <a:pt x="2" y="42"/>
                  <a:pt x="3" y="42"/>
                  <a:pt x="2" y="41"/>
                </a:cubicBezTo>
                <a:cubicBezTo>
                  <a:pt x="2" y="41"/>
                  <a:pt x="2" y="41"/>
                  <a:pt x="3" y="41"/>
                </a:cubicBezTo>
                <a:cubicBezTo>
                  <a:pt x="4" y="41"/>
                  <a:pt x="4" y="42"/>
                  <a:pt x="4" y="43"/>
                </a:cubicBezTo>
                <a:close/>
                <a:moveTo>
                  <a:pt x="68" y="4"/>
                </a:moveTo>
                <a:cubicBezTo>
                  <a:pt x="68" y="3"/>
                  <a:pt x="68" y="3"/>
                  <a:pt x="69" y="3"/>
                </a:cubicBezTo>
                <a:cubicBezTo>
                  <a:pt x="69" y="3"/>
                  <a:pt x="70" y="3"/>
                  <a:pt x="70" y="4"/>
                </a:cubicBezTo>
                <a:cubicBezTo>
                  <a:pt x="70" y="4"/>
                  <a:pt x="70" y="5"/>
                  <a:pt x="70" y="5"/>
                </a:cubicBezTo>
                <a:cubicBezTo>
                  <a:pt x="69" y="5"/>
                  <a:pt x="68" y="4"/>
                  <a:pt x="68" y="4"/>
                </a:cubicBezTo>
                <a:close/>
                <a:moveTo>
                  <a:pt x="70" y="3"/>
                </a:moveTo>
                <a:cubicBezTo>
                  <a:pt x="70" y="1"/>
                  <a:pt x="69" y="1"/>
                  <a:pt x="69" y="0"/>
                </a:cubicBezTo>
                <a:cubicBezTo>
                  <a:pt x="69" y="0"/>
                  <a:pt x="69" y="0"/>
                  <a:pt x="70" y="0"/>
                </a:cubicBezTo>
                <a:cubicBezTo>
                  <a:pt x="70" y="1"/>
                  <a:pt x="70" y="1"/>
                  <a:pt x="70" y="1"/>
                </a:cubicBezTo>
                <a:cubicBezTo>
                  <a:pt x="71" y="1"/>
                  <a:pt x="71" y="0"/>
                  <a:pt x="71" y="1"/>
                </a:cubicBezTo>
                <a:cubicBezTo>
                  <a:pt x="71" y="2"/>
                  <a:pt x="71" y="2"/>
                  <a:pt x="70" y="3"/>
                </a:cubicBezTo>
                <a:close/>
                <a:moveTo>
                  <a:pt x="2" y="40"/>
                </a:moveTo>
                <a:cubicBezTo>
                  <a:pt x="2" y="39"/>
                  <a:pt x="2" y="39"/>
                  <a:pt x="2" y="39"/>
                </a:cubicBezTo>
                <a:cubicBezTo>
                  <a:pt x="3" y="39"/>
                  <a:pt x="3" y="39"/>
                  <a:pt x="3" y="40"/>
                </a:cubicBezTo>
                <a:cubicBezTo>
                  <a:pt x="4" y="40"/>
                  <a:pt x="3" y="40"/>
                  <a:pt x="3" y="40"/>
                </a:cubicBezTo>
                <a:cubicBezTo>
                  <a:pt x="2" y="40"/>
                  <a:pt x="2" y="40"/>
                  <a:pt x="2" y="40"/>
                </a:cubicBezTo>
                <a:close/>
                <a:moveTo>
                  <a:pt x="72" y="3"/>
                </a:moveTo>
                <a:cubicBezTo>
                  <a:pt x="72" y="2"/>
                  <a:pt x="73" y="2"/>
                  <a:pt x="73" y="2"/>
                </a:cubicBezTo>
                <a:cubicBezTo>
                  <a:pt x="74" y="2"/>
                  <a:pt x="74" y="2"/>
                  <a:pt x="74" y="3"/>
                </a:cubicBezTo>
                <a:cubicBezTo>
                  <a:pt x="73" y="3"/>
                  <a:pt x="73" y="3"/>
                  <a:pt x="72" y="4"/>
                </a:cubicBezTo>
                <a:cubicBezTo>
                  <a:pt x="72" y="4"/>
                  <a:pt x="72" y="3"/>
                  <a:pt x="72" y="3"/>
                </a:cubicBezTo>
                <a:close/>
                <a:moveTo>
                  <a:pt x="93" y="14"/>
                </a:moveTo>
                <a:cubicBezTo>
                  <a:pt x="93" y="14"/>
                  <a:pt x="92" y="13"/>
                  <a:pt x="93" y="13"/>
                </a:cubicBezTo>
                <a:cubicBezTo>
                  <a:pt x="94" y="13"/>
                  <a:pt x="94" y="14"/>
                  <a:pt x="94" y="14"/>
                </a:cubicBezTo>
                <a:cubicBezTo>
                  <a:pt x="94" y="15"/>
                  <a:pt x="94" y="15"/>
                  <a:pt x="93" y="15"/>
                </a:cubicBezTo>
                <a:cubicBezTo>
                  <a:pt x="93" y="15"/>
                  <a:pt x="92" y="15"/>
                  <a:pt x="93" y="14"/>
                </a:cubicBezTo>
                <a:close/>
                <a:moveTo>
                  <a:pt x="64" y="11"/>
                </a:moveTo>
                <a:cubicBezTo>
                  <a:pt x="63" y="10"/>
                  <a:pt x="64" y="9"/>
                  <a:pt x="65" y="8"/>
                </a:cubicBezTo>
                <a:cubicBezTo>
                  <a:pt x="65" y="9"/>
                  <a:pt x="66" y="10"/>
                  <a:pt x="65" y="11"/>
                </a:cubicBezTo>
                <a:cubicBezTo>
                  <a:pt x="64" y="11"/>
                  <a:pt x="64" y="11"/>
                  <a:pt x="64" y="11"/>
                </a:cubicBezTo>
                <a:close/>
                <a:moveTo>
                  <a:pt x="65" y="58"/>
                </a:moveTo>
                <a:cubicBezTo>
                  <a:pt x="65" y="57"/>
                  <a:pt x="64" y="57"/>
                  <a:pt x="65" y="57"/>
                </a:cubicBezTo>
                <a:cubicBezTo>
                  <a:pt x="65" y="57"/>
                  <a:pt x="65" y="57"/>
                  <a:pt x="65" y="58"/>
                </a:cubicBezTo>
                <a:cubicBezTo>
                  <a:pt x="65" y="58"/>
                  <a:pt x="65" y="59"/>
                  <a:pt x="65" y="59"/>
                </a:cubicBezTo>
                <a:cubicBezTo>
                  <a:pt x="64" y="59"/>
                  <a:pt x="64" y="58"/>
                  <a:pt x="65" y="58"/>
                </a:cubicBezTo>
                <a:close/>
                <a:moveTo>
                  <a:pt x="27" y="29"/>
                </a:moveTo>
                <a:cubicBezTo>
                  <a:pt x="27" y="29"/>
                  <a:pt x="27" y="29"/>
                  <a:pt x="27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7" y="30"/>
                  <a:pt x="27" y="30"/>
                </a:cubicBezTo>
                <a:cubicBezTo>
                  <a:pt x="27" y="30"/>
                  <a:pt x="27" y="29"/>
                  <a:pt x="27" y="29"/>
                </a:cubicBezTo>
                <a:close/>
                <a:moveTo>
                  <a:pt x="75" y="16"/>
                </a:moveTo>
                <a:cubicBezTo>
                  <a:pt x="75" y="16"/>
                  <a:pt x="74" y="17"/>
                  <a:pt x="74" y="17"/>
                </a:cubicBezTo>
                <a:cubicBezTo>
                  <a:pt x="74" y="16"/>
                  <a:pt x="74" y="16"/>
                  <a:pt x="75" y="16"/>
                </a:cubicBezTo>
                <a:close/>
                <a:moveTo>
                  <a:pt x="42" y="148"/>
                </a:moveTo>
                <a:cubicBezTo>
                  <a:pt x="42" y="148"/>
                  <a:pt x="42" y="148"/>
                  <a:pt x="42" y="148"/>
                </a:cubicBezTo>
                <a:cubicBezTo>
                  <a:pt x="41" y="148"/>
                  <a:pt x="41" y="148"/>
                  <a:pt x="41" y="148"/>
                </a:cubicBezTo>
                <a:cubicBezTo>
                  <a:pt x="41" y="148"/>
                  <a:pt x="41" y="147"/>
                  <a:pt x="42" y="147"/>
                </a:cubicBezTo>
                <a:cubicBezTo>
                  <a:pt x="42" y="148"/>
                  <a:pt x="42" y="148"/>
                  <a:pt x="42" y="148"/>
                </a:cubicBezTo>
                <a:close/>
                <a:moveTo>
                  <a:pt x="29" y="79"/>
                </a:moveTo>
                <a:cubicBezTo>
                  <a:pt x="29" y="79"/>
                  <a:pt x="28" y="79"/>
                  <a:pt x="29" y="79"/>
                </a:cubicBezTo>
                <a:cubicBezTo>
                  <a:pt x="29" y="78"/>
                  <a:pt x="29" y="78"/>
                  <a:pt x="29" y="78"/>
                </a:cubicBezTo>
                <a:cubicBezTo>
                  <a:pt x="29" y="78"/>
                  <a:pt x="29" y="78"/>
                  <a:pt x="29" y="79"/>
                </a:cubicBezTo>
                <a:cubicBezTo>
                  <a:pt x="29" y="79"/>
                  <a:pt x="29" y="79"/>
                  <a:pt x="29" y="79"/>
                </a:cubicBezTo>
                <a:close/>
                <a:moveTo>
                  <a:pt x="86" y="124"/>
                </a:moveTo>
                <a:cubicBezTo>
                  <a:pt x="86" y="124"/>
                  <a:pt x="86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5" y="125"/>
                  <a:pt x="85" y="125"/>
                </a:cubicBezTo>
                <a:cubicBezTo>
                  <a:pt x="85" y="125"/>
                  <a:pt x="86" y="124"/>
                  <a:pt x="86" y="124"/>
                </a:cubicBezTo>
                <a:close/>
                <a:moveTo>
                  <a:pt x="92" y="11"/>
                </a:moveTo>
                <a:cubicBezTo>
                  <a:pt x="92" y="11"/>
                  <a:pt x="92" y="11"/>
                  <a:pt x="92" y="11"/>
                </a:cubicBezTo>
                <a:cubicBezTo>
                  <a:pt x="92" y="10"/>
                  <a:pt x="92" y="10"/>
                  <a:pt x="93" y="11"/>
                </a:cubicBezTo>
                <a:cubicBezTo>
                  <a:pt x="93" y="11"/>
                  <a:pt x="92" y="11"/>
                  <a:pt x="92" y="11"/>
                </a:cubicBezTo>
                <a:close/>
                <a:moveTo>
                  <a:pt x="11" y="93"/>
                </a:moveTo>
                <a:cubicBezTo>
                  <a:pt x="11" y="93"/>
                  <a:pt x="11" y="94"/>
                  <a:pt x="11" y="95"/>
                </a:cubicBezTo>
                <a:cubicBezTo>
                  <a:pt x="11" y="94"/>
                  <a:pt x="10" y="94"/>
                  <a:pt x="10" y="94"/>
                </a:cubicBezTo>
                <a:cubicBezTo>
                  <a:pt x="9" y="93"/>
                  <a:pt x="9" y="93"/>
                  <a:pt x="9" y="93"/>
                </a:cubicBezTo>
                <a:cubicBezTo>
                  <a:pt x="9" y="91"/>
                  <a:pt x="7" y="89"/>
                  <a:pt x="6" y="87"/>
                </a:cubicBezTo>
                <a:cubicBezTo>
                  <a:pt x="6" y="87"/>
                  <a:pt x="6" y="86"/>
                  <a:pt x="6" y="87"/>
                </a:cubicBezTo>
                <a:cubicBezTo>
                  <a:pt x="3" y="87"/>
                  <a:pt x="3" y="85"/>
                  <a:pt x="3" y="84"/>
                </a:cubicBezTo>
                <a:cubicBezTo>
                  <a:pt x="3" y="81"/>
                  <a:pt x="2" y="79"/>
                  <a:pt x="1" y="76"/>
                </a:cubicBezTo>
                <a:cubicBezTo>
                  <a:pt x="0" y="75"/>
                  <a:pt x="1" y="73"/>
                  <a:pt x="0" y="72"/>
                </a:cubicBezTo>
                <a:cubicBezTo>
                  <a:pt x="0" y="71"/>
                  <a:pt x="1" y="71"/>
                  <a:pt x="1" y="71"/>
                </a:cubicBezTo>
                <a:cubicBezTo>
                  <a:pt x="2" y="72"/>
                  <a:pt x="3" y="72"/>
                  <a:pt x="3" y="73"/>
                </a:cubicBezTo>
                <a:cubicBezTo>
                  <a:pt x="3" y="73"/>
                  <a:pt x="3" y="73"/>
                  <a:pt x="3" y="73"/>
                </a:cubicBezTo>
                <a:cubicBezTo>
                  <a:pt x="4" y="73"/>
                  <a:pt x="4" y="74"/>
                  <a:pt x="3" y="74"/>
                </a:cubicBezTo>
                <a:cubicBezTo>
                  <a:pt x="3" y="75"/>
                  <a:pt x="3" y="75"/>
                  <a:pt x="3" y="76"/>
                </a:cubicBezTo>
                <a:cubicBezTo>
                  <a:pt x="5" y="76"/>
                  <a:pt x="4" y="77"/>
                  <a:pt x="4" y="77"/>
                </a:cubicBezTo>
                <a:cubicBezTo>
                  <a:pt x="4" y="78"/>
                  <a:pt x="4" y="79"/>
                  <a:pt x="4" y="79"/>
                </a:cubicBezTo>
                <a:cubicBezTo>
                  <a:pt x="5" y="79"/>
                  <a:pt x="4" y="80"/>
                  <a:pt x="4" y="80"/>
                </a:cubicBezTo>
                <a:cubicBezTo>
                  <a:pt x="4" y="81"/>
                  <a:pt x="4" y="81"/>
                  <a:pt x="5" y="81"/>
                </a:cubicBezTo>
                <a:cubicBezTo>
                  <a:pt x="5" y="81"/>
                  <a:pt x="5" y="81"/>
                  <a:pt x="5" y="82"/>
                </a:cubicBezTo>
                <a:cubicBezTo>
                  <a:pt x="5" y="82"/>
                  <a:pt x="5" y="83"/>
                  <a:pt x="6" y="83"/>
                </a:cubicBezTo>
                <a:cubicBezTo>
                  <a:pt x="6" y="83"/>
                  <a:pt x="7" y="84"/>
                  <a:pt x="7" y="84"/>
                </a:cubicBezTo>
                <a:cubicBezTo>
                  <a:pt x="7" y="85"/>
                  <a:pt x="8" y="86"/>
                  <a:pt x="9" y="87"/>
                </a:cubicBezTo>
                <a:cubicBezTo>
                  <a:pt x="9" y="87"/>
                  <a:pt x="10" y="87"/>
                  <a:pt x="9" y="87"/>
                </a:cubicBezTo>
                <a:cubicBezTo>
                  <a:pt x="9" y="89"/>
                  <a:pt x="10" y="90"/>
                  <a:pt x="10" y="92"/>
                </a:cubicBezTo>
                <a:cubicBezTo>
                  <a:pt x="10" y="92"/>
                  <a:pt x="10" y="92"/>
                  <a:pt x="10" y="92"/>
                </a:cubicBezTo>
                <a:cubicBezTo>
                  <a:pt x="11" y="92"/>
                  <a:pt x="11" y="93"/>
                  <a:pt x="11" y="93"/>
                </a:cubicBezTo>
                <a:close/>
                <a:moveTo>
                  <a:pt x="124" y="75"/>
                </a:moveTo>
                <a:cubicBezTo>
                  <a:pt x="124" y="75"/>
                  <a:pt x="124" y="75"/>
                  <a:pt x="124" y="75"/>
                </a:cubicBezTo>
                <a:cubicBezTo>
                  <a:pt x="124" y="75"/>
                  <a:pt x="123" y="75"/>
                  <a:pt x="123" y="75"/>
                </a:cubicBezTo>
                <a:cubicBezTo>
                  <a:pt x="124" y="75"/>
                  <a:pt x="124" y="75"/>
                  <a:pt x="124" y="75"/>
                </a:cubicBezTo>
                <a:cubicBezTo>
                  <a:pt x="124" y="75"/>
                  <a:pt x="124" y="75"/>
                  <a:pt x="124" y="75"/>
                </a:cubicBezTo>
                <a:close/>
                <a:moveTo>
                  <a:pt x="62" y="52"/>
                </a:moveTo>
                <a:cubicBezTo>
                  <a:pt x="62" y="52"/>
                  <a:pt x="62" y="51"/>
                  <a:pt x="62" y="51"/>
                </a:cubicBezTo>
                <a:cubicBezTo>
                  <a:pt x="62" y="51"/>
                  <a:pt x="62" y="52"/>
                  <a:pt x="62" y="52"/>
                </a:cubicBezTo>
                <a:cubicBezTo>
                  <a:pt x="62" y="52"/>
                  <a:pt x="62" y="52"/>
                  <a:pt x="62" y="52"/>
                </a:cubicBezTo>
                <a:cubicBezTo>
                  <a:pt x="62" y="52"/>
                  <a:pt x="62" y="52"/>
                  <a:pt x="62" y="5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" name="Freeform 703">
            <a:extLst>
              <a:ext uri="{FF2B5EF4-FFF2-40B4-BE49-F238E27FC236}">
                <a16:creationId xmlns:a16="http://schemas.microsoft.com/office/drawing/2014/main" id="{7EFE9D07-2197-B183-7F59-3A435AA364F6}"/>
              </a:ext>
            </a:extLst>
          </p:cNvPr>
          <p:cNvSpPr>
            <a:spLocks noEditPoints="1"/>
          </p:cNvSpPr>
          <p:nvPr/>
        </p:nvSpPr>
        <p:spPr bwMode="auto">
          <a:xfrm>
            <a:off x="5340981" y="4238800"/>
            <a:ext cx="26068" cy="30190"/>
          </a:xfrm>
          <a:custGeom>
            <a:avLst/>
            <a:gdLst>
              <a:gd name="T0" fmla="*/ 1 w 12"/>
              <a:gd name="T1" fmla="*/ 0 h 16"/>
              <a:gd name="T2" fmla="*/ 1 w 12"/>
              <a:gd name="T3" fmla="*/ 0 h 16"/>
              <a:gd name="T4" fmla="*/ 0 w 12"/>
              <a:gd name="T5" fmla="*/ 0 h 16"/>
              <a:gd name="T6" fmla="*/ 4 w 12"/>
              <a:gd name="T7" fmla="*/ 7 h 16"/>
              <a:gd name="T8" fmla="*/ 4 w 12"/>
              <a:gd name="T9" fmla="*/ 9 h 16"/>
              <a:gd name="T10" fmla="*/ 5 w 12"/>
              <a:gd name="T11" fmla="*/ 11 h 16"/>
              <a:gd name="T12" fmla="*/ 6 w 12"/>
              <a:gd name="T13" fmla="*/ 12 h 16"/>
              <a:gd name="T14" fmla="*/ 7 w 12"/>
              <a:gd name="T15" fmla="*/ 13 h 16"/>
              <a:gd name="T16" fmla="*/ 7 w 12"/>
              <a:gd name="T17" fmla="*/ 14 h 16"/>
              <a:gd name="T18" fmla="*/ 8 w 12"/>
              <a:gd name="T19" fmla="*/ 15 h 16"/>
              <a:gd name="T20" fmla="*/ 11 w 12"/>
              <a:gd name="T21" fmla="*/ 16 h 16"/>
              <a:gd name="T22" fmla="*/ 11 w 12"/>
              <a:gd name="T23" fmla="*/ 15 h 16"/>
              <a:gd name="T24" fmla="*/ 12 w 12"/>
              <a:gd name="T25" fmla="*/ 16 h 16"/>
              <a:gd name="T26" fmla="*/ 12 w 12"/>
              <a:gd name="T27" fmla="*/ 14 h 16"/>
              <a:gd name="T28" fmla="*/ 11 w 12"/>
              <a:gd name="T29" fmla="*/ 13 h 16"/>
              <a:gd name="T30" fmla="*/ 10 w 12"/>
              <a:gd name="T31" fmla="*/ 12 h 16"/>
              <a:gd name="T32" fmla="*/ 9 w 12"/>
              <a:gd name="T33" fmla="*/ 10 h 16"/>
              <a:gd name="T34" fmla="*/ 8 w 12"/>
              <a:gd name="T35" fmla="*/ 10 h 16"/>
              <a:gd name="T36" fmla="*/ 7 w 12"/>
              <a:gd name="T37" fmla="*/ 9 h 16"/>
              <a:gd name="T38" fmla="*/ 7 w 12"/>
              <a:gd name="T39" fmla="*/ 8 h 16"/>
              <a:gd name="T40" fmla="*/ 6 w 12"/>
              <a:gd name="T41" fmla="*/ 7 h 16"/>
              <a:gd name="T42" fmla="*/ 6 w 12"/>
              <a:gd name="T43" fmla="*/ 7 h 16"/>
              <a:gd name="T44" fmla="*/ 6 w 12"/>
              <a:gd name="T45" fmla="*/ 7 h 16"/>
              <a:gd name="T46" fmla="*/ 5 w 12"/>
              <a:gd name="T47" fmla="*/ 7 h 16"/>
              <a:gd name="T48" fmla="*/ 4 w 12"/>
              <a:gd name="T49" fmla="*/ 6 h 16"/>
              <a:gd name="T50" fmla="*/ 4 w 12"/>
              <a:gd name="T51" fmla="*/ 6 h 16"/>
              <a:gd name="T52" fmla="*/ 4 w 12"/>
              <a:gd name="T53" fmla="*/ 7 h 16"/>
              <a:gd name="T54" fmla="*/ 3 w 12"/>
              <a:gd name="T55" fmla="*/ 7 h 16"/>
              <a:gd name="T56" fmla="*/ 4 w 12"/>
              <a:gd name="T57" fmla="*/ 7 h 16"/>
              <a:gd name="T58" fmla="*/ 4 w 12"/>
              <a:gd name="T59" fmla="*/ 7 h 16"/>
              <a:gd name="T60" fmla="*/ 4 w 12"/>
              <a:gd name="T61" fmla="*/ 7 h 16"/>
              <a:gd name="T62" fmla="*/ 3 w 12"/>
              <a:gd name="T63" fmla="*/ 7 h 16"/>
              <a:gd name="T64" fmla="*/ 3 w 12"/>
              <a:gd name="T65" fmla="*/ 7 h 16"/>
              <a:gd name="T66" fmla="*/ 3 w 12"/>
              <a:gd name="T67" fmla="*/ 7 h 16"/>
              <a:gd name="T68" fmla="*/ 4 w 12"/>
              <a:gd name="T69" fmla="*/ 6 h 16"/>
              <a:gd name="T70" fmla="*/ 4 w 12"/>
              <a:gd name="T71" fmla="*/ 5 h 16"/>
              <a:gd name="T72" fmla="*/ 4 w 12"/>
              <a:gd name="T73" fmla="*/ 5 h 16"/>
              <a:gd name="T74" fmla="*/ 4 w 12"/>
              <a:gd name="T75" fmla="*/ 4 h 16"/>
              <a:gd name="T76" fmla="*/ 3 w 12"/>
              <a:gd name="T77" fmla="*/ 3 h 16"/>
              <a:gd name="T78" fmla="*/ 3 w 12"/>
              <a:gd name="T79" fmla="*/ 4 h 16"/>
              <a:gd name="T80" fmla="*/ 3 w 12"/>
              <a:gd name="T81" fmla="*/ 4 h 16"/>
              <a:gd name="T82" fmla="*/ 3 w 12"/>
              <a:gd name="T83" fmla="*/ 4 h 16"/>
              <a:gd name="T84" fmla="*/ 3 w 12"/>
              <a:gd name="T85" fmla="*/ 4 h 16"/>
              <a:gd name="T86" fmla="*/ 3 w 12"/>
              <a:gd name="T87" fmla="*/ 5 h 16"/>
              <a:gd name="T88" fmla="*/ 3 w 12"/>
              <a:gd name="T89" fmla="*/ 6 h 16"/>
              <a:gd name="T90" fmla="*/ 3 w 12"/>
              <a:gd name="T91" fmla="*/ 6 h 16"/>
              <a:gd name="T92" fmla="*/ 3 w 12"/>
              <a:gd name="T93" fmla="*/ 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" h="16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lose/>
                <a:moveTo>
                  <a:pt x="4" y="7"/>
                </a:move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5" y="10"/>
                  <a:pt x="5" y="10"/>
                  <a:pt x="5" y="11"/>
                </a:cubicBezTo>
                <a:cubicBezTo>
                  <a:pt x="5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12"/>
                  <a:pt x="7" y="12"/>
                  <a:pt x="7" y="12"/>
                </a:cubicBezTo>
                <a:cubicBezTo>
                  <a:pt x="7" y="12"/>
                  <a:pt x="7" y="12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8" y="14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9" y="16"/>
                  <a:pt x="10" y="16"/>
                  <a:pt x="10" y="16"/>
                </a:cubicBezTo>
                <a:cubicBezTo>
                  <a:pt x="10" y="16"/>
                  <a:pt x="11" y="16"/>
                  <a:pt x="11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6"/>
                  <a:pt x="11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6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2"/>
                  <a:pt x="10" y="12"/>
                  <a:pt x="10" y="11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1"/>
                  <a:pt x="10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0"/>
                </a:cubicBezTo>
                <a:cubicBezTo>
                  <a:pt x="9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9"/>
                  <a:pt x="8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6" y="8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4" y="7"/>
                </a:cubicBezTo>
                <a:cubicBezTo>
                  <a:pt x="4" y="7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lose/>
                <a:moveTo>
                  <a:pt x="3" y="7"/>
                </a:moveTo>
                <a:cubicBezTo>
                  <a:pt x="3" y="7"/>
                  <a:pt x="3" y="7"/>
                  <a:pt x="3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lose/>
                <a:moveTo>
                  <a:pt x="4" y="6"/>
                </a:move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5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5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3" y="4"/>
                  <a:pt x="3" y="3"/>
                </a:cubicBezTo>
                <a:cubicBezTo>
                  <a:pt x="3" y="3"/>
                  <a:pt x="3" y="3"/>
                  <a:pt x="3" y="3"/>
                </a:cubicBezTo>
                <a:cubicBezTo>
                  <a:pt x="3" y="3"/>
                  <a:pt x="3" y="3"/>
                  <a:pt x="3" y="3"/>
                </a:cubicBezTo>
                <a:cubicBezTo>
                  <a:pt x="3" y="3"/>
                  <a:pt x="3" y="3"/>
                  <a:pt x="3" y="3"/>
                </a:cubicBezTo>
                <a:cubicBezTo>
                  <a:pt x="3" y="3"/>
                  <a:pt x="3" y="3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4" y="6"/>
                  <a:pt x="4" y="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" name="Freeform 707">
            <a:extLst>
              <a:ext uri="{FF2B5EF4-FFF2-40B4-BE49-F238E27FC236}">
                <a16:creationId xmlns:a16="http://schemas.microsoft.com/office/drawing/2014/main" id="{5544B334-8B89-85C9-CCB8-AAF0F80EF16B}"/>
              </a:ext>
            </a:extLst>
          </p:cNvPr>
          <p:cNvSpPr>
            <a:spLocks noEditPoints="1"/>
          </p:cNvSpPr>
          <p:nvPr/>
        </p:nvSpPr>
        <p:spPr bwMode="auto">
          <a:xfrm>
            <a:off x="5266035" y="4289116"/>
            <a:ext cx="77390" cy="41690"/>
          </a:xfrm>
          <a:custGeom>
            <a:avLst/>
            <a:gdLst>
              <a:gd name="T0" fmla="*/ 8 w 36"/>
              <a:gd name="T1" fmla="*/ 5 h 22"/>
              <a:gd name="T2" fmla="*/ 9 w 36"/>
              <a:gd name="T3" fmla="*/ 7 h 22"/>
              <a:gd name="T4" fmla="*/ 10 w 36"/>
              <a:gd name="T5" fmla="*/ 8 h 22"/>
              <a:gd name="T6" fmla="*/ 12 w 36"/>
              <a:gd name="T7" fmla="*/ 8 h 22"/>
              <a:gd name="T8" fmla="*/ 13 w 36"/>
              <a:gd name="T9" fmla="*/ 8 h 22"/>
              <a:gd name="T10" fmla="*/ 11 w 36"/>
              <a:gd name="T11" fmla="*/ 7 h 22"/>
              <a:gd name="T12" fmla="*/ 14 w 36"/>
              <a:gd name="T13" fmla="*/ 10 h 22"/>
              <a:gd name="T14" fmla="*/ 13 w 36"/>
              <a:gd name="T15" fmla="*/ 10 h 22"/>
              <a:gd name="T16" fmla="*/ 14 w 36"/>
              <a:gd name="T17" fmla="*/ 12 h 22"/>
              <a:gd name="T18" fmla="*/ 15 w 36"/>
              <a:gd name="T19" fmla="*/ 11 h 22"/>
              <a:gd name="T20" fmla="*/ 13 w 36"/>
              <a:gd name="T21" fmla="*/ 8 h 22"/>
              <a:gd name="T22" fmla="*/ 13 w 36"/>
              <a:gd name="T23" fmla="*/ 15 h 22"/>
              <a:gd name="T24" fmla="*/ 12 w 36"/>
              <a:gd name="T25" fmla="*/ 15 h 22"/>
              <a:gd name="T26" fmla="*/ 14 w 36"/>
              <a:gd name="T27" fmla="*/ 15 h 22"/>
              <a:gd name="T28" fmla="*/ 14 w 36"/>
              <a:gd name="T29" fmla="*/ 15 h 22"/>
              <a:gd name="T30" fmla="*/ 13 w 36"/>
              <a:gd name="T31" fmla="*/ 15 h 22"/>
              <a:gd name="T32" fmla="*/ 23 w 36"/>
              <a:gd name="T33" fmla="*/ 15 h 22"/>
              <a:gd name="T34" fmla="*/ 24 w 36"/>
              <a:gd name="T35" fmla="*/ 15 h 22"/>
              <a:gd name="T36" fmla="*/ 25 w 36"/>
              <a:gd name="T37" fmla="*/ 16 h 22"/>
              <a:gd name="T38" fmla="*/ 26 w 36"/>
              <a:gd name="T39" fmla="*/ 15 h 22"/>
              <a:gd name="T40" fmla="*/ 24 w 36"/>
              <a:gd name="T41" fmla="*/ 15 h 22"/>
              <a:gd name="T42" fmla="*/ 27 w 36"/>
              <a:gd name="T43" fmla="*/ 19 h 22"/>
              <a:gd name="T44" fmla="*/ 29 w 36"/>
              <a:gd name="T45" fmla="*/ 19 h 22"/>
              <a:gd name="T46" fmla="*/ 28 w 36"/>
              <a:gd name="T47" fmla="*/ 19 h 22"/>
              <a:gd name="T48" fmla="*/ 28 w 36"/>
              <a:gd name="T49" fmla="*/ 20 h 22"/>
              <a:gd name="T50" fmla="*/ 29 w 36"/>
              <a:gd name="T51" fmla="*/ 21 h 22"/>
              <a:gd name="T52" fmla="*/ 30 w 36"/>
              <a:gd name="T53" fmla="*/ 21 h 22"/>
              <a:gd name="T54" fmla="*/ 32 w 36"/>
              <a:gd name="T55" fmla="*/ 22 h 22"/>
              <a:gd name="T56" fmla="*/ 31 w 36"/>
              <a:gd name="T57" fmla="*/ 21 h 22"/>
              <a:gd name="T58" fmla="*/ 29 w 36"/>
              <a:gd name="T59" fmla="*/ 20 h 22"/>
              <a:gd name="T60" fmla="*/ 35 w 36"/>
              <a:gd name="T61" fmla="*/ 20 h 22"/>
              <a:gd name="T62" fmla="*/ 36 w 36"/>
              <a:gd name="T63" fmla="*/ 20 h 22"/>
              <a:gd name="T64" fmla="*/ 35 w 36"/>
              <a:gd name="T65" fmla="*/ 20 h 22"/>
              <a:gd name="T66" fmla="*/ 34 w 36"/>
              <a:gd name="T67" fmla="*/ 20 h 22"/>
              <a:gd name="T68" fmla="*/ 27 w 36"/>
              <a:gd name="T69" fmla="*/ 5 h 22"/>
              <a:gd name="T70" fmla="*/ 27 w 36"/>
              <a:gd name="T71" fmla="*/ 5 h 22"/>
              <a:gd name="T72" fmla="*/ 25 w 36"/>
              <a:gd name="T73" fmla="*/ 4 h 22"/>
              <a:gd name="T74" fmla="*/ 25 w 36"/>
              <a:gd name="T75" fmla="*/ 5 h 22"/>
              <a:gd name="T76" fmla="*/ 26 w 36"/>
              <a:gd name="T77" fmla="*/ 5 h 22"/>
              <a:gd name="T78" fmla="*/ 23 w 36"/>
              <a:gd name="T79" fmla="*/ 4 h 22"/>
              <a:gd name="T80" fmla="*/ 23 w 36"/>
              <a:gd name="T81" fmla="*/ 3 h 22"/>
              <a:gd name="T82" fmla="*/ 24 w 36"/>
              <a:gd name="T83" fmla="*/ 4 h 22"/>
              <a:gd name="T84" fmla="*/ 13 w 36"/>
              <a:gd name="T85" fmla="*/ 1 h 22"/>
              <a:gd name="T86" fmla="*/ 14 w 36"/>
              <a:gd name="T87" fmla="*/ 1 h 22"/>
              <a:gd name="T88" fmla="*/ 14 w 36"/>
              <a:gd name="T89" fmla="*/ 2 h 22"/>
              <a:gd name="T90" fmla="*/ 14 w 36"/>
              <a:gd name="T91" fmla="*/ 0 h 22"/>
              <a:gd name="T92" fmla="*/ 12 w 36"/>
              <a:gd name="T93" fmla="*/ 12 h 22"/>
              <a:gd name="T94" fmla="*/ 10 w 36"/>
              <a:gd name="T95" fmla="*/ 12 h 22"/>
              <a:gd name="T96" fmla="*/ 7 w 36"/>
              <a:gd name="T97" fmla="*/ 11 h 22"/>
              <a:gd name="T98" fmla="*/ 5 w 36"/>
              <a:gd name="T99" fmla="*/ 9 h 22"/>
              <a:gd name="T100" fmla="*/ 7 w 36"/>
              <a:gd name="T101" fmla="*/ 8 h 22"/>
              <a:gd name="T102" fmla="*/ 4 w 36"/>
              <a:gd name="T103" fmla="*/ 8 h 22"/>
              <a:gd name="T104" fmla="*/ 0 w 36"/>
              <a:gd name="T105" fmla="*/ 9 h 22"/>
              <a:gd name="T106" fmla="*/ 3 w 36"/>
              <a:gd name="T107" fmla="*/ 10 h 22"/>
              <a:gd name="T108" fmla="*/ 6 w 36"/>
              <a:gd name="T109" fmla="*/ 14 h 22"/>
              <a:gd name="T110" fmla="*/ 7 w 36"/>
              <a:gd name="T111" fmla="*/ 14 h 22"/>
              <a:gd name="T112" fmla="*/ 7 w 36"/>
              <a:gd name="T113" fmla="*/ 15 h 22"/>
              <a:gd name="T114" fmla="*/ 8 w 36"/>
              <a:gd name="T115" fmla="*/ 15 h 22"/>
              <a:gd name="T116" fmla="*/ 10 w 36"/>
              <a:gd name="T117" fmla="*/ 15 h 22"/>
              <a:gd name="T118" fmla="*/ 9 w 36"/>
              <a:gd name="T119" fmla="*/ 13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6" h="22">
                <a:moveTo>
                  <a:pt x="8" y="7"/>
                </a:move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8" y="6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8" y="7"/>
                </a:cubicBezTo>
                <a:cubicBezTo>
                  <a:pt x="8" y="7"/>
                  <a:pt x="8" y="7"/>
                  <a:pt x="8" y="7"/>
                </a:cubicBezTo>
                <a:close/>
                <a:moveTo>
                  <a:pt x="10" y="7"/>
                </a:move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1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3" y="8"/>
                  <a:pt x="13" y="8"/>
                </a:cubicBezTo>
                <a:cubicBezTo>
                  <a:pt x="13" y="8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7"/>
                  <a:pt x="11" y="6"/>
                  <a:pt x="11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1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7"/>
                </a:cubicBezTo>
                <a:close/>
                <a:moveTo>
                  <a:pt x="14" y="10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10"/>
                  <a:pt x="14" y="10"/>
                  <a:pt x="14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9"/>
                  <a:pt x="13" y="9"/>
                  <a:pt x="13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10"/>
                </a:cubicBezTo>
                <a:cubicBezTo>
                  <a:pt x="12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4" y="11"/>
                  <a:pt x="14" y="11"/>
                </a:cubicBezTo>
                <a:cubicBezTo>
                  <a:pt x="14" y="11"/>
                  <a:pt x="14" y="11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6" y="11"/>
                  <a:pt x="16" y="11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0"/>
                  <a:pt x="14" y="10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3" y="15"/>
                </a:move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4"/>
                </a:cubicBezTo>
                <a:cubicBezTo>
                  <a:pt x="13" y="14"/>
                  <a:pt x="13" y="15"/>
                  <a:pt x="13" y="15"/>
                </a:cubicBezTo>
                <a:cubicBezTo>
                  <a:pt x="13" y="15"/>
                  <a:pt x="13" y="15"/>
                  <a:pt x="12" y="14"/>
                </a:cubicBezTo>
                <a:cubicBezTo>
                  <a:pt x="12" y="14"/>
                  <a:pt x="12" y="14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lose/>
                <a:moveTo>
                  <a:pt x="14" y="15"/>
                </a:move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4" y="15"/>
                  <a:pt x="14" y="15"/>
                  <a:pt x="14" y="15"/>
                </a:cubicBezTo>
                <a:close/>
                <a:moveTo>
                  <a:pt x="23" y="15"/>
                </a:move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lose/>
                <a:moveTo>
                  <a:pt x="24" y="15"/>
                </a:move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6"/>
                  <a:pt x="25" y="16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6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lose/>
                <a:moveTo>
                  <a:pt x="27" y="19"/>
                </a:move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lose/>
                <a:moveTo>
                  <a:pt x="29" y="19"/>
                </a:move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9" y="20"/>
                  <a:pt x="29" y="20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lose/>
                <a:moveTo>
                  <a:pt x="28" y="20"/>
                </a:moveTo>
                <a:cubicBezTo>
                  <a:pt x="28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2"/>
                  <a:pt x="30" y="22"/>
                </a:cubicBezTo>
                <a:cubicBezTo>
                  <a:pt x="30" y="22"/>
                  <a:pt x="30" y="22"/>
                  <a:pt x="30" y="22"/>
                </a:cubicBezTo>
                <a:cubicBezTo>
                  <a:pt x="30" y="22"/>
                  <a:pt x="30" y="22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2"/>
                  <a:pt x="30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1" y="21"/>
                  <a:pt x="31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1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0"/>
                  <a:pt x="30" y="20"/>
                </a:cubicBezTo>
                <a:cubicBezTo>
                  <a:pt x="30" y="20"/>
                  <a:pt x="30" y="20"/>
                  <a:pt x="30" y="20"/>
                </a:cubicBezTo>
                <a:cubicBezTo>
                  <a:pt x="30" y="20"/>
                  <a:pt x="30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9" y="20"/>
                </a:cubicBezTo>
                <a:cubicBezTo>
                  <a:pt x="29" y="20"/>
                  <a:pt x="28" y="20"/>
                  <a:pt x="28" y="20"/>
                </a:cubicBezTo>
                <a:close/>
                <a:moveTo>
                  <a:pt x="35" y="20"/>
                </a:move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6" y="20"/>
                  <a:pt x="36" y="20"/>
                </a:cubicBezTo>
                <a:cubicBezTo>
                  <a:pt x="36" y="20"/>
                  <a:pt x="36" y="20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5" y="21"/>
                  <a:pt x="35" y="21"/>
                </a:cubicBezTo>
                <a:cubicBezTo>
                  <a:pt x="35" y="21"/>
                  <a:pt x="35" y="21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lose/>
                <a:moveTo>
                  <a:pt x="27" y="5"/>
                </a:move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5" y="4"/>
                  <a:pt x="25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6" y="5"/>
                  <a:pt x="26" y="5"/>
                  <a:pt x="26" y="6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5"/>
                  <a:pt x="26" y="6"/>
                  <a:pt x="27" y="5"/>
                </a:cubicBezTo>
                <a:cubicBezTo>
                  <a:pt x="27" y="5"/>
                  <a:pt x="27" y="5"/>
                  <a:pt x="27" y="5"/>
                </a:cubicBezTo>
                <a:close/>
                <a:moveTo>
                  <a:pt x="23" y="4"/>
                </a:move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lose/>
                <a:moveTo>
                  <a:pt x="24" y="4"/>
                </a:move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3"/>
                  <a:pt x="24" y="3"/>
                </a:cubicBezTo>
                <a:cubicBezTo>
                  <a:pt x="24" y="3"/>
                  <a:pt x="24" y="3"/>
                  <a:pt x="24" y="3"/>
                </a:cubicBezTo>
                <a:cubicBezTo>
                  <a:pt x="24" y="3"/>
                  <a:pt x="23" y="3"/>
                  <a:pt x="23" y="3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3"/>
                  <a:pt x="23" y="3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lose/>
                <a:moveTo>
                  <a:pt x="13" y="0"/>
                </a:move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lose/>
                <a:moveTo>
                  <a:pt x="14" y="0"/>
                </a:move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1"/>
                  <a:pt x="14" y="1"/>
                  <a:pt x="15" y="1"/>
                </a:cubicBezTo>
                <a:cubicBezTo>
                  <a:pt x="15" y="1"/>
                  <a:pt x="15" y="1"/>
                  <a:pt x="15" y="1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lose/>
                <a:moveTo>
                  <a:pt x="13" y="12"/>
                </a:moveTo>
                <a:cubicBezTo>
                  <a:pt x="12" y="13"/>
                  <a:pt x="12" y="13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0" y="12"/>
                  <a:pt x="10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2"/>
                  <a:pt x="9" y="12"/>
                  <a:pt x="8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2"/>
                  <a:pt x="8" y="12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2"/>
                </a:cubicBezTo>
                <a:cubicBezTo>
                  <a:pt x="8" y="12"/>
                  <a:pt x="8" y="11"/>
                  <a:pt x="8" y="11"/>
                </a:cubicBezTo>
                <a:cubicBezTo>
                  <a:pt x="8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2" y="8"/>
                  <a:pt x="2" y="8"/>
                </a:cubicBezTo>
                <a:cubicBezTo>
                  <a:pt x="2" y="8"/>
                  <a:pt x="1" y="8"/>
                  <a:pt x="1" y="8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2" y="9"/>
                  <a:pt x="2" y="9"/>
                </a:cubicBezTo>
                <a:cubicBezTo>
                  <a:pt x="2" y="9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3" y="10"/>
                  <a:pt x="3" y="10"/>
                </a:cubicBezTo>
                <a:cubicBezTo>
                  <a:pt x="3" y="11"/>
                  <a:pt x="3" y="11"/>
                  <a:pt x="3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6"/>
                  <a:pt x="8" y="16"/>
                  <a:pt x="8" y="16"/>
                </a:cubicBezTo>
                <a:cubicBezTo>
                  <a:pt x="9" y="16"/>
                  <a:pt x="9" y="15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0" y="14"/>
                  <a:pt x="10" y="14"/>
                </a:cubicBezTo>
                <a:cubicBezTo>
                  <a:pt x="10" y="14"/>
                  <a:pt x="9" y="14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2"/>
                  <a:pt x="12" y="12"/>
                </a:cubicBezTo>
                <a:cubicBezTo>
                  <a:pt x="13" y="12"/>
                  <a:pt x="13" y="12"/>
                  <a:pt x="13" y="1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DAC297E-53AC-7896-4CF3-C1742E53AB24}"/>
              </a:ext>
            </a:extLst>
          </p:cNvPr>
          <p:cNvGrpSpPr/>
          <p:nvPr/>
        </p:nvGrpSpPr>
        <p:grpSpPr>
          <a:xfrm>
            <a:off x="5147097" y="4206454"/>
            <a:ext cx="187367" cy="107101"/>
            <a:chOff x="9347200" y="4954588"/>
            <a:chExt cx="365125" cy="236538"/>
          </a:xfrm>
          <a:solidFill>
            <a:srgbClr val="A4A4A4"/>
          </a:solidFill>
        </p:grpSpPr>
        <p:sp>
          <p:nvSpPr>
            <p:cNvPr id="15" name="Freeform 697">
              <a:extLst>
                <a:ext uri="{FF2B5EF4-FFF2-40B4-BE49-F238E27FC236}">
                  <a16:creationId xmlns:a16="http://schemas.microsoft.com/office/drawing/2014/main" id="{4122C767-0835-08BB-45BB-2693E32F1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5000" y="5162550"/>
              <a:ext cx="4762" cy="476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0 h 1"/>
                <a:gd name="T14" fmla="*/ 1 w 1"/>
                <a:gd name="T15" fmla="*/ 0 h 1"/>
                <a:gd name="T16" fmla="*/ 0 w 1"/>
                <a:gd name="T17" fmla="*/ 0 h 1"/>
                <a:gd name="T18" fmla="*/ 0 w 1"/>
                <a:gd name="T19" fmla="*/ 0 h 1"/>
                <a:gd name="T20" fmla="*/ 0 w 1"/>
                <a:gd name="T21" fmla="*/ 0 h 1"/>
                <a:gd name="T22" fmla="*/ 0 w 1"/>
                <a:gd name="T23" fmla="*/ 0 h 1"/>
                <a:gd name="T24" fmla="*/ 0 w 1"/>
                <a:gd name="T25" fmla="*/ 1 h 1"/>
                <a:gd name="T26" fmla="*/ 0 w 1"/>
                <a:gd name="T27" fmla="*/ 1 h 1"/>
                <a:gd name="T28" fmla="*/ 0 w 1"/>
                <a:gd name="T29" fmla="*/ 1 h 1"/>
                <a:gd name="T30" fmla="*/ 0 w 1"/>
                <a:gd name="T31" fmla="*/ 1 h 1"/>
                <a:gd name="T32" fmla="*/ 0 w 1"/>
                <a:gd name="T33" fmla="*/ 1 h 1"/>
                <a:gd name="T34" fmla="*/ 0 w 1"/>
                <a:gd name="T35" fmla="*/ 1 h 1"/>
                <a:gd name="T36" fmla="*/ 0 w 1"/>
                <a:gd name="T37" fmla="*/ 1 h 1"/>
                <a:gd name="T38" fmla="*/ 1 w 1"/>
                <a:gd name="T39" fmla="*/ 1 h 1"/>
                <a:gd name="T40" fmla="*/ 1 w 1"/>
                <a:gd name="T41" fmla="*/ 1 h 1"/>
                <a:gd name="T42" fmla="*/ 1 w 1"/>
                <a:gd name="T43" fmla="*/ 1 h 1"/>
                <a:gd name="T44" fmla="*/ 1 w 1"/>
                <a:gd name="T45" fmla="*/ 1 h 1"/>
                <a:gd name="T46" fmla="*/ 1 w 1"/>
                <a:gd name="T47" fmla="*/ 1 h 1"/>
                <a:gd name="T48" fmla="*/ 1 w 1"/>
                <a:gd name="T49" fmla="*/ 1 h 1"/>
                <a:gd name="T50" fmla="*/ 1 w 1"/>
                <a:gd name="T51" fmla="*/ 1 h 1"/>
                <a:gd name="T52" fmla="*/ 1 w 1"/>
                <a:gd name="T53" fmla="*/ 1 h 1"/>
                <a:gd name="T54" fmla="*/ 1 w 1"/>
                <a:gd name="T55" fmla="*/ 1 h 1"/>
                <a:gd name="T56" fmla="*/ 1 w 1"/>
                <a:gd name="T57" fmla="*/ 1 h 1"/>
                <a:gd name="T58" fmla="*/ 1 w 1"/>
                <a:gd name="T5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" name="Freeform 698">
              <a:extLst>
                <a:ext uri="{FF2B5EF4-FFF2-40B4-BE49-F238E27FC236}">
                  <a16:creationId xmlns:a16="http://schemas.microsoft.com/office/drawing/2014/main" id="{F15C37AD-9641-3B5D-FA9D-11FF16140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0375" y="4970463"/>
              <a:ext cx="63500" cy="79375"/>
            </a:xfrm>
            <a:custGeom>
              <a:avLst/>
              <a:gdLst>
                <a:gd name="T0" fmla="*/ 9 w 15"/>
                <a:gd name="T1" fmla="*/ 19 h 19"/>
                <a:gd name="T2" fmla="*/ 9 w 15"/>
                <a:gd name="T3" fmla="*/ 18 h 19"/>
                <a:gd name="T4" fmla="*/ 9 w 15"/>
                <a:gd name="T5" fmla="*/ 17 h 19"/>
                <a:gd name="T6" fmla="*/ 9 w 15"/>
                <a:gd name="T7" fmla="*/ 17 h 19"/>
                <a:gd name="T8" fmla="*/ 9 w 15"/>
                <a:gd name="T9" fmla="*/ 14 h 19"/>
                <a:gd name="T10" fmla="*/ 3 w 15"/>
                <a:gd name="T11" fmla="*/ 11 h 19"/>
                <a:gd name="T12" fmla="*/ 6 w 15"/>
                <a:gd name="T13" fmla="*/ 9 h 19"/>
                <a:gd name="T14" fmla="*/ 6 w 15"/>
                <a:gd name="T15" fmla="*/ 9 h 19"/>
                <a:gd name="T16" fmla="*/ 6 w 15"/>
                <a:gd name="T17" fmla="*/ 10 h 19"/>
                <a:gd name="T18" fmla="*/ 6 w 15"/>
                <a:gd name="T19" fmla="*/ 10 h 19"/>
                <a:gd name="T20" fmla="*/ 6 w 15"/>
                <a:gd name="T21" fmla="*/ 10 h 19"/>
                <a:gd name="T22" fmla="*/ 11 w 15"/>
                <a:gd name="T23" fmla="*/ 10 h 19"/>
                <a:gd name="T24" fmla="*/ 12 w 15"/>
                <a:gd name="T25" fmla="*/ 9 h 19"/>
                <a:gd name="T26" fmla="*/ 12 w 15"/>
                <a:gd name="T27" fmla="*/ 7 h 19"/>
                <a:gd name="T28" fmla="*/ 12 w 15"/>
                <a:gd name="T29" fmla="*/ 6 h 19"/>
                <a:gd name="T30" fmla="*/ 12 w 15"/>
                <a:gd name="T31" fmla="*/ 6 h 19"/>
                <a:gd name="T32" fmla="*/ 13 w 15"/>
                <a:gd name="T33" fmla="*/ 6 h 19"/>
                <a:gd name="T34" fmla="*/ 14 w 15"/>
                <a:gd name="T35" fmla="*/ 6 h 19"/>
                <a:gd name="T36" fmla="*/ 15 w 15"/>
                <a:gd name="T37" fmla="*/ 6 h 19"/>
                <a:gd name="T38" fmla="*/ 15 w 15"/>
                <a:gd name="T39" fmla="*/ 5 h 19"/>
                <a:gd name="T40" fmla="*/ 14 w 15"/>
                <a:gd name="T41" fmla="*/ 5 h 19"/>
                <a:gd name="T42" fmla="*/ 14 w 15"/>
                <a:gd name="T43" fmla="*/ 5 h 19"/>
                <a:gd name="T44" fmla="*/ 13 w 15"/>
                <a:gd name="T45" fmla="*/ 5 h 19"/>
                <a:gd name="T46" fmla="*/ 11 w 15"/>
                <a:gd name="T47" fmla="*/ 4 h 19"/>
                <a:gd name="T48" fmla="*/ 11 w 15"/>
                <a:gd name="T49" fmla="*/ 4 h 19"/>
                <a:gd name="T50" fmla="*/ 10 w 15"/>
                <a:gd name="T51" fmla="*/ 4 h 19"/>
                <a:gd name="T52" fmla="*/ 9 w 15"/>
                <a:gd name="T53" fmla="*/ 4 h 19"/>
                <a:gd name="T54" fmla="*/ 9 w 15"/>
                <a:gd name="T55" fmla="*/ 3 h 19"/>
                <a:gd name="T56" fmla="*/ 8 w 15"/>
                <a:gd name="T57" fmla="*/ 3 h 19"/>
                <a:gd name="T58" fmla="*/ 8 w 15"/>
                <a:gd name="T59" fmla="*/ 3 h 19"/>
                <a:gd name="T60" fmla="*/ 7 w 15"/>
                <a:gd name="T61" fmla="*/ 2 h 19"/>
                <a:gd name="T62" fmla="*/ 7 w 15"/>
                <a:gd name="T63" fmla="*/ 2 h 19"/>
                <a:gd name="T64" fmla="*/ 7 w 15"/>
                <a:gd name="T65" fmla="*/ 2 h 19"/>
                <a:gd name="T66" fmla="*/ 6 w 15"/>
                <a:gd name="T67" fmla="*/ 2 h 19"/>
                <a:gd name="T68" fmla="*/ 6 w 15"/>
                <a:gd name="T69" fmla="*/ 2 h 19"/>
                <a:gd name="T70" fmla="*/ 4 w 15"/>
                <a:gd name="T71" fmla="*/ 1 h 19"/>
                <a:gd name="T72" fmla="*/ 3 w 15"/>
                <a:gd name="T73" fmla="*/ 1 h 19"/>
                <a:gd name="T74" fmla="*/ 3 w 15"/>
                <a:gd name="T75" fmla="*/ 1 h 19"/>
                <a:gd name="T76" fmla="*/ 2 w 15"/>
                <a:gd name="T77" fmla="*/ 0 h 19"/>
                <a:gd name="T78" fmla="*/ 2 w 15"/>
                <a:gd name="T79" fmla="*/ 0 h 19"/>
                <a:gd name="T80" fmla="*/ 1 w 15"/>
                <a:gd name="T81" fmla="*/ 0 h 19"/>
                <a:gd name="T82" fmla="*/ 1 w 15"/>
                <a:gd name="T83" fmla="*/ 0 h 19"/>
                <a:gd name="T84" fmla="*/ 0 w 15"/>
                <a:gd name="T85" fmla="*/ 17 h 19"/>
                <a:gd name="T86" fmla="*/ 9 w 15"/>
                <a:gd name="T8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" h="19">
                  <a:moveTo>
                    <a:pt x="9" y="19"/>
                  </a:moveTo>
                  <a:cubicBezTo>
                    <a:pt x="9" y="19"/>
                    <a:pt x="9" y="19"/>
                    <a:pt x="9" y="19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0" y="18"/>
                    <a:pt x="10" y="18"/>
                  </a:cubicBezTo>
                  <a:cubicBezTo>
                    <a:pt x="10" y="18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3" y="6"/>
                    <a:pt x="13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5" y="5"/>
                    <a:pt x="15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9" y="4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7" y="3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9" y="18"/>
                    <a:pt x="9" y="18"/>
                    <a:pt x="9" y="18"/>
                  </a:cubicBezTo>
                  <a:lnTo>
                    <a:pt x="9" y="19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" name="Freeform 699">
              <a:extLst>
                <a:ext uri="{FF2B5EF4-FFF2-40B4-BE49-F238E27FC236}">
                  <a16:creationId xmlns:a16="http://schemas.microsoft.com/office/drawing/2014/main" id="{7F1E5DFF-92B9-40B0-1D81-3AC84DAAD9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47200" y="5041900"/>
              <a:ext cx="87312" cy="120650"/>
            </a:xfrm>
            <a:custGeom>
              <a:avLst/>
              <a:gdLst>
                <a:gd name="T0" fmla="*/ 17 w 21"/>
                <a:gd name="T1" fmla="*/ 22 h 29"/>
                <a:gd name="T2" fmla="*/ 17 w 21"/>
                <a:gd name="T3" fmla="*/ 23 h 29"/>
                <a:gd name="T4" fmla="*/ 17 w 21"/>
                <a:gd name="T5" fmla="*/ 23 h 29"/>
                <a:gd name="T6" fmla="*/ 19 w 21"/>
                <a:gd name="T7" fmla="*/ 23 h 29"/>
                <a:gd name="T8" fmla="*/ 19 w 21"/>
                <a:gd name="T9" fmla="*/ 22 h 29"/>
                <a:gd name="T10" fmla="*/ 17 w 21"/>
                <a:gd name="T11" fmla="*/ 23 h 29"/>
                <a:gd name="T12" fmla="*/ 19 w 21"/>
                <a:gd name="T13" fmla="*/ 24 h 29"/>
                <a:gd name="T14" fmla="*/ 16 w 21"/>
                <a:gd name="T15" fmla="*/ 23 h 29"/>
                <a:gd name="T16" fmla="*/ 17 w 21"/>
                <a:gd name="T17" fmla="*/ 27 h 29"/>
                <a:gd name="T18" fmla="*/ 16 w 21"/>
                <a:gd name="T19" fmla="*/ 27 h 29"/>
                <a:gd name="T20" fmla="*/ 17 w 21"/>
                <a:gd name="T21" fmla="*/ 27 h 29"/>
                <a:gd name="T22" fmla="*/ 17 w 21"/>
                <a:gd name="T23" fmla="*/ 28 h 29"/>
                <a:gd name="T24" fmla="*/ 18 w 21"/>
                <a:gd name="T25" fmla="*/ 25 h 29"/>
                <a:gd name="T26" fmla="*/ 19 w 21"/>
                <a:gd name="T27" fmla="*/ 24 h 29"/>
                <a:gd name="T28" fmla="*/ 17 w 21"/>
                <a:gd name="T29" fmla="*/ 23 h 29"/>
                <a:gd name="T30" fmla="*/ 19 w 21"/>
                <a:gd name="T31" fmla="*/ 25 h 29"/>
                <a:gd name="T32" fmla="*/ 17 w 21"/>
                <a:gd name="T33" fmla="*/ 24 h 29"/>
                <a:gd name="T34" fmla="*/ 17 w 21"/>
                <a:gd name="T35" fmla="*/ 24 h 29"/>
                <a:gd name="T36" fmla="*/ 20 w 21"/>
                <a:gd name="T37" fmla="*/ 20 h 29"/>
                <a:gd name="T38" fmla="*/ 19 w 21"/>
                <a:gd name="T39" fmla="*/ 20 h 29"/>
                <a:gd name="T40" fmla="*/ 20 w 21"/>
                <a:gd name="T41" fmla="*/ 21 h 29"/>
                <a:gd name="T42" fmla="*/ 11 w 21"/>
                <a:gd name="T43" fmla="*/ 4 h 29"/>
                <a:gd name="T44" fmla="*/ 1 w 21"/>
                <a:gd name="T45" fmla="*/ 9 h 29"/>
                <a:gd name="T46" fmla="*/ 1 w 21"/>
                <a:gd name="T47" fmla="*/ 9 h 29"/>
                <a:gd name="T48" fmla="*/ 1 w 21"/>
                <a:gd name="T49" fmla="*/ 9 h 29"/>
                <a:gd name="T50" fmla="*/ 1 w 21"/>
                <a:gd name="T51" fmla="*/ 9 h 29"/>
                <a:gd name="T52" fmla="*/ 1 w 21"/>
                <a:gd name="T53" fmla="*/ 10 h 29"/>
                <a:gd name="T54" fmla="*/ 0 w 21"/>
                <a:gd name="T55" fmla="*/ 10 h 29"/>
                <a:gd name="T56" fmla="*/ 1 w 21"/>
                <a:gd name="T57" fmla="*/ 11 h 29"/>
                <a:gd name="T58" fmla="*/ 1 w 21"/>
                <a:gd name="T59" fmla="*/ 11 h 29"/>
                <a:gd name="T60" fmla="*/ 1 w 21"/>
                <a:gd name="T61" fmla="*/ 12 h 29"/>
                <a:gd name="T62" fmla="*/ 1 w 21"/>
                <a:gd name="T63" fmla="*/ 12 h 29"/>
                <a:gd name="T64" fmla="*/ 2 w 21"/>
                <a:gd name="T65" fmla="*/ 28 h 29"/>
                <a:gd name="T66" fmla="*/ 6 w 21"/>
                <a:gd name="T67" fmla="*/ 28 h 29"/>
                <a:gd name="T68" fmla="*/ 8 w 21"/>
                <a:gd name="T69" fmla="*/ 28 h 29"/>
                <a:gd name="T70" fmla="*/ 11 w 21"/>
                <a:gd name="T71" fmla="*/ 28 h 29"/>
                <a:gd name="T72" fmla="*/ 15 w 21"/>
                <a:gd name="T73" fmla="*/ 28 h 29"/>
                <a:gd name="T74" fmla="*/ 18 w 21"/>
                <a:gd name="T75" fmla="*/ 27 h 29"/>
                <a:gd name="T76" fmla="*/ 17 w 21"/>
                <a:gd name="T77" fmla="*/ 25 h 29"/>
                <a:gd name="T78" fmla="*/ 16 w 21"/>
                <a:gd name="T79" fmla="*/ 23 h 29"/>
                <a:gd name="T80" fmla="*/ 10 w 21"/>
                <a:gd name="T81" fmla="*/ 21 h 29"/>
                <a:gd name="T82" fmla="*/ 11 w 21"/>
                <a:gd name="T83" fmla="*/ 22 h 29"/>
                <a:gd name="T84" fmla="*/ 16 w 21"/>
                <a:gd name="T85" fmla="*/ 22 h 29"/>
                <a:gd name="T86" fmla="*/ 19 w 21"/>
                <a:gd name="T87" fmla="*/ 22 h 29"/>
                <a:gd name="T88" fmla="*/ 20 w 21"/>
                <a:gd name="T89" fmla="*/ 21 h 29"/>
                <a:gd name="T90" fmla="*/ 18 w 21"/>
                <a:gd name="T91" fmla="*/ 20 h 29"/>
                <a:gd name="T92" fmla="*/ 18 w 21"/>
                <a:gd name="T93" fmla="*/ 19 h 29"/>
                <a:gd name="T94" fmla="*/ 17 w 21"/>
                <a:gd name="T95" fmla="*/ 19 h 29"/>
                <a:gd name="T96" fmla="*/ 18 w 21"/>
                <a:gd name="T97" fmla="*/ 20 h 29"/>
                <a:gd name="T98" fmla="*/ 20 w 21"/>
                <a:gd name="T99" fmla="*/ 20 h 29"/>
                <a:gd name="T100" fmla="*/ 21 w 21"/>
                <a:gd name="T101" fmla="*/ 20 h 29"/>
                <a:gd name="T102" fmla="*/ 19 w 21"/>
                <a:gd name="T103" fmla="*/ 21 h 29"/>
                <a:gd name="T104" fmla="*/ 16 w 21"/>
                <a:gd name="T105" fmla="*/ 22 h 29"/>
                <a:gd name="T106" fmla="*/ 15 w 21"/>
                <a:gd name="T107" fmla="*/ 23 h 29"/>
                <a:gd name="T108" fmla="*/ 20 w 21"/>
                <a:gd name="T109" fmla="*/ 23 h 29"/>
                <a:gd name="T110" fmla="*/ 20 w 21"/>
                <a:gd name="T111" fmla="*/ 23 h 29"/>
                <a:gd name="T112" fmla="*/ 19 w 21"/>
                <a:gd name="T113" fmla="*/ 22 h 29"/>
                <a:gd name="T114" fmla="*/ 20 w 21"/>
                <a:gd name="T115" fmla="*/ 23 h 29"/>
                <a:gd name="T116" fmla="*/ 18 w 21"/>
                <a:gd name="T117" fmla="*/ 22 h 29"/>
                <a:gd name="T118" fmla="*/ 20 w 21"/>
                <a:gd name="T119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" h="29">
                  <a:moveTo>
                    <a:pt x="17" y="22"/>
                  </a:move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lose/>
                  <a:moveTo>
                    <a:pt x="17" y="23"/>
                  </a:move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lose/>
                  <a:moveTo>
                    <a:pt x="18" y="24"/>
                  </a:move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lose/>
                  <a:moveTo>
                    <a:pt x="19" y="23"/>
                  </a:move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19" y="23"/>
                  </a:cubicBezTo>
                  <a:close/>
                  <a:moveTo>
                    <a:pt x="16" y="23"/>
                  </a:move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lose/>
                  <a:moveTo>
                    <a:pt x="17" y="27"/>
                  </a:move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lose/>
                  <a:moveTo>
                    <a:pt x="17" y="27"/>
                  </a:move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lose/>
                  <a:moveTo>
                    <a:pt x="18" y="25"/>
                  </a:move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lose/>
                  <a:moveTo>
                    <a:pt x="19" y="24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8" y="24"/>
                    <a:pt x="18" y="23"/>
                    <a:pt x="18" y="23"/>
                  </a:cubicBezTo>
                  <a:cubicBezTo>
                    <a:pt x="18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8" y="23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0" y="25"/>
                    <a:pt x="19" y="25"/>
                    <a:pt x="2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20" y="25"/>
                    <a:pt x="20" y="24"/>
                  </a:cubicBezTo>
                  <a:cubicBezTo>
                    <a:pt x="19" y="24"/>
                    <a:pt x="19" y="24"/>
                    <a:pt x="19" y="24"/>
                  </a:cubicBezTo>
                  <a:close/>
                  <a:moveTo>
                    <a:pt x="17" y="24"/>
                  </a:move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lose/>
                  <a:moveTo>
                    <a:pt x="20" y="20"/>
                  </a:move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0"/>
                    <a:pt x="20" y="20"/>
                  </a:cubicBezTo>
                  <a:close/>
                  <a:moveTo>
                    <a:pt x="21" y="20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2"/>
                    <a:pt x="2" y="12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5" y="28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8"/>
                    <a:pt x="5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6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4" y="28"/>
                    <a:pt x="14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6" y="24"/>
                    <a:pt x="16" y="24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4" y="23"/>
                    <a:pt x="14" y="22"/>
                    <a:pt x="14" y="22"/>
                  </a:cubicBezTo>
                  <a:cubicBezTo>
                    <a:pt x="14" y="22"/>
                    <a:pt x="13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1"/>
                  </a:cubicBezTo>
                  <a:cubicBezTo>
                    <a:pt x="11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9" y="22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2" y="22"/>
                    <a:pt x="1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4" y="22"/>
                    <a:pt x="1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4" y="22"/>
                    <a:pt x="15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1"/>
                    <a:pt x="18" y="22"/>
                    <a:pt x="18" y="22"/>
                  </a:cubicBezTo>
                  <a:cubicBezTo>
                    <a:pt x="18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2"/>
                    <a:pt x="19" y="22"/>
                  </a:cubicBezTo>
                  <a:cubicBezTo>
                    <a:pt x="19" y="22"/>
                    <a:pt x="19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lose/>
                  <a:moveTo>
                    <a:pt x="19" y="21"/>
                  </a:move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lose/>
                  <a:moveTo>
                    <a:pt x="16" y="22"/>
                  </a:move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lose/>
                  <a:moveTo>
                    <a:pt x="16" y="23"/>
                  </a:moveTo>
                  <a:cubicBezTo>
                    <a:pt x="16" y="23"/>
                    <a:pt x="16" y="23"/>
                    <a:pt x="16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lose/>
                  <a:moveTo>
                    <a:pt x="20" y="23"/>
                  </a:move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lose/>
                  <a:moveTo>
                    <a:pt x="20" y="23"/>
                  </a:moveTo>
                  <a:cubicBezTo>
                    <a:pt x="20" y="23"/>
                    <a:pt x="20" y="22"/>
                    <a:pt x="20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lose/>
                  <a:moveTo>
                    <a:pt x="18" y="22"/>
                  </a:move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lose/>
                  <a:moveTo>
                    <a:pt x="21" y="23"/>
                  </a:moveTo>
                  <a:cubicBezTo>
                    <a:pt x="21" y="23"/>
                    <a:pt x="21" y="23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3"/>
                    <a:pt x="21" y="23"/>
                    <a:pt x="20" y="23"/>
                  </a:cubicBezTo>
                  <a:cubicBezTo>
                    <a:pt x="20" y="23"/>
                    <a:pt x="20" y="23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" name="Freeform 700">
              <a:extLst>
                <a:ext uri="{FF2B5EF4-FFF2-40B4-BE49-F238E27FC236}">
                  <a16:creationId xmlns:a16="http://schemas.microsoft.com/office/drawing/2014/main" id="{B144F9F4-687B-DF28-B89C-6C5811AC3C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58338" y="5029200"/>
              <a:ext cx="96837" cy="46038"/>
            </a:xfrm>
            <a:custGeom>
              <a:avLst/>
              <a:gdLst>
                <a:gd name="T0" fmla="*/ 6 w 23"/>
                <a:gd name="T1" fmla="*/ 1 h 11"/>
                <a:gd name="T2" fmla="*/ 6 w 23"/>
                <a:gd name="T3" fmla="*/ 2 h 11"/>
                <a:gd name="T4" fmla="*/ 8 w 23"/>
                <a:gd name="T5" fmla="*/ 0 h 11"/>
                <a:gd name="T6" fmla="*/ 8 w 23"/>
                <a:gd name="T7" fmla="*/ 0 h 11"/>
                <a:gd name="T8" fmla="*/ 9 w 23"/>
                <a:gd name="T9" fmla="*/ 0 h 11"/>
                <a:gd name="T10" fmla="*/ 8 w 23"/>
                <a:gd name="T11" fmla="*/ 0 h 11"/>
                <a:gd name="T12" fmla="*/ 8 w 23"/>
                <a:gd name="T13" fmla="*/ 0 h 11"/>
                <a:gd name="T14" fmla="*/ 20 w 23"/>
                <a:gd name="T15" fmla="*/ 2 h 11"/>
                <a:gd name="T16" fmla="*/ 20 w 23"/>
                <a:gd name="T17" fmla="*/ 2 h 11"/>
                <a:gd name="T18" fmla="*/ 19 w 23"/>
                <a:gd name="T19" fmla="*/ 2 h 11"/>
                <a:gd name="T20" fmla="*/ 20 w 23"/>
                <a:gd name="T21" fmla="*/ 2 h 11"/>
                <a:gd name="T22" fmla="*/ 16 w 23"/>
                <a:gd name="T23" fmla="*/ 7 h 11"/>
                <a:gd name="T24" fmla="*/ 19 w 23"/>
                <a:gd name="T25" fmla="*/ 6 h 11"/>
                <a:gd name="T26" fmla="*/ 20 w 23"/>
                <a:gd name="T27" fmla="*/ 5 h 11"/>
                <a:gd name="T28" fmla="*/ 23 w 23"/>
                <a:gd name="T29" fmla="*/ 2 h 11"/>
                <a:gd name="T30" fmla="*/ 22 w 23"/>
                <a:gd name="T31" fmla="*/ 2 h 11"/>
                <a:gd name="T32" fmla="*/ 21 w 23"/>
                <a:gd name="T33" fmla="*/ 2 h 11"/>
                <a:gd name="T34" fmla="*/ 19 w 23"/>
                <a:gd name="T35" fmla="*/ 5 h 11"/>
                <a:gd name="T36" fmla="*/ 17 w 23"/>
                <a:gd name="T37" fmla="*/ 6 h 11"/>
                <a:gd name="T38" fmla="*/ 16 w 23"/>
                <a:gd name="T39" fmla="*/ 6 h 11"/>
                <a:gd name="T40" fmla="*/ 15 w 23"/>
                <a:gd name="T41" fmla="*/ 5 h 11"/>
                <a:gd name="T42" fmla="*/ 13 w 23"/>
                <a:gd name="T43" fmla="*/ 6 h 11"/>
                <a:gd name="T44" fmla="*/ 12 w 23"/>
                <a:gd name="T45" fmla="*/ 5 h 11"/>
                <a:gd name="T46" fmla="*/ 12 w 23"/>
                <a:gd name="T47" fmla="*/ 4 h 11"/>
                <a:gd name="T48" fmla="*/ 12 w 23"/>
                <a:gd name="T49" fmla="*/ 4 h 11"/>
                <a:gd name="T50" fmla="*/ 13 w 23"/>
                <a:gd name="T51" fmla="*/ 3 h 11"/>
                <a:gd name="T52" fmla="*/ 13 w 23"/>
                <a:gd name="T53" fmla="*/ 2 h 11"/>
                <a:gd name="T54" fmla="*/ 12 w 23"/>
                <a:gd name="T55" fmla="*/ 3 h 11"/>
                <a:gd name="T56" fmla="*/ 12 w 23"/>
                <a:gd name="T57" fmla="*/ 4 h 11"/>
                <a:gd name="T58" fmla="*/ 11 w 23"/>
                <a:gd name="T59" fmla="*/ 5 h 11"/>
                <a:gd name="T60" fmla="*/ 10 w 23"/>
                <a:gd name="T61" fmla="*/ 6 h 11"/>
                <a:gd name="T62" fmla="*/ 10 w 23"/>
                <a:gd name="T63" fmla="*/ 5 h 11"/>
                <a:gd name="T64" fmla="*/ 8 w 23"/>
                <a:gd name="T65" fmla="*/ 6 h 11"/>
                <a:gd name="T66" fmla="*/ 8 w 23"/>
                <a:gd name="T67" fmla="*/ 6 h 11"/>
                <a:gd name="T68" fmla="*/ 7 w 23"/>
                <a:gd name="T69" fmla="*/ 6 h 11"/>
                <a:gd name="T70" fmla="*/ 6 w 23"/>
                <a:gd name="T71" fmla="*/ 6 h 11"/>
                <a:gd name="T72" fmla="*/ 5 w 23"/>
                <a:gd name="T73" fmla="*/ 5 h 11"/>
                <a:gd name="T74" fmla="*/ 4 w 23"/>
                <a:gd name="T75" fmla="*/ 6 h 11"/>
                <a:gd name="T76" fmla="*/ 3 w 23"/>
                <a:gd name="T77" fmla="*/ 6 h 11"/>
                <a:gd name="T78" fmla="*/ 1 w 23"/>
                <a:gd name="T79" fmla="*/ 5 h 11"/>
                <a:gd name="T80" fmla="*/ 0 w 23"/>
                <a:gd name="T81" fmla="*/ 6 h 11"/>
                <a:gd name="T82" fmla="*/ 2 w 23"/>
                <a:gd name="T83" fmla="*/ 8 h 11"/>
                <a:gd name="T84" fmla="*/ 3 w 23"/>
                <a:gd name="T85" fmla="*/ 8 h 11"/>
                <a:gd name="T86" fmla="*/ 3 w 23"/>
                <a:gd name="T87" fmla="*/ 8 h 11"/>
                <a:gd name="T88" fmla="*/ 4 w 23"/>
                <a:gd name="T89" fmla="*/ 9 h 11"/>
                <a:gd name="T90" fmla="*/ 4 w 23"/>
                <a:gd name="T91" fmla="*/ 9 h 11"/>
                <a:gd name="T92" fmla="*/ 5 w 23"/>
                <a:gd name="T93" fmla="*/ 10 h 11"/>
                <a:gd name="T94" fmla="*/ 6 w 23"/>
                <a:gd name="T95" fmla="*/ 10 h 11"/>
                <a:gd name="T96" fmla="*/ 7 w 23"/>
                <a:gd name="T97" fmla="*/ 10 h 11"/>
                <a:gd name="T98" fmla="*/ 9 w 23"/>
                <a:gd name="T99" fmla="*/ 10 h 11"/>
                <a:gd name="T100" fmla="*/ 11 w 23"/>
                <a:gd name="T101" fmla="*/ 11 h 11"/>
                <a:gd name="T102" fmla="*/ 12 w 23"/>
                <a:gd name="T103" fmla="*/ 11 h 11"/>
                <a:gd name="T104" fmla="*/ 13 w 23"/>
                <a:gd name="T105" fmla="*/ 11 h 11"/>
                <a:gd name="T106" fmla="*/ 15 w 23"/>
                <a:gd name="T107" fmla="*/ 11 h 11"/>
                <a:gd name="T108" fmla="*/ 17 w 23"/>
                <a:gd name="T10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" h="11"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lose/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lose/>
                  <a:moveTo>
                    <a:pt x="20" y="2"/>
                  </a:move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lose/>
                  <a:moveTo>
                    <a:pt x="16" y="8"/>
                  </a:moveTo>
                  <a:cubicBezTo>
                    <a:pt x="16" y="8"/>
                    <a:pt x="16" y="7"/>
                    <a:pt x="16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3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7" y="6"/>
                  </a:cubicBezTo>
                  <a:cubicBezTo>
                    <a:pt x="17" y="6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7" y="6"/>
                    <a:pt x="17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5"/>
                    <a:pt x="14" y="5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2" y="5"/>
                  </a:cubicBezTo>
                  <a:cubicBezTo>
                    <a:pt x="12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5"/>
                  </a:cubicBezTo>
                  <a:cubicBezTo>
                    <a:pt x="10" y="6"/>
                    <a:pt x="10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1" y="6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8"/>
                    <a:pt x="1" y="8"/>
                  </a:cubicBezTo>
                  <a:cubicBezTo>
                    <a:pt x="1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9" y="10"/>
                    <a:pt x="9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8"/>
                    <a:pt x="16" y="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" name="Freeform 701">
              <a:extLst>
                <a:ext uri="{FF2B5EF4-FFF2-40B4-BE49-F238E27FC236}">
                  <a16:creationId xmlns:a16="http://schemas.microsoft.com/office/drawing/2014/main" id="{DBAD9D69-B723-E5C3-DDC9-B964045B0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9750" y="5046663"/>
              <a:ext cx="25400" cy="33338"/>
            </a:xfrm>
            <a:custGeom>
              <a:avLst/>
              <a:gdLst>
                <a:gd name="T0" fmla="*/ 3 w 6"/>
                <a:gd name="T1" fmla="*/ 1 h 8"/>
                <a:gd name="T2" fmla="*/ 2 w 6"/>
                <a:gd name="T3" fmla="*/ 1 h 8"/>
                <a:gd name="T4" fmla="*/ 2 w 6"/>
                <a:gd name="T5" fmla="*/ 1 h 8"/>
                <a:gd name="T6" fmla="*/ 2 w 6"/>
                <a:gd name="T7" fmla="*/ 2 h 8"/>
                <a:gd name="T8" fmla="*/ 2 w 6"/>
                <a:gd name="T9" fmla="*/ 2 h 8"/>
                <a:gd name="T10" fmla="*/ 2 w 6"/>
                <a:gd name="T11" fmla="*/ 2 h 8"/>
                <a:gd name="T12" fmla="*/ 2 w 6"/>
                <a:gd name="T13" fmla="*/ 3 h 8"/>
                <a:gd name="T14" fmla="*/ 2 w 6"/>
                <a:gd name="T15" fmla="*/ 3 h 8"/>
                <a:gd name="T16" fmla="*/ 2 w 6"/>
                <a:gd name="T17" fmla="*/ 4 h 8"/>
                <a:gd name="T18" fmla="*/ 2 w 6"/>
                <a:gd name="T19" fmla="*/ 4 h 8"/>
                <a:gd name="T20" fmla="*/ 1 w 6"/>
                <a:gd name="T21" fmla="*/ 4 h 8"/>
                <a:gd name="T22" fmla="*/ 0 w 6"/>
                <a:gd name="T23" fmla="*/ 4 h 8"/>
                <a:gd name="T24" fmla="*/ 1 w 6"/>
                <a:gd name="T25" fmla="*/ 5 h 8"/>
                <a:gd name="T26" fmla="*/ 1 w 6"/>
                <a:gd name="T27" fmla="*/ 5 h 8"/>
                <a:gd name="T28" fmla="*/ 2 w 6"/>
                <a:gd name="T29" fmla="*/ 5 h 8"/>
                <a:gd name="T30" fmla="*/ 3 w 6"/>
                <a:gd name="T31" fmla="*/ 6 h 8"/>
                <a:gd name="T32" fmla="*/ 3 w 6"/>
                <a:gd name="T33" fmla="*/ 6 h 8"/>
                <a:gd name="T34" fmla="*/ 3 w 6"/>
                <a:gd name="T35" fmla="*/ 6 h 8"/>
                <a:gd name="T36" fmla="*/ 4 w 6"/>
                <a:gd name="T37" fmla="*/ 6 h 8"/>
                <a:gd name="T38" fmla="*/ 5 w 6"/>
                <a:gd name="T39" fmla="*/ 7 h 8"/>
                <a:gd name="T40" fmla="*/ 5 w 6"/>
                <a:gd name="T41" fmla="*/ 7 h 8"/>
                <a:gd name="T42" fmla="*/ 5 w 6"/>
                <a:gd name="T43" fmla="*/ 7 h 8"/>
                <a:gd name="T44" fmla="*/ 6 w 6"/>
                <a:gd name="T45" fmla="*/ 7 h 8"/>
                <a:gd name="T46" fmla="*/ 6 w 6"/>
                <a:gd name="T47" fmla="*/ 6 h 8"/>
                <a:gd name="T48" fmla="*/ 5 w 6"/>
                <a:gd name="T49" fmla="*/ 6 h 8"/>
                <a:gd name="T50" fmla="*/ 5 w 6"/>
                <a:gd name="T51" fmla="*/ 5 h 8"/>
                <a:gd name="T52" fmla="*/ 5 w 6"/>
                <a:gd name="T53" fmla="*/ 5 h 8"/>
                <a:gd name="T54" fmla="*/ 5 w 6"/>
                <a:gd name="T55" fmla="*/ 4 h 8"/>
                <a:gd name="T56" fmla="*/ 5 w 6"/>
                <a:gd name="T57" fmla="*/ 4 h 8"/>
                <a:gd name="T58" fmla="*/ 6 w 6"/>
                <a:gd name="T59" fmla="*/ 3 h 8"/>
                <a:gd name="T60" fmla="*/ 6 w 6"/>
                <a:gd name="T61" fmla="*/ 3 h 8"/>
                <a:gd name="T62" fmla="*/ 6 w 6"/>
                <a:gd name="T63" fmla="*/ 2 h 8"/>
                <a:gd name="T64" fmla="*/ 5 w 6"/>
                <a:gd name="T65" fmla="*/ 2 h 8"/>
                <a:gd name="T66" fmla="*/ 6 w 6"/>
                <a:gd name="T67" fmla="*/ 1 h 8"/>
                <a:gd name="T68" fmla="*/ 5 w 6"/>
                <a:gd name="T69" fmla="*/ 1 h 8"/>
                <a:gd name="T70" fmla="*/ 5 w 6"/>
                <a:gd name="T71" fmla="*/ 0 h 8"/>
                <a:gd name="T72" fmla="*/ 4 w 6"/>
                <a:gd name="T73" fmla="*/ 0 h 8"/>
                <a:gd name="T74" fmla="*/ 4 w 6"/>
                <a:gd name="T7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" h="8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lnTo>
                    <a:pt x="3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" name="Freeform 702">
              <a:extLst>
                <a:ext uri="{FF2B5EF4-FFF2-40B4-BE49-F238E27FC236}">
                  <a16:creationId xmlns:a16="http://schemas.microsoft.com/office/drawing/2014/main" id="{50EFBCC6-CC05-F940-DE98-89A99B9F1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3713" y="5037138"/>
              <a:ext cx="74612" cy="55563"/>
            </a:xfrm>
            <a:custGeom>
              <a:avLst/>
              <a:gdLst>
                <a:gd name="T0" fmla="*/ 17 w 18"/>
                <a:gd name="T1" fmla="*/ 12 h 13"/>
                <a:gd name="T2" fmla="*/ 17 w 18"/>
                <a:gd name="T3" fmla="*/ 11 h 13"/>
                <a:gd name="T4" fmla="*/ 16 w 18"/>
                <a:gd name="T5" fmla="*/ 11 h 13"/>
                <a:gd name="T6" fmla="*/ 16 w 18"/>
                <a:gd name="T7" fmla="*/ 10 h 13"/>
                <a:gd name="T8" fmla="*/ 17 w 18"/>
                <a:gd name="T9" fmla="*/ 10 h 13"/>
                <a:gd name="T10" fmla="*/ 16 w 18"/>
                <a:gd name="T11" fmla="*/ 9 h 13"/>
                <a:gd name="T12" fmla="*/ 16 w 18"/>
                <a:gd name="T13" fmla="*/ 9 h 13"/>
                <a:gd name="T14" fmla="*/ 15 w 18"/>
                <a:gd name="T15" fmla="*/ 9 h 13"/>
                <a:gd name="T16" fmla="*/ 15 w 18"/>
                <a:gd name="T17" fmla="*/ 8 h 13"/>
                <a:gd name="T18" fmla="*/ 14 w 18"/>
                <a:gd name="T19" fmla="*/ 8 h 13"/>
                <a:gd name="T20" fmla="*/ 14 w 18"/>
                <a:gd name="T21" fmla="*/ 8 h 13"/>
                <a:gd name="T22" fmla="*/ 13 w 18"/>
                <a:gd name="T23" fmla="*/ 7 h 13"/>
                <a:gd name="T24" fmla="*/ 13 w 18"/>
                <a:gd name="T25" fmla="*/ 7 h 13"/>
                <a:gd name="T26" fmla="*/ 12 w 18"/>
                <a:gd name="T27" fmla="*/ 7 h 13"/>
                <a:gd name="T28" fmla="*/ 12 w 18"/>
                <a:gd name="T29" fmla="*/ 7 h 13"/>
                <a:gd name="T30" fmla="*/ 10 w 18"/>
                <a:gd name="T31" fmla="*/ 7 h 13"/>
                <a:gd name="T32" fmla="*/ 9 w 18"/>
                <a:gd name="T33" fmla="*/ 6 h 13"/>
                <a:gd name="T34" fmla="*/ 8 w 18"/>
                <a:gd name="T35" fmla="*/ 6 h 13"/>
                <a:gd name="T36" fmla="*/ 8 w 18"/>
                <a:gd name="T37" fmla="*/ 5 h 13"/>
                <a:gd name="T38" fmla="*/ 4 w 18"/>
                <a:gd name="T39" fmla="*/ 4 h 13"/>
                <a:gd name="T40" fmla="*/ 4 w 18"/>
                <a:gd name="T41" fmla="*/ 0 h 13"/>
                <a:gd name="T42" fmla="*/ 2 w 18"/>
                <a:gd name="T43" fmla="*/ 0 h 13"/>
                <a:gd name="T44" fmla="*/ 1 w 18"/>
                <a:gd name="T45" fmla="*/ 1 h 13"/>
                <a:gd name="T46" fmla="*/ 1 w 18"/>
                <a:gd name="T47" fmla="*/ 1 h 13"/>
                <a:gd name="T48" fmla="*/ 1 w 18"/>
                <a:gd name="T49" fmla="*/ 2 h 13"/>
                <a:gd name="T50" fmla="*/ 1 w 18"/>
                <a:gd name="T51" fmla="*/ 3 h 13"/>
                <a:gd name="T52" fmla="*/ 1 w 18"/>
                <a:gd name="T53" fmla="*/ 2 h 13"/>
                <a:gd name="T54" fmla="*/ 0 w 18"/>
                <a:gd name="T55" fmla="*/ 4 h 13"/>
                <a:gd name="T56" fmla="*/ 2 w 18"/>
                <a:gd name="T57" fmla="*/ 5 h 13"/>
                <a:gd name="T58" fmla="*/ 4 w 18"/>
                <a:gd name="T59" fmla="*/ 6 h 13"/>
                <a:gd name="T60" fmla="*/ 6 w 18"/>
                <a:gd name="T61" fmla="*/ 13 h 13"/>
                <a:gd name="T62" fmla="*/ 17 w 18"/>
                <a:gd name="T63" fmla="*/ 12 h 13"/>
                <a:gd name="T64" fmla="*/ 17 w 18"/>
                <a:gd name="T6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" h="13">
                  <a:moveTo>
                    <a:pt x="17" y="12"/>
                  </a:move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5" y="9"/>
                    <a:pt x="15" y="9"/>
                  </a:cubicBezTo>
                  <a:cubicBezTo>
                    <a:pt x="15" y="9"/>
                    <a:pt x="15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2"/>
                    <a:pt x="18" y="12"/>
                  </a:cubicBezTo>
                  <a:lnTo>
                    <a:pt x="17" y="1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" name="Freeform 704">
              <a:extLst>
                <a:ext uri="{FF2B5EF4-FFF2-40B4-BE49-F238E27FC236}">
                  <a16:creationId xmlns:a16="http://schemas.microsoft.com/office/drawing/2014/main" id="{7FFD99E4-9F6F-27AA-AF51-A78C1C011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1825" y="5126038"/>
              <a:ext cx="69850" cy="53975"/>
            </a:xfrm>
            <a:custGeom>
              <a:avLst/>
              <a:gdLst>
                <a:gd name="T0" fmla="*/ 0 w 17"/>
                <a:gd name="T1" fmla="*/ 0 h 13"/>
                <a:gd name="T2" fmla="*/ 5 w 17"/>
                <a:gd name="T3" fmla="*/ 4 h 13"/>
                <a:gd name="T4" fmla="*/ 4 w 17"/>
                <a:gd name="T5" fmla="*/ 6 h 13"/>
                <a:gd name="T6" fmla="*/ 4 w 17"/>
                <a:gd name="T7" fmla="*/ 6 h 13"/>
                <a:gd name="T8" fmla="*/ 5 w 17"/>
                <a:gd name="T9" fmla="*/ 7 h 13"/>
                <a:gd name="T10" fmla="*/ 6 w 17"/>
                <a:gd name="T11" fmla="*/ 8 h 13"/>
                <a:gd name="T12" fmla="*/ 7 w 17"/>
                <a:gd name="T13" fmla="*/ 9 h 13"/>
                <a:gd name="T14" fmla="*/ 7 w 17"/>
                <a:gd name="T15" fmla="*/ 10 h 13"/>
                <a:gd name="T16" fmla="*/ 7 w 17"/>
                <a:gd name="T17" fmla="*/ 10 h 13"/>
                <a:gd name="T18" fmla="*/ 9 w 17"/>
                <a:gd name="T19" fmla="*/ 12 h 13"/>
                <a:gd name="T20" fmla="*/ 10 w 17"/>
                <a:gd name="T21" fmla="*/ 12 h 13"/>
                <a:gd name="T22" fmla="*/ 11 w 17"/>
                <a:gd name="T23" fmla="*/ 13 h 13"/>
                <a:gd name="T24" fmla="*/ 13 w 17"/>
                <a:gd name="T25" fmla="*/ 13 h 13"/>
                <a:gd name="T26" fmla="*/ 13 w 17"/>
                <a:gd name="T27" fmla="*/ 13 h 13"/>
                <a:gd name="T28" fmla="*/ 14 w 17"/>
                <a:gd name="T29" fmla="*/ 13 h 13"/>
                <a:gd name="T30" fmla="*/ 14 w 17"/>
                <a:gd name="T31" fmla="*/ 12 h 13"/>
                <a:gd name="T32" fmla="*/ 15 w 17"/>
                <a:gd name="T33" fmla="*/ 12 h 13"/>
                <a:gd name="T34" fmla="*/ 17 w 17"/>
                <a:gd name="T35" fmla="*/ 11 h 13"/>
                <a:gd name="T36" fmla="*/ 17 w 17"/>
                <a:gd name="T37" fmla="*/ 11 h 13"/>
                <a:gd name="T38" fmla="*/ 16 w 17"/>
                <a:gd name="T39" fmla="*/ 10 h 13"/>
                <a:gd name="T40" fmla="*/ 16 w 17"/>
                <a:gd name="T41" fmla="*/ 10 h 13"/>
                <a:gd name="T42" fmla="*/ 15 w 17"/>
                <a:gd name="T43" fmla="*/ 10 h 13"/>
                <a:gd name="T44" fmla="*/ 15 w 17"/>
                <a:gd name="T45" fmla="*/ 10 h 13"/>
                <a:gd name="T46" fmla="*/ 15 w 17"/>
                <a:gd name="T47" fmla="*/ 9 h 13"/>
                <a:gd name="T48" fmla="*/ 16 w 17"/>
                <a:gd name="T49" fmla="*/ 8 h 13"/>
                <a:gd name="T50" fmla="*/ 16 w 17"/>
                <a:gd name="T51" fmla="*/ 8 h 13"/>
                <a:gd name="T52" fmla="*/ 16 w 17"/>
                <a:gd name="T53" fmla="*/ 8 h 13"/>
                <a:gd name="T54" fmla="*/ 16 w 17"/>
                <a:gd name="T55" fmla="*/ 8 h 13"/>
                <a:gd name="T56" fmla="*/ 16 w 17"/>
                <a:gd name="T57" fmla="*/ 7 h 13"/>
                <a:gd name="T58" fmla="*/ 16 w 17"/>
                <a:gd name="T59" fmla="*/ 7 h 13"/>
                <a:gd name="T60" fmla="*/ 16 w 17"/>
                <a:gd name="T61" fmla="*/ 7 h 13"/>
                <a:gd name="T62" fmla="*/ 15 w 17"/>
                <a:gd name="T63" fmla="*/ 7 h 13"/>
                <a:gd name="T64" fmla="*/ 15 w 17"/>
                <a:gd name="T65" fmla="*/ 7 h 13"/>
                <a:gd name="T66" fmla="*/ 13 w 17"/>
                <a:gd name="T67" fmla="*/ 7 h 13"/>
                <a:gd name="T68" fmla="*/ 13 w 17"/>
                <a:gd name="T69" fmla="*/ 8 h 13"/>
                <a:gd name="T70" fmla="*/ 12 w 17"/>
                <a:gd name="T71" fmla="*/ 8 h 13"/>
                <a:gd name="T72" fmla="*/ 12 w 17"/>
                <a:gd name="T73" fmla="*/ 7 h 13"/>
                <a:gd name="T74" fmla="*/ 11 w 17"/>
                <a:gd name="T75" fmla="*/ 7 h 13"/>
                <a:gd name="T76" fmla="*/ 11 w 17"/>
                <a:gd name="T77" fmla="*/ 7 h 13"/>
                <a:gd name="T78" fmla="*/ 11 w 17"/>
                <a:gd name="T79" fmla="*/ 6 h 13"/>
                <a:gd name="T80" fmla="*/ 10 w 17"/>
                <a:gd name="T81" fmla="*/ 6 h 13"/>
                <a:gd name="T82" fmla="*/ 10 w 17"/>
                <a:gd name="T83" fmla="*/ 5 h 13"/>
                <a:gd name="T84" fmla="*/ 10 w 17"/>
                <a:gd name="T85" fmla="*/ 4 h 13"/>
                <a:gd name="T86" fmla="*/ 9 w 17"/>
                <a:gd name="T87" fmla="*/ 4 h 13"/>
                <a:gd name="T88" fmla="*/ 9 w 17"/>
                <a:gd name="T89" fmla="*/ 4 h 13"/>
                <a:gd name="T90" fmla="*/ 9 w 17"/>
                <a:gd name="T91" fmla="*/ 3 h 13"/>
                <a:gd name="T92" fmla="*/ 9 w 17"/>
                <a:gd name="T93" fmla="*/ 3 h 13"/>
                <a:gd name="T94" fmla="*/ 8 w 17"/>
                <a:gd name="T95" fmla="*/ 2 h 13"/>
                <a:gd name="T96" fmla="*/ 8 w 17"/>
                <a:gd name="T97" fmla="*/ 1 h 13"/>
                <a:gd name="T98" fmla="*/ 8 w 17"/>
                <a:gd name="T99" fmla="*/ 0 h 13"/>
                <a:gd name="T100" fmla="*/ 7 w 17"/>
                <a:gd name="T101" fmla="*/ 0 h 13"/>
                <a:gd name="T102" fmla="*/ 7 w 17"/>
                <a:gd name="T10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7" h="13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8"/>
                    <a:pt x="5" y="8"/>
                  </a:cubicBezTo>
                  <a:cubicBezTo>
                    <a:pt x="5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6" y="11"/>
                    <a:pt x="16" y="11"/>
                  </a:cubicBezTo>
                  <a:cubicBezTo>
                    <a:pt x="16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8"/>
                  </a:cubicBezTo>
                  <a:cubicBezTo>
                    <a:pt x="13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" name="Freeform 705">
              <a:extLst>
                <a:ext uri="{FF2B5EF4-FFF2-40B4-BE49-F238E27FC236}">
                  <a16:creationId xmlns:a16="http://schemas.microsoft.com/office/drawing/2014/main" id="{3C5FB285-48C1-1E7A-462F-2809CDC67E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04375" y="4962525"/>
              <a:ext cx="107950" cy="71438"/>
            </a:xfrm>
            <a:custGeom>
              <a:avLst/>
              <a:gdLst>
                <a:gd name="T0" fmla="*/ 2 w 26"/>
                <a:gd name="T1" fmla="*/ 2 h 17"/>
                <a:gd name="T2" fmla="*/ 1 w 26"/>
                <a:gd name="T3" fmla="*/ 1 h 17"/>
                <a:gd name="T4" fmla="*/ 2 w 26"/>
                <a:gd name="T5" fmla="*/ 1 h 17"/>
                <a:gd name="T6" fmla="*/ 3 w 26"/>
                <a:gd name="T7" fmla="*/ 1 h 17"/>
                <a:gd name="T8" fmla="*/ 4 w 26"/>
                <a:gd name="T9" fmla="*/ 2 h 17"/>
                <a:gd name="T10" fmla="*/ 3 w 26"/>
                <a:gd name="T11" fmla="*/ 2 h 17"/>
                <a:gd name="T12" fmla="*/ 5 w 26"/>
                <a:gd name="T13" fmla="*/ 3 h 17"/>
                <a:gd name="T14" fmla="*/ 5 w 26"/>
                <a:gd name="T15" fmla="*/ 2 h 17"/>
                <a:gd name="T16" fmla="*/ 6 w 26"/>
                <a:gd name="T17" fmla="*/ 3 h 17"/>
                <a:gd name="T18" fmla="*/ 9 w 26"/>
                <a:gd name="T19" fmla="*/ 4 h 17"/>
                <a:gd name="T20" fmla="*/ 14 w 26"/>
                <a:gd name="T21" fmla="*/ 8 h 17"/>
                <a:gd name="T22" fmla="*/ 16 w 26"/>
                <a:gd name="T23" fmla="*/ 8 h 17"/>
                <a:gd name="T24" fmla="*/ 17 w 26"/>
                <a:gd name="T25" fmla="*/ 9 h 17"/>
                <a:gd name="T26" fmla="*/ 19 w 26"/>
                <a:gd name="T27" fmla="*/ 12 h 17"/>
                <a:gd name="T28" fmla="*/ 19 w 26"/>
                <a:gd name="T29" fmla="*/ 15 h 17"/>
                <a:gd name="T30" fmla="*/ 19 w 26"/>
                <a:gd name="T31" fmla="*/ 16 h 17"/>
                <a:gd name="T32" fmla="*/ 21 w 26"/>
                <a:gd name="T33" fmla="*/ 17 h 17"/>
                <a:gd name="T34" fmla="*/ 22 w 26"/>
                <a:gd name="T35" fmla="*/ 16 h 17"/>
                <a:gd name="T36" fmla="*/ 21 w 26"/>
                <a:gd name="T37" fmla="*/ 15 h 17"/>
                <a:gd name="T38" fmla="*/ 22 w 26"/>
                <a:gd name="T39" fmla="*/ 13 h 17"/>
                <a:gd name="T40" fmla="*/ 21 w 26"/>
                <a:gd name="T41" fmla="*/ 12 h 17"/>
                <a:gd name="T42" fmla="*/ 19 w 26"/>
                <a:gd name="T43" fmla="*/ 11 h 17"/>
                <a:gd name="T44" fmla="*/ 18 w 26"/>
                <a:gd name="T45" fmla="*/ 9 h 17"/>
                <a:gd name="T46" fmla="*/ 16 w 26"/>
                <a:gd name="T47" fmla="*/ 8 h 17"/>
                <a:gd name="T48" fmla="*/ 14 w 26"/>
                <a:gd name="T49" fmla="*/ 6 h 17"/>
                <a:gd name="T50" fmla="*/ 12 w 26"/>
                <a:gd name="T51" fmla="*/ 5 h 17"/>
                <a:gd name="T52" fmla="*/ 10 w 26"/>
                <a:gd name="T53" fmla="*/ 4 h 17"/>
                <a:gd name="T54" fmla="*/ 8 w 26"/>
                <a:gd name="T55" fmla="*/ 3 h 17"/>
                <a:gd name="T56" fmla="*/ 6 w 26"/>
                <a:gd name="T57" fmla="*/ 2 h 17"/>
                <a:gd name="T58" fmla="*/ 6 w 26"/>
                <a:gd name="T59" fmla="*/ 3 h 17"/>
                <a:gd name="T60" fmla="*/ 5 w 26"/>
                <a:gd name="T61" fmla="*/ 3 h 17"/>
                <a:gd name="T62" fmla="*/ 7 w 26"/>
                <a:gd name="T63" fmla="*/ 4 h 17"/>
                <a:gd name="T64" fmla="*/ 6 w 26"/>
                <a:gd name="T65" fmla="*/ 4 h 17"/>
                <a:gd name="T66" fmla="*/ 6 w 26"/>
                <a:gd name="T67" fmla="*/ 5 h 17"/>
                <a:gd name="T68" fmla="*/ 6 w 26"/>
                <a:gd name="T69" fmla="*/ 4 h 17"/>
                <a:gd name="T70" fmla="*/ 7 w 26"/>
                <a:gd name="T71" fmla="*/ 4 h 17"/>
                <a:gd name="T72" fmla="*/ 14 w 26"/>
                <a:gd name="T73" fmla="*/ 3 h 17"/>
                <a:gd name="T74" fmla="*/ 14 w 26"/>
                <a:gd name="T75" fmla="*/ 3 h 17"/>
                <a:gd name="T76" fmla="*/ 14 w 26"/>
                <a:gd name="T77" fmla="*/ 4 h 17"/>
                <a:gd name="T78" fmla="*/ 14 w 26"/>
                <a:gd name="T79" fmla="*/ 3 h 17"/>
                <a:gd name="T80" fmla="*/ 14 w 26"/>
                <a:gd name="T81" fmla="*/ 4 h 17"/>
                <a:gd name="T82" fmla="*/ 14 w 26"/>
                <a:gd name="T83" fmla="*/ 4 h 17"/>
                <a:gd name="T84" fmla="*/ 15 w 26"/>
                <a:gd name="T85" fmla="*/ 5 h 17"/>
                <a:gd name="T86" fmla="*/ 14 w 26"/>
                <a:gd name="T87" fmla="*/ 2 h 17"/>
                <a:gd name="T88" fmla="*/ 14 w 26"/>
                <a:gd name="T89" fmla="*/ 2 h 17"/>
                <a:gd name="T90" fmla="*/ 15 w 26"/>
                <a:gd name="T91" fmla="*/ 2 h 17"/>
                <a:gd name="T92" fmla="*/ 18 w 26"/>
                <a:gd name="T93" fmla="*/ 5 h 17"/>
                <a:gd name="T94" fmla="*/ 19 w 26"/>
                <a:gd name="T95" fmla="*/ 6 h 17"/>
                <a:gd name="T96" fmla="*/ 19 w 26"/>
                <a:gd name="T97" fmla="*/ 5 h 17"/>
                <a:gd name="T98" fmla="*/ 22 w 26"/>
                <a:gd name="T99" fmla="*/ 8 h 17"/>
                <a:gd name="T100" fmla="*/ 23 w 26"/>
                <a:gd name="T101" fmla="*/ 8 h 17"/>
                <a:gd name="T102" fmla="*/ 23 w 26"/>
                <a:gd name="T103" fmla="*/ 7 h 17"/>
                <a:gd name="T104" fmla="*/ 23 w 26"/>
                <a:gd name="T105" fmla="*/ 7 h 17"/>
                <a:gd name="T106" fmla="*/ 26 w 26"/>
                <a:gd name="T107" fmla="*/ 12 h 17"/>
                <a:gd name="T108" fmla="*/ 25 w 26"/>
                <a:gd name="T109" fmla="*/ 12 h 17"/>
                <a:gd name="T110" fmla="*/ 26 w 26"/>
                <a:gd name="T111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" h="17">
                  <a:moveTo>
                    <a:pt x="3" y="2"/>
                  </a:move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5" y="2"/>
                  </a:moveTo>
                  <a:cubicBezTo>
                    <a:pt x="5" y="2"/>
                    <a:pt x="4" y="2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  <a:moveTo>
                    <a:pt x="5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  <a:moveTo>
                    <a:pt x="6" y="3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7" y="3"/>
                    <a:pt x="7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5"/>
                    <a:pt x="10" y="5"/>
                    <a:pt x="10" y="5"/>
                  </a:cubicBezTo>
                  <a:cubicBezTo>
                    <a:pt x="11" y="5"/>
                    <a:pt x="11" y="5"/>
                    <a:pt x="11" y="6"/>
                  </a:cubicBezTo>
                  <a:cubicBezTo>
                    <a:pt x="11" y="6"/>
                    <a:pt x="12" y="6"/>
                    <a:pt x="12" y="6"/>
                  </a:cubicBezTo>
                  <a:cubicBezTo>
                    <a:pt x="12" y="6"/>
                    <a:pt x="12" y="6"/>
                    <a:pt x="12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7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8" y="10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20" y="16"/>
                  </a:cubicBezTo>
                  <a:cubicBezTo>
                    <a:pt x="20" y="16"/>
                    <a:pt x="20" y="16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6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2" y="15"/>
                    <a:pt x="22" y="15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1" y="13"/>
                    <a:pt x="22" y="13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0"/>
                    <a:pt x="19" y="10"/>
                  </a:cubicBezTo>
                  <a:cubicBezTo>
                    <a:pt x="19" y="10"/>
                    <a:pt x="19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5"/>
                  </a:cubicBezTo>
                  <a:cubicBezTo>
                    <a:pt x="13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7" y="2"/>
                    <a:pt x="7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lose/>
                  <a:moveTo>
                    <a:pt x="14" y="3"/>
                  </a:move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lose/>
                  <a:moveTo>
                    <a:pt x="15" y="4"/>
                  </a:move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5" y="4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lose/>
                  <a:moveTo>
                    <a:pt x="14" y="2"/>
                  </a:move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lose/>
                  <a:moveTo>
                    <a:pt x="18" y="5"/>
                  </a:move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8" y="5"/>
                    <a:pt x="18" y="5"/>
                  </a:cubicBezTo>
                  <a:close/>
                  <a:moveTo>
                    <a:pt x="23" y="8"/>
                  </a:move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lose/>
                  <a:moveTo>
                    <a:pt x="23" y="7"/>
                  </a:move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lose/>
                  <a:moveTo>
                    <a:pt x="25" y="12"/>
                  </a:move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lose/>
                  <a:moveTo>
                    <a:pt x="26" y="12"/>
                  </a:move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1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" name="Freeform 706">
              <a:extLst>
                <a:ext uri="{FF2B5EF4-FFF2-40B4-BE49-F238E27FC236}">
                  <a16:creationId xmlns:a16="http://schemas.microsoft.com/office/drawing/2014/main" id="{498599D9-54AD-39F7-86EE-34A2F0D9CE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88488" y="5046663"/>
              <a:ext cx="66675" cy="79375"/>
            </a:xfrm>
            <a:custGeom>
              <a:avLst/>
              <a:gdLst>
                <a:gd name="T0" fmla="*/ 12 w 16"/>
                <a:gd name="T1" fmla="*/ 0 h 19"/>
                <a:gd name="T2" fmla="*/ 12 w 16"/>
                <a:gd name="T3" fmla="*/ 0 h 19"/>
                <a:gd name="T4" fmla="*/ 13 w 16"/>
                <a:gd name="T5" fmla="*/ 0 h 19"/>
                <a:gd name="T6" fmla="*/ 13 w 16"/>
                <a:gd name="T7" fmla="*/ 0 h 19"/>
                <a:gd name="T8" fmla="*/ 12 w 16"/>
                <a:gd name="T9" fmla="*/ 1 h 19"/>
                <a:gd name="T10" fmla="*/ 14 w 16"/>
                <a:gd name="T11" fmla="*/ 2 h 19"/>
                <a:gd name="T12" fmla="*/ 14 w 16"/>
                <a:gd name="T13" fmla="*/ 2 h 19"/>
                <a:gd name="T14" fmla="*/ 14 w 16"/>
                <a:gd name="T15" fmla="*/ 3 h 19"/>
                <a:gd name="T16" fmla="*/ 14 w 16"/>
                <a:gd name="T17" fmla="*/ 3 h 19"/>
                <a:gd name="T18" fmla="*/ 15 w 16"/>
                <a:gd name="T19" fmla="*/ 4 h 19"/>
                <a:gd name="T20" fmla="*/ 16 w 16"/>
                <a:gd name="T21" fmla="*/ 3 h 19"/>
                <a:gd name="T22" fmla="*/ 15 w 16"/>
                <a:gd name="T23" fmla="*/ 2 h 19"/>
                <a:gd name="T24" fmla="*/ 16 w 16"/>
                <a:gd name="T25" fmla="*/ 1 h 19"/>
                <a:gd name="T26" fmla="*/ 16 w 16"/>
                <a:gd name="T27" fmla="*/ 1 h 19"/>
                <a:gd name="T28" fmla="*/ 16 w 16"/>
                <a:gd name="T29" fmla="*/ 1 h 19"/>
                <a:gd name="T30" fmla="*/ 16 w 16"/>
                <a:gd name="T31" fmla="*/ 1 h 19"/>
                <a:gd name="T32" fmla="*/ 16 w 16"/>
                <a:gd name="T33" fmla="*/ 1 h 19"/>
                <a:gd name="T34" fmla="*/ 15 w 16"/>
                <a:gd name="T35" fmla="*/ 19 h 19"/>
                <a:gd name="T36" fmla="*/ 14 w 16"/>
                <a:gd name="T37" fmla="*/ 19 h 19"/>
                <a:gd name="T38" fmla="*/ 13 w 16"/>
                <a:gd name="T39" fmla="*/ 19 h 19"/>
                <a:gd name="T40" fmla="*/ 13 w 16"/>
                <a:gd name="T41" fmla="*/ 18 h 19"/>
                <a:gd name="T42" fmla="*/ 12 w 16"/>
                <a:gd name="T43" fmla="*/ 17 h 19"/>
                <a:gd name="T44" fmla="*/ 12 w 16"/>
                <a:gd name="T45" fmla="*/ 17 h 19"/>
                <a:gd name="T46" fmla="*/ 12 w 16"/>
                <a:gd name="T47" fmla="*/ 17 h 19"/>
                <a:gd name="T48" fmla="*/ 11 w 16"/>
                <a:gd name="T49" fmla="*/ 16 h 19"/>
                <a:gd name="T50" fmla="*/ 10 w 16"/>
                <a:gd name="T51" fmla="*/ 15 h 19"/>
                <a:gd name="T52" fmla="*/ 10 w 16"/>
                <a:gd name="T53" fmla="*/ 15 h 19"/>
                <a:gd name="T54" fmla="*/ 10 w 16"/>
                <a:gd name="T55" fmla="*/ 15 h 19"/>
                <a:gd name="T56" fmla="*/ 9 w 16"/>
                <a:gd name="T57" fmla="*/ 14 h 19"/>
                <a:gd name="T58" fmla="*/ 9 w 16"/>
                <a:gd name="T59" fmla="*/ 14 h 19"/>
                <a:gd name="T60" fmla="*/ 9 w 16"/>
                <a:gd name="T61" fmla="*/ 13 h 19"/>
                <a:gd name="T62" fmla="*/ 8 w 16"/>
                <a:gd name="T63" fmla="*/ 12 h 19"/>
                <a:gd name="T64" fmla="*/ 8 w 16"/>
                <a:gd name="T65" fmla="*/ 11 h 19"/>
                <a:gd name="T66" fmla="*/ 8 w 16"/>
                <a:gd name="T67" fmla="*/ 10 h 19"/>
                <a:gd name="T68" fmla="*/ 9 w 16"/>
                <a:gd name="T69" fmla="*/ 10 h 19"/>
                <a:gd name="T70" fmla="*/ 10 w 16"/>
                <a:gd name="T71" fmla="*/ 10 h 19"/>
                <a:gd name="T72" fmla="*/ 12 w 16"/>
                <a:gd name="T73" fmla="*/ 10 h 19"/>
                <a:gd name="T74" fmla="*/ 12 w 16"/>
                <a:gd name="T75" fmla="*/ 10 h 19"/>
                <a:gd name="T76" fmla="*/ 14 w 16"/>
                <a:gd name="T77" fmla="*/ 10 h 19"/>
                <a:gd name="T78" fmla="*/ 14 w 16"/>
                <a:gd name="T79" fmla="*/ 9 h 19"/>
                <a:gd name="T80" fmla="*/ 14 w 16"/>
                <a:gd name="T81" fmla="*/ 8 h 19"/>
                <a:gd name="T82" fmla="*/ 14 w 16"/>
                <a:gd name="T83" fmla="*/ 7 h 19"/>
                <a:gd name="T84" fmla="*/ 13 w 16"/>
                <a:gd name="T85" fmla="*/ 6 h 19"/>
                <a:gd name="T86" fmla="*/ 12 w 16"/>
                <a:gd name="T87" fmla="*/ 5 h 19"/>
                <a:gd name="T88" fmla="*/ 11 w 16"/>
                <a:gd name="T89" fmla="*/ 5 h 19"/>
                <a:gd name="T90" fmla="*/ 10 w 16"/>
                <a:gd name="T91" fmla="*/ 5 h 19"/>
                <a:gd name="T92" fmla="*/ 9 w 16"/>
                <a:gd name="T93" fmla="*/ 5 h 19"/>
                <a:gd name="T94" fmla="*/ 8 w 16"/>
                <a:gd name="T95" fmla="*/ 5 h 19"/>
                <a:gd name="T96" fmla="*/ 8 w 16"/>
                <a:gd name="T97" fmla="*/ 4 h 19"/>
                <a:gd name="T98" fmla="*/ 7 w 16"/>
                <a:gd name="T99" fmla="*/ 4 h 19"/>
                <a:gd name="T100" fmla="*/ 1 w 16"/>
                <a:gd name="T101" fmla="*/ 5 h 19"/>
                <a:gd name="T102" fmla="*/ 1 w 16"/>
                <a:gd name="T103" fmla="*/ 6 h 19"/>
                <a:gd name="T104" fmla="*/ 2 w 16"/>
                <a:gd name="T105" fmla="*/ 7 h 19"/>
                <a:gd name="T106" fmla="*/ 1 w 16"/>
                <a:gd name="T107" fmla="*/ 11 h 19"/>
                <a:gd name="T108" fmla="*/ 1 w 16"/>
                <a:gd name="T109" fmla="*/ 13 h 19"/>
                <a:gd name="T110" fmla="*/ 0 w 16"/>
                <a:gd name="T111" fmla="*/ 13 h 19"/>
                <a:gd name="T112" fmla="*/ 3 w 16"/>
                <a:gd name="T113" fmla="*/ 16 h 19"/>
                <a:gd name="T114" fmla="*/ 6 w 16"/>
                <a:gd name="T115" fmla="*/ 18 h 19"/>
                <a:gd name="T116" fmla="*/ 7 w 16"/>
                <a:gd name="T117" fmla="*/ 18 h 19"/>
                <a:gd name="T118" fmla="*/ 8 w 16"/>
                <a:gd name="T119" fmla="*/ 19 h 19"/>
                <a:gd name="T120" fmla="*/ 10 w 16"/>
                <a:gd name="T12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" h="19">
                  <a:moveTo>
                    <a:pt x="12" y="1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"/>
                    <a:pt x="13" y="0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lose/>
                  <a:moveTo>
                    <a:pt x="15" y="2"/>
                  </a:moveTo>
                  <a:cubicBezTo>
                    <a:pt x="15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4" y="2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6" y="4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2"/>
                    <a:pt x="16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lose/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lose/>
                  <a:moveTo>
                    <a:pt x="15" y="19"/>
                  </a:moveTo>
                  <a:cubicBezTo>
                    <a:pt x="15" y="19"/>
                    <a:pt x="15" y="19"/>
                    <a:pt x="15" y="19"/>
                  </a:cubicBezTo>
                  <a:cubicBezTo>
                    <a:pt x="15" y="19"/>
                    <a:pt x="14" y="19"/>
                    <a:pt x="14" y="19"/>
                  </a:cubicBezTo>
                  <a:cubicBezTo>
                    <a:pt x="14" y="19"/>
                    <a:pt x="14" y="19"/>
                    <a:pt x="14" y="18"/>
                  </a:cubicBezTo>
                  <a:cubicBezTo>
                    <a:pt x="14" y="18"/>
                    <a:pt x="14" y="19"/>
                    <a:pt x="14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19"/>
                    <a:pt x="14" y="18"/>
                    <a:pt x="14" y="18"/>
                  </a:cubicBezTo>
                  <a:cubicBezTo>
                    <a:pt x="14" y="18"/>
                    <a:pt x="14" y="18"/>
                    <a:pt x="14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7"/>
                    <a:pt x="13" y="17"/>
                  </a:cubicBezTo>
                  <a:cubicBezTo>
                    <a:pt x="13" y="17"/>
                    <a:pt x="13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0" y="16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10"/>
                    <a:pt x="9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3" y="10"/>
                    <a:pt x="13" y="10"/>
                  </a:cubicBezTo>
                  <a:cubicBezTo>
                    <a:pt x="13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1" y="10"/>
                    <a:pt x="1" y="10"/>
                  </a:cubicBezTo>
                  <a:cubicBezTo>
                    <a:pt x="1" y="10"/>
                    <a:pt x="2" y="11"/>
                    <a:pt x="2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7" y="18"/>
                    <a:pt x="7" y="18"/>
                  </a:cubicBezTo>
                  <a:cubicBezTo>
                    <a:pt x="7" y="19"/>
                    <a:pt x="7" y="18"/>
                    <a:pt x="7" y="18"/>
                  </a:cubicBezTo>
                  <a:cubicBezTo>
                    <a:pt x="7" y="18"/>
                    <a:pt x="7" y="19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9"/>
                    <a:pt x="15" y="19"/>
                    <a:pt x="15" y="1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" name="Freeform 708">
              <a:extLst>
                <a:ext uri="{FF2B5EF4-FFF2-40B4-BE49-F238E27FC236}">
                  <a16:creationId xmlns:a16="http://schemas.microsoft.com/office/drawing/2014/main" id="{F82E4F17-C210-6220-BE2D-A3E3954E94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09125" y="4954588"/>
              <a:ext cx="36512" cy="7938"/>
            </a:xfrm>
            <a:custGeom>
              <a:avLst/>
              <a:gdLst>
                <a:gd name="T0" fmla="*/ 1 w 9"/>
                <a:gd name="T1" fmla="*/ 0 h 2"/>
                <a:gd name="T2" fmla="*/ 1 w 9"/>
                <a:gd name="T3" fmla="*/ 0 h 2"/>
                <a:gd name="T4" fmla="*/ 2 w 9"/>
                <a:gd name="T5" fmla="*/ 0 h 2"/>
                <a:gd name="T6" fmla="*/ 3 w 9"/>
                <a:gd name="T7" fmla="*/ 0 h 2"/>
                <a:gd name="T8" fmla="*/ 4 w 9"/>
                <a:gd name="T9" fmla="*/ 0 h 2"/>
                <a:gd name="T10" fmla="*/ 5 w 9"/>
                <a:gd name="T11" fmla="*/ 0 h 2"/>
                <a:gd name="T12" fmla="*/ 5 w 9"/>
                <a:gd name="T13" fmla="*/ 0 h 2"/>
                <a:gd name="T14" fmla="*/ 6 w 9"/>
                <a:gd name="T15" fmla="*/ 0 h 2"/>
                <a:gd name="T16" fmla="*/ 6 w 9"/>
                <a:gd name="T17" fmla="*/ 0 h 2"/>
                <a:gd name="T18" fmla="*/ 6 w 9"/>
                <a:gd name="T19" fmla="*/ 0 h 2"/>
                <a:gd name="T20" fmla="*/ 6 w 9"/>
                <a:gd name="T21" fmla="*/ 0 h 2"/>
                <a:gd name="T22" fmla="*/ 6 w 9"/>
                <a:gd name="T23" fmla="*/ 0 h 2"/>
                <a:gd name="T24" fmla="*/ 5 w 9"/>
                <a:gd name="T25" fmla="*/ 0 h 2"/>
                <a:gd name="T26" fmla="*/ 5 w 9"/>
                <a:gd name="T27" fmla="*/ 1 h 2"/>
                <a:gd name="T28" fmla="*/ 5 w 9"/>
                <a:gd name="T29" fmla="*/ 1 h 2"/>
                <a:gd name="T30" fmla="*/ 4 w 9"/>
                <a:gd name="T31" fmla="*/ 1 h 2"/>
                <a:gd name="T32" fmla="*/ 4 w 9"/>
                <a:gd name="T33" fmla="*/ 1 h 2"/>
                <a:gd name="T34" fmla="*/ 3 w 9"/>
                <a:gd name="T35" fmla="*/ 1 h 2"/>
                <a:gd name="T36" fmla="*/ 3 w 9"/>
                <a:gd name="T37" fmla="*/ 1 h 2"/>
                <a:gd name="T38" fmla="*/ 2 w 9"/>
                <a:gd name="T39" fmla="*/ 1 h 2"/>
                <a:gd name="T40" fmla="*/ 2 w 9"/>
                <a:gd name="T41" fmla="*/ 1 h 2"/>
                <a:gd name="T42" fmla="*/ 1 w 9"/>
                <a:gd name="T43" fmla="*/ 1 h 2"/>
                <a:gd name="T44" fmla="*/ 1 w 9"/>
                <a:gd name="T45" fmla="*/ 1 h 2"/>
                <a:gd name="T46" fmla="*/ 0 w 9"/>
                <a:gd name="T47" fmla="*/ 2 h 2"/>
                <a:gd name="T48" fmla="*/ 0 w 9"/>
                <a:gd name="T49" fmla="*/ 1 h 2"/>
                <a:gd name="T50" fmla="*/ 0 w 9"/>
                <a:gd name="T51" fmla="*/ 1 h 2"/>
                <a:gd name="T52" fmla="*/ 1 w 9"/>
                <a:gd name="T53" fmla="*/ 1 h 2"/>
                <a:gd name="T54" fmla="*/ 0 w 9"/>
                <a:gd name="T55" fmla="*/ 0 h 2"/>
                <a:gd name="T56" fmla="*/ 1 w 9"/>
                <a:gd name="T57" fmla="*/ 0 h 2"/>
                <a:gd name="T58" fmla="*/ 8 w 9"/>
                <a:gd name="T59" fmla="*/ 2 h 2"/>
                <a:gd name="T60" fmla="*/ 8 w 9"/>
                <a:gd name="T61" fmla="*/ 2 h 2"/>
                <a:gd name="T62" fmla="*/ 8 w 9"/>
                <a:gd name="T63" fmla="*/ 2 h 2"/>
                <a:gd name="T64" fmla="*/ 9 w 9"/>
                <a:gd name="T65" fmla="*/ 2 h 2"/>
                <a:gd name="T66" fmla="*/ 9 w 9"/>
                <a:gd name="T67" fmla="*/ 2 h 2"/>
                <a:gd name="T68" fmla="*/ 9 w 9"/>
                <a:gd name="T69" fmla="*/ 2 h 2"/>
                <a:gd name="T70" fmla="*/ 9 w 9"/>
                <a:gd name="T71" fmla="*/ 2 h 2"/>
                <a:gd name="T72" fmla="*/ 9 w 9"/>
                <a:gd name="T73" fmla="*/ 2 h 2"/>
                <a:gd name="T74" fmla="*/ 9 w 9"/>
                <a:gd name="T75" fmla="*/ 2 h 2"/>
                <a:gd name="T76" fmla="*/ 9 w 9"/>
                <a:gd name="T77" fmla="*/ 2 h 2"/>
                <a:gd name="T78" fmla="*/ 9 w 9"/>
                <a:gd name="T79" fmla="*/ 2 h 2"/>
                <a:gd name="T80" fmla="*/ 9 w 9"/>
                <a:gd name="T81" fmla="*/ 2 h 2"/>
                <a:gd name="T82" fmla="*/ 9 w 9"/>
                <a:gd name="T83" fmla="*/ 2 h 2"/>
                <a:gd name="T84" fmla="*/ 8 w 9"/>
                <a:gd name="T8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" h="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8" y="2"/>
                  </a:move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" name="Freeform 709">
              <a:extLst>
                <a:ext uri="{FF2B5EF4-FFF2-40B4-BE49-F238E27FC236}">
                  <a16:creationId xmlns:a16="http://schemas.microsoft.com/office/drawing/2014/main" id="{DAEDFD18-B546-1E7C-1911-A733C42E8F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37688" y="5008563"/>
              <a:ext cx="92075" cy="58738"/>
            </a:xfrm>
            <a:custGeom>
              <a:avLst/>
              <a:gdLst>
                <a:gd name="T0" fmla="*/ 19 w 22"/>
                <a:gd name="T1" fmla="*/ 13 h 14"/>
                <a:gd name="T2" fmla="*/ 18 w 22"/>
                <a:gd name="T3" fmla="*/ 12 h 14"/>
                <a:gd name="T4" fmla="*/ 17 w 22"/>
                <a:gd name="T5" fmla="*/ 12 h 14"/>
                <a:gd name="T6" fmla="*/ 16 w 22"/>
                <a:gd name="T7" fmla="*/ 11 h 14"/>
                <a:gd name="T8" fmla="*/ 14 w 22"/>
                <a:gd name="T9" fmla="*/ 11 h 14"/>
                <a:gd name="T10" fmla="*/ 13 w 22"/>
                <a:gd name="T11" fmla="*/ 11 h 14"/>
                <a:gd name="T12" fmla="*/ 12 w 22"/>
                <a:gd name="T13" fmla="*/ 10 h 14"/>
                <a:gd name="T14" fmla="*/ 12 w 22"/>
                <a:gd name="T15" fmla="*/ 9 h 14"/>
                <a:gd name="T16" fmla="*/ 12 w 22"/>
                <a:gd name="T17" fmla="*/ 9 h 14"/>
                <a:gd name="T18" fmla="*/ 12 w 22"/>
                <a:gd name="T19" fmla="*/ 8 h 14"/>
                <a:gd name="T20" fmla="*/ 12 w 22"/>
                <a:gd name="T21" fmla="*/ 6 h 14"/>
                <a:gd name="T22" fmla="*/ 10 w 22"/>
                <a:gd name="T23" fmla="*/ 4 h 14"/>
                <a:gd name="T24" fmla="*/ 9 w 22"/>
                <a:gd name="T25" fmla="*/ 3 h 14"/>
                <a:gd name="T26" fmla="*/ 7 w 22"/>
                <a:gd name="T27" fmla="*/ 2 h 14"/>
                <a:gd name="T28" fmla="*/ 6 w 22"/>
                <a:gd name="T29" fmla="*/ 1 h 14"/>
                <a:gd name="T30" fmla="*/ 5 w 22"/>
                <a:gd name="T31" fmla="*/ 1 h 14"/>
                <a:gd name="T32" fmla="*/ 0 w 22"/>
                <a:gd name="T33" fmla="*/ 7 h 14"/>
                <a:gd name="T34" fmla="*/ 1 w 22"/>
                <a:gd name="T35" fmla="*/ 8 h 14"/>
                <a:gd name="T36" fmla="*/ 3 w 22"/>
                <a:gd name="T37" fmla="*/ 9 h 14"/>
                <a:gd name="T38" fmla="*/ 4 w 22"/>
                <a:gd name="T39" fmla="*/ 10 h 14"/>
                <a:gd name="T40" fmla="*/ 6 w 22"/>
                <a:gd name="T41" fmla="*/ 12 h 14"/>
                <a:gd name="T42" fmla="*/ 7 w 22"/>
                <a:gd name="T43" fmla="*/ 13 h 14"/>
                <a:gd name="T44" fmla="*/ 9 w 22"/>
                <a:gd name="T45" fmla="*/ 13 h 14"/>
                <a:gd name="T46" fmla="*/ 11 w 22"/>
                <a:gd name="T47" fmla="*/ 14 h 14"/>
                <a:gd name="T48" fmla="*/ 14 w 22"/>
                <a:gd name="T49" fmla="*/ 14 h 14"/>
                <a:gd name="T50" fmla="*/ 21 w 22"/>
                <a:gd name="T51" fmla="*/ 10 h 14"/>
                <a:gd name="T52" fmla="*/ 21 w 22"/>
                <a:gd name="T53" fmla="*/ 9 h 14"/>
                <a:gd name="T54" fmla="*/ 21 w 22"/>
                <a:gd name="T55" fmla="*/ 10 h 14"/>
                <a:gd name="T56" fmla="*/ 21 w 22"/>
                <a:gd name="T57" fmla="*/ 10 h 14"/>
                <a:gd name="T58" fmla="*/ 22 w 22"/>
                <a:gd name="T59" fmla="*/ 10 h 14"/>
                <a:gd name="T60" fmla="*/ 21 w 22"/>
                <a:gd name="T61" fmla="*/ 9 h 14"/>
                <a:gd name="T62" fmla="*/ 20 w 22"/>
                <a:gd name="T63" fmla="*/ 9 h 14"/>
                <a:gd name="T64" fmla="*/ 20 w 22"/>
                <a:gd name="T65" fmla="*/ 9 h 14"/>
                <a:gd name="T66" fmla="*/ 21 w 22"/>
                <a:gd name="T67" fmla="*/ 10 h 14"/>
                <a:gd name="T68" fmla="*/ 21 w 22"/>
                <a:gd name="T69" fmla="*/ 10 h 14"/>
                <a:gd name="T70" fmla="*/ 22 w 22"/>
                <a:gd name="T71" fmla="*/ 10 h 14"/>
                <a:gd name="T72" fmla="*/ 20 w 22"/>
                <a:gd name="T73" fmla="*/ 8 h 14"/>
                <a:gd name="T74" fmla="*/ 20 w 22"/>
                <a:gd name="T75" fmla="*/ 8 h 14"/>
                <a:gd name="T76" fmla="*/ 20 w 22"/>
                <a:gd name="T77" fmla="*/ 8 h 14"/>
                <a:gd name="T78" fmla="*/ 20 w 22"/>
                <a:gd name="T79" fmla="*/ 8 h 14"/>
                <a:gd name="T80" fmla="*/ 15 w 22"/>
                <a:gd name="T81" fmla="*/ 6 h 14"/>
                <a:gd name="T82" fmla="*/ 15 w 22"/>
                <a:gd name="T83" fmla="*/ 6 h 14"/>
                <a:gd name="T84" fmla="*/ 15 w 22"/>
                <a:gd name="T85" fmla="*/ 6 h 14"/>
                <a:gd name="T86" fmla="*/ 14 w 22"/>
                <a:gd name="T87" fmla="*/ 4 h 14"/>
                <a:gd name="T88" fmla="*/ 13 w 22"/>
                <a:gd name="T89" fmla="*/ 4 h 14"/>
                <a:gd name="T90" fmla="*/ 13 w 22"/>
                <a:gd name="T91" fmla="*/ 5 h 14"/>
                <a:gd name="T92" fmla="*/ 13 w 22"/>
                <a:gd name="T93" fmla="*/ 5 h 14"/>
                <a:gd name="T94" fmla="*/ 13 w 22"/>
                <a:gd name="T95" fmla="*/ 6 h 14"/>
                <a:gd name="T96" fmla="*/ 14 w 22"/>
                <a:gd name="T97" fmla="*/ 5 h 14"/>
                <a:gd name="T98" fmla="*/ 7 w 22"/>
                <a:gd name="T99" fmla="*/ 1 h 14"/>
                <a:gd name="T100" fmla="*/ 7 w 22"/>
                <a:gd name="T101" fmla="*/ 1 h 14"/>
                <a:gd name="T102" fmla="*/ 7 w 22"/>
                <a:gd name="T103" fmla="*/ 1 h 14"/>
                <a:gd name="T104" fmla="*/ 7 w 22"/>
                <a:gd name="T10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" h="14">
                  <a:moveTo>
                    <a:pt x="3" y="9"/>
                  </a:move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lnTo>
                    <a:pt x="3" y="9"/>
                  </a:lnTo>
                  <a:close/>
                  <a:moveTo>
                    <a:pt x="19" y="13"/>
                  </a:move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2"/>
                    <a:pt x="18" y="12"/>
                  </a:cubicBezTo>
                  <a:cubicBezTo>
                    <a:pt x="18" y="12"/>
                    <a:pt x="18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1"/>
                    <a:pt x="17" y="11"/>
                  </a:cubicBezTo>
                  <a:cubicBezTo>
                    <a:pt x="17" y="11"/>
                    <a:pt x="16" y="11"/>
                    <a:pt x="16" y="12"/>
                  </a:cubicBezTo>
                  <a:cubicBezTo>
                    <a:pt x="16" y="12"/>
                    <a:pt x="16" y="12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1" y="5"/>
                    <a:pt x="11" y="5"/>
                  </a:cubicBezTo>
                  <a:cubicBezTo>
                    <a:pt x="11" y="5"/>
                    <a:pt x="11" y="5"/>
                    <a:pt x="10" y="5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6" y="11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1" y="14"/>
                    <a:pt x="11" y="14"/>
                  </a:cubicBezTo>
                  <a:cubicBezTo>
                    <a:pt x="11" y="14"/>
                    <a:pt x="11" y="13"/>
                    <a:pt x="11" y="13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lose/>
                  <a:moveTo>
                    <a:pt x="21" y="10"/>
                  </a:move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2" y="10"/>
                    <a:pt x="22" y="10"/>
                  </a:cubicBezTo>
                  <a:cubicBezTo>
                    <a:pt x="22" y="10"/>
                    <a:pt x="22" y="10"/>
                    <a:pt x="21" y="10"/>
                  </a:cubicBezTo>
                  <a:close/>
                  <a:moveTo>
                    <a:pt x="22" y="10"/>
                  </a:moveTo>
                  <a:cubicBezTo>
                    <a:pt x="22" y="10"/>
                    <a:pt x="22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lose/>
                  <a:moveTo>
                    <a:pt x="20" y="8"/>
                  </a:move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lose/>
                  <a:moveTo>
                    <a:pt x="15" y="6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lose/>
                  <a:moveTo>
                    <a:pt x="14" y="5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4" y="6"/>
                    <a:pt x="14" y="6"/>
                  </a:cubicBezTo>
                  <a:cubicBezTo>
                    <a:pt x="14" y="6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lose/>
                  <a:moveTo>
                    <a:pt x="7" y="1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" name="Freeform 710">
              <a:extLst>
                <a:ext uri="{FF2B5EF4-FFF2-40B4-BE49-F238E27FC236}">
                  <a16:creationId xmlns:a16="http://schemas.microsoft.com/office/drawing/2014/main" id="{49037B23-EB53-51A9-EB68-3B4D6A5BA6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50388" y="5046663"/>
              <a:ext cx="17462" cy="33338"/>
            </a:xfrm>
            <a:custGeom>
              <a:avLst/>
              <a:gdLst>
                <a:gd name="T0" fmla="*/ 4 w 4"/>
                <a:gd name="T1" fmla="*/ 3 h 8"/>
                <a:gd name="T2" fmla="*/ 3 w 4"/>
                <a:gd name="T3" fmla="*/ 3 h 8"/>
                <a:gd name="T4" fmla="*/ 3 w 4"/>
                <a:gd name="T5" fmla="*/ 2 h 8"/>
                <a:gd name="T6" fmla="*/ 2 w 4"/>
                <a:gd name="T7" fmla="*/ 1 h 8"/>
                <a:gd name="T8" fmla="*/ 1 w 4"/>
                <a:gd name="T9" fmla="*/ 1 h 8"/>
                <a:gd name="T10" fmla="*/ 1 w 4"/>
                <a:gd name="T11" fmla="*/ 0 h 8"/>
                <a:gd name="T12" fmla="*/ 0 w 4"/>
                <a:gd name="T13" fmla="*/ 0 h 8"/>
                <a:gd name="T14" fmla="*/ 1 w 4"/>
                <a:gd name="T15" fmla="*/ 1 h 8"/>
                <a:gd name="T16" fmla="*/ 1 w 4"/>
                <a:gd name="T17" fmla="*/ 1 h 8"/>
                <a:gd name="T18" fmla="*/ 0 w 4"/>
                <a:gd name="T19" fmla="*/ 2 h 8"/>
                <a:gd name="T20" fmla="*/ 1 w 4"/>
                <a:gd name="T21" fmla="*/ 3 h 8"/>
                <a:gd name="T22" fmla="*/ 1 w 4"/>
                <a:gd name="T23" fmla="*/ 3 h 8"/>
                <a:gd name="T24" fmla="*/ 0 w 4"/>
                <a:gd name="T25" fmla="*/ 4 h 8"/>
                <a:gd name="T26" fmla="*/ 0 w 4"/>
                <a:gd name="T27" fmla="*/ 4 h 8"/>
                <a:gd name="T28" fmla="*/ 0 w 4"/>
                <a:gd name="T29" fmla="*/ 4 h 8"/>
                <a:gd name="T30" fmla="*/ 0 w 4"/>
                <a:gd name="T31" fmla="*/ 5 h 8"/>
                <a:gd name="T32" fmla="*/ 0 w 4"/>
                <a:gd name="T33" fmla="*/ 6 h 8"/>
                <a:gd name="T34" fmla="*/ 1 w 4"/>
                <a:gd name="T35" fmla="*/ 6 h 8"/>
                <a:gd name="T36" fmla="*/ 0 w 4"/>
                <a:gd name="T37" fmla="*/ 7 h 8"/>
                <a:gd name="T38" fmla="*/ 1 w 4"/>
                <a:gd name="T39" fmla="*/ 8 h 8"/>
                <a:gd name="T40" fmla="*/ 1 w 4"/>
                <a:gd name="T41" fmla="*/ 7 h 8"/>
                <a:gd name="T42" fmla="*/ 1 w 4"/>
                <a:gd name="T43" fmla="*/ 7 h 8"/>
                <a:gd name="T44" fmla="*/ 2 w 4"/>
                <a:gd name="T45" fmla="*/ 7 h 8"/>
                <a:gd name="T46" fmla="*/ 2 w 4"/>
                <a:gd name="T47" fmla="*/ 6 h 8"/>
                <a:gd name="T48" fmla="*/ 2 w 4"/>
                <a:gd name="T49" fmla="*/ 6 h 8"/>
                <a:gd name="T50" fmla="*/ 2 w 4"/>
                <a:gd name="T51" fmla="*/ 5 h 8"/>
                <a:gd name="T52" fmla="*/ 2 w 4"/>
                <a:gd name="T53" fmla="*/ 4 h 8"/>
                <a:gd name="T54" fmla="*/ 2 w 4"/>
                <a:gd name="T55" fmla="*/ 4 h 8"/>
                <a:gd name="T56" fmla="*/ 3 w 4"/>
                <a:gd name="T57" fmla="*/ 4 h 8"/>
                <a:gd name="T58" fmla="*/ 3 w 4"/>
                <a:gd name="T59" fmla="*/ 4 h 8"/>
                <a:gd name="T60" fmla="*/ 4 w 4"/>
                <a:gd name="T61" fmla="*/ 4 h 8"/>
                <a:gd name="T62" fmla="*/ 0 w 4"/>
                <a:gd name="T63" fmla="*/ 0 h 8"/>
                <a:gd name="T64" fmla="*/ 1 w 4"/>
                <a:gd name="T6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" h="8">
                  <a:moveTo>
                    <a:pt x="4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" name="Freeform 711">
              <a:extLst>
                <a:ext uri="{FF2B5EF4-FFF2-40B4-BE49-F238E27FC236}">
                  <a16:creationId xmlns:a16="http://schemas.microsoft.com/office/drawing/2014/main" id="{2DA18F23-CECC-9238-78AC-B12244591E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9113" y="5087938"/>
              <a:ext cx="103187" cy="53975"/>
            </a:xfrm>
            <a:custGeom>
              <a:avLst/>
              <a:gdLst>
                <a:gd name="T0" fmla="*/ 6 w 25"/>
                <a:gd name="T1" fmla="*/ 7 h 13"/>
                <a:gd name="T2" fmla="*/ 7 w 25"/>
                <a:gd name="T3" fmla="*/ 8 h 13"/>
                <a:gd name="T4" fmla="*/ 7 w 25"/>
                <a:gd name="T5" fmla="*/ 8 h 13"/>
                <a:gd name="T6" fmla="*/ 6 w 25"/>
                <a:gd name="T7" fmla="*/ 7 h 13"/>
                <a:gd name="T8" fmla="*/ 6 w 25"/>
                <a:gd name="T9" fmla="*/ 7 h 13"/>
                <a:gd name="T10" fmla="*/ 8 w 25"/>
                <a:gd name="T11" fmla="*/ 8 h 13"/>
                <a:gd name="T12" fmla="*/ 9 w 25"/>
                <a:gd name="T13" fmla="*/ 7 h 13"/>
                <a:gd name="T14" fmla="*/ 10 w 25"/>
                <a:gd name="T15" fmla="*/ 7 h 13"/>
                <a:gd name="T16" fmla="*/ 10 w 25"/>
                <a:gd name="T17" fmla="*/ 7 h 13"/>
                <a:gd name="T18" fmla="*/ 12 w 25"/>
                <a:gd name="T19" fmla="*/ 5 h 13"/>
                <a:gd name="T20" fmla="*/ 11 w 25"/>
                <a:gd name="T21" fmla="*/ 6 h 13"/>
                <a:gd name="T22" fmla="*/ 24 w 25"/>
                <a:gd name="T23" fmla="*/ 6 h 13"/>
                <a:gd name="T24" fmla="*/ 23 w 25"/>
                <a:gd name="T25" fmla="*/ 13 h 13"/>
                <a:gd name="T26" fmla="*/ 22 w 25"/>
                <a:gd name="T27" fmla="*/ 12 h 13"/>
                <a:gd name="T28" fmla="*/ 22 w 25"/>
                <a:gd name="T29" fmla="*/ 11 h 13"/>
                <a:gd name="T30" fmla="*/ 21 w 25"/>
                <a:gd name="T31" fmla="*/ 10 h 13"/>
                <a:gd name="T32" fmla="*/ 20 w 25"/>
                <a:gd name="T33" fmla="*/ 9 h 13"/>
                <a:gd name="T34" fmla="*/ 19 w 25"/>
                <a:gd name="T35" fmla="*/ 8 h 13"/>
                <a:gd name="T36" fmla="*/ 17 w 25"/>
                <a:gd name="T37" fmla="*/ 8 h 13"/>
                <a:gd name="T38" fmla="*/ 16 w 25"/>
                <a:gd name="T39" fmla="*/ 8 h 13"/>
                <a:gd name="T40" fmla="*/ 15 w 25"/>
                <a:gd name="T41" fmla="*/ 8 h 13"/>
                <a:gd name="T42" fmla="*/ 14 w 25"/>
                <a:gd name="T43" fmla="*/ 8 h 13"/>
                <a:gd name="T44" fmla="*/ 14 w 25"/>
                <a:gd name="T45" fmla="*/ 8 h 13"/>
                <a:gd name="T46" fmla="*/ 14 w 25"/>
                <a:gd name="T47" fmla="*/ 8 h 13"/>
                <a:gd name="T48" fmla="*/ 13 w 25"/>
                <a:gd name="T49" fmla="*/ 7 h 13"/>
                <a:gd name="T50" fmla="*/ 13 w 25"/>
                <a:gd name="T51" fmla="*/ 7 h 13"/>
                <a:gd name="T52" fmla="*/ 13 w 25"/>
                <a:gd name="T53" fmla="*/ 7 h 13"/>
                <a:gd name="T54" fmla="*/ 13 w 25"/>
                <a:gd name="T55" fmla="*/ 6 h 13"/>
                <a:gd name="T56" fmla="*/ 13 w 25"/>
                <a:gd name="T57" fmla="*/ 7 h 13"/>
                <a:gd name="T58" fmla="*/ 12 w 25"/>
                <a:gd name="T59" fmla="*/ 6 h 13"/>
                <a:gd name="T60" fmla="*/ 12 w 25"/>
                <a:gd name="T61" fmla="*/ 6 h 13"/>
                <a:gd name="T62" fmla="*/ 11 w 25"/>
                <a:gd name="T63" fmla="*/ 5 h 13"/>
                <a:gd name="T64" fmla="*/ 11 w 25"/>
                <a:gd name="T65" fmla="*/ 6 h 13"/>
                <a:gd name="T66" fmla="*/ 11 w 25"/>
                <a:gd name="T67" fmla="*/ 6 h 13"/>
                <a:gd name="T68" fmla="*/ 11 w 25"/>
                <a:gd name="T69" fmla="*/ 5 h 13"/>
                <a:gd name="T70" fmla="*/ 10 w 25"/>
                <a:gd name="T71" fmla="*/ 6 h 13"/>
                <a:gd name="T72" fmla="*/ 11 w 25"/>
                <a:gd name="T73" fmla="*/ 7 h 13"/>
                <a:gd name="T74" fmla="*/ 10 w 25"/>
                <a:gd name="T75" fmla="*/ 5 h 13"/>
                <a:gd name="T76" fmla="*/ 10 w 25"/>
                <a:gd name="T77" fmla="*/ 6 h 13"/>
                <a:gd name="T78" fmla="*/ 10 w 25"/>
                <a:gd name="T79" fmla="*/ 6 h 13"/>
                <a:gd name="T80" fmla="*/ 10 w 25"/>
                <a:gd name="T81" fmla="*/ 6 h 13"/>
                <a:gd name="T82" fmla="*/ 10 w 25"/>
                <a:gd name="T83" fmla="*/ 7 h 13"/>
                <a:gd name="T84" fmla="*/ 10 w 25"/>
                <a:gd name="T85" fmla="*/ 7 h 13"/>
                <a:gd name="T86" fmla="*/ 10 w 25"/>
                <a:gd name="T87" fmla="*/ 6 h 13"/>
                <a:gd name="T88" fmla="*/ 9 w 25"/>
                <a:gd name="T89" fmla="*/ 6 h 13"/>
                <a:gd name="T90" fmla="*/ 9 w 25"/>
                <a:gd name="T91" fmla="*/ 7 h 13"/>
                <a:gd name="T92" fmla="*/ 8 w 25"/>
                <a:gd name="T93" fmla="*/ 6 h 13"/>
                <a:gd name="T94" fmla="*/ 9 w 25"/>
                <a:gd name="T95" fmla="*/ 7 h 13"/>
                <a:gd name="T96" fmla="*/ 8 w 25"/>
                <a:gd name="T97" fmla="*/ 6 h 13"/>
                <a:gd name="T98" fmla="*/ 7 w 25"/>
                <a:gd name="T99" fmla="*/ 6 h 13"/>
                <a:gd name="T100" fmla="*/ 8 w 25"/>
                <a:gd name="T101" fmla="*/ 7 h 13"/>
                <a:gd name="T102" fmla="*/ 8 w 25"/>
                <a:gd name="T103" fmla="*/ 7 h 13"/>
                <a:gd name="T104" fmla="*/ 7 w 25"/>
                <a:gd name="T105" fmla="*/ 7 h 13"/>
                <a:gd name="T106" fmla="*/ 5 w 25"/>
                <a:gd name="T107" fmla="*/ 6 h 13"/>
                <a:gd name="T108" fmla="*/ 5 w 25"/>
                <a:gd name="T109" fmla="*/ 4 h 13"/>
                <a:gd name="T110" fmla="*/ 4 w 25"/>
                <a:gd name="T111" fmla="*/ 5 h 13"/>
                <a:gd name="T112" fmla="*/ 5 w 25"/>
                <a:gd name="T113" fmla="*/ 6 h 13"/>
                <a:gd name="T114" fmla="*/ 6 w 25"/>
                <a:gd name="T115" fmla="*/ 8 h 13"/>
                <a:gd name="T116" fmla="*/ 12 w 25"/>
                <a:gd name="T117" fmla="*/ 0 h 13"/>
                <a:gd name="T118" fmla="*/ 14 w 25"/>
                <a:gd name="T119" fmla="*/ 1 h 13"/>
                <a:gd name="T120" fmla="*/ 16 w 25"/>
                <a:gd name="T121" fmla="*/ 1 h 13"/>
                <a:gd name="T122" fmla="*/ 19 w 25"/>
                <a:gd name="T12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" h="13">
                  <a:moveTo>
                    <a:pt x="6" y="8"/>
                  </a:move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lose/>
                  <a:moveTo>
                    <a:pt x="7" y="8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lose/>
                  <a:moveTo>
                    <a:pt x="8" y="7"/>
                  </a:moveTo>
                  <a:cubicBezTo>
                    <a:pt x="8" y="7"/>
                    <a:pt x="8" y="7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9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lose/>
                  <a:moveTo>
                    <a:pt x="10" y="7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lose/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24" y="6"/>
                  </a:moveTo>
                  <a:cubicBezTo>
                    <a:pt x="25" y="7"/>
                    <a:pt x="25" y="7"/>
                    <a:pt x="25" y="7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0"/>
                    <a:pt x="22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8"/>
                    <a:pt x="18" y="8"/>
                  </a:cubicBezTo>
                  <a:cubicBezTo>
                    <a:pt x="18" y="8"/>
                    <a:pt x="18" y="8"/>
                    <a:pt x="18" y="9"/>
                  </a:cubicBezTo>
                  <a:cubicBezTo>
                    <a:pt x="18" y="9"/>
                    <a:pt x="18" y="9"/>
                    <a:pt x="17" y="9"/>
                  </a:cubicBezTo>
                  <a:cubicBezTo>
                    <a:pt x="17" y="9"/>
                    <a:pt x="17" y="9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7"/>
                    <a:pt x="14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8"/>
                    <a:pt x="13" y="8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2" y="6"/>
                    <a:pt x="12" y="6"/>
                  </a:cubicBezTo>
                  <a:cubicBezTo>
                    <a:pt x="12" y="6"/>
                    <a:pt x="12" y="6"/>
                    <a:pt x="11" y="6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7"/>
                    <a:pt x="11" y="7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10" y="5"/>
                    <a:pt x="10" y="5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6"/>
                    <a:pt x="10" y="6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6"/>
                  </a:cubicBezTo>
                  <a:cubicBezTo>
                    <a:pt x="6" y="6"/>
                    <a:pt x="6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3" y="6"/>
                    <a:pt x="23" y="6"/>
                    <a:pt x="23" y="6"/>
                  </a:cubicBezTo>
                  <a:lnTo>
                    <a:pt x="24" y="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" name="Freeform 712">
              <a:extLst>
                <a:ext uri="{FF2B5EF4-FFF2-40B4-BE49-F238E27FC236}">
                  <a16:creationId xmlns:a16="http://schemas.microsoft.com/office/drawing/2014/main" id="{E6499AC5-E53C-92FE-4896-CD8419CF9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1175" y="5037138"/>
              <a:ext cx="46037" cy="30163"/>
            </a:xfrm>
            <a:custGeom>
              <a:avLst/>
              <a:gdLst>
                <a:gd name="T0" fmla="*/ 1 w 11"/>
                <a:gd name="T1" fmla="*/ 4 h 7"/>
                <a:gd name="T2" fmla="*/ 4 w 11"/>
                <a:gd name="T3" fmla="*/ 5 h 7"/>
                <a:gd name="T4" fmla="*/ 4 w 11"/>
                <a:gd name="T5" fmla="*/ 5 h 7"/>
                <a:gd name="T6" fmla="*/ 4 w 11"/>
                <a:gd name="T7" fmla="*/ 6 h 7"/>
                <a:gd name="T8" fmla="*/ 4 w 11"/>
                <a:gd name="T9" fmla="*/ 6 h 7"/>
                <a:gd name="T10" fmla="*/ 5 w 11"/>
                <a:gd name="T11" fmla="*/ 6 h 7"/>
                <a:gd name="T12" fmla="*/ 5 w 11"/>
                <a:gd name="T13" fmla="*/ 7 h 7"/>
                <a:gd name="T14" fmla="*/ 6 w 11"/>
                <a:gd name="T15" fmla="*/ 7 h 7"/>
                <a:gd name="T16" fmla="*/ 7 w 11"/>
                <a:gd name="T17" fmla="*/ 7 h 7"/>
                <a:gd name="T18" fmla="*/ 8 w 11"/>
                <a:gd name="T19" fmla="*/ 7 h 7"/>
                <a:gd name="T20" fmla="*/ 8 w 11"/>
                <a:gd name="T21" fmla="*/ 7 h 7"/>
                <a:gd name="T22" fmla="*/ 7 w 11"/>
                <a:gd name="T23" fmla="*/ 6 h 7"/>
                <a:gd name="T24" fmla="*/ 7 w 11"/>
                <a:gd name="T25" fmla="*/ 6 h 7"/>
                <a:gd name="T26" fmla="*/ 8 w 11"/>
                <a:gd name="T27" fmla="*/ 6 h 7"/>
                <a:gd name="T28" fmla="*/ 8 w 11"/>
                <a:gd name="T29" fmla="*/ 6 h 7"/>
                <a:gd name="T30" fmla="*/ 9 w 11"/>
                <a:gd name="T31" fmla="*/ 6 h 7"/>
                <a:gd name="T32" fmla="*/ 9 w 11"/>
                <a:gd name="T33" fmla="*/ 6 h 7"/>
                <a:gd name="T34" fmla="*/ 9 w 11"/>
                <a:gd name="T35" fmla="*/ 6 h 7"/>
                <a:gd name="T36" fmla="*/ 9 w 11"/>
                <a:gd name="T37" fmla="*/ 5 h 7"/>
                <a:gd name="T38" fmla="*/ 9 w 11"/>
                <a:gd name="T39" fmla="*/ 5 h 7"/>
                <a:gd name="T40" fmla="*/ 9 w 11"/>
                <a:gd name="T41" fmla="*/ 5 h 7"/>
                <a:gd name="T42" fmla="*/ 9 w 11"/>
                <a:gd name="T43" fmla="*/ 5 h 7"/>
                <a:gd name="T44" fmla="*/ 9 w 11"/>
                <a:gd name="T45" fmla="*/ 4 h 7"/>
                <a:gd name="T46" fmla="*/ 9 w 11"/>
                <a:gd name="T47" fmla="*/ 4 h 7"/>
                <a:gd name="T48" fmla="*/ 9 w 11"/>
                <a:gd name="T49" fmla="*/ 4 h 7"/>
                <a:gd name="T50" fmla="*/ 9 w 11"/>
                <a:gd name="T51" fmla="*/ 4 h 7"/>
                <a:gd name="T52" fmla="*/ 9 w 11"/>
                <a:gd name="T53" fmla="*/ 4 h 7"/>
                <a:gd name="T54" fmla="*/ 9 w 11"/>
                <a:gd name="T55" fmla="*/ 4 h 7"/>
                <a:gd name="T56" fmla="*/ 9 w 11"/>
                <a:gd name="T57" fmla="*/ 4 h 7"/>
                <a:gd name="T58" fmla="*/ 9 w 11"/>
                <a:gd name="T59" fmla="*/ 3 h 7"/>
                <a:gd name="T60" fmla="*/ 9 w 11"/>
                <a:gd name="T61" fmla="*/ 3 h 7"/>
                <a:gd name="T62" fmla="*/ 9 w 11"/>
                <a:gd name="T63" fmla="*/ 3 h 7"/>
                <a:gd name="T64" fmla="*/ 9 w 11"/>
                <a:gd name="T65" fmla="*/ 3 h 7"/>
                <a:gd name="T66" fmla="*/ 10 w 11"/>
                <a:gd name="T67" fmla="*/ 3 h 7"/>
                <a:gd name="T68" fmla="*/ 10 w 11"/>
                <a:gd name="T69" fmla="*/ 3 h 7"/>
                <a:gd name="T70" fmla="*/ 11 w 11"/>
                <a:gd name="T71" fmla="*/ 3 h 7"/>
                <a:gd name="T72" fmla="*/ 11 w 11"/>
                <a:gd name="T73" fmla="*/ 2 h 7"/>
                <a:gd name="T74" fmla="*/ 11 w 11"/>
                <a:gd name="T75" fmla="*/ 2 h 7"/>
                <a:gd name="T76" fmla="*/ 10 w 11"/>
                <a:gd name="T77" fmla="*/ 2 h 7"/>
                <a:gd name="T78" fmla="*/ 10 w 11"/>
                <a:gd name="T79" fmla="*/ 1 h 7"/>
                <a:gd name="T80" fmla="*/ 10 w 11"/>
                <a:gd name="T81" fmla="*/ 1 h 7"/>
                <a:gd name="T82" fmla="*/ 10 w 11"/>
                <a:gd name="T83" fmla="*/ 1 h 7"/>
                <a:gd name="T84" fmla="*/ 9 w 11"/>
                <a:gd name="T85" fmla="*/ 1 h 7"/>
                <a:gd name="T86" fmla="*/ 9 w 11"/>
                <a:gd name="T87" fmla="*/ 0 h 7"/>
                <a:gd name="T88" fmla="*/ 7 w 11"/>
                <a:gd name="T89" fmla="*/ 1 h 7"/>
                <a:gd name="T90" fmla="*/ 7 w 11"/>
                <a:gd name="T91" fmla="*/ 1 h 7"/>
                <a:gd name="T92" fmla="*/ 6 w 11"/>
                <a:gd name="T93" fmla="*/ 1 h 7"/>
                <a:gd name="T94" fmla="*/ 6 w 11"/>
                <a:gd name="T95" fmla="*/ 1 h 7"/>
                <a:gd name="T96" fmla="*/ 5 w 11"/>
                <a:gd name="T97" fmla="*/ 1 h 7"/>
                <a:gd name="T98" fmla="*/ 5 w 11"/>
                <a:gd name="T99" fmla="*/ 1 h 7"/>
                <a:gd name="T100" fmla="*/ 5 w 11"/>
                <a:gd name="T101" fmla="*/ 1 h 7"/>
                <a:gd name="T102" fmla="*/ 4 w 11"/>
                <a:gd name="T103" fmla="*/ 1 h 7"/>
                <a:gd name="T104" fmla="*/ 4 w 11"/>
                <a:gd name="T105" fmla="*/ 1 h 7"/>
                <a:gd name="T106" fmla="*/ 2 w 11"/>
                <a:gd name="T107" fmla="*/ 1 h 7"/>
                <a:gd name="T108" fmla="*/ 2 w 11"/>
                <a:gd name="T109" fmla="*/ 1 h 7"/>
                <a:gd name="T110" fmla="*/ 1 w 11"/>
                <a:gd name="T111" fmla="*/ 1 h 7"/>
                <a:gd name="T112" fmla="*/ 0 w 11"/>
                <a:gd name="T113" fmla="*/ 1 h 7"/>
                <a:gd name="T114" fmla="*/ 0 w 11"/>
                <a:gd name="T115" fmla="*/ 4 h 7"/>
                <a:gd name="T116" fmla="*/ 1 w 11"/>
                <a:gd name="T11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" h="7">
                  <a:moveTo>
                    <a:pt x="1" y="4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0" y="4"/>
                    <a:pt x="0" y="4"/>
                  </a:cubicBezTo>
                  <a:lnTo>
                    <a:pt x="1" y="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" name="Freeform 713">
              <a:extLst>
                <a:ext uri="{FF2B5EF4-FFF2-40B4-BE49-F238E27FC236}">
                  <a16:creationId xmlns:a16="http://schemas.microsoft.com/office/drawing/2014/main" id="{2436D176-2981-627B-C47E-9B7A5633DD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63075" y="4987925"/>
              <a:ext cx="92075" cy="53975"/>
            </a:xfrm>
            <a:custGeom>
              <a:avLst/>
              <a:gdLst>
                <a:gd name="T0" fmla="*/ 15 w 22"/>
                <a:gd name="T1" fmla="*/ 1 h 13"/>
                <a:gd name="T2" fmla="*/ 15 w 22"/>
                <a:gd name="T3" fmla="*/ 1 h 13"/>
                <a:gd name="T4" fmla="*/ 15 w 22"/>
                <a:gd name="T5" fmla="*/ 1 h 13"/>
                <a:gd name="T6" fmla="*/ 15 w 22"/>
                <a:gd name="T7" fmla="*/ 1 h 13"/>
                <a:gd name="T8" fmla="*/ 15 w 22"/>
                <a:gd name="T9" fmla="*/ 1 h 13"/>
                <a:gd name="T10" fmla="*/ 15 w 22"/>
                <a:gd name="T11" fmla="*/ 1 h 13"/>
                <a:gd name="T12" fmla="*/ 15 w 22"/>
                <a:gd name="T13" fmla="*/ 1 h 13"/>
                <a:gd name="T14" fmla="*/ 15 w 22"/>
                <a:gd name="T15" fmla="*/ 2 h 13"/>
                <a:gd name="T16" fmla="*/ 15 w 22"/>
                <a:gd name="T17" fmla="*/ 1 h 13"/>
                <a:gd name="T18" fmla="*/ 15 w 22"/>
                <a:gd name="T19" fmla="*/ 1 h 13"/>
                <a:gd name="T20" fmla="*/ 15 w 22"/>
                <a:gd name="T21" fmla="*/ 1 h 13"/>
                <a:gd name="T22" fmla="*/ 15 w 22"/>
                <a:gd name="T23" fmla="*/ 1 h 13"/>
                <a:gd name="T24" fmla="*/ 15 w 22"/>
                <a:gd name="T25" fmla="*/ 2 h 13"/>
                <a:gd name="T26" fmla="*/ 18 w 22"/>
                <a:gd name="T27" fmla="*/ 0 h 13"/>
                <a:gd name="T28" fmla="*/ 18 w 22"/>
                <a:gd name="T29" fmla="*/ 0 h 13"/>
                <a:gd name="T30" fmla="*/ 19 w 22"/>
                <a:gd name="T31" fmla="*/ 0 h 13"/>
                <a:gd name="T32" fmla="*/ 19 w 22"/>
                <a:gd name="T33" fmla="*/ 0 h 13"/>
                <a:gd name="T34" fmla="*/ 9 w 22"/>
                <a:gd name="T35" fmla="*/ 12 h 13"/>
                <a:gd name="T36" fmla="*/ 10 w 22"/>
                <a:gd name="T37" fmla="*/ 13 h 13"/>
                <a:gd name="T38" fmla="*/ 13 w 22"/>
                <a:gd name="T39" fmla="*/ 13 h 13"/>
                <a:gd name="T40" fmla="*/ 14 w 22"/>
                <a:gd name="T41" fmla="*/ 13 h 13"/>
                <a:gd name="T42" fmla="*/ 15 w 22"/>
                <a:gd name="T43" fmla="*/ 13 h 13"/>
                <a:gd name="T44" fmla="*/ 18 w 22"/>
                <a:gd name="T45" fmla="*/ 12 h 13"/>
                <a:gd name="T46" fmla="*/ 22 w 22"/>
                <a:gd name="T47" fmla="*/ 5 h 13"/>
                <a:gd name="T48" fmla="*/ 22 w 22"/>
                <a:gd name="T49" fmla="*/ 5 h 13"/>
                <a:gd name="T50" fmla="*/ 22 w 22"/>
                <a:gd name="T51" fmla="*/ 4 h 13"/>
                <a:gd name="T52" fmla="*/ 21 w 22"/>
                <a:gd name="T53" fmla="*/ 4 h 13"/>
                <a:gd name="T54" fmla="*/ 20 w 22"/>
                <a:gd name="T55" fmla="*/ 4 h 13"/>
                <a:gd name="T56" fmla="*/ 20 w 22"/>
                <a:gd name="T57" fmla="*/ 4 h 13"/>
                <a:gd name="T58" fmla="*/ 19 w 22"/>
                <a:gd name="T59" fmla="*/ 4 h 13"/>
                <a:gd name="T60" fmla="*/ 19 w 22"/>
                <a:gd name="T61" fmla="*/ 4 h 13"/>
                <a:gd name="T62" fmla="*/ 19 w 22"/>
                <a:gd name="T63" fmla="*/ 4 h 13"/>
                <a:gd name="T64" fmla="*/ 18 w 22"/>
                <a:gd name="T65" fmla="*/ 4 h 13"/>
                <a:gd name="T66" fmla="*/ 17 w 22"/>
                <a:gd name="T67" fmla="*/ 3 h 13"/>
                <a:gd name="T68" fmla="*/ 16 w 22"/>
                <a:gd name="T69" fmla="*/ 3 h 13"/>
                <a:gd name="T70" fmla="*/ 15 w 22"/>
                <a:gd name="T71" fmla="*/ 2 h 13"/>
                <a:gd name="T72" fmla="*/ 15 w 22"/>
                <a:gd name="T73" fmla="*/ 2 h 13"/>
                <a:gd name="T74" fmla="*/ 14 w 22"/>
                <a:gd name="T75" fmla="*/ 1 h 13"/>
                <a:gd name="T76" fmla="*/ 13 w 22"/>
                <a:gd name="T77" fmla="*/ 1 h 13"/>
                <a:gd name="T78" fmla="*/ 12 w 22"/>
                <a:gd name="T79" fmla="*/ 1 h 13"/>
                <a:gd name="T80" fmla="*/ 11 w 22"/>
                <a:gd name="T81" fmla="*/ 2 h 13"/>
                <a:gd name="T82" fmla="*/ 10 w 22"/>
                <a:gd name="T83" fmla="*/ 2 h 13"/>
                <a:gd name="T84" fmla="*/ 9 w 22"/>
                <a:gd name="T85" fmla="*/ 2 h 13"/>
                <a:gd name="T86" fmla="*/ 9 w 22"/>
                <a:gd name="T87" fmla="*/ 3 h 13"/>
                <a:gd name="T88" fmla="*/ 8 w 22"/>
                <a:gd name="T89" fmla="*/ 5 h 13"/>
                <a:gd name="T90" fmla="*/ 3 w 22"/>
                <a:gd name="T91" fmla="*/ 6 h 13"/>
                <a:gd name="T92" fmla="*/ 3 w 22"/>
                <a:gd name="T93" fmla="*/ 6 h 13"/>
                <a:gd name="T94" fmla="*/ 3 w 22"/>
                <a:gd name="T95" fmla="*/ 5 h 13"/>
                <a:gd name="T96" fmla="*/ 2 w 22"/>
                <a:gd name="T97" fmla="*/ 6 h 13"/>
                <a:gd name="T98" fmla="*/ 6 w 22"/>
                <a:gd name="T99" fmla="*/ 10 h 13"/>
                <a:gd name="T100" fmla="*/ 7 w 22"/>
                <a:gd name="T10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" h="13">
                  <a:moveTo>
                    <a:pt x="15" y="1"/>
                  </a:move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lose/>
                  <a:moveTo>
                    <a:pt x="15" y="2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lose/>
                  <a:moveTo>
                    <a:pt x="19" y="0"/>
                  </a:moveTo>
                  <a:cubicBezTo>
                    <a:pt x="19" y="0"/>
                    <a:pt x="19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lose/>
                  <a:moveTo>
                    <a:pt x="9" y="12"/>
                  </a:moveTo>
                  <a:cubicBezTo>
                    <a:pt x="9" y="12"/>
                    <a:pt x="9" y="12"/>
                    <a:pt x="9" y="12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7" y="4"/>
                    <a:pt x="17" y="4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7" y="12"/>
                    <a:pt x="7" y="12"/>
                    <a:pt x="7" y="12"/>
                  </a:cubicBezTo>
                  <a:lnTo>
                    <a:pt x="9" y="1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" name="Freeform 714">
              <a:extLst>
                <a:ext uri="{FF2B5EF4-FFF2-40B4-BE49-F238E27FC236}">
                  <a16:creationId xmlns:a16="http://schemas.microsoft.com/office/drawing/2014/main" id="{0477F4A8-A1D3-B4C9-F43D-1F4FAFF028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25013" y="5013325"/>
              <a:ext cx="53975" cy="57150"/>
            </a:xfrm>
            <a:custGeom>
              <a:avLst/>
              <a:gdLst>
                <a:gd name="T0" fmla="*/ 12 w 13"/>
                <a:gd name="T1" fmla="*/ 0 h 14"/>
                <a:gd name="T2" fmla="*/ 13 w 13"/>
                <a:gd name="T3" fmla="*/ 1 h 14"/>
                <a:gd name="T4" fmla="*/ 12 w 13"/>
                <a:gd name="T5" fmla="*/ 1 h 14"/>
                <a:gd name="T6" fmla="*/ 12 w 13"/>
                <a:gd name="T7" fmla="*/ 1 h 14"/>
                <a:gd name="T8" fmla="*/ 12 w 13"/>
                <a:gd name="T9" fmla="*/ 2 h 14"/>
                <a:gd name="T10" fmla="*/ 11 w 13"/>
                <a:gd name="T11" fmla="*/ 2 h 14"/>
                <a:gd name="T12" fmla="*/ 11 w 13"/>
                <a:gd name="T13" fmla="*/ 1 h 14"/>
                <a:gd name="T14" fmla="*/ 11 w 13"/>
                <a:gd name="T15" fmla="*/ 1 h 14"/>
                <a:gd name="T16" fmla="*/ 11 w 13"/>
                <a:gd name="T17" fmla="*/ 1 h 14"/>
                <a:gd name="T18" fmla="*/ 11 w 13"/>
                <a:gd name="T19" fmla="*/ 1 h 14"/>
                <a:gd name="T20" fmla="*/ 11 w 13"/>
                <a:gd name="T21" fmla="*/ 0 h 14"/>
                <a:gd name="T22" fmla="*/ 10 w 13"/>
                <a:gd name="T23" fmla="*/ 1 h 14"/>
                <a:gd name="T24" fmla="*/ 9 w 13"/>
                <a:gd name="T25" fmla="*/ 1 h 14"/>
                <a:gd name="T26" fmla="*/ 9 w 13"/>
                <a:gd name="T27" fmla="*/ 2 h 14"/>
                <a:gd name="T28" fmla="*/ 9 w 13"/>
                <a:gd name="T29" fmla="*/ 2 h 14"/>
                <a:gd name="T30" fmla="*/ 8 w 13"/>
                <a:gd name="T31" fmla="*/ 1 h 14"/>
                <a:gd name="T32" fmla="*/ 6 w 13"/>
                <a:gd name="T33" fmla="*/ 1 h 14"/>
                <a:gd name="T34" fmla="*/ 6 w 13"/>
                <a:gd name="T35" fmla="*/ 1 h 14"/>
                <a:gd name="T36" fmla="*/ 6 w 13"/>
                <a:gd name="T37" fmla="*/ 2 h 14"/>
                <a:gd name="T38" fmla="*/ 6 w 13"/>
                <a:gd name="T39" fmla="*/ 2 h 14"/>
                <a:gd name="T40" fmla="*/ 7 w 13"/>
                <a:gd name="T41" fmla="*/ 3 h 14"/>
                <a:gd name="T42" fmla="*/ 7 w 13"/>
                <a:gd name="T43" fmla="*/ 4 h 14"/>
                <a:gd name="T44" fmla="*/ 7 w 13"/>
                <a:gd name="T45" fmla="*/ 5 h 14"/>
                <a:gd name="T46" fmla="*/ 7 w 13"/>
                <a:gd name="T47" fmla="*/ 5 h 14"/>
                <a:gd name="T48" fmla="*/ 7 w 13"/>
                <a:gd name="T49" fmla="*/ 6 h 14"/>
                <a:gd name="T50" fmla="*/ 6 w 13"/>
                <a:gd name="T51" fmla="*/ 6 h 14"/>
                <a:gd name="T52" fmla="*/ 4 w 13"/>
                <a:gd name="T53" fmla="*/ 8 h 14"/>
                <a:gd name="T54" fmla="*/ 4 w 13"/>
                <a:gd name="T55" fmla="*/ 9 h 14"/>
                <a:gd name="T56" fmla="*/ 3 w 13"/>
                <a:gd name="T57" fmla="*/ 10 h 14"/>
                <a:gd name="T58" fmla="*/ 2 w 13"/>
                <a:gd name="T59" fmla="*/ 11 h 14"/>
                <a:gd name="T60" fmla="*/ 2 w 13"/>
                <a:gd name="T61" fmla="*/ 11 h 14"/>
                <a:gd name="T62" fmla="*/ 0 w 13"/>
                <a:gd name="T63" fmla="*/ 13 h 14"/>
                <a:gd name="T64" fmla="*/ 1 w 13"/>
                <a:gd name="T65" fmla="*/ 13 h 14"/>
                <a:gd name="T66" fmla="*/ 2 w 13"/>
                <a:gd name="T67" fmla="*/ 13 h 14"/>
                <a:gd name="T68" fmla="*/ 3 w 13"/>
                <a:gd name="T69" fmla="*/ 13 h 14"/>
                <a:gd name="T70" fmla="*/ 3 w 13"/>
                <a:gd name="T71" fmla="*/ 13 h 14"/>
                <a:gd name="T72" fmla="*/ 4 w 13"/>
                <a:gd name="T73" fmla="*/ 13 h 14"/>
                <a:gd name="T74" fmla="*/ 4 w 13"/>
                <a:gd name="T75" fmla="*/ 13 h 14"/>
                <a:gd name="T76" fmla="*/ 5 w 13"/>
                <a:gd name="T77" fmla="*/ 12 h 14"/>
                <a:gd name="T78" fmla="*/ 6 w 13"/>
                <a:gd name="T79" fmla="*/ 11 h 14"/>
                <a:gd name="T80" fmla="*/ 6 w 13"/>
                <a:gd name="T81" fmla="*/ 11 h 14"/>
                <a:gd name="T82" fmla="*/ 6 w 13"/>
                <a:gd name="T83" fmla="*/ 10 h 14"/>
                <a:gd name="T84" fmla="*/ 7 w 13"/>
                <a:gd name="T85" fmla="*/ 10 h 14"/>
                <a:gd name="T86" fmla="*/ 7 w 13"/>
                <a:gd name="T87" fmla="*/ 10 h 14"/>
                <a:gd name="T88" fmla="*/ 8 w 13"/>
                <a:gd name="T89" fmla="*/ 10 h 14"/>
                <a:gd name="T90" fmla="*/ 10 w 13"/>
                <a:gd name="T91" fmla="*/ 10 h 14"/>
                <a:gd name="T92" fmla="*/ 10 w 13"/>
                <a:gd name="T93" fmla="*/ 9 h 14"/>
                <a:gd name="T94" fmla="*/ 10 w 13"/>
                <a:gd name="T95" fmla="*/ 8 h 14"/>
                <a:gd name="T96" fmla="*/ 9 w 13"/>
                <a:gd name="T97" fmla="*/ 7 h 14"/>
                <a:gd name="T98" fmla="*/ 9 w 13"/>
                <a:gd name="T99" fmla="*/ 7 h 14"/>
                <a:gd name="T100" fmla="*/ 10 w 13"/>
                <a:gd name="T101" fmla="*/ 6 h 14"/>
                <a:gd name="T102" fmla="*/ 11 w 13"/>
                <a:gd name="T103" fmla="*/ 6 h 14"/>
                <a:gd name="T104" fmla="*/ 11 w 13"/>
                <a:gd name="T105" fmla="*/ 6 h 14"/>
                <a:gd name="T106" fmla="*/ 12 w 13"/>
                <a:gd name="T107" fmla="*/ 4 h 14"/>
                <a:gd name="T108" fmla="*/ 12 w 13"/>
                <a:gd name="T109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" h="14">
                  <a:moveTo>
                    <a:pt x="12" y="1"/>
                  </a:moveTo>
                  <a:cubicBezTo>
                    <a:pt x="12" y="1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lose/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10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10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0"/>
                    <a:pt x="11" y="0"/>
                  </a:cubicBezTo>
                  <a:cubicBezTo>
                    <a:pt x="10" y="0"/>
                    <a:pt x="10" y="0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10" y="1"/>
                    <a:pt x="10" y="1"/>
                  </a:cubicBezTo>
                  <a:cubicBezTo>
                    <a:pt x="10" y="1"/>
                    <a:pt x="10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7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2" y="10"/>
                    <a:pt x="2" y="10"/>
                  </a:cubicBezTo>
                  <a:cubicBezTo>
                    <a:pt x="2" y="10"/>
                    <a:pt x="2" y="10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2"/>
                    <a:pt x="4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1"/>
                    <a:pt x="5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10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9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11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" name="Freeform 715">
              <a:extLst>
                <a:ext uri="{FF2B5EF4-FFF2-40B4-BE49-F238E27FC236}">
                  <a16:creationId xmlns:a16="http://schemas.microsoft.com/office/drawing/2014/main" id="{5FB26BAE-C205-2380-98CD-44A43E432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7850" y="5062538"/>
              <a:ext cx="33337" cy="38100"/>
            </a:xfrm>
            <a:custGeom>
              <a:avLst/>
              <a:gdLst>
                <a:gd name="T0" fmla="*/ 4 w 8"/>
                <a:gd name="T1" fmla="*/ 1 h 9"/>
                <a:gd name="T2" fmla="*/ 4 w 8"/>
                <a:gd name="T3" fmla="*/ 1 h 9"/>
                <a:gd name="T4" fmla="*/ 4 w 8"/>
                <a:gd name="T5" fmla="*/ 0 h 9"/>
                <a:gd name="T6" fmla="*/ 4 w 8"/>
                <a:gd name="T7" fmla="*/ 1 h 9"/>
                <a:gd name="T8" fmla="*/ 3 w 8"/>
                <a:gd name="T9" fmla="*/ 1 h 9"/>
                <a:gd name="T10" fmla="*/ 2 w 8"/>
                <a:gd name="T11" fmla="*/ 1 h 9"/>
                <a:gd name="T12" fmla="*/ 2 w 8"/>
                <a:gd name="T13" fmla="*/ 0 h 9"/>
                <a:gd name="T14" fmla="*/ 2 w 8"/>
                <a:gd name="T15" fmla="*/ 0 h 9"/>
                <a:gd name="T16" fmla="*/ 1 w 8"/>
                <a:gd name="T17" fmla="*/ 0 h 9"/>
                <a:gd name="T18" fmla="*/ 1 w 8"/>
                <a:gd name="T19" fmla="*/ 0 h 9"/>
                <a:gd name="T20" fmla="*/ 1 w 8"/>
                <a:gd name="T21" fmla="*/ 1 h 9"/>
                <a:gd name="T22" fmla="*/ 1 w 8"/>
                <a:gd name="T23" fmla="*/ 2 h 9"/>
                <a:gd name="T24" fmla="*/ 1 w 8"/>
                <a:gd name="T25" fmla="*/ 2 h 9"/>
                <a:gd name="T26" fmla="*/ 1 w 8"/>
                <a:gd name="T27" fmla="*/ 2 h 9"/>
                <a:gd name="T28" fmla="*/ 1 w 8"/>
                <a:gd name="T29" fmla="*/ 3 h 9"/>
                <a:gd name="T30" fmla="*/ 2 w 8"/>
                <a:gd name="T31" fmla="*/ 3 h 9"/>
                <a:gd name="T32" fmla="*/ 1 w 8"/>
                <a:gd name="T33" fmla="*/ 3 h 9"/>
                <a:gd name="T34" fmla="*/ 1 w 8"/>
                <a:gd name="T35" fmla="*/ 4 h 9"/>
                <a:gd name="T36" fmla="*/ 1 w 8"/>
                <a:gd name="T37" fmla="*/ 4 h 9"/>
                <a:gd name="T38" fmla="*/ 1 w 8"/>
                <a:gd name="T39" fmla="*/ 4 h 9"/>
                <a:gd name="T40" fmla="*/ 0 w 8"/>
                <a:gd name="T41" fmla="*/ 4 h 9"/>
                <a:gd name="T42" fmla="*/ 0 w 8"/>
                <a:gd name="T43" fmla="*/ 4 h 9"/>
                <a:gd name="T44" fmla="*/ 0 w 8"/>
                <a:gd name="T45" fmla="*/ 5 h 9"/>
                <a:gd name="T46" fmla="*/ 0 w 8"/>
                <a:gd name="T47" fmla="*/ 5 h 9"/>
                <a:gd name="T48" fmla="*/ 0 w 8"/>
                <a:gd name="T49" fmla="*/ 5 h 9"/>
                <a:gd name="T50" fmla="*/ 1 w 8"/>
                <a:gd name="T51" fmla="*/ 6 h 9"/>
                <a:gd name="T52" fmla="*/ 2 w 8"/>
                <a:gd name="T53" fmla="*/ 6 h 9"/>
                <a:gd name="T54" fmla="*/ 2 w 8"/>
                <a:gd name="T55" fmla="*/ 6 h 9"/>
                <a:gd name="T56" fmla="*/ 2 w 8"/>
                <a:gd name="T57" fmla="*/ 7 h 9"/>
                <a:gd name="T58" fmla="*/ 2 w 8"/>
                <a:gd name="T59" fmla="*/ 7 h 9"/>
                <a:gd name="T60" fmla="*/ 4 w 8"/>
                <a:gd name="T61" fmla="*/ 8 h 9"/>
                <a:gd name="T62" fmla="*/ 4 w 8"/>
                <a:gd name="T63" fmla="*/ 9 h 9"/>
                <a:gd name="T64" fmla="*/ 4 w 8"/>
                <a:gd name="T65" fmla="*/ 9 h 9"/>
                <a:gd name="T66" fmla="*/ 4 w 8"/>
                <a:gd name="T67" fmla="*/ 9 h 9"/>
                <a:gd name="T68" fmla="*/ 4 w 8"/>
                <a:gd name="T69" fmla="*/ 9 h 9"/>
                <a:gd name="T70" fmla="*/ 4 w 8"/>
                <a:gd name="T71" fmla="*/ 9 h 9"/>
                <a:gd name="T72" fmla="*/ 4 w 8"/>
                <a:gd name="T73" fmla="*/ 9 h 9"/>
                <a:gd name="T74" fmla="*/ 5 w 8"/>
                <a:gd name="T75" fmla="*/ 9 h 9"/>
                <a:gd name="T76" fmla="*/ 5 w 8"/>
                <a:gd name="T77" fmla="*/ 9 h 9"/>
                <a:gd name="T78" fmla="*/ 5 w 8"/>
                <a:gd name="T79" fmla="*/ 9 h 9"/>
                <a:gd name="T80" fmla="*/ 5 w 8"/>
                <a:gd name="T81" fmla="*/ 9 h 9"/>
                <a:gd name="T82" fmla="*/ 5 w 8"/>
                <a:gd name="T83" fmla="*/ 9 h 9"/>
                <a:gd name="T84" fmla="*/ 6 w 8"/>
                <a:gd name="T85" fmla="*/ 9 h 9"/>
                <a:gd name="T86" fmla="*/ 6 w 8"/>
                <a:gd name="T87" fmla="*/ 9 h 9"/>
                <a:gd name="T88" fmla="*/ 6 w 8"/>
                <a:gd name="T89" fmla="*/ 8 h 9"/>
                <a:gd name="T90" fmla="*/ 6 w 8"/>
                <a:gd name="T91" fmla="*/ 8 h 9"/>
                <a:gd name="T92" fmla="*/ 6 w 8"/>
                <a:gd name="T93" fmla="*/ 7 h 9"/>
                <a:gd name="T94" fmla="*/ 7 w 8"/>
                <a:gd name="T95" fmla="*/ 7 h 9"/>
                <a:gd name="T96" fmla="*/ 6 w 8"/>
                <a:gd name="T97" fmla="*/ 6 h 9"/>
                <a:gd name="T98" fmla="*/ 7 w 8"/>
                <a:gd name="T99" fmla="*/ 6 h 9"/>
                <a:gd name="T100" fmla="*/ 7 w 8"/>
                <a:gd name="T101" fmla="*/ 3 h 9"/>
                <a:gd name="T102" fmla="*/ 8 w 8"/>
                <a:gd name="T103" fmla="*/ 3 h 9"/>
                <a:gd name="T104" fmla="*/ 7 w 8"/>
                <a:gd name="T105" fmla="*/ 2 h 9"/>
                <a:gd name="T106" fmla="*/ 7 w 8"/>
                <a:gd name="T107" fmla="*/ 2 h 9"/>
                <a:gd name="T108" fmla="*/ 6 w 8"/>
                <a:gd name="T109" fmla="*/ 2 h 9"/>
                <a:gd name="T110" fmla="*/ 6 w 8"/>
                <a:gd name="T111" fmla="*/ 2 h 9"/>
                <a:gd name="T112" fmla="*/ 6 w 8"/>
                <a:gd name="T113" fmla="*/ 2 h 9"/>
                <a:gd name="T114" fmla="*/ 6 w 8"/>
                <a:gd name="T115" fmla="*/ 1 h 9"/>
                <a:gd name="T116" fmla="*/ 6 w 8"/>
                <a:gd name="T117" fmla="*/ 1 h 9"/>
                <a:gd name="T118" fmla="*/ 5 w 8"/>
                <a:gd name="T119" fmla="*/ 1 h 9"/>
                <a:gd name="T120" fmla="*/ 4 w 8"/>
                <a:gd name="T12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" h="9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6" y="6"/>
                    <a:pt x="6" y="6"/>
                  </a:cubicBezTo>
                  <a:cubicBezTo>
                    <a:pt x="6" y="6"/>
                    <a:pt x="7" y="6"/>
                    <a:pt x="7" y="6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" name="Freeform 716">
              <a:extLst>
                <a:ext uri="{FF2B5EF4-FFF2-40B4-BE49-F238E27FC236}">
                  <a16:creationId xmlns:a16="http://schemas.microsoft.com/office/drawing/2014/main" id="{E0A0D5DC-59F3-69AE-A35A-B65816989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0388" y="5062538"/>
              <a:ext cx="25400" cy="30163"/>
            </a:xfrm>
            <a:custGeom>
              <a:avLst/>
              <a:gdLst>
                <a:gd name="T0" fmla="*/ 4 w 6"/>
                <a:gd name="T1" fmla="*/ 0 h 7"/>
                <a:gd name="T2" fmla="*/ 3 w 6"/>
                <a:gd name="T3" fmla="*/ 0 h 7"/>
                <a:gd name="T4" fmla="*/ 3 w 6"/>
                <a:gd name="T5" fmla="*/ 0 h 7"/>
                <a:gd name="T6" fmla="*/ 2 w 6"/>
                <a:gd name="T7" fmla="*/ 0 h 7"/>
                <a:gd name="T8" fmla="*/ 2 w 6"/>
                <a:gd name="T9" fmla="*/ 1 h 7"/>
                <a:gd name="T10" fmla="*/ 2 w 6"/>
                <a:gd name="T11" fmla="*/ 2 h 7"/>
                <a:gd name="T12" fmla="*/ 2 w 6"/>
                <a:gd name="T13" fmla="*/ 2 h 7"/>
                <a:gd name="T14" fmla="*/ 2 w 6"/>
                <a:gd name="T15" fmla="*/ 3 h 7"/>
                <a:gd name="T16" fmla="*/ 2 w 6"/>
                <a:gd name="T17" fmla="*/ 3 h 7"/>
                <a:gd name="T18" fmla="*/ 1 w 6"/>
                <a:gd name="T19" fmla="*/ 3 h 7"/>
                <a:gd name="T20" fmla="*/ 1 w 6"/>
                <a:gd name="T21" fmla="*/ 4 h 7"/>
                <a:gd name="T22" fmla="*/ 1 w 6"/>
                <a:gd name="T23" fmla="*/ 4 h 7"/>
                <a:gd name="T24" fmla="*/ 0 w 6"/>
                <a:gd name="T25" fmla="*/ 4 h 7"/>
                <a:gd name="T26" fmla="*/ 0 w 6"/>
                <a:gd name="T27" fmla="*/ 5 h 7"/>
                <a:gd name="T28" fmla="*/ 1 w 6"/>
                <a:gd name="T29" fmla="*/ 6 h 7"/>
                <a:gd name="T30" fmla="*/ 1 w 6"/>
                <a:gd name="T31" fmla="*/ 6 h 7"/>
                <a:gd name="T32" fmla="*/ 2 w 6"/>
                <a:gd name="T33" fmla="*/ 6 h 7"/>
                <a:gd name="T34" fmla="*/ 2 w 6"/>
                <a:gd name="T35" fmla="*/ 6 h 7"/>
                <a:gd name="T36" fmla="*/ 3 w 6"/>
                <a:gd name="T37" fmla="*/ 6 h 7"/>
                <a:gd name="T38" fmla="*/ 3 w 6"/>
                <a:gd name="T39" fmla="*/ 6 h 7"/>
                <a:gd name="T40" fmla="*/ 3 w 6"/>
                <a:gd name="T41" fmla="*/ 6 h 7"/>
                <a:gd name="T42" fmla="*/ 4 w 6"/>
                <a:gd name="T43" fmla="*/ 7 h 7"/>
                <a:gd name="T44" fmla="*/ 4 w 6"/>
                <a:gd name="T45" fmla="*/ 7 h 7"/>
                <a:gd name="T46" fmla="*/ 5 w 6"/>
                <a:gd name="T47" fmla="*/ 7 h 7"/>
                <a:gd name="T48" fmla="*/ 5 w 6"/>
                <a:gd name="T49" fmla="*/ 7 h 7"/>
                <a:gd name="T50" fmla="*/ 5 w 6"/>
                <a:gd name="T51" fmla="*/ 7 h 7"/>
                <a:gd name="T52" fmla="*/ 6 w 6"/>
                <a:gd name="T53" fmla="*/ 6 h 7"/>
                <a:gd name="T54" fmla="*/ 5 w 6"/>
                <a:gd name="T55" fmla="*/ 6 h 7"/>
                <a:gd name="T56" fmla="*/ 4 w 6"/>
                <a:gd name="T57" fmla="*/ 5 h 7"/>
                <a:gd name="T58" fmla="*/ 4 w 6"/>
                <a:gd name="T59" fmla="*/ 4 h 7"/>
                <a:gd name="T60" fmla="*/ 5 w 6"/>
                <a:gd name="T61" fmla="*/ 4 h 7"/>
                <a:gd name="T62" fmla="*/ 5 w 6"/>
                <a:gd name="T63" fmla="*/ 4 h 7"/>
                <a:gd name="T64" fmla="*/ 6 w 6"/>
                <a:gd name="T65" fmla="*/ 3 h 7"/>
                <a:gd name="T66" fmla="*/ 5 w 6"/>
                <a:gd name="T67" fmla="*/ 2 h 7"/>
                <a:gd name="T68" fmla="*/ 5 w 6"/>
                <a:gd name="T69" fmla="*/ 2 h 7"/>
                <a:gd name="T70" fmla="*/ 5 w 6"/>
                <a:gd name="T7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" name="Freeform 717">
              <a:extLst>
                <a:ext uri="{FF2B5EF4-FFF2-40B4-BE49-F238E27FC236}">
                  <a16:creationId xmlns:a16="http://schemas.microsoft.com/office/drawing/2014/main" id="{D4A099A0-BB73-E467-1E28-AAAD23A5D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4363" y="5116513"/>
              <a:ext cx="96837" cy="74613"/>
            </a:xfrm>
            <a:custGeom>
              <a:avLst/>
              <a:gdLst>
                <a:gd name="T0" fmla="*/ 20 w 23"/>
                <a:gd name="T1" fmla="*/ 15 h 18"/>
                <a:gd name="T2" fmla="*/ 18 w 23"/>
                <a:gd name="T3" fmla="*/ 14 h 18"/>
                <a:gd name="T4" fmla="*/ 18 w 23"/>
                <a:gd name="T5" fmla="*/ 15 h 18"/>
                <a:gd name="T6" fmla="*/ 16 w 23"/>
                <a:gd name="T7" fmla="*/ 15 h 18"/>
                <a:gd name="T8" fmla="*/ 14 w 23"/>
                <a:gd name="T9" fmla="*/ 14 h 18"/>
                <a:gd name="T10" fmla="*/ 11 w 23"/>
                <a:gd name="T11" fmla="*/ 12 h 18"/>
                <a:gd name="T12" fmla="*/ 10 w 23"/>
                <a:gd name="T13" fmla="*/ 11 h 18"/>
                <a:gd name="T14" fmla="*/ 9 w 23"/>
                <a:gd name="T15" fmla="*/ 9 h 18"/>
                <a:gd name="T16" fmla="*/ 7 w 23"/>
                <a:gd name="T17" fmla="*/ 7 h 18"/>
                <a:gd name="T18" fmla="*/ 4 w 23"/>
                <a:gd name="T19" fmla="*/ 2 h 18"/>
                <a:gd name="T20" fmla="*/ 2 w 23"/>
                <a:gd name="T21" fmla="*/ 1 h 18"/>
                <a:gd name="T22" fmla="*/ 1 w 23"/>
                <a:gd name="T23" fmla="*/ 1 h 18"/>
                <a:gd name="T24" fmla="*/ 0 w 23"/>
                <a:gd name="T25" fmla="*/ 6 h 18"/>
                <a:gd name="T26" fmla="*/ 1 w 23"/>
                <a:gd name="T27" fmla="*/ 6 h 18"/>
                <a:gd name="T28" fmla="*/ 1 w 23"/>
                <a:gd name="T29" fmla="*/ 7 h 18"/>
                <a:gd name="T30" fmla="*/ 1 w 23"/>
                <a:gd name="T31" fmla="*/ 7 h 18"/>
                <a:gd name="T32" fmla="*/ 1 w 23"/>
                <a:gd name="T33" fmla="*/ 8 h 18"/>
                <a:gd name="T34" fmla="*/ 2 w 23"/>
                <a:gd name="T35" fmla="*/ 9 h 18"/>
                <a:gd name="T36" fmla="*/ 3 w 23"/>
                <a:gd name="T37" fmla="*/ 9 h 18"/>
                <a:gd name="T38" fmla="*/ 4 w 23"/>
                <a:gd name="T39" fmla="*/ 9 h 18"/>
                <a:gd name="T40" fmla="*/ 4 w 23"/>
                <a:gd name="T41" fmla="*/ 10 h 18"/>
                <a:gd name="T42" fmla="*/ 4 w 23"/>
                <a:gd name="T43" fmla="*/ 10 h 18"/>
                <a:gd name="T44" fmla="*/ 4 w 23"/>
                <a:gd name="T45" fmla="*/ 11 h 18"/>
                <a:gd name="T46" fmla="*/ 4 w 23"/>
                <a:gd name="T47" fmla="*/ 11 h 18"/>
                <a:gd name="T48" fmla="*/ 5 w 23"/>
                <a:gd name="T49" fmla="*/ 11 h 18"/>
                <a:gd name="T50" fmla="*/ 5 w 23"/>
                <a:gd name="T51" fmla="*/ 12 h 18"/>
                <a:gd name="T52" fmla="*/ 5 w 23"/>
                <a:gd name="T53" fmla="*/ 12 h 18"/>
                <a:gd name="T54" fmla="*/ 6 w 23"/>
                <a:gd name="T55" fmla="*/ 11 h 18"/>
                <a:gd name="T56" fmla="*/ 6 w 23"/>
                <a:gd name="T57" fmla="*/ 12 h 18"/>
                <a:gd name="T58" fmla="*/ 7 w 23"/>
                <a:gd name="T59" fmla="*/ 13 h 18"/>
                <a:gd name="T60" fmla="*/ 8 w 23"/>
                <a:gd name="T61" fmla="*/ 14 h 18"/>
                <a:gd name="T62" fmla="*/ 8 w 23"/>
                <a:gd name="T63" fmla="*/ 15 h 18"/>
                <a:gd name="T64" fmla="*/ 9 w 23"/>
                <a:gd name="T65" fmla="*/ 16 h 18"/>
                <a:gd name="T66" fmla="*/ 9 w 23"/>
                <a:gd name="T67" fmla="*/ 16 h 18"/>
                <a:gd name="T68" fmla="*/ 10 w 23"/>
                <a:gd name="T69" fmla="*/ 16 h 18"/>
                <a:gd name="T70" fmla="*/ 10 w 23"/>
                <a:gd name="T71" fmla="*/ 16 h 18"/>
                <a:gd name="T72" fmla="*/ 10 w 23"/>
                <a:gd name="T73" fmla="*/ 16 h 18"/>
                <a:gd name="T74" fmla="*/ 11 w 23"/>
                <a:gd name="T75" fmla="*/ 17 h 18"/>
                <a:gd name="T76" fmla="*/ 12 w 23"/>
                <a:gd name="T77" fmla="*/ 17 h 18"/>
                <a:gd name="T78" fmla="*/ 12 w 23"/>
                <a:gd name="T79" fmla="*/ 16 h 18"/>
                <a:gd name="T80" fmla="*/ 12 w 23"/>
                <a:gd name="T81" fmla="*/ 16 h 18"/>
                <a:gd name="T82" fmla="*/ 13 w 23"/>
                <a:gd name="T83" fmla="*/ 17 h 18"/>
                <a:gd name="T84" fmla="*/ 14 w 23"/>
                <a:gd name="T85" fmla="*/ 17 h 18"/>
                <a:gd name="T86" fmla="*/ 14 w 23"/>
                <a:gd name="T87" fmla="*/ 17 h 18"/>
                <a:gd name="T88" fmla="*/ 15 w 23"/>
                <a:gd name="T89" fmla="*/ 17 h 18"/>
                <a:gd name="T90" fmla="*/ 16 w 23"/>
                <a:gd name="T91" fmla="*/ 17 h 18"/>
                <a:gd name="T92" fmla="*/ 16 w 23"/>
                <a:gd name="T93" fmla="*/ 17 h 18"/>
                <a:gd name="T94" fmla="*/ 17 w 23"/>
                <a:gd name="T95" fmla="*/ 17 h 18"/>
                <a:gd name="T96" fmla="*/ 18 w 23"/>
                <a:gd name="T97" fmla="*/ 17 h 18"/>
                <a:gd name="T98" fmla="*/ 19 w 23"/>
                <a:gd name="T99" fmla="*/ 17 h 18"/>
                <a:gd name="T100" fmla="*/ 21 w 23"/>
                <a:gd name="T101" fmla="*/ 18 h 18"/>
                <a:gd name="T102" fmla="*/ 21 w 23"/>
                <a:gd name="T103" fmla="*/ 18 h 18"/>
                <a:gd name="T104" fmla="*/ 23 w 23"/>
                <a:gd name="T10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" h="18">
                  <a:moveTo>
                    <a:pt x="22" y="16"/>
                  </a:moveTo>
                  <a:cubicBezTo>
                    <a:pt x="21" y="16"/>
                    <a:pt x="21" y="16"/>
                    <a:pt x="21" y="16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0" y="15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4"/>
                    <a:pt x="20" y="14"/>
                  </a:cubicBezTo>
                  <a:cubicBezTo>
                    <a:pt x="20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3"/>
                    <a:pt x="13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0" y="11"/>
                    <a:pt x="10" y="11"/>
                  </a:cubicBezTo>
                  <a:cubicBezTo>
                    <a:pt x="10" y="11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9" y="10"/>
                    <a:pt x="9" y="10"/>
                  </a:cubicBezTo>
                  <a:cubicBezTo>
                    <a:pt x="9" y="10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8" y="9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2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0"/>
                    <a:pt x="4" y="10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3" y="18"/>
                  </a:cubicBezTo>
                  <a:cubicBezTo>
                    <a:pt x="23" y="16"/>
                    <a:pt x="23" y="16"/>
                    <a:pt x="23" y="16"/>
                  </a:cubicBezTo>
                  <a:lnTo>
                    <a:pt x="22" y="1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BCA5680E-ACAA-4A45-C7B0-977D780DC35D}"/>
              </a:ext>
            </a:extLst>
          </p:cNvPr>
          <p:cNvGrpSpPr/>
          <p:nvPr/>
        </p:nvGrpSpPr>
        <p:grpSpPr>
          <a:xfrm>
            <a:off x="5516129" y="4653548"/>
            <a:ext cx="258240" cy="254455"/>
            <a:chOff x="10066338" y="5942013"/>
            <a:chExt cx="503237" cy="561975"/>
          </a:xfrm>
          <a:solidFill>
            <a:schemeClr val="tx2">
              <a:lumMod val="90000"/>
            </a:schemeClr>
          </a:solidFill>
        </p:grpSpPr>
        <p:sp>
          <p:nvSpPr>
            <p:cNvPr id="35" name="Freeform 718">
              <a:extLst>
                <a:ext uri="{FF2B5EF4-FFF2-40B4-BE49-F238E27FC236}">
                  <a16:creationId xmlns:a16="http://schemas.microsoft.com/office/drawing/2014/main" id="{F391541C-7A54-C2BD-59C2-41465B8FA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7138" y="6167438"/>
              <a:ext cx="133350" cy="149225"/>
            </a:xfrm>
            <a:custGeom>
              <a:avLst/>
              <a:gdLst>
                <a:gd name="T0" fmla="*/ 13 w 32"/>
                <a:gd name="T1" fmla="*/ 29 h 36"/>
                <a:gd name="T2" fmla="*/ 14 w 32"/>
                <a:gd name="T3" fmla="*/ 28 h 36"/>
                <a:gd name="T4" fmla="*/ 14 w 32"/>
                <a:gd name="T5" fmla="*/ 26 h 36"/>
                <a:gd name="T6" fmla="*/ 16 w 32"/>
                <a:gd name="T7" fmla="*/ 26 h 36"/>
                <a:gd name="T8" fmla="*/ 17 w 32"/>
                <a:gd name="T9" fmla="*/ 25 h 36"/>
                <a:gd name="T10" fmla="*/ 19 w 32"/>
                <a:gd name="T11" fmla="*/ 24 h 36"/>
                <a:gd name="T12" fmla="*/ 20 w 32"/>
                <a:gd name="T13" fmla="*/ 23 h 36"/>
                <a:gd name="T14" fmla="*/ 22 w 32"/>
                <a:gd name="T15" fmla="*/ 21 h 36"/>
                <a:gd name="T16" fmla="*/ 24 w 32"/>
                <a:gd name="T17" fmla="*/ 20 h 36"/>
                <a:gd name="T18" fmla="*/ 26 w 32"/>
                <a:gd name="T19" fmla="*/ 20 h 36"/>
                <a:gd name="T20" fmla="*/ 27 w 32"/>
                <a:gd name="T21" fmla="*/ 19 h 36"/>
                <a:gd name="T22" fmla="*/ 28 w 32"/>
                <a:gd name="T23" fmla="*/ 17 h 36"/>
                <a:gd name="T24" fmla="*/ 29 w 32"/>
                <a:gd name="T25" fmla="*/ 16 h 36"/>
                <a:gd name="T26" fmla="*/ 30 w 32"/>
                <a:gd name="T27" fmla="*/ 15 h 36"/>
                <a:gd name="T28" fmla="*/ 30 w 32"/>
                <a:gd name="T29" fmla="*/ 14 h 36"/>
                <a:gd name="T30" fmla="*/ 30 w 32"/>
                <a:gd name="T31" fmla="*/ 13 h 36"/>
                <a:gd name="T32" fmla="*/ 29 w 32"/>
                <a:gd name="T33" fmla="*/ 12 h 36"/>
                <a:gd name="T34" fmla="*/ 28 w 32"/>
                <a:gd name="T35" fmla="*/ 11 h 36"/>
                <a:gd name="T36" fmla="*/ 28 w 32"/>
                <a:gd name="T37" fmla="*/ 10 h 36"/>
                <a:gd name="T38" fmla="*/ 28 w 32"/>
                <a:gd name="T39" fmla="*/ 9 h 36"/>
                <a:gd name="T40" fmla="*/ 29 w 32"/>
                <a:gd name="T41" fmla="*/ 8 h 36"/>
                <a:gd name="T42" fmla="*/ 30 w 32"/>
                <a:gd name="T43" fmla="*/ 8 h 36"/>
                <a:gd name="T44" fmla="*/ 30 w 32"/>
                <a:gd name="T45" fmla="*/ 6 h 36"/>
                <a:gd name="T46" fmla="*/ 31 w 32"/>
                <a:gd name="T47" fmla="*/ 6 h 36"/>
                <a:gd name="T48" fmla="*/ 32 w 32"/>
                <a:gd name="T49" fmla="*/ 4 h 36"/>
                <a:gd name="T50" fmla="*/ 32 w 32"/>
                <a:gd name="T51" fmla="*/ 4 h 36"/>
                <a:gd name="T52" fmla="*/ 31 w 32"/>
                <a:gd name="T53" fmla="*/ 2 h 36"/>
                <a:gd name="T54" fmla="*/ 30 w 32"/>
                <a:gd name="T55" fmla="*/ 2 h 36"/>
                <a:gd name="T56" fmla="*/ 30 w 32"/>
                <a:gd name="T57" fmla="*/ 2 h 36"/>
                <a:gd name="T58" fmla="*/ 29 w 32"/>
                <a:gd name="T59" fmla="*/ 1 h 36"/>
                <a:gd name="T60" fmla="*/ 29 w 32"/>
                <a:gd name="T61" fmla="*/ 0 h 36"/>
                <a:gd name="T62" fmla="*/ 28 w 32"/>
                <a:gd name="T63" fmla="*/ 1 h 36"/>
                <a:gd name="T64" fmla="*/ 28 w 32"/>
                <a:gd name="T65" fmla="*/ 4 h 36"/>
                <a:gd name="T66" fmla="*/ 27 w 32"/>
                <a:gd name="T67" fmla="*/ 7 h 36"/>
                <a:gd name="T68" fmla="*/ 26 w 32"/>
                <a:gd name="T69" fmla="*/ 8 h 36"/>
                <a:gd name="T70" fmla="*/ 24 w 32"/>
                <a:gd name="T71" fmla="*/ 9 h 36"/>
                <a:gd name="T72" fmla="*/ 23 w 32"/>
                <a:gd name="T73" fmla="*/ 11 h 36"/>
                <a:gd name="T74" fmla="*/ 22 w 32"/>
                <a:gd name="T75" fmla="*/ 15 h 36"/>
                <a:gd name="T76" fmla="*/ 20 w 32"/>
                <a:gd name="T77" fmla="*/ 19 h 36"/>
                <a:gd name="T78" fmla="*/ 19 w 32"/>
                <a:gd name="T79" fmla="*/ 20 h 36"/>
                <a:gd name="T80" fmla="*/ 18 w 32"/>
                <a:gd name="T81" fmla="*/ 21 h 36"/>
                <a:gd name="T82" fmla="*/ 15 w 32"/>
                <a:gd name="T83" fmla="*/ 22 h 36"/>
                <a:gd name="T84" fmla="*/ 15 w 32"/>
                <a:gd name="T85" fmla="*/ 23 h 36"/>
                <a:gd name="T86" fmla="*/ 14 w 32"/>
                <a:gd name="T87" fmla="*/ 24 h 36"/>
                <a:gd name="T88" fmla="*/ 12 w 32"/>
                <a:gd name="T89" fmla="*/ 26 h 36"/>
                <a:gd name="T90" fmla="*/ 11 w 32"/>
                <a:gd name="T91" fmla="*/ 27 h 36"/>
                <a:gd name="T92" fmla="*/ 9 w 32"/>
                <a:gd name="T93" fmla="*/ 27 h 36"/>
                <a:gd name="T94" fmla="*/ 8 w 32"/>
                <a:gd name="T95" fmla="*/ 28 h 36"/>
                <a:gd name="T96" fmla="*/ 6 w 32"/>
                <a:gd name="T97" fmla="*/ 30 h 36"/>
                <a:gd name="T98" fmla="*/ 4 w 32"/>
                <a:gd name="T99" fmla="*/ 31 h 36"/>
                <a:gd name="T100" fmla="*/ 2 w 32"/>
                <a:gd name="T101" fmla="*/ 31 h 36"/>
                <a:gd name="T102" fmla="*/ 0 w 32"/>
                <a:gd name="T103" fmla="*/ 33 h 36"/>
                <a:gd name="T104" fmla="*/ 0 w 32"/>
                <a:gd name="T105" fmla="*/ 34 h 36"/>
                <a:gd name="T106" fmla="*/ 2 w 32"/>
                <a:gd name="T107" fmla="*/ 34 h 36"/>
                <a:gd name="T108" fmla="*/ 2 w 32"/>
                <a:gd name="T109" fmla="*/ 35 h 36"/>
                <a:gd name="T110" fmla="*/ 2 w 32"/>
                <a:gd name="T111" fmla="*/ 36 h 36"/>
                <a:gd name="T112" fmla="*/ 4 w 32"/>
                <a:gd name="T113" fmla="*/ 35 h 36"/>
                <a:gd name="T114" fmla="*/ 5 w 32"/>
                <a:gd name="T115" fmla="*/ 34 h 36"/>
                <a:gd name="T116" fmla="*/ 6 w 32"/>
                <a:gd name="T117" fmla="*/ 33 h 36"/>
                <a:gd name="T118" fmla="*/ 7 w 32"/>
                <a:gd name="T119" fmla="*/ 32 h 36"/>
                <a:gd name="T120" fmla="*/ 9 w 32"/>
                <a:gd name="T121" fmla="*/ 32 h 36"/>
                <a:gd name="T122" fmla="*/ 10 w 32"/>
                <a:gd name="T123" fmla="*/ 31 h 36"/>
                <a:gd name="T124" fmla="*/ 11 w 32"/>
                <a:gd name="T125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" h="36">
                  <a:moveTo>
                    <a:pt x="12" y="30"/>
                  </a:move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4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6"/>
                    <a:pt x="16" y="25"/>
                    <a:pt x="16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8"/>
                    <a:pt x="27" y="17"/>
                    <a:pt x="27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4"/>
                    <a:pt x="31" y="14"/>
                  </a:cubicBezTo>
                  <a:cubicBezTo>
                    <a:pt x="31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3"/>
                    <a:pt x="32" y="3"/>
                  </a:cubicBezTo>
                  <a:cubicBezTo>
                    <a:pt x="32" y="3"/>
                    <a:pt x="31" y="3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1" y="3"/>
                    <a:pt x="31" y="2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1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5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6"/>
                    <a:pt x="27" y="6"/>
                    <a:pt x="27" y="7"/>
                  </a:cubicBezTo>
                  <a:cubicBezTo>
                    <a:pt x="27" y="7"/>
                    <a:pt x="27" y="7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10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3" y="11"/>
                    <a:pt x="23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2"/>
                    <a:pt x="23" y="12"/>
                    <a:pt x="23" y="13"/>
                  </a:cubicBezTo>
                  <a:cubicBezTo>
                    <a:pt x="23" y="13"/>
                    <a:pt x="23" y="14"/>
                    <a:pt x="23" y="14"/>
                  </a:cubicBezTo>
                  <a:cubicBezTo>
                    <a:pt x="22" y="14"/>
                    <a:pt x="22" y="15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7"/>
                    <a:pt x="21" y="17"/>
                    <a:pt x="21" y="18"/>
                  </a:cubicBezTo>
                  <a:cubicBezTo>
                    <a:pt x="20" y="18"/>
                    <a:pt x="20" y="19"/>
                    <a:pt x="20" y="19"/>
                  </a:cubicBezTo>
                  <a:cubicBezTo>
                    <a:pt x="20" y="19"/>
                    <a:pt x="20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8" y="20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7" y="21"/>
                    <a:pt x="17" y="21"/>
                  </a:cubicBezTo>
                  <a:cubicBezTo>
                    <a:pt x="17" y="21"/>
                    <a:pt x="16" y="21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5" y="22"/>
                    <a:pt x="15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3" y="24"/>
                    <a:pt x="13" y="24"/>
                  </a:cubicBezTo>
                  <a:cubicBezTo>
                    <a:pt x="13" y="25"/>
                    <a:pt x="13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7" y="28"/>
                    <a:pt x="7" y="28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5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3" y="30"/>
                    <a:pt x="3" y="30"/>
                    <a:pt x="3" y="31"/>
                  </a:cubicBezTo>
                  <a:cubicBezTo>
                    <a:pt x="3" y="31"/>
                    <a:pt x="3" y="31"/>
                    <a:pt x="2" y="31"/>
                  </a:cubicBezTo>
                  <a:cubicBezTo>
                    <a:pt x="2" y="31"/>
                    <a:pt x="2" y="31"/>
                    <a:pt x="1" y="31"/>
                  </a:cubicBezTo>
                  <a:cubicBezTo>
                    <a:pt x="1" y="32"/>
                    <a:pt x="2" y="32"/>
                    <a:pt x="1" y="32"/>
                  </a:cubicBezTo>
                  <a:cubicBezTo>
                    <a:pt x="1" y="32"/>
                    <a:pt x="1" y="32"/>
                    <a:pt x="1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33"/>
                    <a:pt x="1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4"/>
                    <a:pt x="2" y="35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6"/>
                    <a:pt x="3" y="36"/>
                    <a:pt x="3" y="36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5"/>
                    <a:pt x="5" y="34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6" y="33"/>
                    <a:pt x="6" y="33"/>
                  </a:cubicBezTo>
                  <a:cubicBezTo>
                    <a:pt x="6" y="33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lnTo>
                    <a:pt x="12" y="3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" name="Freeform 719">
              <a:extLst>
                <a:ext uri="{FF2B5EF4-FFF2-40B4-BE49-F238E27FC236}">
                  <a16:creationId xmlns:a16="http://schemas.microsoft.com/office/drawing/2014/main" id="{C7A3DF99-7D9F-4808-3806-5701FB5A8A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07638" y="6162675"/>
              <a:ext cx="50800" cy="36513"/>
            </a:xfrm>
            <a:custGeom>
              <a:avLst/>
              <a:gdLst>
                <a:gd name="T0" fmla="*/ 2 w 12"/>
                <a:gd name="T1" fmla="*/ 2 h 9"/>
                <a:gd name="T2" fmla="*/ 2 w 12"/>
                <a:gd name="T3" fmla="*/ 2 h 9"/>
                <a:gd name="T4" fmla="*/ 2 w 12"/>
                <a:gd name="T5" fmla="*/ 2 h 9"/>
                <a:gd name="T6" fmla="*/ 10 w 12"/>
                <a:gd name="T7" fmla="*/ 0 h 9"/>
                <a:gd name="T8" fmla="*/ 10 w 12"/>
                <a:gd name="T9" fmla="*/ 0 h 9"/>
                <a:gd name="T10" fmla="*/ 9 w 12"/>
                <a:gd name="T11" fmla="*/ 1 h 9"/>
                <a:gd name="T12" fmla="*/ 9 w 12"/>
                <a:gd name="T13" fmla="*/ 1 h 9"/>
                <a:gd name="T14" fmla="*/ 9 w 12"/>
                <a:gd name="T15" fmla="*/ 1 h 9"/>
                <a:gd name="T16" fmla="*/ 8 w 12"/>
                <a:gd name="T17" fmla="*/ 1 h 9"/>
                <a:gd name="T18" fmla="*/ 8 w 12"/>
                <a:gd name="T19" fmla="*/ 1 h 9"/>
                <a:gd name="T20" fmla="*/ 8 w 12"/>
                <a:gd name="T21" fmla="*/ 0 h 9"/>
                <a:gd name="T22" fmla="*/ 7 w 12"/>
                <a:gd name="T23" fmla="*/ 1 h 9"/>
                <a:gd name="T24" fmla="*/ 7 w 12"/>
                <a:gd name="T25" fmla="*/ 1 h 9"/>
                <a:gd name="T26" fmla="*/ 6 w 12"/>
                <a:gd name="T27" fmla="*/ 0 h 9"/>
                <a:gd name="T28" fmla="*/ 6 w 12"/>
                <a:gd name="T29" fmla="*/ 1 h 9"/>
                <a:gd name="T30" fmla="*/ 5 w 12"/>
                <a:gd name="T31" fmla="*/ 1 h 9"/>
                <a:gd name="T32" fmla="*/ 5 w 12"/>
                <a:gd name="T33" fmla="*/ 1 h 9"/>
                <a:gd name="T34" fmla="*/ 4 w 12"/>
                <a:gd name="T35" fmla="*/ 1 h 9"/>
                <a:gd name="T36" fmla="*/ 4 w 12"/>
                <a:gd name="T37" fmla="*/ 1 h 9"/>
                <a:gd name="T38" fmla="*/ 4 w 12"/>
                <a:gd name="T39" fmla="*/ 0 h 9"/>
                <a:gd name="T40" fmla="*/ 3 w 12"/>
                <a:gd name="T41" fmla="*/ 2 h 9"/>
                <a:gd name="T42" fmla="*/ 2 w 12"/>
                <a:gd name="T43" fmla="*/ 3 h 9"/>
                <a:gd name="T44" fmla="*/ 2 w 12"/>
                <a:gd name="T45" fmla="*/ 4 h 9"/>
                <a:gd name="T46" fmla="*/ 2 w 12"/>
                <a:gd name="T47" fmla="*/ 4 h 9"/>
                <a:gd name="T48" fmla="*/ 1 w 12"/>
                <a:gd name="T49" fmla="*/ 5 h 9"/>
                <a:gd name="T50" fmla="*/ 0 w 12"/>
                <a:gd name="T51" fmla="*/ 6 h 9"/>
                <a:gd name="T52" fmla="*/ 0 w 12"/>
                <a:gd name="T53" fmla="*/ 6 h 9"/>
                <a:gd name="T54" fmla="*/ 2 w 12"/>
                <a:gd name="T55" fmla="*/ 6 h 9"/>
                <a:gd name="T56" fmla="*/ 1 w 12"/>
                <a:gd name="T57" fmla="*/ 6 h 9"/>
                <a:gd name="T58" fmla="*/ 2 w 12"/>
                <a:gd name="T59" fmla="*/ 5 h 9"/>
                <a:gd name="T60" fmla="*/ 2 w 12"/>
                <a:gd name="T61" fmla="*/ 5 h 9"/>
                <a:gd name="T62" fmla="*/ 2 w 12"/>
                <a:gd name="T63" fmla="*/ 6 h 9"/>
                <a:gd name="T64" fmla="*/ 2 w 12"/>
                <a:gd name="T65" fmla="*/ 7 h 9"/>
                <a:gd name="T66" fmla="*/ 3 w 12"/>
                <a:gd name="T67" fmla="*/ 7 h 9"/>
                <a:gd name="T68" fmla="*/ 4 w 12"/>
                <a:gd name="T69" fmla="*/ 6 h 9"/>
                <a:gd name="T70" fmla="*/ 4 w 12"/>
                <a:gd name="T71" fmla="*/ 7 h 9"/>
                <a:gd name="T72" fmla="*/ 4 w 12"/>
                <a:gd name="T73" fmla="*/ 7 h 9"/>
                <a:gd name="T74" fmla="*/ 4 w 12"/>
                <a:gd name="T75" fmla="*/ 8 h 9"/>
                <a:gd name="T76" fmla="*/ 5 w 12"/>
                <a:gd name="T77" fmla="*/ 9 h 9"/>
                <a:gd name="T78" fmla="*/ 5 w 12"/>
                <a:gd name="T79" fmla="*/ 8 h 9"/>
                <a:gd name="T80" fmla="*/ 7 w 12"/>
                <a:gd name="T81" fmla="*/ 7 h 9"/>
                <a:gd name="T82" fmla="*/ 8 w 12"/>
                <a:gd name="T83" fmla="*/ 6 h 9"/>
                <a:gd name="T84" fmla="*/ 9 w 12"/>
                <a:gd name="T85" fmla="*/ 5 h 9"/>
                <a:gd name="T86" fmla="*/ 10 w 12"/>
                <a:gd name="T87" fmla="*/ 4 h 9"/>
                <a:gd name="T88" fmla="*/ 10 w 12"/>
                <a:gd name="T89" fmla="*/ 3 h 9"/>
                <a:gd name="T90" fmla="*/ 11 w 12"/>
                <a:gd name="T91" fmla="*/ 2 h 9"/>
                <a:gd name="T92" fmla="*/ 12 w 12"/>
                <a:gd name="T93" fmla="*/ 0 h 9"/>
                <a:gd name="T94" fmla="*/ 11 w 12"/>
                <a:gd name="T9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" h="9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4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6" y="8"/>
                    <a:pt x="6" y="8"/>
                  </a:cubicBezTo>
                  <a:cubicBezTo>
                    <a:pt x="6" y="8"/>
                    <a:pt x="6" y="8"/>
                    <a:pt x="7" y="7"/>
                  </a:cubicBezTo>
                  <a:cubicBezTo>
                    <a:pt x="7" y="7"/>
                    <a:pt x="7" y="7"/>
                    <a:pt x="8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10" y="5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1"/>
                    <a:pt x="11" y="1"/>
                  </a:cubicBezTo>
                  <a:cubicBezTo>
                    <a:pt x="11" y="1"/>
                    <a:pt x="11" y="1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0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" name="Freeform 720">
              <a:extLst>
                <a:ext uri="{FF2B5EF4-FFF2-40B4-BE49-F238E27FC236}">
                  <a16:creationId xmlns:a16="http://schemas.microsoft.com/office/drawing/2014/main" id="{3D76DD7E-A946-1B2D-CBB3-1B50E3848C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07638" y="6011863"/>
              <a:ext cx="53975" cy="100013"/>
            </a:xfrm>
            <a:custGeom>
              <a:avLst/>
              <a:gdLst>
                <a:gd name="T0" fmla="*/ 8 w 13"/>
                <a:gd name="T1" fmla="*/ 2 h 24"/>
                <a:gd name="T2" fmla="*/ 8 w 13"/>
                <a:gd name="T3" fmla="*/ 1 h 24"/>
                <a:gd name="T4" fmla="*/ 12 w 13"/>
                <a:gd name="T5" fmla="*/ 16 h 24"/>
                <a:gd name="T6" fmla="*/ 11 w 13"/>
                <a:gd name="T7" fmla="*/ 15 h 24"/>
                <a:gd name="T8" fmla="*/ 10 w 13"/>
                <a:gd name="T9" fmla="*/ 13 h 24"/>
                <a:gd name="T10" fmla="*/ 9 w 13"/>
                <a:gd name="T11" fmla="*/ 12 h 24"/>
                <a:gd name="T12" fmla="*/ 9 w 13"/>
                <a:gd name="T13" fmla="*/ 11 h 24"/>
                <a:gd name="T14" fmla="*/ 8 w 13"/>
                <a:gd name="T15" fmla="*/ 10 h 24"/>
                <a:gd name="T16" fmla="*/ 8 w 13"/>
                <a:gd name="T17" fmla="*/ 8 h 24"/>
                <a:gd name="T18" fmla="*/ 9 w 13"/>
                <a:gd name="T19" fmla="*/ 8 h 24"/>
                <a:gd name="T20" fmla="*/ 9 w 13"/>
                <a:gd name="T21" fmla="*/ 7 h 24"/>
                <a:gd name="T22" fmla="*/ 9 w 13"/>
                <a:gd name="T23" fmla="*/ 5 h 24"/>
                <a:gd name="T24" fmla="*/ 8 w 13"/>
                <a:gd name="T25" fmla="*/ 5 h 24"/>
                <a:gd name="T26" fmla="*/ 8 w 13"/>
                <a:gd name="T27" fmla="*/ 3 h 24"/>
                <a:gd name="T28" fmla="*/ 8 w 13"/>
                <a:gd name="T29" fmla="*/ 2 h 24"/>
                <a:gd name="T30" fmla="*/ 7 w 13"/>
                <a:gd name="T31" fmla="*/ 2 h 24"/>
                <a:gd name="T32" fmla="*/ 6 w 13"/>
                <a:gd name="T33" fmla="*/ 2 h 24"/>
                <a:gd name="T34" fmla="*/ 6 w 13"/>
                <a:gd name="T35" fmla="*/ 1 h 24"/>
                <a:gd name="T36" fmla="*/ 5 w 13"/>
                <a:gd name="T37" fmla="*/ 0 h 24"/>
                <a:gd name="T38" fmla="*/ 6 w 13"/>
                <a:gd name="T39" fmla="*/ 1 h 24"/>
                <a:gd name="T40" fmla="*/ 6 w 13"/>
                <a:gd name="T41" fmla="*/ 3 h 24"/>
                <a:gd name="T42" fmla="*/ 6 w 13"/>
                <a:gd name="T43" fmla="*/ 4 h 24"/>
                <a:gd name="T44" fmla="*/ 6 w 13"/>
                <a:gd name="T45" fmla="*/ 6 h 24"/>
                <a:gd name="T46" fmla="*/ 6 w 13"/>
                <a:gd name="T47" fmla="*/ 6 h 24"/>
                <a:gd name="T48" fmla="*/ 5 w 13"/>
                <a:gd name="T49" fmla="*/ 5 h 24"/>
                <a:gd name="T50" fmla="*/ 4 w 13"/>
                <a:gd name="T51" fmla="*/ 6 h 24"/>
                <a:gd name="T52" fmla="*/ 2 w 13"/>
                <a:gd name="T53" fmla="*/ 6 h 24"/>
                <a:gd name="T54" fmla="*/ 1 w 13"/>
                <a:gd name="T55" fmla="*/ 7 h 24"/>
                <a:gd name="T56" fmla="*/ 1 w 13"/>
                <a:gd name="T57" fmla="*/ 8 h 24"/>
                <a:gd name="T58" fmla="*/ 2 w 13"/>
                <a:gd name="T59" fmla="*/ 11 h 24"/>
                <a:gd name="T60" fmla="*/ 2 w 13"/>
                <a:gd name="T61" fmla="*/ 11 h 24"/>
                <a:gd name="T62" fmla="*/ 1 w 13"/>
                <a:gd name="T63" fmla="*/ 12 h 24"/>
                <a:gd name="T64" fmla="*/ 2 w 13"/>
                <a:gd name="T65" fmla="*/ 13 h 24"/>
                <a:gd name="T66" fmla="*/ 1 w 13"/>
                <a:gd name="T67" fmla="*/ 14 h 24"/>
                <a:gd name="T68" fmla="*/ 2 w 13"/>
                <a:gd name="T69" fmla="*/ 14 h 24"/>
                <a:gd name="T70" fmla="*/ 1 w 13"/>
                <a:gd name="T71" fmla="*/ 14 h 24"/>
                <a:gd name="T72" fmla="*/ 1 w 13"/>
                <a:gd name="T73" fmla="*/ 15 h 24"/>
                <a:gd name="T74" fmla="*/ 1 w 13"/>
                <a:gd name="T75" fmla="*/ 16 h 24"/>
                <a:gd name="T76" fmla="*/ 0 w 13"/>
                <a:gd name="T77" fmla="*/ 17 h 24"/>
                <a:gd name="T78" fmla="*/ 0 w 13"/>
                <a:gd name="T79" fmla="*/ 19 h 24"/>
                <a:gd name="T80" fmla="*/ 2 w 13"/>
                <a:gd name="T81" fmla="*/ 19 h 24"/>
                <a:gd name="T82" fmla="*/ 3 w 13"/>
                <a:gd name="T83" fmla="*/ 19 h 24"/>
                <a:gd name="T84" fmla="*/ 5 w 13"/>
                <a:gd name="T85" fmla="*/ 18 h 24"/>
                <a:gd name="T86" fmla="*/ 5 w 13"/>
                <a:gd name="T87" fmla="*/ 18 h 24"/>
                <a:gd name="T88" fmla="*/ 6 w 13"/>
                <a:gd name="T89" fmla="*/ 17 h 24"/>
                <a:gd name="T90" fmla="*/ 7 w 13"/>
                <a:gd name="T91" fmla="*/ 18 h 24"/>
                <a:gd name="T92" fmla="*/ 6 w 13"/>
                <a:gd name="T93" fmla="*/ 20 h 24"/>
                <a:gd name="T94" fmla="*/ 7 w 13"/>
                <a:gd name="T95" fmla="*/ 21 h 24"/>
                <a:gd name="T96" fmla="*/ 6 w 13"/>
                <a:gd name="T97" fmla="*/ 24 h 24"/>
                <a:gd name="T98" fmla="*/ 8 w 13"/>
                <a:gd name="T99" fmla="*/ 24 h 24"/>
                <a:gd name="T100" fmla="*/ 9 w 13"/>
                <a:gd name="T101" fmla="*/ 23 h 24"/>
                <a:gd name="T102" fmla="*/ 10 w 13"/>
                <a:gd name="T103" fmla="*/ 22 h 24"/>
                <a:gd name="T104" fmla="*/ 11 w 13"/>
                <a:gd name="T105" fmla="*/ 21 h 24"/>
                <a:gd name="T106" fmla="*/ 12 w 13"/>
                <a:gd name="T107" fmla="*/ 19 h 24"/>
                <a:gd name="T108" fmla="*/ 13 w 13"/>
                <a:gd name="T10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" h="24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lose/>
                  <a:moveTo>
                    <a:pt x="13" y="16"/>
                  </a:moveTo>
                  <a:cubicBezTo>
                    <a:pt x="13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5"/>
                    <a:pt x="12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0" y="15"/>
                    <a:pt x="10" y="15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9"/>
                    <a:pt x="8" y="9"/>
                  </a:cubicBezTo>
                  <a:cubicBezTo>
                    <a:pt x="8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6"/>
                    <a:pt x="9" y="6"/>
                  </a:cubicBezTo>
                  <a:cubicBezTo>
                    <a:pt x="9" y="6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9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7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7" y="2"/>
                    <a:pt x="7" y="2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5" y="6"/>
                    <a:pt x="5" y="7"/>
                    <a:pt x="5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1" y="10"/>
                    <a:pt x="1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2"/>
                    <a:pt x="2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3"/>
                    <a:pt x="1" y="13"/>
                  </a:cubicBezTo>
                  <a:cubicBezTo>
                    <a:pt x="1" y="13"/>
                    <a:pt x="2" y="13"/>
                    <a:pt x="2" y="13"/>
                  </a:cubicBezTo>
                  <a:cubicBezTo>
                    <a:pt x="1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1" y="13"/>
                  </a:cubicBezTo>
                  <a:cubicBezTo>
                    <a:pt x="1" y="13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0" y="16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7"/>
                    <a:pt x="5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6" y="20"/>
                    <a:pt x="6" y="20"/>
                  </a:cubicBezTo>
                  <a:cubicBezTo>
                    <a:pt x="6" y="20"/>
                    <a:pt x="7" y="20"/>
                    <a:pt x="7" y="20"/>
                  </a:cubicBezTo>
                  <a:cubicBezTo>
                    <a:pt x="7" y="20"/>
                    <a:pt x="6" y="20"/>
                    <a:pt x="6" y="20"/>
                  </a:cubicBezTo>
                  <a:cubicBezTo>
                    <a:pt x="6" y="20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10" y="23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" name="Freeform 721">
              <a:extLst>
                <a:ext uri="{FF2B5EF4-FFF2-40B4-BE49-F238E27FC236}">
                  <a16:creationId xmlns:a16="http://schemas.microsoft.com/office/drawing/2014/main" id="{F67CF281-41B3-7E8E-5E5C-4AA43839D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3825" y="6091238"/>
              <a:ext cx="36512" cy="42863"/>
            </a:xfrm>
            <a:custGeom>
              <a:avLst/>
              <a:gdLst>
                <a:gd name="T0" fmla="*/ 7 w 9"/>
                <a:gd name="T1" fmla="*/ 10 h 10"/>
                <a:gd name="T2" fmla="*/ 8 w 9"/>
                <a:gd name="T3" fmla="*/ 9 h 10"/>
                <a:gd name="T4" fmla="*/ 8 w 9"/>
                <a:gd name="T5" fmla="*/ 9 h 10"/>
                <a:gd name="T6" fmla="*/ 8 w 9"/>
                <a:gd name="T7" fmla="*/ 8 h 10"/>
                <a:gd name="T8" fmla="*/ 8 w 9"/>
                <a:gd name="T9" fmla="*/ 8 h 10"/>
                <a:gd name="T10" fmla="*/ 9 w 9"/>
                <a:gd name="T11" fmla="*/ 8 h 10"/>
                <a:gd name="T12" fmla="*/ 9 w 9"/>
                <a:gd name="T13" fmla="*/ 8 h 10"/>
                <a:gd name="T14" fmla="*/ 9 w 9"/>
                <a:gd name="T15" fmla="*/ 8 h 10"/>
                <a:gd name="T16" fmla="*/ 9 w 9"/>
                <a:gd name="T17" fmla="*/ 7 h 10"/>
                <a:gd name="T18" fmla="*/ 9 w 9"/>
                <a:gd name="T19" fmla="*/ 7 h 10"/>
                <a:gd name="T20" fmla="*/ 8 w 9"/>
                <a:gd name="T21" fmla="*/ 7 h 10"/>
                <a:gd name="T22" fmla="*/ 8 w 9"/>
                <a:gd name="T23" fmla="*/ 6 h 10"/>
                <a:gd name="T24" fmla="*/ 8 w 9"/>
                <a:gd name="T25" fmla="*/ 6 h 10"/>
                <a:gd name="T26" fmla="*/ 8 w 9"/>
                <a:gd name="T27" fmla="*/ 5 h 10"/>
                <a:gd name="T28" fmla="*/ 7 w 9"/>
                <a:gd name="T29" fmla="*/ 5 h 10"/>
                <a:gd name="T30" fmla="*/ 7 w 9"/>
                <a:gd name="T31" fmla="*/ 5 h 10"/>
                <a:gd name="T32" fmla="*/ 7 w 9"/>
                <a:gd name="T33" fmla="*/ 5 h 10"/>
                <a:gd name="T34" fmla="*/ 7 w 9"/>
                <a:gd name="T35" fmla="*/ 4 h 10"/>
                <a:gd name="T36" fmla="*/ 7 w 9"/>
                <a:gd name="T37" fmla="*/ 4 h 10"/>
                <a:gd name="T38" fmla="*/ 7 w 9"/>
                <a:gd name="T39" fmla="*/ 3 h 10"/>
                <a:gd name="T40" fmla="*/ 7 w 9"/>
                <a:gd name="T41" fmla="*/ 3 h 10"/>
                <a:gd name="T42" fmla="*/ 7 w 9"/>
                <a:gd name="T43" fmla="*/ 2 h 10"/>
                <a:gd name="T44" fmla="*/ 7 w 9"/>
                <a:gd name="T45" fmla="*/ 2 h 10"/>
                <a:gd name="T46" fmla="*/ 7 w 9"/>
                <a:gd name="T47" fmla="*/ 2 h 10"/>
                <a:gd name="T48" fmla="*/ 7 w 9"/>
                <a:gd name="T49" fmla="*/ 2 h 10"/>
                <a:gd name="T50" fmla="*/ 8 w 9"/>
                <a:gd name="T51" fmla="*/ 2 h 10"/>
                <a:gd name="T52" fmla="*/ 7 w 9"/>
                <a:gd name="T53" fmla="*/ 2 h 10"/>
                <a:gd name="T54" fmla="*/ 7 w 9"/>
                <a:gd name="T55" fmla="*/ 1 h 10"/>
                <a:gd name="T56" fmla="*/ 8 w 9"/>
                <a:gd name="T57" fmla="*/ 1 h 10"/>
                <a:gd name="T58" fmla="*/ 7 w 9"/>
                <a:gd name="T59" fmla="*/ 0 h 10"/>
                <a:gd name="T60" fmla="*/ 7 w 9"/>
                <a:gd name="T61" fmla="*/ 0 h 10"/>
                <a:gd name="T62" fmla="*/ 6 w 9"/>
                <a:gd name="T63" fmla="*/ 0 h 10"/>
                <a:gd name="T64" fmla="*/ 6 w 9"/>
                <a:gd name="T65" fmla="*/ 0 h 10"/>
                <a:gd name="T66" fmla="*/ 6 w 9"/>
                <a:gd name="T67" fmla="*/ 0 h 10"/>
                <a:gd name="T68" fmla="*/ 6 w 9"/>
                <a:gd name="T69" fmla="*/ 1 h 10"/>
                <a:gd name="T70" fmla="*/ 6 w 9"/>
                <a:gd name="T71" fmla="*/ 1 h 10"/>
                <a:gd name="T72" fmla="*/ 5 w 9"/>
                <a:gd name="T73" fmla="*/ 2 h 10"/>
                <a:gd name="T74" fmla="*/ 5 w 9"/>
                <a:gd name="T75" fmla="*/ 2 h 10"/>
                <a:gd name="T76" fmla="*/ 4 w 9"/>
                <a:gd name="T77" fmla="*/ 3 h 10"/>
                <a:gd name="T78" fmla="*/ 4 w 9"/>
                <a:gd name="T79" fmla="*/ 3 h 10"/>
                <a:gd name="T80" fmla="*/ 4 w 9"/>
                <a:gd name="T81" fmla="*/ 3 h 10"/>
                <a:gd name="T82" fmla="*/ 3 w 9"/>
                <a:gd name="T83" fmla="*/ 3 h 10"/>
                <a:gd name="T84" fmla="*/ 2 w 9"/>
                <a:gd name="T85" fmla="*/ 3 h 10"/>
                <a:gd name="T86" fmla="*/ 2 w 9"/>
                <a:gd name="T87" fmla="*/ 4 h 10"/>
                <a:gd name="T88" fmla="*/ 1 w 9"/>
                <a:gd name="T89" fmla="*/ 4 h 10"/>
                <a:gd name="T90" fmla="*/ 0 w 9"/>
                <a:gd name="T91" fmla="*/ 5 h 10"/>
                <a:gd name="T92" fmla="*/ 0 w 9"/>
                <a:gd name="T93" fmla="*/ 6 h 10"/>
                <a:gd name="T94" fmla="*/ 1 w 9"/>
                <a:gd name="T95" fmla="*/ 6 h 10"/>
                <a:gd name="T96" fmla="*/ 1 w 9"/>
                <a:gd name="T97" fmla="*/ 7 h 10"/>
                <a:gd name="T98" fmla="*/ 2 w 9"/>
                <a:gd name="T99" fmla="*/ 7 h 10"/>
                <a:gd name="T100" fmla="*/ 3 w 9"/>
                <a:gd name="T101" fmla="*/ 8 h 10"/>
                <a:gd name="T102" fmla="*/ 4 w 9"/>
                <a:gd name="T103" fmla="*/ 8 h 10"/>
                <a:gd name="T104" fmla="*/ 4 w 9"/>
                <a:gd name="T105" fmla="*/ 9 h 10"/>
                <a:gd name="T106" fmla="*/ 5 w 9"/>
                <a:gd name="T107" fmla="*/ 9 h 10"/>
                <a:gd name="T108" fmla="*/ 6 w 9"/>
                <a:gd name="T109" fmla="*/ 10 h 10"/>
                <a:gd name="T110" fmla="*/ 7 w 9"/>
                <a:gd name="T111" fmla="*/ 10 h 10"/>
                <a:gd name="T112" fmla="*/ 7 w 9"/>
                <a:gd name="T11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" h="10">
                  <a:moveTo>
                    <a:pt x="7" y="10"/>
                  </a:move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8" y="7"/>
                    <a:pt x="8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1" y="6"/>
                    <a:pt x="0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4" y="8"/>
                    <a:pt x="4" y="8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6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" name="Freeform 722">
              <a:extLst>
                <a:ext uri="{FF2B5EF4-FFF2-40B4-BE49-F238E27FC236}">
                  <a16:creationId xmlns:a16="http://schemas.microsoft.com/office/drawing/2014/main" id="{06210CE6-72E7-7D53-DBEF-106807DC46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33025" y="6154738"/>
              <a:ext cx="38100" cy="69850"/>
            </a:xfrm>
            <a:custGeom>
              <a:avLst/>
              <a:gdLst>
                <a:gd name="T0" fmla="*/ 6 w 9"/>
                <a:gd name="T1" fmla="*/ 0 h 17"/>
                <a:gd name="T2" fmla="*/ 5 w 9"/>
                <a:gd name="T3" fmla="*/ 14 h 17"/>
                <a:gd name="T4" fmla="*/ 5 w 9"/>
                <a:gd name="T5" fmla="*/ 13 h 17"/>
                <a:gd name="T6" fmla="*/ 6 w 9"/>
                <a:gd name="T7" fmla="*/ 12 h 17"/>
                <a:gd name="T8" fmla="*/ 7 w 9"/>
                <a:gd name="T9" fmla="*/ 11 h 17"/>
                <a:gd name="T10" fmla="*/ 8 w 9"/>
                <a:gd name="T11" fmla="*/ 10 h 17"/>
                <a:gd name="T12" fmla="*/ 8 w 9"/>
                <a:gd name="T13" fmla="*/ 9 h 17"/>
                <a:gd name="T14" fmla="*/ 8 w 9"/>
                <a:gd name="T15" fmla="*/ 8 h 17"/>
                <a:gd name="T16" fmla="*/ 7 w 9"/>
                <a:gd name="T17" fmla="*/ 7 h 17"/>
                <a:gd name="T18" fmla="*/ 8 w 9"/>
                <a:gd name="T19" fmla="*/ 7 h 17"/>
                <a:gd name="T20" fmla="*/ 7 w 9"/>
                <a:gd name="T21" fmla="*/ 7 h 17"/>
                <a:gd name="T22" fmla="*/ 7 w 9"/>
                <a:gd name="T23" fmla="*/ 6 h 17"/>
                <a:gd name="T24" fmla="*/ 7 w 9"/>
                <a:gd name="T25" fmla="*/ 6 h 17"/>
                <a:gd name="T26" fmla="*/ 7 w 9"/>
                <a:gd name="T27" fmla="*/ 5 h 17"/>
                <a:gd name="T28" fmla="*/ 7 w 9"/>
                <a:gd name="T29" fmla="*/ 4 h 17"/>
                <a:gd name="T30" fmla="*/ 7 w 9"/>
                <a:gd name="T31" fmla="*/ 3 h 17"/>
                <a:gd name="T32" fmla="*/ 6 w 9"/>
                <a:gd name="T33" fmla="*/ 3 h 17"/>
                <a:gd name="T34" fmla="*/ 5 w 9"/>
                <a:gd name="T35" fmla="*/ 3 h 17"/>
                <a:gd name="T36" fmla="*/ 4 w 9"/>
                <a:gd name="T37" fmla="*/ 2 h 17"/>
                <a:gd name="T38" fmla="*/ 4 w 9"/>
                <a:gd name="T39" fmla="*/ 1 h 17"/>
                <a:gd name="T40" fmla="*/ 6 w 9"/>
                <a:gd name="T41" fmla="*/ 0 h 17"/>
                <a:gd name="T42" fmla="*/ 4 w 9"/>
                <a:gd name="T43" fmla="*/ 0 h 17"/>
                <a:gd name="T44" fmla="*/ 4 w 9"/>
                <a:gd name="T45" fmla="*/ 1 h 17"/>
                <a:gd name="T46" fmla="*/ 3 w 9"/>
                <a:gd name="T47" fmla="*/ 1 h 17"/>
                <a:gd name="T48" fmla="*/ 3 w 9"/>
                <a:gd name="T49" fmla="*/ 1 h 17"/>
                <a:gd name="T50" fmla="*/ 3 w 9"/>
                <a:gd name="T51" fmla="*/ 2 h 17"/>
                <a:gd name="T52" fmla="*/ 2 w 9"/>
                <a:gd name="T53" fmla="*/ 2 h 17"/>
                <a:gd name="T54" fmla="*/ 1 w 9"/>
                <a:gd name="T55" fmla="*/ 3 h 17"/>
                <a:gd name="T56" fmla="*/ 1 w 9"/>
                <a:gd name="T57" fmla="*/ 4 h 17"/>
                <a:gd name="T58" fmla="*/ 2 w 9"/>
                <a:gd name="T59" fmla="*/ 4 h 17"/>
                <a:gd name="T60" fmla="*/ 2 w 9"/>
                <a:gd name="T61" fmla="*/ 5 h 17"/>
                <a:gd name="T62" fmla="*/ 2 w 9"/>
                <a:gd name="T63" fmla="*/ 5 h 17"/>
                <a:gd name="T64" fmla="*/ 3 w 9"/>
                <a:gd name="T65" fmla="*/ 5 h 17"/>
                <a:gd name="T66" fmla="*/ 3 w 9"/>
                <a:gd name="T67" fmla="*/ 6 h 17"/>
                <a:gd name="T68" fmla="*/ 4 w 9"/>
                <a:gd name="T69" fmla="*/ 7 h 17"/>
                <a:gd name="T70" fmla="*/ 4 w 9"/>
                <a:gd name="T71" fmla="*/ 7 h 17"/>
                <a:gd name="T72" fmla="*/ 4 w 9"/>
                <a:gd name="T73" fmla="*/ 8 h 17"/>
                <a:gd name="T74" fmla="*/ 3 w 9"/>
                <a:gd name="T75" fmla="*/ 9 h 17"/>
                <a:gd name="T76" fmla="*/ 2 w 9"/>
                <a:gd name="T77" fmla="*/ 9 h 17"/>
                <a:gd name="T78" fmla="*/ 2 w 9"/>
                <a:gd name="T79" fmla="*/ 11 h 17"/>
                <a:gd name="T80" fmla="*/ 1 w 9"/>
                <a:gd name="T81" fmla="*/ 11 h 17"/>
                <a:gd name="T82" fmla="*/ 1 w 9"/>
                <a:gd name="T83" fmla="*/ 11 h 17"/>
                <a:gd name="T84" fmla="*/ 0 w 9"/>
                <a:gd name="T85" fmla="*/ 12 h 17"/>
                <a:gd name="T86" fmla="*/ 0 w 9"/>
                <a:gd name="T87" fmla="*/ 13 h 17"/>
                <a:gd name="T88" fmla="*/ 0 w 9"/>
                <a:gd name="T89" fmla="*/ 14 h 17"/>
                <a:gd name="T90" fmla="*/ 0 w 9"/>
                <a:gd name="T91" fmla="*/ 15 h 17"/>
                <a:gd name="T92" fmla="*/ 1 w 9"/>
                <a:gd name="T93" fmla="*/ 15 h 17"/>
                <a:gd name="T94" fmla="*/ 2 w 9"/>
                <a:gd name="T95" fmla="*/ 16 h 17"/>
                <a:gd name="T96" fmla="*/ 2 w 9"/>
                <a:gd name="T97" fmla="*/ 17 h 17"/>
                <a:gd name="T98" fmla="*/ 3 w 9"/>
                <a:gd name="T99" fmla="*/ 17 h 17"/>
                <a:gd name="T100" fmla="*/ 3 w 9"/>
                <a:gd name="T101" fmla="*/ 17 h 17"/>
                <a:gd name="T102" fmla="*/ 4 w 9"/>
                <a:gd name="T103" fmla="*/ 16 h 17"/>
                <a:gd name="T104" fmla="*/ 5 w 9"/>
                <a:gd name="T105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" h="17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0"/>
                    <a:pt x="6" y="0"/>
                  </a:cubicBezTo>
                  <a:close/>
                  <a:moveTo>
                    <a:pt x="5" y="15"/>
                  </a:move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7" y="12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7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8"/>
                    <a:pt x="8" y="8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5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6"/>
                    <a:pt x="1" y="16"/>
                  </a:cubicBezTo>
                  <a:cubicBezTo>
                    <a:pt x="1" y="16"/>
                    <a:pt x="1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" name="Freeform 723">
              <a:extLst>
                <a:ext uri="{FF2B5EF4-FFF2-40B4-BE49-F238E27FC236}">
                  <a16:creationId xmlns:a16="http://schemas.microsoft.com/office/drawing/2014/main" id="{3A782E40-5BC6-6630-3CD8-E9667B6F09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066338" y="6303963"/>
              <a:ext cx="84137" cy="200025"/>
            </a:xfrm>
            <a:custGeom>
              <a:avLst/>
              <a:gdLst>
                <a:gd name="T0" fmla="*/ 3 w 20"/>
                <a:gd name="T1" fmla="*/ 10 h 48"/>
                <a:gd name="T2" fmla="*/ 1 w 20"/>
                <a:gd name="T3" fmla="*/ 14 h 48"/>
                <a:gd name="T4" fmla="*/ 2 w 20"/>
                <a:gd name="T5" fmla="*/ 14 h 48"/>
                <a:gd name="T6" fmla="*/ 15 w 20"/>
                <a:gd name="T7" fmla="*/ 26 h 48"/>
                <a:gd name="T8" fmla="*/ 1 w 20"/>
                <a:gd name="T9" fmla="*/ 19 h 48"/>
                <a:gd name="T10" fmla="*/ 13 w 20"/>
                <a:gd name="T11" fmla="*/ 28 h 48"/>
                <a:gd name="T12" fmla="*/ 11 w 20"/>
                <a:gd name="T13" fmla="*/ 27 h 48"/>
                <a:gd name="T14" fmla="*/ 9 w 20"/>
                <a:gd name="T15" fmla="*/ 26 h 48"/>
                <a:gd name="T16" fmla="*/ 8 w 20"/>
                <a:gd name="T17" fmla="*/ 29 h 48"/>
                <a:gd name="T18" fmla="*/ 9 w 20"/>
                <a:gd name="T19" fmla="*/ 30 h 48"/>
                <a:gd name="T20" fmla="*/ 12 w 20"/>
                <a:gd name="T21" fmla="*/ 29 h 48"/>
                <a:gd name="T22" fmla="*/ 3 w 20"/>
                <a:gd name="T23" fmla="*/ 18 h 48"/>
                <a:gd name="T24" fmla="*/ 9 w 20"/>
                <a:gd name="T25" fmla="*/ 21 h 48"/>
                <a:gd name="T26" fmla="*/ 17 w 20"/>
                <a:gd name="T27" fmla="*/ 24 h 48"/>
                <a:gd name="T28" fmla="*/ 13 w 20"/>
                <a:gd name="T29" fmla="*/ 24 h 48"/>
                <a:gd name="T30" fmla="*/ 13 w 20"/>
                <a:gd name="T31" fmla="*/ 23 h 48"/>
                <a:gd name="T32" fmla="*/ 9 w 20"/>
                <a:gd name="T33" fmla="*/ 21 h 48"/>
                <a:gd name="T34" fmla="*/ 7 w 20"/>
                <a:gd name="T35" fmla="*/ 20 h 48"/>
                <a:gd name="T36" fmla="*/ 2 w 20"/>
                <a:gd name="T37" fmla="*/ 19 h 48"/>
                <a:gd name="T38" fmla="*/ 2 w 20"/>
                <a:gd name="T39" fmla="*/ 17 h 48"/>
                <a:gd name="T40" fmla="*/ 1 w 20"/>
                <a:gd name="T41" fmla="*/ 16 h 48"/>
                <a:gd name="T42" fmla="*/ 3 w 20"/>
                <a:gd name="T43" fmla="*/ 15 h 48"/>
                <a:gd name="T44" fmla="*/ 3 w 20"/>
                <a:gd name="T45" fmla="*/ 14 h 48"/>
                <a:gd name="T46" fmla="*/ 4 w 20"/>
                <a:gd name="T47" fmla="*/ 13 h 48"/>
                <a:gd name="T48" fmla="*/ 3 w 20"/>
                <a:gd name="T49" fmla="*/ 12 h 48"/>
                <a:gd name="T50" fmla="*/ 4 w 20"/>
                <a:gd name="T51" fmla="*/ 12 h 48"/>
                <a:gd name="T52" fmla="*/ 4 w 20"/>
                <a:gd name="T53" fmla="*/ 11 h 48"/>
                <a:gd name="T54" fmla="*/ 5 w 20"/>
                <a:gd name="T55" fmla="*/ 8 h 48"/>
                <a:gd name="T56" fmla="*/ 6 w 20"/>
                <a:gd name="T57" fmla="*/ 7 h 48"/>
                <a:gd name="T58" fmla="*/ 7 w 20"/>
                <a:gd name="T59" fmla="*/ 6 h 48"/>
                <a:gd name="T60" fmla="*/ 9 w 20"/>
                <a:gd name="T61" fmla="*/ 4 h 48"/>
                <a:gd name="T62" fmla="*/ 10 w 20"/>
                <a:gd name="T63" fmla="*/ 3 h 48"/>
                <a:gd name="T64" fmla="*/ 14 w 20"/>
                <a:gd name="T65" fmla="*/ 1 h 48"/>
                <a:gd name="T66" fmla="*/ 12 w 20"/>
                <a:gd name="T67" fmla="*/ 5 h 48"/>
                <a:gd name="T68" fmla="*/ 13 w 20"/>
                <a:gd name="T69" fmla="*/ 10 h 48"/>
                <a:gd name="T70" fmla="*/ 17 w 20"/>
                <a:gd name="T71" fmla="*/ 12 h 48"/>
                <a:gd name="T72" fmla="*/ 19 w 20"/>
                <a:gd name="T73" fmla="*/ 17 h 48"/>
                <a:gd name="T74" fmla="*/ 19 w 20"/>
                <a:gd name="T75" fmla="*/ 19 h 48"/>
                <a:gd name="T76" fmla="*/ 3 w 20"/>
                <a:gd name="T77" fmla="*/ 17 h 48"/>
                <a:gd name="T78" fmla="*/ 3 w 20"/>
                <a:gd name="T79" fmla="*/ 18 h 48"/>
                <a:gd name="T80" fmla="*/ 11 w 20"/>
                <a:gd name="T81" fmla="*/ 44 h 48"/>
                <a:gd name="T82" fmla="*/ 10 w 20"/>
                <a:gd name="T83" fmla="*/ 44 h 48"/>
                <a:gd name="T84" fmla="*/ 10 w 20"/>
                <a:gd name="T85" fmla="*/ 45 h 48"/>
                <a:gd name="T86" fmla="*/ 11 w 20"/>
                <a:gd name="T87" fmla="*/ 45 h 48"/>
                <a:gd name="T88" fmla="*/ 10 w 20"/>
                <a:gd name="T89" fmla="*/ 46 h 48"/>
                <a:gd name="T90" fmla="*/ 11 w 20"/>
                <a:gd name="T91" fmla="*/ 46 h 48"/>
                <a:gd name="T92" fmla="*/ 11 w 20"/>
                <a:gd name="T93" fmla="*/ 47 h 48"/>
                <a:gd name="T94" fmla="*/ 10 w 20"/>
                <a:gd name="T95" fmla="*/ 47 h 48"/>
                <a:gd name="T96" fmla="*/ 9 w 20"/>
                <a:gd name="T97" fmla="*/ 46 h 48"/>
                <a:gd name="T98" fmla="*/ 9 w 20"/>
                <a:gd name="T99" fmla="*/ 47 h 48"/>
                <a:gd name="T100" fmla="*/ 9 w 20"/>
                <a:gd name="T101" fmla="*/ 46 h 48"/>
                <a:gd name="T102" fmla="*/ 10 w 20"/>
                <a:gd name="T103" fmla="*/ 44 h 48"/>
                <a:gd name="T104" fmla="*/ 10 w 20"/>
                <a:gd name="T105" fmla="*/ 43 h 48"/>
                <a:gd name="T106" fmla="*/ 11 w 20"/>
                <a:gd name="T107" fmla="*/ 44 h 48"/>
                <a:gd name="T108" fmla="*/ 11 w 20"/>
                <a:gd name="T109" fmla="*/ 44 h 48"/>
                <a:gd name="T110" fmla="*/ 10 w 20"/>
                <a:gd name="T111" fmla="*/ 47 h 48"/>
                <a:gd name="T112" fmla="*/ 9 w 20"/>
                <a:gd name="T113" fmla="*/ 47 h 48"/>
                <a:gd name="T114" fmla="*/ 10 w 20"/>
                <a:gd name="T115" fmla="*/ 48 h 48"/>
                <a:gd name="T116" fmla="*/ 11 w 20"/>
                <a:gd name="T117" fmla="*/ 47 h 48"/>
                <a:gd name="T118" fmla="*/ 11 w 20"/>
                <a:gd name="T119" fmla="*/ 4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" h="48">
                  <a:moveTo>
                    <a:pt x="2" y="19"/>
                  </a:move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lose/>
                  <a:moveTo>
                    <a:pt x="4" y="11"/>
                  </a:move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4" y="10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4" y="11"/>
                    <a:pt x="4" y="11"/>
                  </a:cubicBezTo>
                  <a:close/>
                  <a:moveTo>
                    <a:pt x="14" y="24"/>
                  </a:move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5" y="24"/>
                  </a:cubicBezTo>
                  <a:cubicBezTo>
                    <a:pt x="15" y="24"/>
                    <a:pt x="15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lose/>
                  <a:moveTo>
                    <a:pt x="15" y="24"/>
                  </a:move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lose/>
                  <a:moveTo>
                    <a:pt x="1" y="14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5"/>
                    <a:pt x="1" y="15"/>
                    <a:pt x="1" y="14"/>
                  </a:cubicBezTo>
                  <a:close/>
                  <a:moveTo>
                    <a:pt x="15" y="26"/>
                  </a:move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lose/>
                  <a:moveTo>
                    <a:pt x="9" y="26"/>
                  </a:move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9" y="26"/>
                  </a:cubicBezTo>
                  <a:close/>
                  <a:moveTo>
                    <a:pt x="1" y="19"/>
                  </a:move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lose/>
                  <a:moveTo>
                    <a:pt x="2" y="19"/>
                  </a:move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lose/>
                  <a:moveTo>
                    <a:pt x="7" y="31"/>
                  </a:move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lose/>
                  <a:moveTo>
                    <a:pt x="1" y="18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lose/>
                  <a:moveTo>
                    <a:pt x="13" y="28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1" y="28"/>
                  </a:cubicBezTo>
                  <a:cubicBezTo>
                    <a:pt x="11" y="27"/>
                    <a:pt x="11" y="27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1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9" y="25"/>
                    <a:pt x="9" y="25"/>
                  </a:cubicBezTo>
                  <a:cubicBezTo>
                    <a:pt x="9" y="25"/>
                    <a:pt x="9" y="25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8" y="29"/>
                    <a:pt x="8" y="29"/>
                  </a:cubicBezTo>
                  <a:cubicBezTo>
                    <a:pt x="8" y="29"/>
                    <a:pt x="8" y="29"/>
                    <a:pt x="8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7" y="30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1"/>
                    <a:pt x="8" y="31"/>
                    <a:pt x="8" y="30"/>
                  </a:cubicBezTo>
                  <a:cubicBezTo>
                    <a:pt x="8" y="30"/>
                    <a:pt x="8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0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30"/>
                    <a:pt x="11" y="30"/>
                    <a:pt x="11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8"/>
                  </a:cubicBezTo>
                  <a:close/>
                  <a:moveTo>
                    <a:pt x="9" y="21"/>
                  </a:move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lose/>
                  <a:moveTo>
                    <a:pt x="3" y="17"/>
                  </a:move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lose/>
                  <a:moveTo>
                    <a:pt x="9" y="21"/>
                  </a:move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lose/>
                  <a:moveTo>
                    <a:pt x="20" y="24"/>
                  </a:move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5"/>
                    <a:pt x="19" y="25"/>
                  </a:cubicBezTo>
                  <a:cubicBezTo>
                    <a:pt x="19" y="25"/>
                    <a:pt x="19" y="25"/>
                    <a:pt x="19" y="24"/>
                  </a:cubicBezTo>
                  <a:cubicBezTo>
                    <a:pt x="18" y="25"/>
                    <a:pt x="19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7" y="25"/>
                  </a:cubicBezTo>
                  <a:cubicBezTo>
                    <a:pt x="17" y="25"/>
                    <a:pt x="17" y="25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3"/>
                  </a:cubicBezTo>
                  <a:cubicBezTo>
                    <a:pt x="14" y="23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4" y="23"/>
                    <a:pt x="14" y="23"/>
                    <a:pt x="1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3" y="22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2"/>
                  </a:cubicBezTo>
                  <a:cubicBezTo>
                    <a:pt x="13" y="22"/>
                    <a:pt x="12" y="22"/>
                    <a:pt x="12" y="22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1" y="21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9" y="22"/>
                    <a:pt x="9" y="22"/>
                  </a:cubicBezTo>
                  <a:cubicBezTo>
                    <a:pt x="9" y="22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8" y="20"/>
                    <a:pt x="8" y="20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7" y="19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6" y="21"/>
                    <a:pt x="6" y="20"/>
                  </a:cubicBezTo>
                  <a:cubicBezTo>
                    <a:pt x="6" y="20"/>
                    <a:pt x="6" y="20"/>
                    <a:pt x="6" y="21"/>
                  </a:cubicBezTo>
                  <a:cubicBezTo>
                    <a:pt x="6" y="21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1" y="20"/>
                    <a:pt x="1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8"/>
                    <a:pt x="2" y="18"/>
                  </a:cubicBezTo>
                  <a:cubicBezTo>
                    <a:pt x="2" y="19"/>
                    <a:pt x="2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7"/>
                    <a:pt x="2" y="17"/>
                  </a:cubicBezTo>
                  <a:cubicBezTo>
                    <a:pt x="2" y="17"/>
                    <a:pt x="2" y="18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1" y="17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7"/>
                    <a:pt x="0" y="17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3" y="15"/>
                    <a:pt x="3" y="16"/>
                  </a:cubicBezTo>
                  <a:cubicBezTo>
                    <a:pt x="3" y="16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3" y="14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2" y="13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2"/>
                    <a:pt x="2" y="12"/>
                  </a:cubicBezTo>
                  <a:cubicBezTo>
                    <a:pt x="2" y="12"/>
                    <a:pt x="2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1"/>
                    <a:pt x="4" y="11"/>
                  </a:cubicBezTo>
                  <a:cubicBezTo>
                    <a:pt x="5" y="11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5" y="11"/>
                    <a:pt x="5" y="11"/>
                    <a:pt x="5" y="10"/>
                  </a:cubicBezTo>
                  <a:cubicBezTo>
                    <a:pt x="5" y="10"/>
                    <a:pt x="5" y="11"/>
                    <a:pt x="5" y="10"/>
                  </a:cubicBezTo>
                  <a:cubicBezTo>
                    <a:pt x="5" y="11"/>
                    <a:pt x="4" y="11"/>
                    <a:pt x="4" y="11"/>
                  </a:cubicBezTo>
                  <a:cubicBezTo>
                    <a:pt x="4" y="11"/>
                    <a:pt x="4" y="11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10"/>
                    <a:pt x="5" y="10"/>
                    <a:pt x="5" y="9"/>
                  </a:cubicBezTo>
                  <a:cubicBezTo>
                    <a:pt x="5" y="9"/>
                    <a:pt x="5" y="9"/>
                    <a:pt x="4" y="9"/>
                  </a:cubicBezTo>
                  <a:cubicBezTo>
                    <a:pt x="4" y="9"/>
                    <a:pt x="4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5" y="8"/>
                    <a:pt x="5" y="8"/>
                  </a:cubicBezTo>
                  <a:cubicBezTo>
                    <a:pt x="5" y="8"/>
                    <a:pt x="5" y="8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8" y="5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8" y="4"/>
                    <a:pt x="9" y="4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3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1" y="5"/>
                  </a:cubicBezTo>
                  <a:cubicBezTo>
                    <a:pt x="11" y="5"/>
                    <a:pt x="11" y="5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10" y="3"/>
                  </a:cubicBezTo>
                  <a:cubicBezTo>
                    <a:pt x="10" y="3"/>
                    <a:pt x="10" y="2"/>
                    <a:pt x="10" y="2"/>
                  </a:cubicBezTo>
                  <a:cubicBezTo>
                    <a:pt x="11" y="2"/>
                    <a:pt x="11" y="2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19" y="23"/>
                    <a:pt x="20" y="23"/>
                    <a:pt x="20" y="23"/>
                  </a:cubicBezTo>
                  <a:cubicBezTo>
                    <a:pt x="20" y="23"/>
                    <a:pt x="20" y="24"/>
                    <a:pt x="20" y="24"/>
                  </a:cubicBezTo>
                  <a:cubicBezTo>
                    <a:pt x="20" y="24"/>
                    <a:pt x="19" y="24"/>
                    <a:pt x="19" y="24"/>
                  </a:cubicBezTo>
                  <a:cubicBezTo>
                    <a:pt x="19" y="24"/>
                    <a:pt x="20" y="24"/>
                    <a:pt x="20" y="24"/>
                  </a:cubicBezTo>
                  <a:close/>
                  <a:moveTo>
                    <a:pt x="3" y="17"/>
                  </a:move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7"/>
                    <a:pt x="3" y="17"/>
                  </a:cubicBezTo>
                  <a:close/>
                  <a:moveTo>
                    <a:pt x="9" y="21"/>
                  </a:move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lose/>
                  <a:moveTo>
                    <a:pt x="9" y="21"/>
                  </a:move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lose/>
                  <a:moveTo>
                    <a:pt x="11" y="44"/>
                  </a:move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5"/>
                    <a:pt x="11" y="45"/>
                  </a:cubicBezTo>
                  <a:cubicBezTo>
                    <a:pt x="11" y="45"/>
                    <a:pt x="11" y="44"/>
                    <a:pt x="11" y="44"/>
                  </a:cubicBezTo>
                  <a:cubicBezTo>
                    <a:pt x="11" y="44"/>
                    <a:pt x="11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1" y="44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6"/>
                    <a:pt x="11" y="46"/>
                    <a:pt x="11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6"/>
                    <a:pt x="10" y="45"/>
                  </a:cubicBezTo>
                  <a:cubicBezTo>
                    <a:pt x="10" y="45"/>
                    <a:pt x="10" y="45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0" y="46"/>
                  </a:cubicBezTo>
                  <a:cubicBezTo>
                    <a:pt x="10" y="46"/>
                    <a:pt x="10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6"/>
                    <a:pt x="10" y="46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10" y="46"/>
                    <a:pt x="10" y="46"/>
                  </a:cubicBezTo>
                  <a:cubicBezTo>
                    <a:pt x="10" y="46"/>
                    <a:pt x="10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8" y="47"/>
                    <a:pt x="9" y="47"/>
                    <a:pt x="9" y="47"/>
                  </a:cubicBezTo>
                  <a:cubicBezTo>
                    <a:pt x="8" y="47"/>
                    <a:pt x="8" y="46"/>
                    <a:pt x="8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0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3"/>
                  </a:cubicBezTo>
                  <a:cubicBezTo>
                    <a:pt x="11" y="43"/>
                    <a:pt x="11" y="43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lose/>
                  <a:moveTo>
                    <a:pt x="11" y="44"/>
                  </a:move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lose/>
                  <a:moveTo>
                    <a:pt x="12" y="43"/>
                  </a:move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close/>
                  <a:moveTo>
                    <a:pt x="11" y="47"/>
                  </a:moveTo>
                  <a:cubicBezTo>
                    <a:pt x="11" y="47"/>
                    <a:pt x="11" y="47"/>
                    <a:pt x="11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1" y="47"/>
                    <a:pt x="10" y="47"/>
                    <a:pt x="10" y="47"/>
                  </a:cubicBezTo>
                  <a:cubicBezTo>
                    <a:pt x="10" y="47"/>
                    <a:pt x="10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lose/>
                  <a:moveTo>
                    <a:pt x="9" y="44"/>
                  </a:move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lose/>
                  <a:moveTo>
                    <a:pt x="11" y="43"/>
                  </a:move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lose/>
                  <a:moveTo>
                    <a:pt x="11" y="43"/>
                  </a:move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" name="Freeform 724">
              <a:extLst>
                <a:ext uri="{FF2B5EF4-FFF2-40B4-BE49-F238E27FC236}">
                  <a16:creationId xmlns:a16="http://schemas.microsoft.com/office/drawing/2014/main" id="{931129DD-159B-E9BE-45FC-7FDA6121D5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117138" y="6291263"/>
              <a:ext cx="87312" cy="117475"/>
            </a:xfrm>
            <a:custGeom>
              <a:avLst/>
              <a:gdLst>
                <a:gd name="T0" fmla="*/ 18 w 21"/>
                <a:gd name="T1" fmla="*/ 20 h 28"/>
                <a:gd name="T2" fmla="*/ 18 w 21"/>
                <a:gd name="T3" fmla="*/ 10 h 28"/>
                <a:gd name="T4" fmla="*/ 17 w 21"/>
                <a:gd name="T5" fmla="*/ 11 h 28"/>
                <a:gd name="T6" fmla="*/ 16 w 21"/>
                <a:gd name="T7" fmla="*/ 11 h 28"/>
                <a:gd name="T8" fmla="*/ 15 w 21"/>
                <a:gd name="T9" fmla="*/ 10 h 28"/>
                <a:gd name="T10" fmla="*/ 13 w 21"/>
                <a:gd name="T11" fmla="*/ 7 h 28"/>
                <a:gd name="T12" fmla="*/ 11 w 21"/>
                <a:gd name="T13" fmla="*/ 7 h 28"/>
                <a:gd name="T14" fmla="*/ 10 w 21"/>
                <a:gd name="T15" fmla="*/ 5 h 28"/>
                <a:gd name="T16" fmla="*/ 10 w 21"/>
                <a:gd name="T17" fmla="*/ 3 h 28"/>
                <a:gd name="T18" fmla="*/ 11 w 21"/>
                <a:gd name="T19" fmla="*/ 1 h 28"/>
                <a:gd name="T20" fmla="*/ 10 w 21"/>
                <a:gd name="T21" fmla="*/ 1 h 28"/>
                <a:gd name="T22" fmla="*/ 9 w 21"/>
                <a:gd name="T23" fmla="*/ 2 h 28"/>
                <a:gd name="T24" fmla="*/ 7 w 21"/>
                <a:gd name="T25" fmla="*/ 2 h 28"/>
                <a:gd name="T26" fmla="*/ 6 w 21"/>
                <a:gd name="T27" fmla="*/ 2 h 28"/>
                <a:gd name="T28" fmla="*/ 5 w 21"/>
                <a:gd name="T29" fmla="*/ 4 h 28"/>
                <a:gd name="T30" fmla="*/ 4 w 21"/>
                <a:gd name="T31" fmla="*/ 5 h 28"/>
                <a:gd name="T32" fmla="*/ 3 w 21"/>
                <a:gd name="T33" fmla="*/ 6 h 28"/>
                <a:gd name="T34" fmla="*/ 1 w 21"/>
                <a:gd name="T35" fmla="*/ 6 h 28"/>
                <a:gd name="T36" fmla="*/ 1 w 21"/>
                <a:gd name="T37" fmla="*/ 7 h 28"/>
                <a:gd name="T38" fmla="*/ 0 w 21"/>
                <a:gd name="T39" fmla="*/ 8 h 28"/>
                <a:gd name="T40" fmla="*/ 0 w 21"/>
                <a:gd name="T41" fmla="*/ 9 h 28"/>
                <a:gd name="T42" fmla="*/ 0 w 21"/>
                <a:gd name="T43" fmla="*/ 10 h 28"/>
                <a:gd name="T44" fmla="*/ 1 w 21"/>
                <a:gd name="T45" fmla="*/ 12 h 28"/>
                <a:gd name="T46" fmla="*/ 1 w 21"/>
                <a:gd name="T47" fmla="*/ 13 h 28"/>
                <a:gd name="T48" fmla="*/ 4 w 21"/>
                <a:gd name="T49" fmla="*/ 13 h 28"/>
                <a:gd name="T50" fmla="*/ 5 w 21"/>
                <a:gd name="T51" fmla="*/ 15 h 28"/>
                <a:gd name="T52" fmla="*/ 5 w 21"/>
                <a:gd name="T53" fmla="*/ 15 h 28"/>
                <a:gd name="T54" fmla="*/ 8 w 21"/>
                <a:gd name="T55" fmla="*/ 15 h 28"/>
                <a:gd name="T56" fmla="*/ 6 w 21"/>
                <a:gd name="T57" fmla="*/ 18 h 28"/>
                <a:gd name="T58" fmla="*/ 7 w 21"/>
                <a:gd name="T59" fmla="*/ 20 h 28"/>
                <a:gd name="T60" fmla="*/ 7 w 21"/>
                <a:gd name="T61" fmla="*/ 21 h 28"/>
                <a:gd name="T62" fmla="*/ 7 w 21"/>
                <a:gd name="T63" fmla="*/ 21 h 28"/>
                <a:gd name="T64" fmla="*/ 7 w 21"/>
                <a:gd name="T65" fmla="*/ 22 h 28"/>
                <a:gd name="T66" fmla="*/ 7 w 21"/>
                <a:gd name="T67" fmla="*/ 24 h 28"/>
                <a:gd name="T68" fmla="*/ 7 w 21"/>
                <a:gd name="T69" fmla="*/ 25 h 28"/>
                <a:gd name="T70" fmla="*/ 7 w 21"/>
                <a:gd name="T71" fmla="*/ 27 h 28"/>
                <a:gd name="T72" fmla="*/ 8 w 21"/>
                <a:gd name="T73" fmla="*/ 27 h 28"/>
                <a:gd name="T74" fmla="*/ 10 w 21"/>
                <a:gd name="T75" fmla="*/ 27 h 28"/>
                <a:gd name="T76" fmla="*/ 11 w 21"/>
                <a:gd name="T77" fmla="*/ 26 h 28"/>
                <a:gd name="T78" fmla="*/ 12 w 21"/>
                <a:gd name="T79" fmla="*/ 24 h 28"/>
                <a:gd name="T80" fmla="*/ 15 w 21"/>
                <a:gd name="T81" fmla="*/ 21 h 28"/>
                <a:gd name="T82" fmla="*/ 18 w 21"/>
                <a:gd name="T83" fmla="*/ 20 h 28"/>
                <a:gd name="T84" fmla="*/ 18 w 21"/>
                <a:gd name="T85" fmla="*/ 19 h 28"/>
                <a:gd name="T86" fmla="*/ 17 w 21"/>
                <a:gd name="T87" fmla="*/ 20 h 28"/>
                <a:gd name="T88" fmla="*/ 18 w 21"/>
                <a:gd name="T89" fmla="*/ 19 h 28"/>
                <a:gd name="T90" fmla="*/ 17 w 21"/>
                <a:gd name="T91" fmla="*/ 18 h 28"/>
                <a:gd name="T92" fmla="*/ 18 w 21"/>
                <a:gd name="T93" fmla="*/ 17 h 28"/>
                <a:gd name="T94" fmla="*/ 19 w 21"/>
                <a:gd name="T95" fmla="*/ 14 h 28"/>
                <a:gd name="T96" fmla="*/ 21 w 21"/>
                <a:gd name="T97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" h="28">
                  <a:moveTo>
                    <a:pt x="18" y="20"/>
                  </a:moveTo>
                  <a:cubicBezTo>
                    <a:pt x="18" y="20"/>
                    <a:pt x="18" y="19"/>
                    <a:pt x="18" y="19"/>
                  </a:cubicBezTo>
                  <a:cubicBezTo>
                    <a:pt x="18" y="19"/>
                    <a:pt x="19" y="19"/>
                    <a:pt x="19" y="19"/>
                  </a:cubicBezTo>
                  <a:cubicBezTo>
                    <a:pt x="19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lose/>
                  <a:moveTo>
                    <a:pt x="19" y="10"/>
                  </a:move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6"/>
                    <a:pt x="7" y="26"/>
                  </a:cubicBezTo>
                  <a:cubicBezTo>
                    <a:pt x="7" y="26"/>
                    <a:pt x="8" y="26"/>
                    <a:pt x="8" y="26"/>
                  </a:cubicBezTo>
                  <a:cubicBezTo>
                    <a:pt x="8" y="26"/>
                    <a:pt x="8" y="27"/>
                    <a:pt x="8" y="27"/>
                  </a:cubicBezTo>
                  <a:cubicBezTo>
                    <a:pt x="8" y="27"/>
                    <a:pt x="7" y="27"/>
                    <a:pt x="7" y="27"/>
                  </a:cubicBezTo>
                  <a:cubicBezTo>
                    <a:pt x="7" y="27"/>
                    <a:pt x="8" y="27"/>
                    <a:pt x="8" y="27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2" y="26"/>
                  </a:cubicBezTo>
                  <a:cubicBezTo>
                    <a:pt x="12" y="26"/>
                    <a:pt x="12" y="25"/>
                    <a:pt x="12" y="25"/>
                  </a:cubicBezTo>
                  <a:cubicBezTo>
                    <a:pt x="12" y="25"/>
                    <a:pt x="12" y="24"/>
                    <a:pt x="12" y="24"/>
                  </a:cubicBezTo>
                  <a:cubicBezTo>
                    <a:pt x="13" y="24"/>
                    <a:pt x="13" y="24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5" y="23"/>
                    <a:pt x="15" y="22"/>
                  </a:cubicBezTo>
                  <a:cubicBezTo>
                    <a:pt x="15" y="22"/>
                    <a:pt x="15" y="21"/>
                    <a:pt x="15" y="21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8" y="18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9" y="17"/>
                    <a:pt x="19" y="17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5"/>
                    <a:pt x="19" y="15"/>
                  </a:cubicBezTo>
                  <a:cubicBezTo>
                    <a:pt x="19" y="15"/>
                    <a:pt x="19" y="14"/>
                    <a:pt x="19" y="14"/>
                  </a:cubicBezTo>
                  <a:cubicBezTo>
                    <a:pt x="19" y="14"/>
                    <a:pt x="19" y="14"/>
                    <a:pt x="20" y="13"/>
                  </a:cubicBezTo>
                  <a:cubicBezTo>
                    <a:pt x="20" y="13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0"/>
                  </a:cubicBezTo>
                  <a:cubicBezTo>
                    <a:pt x="20" y="10"/>
                    <a:pt x="20" y="10"/>
                    <a:pt x="20" y="1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" name="Freeform 725">
              <a:extLst>
                <a:ext uri="{FF2B5EF4-FFF2-40B4-BE49-F238E27FC236}">
                  <a16:creationId xmlns:a16="http://schemas.microsoft.com/office/drawing/2014/main" id="{EC205637-A9C9-C972-D1DF-1E6A3B9D7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6363" y="6178550"/>
              <a:ext cx="12700" cy="12700"/>
            </a:xfrm>
            <a:custGeom>
              <a:avLst/>
              <a:gdLst>
                <a:gd name="T0" fmla="*/ 1 w 3"/>
                <a:gd name="T1" fmla="*/ 3 h 3"/>
                <a:gd name="T2" fmla="*/ 2 w 3"/>
                <a:gd name="T3" fmla="*/ 2 h 3"/>
                <a:gd name="T4" fmla="*/ 2 w 3"/>
                <a:gd name="T5" fmla="*/ 1 h 3"/>
                <a:gd name="T6" fmla="*/ 2 w 3"/>
                <a:gd name="T7" fmla="*/ 1 h 3"/>
                <a:gd name="T8" fmla="*/ 3 w 3"/>
                <a:gd name="T9" fmla="*/ 0 h 3"/>
                <a:gd name="T10" fmla="*/ 3 w 3"/>
                <a:gd name="T11" fmla="*/ 0 h 3"/>
                <a:gd name="T12" fmla="*/ 2 w 3"/>
                <a:gd name="T13" fmla="*/ 0 h 3"/>
                <a:gd name="T14" fmla="*/ 2 w 3"/>
                <a:gd name="T15" fmla="*/ 0 h 3"/>
                <a:gd name="T16" fmla="*/ 2 w 3"/>
                <a:gd name="T17" fmla="*/ 0 h 3"/>
                <a:gd name="T18" fmla="*/ 2 w 3"/>
                <a:gd name="T19" fmla="*/ 0 h 3"/>
                <a:gd name="T20" fmla="*/ 1 w 3"/>
                <a:gd name="T21" fmla="*/ 1 h 3"/>
                <a:gd name="T22" fmla="*/ 1 w 3"/>
                <a:gd name="T23" fmla="*/ 1 h 3"/>
                <a:gd name="T24" fmla="*/ 1 w 3"/>
                <a:gd name="T25" fmla="*/ 1 h 3"/>
                <a:gd name="T26" fmla="*/ 1 w 3"/>
                <a:gd name="T27" fmla="*/ 1 h 3"/>
                <a:gd name="T28" fmla="*/ 0 w 3"/>
                <a:gd name="T29" fmla="*/ 2 h 3"/>
                <a:gd name="T30" fmla="*/ 0 w 3"/>
                <a:gd name="T31" fmla="*/ 2 h 3"/>
                <a:gd name="T32" fmla="*/ 0 w 3"/>
                <a:gd name="T33" fmla="*/ 2 h 3"/>
                <a:gd name="T34" fmla="*/ 1 w 3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1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" name="Freeform 726">
              <a:extLst>
                <a:ext uri="{FF2B5EF4-FFF2-40B4-BE49-F238E27FC236}">
                  <a16:creationId xmlns:a16="http://schemas.microsoft.com/office/drawing/2014/main" id="{9F6D87A7-E7DC-2574-7729-CA066E878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2400" y="6083300"/>
              <a:ext cx="53975" cy="84138"/>
            </a:xfrm>
            <a:custGeom>
              <a:avLst/>
              <a:gdLst>
                <a:gd name="T0" fmla="*/ 12 w 13"/>
                <a:gd name="T1" fmla="*/ 17 h 20"/>
                <a:gd name="T2" fmla="*/ 11 w 13"/>
                <a:gd name="T3" fmla="*/ 17 h 20"/>
                <a:gd name="T4" fmla="*/ 11 w 13"/>
                <a:gd name="T5" fmla="*/ 16 h 20"/>
                <a:gd name="T6" fmla="*/ 11 w 13"/>
                <a:gd name="T7" fmla="*/ 15 h 20"/>
                <a:gd name="T8" fmla="*/ 10 w 13"/>
                <a:gd name="T9" fmla="*/ 14 h 20"/>
                <a:gd name="T10" fmla="*/ 9 w 13"/>
                <a:gd name="T11" fmla="*/ 13 h 20"/>
                <a:gd name="T12" fmla="*/ 9 w 13"/>
                <a:gd name="T13" fmla="*/ 13 h 20"/>
                <a:gd name="T14" fmla="*/ 9 w 13"/>
                <a:gd name="T15" fmla="*/ 12 h 20"/>
                <a:gd name="T16" fmla="*/ 10 w 13"/>
                <a:gd name="T17" fmla="*/ 10 h 20"/>
                <a:gd name="T18" fmla="*/ 10 w 13"/>
                <a:gd name="T19" fmla="*/ 9 h 20"/>
                <a:gd name="T20" fmla="*/ 9 w 13"/>
                <a:gd name="T21" fmla="*/ 8 h 20"/>
                <a:gd name="T22" fmla="*/ 9 w 13"/>
                <a:gd name="T23" fmla="*/ 8 h 20"/>
                <a:gd name="T24" fmla="*/ 9 w 13"/>
                <a:gd name="T25" fmla="*/ 7 h 20"/>
                <a:gd name="T26" fmla="*/ 9 w 13"/>
                <a:gd name="T27" fmla="*/ 6 h 20"/>
                <a:gd name="T28" fmla="*/ 8 w 13"/>
                <a:gd name="T29" fmla="*/ 6 h 20"/>
                <a:gd name="T30" fmla="*/ 8 w 13"/>
                <a:gd name="T31" fmla="*/ 6 h 20"/>
                <a:gd name="T32" fmla="*/ 7 w 13"/>
                <a:gd name="T33" fmla="*/ 7 h 20"/>
                <a:gd name="T34" fmla="*/ 6 w 13"/>
                <a:gd name="T35" fmla="*/ 7 h 20"/>
                <a:gd name="T36" fmla="*/ 6 w 13"/>
                <a:gd name="T37" fmla="*/ 5 h 20"/>
                <a:gd name="T38" fmla="*/ 6 w 13"/>
                <a:gd name="T39" fmla="*/ 4 h 20"/>
                <a:gd name="T40" fmla="*/ 5 w 13"/>
                <a:gd name="T41" fmla="*/ 3 h 20"/>
                <a:gd name="T42" fmla="*/ 5 w 13"/>
                <a:gd name="T43" fmla="*/ 2 h 20"/>
                <a:gd name="T44" fmla="*/ 6 w 13"/>
                <a:gd name="T45" fmla="*/ 1 h 20"/>
                <a:gd name="T46" fmla="*/ 5 w 13"/>
                <a:gd name="T47" fmla="*/ 0 h 20"/>
                <a:gd name="T48" fmla="*/ 4 w 13"/>
                <a:gd name="T49" fmla="*/ 1 h 20"/>
                <a:gd name="T50" fmla="*/ 4 w 13"/>
                <a:gd name="T51" fmla="*/ 1 h 20"/>
                <a:gd name="T52" fmla="*/ 2 w 13"/>
                <a:gd name="T53" fmla="*/ 1 h 20"/>
                <a:gd name="T54" fmla="*/ 1 w 13"/>
                <a:gd name="T55" fmla="*/ 2 h 20"/>
                <a:gd name="T56" fmla="*/ 1 w 13"/>
                <a:gd name="T57" fmla="*/ 2 h 20"/>
                <a:gd name="T58" fmla="*/ 0 w 13"/>
                <a:gd name="T59" fmla="*/ 4 h 20"/>
                <a:gd name="T60" fmla="*/ 0 w 13"/>
                <a:gd name="T61" fmla="*/ 4 h 20"/>
                <a:gd name="T62" fmla="*/ 0 w 13"/>
                <a:gd name="T63" fmla="*/ 5 h 20"/>
                <a:gd name="T64" fmla="*/ 0 w 13"/>
                <a:gd name="T65" fmla="*/ 6 h 20"/>
                <a:gd name="T66" fmla="*/ 0 w 13"/>
                <a:gd name="T67" fmla="*/ 7 h 20"/>
                <a:gd name="T68" fmla="*/ 1 w 13"/>
                <a:gd name="T69" fmla="*/ 8 h 20"/>
                <a:gd name="T70" fmla="*/ 2 w 13"/>
                <a:gd name="T71" fmla="*/ 9 h 20"/>
                <a:gd name="T72" fmla="*/ 2 w 13"/>
                <a:gd name="T73" fmla="*/ 10 h 20"/>
                <a:gd name="T74" fmla="*/ 1 w 13"/>
                <a:gd name="T75" fmla="*/ 11 h 20"/>
                <a:gd name="T76" fmla="*/ 0 w 13"/>
                <a:gd name="T77" fmla="*/ 12 h 20"/>
                <a:gd name="T78" fmla="*/ 1 w 13"/>
                <a:gd name="T79" fmla="*/ 12 h 20"/>
                <a:gd name="T80" fmla="*/ 3 w 13"/>
                <a:gd name="T81" fmla="*/ 15 h 20"/>
                <a:gd name="T82" fmla="*/ 3 w 13"/>
                <a:gd name="T83" fmla="*/ 19 h 20"/>
                <a:gd name="T84" fmla="*/ 3 w 13"/>
                <a:gd name="T85" fmla="*/ 20 h 20"/>
                <a:gd name="T86" fmla="*/ 4 w 13"/>
                <a:gd name="T87" fmla="*/ 20 h 20"/>
                <a:gd name="T88" fmla="*/ 4 w 13"/>
                <a:gd name="T89" fmla="*/ 20 h 20"/>
                <a:gd name="T90" fmla="*/ 5 w 13"/>
                <a:gd name="T91" fmla="*/ 19 h 20"/>
                <a:gd name="T92" fmla="*/ 6 w 13"/>
                <a:gd name="T93" fmla="*/ 20 h 20"/>
                <a:gd name="T94" fmla="*/ 7 w 13"/>
                <a:gd name="T95" fmla="*/ 19 h 20"/>
                <a:gd name="T96" fmla="*/ 7 w 13"/>
                <a:gd name="T97" fmla="*/ 20 h 20"/>
                <a:gd name="T98" fmla="*/ 8 w 13"/>
                <a:gd name="T99" fmla="*/ 20 h 20"/>
                <a:gd name="T100" fmla="*/ 8 w 13"/>
                <a:gd name="T101" fmla="*/ 20 h 20"/>
                <a:gd name="T102" fmla="*/ 9 w 13"/>
                <a:gd name="T103" fmla="*/ 19 h 20"/>
                <a:gd name="T104" fmla="*/ 10 w 13"/>
                <a:gd name="T105" fmla="*/ 19 h 20"/>
                <a:gd name="T106" fmla="*/ 12 w 13"/>
                <a:gd name="T107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" h="20">
                  <a:moveTo>
                    <a:pt x="13" y="17"/>
                  </a:move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4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9" y="10"/>
                    <a:pt x="9" y="10"/>
                  </a:cubicBezTo>
                  <a:cubicBezTo>
                    <a:pt x="9" y="10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9" y="9"/>
                    <a:pt x="9" y="9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1" y="12"/>
                    <a:pt x="1" y="13"/>
                    <a:pt x="2" y="13"/>
                  </a:cubicBezTo>
                  <a:cubicBezTo>
                    <a:pt x="2" y="13"/>
                    <a:pt x="2" y="14"/>
                    <a:pt x="3" y="14"/>
                  </a:cubicBezTo>
                  <a:cubicBezTo>
                    <a:pt x="3" y="14"/>
                    <a:pt x="3" y="14"/>
                    <a:pt x="3" y="15"/>
                  </a:cubicBezTo>
                  <a:cubicBezTo>
                    <a:pt x="3" y="15"/>
                    <a:pt x="3" y="15"/>
                    <a:pt x="3" y="16"/>
                  </a:cubicBezTo>
                  <a:cubicBezTo>
                    <a:pt x="3" y="16"/>
                    <a:pt x="3" y="17"/>
                    <a:pt x="3" y="17"/>
                  </a:cubicBezTo>
                  <a:cubicBezTo>
                    <a:pt x="3" y="18"/>
                    <a:pt x="3" y="19"/>
                    <a:pt x="3" y="19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7" y="19"/>
                    <a:pt x="7" y="19"/>
                  </a:cubicBezTo>
                  <a:cubicBezTo>
                    <a:pt x="7" y="19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8"/>
                    <a:pt x="13" y="18"/>
                    <a:pt x="13" y="1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" name="Freeform 727">
              <a:extLst>
                <a:ext uri="{FF2B5EF4-FFF2-40B4-BE49-F238E27FC236}">
                  <a16:creationId xmlns:a16="http://schemas.microsoft.com/office/drawing/2014/main" id="{C0E827A0-D745-B7CF-2441-E20BE0E69A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53663" y="6162675"/>
              <a:ext cx="50800" cy="69850"/>
            </a:xfrm>
            <a:custGeom>
              <a:avLst/>
              <a:gdLst>
                <a:gd name="T0" fmla="*/ 11 w 12"/>
                <a:gd name="T1" fmla="*/ 5 h 17"/>
                <a:gd name="T2" fmla="*/ 11 w 12"/>
                <a:gd name="T3" fmla="*/ 5 h 17"/>
                <a:gd name="T4" fmla="*/ 11 w 12"/>
                <a:gd name="T5" fmla="*/ 4 h 17"/>
                <a:gd name="T6" fmla="*/ 8 w 12"/>
                <a:gd name="T7" fmla="*/ 3 h 17"/>
                <a:gd name="T8" fmla="*/ 9 w 12"/>
                <a:gd name="T9" fmla="*/ 2 h 17"/>
                <a:gd name="T10" fmla="*/ 7 w 12"/>
                <a:gd name="T11" fmla="*/ 2 h 17"/>
                <a:gd name="T12" fmla="*/ 8 w 12"/>
                <a:gd name="T13" fmla="*/ 1 h 17"/>
                <a:gd name="T14" fmla="*/ 8 w 12"/>
                <a:gd name="T15" fmla="*/ 1 h 17"/>
                <a:gd name="T16" fmla="*/ 7 w 12"/>
                <a:gd name="T17" fmla="*/ 2 h 17"/>
                <a:gd name="T18" fmla="*/ 10 w 12"/>
                <a:gd name="T19" fmla="*/ 6 h 17"/>
                <a:gd name="T20" fmla="*/ 9 w 12"/>
                <a:gd name="T21" fmla="*/ 7 h 17"/>
                <a:gd name="T22" fmla="*/ 9 w 12"/>
                <a:gd name="T23" fmla="*/ 8 h 17"/>
                <a:gd name="T24" fmla="*/ 10 w 12"/>
                <a:gd name="T25" fmla="*/ 9 h 17"/>
                <a:gd name="T26" fmla="*/ 10 w 12"/>
                <a:gd name="T27" fmla="*/ 11 h 17"/>
                <a:gd name="T28" fmla="*/ 8 w 12"/>
                <a:gd name="T29" fmla="*/ 12 h 17"/>
                <a:gd name="T30" fmla="*/ 7 w 12"/>
                <a:gd name="T31" fmla="*/ 12 h 17"/>
                <a:gd name="T32" fmla="*/ 5 w 12"/>
                <a:gd name="T33" fmla="*/ 13 h 17"/>
                <a:gd name="T34" fmla="*/ 4 w 12"/>
                <a:gd name="T35" fmla="*/ 15 h 17"/>
                <a:gd name="T36" fmla="*/ 3 w 12"/>
                <a:gd name="T37" fmla="*/ 17 h 17"/>
                <a:gd name="T38" fmla="*/ 1 w 12"/>
                <a:gd name="T39" fmla="*/ 17 h 17"/>
                <a:gd name="T40" fmla="*/ 1 w 12"/>
                <a:gd name="T41" fmla="*/ 16 h 17"/>
                <a:gd name="T42" fmla="*/ 0 w 12"/>
                <a:gd name="T43" fmla="*/ 15 h 17"/>
                <a:gd name="T44" fmla="*/ 0 w 12"/>
                <a:gd name="T45" fmla="*/ 14 h 17"/>
                <a:gd name="T46" fmla="*/ 0 w 12"/>
                <a:gd name="T47" fmla="*/ 13 h 17"/>
                <a:gd name="T48" fmla="*/ 1 w 12"/>
                <a:gd name="T49" fmla="*/ 11 h 17"/>
                <a:gd name="T50" fmla="*/ 2 w 12"/>
                <a:gd name="T51" fmla="*/ 9 h 17"/>
                <a:gd name="T52" fmla="*/ 3 w 12"/>
                <a:gd name="T53" fmla="*/ 7 h 17"/>
                <a:gd name="T54" fmla="*/ 5 w 12"/>
                <a:gd name="T55" fmla="*/ 6 h 17"/>
                <a:gd name="T56" fmla="*/ 6 w 12"/>
                <a:gd name="T57" fmla="*/ 4 h 17"/>
                <a:gd name="T58" fmla="*/ 7 w 12"/>
                <a:gd name="T59" fmla="*/ 4 h 17"/>
                <a:gd name="T60" fmla="*/ 7 w 12"/>
                <a:gd name="T61" fmla="*/ 3 h 17"/>
                <a:gd name="T62" fmla="*/ 8 w 12"/>
                <a:gd name="T63" fmla="*/ 2 h 17"/>
                <a:gd name="T64" fmla="*/ 8 w 12"/>
                <a:gd name="T65" fmla="*/ 3 h 17"/>
                <a:gd name="T66" fmla="*/ 7 w 12"/>
                <a:gd name="T67" fmla="*/ 3 h 17"/>
                <a:gd name="T68" fmla="*/ 7 w 12"/>
                <a:gd name="T69" fmla="*/ 4 h 17"/>
                <a:gd name="T70" fmla="*/ 8 w 12"/>
                <a:gd name="T71" fmla="*/ 3 h 17"/>
                <a:gd name="T72" fmla="*/ 7 w 12"/>
                <a:gd name="T73" fmla="*/ 4 h 17"/>
                <a:gd name="T74" fmla="*/ 8 w 12"/>
                <a:gd name="T75" fmla="*/ 5 h 17"/>
                <a:gd name="T76" fmla="*/ 7 w 12"/>
                <a:gd name="T77" fmla="*/ 5 h 17"/>
                <a:gd name="T78" fmla="*/ 9 w 12"/>
                <a:gd name="T79" fmla="*/ 5 h 17"/>
                <a:gd name="T80" fmla="*/ 9 w 12"/>
                <a:gd name="T81" fmla="*/ 5 h 17"/>
                <a:gd name="T82" fmla="*/ 8 w 12"/>
                <a:gd name="T83" fmla="*/ 5 h 17"/>
                <a:gd name="T84" fmla="*/ 9 w 12"/>
                <a:gd name="T85" fmla="*/ 4 h 17"/>
                <a:gd name="T86" fmla="*/ 10 w 12"/>
                <a:gd name="T87" fmla="*/ 3 h 17"/>
                <a:gd name="T88" fmla="*/ 10 w 12"/>
                <a:gd name="T89" fmla="*/ 3 h 17"/>
                <a:gd name="T90" fmla="*/ 11 w 12"/>
                <a:gd name="T91" fmla="*/ 3 h 17"/>
                <a:gd name="T92" fmla="*/ 10 w 12"/>
                <a:gd name="T93" fmla="*/ 4 h 17"/>
                <a:gd name="T94" fmla="*/ 10 w 12"/>
                <a:gd name="T95" fmla="*/ 5 h 17"/>
                <a:gd name="T96" fmla="*/ 8 w 12"/>
                <a:gd name="T97" fmla="*/ 5 h 17"/>
                <a:gd name="T98" fmla="*/ 9 w 12"/>
                <a:gd name="T99" fmla="*/ 5 h 17"/>
                <a:gd name="T100" fmla="*/ 11 w 12"/>
                <a:gd name="T101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" h="17">
                  <a:moveTo>
                    <a:pt x="11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2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1" y="4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8" y="3"/>
                  </a:cubicBezTo>
                  <a:close/>
                  <a:moveTo>
                    <a:pt x="9" y="2"/>
                  </a:moveTo>
                  <a:cubicBezTo>
                    <a:pt x="9" y="2"/>
                    <a:pt x="9" y="3"/>
                    <a:pt x="9" y="3"/>
                  </a:cubicBezTo>
                  <a:cubicBezTo>
                    <a:pt x="9" y="3"/>
                    <a:pt x="9" y="3"/>
                    <a:pt x="9" y="2"/>
                  </a:cubicBezTo>
                  <a:close/>
                  <a:moveTo>
                    <a:pt x="7" y="2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8" y="2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1"/>
                    <a:pt x="8" y="1"/>
                    <a:pt x="8" y="0"/>
                  </a:cubicBezTo>
                  <a:cubicBezTo>
                    <a:pt x="8" y="0"/>
                    <a:pt x="9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2"/>
                    <a:pt x="7" y="2"/>
                    <a:pt x="7" y="2"/>
                  </a:cubicBezTo>
                  <a:close/>
                  <a:moveTo>
                    <a:pt x="10" y="6"/>
                  </a:move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1" y="10"/>
                    <a:pt x="11" y="10"/>
                  </a:cubicBezTo>
                  <a:cubicBezTo>
                    <a:pt x="11" y="10"/>
                    <a:pt x="11" y="10"/>
                    <a:pt x="10" y="10"/>
                  </a:cubicBezTo>
                  <a:cubicBezTo>
                    <a:pt x="10" y="10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7"/>
                    <a:pt x="3" y="17"/>
                  </a:cubicBezTo>
                  <a:cubicBezTo>
                    <a:pt x="3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1" y="17"/>
                    <a:pt x="1" y="17"/>
                  </a:cubicBezTo>
                  <a:cubicBezTo>
                    <a:pt x="1" y="17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1" y="15"/>
                    <a:pt x="1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" y="15"/>
                    <a:pt x="1" y="15"/>
                  </a:cubicBezTo>
                  <a:cubicBezTo>
                    <a:pt x="1" y="15"/>
                    <a:pt x="0" y="15"/>
                    <a:pt x="0" y="15"/>
                  </a:cubicBezTo>
                  <a:cubicBezTo>
                    <a:pt x="0" y="15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" y="11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2" y="10"/>
                    <a:pt x="2" y="10"/>
                  </a:cubicBezTo>
                  <a:cubicBezTo>
                    <a:pt x="2" y="10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6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8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3"/>
                    <a:pt x="8" y="2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5"/>
                    <a:pt x="7" y="4"/>
                  </a:cubicBezTo>
                  <a:cubicBezTo>
                    <a:pt x="7" y="4"/>
                    <a:pt x="7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5"/>
                    <a:pt x="8" y="5"/>
                  </a:cubicBezTo>
                  <a:cubicBezTo>
                    <a:pt x="8" y="5"/>
                    <a:pt x="8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10" y="5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8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4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0" y="4"/>
                    <a:pt x="11" y="4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6"/>
                    <a:pt x="10" y="6"/>
                    <a:pt x="10" y="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" name="Freeform 728">
              <a:extLst>
                <a:ext uri="{FF2B5EF4-FFF2-40B4-BE49-F238E27FC236}">
                  <a16:creationId xmlns:a16="http://schemas.microsoft.com/office/drawing/2014/main" id="{D91C76AB-A0EA-4E78-ECA0-AC1BCA853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8913" y="6088063"/>
              <a:ext cx="55562" cy="66675"/>
            </a:xfrm>
            <a:custGeom>
              <a:avLst/>
              <a:gdLst>
                <a:gd name="T0" fmla="*/ 11 w 13"/>
                <a:gd name="T1" fmla="*/ 3 h 16"/>
                <a:gd name="T2" fmla="*/ 11 w 13"/>
                <a:gd name="T3" fmla="*/ 2 h 16"/>
                <a:gd name="T4" fmla="*/ 10 w 13"/>
                <a:gd name="T5" fmla="*/ 2 h 16"/>
                <a:gd name="T6" fmla="*/ 9 w 13"/>
                <a:gd name="T7" fmla="*/ 1 h 16"/>
                <a:gd name="T8" fmla="*/ 9 w 13"/>
                <a:gd name="T9" fmla="*/ 1 h 16"/>
                <a:gd name="T10" fmla="*/ 9 w 13"/>
                <a:gd name="T11" fmla="*/ 0 h 16"/>
                <a:gd name="T12" fmla="*/ 8 w 13"/>
                <a:gd name="T13" fmla="*/ 1 h 16"/>
                <a:gd name="T14" fmla="*/ 7 w 13"/>
                <a:gd name="T15" fmla="*/ 0 h 16"/>
                <a:gd name="T16" fmla="*/ 6 w 13"/>
                <a:gd name="T17" fmla="*/ 0 h 16"/>
                <a:gd name="T18" fmla="*/ 6 w 13"/>
                <a:gd name="T19" fmla="*/ 1 h 16"/>
                <a:gd name="T20" fmla="*/ 5 w 13"/>
                <a:gd name="T21" fmla="*/ 1 h 16"/>
                <a:gd name="T22" fmla="*/ 4 w 13"/>
                <a:gd name="T23" fmla="*/ 2 h 16"/>
                <a:gd name="T24" fmla="*/ 4 w 13"/>
                <a:gd name="T25" fmla="*/ 2 h 16"/>
                <a:gd name="T26" fmla="*/ 3 w 13"/>
                <a:gd name="T27" fmla="*/ 2 h 16"/>
                <a:gd name="T28" fmla="*/ 2 w 13"/>
                <a:gd name="T29" fmla="*/ 3 h 16"/>
                <a:gd name="T30" fmla="*/ 2 w 13"/>
                <a:gd name="T31" fmla="*/ 3 h 16"/>
                <a:gd name="T32" fmla="*/ 2 w 13"/>
                <a:gd name="T33" fmla="*/ 3 h 16"/>
                <a:gd name="T34" fmla="*/ 1 w 13"/>
                <a:gd name="T35" fmla="*/ 3 h 16"/>
                <a:gd name="T36" fmla="*/ 1 w 13"/>
                <a:gd name="T37" fmla="*/ 4 h 16"/>
                <a:gd name="T38" fmla="*/ 0 w 13"/>
                <a:gd name="T39" fmla="*/ 5 h 16"/>
                <a:gd name="T40" fmla="*/ 0 w 13"/>
                <a:gd name="T41" fmla="*/ 6 h 16"/>
                <a:gd name="T42" fmla="*/ 0 w 13"/>
                <a:gd name="T43" fmla="*/ 7 h 16"/>
                <a:gd name="T44" fmla="*/ 1 w 13"/>
                <a:gd name="T45" fmla="*/ 8 h 16"/>
                <a:gd name="T46" fmla="*/ 0 w 13"/>
                <a:gd name="T47" fmla="*/ 9 h 16"/>
                <a:gd name="T48" fmla="*/ 1 w 13"/>
                <a:gd name="T49" fmla="*/ 9 h 16"/>
                <a:gd name="T50" fmla="*/ 0 w 13"/>
                <a:gd name="T51" fmla="*/ 11 h 16"/>
                <a:gd name="T52" fmla="*/ 0 w 13"/>
                <a:gd name="T53" fmla="*/ 12 h 16"/>
                <a:gd name="T54" fmla="*/ 1 w 13"/>
                <a:gd name="T55" fmla="*/ 13 h 16"/>
                <a:gd name="T56" fmla="*/ 2 w 13"/>
                <a:gd name="T57" fmla="*/ 13 h 16"/>
                <a:gd name="T58" fmla="*/ 2 w 13"/>
                <a:gd name="T59" fmla="*/ 14 h 16"/>
                <a:gd name="T60" fmla="*/ 2 w 13"/>
                <a:gd name="T61" fmla="*/ 15 h 16"/>
                <a:gd name="T62" fmla="*/ 3 w 13"/>
                <a:gd name="T63" fmla="*/ 16 h 16"/>
                <a:gd name="T64" fmla="*/ 4 w 13"/>
                <a:gd name="T65" fmla="*/ 15 h 16"/>
                <a:gd name="T66" fmla="*/ 5 w 13"/>
                <a:gd name="T67" fmla="*/ 13 h 16"/>
                <a:gd name="T68" fmla="*/ 6 w 13"/>
                <a:gd name="T69" fmla="*/ 11 h 16"/>
                <a:gd name="T70" fmla="*/ 7 w 13"/>
                <a:gd name="T71" fmla="*/ 9 h 16"/>
                <a:gd name="T72" fmla="*/ 6 w 13"/>
                <a:gd name="T73" fmla="*/ 9 h 16"/>
                <a:gd name="T74" fmla="*/ 5 w 13"/>
                <a:gd name="T75" fmla="*/ 8 h 16"/>
                <a:gd name="T76" fmla="*/ 6 w 13"/>
                <a:gd name="T77" fmla="*/ 6 h 16"/>
                <a:gd name="T78" fmla="*/ 8 w 13"/>
                <a:gd name="T79" fmla="*/ 4 h 16"/>
                <a:gd name="T80" fmla="*/ 10 w 13"/>
                <a:gd name="T81" fmla="*/ 4 h 16"/>
                <a:gd name="T82" fmla="*/ 12 w 13"/>
                <a:gd name="T83" fmla="*/ 4 h 16"/>
                <a:gd name="T84" fmla="*/ 12 w 13"/>
                <a:gd name="T85" fmla="*/ 5 h 16"/>
                <a:gd name="T86" fmla="*/ 12 w 13"/>
                <a:gd name="T87" fmla="*/ 6 h 16"/>
                <a:gd name="T88" fmla="*/ 13 w 13"/>
                <a:gd name="T89" fmla="*/ 5 h 16"/>
                <a:gd name="T90" fmla="*/ 12 w 13"/>
                <a:gd name="T9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" h="16">
                  <a:moveTo>
                    <a:pt x="12" y="3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1"/>
                    <a:pt x="8" y="1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4" y="16"/>
                  </a:cubicBezTo>
                  <a:cubicBezTo>
                    <a:pt x="4" y="16"/>
                    <a:pt x="4" y="16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4"/>
                  </a:cubicBezTo>
                  <a:cubicBezTo>
                    <a:pt x="5" y="14"/>
                    <a:pt x="5" y="14"/>
                    <a:pt x="5" y="13"/>
                  </a:cubicBezTo>
                  <a:cubicBezTo>
                    <a:pt x="5" y="13"/>
                    <a:pt x="5" y="12"/>
                    <a:pt x="6" y="12"/>
                  </a:cubicBezTo>
                  <a:cubicBezTo>
                    <a:pt x="6" y="12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7"/>
                    <a:pt x="5" y="7"/>
                    <a:pt x="6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7" y="5"/>
                    <a:pt x="7" y="5"/>
                  </a:cubicBezTo>
                  <a:cubicBezTo>
                    <a:pt x="7" y="5"/>
                    <a:pt x="8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4"/>
                    <a:pt x="9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" name="Freeform 729">
              <a:extLst>
                <a:ext uri="{FF2B5EF4-FFF2-40B4-BE49-F238E27FC236}">
                  <a16:creationId xmlns:a16="http://schemas.microsoft.com/office/drawing/2014/main" id="{1D8595E3-34EB-A2C1-D0F1-F94452D96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9075" y="6049963"/>
              <a:ext cx="41275" cy="50800"/>
            </a:xfrm>
            <a:custGeom>
              <a:avLst/>
              <a:gdLst>
                <a:gd name="T0" fmla="*/ 9 w 10"/>
                <a:gd name="T1" fmla="*/ 1 h 12"/>
                <a:gd name="T2" fmla="*/ 8 w 10"/>
                <a:gd name="T3" fmla="*/ 1 h 12"/>
                <a:gd name="T4" fmla="*/ 8 w 10"/>
                <a:gd name="T5" fmla="*/ 1 h 12"/>
                <a:gd name="T6" fmla="*/ 8 w 10"/>
                <a:gd name="T7" fmla="*/ 0 h 12"/>
                <a:gd name="T8" fmla="*/ 8 w 10"/>
                <a:gd name="T9" fmla="*/ 0 h 12"/>
                <a:gd name="T10" fmla="*/ 7 w 10"/>
                <a:gd name="T11" fmla="*/ 0 h 12"/>
                <a:gd name="T12" fmla="*/ 6 w 10"/>
                <a:gd name="T13" fmla="*/ 0 h 12"/>
                <a:gd name="T14" fmla="*/ 7 w 10"/>
                <a:gd name="T15" fmla="*/ 1 h 12"/>
                <a:gd name="T16" fmla="*/ 6 w 10"/>
                <a:gd name="T17" fmla="*/ 1 h 12"/>
                <a:gd name="T18" fmla="*/ 6 w 10"/>
                <a:gd name="T19" fmla="*/ 1 h 12"/>
                <a:gd name="T20" fmla="*/ 6 w 10"/>
                <a:gd name="T21" fmla="*/ 2 h 12"/>
                <a:gd name="T22" fmla="*/ 6 w 10"/>
                <a:gd name="T23" fmla="*/ 2 h 12"/>
                <a:gd name="T24" fmla="*/ 6 w 10"/>
                <a:gd name="T25" fmla="*/ 3 h 12"/>
                <a:gd name="T26" fmla="*/ 4 w 10"/>
                <a:gd name="T27" fmla="*/ 5 h 12"/>
                <a:gd name="T28" fmla="*/ 4 w 10"/>
                <a:gd name="T29" fmla="*/ 4 h 12"/>
                <a:gd name="T30" fmla="*/ 4 w 10"/>
                <a:gd name="T31" fmla="*/ 4 h 12"/>
                <a:gd name="T32" fmla="*/ 4 w 10"/>
                <a:gd name="T33" fmla="*/ 5 h 12"/>
                <a:gd name="T34" fmla="*/ 3 w 10"/>
                <a:gd name="T35" fmla="*/ 6 h 12"/>
                <a:gd name="T36" fmla="*/ 2 w 10"/>
                <a:gd name="T37" fmla="*/ 6 h 12"/>
                <a:gd name="T38" fmla="*/ 2 w 10"/>
                <a:gd name="T39" fmla="*/ 6 h 12"/>
                <a:gd name="T40" fmla="*/ 2 w 10"/>
                <a:gd name="T41" fmla="*/ 7 h 12"/>
                <a:gd name="T42" fmla="*/ 1 w 10"/>
                <a:gd name="T43" fmla="*/ 8 h 12"/>
                <a:gd name="T44" fmla="*/ 1 w 10"/>
                <a:gd name="T45" fmla="*/ 8 h 12"/>
                <a:gd name="T46" fmla="*/ 0 w 10"/>
                <a:gd name="T47" fmla="*/ 9 h 12"/>
                <a:gd name="T48" fmla="*/ 0 w 10"/>
                <a:gd name="T49" fmla="*/ 9 h 12"/>
                <a:gd name="T50" fmla="*/ 1 w 10"/>
                <a:gd name="T51" fmla="*/ 10 h 12"/>
                <a:gd name="T52" fmla="*/ 2 w 10"/>
                <a:gd name="T53" fmla="*/ 9 h 12"/>
                <a:gd name="T54" fmla="*/ 2 w 10"/>
                <a:gd name="T55" fmla="*/ 9 h 12"/>
                <a:gd name="T56" fmla="*/ 2 w 10"/>
                <a:gd name="T57" fmla="*/ 10 h 12"/>
                <a:gd name="T58" fmla="*/ 2 w 10"/>
                <a:gd name="T59" fmla="*/ 10 h 12"/>
                <a:gd name="T60" fmla="*/ 2 w 10"/>
                <a:gd name="T61" fmla="*/ 11 h 12"/>
                <a:gd name="T62" fmla="*/ 3 w 10"/>
                <a:gd name="T63" fmla="*/ 11 h 12"/>
                <a:gd name="T64" fmla="*/ 3 w 10"/>
                <a:gd name="T65" fmla="*/ 11 h 12"/>
                <a:gd name="T66" fmla="*/ 4 w 10"/>
                <a:gd name="T67" fmla="*/ 12 h 12"/>
                <a:gd name="T68" fmla="*/ 4 w 10"/>
                <a:gd name="T69" fmla="*/ 12 h 12"/>
                <a:gd name="T70" fmla="*/ 5 w 10"/>
                <a:gd name="T71" fmla="*/ 12 h 12"/>
                <a:gd name="T72" fmla="*/ 5 w 10"/>
                <a:gd name="T73" fmla="*/ 12 h 12"/>
                <a:gd name="T74" fmla="*/ 5 w 10"/>
                <a:gd name="T75" fmla="*/ 12 h 12"/>
                <a:gd name="T76" fmla="*/ 6 w 10"/>
                <a:gd name="T77" fmla="*/ 11 h 12"/>
                <a:gd name="T78" fmla="*/ 6 w 10"/>
                <a:gd name="T79" fmla="*/ 10 h 12"/>
                <a:gd name="T80" fmla="*/ 6 w 10"/>
                <a:gd name="T81" fmla="*/ 10 h 12"/>
                <a:gd name="T82" fmla="*/ 7 w 10"/>
                <a:gd name="T83" fmla="*/ 9 h 12"/>
                <a:gd name="T84" fmla="*/ 8 w 10"/>
                <a:gd name="T85" fmla="*/ 9 h 12"/>
                <a:gd name="T86" fmla="*/ 8 w 10"/>
                <a:gd name="T87" fmla="*/ 7 h 12"/>
                <a:gd name="T88" fmla="*/ 8 w 10"/>
                <a:gd name="T89" fmla="*/ 7 h 12"/>
                <a:gd name="T90" fmla="*/ 8 w 10"/>
                <a:gd name="T91" fmla="*/ 6 h 12"/>
                <a:gd name="T92" fmla="*/ 8 w 10"/>
                <a:gd name="T93" fmla="*/ 5 h 12"/>
                <a:gd name="T94" fmla="*/ 8 w 10"/>
                <a:gd name="T95" fmla="*/ 5 h 12"/>
                <a:gd name="T96" fmla="*/ 8 w 10"/>
                <a:gd name="T97" fmla="*/ 4 h 12"/>
                <a:gd name="T98" fmla="*/ 8 w 10"/>
                <a:gd name="T99" fmla="*/ 4 h 12"/>
                <a:gd name="T100" fmla="*/ 8 w 10"/>
                <a:gd name="T101" fmla="*/ 4 h 12"/>
                <a:gd name="T102" fmla="*/ 9 w 10"/>
                <a:gd name="T103" fmla="*/ 2 h 12"/>
                <a:gd name="T104" fmla="*/ 9 w 10"/>
                <a:gd name="T105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" h="12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4" y="11"/>
                    <a:pt x="4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7" y="9"/>
                    <a:pt x="7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3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10" y="2"/>
                    <a:pt x="9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" name="Freeform 730">
              <a:extLst>
                <a:ext uri="{FF2B5EF4-FFF2-40B4-BE49-F238E27FC236}">
                  <a16:creationId xmlns:a16="http://schemas.microsoft.com/office/drawing/2014/main" id="{533A12D1-4884-8947-2373-B2A7666AFC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48938" y="6283325"/>
              <a:ext cx="20637" cy="25400"/>
            </a:xfrm>
            <a:custGeom>
              <a:avLst/>
              <a:gdLst>
                <a:gd name="T0" fmla="*/ 4 w 5"/>
                <a:gd name="T1" fmla="*/ 1 h 6"/>
                <a:gd name="T2" fmla="*/ 3 w 5"/>
                <a:gd name="T3" fmla="*/ 1 h 6"/>
                <a:gd name="T4" fmla="*/ 3 w 5"/>
                <a:gd name="T5" fmla="*/ 2 h 6"/>
                <a:gd name="T6" fmla="*/ 3 w 5"/>
                <a:gd name="T7" fmla="*/ 2 h 6"/>
                <a:gd name="T8" fmla="*/ 4 w 5"/>
                <a:gd name="T9" fmla="*/ 3 h 6"/>
                <a:gd name="T10" fmla="*/ 4 w 5"/>
                <a:gd name="T11" fmla="*/ 3 h 6"/>
                <a:gd name="T12" fmla="*/ 3 w 5"/>
                <a:gd name="T13" fmla="*/ 3 h 6"/>
                <a:gd name="T14" fmla="*/ 3 w 5"/>
                <a:gd name="T15" fmla="*/ 3 h 6"/>
                <a:gd name="T16" fmla="*/ 2 w 5"/>
                <a:gd name="T17" fmla="*/ 4 h 6"/>
                <a:gd name="T18" fmla="*/ 2 w 5"/>
                <a:gd name="T19" fmla="*/ 4 h 6"/>
                <a:gd name="T20" fmla="*/ 2 w 5"/>
                <a:gd name="T21" fmla="*/ 3 h 6"/>
                <a:gd name="T22" fmla="*/ 2 w 5"/>
                <a:gd name="T23" fmla="*/ 3 h 6"/>
                <a:gd name="T24" fmla="*/ 2 w 5"/>
                <a:gd name="T25" fmla="*/ 2 h 6"/>
                <a:gd name="T26" fmla="*/ 2 w 5"/>
                <a:gd name="T27" fmla="*/ 2 h 6"/>
                <a:gd name="T28" fmla="*/ 3 w 5"/>
                <a:gd name="T29" fmla="*/ 2 h 6"/>
                <a:gd name="T30" fmla="*/ 2 w 5"/>
                <a:gd name="T31" fmla="*/ 1 h 6"/>
                <a:gd name="T32" fmla="*/ 2 w 5"/>
                <a:gd name="T33" fmla="*/ 1 h 6"/>
                <a:gd name="T34" fmla="*/ 1 w 5"/>
                <a:gd name="T35" fmla="*/ 1 h 6"/>
                <a:gd name="T36" fmla="*/ 1 w 5"/>
                <a:gd name="T37" fmla="*/ 1 h 6"/>
                <a:gd name="T38" fmla="*/ 1 w 5"/>
                <a:gd name="T39" fmla="*/ 1 h 6"/>
                <a:gd name="T40" fmla="*/ 1 w 5"/>
                <a:gd name="T41" fmla="*/ 1 h 6"/>
                <a:gd name="T42" fmla="*/ 1 w 5"/>
                <a:gd name="T43" fmla="*/ 1 h 6"/>
                <a:gd name="T44" fmla="*/ 0 w 5"/>
                <a:gd name="T45" fmla="*/ 1 h 6"/>
                <a:gd name="T46" fmla="*/ 0 w 5"/>
                <a:gd name="T47" fmla="*/ 1 h 6"/>
                <a:gd name="T48" fmla="*/ 0 w 5"/>
                <a:gd name="T49" fmla="*/ 1 h 6"/>
                <a:gd name="T50" fmla="*/ 1 w 5"/>
                <a:gd name="T51" fmla="*/ 0 h 6"/>
                <a:gd name="T52" fmla="*/ 2 w 5"/>
                <a:gd name="T53" fmla="*/ 0 h 6"/>
                <a:gd name="T54" fmla="*/ 2 w 5"/>
                <a:gd name="T55" fmla="*/ 0 h 6"/>
                <a:gd name="T56" fmla="*/ 2 w 5"/>
                <a:gd name="T57" fmla="*/ 0 h 6"/>
                <a:gd name="T58" fmla="*/ 3 w 5"/>
                <a:gd name="T59" fmla="*/ 0 h 6"/>
                <a:gd name="T60" fmla="*/ 3 w 5"/>
                <a:gd name="T61" fmla="*/ 0 h 6"/>
                <a:gd name="T62" fmla="*/ 4 w 5"/>
                <a:gd name="T63" fmla="*/ 0 h 6"/>
                <a:gd name="T64" fmla="*/ 4 w 5"/>
                <a:gd name="T65" fmla="*/ 0 h 6"/>
                <a:gd name="T66" fmla="*/ 4 w 5"/>
                <a:gd name="T67" fmla="*/ 0 h 6"/>
                <a:gd name="T68" fmla="*/ 4 w 5"/>
                <a:gd name="T69" fmla="*/ 0 h 6"/>
                <a:gd name="T70" fmla="*/ 5 w 5"/>
                <a:gd name="T71" fmla="*/ 0 h 6"/>
                <a:gd name="T72" fmla="*/ 4 w 5"/>
                <a:gd name="T73" fmla="*/ 0 h 6"/>
                <a:gd name="T74" fmla="*/ 4 w 5"/>
                <a:gd name="T75" fmla="*/ 0 h 6"/>
                <a:gd name="T76" fmla="*/ 5 w 5"/>
                <a:gd name="T77" fmla="*/ 5 h 6"/>
                <a:gd name="T78" fmla="*/ 4 w 5"/>
                <a:gd name="T79" fmla="*/ 5 h 6"/>
                <a:gd name="T80" fmla="*/ 4 w 5"/>
                <a:gd name="T81" fmla="*/ 5 h 6"/>
                <a:gd name="T82" fmla="*/ 4 w 5"/>
                <a:gd name="T83" fmla="*/ 6 h 6"/>
                <a:gd name="T84" fmla="*/ 4 w 5"/>
                <a:gd name="T85" fmla="*/ 6 h 6"/>
                <a:gd name="T86" fmla="*/ 5 w 5"/>
                <a:gd name="T87" fmla="*/ 5 h 6"/>
                <a:gd name="T88" fmla="*/ 5 w 5"/>
                <a:gd name="T89" fmla="*/ 5 h 6"/>
                <a:gd name="T90" fmla="*/ 5 w 5"/>
                <a:gd name="T91" fmla="*/ 6 h 6"/>
                <a:gd name="T92" fmla="*/ 4 w 5"/>
                <a:gd name="T93" fmla="*/ 5 h 6"/>
                <a:gd name="T94" fmla="*/ 4 w 5"/>
                <a:gd name="T9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lose/>
                  <a:moveTo>
                    <a:pt x="5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lose/>
                  <a:moveTo>
                    <a:pt x="5" y="6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" name="Freeform 731">
              <a:extLst>
                <a:ext uri="{FF2B5EF4-FFF2-40B4-BE49-F238E27FC236}">
                  <a16:creationId xmlns:a16="http://schemas.microsoft.com/office/drawing/2014/main" id="{A6FB037A-B001-7207-E505-44C4EE37B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8413" y="6211888"/>
              <a:ext cx="133350" cy="130175"/>
            </a:xfrm>
            <a:custGeom>
              <a:avLst/>
              <a:gdLst>
                <a:gd name="T0" fmla="*/ 30 w 32"/>
                <a:gd name="T1" fmla="*/ 0 h 31"/>
                <a:gd name="T2" fmla="*/ 29 w 32"/>
                <a:gd name="T3" fmla="*/ 1 h 31"/>
                <a:gd name="T4" fmla="*/ 28 w 32"/>
                <a:gd name="T5" fmla="*/ 1 h 31"/>
                <a:gd name="T6" fmla="*/ 27 w 32"/>
                <a:gd name="T7" fmla="*/ 3 h 31"/>
                <a:gd name="T8" fmla="*/ 26 w 32"/>
                <a:gd name="T9" fmla="*/ 4 h 31"/>
                <a:gd name="T10" fmla="*/ 25 w 32"/>
                <a:gd name="T11" fmla="*/ 5 h 31"/>
                <a:gd name="T12" fmla="*/ 25 w 32"/>
                <a:gd name="T13" fmla="*/ 4 h 31"/>
                <a:gd name="T14" fmla="*/ 24 w 32"/>
                <a:gd name="T15" fmla="*/ 4 h 31"/>
                <a:gd name="T16" fmla="*/ 24 w 32"/>
                <a:gd name="T17" fmla="*/ 3 h 31"/>
                <a:gd name="T18" fmla="*/ 23 w 32"/>
                <a:gd name="T19" fmla="*/ 2 h 31"/>
                <a:gd name="T20" fmla="*/ 23 w 32"/>
                <a:gd name="T21" fmla="*/ 1 h 31"/>
                <a:gd name="T22" fmla="*/ 22 w 32"/>
                <a:gd name="T23" fmla="*/ 2 h 31"/>
                <a:gd name="T24" fmla="*/ 21 w 32"/>
                <a:gd name="T25" fmla="*/ 3 h 31"/>
                <a:gd name="T26" fmla="*/ 21 w 32"/>
                <a:gd name="T27" fmla="*/ 4 h 31"/>
                <a:gd name="T28" fmla="*/ 19 w 32"/>
                <a:gd name="T29" fmla="*/ 5 h 31"/>
                <a:gd name="T30" fmla="*/ 18 w 32"/>
                <a:gd name="T31" fmla="*/ 6 h 31"/>
                <a:gd name="T32" fmla="*/ 17 w 32"/>
                <a:gd name="T33" fmla="*/ 7 h 31"/>
                <a:gd name="T34" fmla="*/ 16 w 32"/>
                <a:gd name="T35" fmla="*/ 9 h 31"/>
                <a:gd name="T36" fmla="*/ 15 w 32"/>
                <a:gd name="T37" fmla="*/ 9 h 31"/>
                <a:gd name="T38" fmla="*/ 13 w 32"/>
                <a:gd name="T39" fmla="*/ 9 h 31"/>
                <a:gd name="T40" fmla="*/ 11 w 32"/>
                <a:gd name="T41" fmla="*/ 11 h 31"/>
                <a:gd name="T42" fmla="*/ 9 w 32"/>
                <a:gd name="T43" fmla="*/ 13 h 31"/>
                <a:gd name="T44" fmla="*/ 8 w 32"/>
                <a:gd name="T45" fmla="*/ 14 h 31"/>
                <a:gd name="T46" fmla="*/ 6 w 32"/>
                <a:gd name="T47" fmla="*/ 15 h 31"/>
                <a:gd name="T48" fmla="*/ 5 w 32"/>
                <a:gd name="T49" fmla="*/ 15 h 31"/>
                <a:gd name="T50" fmla="*/ 4 w 32"/>
                <a:gd name="T51" fmla="*/ 16 h 31"/>
                <a:gd name="T52" fmla="*/ 3 w 32"/>
                <a:gd name="T53" fmla="*/ 17 h 31"/>
                <a:gd name="T54" fmla="*/ 2 w 32"/>
                <a:gd name="T55" fmla="*/ 19 h 31"/>
                <a:gd name="T56" fmla="*/ 1 w 32"/>
                <a:gd name="T57" fmla="*/ 20 h 31"/>
                <a:gd name="T58" fmla="*/ 0 w 32"/>
                <a:gd name="T59" fmla="*/ 22 h 31"/>
                <a:gd name="T60" fmla="*/ 0 w 32"/>
                <a:gd name="T61" fmla="*/ 24 h 31"/>
                <a:gd name="T62" fmla="*/ 1 w 32"/>
                <a:gd name="T63" fmla="*/ 26 h 31"/>
                <a:gd name="T64" fmla="*/ 3 w 32"/>
                <a:gd name="T65" fmla="*/ 26 h 31"/>
                <a:gd name="T66" fmla="*/ 5 w 32"/>
                <a:gd name="T67" fmla="*/ 29 h 31"/>
                <a:gd name="T68" fmla="*/ 6 w 32"/>
                <a:gd name="T69" fmla="*/ 30 h 31"/>
                <a:gd name="T70" fmla="*/ 7 w 32"/>
                <a:gd name="T71" fmla="*/ 30 h 31"/>
                <a:gd name="T72" fmla="*/ 8 w 32"/>
                <a:gd name="T73" fmla="*/ 29 h 31"/>
                <a:gd name="T74" fmla="*/ 11 w 32"/>
                <a:gd name="T75" fmla="*/ 29 h 31"/>
                <a:gd name="T76" fmla="*/ 12 w 32"/>
                <a:gd name="T77" fmla="*/ 27 h 31"/>
                <a:gd name="T78" fmla="*/ 12 w 32"/>
                <a:gd name="T79" fmla="*/ 23 h 31"/>
                <a:gd name="T80" fmla="*/ 18 w 32"/>
                <a:gd name="T81" fmla="*/ 19 h 31"/>
                <a:gd name="T82" fmla="*/ 21 w 32"/>
                <a:gd name="T83" fmla="*/ 17 h 31"/>
                <a:gd name="T84" fmla="*/ 22 w 32"/>
                <a:gd name="T85" fmla="*/ 17 h 31"/>
                <a:gd name="T86" fmla="*/ 21 w 32"/>
                <a:gd name="T87" fmla="*/ 18 h 31"/>
                <a:gd name="T88" fmla="*/ 23 w 32"/>
                <a:gd name="T89" fmla="*/ 18 h 31"/>
                <a:gd name="T90" fmla="*/ 24 w 32"/>
                <a:gd name="T91" fmla="*/ 18 h 31"/>
                <a:gd name="T92" fmla="*/ 24 w 32"/>
                <a:gd name="T93" fmla="*/ 18 h 31"/>
                <a:gd name="T94" fmla="*/ 26 w 32"/>
                <a:gd name="T95" fmla="*/ 17 h 31"/>
                <a:gd name="T96" fmla="*/ 24 w 32"/>
                <a:gd name="T97" fmla="*/ 16 h 31"/>
                <a:gd name="T98" fmla="*/ 24 w 32"/>
                <a:gd name="T99" fmla="*/ 16 h 31"/>
                <a:gd name="T100" fmla="*/ 23 w 32"/>
                <a:gd name="T101" fmla="*/ 16 h 31"/>
                <a:gd name="T102" fmla="*/ 22 w 32"/>
                <a:gd name="T103" fmla="*/ 16 h 31"/>
                <a:gd name="T104" fmla="*/ 23 w 32"/>
                <a:gd name="T105" fmla="*/ 16 h 31"/>
                <a:gd name="T106" fmla="*/ 23 w 32"/>
                <a:gd name="T107" fmla="*/ 14 h 31"/>
                <a:gd name="T108" fmla="*/ 23 w 32"/>
                <a:gd name="T109" fmla="*/ 13 h 31"/>
                <a:gd name="T110" fmla="*/ 25 w 32"/>
                <a:gd name="T111" fmla="*/ 11 h 31"/>
                <a:gd name="T112" fmla="*/ 27 w 32"/>
                <a:gd name="T113" fmla="*/ 9 h 31"/>
                <a:gd name="T114" fmla="*/ 28 w 32"/>
                <a:gd name="T115" fmla="*/ 6 h 31"/>
                <a:gd name="T116" fmla="*/ 30 w 32"/>
                <a:gd name="T117" fmla="*/ 4 h 31"/>
                <a:gd name="T118" fmla="*/ 30 w 32"/>
                <a:gd name="T119" fmla="*/ 3 h 31"/>
                <a:gd name="T120" fmla="*/ 32 w 32"/>
                <a:gd name="T12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" h="31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5"/>
                    <a:pt x="26" y="5"/>
                  </a:cubicBezTo>
                  <a:cubicBezTo>
                    <a:pt x="26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4" y="5"/>
                    <a:pt x="24" y="5"/>
                  </a:cubicBezTo>
                  <a:cubicBezTo>
                    <a:pt x="24" y="5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4"/>
                    <a:pt x="24" y="3"/>
                    <a:pt x="24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4" y="3"/>
                    <a:pt x="24" y="3"/>
                  </a:cubicBezTo>
                  <a:cubicBezTo>
                    <a:pt x="24" y="3"/>
                    <a:pt x="23" y="3"/>
                    <a:pt x="23" y="3"/>
                  </a:cubicBezTo>
                  <a:cubicBezTo>
                    <a:pt x="23" y="3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1"/>
                    <a:pt x="23" y="1"/>
                  </a:cubicBezTo>
                  <a:cubicBezTo>
                    <a:pt x="23" y="1"/>
                    <a:pt x="22" y="1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5"/>
                    <a:pt x="20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7" y="6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6" y="14"/>
                  </a:cubicBezTo>
                  <a:cubicBezTo>
                    <a:pt x="6" y="14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4" y="15"/>
                    <a:pt x="4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1"/>
                    <a:pt x="6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2" y="28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1" y="27"/>
                    <a:pt x="11" y="27"/>
                    <a:pt x="12" y="27"/>
                  </a:cubicBezTo>
                  <a:cubicBezTo>
                    <a:pt x="12" y="27"/>
                    <a:pt x="12" y="26"/>
                    <a:pt x="12" y="26"/>
                  </a:cubicBezTo>
                  <a:cubicBezTo>
                    <a:pt x="12" y="26"/>
                    <a:pt x="12" y="25"/>
                    <a:pt x="12" y="25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3" y="23"/>
                  </a:cubicBezTo>
                  <a:cubicBezTo>
                    <a:pt x="13" y="22"/>
                    <a:pt x="14" y="22"/>
                    <a:pt x="14" y="22"/>
                  </a:cubicBezTo>
                  <a:cubicBezTo>
                    <a:pt x="15" y="21"/>
                    <a:pt x="15" y="21"/>
                    <a:pt x="16" y="21"/>
                  </a:cubicBezTo>
                  <a:cubicBezTo>
                    <a:pt x="16" y="20"/>
                    <a:pt x="17" y="20"/>
                    <a:pt x="18" y="19"/>
                  </a:cubicBezTo>
                  <a:cubicBezTo>
                    <a:pt x="19" y="19"/>
                    <a:pt x="19" y="19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7"/>
                    <a:pt x="20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2" y="18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7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1" y="18"/>
                    <a:pt x="21" y="18"/>
                  </a:cubicBezTo>
                  <a:cubicBezTo>
                    <a:pt x="21" y="18"/>
                    <a:pt x="20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2" y="18"/>
                    <a:pt x="22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7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9"/>
                    <a:pt x="25" y="19"/>
                    <a:pt x="25" y="19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6" y="18"/>
                    <a:pt x="26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2" y="16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4"/>
                    <a:pt x="23" y="14"/>
                  </a:cubicBezTo>
                  <a:cubicBezTo>
                    <a:pt x="23" y="14"/>
                    <a:pt x="22" y="14"/>
                    <a:pt x="23" y="1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2"/>
                    <a:pt x="23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0"/>
                    <a:pt x="25" y="11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8" y="7"/>
                    <a:pt x="28" y="7"/>
                    <a:pt x="28" y="6"/>
                  </a:cubicBezTo>
                  <a:cubicBezTo>
                    <a:pt x="28" y="6"/>
                    <a:pt x="28" y="5"/>
                    <a:pt x="28" y="5"/>
                  </a:cubicBezTo>
                  <a:cubicBezTo>
                    <a:pt x="29" y="5"/>
                    <a:pt x="29" y="4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1" y="3"/>
                    <a:pt x="31" y="2"/>
                    <a:pt x="31" y="2"/>
                  </a:cubicBezTo>
                  <a:cubicBezTo>
                    <a:pt x="31" y="2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lnTo>
                    <a:pt x="31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" name="Freeform 732">
              <a:extLst>
                <a:ext uri="{FF2B5EF4-FFF2-40B4-BE49-F238E27FC236}">
                  <a16:creationId xmlns:a16="http://schemas.microsoft.com/office/drawing/2014/main" id="{A76E2EC1-B9BF-7C90-9C82-6928C6DB05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40975" y="6042025"/>
              <a:ext cx="66675" cy="61913"/>
            </a:xfrm>
            <a:custGeom>
              <a:avLst/>
              <a:gdLst>
                <a:gd name="T0" fmla="*/ 2 w 16"/>
                <a:gd name="T1" fmla="*/ 2 h 15"/>
                <a:gd name="T2" fmla="*/ 2 w 16"/>
                <a:gd name="T3" fmla="*/ 3 h 15"/>
                <a:gd name="T4" fmla="*/ 2 w 16"/>
                <a:gd name="T5" fmla="*/ 3 h 15"/>
                <a:gd name="T6" fmla="*/ 2 w 16"/>
                <a:gd name="T7" fmla="*/ 3 h 15"/>
                <a:gd name="T8" fmla="*/ 2 w 16"/>
                <a:gd name="T9" fmla="*/ 3 h 15"/>
                <a:gd name="T10" fmla="*/ 2 w 16"/>
                <a:gd name="T11" fmla="*/ 3 h 15"/>
                <a:gd name="T12" fmla="*/ 2 w 16"/>
                <a:gd name="T13" fmla="*/ 3 h 15"/>
                <a:gd name="T14" fmla="*/ 2 w 16"/>
                <a:gd name="T15" fmla="*/ 2 h 15"/>
                <a:gd name="T16" fmla="*/ 3 w 16"/>
                <a:gd name="T17" fmla="*/ 0 h 15"/>
                <a:gd name="T18" fmla="*/ 3 w 16"/>
                <a:gd name="T19" fmla="*/ 0 h 15"/>
                <a:gd name="T20" fmla="*/ 15 w 16"/>
                <a:gd name="T21" fmla="*/ 4 h 15"/>
                <a:gd name="T22" fmla="*/ 15 w 16"/>
                <a:gd name="T23" fmla="*/ 3 h 15"/>
                <a:gd name="T24" fmla="*/ 16 w 16"/>
                <a:gd name="T25" fmla="*/ 3 h 15"/>
                <a:gd name="T26" fmla="*/ 15 w 16"/>
                <a:gd name="T27" fmla="*/ 2 h 15"/>
                <a:gd name="T28" fmla="*/ 14 w 16"/>
                <a:gd name="T29" fmla="*/ 3 h 15"/>
                <a:gd name="T30" fmla="*/ 13 w 16"/>
                <a:gd name="T31" fmla="*/ 3 h 15"/>
                <a:gd name="T32" fmla="*/ 12 w 16"/>
                <a:gd name="T33" fmla="*/ 4 h 15"/>
                <a:gd name="T34" fmla="*/ 12 w 16"/>
                <a:gd name="T35" fmla="*/ 5 h 15"/>
                <a:gd name="T36" fmla="*/ 11 w 16"/>
                <a:gd name="T37" fmla="*/ 6 h 15"/>
                <a:gd name="T38" fmla="*/ 10 w 16"/>
                <a:gd name="T39" fmla="*/ 6 h 15"/>
                <a:gd name="T40" fmla="*/ 9 w 16"/>
                <a:gd name="T41" fmla="*/ 6 h 15"/>
                <a:gd name="T42" fmla="*/ 9 w 16"/>
                <a:gd name="T43" fmla="*/ 6 h 15"/>
                <a:gd name="T44" fmla="*/ 7 w 16"/>
                <a:gd name="T45" fmla="*/ 5 h 15"/>
                <a:gd name="T46" fmla="*/ 5 w 16"/>
                <a:gd name="T47" fmla="*/ 4 h 15"/>
                <a:gd name="T48" fmla="*/ 3 w 16"/>
                <a:gd name="T49" fmla="*/ 3 h 15"/>
                <a:gd name="T50" fmla="*/ 2 w 16"/>
                <a:gd name="T51" fmla="*/ 3 h 15"/>
                <a:gd name="T52" fmla="*/ 1 w 16"/>
                <a:gd name="T53" fmla="*/ 3 h 15"/>
                <a:gd name="T54" fmla="*/ 1 w 16"/>
                <a:gd name="T55" fmla="*/ 2 h 15"/>
                <a:gd name="T56" fmla="*/ 1 w 16"/>
                <a:gd name="T57" fmla="*/ 1 h 15"/>
                <a:gd name="T58" fmla="*/ 1 w 16"/>
                <a:gd name="T59" fmla="*/ 1 h 15"/>
                <a:gd name="T60" fmla="*/ 1 w 16"/>
                <a:gd name="T61" fmla="*/ 2 h 15"/>
                <a:gd name="T62" fmla="*/ 0 w 16"/>
                <a:gd name="T63" fmla="*/ 1 h 15"/>
                <a:gd name="T64" fmla="*/ 0 w 16"/>
                <a:gd name="T65" fmla="*/ 2 h 15"/>
                <a:gd name="T66" fmla="*/ 0 w 16"/>
                <a:gd name="T67" fmla="*/ 3 h 15"/>
                <a:gd name="T68" fmla="*/ 1 w 16"/>
                <a:gd name="T69" fmla="*/ 4 h 15"/>
                <a:gd name="T70" fmla="*/ 1 w 16"/>
                <a:gd name="T71" fmla="*/ 5 h 15"/>
                <a:gd name="T72" fmla="*/ 1 w 16"/>
                <a:gd name="T73" fmla="*/ 6 h 15"/>
                <a:gd name="T74" fmla="*/ 2 w 16"/>
                <a:gd name="T75" fmla="*/ 7 h 15"/>
                <a:gd name="T76" fmla="*/ 3 w 16"/>
                <a:gd name="T77" fmla="*/ 8 h 15"/>
                <a:gd name="T78" fmla="*/ 4 w 16"/>
                <a:gd name="T79" fmla="*/ 9 h 15"/>
                <a:gd name="T80" fmla="*/ 5 w 16"/>
                <a:gd name="T81" fmla="*/ 9 h 15"/>
                <a:gd name="T82" fmla="*/ 4 w 16"/>
                <a:gd name="T83" fmla="*/ 11 h 15"/>
                <a:gd name="T84" fmla="*/ 3 w 16"/>
                <a:gd name="T85" fmla="*/ 13 h 15"/>
                <a:gd name="T86" fmla="*/ 4 w 16"/>
                <a:gd name="T87" fmla="*/ 14 h 15"/>
                <a:gd name="T88" fmla="*/ 4 w 16"/>
                <a:gd name="T89" fmla="*/ 15 h 15"/>
                <a:gd name="T90" fmla="*/ 4 w 16"/>
                <a:gd name="T91" fmla="*/ 14 h 15"/>
                <a:gd name="T92" fmla="*/ 5 w 16"/>
                <a:gd name="T93" fmla="*/ 13 h 15"/>
                <a:gd name="T94" fmla="*/ 5 w 16"/>
                <a:gd name="T95" fmla="*/ 13 h 15"/>
                <a:gd name="T96" fmla="*/ 6 w 16"/>
                <a:gd name="T97" fmla="*/ 13 h 15"/>
                <a:gd name="T98" fmla="*/ 6 w 16"/>
                <a:gd name="T99" fmla="*/ 12 h 15"/>
                <a:gd name="T100" fmla="*/ 7 w 16"/>
                <a:gd name="T101" fmla="*/ 12 h 15"/>
                <a:gd name="T102" fmla="*/ 8 w 16"/>
                <a:gd name="T103" fmla="*/ 12 h 15"/>
                <a:gd name="T104" fmla="*/ 9 w 16"/>
                <a:gd name="T105" fmla="*/ 11 h 15"/>
                <a:gd name="T106" fmla="*/ 10 w 16"/>
                <a:gd name="T107" fmla="*/ 10 h 15"/>
                <a:gd name="T108" fmla="*/ 10 w 16"/>
                <a:gd name="T109" fmla="*/ 10 h 15"/>
                <a:gd name="T110" fmla="*/ 11 w 16"/>
                <a:gd name="T111" fmla="*/ 9 h 15"/>
                <a:gd name="T112" fmla="*/ 11 w 16"/>
                <a:gd name="T113" fmla="*/ 8 h 15"/>
                <a:gd name="T114" fmla="*/ 12 w 16"/>
                <a:gd name="T115" fmla="*/ 7 h 15"/>
                <a:gd name="T116" fmla="*/ 13 w 16"/>
                <a:gd name="T117" fmla="*/ 6 h 15"/>
                <a:gd name="T118" fmla="*/ 13 w 16"/>
                <a:gd name="T119" fmla="*/ 6 h 15"/>
                <a:gd name="T120" fmla="*/ 15 w 16"/>
                <a:gd name="T1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" h="15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  <a:moveTo>
                    <a:pt x="15" y="4"/>
                  </a:move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2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1" y="5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8" y="6"/>
                    <a:pt x="8" y="6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4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5" y="14"/>
                    <a:pt x="5" y="14"/>
                  </a:cubicBezTo>
                  <a:cubicBezTo>
                    <a:pt x="5" y="14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7"/>
                    <a:pt x="12" y="7"/>
                  </a:cubicBezTo>
                  <a:cubicBezTo>
                    <a:pt x="12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3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" name="Freeform 733">
              <a:extLst>
                <a:ext uri="{FF2B5EF4-FFF2-40B4-BE49-F238E27FC236}">
                  <a16:creationId xmlns:a16="http://schemas.microsoft.com/office/drawing/2014/main" id="{0CF413FB-6FF7-C915-6592-211F5A764F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94938" y="6000750"/>
              <a:ext cx="38100" cy="41275"/>
            </a:xfrm>
            <a:custGeom>
              <a:avLst/>
              <a:gdLst>
                <a:gd name="T0" fmla="*/ 8 w 9"/>
                <a:gd name="T1" fmla="*/ 1 h 10"/>
                <a:gd name="T2" fmla="*/ 8 w 9"/>
                <a:gd name="T3" fmla="*/ 0 h 10"/>
                <a:gd name="T4" fmla="*/ 8 w 9"/>
                <a:gd name="T5" fmla="*/ 0 h 10"/>
                <a:gd name="T6" fmla="*/ 9 w 9"/>
                <a:gd name="T7" fmla="*/ 1 h 10"/>
                <a:gd name="T8" fmla="*/ 9 w 9"/>
                <a:gd name="T9" fmla="*/ 1 h 10"/>
                <a:gd name="T10" fmla="*/ 9 w 9"/>
                <a:gd name="T11" fmla="*/ 2 h 10"/>
                <a:gd name="T12" fmla="*/ 9 w 9"/>
                <a:gd name="T13" fmla="*/ 2 h 10"/>
                <a:gd name="T14" fmla="*/ 8 w 9"/>
                <a:gd name="T15" fmla="*/ 1 h 10"/>
                <a:gd name="T16" fmla="*/ 6 w 9"/>
                <a:gd name="T17" fmla="*/ 1 h 10"/>
                <a:gd name="T18" fmla="*/ 6 w 9"/>
                <a:gd name="T19" fmla="*/ 1 h 10"/>
                <a:gd name="T20" fmla="*/ 5 w 9"/>
                <a:gd name="T21" fmla="*/ 6 h 10"/>
                <a:gd name="T22" fmla="*/ 5 w 9"/>
                <a:gd name="T23" fmla="*/ 6 h 10"/>
                <a:gd name="T24" fmla="*/ 5 w 9"/>
                <a:gd name="T25" fmla="*/ 5 h 10"/>
                <a:gd name="T26" fmla="*/ 5 w 9"/>
                <a:gd name="T27" fmla="*/ 6 h 10"/>
                <a:gd name="T28" fmla="*/ 5 w 9"/>
                <a:gd name="T29" fmla="*/ 3 h 10"/>
                <a:gd name="T30" fmla="*/ 5 w 9"/>
                <a:gd name="T31" fmla="*/ 3 h 10"/>
                <a:gd name="T32" fmla="*/ 6 w 9"/>
                <a:gd name="T33" fmla="*/ 6 h 10"/>
                <a:gd name="T34" fmla="*/ 7 w 9"/>
                <a:gd name="T35" fmla="*/ 6 h 10"/>
                <a:gd name="T36" fmla="*/ 7 w 9"/>
                <a:gd name="T37" fmla="*/ 6 h 10"/>
                <a:gd name="T38" fmla="*/ 6 w 9"/>
                <a:gd name="T39" fmla="*/ 6 h 10"/>
                <a:gd name="T40" fmla="*/ 6 w 9"/>
                <a:gd name="T41" fmla="*/ 6 h 10"/>
                <a:gd name="T42" fmla="*/ 7 w 9"/>
                <a:gd name="T43" fmla="*/ 7 h 10"/>
                <a:gd name="T44" fmla="*/ 7 w 9"/>
                <a:gd name="T45" fmla="*/ 6 h 10"/>
                <a:gd name="T46" fmla="*/ 4 w 9"/>
                <a:gd name="T47" fmla="*/ 4 h 10"/>
                <a:gd name="T48" fmla="*/ 5 w 9"/>
                <a:gd name="T49" fmla="*/ 10 h 10"/>
                <a:gd name="T50" fmla="*/ 6 w 9"/>
                <a:gd name="T51" fmla="*/ 9 h 10"/>
                <a:gd name="T52" fmla="*/ 7 w 9"/>
                <a:gd name="T53" fmla="*/ 9 h 10"/>
                <a:gd name="T54" fmla="*/ 8 w 9"/>
                <a:gd name="T55" fmla="*/ 8 h 10"/>
                <a:gd name="T56" fmla="*/ 7 w 9"/>
                <a:gd name="T57" fmla="*/ 7 h 10"/>
                <a:gd name="T58" fmla="*/ 6 w 9"/>
                <a:gd name="T59" fmla="*/ 7 h 10"/>
                <a:gd name="T60" fmla="*/ 5 w 9"/>
                <a:gd name="T61" fmla="*/ 7 h 10"/>
                <a:gd name="T62" fmla="*/ 5 w 9"/>
                <a:gd name="T63" fmla="*/ 7 h 10"/>
                <a:gd name="T64" fmla="*/ 4 w 9"/>
                <a:gd name="T65" fmla="*/ 6 h 10"/>
                <a:gd name="T66" fmla="*/ 4 w 9"/>
                <a:gd name="T67" fmla="*/ 6 h 10"/>
                <a:gd name="T68" fmla="*/ 4 w 9"/>
                <a:gd name="T69" fmla="*/ 6 h 10"/>
                <a:gd name="T70" fmla="*/ 4 w 9"/>
                <a:gd name="T71" fmla="*/ 4 h 10"/>
                <a:gd name="T72" fmla="*/ 4 w 9"/>
                <a:gd name="T73" fmla="*/ 4 h 10"/>
                <a:gd name="T74" fmla="*/ 4 w 9"/>
                <a:gd name="T75" fmla="*/ 3 h 10"/>
                <a:gd name="T76" fmla="*/ 4 w 9"/>
                <a:gd name="T77" fmla="*/ 3 h 10"/>
                <a:gd name="T78" fmla="*/ 5 w 9"/>
                <a:gd name="T79" fmla="*/ 2 h 10"/>
                <a:gd name="T80" fmla="*/ 4 w 9"/>
                <a:gd name="T81" fmla="*/ 2 h 10"/>
                <a:gd name="T82" fmla="*/ 4 w 9"/>
                <a:gd name="T83" fmla="*/ 2 h 10"/>
                <a:gd name="T84" fmla="*/ 3 w 9"/>
                <a:gd name="T85" fmla="*/ 1 h 10"/>
                <a:gd name="T86" fmla="*/ 2 w 9"/>
                <a:gd name="T87" fmla="*/ 1 h 10"/>
                <a:gd name="T88" fmla="*/ 1 w 9"/>
                <a:gd name="T89" fmla="*/ 2 h 10"/>
                <a:gd name="T90" fmla="*/ 1 w 9"/>
                <a:gd name="T91" fmla="*/ 2 h 10"/>
                <a:gd name="T92" fmla="*/ 2 w 9"/>
                <a:gd name="T93" fmla="*/ 3 h 10"/>
                <a:gd name="T94" fmla="*/ 2 w 9"/>
                <a:gd name="T95" fmla="*/ 3 h 10"/>
                <a:gd name="T96" fmla="*/ 1 w 9"/>
                <a:gd name="T97" fmla="*/ 4 h 10"/>
                <a:gd name="T98" fmla="*/ 1 w 9"/>
                <a:gd name="T99" fmla="*/ 3 h 10"/>
                <a:gd name="T100" fmla="*/ 0 w 9"/>
                <a:gd name="T101" fmla="*/ 3 h 10"/>
                <a:gd name="T102" fmla="*/ 2 w 9"/>
                <a:gd name="T103" fmla="*/ 6 h 10"/>
                <a:gd name="T104" fmla="*/ 2 w 9"/>
                <a:gd name="T105" fmla="*/ 8 h 10"/>
                <a:gd name="T106" fmla="*/ 3 w 9"/>
                <a:gd name="T107" fmla="*/ 8 h 10"/>
                <a:gd name="T108" fmla="*/ 4 w 9"/>
                <a:gd name="T109" fmla="*/ 7 h 10"/>
                <a:gd name="T110" fmla="*/ 4 w 9"/>
                <a:gd name="T111" fmla="*/ 8 h 10"/>
                <a:gd name="T112" fmla="*/ 5 w 9"/>
                <a:gd name="T113" fmla="*/ 8 h 10"/>
                <a:gd name="T114" fmla="*/ 4 w 9"/>
                <a:gd name="T115" fmla="*/ 8 h 10"/>
                <a:gd name="T116" fmla="*/ 3 w 9"/>
                <a:gd name="T117" fmla="*/ 9 h 10"/>
                <a:gd name="T118" fmla="*/ 3 w 9"/>
                <a:gd name="T119" fmla="*/ 8 h 10"/>
                <a:gd name="T120" fmla="*/ 3 w 9"/>
                <a:gd name="T121" fmla="*/ 8 h 10"/>
                <a:gd name="T122" fmla="*/ 4 w 9"/>
                <a:gd name="T12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" h="10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0"/>
                    <a:pt x="8" y="0"/>
                    <a:pt x="8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lose/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lose/>
                  <a:moveTo>
                    <a:pt x="5" y="6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lose/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lose/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5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lose/>
                  <a:moveTo>
                    <a:pt x="7" y="6"/>
                  </a:move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6"/>
                    <a:pt x="7" y="6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lose/>
                  <a:moveTo>
                    <a:pt x="4" y="9"/>
                  </a:moveTo>
                  <a:cubicBezTo>
                    <a:pt x="5" y="10"/>
                    <a:pt x="5" y="10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5" y="3"/>
                    <a:pt x="5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2" y="5"/>
                    <a:pt x="1" y="4"/>
                    <a:pt x="1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3" y="9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4" y="9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" name="Freeform 734">
              <a:extLst>
                <a:ext uri="{FF2B5EF4-FFF2-40B4-BE49-F238E27FC236}">
                  <a16:creationId xmlns:a16="http://schemas.microsoft.com/office/drawing/2014/main" id="{D59BDCE8-2B02-7C9E-3047-4311E731A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3663" y="5942013"/>
              <a:ext cx="53975" cy="69850"/>
            </a:xfrm>
            <a:custGeom>
              <a:avLst/>
              <a:gdLst>
                <a:gd name="T0" fmla="*/ 13 w 13"/>
                <a:gd name="T1" fmla="*/ 15 h 17"/>
                <a:gd name="T2" fmla="*/ 13 w 13"/>
                <a:gd name="T3" fmla="*/ 14 h 17"/>
                <a:gd name="T4" fmla="*/ 12 w 13"/>
                <a:gd name="T5" fmla="*/ 12 h 17"/>
                <a:gd name="T6" fmla="*/ 11 w 13"/>
                <a:gd name="T7" fmla="*/ 11 h 17"/>
                <a:gd name="T8" fmla="*/ 12 w 13"/>
                <a:gd name="T9" fmla="*/ 12 h 17"/>
                <a:gd name="T10" fmla="*/ 12 w 13"/>
                <a:gd name="T11" fmla="*/ 10 h 17"/>
                <a:gd name="T12" fmla="*/ 12 w 13"/>
                <a:gd name="T13" fmla="*/ 10 h 17"/>
                <a:gd name="T14" fmla="*/ 12 w 13"/>
                <a:gd name="T15" fmla="*/ 9 h 17"/>
                <a:gd name="T16" fmla="*/ 11 w 13"/>
                <a:gd name="T17" fmla="*/ 8 h 17"/>
                <a:gd name="T18" fmla="*/ 11 w 13"/>
                <a:gd name="T19" fmla="*/ 7 h 17"/>
                <a:gd name="T20" fmla="*/ 10 w 13"/>
                <a:gd name="T21" fmla="*/ 7 h 17"/>
                <a:gd name="T22" fmla="*/ 10 w 13"/>
                <a:gd name="T23" fmla="*/ 7 h 17"/>
                <a:gd name="T24" fmla="*/ 10 w 13"/>
                <a:gd name="T25" fmla="*/ 8 h 17"/>
                <a:gd name="T26" fmla="*/ 10 w 13"/>
                <a:gd name="T27" fmla="*/ 7 h 17"/>
                <a:gd name="T28" fmla="*/ 9 w 13"/>
                <a:gd name="T29" fmla="*/ 7 h 17"/>
                <a:gd name="T30" fmla="*/ 9 w 13"/>
                <a:gd name="T31" fmla="*/ 6 h 17"/>
                <a:gd name="T32" fmla="*/ 9 w 13"/>
                <a:gd name="T33" fmla="*/ 6 h 17"/>
                <a:gd name="T34" fmla="*/ 8 w 13"/>
                <a:gd name="T35" fmla="*/ 5 h 17"/>
                <a:gd name="T36" fmla="*/ 7 w 13"/>
                <a:gd name="T37" fmla="*/ 5 h 17"/>
                <a:gd name="T38" fmla="*/ 6 w 13"/>
                <a:gd name="T39" fmla="*/ 5 h 17"/>
                <a:gd name="T40" fmla="*/ 6 w 13"/>
                <a:gd name="T41" fmla="*/ 5 h 17"/>
                <a:gd name="T42" fmla="*/ 5 w 13"/>
                <a:gd name="T43" fmla="*/ 5 h 17"/>
                <a:gd name="T44" fmla="*/ 5 w 13"/>
                <a:gd name="T45" fmla="*/ 4 h 17"/>
                <a:gd name="T46" fmla="*/ 4 w 13"/>
                <a:gd name="T47" fmla="*/ 4 h 17"/>
                <a:gd name="T48" fmla="*/ 4 w 13"/>
                <a:gd name="T49" fmla="*/ 5 h 17"/>
                <a:gd name="T50" fmla="*/ 4 w 13"/>
                <a:gd name="T51" fmla="*/ 4 h 17"/>
                <a:gd name="T52" fmla="*/ 3 w 13"/>
                <a:gd name="T53" fmla="*/ 3 h 17"/>
                <a:gd name="T54" fmla="*/ 2 w 13"/>
                <a:gd name="T55" fmla="*/ 2 h 17"/>
                <a:gd name="T56" fmla="*/ 2 w 13"/>
                <a:gd name="T57" fmla="*/ 2 h 17"/>
                <a:gd name="T58" fmla="*/ 2 w 13"/>
                <a:gd name="T59" fmla="*/ 2 h 17"/>
                <a:gd name="T60" fmla="*/ 2 w 13"/>
                <a:gd name="T61" fmla="*/ 1 h 17"/>
                <a:gd name="T62" fmla="*/ 2 w 13"/>
                <a:gd name="T63" fmla="*/ 1 h 17"/>
                <a:gd name="T64" fmla="*/ 2 w 13"/>
                <a:gd name="T65" fmla="*/ 0 h 17"/>
                <a:gd name="T66" fmla="*/ 0 w 13"/>
                <a:gd name="T67" fmla="*/ 0 h 17"/>
                <a:gd name="T68" fmla="*/ 1 w 13"/>
                <a:gd name="T69" fmla="*/ 2 h 17"/>
                <a:gd name="T70" fmla="*/ 3 w 13"/>
                <a:gd name="T71" fmla="*/ 4 h 17"/>
                <a:gd name="T72" fmla="*/ 3 w 13"/>
                <a:gd name="T73" fmla="*/ 6 h 17"/>
                <a:gd name="T74" fmla="*/ 4 w 13"/>
                <a:gd name="T75" fmla="*/ 8 h 17"/>
                <a:gd name="T76" fmla="*/ 4 w 13"/>
                <a:gd name="T77" fmla="*/ 9 h 17"/>
                <a:gd name="T78" fmla="*/ 5 w 13"/>
                <a:gd name="T79" fmla="*/ 9 h 17"/>
                <a:gd name="T80" fmla="*/ 6 w 13"/>
                <a:gd name="T81" fmla="*/ 8 h 17"/>
                <a:gd name="T82" fmla="*/ 5 w 13"/>
                <a:gd name="T83" fmla="*/ 9 h 17"/>
                <a:gd name="T84" fmla="*/ 5 w 13"/>
                <a:gd name="T85" fmla="*/ 10 h 17"/>
                <a:gd name="T86" fmla="*/ 7 w 13"/>
                <a:gd name="T87" fmla="*/ 13 h 17"/>
                <a:gd name="T88" fmla="*/ 10 w 13"/>
                <a:gd name="T89" fmla="*/ 16 h 17"/>
                <a:gd name="T90" fmla="*/ 9 w 13"/>
                <a:gd name="T91" fmla="*/ 14 h 17"/>
                <a:gd name="T92" fmla="*/ 10 w 13"/>
                <a:gd name="T93" fmla="*/ 15 h 17"/>
                <a:gd name="T94" fmla="*/ 11 w 13"/>
                <a:gd name="T95" fmla="*/ 15 h 17"/>
                <a:gd name="T96" fmla="*/ 11 w 13"/>
                <a:gd name="T97" fmla="*/ 15 h 17"/>
                <a:gd name="T98" fmla="*/ 11 w 13"/>
                <a:gd name="T99" fmla="*/ 15 h 17"/>
                <a:gd name="T100" fmla="*/ 12 w 13"/>
                <a:gd name="T101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" h="17">
                  <a:moveTo>
                    <a:pt x="12" y="15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3"/>
                    <a:pt x="12" y="1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2"/>
                    <a:pt x="12" y="12"/>
                  </a:cubicBezTo>
                  <a:cubicBezTo>
                    <a:pt x="12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3" y="10"/>
                    <a:pt x="13" y="10"/>
                  </a:cubicBezTo>
                  <a:cubicBezTo>
                    <a:pt x="13" y="10"/>
                    <a:pt x="13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1" y="9"/>
                    <a:pt x="11" y="9"/>
                  </a:cubicBezTo>
                  <a:cubicBezTo>
                    <a:pt x="11" y="9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2" y="8"/>
                  </a:cubicBezTo>
                  <a:cubicBezTo>
                    <a:pt x="11" y="8"/>
                    <a:pt x="11" y="8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10" y="7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7" y="5"/>
                    <a:pt x="8" y="5"/>
                    <a:pt x="7" y="5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4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4" y="8"/>
                  </a:cubicBezTo>
                  <a:cubicBezTo>
                    <a:pt x="4" y="8"/>
                    <a:pt x="4" y="8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5" y="8"/>
                  </a:cubicBezTo>
                  <a:cubicBezTo>
                    <a:pt x="5" y="8"/>
                    <a:pt x="5" y="8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7" y="12"/>
                    <a:pt x="7" y="13"/>
                  </a:cubicBezTo>
                  <a:cubicBezTo>
                    <a:pt x="8" y="13"/>
                    <a:pt x="8" y="14"/>
                    <a:pt x="9" y="15"/>
                  </a:cubicBezTo>
                  <a:cubicBezTo>
                    <a:pt x="9" y="15"/>
                    <a:pt x="9" y="16"/>
                    <a:pt x="9" y="16"/>
                  </a:cubicBezTo>
                  <a:cubicBezTo>
                    <a:pt x="9" y="17"/>
                    <a:pt x="9" y="17"/>
                    <a:pt x="10" y="17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9" y="15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5"/>
                    <a:pt x="9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0" y="15"/>
                    <a:pt x="10" y="15"/>
                  </a:cubicBezTo>
                  <a:cubicBezTo>
                    <a:pt x="10" y="15"/>
                    <a:pt x="10" y="14"/>
                    <a:pt x="10" y="14"/>
                  </a:cubicBezTo>
                  <a:cubicBezTo>
                    <a:pt x="10" y="14"/>
                    <a:pt x="11" y="14"/>
                    <a:pt x="11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6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2" y="16"/>
                    <a:pt x="12" y="16"/>
                  </a:cubicBezTo>
                  <a:cubicBezTo>
                    <a:pt x="12" y="16"/>
                    <a:pt x="12" y="15"/>
                    <a:pt x="12" y="1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9369BA7A-F9C4-A00B-2335-C8F8553F2827}"/>
              </a:ext>
            </a:extLst>
          </p:cNvPr>
          <p:cNvGrpSpPr/>
          <p:nvPr/>
        </p:nvGrpSpPr>
        <p:grpSpPr>
          <a:xfrm>
            <a:off x="5362162" y="4264677"/>
            <a:ext cx="377992" cy="214921"/>
            <a:chOff x="9766300" y="5083175"/>
            <a:chExt cx="736600" cy="474663"/>
          </a:xfrm>
          <a:solidFill>
            <a:srgbClr val="A4A4A4"/>
          </a:solidFill>
        </p:grpSpPr>
        <p:sp>
          <p:nvSpPr>
            <p:cNvPr id="53" name="Freeform 695">
              <a:extLst>
                <a:ext uri="{FF2B5EF4-FFF2-40B4-BE49-F238E27FC236}">
                  <a16:creationId xmlns:a16="http://schemas.microsoft.com/office/drawing/2014/main" id="{B4A9B819-CE7E-FC18-5C01-1F483BFD69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079038" y="5270500"/>
              <a:ext cx="95250" cy="212725"/>
            </a:xfrm>
            <a:custGeom>
              <a:avLst/>
              <a:gdLst>
                <a:gd name="T0" fmla="*/ 2 w 23"/>
                <a:gd name="T1" fmla="*/ 15 h 51"/>
                <a:gd name="T2" fmla="*/ 3 w 23"/>
                <a:gd name="T3" fmla="*/ 13 h 51"/>
                <a:gd name="T4" fmla="*/ 4 w 23"/>
                <a:gd name="T5" fmla="*/ 16 h 51"/>
                <a:gd name="T6" fmla="*/ 4 w 23"/>
                <a:gd name="T7" fmla="*/ 18 h 51"/>
                <a:gd name="T8" fmla="*/ 1 w 23"/>
                <a:gd name="T9" fmla="*/ 18 h 51"/>
                <a:gd name="T10" fmla="*/ 0 w 23"/>
                <a:gd name="T11" fmla="*/ 14 h 51"/>
                <a:gd name="T12" fmla="*/ 0 w 23"/>
                <a:gd name="T13" fmla="*/ 11 h 51"/>
                <a:gd name="T14" fmla="*/ 8 w 23"/>
                <a:gd name="T15" fmla="*/ 24 h 51"/>
                <a:gd name="T16" fmla="*/ 7 w 23"/>
                <a:gd name="T17" fmla="*/ 22 h 51"/>
                <a:gd name="T18" fmla="*/ 5 w 23"/>
                <a:gd name="T19" fmla="*/ 20 h 51"/>
                <a:gd name="T20" fmla="*/ 5 w 23"/>
                <a:gd name="T21" fmla="*/ 22 h 51"/>
                <a:gd name="T22" fmla="*/ 6 w 23"/>
                <a:gd name="T23" fmla="*/ 24 h 51"/>
                <a:gd name="T24" fmla="*/ 7 w 23"/>
                <a:gd name="T25" fmla="*/ 24 h 51"/>
                <a:gd name="T26" fmla="*/ 13 w 23"/>
                <a:gd name="T27" fmla="*/ 32 h 51"/>
                <a:gd name="T28" fmla="*/ 11 w 23"/>
                <a:gd name="T29" fmla="*/ 33 h 51"/>
                <a:gd name="T30" fmla="*/ 12 w 23"/>
                <a:gd name="T31" fmla="*/ 33 h 51"/>
                <a:gd name="T32" fmla="*/ 14 w 23"/>
                <a:gd name="T33" fmla="*/ 33 h 51"/>
                <a:gd name="T34" fmla="*/ 18 w 23"/>
                <a:gd name="T35" fmla="*/ 41 h 51"/>
                <a:gd name="T36" fmla="*/ 17 w 23"/>
                <a:gd name="T37" fmla="*/ 40 h 51"/>
                <a:gd name="T38" fmla="*/ 18 w 23"/>
                <a:gd name="T39" fmla="*/ 42 h 51"/>
                <a:gd name="T40" fmla="*/ 9 w 23"/>
                <a:gd name="T41" fmla="*/ 23 h 51"/>
                <a:gd name="T42" fmla="*/ 11 w 23"/>
                <a:gd name="T43" fmla="*/ 22 h 51"/>
                <a:gd name="T44" fmla="*/ 20 w 23"/>
                <a:gd name="T45" fmla="*/ 46 h 51"/>
                <a:gd name="T46" fmla="*/ 18 w 23"/>
                <a:gd name="T47" fmla="*/ 45 h 51"/>
                <a:gd name="T48" fmla="*/ 20 w 23"/>
                <a:gd name="T49" fmla="*/ 46 h 51"/>
                <a:gd name="T50" fmla="*/ 11 w 23"/>
                <a:gd name="T51" fmla="*/ 19 h 51"/>
                <a:gd name="T52" fmla="*/ 11 w 23"/>
                <a:gd name="T53" fmla="*/ 21 h 51"/>
                <a:gd name="T54" fmla="*/ 11 w 23"/>
                <a:gd name="T55" fmla="*/ 19 h 51"/>
                <a:gd name="T56" fmla="*/ 12 w 23"/>
                <a:gd name="T57" fmla="*/ 26 h 51"/>
                <a:gd name="T58" fmla="*/ 12 w 23"/>
                <a:gd name="T59" fmla="*/ 26 h 51"/>
                <a:gd name="T60" fmla="*/ 11 w 23"/>
                <a:gd name="T61" fmla="*/ 25 h 51"/>
                <a:gd name="T62" fmla="*/ 6 w 23"/>
                <a:gd name="T63" fmla="*/ 6 h 51"/>
                <a:gd name="T64" fmla="*/ 6 w 23"/>
                <a:gd name="T65" fmla="*/ 5 h 51"/>
                <a:gd name="T66" fmla="*/ 9 w 23"/>
                <a:gd name="T67" fmla="*/ 17 h 51"/>
                <a:gd name="T68" fmla="*/ 8 w 23"/>
                <a:gd name="T69" fmla="*/ 17 h 51"/>
                <a:gd name="T70" fmla="*/ 10 w 23"/>
                <a:gd name="T71" fmla="*/ 15 h 51"/>
                <a:gd name="T72" fmla="*/ 11 w 23"/>
                <a:gd name="T73" fmla="*/ 17 h 51"/>
                <a:gd name="T74" fmla="*/ 10 w 23"/>
                <a:gd name="T75" fmla="*/ 13 h 51"/>
                <a:gd name="T76" fmla="*/ 7 w 23"/>
                <a:gd name="T77" fmla="*/ 8 h 51"/>
                <a:gd name="T78" fmla="*/ 23 w 23"/>
                <a:gd name="T79" fmla="*/ 51 h 51"/>
                <a:gd name="T80" fmla="*/ 4 w 23"/>
                <a:gd name="T81" fmla="*/ 18 h 51"/>
                <a:gd name="T82" fmla="*/ 4 w 23"/>
                <a:gd name="T83" fmla="*/ 18 h 51"/>
                <a:gd name="T84" fmla="*/ 5 w 23"/>
                <a:gd name="T85" fmla="*/ 3 h 51"/>
                <a:gd name="T86" fmla="*/ 13 w 23"/>
                <a:gd name="T87" fmla="*/ 28 h 51"/>
                <a:gd name="T88" fmla="*/ 11 w 23"/>
                <a:gd name="T89" fmla="*/ 24 h 51"/>
                <a:gd name="T90" fmla="*/ 7 w 23"/>
                <a:gd name="T91" fmla="*/ 4 h 51"/>
                <a:gd name="T92" fmla="*/ 0 w 23"/>
                <a:gd name="T93" fmla="*/ 1 h 51"/>
                <a:gd name="T94" fmla="*/ 12 w 23"/>
                <a:gd name="T95" fmla="*/ 31 h 51"/>
                <a:gd name="T96" fmla="*/ 13 w 23"/>
                <a:gd name="T97" fmla="*/ 27 h 51"/>
                <a:gd name="T98" fmla="*/ 12 w 23"/>
                <a:gd name="T99" fmla="*/ 25 h 51"/>
                <a:gd name="T100" fmla="*/ 10 w 23"/>
                <a:gd name="T101" fmla="*/ 10 h 51"/>
                <a:gd name="T102" fmla="*/ 1 w 23"/>
                <a:gd name="T103" fmla="*/ 3 h 51"/>
                <a:gd name="T104" fmla="*/ 7 w 23"/>
                <a:gd name="T105" fmla="*/ 4 h 51"/>
                <a:gd name="T106" fmla="*/ 0 w 23"/>
                <a:gd name="T10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3" h="51">
                  <a:moveTo>
                    <a:pt x="1" y="12"/>
                  </a:moveTo>
                  <a:cubicBezTo>
                    <a:pt x="1" y="12"/>
                    <a:pt x="1" y="13"/>
                    <a:pt x="1" y="13"/>
                  </a:cubicBezTo>
                  <a:cubicBezTo>
                    <a:pt x="2" y="13"/>
                    <a:pt x="1" y="14"/>
                    <a:pt x="2" y="14"/>
                  </a:cubicBezTo>
                  <a:cubicBezTo>
                    <a:pt x="2" y="14"/>
                    <a:pt x="2" y="14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3" y="15"/>
                    <a:pt x="3" y="15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4"/>
                    <a:pt x="4" y="14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7"/>
                    <a:pt x="4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4" y="17"/>
                    <a:pt x="4" y="18"/>
                    <a:pt x="4" y="18"/>
                  </a:cubicBezTo>
                  <a:cubicBezTo>
                    <a:pt x="4" y="18"/>
                    <a:pt x="4" y="18"/>
                    <a:pt x="3" y="18"/>
                  </a:cubicBezTo>
                  <a:cubicBezTo>
                    <a:pt x="3" y="18"/>
                    <a:pt x="2" y="18"/>
                    <a:pt x="2" y="18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6"/>
                    <a:pt x="1" y="16"/>
                    <a:pt x="1" y="16"/>
                  </a:cubicBezTo>
                  <a:cubicBezTo>
                    <a:pt x="1" y="16"/>
                    <a:pt x="1" y="16"/>
                    <a:pt x="1" y="15"/>
                  </a:cubicBezTo>
                  <a:cubicBezTo>
                    <a:pt x="0" y="15"/>
                    <a:pt x="1" y="15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2"/>
                    <a:pt x="1" y="12"/>
                  </a:cubicBezTo>
                  <a:close/>
                  <a:moveTo>
                    <a:pt x="9" y="24"/>
                  </a:moveTo>
                  <a:cubicBezTo>
                    <a:pt x="9" y="24"/>
                    <a:pt x="9" y="24"/>
                    <a:pt x="9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3"/>
                    <a:pt x="8" y="23"/>
                  </a:cubicBezTo>
                  <a:cubicBezTo>
                    <a:pt x="8" y="23"/>
                    <a:pt x="8" y="23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3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1"/>
                    <a:pt x="6" y="21"/>
                  </a:cubicBezTo>
                  <a:cubicBezTo>
                    <a:pt x="6" y="21"/>
                    <a:pt x="5" y="21"/>
                    <a:pt x="5" y="20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1"/>
                    <a:pt x="4" y="22"/>
                    <a:pt x="4" y="22"/>
                  </a:cubicBezTo>
                  <a:cubicBezTo>
                    <a:pt x="4" y="22"/>
                    <a:pt x="5" y="22"/>
                    <a:pt x="5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5" y="22"/>
                    <a:pt x="6" y="22"/>
                  </a:cubicBezTo>
                  <a:cubicBezTo>
                    <a:pt x="6" y="22"/>
                    <a:pt x="5" y="22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5" y="23"/>
                    <a:pt x="6" y="23"/>
                    <a:pt x="6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ubicBezTo>
                    <a:pt x="7" y="24"/>
                    <a:pt x="8" y="24"/>
                    <a:pt x="8" y="25"/>
                  </a:cubicBezTo>
                  <a:cubicBezTo>
                    <a:pt x="8" y="25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lose/>
                  <a:moveTo>
                    <a:pt x="14" y="33"/>
                  </a:moveTo>
                  <a:cubicBezTo>
                    <a:pt x="13" y="33"/>
                    <a:pt x="13" y="33"/>
                    <a:pt x="13" y="32"/>
                  </a:cubicBezTo>
                  <a:cubicBezTo>
                    <a:pt x="13" y="32"/>
                    <a:pt x="13" y="32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1" y="32"/>
                    <a:pt x="11" y="32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4"/>
                  </a:cubicBezTo>
                  <a:cubicBezTo>
                    <a:pt x="12" y="34"/>
                    <a:pt x="12" y="33"/>
                    <a:pt x="12" y="34"/>
                  </a:cubicBezTo>
                  <a:cubicBezTo>
                    <a:pt x="12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4" y="33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lose/>
                  <a:moveTo>
                    <a:pt x="19" y="42"/>
                  </a:moveTo>
                  <a:cubicBezTo>
                    <a:pt x="19" y="42"/>
                    <a:pt x="19" y="42"/>
                    <a:pt x="19" y="42"/>
                  </a:cubicBezTo>
                  <a:cubicBezTo>
                    <a:pt x="19" y="42"/>
                    <a:pt x="19" y="41"/>
                    <a:pt x="19" y="41"/>
                  </a:cubicBezTo>
                  <a:cubicBezTo>
                    <a:pt x="18" y="41"/>
                    <a:pt x="18" y="41"/>
                    <a:pt x="18" y="41"/>
                  </a:cubicBezTo>
                  <a:cubicBezTo>
                    <a:pt x="18" y="41"/>
                    <a:pt x="18" y="41"/>
                    <a:pt x="18" y="41"/>
                  </a:cubicBezTo>
                  <a:cubicBezTo>
                    <a:pt x="18" y="41"/>
                    <a:pt x="18" y="40"/>
                    <a:pt x="18" y="40"/>
                  </a:cubicBezTo>
                  <a:cubicBezTo>
                    <a:pt x="18" y="41"/>
                    <a:pt x="18" y="40"/>
                    <a:pt x="18" y="40"/>
                  </a:cubicBezTo>
                  <a:cubicBezTo>
                    <a:pt x="18" y="40"/>
                    <a:pt x="17" y="39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6" y="40"/>
                    <a:pt x="16" y="41"/>
                    <a:pt x="17" y="41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6" y="41"/>
                    <a:pt x="16" y="41"/>
                    <a:pt x="17" y="42"/>
                  </a:cubicBezTo>
                  <a:cubicBezTo>
                    <a:pt x="17" y="42"/>
                    <a:pt x="17" y="42"/>
                    <a:pt x="18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9" y="42"/>
                    <a:pt x="19" y="42"/>
                    <a:pt x="19" y="42"/>
                  </a:cubicBezTo>
                  <a:close/>
                  <a:moveTo>
                    <a:pt x="10" y="22"/>
                  </a:moveTo>
                  <a:cubicBezTo>
                    <a:pt x="10" y="22"/>
                    <a:pt x="9" y="22"/>
                    <a:pt x="9" y="22"/>
                  </a:cubicBezTo>
                  <a:cubicBezTo>
                    <a:pt x="9" y="22"/>
                    <a:pt x="9" y="23"/>
                    <a:pt x="9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4"/>
                    <a:pt x="11" y="23"/>
                    <a:pt x="11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1" y="23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lose/>
                  <a:moveTo>
                    <a:pt x="20" y="46"/>
                  </a:moveTo>
                  <a:cubicBezTo>
                    <a:pt x="20" y="46"/>
                    <a:pt x="20" y="46"/>
                    <a:pt x="19" y="46"/>
                  </a:cubicBezTo>
                  <a:cubicBezTo>
                    <a:pt x="19" y="46"/>
                    <a:pt x="19" y="45"/>
                    <a:pt x="19" y="45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19" y="45"/>
                    <a:pt x="18" y="45"/>
                    <a:pt x="18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8" y="46"/>
                    <a:pt x="19" y="47"/>
                    <a:pt x="19" y="47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0" y="46"/>
                    <a:pt x="20" y="46"/>
                    <a:pt x="20" y="46"/>
                  </a:cubicBezTo>
                  <a:close/>
                  <a:moveTo>
                    <a:pt x="11" y="17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1" y="20"/>
                    <a:pt x="12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lose/>
                  <a:moveTo>
                    <a:pt x="12" y="27"/>
                  </a:moveTo>
                  <a:cubicBezTo>
                    <a:pt x="12" y="27"/>
                    <a:pt x="12" y="27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6"/>
                    <a:pt x="13" y="26"/>
                  </a:cubicBezTo>
                  <a:cubicBezTo>
                    <a:pt x="12" y="27"/>
                    <a:pt x="12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7"/>
                    <a:pt x="11" y="27"/>
                    <a:pt x="12" y="27"/>
                  </a:cubicBezTo>
                  <a:close/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lose/>
                  <a:moveTo>
                    <a:pt x="8" y="17"/>
                  </a:moveTo>
                  <a:cubicBezTo>
                    <a:pt x="8" y="17"/>
                    <a:pt x="9" y="17"/>
                    <a:pt x="9" y="17"/>
                  </a:cubicBezTo>
                  <a:cubicBezTo>
                    <a:pt x="9" y="17"/>
                    <a:pt x="9" y="16"/>
                    <a:pt x="10" y="16"/>
                  </a:cubicBezTo>
                  <a:cubicBezTo>
                    <a:pt x="10" y="16"/>
                    <a:pt x="10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8" y="16"/>
                    <a:pt x="8" y="17"/>
                  </a:cubicBezTo>
                  <a:cubicBezTo>
                    <a:pt x="8" y="17"/>
                    <a:pt x="7" y="17"/>
                    <a:pt x="8" y="17"/>
                  </a:cubicBezTo>
                  <a:close/>
                  <a:moveTo>
                    <a:pt x="10" y="13"/>
                  </a:moveTo>
                  <a:cubicBezTo>
                    <a:pt x="10" y="13"/>
                    <a:pt x="10" y="13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0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4"/>
                    <a:pt x="10" y="14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lose/>
                  <a:moveTo>
                    <a:pt x="6" y="8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7" y="9"/>
                  </a:cubicBezTo>
                  <a:cubicBezTo>
                    <a:pt x="7" y="9"/>
                    <a:pt x="7" y="9"/>
                    <a:pt x="7" y="8"/>
                  </a:cubicBezTo>
                  <a:cubicBezTo>
                    <a:pt x="7" y="8"/>
                    <a:pt x="6" y="8"/>
                    <a:pt x="6" y="8"/>
                  </a:cubicBezTo>
                  <a:close/>
                  <a:moveTo>
                    <a:pt x="22" y="51"/>
                  </a:move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23" y="51"/>
                    <a:pt x="22" y="51"/>
                    <a:pt x="22" y="51"/>
                  </a:cubicBezTo>
                  <a:close/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lose/>
                  <a:moveTo>
                    <a:pt x="4" y="18"/>
                  </a:move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lose/>
                  <a:moveTo>
                    <a:pt x="5" y="4"/>
                  </a:move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lose/>
                  <a:moveTo>
                    <a:pt x="12" y="28"/>
                  </a:moveTo>
                  <a:cubicBezTo>
                    <a:pt x="12" y="28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3" y="28"/>
                    <a:pt x="13" y="28"/>
                  </a:cubicBezTo>
                  <a:cubicBezTo>
                    <a:pt x="12" y="28"/>
                    <a:pt x="12" y="28"/>
                    <a:pt x="12" y="28"/>
                  </a:cubicBezTo>
                  <a:close/>
                  <a:moveTo>
                    <a:pt x="11" y="24"/>
                  </a:move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5"/>
                    <a:pt x="11" y="24"/>
                  </a:cubicBezTo>
                  <a:cubicBezTo>
                    <a:pt x="11" y="24"/>
                    <a:pt x="12" y="24"/>
                    <a:pt x="11" y="24"/>
                  </a:cubicBezTo>
                  <a:cubicBezTo>
                    <a:pt x="11" y="24"/>
                    <a:pt x="12" y="24"/>
                    <a:pt x="11" y="24"/>
                  </a:cubicBezTo>
                  <a:close/>
                  <a:moveTo>
                    <a:pt x="7" y="5"/>
                  </a:moveTo>
                  <a:cubicBezTo>
                    <a:pt x="8" y="5"/>
                    <a:pt x="8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lose/>
                  <a:moveTo>
                    <a:pt x="0" y="2"/>
                  </a:moveTo>
                  <a:cubicBezTo>
                    <a:pt x="0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  <a:moveTo>
                    <a:pt x="12" y="31"/>
                  </a:moveTo>
                  <a:cubicBezTo>
                    <a:pt x="12" y="31"/>
                    <a:pt x="12" y="31"/>
                    <a:pt x="12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1"/>
                    <a:pt x="12" y="31"/>
                    <a:pt x="12" y="31"/>
                  </a:cubicBezTo>
                  <a:close/>
                  <a:moveTo>
                    <a:pt x="13" y="27"/>
                  </a:move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3" y="27"/>
                  </a:cubicBezTo>
                  <a:close/>
                  <a:moveTo>
                    <a:pt x="12" y="25"/>
                  </a:moveTo>
                  <a:cubicBezTo>
                    <a:pt x="12" y="25"/>
                    <a:pt x="12" y="25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5"/>
                    <a:pt x="12" y="25"/>
                    <a:pt x="12" y="25"/>
                  </a:cubicBezTo>
                  <a:close/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lose/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6" y="4"/>
                    <a:pt x="6" y="4"/>
                  </a:cubicBezTo>
                  <a:cubicBezTo>
                    <a:pt x="6" y="4"/>
                    <a:pt x="7" y="4"/>
                    <a:pt x="7" y="4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" name="Freeform 696">
              <a:extLst>
                <a:ext uri="{FF2B5EF4-FFF2-40B4-BE49-F238E27FC236}">
                  <a16:creationId xmlns:a16="http://schemas.microsoft.com/office/drawing/2014/main" id="{3A056396-B871-0B1E-E655-8365653C8B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66300" y="5083175"/>
              <a:ext cx="325437" cy="150813"/>
            </a:xfrm>
            <a:custGeom>
              <a:avLst/>
              <a:gdLst>
                <a:gd name="T0" fmla="*/ 30 w 78"/>
                <a:gd name="T1" fmla="*/ 20 h 36"/>
                <a:gd name="T2" fmla="*/ 29 w 78"/>
                <a:gd name="T3" fmla="*/ 22 h 36"/>
                <a:gd name="T4" fmla="*/ 35 w 78"/>
                <a:gd name="T5" fmla="*/ 23 h 36"/>
                <a:gd name="T6" fmla="*/ 36 w 78"/>
                <a:gd name="T7" fmla="*/ 18 h 36"/>
                <a:gd name="T8" fmla="*/ 34 w 78"/>
                <a:gd name="T9" fmla="*/ 13 h 36"/>
                <a:gd name="T10" fmla="*/ 37 w 78"/>
                <a:gd name="T11" fmla="*/ 14 h 36"/>
                <a:gd name="T12" fmla="*/ 38 w 78"/>
                <a:gd name="T13" fmla="*/ 17 h 36"/>
                <a:gd name="T14" fmla="*/ 39 w 78"/>
                <a:gd name="T15" fmla="*/ 20 h 36"/>
                <a:gd name="T16" fmla="*/ 41 w 78"/>
                <a:gd name="T17" fmla="*/ 21 h 36"/>
                <a:gd name="T18" fmla="*/ 25 w 78"/>
                <a:gd name="T19" fmla="*/ 11 h 36"/>
                <a:gd name="T20" fmla="*/ 21 w 78"/>
                <a:gd name="T21" fmla="*/ 8 h 36"/>
                <a:gd name="T22" fmla="*/ 19 w 78"/>
                <a:gd name="T23" fmla="*/ 7 h 36"/>
                <a:gd name="T24" fmla="*/ 19 w 78"/>
                <a:gd name="T25" fmla="*/ 6 h 36"/>
                <a:gd name="T26" fmla="*/ 21 w 78"/>
                <a:gd name="T27" fmla="*/ 7 h 36"/>
                <a:gd name="T28" fmla="*/ 24 w 78"/>
                <a:gd name="T29" fmla="*/ 9 h 36"/>
                <a:gd name="T30" fmla="*/ 28 w 78"/>
                <a:gd name="T31" fmla="*/ 13 h 36"/>
                <a:gd name="T32" fmla="*/ 27 w 78"/>
                <a:gd name="T33" fmla="*/ 12 h 36"/>
                <a:gd name="T34" fmla="*/ 6 w 78"/>
                <a:gd name="T35" fmla="*/ 0 h 36"/>
                <a:gd name="T36" fmla="*/ 11 w 78"/>
                <a:gd name="T37" fmla="*/ 4 h 36"/>
                <a:gd name="T38" fmla="*/ 14 w 78"/>
                <a:gd name="T39" fmla="*/ 6 h 36"/>
                <a:gd name="T40" fmla="*/ 11 w 78"/>
                <a:gd name="T41" fmla="*/ 5 h 36"/>
                <a:gd name="T42" fmla="*/ 45 w 78"/>
                <a:gd name="T43" fmla="*/ 28 h 36"/>
                <a:gd name="T44" fmla="*/ 41 w 78"/>
                <a:gd name="T45" fmla="*/ 26 h 36"/>
                <a:gd name="T46" fmla="*/ 40 w 78"/>
                <a:gd name="T47" fmla="*/ 27 h 36"/>
                <a:gd name="T48" fmla="*/ 42 w 78"/>
                <a:gd name="T49" fmla="*/ 29 h 36"/>
                <a:gd name="T50" fmla="*/ 16 w 78"/>
                <a:gd name="T51" fmla="*/ 14 h 36"/>
                <a:gd name="T52" fmla="*/ 13 w 78"/>
                <a:gd name="T53" fmla="*/ 12 h 36"/>
                <a:gd name="T54" fmla="*/ 11 w 78"/>
                <a:gd name="T55" fmla="*/ 11 h 36"/>
                <a:gd name="T56" fmla="*/ 14 w 78"/>
                <a:gd name="T57" fmla="*/ 11 h 36"/>
                <a:gd name="T58" fmla="*/ 8 w 78"/>
                <a:gd name="T59" fmla="*/ 10 h 36"/>
                <a:gd name="T60" fmla="*/ 8 w 78"/>
                <a:gd name="T61" fmla="*/ 8 h 36"/>
                <a:gd name="T62" fmla="*/ 17 w 78"/>
                <a:gd name="T63" fmla="*/ 14 h 36"/>
                <a:gd name="T64" fmla="*/ 17 w 78"/>
                <a:gd name="T65" fmla="*/ 13 h 36"/>
                <a:gd name="T66" fmla="*/ 12 w 78"/>
                <a:gd name="T67" fmla="*/ 14 h 36"/>
                <a:gd name="T68" fmla="*/ 1 w 78"/>
                <a:gd name="T69" fmla="*/ 3 h 36"/>
                <a:gd name="T70" fmla="*/ 32 w 78"/>
                <a:gd name="T71" fmla="*/ 17 h 36"/>
                <a:gd name="T72" fmla="*/ 28 w 78"/>
                <a:gd name="T73" fmla="*/ 13 h 36"/>
                <a:gd name="T74" fmla="*/ 13 w 78"/>
                <a:gd name="T75" fmla="*/ 15 h 36"/>
                <a:gd name="T76" fmla="*/ 32 w 78"/>
                <a:gd name="T77" fmla="*/ 17 h 36"/>
                <a:gd name="T78" fmla="*/ 0 w 78"/>
                <a:gd name="T79" fmla="*/ 6 h 36"/>
                <a:gd name="T80" fmla="*/ 3 w 78"/>
                <a:gd name="T81" fmla="*/ 3 h 36"/>
                <a:gd name="T82" fmla="*/ 10 w 78"/>
                <a:gd name="T83" fmla="*/ 11 h 36"/>
                <a:gd name="T84" fmla="*/ 24 w 78"/>
                <a:gd name="T85" fmla="*/ 17 h 36"/>
                <a:gd name="T86" fmla="*/ 42 w 78"/>
                <a:gd name="T87" fmla="*/ 25 h 36"/>
                <a:gd name="T88" fmla="*/ 31 w 78"/>
                <a:gd name="T89" fmla="*/ 16 h 36"/>
                <a:gd name="T90" fmla="*/ 30 w 78"/>
                <a:gd name="T91" fmla="*/ 16 h 36"/>
                <a:gd name="T92" fmla="*/ 13 w 78"/>
                <a:gd name="T93" fmla="*/ 12 h 36"/>
                <a:gd name="T94" fmla="*/ 2 w 78"/>
                <a:gd name="T95" fmla="*/ 4 h 36"/>
                <a:gd name="T96" fmla="*/ 36 w 78"/>
                <a:gd name="T97" fmla="*/ 22 h 36"/>
                <a:gd name="T98" fmla="*/ 21 w 78"/>
                <a:gd name="T99" fmla="*/ 7 h 36"/>
                <a:gd name="T100" fmla="*/ 13 w 78"/>
                <a:gd name="T101" fmla="*/ 12 h 36"/>
                <a:gd name="T102" fmla="*/ 27 w 78"/>
                <a:gd name="T103" fmla="*/ 11 h 36"/>
                <a:gd name="T104" fmla="*/ 22 w 78"/>
                <a:gd name="T105" fmla="*/ 7 h 36"/>
                <a:gd name="T106" fmla="*/ 30 w 78"/>
                <a:gd name="T107" fmla="*/ 16 h 36"/>
                <a:gd name="T108" fmla="*/ 24 w 78"/>
                <a:gd name="T109" fmla="*/ 17 h 36"/>
                <a:gd name="T110" fmla="*/ 43 w 78"/>
                <a:gd name="T111" fmla="*/ 24 h 36"/>
                <a:gd name="T112" fmla="*/ 12 w 78"/>
                <a:gd name="T113" fmla="*/ 12 h 36"/>
                <a:gd name="T114" fmla="*/ 30 w 78"/>
                <a:gd name="T115" fmla="*/ 34 h 36"/>
                <a:gd name="T116" fmla="*/ 34 w 78"/>
                <a:gd name="T117" fmla="*/ 36 h 36"/>
                <a:gd name="T118" fmla="*/ 70 w 78"/>
                <a:gd name="T119" fmla="*/ 29 h 36"/>
                <a:gd name="T120" fmla="*/ 77 w 78"/>
                <a:gd name="T121" fmla="*/ 36 h 36"/>
                <a:gd name="T122" fmla="*/ 70 w 78"/>
                <a:gd name="T123" fmla="*/ 2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" h="36">
                  <a:moveTo>
                    <a:pt x="36" y="22"/>
                  </a:moveTo>
                  <a:cubicBezTo>
                    <a:pt x="35" y="22"/>
                    <a:pt x="36" y="22"/>
                    <a:pt x="36" y="22"/>
                  </a:cubicBezTo>
                  <a:cubicBezTo>
                    <a:pt x="36" y="22"/>
                    <a:pt x="35" y="22"/>
                    <a:pt x="35" y="22"/>
                  </a:cubicBezTo>
                  <a:cubicBezTo>
                    <a:pt x="36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1"/>
                    <a:pt x="35" y="22"/>
                  </a:cubicBezTo>
                  <a:cubicBezTo>
                    <a:pt x="35" y="22"/>
                    <a:pt x="35" y="22"/>
                    <a:pt x="35" y="21"/>
                  </a:cubicBezTo>
                  <a:cubicBezTo>
                    <a:pt x="35" y="21"/>
                    <a:pt x="34" y="21"/>
                    <a:pt x="34" y="21"/>
                  </a:cubicBezTo>
                  <a:cubicBezTo>
                    <a:pt x="35" y="21"/>
                    <a:pt x="34" y="21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4" y="20"/>
                    <a:pt x="34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2" y="19"/>
                    <a:pt x="32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1" y="19"/>
                    <a:pt x="31" y="20"/>
                    <a:pt x="31" y="19"/>
                  </a:cubicBezTo>
                  <a:cubicBezTo>
                    <a:pt x="31" y="19"/>
                    <a:pt x="31" y="20"/>
                    <a:pt x="31" y="20"/>
                  </a:cubicBezTo>
                  <a:cubicBezTo>
                    <a:pt x="31" y="20"/>
                    <a:pt x="31" y="20"/>
                    <a:pt x="30" y="20"/>
                  </a:cubicBezTo>
                  <a:cubicBezTo>
                    <a:pt x="30" y="19"/>
                    <a:pt x="30" y="19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29" y="20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8" y="19"/>
                    <a:pt x="28" y="19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20"/>
                    <a:pt x="27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8" y="20"/>
                    <a:pt x="28" y="21"/>
                    <a:pt x="28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21"/>
                    <a:pt x="28" y="21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30" y="22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3" y="22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lose/>
                  <a:moveTo>
                    <a:pt x="39" y="20"/>
                  </a:move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8" y="20"/>
                    <a:pt x="38" y="20"/>
                  </a:cubicBezTo>
                  <a:cubicBezTo>
                    <a:pt x="38" y="20"/>
                    <a:pt x="38" y="20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8"/>
                    <a:pt x="37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7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5"/>
                    <a:pt x="35" y="15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4"/>
                    <a:pt x="34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4" y="13"/>
                    <a:pt x="34" y="13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7" y="15"/>
                    <a:pt x="37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8"/>
                    <a:pt x="39" y="18"/>
                    <a:pt x="38" y="18"/>
                  </a:cubicBezTo>
                  <a:cubicBezTo>
                    <a:pt x="38" y="18"/>
                    <a:pt x="39" y="18"/>
                    <a:pt x="39" y="18"/>
                  </a:cubicBezTo>
                  <a:cubicBezTo>
                    <a:pt x="39" y="18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9" y="18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0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40" y="19"/>
                    <a:pt x="40" y="19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1" y="20"/>
                    <a:pt x="41" y="21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0" y="21"/>
                    <a:pt x="41" y="21"/>
                    <a:pt x="41" y="21"/>
                  </a:cubicBezTo>
                  <a:cubicBezTo>
                    <a:pt x="41" y="21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39" y="21"/>
                    <a:pt x="40" y="21"/>
                    <a:pt x="40" y="21"/>
                  </a:cubicBezTo>
                  <a:cubicBezTo>
                    <a:pt x="40" y="21"/>
                    <a:pt x="40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lose/>
                  <a:moveTo>
                    <a:pt x="27" y="12"/>
                  </a:move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5" y="12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4" y="10"/>
                  </a:cubicBezTo>
                  <a:cubicBezTo>
                    <a:pt x="24" y="11"/>
                    <a:pt x="24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9"/>
                    <a:pt x="21" y="8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0" y="8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7"/>
                    <a:pt x="20" y="8"/>
                    <a:pt x="20" y="8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8"/>
                    <a:pt x="20" y="8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8" y="6"/>
                    <a:pt x="18" y="6"/>
                  </a:cubicBezTo>
                  <a:cubicBezTo>
                    <a:pt x="18" y="6"/>
                    <a:pt x="18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7"/>
                    <a:pt x="19" y="7"/>
                  </a:cubicBezTo>
                  <a:cubicBezTo>
                    <a:pt x="19" y="6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4" y="9"/>
                    <a:pt x="24" y="9"/>
                  </a:cubicBezTo>
                  <a:cubicBezTo>
                    <a:pt x="25" y="9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2"/>
                    <a:pt x="28" y="12"/>
                  </a:cubicBezTo>
                  <a:cubicBezTo>
                    <a:pt x="28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8" y="12"/>
                    <a:pt x="28" y="13"/>
                    <a:pt x="28" y="13"/>
                  </a:cubicBezTo>
                  <a:cubicBezTo>
                    <a:pt x="28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2"/>
                    <a:pt x="28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lose/>
                  <a:moveTo>
                    <a:pt x="9" y="5"/>
                  </a:moveTo>
                  <a:cubicBezTo>
                    <a:pt x="9" y="5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2"/>
                    <a:pt x="8" y="2"/>
                  </a:cubicBezTo>
                  <a:cubicBezTo>
                    <a:pt x="8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2" y="4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6"/>
                    <a:pt x="12" y="5"/>
                  </a:cubicBezTo>
                  <a:cubicBezTo>
                    <a:pt x="12" y="5"/>
                    <a:pt x="12" y="5"/>
                    <a:pt x="11" y="5"/>
                  </a:cubicBezTo>
                  <a:cubicBezTo>
                    <a:pt x="11" y="6"/>
                    <a:pt x="11" y="6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6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9" y="5"/>
                  </a:cubicBezTo>
                  <a:close/>
                  <a:moveTo>
                    <a:pt x="46" y="29"/>
                  </a:moveTo>
                  <a:cubicBezTo>
                    <a:pt x="46" y="29"/>
                    <a:pt x="46" y="29"/>
                    <a:pt x="46" y="29"/>
                  </a:cubicBezTo>
                  <a:cubicBezTo>
                    <a:pt x="46" y="29"/>
                    <a:pt x="46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6" y="29"/>
                    <a:pt x="46" y="29"/>
                    <a:pt x="45" y="29"/>
                  </a:cubicBezTo>
                  <a:cubicBezTo>
                    <a:pt x="45" y="29"/>
                    <a:pt x="45" y="28"/>
                    <a:pt x="45" y="28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7"/>
                    <a:pt x="45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2" y="27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5"/>
                    <a:pt x="41" y="25"/>
                    <a:pt x="40" y="25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9" y="25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8"/>
                    <a:pt x="41" y="27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1" y="27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2" y="28"/>
                  </a:cubicBezTo>
                  <a:cubicBezTo>
                    <a:pt x="42" y="28"/>
                    <a:pt x="42" y="28"/>
                    <a:pt x="41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9"/>
                    <a:pt x="42" y="28"/>
                    <a:pt x="42" y="28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6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lose/>
                  <a:moveTo>
                    <a:pt x="43" y="27"/>
                  </a:move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lose/>
                  <a:moveTo>
                    <a:pt x="43" y="27"/>
                  </a:move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lose/>
                  <a:moveTo>
                    <a:pt x="16" y="14"/>
                  </a:moveTo>
                  <a:cubicBezTo>
                    <a:pt x="16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2"/>
                  </a:cubicBezTo>
                  <a:cubicBezTo>
                    <a:pt x="14" y="13"/>
                    <a:pt x="14" y="12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2"/>
                    <a:pt x="11" y="12"/>
                  </a:cubicBezTo>
                  <a:cubicBezTo>
                    <a:pt x="11" y="12"/>
                    <a:pt x="11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6" y="12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lose/>
                  <a:moveTo>
                    <a:pt x="8" y="9"/>
                  </a:move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6" y="8"/>
                    <a:pt x="7" y="8"/>
                    <a:pt x="7" y="8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8" y="7"/>
                  </a:cubicBezTo>
                  <a:cubicBezTo>
                    <a:pt x="8" y="7"/>
                    <a:pt x="8" y="7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9"/>
                    <a:pt x="8" y="9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0"/>
                    <a:pt x="10" y="10"/>
                  </a:cubicBezTo>
                  <a:cubicBezTo>
                    <a:pt x="9" y="10"/>
                    <a:pt x="9" y="10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7" y="14"/>
                  </a:move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6" y="14"/>
                    <a:pt x="16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lose/>
                  <a:moveTo>
                    <a:pt x="12" y="14"/>
                  </a:move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3"/>
                  </a:cubicBezTo>
                  <a:cubicBezTo>
                    <a:pt x="11" y="13"/>
                    <a:pt x="11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3" y="13"/>
                  </a:cubicBezTo>
                  <a:cubicBezTo>
                    <a:pt x="13" y="13"/>
                    <a:pt x="13" y="13"/>
                    <a:pt x="12" y="1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lose/>
                  <a:moveTo>
                    <a:pt x="31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lose/>
                  <a:moveTo>
                    <a:pt x="27" y="13"/>
                  </a:move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7" y="14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1"/>
                    <a:pt x="7" y="11"/>
                    <a:pt x="7" y="11"/>
                  </a:cubicBezTo>
                  <a:close/>
                  <a:moveTo>
                    <a:pt x="14" y="15"/>
                  </a:move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32" y="18"/>
                  </a:move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1" y="18"/>
                    <a:pt x="31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lose/>
                  <a:moveTo>
                    <a:pt x="18" y="15"/>
                  </a:move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5"/>
                    <a:pt x="18" y="16"/>
                    <a:pt x="18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lose/>
                  <a:moveTo>
                    <a:pt x="1" y="6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1" y="6"/>
                  </a:cubicBezTo>
                  <a:close/>
                  <a:moveTo>
                    <a:pt x="15" y="6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lose/>
                  <a:moveTo>
                    <a:pt x="4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4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lose/>
                  <a:moveTo>
                    <a:pt x="11" y="12"/>
                  </a:move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1"/>
                    <a:pt x="11" y="11"/>
                    <a:pt x="11" y="12"/>
                  </a:cubicBezTo>
                  <a:cubicBezTo>
                    <a:pt x="10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lose/>
                  <a:moveTo>
                    <a:pt x="44" y="22"/>
                  </a:moveTo>
                  <a:cubicBezTo>
                    <a:pt x="44" y="22"/>
                    <a:pt x="43" y="22"/>
                    <a:pt x="44" y="22"/>
                  </a:cubicBezTo>
                  <a:cubicBezTo>
                    <a:pt x="44" y="23"/>
                    <a:pt x="44" y="23"/>
                    <a:pt x="43" y="23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2"/>
                    <a:pt x="43" y="22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3" y="22"/>
                    <a:pt x="44" y="22"/>
                    <a:pt x="44" y="22"/>
                  </a:cubicBezTo>
                  <a:close/>
                  <a:moveTo>
                    <a:pt x="25" y="17"/>
                  </a:moveTo>
                  <a:cubicBezTo>
                    <a:pt x="25" y="17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4" y="18"/>
                    <a:pt x="24" y="18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8"/>
                    <a:pt x="24" y="17"/>
                  </a:cubicBezTo>
                  <a:cubicBezTo>
                    <a:pt x="24" y="17"/>
                    <a:pt x="24" y="17"/>
                    <a:pt x="24" y="18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5" y="17"/>
                    <a:pt x="25" y="17"/>
                  </a:cubicBezTo>
                  <a:cubicBezTo>
                    <a:pt x="25" y="17"/>
                    <a:pt x="25" y="17"/>
                    <a:pt x="24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lose/>
                  <a:moveTo>
                    <a:pt x="42" y="26"/>
                  </a:moveTo>
                  <a:cubicBezTo>
                    <a:pt x="42" y="25"/>
                    <a:pt x="42" y="25"/>
                    <a:pt x="42" y="25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5"/>
                    <a:pt x="42" y="26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lose/>
                  <a:moveTo>
                    <a:pt x="9" y="10"/>
                  </a:moveTo>
                  <a:cubicBezTo>
                    <a:pt x="9" y="10"/>
                    <a:pt x="9" y="10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8" y="11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9" y="10"/>
                    <a:pt x="9" y="10"/>
                  </a:cubicBezTo>
                  <a:close/>
                  <a:moveTo>
                    <a:pt x="29" y="18"/>
                  </a:move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7"/>
                    <a:pt x="29" y="17"/>
                  </a:cubicBezTo>
                  <a:cubicBezTo>
                    <a:pt x="29" y="17"/>
                    <a:pt x="29" y="17"/>
                    <a:pt x="29" y="18"/>
                  </a:cubicBezTo>
                  <a:close/>
                  <a:moveTo>
                    <a:pt x="7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9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lose/>
                  <a:moveTo>
                    <a:pt x="31" y="17"/>
                  </a:moveTo>
                  <a:cubicBezTo>
                    <a:pt x="31" y="17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0" y="17"/>
                    <a:pt x="30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35" y="12"/>
                  </a:moveTo>
                  <a:cubicBezTo>
                    <a:pt x="35" y="12"/>
                    <a:pt x="36" y="12"/>
                    <a:pt x="36" y="12"/>
                  </a:cubicBezTo>
                  <a:cubicBezTo>
                    <a:pt x="36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lose/>
                  <a:moveTo>
                    <a:pt x="30" y="16"/>
                  </a:move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lose/>
                  <a:moveTo>
                    <a:pt x="29" y="33"/>
                  </a:moveTo>
                  <a:cubicBezTo>
                    <a:pt x="29" y="33"/>
                    <a:pt x="29" y="33"/>
                    <a:pt x="28" y="32"/>
                  </a:cubicBezTo>
                  <a:cubicBezTo>
                    <a:pt x="29" y="32"/>
                    <a:pt x="29" y="32"/>
                    <a:pt x="29" y="33"/>
                  </a:cubicBezTo>
                  <a:close/>
                  <a:moveTo>
                    <a:pt x="34" y="9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lose/>
                  <a:moveTo>
                    <a:pt x="47" y="29"/>
                  </a:move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lose/>
                  <a:moveTo>
                    <a:pt x="13" y="12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lose/>
                  <a:moveTo>
                    <a:pt x="7" y="12"/>
                  </a:move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lose/>
                  <a:moveTo>
                    <a:pt x="22" y="7"/>
                  </a:move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lose/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lose/>
                  <a:moveTo>
                    <a:pt x="13" y="12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3" y="13"/>
                    <a:pt x="13" y="13"/>
                    <a:pt x="14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2"/>
                    <a:pt x="13" y="12"/>
                    <a:pt x="13" y="12"/>
                  </a:cubicBezTo>
                  <a:close/>
                  <a:moveTo>
                    <a:pt x="19" y="15"/>
                  </a:moveTo>
                  <a:cubicBezTo>
                    <a:pt x="19" y="15"/>
                    <a:pt x="19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9" y="15"/>
                    <a:pt x="19" y="15"/>
                    <a:pt x="19" y="15"/>
                  </a:cubicBezTo>
                  <a:close/>
                  <a:moveTo>
                    <a:pt x="36" y="22"/>
                  </a:move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lose/>
                  <a:moveTo>
                    <a:pt x="43" y="25"/>
                  </a:move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lose/>
                  <a:moveTo>
                    <a:pt x="24" y="18"/>
                  </a:move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lose/>
                  <a:moveTo>
                    <a:pt x="16" y="6"/>
                  </a:moveTo>
                  <a:cubicBezTo>
                    <a:pt x="16" y="6"/>
                    <a:pt x="17" y="6"/>
                    <a:pt x="17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lose/>
                  <a:moveTo>
                    <a:pt x="17" y="6"/>
                  </a:move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lose/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lose/>
                  <a:moveTo>
                    <a:pt x="12" y="12"/>
                  </a:move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lose/>
                  <a:moveTo>
                    <a:pt x="20" y="8"/>
                  </a:move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lose/>
                  <a:moveTo>
                    <a:pt x="25" y="17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lose/>
                  <a:moveTo>
                    <a:pt x="13" y="12"/>
                  </a:move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3" y="12"/>
                  </a:cubicBezTo>
                  <a:close/>
                  <a:moveTo>
                    <a:pt x="13" y="12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lose/>
                  <a:moveTo>
                    <a:pt x="40" y="27"/>
                  </a:move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lose/>
                  <a:moveTo>
                    <a:pt x="47" y="30"/>
                  </a:move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lose/>
                  <a:moveTo>
                    <a:pt x="41" y="25"/>
                  </a:moveTo>
                  <a:cubicBezTo>
                    <a:pt x="41" y="25"/>
                    <a:pt x="41" y="25"/>
                    <a:pt x="41" y="25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1" y="25"/>
                    <a:pt x="41" y="25"/>
                    <a:pt x="41" y="25"/>
                  </a:cubicBezTo>
                  <a:close/>
                  <a:moveTo>
                    <a:pt x="27" y="11"/>
                  </a:move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lose/>
                  <a:moveTo>
                    <a:pt x="43" y="25"/>
                  </a:move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lose/>
                  <a:moveTo>
                    <a:pt x="15" y="12"/>
                  </a:move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lose/>
                  <a:moveTo>
                    <a:pt x="18" y="14"/>
                  </a:move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5"/>
                    <a:pt x="18" y="15"/>
                  </a:cubicBezTo>
                  <a:cubicBezTo>
                    <a:pt x="18" y="15"/>
                    <a:pt x="18" y="14"/>
                    <a:pt x="18" y="14"/>
                  </a:cubicBezTo>
                  <a:close/>
                  <a:moveTo>
                    <a:pt x="29" y="13"/>
                  </a:move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lose/>
                  <a:moveTo>
                    <a:pt x="22" y="7"/>
                  </a:move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lose/>
                  <a:moveTo>
                    <a:pt x="27" y="10"/>
                  </a:move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lose/>
                  <a:moveTo>
                    <a:pt x="16" y="6"/>
                  </a:move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  <a:moveTo>
                    <a:pt x="14" y="11"/>
                  </a:move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lose/>
                  <a:moveTo>
                    <a:pt x="26" y="18"/>
                  </a:move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7"/>
                    <a:pt x="26" y="17"/>
                  </a:cubicBezTo>
                  <a:cubicBezTo>
                    <a:pt x="26" y="17"/>
                    <a:pt x="26" y="17"/>
                    <a:pt x="26" y="18"/>
                  </a:cubicBezTo>
                  <a:close/>
                  <a:moveTo>
                    <a:pt x="30" y="16"/>
                  </a:move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lose/>
                  <a:moveTo>
                    <a:pt x="20" y="8"/>
                  </a:moveTo>
                  <a:cubicBezTo>
                    <a:pt x="21" y="8"/>
                    <a:pt x="21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lose/>
                  <a:moveTo>
                    <a:pt x="15" y="12"/>
                  </a:move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6"/>
                    <a:pt x="24" y="16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lose/>
                  <a:moveTo>
                    <a:pt x="18" y="6"/>
                  </a:move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6"/>
                    <a:pt x="18" y="6"/>
                  </a:cubicBezTo>
                  <a:close/>
                  <a:moveTo>
                    <a:pt x="34" y="12"/>
                  </a:move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lose/>
                  <a:moveTo>
                    <a:pt x="31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lose/>
                  <a:moveTo>
                    <a:pt x="38" y="20"/>
                  </a:move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lose/>
                  <a:moveTo>
                    <a:pt x="43" y="24"/>
                  </a:move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lose/>
                  <a:moveTo>
                    <a:pt x="14" y="12"/>
                  </a:moveTo>
                  <a:cubicBezTo>
                    <a:pt x="14" y="12"/>
                    <a:pt x="14" y="12"/>
                    <a:pt x="14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lose/>
                  <a:moveTo>
                    <a:pt x="18" y="15"/>
                  </a:move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lose/>
                  <a:moveTo>
                    <a:pt x="14" y="12"/>
                  </a:move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12" y="12"/>
                  </a:move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lose/>
                  <a:moveTo>
                    <a:pt x="15" y="11"/>
                  </a:move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lose/>
                  <a:moveTo>
                    <a:pt x="34" y="36"/>
                  </a:move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2" y="35"/>
                  </a:cubicBezTo>
                  <a:cubicBezTo>
                    <a:pt x="32" y="35"/>
                    <a:pt x="32" y="35"/>
                    <a:pt x="32" y="34"/>
                  </a:cubicBezTo>
                  <a:cubicBezTo>
                    <a:pt x="32" y="34"/>
                    <a:pt x="31" y="34"/>
                    <a:pt x="31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3"/>
                    <a:pt x="30" y="34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4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3" y="35"/>
                    <a:pt x="33" y="35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5" y="36"/>
                    <a:pt x="34" y="36"/>
                    <a:pt x="34" y="36"/>
                  </a:cubicBezTo>
                  <a:close/>
                  <a:moveTo>
                    <a:pt x="34" y="36"/>
                  </a:move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4" y="35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lose/>
                  <a:moveTo>
                    <a:pt x="69" y="29"/>
                  </a:move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0" y="28"/>
                    <a:pt x="70" y="28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1" y="28"/>
                    <a:pt x="72" y="28"/>
                    <a:pt x="72" y="28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2" y="29"/>
                    <a:pt x="72" y="29"/>
                    <a:pt x="71" y="29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71" y="29"/>
                    <a:pt x="70" y="29"/>
                    <a:pt x="70" y="29"/>
                  </a:cubicBezTo>
                  <a:cubicBezTo>
                    <a:pt x="70" y="30"/>
                    <a:pt x="70" y="30"/>
                    <a:pt x="70" y="29"/>
                  </a:cubicBezTo>
                  <a:cubicBezTo>
                    <a:pt x="70" y="30"/>
                    <a:pt x="70" y="30"/>
                    <a:pt x="70" y="30"/>
                  </a:cubicBezTo>
                  <a:cubicBezTo>
                    <a:pt x="70" y="30"/>
                    <a:pt x="70" y="29"/>
                    <a:pt x="69" y="29"/>
                  </a:cubicBezTo>
                  <a:cubicBezTo>
                    <a:pt x="69" y="29"/>
                    <a:pt x="69" y="29"/>
                    <a:pt x="69" y="29"/>
                  </a:cubicBezTo>
                  <a:close/>
                  <a:moveTo>
                    <a:pt x="77" y="35"/>
                  </a:moveTo>
                  <a:cubicBezTo>
                    <a:pt x="76" y="35"/>
                    <a:pt x="77" y="35"/>
                    <a:pt x="77" y="35"/>
                  </a:cubicBezTo>
                  <a:cubicBezTo>
                    <a:pt x="77" y="35"/>
                    <a:pt x="77" y="35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5"/>
                    <a:pt x="78" y="35"/>
                    <a:pt x="78" y="36"/>
                  </a:cubicBezTo>
                  <a:cubicBezTo>
                    <a:pt x="78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5"/>
                    <a:pt x="77" y="35"/>
                  </a:cubicBezTo>
                  <a:close/>
                  <a:moveTo>
                    <a:pt x="74" y="32"/>
                  </a:moveTo>
                  <a:cubicBezTo>
                    <a:pt x="74" y="32"/>
                    <a:pt x="74" y="32"/>
                    <a:pt x="75" y="32"/>
                  </a:cubicBezTo>
                  <a:cubicBezTo>
                    <a:pt x="75" y="32"/>
                    <a:pt x="75" y="32"/>
                    <a:pt x="75" y="33"/>
                  </a:cubicBezTo>
                  <a:cubicBezTo>
                    <a:pt x="75" y="33"/>
                    <a:pt x="75" y="33"/>
                    <a:pt x="75" y="33"/>
                  </a:cubicBezTo>
                  <a:cubicBezTo>
                    <a:pt x="74" y="33"/>
                    <a:pt x="74" y="33"/>
                    <a:pt x="74" y="32"/>
                  </a:cubicBezTo>
                  <a:close/>
                  <a:moveTo>
                    <a:pt x="73" y="26"/>
                  </a:move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4" y="26"/>
                    <a:pt x="74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lose/>
                  <a:moveTo>
                    <a:pt x="71" y="29"/>
                  </a:moveTo>
                  <a:cubicBezTo>
                    <a:pt x="71" y="29"/>
                    <a:pt x="72" y="29"/>
                    <a:pt x="72" y="29"/>
                  </a:cubicBezTo>
                  <a:cubicBezTo>
                    <a:pt x="72" y="29"/>
                    <a:pt x="72" y="29"/>
                    <a:pt x="71" y="29"/>
                  </a:cubicBezTo>
                  <a:close/>
                  <a:moveTo>
                    <a:pt x="70" y="29"/>
                  </a:moveTo>
                  <a:cubicBezTo>
                    <a:pt x="70" y="28"/>
                    <a:pt x="70" y="28"/>
                    <a:pt x="70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0" y="29"/>
                    <a:pt x="70" y="29"/>
                  </a:cubicBezTo>
                  <a:close/>
                  <a:moveTo>
                    <a:pt x="70" y="26"/>
                  </a:move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" name="Freeform 735">
              <a:extLst>
                <a:ext uri="{FF2B5EF4-FFF2-40B4-BE49-F238E27FC236}">
                  <a16:creationId xmlns:a16="http://schemas.microsoft.com/office/drawing/2014/main" id="{CE1AB7AC-A2AA-64CA-4FF2-F39A34CCB4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96488" y="5462588"/>
              <a:ext cx="128587" cy="95250"/>
            </a:xfrm>
            <a:custGeom>
              <a:avLst/>
              <a:gdLst>
                <a:gd name="T0" fmla="*/ 24 w 31"/>
                <a:gd name="T1" fmla="*/ 11 h 23"/>
                <a:gd name="T2" fmla="*/ 24 w 31"/>
                <a:gd name="T3" fmla="*/ 9 h 23"/>
                <a:gd name="T4" fmla="*/ 23 w 31"/>
                <a:gd name="T5" fmla="*/ 9 h 23"/>
                <a:gd name="T6" fmla="*/ 25 w 31"/>
                <a:gd name="T7" fmla="*/ 9 h 23"/>
                <a:gd name="T8" fmla="*/ 26 w 31"/>
                <a:gd name="T9" fmla="*/ 11 h 23"/>
                <a:gd name="T10" fmla="*/ 26 w 31"/>
                <a:gd name="T11" fmla="*/ 22 h 23"/>
                <a:gd name="T12" fmla="*/ 26 w 31"/>
                <a:gd name="T13" fmla="*/ 22 h 23"/>
                <a:gd name="T14" fmla="*/ 20 w 31"/>
                <a:gd name="T15" fmla="*/ 8 h 23"/>
                <a:gd name="T16" fmla="*/ 6 w 31"/>
                <a:gd name="T17" fmla="*/ 11 h 23"/>
                <a:gd name="T18" fmla="*/ 6 w 31"/>
                <a:gd name="T19" fmla="*/ 11 h 23"/>
                <a:gd name="T20" fmla="*/ 16 w 31"/>
                <a:gd name="T21" fmla="*/ 19 h 23"/>
                <a:gd name="T22" fmla="*/ 0 w 31"/>
                <a:gd name="T23" fmla="*/ 2 h 23"/>
                <a:gd name="T24" fmla="*/ 14 w 31"/>
                <a:gd name="T25" fmla="*/ 17 h 23"/>
                <a:gd name="T26" fmla="*/ 22 w 31"/>
                <a:gd name="T27" fmla="*/ 22 h 23"/>
                <a:gd name="T28" fmla="*/ 4 w 31"/>
                <a:gd name="T29" fmla="*/ 5 h 23"/>
                <a:gd name="T30" fmla="*/ 4 w 31"/>
                <a:gd name="T31" fmla="*/ 5 h 23"/>
                <a:gd name="T32" fmla="*/ 8 w 31"/>
                <a:gd name="T33" fmla="*/ 12 h 23"/>
                <a:gd name="T34" fmla="*/ 10 w 31"/>
                <a:gd name="T35" fmla="*/ 14 h 23"/>
                <a:gd name="T36" fmla="*/ 2 w 31"/>
                <a:gd name="T37" fmla="*/ 4 h 23"/>
                <a:gd name="T38" fmla="*/ 22 w 31"/>
                <a:gd name="T39" fmla="*/ 21 h 23"/>
                <a:gd name="T40" fmla="*/ 21 w 31"/>
                <a:gd name="T41" fmla="*/ 21 h 23"/>
                <a:gd name="T42" fmla="*/ 20 w 31"/>
                <a:gd name="T43" fmla="*/ 20 h 23"/>
                <a:gd name="T44" fmla="*/ 19 w 31"/>
                <a:gd name="T45" fmla="*/ 20 h 23"/>
                <a:gd name="T46" fmla="*/ 19 w 31"/>
                <a:gd name="T47" fmla="*/ 20 h 23"/>
                <a:gd name="T48" fmla="*/ 17 w 31"/>
                <a:gd name="T49" fmla="*/ 19 h 23"/>
                <a:gd name="T50" fmla="*/ 16 w 31"/>
                <a:gd name="T51" fmla="*/ 18 h 23"/>
                <a:gd name="T52" fmla="*/ 14 w 31"/>
                <a:gd name="T53" fmla="*/ 16 h 23"/>
                <a:gd name="T54" fmla="*/ 13 w 31"/>
                <a:gd name="T55" fmla="*/ 17 h 23"/>
                <a:gd name="T56" fmla="*/ 12 w 31"/>
                <a:gd name="T57" fmla="*/ 15 h 23"/>
                <a:gd name="T58" fmla="*/ 9 w 31"/>
                <a:gd name="T59" fmla="*/ 13 h 23"/>
                <a:gd name="T60" fmla="*/ 9 w 31"/>
                <a:gd name="T61" fmla="*/ 13 h 23"/>
                <a:gd name="T62" fmla="*/ 7 w 31"/>
                <a:gd name="T63" fmla="*/ 11 h 23"/>
                <a:gd name="T64" fmla="*/ 7 w 31"/>
                <a:gd name="T65" fmla="*/ 10 h 23"/>
                <a:gd name="T66" fmla="*/ 5 w 31"/>
                <a:gd name="T67" fmla="*/ 9 h 23"/>
                <a:gd name="T68" fmla="*/ 4 w 31"/>
                <a:gd name="T69" fmla="*/ 7 h 23"/>
                <a:gd name="T70" fmla="*/ 3 w 31"/>
                <a:gd name="T71" fmla="*/ 6 h 23"/>
                <a:gd name="T72" fmla="*/ 3 w 31"/>
                <a:gd name="T73" fmla="*/ 5 h 23"/>
                <a:gd name="T74" fmla="*/ 3 w 31"/>
                <a:gd name="T75" fmla="*/ 5 h 23"/>
                <a:gd name="T76" fmla="*/ 5 w 31"/>
                <a:gd name="T77" fmla="*/ 6 h 23"/>
                <a:gd name="T78" fmla="*/ 7 w 31"/>
                <a:gd name="T79" fmla="*/ 7 h 23"/>
                <a:gd name="T80" fmla="*/ 11 w 31"/>
                <a:gd name="T81" fmla="*/ 10 h 23"/>
                <a:gd name="T82" fmla="*/ 13 w 31"/>
                <a:gd name="T83" fmla="*/ 12 h 23"/>
                <a:gd name="T84" fmla="*/ 15 w 31"/>
                <a:gd name="T85" fmla="*/ 14 h 23"/>
                <a:gd name="T86" fmla="*/ 16 w 31"/>
                <a:gd name="T87" fmla="*/ 14 h 23"/>
                <a:gd name="T88" fmla="*/ 18 w 31"/>
                <a:gd name="T89" fmla="*/ 15 h 23"/>
                <a:gd name="T90" fmla="*/ 20 w 31"/>
                <a:gd name="T91" fmla="*/ 17 h 23"/>
                <a:gd name="T92" fmla="*/ 23 w 31"/>
                <a:gd name="T93" fmla="*/ 19 h 23"/>
                <a:gd name="T94" fmla="*/ 1 w 31"/>
                <a:gd name="T95" fmla="*/ 4 h 23"/>
                <a:gd name="T96" fmla="*/ 0 w 31"/>
                <a:gd name="T97" fmla="*/ 1 h 23"/>
                <a:gd name="T98" fmla="*/ 31 w 31"/>
                <a:gd name="T99" fmla="*/ 14 h 23"/>
                <a:gd name="T100" fmla="*/ 28 w 31"/>
                <a:gd name="T101" fmla="*/ 14 h 23"/>
                <a:gd name="T102" fmla="*/ 30 w 31"/>
                <a:gd name="T103" fmla="*/ 16 h 23"/>
                <a:gd name="T104" fmla="*/ 20 w 31"/>
                <a:gd name="T105" fmla="*/ 7 h 23"/>
                <a:gd name="T106" fmla="*/ 20 w 31"/>
                <a:gd name="T107" fmla="*/ 7 h 23"/>
                <a:gd name="T108" fmla="*/ 16 w 31"/>
                <a:gd name="T109" fmla="*/ 18 h 23"/>
                <a:gd name="T110" fmla="*/ 16 w 31"/>
                <a:gd name="T111" fmla="*/ 19 h 23"/>
                <a:gd name="T112" fmla="*/ 16 w 31"/>
                <a:gd name="T113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" h="23">
                  <a:moveTo>
                    <a:pt x="26" y="12"/>
                  </a:moveTo>
                  <a:cubicBezTo>
                    <a:pt x="26" y="12"/>
                    <a:pt x="26" y="12"/>
                    <a:pt x="26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3" y="11"/>
                    <a:pt x="23" y="11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8"/>
                    <a:pt x="24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lose/>
                  <a:moveTo>
                    <a:pt x="26" y="22"/>
                  </a:move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3"/>
                    <a:pt x="26" y="2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6" y="23"/>
                    <a:pt x="27" y="23"/>
                    <a:pt x="27" y="23"/>
                  </a:cubicBezTo>
                  <a:cubicBezTo>
                    <a:pt x="27" y="23"/>
                    <a:pt x="27" y="22"/>
                    <a:pt x="26" y="22"/>
                  </a:cubicBezTo>
                  <a:close/>
                  <a:moveTo>
                    <a:pt x="20" y="9"/>
                  </a:move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7"/>
                  </a:cubicBezTo>
                  <a:cubicBezTo>
                    <a:pt x="20" y="8"/>
                    <a:pt x="20" y="8"/>
                    <a:pt x="20" y="9"/>
                  </a:cubicBezTo>
                  <a:close/>
                  <a:moveTo>
                    <a:pt x="6" y="11"/>
                  </a:moveTo>
                  <a:cubicBezTo>
                    <a:pt x="6" y="11"/>
                    <a:pt x="6" y="10"/>
                    <a:pt x="6" y="11"/>
                  </a:cubicBezTo>
                  <a:cubicBezTo>
                    <a:pt x="6" y="11"/>
                    <a:pt x="6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7" y="11"/>
                  </a:cubicBezTo>
                  <a:cubicBezTo>
                    <a:pt x="7" y="11"/>
                    <a:pt x="6" y="11"/>
                    <a:pt x="6" y="11"/>
                  </a:cubicBezTo>
                  <a:close/>
                  <a:moveTo>
                    <a:pt x="16" y="19"/>
                  </a:move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7" y="19"/>
                    <a:pt x="17" y="19"/>
                  </a:cubicBezTo>
                  <a:cubicBezTo>
                    <a:pt x="17" y="19"/>
                    <a:pt x="17" y="19"/>
                    <a:pt x="16" y="19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  <a:moveTo>
                    <a:pt x="14" y="17"/>
                  </a:moveTo>
                  <a:cubicBezTo>
                    <a:pt x="14" y="17"/>
                    <a:pt x="14" y="16"/>
                    <a:pt x="14" y="16"/>
                  </a:cubicBezTo>
                  <a:cubicBezTo>
                    <a:pt x="14" y="16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lose/>
                  <a:moveTo>
                    <a:pt x="22" y="21"/>
                  </a:moveTo>
                  <a:cubicBezTo>
                    <a:pt x="22" y="21"/>
                    <a:pt x="21" y="21"/>
                    <a:pt x="21" y="21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2" y="22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4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3" y="4"/>
                  </a:cubicBezTo>
                  <a:cubicBezTo>
                    <a:pt x="3" y="5"/>
                    <a:pt x="4" y="5"/>
                    <a:pt x="4" y="5"/>
                  </a:cubicBezTo>
                  <a:close/>
                  <a:moveTo>
                    <a:pt x="8" y="12"/>
                  </a:moveTo>
                  <a:cubicBezTo>
                    <a:pt x="7" y="12"/>
                    <a:pt x="8" y="12"/>
                    <a:pt x="8" y="12"/>
                  </a:cubicBezTo>
                  <a:cubicBezTo>
                    <a:pt x="8" y="12"/>
                    <a:pt x="7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lose/>
                  <a:moveTo>
                    <a:pt x="10" y="14"/>
                  </a:move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5"/>
                    <a:pt x="10" y="15"/>
                  </a:cubicBezTo>
                  <a:cubicBezTo>
                    <a:pt x="10" y="15"/>
                    <a:pt x="10" y="14"/>
                    <a:pt x="10" y="1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lose/>
                  <a:moveTo>
                    <a:pt x="23" y="21"/>
                  </a:move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0"/>
                  </a:cubicBezTo>
                  <a:cubicBezTo>
                    <a:pt x="21" y="20"/>
                    <a:pt x="21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8" y="19"/>
                    <a:pt x="18" y="20"/>
                    <a:pt x="18" y="19"/>
                  </a:cubicBezTo>
                  <a:cubicBezTo>
                    <a:pt x="18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4" y="17"/>
                    <a:pt x="14" y="17"/>
                  </a:cubicBezTo>
                  <a:cubicBezTo>
                    <a:pt x="15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4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6"/>
                    <a:pt x="12" y="16"/>
                    <a:pt x="12" y="16"/>
                  </a:cubicBezTo>
                  <a:cubicBezTo>
                    <a:pt x="12" y="16"/>
                    <a:pt x="12" y="16"/>
                    <a:pt x="13" y="16"/>
                  </a:cubicBezTo>
                  <a:cubicBezTo>
                    <a:pt x="13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0" y="14"/>
                    <a:pt x="10" y="14"/>
                  </a:cubicBezTo>
                  <a:cubicBezTo>
                    <a:pt x="10" y="14"/>
                    <a:pt x="10" y="14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2" y="6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3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7" y="7"/>
                    <a:pt x="7" y="7"/>
                  </a:cubicBezTo>
                  <a:cubicBezTo>
                    <a:pt x="7" y="7"/>
                    <a:pt x="8" y="7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9"/>
                    <a:pt x="11" y="9"/>
                    <a:pt x="11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2" y="10"/>
                    <a:pt x="12" y="10"/>
                    <a:pt x="12" y="11"/>
                  </a:cubicBezTo>
                  <a:cubicBezTo>
                    <a:pt x="12" y="11"/>
                    <a:pt x="12" y="11"/>
                    <a:pt x="12" y="12"/>
                  </a:cubicBezTo>
                  <a:cubicBezTo>
                    <a:pt x="12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4" y="12"/>
                    <a:pt x="13" y="12"/>
                    <a:pt x="13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5" y="13"/>
                    <a:pt x="15" y="13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5"/>
                    <a:pt x="16" y="15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7" y="14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9" y="16"/>
                    <a:pt x="19" y="16"/>
                  </a:cubicBezTo>
                  <a:cubicBezTo>
                    <a:pt x="19" y="17"/>
                    <a:pt x="20" y="17"/>
                    <a:pt x="20" y="17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2" y="18"/>
                  </a:cubicBezTo>
                  <a:cubicBezTo>
                    <a:pt x="22" y="18"/>
                    <a:pt x="22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0"/>
                    <a:pt x="23" y="20"/>
                    <a:pt x="23" y="21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  <a:moveTo>
                    <a:pt x="0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  <a:moveTo>
                    <a:pt x="31" y="14"/>
                  </a:move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29" y="14"/>
                    <a:pt x="30" y="14"/>
                  </a:cubicBezTo>
                  <a:cubicBezTo>
                    <a:pt x="30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8" y="14"/>
                    <a:pt x="28" y="14"/>
                  </a:cubicBezTo>
                  <a:cubicBezTo>
                    <a:pt x="29" y="14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1" y="16"/>
                    <a:pt x="31" y="15"/>
                    <a:pt x="31" y="15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31" y="15"/>
                    <a:pt x="30" y="15"/>
                    <a:pt x="31" y="15"/>
                  </a:cubicBezTo>
                  <a:cubicBezTo>
                    <a:pt x="31" y="14"/>
                    <a:pt x="31" y="14"/>
                    <a:pt x="31" y="14"/>
                  </a:cubicBezTo>
                  <a:close/>
                  <a:moveTo>
                    <a:pt x="20" y="7"/>
                  </a:moveTo>
                  <a:cubicBezTo>
                    <a:pt x="21" y="7"/>
                    <a:pt x="21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6"/>
                    <a:pt x="20" y="6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lose/>
                  <a:moveTo>
                    <a:pt x="16" y="18"/>
                  </a:move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lose/>
                  <a:moveTo>
                    <a:pt x="16" y="19"/>
                  </a:move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lose/>
                  <a:moveTo>
                    <a:pt x="16" y="18"/>
                  </a:move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" name="Freeform 736">
              <a:extLst>
                <a:ext uri="{FF2B5EF4-FFF2-40B4-BE49-F238E27FC236}">
                  <a16:creationId xmlns:a16="http://schemas.microsoft.com/office/drawing/2014/main" id="{C4CA25B2-DB1A-DF92-6276-7BD6E6E644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74313" y="5362575"/>
              <a:ext cx="128587" cy="92075"/>
            </a:xfrm>
            <a:custGeom>
              <a:avLst/>
              <a:gdLst>
                <a:gd name="T0" fmla="*/ 9 w 31"/>
                <a:gd name="T1" fmla="*/ 20 h 22"/>
                <a:gd name="T2" fmla="*/ 7 w 31"/>
                <a:gd name="T3" fmla="*/ 21 h 22"/>
                <a:gd name="T4" fmla="*/ 9 w 31"/>
                <a:gd name="T5" fmla="*/ 20 h 22"/>
                <a:gd name="T6" fmla="*/ 11 w 31"/>
                <a:gd name="T7" fmla="*/ 14 h 22"/>
                <a:gd name="T8" fmla="*/ 9 w 31"/>
                <a:gd name="T9" fmla="*/ 14 h 22"/>
                <a:gd name="T10" fmla="*/ 6 w 31"/>
                <a:gd name="T11" fmla="*/ 15 h 22"/>
                <a:gd name="T12" fmla="*/ 2 w 31"/>
                <a:gd name="T13" fmla="*/ 13 h 22"/>
                <a:gd name="T14" fmla="*/ 3 w 31"/>
                <a:gd name="T15" fmla="*/ 11 h 22"/>
                <a:gd name="T16" fmla="*/ 5 w 31"/>
                <a:gd name="T17" fmla="*/ 9 h 22"/>
                <a:gd name="T18" fmla="*/ 7 w 31"/>
                <a:gd name="T19" fmla="*/ 9 h 22"/>
                <a:gd name="T20" fmla="*/ 9 w 31"/>
                <a:gd name="T21" fmla="*/ 9 h 22"/>
                <a:gd name="T22" fmla="*/ 11 w 31"/>
                <a:gd name="T23" fmla="*/ 12 h 22"/>
                <a:gd name="T24" fmla="*/ 15 w 31"/>
                <a:gd name="T25" fmla="*/ 13 h 22"/>
                <a:gd name="T26" fmla="*/ 18 w 31"/>
                <a:gd name="T27" fmla="*/ 4 h 22"/>
                <a:gd name="T28" fmla="*/ 16 w 31"/>
                <a:gd name="T29" fmla="*/ 4 h 22"/>
                <a:gd name="T30" fmla="*/ 14 w 31"/>
                <a:gd name="T31" fmla="*/ 6 h 22"/>
                <a:gd name="T32" fmla="*/ 12 w 31"/>
                <a:gd name="T33" fmla="*/ 6 h 22"/>
                <a:gd name="T34" fmla="*/ 11 w 31"/>
                <a:gd name="T35" fmla="*/ 4 h 22"/>
                <a:gd name="T36" fmla="*/ 12 w 31"/>
                <a:gd name="T37" fmla="*/ 3 h 22"/>
                <a:gd name="T38" fmla="*/ 14 w 31"/>
                <a:gd name="T39" fmla="*/ 2 h 22"/>
                <a:gd name="T40" fmla="*/ 17 w 31"/>
                <a:gd name="T41" fmla="*/ 1 h 22"/>
                <a:gd name="T42" fmla="*/ 18 w 31"/>
                <a:gd name="T43" fmla="*/ 1 h 22"/>
                <a:gd name="T44" fmla="*/ 19 w 31"/>
                <a:gd name="T45" fmla="*/ 0 h 22"/>
                <a:gd name="T46" fmla="*/ 19 w 31"/>
                <a:gd name="T47" fmla="*/ 1 h 22"/>
                <a:gd name="T48" fmla="*/ 17 w 31"/>
                <a:gd name="T49" fmla="*/ 4 h 22"/>
                <a:gd name="T50" fmla="*/ 20 w 31"/>
                <a:gd name="T51" fmla="*/ 2 h 22"/>
                <a:gd name="T52" fmla="*/ 20 w 31"/>
                <a:gd name="T53" fmla="*/ 4 h 22"/>
                <a:gd name="T54" fmla="*/ 27 w 31"/>
                <a:gd name="T55" fmla="*/ 7 h 22"/>
                <a:gd name="T56" fmla="*/ 21 w 31"/>
                <a:gd name="T57" fmla="*/ 2 h 22"/>
                <a:gd name="T58" fmla="*/ 19 w 31"/>
                <a:gd name="T59" fmla="*/ 17 h 22"/>
                <a:gd name="T60" fmla="*/ 22 w 31"/>
                <a:gd name="T61" fmla="*/ 4 h 22"/>
                <a:gd name="T62" fmla="*/ 8 w 31"/>
                <a:gd name="T63" fmla="*/ 16 h 22"/>
                <a:gd name="T64" fmla="*/ 22 w 31"/>
                <a:gd name="T65" fmla="*/ 5 h 22"/>
                <a:gd name="T66" fmla="*/ 2 w 31"/>
                <a:gd name="T67" fmla="*/ 7 h 22"/>
                <a:gd name="T68" fmla="*/ 25 w 31"/>
                <a:gd name="T69" fmla="*/ 11 h 22"/>
                <a:gd name="T70" fmla="*/ 3 w 31"/>
                <a:gd name="T71" fmla="*/ 5 h 22"/>
                <a:gd name="T72" fmla="*/ 10 w 31"/>
                <a:gd name="T73" fmla="*/ 20 h 22"/>
                <a:gd name="T74" fmla="*/ 1 w 31"/>
                <a:gd name="T75" fmla="*/ 11 h 22"/>
                <a:gd name="T76" fmla="*/ 26 w 31"/>
                <a:gd name="T77" fmla="*/ 9 h 22"/>
                <a:gd name="T78" fmla="*/ 17 w 31"/>
                <a:gd name="T79" fmla="*/ 12 h 22"/>
                <a:gd name="T80" fmla="*/ 27 w 31"/>
                <a:gd name="T81" fmla="*/ 13 h 22"/>
                <a:gd name="T82" fmla="*/ 28 w 31"/>
                <a:gd name="T83" fmla="*/ 11 h 22"/>
                <a:gd name="T84" fmla="*/ 12 w 31"/>
                <a:gd name="T85" fmla="*/ 3 h 22"/>
                <a:gd name="T86" fmla="*/ 14 w 31"/>
                <a:gd name="T87" fmla="*/ 10 h 22"/>
                <a:gd name="T88" fmla="*/ 1 w 31"/>
                <a:gd name="T89" fmla="*/ 11 h 22"/>
                <a:gd name="T90" fmla="*/ 16 w 31"/>
                <a:gd name="T91" fmla="*/ 1 h 22"/>
                <a:gd name="T92" fmla="*/ 3 w 31"/>
                <a:gd name="T93" fmla="*/ 6 h 22"/>
                <a:gd name="T94" fmla="*/ 1 w 31"/>
                <a:gd name="T95" fmla="*/ 8 h 22"/>
                <a:gd name="T96" fmla="*/ 12 w 31"/>
                <a:gd name="T97" fmla="*/ 3 h 22"/>
                <a:gd name="T98" fmla="*/ 0 w 31"/>
                <a:gd name="T99" fmla="*/ 7 h 22"/>
                <a:gd name="T100" fmla="*/ 4 w 31"/>
                <a:gd name="T101" fmla="*/ 9 h 22"/>
                <a:gd name="T102" fmla="*/ 13 w 31"/>
                <a:gd name="T103" fmla="*/ 2 h 22"/>
                <a:gd name="T104" fmla="*/ 12 w 31"/>
                <a:gd name="T105" fmla="*/ 10 h 22"/>
                <a:gd name="T106" fmla="*/ 28 w 31"/>
                <a:gd name="T107" fmla="*/ 7 h 22"/>
                <a:gd name="T108" fmla="*/ 31 w 31"/>
                <a:gd name="T109" fmla="*/ 20 h 22"/>
                <a:gd name="T110" fmla="*/ 12 w 31"/>
                <a:gd name="T111" fmla="*/ 11 h 22"/>
                <a:gd name="T112" fmla="*/ 15 w 31"/>
                <a:gd name="T113" fmla="*/ 2 h 22"/>
                <a:gd name="T114" fmla="*/ 2 w 31"/>
                <a:gd name="T115" fmla="*/ 7 h 22"/>
                <a:gd name="T116" fmla="*/ 23 w 31"/>
                <a:gd name="T117" fmla="*/ 2 h 22"/>
                <a:gd name="T118" fmla="*/ 9 w 31"/>
                <a:gd name="T119" fmla="*/ 14 h 22"/>
                <a:gd name="T120" fmla="*/ 1 w 31"/>
                <a:gd name="T121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" h="22">
                  <a:moveTo>
                    <a:pt x="10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9" y="21"/>
                  </a:cubicBezTo>
                  <a:cubicBezTo>
                    <a:pt x="9" y="21"/>
                    <a:pt x="9" y="21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8" y="20"/>
                    <a:pt x="9" y="20"/>
                    <a:pt x="9" y="20"/>
                  </a:cubicBezTo>
                  <a:cubicBezTo>
                    <a:pt x="9" y="20"/>
                    <a:pt x="8" y="20"/>
                    <a:pt x="8" y="20"/>
                  </a:cubicBezTo>
                  <a:cubicBezTo>
                    <a:pt x="8" y="20"/>
                    <a:pt x="8" y="21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1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lose/>
                  <a:moveTo>
                    <a:pt x="12" y="13"/>
                  </a:moveTo>
                  <a:cubicBezTo>
                    <a:pt x="11" y="13"/>
                    <a:pt x="11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3"/>
                    <a:pt x="11" y="13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5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8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8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10"/>
                    <a:pt x="9" y="10"/>
                  </a:cubicBezTo>
                  <a:cubicBezTo>
                    <a:pt x="9" y="10"/>
                    <a:pt x="10" y="10"/>
                    <a:pt x="9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lose/>
                  <a:moveTo>
                    <a:pt x="16" y="13"/>
                  </a:move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3"/>
                    <a:pt x="16" y="13"/>
                  </a:cubicBezTo>
                  <a:close/>
                  <a:moveTo>
                    <a:pt x="19" y="4"/>
                  </a:move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7" y="4"/>
                    <a:pt x="17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5"/>
                  </a:cubicBezTo>
                  <a:cubicBezTo>
                    <a:pt x="14" y="5"/>
                    <a:pt x="14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0"/>
                    <a:pt x="19" y="1"/>
                  </a:cubicBezTo>
                  <a:cubicBezTo>
                    <a:pt x="19" y="1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7" y="3"/>
                    <a:pt x="18" y="3"/>
                    <a:pt x="18" y="3"/>
                  </a:cubicBezTo>
                  <a:cubicBezTo>
                    <a:pt x="18" y="3"/>
                    <a:pt x="18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ubicBezTo>
                    <a:pt x="18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lose/>
                  <a:moveTo>
                    <a:pt x="16" y="9"/>
                  </a:moveTo>
                  <a:cubicBezTo>
                    <a:pt x="16" y="9"/>
                    <a:pt x="17" y="9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lose/>
                  <a:moveTo>
                    <a:pt x="28" y="7"/>
                  </a:moveTo>
                  <a:cubicBezTo>
                    <a:pt x="28" y="7"/>
                    <a:pt x="28" y="7"/>
                    <a:pt x="28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9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8" y="8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lose/>
                  <a:moveTo>
                    <a:pt x="21" y="2"/>
                  </a:moveTo>
                  <a:cubicBezTo>
                    <a:pt x="21" y="2"/>
                    <a:pt x="21" y="2"/>
                    <a:pt x="21" y="2"/>
                  </a:cubicBezTo>
                  <a:cubicBezTo>
                    <a:pt x="20" y="2"/>
                    <a:pt x="20" y="2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lose/>
                  <a:moveTo>
                    <a:pt x="20" y="17"/>
                  </a:move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lose/>
                  <a:moveTo>
                    <a:pt x="21" y="5"/>
                  </a:move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2" y="4"/>
                    <a:pt x="22" y="4"/>
                  </a:cubicBezTo>
                  <a:cubicBezTo>
                    <a:pt x="22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1" y="6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lose/>
                  <a:moveTo>
                    <a:pt x="8" y="16"/>
                  </a:move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lose/>
                  <a:moveTo>
                    <a:pt x="2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5"/>
                  </a:cubicBezTo>
                  <a:cubicBezTo>
                    <a:pt x="22" y="5"/>
                    <a:pt x="22" y="5"/>
                    <a:pt x="22" y="4"/>
                  </a:cubicBezTo>
                  <a:cubicBezTo>
                    <a:pt x="22" y="4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lose/>
                  <a:moveTo>
                    <a:pt x="2" y="7"/>
                  </a:moveTo>
                  <a:cubicBezTo>
                    <a:pt x="2" y="7"/>
                    <a:pt x="2" y="6"/>
                    <a:pt x="2" y="6"/>
                  </a:cubicBezTo>
                  <a:cubicBezTo>
                    <a:pt x="2" y="6"/>
                    <a:pt x="2" y="6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lose/>
                  <a:moveTo>
                    <a:pt x="22" y="20"/>
                  </a:moveTo>
                  <a:cubicBezTo>
                    <a:pt x="22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lose/>
                  <a:moveTo>
                    <a:pt x="25" y="11"/>
                  </a:move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  <a:moveTo>
                    <a:pt x="19" y="21"/>
                  </a:move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2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lose/>
                  <a:moveTo>
                    <a:pt x="10" y="19"/>
                  </a:move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lose/>
                  <a:moveTo>
                    <a:pt x="27" y="20"/>
                  </a:move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27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7" y="20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4" y="17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lose/>
                  <a:moveTo>
                    <a:pt x="1" y="12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lose/>
                  <a:moveTo>
                    <a:pt x="1" y="8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lose/>
                  <a:moveTo>
                    <a:pt x="26" y="9"/>
                  </a:move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  <a:moveTo>
                    <a:pt x="17" y="11"/>
                  </a:move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6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7" y="11"/>
                    <a:pt x="17" y="11"/>
                  </a:cubicBezTo>
                  <a:close/>
                  <a:moveTo>
                    <a:pt x="30" y="21"/>
                  </a:move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lose/>
                  <a:moveTo>
                    <a:pt x="27" y="13"/>
                  </a:move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lose/>
                  <a:moveTo>
                    <a:pt x="20" y="4"/>
                  </a:move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4"/>
                    <a:pt x="20" y="4"/>
                    <a:pt x="20" y="4"/>
                  </a:cubicBezTo>
                  <a:close/>
                  <a:moveTo>
                    <a:pt x="28" y="11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9" y="11"/>
                    <a:pt x="29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lose/>
                  <a:moveTo>
                    <a:pt x="9" y="5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lose/>
                  <a:moveTo>
                    <a:pt x="26" y="8"/>
                  </a:move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lose/>
                  <a:moveTo>
                    <a:pt x="23" y="4"/>
                  </a:moveTo>
                  <a:cubicBezTo>
                    <a:pt x="23" y="4"/>
                    <a:pt x="23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4"/>
                    <a:pt x="22" y="4"/>
                  </a:cubicBezTo>
                  <a:cubicBezTo>
                    <a:pt x="22" y="4"/>
                    <a:pt x="22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lose/>
                  <a:moveTo>
                    <a:pt x="12" y="3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3"/>
                    <a:pt x="13" y="2"/>
                  </a:cubicBezTo>
                  <a:cubicBezTo>
                    <a:pt x="13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lose/>
                  <a:moveTo>
                    <a:pt x="30" y="18"/>
                  </a:move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7"/>
                    <a:pt x="30" y="18"/>
                  </a:cubicBezTo>
                  <a:close/>
                  <a:moveTo>
                    <a:pt x="30" y="19"/>
                  </a:moveTo>
                  <a:cubicBezTo>
                    <a:pt x="30" y="19"/>
                    <a:pt x="30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30" y="19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lose/>
                  <a:moveTo>
                    <a:pt x="14" y="10"/>
                  </a:move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0"/>
                    <a:pt x="14" y="10"/>
                    <a:pt x="14" y="10"/>
                  </a:cubicBezTo>
                  <a:close/>
                  <a:moveTo>
                    <a:pt x="31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3" y="6"/>
                  </a:cubicBezTo>
                  <a:close/>
                  <a:moveTo>
                    <a:pt x="1" y="11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lose/>
                  <a:moveTo>
                    <a:pt x="15" y="11"/>
                  </a:move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5" y="11"/>
                    <a:pt x="15" y="11"/>
                  </a:cubicBezTo>
                  <a:close/>
                  <a:moveTo>
                    <a:pt x="11" y="3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lose/>
                  <a:moveTo>
                    <a:pt x="25" y="6"/>
                  </a:move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lose/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lose/>
                  <a:moveTo>
                    <a:pt x="23" y="18"/>
                  </a:move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lose/>
                  <a:moveTo>
                    <a:pt x="24" y="8"/>
                  </a:moveTo>
                  <a:cubicBezTo>
                    <a:pt x="24" y="8"/>
                    <a:pt x="23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lose/>
                  <a:moveTo>
                    <a:pt x="13" y="9"/>
                  </a:move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4" y="9"/>
                    <a:pt x="14" y="9"/>
                  </a:cubicBezTo>
                  <a:cubicBezTo>
                    <a:pt x="14" y="9"/>
                    <a:pt x="13" y="9"/>
                    <a:pt x="13" y="9"/>
                  </a:cubicBezTo>
                  <a:close/>
                  <a:moveTo>
                    <a:pt x="2" y="6"/>
                  </a:moveTo>
                  <a:cubicBezTo>
                    <a:pt x="2" y="6"/>
                    <a:pt x="2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lose/>
                  <a:moveTo>
                    <a:pt x="28" y="19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lose/>
                  <a:moveTo>
                    <a:pt x="12" y="10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3" y="11"/>
                    <a:pt x="13" y="11"/>
                  </a:cubicBezTo>
                  <a:cubicBezTo>
                    <a:pt x="13" y="11"/>
                    <a:pt x="13" y="11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lose/>
                  <a:moveTo>
                    <a:pt x="1" y="8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lose/>
                  <a:moveTo>
                    <a:pt x="14" y="2"/>
                  </a:moveTo>
                  <a:cubicBezTo>
                    <a:pt x="14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lose/>
                  <a:moveTo>
                    <a:pt x="31" y="22"/>
                  </a:move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1"/>
                    <a:pt x="31" y="22"/>
                    <a:pt x="31" y="22"/>
                  </a:cubicBezTo>
                  <a:close/>
                  <a:moveTo>
                    <a:pt x="12" y="3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lose/>
                  <a:moveTo>
                    <a:pt x="28" y="8"/>
                  </a:moveTo>
                  <a:cubicBezTo>
                    <a:pt x="28" y="8"/>
                    <a:pt x="28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lose/>
                  <a:moveTo>
                    <a:pt x="29" y="15"/>
                  </a:move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9" y="15"/>
                    <a:pt x="28" y="15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lose/>
                  <a:moveTo>
                    <a:pt x="31" y="16"/>
                  </a:move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lose/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lose/>
                  <a:moveTo>
                    <a:pt x="4" y="9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lose/>
                  <a:moveTo>
                    <a:pt x="25" y="16"/>
                  </a:move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lose/>
                  <a:moveTo>
                    <a:pt x="1" y="11"/>
                  </a:moveTo>
                  <a:cubicBezTo>
                    <a:pt x="1" y="12"/>
                    <a:pt x="1" y="12"/>
                    <a:pt x="2" y="12"/>
                  </a:cubicBezTo>
                  <a:cubicBezTo>
                    <a:pt x="1" y="12"/>
                    <a:pt x="1" y="11"/>
                    <a:pt x="1" y="11"/>
                  </a:cubicBezTo>
                  <a:close/>
                  <a:moveTo>
                    <a:pt x="24" y="9"/>
                  </a:move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lose/>
                  <a:moveTo>
                    <a:pt x="8" y="21"/>
                  </a:move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lose/>
                  <a:moveTo>
                    <a:pt x="13" y="2"/>
                  </a:move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lose/>
                  <a:moveTo>
                    <a:pt x="14" y="2"/>
                  </a:move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lose/>
                  <a:moveTo>
                    <a:pt x="8" y="21"/>
                  </a:move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lose/>
                  <a:moveTo>
                    <a:pt x="8" y="8"/>
                  </a:move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8" y="8"/>
                    <a:pt x="8" y="8"/>
                  </a:cubicBezTo>
                  <a:close/>
                  <a:moveTo>
                    <a:pt x="31" y="20"/>
                  </a:move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lose/>
                  <a:moveTo>
                    <a:pt x="12" y="10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2" y="10"/>
                  </a:cubicBezTo>
                  <a:close/>
                  <a:moveTo>
                    <a:pt x="10" y="14"/>
                  </a:moveTo>
                  <a:cubicBezTo>
                    <a:pt x="10" y="14"/>
                    <a:pt x="10" y="14"/>
                    <a:pt x="11" y="14"/>
                  </a:cubicBezTo>
                  <a:cubicBezTo>
                    <a:pt x="11" y="14"/>
                    <a:pt x="10" y="14"/>
                    <a:pt x="10" y="14"/>
                  </a:cubicBezTo>
                  <a:close/>
                  <a:moveTo>
                    <a:pt x="11" y="19"/>
                  </a:moveTo>
                  <a:cubicBezTo>
                    <a:pt x="11" y="19"/>
                    <a:pt x="10" y="19"/>
                    <a:pt x="1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lose/>
                  <a:moveTo>
                    <a:pt x="2" y="11"/>
                  </a:move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1" y="11"/>
                    <a:pt x="1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lose/>
                  <a:moveTo>
                    <a:pt x="28" y="7"/>
                  </a:move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lose/>
                  <a:moveTo>
                    <a:pt x="15" y="2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lose/>
                  <a:moveTo>
                    <a:pt x="31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lose/>
                  <a:moveTo>
                    <a:pt x="24" y="8"/>
                  </a:move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lose/>
                  <a:moveTo>
                    <a:pt x="30" y="18"/>
                  </a:move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31" y="20"/>
                  </a:move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lose/>
                  <a:moveTo>
                    <a:pt x="12" y="11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2"/>
                    <a:pt x="12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lose/>
                  <a:moveTo>
                    <a:pt x="7" y="16"/>
                  </a:move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lose/>
                  <a:moveTo>
                    <a:pt x="1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lose/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lose/>
                  <a:moveTo>
                    <a:pt x="14" y="1"/>
                  </a:move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lose/>
                  <a:moveTo>
                    <a:pt x="15" y="2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lose/>
                  <a:moveTo>
                    <a:pt x="3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28" y="20"/>
                  </a:move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  <a:moveTo>
                    <a:pt x="1" y="11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lose/>
                  <a:moveTo>
                    <a:pt x="2" y="7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1" y="7"/>
                    <a:pt x="1" y="7"/>
                  </a:cubicBezTo>
                  <a:cubicBezTo>
                    <a:pt x="1" y="7"/>
                    <a:pt x="2" y="7"/>
                    <a:pt x="2" y="7"/>
                  </a:cubicBezTo>
                  <a:close/>
                  <a:moveTo>
                    <a:pt x="12" y="3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lose/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lose/>
                  <a:moveTo>
                    <a:pt x="13" y="9"/>
                  </a:move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lose/>
                  <a:moveTo>
                    <a:pt x="5" y="9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lose/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lose/>
                  <a:moveTo>
                    <a:pt x="23" y="2"/>
                  </a:moveTo>
                  <a:cubicBezTo>
                    <a:pt x="23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3" y="2"/>
                    <a:pt x="23" y="2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  <a:moveTo>
                    <a:pt x="30" y="20"/>
                  </a:move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lose/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lose/>
                  <a:moveTo>
                    <a:pt x="9" y="14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lose/>
                  <a:moveTo>
                    <a:pt x="29" y="8"/>
                  </a:move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lose/>
                  <a:moveTo>
                    <a:pt x="2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5" y="2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lose/>
                  <a:moveTo>
                    <a:pt x="1" y="7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lose/>
                  <a:moveTo>
                    <a:pt x="1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lose/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lose/>
                  <a:moveTo>
                    <a:pt x="11" y="13"/>
                  </a:move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6C26A76B-E823-173A-E6A0-2074C3DF5B88}"/>
              </a:ext>
            </a:extLst>
          </p:cNvPr>
          <p:cNvGrpSpPr/>
          <p:nvPr/>
        </p:nvGrpSpPr>
        <p:grpSpPr>
          <a:xfrm>
            <a:off x="4740593" y="4319305"/>
            <a:ext cx="592242" cy="486628"/>
            <a:chOff x="8555038" y="5203825"/>
            <a:chExt cx="1154112" cy="1074738"/>
          </a:xfrm>
          <a:solidFill>
            <a:srgbClr val="DDF5FF"/>
          </a:solidFill>
        </p:grpSpPr>
        <p:sp>
          <p:nvSpPr>
            <p:cNvPr id="58" name="Freeform 737">
              <a:extLst>
                <a:ext uri="{FF2B5EF4-FFF2-40B4-BE49-F238E27FC236}">
                  <a16:creationId xmlns:a16="http://schemas.microsoft.com/office/drawing/2014/main" id="{96658F50-DB5C-8D33-020C-A2010D1F64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5038" y="5291138"/>
              <a:ext cx="454025" cy="676275"/>
            </a:xfrm>
            <a:custGeom>
              <a:avLst/>
              <a:gdLst>
                <a:gd name="T0" fmla="*/ 5 w 109"/>
                <a:gd name="T1" fmla="*/ 87 h 162"/>
                <a:gd name="T2" fmla="*/ 5 w 109"/>
                <a:gd name="T3" fmla="*/ 90 h 162"/>
                <a:gd name="T4" fmla="*/ 1 w 109"/>
                <a:gd name="T5" fmla="*/ 88 h 162"/>
                <a:gd name="T6" fmla="*/ 1 w 109"/>
                <a:gd name="T7" fmla="*/ 88 h 162"/>
                <a:gd name="T8" fmla="*/ 2 w 109"/>
                <a:gd name="T9" fmla="*/ 89 h 162"/>
                <a:gd name="T10" fmla="*/ 17 w 109"/>
                <a:gd name="T11" fmla="*/ 50 h 162"/>
                <a:gd name="T12" fmla="*/ 17 w 109"/>
                <a:gd name="T13" fmla="*/ 50 h 162"/>
                <a:gd name="T14" fmla="*/ 79 w 109"/>
                <a:gd name="T15" fmla="*/ 12 h 162"/>
                <a:gd name="T16" fmla="*/ 84 w 109"/>
                <a:gd name="T17" fmla="*/ 6 h 162"/>
                <a:gd name="T18" fmla="*/ 83 w 109"/>
                <a:gd name="T19" fmla="*/ 7 h 162"/>
                <a:gd name="T20" fmla="*/ 106 w 109"/>
                <a:gd name="T21" fmla="*/ 9 h 162"/>
                <a:gd name="T22" fmla="*/ 103 w 109"/>
                <a:gd name="T23" fmla="*/ 12 h 162"/>
                <a:gd name="T24" fmla="*/ 103 w 109"/>
                <a:gd name="T25" fmla="*/ 6 h 162"/>
                <a:gd name="T26" fmla="*/ 97 w 109"/>
                <a:gd name="T27" fmla="*/ 2 h 162"/>
                <a:gd name="T28" fmla="*/ 93 w 109"/>
                <a:gd name="T29" fmla="*/ 3 h 162"/>
                <a:gd name="T30" fmla="*/ 90 w 109"/>
                <a:gd name="T31" fmla="*/ 3 h 162"/>
                <a:gd name="T32" fmla="*/ 88 w 109"/>
                <a:gd name="T33" fmla="*/ 7 h 162"/>
                <a:gd name="T34" fmla="*/ 86 w 109"/>
                <a:gd name="T35" fmla="*/ 6 h 162"/>
                <a:gd name="T36" fmla="*/ 85 w 109"/>
                <a:gd name="T37" fmla="*/ 10 h 162"/>
                <a:gd name="T38" fmla="*/ 83 w 109"/>
                <a:gd name="T39" fmla="*/ 12 h 162"/>
                <a:gd name="T40" fmla="*/ 80 w 109"/>
                <a:gd name="T41" fmla="*/ 12 h 162"/>
                <a:gd name="T42" fmla="*/ 79 w 109"/>
                <a:gd name="T43" fmla="*/ 16 h 162"/>
                <a:gd name="T44" fmla="*/ 78 w 109"/>
                <a:gd name="T45" fmla="*/ 18 h 162"/>
                <a:gd name="T46" fmla="*/ 74 w 109"/>
                <a:gd name="T47" fmla="*/ 17 h 162"/>
                <a:gd name="T48" fmla="*/ 72 w 109"/>
                <a:gd name="T49" fmla="*/ 20 h 162"/>
                <a:gd name="T50" fmla="*/ 73 w 109"/>
                <a:gd name="T51" fmla="*/ 25 h 162"/>
                <a:gd name="T52" fmla="*/ 70 w 109"/>
                <a:gd name="T53" fmla="*/ 22 h 162"/>
                <a:gd name="T54" fmla="*/ 67 w 109"/>
                <a:gd name="T55" fmla="*/ 21 h 162"/>
                <a:gd name="T56" fmla="*/ 63 w 109"/>
                <a:gd name="T57" fmla="*/ 26 h 162"/>
                <a:gd name="T58" fmla="*/ 60 w 109"/>
                <a:gd name="T59" fmla="*/ 35 h 162"/>
                <a:gd name="T60" fmla="*/ 51 w 109"/>
                <a:gd name="T61" fmla="*/ 44 h 162"/>
                <a:gd name="T62" fmla="*/ 42 w 109"/>
                <a:gd name="T63" fmla="*/ 45 h 162"/>
                <a:gd name="T64" fmla="*/ 30 w 109"/>
                <a:gd name="T65" fmla="*/ 50 h 162"/>
                <a:gd name="T66" fmla="*/ 26 w 109"/>
                <a:gd name="T67" fmla="*/ 50 h 162"/>
                <a:gd name="T68" fmla="*/ 20 w 109"/>
                <a:gd name="T69" fmla="*/ 53 h 162"/>
                <a:gd name="T70" fmla="*/ 13 w 109"/>
                <a:gd name="T71" fmla="*/ 58 h 162"/>
                <a:gd name="T72" fmla="*/ 8 w 109"/>
                <a:gd name="T73" fmla="*/ 60 h 162"/>
                <a:gd name="T74" fmla="*/ 6 w 109"/>
                <a:gd name="T75" fmla="*/ 67 h 162"/>
                <a:gd name="T76" fmla="*/ 4 w 109"/>
                <a:gd name="T77" fmla="*/ 79 h 162"/>
                <a:gd name="T78" fmla="*/ 9 w 109"/>
                <a:gd name="T79" fmla="*/ 89 h 162"/>
                <a:gd name="T80" fmla="*/ 7 w 109"/>
                <a:gd name="T81" fmla="*/ 90 h 162"/>
                <a:gd name="T82" fmla="*/ 4 w 109"/>
                <a:gd name="T83" fmla="*/ 91 h 162"/>
                <a:gd name="T84" fmla="*/ 4 w 109"/>
                <a:gd name="T85" fmla="*/ 94 h 162"/>
                <a:gd name="T86" fmla="*/ 11 w 109"/>
                <a:gd name="T87" fmla="*/ 109 h 162"/>
                <a:gd name="T88" fmla="*/ 16 w 109"/>
                <a:gd name="T89" fmla="*/ 127 h 162"/>
                <a:gd name="T90" fmla="*/ 19 w 109"/>
                <a:gd name="T91" fmla="*/ 144 h 162"/>
                <a:gd name="T92" fmla="*/ 15 w 109"/>
                <a:gd name="T93" fmla="*/ 154 h 162"/>
                <a:gd name="T94" fmla="*/ 24 w 109"/>
                <a:gd name="T95" fmla="*/ 160 h 162"/>
                <a:gd name="T96" fmla="*/ 31 w 109"/>
                <a:gd name="T97" fmla="*/ 161 h 162"/>
                <a:gd name="T98" fmla="*/ 36 w 109"/>
                <a:gd name="T99" fmla="*/ 160 h 162"/>
                <a:gd name="T100" fmla="*/ 42 w 109"/>
                <a:gd name="T101" fmla="*/ 156 h 162"/>
                <a:gd name="T102" fmla="*/ 47 w 109"/>
                <a:gd name="T103" fmla="*/ 152 h 162"/>
                <a:gd name="T104" fmla="*/ 58 w 109"/>
                <a:gd name="T105" fmla="*/ 151 h 162"/>
                <a:gd name="T106" fmla="*/ 64 w 109"/>
                <a:gd name="T107" fmla="*/ 152 h 162"/>
                <a:gd name="T108" fmla="*/ 71 w 109"/>
                <a:gd name="T109" fmla="*/ 152 h 162"/>
                <a:gd name="T110" fmla="*/ 75 w 109"/>
                <a:gd name="T111" fmla="*/ 149 h 162"/>
                <a:gd name="T112" fmla="*/ 81 w 109"/>
                <a:gd name="T113" fmla="*/ 143 h 162"/>
                <a:gd name="T114" fmla="*/ 91 w 109"/>
                <a:gd name="T115" fmla="*/ 138 h 162"/>
                <a:gd name="T116" fmla="*/ 109 w 109"/>
                <a:gd name="T117" fmla="*/ 13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9" h="162">
                  <a:moveTo>
                    <a:pt x="3" y="87"/>
                  </a:moveTo>
                  <a:cubicBezTo>
                    <a:pt x="3" y="87"/>
                    <a:pt x="3" y="87"/>
                    <a:pt x="3" y="87"/>
                  </a:cubicBezTo>
                  <a:cubicBezTo>
                    <a:pt x="3" y="87"/>
                    <a:pt x="4" y="87"/>
                    <a:pt x="4" y="87"/>
                  </a:cubicBezTo>
                  <a:cubicBezTo>
                    <a:pt x="4" y="87"/>
                    <a:pt x="4" y="87"/>
                    <a:pt x="4" y="86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6"/>
                    <a:pt x="4" y="86"/>
                    <a:pt x="5" y="86"/>
                  </a:cubicBezTo>
                  <a:cubicBezTo>
                    <a:pt x="5" y="86"/>
                    <a:pt x="5" y="87"/>
                    <a:pt x="5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88"/>
                    <a:pt x="6" y="88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8"/>
                    <a:pt x="6" y="88"/>
                    <a:pt x="6" y="89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6" y="89"/>
                    <a:pt x="6" y="89"/>
                    <a:pt x="6" y="90"/>
                  </a:cubicBezTo>
                  <a:cubicBezTo>
                    <a:pt x="5" y="90"/>
                    <a:pt x="6" y="90"/>
                    <a:pt x="5" y="91"/>
                  </a:cubicBezTo>
                  <a:cubicBezTo>
                    <a:pt x="5" y="91"/>
                    <a:pt x="5" y="91"/>
                    <a:pt x="5" y="90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5" y="90"/>
                    <a:pt x="5" y="90"/>
                    <a:pt x="5" y="89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5" y="89"/>
                    <a:pt x="5" y="89"/>
                    <a:pt x="4" y="89"/>
                  </a:cubicBezTo>
                  <a:cubicBezTo>
                    <a:pt x="4" y="89"/>
                    <a:pt x="4" y="88"/>
                    <a:pt x="4" y="88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4" y="87"/>
                    <a:pt x="3" y="87"/>
                    <a:pt x="3" y="87"/>
                  </a:cubicBezTo>
                  <a:cubicBezTo>
                    <a:pt x="3" y="87"/>
                    <a:pt x="3" y="87"/>
                    <a:pt x="3" y="87"/>
                  </a:cubicBezTo>
                  <a:close/>
                  <a:moveTo>
                    <a:pt x="1" y="88"/>
                  </a:moveTo>
                  <a:cubicBezTo>
                    <a:pt x="1" y="88"/>
                    <a:pt x="1" y="88"/>
                    <a:pt x="1" y="88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7"/>
                    <a:pt x="1" y="87"/>
                    <a:pt x="1" y="87"/>
                  </a:cubicBezTo>
                  <a:cubicBezTo>
                    <a:pt x="1" y="87"/>
                    <a:pt x="1" y="87"/>
                    <a:pt x="1" y="87"/>
                  </a:cubicBezTo>
                  <a:cubicBezTo>
                    <a:pt x="1" y="87"/>
                    <a:pt x="1" y="87"/>
                    <a:pt x="1" y="87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1" y="86"/>
                    <a:pt x="0" y="86"/>
                    <a:pt x="0" y="86"/>
                  </a:cubicBezTo>
                  <a:cubicBezTo>
                    <a:pt x="0" y="86"/>
                    <a:pt x="0" y="87"/>
                    <a:pt x="1" y="87"/>
                  </a:cubicBezTo>
                  <a:cubicBezTo>
                    <a:pt x="1" y="87"/>
                    <a:pt x="1" y="88"/>
                    <a:pt x="1" y="88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9"/>
                    <a:pt x="1" y="89"/>
                    <a:pt x="2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0"/>
                    <a:pt x="2" y="90"/>
                    <a:pt x="2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8"/>
                    <a:pt x="1" y="88"/>
                    <a:pt x="1" y="88"/>
                  </a:cubicBezTo>
                  <a:close/>
                  <a:moveTo>
                    <a:pt x="17" y="50"/>
                  </a:move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2"/>
                    <a:pt x="17" y="52"/>
                  </a:cubicBezTo>
                  <a:cubicBezTo>
                    <a:pt x="17" y="52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8" y="51"/>
                    <a:pt x="18" y="51"/>
                    <a:pt x="18" y="50"/>
                  </a:cubicBezTo>
                  <a:cubicBezTo>
                    <a:pt x="18" y="50"/>
                    <a:pt x="18" y="50"/>
                    <a:pt x="17" y="50"/>
                  </a:cubicBezTo>
                  <a:close/>
                  <a:moveTo>
                    <a:pt x="80" y="12"/>
                  </a:moveTo>
                  <a:cubicBezTo>
                    <a:pt x="80" y="11"/>
                    <a:pt x="80" y="11"/>
                    <a:pt x="80" y="11"/>
                  </a:cubicBezTo>
                  <a:cubicBezTo>
                    <a:pt x="80" y="11"/>
                    <a:pt x="80" y="11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lose/>
                  <a:moveTo>
                    <a:pt x="84" y="6"/>
                  </a:move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3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3" y="6"/>
                    <a:pt x="83" y="7"/>
                    <a:pt x="83" y="7"/>
                  </a:cubicBezTo>
                  <a:cubicBezTo>
                    <a:pt x="83" y="7"/>
                    <a:pt x="83" y="7"/>
                    <a:pt x="83" y="7"/>
                  </a:cubicBezTo>
                  <a:cubicBezTo>
                    <a:pt x="83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lose/>
                  <a:moveTo>
                    <a:pt x="108" y="8"/>
                  </a:moveTo>
                  <a:cubicBezTo>
                    <a:pt x="108" y="8"/>
                    <a:pt x="108" y="8"/>
                    <a:pt x="108" y="8"/>
                  </a:cubicBezTo>
                  <a:cubicBezTo>
                    <a:pt x="107" y="8"/>
                    <a:pt x="107" y="8"/>
                    <a:pt x="107" y="8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105" y="8"/>
                    <a:pt x="105" y="8"/>
                    <a:pt x="106" y="8"/>
                  </a:cubicBezTo>
                  <a:cubicBezTo>
                    <a:pt x="106" y="8"/>
                    <a:pt x="106" y="8"/>
                    <a:pt x="106" y="9"/>
                  </a:cubicBezTo>
                  <a:cubicBezTo>
                    <a:pt x="106" y="9"/>
                    <a:pt x="106" y="9"/>
                    <a:pt x="106" y="9"/>
                  </a:cubicBezTo>
                  <a:cubicBezTo>
                    <a:pt x="106" y="9"/>
                    <a:pt x="106" y="10"/>
                    <a:pt x="106" y="10"/>
                  </a:cubicBezTo>
                  <a:cubicBezTo>
                    <a:pt x="105" y="10"/>
                    <a:pt x="105" y="9"/>
                    <a:pt x="105" y="9"/>
                  </a:cubicBezTo>
                  <a:cubicBezTo>
                    <a:pt x="105" y="9"/>
                    <a:pt x="104" y="9"/>
                    <a:pt x="104" y="9"/>
                  </a:cubicBezTo>
                  <a:cubicBezTo>
                    <a:pt x="104" y="9"/>
                    <a:pt x="104" y="10"/>
                    <a:pt x="104" y="10"/>
                  </a:cubicBezTo>
                  <a:cubicBezTo>
                    <a:pt x="104" y="10"/>
                    <a:pt x="105" y="11"/>
                    <a:pt x="105" y="11"/>
                  </a:cubicBezTo>
                  <a:cubicBezTo>
                    <a:pt x="104" y="11"/>
                    <a:pt x="104" y="11"/>
                    <a:pt x="104" y="11"/>
                  </a:cubicBezTo>
                  <a:cubicBezTo>
                    <a:pt x="104" y="11"/>
                    <a:pt x="104" y="11"/>
                    <a:pt x="104" y="11"/>
                  </a:cubicBezTo>
                  <a:cubicBezTo>
                    <a:pt x="104" y="11"/>
                    <a:pt x="104" y="12"/>
                    <a:pt x="104" y="12"/>
                  </a:cubicBezTo>
                  <a:cubicBezTo>
                    <a:pt x="104" y="12"/>
                    <a:pt x="103" y="12"/>
                    <a:pt x="103" y="12"/>
                  </a:cubicBezTo>
                  <a:cubicBezTo>
                    <a:pt x="103" y="12"/>
                    <a:pt x="103" y="12"/>
                    <a:pt x="103" y="12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4" y="11"/>
                    <a:pt x="104" y="11"/>
                    <a:pt x="104" y="11"/>
                  </a:cubicBezTo>
                  <a:cubicBezTo>
                    <a:pt x="104" y="11"/>
                    <a:pt x="104" y="10"/>
                    <a:pt x="104" y="10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4" y="9"/>
                    <a:pt x="104" y="8"/>
                    <a:pt x="104" y="8"/>
                  </a:cubicBezTo>
                  <a:cubicBezTo>
                    <a:pt x="104" y="8"/>
                    <a:pt x="104" y="7"/>
                    <a:pt x="104" y="7"/>
                  </a:cubicBezTo>
                  <a:cubicBezTo>
                    <a:pt x="104" y="7"/>
                    <a:pt x="104" y="7"/>
                    <a:pt x="103" y="7"/>
                  </a:cubicBezTo>
                  <a:cubicBezTo>
                    <a:pt x="103" y="7"/>
                    <a:pt x="103" y="7"/>
                    <a:pt x="103" y="6"/>
                  </a:cubicBezTo>
                  <a:cubicBezTo>
                    <a:pt x="103" y="6"/>
                    <a:pt x="103" y="6"/>
                    <a:pt x="102" y="6"/>
                  </a:cubicBezTo>
                  <a:cubicBezTo>
                    <a:pt x="102" y="6"/>
                    <a:pt x="102" y="6"/>
                    <a:pt x="102" y="6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5"/>
                    <a:pt x="102" y="5"/>
                    <a:pt x="101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99" y="3"/>
                    <a:pt x="99" y="3"/>
                  </a:cubicBezTo>
                  <a:cubicBezTo>
                    <a:pt x="99" y="3"/>
                    <a:pt x="99" y="2"/>
                    <a:pt x="99" y="2"/>
                  </a:cubicBezTo>
                  <a:cubicBezTo>
                    <a:pt x="99" y="2"/>
                    <a:pt x="98" y="2"/>
                    <a:pt x="98" y="2"/>
                  </a:cubicBezTo>
                  <a:cubicBezTo>
                    <a:pt x="98" y="1"/>
                    <a:pt x="98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6" y="1"/>
                    <a:pt x="96" y="1"/>
                  </a:cubicBezTo>
                  <a:cubicBezTo>
                    <a:pt x="96" y="1"/>
                    <a:pt x="96" y="0"/>
                    <a:pt x="96" y="0"/>
                  </a:cubicBezTo>
                  <a:cubicBezTo>
                    <a:pt x="95" y="0"/>
                    <a:pt x="95" y="1"/>
                    <a:pt x="95" y="1"/>
                  </a:cubicBezTo>
                  <a:cubicBezTo>
                    <a:pt x="95" y="1"/>
                    <a:pt x="94" y="1"/>
                    <a:pt x="94" y="1"/>
                  </a:cubicBezTo>
                  <a:cubicBezTo>
                    <a:pt x="94" y="1"/>
                    <a:pt x="95" y="2"/>
                    <a:pt x="95" y="2"/>
                  </a:cubicBezTo>
                  <a:cubicBezTo>
                    <a:pt x="95" y="2"/>
                    <a:pt x="95" y="2"/>
                    <a:pt x="94" y="2"/>
                  </a:cubicBezTo>
                  <a:cubicBezTo>
                    <a:pt x="94" y="2"/>
                    <a:pt x="94" y="3"/>
                    <a:pt x="94" y="3"/>
                  </a:cubicBezTo>
                  <a:cubicBezTo>
                    <a:pt x="94" y="3"/>
                    <a:pt x="94" y="3"/>
                    <a:pt x="93" y="4"/>
                  </a:cubicBezTo>
                  <a:cubicBezTo>
                    <a:pt x="93" y="4"/>
                    <a:pt x="93" y="3"/>
                    <a:pt x="93" y="3"/>
                  </a:cubicBezTo>
                  <a:cubicBezTo>
                    <a:pt x="92" y="3"/>
                    <a:pt x="93" y="3"/>
                    <a:pt x="93" y="3"/>
                  </a:cubicBezTo>
                  <a:cubicBezTo>
                    <a:pt x="93" y="2"/>
                    <a:pt x="92" y="2"/>
                    <a:pt x="92" y="2"/>
                  </a:cubicBezTo>
                  <a:cubicBezTo>
                    <a:pt x="92" y="2"/>
                    <a:pt x="92" y="2"/>
                    <a:pt x="9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1" y="4"/>
                    <a:pt x="91" y="3"/>
                    <a:pt x="91" y="3"/>
                  </a:cubicBezTo>
                  <a:cubicBezTo>
                    <a:pt x="90" y="3"/>
                    <a:pt x="90" y="2"/>
                    <a:pt x="90" y="2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90" y="2"/>
                    <a:pt x="90" y="3"/>
                    <a:pt x="90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3"/>
                    <a:pt x="90" y="4"/>
                    <a:pt x="90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0" y="4"/>
                    <a:pt x="90" y="4"/>
                    <a:pt x="90" y="5"/>
                  </a:cubicBezTo>
                  <a:cubicBezTo>
                    <a:pt x="90" y="5"/>
                    <a:pt x="89" y="5"/>
                    <a:pt x="89" y="5"/>
                  </a:cubicBezTo>
                  <a:cubicBezTo>
                    <a:pt x="89" y="5"/>
                    <a:pt x="89" y="5"/>
                    <a:pt x="89" y="6"/>
                  </a:cubicBezTo>
                  <a:cubicBezTo>
                    <a:pt x="89" y="6"/>
                    <a:pt x="90" y="6"/>
                    <a:pt x="90" y="6"/>
                  </a:cubicBezTo>
                  <a:cubicBezTo>
                    <a:pt x="90" y="6"/>
                    <a:pt x="90" y="6"/>
                    <a:pt x="90" y="6"/>
                  </a:cubicBezTo>
                  <a:cubicBezTo>
                    <a:pt x="90" y="6"/>
                    <a:pt x="89" y="6"/>
                    <a:pt x="89" y="6"/>
                  </a:cubicBezTo>
                  <a:cubicBezTo>
                    <a:pt x="89" y="6"/>
                    <a:pt x="89" y="7"/>
                    <a:pt x="89" y="7"/>
                  </a:cubicBezTo>
                  <a:cubicBezTo>
                    <a:pt x="89" y="7"/>
                    <a:pt x="88" y="7"/>
                    <a:pt x="88" y="7"/>
                  </a:cubicBezTo>
                  <a:cubicBezTo>
                    <a:pt x="88" y="7"/>
                    <a:pt x="88" y="6"/>
                    <a:pt x="88" y="6"/>
                  </a:cubicBezTo>
                  <a:cubicBezTo>
                    <a:pt x="88" y="6"/>
                    <a:pt x="88" y="6"/>
                    <a:pt x="87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7" y="5"/>
                    <a:pt x="87" y="5"/>
                  </a:cubicBezTo>
                  <a:cubicBezTo>
                    <a:pt x="87" y="5"/>
                    <a:pt x="87" y="4"/>
                    <a:pt x="87" y="4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7" y="4"/>
                    <a:pt x="86" y="5"/>
                    <a:pt x="86" y="5"/>
                  </a:cubicBezTo>
                  <a:cubicBezTo>
                    <a:pt x="86" y="5"/>
                    <a:pt x="86" y="6"/>
                    <a:pt x="86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6"/>
                    <a:pt x="85" y="6"/>
                    <a:pt x="8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4" y="6"/>
                    <a:pt x="84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cubicBezTo>
                    <a:pt x="84" y="7"/>
                    <a:pt x="84" y="8"/>
                    <a:pt x="84" y="8"/>
                  </a:cubicBezTo>
                  <a:cubicBezTo>
                    <a:pt x="84" y="8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5" y="9"/>
                    <a:pt x="85" y="9"/>
                    <a:pt x="85" y="9"/>
                  </a:cubicBezTo>
                  <a:cubicBezTo>
                    <a:pt x="85" y="10"/>
                    <a:pt x="85" y="10"/>
                    <a:pt x="85" y="10"/>
                  </a:cubicBezTo>
                  <a:cubicBezTo>
                    <a:pt x="85" y="10"/>
                    <a:pt x="85" y="10"/>
                    <a:pt x="85" y="10"/>
                  </a:cubicBezTo>
                  <a:cubicBezTo>
                    <a:pt x="84" y="10"/>
                    <a:pt x="84" y="10"/>
                    <a:pt x="83" y="10"/>
                  </a:cubicBezTo>
                  <a:cubicBezTo>
                    <a:pt x="83" y="10"/>
                    <a:pt x="83" y="10"/>
                    <a:pt x="83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3" y="9"/>
                    <a:pt x="83" y="10"/>
                    <a:pt x="83" y="10"/>
                  </a:cubicBezTo>
                  <a:cubicBezTo>
                    <a:pt x="83" y="10"/>
                    <a:pt x="82" y="10"/>
                    <a:pt x="82" y="10"/>
                  </a:cubicBezTo>
                  <a:cubicBezTo>
                    <a:pt x="82" y="10"/>
                    <a:pt x="82" y="10"/>
                    <a:pt x="82" y="11"/>
                  </a:cubicBezTo>
                  <a:cubicBezTo>
                    <a:pt x="81" y="11"/>
                    <a:pt x="82" y="11"/>
                    <a:pt x="82" y="11"/>
                  </a:cubicBezTo>
                  <a:cubicBezTo>
                    <a:pt x="82" y="11"/>
                    <a:pt x="82" y="11"/>
                    <a:pt x="82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3"/>
                    <a:pt x="83" y="13"/>
                  </a:cubicBezTo>
                  <a:cubicBezTo>
                    <a:pt x="82" y="13"/>
                    <a:pt x="82" y="13"/>
                    <a:pt x="82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1" y="12"/>
                    <a:pt x="81" y="12"/>
                    <a:pt x="8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80" y="11"/>
                    <a:pt x="80" y="11"/>
                  </a:cubicBezTo>
                  <a:cubicBezTo>
                    <a:pt x="80" y="11"/>
                    <a:pt x="80" y="11"/>
                    <a:pt x="80" y="12"/>
                  </a:cubicBezTo>
                  <a:cubicBezTo>
                    <a:pt x="81" y="12"/>
                    <a:pt x="80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80" y="13"/>
                    <a:pt x="80" y="13"/>
                  </a:cubicBezTo>
                  <a:cubicBezTo>
                    <a:pt x="80" y="13"/>
                    <a:pt x="80" y="13"/>
                    <a:pt x="79" y="13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79" y="13"/>
                    <a:pt x="79" y="14"/>
                    <a:pt x="79" y="14"/>
                  </a:cubicBezTo>
                  <a:cubicBezTo>
                    <a:pt x="79" y="14"/>
                    <a:pt x="78" y="14"/>
                    <a:pt x="78" y="14"/>
                  </a:cubicBezTo>
                  <a:cubicBezTo>
                    <a:pt x="78" y="14"/>
                    <a:pt x="78" y="15"/>
                    <a:pt x="78" y="15"/>
                  </a:cubicBezTo>
                  <a:cubicBezTo>
                    <a:pt x="78" y="15"/>
                    <a:pt x="79" y="15"/>
                    <a:pt x="79" y="16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6"/>
                    <a:pt x="79" y="15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5"/>
                    <a:pt x="80" y="16"/>
                    <a:pt x="80" y="16"/>
                  </a:cubicBezTo>
                  <a:cubicBezTo>
                    <a:pt x="80" y="16"/>
                    <a:pt x="80" y="17"/>
                    <a:pt x="80" y="17"/>
                  </a:cubicBezTo>
                  <a:cubicBezTo>
                    <a:pt x="80" y="17"/>
                    <a:pt x="80" y="17"/>
                    <a:pt x="80" y="17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8" y="18"/>
                    <a:pt x="78" y="19"/>
                    <a:pt x="78" y="19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19"/>
                    <a:pt x="77" y="19"/>
                    <a:pt x="77" y="19"/>
                  </a:cubicBezTo>
                  <a:cubicBezTo>
                    <a:pt x="77" y="19"/>
                    <a:pt x="77" y="19"/>
                    <a:pt x="76" y="18"/>
                  </a:cubicBezTo>
                  <a:cubicBezTo>
                    <a:pt x="76" y="18"/>
                    <a:pt x="75" y="18"/>
                    <a:pt x="75" y="18"/>
                  </a:cubicBezTo>
                  <a:cubicBezTo>
                    <a:pt x="75" y="18"/>
                    <a:pt x="75" y="19"/>
                    <a:pt x="75" y="19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5" y="19"/>
                    <a:pt x="74" y="19"/>
                    <a:pt x="74" y="19"/>
                  </a:cubicBezTo>
                  <a:cubicBezTo>
                    <a:pt x="74" y="19"/>
                    <a:pt x="74" y="18"/>
                    <a:pt x="74" y="18"/>
                  </a:cubicBezTo>
                  <a:cubicBezTo>
                    <a:pt x="74" y="18"/>
                    <a:pt x="74" y="18"/>
                    <a:pt x="74" y="17"/>
                  </a:cubicBezTo>
                  <a:cubicBezTo>
                    <a:pt x="74" y="17"/>
                    <a:pt x="73" y="17"/>
                    <a:pt x="73" y="17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3" y="18"/>
                    <a:pt x="73" y="18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20"/>
                    <a:pt x="72" y="20"/>
                    <a:pt x="72" y="20"/>
                  </a:cubicBezTo>
                  <a:cubicBezTo>
                    <a:pt x="72" y="20"/>
                    <a:pt x="72" y="21"/>
                    <a:pt x="72" y="21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73" y="22"/>
                    <a:pt x="74" y="22"/>
                    <a:pt x="74" y="22"/>
                  </a:cubicBezTo>
                  <a:cubicBezTo>
                    <a:pt x="74" y="22"/>
                    <a:pt x="74" y="23"/>
                    <a:pt x="75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4" y="23"/>
                    <a:pt x="74" y="24"/>
                    <a:pt x="74" y="2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5"/>
                  </a:cubicBezTo>
                  <a:cubicBezTo>
                    <a:pt x="73" y="25"/>
                    <a:pt x="73" y="25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7"/>
                    <a:pt x="73" y="27"/>
                    <a:pt x="73" y="27"/>
                  </a:cubicBezTo>
                  <a:cubicBezTo>
                    <a:pt x="72" y="27"/>
                    <a:pt x="72" y="26"/>
                    <a:pt x="72" y="26"/>
                  </a:cubicBezTo>
                  <a:cubicBezTo>
                    <a:pt x="72" y="26"/>
                    <a:pt x="72" y="26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4"/>
                    <a:pt x="71" y="24"/>
                  </a:cubicBezTo>
                  <a:cubicBezTo>
                    <a:pt x="71" y="24"/>
                    <a:pt x="70" y="24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69" y="22"/>
                    <a:pt x="69" y="21"/>
                    <a:pt x="69" y="2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8" y="21"/>
                    <a:pt x="69" y="20"/>
                    <a:pt x="69" y="20"/>
                  </a:cubicBezTo>
                  <a:cubicBezTo>
                    <a:pt x="69" y="20"/>
                    <a:pt x="69" y="20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8" y="19"/>
                    <a:pt x="68" y="19"/>
                  </a:cubicBezTo>
                  <a:cubicBezTo>
                    <a:pt x="68" y="19"/>
                    <a:pt x="68" y="20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67" y="20"/>
                    <a:pt x="67" y="21"/>
                  </a:cubicBezTo>
                  <a:cubicBezTo>
                    <a:pt x="67" y="21"/>
                    <a:pt x="67" y="22"/>
                    <a:pt x="67" y="22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7" y="22"/>
                    <a:pt x="66" y="22"/>
                    <a:pt x="66" y="22"/>
                  </a:cubicBezTo>
                  <a:cubicBezTo>
                    <a:pt x="66" y="22"/>
                    <a:pt x="66" y="23"/>
                    <a:pt x="66" y="23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66" y="23"/>
                    <a:pt x="65" y="23"/>
                    <a:pt x="65" y="23"/>
                  </a:cubicBezTo>
                  <a:cubicBezTo>
                    <a:pt x="64" y="23"/>
                    <a:pt x="64" y="24"/>
                    <a:pt x="64" y="24"/>
                  </a:cubicBezTo>
                  <a:cubicBezTo>
                    <a:pt x="64" y="24"/>
                    <a:pt x="63" y="25"/>
                    <a:pt x="63" y="25"/>
                  </a:cubicBezTo>
                  <a:cubicBezTo>
                    <a:pt x="63" y="25"/>
                    <a:pt x="63" y="26"/>
                    <a:pt x="63" y="26"/>
                  </a:cubicBezTo>
                  <a:cubicBezTo>
                    <a:pt x="63" y="26"/>
                    <a:pt x="63" y="27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9"/>
                    <a:pt x="63" y="30"/>
                    <a:pt x="63" y="30"/>
                  </a:cubicBezTo>
                  <a:cubicBezTo>
                    <a:pt x="64" y="30"/>
                    <a:pt x="64" y="30"/>
                    <a:pt x="64" y="31"/>
                  </a:cubicBezTo>
                  <a:cubicBezTo>
                    <a:pt x="65" y="31"/>
                    <a:pt x="64" y="31"/>
                    <a:pt x="64" y="31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3" y="32"/>
                    <a:pt x="63" y="33"/>
                    <a:pt x="63" y="33"/>
                  </a:cubicBezTo>
                  <a:cubicBezTo>
                    <a:pt x="63" y="33"/>
                    <a:pt x="62" y="34"/>
                    <a:pt x="62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0" y="34"/>
                    <a:pt x="60" y="35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59" y="36"/>
                  </a:cubicBezTo>
                  <a:cubicBezTo>
                    <a:pt x="59" y="36"/>
                    <a:pt x="60" y="36"/>
                    <a:pt x="60" y="36"/>
                  </a:cubicBezTo>
                  <a:cubicBezTo>
                    <a:pt x="60" y="36"/>
                    <a:pt x="60" y="37"/>
                    <a:pt x="59" y="37"/>
                  </a:cubicBezTo>
                  <a:cubicBezTo>
                    <a:pt x="59" y="37"/>
                    <a:pt x="59" y="38"/>
                    <a:pt x="59" y="38"/>
                  </a:cubicBezTo>
                  <a:cubicBezTo>
                    <a:pt x="58" y="39"/>
                    <a:pt x="58" y="40"/>
                    <a:pt x="57" y="41"/>
                  </a:cubicBezTo>
                  <a:cubicBezTo>
                    <a:pt x="57" y="41"/>
                    <a:pt x="55" y="42"/>
                    <a:pt x="55" y="42"/>
                  </a:cubicBezTo>
                  <a:cubicBezTo>
                    <a:pt x="55" y="43"/>
                    <a:pt x="54" y="43"/>
                    <a:pt x="53" y="43"/>
                  </a:cubicBezTo>
                  <a:cubicBezTo>
                    <a:pt x="53" y="43"/>
                    <a:pt x="52" y="43"/>
                    <a:pt x="52" y="43"/>
                  </a:cubicBezTo>
                  <a:cubicBezTo>
                    <a:pt x="51" y="43"/>
                    <a:pt x="51" y="44"/>
                    <a:pt x="51" y="44"/>
                  </a:cubicBezTo>
                  <a:cubicBezTo>
                    <a:pt x="51" y="44"/>
                    <a:pt x="50" y="44"/>
                    <a:pt x="50" y="44"/>
                  </a:cubicBezTo>
                  <a:cubicBezTo>
                    <a:pt x="49" y="44"/>
                    <a:pt x="48" y="44"/>
                    <a:pt x="48" y="45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7" y="45"/>
                    <a:pt x="46" y="45"/>
                    <a:pt x="46" y="45"/>
                  </a:cubicBezTo>
                  <a:cubicBezTo>
                    <a:pt x="46" y="45"/>
                    <a:pt x="45" y="45"/>
                    <a:pt x="45" y="45"/>
                  </a:cubicBezTo>
                  <a:cubicBezTo>
                    <a:pt x="45" y="45"/>
                    <a:pt x="45" y="45"/>
                    <a:pt x="44" y="45"/>
                  </a:cubicBezTo>
                  <a:cubicBezTo>
                    <a:pt x="44" y="45"/>
                    <a:pt x="43" y="45"/>
                    <a:pt x="43" y="45"/>
                  </a:cubicBezTo>
                  <a:cubicBezTo>
                    <a:pt x="43" y="45"/>
                    <a:pt x="43" y="45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45"/>
                    <a:pt x="42" y="46"/>
                    <a:pt x="41" y="46"/>
                  </a:cubicBezTo>
                  <a:cubicBezTo>
                    <a:pt x="41" y="46"/>
                    <a:pt x="40" y="47"/>
                    <a:pt x="40" y="47"/>
                  </a:cubicBezTo>
                  <a:cubicBezTo>
                    <a:pt x="39" y="47"/>
                    <a:pt x="39" y="47"/>
                    <a:pt x="39" y="47"/>
                  </a:cubicBezTo>
                  <a:cubicBezTo>
                    <a:pt x="38" y="47"/>
                    <a:pt x="37" y="47"/>
                    <a:pt x="37" y="47"/>
                  </a:cubicBezTo>
                  <a:cubicBezTo>
                    <a:pt x="37" y="48"/>
                    <a:pt x="36" y="48"/>
                    <a:pt x="36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49"/>
                    <a:pt x="33" y="50"/>
                    <a:pt x="33" y="50"/>
                  </a:cubicBezTo>
                  <a:cubicBezTo>
                    <a:pt x="33" y="50"/>
                    <a:pt x="32" y="50"/>
                    <a:pt x="31" y="50"/>
                  </a:cubicBezTo>
                  <a:cubicBezTo>
                    <a:pt x="31" y="50"/>
                    <a:pt x="30" y="50"/>
                    <a:pt x="30" y="50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9" y="50"/>
                    <a:pt x="29" y="49"/>
                    <a:pt x="29" y="49"/>
                  </a:cubicBezTo>
                  <a:cubicBezTo>
                    <a:pt x="28" y="49"/>
                    <a:pt x="28" y="50"/>
                    <a:pt x="28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7" y="50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6" y="49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4" y="51"/>
                    <a:pt x="24" y="51"/>
                  </a:cubicBezTo>
                  <a:cubicBezTo>
                    <a:pt x="24" y="51"/>
                    <a:pt x="24" y="51"/>
                    <a:pt x="23" y="51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23" y="51"/>
                    <a:pt x="23" y="52"/>
                    <a:pt x="23" y="5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52"/>
                    <a:pt x="22" y="52"/>
                    <a:pt x="21" y="52"/>
                  </a:cubicBezTo>
                  <a:cubicBezTo>
                    <a:pt x="21" y="52"/>
                    <a:pt x="21" y="53"/>
                    <a:pt x="21" y="53"/>
                  </a:cubicBezTo>
                  <a:cubicBezTo>
                    <a:pt x="20" y="53"/>
                    <a:pt x="21" y="53"/>
                    <a:pt x="20" y="53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20" y="54"/>
                    <a:pt x="19" y="54"/>
                    <a:pt x="19" y="54"/>
                  </a:cubicBezTo>
                  <a:cubicBezTo>
                    <a:pt x="19" y="54"/>
                    <a:pt x="19" y="55"/>
                    <a:pt x="18" y="55"/>
                  </a:cubicBezTo>
                  <a:cubicBezTo>
                    <a:pt x="18" y="55"/>
                    <a:pt x="18" y="56"/>
                    <a:pt x="18" y="56"/>
                  </a:cubicBezTo>
                  <a:cubicBezTo>
                    <a:pt x="18" y="56"/>
                    <a:pt x="17" y="56"/>
                    <a:pt x="17" y="56"/>
                  </a:cubicBezTo>
                  <a:cubicBezTo>
                    <a:pt x="17" y="56"/>
                    <a:pt x="16" y="56"/>
                    <a:pt x="16" y="56"/>
                  </a:cubicBezTo>
                  <a:cubicBezTo>
                    <a:pt x="16" y="56"/>
                    <a:pt x="16" y="57"/>
                    <a:pt x="16" y="57"/>
                  </a:cubicBezTo>
                  <a:cubicBezTo>
                    <a:pt x="16" y="57"/>
                    <a:pt x="15" y="57"/>
                    <a:pt x="15" y="57"/>
                  </a:cubicBezTo>
                  <a:cubicBezTo>
                    <a:pt x="15" y="57"/>
                    <a:pt x="14" y="57"/>
                    <a:pt x="14" y="57"/>
                  </a:cubicBezTo>
                  <a:cubicBezTo>
                    <a:pt x="14" y="57"/>
                    <a:pt x="13" y="58"/>
                    <a:pt x="13" y="58"/>
                  </a:cubicBezTo>
                  <a:cubicBezTo>
                    <a:pt x="12" y="58"/>
                    <a:pt x="12" y="58"/>
                    <a:pt x="12" y="59"/>
                  </a:cubicBezTo>
                  <a:cubicBezTo>
                    <a:pt x="12" y="59"/>
                    <a:pt x="11" y="60"/>
                    <a:pt x="11" y="60"/>
                  </a:cubicBezTo>
                  <a:cubicBezTo>
                    <a:pt x="11" y="60"/>
                    <a:pt x="11" y="61"/>
                    <a:pt x="10" y="62"/>
                  </a:cubicBezTo>
                  <a:cubicBezTo>
                    <a:pt x="10" y="62"/>
                    <a:pt x="10" y="63"/>
                    <a:pt x="10" y="63"/>
                  </a:cubicBezTo>
                  <a:cubicBezTo>
                    <a:pt x="10" y="63"/>
                    <a:pt x="10" y="63"/>
                    <a:pt x="10" y="63"/>
                  </a:cubicBezTo>
                  <a:cubicBezTo>
                    <a:pt x="10" y="63"/>
                    <a:pt x="9" y="63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2"/>
                    <a:pt x="9" y="62"/>
                    <a:pt x="8" y="62"/>
                  </a:cubicBezTo>
                  <a:cubicBezTo>
                    <a:pt x="8" y="62"/>
                    <a:pt x="8" y="61"/>
                    <a:pt x="8" y="61"/>
                  </a:cubicBezTo>
                  <a:cubicBezTo>
                    <a:pt x="8" y="61"/>
                    <a:pt x="8" y="60"/>
                    <a:pt x="8" y="60"/>
                  </a:cubicBezTo>
                  <a:cubicBezTo>
                    <a:pt x="8" y="60"/>
                    <a:pt x="8" y="60"/>
                    <a:pt x="9" y="59"/>
                  </a:cubicBezTo>
                  <a:cubicBezTo>
                    <a:pt x="9" y="59"/>
                    <a:pt x="9" y="58"/>
                    <a:pt x="8" y="58"/>
                  </a:cubicBezTo>
                  <a:cubicBezTo>
                    <a:pt x="8" y="58"/>
                    <a:pt x="8" y="58"/>
                    <a:pt x="8" y="59"/>
                  </a:cubicBezTo>
                  <a:cubicBezTo>
                    <a:pt x="7" y="59"/>
                    <a:pt x="7" y="60"/>
                    <a:pt x="7" y="60"/>
                  </a:cubicBezTo>
                  <a:cubicBezTo>
                    <a:pt x="7" y="60"/>
                    <a:pt x="7" y="61"/>
                    <a:pt x="6" y="62"/>
                  </a:cubicBezTo>
                  <a:cubicBezTo>
                    <a:pt x="6" y="62"/>
                    <a:pt x="6" y="62"/>
                    <a:pt x="6" y="63"/>
                  </a:cubicBezTo>
                  <a:cubicBezTo>
                    <a:pt x="6" y="63"/>
                    <a:pt x="5" y="63"/>
                    <a:pt x="5" y="64"/>
                  </a:cubicBezTo>
                  <a:cubicBezTo>
                    <a:pt x="5" y="64"/>
                    <a:pt x="5" y="64"/>
                    <a:pt x="6" y="65"/>
                  </a:cubicBezTo>
                  <a:cubicBezTo>
                    <a:pt x="6" y="65"/>
                    <a:pt x="6" y="65"/>
                    <a:pt x="6" y="66"/>
                  </a:cubicBezTo>
                  <a:cubicBezTo>
                    <a:pt x="6" y="66"/>
                    <a:pt x="6" y="67"/>
                    <a:pt x="6" y="67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68"/>
                    <a:pt x="6" y="69"/>
                    <a:pt x="6" y="69"/>
                  </a:cubicBezTo>
                  <a:cubicBezTo>
                    <a:pt x="6" y="70"/>
                    <a:pt x="6" y="70"/>
                    <a:pt x="6" y="71"/>
                  </a:cubicBezTo>
                  <a:cubicBezTo>
                    <a:pt x="6" y="71"/>
                    <a:pt x="5" y="71"/>
                    <a:pt x="5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3"/>
                    <a:pt x="4" y="73"/>
                    <a:pt x="4" y="73"/>
                  </a:cubicBezTo>
                  <a:cubicBezTo>
                    <a:pt x="4" y="74"/>
                    <a:pt x="4" y="74"/>
                    <a:pt x="4" y="75"/>
                  </a:cubicBezTo>
                  <a:cubicBezTo>
                    <a:pt x="4" y="75"/>
                    <a:pt x="4" y="76"/>
                    <a:pt x="4" y="76"/>
                  </a:cubicBezTo>
                  <a:cubicBezTo>
                    <a:pt x="3" y="77"/>
                    <a:pt x="3" y="77"/>
                    <a:pt x="3" y="78"/>
                  </a:cubicBezTo>
                  <a:cubicBezTo>
                    <a:pt x="3" y="78"/>
                    <a:pt x="4" y="78"/>
                    <a:pt x="4" y="79"/>
                  </a:cubicBezTo>
                  <a:cubicBezTo>
                    <a:pt x="4" y="79"/>
                    <a:pt x="5" y="79"/>
                    <a:pt x="5" y="80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1"/>
                    <a:pt x="5" y="82"/>
                    <a:pt x="5" y="82"/>
                  </a:cubicBezTo>
                  <a:cubicBezTo>
                    <a:pt x="5" y="82"/>
                    <a:pt x="6" y="83"/>
                    <a:pt x="6" y="83"/>
                  </a:cubicBezTo>
                  <a:cubicBezTo>
                    <a:pt x="6" y="83"/>
                    <a:pt x="7" y="84"/>
                    <a:pt x="7" y="84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7" y="86"/>
                    <a:pt x="8" y="86"/>
                    <a:pt x="8" y="87"/>
                  </a:cubicBezTo>
                  <a:cubicBezTo>
                    <a:pt x="8" y="88"/>
                    <a:pt x="9" y="88"/>
                    <a:pt x="9" y="89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9" y="89"/>
                    <a:pt x="9" y="89"/>
                    <a:pt x="9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90"/>
                    <a:pt x="9" y="91"/>
                    <a:pt x="9" y="91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8" y="93"/>
                    <a:pt x="8" y="93"/>
                    <a:pt x="8" y="93"/>
                  </a:cubicBezTo>
                  <a:cubicBezTo>
                    <a:pt x="8" y="93"/>
                    <a:pt x="8" y="93"/>
                    <a:pt x="8" y="93"/>
                  </a:cubicBezTo>
                  <a:cubicBezTo>
                    <a:pt x="8" y="93"/>
                    <a:pt x="7" y="92"/>
                    <a:pt x="7" y="92"/>
                  </a:cubicBezTo>
                  <a:cubicBezTo>
                    <a:pt x="7" y="92"/>
                    <a:pt x="7" y="91"/>
                    <a:pt x="7" y="91"/>
                  </a:cubicBezTo>
                  <a:cubicBezTo>
                    <a:pt x="7" y="91"/>
                    <a:pt x="7" y="91"/>
                    <a:pt x="7" y="90"/>
                  </a:cubicBezTo>
                  <a:cubicBezTo>
                    <a:pt x="7" y="90"/>
                    <a:pt x="7" y="90"/>
                    <a:pt x="6" y="90"/>
                  </a:cubicBezTo>
                  <a:cubicBezTo>
                    <a:pt x="6" y="90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7" y="92"/>
                    <a:pt x="7" y="92"/>
                  </a:cubicBezTo>
                  <a:cubicBezTo>
                    <a:pt x="7" y="92"/>
                    <a:pt x="7" y="93"/>
                    <a:pt x="7" y="93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94"/>
                    <a:pt x="6" y="94"/>
                    <a:pt x="5" y="94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5" y="93"/>
                    <a:pt x="5" y="92"/>
                    <a:pt x="5" y="92"/>
                  </a:cubicBezTo>
                  <a:cubicBezTo>
                    <a:pt x="5" y="92"/>
                    <a:pt x="4" y="91"/>
                    <a:pt x="4" y="91"/>
                  </a:cubicBezTo>
                  <a:cubicBezTo>
                    <a:pt x="4" y="91"/>
                    <a:pt x="4" y="90"/>
                    <a:pt x="4" y="90"/>
                  </a:cubicBezTo>
                  <a:cubicBezTo>
                    <a:pt x="3" y="90"/>
                    <a:pt x="3" y="91"/>
                    <a:pt x="3" y="91"/>
                  </a:cubicBezTo>
                  <a:cubicBezTo>
                    <a:pt x="3" y="91"/>
                    <a:pt x="3" y="91"/>
                    <a:pt x="3" y="91"/>
                  </a:cubicBezTo>
                  <a:cubicBezTo>
                    <a:pt x="3" y="91"/>
                    <a:pt x="3" y="90"/>
                    <a:pt x="3" y="90"/>
                  </a:cubicBezTo>
                  <a:cubicBezTo>
                    <a:pt x="3" y="89"/>
                    <a:pt x="3" y="90"/>
                    <a:pt x="3" y="90"/>
                  </a:cubicBezTo>
                  <a:cubicBezTo>
                    <a:pt x="3" y="90"/>
                    <a:pt x="2" y="90"/>
                    <a:pt x="2" y="90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1"/>
                    <a:pt x="2" y="92"/>
                  </a:cubicBezTo>
                  <a:cubicBezTo>
                    <a:pt x="3" y="92"/>
                    <a:pt x="2" y="92"/>
                    <a:pt x="3" y="92"/>
                  </a:cubicBezTo>
                  <a:cubicBezTo>
                    <a:pt x="3" y="93"/>
                    <a:pt x="4" y="93"/>
                    <a:pt x="4" y="94"/>
                  </a:cubicBezTo>
                  <a:cubicBezTo>
                    <a:pt x="5" y="95"/>
                    <a:pt x="6" y="96"/>
                    <a:pt x="6" y="97"/>
                  </a:cubicBezTo>
                  <a:cubicBezTo>
                    <a:pt x="7" y="98"/>
                    <a:pt x="8" y="99"/>
                    <a:pt x="8" y="99"/>
                  </a:cubicBezTo>
                  <a:cubicBezTo>
                    <a:pt x="8" y="100"/>
                    <a:pt x="8" y="102"/>
                    <a:pt x="9" y="102"/>
                  </a:cubicBezTo>
                  <a:cubicBezTo>
                    <a:pt x="9" y="103"/>
                    <a:pt x="8" y="103"/>
                    <a:pt x="8" y="103"/>
                  </a:cubicBezTo>
                  <a:cubicBezTo>
                    <a:pt x="8" y="103"/>
                    <a:pt x="8" y="104"/>
                    <a:pt x="8" y="104"/>
                  </a:cubicBezTo>
                  <a:cubicBezTo>
                    <a:pt x="9" y="104"/>
                    <a:pt x="9" y="104"/>
                    <a:pt x="9" y="105"/>
                  </a:cubicBezTo>
                  <a:cubicBezTo>
                    <a:pt x="9" y="106"/>
                    <a:pt x="9" y="105"/>
                    <a:pt x="9" y="106"/>
                  </a:cubicBezTo>
                  <a:cubicBezTo>
                    <a:pt x="9" y="106"/>
                    <a:pt x="10" y="106"/>
                    <a:pt x="10" y="107"/>
                  </a:cubicBezTo>
                  <a:cubicBezTo>
                    <a:pt x="10" y="107"/>
                    <a:pt x="10" y="107"/>
                    <a:pt x="11" y="108"/>
                  </a:cubicBezTo>
                  <a:cubicBezTo>
                    <a:pt x="11" y="108"/>
                    <a:pt x="11" y="108"/>
                    <a:pt x="11" y="109"/>
                  </a:cubicBezTo>
                  <a:cubicBezTo>
                    <a:pt x="11" y="109"/>
                    <a:pt x="11" y="110"/>
                    <a:pt x="11" y="110"/>
                  </a:cubicBezTo>
                  <a:cubicBezTo>
                    <a:pt x="11" y="111"/>
                    <a:pt x="12" y="112"/>
                    <a:pt x="12" y="112"/>
                  </a:cubicBezTo>
                  <a:cubicBezTo>
                    <a:pt x="13" y="113"/>
                    <a:pt x="13" y="113"/>
                    <a:pt x="13" y="114"/>
                  </a:cubicBezTo>
                  <a:cubicBezTo>
                    <a:pt x="13" y="114"/>
                    <a:pt x="14" y="114"/>
                    <a:pt x="14" y="115"/>
                  </a:cubicBezTo>
                  <a:cubicBezTo>
                    <a:pt x="14" y="115"/>
                    <a:pt x="14" y="115"/>
                    <a:pt x="14" y="116"/>
                  </a:cubicBezTo>
                  <a:cubicBezTo>
                    <a:pt x="14" y="116"/>
                    <a:pt x="14" y="116"/>
                    <a:pt x="14" y="117"/>
                  </a:cubicBezTo>
                  <a:cubicBezTo>
                    <a:pt x="14" y="117"/>
                    <a:pt x="14" y="118"/>
                    <a:pt x="14" y="118"/>
                  </a:cubicBezTo>
                  <a:cubicBezTo>
                    <a:pt x="14" y="119"/>
                    <a:pt x="14" y="121"/>
                    <a:pt x="14" y="122"/>
                  </a:cubicBezTo>
                  <a:cubicBezTo>
                    <a:pt x="14" y="122"/>
                    <a:pt x="15" y="124"/>
                    <a:pt x="15" y="125"/>
                  </a:cubicBezTo>
                  <a:cubicBezTo>
                    <a:pt x="15" y="126"/>
                    <a:pt x="16" y="127"/>
                    <a:pt x="16" y="127"/>
                  </a:cubicBezTo>
                  <a:cubicBezTo>
                    <a:pt x="16" y="127"/>
                    <a:pt x="17" y="129"/>
                    <a:pt x="18" y="130"/>
                  </a:cubicBezTo>
                  <a:cubicBezTo>
                    <a:pt x="18" y="131"/>
                    <a:pt x="18" y="132"/>
                    <a:pt x="19" y="133"/>
                  </a:cubicBezTo>
                  <a:cubicBezTo>
                    <a:pt x="19" y="133"/>
                    <a:pt x="19" y="134"/>
                    <a:pt x="19" y="135"/>
                  </a:cubicBezTo>
                  <a:cubicBezTo>
                    <a:pt x="19" y="135"/>
                    <a:pt x="19" y="136"/>
                    <a:pt x="19" y="137"/>
                  </a:cubicBezTo>
                  <a:cubicBezTo>
                    <a:pt x="20" y="137"/>
                    <a:pt x="19" y="138"/>
                    <a:pt x="19" y="138"/>
                  </a:cubicBezTo>
                  <a:cubicBezTo>
                    <a:pt x="19" y="138"/>
                    <a:pt x="19" y="139"/>
                    <a:pt x="19" y="139"/>
                  </a:cubicBezTo>
                  <a:cubicBezTo>
                    <a:pt x="19" y="140"/>
                    <a:pt x="19" y="140"/>
                    <a:pt x="19" y="141"/>
                  </a:cubicBezTo>
                  <a:cubicBezTo>
                    <a:pt x="18" y="141"/>
                    <a:pt x="18" y="142"/>
                    <a:pt x="19" y="142"/>
                  </a:cubicBezTo>
                  <a:cubicBezTo>
                    <a:pt x="19" y="142"/>
                    <a:pt x="19" y="142"/>
                    <a:pt x="19" y="143"/>
                  </a:cubicBezTo>
                  <a:cubicBezTo>
                    <a:pt x="19" y="143"/>
                    <a:pt x="19" y="144"/>
                    <a:pt x="19" y="144"/>
                  </a:cubicBezTo>
                  <a:cubicBezTo>
                    <a:pt x="19" y="145"/>
                    <a:pt x="19" y="146"/>
                    <a:pt x="19" y="146"/>
                  </a:cubicBezTo>
                  <a:cubicBezTo>
                    <a:pt x="19" y="147"/>
                    <a:pt x="19" y="147"/>
                    <a:pt x="18" y="147"/>
                  </a:cubicBezTo>
                  <a:cubicBezTo>
                    <a:pt x="18" y="148"/>
                    <a:pt x="18" y="149"/>
                    <a:pt x="18" y="149"/>
                  </a:cubicBezTo>
                  <a:cubicBezTo>
                    <a:pt x="17" y="149"/>
                    <a:pt x="17" y="149"/>
                    <a:pt x="16" y="150"/>
                  </a:cubicBezTo>
                  <a:cubicBezTo>
                    <a:pt x="16" y="150"/>
                    <a:pt x="15" y="149"/>
                    <a:pt x="15" y="149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14" y="149"/>
                    <a:pt x="15" y="149"/>
                    <a:pt x="14" y="150"/>
                  </a:cubicBezTo>
                  <a:cubicBezTo>
                    <a:pt x="14" y="150"/>
                    <a:pt x="14" y="150"/>
                    <a:pt x="14" y="151"/>
                  </a:cubicBezTo>
                  <a:cubicBezTo>
                    <a:pt x="14" y="151"/>
                    <a:pt x="14" y="153"/>
                    <a:pt x="15" y="153"/>
                  </a:cubicBezTo>
                  <a:cubicBezTo>
                    <a:pt x="15" y="153"/>
                    <a:pt x="15" y="153"/>
                    <a:pt x="15" y="154"/>
                  </a:cubicBezTo>
                  <a:cubicBezTo>
                    <a:pt x="15" y="154"/>
                    <a:pt x="15" y="155"/>
                    <a:pt x="15" y="155"/>
                  </a:cubicBezTo>
                  <a:cubicBezTo>
                    <a:pt x="15" y="155"/>
                    <a:pt x="15" y="155"/>
                    <a:pt x="16" y="155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7" y="155"/>
                    <a:pt x="17" y="155"/>
                    <a:pt x="17" y="155"/>
                  </a:cubicBezTo>
                  <a:cubicBezTo>
                    <a:pt x="17" y="155"/>
                    <a:pt x="18" y="155"/>
                    <a:pt x="18" y="156"/>
                  </a:cubicBezTo>
                  <a:cubicBezTo>
                    <a:pt x="18" y="156"/>
                    <a:pt x="19" y="156"/>
                    <a:pt x="19" y="157"/>
                  </a:cubicBezTo>
                  <a:cubicBezTo>
                    <a:pt x="20" y="157"/>
                    <a:pt x="20" y="158"/>
                    <a:pt x="21" y="158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1" y="159"/>
                    <a:pt x="22" y="159"/>
                    <a:pt x="22" y="159"/>
                  </a:cubicBezTo>
                  <a:cubicBezTo>
                    <a:pt x="22" y="159"/>
                    <a:pt x="23" y="160"/>
                    <a:pt x="24" y="160"/>
                  </a:cubicBezTo>
                  <a:cubicBezTo>
                    <a:pt x="24" y="160"/>
                    <a:pt x="25" y="161"/>
                    <a:pt x="25" y="161"/>
                  </a:cubicBezTo>
                  <a:cubicBezTo>
                    <a:pt x="25" y="161"/>
                    <a:pt x="26" y="161"/>
                    <a:pt x="26" y="161"/>
                  </a:cubicBezTo>
                  <a:cubicBezTo>
                    <a:pt x="26" y="161"/>
                    <a:pt x="27" y="161"/>
                    <a:pt x="27" y="161"/>
                  </a:cubicBezTo>
                  <a:cubicBezTo>
                    <a:pt x="27" y="161"/>
                    <a:pt x="28" y="161"/>
                    <a:pt x="28" y="161"/>
                  </a:cubicBezTo>
                  <a:cubicBezTo>
                    <a:pt x="28" y="161"/>
                    <a:pt x="28" y="161"/>
                    <a:pt x="28" y="161"/>
                  </a:cubicBezTo>
                  <a:cubicBezTo>
                    <a:pt x="28" y="161"/>
                    <a:pt x="29" y="161"/>
                    <a:pt x="29" y="161"/>
                  </a:cubicBezTo>
                  <a:cubicBezTo>
                    <a:pt x="29" y="161"/>
                    <a:pt x="30" y="161"/>
                    <a:pt x="30" y="161"/>
                  </a:cubicBezTo>
                  <a:cubicBezTo>
                    <a:pt x="30" y="161"/>
                    <a:pt x="30" y="160"/>
                    <a:pt x="31" y="160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31" y="160"/>
                    <a:pt x="31" y="161"/>
                    <a:pt x="31" y="161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61"/>
                    <a:pt x="32" y="162"/>
                    <a:pt x="32" y="162"/>
                  </a:cubicBezTo>
                  <a:cubicBezTo>
                    <a:pt x="32" y="161"/>
                    <a:pt x="32" y="161"/>
                    <a:pt x="32" y="161"/>
                  </a:cubicBezTo>
                  <a:cubicBezTo>
                    <a:pt x="32" y="161"/>
                    <a:pt x="32" y="161"/>
                    <a:pt x="33" y="161"/>
                  </a:cubicBezTo>
                  <a:cubicBezTo>
                    <a:pt x="33" y="161"/>
                    <a:pt x="33" y="161"/>
                    <a:pt x="33" y="161"/>
                  </a:cubicBezTo>
                  <a:cubicBezTo>
                    <a:pt x="33" y="161"/>
                    <a:pt x="34" y="162"/>
                    <a:pt x="34" y="162"/>
                  </a:cubicBezTo>
                  <a:cubicBezTo>
                    <a:pt x="34" y="161"/>
                    <a:pt x="34" y="161"/>
                    <a:pt x="34" y="161"/>
                  </a:cubicBezTo>
                  <a:cubicBezTo>
                    <a:pt x="34" y="161"/>
                    <a:pt x="34" y="161"/>
                    <a:pt x="35" y="161"/>
                  </a:cubicBezTo>
                  <a:cubicBezTo>
                    <a:pt x="35" y="160"/>
                    <a:pt x="35" y="160"/>
                    <a:pt x="36" y="160"/>
                  </a:cubicBezTo>
                  <a:cubicBezTo>
                    <a:pt x="36" y="160"/>
                    <a:pt x="36" y="160"/>
                    <a:pt x="36" y="160"/>
                  </a:cubicBezTo>
                  <a:cubicBezTo>
                    <a:pt x="36" y="160"/>
                    <a:pt x="37" y="160"/>
                    <a:pt x="37" y="160"/>
                  </a:cubicBezTo>
                  <a:cubicBezTo>
                    <a:pt x="38" y="160"/>
                    <a:pt x="38" y="159"/>
                    <a:pt x="38" y="159"/>
                  </a:cubicBezTo>
                  <a:cubicBezTo>
                    <a:pt x="38" y="159"/>
                    <a:pt x="38" y="159"/>
                    <a:pt x="38" y="159"/>
                  </a:cubicBezTo>
                  <a:cubicBezTo>
                    <a:pt x="38" y="158"/>
                    <a:pt x="38" y="158"/>
                    <a:pt x="38" y="158"/>
                  </a:cubicBezTo>
                  <a:cubicBezTo>
                    <a:pt x="38" y="158"/>
                    <a:pt x="39" y="158"/>
                    <a:pt x="39" y="158"/>
                  </a:cubicBezTo>
                  <a:cubicBezTo>
                    <a:pt x="39" y="158"/>
                    <a:pt x="40" y="157"/>
                    <a:pt x="40" y="157"/>
                  </a:cubicBezTo>
                  <a:cubicBezTo>
                    <a:pt x="40" y="157"/>
                    <a:pt x="40" y="157"/>
                    <a:pt x="40" y="157"/>
                  </a:cubicBezTo>
                  <a:cubicBezTo>
                    <a:pt x="40" y="156"/>
                    <a:pt x="41" y="156"/>
                    <a:pt x="41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1" y="156"/>
                    <a:pt x="42" y="156"/>
                    <a:pt x="42" y="156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5" y="155"/>
                    <a:pt x="45" y="155"/>
                    <a:pt x="45" y="155"/>
                  </a:cubicBezTo>
                  <a:cubicBezTo>
                    <a:pt x="45" y="155"/>
                    <a:pt x="45" y="154"/>
                    <a:pt x="45" y="154"/>
                  </a:cubicBezTo>
                  <a:cubicBezTo>
                    <a:pt x="45" y="154"/>
                    <a:pt x="45" y="154"/>
                    <a:pt x="45" y="154"/>
                  </a:cubicBezTo>
                  <a:cubicBezTo>
                    <a:pt x="46" y="153"/>
                    <a:pt x="46" y="153"/>
                    <a:pt x="46" y="153"/>
                  </a:cubicBezTo>
                  <a:cubicBezTo>
                    <a:pt x="47" y="153"/>
                    <a:pt x="47" y="152"/>
                    <a:pt x="47" y="152"/>
                  </a:cubicBezTo>
                  <a:cubicBezTo>
                    <a:pt x="47" y="152"/>
                    <a:pt x="48" y="152"/>
                    <a:pt x="48" y="152"/>
                  </a:cubicBezTo>
                  <a:cubicBezTo>
                    <a:pt x="49" y="152"/>
                    <a:pt x="49" y="152"/>
                    <a:pt x="49" y="152"/>
                  </a:cubicBezTo>
                  <a:cubicBezTo>
                    <a:pt x="50" y="152"/>
                    <a:pt x="50" y="152"/>
                    <a:pt x="50" y="152"/>
                  </a:cubicBezTo>
                  <a:cubicBezTo>
                    <a:pt x="51" y="152"/>
                    <a:pt x="51" y="152"/>
                    <a:pt x="51" y="152"/>
                  </a:cubicBezTo>
                  <a:cubicBezTo>
                    <a:pt x="52" y="152"/>
                    <a:pt x="53" y="151"/>
                    <a:pt x="53" y="151"/>
                  </a:cubicBezTo>
                  <a:cubicBezTo>
                    <a:pt x="53" y="151"/>
                    <a:pt x="53" y="151"/>
                    <a:pt x="54" y="151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4" y="151"/>
                    <a:pt x="55" y="151"/>
                    <a:pt x="56" y="151"/>
                  </a:cubicBezTo>
                  <a:cubicBezTo>
                    <a:pt x="56" y="151"/>
                    <a:pt x="56" y="151"/>
                    <a:pt x="57" y="151"/>
                  </a:cubicBezTo>
                  <a:cubicBezTo>
                    <a:pt x="57" y="151"/>
                    <a:pt x="57" y="151"/>
                    <a:pt x="58" y="151"/>
                  </a:cubicBezTo>
                  <a:cubicBezTo>
                    <a:pt x="58" y="151"/>
                    <a:pt x="59" y="151"/>
                    <a:pt x="59" y="151"/>
                  </a:cubicBezTo>
                  <a:cubicBezTo>
                    <a:pt x="59" y="151"/>
                    <a:pt x="59" y="151"/>
                    <a:pt x="59" y="151"/>
                  </a:cubicBezTo>
                  <a:cubicBezTo>
                    <a:pt x="59" y="151"/>
                    <a:pt x="60" y="151"/>
                    <a:pt x="60" y="151"/>
                  </a:cubicBezTo>
                  <a:cubicBezTo>
                    <a:pt x="60" y="151"/>
                    <a:pt x="60" y="151"/>
                    <a:pt x="60" y="151"/>
                  </a:cubicBezTo>
                  <a:cubicBezTo>
                    <a:pt x="60" y="151"/>
                    <a:pt x="60" y="151"/>
                    <a:pt x="61" y="151"/>
                  </a:cubicBezTo>
                  <a:cubicBezTo>
                    <a:pt x="61" y="151"/>
                    <a:pt x="61" y="151"/>
                    <a:pt x="62" y="151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62" y="151"/>
                    <a:pt x="62" y="152"/>
                    <a:pt x="63" y="152"/>
                  </a:cubicBezTo>
                  <a:cubicBezTo>
                    <a:pt x="63" y="152"/>
                    <a:pt x="63" y="152"/>
                    <a:pt x="63" y="152"/>
                  </a:cubicBezTo>
                  <a:cubicBezTo>
                    <a:pt x="63" y="152"/>
                    <a:pt x="64" y="152"/>
                    <a:pt x="64" y="152"/>
                  </a:cubicBezTo>
                  <a:cubicBezTo>
                    <a:pt x="64" y="152"/>
                    <a:pt x="64" y="152"/>
                    <a:pt x="64" y="152"/>
                  </a:cubicBezTo>
                  <a:cubicBezTo>
                    <a:pt x="64" y="152"/>
                    <a:pt x="65" y="152"/>
                    <a:pt x="65" y="152"/>
                  </a:cubicBezTo>
                  <a:cubicBezTo>
                    <a:pt x="65" y="152"/>
                    <a:pt x="66" y="152"/>
                    <a:pt x="66" y="152"/>
                  </a:cubicBezTo>
                  <a:cubicBezTo>
                    <a:pt x="66" y="152"/>
                    <a:pt x="66" y="151"/>
                    <a:pt x="66" y="151"/>
                  </a:cubicBezTo>
                  <a:cubicBezTo>
                    <a:pt x="66" y="151"/>
                    <a:pt x="67" y="151"/>
                    <a:pt x="67" y="151"/>
                  </a:cubicBezTo>
                  <a:cubicBezTo>
                    <a:pt x="68" y="151"/>
                    <a:pt x="68" y="151"/>
                    <a:pt x="68" y="151"/>
                  </a:cubicBezTo>
                  <a:cubicBezTo>
                    <a:pt x="69" y="151"/>
                    <a:pt x="69" y="151"/>
                    <a:pt x="69" y="151"/>
                  </a:cubicBezTo>
                  <a:cubicBezTo>
                    <a:pt x="69" y="151"/>
                    <a:pt x="70" y="152"/>
                    <a:pt x="70" y="152"/>
                  </a:cubicBezTo>
                  <a:cubicBezTo>
                    <a:pt x="70" y="152"/>
                    <a:pt x="70" y="152"/>
                    <a:pt x="70" y="152"/>
                  </a:cubicBezTo>
                  <a:cubicBezTo>
                    <a:pt x="70" y="152"/>
                    <a:pt x="70" y="152"/>
                    <a:pt x="71" y="152"/>
                  </a:cubicBezTo>
                  <a:cubicBezTo>
                    <a:pt x="71" y="152"/>
                    <a:pt x="71" y="152"/>
                    <a:pt x="71" y="152"/>
                  </a:cubicBezTo>
                  <a:cubicBezTo>
                    <a:pt x="71" y="151"/>
                    <a:pt x="71" y="151"/>
                    <a:pt x="72" y="151"/>
                  </a:cubicBezTo>
                  <a:cubicBezTo>
                    <a:pt x="72" y="151"/>
                    <a:pt x="72" y="152"/>
                    <a:pt x="72" y="152"/>
                  </a:cubicBezTo>
                  <a:cubicBezTo>
                    <a:pt x="72" y="152"/>
                    <a:pt x="73" y="152"/>
                    <a:pt x="73" y="151"/>
                  </a:cubicBezTo>
                  <a:cubicBezTo>
                    <a:pt x="73" y="151"/>
                    <a:pt x="73" y="151"/>
                    <a:pt x="73" y="151"/>
                  </a:cubicBezTo>
                  <a:cubicBezTo>
                    <a:pt x="74" y="151"/>
                    <a:pt x="74" y="151"/>
                    <a:pt x="74" y="150"/>
                  </a:cubicBezTo>
                  <a:cubicBezTo>
                    <a:pt x="74" y="150"/>
                    <a:pt x="74" y="150"/>
                    <a:pt x="74" y="150"/>
                  </a:cubicBezTo>
                  <a:cubicBezTo>
                    <a:pt x="74" y="150"/>
                    <a:pt x="74" y="150"/>
                    <a:pt x="74" y="150"/>
                  </a:cubicBezTo>
                  <a:cubicBezTo>
                    <a:pt x="74" y="149"/>
                    <a:pt x="75" y="149"/>
                    <a:pt x="75" y="149"/>
                  </a:cubicBezTo>
                  <a:cubicBezTo>
                    <a:pt x="75" y="149"/>
                    <a:pt x="75" y="149"/>
                    <a:pt x="75" y="149"/>
                  </a:cubicBezTo>
                  <a:cubicBezTo>
                    <a:pt x="75" y="149"/>
                    <a:pt x="75" y="149"/>
                    <a:pt x="76" y="149"/>
                  </a:cubicBezTo>
                  <a:cubicBezTo>
                    <a:pt x="76" y="148"/>
                    <a:pt x="75" y="148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6" y="146"/>
                    <a:pt x="76" y="146"/>
                    <a:pt x="76" y="146"/>
                  </a:cubicBezTo>
                  <a:cubicBezTo>
                    <a:pt x="76" y="146"/>
                    <a:pt x="76" y="145"/>
                    <a:pt x="77" y="145"/>
                  </a:cubicBezTo>
                  <a:cubicBezTo>
                    <a:pt x="77" y="145"/>
                    <a:pt x="77" y="144"/>
                    <a:pt x="78" y="144"/>
                  </a:cubicBezTo>
                  <a:cubicBezTo>
                    <a:pt x="78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80" y="144"/>
                  </a:cubicBezTo>
                  <a:cubicBezTo>
                    <a:pt x="80" y="143"/>
                    <a:pt x="80" y="143"/>
                    <a:pt x="80" y="143"/>
                  </a:cubicBezTo>
                  <a:cubicBezTo>
                    <a:pt x="80" y="143"/>
                    <a:pt x="81" y="143"/>
                    <a:pt x="81" y="143"/>
                  </a:cubicBezTo>
                  <a:cubicBezTo>
                    <a:pt x="81" y="143"/>
                    <a:pt x="81" y="143"/>
                    <a:pt x="82" y="143"/>
                  </a:cubicBezTo>
                  <a:cubicBezTo>
                    <a:pt x="82" y="143"/>
                    <a:pt x="82" y="142"/>
                    <a:pt x="82" y="142"/>
                  </a:cubicBezTo>
                  <a:cubicBezTo>
                    <a:pt x="82" y="142"/>
                    <a:pt x="83" y="142"/>
                    <a:pt x="83" y="142"/>
                  </a:cubicBezTo>
                  <a:cubicBezTo>
                    <a:pt x="83" y="142"/>
                    <a:pt x="84" y="142"/>
                    <a:pt x="84" y="141"/>
                  </a:cubicBezTo>
                  <a:cubicBezTo>
                    <a:pt x="84" y="141"/>
                    <a:pt x="85" y="141"/>
                    <a:pt x="85" y="141"/>
                  </a:cubicBezTo>
                  <a:cubicBezTo>
                    <a:pt x="85" y="141"/>
                    <a:pt x="85" y="141"/>
                    <a:pt x="86" y="140"/>
                  </a:cubicBezTo>
                  <a:cubicBezTo>
                    <a:pt x="87" y="140"/>
                    <a:pt x="87" y="140"/>
                    <a:pt x="87" y="140"/>
                  </a:cubicBezTo>
                  <a:cubicBezTo>
                    <a:pt x="87" y="139"/>
                    <a:pt x="88" y="139"/>
                    <a:pt x="88" y="139"/>
                  </a:cubicBezTo>
                  <a:cubicBezTo>
                    <a:pt x="89" y="138"/>
                    <a:pt x="89" y="138"/>
                    <a:pt x="90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92" y="138"/>
                    <a:pt x="92" y="138"/>
                    <a:pt x="92" y="139"/>
                  </a:cubicBezTo>
                  <a:cubicBezTo>
                    <a:pt x="93" y="139"/>
                    <a:pt x="95" y="139"/>
                    <a:pt x="95" y="138"/>
                  </a:cubicBezTo>
                  <a:cubicBezTo>
                    <a:pt x="96" y="138"/>
                    <a:pt x="98" y="138"/>
                    <a:pt x="98" y="138"/>
                  </a:cubicBezTo>
                  <a:cubicBezTo>
                    <a:pt x="99" y="138"/>
                    <a:pt x="99" y="138"/>
                    <a:pt x="100" y="138"/>
                  </a:cubicBezTo>
                  <a:cubicBezTo>
                    <a:pt x="100" y="137"/>
                    <a:pt x="101" y="137"/>
                    <a:pt x="101" y="137"/>
                  </a:cubicBezTo>
                  <a:cubicBezTo>
                    <a:pt x="101" y="137"/>
                    <a:pt x="103" y="137"/>
                    <a:pt x="103" y="137"/>
                  </a:cubicBezTo>
                  <a:cubicBezTo>
                    <a:pt x="103" y="137"/>
                    <a:pt x="104" y="136"/>
                    <a:pt x="104" y="136"/>
                  </a:cubicBezTo>
                  <a:cubicBezTo>
                    <a:pt x="105" y="136"/>
                    <a:pt x="107" y="135"/>
                    <a:pt x="107" y="135"/>
                  </a:cubicBezTo>
                  <a:cubicBezTo>
                    <a:pt x="108" y="135"/>
                    <a:pt x="109" y="134"/>
                    <a:pt x="109" y="134"/>
                  </a:cubicBezTo>
                  <a:cubicBezTo>
                    <a:pt x="109" y="134"/>
                    <a:pt x="109" y="134"/>
                    <a:pt x="109" y="134"/>
                  </a:cubicBezTo>
                  <a:cubicBezTo>
                    <a:pt x="109" y="89"/>
                    <a:pt x="109" y="89"/>
                    <a:pt x="109" y="89"/>
                  </a:cubicBezTo>
                  <a:cubicBezTo>
                    <a:pt x="109" y="8"/>
                    <a:pt x="109" y="8"/>
                    <a:pt x="109" y="8"/>
                  </a:cubicBezTo>
                  <a:cubicBezTo>
                    <a:pt x="109" y="8"/>
                    <a:pt x="108" y="8"/>
                    <a:pt x="108" y="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" name="Freeform 738">
              <a:extLst>
                <a:ext uri="{FF2B5EF4-FFF2-40B4-BE49-F238E27FC236}">
                  <a16:creationId xmlns:a16="http://schemas.microsoft.com/office/drawing/2014/main" id="{879103AC-883E-8626-092A-C097470A4C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50375" y="5924550"/>
              <a:ext cx="254000" cy="184150"/>
            </a:xfrm>
            <a:custGeom>
              <a:avLst/>
              <a:gdLst>
                <a:gd name="T0" fmla="*/ 29 w 61"/>
                <a:gd name="T1" fmla="*/ 38 h 44"/>
                <a:gd name="T2" fmla="*/ 29 w 61"/>
                <a:gd name="T3" fmla="*/ 38 h 44"/>
                <a:gd name="T4" fmla="*/ 29 w 61"/>
                <a:gd name="T5" fmla="*/ 39 h 44"/>
                <a:gd name="T6" fmla="*/ 29 w 61"/>
                <a:gd name="T7" fmla="*/ 37 h 44"/>
                <a:gd name="T8" fmla="*/ 29 w 61"/>
                <a:gd name="T9" fmla="*/ 37 h 44"/>
                <a:gd name="T10" fmla="*/ 30 w 61"/>
                <a:gd name="T11" fmla="*/ 37 h 44"/>
                <a:gd name="T12" fmla="*/ 30 w 61"/>
                <a:gd name="T13" fmla="*/ 37 h 44"/>
                <a:gd name="T14" fmla="*/ 49 w 61"/>
                <a:gd name="T15" fmla="*/ 24 h 44"/>
                <a:gd name="T16" fmla="*/ 48 w 61"/>
                <a:gd name="T17" fmla="*/ 20 h 44"/>
                <a:gd name="T18" fmla="*/ 45 w 61"/>
                <a:gd name="T19" fmla="*/ 16 h 44"/>
                <a:gd name="T20" fmla="*/ 43 w 61"/>
                <a:gd name="T21" fmla="*/ 17 h 44"/>
                <a:gd name="T22" fmla="*/ 40 w 61"/>
                <a:gd name="T23" fmla="*/ 17 h 44"/>
                <a:gd name="T24" fmla="*/ 34 w 61"/>
                <a:gd name="T25" fmla="*/ 17 h 44"/>
                <a:gd name="T26" fmla="*/ 28 w 61"/>
                <a:gd name="T27" fmla="*/ 15 h 44"/>
                <a:gd name="T28" fmla="*/ 27 w 61"/>
                <a:gd name="T29" fmla="*/ 17 h 44"/>
                <a:gd name="T30" fmla="*/ 23 w 61"/>
                <a:gd name="T31" fmla="*/ 15 h 44"/>
                <a:gd name="T32" fmla="*/ 18 w 61"/>
                <a:gd name="T33" fmla="*/ 11 h 44"/>
                <a:gd name="T34" fmla="*/ 15 w 61"/>
                <a:gd name="T35" fmla="*/ 6 h 44"/>
                <a:gd name="T36" fmla="*/ 11 w 61"/>
                <a:gd name="T37" fmla="*/ 6 h 44"/>
                <a:gd name="T38" fmla="*/ 9 w 61"/>
                <a:gd name="T39" fmla="*/ 3 h 44"/>
                <a:gd name="T40" fmla="*/ 4 w 61"/>
                <a:gd name="T41" fmla="*/ 2 h 44"/>
                <a:gd name="T42" fmla="*/ 0 w 61"/>
                <a:gd name="T43" fmla="*/ 0 h 44"/>
                <a:gd name="T44" fmla="*/ 3 w 61"/>
                <a:gd name="T45" fmla="*/ 37 h 44"/>
                <a:gd name="T46" fmla="*/ 7 w 61"/>
                <a:gd name="T47" fmla="*/ 36 h 44"/>
                <a:gd name="T48" fmla="*/ 10 w 61"/>
                <a:gd name="T49" fmla="*/ 37 h 44"/>
                <a:gd name="T50" fmla="*/ 15 w 61"/>
                <a:gd name="T51" fmla="*/ 40 h 44"/>
                <a:gd name="T52" fmla="*/ 19 w 61"/>
                <a:gd name="T53" fmla="*/ 40 h 44"/>
                <a:gd name="T54" fmla="*/ 21 w 61"/>
                <a:gd name="T55" fmla="*/ 38 h 44"/>
                <a:gd name="T56" fmla="*/ 25 w 61"/>
                <a:gd name="T57" fmla="*/ 36 h 44"/>
                <a:gd name="T58" fmla="*/ 23 w 61"/>
                <a:gd name="T59" fmla="*/ 35 h 44"/>
                <a:gd name="T60" fmla="*/ 26 w 61"/>
                <a:gd name="T61" fmla="*/ 33 h 44"/>
                <a:gd name="T62" fmla="*/ 28 w 61"/>
                <a:gd name="T63" fmla="*/ 36 h 44"/>
                <a:gd name="T64" fmla="*/ 27 w 61"/>
                <a:gd name="T65" fmla="*/ 38 h 44"/>
                <a:gd name="T66" fmla="*/ 29 w 61"/>
                <a:gd name="T67" fmla="*/ 37 h 44"/>
                <a:gd name="T68" fmla="*/ 31 w 61"/>
                <a:gd name="T69" fmla="*/ 36 h 44"/>
                <a:gd name="T70" fmla="*/ 31 w 61"/>
                <a:gd name="T71" fmla="*/ 39 h 44"/>
                <a:gd name="T72" fmla="*/ 34 w 61"/>
                <a:gd name="T73" fmla="*/ 42 h 44"/>
                <a:gd name="T74" fmla="*/ 35 w 61"/>
                <a:gd name="T75" fmla="*/ 41 h 44"/>
                <a:gd name="T76" fmla="*/ 37 w 61"/>
                <a:gd name="T77" fmla="*/ 44 h 44"/>
                <a:gd name="T78" fmla="*/ 37 w 61"/>
                <a:gd name="T79" fmla="*/ 42 h 44"/>
                <a:gd name="T80" fmla="*/ 37 w 61"/>
                <a:gd name="T81" fmla="*/ 42 h 44"/>
                <a:gd name="T82" fmla="*/ 36 w 61"/>
                <a:gd name="T83" fmla="*/ 40 h 44"/>
                <a:gd name="T84" fmla="*/ 39 w 61"/>
                <a:gd name="T85" fmla="*/ 40 h 44"/>
                <a:gd name="T86" fmla="*/ 44 w 61"/>
                <a:gd name="T87" fmla="*/ 36 h 44"/>
                <a:gd name="T88" fmla="*/ 44 w 61"/>
                <a:gd name="T89" fmla="*/ 34 h 44"/>
                <a:gd name="T90" fmla="*/ 46 w 61"/>
                <a:gd name="T91" fmla="*/ 33 h 44"/>
                <a:gd name="T92" fmla="*/ 49 w 61"/>
                <a:gd name="T93" fmla="*/ 32 h 44"/>
                <a:gd name="T94" fmla="*/ 55 w 61"/>
                <a:gd name="T95" fmla="*/ 32 h 44"/>
                <a:gd name="T96" fmla="*/ 59 w 61"/>
                <a:gd name="T97" fmla="*/ 31 h 44"/>
                <a:gd name="T98" fmla="*/ 60 w 61"/>
                <a:gd name="T99" fmla="*/ 3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1" h="44">
                  <a:moveTo>
                    <a:pt x="29" y="39"/>
                  </a:move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lose/>
                  <a:moveTo>
                    <a:pt x="30" y="36"/>
                  </a:moveTo>
                  <a:cubicBezTo>
                    <a:pt x="30" y="36"/>
                    <a:pt x="30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30" y="36"/>
                    <a:pt x="30" y="36"/>
                  </a:cubicBezTo>
                  <a:close/>
                  <a:moveTo>
                    <a:pt x="58" y="28"/>
                  </a:moveTo>
                  <a:cubicBezTo>
                    <a:pt x="58" y="28"/>
                    <a:pt x="56" y="27"/>
                    <a:pt x="56" y="27"/>
                  </a:cubicBezTo>
                  <a:cubicBezTo>
                    <a:pt x="55" y="27"/>
                    <a:pt x="49" y="24"/>
                    <a:pt x="49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49" y="23"/>
                    <a:pt x="49" y="23"/>
                  </a:cubicBezTo>
                  <a:cubicBezTo>
                    <a:pt x="49" y="23"/>
                    <a:pt x="49" y="22"/>
                    <a:pt x="49" y="22"/>
                  </a:cubicBezTo>
                  <a:cubicBezTo>
                    <a:pt x="49" y="22"/>
                    <a:pt x="48" y="20"/>
                    <a:pt x="48" y="20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8" y="18"/>
                    <a:pt x="47" y="17"/>
                    <a:pt x="47" y="17"/>
                  </a:cubicBezTo>
                  <a:cubicBezTo>
                    <a:pt x="47" y="17"/>
                    <a:pt x="46" y="16"/>
                    <a:pt x="46" y="16"/>
                  </a:cubicBezTo>
                  <a:cubicBezTo>
                    <a:pt x="46" y="16"/>
                    <a:pt x="45" y="16"/>
                    <a:pt x="45" y="16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5" y="17"/>
                    <a:pt x="44" y="16"/>
                    <a:pt x="44" y="16"/>
                  </a:cubicBezTo>
                  <a:cubicBezTo>
                    <a:pt x="44" y="16"/>
                    <a:pt x="44" y="16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42" y="17"/>
                    <a:pt x="42" y="17"/>
                  </a:cubicBezTo>
                  <a:cubicBezTo>
                    <a:pt x="42" y="17"/>
                    <a:pt x="41" y="17"/>
                    <a:pt x="41" y="17"/>
                  </a:cubicBezTo>
                  <a:cubicBezTo>
                    <a:pt x="41" y="17"/>
                    <a:pt x="41" y="18"/>
                    <a:pt x="41" y="18"/>
                  </a:cubicBezTo>
                  <a:cubicBezTo>
                    <a:pt x="41" y="18"/>
                    <a:pt x="40" y="17"/>
                    <a:pt x="40" y="17"/>
                  </a:cubicBezTo>
                  <a:cubicBezTo>
                    <a:pt x="39" y="17"/>
                    <a:pt x="39" y="16"/>
                    <a:pt x="38" y="16"/>
                  </a:cubicBezTo>
                  <a:cubicBezTo>
                    <a:pt x="38" y="16"/>
                    <a:pt x="37" y="16"/>
                    <a:pt x="37" y="16"/>
                  </a:cubicBezTo>
                  <a:cubicBezTo>
                    <a:pt x="37" y="17"/>
                    <a:pt x="36" y="17"/>
                    <a:pt x="36" y="17"/>
                  </a:cubicBezTo>
                  <a:cubicBezTo>
                    <a:pt x="35" y="17"/>
                    <a:pt x="34" y="17"/>
                    <a:pt x="34" y="17"/>
                  </a:cubicBezTo>
                  <a:cubicBezTo>
                    <a:pt x="34" y="17"/>
                    <a:pt x="33" y="16"/>
                    <a:pt x="32" y="16"/>
                  </a:cubicBezTo>
                  <a:cubicBezTo>
                    <a:pt x="32" y="16"/>
                    <a:pt x="31" y="15"/>
                    <a:pt x="31" y="15"/>
                  </a:cubicBezTo>
                  <a:cubicBezTo>
                    <a:pt x="31" y="15"/>
                    <a:pt x="30" y="15"/>
                    <a:pt x="30" y="15"/>
                  </a:cubicBezTo>
                  <a:cubicBezTo>
                    <a:pt x="30" y="15"/>
                    <a:pt x="29" y="15"/>
                    <a:pt x="28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6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6" y="18"/>
                    <a:pt x="26" y="18"/>
                  </a:cubicBezTo>
                  <a:cubicBezTo>
                    <a:pt x="26" y="18"/>
                    <a:pt x="25" y="17"/>
                    <a:pt x="24" y="17"/>
                  </a:cubicBezTo>
                  <a:cubicBezTo>
                    <a:pt x="24" y="17"/>
                    <a:pt x="24" y="16"/>
                    <a:pt x="23" y="16"/>
                  </a:cubicBezTo>
                  <a:cubicBezTo>
                    <a:pt x="23" y="16"/>
                    <a:pt x="23" y="15"/>
                    <a:pt x="23" y="15"/>
                  </a:cubicBezTo>
                  <a:cubicBezTo>
                    <a:pt x="23" y="15"/>
                    <a:pt x="22" y="14"/>
                    <a:pt x="22" y="14"/>
                  </a:cubicBezTo>
                  <a:cubicBezTo>
                    <a:pt x="21" y="14"/>
                    <a:pt x="20" y="13"/>
                    <a:pt x="20" y="12"/>
                  </a:cubicBezTo>
                  <a:cubicBezTo>
                    <a:pt x="19" y="12"/>
                    <a:pt x="18" y="12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0"/>
                    <a:pt x="16" y="10"/>
                    <a:pt x="16" y="10"/>
                  </a:cubicBezTo>
                  <a:cubicBezTo>
                    <a:pt x="16" y="9"/>
                    <a:pt x="16" y="8"/>
                    <a:pt x="16" y="8"/>
                  </a:cubicBezTo>
                  <a:cubicBezTo>
                    <a:pt x="16" y="8"/>
                    <a:pt x="16" y="8"/>
                    <a:pt x="16" y="7"/>
                  </a:cubicBezTo>
                  <a:cubicBezTo>
                    <a:pt x="16" y="7"/>
                    <a:pt x="16" y="6"/>
                    <a:pt x="15" y="6"/>
                  </a:cubicBezTo>
                  <a:cubicBezTo>
                    <a:pt x="15" y="6"/>
                    <a:pt x="14" y="6"/>
                    <a:pt x="13" y="6"/>
                  </a:cubicBezTo>
                  <a:cubicBezTo>
                    <a:pt x="13" y="6"/>
                    <a:pt x="13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1" y="6"/>
                    <a:pt x="11" y="7"/>
                    <a:pt x="11" y="6"/>
                  </a:cubicBezTo>
                  <a:cubicBezTo>
                    <a:pt x="10" y="6"/>
                    <a:pt x="10" y="5"/>
                    <a:pt x="10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5"/>
                    <a:pt x="2" y="36"/>
                    <a:pt x="2" y="36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37"/>
                    <a:pt x="5" y="37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6" y="36"/>
                    <a:pt x="6" y="36"/>
                    <a:pt x="7" y="36"/>
                  </a:cubicBezTo>
                  <a:cubicBezTo>
                    <a:pt x="7" y="36"/>
                    <a:pt x="7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10" y="37"/>
                    <a:pt x="10" y="37"/>
                  </a:cubicBezTo>
                  <a:cubicBezTo>
                    <a:pt x="11" y="37"/>
                    <a:pt x="11" y="38"/>
                    <a:pt x="12" y="38"/>
                  </a:cubicBezTo>
                  <a:cubicBezTo>
                    <a:pt x="12" y="38"/>
                    <a:pt x="13" y="39"/>
                    <a:pt x="13" y="39"/>
                  </a:cubicBezTo>
                  <a:cubicBezTo>
                    <a:pt x="13" y="39"/>
                    <a:pt x="14" y="39"/>
                    <a:pt x="14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1"/>
                    <a:pt x="16" y="41"/>
                    <a:pt x="16" y="41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8" y="42"/>
                    <a:pt x="18" y="41"/>
                    <a:pt x="18" y="41"/>
                  </a:cubicBezTo>
                  <a:cubicBezTo>
                    <a:pt x="18" y="41"/>
                    <a:pt x="19" y="40"/>
                    <a:pt x="19" y="40"/>
                  </a:cubicBezTo>
                  <a:cubicBezTo>
                    <a:pt x="19" y="40"/>
                    <a:pt x="20" y="40"/>
                    <a:pt x="20" y="40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0" y="39"/>
                    <a:pt x="20" y="39"/>
                    <a:pt x="21" y="39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2" y="37"/>
                    <a:pt x="22" y="37"/>
                  </a:cubicBezTo>
                  <a:cubicBezTo>
                    <a:pt x="22" y="37"/>
                    <a:pt x="23" y="36"/>
                    <a:pt x="23" y="36"/>
                  </a:cubicBezTo>
                  <a:cubicBezTo>
                    <a:pt x="24" y="36"/>
                    <a:pt x="24" y="36"/>
                    <a:pt x="25" y="36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3" y="35"/>
                    <a:pt x="24" y="35"/>
                    <a:pt x="24" y="35"/>
                  </a:cubicBezTo>
                  <a:cubicBezTo>
                    <a:pt x="24" y="35"/>
                    <a:pt x="24" y="34"/>
                    <a:pt x="25" y="34"/>
                  </a:cubicBezTo>
                  <a:cubicBezTo>
                    <a:pt x="25" y="34"/>
                    <a:pt x="25" y="34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8" y="34"/>
                    <a:pt x="28" y="34"/>
                  </a:cubicBezTo>
                  <a:cubicBezTo>
                    <a:pt x="28" y="34"/>
                    <a:pt x="28" y="35"/>
                    <a:pt x="28" y="35"/>
                  </a:cubicBezTo>
                  <a:cubicBezTo>
                    <a:pt x="28" y="35"/>
                    <a:pt x="28" y="35"/>
                    <a:pt x="28" y="36"/>
                  </a:cubicBezTo>
                  <a:cubicBezTo>
                    <a:pt x="28" y="36"/>
                    <a:pt x="27" y="36"/>
                    <a:pt x="27" y="37"/>
                  </a:cubicBezTo>
                  <a:cubicBezTo>
                    <a:pt x="27" y="37"/>
                    <a:pt x="26" y="37"/>
                    <a:pt x="26" y="37"/>
                  </a:cubicBezTo>
                  <a:cubicBezTo>
                    <a:pt x="26" y="37"/>
                    <a:pt x="26" y="37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8" y="38"/>
                    <a:pt x="28" y="38"/>
                  </a:cubicBezTo>
                  <a:cubicBezTo>
                    <a:pt x="28" y="38"/>
                    <a:pt x="28" y="37"/>
                    <a:pt x="28" y="37"/>
                  </a:cubicBezTo>
                  <a:cubicBezTo>
                    <a:pt x="28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6"/>
                  </a:cubicBezTo>
                  <a:cubicBezTo>
                    <a:pt x="29" y="36"/>
                    <a:pt x="29" y="36"/>
                    <a:pt x="30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6"/>
                    <a:pt x="31" y="37"/>
                    <a:pt x="31" y="37"/>
                  </a:cubicBezTo>
                  <a:cubicBezTo>
                    <a:pt x="31" y="38"/>
                    <a:pt x="30" y="38"/>
                    <a:pt x="30" y="38"/>
                  </a:cubicBezTo>
                  <a:cubicBezTo>
                    <a:pt x="30" y="38"/>
                    <a:pt x="30" y="38"/>
                    <a:pt x="31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40"/>
                    <a:pt x="32" y="40"/>
                    <a:pt x="32" y="40"/>
                  </a:cubicBezTo>
                  <a:cubicBezTo>
                    <a:pt x="32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1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1"/>
                  </a:cubicBezTo>
                  <a:cubicBezTo>
                    <a:pt x="34" y="41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1"/>
                    <a:pt x="36" y="41"/>
                    <a:pt x="36" y="41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6" y="42"/>
                    <a:pt x="36" y="43"/>
                    <a:pt x="37" y="43"/>
                  </a:cubicBezTo>
                  <a:cubicBezTo>
                    <a:pt x="37" y="43"/>
                    <a:pt x="37" y="44"/>
                    <a:pt x="37" y="44"/>
                  </a:cubicBezTo>
                  <a:cubicBezTo>
                    <a:pt x="37" y="44"/>
                    <a:pt x="38" y="44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43"/>
                    <a:pt x="37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37" y="41"/>
                    <a:pt x="37" y="41"/>
                    <a:pt x="37" y="41"/>
                  </a:cubicBezTo>
                  <a:cubicBezTo>
                    <a:pt x="37" y="41"/>
                    <a:pt x="37" y="41"/>
                    <a:pt x="37" y="42"/>
                  </a:cubicBezTo>
                  <a:cubicBezTo>
                    <a:pt x="37" y="42"/>
                    <a:pt x="36" y="42"/>
                    <a:pt x="36" y="42"/>
                  </a:cubicBezTo>
                  <a:cubicBezTo>
                    <a:pt x="36" y="42"/>
                    <a:pt x="36" y="41"/>
                    <a:pt x="36" y="41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5" y="41"/>
                    <a:pt x="36" y="40"/>
                    <a:pt x="36" y="40"/>
                  </a:cubicBezTo>
                  <a:cubicBezTo>
                    <a:pt x="36" y="40"/>
                    <a:pt x="36" y="40"/>
                    <a:pt x="37" y="40"/>
                  </a:cubicBezTo>
                  <a:cubicBezTo>
                    <a:pt x="37" y="40"/>
                    <a:pt x="37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9" y="40"/>
                    <a:pt x="39" y="40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39"/>
                    <a:pt x="41" y="39"/>
                    <a:pt x="41" y="39"/>
                  </a:cubicBezTo>
                  <a:cubicBezTo>
                    <a:pt x="41" y="39"/>
                    <a:pt x="42" y="38"/>
                    <a:pt x="42" y="38"/>
                  </a:cubicBezTo>
                  <a:cubicBezTo>
                    <a:pt x="42" y="37"/>
                    <a:pt x="44" y="36"/>
                    <a:pt x="44" y="36"/>
                  </a:cubicBezTo>
                  <a:cubicBezTo>
                    <a:pt x="44" y="35"/>
                    <a:pt x="45" y="35"/>
                    <a:pt x="45" y="35"/>
                  </a:cubicBezTo>
                  <a:cubicBezTo>
                    <a:pt x="45" y="35"/>
                    <a:pt x="45" y="34"/>
                    <a:pt x="45" y="34"/>
                  </a:cubicBezTo>
                  <a:cubicBezTo>
                    <a:pt x="45" y="34"/>
                    <a:pt x="44" y="35"/>
                    <a:pt x="44" y="34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4" y="34"/>
                    <a:pt x="45" y="34"/>
                    <a:pt x="45" y="34"/>
                  </a:cubicBezTo>
                  <a:cubicBezTo>
                    <a:pt x="45" y="34"/>
                    <a:pt x="46" y="34"/>
                    <a:pt x="46" y="33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6" y="33"/>
                    <a:pt x="47" y="33"/>
                    <a:pt x="47" y="33"/>
                  </a:cubicBezTo>
                  <a:cubicBezTo>
                    <a:pt x="48" y="33"/>
                    <a:pt x="49" y="33"/>
                    <a:pt x="49" y="33"/>
                  </a:cubicBezTo>
                  <a:cubicBezTo>
                    <a:pt x="49" y="33"/>
                    <a:pt x="49" y="32"/>
                    <a:pt x="49" y="32"/>
                  </a:cubicBezTo>
                  <a:cubicBezTo>
                    <a:pt x="50" y="32"/>
                    <a:pt x="52" y="32"/>
                    <a:pt x="52" y="32"/>
                  </a:cubicBezTo>
                  <a:cubicBezTo>
                    <a:pt x="52" y="32"/>
                    <a:pt x="54" y="32"/>
                    <a:pt x="54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6" y="32"/>
                    <a:pt x="57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2"/>
                    <a:pt x="59" y="31"/>
                    <a:pt x="59" y="31"/>
                  </a:cubicBezTo>
                  <a:cubicBezTo>
                    <a:pt x="60" y="31"/>
                    <a:pt x="60" y="31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1" y="30"/>
                    <a:pt x="61" y="30"/>
                  </a:cubicBezTo>
                  <a:cubicBezTo>
                    <a:pt x="61" y="30"/>
                    <a:pt x="60" y="29"/>
                    <a:pt x="60" y="29"/>
                  </a:cubicBezTo>
                  <a:cubicBezTo>
                    <a:pt x="60" y="29"/>
                    <a:pt x="59" y="28"/>
                    <a:pt x="58" y="2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" name="Freeform 739">
              <a:extLst>
                <a:ext uri="{FF2B5EF4-FFF2-40B4-BE49-F238E27FC236}">
                  <a16:creationId xmlns:a16="http://schemas.microsoft.com/office/drawing/2014/main" id="{350A045E-44AD-4BB4-E00F-EB71C0C7C4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67825" y="5203825"/>
              <a:ext cx="441325" cy="563563"/>
            </a:xfrm>
            <a:custGeom>
              <a:avLst/>
              <a:gdLst>
                <a:gd name="T0" fmla="*/ 8 w 106"/>
                <a:gd name="T1" fmla="*/ 42 h 135"/>
                <a:gd name="T2" fmla="*/ 9 w 106"/>
                <a:gd name="T3" fmla="*/ 41 h 135"/>
                <a:gd name="T4" fmla="*/ 11 w 106"/>
                <a:gd name="T5" fmla="*/ 40 h 135"/>
                <a:gd name="T6" fmla="*/ 10 w 106"/>
                <a:gd name="T7" fmla="*/ 41 h 135"/>
                <a:gd name="T8" fmla="*/ 9 w 106"/>
                <a:gd name="T9" fmla="*/ 42 h 135"/>
                <a:gd name="T10" fmla="*/ 102 w 106"/>
                <a:gd name="T11" fmla="*/ 104 h 135"/>
                <a:gd name="T12" fmla="*/ 102 w 106"/>
                <a:gd name="T13" fmla="*/ 109 h 135"/>
                <a:gd name="T14" fmla="*/ 104 w 106"/>
                <a:gd name="T15" fmla="*/ 101 h 135"/>
                <a:gd name="T16" fmla="*/ 105 w 106"/>
                <a:gd name="T17" fmla="*/ 120 h 135"/>
                <a:gd name="T18" fmla="*/ 104 w 106"/>
                <a:gd name="T19" fmla="*/ 119 h 135"/>
                <a:gd name="T20" fmla="*/ 105 w 106"/>
                <a:gd name="T21" fmla="*/ 124 h 135"/>
                <a:gd name="T22" fmla="*/ 105 w 106"/>
                <a:gd name="T23" fmla="*/ 121 h 135"/>
                <a:gd name="T24" fmla="*/ 81 w 106"/>
                <a:gd name="T25" fmla="*/ 130 h 135"/>
                <a:gd name="T26" fmla="*/ 90 w 106"/>
                <a:gd name="T27" fmla="*/ 133 h 135"/>
                <a:gd name="T28" fmla="*/ 95 w 106"/>
                <a:gd name="T29" fmla="*/ 131 h 135"/>
                <a:gd name="T30" fmla="*/ 100 w 106"/>
                <a:gd name="T31" fmla="*/ 128 h 135"/>
                <a:gd name="T32" fmla="*/ 105 w 106"/>
                <a:gd name="T33" fmla="*/ 125 h 135"/>
                <a:gd name="T34" fmla="*/ 103 w 106"/>
                <a:gd name="T35" fmla="*/ 121 h 135"/>
                <a:gd name="T36" fmla="*/ 103 w 106"/>
                <a:gd name="T37" fmla="*/ 117 h 135"/>
                <a:gd name="T38" fmla="*/ 102 w 106"/>
                <a:gd name="T39" fmla="*/ 112 h 135"/>
                <a:gd name="T40" fmla="*/ 101 w 106"/>
                <a:gd name="T41" fmla="*/ 108 h 135"/>
                <a:gd name="T42" fmla="*/ 98 w 106"/>
                <a:gd name="T43" fmla="*/ 103 h 135"/>
                <a:gd name="T44" fmla="*/ 95 w 106"/>
                <a:gd name="T45" fmla="*/ 97 h 135"/>
                <a:gd name="T46" fmla="*/ 89 w 106"/>
                <a:gd name="T47" fmla="*/ 94 h 135"/>
                <a:gd name="T48" fmla="*/ 89 w 106"/>
                <a:gd name="T49" fmla="*/ 91 h 135"/>
                <a:gd name="T50" fmla="*/ 87 w 106"/>
                <a:gd name="T51" fmla="*/ 88 h 135"/>
                <a:gd name="T52" fmla="*/ 86 w 106"/>
                <a:gd name="T53" fmla="*/ 84 h 135"/>
                <a:gd name="T54" fmla="*/ 85 w 106"/>
                <a:gd name="T55" fmla="*/ 84 h 135"/>
                <a:gd name="T56" fmla="*/ 82 w 106"/>
                <a:gd name="T57" fmla="*/ 82 h 135"/>
                <a:gd name="T58" fmla="*/ 81 w 106"/>
                <a:gd name="T59" fmla="*/ 84 h 135"/>
                <a:gd name="T60" fmla="*/ 78 w 106"/>
                <a:gd name="T61" fmla="*/ 81 h 135"/>
                <a:gd name="T62" fmla="*/ 77 w 106"/>
                <a:gd name="T63" fmla="*/ 77 h 135"/>
                <a:gd name="T64" fmla="*/ 76 w 106"/>
                <a:gd name="T65" fmla="*/ 73 h 135"/>
                <a:gd name="T66" fmla="*/ 73 w 106"/>
                <a:gd name="T67" fmla="*/ 71 h 135"/>
                <a:gd name="T68" fmla="*/ 73 w 106"/>
                <a:gd name="T69" fmla="*/ 68 h 135"/>
                <a:gd name="T70" fmla="*/ 70 w 106"/>
                <a:gd name="T71" fmla="*/ 67 h 135"/>
                <a:gd name="T72" fmla="*/ 66 w 106"/>
                <a:gd name="T73" fmla="*/ 65 h 135"/>
                <a:gd name="T74" fmla="*/ 62 w 106"/>
                <a:gd name="T75" fmla="*/ 61 h 135"/>
                <a:gd name="T76" fmla="*/ 56 w 106"/>
                <a:gd name="T77" fmla="*/ 58 h 135"/>
                <a:gd name="T78" fmla="*/ 54 w 106"/>
                <a:gd name="T79" fmla="*/ 53 h 135"/>
                <a:gd name="T80" fmla="*/ 54 w 106"/>
                <a:gd name="T81" fmla="*/ 47 h 135"/>
                <a:gd name="T82" fmla="*/ 51 w 106"/>
                <a:gd name="T83" fmla="*/ 42 h 135"/>
                <a:gd name="T84" fmla="*/ 50 w 106"/>
                <a:gd name="T85" fmla="*/ 36 h 135"/>
                <a:gd name="T86" fmla="*/ 50 w 106"/>
                <a:gd name="T87" fmla="*/ 30 h 135"/>
                <a:gd name="T88" fmla="*/ 45 w 106"/>
                <a:gd name="T89" fmla="*/ 27 h 135"/>
                <a:gd name="T90" fmla="*/ 42 w 106"/>
                <a:gd name="T91" fmla="*/ 25 h 135"/>
                <a:gd name="T92" fmla="*/ 38 w 106"/>
                <a:gd name="T93" fmla="*/ 23 h 135"/>
                <a:gd name="T94" fmla="*/ 37 w 106"/>
                <a:gd name="T95" fmla="*/ 18 h 135"/>
                <a:gd name="T96" fmla="*/ 36 w 106"/>
                <a:gd name="T97" fmla="*/ 13 h 135"/>
                <a:gd name="T98" fmla="*/ 34 w 106"/>
                <a:gd name="T99" fmla="*/ 9 h 135"/>
                <a:gd name="T100" fmla="*/ 32 w 106"/>
                <a:gd name="T101" fmla="*/ 2 h 135"/>
                <a:gd name="T102" fmla="*/ 29 w 106"/>
                <a:gd name="T103" fmla="*/ 2 h 135"/>
                <a:gd name="T104" fmla="*/ 27 w 106"/>
                <a:gd name="T105" fmla="*/ 7 h 135"/>
                <a:gd name="T106" fmla="*/ 26 w 106"/>
                <a:gd name="T107" fmla="*/ 9 h 135"/>
                <a:gd name="T108" fmla="*/ 25 w 106"/>
                <a:gd name="T109" fmla="*/ 13 h 135"/>
                <a:gd name="T110" fmla="*/ 25 w 106"/>
                <a:gd name="T111" fmla="*/ 15 h 135"/>
                <a:gd name="T112" fmla="*/ 23 w 106"/>
                <a:gd name="T113" fmla="*/ 21 h 135"/>
                <a:gd name="T114" fmla="*/ 24 w 106"/>
                <a:gd name="T115" fmla="*/ 28 h 135"/>
                <a:gd name="T116" fmla="*/ 23 w 106"/>
                <a:gd name="T117" fmla="*/ 36 h 135"/>
                <a:gd name="T118" fmla="*/ 20 w 106"/>
                <a:gd name="T119" fmla="*/ 44 h 135"/>
                <a:gd name="T120" fmla="*/ 13 w 106"/>
                <a:gd name="T121" fmla="*/ 49 h 135"/>
                <a:gd name="T122" fmla="*/ 7 w 106"/>
                <a:gd name="T123" fmla="*/ 44 h 135"/>
                <a:gd name="T124" fmla="*/ 0 w 106"/>
                <a:gd name="T125" fmla="*/ 11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" h="135">
                  <a:moveTo>
                    <a:pt x="9" y="42"/>
                  </a:moveTo>
                  <a:cubicBezTo>
                    <a:pt x="9" y="42"/>
                    <a:pt x="9" y="42"/>
                    <a:pt x="9" y="42"/>
                  </a:cubicBezTo>
                  <a:cubicBezTo>
                    <a:pt x="9" y="42"/>
                    <a:pt x="9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3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1"/>
                    <a:pt x="8" y="41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1" y="40"/>
                    <a:pt x="11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0"/>
                    <a:pt x="11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2" y="41"/>
                    <a:pt x="11" y="41"/>
                    <a:pt x="11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1" y="41"/>
                    <a:pt x="11" y="41"/>
                    <a:pt x="10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lose/>
                  <a:moveTo>
                    <a:pt x="103" y="102"/>
                  </a:moveTo>
                  <a:cubicBezTo>
                    <a:pt x="103" y="102"/>
                    <a:pt x="104" y="102"/>
                    <a:pt x="104" y="102"/>
                  </a:cubicBezTo>
                  <a:cubicBezTo>
                    <a:pt x="103" y="103"/>
                    <a:pt x="103" y="103"/>
                    <a:pt x="103" y="103"/>
                  </a:cubicBezTo>
                  <a:cubicBezTo>
                    <a:pt x="103" y="103"/>
                    <a:pt x="103" y="103"/>
                    <a:pt x="103" y="103"/>
                  </a:cubicBezTo>
                  <a:cubicBezTo>
                    <a:pt x="103" y="103"/>
                    <a:pt x="103" y="104"/>
                    <a:pt x="103" y="104"/>
                  </a:cubicBezTo>
                  <a:cubicBezTo>
                    <a:pt x="103" y="104"/>
                    <a:pt x="102" y="104"/>
                    <a:pt x="102" y="104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102" y="104"/>
                    <a:pt x="102" y="104"/>
                    <a:pt x="102" y="105"/>
                  </a:cubicBezTo>
                  <a:cubicBezTo>
                    <a:pt x="102" y="105"/>
                    <a:pt x="102" y="105"/>
                    <a:pt x="102" y="105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2" y="107"/>
                    <a:pt x="102" y="107"/>
                    <a:pt x="102" y="107"/>
                  </a:cubicBezTo>
                  <a:cubicBezTo>
                    <a:pt x="102" y="108"/>
                    <a:pt x="102" y="108"/>
                    <a:pt x="102" y="109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2" y="108"/>
                    <a:pt x="102" y="108"/>
                    <a:pt x="103" y="108"/>
                  </a:cubicBezTo>
                  <a:cubicBezTo>
                    <a:pt x="103" y="107"/>
                    <a:pt x="103" y="106"/>
                    <a:pt x="103" y="106"/>
                  </a:cubicBezTo>
                  <a:cubicBezTo>
                    <a:pt x="103" y="106"/>
                    <a:pt x="103" y="105"/>
                    <a:pt x="103" y="105"/>
                  </a:cubicBezTo>
                  <a:cubicBezTo>
                    <a:pt x="103" y="105"/>
                    <a:pt x="104" y="105"/>
                    <a:pt x="104" y="105"/>
                  </a:cubicBezTo>
                  <a:cubicBezTo>
                    <a:pt x="104" y="104"/>
                    <a:pt x="104" y="103"/>
                    <a:pt x="104" y="103"/>
                  </a:cubicBezTo>
                  <a:cubicBezTo>
                    <a:pt x="104" y="102"/>
                    <a:pt x="104" y="102"/>
                    <a:pt x="104" y="102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4" y="101"/>
                    <a:pt x="103" y="101"/>
                    <a:pt x="103" y="101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03" y="101"/>
                    <a:pt x="103" y="101"/>
                    <a:pt x="103" y="102"/>
                  </a:cubicBezTo>
                  <a:cubicBezTo>
                    <a:pt x="103" y="102"/>
                    <a:pt x="103" y="102"/>
                    <a:pt x="103" y="102"/>
                  </a:cubicBezTo>
                  <a:cubicBezTo>
                    <a:pt x="103" y="102"/>
                    <a:pt x="103" y="102"/>
                    <a:pt x="103" y="102"/>
                  </a:cubicBezTo>
                  <a:close/>
                  <a:moveTo>
                    <a:pt x="104" y="119"/>
                  </a:moveTo>
                  <a:cubicBezTo>
                    <a:pt x="104" y="119"/>
                    <a:pt x="104" y="119"/>
                    <a:pt x="105" y="120"/>
                  </a:cubicBezTo>
                  <a:cubicBezTo>
                    <a:pt x="105" y="120"/>
                    <a:pt x="105" y="120"/>
                    <a:pt x="105" y="120"/>
                  </a:cubicBezTo>
                  <a:cubicBezTo>
                    <a:pt x="105" y="120"/>
                    <a:pt x="105" y="120"/>
                    <a:pt x="105" y="120"/>
                  </a:cubicBezTo>
                  <a:cubicBezTo>
                    <a:pt x="105" y="120"/>
                    <a:pt x="105" y="120"/>
                    <a:pt x="105" y="120"/>
                  </a:cubicBezTo>
                  <a:cubicBezTo>
                    <a:pt x="105" y="120"/>
                    <a:pt x="105" y="120"/>
                    <a:pt x="105" y="119"/>
                  </a:cubicBezTo>
                  <a:cubicBezTo>
                    <a:pt x="105" y="119"/>
                    <a:pt x="105" y="119"/>
                    <a:pt x="105" y="119"/>
                  </a:cubicBezTo>
                  <a:cubicBezTo>
                    <a:pt x="105" y="119"/>
                    <a:pt x="105" y="119"/>
                    <a:pt x="105" y="119"/>
                  </a:cubicBezTo>
                  <a:cubicBezTo>
                    <a:pt x="105" y="119"/>
                    <a:pt x="105" y="118"/>
                    <a:pt x="105" y="118"/>
                  </a:cubicBezTo>
                  <a:cubicBezTo>
                    <a:pt x="105" y="118"/>
                    <a:pt x="105" y="118"/>
                    <a:pt x="105" y="118"/>
                  </a:cubicBezTo>
                  <a:cubicBezTo>
                    <a:pt x="105" y="118"/>
                    <a:pt x="105" y="118"/>
                    <a:pt x="104" y="119"/>
                  </a:cubicBezTo>
                  <a:close/>
                  <a:moveTo>
                    <a:pt x="105" y="121"/>
                  </a:moveTo>
                  <a:cubicBezTo>
                    <a:pt x="105" y="121"/>
                    <a:pt x="105" y="121"/>
                    <a:pt x="105" y="121"/>
                  </a:cubicBezTo>
                  <a:cubicBezTo>
                    <a:pt x="105" y="122"/>
                    <a:pt x="105" y="122"/>
                    <a:pt x="105" y="122"/>
                  </a:cubicBezTo>
                  <a:cubicBezTo>
                    <a:pt x="105" y="122"/>
                    <a:pt x="105" y="123"/>
                    <a:pt x="105" y="123"/>
                  </a:cubicBezTo>
                  <a:cubicBezTo>
                    <a:pt x="105" y="123"/>
                    <a:pt x="105" y="123"/>
                    <a:pt x="105" y="123"/>
                  </a:cubicBezTo>
                  <a:cubicBezTo>
                    <a:pt x="105" y="123"/>
                    <a:pt x="104" y="123"/>
                    <a:pt x="104" y="123"/>
                  </a:cubicBezTo>
                  <a:cubicBezTo>
                    <a:pt x="104" y="123"/>
                    <a:pt x="104" y="123"/>
                    <a:pt x="104" y="123"/>
                  </a:cubicBezTo>
                  <a:cubicBezTo>
                    <a:pt x="105" y="123"/>
                    <a:pt x="105" y="123"/>
                    <a:pt x="105" y="124"/>
                  </a:cubicBezTo>
                  <a:cubicBezTo>
                    <a:pt x="105" y="124"/>
                    <a:pt x="105" y="124"/>
                    <a:pt x="105" y="123"/>
                  </a:cubicBezTo>
                  <a:cubicBezTo>
                    <a:pt x="105" y="123"/>
                    <a:pt x="105" y="123"/>
                    <a:pt x="105" y="123"/>
                  </a:cubicBezTo>
                  <a:cubicBezTo>
                    <a:pt x="105" y="123"/>
                    <a:pt x="105" y="123"/>
                    <a:pt x="105" y="123"/>
                  </a:cubicBezTo>
                  <a:cubicBezTo>
                    <a:pt x="105" y="122"/>
                    <a:pt x="105" y="122"/>
                    <a:pt x="105" y="122"/>
                  </a:cubicBezTo>
                  <a:cubicBezTo>
                    <a:pt x="105" y="122"/>
                    <a:pt x="105" y="122"/>
                    <a:pt x="105" y="122"/>
                  </a:cubicBezTo>
                  <a:cubicBezTo>
                    <a:pt x="105" y="122"/>
                    <a:pt x="105" y="122"/>
                    <a:pt x="106" y="121"/>
                  </a:cubicBezTo>
                  <a:cubicBezTo>
                    <a:pt x="106" y="121"/>
                    <a:pt x="106" y="121"/>
                    <a:pt x="105" y="121"/>
                  </a:cubicBezTo>
                  <a:cubicBezTo>
                    <a:pt x="105" y="121"/>
                    <a:pt x="105" y="121"/>
                    <a:pt x="105" y="121"/>
                  </a:cubicBezTo>
                  <a:cubicBezTo>
                    <a:pt x="105" y="121"/>
                    <a:pt x="105" y="121"/>
                    <a:pt x="105" y="121"/>
                  </a:cubicBezTo>
                  <a:cubicBezTo>
                    <a:pt x="105" y="121"/>
                    <a:pt x="105" y="121"/>
                    <a:pt x="105" y="121"/>
                  </a:cubicBezTo>
                  <a:close/>
                  <a:moveTo>
                    <a:pt x="74" y="133"/>
                  </a:moveTo>
                  <a:cubicBezTo>
                    <a:pt x="75" y="133"/>
                    <a:pt x="76" y="132"/>
                    <a:pt x="76" y="132"/>
                  </a:cubicBezTo>
                  <a:cubicBezTo>
                    <a:pt x="76" y="131"/>
                    <a:pt x="77" y="131"/>
                    <a:pt x="77" y="131"/>
                  </a:cubicBezTo>
                  <a:cubicBezTo>
                    <a:pt x="77" y="130"/>
                    <a:pt x="78" y="130"/>
                    <a:pt x="78" y="130"/>
                  </a:cubicBezTo>
                  <a:cubicBezTo>
                    <a:pt x="78" y="130"/>
                    <a:pt x="79" y="130"/>
                    <a:pt x="79" y="130"/>
                  </a:cubicBezTo>
                  <a:cubicBezTo>
                    <a:pt x="80" y="130"/>
                    <a:pt x="81" y="130"/>
                    <a:pt x="81" y="130"/>
                  </a:cubicBezTo>
                  <a:cubicBezTo>
                    <a:pt x="81" y="130"/>
                    <a:pt x="83" y="130"/>
                    <a:pt x="83" y="130"/>
                  </a:cubicBezTo>
                  <a:cubicBezTo>
                    <a:pt x="83" y="130"/>
                    <a:pt x="84" y="130"/>
                    <a:pt x="84" y="130"/>
                  </a:cubicBezTo>
                  <a:cubicBezTo>
                    <a:pt x="84" y="130"/>
                    <a:pt x="85" y="130"/>
                    <a:pt x="85" y="131"/>
                  </a:cubicBezTo>
                  <a:cubicBezTo>
                    <a:pt x="86" y="131"/>
                    <a:pt x="87" y="130"/>
                    <a:pt x="87" y="130"/>
                  </a:cubicBezTo>
                  <a:cubicBezTo>
                    <a:pt x="87" y="130"/>
                    <a:pt x="88" y="131"/>
                    <a:pt x="88" y="131"/>
                  </a:cubicBezTo>
                  <a:cubicBezTo>
                    <a:pt x="88" y="131"/>
                    <a:pt x="88" y="132"/>
                    <a:pt x="89" y="132"/>
                  </a:cubicBezTo>
                  <a:cubicBezTo>
                    <a:pt x="89" y="132"/>
                    <a:pt x="89" y="132"/>
                    <a:pt x="90" y="132"/>
                  </a:cubicBezTo>
                  <a:cubicBezTo>
                    <a:pt x="90" y="133"/>
                    <a:pt x="90" y="133"/>
                    <a:pt x="90" y="133"/>
                  </a:cubicBezTo>
                  <a:cubicBezTo>
                    <a:pt x="90" y="135"/>
                    <a:pt x="90" y="135"/>
                    <a:pt x="90" y="135"/>
                  </a:cubicBezTo>
                  <a:cubicBezTo>
                    <a:pt x="90" y="135"/>
                    <a:pt x="91" y="134"/>
                    <a:pt x="92" y="133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2" y="133"/>
                    <a:pt x="92" y="132"/>
                    <a:pt x="93" y="132"/>
                  </a:cubicBezTo>
                  <a:cubicBezTo>
                    <a:pt x="93" y="132"/>
                    <a:pt x="93" y="133"/>
                    <a:pt x="93" y="133"/>
                  </a:cubicBezTo>
                  <a:cubicBezTo>
                    <a:pt x="94" y="133"/>
                    <a:pt x="94" y="133"/>
                    <a:pt x="95" y="133"/>
                  </a:cubicBezTo>
                  <a:cubicBezTo>
                    <a:pt x="95" y="132"/>
                    <a:pt x="95" y="132"/>
                    <a:pt x="95" y="132"/>
                  </a:cubicBezTo>
                  <a:cubicBezTo>
                    <a:pt x="95" y="132"/>
                    <a:pt x="95" y="131"/>
                    <a:pt x="95" y="131"/>
                  </a:cubicBezTo>
                  <a:cubicBezTo>
                    <a:pt x="95" y="130"/>
                    <a:pt x="95" y="130"/>
                    <a:pt x="95" y="130"/>
                  </a:cubicBezTo>
                  <a:cubicBezTo>
                    <a:pt x="95" y="130"/>
                    <a:pt x="95" y="129"/>
                    <a:pt x="95" y="129"/>
                  </a:cubicBezTo>
                  <a:cubicBezTo>
                    <a:pt x="95" y="129"/>
                    <a:pt x="96" y="129"/>
                    <a:pt x="97" y="129"/>
                  </a:cubicBezTo>
                  <a:cubicBezTo>
                    <a:pt x="97" y="129"/>
                    <a:pt x="97" y="128"/>
                    <a:pt x="98" y="128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9" y="128"/>
                    <a:pt x="99" y="128"/>
                    <a:pt x="99" y="128"/>
                  </a:cubicBezTo>
                  <a:cubicBezTo>
                    <a:pt x="99" y="128"/>
                    <a:pt x="99" y="128"/>
                    <a:pt x="99" y="128"/>
                  </a:cubicBezTo>
                  <a:cubicBezTo>
                    <a:pt x="99" y="127"/>
                    <a:pt x="100" y="128"/>
                    <a:pt x="100" y="128"/>
                  </a:cubicBezTo>
                  <a:cubicBezTo>
                    <a:pt x="100" y="128"/>
                    <a:pt x="101" y="128"/>
                    <a:pt x="101" y="128"/>
                  </a:cubicBezTo>
                  <a:cubicBezTo>
                    <a:pt x="102" y="128"/>
                    <a:pt x="102" y="128"/>
                    <a:pt x="102" y="128"/>
                  </a:cubicBezTo>
                  <a:cubicBezTo>
                    <a:pt x="102" y="128"/>
                    <a:pt x="103" y="128"/>
                    <a:pt x="103" y="127"/>
                  </a:cubicBezTo>
                  <a:cubicBezTo>
                    <a:pt x="103" y="127"/>
                    <a:pt x="104" y="127"/>
                    <a:pt x="104" y="127"/>
                  </a:cubicBezTo>
                  <a:cubicBezTo>
                    <a:pt x="104" y="127"/>
                    <a:pt x="105" y="127"/>
                    <a:pt x="105" y="127"/>
                  </a:cubicBezTo>
                  <a:cubicBezTo>
                    <a:pt x="105" y="127"/>
                    <a:pt x="105" y="127"/>
                    <a:pt x="105" y="127"/>
                  </a:cubicBezTo>
                  <a:cubicBezTo>
                    <a:pt x="105" y="127"/>
                    <a:pt x="105" y="126"/>
                    <a:pt x="105" y="126"/>
                  </a:cubicBezTo>
                  <a:cubicBezTo>
                    <a:pt x="105" y="126"/>
                    <a:pt x="105" y="125"/>
                    <a:pt x="105" y="125"/>
                  </a:cubicBezTo>
                  <a:cubicBezTo>
                    <a:pt x="105" y="125"/>
                    <a:pt x="105" y="125"/>
                    <a:pt x="104" y="125"/>
                  </a:cubicBezTo>
                  <a:cubicBezTo>
                    <a:pt x="104" y="125"/>
                    <a:pt x="104" y="125"/>
                    <a:pt x="104" y="125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04" y="124"/>
                    <a:pt x="104" y="123"/>
                    <a:pt x="104" y="123"/>
                  </a:cubicBezTo>
                  <a:cubicBezTo>
                    <a:pt x="104" y="123"/>
                    <a:pt x="104" y="123"/>
                    <a:pt x="104" y="122"/>
                  </a:cubicBezTo>
                  <a:cubicBezTo>
                    <a:pt x="104" y="122"/>
                    <a:pt x="104" y="122"/>
                    <a:pt x="103" y="122"/>
                  </a:cubicBezTo>
                  <a:cubicBezTo>
                    <a:pt x="103" y="121"/>
                    <a:pt x="103" y="121"/>
                    <a:pt x="103" y="121"/>
                  </a:cubicBezTo>
                  <a:cubicBezTo>
                    <a:pt x="103" y="121"/>
                    <a:pt x="103" y="121"/>
                    <a:pt x="102" y="120"/>
                  </a:cubicBezTo>
                  <a:cubicBezTo>
                    <a:pt x="102" y="120"/>
                    <a:pt x="102" y="120"/>
                    <a:pt x="102" y="120"/>
                  </a:cubicBezTo>
                  <a:cubicBezTo>
                    <a:pt x="102" y="119"/>
                    <a:pt x="102" y="120"/>
                    <a:pt x="102" y="119"/>
                  </a:cubicBezTo>
                  <a:cubicBezTo>
                    <a:pt x="102" y="119"/>
                    <a:pt x="102" y="119"/>
                    <a:pt x="102" y="119"/>
                  </a:cubicBezTo>
                  <a:cubicBezTo>
                    <a:pt x="102" y="119"/>
                    <a:pt x="102" y="119"/>
                    <a:pt x="103" y="119"/>
                  </a:cubicBezTo>
                  <a:cubicBezTo>
                    <a:pt x="103" y="119"/>
                    <a:pt x="103" y="118"/>
                    <a:pt x="103" y="118"/>
                  </a:cubicBezTo>
                  <a:cubicBezTo>
                    <a:pt x="103" y="118"/>
                    <a:pt x="103" y="118"/>
                    <a:pt x="103" y="118"/>
                  </a:cubicBezTo>
                  <a:cubicBezTo>
                    <a:pt x="103" y="118"/>
                    <a:pt x="103" y="117"/>
                    <a:pt x="103" y="117"/>
                  </a:cubicBezTo>
                  <a:cubicBezTo>
                    <a:pt x="103" y="117"/>
                    <a:pt x="103" y="116"/>
                    <a:pt x="103" y="116"/>
                  </a:cubicBezTo>
                  <a:cubicBezTo>
                    <a:pt x="103" y="116"/>
                    <a:pt x="103" y="115"/>
                    <a:pt x="103" y="115"/>
                  </a:cubicBezTo>
                  <a:cubicBezTo>
                    <a:pt x="102" y="115"/>
                    <a:pt x="102" y="115"/>
                    <a:pt x="102" y="115"/>
                  </a:cubicBezTo>
                  <a:cubicBezTo>
                    <a:pt x="102" y="114"/>
                    <a:pt x="102" y="114"/>
                    <a:pt x="102" y="114"/>
                  </a:cubicBezTo>
                  <a:cubicBezTo>
                    <a:pt x="102" y="114"/>
                    <a:pt x="103" y="114"/>
                    <a:pt x="103" y="113"/>
                  </a:cubicBezTo>
                  <a:cubicBezTo>
                    <a:pt x="103" y="113"/>
                    <a:pt x="103" y="113"/>
                    <a:pt x="103" y="113"/>
                  </a:cubicBezTo>
                  <a:cubicBezTo>
                    <a:pt x="102" y="113"/>
                    <a:pt x="102" y="113"/>
                    <a:pt x="102" y="113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103" y="112"/>
                    <a:pt x="103" y="112"/>
                    <a:pt x="103" y="112"/>
                  </a:cubicBezTo>
                  <a:cubicBezTo>
                    <a:pt x="103" y="111"/>
                    <a:pt x="103" y="111"/>
                    <a:pt x="103" y="111"/>
                  </a:cubicBezTo>
                  <a:cubicBezTo>
                    <a:pt x="103" y="111"/>
                    <a:pt x="103" y="110"/>
                    <a:pt x="103" y="110"/>
                  </a:cubicBezTo>
                  <a:cubicBezTo>
                    <a:pt x="103" y="110"/>
                    <a:pt x="103" y="110"/>
                    <a:pt x="102" y="109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1" y="109"/>
                    <a:pt x="101" y="108"/>
                    <a:pt x="101" y="108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101" y="107"/>
                    <a:pt x="101" y="106"/>
                    <a:pt x="101" y="106"/>
                  </a:cubicBezTo>
                  <a:cubicBezTo>
                    <a:pt x="101" y="106"/>
                    <a:pt x="101" y="105"/>
                    <a:pt x="101" y="105"/>
                  </a:cubicBezTo>
                  <a:cubicBezTo>
                    <a:pt x="101" y="105"/>
                    <a:pt x="101" y="105"/>
                    <a:pt x="100" y="105"/>
                  </a:cubicBezTo>
                  <a:cubicBezTo>
                    <a:pt x="100" y="105"/>
                    <a:pt x="100" y="105"/>
                    <a:pt x="100" y="105"/>
                  </a:cubicBezTo>
                  <a:cubicBezTo>
                    <a:pt x="100" y="105"/>
                    <a:pt x="100" y="104"/>
                    <a:pt x="99" y="104"/>
                  </a:cubicBezTo>
                  <a:cubicBezTo>
                    <a:pt x="99" y="104"/>
                    <a:pt x="99" y="104"/>
                    <a:pt x="99" y="103"/>
                  </a:cubicBezTo>
                  <a:cubicBezTo>
                    <a:pt x="99" y="103"/>
                    <a:pt x="99" y="103"/>
                    <a:pt x="98" y="103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98" y="102"/>
                    <a:pt x="98" y="102"/>
                    <a:pt x="98" y="101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7" y="101"/>
                    <a:pt x="97" y="101"/>
                    <a:pt x="97" y="100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6" y="99"/>
                    <a:pt x="96" y="99"/>
                    <a:pt x="95" y="99"/>
                  </a:cubicBezTo>
                  <a:cubicBezTo>
                    <a:pt x="95" y="99"/>
                    <a:pt x="95" y="98"/>
                    <a:pt x="95" y="98"/>
                  </a:cubicBezTo>
                  <a:cubicBezTo>
                    <a:pt x="95" y="98"/>
                    <a:pt x="95" y="98"/>
                    <a:pt x="95" y="97"/>
                  </a:cubicBezTo>
                  <a:cubicBezTo>
                    <a:pt x="94" y="97"/>
                    <a:pt x="94" y="97"/>
                    <a:pt x="94" y="96"/>
                  </a:cubicBezTo>
                  <a:cubicBezTo>
                    <a:pt x="94" y="96"/>
                    <a:pt x="93" y="96"/>
                    <a:pt x="93" y="96"/>
                  </a:cubicBezTo>
                  <a:cubicBezTo>
                    <a:pt x="93" y="96"/>
                    <a:pt x="93" y="96"/>
                    <a:pt x="93" y="96"/>
                  </a:cubicBezTo>
                  <a:cubicBezTo>
                    <a:pt x="93" y="96"/>
                    <a:pt x="92" y="96"/>
                    <a:pt x="92" y="96"/>
                  </a:cubicBezTo>
                  <a:cubicBezTo>
                    <a:pt x="92" y="96"/>
                    <a:pt x="91" y="96"/>
                    <a:pt x="91" y="96"/>
                  </a:cubicBezTo>
                  <a:cubicBezTo>
                    <a:pt x="91" y="96"/>
                    <a:pt x="91" y="95"/>
                    <a:pt x="91" y="95"/>
                  </a:cubicBezTo>
                  <a:cubicBezTo>
                    <a:pt x="91" y="95"/>
                    <a:pt x="90" y="94"/>
                    <a:pt x="90" y="94"/>
                  </a:cubicBezTo>
                  <a:cubicBezTo>
                    <a:pt x="90" y="94"/>
                    <a:pt x="90" y="94"/>
                    <a:pt x="89" y="94"/>
                  </a:cubicBezTo>
                  <a:cubicBezTo>
                    <a:pt x="89" y="94"/>
                    <a:pt x="89" y="94"/>
                    <a:pt x="89" y="94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89" y="93"/>
                    <a:pt x="90" y="94"/>
                    <a:pt x="90" y="94"/>
                  </a:cubicBezTo>
                  <a:cubicBezTo>
                    <a:pt x="90" y="94"/>
                    <a:pt x="90" y="94"/>
                    <a:pt x="90" y="94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3"/>
                    <a:pt x="90" y="93"/>
                    <a:pt x="90" y="92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2"/>
                    <a:pt x="90" y="92"/>
                    <a:pt x="89" y="91"/>
                  </a:cubicBezTo>
                  <a:cubicBezTo>
                    <a:pt x="89" y="91"/>
                    <a:pt x="89" y="91"/>
                    <a:pt x="88" y="91"/>
                  </a:cubicBezTo>
                  <a:cubicBezTo>
                    <a:pt x="88" y="91"/>
                    <a:pt x="88" y="92"/>
                    <a:pt x="88" y="92"/>
                  </a:cubicBezTo>
                  <a:cubicBezTo>
                    <a:pt x="88" y="92"/>
                    <a:pt x="87" y="92"/>
                    <a:pt x="87" y="92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7" y="91"/>
                    <a:pt x="87" y="90"/>
                    <a:pt x="87" y="90"/>
                  </a:cubicBezTo>
                  <a:cubicBezTo>
                    <a:pt x="87" y="90"/>
                    <a:pt x="87" y="90"/>
                    <a:pt x="87" y="89"/>
                  </a:cubicBezTo>
                  <a:cubicBezTo>
                    <a:pt x="87" y="88"/>
                    <a:pt x="87" y="89"/>
                    <a:pt x="87" y="88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7" y="88"/>
                    <a:pt x="87" y="88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6"/>
                    <a:pt x="87" y="86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6" y="85"/>
                    <a:pt x="86" y="85"/>
                    <a:pt x="86" y="84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3"/>
                    <a:pt x="86" y="83"/>
                    <a:pt x="86" y="83"/>
                  </a:cubicBezTo>
                  <a:cubicBezTo>
                    <a:pt x="86" y="83"/>
                    <a:pt x="86" y="83"/>
                    <a:pt x="85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3"/>
                    <a:pt x="85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5" y="83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6" y="84"/>
                    <a:pt x="85" y="85"/>
                    <a:pt x="85" y="85"/>
                  </a:cubicBezTo>
                  <a:cubicBezTo>
                    <a:pt x="85" y="85"/>
                    <a:pt x="85" y="85"/>
                    <a:pt x="85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3" y="84"/>
                    <a:pt x="83" y="83"/>
                    <a:pt x="83" y="83"/>
                  </a:cubicBezTo>
                  <a:cubicBezTo>
                    <a:pt x="83" y="83"/>
                    <a:pt x="82" y="83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1" y="82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3"/>
                    <a:pt x="81" y="83"/>
                    <a:pt x="81" y="83"/>
                  </a:cubicBezTo>
                  <a:cubicBezTo>
                    <a:pt x="81" y="83"/>
                    <a:pt x="81" y="84"/>
                    <a:pt x="81" y="84"/>
                  </a:cubicBezTo>
                  <a:cubicBezTo>
                    <a:pt x="81" y="84"/>
                    <a:pt x="81" y="84"/>
                    <a:pt x="81" y="84"/>
                  </a:cubicBezTo>
                  <a:cubicBezTo>
                    <a:pt x="81" y="84"/>
                    <a:pt x="81" y="84"/>
                    <a:pt x="81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9" y="84"/>
                    <a:pt x="79" y="83"/>
                    <a:pt x="79" y="83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9" y="83"/>
                    <a:pt x="79" y="82"/>
                    <a:pt x="79" y="82"/>
                  </a:cubicBezTo>
                  <a:cubicBezTo>
                    <a:pt x="79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1"/>
                    <a:pt x="78" y="81"/>
                  </a:cubicBezTo>
                  <a:cubicBezTo>
                    <a:pt x="78" y="81"/>
                    <a:pt x="78" y="80"/>
                    <a:pt x="78" y="80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79"/>
                    <a:pt x="78" y="79"/>
                    <a:pt x="78" y="79"/>
                  </a:cubicBezTo>
                  <a:cubicBezTo>
                    <a:pt x="78" y="79"/>
                    <a:pt x="78" y="79"/>
                    <a:pt x="78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8" y="78"/>
                    <a:pt x="78" y="77"/>
                    <a:pt x="78" y="77"/>
                  </a:cubicBezTo>
                  <a:cubicBezTo>
                    <a:pt x="78" y="77"/>
                    <a:pt x="78" y="77"/>
                    <a:pt x="77" y="7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77" y="77"/>
                    <a:pt x="77" y="76"/>
                    <a:pt x="77" y="76"/>
                  </a:cubicBezTo>
                  <a:cubicBezTo>
                    <a:pt x="77" y="76"/>
                    <a:pt x="77" y="75"/>
                    <a:pt x="77" y="75"/>
                  </a:cubicBezTo>
                  <a:cubicBezTo>
                    <a:pt x="77" y="75"/>
                    <a:pt x="76" y="75"/>
                    <a:pt x="76" y="75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6" y="75"/>
                    <a:pt x="76" y="74"/>
                    <a:pt x="76" y="74"/>
                  </a:cubicBezTo>
                  <a:cubicBezTo>
                    <a:pt x="76" y="74"/>
                    <a:pt x="76" y="74"/>
                    <a:pt x="76" y="74"/>
                  </a:cubicBezTo>
                  <a:cubicBezTo>
                    <a:pt x="76" y="74"/>
                    <a:pt x="76" y="73"/>
                    <a:pt x="76" y="73"/>
                  </a:cubicBezTo>
                  <a:cubicBezTo>
                    <a:pt x="76" y="73"/>
                    <a:pt x="76" y="73"/>
                    <a:pt x="75" y="73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5" y="73"/>
                    <a:pt x="74" y="73"/>
                    <a:pt x="74" y="73"/>
                  </a:cubicBezTo>
                  <a:cubicBezTo>
                    <a:pt x="74" y="73"/>
                    <a:pt x="74" y="72"/>
                    <a:pt x="74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1"/>
                    <a:pt x="73" y="70"/>
                    <a:pt x="73" y="70"/>
                  </a:cubicBezTo>
                  <a:cubicBezTo>
                    <a:pt x="72" y="70"/>
                    <a:pt x="73" y="70"/>
                    <a:pt x="73" y="70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4" y="70"/>
                    <a:pt x="74" y="70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69"/>
                    <a:pt x="74" y="69"/>
                    <a:pt x="73" y="68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3" y="68"/>
                    <a:pt x="73" y="68"/>
                    <a:pt x="72" y="68"/>
                  </a:cubicBezTo>
                  <a:cubicBezTo>
                    <a:pt x="72" y="68"/>
                    <a:pt x="72" y="68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1" y="66"/>
                    <a:pt x="71" y="67"/>
                    <a:pt x="71" y="67"/>
                  </a:cubicBezTo>
                  <a:cubicBezTo>
                    <a:pt x="71" y="67"/>
                    <a:pt x="71" y="67"/>
                    <a:pt x="70" y="67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6"/>
                    <a:pt x="69" y="66"/>
                    <a:pt x="69" y="66"/>
                  </a:cubicBezTo>
                  <a:cubicBezTo>
                    <a:pt x="69" y="65"/>
                    <a:pt x="69" y="66"/>
                    <a:pt x="68" y="65"/>
                  </a:cubicBezTo>
                  <a:cubicBezTo>
                    <a:pt x="68" y="65"/>
                    <a:pt x="67" y="65"/>
                    <a:pt x="67" y="65"/>
                  </a:cubicBezTo>
                  <a:cubicBezTo>
                    <a:pt x="67" y="65"/>
                    <a:pt x="67" y="64"/>
                    <a:pt x="67" y="64"/>
                  </a:cubicBezTo>
                  <a:cubicBezTo>
                    <a:pt x="67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5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5" y="65"/>
                    <a:pt x="65" y="64"/>
                    <a:pt x="65" y="64"/>
                  </a:cubicBezTo>
                  <a:cubicBezTo>
                    <a:pt x="64" y="64"/>
                    <a:pt x="65" y="64"/>
                    <a:pt x="65" y="63"/>
                  </a:cubicBezTo>
                  <a:cubicBezTo>
                    <a:pt x="65" y="63"/>
                    <a:pt x="65" y="63"/>
                    <a:pt x="65" y="63"/>
                  </a:cubicBezTo>
                  <a:cubicBezTo>
                    <a:pt x="65" y="63"/>
                    <a:pt x="65" y="63"/>
                    <a:pt x="65" y="63"/>
                  </a:cubicBezTo>
                  <a:cubicBezTo>
                    <a:pt x="65" y="62"/>
                    <a:pt x="65" y="62"/>
                    <a:pt x="64" y="62"/>
                  </a:cubicBezTo>
                  <a:cubicBezTo>
                    <a:pt x="64" y="62"/>
                    <a:pt x="64" y="62"/>
                    <a:pt x="63" y="62"/>
                  </a:cubicBezTo>
                  <a:cubicBezTo>
                    <a:pt x="63" y="62"/>
                    <a:pt x="62" y="62"/>
                    <a:pt x="62" y="62"/>
                  </a:cubicBezTo>
                  <a:cubicBezTo>
                    <a:pt x="62" y="62"/>
                    <a:pt x="62" y="61"/>
                    <a:pt x="62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1" y="60"/>
                    <a:pt x="61" y="61"/>
                    <a:pt x="61" y="61"/>
                  </a:cubicBezTo>
                  <a:cubicBezTo>
                    <a:pt x="61" y="61"/>
                    <a:pt x="61" y="61"/>
                    <a:pt x="60" y="61"/>
                  </a:cubicBezTo>
                  <a:cubicBezTo>
                    <a:pt x="60" y="61"/>
                    <a:pt x="60" y="61"/>
                    <a:pt x="60" y="60"/>
                  </a:cubicBezTo>
                  <a:cubicBezTo>
                    <a:pt x="60" y="60"/>
                    <a:pt x="59" y="60"/>
                    <a:pt x="59" y="60"/>
                  </a:cubicBezTo>
                  <a:cubicBezTo>
                    <a:pt x="59" y="60"/>
                    <a:pt x="59" y="60"/>
                    <a:pt x="58" y="60"/>
                  </a:cubicBezTo>
                  <a:cubicBezTo>
                    <a:pt x="58" y="60"/>
                    <a:pt x="57" y="59"/>
                    <a:pt x="57" y="59"/>
                  </a:cubicBezTo>
                  <a:cubicBezTo>
                    <a:pt x="57" y="59"/>
                    <a:pt x="57" y="59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6" y="58"/>
                    <a:pt x="56" y="57"/>
                    <a:pt x="56" y="57"/>
                  </a:cubicBezTo>
                  <a:cubicBezTo>
                    <a:pt x="56" y="57"/>
                    <a:pt x="56" y="57"/>
                    <a:pt x="56" y="56"/>
                  </a:cubicBezTo>
                  <a:cubicBezTo>
                    <a:pt x="57" y="56"/>
                    <a:pt x="57" y="55"/>
                    <a:pt x="56" y="55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5" y="54"/>
                    <a:pt x="54" y="53"/>
                    <a:pt x="54" y="53"/>
                  </a:cubicBezTo>
                  <a:cubicBezTo>
                    <a:pt x="54" y="53"/>
                    <a:pt x="54" y="53"/>
                    <a:pt x="54" y="52"/>
                  </a:cubicBezTo>
                  <a:cubicBezTo>
                    <a:pt x="54" y="52"/>
                    <a:pt x="55" y="52"/>
                    <a:pt x="55" y="52"/>
                  </a:cubicBezTo>
                  <a:cubicBezTo>
                    <a:pt x="55" y="52"/>
                    <a:pt x="55" y="51"/>
                    <a:pt x="55" y="51"/>
                  </a:cubicBezTo>
                  <a:cubicBezTo>
                    <a:pt x="55" y="51"/>
                    <a:pt x="55" y="50"/>
                    <a:pt x="55" y="50"/>
                  </a:cubicBezTo>
                  <a:cubicBezTo>
                    <a:pt x="55" y="50"/>
                    <a:pt x="55" y="49"/>
                    <a:pt x="55" y="49"/>
                  </a:cubicBezTo>
                  <a:cubicBezTo>
                    <a:pt x="55" y="49"/>
                    <a:pt x="55" y="48"/>
                    <a:pt x="55" y="48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5" y="48"/>
                    <a:pt x="54" y="47"/>
                    <a:pt x="54" y="47"/>
                  </a:cubicBezTo>
                  <a:cubicBezTo>
                    <a:pt x="54" y="47"/>
                    <a:pt x="54" y="46"/>
                    <a:pt x="54" y="46"/>
                  </a:cubicBezTo>
                  <a:cubicBezTo>
                    <a:pt x="54" y="46"/>
                    <a:pt x="54" y="46"/>
                    <a:pt x="54" y="45"/>
                  </a:cubicBezTo>
                  <a:cubicBezTo>
                    <a:pt x="54" y="45"/>
                    <a:pt x="54" y="45"/>
                    <a:pt x="53" y="45"/>
                  </a:cubicBezTo>
                  <a:cubicBezTo>
                    <a:pt x="53" y="44"/>
                    <a:pt x="54" y="44"/>
                    <a:pt x="54" y="44"/>
                  </a:cubicBezTo>
                  <a:cubicBezTo>
                    <a:pt x="54" y="44"/>
                    <a:pt x="53" y="44"/>
                    <a:pt x="53" y="44"/>
                  </a:cubicBezTo>
                  <a:cubicBezTo>
                    <a:pt x="53" y="44"/>
                    <a:pt x="52" y="43"/>
                    <a:pt x="52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2" y="42"/>
                    <a:pt x="51" y="42"/>
                    <a:pt x="51" y="42"/>
                  </a:cubicBezTo>
                  <a:cubicBezTo>
                    <a:pt x="51" y="42"/>
                    <a:pt x="50" y="41"/>
                    <a:pt x="50" y="41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1" y="39"/>
                    <a:pt x="51" y="39"/>
                  </a:cubicBezTo>
                  <a:cubicBezTo>
                    <a:pt x="51" y="39"/>
                    <a:pt x="50" y="39"/>
                    <a:pt x="50" y="39"/>
                  </a:cubicBezTo>
                  <a:cubicBezTo>
                    <a:pt x="50" y="39"/>
                    <a:pt x="50" y="38"/>
                    <a:pt x="50" y="38"/>
                  </a:cubicBezTo>
                  <a:cubicBezTo>
                    <a:pt x="50" y="38"/>
                    <a:pt x="50" y="37"/>
                    <a:pt x="50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0" y="36"/>
                    <a:pt x="50" y="35"/>
                    <a:pt x="50" y="35"/>
                  </a:cubicBezTo>
                  <a:cubicBezTo>
                    <a:pt x="50" y="35"/>
                    <a:pt x="49" y="34"/>
                    <a:pt x="49" y="34"/>
                  </a:cubicBezTo>
                  <a:cubicBezTo>
                    <a:pt x="49" y="34"/>
                    <a:pt x="49" y="34"/>
                    <a:pt x="49" y="33"/>
                  </a:cubicBezTo>
                  <a:cubicBezTo>
                    <a:pt x="49" y="33"/>
                    <a:pt x="49" y="33"/>
                    <a:pt x="49" y="33"/>
                  </a:cubicBezTo>
                  <a:cubicBezTo>
                    <a:pt x="50" y="32"/>
                    <a:pt x="49" y="32"/>
                    <a:pt x="49" y="32"/>
                  </a:cubicBezTo>
                  <a:cubicBezTo>
                    <a:pt x="49" y="32"/>
                    <a:pt x="49" y="32"/>
                    <a:pt x="49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0" y="30"/>
                    <a:pt x="49" y="29"/>
                    <a:pt x="49" y="29"/>
                  </a:cubicBezTo>
                  <a:cubicBezTo>
                    <a:pt x="49" y="29"/>
                    <a:pt x="48" y="29"/>
                    <a:pt x="48" y="29"/>
                  </a:cubicBezTo>
                  <a:cubicBezTo>
                    <a:pt x="48" y="29"/>
                    <a:pt x="47" y="29"/>
                    <a:pt x="47" y="29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47" y="28"/>
                    <a:pt x="47" y="28"/>
                    <a:pt x="46" y="28"/>
                  </a:cubicBezTo>
                  <a:cubicBezTo>
                    <a:pt x="46" y="28"/>
                    <a:pt x="46" y="27"/>
                    <a:pt x="46" y="27"/>
                  </a:cubicBezTo>
                  <a:cubicBezTo>
                    <a:pt x="46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6"/>
                    <a:pt x="45" y="26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5" y="26"/>
                    <a:pt x="45" y="25"/>
                    <a:pt x="45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3" y="25"/>
                    <a:pt x="43" y="25"/>
                  </a:cubicBezTo>
                  <a:cubicBezTo>
                    <a:pt x="43" y="25"/>
                    <a:pt x="43" y="25"/>
                    <a:pt x="42" y="25"/>
                  </a:cubicBezTo>
                  <a:cubicBezTo>
                    <a:pt x="42" y="25"/>
                    <a:pt x="42" y="25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1" y="26"/>
                    <a:pt x="41" y="27"/>
                    <a:pt x="41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9" y="27"/>
                    <a:pt x="39" y="26"/>
                    <a:pt x="39" y="26"/>
                  </a:cubicBezTo>
                  <a:cubicBezTo>
                    <a:pt x="39" y="26"/>
                    <a:pt x="39" y="26"/>
                    <a:pt x="39" y="25"/>
                  </a:cubicBezTo>
                  <a:cubicBezTo>
                    <a:pt x="39" y="25"/>
                    <a:pt x="39" y="25"/>
                    <a:pt x="39" y="24"/>
                  </a:cubicBezTo>
                  <a:cubicBezTo>
                    <a:pt x="39" y="24"/>
                    <a:pt x="39" y="23"/>
                    <a:pt x="38" y="23"/>
                  </a:cubicBezTo>
                  <a:cubicBezTo>
                    <a:pt x="38" y="23"/>
                    <a:pt x="38" y="23"/>
                    <a:pt x="38" y="23"/>
                  </a:cubicBezTo>
                  <a:cubicBezTo>
                    <a:pt x="38" y="23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8" y="20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9"/>
                    <a:pt x="37" y="18"/>
                    <a:pt x="37" y="18"/>
                  </a:cubicBezTo>
                  <a:cubicBezTo>
                    <a:pt x="37" y="18"/>
                    <a:pt x="37" y="17"/>
                    <a:pt x="37" y="17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4" y="12"/>
                    <a:pt x="34" y="12"/>
                  </a:cubicBezTo>
                  <a:cubicBezTo>
                    <a:pt x="34" y="12"/>
                    <a:pt x="34" y="11"/>
                    <a:pt x="34" y="11"/>
                  </a:cubicBezTo>
                  <a:cubicBezTo>
                    <a:pt x="34" y="11"/>
                    <a:pt x="35" y="10"/>
                    <a:pt x="35" y="10"/>
                  </a:cubicBezTo>
                  <a:cubicBezTo>
                    <a:pt x="35" y="10"/>
                    <a:pt x="35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34" y="9"/>
                    <a:pt x="34" y="9"/>
                  </a:cubicBezTo>
                  <a:cubicBezTo>
                    <a:pt x="34" y="9"/>
                    <a:pt x="33" y="9"/>
                    <a:pt x="33" y="9"/>
                  </a:cubicBezTo>
                  <a:cubicBezTo>
                    <a:pt x="33" y="9"/>
                    <a:pt x="33" y="8"/>
                    <a:pt x="33" y="8"/>
                  </a:cubicBezTo>
                  <a:cubicBezTo>
                    <a:pt x="33" y="8"/>
                    <a:pt x="33" y="7"/>
                    <a:pt x="33" y="7"/>
                  </a:cubicBezTo>
                  <a:cubicBezTo>
                    <a:pt x="33" y="7"/>
                    <a:pt x="33" y="6"/>
                    <a:pt x="33" y="6"/>
                  </a:cubicBezTo>
                  <a:cubicBezTo>
                    <a:pt x="33" y="6"/>
                    <a:pt x="33" y="5"/>
                    <a:pt x="33" y="5"/>
                  </a:cubicBezTo>
                  <a:cubicBezTo>
                    <a:pt x="33" y="5"/>
                    <a:pt x="33" y="4"/>
                    <a:pt x="33" y="4"/>
                  </a:cubicBezTo>
                  <a:cubicBezTo>
                    <a:pt x="33" y="4"/>
                    <a:pt x="33" y="3"/>
                    <a:pt x="33" y="3"/>
                  </a:cubicBezTo>
                  <a:cubicBezTo>
                    <a:pt x="33" y="3"/>
                    <a:pt x="32" y="3"/>
                    <a:pt x="32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1" y="2"/>
                    <a:pt x="31" y="2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30" y="0"/>
                    <a:pt x="30" y="1"/>
                    <a:pt x="30" y="1"/>
                  </a:cubicBezTo>
                  <a:cubicBezTo>
                    <a:pt x="30" y="1"/>
                    <a:pt x="29" y="2"/>
                    <a:pt x="29" y="2"/>
                  </a:cubicBezTo>
                  <a:cubicBezTo>
                    <a:pt x="29" y="2"/>
                    <a:pt x="28" y="2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3"/>
                    <a:pt x="28" y="3"/>
                    <a:pt x="28" y="4"/>
                  </a:cubicBezTo>
                  <a:cubicBezTo>
                    <a:pt x="28" y="4"/>
                    <a:pt x="28" y="5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6"/>
                    <a:pt x="28" y="6"/>
                    <a:pt x="27" y="6"/>
                  </a:cubicBezTo>
                  <a:cubicBezTo>
                    <a:pt x="27" y="6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9"/>
                  </a:cubicBezTo>
                  <a:cubicBezTo>
                    <a:pt x="27" y="9"/>
                    <a:pt x="27" y="9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10"/>
                    <a:pt x="25" y="10"/>
                    <a:pt x="25" y="10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2"/>
                    <a:pt x="25" y="12"/>
                  </a:cubicBezTo>
                  <a:cubicBezTo>
                    <a:pt x="24" y="12"/>
                    <a:pt x="24" y="13"/>
                    <a:pt x="24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3"/>
                    <a:pt x="25" y="13"/>
                    <a:pt x="26" y="13"/>
                  </a:cubicBezTo>
                  <a:cubicBezTo>
                    <a:pt x="26" y="13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4" y="16"/>
                    <a:pt x="24" y="16"/>
                  </a:cubicBezTo>
                  <a:cubicBezTo>
                    <a:pt x="24" y="16"/>
                    <a:pt x="24" y="17"/>
                    <a:pt x="24" y="17"/>
                  </a:cubicBezTo>
                  <a:cubicBezTo>
                    <a:pt x="24" y="17"/>
                    <a:pt x="24" y="17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9"/>
                    <a:pt x="25" y="19"/>
                    <a:pt x="24" y="19"/>
                  </a:cubicBezTo>
                  <a:cubicBezTo>
                    <a:pt x="24" y="20"/>
                    <a:pt x="24" y="19"/>
                    <a:pt x="24" y="20"/>
                  </a:cubicBezTo>
                  <a:cubicBezTo>
                    <a:pt x="24" y="20"/>
                    <a:pt x="24" y="20"/>
                    <a:pt x="24" y="21"/>
                  </a:cubicBezTo>
                  <a:cubicBezTo>
                    <a:pt x="24" y="21"/>
                    <a:pt x="23" y="21"/>
                    <a:pt x="23" y="21"/>
                  </a:cubicBezTo>
                  <a:cubicBezTo>
                    <a:pt x="23" y="21"/>
                    <a:pt x="24" y="22"/>
                    <a:pt x="24" y="22"/>
                  </a:cubicBezTo>
                  <a:cubicBezTo>
                    <a:pt x="24" y="22"/>
                    <a:pt x="24" y="23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8"/>
                    <a:pt x="24" y="28"/>
                  </a:cubicBezTo>
                  <a:cubicBezTo>
                    <a:pt x="24" y="28"/>
                    <a:pt x="24" y="29"/>
                    <a:pt x="24" y="29"/>
                  </a:cubicBezTo>
                  <a:cubicBezTo>
                    <a:pt x="24" y="30"/>
                    <a:pt x="25" y="30"/>
                    <a:pt x="25" y="30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2"/>
                    <a:pt x="24" y="33"/>
                    <a:pt x="24" y="33"/>
                  </a:cubicBezTo>
                  <a:cubicBezTo>
                    <a:pt x="24" y="33"/>
                    <a:pt x="24" y="33"/>
                    <a:pt x="24" y="34"/>
                  </a:cubicBezTo>
                  <a:cubicBezTo>
                    <a:pt x="24" y="34"/>
                    <a:pt x="23" y="35"/>
                    <a:pt x="23" y="35"/>
                  </a:cubicBezTo>
                  <a:cubicBezTo>
                    <a:pt x="23" y="35"/>
                    <a:pt x="23" y="36"/>
                    <a:pt x="23" y="36"/>
                  </a:cubicBezTo>
                  <a:cubicBezTo>
                    <a:pt x="23" y="36"/>
                    <a:pt x="23" y="37"/>
                    <a:pt x="23" y="37"/>
                  </a:cubicBezTo>
                  <a:cubicBezTo>
                    <a:pt x="23" y="37"/>
                    <a:pt x="23" y="38"/>
                    <a:pt x="23" y="38"/>
                  </a:cubicBezTo>
                  <a:cubicBezTo>
                    <a:pt x="23" y="38"/>
                    <a:pt x="23" y="38"/>
                    <a:pt x="23" y="39"/>
                  </a:cubicBezTo>
                  <a:cubicBezTo>
                    <a:pt x="23" y="39"/>
                    <a:pt x="23" y="39"/>
                    <a:pt x="22" y="40"/>
                  </a:cubicBezTo>
                  <a:cubicBezTo>
                    <a:pt x="22" y="40"/>
                    <a:pt x="22" y="41"/>
                    <a:pt x="22" y="41"/>
                  </a:cubicBezTo>
                  <a:cubicBezTo>
                    <a:pt x="22" y="41"/>
                    <a:pt x="22" y="42"/>
                    <a:pt x="22" y="42"/>
                  </a:cubicBezTo>
                  <a:cubicBezTo>
                    <a:pt x="22" y="42"/>
                    <a:pt x="21" y="43"/>
                    <a:pt x="21" y="43"/>
                  </a:cubicBezTo>
                  <a:cubicBezTo>
                    <a:pt x="21" y="43"/>
                    <a:pt x="20" y="44"/>
                    <a:pt x="20" y="44"/>
                  </a:cubicBezTo>
                  <a:cubicBezTo>
                    <a:pt x="20" y="44"/>
                    <a:pt x="20" y="45"/>
                    <a:pt x="20" y="45"/>
                  </a:cubicBezTo>
                  <a:cubicBezTo>
                    <a:pt x="20" y="45"/>
                    <a:pt x="20" y="46"/>
                    <a:pt x="20" y="46"/>
                  </a:cubicBezTo>
                  <a:cubicBezTo>
                    <a:pt x="20" y="46"/>
                    <a:pt x="20" y="47"/>
                    <a:pt x="20" y="47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9" y="48"/>
                    <a:pt x="18" y="49"/>
                    <a:pt x="17" y="49"/>
                  </a:cubicBezTo>
                  <a:cubicBezTo>
                    <a:pt x="17" y="49"/>
                    <a:pt x="16" y="49"/>
                    <a:pt x="16" y="49"/>
                  </a:cubicBezTo>
                  <a:cubicBezTo>
                    <a:pt x="15" y="50"/>
                    <a:pt x="15" y="50"/>
                    <a:pt x="14" y="50"/>
                  </a:cubicBezTo>
                  <a:cubicBezTo>
                    <a:pt x="14" y="50"/>
                    <a:pt x="13" y="49"/>
                    <a:pt x="13" y="49"/>
                  </a:cubicBezTo>
                  <a:cubicBezTo>
                    <a:pt x="13" y="49"/>
                    <a:pt x="13" y="49"/>
                    <a:pt x="12" y="49"/>
                  </a:cubicBezTo>
                  <a:cubicBezTo>
                    <a:pt x="12" y="49"/>
                    <a:pt x="11" y="48"/>
                    <a:pt x="11" y="48"/>
                  </a:cubicBezTo>
                  <a:cubicBezTo>
                    <a:pt x="11" y="48"/>
                    <a:pt x="10" y="47"/>
                    <a:pt x="10" y="47"/>
                  </a:cubicBezTo>
                  <a:cubicBezTo>
                    <a:pt x="10" y="47"/>
                    <a:pt x="9" y="47"/>
                    <a:pt x="9" y="47"/>
                  </a:cubicBezTo>
                  <a:cubicBezTo>
                    <a:pt x="9" y="47"/>
                    <a:pt x="8" y="47"/>
                    <a:pt x="8" y="47"/>
                  </a:cubicBezTo>
                  <a:cubicBezTo>
                    <a:pt x="8" y="47"/>
                    <a:pt x="8" y="46"/>
                    <a:pt x="8" y="46"/>
                  </a:cubicBezTo>
                  <a:cubicBezTo>
                    <a:pt x="8" y="46"/>
                    <a:pt x="8" y="45"/>
                    <a:pt x="8" y="45"/>
                  </a:cubicBezTo>
                  <a:cubicBezTo>
                    <a:pt x="8" y="45"/>
                    <a:pt x="8" y="44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6" y="44"/>
                    <a:pt x="6" y="44"/>
                    <a:pt x="5" y="43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4" y="43"/>
                    <a:pt x="4" y="43"/>
                    <a:pt x="3" y="43"/>
                  </a:cubicBezTo>
                  <a:cubicBezTo>
                    <a:pt x="3" y="43"/>
                    <a:pt x="2" y="43"/>
                    <a:pt x="2" y="43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42"/>
                    <a:pt x="0" y="41"/>
                    <a:pt x="0" y="4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74" y="133"/>
                    <a:pt x="74" y="133"/>
                    <a:pt x="74" y="133"/>
                  </a:cubicBezTo>
                  <a:cubicBezTo>
                    <a:pt x="74" y="133"/>
                    <a:pt x="74" y="133"/>
                    <a:pt x="74" y="13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" name="Freeform 740">
              <a:extLst>
                <a:ext uri="{FF2B5EF4-FFF2-40B4-BE49-F238E27FC236}">
                  <a16:creationId xmlns:a16="http://schemas.microsoft.com/office/drawing/2014/main" id="{7B7821C3-56AC-3962-015A-EFE6E33E60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29750" y="6124575"/>
              <a:ext cx="133350" cy="153988"/>
            </a:xfrm>
            <a:custGeom>
              <a:avLst/>
              <a:gdLst>
                <a:gd name="T0" fmla="*/ 2 w 32"/>
                <a:gd name="T1" fmla="*/ 0 h 37"/>
                <a:gd name="T2" fmla="*/ 2 w 32"/>
                <a:gd name="T3" fmla="*/ 4 h 37"/>
                <a:gd name="T4" fmla="*/ 1 w 32"/>
                <a:gd name="T5" fmla="*/ 3 h 37"/>
                <a:gd name="T6" fmla="*/ 29 w 32"/>
                <a:gd name="T7" fmla="*/ 6 h 37"/>
                <a:gd name="T8" fmla="*/ 30 w 32"/>
                <a:gd name="T9" fmla="*/ 5 h 37"/>
                <a:gd name="T10" fmla="*/ 31 w 32"/>
                <a:gd name="T11" fmla="*/ 3 h 37"/>
                <a:gd name="T12" fmla="*/ 29 w 32"/>
                <a:gd name="T13" fmla="*/ 1 h 37"/>
                <a:gd name="T14" fmla="*/ 27 w 32"/>
                <a:gd name="T15" fmla="*/ 2 h 37"/>
                <a:gd name="T16" fmla="*/ 29 w 32"/>
                <a:gd name="T17" fmla="*/ 4 h 37"/>
                <a:gd name="T18" fmla="*/ 30 w 32"/>
                <a:gd name="T19" fmla="*/ 8 h 37"/>
                <a:gd name="T20" fmla="*/ 31 w 32"/>
                <a:gd name="T21" fmla="*/ 8 h 37"/>
                <a:gd name="T22" fmla="*/ 32 w 32"/>
                <a:gd name="T23" fmla="*/ 8 h 37"/>
                <a:gd name="T24" fmla="*/ 31 w 32"/>
                <a:gd name="T25" fmla="*/ 6 h 37"/>
                <a:gd name="T26" fmla="*/ 30 w 32"/>
                <a:gd name="T27" fmla="*/ 7 h 37"/>
                <a:gd name="T28" fmla="*/ 30 w 32"/>
                <a:gd name="T29" fmla="*/ 8 h 37"/>
                <a:gd name="T30" fmla="*/ 21 w 32"/>
                <a:gd name="T31" fmla="*/ 37 h 37"/>
                <a:gd name="T32" fmla="*/ 22 w 32"/>
                <a:gd name="T33" fmla="*/ 35 h 37"/>
                <a:gd name="T34" fmla="*/ 22 w 32"/>
                <a:gd name="T35" fmla="*/ 33 h 37"/>
                <a:gd name="T36" fmla="*/ 24 w 32"/>
                <a:gd name="T37" fmla="*/ 32 h 37"/>
                <a:gd name="T38" fmla="*/ 24 w 32"/>
                <a:gd name="T39" fmla="*/ 31 h 37"/>
                <a:gd name="T40" fmla="*/ 26 w 32"/>
                <a:gd name="T41" fmla="*/ 30 h 37"/>
                <a:gd name="T42" fmla="*/ 27 w 32"/>
                <a:gd name="T43" fmla="*/ 30 h 37"/>
                <a:gd name="T44" fmla="*/ 26 w 32"/>
                <a:gd name="T45" fmla="*/ 31 h 37"/>
                <a:gd name="T46" fmla="*/ 27 w 32"/>
                <a:gd name="T47" fmla="*/ 32 h 37"/>
                <a:gd name="T48" fmla="*/ 29 w 32"/>
                <a:gd name="T49" fmla="*/ 32 h 37"/>
                <a:gd name="T50" fmla="*/ 28 w 32"/>
                <a:gd name="T51" fmla="*/ 29 h 37"/>
                <a:gd name="T52" fmla="*/ 28 w 32"/>
                <a:gd name="T53" fmla="*/ 27 h 37"/>
                <a:gd name="T54" fmla="*/ 29 w 32"/>
                <a:gd name="T55" fmla="*/ 23 h 37"/>
                <a:gd name="T56" fmla="*/ 31 w 32"/>
                <a:gd name="T57" fmla="*/ 24 h 37"/>
                <a:gd name="T58" fmla="*/ 31 w 32"/>
                <a:gd name="T59" fmla="*/ 21 h 37"/>
                <a:gd name="T60" fmla="*/ 30 w 32"/>
                <a:gd name="T61" fmla="*/ 17 h 37"/>
                <a:gd name="T62" fmla="*/ 31 w 32"/>
                <a:gd name="T63" fmla="*/ 14 h 37"/>
                <a:gd name="T64" fmla="*/ 30 w 32"/>
                <a:gd name="T65" fmla="*/ 11 h 37"/>
                <a:gd name="T66" fmla="*/ 28 w 32"/>
                <a:gd name="T67" fmla="*/ 11 h 37"/>
                <a:gd name="T68" fmla="*/ 24 w 32"/>
                <a:gd name="T69" fmla="*/ 12 h 37"/>
                <a:gd name="T70" fmla="*/ 21 w 32"/>
                <a:gd name="T71" fmla="*/ 13 h 37"/>
                <a:gd name="T72" fmla="*/ 10 w 32"/>
                <a:gd name="T73" fmla="*/ 11 h 37"/>
                <a:gd name="T74" fmla="*/ 7 w 32"/>
                <a:gd name="T75" fmla="*/ 10 h 37"/>
                <a:gd name="T76" fmla="*/ 6 w 32"/>
                <a:gd name="T77" fmla="*/ 15 h 37"/>
                <a:gd name="T78" fmla="*/ 8 w 32"/>
                <a:gd name="T79" fmla="*/ 19 h 37"/>
                <a:gd name="T80" fmla="*/ 10 w 32"/>
                <a:gd name="T81" fmla="*/ 24 h 37"/>
                <a:gd name="T82" fmla="*/ 12 w 32"/>
                <a:gd name="T83" fmla="*/ 25 h 37"/>
                <a:gd name="T84" fmla="*/ 11 w 32"/>
                <a:gd name="T85" fmla="*/ 27 h 37"/>
                <a:gd name="T86" fmla="*/ 12 w 32"/>
                <a:gd name="T87" fmla="*/ 30 h 37"/>
                <a:gd name="T88" fmla="*/ 15 w 32"/>
                <a:gd name="T89" fmla="*/ 33 h 37"/>
                <a:gd name="T90" fmla="*/ 16 w 32"/>
                <a:gd name="T91" fmla="*/ 36 h 37"/>
                <a:gd name="T92" fmla="*/ 21 w 32"/>
                <a:gd name="T93" fmla="*/ 37 h 37"/>
                <a:gd name="T94" fmla="*/ 30 w 32"/>
                <a:gd name="T95" fmla="*/ 27 h 37"/>
                <a:gd name="T96" fmla="*/ 29 w 32"/>
                <a:gd name="T97" fmla="*/ 27 h 37"/>
                <a:gd name="T98" fmla="*/ 29 w 32"/>
                <a:gd name="T99" fmla="*/ 27 h 37"/>
                <a:gd name="T100" fmla="*/ 31 w 32"/>
                <a:gd name="T101" fmla="*/ 24 h 37"/>
                <a:gd name="T102" fmla="*/ 31 w 32"/>
                <a:gd name="T103" fmla="*/ 24 h 37"/>
                <a:gd name="T104" fmla="*/ 24 w 32"/>
                <a:gd name="T105" fmla="*/ 35 h 37"/>
                <a:gd name="T106" fmla="*/ 24 w 32"/>
                <a:gd name="T107" fmla="*/ 34 h 37"/>
                <a:gd name="T108" fmla="*/ 24 w 32"/>
                <a:gd name="T109" fmla="*/ 34 h 37"/>
                <a:gd name="T110" fmla="*/ 24 w 32"/>
                <a:gd name="T111" fmla="*/ 35 h 37"/>
                <a:gd name="T112" fmla="*/ 7 w 32"/>
                <a:gd name="T113" fmla="*/ 8 h 37"/>
                <a:gd name="T114" fmla="*/ 8 w 32"/>
                <a:gd name="T115" fmla="*/ 7 h 37"/>
                <a:gd name="T116" fmla="*/ 8 w 32"/>
                <a:gd name="T117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" h="37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lose/>
                  <a:moveTo>
                    <a:pt x="29" y="4"/>
                  </a:moveTo>
                  <a:cubicBezTo>
                    <a:pt x="29" y="4"/>
                    <a:pt x="29" y="5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5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4"/>
                    <a:pt x="31" y="4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0" y="2"/>
                    <a:pt x="30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1"/>
                    <a:pt x="29" y="1"/>
                  </a:cubicBezTo>
                  <a:cubicBezTo>
                    <a:pt x="29" y="1"/>
                    <a:pt x="29" y="1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1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4"/>
                    <a:pt x="28" y="4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lose/>
                  <a:moveTo>
                    <a:pt x="29" y="7"/>
                  </a:moveTo>
                  <a:cubicBezTo>
                    <a:pt x="29" y="7"/>
                    <a:pt x="29" y="7"/>
                    <a:pt x="29" y="7"/>
                  </a:cubicBezTo>
                  <a:cubicBezTo>
                    <a:pt x="29" y="7"/>
                    <a:pt x="29" y="8"/>
                    <a:pt x="29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1" y="8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1" y="7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0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29" y="7"/>
                    <a:pt x="29" y="7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7"/>
                    <a:pt x="29" y="7"/>
                    <a:pt x="29" y="7"/>
                  </a:cubicBezTo>
                  <a:close/>
                  <a:moveTo>
                    <a:pt x="30" y="8"/>
                  </a:move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9"/>
                    <a:pt x="30" y="9"/>
                  </a:cubicBezTo>
                  <a:cubicBezTo>
                    <a:pt x="30" y="8"/>
                    <a:pt x="30" y="8"/>
                    <a:pt x="30" y="8"/>
                  </a:cubicBezTo>
                  <a:close/>
                  <a:moveTo>
                    <a:pt x="21" y="37"/>
                  </a:moveTo>
                  <a:cubicBezTo>
                    <a:pt x="21" y="37"/>
                    <a:pt x="21" y="37"/>
                    <a:pt x="21" y="37"/>
                  </a:cubicBezTo>
                  <a:cubicBezTo>
                    <a:pt x="21" y="37"/>
                    <a:pt x="21" y="36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1" y="35"/>
                    <a:pt x="22" y="35"/>
                    <a:pt x="2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2" y="34"/>
                    <a:pt x="22" y="33"/>
                    <a:pt x="22" y="33"/>
                  </a:cubicBezTo>
                  <a:cubicBezTo>
                    <a:pt x="22" y="33"/>
                    <a:pt x="23" y="33"/>
                    <a:pt x="23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5" y="32"/>
                    <a:pt x="25" y="33"/>
                    <a:pt x="25" y="33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3"/>
                    <a:pt x="25" y="32"/>
                    <a:pt x="25" y="32"/>
                  </a:cubicBezTo>
                  <a:cubicBezTo>
                    <a:pt x="25" y="32"/>
                    <a:pt x="25" y="32"/>
                    <a:pt x="24" y="31"/>
                  </a:cubicBezTo>
                  <a:cubicBezTo>
                    <a:pt x="24" y="31"/>
                    <a:pt x="24" y="30"/>
                    <a:pt x="24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1"/>
                    <a:pt x="26" y="30"/>
                    <a:pt x="26" y="30"/>
                  </a:cubicBezTo>
                  <a:cubicBezTo>
                    <a:pt x="26" y="30"/>
                    <a:pt x="26" y="30"/>
                    <a:pt x="25" y="30"/>
                  </a:cubicBezTo>
                  <a:cubicBezTo>
                    <a:pt x="25" y="30"/>
                    <a:pt x="25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8" y="30"/>
                    <a:pt x="28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0"/>
                  </a:cubicBezTo>
                  <a:cubicBezTo>
                    <a:pt x="27" y="30"/>
                    <a:pt x="26" y="31"/>
                    <a:pt x="26" y="31"/>
                  </a:cubicBezTo>
                  <a:cubicBezTo>
                    <a:pt x="26" y="31"/>
                    <a:pt x="26" y="31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8" y="33"/>
                    <a:pt x="28" y="32"/>
                  </a:cubicBezTo>
                  <a:cubicBezTo>
                    <a:pt x="28" y="32"/>
                    <a:pt x="28" y="33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29" y="32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8" y="31"/>
                    <a:pt x="29" y="31"/>
                    <a:pt x="29" y="31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9" y="30"/>
                    <a:pt x="29" y="30"/>
                    <a:pt x="28" y="30"/>
                  </a:cubicBezTo>
                  <a:cubicBezTo>
                    <a:pt x="28" y="30"/>
                    <a:pt x="28" y="29"/>
                    <a:pt x="28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29"/>
                    <a:pt x="28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9"/>
                    <a:pt x="28" y="28"/>
                    <a:pt x="28" y="28"/>
                  </a:cubicBezTo>
                  <a:cubicBezTo>
                    <a:pt x="28" y="28"/>
                    <a:pt x="28" y="27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8" y="27"/>
                    <a:pt x="28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5"/>
                    <a:pt x="29" y="24"/>
                    <a:pt x="29" y="24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2"/>
                    <a:pt x="29" y="22"/>
                    <a:pt x="30" y="22"/>
                  </a:cubicBezTo>
                  <a:cubicBezTo>
                    <a:pt x="30" y="22"/>
                    <a:pt x="30" y="22"/>
                    <a:pt x="31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3"/>
                    <a:pt x="31" y="23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1"/>
                  </a:cubicBezTo>
                  <a:cubicBezTo>
                    <a:pt x="31" y="21"/>
                    <a:pt x="31" y="20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1" y="19"/>
                    <a:pt x="31" y="19"/>
                  </a:cubicBezTo>
                  <a:cubicBezTo>
                    <a:pt x="31" y="19"/>
                    <a:pt x="31" y="18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0" y="17"/>
                    <a:pt x="30" y="17"/>
                  </a:cubicBezTo>
                  <a:cubicBezTo>
                    <a:pt x="31" y="17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3"/>
                    <a:pt x="31" y="13"/>
                  </a:cubicBezTo>
                  <a:cubicBezTo>
                    <a:pt x="31" y="13"/>
                    <a:pt x="31" y="13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1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0" y="11"/>
                    <a:pt x="30" y="11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8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3" y="12"/>
                    <a:pt x="23" y="12"/>
                  </a:cubicBezTo>
                  <a:cubicBezTo>
                    <a:pt x="23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3"/>
                  </a:cubicBezTo>
                  <a:cubicBezTo>
                    <a:pt x="22" y="13"/>
                    <a:pt x="21" y="13"/>
                    <a:pt x="21" y="13"/>
                  </a:cubicBezTo>
                  <a:cubicBezTo>
                    <a:pt x="21" y="13"/>
                    <a:pt x="20" y="13"/>
                    <a:pt x="19" y="13"/>
                  </a:cubicBezTo>
                  <a:cubicBezTo>
                    <a:pt x="19" y="14"/>
                    <a:pt x="18" y="14"/>
                    <a:pt x="18" y="14"/>
                  </a:cubicBezTo>
                  <a:cubicBezTo>
                    <a:pt x="17" y="14"/>
                    <a:pt x="16" y="13"/>
                    <a:pt x="15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3" y="12"/>
                    <a:pt x="12" y="11"/>
                    <a:pt x="11" y="11"/>
                  </a:cubicBezTo>
                  <a:cubicBezTo>
                    <a:pt x="11" y="11"/>
                    <a:pt x="10" y="11"/>
                    <a:pt x="10" y="11"/>
                  </a:cubicBezTo>
                  <a:cubicBezTo>
                    <a:pt x="9" y="10"/>
                    <a:pt x="9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10"/>
                  </a:cubicBezTo>
                  <a:cubicBezTo>
                    <a:pt x="8" y="10"/>
                    <a:pt x="7" y="10"/>
                    <a:pt x="7" y="10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11"/>
                    <a:pt x="6" y="11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7" y="15"/>
                    <a:pt x="7" y="15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8" y="17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1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10" y="22"/>
                    <a:pt x="10" y="23"/>
                    <a:pt x="10" y="23"/>
                  </a:cubicBezTo>
                  <a:cubicBezTo>
                    <a:pt x="10" y="23"/>
                    <a:pt x="10" y="23"/>
                    <a:pt x="10" y="24"/>
                  </a:cubicBezTo>
                  <a:cubicBezTo>
                    <a:pt x="10" y="24"/>
                    <a:pt x="10" y="24"/>
                    <a:pt x="10" y="23"/>
                  </a:cubicBezTo>
                  <a:cubicBezTo>
                    <a:pt x="10" y="23"/>
                    <a:pt x="11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1" y="24"/>
                    <a:pt x="11" y="24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4"/>
                    <a:pt x="10" y="24"/>
                    <a:pt x="10" y="24"/>
                  </a:cubicBezTo>
                  <a:cubicBezTo>
                    <a:pt x="10" y="25"/>
                    <a:pt x="10" y="25"/>
                    <a:pt x="10" y="26"/>
                  </a:cubicBezTo>
                  <a:cubicBezTo>
                    <a:pt x="10" y="26"/>
                    <a:pt x="10" y="26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1" y="27"/>
                  </a:cubicBezTo>
                  <a:cubicBezTo>
                    <a:pt x="11" y="27"/>
                    <a:pt x="11" y="27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1" y="29"/>
                    <a:pt x="11" y="29"/>
                  </a:cubicBezTo>
                  <a:cubicBezTo>
                    <a:pt x="11" y="29"/>
                    <a:pt x="12" y="29"/>
                    <a:pt x="12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2"/>
                    <a:pt x="13" y="32"/>
                  </a:cubicBezTo>
                  <a:cubicBezTo>
                    <a:pt x="13" y="32"/>
                    <a:pt x="14" y="33"/>
                    <a:pt x="14" y="33"/>
                  </a:cubicBezTo>
                  <a:cubicBezTo>
                    <a:pt x="14" y="33"/>
                    <a:pt x="14" y="34"/>
                    <a:pt x="14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6" y="36"/>
                    <a:pt x="16" y="36"/>
                  </a:cubicBezTo>
                  <a:cubicBezTo>
                    <a:pt x="16" y="36"/>
                    <a:pt x="16" y="35"/>
                    <a:pt x="16" y="35"/>
                  </a:cubicBezTo>
                  <a:cubicBezTo>
                    <a:pt x="16" y="35"/>
                    <a:pt x="17" y="35"/>
                    <a:pt x="17" y="36"/>
                  </a:cubicBezTo>
                  <a:cubicBezTo>
                    <a:pt x="18" y="36"/>
                    <a:pt x="18" y="35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20" y="36"/>
                    <a:pt x="20" y="37"/>
                  </a:cubicBezTo>
                  <a:cubicBezTo>
                    <a:pt x="20" y="37"/>
                    <a:pt x="21" y="37"/>
                    <a:pt x="21" y="37"/>
                  </a:cubicBezTo>
                  <a:close/>
                  <a:moveTo>
                    <a:pt x="29" y="28"/>
                  </a:moveTo>
                  <a:cubicBezTo>
                    <a:pt x="29" y="28"/>
                    <a:pt x="29" y="28"/>
                    <a:pt x="29" y="28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8"/>
                  </a:cubicBezTo>
                  <a:close/>
                  <a:moveTo>
                    <a:pt x="31" y="24"/>
                  </a:move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lose/>
                  <a:moveTo>
                    <a:pt x="24" y="35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3" y="34"/>
                    <a:pt x="23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3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lose/>
                  <a:moveTo>
                    <a:pt x="7" y="8"/>
                  </a:moveTo>
                  <a:cubicBezTo>
                    <a:pt x="7" y="8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lose/>
                  <a:moveTo>
                    <a:pt x="8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" name="Freeform 741">
              <a:extLst>
                <a:ext uri="{FF2B5EF4-FFF2-40B4-BE49-F238E27FC236}">
                  <a16:creationId xmlns:a16="http://schemas.microsoft.com/office/drawing/2014/main" id="{E72FD02E-DE90-ADA8-6409-23FEC8C83E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9063" y="5662613"/>
              <a:ext cx="341312" cy="404813"/>
            </a:xfrm>
            <a:custGeom>
              <a:avLst/>
              <a:gdLst>
                <a:gd name="T0" fmla="*/ 53 w 82"/>
                <a:gd name="T1" fmla="*/ 80 h 97"/>
                <a:gd name="T2" fmla="*/ 52 w 82"/>
                <a:gd name="T3" fmla="*/ 78 h 97"/>
                <a:gd name="T4" fmla="*/ 56 w 82"/>
                <a:gd name="T5" fmla="*/ 77 h 97"/>
                <a:gd name="T6" fmla="*/ 59 w 82"/>
                <a:gd name="T7" fmla="*/ 77 h 97"/>
                <a:gd name="T8" fmla="*/ 60 w 82"/>
                <a:gd name="T9" fmla="*/ 78 h 97"/>
                <a:gd name="T10" fmla="*/ 62 w 82"/>
                <a:gd name="T11" fmla="*/ 78 h 97"/>
                <a:gd name="T12" fmla="*/ 62 w 82"/>
                <a:gd name="T13" fmla="*/ 79 h 97"/>
                <a:gd name="T14" fmla="*/ 59 w 82"/>
                <a:gd name="T15" fmla="*/ 79 h 97"/>
                <a:gd name="T16" fmla="*/ 57 w 82"/>
                <a:gd name="T17" fmla="*/ 80 h 97"/>
                <a:gd name="T18" fmla="*/ 49 w 82"/>
                <a:gd name="T19" fmla="*/ 72 h 97"/>
                <a:gd name="T20" fmla="*/ 49 w 82"/>
                <a:gd name="T21" fmla="*/ 72 h 97"/>
                <a:gd name="T22" fmla="*/ 49 w 82"/>
                <a:gd name="T23" fmla="*/ 71 h 97"/>
                <a:gd name="T24" fmla="*/ 38 w 82"/>
                <a:gd name="T25" fmla="*/ 61 h 97"/>
                <a:gd name="T26" fmla="*/ 38 w 82"/>
                <a:gd name="T27" fmla="*/ 61 h 97"/>
                <a:gd name="T28" fmla="*/ 38 w 82"/>
                <a:gd name="T29" fmla="*/ 61 h 97"/>
                <a:gd name="T30" fmla="*/ 3 w 82"/>
                <a:gd name="T31" fmla="*/ 44 h 97"/>
                <a:gd name="T32" fmla="*/ 13 w 82"/>
                <a:gd name="T33" fmla="*/ 44 h 97"/>
                <a:gd name="T34" fmla="*/ 19 w 82"/>
                <a:gd name="T35" fmla="*/ 45 h 97"/>
                <a:gd name="T36" fmla="*/ 24 w 82"/>
                <a:gd name="T37" fmla="*/ 47 h 97"/>
                <a:gd name="T38" fmla="*/ 29 w 82"/>
                <a:gd name="T39" fmla="*/ 49 h 97"/>
                <a:gd name="T40" fmla="*/ 32 w 82"/>
                <a:gd name="T41" fmla="*/ 48 h 97"/>
                <a:gd name="T42" fmla="*/ 34 w 82"/>
                <a:gd name="T43" fmla="*/ 51 h 97"/>
                <a:gd name="T44" fmla="*/ 36 w 82"/>
                <a:gd name="T45" fmla="*/ 53 h 97"/>
                <a:gd name="T46" fmla="*/ 35 w 82"/>
                <a:gd name="T47" fmla="*/ 55 h 97"/>
                <a:gd name="T48" fmla="*/ 37 w 82"/>
                <a:gd name="T49" fmla="*/ 56 h 97"/>
                <a:gd name="T50" fmla="*/ 40 w 82"/>
                <a:gd name="T51" fmla="*/ 58 h 97"/>
                <a:gd name="T52" fmla="*/ 43 w 82"/>
                <a:gd name="T53" fmla="*/ 62 h 97"/>
                <a:gd name="T54" fmla="*/ 44 w 82"/>
                <a:gd name="T55" fmla="*/ 68 h 97"/>
                <a:gd name="T56" fmla="*/ 43 w 82"/>
                <a:gd name="T57" fmla="*/ 67 h 97"/>
                <a:gd name="T58" fmla="*/ 45 w 82"/>
                <a:gd name="T59" fmla="*/ 70 h 97"/>
                <a:gd name="T60" fmla="*/ 47 w 82"/>
                <a:gd name="T61" fmla="*/ 71 h 97"/>
                <a:gd name="T62" fmla="*/ 48 w 82"/>
                <a:gd name="T63" fmla="*/ 70 h 97"/>
                <a:gd name="T64" fmla="*/ 48 w 82"/>
                <a:gd name="T65" fmla="*/ 68 h 97"/>
                <a:gd name="T66" fmla="*/ 49 w 82"/>
                <a:gd name="T67" fmla="*/ 66 h 97"/>
                <a:gd name="T68" fmla="*/ 52 w 82"/>
                <a:gd name="T69" fmla="*/ 63 h 97"/>
                <a:gd name="T70" fmla="*/ 55 w 82"/>
                <a:gd name="T71" fmla="*/ 61 h 97"/>
                <a:gd name="T72" fmla="*/ 58 w 82"/>
                <a:gd name="T73" fmla="*/ 57 h 97"/>
                <a:gd name="T74" fmla="*/ 60 w 82"/>
                <a:gd name="T75" fmla="*/ 55 h 97"/>
                <a:gd name="T76" fmla="*/ 60 w 82"/>
                <a:gd name="T77" fmla="*/ 52 h 97"/>
                <a:gd name="T78" fmla="*/ 61 w 82"/>
                <a:gd name="T79" fmla="*/ 54 h 97"/>
                <a:gd name="T80" fmla="*/ 61 w 82"/>
                <a:gd name="T81" fmla="*/ 58 h 97"/>
                <a:gd name="T82" fmla="*/ 59 w 82"/>
                <a:gd name="T83" fmla="*/ 63 h 97"/>
                <a:gd name="T84" fmla="*/ 58 w 82"/>
                <a:gd name="T85" fmla="*/ 71 h 97"/>
                <a:gd name="T86" fmla="*/ 55 w 82"/>
                <a:gd name="T87" fmla="*/ 72 h 97"/>
                <a:gd name="T88" fmla="*/ 56 w 82"/>
                <a:gd name="T89" fmla="*/ 73 h 97"/>
                <a:gd name="T90" fmla="*/ 59 w 82"/>
                <a:gd name="T91" fmla="*/ 73 h 97"/>
                <a:gd name="T92" fmla="*/ 61 w 82"/>
                <a:gd name="T93" fmla="*/ 70 h 97"/>
                <a:gd name="T94" fmla="*/ 62 w 82"/>
                <a:gd name="T95" fmla="*/ 65 h 97"/>
                <a:gd name="T96" fmla="*/ 65 w 82"/>
                <a:gd name="T97" fmla="*/ 69 h 97"/>
                <a:gd name="T98" fmla="*/ 64 w 82"/>
                <a:gd name="T99" fmla="*/ 75 h 97"/>
                <a:gd name="T100" fmla="*/ 64 w 82"/>
                <a:gd name="T101" fmla="*/ 77 h 97"/>
                <a:gd name="T102" fmla="*/ 69 w 82"/>
                <a:gd name="T103" fmla="*/ 77 h 97"/>
                <a:gd name="T104" fmla="*/ 74 w 82"/>
                <a:gd name="T105" fmla="*/ 87 h 97"/>
                <a:gd name="T106" fmla="*/ 75 w 82"/>
                <a:gd name="T107" fmla="*/ 91 h 97"/>
                <a:gd name="T108" fmla="*/ 79 w 82"/>
                <a:gd name="T109" fmla="*/ 97 h 97"/>
                <a:gd name="T110" fmla="*/ 0 w 82"/>
                <a:gd name="T11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2" h="97">
                  <a:moveTo>
                    <a:pt x="57" y="80"/>
                  </a:moveTo>
                  <a:cubicBezTo>
                    <a:pt x="57" y="80"/>
                    <a:pt x="57" y="80"/>
                    <a:pt x="56" y="80"/>
                  </a:cubicBezTo>
                  <a:cubicBezTo>
                    <a:pt x="56" y="80"/>
                    <a:pt x="55" y="80"/>
                    <a:pt x="54" y="80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4" y="80"/>
                    <a:pt x="54" y="80"/>
                    <a:pt x="53" y="80"/>
                  </a:cubicBezTo>
                  <a:cubicBezTo>
                    <a:pt x="53" y="80"/>
                    <a:pt x="53" y="80"/>
                    <a:pt x="53" y="80"/>
                  </a:cubicBezTo>
                  <a:cubicBezTo>
                    <a:pt x="53" y="80"/>
                    <a:pt x="53" y="80"/>
                    <a:pt x="53" y="80"/>
                  </a:cubicBezTo>
                  <a:cubicBezTo>
                    <a:pt x="53" y="80"/>
                    <a:pt x="52" y="80"/>
                    <a:pt x="52" y="79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2" y="78"/>
                    <a:pt x="53" y="78"/>
                    <a:pt x="53" y="78"/>
                  </a:cubicBezTo>
                  <a:cubicBezTo>
                    <a:pt x="53" y="78"/>
                    <a:pt x="53" y="78"/>
                    <a:pt x="53" y="77"/>
                  </a:cubicBezTo>
                  <a:cubicBezTo>
                    <a:pt x="54" y="77"/>
                    <a:pt x="54" y="77"/>
                    <a:pt x="54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5" y="77"/>
                    <a:pt x="56" y="77"/>
                    <a:pt x="56" y="77"/>
                  </a:cubicBezTo>
                  <a:cubicBezTo>
                    <a:pt x="57" y="76"/>
                    <a:pt x="58" y="76"/>
                    <a:pt x="59" y="76"/>
                  </a:cubicBezTo>
                  <a:cubicBezTo>
                    <a:pt x="59" y="76"/>
                    <a:pt x="59" y="76"/>
                    <a:pt x="59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59" y="77"/>
                    <a:pt x="59" y="77"/>
                    <a:pt x="59" y="78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59" y="78"/>
                    <a:pt x="60" y="78"/>
                    <a:pt x="60" y="78"/>
                  </a:cubicBezTo>
                  <a:cubicBezTo>
                    <a:pt x="60" y="78"/>
                    <a:pt x="60" y="78"/>
                    <a:pt x="60" y="78"/>
                  </a:cubicBezTo>
                  <a:cubicBezTo>
                    <a:pt x="60" y="78"/>
                    <a:pt x="60" y="78"/>
                    <a:pt x="60" y="78"/>
                  </a:cubicBezTo>
                  <a:cubicBezTo>
                    <a:pt x="60" y="78"/>
                    <a:pt x="60" y="78"/>
                    <a:pt x="61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1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1" y="79"/>
                    <a:pt x="61" y="79"/>
                    <a:pt x="60" y="79"/>
                  </a:cubicBezTo>
                  <a:cubicBezTo>
                    <a:pt x="60" y="79"/>
                    <a:pt x="59" y="79"/>
                    <a:pt x="59" y="79"/>
                  </a:cubicBezTo>
                  <a:cubicBezTo>
                    <a:pt x="59" y="80"/>
                    <a:pt x="59" y="80"/>
                    <a:pt x="59" y="80"/>
                  </a:cubicBezTo>
                  <a:cubicBezTo>
                    <a:pt x="59" y="80"/>
                    <a:pt x="59" y="80"/>
                    <a:pt x="58" y="81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8" y="80"/>
                    <a:pt x="57" y="80"/>
                    <a:pt x="57" y="80"/>
                  </a:cubicBezTo>
                  <a:cubicBezTo>
                    <a:pt x="57" y="80"/>
                    <a:pt x="57" y="80"/>
                    <a:pt x="57" y="80"/>
                  </a:cubicBezTo>
                  <a:close/>
                  <a:moveTo>
                    <a:pt x="49" y="71"/>
                  </a:moveTo>
                  <a:cubicBezTo>
                    <a:pt x="49" y="71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2"/>
                    <a:pt x="49" y="72"/>
                    <a:pt x="49" y="72"/>
                  </a:cubicBezTo>
                  <a:cubicBezTo>
                    <a:pt x="49" y="72"/>
                    <a:pt x="49" y="72"/>
                    <a:pt x="49" y="72"/>
                  </a:cubicBezTo>
                  <a:cubicBezTo>
                    <a:pt x="49" y="72"/>
                    <a:pt x="50" y="72"/>
                    <a:pt x="50" y="72"/>
                  </a:cubicBezTo>
                  <a:cubicBezTo>
                    <a:pt x="50" y="72"/>
                    <a:pt x="50" y="72"/>
                    <a:pt x="50" y="72"/>
                  </a:cubicBezTo>
                  <a:cubicBezTo>
                    <a:pt x="50" y="72"/>
                    <a:pt x="50" y="72"/>
                    <a:pt x="50" y="72"/>
                  </a:cubicBezTo>
                  <a:cubicBezTo>
                    <a:pt x="50" y="72"/>
                    <a:pt x="49" y="72"/>
                    <a:pt x="49" y="72"/>
                  </a:cubicBezTo>
                  <a:cubicBezTo>
                    <a:pt x="49" y="72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lose/>
                  <a:moveTo>
                    <a:pt x="38" y="61"/>
                  </a:move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lose/>
                  <a:moveTo>
                    <a:pt x="0" y="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2" y="44"/>
                    <a:pt x="2" y="44"/>
                    <a:pt x="3" y="44"/>
                  </a:cubicBezTo>
                  <a:cubicBezTo>
                    <a:pt x="3" y="44"/>
                    <a:pt x="4" y="44"/>
                    <a:pt x="4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4"/>
                    <a:pt x="6" y="44"/>
                    <a:pt x="7" y="44"/>
                  </a:cubicBezTo>
                  <a:cubicBezTo>
                    <a:pt x="7" y="44"/>
                    <a:pt x="12" y="44"/>
                    <a:pt x="12" y="44"/>
                  </a:cubicBezTo>
                  <a:cubicBezTo>
                    <a:pt x="12" y="44"/>
                    <a:pt x="13" y="44"/>
                    <a:pt x="13" y="44"/>
                  </a:cubicBezTo>
                  <a:cubicBezTo>
                    <a:pt x="13" y="44"/>
                    <a:pt x="14" y="44"/>
                    <a:pt x="14" y="44"/>
                  </a:cubicBezTo>
                  <a:cubicBezTo>
                    <a:pt x="14" y="44"/>
                    <a:pt x="15" y="43"/>
                    <a:pt x="15" y="43"/>
                  </a:cubicBezTo>
                  <a:cubicBezTo>
                    <a:pt x="15" y="43"/>
                    <a:pt x="16" y="43"/>
                    <a:pt x="16" y="43"/>
                  </a:cubicBezTo>
                  <a:cubicBezTo>
                    <a:pt x="16" y="43"/>
                    <a:pt x="17" y="43"/>
                    <a:pt x="17" y="44"/>
                  </a:cubicBezTo>
                  <a:cubicBezTo>
                    <a:pt x="17" y="44"/>
                    <a:pt x="19" y="45"/>
                    <a:pt x="19" y="45"/>
                  </a:cubicBezTo>
                  <a:cubicBezTo>
                    <a:pt x="20" y="45"/>
                    <a:pt x="20" y="45"/>
                    <a:pt x="20" y="46"/>
                  </a:cubicBezTo>
                  <a:cubicBezTo>
                    <a:pt x="21" y="46"/>
                    <a:pt x="22" y="46"/>
                    <a:pt x="22" y="47"/>
                  </a:cubicBezTo>
                  <a:cubicBezTo>
                    <a:pt x="22" y="47"/>
                    <a:pt x="22" y="47"/>
                    <a:pt x="22" y="47"/>
                  </a:cubicBezTo>
                  <a:cubicBezTo>
                    <a:pt x="23" y="47"/>
                    <a:pt x="23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6"/>
                    <a:pt x="25" y="47"/>
                    <a:pt x="25" y="47"/>
                  </a:cubicBezTo>
                  <a:cubicBezTo>
                    <a:pt x="25" y="47"/>
                    <a:pt x="26" y="47"/>
                    <a:pt x="26" y="47"/>
                  </a:cubicBezTo>
                  <a:cubicBezTo>
                    <a:pt x="26" y="47"/>
                    <a:pt x="27" y="47"/>
                    <a:pt x="27" y="47"/>
                  </a:cubicBezTo>
                  <a:cubicBezTo>
                    <a:pt x="27" y="47"/>
                    <a:pt x="28" y="48"/>
                    <a:pt x="29" y="48"/>
                  </a:cubicBezTo>
                  <a:cubicBezTo>
                    <a:pt x="29" y="49"/>
                    <a:pt x="29" y="49"/>
                    <a:pt x="29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3" y="49"/>
                    <a:pt x="33" y="49"/>
                  </a:cubicBezTo>
                  <a:cubicBezTo>
                    <a:pt x="33" y="49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5" y="51"/>
                    <a:pt x="35" y="51"/>
                  </a:cubicBezTo>
                  <a:cubicBezTo>
                    <a:pt x="35" y="51"/>
                    <a:pt x="36" y="51"/>
                    <a:pt x="36" y="51"/>
                  </a:cubicBezTo>
                  <a:cubicBezTo>
                    <a:pt x="36" y="51"/>
                    <a:pt x="36" y="51"/>
                    <a:pt x="36" y="52"/>
                  </a:cubicBezTo>
                  <a:cubicBezTo>
                    <a:pt x="37" y="52"/>
                    <a:pt x="37" y="53"/>
                    <a:pt x="37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6" y="54"/>
                    <a:pt x="36" y="54"/>
                  </a:cubicBezTo>
                  <a:cubicBezTo>
                    <a:pt x="36" y="54"/>
                    <a:pt x="35" y="55"/>
                    <a:pt x="35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6" y="55"/>
                    <a:pt x="36" y="56"/>
                    <a:pt x="36" y="56"/>
                  </a:cubicBezTo>
                  <a:cubicBezTo>
                    <a:pt x="36" y="57"/>
                    <a:pt x="37" y="57"/>
                    <a:pt x="37" y="57"/>
                  </a:cubicBezTo>
                  <a:cubicBezTo>
                    <a:pt x="37" y="57"/>
                    <a:pt x="37" y="57"/>
                    <a:pt x="37" y="56"/>
                  </a:cubicBezTo>
                  <a:cubicBezTo>
                    <a:pt x="37" y="56"/>
                    <a:pt x="37" y="56"/>
                    <a:pt x="38" y="56"/>
                  </a:cubicBezTo>
                  <a:cubicBezTo>
                    <a:pt x="38" y="56"/>
                    <a:pt x="38" y="56"/>
                    <a:pt x="39" y="56"/>
                  </a:cubicBezTo>
                  <a:cubicBezTo>
                    <a:pt x="39" y="56"/>
                    <a:pt x="39" y="57"/>
                    <a:pt x="39" y="57"/>
                  </a:cubicBezTo>
                  <a:cubicBezTo>
                    <a:pt x="39" y="57"/>
                    <a:pt x="40" y="57"/>
                    <a:pt x="40" y="57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0" y="58"/>
                    <a:pt x="40" y="58"/>
                    <a:pt x="40" y="59"/>
                  </a:cubicBezTo>
                  <a:cubicBezTo>
                    <a:pt x="40" y="59"/>
                    <a:pt x="40" y="59"/>
                    <a:pt x="40" y="60"/>
                  </a:cubicBezTo>
                  <a:cubicBezTo>
                    <a:pt x="40" y="60"/>
                    <a:pt x="40" y="60"/>
                    <a:pt x="41" y="60"/>
                  </a:cubicBezTo>
                  <a:cubicBezTo>
                    <a:pt x="41" y="61"/>
                    <a:pt x="41" y="61"/>
                    <a:pt x="41" y="61"/>
                  </a:cubicBezTo>
                  <a:cubicBezTo>
                    <a:pt x="42" y="61"/>
                    <a:pt x="43" y="62"/>
                    <a:pt x="43" y="62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4" y="66"/>
                    <a:pt x="44" y="67"/>
                    <a:pt x="44" y="67"/>
                  </a:cubicBezTo>
                  <a:cubicBezTo>
                    <a:pt x="44" y="67"/>
                    <a:pt x="44" y="68"/>
                    <a:pt x="44" y="68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4" y="67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2" y="67"/>
                    <a:pt x="42" y="67"/>
                    <a:pt x="42" y="68"/>
                  </a:cubicBezTo>
                  <a:cubicBezTo>
                    <a:pt x="42" y="68"/>
                    <a:pt x="43" y="68"/>
                    <a:pt x="43" y="68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44" y="68"/>
                    <a:pt x="44" y="69"/>
                    <a:pt x="45" y="69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5" y="71"/>
                    <a:pt x="45" y="71"/>
                    <a:pt x="46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6" y="71"/>
                    <a:pt x="46" y="70"/>
                  </a:cubicBezTo>
                  <a:cubicBezTo>
                    <a:pt x="46" y="70"/>
                    <a:pt x="47" y="70"/>
                    <a:pt x="47" y="70"/>
                  </a:cubicBezTo>
                  <a:cubicBezTo>
                    <a:pt x="47" y="71"/>
                    <a:pt x="47" y="71"/>
                    <a:pt x="47" y="71"/>
                  </a:cubicBezTo>
                  <a:cubicBezTo>
                    <a:pt x="47" y="71"/>
                    <a:pt x="47" y="71"/>
                    <a:pt x="48" y="7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8" y="71"/>
                    <a:pt x="48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8" y="70"/>
                    <a:pt x="48" y="70"/>
                    <a:pt x="47" y="70"/>
                  </a:cubicBezTo>
                  <a:cubicBezTo>
                    <a:pt x="47" y="70"/>
                    <a:pt x="47" y="69"/>
                    <a:pt x="47" y="69"/>
                  </a:cubicBezTo>
                  <a:cubicBezTo>
                    <a:pt x="47" y="69"/>
                    <a:pt x="47" y="69"/>
                    <a:pt x="47" y="68"/>
                  </a:cubicBezTo>
                  <a:cubicBezTo>
                    <a:pt x="47" y="68"/>
                    <a:pt x="47" y="68"/>
                    <a:pt x="48" y="68"/>
                  </a:cubicBezTo>
                  <a:cubicBezTo>
                    <a:pt x="48" y="68"/>
                    <a:pt x="48" y="68"/>
                    <a:pt x="48" y="67"/>
                  </a:cubicBezTo>
                  <a:cubicBezTo>
                    <a:pt x="48" y="67"/>
                    <a:pt x="49" y="67"/>
                    <a:pt x="49" y="67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7"/>
                    <a:pt x="49" y="66"/>
                    <a:pt x="49" y="66"/>
                  </a:cubicBezTo>
                  <a:cubicBezTo>
                    <a:pt x="49" y="66"/>
                    <a:pt x="50" y="66"/>
                    <a:pt x="50" y="66"/>
                  </a:cubicBezTo>
                  <a:cubicBezTo>
                    <a:pt x="50" y="65"/>
                    <a:pt x="50" y="65"/>
                    <a:pt x="50" y="65"/>
                  </a:cubicBezTo>
                  <a:cubicBezTo>
                    <a:pt x="50" y="65"/>
                    <a:pt x="50" y="65"/>
                    <a:pt x="50" y="64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51" y="64"/>
                    <a:pt x="51" y="63"/>
                    <a:pt x="52" y="63"/>
                  </a:cubicBezTo>
                  <a:cubicBezTo>
                    <a:pt x="52" y="63"/>
                    <a:pt x="53" y="62"/>
                    <a:pt x="53" y="62"/>
                  </a:cubicBezTo>
                  <a:cubicBezTo>
                    <a:pt x="53" y="62"/>
                    <a:pt x="54" y="62"/>
                    <a:pt x="54" y="62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4" y="61"/>
                    <a:pt x="54" y="61"/>
                    <a:pt x="55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5" y="61"/>
                    <a:pt x="56" y="61"/>
                    <a:pt x="56" y="61"/>
                  </a:cubicBezTo>
                  <a:cubicBezTo>
                    <a:pt x="57" y="61"/>
                    <a:pt x="57" y="60"/>
                    <a:pt x="57" y="60"/>
                  </a:cubicBezTo>
                  <a:cubicBezTo>
                    <a:pt x="57" y="60"/>
                    <a:pt x="57" y="60"/>
                    <a:pt x="57" y="59"/>
                  </a:cubicBezTo>
                  <a:cubicBezTo>
                    <a:pt x="57" y="59"/>
                    <a:pt x="57" y="59"/>
                    <a:pt x="58" y="59"/>
                  </a:cubicBezTo>
                  <a:cubicBezTo>
                    <a:pt x="58" y="58"/>
                    <a:pt x="58" y="58"/>
                    <a:pt x="58" y="57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58" y="57"/>
                    <a:pt x="58" y="56"/>
                    <a:pt x="58" y="56"/>
                  </a:cubicBezTo>
                  <a:cubicBezTo>
                    <a:pt x="58" y="56"/>
                    <a:pt x="58" y="56"/>
                    <a:pt x="59" y="56"/>
                  </a:cubicBezTo>
                  <a:cubicBezTo>
                    <a:pt x="59" y="56"/>
                    <a:pt x="59" y="55"/>
                    <a:pt x="59" y="55"/>
                  </a:cubicBezTo>
                  <a:cubicBezTo>
                    <a:pt x="59" y="55"/>
                    <a:pt x="60" y="55"/>
                    <a:pt x="60" y="55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60" y="54"/>
                    <a:pt x="60" y="54"/>
                    <a:pt x="60" y="54"/>
                  </a:cubicBezTo>
                  <a:cubicBezTo>
                    <a:pt x="60" y="54"/>
                    <a:pt x="60" y="54"/>
                    <a:pt x="60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60" y="53"/>
                    <a:pt x="60" y="52"/>
                    <a:pt x="60" y="52"/>
                  </a:cubicBezTo>
                  <a:cubicBezTo>
                    <a:pt x="60" y="51"/>
                    <a:pt x="60" y="51"/>
                    <a:pt x="60" y="51"/>
                  </a:cubicBezTo>
                  <a:cubicBezTo>
                    <a:pt x="60" y="51"/>
                    <a:pt x="61" y="51"/>
                    <a:pt x="61" y="51"/>
                  </a:cubicBezTo>
                  <a:cubicBezTo>
                    <a:pt x="61" y="52"/>
                    <a:pt x="61" y="52"/>
                    <a:pt x="61" y="53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1" y="53"/>
                    <a:pt x="61" y="54"/>
                    <a:pt x="61" y="54"/>
                  </a:cubicBezTo>
                  <a:cubicBezTo>
                    <a:pt x="61" y="55"/>
                    <a:pt x="61" y="55"/>
                    <a:pt x="62" y="55"/>
                  </a:cubicBezTo>
                  <a:cubicBezTo>
                    <a:pt x="62" y="55"/>
                    <a:pt x="62" y="56"/>
                    <a:pt x="62" y="56"/>
                  </a:cubicBezTo>
                  <a:cubicBezTo>
                    <a:pt x="62" y="56"/>
                    <a:pt x="62" y="56"/>
                    <a:pt x="62" y="56"/>
                  </a:cubicBezTo>
                  <a:cubicBezTo>
                    <a:pt x="62" y="56"/>
                    <a:pt x="61" y="56"/>
                    <a:pt x="61" y="57"/>
                  </a:cubicBezTo>
                  <a:cubicBezTo>
                    <a:pt x="61" y="57"/>
                    <a:pt x="61" y="57"/>
                    <a:pt x="61" y="58"/>
                  </a:cubicBezTo>
                  <a:cubicBezTo>
                    <a:pt x="61" y="58"/>
                    <a:pt x="61" y="58"/>
                    <a:pt x="61" y="59"/>
                  </a:cubicBezTo>
                  <a:cubicBezTo>
                    <a:pt x="61" y="59"/>
                    <a:pt x="61" y="59"/>
                    <a:pt x="61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0" y="61"/>
                    <a:pt x="60" y="61"/>
                    <a:pt x="60" y="62"/>
                  </a:cubicBezTo>
                  <a:cubicBezTo>
                    <a:pt x="59" y="62"/>
                    <a:pt x="59" y="62"/>
                    <a:pt x="59" y="63"/>
                  </a:cubicBezTo>
                  <a:cubicBezTo>
                    <a:pt x="59" y="63"/>
                    <a:pt x="59" y="63"/>
                    <a:pt x="59" y="64"/>
                  </a:cubicBezTo>
                  <a:cubicBezTo>
                    <a:pt x="59" y="64"/>
                    <a:pt x="58" y="64"/>
                    <a:pt x="58" y="65"/>
                  </a:cubicBezTo>
                  <a:cubicBezTo>
                    <a:pt x="58" y="65"/>
                    <a:pt x="58" y="65"/>
                    <a:pt x="58" y="66"/>
                  </a:cubicBezTo>
                  <a:cubicBezTo>
                    <a:pt x="58" y="66"/>
                    <a:pt x="58" y="70"/>
                    <a:pt x="58" y="70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8" y="71"/>
                    <a:pt x="57" y="71"/>
                    <a:pt x="57" y="71"/>
                  </a:cubicBezTo>
                  <a:cubicBezTo>
                    <a:pt x="57" y="71"/>
                    <a:pt x="57" y="71"/>
                    <a:pt x="56" y="71"/>
                  </a:cubicBezTo>
                  <a:cubicBezTo>
                    <a:pt x="56" y="71"/>
                    <a:pt x="55" y="71"/>
                    <a:pt x="55" y="71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5" y="71"/>
                    <a:pt x="55" y="72"/>
                    <a:pt x="55" y="72"/>
                  </a:cubicBezTo>
                  <a:cubicBezTo>
                    <a:pt x="55" y="73"/>
                    <a:pt x="54" y="73"/>
                    <a:pt x="54" y="73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4" y="74"/>
                    <a:pt x="54" y="74"/>
                    <a:pt x="54" y="74"/>
                  </a:cubicBezTo>
                  <a:cubicBezTo>
                    <a:pt x="54" y="74"/>
                    <a:pt x="55" y="74"/>
                    <a:pt x="55" y="74"/>
                  </a:cubicBezTo>
                  <a:cubicBezTo>
                    <a:pt x="55" y="73"/>
                    <a:pt x="55" y="73"/>
                    <a:pt x="56" y="73"/>
                  </a:cubicBezTo>
                  <a:cubicBezTo>
                    <a:pt x="56" y="73"/>
                    <a:pt x="56" y="73"/>
                    <a:pt x="57" y="73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57" y="73"/>
                    <a:pt x="57" y="73"/>
                    <a:pt x="58" y="73"/>
                  </a:cubicBezTo>
                  <a:cubicBezTo>
                    <a:pt x="58" y="73"/>
                    <a:pt x="58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60" y="73"/>
                    <a:pt x="60" y="73"/>
                  </a:cubicBezTo>
                  <a:cubicBezTo>
                    <a:pt x="60" y="72"/>
                    <a:pt x="60" y="72"/>
                    <a:pt x="60" y="71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0" y="70"/>
                    <a:pt x="61" y="70"/>
                    <a:pt x="61" y="70"/>
                  </a:cubicBezTo>
                  <a:cubicBezTo>
                    <a:pt x="61" y="70"/>
                    <a:pt x="61" y="69"/>
                    <a:pt x="61" y="69"/>
                  </a:cubicBezTo>
                  <a:cubicBezTo>
                    <a:pt x="61" y="69"/>
                    <a:pt x="61" y="68"/>
                    <a:pt x="61" y="68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61" y="67"/>
                    <a:pt x="62" y="66"/>
                    <a:pt x="62" y="66"/>
                  </a:cubicBezTo>
                  <a:cubicBezTo>
                    <a:pt x="62" y="66"/>
                    <a:pt x="62" y="65"/>
                    <a:pt x="62" y="65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2" y="65"/>
                    <a:pt x="63" y="65"/>
                    <a:pt x="63" y="65"/>
                  </a:cubicBezTo>
                  <a:cubicBezTo>
                    <a:pt x="63" y="65"/>
                    <a:pt x="63" y="66"/>
                    <a:pt x="63" y="66"/>
                  </a:cubicBezTo>
                  <a:cubicBezTo>
                    <a:pt x="64" y="67"/>
                    <a:pt x="64" y="67"/>
                    <a:pt x="64" y="68"/>
                  </a:cubicBezTo>
                  <a:cubicBezTo>
                    <a:pt x="65" y="68"/>
                    <a:pt x="65" y="69"/>
                    <a:pt x="65" y="69"/>
                  </a:cubicBezTo>
                  <a:cubicBezTo>
                    <a:pt x="65" y="69"/>
                    <a:pt x="65" y="70"/>
                    <a:pt x="65" y="70"/>
                  </a:cubicBezTo>
                  <a:cubicBezTo>
                    <a:pt x="65" y="70"/>
                    <a:pt x="65" y="71"/>
                    <a:pt x="65" y="72"/>
                  </a:cubicBezTo>
                  <a:cubicBezTo>
                    <a:pt x="65" y="72"/>
                    <a:pt x="65" y="72"/>
                    <a:pt x="65" y="73"/>
                  </a:cubicBezTo>
                  <a:cubicBezTo>
                    <a:pt x="65" y="73"/>
                    <a:pt x="65" y="74"/>
                    <a:pt x="65" y="74"/>
                  </a:cubicBezTo>
                  <a:cubicBezTo>
                    <a:pt x="65" y="74"/>
                    <a:pt x="64" y="75"/>
                    <a:pt x="64" y="75"/>
                  </a:cubicBezTo>
                  <a:cubicBezTo>
                    <a:pt x="64" y="76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3" y="77"/>
                    <a:pt x="63" y="77"/>
                  </a:cubicBezTo>
                  <a:cubicBezTo>
                    <a:pt x="63" y="77"/>
                    <a:pt x="63" y="77"/>
                    <a:pt x="64" y="77"/>
                  </a:cubicBezTo>
                  <a:cubicBezTo>
                    <a:pt x="64" y="77"/>
                    <a:pt x="64" y="77"/>
                    <a:pt x="64" y="77"/>
                  </a:cubicBezTo>
                  <a:cubicBezTo>
                    <a:pt x="64" y="77"/>
                    <a:pt x="65" y="77"/>
                    <a:pt x="66" y="77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7" y="76"/>
                    <a:pt x="68" y="77"/>
                    <a:pt x="68" y="77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70" y="77"/>
                    <a:pt x="70" y="78"/>
                    <a:pt x="71" y="79"/>
                  </a:cubicBezTo>
                  <a:cubicBezTo>
                    <a:pt x="72" y="79"/>
                    <a:pt x="72" y="80"/>
                    <a:pt x="73" y="81"/>
                  </a:cubicBezTo>
                  <a:cubicBezTo>
                    <a:pt x="73" y="81"/>
                    <a:pt x="74" y="83"/>
                    <a:pt x="74" y="83"/>
                  </a:cubicBezTo>
                  <a:cubicBezTo>
                    <a:pt x="74" y="84"/>
                    <a:pt x="74" y="85"/>
                    <a:pt x="74" y="85"/>
                  </a:cubicBezTo>
                  <a:cubicBezTo>
                    <a:pt x="74" y="85"/>
                    <a:pt x="74" y="86"/>
                    <a:pt x="74" y="87"/>
                  </a:cubicBezTo>
                  <a:cubicBezTo>
                    <a:pt x="74" y="87"/>
                    <a:pt x="74" y="88"/>
                    <a:pt x="74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4" y="88"/>
                    <a:pt x="74" y="89"/>
                  </a:cubicBezTo>
                  <a:cubicBezTo>
                    <a:pt x="74" y="89"/>
                    <a:pt x="74" y="90"/>
                    <a:pt x="74" y="91"/>
                  </a:cubicBezTo>
                  <a:cubicBezTo>
                    <a:pt x="74" y="91"/>
                    <a:pt x="74" y="91"/>
                    <a:pt x="75" y="91"/>
                  </a:cubicBezTo>
                  <a:cubicBezTo>
                    <a:pt x="75" y="91"/>
                    <a:pt x="76" y="92"/>
                    <a:pt x="76" y="92"/>
                  </a:cubicBezTo>
                  <a:cubicBezTo>
                    <a:pt x="76" y="92"/>
                    <a:pt x="76" y="93"/>
                    <a:pt x="76" y="93"/>
                  </a:cubicBezTo>
                  <a:cubicBezTo>
                    <a:pt x="76" y="93"/>
                    <a:pt x="77" y="94"/>
                    <a:pt x="77" y="95"/>
                  </a:cubicBezTo>
                  <a:cubicBezTo>
                    <a:pt x="78" y="95"/>
                    <a:pt x="77" y="95"/>
                    <a:pt x="78" y="95"/>
                  </a:cubicBezTo>
                  <a:cubicBezTo>
                    <a:pt x="78" y="96"/>
                    <a:pt x="78" y="97"/>
                    <a:pt x="79" y="97"/>
                  </a:cubicBezTo>
                  <a:cubicBezTo>
                    <a:pt x="79" y="97"/>
                    <a:pt x="80" y="97"/>
                    <a:pt x="80" y="97"/>
                  </a:cubicBezTo>
                  <a:cubicBezTo>
                    <a:pt x="80" y="97"/>
                    <a:pt x="81" y="97"/>
                    <a:pt x="82" y="97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" name="Freeform 742">
              <a:extLst>
                <a:ext uri="{FF2B5EF4-FFF2-40B4-BE49-F238E27FC236}">
                  <a16:creationId xmlns:a16="http://schemas.microsoft.com/office/drawing/2014/main" id="{EE5CEA32-A9DC-1CA1-BD33-6EDAD6095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0375" y="5734050"/>
              <a:ext cx="358775" cy="315913"/>
            </a:xfrm>
            <a:custGeom>
              <a:avLst/>
              <a:gdLst>
                <a:gd name="T0" fmla="*/ 86 w 86"/>
                <a:gd name="T1" fmla="*/ 0 h 76"/>
                <a:gd name="T2" fmla="*/ 84 w 86"/>
                <a:gd name="T3" fmla="*/ 0 h 76"/>
                <a:gd name="T4" fmla="*/ 80 w 86"/>
                <a:gd name="T5" fmla="*/ 1 h 76"/>
                <a:gd name="T6" fmla="*/ 78 w 86"/>
                <a:gd name="T7" fmla="*/ 1 h 76"/>
                <a:gd name="T8" fmla="*/ 75 w 86"/>
                <a:gd name="T9" fmla="*/ 4 h 76"/>
                <a:gd name="T10" fmla="*/ 73 w 86"/>
                <a:gd name="T11" fmla="*/ 5 h 76"/>
                <a:gd name="T12" fmla="*/ 70 w 86"/>
                <a:gd name="T13" fmla="*/ 6 h 76"/>
                <a:gd name="T14" fmla="*/ 67 w 86"/>
                <a:gd name="T15" fmla="*/ 3 h 76"/>
                <a:gd name="T16" fmla="*/ 61 w 86"/>
                <a:gd name="T17" fmla="*/ 3 h 76"/>
                <a:gd name="T18" fmla="*/ 56 w 86"/>
                <a:gd name="T19" fmla="*/ 5 h 76"/>
                <a:gd name="T20" fmla="*/ 0 w 86"/>
                <a:gd name="T21" fmla="*/ 46 h 76"/>
                <a:gd name="T22" fmla="*/ 4 w 86"/>
                <a:gd name="T23" fmla="*/ 48 h 76"/>
                <a:gd name="T24" fmla="*/ 9 w 86"/>
                <a:gd name="T25" fmla="*/ 49 h 76"/>
                <a:gd name="T26" fmla="*/ 11 w 86"/>
                <a:gd name="T27" fmla="*/ 52 h 76"/>
                <a:gd name="T28" fmla="*/ 15 w 86"/>
                <a:gd name="T29" fmla="*/ 52 h 76"/>
                <a:gd name="T30" fmla="*/ 18 w 86"/>
                <a:gd name="T31" fmla="*/ 57 h 76"/>
                <a:gd name="T32" fmla="*/ 23 w 86"/>
                <a:gd name="T33" fmla="*/ 61 h 76"/>
                <a:gd name="T34" fmla="*/ 27 w 86"/>
                <a:gd name="T35" fmla="*/ 63 h 76"/>
                <a:gd name="T36" fmla="*/ 28 w 86"/>
                <a:gd name="T37" fmla="*/ 61 h 76"/>
                <a:gd name="T38" fmla="*/ 34 w 86"/>
                <a:gd name="T39" fmla="*/ 63 h 76"/>
                <a:gd name="T40" fmla="*/ 40 w 86"/>
                <a:gd name="T41" fmla="*/ 63 h 76"/>
                <a:gd name="T42" fmla="*/ 43 w 86"/>
                <a:gd name="T43" fmla="*/ 63 h 76"/>
                <a:gd name="T44" fmla="*/ 45 w 86"/>
                <a:gd name="T45" fmla="*/ 62 h 76"/>
                <a:gd name="T46" fmla="*/ 48 w 86"/>
                <a:gd name="T47" fmla="*/ 66 h 76"/>
                <a:gd name="T48" fmla="*/ 49 w 86"/>
                <a:gd name="T49" fmla="*/ 70 h 76"/>
                <a:gd name="T50" fmla="*/ 61 w 86"/>
                <a:gd name="T51" fmla="*/ 76 h 76"/>
                <a:gd name="T52" fmla="*/ 61 w 86"/>
                <a:gd name="T53" fmla="*/ 73 h 76"/>
                <a:gd name="T54" fmla="*/ 61 w 86"/>
                <a:gd name="T55" fmla="*/ 71 h 76"/>
                <a:gd name="T56" fmla="*/ 62 w 86"/>
                <a:gd name="T57" fmla="*/ 67 h 76"/>
                <a:gd name="T58" fmla="*/ 62 w 86"/>
                <a:gd name="T59" fmla="*/ 63 h 76"/>
                <a:gd name="T60" fmla="*/ 63 w 86"/>
                <a:gd name="T61" fmla="*/ 60 h 76"/>
                <a:gd name="T62" fmla="*/ 65 w 86"/>
                <a:gd name="T63" fmla="*/ 57 h 76"/>
                <a:gd name="T64" fmla="*/ 66 w 86"/>
                <a:gd name="T65" fmla="*/ 56 h 76"/>
                <a:gd name="T66" fmla="*/ 67 w 86"/>
                <a:gd name="T67" fmla="*/ 54 h 76"/>
                <a:gd name="T68" fmla="*/ 67 w 86"/>
                <a:gd name="T69" fmla="*/ 51 h 76"/>
                <a:gd name="T70" fmla="*/ 69 w 86"/>
                <a:gd name="T71" fmla="*/ 48 h 76"/>
                <a:gd name="T72" fmla="*/ 70 w 86"/>
                <a:gd name="T73" fmla="*/ 46 h 76"/>
                <a:gd name="T74" fmla="*/ 70 w 86"/>
                <a:gd name="T75" fmla="*/ 44 h 76"/>
                <a:gd name="T76" fmla="*/ 71 w 86"/>
                <a:gd name="T77" fmla="*/ 42 h 76"/>
                <a:gd name="T78" fmla="*/ 72 w 86"/>
                <a:gd name="T79" fmla="*/ 40 h 76"/>
                <a:gd name="T80" fmla="*/ 73 w 86"/>
                <a:gd name="T81" fmla="*/ 38 h 76"/>
                <a:gd name="T82" fmla="*/ 75 w 86"/>
                <a:gd name="T83" fmla="*/ 36 h 76"/>
                <a:gd name="T84" fmla="*/ 75 w 86"/>
                <a:gd name="T85" fmla="*/ 36 h 76"/>
                <a:gd name="T86" fmla="*/ 77 w 86"/>
                <a:gd name="T87" fmla="*/ 35 h 76"/>
                <a:gd name="T88" fmla="*/ 79 w 86"/>
                <a:gd name="T89" fmla="*/ 33 h 76"/>
                <a:gd name="T90" fmla="*/ 79 w 86"/>
                <a:gd name="T91" fmla="*/ 31 h 76"/>
                <a:gd name="T92" fmla="*/ 80 w 86"/>
                <a:gd name="T93" fmla="*/ 28 h 76"/>
                <a:gd name="T94" fmla="*/ 81 w 86"/>
                <a:gd name="T95" fmla="*/ 26 h 76"/>
                <a:gd name="T96" fmla="*/ 82 w 86"/>
                <a:gd name="T97" fmla="*/ 23 h 76"/>
                <a:gd name="T98" fmla="*/ 82 w 86"/>
                <a:gd name="T99" fmla="*/ 20 h 76"/>
                <a:gd name="T100" fmla="*/ 83 w 86"/>
                <a:gd name="T101" fmla="*/ 17 h 76"/>
                <a:gd name="T102" fmla="*/ 84 w 86"/>
                <a:gd name="T103" fmla="*/ 14 h 76"/>
                <a:gd name="T104" fmla="*/ 84 w 86"/>
                <a:gd name="T105" fmla="*/ 11 h 76"/>
                <a:gd name="T106" fmla="*/ 85 w 86"/>
                <a:gd name="T107" fmla="*/ 8 h 76"/>
                <a:gd name="T108" fmla="*/ 86 w 86"/>
                <a:gd name="T109" fmla="*/ 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6" h="76">
                  <a:moveTo>
                    <a:pt x="86" y="4"/>
                  </a:moveTo>
                  <a:cubicBezTo>
                    <a:pt x="86" y="4"/>
                    <a:pt x="86" y="4"/>
                    <a:pt x="86" y="3"/>
                  </a:cubicBezTo>
                  <a:cubicBezTo>
                    <a:pt x="86" y="3"/>
                    <a:pt x="86" y="2"/>
                    <a:pt x="86" y="2"/>
                  </a:cubicBezTo>
                  <a:cubicBezTo>
                    <a:pt x="86" y="2"/>
                    <a:pt x="86" y="1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5" y="0"/>
                    <a:pt x="84" y="0"/>
                    <a:pt x="84" y="0"/>
                  </a:cubicBezTo>
                  <a:cubicBezTo>
                    <a:pt x="84" y="0"/>
                    <a:pt x="83" y="0"/>
                    <a:pt x="83" y="0"/>
                  </a:cubicBezTo>
                  <a:cubicBezTo>
                    <a:pt x="83" y="1"/>
                    <a:pt x="82" y="1"/>
                    <a:pt x="82" y="1"/>
                  </a:cubicBezTo>
                  <a:cubicBezTo>
                    <a:pt x="82" y="1"/>
                    <a:pt x="82" y="1"/>
                    <a:pt x="81" y="1"/>
                  </a:cubicBezTo>
                  <a:cubicBezTo>
                    <a:pt x="81" y="1"/>
                    <a:pt x="80" y="1"/>
                    <a:pt x="80" y="1"/>
                  </a:cubicBezTo>
                  <a:cubicBezTo>
                    <a:pt x="80" y="1"/>
                    <a:pt x="79" y="0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7" y="1"/>
                    <a:pt x="77" y="2"/>
                    <a:pt x="77" y="2"/>
                  </a:cubicBezTo>
                  <a:cubicBezTo>
                    <a:pt x="76" y="2"/>
                    <a:pt x="75" y="2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4"/>
                  </a:cubicBezTo>
                  <a:cubicBezTo>
                    <a:pt x="75" y="4"/>
                    <a:pt x="75" y="5"/>
                    <a:pt x="75" y="5"/>
                  </a:cubicBezTo>
                  <a:cubicBezTo>
                    <a:pt x="75" y="5"/>
                    <a:pt x="75" y="5"/>
                    <a:pt x="75" y="6"/>
                  </a:cubicBezTo>
                  <a:cubicBezTo>
                    <a:pt x="74" y="6"/>
                    <a:pt x="74" y="6"/>
                    <a:pt x="73" y="6"/>
                  </a:cubicBezTo>
                  <a:cubicBezTo>
                    <a:pt x="73" y="6"/>
                    <a:pt x="73" y="5"/>
                    <a:pt x="73" y="5"/>
                  </a:cubicBezTo>
                  <a:cubicBezTo>
                    <a:pt x="72" y="5"/>
                    <a:pt x="72" y="6"/>
                    <a:pt x="72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1" y="7"/>
                    <a:pt x="70" y="8"/>
                    <a:pt x="70" y="8"/>
                  </a:cubicBezTo>
                  <a:cubicBezTo>
                    <a:pt x="70" y="6"/>
                    <a:pt x="70" y="6"/>
                    <a:pt x="70" y="6"/>
                  </a:cubicBezTo>
                  <a:cubicBezTo>
                    <a:pt x="70" y="6"/>
                    <a:pt x="70" y="6"/>
                    <a:pt x="70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8" y="5"/>
                    <a:pt x="68" y="4"/>
                    <a:pt x="68" y="4"/>
                  </a:cubicBezTo>
                  <a:cubicBezTo>
                    <a:pt x="68" y="4"/>
                    <a:pt x="67" y="3"/>
                    <a:pt x="67" y="3"/>
                  </a:cubicBezTo>
                  <a:cubicBezTo>
                    <a:pt x="67" y="3"/>
                    <a:pt x="66" y="4"/>
                    <a:pt x="65" y="4"/>
                  </a:cubicBezTo>
                  <a:cubicBezTo>
                    <a:pt x="65" y="3"/>
                    <a:pt x="64" y="3"/>
                    <a:pt x="64" y="3"/>
                  </a:cubicBezTo>
                  <a:cubicBezTo>
                    <a:pt x="64" y="3"/>
                    <a:pt x="63" y="3"/>
                    <a:pt x="63" y="3"/>
                  </a:cubicBezTo>
                  <a:cubicBezTo>
                    <a:pt x="63" y="3"/>
                    <a:pt x="61" y="3"/>
                    <a:pt x="61" y="3"/>
                  </a:cubicBezTo>
                  <a:cubicBezTo>
                    <a:pt x="61" y="3"/>
                    <a:pt x="60" y="3"/>
                    <a:pt x="59" y="3"/>
                  </a:cubicBezTo>
                  <a:cubicBezTo>
                    <a:pt x="59" y="3"/>
                    <a:pt x="58" y="3"/>
                    <a:pt x="58" y="3"/>
                  </a:cubicBezTo>
                  <a:cubicBezTo>
                    <a:pt x="58" y="3"/>
                    <a:pt x="57" y="3"/>
                    <a:pt x="57" y="4"/>
                  </a:cubicBezTo>
                  <a:cubicBezTo>
                    <a:pt x="57" y="4"/>
                    <a:pt x="56" y="4"/>
                    <a:pt x="56" y="5"/>
                  </a:cubicBezTo>
                  <a:cubicBezTo>
                    <a:pt x="56" y="5"/>
                    <a:pt x="55" y="6"/>
                    <a:pt x="54" y="6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1" y="47"/>
                    <a:pt x="1" y="47"/>
                  </a:cubicBezTo>
                  <a:cubicBezTo>
                    <a:pt x="1" y="47"/>
                    <a:pt x="2" y="47"/>
                    <a:pt x="2" y="47"/>
                  </a:cubicBezTo>
                  <a:cubicBezTo>
                    <a:pt x="3" y="47"/>
                    <a:pt x="3" y="48"/>
                    <a:pt x="4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5" y="47"/>
                    <a:pt x="5" y="47"/>
                    <a:pt x="6" y="47"/>
                  </a:cubicBezTo>
                  <a:cubicBezTo>
                    <a:pt x="6" y="47"/>
                    <a:pt x="6" y="47"/>
                    <a:pt x="7" y="47"/>
                  </a:cubicBezTo>
                  <a:cubicBezTo>
                    <a:pt x="7" y="48"/>
                    <a:pt x="8" y="47"/>
                    <a:pt x="8" y="48"/>
                  </a:cubicBezTo>
                  <a:cubicBezTo>
                    <a:pt x="8" y="48"/>
                    <a:pt x="8" y="48"/>
                    <a:pt x="9" y="49"/>
                  </a:cubicBezTo>
                  <a:cubicBezTo>
                    <a:pt x="9" y="49"/>
                    <a:pt x="9" y="49"/>
                    <a:pt x="9" y="50"/>
                  </a:cubicBezTo>
                  <a:cubicBezTo>
                    <a:pt x="9" y="50"/>
                    <a:pt x="9" y="50"/>
                    <a:pt x="10" y="51"/>
                  </a:cubicBezTo>
                  <a:cubicBezTo>
                    <a:pt x="10" y="51"/>
                    <a:pt x="10" y="52"/>
                    <a:pt x="11" y="52"/>
                  </a:cubicBezTo>
                  <a:cubicBezTo>
                    <a:pt x="11" y="53"/>
                    <a:pt x="11" y="52"/>
                    <a:pt x="11" y="52"/>
                  </a:cubicBezTo>
                  <a:cubicBezTo>
                    <a:pt x="11" y="52"/>
                    <a:pt x="12" y="52"/>
                    <a:pt x="12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3" y="51"/>
                    <a:pt x="13" y="52"/>
                    <a:pt x="13" y="52"/>
                  </a:cubicBezTo>
                  <a:cubicBezTo>
                    <a:pt x="14" y="52"/>
                    <a:pt x="15" y="52"/>
                    <a:pt x="15" y="52"/>
                  </a:cubicBezTo>
                  <a:cubicBezTo>
                    <a:pt x="16" y="52"/>
                    <a:pt x="16" y="53"/>
                    <a:pt x="16" y="53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5"/>
                    <a:pt x="16" y="56"/>
                  </a:cubicBezTo>
                  <a:cubicBezTo>
                    <a:pt x="16" y="56"/>
                    <a:pt x="18" y="56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8"/>
                    <a:pt x="19" y="58"/>
                    <a:pt x="20" y="58"/>
                  </a:cubicBezTo>
                  <a:cubicBezTo>
                    <a:pt x="20" y="59"/>
                    <a:pt x="21" y="60"/>
                    <a:pt x="22" y="60"/>
                  </a:cubicBezTo>
                  <a:cubicBezTo>
                    <a:pt x="22" y="60"/>
                    <a:pt x="23" y="61"/>
                    <a:pt x="23" y="61"/>
                  </a:cubicBezTo>
                  <a:cubicBezTo>
                    <a:pt x="23" y="61"/>
                    <a:pt x="23" y="62"/>
                    <a:pt x="23" y="62"/>
                  </a:cubicBezTo>
                  <a:cubicBezTo>
                    <a:pt x="24" y="62"/>
                    <a:pt x="24" y="63"/>
                    <a:pt x="24" y="63"/>
                  </a:cubicBezTo>
                  <a:cubicBezTo>
                    <a:pt x="25" y="63"/>
                    <a:pt x="26" y="64"/>
                    <a:pt x="26" y="64"/>
                  </a:cubicBezTo>
                  <a:cubicBezTo>
                    <a:pt x="26" y="64"/>
                    <a:pt x="27" y="63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7" y="63"/>
                    <a:pt x="27" y="62"/>
                    <a:pt x="27" y="62"/>
                  </a:cubicBezTo>
                  <a:cubicBezTo>
                    <a:pt x="27" y="62"/>
                    <a:pt x="27" y="62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9" y="61"/>
                    <a:pt x="30" y="61"/>
                    <a:pt x="30" y="61"/>
                  </a:cubicBezTo>
                  <a:cubicBezTo>
                    <a:pt x="30" y="61"/>
                    <a:pt x="31" y="61"/>
                    <a:pt x="31" y="61"/>
                  </a:cubicBezTo>
                  <a:cubicBezTo>
                    <a:pt x="31" y="61"/>
                    <a:pt x="32" y="62"/>
                    <a:pt x="32" y="62"/>
                  </a:cubicBezTo>
                  <a:cubicBezTo>
                    <a:pt x="33" y="62"/>
                    <a:pt x="34" y="63"/>
                    <a:pt x="34" y="63"/>
                  </a:cubicBezTo>
                  <a:cubicBezTo>
                    <a:pt x="34" y="63"/>
                    <a:pt x="35" y="63"/>
                    <a:pt x="36" y="63"/>
                  </a:cubicBezTo>
                  <a:cubicBezTo>
                    <a:pt x="36" y="63"/>
                    <a:pt x="37" y="63"/>
                    <a:pt x="37" y="62"/>
                  </a:cubicBezTo>
                  <a:cubicBezTo>
                    <a:pt x="37" y="62"/>
                    <a:pt x="38" y="62"/>
                    <a:pt x="38" y="62"/>
                  </a:cubicBezTo>
                  <a:cubicBezTo>
                    <a:pt x="39" y="62"/>
                    <a:pt x="39" y="63"/>
                    <a:pt x="40" y="63"/>
                  </a:cubicBezTo>
                  <a:cubicBezTo>
                    <a:pt x="40" y="63"/>
                    <a:pt x="41" y="64"/>
                    <a:pt x="41" y="64"/>
                  </a:cubicBezTo>
                  <a:cubicBezTo>
                    <a:pt x="41" y="64"/>
                    <a:pt x="41" y="63"/>
                    <a:pt x="41" y="63"/>
                  </a:cubicBezTo>
                  <a:cubicBezTo>
                    <a:pt x="41" y="63"/>
                    <a:pt x="42" y="63"/>
                    <a:pt x="42" y="63"/>
                  </a:cubicBezTo>
                  <a:cubicBezTo>
                    <a:pt x="42" y="63"/>
                    <a:pt x="43" y="63"/>
                    <a:pt x="43" y="63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4" y="62"/>
                    <a:pt x="45" y="63"/>
                    <a:pt x="45" y="63"/>
                  </a:cubicBezTo>
                  <a:cubicBezTo>
                    <a:pt x="45" y="63"/>
                    <a:pt x="45" y="63"/>
                    <a:pt x="45" y="62"/>
                  </a:cubicBezTo>
                  <a:cubicBezTo>
                    <a:pt x="45" y="62"/>
                    <a:pt x="46" y="62"/>
                    <a:pt x="46" y="62"/>
                  </a:cubicBezTo>
                  <a:cubicBezTo>
                    <a:pt x="46" y="62"/>
                    <a:pt x="47" y="63"/>
                    <a:pt x="47" y="63"/>
                  </a:cubicBezTo>
                  <a:cubicBezTo>
                    <a:pt x="47" y="63"/>
                    <a:pt x="48" y="64"/>
                    <a:pt x="48" y="64"/>
                  </a:cubicBezTo>
                  <a:cubicBezTo>
                    <a:pt x="48" y="65"/>
                    <a:pt x="48" y="66"/>
                    <a:pt x="48" y="66"/>
                  </a:cubicBezTo>
                  <a:cubicBezTo>
                    <a:pt x="48" y="66"/>
                    <a:pt x="49" y="68"/>
                    <a:pt x="49" y="68"/>
                  </a:cubicBezTo>
                  <a:cubicBezTo>
                    <a:pt x="49" y="68"/>
                    <a:pt x="49" y="69"/>
                    <a:pt x="49" y="69"/>
                  </a:cubicBezTo>
                  <a:cubicBezTo>
                    <a:pt x="49" y="69"/>
                    <a:pt x="49" y="70"/>
                    <a:pt x="49" y="70"/>
                  </a:cubicBezTo>
                  <a:cubicBezTo>
                    <a:pt x="49" y="70"/>
                    <a:pt x="49" y="70"/>
                    <a:pt x="49" y="70"/>
                  </a:cubicBezTo>
                  <a:cubicBezTo>
                    <a:pt x="49" y="70"/>
                    <a:pt x="55" y="73"/>
                    <a:pt x="56" y="73"/>
                  </a:cubicBezTo>
                  <a:cubicBezTo>
                    <a:pt x="56" y="73"/>
                    <a:pt x="58" y="74"/>
                    <a:pt x="58" y="74"/>
                  </a:cubicBezTo>
                  <a:cubicBezTo>
                    <a:pt x="59" y="74"/>
                    <a:pt x="60" y="75"/>
                    <a:pt x="60" y="75"/>
                  </a:cubicBezTo>
                  <a:cubicBezTo>
                    <a:pt x="60" y="75"/>
                    <a:pt x="61" y="76"/>
                    <a:pt x="61" y="76"/>
                  </a:cubicBezTo>
                  <a:cubicBezTo>
                    <a:pt x="61" y="76"/>
                    <a:pt x="61" y="75"/>
                    <a:pt x="61" y="75"/>
                  </a:cubicBezTo>
                  <a:cubicBezTo>
                    <a:pt x="61" y="75"/>
                    <a:pt x="61" y="74"/>
                    <a:pt x="61" y="74"/>
                  </a:cubicBezTo>
                  <a:cubicBezTo>
                    <a:pt x="61" y="74"/>
                    <a:pt x="61" y="74"/>
                    <a:pt x="61" y="73"/>
                  </a:cubicBezTo>
                  <a:cubicBezTo>
                    <a:pt x="61" y="73"/>
                    <a:pt x="61" y="73"/>
                    <a:pt x="61" y="73"/>
                  </a:cubicBezTo>
                  <a:cubicBezTo>
                    <a:pt x="61" y="73"/>
                    <a:pt x="61" y="72"/>
                    <a:pt x="61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1" y="72"/>
                    <a:pt x="61" y="71"/>
                    <a:pt x="61" y="71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1" y="70"/>
                    <a:pt x="62" y="69"/>
                    <a:pt x="62" y="69"/>
                  </a:cubicBezTo>
                  <a:cubicBezTo>
                    <a:pt x="62" y="69"/>
                    <a:pt x="62" y="68"/>
                    <a:pt x="62" y="68"/>
                  </a:cubicBezTo>
                  <a:cubicBezTo>
                    <a:pt x="62" y="68"/>
                    <a:pt x="62" y="67"/>
                    <a:pt x="62" y="67"/>
                  </a:cubicBezTo>
                  <a:cubicBezTo>
                    <a:pt x="62" y="67"/>
                    <a:pt x="62" y="67"/>
                    <a:pt x="62" y="66"/>
                  </a:cubicBezTo>
                  <a:cubicBezTo>
                    <a:pt x="62" y="66"/>
                    <a:pt x="62" y="66"/>
                    <a:pt x="62" y="65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2" y="64"/>
                    <a:pt x="62" y="63"/>
                    <a:pt x="62" y="63"/>
                  </a:cubicBezTo>
                  <a:cubicBezTo>
                    <a:pt x="62" y="63"/>
                    <a:pt x="62" y="62"/>
                    <a:pt x="63" y="62"/>
                  </a:cubicBezTo>
                  <a:cubicBezTo>
                    <a:pt x="63" y="62"/>
                    <a:pt x="63" y="62"/>
                    <a:pt x="63" y="61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3" y="60"/>
                    <a:pt x="63" y="60"/>
                    <a:pt x="63" y="60"/>
                  </a:cubicBezTo>
                  <a:cubicBezTo>
                    <a:pt x="63" y="60"/>
                    <a:pt x="64" y="59"/>
                    <a:pt x="64" y="59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4" y="58"/>
                    <a:pt x="65" y="58"/>
                    <a:pt x="65" y="58"/>
                  </a:cubicBezTo>
                  <a:cubicBezTo>
                    <a:pt x="65" y="58"/>
                    <a:pt x="65" y="58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7"/>
                    <a:pt x="65" y="56"/>
                    <a:pt x="65" y="56"/>
                  </a:cubicBezTo>
                  <a:cubicBezTo>
                    <a:pt x="66" y="56"/>
                    <a:pt x="66" y="56"/>
                    <a:pt x="66" y="56"/>
                  </a:cubicBezTo>
                  <a:cubicBezTo>
                    <a:pt x="66" y="56"/>
                    <a:pt x="66" y="56"/>
                    <a:pt x="66" y="56"/>
                  </a:cubicBezTo>
                  <a:cubicBezTo>
                    <a:pt x="66" y="56"/>
                    <a:pt x="67" y="55"/>
                    <a:pt x="67" y="55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7" y="55"/>
                    <a:pt x="67" y="55"/>
                    <a:pt x="67" y="54"/>
                  </a:cubicBezTo>
                  <a:cubicBezTo>
                    <a:pt x="67" y="54"/>
                    <a:pt x="67" y="54"/>
                    <a:pt x="67" y="54"/>
                  </a:cubicBezTo>
                  <a:cubicBezTo>
                    <a:pt x="66" y="54"/>
                    <a:pt x="67" y="53"/>
                    <a:pt x="67" y="53"/>
                  </a:cubicBezTo>
                  <a:cubicBezTo>
                    <a:pt x="67" y="53"/>
                    <a:pt x="67" y="53"/>
                    <a:pt x="67" y="52"/>
                  </a:cubicBezTo>
                  <a:cubicBezTo>
                    <a:pt x="67" y="52"/>
                    <a:pt x="67" y="52"/>
                    <a:pt x="67" y="51"/>
                  </a:cubicBezTo>
                  <a:cubicBezTo>
                    <a:pt x="67" y="51"/>
                    <a:pt x="67" y="51"/>
                    <a:pt x="67" y="50"/>
                  </a:cubicBezTo>
                  <a:cubicBezTo>
                    <a:pt x="68" y="50"/>
                    <a:pt x="68" y="50"/>
                    <a:pt x="68" y="49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8"/>
                    <a:pt x="68" y="48"/>
                    <a:pt x="69" y="48"/>
                  </a:cubicBezTo>
                  <a:cubicBezTo>
                    <a:pt x="69" y="48"/>
                    <a:pt x="69" y="47"/>
                    <a:pt x="69" y="47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69" y="46"/>
                    <a:pt x="69" y="46"/>
                    <a:pt x="70" y="46"/>
                  </a:cubicBezTo>
                  <a:cubicBezTo>
                    <a:pt x="70" y="46"/>
                    <a:pt x="70" y="46"/>
                    <a:pt x="70" y="45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70" y="45"/>
                    <a:pt x="70" y="44"/>
                    <a:pt x="70" y="44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71" y="43"/>
                    <a:pt x="71" y="43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1" y="42"/>
                    <a:pt x="71" y="41"/>
                    <a:pt x="71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0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3" y="40"/>
                    <a:pt x="72" y="39"/>
                    <a:pt x="72" y="39"/>
                  </a:cubicBezTo>
                  <a:cubicBezTo>
                    <a:pt x="72" y="39"/>
                    <a:pt x="73" y="39"/>
                    <a:pt x="73" y="39"/>
                  </a:cubicBezTo>
                  <a:cubicBezTo>
                    <a:pt x="73" y="39"/>
                    <a:pt x="73" y="38"/>
                    <a:pt x="73" y="38"/>
                  </a:cubicBezTo>
                  <a:cubicBezTo>
                    <a:pt x="73" y="38"/>
                    <a:pt x="74" y="37"/>
                    <a:pt x="74" y="37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4" y="37"/>
                    <a:pt x="75" y="37"/>
                    <a:pt x="75" y="37"/>
                  </a:cubicBezTo>
                  <a:cubicBezTo>
                    <a:pt x="75" y="37"/>
                    <a:pt x="75" y="37"/>
                    <a:pt x="75" y="36"/>
                  </a:cubicBezTo>
                  <a:cubicBezTo>
                    <a:pt x="75" y="36"/>
                    <a:pt x="75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5" y="36"/>
                    <a:pt x="75" y="36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4"/>
                  </a:cubicBezTo>
                  <a:cubicBezTo>
                    <a:pt x="77" y="34"/>
                    <a:pt x="78" y="34"/>
                    <a:pt x="78" y="34"/>
                  </a:cubicBezTo>
                  <a:cubicBezTo>
                    <a:pt x="78" y="34"/>
                    <a:pt x="79" y="33"/>
                    <a:pt x="79" y="33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79" y="33"/>
                    <a:pt x="78" y="32"/>
                    <a:pt x="78" y="32"/>
                  </a:cubicBezTo>
                  <a:cubicBezTo>
                    <a:pt x="78" y="32"/>
                    <a:pt x="79" y="32"/>
                    <a:pt x="79" y="32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9" y="32"/>
                    <a:pt x="78" y="31"/>
                    <a:pt x="79" y="31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79" y="30"/>
                    <a:pt x="80" y="29"/>
                    <a:pt x="80" y="29"/>
                  </a:cubicBezTo>
                  <a:cubicBezTo>
                    <a:pt x="80" y="29"/>
                    <a:pt x="80" y="28"/>
                    <a:pt x="80" y="28"/>
                  </a:cubicBezTo>
                  <a:cubicBezTo>
                    <a:pt x="80" y="28"/>
                    <a:pt x="81" y="28"/>
                    <a:pt x="81" y="28"/>
                  </a:cubicBezTo>
                  <a:cubicBezTo>
                    <a:pt x="81" y="28"/>
                    <a:pt x="81" y="27"/>
                    <a:pt x="81" y="27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1" y="26"/>
                    <a:pt x="81" y="26"/>
                    <a:pt x="82" y="25"/>
                  </a:cubicBezTo>
                  <a:cubicBezTo>
                    <a:pt x="82" y="25"/>
                    <a:pt x="81" y="24"/>
                    <a:pt x="81" y="24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2" y="22"/>
                    <a:pt x="82" y="21"/>
                    <a:pt x="82" y="21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2" y="21"/>
                    <a:pt x="82" y="20"/>
                    <a:pt x="82" y="20"/>
                  </a:cubicBezTo>
                  <a:cubicBezTo>
                    <a:pt x="82" y="20"/>
                    <a:pt x="82" y="20"/>
                    <a:pt x="82" y="19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82" y="19"/>
                    <a:pt x="82" y="18"/>
                    <a:pt x="82" y="18"/>
                  </a:cubicBezTo>
                  <a:cubicBezTo>
                    <a:pt x="82" y="18"/>
                    <a:pt x="82" y="17"/>
                    <a:pt x="83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83" y="16"/>
                    <a:pt x="83" y="16"/>
                    <a:pt x="83" y="16"/>
                  </a:cubicBezTo>
                  <a:cubicBezTo>
                    <a:pt x="83" y="16"/>
                    <a:pt x="83" y="15"/>
                    <a:pt x="83" y="15"/>
                  </a:cubicBezTo>
                  <a:cubicBezTo>
                    <a:pt x="83" y="15"/>
                    <a:pt x="83" y="14"/>
                    <a:pt x="84" y="14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3"/>
                    <a:pt x="84" y="12"/>
                  </a:cubicBezTo>
                  <a:cubicBezTo>
                    <a:pt x="84" y="12"/>
                    <a:pt x="84" y="12"/>
                    <a:pt x="84" y="11"/>
                  </a:cubicBezTo>
                  <a:cubicBezTo>
                    <a:pt x="84" y="11"/>
                    <a:pt x="84" y="11"/>
                    <a:pt x="84" y="11"/>
                  </a:cubicBezTo>
                  <a:cubicBezTo>
                    <a:pt x="84" y="11"/>
                    <a:pt x="84" y="9"/>
                    <a:pt x="84" y="9"/>
                  </a:cubicBezTo>
                  <a:cubicBezTo>
                    <a:pt x="84" y="9"/>
                    <a:pt x="85" y="8"/>
                    <a:pt x="85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5" y="7"/>
                    <a:pt x="85" y="7"/>
                    <a:pt x="85" y="7"/>
                  </a:cubicBezTo>
                  <a:cubicBezTo>
                    <a:pt x="85" y="7"/>
                    <a:pt x="85" y="6"/>
                    <a:pt x="85" y="6"/>
                  </a:cubicBezTo>
                  <a:cubicBezTo>
                    <a:pt x="85" y="6"/>
                    <a:pt x="86" y="6"/>
                    <a:pt x="86" y="6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86" y="4"/>
                    <a:pt x="86" y="4"/>
                    <a:pt x="86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" name="Freeform 743">
              <a:extLst>
                <a:ext uri="{FF2B5EF4-FFF2-40B4-BE49-F238E27FC236}">
                  <a16:creationId xmlns:a16="http://schemas.microsoft.com/office/drawing/2014/main" id="{DB6E9B44-6F4D-C4A2-63F8-9C099EAE83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9063" y="5213350"/>
              <a:ext cx="258762" cy="449263"/>
            </a:xfrm>
            <a:custGeom>
              <a:avLst/>
              <a:gdLst>
                <a:gd name="T0" fmla="*/ 8 w 62"/>
                <a:gd name="T1" fmla="*/ 5 h 108"/>
                <a:gd name="T2" fmla="*/ 10 w 62"/>
                <a:gd name="T3" fmla="*/ 3 h 108"/>
                <a:gd name="T4" fmla="*/ 11 w 62"/>
                <a:gd name="T5" fmla="*/ 2 h 108"/>
                <a:gd name="T6" fmla="*/ 15 w 62"/>
                <a:gd name="T7" fmla="*/ 2 h 108"/>
                <a:gd name="T8" fmla="*/ 17 w 62"/>
                <a:gd name="T9" fmla="*/ 5 h 108"/>
                <a:gd name="T10" fmla="*/ 12 w 62"/>
                <a:gd name="T11" fmla="*/ 6 h 108"/>
                <a:gd name="T12" fmla="*/ 48 w 62"/>
                <a:gd name="T13" fmla="*/ 6 h 108"/>
                <a:gd name="T14" fmla="*/ 50 w 62"/>
                <a:gd name="T15" fmla="*/ 5 h 108"/>
                <a:gd name="T16" fmla="*/ 52 w 62"/>
                <a:gd name="T17" fmla="*/ 3 h 108"/>
                <a:gd name="T18" fmla="*/ 53 w 62"/>
                <a:gd name="T19" fmla="*/ 1 h 108"/>
                <a:gd name="T20" fmla="*/ 52 w 62"/>
                <a:gd name="T21" fmla="*/ 3 h 108"/>
                <a:gd name="T22" fmla="*/ 50 w 62"/>
                <a:gd name="T23" fmla="*/ 19 h 108"/>
                <a:gd name="T24" fmla="*/ 49 w 62"/>
                <a:gd name="T25" fmla="*/ 20 h 108"/>
                <a:gd name="T26" fmla="*/ 52 w 62"/>
                <a:gd name="T27" fmla="*/ 20 h 108"/>
                <a:gd name="T28" fmla="*/ 51 w 62"/>
                <a:gd name="T29" fmla="*/ 22 h 108"/>
                <a:gd name="T30" fmla="*/ 52 w 62"/>
                <a:gd name="T31" fmla="*/ 23 h 108"/>
                <a:gd name="T32" fmla="*/ 55 w 62"/>
                <a:gd name="T33" fmla="*/ 23 h 108"/>
                <a:gd name="T34" fmla="*/ 53 w 62"/>
                <a:gd name="T35" fmla="*/ 22 h 108"/>
                <a:gd name="T36" fmla="*/ 54 w 62"/>
                <a:gd name="T37" fmla="*/ 20 h 108"/>
                <a:gd name="T38" fmla="*/ 53 w 62"/>
                <a:gd name="T39" fmla="*/ 20 h 108"/>
                <a:gd name="T40" fmla="*/ 52 w 62"/>
                <a:gd name="T41" fmla="*/ 33 h 108"/>
                <a:gd name="T42" fmla="*/ 52 w 62"/>
                <a:gd name="T43" fmla="*/ 32 h 108"/>
                <a:gd name="T44" fmla="*/ 56 w 62"/>
                <a:gd name="T45" fmla="*/ 34 h 108"/>
                <a:gd name="T46" fmla="*/ 55 w 62"/>
                <a:gd name="T47" fmla="*/ 33 h 108"/>
                <a:gd name="T48" fmla="*/ 55 w 62"/>
                <a:gd name="T49" fmla="*/ 33 h 108"/>
                <a:gd name="T50" fmla="*/ 57 w 62"/>
                <a:gd name="T51" fmla="*/ 36 h 108"/>
                <a:gd name="T52" fmla="*/ 52 w 62"/>
                <a:gd name="T53" fmla="*/ 33 h 108"/>
                <a:gd name="T54" fmla="*/ 47 w 62"/>
                <a:gd name="T55" fmla="*/ 30 h 108"/>
                <a:gd name="T56" fmla="*/ 44 w 62"/>
                <a:gd name="T57" fmla="*/ 26 h 108"/>
                <a:gd name="T58" fmla="*/ 48 w 62"/>
                <a:gd name="T59" fmla="*/ 20 h 108"/>
                <a:gd name="T60" fmla="*/ 49 w 62"/>
                <a:gd name="T61" fmla="*/ 16 h 108"/>
                <a:gd name="T62" fmla="*/ 51 w 62"/>
                <a:gd name="T63" fmla="*/ 16 h 108"/>
                <a:gd name="T64" fmla="*/ 52 w 62"/>
                <a:gd name="T65" fmla="*/ 13 h 108"/>
                <a:gd name="T66" fmla="*/ 55 w 62"/>
                <a:gd name="T67" fmla="*/ 10 h 108"/>
                <a:gd name="T68" fmla="*/ 51 w 62"/>
                <a:gd name="T69" fmla="*/ 7 h 108"/>
                <a:gd name="T70" fmla="*/ 50 w 62"/>
                <a:gd name="T71" fmla="*/ 10 h 108"/>
                <a:gd name="T72" fmla="*/ 47 w 62"/>
                <a:gd name="T73" fmla="*/ 9 h 108"/>
                <a:gd name="T74" fmla="*/ 47 w 62"/>
                <a:gd name="T75" fmla="*/ 7 h 108"/>
                <a:gd name="T76" fmla="*/ 43 w 62"/>
                <a:gd name="T77" fmla="*/ 9 h 108"/>
                <a:gd name="T78" fmla="*/ 39 w 62"/>
                <a:gd name="T79" fmla="*/ 8 h 108"/>
                <a:gd name="T80" fmla="*/ 34 w 62"/>
                <a:gd name="T81" fmla="*/ 6 h 108"/>
                <a:gd name="T82" fmla="*/ 31 w 62"/>
                <a:gd name="T83" fmla="*/ 6 h 108"/>
                <a:gd name="T84" fmla="*/ 27 w 62"/>
                <a:gd name="T85" fmla="*/ 3 h 108"/>
                <a:gd name="T86" fmla="*/ 25 w 62"/>
                <a:gd name="T87" fmla="*/ 1 h 108"/>
                <a:gd name="T88" fmla="*/ 22 w 62"/>
                <a:gd name="T89" fmla="*/ 1 h 108"/>
                <a:gd name="T90" fmla="*/ 21 w 62"/>
                <a:gd name="T91" fmla="*/ 2 h 108"/>
                <a:gd name="T92" fmla="*/ 22 w 62"/>
                <a:gd name="T93" fmla="*/ 4 h 108"/>
                <a:gd name="T94" fmla="*/ 25 w 62"/>
                <a:gd name="T95" fmla="*/ 6 h 108"/>
                <a:gd name="T96" fmla="*/ 23 w 62"/>
                <a:gd name="T97" fmla="*/ 9 h 108"/>
                <a:gd name="T98" fmla="*/ 17 w 62"/>
                <a:gd name="T99" fmla="*/ 9 h 108"/>
                <a:gd name="T100" fmla="*/ 14 w 62"/>
                <a:gd name="T101" fmla="*/ 10 h 108"/>
                <a:gd name="T102" fmla="*/ 13 w 62"/>
                <a:gd name="T103" fmla="*/ 10 h 108"/>
                <a:gd name="T104" fmla="*/ 9 w 62"/>
                <a:gd name="T105" fmla="*/ 14 h 108"/>
                <a:gd name="T106" fmla="*/ 6 w 62"/>
                <a:gd name="T107" fmla="*/ 18 h 108"/>
                <a:gd name="T108" fmla="*/ 3 w 62"/>
                <a:gd name="T109" fmla="*/ 24 h 108"/>
                <a:gd name="T110" fmla="*/ 5 w 62"/>
                <a:gd name="T111" fmla="*/ 28 h 108"/>
                <a:gd name="T112" fmla="*/ 2 w 62"/>
                <a:gd name="T113" fmla="*/ 28 h 108"/>
                <a:gd name="T114" fmla="*/ 0 w 62"/>
                <a:gd name="T115" fmla="*/ 2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2" h="108">
                  <a:moveTo>
                    <a:pt x="11" y="6"/>
                  </a:moveTo>
                  <a:cubicBezTo>
                    <a:pt x="11" y="6"/>
                    <a:pt x="11" y="6"/>
                    <a:pt x="11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8" y="5"/>
                    <a:pt x="8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2" y="3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3"/>
                    <a:pt x="15" y="3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6" y="2"/>
                    <a:pt x="16" y="2"/>
                    <a:pt x="17" y="2"/>
                  </a:cubicBezTo>
                  <a:cubicBezTo>
                    <a:pt x="17" y="2"/>
                    <a:pt x="17" y="2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8" y="3"/>
                  </a:cubicBezTo>
                  <a:cubicBezTo>
                    <a:pt x="18" y="3"/>
                    <a:pt x="18" y="3"/>
                    <a:pt x="18" y="4"/>
                  </a:cubicBezTo>
                  <a:cubicBezTo>
                    <a:pt x="18" y="4"/>
                    <a:pt x="18" y="4"/>
                    <a:pt x="17" y="4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5"/>
                    <a:pt x="16" y="5"/>
                    <a:pt x="16" y="6"/>
                  </a:cubicBezTo>
                  <a:cubicBezTo>
                    <a:pt x="16" y="6"/>
                    <a:pt x="15" y="6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6"/>
                    <a:pt x="13" y="6"/>
                    <a:pt x="13" y="6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1" y="6"/>
                    <a:pt x="11" y="6"/>
                  </a:cubicBezTo>
                  <a:close/>
                  <a:moveTo>
                    <a:pt x="47" y="6"/>
                  </a:move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6"/>
                    <a:pt x="47" y="5"/>
                    <a:pt x="47" y="6"/>
                  </a:cubicBezTo>
                  <a:close/>
                  <a:moveTo>
                    <a:pt x="50" y="5"/>
                  </a:move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1" y="5"/>
                  </a:cubicBezTo>
                  <a:cubicBezTo>
                    <a:pt x="51" y="5"/>
                    <a:pt x="51" y="5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0" y="4"/>
                    <a:pt x="50" y="4"/>
                  </a:cubicBezTo>
                  <a:cubicBezTo>
                    <a:pt x="50" y="4"/>
                    <a:pt x="50" y="4"/>
                    <a:pt x="50" y="5"/>
                  </a:cubicBezTo>
                  <a:close/>
                  <a:moveTo>
                    <a:pt x="52" y="3"/>
                  </a:move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1"/>
                    <a:pt x="53" y="1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lose/>
                  <a:moveTo>
                    <a:pt x="50" y="20"/>
                  </a:moveTo>
                  <a:cubicBezTo>
                    <a:pt x="50" y="20"/>
                    <a:pt x="50" y="20"/>
                    <a:pt x="50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20"/>
                    <a:pt x="50" y="20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9"/>
                    <a:pt x="50" y="19"/>
                    <a:pt x="49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9" y="19"/>
                    <a:pt x="49" y="19"/>
                    <a:pt x="49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9" y="20"/>
                    <a:pt x="50" y="20"/>
                    <a:pt x="50" y="20"/>
                  </a:cubicBezTo>
                  <a:cubicBezTo>
                    <a:pt x="50" y="20"/>
                    <a:pt x="50" y="20"/>
                    <a:pt x="50" y="20"/>
                  </a:cubicBezTo>
                  <a:close/>
                  <a:moveTo>
                    <a:pt x="53" y="19"/>
                  </a:move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19"/>
                    <a:pt x="52" y="19"/>
                  </a:cubicBezTo>
                  <a:cubicBezTo>
                    <a:pt x="52" y="19"/>
                    <a:pt x="52" y="20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0"/>
                    <a:pt x="51" y="20"/>
                    <a:pt x="51" y="21"/>
                  </a:cubicBezTo>
                  <a:cubicBezTo>
                    <a:pt x="51" y="21"/>
                    <a:pt x="51" y="21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1" y="23"/>
                    <a:pt x="51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3" y="23"/>
                    <a:pt x="53" y="23"/>
                    <a:pt x="54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3"/>
                    <a:pt x="55" y="23"/>
                    <a:pt x="55" y="23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5" y="23"/>
                    <a:pt x="55" y="23"/>
                    <a:pt x="54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3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2"/>
                    <a:pt x="53" y="22"/>
                    <a:pt x="53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2"/>
                    <a:pt x="53" y="22"/>
                    <a:pt x="53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19"/>
                    <a:pt x="53" y="19"/>
                    <a:pt x="53" y="19"/>
                  </a:cubicBezTo>
                  <a:close/>
                  <a:moveTo>
                    <a:pt x="52" y="32"/>
                  </a:moveTo>
                  <a:cubicBezTo>
                    <a:pt x="52" y="32"/>
                    <a:pt x="52" y="32"/>
                    <a:pt x="52" y="32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lose/>
                  <a:moveTo>
                    <a:pt x="55" y="33"/>
                  </a:moveTo>
                  <a:cubicBezTo>
                    <a:pt x="55" y="33"/>
                    <a:pt x="55" y="33"/>
                    <a:pt x="55" y="33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6" y="34"/>
                    <a:pt x="56" y="34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lose/>
                  <a:moveTo>
                    <a:pt x="62" y="39"/>
                  </a:moveTo>
                  <a:cubicBezTo>
                    <a:pt x="61" y="39"/>
                    <a:pt x="61" y="39"/>
                    <a:pt x="61" y="38"/>
                  </a:cubicBezTo>
                  <a:cubicBezTo>
                    <a:pt x="61" y="38"/>
                    <a:pt x="60" y="38"/>
                    <a:pt x="60" y="38"/>
                  </a:cubicBezTo>
                  <a:cubicBezTo>
                    <a:pt x="60" y="37"/>
                    <a:pt x="60" y="37"/>
                    <a:pt x="60" y="37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9" y="37"/>
                    <a:pt x="58" y="36"/>
                    <a:pt x="58" y="36"/>
                  </a:cubicBezTo>
                  <a:cubicBezTo>
                    <a:pt x="58" y="36"/>
                    <a:pt x="57" y="36"/>
                    <a:pt x="57" y="36"/>
                  </a:cubicBezTo>
                  <a:cubicBezTo>
                    <a:pt x="57" y="36"/>
                    <a:pt x="57" y="35"/>
                    <a:pt x="56" y="35"/>
                  </a:cubicBezTo>
                  <a:cubicBezTo>
                    <a:pt x="56" y="35"/>
                    <a:pt x="55" y="35"/>
                    <a:pt x="55" y="35"/>
                  </a:cubicBezTo>
                  <a:cubicBezTo>
                    <a:pt x="55" y="35"/>
                    <a:pt x="54" y="35"/>
                    <a:pt x="54" y="35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4" y="35"/>
                    <a:pt x="53" y="35"/>
                    <a:pt x="53" y="35"/>
                  </a:cubicBezTo>
                  <a:cubicBezTo>
                    <a:pt x="53" y="35"/>
                    <a:pt x="53" y="34"/>
                    <a:pt x="53" y="34"/>
                  </a:cubicBezTo>
                  <a:cubicBezTo>
                    <a:pt x="53" y="34"/>
                    <a:pt x="53" y="33"/>
                    <a:pt x="53" y="33"/>
                  </a:cubicBezTo>
                  <a:cubicBezTo>
                    <a:pt x="53" y="33"/>
                    <a:pt x="53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1" y="33"/>
                    <a:pt x="51" y="33"/>
                  </a:cubicBezTo>
                  <a:cubicBezTo>
                    <a:pt x="51" y="33"/>
                    <a:pt x="51" y="33"/>
                    <a:pt x="50" y="33"/>
                  </a:cubicBezTo>
                  <a:cubicBezTo>
                    <a:pt x="50" y="33"/>
                    <a:pt x="50" y="32"/>
                    <a:pt x="50" y="32"/>
                  </a:cubicBezTo>
                  <a:cubicBezTo>
                    <a:pt x="50" y="32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8" y="31"/>
                    <a:pt x="48" y="30"/>
                    <a:pt x="47" y="30"/>
                  </a:cubicBezTo>
                  <a:cubicBezTo>
                    <a:pt x="47" y="30"/>
                    <a:pt x="47" y="30"/>
                    <a:pt x="47" y="29"/>
                  </a:cubicBezTo>
                  <a:cubicBezTo>
                    <a:pt x="47" y="29"/>
                    <a:pt x="46" y="29"/>
                    <a:pt x="46" y="29"/>
                  </a:cubicBezTo>
                  <a:cubicBezTo>
                    <a:pt x="46" y="29"/>
                    <a:pt x="46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8"/>
                    <a:pt x="44" y="28"/>
                    <a:pt x="44" y="28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4" y="26"/>
                    <a:pt x="45" y="26"/>
                    <a:pt x="45" y="26"/>
                  </a:cubicBezTo>
                  <a:cubicBezTo>
                    <a:pt x="45" y="26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7" y="23"/>
                    <a:pt x="47" y="23"/>
                    <a:pt x="47" y="22"/>
                  </a:cubicBezTo>
                  <a:cubicBezTo>
                    <a:pt x="47" y="22"/>
                    <a:pt x="48" y="21"/>
                    <a:pt x="48" y="21"/>
                  </a:cubicBezTo>
                  <a:cubicBezTo>
                    <a:pt x="48" y="21"/>
                    <a:pt x="48" y="20"/>
                    <a:pt x="48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8" y="19"/>
                    <a:pt x="47" y="19"/>
                    <a:pt x="47" y="19"/>
                  </a:cubicBezTo>
                  <a:cubicBezTo>
                    <a:pt x="47" y="19"/>
                    <a:pt x="47" y="17"/>
                    <a:pt x="47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7"/>
                    <a:pt x="47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6"/>
                    <a:pt x="49" y="15"/>
                    <a:pt x="49" y="15"/>
                  </a:cubicBezTo>
                  <a:cubicBezTo>
                    <a:pt x="49" y="15"/>
                    <a:pt x="49" y="16"/>
                    <a:pt x="49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0" y="15"/>
                    <a:pt x="50" y="16"/>
                    <a:pt x="50" y="15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1" y="15"/>
                    <a:pt x="50" y="15"/>
                    <a:pt x="51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2" y="16"/>
                    <a:pt x="51" y="16"/>
                    <a:pt x="51" y="16"/>
                  </a:cubicBezTo>
                  <a:cubicBezTo>
                    <a:pt x="51" y="15"/>
                    <a:pt x="52" y="15"/>
                    <a:pt x="52" y="15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2" y="15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1" y="13"/>
                    <a:pt x="52" y="13"/>
                    <a:pt x="52" y="13"/>
                  </a:cubicBezTo>
                  <a:cubicBezTo>
                    <a:pt x="51" y="13"/>
                    <a:pt x="52" y="13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13"/>
                    <a:pt x="52" y="12"/>
                    <a:pt x="52" y="12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3" y="11"/>
                    <a:pt x="54" y="11"/>
                    <a:pt x="54" y="11"/>
                  </a:cubicBezTo>
                  <a:cubicBezTo>
                    <a:pt x="54" y="10"/>
                    <a:pt x="55" y="10"/>
                    <a:pt x="55" y="10"/>
                  </a:cubicBezTo>
                  <a:cubicBezTo>
                    <a:pt x="55" y="10"/>
                    <a:pt x="54" y="9"/>
                    <a:pt x="54" y="9"/>
                  </a:cubicBezTo>
                  <a:cubicBezTo>
                    <a:pt x="54" y="9"/>
                    <a:pt x="54" y="8"/>
                    <a:pt x="54" y="8"/>
                  </a:cubicBezTo>
                  <a:cubicBezTo>
                    <a:pt x="54" y="8"/>
                    <a:pt x="53" y="8"/>
                    <a:pt x="53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9"/>
                    <a:pt x="53" y="9"/>
                    <a:pt x="52" y="9"/>
                  </a:cubicBezTo>
                  <a:cubicBezTo>
                    <a:pt x="52" y="9"/>
                    <a:pt x="52" y="9"/>
                    <a:pt x="52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2" y="7"/>
                    <a:pt x="52" y="7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7"/>
                    <a:pt x="50" y="8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50" y="8"/>
                    <a:pt x="50" y="9"/>
                  </a:cubicBezTo>
                  <a:cubicBezTo>
                    <a:pt x="50" y="9"/>
                    <a:pt x="51" y="9"/>
                    <a:pt x="51" y="9"/>
                  </a:cubicBezTo>
                  <a:cubicBezTo>
                    <a:pt x="51" y="9"/>
                    <a:pt x="51" y="9"/>
                    <a:pt x="51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49" y="10"/>
                    <a:pt x="49" y="10"/>
                  </a:cubicBezTo>
                  <a:cubicBezTo>
                    <a:pt x="49" y="11"/>
                    <a:pt x="49" y="11"/>
                    <a:pt x="48" y="10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9" y="9"/>
                    <a:pt x="48" y="9"/>
                    <a:pt x="48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9"/>
                    <a:pt x="48" y="9"/>
                    <a:pt x="47" y="9"/>
                  </a:cubicBezTo>
                  <a:cubicBezTo>
                    <a:pt x="47" y="8"/>
                    <a:pt x="47" y="9"/>
                    <a:pt x="47" y="9"/>
                  </a:cubicBezTo>
                  <a:cubicBezTo>
                    <a:pt x="47" y="9"/>
                    <a:pt x="47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6" y="9"/>
                    <a:pt x="46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7" y="8"/>
                    <a:pt x="47" y="8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6"/>
                    <a:pt x="47" y="6"/>
                  </a:cubicBezTo>
                  <a:cubicBezTo>
                    <a:pt x="47" y="6"/>
                    <a:pt x="47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7"/>
                    <a:pt x="45" y="7"/>
                    <a:pt x="45" y="7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4" y="8"/>
                    <a:pt x="44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9"/>
                    <a:pt x="43" y="9"/>
                    <a:pt x="43" y="9"/>
                  </a:cubicBezTo>
                  <a:cubicBezTo>
                    <a:pt x="43" y="9"/>
                    <a:pt x="42" y="9"/>
                    <a:pt x="42" y="9"/>
                  </a:cubicBezTo>
                  <a:cubicBezTo>
                    <a:pt x="42" y="9"/>
                    <a:pt x="42" y="9"/>
                    <a:pt x="41" y="9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1" y="8"/>
                    <a:pt x="40" y="8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7"/>
                    <a:pt x="39" y="7"/>
                    <a:pt x="39" y="7"/>
                  </a:cubicBezTo>
                  <a:cubicBezTo>
                    <a:pt x="39" y="7"/>
                    <a:pt x="39" y="7"/>
                    <a:pt x="39" y="8"/>
                  </a:cubicBezTo>
                  <a:cubicBezTo>
                    <a:pt x="39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6" y="7"/>
                    <a:pt x="36" y="7"/>
                  </a:cubicBezTo>
                  <a:cubicBezTo>
                    <a:pt x="36" y="7"/>
                    <a:pt x="36" y="8"/>
                    <a:pt x="36" y="8"/>
                  </a:cubicBezTo>
                  <a:cubicBezTo>
                    <a:pt x="36" y="8"/>
                    <a:pt x="36" y="7"/>
                    <a:pt x="36" y="7"/>
                  </a:cubicBezTo>
                  <a:cubicBezTo>
                    <a:pt x="36" y="7"/>
                    <a:pt x="35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7"/>
                    <a:pt x="34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3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0" y="6"/>
                    <a:pt x="30" y="6"/>
                  </a:cubicBezTo>
                  <a:cubicBezTo>
                    <a:pt x="30" y="6"/>
                    <a:pt x="30" y="5"/>
                    <a:pt x="30" y="5"/>
                  </a:cubicBezTo>
                  <a:cubicBezTo>
                    <a:pt x="30" y="5"/>
                    <a:pt x="29" y="5"/>
                    <a:pt x="29" y="5"/>
                  </a:cubicBezTo>
                  <a:cubicBezTo>
                    <a:pt x="28" y="5"/>
                    <a:pt x="29" y="5"/>
                    <a:pt x="29" y="5"/>
                  </a:cubicBezTo>
                  <a:cubicBezTo>
                    <a:pt x="28" y="5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3"/>
                    <a:pt x="28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3"/>
                    <a:pt x="26" y="3"/>
                  </a:cubicBezTo>
                  <a:cubicBezTo>
                    <a:pt x="26" y="3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5" y="4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5" y="2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4" y="1"/>
                    <a:pt x="24" y="1"/>
                  </a:cubicBezTo>
                  <a:cubicBezTo>
                    <a:pt x="24" y="1"/>
                    <a:pt x="24" y="1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2" y="1"/>
                    <a:pt x="22" y="1"/>
                  </a:cubicBezTo>
                  <a:cubicBezTo>
                    <a:pt x="22" y="1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2"/>
                    <a:pt x="22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1" y="2"/>
                    <a:pt x="21" y="2"/>
                  </a:cubicBezTo>
                  <a:cubicBezTo>
                    <a:pt x="21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4"/>
                    <a:pt x="21" y="4"/>
                  </a:cubicBezTo>
                  <a:cubicBezTo>
                    <a:pt x="21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4" y="4"/>
                    <a:pt x="24" y="4"/>
                  </a:cubicBezTo>
                  <a:cubicBezTo>
                    <a:pt x="24" y="4"/>
                    <a:pt x="24" y="4"/>
                    <a:pt x="25" y="4"/>
                  </a:cubicBezTo>
                  <a:cubicBezTo>
                    <a:pt x="25" y="4"/>
                    <a:pt x="25" y="4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6" y="7"/>
                    <a:pt x="26" y="8"/>
                    <a:pt x="26" y="8"/>
                  </a:cubicBezTo>
                  <a:cubicBezTo>
                    <a:pt x="26" y="8"/>
                    <a:pt x="25" y="8"/>
                    <a:pt x="25" y="8"/>
                  </a:cubicBezTo>
                  <a:cubicBezTo>
                    <a:pt x="25" y="8"/>
                    <a:pt x="24" y="8"/>
                    <a:pt x="24" y="8"/>
                  </a:cubicBezTo>
                  <a:cubicBezTo>
                    <a:pt x="24" y="8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18" y="9"/>
                    <a:pt x="18" y="9"/>
                  </a:cubicBezTo>
                  <a:cubicBezTo>
                    <a:pt x="18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9"/>
                    <a:pt x="15" y="8"/>
                    <a:pt x="15" y="8"/>
                  </a:cubicBezTo>
                  <a:cubicBezTo>
                    <a:pt x="15" y="8"/>
                    <a:pt x="15" y="8"/>
                    <a:pt x="15" y="9"/>
                  </a:cubicBezTo>
                  <a:cubicBezTo>
                    <a:pt x="15" y="9"/>
                    <a:pt x="14" y="9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1"/>
                    <a:pt x="13" y="10"/>
                    <a:pt x="13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1" y="10"/>
                  </a:cubicBezTo>
                  <a:cubicBezTo>
                    <a:pt x="11" y="11"/>
                    <a:pt x="11" y="11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3"/>
                    <a:pt x="10" y="13"/>
                  </a:cubicBezTo>
                  <a:cubicBezTo>
                    <a:pt x="10" y="13"/>
                    <a:pt x="10" y="13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8" y="14"/>
                    <a:pt x="8" y="15"/>
                    <a:pt x="8" y="15"/>
                  </a:cubicBezTo>
                  <a:cubicBezTo>
                    <a:pt x="8" y="15"/>
                    <a:pt x="9" y="16"/>
                    <a:pt x="9" y="16"/>
                  </a:cubicBezTo>
                  <a:cubicBezTo>
                    <a:pt x="9" y="16"/>
                    <a:pt x="9" y="16"/>
                    <a:pt x="9" y="17"/>
                  </a:cubicBezTo>
                  <a:cubicBezTo>
                    <a:pt x="9" y="17"/>
                    <a:pt x="9" y="17"/>
                    <a:pt x="8" y="17"/>
                  </a:cubicBezTo>
                  <a:cubicBezTo>
                    <a:pt x="8" y="17"/>
                    <a:pt x="8" y="18"/>
                    <a:pt x="8" y="18"/>
                  </a:cubicBezTo>
                  <a:cubicBezTo>
                    <a:pt x="8" y="18"/>
                    <a:pt x="7" y="18"/>
                    <a:pt x="6" y="18"/>
                  </a:cubicBezTo>
                  <a:cubicBezTo>
                    <a:pt x="6" y="18"/>
                    <a:pt x="6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1"/>
                    <a:pt x="6" y="21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4" y="22"/>
                    <a:pt x="3" y="23"/>
                    <a:pt x="3" y="23"/>
                  </a:cubicBezTo>
                  <a:cubicBezTo>
                    <a:pt x="3" y="23"/>
                    <a:pt x="3" y="24"/>
                    <a:pt x="3" y="24"/>
                  </a:cubicBezTo>
                  <a:cubicBezTo>
                    <a:pt x="3" y="24"/>
                    <a:pt x="3" y="24"/>
                    <a:pt x="3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5" y="25"/>
                    <a:pt x="5" y="26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6"/>
                    <a:pt x="5" y="27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5" y="29"/>
                    <a:pt x="4" y="29"/>
                  </a:cubicBezTo>
                  <a:cubicBezTo>
                    <a:pt x="4" y="29"/>
                    <a:pt x="4" y="28"/>
                    <a:pt x="4" y="28"/>
                  </a:cubicBezTo>
                  <a:cubicBezTo>
                    <a:pt x="4" y="28"/>
                    <a:pt x="4" y="28"/>
                    <a:pt x="3" y="28"/>
                  </a:cubicBezTo>
                  <a:cubicBezTo>
                    <a:pt x="3" y="28"/>
                    <a:pt x="3" y="27"/>
                    <a:pt x="3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2" y="28"/>
                    <a:pt x="2" y="29"/>
                    <a:pt x="2" y="29"/>
                  </a:cubicBezTo>
                  <a:cubicBezTo>
                    <a:pt x="2" y="29"/>
                    <a:pt x="2" y="30"/>
                    <a:pt x="2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29"/>
                    <a:pt x="2" y="28"/>
                    <a:pt x="2" y="28"/>
                  </a:cubicBezTo>
                  <a:cubicBezTo>
                    <a:pt x="2" y="28"/>
                    <a:pt x="1" y="28"/>
                    <a:pt x="1" y="28"/>
                  </a:cubicBezTo>
                  <a:cubicBezTo>
                    <a:pt x="1" y="28"/>
                    <a:pt x="1" y="27"/>
                    <a:pt x="1" y="27"/>
                  </a:cubicBezTo>
                  <a:cubicBezTo>
                    <a:pt x="1" y="27"/>
                    <a:pt x="1" y="27"/>
                    <a:pt x="0" y="27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62" y="108"/>
                    <a:pt x="62" y="108"/>
                    <a:pt x="62" y="108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" name="Freeform 744">
              <a:extLst>
                <a:ext uri="{FF2B5EF4-FFF2-40B4-BE49-F238E27FC236}">
                  <a16:creationId xmlns:a16="http://schemas.microsoft.com/office/drawing/2014/main" id="{4218C9CC-6B07-4B7F-A40D-BCF28AB27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1038" y="5967413"/>
              <a:ext cx="17462" cy="23813"/>
            </a:xfrm>
            <a:custGeom>
              <a:avLst/>
              <a:gdLst>
                <a:gd name="T0" fmla="*/ 1 w 4"/>
                <a:gd name="T1" fmla="*/ 5 h 6"/>
                <a:gd name="T2" fmla="*/ 1 w 4"/>
                <a:gd name="T3" fmla="*/ 4 h 6"/>
                <a:gd name="T4" fmla="*/ 0 w 4"/>
                <a:gd name="T5" fmla="*/ 4 h 6"/>
                <a:gd name="T6" fmla="*/ 0 w 4"/>
                <a:gd name="T7" fmla="*/ 4 h 6"/>
                <a:gd name="T8" fmla="*/ 0 w 4"/>
                <a:gd name="T9" fmla="*/ 3 h 6"/>
                <a:gd name="T10" fmla="*/ 0 w 4"/>
                <a:gd name="T11" fmla="*/ 2 h 6"/>
                <a:gd name="T12" fmla="*/ 0 w 4"/>
                <a:gd name="T13" fmla="*/ 2 h 6"/>
                <a:gd name="T14" fmla="*/ 0 w 4"/>
                <a:gd name="T15" fmla="*/ 1 h 6"/>
                <a:gd name="T16" fmla="*/ 0 w 4"/>
                <a:gd name="T17" fmla="*/ 1 h 6"/>
                <a:gd name="T18" fmla="*/ 1 w 4"/>
                <a:gd name="T19" fmla="*/ 1 h 6"/>
                <a:gd name="T20" fmla="*/ 1 w 4"/>
                <a:gd name="T21" fmla="*/ 0 h 6"/>
                <a:gd name="T22" fmla="*/ 2 w 4"/>
                <a:gd name="T23" fmla="*/ 0 h 6"/>
                <a:gd name="T24" fmla="*/ 2 w 4"/>
                <a:gd name="T25" fmla="*/ 0 h 6"/>
                <a:gd name="T26" fmla="*/ 3 w 4"/>
                <a:gd name="T27" fmla="*/ 0 h 6"/>
                <a:gd name="T28" fmla="*/ 4 w 4"/>
                <a:gd name="T29" fmla="*/ 1 h 6"/>
                <a:gd name="T30" fmla="*/ 4 w 4"/>
                <a:gd name="T31" fmla="*/ 1 h 6"/>
                <a:gd name="T32" fmla="*/ 4 w 4"/>
                <a:gd name="T33" fmla="*/ 1 h 6"/>
                <a:gd name="T34" fmla="*/ 3 w 4"/>
                <a:gd name="T35" fmla="*/ 1 h 6"/>
                <a:gd name="T36" fmla="*/ 2 w 4"/>
                <a:gd name="T37" fmla="*/ 2 h 6"/>
                <a:gd name="T38" fmla="*/ 2 w 4"/>
                <a:gd name="T39" fmla="*/ 3 h 6"/>
                <a:gd name="T40" fmla="*/ 2 w 4"/>
                <a:gd name="T41" fmla="*/ 4 h 6"/>
                <a:gd name="T42" fmla="*/ 2 w 4"/>
                <a:gd name="T43" fmla="*/ 6 h 6"/>
                <a:gd name="T44" fmla="*/ 1 w 4"/>
                <a:gd name="T4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" h="6">
                  <a:moveTo>
                    <a:pt x="1" y="5"/>
                  </a:moveTo>
                  <a:cubicBezTo>
                    <a:pt x="1" y="5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5"/>
                    <a:pt x="2" y="5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66" name="Freeform 690">
            <a:extLst>
              <a:ext uri="{FF2B5EF4-FFF2-40B4-BE49-F238E27FC236}">
                <a16:creationId xmlns:a16="http://schemas.microsoft.com/office/drawing/2014/main" id="{3A67C562-13C0-6D9B-D9DD-1DDE34780C9E}"/>
              </a:ext>
            </a:extLst>
          </p:cNvPr>
          <p:cNvSpPr>
            <a:spLocks noEditPoints="1"/>
          </p:cNvSpPr>
          <p:nvPr/>
        </p:nvSpPr>
        <p:spPr bwMode="auto">
          <a:xfrm>
            <a:off x="1763903" y="4159013"/>
            <a:ext cx="35844" cy="26596"/>
          </a:xfrm>
          <a:custGeom>
            <a:avLst/>
            <a:gdLst>
              <a:gd name="T0" fmla="*/ 6 w 17"/>
              <a:gd name="T1" fmla="*/ 9 h 14"/>
              <a:gd name="T2" fmla="*/ 6 w 17"/>
              <a:gd name="T3" fmla="*/ 9 h 14"/>
              <a:gd name="T4" fmla="*/ 5 w 17"/>
              <a:gd name="T5" fmla="*/ 8 h 14"/>
              <a:gd name="T6" fmla="*/ 5 w 17"/>
              <a:gd name="T7" fmla="*/ 7 h 14"/>
              <a:gd name="T8" fmla="*/ 4 w 17"/>
              <a:gd name="T9" fmla="*/ 6 h 14"/>
              <a:gd name="T10" fmla="*/ 3 w 17"/>
              <a:gd name="T11" fmla="*/ 5 h 14"/>
              <a:gd name="T12" fmla="*/ 3 w 17"/>
              <a:gd name="T13" fmla="*/ 4 h 14"/>
              <a:gd name="T14" fmla="*/ 2 w 17"/>
              <a:gd name="T15" fmla="*/ 3 h 14"/>
              <a:gd name="T16" fmla="*/ 1 w 17"/>
              <a:gd name="T17" fmla="*/ 4 h 14"/>
              <a:gd name="T18" fmla="*/ 1 w 17"/>
              <a:gd name="T19" fmla="*/ 5 h 14"/>
              <a:gd name="T20" fmla="*/ 2 w 17"/>
              <a:gd name="T21" fmla="*/ 5 h 14"/>
              <a:gd name="T22" fmla="*/ 2 w 17"/>
              <a:gd name="T23" fmla="*/ 6 h 14"/>
              <a:gd name="T24" fmla="*/ 3 w 17"/>
              <a:gd name="T25" fmla="*/ 7 h 14"/>
              <a:gd name="T26" fmla="*/ 4 w 17"/>
              <a:gd name="T27" fmla="*/ 8 h 14"/>
              <a:gd name="T28" fmla="*/ 4 w 17"/>
              <a:gd name="T29" fmla="*/ 9 h 14"/>
              <a:gd name="T30" fmla="*/ 3 w 17"/>
              <a:gd name="T31" fmla="*/ 9 h 14"/>
              <a:gd name="T32" fmla="*/ 2 w 17"/>
              <a:gd name="T33" fmla="*/ 10 h 14"/>
              <a:gd name="T34" fmla="*/ 1 w 17"/>
              <a:gd name="T35" fmla="*/ 11 h 14"/>
              <a:gd name="T36" fmla="*/ 2 w 17"/>
              <a:gd name="T37" fmla="*/ 11 h 14"/>
              <a:gd name="T38" fmla="*/ 4 w 17"/>
              <a:gd name="T39" fmla="*/ 12 h 14"/>
              <a:gd name="T40" fmla="*/ 4 w 17"/>
              <a:gd name="T41" fmla="*/ 11 h 14"/>
              <a:gd name="T42" fmla="*/ 5 w 17"/>
              <a:gd name="T43" fmla="*/ 11 h 14"/>
              <a:gd name="T44" fmla="*/ 6 w 17"/>
              <a:gd name="T45" fmla="*/ 10 h 14"/>
              <a:gd name="T46" fmla="*/ 1 w 17"/>
              <a:gd name="T47" fmla="*/ 8 h 14"/>
              <a:gd name="T48" fmla="*/ 0 w 17"/>
              <a:gd name="T49" fmla="*/ 6 h 14"/>
              <a:gd name="T50" fmla="*/ 2 w 17"/>
              <a:gd name="T51" fmla="*/ 6 h 14"/>
              <a:gd name="T52" fmla="*/ 2 w 17"/>
              <a:gd name="T53" fmla="*/ 8 h 14"/>
              <a:gd name="T54" fmla="*/ 8 w 17"/>
              <a:gd name="T55" fmla="*/ 7 h 14"/>
              <a:gd name="T56" fmla="*/ 6 w 17"/>
              <a:gd name="T57" fmla="*/ 7 h 14"/>
              <a:gd name="T58" fmla="*/ 6 w 17"/>
              <a:gd name="T59" fmla="*/ 6 h 14"/>
              <a:gd name="T60" fmla="*/ 6 w 17"/>
              <a:gd name="T61" fmla="*/ 5 h 14"/>
              <a:gd name="T62" fmla="*/ 8 w 17"/>
              <a:gd name="T63" fmla="*/ 6 h 14"/>
              <a:gd name="T64" fmla="*/ 17 w 17"/>
              <a:gd name="T65" fmla="*/ 10 h 14"/>
              <a:gd name="T66" fmla="*/ 16 w 17"/>
              <a:gd name="T67" fmla="*/ 11 h 14"/>
              <a:gd name="T68" fmla="*/ 15 w 17"/>
              <a:gd name="T69" fmla="*/ 11 h 14"/>
              <a:gd name="T70" fmla="*/ 15 w 17"/>
              <a:gd name="T71" fmla="*/ 10 h 14"/>
              <a:gd name="T72" fmla="*/ 16 w 17"/>
              <a:gd name="T73" fmla="*/ 9 h 14"/>
              <a:gd name="T74" fmla="*/ 17 w 17"/>
              <a:gd name="T75" fmla="*/ 9 h 14"/>
              <a:gd name="T76" fmla="*/ 11 w 17"/>
              <a:gd name="T77" fmla="*/ 9 h 14"/>
              <a:gd name="T78" fmla="*/ 10 w 17"/>
              <a:gd name="T79" fmla="*/ 9 h 14"/>
              <a:gd name="T80" fmla="*/ 10 w 17"/>
              <a:gd name="T81" fmla="*/ 10 h 14"/>
              <a:gd name="T82" fmla="*/ 9 w 17"/>
              <a:gd name="T83" fmla="*/ 10 h 14"/>
              <a:gd name="T84" fmla="*/ 8 w 17"/>
              <a:gd name="T85" fmla="*/ 9 h 14"/>
              <a:gd name="T86" fmla="*/ 8 w 17"/>
              <a:gd name="T87" fmla="*/ 9 h 14"/>
              <a:gd name="T88" fmla="*/ 8 w 17"/>
              <a:gd name="T89" fmla="*/ 8 h 14"/>
              <a:gd name="T90" fmla="*/ 9 w 17"/>
              <a:gd name="T91" fmla="*/ 8 h 14"/>
              <a:gd name="T92" fmla="*/ 10 w 17"/>
              <a:gd name="T93" fmla="*/ 7 h 14"/>
              <a:gd name="T94" fmla="*/ 10 w 17"/>
              <a:gd name="T95" fmla="*/ 8 h 14"/>
              <a:gd name="T96" fmla="*/ 9 w 17"/>
              <a:gd name="T97" fmla="*/ 13 h 14"/>
              <a:gd name="T98" fmla="*/ 8 w 17"/>
              <a:gd name="T99" fmla="*/ 13 h 14"/>
              <a:gd name="T100" fmla="*/ 9 w 17"/>
              <a:gd name="T101" fmla="*/ 13 h 14"/>
              <a:gd name="T102" fmla="*/ 9 w 17"/>
              <a:gd name="T103" fmla="*/ 2 h 14"/>
              <a:gd name="T104" fmla="*/ 14 w 17"/>
              <a:gd name="T105" fmla="*/ 14 h 14"/>
              <a:gd name="T106" fmla="*/ 14 w 17"/>
              <a:gd name="T107" fmla="*/ 14 h 14"/>
              <a:gd name="T108" fmla="*/ 7 w 17"/>
              <a:gd name="T109" fmla="*/ 0 h 14"/>
              <a:gd name="T110" fmla="*/ 12 w 17"/>
              <a:gd name="T111" fmla="*/ 10 h 14"/>
              <a:gd name="T112" fmla="*/ 12 w 17"/>
              <a:gd name="T113" fmla="*/ 10 h 14"/>
              <a:gd name="T114" fmla="*/ 7 w 17"/>
              <a:gd name="T115" fmla="*/ 7 h 14"/>
              <a:gd name="T116" fmla="*/ 10 w 17"/>
              <a:gd name="T117" fmla="*/ 7 h 14"/>
              <a:gd name="T118" fmla="*/ 14 w 17"/>
              <a:gd name="T119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" h="14">
                <a:moveTo>
                  <a:pt x="6" y="10"/>
                </a:move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4" y="7"/>
                </a:cubicBezTo>
                <a:cubicBezTo>
                  <a:pt x="4" y="7"/>
                  <a:pt x="4" y="7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3" y="6"/>
                  <a:pt x="4" y="6"/>
                  <a:pt x="3" y="6"/>
                </a:cubicBezTo>
                <a:cubicBezTo>
                  <a:pt x="3" y="6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3"/>
                  <a:pt x="3" y="3"/>
                  <a:pt x="3" y="3"/>
                </a:cubicBezTo>
                <a:cubicBezTo>
                  <a:pt x="3" y="3"/>
                  <a:pt x="3" y="3"/>
                  <a:pt x="3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4"/>
                </a:cubicBezTo>
                <a:cubicBezTo>
                  <a:pt x="1" y="4"/>
                  <a:pt x="1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7"/>
                  <a:pt x="2" y="7"/>
                  <a:pt x="2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1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1"/>
                  <a:pt x="1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lose/>
                <a:moveTo>
                  <a:pt x="1" y="8"/>
                </a:move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0" y="8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6"/>
                  <a:pt x="0" y="6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lose/>
                <a:moveTo>
                  <a:pt x="8" y="7"/>
                </a:move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7" y="5"/>
                  <a:pt x="7" y="5"/>
                  <a:pt x="7" y="5"/>
                </a:cubicBezTo>
                <a:cubicBezTo>
                  <a:pt x="7" y="5"/>
                  <a:pt x="7" y="5"/>
                  <a:pt x="7" y="5"/>
                </a:cubicBezTo>
                <a:cubicBezTo>
                  <a:pt x="7" y="5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7"/>
                </a:cubicBezTo>
                <a:close/>
                <a:moveTo>
                  <a:pt x="17" y="9"/>
                </a:move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lose/>
                <a:moveTo>
                  <a:pt x="11" y="8"/>
                </a:move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0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1" y="9"/>
                  <a:pt x="11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9"/>
                  <a:pt x="10" y="10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lose/>
                <a:moveTo>
                  <a:pt x="9" y="13"/>
                </a:move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4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8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lose/>
                <a:moveTo>
                  <a:pt x="8" y="2"/>
                </a:move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lose/>
                <a:moveTo>
                  <a:pt x="14" y="14"/>
                </a:move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lose/>
                <a:moveTo>
                  <a:pt x="6" y="0"/>
                </a:move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7" y="0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1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lose/>
                <a:moveTo>
                  <a:pt x="12" y="10"/>
                </a:moveTo>
                <a:cubicBezTo>
                  <a:pt x="12" y="10"/>
                  <a:pt x="12" y="10"/>
                  <a:pt x="12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lose/>
                <a:moveTo>
                  <a:pt x="7" y="9"/>
                </a:move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9"/>
                </a:cubicBezTo>
                <a:cubicBezTo>
                  <a:pt x="7" y="9"/>
                  <a:pt x="7" y="9"/>
                  <a:pt x="7" y="9"/>
                </a:cubicBezTo>
                <a:close/>
                <a:moveTo>
                  <a:pt x="7" y="7"/>
                </a:move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lose/>
                <a:moveTo>
                  <a:pt x="10" y="7"/>
                </a:move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lose/>
                <a:moveTo>
                  <a:pt x="8" y="6"/>
                </a:move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lose/>
                <a:moveTo>
                  <a:pt x="14" y="14"/>
                </a:move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lose/>
                <a:moveTo>
                  <a:pt x="12" y="2"/>
                </a:move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lose/>
              </a:path>
            </a:pathLst>
          </a:custGeom>
          <a:solidFill>
            <a:srgbClr val="DDF5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67" name="Freeform 679">
            <a:extLst>
              <a:ext uri="{FF2B5EF4-FFF2-40B4-BE49-F238E27FC236}">
                <a16:creationId xmlns:a16="http://schemas.microsoft.com/office/drawing/2014/main" id="{5466AF78-BF63-912A-6C26-67F0A51EC136}"/>
              </a:ext>
            </a:extLst>
          </p:cNvPr>
          <p:cNvSpPr>
            <a:spLocks noEditPoints="1"/>
          </p:cNvSpPr>
          <p:nvPr/>
        </p:nvSpPr>
        <p:spPr bwMode="auto">
          <a:xfrm>
            <a:off x="2039251" y="4003033"/>
            <a:ext cx="202845" cy="154542"/>
          </a:xfrm>
          <a:custGeom>
            <a:avLst/>
            <a:gdLst>
              <a:gd name="T0" fmla="*/ 44 w 95"/>
              <a:gd name="T1" fmla="*/ 74 h 82"/>
              <a:gd name="T2" fmla="*/ 42 w 95"/>
              <a:gd name="T3" fmla="*/ 68 h 82"/>
              <a:gd name="T4" fmla="*/ 42 w 95"/>
              <a:gd name="T5" fmla="*/ 64 h 82"/>
              <a:gd name="T6" fmla="*/ 39 w 95"/>
              <a:gd name="T7" fmla="*/ 57 h 82"/>
              <a:gd name="T8" fmla="*/ 39 w 95"/>
              <a:gd name="T9" fmla="*/ 51 h 82"/>
              <a:gd name="T10" fmla="*/ 42 w 95"/>
              <a:gd name="T11" fmla="*/ 45 h 82"/>
              <a:gd name="T12" fmla="*/ 39 w 95"/>
              <a:gd name="T13" fmla="*/ 42 h 82"/>
              <a:gd name="T14" fmla="*/ 30 w 95"/>
              <a:gd name="T15" fmla="*/ 43 h 82"/>
              <a:gd name="T16" fmla="*/ 22 w 95"/>
              <a:gd name="T17" fmla="*/ 38 h 82"/>
              <a:gd name="T18" fmla="*/ 16 w 95"/>
              <a:gd name="T19" fmla="*/ 37 h 82"/>
              <a:gd name="T20" fmla="*/ 9 w 95"/>
              <a:gd name="T21" fmla="*/ 37 h 82"/>
              <a:gd name="T22" fmla="*/ 7 w 95"/>
              <a:gd name="T23" fmla="*/ 29 h 82"/>
              <a:gd name="T24" fmla="*/ 2 w 95"/>
              <a:gd name="T25" fmla="*/ 21 h 82"/>
              <a:gd name="T26" fmla="*/ 3 w 95"/>
              <a:gd name="T27" fmla="*/ 15 h 82"/>
              <a:gd name="T28" fmla="*/ 9 w 95"/>
              <a:gd name="T29" fmla="*/ 5 h 82"/>
              <a:gd name="T30" fmla="*/ 10 w 95"/>
              <a:gd name="T31" fmla="*/ 7 h 82"/>
              <a:gd name="T32" fmla="*/ 10 w 95"/>
              <a:gd name="T33" fmla="*/ 16 h 82"/>
              <a:gd name="T34" fmla="*/ 13 w 95"/>
              <a:gd name="T35" fmla="*/ 23 h 82"/>
              <a:gd name="T36" fmla="*/ 16 w 95"/>
              <a:gd name="T37" fmla="*/ 17 h 82"/>
              <a:gd name="T38" fmla="*/ 13 w 95"/>
              <a:gd name="T39" fmla="*/ 10 h 82"/>
              <a:gd name="T40" fmla="*/ 22 w 95"/>
              <a:gd name="T41" fmla="*/ 7 h 82"/>
              <a:gd name="T42" fmla="*/ 25 w 95"/>
              <a:gd name="T43" fmla="*/ 4 h 82"/>
              <a:gd name="T44" fmla="*/ 23 w 95"/>
              <a:gd name="T45" fmla="*/ 1 h 82"/>
              <a:gd name="T46" fmla="*/ 29 w 95"/>
              <a:gd name="T47" fmla="*/ 5 h 82"/>
              <a:gd name="T48" fmla="*/ 36 w 95"/>
              <a:gd name="T49" fmla="*/ 10 h 82"/>
              <a:gd name="T50" fmla="*/ 42 w 95"/>
              <a:gd name="T51" fmla="*/ 12 h 82"/>
              <a:gd name="T52" fmla="*/ 51 w 95"/>
              <a:gd name="T53" fmla="*/ 12 h 82"/>
              <a:gd name="T54" fmla="*/ 60 w 95"/>
              <a:gd name="T55" fmla="*/ 16 h 82"/>
              <a:gd name="T56" fmla="*/ 67 w 95"/>
              <a:gd name="T57" fmla="*/ 12 h 82"/>
              <a:gd name="T58" fmla="*/ 67 w 95"/>
              <a:gd name="T59" fmla="*/ 12 h 82"/>
              <a:gd name="T60" fmla="*/ 75 w 95"/>
              <a:gd name="T61" fmla="*/ 11 h 82"/>
              <a:gd name="T62" fmla="*/ 79 w 95"/>
              <a:gd name="T63" fmla="*/ 12 h 82"/>
              <a:gd name="T64" fmla="*/ 74 w 95"/>
              <a:gd name="T65" fmla="*/ 12 h 82"/>
              <a:gd name="T66" fmla="*/ 77 w 95"/>
              <a:gd name="T67" fmla="*/ 17 h 82"/>
              <a:gd name="T68" fmla="*/ 83 w 95"/>
              <a:gd name="T69" fmla="*/ 18 h 82"/>
              <a:gd name="T70" fmla="*/ 87 w 95"/>
              <a:gd name="T71" fmla="*/ 22 h 82"/>
              <a:gd name="T72" fmla="*/ 89 w 95"/>
              <a:gd name="T73" fmla="*/ 25 h 82"/>
              <a:gd name="T74" fmla="*/ 91 w 95"/>
              <a:gd name="T75" fmla="*/ 26 h 82"/>
              <a:gd name="T76" fmla="*/ 94 w 95"/>
              <a:gd name="T77" fmla="*/ 29 h 82"/>
              <a:gd name="T78" fmla="*/ 90 w 95"/>
              <a:gd name="T79" fmla="*/ 35 h 82"/>
              <a:gd name="T80" fmla="*/ 91 w 95"/>
              <a:gd name="T81" fmla="*/ 38 h 82"/>
              <a:gd name="T82" fmla="*/ 86 w 95"/>
              <a:gd name="T83" fmla="*/ 40 h 82"/>
              <a:gd name="T84" fmla="*/ 90 w 95"/>
              <a:gd name="T85" fmla="*/ 52 h 82"/>
              <a:gd name="T86" fmla="*/ 87 w 95"/>
              <a:gd name="T87" fmla="*/ 55 h 82"/>
              <a:gd name="T88" fmla="*/ 83 w 95"/>
              <a:gd name="T89" fmla="*/ 57 h 82"/>
              <a:gd name="T90" fmla="*/ 78 w 95"/>
              <a:gd name="T91" fmla="*/ 58 h 82"/>
              <a:gd name="T92" fmla="*/ 75 w 95"/>
              <a:gd name="T93" fmla="*/ 61 h 82"/>
              <a:gd name="T94" fmla="*/ 72 w 95"/>
              <a:gd name="T95" fmla="*/ 60 h 82"/>
              <a:gd name="T96" fmla="*/ 68 w 95"/>
              <a:gd name="T97" fmla="*/ 59 h 82"/>
              <a:gd name="T98" fmla="*/ 61 w 95"/>
              <a:gd name="T99" fmla="*/ 57 h 82"/>
              <a:gd name="T100" fmla="*/ 65 w 95"/>
              <a:gd name="T101" fmla="*/ 62 h 82"/>
              <a:gd name="T102" fmla="*/ 66 w 95"/>
              <a:gd name="T103" fmla="*/ 69 h 82"/>
              <a:gd name="T104" fmla="*/ 69 w 95"/>
              <a:gd name="T105" fmla="*/ 72 h 82"/>
              <a:gd name="T106" fmla="*/ 63 w 95"/>
              <a:gd name="T107" fmla="*/ 77 h 82"/>
              <a:gd name="T108" fmla="*/ 60 w 95"/>
              <a:gd name="T109" fmla="*/ 78 h 82"/>
              <a:gd name="T110" fmla="*/ 57 w 95"/>
              <a:gd name="T111" fmla="*/ 80 h 82"/>
              <a:gd name="T112" fmla="*/ 55 w 95"/>
              <a:gd name="T113" fmla="*/ 80 h 82"/>
              <a:gd name="T114" fmla="*/ 67 w 95"/>
              <a:gd name="T115" fmla="*/ 9 h 82"/>
              <a:gd name="T116" fmla="*/ 66 w 95"/>
              <a:gd name="T117" fmla="*/ 8 h 82"/>
              <a:gd name="T118" fmla="*/ 64 w 95"/>
              <a:gd name="T119" fmla="*/ 9 h 82"/>
              <a:gd name="T120" fmla="*/ 64 w 95"/>
              <a:gd name="T121" fmla="*/ 9 h 82"/>
              <a:gd name="T122" fmla="*/ 66 w 95"/>
              <a:gd name="T123" fmla="*/ 10 h 82"/>
              <a:gd name="T124" fmla="*/ 67 w 95"/>
              <a:gd name="T125" fmla="*/ 9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5" h="82">
                <a:moveTo>
                  <a:pt x="49" y="82"/>
                </a:moveTo>
                <a:cubicBezTo>
                  <a:pt x="46" y="78"/>
                  <a:pt x="46" y="78"/>
                  <a:pt x="46" y="78"/>
                </a:cubicBezTo>
                <a:cubicBezTo>
                  <a:pt x="46" y="78"/>
                  <a:pt x="46" y="77"/>
                  <a:pt x="46" y="77"/>
                </a:cubicBezTo>
                <a:cubicBezTo>
                  <a:pt x="46" y="77"/>
                  <a:pt x="46" y="77"/>
                  <a:pt x="46" y="77"/>
                </a:cubicBezTo>
                <a:cubicBezTo>
                  <a:pt x="45" y="76"/>
                  <a:pt x="45" y="75"/>
                  <a:pt x="45" y="75"/>
                </a:cubicBezTo>
                <a:cubicBezTo>
                  <a:pt x="45" y="75"/>
                  <a:pt x="44" y="74"/>
                  <a:pt x="44" y="74"/>
                </a:cubicBezTo>
                <a:cubicBezTo>
                  <a:pt x="44" y="74"/>
                  <a:pt x="44" y="73"/>
                  <a:pt x="44" y="73"/>
                </a:cubicBezTo>
                <a:cubicBezTo>
                  <a:pt x="44" y="73"/>
                  <a:pt x="44" y="72"/>
                  <a:pt x="44" y="72"/>
                </a:cubicBezTo>
                <a:cubicBezTo>
                  <a:pt x="44" y="72"/>
                  <a:pt x="44" y="72"/>
                  <a:pt x="43" y="72"/>
                </a:cubicBezTo>
                <a:cubicBezTo>
                  <a:pt x="43" y="71"/>
                  <a:pt x="43" y="71"/>
                  <a:pt x="43" y="71"/>
                </a:cubicBezTo>
                <a:cubicBezTo>
                  <a:pt x="43" y="70"/>
                  <a:pt x="43" y="70"/>
                  <a:pt x="43" y="70"/>
                </a:cubicBezTo>
                <a:cubicBezTo>
                  <a:pt x="43" y="70"/>
                  <a:pt x="42" y="69"/>
                  <a:pt x="42" y="68"/>
                </a:cubicBezTo>
                <a:cubicBezTo>
                  <a:pt x="42" y="68"/>
                  <a:pt x="41" y="68"/>
                  <a:pt x="41" y="68"/>
                </a:cubicBezTo>
                <a:cubicBezTo>
                  <a:pt x="41" y="68"/>
                  <a:pt x="40" y="67"/>
                  <a:pt x="40" y="67"/>
                </a:cubicBezTo>
                <a:cubicBezTo>
                  <a:pt x="40" y="67"/>
                  <a:pt x="39" y="67"/>
                  <a:pt x="39" y="67"/>
                </a:cubicBezTo>
                <a:cubicBezTo>
                  <a:pt x="39" y="67"/>
                  <a:pt x="39" y="67"/>
                  <a:pt x="39" y="67"/>
                </a:cubicBezTo>
                <a:cubicBezTo>
                  <a:pt x="41" y="65"/>
                  <a:pt x="41" y="65"/>
                  <a:pt x="41" y="65"/>
                </a:cubicBezTo>
                <a:cubicBezTo>
                  <a:pt x="42" y="64"/>
                  <a:pt x="42" y="64"/>
                  <a:pt x="42" y="64"/>
                </a:cubicBezTo>
                <a:cubicBezTo>
                  <a:pt x="42" y="64"/>
                  <a:pt x="43" y="63"/>
                  <a:pt x="43" y="63"/>
                </a:cubicBezTo>
                <a:cubicBezTo>
                  <a:pt x="43" y="63"/>
                  <a:pt x="42" y="62"/>
                  <a:pt x="42" y="62"/>
                </a:cubicBezTo>
                <a:cubicBezTo>
                  <a:pt x="42" y="62"/>
                  <a:pt x="41" y="60"/>
                  <a:pt x="41" y="60"/>
                </a:cubicBezTo>
                <a:cubicBezTo>
                  <a:pt x="40" y="60"/>
                  <a:pt x="40" y="60"/>
                  <a:pt x="40" y="60"/>
                </a:cubicBezTo>
                <a:cubicBezTo>
                  <a:pt x="40" y="60"/>
                  <a:pt x="40" y="59"/>
                  <a:pt x="40" y="59"/>
                </a:cubicBezTo>
                <a:cubicBezTo>
                  <a:pt x="40" y="59"/>
                  <a:pt x="39" y="57"/>
                  <a:pt x="39" y="57"/>
                </a:cubicBezTo>
                <a:cubicBezTo>
                  <a:pt x="39" y="56"/>
                  <a:pt x="39" y="56"/>
                  <a:pt x="39" y="56"/>
                </a:cubicBezTo>
                <a:cubicBezTo>
                  <a:pt x="39" y="56"/>
                  <a:pt x="39" y="55"/>
                  <a:pt x="39" y="55"/>
                </a:cubicBezTo>
                <a:cubicBezTo>
                  <a:pt x="39" y="55"/>
                  <a:pt x="39" y="55"/>
                  <a:pt x="39" y="54"/>
                </a:cubicBezTo>
                <a:cubicBezTo>
                  <a:pt x="39" y="54"/>
                  <a:pt x="39" y="54"/>
                  <a:pt x="39" y="54"/>
                </a:cubicBezTo>
                <a:cubicBezTo>
                  <a:pt x="39" y="51"/>
                  <a:pt x="39" y="51"/>
                  <a:pt x="39" y="51"/>
                </a:cubicBezTo>
                <a:cubicBezTo>
                  <a:pt x="39" y="51"/>
                  <a:pt x="39" y="51"/>
                  <a:pt x="39" y="51"/>
                </a:cubicBezTo>
                <a:cubicBezTo>
                  <a:pt x="39" y="51"/>
                  <a:pt x="39" y="50"/>
                  <a:pt x="39" y="50"/>
                </a:cubicBezTo>
                <a:cubicBezTo>
                  <a:pt x="39" y="50"/>
                  <a:pt x="39" y="50"/>
                  <a:pt x="39" y="50"/>
                </a:cubicBezTo>
                <a:cubicBezTo>
                  <a:pt x="39" y="49"/>
                  <a:pt x="39" y="49"/>
                  <a:pt x="40" y="49"/>
                </a:cubicBezTo>
                <a:cubicBezTo>
                  <a:pt x="40" y="49"/>
                  <a:pt x="40" y="48"/>
                  <a:pt x="40" y="48"/>
                </a:cubicBezTo>
                <a:cubicBezTo>
                  <a:pt x="40" y="46"/>
                  <a:pt x="40" y="46"/>
                  <a:pt x="40" y="46"/>
                </a:cubicBezTo>
                <a:cubicBezTo>
                  <a:pt x="42" y="45"/>
                  <a:pt x="42" y="45"/>
                  <a:pt x="42" y="45"/>
                </a:cubicBezTo>
                <a:cubicBezTo>
                  <a:pt x="42" y="44"/>
                  <a:pt x="42" y="44"/>
                  <a:pt x="42" y="44"/>
                </a:cubicBezTo>
                <a:cubicBezTo>
                  <a:pt x="41" y="43"/>
                  <a:pt x="41" y="43"/>
                  <a:pt x="41" y="43"/>
                </a:cubicBezTo>
                <a:cubicBezTo>
                  <a:pt x="41" y="43"/>
                  <a:pt x="41" y="43"/>
                  <a:pt x="41" y="43"/>
                </a:cubicBezTo>
                <a:cubicBezTo>
                  <a:pt x="41" y="43"/>
                  <a:pt x="40" y="43"/>
                  <a:pt x="40" y="43"/>
                </a:cubicBezTo>
                <a:cubicBezTo>
                  <a:pt x="40" y="43"/>
                  <a:pt x="40" y="42"/>
                  <a:pt x="40" y="42"/>
                </a:cubicBezTo>
                <a:cubicBezTo>
                  <a:pt x="39" y="42"/>
                  <a:pt x="39" y="42"/>
                  <a:pt x="39" y="42"/>
                </a:cubicBezTo>
                <a:cubicBezTo>
                  <a:pt x="39" y="42"/>
                  <a:pt x="38" y="43"/>
                  <a:pt x="38" y="43"/>
                </a:cubicBezTo>
                <a:cubicBezTo>
                  <a:pt x="37" y="43"/>
                  <a:pt x="35" y="44"/>
                  <a:pt x="35" y="44"/>
                </a:cubicBezTo>
                <a:cubicBezTo>
                  <a:pt x="35" y="44"/>
                  <a:pt x="34" y="44"/>
                  <a:pt x="34" y="44"/>
                </a:cubicBezTo>
                <a:cubicBezTo>
                  <a:pt x="34" y="44"/>
                  <a:pt x="32" y="44"/>
                  <a:pt x="32" y="44"/>
                </a:cubicBezTo>
                <a:cubicBezTo>
                  <a:pt x="32" y="44"/>
                  <a:pt x="31" y="43"/>
                  <a:pt x="31" y="43"/>
                </a:cubicBezTo>
                <a:cubicBezTo>
                  <a:pt x="30" y="43"/>
                  <a:pt x="30" y="43"/>
                  <a:pt x="30" y="43"/>
                </a:cubicBezTo>
                <a:cubicBezTo>
                  <a:pt x="30" y="43"/>
                  <a:pt x="29" y="44"/>
                  <a:pt x="29" y="44"/>
                </a:cubicBezTo>
                <a:cubicBezTo>
                  <a:pt x="29" y="44"/>
                  <a:pt x="29" y="44"/>
                  <a:pt x="29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3" y="38"/>
                  <a:pt x="23" y="38"/>
                  <a:pt x="23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19" y="37"/>
                  <a:pt x="19" y="37"/>
                  <a:pt x="19" y="37"/>
                </a:cubicBezTo>
                <a:cubicBezTo>
                  <a:pt x="18" y="37"/>
                  <a:pt x="18" y="37"/>
                  <a:pt x="18" y="37"/>
                </a:cubicBezTo>
                <a:cubicBezTo>
                  <a:pt x="17" y="38"/>
                  <a:pt x="17" y="38"/>
                  <a:pt x="17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37"/>
                  <a:pt x="16" y="37"/>
                  <a:pt x="16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6"/>
                  <a:pt x="8" y="35"/>
                  <a:pt x="8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7" y="35"/>
                  <a:pt x="6" y="34"/>
                  <a:pt x="6" y="34"/>
                </a:cubicBezTo>
                <a:cubicBezTo>
                  <a:pt x="6" y="33"/>
                  <a:pt x="6" y="31"/>
                  <a:pt x="6" y="31"/>
                </a:cubicBezTo>
                <a:cubicBezTo>
                  <a:pt x="6" y="31"/>
                  <a:pt x="7" y="30"/>
                  <a:pt x="7" y="30"/>
                </a:cubicBezTo>
                <a:cubicBezTo>
                  <a:pt x="7" y="30"/>
                  <a:pt x="7" y="29"/>
                  <a:pt x="7" y="29"/>
                </a:cubicBezTo>
                <a:cubicBezTo>
                  <a:pt x="7" y="29"/>
                  <a:pt x="7" y="28"/>
                  <a:pt x="6" y="28"/>
                </a:cubicBezTo>
                <a:cubicBezTo>
                  <a:pt x="6" y="28"/>
                  <a:pt x="5" y="26"/>
                  <a:pt x="5" y="26"/>
                </a:cubicBezTo>
                <a:cubicBezTo>
                  <a:pt x="5" y="26"/>
                  <a:pt x="5" y="25"/>
                  <a:pt x="5" y="25"/>
                </a:cubicBezTo>
                <a:cubicBezTo>
                  <a:pt x="5" y="24"/>
                  <a:pt x="4" y="23"/>
                  <a:pt x="4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2" y="21"/>
                  <a:pt x="2" y="21"/>
                  <a:pt x="2" y="21"/>
                </a:cubicBezTo>
                <a:cubicBezTo>
                  <a:pt x="1" y="22"/>
                  <a:pt x="1" y="22"/>
                  <a:pt x="1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2"/>
                  <a:pt x="3" y="18"/>
                  <a:pt x="3" y="18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2" y="17"/>
                  <a:pt x="2" y="16"/>
                </a:cubicBezTo>
                <a:cubicBezTo>
                  <a:pt x="2" y="16"/>
                  <a:pt x="3" y="16"/>
                  <a:pt x="3" y="15"/>
                </a:cubicBezTo>
                <a:cubicBezTo>
                  <a:pt x="3" y="15"/>
                  <a:pt x="3" y="14"/>
                  <a:pt x="3" y="14"/>
                </a:cubicBezTo>
                <a:cubicBezTo>
                  <a:pt x="3" y="14"/>
                  <a:pt x="3" y="13"/>
                  <a:pt x="3" y="13"/>
                </a:cubicBezTo>
                <a:cubicBezTo>
                  <a:pt x="3" y="13"/>
                  <a:pt x="6" y="8"/>
                  <a:pt x="6" y="8"/>
                </a:cubicBezTo>
                <a:cubicBezTo>
                  <a:pt x="6" y="8"/>
                  <a:pt x="7" y="8"/>
                  <a:pt x="7" y="8"/>
                </a:cubicBezTo>
                <a:cubicBezTo>
                  <a:pt x="8" y="8"/>
                  <a:pt x="8" y="7"/>
                  <a:pt x="8" y="7"/>
                </a:cubicBezTo>
                <a:cubicBezTo>
                  <a:pt x="9" y="5"/>
                  <a:pt x="9" y="5"/>
                  <a:pt x="9" y="5"/>
                </a:cubicBezTo>
                <a:cubicBezTo>
                  <a:pt x="10" y="4"/>
                  <a:pt x="10" y="4"/>
                  <a:pt x="10" y="4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3"/>
                  <a:pt x="14" y="4"/>
                  <a:pt x="14" y="4"/>
                </a:cubicBezTo>
                <a:cubicBezTo>
                  <a:pt x="13" y="4"/>
                  <a:pt x="11" y="4"/>
                  <a:pt x="11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5"/>
                  <a:pt x="10" y="6"/>
                  <a:pt x="10" y="7"/>
                </a:cubicBezTo>
                <a:cubicBezTo>
                  <a:pt x="10" y="7"/>
                  <a:pt x="10" y="8"/>
                  <a:pt x="11" y="8"/>
                </a:cubicBezTo>
                <a:cubicBezTo>
                  <a:pt x="11" y="8"/>
                  <a:pt x="11" y="10"/>
                  <a:pt x="12" y="10"/>
                </a:cubicBezTo>
                <a:cubicBezTo>
                  <a:pt x="12" y="10"/>
                  <a:pt x="12" y="11"/>
                  <a:pt x="12" y="11"/>
                </a:cubicBezTo>
                <a:cubicBezTo>
                  <a:pt x="12" y="11"/>
                  <a:pt x="12" y="13"/>
                  <a:pt x="12" y="13"/>
                </a:cubicBezTo>
                <a:cubicBezTo>
                  <a:pt x="12" y="13"/>
                  <a:pt x="11" y="14"/>
                  <a:pt x="11" y="15"/>
                </a:cubicBezTo>
                <a:cubicBezTo>
                  <a:pt x="10" y="15"/>
                  <a:pt x="10" y="15"/>
                  <a:pt x="10" y="16"/>
                </a:cubicBezTo>
                <a:cubicBezTo>
                  <a:pt x="9" y="16"/>
                  <a:pt x="9" y="17"/>
                  <a:pt x="9" y="17"/>
                </a:cubicBezTo>
                <a:cubicBezTo>
                  <a:pt x="8" y="18"/>
                  <a:pt x="9" y="18"/>
                  <a:pt x="9" y="18"/>
                </a:cubicBezTo>
                <a:cubicBezTo>
                  <a:pt x="10" y="19"/>
                  <a:pt x="10" y="19"/>
                  <a:pt x="10" y="20"/>
                </a:cubicBezTo>
                <a:cubicBezTo>
                  <a:pt x="11" y="20"/>
                  <a:pt x="11" y="21"/>
                  <a:pt x="11" y="21"/>
                </a:cubicBezTo>
                <a:cubicBezTo>
                  <a:pt x="11" y="22"/>
                  <a:pt x="11" y="23"/>
                  <a:pt x="12" y="23"/>
                </a:cubicBez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5" y="23"/>
                  <a:pt x="15" y="22"/>
                </a:cubicBezTo>
                <a:cubicBezTo>
                  <a:pt x="15" y="22"/>
                  <a:pt x="16" y="21"/>
                  <a:pt x="16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0"/>
                  <a:pt x="16" y="19"/>
                  <a:pt x="16" y="19"/>
                </a:cubicBezTo>
                <a:cubicBezTo>
                  <a:pt x="16" y="19"/>
                  <a:pt x="16" y="18"/>
                  <a:pt x="16" y="18"/>
                </a:cubicBezTo>
                <a:cubicBezTo>
                  <a:pt x="16" y="18"/>
                  <a:pt x="16" y="18"/>
                  <a:pt x="16" y="17"/>
                </a:cubicBezTo>
                <a:cubicBezTo>
                  <a:pt x="16" y="17"/>
                  <a:pt x="15" y="16"/>
                  <a:pt x="15" y="16"/>
                </a:cubicBezTo>
                <a:cubicBezTo>
                  <a:pt x="15" y="16"/>
                  <a:pt x="15" y="16"/>
                  <a:pt x="15" y="15"/>
                </a:cubicBezTo>
                <a:cubicBezTo>
                  <a:pt x="15" y="15"/>
                  <a:pt x="14" y="15"/>
                  <a:pt x="14" y="15"/>
                </a:cubicBezTo>
                <a:cubicBezTo>
                  <a:pt x="14" y="14"/>
                  <a:pt x="13" y="13"/>
                  <a:pt x="13" y="13"/>
                </a:cubicBezTo>
                <a:cubicBezTo>
                  <a:pt x="13" y="12"/>
                  <a:pt x="13" y="11"/>
                  <a:pt x="13" y="11"/>
                </a:cubicBezTo>
                <a:cubicBezTo>
                  <a:pt x="13" y="11"/>
                  <a:pt x="13" y="10"/>
                  <a:pt x="13" y="10"/>
                </a:cubicBezTo>
                <a:cubicBezTo>
                  <a:pt x="13" y="10"/>
                  <a:pt x="13" y="10"/>
                  <a:pt x="14" y="10"/>
                </a:cubicBezTo>
                <a:cubicBezTo>
                  <a:pt x="14" y="10"/>
                  <a:pt x="15" y="9"/>
                  <a:pt x="15" y="9"/>
                </a:cubicBezTo>
                <a:cubicBezTo>
                  <a:pt x="15" y="9"/>
                  <a:pt x="16" y="9"/>
                  <a:pt x="17" y="8"/>
                </a:cubicBezTo>
                <a:cubicBezTo>
                  <a:pt x="17" y="8"/>
                  <a:pt x="19" y="7"/>
                  <a:pt x="19" y="7"/>
                </a:cubicBezTo>
                <a:cubicBezTo>
                  <a:pt x="19" y="7"/>
                  <a:pt x="20" y="7"/>
                  <a:pt x="20" y="7"/>
                </a:cubicBezTo>
                <a:cubicBezTo>
                  <a:pt x="20" y="7"/>
                  <a:pt x="21" y="7"/>
                  <a:pt x="22" y="7"/>
                </a:cubicBezTo>
                <a:cubicBezTo>
                  <a:pt x="22" y="7"/>
                  <a:pt x="22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4" y="6"/>
                  <a:pt x="24" y="6"/>
                  <a:pt x="25" y="6"/>
                </a:cubicBezTo>
                <a:cubicBezTo>
                  <a:pt x="25" y="6"/>
                  <a:pt x="25" y="6"/>
                  <a:pt x="25" y="5"/>
                </a:cubicBezTo>
                <a:cubicBezTo>
                  <a:pt x="26" y="5"/>
                  <a:pt x="25" y="5"/>
                  <a:pt x="25" y="5"/>
                </a:cubicBezTo>
                <a:cubicBezTo>
                  <a:pt x="25" y="5"/>
                  <a:pt x="25" y="4"/>
                  <a:pt x="25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2" y="5"/>
                  <a:pt x="22" y="5"/>
                </a:cubicBezTo>
                <a:cubicBezTo>
                  <a:pt x="22" y="5"/>
                  <a:pt x="22" y="4"/>
                  <a:pt x="22" y="4"/>
                </a:cubicBezTo>
                <a:cubicBezTo>
                  <a:pt x="22" y="4"/>
                  <a:pt x="22" y="3"/>
                  <a:pt x="22" y="3"/>
                </a:cubicBezTo>
                <a:cubicBezTo>
                  <a:pt x="22" y="3"/>
                  <a:pt x="21" y="2"/>
                  <a:pt x="21" y="2"/>
                </a:cubicBezTo>
                <a:cubicBezTo>
                  <a:pt x="21" y="2"/>
                  <a:pt x="22" y="1"/>
                  <a:pt x="23" y="1"/>
                </a:cubicBezTo>
                <a:cubicBezTo>
                  <a:pt x="23" y="0"/>
                  <a:pt x="24" y="1"/>
                  <a:pt x="24" y="1"/>
                </a:cubicBezTo>
                <a:cubicBezTo>
                  <a:pt x="25" y="1"/>
                  <a:pt x="25" y="1"/>
                  <a:pt x="25" y="2"/>
                </a:cubicBezTo>
                <a:cubicBezTo>
                  <a:pt x="25" y="2"/>
                  <a:pt x="25" y="3"/>
                  <a:pt x="25" y="3"/>
                </a:cubicBezTo>
                <a:cubicBezTo>
                  <a:pt x="25" y="3"/>
                  <a:pt x="25" y="4"/>
                  <a:pt x="25" y="4"/>
                </a:cubicBezTo>
                <a:cubicBezTo>
                  <a:pt x="26" y="5"/>
                  <a:pt x="26" y="5"/>
                  <a:pt x="26" y="5"/>
                </a:cubicBezTo>
                <a:cubicBezTo>
                  <a:pt x="26" y="5"/>
                  <a:pt x="28" y="5"/>
                  <a:pt x="29" y="5"/>
                </a:cubicBezTo>
                <a:cubicBezTo>
                  <a:pt x="30" y="5"/>
                  <a:pt x="30" y="6"/>
                  <a:pt x="30" y="6"/>
                </a:cubicBezTo>
                <a:cubicBezTo>
                  <a:pt x="30" y="6"/>
                  <a:pt x="32" y="6"/>
                  <a:pt x="32" y="6"/>
                </a:cubicBezTo>
                <a:cubicBezTo>
                  <a:pt x="32" y="6"/>
                  <a:pt x="33" y="7"/>
                  <a:pt x="33" y="7"/>
                </a:cubicBezTo>
                <a:cubicBezTo>
                  <a:pt x="34" y="7"/>
                  <a:pt x="35" y="8"/>
                  <a:pt x="35" y="8"/>
                </a:cubicBezTo>
                <a:cubicBezTo>
                  <a:pt x="35" y="8"/>
                  <a:pt x="35" y="9"/>
                  <a:pt x="36" y="9"/>
                </a:cubicBezTo>
                <a:cubicBezTo>
                  <a:pt x="36" y="9"/>
                  <a:pt x="36" y="10"/>
                  <a:pt x="36" y="10"/>
                </a:cubicBezTo>
                <a:cubicBezTo>
                  <a:pt x="36" y="10"/>
                  <a:pt x="36" y="11"/>
                  <a:pt x="36" y="11"/>
                </a:cubicBezTo>
                <a:cubicBezTo>
                  <a:pt x="36" y="11"/>
                  <a:pt x="36" y="12"/>
                  <a:pt x="36" y="12"/>
                </a:cubicBezTo>
                <a:cubicBezTo>
                  <a:pt x="36" y="13"/>
                  <a:pt x="37" y="13"/>
                  <a:pt x="38" y="13"/>
                </a:cubicBezTo>
                <a:cubicBezTo>
                  <a:pt x="38" y="13"/>
                  <a:pt x="39" y="13"/>
                  <a:pt x="39" y="13"/>
                </a:cubicBezTo>
                <a:cubicBezTo>
                  <a:pt x="39" y="13"/>
                  <a:pt x="41" y="12"/>
                  <a:pt x="41" y="12"/>
                </a:cubicBezTo>
                <a:cubicBezTo>
                  <a:pt x="42" y="12"/>
                  <a:pt x="42" y="12"/>
                  <a:pt x="42" y="12"/>
                </a:cubicBezTo>
                <a:cubicBezTo>
                  <a:pt x="43" y="12"/>
                  <a:pt x="44" y="12"/>
                  <a:pt x="44" y="12"/>
                </a:cubicBezTo>
                <a:cubicBezTo>
                  <a:pt x="44" y="12"/>
                  <a:pt x="45" y="12"/>
                  <a:pt x="45" y="12"/>
                </a:cubicBezTo>
                <a:cubicBezTo>
                  <a:pt x="45" y="12"/>
                  <a:pt x="45" y="12"/>
                  <a:pt x="46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7" y="12"/>
                  <a:pt x="48" y="12"/>
                  <a:pt x="48" y="12"/>
                </a:cubicBezTo>
                <a:cubicBezTo>
                  <a:pt x="49" y="12"/>
                  <a:pt x="51" y="12"/>
                  <a:pt x="51" y="12"/>
                </a:cubicBezTo>
                <a:cubicBezTo>
                  <a:pt x="51" y="12"/>
                  <a:pt x="51" y="12"/>
                  <a:pt x="51" y="13"/>
                </a:cubicBezTo>
                <a:cubicBezTo>
                  <a:pt x="51" y="13"/>
                  <a:pt x="51" y="13"/>
                  <a:pt x="51" y="13"/>
                </a:cubicBezTo>
                <a:cubicBezTo>
                  <a:pt x="52" y="13"/>
                  <a:pt x="53" y="14"/>
                  <a:pt x="53" y="14"/>
                </a:cubicBezTo>
                <a:cubicBezTo>
                  <a:pt x="54" y="15"/>
                  <a:pt x="55" y="15"/>
                  <a:pt x="55" y="15"/>
                </a:cubicBezTo>
                <a:cubicBezTo>
                  <a:pt x="56" y="15"/>
                  <a:pt x="57" y="15"/>
                  <a:pt x="58" y="16"/>
                </a:cubicBezTo>
                <a:cubicBezTo>
                  <a:pt x="58" y="16"/>
                  <a:pt x="59" y="16"/>
                  <a:pt x="60" y="16"/>
                </a:cubicBezTo>
                <a:cubicBezTo>
                  <a:pt x="60" y="16"/>
                  <a:pt x="61" y="15"/>
                  <a:pt x="61" y="15"/>
                </a:cubicBezTo>
                <a:cubicBezTo>
                  <a:pt x="61" y="15"/>
                  <a:pt x="62" y="14"/>
                  <a:pt x="62" y="14"/>
                </a:cubicBezTo>
                <a:cubicBezTo>
                  <a:pt x="62" y="14"/>
                  <a:pt x="63" y="14"/>
                  <a:pt x="63" y="14"/>
                </a:cubicBezTo>
                <a:cubicBezTo>
                  <a:pt x="64" y="13"/>
                  <a:pt x="64" y="13"/>
                  <a:pt x="64" y="13"/>
                </a:cubicBezTo>
                <a:cubicBezTo>
                  <a:pt x="65" y="12"/>
                  <a:pt x="65" y="13"/>
                  <a:pt x="66" y="13"/>
                </a:cubicBezTo>
                <a:cubicBezTo>
                  <a:pt x="67" y="13"/>
                  <a:pt x="67" y="13"/>
                  <a:pt x="67" y="12"/>
                </a:cubicBezTo>
                <a:cubicBezTo>
                  <a:pt x="67" y="12"/>
                  <a:pt x="67" y="12"/>
                  <a:pt x="66" y="12"/>
                </a:cubicBezTo>
                <a:cubicBezTo>
                  <a:pt x="66" y="12"/>
                  <a:pt x="65" y="12"/>
                  <a:pt x="65" y="12"/>
                </a:cubicBezTo>
                <a:cubicBezTo>
                  <a:pt x="65" y="12"/>
                  <a:pt x="64" y="12"/>
                  <a:pt x="64" y="12"/>
                </a:cubicBezTo>
                <a:cubicBezTo>
                  <a:pt x="64" y="12"/>
                  <a:pt x="64" y="12"/>
                  <a:pt x="65" y="12"/>
                </a:cubicBezTo>
                <a:cubicBezTo>
                  <a:pt x="65" y="12"/>
                  <a:pt x="65" y="12"/>
                  <a:pt x="65" y="12"/>
                </a:cubicBezTo>
                <a:cubicBezTo>
                  <a:pt x="66" y="12"/>
                  <a:pt x="66" y="12"/>
                  <a:pt x="67" y="12"/>
                </a:cubicBezTo>
                <a:cubicBezTo>
                  <a:pt x="67" y="11"/>
                  <a:pt x="67" y="11"/>
                  <a:pt x="68" y="11"/>
                </a:cubicBezTo>
                <a:cubicBezTo>
                  <a:pt x="68" y="11"/>
                  <a:pt x="69" y="12"/>
                  <a:pt x="69" y="12"/>
                </a:cubicBezTo>
                <a:cubicBezTo>
                  <a:pt x="69" y="12"/>
                  <a:pt x="70" y="11"/>
                  <a:pt x="71" y="11"/>
                </a:cubicBezTo>
                <a:cubicBezTo>
                  <a:pt x="71" y="11"/>
                  <a:pt x="72" y="11"/>
                  <a:pt x="72" y="11"/>
                </a:cubicBezTo>
                <a:cubicBezTo>
                  <a:pt x="72" y="11"/>
                  <a:pt x="73" y="11"/>
                  <a:pt x="74" y="11"/>
                </a:cubicBezTo>
                <a:cubicBezTo>
                  <a:pt x="74" y="11"/>
                  <a:pt x="75" y="11"/>
                  <a:pt x="75" y="11"/>
                </a:cubicBezTo>
                <a:cubicBezTo>
                  <a:pt x="75" y="11"/>
                  <a:pt x="76" y="11"/>
                  <a:pt x="76" y="11"/>
                </a:cubicBezTo>
                <a:cubicBezTo>
                  <a:pt x="76" y="11"/>
                  <a:pt x="77" y="11"/>
                  <a:pt x="77" y="11"/>
                </a:cubicBezTo>
                <a:cubicBezTo>
                  <a:pt x="77" y="12"/>
                  <a:pt x="78" y="11"/>
                  <a:pt x="79" y="11"/>
                </a:cubicBezTo>
                <a:cubicBezTo>
                  <a:pt x="79" y="11"/>
                  <a:pt x="80" y="11"/>
                  <a:pt x="81" y="11"/>
                </a:cubicBezTo>
                <a:cubicBezTo>
                  <a:pt x="81" y="11"/>
                  <a:pt x="81" y="12"/>
                  <a:pt x="81" y="12"/>
                </a:cubicBezTo>
                <a:cubicBezTo>
                  <a:pt x="81" y="12"/>
                  <a:pt x="80" y="12"/>
                  <a:pt x="79" y="12"/>
                </a:cubicBezTo>
                <a:cubicBezTo>
                  <a:pt x="79" y="12"/>
                  <a:pt x="79" y="12"/>
                  <a:pt x="78" y="12"/>
                </a:cubicBezTo>
                <a:cubicBezTo>
                  <a:pt x="78" y="12"/>
                  <a:pt x="78" y="12"/>
                  <a:pt x="77" y="12"/>
                </a:cubicBezTo>
                <a:cubicBezTo>
                  <a:pt x="77" y="12"/>
                  <a:pt x="76" y="12"/>
                  <a:pt x="76" y="12"/>
                </a:cubicBezTo>
                <a:cubicBezTo>
                  <a:pt x="76" y="12"/>
                  <a:pt x="76" y="12"/>
                  <a:pt x="76" y="12"/>
                </a:cubicBezTo>
                <a:cubicBezTo>
                  <a:pt x="75" y="12"/>
                  <a:pt x="75" y="12"/>
                  <a:pt x="75" y="12"/>
                </a:cubicBezTo>
                <a:cubicBezTo>
                  <a:pt x="75" y="12"/>
                  <a:pt x="74" y="12"/>
                  <a:pt x="74" y="12"/>
                </a:cubicBezTo>
                <a:cubicBezTo>
                  <a:pt x="74" y="13"/>
                  <a:pt x="74" y="13"/>
                  <a:pt x="74" y="13"/>
                </a:cubicBezTo>
                <a:cubicBezTo>
                  <a:pt x="74" y="13"/>
                  <a:pt x="75" y="13"/>
                  <a:pt x="75" y="13"/>
                </a:cubicBezTo>
                <a:cubicBezTo>
                  <a:pt x="76" y="13"/>
                  <a:pt x="75" y="15"/>
                  <a:pt x="75" y="15"/>
                </a:cubicBezTo>
                <a:cubicBezTo>
                  <a:pt x="75" y="15"/>
                  <a:pt x="76" y="15"/>
                  <a:pt x="77" y="15"/>
                </a:cubicBezTo>
                <a:cubicBezTo>
                  <a:pt x="77" y="15"/>
                  <a:pt x="77" y="16"/>
                  <a:pt x="77" y="16"/>
                </a:cubicBezTo>
                <a:cubicBezTo>
                  <a:pt x="77" y="16"/>
                  <a:pt x="77" y="17"/>
                  <a:pt x="77" y="17"/>
                </a:cubicBezTo>
                <a:cubicBezTo>
                  <a:pt x="77" y="17"/>
                  <a:pt x="78" y="17"/>
                  <a:pt x="78" y="17"/>
                </a:cubicBezTo>
                <a:cubicBezTo>
                  <a:pt x="78" y="16"/>
                  <a:pt x="78" y="16"/>
                  <a:pt x="78" y="16"/>
                </a:cubicBezTo>
                <a:cubicBezTo>
                  <a:pt x="78" y="16"/>
                  <a:pt x="79" y="16"/>
                  <a:pt x="79" y="16"/>
                </a:cubicBezTo>
                <a:cubicBezTo>
                  <a:pt x="80" y="16"/>
                  <a:pt x="80" y="17"/>
                  <a:pt x="80" y="17"/>
                </a:cubicBezTo>
                <a:cubicBezTo>
                  <a:pt x="81" y="17"/>
                  <a:pt x="81" y="18"/>
                  <a:pt x="81" y="18"/>
                </a:cubicBezTo>
                <a:cubicBezTo>
                  <a:pt x="82" y="18"/>
                  <a:pt x="83" y="18"/>
                  <a:pt x="83" y="18"/>
                </a:cubicBezTo>
                <a:cubicBezTo>
                  <a:pt x="84" y="18"/>
                  <a:pt x="84" y="18"/>
                  <a:pt x="85" y="18"/>
                </a:cubicBezTo>
                <a:cubicBezTo>
                  <a:pt x="85" y="18"/>
                  <a:pt x="86" y="20"/>
                  <a:pt x="86" y="20"/>
                </a:cubicBezTo>
                <a:cubicBezTo>
                  <a:pt x="87" y="20"/>
                  <a:pt x="88" y="20"/>
                  <a:pt x="88" y="20"/>
                </a:cubicBezTo>
                <a:cubicBezTo>
                  <a:pt x="89" y="21"/>
                  <a:pt x="89" y="21"/>
                  <a:pt x="88" y="21"/>
                </a:cubicBezTo>
                <a:cubicBezTo>
                  <a:pt x="88" y="21"/>
                  <a:pt x="88" y="22"/>
                  <a:pt x="87" y="22"/>
                </a:cubicBezTo>
                <a:cubicBezTo>
                  <a:pt x="87" y="22"/>
                  <a:pt x="87" y="22"/>
                  <a:pt x="87" y="22"/>
                </a:cubicBezTo>
                <a:cubicBezTo>
                  <a:pt x="88" y="22"/>
                  <a:pt x="89" y="22"/>
                  <a:pt x="89" y="22"/>
                </a:cubicBezTo>
                <a:cubicBezTo>
                  <a:pt x="89" y="22"/>
                  <a:pt x="89" y="22"/>
                  <a:pt x="88" y="23"/>
                </a:cubicBezTo>
                <a:cubicBezTo>
                  <a:pt x="88" y="23"/>
                  <a:pt x="88" y="23"/>
                  <a:pt x="88" y="23"/>
                </a:cubicBezTo>
                <a:cubicBezTo>
                  <a:pt x="88" y="24"/>
                  <a:pt x="89" y="24"/>
                  <a:pt x="89" y="24"/>
                </a:cubicBezTo>
                <a:cubicBezTo>
                  <a:pt x="89" y="24"/>
                  <a:pt x="88" y="24"/>
                  <a:pt x="88" y="24"/>
                </a:cubicBezTo>
                <a:cubicBezTo>
                  <a:pt x="88" y="24"/>
                  <a:pt x="89" y="25"/>
                  <a:pt x="89" y="25"/>
                </a:cubicBezTo>
                <a:cubicBezTo>
                  <a:pt x="89" y="25"/>
                  <a:pt x="90" y="26"/>
                  <a:pt x="90" y="26"/>
                </a:cubicBezTo>
                <a:cubicBezTo>
                  <a:pt x="90" y="26"/>
                  <a:pt x="89" y="26"/>
                  <a:pt x="88" y="26"/>
                </a:cubicBezTo>
                <a:cubicBezTo>
                  <a:pt x="88" y="26"/>
                  <a:pt x="88" y="26"/>
                  <a:pt x="88" y="26"/>
                </a:cubicBezTo>
                <a:cubicBezTo>
                  <a:pt x="88" y="26"/>
                  <a:pt x="89" y="26"/>
                  <a:pt x="89" y="26"/>
                </a:cubicBezTo>
                <a:cubicBezTo>
                  <a:pt x="90" y="26"/>
                  <a:pt x="90" y="27"/>
                  <a:pt x="90" y="27"/>
                </a:cubicBezTo>
                <a:cubicBezTo>
                  <a:pt x="90" y="27"/>
                  <a:pt x="91" y="26"/>
                  <a:pt x="91" y="26"/>
                </a:cubicBezTo>
                <a:cubicBezTo>
                  <a:pt x="91" y="26"/>
                  <a:pt x="92" y="26"/>
                  <a:pt x="92" y="26"/>
                </a:cubicBezTo>
                <a:cubicBezTo>
                  <a:pt x="92" y="26"/>
                  <a:pt x="93" y="26"/>
                  <a:pt x="94" y="26"/>
                </a:cubicBezTo>
                <a:cubicBezTo>
                  <a:pt x="94" y="26"/>
                  <a:pt x="94" y="27"/>
                  <a:pt x="94" y="27"/>
                </a:cubicBezTo>
                <a:cubicBezTo>
                  <a:pt x="95" y="27"/>
                  <a:pt x="95" y="28"/>
                  <a:pt x="95" y="28"/>
                </a:cubicBezTo>
                <a:cubicBezTo>
                  <a:pt x="95" y="29"/>
                  <a:pt x="95" y="29"/>
                  <a:pt x="95" y="29"/>
                </a:cubicBezTo>
                <a:cubicBezTo>
                  <a:pt x="94" y="29"/>
                  <a:pt x="94" y="29"/>
                  <a:pt x="94" y="29"/>
                </a:cubicBezTo>
                <a:cubicBezTo>
                  <a:pt x="94" y="29"/>
                  <a:pt x="93" y="31"/>
                  <a:pt x="93" y="31"/>
                </a:cubicBezTo>
                <a:cubicBezTo>
                  <a:pt x="93" y="31"/>
                  <a:pt x="91" y="31"/>
                  <a:pt x="91" y="31"/>
                </a:cubicBezTo>
                <a:cubicBezTo>
                  <a:pt x="90" y="32"/>
                  <a:pt x="90" y="32"/>
                  <a:pt x="90" y="32"/>
                </a:cubicBezTo>
                <a:cubicBezTo>
                  <a:pt x="90" y="33"/>
                  <a:pt x="90" y="33"/>
                  <a:pt x="90" y="33"/>
                </a:cubicBezTo>
                <a:cubicBezTo>
                  <a:pt x="89" y="34"/>
                  <a:pt x="89" y="34"/>
                  <a:pt x="89" y="34"/>
                </a:cubicBezTo>
                <a:cubicBezTo>
                  <a:pt x="89" y="34"/>
                  <a:pt x="90" y="35"/>
                  <a:pt x="90" y="35"/>
                </a:cubicBezTo>
                <a:cubicBezTo>
                  <a:pt x="90" y="35"/>
                  <a:pt x="90" y="36"/>
                  <a:pt x="90" y="36"/>
                </a:cubicBezTo>
                <a:cubicBezTo>
                  <a:pt x="90" y="37"/>
                  <a:pt x="90" y="37"/>
                  <a:pt x="90" y="37"/>
                </a:cubicBezTo>
                <a:cubicBezTo>
                  <a:pt x="91" y="36"/>
                  <a:pt x="91" y="36"/>
                  <a:pt x="91" y="36"/>
                </a:cubicBezTo>
                <a:cubicBezTo>
                  <a:pt x="92" y="37"/>
                  <a:pt x="92" y="37"/>
                  <a:pt x="92" y="37"/>
                </a:cubicBezTo>
                <a:cubicBezTo>
                  <a:pt x="92" y="37"/>
                  <a:pt x="92" y="37"/>
                  <a:pt x="92" y="37"/>
                </a:cubicBezTo>
                <a:cubicBezTo>
                  <a:pt x="91" y="38"/>
                  <a:pt x="91" y="38"/>
                  <a:pt x="91" y="38"/>
                </a:cubicBezTo>
                <a:cubicBezTo>
                  <a:pt x="89" y="39"/>
                  <a:pt x="89" y="39"/>
                  <a:pt x="89" y="39"/>
                </a:cubicBezTo>
                <a:cubicBezTo>
                  <a:pt x="89" y="39"/>
                  <a:pt x="88" y="39"/>
                  <a:pt x="88" y="39"/>
                </a:cubicBezTo>
                <a:cubicBezTo>
                  <a:pt x="88" y="39"/>
                  <a:pt x="88" y="39"/>
                  <a:pt x="88" y="39"/>
                </a:cubicBezTo>
                <a:cubicBezTo>
                  <a:pt x="87" y="39"/>
                  <a:pt x="87" y="39"/>
                  <a:pt x="87" y="39"/>
                </a:cubicBezTo>
                <a:cubicBezTo>
                  <a:pt x="86" y="39"/>
                  <a:pt x="86" y="39"/>
                  <a:pt x="86" y="39"/>
                </a:cubicBezTo>
                <a:cubicBezTo>
                  <a:pt x="86" y="40"/>
                  <a:pt x="86" y="40"/>
                  <a:pt x="86" y="40"/>
                </a:cubicBezTo>
                <a:cubicBezTo>
                  <a:pt x="86" y="40"/>
                  <a:pt x="86" y="40"/>
                  <a:pt x="86" y="40"/>
                </a:cubicBezTo>
                <a:cubicBezTo>
                  <a:pt x="86" y="41"/>
                  <a:pt x="86" y="41"/>
                  <a:pt x="86" y="41"/>
                </a:cubicBezTo>
                <a:cubicBezTo>
                  <a:pt x="86" y="43"/>
                  <a:pt x="86" y="43"/>
                  <a:pt x="86" y="43"/>
                </a:cubicBezTo>
                <a:cubicBezTo>
                  <a:pt x="84" y="45"/>
                  <a:pt x="84" y="45"/>
                  <a:pt x="84" y="45"/>
                </a:cubicBezTo>
                <a:cubicBezTo>
                  <a:pt x="89" y="50"/>
                  <a:pt x="89" y="50"/>
                  <a:pt x="89" y="50"/>
                </a:cubicBezTo>
                <a:cubicBezTo>
                  <a:pt x="89" y="50"/>
                  <a:pt x="90" y="52"/>
                  <a:pt x="90" y="52"/>
                </a:cubicBezTo>
                <a:cubicBezTo>
                  <a:pt x="90" y="52"/>
                  <a:pt x="90" y="53"/>
                  <a:pt x="90" y="53"/>
                </a:cubicBezTo>
                <a:cubicBezTo>
                  <a:pt x="90" y="53"/>
                  <a:pt x="89" y="53"/>
                  <a:pt x="89" y="53"/>
                </a:cubicBezTo>
                <a:cubicBezTo>
                  <a:pt x="88" y="54"/>
                  <a:pt x="88" y="54"/>
                  <a:pt x="88" y="54"/>
                </a:cubicBezTo>
                <a:cubicBezTo>
                  <a:pt x="88" y="55"/>
                  <a:pt x="88" y="55"/>
                  <a:pt x="88" y="55"/>
                </a:cubicBezTo>
                <a:cubicBezTo>
                  <a:pt x="87" y="55"/>
                  <a:pt x="87" y="55"/>
                  <a:pt x="87" y="55"/>
                </a:cubicBezTo>
                <a:cubicBezTo>
                  <a:pt x="87" y="55"/>
                  <a:pt x="87" y="55"/>
                  <a:pt x="87" y="55"/>
                </a:cubicBezTo>
                <a:cubicBezTo>
                  <a:pt x="86" y="55"/>
                  <a:pt x="86" y="55"/>
                  <a:pt x="86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84" y="56"/>
                  <a:pt x="84" y="56"/>
                  <a:pt x="84" y="56"/>
                </a:cubicBezTo>
                <a:cubicBezTo>
                  <a:pt x="84" y="56"/>
                  <a:pt x="84" y="56"/>
                  <a:pt x="84" y="56"/>
                </a:cubicBezTo>
                <a:cubicBezTo>
                  <a:pt x="83" y="57"/>
                  <a:pt x="83" y="57"/>
                  <a:pt x="83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1" y="57"/>
                  <a:pt x="81" y="58"/>
                </a:cubicBezTo>
                <a:cubicBezTo>
                  <a:pt x="81" y="58"/>
                  <a:pt x="81" y="58"/>
                  <a:pt x="81" y="58"/>
                </a:cubicBezTo>
                <a:cubicBezTo>
                  <a:pt x="80" y="57"/>
                  <a:pt x="80" y="57"/>
                  <a:pt x="80" y="57"/>
                </a:cubicBezTo>
                <a:cubicBezTo>
                  <a:pt x="79" y="58"/>
                  <a:pt x="79" y="58"/>
                  <a:pt x="79" y="58"/>
                </a:cubicBezTo>
                <a:cubicBezTo>
                  <a:pt x="78" y="58"/>
                  <a:pt x="78" y="58"/>
                  <a:pt x="78" y="58"/>
                </a:cubicBezTo>
                <a:cubicBezTo>
                  <a:pt x="77" y="57"/>
                  <a:pt x="77" y="57"/>
                  <a:pt x="77" y="57"/>
                </a:cubicBezTo>
                <a:cubicBezTo>
                  <a:pt x="76" y="59"/>
                  <a:pt x="76" y="59"/>
                  <a:pt x="76" y="59"/>
                </a:cubicBezTo>
                <a:cubicBezTo>
                  <a:pt x="75" y="59"/>
                  <a:pt x="75" y="59"/>
                  <a:pt x="75" y="59"/>
                </a:cubicBezTo>
                <a:cubicBezTo>
                  <a:pt x="75" y="59"/>
                  <a:pt x="75" y="59"/>
                  <a:pt x="75" y="60"/>
                </a:cubicBezTo>
                <a:cubicBezTo>
                  <a:pt x="75" y="60"/>
                  <a:pt x="75" y="60"/>
                  <a:pt x="75" y="60"/>
                </a:cubicBezTo>
                <a:cubicBezTo>
                  <a:pt x="75" y="60"/>
                  <a:pt x="75" y="61"/>
                  <a:pt x="75" y="61"/>
                </a:cubicBezTo>
                <a:cubicBezTo>
                  <a:pt x="75" y="61"/>
                  <a:pt x="74" y="61"/>
                  <a:pt x="74" y="61"/>
                </a:cubicBezTo>
                <a:cubicBezTo>
                  <a:pt x="74" y="61"/>
                  <a:pt x="74" y="61"/>
                  <a:pt x="74" y="61"/>
                </a:cubicBezTo>
                <a:cubicBezTo>
                  <a:pt x="74" y="61"/>
                  <a:pt x="73" y="61"/>
                  <a:pt x="73" y="61"/>
                </a:cubicBezTo>
                <a:cubicBezTo>
                  <a:pt x="73" y="61"/>
                  <a:pt x="73" y="61"/>
                  <a:pt x="72" y="61"/>
                </a:cubicBezTo>
                <a:cubicBezTo>
                  <a:pt x="72" y="61"/>
                  <a:pt x="72" y="60"/>
                  <a:pt x="72" y="60"/>
                </a:cubicBezTo>
                <a:cubicBezTo>
                  <a:pt x="72" y="60"/>
                  <a:pt x="72" y="60"/>
                  <a:pt x="72" y="60"/>
                </a:cubicBezTo>
                <a:cubicBezTo>
                  <a:pt x="71" y="60"/>
                  <a:pt x="71" y="60"/>
                  <a:pt x="71" y="59"/>
                </a:cubicBezTo>
                <a:cubicBezTo>
                  <a:pt x="71" y="59"/>
                  <a:pt x="71" y="59"/>
                  <a:pt x="71" y="59"/>
                </a:cubicBezTo>
                <a:cubicBezTo>
                  <a:pt x="70" y="59"/>
                  <a:pt x="70" y="59"/>
                  <a:pt x="70" y="59"/>
                </a:cubicBezTo>
                <a:cubicBezTo>
                  <a:pt x="70" y="59"/>
                  <a:pt x="70" y="59"/>
                  <a:pt x="70" y="59"/>
                </a:cubicBezTo>
                <a:cubicBezTo>
                  <a:pt x="70" y="59"/>
                  <a:pt x="69" y="60"/>
                  <a:pt x="69" y="60"/>
                </a:cubicBezTo>
                <a:cubicBezTo>
                  <a:pt x="68" y="59"/>
                  <a:pt x="68" y="59"/>
                  <a:pt x="68" y="59"/>
                </a:cubicBezTo>
                <a:cubicBezTo>
                  <a:pt x="68" y="59"/>
                  <a:pt x="68" y="59"/>
                  <a:pt x="68" y="59"/>
                </a:cubicBezTo>
                <a:cubicBezTo>
                  <a:pt x="68" y="59"/>
                  <a:pt x="67" y="59"/>
                  <a:pt x="67" y="59"/>
                </a:cubicBezTo>
                <a:cubicBezTo>
                  <a:pt x="66" y="60"/>
                  <a:pt x="66" y="60"/>
                  <a:pt x="66" y="60"/>
                </a:cubicBezTo>
                <a:cubicBezTo>
                  <a:pt x="65" y="58"/>
                  <a:pt x="65" y="58"/>
                  <a:pt x="65" y="58"/>
                </a:cubicBezTo>
                <a:cubicBezTo>
                  <a:pt x="62" y="58"/>
                  <a:pt x="62" y="58"/>
                  <a:pt x="62" y="58"/>
                </a:cubicBezTo>
                <a:cubicBezTo>
                  <a:pt x="61" y="57"/>
                  <a:pt x="61" y="57"/>
                  <a:pt x="61" y="57"/>
                </a:cubicBezTo>
                <a:cubicBezTo>
                  <a:pt x="60" y="57"/>
                  <a:pt x="60" y="57"/>
                  <a:pt x="60" y="57"/>
                </a:cubicBezTo>
                <a:cubicBezTo>
                  <a:pt x="60" y="57"/>
                  <a:pt x="60" y="57"/>
                  <a:pt x="60" y="57"/>
                </a:cubicBezTo>
                <a:cubicBezTo>
                  <a:pt x="60" y="58"/>
                  <a:pt x="60" y="58"/>
                  <a:pt x="60" y="58"/>
                </a:cubicBezTo>
                <a:cubicBezTo>
                  <a:pt x="60" y="58"/>
                  <a:pt x="61" y="58"/>
                  <a:pt x="61" y="58"/>
                </a:cubicBezTo>
                <a:cubicBezTo>
                  <a:pt x="61" y="58"/>
                  <a:pt x="62" y="60"/>
                  <a:pt x="62" y="60"/>
                </a:cubicBezTo>
                <a:cubicBezTo>
                  <a:pt x="65" y="62"/>
                  <a:pt x="65" y="62"/>
                  <a:pt x="65" y="62"/>
                </a:cubicBezTo>
                <a:cubicBezTo>
                  <a:pt x="65" y="64"/>
                  <a:pt x="65" y="64"/>
                  <a:pt x="65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4" y="65"/>
                  <a:pt x="64" y="65"/>
                  <a:pt x="64" y="65"/>
                </a:cubicBezTo>
                <a:cubicBezTo>
                  <a:pt x="66" y="68"/>
                  <a:pt x="66" y="68"/>
                  <a:pt x="66" y="68"/>
                </a:cubicBezTo>
                <a:cubicBezTo>
                  <a:pt x="66" y="69"/>
                  <a:pt x="66" y="69"/>
                  <a:pt x="66" y="69"/>
                </a:cubicBezTo>
                <a:cubicBezTo>
                  <a:pt x="66" y="69"/>
                  <a:pt x="66" y="69"/>
                  <a:pt x="66" y="69"/>
                </a:cubicBezTo>
                <a:cubicBezTo>
                  <a:pt x="67" y="70"/>
                  <a:pt x="67" y="70"/>
                  <a:pt x="67" y="70"/>
                </a:cubicBezTo>
                <a:cubicBezTo>
                  <a:pt x="67" y="70"/>
                  <a:pt x="69" y="70"/>
                  <a:pt x="69" y="70"/>
                </a:cubicBezTo>
                <a:cubicBezTo>
                  <a:pt x="69" y="70"/>
                  <a:pt x="70" y="70"/>
                  <a:pt x="70" y="70"/>
                </a:cubicBezTo>
                <a:cubicBezTo>
                  <a:pt x="70" y="71"/>
                  <a:pt x="70" y="71"/>
                  <a:pt x="70" y="71"/>
                </a:cubicBezTo>
                <a:cubicBezTo>
                  <a:pt x="70" y="72"/>
                  <a:pt x="70" y="72"/>
                  <a:pt x="70" y="72"/>
                </a:cubicBezTo>
                <a:cubicBezTo>
                  <a:pt x="69" y="72"/>
                  <a:pt x="69" y="72"/>
                  <a:pt x="69" y="72"/>
                </a:cubicBezTo>
                <a:cubicBezTo>
                  <a:pt x="67" y="73"/>
                  <a:pt x="67" y="73"/>
                  <a:pt x="67" y="73"/>
                </a:cubicBezTo>
                <a:cubicBezTo>
                  <a:pt x="65" y="73"/>
                  <a:pt x="65" y="73"/>
                  <a:pt x="65" y="73"/>
                </a:cubicBezTo>
                <a:cubicBezTo>
                  <a:pt x="65" y="76"/>
                  <a:pt x="65" y="76"/>
                  <a:pt x="65" y="76"/>
                </a:cubicBezTo>
                <a:cubicBezTo>
                  <a:pt x="64" y="77"/>
                  <a:pt x="64" y="77"/>
                  <a:pt x="64" y="77"/>
                </a:cubicBezTo>
                <a:cubicBezTo>
                  <a:pt x="64" y="77"/>
                  <a:pt x="64" y="77"/>
                  <a:pt x="64" y="77"/>
                </a:cubicBezTo>
                <a:cubicBezTo>
                  <a:pt x="64" y="77"/>
                  <a:pt x="63" y="77"/>
                  <a:pt x="63" y="77"/>
                </a:cubicBezTo>
                <a:cubicBezTo>
                  <a:pt x="63" y="77"/>
                  <a:pt x="63" y="76"/>
                  <a:pt x="63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3" y="76"/>
                  <a:pt x="62" y="78"/>
                  <a:pt x="61" y="78"/>
                </a:cubicBezTo>
                <a:cubicBezTo>
                  <a:pt x="61" y="78"/>
                  <a:pt x="61" y="78"/>
                  <a:pt x="61" y="78"/>
                </a:cubicBezTo>
                <a:cubicBezTo>
                  <a:pt x="60" y="78"/>
                  <a:pt x="60" y="78"/>
                  <a:pt x="60" y="78"/>
                </a:cubicBezTo>
                <a:cubicBezTo>
                  <a:pt x="60" y="78"/>
                  <a:pt x="60" y="78"/>
                  <a:pt x="60" y="78"/>
                </a:cubicBezTo>
                <a:cubicBezTo>
                  <a:pt x="60" y="78"/>
                  <a:pt x="59" y="78"/>
                  <a:pt x="59" y="78"/>
                </a:cubicBezTo>
                <a:cubicBezTo>
                  <a:pt x="59" y="78"/>
                  <a:pt x="59" y="79"/>
                  <a:pt x="59" y="79"/>
                </a:cubicBezTo>
                <a:cubicBezTo>
                  <a:pt x="58" y="79"/>
                  <a:pt x="58" y="79"/>
                  <a:pt x="58" y="79"/>
                </a:cubicBezTo>
                <a:cubicBezTo>
                  <a:pt x="58" y="79"/>
                  <a:pt x="58" y="80"/>
                  <a:pt x="58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57" y="80"/>
                  <a:pt x="57" y="80"/>
                  <a:pt x="57" y="80"/>
                </a:cubicBezTo>
                <a:cubicBezTo>
                  <a:pt x="57" y="80"/>
                  <a:pt x="56" y="81"/>
                  <a:pt x="56" y="82"/>
                </a:cubicBezTo>
                <a:cubicBezTo>
                  <a:pt x="56" y="82"/>
                  <a:pt x="55" y="82"/>
                  <a:pt x="55" y="82"/>
                </a:cubicBezTo>
                <a:cubicBezTo>
                  <a:pt x="55" y="82"/>
                  <a:pt x="55" y="82"/>
                  <a:pt x="55" y="82"/>
                </a:cubicBezTo>
                <a:cubicBezTo>
                  <a:pt x="55" y="82"/>
                  <a:pt x="55" y="82"/>
                  <a:pt x="55" y="82"/>
                </a:cubicBezTo>
                <a:cubicBezTo>
                  <a:pt x="55" y="81"/>
                  <a:pt x="55" y="81"/>
                  <a:pt x="55" y="81"/>
                </a:cubicBezTo>
                <a:cubicBezTo>
                  <a:pt x="55" y="81"/>
                  <a:pt x="55" y="80"/>
                  <a:pt x="55" y="80"/>
                </a:cubicBezTo>
                <a:cubicBezTo>
                  <a:pt x="55" y="80"/>
                  <a:pt x="55" y="80"/>
                  <a:pt x="55" y="80"/>
                </a:cubicBezTo>
                <a:cubicBezTo>
                  <a:pt x="55" y="80"/>
                  <a:pt x="53" y="80"/>
                  <a:pt x="53" y="80"/>
                </a:cubicBezTo>
                <a:cubicBezTo>
                  <a:pt x="53" y="80"/>
                  <a:pt x="53" y="80"/>
                  <a:pt x="53" y="80"/>
                </a:cubicBezTo>
                <a:cubicBezTo>
                  <a:pt x="51" y="82"/>
                  <a:pt x="51" y="82"/>
                  <a:pt x="51" y="82"/>
                </a:cubicBezTo>
                <a:lnTo>
                  <a:pt x="49" y="82"/>
                </a:lnTo>
                <a:close/>
                <a:moveTo>
                  <a:pt x="67" y="9"/>
                </a:moveTo>
                <a:cubicBezTo>
                  <a:pt x="68" y="9"/>
                  <a:pt x="67" y="9"/>
                  <a:pt x="67" y="8"/>
                </a:cubicBezTo>
                <a:cubicBezTo>
                  <a:pt x="67" y="8"/>
                  <a:pt x="67" y="8"/>
                  <a:pt x="67" y="8"/>
                </a:cubicBezTo>
                <a:cubicBezTo>
                  <a:pt x="67" y="8"/>
                  <a:pt x="67" y="8"/>
                  <a:pt x="67" y="8"/>
                </a:cubicBezTo>
                <a:cubicBezTo>
                  <a:pt x="67" y="8"/>
                  <a:pt x="67" y="8"/>
                  <a:pt x="67" y="8"/>
                </a:cubicBezTo>
                <a:cubicBezTo>
                  <a:pt x="67" y="8"/>
                  <a:pt x="66" y="8"/>
                  <a:pt x="66" y="8"/>
                </a:cubicBezTo>
                <a:cubicBezTo>
                  <a:pt x="66" y="8"/>
                  <a:pt x="66" y="8"/>
                  <a:pt x="66" y="8"/>
                </a:cubicBezTo>
                <a:cubicBezTo>
                  <a:pt x="66" y="8"/>
                  <a:pt x="66" y="8"/>
                  <a:pt x="66" y="8"/>
                </a:cubicBezTo>
                <a:cubicBezTo>
                  <a:pt x="66" y="8"/>
                  <a:pt x="66" y="8"/>
                  <a:pt x="66" y="8"/>
                </a:cubicBezTo>
                <a:cubicBezTo>
                  <a:pt x="66" y="9"/>
                  <a:pt x="66" y="9"/>
                  <a:pt x="66" y="9"/>
                </a:cubicBezTo>
                <a:cubicBezTo>
                  <a:pt x="66" y="9"/>
                  <a:pt x="65" y="9"/>
                  <a:pt x="65" y="9"/>
                </a:cubicBezTo>
                <a:cubicBezTo>
                  <a:pt x="65" y="9"/>
                  <a:pt x="65" y="9"/>
                  <a:pt x="65" y="9"/>
                </a:cubicBezTo>
                <a:cubicBezTo>
                  <a:pt x="64" y="9"/>
                  <a:pt x="64" y="9"/>
                  <a:pt x="64" y="9"/>
                </a:cubicBezTo>
                <a:cubicBezTo>
                  <a:pt x="64" y="9"/>
                  <a:pt x="64" y="9"/>
                  <a:pt x="63" y="9"/>
                </a:cubicBezTo>
                <a:cubicBezTo>
                  <a:pt x="63" y="9"/>
                  <a:pt x="63" y="9"/>
                  <a:pt x="63" y="9"/>
                </a:cubicBezTo>
                <a:cubicBezTo>
                  <a:pt x="63" y="9"/>
                  <a:pt x="63" y="9"/>
                  <a:pt x="63" y="9"/>
                </a:cubicBezTo>
                <a:cubicBezTo>
                  <a:pt x="63" y="9"/>
                  <a:pt x="63" y="9"/>
                  <a:pt x="63" y="9"/>
                </a:cubicBezTo>
                <a:cubicBezTo>
                  <a:pt x="63" y="9"/>
                  <a:pt x="63" y="9"/>
                  <a:pt x="63" y="9"/>
                </a:cubicBezTo>
                <a:cubicBezTo>
                  <a:pt x="63" y="9"/>
                  <a:pt x="64" y="9"/>
                  <a:pt x="64" y="9"/>
                </a:cubicBezTo>
                <a:cubicBezTo>
                  <a:pt x="64" y="9"/>
                  <a:pt x="64" y="9"/>
                  <a:pt x="64" y="10"/>
                </a:cubicBezTo>
                <a:cubicBezTo>
                  <a:pt x="64" y="10"/>
                  <a:pt x="64" y="10"/>
                  <a:pt x="65" y="9"/>
                </a:cubicBezTo>
                <a:cubicBezTo>
                  <a:pt x="65" y="9"/>
                  <a:pt x="65" y="9"/>
                  <a:pt x="65" y="9"/>
                </a:cubicBezTo>
                <a:cubicBezTo>
                  <a:pt x="65" y="9"/>
                  <a:pt x="65" y="9"/>
                  <a:pt x="65" y="9"/>
                </a:cubicBezTo>
                <a:cubicBezTo>
                  <a:pt x="65" y="9"/>
                  <a:pt x="65" y="10"/>
                  <a:pt x="65" y="10"/>
                </a:cubicBezTo>
                <a:cubicBezTo>
                  <a:pt x="65" y="10"/>
                  <a:pt x="65" y="10"/>
                  <a:pt x="66" y="10"/>
                </a:cubicBezTo>
                <a:cubicBezTo>
                  <a:pt x="66" y="10"/>
                  <a:pt x="66" y="10"/>
                  <a:pt x="66" y="10"/>
                </a:cubicBezTo>
                <a:cubicBezTo>
                  <a:pt x="66" y="10"/>
                  <a:pt x="67" y="10"/>
                  <a:pt x="67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7" y="9"/>
                  <a:pt x="67" y="9"/>
                  <a:pt x="67" y="9"/>
                </a:cubicBezTo>
                <a:cubicBezTo>
                  <a:pt x="67" y="9"/>
                  <a:pt x="67" y="9"/>
                  <a:pt x="67" y="9"/>
                </a:cubicBezTo>
                <a:cubicBezTo>
                  <a:pt x="67" y="9"/>
                  <a:pt x="67" y="9"/>
                  <a:pt x="67" y="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68" name="Freeform 680">
            <a:extLst>
              <a:ext uri="{FF2B5EF4-FFF2-40B4-BE49-F238E27FC236}">
                <a16:creationId xmlns:a16="http://schemas.microsoft.com/office/drawing/2014/main" id="{78E47E7A-3F38-FF98-8E31-B083862BED55}"/>
              </a:ext>
            </a:extLst>
          </p:cNvPr>
          <p:cNvSpPr>
            <a:spLocks/>
          </p:cNvSpPr>
          <p:nvPr/>
        </p:nvSpPr>
        <p:spPr bwMode="auto">
          <a:xfrm>
            <a:off x="2263277" y="4587418"/>
            <a:ext cx="81464" cy="75474"/>
          </a:xfrm>
          <a:custGeom>
            <a:avLst/>
            <a:gdLst>
              <a:gd name="T0" fmla="*/ 38 w 38"/>
              <a:gd name="T1" fmla="*/ 22 h 40"/>
              <a:gd name="T2" fmla="*/ 34 w 38"/>
              <a:gd name="T3" fmla="*/ 18 h 40"/>
              <a:gd name="T4" fmla="*/ 33 w 38"/>
              <a:gd name="T5" fmla="*/ 16 h 40"/>
              <a:gd name="T6" fmla="*/ 31 w 38"/>
              <a:gd name="T7" fmla="*/ 15 h 40"/>
              <a:gd name="T8" fmla="*/ 28 w 38"/>
              <a:gd name="T9" fmla="*/ 13 h 40"/>
              <a:gd name="T10" fmla="*/ 26 w 38"/>
              <a:gd name="T11" fmla="*/ 11 h 40"/>
              <a:gd name="T12" fmla="*/ 24 w 38"/>
              <a:gd name="T13" fmla="*/ 9 h 40"/>
              <a:gd name="T14" fmla="*/ 23 w 38"/>
              <a:gd name="T15" fmla="*/ 10 h 40"/>
              <a:gd name="T16" fmla="*/ 22 w 38"/>
              <a:gd name="T17" fmla="*/ 7 h 40"/>
              <a:gd name="T18" fmla="*/ 20 w 38"/>
              <a:gd name="T19" fmla="*/ 6 h 40"/>
              <a:gd name="T20" fmla="*/ 18 w 38"/>
              <a:gd name="T21" fmla="*/ 8 h 40"/>
              <a:gd name="T22" fmla="*/ 17 w 38"/>
              <a:gd name="T23" fmla="*/ 6 h 40"/>
              <a:gd name="T24" fmla="*/ 11 w 38"/>
              <a:gd name="T25" fmla="*/ 0 h 40"/>
              <a:gd name="T26" fmla="*/ 9 w 38"/>
              <a:gd name="T27" fmla="*/ 0 h 40"/>
              <a:gd name="T28" fmla="*/ 8 w 38"/>
              <a:gd name="T29" fmla="*/ 1 h 40"/>
              <a:gd name="T30" fmla="*/ 6 w 38"/>
              <a:gd name="T31" fmla="*/ 1 h 40"/>
              <a:gd name="T32" fmla="*/ 6 w 38"/>
              <a:gd name="T33" fmla="*/ 1 h 40"/>
              <a:gd name="T34" fmla="*/ 4 w 38"/>
              <a:gd name="T35" fmla="*/ 3 h 40"/>
              <a:gd name="T36" fmla="*/ 4 w 38"/>
              <a:gd name="T37" fmla="*/ 5 h 40"/>
              <a:gd name="T38" fmla="*/ 5 w 38"/>
              <a:gd name="T39" fmla="*/ 6 h 40"/>
              <a:gd name="T40" fmla="*/ 4 w 38"/>
              <a:gd name="T41" fmla="*/ 7 h 40"/>
              <a:gd name="T42" fmla="*/ 4 w 38"/>
              <a:gd name="T43" fmla="*/ 10 h 40"/>
              <a:gd name="T44" fmla="*/ 3 w 38"/>
              <a:gd name="T45" fmla="*/ 11 h 40"/>
              <a:gd name="T46" fmla="*/ 3 w 38"/>
              <a:gd name="T47" fmla="*/ 12 h 40"/>
              <a:gd name="T48" fmla="*/ 3 w 38"/>
              <a:gd name="T49" fmla="*/ 13 h 40"/>
              <a:gd name="T50" fmla="*/ 2 w 38"/>
              <a:gd name="T51" fmla="*/ 14 h 40"/>
              <a:gd name="T52" fmla="*/ 2 w 38"/>
              <a:gd name="T53" fmla="*/ 15 h 40"/>
              <a:gd name="T54" fmla="*/ 2 w 38"/>
              <a:gd name="T55" fmla="*/ 17 h 40"/>
              <a:gd name="T56" fmla="*/ 2 w 38"/>
              <a:gd name="T57" fmla="*/ 18 h 40"/>
              <a:gd name="T58" fmla="*/ 2 w 38"/>
              <a:gd name="T59" fmla="*/ 19 h 40"/>
              <a:gd name="T60" fmla="*/ 2 w 38"/>
              <a:gd name="T61" fmla="*/ 20 h 40"/>
              <a:gd name="T62" fmla="*/ 2 w 38"/>
              <a:gd name="T63" fmla="*/ 22 h 40"/>
              <a:gd name="T64" fmla="*/ 2 w 38"/>
              <a:gd name="T65" fmla="*/ 23 h 40"/>
              <a:gd name="T66" fmla="*/ 2 w 38"/>
              <a:gd name="T67" fmla="*/ 25 h 40"/>
              <a:gd name="T68" fmla="*/ 1 w 38"/>
              <a:gd name="T69" fmla="*/ 25 h 40"/>
              <a:gd name="T70" fmla="*/ 0 w 38"/>
              <a:gd name="T71" fmla="*/ 29 h 40"/>
              <a:gd name="T72" fmla="*/ 2 w 38"/>
              <a:gd name="T73" fmla="*/ 34 h 40"/>
              <a:gd name="T74" fmla="*/ 4 w 38"/>
              <a:gd name="T75" fmla="*/ 36 h 40"/>
              <a:gd name="T76" fmla="*/ 8 w 38"/>
              <a:gd name="T77" fmla="*/ 36 h 40"/>
              <a:gd name="T78" fmla="*/ 10 w 38"/>
              <a:gd name="T79" fmla="*/ 37 h 40"/>
              <a:gd name="T80" fmla="*/ 15 w 38"/>
              <a:gd name="T81" fmla="*/ 39 h 40"/>
              <a:gd name="T82" fmla="*/ 16 w 38"/>
              <a:gd name="T83" fmla="*/ 40 h 40"/>
              <a:gd name="T84" fmla="*/ 19 w 38"/>
              <a:gd name="T85" fmla="*/ 39 h 40"/>
              <a:gd name="T86" fmla="*/ 23 w 38"/>
              <a:gd name="T87" fmla="*/ 40 h 40"/>
              <a:gd name="T88" fmla="*/ 25 w 38"/>
              <a:gd name="T89" fmla="*/ 40 h 40"/>
              <a:gd name="T90" fmla="*/ 29 w 38"/>
              <a:gd name="T91" fmla="*/ 38 h 40"/>
              <a:gd name="T92" fmla="*/ 30 w 38"/>
              <a:gd name="T93" fmla="*/ 38 h 40"/>
              <a:gd name="T94" fmla="*/ 33 w 38"/>
              <a:gd name="T95" fmla="*/ 36 h 40"/>
              <a:gd name="T96" fmla="*/ 33 w 38"/>
              <a:gd name="T97" fmla="*/ 35 h 40"/>
              <a:gd name="T98" fmla="*/ 36 w 38"/>
              <a:gd name="T99" fmla="*/ 30 h 40"/>
              <a:gd name="T100" fmla="*/ 35 w 38"/>
              <a:gd name="T101" fmla="*/ 3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8" h="40">
                <a:moveTo>
                  <a:pt x="35" y="25"/>
                </a:moveTo>
                <a:cubicBezTo>
                  <a:pt x="38" y="22"/>
                  <a:pt x="38" y="22"/>
                  <a:pt x="38" y="22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1"/>
                  <a:pt x="34" y="18"/>
                  <a:pt x="34" y="18"/>
                </a:cubicBezTo>
                <a:cubicBezTo>
                  <a:pt x="34" y="18"/>
                  <a:pt x="34" y="16"/>
                  <a:pt x="34" y="16"/>
                </a:cubicBezTo>
                <a:cubicBezTo>
                  <a:pt x="34" y="16"/>
                  <a:pt x="33" y="16"/>
                  <a:pt x="33" y="16"/>
                </a:cubicBezTo>
                <a:cubicBezTo>
                  <a:pt x="33" y="16"/>
                  <a:pt x="32" y="15"/>
                  <a:pt x="32" y="15"/>
                </a:cubicBezTo>
                <a:cubicBezTo>
                  <a:pt x="32" y="15"/>
                  <a:pt x="31" y="15"/>
                  <a:pt x="31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7" y="11"/>
                  <a:pt x="26" y="11"/>
                </a:cubicBezTo>
                <a:cubicBezTo>
                  <a:pt x="26" y="11"/>
                  <a:pt x="25" y="11"/>
                  <a:pt x="25" y="11"/>
                </a:cubicBezTo>
                <a:cubicBezTo>
                  <a:pt x="25" y="11"/>
                  <a:pt x="24" y="9"/>
                  <a:pt x="24" y="9"/>
                </a:cubicBezTo>
                <a:cubicBezTo>
                  <a:pt x="24" y="10"/>
                  <a:pt x="24" y="10"/>
                  <a:pt x="24" y="10"/>
                </a:cubicBezTo>
                <a:cubicBezTo>
                  <a:pt x="24" y="10"/>
                  <a:pt x="23" y="10"/>
                  <a:pt x="23" y="10"/>
                </a:cubicBezTo>
                <a:cubicBezTo>
                  <a:pt x="23" y="10"/>
                  <a:pt x="22" y="9"/>
                  <a:pt x="22" y="9"/>
                </a:cubicBezTo>
                <a:cubicBezTo>
                  <a:pt x="22" y="9"/>
                  <a:pt x="22" y="7"/>
                  <a:pt x="22" y="7"/>
                </a:cubicBezTo>
                <a:cubicBezTo>
                  <a:pt x="22" y="7"/>
                  <a:pt x="21" y="7"/>
                  <a:pt x="21" y="7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7"/>
                  <a:pt x="20" y="7"/>
                </a:cubicBezTo>
                <a:cubicBezTo>
                  <a:pt x="19" y="7"/>
                  <a:pt x="18" y="8"/>
                  <a:pt x="18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6"/>
                  <a:pt x="16" y="4"/>
                  <a:pt x="15" y="4"/>
                </a:cubicBezTo>
                <a:cubicBezTo>
                  <a:pt x="15" y="3"/>
                  <a:pt x="11" y="0"/>
                  <a:pt x="11" y="0"/>
                </a:cubicBezTo>
                <a:cubicBezTo>
                  <a:pt x="11" y="0"/>
                  <a:pt x="10" y="0"/>
                  <a:pt x="10" y="0"/>
                </a:cubicBezTo>
                <a:cubicBezTo>
                  <a:pt x="10" y="0"/>
                  <a:pt x="10" y="0"/>
                  <a:pt x="9" y="0"/>
                </a:cubicBezTo>
                <a:cubicBezTo>
                  <a:pt x="9" y="0"/>
                  <a:pt x="9" y="1"/>
                  <a:pt x="9" y="1"/>
                </a:cubicBezTo>
                <a:cubicBezTo>
                  <a:pt x="9" y="1"/>
                  <a:pt x="8" y="1"/>
                  <a:pt x="8" y="1"/>
                </a:cubicBezTo>
                <a:cubicBezTo>
                  <a:pt x="8" y="1"/>
                  <a:pt x="7" y="1"/>
                  <a:pt x="7" y="1"/>
                </a:cubicBezTo>
                <a:cubicBezTo>
                  <a:pt x="7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2"/>
                  <a:pt x="6" y="2"/>
                  <a:pt x="6" y="2"/>
                </a:cubicBezTo>
                <a:cubicBezTo>
                  <a:pt x="6" y="2"/>
                  <a:pt x="4" y="3"/>
                  <a:pt x="4" y="3"/>
                </a:cubicBezTo>
                <a:cubicBezTo>
                  <a:pt x="4" y="3"/>
                  <a:pt x="4" y="4"/>
                  <a:pt x="4" y="4"/>
                </a:cubicBezTo>
                <a:cubicBezTo>
                  <a:pt x="4" y="4"/>
                  <a:pt x="4" y="4"/>
                  <a:pt x="4" y="5"/>
                </a:cubicBezTo>
                <a:cubicBezTo>
                  <a:pt x="4" y="5"/>
                  <a:pt x="4" y="5"/>
                  <a:pt x="4" y="6"/>
                </a:cubicBezTo>
                <a:cubicBezTo>
                  <a:pt x="4" y="6"/>
                  <a:pt x="5" y="6"/>
                  <a:pt x="5" y="6"/>
                </a:cubicBezTo>
                <a:cubicBezTo>
                  <a:pt x="5" y="6"/>
                  <a:pt x="5" y="6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9"/>
                  <a:pt x="4" y="9"/>
                  <a:pt x="4" y="9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3" y="10"/>
                </a:cubicBezTo>
                <a:cubicBezTo>
                  <a:pt x="3" y="10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4"/>
                  <a:pt x="3" y="14"/>
                  <a:pt x="3" y="14"/>
                </a:cubicBezTo>
                <a:cubicBezTo>
                  <a:pt x="3" y="14"/>
                  <a:pt x="2" y="14"/>
                  <a:pt x="2" y="14"/>
                </a:cubicBezTo>
                <a:cubicBezTo>
                  <a:pt x="2" y="14"/>
                  <a:pt x="2" y="14"/>
                  <a:pt x="2" y="15"/>
                </a:cubicBezTo>
                <a:cubicBezTo>
                  <a:pt x="2" y="15"/>
                  <a:pt x="2" y="15"/>
                  <a:pt x="2" y="15"/>
                </a:cubicBezTo>
                <a:cubicBezTo>
                  <a:pt x="2" y="16"/>
                  <a:pt x="2" y="16"/>
                  <a:pt x="2" y="16"/>
                </a:cubicBezTo>
                <a:cubicBezTo>
                  <a:pt x="2" y="16"/>
                  <a:pt x="2" y="16"/>
                  <a:pt x="2" y="17"/>
                </a:cubicBezTo>
                <a:cubicBezTo>
                  <a:pt x="2" y="17"/>
                  <a:pt x="2" y="17"/>
                  <a:pt x="2" y="17"/>
                </a:cubicBezTo>
                <a:cubicBezTo>
                  <a:pt x="2" y="17"/>
                  <a:pt x="2" y="17"/>
                  <a:pt x="2" y="18"/>
                </a:cubicBezTo>
                <a:cubicBezTo>
                  <a:pt x="2" y="18"/>
                  <a:pt x="2" y="18"/>
                  <a:pt x="2" y="18"/>
                </a:cubicBezTo>
                <a:cubicBezTo>
                  <a:pt x="2" y="18"/>
                  <a:pt x="2" y="18"/>
                  <a:pt x="2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2" y="19"/>
                  <a:pt x="2" y="20"/>
                  <a:pt x="2" y="20"/>
                </a:cubicBezTo>
                <a:cubicBezTo>
                  <a:pt x="2" y="20"/>
                  <a:pt x="2" y="21"/>
                  <a:pt x="2" y="21"/>
                </a:cubicBezTo>
                <a:cubicBezTo>
                  <a:pt x="2" y="21"/>
                  <a:pt x="2" y="22"/>
                  <a:pt x="2" y="22"/>
                </a:cubicBezTo>
                <a:cubicBezTo>
                  <a:pt x="2" y="22"/>
                  <a:pt x="2" y="22"/>
                  <a:pt x="2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2" y="24"/>
                  <a:pt x="2" y="24"/>
                  <a:pt x="2" y="24"/>
                </a:cubicBezTo>
                <a:cubicBezTo>
                  <a:pt x="2" y="24"/>
                  <a:pt x="2" y="24"/>
                  <a:pt x="2" y="25"/>
                </a:cubicBezTo>
                <a:cubicBezTo>
                  <a:pt x="2" y="25"/>
                  <a:pt x="2" y="25"/>
                  <a:pt x="2" y="25"/>
                </a:cubicBezTo>
                <a:cubicBezTo>
                  <a:pt x="2" y="25"/>
                  <a:pt x="1" y="25"/>
                  <a:pt x="1" y="25"/>
                </a:cubicBezTo>
                <a:cubicBezTo>
                  <a:pt x="1" y="25"/>
                  <a:pt x="1" y="26"/>
                  <a:pt x="1" y="26"/>
                </a:cubicBezTo>
                <a:cubicBezTo>
                  <a:pt x="1" y="27"/>
                  <a:pt x="0" y="28"/>
                  <a:pt x="0" y="29"/>
                </a:cubicBezTo>
                <a:cubicBezTo>
                  <a:pt x="0" y="31"/>
                  <a:pt x="1" y="32"/>
                  <a:pt x="2" y="33"/>
                </a:cubicBezTo>
                <a:cubicBezTo>
                  <a:pt x="2" y="33"/>
                  <a:pt x="2" y="34"/>
                  <a:pt x="2" y="34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6"/>
                  <a:pt x="4" y="36"/>
                </a:cubicBezTo>
                <a:cubicBezTo>
                  <a:pt x="5" y="36"/>
                  <a:pt x="5" y="36"/>
                  <a:pt x="5" y="36"/>
                </a:cubicBezTo>
                <a:cubicBezTo>
                  <a:pt x="6" y="36"/>
                  <a:pt x="7" y="36"/>
                  <a:pt x="8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10" y="36"/>
                  <a:pt x="10" y="36"/>
                  <a:pt x="10" y="37"/>
                </a:cubicBezTo>
                <a:cubicBezTo>
                  <a:pt x="11" y="38"/>
                  <a:pt x="12" y="38"/>
                  <a:pt x="13" y="39"/>
                </a:cubicBezTo>
                <a:cubicBezTo>
                  <a:pt x="14" y="39"/>
                  <a:pt x="15" y="39"/>
                  <a:pt x="15" y="39"/>
                </a:cubicBezTo>
                <a:cubicBezTo>
                  <a:pt x="15" y="40"/>
                  <a:pt x="15" y="40"/>
                  <a:pt x="15" y="40"/>
                </a:cubicBezTo>
                <a:cubicBezTo>
                  <a:pt x="16" y="40"/>
                  <a:pt x="16" y="40"/>
                  <a:pt x="16" y="40"/>
                </a:cubicBezTo>
                <a:cubicBezTo>
                  <a:pt x="16" y="40"/>
                  <a:pt x="16" y="40"/>
                  <a:pt x="17" y="40"/>
                </a:cubicBezTo>
                <a:cubicBezTo>
                  <a:pt x="17" y="40"/>
                  <a:pt x="18" y="40"/>
                  <a:pt x="19" y="39"/>
                </a:cubicBezTo>
                <a:cubicBezTo>
                  <a:pt x="20" y="39"/>
                  <a:pt x="21" y="39"/>
                  <a:pt x="22" y="40"/>
                </a:cubicBezTo>
                <a:cubicBezTo>
                  <a:pt x="22" y="40"/>
                  <a:pt x="23" y="40"/>
                  <a:pt x="23" y="40"/>
                </a:cubicBezTo>
                <a:cubicBezTo>
                  <a:pt x="23" y="40"/>
                  <a:pt x="24" y="39"/>
                  <a:pt x="24" y="40"/>
                </a:cubicBezTo>
                <a:cubicBezTo>
                  <a:pt x="25" y="40"/>
                  <a:pt x="25" y="40"/>
                  <a:pt x="25" y="40"/>
                </a:cubicBezTo>
                <a:cubicBezTo>
                  <a:pt x="27" y="40"/>
                  <a:pt x="28" y="39"/>
                  <a:pt x="30" y="38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38"/>
                  <a:pt x="29" y="37"/>
                  <a:pt x="30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1" y="37"/>
                  <a:pt x="32" y="36"/>
                  <a:pt x="33" y="36"/>
                </a:cubicBezTo>
                <a:cubicBezTo>
                  <a:pt x="33" y="36"/>
                  <a:pt x="33" y="36"/>
                  <a:pt x="33" y="35"/>
                </a:cubicBezTo>
                <a:cubicBezTo>
                  <a:pt x="33" y="35"/>
                  <a:pt x="33" y="35"/>
                  <a:pt x="33" y="35"/>
                </a:cubicBezTo>
                <a:cubicBezTo>
                  <a:pt x="33" y="35"/>
                  <a:pt x="34" y="34"/>
                  <a:pt x="34" y="34"/>
                </a:cubicBezTo>
                <a:cubicBezTo>
                  <a:pt x="35" y="33"/>
                  <a:pt x="35" y="32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5" y="30"/>
                  <a:pt x="35" y="30"/>
                  <a:pt x="35" y="30"/>
                </a:cubicBezTo>
                <a:lnTo>
                  <a:pt x="35" y="25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69" name="Freeform 681">
            <a:extLst>
              <a:ext uri="{FF2B5EF4-FFF2-40B4-BE49-F238E27FC236}">
                <a16:creationId xmlns:a16="http://schemas.microsoft.com/office/drawing/2014/main" id="{284DEE0D-4C58-965D-EFFF-2703C3D30D0E}"/>
              </a:ext>
            </a:extLst>
          </p:cNvPr>
          <p:cNvSpPr>
            <a:spLocks/>
          </p:cNvSpPr>
          <p:nvPr/>
        </p:nvSpPr>
        <p:spPr bwMode="auto">
          <a:xfrm>
            <a:off x="2269794" y="4087852"/>
            <a:ext cx="61913" cy="54629"/>
          </a:xfrm>
          <a:custGeom>
            <a:avLst/>
            <a:gdLst>
              <a:gd name="T0" fmla="*/ 26 w 29"/>
              <a:gd name="T1" fmla="*/ 12 h 29"/>
              <a:gd name="T2" fmla="*/ 25 w 29"/>
              <a:gd name="T3" fmla="*/ 8 h 29"/>
              <a:gd name="T4" fmla="*/ 26 w 29"/>
              <a:gd name="T5" fmla="*/ 6 h 29"/>
              <a:gd name="T6" fmla="*/ 29 w 29"/>
              <a:gd name="T7" fmla="*/ 1 h 29"/>
              <a:gd name="T8" fmla="*/ 25 w 29"/>
              <a:gd name="T9" fmla="*/ 0 h 29"/>
              <a:gd name="T10" fmla="*/ 21 w 29"/>
              <a:gd name="T11" fmla="*/ 0 h 29"/>
              <a:gd name="T12" fmla="*/ 19 w 29"/>
              <a:gd name="T13" fmla="*/ 0 h 29"/>
              <a:gd name="T14" fmla="*/ 15 w 29"/>
              <a:gd name="T15" fmla="*/ 0 h 29"/>
              <a:gd name="T16" fmla="*/ 13 w 29"/>
              <a:gd name="T17" fmla="*/ 1 h 29"/>
              <a:gd name="T18" fmla="*/ 9 w 29"/>
              <a:gd name="T19" fmla="*/ 0 h 29"/>
              <a:gd name="T20" fmla="*/ 7 w 29"/>
              <a:gd name="T21" fmla="*/ 1 h 29"/>
              <a:gd name="T22" fmla="*/ 6 w 29"/>
              <a:gd name="T23" fmla="*/ 3 h 29"/>
              <a:gd name="T24" fmla="*/ 5 w 29"/>
              <a:gd name="T25" fmla="*/ 4 h 29"/>
              <a:gd name="T26" fmla="*/ 5 w 29"/>
              <a:gd name="T27" fmla="*/ 5 h 29"/>
              <a:gd name="T28" fmla="*/ 3 w 29"/>
              <a:gd name="T29" fmla="*/ 7 h 29"/>
              <a:gd name="T30" fmla="*/ 1 w 29"/>
              <a:gd name="T31" fmla="*/ 8 h 29"/>
              <a:gd name="T32" fmla="*/ 1 w 29"/>
              <a:gd name="T33" fmla="*/ 10 h 29"/>
              <a:gd name="T34" fmla="*/ 0 w 29"/>
              <a:gd name="T35" fmla="*/ 13 h 29"/>
              <a:gd name="T36" fmla="*/ 0 w 29"/>
              <a:gd name="T37" fmla="*/ 14 h 29"/>
              <a:gd name="T38" fmla="*/ 1 w 29"/>
              <a:gd name="T39" fmla="*/ 16 h 29"/>
              <a:gd name="T40" fmla="*/ 3 w 29"/>
              <a:gd name="T41" fmla="*/ 18 h 29"/>
              <a:gd name="T42" fmla="*/ 5 w 29"/>
              <a:gd name="T43" fmla="*/ 20 h 29"/>
              <a:gd name="T44" fmla="*/ 6 w 29"/>
              <a:gd name="T45" fmla="*/ 22 h 29"/>
              <a:gd name="T46" fmla="*/ 6 w 29"/>
              <a:gd name="T47" fmla="*/ 22 h 29"/>
              <a:gd name="T48" fmla="*/ 9 w 29"/>
              <a:gd name="T49" fmla="*/ 28 h 29"/>
              <a:gd name="T50" fmla="*/ 11 w 29"/>
              <a:gd name="T51" fmla="*/ 28 h 29"/>
              <a:gd name="T52" fmla="*/ 15 w 29"/>
              <a:gd name="T53" fmla="*/ 29 h 29"/>
              <a:gd name="T54" fmla="*/ 15 w 29"/>
              <a:gd name="T55" fmla="*/ 27 h 29"/>
              <a:gd name="T56" fmla="*/ 13 w 29"/>
              <a:gd name="T57" fmla="*/ 26 h 29"/>
              <a:gd name="T58" fmla="*/ 14 w 29"/>
              <a:gd name="T59" fmla="*/ 25 h 29"/>
              <a:gd name="T60" fmla="*/ 14 w 29"/>
              <a:gd name="T61" fmla="*/ 24 h 29"/>
              <a:gd name="T62" fmla="*/ 19 w 29"/>
              <a:gd name="T63" fmla="*/ 25 h 29"/>
              <a:gd name="T64" fmla="*/ 21 w 29"/>
              <a:gd name="T65" fmla="*/ 24 h 29"/>
              <a:gd name="T66" fmla="*/ 22 w 29"/>
              <a:gd name="T67" fmla="*/ 25 h 29"/>
              <a:gd name="T68" fmla="*/ 23 w 29"/>
              <a:gd name="T69" fmla="*/ 26 h 29"/>
              <a:gd name="T70" fmla="*/ 26 w 29"/>
              <a:gd name="T71" fmla="*/ 24 h 29"/>
              <a:gd name="T72" fmla="*/ 27 w 29"/>
              <a:gd name="T73" fmla="*/ 21 h 29"/>
              <a:gd name="T74" fmla="*/ 28 w 29"/>
              <a:gd name="T75" fmla="*/ 18 h 29"/>
              <a:gd name="T76" fmla="*/ 26 w 29"/>
              <a:gd name="T77" fmla="*/ 13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9" h="29">
                <a:moveTo>
                  <a:pt x="26" y="13"/>
                </a:moveTo>
                <a:cubicBezTo>
                  <a:pt x="26" y="12"/>
                  <a:pt x="26" y="12"/>
                  <a:pt x="26" y="12"/>
                </a:cubicBezTo>
                <a:cubicBezTo>
                  <a:pt x="26" y="9"/>
                  <a:pt x="26" y="9"/>
                  <a:pt x="26" y="9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7"/>
                  <a:pt x="25" y="7"/>
                  <a:pt x="25" y="7"/>
                </a:cubicBezTo>
                <a:cubicBezTo>
                  <a:pt x="26" y="6"/>
                  <a:pt x="26" y="6"/>
                  <a:pt x="26" y="6"/>
                </a:cubicBezTo>
                <a:cubicBezTo>
                  <a:pt x="28" y="3"/>
                  <a:pt x="28" y="3"/>
                  <a:pt x="28" y="3"/>
                </a:cubicBezTo>
                <a:cubicBezTo>
                  <a:pt x="29" y="1"/>
                  <a:pt x="29" y="1"/>
                  <a:pt x="29" y="1"/>
                </a:cubicBezTo>
                <a:cubicBezTo>
                  <a:pt x="28" y="1"/>
                  <a:pt x="28" y="1"/>
                  <a:pt x="27" y="1"/>
                </a:cubicBezTo>
                <a:cubicBezTo>
                  <a:pt x="27" y="1"/>
                  <a:pt x="25" y="0"/>
                  <a:pt x="25" y="0"/>
                </a:cubicBezTo>
                <a:cubicBezTo>
                  <a:pt x="24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1"/>
                  <a:pt x="20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18" y="0"/>
                  <a:pt x="17" y="0"/>
                  <a:pt x="16" y="0"/>
                </a:cubicBezTo>
                <a:cubicBezTo>
                  <a:pt x="16" y="0"/>
                  <a:pt x="15" y="0"/>
                  <a:pt x="15" y="0"/>
                </a:cubicBezTo>
                <a:cubicBezTo>
                  <a:pt x="15" y="0"/>
                  <a:pt x="15" y="1"/>
                  <a:pt x="15" y="1"/>
                </a:cubicBezTo>
                <a:cubicBezTo>
                  <a:pt x="14" y="1"/>
                  <a:pt x="13" y="1"/>
                  <a:pt x="13" y="1"/>
                </a:cubicBezTo>
                <a:cubicBezTo>
                  <a:pt x="12" y="1"/>
                  <a:pt x="11" y="0"/>
                  <a:pt x="11" y="0"/>
                </a:cubicBezTo>
                <a:cubicBezTo>
                  <a:pt x="10" y="0"/>
                  <a:pt x="10" y="0"/>
                  <a:pt x="9" y="0"/>
                </a:cubicBezTo>
                <a:cubicBezTo>
                  <a:pt x="9" y="0"/>
                  <a:pt x="8" y="0"/>
                  <a:pt x="7" y="0"/>
                </a:cubicBezTo>
                <a:cubicBezTo>
                  <a:pt x="7" y="0"/>
                  <a:pt x="7" y="1"/>
                  <a:pt x="7" y="1"/>
                </a:cubicBezTo>
                <a:cubicBezTo>
                  <a:pt x="7" y="1"/>
                  <a:pt x="6" y="1"/>
                  <a:pt x="6" y="1"/>
                </a:cubicBezTo>
                <a:cubicBezTo>
                  <a:pt x="6" y="3"/>
                  <a:pt x="6" y="3"/>
                  <a:pt x="6" y="3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6" y="5"/>
                  <a:pt x="6" y="5"/>
                  <a:pt x="6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7"/>
                  <a:pt x="5" y="7"/>
                  <a:pt x="5" y="7"/>
                </a:cubicBezTo>
                <a:cubicBezTo>
                  <a:pt x="3" y="7"/>
                  <a:pt x="3" y="7"/>
                  <a:pt x="3" y="7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9"/>
                  <a:pt x="1" y="9"/>
                  <a:pt x="1" y="9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16"/>
                  <a:pt x="1" y="16"/>
                  <a:pt x="1" y="16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20"/>
                  <a:pt x="5" y="20"/>
                  <a:pt x="5" y="20"/>
                </a:cubicBezTo>
                <a:cubicBezTo>
                  <a:pt x="5" y="20"/>
                  <a:pt x="6" y="21"/>
                  <a:pt x="6" y="21"/>
                </a:cubicBezTo>
                <a:cubicBezTo>
                  <a:pt x="6" y="21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9" y="28"/>
                  <a:pt x="9" y="28"/>
                  <a:pt x="9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1" y="28"/>
                  <a:pt x="13" y="29"/>
                  <a:pt x="13" y="29"/>
                </a:cubicBezTo>
                <a:cubicBezTo>
                  <a:pt x="13" y="29"/>
                  <a:pt x="15" y="29"/>
                  <a:pt x="15" y="29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7"/>
                  <a:pt x="15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4" y="27"/>
                  <a:pt x="13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4" y="24"/>
                  <a:pt x="14" y="24"/>
                </a:cubicBezTo>
                <a:cubicBezTo>
                  <a:pt x="16" y="25"/>
                  <a:pt x="16" y="25"/>
                  <a:pt x="16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19" y="24"/>
                  <a:pt x="19" y="24"/>
                  <a:pt x="19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5"/>
                  <a:pt x="22" y="25"/>
                  <a:pt x="22" y="25"/>
                </a:cubicBezTo>
                <a:cubicBezTo>
                  <a:pt x="23" y="25"/>
                  <a:pt x="23" y="25"/>
                  <a:pt x="23" y="25"/>
                </a:cubicBezTo>
                <a:cubicBezTo>
                  <a:pt x="23" y="26"/>
                  <a:pt x="23" y="26"/>
                  <a:pt x="23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6" y="24"/>
                  <a:pt x="26" y="24"/>
                  <a:pt x="26" y="24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2"/>
                  <a:pt x="27" y="21"/>
                  <a:pt x="27" y="21"/>
                </a:cubicBezTo>
                <a:cubicBezTo>
                  <a:pt x="27" y="21"/>
                  <a:pt x="27" y="20"/>
                  <a:pt x="27" y="20"/>
                </a:cubicBezTo>
                <a:cubicBezTo>
                  <a:pt x="28" y="18"/>
                  <a:pt x="28" y="18"/>
                  <a:pt x="28" y="18"/>
                </a:cubicBezTo>
                <a:cubicBezTo>
                  <a:pt x="28" y="16"/>
                  <a:pt x="28" y="16"/>
                  <a:pt x="28" y="16"/>
                </a:cubicBezTo>
                <a:cubicBezTo>
                  <a:pt x="26" y="13"/>
                  <a:pt x="26" y="13"/>
                  <a:pt x="26" y="1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0" name="Freeform 682">
            <a:extLst>
              <a:ext uri="{FF2B5EF4-FFF2-40B4-BE49-F238E27FC236}">
                <a16:creationId xmlns:a16="http://schemas.microsoft.com/office/drawing/2014/main" id="{39DC1C82-95F0-791C-88FB-C3F3D49B935C}"/>
              </a:ext>
            </a:extLst>
          </p:cNvPr>
          <p:cNvSpPr>
            <a:spLocks/>
          </p:cNvSpPr>
          <p:nvPr/>
        </p:nvSpPr>
        <p:spPr bwMode="auto">
          <a:xfrm>
            <a:off x="2560620" y="5002165"/>
            <a:ext cx="25254" cy="18689"/>
          </a:xfrm>
          <a:custGeom>
            <a:avLst/>
            <a:gdLst>
              <a:gd name="T0" fmla="*/ 8 w 12"/>
              <a:gd name="T1" fmla="*/ 4 h 10"/>
              <a:gd name="T2" fmla="*/ 10 w 12"/>
              <a:gd name="T3" fmla="*/ 5 h 10"/>
              <a:gd name="T4" fmla="*/ 10 w 12"/>
              <a:gd name="T5" fmla="*/ 5 h 10"/>
              <a:gd name="T6" fmla="*/ 11 w 12"/>
              <a:gd name="T7" fmla="*/ 7 h 10"/>
              <a:gd name="T8" fmla="*/ 12 w 12"/>
              <a:gd name="T9" fmla="*/ 9 h 10"/>
              <a:gd name="T10" fmla="*/ 11 w 12"/>
              <a:gd name="T11" fmla="*/ 10 h 10"/>
              <a:gd name="T12" fmla="*/ 10 w 12"/>
              <a:gd name="T13" fmla="*/ 9 h 10"/>
              <a:gd name="T14" fmla="*/ 9 w 12"/>
              <a:gd name="T15" fmla="*/ 7 h 10"/>
              <a:gd name="T16" fmla="*/ 8 w 12"/>
              <a:gd name="T17" fmla="*/ 5 h 10"/>
              <a:gd name="T18" fmla="*/ 6 w 12"/>
              <a:gd name="T19" fmla="*/ 5 h 10"/>
              <a:gd name="T20" fmla="*/ 3 w 12"/>
              <a:gd name="T21" fmla="*/ 4 h 10"/>
              <a:gd name="T22" fmla="*/ 2 w 12"/>
              <a:gd name="T23" fmla="*/ 3 h 10"/>
              <a:gd name="T24" fmla="*/ 1 w 12"/>
              <a:gd name="T25" fmla="*/ 2 h 10"/>
              <a:gd name="T26" fmla="*/ 0 w 12"/>
              <a:gd name="T27" fmla="*/ 1 h 10"/>
              <a:gd name="T28" fmla="*/ 1 w 12"/>
              <a:gd name="T29" fmla="*/ 0 h 10"/>
              <a:gd name="T30" fmla="*/ 2 w 12"/>
              <a:gd name="T31" fmla="*/ 0 h 10"/>
              <a:gd name="T32" fmla="*/ 4 w 12"/>
              <a:gd name="T33" fmla="*/ 1 h 10"/>
              <a:gd name="T34" fmla="*/ 6 w 12"/>
              <a:gd name="T35" fmla="*/ 2 h 10"/>
              <a:gd name="T36" fmla="*/ 8 w 12"/>
              <a:gd name="T37" fmla="*/ 4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" h="10">
                <a:moveTo>
                  <a:pt x="8" y="4"/>
                </a:moveTo>
                <a:cubicBezTo>
                  <a:pt x="9" y="4"/>
                  <a:pt x="9" y="4"/>
                  <a:pt x="1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1" y="6"/>
                  <a:pt x="11" y="6"/>
                  <a:pt x="11" y="7"/>
                </a:cubicBezTo>
                <a:cubicBezTo>
                  <a:pt x="12" y="7"/>
                  <a:pt x="12" y="8"/>
                  <a:pt x="12" y="9"/>
                </a:cubicBezTo>
                <a:cubicBezTo>
                  <a:pt x="12" y="10"/>
                  <a:pt x="11" y="10"/>
                  <a:pt x="11" y="10"/>
                </a:cubicBezTo>
                <a:cubicBezTo>
                  <a:pt x="10" y="10"/>
                  <a:pt x="10" y="9"/>
                  <a:pt x="10" y="9"/>
                </a:cubicBezTo>
                <a:cubicBezTo>
                  <a:pt x="10" y="8"/>
                  <a:pt x="9" y="8"/>
                  <a:pt x="9" y="7"/>
                </a:cubicBezTo>
                <a:cubicBezTo>
                  <a:pt x="9" y="7"/>
                  <a:pt x="9" y="6"/>
                  <a:pt x="8" y="5"/>
                </a:cubicBezTo>
                <a:cubicBezTo>
                  <a:pt x="7" y="5"/>
                  <a:pt x="7" y="5"/>
                  <a:pt x="6" y="5"/>
                </a:cubicBezTo>
                <a:cubicBezTo>
                  <a:pt x="5" y="5"/>
                  <a:pt x="4" y="5"/>
                  <a:pt x="3" y="4"/>
                </a:cubicBezTo>
                <a:cubicBezTo>
                  <a:pt x="3" y="4"/>
                  <a:pt x="3" y="3"/>
                  <a:pt x="2" y="3"/>
                </a:cubicBezTo>
                <a:cubicBezTo>
                  <a:pt x="2" y="3"/>
                  <a:pt x="1" y="2"/>
                  <a:pt x="1" y="2"/>
                </a:cubicBezTo>
                <a:cubicBezTo>
                  <a:pt x="0" y="2"/>
                  <a:pt x="0" y="1"/>
                  <a:pt x="0" y="1"/>
                </a:cubicBez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2" y="0"/>
                </a:cubicBezTo>
                <a:cubicBezTo>
                  <a:pt x="2" y="0"/>
                  <a:pt x="3" y="1"/>
                  <a:pt x="4" y="1"/>
                </a:cubicBezTo>
                <a:cubicBezTo>
                  <a:pt x="4" y="1"/>
                  <a:pt x="5" y="1"/>
                  <a:pt x="6" y="2"/>
                </a:cubicBezTo>
                <a:cubicBezTo>
                  <a:pt x="7" y="2"/>
                  <a:pt x="7" y="3"/>
                  <a:pt x="8" y="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1" name="Freeform 683">
            <a:extLst>
              <a:ext uri="{FF2B5EF4-FFF2-40B4-BE49-F238E27FC236}">
                <a16:creationId xmlns:a16="http://schemas.microsoft.com/office/drawing/2014/main" id="{C9A9BD9F-E866-2A6D-AB61-0CD441F870E4}"/>
              </a:ext>
            </a:extLst>
          </p:cNvPr>
          <p:cNvSpPr>
            <a:spLocks/>
          </p:cNvSpPr>
          <p:nvPr/>
        </p:nvSpPr>
        <p:spPr bwMode="auto">
          <a:xfrm>
            <a:off x="1919499" y="4166920"/>
            <a:ext cx="189811" cy="248705"/>
          </a:xfrm>
          <a:custGeom>
            <a:avLst/>
            <a:gdLst>
              <a:gd name="T0" fmla="*/ 87 w 89"/>
              <a:gd name="T1" fmla="*/ 119 h 132"/>
              <a:gd name="T2" fmla="*/ 84 w 89"/>
              <a:gd name="T3" fmla="*/ 114 h 132"/>
              <a:gd name="T4" fmla="*/ 85 w 89"/>
              <a:gd name="T5" fmla="*/ 104 h 132"/>
              <a:gd name="T6" fmla="*/ 86 w 89"/>
              <a:gd name="T7" fmla="*/ 98 h 132"/>
              <a:gd name="T8" fmla="*/ 89 w 89"/>
              <a:gd name="T9" fmla="*/ 89 h 132"/>
              <a:gd name="T10" fmla="*/ 76 w 89"/>
              <a:gd name="T11" fmla="*/ 78 h 132"/>
              <a:gd name="T12" fmla="*/ 76 w 89"/>
              <a:gd name="T13" fmla="*/ 67 h 132"/>
              <a:gd name="T14" fmla="*/ 64 w 89"/>
              <a:gd name="T15" fmla="*/ 69 h 132"/>
              <a:gd name="T16" fmla="*/ 57 w 89"/>
              <a:gd name="T17" fmla="*/ 61 h 132"/>
              <a:gd name="T18" fmla="*/ 54 w 89"/>
              <a:gd name="T19" fmla="*/ 57 h 132"/>
              <a:gd name="T20" fmla="*/ 53 w 89"/>
              <a:gd name="T21" fmla="*/ 52 h 132"/>
              <a:gd name="T22" fmla="*/ 57 w 89"/>
              <a:gd name="T23" fmla="*/ 44 h 132"/>
              <a:gd name="T24" fmla="*/ 63 w 89"/>
              <a:gd name="T25" fmla="*/ 34 h 132"/>
              <a:gd name="T26" fmla="*/ 69 w 89"/>
              <a:gd name="T27" fmla="*/ 31 h 132"/>
              <a:gd name="T28" fmla="*/ 75 w 89"/>
              <a:gd name="T29" fmla="*/ 29 h 132"/>
              <a:gd name="T30" fmla="*/ 78 w 89"/>
              <a:gd name="T31" fmla="*/ 31 h 132"/>
              <a:gd name="T32" fmla="*/ 77 w 89"/>
              <a:gd name="T33" fmla="*/ 27 h 132"/>
              <a:gd name="T34" fmla="*/ 78 w 89"/>
              <a:gd name="T35" fmla="*/ 18 h 132"/>
              <a:gd name="T36" fmla="*/ 75 w 89"/>
              <a:gd name="T37" fmla="*/ 17 h 132"/>
              <a:gd name="T38" fmla="*/ 72 w 89"/>
              <a:gd name="T39" fmla="*/ 16 h 132"/>
              <a:gd name="T40" fmla="*/ 69 w 89"/>
              <a:gd name="T41" fmla="*/ 16 h 132"/>
              <a:gd name="T42" fmla="*/ 65 w 89"/>
              <a:gd name="T43" fmla="*/ 17 h 132"/>
              <a:gd name="T44" fmla="*/ 62 w 89"/>
              <a:gd name="T45" fmla="*/ 17 h 132"/>
              <a:gd name="T46" fmla="*/ 58 w 89"/>
              <a:gd name="T47" fmla="*/ 16 h 132"/>
              <a:gd name="T48" fmla="*/ 58 w 89"/>
              <a:gd name="T49" fmla="*/ 13 h 132"/>
              <a:gd name="T50" fmla="*/ 55 w 89"/>
              <a:gd name="T51" fmla="*/ 11 h 132"/>
              <a:gd name="T52" fmla="*/ 52 w 89"/>
              <a:gd name="T53" fmla="*/ 8 h 132"/>
              <a:gd name="T54" fmla="*/ 49 w 89"/>
              <a:gd name="T55" fmla="*/ 6 h 132"/>
              <a:gd name="T56" fmla="*/ 46 w 89"/>
              <a:gd name="T57" fmla="*/ 1 h 132"/>
              <a:gd name="T58" fmla="*/ 41 w 89"/>
              <a:gd name="T59" fmla="*/ 1 h 132"/>
              <a:gd name="T60" fmla="*/ 42 w 89"/>
              <a:gd name="T61" fmla="*/ 5 h 132"/>
              <a:gd name="T62" fmla="*/ 33 w 89"/>
              <a:gd name="T63" fmla="*/ 18 h 132"/>
              <a:gd name="T64" fmla="*/ 21 w 89"/>
              <a:gd name="T65" fmla="*/ 24 h 132"/>
              <a:gd name="T66" fmla="*/ 19 w 89"/>
              <a:gd name="T67" fmla="*/ 30 h 132"/>
              <a:gd name="T68" fmla="*/ 16 w 89"/>
              <a:gd name="T69" fmla="*/ 35 h 132"/>
              <a:gd name="T70" fmla="*/ 13 w 89"/>
              <a:gd name="T71" fmla="*/ 32 h 132"/>
              <a:gd name="T72" fmla="*/ 6 w 89"/>
              <a:gd name="T73" fmla="*/ 31 h 132"/>
              <a:gd name="T74" fmla="*/ 6 w 89"/>
              <a:gd name="T75" fmla="*/ 29 h 132"/>
              <a:gd name="T76" fmla="*/ 7 w 89"/>
              <a:gd name="T77" fmla="*/ 24 h 132"/>
              <a:gd name="T78" fmla="*/ 1 w 89"/>
              <a:gd name="T79" fmla="*/ 30 h 132"/>
              <a:gd name="T80" fmla="*/ 2 w 89"/>
              <a:gd name="T81" fmla="*/ 35 h 132"/>
              <a:gd name="T82" fmla="*/ 3 w 89"/>
              <a:gd name="T83" fmla="*/ 41 h 132"/>
              <a:gd name="T84" fmla="*/ 8 w 89"/>
              <a:gd name="T85" fmla="*/ 47 h 132"/>
              <a:gd name="T86" fmla="*/ 12 w 89"/>
              <a:gd name="T87" fmla="*/ 53 h 132"/>
              <a:gd name="T88" fmla="*/ 18 w 89"/>
              <a:gd name="T89" fmla="*/ 61 h 132"/>
              <a:gd name="T90" fmla="*/ 20 w 89"/>
              <a:gd name="T91" fmla="*/ 66 h 132"/>
              <a:gd name="T92" fmla="*/ 22 w 89"/>
              <a:gd name="T93" fmla="*/ 71 h 132"/>
              <a:gd name="T94" fmla="*/ 26 w 89"/>
              <a:gd name="T95" fmla="*/ 78 h 132"/>
              <a:gd name="T96" fmla="*/ 31 w 89"/>
              <a:gd name="T97" fmla="*/ 87 h 132"/>
              <a:gd name="T98" fmla="*/ 34 w 89"/>
              <a:gd name="T99" fmla="*/ 92 h 132"/>
              <a:gd name="T100" fmla="*/ 36 w 89"/>
              <a:gd name="T101" fmla="*/ 98 h 132"/>
              <a:gd name="T102" fmla="*/ 36 w 89"/>
              <a:gd name="T103" fmla="*/ 101 h 132"/>
              <a:gd name="T104" fmla="*/ 41 w 89"/>
              <a:gd name="T105" fmla="*/ 107 h 132"/>
              <a:gd name="T106" fmla="*/ 49 w 89"/>
              <a:gd name="T107" fmla="*/ 113 h 132"/>
              <a:gd name="T108" fmla="*/ 59 w 89"/>
              <a:gd name="T109" fmla="*/ 118 h 132"/>
              <a:gd name="T110" fmla="*/ 68 w 89"/>
              <a:gd name="T111" fmla="*/ 124 h 132"/>
              <a:gd name="T112" fmla="*/ 74 w 89"/>
              <a:gd name="T113" fmla="*/ 130 h 132"/>
              <a:gd name="T114" fmla="*/ 81 w 89"/>
              <a:gd name="T115" fmla="*/ 129 h 132"/>
              <a:gd name="T116" fmla="*/ 83 w 89"/>
              <a:gd name="T117" fmla="*/ 125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9" h="132">
                <a:moveTo>
                  <a:pt x="83" y="124"/>
                </a:moveTo>
                <a:cubicBezTo>
                  <a:pt x="83" y="124"/>
                  <a:pt x="82" y="124"/>
                  <a:pt x="82" y="124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3"/>
                  <a:pt x="84" y="122"/>
                  <a:pt x="84" y="122"/>
                </a:cubicBezTo>
                <a:cubicBezTo>
                  <a:pt x="84" y="122"/>
                  <a:pt x="85" y="120"/>
                  <a:pt x="85" y="120"/>
                </a:cubicBezTo>
                <a:cubicBezTo>
                  <a:pt x="85" y="120"/>
                  <a:pt x="86" y="120"/>
                  <a:pt x="86" y="119"/>
                </a:cubicBezTo>
                <a:cubicBezTo>
                  <a:pt x="86" y="119"/>
                  <a:pt x="87" y="119"/>
                  <a:pt x="87" y="119"/>
                </a:cubicBezTo>
                <a:cubicBezTo>
                  <a:pt x="87" y="117"/>
                  <a:pt x="87" y="117"/>
                  <a:pt x="87" y="117"/>
                </a:cubicBezTo>
                <a:cubicBezTo>
                  <a:pt x="88" y="117"/>
                  <a:pt x="88" y="117"/>
                  <a:pt x="88" y="117"/>
                </a:cubicBezTo>
                <a:cubicBezTo>
                  <a:pt x="87" y="116"/>
                  <a:pt x="87" y="116"/>
                  <a:pt x="87" y="116"/>
                </a:cubicBezTo>
                <a:cubicBezTo>
                  <a:pt x="86" y="116"/>
                  <a:pt x="86" y="116"/>
                  <a:pt x="86" y="116"/>
                </a:cubicBezTo>
                <a:cubicBezTo>
                  <a:pt x="86" y="116"/>
                  <a:pt x="86" y="116"/>
                  <a:pt x="86" y="116"/>
                </a:cubicBezTo>
                <a:cubicBezTo>
                  <a:pt x="86" y="116"/>
                  <a:pt x="85" y="115"/>
                  <a:pt x="85" y="115"/>
                </a:cubicBezTo>
                <a:cubicBezTo>
                  <a:pt x="85" y="115"/>
                  <a:pt x="84" y="114"/>
                  <a:pt x="84" y="114"/>
                </a:cubicBezTo>
                <a:cubicBezTo>
                  <a:pt x="84" y="114"/>
                  <a:pt x="84" y="113"/>
                  <a:pt x="84" y="113"/>
                </a:cubicBezTo>
                <a:cubicBezTo>
                  <a:pt x="84" y="113"/>
                  <a:pt x="84" y="111"/>
                  <a:pt x="84" y="111"/>
                </a:cubicBezTo>
                <a:cubicBezTo>
                  <a:pt x="86" y="109"/>
                  <a:pt x="86" y="109"/>
                  <a:pt x="86" y="109"/>
                </a:cubicBezTo>
                <a:cubicBezTo>
                  <a:pt x="84" y="107"/>
                  <a:pt x="84" y="107"/>
                  <a:pt x="84" y="107"/>
                </a:cubicBezTo>
                <a:cubicBezTo>
                  <a:pt x="84" y="105"/>
                  <a:pt x="84" y="105"/>
                  <a:pt x="84" y="105"/>
                </a:cubicBezTo>
                <a:cubicBezTo>
                  <a:pt x="85" y="105"/>
                  <a:pt x="85" y="105"/>
                  <a:pt x="85" y="105"/>
                </a:cubicBezTo>
                <a:cubicBezTo>
                  <a:pt x="85" y="104"/>
                  <a:pt x="85" y="104"/>
                  <a:pt x="85" y="104"/>
                </a:cubicBezTo>
                <a:cubicBezTo>
                  <a:pt x="87" y="103"/>
                  <a:pt x="87" y="103"/>
                  <a:pt x="87" y="103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88" y="101"/>
                  <a:pt x="88" y="101"/>
                  <a:pt x="88" y="101"/>
                </a:cubicBezTo>
                <a:cubicBezTo>
                  <a:pt x="87" y="100"/>
                  <a:pt x="87" y="100"/>
                  <a:pt x="87" y="100"/>
                </a:cubicBezTo>
                <a:cubicBezTo>
                  <a:pt x="87" y="99"/>
                  <a:pt x="87" y="99"/>
                  <a:pt x="87" y="99"/>
                </a:cubicBezTo>
                <a:cubicBezTo>
                  <a:pt x="87" y="98"/>
                  <a:pt x="87" y="98"/>
                  <a:pt x="87" y="98"/>
                </a:cubicBezTo>
                <a:cubicBezTo>
                  <a:pt x="86" y="98"/>
                  <a:pt x="86" y="98"/>
                  <a:pt x="86" y="98"/>
                </a:cubicBezTo>
                <a:cubicBezTo>
                  <a:pt x="86" y="97"/>
                  <a:pt x="86" y="97"/>
                  <a:pt x="86" y="97"/>
                </a:cubicBezTo>
                <a:cubicBezTo>
                  <a:pt x="86" y="97"/>
                  <a:pt x="87" y="97"/>
                  <a:pt x="87" y="97"/>
                </a:cubicBezTo>
                <a:cubicBezTo>
                  <a:pt x="87" y="97"/>
                  <a:pt x="88" y="95"/>
                  <a:pt x="88" y="95"/>
                </a:cubicBezTo>
                <a:cubicBezTo>
                  <a:pt x="88" y="91"/>
                  <a:pt x="88" y="91"/>
                  <a:pt x="88" y="91"/>
                </a:cubicBezTo>
                <a:cubicBezTo>
                  <a:pt x="89" y="90"/>
                  <a:pt x="89" y="90"/>
                  <a:pt x="89" y="90"/>
                </a:cubicBezTo>
                <a:cubicBezTo>
                  <a:pt x="88" y="90"/>
                  <a:pt x="88" y="90"/>
                  <a:pt x="88" y="90"/>
                </a:cubicBezTo>
                <a:cubicBezTo>
                  <a:pt x="89" y="89"/>
                  <a:pt x="89" y="89"/>
                  <a:pt x="89" y="89"/>
                </a:cubicBezTo>
                <a:cubicBezTo>
                  <a:pt x="89" y="88"/>
                  <a:pt x="89" y="88"/>
                  <a:pt x="89" y="88"/>
                </a:cubicBezTo>
                <a:cubicBezTo>
                  <a:pt x="88" y="87"/>
                  <a:pt x="88" y="87"/>
                  <a:pt x="88" y="87"/>
                </a:cubicBezTo>
                <a:cubicBezTo>
                  <a:pt x="83" y="78"/>
                  <a:pt x="83" y="78"/>
                  <a:pt x="83" y="78"/>
                </a:cubicBezTo>
                <a:cubicBezTo>
                  <a:pt x="80" y="78"/>
                  <a:pt x="80" y="78"/>
                  <a:pt x="80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7" y="78"/>
                  <a:pt x="77" y="78"/>
                  <a:pt x="77" y="78"/>
                </a:cubicBezTo>
                <a:cubicBezTo>
                  <a:pt x="76" y="78"/>
                  <a:pt x="76" y="78"/>
                  <a:pt x="76" y="78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69"/>
                  <a:pt x="75" y="69"/>
                  <a:pt x="75" y="69"/>
                </a:cubicBezTo>
                <a:cubicBezTo>
                  <a:pt x="76" y="69"/>
                  <a:pt x="76" y="69"/>
                  <a:pt x="76" y="69"/>
                </a:cubicBezTo>
                <a:cubicBezTo>
                  <a:pt x="76" y="69"/>
                  <a:pt x="76" y="68"/>
                  <a:pt x="76" y="68"/>
                </a:cubicBezTo>
                <a:cubicBezTo>
                  <a:pt x="76" y="68"/>
                  <a:pt x="75" y="68"/>
                  <a:pt x="75" y="68"/>
                </a:cubicBezTo>
                <a:cubicBezTo>
                  <a:pt x="75" y="68"/>
                  <a:pt x="75" y="68"/>
                  <a:pt x="75" y="68"/>
                </a:cubicBezTo>
                <a:cubicBezTo>
                  <a:pt x="76" y="67"/>
                  <a:pt x="76" y="67"/>
                  <a:pt x="76" y="67"/>
                </a:cubicBezTo>
                <a:cubicBezTo>
                  <a:pt x="75" y="67"/>
                  <a:pt x="75" y="67"/>
                  <a:pt x="75" y="67"/>
                </a:cubicBezTo>
                <a:cubicBezTo>
                  <a:pt x="71" y="71"/>
                  <a:pt x="71" y="71"/>
                  <a:pt x="71" y="71"/>
                </a:cubicBezTo>
                <a:cubicBezTo>
                  <a:pt x="64" y="71"/>
                  <a:pt x="64" y="71"/>
                  <a:pt x="64" y="71"/>
                </a:cubicBezTo>
                <a:cubicBezTo>
                  <a:pt x="64" y="70"/>
                  <a:pt x="64" y="70"/>
                  <a:pt x="64" y="70"/>
                </a:cubicBezTo>
                <a:cubicBezTo>
                  <a:pt x="65" y="70"/>
                  <a:pt x="65" y="70"/>
                  <a:pt x="65" y="70"/>
                </a:cubicBezTo>
                <a:cubicBezTo>
                  <a:pt x="65" y="69"/>
                  <a:pt x="65" y="69"/>
                  <a:pt x="65" y="69"/>
                </a:cubicBezTo>
                <a:cubicBezTo>
                  <a:pt x="64" y="69"/>
                  <a:pt x="64" y="69"/>
                  <a:pt x="64" y="69"/>
                </a:cubicBezTo>
                <a:cubicBezTo>
                  <a:pt x="64" y="68"/>
                  <a:pt x="64" y="68"/>
                  <a:pt x="64" y="68"/>
                </a:cubicBezTo>
                <a:cubicBezTo>
                  <a:pt x="61" y="67"/>
                  <a:pt x="61" y="67"/>
                  <a:pt x="61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4"/>
                  <a:pt x="59" y="64"/>
                  <a:pt x="59" y="64"/>
                </a:cubicBezTo>
                <a:cubicBezTo>
                  <a:pt x="58" y="63"/>
                  <a:pt x="58" y="63"/>
                  <a:pt x="58" y="63"/>
                </a:cubicBezTo>
                <a:cubicBezTo>
                  <a:pt x="57" y="61"/>
                  <a:pt x="57" y="61"/>
                  <a:pt x="57" y="61"/>
                </a:cubicBezTo>
                <a:cubicBezTo>
                  <a:pt x="56" y="61"/>
                  <a:pt x="56" y="61"/>
                  <a:pt x="56" y="61"/>
                </a:cubicBezTo>
                <a:cubicBezTo>
                  <a:pt x="56" y="60"/>
                  <a:pt x="56" y="60"/>
                  <a:pt x="56" y="60"/>
                </a:cubicBezTo>
                <a:cubicBezTo>
                  <a:pt x="55" y="59"/>
                  <a:pt x="55" y="59"/>
                  <a:pt x="55" y="59"/>
                </a:cubicBezTo>
                <a:cubicBezTo>
                  <a:pt x="55" y="59"/>
                  <a:pt x="55" y="59"/>
                  <a:pt x="55" y="59"/>
                </a:cubicBezTo>
                <a:cubicBezTo>
                  <a:pt x="54" y="58"/>
                  <a:pt x="54" y="58"/>
                  <a:pt x="54" y="58"/>
                </a:cubicBezTo>
                <a:cubicBezTo>
                  <a:pt x="54" y="58"/>
                  <a:pt x="54" y="58"/>
                  <a:pt x="54" y="58"/>
                </a:cubicBezTo>
                <a:cubicBezTo>
                  <a:pt x="54" y="58"/>
                  <a:pt x="54" y="57"/>
                  <a:pt x="54" y="57"/>
                </a:cubicBezTo>
                <a:cubicBezTo>
                  <a:pt x="54" y="57"/>
                  <a:pt x="53" y="56"/>
                  <a:pt x="53" y="56"/>
                </a:cubicBez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1" y="53"/>
                  <a:pt x="51" y="53"/>
                  <a:pt x="51" y="53"/>
                </a:cubicBezTo>
                <a:cubicBezTo>
                  <a:pt x="52" y="53"/>
                  <a:pt x="52" y="53"/>
                  <a:pt x="52" y="53"/>
                </a:cubicBezTo>
                <a:cubicBezTo>
                  <a:pt x="52" y="52"/>
                  <a:pt x="52" y="52"/>
                  <a:pt x="52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53" y="51"/>
                  <a:pt x="53" y="51"/>
                  <a:pt x="53" y="51"/>
                </a:cubicBezTo>
                <a:cubicBezTo>
                  <a:pt x="53" y="50"/>
                  <a:pt x="53" y="50"/>
                  <a:pt x="53" y="50"/>
                </a:cubicBezTo>
                <a:cubicBezTo>
                  <a:pt x="54" y="48"/>
                  <a:pt x="54" y="48"/>
                  <a:pt x="54" y="48"/>
                </a:cubicBezTo>
                <a:cubicBezTo>
                  <a:pt x="54" y="48"/>
                  <a:pt x="54" y="48"/>
                  <a:pt x="54" y="48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45"/>
                  <a:pt x="58" y="45"/>
                  <a:pt x="58" y="45"/>
                </a:cubicBezTo>
                <a:cubicBezTo>
                  <a:pt x="57" y="44"/>
                  <a:pt x="57" y="44"/>
                  <a:pt x="57" y="44"/>
                </a:cubicBezTo>
                <a:cubicBezTo>
                  <a:pt x="57" y="43"/>
                  <a:pt x="57" y="43"/>
                  <a:pt x="57" y="43"/>
                </a:cubicBezTo>
                <a:cubicBezTo>
                  <a:pt x="59" y="40"/>
                  <a:pt x="59" y="40"/>
                  <a:pt x="59" y="40"/>
                </a:cubicBezTo>
                <a:cubicBezTo>
                  <a:pt x="59" y="39"/>
                  <a:pt x="59" y="39"/>
                  <a:pt x="59" y="39"/>
                </a:cubicBezTo>
                <a:cubicBezTo>
                  <a:pt x="59" y="39"/>
                  <a:pt x="59" y="38"/>
                  <a:pt x="59" y="38"/>
                </a:cubicBezTo>
                <a:cubicBezTo>
                  <a:pt x="59" y="38"/>
                  <a:pt x="59" y="36"/>
                  <a:pt x="59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63" y="34"/>
                  <a:pt x="63" y="34"/>
                  <a:pt x="63" y="34"/>
                </a:cubicBezTo>
                <a:cubicBezTo>
                  <a:pt x="63" y="34"/>
                  <a:pt x="63" y="34"/>
                  <a:pt x="63" y="34"/>
                </a:cubicBezTo>
                <a:cubicBezTo>
                  <a:pt x="64" y="34"/>
                  <a:pt x="64" y="34"/>
                  <a:pt x="64" y="34"/>
                </a:cubicBezTo>
                <a:cubicBezTo>
                  <a:pt x="66" y="32"/>
                  <a:pt x="66" y="32"/>
                  <a:pt x="66" y="32"/>
                </a:cubicBezTo>
                <a:cubicBezTo>
                  <a:pt x="68" y="32"/>
                  <a:pt x="68" y="32"/>
                  <a:pt x="68" y="32"/>
                </a:cubicBezTo>
                <a:cubicBezTo>
                  <a:pt x="68" y="32"/>
                  <a:pt x="68" y="32"/>
                  <a:pt x="68" y="32"/>
                </a:cubicBezTo>
                <a:cubicBezTo>
                  <a:pt x="69" y="32"/>
                  <a:pt x="69" y="32"/>
                  <a:pt x="69" y="32"/>
                </a:cubicBezTo>
                <a:cubicBezTo>
                  <a:pt x="69" y="31"/>
                  <a:pt x="69" y="31"/>
                  <a:pt x="69" y="31"/>
                </a:cubicBezTo>
                <a:cubicBezTo>
                  <a:pt x="70" y="31"/>
                  <a:pt x="70" y="31"/>
                  <a:pt x="70" y="31"/>
                </a:cubicBezTo>
                <a:cubicBezTo>
                  <a:pt x="71" y="31"/>
                  <a:pt x="71" y="31"/>
                  <a:pt x="71" y="31"/>
                </a:cubicBezTo>
                <a:cubicBezTo>
                  <a:pt x="73" y="31"/>
                  <a:pt x="73" y="31"/>
                  <a:pt x="73" y="31"/>
                </a:cubicBezTo>
                <a:cubicBezTo>
                  <a:pt x="74" y="29"/>
                  <a:pt x="74" y="29"/>
                  <a:pt x="74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29"/>
                  <a:pt x="76" y="29"/>
                  <a:pt x="76" y="29"/>
                </a:cubicBezTo>
                <a:cubicBezTo>
                  <a:pt x="76" y="29"/>
                  <a:pt x="77" y="29"/>
                  <a:pt x="77" y="29"/>
                </a:cubicBezTo>
                <a:cubicBezTo>
                  <a:pt x="77" y="29"/>
                  <a:pt x="77" y="29"/>
                  <a:pt x="77" y="29"/>
                </a:cubicBezTo>
                <a:cubicBezTo>
                  <a:pt x="77" y="30"/>
                  <a:pt x="77" y="30"/>
                  <a:pt x="77" y="30"/>
                </a:cubicBezTo>
                <a:cubicBezTo>
                  <a:pt x="77" y="30"/>
                  <a:pt x="78" y="30"/>
                  <a:pt x="78" y="30"/>
                </a:cubicBezTo>
                <a:cubicBezTo>
                  <a:pt x="78" y="30"/>
                  <a:pt x="78" y="31"/>
                  <a:pt x="78" y="31"/>
                </a:cubicBezTo>
                <a:cubicBezTo>
                  <a:pt x="79" y="30"/>
                  <a:pt x="79" y="30"/>
                  <a:pt x="79" y="30"/>
                </a:cubicBezTo>
                <a:cubicBezTo>
                  <a:pt x="79" y="30"/>
                  <a:pt x="79" y="30"/>
                  <a:pt x="79" y="30"/>
                </a:cubicBezTo>
                <a:cubicBezTo>
                  <a:pt x="79" y="31"/>
                  <a:pt x="79" y="31"/>
                  <a:pt x="79" y="31"/>
                </a:cubicBezTo>
                <a:cubicBezTo>
                  <a:pt x="79" y="31"/>
                  <a:pt x="80" y="30"/>
                  <a:pt x="80" y="30"/>
                </a:cubicBezTo>
                <a:cubicBezTo>
                  <a:pt x="80" y="30"/>
                  <a:pt x="80" y="30"/>
                  <a:pt x="80" y="30"/>
                </a:cubicBezTo>
                <a:cubicBezTo>
                  <a:pt x="78" y="27"/>
                  <a:pt x="78" y="27"/>
                  <a:pt x="78" y="27"/>
                </a:cubicBezTo>
                <a:cubicBezTo>
                  <a:pt x="77" y="27"/>
                  <a:pt x="77" y="27"/>
                  <a:pt x="77" y="27"/>
                </a:cubicBezTo>
                <a:cubicBezTo>
                  <a:pt x="77" y="27"/>
                  <a:pt x="77" y="27"/>
                  <a:pt x="77" y="27"/>
                </a:cubicBezTo>
                <a:cubicBezTo>
                  <a:pt x="76" y="27"/>
                  <a:pt x="76" y="27"/>
                  <a:pt x="76" y="27"/>
                </a:cubicBezTo>
                <a:cubicBezTo>
                  <a:pt x="76" y="27"/>
                  <a:pt x="74" y="27"/>
                  <a:pt x="74" y="27"/>
                </a:cubicBezTo>
                <a:cubicBezTo>
                  <a:pt x="79" y="20"/>
                  <a:pt x="79" y="20"/>
                  <a:pt x="79" y="20"/>
                </a:cubicBezTo>
                <a:cubicBezTo>
                  <a:pt x="79" y="19"/>
                  <a:pt x="79" y="19"/>
                  <a:pt x="79" y="19"/>
                </a:cubicBezTo>
                <a:cubicBezTo>
                  <a:pt x="78" y="19"/>
                  <a:pt x="78" y="19"/>
                  <a:pt x="78" y="19"/>
                </a:cubicBezTo>
                <a:cubicBezTo>
                  <a:pt x="78" y="19"/>
                  <a:pt x="78" y="18"/>
                  <a:pt x="78" y="18"/>
                </a:cubicBezTo>
                <a:cubicBezTo>
                  <a:pt x="78" y="18"/>
                  <a:pt x="78" y="18"/>
                  <a:pt x="78" y="18"/>
                </a:cubicBezTo>
                <a:cubicBezTo>
                  <a:pt x="78" y="18"/>
                  <a:pt x="78" y="18"/>
                  <a:pt x="78" y="18"/>
                </a:cubicBezTo>
                <a:cubicBezTo>
                  <a:pt x="77" y="18"/>
                  <a:pt x="77" y="18"/>
                  <a:pt x="77" y="18"/>
                </a:cubicBezTo>
                <a:cubicBezTo>
                  <a:pt x="77" y="18"/>
                  <a:pt x="77" y="18"/>
                  <a:pt x="77" y="18"/>
                </a:cubicBezTo>
                <a:cubicBezTo>
                  <a:pt x="77" y="18"/>
                  <a:pt x="76" y="17"/>
                  <a:pt x="76" y="17"/>
                </a:cubicBezTo>
                <a:cubicBezTo>
                  <a:pt x="76" y="17"/>
                  <a:pt x="76" y="17"/>
                  <a:pt x="76" y="17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5" y="17"/>
                  <a:pt x="75" y="17"/>
                </a:cubicBezTo>
                <a:cubicBezTo>
                  <a:pt x="74" y="16"/>
                  <a:pt x="74" y="16"/>
                  <a:pt x="74" y="16"/>
                </a:cubicBezTo>
                <a:cubicBezTo>
                  <a:pt x="73" y="15"/>
                  <a:pt x="73" y="15"/>
                  <a:pt x="73" y="15"/>
                </a:cubicBezTo>
                <a:cubicBezTo>
                  <a:pt x="73" y="15"/>
                  <a:pt x="73" y="15"/>
                  <a:pt x="73" y="15"/>
                </a:cubicBezTo>
                <a:cubicBezTo>
                  <a:pt x="73" y="16"/>
                  <a:pt x="73" y="16"/>
                  <a:pt x="73" y="16"/>
                </a:cubicBezTo>
                <a:cubicBezTo>
                  <a:pt x="72" y="16"/>
                  <a:pt x="72" y="16"/>
                  <a:pt x="72" y="16"/>
                </a:cubicBezTo>
                <a:cubicBezTo>
                  <a:pt x="72" y="16"/>
                  <a:pt x="72" y="16"/>
                  <a:pt x="72" y="16"/>
                </a:cubicBezTo>
                <a:cubicBezTo>
                  <a:pt x="72" y="17"/>
                  <a:pt x="71" y="17"/>
                  <a:pt x="71" y="17"/>
                </a:cubicBezTo>
                <a:cubicBezTo>
                  <a:pt x="71" y="17"/>
                  <a:pt x="71" y="17"/>
                  <a:pt x="71" y="17"/>
                </a:cubicBezTo>
                <a:cubicBezTo>
                  <a:pt x="71" y="17"/>
                  <a:pt x="70" y="17"/>
                  <a:pt x="70" y="17"/>
                </a:cubicBezTo>
                <a:cubicBezTo>
                  <a:pt x="70" y="17"/>
                  <a:pt x="70" y="17"/>
                  <a:pt x="70" y="17"/>
                </a:cubicBezTo>
                <a:cubicBezTo>
                  <a:pt x="70" y="17"/>
                  <a:pt x="70" y="17"/>
                  <a:pt x="70" y="17"/>
                </a:cubicBezTo>
                <a:cubicBezTo>
                  <a:pt x="69" y="17"/>
                  <a:pt x="69" y="16"/>
                  <a:pt x="69" y="16"/>
                </a:cubicBezTo>
                <a:cubicBezTo>
                  <a:pt x="69" y="16"/>
                  <a:pt x="69" y="16"/>
                  <a:pt x="69" y="16"/>
                </a:cubicBezTo>
                <a:cubicBezTo>
                  <a:pt x="69" y="16"/>
                  <a:pt x="69" y="16"/>
                  <a:pt x="69" y="16"/>
                </a:cubicBezTo>
                <a:cubicBezTo>
                  <a:pt x="68" y="16"/>
                  <a:pt x="67" y="16"/>
                  <a:pt x="67" y="16"/>
                </a:cubicBezTo>
                <a:cubicBezTo>
                  <a:pt x="67" y="15"/>
                  <a:pt x="67" y="15"/>
                  <a:pt x="67" y="15"/>
                </a:cubicBezTo>
                <a:cubicBezTo>
                  <a:pt x="67" y="15"/>
                  <a:pt x="67" y="15"/>
                  <a:pt x="67" y="15"/>
                </a:cubicBezTo>
                <a:cubicBezTo>
                  <a:pt x="67" y="15"/>
                  <a:pt x="66" y="16"/>
                  <a:pt x="66" y="16"/>
                </a:cubicBezTo>
                <a:cubicBezTo>
                  <a:pt x="66" y="16"/>
                  <a:pt x="66" y="17"/>
                  <a:pt x="66" y="17"/>
                </a:cubicBezTo>
                <a:cubicBezTo>
                  <a:pt x="66" y="17"/>
                  <a:pt x="65" y="17"/>
                  <a:pt x="65" y="17"/>
                </a:cubicBezTo>
                <a:cubicBezTo>
                  <a:pt x="65" y="17"/>
                  <a:pt x="65" y="16"/>
                  <a:pt x="65" y="16"/>
                </a:cubicBezTo>
                <a:cubicBezTo>
                  <a:pt x="65" y="16"/>
                  <a:pt x="65" y="17"/>
                  <a:pt x="65" y="17"/>
                </a:cubicBezTo>
                <a:cubicBezTo>
                  <a:pt x="65" y="17"/>
                  <a:pt x="65" y="17"/>
                  <a:pt x="65" y="17"/>
                </a:cubicBezTo>
                <a:cubicBezTo>
                  <a:pt x="64" y="17"/>
                  <a:pt x="64" y="17"/>
                  <a:pt x="64" y="17"/>
                </a:cubicBezTo>
                <a:cubicBezTo>
                  <a:pt x="64" y="17"/>
                  <a:pt x="64" y="17"/>
                  <a:pt x="64" y="17"/>
                </a:cubicBezTo>
                <a:cubicBezTo>
                  <a:pt x="64" y="17"/>
                  <a:pt x="63" y="18"/>
                  <a:pt x="63" y="18"/>
                </a:cubicBezTo>
                <a:cubicBezTo>
                  <a:pt x="63" y="18"/>
                  <a:pt x="63" y="17"/>
                  <a:pt x="62" y="17"/>
                </a:cubicBezTo>
                <a:cubicBezTo>
                  <a:pt x="62" y="17"/>
                  <a:pt x="62" y="16"/>
                  <a:pt x="61" y="16"/>
                </a:cubicBezTo>
                <a:cubicBezTo>
                  <a:pt x="61" y="17"/>
                  <a:pt x="61" y="17"/>
                  <a:pt x="61" y="17"/>
                </a:cubicBezTo>
                <a:cubicBezTo>
                  <a:pt x="61" y="17"/>
                  <a:pt x="60" y="17"/>
                  <a:pt x="60" y="17"/>
                </a:cubicBezTo>
                <a:cubicBezTo>
                  <a:pt x="60" y="17"/>
                  <a:pt x="60" y="17"/>
                  <a:pt x="60" y="17"/>
                </a:cubicBezTo>
                <a:cubicBezTo>
                  <a:pt x="60" y="17"/>
                  <a:pt x="59" y="17"/>
                  <a:pt x="59" y="17"/>
                </a:cubicBezTo>
                <a:cubicBezTo>
                  <a:pt x="59" y="17"/>
                  <a:pt x="59" y="17"/>
                  <a:pt x="59" y="17"/>
                </a:cubicBezTo>
                <a:cubicBezTo>
                  <a:pt x="59" y="17"/>
                  <a:pt x="58" y="16"/>
                  <a:pt x="58" y="16"/>
                </a:cubicBezTo>
                <a:cubicBezTo>
                  <a:pt x="58" y="16"/>
                  <a:pt x="58" y="17"/>
                  <a:pt x="58" y="17"/>
                </a:cubicBezTo>
                <a:cubicBezTo>
                  <a:pt x="58" y="16"/>
                  <a:pt x="57" y="16"/>
                  <a:pt x="57" y="16"/>
                </a:cubicBezTo>
                <a:cubicBezTo>
                  <a:pt x="57" y="16"/>
                  <a:pt x="57" y="16"/>
                  <a:pt x="57" y="15"/>
                </a:cubicBezTo>
                <a:cubicBezTo>
                  <a:pt x="57" y="15"/>
                  <a:pt x="58" y="15"/>
                  <a:pt x="58" y="15"/>
                </a:cubicBezTo>
                <a:cubicBezTo>
                  <a:pt x="58" y="15"/>
                  <a:pt x="58" y="14"/>
                  <a:pt x="58" y="14"/>
                </a:cubicBezTo>
                <a:cubicBezTo>
                  <a:pt x="58" y="14"/>
                  <a:pt x="58" y="14"/>
                  <a:pt x="58" y="14"/>
                </a:cubicBezTo>
                <a:cubicBezTo>
                  <a:pt x="58" y="14"/>
                  <a:pt x="58" y="13"/>
                  <a:pt x="58" y="13"/>
                </a:cubicBezTo>
                <a:cubicBezTo>
                  <a:pt x="58" y="13"/>
                  <a:pt x="57" y="13"/>
                  <a:pt x="57" y="13"/>
                </a:cubicBezTo>
                <a:cubicBezTo>
                  <a:pt x="57" y="13"/>
                  <a:pt x="57" y="12"/>
                  <a:pt x="57" y="12"/>
                </a:cubicBezTo>
                <a:cubicBezTo>
                  <a:pt x="56" y="13"/>
                  <a:pt x="56" y="13"/>
                  <a:pt x="56" y="13"/>
                </a:cubicBezTo>
                <a:cubicBezTo>
                  <a:pt x="56" y="13"/>
                  <a:pt x="56" y="13"/>
                  <a:pt x="56" y="13"/>
                </a:cubicBezTo>
                <a:cubicBezTo>
                  <a:pt x="56" y="13"/>
                  <a:pt x="55" y="13"/>
                  <a:pt x="55" y="12"/>
                </a:cubicBezTo>
                <a:cubicBezTo>
                  <a:pt x="55" y="12"/>
                  <a:pt x="55" y="12"/>
                  <a:pt x="55" y="12"/>
                </a:cubicBezTo>
                <a:cubicBezTo>
                  <a:pt x="55" y="11"/>
                  <a:pt x="55" y="11"/>
                  <a:pt x="55" y="11"/>
                </a:cubicBezTo>
                <a:cubicBezTo>
                  <a:pt x="55" y="11"/>
                  <a:pt x="54" y="10"/>
                  <a:pt x="54" y="10"/>
                </a:cubicBezTo>
                <a:cubicBezTo>
                  <a:pt x="54" y="10"/>
                  <a:pt x="54" y="10"/>
                  <a:pt x="54" y="10"/>
                </a:cubicBezTo>
                <a:cubicBezTo>
                  <a:pt x="54" y="9"/>
                  <a:pt x="54" y="9"/>
                  <a:pt x="54" y="9"/>
                </a:cubicBezTo>
                <a:cubicBezTo>
                  <a:pt x="54" y="9"/>
                  <a:pt x="54" y="8"/>
                  <a:pt x="54" y="8"/>
                </a:cubicBezTo>
                <a:cubicBezTo>
                  <a:pt x="54" y="8"/>
                  <a:pt x="53" y="9"/>
                  <a:pt x="53" y="9"/>
                </a:cubicBezTo>
                <a:cubicBezTo>
                  <a:pt x="53" y="9"/>
                  <a:pt x="52" y="9"/>
                  <a:pt x="52" y="9"/>
                </a:cubicBezTo>
                <a:cubicBezTo>
                  <a:pt x="52" y="9"/>
                  <a:pt x="52" y="8"/>
                  <a:pt x="52" y="8"/>
                </a:cubicBezTo>
                <a:cubicBezTo>
                  <a:pt x="52" y="8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49" y="7"/>
                </a:cubicBezTo>
                <a:cubicBezTo>
                  <a:pt x="49" y="7"/>
                  <a:pt x="49" y="7"/>
                  <a:pt x="49" y="6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5"/>
                  <a:pt x="49" y="5"/>
                  <a:pt x="49" y="5"/>
                </a:cubicBezTo>
                <a:cubicBezTo>
                  <a:pt x="49" y="5"/>
                  <a:pt x="49" y="5"/>
                  <a:pt x="49" y="5"/>
                </a:cubicBezTo>
                <a:cubicBezTo>
                  <a:pt x="47" y="2"/>
                  <a:pt x="47" y="2"/>
                  <a:pt x="47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1"/>
                  <a:pt x="46" y="1"/>
                  <a:pt x="46" y="1"/>
                </a:cubicBezTo>
                <a:cubicBezTo>
                  <a:pt x="45" y="1"/>
                  <a:pt x="45" y="1"/>
                  <a:pt x="45" y="1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2"/>
                  <a:pt x="44" y="1"/>
                  <a:pt x="44" y="1"/>
                </a:cubicBezTo>
                <a:cubicBezTo>
                  <a:pt x="43" y="0"/>
                  <a:pt x="43" y="0"/>
                  <a:pt x="43" y="0"/>
                </a:cubicBezTo>
                <a:cubicBezTo>
                  <a:pt x="42" y="1"/>
                  <a:pt x="42" y="1"/>
                  <a:pt x="42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1" y="2"/>
                  <a:pt x="41" y="2"/>
                </a:cubicBezTo>
                <a:cubicBezTo>
                  <a:pt x="41" y="2"/>
                  <a:pt x="41" y="3"/>
                  <a:pt x="42" y="3"/>
                </a:cubicBezTo>
                <a:cubicBezTo>
                  <a:pt x="42" y="3"/>
                  <a:pt x="43" y="4"/>
                  <a:pt x="43" y="4"/>
                </a:cubicBezTo>
                <a:cubicBezTo>
                  <a:pt x="42" y="5"/>
                  <a:pt x="42" y="5"/>
                  <a:pt x="42" y="5"/>
                </a:cubicBezTo>
                <a:cubicBezTo>
                  <a:pt x="43" y="6"/>
                  <a:pt x="43" y="6"/>
                  <a:pt x="43" y="6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2" y="7"/>
                  <a:pt x="42" y="7"/>
                </a:cubicBezTo>
                <a:cubicBezTo>
                  <a:pt x="42" y="7"/>
                  <a:pt x="42" y="6"/>
                  <a:pt x="42" y="6"/>
                </a:cubicBezTo>
                <a:cubicBezTo>
                  <a:pt x="40" y="11"/>
                  <a:pt x="40" y="11"/>
                  <a:pt x="40" y="11"/>
                </a:cubicBezTo>
                <a:cubicBezTo>
                  <a:pt x="37" y="15"/>
                  <a:pt x="37" y="15"/>
                  <a:pt x="37" y="15"/>
                </a:cubicBezTo>
                <a:cubicBezTo>
                  <a:pt x="33" y="18"/>
                  <a:pt x="33" y="18"/>
                  <a:pt x="33" y="18"/>
                </a:cubicBezTo>
                <a:cubicBezTo>
                  <a:pt x="29" y="20"/>
                  <a:pt x="29" y="20"/>
                  <a:pt x="29" y="20"/>
                </a:cubicBezTo>
                <a:cubicBezTo>
                  <a:pt x="24" y="21"/>
                  <a:pt x="24" y="21"/>
                  <a:pt x="24" y="21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4"/>
                  <a:pt x="21" y="24"/>
                  <a:pt x="21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4"/>
                  <a:pt x="20" y="25"/>
                  <a:pt x="20" y="25"/>
                </a:cubicBezTo>
                <a:cubicBezTo>
                  <a:pt x="20" y="25"/>
                  <a:pt x="20" y="26"/>
                  <a:pt x="20" y="26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7"/>
                  <a:pt x="19" y="28"/>
                  <a:pt x="19" y="28"/>
                </a:cubicBezTo>
                <a:cubicBezTo>
                  <a:pt x="19" y="28"/>
                  <a:pt x="19" y="29"/>
                  <a:pt x="19" y="29"/>
                </a:cubicBezTo>
                <a:cubicBezTo>
                  <a:pt x="19" y="29"/>
                  <a:pt x="19" y="30"/>
                  <a:pt x="19" y="30"/>
                </a:cubicBezTo>
                <a:cubicBezTo>
                  <a:pt x="18" y="30"/>
                  <a:pt x="19" y="30"/>
                  <a:pt x="19" y="30"/>
                </a:cubicBezTo>
                <a:cubicBezTo>
                  <a:pt x="19" y="31"/>
                  <a:pt x="19" y="31"/>
                  <a:pt x="19" y="31"/>
                </a:cubicBezTo>
                <a:cubicBezTo>
                  <a:pt x="19" y="31"/>
                  <a:pt x="19" y="32"/>
                  <a:pt x="19" y="32"/>
                </a:cubicBezTo>
                <a:cubicBezTo>
                  <a:pt x="19" y="32"/>
                  <a:pt x="18" y="33"/>
                  <a:pt x="18" y="33"/>
                </a:cubicBezTo>
                <a:cubicBezTo>
                  <a:pt x="18" y="33"/>
                  <a:pt x="17" y="33"/>
                  <a:pt x="17" y="33"/>
                </a:cubicBezTo>
                <a:cubicBezTo>
                  <a:pt x="17" y="33"/>
                  <a:pt x="17" y="34"/>
                  <a:pt x="17" y="34"/>
                </a:cubicBezTo>
                <a:cubicBezTo>
                  <a:pt x="17" y="34"/>
                  <a:pt x="16" y="35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5"/>
                  <a:pt x="15" y="35"/>
                  <a:pt x="15" y="35"/>
                </a:cubicBezTo>
                <a:cubicBezTo>
                  <a:pt x="15" y="35"/>
                  <a:pt x="14" y="35"/>
                  <a:pt x="14" y="35"/>
                </a:cubicBezTo>
                <a:cubicBezTo>
                  <a:pt x="14" y="35"/>
                  <a:pt x="13" y="34"/>
                  <a:pt x="13" y="34"/>
                </a:cubicBezTo>
                <a:cubicBezTo>
                  <a:pt x="13" y="34"/>
                  <a:pt x="13" y="33"/>
                  <a:pt x="13" y="33"/>
                </a:cubicBezTo>
                <a:cubicBezTo>
                  <a:pt x="13" y="33"/>
                  <a:pt x="13" y="32"/>
                  <a:pt x="13" y="32"/>
                </a:cubicBezTo>
                <a:cubicBezTo>
                  <a:pt x="13" y="32"/>
                  <a:pt x="12" y="32"/>
                  <a:pt x="12" y="31"/>
                </a:cubicBezTo>
                <a:cubicBezTo>
                  <a:pt x="12" y="31"/>
                  <a:pt x="11" y="31"/>
                  <a:pt x="11" y="31"/>
                </a:cubicBezTo>
                <a:cubicBezTo>
                  <a:pt x="11" y="31"/>
                  <a:pt x="10" y="31"/>
                  <a:pt x="10" y="31"/>
                </a:cubicBezTo>
                <a:cubicBezTo>
                  <a:pt x="10" y="31"/>
                  <a:pt x="9" y="31"/>
                  <a:pt x="9" y="31"/>
                </a:cubicBezTo>
                <a:cubicBezTo>
                  <a:pt x="9" y="31"/>
                  <a:pt x="8" y="30"/>
                  <a:pt x="8" y="30"/>
                </a:cubicBezTo>
                <a:cubicBezTo>
                  <a:pt x="8" y="30"/>
                  <a:pt x="7" y="31"/>
                  <a:pt x="7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6" y="30"/>
                  <a:pt x="6" y="30"/>
                  <a:pt x="6" y="30"/>
                </a:cubicBezTo>
                <a:cubicBezTo>
                  <a:pt x="7" y="30"/>
                  <a:pt x="7" y="30"/>
                  <a:pt x="7" y="30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28"/>
                  <a:pt x="7" y="28"/>
                  <a:pt x="7" y="28"/>
                </a:cubicBezTo>
                <a:cubicBezTo>
                  <a:pt x="7" y="28"/>
                  <a:pt x="8" y="28"/>
                  <a:pt x="8" y="28"/>
                </a:cubicBezTo>
                <a:cubicBezTo>
                  <a:pt x="8" y="28"/>
                  <a:pt x="8" y="27"/>
                  <a:pt x="8" y="27"/>
                </a:cubicBezTo>
                <a:cubicBezTo>
                  <a:pt x="8" y="26"/>
                  <a:pt x="8" y="26"/>
                  <a:pt x="8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4"/>
                  <a:pt x="7" y="24"/>
                  <a:pt x="7" y="24"/>
                </a:cubicBezTo>
                <a:cubicBezTo>
                  <a:pt x="7" y="24"/>
                  <a:pt x="7" y="25"/>
                  <a:pt x="6" y="25"/>
                </a:cubicBezTo>
                <a:cubicBezTo>
                  <a:pt x="6" y="25"/>
                  <a:pt x="5" y="25"/>
                  <a:pt x="5" y="26"/>
                </a:cubicBezTo>
                <a:cubicBezTo>
                  <a:pt x="5" y="26"/>
                  <a:pt x="4" y="26"/>
                  <a:pt x="4" y="27"/>
                </a:cubicBezTo>
                <a:cubicBezTo>
                  <a:pt x="4" y="27"/>
                  <a:pt x="3" y="28"/>
                  <a:pt x="3" y="28"/>
                </a:cubicBezTo>
                <a:cubicBezTo>
                  <a:pt x="3" y="28"/>
                  <a:pt x="2" y="29"/>
                  <a:pt x="2" y="29"/>
                </a:cubicBezTo>
                <a:cubicBezTo>
                  <a:pt x="2" y="29"/>
                  <a:pt x="2" y="30"/>
                  <a:pt x="1" y="30"/>
                </a:cubicBezTo>
                <a:cubicBezTo>
                  <a:pt x="1" y="30"/>
                  <a:pt x="1" y="30"/>
                  <a:pt x="1" y="30"/>
                </a:cubicBezTo>
                <a:cubicBezTo>
                  <a:pt x="1" y="30"/>
                  <a:pt x="1" y="31"/>
                  <a:pt x="1" y="31"/>
                </a:cubicBezTo>
                <a:cubicBezTo>
                  <a:pt x="1" y="31"/>
                  <a:pt x="1" y="31"/>
                  <a:pt x="0" y="31"/>
                </a:cubicBezTo>
                <a:cubicBezTo>
                  <a:pt x="0" y="31"/>
                  <a:pt x="0" y="32"/>
                  <a:pt x="0" y="32"/>
                </a:cubicBezTo>
                <a:cubicBezTo>
                  <a:pt x="0" y="32"/>
                  <a:pt x="0" y="32"/>
                  <a:pt x="0" y="33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3"/>
                  <a:pt x="0" y="34"/>
                  <a:pt x="1" y="34"/>
                </a:cubicBezTo>
                <a:cubicBezTo>
                  <a:pt x="1" y="34"/>
                  <a:pt x="1" y="35"/>
                  <a:pt x="2" y="35"/>
                </a:cubicBezTo>
                <a:cubicBezTo>
                  <a:pt x="2" y="35"/>
                  <a:pt x="2" y="36"/>
                  <a:pt x="2" y="36"/>
                </a:cubicBezTo>
                <a:cubicBezTo>
                  <a:pt x="2" y="36"/>
                  <a:pt x="1" y="36"/>
                  <a:pt x="1" y="36"/>
                </a:cubicBezTo>
                <a:cubicBezTo>
                  <a:pt x="1" y="36"/>
                  <a:pt x="1" y="37"/>
                  <a:pt x="1" y="37"/>
                </a:cubicBezTo>
                <a:cubicBezTo>
                  <a:pt x="1" y="37"/>
                  <a:pt x="2" y="38"/>
                  <a:pt x="2" y="38"/>
                </a:cubicBezTo>
                <a:cubicBezTo>
                  <a:pt x="2" y="39"/>
                  <a:pt x="3" y="39"/>
                  <a:pt x="3" y="39"/>
                </a:cubicBezTo>
                <a:cubicBezTo>
                  <a:pt x="3" y="39"/>
                  <a:pt x="3" y="40"/>
                  <a:pt x="3" y="40"/>
                </a:cubicBezTo>
                <a:cubicBezTo>
                  <a:pt x="3" y="40"/>
                  <a:pt x="3" y="41"/>
                  <a:pt x="3" y="41"/>
                </a:cubicBezTo>
                <a:cubicBezTo>
                  <a:pt x="3" y="41"/>
                  <a:pt x="2" y="41"/>
                  <a:pt x="2" y="41"/>
                </a:cubicBezTo>
                <a:cubicBezTo>
                  <a:pt x="2" y="41"/>
                  <a:pt x="1" y="41"/>
                  <a:pt x="1" y="42"/>
                </a:cubicBezTo>
                <a:cubicBezTo>
                  <a:pt x="1" y="42"/>
                  <a:pt x="1" y="42"/>
                  <a:pt x="1" y="42"/>
                </a:cubicBezTo>
                <a:cubicBezTo>
                  <a:pt x="1" y="43"/>
                  <a:pt x="2" y="43"/>
                  <a:pt x="2" y="43"/>
                </a:cubicBezTo>
                <a:cubicBezTo>
                  <a:pt x="2" y="43"/>
                  <a:pt x="4" y="45"/>
                  <a:pt x="5" y="45"/>
                </a:cubicBezTo>
                <a:cubicBezTo>
                  <a:pt x="5" y="45"/>
                  <a:pt x="6" y="46"/>
                  <a:pt x="6" y="46"/>
                </a:cubicBezTo>
                <a:cubicBezTo>
                  <a:pt x="7" y="46"/>
                  <a:pt x="8" y="47"/>
                  <a:pt x="8" y="47"/>
                </a:cubicBezTo>
                <a:cubicBezTo>
                  <a:pt x="8" y="47"/>
                  <a:pt x="9" y="48"/>
                  <a:pt x="9" y="48"/>
                </a:cubicBezTo>
                <a:cubicBezTo>
                  <a:pt x="9" y="48"/>
                  <a:pt x="11" y="49"/>
                  <a:pt x="11" y="50"/>
                </a:cubicBezTo>
                <a:cubicBezTo>
                  <a:pt x="11" y="50"/>
                  <a:pt x="11" y="50"/>
                  <a:pt x="11" y="50"/>
                </a:cubicBezTo>
                <a:cubicBezTo>
                  <a:pt x="11" y="51"/>
                  <a:pt x="11" y="51"/>
                  <a:pt x="11" y="51"/>
                </a:cubicBezTo>
                <a:cubicBezTo>
                  <a:pt x="12" y="51"/>
                  <a:pt x="12" y="52"/>
                  <a:pt x="12" y="52"/>
                </a:cubicBezTo>
                <a:cubicBezTo>
                  <a:pt x="12" y="52"/>
                  <a:pt x="12" y="52"/>
                  <a:pt x="12" y="52"/>
                </a:cubicBezTo>
                <a:cubicBezTo>
                  <a:pt x="12" y="53"/>
                  <a:pt x="12" y="53"/>
                  <a:pt x="12" y="53"/>
                </a:cubicBezTo>
                <a:cubicBezTo>
                  <a:pt x="13" y="54"/>
                  <a:pt x="13" y="54"/>
                  <a:pt x="13" y="54"/>
                </a:cubicBezTo>
                <a:cubicBezTo>
                  <a:pt x="13" y="54"/>
                  <a:pt x="13" y="54"/>
                  <a:pt x="13" y="55"/>
                </a:cubicBezTo>
                <a:cubicBezTo>
                  <a:pt x="13" y="55"/>
                  <a:pt x="14" y="56"/>
                  <a:pt x="14" y="56"/>
                </a:cubicBezTo>
                <a:cubicBezTo>
                  <a:pt x="14" y="56"/>
                  <a:pt x="16" y="58"/>
                  <a:pt x="16" y="58"/>
                </a:cubicBezTo>
                <a:cubicBezTo>
                  <a:pt x="16" y="59"/>
                  <a:pt x="17" y="59"/>
                  <a:pt x="17" y="60"/>
                </a:cubicBezTo>
                <a:cubicBezTo>
                  <a:pt x="17" y="60"/>
                  <a:pt x="17" y="60"/>
                  <a:pt x="17" y="60"/>
                </a:cubicBezTo>
                <a:cubicBezTo>
                  <a:pt x="17" y="60"/>
                  <a:pt x="18" y="61"/>
                  <a:pt x="18" y="61"/>
                </a:cubicBezTo>
                <a:cubicBezTo>
                  <a:pt x="18" y="61"/>
                  <a:pt x="18" y="61"/>
                  <a:pt x="18" y="61"/>
                </a:cubicBezTo>
                <a:cubicBezTo>
                  <a:pt x="18" y="61"/>
                  <a:pt x="18" y="62"/>
                  <a:pt x="18" y="62"/>
                </a:cubicBezTo>
                <a:cubicBezTo>
                  <a:pt x="18" y="62"/>
                  <a:pt x="18" y="62"/>
                  <a:pt x="18" y="62"/>
                </a:cubicBezTo>
                <a:cubicBezTo>
                  <a:pt x="18" y="63"/>
                  <a:pt x="19" y="63"/>
                  <a:pt x="19" y="63"/>
                </a:cubicBezTo>
                <a:cubicBezTo>
                  <a:pt x="19" y="63"/>
                  <a:pt x="19" y="64"/>
                  <a:pt x="19" y="64"/>
                </a:cubicBezTo>
                <a:cubicBezTo>
                  <a:pt x="19" y="64"/>
                  <a:pt x="19" y="65"/>
                  <a:pt x="19" y="65"/>
                </a:cubicBezTo>
                <a:cubicBezTo>
                  <a:pt x="20" y="65"/>
                  <a:pt x="20" y="66"/>
                  <a:pt x="20" y="66"/>
                </a:cubicBezTo>
                <a:cubicBezTo>
                  <a:pt x="20" y="66"/>
                  <a:pt x="20" y="66"/>
                  <a:pt x="20" y="67"/>
                </a:cubicBezTo>
                <a:cubicBezTo>
                  <a:pt x="20" y="67"/>
                  <a:pt x="20" y="67"/>
                  <a:pt x="20" y="67"/>
                </a:cubicBezTo>
                <a:cubicBezTo>
                  <a:pt x="20" y="68"/>
                  <a:pt x="21" y="68"/>
                  <a:pt x="21" y="68"/>
                </a:cubicBezTo>
                <a:cubicBezTo>
                  <a:pt x="21" y="68"/>
                  <a:pt x="21" y="69"/>
                  <a:pt x="21" y="69"/>
                </a:cubicBezTo>
                <a:cubicBezTo>
                  <a:pt x="21" y="69"/>
                  <a:pt x="22" y="69"/>
                  <a:pt x="22" y="69"/>
                </a:cubicBezTo>
                <a:cubicBezTo>
                  <a:pt x="22" y="70"/>
                  <a:pt x="22" y="70"/>
                  <a:pt x="22" y="70"/>
                </a:cubicBezTo>
                <a:cubicBezTo>
                  <a:pt x="22" y="71"/>
                  <a:pt x="22" y="71"/>
                  <a:pt x="22" y="71"/>
                </a:cubicBezTo>
                <a:cubicBezTo>
                  <a:pt x="22" y="72"/>
                  <a:pt x="22" y="72"/>
                  <a:pt x="22" y="72"/>
                </a:cubicBezTo>
                <a:cubicBezTo>
                  <a:pt x="23" y="72"/>
                  <a:pt x="23" y="72"/>
                  <a:pt x="23" y="73"/>
                </a:cubicBezTo>
                <a:cubicBezTo>
                  <a:pt x="23" y="73"/>
                  <a:pt x="23" y="73"/>
                  <a:pt x="23" y="74"/>
                </a:cubicBezTo>
                <a:cubicBezTo>
                  <a:pt x="23" y="74"/>
                  <a:pt x="23" y="74"/>
                  <a:pt x="24" y="74"/>
                </a:cubicBezTo>
                <a:cubicBezTo>
                  <a:pt x="24" y="75"/>
                  <a:pt x="24" y="75"/>
                  <a:pt x="24" y="75"/>
                </a:cubicBezTo>
                <a:cubicBezTo>
                  <a:pt x="24" y="76"/>
                  <a:pt x="25" y="76"/>
                  <a:pt x="25" y="76"/>
                </a:cubicBezTo>
                <a:cubicBezTo>
                  <a:pt x="25" y="76"/>
                  <a:pt x="26" y="78"/>
                  <a:pt x="26" y="78"/>
                </a:cubicBezTo>
                <a:cubicBezTo>
                  <a:pt x="26" y="79"/>
                  <a:pt x="26" y="80"/>
                  <a:pt x="26" y="80"/>
                </a:cubicBezTo>
                <a:cubicBezTo>
                  <a:pt x="26" y="80"/>
                  <a:pt x="26" y="81"/>
                  <a:pt x="27" y="81"/>
                </a:cubicBezTo>
                <a:cubicBezTo>
                  <a:pt x="27" y="81"/>
                  <a:pt x="28" y="81"/>
                  <a:pt x="28" y="82"/>
                </a:cubicBezTo>
                <a:cubicBezTo>
                  <a:pt x="28" y="82"/>
                  <a:pt x="29" y="83"/>
                  <a:pt x="29" y="83"/>
                </a:cubicBezTo>
                <a:cubicBezTo>
                  <a:pt x="29" y="83"/>
                  <a:pt x="29" y="84"/>
                  <a:pt x="29" y="84"/>
                </a:cubicBezTo>
                <a:cubicBezTo>
                  <a:pt x="29" y="84"/>
                  <a:pt x="29" y="86"/>
                  <a:pt x="29" y="86"/>
                </a:cubicBezTo>
                <a:cubicBezTo>
                  <a:pt x="29" y="86"/>
                  <a:pt x="30" y="87"/>
                  <a:pt x="31" y="87"/>
                </a:cubicBezTo>
                <a:cubicBezTo>
                  <a:pt x="31" y="87"/>
                  <a:pt x="31" y="88"/>
                  <a:pt x="32" y="88"/>
                </a:cubicBezTo>
                <a:cubicBezTo>
                  <a:pt x="32" y="88"/>
                  <a:pt x="32" y="89"/>
                  <a:pt x="32" y="89"/>
                </a:cubicBezTo>
                <a:cubicBezTo>
                  <a:pt x="32" y="89"/>
                  <a:pt x="32" y="89"/>
                  <a:pt x="32" y="89"/>
                </a:cubicBezTo>
                <a:cubicBezTo>
                  <a:pt x="32" y="90"/>
                  <a:pt x="33" y="90"/>
                  <a:pt x="33" y="90"/>
                </a:cubicBezTo>
                <a:cubicBezTo>
                  <a:pt x="33" y="90"/>
                  <a:pt x="33" y="91"/>
                  <a:pt x="33" y="91"/>
                </a:cubicBezTo>
                <a:cubicBezTo>
                  <a:pt x="33" y="91"/>
                  <a:pt x="33" y="91"/>
                  <a:pt x="34" y="91"/>
                </a:cubicBezTo>
                <a:cubicBezTo>
                  <a:pt x="34" y="91"/>
                  <a:pt x="34" y="92"/>
                  <a:pt x="34" y="92"/>
                </a:cubicBezTo>
                <a:cubicBezTo>
                  <a:pt x="34" y="92"/>
                  <a:pt x="34" y="93"/>
                  <a:pt x="34" y="93"/>
                </a:cubicBezTo>
                <a:cubicBezTo>
                  <a:pt x="34" y="93"/>
                  <a:pt x="35" y="94"/>
                  <a:pt x="35" y="94"/>
                </a:cubicBezTo>
                <a:cubicBezTo>
                  <a:pt x="35" y="94"/>
                  <a:pt x="35" y="94"/>
                  <a:pt x="35" y="95"/>
                </a:cubicBezTo>
                <a:cubicBezTo>
                  <a:pt x="36" y="95"/>
                  <a:pt x="36" y="95"/>
                  <a:pt x="36" y="95"/>
                </a:cubicBezTo>
                <a:cubicBezTo>
                  <a:pt x="36" y="96"/>
                  <a:pt x="36" y="96"/>
                  <a:pt x="36" y="96"/>
                </a:cubicBezTo>
                <a:cubicBezTo>
                  <a:pt x="36" y="96"/>
                  <a:pt x="36" y="97"/>
                  <a:pt x="36" y="97"/>
                </a:cubicBezTo>
                <a:cubicBezTo>
                  <a:pt x="36" y="97"/>
                  <a:pt x="36" y="97"/>
                  <a:pt x="36" y="98"/>
                </a:cubicBezTo>
                <a:cubicBezTo>
                  <a:pt x="36" y="98"/>
                  <a:pt x="36" y="98"/>
                  <a:pt x="36" y="98"/>
                </a:cubicBezTo>
                <a:cubicBezTo>
                  <a:pt x="35" y="98"/>
                  <a:pt x="35" y="98"/>
                  <a:pt x="35" y="98"/>
                </a:cubicBezTo>
                <a:cubicBezTo>
                  <a:pt x="35" y="98"/>
                  <a:pt x="35" y="99"/>
                  <a:pt x="35" y="99"/>
                </a:cubicBezTo>
                <a:cubicBezTo>
                  <a:pt x="35" y="99"/>
                  <a:pt x="35" y="100"/>
                  <a:pt x="35" y="100"/>
                </a:cubicBezTo>
                <a:cubicBezTo>
                  <a:pt x="35" y="100"/>
                  <a:pt x="36" y="100"/>
                  <a:pt x="36" y="100"/>
                </a:cubicBezTo>
                <a:cubicBezTo>
                  <a:pt x="36" y="100"/>
                  <a:pt x="36" y="101"/>
                  <a:pt x="36" y="101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36" y="101"/>
                  <a:pt x="36" y="102"/>
                  <a:pt x="36" y="102"/>
                </a:cubicBezTo>
                <a:cubicBezTo>
                  <a:pt x="37" y="102"/>
                  <a:pt x="37" y="102"/>
                  <a:pt x="37" y="103"/>
                </a:cubicBezTo>
                <a:cubicBezTo>
                  <a:pt x="37" y="103"/>
                  <a:pt x="38" y="103"/>
                  <a:pt x="38" y="104"/>
                </a:cubicBezTo>
                <a:cubicBezTo>
                  <a:pt x="38" y="104"/>
                  <a:pt x="38" y="104"/>
                  <a:pt x="38" y="105"/>
                </a:cubicBezTo>
                <a:cubicBezTo>
                  <a:pt x="38" y="105"/>
                  <a:pt x="39" y="105"/>
                  <a:pt x="39" y="105"/>
                </a:cubicBezTo>
                <a:cubicBezTo>
                  <a:pt x="39" y="105"/>
                  <a:pt x="40" y="106"/>
                  <a:pt x="41" y="106"/>
                </a:cubicBezTo>
                <a:cubicBezTo>
                  <a:pt x="41" y="107"/>
                  <a:pt x="41" y="107"/>
                  <a:pt x="41" y="107"/>
                </a:cubicBezTo>
                <a:cubicBezTo>
                  <a:pt x="41" y="107"/>
                  <a:pt x="42" y="108"/>
                  <a:pt x="42" y="108"/>
                </a:cubicBezTo>
                <a:cubicBezTo>
                  <a:pt x="42" y="108"/>
                  <a:pt x="42" y="108"/>
                  <a:pt x="42" y="108"/>
                </a:cubicBezTo>
                <a:cubicBezTo>
                  <a:pt x="42" y="108"/>
                  <a:pt x="43" y="109"/>
                  <a:pt x="43" y="109"/>
                </a:cubicBezTo>
                <a:cubicBezTo>
                  <a:pt x="43" y="109"/>
                  <a:pt x="43" y="110"/>
                  <a:pt x="44" y="110"/>
                </a:cubicBezTo>
                <a:cubicBezTo>
                  <a:pt x="44" y="110"/>
                  <a:pt x="46" y="111"/>
                  <a:pt x="46" y="112"/>
                </a:cubicBezTo>
                <a:cubicBezTo>
                  <a:pt x="47" y="112"/>
                  <a:pt x="48" y="112"/>
                  <a:pt x="48" y="112"/>
                </a:cubicBezTo>
                <a:cubicBezTo>
                  <a:pt x="48" y="112"/>
                  <a:pt x="48" y="113"/>
                  <a:pt x="49" y="113"/>
                </a:cubicBezTo>
                <a:cubicBezTo>
                  <a:pt x="49" y="113"/>
                  <a:pt x="49" y="113"/>
                  <a:pt x="50" y="114"/>
                </a:cubicBezTo>
                <a:cubicBezTo>
                  <a:pt x="50" y="114"/>
                  <a:pt x="51" y="114"/>
                  <a:pt x="51" y="114"/>
                </a:cubicBezTo>
                <a:cubicBezTo>
                  <a:pt x="51" y="115"/>
                  <a:pt x="52" y="115"/>
                  <a:pt x="52" y="115"/>
                </a:cubicBezTo>
                <a:cubicBezTo>
                  <a:pt x="53" y="116"/>
                  <a:pt x="53" y="116"/>
                  <a:pt x="54" y="116"/>
                </a:cubicBezTo>
                <a:cubicBezTo>
                  <a:pt x="54" y="116"/>
                  <a:pt x="55" y="117"/>
                  <a:pt x="56" y="117"/>
                </a:cubicBezTo>
                <a:cubicBezTo>
                  <a:pt x="57" y="117"/>
                  <a:pt x="57" y="117"/>
                  <a:pt x="58" y="118"/>
                </a:cubicBezTo>
                <a:cubicBezTo>
                  <a:pt x="58" y="118"/>
                  <a:pt x="59" y="118"/>
                  <a:pt x="59" y="118"/>
                </a:cubicBezTo>
                <a:cubicBezTo>
                  <a:pt x="60" y="119"/>
                  <a:pt x="60" y="119"/>
                  <a:pt x="60" y="119"/>
                </a:cubicBezTo>
                <a:cubicBezTo>
                  <a:pt x="61" y="119"/>
                  <a:pt x="61" y="119"/>
                  <a:pt x="62" y="119"/>
                </a:cubicBezTo>
                <a:cubicBezTo>
                  <a:pt x="62" y="120"/>
                  <a:pt x="62" y="120"/>
                  <a:pt x="63" y="120"/>
                </a:cubicBezTo>
                <a:cubicBezTo>
                  <a:pt x="63" y="120"/>
                  <a:pt x="64" y="121"/>
                  <a:pt x="64" y="121"/>
                </a:cubicBezTo>
                <a:cubicBezTo>
                  <a:pt x="65" y="121"/>
                  <a:pt x="65" y="122"/>
                  <a:pt x="65" y="122"/>
                </a:cubicBezTo>
                <a:cubicBezTo>
                  <a:pt x="66" y="122"/>
                  <a:pt x="66" y="122"/>
                  <a:pt x="66" y="123"/>
                </a:cubicBezTo>
                <a:cubicBezTo>
                  <a:pt x="67" y="123"/>
                  <a:pt x="67" y="123"/>
                  <a:pt x="68" y="124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70" y="124"/>
                  <a:pt x="70" y="125"/>
                  <a:pt x="70" y="125"/>
                </a:cubicBezTo>
                <a:cubicBezTo>
                  <a:pt x="70" y="126"/>
                  <a:pt x="70" y="126"/>
                  <a:pt x="70" y="126"/>
                </a:cubicBezTo>
                <a:cubicBezTo>
                  <a:pt x="70" y="127"/>
                  <a:pt x="70" y="127"/>
                  <a:pt x="70" y="127"/>
                </a:cubicBezTo>
                <a:cubicBezTo>
                  <a:pt x="71" y="127"/>
                  <a:pt x="71" y="128"/>
                  <a:pt x="72" y="128"/>
                </a:cubicBezTo>
                <a:cubicBezTo>
                  <a:pt x="72" y="128"/>
                  <a:pt x="73" y="128"/>
                  <a:pt x="73" y="129"/>
                </a:cubicBezTo>
                <a:cubicBezTo>
                  <a:pt x="73" y="129"/>
                  <a:pt x="74" y="129"/>
                  <a:pt x="74" y="130"/>
                </a:cubicBezTo>
                <a:cubicBezTo>
                  <a:pt x="74" y="130"/>
                  <a:pt x="75" y="131"/>
                  <a:pt x="76" y="131"/>
                </a:cubicBezTo>
                <a:cubicBezTo>
                  <a:pt x="76" y="131"/>
                  <a:pt x="76" y="131"/>
                  <a:pt x="77" y="131"/>
                </a:cubicBezTo>
                <a:cubicBezTo>
                  <a:pt x="77" y="131"/>
                  <a:pt x="77" y="132"/>
                  <a:pt x="77" y="132"/>
                </a:cubicBezTo>
                <a:cubicBezTo>
                  <a:pt x="77" y="131"/>
                  <a:pt x="77" y="131"/>
                  <a:pt x="77" y="131"/>
                </a:cubicBezTo>
                <a:cubicBezTo>
                  <a:pt x="79" y="131"/>
                  <a:pt x="79" y="131"/>
                  <a:pt x="79" y="131"/>
                </a:cubicBezTo>
                <a:cubicBezTo>
                  <a:pt x="81" y="130"/>
                  <a:pt x="81" y="130"/>
                  <a:pt x="81" y="130"/>
                </a:cubicBezTo>
                <a:cubicBezTo>
                  <a:pt x="81" y="130"/>
                  <a:pt x="81" y="129"/>
                  <a:pt x="81" y="129"/>
                </a:cubicBezTo>
                <a:cubicBezTo>
                  <a:pt x="81" y="129"/>
                  <a:pt x="81" y="128"/>
                  <a:pt x="81" y="128"/>
                </a:cubicBezTo>
                <a:cubicBezTo>
                  <a:pt x="81" y="128"/>
                  <a:pt x="81" y="128"/>
                  <a:pt x="81" y="128"/>
                </a:cubicBezTo>
                <a:cubicBezTo>
                  <a:pt x="81" y="128"/>
                  <a:pt x="81" y="126"/>
                  <a:pt x="81" y="126"/>
                </a:cubicBezTo>
                <a:cubicBezTo>
                  <a:pt x="82" y="126"/>
                  <a:pt x="82" y="126"/>
                  <a:pt x="82" y="126"/>
                </a:cubicBezTo>
                <a:cubicBezTo>
                  <a:pt x="82" y="126"/>
                  <a:pt x="82" y="126"/>
                  <a:pt x="82" y="126"/>
                </a:cubicBezTo>
                <a:cubicBezTo>
                  <a:pt x="83" y="126"/>
                  <a:pt x="83" y="125"/>
                  <a:pt x="83" y="125"/>
                </a:cubicBezTo>
                <a:cubicBezTo>
                  <a:pt x="83" y="125"/>
                  <a:pt x="83" y="125"/>
                  <a:pt x="83" y="125"/>
                </a:cubicBezTo>
                <a:cubicBezTo>
                  <a:pt x="83" y="125"/>
                  <a:pt x="84" y="124"/>
                  <a:pt x="83" y="12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2" name="Freeform 684">
            <a:extLst>
              <a:ext uri="{FF2B5EF4-FFF2-40B4-BE49-F238E27FC236}">
                <a16:creationId xmlns:a16="http://schemas.microsoft.com/office/drawing/2014/main" id="{982C48F3-EF32-9357-9923-C5F7950296A4}"/>
              </a:ext>
            </a:extLst>
          </p:cNvPr>
          <p:cNvSpPr>
            <a:spLocks/>
          </p:cNvSpPr>
          <p:nvPr/>
        </p:nvSpPr>
        <p:spPr bwMode="auto">
          <a:xfrm>
            <a:off x="2198920" y="4429282"/>
            <a:ext cx="128713" cy="118602"/>
          </a:xfrm>
          <a:custGeom>
            <a:avLst/>
            <a:gdLst>
              <a:gd name="T0" fmla="*/ 58 w 60"/>
              <a:gd name="T1" fmla="*/ 44 h 63"/>
              <a:gd name="T2" fmla="*/ 60 w 60"/>
              <a:gd name="T3" fmla="*/ 38 h 63"/>
              <a:gd name="T4" fmla="*/ 59 w 60"/>
              <a:gd name="T5" fmla="*/ 36 h 63"/>
              <a:gd name="T6" fmla="*/ 54 w 60"/>
              <a:gd name="T7" fmla="*/ 35 h 63"/>
              <a:gd name="T8" fmla="*/ 51 w 60"/>
              <a:gd name="T9" fmla="*/ 33 h 63"/>
              <a:gd name="T10" fmla="*/ 50 w 60"/>
              <a:gd name="T11" fmla="*/ 29 h 63"/>
              <a:gd name="T12" fmla="*/ 50 w 60"/>
              <a:gd name="T13" fmla="*/ 27 h 63"/>
              <a:gd name="T14" fmla="*/ 50 w 60"/>
              <a:gd name="T15" fmla="*/ 25 h 63"/>
              <a:gd name="T16" fmla="*/ 48 w 60"/>
              <a:gd name="T17" fmla="*/ 22 h 63"/>
              <a:gd name="T18" fmla="*/ 45 w 60"/>
              <a:gd name="T19" fmla="*/ 21 h 63"/>
              <a:gd name="T20" fmla="*/ 42 w 60"/>
              <a:gd name="T21" fmla="*/ 22 h 63"/>
              <a:gd name="T22" fmla="*/ 37 w 60"/>
              <a:gd name="T23" fmla="*/ 22 h 63"/>
              <a:gd name="T24" fmla="*/ 36 w 60"/>
              <a:gd name="T25" fmla="*/ 21 h 63"/>
              <a:gd name="T26" fmla="*/ 33 w 60"/>
              <a:gd name="T27" fmla="*/ 20 h 63"/>
              <a:gd name="T28" fmla="*/ 33 w 60"/>
              <a:gd name="T29" fmla="*/ 19 h 63"/>
              <a:gd name="T30" fmla="*/ 34 w 60"/>
              <a:gd name="T31" fmla="*/ 17 h 63"/>
              <a:gd name="T32" fmla="*/ 34 w 60"/>
              <a:gd name="T33" fmla="*/ 15 h 63"/>
              <a:gd name="T34" fmla="*/ 35 w 60"/>
              <a:gd name="T35" fmla="*/ 12 h 63"/>
              <a:gd name="T36" fmla="*/ 34 w 60"/>
              <a:gd name="T37" fmla="*/ 11 h 63"/>
              <a:gd name="T38" fmla="*/ 33 w 60"/>
              <a:gd name="T39" fmla="*/ 10 h 63"/>
              <a:gd name="T40" fmla="*/ 32 w 60"/>
              <a:gd name="T41" fmla="*/ 6 h 63"/>
              <a:gd name="T42" fmla="*/ 32 w 60"/>
              <a:gd name="T43" fmla="*/ 4 h 63"/>
              <a:gd name="T44" fmla="*/ 19 w 60"/>
              <a:gd name="T45" fmla="*/ 0 h 63"/>
              <a:gd name="T46" fmla="*/ 3 w 60"/>
              <a:gd name="T47" fmla="*/ 9 h 63"/>
              <a:gd name="T48" fmla="*/ 3 w 60"/>
              <a:gd name="T49" fmla="*/ 24 h 63"/>
              <a:gd name="T50" fmla="*/ 5 w 60"/>
              <a:gd name="T51" fmla="*/ 28 h 63"/>
              <a:gd name="T52" fmla="*/ 9 w 60"/>
              <a:gd name="T53" fmla="*/ 31 h 63"/>
              <a:gd name="T54" fmla="*/ 12 w 60"/>
              <a:gd name="T55" fmla="*/ 34 h 63"/>
              <a:gd name="T56" fmla="*/ 23 w 60"/>
              <a:gd name="T57" fmla="*/ 38 h 63"/>
              <a:gd name="T58" fmla="*/ 30 w 60"/>
              <a:gd name="T59" fmla="*/ 42 h 63"/>
              <a:gd name="T60" fmla="*/ 34 w 60"/>
              <a:gd name="T61" fmla="*/ 44 h 63"/>
              <a:gd name="T62" fmla="*/ 35 w 60"/>
              <a:gd name="T63" fmla="*/ 49 h 63"/>
              <a:gd name="T64" fmla="*/ 34 w 60"/>
              <a:gd name="T65" fmla="*/ 51 h 63"/>
              <a:gd name="T66" fmla="*/ 32 w 60"/>
              <a:gd name="T67" fmla="*/ 53 h 63"/>
              <a:gd name="T68" fmla="*/ 32 w 60"/>
              <a:gd name="T69" fmla="*/ 56 h 63"/>
              <a:gd name="T70" fmla="*/ 31 w 60"/>
              <a:gd name="T71" fmla="*/ 57 h 63"/>
              <a:gd name="T72" fmla="*/ 30 w 60"/>
              <a:gd name="T73" fmla="*/ 58 h 63"/>
              <a:gd name="T74" fmla="*/ 29 w 60"/>
              <a:gd name="T75" fmla="*/ 60 h 63"/>
              <a:gd name="T76" fmla="*/ 29 w 60"/>
              <a:gd name="T77" fmla="*/ 61 h 63"/>
              <a:gd name="T78" fmla="*/ 40 w 60"/>
              <a:gd name="T79" fmla="*/ 63 h 63"/>
              <a:gd name="T80" fmla="*/ 42 w 60"/>
              <a:gd name="T81" fmla="*/ 63 h 63"/>
              <a:gd name="T82" fmla="*/ 44 w 60"/>
              <a:gd name="T83" fmla="*/ 63 h 63"/>
              <a:gd name="T84" fmla="*/ 48 w 60"/>
              <a:gd name="T85" fmla="*/ 62 h 63"/>
              <a:gd name="T86" fmla="*/ 50 w 60"/>
              <a:gd name="T87" fmla="*/ 61 h 63"/>
              <a:gd name="T88" fmla="*/ 51 w 60"/>
              <a:gd name="T89" fmla="*/ 59 h 63"/>
              <a:gd name="T90" fmla="*/ 54 w 60"/>
              <a:gd name="T91" fmla="*/ 58 h 63"/>
              <a:gd name="T92" fmla="*/ 55 w 60"/>
              <a:gd name="T93" fmla="*/ 56 h 63"/>
              <a:gd name="T94" fmla="*/ 57 w 60"/>
              <a:gd name="T95" fmla="*/ 52 h 63"/>
              <a:gd name="T96" fmla="*/ 57 w 60"/>
              <a:gd name="T97" fmla="*/ 50 h 63"/>
              <a:gd name="T98" fmla="*/ 57 w 60"/>
              <a:gd name="T99" fmla="*/ 48 h 63"/>
              <a:gd name="T100" fmla="*/ 58 w 60"/>
              <a:gd name="T101" fmla="*/ 46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0" h="63">
                <a:moveTo>
                  <a:pt x="58" y="46"/>
                </a:moveTo>
                <a:cubicBezTo>
                  <a:pt x="58" y="46"/>
                  <a:pt x="58" y="45"/>
                  <a:pt x="58" y="45"/>
                </a:cubicBezTo>
                <a:cubicBezTo>
                  <a:pt x="58" y="45"/>
                  <a:pt x="58" y="44"/>
                  <a:pt x="58" y="44"/>
                </a:cubicBezTo>
                <a:cubicBezTo>
                  <a:pt x="58" y="44"/>
                  <a:pt x="58" y="43"/>
                  <a:pt x="58" y="43"/>
                </a:cubicBezTo>
                <a:cubicBezTo>
                  <a:pt x="58" y="43"/>
                  <a:pt x="59" y="40"/>
                  <a:pt x="59" y="39"/>
                </a:cubicBezTo>
                <a:cubicBezTo>
                  <a:pt x="59" y="39"/>
                  <a:pt x="60" y="38"/>
                  <a:pt x="60" y="38"/>
                </a:cubicBezTo>
                <a:cubicBezTo>
                  <a:pt x="60" y="38"/>
                  <a:pt x="59" y="38"/>
                  <a:pt x="59" y="37"/>
                </a:cubicBezTo>
                <a:cubicBezTo>
                  <a:pt x="59" y="37"/>
                  <a:pt x="59" y="37"/>
                  <a:pt x="59" y="37"/>
                </a:cubicBezTo>
                <a:cubicBezTo>
                  <a:pt x="59" y="37"/>
                  <a:pt x="59" y="36"/>
                  <a:pt x="59" y="36"/>
                </a:cubicBezTo>
                <a:cubicBezTo>
                  <a:pt x="59" y="36"/>
                  <a:pt x="59" y="36"/>
                  <a:pt x="59" y="36"/>
                </a:cubicBezTo>
                <a:cubicBezTo>
                  <a:pt x="59" y="36"/>
                  <a:pt x="57" y="34"/>
                  <a:pt x="57" y="34"/>
                </a:cubicBezTo>
                <a:cubicBezTo>
                  <a:pt x="54" y="35"/>
                  <a:pt x="54" y="35"/>
                  <a:pt x="54" y="35"/>
                </a:cubicBezTo>
                <a:cubicBezTo>
                  <a:pt x="51" y="35"/>
                  <a:pt x="51" y="35"/>
                  <a:pt x="51" y="35"/>
                </a:cubicBezTo>
                <a:cubicBezTo>
                  <a:pt x="51" y="35"/>
                  <a:pt x="51" y="34"/>
                  <a:pt x="51" y="34"/>
                </a:cubicBezTo>
                <a:cubicBezTo>
                  <a:pt x="51" y="34"/>
                  <a:pt x="51" y="33"/>
                  <a:pt x="51" y="33"/>
                </a:cubicBezTo>
                <a:cubicBezTo>
                  <a:pt x="51" y="33"/>
                  <a:pt x="51" y="33"/>
                  <a:pt x="51" y="33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9"/>
                  <a:pt x="50" y="29"/>
                  <a:pt x="50" y="29"/>
                </a:cubicBezTo>
                <a:cubicBezTo>
                  <a:pt x="50" y="29"/>
                  <a:pt x="50" y="29"/>
                  <a:pt x="50" y="29"/>
                </a:cubicBezTo>
                <a:cubicBezTo>
                  <a:pt x="50" y="27"/>
                  <a:pt x="50" y="27"/>
                  <a:pt x="50" y="27"/>
                </a:cubicBezTo>
                <a:cubicBezTo>
                  <a:pt x="50" y="27"/>
                  <a:pt x="50" y="27"/>
                  <a:pt x="50" y="27"/>
                </a:cubicBezTo>
                <a:cubicBezTo>
                  <a:pt x="50" y="27"/>
                  <a:pt x="50" y="26"/>
                  <a:pt x="50" y="26"/>
                </a:cubicBezTo>
                <a:cubicBezTo>
                  <a:pt x="50" y="26"/>
                  <a:pt x="50" y="26"/>
                  <a:pt x="50" y="26"/>
                </a:cubicBezTo>
                <a:cubicBezTo>
                  <a:pt x="50" y="26"/>
                  <a:pt x="50" y="25"/>
                  <a:pt x="50" y="25"/>
                </a:cubicBezTo>
                <a:cubicBezTo>
                  <a:pt x="49" y="24"/>
                  <a:pt x="49" y="24"/>
                  <a:pt x="49" y="24"/>
                </a:cubicBezTo>
                <a:cubicBezTo>
                  <a:pt x="49" y="23"/>
                  <a:pt x="49" y="23"/>
                  <a:pt x="49" y="23"/>
                </a:cubicBezTo>
                <a:cubicBezTo>
                  <a:pt x="48" y="22"/>
                  <a:pt x="48" y="22"/>
                  <a:pt x="48" y="22"/>
                </a:cubicBezTo>
                <a:cubicBezTo>
                  <a:pt x="46" y="22"/>
                  <a:pt x="46" y="22"/>
                  <a:pt x="46" y="22"/>
                </a:cubicBezTo>
                <a:cubicBezTo>
                  <a:pt x="45" y="22"/>
                  <a:pt x="45" y="22"/>
                  <a:pt x="45" y="22"/>
                </a:cubicBezTo>
                <a:cubicBezTo>
                  <a:pt x="45" y="21"/>
                  <a:pt x="45" y="21"/>
                  <a:pt x="45" y="21"/>
                </a:cubicBezTo>
                <a:cubicBezTo>
                  <a:pt x="44" y="21"/>
                  <a:pt x="44" y="21"/>
                  <a:pt x="44" y="21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22"/>
                  <a:pt x="42" y="22"/>
                  <a:pt x="42" y="22"/>
                </a:cubicBezTo>
                <a:cubicBezTo>
                  <a:pt x="42" y="22"/>
                  <a:pt x="42" y="22"/>
                  <a:pt x="42" y="22"/>
                </a:cubicBezTo>
                <a:cubicBezTo>
                  <a:pt x="40" y="22"/>
                  <a:pt x="40" y="22"/>
                  <a:pt x="40" y="22"/>
                </a:cubicBezTo>
                <a:cubicBezTo>
                  <a:pt x="37" y="22"/>
                  <a:pt x="37" y="22"/>
                  <a:pt x="37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3" y="20"/>
                  <a:pt x="33" y="20"/>
                </a:cubicBezTo>
                <a:cubicBezTo>
                  <a:pt x="33" y="20"/>
                  <a:pt x="34" y="20"/>
                  <a:pt x="34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19"/>
                  <a:pt x="33" y="19"/>
                  <a:pt x="33" y="19"/>
                </a:cubicBezTo>
                <a:cubicBezTo>
                  <a:pt x="33" y="19"/>
                  <a:pt x="34" y="19"/>
                  <a:pt x="34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7"/>
                  <a:pt x="34" y="17"/>
                  <a:pt x="34" y="17"/>
                </a:cubicBezTo>
                <a:cubicBezTo>
                  <a:pt x="34" y="17"/>
                  <a:pt x="34" y="17"/>
                  <a:pt x="34" y="16"/>
                </a:cubicBezTo>
                <a:cubicBezTo>
                  <a:pt x="33" y="16"/>
                  <a:pt x="34" y="16"/>
                  <a:pt x="34" y="16"/>
                </a:cubicBezTo>
                <a:cubicBezTo>
                  <a:pt x="34" y="16"/>
                  <a:pt x="34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4"/>
                  <a:pt x="34" y="14"/>
                </a:cubicBezTo>
                <a:cubicBezTo>
                  <a:pt x="34" y="14"/>
                  <a:pt x="35" y="12"/>
                  <a:pt x="35" y="12"/>
                </a:cubicBezTo>
                <a:cubicBezTo>
                  <a:pt x="35" y="12"/>
                  <a:pt x="34" y="12"/>
                  <a:pt x="34" y="12"/>
                </a:cubicBezTo>
                <a:cubicBezTo>
                  <a:pt x="34" y="12"/>
                  <a:pt x="34" y="12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4" y="10"/>
                  <a:pt x="34" y="10"/>
                  <a:pt x="34" y="10"/>
                </a:cubicBezTo>
                <a:cubicBezTo>
                  <a:pt x="34" y="10"/>
                  <a:pt x="33" y="10"/>
                  <a:pt x="33" y="10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6"/>
                  <a:pt x="32" y="6"/>
                  <a:pt x="32" y="6"/>
                </a:cubicBezTo>
                <a:cubicBezTo>
                  <a:pt x="32" y="6"/>
                  <a:pt x="32" y="6"/>
                  <a:pt x="32" y="6"/>
                </a:cubicBezTo>
                <a:cubicBezTo>
                  <a:pt x="32" y="6"/>
                  <a:pt x="32" y="5"/>
                  <a:pt x="32" y="5"/>
                </a:cubicBezTo>
                <a:cubicBezTo>
                  <a:pt x="32" y="5"/>
                  <a:pt x="32" y="4"/>
                  <a:pt x="32" y="4"/>
                </a:cubicBezTo>
                <a:cubicBezTo>
                  <a:pt x="32" y="4"/>
                  <a:pt x="32" y="4"/>
                  <a:pt x="32" y="4"/>
                </a:cubicBezTo>
                <a:cubicBezTo>
                  <a:pt x="32" y="4"/>
                  <a:pt x="32" y="4"/>
                  <a:pt x="32" y="4"/>
                </a:cubicBezTo>
                <a:cubicBezTo>
                  <a:pt x="26" y="0"/>
                  <a:pt x="26" y="0"/>
                  <a:pt x="26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7" y="2"/>
                  <a:pt x="7" y="2"/>
                  <a:pt x="7" y="2"/>
                </a:cubicBezTo>
                <a:cubicBezTo>
                  <a:pt x="6" y="5"/>
                  <a:pt x="6" y="5"/>
                  <a:pt x="6" y="5"/>
                </a:cubicBezTo>
                <a:cubicBezTo>
                  <a:pt x="3" y="9"/>
                  <a:pt x="3" y="9"/>
                  <a:pt x="3" y="9"/>
                </a:cubicBezTo>
                <a:cubicBezTo>
                  <a:pt x="3" y="13"/>
                  <a:pt x="3" y="13"/>
                  <a:pt x="3" y="13"/>
                </a:cubicBezTo>
                <a:cubicBezTo>
                  <a:pt x="0" y="22"/>
                  <a:pt x="0" y="22"/>
                  <a:pt x="0" y="22"/>
                </a:cubicBezTo>
                <a:cubicBezTo>
                  <a:pt x="3" y="24"/>
                  <a:pt x="3" y="24"/>
                  <a:pt x="3" y="24"/>
                </a:cubicBezTo>
                <a:cubicBezTo>
                  <a:pt x="3" y="25"/>
                  <a:pt x="3" y="25"/>
                  <a:pt x="3" y="25"/>
                </a:cubicBezTo>
                <a:cubicBezTo>
                  <a:pt x="5" y="27"/>
                  <a:pt x="5" y="27"/>
                  <a:pt x="5" y="27"/>
                </a:cubicBezTo>
                <a:cubicBezTo>
                  <a:pt x="5" y="28"/>
                  <a:pt x="5" y="28"/>
                  <a:pt x="5" y="28"/>
                </a:cubicBezTo>
                <a:cubicBezTo>
                  <a:pt x="7" y="30"/>
                  <a:pt x="7" y="30"/>
                  <a:pt x="7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9" y="31"/>
                  <a:pt x="9" y="31"/>
                  <a:pt x="9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31"/>
                  <a:pt x="12" y="33"/>
                  <a:pt x="12" y="33"/>
                </a:cubicBezTo>
                <a:cubicBezTo>
                  <a:pt x="12" y="33"/>
                  <a:pt x="12" y="34"/>
                  <a:pt x="12" y="34"/>
                </a:cubicBezTo>
                <a:cubicBezTo>
                  <a:pt x="16" y="36"/>
                  <a:pt x="16" y="36"/>
                  <a:pt x="16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23" y="38"/>
                  <a:pt x="23" y="38"/>
                  <a:pt x="23" y="38"/>
                </a:cubicBezTo>
                <a:cubicBezTo>
                  <a:pt x="25" y="40"/>
                  <a:pt x="25" y="40"/>
                  <a:pt x="25" y="40"/>
                </a:cubicBezTo>
                <a:cubicBezTo>
                  <a:pt x="29" y="42"/>
                  <a:pt x="29" y="42"/>
                  <a:pt x="29" y="42"/>
                </a:cubicBezTo>
                <a:cubicBezTo>
                  <a:pt x="30" y="42"/>
                  <a:pt x="30" y="42"/>
                  <a:pt x="30" y="42"/>
                </a:cubicBezTo>
                <a:cubicBezTo>
                  <a:pt x="31" y="43"/>
                  <a:pt x="31" y="43"/>
                  <a:pt x="31" y="43"/>
                </a:cubicBezTo>
                <a:cubicBezTo>
                  <a:pt x="32" y="43"/>
                  <a:pt x="32" y="43"/>
                  <a:pt x="32" y="43"/>
                </a:cubicBezTo>
                <a:cubicBezTo>
                  <a:pt x="34" y="44"/>
                  <a:pt x="34" y="44"/>
                  <a:pt x="34" y="44"/>
                </a:cubicBezTo>
                <a:cubicBezTo>
                  <a:pt x="36" y="46"/>
                  <a:pt x="36" y="46"/>
                  <a:pt x="36" y="46"/>
                </a:cubicBezTo>
                <a:cubicBezTo>
                  <a:pt x="36" y="47"/>
                  <a:pt x="36" y="47"/>
                  <a:pt x="36" y="47"/>
                </a:cubicBezTo>
                <a:cubicBezTo>
                  <a:pt x="35" y="49"/>
                  <a:pt x="35" y="49"/>
                  <a:pt x="35" y="49"/>
                </a:cubicBezTo>
                <a:cubicBezTo>
                  <a:pt x="35" y="49"/>
                  <a:pt x="35" y="50"/>
                  <a:pt x="35" y="50"/>
                </a:cubicBezTo>
                <a:cubicBezTo>
                  <a:pt x="35" y="50"/>
                  <a:pt x="34" y="50"/>
                  <a:pt x="34" y="50"/>
                </a:cubicBezTo>
                <a:cubicBezTo>
                  <a:pt x="34" y="50"/>
                  <a:pt x="34" y="51"/>
                  <a:pt x="34" y="51"/>
                </a:cubicBezTo>
                <a:cubicBezTo>
                  <a:pt x="34" y="51"/>
                  <a:pt x="32" y="52"/>
                  <a:pt x="32" y="52"/>
                </a:cubicBezTo>
                <a:cubicBezTo>
                  <a:pt x="32" y="52"/>
                  <a:pt x="32" y="52"/>
                  <a:pt x="32" y="52"/>
                </a:cubicBezTo>
                <a:cubicBezTo>
                  <a:pt x="32" y="53"/>
                  <a:pt x="32" y="53"/>
                  <a:pt x="32" y="53"/>
                </a:cubicBezTo>
                <a:cubicBezTo>
                  <a:pt x="32" y="53"/>
                  <a:pt x="32" y="53"/>
                  <a:pt x="32" y="53"/>
                </a:cubicBezTo>
                <a:cubicBezTo>
                  <a:pt x="32" y="53"/>
                  <a:pt x="32" y="54"/>
                  <a:pt x="32" y="54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6"/>
                  <a:pt x="32" y="56"/>
                  <a:pt x="31" y="56"/>
                </a:cubicBezTo>
                <a:cubicBezTo>
                  <a:pt x="31" y="56"/>
                  <a:pt x="31" y="57"/>
                  <a:pt x="31" y="57"/>
                </a:cubicBezTo>
                <a:cubicBezTo>
                  <a:pt x="31" y="57"/>
                  <a:pt x="31" y="57"/>
                  <a:pt x="31" y="57"/>
                </a:cubicBezTo>
                <a:cubicBezTo>
                  <a:pt x="31" y="57"/>
                  <a:pt x="31" y="58"/>
                  <a:pt x="31" y="58"/>
                </a:cubicBezTo>
                <a:cubicBezTo>
                  <a:pt x="31" y="58"/>
                  <a:pt x="30" y="58"/>
                  <a:pt x="30" y="58"/>
                </a:cubicBezTo>
                <a:cubicBezTo>
                  <a:pt x="30" y="58"/>
                  <a:pt x="30" y="58"/>
                  <a:pt x="30" y="58"/>
                </a:cubicBezTo>
                <a:cubicBezTo>
                  <a:pt x="30" y="59"/>
                  <a:pt x="30" y="59"/>
                  <a:pt x="30" y="59"/>
                </a:cubicBezTo>
                <a:cubicBezTo>
                  <a:pt x="30" y="59"/>
                  <a:pt x="29" y="59"/>
                  <a:pt x="29" y="59"/>
                </a:cubicBezTo>
                <a:cubicBezTo>
                  <a:pt x="29" y="59"/>
                  <a:pt x="29" y="60"/>
                  <a:pt x="29" y="60"/>
                </a:cubicBezTo>
                <a:cubicBezTo>
                  <a:pt x="29" y="60"/>
                  <a:pt x="28" y="60"/>
                  <a:pt x="28" y="60"/>
                </a:cubicBezTo>
                <a:cubicBezTo>
                  <a:pt x="28" y="60"/>
                  <a:pt x="29" y="61"/>
                  <a:pt x="29" y="61"/>
                </a:cubicBezTo>
                <a:cubicBezTo>
                  <a:pt x="29" y="61"/>
                  <a:pt x="29" y="61"/>
                  <a:pt x="29" y="61"/>
                </a:cubicBezTo>
                <a:cubicBezTo>
                  <a:pt x="33" y="61"/>
                  <a:pt x="33" y="61"/>
                  <a:pt x="33" y="61"/>
                </a:cubicBezTo>
                <a:cubicBezTo>
                  <a:pt x="39" y="63"/>
                  <a:pt x="39" y="63"/>
                  <a:pt x="39" y="63"/>
                </a:cubicBezTo>
                <a:cubicBezTo>
                  <a:pt x="40" y="63"/>
                  <a:pt x="40" y="63"/>
                  <a:pt x="40" y="63"/>
                </a:cubicBezTo>
                <a:cubicBezTo>
                  <a:pt x="41" y="62"/>
                  <a:pt x="41" y="62"/>
                  <a:pt x="41" y="62"/>
                </a:cubicBezTo>
                <a:cubicBezTo>
                  <a:pt x="41" y="62"/>
                  <a:pt x="41" y="62"/>
                  <a:pt x="41" y="62"/>
                </a:cubicBezTo>
                <a:cubicBezTo>
                  <a:pt x="41" y="63"/>
                  <a:pt x="42" y="63"/>
                  <a:pt x="42" y="63"/>
                </a:cubicBezTo>
                <a:cubicBezTo>
                  <a:pt x="42" y="63"/>
                  <a:pt x="43" y="62"/>
                  <a:pt x="43" y="62"/>
                </a:cubicBezTo>
                <a:cubicBezTo>
                  <a:pt x="43" y="62"/>
                  <a:pt x="44" y="63"/>
                  <a:pt x="44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5" y="63"/>
                  <a:pt x="45" y="62"/>
                  <a:pt x="45" y="62"/>
                </a:cubicBezTo>
                <a:cubicBezTo>
                  <a:pt x="45" y="62"/>
                  <a:pt x="46" y="61"/>
                  <a:pt x="46" y="61"/>
                </a:cubicBezTo>
                <a:cubicBezTo>
                  <a:pt x="47" y="61"/>
                  <a:pt x="47" y="62"/>
                  <a:pt x="48" y="62"/>
                </a:cubicBezTo>
                <a:cubicBezTo>
                  <a:pt x="48" y="62"/>
                  <a:pt x="49" y="62"/>
                  <a:pt x="49" y="62"/>
                </a:cubicBezTo>
                <a:cubicBezTo>
                  <a:pt x="49" y="62"/>
                  <a:pt x="50" y="62"/>
                  <a:pt x="50" y="62"/>
                </a:cubicBezTo>
                <a:cubicBezTo>
                  <a:pt x="50" y="62"/>
                  <a:pt x="50" y="61"/>
                  <a:pt x="50" y="61"/>
                </a:cubicBezTo>
                <a:cubicBezTo>
                  <a:pt x="50" y="61"/>
                  <a:pt x="50" y="60"/>
                  <a:pt x="50" y="60"/>
                </a:cubicBezTo>
                <a:cubicBezTo>
                  <a:pt x="50" y="60"/>
                  <a:pt x="51" y="60"/>
                  <a:pt x="51" y="60"/>
                </a:cubicBezTo>
                <a:cubicBezTo>
                  <a:pt x="51" y="60"/>
                  <a:pt x="51" y="60"/>
                  <a:pt x="51" y="59"/>
                </a:cubicBezTo>
                <a:cubicBezTo>
                  <a:pt x="51" y="59"/>
                  <a:pt x="52" y="59"/>
                  <a:pt x="52" y="59"/>
                </a:cubicBezTo>
                <a:cubicBezTo>
                  <a:pt x="52" y="58"/>
                  <a:pt x="53" y="58"/>
                  <a:pt x="53" y="58"/>
                </a:cubicBezTo>
                <a:cubicBezTo>
                  <a:pt x="53" y="58"/>
                  <a:pt x="53" y="58"/>
                  <a:pt x="54" y="58"/>
                </a:cubicBezTo>
                <a:cubicBezTo>
                  <a:pt x="54" y="57"/>
                  <a:pt x="54" y="57"/>
                  <a:pt x="54" y="57"/>
                </a:cubicBezTo>
                <a:cubicBezTo>
                  <a:pt x="55" y="57"/>
                  <a:pt x="54" y="57"/>
                  <a:pt x="54" y="57"/>
                </a:cubicBezTo>
                <a:cubicBezTo>
                  <a:pt x="55" y="56"/>
                  <a:pt x="55" y="56"/>
                  <a:pt x="55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57" y="53"/>
                  <a:pt x="57" y="53"/>
                  <a:pt x="57" y="53"/>
                </a:cubicBezTo>
                <a:cubicBezTo>
                  <a:pt x="57" y="53"/>
                  <a:pt x="57" y="52"/>
                  <a:pt x="57" y="52"/>
                </a:cubicBezTo>
                <a:cubicBezTo>
                  <a:pt x="57" y="52"/>
                  <a:pt x="57" y="51"/>
                  <a:pt x="57" y="51"/>
                </a:cubicBezTo>
                <a:cubicBezTo>
                  <a:pt x="57" y="51"/>
                  <a:pt x="57" y="51"/>
                  <a:pt x="57" y="51"/>
                </a:cubicBezTo>
                <a:cubicBezTo>
                  <a:pt x="57" y="51"/>
                  <a:pt x="57" y="50"/>
                  <a:pt x="57" y="50"/>
                </a:cubicBezTo>
                <a:cubicBezTo>
                  <a:pt x="57" y="50"/>
                  <a:pt x="57" y="49"/>
                  <a:pt x="57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7" y="49"/>
                  <a:pt x="57" y="48"/>
                  <a:pt x="57" y="48"/>
                </a:cubicBezTo>
                <a:cubicBezTo>
                  <a:pt x="57" y="48"/>
                  <a:pt x="57" y="48"/>
                  <a:pt x="57" y="48"/>
                </a:cubicBezTo>
                <a:cubicBezTo>
                  <a:pt x="57" y="46"/>
                  <a:pt x="57" y="46"/>
                  <a:pt x="57" y="46"/>
                </a:cubicBezTo>
                <a:cubicBezTo>
                  <a:pt x="57" y="46"/>
                  <a:pt x="58" y="46"/>
                  <a:pt x="58" y="4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3" name="Freeform 685">
            <a:extLst>
              <a:ext uri="{FF2B5EF4-FFF2-40B4-BE49-F238E27FC236}">
                <a16:creationId xmlns:a16="http://schemas.microsoft.com/office/drawing/2014/main" id="{97F4F5B6-C69E-EA0D-263B-2489898690C6}"/>
              </a:ext>
            </a:extLst>
          </p:cNvPr>
          <p:cNvSpPr>
            <a:spLocks/>
          </p:cNvSpPr>
          <p:nvPr/>
        </p:nvSpPr>
        <p:spPr bwMode="auto">
          <a:xfrm>
            <a:off x="2218472" y="4053349"/>
            <a:ext cx="74947" cy="98476"/>
          </a:xfrm>
          <a:custGeom>
            <a:avLst/>
            <a:gdLst>
              <a:gd name="T0" fmla="*/ 31 w 35"/>
              <a:gd name="T1" fmla="*/ 40 h 52"/>
              <a:gd name="T2" fmla="*/ 30 w 35"/>
              <a:gd name="T3" fmla="*/ 40 h 52"/>
              <a:gd name="T4" fmla="*/ 30 w 35"/>
              <a:gd name="T5" fmla="*/ 39 h 52"/>
              <a:gd name="T6" fmla="*/ 29 w 35"/>
              <a:gd name="T7" fmla="*/ 36 h 52"/>
              <a:gd name="T8" fmla="*/ 27 w 35"/>
              <a:gd name="T9" fmla="*/ 35 h 52"/>
              <a:gd name="T10" fmla="*/ 25 w 35"/>
              <a:gd name="T11" fmla="*/ 33 h 52"/>
              <a:gd name="T12" fmla="*/ 24 w 35"/>
              <a:gd name="T13" fmla="*/ 31 h 52"/>
              <a:gd name="T14" fmla="*/ 24 w 35"/>
              <a:gd name="T15" fmla="*/ 30 h 52"/>
              <a:gd name="T16" fmla="*/ 25 w 35"/>
              <a:gd name="T17" fmla="*/ 27 h 52"/>
              <a:gd name="T18" fmla="*/ 25 w 35"/>
              <a:gd name="T19" fmla="*/ 26 h 52"/>
              <a:gd name="T20" fmla="*/ 29 w 35"/>
              <a:gd name="T21" fmla="*/ 25 h 52"/>
              <a:gd name="T22" fmla="*/ 30 w 35"/>
              <a:gd name="T23" fmla="*/ 23 h 52"/>
              <a:gd name="T24" fmla="*/ 29 w 35"/>
              <a:gd name="T25" fmla="*/ 22 h 52"/>
              <a:gd name="T26" fmla="*/ 30 w 35"/>
              <a:gd name="T27" fmla="*/ 19 h 52"/>
              <a:gd name="T28" fmla="*/ 30 w 35"/>
              <a:gd name="T29" fmla="*/ 16 h 52"/>
              <a:gd name="T30" fmla="*/ 27 w 35"/>
              <a:gd name="T31" fmla="*/ 15 h 52"/>
              <a:gd name="T32" fmla="*/ 24 w 35"/>
              <a:gd name="T33" fmla="*/ 12 h 52"/>
              <a:gd name="T34" fmla="*/ 21 w 35"/>
              <a:gd name="T35" fmla="*/ 11 h 52"/>
              <a:gd name="T36" fmla="*/ 21 w 35"/>
              <a:gd name="T37" fmla="*/ 8 h 52"/>
              <a:gd name="T38" fmla="*/ 17 w 35"/>
              <a:gd name="T39" fmla="*/ 4 h 52"/>
              <a:gd name="T40" fmla="*/ 12 w 35"/>
              <a:gd name="T41" fmla="*/ 1 h 52"/>
              <a:gd name="T42" fmla="*/ 11 w 35"/>
              <a:gd name="T43" fmla="*/ 2 h 52"/>
              <a:gd name="T44" fmla="*/ 9 w 35"/>
              <a:gd name="T45" fmla="*/ 4 h 52"/>
              <a:gd name="T46" fmla="*/ 6 w 35"/>
              <a:gd name="T47" fmla="*/ 5 h 52"/>
              <a:gd name="T48" fmla="*/ 5 w 35"/>
              <a:gd name="T49" fmla="*/ 7 h 52"/>
              <a:gd name="T50" fmla="*/ 6 w 35"/>
              <a:gd name="T51" fmla="*/ 9 h 52"/>
              <a:gd name="T52" fmla="*/ 7 w 35"/>
              <a:gd name="T53" fmla="*/ 9 h 52"/>
              <a:gd name="T54" fmla="*/ 8 w 35"/>
              <a:gd name="T55" fmla="*/ 10 h 52"/>
              <a:gd name="T56" fmla="*/ 5 w 35"/>
              <a:gd name="T57" fmla="*/ 12 h 52"/>
              <a:gd name="T58" fmla="*/ 4 w 35"/>
              <a:gd name="T59" fmla="*/ 12 h 52"/>
              <a:gd name="T60" fmla="*/ 2 w 35"/>
              <a:gd name="T61" fmla="*/ 12 h 52"/>
              <a:gd name="T62" fmla="*/ 2 w 35"/>
              <a:gd name="T63" fmla="*/ 13 h 52"/>
              <a:gd name="T64" fmla="*/ 2 w 35"/>
              <a:gd name="T65" fmla="*/ 16 h 52"/>
              <a:gd name="T66" fmla="*/ 5 w 35"/>
              <a:gd name="T67" fmla="*/ 23 h 52"/>
              <a:gd name="T68" fmla="*/ 8 w 35"/>
              <a:gd name="T69" fmla="*/ 23 h 52"/>
              <a:gd name="T70" fmla="*/ 10 w 35"/>
              <a:gd name="T71" fmla="*/ 24 h 52"/>
              <a:gd name="T72" fmla="*/ 10 w 35"/>
              <a:gd name="T73" fmla="*/ 27 h 52"/>
              <a:gd name="T74" fmla="*/ 11 w 35"/>
              <a:gd name="T75" fmla="*/ 28 h 52"/>
              <a:gd name="T76" fmla="*/ 12 w 35"/>
              <a:gd name="T77" fmla="*/ 30 h 52"/>
              <a:gd name="T78" fmla="*/ 12 w 35"/>
              <a:gd name="T79" fmla="*/ 31 h 52"/>
              <a:gd name="T80" fmla="*/ 13 w 35"/>
              <a:gd name="T81" fmla="*/ 31 h 52"/>
              <a:gd name="T82" fmla="*/ 13 w 35"/>
              <a:gd name="T83" fmla="*/ 34 h 52"/>
              <a:gd name="T84" fmla="*/ 11 w 35"/>
              <a:gd name="T85" fmla="*/ 35 h 52"/>
              <a:gd name="T86" fmla="*/ 12 w 35"/>
              <a:gd name="T87" fmla="*/ 36 h 52"/>
              <a:gd name="T88" fmla="*/ 10 w 35"/>
              <a:gd name="T89" fmla="*/ 41 h 52"/>
              <a:gd name="T90" fmla="*/ 12 w 35"/>
              <a:gd name="T91" fmla="*/ 44 h 52"/>
              <a:gd name="T92" fmla="*/ 12 w 35"/>
              <a:gd name="T93" fmla="*/ 47 h 52"/>
              <a:gd name="T94" fmla="*/ 13 w 35"/>
              <a:gd name="T95" fmla="*/ 48 h 52"/>
              <a:gd name="T96" fmla="*/ 17 w 35"/>
              <a:gd name="T97" fmla="*/ 50 h 52"/>
              <a:gd name="T98" fmla="*/ 18 w 35"/>
              <a:gd name="T99" fmla="*/ 52 h 52"/>
              <a:gd name="T100" fmla="*/ 20 w 35"/>
              <a:gd name="T101" fmla="*/ 51 h 52"/>
              <a:gd name="T102" fmla="*/ 21 w 35"/>
              <a:gd name="T103" fmla="*/ 50 h 52"/>
              <a:gd name="T104" fmla="*/ 22 w 35"/>
              <a:gd name="T105" fmla="*/ 49 h 52"/>
              <a:gd name="T106" fmla="*/ 24 w 35"/>
              <a:gd name="T107" fmla="*/ 49 h 52"/>
              <a:gd name="T108" fmla="*/ 24 w 35"/>
              <a:gd name="T109" fmla="*/ 48 h 52"/>
              <a:gd name="T110" fmla="*/ 29 w 35"/>
              <a:gd name="T111" fmla="*/ 46 h 52"/>
              <a:gd name="T112" fmla="*/ 30 w 35"/>
              <a:gd name="T113" fmla="*/ 46 h 52"/>
              <a:gd name="T114" fmla="*/ 33 w 35"/>
              <a:gd name="T115" fmla="*/ 47 h 52"/>
              <a:gd name="T116" fmla="*/ 35 w 35"/>
              <a:gd name="T117" fmla="*/ 46 h 52"/>
              <a:gd name="T118" fmla="*/ 33 w 35"/>
              <a:gd name="T119" fmla="*/ 4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" h="52">
                <a:moveTo>
                  <a:pt x="33" y="46"/>
                </a:moveTo>
                <a:cubicBezTo>
                  <a:pt x="31" y="40"/>
                  <a:pt x="31" y="40"/>
                  <a:pt x="31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40"/>
                  <a:pt x="30" y="39"/>
                  <a:pt x="30" y="39"/>
                </a:cubicBezTo>
                <a:cubicBezTo>
                  <a:pt x="30" y="39"/>
                  <a:pt x="29" y="38"/>
                  <a:pt x="29" y="38"/>
                </a:cubicBezTo>
                <a:cubicBezTo>
                  <a:pt x="29" y="36"/>
                  <a:pt x="29" y="36"/>
                  <a:pt x="29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5"/>
                  <a:pt x="27" y="35"/>
                  <a:pt x="27" y="35"/>
                </a:cubicBezTo>
                <a:cubicBezTo>
                  <a:pt x="25" y="34"/>
                  <a:pt x="25" y="34"/>
                  <a:pt x="25" y="34"/>
                </a:cubicBezTo>
                <a:cubicBezTo>
                  <a:pt x="25" y="33"/>
                  <a:pt x="25" y="33"/>
                  <a:pt x="25" y="33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0"/>
                  <a:pt x="24" y="30"/>
                  <a:pt x="24" y="30"/>
                </a:cubicBezTo>
                <a:cubicBezTo>
                  <a:pt x="25" y="28"/>
                  <a:pt x="25" y="28"/>
                  <a:pt x="25" y="28"/>
                </a:cubicBezTo>
                <a:cubicBezTo>
                  <a:pt x="25" y="27"/>
                  <a:pt x="25" y="27"/>
                  <a:pt x="25" y="27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7" y="25"/>
                  <a:pt x="27" y="25"/>
                  <a:pt x="27" y="25"/>
                </a:cubicBezTo>
                <a:cubicBezTo>
                  <a:pt x="29" y="25"/>
                  <a:pt x="29" y="25"/>
                  <a:pt x="29" y="25"/>
                </a:cubicBezTo>
                <a:cubicBezTo>
                  <a:pt x="29" y="23"/>
                  <a:pt x="29" y="23"/>
                  <a:pt x="29" y="23"/>
                </a:cubicBezTo>
                <a:cubicBezTo>
                  <a:pt x="30" y="23"/>
                  <a:pt x="30" y="23"/>
                  <a:pt x="30" y="23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19"/>
                  <a:pt x="30" y="18"/>
                  <a:pt x="30" y="18"/>
                </a:cubicBezTo>
                <a:cubicBezTo>
                  <a:pt x="30" y="17"/>
                  <a:pt x="30" y="17"/>
                  <a:pt x="30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8" y="16"/>
                  <a:pt x="28" y="16"/>
                  <a:pt x="27" y="15"/>
                </a:cubicBezTo>
                <a:cubicBezTo>
                  <a:pt x="27" y="15"/>
                  <a:pt x="26" y="14"/>
                  <a:pt x="26" y="13"/>
                </a:cubicBezTo>
                <a:cubicBezTo>
                  <a:pt x="25" y="13"/>
                  <a:pt x="25" y="12"/>
                  <a:pt x="24" y="12"/>
                </a:cubicBezTo>
                <a:cubicBezTo>
                  <a:pt x="24" y="12"/>
                  <a:pt x="23" y="12"/>
                  <a:pt x="23" y="12"/>
                </a:cubicBezTo>
                <a:cubicBezTo>
                  <a:pt x="22" y="12"/>
                  <a:pt x="22" y="12"/>
                  <a:pt x="21" y="11"/>
                </a:cubicBezTo>
                <a:cubicBezTo>
                  <a:pt x="21" y="11"/>
                  <a:pt x="21" y="10"/>
                  <a:pt x="21" y="9"/>
                </a:cubicBezTo>
                <a:cubicBezTo>
                  <a:pt x="21" y="9"/>
                  <a:pt x="21" y="8"/>
                  <a:pt x="21" y="8"/>
                </a:cubicBezTo>
                <a:cubicBezTo>
                  <a:pt x="20" y="7"/>
                  <a:pt x="19" y="7"/>
                  <a:pt x="19" y="6"/>
                </a:cubicBezTo>
                <a:cubicBezTo>
                  <a:pt x="18" y="5"/>
                  <a:pt x="17" y="4"/>
                  <a:pt x="17" y="4"/>
                </a:cubicBezTo>
                <a:cubicBezTo>
                  <a:pt x="17" y="4"/>
                  <a:pt x="15" y="2"/>
                  <a:pt x="14" y="2"/>
                </a:cubicBezTo>
                <a:cubicBezTo>
                  <a:pt x="14" y="2"/>
                  <a:pt x="12" y="0"/>
                  <a:pt x="12" y="1"/>
                </a:cubicBezTo>
                <a:cubicBezTo>
                  <a:pt x="12" y="1"/>
                  <a:pt x="11" y="1"/>
                  <a:pt x="11" y="1"/>
                </a:cubicBezTo>
                <a:cubicBezTo>
                  <a:pt x="11" y="2"/>
                  <a:pt x="11" y="2"/>
                  <a:pt x="11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9" y="4"/>
                  <a:pt x="9" y="4"/>
                </a:cubicBezTo>
                <a:cubicBezTo>
                  <a:pt x="9" y="4"/>
                  <a:pt x="7" y="4"/>
                  <a:pt x="7" y="4"/>
                </a:cubicBezTo>
                <a:cubicBezTo>
                  <a:pt x="6" y="5"/>
                  <a:pt x="6" y="5"/>
                  <a:pt x="6" y="5"/>
                </a:cubicBezTo>
                <a:cubicBezTo>
                  <a:pt x="6" y="6"/>
                  <a:pt x="6" y="6"/>
                  <a:pt x="6" y="6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6" y="8"/>
                  <a:pt x="6" y="8"/>
                </a:cubicBezTo>
                <a:cubicBezTo>
                  <a:pt x="6" y="8"/>
                  <a:pt x="6" y="9"/>
                  <a:pt x="6" y="9"/>
                </a:cubicBezTo>
                <a:cubicBezTo>
                  <a:pt x="6" y="10"/>
                  <a:pt x="6" y="10"/>
                  <a:pt x="6" y="10"/>
                </a:cubicBezTo>
                <a:cubicBezTo>
                  <a:pt x="7" y="9"/>
                  <a:pt x="7" y="9"/>
                  <a:pt x="7" y="9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7" y="11"/>
                  <a:pt x="7" y="11"/>
                  <a:pt x="7" y="11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2" y="12"/>
                  <a:pt x="2" y="12"/>
                  <a:pt x="2" y="12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6"/>
                  <a:pt x="2" y="16"/>
                  <a:pt x="2" y="16"/>
                </a:cubicBezTo>
                <a:cubicBezTo>
                  <a:pt x="0" y="18"/>
                  <a:pt x="0" y="18"/>
                  <a:pt x="0" y="18"/>
                </a:cubicBezTo>
                <a:cubicBezTo>
                  <a:pt x="5" y="23"/>
                  <a:pt x="5" y="23"/>
                  <a:pt x="5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8" y="23"/>
                  <a:pt x="8" y="23"/>
                  <a:pt x="8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27"/>
                  <a:pt x="10" y="27"/>
                  <a:pt x="10" y="27"/>
                </a:cubicBezTo>
                <a:cubicBezTo>
                  <a:pt x="9" y="28"/>
                  <a:pt x="9" y="28"/>
                  <a:pt x="9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1"/>
                  <a:pt x="12" y="31"/>
                  <a:pt x="12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4"/>
                  <a:pt x="13" y="34"/>
                  <a:pt x="13" y="34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2" y="36"/>
                  <a:pt x="12" y="36"/>
                  <a:pt x="12" y="36"/>
                </a:cubicBezTo>
                <a:cubicBezTo>
                  <a:pt x="10" y="39"/>
                  <a:pt x="10" y="39"/>
                  <a:pt x="10" y="39"/>
                </a:cubicBezTo>
                <a:cubicBezTo>
                  <a:pt x="10" y="41"/>
                  <a:pt x="10" y="41"/>
                  <a:pt x="10" y="41"/>
                </a:cubicBezTo>
                <a:cubicBezTo>
                  <a:pt x="11" y="43"/>
                  <a:pt x="11" y="43"/>
                  <a:pt x="11" y="43"/>
                </a:cubicBezTo>
                <a:cubicBezTo>
                  <a:pt x="12" y="44"/>
                  <a:pt x="12" y="44"/>
                  <a:pt x="12" y="44"/>
                </a:cubicBezTo>
                <a:cubicBezTo>
                  <a:pt x="12" y="47"/>
                  <a:pt x="12" y="47"/>
                  <a:pt x="12" y="47"/>
                </a:cubicBezTo>
                <a:cubicBezTo>
                  <a:pt x="12" y="47"/>
                  <a:pt x="12" y="47"/>
                  <a:pt x="12" y="47"/>
                </a:cubicBezTo>
                <a:cubicBezTo>
                  <a:pt x="12" y="48"/>
                  <a:pt x="12" y="48"/>
                  <a:pt x="12" y="48"/>
                </a:cubicBezTo>
                <a:cubicBezTo>
                  <a:pt x="13" y="48"/>
                  <a:pt x="13" y="48"/>
                  <a:pt x="13" y="48"/>
                </a:cubicBezTo>
                <a:cubicBezTo>
                  <a:pt x="15" y="50"/>
                  <a:pt x="15" y="50"/>
                  <a:pt x="15" y="50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50"/>
                  <a:pt x="18" y="51"/>
                  <a:pt x="18" y="51"/>
                </a:cubicBezTo>
                <a:cubicBezTo>
                  <a:pt x="18" y="51"/>
                  <a:pt x="18" y="52"/>
                  <a:pt x="18" y="52"/>
                </a:cubicBezTo>
                <a:cubicBezTo>
                  <a:pt x="19" y="51"/>
                  <a:pt x="19" y="51"/>
                  <a:pt x="19" y="51"/>
                </a:cubicBezTo>
                <a:cubicBezTo>
                  <a:pt x="20" y="51"/>
                  <a:pt x="20" y="51"/>
                  <a:pt x="20" y="51"/>
                </a:cubicBezTo>
                <a:cubicBezTo>
                  <a:pt x="21" y="51"/>
                  <a:pt x="21" y="51"/>
                  <a:pt x="21" y="51"/>
                </a:cubicBezTo>
                <a:cubicBezTo>
                  <a:pt x="21" y="50"/>
                  <a:pt x="21" y="50"/>
                  <a:pt x="21" y="50"/>
                </a:cubicBezTo>
                <a:cubicBezTo>
                  <a:pt x="21" y="50"/>
                  <a:pt x="21" y="50"/>
                  <a:pt x="21" y="50"/>
                </a:cubicBezTo>
                <a:cubicBezTo>
                  <a:pt x="22" y="49"/>
                  <a:pt x="22" y="49"/>
                  <a:pt x="22" y="49"/>
                </a:cubicBezTo>
                <a:cubicBezTo>
                  <a:pt x="23" y="49"/>
                  <a:pt x="23" y="49"/>
                  <a:pt x="23" y="49"/>
                </a:cubicBezTo>
                <a:cubicBezTo>
                  <a:pt x="24" y="49"/>
                  <a:pt x="24" y="49"/>
                  <a:pt x="24" y="49"/>
                </a:cubicBezTo>
                <a:cubicBezTo>
                  <a:pt x="24" y="49"/>
                  <a:pt x="24" y="49"/>
                  <a:pt x="24" y="49"/>
                </a:cubicBezTo>
                <a:cubicBezTo>
                  <a:pt x="24" y="48"/>
                  <a:pt x="24" y="48"/>
                  <a:pt x="24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1" y="46"/>
                  <a:pt x="31" y="46"/>
                  <a:pt x="31" y="46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6"/>
                  <a:pt x="33" y="46"/>
                  <a:pt x="33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6"/>
                  <a:pt x="35" y="46"/>
                </a:cubicBezTo>
                <a:lnTo>
                  <a:pt x="33" y="46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4" name="Freeform 686">
            <a:extLst>
              <a:ext uri="{FF2B5EF4-FFF2-40B4-BE49-F238E27FC236}">
                <a16:creationId xmlns:a16="http://schemas.microsoft.com/office/drawing/2014/main" id="{DA207007-FF4D-5C9A-9AE7-7422275CB3CE}"/>
              </a:ext>
            </a:extLst>
          </p:cNvPr>
          <p:cNvSpPr>
            <a:spLocks/>
          </p:cNvSpPr>
          <p:nvPr/>
        </p:nvSpPr>
        <p:spPr bwMode="auto">
          <a:xfrm>
            <a:off x="2323560" y="4089289"/>
            <a:ext cx="42361" cy="48878"/>
          </a:xfrm>
          <a:custGeom>
            <a:avLst/>
            <a:gdLst>
              <a:gd name="T0" fmla="*/ 1 w 20"/>
              <a:gd name="T1" fmla="*/ 5 h 26"/>
              <a:gd name="T2" fmla="*/ 0 w 20"/>
              <a:gd name="T3" fmla="*/ 6 h 26"/>
              <a:gd name="T4" fmla="*/ 0 w 20"/>
              <a:gd name="T5" fmla="*/ 7 h 26"/>
              <a:gd name="T6" fmla="*/ 1 w 20"/>
              <a:gd name="T7" fmla="*/ 8 h 26"/>
              <a:gd name="T8" fmla="*/ 1 w 20"/>
              <a:gd name="T9" fmla="*/ 11 h 26"/>
              <a:gd name="T10" fmla="*/ 1 w 20"/>
              <a:gd name="T11" fmla="*/ 12 h 26"/>
              <a:gd name="T12" fmla="*/ 1 w 20"/>
              <a:gd name="T13" fmla="*/ 12 h 26"/>
              <a:gd name="T14" fmla="*/ 3 w 20"/>
              <a:gd name="T15" fmla="*/ 15 h 26"/>
              <a:gd name="T16" fmla="*/ 3 w 20"/>
              <a:gd name="T17" fmla="*/ 17 h 26"/>
              <a:gd name="T18" fmla="*/ 2 w 20"/>
              <a:gd name="T19" fmla="*/ 19 h 26"/>
              <a:gd name="T20" fmla="*/ 2 w 20"/>
              <a:gd name="T21" fmla="*/ 20 h 26"/>
              <a:gd name="T22" fmla="*/ 2 w 20"/>
              <a:gd name="T23" fmla="*/ 21 h 26"/>
              <a:gd name="T24" fmla="*/ 1 w 20"/>
              <a:gd name="T25" fmla="*/ 23 h 26"/>
              <a:gd name="T26" fmla="*/ 0 w 20"/>
              <a:gd name="T27" fmla="*/ 25 h 26"/>
              <a:gd name="T28" fmla="*/ 0 w 20"/>
              <a:gd name="T29" fmla="*/ 25 h 26"/>
              <a:gd name="T30" fmla="*/ 1 w 20"/>
              <a:gd name="T31" fmla="*/ 26 h 26"/>
              <a:gd name="T32" fmla="*/ 2 w 20"/>
              <a:gd name="T33" fmla="*/ 26 h 26"/>
              <a:gd name="T34" fmla="*/ 3 w 20"/>
              <a:gd name="T35" fmla="*/ 26 h 26"/>
              <a:gd name="T36" fmla="*/ 3 w 20"/>
              <a:gd name="T37" fmla="*/ 25 h 26"/>
              <a:gd name="T38" fmla="*/ 4 w 20"/>
              <a:gd name="T39" fmla="*/ 25 h 26"/>
              <a:gd name="T40" fmla="*/ 5 w 20"/>
              <a:gd name="T41" fmla="*/ 24 h 26"/>
              <a:gd name="T42" fmla="*/ 7 w 20"/>
              <a:gd name="T43" fmla="*/ 25 h 26"/>
              <a:gd name="T44" fmla="*/ 7 w 20"/>
              <a:gd name="T45" fmla="*/ 25 h 26"/>
              <a:gd name="T46" fmla="*/ 8 w 20"/>
              <a:gd name="T47" fmla="*/ 24 h 26"/>
              <a:gd name="T48" fmla="*/ 9 w 20"/>
              <a:gd name="T49" fmla="*/ 24 h 26"/>
              <a:gd name="T50" fmla="*/ 9 w 20"/>
              <a:gd name="T51" fmla="*/ 26 h 26"/>
              <a:gd name="T52" fmla="*/ 11 w 20"/>
              <a:gd name="T53" fmla="*/ 26 h 26"/>
              <a:gd name="T54" fmla="*/ 14 w 20"/>
              <a:gd name="T55" fmla="*/ 23 h 26"/>
              <a:gd name="T56" fmla="*/ 14 w 20"/>
              <a:gd name="T57" fmla="*/ 22 h 26"/>
              <a:gd name="T58" fmla="*/ 15 w 20"/>
              <a:gd name="T59" fmla="*/ 20 h 26"/>
              <a:gd name="T60" fmla="*/ 15 w 20"/>
              <a:gd name="T61" fmla="*/ 19 h 26"/>
              <a:gd name="T62" fmla="*/ 20 w 20"/>
              <a:gd name="T63" fmla="*/ 12 h 26"/>
              <a:gd name="T64" fmla="*/ 19 w 20"/>
              <a:gd name="T65" fmla="*/ 10 h 26"/>
              <a:gd name="T66" fmla="*/ 19 w 20"/>
              <a:gd name="T67" fmla="*/ 10 h 26"/>
              <a:gd name="T68" fmla="*/ 19 w 20"/>
              <a:gd name="T69" fmla="*/ 9 h 26"/>
              <a:gd name="T70" fmla="*/ 19 w 20"/>
              <a:gd name="T71" fmla="*/ 8 h 26"/>
              <a:gd name="T72" fmla="*/ 18 w 20"/>
              <a:gd name="T73" fmla="*/ 9 h 26"/>
              <a:gd name="T74" fmla="*/ 18 w 20"/>
              <a:gd name="T75" fmla="*/ 10 h 26"/>
              <a:gd name="T76" fmla="*/ 18 w 20"/>
              <a:gd name="T77" fmla="*/ 9 h 26"/>
              <a:gd name="T78" fmla="*/ 18 w 20"/>
              <a:gd name="T79" fmla="*/ 8 h 26"/>
              <a:gd name="T80" fmla="*/ 16 w 20"/>
              <a:gd name="T81" fmla="*/ 7 h 26"/>
              <a:gd name="T82" fmla="*/ 14 w 20"/>
              <a:gd name="T83" fmla="*/ 6 h 26"/>
              <a:gd name="T84" fmla="*/ 12 w 20"/>
              <a:gd name="T85" fmla="*/ 4 h 26"/>
              <a:gd name="T86" fmla="*/ 11 w 20"/>
              <a:gd name="T87" fmla="*/ 3 h 26"/>
              <a:gd name="T88" fmla="*/ 9 w 20"/>
              <a:gd name="T89" fmla="*/ 2 h 26"/>
              <a:gd name="T90" fmla="*/ 7 w 20"/>
              <a:gd name="T91" fmla="*/ 2 h 26"/>
              <a:gd name="T92" fmla="*/ 4 w 20"/>
              <a:gd name="T93" fmla="*/ 1 h 26"/>
              <a:gd name="T94" fmla="*/ 4 w 20"/>
              <a:gd name="T95" fmla="*/ 0 h 26"/>
              <a:gd name="T96" fmla="*/ 3 w 20"/>
              <a:gd name="T97" fmla="*/ 2 h 26"/>
              <a:gd name="T98" fmla="*/ 1 w 20"/>
              <a:gd name="T99" fmla="*/ 5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0" h="26">
                <a:moveTo>
                  <a:pt x="1" y="5"/>
                </a:moveTo>
                <a:cubicBezTo>
                  <a:pt x="0" y="6"/>
                  <a:pt x="0" y="6"/>
                  <a:pt x="0" y="6"/>
                </a:cubicBez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1" y="8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2"/>
                  <a:pt x="1" y="12"/>
                  <a:pt x="1" y="12"/>
                </a:cubicBezTo>
                <a:cubicBezTo>
                  <a:pt x="1" y="12"/>
                  <a:pt x="1" y="12"/>
                  <a:pt x="1" y="12"/>
                </a:cubicBezTo>
                <a:cubicBezTo>
                  <a:pt x="3" y="15"/>
                  <a:pt x="3" y="15"/>
                  <a:pt x="3" y="15"/>
                </a:cubicBezTo>
                <a:cubicBezTo>
                  <a:pt x="3" y="17"/>
                  <a:pt x="3" y="17"/>
                  <a:pt x="3" y="17"/>
                </a:cubicBezTo>
                <a:cubicBezTo>
                  <a:pt x="2" y="19"/>
                  <a:pt x="2" y="19"/>
                  <a:pt x="2" y="19"/>
                </a:cubicBezTo>
                <a:cubicBezTo>
                  <a:pt x="2" y="19"/>
                  <a:pt x="2" y="20"/>
                  <a:pt x="2" y="20"/>
                </a:cubicBezTo>
                <a:cubicBezTo>
                  <a:pt x="2" y="20"/>
                  <a:pt x="2" y="21"/>
                  <a:pt x="2" y="21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1" y="26"/>
                  <a:pt x="1" y="26"/>
                </a:cubicBezTo>
                <a:cubicBezTo>
                  <a:pt x="1" y="26"/>
                  <a:pt x="2" y="26"/>
                  <a:pt x="2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3" y="25"/>
                  <a:pt x="3" y="25"/>
                  <a:pt x="3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5" y="24"/>
                  <a:pt x="5" y="24"/>
                  <a:pt x="5" y="24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5"/>
                  <a:pt x="7" y="25"/>
                  <a:pt x="7" y="25"/>
                </a:cubicBezTo>
                <a:cubicBezTo>
                  <a:pt x="8" y="24"/>
                  <a:pt x="8" y="24"/>
                  <a:pt x="8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6"/>
                  <a:pt x="9" y="26"/>
                  <a:pt x="9" y="26"/>
                </a:cubicBezTo>
                <a:cubicBezTo>
                  <a:pt x="11" y="26"/>
                  <a:pt x="11" y="26"/>
                  <a:pt x="11" y="26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2"/>
                  <a:pt x="14" y="22"/>
                  <a:pt x="14" y="22"/>
                </a:cubicBezTo>
                <a:cubicBezTo>
                  <a:pt x="15" y="20"/>
                  <a:pt x="15" y="20"/>
                  <a:pt x="15" y="20"/>
                </a:cubicBezTo>
                <a:cubicBezTo>
                  <a:pt x="15" y="19"/>
                  <a:pt x="15" y="19"/>
                  <a:pt x="15" y="19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1"/>
                  <a:pt x="20" y="11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8"/>
                  <a:pt x="19" y="8"/>
                </a:cubicBezTo>
                <a:cubicBezTo>
                  <a:pt x="18" y="8"/>
                  <a:pt x="18" y="9"/>
                  <a:pt x="18" y="9"/>
                </a:cubicBezTo>
                <a:cubicBezTo>
                  <a:pt x="18" y="9"/>
                  <a:pt x="18" y="10"/>
                  <a:pt x="18" y="10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18" y="8"/>
                  <a:pt x="18" y="8"/>
                </a:cubicBezTo>
                <a:cubicBezTo>
                  <a:pt x="17" y="8"/>
                  <a:pt x="17" y="7"/>
                  <a:pt x="16" y="7"/>
                </a:cubicBezTo>
                <a:cubicBezTo>
                  <a:pt x="16" y="7"/>
                  <a:pt x="15" y="6"/>
                  <a:pt x="14" y="6"/>
                </a:cubicBezTo>
                <a:cubicBezTo>
                  <a:pt x="14" y="5"/>
                  <a:pt x="13" y="4"/>
                  <a:pt x="12" y="4"/>
                </a:cubicBezTo>
                <a:cubicBezTo>
                  <a:pt x="12" y="4"/>
                  <a:pt x="12" y="3"/>
                  <a:pt x="11" y="3"/>
                </a:cubicBezTo>
                <a:cubicBezTo>
                  <a:pt x="11" y="3"/>
                  <a:pt x="10" y="2"/>
                  <a:pt x="9" y="2"/>
                </a:cubicBezTo>
                <a:cubicBezTo>
                  <a:pt x="9" y="2"/>
                  <a:pt x="7" y="2"/>
                  <a:pt x="7" y="2"/>
                </a:cubicBezTo>
                <a:cubicBezTo>
                  <a:pt x="7" y="2"/>
                  <a:pt x="4" y="1"/>
                  <a:pt x="4" y="1"/>
                </a:cubicBezTo>
                <a:cubicBezTo>
                  <a:pt x="4" y="1"/>
                  <a:pt x="4" y="0"/>
                  <a:pt x="4" y="0"/>
                </a:cubicBezTo>
                <a:cubicBezTo>
                  <a:pt x="3" y="2"/>
                  <a:pt x="3" y="2"/>
                  <a:pt x="3" y="2"/>
                </a:cubicBezTo>
                <a:lnTo>
                  <a:pt x="1" y="5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5" name="Freeform 687">
            <a:extLst>
              <a:ext uri="{FF2B5EF4-FFF2-40B4-BE49-F238E27FC236}">
                <a16:creationId xmlns:a16="http://schemas.microsoft.com/office/drawing/2014/main" id="{8B5DE385-DCF4-1770-EC10-2361840A7C9E}"/>
              </a:ext>
            </a:extLst>
          </p:cNvPr>
          <p:cNvSpPr>
            <a:spLocks noEditPoints="1"/>
          </p:cNvSpPr>
          <p:nvPr/>
        </p:nvSpPr>
        <p:spPr bwMode="auto">
          <a:xfrm>
            <a:off x="2220916" y="4959037"/>
            <a:ext cx="52951" cy="28033"/>
          </a:xfrm>
          <a:custGeom>
            <a:avLst/>
            <a:gdLst>
              <a:gd name="T0" fmla="*/ 23 w 25"/>
              <a:gd name="T1" fmla="*/ 6 h 15"/>
              <a:gd name="T2" fmla="*/ 25 w 25"/>
              <a:gd name="T3" fmla="*/ 6 h 15"/>
              <a:gd name="T4" fmla="*/ 21 w 25"/>
              <a:gd name="T5" fmla="*/ 5 h 15"/>
              <a:gd name="T6" fmla="*/ 22 w 25"/>
              <a:gd name="T7" fmla="*/ 7 h 15"/>
              <a:gd name="T8" fmla="*/ 20 w 25"/>
              <a:gd name="T9" fmla="*/ 5 h 15"/>
              <a:gd name="T10" fmla="*/ 20 w 25"/>
              <a:gd name="T11" fmla="*/ 4 h 15"/>
              <a:gd name="T12" fmla="*/ 19 w 25"/>
              <a:gd name="T13" fmla="*/ 3 h 15"/>
              <a:gd name="T14" fmla="*/ 17 w 25"/>
              <a:gd name="T15" fmla="*/ 5 h 15"/>
              <a:gd name="T16" fmla="*/ 15 w 25"/>
              <a:gd name="T17" fmla="*/ 6 h 15"/>
              <a:gd name="T18" fmla="*/ 16 w 25"/>
              <a:gd name="T19" fmla="*/ 9 h 15"/>
              <a:gd name="T20" fmla="*/ 14 w 25"/>
              <a:gd name="T21" fmla="*/ 8 h 15"/>
              <a:gd name="T22" fmla="*/ 12 w 25"/>
              <a:gd name="T23" fmla="*/ 10 h 15"/>
              <a:gd name="T24" fmla="*/ 11 w 25"/>
              <a:gd name="T25" fmla="*/ 12 h 15"/>
              <a:gd name="T26" fmla="*/ 13 w 25"/>
              <a:gd name="T27" fmla="*/ 15 h 15"/>
              <a:gd name="T28" fmla="*/ 13 w 25"/>
              <a:gd name="T29" fmla="*/ 13 h 15"/>
              <a:gd name="T30" fmla="*/ 15 w 25"/>
              <a:gd name="T31" fmla="*/ 13 h 15"/>
              <a:gd name="T32" fmla="*/ 15 w 25"/>
              <a:gd name="T33" fmla="*/ 13 h 15"/>
              <a:gd name="T34" fmla="*/ 15 w 25"/>
              <a:gd name="T35" fmla="*/ 11 h 15"/>
              <a:gd name="T36" fmla="*/ 18 w 25"/>
              <a:gd name="T37" fmla="*/ 12 h 15"/>
              <a:gd name="T38" fmla="*/ 18 w 25"/>
              <a:gd name="T39" fmla="*/ 10 h 15"/>
              <a:gd name="T40" fmla="*/ 18 w 25"/>
              <a:gd name="T41" fmla="*/ 10 h 15"/>
              <a:gd name="T42" fmla="*/ 22 w 25"/>
              <a:gd name="T43" fmla="*/ 9 h 15"/>
              <a:gd name="T44" fmla="*/ 24 w 25"/>
              <a:gd name="T45" fmla="*/ 8 h 15"/>
              <a:gd name="T46" fmla="*/ 8 w 25"/>
              <a:gd name="T47" fmla="*/ 11 h 15"/>
              <a:gd name="T48" fmla="*/ 6 w 25"/>
              <a:gd name="T49" fmla="*/ 13 h 15"/>
              <a:gd name="T50" fmla="*/ 5 w 25"/>
              <a:gd name="T51" fmla="*/ 13 h 15"/>
              <a:gd name="T52" fmla="*/ 3 w 25"/>
              <a:gd name="T53" fmla="*/ 12 h 15"/>
              <a:gd name="T54" fmla="*/ 4 w 25"/>
              <a:gd name="T55" fmla="*/ 11 h 15"/>
              <a:gd name="T56" fmla="*/ 5 w 25"/>
              <a:gd name="T57" fmla="*/ 11 h 15"/>
              <a:gd name="T58" fmla="*/ 6 w 25"/>
              <a:gd name="T59" fmla="*/ 9 h 15"/>
              <a:gd name="T60" fmla="*/ 7 w 25"/>
              <a:gd name="T61" fmla="*/ 9 h 15"/>
              <a:gd name="T62" fmla="*/ 6 w 25"/>
              <a:gd name="T63" fmla="*/ 8 h 15"/>
              <a:gd name="T64" fmla="*/ 9 w 25"/>
              <a:gd name="T65" fmla="*/ 7 h 15"/>
              <a:gd name="T66" fmla="*/ 5 w 25"/>
              <a:gd name="T67" fmla="*/ 4 h 15"/>
              <a:gd name="T68" fmla="*/ 9 w 25"/>
              <a:gd name="T69" fmla="*/ 4 h 15"/>
              <a:gd name="T70" fmla="*/ 13 w 25"/>
              <a:gd name="T71" fmla="*/ 4 h 15"/>
              <a:gd name="T72" fmla="*/ 15 w 25"/>
              <a:gd name="T73" fmla="*/ 4 h 15"/>
              <a:gd name="T74" fmla="*/ 13 w 25"/>
              <a:gd name="T75" fmla="*/ 6 h 15"/>
              <a:gd name="T76" fmla="*/ 1 w 25"/>
              <a:gd name="T77" fmla="*/ 9 h 15"/>
              <a:gd name="T78" fmla="*/ 3 w 25"/>
              <a:gd name="T79" fmla="*/ 9 h 15"/>
              <a:gd name="T80" fmla="*/ 2 w 25"/>
              <a:gd name="T81" fmla="*/ 11 h 15"/>
              <a:gd name="T82" fmla="*/ 13 w 25"/>
              <a:gd name="T83" fmla="*/ 4 h 15"/>
              <a:gd name="T84" fmla="*/ 20 w 25"/>
              <a:gd name="T85" fmla="*/ 11 h 15"/>
              <a:gd name="T86" fmla="*/ 11 w 25"/>
              <a:gd name="T87" fmla="*/ 13 h 15"/>
              <a:gd name="T88" fmla="*/ 1 w 25"/>
              <a:gd name="T89" fmla="*/ 9 h 15"/>
              <a:gd name="T90" fmla="*/ 16 w 25"/>
              <a:gd name="T91" fmla="*/ 14 h 15"/>
              <a:gd name="T92" fmla="*/ 5 w 25"/>
              <a:gd name="T93" fmla="*/ 2 h 15"/>
              <a:gd name="T94" fmla="*/ 3 w 25"/>
              <a:gd name="T95" fmla="*/ 11 h 15"/>
              <a:gd name="T96" fmla="*/ 12 w 25"/>
              <a:gd name="T97" fmla="*/ 10 h 15"/>
              <a:gd name="T98" fmla="*/ 9 w 25"/>
              <a:gd name="T99" fmla="*/ 3 h 15"/>
              <a:gd name="T100" fmla="*/ 1 w 25"/>
              <a:gd name="T101" fmla="*/ 0 h 15"/>
              <a:gd name="T102" fmla="*/ 11 w 25"/>
              <a:gd name="T103" fmla="*/ 12 h 15"/>
              <a:gd name="T104" fmla="*/ 20 w 25"/>
              <a:gd name="T105" fmla="*/ 10 h 15"/>
              <a:gd name="T106" fmla="*/ 19 w 25"/>
              <a:gd name="T107" fmla="*/ 12 h 15"/>
              <a:gd name="T108" fmla="*/ 1 w 25"/>
              <a:gd name="T109" fmla="*/ 10 h 15"/>
              <a:gd name="T110" fmla="*/ 2 w 25"/>
              <a:gd name="T111" fmla="*/ 8 h 15"/>
              <a:gd name="T112" fmla="*/ 20 w 25"/>
              <a:gd name="T113" fmla="*/ 10 h 15"/>
              <a:gd name="T114" fmla="*/ 12 w 25"/>
              <a:gd name="T115" fmla="*/ 11 h 15"/>
              <a:gd name="T116" fmla="*/ 12 w 25"/>
              <a:gd name="T117" fmla="*/ 10 h 15"/>
              <a:gd name="T118" fmla="*/ 12 w 25"/>
              <a:gd name="T119" fmla="*/ 10 h 15"/>
              <a:gd name="T120" fmla="*/ 12 w 25"/>
              <a:gd name="T121" fmla="*/ 10 h 15"/>
              <a:gd name="T122" fmla="*/ 16 w 25"/>
              <a:gd name="T123" fmla="*/ 5 h 15"/>
              <a:gd name="T124" fmla="*/ 20 w 25"/>
              <a:gd name="T125" fmla="*/ 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" h="15">
                <a:moveTo>
                  <a:pt x="25" y="7"/>
                </a:move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1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1" y="7"/>
                  <a:pt x="21" y="7"/>
                  <a:pt x="22" y="7"/>
                </a:cubicBezTo>
                <a:cubicBezTo>
                  <a:pt x="22" y="7"/>
                  <a:pt x="22" y="7"/>
                  <a:pt x="21" y="7"/>
                </a:cubicBezTo>
                <a:cubicBezTo>
                  <a:pt x="22" y="7"/>
                  <a:pt x="22" y="7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2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19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4"/>
                  <a:pt x="19" y="3"/>
                  <a:pt x="19" y="3"/>
                </a:cubicBezTo>
                <a:cubicBezTo>
                  <a:pt x="19" y="3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2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7" y="4"/>
                  <a:pt x="17" y="4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6" y="5"/>
                  <a:pt x="16" y="5"/>
                </a:cubicBezTo>
                <a:cubicBezTo>
                  <a:pt x="17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7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5"/>
                  <a:pt x="16" y="5"/>
                </a:cubicBezTo>
                <a:cubicBezTo>
                  <a:pt x="16" y="5"/>
                  <a:pt x="16" y="5"/>
                  <a:pt x="15" y="5"/>
                </a:cubicBezTo>
                <a:cubicBezTo>
                  <a:pt x="15" y="5"/>
                  <a:pt x="16" y="5"/>
                  <a:pt x="16" y="5"/>
                </a:cubicBezTo>
                <a:cubicBezTo>
                  <a:pt x="16" y="5"/>
                  <a:pt x="16" y="5"/>
                  <a:pt x="16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6" y="6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7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8"/>
                  <a:pt x="16" y="8"/>
                  <a:pt x="16" y="8"/>
                </a:cubicBezTo>
                <a:cubicBezTo>
                  <a:pt x="15" y="7"/>
                  <a:pt x="15" y="7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8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1"/>
                  <a:pt x="13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3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2" y="12"/>
                  <a:pt x="12" y="12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4" y="14"/>
                  <a:pt x="14" y="14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3" y="14"/>
                  <a:pt x="13" y="14"/>
                </a:cubicBezTo>
                <a:cubicBezTo>
                  <a:pt x="13" y="14"/>
                  <a:pt x="13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3" y="13"/>
                  <a:pt x="13" y="14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4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3" y="13"/>
                  <a:pt x="13" y="13"/>
                </a:cubicBezTo>
                <a:cubicBezTo>
                  <a:pt x="13" y="13"/>
                  <a:pt x="13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3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2"/>
                  <a:pt x="14" y="12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6" y="13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3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3"/>
                </a:cubicBezTo>
                <a:cubicBezTo>
                  <a:pt x="16" y="13"/>
                  <a:pt x="16" y="14"/>
                  <a:pt x="16" y="14"/>
                </a:cubicBezTo>
                <a:cubicBezTo>
                  <a:pt x="16" y="14"/>
                  <a:pt x="16" y="14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2"/>
                  <a:pt x="16" y="13"/>
                  <a:pt x="16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0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1"/>
                  <a:pt x="19" y="11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7" y="9"/>
                  <a:pt x="17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8"/>
                  <a:pt x="17" y="8"/>
                </a:cubicBezTo>
                <a:cubicBezTo>
                  <a:pt x="17" y="8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8"/>
                  <a:pt x="23" y="9"/>
                  <a:pt x="23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1" y="8"/>
                  <a:pt x="21" y="8"/>
                  <a:pt x="21" y="8"/>
                </a:cubicBezTo>
                <a:cubicBezTo>
                  <a:pt x="21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3" y="8"/>
                  <a:pt x="23" y="8"/>
                </a:cubicBezTo>
                <a:cubicBezTo>
                  <a:pt x="23" y="8"/>
                  <a:pt x="23" y="8"/>
                  <a:pt x="23" y="8"/>
                </a:cubicBezTo>
                <a:cubicBezTo>
                  <a:pt x="23" y="8"/>
                  <a:pt x="23" y="8"/>
                  <a:pt x="23" y="8"/>
                </a:cubicBezTo>
                <a:cubicBezTo>
                  <a:pt x="23" y="8"/>
                  <a:pt x="23" y="8"/>
                  <a:pt x="23" y="8"/>
                </a:cubicBezTo>
                <a:cubicBezTo>
                  <a:pt x="23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lose/>
                <a:moveTo>
                  <a:pt x="11" y="9"/>
                </a:moveTo>
                <a:cubicBezTo>
                  <a:pt x="11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0"/>
                </a:cubicBezTo>
                <a:cubicBezTo>
                  <a:pt x="10" y="10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1"/>
                  <a:pt x="9" y="11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8" y="12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2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7" y="12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7" y="13"/>
                  <a:pt x="7" y="13"/>
                </a:cubicBezTo>
                <a:cubicBezTo>
                  <a:pt x="7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6" y="13"/>
                  <a:pt x="6" y="12"/>
                  <a:pt x="6" y="12"/>
                </a:cubicBezTo>
                <a:cubicBezTo>
                  <a:pt x="6" y="12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5" y="13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3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4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3" y="13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2" y="12"/>
                </a:cubicBezTo>
                <a:cubicBezTo>
                  <a:pt x="2" y="12"/>
                  <a:pt x="2" y="12"/>
                  <a:pt x="2" y="12"/>
                </a:cubicBezTo>
                <a:cubicBezTo>
                  <a:pt x="2" y="12"/>
                  <a:pt x="2" y="12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2"/>
                  <a:pt x="2" y="12"/>
                </a:cubicBezTo>
                <a:cubicBezTo>
                  <a:pt x="2" y="12"/>
                  <a:pt x="2" y="12"/>
                  <a:pt x="2" y="12"/>
                </a:cubicBezTo>
                <a:cubicBezTo>
                  <a:pt x="2" y="12"/>
                  <a:pt x="2" y="12"/>
                  <a:pt x="2" y="12"/>
                </a:cubicBezTo>
                <a:cubicBezTo>
                  <a:pt x="2" y="12"/>
                  <a:pt x="2" y="12"/>
                  <a:pt x="2" y="12"/>
                </a:cubicBezTo>
                <a:cubicBezTo>
                  <a:pt x="2" y="12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4" y="12"/>
                  <a:pt x="4" y="12"/>
                </a:cubicBezTo>
                <a:cubicBezTo>
                  <a:pt x="4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3" y="11"/>
                </a:cubicBezTo>
                <a:cubicBezTo>
                  <a:pt x="3" y="11"/>
                  <a:pt x="3" y="10"/>
                  <a:pt x="3" y="10"/>
                </a:cubicBezTo>
                <a:cubicBezTo>
                  <a:pt x="3" y="10"/>
                  <a:pt x="3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1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4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7" y="10"/>
                  <a:pt x="7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9"/>
                </a:cubicBezTo>
                <a:cubicBezTo>
                  <a:pt x="6" y="9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8"/>
                  <a:pt x="7" y="9"/>
                  <a:pt x="7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6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7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7"/>
                  <a:pt x="8" y="7"/>
                </a:cubicBezTo>
                <a:cubicBezTo>
                  <a:pt x="8" y="8"/>
                  <a:pt x="8" y="7"/>
                  <a:pt x="8" y="7"/>
                </a:cubicBezTo>
                <a:cubicBezTo>
                  <a:pt x="8" y="7"/>
                  <a:pt x="8" y="7"/>
                  <a:pt x="8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7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9"/>
                  <a:pt x="5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8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7"/>
                  <a:pt x="6" y="7"/>
                </a:cubicBezTo>
                <a:cubicBezTo>
                  <a:pt x="6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7" y="5"/>
                </a:cubicBezTo>
                <a:cubicBezTo>
                  <a:pt x="7" y="5"/>
                  <a:pt x="7" y="5"/>
                  <a:pt x="7" y="5"/>
                </a:cubicBezTo>
                <a:cubicBezTo>
                  <a:pt x="7" y="5"/>
                  <a:pt x="7" y="5"/>
                  <a:pt x="7" y="5"/>
                </a:cubicBezTo>
                <a:cubicBezTo>
                  <a:pt x="7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5" y="5"/>
                  <a:pt x="5" y="5"/>
                </a:cubicBezTo>
                <a:cubicBezTo>
                  <a:pt x="5" y="5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3"/>
                  <a:pt x="5" y="3"/>
                </a:cubicBezTo>
                <a:cubicBezTo>
                  <a:pt x="5" y="3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7" y="4"/>
                  <a:pt x="7" y="4"/>
                </a:cubicBezTo>
                <a:cubicBezTo>
                  <a:pt x="7" y="5"/>
                  <a:pt x="7" y="5"/>
                  <a:pt x="7" y="5"/>
                </a:cubicBezTo>
                <a:cubicBezTo>
                  <a:pt x="7" y="5"/>
                  <a:pt x="7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10" y="4"/>
                  <a:pt x="9" y="4"/>
                </a:cubicBezTo>
                <a:cubicBezTo>
                  <a:pt x="9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4"/>
                </a:cubicBezTo>
                <a:cubicBezTo>
                  <a:pt x="11" y="5"/>
                  <a:pt x="11" y="4"/>
                  <a:pt x="11" y="4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4"/>
                  <a:pt x="12" y="5"/>
                </a:cubicBezTo>
                <a:cubicBezTo>
                  <a:pt x="12" y="5"/>
                  <a:pt x="12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5"/>
                  <a:pt x="12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4" y="5"/>
                  <a:pt x="14" y="5"/>
                </a:cubicBezTo>
                <a:cubicBezTo>
                  <a:pt x="14" y="5"/>
                  <a:pt x="14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4" y="4"/>
                </a:cubicBezTo>
                <a:cubicBezTo>
                  <a:pt x="14" y="4"/>
                  <a:pt x="13" y="4"/>
                  <a:pt x="13" y="4"/>
                </a:cubicBezTo>
                <a:cubicBezTo>
                  <a:pt x="14" y="4"/>
                  <a:pt x="13" y="4"/>
                  <a:pt x="13" y="4"/>
                </a:cubicBezTo>
                <a:cubicBezTo>
                  <a:pt x="13" y="4"/>
                  <a:pt x="13" y="3"/>
                  <a:pt x="13" y="3"/>
                </a:cubicBezTo>
                <a:cubicBezTo>
                  <a:pt x="13" y="3"/>
                  <a:pt x="13" y="3"/>
                  <a:pt x="14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4"/>
                  <a:pt x="14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4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4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5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6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5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3" y="6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6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lose/>
                <a:moveTo>
                  <a:pt x="2" y="10"/>
                </a:move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2" y="10"/>
                  <a:pt x="2" y="10"/>
                </a:cubicBezTo>
                <a:cubicBezTo>
                  <a:pt x="1" y="10"/>
                  <a:pt x="1" y="9"/>
                  <a:pt x="1" y="9"/>
                </a:cubicBezTo>
                <a:cubicBezTo>
                  <a:pt x="1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3" y="8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lose/>
                <a:moveTo>
                  <a:pt x="11" y="3"/>
                </a:move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3"/>
                  <a:pt x="13" y="3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3"/>
                  <a:pt x="13" y="3"/>
                  <a:pt x="13" y="3"/>
                </a:cubicBezTo>
                <a:cubicBezTo>
                  <a:pt x="12" y="4"/>
                  <a:pt x="12" y="4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lose/>
                <a:moveTo>
                  <a:pt x="21" y="11"/>
                </a:move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19" y="11"/>
                </a:cubicBezTo>
                <a:cubicBezTo>
                  <a:pt x="19" y="11"/>
                  <a:pt x="19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1" y="11"/>
                  <a:pt x="21" y="11"/>
                </a:cubicBezTo>
                <a:close/>
                <a:moveTo>
                  <a:pt x="12" y="13"/>
                </a:moveTo>
                <a:cubicBezTo>
                  <a:pt x="11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4"/>
                  <a:pt x="12" y="14"/>
                </a:cubicBezTo>
                <a:cubicBezTo>
                  <a:pt x="12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lose/>
                <a:moveTo>
                  <a:pt x="9" y="3"/>
                </a:move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4"/>
                  <a:pt x="10" y="4"/>
                  <a:pt x="10" y="4"/>
                </a:cubicBezTo>
                <a:cubicBezTo>
                  <a:pt x="9" y="4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lose/>
                <a:moveTo>
                  <a:pt x="1" y="9"/>
                </a:move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lose/>
                <a:moveTo>
                  <a:pt x="11" y="15"/>
                </a:move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lose/>
                <a:moveTo>
                  <a:pt x="17" y="13"/>
                </a:moveTo>
                <a:cubicBezTo>
                  <a:pt x="17" y="13"/>
                  <a:pt x="17" y="13"/>
                  <a:pt x="18" y="13"/>
                </a:cubicBezTo>
                <a:cubicBezTo>
                  <a:pt x="18" y="13"/>
                  <a:pt x="18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3"/>
                </a:cubicBezTo>
                <a:cubicBezTo>
                  <a:pt x="16" y="13"/>
                  <a:pt x="17" y="13"/>
                  <a:pt x="17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3"/>
                  <a:pt x="17" y="13"/>
                </a:cubicBezTo>
                <a:cubicBezTo>
                  <a:pt x="17" y="14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lose/>
                <a:moveTo>
                  <a:pt x="0" y="8"/>
                </a:move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1" y="7"/>
                  <a:pt x="1" y="7"/>
                </a:cubicBezTo>
                <a:cubicBezTo>
                  <a:pt x="1" y="7"/>
                  <a:pt x="0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7"/>
                  <a:pt x="1" y="8"/>
                  <a:pt x="1" y="7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0" y="7"/>
                  <a:pt x="0" y="7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lose/>
                <a:moveTo>
                  <a:pt x="5" y="2"/>
                </a:moveTo>
                <a:cubicBezTo>
                  <a:pt x="5" y="2"/>
                  <a:pt x="5" y="2"/>
                  <a:pt x="5" y="2"/>
                </a:cubicBezTo>
                <a:cubicBezTo>
                  <a:pt x="5" y="2"/>
                  <a:pt x="5" y="2"/>
                  <a:pt x="5" y="2"/>
                </a:cubicBezTo>
                <a:cubicBezTo>
                  <a:pt x="5" y="3"/>
                  <a:pt x="5" y="3"/>
                  <a:pt x="5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5" y="3"/>
                </a:cubicBezTo>
                <a:cubicBezTo>
                  <a:pt x="5" y="3"/>
                  <a:pt x="5" y="3"/>
                  <a:pt x="5" y="3"/>
                </a:cubicBezTo>
                <a:cubicBezTo>
                  <a:pt x="5" y="3"/>
                  <a:pt x="5" y="3"/>
                  <a:pt x="5" y="2"/>
                </a:cubicBezTo>
                <a:close/>
                <a:moveTo>
                  <a:pt x="11" y="4"/>
                </a:move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3"/>
                  <a:pt x="11" y="3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3" y="11"/>
                </a:move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lose/>
                <a:moveTo>
                  <a:pt x="1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1"/>
                </a:cubicBezTo>
                <a:cubicBezTo>
                  <a:pt x="2" y="0"/>
                  <a:pt x="2" y="1"/>
                  <a:pt x="2" y="1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2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  <a:moveTo>
                  <a:pt x="13" y="8"/>
                </a:moveTo>
                <a:cubicBezTo>
                  <a:pt x="12" y="8"/>
                  <a:pt x="12" y="8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lose/>
                <a:moveTo>
                  <a:pt x="12" y="11"/>
                </a:move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1" y="11"/>
                  <a:pt x="11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1" y="10"/>
                  <a:pt x="11" y="10"/>
                </a:cubicBezTo>
                <a:cubicBezTo>
                  <a:pt x="11" y="10"/>
                  <a:pt x="11" y="10"/>
                  <a:pt x="12" y="10"/>
                </a:cubicBezTo>
                <a:cubicBezTo>
                  <a:pt x="12" y="10"/>
                  <a:pt x="12" y="10"/>
                  <a:pt x="12" y="11"/>
                </a:cubicBezTo>
                <a:cubicBezTo>
                  <a:pt x="12" y="11"/>
                  <a:pt x="12" y="11"/>
                  <a:pt x="12" y="11"/>
                </a:cubicBezTo>
                <a:close/>
                <a:moveTo>
                  <a:pt x="4" y="4"/>
                </a:moveTo>
                <a:cubicBezTo>
                  <a:pt x="4" y="3"/>
                  <a:pt x="4" y="3"/>
                  <a:pt x="4" y="3"/>
                </a:cubicBezTo>
                <a:cubicBezTo>
                  <a:pt x="4" y="3"/>
                  <a:pt x="4" y="3"/>
                  <a:pt x="4" y="3"/>
                </a:cubicBezTo>
                <a:cubicBezTo>
                  <a:pt x="5" y="3"/>
                  <a:pt x="5" y="3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lose/>
                <a:moveTo>
                  <a:pt x="12" y="15"/>
                </a:move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1" y="15"/>
                  <a:pt x="12" y="15"/>
                </a:cubicBezTo>
                <a:cubicBezTo>
                  <a:pt x="12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lose/>
                <a:moveTo>
                  <a:pt x="7" y="3"/>
                </a:moveTo>
                <a:cubicBezTo>
                  <a:pt x="7" y="3"/>
                  <a:pt x="7" y="3"/>
                  <a:pt x="7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3"/>
                  <a:pt x="7" y="3"/>
                  <a:pt x="7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8" y="4"/>
                </a:cubicBezTo>
                <a:cubicBezTo>
                  <a:pt x="8" y="4"/>
                  <a:pt x="8" y="4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3"/>
                  <a:pt x="7" y="3"/>
                  <a:pt x="7" y="3"/>
                </a:cubicBezTo>
                <a:close/>
                <a:moveTo>
                  <a:pt x="11" y="4"/>
                </a:move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  <a:moveTo>
                  <a:pt x="5" y="7"/>
                </a:move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4" y="6"/>
                  <a:pt x="4" y="6"/>
                  <a:pt x="4" y="6"/>
                </a:cubicBezTo>
                <a:cubicBezTo>
                  <a:pt x="5" y="6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lose/>
                <a:moveTo>
                  <a:pt x="4" y="6"/>
                </a:move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lose/>
                <a:moveTo>
                  <a:pt x="11" y="3"/>
                </a:move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3"/>
                  <a:pt x="12" y="3"/>
                </a:cubicBezTo>
                <a:cubicBezTo>
                  <a:pt x="12" y="3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1" y="4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1"/>
                  <a:pt x="11" y="12"/>
                  <a:pt x="11" y="12"/>
                </a:cubicBezTo>
                <a:close/>
                <a:moveTo>
                  <a:pt x="6" y="9"/>
                </a:move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lose/>
                <a:moveTo>
                  <a:pt x="12" y="4"/>
                </a:move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lose/>
                <a:moveTo>
                  <a:pt x="10" y="2"/>
                </a:move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2"/>
                  <a:pt x="10" y="2"/>
                </a:cubicBezTo>
                <a:close/>
                <a:moveTo>
                  <a:pt x="20" y="10"/>
                </a:move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1" y="10"/>
                  <a:pt x="20" y="10"/>
                  <a:pt x="20" y="10"/>
                </a:cubicBezTo>
                <a:cubicBezTo>
                  <a:pt x="21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lose/>
                <a:moveTo>
                  <a:pt x="1" y="10"/>
                </a:move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10"/>
                </a:cubicBezTo>
                <a:cubicBezTo>
                  <a:pt x="1" y="10"/>
                  <a:pt x="1" y="10"/>
                  <a:pt x="1" y="10"/>
                </a:cubicBezTo>
                <a:close/>
                <a:moveTo>
                  <a:pt x="12" y="4"/>
                </a:move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lose/>
                <a:moveTo>
                  <a:pt x="3" y="2"/>
                </a:moveTo>
                <a:cubicBezTo>
                  <a:pt x="3" y="2"/>
                  <a:pt x="3" y="2"/>
                  <a:pt x="3" y="2"/>
                </a:cubicBezTo>
                <a:cubicBezTo>
                  <a:pt x="3" y="2"/>
                  <a:pt x="3" y="2"/>
                  <a:pt x="3" y="2"/>
                </a:cubicBezTo>
                <a:close/>
                <a:moveTo>
                  <a:pt x="23" y="6"/>
                </a:move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lose/>
                <a:moveTo>
                  <a:pt x="3" y="1"/>
                </a:move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lose/>
                <a:moveTo>
                  <a:pt x="6" y="1"/>
                </a:moveTo>
                <a:cubicBezTo>
                  <a:pt x="6" y="1"/>
                  <a:pt x="6" y="1"/>
                  <a:pt x="6" y="1"/>
                </a:cubicBezTo>
                <a:cubicBezTo>
                  <a:pt x="6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lose/>
                <a:moveTo>
                  <a:pt x="19" y="12"/>
                </a:moveTo>
                <a:cubicBezTo>
                  <a:pt x="19" y="13"/>
                  <a:pt x="19" y="13"/>
                  <a:pt x="19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lose/>
                <a:moveTo>
                  <a:pt x="6" y="7"/>
                </a:move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7"/>
                  <a:pt x="6" y="6"/>
                  <a:pt x="6" y="6"/>
                </a:cubicBezTo>
                <a:cubicBezTo>
                  <a:pt x="6" y="6"/>
                  <a:pt x="6" y="7"/>
                  <a:pt x="6" y="7"/>
                </a:cubicBezTo>
                <a:close/>
                <a:moveTo>
                  <a:pt x="3" y="1"/>
                </a:move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3" y="1"/>
                  <a:pt x="3" y="1"/>
                  <a:pt x="3" y="2"/>
                </a:cubicBezTo>
                <a:cubicBezTo>
                  <a:pt x="3" y="2"/>
                  <a:pt x="3" y="2"/>
                  <a:pt x="3" y="2"/>
                </a:cubicBezTo>
                <a:cubicBezTo>
                  <a:pt x="3" y="2"/>
                  <a:pt x="3" y="2"/>
                  <a:pt x="3" y="1"/>
                </a:cubicBezTo>
                <a:close/>
                <a:moveTo>
                  <a:pt x="20" y="11"/>
                </a:move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lose/>
                <a:moveTo>
                  <a:pt x="10" y="4"/>
                </a:moveTo>
                <a:cubicBezTo>
                  <a:pt x="10" y="4"/>
                  <a:pt x="10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lose/>
                <a:moveTo>
                  <a:pt x="1" y="10"/>
                </a:move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lose/>
                <a:moveTo>
                  <a:pt x="12" y="8"/>
                </a:moveTo>
                <a:cubicBezTo>
                  <a:pt x="12" y="8"/>
                  <a:pt x="12" y="8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lose/>
                <a:moveTo>
                  <a:pt x="7" y="4"/>
                </a:move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lose/>
                <a:moveTo>
                  <a:pt x="21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lose/>
                <a:moveTo>
                  <a:pt x="12" y="4"/>
                </a:move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lose/>
                <a:moveTo>
                  <a:pt x="12" y="9"/>
                </a:move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lose/>
                <a:moveTo>
                  <a:pt x="4" y="5"/>
                </a:move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5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4" y="5"/>
                  <a:pt x="4" y="5"/>
                  <a:pt x="4" y="5"/>
                </a:cubicBezTo>
                <a:close/>
                <a:moveTo>
                  <a:pt x="17" y="13"/>
                </a:move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lose/>
                <a:moveTo>
                  <a:pt x="17" y="13"/>
                </a:moveTo>
                <a:cubicBezTo>
                  <a:pt x="17" y="13"/>
                  <a:pt x="17" y="13"/>
                  <a:pt x="18" y="12"/>
                </a:cubicBezTo>
                <a:cubicBezTo>
                  <a:pt x="18" y="13"/>
                  <a:pt x="18" y="13"/>
                  <a:pt x="17" y="13"/>
                </a:cubicBezTo>
                <a:close/>
                <a:moveTo>
                  <a:pt x="2" y="8"/>
                </a:move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9"/>
                  <a:pt x="2" y="9"/>
                </a:cubicBezTo>
                <a:cubicBezTo>
                  <a:pt x="2" y="9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lose/>
                <a:moveTo>
                  <a:pt x="6" y="13"/>
                </a:move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lose/>
                <a:moveTo>
                  <a:pt x="1" y="9"/>
                </a:move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lose/>
                <a:moveTo>
                  <a:pt x="9" y="4"/>
                </a:moveTo>
                <a:cubicBezTo>
                  <a:pt x="8" y="4"/>
                  <a:pt x="8" y="4"/>
                  <a:pt x="8" y="4"/>
                </a:cubicBezTo>
                <a:cubicBezTo>
                  <a:pt x="8" y="4"/>
                  <a:pt x="9" y="4"/>
                  <a:pt x="9" y="4"/>
                </a:cubicBezTo>
                <a:close/>
                <a:moveTo>
                  <a:pt x="16" y="13"/>
                </a:moveTo>
                <a:cubicBezTo>
                  <a:pt x="16" y="13"/>
                  <a:pt x="16" y="13"/>
                  <a:pt x="16" y="13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3"/>
                  <a:pt x="16" y="13"/>
                </a:cubicBezTo>
                <a:close/>
                <a:moveTo>
                  <a:pt x="18" y="12"/>
                </a:move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lose/>
                <a:moveTo>
                  <a:pt x="3" y="6"/>
                </a:move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lose/>
                <a:moveTo>
                  <a:pt x="6" y="6"/>
                </a:move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lose/>
                <a:moveTo>
                  <a:pt x="22" y="9"/>
                </a:move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lose/>
                <a:moveTo>
                  <a:pt x="20" y="10"/>
                </a:move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lose/>
                <a:moveTo>
                  <a:pt x="10" y="2"/>
                </a:move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lose/>
                <a:moveTo>
                  <a:pt x="18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lose/>
                <a:moveTo>
                  <a:pt x="20" y="10"/>
                </a:move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lose/>
                <a:moveTo>
                  <a:pt x="23" y="8"/>
                </a:moveTo>
                <a:cubicBezTo>
                  <a:pt x="23" y="9"/>
                  <a:pt x="23" y="9"/>
                  <a:pt x="23" y="9"/>
                </a:cubicBezTo>
                <a:cubicBezTo>
                  <a:pt x="23" y="9"/>
                  <a:pt x="23" y="8"/>
                  <a:pt x="23" y="8"/>
                </a:cubicBezTo>
                <a:cubicBezTo>
                  <a:pt x="23" y="8"/>
                  <a:pt x="23" y="8"/>
                  <a:pt x="23" y="8"/>
                </a:cubicBezTo>
                <a:cubicBezTo>
                  <a:pt x="23" y="8"/>
                  <a:pt x="23" y="8"/>
                  <a:pt x="23" y="8"/>
                </a:cubicBezTo>
                <a:close/>
                <a:moveTo>
                  <a:pt x="12" y="10"/>
                </a:move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lose/>
                <a:moveTo>
                  <a:pt x="6" y="5"/>
                </a:move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lose/>
                <a:moveTo>
                  <a:pt x="7" y="7"/>
                </a:move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lose/>
                <a:moveTo>
                  <a:pt x="6" y="13"/>
                </a:moveTo>
                <a:cubicBezTo>
                  <a:pt x="6" y="14"/>
                  <a:pt x="6" y="13"/>
                  <a:pt x="6" y="14"/>
                </a:cubicBezTo>
                <a:cubicBezTo>
                  <a:pt x="6" y="14"/>
                  <a:pt x="6" y="14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lose/>
                <a:moveTo>
                  <a:pt x="12" y="11"/>
                </a:move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lose/>
                <a:moveTo>
                  <a:pt x="13" y="14"/>
                </a:moveTo>
                <a:cubicBezTo>
                  <a:pt x="13" y="14"/>
                  <a:pt x="13" y="14"/>
                  <a:pt x="13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3" y="14"/>
                  <a:pt x="13" y="14"/>
                  <a:pt x="13" y="14"/>
                </a:cubicBezTo>
                <a:close/>
                <a:moveTo>
                  <a:pt x="3" y="11"/>
                </a:move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lose/>
                <a:moveTo>
                  <a:pt x="2" y="11"/>
                </a:move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lose/>
                <a:moveTo>
                  <a:pt x="4" y="1"/>
                </a:move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lose/>
                <a:moveTo>
                  <a:pt x="12" y="11"/>
                </a:move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lose/>
                <a:moveTo>
                  <a:pt x="3" y="13"/>
                </a:moveTo>
                <a:cubicBezTo>
                  <a:pt x="3" y="13"/>
                  <a:pt x="3" y="13"/>
                  <a:pt x="3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3"/>
                  <a:pt x="3" y="13"/>
                  <a:pt x="3" y="13"/>
                </a:cubicBezTo>
                <a:close/>
                <a:moveTo>
                  <a:pt x="6" y="3"/>
                </a:move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lose/>
                <a:moveTo>
                  <a:pt x="1" y="7"/>
                </a:move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lose/>
                <a:moveTo>
                  <a:pt x="12" y="10"/>
                </a:move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lose/>
                <a:moveTo>
                  <a:pt x="4" y="12"/>
                </a:move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lose/>
                <a:moveTo>
                  <a:pt x="11" y="4"/>
                </a:move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13" y="8"/>
                </a:move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lose/>
                <a:moveTo>
                  <a:pt x="2" y="8"/>
                </a:move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lose/>
                <a:moveTo>
                  <a:pt x="3" y="6"/>
                </a:moveTo>
                <a:cubicBezTo>
                  <a:pt x="3" y="6"/>
                  <a:pt x="3" y="6"/>
                  <a:pt x="3" y="6"/>
                </a:cubicBezTo>
                <a:close/>
                <a:moveTo>
                  <a:pt x="3" y="6"/>
                </a:move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3" y="6"/>
                </a:cubicBezTo>
                <a:close/>
                <a:moveTo>
                  <a:pt x="1" y="8"/>
                </a:move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9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lose/>
                <a:moveTo>
                  <a:pt x="2" y="8"/>
                </a:move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lose/>
                <a:moveTo>
                  <a:pt x="11" y="3"/>
                </a:move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lose/>
                <a:moveTo>
                  <a:pt x="12" y="10"/>
                </a:move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0"/>
                  <a:pt x="12" y="10"/>
                </a:cubicBezTo>
                <a:close/>
                <a:moveTo>
                  <a:pt x="12" y="4"/>
                </a:move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lose/>
                <a:moveTo>
                  <a:pt x="22" y="9"/>
                </a:move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2" y="9"/>
                </a:cubicBezTo>
                <a:close/>
                <a:moveTo>
                  <a:pt x="16" y="12"/>
                </a:move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lose/>
                <a:moveTo>
                  <a:pt x="15" y="6"/>
                </a:move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lose/>
                <a:moveTo>
                  <a:pt x="2" y="9"/>
                </a:move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lose/>
                <a:moveTo>
                  <a:pt x="15" y="13"/>
                </a:moveTo>
                <a:cubicBezTo>
                  <a:pt x="15" y="13"/>
                  <a:pt x="15" y="13"/>
                  <a:pt x="15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lose/>
                <a:moveTo>
                  <a:pt x="12" y="4"/>
                </a:move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lose/>
                <a:moveTo>
                  <a:pt x="10" y="4"/>
                </a:move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lose/>
                <a:moveTo>
                  <a:pt x="19" y="10"/>
                </a:moveTo>
                <a:cubicBezTo>
                  <a:pt x="19" y="10"/>
                  <a:pt x="19" y="10"/>
                  <a:pt x="19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19" y="10"/>
                </a:cubicBezTo>
                <a:close/>
                <a:moveTo>
                  <a:pt x="21" y="9"/>
                </a:moveTo>
                <a:cubicBezTo>
                  <a:pt x="21" y="10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lose/>
                <a:moveTo>
                  <a:pt x="12" y="10"/>
                </a:move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lose/>
                <a:moveTo>
                  <a:pt x="5" y="13"/>
                </a:move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lose/>
                <a:moveTo>
                  <a:pt x="21" y="6"/>
                </a:move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lose/>
                <a:moveTo>
                  <a:pt x="0" y="9"/>
                </a:move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lose/>
                <a:moveTo>
                  <a:pt x="10" y="4"/>
                </a:move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lose/>
                <a:moveTo>
                  <a:pt x="10" y="4"/>
                </a:moveTo>
                <a:cubicBezTo>
                  <a:pt x="10" y="4"/>
                  <a:pt x="11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lose/>
                <a:moveTo>
                  <a:pt x="14" y="14"/>
                </a:move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lose/>
                <a:moveTo>
                  <a:pt x="12" y="4"/>
                </a:move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lose/>
                <a:moveTo>
                  <a:pt x="4" y="13"/>
                </a:move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lose/>
                <a:moveTo>
                  <a:pt x="4" y="13"/>
                </a:move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lose/>
                <a:moveTo>
                  <a:pt x="16" y="5"/>
                </a:move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lose/>
                <a:moveTo>
                  <a:pt x="1" y="7"/>
                </a:move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lose/>
                <a:moveTo>
                  <a:pt x="12" y="11"/>
                </a:move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lose/>
                <a:moveTo>
                  <a:pt x="12" y="4"/>
                </a:move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2" y="4"/>
                </a:cubicBezTo>
                <a:close/>
                <a:moveTo>
                  <a:pt x="6" y="5"/>
                </a:move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lose/>
                <a:moveTo>
                  <a:pt x="1" y="9"/>
                </a:move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lose/>
                <a:moveTo>
                  <a:pt x="16" y="9"/>
                </a:move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lose/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  <a:moveTo>
                  <a:pt x="12" y="14"/>
                </a:move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lose/>
                <a:moveTo>
                  <a:pt x="11" y="4"/>
                </a:move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20" y="5"/>
                </a:move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lose/>
                <a:moveTo>
                  <a:pt x="14" y="14"/>
                </a:move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lose/>
                <a:moveTo>
                  <a:pt x="10" y="3"/>
                </a:move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lose/>
                <a:moveTo>
                  <a:pt x="11" y="4"/>
                </a:move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21" y="6"/>
                </a:move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lose/>
                <a:moveTo>
                  <a:pt x="17" y="9"/>
                </a:move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lose/>
                <a:moveTo>
                  <a:pt x="3" y="0"/>
                </a:moveTo>
                <a:cubicBezTo>
                  <a:pt x="3" y="0"/>
                  <a:pt x="2" y="0"/>
                  <a:pt x="2" y="0"/>
                </a:cubicBezTo>
                <a:cubicBezTo>
                  <a:pt x="2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lose/>
                <a:moveTo>
                  <a:pt x="2" y="9"/>
                </a:move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6" name="Freeform 688">
            <a:extLst>
              <a:ext uri="{FF2B5EF4-FFF2-40B4-BE49-F238E27FC236}">
                <a16:creationId xmlns:a16="http://schemas.microsoft.com/office/drawing/2014/main" id="{BA8CA53C-8DAE-C91C-F3E6-83E70621DFC2}"/>
              </a:ext>
            </a:extLst>
          </p:cNvPr>
          <p:cNvSpPr>
            <a:spLocks noEditPoints="1"/>
          </p:cNvSpPr>
          <p:nvPr/>
        </p:nvSpPr>
        <p:spPr bwMode="auto">
          <a:xfrm>
            <a:off x="2002593" y="4402686"/>
            <a:ext cx="140932" cy="665609"/>
          </a:xfrm>
          <a:custGeom>
            <a:avLst/>
            <a:gdLst>
              <a:gd name="T0" fmla="*/ 15 w 66"/>
              <a:gd name="T1" fmla="*/ 206 h 353"/>
              <a:gd name="T2" fmla="*/ 51 w 66"/>
              <a:gd name="T3" fmla="*/ 25 h 353"/>
              <a:gd name="T4" fmla="*/ 40 w 66"/>
              <a:gd name="T5" fmla="*/ 25 h 353"/>
              <a:gd name="T6" fmla="*/ 35 w 66"/>
              <a:gd name="T7" fmla="*/ 71 h 353"/>
              <a:gd name="T8" fmla="*/ 28 w 66"/>
              <a:gd name="T9" fmla="*/ 129 h 353"/>
              <a:gd name="T10" fmla="*/ 16 w 66"/>
              <a:gd name="T11" fmla="*/ 182 h 353"/>
              <a:gd name="T12" fmla="*/ 24 w 66"/>
              <a:gd name="T13" fmla="*/ 206 h 353"/>
              <a:gd name="T14" fmla="*/ 19 w 66"/>
              <a:gd name="T15" fmla="*/ 221 h 353"/>
              <a:gd name="T16" fmla="*/ 17 w 66"/>
              <a:gd name="T17" fmla="*/ 232 h 353"/>
              <a:gd name="T18" fmla="*/ 16 w 66"/>
              <a:gd name="T19" fmla="*/ 243 h 353"/>
              <a:gd name="T20" fmla="*/ 7 w 66"/>
              <a:gd name="T21" fmla="*/ 240 h 353"/>
              <a:gd name="T22" fmla="*/ 7 w 66"/>
              <a:gd name="T23" fmla="*/ 249 h 353"/>
              <a:gd name="T24" fmla="*/ 12 w 66"/>
              <a:gd name="T25" fmla="*/ 261 h 353"/>
              <a:gd name="T26" fmla="*/ 10 w 66"/>
              <a:gd name="T27" fmla="*/ 267 h 353"/>
              <a:gd name="T28" fmla="*/ 6 w 66"/>
              <a:gd name="T29" fmla="*/ 271 h 353"/>
              <a:gd name="T30" fmla="*/ 12 w 66"/>
              <a:gd name="T31" fmla="*/ 278 h 353"/>
              <a:gd name="T32" fmla="*/ 12 w 66"/>
              <a:gd name="T33" fmla="*/ 291 h 353"/>
              <a:gd name="T34" fmla="*/ 14 w 66"/>
              <a:gd name="T35" fmla="*/ 299 h 353"/>
              <a:gd name="T36" fmla="*/ 19 w 66"/>
              <a:gd name="T37" fmla="*/ 304 h 353"/>
              <a:gd name="T38" fmla="*/ 15 w 66"/>
              <a:gd name="T39" fmla="*/ 316 h 353"/>
              <a:gd name="T40" fmla="*/ 20 w 66"/>
              <a:gd name="T41" fmla="*/ 318 h 353"/>
              <a:gd name="T42" fmla="*/ 26 w 66"/>
              <a:gd name="T43" fmla="*/ 321 h 353"/>
              <a:gd name="T44" fmla="*/ 47 w 66"/>
              <a:gd name="T45" fmla="*/ 308 h 353"/>
              <a:gd name="T46" fmla="*/ 16 w 66"/>
              <a:gd name="T47" fmla="*/ 285 h 353"/>
              <a:gd name="T48" fmla="*/ 30 w 66"/>
              <a:gd name="T49" fmla="*/ 236 h 353"/>
              <a:gd name="T50" fmla="*/ 28 w 66"/>
              <a:gd name="T51" fmla="*/ 200 h 353"/>
              <a:gd name="T52" fmla="*/ 32 w 66"/>
              <a:gd name="T53" fmla="*/ 156 h 353"/>
              <a:gd name="T54" fmla="*/ 38 w 66"/>
              <a:gd name="T55" fmla="*/ 114 h 353"/>
              <a:gd name="T56" fmla="*/ 52 w 66"/>
              <a:gd name="T57" fmla="*/ 58 h 353"/>
              <a:gd name="T58" fmla="*/ 42 w 66"/>
              <a:gd name="T59" fmla="*/ 325 h 353"/>
              <a:gd name="T60" fmla="*/ 37 w 66"/>
              <a:gd name="T61" fmla="*/ 324 h 353"/>
              <a:gd name="T62" fmla="*/ 29 w 66"/>
              <a:gd name="T63" fmla="*/ 337 h 353"/>
              <a:gd name="T64" fmla="*/ 59 w 66"/>
              <a:gd name="T65" fmla="*/ 345 h 353"/>
              <a:gd name="T66" fmla="*/ 41 w 66"/>
              <a:gd name="T67" fmla="*/ 343 h 353"/>
              <a:gd name="T68" fmla="*/ 55 w 66"/>
              <a:gd name="T69" fmla="*/ 349 h 353"/>
              <a:gd name="T70" fmla="*/ 29 w 66"/>
              <a:gd name="T71" fmla="*/ 329 h 353"/>
              <a:gd name="T72" fmla="*/ 32 w 66"/>
              <a:gd name="T73" fmla="*/ 332 h 353"/>
              <a:gd name="T74" fmla="*/ 37 w 66"/>
              <a:gd name="T75" fmla="*/ 343 h 353"/>
              <a:gd name="T76" fmla="*/ 33 w 66"/>
              <a:gd name="T77" fmla="*/ 340 h 353"/>
              <a:gd name="T78" fmla="*/ 19 w 66"/>
              <a:gd name="T79" fmla="*/ 327 h 353"/>
              <a:gd name="T80" fmla="*/ 20 w 66"/>
              <a:gd name="T81" fmla="*/ 324 h 353"/>
              <a:gd name="T82" fmla="*/ 17 w 66"/>
              <a:gd name="T83" fmla="*/ 322 h 353"/>
              <a:gd name="T84" fmla="*/ 13 w 66"/>
              <a:gd name="T85" fmla="*/ 308 h 353"/>
              <a:gd name="T86" fmla="*/ 9 w 66"/>
              <a:gd name="T87" fmla="*/ 303 h 353"/>
              <a:gd name="T88" fmla="*/ 7 w 66"/>
              <a:gd name="T89" fmla="*/ 302 h 353"/>
              <a:gd name="T90" fmla="*/ 9 w 66"/>
              <a:gd name="T91" fmla="*/ 305 h 353"/>
              <a:gd name="T92" fmla="*/ 5 w 66"/>
              <a:gd name="T93" fmla="*/ 298 h 353"/>
              <a:gd name="T94" fmla="*/ 9 w 66"/>
              <a:gd name="T95" fmla="*/ 298 h 353"/>
              <a:gd name="T96" fmla="*/ 9 w 66"/>
              <a:gd name="T97" fmla="*/ 289 h 353"/>
              <a:gd name="T98" fmla="*/ 3 w 66"/>
              <a:gd name="T99" fmla="*/ 291 h 353"/>
              <a:gd name="T100" fmla="*/ 3 w 66"/>
              <a:gd name="T101" fmla="*/ 287 h 353"/>
              <a:gd name="T102" fmla="*/ 1 w 66"/>
              <a:gd name="T103" fmla="*/ 267 h 353"/>
              <a:gd name="T104" fmla="*/ 7 w 66"/>
              <a:gd name="T105" fmla="*/ 261 h 353"/>
              <a:gd name="T106" fmla="*/ 5 w 66"/>
              <a:gd name="T107" fmla="*/ 259 h 353"/>
              <a:gd name="T108" fmla="*/ 9 w 66"/>
              <a:gd name="T109" fmla="*/ 236 h 353"/>
              <a:gd name="T110" fmla="*/ 12 w 66"/>
              <a:gd name="T111" fmla="*/ 232 h 353"/>
              <a:gd name="T112" fmla="*/ 19 w 66"/>
              <a:gd name="T113" fmla="*/ 225 h 353"/>
              <a:gd name="T114" fmla="*/ 13 w 66"/>
              <a:gd name="T115" fmla="*/ 227 h 353"/>
              <a:gd name="T116" fmla="*/ 14 w 66"/>
              <a:gd name="T117" fmla="*/ 229 h 353"/>
              <a:gd name="T118" fmla="*/ 12 w 66"/>
              <a:gd name="T119" fmla="*/ 227 h 353"/>
              <a:gd name="T120" fmla="*/ 13 w 66"/>
              <a:gd name="T121" fmla="*/ 221 h 353"/>
              <a:gd name="T122" fmla="*/ 56 w 66"/>
              <a:gd name="T123" fmla="*/ 352 h 353"/>
              <a:gd name="T124" fmla="*/ 60 w 66"/>
              <a:gd name="T125" fmla="*/ 35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6" h="353">
                <a:moveTo>
                  <a:pt x="10" y="214"/>
                </a:moveTo>
                <a:cubicBezTo>
                  <a:pt x="10" y="214"/>
                  <a:pt x="10" y="214"/>
                  <a:pt x="10" y="213"/>
                </a:cubicBezTo>
                <a:cubicBezTo>
                  <a:pt x="10" y="213"/>
                  <a:pt x="10" y="213"/>
                  <a:pt x="10" y="213"/>
                </a:cubicBezTo>
                <a:cubicBezTo>
                  <a:pt x="10" y="213"/>
                  <a:pt x="11" y="213"/>
                  <a:pt x="11" y="212"/>
                </a:cubicBezTo>
                <a:cubicBezTo>
                  <a:pt x="11" y="212"/>
                  <a:pt x="11" y="212"/>
                  <a:pt x="11" y="211"/>
                </a:cubicBezTo>
                <a:cubicBezTo>
                  <a:pt x="11" y="211"/>
                  <a:pt x="11" y="211"/>
                  <a:pt x="11" y="211"/>
                </a:cubicBezTo>
                <a:cubicBezTo>
                  <a:pt x="11" y="210"/>
                  <a:pt x="11" y="210"/>
                  <a:pt x="11" y="210"/>
                </a:cubicBezTo>
                <a:cubicBezTo>
                  <a:pt x="11" y="210"/>
                  <a:pt x="11" y="209"/>
                  <a:pt x="11" y="209"/>
                </a:cubicBezTo>
                <a:cubicBezTo>
                  <a:pt x="11" y="209"/>
                  <a:pt x="11" y="209"/>
                  <a:pt x="11" y="209"/>
                </a:cubicBezTo>
                <a:cubicBezTo>
                  <a:pt x="11" y="208"/>
                  <a:pt x="12" y="208"/>
                  <a:pt x="12" y="208"/>
                </a:cubicBezTo>
                <a:cubicBezTo>
                  <a:pt x="12" y="208"/>
                  <a:pt x="12" y="208"/>
                  <a:pt x="11" y="207"/>
                </a:cubicBezTo>
                <a:cubicBezTo>
                  <a:pt x="11" y="207"/>
                  <a:pt x="11" y="207"/>
                  <a:pt x="11" y="207"/>
                </a:cubicBezTo>
                <a:cubicBezTo>
                  <a:pt x="11" y="207"/>
                  <a:pt x="11" y="207"/>
                  <a:pt x="11" y="207"/>
                </a:cubicBezTo>
                <a:cubicBezTo>
                  <a:pt x="11" y="206"/>
                  <a:pt x="11" y="206"/>
                  <a:pt x="11" y="205"/>
                </a:cubicBezTo>
                <a:cubicBezTo>
                  <a:pt x="11" y="205"/>
                  <a:pt x="11" y="205"/>
                  <a:pt x="11" y="204"/>
                </a:cubicBezTo>
                <a:cubicBezTo>
                  <a:pt x="11" y="204"/>
                  <a:pt x="12" y="204"/>
                  <a:pt x="12" y="204"/>
                </a:cubicBezTo>
                <a:cubicBezTo>
                  <a:pt x="12" y="204"/>
                  <a:pt x="12" y="203"/>
                  <a:pt x="12" y="203"/>
                </a:cubicBezTo>
                <a:cubicBezTo>
                  <a:pt x="12" y="203"/>
                  <a:pt x="12" y="202"/>
                  <a:pt x="12" y="202"/>
                </a:cubicBezTo>
                <a:cubicBezTo>
                  <a:pt x="12" y="202"/>
                  <a:pt x="12" y="201"/>
                  <a:pt x="12" y="201"/>
                </a:cubicBezTo>
                <a:cubicBezTo>
                  <a:pt x="12" y="201"/>
                  <a:pt x="12" y="201"/>
                  <a:pt x="12" y="201"/>
                </a:cubicBezTo>
                <a:cubicBezTo>
                  <a:pt x="12" y="201"/>
                  <a:pt x="12" y="200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3" y="200"/>
                  <a:pt x="13" y="200"/>
                  <a:pt x="13" y="200"/>
                </a:cubicBezTo>
                <a:cubicBezTo>
                  <a:pt x="13" y="200"/>
                  <a:pt x="13" y="201"/>
                  <a:pt x="13" y="201"/>
                </a:cubicBezTo>
                <a:cubicBezTo>
                  <a:pt x="13" y="201"/>
                  <a:pt x="13" y="201"/>
                  <a:pt x="13" y="201"/>
                </a:cubicBezTo>
                <a:cubicBezTo>
                  <a:pt x="13" y="201"/>
                  <a:pt x="13" y="201"/>
                  <a:pt x="13" y="201"/>
                </a:cubicBezTo>
                <a:cubicBezTo>
                  <a:pt x="14" y="201"/>
                  <a:pt x="14" y="201"/>
                  <a:pt x="14" y="201"/>
                </a:cubicBezTo>
                <a:cubicBezTo>
                  <a:pt x="14" y="201"/>
                  <a:pt x="14" y="201"/>
                  <a:pt x="14" y="201"/>
                </a:cubicBezTo>
                <a:cubicBezTo>
                  <a:pt x="14" y="201"/>
                  <a:pt x="14" y="201"/>
                  <a:pt x="14" y="201"/>
                </a:cubicBezTo>
                <a:cubicBezTo>
                  <a:pt x="14" y="201"/>
                  <a:pt x="14" y="201"/>
                  <a:pt x="14" y="201"/>
                </a:cubicBezTo>
                <a:cubicBezTo>
                  <a:pt x="14" y="201"/>
                  <a:pt x="14" y="201"/>
                  <a:pt x="14" y="201"/>
                </a:cubicBezTo>
                <a:cubicBezTo>
                  <a:pt x="14" y="201"/>
                  <a:pt x="14" y="201"/>
                  <a:pt x="15" y="200"/>
                </a:cubicBezTo>
                <a:cubicBezTo>
                  <a:pt x="15" y="200"/>
                  <a:pt x="15" y="201"/>
                  <a:pt x="15" y="201"/>
                </a:cubicBezTo>
                <a:cubicBezTo>
                  <a:pt x="15" y="201"/>
                  <a:pt x="15" y="201"/>
                  <a:pt x="16" y="201"/>
                </a:cubicBezTo>
                <a:cubicBezTo>
                  <a:pt x="16" y="201"/>
                  <a:pt x="16" y="200"/>
                  <a:pt x="16" y="200"/>
                </a:cubicBezTo>
                <a:cubicBezTo>
                  <a:pt x="16" y="200"/>
                  <a:pt x="16" y="201"/>
                  <a:pt x="16" y="201"/>
                </a:cubicBezTo>
                <a:cubicBezTo>
                  <a:pt x="16" y="201"/>
                  <a:pt x="16" y="201"/>
                  <a:pt x="16" y="201"/>
                </a:cubicBezTo>
                <a:cubicBezTo>
                  <a:pt x="16" y="201"/>
                  <a:pt x="16" y="201"/>
                  <a:pt x="16" y="201"/>
                </a:cubicBezTo>
                <a:cubicBezTo>
                  <a:pt x="16" y="201"/>
                  <a:pt x="16" y="201"/>
                  <a:pt x="16" y="202"/>
                </a:cubicBezTo>
                <a:cubicBezTo>
                  <a:pt x="16" y="202"/>
                  <a:pt x="16" y="202"/>
                  <a:pt x="16" y="202"/>
                </a:cubicBezTo>
                <a:cubicBezTo>
                  <a:pt x="16" y="202"/>
                  <a:pt x="17" y="203"/>
                  <a:pt x="17" y="203"/>
                </a:cubicBezTo>
                <a:cubicBezTo>
                  <a:pt x="17" y="203"/>
                  <a:pt x="17" y="203"/>
                  <a:pt x="16" y="203"/>
                </a:cubicBezTo>
                <a:cubicBezTo>
                  <a:pt x="16" y="203"/>
                  <a:pt x="16" y="203"/>
                  <a:pt x="16" y="203"/>
                </a:cubicBezTo>
                <a:cubicBezTo>
                  <a:pt x="16" y="204"/>
                  <a:pt x="16" y="204"/>
                  <a:pt x="16" y="204"/>
                </a:cubicBezTo>
                <a:cubicBezTo>
                  <a:pt x="16" y="204"/>
                  <a:pt x="16" y="204"/>
                  <a:pt x="16" y="204"/>
                </a:cubicBezTo>
                <a:cubicBezTo>
                  <a:pt x="16" y="204"/>
                  <a:pt x="17" y="204"/>
                  <a:pt x="17" y="204"/>
                </a:cubicBezTo>
                <a:cubicBezTo>
                  <a:pt x="17" y="204"/>
                  <a:pt x="17" y="204"/>
                  <a:pt x="17" y="204"/>
                </a:cubicBezTo>
                <a:cubicBezTo>
                  <a:pt x="17" y="204"/>
                  <a:pt x="17" y="204"/>
                  <a:pt x="17" y="204"/>
                </a:cubicBezTo>
                <a:cubicBezTo>
                  <a:pt x="17" y="204"/>
                  <a:pt x="17" y="205"/>
                  <a:pt x="17" y="205"/>
                </a:cubicBezTo>
                <a:cubicBezTo>
                  <a:pt x="17" y="205"/>
                  <a:pt x="17" y="205"/>
                  <a:pt x="17" y="205"/>
                </a:cubicBezTo>
                <a:cubicBezTo>
                  <a:pt x="17" y="205"/>
                  <a:pt x="17" y="205"/>
                  <a:pt x="16" y="205"/>
                </a:cubicBezTo>
                <a:cubicBezTo>
                  <a:pt x="16" y="205"/>
                  <a:pt x="16" y="205"/>
                  <a:pt x="16" y="205"/>
                </a:cubicBezTo>
                <a:cubicBezTo>
                  <a:pt x="16" y="205"/>
                  <a:pt x="16" y="205"/>
                  <a:pt x="16" y="205"/>
                </a:cubicBezTo>
                <a:cubicBezTo>
                  <a:pt x="15" y="206"/>
                  <a:pt x="16" y="206"/>
                  <a:pt x="16" y="206"/>
                </a:cubicBezTo>
                <a:cubicBezTo>
                  <a:pt x="16" y="206"/>
                  <a:pt x="16" y="206"/>
                  <a:pt x="16" y="206"/>
                </a:cubicBezTo>
                <a:cubicBezTo>
                  <a:pt x="16" y="206"/>
                  <a:pt x="16" y="206"/>
                  <a:pt x="16" y="207"/>
                </a:cubicBezTo>
                <a:cubicBezTo>
                  <a:pt x="16" y="207"/>
                  <a:pt x="16" y="207"/>
                  <a:pt x="16" y="207"/>
                </a:cubicBezTo>
                <a:cubicBezTo>
                  <a:pt x="16" y="207"/>
                  <a:pt x="16" y="207"/>
                  <a:pt x="16" y="207"/>
                </a:cubicBezTo>
                <a:cubicBezTo>
                  <a:pt x="16" y="207"/>
                  <a:pt x="16" y="206"/>
                  <a:pt x="15" y="206"/>
                </a:cubicBezTo>
                <a:cubicBezTo>
                  <a:pt x="15" y="206"/>
                  <a:pt x="15" y="206"/>
                  <a:pt x="15" y="206"/>
                </a:cubicBezTo>
                <a:cubicBezTo>
                  <a:pt x="15" y="206"/>
                  <a:pt x="15" y="206"/>
                  <a:pt x="15" y="206"/>
                </a:cubicBezTo>
                <a:cubicBezTo>
                  <a:pt x="15" y="206"/>
                  <a:pt x="15" y="207"/>
                  <a:pt x="15" y="207"/>
                </a:cubicBezTo>
                <a:cubicBezTo>
                  <a:pt x="15" y="207"/>
                  <a:pt x="15" y="207"/>
                  <a:pt x="15" y="207"/>
                </a:cubicBezTo>
                <a:cubicBezTo>
                  <a:pt x="15" y="207"/>
                  <a:pt x="15" y="207"/>
                  <a:pt x="15" y="207"/>
                </a:cubicBezTo>
                <a:cubicBezTo>
                  <a:pt x="15" y="207"/>
                  <a:pt x="15" y="207"/>
                  <a:pt x="15" y="207"/>
                </a:cubicBezTo>
                <a:cubicBezTo>
                  <a:pt x="14" y="208"/>
                  <a:pt x="14" y="208"/>
                  <a:pt x="14" y="208"/>
                </a:cubicBezTo>
                <a:cubicBezTo>
                  <a:pt x="14" y="208"/>
                  <a:pt x="14" y="208"/>
                  <a:pt x="14" y="208"/>
                </a:cubicBezTo>
                <a:cubicBezTo>
                  <a:pt x="14" y="208"/>
                  <a:pt x="14" y="208"/>
                  <a:pt x="14" y="208"/>
                </a:cubicBezTo>
                <a:cubicBezTo>
                  <a:pt x="15" y="209"/>
                  <a:pt x="15" y="209"/>
                  <a:pt x="16" y="209"/>
                </a:cubicBezTo>
                <a:cubicBezTo>
                  <a:pt x="16" y="210"/>
                  <a:pt x="16" y="210"/>
                  <a:pt x="16" y="210"/>
                </a:cubicBezTo>
                <a:cubicBezTo>
                  <a:pt x="16" y="211"/>
                  <a:pt x="16" y="211"/>
                  <a:pt x="16" y="211"/>
                </a:cubicBezTo>
                <a:cubicBezTo>
                  <a:pt x="16" y="211"/>
                  <a:pt x="16" y="211"/>
                  <a:pt x="15" y="211"/>
                </a:cubicBezTo>
                <a:cubicBezTo>
                  <a:pt x="15" y="211"/>
                  <a:pt x="15" y="211"/>
                  <a:pt x="15" y="211"/>
                </a:cubicBezTo>
                <a:cubicBezTo>
                  <a:pt x="15" y="211"/>
                  <a:pt x="15" y="211"/>
                  <a:pt x="15" y="211"/>
                </a:cubicBezTo>
                <a:cubicBezTo>
                  <a:pt x="16" y="211"/>
                  <a:pt x="16" y="211"/>
                  <a:pt x="16" y="212"/>
                </a:cubicBezTo>
                <a:cubicBezTo>
                  <a:pt x="16" y="212"/>
                  <a:pt x="16" y="212"/>
                  <a:pt x="16" y="212"/>
                </a:cubicBezTo>
                <a:cubicBezTo>
                  <a:pt x="16" y="212"/>
                  <a:pt x="16" y="212"/>
                  <a:pt x="16" y="212"/>
                </a:cubicBezTo>
                <a:cubicBezTo>
                  <a:pt x="16" y="213"/>
                  <a:pt x="16" y="213"/>
                  <a:pt x="16" y="213"/>
                </a:cubicBezTo>
                <a:cubicBezTo>
                  <a:pt x="16" y="213"/>
                  <a:pt x="15" y="213"/>
                  <a:pt x="15" y="213"/>
                </a:cubicBezTo>
                <a:cubicBezTo>
                  <a:pt x="15" y="213"/>
                  <a:pt x="15" y="213"/>
                  <a:pt x="15" y="213"/>
                </a:cubicBezTo>
                <a:cubicBezTo>
                  <a:pt x="15" y="213"/>
                  <a:pt x="14" y="213"/>
                  <a:pt x="14" y="213"/>
                </a:cubicBezTo>
                <a:cubicBezTo>
                  <a:pt x="14" y="213"/>
                  <a:pt x="14" y="213"/>
                  <a:pt x="14" y="213"/>
                </a:cubicBezTo>
                <a:cubicBezTo>
                  <a:pt x="14" y="214"/>
                  <a:pt x="14" y="214"/>
                  <a:pt x="14" y="214"/>
                </a:cubicBezTo>
                <a:cubicBezTo>
                  <a:pt x="15" y="214"/>
                  <a:pt x="15" y="214"/>
                  <a:pt x="15" y="214"/>
                </a:cubicBezTo>
                <a:cubicBezTo>
                  <a:pt x="15" y="214"/>
                  <a:pt x="15" y="214"/>
                  <a:pt x="15" y="214"/>
                </a:cubicBezTo>
                <a:cubicBezTo>
                  <a:pt x="15" y="215"/>
                  <a:pt x="15" y="215"/>
                  <a:pt x="15" y="215"/>
                </a:cubicBezTo>
                <a:cubicBezTo>
                  <a:pt x="15" y="215"/>
                  <a:pt x="15" y="215"/>
                  <a:pt x="15" y="215"/>
                </a:cubicBezTo>
                <a:cubicBezTo>
                  <a:pt x="15" y="215"/>
                  <a:pt x="15" y="215"/>
                  <a:pt x="15" y="216"/>
                </a:cubicBezTo>
                <a:cubicBezTo>
                  <a:pt x="15" y="216"/>
                  <a:pt x="15" y="216"/>
                  <a:pt x="15" y="216"/>
                </a:cubicBezTo>
                <a:cubicBezTo>
                  <a:pt x="15" y="216"/>
                  <a:pt x="15" y="216"/>
                  <a:pt x="15" y="216"/>
                </a:cubicBezTo>
                <a:cubicBezTo>
                  <a:pt x="14" y="216"/>
                  <a:pt x="14" y="216"/>
                  <a:pt x="14" y="216"/>
                </a:cubicBezTo>
                <a:cubicBezTo>
                  <a:pt x="14" y="216"/>
                  <a:pt x="14" y="216"/>
                  <a:pt x="14" y="216"/>
                </a:cubicBezTo>
                <a:cubicBezTo>
                  <a:pt x="13" y="216"/>
                  <a:pt x="13" y="215"/>
                  <a:pt x="13" y="215"/>
                </a:cubicBezTo>
                <a:cubicBezTo>
                  <a:pt x="13" y="215"/>
                  <a:pt x="13" y="215"/>
                  <a:pt x="13" y="215"/>
                </a:cubicBezTo>
                <a:cubicBezTo>
                  <a:pt x="13" y="215"/>
                  <a:pt x="13" y="215"/>
                  <a:pt x="12" y="215"/>
                </a:cubicBezTo>
                <a:cubicBezTo>
                  <a:pt x="12" y="215"/>
                  <a:pt x="12" y="215"/>
                  <a:pt x="12" y="215"/>
                </a:cubicBezTo>
                <a:cubicBezTo>
                  <a:pt x="12" y="215"/>
                  <a:pt x="12" y="216"/>
                  <a:pt x="12" y="216"/>
                </a:cubicBezTo>
                <a:cubicBezTo>
                  <a:pt x="12" y="216"/>
                  <a:pt x="12" y="216"/>
                  <a:pt x="12" y="215"/>
                </a:cubicBezTo>
                <a:cubicBezTo>
                  <a:pt x="11" y="215"/>
                  <a:pt x="11" y="215"/>
                  <a:pt x="11" y="215"/>
                </a:cubicBezTo>
                <a:cubicBezTo>
                  <a:pt x="10" y="215"/>
                  <a:pt x="10" y="215"/>
                  <a:pt x="10" y="214"/>
                </a:cubicBezTo>
                <a:close/>
                <a:moveTo>
                  <a:pt x="60" y="40"/>
                </a:moveTo>
                <a:cubicBezTo>
                  <a:pt x="60" y="40"/>
                  <a:pt x="60" y="40"/>
                  <a:pt x="60" y="40"/>
                </a:cubicBezTo>
                <a:cubicBezTo>
                  <a:pt x="60" y="40"/>
                  <a:pt x="59" y="41"/>
                  <a:pt x="59" y="41"/>
                </a:cubicBezTo>
                <a:cubicBezTo>
                  <a:pt x="59" y="41"/>
                  <a:pt x="58" y="41"/>
                  <a:pt x="58" y="41"/>
                </a:cubicBezTo>
                <a:cubicBezTo>
                  <a:pt x="58" y="41"/>
                  <a:pt x="57" y="41"/>
                  <a:pt x="57" y="41"/>
                </a:cubicBezTo>
                <a:cubicBezTo>
                  <a:pt x="57" y="41"/>
                  <a:pt x="56" y="41"/>
                  <a:pt x="56" y="40"/>
                </a:cubicBezTo>
                <a:cubicBezTo>
                  <a:pt x="56" y="40"/>
                  <a:pt x="55" y="40"/>
                  <a:pt x="55" y="40"/>
                </a:cubicBezTo>
                <a:cubicBezTo>
                  <a:pt x="55" y="40"/>
                  <a:pt x="55" y="39"/>
                  <a:pt x="55" y="39"/>
                </a:cubicBezTo>
                <a:cubicBezTo>
                  <a:pt x="56" y="39"/>
                  <a:pt x="56" y="38"/>
                  <a:pt x="56" y="38"/>
                </a:cubicBezTo>
                <a:cubicBezTo>
                  <a:pt x="56" y="38"/>
                  <a:pt x="55" y="38"/>
                  <a:pt x="55" y="37"/>
                </a:cubicBezTo>
                <a:cubicBezTo>
                  <a:pt x="55" y="37"/>
                  <a:pt x="55" y="37"/>
                  <a:pt x="55" y="37"/>
                </a:cubicBezTo>
                <a:cubicBezTo>
                  <a:pt x="55" y="37"/>
                  <a:pt x="55" y="35"/>
                  <a:pt x="55" y="35"/>
                </a:cubicBezTo>
                <a:cubicBezTo>
                  <a:pt x="55" y="35"/>
                  <a:pt x="54" y="34"/>
                  <a:pt x="54" y="34"/>
                </a:cubicBezTo>
                <a:cubicBezTo>
                  <a:pt x="54" y="34"/>
                  <a:pt x="54" y="33"/>
                  <a:pt x="54" y="33"/>
                </a:cubicBezTo>
                <a:cubicBezTo>
                  <a:pt x="54" y="33"/>
                  <a:pt x="54" y="32"/>
                  <a:pt x="54" y="32"/>
                </a:cubicBezTo>
                <a:cubicBezTo>
                  <a:pt x="54" y="32"/>
                  <a:pt x="53" y="31"/>
                  <a:pt x="53" y="31"/>
                </a:cubicBezTo>
                <a:cubicBezTo>
                  <a:pt x="53" y="31"/>
                  <a:pt x="53" y="29"/>
                  <a:pt x="53" y="29"/>
                </a:cubicBezTo>
                <a:cubicBezTo>
                  <a:pt x="52" y="26"/>
                  <a:pt x="52" y="26"/>
                  <a:pt x="52" y="26"/>
                </a:cubicBezTo>
                <a:cubicBezTo>
                  <a:pt x="52" y="26"/>
                  <a:pt x="51" y="26"/>
                  <a:pt x="51" y="26"/>
                </a:cubicBezTo>
                <a:cubicBezTo>
                  <a:pt x="51" y="26"/>
                  <a:pt x="51" y="25"/>
                  <a:pt x="51" y="25"/>
                </a:cubicBezTo>
                <a:cubicBezTo>
                  <a:pt x="51" y="25"/>
                  <a:pt x="51" y="24"/>
                  <a:pt x="51" y="24"/>
                </a:cubicBezTo>
                <a:cubicBezTo>
                  <a:pt x="51" y="24"/>
                  <a:pt x="52" y="24"/>
                  <a:pt x="51" y="24"/>
                </a:cubicBezTo>
                <a:cubicBezTo>
                  <a:pt x="51" y="23"/>
                  <a:pt x="51" y="23"/>
                  <a:pt x="50" y="23"/>
                </a:cubicBezTo>
                <a:cubicBezTo>
                  <a:pt x="50" y="23"/>
                  <a:pt x="49" y="22"/>
                  <a:pt x="49" y="22"/>
                </a:cubicBezTo>
                <a:cubicBezTo>
                  <a:pt x="49" y="22"/>
                  <a:pt x="49" y="22"/>
                  <a:pt x="49" y="22"/>
                </a:cubicBezTo>
                <a:cubicBezTo>
                  <a:pt x="50" y="22"/>
                  <a:pt x="50" y="21"/>
                  <a:pt x="50" y="21"/>
                </a:cubicBezTo>
                <a:cubicBezTo>
                  <a:pt x="50" y="21"/>
                  <a:pt x="50" y="21"/>
                  <a:pt x="50" y="21"/>
                </a:cubicBezTo>
                <a:cubicBezTo>
                  <a:pt x="50" y="20"/>
                  <a:pt x="50" y="20"/>
                  <a:pt x="50" y="20"/>
                </a:cubicBezTo>
                <a:cubicBezTo>
                  <a:pt x="50" y="20"/>
                  <a:pt x="49" y="20"/>
                  <a:pt x="49" y="20"/>
                </a:cubicBezTo>
                <a:cubicBezTo>
                  <a:pt x="49" y="20"/>
                  <a:pt x="50" y="19"/>
                  <a:pt x="50" y="19"/>
                </a:cubicBezTo>
                <a:cubicBezTo>
                  <a:pt x="50" y="19"/>
                  <a:pt x="51" y="19"/>
                  <a:pt x="51" y="19"/>
                </a:cubicBezTo>
                <a:cubicBezTo>
                  <a:pt x="51" y="19"/>
                  <a:pt x="51" y="18"/>
                  <a:pt x="51" y="18"/>
                </a:cubicBezTo>
                <a:cubicBezTo>
                  <a:pt x="51" y="18"/>
                  <a:pt x="50" y="17"/>
                  <a:pt x="50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17"/>
                  <a:pt x="51" y="15"/>
                  <a:pt x="51" y="15"/>
                </a:cubicBezTo>
                <a:cubicBezTo>
                  <a:pt x="51" y="15"/>
                  <a:pt x="52" y="15"/>
                  <a:pt x="52" y="15"/>
                </a:cubicBezTo>
                <a:cubicBezTo>
                  <a:pt x="52" y="15"/>
                  <a:pt x="51" y="14"/>
                  <a:pt x="50" y="14"/>
                </a:cubicBezTo>
                <a:cubicBezTo>
                  <a:pt x="50" y="13"/>
                  <a:pt x="49" y="12"/>
                  <a:pt x="49" y="12"/>
                </a:cubicBezTo>
                <a:cubicBezTo>
                  <a:pt x="49" y="12"/>
                  <a:pt x="48" y="11"/>
                  <a:pt x="48" y="11"/>
                </a:cubicBezTo>
                <a:cubicBezTo>
                  <a:pt x="48" y="10"/>
                  <a:pt x="48" y="10"/>
                  <a:pt x="48" y="10"/>
                </a:cubicBezTo>
                <a:cubicBezTo>
                  <a:pt x="47" y="9"/>
                  <a:pt x="47" y="9"/>
                  <a:pt x="47" y="9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4"/>
                  <a:pt x="47" y="4"/>
                  <a:pt x="47" y="4"/>
                </a:cubicBezTo>
                <a:cubicBezTo>
                  <a:pt x="47" y="4"/>
                  <a:pt x="46" y="4"/>
                  <a:pt x="46" y="4"/>
                </a:cubicBezTo>
                <a:cubicBezTo>
                  <a:pt x="46" y="4"/>
                  <a:pt x="45" y="4"/>
                  <a:pt x="45" y="4"/>
                </a:cubicBezTo>
                <a:cubicBezTo>
                  <a:pt x="45" y="4"/>
                  <a:pt x="45" y="3"/>
                  <a:pt x="45" y="3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1"/>
                  <a:pt x="44" y="1"/>
                  <a:pt x="44" y="1"/>
                </a:cubicBezTo>
                <a:cubicBezTo>
                  <a:pt x="44" y="1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1"/>
                  <a:pt x="43" y="1"/>
                </a:cubicBezTo>
                <a:cubicBezTo>
                  <a:pt x="43" y="1"/>
                  <a:pt x="43" y="1"/>
                  <a:pt x="43" y="1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1"/>
                  <a:pt x="42" y="3"/>
                  <a:pt x="42" y="3"/>
                </a:cubicBezTo>
                <a:cubicBezTo>
                  <a:pt x="42" y="3"/>
                  <a:pt x="42" y="3"/>
                  <a:pt x="42" y="3"/>
                </a:cubicBezTo>
                <a:cubicBezTo>
                  <a:pt x="42" y="3"/>
                  <a:pt x="42" y="4"/>
                  <a:pt x="42" y="4"/>
                </a:cubicBezTo>
                <a:cubicBezTo>
                  <a:pt x="42" y="4"/>
                  <a:pt x="42" y="5"/>
                  <a:pt x="42" y="5"/>
                </a:cubicBezTo>
                <a:cubicBezTo>
                  <a:pt x="40" y="6"/>
                  <a:pt x="40" y="6"/>
                  <a:pt x="40" y="6"/>
                </a:cubicBezTo>
                <a:cubicBezTo>
                  <a:pt x="38" y="6"/>
                  <a:pt x="38" y="6"/>
                  <a:pt x="38" y="6"/>
                </a:cubicBezTo>
                <a:cubicBezTo>
                  <a:pt x="38" y="7"/>
                  <a:pt x="38" y="7"/>
                  <a:pt x="38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38" y="7"/>
                  <a:pt x="39" y="7"/>
                  <a:pt x="39" y="8"/>
                </a:cubicBezTo>
                <a:cubicBezTo>
                  <a:pt x="39" y="8"/>
                  <a:pt x="39" y="8"/>
                  <a:pt x="38" y="8"/>
                </a:cubicBezTo>
                <a:cubicBezTo>
                  <a:pt x="38" y="8"/>
                  <a:pt x="38" y="9"/>
                  <a:pt x="38" y="9"/>
                </a:cubicBezTo>
                <a:cubicBezTo>
                  <a:pt x="38" y="10"/>
                  <a:pt x="38" y="12"/>
                  <a:pt x="38" y="12"/>
                </a:cubicBezTo>
                <a:cubicBezTo>
                  <a:pt x="39" y="12"/>
                  <a:pt x="39" y="13"/>
                  <a:pt x="39" y="13"/>
                </a:cubicBezTo>
                <a:cubicBezTo>
                  <a:pt x="39" y="13"/>
                  <a:pt x="39" y="13"/>
                  <a:pt x="39" y="14"/>
                </a:cubicBezTo>
                <a:cubicBezTo>
                  <a:pt x="39" y="14"/>
                  <a:pt x="39" y="14"/>
                  <a:pt x="39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9" y="16"/>
                  <a:pt x="39" y="16"/>
                  <a:pt x="39" y="16"/>
                </a:cubicBezTo>
                <a:cubicBezTo>
                  <a:pt x="39" y="17"/>
                  <a:pt x="39" y="17"/>
                  <a:pt x="39" y="17"/>
                </a:cubicBezTo>
                <a:cubicBezTo>
                  <a:pt x="40" y="17"/>
                  <a:pt x="40" y="19"/>
                  <a:pt x="40" y="19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9"/>
                  <a:pt x="40" y="20"/>
                  <a:pt x="40" y="20"/>
                </a:cubicBezTo>
                <a:cubicBezTo>
                  <a:pt x="40" y="20"/>
                  <a:pt x="40" y="21"/>
                  <a:pt x="40" y="21"/>
                </a:cubicBezTo>
                <a:cubicBezTo>
                  <a:pt x="40" y="21"/>
                  <a:pt x="40" y="22"/>
                  <a:pt x="40" y="22"/>
                </a:cubicBezTo>
                <a:cubicBezTo>
                  <a:pt x="40" y="22"/>
                  <a:pt x="40" y="23"/>
                  <a:pt x="40" y="23"/>
                </a:cubicBezTo>
                <a:cubicBezTo>
                  <a:pt x="40" y="23"/>
                  <a:pt x="39" y="24"/>
                  <a:pt x="39" y="24"/>
                </a:cubicBezTo>
                <a:cubicBezTo>
                  <a:pt x="39" y="24"/>
                  <a:pt x="39" y="25"/>
                  <a:pt x="40" y="25"/>
                </a:cubicBezTo>
                <a:cubicBezTo>
                  <a:pt x="40" y="25"/>
                  <a:pt x="40" y="25"/>
                  <a:pt x="40" y="26"/>
                </a:cubicBezTo>
                <a:cubicBezTo>
                  <a:pt x="40" y="26"/>
                  <a:pt x="40" y="27"/>
                  <a:pt x="40" y="27"/>
                </a:cubicBezTo>
                <a:cubicBezTo>
                  <a:pt x="40" y="27"/>
                  <a:pt x="40" y="28"/>
                  <a:pt x="40" y="28"/>
                </a:cubicBezTo>
                <a:cubicBezTo>
                  <a:pt x="40" y="28"/>
                  <a:pt x="40" y="28"/>
                  <a:pt x="40" y="28"/>
                </a:cubicBezTo>
                <a:cubicBezTo>
                  <a:pt x="40" y="29"/>
                  <a:pt x="40" y="29"/>
                  <a:pt x="40" y="29"/>
                </a:cubicBezTo>
                <a:cubicBezTo>
                  <a:pt x="40" y="30"/>
                  <a:pt x="40" y="31"/>
                  <a:pt x="40" y="31"/>
                </a:cubicBezTo>
                <a:cubicBezTo>
                  <a:pt x="40" y="31"/>
                  <a:pt x="40" y="31"/>
                  <a:pt x="40" y="32"/>
                </a:cubicBezTo>
                <a:cubicBezTo>
                  <a:pt x="40" y="32"/>
                  <a:pt x="40" y="33"/>
                  <a:pt x="40" y="33"/>
                </a:cubicBezTo>
                <a:cubicBezTo>
                  <a:pt x="40" y="33"/>
                  <a:pt x="40" y="34"/>
                  <a:pt x="40" y="34"/>
                </a:cubicBezTo>
                <a:cubicBezTo>
                  <a:pt x="40" y="34"/>
                  <a:pt x="40" y="35"/>
                  <a:pt x="39" y="35"/>
                </a:cubicBezTo>
                <a:cubicBezTo>
                  <a:pt x="39" y="35"/>
                  <a:pt x="39" y="35"/>
                  <a:pt x="39" y="36"/>
                </a:cubicBezTo>
                <a:cubicBezTo>
                  <a:pt x="39" y="36"/>
                  <a:pt x="39" y="37"/>
                  <a:pt x="39" y="37"/>
                </a:cubicBezTo>
                <a:cubicBezTo>
                  <a:pt x="39" y="37"/>
                  <a:pt x="39" y="38"/>
                  <a:pt x="39" y="39"/>
                </a:cubicBezTo>
                <a:cubicBezTo>
                  <a:pt x="39" y="39"/>
                  <a:pt x="39" y="39"/>
                  <a:pt x="39" y="39"/>
                </a:cubicBezTo>
                <a:cubicBezTo>
                  <a:pt x="39" y="39"/>
                  <a:pt x="39" y="41"/>
                  <a:pt x="39" y="41"/>
                </a:cubicBezTo>
                <a:cubicBezTo>
                  <a:pt x="39" y="41"/>
                  <a:pt x="39" y="41"/>
                  <a:pt x="39" y="42"/>
                </a:cubicBezTo>
                <a:cubicBezTo>
                  <a:pt x="39" y="42"/>
                  <a:pt x="38" y="42"/>
                  <a:pt x="38" y="42"/>
                </a:cubicBezTo>
                <a:cubicBezTo>
                  <a:pt x="38" y="42"/>
                  <a:pt x="38" y="43"/>
                  <a:pt x="37" y="43"/>
                </a:cubicBezTo>
                <a:cubicBezTo>
                  <a:pt x="37" y="43"/>
                  <a:pt x="37" y="42"/>
                  <a:pt x="37" y="42"/>
                </a:cubicBezTo>
                <a:cubicBezTo>
                  <a:pt x="37" y="42"/>
                  <a:pt x="37" y="42"/>
                  <a:pt x="37" y="43"/>
                </a:cubicBezTo>
                <a:cubicBezTo>
                  <a:pt x="37" y="43"/>
                  <a:pt x="37" y="43"/>
                  <a:pt x="37" y="44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5"/>
                  <a:pt x="37" y="45"/>
                  <a:pt x="37" y="45"/>
                </a:cubicBezTo>
                <a:cubicBezTo>
                  <a:pt x="37" y="46"/>
                  <a:pt x="37" y="46"/>
                  <a:pt x="37" y="46"/>
                </a:cubicBezTo>
                <a:cubicBezTo>
                  <a:pt x="37" y="46"/>
                  <a:pt x="37" y="46"/>
                  <a:pt x="37" y="46"/>
                </a:cubicBezTo>
                <a:cubicBezTo>
                  <a:pt x="37" y="46"/>
                  <a:pt x="37" y="45"/>
                  <a:pt x="38" y="46"/>
                </a:cubicBezTo>
                <a:cubicBezTo>
                  <a:pt x="38" y="46"/>
                  <a:pt x="38" y="46"/>
                  <a:pt x="38" y="46"/>
                </a:cubicBezTo>
                <a:cubicBezTo>
                  <a:pt x="38" y="46"/>
                  <a:pt x="38" y="47"/>
                  <a:pt x="38" y="47"/>
                </a:cubicBezTo>
                <a:cubicBezTo>
                  <a:pt x="38" y="47"/>
                  <a:pt x="37" y="48"/>
                  <a:pt x="37" y="48"/>
                </a:cubicBezTo>
                <a:cubicBezTo>
                  <a:pt x="37" y="48"/>
                  <a:pt x="37" y="49"/>
                  <a:pt x="37" y="49"/>
                </a:cubicBezTo>
                <a:cubicBezTo>
                  <a:pt x="37" y="49"/>
                  <a:pt x="37" y="50"/>
                  <a:pt x="37" y="50"/>
                </a:cubicBezTo>
                <a:cubicBezTo>
                  <a:pt x="37" y="50"/>
                  <a:pt x="37" y="51"/>
                  <a:pt x="37" y="51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2"/>
                  <a:pt x="37" y="55"/>
                  <a:pt x="37" y="55"/>
                </a:cubicBezTo>
                <a:cubicBezTo>
                  <a:pt x="37" y="55"/>
                  <a:pt x="37" y="55"/>
                  <a:pt x="37" y="56"/>
                </a:cubicBezTo>
                <a:cubicBezTo>
                  <a:pt x="37" y="56"/>
                  <a:pt x="37" y="56"/>
                  <a:pt x="37" y="57"/>
                </a:cubicBezTo>
                <a:cubicBezTo>
                  <a:pt x="37" y="57"/>
                  <a:pt x="37" y="57"/>
                  <a:pt x="37" y="57"/>
                </a:cubicBezTo>
                <a:cubicBezTo>
                  <a:pt x="38" y="57"/>
                  <a:pt x="38" y="57"/>
                  <a:pt x="38" y="58"/>
                </a:cubicBezTo>
                <a:cubicBezTo>
                  <a:pt x="37" y="58"/>
                  <a:pt x="37" y="58"/>
                  <a:pt x="37" y="58"/>
                </a:cubicBezTo>
                <a:cubicBezTo>
                  <a:pt x="37" y="58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9"/>
                  <a:pt x="38" y="60"/>
                  <a:pt x="38" y="60"/>
                </a:cubicBezTo>
                <a:cubicBezTo>
                  <a:pt x="38" y="60"/>
                  <a:pt x="37" y="61"/>
                  <a:pt x="37" y="61"/>
                </a:cubicBezTo>
                <a:cubicBezTo>
                  <a:pt x="37" y="61"/>
                  <a:pt x="36" y="61"/>
                  <a:pt x="36" y="61"/>
                </a:cubicBezTo>
                <a:cubicBezTo>
                  <a:pt x="36" y="61"/>
                  <a:pt x="36" y="62"/>
                  <a:pt x="36" y="62"/>
                </a:cubicBezTo>
                <a:cubicBezTo>
                  <a:pt x="36" y="62"/>
                  <a:pt x="36" y="63"/>
                  <a:pt x="36" y="63"/>
                </a:cubicBezTo>
                <a:cubicBezTo>
                  <a:pt x="36" y="63"/>
                  <a:pt x="35" y="63"/>
                  <a:pt x="35" y="63"/>
                </a:cubicBezTo>
                <a:cubicBezTo>
                  <a:pt x="35" y="64"/>
                  <a:pt x="36" y="64"/>
                  <a:pt x="36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5"/>
                  <a:pt x="36" y="65"/>
                  <a:pt x="36" y="65"/>
                </a:cubicBezTo>
                <a:cubicBezTo>
                  <a:pt x="36" y="65"/>
                  <a:pt x="36" y="66"/>
                  <a:pt x="36" y="66"/>
                </a:cubicBezTo>
                <a:cubicBezTo>
                  <a:pt x="36" y="66"/>
                  <a:pt x="36" y="66"/>
                  <a:pt x="36" y="67"/>
                </a:cubicBezTo>
                <a:cubicBezTo>
                  <a:pt x="36" y="67"/>
                  <a:pt x="36" y="67"/>
                  <a:pt x="36" y="67"/>
                </a:cubicBezTo>
                <a:cubicBezTo>
                  <a:pt x="36" y="67"/>
                  <a:pt x="36" y="67"/>
                  <a:pt x="36" y="67"/>
                </a:cubicBezTo>
                <a:cubicBezTo>
                  <a:pt x="36" y="67"/>
                  <a:pt x="36" y="68"/>
                  <a:pt x="36" y="68"/>
                </a:cubicBezTo>
                <a:cubicBezTo>
                  <a:pt x="36" y="68"/>
                  <a:pt x="36" y="68"/>
                  <a:pt x="36" y="68"/>
                </a:cubicBezTo>
                <a:cubicBezTo>
                  <a:pt x="36" y="69"/>
                  <a:pt x="36" y="69"/>
                  <a:pt x="36" y="69"/>
                </a:cubicBezTo>
                <a:cubicBezTo>
                  <a:pt x="36" y="70"/>
                  <a:pt x="36" y="70"/>
                  <a:pt x="36" y="70"/>
                </a:cubicBezTo>
                <a:cubicBezTo>
                  <a:pt x="35" y="70"/>
                  <a:pt x="35" y="71"/>
                  <a:pt x="35" y="71"/>
                </a:cubicBezTo>
                <a:cubicBezTo>
                  <a:pt x="35" y="71"/>
                  <a:pt x="35" y="71"/>
                  <a:pt x="35" y="71"/>
                </a:cubicBezTo>
                <a:cubicBezTo>
                  <a:pt x="35" y="72"/>
                  <a:pt x="35" y="72"/>
                  <a:pt x="35" y="72"/>
                </a:cubicBezTo>
                <a:cubicBezTo>
                  <a:pt x="35" y="72"/>
                  <a:pt x="35" y="73"/>
                  <a:pt x="35" y="73"/>
                </a:cubicBezTo>
                <a:cubicBezTo>
                  <a:pt x="35" y="73"/>
                  <a:pt x="35" y="73"/>
                  <a:pt x="35" y="73"/>
                </a:cubicBezTo>
                <a:cubicBezTo>
                  <a:pt x="35" y="73"/>
                  <a:pt x="35" y="74"/>
                  <a:pt x="35" y="74"/>
                </a:cubicBezTo>
                <a:cubicBezTo>
                  <a:pt x="35" y="74"/>
                  <a:pt x="34" y="74"/>
                  <a:pt x="34" y="74"/>
                </a:cubicBezTo>
                <a:cubicBezTo>
                  <a:pt x="34" y="74"/>
                  <a:pt x="34" y="75"/>
                  <a:pt x="34" y="75"/>
                </a:cubicBezTo>
                <a:cubicBezTo>
                  <a:pt x="34" y="75"/>
                  <a:pt x="34" y="76"/>
                  <a:pt x="34" y="7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4" y="77"/>
                  <a:pt x="34" y="77"/>
                </a:cubicBezTo>
                <a:cubicBezTo>
                  <a:pt x="34" y="77"/>
                  <a:pt x="34" y="77"/>
                  <a:pt x="34" y="77"/>
                </a:cubicBezTo>
                <a:cubicBezTo>
                  <a:pt x="34" y="77"/>
                  <a:pt x="34" y="78"/>
                  <a:pt x="34" y="78"/>
                </a:cubicBezTo>
                <a:cubicBezTo>
                  <a:pt x="34" y="78"/>
                  <a:pt x="33" y="79"/>
                  <a:pt x="33" y="79"/>
                </a:cubicBezTo>
                <a:cubicBezTo>
                  <a:pt x="33" y="79"/>
                  <a:pt x="33" y="80"/>
                  <a:pt x="33" y="80"/>
                </a:cubicBezTo>
                <a:cubicBezTo>
                  <a:pt x="33" y="80"/>
                  <a:pt x="33" y="80"/>
                  <a:pt x="33" y="80"/>
                </a:cubicBezTo>
                <a:cubicBezTo>
                  <a:pt x="33" y="81"/>
                  <a:pt x="33" y="81"/>
                  <a:pt x="32" y="81"/>
                </a:cubicBezTo>
                <a:cubicBezTo>
                  <a:pt x="32" y="81"/>
                  <a:pt x="32" y="84"/>
                  <a:pt x="32" y="84"/>
                </a:cubicBezTo>
                <a:cubicBezTo>
                  <a:pt x="32" y="84"/>
                  <a:pt x="32" y="85"/>
                  <a:pt x="32" y="85"/>
                </a:cubicBezTo>
                <a:cubicBezTo>
                  <a:pt x="32" y="85"/>
                  <a:pt x="31" y="86"/>
                  <a:pt x="31" y="86"/>
                </a:cubicBezTo>
                <a:cubicBezTo>
                  <a:pt x="31" y="86"/>
                  <a:pt x="32" y="86"/>
                  <a:pt x="31" y="87"/>
                </a:cubicBezTo>
                <a:cubicBezTo>
                  <a:pt x="31" y="87"/>
                  <a:pt x="31" y="87"/>
                  <a:pt x="31" y="87"/>
                </a:cubicBezTo>
                <a:cubicBezTo>
                  <a:pt x="31" y="88"/>
                  <a:pt x="30" y="88"/>
                  <a:pt x="30" y="88"/>
                </a:cubicBezTo>
                <a:cubicBezTo>
                  <a:pt x="30" y="88"/>
                  <a:pt x="30" y="88"/>
                  <a:pt x="30" y="89"/>
                </a:cubicBezTo>
                <a:cubicBezTo>
                  <a:pt x="30" y="89"/>
                  <a:pt x="30" y="89"/>
                  <a:pt x="30" y="89"/>
                </a:cubicBezTo>
                <a:cubicBezTo>
                  <a:pt x="30" y="89"/>
                  <a:pt x="30" y="89"/>
                  <a:pt x="30" y="90"/>
                </a:cubicBezTo>
                <a:cubicBezTo>
                  <a:pt x="30" y="90"/>
                  <a:pt x="30" y="91"/>
                  <a:pt x="30" y="91"/>
                </a:cubicBezTo>
                <a:cubicBezTo>
                  <a:pt x="30" y="91"/>
                  <a:pt x="31" y="91"/>
                  <a:pt x="31" y="91"/>
                </a:cubicBezTo>
                <a:cubicBezTo>
                  <a:pt x="31" y="91"/>
                  <a:pt x="32" y="92"/>
                  <a:pt x="32" y="92"/>
                </a:cubicBezTo>
                <a:cubicBezTo>
                  <a:pt x="32" y="92"/>
                  <a:pt x="32" y="93"/>
                  <a:pt x="32" y="93"/>
                </a:cubicBezTo>
                <a:cubicBezTo>
                  <a:pt x="31" y="93"/>
                  <a:pt x="31" y="93"/>
                  <a:pt x="31" y="93"/>
                </a:cubicBezTo>
                <a:cubicBezTo>
                  <a:pt x="31" y="93"/>
                  <a:pt x="31" y="94"/>
                  <a:pt x="31" y="94"/>
                </a:cubicBezTo>
                <a:cubicBezTo>
                  <a:pt x="31" y="94"/>
                  <a:pt x="31" y="94"/>
                  <a:pt x="31" y="94"/>
                </a:cubicBezTo>
                <a:cubicBezTo>
                  <a:pt x="31" y="94"/>
                  <a:pt x="31" y="94"/>
                  <a:pt x="31" y="94"/>
                </a:cubicBezTo>
                <a:cubicBezTo>
                  <a:pt x="31" y="95"/>
                  <a:pt x="31" y="95"/>
                  <a:pt x="31" y="95"/>
                </a:cubicBezTo>
                <a:cubicBezTo>
                  <a:pt x="31" y="95"/>
                  <a:pt x="32" y="96"/>
                  <a:pt x="32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96"/>
                  <a:pt x="31" y="97"/>
                  <a:pt x="31" y="97"/>
                </a:cubicBezTo>
                <a:cubicBezTo>
                  <a:pt x="31" y="97"/>
                  <a:pt x="31" y="98"/>
                  <a:pt x="31" y="98"/>
                </a:cubicBezTo>
                <a:cubicBezTo>
                  <a:pt x="31" y="98"/>
                  <a:pt x="31" y="98"/>
                  <a:pt x="30" y="99"/>
                </a:cubicBezTo>
                <a:cubicBezTo>
                  <a:pt x="30" y="99"/>
                  <a:pt x="30" y="99"/>
                  <a:pt x="30" y="99"/>
                </a:cubicBezTo>
                <a:cubicBezTo>
                  <a:pt x="29" y="100"/>
                  <a:pt x="29" y="100"/>
                  <a:pt x="29" y="100"/>
                </a:cubicBezTo>
                <a:cubicBezTo>
                  <a:pt x="29" y="104"/>
                  <a:pt x="29" y="104"/>
                  <a:pt x="29" y="104"/>
                </a:cubicBezTo>
                <a:cubicBezTo>
                  <a:pt x="29" y="104"/>
                  <a:pt x="29" y="106"/>
                  <a:pt x="29" y="107"/>
                </a:cubicBezTo>
                <a:cubicBezTo>
                  <a:pt x="29" y="108"/>
                  <a:pt x="29" y="109"/>
                  <a:pt x="29" y="109"/>
                </a:cubicBezTo>
                <a:cubicBezTo>
                  <a:pt x="30" y="110"/>
                  <a:pt x="30" y="112"/>
                  <a:pt x="30" y="113"/>
                </a:cubicBezTo>
                <a:cubicBezTo>
                  <a:pt x="30" y="114"/>
                  <a:pt x="30" y="115"/>
                  <a:pt x="30" y="116"/>
                </a:cubicBezTo>
                <a:cubicBezTo>
                  <a:pt x="30" y="116"/>
                  <a:pt x="30" y="117"/>
                  <a:pt x="30" y="117"/>
                </a:cubicBezTo>
                <a:cubicBezTo>
                  <a:pt x="30" y="118"/>
                  <a:pt x="30" y="119"/>
                  <a:pt x="30" y="120"/>
                </a:cubicBezTo>
                <a:cubicBezTo>
                  <a:pt x="30" y="120"/>
                  <a:pt x="30" y="120"/>
                  <a:pt x="30" y="121"/>
                </a:cubicBezTo>
                <a:cubicBezTo>
                  <a:pt x="30" y="122"/>
                  <a:pt x="30" y="122"/>
                  <a:pt x="30" y="122"/>
                </a:cubicBezTo>
                <a:cubicBezTo>
                  <a:pt x="30" y="122"/>
                  <a:pt x="29" y="122"/>
                  <a:pt x="29" y="122"/>
                </a:cubicBezTo>
                <a:cubicBezTo>
                  <a:pt x="29" y="122"/>
                  <a:pt x="28" y="122"/>
                  <a:pt x="28" y="123"/>
                </a:cubicBezTo>
                <a:cubicBezTo>
                  <a:pt x="28" y="123"/>
                  <a:pt x="28" y="124"/>
                  <a:pt x="29" y="124"/>
                </a:cubicBezTo>
                <a:cubicBezTo>
                  <a:pt x="29" y="124"/>
                  <a:pt x="29" y="124"/>
                  <a:pt x="29" y="124"/>
                </a:cubicBezTo>
                <a:cubicBezTo>
                  <a:pt x="29" y="124"/>
                  <a:pt x="29" y="125"/>
                  <a:pt x="29" y="125"/>
                </a:cubicBezTo>
                <a:cubicBezTo>
                  <a:pt x="29" y="125"/>
                  <a:pt x="29" y="126"/>
                  <a:pt x="29" y="126"/>
                </a:cubicBezTo>
                <a:cubicBezTo>
                  <a:pt x="29" y="126"/>
                  <a:pt x="29" y="126"/>
                  <a:pt x="29" y="126"/>
                </a:cubicBezTo>
                <a:cubicBezTo>
                  <a:pt x="29" y="126"/>
                  <a:pt x="29" y="127"/>
                  <a:pt x="29" y="127"/>
                </a:cubicBezTo>
                <a:cubicBezTo>
                  <a:pt x="29" y="127"/>
                  <a:pt x="29" y="127"/>
                  <a:pt x="29" y="128"/>
                </a:cubicBezTo>
                <a:cubicBezTo>
                  <a:pt x="29" y="128"/>
                  <a:pt x="28" y="128"/>
                  <a:pt x="28" y="128"/>
                </a:cubicBezTo>
                <a:cubicBezTo>
                  <a:pt x="28" y="129"/>
                  <a:pt x="28" y="129"/>
                  <a:pt x="28" y="129"/>
                </a:cubicBezTo>
                <a:cubicBezTo>
                  <a:pt x="28" y="130"/>
                  <a:pt x="27" y="131"/>
                  <a:pt x="27" y="131"/>
                </a:cubicBezTo>
                <a:cubicBezTo>
                  <a:pt x="27" y="131"/>
                  <a:pt x="27" y="131"/>
                  <a:pt x="27" y="132"/>
                </a:cubicBezTo>
                <a:cubicBezTo>
                  <a:pt x="27" y="132"/>
                  <a:pt x="27" y="132"/>
                  <a:pt x="27" y="133"/>
                </a:cubicBezTo>
                <a:cubicBezTo>
                  <a:pt x="27" y="133"/>
                  <a:pt x="26" y="134"/>
                  <a:pt x="26" y="134"/>
                </a:cubicBezTo>
                <a:cubicBezTo>
                  <a:pt x="26" y="134"/>
                  <a:pt x="26" y="136"/>
                  <a:pt x="26" y="136"/>
                </a:cubicBezTo>
                <a:cubicBezTo>
                  <a:pt x="26" y="136"/>
                  <a:pt x="26" y="137"/>
                  <a:pt x="26" y="137"/>
                </a:cubicBezTo>
                <a:cubicBezTo>
                  <a:pt x="26" y="138"/>
                  <a:pt x="25" y="138"/>
                  <a:pt x="25" y="138"/>
                </a:cubicBezTo>
                <a:cubicBezTo>
                  <a:pt x="25" y="139"/>
                  <a:pt x="25" y="140"/>
                  <a:pt x="25" y="140"/>
                </a:cubicBezTo>
                <a:cubicBezTo>
                  <a:pt x="25" y="140"/>
                  <a:pt x="24" y="141"/>
                  <a:pt x="24" y="141"/>
                </a:cubicBezTo>
                <a:cubicBezTo>
                  <a:pt x="24" y="142"/>
                  <a:pt x="23" y="142"/>
                  <a:pt x="23" y="142"/>
                </a:cubicBezTo>
                <a:cubicBezTo>
                  <a:pt x="23" y="143"/>
                  <a:pt x="23" y="143"/>
                  <a:pt x="23" y="143"/>
                </a:cubicBezTo>
                <a:cubicBezTo>
                  <a:pt x="22" y="144"/>
                  <a:pt x="22" y="144"/>
                  <a:pt x="22" y="144"/>
                </a:cubicBezTo>
                <a:cubicBezTo>
                  <a:pt x="22" y="145"/>
                  <a:pt x="22" y="145"/>
                  <a:pt x="22" y="145"/>
                </a:cubicBezTo>
                <a:cubicBezTo>
                  <a:pt x="23" y="145"/>
                  <a:pt x="23" y="146"/>
                  <a:pt x="22" y="146"/>
                </a:cubicBezTo>
                <a:cubicBezTo>
                  <a:pt x="22" y="146"/>
                  <a:pt x="22" y="147"/>
                  <a:pt x="21" y="147"/>
                </a:cubicBezTo>
                <a:cubicBezTo>
                  <a:pt x="21" y="147"/>
                  <a:pt x="21" y="149"/>
                  <a:pt x="21" y="149"/>
                </a:cubicBezTo>
                <a:cubicBezTo>
                  <a:pt x="21" y="150"/>
                  <a:pt x="21" y="150"/>
                  <a:pt x="21" y="151"/>
                </a:cubicBezTo>
                <a:cubicBezTo>
                  <a:pt x="20" y="151"/>
                  <a:pt x="20" y="152"/>
                  <a:pt x="20" y="152"/>
                </a:cubicBezTo>
                <a:cubicBezTo>
                  <a:pt x="20" y="152"/>
                  <a:pt x="20" y="153"/>
                  <a:pt x="20" y="153"/>
                </a:cubicBezTo>
                <a:cubicBezTo>
                  <a:pt x="20" y="153"/>
                  <a:pt x="19" y="154"/>
                  <a:pt x="19" y="154"/>
                </a:cubicBezTo>
                <a:cubicBezTo>
                  <a:pt x="19" y="154"/>
                  <a:pt x="18" y="154"/>
                  <a:pt x="19" y="155"/>
                </a:cubicBezTo>
                <a:cubicBezTo>
                  <a:pt x="19" y="155"/>
                  <a:pt x="19" y="155"/>
                  <a:pt x="19" y="155"/>
                </a:cubicBezTo>
                <a:cubicBezTo>
                  <a:pt x="19" y="155"/>
                  <a:pt x="18" y="156"/>
                  <a:pt x="18" y="156"/>
                </a:cubicBezTo>
                <a:cubicBezTo>
                  <a:pt x="18" y="156"/>
                  <a:pt x="18" y="156"/>
                  <a:pt x="18" y="156"/>
                </a:cubicBezTo>
                <a:cubicBezTo>
                  <a:pt x="18" y="157"/>
                  <a:pt x="18" y="157"/>
                  <a:pt x="18" y="157"/>
                </a:cubicBezTo>
                <a:cubicBezTo>
                  <a:pt x="18" y="158"/>
                  <a:pt x="18" y="158"/>
                  <a:pt x="17" y="158"/>
                </a:cubicBezTo>
                <a:cubicBezTo>
                  <a:pt x="17" y="158"/>
                  <a:pt x="16" y="158"/>
                  <a:pt x="16" y="158"/>
                </a:cubicBezTo>
                <a:cubicBezTo>
                  <a:pt x="16" y="158"/>
                  <a:pt x="15" y="158"/>
                  <a:pt x="15" y="158"/>
                </a:cubicBezTo>
                <a:cubicBezTo>
                  <a:pt x="15" y="159"/>
                  <a:pt x="15" y="159"/>
                  <a:pt x="15" y="160"/>
                </a:cubicBezTo>
                <a:cubicBezTo>
                  <a:pt x="15" y="160"/>
                  <a:pt x="15" y="160"/>
                  <a:pt x="15" y="161"/>
                </a:cubicBezTo>
                <a:cubicBezTo>
                  <a:pt x="15" y="161"/>
                  <a:pt x="15" y="161"/>
                  <a:pt x="15" y="161"/>
                </a:cubicBezTo>
                <a:cubicBezTo>
                  <a:pt x="15" y="162"/>
                  <a:pt x="15" y="162"/>
                  <a:pt x="15" y="162"/>
                </a:cubicBezTo>
                <a:cubicBezTo>
                  <a:pt x="15" y="162"/>
                  <a:pt x="15" y="163"/>
                  <a:pt x="15" y="163"/>
                </a:cubicBezTo>
                <a:cubicBezTo>
                  <a:pt x="15" y="163"/>
                  <a:pt x="16" y="164"/>
                  <a:pt x="16" y="165"/>
                </a:cubicBezTo>
                <a:cubicBezTo>
                  <a:pt x="16" y="165"/>
                  <a:pt x="16" y="165"/>
                  <a:pt x="16" y="166"/>
                </a:cubicBezTo>
                <a:cubicBezTo>
                  <a:pt x="16" y="166"/>
                  <a:pt x="16" y="167"/>
                  <a:pt x="16" y="167"/>
                </a:cubicBezTo>
                <a:cubicBezTo>
                  <a:pt x="16" y="167"/>
                  <a:pt x="16" y="167"/>
                  <a:pt x="16" y="168"/>
                </a:cubicBezTo>
                <a:cubicBezTo>
                  <a:pt x="16" y="168"/>
                  <a:pt x="16" y="170"/>
                  <a:pt x="16" y="171"/>
                </a:cubicBezTo>
                <a:cubicBezTo>
                  <a:pt x="16" y="171"/>
                  <a:pt x="16" y="171"/>
                  <a:pt x="16" y="171"/>
                </a:cubicBezTo>
                <a:cubicBezTo>
                  <a:pt x="16" y="172"/>
                  <a:pt x="16" y="172"/>
                  <a:pt x="16" y="172"/>
                </a:cubicBezTo>
                <a:cubicBezTo>
                  <a:pt x="17" y="172"/>
                  <a:pt x="17" y="172"/>
                  <a:pt x="17" y="172"/>
                </a:cubicBezTo>
                <a:cubicBezTo>
                  <a:pt x="17" y="172"/>
                  <a:pt x="18" y="172"/>
                  <a:pt x="18" y="172"/>
                </a:cubicBezTo>
                <a:cubicBezTo>
                  <a:pt x="18" y="172"/>
                  <a:pt x="18" y="172"/>
                  <a:pt x="18" y="172"/>
                </a:cubicBezTo>
                <a:cubicBezTo>
                  <a:pt x="17" y="172"/>
                  <a:pt x="17" y="172"/>
                  <a:pt x="17" y="172"/>
                </a:cubicBezTo>
                <a:cubicBezTo>
                  <a:pt x="17" y="173"/>
                  <a:pt x="17" y="173"/>
                  <a:pt x="17" y="173"/>
                </a:cubicBezTo>
                <a:cubicBezTo>
                  <a:pt x="17" y="173"/>
                  <a:pt x="18" y="173"/>
                  <a:pt x="18" y="173"/>
                </a:cubicBezTo>
                <a:cubicBezTo>
                  <a:pt x="18" y="173"/>
                  <a:pt x="18" y="173"/>
                  <a:pt x="18" y="173"/>
                </a:cubicBezTo>
                <a:cubicBezTo>
                  <a:pt x="18" y="173"/>
                  <a:pt x="18" y="174"/>
                  <a:pt x="18" y="174"/>
                </a:cubicBezTo>
                <a:cubicBezTo>
                  <a:pt x="17" y="174"/>
                  <a:pt x="17" y="173"/>
                  <a:pt x="17" y="173"/>
                </a:cubicBezTo>
                <a:cubicBezTo>
                  <a:pt x="17" y="174"/>
                  <a:pt x="17" y="174"/>
                  <a:pt x="17" y="174"/>
                </a:cubicBezTo>
                <a:cubicBezTo>
                  <a:pt x="17" y="174"/>
                  <a:pt x="17" y="175"/>
                  <a:pt x="18" y="175"/>
                </a:cubicBezTo>
                <a:cubicBezTo>
                  <a:pt x="18" y="175"/>
                  <a:pt x="18" y="175"/>
                  <a:pt x="18" y="176"/>
                </a:cubicBezTo>
                <a:cubicBezTo>
                  <a:pt x="18" y="176"/>
                  <a:pt x="18" y="176"/>
                  <a:pt x="18" y="177"/>
                </a:cubicBezTo>
                <a:cubicBezTo>
                  <a:pt x="18" y="177"/>
                  <a:pt x="18" y="178"/>
                  <a:pt x="18" y="179"/>
                </a:cubicBezTo>
                <a:cubicBezTo>
                  <a:pt x="18" y="179"/>
                  <a:pt x="18" y="179"/>
                  <a:pt x="17" y="180"/>
                </a:cubicBezTo>
                <a:cubicBezTo>
                  <a:pt x="17" y="180"/>
                  <a:pt x="17" y="180"/>
                  <a:pt x="17" y="181"/>
                </a:cubicBezTo>
                <a:cubicBezTo>
                  <a:pt x="17" y="181"/>
                  <a:pt x="17" y="181"/>
                  <a:pt x="17" y="182"/>
                </a:cubicBezTo>
                <a:cubicBezTo>
                  <a:pt x="17" y="182"/>
                  <a:pt x="17" y="182"/>
                  <a:pt x="17" y="182"/>
                </a:cubicBezTo>
                <a:cubicBezTo>
                  <a:pt x="17" y="182"/>
                  <a:pt x="17" y="183"/>
                  <a:pt x="17" y="183"/>
                </a:cubicBezTo>
                <a:cubicBezTo>
                  <a:pt x="17" y="183"/>
                  <a:pt x="16" y="182"/>
                  <a:pt x="16" y="182"/>
                </a:cubicBezTo>
                <a:cubicBezTo>
                  <a:pt x="16" y="182"/>
                  <a:pt x="16" y="183"/>
                  <a:pt x="16" y="183"/>
                </a:cubicBezTo>
                <a:cubicBezTo>
                  <a:pt x="16" y="183"/>
                  <a:pt x="15" y="183"/>
                  <a:pt x="15" y="183"/>
                </a:cubicBezTo>
                <a:cubicBezTo>
                  <a:pt x="15" y="183"/>
                  <a:pt x="15" y="184"/>
                  <a:pt x="15" y="184"/>
                </a:cubicBezTo>
                <a:cubicBezTo>
                  <a:pt x="15" y="184"/>
                  <a:pt x="15" y="184"/>
                  <a:pt x="15" y="184"/>
                </a:cubicBezTo>
                <a:cubicBezTo>
                  <a:pt x="15" y="185"/>
                  <a:pt x="15" y="185"/>
                  <a:pt x="15" y="185"/>
                </a:cubicBezTo>
                <a:cubicBezTo>
                  <a:pt x="15" y="185"/>
                  <a:pt x="14" y="186"/>
                  <a:pt x="14" y="186"/>
                </a:cubicBezTo>
                <a:cubicBezTo>
                  <a:pt x="14" y="186"/>
                  <a:pt x="14" y="188"/>
                  <a:pt x="14" y="188"/>
                </a:cubicBezTo>
                <a:cubicBezTo>
                  <a:pt x="14" y="188"/>
                  <a:pt x="14" y="188"/>
                  <a:pt x="14" y="188"/>
                </a:cubicBezTo>
                <a:cubicBezTo>
                  <a:pt x="14" y="188"/>
                  <a:pt x="14" y="189"/>
                  <a:pt x="14" y="189"/>
                </a:cubicBezTo>
                <a:cubicBezTo>
                  <a:pt x="14" y="189"/>
                  <a:pt x="14" y="190"/>
                  <a:pt x="13" y="190"/>
                </a:cubicBezTo>
                <a:cubicBezTo>
                  <a:pt x="13" y="190"/>
                  <a:pt x="14" y="191"/>
                  <a:pt x="14" y="191"/>
                </a:cubicBezTo>
                <a:cubicBezTo>
                  <a:pt x="14" y="191"/>
                  <a:pt x="13" y="191"/>
                  <a:pt x="13" y="191"/>
                </a:cubicBezTo>
                <a:cubicBezTo>
                  <a:pt x="13" y="192"/>
                  <a:pt x="14" y="192"/>
                  <a:pt x="13" y="192"/>
                </a:cubicBezTo>
                <a:cubicBezTo>
                  <a:pt x="13" y="192"/>
                  <a:pt x="13" y="192"/>
                  <a:pt x="13" y="192"/>
                </a:cubicBezTo>
                <a:cubicBezTo>
                  <a:pt x="13" y="192"/>
                  <a:pt x="13" y="194"/>
                  <a:pt x="13" y="194"/>
                </a:cubicBezTo>
                <a:cubicBezTo>
                  <a:pt x="13" y="194"/>
                  <a:pt x="13" y="194"/>
                  <a:pt x="13" y="194"/>
                </a:cubicBezTo>
                <a:cubicBezTo>
                  <a:pt x="13" y="195"/>
                  <a:pt x="13" y="195"/>
                  <a:pt x="13" y="195"/>
                </a:cubicBezTo>
                <a:cubicBezTo>
                  <a:pt x="14" y="195"/>
                  <a:pt x="14" y="196"/>
                  <a:pt x="14" y="197"/>
                </a:cubicBezTo>
                <a:cubicBezTo>
                  <a:pt x="14" y="197"/>
                  <a:pt x="14" y="197"/>
                  <a:pt x="14" y="197"/>
                </a:cubicBezTo>
                <a:cubicBezTo>
                  <a:pt x="14" y="198"/>
                  <a:pt x="14" y="198"/>
                  <a:pt x="14" y="198"/>
                </a:cubicBezTo>
                <a:cubicBezTo>
                  <a:pt x="14" y="198"/>
                  <a:pt x="15" y="198"/>
                  <a:pt x="15" y="198"/>
                </a:cubicBezTo>
                <a:cubicBezTo>
                  <a:pt x="15" y="198"/>
                  <a:pt x="15" y="199"/>
                  <a:pt x="15" y="199"/>
                </a:cubicBezTo>
                <a:cubicBezTo>
                  <a:pt x="15" y="199"/>
                  <a:pt x="15" y="199"/>
                  <a:pt x="15" y="199"/>
                </a:cubicBezTo>
                <a:cubicBezTo>
                  <a:pt x="14" y="199"/>
                  <a:pt x="14" y="200"/>
                  <a:pt x="14" y="200"/>
                </a:cubicBezTo>
                <a:cubicBezTo>
                  <a:pt x="15" y="200"/>
                  <a:pt x="15" y="200"/>
                  <a:pt x="15" y="200"/>
                </a:cubicBezTo>
                <a:cubicBezTo>
                  <a:pt x="15" y="200"/>
                  <a:pt x="16" y="200"/>
                  <a:pt x="16" y="200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16" y="200"/>
                  <a:pt x="16" y="200"/>
                  <a:pt x="17" y="200"/>
                </a:cubicBezTo>
                <a:cubicBezTo>
                  <a:pt x="17" y="200"/>
                  <a:pt x="18" y="200"/>
                  <a:pt x="18" y="200"/>
                </a:cubicBezTo>
                <a:cubicBezTo>
                  <a:pt x="18" y="200"/>
                  <a:pt x="18" y="200"/>
                  <a:pt x="18" y="200"/>
                </a:cubicBezTo>
                <a:cubicBezTo>
                  <a:pt x="18" y="200"/>
                  <a:pt x="19" y="200"/>
                  <a:pt x="19" y="200"/>
                </a:cubicBezTo>
                <a:cubicBezTo>
                  <a:pt x="19" y="200"/>
                  <a:pt x="19" y="199"/>
                  <a:pt x="19" y="199"/>
                </a:cubicBezTo>
                <a:cubicBezTo>
                  <a:pt x="19" y="199"/>
                  <a:pt x="19" y="199"/>
                  <a:pt x="19" y="199"/>
                </a:cubicBezTo>
                <a:cubicBezTo>
                  <a:pt x="19" y="198"/>
                  <a:pt x="19" y="198"/>
                  <a:pt x="19" y="198"/>
                </a:cubicBezTo>
                <a:cubicBezTo>
                  <a:pt x="19" y="198"/>
                  <a:pt x="19" y="198"/>
                  <a:pt x="19" y="198"/>
                </a:cubicBezTo>
                <a:cubicBezTo>
                  <a:pt x="19" y="198"/>
                  <a:pt x="20" y="198"/>
                  <a:pt x="20" y="198"/>
                </a:cubicBezTo>
                <a:cubicBezTo>
                  <a:pt x="20" y="197"/>
                  <a:pt x="20" y="197"/>
                  <a:pt x="20" y="197"/>
                </a:cubicBezTo>
                <a:cubicBezTo>
                  <a:pt x="20" y="197"/>
                  <a:pt x="20" y="197"/>
                  <a:pt x="20" y="197"/>
                </a:cubicBezTo>
                <a:cubicBezTo>
                  <a:pt x="21" y="197"/>
                  <a:pt x="21" y="198"/>
                  <a:pt x="21" y="198"/>
                </a:cubicBezTo>
                <a:cubicBezTo>
                  <a:pt x="21" y="198"/>
                  <a:pt x="21" y="198"/>
                  <a:pt x="21" y="198"/>
                </a:cubicBezTo>
                <a:cubicBezTo>
                  <a:pt x="22" y="198"/>
                  <a:pt x="22" y="199"/>
                  <a:pt x="22" y="199"/>
                </a:cubicBezTo>
                <a:cubicBezTo>
                  <a:pt x="22" y="199"/>
                  <a:pt x="22" y="199"/>
                  <a:pt x="22" y="200"/>
                </a:cubicBezTo>
                <a:cubicBezTo>
                  <a:pt x="22" y="200"/>
                  <a:pt x="21" y="200"/>
                  <a:pt x="21" y="201"/>
                </a:cubicBezTo>
                <a:cubicBezTo>
                  <a:pt x="21" y="201"/>
                  <a:pt x="21" y="201"/>
                  <a:pt x="21" y="201"/>
                </a:cubicBezTo>
                <a:cubicBezTo>
                  <a:pt x="21" y="201"/>
                  <a:pt x="21" y="201"/>
                  <a:pt x="21" y="201"/>
                </a:cubicBezTo>
                <a:cubicBezTo>
                  <a:pt x="21" y="202"/>
                  <a:pt x="21" y="202"/>
                  <a:pt x="22" y="202"/>
                </a:cubicBezTo>
                <a:cubicBezTo>
                  <a:pt x="22" y="202"/>
                  <a:pt x="22" y="202"/>
                  <a:pt x="22" y="202"/>
                </a:cubicBezTo>
                <a:cubicBezTo>
                  <a:pt x="23" y="202"/>
                  <a:pt x="23" y="202"/>
                  <a:pt x="23" y="202"/>
                </a:cubicBezTo>
                <a:cubicBezTo>
                  <a:pt x="23" y="202"/>
                  <a:pt x="23" y="202"/>
                  <a:pt x="23" y="202"/>
                </a:cubicBezTo>
                <a:cubicBezTo>
                  <a:pt x="23" y="202"/>
                  <a:pt x="23" y="202"/>
                  <a:pt x="23" y="202"/>
                </a:cubicBezTo>
                <a:cubicBezTo>
                  <a:pt x="24" y="202"/>
                  <a:pt x="24" y="202"/>
                  <a:pt x="24" y="202"/>
                </a:cubicBezTo>
                <a:cubicBezTo>
                  <a:pt x="23" y="203"/>
                  <a:pt x="23" y="203"/>
                  <a:pt x="23" y="204"/>
                </a:cubicBezTo>
                <a:cubicBezTo>
                  <a:pt x="23" y="204"/>
                  <a:pt x="23" y="204"/>
                  <a:pt x="23" y="205"/>
                </a:cubicBezTo>
                <a:cubicBezTo>
                  <a:pt x="23" y="205"/>
                  <a:pt x="23" y="205"/>
                  <a:pt x="23" y="205"/>
                </a:cubicBezTo>
                <a:cubicBezTo>
                  <a:pt x="23" y="205"/>
                  <a:pt x="23" y="205"/>
                  <a:pt x="23" y="205"/>
                </a:cubicBezTo>
                <a:cubicBezTo>
                  <a:pt x="23" y="205"/>
                  <a:pt x="23" y="206"/>
                  <a:pt x="24" y="206"/>
                </a:cubicBezTo>
                <a:cubicBezTo>
                  <a:pt x="24" y="206"/>
                  <a:pt x="24" y="206"/>
                  <a:pt x="24" y="206"/>
                </a:cubicBezTo>
                <a:cubicBezTo>
                  <a:pt x="24" y="206"/>
                  <a:pt x="24" y="206"/>
                  <a:pt x="24" y="206"/>
                </a:cubicBezTo>
                <a:cubicBezTo>
                  <a:pt x="23" y="206"/>
                  <a:pt x="23" y="205"/>
                  <a:pt x="23" y="205"/>
                </a:cubicBezTo>
                <a:cubicBezTo>
                  <a:pt x="23" y="205"/>
                  <a:pt x="23" y="205"/>
                  <a:pt x="23" y="204"/>
                </a:cubicBezTo>
                <a:cubicBezTo>
                  <a:pt x="23" y="204"/>
                  <a:pt x="23" y="204"/>
                  <a:pt x="23" y="204"/>
                </a:cubicBezTo>
                <a:cubicBezTo>
                  <a:pt x="22" y="204"/>
                  <a:pt x="22" y="204"/>
                  <a:pt x="22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1" y="205"/>
                  <a:pt x="21" y="205"/>
                  <a:pt x="21" y="205"/>
                </a:cubicBezTo>
                <a:cubicBezTo>
                  <a:pt x="21" y="205"/>
                  <a:pt x="21" y="205"/>
                  <a:pt x="21" y="205"/>
                </a:cubicBezTo>
                <a:cubicBezTo>
                  <a:pt x="21" y="206"/>
                  <a:pt x="21" y="206"/>
                  <a:pt x="22" y="206"/>
                </a:cubicBezTo>
                <a:cubicBezTo>
                  <a:pt x="22" y="206"/>
                  <a:pt x="22" y="207"/>
                  <a:pt x="22" y="207"/>
                </a:cubicBezTo>
                <a:cubicBezTo>
                  <a:pt x="22" y="207"/>
                  <a:pt x="22" y="207"/>
                  <a:pt x="22" y="207"/>
                </a:cubicBezTo>
                <a:cubicBezTo>
                  <a:pt x="22" y="207"/>
                  <a:pt x="22" y="207"/>
                  <a:pt x="22" y="208"/>
                </a:cubicBezTo>
                <a:cubicBezTo>
                  <a:pt x="22" y="207"/>
                  <a:pt x="22" y="207"/>
                  <a:pt x="22" y="207"/>
                </a:cubicBezTo>
                <a:cubicBezTo>
                  <a:pt x="21" y="207"/>
                  <a:pt x="21" y="207"/>
                  <a:pt x="21" y="207"/>
                </a:cubicBezTo>
                <a:cubicBezTo>
                  <a:pt x="21" y="207"/>
                  <a:pt x="21" y="207"/>
                  <a:pt x="21" y="207"/>
                </a:cubicBezTo>
                <a:cubicBezTo>
                  <a:pt x="21" y="207"/>
                  <a:pt x="21" y="208"/>
                  <a:pt x="21" y="208"/>
                </a:cubicBezTo>
                <a:cubicBezTo>
                  <a:pt x="21" y="208"/>
                  <a:pt x="21" y="208"/>
                  <a:pt x="21" y="209"/>
                </a:cubicBezTo>
                <a:cubicBezTo>
                  <a:pt x="21" y="209"/>
                  <a:pt x="21" y="209"/>
                  <a:pt x="21" y="209"/>
                </a:cubicBezTo>
                <a:cubicBezTo>
                  <a:pt x="21" y="209"/>
                  <a:pt x="21" y="209"/>
                  <a:pt x="21" y="210"/>
                </a:cubicBezTo>
                <a:cubicBezTo>
                  <a:pt x="21" y="210"/>
                  <a:pt x="21" y="210"/>
                  <a:pt x="21" y="210"/>
                </a:cubicBezTo>
                <a:cubicBezTo>
                  <a:pt x="21" y="210"/>
                  <a:pt x="21" y="210"/>
                  <a:pt x="21" y="210"/>
                </a:cubicBezTo>
                <a:cubicBezTo>
                  <a:pt x="21" y="210"/>
                  <a:pt x="21" y="210"/>
                  <a:pt x="21" y="211"/>
                </a:cubicBezTo>
                <a:cubicBezTo>
                  <a:pt x="21" y="211"/>
                  <a:pt x="21" y="211"/>
                  <a:pt x="21" y="211"/>
                </a:cubicBezTo>
                <a:cubicBezTo>
                  <a:pt x="21" y="211"/>
                  <a:pt x="21" y="211"/>
                  <a:pt x="21" y="211"/>
                </a:cubicBezTo>
                <a:cubicBezTo>
                  <a:pt x="21" y="211"/>
                  <a:pt x="21" y="212"/>
                  <a:pt x="21" y="212"/>
                </a:cubicBezTo>
                <a:cubicBezTo>
                  <a:pt x="21" y="212"/>
                  <a:pt x="21" y="212"/>
                  <a:pt x="21" y="212"/>
                </a:cubicBezTo>
                <a:cubicBezTo>
                  <a:pt x="20" y="212"/>
                  <a:pt x="20" y="212"/>
                  <a:pt x="20" y="212"/>
                </a:cubicBezTo>
                <a:cubicBezTo>
                  <a:pt x="20" y="213"/>
                  <a:pt x="20" y="213"/>
                  <a:pt x="20" y="213"/>
                </a:cubicBezTo>
                <a:cubicBezTo>
                  <a:pt x="20" y="213"/>
                  <a:pt x="20" y="213"/>
                  <a:pt x="20" y="213"/>
                </a:cubicBezTo>
                <a:cubicBezTo>
                  <a:pt x="20" y="213"/>
                  <a:pt x="20" y="213"/>
                  <a:pt x="20" y="213"/>
                </a:cubicBezTo>
                <a:cubicBezTo>
                  <a:pt x="20" y="213"/>
                  <a:pt x="20" y="214"/>
                  <a:pt x="20" y="214"/>
                </a:cubicBezTo>
                <a:cubicBezTo>
                  <a:pt x="20" y="214"/>
                  <a:pt x="20" y="214"/>
                  <a:pt x="20" y="214"/>
                </a:cubicBezTo>
                <a:cubicBezTo>
                  <a:pt x="20" y="214"/>
                  <a:pt x="20" y="214"/>
                  <a:pt x="20" y="214"/>
                </a:cubicBezTo>
                <a:cubicBezTo>
                  <a:pt x="20" y="214"/>
                  <a:pt x="20" y="214"/>
                  <a:pt x="20" y="214"/>
                </a:cubicBezTo>
                <a:cubicBezTo>
                  <a:pt x="20" y="214"/>
                  <a:pt x="20" y="215"/>
                  <a:pt x="19" y="215"/>
                </a:cubicBezTo>
                <a:cubicBezTo>
                  <a:pt x="19" y="215"/>
                  <a:pt x="19" y="215"/>
                  <a:pt x="19" y="215"/>
                </a:cubicBezTo>
                <a:cubicBezTo>
                  <a:pt x="19" y="215"/>
                  <a:pt x="19" y="215"/>
                  <a:pt x="19" y="215"/>
                </a:cubicBezTo>
                <a:cubicBezTo>
                  <a:pt x="19" y="215"/>
                  <a:pt x="19" y="216"/>
                  <a:pt x="19" y="216"/>
                </a:cubicBezTo>
                <a:cubicBezTo>
                  <a:pt x="19" y="216"/>
                  <a:pt x="19" y="216"/>
                  <a:pt x="19" y="216"/>
                </a:cubicBezTo>
                <a:cubicBezTo>
                  <a:pt x="19" y="216"/>
                  <a:pt x="19" y="216"/>
                  <a:pt x="19" y="216"/>
                </a:cubicBezTo>
                <a:cubicBezTo>
                  <a:pt x="19" y="216"/>
                  <a:pt x="19" y="217"/>
                  <a:pt x="19" y="217"/>
                </a:cubicBezTo>
                <a:cubicBezTo>
                  <a:pt x="19" y="217"/>
                  <a:pt x="20" y="217"/>
                  <a:pt x="20" y="217"/>
                </a:cubicBezTo>
                <a:cubicBezTo>
                  <a:pt x="20" y="217"/>
                  <a:pt x="20" y="217"/>
                  <a:pt x="20" y="217"/>
                </a:cubicBezTo>
                <a:cubicBezTo>
                  <a:pt x="20" y="218"/>
                  <a:pt x="20" y="218"/>
                  <a:pt x="20" y="218"/>
                </a:cubicBezTo>
                <a:cubicBezTo>
                  <a:pt x="20" y="218"/>
                  <a:pt x="20" y="218"/>
                  <a:pt x="20" y="218"/>
                </a:cubicBezTo>
                <a:cubicBezTo>
                  <a:pt x="20" y="218"/>
                  <a:pt x="20" y="218"/>
                  <a:pt x="20" y="218"/>
                </a:cubicBezTo>
                <a:cubicBezTo>
                  <a:pt x="20" y="218"/>
                  <a:pt x="20" y="218"/>
                  <a:pt x="19" y="218"/>
                </a:cubicBezTo>
                <a:cubicBezTo>
                  <a:pt x="19" y="219"/>
                  <a:pt x="19" y="219"/>
                  <a:pt x="19" y="219"/>
                </a:cubicBezTo>
                <a:cubicBezTo>
                  <a:pt x="19" y="219"/>
                  <a:pt x="19" y="219"/>
                  <a:pt x="19" y="219"/>
                </a:cubicBezTo>
                <a:cubicBezTo>
                  <a:pt x="19" y="219"/>
                  <a:pt x="19" y="219"/>
                  <a:pt x="19" y="219"/>
                </a:cubicBezTo>
                <a:cubicBezTo>
                  <a:pt x="20" y="219"/>
                  <a:pt x="20" y="219"/>
                  <a:pt x="20" y="219"/>
                </a:cubicBezTo>
                <a:cubicBezTo>
                  <a:pt x="20" y="219"/>
                  <a:pt x="20" y="219"/>
                  <a:pt x="20" y="219"/>
                </a:cubicBezTo>
                <a:cubicBezTo>
                  <a:pt x="21" y="219"/>
                  <a:pt x="21" y="219"/>
                  <a:pt x="20" y="219"/>
                </a:cubicBezTo>
                <a:cubicBezTo>
                  <a:pt x="20" y="219"/>
                  <a:pt x="20" y="219"/>
                  <a:pt x="20" y="219"/>
                </a:cubicBezTo>
                <a:cubicBezTo>
                  <a:pt x="20" y="219"/>
                  <a:pt x="20" y="219"/>
                  <a:pt x="20" y="219"/>
                </a:cubicBezTo>
                <a:cubicBezTo>
                  <a:pt x="20" y="219"/>
                  <a:pt x="20" y="220"/>
                  <a:pt x="20" y="220"/>
                </a:cubicBezTo>
                <a:cubicBezTo>
                  <a:pt x="20" y="220"/>
                  <a:pt x="19" y="220"/>
                  <a:pt x="19" y="220"/>
                </a:cubicBezTo>
                <a:cubicBezTo>
                  <a:pt x="19" y="220"/>
                  <a:pt x="19" y="220"/>
                  <a:pt x="19" y="220"/>
                </a:cubicBezTo>
                <a:cubicBezTo>
                  <a:pt x="19" y="220"/>
                  <a:pt x="19" y="221"/>
                  <a:pt x="19" y="221"/>
                </a:cubicBezTo>
                <a:cubicBezTo>
                  <a:pt x="19" y="221"/>
                  <a:pt x="19" y="221"/>
                  <a:pt x="19" y="221"/>
                </a:cubicBezTo>
                <a:cubicBezTo>
                  <a:pt x="19" y="221"/>
                  <a:pt x="19" y="221"/>
                  <a:pt x="19" y="221"/>
                </a:cubicBezTo>
                <a:cubicBezTo>
                  <a:pt x="19" y="221"/>
                  <a:pt x="19" y="221"/>
                  <a:pt x="19" y="221"/>
                </a:cubicBezTo>
                <a:cubicBezTo>
                  <a:pt x="19" y="221"/>
                  <a:pt x="19" y="221"/>
                  <a:pt x="19" y="221"/>
                </a:cubicBezTo>
                <a:cubicBezTo>
                  <a:pt x="19" y="221"/>
                  <a:pt x="19" y="220"/>
                  <a:pt x="19" y="220"/>
                </a:cubicBezTo>
                <a:cubicBezTo>
                  <a:pt x="19" y="220"/>
                  <a:pt x="18" y="220"/>
                  <a:pt x="18" y="220"/>
                </a:cubicBezTo>
                <a:cubicBezTo>
                  <a:pt x="18" y="220"/>
                  <a:pt x="18" y="220"/>
                  <a:pt x="18" y="220"/>
                </a:cubicBezTo>
                <a:cubicBezTo>
                  <a:pt x="18" y="221"/>
                  <a:pt x="18" y="221"/>
                  <a:pt x="18" y="221"/>
                </a:cubicBezTo>
                <a:cubicBezTo>
                  <a:pt x="18" y="221"/>
                  <a:pt x="18" y="221"/>
                  <a:pt x="18" y="221"/>
                </a:cubicBezTo>
                <a:cubicBezTo>
                  <a:pt x="18" y="221"/>
                  <a:pt x="18" y="221"/>
                  <a:pt x="18" y="221"/>
                </a:cubicBezTo>
                <a:cubicBezTo>
                  <a:pt x="18" y="221"/>
                  <a:pt x="18" y="221"/>
                  <a:pt x="18" y="221"/>
                </a:cubicBezTo>
                <a:cubicBezTo>
                  <a:pt x="18" y="221"/>
                  <a:pt x="18" y="221"/>
                  <a:pt x="18" y="221"/>
                </a:cubicBezTo>
                <a:cubicBezTo>
                  <a:pt x="18" y="222"/>
                  <a:pt x="18" y="222"/>
                  <a:pt x="18" y="222"/>
                </a:cubicBezTo>
                <a:cubicBezTo>
                  <a:pt x="18" y="222"/>
                  <a:pt x="18" y="222"/>
                  <a:pt x="18" y="222"/>
                </a:cubicBezTo>
                <a:cubicBezTo>
                  <a:pt x="18" y="222"/>
                  <a:pt x="18" y="222"/>
                  <a:pt x="18" y="222"/>
                </a:cubicBezTo>
                <a:cubicBezTo>
                  <a:pt x="18" y="222"/>
                  <a:pt x="18" y="222"/>
                  <a:pt x="18" y="222"/>
                </a:cubicBezTo>
                <a:cubicBezTo>
                  <a:pt x="18" y="222"/>
                  <a:pt x="18" y="222"/>
                  <a:pt x="18" y="222"/>
                </a:cubicBezTo>
                <a:cubicBezTo>
                  <a:pt x="18" y="223"/>
                  <a:pt x="18" y="223"/>
                  <a:pt x="18" y="223"/>
                </a:cubicBezTo>
                <a:cubicBezTo>
                  <a:pt x="18" y="223"/>
                  <a:pt x="18" y="223"/>
                  <a:pt x="18" y="223"/>
                </a:cubicBezTo>
                <a:cubicBezTo>
                  <a:pt x="18" y="223"/>
                  <a:pt x="18" y="223"/>
                  <a:pt x="18" y="223"/>
                </a:cubicBezTo>
                <a:cubicBezTo>
                  <a:pt x="17" y="223"/>
                  <a:pt x="18" y="223"/>
                  <a:pt x="18" y="223"/>
                </a:cubicBezTo>
                <a:cubicBezTo>
                  <a:pt x="18" y="223"/>
                  <a:pt x="18" y="223"/>
                  <a:pt x="18" y="223"/>
                </a:cubicBezTo>
                <a:cubicBezTo>
                  <a:pt x="18" y="223"/>
                  <a:pt x="18" y="223"/>
                  <a:pt x="18" y="223"/>
                </a:cubicBezTo>
                <a:cubicBezTo>
                  <a:pt x="18" y="223"/>
                  <a:pt x="18" y="223"/>
                  <a:pt x="18" y="223"/>
                </a:cubicBezTo>
                <a:cubicBezTo>
                  <a:pt x="18" y="224"/>
                  <a:pt x="18" y="224"/>
                  <a:pt x="18" y="224"/>
                </a:cubicBezTo>
                <a:cubicBezTo>
                  <a:pt x="18" y="224"/>
                  <a:pt x="18" y="224"/>
                  <a:pt x="18" y="224"/>
                </a:cubicBezTo>
                <a:cubicBezTo>
                  <a:pt x="18" y="224"/>
                  <a:pt x="19" y="224"/>
                  <a:pt x="19" y="224"/>
                </a:cubicBezTo>
                <a:cubicBezTo>
                  <a:pt x="19" y="224"/>
                  <a:pt x="19" y="224"/>
                  <a:pt x="19" y="224"/>
                </a:cubicBezTo>
                <a:cubicBezTo>
                  <a:pt x="19" y="224"/>
                  <a:pt x="19" y="224"/>
                  <a:pt x="19" y="224"/>
                </a:cubicBezTo>
                <a:cubicBezTo>
                  <a:pt x="19" y="224"/>
                  <a:pt x="19" y="224"/>
                  <a:pt x="20" y="224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5"/>
                  <a:pt x="20" y="225"/>
                  <a:pt x="20" y="225"/>
                </a:cubicBezTo>
                <a:cubicBezTo>
                  <a:pt x="20" y="225"/>
                  <a:pt x="20" y="225"/>
                  <a:pt x="20" y="225"/>
                </a:cubicBezTo>
                <a:cubicBezTo>
                  <a:pt x="20" y="225"/>
                  <a:pt x="20" y="225"/>
                  <a:pt x="21" y="225"/>
                </a:cubicBezTo>
                <a:cubicBezTo>
                  <a:pt x="21" y="226"/>
                  <a:pt x="21" y="226"/>
                  <a:pt x="22" y="226"/>
                </a:cubicBezTo>
                <a:cubicBezTo>
                  <a:pt x="22" y="226"/>
                  <a:pt x="22" y="226"/>
                  <a:pt x="22" y="226"/>
                </a:cubicBezTo>
                <a:cubicBezTo>
                  <a:pt x="22" y="226"/>
                  <a:pt x="22" y="226"/>
                  <a:pt x="22" y="226"/>
                </a:cubicBezTo>
                <a:cubicBezTo>
                  <a:pt x="22" y="226"/>
                  <a:pt x="22" y="225"/>
                  <a:pt x="22" y="225"/>
                </a:cubicBezTo>
                <a:cubicBezTo>
                  <a:pt x="22" y="225"/>
                  <a:pt x="22" y="226"/>
                  <a:pt x="22" y="226"/>
                </a:cubicBezTo>
                <a:cubicBezTo>
                  <a:pt x="23" y="226"/>
                  <a:pt x="23" y="226"/>
                  <a:pt x="23" y="226"/>
                </a:cubicBezTo>
                <a:cubicBezTo>
                  <a:pt x="23" y="226"/>
                  <a:pt x="22" y="227"/>
                  <a:pt x="22" y="227"/>
                </a:cubicBezTo>
                <a:cubicBezTo>
                  <a:pt x="22" y="227"/>
                  <a:pt x="22" y="227"/>
                  <a:pt x="22" y="227"/>
                </a:cubicBezTo>
                <a:cubicBezTo>
                  <a:pt x="22" y="227"/>
                  <a:pt x="22" y="227"/>
                  <a:pt x="22" y="227"/>
                </a:cubicBezTo>
                <a:cubicBezTo>
                  <a:pt x="22" y="227"/>
                  <a:pt x="22" y="228"/>
                  <a:pt x="22" y="228"/>
                </a:cubicBezTo>
                <a:cubicBezTo>
                  <a:pt x="22" y="228"/>
                  <a:pt x="22" y="228"/>
                  <a:pt x="22" y="229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0"/>
                  <a:pt x="20" y="230"/>
                  <a:pt x="20" y="230"/>
                </a:cubicBezTo>
                <a:cubicBezTo>
                  <a:pt x="20" y="230"/>
                  <a:pt x="19" y="230"/>
                  <a:pt x="19" y="231"/>
                </a:cubicBezTo>
                <a:cubicBezTo>
                  <a:pt x="19" y="231"/>
                  <a:pt x="19" y="231"/>
                  <a:pt x="19" y="231"/>
                </a:cubicBezTo>
                <a:cubicBezTo>
                  <a:pt x="19" y="231"/>
                  <a:pt x="19" y="231"/>
                  <a:pt x="19" y="231"/>
                </a:cubicBezTo>
                <a:cubicBezTo>
                  <a:pt x="19" y="231"/>
                  <a:pt x="19" y="231"/>
                  <a:pt x="18" y="231"/>
                </a:cubicBezTo>
                <a:cubicBezTo>
                  <a:pt x="18" y="231"/>
                  <a:pt x="18" y="231"/>
                  <a:pt x="17" y="231"/>
                </a:cubicBezTo>
                <a:cubicBezTo>
                  <a:pt x="17" y="231"/>
                  <a:pt x="17" y="231"/>
                  <a:pt x="17" y="231"/>
                </a:cubicBezTo>
                <a:cubicBezTo>
                  <a:pt x="17" y="231"/>
                  <a:pt x="17" y="231"/>
                  <a:pt x="17" y="231"/>
                </a:cubicBezTo>
                <a:cubicBezTo>
                  <a:pt x="17" y="231"/>
                  <a:pt x="17" y="231"/>
                  <a:pt x="17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17" y="233"/>
                  <a:pt x="17" y="233"/>
                </a:cubicBezTo>
                <a:cubicBezTo>
                  <a:pt x="17" y="233"/>
                  <a:pt x="17" y="233"/>
                  <a:pt x="17" y="233"/>
                </a:cubicBezTo>
                <a:cubicBezTo>
                  <a:pt x="17" y="233"/>
                  <a:pt x="17" y="233"/>
                  <a:pt x="17" y="233"/>
                </a:cubicBezTo>
                <a:cubicBezTo>
                  <a:pt x="17" y="233"/>
                  <a:pt x="17" y="232"/>
                  <a:pt x="17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17" y="233"/>
                  <a:pt x="17" y="233"/>
                </a:cubicBezTo>
                <a:cubicBezTo>
                  <a:pt x="17" y="233"/>
                  <a:pt x="17" y="233"/>
                  <a:pt x="17" y="233"/>
                </a:cubicBezTo>
                <a:cubicBezTo>
                  <a:pt x="17" y="233"/>
                  <a:pt x="17" y="233"/>
                  <a:pt x="17" y="234"/>
                </a:cubicBezTo>
                <a:cubicBezTo>
                  <a:pt x="17" y="234"/>
                  <a:pt x="17" y="234"/>
                  <a:pt x="17" y="234"/>
                </a:cubicBezTo>
                <a:cubicBezTo>
                  <a:pt x="17" y="234"/>
                  <a:pt x="17" y="234"/>
                  <a:pt x="17" y="234"/>
                </a:cubicBezTo>
                <a:cubicBezTo>
                  <a:pt x="17" y="234"/>
                  <a:pt x="17" y="234"/>
                  <a:pt x="17" y="234"/>
                </a:cubicBezTo>
                <a:cubicBezTo>
                  <a:pt x="17" y="234"/>
                  <a:pt x="17" y="234"/>
                  <a:pt x="17" y="234"/>
                </a:cubicBezTo>
                <a:cubicBezTo>
                  <a:pt x="18" y="234"/>
                  <a:pt x="18" y="234"/>
                  <a:pt x="18" y="234"/>
                </a:cubicBezTo>
                <a:cubicBezTo>
                  <a:pt x="19" y="234"/>
                  <a:pt x="19" y="234"/>
                  <a:pt x="19" y="235"/>
                </a:cubicBezTo>
                <a:cubicBezTo>
                  <a:pt x="19" y="235"/>
                  <a:pt x="20" y="235"/>
                  <a:pt x="20" y="235"/>
                </a:cubicBezTo>
                <a:cubicBezTo>
                  <a:pt x="20" y="235"/>
                  <a:pt x="20" y="235"/>
                  <a:pt x="20" y="235"/>
                </a:cubicBezTo>
                <a:cubicBezTo>
                  <a:pt x="20" y="235"/>
                  <a:pt x="20" y="235"/>
                  <a:pt x="20" y="235"/>
                </a:cubicBezTo>
                <a:cubicBezTo>
                  <a:pt x="21" y="235"/>
                  <a:pt x="21" y="235"/>
                  <a:pt x="21" y="235"/>
                </a:cubicBezTo>
                <a:cubicBezTo>
                  <a:pt x="21" y="235"/>
                  <a:pt x="21" y="235"/>
                  <a:pt x="21" y="235"/>
                </a:cubicBezTo>
                <a:cubicBezTo>
                  <a:pt x="21" y="235"/>
                  <a:pt x="21" y="235"/>
                  <a:pt x="21" y="235"/>
                </a:cubicBezTo>
                <a:cubicBezTo>
                  <a:pt x="21" y="236"/>
                  <a:pt x="21" y="236"/>
                  <a:pt x="20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19" y="236"/>
                  <a:pt x="19" y="235"/>
                  <a:pt x="19" y="235"/>
                </a:cubicBezTo>
                <a:cubicBezTo>
                  <a:pt x="19" y="235"/>
                  <a:pt x="18" y="235"/>
                  <a:pt x="18" y="235"/>
                </a:cubicBezTo>
                <a:cubicBezTo>
                  <a:pt x="18" y="234"/>
                  <a:pt x="18" y="234"/>
                  <a:pt x="18" y="234"/>
                </a:cubicBez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5"/>
                  <a:pt x="17" y="235"/>
                </a:cubicBezTo>
                <a:cubicBezTo>
                  <a:pt x="17" y="235"/>
                  <a:pt x="17" y="235"/>
                  <a:pt x="17" y="235"/>
                </a:cubicBezTo>
                <a:cubicBezTo>
                  <a:pt x="17" y="236"/>
                  <a:pt x="17" y="236"/>
                  <a:pt x="17" y="236"/>
                </a:cubicBezTo>
                <a:cubicBezTo>
                  <a:pt x="16" y="236"/>
                  <a:pt x="16" y="236"/>
                  <a:pt x="16" y="236"/>
                </a:cubicBezTo>
                <a:cubicBezTo>
                  <a:pt x="16" y="236"/>
                  <a:pt x="16" y="236"/>
                  <a:pt x="16" y="236"/>
                </a:cubicBezTo>
                <a:cubicBezTo>
                  <a:pt x="16" y="236"/>
                  <a:pt x="16" y="236"/>
                  <a:pt x="16" y="237"/>
                </a:cubicBezTo>
                <a:cubicBezTo>
                  <a:pt x="16" y="237"/>
                  <a:pt x="16" y="237"/>
                  <a:pt x="16" y="238"/>
                </a:cubicBezTo>
                <a:cubicBezTo>
                  <a:pt x="16" y="238"/>
                  <a:pt x="16" y="238"/>
                  <a:pt x="16" y="238"/>
                </a:cubicBezTo>
                <a:cubicBezTo>
                  <a:pt x="16" y="238"/>
                  <a:pt x="16" y="238"/>
                  <a:pt x="16" y="238"/>
                </a:cubicBezTo>
                <a:cubicBezTo>
                  <a:pt x="16" y="238"/>
                  <a:pt x="16" y="238"/>
                  <a:pt x="16" y="238"/>
                </a:cubicBezTo>
                <a:cubicBezTo>
                  <a:pt x="16" y="239"/>
                  <a:pt x="16" y="239"/>
                  <a:pt x="16" y="239"/>
                </a:cubicBezTo>
                <a:cubicBezTo>
                  <a:pt x="16" y="239"/>
                  <a:pt x="16" y="239"/>
                  <a:pt x="16" y="239"/>
                </a:cubicBezTo>
                <a:cubicBezTo>
                  <a:pt x="16" y="238"/>
                  <a:pt x="17" y="238"/>
                  <a:pt x="17" y="238"/>
                </a:cubicBezTo>
                <a:cubicBezTo>
                  <a:pt x="17" y="238"/>
                  <a:pt x="17" y="237"/>
                  <a:pt x="17" y="238"/>
                </a:cubicBezTo>
                <a:cubicBezTo>
                  <a:pt x="17" y="238"/>
                  <a:pt x="17" y="238"/>
                  <a:pt x="17" y="238"/>
                </a:cubicBezTo>
                <a:cubicBezTo>
                  <a:pt x="18" y="238"/>
                  <a:pt x="18" y="238"/>
                  <a:pt x="18" y="238"/>
                </a:cubicBezTo>
                <a:cubicBezTo>
                  <a:pt x="18" y="238"/>
                  <a:pt x="17" y="238"/>
                  <a:pt x="17" y="238"/>
                </a:cubicBezTo>
                <a:cubicBezTo>
                  <a:pt x="17" y="238"/>
                  <a:pt x="17" y="238"/>
                  <a:pt x="17" y="238"/>
                </a:cubicBezTo>
                <a:cubicBezTo>
                  <a:pt x="17" y="238"/>
                  <a:pt x="17" y="238"/>
                  <a:pt x="17" y="238"/>
                </a:cubicBezTo>
                <a:cubicBezTo>
                  <a:pt x="16" y="239"/>
                  <a:pt x="16" y="239"/>
                  <a:pt x="16" y="239"/>
                </a:cubicBezTo>
                <a:cubicBezTo>
                  <a:pt x="16" y="240"/>
                  <a:pt x="16" y="240"/>
                  <a:pt x="16" y="240"/>
                </a:cubicBezTo>
                <a:cubicBezTo>
                  <a:pt x="16" y="240"/>
                  <a:pt x="16" y="240"/>
                  <a:pt x="16" y="240"/>
                </a:cubicBezTo>
                <a:cubicBezTo>
                  <a:pt x="16" y="240"/>
                  <a:pt x="16" y="240"/>
                  <a:pt x="16" y="240"/>
                </a:cubicBezTo>
                <a:cubicBezTo>
                  <a:pt x="16" y="240"/>
                  <a:pt x="16" y="240"/>
                  <a:pt x="16" y="240"/>
                </a:cubicBezTo>
                <a:cubicBezTo>
                  <a:pt x="16" y="240"/>
                  <a:pt x="15" y="240"/>
                  <a:pt x="15" y="241"/>
                </a:cubicBezTo>
                <a:cubicBezTo>
                  <a:pt x="15" y="241"/>
                  <a:pt x="15" y="242"/>
                  <a:pt x="15" y="243"/>
                </a:cubicBezTo>
                <a:cubicBezTo>
                  <a:pt x="15" y="243"/>
                  <a:pt x="15" y="243"/>
                  <a:pt x="15" y="244"/>
                </a:cubicBezTo>
                <a:cubicBezTo>
                  <a:pt x="15" y="244"/>
                  <a:pt x="15" y="244"/>
                  <a:pt x="15" y="244"/>
                </a:cubicBezTo>
                <a:cubicBezTo>
                  <a:pt x="15" y="244"/>
                  <a:pt x="15" y="244"/>
                  <a:pt x="15" y="244"/>
                </a:cubicBezTo>
                <a:cubicBezTo>
                  <a:pt x="15" y="244"/>
                  <a:pt x="15" y="244"/>
                  <a:pt x="15" y="244"/>
                </a:cubicBezTo>
                <a:cubicBezTo>
                  <a:pt x="15" y="243"/>
                  <a:pt x="15" y="243"/>
                  <a:pt x="16" y="243"/>
                </a:cubicBezTo>
                <a:cubicBezTo>
                  <a:pt x="16" y="243"/>
                  <a:pt x="16" y="242"/>
                  <a:pt x="16" y="242"/>
                </a:cubicBezTo>
                <a:cubicBezTo>
                  <a:pt x="16" y="242"/>
                  <a:pt x="16" y="242"/>
                  <a:pt x="17" y="242"/>
                </a:cubicBezTo>
                <a:cubicBezTo>
                  <a:pt x="17" y="242"/>
                  <a:pt x="17" y="242"/>
                  <a:pt x="17" y="242"/>
                </a:cubicBezTo>
                <a:cubicBezTo>
                  <a:pt x="17" y="242"/>
                  <a:pt x="17" y="242"/>
                  <a:pt x="17" y="242"/>
                </a:cubicBezTo>
                <a:cubicBezTo>
                  <a:pt x="17" y="242"/>
                  <a:pt x="17" y="243"/>
                  <a:pt x="16" y="243"/>
                </a:cubicBezTo>
                <a:cubicBezTo>
                  <a:pt x="16" y="243"/>
                  <a:pt x="16" y="243"/>
                  <a:pt x="16" y="244"/>
                </a:cubicBezTo>
                <a:cubicBezTo>
                  <a:pt x="16" y="244"/>
                  <a:pt x="16" y="244"/>
                  <a:pt x="15" y="244"/>
                </a:cubicBezTo>
                <a:cubicBezTo>
                  <a:pt x="15" y="245"/>
                  <a:pt x="15" y="245"/>
                  <a:pt x="15" y="245"/>
                </a:cubicBezTo>
                <a:cubicBezTo>
                  <a:pt x="15" y="245"/>
                  <a:pt x="14" y="246"/>
                  <a:pt x="14" y="246"/>
                </a:cubicBezTo>
                <a:cubicBezTo>
                  <a:pt x="14" y="246"/>
                  <a:pt x="14" y="247"/>
                  <a:pt x="14" y="247"/>
                </a:cubicBezTo>
                <a:cubicBezTo>
                  <a:pt x="14" y="247"/>
                  <a:pt x="14" y="247"/>
                  <a:pt x="13" y="247"/>
                </a:cubicBezTo>
                <a:cubicBezTo>
                  <a:pt x="13" y="247"/>
                  <a:pt x="13" y="247"/>
                  <a:pt x="13" y="247"/>
                </a:cubicBezTo>
                <a:cubicBezTo>
                  <a:pt x="13" y="246"/>
                  <a:pt x="13" y="246"/>
                  <a:pt x="14" y="246"/>
                </a:cubicBezTo>
                <a:cubicBezTo>
                  <a:pt x="14" y="246"/>
                  <a:pt x="14" y="245"/>
                  <a:pt x="14" y="245"/>
                </a:cubicBezTo>
                <a:cubicBezTo>
                  <a:pt x="14" y="245"/>
                  <a:pt x="14" y="245"/>
                  <a:pt x="14" y="244"/>
                </a:cubicBezTo>
                <a:cubicBezTo>
                  <a:pt x="14" y="244"/>
                  <a:pt x="14" y="244"/>
                  <a:pt x="14" y="244"/>
                </a:cubicBezTo>
                <a:cubicBezTo>
                  <a:pt x="14" y="244"/>
                  <a:pt x="14" y="244"/>
                  <a:pt x="14" y="244"/>
                </a:cubicBezTo>
                <a:cubicBezTo>
                  <a:pt x="14" y="244"/>
                  <a:pt x="14" y="243"/>
                  <a:pt x="14" y="243"/>
                </a:cubicBezTo>
                <a:cubicBezTo>
                  <a:pt x="14" y="243"/>
                  <a:pt x="13" y="243"/>
                  <a:pt x="13" y="243"/>
                </a:cubicBezTo>
                <a:cubicBezTo>
                  <a:pt x="13" y="242"/>
                  <a:pt x="13" y="242"/>
                  <a:pt x="13" y="242"/>
                </a:cubicBezTo>
                <a:cubicBezTo>
                  <a:pt x="13" y="242"/>
                  <a:pt x="13" y="242"/>
                  <a:pt x="13" y="242"/>
                </a:cubicBezTo>
                <a:cubicBezTo>
                  <a:pt x="13" y="242"/>
                  <a:pt x="13" y="242"/>
                  <a:pt x="13" y="242"/>
                </a:cubicBezTo>
                <a:cubicBezTo>
                  <a:pt x="13" y="242"/>
                  <a:pt x="13" y="243"/>
                  <a:pt x="13" y="243"/>
                </a:cubicBezTo>
                <a:cubicBezTo>
                  <a:pt x="13" y="243"/>
                  <a:pt x="13" y="243"/>
                  <a:pt x="13" y="243"/>
                </a:cubicBezTo>
                <a:cubicBezTo>
                  <a:pt x="13" y="243"/>
                  <a:pt x="12" y="243"/>
                  <a:pt x="12" y="243"/>
                </a:cubicBezTo>
                <a:cubicBezTo>
                  <a:pt x="12" y="243"/>
                  <a:pt x="12" y="243"/>
                  <a:pt x="12" y="243"/>
                </a:cubicBezTo>
                <a:cubicBezTo>
                  <a:pt x="12" y="243"/>
                  <a:pt x="12" y="243"/>
                  <a:pt x="12" y="243"/>
                </a:cubicBezTo>
                <a:cubicBezTo>
                  <a:pt x="12" y="243"/>
                  <a:pt x="12" y="243"/>
                  <a:pt x="12" y="243"/>
                </a:cubicBezTo>
                <a:cubicBezTo>
                  <a:pt x="13" y="243"/>
                  <a:pt x="13" y="243"/>
                  <a:pt x="13" y="242"/>
                </a:cubicBezTo>
                <a:cubicBezTo>
                  <a:pt x="13" y="242"/>
                  <a:pt x="13" y="242"/>
                  <a:pt x="13" y="242"/>
                </a:cubicBezTo>
                <a:cubicBezTo>
                  <a:pt x="13" y="242"/>
                  <a:pt x="13" y="242"/>
                  <a:pt x="13" y="242"/>
                </a:cubicBezTo>
                <a:cubicBezTo>
                  <a:pt x="13" y="241"/>
                  <a:pt x="12" y="242"/>
                  <a:pt x="12" y="242"/>
                </a:cubicBezTo>
                <a:cubicBezTo>
                  <a:pt x="12" y="242"/>
                  <a:pt x="12" y="242"/>
                  <a:pt x="12" y="242"/>
                </a:cubicBezTo>
                <a:cubicBezTo>
                  <a:pt x="12" y="242"/>
                  <a:pt x="12" y="242"/>
                  <a:pt x="12" y="242"/>
                </a:cubicBezTo>
                <a:cubicBezTo>
                  <a:pt x="12" y="242"/>
                  <a:pt x="12" y="242"/>
                  <a:pt x="12" y="241"/>
                </a:cubicBezTo>
                <a:cubicBezTo>
                  <a:pt x="12" y="241"/>
                  <a:pt x="12" y="241"/>
                  <a:pt x="12" y="241"/>
                </a:cubicBezTo>
                <a:cubicBezTo>
                  <a:pt x="12" y="241"/>
                  <a:pt x="13" y="240"/>
                  <a:pt x="13" y="240"/>
                </a:cubicBezTo>
                <a:cubicBezTo>
                  <a:pt x="13" y="240"/>
                  <a:pt x="13" y="240"/>
                  <a:pt x="13" y="240"/>
                </a:cubicBezTo>
                <a:cubicBezTo>
                  <a:pt x="13" y="239"/>
                  <a:pt x="13" y="239"/>
                  <a:pt x="13" y="240"/>
                </a:cubicBezTo>
                <a:cubicBezTo>
                  <a:pt x="13" y="240"/>
                  <a:pt x="13" y="240"/>
                  <a:pt x="13" y="240"/>
                </a:cubicBezTo>
                <a:cubicBezTo>
                  <a:pt x="13" y="240"/>
                  <a:pt x="14" y="240"/>
                  <a:pt x="14" y="239"/>
                </a:cubicBezTo>
                <a:cubicBezTo>
                  <a:pt x="14" y="239"/>
                  <a:pt x="14" y="239"/>
                  <a:pt x="14" y="239"/>
                </a:cubicBezTo>
                <a:cubicBezTo>
                  <a:pt x="14" y="239"/>
                  <a:pt x="14" y="239"/>
                  <a:pt x="14" y="239"/>
                </a:cubicBezTo>
                <a:cubicBezTo>
                  <a:pt x="14" y="239"/>
                  <a:pt x="14" y="239"/>
                  <a:pt x="14" y="239"/>
                </a:cubicBezTo>
                <a:cubicBezTo>
                  <a:pt x="13" y="239"/>
                  <a:pt x="13" y="239"/>
                  <a:pt x="13" y="239"/>
                </a:cubicBezTo>
                <a:cubicBezTo>
                  <a:pt x="13" y="239"/>
                  <a:pt x="13" y="239"/>
                  <a:pt x="13" y="239"/>
                </a:cubicBezTo>
                <a:cubicBezTo>
                  <a:pt x="13" y="239"/>
                  <a:pt x="12" y="239"/>
                  <a:pt x="12" y="239"/>
                </a:cubicBezTo>
                <a:cubicBezTo>
                  <a:pt x="12" y="239"/>
                  <a:pt x="12" y="239"/>
                  <a:pt x="12" y="239"/>
                </a:cubicBezTo>
                <a:cubicBezTo>
                  <a:pt x="12" y="239"/>
                  <a:pt x="12" y="239"/>
                  <a:pt x="12" y="239"/>
                </a:cubicBezTo>
                <a:cubicBezTo>
                  <a:pt x="12" y="239"/>
                  <a:pt x="12" y="239"/>
                  <a:pt x="12" y="239"/>
                </a:cubicBezTo>
                <a:cubicBezTo>
                  <a:pt x="12" y="239"/>
                  <a:pt x="11" y="239"/>
                  <a:pt x="11" y="239"/>
                </a:cubicBezTo>
                <a:cubicBezTo>
                  <a:pt x="11" y="239"/>
                  <a:pt x="11" y="238"/>
                  <a:pt x="11" y="239"/>
                </a:cubicBezTo>
                <a:cubicBezTo>
                  <a:pt x="10" y="239"/>
                  <a:pt x="10" y="239"/>
                  <a:pt x="10" y="239"/>
                </a:cubicBezTo>
                <a:cubicBezTo>
                  <a:pt x="10" y="239"/>
                  <a:pt x="10" y="239"/>
                  <a:pt x="10" y="239"/>
                </a:cubicBezTo>
                <a:cubicBezTo>
                  <a:pt x="10" y="239"/>
                  <a:pt x="9" y="240"/>
                  <a:pt x="9" y="240"/>
                </a:cubicBezTo>
                <a:cubicBezTo>
                  <a:pt x="9" y="240"/>
                  <a:pt x="9" y="240"/>
                  <a:pt x="10" y="241"/>
                </a:cubicBezTo>
                <a:cubicBezTo>
                  <a:pt x="9" y="241"/>
                  <a:pt x="9" y="241"/>
                  <a:pt x="9" y="241"/>
                </a:cubicBezTo>
                <a:cubicBezTo>
                  <a:pt x="9" y="241"/>
                  <a:pt x="9" y="240"/>
                  <a:pt x="9" y="240"/>
                </a:cubicBezTo>
                <a:cubicBezTo>
                  <a:pt x="9" y="240"/>
                  <a:pt x="8" y="240"/>
                  <a:pt x="8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7" y="240"/>
                  <a:pt x="6" y="240"/>
                  <a:pt x="6" y="240"/>
                </a:cubicBezTo>
                <a:cubicBezTo>
                  <a:pt x="6" y="240"/>
                  <a:pt x="5" y="240"/>
                  <a:pt x="5" y="240"/>
                </a:cubicBezTo>
                <a:cubicBezTo>
                  <a:pt x="5" y="240"/>
                  <a:pt x="5" y="240"/>
                  <a:pt x="5" y="240"/>
                </a:cubicBezTo>
                <a:cubicBezTo>
                  <a:pt x="5" y="241"/>
                  <a:pt x="5" y="241"/>
                  <a:pt x="5" y="241"/>
                </a:cubicBezTo>
                <a:cubicBezTo>
                  <a:pt x="5" y="241"/>
                  <a:pt x="5" y="241"/>
                  <a:pt x="5" y="241"/>
                </a:cubicBezTo>
                <a:cubicBezTo>
                  <a:pt x="5" y="241"/>
                  <a:pt x="6" y="242"/>
                  <a:pt x="6" y="242"/>
                </a:cubicBezTo>
                <a:cubicBezTo>
                  <a:pt x="5" y="242"/>
                  <a:pt x="5" y="242"/>
                  <a:pt x="5" y="242"/>
                </a:cubicBezTo>
                <a:cubicBezTo>
                  <a:pt x="5" y="242"/>
                  <a:pt x="6" y="243"/>
                  <a:pt x="6" y="243"/>
                </a:cubicBezTo>
                <a:cubicBezTo>
                  <a:pt x="6" y="243"/>
                  <a:pt x="6" y="242"/>
                  <a:pt x="6" y="242"/>
                </a:cubicBezTo>
                <a:cubicBezTo>
                  <a:pt x="7" y="242"/>
                  <a:pt x="7" y="242"/>
                  <a:pt x="7" y="242"/>
                </a:cubicBezTo>
                <a:cubicBezTo>
                  <a:pt x="7" y="241"/>
                  <a:pt x="7" y="241"/>
                  <a:pt x="8" y="241"/>
                </a:cubicBezTo>
                <a:cubicBezTo>
                  <a:pt x="8" y="241"/>
                  <a:pt x="8" y="242"/>
                  <a:pt x="7" y="242"/>
                </a:cubicBezTo>
                <a:cubicBezTo>
                  <a:pt x="7" y="242"/>
                  <a:pt x="7" y="242"/>
                  <a:pt x="7" y="242"/>
                </a:cubicBezTo>
                <a:cubicBezTo>
                  <a:pt x="7" y="243"/>
                  <a:pt x="7" y="243"/>
                  <a:pt x="7" y="243"/>
                </a:cubicBezTo>
                <a:cubicBezTo>
                  <a:pt x="7" y="243"/>
                  <a:pt x="7" y="243"/>
                  <a:pt x="7" y="243"/>
                </a:cubicBezTo>
                <a:cubicBezTo>
                  <a:pt x="7" y="243"/>
                  <a:pt x="7" y="243"/>
                  <a:pt x="7" y="243"/>
                </a:cubicBezTo>
                <a:cubicBezTo>
                  <a:pt x="7" y="243"/>
                  <a:pt x="7" y="243"/>
                  <a:pt x="7" y="243"/>
                </a:cubicBezTo>
                <a:cubicBezTo>
                  <a:pt x="7" y="243"/>
                  <a:pt x="7" y="243"/>
                  <a:pt x="7" y="243"/>
                </a:cubicBezTo>
                <a:cubicBezTo>
                  <a:pt x="6" y="243"/>
                  <a:pt x="6" y="243"/>
                  <a:pt x="6" y="243"/>
                </a:cubicBezTo>
                <a:cubicBezTo>
                  <a:pt x="6" y="244"/>
                  <a:pt x="6" y="244"/>
                  <a:pt x="6" y="244"/>
                </a:cubicBezTo>
                <a:cubicBezTo>
                  <a:pt x="6" y="244"/>
                  <a:pt x="6" y="244"/>
                  <a:pt x="5" y="244"/>
                </a:cubicBezTo>
                <a:cubicBezTo>
                  <a:pt x="5" y="244"/>
                  <a:pt x="5" y="244"/>
                  <a:pt x="5" y="244"/>
                </a:cubicBezTo>
                <a:cubicBezTo>
                  <a:pt x="5" y="243"/>
                  <a:pt x="5" y="244"/>
                  <a:pt x="5" y="244"/>
                </a:cubicBezTo>
                <a:cubicBezTo>
                  <a:pt x="5" y="244"/>
                  <a:pt x="5" y="244"/>
                  <a:pt x="5" y="244"/>
                </a:cubicBezTo>
                <a:cubicBezTo>
                  <a:pt x="5" y="244"/>
                  <a:pt x="4" y="244"/>
                  <a:pt x="4" y="245"/>
                </a:cubicBezTo>
                <a:cubicBezTo>
                  <a:pt x="4" y="245"/>
                  <a:pt x="4" y="245"/>
                  <a:pt x="4" y="245"/>
                </a:cubicBezTo>
                <a:cubicBezTo>
                  <a:pt x="4" y="245"/>
                  <a:pt x="4" y="245"/>
                  <a:pt x="3" y="246"/>
                </a:cubicBezTo>
                <a:cubicBezTo>
                  <a:pt x="3" y="246"/>
                  <a:pt x="3" y="246"/>
                  <a:pt x="3" y="246"/>
                </a:cubicBezTo>
                <a:cubicBezTo>
                  <a:pt x="3" y="246"/>
                  <a:pt x="3" y="246"/>
                  <a:pt x="3" y="246"/>
                </a:cubicBezTo>
                <a:cubicBezTo>
                  <a:pt x="3" y="247"/>
                  <a:pt x="3" y="247"/>
                  <a:pt x="3" y="247"/>
                </a:cubicBezTo>
                <a:cubicBezTo>
                  <a:pt x="3" y="247"/>
                  <a:pt x="3" y="247"/>
                  <a:pt x="3" y="247"/>
                </a:cubicBezTo>
                <a:cubicBezTo>
                  <a:pt x="3" y="247"/>
                  <a:pt x="3" y="247"/>
                  <a:pt x="2" y="247"/>
                </a:cubicBezTo>
                <a:cubicBezTo>
                  <a:pt x="2" y="247"/>
                  <a:pt x="2" y="247"/>
                  <a:pt x="2" y="247"/>
                </a:cubicBezTo>
                <a:cubicBezTo>
                  <a:pt x="2" y="247"/>
                  <a:pt x="2" y="247"/>
                  <a:pt x="2" y="247"/>
                </a:cubicBezTo>
                <a:cubicBezTo>
                  <a:pt x="2" y="247"/>
                  <a:pt x="2" y="247"/>
                  <a:pt x="2" y="247"/>
                </a:cubicBezTo>
                <a:cubicBezTo>
                  <a:pt x="1" y="248"/>
                  <a:pt x="1" y="249"/>
                  <a:pt x="1" y="249"/>
                </a:cubicBezTo>
                <a:cubicBezTo>
                  <a:pt x="1" y="249"/>
                  <a:pt x="1" y="249"/>
                  <a:pt x="1" y="250"/>
                </a:cubicBezTo>
                <a:cubicBezTo>
                  <a:pt x="1" y="250"/>
                  <a:pt x="1" y="250"/>
                  <a:pt x="1" y="250"/>
                </a:cubicBezTo>
                <a:cubicBezTo>
                  <a:pt x="1" y="250"/>
                  <a:pt x="2" y="250"/>
                  <a:pt x="2" y="250"/>
                </a:cubicBezTo>
                <a:cubicBezTo>
                  <a:pt x="2" y="251"/>
                  <a:pt x="2" y="251"/>
                  <a:pt x="2" y="251"/>
                </a:cubicBezTo>
                <a:cubicBezTo>
                  <a:pt x="2" y="251"/>
                  <a:pt x="3" y="251"/>
                  <a:pt x="3" y="251"/>
                </a:cubicBezTo>
                <a:cubicBezTo>
                  <a:pt x="3" y="251"/>
                  <a:pt x="3" y="251"/>
                  <a:pt x="4" y="250"/>
                </a:cubicBezTo>
                <a:cubicBezTo>
                  <a:pt x="4" y="250"/>
                  <a:pt x="4" y="250"/>
                  <a:pt x="4" y="250"/>
                </a:cubicBezTo>
                <a:cubicBezTo>
                  <a:pt x="3" y="249"/>
                  <a:pt x="3" y="249"/>
                  <a:pt x="3" y="249"/>
                </a:cubicBezTo>
                <a:cubicBezTo>
                  <a:pt x="3" y="249"/>
                  <a:pt x="3" y="249"/>
                  <a:pt x="3" y="249"/>
                </a:cubicBezTo>
                <a:cubicBezTo>
                  <a:pt x="3" y="249"/>
                  <a:pt x="3" y="249"/>
                  <a:pt x="3" y="249"/>
                </a:cubicBezTo>
                <a:cubicBezTo>
                  <a:pt x="2" y="249"/>
                  <a:pt x="2" y="249"/>
                  <a:pt x="2" y="248"/>
                </a:cubicBezTo>
                <a:cubicBezTo>
                  <a:pt x="2" y="248"/>
                  <a:pt x="2" y="248"/>
                  <a:pt x="3" y="248"/>
                </a:cubicBezTo>
                <a:cubicBezTo>
                  <a:pt x="3" y="248"/>
                  <a:pt x="3" y="248"/>
                  <a:pt x="3" y="248"/>
                </a:cubicBezTo>
                <a:cubicBezTo>
                  <a:pt x="3" y="248"/>
                  <a:pt x="3" y="248"/>
                  <a:pt x="3" y="248"/>
                </a:cubicBezTo>
                <a:cubicBezTo>
                  <a:pt x="4" y="248"/>
                  <a:pt x="4" y="248"/>
                  <a:pt x="4" y="248"/>
                </a:cubicBezTo>
                <a:cubicBezTo>
                  <a:pt x="4" y="248"/>
                  <a:pt x="5" y="247"/>
                  <a:pt x="6" y="247"/>
                </a:cubicBezTo>
                <a:cubicBezTo>
                  <a:pt x="6" y="246"/>
                  <a:pt x="6" y="246"/>
                  <a:pt x="6" y="246"/>
                </a:cubicBezTo>
                <a:cubicBezTo>
                  <a:pt x="6" y="246"/>
                  <a:pt x="6" y="247"/>
                  <a:pt x="6" y="247"/>
                </a:cubicBezTo>
                <a:cubicBezTo>
                  <a:pt x="6" y="247"/>
                  <a:pt x="6" y="247"/>
                  <a:pt x="5" y="247"/>
                </a:cubicBezTo>
                <a:cubicBezTo>
                  <a:pt x="5" y="248"/>
                  <a:pt x="5" y="248"/>
                  <a:pt x="5" y="248"/>
                </a:cubicBezTo>
                <a:cubicBezTo>
                  <a:pt x="5" y="249"/>
                  <a:pt x="6" y="249"/>
                  <a:pt x="6" y="249"/>
                </a:cubicBezTo>
                <a:cubicBezTo>
                  <a:pt x="6" y="249"/>
                  <a:pt x="7" y="249"/>
                  <a:pt x="7" y="249"/>
                </a:cubicBezTo>
                <a:cubicBezTo>
                  <a:pt x="7" y="249"/>
                  <a:pt x="7" y="249"/>
                  <a:pt x="7" y="249"/>
                </a:cubicBezTo>
                <a:cubicBezTo>
                  <a:pt x="7" y="250"/>
                  <a:pt x="8" y="250"/>
                  <a:pt x="8" y="250"/>
                </a:cubicBezTo>
                <a:cubicBezTo>
                  <a:pt x="8" y="250"/>
                  <a:pt x="8" y="250"/>
                  <a:pt x="8" y="250"/>
                </a:cubicBezTo>
                <a:cubicBezTo>
                  <a:pt x="8" y="250"/>
                  <a:pt x="8" y="250"/>
                  <a:pt x="8" y="250"/>
                </a:cubicBezTo>
                <a:cubicBezTo>
                  <a:pt x="8" y="250"/>
                  <a:pt x="9" y="250"/>
                  <a:pt x="9" y="250"/>
                </a:cubicBezTo>
                <a:cubicBezTo>
                  <a:pt x="9" y="250"/>
                  <a:pt x="9" y="250"/>
                  <a:pt x="10" y="250"/>
                </a:cubicBezTo>
                <a:cubicBezTo>
                  <a:pt x="9" y="250"/>
                  <a:pt x="9" y="250"/>
                  <a:pt x="9" y="250"/>
                </a:cubicBezTo>
                <a:cubicBezTo>
                  <a:pt x="8" y="250"/>
                  <a:pt x="8" y="250"/>
                  <a:pt x="8" y="250"/>
                </a:cubicBezTo>
                <a:cubicBezTo>
                  <a:pt x="8" y="250"/>
                  <a:pt x="8" y="250"/>
                  <a:pt x="8" y="250"/>
                </a:cubicBezTo>
                <a:cubicBezTo>
                  <a:pt x="8" y="249"/>
                  <a:pt x="8" y="249"/>
                  <a:pt x="8" y="249"/>
                </a:cubicBezTo>
                <a:cubicBezTo>
                  <a:pt x="9" y="249"/>
                  <a:pt x="10" y="249"/>
                  <a:pt x="10" y="249"/>
                </a:cubicBezTo>
                <a:cubicBezTo>
                  <a:pt x="10" y="249"/>
                  <a:pt x="10" y="249"/>
                  <a:pt x="11" y="249"/>
                </a:cubicBezTo>
                <a:cubicBezTo>
                  <a:pt x="11" y="249"/>
                  <a:pt x="11" y="249"/>
                  <a:pt x="11" y="249"/>
                </a:cubicBezTo>
                <a:cubicBezTo>
                  <a:pt x="11" y="250"/>
                  <a:pt x="11" y="250"/>
                  <a:pt x="11" y="250"/>
                </a:cubicBezTo>
                <a:cubicBezTo>
                  <a:pt x="11" y="250"/>
                  <a:pt x="11" y="250"/>
                  <a:pt x="11" y="251"/>
                </a:cubicBezTo>
                <a:cubicBezTo>
                  <a:pt x="11" y="251"/>
                  <a:pt x="12" y="251"/>
                  <a:pt x="12" y="251"/>
                </a:cubicBezTo>
                <a:cubicBezTo>
                  <a:pt x="12" y="251"/>
                  <a:pt x="12" y="251"/>
                  <a:pt x="12" y="251"/>
                </a:cubicBezTo>
                <a:cubicBezTo>
                  <a:pt x="12" y="251"/>
                  <a:pt x="12" y="251"/>
                  <a:pt x="12" y="251"/>
                </a:cubicBezTo>
                <a:cubicBezTo>
                  <a:pt x="12" y="252"/>
                  <a:pt x="12" y="252"/>
                  <a:pt x="12" y="252"/>
                </a:cubicBezTo>
                <a:cubicBezTo>
                  <a:pt x="12" y="252"/>
                  <a:pt x="12" y="252"/>
                  <a:pt x="12" y="252"/>
                </a:cubicBezTo>
                <a:cubicBezTo>
                  <a:pt x="12" y="252"/>
                  <a:pt x="11" y="252"/>
                  <a:pt x="11" y="252"/>
                </a:cubicBezTo>
                <a:cubicBezTo>
                  <a:pt x="11" y="252"/>
                  <a:pt x="11" y="252"/>
                  <a:pt x="11" y="252"/>
                </a:cubicBezTo>
                <a:cubicBezTo>
                  <a:pt x="11" y="252"/>
                  <a:pt x="11" y="252"/>
                  <a:pt x="11" y="252"/>
                </a:cubicBezTo>
                <a:cubicBezTo>
                  <a:pt x="11" y="252"/>
                  <a:pt x="11" y="253"/>
                  <a:pt x="11" y="253"/>
                </a:cubicBezTo>
                <a:cubicBezTo>
                  <a:pt x="11" y="253"/>
                  <a:pt x="11" y="253"/>
                  <a:pt x="11" y="253"/>
                </a:cubicBezTo>
                <a:cubicBezTo>
                  <a:pt x="11" y="253"/>
                  <a:pt x="11" y="254"/>
                  <a:pt x="11" y="254"/>
                </a:cubicBezTo>
                <a:cubicBezTo>
                  <a:pt x="11" y="254"/>
                  <a:pt x="11" y="254"/>
                  <a:pt x="11" y="254"/>
                </a:cubicBezTo>
                <a:cubicBezTo>
                  <a:pt x="10" y="254"/>
                  <a:pt x="10" y="255"/>
                  <a:pt x="9" y="256"/>
                </a:cubicBezTo>
                <a:cubicBezTo>
                  <a:pt x="9" y="256"/>
                  <a:pt x="9" y="256"/>
                  <a:pt x="9" y="256"/>
                </a:cubicBezTo>
                <a:cubicBezTo>
                  <a:pt x="9" y="256"/>
                  <a:pt x="9" y="257"/>
                  <a:pt x="10" y="257"/>
                </a:cubicBezTo>
                <a:cubicBezTo>
                  <a:pt x="10" y="257"/>
                  <a:pt x="10" y="257"/>
                  <a:pt x="11" y="257"/>
                </a:cubicBezTo>
                <a:cubicBezTo>
                  <a:pt x="11" y="257"/>
                  <a:pt x="11" y="257"/>
                  <a:pt x="11" y="257"/>
                </a:cubicBezTo>
                <a:cubicBezTo>
                  <a:pt x="11" y="257"/>
                  <a:pt x="12" y="257"/>
                  <a:pt x="12" y="258"/>
                </a:cubicBezTo>
                <a:cubicBezTo>
                  <a:pt x="12" y="258"/>
                  <a:pt x="12" y="258"/>
                  <a:pt x="12" y="258"/>
                </a:cubicBezTo>
                <a:cubicBezTo>
                  <a:pt x="12" y="258"/>
                  <a:pt x="11" y="258"/>
                  <a:pt x="11" y="258"/>
                </a:cubicBezTo>
                <a:cubicBezTo>
                  <a:pt x="11" y="258"/>
                  <a:pt x="11" y="258"/>
                  <a:pt x="11" y="258"/>
                </a:cubicBezTo>
                <a:cubicBezTo>
                  <a:pt x="11" y="258"/>
                  <a:pt x="11" y="258"/>
                  <a:pt x="11" y="258"/>
                </a:cubicBezTo>
                <a:cubicBezTo>
                  <a:pt x="11" y="258"/>
                  <a:pt x="11" y="258"/>
                  <a:pt x="11" y="258"/>
                </a:cubicBezTo>
                <a:cubicBezTo>
                  <a:pt x="10" y="258"/>
                  <a:pt x="10" y="258"/>
                  <a:pt x="10" y="258"/>
                </a:cubicBezTo>
                <a:cubicBezTo>
                  <a:pt x="10" y="258"/>
                  <a:pt x="10" y="258"/>
                  <a:pt x="10" y="258"/>
                </a:cubicBezTo>
                <a:cubicBezTo>
                  <a:pt x="10" y="258"/>
                  <a:pt x="10" y="258"/>
                  <a:pt x="10" y="258"/>
                </a:cubicBezTo>
                <a:cubicBezTo>
                  <a:pt x="10" y="258"/>
                  <a:pt x="10" y="258"/>
                  <a:pt x="10" y="258"/>
                </a:cubicBezTo>
                <a:cubicBezTo>
                  <a:pt x="10" y="258"/>
                  <a:pt x="10" y="258"/>
                  <a:pt x="10" y="258"/>
                </a:cubicBezTo>
                <a:cubicBezTo>
                  <a:pt x="9" y="257"/>
                  <a:pt x="9" y="257"/>
                  <a:pt x="9" y="257"/>
                </a:cubicBezTo>
                <a:cubicBezTo>
                  <a:pt x="9" y="257"/>
                  <a:pt x="8" y="257"/>
                  <a:pt x="8" y="258"/>
                </a:cubicBezTo>
                <a:cubicBezTo>
                  <a:pt x="8" y="258"/>
                  <a:pt x="8" y="258"/>
                  <a:pt x="8" y="258"/>
                </a:cubicBezTo>
                <a:cubicBezTo>
                  <a:pt x="8" y="258"/>
                  <a:pt x="8" y="258"/>
                  <a:pt x="8" y="259"/>
                </a:cubicBezTo>
                <a:cubicBezTo>
                  <a:pt x="8" y="259"/>
                  <a:pt x="8" y="259"/>
                  <a:pt x="8" y="259"/>
                </a:cubicBezTo>
                <a:cubicBezTo>
                  <a:pt x="8" y="259"/>
                  <a:pt x="8" y="260"/>
                  <a:pt x="9" y="260"/>
                </a:cubicBezTo>
                <a:cubicBezTo>
                  <a:pt x="9" y="260"/>
                  <a:pt x="9" y="260"/>
                  <a:pt x="9" y="259"/>
                </a:cubicBezTo>
                <a:cubicBezTo>
                  <a:pt x="10" y="259"/>
                  <a:pt x="10" y="259"/>
                  <a:pt x="10" y="259"/>
                </a:cubicBezTo>
                <a:cubicBezTo>
                  <a:pt x="10" y="259"/>
                  <a:pt x="10" y="260"/>
                  <a:pt x="10" y="260"/>
                </a:cubicBezTo>
                <a:cubicBezTo>
                  <a:pt x="10" y="260"/>
                  <a:pt x="10" y="260"/>
                  <a:pt x="10" y="260"/>
                </a:cubicBezTo>
                <a:cubicBezTo>
                  <a:pt x="10" y="260"/>
                  <a:pt x="9" y="260"/>
                  <a:pt x="9" y="260"/>
                </a:cubicBezTo>
                <a:cubicBezTo>
                  <a:pt x="9" y="260"/>
                  <a:pt x="9" y="260"/>
                  <a:pt x="9" y="261"/>
                </a:cubicBezTo>
                <a:cubicBezTo>
                  <a:pt x="9" y="261"/>
                  <a:pt x="10" y="261"/>
                  <a:pt x="10" y="261"/>
                </a:cubicBezTo>
                <a:cubicBezTo>
                  <a:pt x="10" y="261"/>
                  <a:pt x="10" y="261"/>
                  <a:pt x="11" y="261"/>
                </a:cubicBezTo>
                <a:cubicBezTo>
                  <a:pt x="11" y="261"/>
                  <a:pt x="11" y="261"/>
                  <a:pt x="11" y="261"/>
                </a:cubicBezTo>
                <a:cubicBezTo>
                  <a:pt x="11" y="261"/>
                  <a:pt x="11" y="261"/>
                  <a:pt x="12" y="261"/>
                </a:cubicBezTo>
                <a:cubicBezTo>
                  <a:pt x="12" y="261"/>
                  <a:pt x="12" y="261"/>
                  <a:pt x="12" y="261"/>
                </a:cubicBezTo>
                <a:cubicBezTo>
                  <a:pt x="12" y="261"/>
                  <a:pt x="12" y="261"/>
                  <a:pt x="12" y="261"/>
                </a:cubicBezTo>
                <a:cubicBezTo>
                  <a:pt x="12" y="261"/>
                  <a:pt x="12" y="261"/>
                  <a:pt x="12" y="261"/>
                </a:cubicBezTo>
                <a:cubicBezTo>
                  <a:pt x="12" y="261"/>
                  <a:pt x="12" y="261"/>
                  <a:pt x="12" y="261"/>
                </a:cubicBezTo>
                <a:cubicBezTo>
                  <a:pt x="12" y="260"/>
                  <a:pt x="12" y="260"/>
                  <a:pt x="12" y="260"/>
                </a:cubicBezTo>
                <a:cubicBezTo>
                  <a:pt x="12" y="261"/>
                  <a:pt x="12" y="261"/>
                  <a:pt x="12" y="261"/>
                </a:cubicBezTo>
                <a:cubicBezTo>
                  <a:pt x="13" y="261"/>
                  <a:pt x="13" y="261"/>
                  <a:pt x="13" y="261"/>
                </a:cubicBezTo>
                <a:cubicBezTo>
                  <a:pt x="13" y="261"/>
                  <a:pt x="13" y="261"/>
                  <a:pt x="13" y="261"/>
                </a:cubicBezTo>
                <a:cubicBezTo>
                  <a:pt x="13" y="261"/>
                  <a:pt x="13" y="261"/>
                  <a:pt x="13" y="261"/>
                </a:cubicBezTo>
                <a:cubicBezTo>
                  <a:pt x="13" y="261"/>
                  <a:pt x="13" y="261"/>
                  <a:pt x="13" y="261"/>
                </a:cubicBezTo>
                <a:cubicBezTo>
                  <a:pt x="14" y="261"/>
                  <a:pt x="14" y="261"/>
                  <a:pt x="14" y="261"/>
                </a:cubicBezTo>
                <a:cubicBezTo>
                  <a:pt x="14" y="261"/>
                  <a:pt x="14" y="261"/>
                  <a:pt x="14" y="261"/>
                </a:cubicBezTo>
                <a:cubicBezTo>
                  <a:pt x="14" y="261"/>
                  <a:pt x="14" y="261"/>
                  <a:pt x="14" y="261"/>
                </a:cubicBezTo>
                <a:cubicBezTo>
                  <a:pt x="13" y="260"/>
                  <a:pt x="13" y="260"/>
                  <a:pt x="12" y="260"/>
                </a:cubicBezTo>
                <a:cubicBezTo>
                  <a:pt x="12" y="260"/>
                  <a:pt x="12" y="260"/>
                  <a:pt x="12" y="260"/>
                </a:cubicBezTo>
                <a:cubicBezTo>
                  <a:pt x="12" y="260"/>
                  <a:pt x="12" y="260"/>
                  <a:pt x="12" y="260"/>
                </a:cubicBezTo>
                <a:cubicBezTo>
                  <a:pt x="13" y="260"/>
                  <a:pt x="13" y="260"/>
                  <a:pt x="13" y="260"/>
                </a:cubicBezTo>
                <a:cubicBezTo>
                  <a:pt x="14" y="260"/>
                  <a:pt x="14" y="260"/>
                  <a:pt x="14" y="260"/>
                </a:cubicBezTo>
                <a:cubicBezTo>
                  <a:pt x="14" y="259"/>
                  <a:pt x="14" y="259"/>
                  <a:pt x="15" y="258"/>
                </a:cubicBezTo>
                <a:cubicBezTo>
                  <a:pt x="15" y="258"/>
                  <a:pt x="15" y="258"/>
                  <a:pt x="15" y="258"/>
                </a:cubicBezTo>
                <a:cubicBezTo>
                  <a:pt x="15" y="258"/>
                  <a:pt x="15" y="258"/>
                  <a:pt x="15" y="258"/>
                </a:cubicBezTo>
                <a:cubicBezTo>
                  <a:pt x="15" y="258"/>
                  <a:pt x="15" y="258"/>
                  <a:pt x="15" y="258"/>
                </a:cubicBezTo>
                <a:cubicBezTo>
                  <a:pt x="15" y="258"/>
                  <a:pt x="15" y="258"/>
                  <a:pt x="15" y="258"/>
                </a:cubicBezTo>
                <a:cubicBezTo>
                  <a:pt x="15" y="258"/>
                  <a:pt x="15" y="258"/>
                  <a:pt x="15" y="258"/>
                </a:cubicBezTo>
                <a:cubicBezTo>
                  <a:pt x="15" y="259"/>
                  <a:pt x="15" y="259"/>
                  <a:pt x="15" y="260"/>
                </a:cubicBezTo>
                <a:cubicBezTo>
                  <a:pt x="15" y="260"/>
                  <a:pt x="15" y="260"/>
                  <a:pt x="16" y="260"/>
                </a:cubicBezTo>
                <a:cubicBezTo>
                  <a:pt x="16" y="260"/>
                  <a:pt x="16" y="260"/>
                  <a:pt x="16" y="260"/>
                </a:cubicBezTo>
                <a:cubicBezTo>
                  <a:pt x="16" y="260"/>
                  <a:pt x="16" y="261"/>
                  <a:pt x="16" y="261"/>
                </a:cubicBezTo>
                <a:cubicBezTo>
                  <a:pt x="16" y="261"/>
                  <a:pt x="16" y="261"/>
                  <a:pt x="16" y="261"/>
                </a:cubicBezTo>
                <a:cubicBezTo>
                  <a:pt x="15" y="261"/>
                  <a:pt x="15" y="261"/>
                  <a:pt x="14" y="261"/>
                </a:cubicBezTo>
                <a:cubicBezTo>
                  <a:pt x="14" y="261"/>
                  <a:pt x="15" y="262"/>
                  <a:pt x="15" y="262"/>
                </a:cubicBezTo>
                <a:cubicBezTo>
                  <a:pt x="15" y="262"/>
                  <a:pt x="15" y="262"/>
                  <a:pt x="15" y="262"/>
                </a:cubicBezTo>
                <a:cubicBezTo>
                  <a:pt x="15" y="262"/>
                  <a:pt x="15" y="262"/>
                  <a:pt x="15" y="262"/>
                </a:cubicBezTo>
                <a:cubicBezTo>
                  <a:pt x="16" y="262"/>
                  <a:pt x="16" y="262"/>
                  <a:pt x="16" y="263"/>
                </a:cubicBezTo>
                <a:cubicBezTo>
                  <a:pt x="16" y="263"/>
                  <a:pt x="16" y="263"/>
                  <a:pt x="17" y="263"/>
                </a:cubicBezTo>
                <a:cubicBezTo>
                  <a:pt x="17" y="264"/>
                  <a:pt x="17" y="264"/>
                  <a:pt x="17" y="264"/>
                </a:cubicBezTo>
                <a:cubicBezTo>
                  <a:pt x="17" y="264"/>
                  <a:pt x="17" y="264"/>
                  <a:pt x="17" y="264"/>
                </a:cubicBezTo>
                <a:cubicBezTo>
                  <a:pt x="17" y="264"/>
                  <a:pt x="17" y="264"/>
                  <a:pt x="17" y="264"/>
                </a:cubicBezTo>
                <a:cubicBezTo>
                  <a:pt x="17" y="264"/>
                  <a:pt x="17" y="264"/>
                  <a:pt x="16" y="264"/>
                </a:cubicBezTo>
                <a:cubicBezTo>
                  <a:pt x="16" y="264"/>
                  <a:pt x="16" y="264"/>
                  <a:pt x="16" y="264"/>
                </a:cubicBezTo>
                <a:cubicBezTo>
                  <a:pt x="16" y="264"/>
                  <a:pt x="16" y="264"/>
                  <a:pt x="16" y="264"/>
                </a:cubicBezTo>
                <a:cubicBezTo>
                  <a:pt x="16" y="264"/>
                  <a:pt x="16" y="264"/>
                  <a:pt x="16" y="264"/>
                </a:cubicBezTo>
                <a:cubicBezTo>
                  <a:pt x="16" y="263"/>
                  <a:pt x="15" y="263"/>
                  <a:pt x="15" y="263"/>
                </a:cubicBezTo>
                <a:cubicBezTo>
                  <a:pt x="15" y="263"/>
                  <a:pt x="15" y="263"/>
                  <a:pt x="14" y="263"/>
                </a:cubicBezTo>
                <a:cubicBezTo>
                  <a:pt x="14" y="263"/>
                  <a:pt x="14" y="262"/>
                  <a:pt x="14" y="262"/>
                </a:cubicBezTo>
                <a:cubicBezTo>
                  <a:pt x="14" y="262"/>
                  <a:pt x="14" y="262"/>
                  <a:pt x="14" y="262"/>
                </a:cubicBezTo>
                <a:cubicBezTo>
                  <a:pt x="13" y="262"/>
                  <a:pt x="13" y="262"/>
                  <a:pt x="13" y="262"/>
                </a:cubicBezTo>
                <a:cubicBezTo>
                  <a:pt x="13" y="262"/>
                  <a:pt x="13" y="262"/>
                  <a:pt x="12" y="262"/>
                </a:cubicBezTo>
                <a:cubicBezTo>
                  <a:pt x="12" y="262"/>
                  <a:pt x="11" y="262"/>
                  <a:pt x="11" y="262"/>
                </a:cubicBezTo>
                <a:cubicBezTo>
                  <a:pt x="11" y="262"/>
                  <a:pt x="11" y="262"/>
                  <a:pt x="11" y="262"/>
                </a:cubicBezTo>
                <a:cubicBezTo>
                  <a:pt x="10" y="262"/>
                  <a:pt x="10" y="262"/>
                  <a:pt x="10" y="262"/>
                </a:cubicBezTo>
                <a:cubicBezTo>
                  <a:pt x="10" y="261"/>
                  <a:pt x="9" y="261"/>
                  <a:pt x="9" y="261"/>
                </a:cubicBezTo>
                <a:cubicBezTo>
                  <a:pt x="9" y="261"/>
                  <a:pt x="9" y="261"/>
                  <a:pt x="9" y="261"/>
                </a:cubicBezTo>
                <a:cubicBezTo>
                  <a:pt x="9" y="262"/>
                  <a:pt x="9" y="262"/>
                  <a:pt x="9" y="262"/>
                </a:cubicBezTo>
                <a:cubicBezTo>
                  <a:pt x="8" y="262"/>
                  <a:pt x="8" y="262"/>
                  <a:pt x="8" y="262"/>
                </a:cubicBezTo>
                <a:cubicBezTo>
                  <a:pt x="8" y="263"/>
                  <a:pt x="9" y="263"/>
                  <a:pt x="9" y="263"/>
                </a:cubicBezTo>
                <a:cubicBezTo>
                  <a:pt x="9" y="264"/>
                  <a:pt x="9" y="264"/>
                  <a:pt x="9" y="264"/>
                </a:cubicBezTo>
                <a:cubicBezTo>
                  <a:pt x="9" y="264"/>
                  <a:pt x="9" y="265"/>
                  <a:pt x="9" y="265"/>
                </a:cubicBezTo>
                <a:cubicBezTo>
                  <a:pt x="9" y="265"/>
                  <a:pt x="9" y="265"/>
                  <a:pt x="9" y="265"/>
                </a:cubicBezTo>
                <a:cubicBezTo>
                  <a:pt x="9" y="265"/>
                  <a:pt x="9" y="265"/>
                  <a:pt x="9" y="265"/>
                </a:cubicBezTo>
                <a:cubicBezTo>
                  <a:pt x="9" y="266"/>
                  <a:pt x="10" y="266"/>
                  <a:pt x="10" y="266"/>
                </a:cubicBezTo>
                <a:cubicBezTo>
                  <a:pt x="10" y="266"/>
                  <a:pt x="10" y="266"/>
                  <a:pt x="10" y="267"/>
                </a:cubicBezTo>
                <a:cubicBezTo>
                  <a:pt x="10" y="267"/>
                  <a:pt x="10" y="266"/>
                  <a:pt x="10" y="266"/>
                </a:cubicBezTo>
                <a:cubicBezTo>
                  <a:pt x="10" y="266"/>
                  <a:pt x="10" y="266"/>
                  <a:pt x="10" y="267"/>
                </a:cubicBezTo>
                <a:cubicBezTo>
                  <a:pt x="9" y="267"/>
                  <a:pt x="10" y="267"/>
                  <a:pt x="10" y="267"/>
                </a:cubicBezTo>
                <a:cubicBezTo>
                  <a:pt x="10" y="268"/>
                  <a:pt x="10" y="268"/>
                  <a:pt x="10" y="268"/>
                </a:cubicBezTo>
                <a:cubicBezTo>
                  <a:pt x="10" y="267"/>
                  <a:pt x="11" y="267"/>
                  <a:pt x="11" y="267"/>
                </a:cubicBezTo>
                <a:cubicBezTo>
                  <a:pt x="11" y="267"/>
                  <a:pt x="11" y="267"/>
                  <a:pt x="12" y="267"/>
                </a:cubicBezTo>
                <a:cubicBezTo>
                  <a:pt x="12" y="267"/>
                  <a:pt x="13" y="267"/>
                  <a:pt x="13" y="268"/>
                </a:cubicBezTo>
                <a:cubicBezTo>
                  <a:pt x="13" y="268"/>
                  <a:pt x="13" y="268"/>
                  <a:pt x="13" y="268"/>
                </a:cubicBezTo>
                <a:cubicBezTo>
                  <a:pt x="13" y="268"/>
                  <a:pt x="12" y="268"/>
                  <a:pt x="12" y="268"/>
                </a:cubicBezTo>
                <a:cubicBezTo>
                  <a:pt x="12" y="268"/>
                  <a:pt x="12" y="268"/>
                  <a:pt x="12" y="267"/>
                </a:cubicBezTo>
                <a:cubicBezTo>
                  <a:pt x="12" y="267"/>
                  <a:pt x="11" y="267"/>
                  <a:pt x="11" y="267"/>
                </a:cubicBezTo>
                <a:cubicBezTo>
                  <a:pt x="11" y="267"/>
                  <a:pt x="11" y="267"/>
                  <a:pt x="11" y="267"/>
                </a:cubicBezTo>
                <a:cubicBezTo>
                  <a:pt x="11" y="268"/>
                  <a:pt x="11" y="268"/>
                  <a:pt x="10" y="268"/>
                </a:cubicBezTo>
                <a:cubicBezTo>
                  <a:pt x="10" y="268"/>
                  <a:pt x="10" y="268"/>
                  <a:pt x="10" y="269"/>
                </a:cubicBezTo>
                <a:cubicBezTo>
                  <a:pt x="10" y="269"/>
                  <a:pt x="10" y="269"/>
                  <a:pt x="10" y="269"/>
                </a:cubicBezTo>
                <a:cubicBezTo>
                  <a:pt x="10" y="269"/>
                  <a:pt x="11" y="269"/>
                  <a:pt x="10" y="269"/>
                </a:cubicBezTo>
                <a:cubicBezTo>
                  <a:pt x="11" y="269"/>
                  <a:pt x="11" y="270"/>
                  <a:pt x="11" y="270"/>
                </a:cubicBezTo>
                <a:cubicBezTo>
                  <a:pt x="11" y="270"/>
                  <a:pt x="10" y="270"/>
                  <a:pt x="10" y="270"/>
                </a:cubicBezTo>
                <a:cubicBezTo>
                  <a:pt x="10" y="270"/>
                  <a:pt x="10" y="270"/>
                  <a:pt x="10" y="270"/>
                </a:cubicBezTo>
                <a:cubicBezTo>
                  <a:pt x="10" y="271"/>
                  <a:pt x="10" y="271"/>
                  <a:pt x="10" y="271"/>
                </a:cubicBezTo>
                <a:cubicBezTo>
                  <a:pt x="10" y="271"/>
                  <a:pt x="10" y="272"/>
                  <a:pt x="10" y="272"/>
                </a:cubicBezTo>
                <a:cubicBezTo>
                  <a:pt x="9" y="272"/>
                  <a:pt x="9" y="271"/>
                  <a:pt x="9" y="271"/>
                </a:cubicBezTo>
                <a:cubicBezTo>
                  <a:pt x="9" y="271"/>
                  <a:pt x="9" y="270"/>
                  <a:pt x="9" y="270"/>
                </a:cubicBezTo>
                <a:cubicBezTo>
                  <a:pt x="9" y="270"/>
                  <a:pt x="9" y="270"/>
                  <a:pt x="9" y="270"/>
                </a:cubicBezTo>
                <a:cubicBezTo>
                  <a:pt x="9" y="270"/>
                  <a:pt x="8" y="270"/>
                  <a:pt x="8" y="270"/>
                </a:cubicBezTo>
                <a:cubicBezTo>
                  <a:pt x="8" y="270"/>
                  <a:pt x="8" y="270"/>
                  <a:pt x="8" y="269"/>
                </a:cubicBezTo>
                <a:cubicBezTo>
                  <a:pt x="8" y="269"/>
                  <a:pt x="8" y="269"/>
                  <a:pt x="8" y="269"/>
                </a:cubicBezTo>
                <a:cubicBezTo>
                  <a:pt x="7" y="269"/>
                  <a:pt x="7" y="269"/>
                  <a:pt x="7" y="269"/>
                </a:cubicBezTo>
                <a:cubicBezTo>
                  <a:pt x="7" y="269"/>
                  <a:pt x="7" y="269"/>
                  <a:pt x="7" y="269"/>
                </a:cubicBezTo>
                <a:cubicBezTo>
                  <a:pt x="6" y="269"/>
                  <a:pt x="6" y="269"/>
                  <a:pt x="6" y="269"/>
                </a:cubicBezTo>
                <a:cubicBezTo>
                  <a:pt x="6" y="269"/>
                  <a:pt x="5" y="269"/>
                  <a:pt x="5" y="269"/>
                </a:cubicBezTo>
                <a:cubicBezTo>
                  <a:pt x="5" y="269"/>
                  <a:pt x="4" y="270"/>
                  <a:pt x="4" y="270"/>
                </a:cubicBezTo>
                <a:cubicBezTo>
                  <a:pt x="4" y="271"/>
                  <a:pt x="4" y="271"/>
                  <a:pt x="4" y="271"/>
                </a:cubicBezTo>
                <a:cubicBezTo>
                  <a:pt x="3" y="271"/>
                  <a:pt x="3" y="271"/>
                  <a:pt x="3" y="271"/>
                </a:cubicBezTo>
                <a:cubicBezTo>
                  <a:pt x="3" y="271"/>
                  <a:pt x="3" y="271"/>
                  <a:pt x="3" y="271"/>
                </a:cubicBezTo>
                <a:cubicBezTo>
                  <a:pt x="3" y="270"/>
                  <a:pt x="3" y="270"/>
                  <a:pt x="2" y="270"/>
                </a:cubicBezTo>
                <a:cubicBezTo>
                  <a:pt x="2" y="270"/>
                  <a:pt x="2" y="270"/>
                  <a:pt x="2" y="271"/>
                </a:cubicBezTo>
                <a:cubicBezTo>
                  <a:pt x="2" y="271"/>
                  <a:pt x="2" y="270"/>
                  <a:pt x="1" y="270"/>
                </a:cubicBezTo>
                <a:cubicBezTo>
                  <a:pt x="1" y="271"/>
                  <a:pt x="1" y="271"/>
                  <a:pt x="1" y="271"/>
                </a:cubicBezTo>
                <a:cubicBezTo>
                  <a:pt x="1" y="271"/>
                  <a:pt x="1" y="272"/>
                  <a:pt x="2" y="273"/>
                </a:cubicBezTo>
                <a:cubicBezTo>
                  <a:pt x="1" y="273"/>
                  <a:pt x="1" y="273"/>
                  <a:pt x="0" y="272"/>
                </a:cubicBezTo>
                <a:cubicBezTo>
                  <a:pt x="0" y="273"/>
                  <a:pt x="1" y="273"/>
                  <a:pt x="1" y="273"/>
                </a:cubicBezTo>
                <a:cubicBezTo>
                  <a:pt x="1" y="273"/>
                  <a:pt x="1" y="273"/>
                  <a:pt x="1" y="273"/>
                </a:cubicBezTo>
                <a:cubicBezTo>
                  <a:pt x="2" y="273"/>
                  <a:pt x="2" y="273"/>
                  <a:pt x="2" y="273"/>
                </a:cubicBezTo>
                <a:cubicBezTo>
                  <a:pt x="2" y="273"/>
                  <a:pt x="2" y="273"/>
                  <a:pt x="2" y="273"/>
                </a:cubicBezTo>
                <a:cubicBezTo>
                  <a:pt x="2" y="273"/>
                  <a:pt x="2" y="273"/>
                  <a:pt x="2" y="273"/>
                </a:cubicBezTo>
                <a:cubicBezTo>
                  <a:pt x="2" y="273"/>
                  <a:pt x="2" y="273"/>
                  <a:pt x="2" y="273"/>
                </a:cubicBezTo>
                <a:cubicBezTo>
                  <a:pt x="2" y="273"/>
                  <a:pt x="2" y="273"/>
                  <a:pt x="2" y="273"/>
                </a:cubicBezTo>
                <a:cubicBezTo>
                  <a:pt x="2" y="274"/>
                  <a:pt x="1" y="274"/>
                  <a:pt x="1" y="275"/>
                </a:cubicBezTo>
                <a:cubicBezTo>
                  <a:pt x="1" y="275"/>
                  <a:pt x="1" y="275"/>
                  <a:pt x="1" y="275"/>
                </a:cubicBezTo>
                <a:cubicBezTo>
                  <a:pt x="1" y="275"/>
                  <a:pt x="1" y="275"/>
                  <a:pt x="1" y="275"/>
                </a:cubicBezTo>
                <a:cubicBezTo>
                  <a:pt x="2" y="275"/>
                  <a:pt x="2" y="275"/>
                  <a:pt x="2" y="275"/>
                </a:cubicBezTo>
                <a:cubicBezTo>
                  <a:pt x="3" y="275"/>
                  <a:pt x="3" y="274"/>
                  <a:pt x="3" y="274"/>
                </a:cubicBezTo>
                <a:cubicBezTo>
                  <a:pt x="3" y="274"/>
                  <a:pt x="3" y="274"/>
                  <a:pt x="4" y="274"/>
                </a:cubicBezTo>
                <a:cubicBezTo>
                  <a:pt x="4" y="273"/>
                  <a:pt x="4" y="273"/>
                  <a:pt x="4" y="272"/>
                </a:cubicBezTo>
                <a:cubicBezTo>
                  <a:pt x="5" y="272"/>
                  <a:pt x="5" y="272"/>
                  <a:pt x="5" y="272"/>
                </a:cubicBezTo>
                <a:cubicBezTo>
                  <a:pt x="5" y="272"/>
                  <a:pt x="5" y="272"/>
                  <a:pt x="5" y="272"/>
                </a:cubicBezTo>
                <a:cubicBezTo>
                  <a:pt x="5" y="272"/>
                  <a:pt x="5" y="272"/>
                  <a:pt x="5" y="272"/>
                </a:cubicBezTo>
                <a:cubicBezTo>
                  <a:pt x="5" y="271"/>
                  <a:pt x="5" y="270"/>
                  <a:pt x="6" y="270"/>
                </a:cubicBezTo>
                <a:cubicBezTo>
                  <a:pt x="6" y="270"/>
                  <a:pt x="6" y="270"/>
                  <a:pt x="6" y="271"/>
                </a:cubicBezTo>
                <a:cubicBezTo>
                  <a:pt x="5" y="271"/>
                  <a:pt x="5" y="271"/>
                  <a:pt x="6" y="272"/>
                </a:cubicBezTo>
                <a:cubicBezTo>
                  <a:pt x="6" y="272"/>
                  <a:pt x="6" y="272"/>
                  <a:pt x="6" y="272"/>
                </a:cubicBezTo>
                <a:cubicBezTo>
                  <a:pt x="6" y="272"/>
                  <a:pt x="6" y="272"/>
                  <a:pt x="6" y="272"/>
                </a:cubicBezTo>
                <a:cubicBezTo>
                  <a:pt x="6" y="272"/>
                  <a:pt x="6" y="272"/>
                  <a:pt x="6" y="273"/>
                </a:cubicBezTo>
                <a:cubicBezTo>
                  <a:pt x="6" y="273"/>
                  <a:pt x="6" y="273"/>
                  <a:pt x="5" y="273"/>
                </a:cubicBezTo>
                <a:cubicBezTo>
                  <a:pt x="5" y="273"/>
                  <a:pt x="5" y="273"/>
                  <a:pt x="5" y="273"/>
                </a:cubicBezTo>
                <a:cubicBezTo>
                  <a:pt x="4" y="273"/>
                  <a:pt x="4" y="274"/>
                  <a:pt x="4" y="274"/>
                </a:cubicBezTo>
                <a:cubicBezTo>
                  <a:pt x="4" y="274"/>
                  <a:pt x="5" y="274"/>
                  <a:pt x="5" y="274"/>
                </a:cubicBezTo>
                <a:cubicBezTo>
                  <a:pt x="5" y="274"/>
                  <a:pt x="4" y="274"/>
                  <a:pt x="4" y="274"/>
                </a:cubicBezTo>
                <a:cubicBezTo>
                  <a:pt x="4" y="275"/>
                  <a:pt x="4" y="275"/>
                  <a:pt x="3" y="275"/>
                </a:cubicBezTo>
                <a:cubicBezTo>
                  <a:pt x="3" y="275"/>
                  <a:pt x="3" y="275"/>
                  <a:pt x="3" y="275"/>
                </a:cubicBezTo>
                <a:cubicBezTo>
                  <a:pt x="3" y="275"/>
                  <a:pt x="3" y="275"/>
                  <a:pt x="3" y="275"/>
                </a:cubicBezTo>
                <a:cubicBezTo>
                  <a:pt x="3" y="275"/>
                  <a:pt x="2" y="275"/>
                  <a:pt x="2" y="276"/>
                </a:cubicBezTo>
                <a:cubicBezTo>
                  <a:pt x="2" y="276"/>
                  <a:pt x="2" y="276"/>
                  <a:pt x="3" y="277"/>
                </a:cubicBezTo>
                <a:cubicBezTo>
                  <a:pt x="3" y="277"/>
                  <a:pt x="3" y="277"/>
                  <a:pt x="3" y="277"/>
                </a:cubicBezTo>
                <a:cubicBezTo>
                  <a:pt x="3" y="277"/>
                  <a:pt x="3" y="278"/>
                  <a:pt x="3" y="278"/>
                </a:cubicBezTo>
                <a:cubicBezTo>
                  <a:pt x="3" y="278"/>
                  <a:pt x="3" y="278"/>
                  <a:pt x="4" y="278"/>
                </a:cubicBezTo>
                <a:cubicBezTo>
                  <a:pt x="4" y="278"/>
                  <a:pt x="4" y="278"/>
                  <a:pt x="4" y="278"/>
                </a:cubicBezTo>
                <a:cubicBezTo>
                  <a:pt x="4" y="279"/>
                  <a:pt x="4" y="279"/>
                  <a:pt x="3" y="279"/>
                </a:cubicBezTo>
                <a:cubicBezTo>
                  <a:pt x="3" y="279"/>
                  <a:pt x="3" y="279"/>
                  <a:pt x="4" y="279"/>
                </a:cubicBezTo>
                <a:cubicBezTo>
                  <a:pt x="4" y="279"/>
                  <a:pt x="4" y="279"/>
                  <a:pt x="4" y="279"/>
                </a:cubicBezTo>
                <a:cubicBezTo>
                  <a:pt x="4" y="280"/>
                  <a:pt x="4" y="280"/>
                  <a:pt x="4" y="280"/>
                </a:cubicBezTo>
                <a:cubicBezTo>
                  <a:pt x="4" y="280"/>
                  <a:pt x="4" y="281"/>
                  <a:pt x="4" y="281"/>
                </a:cubicBezTo>
                <a:cubicBezTo>
                  <a:pt x="5" y="282"/>
                  <a:pt x="5" y="282"/>
                  <a:pt x="5" y="282"/>
                </a:cubicBezTo>
                <a:cubicBezTo>
                  <a:pt x="6" y="282"/>
                  <a:pt x="6" y="281"/>
                  <a:pt x="6" y="280"/>
                </a:cubicBezTo>
                <a:cubicBezTo>
                  <a:pt x="6" y="280"/>
                  <a:pt x="6" y="279"/>
                  <a:pt x="6" y="279"/>
                </a:cubicBezTo>
                <a:cubicBezTo>
                  <a:pt x="6" y="279"/>
                  <a:pt x="6" y="278"/>
                  <a:pt x="7" y="278"/>
                </a:cubicBezTo>
                <a:cubicBezTo>
                  <a:pt x="7" y="279"/>
                  <a:pt x="6" y="279"/>
                  <a:pt x="6" y="280"/>
                </a:cubicBezTo>
                <a:cubicBezTo>
                  <a:pt x="6" y="280"/>
                  <a:pt x="6" y="280"/>
                  <a:pt x="6" y="280"/>
                </a:cubicBezTo>
                <a:cubicBezTo>
                  <a:pt x="6" y="281"/>
                  <a:pt x="7" y="281"/>
                  <a:pt x="7" y="282"/>
                </a:cubicBezTo>
                <a:cubicBezTo>
                  <a:pt x="7" y="282"/>
                  <a:pt x="7" y="282"/>
                  <a:pt x="7" y="282"/>
                </a:cubicBezTo>
                <a:cubicBezTo>
                  <a:pt x="7" y="282"/>
                  <a:pt x="7" y="282"/>
                  <a:pt x="6" y="282"/>
                </a:cubicBezTo>
                <a:cubicBezTo>
                  <a:pt x="6" y="282"/>
                  <a:pt x="6" y="282"/>
                  <a:pt x="6" y="282"/>
                </a:cubicBezTo>
                <a:cubicBezTo>
                  <a:pt x="6" y="282"/>
                  <a:pt x="6" y="283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6" y="283"/>
                  <a:pt x="6" y="284"/>
                  <a:pt x="6" y="284"/>
                </a:cubicBezTo>
                <a:cubicBezTo>
                  <a:pt x="6" y="284"/>
                  <a:pt x="7" y="284"/>
                  <a:pt x="7" y="284"/>
                </a:cubicBezTo>
                <a:cubicBezTo>
                  <a:pt x="8" y="284"/>
                  <a:pt x="8" y="284"/>
                  <a:pt x="9" y="284"/>
                </a:cubicBezTo>
                <a:cubicBezTo>
                  <a:pt x="9" y="283"/>
                  <a:pt x="9" y="283"/>
                  <a:pt x="9" y="283"/>
                </a:cubicBezTo>
                <a:cubicBezTo>
                  <a:pt x="9" y="283"/>
                  <a:pt x="9" y="283"/>
                  <a:pt x="9" y="283"/>
                </a:cubicBezTo>
                <a:cubicBezTo>
                  <a:pt x="10" y="282"/>
                  <a:pt x="9" y="282"/>
                  <a:pt x="9" y="281"/>
                </a:cubicBezTo>
                <a:cubicBezTo>
                  <a:pt x="9" y="281"/>
                  <a:pt x="10" y="281"/>
                  <a:pt x="10" y="281"/>
                </a:cubicBezTo>
                <a:cubicBezTo>
                  <a:pt x="10" y="280"/>
                  <a:pt x="10" y="280"/>
                  <a:pt x="10" y="280"/>
                </a:cubicBezTo>
                <a:cubicBezTo>
                  <a:pt x="10" y="280"/>
                  <a:pt x="9" y="280"/>
                  <a:pt x="9" y="280"/>
                </a:cubicBezTo>
                <a:cubicBezTo>
                  <a:pt x="9" y="280"/>
                  <a:pt x="9" y="279"/>
                  <a:pt x="9" y="279"/>
                </a:cubicBezTo>
                <a:cubicBezTo>
                  <a:pt x="9" y="279"/>
                  <a:pt x="9" y="279"/>
                  <a:pt x="10" y="279"/>
                </a:cubicBezTo>
                <a:cubicBezTo>
                  <a:pt x="10" y="279"/>
                  <a:pt x="10" y="279"/>
                  <a:pt x="10" y="279"/>
                </a:cubicBezTo>
                <a:cubicBezTo>
                  <a:pt x="11" y="279"/>
                  <a:pt x="11" y="278"/>
                  <a:pt x="11" y="278"/>
                </a:cubicBezTo>
                <a:cubicBezTo>
                  <a:pt x="11" y="278"/>
                  <a:pt x="11" y="278"/>
                  <a:pt x="11" y="278"/>
                </a:cubicBezTo>
                <a:cubicBezTo>
                  <a:pt x="12" y="278"/>
                  <a:pt x="12" y="277"/>
                  <a:pt x="12" y="276"/>
                </a:cubicBezTo>
                <a:cubicBezTo>
                  <a:pt x="12" y="276"/>
                  <a:pt x="12" y="275"/>
                  <a:pt x="12" y="275"/>
                </a:cubicBezTo>
                <a:cubicBezTo>
                  <a:pt x="12" y="275"/>
                  <a:pt x="12" y="274"/>
                  <a:pt x="12" y="274"/>
                </a:cubicBezTo>
                <a:cubicBezTo>
                  <a:pt x="12" y="274"/>
                  <a:pt x="12" y="275"/>
                  <a:pt x="12" y="275"/>
                </a:cubicBezTo>
                <a:cubicBezTo>
                  <a:pt x="13" y="275"/>
                  <a:pt x="13" y="275"/>
                  <a:pt x="13" y="275"/>
                </a:cubicBezTo>
                <a:cubicBezTo>
                  <a:pt x="13" y="275"/>
                  <a:pt x="13" y="275"/>
                  <a:pt x="13" y="275"/>
                </a:cubicBezTo>
                <a:cubicBezTo>
                  <a:pt x="13" y="275"/>
                  <a:pt x="13" y="275"/>
                  <a:pt x="13" y="275"/>
                </a:cubicBezTo>
                <a:cubicBezTo>
                  <a:pt x="13" y="275"/>
                  <a:pt x="13" y="275"/>
                  <a:pt x="12" y="275"/>
                </a:cubicBezTo>
                <a:cubicBezTo>
                  <a:pt x="12" y="275"/>
                  <a:pt x="12" y="276"/>
                  <a:pt x="12" y="276"/>
                </a:cubicBezTo>
                <a:cubicBezTo>
                  <a:pt x="12" y="276"/>
                  <a:pt x="12" y="277"/>
                  <a:pt x="12" y="277"/>
                </a:cubicBezTo>
                <a:cubicBezTo>
                  <a:pt x="12" y="278"/>
                  <a:pt x="12" y="278"/>
                  <a:pt x="12" y="278"/>
                </a:cubicBezTo>
                <a:cubicBezTo>
                  <a:pt x="13" y="278"/>
                  <a:pt x="13" y="278"/>
                  <a:pt x="13" y="278"/>
                </a:cubicBezTo>
                <a:cubicBezTo>
                  <a:pt x="13" y="278"/>
                  <a:pt x="13" y="278"/>
                  <a:pt x="14" y="278"/>
                </a:cubicBezTo>
                <a:cubicBezTo>
                  <a:pt x="14" y="279"/>
                  <a:pt x="14" y="279"/>
                  <a:pt x="14" y="280"/>
                </a:cubicBezTo>
                <a:cubicBezTo>
                  <a:pt x="13" y="279"/>
                  <a:pt x="13" y="279"/>
                  <a:pt x="13" y="279"/>
                </a:cubicBezTo>
                <a:cubicBezTo>
                  <a:pt x="13" y="278"/>
                  <a:pt x="12" y="279"/>
                  <a:pt x="12" y="279"/>
                </a:cubicBezTo>
                <a:cubicBezTo>
                  <a:pt x="11" y="279"/>
                  <a:pt x="11" y="279"/>
                  <a:pt x="11" y="279"/>
                </a:cubicBezTo>
                <a:cubicBezTo>
                  <a:pt x="11" y="279"/>
                  <a:pt x="10" y="279"/>
                  <a:pt x="10" y="280"/>
                </a:cubicBezTo>
                <a:cubicBezTo>
                  <a:pt x="10" y="280"/>
                  <a:pt x="11" y="280"/>
                  <a:pt x="11" y="281"/>
                </a:cubicBezTo>
                <a:cubicBezTo>
                  <a:pt x="11" y="281"/>
                  <a:pt x="11" y="281"/>
                  <a:pt x="11" y="281"/>
                </a:cubicBezTo>
                <a:cubicBezTo>
                  <a:pt x="10" y="282"/>
                  <a:pt x="10" y="282"/>
                  <a:pt x="10" y="282"/>
                </a:cubicBezTo>
                <a:cubicBezTo>
                  <a:pt x="10" y="282"/>
                  <a:pt x="11" y="282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11" y="282"/>
                  <a:pt x="12" y="282"/>
                  <a:pt x="12" y="282"/>
                </a:cubicBezTo>
                <a:cubicBezTo>
                  <a:pt x="12" y="283"/>
                  <a:pt x="12" y="283"/>
                  <a:pt x="12" y="283"/>
                </a:cubicBezTo>
                <a:cubicBezTo>
                  <a:pt x="12" y="283"/>
                  <a:pt x="12" y="283"/>
                  <a:pt x="12" y="283"/>
                </a:cubicBezTo>
                <a:cubicBezTo>
                  <a:pt x="12" y="283"/>
                  <a:pt x="12" y="282"/>
                  <a:pt x="12" y="282"/>
                </a:cubicBezTo>
                <a:cubicBezTo>
                  <a:pt x="12" y="282"/>
                  <a:pt x="12" y="281"/>
                  <a:pt x="13" y="281"/>
                </a:cubicBezTo>
                <a:cubicBezTo>
                  <a:pt x="13" y="281"/>
                  <a:pt x="13" y="281"/>
                  <a:pt x="13" y="282"/>
                </a:cubicBezTo>
                <a:cubicBezTo>
                  <a:pt x="13" y="282"/>
                  <a:pt x="13" y="282"/>
                  <a:pt x="14" y="282"/>
                </a:cubicBezTo>
                <a:cubicBezTo>
                  <a:pt x="14" y="282"/>
                  <a:pt x="14" y="282"/>
                  <a:pt x="14" y="282"/>
                </a:cubicBezTo>
                <a:cubicBezTo>
                  <a:pt x="14" y="282"/>
                  <a:pt x="13" y="282"/>
                  <a:pt x="13" y="282"/>
                </a:cubicBezTo>
                <a:cubicBezTo>
                  <a:pt x="13" y="282"/>
                  <a:pt x="13" y="283"/>
                  <a:pt x="13" y="283"/>
                </a:cubicBezTo>
                <a:cubicBezTo>
                  <a:pt x="13" y="283"/>
                  <a:pt x="13" y="283"/>
                  <a:pt x="13" y="283"/>
                </a:cubicBezTo>
                <a:cubicBezTo>
                  <a:pt x="13" y="283"/>
                  <a:pt x="13" y="283"/>
                  <a:pt x="13" y="284"/>
                </a:cubicBezTo>
                <a:cubicBezTo>
                  <a:pt x="14" y="284"/>
                  <a:pt x="13" y="284"/>
                  <a:pt x="13" y="284"/>
                </a:cubicBezTo>
                <a:cubicBezTo>
                  <a:pt x="13" y="284"/>
                  <a:pt x="13" y="284"/>
                  <a:pt x="13" y="284"/>
                </a:cubicBezTo>
                <a:cubicBezTo>
                  <a:pt x="13" y="284"/>
                  <a:pt x="13" y="284"/>
                  <a:pt x="12" y="284"/>
                </a:cubicBezTo>
                <a:cubicBezTo>
                  <a:pt x="12" y="283"/>
                  <a:pt x="11" y="283"/>
                  <a:pt x="11" y="283"/>
                </a:cubicBezTo>
                <a:cubicBezTo>
                  <a:pt x="11" y="283"/>
                  <a:pt x="10" y="283"/>
                  <a:pt x="10" y="283"/>
                </a:cubicBezTo>
                <a:cubicBezTo>
                  <a:pt x="10" y="283"/>
                  <a:pt x="10" y="283"/>
                  <a:pt x="10" y="283"/>
                </a:cubicBezTo>
                <a:cubicBezTo>
                  <a:pt x="10" y="283"/>
                  <a:pt x="10" y="283"/>
                  <a:pt x="10" y="283"/>
                </a:cubicBezTo>
                <a:cubicBezTo>
                  <a:pt x="10" y="284"/>
                  <a:pt x="10" y="284"/>
                  <a:pt x="10" y="284"/>
                </a:cubicBezTo>
                <a:cubicBezTo>
                  <a:pt x="10" y="284"/>
                  <a:pt x="11" y="284"/>
                  <a:pt x="11" y="285"/>
                </a:cubicBezTo>
                <a:cubicBezTo>
                  <a:pt x="11" y="285"/>
                  <a:pt x="11" y="285"/>
                  <a:pt x="11" y="285"/>
                </a:cubicBezTo>
                <a:cubicBezTo>
                  <a:pt x="11" y="285"/>
                  <a:pt x="11" y="286"/>
                  <a:pt x="11" y="286"/>
                </a:cubicBezTo>
                <a:cubicBezTo>
                  <a:pt x="11" y="286"/>
                  <a:pt x="11" y="286"/>
                  <a:pt x="11" y="286"/>
                </a:cubicBezTo>
                <a:cubicBezTo>
                  <a:pt x="11" y="285"/>
                  <a:pt x="11" y="285"/>
                  <a:pt x="11" y="285"/>
                </a:cubicBezTo>
                <a:cubicBezTo>
                  <a:pt x="11" y="285"/>
                  <a:pt x="10" y="285"/>
                  <a:pt x="10" y="285"/>
                </a:cubicBezTo>
                <a:cubicBezTo>
                  <a:pt x="10" y="284"/>
                  <a:pt x="10" y="284"/>
                  <a:pt x="9" y="284"/>
                </a:cubicBezTo>
                <a:cubicBezTo>
                  <a:pt x="9" y="284"/>
                  <a:pt x="8" y="284"/>
                  <a:pt x="8" y="285"/>
                </a:cubicBezTo>
                <a:cubicBezTo>
                  <a:pt x="8" y="285"/>
                  <a:pt x="8" y="285"/>
                  <a:pt x="8" y="285"/>
                </a:cubicBezTo>
                <a:cubicBezTo>
                  <a:pt x="8" y="285"/>
                  <a:pt x="8" y="285"/>
                  <a:pt x="8" y="285"/>
                </a:cubicBezTo>
                <a:cubicBezTo>
                  <a:pt x="8" y="286"/>
                  <a:pt x="7" y="286"/>
                  <a:pt x="8" y="286"/>
                </a:cubicBezTo>
                <a:cubicBezTo>
                  <a:pt x="8" y="286"/>
                  <a:pt x="8" y="286"/>
                  <a:pt x="8" y="286"/>
                </a:cubicBezTo>
                <a:cubicBezTo>
                  <a:pt x="8" y="286"/>
                  <a:pt x="8" y="286"/>
                  <a:pt x="8" y="286"/>
                </a:cubicBezTo>
                <a:cubicBezTo>
                  <a:pt x="8" y="287"/>
                  <a:pt x="9" y="287"/>
                  <a:pt x="9" y="287"/>
                </a:cubicBezTo>
                <a:cubicBezTo>
                  <a:pt x="9" y="287"/>
                  <a:pt x="9" y="287"/>
                  <a:pt x="9" y="287"/>
                </a:cubicBezTo>
                <a:cubicBezTo>
                  <a:pt x="9" y="287"/>
                  <a:pt x="9" y="288"/>
                  <a:pt x="10" y="288"/>
                </a:cubicBezTo>
                <a:cubicBezTo>
                  <a:pt x="10" y="288"/>
                  <a:pt x="10" y="287"/>
                  <a:pt x="10" y="287"/>
                </a:cubicBezTo>
                <a:cubicBezTo>
                  <a:pt x="10" y="287"/>
                  <a:pt x="10" y="288"/>
                  <a:pt x="11" y="288"/>
                </a:cubicBezTo>
                <a:cubicBezTo>
                  <a:pt x="11" y="288"/>
                  <a:pt x="11" y="288"/>
                  <a:pt x="11" y="288"/>
                </a:cubicBezTo>
                <a:cubicBezTo>
                  <a:pt x="11" y="288"/>
                  <a:pt x="12" y="289"/>
                  <a:pt x="12" y="289"/>
                </a:cubicBezTo>
                <a:cubicBezTo>
                  <a:pt x="12" y="289"/>
                  <a:pt x="11" y="289"/>
                  <a:pt x="11" y="289"/>
                </a:cubicBezTo>
                <a:cubicBezTo>
                  <a:pt x="11" y="289"/>
                  <a:pt x="11" y="289"/>
                  <a:pt x="11" y="289"/>
                </a:cubicBezTo>
                <a:cubicBezTo>
                  <a:pt x="11" y="289"/>
                  <a:pt x="11" y="289"/>
                  <a:pt x="11" y="289"/>
                </a:cubicBezTo>
                <a:cubicBezTo>
                  <a:pt x="11" y="289"/>
                  <a:pt x="11" y="289"/>
                  <a:pt x="11" y="289"/>
                </a:cubicBezTo>
                <a:cubicBezTo>
                  <a:pt x="11" y="290"/>
                  <a:pt x="11" y="290"/>
                  <a:pt x="11" y="290"/>
                </a:cubicBezTo>
                <a:cubicBezTo>
                  <a:pt x="11" y="290"/>
                  <a:pt x="11" y="290"/>
                  <a:pt x="11" y="290"/>
                </a:cubicBezTo>
                <a:cubicBezTo>
                  <a:pt x="11" y="291"/>
                  <a:pt x="12" y="291"/>
                  <a:pt x="12" y="291"/>
                </a:cubicBezTo>
                <a:cubicBezTo>
                  <a:pt x="12" y="291"/>
                  <a:pt x="12" y="291"/>
                  <a:pt x="12" y="291"/>
                </a:cubicBezTo>
                <a:cubicBezTo>
                  <a:pt x="12" y="291"/>
                  <a:pt x="12" y="291"/>
                  <a:pt x="12" y="291"/>
                </a:cubicBezTo>
                <a:cubicBezTo>
                  <a:pt x="12" y="291"/>
                  <a:pt x="12" y="291"/>
                  <a:pt x="12" y="292"/>
                </a:cubicBezTo>
                <a:cubicBezTo>
                  <a:pt x="12" y="292"/>
                  <a:pt x="12" y="292"/>
                  <a:pt x="12" y="292"/>
                </a:cubicBezTo>
                <a:cubicBezTo>
                  <a:pt x="12" y="292"/>
                  <a:pt x="12" y="292"/>
                  <a:pt x="12" y="292"/>
                </a:cubicBezTo>
                <a:cubicBezTo>
                  <a:pt x="12" y="292"/>
                  <a:pt x="12" y="292"/>
                  <a:pt x="13" y="292"/>
                </a:cubicBezTo>
                <a:cubicBezTo>
                  <a:pt x="13" y="293"/>
                  <a:pt x="13" y="293"/>
                  <a:pt x="13" y="293"/>
                </a:cubicBezTo>
                <a:cubicBezTo>
                  <a:pt x="13" y="293"/>
                  <a:pt x="13" y="293"/>
                  <a:pt x="13" y="293"/>
                </a:cubicBezTo>
                <a:cubicBezTo>
                  <a:pt x="13" y="292"/>
                  <a:pt x="13" y="292"/>
                  <a:pt x="13" y="292"/>
                </a:cubicBezTo>
                <a:cubicBezTo>
                  <a:pt x="13" y="292"/>
                  <a:pt x="14" y="292"/>
                  <a:pt x="14" y="292"/>
                </a:cubicBezTo>
                <a:cubicBezTo>
                  <a:pt x="14" y="292"/>
                  <a:pt x="14" y="292"/>
                  <a:pt x="14" y="292"/>
                </a:cubicBezTo>
                <a:cubicBezTo>
                  <a:pt x="14" y="291"/>
                  <a:pt x="14" y="291"/>
                  <a:pt x="14" y="291"/>
                </a:cubicBezTo>
                <a:cubicBezTo>
                  <a:pt x="14" y="291"/>
                  <a:pt x="14" y="291"/>
                  <a:pt x="14" y="290"/>
                </a:cubicBezTo>
                <a:cubicBezTo>
                  <a:pt x="14" y="290"/>
                  <a:pt x="14" y="290"/>
                  <a:pt x="14" y="290"/>
                </a:cubicBezTo>
                <a:cubicBezTo>
                  <a:pt x="14" y="290"/>
                  <a:pt x="14" y="290"/>
                  <a:pt x="14" y="289"/>
                </a:cubicBezTo>
                <a:cubicBezTo>
                  <a:pt x="14" y="289"/>
                  <a:pt x="15" y="289"/>
                  <a:pt x="15" y="290"/>
                </a:cubicBezTo>
                <a:cubicBezTo>
                  <a:pt x="15" y="290"/>
                  <a:pt x="15" y="290"/>
                  <a:pt x="15" y="290"/>
                </a:cubicBezTo>
                <a:cubicBezTo>
                  <a:pt x="16" y="290"/>
                  <a:pt x="16" y="290"/>
                  <a:pt x="16" y="291"/>
                </a:cubicBezTo>
                <a:cubicBezTo>
                  <a:pt x="16" y="291"/>
                  <a:pt x="16" y="291"/>
                  <a:pt x="16" y="291"/>
                </a:cubicBezTo>
                <a:cubicBezTo>
                  <a:pt x="15" y="291"/>
                  <a:pt x="15" y="291"/>
                  <a:pt x="14" y="291"/>
                </a:cubicBezTo>
                <a:cubicBezTo>
                  <a:pt x="14" y="291"/>
                  <a:pt x="14" y="291"/>
                  <a:pt x="14" y="291"/>
                </a:cubicBezTo>
                <a:cubicBezTo>
                  <a:pt x="14" y="291"/>
                  <a:pt x="14" y="291"/>
                  <a:pt x="14" y="291"/>
                </a:cubicBezTo>
                <a:cubicBezTo>
                  <a:pt x="14" y="291"/>
                  <a:pt x="14" y="292"/>
                  <a:pt x="14" y="292"/>
                </a:cubicBezTo>
                <a:cubicBezTo>
                  <a:pt x="14" y="292"/>
                  <a:pt x="14" y="292"/>
                  <a:pt x="14" y="292"/>
                </a:cubicBezTo>
                <a:cubicBezTo>
                  <a:pt x="14" y="292"/>
                  <a:pt x="14" y="292"/>
                  <a:pt x="14" y="292"/>
                </a:cubicBezTo>
                <a:cubicBezTo>
                  <a:pt x="13" y="293"/>
                  <a:pt x="14" y="293"/>
                  <a:pt x="14" y="293"/>
                </a:cubicBezTo>
                <a:cubicBezTo>
                  <a:pt x="14" y="293"/>
                  <a:pt x="14" y="294"/>
                  <a:pt x="14" y="294"/>
                </a:cubicBezTo>
                <a:cubicBezTo>
                  <a:pt x="14" y="294"/>
                  <a:pt x="14" y="294"/>
                  <a:pt x="14" y="294"/>
                </a:cubicBezTo>
                <a:cubicBezTo>
                  <a:pt x="13" y="294"/>
                  <a:pt x="13" y="293"/>
                  <a:pt x="14" y="293"/>
                </a:cubicBezTo>
                <a:cubicBezTo>
                  <a:pt x="13" y="293"/>
                  <a:pt x="13" y="293"/>
                  <a:pt x="13" y="293"/>
                </a:cubicBezTo>
                <a:cubicBezTo>
                  <a:pt x="13" y="293"/>
                  <a:pt x="13" y="293"/>
                  <a:pt x="13" y="293"/>
                </a:cubicBezTo>
                <a:cubicBezTo>
                  <a:pt x="13" y="293"/>
                  <a:pt x="13" y="293"/>
                  <a:pt x="13" y="293"/>
                </a:cubicBezTo>
                <a:cubicBezTo>
                  <a:pt x="13" y="293"/>
                  <a:pt x="12" y="293"/>
                  <a:pt x="12" y="293"/>
                </a:cubicBezTo>
                <a:cubicBezTo>
                  <a:pt x="12" y="293"/>
                  <a:pt x="11" y="293"/>
                  <a:pt x="11" y="294"/>
                </a:cubicBezTo>
                <a:cubicBezTo>
                  <a:pt x="11" y="294"/>
                  <a:pt x="11" y="294"/>
                  <a:pt x="11" y="294"/>
                </a:cubicBezTo>
                <a:cubicBezTo>
                  <a:pt x="11" y="294"/>
                  <a:pt x="11" y="294"/>
                  <a:pt x="11" y="294"/>
                </a:cubicBezTo>
                <a:cubicBezTo>
                  <a:pt x="11" y="294"/>
                  <a:pt x="10" y="294"/>
                  <a:pt x="10" y="294"/>
                </a:cubicBezTo>
                <a:cubicBezTo>
                  <a:pt x="10" y="294"/>
                  <a:pt x="10" y="294"/>
                  <a:pt x="10" y="294"/>
                </a:cubicBezTo>
                <a:cubicBezTo>
                  <a:pt x="10" y="294"/>
                  <a:pt x="10" y="294"/>
                  <a:pt x="10" y="294"/>
                </a:cubicBezTo>
                <a:cubicBezTo>
                  <a:pt x="10" y="294"/>
                  <a:pt x="10" y="294"/>
                  <a:pt x="10" y="294"/>
                </a:cubicBezTo>
                <a:cubicBezTo>
                  <a:pt x="10" y="294"/>
                  <a:pt x="10" y="294"/>
                  <a:pt x="10" y="294"/>
                </a:cubicBezTo>
                <a:cubicBezTo>
                  <a:pt x="10" y="295"/>
                  <a:pt x="10" y="295"/>
                  <a:pt x="10" y="295"/>
                </a:cubicBezTo>
                <a:cubicBezTo>
                  <a:pt x="10" y="296"/>
                  <a:pt x="10" y="296"/>
                  <a:pt x="11" y="296"/>
                </a:cubicBezTo>
                <a:cubicBezTo>
                  <a:pt x="11" y="296"/>
                  <a:pt x="11" y="297"/>
                  <a:pt x="11" y="297"/>
                </a:cubicBezTo>
                <a:cubicBezTo>
                  <a:pt x="11" y="297"/>
                  <a:pt x="11" y="297"/>
                  <a:pt x="11" y="297"/>
                </a:cubicBezTo>
                <a:cubicBezTo>
                  <a:pt x="11" y="297"/>
                  <a:pt x="11" y="297"/>
                  <a:pt x="11" y="297"/>
                </a:cubicBezTo>
                <a:cubicBezTo>
                  <a:pt x="11" y="297"/>
                  <a:pt x="11" y="297"/>
                  <a:pt x="11" y="297"/>
                </a:cubicBezTo>
                <a:cubicBezTo>
                  <a:pt x="11" y="297"/>
                  <a:pt x="12" y="297"/>
                  <a:pt x="11" y="297"/>
                </a:cubicBezTo>
                <a:cubicBezTo>
                  <a:pt x="11" y="297"/>
                  <a:pt x="11" y="296"/>
                  <a:pt x="11" y="296"/>
                </a:cubicBezTo>
                <a:cubicBezTo>
                  <a:pt x="11" y="296"/>
                  <a:pt x="11" y="296"/>
                  <a:pt x="11" y="295"/>
                </a:cubicBezTo>
                <a:cubicBezTo>
                  <a:pt x="11" y="295"/>
                  <a:pt x="11" y="295"/>
                  <a:pt x="12" y="295"/>
                </a:cubicBezTo>
                <a:cubicBezTo>
                  <a:pt x="12" y="295"/>
                  <a:pt x="12" y="295"/>
                  <a:pt x="12" y="295"/>
                </a:cubicBezTo>
                <a:cubicBezTo>
                  <a:pt x="12" y="296"/>
                  <a:pt x="12" y="296"/>
                  <a:pt x="12" y="296"/>
                </a:cubicBezTo>
                <a:cubicBezTo>
                  <a:pt x="12" y="296"/>
                  <a:pt x="12" y="296"/>
                  <a:pt x="12" y="296"/>
                </a:cubicBezTo>
                <a:cubicBezTo>
                  <a:pt x="12" y="296"/>
                  <a:pt x="12" y="297"/>
                  <a:pt x="12" y="297"/>
                </a:cubicBezTo>
                <a:cubicBezTo>
                  <a:pt x="13" y="297"/>
                  <a:pt x="13" y="297"/>
                  <a:pt x="13" y="296"/>
                </a:cubicBezTo>
                <a:cubicBezTo>
                  <a:pt x="13" y="297"/>
                  <a:pt x="13" y="297"/>
                  <a:pt x="13" y="297"/>
                </a:cubicBezTo>
                <a:cubicBezTo>
                  <a:pt x="14" y="297"/>
                  <a:pt x="14" y="298"/>
                  <a:pt x="14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14" y="298"/>
                  <a:pt x="14" y="298"/>
                  <a:pt x="14" y="299"/>
                </a:cubicBezTo>
                <a:cubicBezTo>
                  <a:pt x="14" y="299"/>
                  <a:pt x="14" y="299"/>
                  <a:pt x="14" y="299"/>
                </a:cubicBezTo>
                <a:cubicBezTo>
                  <a:pt x="15" y="299"/>
                  <a:pt x="15" y="298"/>
                  <a:pt x="1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14" y="298"/>
                  <a:pt x="14" y="297"/>
                  <a:pt x="14" y="297"/>
                </a:cubicBezTo>
                <a:cubicBezTo>
                  <a:pt x="14" y="297"/>
                  <a:pt x="14" y="297"/>
                  <a:pt x="14" y="297"/>
                </a:cubicBezTo>
                <a:cubicBezTo>
                  <a:pt x="14" y="297"/>
                  <a:pt x="15" y="297"/>
                  <a:pt x="15" y="297"/>
                </a:cubicBezTo>
                <a:cubicBezTo>
                  <a:pt x="15" y="297"/>
                  <a:pt x="15" y="297"/>
                  <a:pt x="15" y="298"/>
                </a:cubicBezTo>
                <a:cubicBezTo>
                  <a:pt x="15" y="298"/>
                  <a:pt x="15" y="298"/>
                  <a:pt x="15" y="298"/>
                </a:cubicBezTo>
                <a:cubicBezTo>
                  <a:pt x="15" y="298"/>
                  <a:pt x="15" y="298"/>
                  <a:pt x="15" y="299"/>
                </a:cubicBezTo>
                <a:cubicBezTo>
                  <a:pt x="15" y="299"/>
                  <a:pt x="15" y="299"/>
                  <a:pt x="15" y="300"/>
                </a:cubicBezTo>
                <a:cubicBezTo>
                  <a:pt x="15" y="300"/>
                  <a:pt x="15" y="300"/>
                  <a:pt x="15" y="300"/>
                </a:cubicBezTo>
                <a:cubicBezTo>
                  <a:pt x="15" y="300"/>
                  <a:pt x="15" y="300"/>
                  <a:pt x="15" y="300"/>
                </a:cubicBezTo>
                <a:cubicBezTo>
                  <a:pt x="15" y="300"/>
                  <a:pt x="15" y="300"/>
                  <a:pt x="14" y="300"/>
                </a:cubicBezTo>
                <a:cubicBezTo>
                  <a:pt x="14" y="300"/>
                  <a:pt x="14" y="300"/>
                  <a:pt x="14" y="300"/>
                </a:cubicBezTo>
                <a:cubicBezTo>
                  <a:pt x="14" y="299"/>
                  <a:pt x="14" y="299"/>
                  <a:pt x="14" y="299"/>
                </a:cubicBezTo>
                <a:cubicBezTo>
                  <a:pt x="14" y="299"/>
                  <a:pt x="14" y="299"/>
                  <a:pt x="13" y="299"/>
                </a:cubicBezTo>
                <a:cubicBezTo>
                  <a:pt x="13" y="299"/>
                  <a:pt x="13" y="300"/>
                  <a:pt x="13" y="300"/>
                </a:cubicBezTo>
                <a:cubicBezTo>
                  <a:pt x="13" y="301"/>
                  <a:pt x="13" y="301"/>
                  <a:pt x="13" y="301"/>
                </a:cubicBezTo>
                <a:cubicBezTo>
                  <a:pt x="13" y="301"/>
                  <a:pt x="13" y="301"/>
                  <a:pt x="13" y="302"/>
                </a:cubicBezTo>
                <a:cubicBezTo>
                  <a:pt x="13" y="302"/>
                  <a:pt x="14" y="302"/>
                  <a:pt x="14" y="302"/>
                </a:cubicBezTo>
                <a:cubicBezTo>
                  <a:pt x="14" y="302"/>
                  <a:pt x="14" y="302"/>
                  <a:pt x="14" y="302"/>
                </a:cubicBezTo>
                <a:cubicBezTo>
                  <a:pt x="14" y="302"/>
                  <a:pt x="14" y="302"/>
                  <a:pt x="14" y="302"/>
                </a:cubicBezTo>
                <a:cubicBezTo>
                  <a:pt x="14" y="302"/>
                  <a:pt x="14" y="302"/>
                  <a:pt x="14" y="302"/>
                </a:cubicBezTo>
                <a:cubicBezTo>
                  <a:pt x="14" y="302"/>
                  <a:pt x="14" y="302"/>
                  <a:pt x="14" y="302"/>
                </a:cubicBezTo>
                <a:cubicBezTo>
                  <a:pt x="14" y="302"/>
                  <a:pt x="14" y="302"/>
                  <a:pt x="14" y="302"/>
                </a:cubicBezTo>
                <a:cubicBezTo>
                  <a:pt x="14" y="303"/>
                  <a:pt x="14" y="303"/>
                  <a:pt x="14" y="303"/>
                </a:cubicBezTo>
                <a:cubicBezTo>
                  <a:pt x="14" y="303"/>
                  <a:pt x="14" y="303"/>
                  <a:pt x="14" y="303"/>
                </a:cubicBezTo>
                <a:cubicBezTo>
                  <a:pt x="14" y="303"/>
                  <a:pt x="14" y="303"/>
                  <a:pt x="14" y="303"/>
                </a:cubicBezTo>
                <a:cubicBezTo>
                  <a:pt x="13" y="303"/>
                  <a:pt x="14" y="303"/>
                  <a:pt x="13" y="302"/>
                </a:cubicBezTo>
                <a:cubicBezTo>
                  <a:pt x="13" y="303"/>
                  <a:pt x="13" y="303"/>
                  <a:pt x="13" y="303"/>
                </a:cubicBezTo>
                <a:cubicBezTo>
                  <a:pt x="13" y="303"/>
                  <a:pt x="13" y="303"/>
                  <a:pt x="14" y="304"/>
                </a:cubicBezTo>
                <a:cubicBezTo>
                  <a:pt x="14" y="304"/>
                  <a:pt x="14" y="304"/>
                  <a:pt x="14" y="304"/>
                </a:cubicBezTo>
                <a:cubicBezTo>
                  <a:pt x="14" y="303"/>
                  <a:pt x="14" y="303"/>
                  <a:pt x="15" y="303"/>
                </a:cubicBezTo>
                <a:cubicBezTo>
                  <a:pt x="15" y="303"/>
                  <a:pt x="15" y="303"/>
                  <a:pt x="15" y="303"/>
                </a:cubicBezTo>
                <a:cubicBezTo>
                  <a:pt x="15" y="303"/>
                  <a:pt x="15" y="303"/>
                  <a:pt x="15" y="303"/>
                </a:cubicBezTo>
                <a:cubicBezTo>
                  <a:pt x="15" y="303"/>
                  <a:pt x="15" y="303"/>
                  <a:pt x="15" y="303"/>
                </a:cubicBezTo>
                <a:cubicBezTo>
                  <a:pt x="16" y="303"/>
                  <a:pt x="16" y="304"/>
                  <a:pt x="16" y="304"/>
                </a:cubicBezTo>
                <a:cubicBezTo>
                  <a:pt x="16" y="304"/>
                  <a:pt x="16" y="304"/>
                  <a:pt x="16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305"/>
                  <a:pt x="16" y="304"/>
                  <a:pt x="15" y="304"/>
                </a:cubicBezTo>
                <a:cubicBezTo>
                  <a:pt x="15" y="304"/>
                  <a:pt x="15" y="304"/>
                  <a:pt x="15" y="304"/>
                </a:cubicBezTo>
                <a:cubicBezTo>
                  <a:pt x="15" y="304"/>
                  <a:pt x="15" y="304"/>
                  <a:pt x="15" y="304"/>
                </a:cubicBezTo>
                <a:cubicBezTo>
                  <a:pt x="15" y="305"/>
                  <a:pt x="16" y="305"/>
                  <a:pt x="16" y="305"/>
                </a:cubicBezTo>
                <a:cubicBezTo>
                  <a:pt x="16" y="306"/>
                  <a:pt x="15" y="306"/>
                  <a:pt x="15" y="306"/>
                </a:cubicBezTo>
                <a:cubicBezTo>
                  <a:pt x="16" y="306"/>
                  <a:pt x="16" y="306"/>
                  <a:pt x="16" y="306"/>
                </a:cubicBezTo>
                <a:cubicBezTo>
                  <a:pt x="16" y="307"/>
                  <a:pt x="17" y="307"/>
                  <a:pt x="17" y="307"/>
                </a:cubicBezTo>
                <a:cubicBezTo>
                  <a:pt x="17" y="307"/>
                  <a:pt x="17" y="307"/>
                  <a:pt x="17" y="307"/>
                </a:cubicBezTo>
                <a:cubicBezTo>
                  <a:pt x="17" y="308"/>
                  <a:pt x="17" y="307"/>
                  <a:pt x="18" y="307"/>
                </a:cubicBezTo>
                <a:cubicBezTo>
                  <a:pt x="18" y="307"/>
                  <a:pt x="18" y="307"/>
                  <a:pt x="18" y="307"/>
                </a:cubicBezTo>
                <a:cubicBezTo>
                  <a:pt x="18" y="307"/>
                  <a:pt x="18" y="307"/>
                  <a:pt x="18" y="307"/>
                </a:cubicBezTo>
                <a:cubicBezTo>
                  <a:pt x="18" y="307"/>
                  <a:pt x="18" y="307"/>
                  <a:pt x="18" y="307"/>
                </a:cubicBezTo>
                <a:cubicBezTo>
                  <a:pt x="18" y="307"/>
                  <a:pt x="18" y="307"/>
                  <a:pt x="18" y="307"/>
                </a:cubicBezTo>
                <a:cubicBezTo>
                  <a:pt x="19" y="306"/>
                  <a:pt x="19" y="306"/>
                  <a:pt x="19" y="306"/>
                </a:cubicBezTo>
                <a:cubicBezTo>
                  <a:pt x="19" y="306"/>
                  <a:pt x="18" y="306"/>
                  <a:pt x="18" y="305"/>
                </a:cubicBezTo>
                <a:cubicBezTo>
                  <a:pt x="18" y="305"/>
                  <a:pt x="19" y="305"/>
                  <a:pt x="19" y="305"/>
                </a:cubicBezTo>
                <a:cubicBezTo>
                  <a:pt x="18" y="305"/>
                  <a:pt x="18" y="305"/>
                  <a:pt x="18" y="304"/>
                </a:cubicBezTo>
                <a:cubicBezTo>
                  <a:pt x="18" y="304"/>
                  <a:pt x="19" y="304"/>
                  <a:pt x="19" y="304"/>
                </a:cubicBezTo>
                <a:cubicBezTo>
                  <a:pt x="19" y="304"/>
                  <a:pt x="19" y="305"/>
                  <a:pt x="19" y="305"/>
                </a:cubicBezTo>
                <a:cubicBezTo>
                  <a:pt x="19" y="305"/>
                  <a:pt x="19" y="305"/>
                  <a:pt x="19" y="305"/>
                </a:cubicBezTo>
                <a:cubicBezTo>
                  <a:pt x="19" y="305"/>
                  <a:pt x="19" y="305"/>
                  <a:pt x="19" y="305"/>
                </a:cubicBezTo>
                <a:cubicBezTo>
                  <a:pt x="19" y="306"/>
                  <a:pt x="19" y="306"/>
                  <a:pt x="19" y="306"/>
                </a:cubicBezTo>
                <a:cubicBezTo>
                  <a:pt x="19" y="307"/>
                  <a:pt x="19" y="307"/>
                  <a:pt x="19" y="307"/>
                </a:cubicBezTo>
                <a:cubicBezTo>
                  <a:pt x="19" y="307"/>
                  <a:pt x="18" y="307"/>
                  <a:pt x="18" y="307"/>
                </a:cubicBezTo>
                <a:cubicBezTo>
                  <a:pt x="18" y="307"/>
                  <a:pt x="18" y="308"/>
                  <a:pt x="18" y="308"/>
                </a:cubicBezTo>
                <a:cubicBezTo>
                  <a:pt x="18" y="308"/>
                  <a:pt x="17" y="308"/>
                  <a:pt x="17" y="308"/>
                </a:cubicBezTo>
                <a:cubicBezTo>
                  <a:pt x="17" y="308"/>
                  <a:pt x="17" y="308"/>
                  <a:pt x="17" y="308"/>
                </a:cubicBezTo>
                <a:cubicBezTo>
                  <a:pt x="17" y="308"/>
                  <a:pt x="17" y="308"/>
                  <a:pt x="17" y="308"/>
                </a:cubicBezTo>
                <a:cubicBezTo>
                  <a:pt x="17" y="308"/>
                  <a:pt x="16" y="308"/>
                  <a:pt x="16" y="308"/>
                </a:cubicBezTo>
                <a:cubicBezTo>
                  <a:pt x="16" y="308"/>
                  <a:pt x="16" y="308"/>
                  <a:pt x="16" y="308"/>
                </a:cubicBezTo>
                <a:cubicBezTo>
                  <a:pt x="15" y="307"/>
                  <a:pt x="15" y="307"/>
                  <a:pt x="15" y="307"/>
                </a:cubicBezTo>
                <a:cubicBezTo>
                  <a:pt x="15" y="307"/>
                  <a:pt x="15" y="307"/>
                  <a:pt x="15" y="307"/>
                </a:cubicBezTo>
                <a:cubicBezTo>
                  <a:pt x="15" y="307"/>
                  <a:pt x="14" y="307"/>
                  <a:pt x="14" y="307"/>
                </a:cubicBezTo>
                <a:cubicBezTo>
                  <a:pt x="14" y="307"/>
                  <a:pt x="14" y="307"/>
                  <a:pt x="14" y="307"/>
                </a:cubicBezTo>
                <a:cubicBezTo>
                  <a:pt x="15" y="307"/>
                  <a:pt x="15" y="307"/>
                  <a:pt x="15" y="307"/>
                </a:cubicBezTo>
                <a:cubicBezTo>
                  <a:pt x="15" y="308"/>
                  <a:pt x="15" y="308"/>
                  <a:pt x="15" y="308"/>
                </a:cubicBezTo>
                <a:cubicBezTo>
                  <a:pt x="15" y="309"/>
                  <a:pt x="15" y="309"/>
                  <a:pt x="15" y="309"/>
                </a:cubicBezTo>
                <a:cubicBezTo>
                  <a:pt x="15" y="309"/>
                  <a:pt x="15" y="310"/>
                  <a:pt x="15" y="310"/>
                </a:cubicBezTo>
                <a:cubicBezTo>
                  <a:pt x="15" y="310"/>
                  <a:pt x="15" y="310"/>
                  <a:pt x="15" y="311"/>
                </a:cubicBezTo>
                <a:cubicBezTo>
                  <a:pt x="15" y="311"/>
                  <a:pt x="15" y="311"/>
                  <a:pt x="15" y="311"/>
                </a:cubicBezTo>
                <a:cubicBezTo>
                  <a:pt x="15" y="311"/>
                  <a:pt x="15" y="311"/>
                  <a:pt x="15" y="311"/>
                </a:cubicBezTo>
                <a:cubicBezTo>
                  <a:pt x="15" y="311"/>
                  <a:pt x="16" y="311"/>
                  <a:pt x="16" y="311"/>
                </a:cubicBezTo>
                <a:cubicBezTo>
                  <a:pt x="16" y="312"/>
                  <a:pt x="15" y="312"/>
                  <a:pt x="15" y="312"/>
                </a:cubicBezTo>
                <a:cubicBezTo>
                  <a:pt x="15" y="312"/>
                  <a:pt x="16" y="312"/>
                  <a:pt x="16" y="312"/>
                </a:cubicBezTo>
                <a:cubicBezTo>
                  <a:pt x="16" y="312"/>
                  <a:pt x="16" y="313"/>
                  <a:pt x="15" y="313"/>
                </a:cubicBezTo>
                <a:cubicBezTo>
                  <a:pt x="15" y="313"/>
                  <a:pt x="15" y="313"/>
                  <a:pt x="15" y="313"/>
                </a:cubicBezTo>
                <a:cubicBezTo>
                  <a:pt x="15" y="313"/>
                  <a:pt x="15" y="314"/>
                  <a:pt x="15" y="314"/>
                </a:cubicBezTo>
                <a:cubicBezTo>
                  <a:pt x="15" y="314"/>
                  <a:pt x="15" y="314"/>
                  <a:pt x="15" y="314"/>
                </a:cubicBezTo>
                <a:cubicBezTo>
                  <a:pt x="15" y="315"/>
                  <a:pt x="15" y="315"/>
                  <a:pt x="15" y="315"/>
                </a:cubicBezTo>
                <a:cubicBezTo>
                  <a:pt x="15" y="314"/>
                  <a:pt x="16" y="314"/>
                  <a:pt x="16" y="314"/>
                </a:cubicBezTo>
                <a:cubicBezTo>
                  <a:pt x="16" y="314"/>
                  <a:pt x="16" y="314"/>
                  <a:pt x="16" y="314"/>
                </a:cubicBezTo>
                <a:cubicBezTo>
                  <a:pt x="16" y="314"/>
                  <a:pt x="16" y="314"/>
                  <a:pt x="16" y="314"/>
                </a:cubicBezTo>
                <a:cubicBezTo>
                  <a:pt x="16" y="314"/>
                  <a:pt x="17" y="314"/>
                  <a:pt x="17" y="313"/>
                </a:cubicBezTo>
                <a:cubicBezTo>
                  <a:pt x="17" y="313"/>
                  <a:pt x="17" y="313"/>
                  <a:pt x="17" y="313"/>
                </a:cubicBezTo>
                <a:cubicBezTo>
                  <a:pt x="17" y="313"/>
                  <a:pt x="17" y="313"/>
                  <a:pt x="17" y="313"/>
                </a:cubicBezTo>
                <a:cubicBezTo>
                  <a:pt x="17" y="313"/>
                  <a:pt x="17" y="314"/>
                  <a:pt x="17" y="314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7" y="315"/>
                  <a:pt x="17" y="315"/>
                  <a:pt x="18" y="315"/>
                </a:cubicBezTo>
                <a:cubicBezTo>
                  <a:pt x="18" y="315"/>
                  <a:pt x="18" y="315"/>
                  <a:pt x="18" y="315"/>
                </a:cubicBezTo>
                <a:cubicBezTo>
                  <a:pt x="18" y="315"/>
                  <a:pt x="18" y="315"/>
                  <a:pt x="18" y="315"/>
                </a:cubicBezTo>
                <a:cubicBezTo>
                  <a:pt x="18" y="315"/>
                  <a:pt x="17" y="315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7" y="315"/>
                  <a:pt x="17" y="315"/>
                  <a:pt x="16" y="315"/>
                </a:cubicBezTo>
                <a:cubicBezTo>
                  <a:pt x="16" y="315"/>
                  <a:pt x="16" y="315"/>
                  <a:pt x="16" y="315"/>
                </a:cubicBezTo>
                <a:cubicBezTo>
                  <a:pt x="16" y="315"/>
                  <a:pt x="16" y="316"/>
                  <a:pt x="16" y="316"/>
                </a:cubicBezTo>
                <a:cubicBezTo>
                  <a:pt x="16" y="316"/>
                  <a:pt x="16" y="316"/>
                  <a:pt x="16" y="316"/>
                </a:cubicBezTo>
                <a:cubicBezTo>
                  <a:pt x="16" y="316"/>
                  <a:pt x="16" y="316"/>
                  <a:pt x="16" y="316"/>
                </a:cubicBezTo>
                <a:cubicBezTo>
                  <a:pt x="16" y="316"/>
                  <a:pt x="15" y="316"/>
                  <a:pt x="15" y="316"/>
                </a:cubicBezTo>
                <a:cubicBezTo>
                  <a:pt x="15" y="316"/>
                  <a:pt x="15" y="316"/>
                  <a:pt x="15" y="316"/>
                </a:cubicBezTo>
                <a:cubicBezTo>
                  <a:pt x="15" y="316"/>
                  <a:pt x="14" y="316"/>
                  <a:pt x="15" y="316"/>
                </a:cubicBezTo>
                <a:cubicBezTo>
                  <a:pt x="15" y="316"/>
                  <a:pt x="15" y="316"/>
                  <a:pt x="15" y="316"/>
                </a:cubicBezTo>
                <a:cubicBezTo>
                  <a:pt x="15" y="316"/>
                  <a:pt x="15" y="316"/>
                  <a:pt x="15" y="316"/>
                </a:cubicBezTo>
                <a:cubicBezTo>
                  <a:pt x="15" y="316"/>
                  <a:pt x="16" y="316"/>
                  <a:pt x="16" y="316"/>
                </a:cubicBezTo>
                <a:cubicBezTo>
                  <a:pt x="16" y="316"/>
                  <a:pt x="16" y="317"/>
                  <a:pt x="16" y="317"/>
                </a:cubicBezTo>
                <a:cubicBezTo>
                  <a:pt x="16" y="317"/>
                  <a:pt x="16" y="317"/>
                  <a:pt x="16" y="317"/>
                </a:cubicBezTo>
                <a:cubicBezTo>
                  <a:pt x="16" y="317"/>
                  <a:pt x="16" y="317"/>
                  <a:pt x="16" y="317"/>
                </a:cubicBezTo>
                <a:cubicBezTo>
                  <a:pt x="17" y="317"/>
                  <a:pt x="17" y="317"/>
                  <a:pt x="16" y="318"/>
                </a:cubicBezTo>
                <a:cubicBezTo>
                  <a:pt x="16" y="318"/>
                  <a:pt x="16" y="318"/>
                  <a:pt x="16" y="318"/>
                </a:cubicBezTo>
                <a:cubicBezTo>
                  <a:pt x="16" y="318"/>
                  <a:pt x="17" y="318"/>
                  <a:pt x="17" y="318"/>
                </a:cubicBezTo>
                <a:cubicBezTo>
                  <a:pt x="17" y="318"/>
                  <a:pt x="17" y="319"/>
                  <a:pt x="17" y="319"/>
                </a:cubicBezTo>
                <a:cubicBezTo>
                  <a:pt x="18" y="319"/>
                  <a:pt x="18" y="319"/>
                  <a:pt x="18" y="319"/>
                </a:cubicBezTo>
                <a:cubicBezTo>
                  <a:pt x="18" y="319"/>
                  <a:pt x="18" y="319"/>
                  <a:pt x="18" y="319"/>
                </a:cubicBezTo>
                <a:cubicBezTo>
                  <a:pt x="18" y="319"/>
                  <a:pt x="18" y="319"/>
                  <a:pt x="18" y="319"/>
                </a:cubicBezTo>
                <a:cubicBezTo>
                  <a:pt x="18" y="319"/>
                  <a:pt x="18" y="318"/>
                  <a:pt x="18" y="318"/>
                </a:cubicBezTo>
                <a:cubicBezTo>
                  <a:pt x="19" y="318"/>
                  <a:pt x="19" y="318"/>
                  <a:pt x="19" y="318"/>
                </a:cubicBezTo>
                <a:cubicBezTo>
                  <a:pt x="19" y="318"/>
                  <a:pt x="19" y="318"/>
                  <a:pt x="19" y="318"/>
                </a:cubicBezTo>
                <a:cubicBezTo>
                  <a:pt x="19" y="318"/>
                  <a:pt x="19" y="318"/>
                  <a:pt x="19" y="318"/>
                </a:cubicBezTo>
                <a:cubicBezTo>
                  <a:pt x="20" y="318"/>
                  <a:pt x="20" y="318"/>
                  <a:pt x="20" y="318"/>
                </a:cubicBezTo>
                <a:cubicBezTo>
                  <a:pt x="20" y="318"/>
                  <a:pt x="20" y="318"/>
                  <a:pt x="20" y="318"/>
                </a:cubicBezTo>
                <a:cubicBezTo>
                  <a:pt x="20" y="318"/>
                  <a:pt x="20" y="318"/>
                  <a:pt x="20" y="318"/>
                </a:cubicBezTo>
                <a:cubicBezTo>
                  <a:pt x="20" y="318"/>
                  <a:pt x="20" y="317"/>
                  <a:pt x="20" y="316"/>
                </a:cubicBezTo>
                <a:cubicBezTo>
                  <a:pt x="20" y="316"/>
                  <a:pt x="20" y="316"/>
                  <a:pt x="20" y="316"/>
                </a:cubicBezTo>
                <a:cubicBezTo>
                  <a:pt x="20" y="315"/>
                  <a:pt x="20" y="315"/>
                  <a:pt x="20" y="315"/>
                </a:cubicBezTo>
                <a:cubicBezTo>
                  <a:pt x="21" y="315"/>
                  <a:pt x="21" y="314"/>
                  <a:pt x="22" y="314"/>
                </a:cubicBezTo>
                <a:cubicBezTo>
                  <a:pt x="22" y="314"/>
                  <a:pt x="22" y="314"/>
                  <a:pt x="22" y="314"/>
                </a:cubicBezTo>
                <a:cubicBezTo>
                  <a:pt x="22" y="314"/>
                  <a:pt x="22" y="314"/>
                  <a:pt x="22" y="313"/>
                </a:cubicBezTo>
                <a:cubicBezTo>
                  <a:pt x="22" y="313"/>
                  <a:pt x="21" y="313"/>
                  <a:pt x="21" y="313"/>
                </a:cubicBezTo>
                <a:cubicBezTo>
                  <a:pt x="20" y="313"/>
                  <a:pt x="21" y="313"/>
                  <a:pt x="21" y="313"/>
                </a:cubicBezTo>
                <a:cubicBezTo>
                  <a:pt x="21" y="312"/>
                  <a:pt x="21" y="312"/>
                  <a:pt x="21" y="312"/>
                </a:cubicBezTo>
                <a:cubicBezTo>
                  <a:pt x="21" y="312"/>
                  <a:pt x="21" y="313"/>
                  <a:pt x="22" y="313"/>
                </a:cubicBezTo>
                <a:cubicBezTo>
                  <a:pt x="22" y="312"/>
                  <a:pt x="22" y="312"/>
                  <a:pt x="22" y="312"/>
                </a:cubicBezTo>
                <a:cubicBezTo>
                  <a:pt x="22" y="312"/>
                  <a:pt x="22" y="312"/>
                  <a:pt x="22" y="312"/>
                </a:cubicBezTo>
                <a:cubicBezTo>
                  <a:pt x="22" y="313"/>
                  <a:pt x="23" y="313"/>
                  <a:pt x="24" y="313"/>
                </a:cubicBezTo>
                <a:cubicBezTo>
                  <a:pt x="24" y="313"/>
                  <a:pt x="24" y="313"/>
                  <a:pt x="24" y="313"/>
                </a:cubicBezTo>
                <a:cubicBezTo>
                  <a:pt x="24" y="312"/>
                  <a:pt x="24" y="312"/>
                  <a:pt x="24" y="312"/>
                </a:cubicBezTo>
                <a:cubicBezTo>
                  <a:pt x="25" y="312"/>
                  <a:pt x="25" y="312"/>
                  <a:pt x="26" y="312"/>
                </a:cubicBezTo>
                <a:cubicBezTo>
                  <a:pt x="26" y="312"/>
                  <a:pt x="26" y="312"/>
                  <a:pt x="27" y="312"/>
                </a:cubicBezTo>
                <a:cubicBezTo>
                  <a:pt x="27" y="312"/>
                  <a:pt x="27" y="312"/>
                  <a:pt x="28" y="312"/>
                </a:cubicBezTo>
                <a:cubicBezTo>
                  <a:pt x="28" y="312"/>
                  <a:pt x="29" y="312"/>
                  <a:pt x="29" y="313"/>
                </a:cubicBezTo>
                <a:cubicBezTo>
                  <a:pt x="29" y="313"/>
                  <a:pt x="30" y="313"/>
                  <a:pt x="30" y="313"/>
                </a:cubicBezTo>
                <a:cubicBezTo>
                  <a:pt x="30" y="313"/>
                  <a:pt x="30" y="313"/>
                  <a:pt x="30" y="313"/>
                </a:cubicBezTo>
                <a:cubicBezTo>
                  <a:pt x="30" y="314"/>
                  <a:pt x="30" y="314"/>
                  <a:pt x="30" y="314"/>
                </a:cubicBezTo>
                <a:cubicBezTo>
                  <a:pt x="29" y="314"/>
                  <a:pt x="29" y="314"/>
                  <a:pt x="29" y="314"/>
                </a:cubicBezTo>
                <a:cubicBezTo>
                  <a:pt x="28" y="314"/>
                  <a:pt x="28" y="314"/>
                  <a:pt x="27" y="314"/>
                </a:cubicBezTo>
                <a:cubicBezTo>
                  <a:pt x="27" y="314"/>
                  <a:pt x="27" y="314"/>
                  <a:pt x="27" y="314"/>
                </a:cubicBezTo>
                <a:cubicBezTo>
                  <a:pt x="27" y="313"/>
                  <a:pt x="27" y="314"/>
                  <a:pt x="26" y="314"/>
                </a:cubicBezTo>
                <a:cubicBezTo>
                  <a:pt x="26" y="314"/>
                  <a:pt x="26" y="314"/>
                  <a:pt x="26" y="314"/>
                </a:cubicBezTo>
                <a:cubicBezTo>
                  <a:pt x="26" y="314"/>
                  <a:pt x="25" y="314"/>
                  <a:pt x="25" y="314"/>
                </a:cubicBezTo>
                <a:cubicBezTo>
                  <a:pt x="25" y="314"/>
                  <a:pt x="25" y="314"/>
                  <a:pt x="25" y="314"/>
                </a:cubicBezTo>
                <a:cubicBezTo>
                  <a:pt x="25" y="314"/>
                  <a:pt x="25" y="314"/>
                  <a:pt x="25" y="314"/>
                </a:cubicBezTo>
                <a:cubicBezTo>
                  <a:pt x="25" y="315"/>
                  <a:pt x="24" y="315"/>
                  <a:pt x="24" y="315"/>
                </a:cubicBezTo>
                <a:cubicBezTo>
                  <a:pt x="23" y="316"/>
                  <a:pt x="23" y="316"/>
                  <a:pt x="23" y="316"/>
                </a:cubicBezTo>
                <a:cubicBezTo>
                  <a:pt x="23" y="316"/>
                  <a:pt x="23" y="316"/>
                  <a:pt x="23" y="316"/>
                </a:cubicBezTo>
                <a:cubicBezTo>
                  <a:pt x="23" y="315"/>
                  <a:pt x="22" y="315"/>
                  <a:pt x="22" y="314"/>
                </a:cubicBezTo>
                <a:cubicBezTo>
                  <a:pt x="22" y="314"/>
                  <a:pt x="21" y="314"/>
                  <a:pt x="21" y="314"/>
                </a:cubicBezTo>
                <a:cubicBezTo>
                  <a:pt x="21" y="314"/>
                  <a:pt x="21" y="315"/>
                  <a:pt x="21" y="315"/>
                </a:cubicBezTo>
                <a:cubicBezTo>
                  <a:pt x="21" y="315"/>
                  <a:pt x="21" y="315"/>
                  <a:pt x="21" y="315"/>
                </a:cubicBezTo>
                <a:cubicBezTo>
                  <a:pt x="20" y="316"/>
                  <a:pt x="20" y="316"/>
                  <a:pt x="20" y="316"/>
                </a:cubicBezTo>
                <a:cubicBezTo>
                  <a:pt x="20" y="316"/>
                  <a:pt x="20" y="316"/>
                  <a:pt x="20" y="316"/>
                </a:cubicBezTo>
                <a:cubicBezTo>
                  <a:pt x="20" y="317"/>
                  <a:pt x="20" y="317"/>
                  <a:pt x="20" y="317"/>
                </a:cubicBezTo>
                <a:cubicBezTo>
                  <a:pt x="20" y="318"/>
                  <a:pt x="20" y="318"/>
                  <a:pt x="20" y="318"/>
                </a:cubicBezTo>
                <a:cubicBezTo>
                  <a:pt x="20" y="319"/>
                  <a:pt x="20" y="319"/>
                  <a:pt x="20" y="319"/>
                </a:cubicBezTo>
                <a:cubicBezTo>
                  <a:pt x="20" y="319"/>
                  <a:pt x="20" y="319"/>
                  <a:pt x="21" y="319"/>
                </a:cubicBezTo>
                <a:cubicBezTo>
                  <a:pt x="21" y="319"/>
                  <a:pt x="21" y="319"/>
                  <a:pt x="21" y="319"/>
                </a:cubicBezTo>
                <a:cubicBezTo>
                  <a:pt x="21" y="319"/>
                  <a:pt x="21" y="319"/>
                  <a:pt x="21" y="320"/>
                </a:cubicBezTo>
                <a:cubicBezTo>
                  <a:pt x="21" y="320"/>
                  <a:pt x="21" y="320"/>
                  <a:pt x="21" y="320"/>
                </a:cubicBezTo>
                <a:cubicBezTo>
                  <a:pt x="21" y="320"/>
                  <a:pt x="22" y="320"/>
                  <a:pt x="22" y="320"/>
                </a:cubicBezTo>
                <a:cubicBezTo>
                  <a:pt x="22" y="320"/>
                  <a:pt x="22" y="321"/>
                  <a:pt x="22" y="321"/>
                </a:cubicBezTo>
                <a:cubicBezTo>
                  <a:pt x="21" y="321"/>
                  <a:pt x="21" y="320"/>
                  <a:pt x="21" y="320"/>
                </a:cubicBezTo>
                <a:cubicBezTo>
                  <a:pt x="21" y="320"/>
                  <a:pt x="20" y="320"/>
                  <a:pt x="20" y="320"/>
                </a:cubicBezTo>
                <a:cubicBezTo>
                  <a:pt x="19" y="320"/>
                  <a:pt x="19" y="320"/>
                  <a:pt x="18" y="320"/>
                </a:cubicBezTo>
                <a:cubicBezTo>
                  <a:pt x="18" y="320"/>
                  <a:pt x="18" y="320"/>
                  <a:pt x="18" y="320"/>
                </a:cubicBezTo>
                <a:cubicBezTo>
                  <a:pt x="18" y="320"/>
                  <a:pt x="18" y="320"/>
                  <a:pt x="19" y="320"/>
                </a:cubicBezTo>
                <a:cubicBezTo>
                  <a:pt x="19" y="321"/>
                  <a:pt x="19" y="321"/>
                  <a:pt x="20" y="321"/>
                </a:cubicBezTo>
                <a:cubicBezTo>
                  <a:pt x="20" y="322"/>
                  <a:pt x="21" y="322"/>
                  <a:pt x="22" y="323"/>
                </a:cubicBezTo>
                <a:cubicBezTo>
                  <a:pt x="22" y="323"/>
                  <a:pt x="22" y="323"/>
                  <a:pt x="22" y="323"/>
                </a:cubicBezTo>
                <a:cubicBezTo>
                  <a:pt x="22" y="323"/>
                  <a:pt x="22" y="323"/>
                  <a:pt x="22" y="323"/>
                </a:cubicBezTo>
                <a:cubicBezTo>
                  <a:pt x="23" y="324"/>
                  <a:pt x="23" y="324"/>
                  <a:pt x="23" y="324"/>
                </a:cubicBezTo>
                <a:cubicBezTo>
                  <a:pt x="23" y="324"/>
                  <a:pt x="23" y="324"/>
                  <a:pt x="23" y="324"/>
                </a:cubicBezTo>
                <a:cubicBezTo>
                  <a:pt x="24" y="324"/>
                  <a:pt x="24" y="323"/>
                  <a:pt x="23" y="323"/>
                </a:cubicBezTo>
                <a:cubicBezTo>
                  <a:pt x="23" y="323"/>
                  <a:pt x="23" y="322"/>
                  <a:pt x="23" y="322"/>
                </a:cubicBezTo>
                <a:cubicBezTo>
                  <a:pt x="23" y="322"/>
                  <a:pt x="23" y="322"/>
                  <a:pt x="23" y="322"/>
                </a:cubicBezTo>
                <a:cubicBezTo>
                  <a:pt x="22" y="322"/>
                  <a:pt x="23" y="322"/>
                  <a:pt x="23" y="322"/>
                </a:cubicBezTo>
                <a:cubicBezTo>
                  <a:pt x="23" y="321"/>
                  <a:pt x="23" y="321"/>
                  <a:pt x="23" y="321"/>
                </a:cubicBezTo>
                <a:cubicBezTo>
                  <a:pt x="23" y="321"/>
                  <a:pt x="23" y="321"/>
                  <a:pt x="23" y="320"/>
                </a:cubicBezTo>
                <a:cubicBezTo>
                  <a:pt x="23" y="320"/>
                  <a:pt x="23" y="320"/>
                  <a:pt x="23" y="320"/>
                </a:cubicBezTo>
                <a:cubicBezTo>
                  <a:pt x="23" y="320"/>
                  <a:pt x="24" y="320"/>
                  <a:pt x="24" y="320"/>
                </a:cubicBezTo>
                <a:cubicBezTo>
                  <a:pt x="24" y="320"/>
                  <a:pt x="24" y="320"/>
                  <a:pt x="24" y="320"/>
                </a:cubicBezTo>
                <a:cubicBezTo>
                  <a:pt x="24" y="320"/>
                  <a:pt x="24" y="320"/>
                  <a:pt x="24" y="320"/>
                </a:cubicBezTo>
                <a:cubicBezTo>
                  <a:pt x="24" y="320"/>
                  <a:pt x="25" y="320"/>
                  <a:pt x="25" y="320"/>
                </a:cubicBezTo>
                <a:cubicBezTo>
                  <a:pt x="25" y="319"/>
                  <a:pt x="25" y="319"/>
                  <a:pt x="24" y="319"/>
                </a:cubicBezTo>
                <a:cubicBezTo>
                  <a:pt x="24" y="319"/>
                  <a:pt x="24" y="319"/>
                  <a:pt x="24" y="319"/>
                </a:cubicBezTo>
                <a:cubicBezTo>
                  <a:pt x="24" y="319"/>
                  <a:pt x="23" y="318"/>
                  <a:pt x="24" y="318"/>
                </a:cubicBezTo>
                <a:cubicBezTo>
                  <a:pt x="24" y="318"/>
                  <a:pt x="24" y="318"/>
                  <a:pt x="24" y="318"/>
                </a:cubicBezTo>
                <a:cubicBezTo>
                  <a:pt x="24" y="318"/>
                  <a:pt x="24" y="318"/>
                  <a:pt x="24" y="319"/>
                </a:cubicBezTo>
                <a:cubicBezTo>
                  <a:pt x="25" y="319"/>
                  <a:pt x="25" y="318"/>
                  <a:pt x="25" y="318"/>
                </a:cubicBezTo>
                <a:cubicBezTo>
                  <a:pt x="25" y="318"/>
                  <a:pt x="25" y="318"/>
                  <a:pt x="25" y="319"/>
                </a:cubicBezTo>
                <a:cubicBezTo>
                  <a:pt x="25" y="319"/>
                  <a:pt x="25" y="319"/>
                  <a:pt x="26" y="319"/>
                </a:cubicBezTo>
                <a:cubicBezTo>
                  <a:pt x="26" y="319"/>
                  <a:pt x="26" y="319"/>
                  <a:pt x="26" y="319"/>
                </a:cubicBezTo>
                <a:cubicBezTo>
                  <a:pt x="26" y="319"/>
                  <a:pt x="27" y="319"/>
                  <a:pt x="27" y="318"/>
                </a:cubicBezTo>
                <a:cubicBezTo>
                  <a:pt x="27" y="318"/>
                  <a:pt x="27" y="318"/>
                  <a:pt x="27" y="317"/>
                </a:cubicBezTo>
                <a:cubicBezTo>
                  <a:pt x="28" y="317"/>
                  <a:pt x="28" y="317"/>
                  <a:pt x="28" y="317"/>
                </a:cubicBezTo>
                <a:cubicBezTo>
                  <a:pt x="29" y="317"/>
                  <a:pt x="29" y="316"/>
                  <a:pt x="30" y="316"/>
                </a:cubicBezTo>
                <a:cubicBezTo>
                  <a:pt x="30" y="316"/>
                  <a:pt x="31" y="315"/>
                  <a:pt x="32" y="315"/>
                </a:cubicBezTo>
                <a:cubicBezTo>
                  <a:pt x="32" y="315"/>
                  <a:pt x="32" y="315"/>
                  <a:pt x="32" y="316"/>
                </a:cubicBezTo>
                <a:cubicBezTo>
                  <a:pt x="32" y="316"/>
                  <a:pt x="32" y="316"/>
                  <a:pt x="32" y="316"/>
                </a:cubicBezTo>
                <a:cubicBezTo>
                  <a:pt x="33" y="316"/>
                  <a:pt x="33" y="316"/>
                  <a:pt x="33" y="316"/>
                </a:cubicBezTo>
                <a:cubicBezTo>
                  <a:pt x="33" y="317"/>
                  <a:pt x="32" y="317"/>
                  <a:pt x="32" y="317"/>
                </a:cubicBezTo>
                <a:cubicBezTo>
                  <a:pt x="32" y="317"/>
                  <a:pt x="32" y="318"/>
                  <a:pt x="32" y="318"/>
                </a:cubicBezTo>
                <a:cubicBezTo>
                  <a:pt x="31" y="318"/>
                  <a:pt x="31" y="319"/>
                  <a:pt x="31" y="319"/>
                </a:cubicBezTo>
                <a:cubicBezTo>
                  <a:pt x="31" y="319"/>
                  <a:pt x="31" y="319"/>
                  <a:pt x="30" y="319"/>
                </a:cubicBezTo>
                <a:cubicBezTo>
                  <a:pt x="30" y="319"/>
                  <a:pt x="30" y="319"/>
                  <a:pt x="30" y="319"/>
                </a:cubicBezTo>
                <a:cubicBezTo>
                  <a:pt x="30" y="319"/>
                  <a:pt x="30" y="319"/>
                  <a:pt x="29" y="320"/>
                </a:cubicBezTo>
                <a:cubicBezTo>
                  <a:pt x="29" y="320"/>
                  <a:pt x="29" y="320"/>
                  <a:pt x="29" y="320"/>
                </a:cubicBezTo>
                <a:cubicBezTo>
                  <a:pt x="29" y="320"/>
                  <a:pt x="29" y="320"/>
                  <a:pt x="29" y="320"/>
                </a:cubicBezTo>
                <a:cubicBezTo>
                  <a:pt x="28" y="320"/>
                  <a:pt x="28" y="321"/>
                  <a:pt x="28" y="321"/>
                </a:cubicBezTo>
                <a:cubicBezTo>
                  <a:pt x="28" y="321"/>
                  <a:pt x="28" y="322"/>
                  <a:pt x="28" y="322"/>
                </a:cubicBezTo>
                <a:cubicBezTo>
                  <a:pt x="28" y="322"/>
                  <a:pt x="28" y="321"/>
                  <a:pt x="28" y="321"/>
                </a:cubicBezTo>
                <a:cubicBezTo>
                  <a:pt x="27" y="320"/>
                  <a:pt x="27" y="320"/>
                  <a:pt x="27" y="320"/>
                </a:cubicBezTo>
                <a:cubicBezTo>
                  <a:pt x="27" y="320"/>
                  <a:pt x="27" y="320"/>
                  <a:pt x="26" y="320"/>
                </a:cubicBezTo>
                <a:cubicBezTo>
                  <a:pt x="26" y="321"/>
                  <a:pt x="26" y="321"/>
                  <a:pt x="26" y="321"/>
                </a:cubicBezTo>
                <a:cubicBezTo>
                  <a:pt x="26" y="322"/>
                  <a:pt x="26" y="322"/>
                  <a:pt x="25" y="323"/>
                </a:cubicBezTo>
                <a:cubicBezTo>
                  <a:pt x="25" y="323"/>
                  <a:pt x="25" y="322"/>
                  <a:pt x="25" y="322"/>
                </a:cubicBezTo>
                <a:cubicBezTo>
                  <a:pt x="25" y="322"/>
                  <a:pt x="26" y="322"/>
                  <a:pt x="26" y="322"/>
                </a:cubicBezTo>
                <a:cubicBezTo>
                  <a:pt x="26" y="322"/>
                  <a:pt x="26" y="322"/>
                  <a:pt x="26" y="321"/>
                </a:cubicBezTo>
                <a:cubicBezTo>
                  <a:pt x="26" y="321"/>
                  <a:pt x="26" y="321"/>
                  <a:pt x="26" y="321"/>
                </a:cubicBezTo>
                <a:cubicBezTo>
                  <a:pt x="26" y="321"/>
                  <a:pt x="26" y="321"/>
                  <a:pt x="26" y="321"/>
                </a:cubicBezTo>
                <a:cubicBezTo>
                  <a:pt x="26" y="321"/>
                  <a:pt x="25" y="321"/>
                  <a:pt x="25" y="321"/>
                </a:cubicBezTo>
                <a:cubicBezTo>
                  <a:pt x="25" y="321"/>
                  <a:pt x="25" y="321"/>
                  <a:pt x="24" y="321"/>
                </a:cubicBezTo>
                <a:cubicBezTo>
                  <a:pt x="24" y="321"/>
                  <a:pt x="23" y="321"/>
                  <a:pt x="23" y="322"/>
                </a:cubicBezTo>
                <a:cubicBezTo>
                  <a:pt x="23" y="323"/>
                  <a:pt x="24" y="323"/>
                  <a:pt x="24" y="324"/>
                </a:cubicBezTo>
                <a:cubicBezTo>
                  <a:pt x="24" y="324"/>
                  <a:pt x="24" y="324"/>
                  <a:pt x="24" y="324"/>
                </a:cubicBezTo>
                <a:cubicBezTo>
                  <a:pt x="24" y="324"/>
                  <a:pt x="24" y="324"/>
                  <a:pt x="24" y="324"/>
                </a:cubicBezTo>
                <a:cubicBezTo>
                  <a:pt x="25" y="324"/>
                  <a:pt x="25" y="324"/>
                  <a:pt x="25" y="325"/>
                </a:cubicBezTo>
                <a:cubicBezTo>
                  <a:pt x="25" y="325"/>
                  <a:pt x="25" y="325"/>
                  <a:pt x="25" y="325"/>
                </a:cubicBezTo>
                <a:cubicBezTo>
                  <a:pt x="25" y="325"/>
                  <a:pt x="25" y="325"/>
                  <a:pt x="25" y="325"/>
                </a:cubicBezTo>
                <a:cubicBezTo>
                  <a:pt x="25" y="325"/>
                  <a:pt x="26" y="325"/>
                  <a:pt x="26" y="326"/>
                </a:cubicBezTo>
                <a:cubicBezTo>
                  <a:pt x="26" y="326"/>
                  <a:pt x="27" y="326"/>
                  <a:pt x="27" y="326"/>
                </a:cubicBezTo>
                <a:cubicBezTo>
                  <a:pt x="27" y="326"/>
                  <a:pt x="27" y="326"/>
                  <a:pt x="27" y="326"/>
                </a:cubicBezTo>
                <a:cubicBezTo>
                  <a:pt x="27" y="326"/>
                  <a:pt x="28" y="327"/>
                  <a:pt x="28" y="327"/>
                </a:cubicBezTo>
                <a:cubicBezTo>
                  <a:pt x="28" y="327"/>
                  <a:pt x="28" y="327"/>
                  <a:pt x="28" y="327"/>
                </a:cubicBezTo>
                <a:cubicBezTo>
                  <a:pt x="28" y="327"/>
                  <a:pt x="29" y="327"/>
                  <a:pt x="29" y="327"/>
                </a:cubicBezTo>
                <a:cubicBezTo>
                  <a:pt x="29" y="327"/>
                  <a:pt x="29" y="327"/>
                  <a:pt x="30" y="327"/>
                </a:cubicBezTo>
                <a:cubicBezTo>
                  <a:pt x="30" y="327"/>
                  <a:pt x="30" y="328"/>
                  <a:pt x="31" y="328"/>
                </a:cubicBezTo>
                <a:cubicBezTo>
                  <a:pt x="32" y="328"/>
                  <a:pt x="32" y="328"/>
                  <a:pt x="33" y="327"/>
                </a:cubicBezTo>
                <a:cubicBezTo>
                  <a:pt x="33" y="327"/>
                  <a:pt x="33" y="327"/>
                  <a:pt x="34" y="327"/>
                </a:cubicBezTo>
                <a:cubicBezTo>
                  <a:pt x="34" y="326"/>
                  <a:pt x="34" y="326"/>
                  <a:pt x="34" y="326"/>
                </a:cubicBezTo>
                <a:cubicBezTo>
                  <a:pt x="34" y="326"/>
                  <a:pt x="34" y="326"/>
                  <a:pt x="34" y="325"/>
                </a:cubicBezTo>
                <a:cubicBezTo>
                  <a:pt x="34" y="325"/>
                  <a:pt x="34" y="325"/>
                  <a:pt x="34" y="324"/>
                </a:cubicBezTo>
                <a:cubicBezTo>
                  <a:pt x="34" y="323"/>
                  <a:pt x="34" y="322"/>
                  <a:pt x="34" y="321"/>
                </a:cubicBezTo>
                <a:cubicBezTo>
                  <a:pt x="34" y="321"/>
                  <a:pt x="34" y="321"/>
                  <a:pt x="34" y="321"/>
                </a:cubicBezTo>
                <a:cubicBezTo>
                  <a:pt x="34" y="320"/>
                  <a:pt x="34" y="319"/>
                  <a:pt x="34" y="319"/>
                </a:cubicBezTo>
                <a:cubicBezTo>
                  <a:pt x="35" y="319"/>
                  <a:pt x="35" y="318"/>
                  <a:pt x="35" y="318"/>
                </a:cubicBezTo>
                <a:cubicBezTo>
                  <a:pt x="35" y="318"/>
                  <a:pt x="35" y="317"/>
                  <a:pt x="35" y="317"/>
                </a:cubicBezTo>
                <a:cubicBezTo>
                  <a:pt x="35" y="317"/>
                  <a:pt x="35" y="317"/>
                  <a:pt x="35" y="316"/>
                </a:cubicBezTo>
                <a:cubicBezTo>
                  <a:pt x="35" y="316"/>
                  <a:pt x="35" y="316"/>
                  <a:pt x="35" y="316"/>
                </a:cubicBezTo>
                <a:cubicBezTo>
                  <a:pt x="35" y="316"/>
                  <a:pt x="35" y="316"/>
                  <a:pt x="35" y="315"/>
                </a:cubicBezTo>
                <a:cubicBezTo>
                  <a:pt x="35" y="315"/>
                  <a:pt x="35" y="315"/>
                  <a:pt x="35" y="315"/>
                </a:cubicBezTo>
                <a:cubicBezTo>
                  <a:pt x="35" y="315"/>
                  <a:pt x="35" y="315"/>
                  <a:pt x="35" y="315"/>
                </a:cubicBezTo>
                <a:cubicBezTo>
                  <a:pt x="35" y="315"/>
                  <a:pt x="35" y="315"/>
                  <a:pt x="35" y="315"/>
                </a:cubicBezTo>
                <a:cubicBezTo>
                  <a:pt x="36" y="314"/>
                  <a:pt x="36" y="314"/>
                  <a:pt x="36" y="314"/>
                </a:cubicBezTo>
                <a:cubicBezTo>
                  <a:pt x="36" y="314"/>
                  <a:pt x="36" y="314"/>
                  <a:pt x="36" y="314"/>
                </a:cubicBezTo>
                <a:cubicBezTo>
                  <a:pt x="36" y="314"/>
                  <a:pt x="36" y="314"/>
                  <a:pt x="36" y="314"/>
                </a:cubicBezTo>
                <a:cubicBezTo>
                  <a:pt x="37" y="314"/>
                  <a:pt x="37" y="314"/>
                  <a:pt x="37" y="314"/>
                </a:cubicBezTo>
                <a:cubicBezTo>
                  <a:pt x="37" y="314"/>
                  <a:pt x="37" y="314"/>
                  <a:pt x="37" y="314"/>
                </a:cubicBezTo>
                <a:cubicBezTo>
                  <a:pt x="37" y="314"/>
                  <a:pt x="38" y="314"/>
                  <a:pt x="38" y="314"/>
                </a:cubicBezTo>
                <a:cubicBezTo>
                  <a:pt x="38" y="314"/>
                  <a:pt x="38" y="314"/>
                  <a:pt x="38" y="314"/>
                </a:cubicBezTo>
                <a:cubicBezTo>
                  <a:pt x="39" y="313"/>
                  <a:pt x="39" y="313"/>
                  <a:pt x="39" y="313"/>
                </a:cubicBezTo>
                <a:cubicBezTo>
                  <a:pt x="39" y="313"/>
                  <a:pt x="39" y="313"/>
                  <a:pt x="39" y="313"/>
                </a:cubicBezTo>
                <a:cubicBezTo>
                  <a:pt x="39" y="313"/>
                  <a:pt x="40" y="313"/>
                  <a:pt x="40" y="313"/>
                </a:cubicBezTo>
                <a:cubicBezTo>
                  <a:pt x="40" y="312"/>
                  <a:pt x="41" y="312"/>
                  <a:pt x="42" y="312"/>
                </a:cubicBezTo>
                <a:cubicBezTo>
                  <a:pt x="42" y="312"/>
                  <a:pt x="42" y="312"/>
                  <a:pt x="42" y="312"/>
                </a:cubicBezTo>
                <a:cubicBezTo>
                  <a:pt x="42" y="312"/>
                  <a:pt x="42" y="312"/>
                  <a:pt x="42" y="312"/>
                </a:cubicBezTo>
                <a:cubicBezTo>
                  <a:pt x="42" y="312"/>
                  <a:pt x="42" y="312"/>
                  <a:pt x="43" y="312"/>
                </a:cubicBezTo>
                <a:cubicBezTo>
                  <a:pt x="43" y="312"/>
                  <a:pt x="43" y="312"/>
                  <a:pt x="43" y="312"/>
                </a:cubicBezTo>
                <a:cubicBezTo>
                  <a:pt x="43" y="312"/>
                  <a:pt x="43" y="312"/>
                  <a:pt x="43" y="312"/>
                </a:cubicBezTo>
                <a:cubicBezTo>
                  <a:pt x="44" y="312"/>
                  <a:pt x="44" y="311"/>
                  <a:pt x="44" y="310"/>
                </a:cubicBezTo>
                <a:cubicBezTo>
                  <a:pt x="44" y="310"/>
                  <a:pt x="44" y="309"/>
                  <a:pt x="45" y="309"/>
                </a:cubicBezTo>
                <a:cubicBezTo>
                  <a:pt x="45" y="309"/>
                  <a:pt x="45" y="309"/>
                  <a:pt x="45" y="309"/>
                </a:cubicBezTo>
                <a:cubicBezTo>
                  <a:pt x="45" y="309"/>
                  <a:pt x="46" y="308"/>
                  <a:pt x="46" y="308"/>
                </a:cubicBezTo>
                <a:cubicBezTo>
                  <a:pt x="46" y="308"/>
                  <a:pt x="46" y="308"/>
                  <a:pt x="47" y="308"/>
                </a:cubicBezTo>
                <a:cubicBezTo>
                  <a:pt x="47" y="308"/>
                  <a:pt x="47" y="308"/>
                  <a:pt x="47" y="309"/>
                </a:cubicBezTo>
                <a:cubicBezTo>
                  <a:pt x="47" y="309"/>
                  <a:pt x="47" y="309"/>
                  <a:pt x="47" y="309"/>
                </a:cubicBezTo>
                <a:cubicBezTo>
                  <a:pt x="47" y="309"/>
                  <a:pt x="47" y="309"/>
                  <a:pt x="47" y="309"/>
                </a:cubicBezTo>
                <a:cubicBezTo>
                  <a:pt x="48" y="309"/>
                  <a:pt x="48" y="309"/>
                  <a:pt x="48" y="309"/>
                </a:cubicBezTo>
                <a:cubicBezTo>
                  <a:pt x="48" y="309"/>
                  <a:pt x="48" y="309"/>
                  <a:pt x="48" y="309"/>
                </a:cubicBezTo>
                <a:cubicBezTo>
                  <a:pt x="48" y="309"/>
                  <a:pt x="48" y="309"/>
                  <a:pt x="48" y="309"/>
                </a:cubicBezTo>
                <a:cubicBezTo>
                  <a:pt x="48" y="309"/>
                  <a:pt x="49" y="309"/>
                  <a:pt x="49" y="309"/>
                </a:cubicBezTo>
                <a:cubicBezTo>
                  <a:pt x="50" y="309"/>
                  <a:pt x="50" y="309"/>
                  <a:pt x="50" y="309"/>
                </a:cubicBezTo>
                <a:cubicBezTo>
                  <a:pt x="50" y="309"/>
                  <a:pt x="49" y="309"/>
                  <a:pt x="49" y="309"/>
                </a:cubicBezTo>
                <a:cubicBezTo>
                  <a:pt x="48" y="309"/>
                  <a:pt x="47" y="308"/>
                  <a:pt x="46" y="308"/>
                </a:cubicBezTo>
                <a:cubicBezTo>
                  <a:pt x="45" y="308"/>
                  <a:pt x="45" y="308"/>
                  <a:pt x="44" y="308"/>
                </a:cubicBezTo>
                <a:cubicBezTo>
                  <a:pt x="43" y="307"/>
                  <a:pt x="43" y="307"/>
                  <a:pt x="42" y="306"/>
                </a:cubicBezTo>
                <a:cubicBezTo>
                  <a:pt x="42" y="306"/>
                  <a:pt x="41" y="306"/>
                  <a:pt x="41" y="306"/>
                </a:cubicBezTo>
                <a:cubicBezTo>
                  <a:pt x="27" y="306"/>
                  <a:pt x="27" y="306"/>
                  <a:pt x="27" y="306"/>
                </a:cubicBezTo>
                <a:cubicBezTo>
                  <a:pt x="27" y="306"/>
                  <a:pt x="26" y="306"/>
                  <a:pt x="26" y="305"/>
                </a:cubicBezTo>
                <a:cubicBezTo>
                  <a:pt x="26" y="305"/>
                  <a:pt x="26" y="305"/>
                  <a:pt x="26" y="305"/>
                </a:cubicBezTo>
                <a:cubicBezTo>
                  <a:pt x="26" y="305"/>
                  <a:pt x="26" y="305"/>
                  <a:pt x="26" y="305"/>
                </a:cubicBezTo>
                <a:cubicBezTo>
                  <a:pt x="26" y="305"/>
                  <a:pt x="27" y="305"/>
                  <a:pt x="27" y="305"/>
                </a:cubicBezTo>
                <a:cubicBezTo>
                  <a:pt x="27" y="305"/>
                  <a:pt x="27" y="305"/>
                  <a:pt x="27" y="305"/>
                </a:cubicBezTo>
                <a:cubicBezTo>
                  <a:pt x="27" y="305"/>
                  <a:pt x="27" y="304"/>
                  <a:pt x="27" y="304"/>
                </a:cubicBezTo>
                <a:cubicBezTo>
                  <a:pt x="27" y="304"/>
                  <a:pt x="27" y="304"/>
                  <a:pt x="26" y="304"/>
                </a:cubicBezTo>
                <a:cubicBezTo>
                  <a:pt x="26" y="303"/>
                  <a:pt x="25" y="303"/>
                  <a:pt x="25" y="303"/>
                </a:cubicBezTo>
                <a:cubicBezTo>
                  <a:pt x="25" y="302"/>
                  <a:pt x="25" y="302"/>
                  <a:pt x="24" y="302"/>
                </a:cubicBezTo>
                <a:cubicBezTo>
                  <a:pt x="24" y="302"/>
                  <a:pt x="24" y="301"/>
                  <a:pt x="24" y="301"/>
                </a:cubicBezTo>
                <a:cubicBezTo>
                  <a:pt x="24" y="301"/>
                  <a:pt x="24" y="301"/>
                  <a:pt x="23" y="301"/>
                </a:cubicBezTo>
                <a:cubicBezTo>
                  <a:pt x="23" y="301"/>
                  <a:pt x="23" y="301"/>
                  <a:pt x="24" y="300"/>
                </a:cubicBezTo>
                <a:cubicBezTo>
                  <a:pt x="24" y="300"/>
                  <a:pt x="24" y="300"/>
                  <a:pt x="24" y="300"/>
                </a:cubicBezTo>
                <a:cubicBezTo>
                  <a:pt x="24" y="299"/>
                  <a:pt x="24" y="299"/>
                  <a:pt x="24" y="299"/>
                </a:cubicBezTo>
                <a:cubicBezTo>
                  <a:pt x="24" y="298"/>
                  <a:pt x="24" y="298"/>
                  <a:pt x="24" y="298"/>
                </a:cubicBezTo>
                <a:cubicBezTo>
                  <a:pt x="24" y="298"/>
                  <a:pt x="24" y="298"/>
                  <a:pt x="24" y="298"/>
                </a:cubicBezTo>
                <a:cubicBezTo>
                  <a:pt x="24" y="298"/>
                  <a:pt x="24" y="298"/>
                  <a:pt x="25" y="297"/>
                </a:cubicBezTo>
                <a:cubicBezTo>
                  <a:pt x="25" y="297"/>
                  <a:pt x="25" y="297"/>
                  <a:pt x="25" y="297"/>
                </a:cubicBezTo>
                <a:cubicBezTo>
                  <a:pt x="25" y="297"/>
                  <a:pt x="25" y="297"/>
                  <a:pt x="25" y="297"/>
                </a:cubicBezTo>
                <a:cubicBezTo>
                  <a:pt x="24" y="297"/>
                  <a:pt x="24" y="296"/>
                  <a:pt x="24" y="296"/>
                </a:cubicBezTo>
                <a:cubicBezTo>
                  <a:pt x="23" y="295"/>
                  <a:pt x="24" y="295"/>
                  <a:pt x="24" y="295"/>
                </a:cubicBezTo>
                <a:cubicBezTo>
                  <a:pt x="24" y="295"/>
                  <a:pt x="24" y="295"/>
                  <a:pt x="25" y="295"/>
                </a:cubicBezTo>
                <a:cubicBezTo>
                  <a:pt x="25" y="295"/>
                  <a:pt x="25" y="295"/>
                  <a:pt x="25" y="295"/>
                </a:cubicBezTo>
                <a:cubicBezTo>
                  <a:pt x="25" y="295"/>
                  <a:pt x="25" y="295"/>
                  <a:pt x="25" y="294"/>
                </a:cubicBezTo>
                <a:cubicBezTo>
                  <a:pt x="25" y="294"/>
                  <a:pt x="25" y="293"/>
                  <a:pt x="25" y="293"/>
                </a:cubicBezTo>
                <a:cubicBezTo>
                  <a:pt x="25" y="293"/>
                  <a:pt x="24" y="292"/>
                  <a:pt x="24" y="292"/>
                </a:cubicBezTo>
                <a:cubicBezTo>
                  <a:pt x="24" y="292"/>
                  <a:pt x="24" y="291"/>
                  <a:pt x="24" y="291"/>
                </a:cubicBezTo>
                <a:cubicBezTo>
                  <a:pt x="24" y="291"/>
                  <a:pt x="24" y="291"/>
                  <a:pt x="24" y="291"/>
                </a:cubicBezTo>
                <a:cubicBezTo>
                  <a:pt x="24" y="291"/>
                  <a:pt x="24" y="290"/>
                  <a:pt x="24" y="290"/>
                </a:cubicBezTo>
                <a:cubicBezTo>
                  <a:pt x="24" y="290"/>
                  <a:pt x="23" y="290"/>
                  <a:pt x="23" y="290"/>
                </a:cubicBezTo>
                <a:cubicBezTo>
                  <a:pt x="23" y="290"/>
                  <a:pt x="23" y="290"/>
                  <a:pt x="23" y="290"/>
                </a:cubicBezTo>
                <a:cubicBezTo>
                  <a:pt x="22" y="291"/>
                  <a:pt x="22" y="291"/>
                  <a:pt x="22" y="291"/>
                </a:cubicBezTo>
                <a:cubicBezTo>
                  <a:pt x="22" y="291"/>
                  <a:pt x="21" y="290"/>
                  <a:pt x="21" y="290"/>
                </a:cubicBezTo>
                <a:cubicBezTo>
                  <a:pt x="21" y="290"/>
                  <a:pt x="19" y="291"/>
                  <a:pt x="19" y="292"/>
                </a:cubicBezTo>
                <a:cubicBezTo>
                  <a:pt x="19" y="292"/>
                  <a:pt x="18" y="292"/>
                  <a:pt x="18" y="292"/>
                </a:cubicBezTo>
                <a:cubicBezTo>
                  <a:pt x="18" y="291"/>
                  <a:pt x="18" y="291"/>
                  <a:pt x="18" y="291"/>
                </a:cubicBezTo>
                <a:cubicBezTo>
                  <a:pt x="18" y="291"/>
                  <a:pt x="18" y="291"/>
                  <a:pt x="18" y="291"/>
                </a:cubicBezTo>
                <a:cubicBezTo>
                  <a:pt x="18" y="291"/>
                  <a:pt x="18" y="290"/>
                  <a:pt x="18" y="290"/>
                </a:cubicBezTo>
                <a:cubicBezTo>
                  <a:pt x="18" y="290"/>
                  <a:pt x="17" y="290"/>
                  <a:pt x="17" y="290"/>
                </a:cubicBezTo>
                <a:cubicBezTo>
                  <a:pt x="17" y="290"/>
                  <a:pt x="17" y="289"/>
                  <a:pt x="17" y="289"/>
                </a:cubicBezTo>
                <a:cubicBezTo>
                  <a:pt x="17" y="289"/>
                  <a:pt x="17" y="288"/>
                  <a:pt x="17" y="288"/>
                </a:cubicBezTo>
                <a:cubicBezTo>
                  <a:pt x="17" y="287"/>
                  <a:pt x="16" y="287"/>
                  <a:pt x="16" y="287"/>
                </a:cubicBezTo>
                <a:cubicBezTo>
                  <a:pt x="16" y="287"/>
                  <a:pt x="17" y="287"/>
                  <a:pt x="17" y="287"/>
                </a:cubicBezTo>
                <a:cubicBezTo>
                  <a:pt x="17" y="286"/>
                  <a:pt x="16" y="286"/>
                  <a:pt x="16" y="286"/>
                </a:cubicBezTo>
                <a:cubicBezTo>
                  <a:pt x="16" y="286"/>
                  <a:pt x="16" y="285"/>
                  <a:pt x="16" y="285"/>
                </a:cubicBezTo>
                <a:cubicBezTo>
                  <a:pt x="16" y="285"/>
                  <a:pt x="16" y="285"/>
                  <a:pt x="16" y="285"/>
                </a:cubicBezTo>
                <a:cubicBezTo>
                  <a:pt x="16" y="285"/>
                  <a:pt x="16" y="284"/>
                  <a:pt x="16" y="284"/>
                </a:cubicBezTo>
                <a:cubicBezTo>
                  <a:pt x="16" y="284"/>
                  <a:pt x="16" y="284"/>
                  <a:pt x="16" y="284"/>
                </a:cubicBezTo>
                <a:cubicBezTo>
                  <a:pt x="16" y="283"/>
                  <a:pt x="16" y="283"/>
                  <a:pt x="16" y="283"/>
                </a:cubicBezTo>
                <a:cubicBezTo>
                  <a:pt x="16" y="283"/>
                  <a:pt x="16" y="283"/>
                  <a:pt x="16" y="283"/>
                </a:cubicBezTo>
                <a:cubicBezTo>
                  <a:pt x="16" y="281"/>
                  <a:pt x="16" y="281"/>
                  <a:pt x="16" y="281"/>
                </a:cubicBezTo>
                <a:cubicBezTo>
                  <a:pt x="16" y="281"/>
                  <a:pt x="18" y="279"/>
                  <a:pt x="18" y="278"/>
                </a:cubicBezTo>
                <a:cubicBezTo>
                  <a:pt x="18" y="278"/>
                  <a:pt x="19" y="276"/>
                  <a:pt x="19" y="276"/>
                </a:cubicBezTo>
                <a:cubicBezTo>
                  <a:pt x="19" y="276"/>
                  <a:pt x="18" y="275"/>
                  <a:pt x="18" y="275"/>
                </a:cubicBezTo>
                <a:cubicBezTo>
                  <a:pt x="18" y="275"/>
                  <a:pt x="19" y="274"/>
                  <a:pt x="19" y="274"/>
                </a:cubicBezTo>
                <a:cubicBezTo>
                  <a:pt x="20" y="272"/>
                  <a:pt x="20" y="272"/>
                  <a:pt x="20" y="272"/>
                </a:cubicBezTo>
                <a:cubicBezTo>
                  <a:pt x="21" y="272"/>
                  <a:pt x="21" y="272"/>
                  <a:pt x="21" y="272"/>
                </a:cubicBezTo>
                <a:cubicBezTo>
                  <a:pt x="23" y="270"/>
                  <a:pt x="23" y="270"/>
                  <a:pt x="23" y="270"/>
                </a:cubicBezTo>
                <a:cubicBezTo>
                  <a:pt x="23" y="270"/>
                  <a:pt x="23" y="269"/>
                  <a:pt x="23" y="269"/>
                </a:cubicBezTo>
                <a:cubicBezTo>
                  <a:pt x="23" y="268"/>
                  <a:pt x="22" y="267"/>
                  <a:pt x="22" y="267"/>
                </a:cubicBezTo>
                <a:cubicBezTo>
                  <a:pt x="24" y="267"/>
                  <a:pt x="24" y="267"/>
                  <a:pt x="24" y="267"/>
                </a:cubicBezTo>
                <a:cubicBezTo>
                  <a:pt x="24" y="265"/>
                  <a:pt x="24" y="265"/>
                  <a:pt x="24" y="265"/>
                </a:cubicBezTo>
                <a:cubicBezTo>
                  <a:pt x="24" y="265"/>
                  <a:pt x="25" y="265"/>
                  <a:pt x="25" y="265"/>
                </a:cubicBezTo>
                <a:cubicBezTo>
                  <a:pt x="25" y="265"/>
                  <a:pt x="25" y="265"/>
                  <a:pt x="25" y="265"/>
                </a:cubicBezTo>
                <a:cubicBezTo>
                  <a:pt x="25" y="265"/>
                  <a:pt x="24" y="264"/>
                  <a:pt x="24" y="264"/>
                </a:cubicBezTo>
                <a:cubicBezTo>
                  <a:pt x="24" y="263"/>
                  <a:pt x="24" y="263"/>
                  <a:pt x="24" y="263"/>
                </a:cubicBezTo>
                <a:cubicBezTo>
                  <a:pt x="24" y="263"/>
                  <a:pt x="24" y="263"/>
                  <a:pt x="24" y="263"/>
                </a:cubicBezTo>
                <a:cubicBezTo>
                  <a:pt x="23" y="263"/>
                  <a:pt x="23" y="262"/>
                  <a:pt x="23" y="262"/>
                </a:cubicBezTo>
                <a:cubicBezTo>
                  <a:pt x="23" y="262"/>
                  <a:pt x="23" y="261"/>
                  <a:pt x="23" y="261"/>
                </a:cubicBezTo>
                <a:cubicBezTo>
                  <a:pt x="23" y="261"/>
                  <a:pt x="23" y="261"/>
                  <a:pt x="23" y="261"/>
                </a:cubicBezTo>
                <a:cubicBezTo>
                  <a:pt x="23" y="261"/>
                  <a:pt x="23" y="261"/>
                  <a:pt x="23" y="261"/>
                </a:cubicBezTo>
                <a:cubicBezTo>
                  <a:pt x="23" y="260"/>
                  <a:pt x="23" y="260"/>
                  <a:pt x="23" y="260"/>
                </a:cubicBezTo>
                <a:cubicBezTo>
                  <a:pt x="23" y="260"/>
                  <a:pt x="23" y="260"/>
                  <a:pt x="23" y="259"/>
                </a:cubicBezTo>
                <a:cubicBezTo>
                  <a:pt x="23" y="259"/>
                  <a:pt x="23" y="259"/>
                  <a:pt x="23" y="259"/>
                </a:cubicBezTo>
                <a:cubicBezTo>
                  <a:pt x="23" y="259"/>
                  <a:pt x="24" y="259"/>
                  <a:pt x="24" y="259"/>
                </a:cubicBezTo>
                <a:cubicBezTo>
                  <a:pt x="24" y="259"/>
                  <a:pt x="24" y="258"/>
                  <a:pt x="24" y="258"/>
                </a:cubicBezTo>
                <a:cubicBezTo>
                  <a:pt x="24" y="258"/>
                  <a:pt x="24" y="257"/>
                  <a:pt x="24" y="257"/>
                </a:cubicBezTo>
                <a:cubicBezTo>
                  <a:pt x="24" y="257"/>
                  <a:pt x="24" y="256"/>
                  <a:pt x="24" y="256"/>
                </a:cubicBezTo>
                <a:cubicBezTo>
                  <a:pt x="24" y="256"/>
                  <a:pt x="25" y="256"/>
                  <a:pt x="25" y="256"/>
                </a:cubicBezTo>
                <a:cubicBezTo>
                  <a:pt x="25" y="256"/>
                  <a:pt x="26" y="255"/>
                  <a:pt x="26" y="255"/>
                </a:cubicBezTo>
                <a:cubicBezTo>
                  <a:pt x="26" y="253"/>
                  <a:pt x="26" y="253"/>
                  <a:pt x="26" y="253"/>
                </a:cubicBezTo>
                <a:cubicBezTo>
                  <a:pt x="27" y="254"/>
                  <a:pt x="27" y="254"/>
                  <a:pt x="27" y="254"/>
                </a:cubicBezTo>
                <a:cubicBezTo>
                  <a:pt x="27" y="254"/>
                  <a:pt x="28" y="254"/>
                  <a:pt x="28" y="253"/>
                </a:cubicBezTo>
                <a:cubicBezTo>
                  <a:pt x="28" y="253"/>
                  <a:pt x="28" y="253"/>
                  <a:pt x="27" y="253"/>
                </a:cubicBezTo>
                <a:cubicBezTo>
                  <a:pt x="27" y="252"/>
                  <a:pt x="27" y="252"/>
                  <a:pt x="27" y="252"/>
                </a:cubicBezTo>
                <a:cubicBezTo>
                  <a:pt x="27" y="252"/>
                  <a:pt x="27" y="252"/>
                  <a:pt x="27" y="252"/>
                </a:cubicBezTo>
                <a:cubicBezTo>
                  <a:pt x="27" y="251"/>
                  <a:pt x="27" y="251"/>
                  <a:pt x="27" y="251"/>
                </a:cubicBezTo>
                <a:cubicBezTo>
                  <a:pt x="27" y="251"/>
                  <a:pt x="27" y="249"/>
                  <a:pt x="27" y="249"/>
                </a:cubicBezTo>
                <a:cubicBezTo>
                  <a:pt x="27" y="249"/>
                  <a:pt x="27" y="249"/>
                  <a:pt x="27" y="249"/>
                </a:cubicBezTo>
                <a:cubicBezTo>
                  <a:pt x="28" y="249"/>
                  <a:pt x="28" y="249"/>
                  <a:pt x="28" y="249"/>
                </a:cubicBezTo>
                <a:cubicBezTo>
                  <a:pt x="28" y="249"/>
                  <a:pt x="29" y="248"/>
                  <a:pt x="29" y="248"/>
                </a:cubicBezTo>
                <a:cubicBezTo>
                  <a:pt x="29" y="248"/>
                  <a:pt x="29" y="247"/>
                  <a:pt x="29" y="247"/>
                </a:cubicBezTo>
                <a:cubicBezTo>
                  <a:pt x="29" y="247"/>
                  <a:pt x="29" y="247"/>
                  <a:pt x="28" y="246"/>
                </a:cubicBezTo>
                <a:cubicBezTo>
                  <a:pt x="28" y="246"/>
                  <a:pt x="28" y="245"/>
                  <a:pt x="28" y="245"/>
                </a:cubicBezTo>
                <a:cubicBezTo>
                  <a:pt x="28" y="245"/>
                  <a:pt x="28" y="244"/>
                  <a:pt x="28" y="244"/>
                </a:cubicBezTo>
                <a:cubicBezTo>
                  <a:pt x="28" y="244"/>
                  <a:pt x="28" y="244"/>
                  <a:pt x="28" y="244"/>
                </a:cubicBezTo>
                <a:cubicBezTo>
                  <a:pt x="28" y="243"/>
                  <a:pt x="27" y="243"/>
                  <a:pt x="27" y="243"/>
                </a:cubicBezTo>
                <a:cubicBezTo>
                  <a:pt x="28" y="242"/>
                  <a:pt x="28" y="242"/>
                  <a:pt x="28" y="242"/>
                </a:cubicBezTo>
                <a:cubicBezTo>
                  <a:pt x="28" y="242"/>
                  <a:pt x="29" y="242"/>
                  <a:pt x="29" y="241"/>
                </a:cubicBezTo>
                <a:cubicBezTo>
                  <a:pt x="29" y="241"/>
                  <a:pt x="29" y="241"/>
                  <a:pt x="29" y="240"/>
                </a:cubicBezTo>
                <a:cubicBezTo>
                  <a:pt x="29" y="240"/>
                  <a:pt x="29" y="240"/>
                  <a:pt x="29" y="240"/>
                </a:cubicBezTo>
                <a:cubicBezTo>
                  <a:pt x="28" y="240"/>
                  <a:pt x="28" y="240"/>
                  <a:pt x="28" y="240"/>
                </a:cubicBezTo>
                <a:cubicBezTo>
                  <a:pt x="28" y="237"/>
                  <a:pt x="28" y="237"/>
                  <a:pt x="28" y="237"/>
                </a:cubicBezTo>
                <a:cubicBezTo>
                  <a:pt x="28" y="237"/>
                  <a:pt x="28" y="237"/>
                  <a:pt x="28" y="237"/>
                </a:cubicBezTo>
                <a:cubicBezTo>
                  <a:pt x="28" y="237"/>
                  <a:pt x="29" y="236"/>
                  <a:pt x="29" y="236"/>
                </a:cubicBezTo>
                <a:cubicBezTo>
                  <a:pt x="29" y="236"/>
                  <a:pt x="30" y="236"/>
                  <a:pt x="30" y="236"/>
                </a:cubicBezTo>
                <a:cubicBezTo>
                  <a:pt x="30" y="236"/>
                  <a:pt x="30" y="236"/>
                  <a:pt x="30" y="236"/>
                </a:cubicBezTo>
                <a:cubicBezTo>
                  <a:pt x="30" y="236"/>
                  <a:pt x="30" y="235"/>
                  <a:pt x="30" y="235"/>
                </a:cubicBezTo>
                <a:cubicBezTo>
                  <a:pt x="30" y="235"/>
                  <a:pt x="30" y="235"/>
                  <a:pt x="31" y="235"/>
                </a:cubicBezTo>
                <a:cubicBezTo>
                  <a:pt x="31" y="235"/>
                  <a:pt x="31" y="234"/>
                  <a:pt x="31" y="234"/>
                </a:cubicBezTo>
                <a:cubicBezTo>
                  <a:pt x="31" y="234"/>
                  <a:pt x="31" y="234"/>
                  <a:pt x="31" y="233"/>
                </a:cubicBezTo>
                <a:cubicBezTo>
                  <a:pt x="31" y="233"/>
                  <a:pt x="30" y="232"/>
                  <a:pt x="30" y="232"/>
                </a:cubicBezTo>
                <a:cubicBezTo>
                  <a:pt x="30" y="231"/>
                  <a:pt x="30" y="231"/>
                  <a:pt x="30" y="231"/>
                </a:cubicBezTo>
                <a:cubicBezTo>
                  <a:pt x="30" y="231"/>
                  <a:pt x="28" y="231"/>
                  <a:pt x="28" y="231"/>
                </a:cubicBezTo>
                <a:cubicBezTo>
                  <a:pt x="28" y="230"/>
                  <a:pt x="27" y="230"/>
                  <a:pt x="27" y="230"/>
                </a:cubicBezTo>
                <a:cubicBezTo>
                  <a:pt x="27" y="230"/>
                  <a:pt x="26" y="230"/>
                  <a:pt x="26" y="230"/>
                </a:cubicBezTo>
                <a:cubicBezTo>
                  <a:pt x="26" y="230"/>
                  <a:pt x="26" y="229"/>
                  <a:pt x="26" y="229"/>
                </a:cubicBezTo>
                <a:cubicBezTo>
                  <a:pt x="26" y="229"/>
                  <a:pt x="27" y="229"/>
                  <a:pt x="27" y="229"/>
                </a:cubicBezTo>
                <a:cubicBezTo>
                  <a:pt x="27" y="229"/>
                  <a:pt x="28" y="229"/>
                  <a:pt x="28" y="229"/>
                </a:cubicBezTo>
                <a:cubicBezTo>
                  <a:pt x="28" y="229"/>
                  <a:pt x="29" y="229"/>
                  <a:pt x="29" y="229"/>
                </a:cubicBezTo>
                <a:cubicBezTo>
                  <a:pt x="29" y="229"/>
                  <a:pt x="29" y="229"/>
                  <a:pt x="29" y="229"/>
                </a:cubicBezTo>
                <a:cubicBezTo>
                  <a:pt x="29" y="229"/>
                  <a:pt x="30" y="228"/>
                  <a:pt x="30" y="228"/>
                </a:cubicBezTo>
                <a:cubicBezTo>
                  <a:pt x="31" y="229"/>
                  <a:pt x="31" y="229"/>
                  <a:pt x="31" y="229"/>
                </a:cubicBezTo>
                <a:cubicBezTo>
                  <a:pt x="32" y="229"/>
                  <a:pt x="32" y="229"/>
                  <a:pt x="32" y="229"/>
                </a:cubicBezTo>
                <a:cubicBezTo>
                  <a:pt x="32" y="229"/>
                  <a:pt x="32" y="227"/>
                  <a:pt x="32" y="227"/>
                </a:cubicBezTo>
                <a:cubicBezTo>
                  <a:pt x="33" y="227"/>
                  <a:pt x="33" y="227"/>
                  <a:pt x="33" y="227"/>
                </a:cubicBezTo>
                <a:cubicBezTo>
                  <a:pt x="33" y="227"/>
                  <a:pt x="33" y="226"/>
                  <a:pt x="33" y="226"/>
                </a:cubicBezTo>
                <a:cubicBezTo>
                  <a:pt x="33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ubicBezTo>
                  <a:pt x="31" y="225"/>
                  <a:pt x="29" y="225"/>
                  <a:pt x="29" y="225"/>
                </a:cubicBezTo>
                <a:cubicBezTo>
                  <a:pt x="29" y="225"/>
                  <a:pt x="28" y="225"/>
                  <a:pt x="28" y="225"/>
                </a:cubicBezTo>
                <a:cubicBezTo>
                  <a:pt x="28" y="225"/>
                  <a:pt x="27" y="225"/>
                  <a:pt x="28" y="225"/>
                </a:cubicBezTo>
                <a:cubicBezTo>
                  <a:pt x="28" y="225"/>
                  <a:pt x="28" y="225"/>
                  <a:pt x="28" y="224"/>
                </a:cubicBezTo>
                <a:cubicBezTo>
                  <a:pt x="28" y="224"/>
                  <a:pt x="28" y="224"/>
                  <a:pt x="28" y="223"/>
                </a:cubicBezTo>
                <a:cubicBezTo>
                  <a:pt x="28" y="223"/>
                  <a:pt x="28" y="222"/>
                  <a:pt x="28" y="222"/>
                </a:cubicBezTo>
                <a:cubicBezTo>
                  <a:pt x="28" y="222"/>
                  <a:pt x="28" y="222"/>
                  <a:pt x="28" y="222"/>
                </a:cubicBezTo>
                <a:cubicBezTo>
                  <a:pt x="29" y="221"/>
                  <a:pt x="29" y="221"/>
                  <a:pt x="29" y="221"/>
                </a:cubicBezTo>
                <a:cubicBezTo>
                  <a:pt x="29" y="221"/>
                  <a:pt x="29" y="220"/>
                  <a:pt x="28" y="220"/>
                </a:cubicBezTo>
                <a:cubicBezTo>
                  <a:pt x="28" y="220"/>
                  <a:pt x="28" y="219"/>
                  <a:pt x="28" y="219"/>
                </a:cubicBezTo>
                <a:cubicBezTo>
                  <a:pt x="28" y="219"/>
                  <a:pt x="29" y="218"/>
                  <a:pt x="29" y="218"/>
                </a:cubicBezTo>
                <a:cubicBezTo>
                  <a:pt x="29" y="218"/>
                  <a:pt x="29" y="218"/>
                  <a:pt x="29" y="217"/>
                </a:cubicBezTo>
                <a:cubicBezTo>
                  <a:pt x="28" y="217"/>
                  <a:pt x="28" y="217"/>
                  <a:pt x="28" y="217"/>
                </a:cubicBezTo>
                <a:cubicBezTo>
                  <a:pt x="28" y="216"/>
                  <a:pt x="27" y="216"/>
                  <a:pt x="27" y="216"/>
                </a:cubicBezTo>
                <a:cubicBezTo>
                  <a:pt x="27" y="216"/>
                  <a:pt x="27" y="215"/>
                  <a:pt x="27" y="215"/>
                </a:cubicBezTo>
                <a:cubicBezTo>
                  <a:pt x="27" y="215"/>
                  <a:pt x="28" y="215"/>
                  <a:pt x="28" y="214"/>
                </a:cubicBezTo>
                <a:cubicBezTo>
                  <a:pt x="28" y="214"/>
                  <a:pt x="28" y="214"/>
                  <a:pt x="28" y="214"/>
                </a:cubicBezTo>
                <a:cubicBezTo>
                  <a:pt x="28" y="214"/>
                  <a:pt x="28" y="213"/>
                  <a:pt x="28" y="213"/>
                </a:cubicBezTo>
                <a:cubicBezTo>
                  <a:pt x="28" y="213"/>
                  <a:pt x="27" y="213"/>
                  <a:pt x="27" y="212"/>
                </a:cubicBezTo>
                <a:cubicBezTo>
                  <a:pt x="27" y="212"/>
                  <a:pt x="27" y="212"/>
                  <a:pt x="26" y="212"/>
                </a:cubicBezTo>
                <a:cubicBezTo>
                  <a:pt x="26" y="211"/>
                  <a:pt x="26" y="211"/>
                  <a:pt x="26" y="211"/>
                </a:cubicBezTo>
                <a:cubicBezTo>
                  <a:pt x="26" y="210"/>
                  <a:pt x="25" y="210"/>
                  <a:pt x="25" y="210"/>
                </a:cubicBezTo>
                <a:cubicBezTo>
                  <a:pt x="26" y="209"/>
                  <a:pt x="26" y="209"/>
                  <a:pt x="26" y="209"/>
                </a:cubicBezTo>
                <a:cubicBezTo>
                  <a:pt x="26" y="209"/>
                  <a:pt x="25" y="208"/>
                  <a:pt x="25" y="208"/>
                </a:cubicBezTo>
                <a:cubicBezTo>
                  <a:pt x="25" y="208"/>
                  <a:pt x="26" y="208"/>
                  <a:pt x="26" y="208"/>
                </a:cubicBezTo>
                <a:cubicBezTo>
                  <a:pt x="26" y="208"/>
                  <a:pt x="26" y="207"/>
                  <a:pt x="26" y="207"/>
                </a:cubicBezTo>
                <a:cubicBezTo>
                  <a:pt x="26" y="207"/>
                  <a:pt x="26" y="206"/>
                  <a:pt x="26" y="206"/>
                </a:cubicBezTo>
                <a:cubicBezTo>
                  <a:pt x="26" y="206"/>
                  <a:pt x="26" y="206"/>
                  <a:pt x="26" y="206"/>
                </a:cubicBezTo>
                <a:cubicBezTo>
                  <a:pt x="25" y="205"/>
                  <a:pt x="25" y="205"/>
                  <a:pt x="25" y="205"/>
                </a:cubicBezTo>
                <a:cubicBezTo>
                  <a:pt x="25" y="205"/>
                  <a:pt x="25" y="205"/>
                  <a:pt x="25" y="204"/>
                </a:cubicBezTo>
                <a:cubicBezTo>
                  <a:pt x="25" y="204"/>
                  <a:pt x="25" y="204"/>
                  <a:pt x="25" y="203"/>
                </a:cubicBezTo>
                <a:cubicBezTo>
                  <a:pt x="25" y="203"/>
                  <a:pt x="26" y="203"/>
                  <a:pt x="26" y="203"/>
                </a:cubicBezTo>
                <a:cubicBezTo>
                  <a:pt x="26" y="203"/>
                  <a:pt x="26" y="203"/>
                  <a:pt x="26" y="203"/>
                </a:cubicBezTo>
                <a:cubicBezTo>
                  <a:pt x="27" y="204"/>
                  <a:pt x="27" y="204"/>
                  <a:pt x="27" y="204"/>
                </a:cubicBezTo>
                <a:cubicBezTo>
                  <a:pt x="27" y="204"/>
                  <a:pt x="27" y="203"/>
                  <a:pt x="28" y="203"/>
                </a:cubicBezTo>
                <a:cubicBezTo>
                  <a:pt x="28" y="203"/>
                  <a:pt x="28" y="203"/>
                  <a:pt x="28" y="203"/>
                </a:cubicBezTo>
                <a:cubicBezTo>
                  <a:pt x="28" y="200"/>
                  <a:pt x="28" y="200"/>
                  <a:pt x="28" y="200"/>
                </a:cubicBezTo>
                <a:cubicBezTo>
                  <a:pt x="28" y="199"/>
                  <a:pt x="28" y="199"/>
                  <a:pt x="28" y="199"/>
                </a:cubicBezTo>
                <a:cubicBezTo>
                  <a:pt x="28" y="199"/>
                  <a:pt x="27" y="198"/>
                  <a:pt x="27" y="198"/>
                </a:cubicBezTo>
                <a:cubicBezTo>
                  <a:pt x="27" y="198"/>
                  <a:pt x="28" y="198"/>
                  <a:pt x="28" y="198"/>
                </a:cubicBezTo>
                <a:cubicBezTo>
                  <a:pt x="28" y="198"/>
                  <a:pt x="28" y="198"/>
                  <a:pt x="28" y="197"/>
                </a:cubicBezTo>
                <a:cubicBezTo>
                  <a:pt x="28" y="197"/>
                  <a:pt x="27" y="197"/>
                  <a:pt x="27" y="197"/>
                </a:cubicBezTo>
                <a:cubicBezTo>
                  <a:pt x="27" y="196"/>
                  <a:pt x="27" y="196"/>
                  <a:pt x="27" y="196"/>
                </a:cubicBezTo>
                <a:cubicBezTo>
                  <a:pt x="27" y="196"/>
                  <a:pt x="27" y="195"/>
                  <a:pt x="27" y="195"/>
                </a:cubicBezTo>
                <a:cubicBezTo>
                  <a:pt x="27" y="195"/>
                  <a:pt x="28" y="195"/>
                  <a:pt x="28" y="194"/>
                </a:cubicBezTo>
                <a:cubicBezTo>
                  <a:pt x="28" y="194"/>
                  <a:pt x="28" y="194"/>
                  <a:pt x="28" y="193"/>
                </a:cubicBezTo>
                <a:cubicBezTo>
                  <a:pt x="28" y="193"/>
                  <a:pt x="28" y="193"/>
                  <a:pt x="28" y="193"/>
                </a:cubicBezTo>
                <a:cubicBezTo>
                  <a:pt x="27" y="193"/>
                  <a:pt x="27" y="192"/>
                  <a:pt x="27" y="192"/>
                </a:cubicBezTo>
                <a:cubicBezTo>
                  <a:pt x="27" y="192"/>
                  <a:pt x="27" y="192"/>
                  <a:pt x="27" y="192"/>
                </a:cubicBezTo>
                <a:cubicBezTo>
                  <a:pt x="27" y="192"/>
                  <a:pt x="27" y="191"/>
                  <a:pt x="27" y="191"/>
                </a:cubicBezTo>
                <a:cubicBezTo>
                  <a:pt x="27" y="191"/>
                  <a:pt x="27" y="190"/>
                  <a:pt x="27" y="190"/>
                </a:cubicBezTo>
                <a:cubicBezTo>
                  <a:pt x="27" y="190"/>
                  <a:pt x="27" y="190"/>
                  <a:pt x="27" y="189"/>
                </a:cubicBezTo>
                <a:cubicBezTo>
                  <a:pt x="27" y="189"/>
                  <a:pt x="27" y="189"/>
                  <a:pt x="27" y="189"/>
                </a:cubicBezTo>
                <a:cubicBezTo>
                  <a:pt x="27" y="188"/>
                  <a:pt x="27" y="188"/>
                  <a:pt x="27" y="188"/>
                </a:cubicBezTo>
                <a:cubicBezTo>
                  <a:pt x="27" y="188"/>
                  <a:pt x="28" y="187"/>
                  <a:pt x="28" y="187"/>
                </a:cubicBezTo>
                <a:cubicBezTo>
                  <a:pt x="28" y="187"/>
                  <a:pt x="28" y="187"/>
                  <a:pt x="28" y="187"/>
                </a:cubicBezTo>
                <a:cubicBezTo>
                  <a:pt x="28" y="187"/>
                  <a:pt x="29" y="187"/>
                  <a:pt x="29" y="187"/>
                </a:cubicBezTo>
                <a:cubicBezTo>
                  <a:pt x="29" y="187"/>
                  <a:pt x="29" y="186"/>
                  <a:pt x="29" y="186"/>
                </a:cubicBezTo>
                <a:cubicBezTo>
                  <a:pt x="28" y="186"/>
                  <a:pt x="28" y="185"/>
                  <a:pt x="28" y="185"/>
                </a:cubicBezTo>
                <a:cubicBezTo>
                  <a:pt x="28" y="185"/>
                  <a:pt x="27" y="185"/>
                  <a:pt x="28" y="184"/>
                </a:cubicBezTo>
                <a:cubicBezTo>
                  <a:pt x="28" y="184"/>
                  <a:pt x="28" y="184"/>
                  <a:pt x="28" y="184"/>
                </a:cubicBezTo>
                <a:cubicBezTo>
                  <a:pt x="28" y="184"/>
                  <a:pt x="29" y="184"/>
                  <a:pt x="29" y="184"/>
                </a:cubicBezTo>
                <a:cubicBezTo>
                  <a:pt x="29" y="184"/>
                  <a:pt x="29" y="183"/>
                  <a:pt x="29" y="183"/>
                </a:cubicBezTo>
                <a:cubicBezTo>
                  <a:pt x="29" y="183"/>
                  <a:pt x="29" y="182"/>
                  <a:pt x="29" y="182"/>
                </a:cubicBezTo>
                <a:cubicBezTo>
                  <a:pt x="29" y="182"/>
                  <a:pt x="29" y="182"/>
                  <a:pt x="29" y="182"/>
                </a:cubicBezTo>
                <a:cubicBezTo>
                  <a:pt x="29" y="179"/>
                  <a:pt x="29" y="179"/>
                  <a:pt x="29" y="179"/>
                </a:cubicBezTo>
                <a:cubicBezTo>
                  <a:pt x="29" y="179"/>
                  <a:pt x="29" y="179"/>
                  <a:pt x="29" y="179"/>
                </a:cubicBezTo>
                <a:cubicBezTo>
                  <a:pt x="29" y="179"/>
                  <a:pt x="30" y="180"/>
                  <a:pt x="30" y="180"/>
                </a:cubicBezTo>
                <a:cubicBezTo>
                  <a:pt x="30" y="180"/>
                  <a:pt x="30" y="180"/>
                  <a:pt x="30" y="180"/>
                </a:cubicBezTo>
                <a:cubicBezTo>
                  <a:pt x="30" y="180"/>
                  <a:pt x="30" y="179"/>
                  <a:pt x="30" y="179"/>
                </a:cubicBezTo>
                <a:cubicBezTo>
                  <a:pt x="30" y="179"/>
                  <a:pt x="30" y="178"/>
                  <a:pt x="30" y="178"/>
                </a:cubicBezTo>
                <a:cubicBezTo>
                  <a:pt x="30" y="178"/>
                  <a:pt x="31" y="177"/>
                  <a:pt x="31" y="177"/>
                </a:cubicBezTo>
                <a:cubicBezTo>
                  <a:pt x="31" y="173"/>
                  <a:pt x="31" y="173"/>
                  <a:pt x="31" y="173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4" y="172"/>
                  <a:pt x="34" y="172"/>
                  <a:pt x="34" y="172"/>
                </a:cubicBezTo>
                <a:cubicBezTo>
                  <a:pt x="34" y="172"/>
                  <a:pt x="35" y="171"/>
                  <a:pt x="35" y="171"/>
                </a:cubicBezTo>
                <a:cubicBezTo>
                  <a:pt x="35" y="171"/>
                  <a:pt x="35" y="170"/>
                  <a:pt x="35" y="170"/>
                </a:cubicBezTo>
                <a:cubicBezTo>
                  <a:pt x="34" y="170"/>
                  <a:pt x="34" y="170"/>
                  <a:pt x="34" y="170"/>
                </a:cubicBezTo>
                <a:cubicBezTo>
                  <a:pt x="34" y="169"/>
                  <a:pt x="34" y="169"/>
                  <a:pt x="34" y="169"/>
                </a:cubicBezTo>
                <a:cubicBezTo>
                  <a:pt x="33" y="169"/>
                  <a:pt x="33" y="168"/>
                  <a:pt x="33" y="168"/>
                </a:cubicBezTo>
                <a:cubicBezTo>
                  <a:pt x="33" y="167"/>
                  <a:pt x="33" y="167"/>
                  <a:pt x="33" y="167"/>
                </a:cubicBezTo>
                <a:cubicBezTo>
                  <a:pt x="33" y="167"/>
                  <a:pt x="33" y="166"/>
                  <a:pt x="33" y="166"/>
                </a:cubicBezTo>
                <a:cubicBezTo>
                  <a:pt x="33" y="166"/>
                  <a:pt x="34" y="166"/>
                  <a:pt x="34" y="166"/>
                </a:cubicBezTo>
                <a:cubicBezTo>
                  <a:pt x="34" y="166"/>
                  <a:pt x="32" y="164"/>
                  <a:pt x="32" y="164"/>
                </a:cubicBezTo>
                <a:cubicBezTo>
                  <a:pt x="32" y="164"/>
                  <a:pt x="32" y="164"/>
                  <a:pt x="32" y="163"/>
                </a:cubicBezTo>
                <a:cubicBezTo>
                  <a:pt x="32" y="163"/>
                  <a:pt x="33" y="163"/>
                  <a:pt x="32" y="163"/>
                </a:cubicBezTo>
                <a:cubicBezTo>
                  <a:pt x="32" y="163"/>
                  <a:pt x="32" y="163"/>
                  <a:pt x="32" y="162"/>
                </a:cubicBezTo>
                <a:cubicBezTo>
                  <a:pt x="32" y="162"/>
                  <a:pt x="32" y="162"/>
                  <a:pt x="32" y="162"/>
                </a:cubicBezTo>
                <a:cubicBezTo>
                  <a:pt x="32" y="162"/>
                  <a:pt x="32" y="161"/>
                  <a:pt x="32" y="161"/>
                </a:cubicBezTo>
                <a:cubicBezTo>
                  <a:pt x="32" y="161"/>
                  <a:pt x="33" y="160"/>
                  <a:pt x="33" y="160"/>
                </a:cubicBezTo>
                <a:cubicBezTo>
                  <a:pt x="33" y="160"/>
                  <a:pt x="32" y="160"/>
                  <a:pt x="32" y="160"/>
                </a:cubicBezTo>
                <a:cubicBezTo>
                  <a:pt x="32" y="159"/>
                  <a:pt x="32" y="159"/>
                  <a:pt x="32" y="159"/>
                </a:cubicBezTo>
                <a:cubicBezTo>
                  <a:pt x="32" y="159"/>
                  <a:pt x="32" y="158"/>
                  <a:pt x="32" y="158"/>
                </a:cubicBezTo>
                <a:cubicBezTo>
                  <a:pt x="33" y="158"/>
                  <a:pt x="33" y="157"/>
                  <a:pt x="33" y="157"/>
                </a:cubicBezTo>
                <a:cubicBezTo>
                  <a:pt x="33" y="157"/>
                  <a:pt x="33" y="157"/>
                  <a:pt x="33" y="157"/>
                </a:cubicBezTo>
                <a:cubicBezTo>
                  <a:pt x="32" y="157"/>
                  <a:pt x="32" y="156"/>
                  <a:pt x="32" y="156"/>
                </a:cubicBezTo>
                <a:cubicBezTo>
                  <a:pt x="32" y="156"/>
                  <a:pt x="32" y="156"/>
                  <a:pt x="32" y="156"/>
                </a:cubicBezTo>
                <a:cubicBezTo>
                  <a:pt x="32" y="156"/>
                  <a:pt x="33" y="155"/>
                  <a:pt x="33" y="155"/>
                </a:cubicBezTo>
                <a:cubicBezTo>
                  <a:pt x="33" y="155"/>
                  <a:pt x="33" y="155"/>
                  <a:pt x="33" y="155"/>
                </a:cubicBezTo>
                <a:cubicBezTo>
                  <a:pt x="32" y="155"/>
                  <a:pt x="32" y="155"/>
                  <a:pt x="32" y="155"/>
                </a:cubicBezTo>
                <a:cubicBezTo>
                  <a:pt x="32" y="154"/>
                  <a:pt x="32" y="154"/>
                  <a:pt x="32" y="154"/>
                </a:cubicBezTo>
                <a:cubicBezTo>
                  <a:pt x="32" y="154"/>
                  <a:pt x="33" y="154"/>
                  <a:pt x="33" y="153"/>
                </a:cubicBezTo>
                <a:cubicBezTo>
                  <a:pt x="33" y="153"/>
                  <a:pt x="34" y="153"/>
                  <a:pt x="34" y="153"/>
                </a:cubicBezTo>
                <a:cubicBezTo>
                  <a:pt x="34" y="153"/>
                  <a:pt x="34" y="153"/>
                  <a:pt x="33" y="153"/>
                </a:cubicBezTo>
                <a:cubicBezTo>
                  <a:pt x="33" y="152"/>
                  <a:pt x="33" y="152"/>
                  <a:pt x="33" y="152"/>
                </a:cubicBezTo>
                <a:cubicBezTo>
                  <a:pt x="33" y="152"/>
                  <a:pt x="33" y="152"/>
                  <a:pt x="33" y="152"/>
                </a:cubicBezTo>
                <a:cubicBezTo>
                  <a:pt x="34" y="152"/>
                  <a:pt x="34" y="152"/>
                  <a:pt x="34" y="152"/>
                </a:cubicBezTo>
                <a:cubicBezTo>
                  <a:pt x="34" y="151"/>
                  <a:pt x="34" y="151"/>
                  <a:pt x="34" y="151"/>
                </a:cubicBezTo>
                <a:cubicBezTo>
                  <a:pt x="34" y="151"/>
                  <a:pt x="35" y="151"/>
                  <a:pt x="35" y="151"/>
                </a:cubicBezTo>
                <a:cubicBezTo>
                  <a:pt x="35" y="151"/>
                  <a:pt x="36" y="151"/>
                  <a:pt x="36" y="151"/>
                </a:cubicBezTo>
                <a:cubicBezTo>
                  <a:pt x="36" y="150"/>
                  <a:pt x="36" y="150"/>
                  <a:pt x="36" y="150"/>
                </a:cubicBezTo>
                <a:cubicBezTo>
                  <a:pt x="36" y="150"/>
                  <a:pt x="36" y="149"/>
                  <a:pt x="36" y="149"/>
                </a:cubicBezTo>
                <a:cubicBezTo>
                  <a:pt x="36" y="149"/>
                  <a:pt x="37" y="149"/>
                  <a:pt x="37" y="149"/>
                </a:cubicBezTo>
                <a:cubicBezTo>
                  <a:pt x="37" y="149"/>
                  <a:pt x="37" y="149"/>
                  <a:pt x="37" y="149"/>
                </a:cubicBezTo>
                <a:cubicBezTo>
                  <a:pt x="37" y="149"/>
                  <a:pt x="38" y="148"/>
                  <a:pt x="38" y="148"/>
                </a:cubicBezTo>
                <a:cubicBezTo>
                  <a:pt x="38" y="148"/>
                  <a:pt x="38" y="148"/>
                  <a:pt x="38" y="148"/>
                </a:cubicBezTo>
                <a:cubicBezTo>
                  <a:pt x="38" y="148"/>
                  <a:pt x="38" y="147"/>
                  <a:pt x="38" y="147"/>
                </a:cubicBezTo>
                <a:cubicBezTo>
                  <a:pt x="38" y="147"/>
                  <a:pt x="38" y="147"/>
                  <a:pt x="38" y="147"/>
                </a:cubicBezTo>
                <a:cubicBezTo>
                  <a:pt x="38" y="147"/>
                  <a:pt x="38" y="146"/>
                  <a:pt x="38" y="146"/>
                </a:cubicBezTo>
                <a:cubicBezTo>
                  <a:pt x="38" y="146"/>
                  <a:pt x="38" y="146"/>
                  <a:pt x="38" y="146"/>
                </a:cubicBezTo>
                <a:cubicBezTo>
                  <a:pt x="38" y="146"/>
                  <a:pt x="38" y="145"/>
                  <a:pt x="38" y="145"/>
                </a:cubicBezTo>
                <a:cubicBezTo>
                  <a:pt x="38" y="145"/>
                  <a:pt x="38" y="144"/>
                  <a:pt x="38" y="144"/>
                </a:cubicBezTo>
                <a:cubicBezTo>
                  <a:pt x="38" y="144"/>
                  <a:pt x="38" y="144"/>
                  <a:pt x="38" y="144"/>
                </a:cubicBezTo>
                <a:cubicBezTo>
                  <a:pt x="38" y="143"/>
                  <a:pt x="38" y="143"/>
                  <a:pt x="38" y="143"/>
                </a:cubicBezTo>
                <a:cubicBezTo>
                  <a:pt x="38" y="143"/>
                  <a:pt x="37" y="142"/>
                  <a:pt x="37" y="142"/>
                </a:cubicBezTo>
                <a:cubicBezTo>
                  <a:pt x="37" y="142"/>
                  <a:pt x="37" y="141"/>
                  <a:pt x="37" y="141"/>
                </a:cubicBezTo>
                <a:cubicBezTo>
                  <a:pt x="37" y="141"/>
                  <a:pt x="37" y="141"/>
                  <a:pt x="37" y="140"/>
                </a:cubicBezTo>
                <a:cubicBezTo>
                  <a:pt x="38" y="140"/>
                  <a:pt x="38" y="140"/>
                  <a:pt x="38" y="140"/>
                </a:cubicBezTo>
                <a:cubicBezTo>
                  <a:pt x="38" y="139"/>
                  <a:pt x="38" y="139"/>
                  <a:pt x="38" y="139"/>
                </a:cubicBezTo>
                <a:cubicBezTo>
                  <a:pt x="38" y="138"/>
                  <a:pt x="39" y="138"/>
                  <a:pt x="39" y="138"/>
                </a:cubicBezTo>
                <a:cubicBezTo>
                  <a:pt x="39" y="137"/>
                  <a:pt x="39" y="137"/>
                  <a:pt x="39" y="137"/>
                </a:cubicBezTo>
                <a:cubicBezTo>
                  <a:pt x="38" y="137"/>
                  <a:pt x="39" y="136"/>
                  <a:pt x="39" y="136"/>
                </a:cubicBezTo>
                <a:cubicBezTo>
                  <a:pt x="39" y="136"/>
                  <a:pt x="40" y="134"/>
                  <a:pt x="40" y="134"/>
                </a:cubicBezTo>
                <a:cubicBezTo>
                  <a:pt x="40" y="134"/>
                  <a:pt x="40" y="133"/>
                  <a:pt x="40" y="133"/>
                </a:cubicBezTo>
                <a:cubicBezTo>
                  <a:pt x="41" y="133"/>
                  <a:pt x="41" y="133"/>
                  <a:pt x="41" y="133"/>
                </a:cubicBezTo>
                <a:cubicBezTo>
                  <a:pt x="41" y="133"/>
                  <a:pt x="42" y="132"/>
                  <a:pt x="42" y="132"/>
                </a:cubicBezTo>
                <a:cubicBezTo>
                  <a:pt x="42" y="132"/>
                  <a:pt x="41" y="131"/>
                  <a:pt x="41" y="131"/>
                </a:cubicBezTo>
                <a:cubicBezTo>
                  <a:pt x="41" y="131"/>
                  <a:pt x="42" y="131"/>
                  <a:pt x="42" y="131"/>
                </a:cubicBezTo>
                <a:cubicBezTo>
                  <a:pt x="42" y="130"/>
                  <a:pt x="41" y="130"/>
                  <a:pt x="41" y="130"/>
                </a:cubicBezTo>
                <a:cubicBezTo>
                  <a:pt x="41" y="130"/>
                  <a:pt x="41" y="128"/>
                  <a:pt x="41" y="128"/>
                </a:cubicBezTo>
                <a:cubicBezTo>
                  <a:pt x="41" y="128"/>
                  <a:pt x="41" y="127"/>
                  <a:pt x="42" y="127"/>
                </a:cubicBezTo>
                <a:cubicBezTo>
                  <a:pt x="42" y="127"/>
                  <a:pt x="42" y="126"/>
                  <a:pt x="42" y="126"/>
                </a:cubicBezTo>
                <a:cubicBezTo>
                  <a:pt x="42" y="126"/>
                  <a:pt x="42" y="125"/>
                  <a:pt x="42" y="125"/>
                </a:cubicBezTo>
                <a:cubicBezTo>
                  <a:pt x="42" y="125"/>
                  <a:pt x="42" y="125"/>
                  <a:pt x="42" y="125"/>
                </a:cubicBezTo>
                <a:cubicBezTo>
                  <a:pt x="42" y="124"/>
                  <a:pt x="42" y="124"/>
                  <a:pt x="42" y="124"/>
                </a:cubicBezTo>
                <a:cubicBezTo>
                  <a:pt x="41" y="124"/>
                  <a:pt x="41" y="124"/>
                  <a:pt x="41" y="124"/>
                </a:cubicBezTo>
                <a:cubicBezTo>
                  <a:pt x="41" y="124"/>
                  <a:pt x="41" y="125"/>
                  <a:pt x="40" y="124"/>
                </a:cubicBezTo>
                <a:cubicBezTo>
                  <a:pt x="40" y="124"/>
                  <a:pt x="40" y="124"/>
                  <a:pt x="40" y="123"/>
                </a:cubicBezTo>
                <a:cubicBezTo>
                  <a:pt x="40" y="123"/>
                  <a:pt x="40" y="123"/>
                  <a:pt x="40" y="122"/>
                </a:cubicBezTo>
                <a:cubicBezTo>
                  <a:pt x="40" y="122"/>
                  <a:pt x="40" y="122"/>
                  <a:pt x="40" y="121"/>
                </a:cubicBezTo>
                <a:cubicBezTo>
                  <a:pt x="41" y="121"/>
                  <a:pt x="40" y="120"/>
                  <a:pt x="40" y="120"/>
                </a:cubicBezTo>
                <a:cubicBezTo>
                  <a:pt x="40" y="118"/>
                  <a:pt x="40" y="118"/>
                  <a:pt x="40" y="118"/>
                </a:cubicBezTo>
                <a:cubicBezTo>
                  <a:pt x="40" y="118"/>
                  <a:pt x="39" y="117"/>
                  <a:pt x="39" y="117"/>
                </a:cubicBezTo>
                <a:cubicBezTo>
                  <a:pt x="39" y="116"/>
                  <a:pt x="38" y="116"/>
                  <a:pt x="38" y="116"/>
                </a:cubicBezTo>
                <a:cubicBezTo>
                  <a:pt x="38" y="115"/>
                  <a:pt x="39" y="115"/>
                  <a:pt x="38" y="114"/>
                </a:cubicBezTo>
                <a:cubicBezTo>
                  <a:pt x="38" y="114"/>
                  <a:pt x="38" y="114"/>
                  <a:pt x="38" y="114"/>
                </a:cubicBezTo>
                <a:cubicBezTo>
                  <a:pt x="38" y="114"/>
                  <a:pt x="38" y="114"/>
                  <a:pt x="38" y="114"/>
                </a:cubicBezTo>
                <a:cubicBezTo>
                  <a:pt x="38" y="114"/>
                  <a:pt x="39" y="114"/>
                  <a:pt x="39" y="114"/>
                </a:cubicBezTo>
                <a:cubicBezTo>
                  <a:pt x="39" y="114"/>
                  <a:pt x="39" y="113"/>
                  <a:pt x="39" y="113"/>
                </a:cubicBezTo>
                <a:cubicBezTo>
                  <a:pt x="38" y="113"/>
                  <a:pt x="38" y="113"/>
                  <a:pt x="38" y="112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7" y="112"/>
                  <a:pt x="37" y="112"/>
                  <a:pt x="37" y="111"/>
                </a:cubicBezTo>
                <a:cubicBezTo>
                  <a:pt x="37" y="111"/>
                  <a:pt x="37" y="110"/>
                  <a:pt x="37" y="110"/>
                </a:cubicBezTo>
                <a:cubicBezTo>
                  <a:pt x="37" y="109"/>
                  <a:pt x="37" y="109"/>
                  <a:pt x="37" y="108"/>
                </a:cubicBezTo>
                <a:cubicBezTo>
                  <a:pt x="37" y="108"/>
                  <a:pt x="37" y="107"/>
                  <a:pt x="37" y="107"/>
                </a:cubicBezTo>
                <a:cubicBezTo>
                  <a:pt x="37" y="106"/>
                  <a:pt x="37" y="106"/>
                  <a:pt x="37" y="106"/>
                </a:cubicBezTo>
                <a:cubicBezTo>
                  <a:pt x="37" y="106"/>
                  <a:pt x="37" y="106"/>
                  <a:pt x="38" y="106"/>
                </a:cubicBezTo>
                <a:cubicBezTo>
                  <a:pt x="38" y="106"/>
                  <a:pt x="38" y="106"/>
                  <a:pt x="38" y="106"/>
                </a:cubicBezTo>
                <a:cubicBezTo>
                  <a:pt x="38" y="106"/>
                  <a:pt x="38" y="106"/>
                  <a:pt x="38" y="106"/>
                </a:cubicBezTo>
                <a:cubicBezTo>
                  <a:pt x="38" y="106"/>
                  <a:pt x="38" y="106"/>
                  <a:pt x="39" y="106"/>
                </a:cubicBezTo>
                <a:cubicBezTo>
                  <a:pt x="39" y="106"/>
                  <a:pt x="39" y="106"/>
                  <a:pt x="39" y="105"/>
                </a:cubicBezTo>
                <a:cubicBezTo>
                  <a:pt x="39" y="105"/>
                  <a:pt x="39" y="105"/>
                  <a:pt x="38" y="105"/>
                </a:cubicBezTo>
                <a:cubicBezTo>
                  <a:pt x="38" y="104"/>
                  <a:pt x="38" y="104"/>
                  <a:pt x="39" y="104"/>
                </a:cubicBezTo>
                <a:cubicBezTo>
                  <a:pt x="39" y="103"/>
                  <a:pt x="39" y="103"/>
                  <a:pt x="39" y="102"/>
                </a:cubicBezTo>
                <a:cubicBezTo>
                  <a:pt x="39" y="102"/>
                  <a:pt x="39" y="101"/>
                  <a:pt x="39" y="101"/>
                </a:cubicBezTo>
                <a:cubicBezTo>
                  <a:pt x="40" y="101"/>
                  <a:pt x="40" y="101"/>
                  <a:pt x="40" y="100"/>
                </a:cubicBezTo>
                <a:cubicBezTo>
                  <a:pt x="40" y="100"/>
                  <a:pt x="39" y="100"/>
                  <a:pt x="39" y="100"/>
                </a:cubicBezTo>
                <a:cubicBezTo>
                  <a:pt x="40" y="100"/>
                  <a:pt x="40" y="100"/>
                  <a:pt x="40" y="100"/>
                </a:cubicBezTo>
                <a:cubicBezTo>
                  <a:pt x="41" y="100"/>
                  <a:pt x="41" y="100"/>
                  <a:pt x="41" y="99"/>
                </a:cubicBezTo>
                <a:cubicBezTo>
                  <a:pt x="41" y="99"/>
                  <a:pt x="41" y="99"/>
                  <a:pt x="42" y="99"/>
                </a:cubicBezTo>
                <a:cubicBezTo>
                  <a:pt x="42" y="99"/>
                  <a:pt x="42" y="98"/>
                  <a:pt x="42" y="98"/>
                </a:cubicBezTo>
                <a:cubicBezTo>
                  <a:pt x="42" y="98"/>
                  <a:pt x="41" y="98"/>
                  <a:pt x="41" y="98"/>
                </a:cubicBezTo>
                <a:cubicBezTo>
                  <a:pt x="41" y="98"/>
                  <a:pt x="41" y="97"/>
                  <a:pt x="41" y="97"/>
                </a:cubicBezTo>
                <a:cubicBezTo>
                  <a:pt x="42" y="96"/>
                  <a:pt x="41" y="94"/>
                  <a:pt x="41" y="93"/>
                </a:cubicBezTo>
                <a:cubicBezTo>
                  <a:pt x="40" y="92"/>
                  <a:pt x="40" y="91"/>
                  <a:pt x="41" y="90"/>
                </a:cubicBezTo>
                <a:cubicBezTo>
                  <a:pt x="41" y="90"/>
                  <a:pt x="42" y="90"/>
                  <a:pt x="42" y="90"/>
                </a:cubicBezTo>
                <a:cubicBezTo>
                  <a:pt x="42" y="90"/>
                  <a:pt x="42" y="89"/>
                  <a:pt x="42" y="88"/>
                </a:cubicBezTo>
                <a:cubicBezTo>
                  <a:pt x="43" y="87"/>
                  <a:pt x="43" y="86"/>
                  <a:pt x="43" y="84"/>
                </a:cubicBezTo>
                <a:cubicBezTo>
                  <a:pt x="43" y="84"/>
                  <a:pt x="43" y="84"/>
                  <a:pt x="43" y="84"/>
                </a:cubicBezTo>
                <a:cubicBezTo>
                  <a:pt x="43" y="84"/>
                  <a:pt x="44" y="84"/>
                  <a:pt x="44" y="83"/>
                </a:cubicBezTo>
                <a:cubicBezTo>
                  <a:pt x="44" y="83"/>
                  <a:pt x="44" y="82"/>
                  <a:pt x="44" y="82"/>
                </a:cubicBezTo>
                <a:cubicBezTo>
                  <a:pt x="45" y="82"/>
                  <a:pt x="45" y="82"/>
                  <a:pt x="45" y="82"/>
                </a:cubicBezTo>
                <a:cubicBezTo>
                  <a:pt x="45" y="82"/>
                  <a:pt x="45" y="82"/>
                  <a:pt x="45" y="82"/>
                </a:cubicBezTo>
                <a:cubicBezTo>
                  <a:pt x="45" y="81"/>
                  <a:pt x="45" y="81"/>
                  <a:pt x="46" y="81"/>
                </a:cubicBezTo>
                <a:cubicBezTo>
                  <a:pt x="46" y="81"/>
                  <a:pt x="46" y="81"/>
                  <a:pt x="46" y="80"/>
                </a:cubicBezTo>
                <a:cubicBezTo>
                  <a:pt x="46" y="80"/>
                  <a:pt x="46" y="80"/>
                  <a:pt x="46" y="80"/>
                </a:cubicBezTo>
                <a:cubicBezTo>
                  <a:pt x="47" y="80"/>
                  <a:pt x="47" y="80"/>
                  <a:pt x="47" y="79"/>
                </a:cubicBezTo>
                <a:cubicBezTo>
                  <a:pt x="47" y="79"/>
                  <a:pt x="47" y="78"/>
                  <a:pt x="48" y="77"/>
                </a:cubicBezTo>
                <a:cubicBezTo>
                  <a:pt x="48" y="77"/>
                  <a:pt x="48" y="77"/>
                  <a:pt x="48" y="77"/>
                </a:cubicBezTo>
                <a:cubicBezTo>
                  <a:pt x="48" y="77"/>
                  <a:pt x="48" y="77"/>
                  <a:pt x="48" y="76"/>
                </a:cubicBezTo>
                <a:cubicBezTo>
                  <a:pt x="48" y="76"/>
                  <a:pt x="49" y="76"/>
                  <a:pt x="49" y="75"/>
                </a:cubicBezTo>
                <a:cubicBezTo>
                  <a:pt x="49" y="75"/>
                  <a:pt x="48" y="75"/>
                  <a:pt x="49" y="74"/>
                </a:cubicBezTo>
                <a:cubicBezTo>
                  <a:pt x="49" y="74"/>
                  <a:pt x="50" y="74"/>
                  <a:pt x="50" y="74"/>
                </a:cubicBezTo>
                <a:cubicBezTo>
                  <a:pt x="50" y="74"/>
                  <a:pt x="50" y="74"/>
                  <a:pt x="51" y="74"/>
                </a:cubicBezTo>
                <a:cubicBezTo>
                  <a:pt x="51" y="74"/>
                  <a:pt x="51" y="74"/>
                  <a:pt x="51" y="74"/>
                </a:cubicBezTo>
                <a:cubicBezTo>
                  <a:pt x="51" y="74"/>
                  <a:pt x="52" y="74"/>
                  <a:pt x="52" y="73"/>
                </a:cubicBezTo>
                <a:cubicBezTo>
                  <a:pt x="52" y="73"/>
                  <a:pt x="53" y="73"/>
                  <a:pt x="53" y="73"/>
                </a:cubicBezTo>
                <a:cubicBezTo>
                  <a:pt x="53" y="73"/>
                  <a:pt x="53" y="72"/>
                  <a:pt x="53" y="72"/>
                </a:cubicBezTo>
                <a:cubicBezTo>
                  <a:pt x="52" y="71"/>
                  <a:pt x="52" y="71"/>
                  <a:pt x="51" y="70"/>
                </a:cubicBezTo>
                <a:cubicBezTo>
                  <a:pt x="51" y="69"/>
                  <a:pt x="50" y="68"/>
                  <a:pt x="51" y="67"/>
                </a:cubicBezTo>
                <a:cubicBezTo>
                  <a:pt x="51" y="67"/>
                  <a:pt x="52" y="66"/>
                  <a:pt x="52" y="66"/>
                </a:cubicBezTo>
                <a:cubicBezTo>
                  <a:pt x="52" y="66"/>
                  <a:pt x="52" y="65"/>
                  <a:pt x="52" y="65"/>
                </a:cubicBezTo>
                <a:cubicBezTo>
                  <a:pt x="51" y="64"/>
                  <a:pt x="51" y="63"/>
                  <a:pt x="51" y="61"/>
                </a:cubicBezTo>
                <a:cubicBezTo>
                  <a:pt x="51" y="61"/>
                  <a:pt x="51" y="61"/>
                  <a:pt x="51" y="61"/>
                </a:cubicBezTo>
                <a:cubicBezTo>
                  <a:pt x="51" y="60"/>
                  <a:pt x="51" y="60"/>
                  <a:pt x="51" y="60"/>
                </a:cubicBezTo>
                <a:cubicBezTo>
                  <a:pt x="51" y="59"/>
                  <a:pt x="51" y="59"/>
                  <a:pt x="51" y="58"/>
                </a:cubicBezTo>
                <a:cubicBezTo>
                  <a:pt x="52" y="58"/>
                  <a:pt x="52" y="58"/>
                  <a:pt x="52" y="58"/>
                </a:cubicBezTo>
                <a:cubicBezTo>
                  <a:pt x="52" y="58"/>
                  <a:pt x="52" y="58"/>
                  <a:pt x="52" y="58"/>
                </a:cubicBezTo>
                <a:cubicBezTo>
                  <a:pt x="52" y="57"/>
                  <a:pt x="51" y="56"/>
                  <a:pt x="51" y="56"/>
                </a:cubicBezTo>
                <a:cubicBezTo>
                  <a:pt x="51" y="55"/>
                  <a:pt x="51" y="54"/>
                  <a:pt x="51" y="54"/>
                </a:cubicBezTo>
                <a:cubicBezTo>
                  <a:pt x="51" y="54"/>
                  <a:pt x="52" y="54"/>
                  <a:pt x="52" y="54"/>
                </a:cubicBezTo>
                <a:cubicBezTo>
                  <a:pt x="52" y="54"/>
                  <a:pt x="52" y="53"/>
                  <a:pt x="52" y="53"/>
                </a:cubicBezTo>
                <a:cubicBezTo>
                  <a:pt x="52" y="53"/>
                  <a:pt x="52" y="53"/>
                  <a:pt x="52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53" y="52"/>
                  <a:pt x="53" y="52"/>
                  <a:pt x="54" y="52"/>
                </a:cubicBezTo>
                <a:cubicBezTo>
                  <a:pt x="54" y="52"/>
                  <a:pt x="55" y="52"/>
                  <a:pt x="55" y="52"/>
                </a:cubicBezTo>
                <a:cubicBezTo>
                  <a:pt x="56" y="51"/>
                  <a:pt x="58" y="50"/>
                  <a:pt x="59" y="50"/>
                </a:cubicBezTo>
                <a:cubicBezTo>
                  <a:pt x="59" y="50"/>
                  <a:pt x="59" y="50"/>
                  <a:pt x="59" y="49"/>
                </a:cubicBezTo>
                <a:cubicBezTo>
                  <a:pt x="59" y="49"/>
                  <a:pt x="60" y="49"/>
                  <a:pt x="60" y="49"/>
                </a:cubicBezTo>
                <a:cubicBezTo>
                  <a:pt x="60" y="47"/>
                  <a:pt x="61" y="44"/>
                  <a:pt x="62" y="42"/>
                </a:cubicBezTo>
                <a:lnTo>
                  <a:pt x="60" y="40"/>
                </a:lnTo>
                <a:close/>
                <a:moveTo>
                  <a:pt x="50" y="313"/>
                </a:moveTo>
                <a:cubicBezTo>
                  <a:pt x="50" y="313"/>
                  <a:pt x="49" y="313"/>
                  <a:pt x="49" y="313"/>
                </a:cubicBezTo>
                <a:cubicBezTo>
                  <a:pt x="48" y="313"/>
                  <a:pt x="48" y="313"/>
                  <a:pt x="48" y="314"/>
                </a:cubicBezTo>
                <a:cubicBezTo>
                  <a:pt x="47" y="314"/>
                  <a:pt x="47" y="314"/>
                  <a:pt x="46" y="314"/>
                </a:cubicBezTo>
                <a:cubicBezTo>
                  <a:pt x="46" y="314"/>
                  <a:pt x="46" y="313"/>
                  <a:pt x="45" y="312"/>
                </a:cubicBezTo>
                <a:cubicBezTo>
                  <a:pt x="45" y="312"/>
                  <a:pt x="45" y="312"/>
                  <a:pt x="45" y="311"/>
                </a:cubicBezTo>
                <a:cubicBezTo>
                  <a:pt x="44" y="311"/>
                  <a:pt x="44" y="311"/>
                  <a:pt x="44" y="312"/>
                </a:cubicBezTo>
                <a:cubicBezTo>
                  <a:pt x="43" y="312"/>
                  <a:pt x="44" y="313"/>
                  <a:pt x="44" y="313"/>
                </a:cubicBezTo>
                <a:cubicBezTo>
                  <a:pt x="43" y="313"/>
                  <a:pt x="43" y="314"/>
                  <a:pt x="43" y="315"/>
                </a:cubicBezTo>
                <a:cubicBezTo>
                  <a:pt x="42" y="315"/>
                  <a:pt x="42" y="315"/>
                  <a:pt x="42" y="315"/>
                </a:cubicBezTo>
                <a:cubicBezTo>
                  <a:pt x="41" y="316"/>
                  <a:pt x="41" y="316"/>
                  <a:pt x="41" y="316"/>
                </a:cubicBezTo>
                <a:cubicBezTo>
                  <a:pt x="40" y="315"/>
                  <a:pt x="40" y="315"/>
                  <a:pt x="40" y="315"/>
                </a:cubicBezTo>
                <a:cubicBezTo>
                  <a:pt x="40" y="315"/>
                  <a:pt x="40" y="314"/>
                  <a:pt x="40" y="314"/>
                </a:cubicBezTo>
                <a:cubicBezTo>
                  <a:pt x="40" y="314"/>
                  <a:pt x="40" y="314"/>
                  <a:pt x="39" y="314"/>
                </a:cubicBezTo>
                <a:cubicBezTo>
                  <a:pt x="39" y="314"/>
                  <a:pt x="39" y="314"/>
                  <a:pt x="38" y="314"/>
                </a:cubicBezTo>
                <a:cubicBezTo>
                  <a:pt x="38" y="315"/>
                  <a:pt x="38" y="315"/>
                  <a:pt x="38" y="315"/>
                </a:cubicBezTo>
                <a:cubicBezTo>
                  <a:pt x="38" y="315"/>
                  <a:pt x="38" y="315"/>
                  <a:pt x="38" y="315"/>
                </a:cubicBezTo>
                <a:cubicBezTo>
                  <a:pt x="38" y="315"/>
                  <a:pt x="38" y="315"/>
                  <a:pt x="38" y="315"/>
                </a:cubicBezTo>
                <a:cubicBezTo>
                  <a:pt x="38" y="315"/>
                  <a:pt x="38" y="315"/>
                  <a:pt x="39" y="315"/>
                </a:cubicBezTo>
                <a:cubicBezTo>
                  <a:pt x="39" y="315"/>
                  <a:pt x="38" y="315"/>
                  <a:pt x="39" y="315"/>
                </a:cubicBezTo>
                <a:cubicBezTo>
                  <a:pt x="39" y="316"/>
                  <a:pt x="39" y="316"/>
                  <a:pt x="39" y="316"/>
                </a:cubicBezTo>
                <a:cubicBezTo>
                  <a:pt x="39" y="316"/>
                  <a:pt x="39" y="316"/>
                  <a:pt x="39" y="316"/>
                </a:cubicBezTo>
                <a:cubicBezTo>
                  <a:pt x="39" y="316"/>
                  <a:pt x="39" y="316"/>
                  <a:pt x="39" y="316"/>
                </a:cubicBezTo>
                <a:cubicBezTo>
                  <a:pt x="40" y="316"/>
                  <a:pt x="40" y="316"/>
                  <a:pt x="40" y="317"/>
                </a:cubicBezTo>
                <a:cubicBezTo>
                  <a:pt x="40" y="317"/>
                  <a:pt x="40" y="317"/>
                  <a:pt x="40" y="317"/>
                </a:cubicBezTo>
                <a:cubicBezTo>
                  <a:pt x="40" y="317"/>
                  <a:pt x="39" y="317"/>
                  <a:pt x="39" y="318"/>
                </a:cubicBezTo>
                <a:cubicBezTo>
                  <a:pt x="39" y="318"/>
                  <a:pt x="39" y="318"/>
                  <a:pt x="39" y="318"/>
                </a:cubicBezTo>
                <a:cubicBezTo>
                  <a:pt x="39" y="318"/>
                  <a:pt x="38" y="318"/>
                  <a:pt x="38" y="318"/>
                </a:cubicBezTo>
                <a:cubicBezTo>
                  <a:pt x="38" y="318"/>
                  <a:pt x="38" y="317"/>
                  <a:pt x="38" y="317"/>
                </a:cubicBezTo>
                <a:cubicBezTo>
                  <a:pt x="38" y="317"/>
                  <a:pt x="38" y="317"/>
                  <a:pt x="38" y="317"/>
                </a:cubicBezTo>
                <a:cubicBezTo>
                  <a:pt x="38" y="317"/>
                  <a:pt x="38" y="317"/>
                  <a:pt x="38" y="317"/>
                </a:cubicBezTo>
                <a:cubicBezTo>
                  <a:pt x="38" y="318"/>
                  <a:pt x="38" y="319"/>
                  <a:pt x="38" y="319"/>
                </a:cubicBezTo>
                <a:cubicBezTo>
                  <a:pt x="38" y="319"/>
                  <a:pt x="38" y="320"/>
                  <a:pt x="38" y="320"/>
                </a:cubicBezTo>
                <a:cubicBezTo>
                  <a:pt x="37" y="320"/>
                  <a:pt x="38" y="320"/>
                  <a:pt x="38" y="320"/>
                </a:cubicBezTo>
                <a:cubicBezTo>
                  <a:pt x="38" y="321"/>
                  <a:pt x="38" y="321"/>
                  <a:pt x="38" y="321"/>
                </a:cubicBezTo>
                <a:cubicBezTo>
                  <a:pt x="37" y="322"/>
                  <a:pt x="38" y="322"/>
                  <a:pt x="38" y="322"/>
                </a:cubicBezTo>
                <a:cubicBezTo>
                  <a:pt x="38" y="322"/>
                  <a:pt x="38" y="322"/>
                  <a:pt x="38" y="322"/>
                </a:cubicBezTo>
                <a:cubicBezTo>
                  <a:pt x="39" y="322"/>
                  <a:pt x="39" y="323"/>
                  <a:pt x="39" y="323"/>
                </a:cubicBezTo>
                <a:cubicBezTo>
                  <a:pt x="39" y="323"/>
                  <a:pt x="39" y="323"/>
                  <a:pt x="39" y="323"/>
                </a:cubicBezTo>
                <a:cubicBezTo>
                  <a:pt x="39" y="323"/>
                  <a:pt x="40" y="323"/>
                  <a:pt x="40" y="323"/>
                </a:cubicBezTo>
                <a:cubicBezTo>
                  <a:pt x="41" y="322"/>
                  <a:pt x="42" y="322"/>
                  <a:pt x="43" y="322"/>
                </a:cubicBezTo>
                <a:cubicBezTo>
                  <a:pt x="44" y="322"/>
                  <a:pt x="45" y="322"/>
                  <a:pt x="45" y="322"/>
                </a:cubicBezTo>
                <a:cubicBezTo>
                  <a:pt x="45" y="322"/>
                  <a:pt x="45" y="322"/>
                  <a:pt x="45" y="322"/>
                </a:cubicBezTo>
                <a:cubicBezTo>
                  <a:pt x="45" y="322"/>
                  <a:pt x="45" y="322"/>
                  <a:pt x="45" y="323"/>
                </a:cubicBezTo>
                <a:cubicBezTo>
                  <a:pt x="45" y="323"/>
                  <a:pt x="45" y="324"/>
                  <a:pt x="44" y="324"/>
                </a:cubicBezTo>
                <a:cubicBezTo>
                  <a:pt x="43" y="325"/>
                  <a:pt x="43" y="325"/>
                  <a:pt x="42" y="325"/>
                </a:cubicBezTo>
                <a:cubicBezTo>
                  <a:pt x="42" y="325"/>
                  <a:pt x="41" y="325"/>
                  <a:pt x="41" y="325"/>
                </a:cubicBezTo>
                <a:cubicBezTo>
                  <a:pt x="41" y="326"/>
                  <a:pt x="41" y="326"/>
                  <a:pt x="41" y="326"/>
                </a:cubicBezTo>
                <a:cubicBezTo>
                  <a:pt x="41" y="326"/>
                  <a:pt x="40" y="326"/>
                  <a:pt x="40" y="326"/>
                </a:cubicBezTo>
                <a:cubicBezTo>
                  <a:pt x="39" y="326"/>
                  <a:pt x="39" y="327"/>
                  <a:pt x="39" y="327"/>
                </a:cubicBezTo>
                <a:cubicBezTo>
                  <a:pt x="40" y="328"/>
                  <a:pt x="40" y="329"/>
                  <a:pt x="40" y="330"/>
                </a:cubicBezTo>
                <a:cubicBezTo>
                  <a:pt x="41" y="332"/>
                  <a:pt x="43" y="332"/>
                  <a:pt x="44" y="332"/>
                </a:cubicBezTo>
                <a:cubicBezTo>
                  <a:pt x="46" y="333"/>
                  <a:pt x="47" y="334"/>
                  <a:pt x="48" y="335"/>
                </a:cubicBezTo>
                <a:cubicBezTo>
                  <a:pt x="47" y="335"/>
                  <a:pt x="47" y="335"/>
                  <a:pt x="46" y="336"/>
                </a:cubicBezTo>
                <a:cubicBezTo>
                  <a:pt x="46" y="336"/>
                  <a:pt x="46" y="337"/>
                  <a:pt x="45" y="337"/>
                </a:cubicBezTo>
                <a:cubicBezTo>
                  <a:pt x="45" y="337"/>
                  <a:pt x="45" y="337"/>
                  <a:pt x="45" y="337"/>
                </a:cubicBezTo>
                <a:cubicBezTo>
                  <a:pt x="45" y="337"/>
                  <a:pt x="45" y="337"/>
                  <a:pt x="45" y="337"/>
                </a:cubicBezTo>
                <a:cubicBezTo>
                  <a:pt x="45" y="337"/>
                  <a:pt x="45" y="336"/>
                  <a:pt x="45" y="336"/>
                </a:cubicBezTo>
                <a:cubicBezTo>
                  <a:pt x="46" y="336"/>
                  <a:pt x="46" y="336"/>
                  <a:pt x="46" y="335"/>
                </a:cubicBezTo>
                <a:cubicBezTo>
                  <a:pt x="46" y="335"/>
                  <a:pt x="46" y="334"/>
                  <a:pt x="46" y="334"/>
                </a:cubicBezTo>
                <a:cubicBezTo>
                  <a:pt x="45" y="334"/>
                  <a:pt x="45" y="334"/>
                  <a:pt x="45" y="334"/>
                </a:cubicBezTo>
                <a:cubicBezTo>
                  <a:pt x="45" y="334"/>
                  <a:pt x="45" y="334"/>
                  <a:pt x="45" y="334"/>
                </a:cubicBezTo>
                <a:cubicBezTo>
                  <a:pt x="45" y="334"/>
                  <a:pt x="44" y="334"/>
                  <a:pt x="44" y="334"/>
                </a:cubicBezTo>
                <a:cubicBezTo>
                  <a:pt x="44" y="334"/>
                  <a:pt x="44" y="335"/>
                  <a:pt x="43" y="335"/>
                </a:cubicBezTo>
                <a:cubicBezTo>
                  <a:pt x="43" y="335"/>
                  <a:pt x="43" y="334"/>
                  <a:pt x="43" y="334"/>
                </a:cubicBezTo>
                <a:cubicBezTo>
                  <a:pt x="43" y="334"/>
                  <a:pt x="43" y="334"/>
                  <a:pt x="43" y="333"/>
                </a:cubicBezTo>
                <a:cubicBezTo>
                  <a:pt x="43" y="333"/>
                  <a:pt x="42" y="333"/>
                  <a:pt x="42" y="333"/>
                </a:cubicBezTo>
                <a:cubicBezTo>
                  <a:pt x="42" y="333"/>
                  <a:pt x="42" y="333"/>
                  <a:pt x="42" y="333"/>
                </a:cubicBezTo>
                <a:cubicBezTo>
                  <a:pt x="42" y="333"/>
                  <a:pt x="42" y="333"/>
                  <a:pt x="42" y="333"/>
                </a:cubicBezTo>
                <a:cubicBezTo>
                  <a:pt x="42" y="334"/>
                  <a:pt x="43" y="334"/>
                  <a:pt x="43" y="335"/>
                </a:cubicBezTo>
                <a:cubicBezTo>
                  <a:pt x="42" y="335"/>
                  <a:pt x="42" y="335"/>
                  <a:pt x="42" y="335"/>
                </a:cubicBezTo>
                <a:cubicBezTo>
                  <a:pt x="42" y="335"/>
                  <a:pt x="42" y="335"/>
                  <a:pt x="41" y="334"/>
                </a:cubicBezTo>
                <a:cubicBezTo>
                  <a:pt x="41" y="334"/>
                  <a:pt x="41" y="333"/>
                  <a:pt x="41" y="333"/>
                </a:cubicBezTo>
                <a:cubicBezTo>
                  <a:pt x="41" y="333"/>
                  <a:pt x="41" y="333"/>
                  <a:pt x="40" y="333"/>
                </a:cubicBezTo>
                <a:cubicBezTo>
                  <a:pt x="40" y="332"/>
                  <a:pt x="40" y="332"/>
                  <a:pt x="40" y="333"/>
                </a:cubicBezTo>
                <a:cubicBezTo>
                  <a:pt x="39" y="333"/>
                  <a:pt x="39" y="333"/>
                  <a:pt x="40" y="333"/>
                </a:cubicBezTo>
                <a:cubicBezTo>
                  <a:pt x="40" y="334"/>
                  <a:pt x="40" y="334"/>
                  <a:pt x="40" y="334"/>
                </a:cubicBezTo>
                <a:cubicBezTo>
                  <a:pt x="40" y="334"/>
                  <a:pt x="40" y="334"/>
                  <a:pt x="40" y="335"/>
                </a:cubicBezTo>
                <a:cubicBezTo>
                  <a:pt x="39" y="334"/>
                  <a:pt x="39" y="333"/>
                  <a:pt x="38" y="333"/>
                </a:cubicBezTo>
                <a:cubicBezTo>
                  <a:pt x="38" y="333"/>
                  <a:pt x="37" y="333"/>
                  <a:pt x="36" y="332"/>
                </a:cubicBezTo>
                <a:cubicBezTo>
                  <a:pt x="37" y="332"/>
                  <a:pt x="37" y="332"/>
                  <a:pt x="37" y="332"/>
                </a:cubicBezTo>
                <a:cubicBezTo>
                  <a:pt x="38" y="332"/>
                  <a:pt x="38" y="333"/>
                  <a:pt x="38" y="333"/>
                </a:cubicBezTo>
                <a:cubicBezTo>
                  <a:pt x="38" y="333"/>
                  <a:pt x="39" y="333"/>
                  <a:pt x="39" y="333"/>
                </a:cubicBezTo>
                <a:cubicBezTo>
                  <a:pt x="39" y="332"/>
                  <a:pt x="39" y="332"/>
                  <a:pt x="39" y="332"/>
                </a:cubicBezTo>
                <a:cubicBezTo>
                  <a:pt x="39" y="332"/>
                  <a:pt x="38" y="332"/>
                  <a:pt x="38" y="331"/>
                </a:cubicBezTo>
                <a:cubicBezTo>
                  <a:pt x="38" y="331"/>
                  <a:pt x="38" y="331"/>
                  <a:pt x="38" y="331"/>
                </a:cubicBezTo>
                <a:cubicBezTo>
                  <a:pt x="38" y="331"/>
                  <a:pt x="38" y="331"/>
                  <a:pt x="38" y="331"/>
                </a:cubicBezTo>
                <a:cubicBezTo>
                  <a:pt x="38" y="331"/>
                  <a:pt x="38" y="331"/>
                  <a:pt x="38" y="331"/>
                </a:cubicBezTo>
                <a:cubicBezTo>
                  <a:pt x="38" y="331"/>
                  <a:pt x="39" y="331"/>
                  <a:pt x="39" y="331"/>
                </a:cubicBezTo>
                <a:cubicBezTo>
                  <a:pt x="39" y="331"/>
                  <a:pt x="38" y="330"/>
                  <a:pt x="38" y="330"/>
                </a:cubicBezTo>
                <a:cubicBezTo>
                  <a:pt x="38" y="330"/>
                  <a:pt x="38" y="330"/>
                  <a:pt x="37" y="330"/>
                </a:cubicBezTo>
                <a:cubicBezTo>
                  <a:pt x="37" y="330"/>
                  <a:pt x="37" y="330"/>
                  <a:pt x="37" y="330"/>
                </a:cubicBezTo>
                <a:cubicBezTo>
                  <a:pt x="37" y="330"/>
                  <a:pt x="37" y="330"/>
                  <a:pt x="37" y="330"/>
                </a:cubicBezTo>
                <a:cubicBezTo>
                  <a:pt x="36" y="330"/>
                  <a:pt x="36" y="329"/>
                  <a:pt x="36" y="329"/>
                </a:cubicBezTo>
                <a:cubicBezTo>
                  <a:pt x="36" y="329"/>
                  <a:pt x="36" y="329"/>
                  <a:pt x="36" y="329"/>
                </a:cubicBezTo>
                <a:cubicBezTo>
                  <a:pt x="36" y="329"/>
                  <a:pt x="36" y="329"/>
                  <a:pt x="37" y="329"/>
                </a:cubicBezTo>
                <a:cubicBezTo>
                  <a:pt x="37" y="329"/>
                  <a:pt x="37" y="329"/>
                  <a:pt x="37" y="329"/>
                </a:cubicBezTo>
                <a:cubicBezTo>
                  <a:pt x="37" y="329"/>
                  <a:pt x="37" y="330"/>
                  <a:pt x="38" y="330"/>
                </a:cubicBezTo>
                <a:cubicBezTo>
                  <a:pt x="38" y="330"/>
                  <a:pt x="38" y="330"/>
                  <a:pt x="38" y="330"/>
                </a:cubicBezTo>
                <a:cubicBezTo>
                  <a:pt x="38" y="330"/>
                  <a:pt x="38" y="330"/>
                  <a:pt x="38" y="329"/>
                </a:cubicBezTo>
                <a:cubicBezTo>
                  <a:pt x="38" y="329"/>
                  <a:pt x="38" y="328"/>
                  <a:pt x="38" y="328"/>
                </a:cubicBezTo>
                <a:cubicBezTo>
                  <a:pt x="38" y="328"/>
                  <a:pt x="38" y="327"/>
                  <a:pt x="38" y="327"/>
                </a:cubicBezTo>
                <a:cubicBezTo>
                  <a:pt x="38" y="327"/>
                  <a:pt x="38" y="327"/>
                  <a:pt x="37" y="327"/>
                </a:cubicBezTo>
                <a:cubicBezTo>
                  <a:pt x="37" y="327"/>
                  <a:pt x="37" y="326"/>
                  <a:pt x="37" y="326"/>
                </a:cubicBezTo>
                <a:cubicBezTo>
                  <a:pt x="37" y="326"/>
                  <a:pt x="37" y="325"/>
                  <a:pt x="37" y="325"/>
                </a:cubicBezTo>
                <a:cubicBezTo>
                  <a:pt x="37" y="325"/>
                  <a:pt x="37" y="325"/>
                  <a:pt x="37" y="324"/>
                </a:cubicBezTo>
                <a:cubicBezTo>
                  <a:pt x="37" y="324"/>
                  <a:pt x="37" y="324"/>
                  <a:pt x="37" y="324"/>
                </a:cubicBezTo>
                <a:cubicBezTo>
                  <a:pt x="37" y="325"/>
                  <a:pt x="37" y="325"/>
                  <a:pt x="37" y="325"/>
                </a:cubicBezTo>
                <a:cubicBezTo>
                  <a:pt x="37" y="325"/>
                  <a:pt x="36" y="325"/>
                  <a:pt x="36" y="325"/>
                </a:cubicBezTo>
                <a:cubicBezTo>
                  <a:pt x="36" y="326"/>
                  <a:pt x="36" y="326"/>
                  <a:pt x="36" y="327"/>
                </a:cubicBezTo>
                <a:cubicBezTo>
                  <a:pt x="36" y="327"/>
                  <a:pt x="36" y="327"/>
                  <a:pt x="36" y="327"/>
                </a:cubicBezTo>
                <a:cubicBezTo>
                  <a:pt x="36" y="328"/>
                  <a:pt x="36" y="327"/>
                  <a:pt x="36" y="327"/>
                </a:cubicBezTo>
                <a:cubicBezTo>
                  <a:pt x="35" y="327"/>
                  <a:pt x="35" y="327"/>
                  <a:pt x="35" y="327"/>
                </a:cubicBezTo>
                <a:cubicBezTo>
                  <a:pt x="34" y="329"/>
                  <a:pt x="35" y="330"/>
                  <a:pt x="35" y="331"/>
                </a:cubicBezTo>
                <a:cubicBezTo>
                  <a:pt x="35" y="331"/>
                  <a:pt x="35" y="331"/>
                  <a:pt x="34" y="331"/>
                </a:cubicBezTo>
                <a:cubicBezTo>
                  <a:pt x="34" y="331"/>
                  <a:pt x="34" y="332"/>
                  <a:pt x="35" y="333"/>
                </a:cubicBezTo>
                <a:cubicBezTo>
                  <a:pt x="35" y="333"/>
                  <a:pt x="36" y="333"/>
                  <a:pt x="37" y="333"/>
                </a:cubicBezTo>
                <a:cubicBezTo>
                  <a:pt x="37" y="333"/>
                  <a:pt x="37" y="333"/>
                  <a:pt x="37" y="333"/>
                </a:cubicBezTo>
                <a:cubicBezTo>
                  <a:pt x="37" y="333"/>
                  <a:pt x="37" y="333"/>
                  <a:pt x="37" y="334"/>
                </a:cubicBezTo>
                <a:cubicBezTo>
                  <a:pt x="37" y="334"/>
                  <a:pt x="38" y="335"/>
                  <a:pt x="39" y="335"/>
                </a:cubicBezTo>
                <a:cubicBezTo>
                  <a:pt x="39" y="335"/>
                  <a:pt x="39" y="335"/>
                  <a:pt x="39" y="336"/>
                </a:cubicBezTo>
                <a:cubicBezTo>
                  <a:pt x="39" y="336"/>
                  <a:pt x="39" y="336"/>
                  <a:pt x="39" y="336"/>
                </a:cubicBezTo>
                <a:cubicBezTo>
                  <a:pt x="39" y="336"/>
                  <a:pt x="39" y="336"/>
                  <a:pt x="39" y="336"/>
                </a:cubicBezTo>
                <a:cubicBezTo>
                  <a:pt x="38" y="335"/>
                  <a:pt x="36" y="334"/>
                  <a:pt x="36" y="334"/>
                </a:cubicBezTo>
                <a:cubicBezTo>
                  <a:pt x="36" y="334"/>
                  <a:pt x="36" y="334"/>
                  <a:pt x="36" y="334"/>
                </a:cubicBezTo>
                <a:cubicBezTo>
                  <a:pt x="37" y="334"/>
                  <a:pt x="37" y="334"/>
                  <a:pt x="37" y="334"/>
                </a:cubicBezTo>
                <a:cubicBezTo>
                  <a:pt x="37" y="334"/>
                  <a:pt x="36" y="334"/>
                  <a:pt x="36" y="334"/>
                </a:cubicBezTo>
                <a:cubicBezTo>
                  <a:pt x="36" y="334"/>
                  <a:pt x="36" y="334"/>
                  <a:pt x="36" y="334"/>
                </a:cubicBezTo>
                <a:cubicBezTo>
                  <a:pt x="36" y="334"/>
                  <a:pt x="35" y="334"/>
                  <a:pt x="35" y="333"/>
                </a:cubicBezTo>
                <a:cubicBezTo>
                  <a:pt x="35" y="333"/>
                  <a:pt x="35" y="333"/>
                  <a:pt x="35" y="333"/>
                </a:cubicBezTo>
                <a:cubicBezTo>
                  <a:pt x="35" y="333"/>
                  <a:pt x="35" y="333"/>
                  <a:pt x="34" y="333"/>
                </a:cubicBezTo>
                <a:cubicBezTo>
                  <a:pt x="34" y="333"/>
                  <a:pt x="34" y="334"/>
                  <a:pt x="34" y="334"/>
                </a:cubicBezTo>
                <a:cubicBezTo>
                  <a:pt x="34" y="334"/>
                  <a:pt x="34" y="334"/>
                  <a:pt x="34" y="334"/>
                </a:cubicBezTo>
                <a:cubicBezTo>
                  <a:pt x="34" y="334"/>
                  <a:pt x="34" y="335"/>
                  <a:pt x="34" y="335"/>
                </a:cubicBezTo>
                <a:cubicBezTo>
                  <a:pt x="34" y="335"/>
                  <a:pt x="34" y="335"/>
                  <a:pt x="34" y="335"/>
                </a:cubicBezTo>
                <a:cubicBezTo>
                  <a:pt x="33" y="335"/>
                  <a:pt x="33" y="335"/>
                  <a:pt x="33" y="335"/>
                </a:cubicBezTo>
                <a:cubicBezTo>
                  <a:pt x="33" y="335"/>
                  <a:pt x="33" y="335"/>
                  <a:pt x="33" y="335"/>
                </a:cubicBezTo>
                <a:cubicBezTo>
                  <a:pt x="33" y="335"/>
                  <a:pt x="33" y="335"/>
                  <a:pt x="32" y="335"/>
                </a:cubicBezTo>
                <a:cubicBezTo>
                  <a:pt x="32" y="335"/>
                  <a:pt x="32" y="335"/>
                  <a:pt x="32" y="334"/>
                </a:cubicBezTo>
                <a:cubicBezTo>
                  <a:pt x="32" y="334"/>
                  <a:pt x="32" y="334"/>
                  <a:pt x="32" y="334"/>
                </a:cubicBezTo>
                <a:cubicBezTo>
                  <a:pt x="32" y="334"/>
                  <a:pt x="31" y="334"/>
                  <a:pt x="31" y="334"/>
                </a:cubicBezTo>
                <a:cubicBezTo>
                  <a:pt x="31" y="334"/>
                  <a:pt x="31" y="334"/>
                  <a:pt x="31" y="334"/>
                </a:cubicBezTo>
                <a:cubicBezTo>
                  <a:pt x="31" y="334"/>
                  <a:pt x="31" y="334"/>
                  <a:pt x="30" y="334"/>
                </a:cubicBezTo>
                <a:cubicBezTo>
                  <a:pt x="30" y="334"/>
                  <a:pt x="30" y="334"/>
                  <a:pt x="30" y="334"/>
                </a:cubicBezTo>
                <a:cubicBezTo>
                  <a:pt x="30" y="334"/>
                  <a:pt x="30" y="334"/>
                  <a:pt x="30" y="334"/>
                </a:cubicBezTo>
                <a:cubicBezTo>
                  <a:pt x="29" y="334"/>
                  <a:pt x="29" y="334"/>
                  <a:pt x="29" y="334"/>
                </a:cubicBezTo>
                <a:cubicBezTo>
                  <a:pt x="29" y="335"/>
                  <a:pt x="29" y="335"/>
                  <a:pt x="29" y="334"/>
                </a:cubicBezTo>
                <a:cubicBezTo>
                  <a:pt x="28" y="334"/>
                  <a:pt x="28" y="334"/>
                  <a:pt x="28" y="334"/>
                </a:cubicBezTo>
                <a:cubicBezTo>
                  <a:pt x="28" y="334"/>
                  <a:pt x="28" y="334"/>
                  <a:pt x="28" y="334"/>
                </a:cubicBezTo>
                <a:cubicBezTo>
                  <a:pt x="28" y="334"/>
                  <a:pt x="28" y="334"/>
                  <a:pt x="28" y="334"/>
                </a:cubicBezTo>
                <a:cubicBezTo>
                  <a:pt x="28" y="335"/>
                  <a:pt x="28" y="335"/>
                  <a:pt x="29" y="335"/>
                </a:cubicBezTo>
                <a:cubicBezTo>
                  <a:pt x="29" y="335"/>
                  <a:pt x="29" y="335"/>
                  <a:pt x="29" y="335"/>
                </a:cubicBezTo>
                <a:cubicBezTo>
                  <a:pt x="29" y="335"/>
                  <a:pt x="29" y="336"/>
                  <a:pt x="28" y="336"/>
                </a:cubicBezTo>
                <a:cubicBezTo>
                  <a:pt x="28" y="336"/>
                  <a:pt x="28" y="336"/>
                  <a:pt x="28" y="336"/>
                </a:cubicBezTo>
                <a:cubicBezTo>
                  <a:pt x="28" y="336"/>
                  <a:pt x="28" y="336"/>
                  <a:pt x="28" y="336"/>
                </a:cubicBezTo>
                <a:cubicBezTo>
                  <a:pt x="28" y="335"/>
                  <a:pt x="27" y="335"/>
                  <a:pt x="27" y="335"/>
                </a:cubicBezTo>
                <a:cubicBezTo>
                  <a:pt x="27" y="335"/>
                  <a:pt x="26" y="335"/>
                  <a:pt x="26" y="335"/>
                </a:cubicBezTo>
                <a:cubicBezTo>
                  <a:pt x="26" y="335"/>
                  <a:pt x="26" y="335"/>
                  <a:pt x="26" y="336"/>
                </a:cubicBezTo>
                <a:cubicBezTo>
                  <a:pt x="26" y="336"/>
                  <a:pt x="27" y="336"/>
                  <a:pt x="27" y="336"/>
                </a:cubicBezTo>
                <a:cubicBezTo>
                  <a:pt x="27" y="336"/>
                  <a:pt x="27" y="336"/>
                  <a:pt x="27" y="336"/>
                </a:cubicBezTo>
                <a:cubicBezTo>
                  <a:pt x="27" y="336"/>
                  <a:pt x="27" y="336"/>
                  <a:pt x="27" y="336"/>
                </a:cubicBezTo>
                <a:cubicBezTo>
                  <a:pt x="27" y="336"/>
                  <a:pt x="27" y="337"/>
                  <a:pt x="27" y="337"/>
                </a:cubicBezTo>
                <a:cubicBezTo>
                  <a:pt x="27" y="337"/>
                  <a:pt x="27" y="337"/>
                  <a:pt x="27" y="337"/>
                </a:cubicBezTo>
                <a:cubicBezTo>
                  <a:pt x="27" y="337"/>
                  <a:pt x="27" y="337"/>
                  <a:pt x="28" y="337"/>
                </a:cubicBezTo>
                <a:cubicBezTo>
                  <a:pt x="28" y="337"/>
                  <a:pt x="28" y="336"/>
                  <a:pt x="29" y="336"/>
                </a:cubicBezTo>
                <a:cubicBezTo>
                  <a:pt x="29" y="336"/>
                  <a:pt x="29" y="337"/>
                  <a:pt x="29" y="337"/>
                </a:cubicBezTo>
                <a:cubicBezTo>
                  <a:pt x="29" y="337"/>
                  <a:pt x="29" y="337"/>
                  <a:pt x="29" y="337"/>
                </a:cubicBezTo>
                <a:cubicBezTo>
                  <a:pt x="29" y="337"/>
                  <a:pt x="30" y="337"/>
                  <a:pt x="30" y="337"/>
                </a:cubicBezTo>
                <a:cubicBezTo>
                  <a:pt x="30" y="337"/>
                  <a:pt x="30" y="337"/>
                  <a:pt x="30" y="337"/>
                </a:cubicBezTo>
                <a:cubicBezTo>
                  <a:pt x="30" y="337"/>
                  <a:pt x="30" y="337"/>
                  <a:pt x="30" y="337"/>
                </a:cubicBezTo>
                <a:cubicBezTo>
                  <a:pt x="30" y="337"/>
                  <a:pt x="30" y="337"/>
                  <a:pt x="30" y="337"/>
                </a:cubicBezTo>
                <a:cubicBezTo>
                  <a:pt x="30" y="338"/>
                  <a:pt x="31" y="337"/>
                  <a:pt x="31" y="337"/>
                </a:cubicBezTo>
                <a:cubicBezTo>
                  <a:pt x="31" y="337"/>
                  <a:pt x="31" y="336"/>
                  <a:pt x="31" y="336"/>
                </a:cubicBezTo>
                <a:cubicBezTo>
                  <a:pt x="31" y="336"/>
                  <a:pt x="32" y="336"/>
                  <a:pt x="32" y="336"/>
                </a:cubicBezTo>
                <a:cubicBezTo>
                  <a:pt x="32" y="336"/>
                  <a:pt x="32" y="336"/>
                  <a:pt x="32" y="336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3" y="337"/>
                  <a:pt x="33" y="337"/>
                  <a:pt x="34" y="337"/>
                </a:cubicBezTo>
                <a:cubicBezTo>
                  <a:pt x="34" y="337"/>
                  <a:pt x="33" y="338"/>
                  <a:pt x="33" y="338"/>
                </a:cubicBezTo>
                <a:cubicBezTo>
                  <a:pt x="33" y="338"/>
                  <a:pt x="33" y="338"/>
                  <a:pt x="33" y="338"/>
                </a:cubicBezTo>
                <a:cubicBezTo>
                  <a:pt x="33" y="338"/>
                  <a:pt x="34" y="338"/>
                  <a:pt x="34" y="338"/>
                </a:cubicBezTo>
                <a:cubicBezTo>
                  <a:pt x="34" y="338"/>
                  <a:pt x="34" y="338"/>
                  <a:pt x="34" y="338"/>
                </a:cubicBezTo>
                <a:cubicBezTo>
                  <a:pt x="34" y="338"/>
                  <a:pt x="34" y="338"/>
                  <a:pt x="34" y="338"/>
                </a:cubicBezTo>
                <a:cubicBezTo>
                  <a:pt x="34" y="338"/>
                  <a:pt x="35" y="338"/>
                  <a:pt x="34" y="338"/>
                </a:cubicBezTo>
                <a:cubicBezTo>
                  <a:pt x="34" y="338"/>
                  <a:pt x="34" y="338"/>
                  <a:pt x="34" y="338"/>
                </a:cubicBezTo>
                <a:cubicBezTo>
                  <a:pt x="34" y="338"/>
                  <a:pt x="34" y="338"/>
                  <a:pt x="35" y="338"/>
                </a:cubicBezTo>
                <a:cubicBezTo>
                  <a:pt x="35" y="338"/>
                  <a:pt x="35" y="339"/>
                  <a:pt x="35" y="339"/>
                </a:cubicBezTo>
                <a:cubicBezTo>
                  <a:pt x="35" y="339"/>
                  <a:pt x="35" y="339"/>
                  <a:pt x="35" y="339"/>
                </a:cubicBezTo>
                <a:cubicBezTo>
                  <a:pt x="35" y="339"/>
                  <a:pt x="35" y="339"/>
                  <a:pt x="35" y="339"/>
                </a:cubicBezTo>
                <a:cubicBezTo>
                  <a:pt x="35" y="339"/>
                  <a:pt x="35" y="340"/>
                  <a:pt x="36" y="340"/>
                </a:cubicBezTo>
                <a:cubicBezTo>
                  <a:pt x="36" y="340"/>
                  <a:pt x="36" y="340"/>
                  <a:pt x="36" y="340"/>
                </a:cubicBezTo>
                <a:cubicBezTo>
                  <a:pt x="36" y="340"/>
                  <a:pt x="36" y="340"/>
                  <a:pt x="37" y="340"/>
                </a:cubicBezTo>
                <a:cubicBezTo>
                  <a:pt x="37" y="340"/>
                  <a:pt x="37" y="340"/>
                  <a:pt x="37" y="340"/>
                </a:cubicBezTo>
                <a:cubicBezTo>
                  <a:pt x="37" y="340"/>
                  <a:pt x="38" y="340"/>
                  <a:pt x="38" y="340"/>
                </a:cubicBezTo>
                <a:cubicBezTo>
                  <a:pt x="38" y="340"/>
                  <a:pt x="38" y="340"/>
                  <a:pt x="38" y="340"/>
                </a:cubicBezTo>
                <a:cubicBezTo>
                  <a:pt x="38" y="340"/>
                  <a:pt x="38" y="339"/>
                  <a:pt x="38" y="340"/>
                </a:cubicBezTo>
                <a:cubicBezTo>
                  <a:pt x="38" y="340"/>
                  <a:pt x="38" y="340"/>
                  <a:pt x="38" y="340"/>
                </a:cubicBezTo>
                <a:cubicBezTo>
                  <a:pt x="39" y="340"/>
                  <a:pt x="39" y="340"/>
                  <a:pt x="40" y="340"/>
                </a:cubicBezTo>
                <a:cubicBezTo>
                  <a:pt x="40" y="340"/>
                  <a:pt x="40" y="340"/>
                  <a:pt x="40" y="340"/>
                </a:cubicBezTo>
                <a:cubicBezTo>
                  <a:pt x="40" y="340"/>
                  <a:pt x="40" y="340"/>
                  <a:pt x="40" y="339"/>
                </a:cubicBezTo>
                <a:cubicBezTo>
                  <a:pt x="40" y="339"/>
                  <a:pt x="41" y="338"/>
                  <a:pt x="41" y="338"/>
                </a:cubicBezTo>
                <a:cubicBezTo>
                  <a:pt x="41" y="338"/>
                  <a:pt x="41" y="338"/>
                  <a:pt x="41" y="338"/>
                </a:cubicBezTo>
                <a:cubicBezTo>
                  <a:pt x="41" y="338"/>
                  <a:pt x="41" y="339"/>
                  <a:pt x="41" y="339"/>
                </a:cubicBezTo>
                <a:cubicBezTo>
                  <a:pt x="41" y="339"/>
                  <a:pt x="42" y="339"/>
                  <a:pt x="42" y="339"/>
                </a:cubicBezTo>
                <a:cubicBezTo>
                  <a:pt x="43" y="339"/>
                  <a:pt x="43" y="339"/>
                  <a:pt x="43" y="339"/>
                </a:cubicBezTo>
                <a:cubicBezTo>
                  <a:pt x="43" y="339"/>
                  <a:pt x="44" y="340"/>
                  <a:pt x="44" y="340"/>
                </a:cubicBezTo>
                <a:cubicBezTo>
                  <a:pt x="44" y="340"/>
                  <a:pt x="45" y="340"/>
                  <a:pt x="45" y="340"/>
                </a:cubicBezTo>
                <a:cubicBezTo>
                  <a:pt x="45" y="340"/>
                  <a:pt x="47" y="341"/>
                  <a:pt x="47" y="341"/>
                </a:cubicBezTo>
                <a:cubicBezTo>
                  <a:pt x="47" y="341"/>
                  <a:pt x="49" y="341"/>
                  <a:pt x="49" y="341"/>
                </a:cubicBezTo>
                <a:cubicBezTo>
                  <a:pt x="49" y="341"/>
                  <a:pt x="50" y="340"/>
                  <a:pt x="50" y="340"/>
                </a:cubicBezTo>
                <a:cubicBezTo>
                  <a:pt x="50" y="340"/>
                  <a:pt x="49" y="340"/>
                  <a:pt x="49" y="340"/>
                </a:cubicBezTo>
                <a:cubicBezTo>
                  <a:pt x="49" y="340"/>
                  <a:pt x="50" y="340"/>
                  <a:pt x="50" y="340"/>
                </a:cubicBezTo>
                <a:cubicBezTo>
                  <a:pt x="50" y="340"/>
                  <a:pt x="50" y="340"/>
                  <a:pt x="50" y="340"/>
                </a:cubicBezTo>
                <a:cubicBezTo>
                  <a:pt x="50" y="340"/>
                  <a:pt x="50" y="340"/>
                  <a:pt x="50" y="340"/>
                </a:cubicBezTo>
                <a:cubicBezTo>
                  <a:pt x="50" y="313"/>
                  <a:pt x="50" y="313"/>
                  <a:pt x="50" y="313"/>
                </a:cubicBezTo>
                <a:cubicBezTo>
                  <a:pt x="50" y="313"/>
                  <a:pt x="50" y="313"/>
                  <a:pt x="50" y="313"/>
                </a:cubicBezTo>
                <a:close/>
                <a:moveTo>
                  <a:pt x="58" y="344"/>
                </a:moveTo>
                <a:cubicBezTo>
                  <a:pt x="58" y="344"/>
                  <a:pt x="58" y="344"/>
                  <a:pt x="58" y="344"/>
                </a:cubicBezTo>
                <a:cubicBezTo>
                  <a:pt x="59" y="344"/>
                  <a:pt x="59" y="344"/>
                  <a:pt x="59" y="344"/>
                </a:cubicBezTo>
                <a:cubicBezTo>
                  <a:pt x="59" y="344"/>
                  <a:pt x="59" y="345"/>
                  <a:pt x="59" y="345"/>
                </a:cubicBezTo>
                <a:cubicBezTo>
                  <a:pt x="59" y="345"/>
                  <a:pt x="59" y="345"/>
                  <a:pt x="58" y="345"/>
                </a:cubicBezTo>
                <a:cubicBezTo>
                  <a:pt x="58" y="345"/>
                  <a:pt x="58" y="345"/>
                  <a:pt x="58" y="345"/>
                </a:cubicBezTo>
                <a:cubicBezTo>
                  <a:pt x="59" y="345"/>
                  <a:pt x="59" y="345"/>
                  <a:pt x="59" y="345"/>
                </a:cubicBezTo>
                <a:cubicBezTo>
                  <a:pt x="59" y="345"/>
                  <a:pt x="59" y="345"/>
                  <a:pt x="59" y="345"/>
                </a:cubicBezTo>
                <a:cubicBezTo>
                  <a:pt x="59" y="345"/>
                  <a:pt x="59" y="345"/>
                  <a:pt x="59" y="345"/>
                </a:cubicBezTo>
                <a:cubicBezTo>
                  <a:pt x="59" y="345"/>
                  <a:pt x="60" y="345"/>
                  <a:pt x="60" y="345"/>
                </a:cubicBezTo>
                <a:cubicBezTo>
                  <a:pt x="60" y="345"/>
                  <a:pt x="60" y="345"/>
                  <a:pt x="60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4"/>
                  <a:pt x="61" y="344"/>
                  <a:pt x="61" y="344"/>
                </a:cubicBezTo>
                <a:cubicBezTo>
                  <a:pt x="61" y="344"/>
                  <a:pt x="61" y="344"/>
                  <a:pt x="62" y="343"/>
                </a:cubicBezTo>
                <a:cubicBezTo>
                  <a:pt x="62" y="342"/>
                  <a:pt x="61" y="341"/>
                  <a:pt x="60" y="341"/>
                </a:cubicBezTo>
                <a:cubicBezTo>
                  <a:pt x="59" y="341"/>
                  <a:pt x="58" y="341"/>
                  <a:pt x="57" y="341"/>
                </a:cubicBezTo>
                <a:cubicBezTo>
                  <a:pt x="57" y="341"/>
                  <a:pt x="57" y="341"/>
                  <a:pt x="56" y="341"/>
                </a:cubicBezTo>
                <a:cubicBezTo>
                  <a:pt x="56" y="340"/>
                  <a:pt x="56" y="340"/>
                  <a:pt x="56" y="340"/>
                </a:cubicBezTo>
                <a:cubicBezTo>
                  <a:pt x="56" y="340"/>
                  <a:pt x="55" y="340"/>
                  <a:pt x="55" y="340"/>
                </a:cubicBezTo>
                <a:cubicBezTo>
                  <a:pt x="55" y="340"/>
                  <a:pt x="54" y="340"/>
                  <a:pt x="54" y="340"/>
                </a:cubicBezTo>
                <a:cubicBezTo>
                  <a:pt x="54" y="340"/>
                  <a:pt x="54" y="340"/>
                  <a:pt x="53" y="340"/>
                </a:cubicBezTo>
                <a:cubicBezTo>
                  <a:pt x="53" y="340"/>
                  <a:pt x="53" y="341"/>
                  <a:pt x="53" y="341"/>
                </a:cubicBezTo>
                <a:cubicBezTo>
                  <a:pt x="53" y="341"/>
                  <a:pt x="53" y="341"/>
                  <a:pt x="53" y="341"/>
                </a:cubicBezTo>
                <a:cubicBezTo>
                  <a:pt x="53" y="341"/>
                  <a:pt x="53" y="341"/>
                  <a:pt x="53" y="342"/>
                </a:cubicBezTo>
                <a:cubicBezTo>
                  <a:pt x="54" y="342"/>
                  <a:pt x="54" y="342"/>
                  <a:pt x="54" y="342"/>
                </a:cubicBezTo>
                <a:cubicBezTo>
                  <a:pt x="54" y="343"/>
                  <a:pt x="54" y="343"/>
                  <a:pt x="54" y="343"/>
                </a:cubicBezTo>
                <a:cubicBezTo>
                  <a:pt x="54" y="343"/>
                  <a:pt x="54" y="344"/>
                  <a:pt x="54" y="344"/>
                </a:cubicBezTo>
                <a:cubicBezTo>
                  <a:pt x="54" y="344"/>
                  <a:pt x="54" y="344"/>
                  <a:pt x="54" y="344"/>
                </a:cubicBezTo>
                <a:cubicBezTo>
                  <a:pt x="55" y="344"/>
                  <a:pt x="55" y="345"/>
                  <a:pt x="55" y="344"/>
                </a:cubicBezTo>
                <a:cubicBezTo>
                  <a:pt x="55" y="344"/>
                  <a:pt x="55" y="344"/>
                  <a:pt x="55" y="344"/>
                </a:cubicBezTo>
                <a:cubicBezTo>
                  <a:pt x="55" y="344"/>
                  <a:pt x="55" y="344"/>
                  <a:pt x="55" y="344"/>
                </a:cubicBezTo>
                <a:cubicBezTo>
                  <a:pt x="55" y="344"/>
                  <a:pt x="55" y="344"/>
                  <a:pt x="56" y="344"/>
                </a:cubicBezTo>
                <a:cubicBezTo>
                  <a:pt x="56" y="344"/>
                  <a:pt x="56" y="344"/>
                  <a:pt x="56" y="344"/>
                </a:cubicBezTo>
                <a:cubicBezTo>
                  <a:pt x="56" y="344"/>
                  <a:pt x="56" y="344"/>
                  <a:pt x="56" y="344"/>
                </a:cubicBezTo>
                <a:cubicBezTo>
                  <a:pt x="57" y="344"/>
                  <a:pt x="57" y="344"/>
                  <a:pt x="57" y="345"/>
                </a:cubicBezTo>
                <a:cubicBezTo>
                  <a:pt x="57" y="345"/>
                  <a:pt x="57" y="345"/>
                  <a:pt x="58" y="345"/>
                </a:cubicBezTo>
                <a:cubicBezTo>
                  <a:pt x="58" y="344"/>
                  <a:pt x="58" y="344"/>
                  <a:pt x="58" y="344"/>
                </a:cubicBezTo>
                <a:close/>
                <a:moveTo>
                  <a:pt x="62" y="345"/>
                </a:moveTo>
                <a:cubicBezTo>
                  <a:pt x="62" y="345"/>
                  <a:pt x="62" y="345"/>
                  <a:pt x="62" y="345"/>
                </a:cubicBezTo>
                <a:cubicBezTo>
                  <a:pt x="62" y="345"/>
                  <a:pt x="62" y="345"/>
                  <a:pt x="62" y="346"/>
                </a:cubicBezTo>
                <a:cubicBezTo>
                  <a:pt x="62" y="346"/>
                  <a:pt x="62" y="346"/>
                  <a:pt x="62" y="346"/>
                </a:cubicBezTo>
                <a:cubicBezTo>
                  <a:pt x="62" y="346"/>
                  <a:pt x="62" y="346"/>
                  <a:pt x="62" y="346"/>
                </a:cubicBezTo>
                <a:cubicBezTo>
                  <a:pt x="62" y="346"/>
                  <a:pt x="62" y="346"/>
                  <a:pt x="63" y="346"/>
                </a:cubicBezTo>
                <a:cubicBezTo>
                  <a:pt x="63" y="346"/>
                  <a:pt x="63" y="346"/>
                  <a:pt x="63" y="346"/>
                </a:cubicBezTo>
                <a:cubicBezTo>
                  <a:pt x="63" y="346"/>
                  <a:pt x="63" y="346"/>
                  <a:pt x="63" y="346"/>
                </a:cubicBezTo>
                <a:cubicBezTo>
                  <a:pt x="63" y="345"/>
                  <a:pt x="63" y="345"/>
                  <a:pt x="63" y="344"/>
                </a:cubicBezTo>
                <a:cubicBezTo>
                  <a:pt x="63" y="344"/>
                  <a:pt x="63" y="344"/>
                  <a:pt x="63" y="344"/>
                </a:cubicBezTo>
                <a:cubicBezTo>
                  <a:pt x="63" y="344"/>
                  <a:pt x="63" y="344"/>
                  <a:pt x="63" y="344"/>
                </a:cubicBezTo>
                <a:cubicBezTo>
                  <a:pt x="62" y="344"/>
                  <a:pt x="62" y="344"/>
                  <a:pt x="62" y="344"/>
                </a:cubicBezTo>
                <a:cubicBezTo>
                  <a:pt x="62" y="344"/>
                  <a:pt x="62" y="344"/>
                  <a:pt x="62" y="344"/>
                </a:cubicBezTo>
                <a:cubicBezTo>
                  <a:pt x="62" y="344"/>
                  <a:pt x="62" y="344"/>
                  <a:pt x="62" y="345"/>
                </a:cubicBezTo>
                <a:cubicBezTo>
                  <a:pt x="62" y="345"/>
                  <a:pt x="62" y="345"/>
                  <a:pt x="62" y="345"/>
                </a:cubicBezTo>
                <a:close/>
                <a:moveTo>
                  <a:pt x="65" y="344"/>
                </a:moveTo>
                <a:cubicBezTo>
                  <a:pt x="65" y="344"/>
                  <a:pt x="64" y="344"/>
                  <a:pt x="64" y="344"/>
                </a:cubicBezTo>
                <a:cubicBezTo>
                  <a:pt x="64" y="344"/>
                  <a:pt x="64" y="345"/>
                  <a:pt x="64" y="345"/>
                </a:cubicBezTo>
                <a:cubicBezTo>
                  <a:pt x="64" y="345"/>
                  <a:pt x="64" y="345"/>
                  <a:pt x="64" y="345"/>
                </a:cubicBezTo>
                <a:cubicBezTo>
                  <a:pt x="64" y="345"/>
                  <a:pt x="64" y="345"/>
                  <a:pt x="64" y="345"/>
                </a:cubicBezTo>
                <a:cubicBezTo>
                  <a:pt x="65" y="345"/>
                  <a:pt x="65" y="345"/>
                  <a:pt x="65" y="345"/>
                </a:cubicBezTo>
                <a:cubicBezTo>
                  <a:pt x="65" y="345"/>
                  <a:pt x="65" y="345"/>
                  <a:pt x="65" y="345"/>
                </a:cubicBezTo>
                <a:cubicBezTo>
                  <a:pt x="65" y="345"/>
                  <a:pt x="65" y="345"/>
                  <a:pt x="65" y="345"/>
                </a:cubicBezTo>
                <a:cubicBezTo>
                  <a:pt x="65" y="344"/>
                  <a:pt x="66" y="344"/>
                  <a:pt x="66" y="344"/>
                </a:cubicBezTo>
                <a:cubicBezTo>
                  <a:pt x="66" y="344"/>
                  <a:pt x="66" y="344"/>
                  <a:pt x="66" y="344"/>
                </a:cubicBezTo>
                <a:cubicBezTo>
                  <a:pt x="66" y="344"/>
                  <a:pt x="65" y="344"/>
                  <a:pt x="65" y="344"/>
                </a:cubicBezTo>
                <a:cubicBezTo>
                  <a:pt x="65" y="344"/>
                  <a:pt x="65" y="344"/>
                  <a:pt x="65" y="344"/>
                </a:cubicBezTo>
                <a:cubicBezTo>
                  <a:pt x="65" y="344"/>
                  <a:pt x="65" y="344"/>
                  <a:pt x="65" y="344"/>
                </a:cubicBezTo>
                <a:cubicBezTo>
                  <a:pt x="65" y="344"/>
                  <a:pt x="65" y="344"/>
                  <a:pt x="65" y="344"/>
                </a:cubicBezTo>
                <a:close/>
                <a:moveTo>
                  <a:pt x="42" y="343"/>
                </a:moveTo>
                <a:cubicBezTo>
                  <a:pt x="41" y="343"/>
                  <a:pt x="41" y="343"/>
                  <a:pt x="41" y="343"/>
                </a:cubicBezTo>
                <a:cubicBezTo>
                  <a:pt x="41" y="343"/>
                  <a:pt x="41" y="343"/>
                  <a:pt x="41" y="343"/>
                </a:cubicBezTo>
                <a:cubicBezTo>
                  <a:pt x="41" y="343"/>
                  <a:pt x="41" y="343"/>
                  <a:pt x="40" y="344"/>
                </a:cubicBezTo>
                <a:cubicBezTo>
                  <a:pt x="40" y="344"/>
                  <a:pt x="40" y="344"/>
                  <a:pt x="40" y="344"/>
                </a:cubicBezTo>
                <a:cubicBezTo>
                  <a:pt x="40" y="344"/>
                  <a:pt x="41" y="344"/>
                  <a:pt x="41" y="344"/>
                </a:cubicBezTo>
                <a:cubicBezTo>
                  <a:pt x="41" y="344"/>
                  <a:pt x="41" y="344"/>
                  <a:pt x="41" y="344"/>
                </a:cubicBezTo>
                <a:cubicBezTo>
                  <a:pt x="41" y="344"/>
                  <a:pt x="41" y="344"/>
                  <a:pt x="41" y="344"/>
                </a:cubicBezTo>
                <a:cubicBezTo>
                  <a:pt x="41" y="345"/>
                  <a:pt x="41" y="345"/>
                  <a:pt x="41" y="345"/>
                </a:cubicBezTo>
                <a:cubicBezTo>
                  <a:pt x="41" y="345"/>
                  <a:pt x="41" y="345"/>
                  <a:pt x="41" y="345"/>
                </a:cubicBezTo>
                <a:cubicBezTo>
                  <a:pt x="42" y="345"/>
                  <a:pt x="42" y="345"/>
                  <a:pt x="42" y="345"/>
                </a:cubicBezTo>
                <a:cubicBezTo>
                  <a:pt x="42" y="345"/>
                  <a:pt x="42" y="345"/>
                  <a:pt x="43" y="345"/>
                </a:cubicBezTo>
                <a:cubicBezTo>
                  <a:pt x="43" y="345"/>
                  <a:pt x="43" y="345"/>
                  <a:pt x="43" y="345"/>
                </a:cubicBezTo>
                <a:cubicBezTo>
                  <a:pt x="43" y="345"/>
                  <a:pt x="43" y="345"/>
                  <a:pt x="43" y="345"/>
                </a:cubicBezTo>
                <a:cubicBezTo>
                  <a:pt x="43" y="345"/>
                  <a:pt x="42" y="346"/>
                  <a:pt x="42" y="346"/>
                </a:cubicBezTo>
                <a:cubicBezTo>
                  <a:pt x="43" y="346"/>
                  <a:pt x="43" y="346"/>
                  <a:pt x="43" y="346"/>
                </a:cubicBezTo>
                <a:cubicBezTo>
                  <a:pt x="43" y="346"/>
                  <a:pt x="43" y="346"/>
                  <a:pt x="44" y="347"/>
                </a:cubicBezTo>
                <a:cubicBezTo>
                  <a:pt x="44" y="347"/>
                  <a:pt x="44" y="347"/>
                  <a:pt x="44" y="347"/>
                </a:cubicBezTo>
                <a:cubicBezTo>
                  <a:pt x="44" y="347"/>
                  <a:pt x="44" y="346"/>
                  <a:pt x="44" y="346"/>
                </a:cubicBezTo>
                <a:cubicBezTo>
                  <a:pt x="44" y="346"/>
                  <a:pt x="44" y="347"/>
                  <a:pt x="45" y="347"/>
                </a:cubicBezTo>
                <a:cubicBezTo>
                  <a:pt x="45" y="347"/>
                  <a:pt x="45" y="347"/>
                  <a:pt x="45" y="348"/>
                </a:cubicBezTo>
                <a:cubicBezTo>
                  <a:pt x="45" y="348"/>
                  <a:pt x="46" y="348"/>
                  <a:pt x="46" y="348"/>
                </a:cubicBezTo>
                <a:cubicBezTo>
                  <a:pt x="46" y="348"/>
                  <a:pt x="46" y="348"/>
                  <a:pt x="46" y="348"/>
                </a:cubicBezTo>
                <a:cubicBezTo>
                  <a:pt x="46" y="348"/>
                  <a:pt x="46" y="348"/>
                  <a:pt x="46" y="348"/>
                </a:cubicBezTo>
                <a:cubicBezTo>
                  <a:pt x="46" y="348"/>
                  <a:pt x="47" y="348"/>
                  <a:pt x="47" y="348"/>
                </a:cubicBezTo>
                <a:cubicBezTo>
                  <a:pt x="47" y="348"/>
                  <a:pt x="47" y="347"/>
                  <a:pt x="47" y="347"/>
                </a:cubicBezTo>
                <a:cubicBezTo>
                  <a:pt x="47" y="347"/>
                  <a:pt x="47" y="347"/>
                  <a:pt x="47" y="347"/>
                </a:cubicBezTo>
                <a:cubicBezTo>
                  <a:pt x="47" y="347"/>
                  <a:pt x="46" y="347"/>
                  <a:pt x="46" y="347"/>
                </a:cubicBezTo>
                <a:cubicBezTo>
                  <a:pt x="46" y="347"/>
                  <a:pt x="46" y="347"/>
                  <a:pt x="46" y="346"/>
                </a:cubicBezTo>
                <a:cubicBezTo>
                  <a:pt x="46" y="346"/>
                  <a:pt x="46" y="346"/>
                  <a:pt x="46" y="346"/>
                </a:cubicBezTo>
                <a:cubicBezTo>
                  <a:pt x="46" y="346"/>
                  <a:pt x="45" y="345"/>
                  <a:pt x="45" y="345"/>
                </a:cubicBezTo>
                <a:cubicBezTo>
                  <a:pt x="46" y="345"/>
                  <a:pt x="46" y="345"/>
                  <a:pt x="46" y="345"/>
                </a:cubicBezTo>
                <a:cubicBezTo>
                  <a:pt x="46" y="345"/>
                  <a:pt x="46" y="345"/>
                  <a:pt x="46" y="344"/>
                </a:cubicBezTo>
                <a:cubicBezTo>
                  <a:pt x="46" y="344"/>
                  <a:pt x="46" y="344"/>
                  <a:pt x="46" y="344"/>
                </a:cubicBezTo>
                <a:cubicBezTo>
                  <a:pt x="46" y="344"/>
                  <a:pt x="46" y="344"/>
                  <a:pt x="46" y="344"/>
                </a:cubicBezTo>
                <a:cubicBezTo>
                  <a:pt x="46" y="345"/>
                  <a:pt x="47" y="345"/>
                  <a:pt x="47" y="345"/>
                </a:cubicBezTo>
                <a:cubicBezTo>
                  <a:pt x="47" y="345"/>
                  <a:pt x="47" y="345"/>
                  <a:pt x="47" y="345"/>
                </a:cubicBezTo>
                <a:cubicBezTo>
                  <a:pt x="48" y="345"/>
                  <a:pt x="48" y="345"/>
                  <a:pt x="48" y="345"/>
                </a:cubicBezTo>
                <a:cubicBezTo>
                  <a:pt x="48" y="345"/>
                  <a:pt x="48" y="345"/>
                  <a:pt x="48" y="345"/>
                </a:cubicBezTo>
                <a:cubicBezTo>
                  <a:pt x="48" y="345"/>
                  <a:pt x="48" y="345"/>
                  <a:pt x="48" y="346"/>
                </a:cubicBezTo>
                <a:cubicBezTo>
                  <a:pt x="48" y="345"/>
                  <a:pt x="48" y="345"/>
                  <a:pt x="48" y="345"/>
                </a:cubicBezTo>
                <a:cubicBezTo>
                  <a:pt x="49" y="345"/>
                  <a:pt x="49" y="346"/>
                  <a:pt x="49" y="346"/>
                </a:cubicBezTo>
                <a:cubicBezTo>
                  <a:pt x="49" y="346"/>
                  <a:pt x="48" y="346"/>
                  <a:pt x="48" y="346"/>
                </a:cubicBezTo>
                <a:cubicBezTo>
                  <a:pt x="48" y="346"/>
                  <a:pt x="49" y="347"/>
                  <a:pt x="48" y="347"/>
                </a:cubicBezTo>
                <a:cubicBezTo>
                  <a:pt x="48" y="347"/>
                  <a:pt x="48" y="347"/>
                  <a:pt x="48" y="347"/>
                </a:cubicBezTo>
                <a:cubicBezTo>
                  <a:pt x="48" y="347"/>
                  <a:pt x="48" y="347"/>
                  <a:pt x="48" y="347"/>
                </a:cubicBezTo>
                <a:cubicBezTo>
                  <a:pt x="49" y="347"/>
                  <a:pt x="49" y="347"/>
                  <a:pt x="49" y="348"/>
                </a:cubicBezTo>
                <a:cubicBezTo>
                  <a:pt x="49" y="348"/>
                  <a:pt x="49" y="348"/>
                  <a:pt x="49" y="348"/>
                </a:cubicBezTo>
                <a:cubicBezTo>
                  <a:pt x="50" y="348"/>
                  <a:pt x="50" y="348"/>
                  <a:pt x="50" y="348"/>
                </a:cubicBezTo>
                <a:cubicBezTo>
                  <a:pt x="50" y="347"/>
                  <a:pt x="49" y="347"/>
                  <a:pt x="50" y="347"/>
                </a:cubicBezTo>
                <a:cubicBezTo>
                  <a:pt x="50" y="347"/>
                  <a:pt x="50" y="347"/>
                  <a:pt x="50" y="347"/>
                </a:cubicBezTo>
                <a:cubicBezTo>
                  <a:pt x="50" y="347"/>
                  <a:pt x="50" y="347"/>
                  <a:pt x="50" y="348"/>
                </a:cubicBezTo>
                <a:cubicBezTo>
                  <a:pt x="50" y="348"/>
                  <a:pt x="51" y="348"/>
                  <a:pt x="51" y="348"/>
                </a:cubicBezTo>
                <a:cubicBezTo>
                  <a:pt x="51" y="348"/>
                  <a:pt x="50" y="347"/>
                  <a:pt x="50" y="347"/>
                </a:cubicBezTo>
                <a:cubicBezTo>
                  <a:pt x="51" y="347"/>
                  <a:pt x="52" y="348"/>
                  <a:pt x="53" y="348"/>
                </a:cubicBezTo>
                <a:cubicBezTo>
                  <a:pt x="53" y="348"/>
                  <a:pt x="53" y="348"/>
                  <a:pt x="53" y="349"/>
                </a:cubicBezTo>
                <a:cubicBezTo>
                  <a:pt x="53" y="349"/>
                  <a:pt x="53" y="349"/>
                  <a:pt x="53" y="349"/>
                </a:cubicBezTo>
                <a:cubicBezTo>
                  <a:pt x="53" y="349"/>
                  <a:pt x="54" y="349"/>
                  <a:pt x="54" y="350"/>
                </a:cubicBezTo>
                <a:cubicBezTo>
                  <a:pt x="54" y="350"/>
                  <a:pt x="54" y="350"/>
                  <a:pt x="54" y="350"/>
                </a:cubicBezTo>
                <a:cubicBezTo>
                  <a:pt x="55" y="350"/>
                  <a:pt x="55" y="350"/>
                  <a:pt x="55" y="350"/>
                </a:cubicBezTo>
                <a:cubicBezTo>
                  <a:pt x="55" y="350"/>
                  <a:pt x="55" y="349"/>
                  <a:pt x="55" y="349"/>
                </a:cubicBezTo>
                <a:cubicBezTo>
                  <a:pt x="55" y="349"/>
                  <a:pt x="55" y="349"/>
                  <a:pt x="55" y="349"/>
                </a:cubicBezTo>
                <a:cubicBezTo>
                  <a:pt x="55" y="349"/>
                  <a:pt x="55" y="349"/>
                  <a:pt x="55" y="349"/>
                </a:cubicBezTo>
                <a:cubicBezTo>
                  <a:pt x="55" y="349"/>
                  <a:pt x="55" y="348"/>
                  <a:pt x="55" y="348"/>
                </a:cubicBezTo>
                <a:cubicBezTo>
                  <a:pt x="54" y="348"/>
                  <a:pt x="55" y="348"/>
                  <a:pt x="54" y="347"/>
                </a:cubicBezTo>
                <a:cubicBezTo>
                  <a:pt x="54" y="347"/>
                  <a:pt x="54" y="347"/>
                  <a:pt x="54" y="347"/>
                </a:cubicBezTo>
                <a:cubicBezTo>
                  <a:pt x="54" y="347"/>
                  <a:pt x="54" y="347"/>
                  <a:pt x="54" y="347"/>
                </a:cubicBezTo>
                <a:cubicBezTo>
                  <a:pt x="54" y="346"/>
                  <a:pt x="53" y="347"/>
                  <a:pt x="53" y="346"/>
                </a:cubicBezTo>
                <a:cubicBezTo>
                  <a:pt x="53" y="346"/>
                  <a:pt x="53" y="346"/>
                  <a:pt x="53" y="346"/>
                </a:cubicBezTo>
                <a:cubicBezTo>
                  <a:pt x="53" y="346"/>
                  <a:pt x="52" y="346"/>
                  <a:pt x="52" y="346"/>
                </a:cubicBezTo>
                <a:cubicBezTo>
                  <a:pt x="52" y="346"/>
                  <a:pt x="51" y="346"/>
                  <a:pt x="51" y="346"/>
                </a:cubicBezTo>
                <a:cubicBezTo>
                  <a:pt x="51" y="346"/>
                  <a:pt x="51" y="345"/>
                  <a:pt x="51" y="345"/>
                </a:cubicBezTo>
                <a:cubicBezTo>
                  <a:pt x="52" y="345"/>
                  <a:pt x="53" y="345"/>
                  <a:pt x="53" y="345"/>
                </a:cubicBezTo>
                <a:cubicBezTo>
                  <a:pt x="53" y="345"/>
                  <a:pt x="53" y="344"/>
                  <a:pt x="52" y="344"/>
                </a:cubicBezTo>
                <a:cubicBezTo>
                  <a:pt x="52" y="344"/>
                  <a:pt x="52" y="344"/>
                  <a:pt x="51" y="344"/>
                </a:cubicBezTo>
                <a:cubicBezTo>
                  <a:pt x="50" y="344"/>
                  <a:pt x="49" y="344"/>
                  <a:pt x="48" y="343"/>
                </a:cubicBezTo>
                <a:cubicBezTo>
                  <a:pt x="48" y="343"/>
                  <a:pt x="48" y="343"/>
                  <a:pt x="48" y="342"/>
                </a:cubicBezTo>
                <a:cubicBezTo>
                  <a:pt x="48" y="342"/>
                  <a:pt x="48" y="342"/>
                  <a:pt x="48" y="342"/>
                </a:cubicBezTo>
                <a:cubicBezTo>
                  <a:pt x="48" y="342"/>
                  <a:pt x="49" y="342"/>
                  <a:pt x="49" y="342"/>
                </a:cubicBezTo>
                <a:cubicBezTo>
                  <a:pt x="49" y="343"/>
                  <a:pt x="49" y="343"/>
                  <a:pt x="49" y="343"/>
                </a:cubicBezTo>
                <a:cubicBezTo>
                  <a:pt x="50" y="343"/>
                  <a:pt x="50" y="343"/>
                  <a:pt x="51" y="343"/>
                </a:cubicBezTo>
                <a:cubicBezTo>
                  <a:pt x="51" y="343"/>
                  <a:pt x="51" y="343"/>
                  <a:pt x="51" y="343"/>
                </a:cubicBezTo>
                <a:cubicBezTo>
                  <a:pt x="51" y="343"/>
                  <a:pt x="51" y="343"/>
                  <a:pt x="51" y="343"/>
                </a:cubicBezTo>
                <a:cubicBezTo>
                  <a:pt x="52" y="343"/>
                  <a:pt x="51" y="343"/>
                  <a:pt x="51" y="342"/>
                </a:cubicBezTo>
                <a:cubicBezTo>
                  <a:pt x="52" y="342"/>
                  <a:pt x="52" y="342"/>
                  <a:pt x="52" y="342"/>
                </a:cubicBezTo>
                <a:cubicBezTo>
                  <a:pt x="52" y="342"/>
                  <a:pt x="53" y="342"/>
                  <a:pt x="53" y="342"/>
                </a:cubicBezTo>
                <a:cubicBezTo>
                  <a:pt x="53" y="342"/>
                  <a:pt x="53" y="342"/>
                  <a:pt x="53" y="342"/>
                </a:cubicBezTo>
                <a:cubicBezTo>
                  <a:pt x="52" y="341"/>
                  <a:pt x="52" y="341"/>
                  <a:pt x="52" y="341"/>
                </a:cubicBezTo>
                <a:cubicBezTo>
                  <a:pt x="52" y="341"/>
                  <a:pt x="51" y="341"/>
                  <a:pt x="50" y="341"/>
                </a:cubicBezTo>
                <a:cubicBezTo>
                  <a:pt x="50" y="341"/>
                  <a:pt x="49" y="341"/>
                  <a:pt x="49" y="341"/>
                </a:cubicBezTo>
                <a:cubicBezTo>
                  <a:pt x="48" y="341"/>
                  <a:pt x="48" y="341"/>
                  <a:pt x="47" y="341"/>
                </a:cubicBezTo>
                <a:cubicBezTo>
                  <a:pt x="47" y="342"/>
                  <a:pt x="46" y="342"/>
                  <a:pt x="46" y="342"/>
                </a:cubicBezTo>
                <a:cubicBezTo>
                  <a:pt x="46" y="342"/>
                  <a:pt x="45" y="342"/>
                  <a:pt x="45" y="342"/>
                </a:cubicBezTo>
                <a:cubicBezTo>
                  <a:pt x="45" y="342"/>
                  <a:pt x="45" y="342"/>
                  <a:pt x="45" y="342"/>
                </a:cubicBezTo>
                <a:cubicBezTo>
                  <a:pt x="45" y="342"/>
                  <a:pt x="45" y="342"/>
                  <a:pt x="44" y="342"/>
                </a:cubicBezTo>
                <a:cubicBezTo>
                  <a:pt x="45" y="342"/>
                  <a:pt x="46" y="341"/>
                  <a:pt x="46" y="341"/>
                </a:cubicBezTo>
                <a:cubicBezTo>
                  <a:pt x="46" y="341"/>
                  <a:pt x="46" y="341"/>
                  <a:pt x="46" y="341"/>
                </a:cubicBezTo>
                <a:cubicBezTo>
                  <a:pt x="44" y="340"/>
                  <a:pt x="43" y="340"/>
                  <a:pt x="42" y="340"/>
                </a:cubicBezTo>
                <a:cubicBezTo>
                  <a:pt x="42" y="340"/>
                  <a:pt x="41" y="340"/>
                  <a:pt x="41" y="341"/>
                </a:cubicBezTo>
                <a:cubicBezTo>
                  <a:pt x="41" y="341"/>
                  <a:pt x="41" y="341"/>
                  <a:pt x="41" y="341"/>
                </a:cubicBezTo>
                <a:cubicBezTo>
                  <a:pt x="41" y="341"/>
                  <a:pt x="41" y="341"/>
                  <a:pt x="41" y="342"/>
                </a:cubicBezTo>
                <a:cubicBezTo>
                  <a:pt x="41" y="342"/>
                  <a:pt x="41" y="342"/>
                  <a:pt x="42" y="342"/>
                </a:cubicBezTo>
                <a:cubicBezTo>
                  <a:pt x="42" y="342"/>
                  <a:pt x="42" y="342"/>
                  <a:pt x="42" y="342"/>
                </a:cubicBezTo>
                <a:cubicBezTo>
                  <a:pt x="43" y="342"/>
                  <a:pt x="43" y="342"/>
                  <a:pt x="43" y="342"/>
                </a:cubicBezTo>
                <a:cubicBezTo>
                  <a:pt x="43" y="342"/>
                  <a:pt x="44" y="342"/>
                  <a:pt x="44" y="342"/>
                </a:cubicBezTo>
                <a:cubicBezTo>
                  <a:pt x="44" y="342"/>
                  <a:pt x="44" y="342"/>
                  <a:pt x="44" y="342"/>
                </a:cubicBezTo>
                <a:cubicBezTo>
                  <a:pt x="43" y="343"/>
                  <a:pt x="42" y="342"/>
                  <a:pt x="42" y="343"/>
                </a:cubicBezTo>
                <a:close/>
                <a:moveTo>
                  <a:pt x="32" y="329"/>
                </a:moveTo>
                <a:cubicBezTo>
                  <a:pt x="31" y="329"/>
                  <a:pt x="31" y="329"/>
                  <a:pt x="31" y="329"/>
                </a:cubicBezTo>
                <a:cubicBezTo>
                  <a:pt x="31" y="329"/>
                  <a:pt x="31" y="329"/>
                  <a:pt x="31" y="329"/>
                </a:cubicBezTo>
                <a:cubicBezTo>
                  <a:pt x="31" y="329"/>
                  <a:pt x="31" y="329"/>
                  <a:pt x="31" y="329"/>
                </a:cubicBezTo>
                <a:cubicBezTo>
                  <a:pt x="31" y="329"/>
                  <a:pt x="31" y="329"/>
                  <a:pt x="31" y="329"/>
                </a:cubicBezTo>
                <a:cubicBezTo>
                  <a:pt x="31" y="329"/>
                  <a:pt x="31" y="329"/>
                  <a:pt x="31" y="329"/>
                </a:cubicBezTo>
                <a:cubicBezTo>
                  <a:pt x="30" y="329"/>
                  <a:pt x="30" y="329"/>
                  <a:pt x="30" y="329"/>
                </a:cubicBezTo>
                <a:cubicBezTo>
                  <a:pt x="30" y="329"/>
                  <a:pt x="30" y="329"/>
                  <a:pt x="29" y="329"/>
                </a:cubicBezTo>
                <a:cubicBezTo>
                  <a:pt x="29" y="329"/>
                  <a:pt x="29" y="329"/>
                  <a:pt x="29" y="329"/>
                </a:cubicBezTo>
                <a:cubicBezTo>
                  <a:pt x="29" y="329"/>
                  <a:pt x="29" y="329"/>
                  <a:pt x="29" y="329"/>
                </a:cubicBezTo>
                <a:cubicBezTo>
                  <a:pt x="29" y="329"/>
                  <a:pt x="29" y="330"/>
                  <a:pt x="29" y="330"/>
                </a:cubicBezTo>
                <a:cubicBezTo>
                  <a:pt x="29" y="330"/>
                  <a:pt x="29" y="330"/>
                  <a:pt x="29" y="330"/>
                </a:cubicBezTo>
                <a:cubicBezTo>
                  <a:pt x="29" y="330"/>
                  <a:pt x="29" y="330"/>
                  <a:pt x="29" y="330"/>
                </a:cubicBezTo>
                <a:cubicBezTo>
                  <a:pt x="29" y="330"/>
                  <a:pt x="29" y="330"/>
                  <a:pt x="29" y="329"/>
                </a:cubicBezTo>
                <a:cubicBezTo>
                  <a:pt x="29" y="329"/>
                  <a:pt x="29" y="329"/>
                  <a:pt x="29" y="329"/>
                </a:cubicBezTo>
                <a:cubicBezTo>
                  <a:pt x="29" y="329"/>
                  <a:pt x="29" y="329"/>
                  <a:pt x="29" y="329"/>
                </a:cubicBezTo>
                <a:cubicBezTo>
                  <a:pt x="29" y="329"/>
                  <a:pt x="29" y="328"/>
                  <a:pt x="29" y="328"/>
                </a:cubicBezTo>
                <a:cubicBezTo>
                  <a:pt x="29" y="328"/>
                  <a:pt x="29" y="328"/>
                  <a:pt x="28" y="328"/>
                </a:cubicBezTo>
                <a:cubicBezTo>
                  <a:pt x="28" y="328"/>
                  <a:pt x="28" y="328"/>
                  <a:pt x="28" y="328"/>
                </a:cubicBezTo>
                <a:cubicBezTo>
                  <a:pt x="28" y="328"/>
                  <a:pt x="28" y="328"/>
                  <a:pt x="28" y="328"/>
                </a:cubicBezTo>
                <a:cubicBezTo>
                  <a:pt x="28" y="328"/>
                  <a:pt x="28" y="328"/>
                  <a:pt x="28" y="329"/>
                </a:cubicBezTo>
                <a:cubicBezTo>
                  <a:pt x="28" y="329"/>
                  <a:pt x="28" y="329"/>
                  <a:pt x="28" y="329"/>
                </a:cubicBezTo>
                <a:cubicBezTo>
                  <a:pt x="28" y="328"/>
                  <a:pt x="28" y="328"/>
                  <a:pt x="28" y="328"/>
                </a:cubicBezTo>
                <a:cubicBezTo>
                  <a:pt x="28" y="328"/>
                  <a:pt x="28" y="328"/>
                  <a:pt x="28" y="328"/>
                </a:cubicBezTo>
                <a:cubicBezTo>
                  <a:pt x="27" y="328"/>
                  <a:pt x="27" y="328"/>
                  <a:pt x="27" y="328"/>
                </a:cubicBezTo>
                <a:cubicBezTo>
                  <a:pt x="27" y="328"/>
                  <a:pt x="27" y="328"/>
                  <a:pt x="27" y="328"/>
                </a:cubicBezTo>
                <a:cubicBezTo>
                  <a:pt x="26" y="328"/>
                  <a:pt x="26" y="328"/>
                  <a:pt x="26" y="328"/>
                </a:cubicBezTo>
                <a:cubicBezTo>
                  <a:pt x="26" y="328"/>
                  <a:pt x="26" y="329"/>
                  <a:pt x="26" y="328"/>
                </a:cubicBezTo>
                <a:cubicBezTo>
                  <a:pt x="26" y="328"/>
                  <a:pt x="26" y="328"/>
                  <a:pt x="26" y="328"/>
                </a:cubicBezTo>
                <a:cubicBezTo>
                  <a:pt x="26" y="328"/>
                  <a:pt x="26" y="328"/>
                  <a:pt x="26" y="328"/>
                </a:cubicBezTo>
                <a:cubicBezTo>
                  <a:pt x="26" y="328"/>
                  <a:pt x="26" y="328"/>
                  <a:pt x="26" y="328"/>
                </a:cubicBezTo>
                <a:cubicBezTo>
                  <a:pt x="26" y="328"/>
                  <a:pt x="26" y="327"/>
                  <a:pt x="26" y="327"/>
                </a:cubicBezTo>
                <a:cubicBezTo>
                  <a:pt x="26" y="327"/>
                  <a:pt x="26" y="327"/>
                  <a:pt x="26" y="327"/>
                </a:cubicBezTo>
                <a:cubicBezTo>
                  <a:pt x="25" y="328"/>
                  <a:pt x="25" y="328"/>
                  <a:pt x="25" y="328"/>
                </a:cubicBezTo>
                <a:cubicBezTo>
                  <a:pt x="25" y="328"/>
                  <a:pt x="25" y="328"/>
                  <a:pt x="26" y="328"/>
                </a:cubicBezTo>
                <a:cubicBezTo>
                  <a:pt x="26" y="328"/>
                  <a:pt x="25" y="328"/>
                  <a:pt x="25" y="328"/>
                </a:cubicBezTo>
                <a:cubicBezTo>
                  <a:pt x="25" y="328"/>
                  <a:pt x="25" y="328"/>
                  <a:pt x="25" y="328"/>
                </a:cubicBezTo>
                <a:cubicBezTo>
                  <a:pt x="25" y="328"/>
                  <a:pt x="25" y="329"/>
                  <a:pt x="25" y="329"/>
                </a:cubicBezTo>
                <a:cubicBezTo>
                  <a:pt x="25" y="329"/>
                  <a:pt x="25" y="329"/>
                  <a:pt x="25" y="329"/>
                </a:cubicBezTo>
                <a:cubicBezTo>
                  <a:pt x="25" y="330"/>
                  <a:pt x="25" y="330"/>
                  <a:pt x="25" y="330"/>
                </a:cubicBezTo>
                <a:cubicBezTo>
                  <a:pt x="25" y="330"/>
                  <a:pt x="25" y="330"/>
                  <a:pt x="25" y="330"/>
                </a:cubicBezTo>
                <a:cubicBezTo>
                  <a:pt x="26" y="330"/>
                  <a:pt x="26" y="330"/>
                  <a:pt x="26" y="330"/>
                </a:cubicBezTo>
                <a:cubicBezTo>
                  <a:pt x="26" y="330"/>
                  <a:pt x="26" y="330"/>
                  <a:pt x="26" y="331"/>
                </a:cubicBezTo>
                <a:cubicBezTo>
                  <a:pt x="26" y="331"/>
                  <a:pt x="26" y="331"/>
                  <a:pt x="26" y="331"/>
                </a:cubicBezTo>
                <a:cubicBezTo>
                  <a:pt x="25" y="331"/>
                  <a:pt x="26" y="331"/>
                  <a:pt x="26" y="331"/>
                </a:cubicBezTo>
                <a:cubicBezTo>
                  <a:pt x="26" y="331"/>
                  <a:pt x="26" y="332"/>
                  <a:pt x="27" y="332"/>
                </a:cubicBezTo>
                <a:cubicBezTo>
                  <a:pt x="27" y="332"/>
                  <a:pt x="27" y="332"/>
                  <a:pt x="27" y="332"/>
                </a:cubicBezTo>
                <a:cubicBezTo>
                  <a:pt x="27" y="332"/>
                  <a:pt x="27" y="332"/>
                  <a:pt x="27" y="332"/>
                </a:cubicBezTo>
                <a:cubicBezTo>
                  <a:pt x="27" y="332"/>
                  <a:pt x="27" y="333"/>
                  <a:pt x="27" y="333"/>
                </a:cubicBezTo>
                <a:cubicBezTo>
                  <a:pt x="27" y="333"/>
                  <a:pt x="27" y="333"/>
                  <a:pt x="27" y="333"/>
                </a:cubicBezTo>
                <a:cubicBezTo>
                  <a:pt x="27" y="333"/>
                  <a:pt x="27" y="333"/>
                  <a:pt x="27" y="333"/>
                </a:cubicBezTo>
                <a:cubicBezTo>
                  <a:pt x="27" y="333"/>
                  <a:pt x="28" y="333"/>
                  <a:pt x="28" y="333"/>
                </a:cubicBezTo>
                <a:cubicBezTo>
                  <a:pt x="28" y="333"/>
                  <a:pt x="28" y="333"/>
                  <a:pt x="28" y="333"/>
                </a:cubicBezTo>
                <a:cubicBezTo>
                  <a:pt x="28" y="333"/>
                  <a:pt x="28" y="333"/>
                  <a:pt x="28" y="333"/>
                </a:cubicBezTo>
                <a:cubicBezTo>
                  <a:pt x="28" y="333"/>
                  <a:pt x="28" y="332"/>
                  <a:pt x="28" y="332"/>
                </a:cubicBezTo>
                <a:cubicBezTo>
                  <a:pt x="28" y="332"/>
                  <a:pt x="28" y="332"/>
                  <a:pt x="28" y="332"/>
                </a:cubicBezTo>
                <a:cubicBezTo>
                  <a:pt x="28" y="332"/>
                  <a:pt x="28" y="331"/>
                  <a:pt x="27" y="331"/>
                </a:cubicBezTo>
                <a:cubicBezTo>
                  <a:pt x="27" y="331"/>
                  <a:pt x="27" y="331"/>
                  <a:pt x="27" y="331"/>
                </a:cubicBezTo>
                <a:cubicBezTo>
                  <a:pt x="27" y="330"/>
                  <a:pt x="27" y="330"/>
                  <a:pt x="27" y="330"/>
                </a:cubicBezTo>
                <a:cubicBezTo>
                  <a:pt x="27" y="330"/>
                  <a:pt x="28" y="330"/>
                  <a:pt x="28" y="330"/>
                </a:cubicBezTo>
                <a:cubicBezTo>
                  <a:pt x="28" y="330"/>
                  <a:pt x="28" y="330"/>
                  <a:pt x="28" y="331"/>
                </a:cubicBezTo>
                <a:cubicBezTo>
                  <a:pt x="28" y="331"/>
                  <a:pt x="28" y="331"/>
                  <a:pt x="28" y="331"/>
                </a:cubicBezTo>
                <a:cubicBezTo>
                  <a:pt x="28" y="331"/>
                  <a:pt x="28" y="331"/>
                  <a:pt x="29" y="331"/>
                </a:cubicBezTo>
                <a:cubicBezTo>
                  <a:pt x="29" y="331"/>
                  <a:pt x="29" y="331"/>
                  <a:pt x="29" y="331"/>
                </a:cubicBezTo>
                <a:cubicBezTo>
                  <a:pt x="29" y="331"/>
                  <a:pt x="29" y="332"/>
                  <a:pt x="29" y="332"/>
                </a:cubicBezTo>
                <a:cubicBezTo>
                  <a:pt x="29" y="332"/>
                  <a:pt x="30" y="332"/>
                  <a:pt x="30" y="332"/>
                </a:cubicBezTo>
                <a:cubicBezTo>
                  <a:pt x="30" y="332"/>
                  <a:pt x="30" y="333"/>
                  <a:pt x="30" y="333"/>
                </a:cubicBezTo>
                <a:cubicBezTo>
                  <a:pt x="30" y="333"/>
                  <a:pt x="30" y="333"/>
                  <a:pt x="30" y="333"/>
                </a:cubicBezTo>
                <a:cubicBezTo>
                  <a:pt x="30" y="333"/>
                  <a:pt x="30" y="333"/>
                  <a:pt x="30" y="333"/>
                </a:cubicBezTo>
                <a:cubicBezTo>
                  <a:pt x="30" y="333"/>
                  <a:pt x="30" y="333"/>
                  <a:pt x="30" y="333"/>
                </a:cubicBezTo>
                <a:cubicBezTo>
                  <a:pt x="31" y="333"/>
                  <a:pt x="31" y="333"/>
                  <a:pt x="31" y="333"/>
                </a:cubicBezTo>
                <a:cubicBezTo>
                  <a:pt x="31" y="333"/>
                  <a:pt x="31" y="333"/>
                  <a:pt x="31" y="333"/>
                </a:cubicBezTo>
                <a:cubicBezTo>
                  <a:pt x="31" y="333"/>
                  <a:pt x="31" y="333"/>
                  <a:pt x="31" y="332"/>
                </a:cubicBezTo>
                <a:cubicBezTo>
                  <a:pt x="31" y="332"/>
                  <a:pt x="31" y="332"/>
                  <a:pt x="31" y="332"/>
                </a:cubicBezTo>
                <a:cubicBezTo>
                  <a:pt x="32" y="332"/>
                  <a:pt x="32" y="332"/>
                  <a:pt x="32" y="332"/>
                </a:cubicBezTo>
                <a:cubicBezTo>
                  <a:pt x="32" y="332"/>
                  <a:pt x="32" y="333"/>
                  <a:pt x="32" y="333"/>
                </a:cubicBezTo>
                <a:cubicBezTo>
                  <a:pt x="32" y="333"/>
                  <a:pt x="31" y="333"/>
                  <a:pt x="31" y="333"/>
                </a:cubicBezTo>
                <a:cubicBezTo>
                  <a:pt x="31" y="333"/>
                  <a:pt x="31" y="333"/>
                  <a:pt x="31" y="333"/>
                </a:cubicBezTo>
                <a:cubicBezTo>
                  <a:pt x="31" y="333"/>
                  <a:pt x="31" y="333"/>
                  <a:pt x="31" y="333"/>
                </a:cubicBezTo>
                <a:cubicBezTo>
                  <a:pt x="32" y="333"/>
                  <a:pt x="32" y="333"/>
                  <a:pt x="32" y="334"/>
                </a:cubicBezTo>
                <a:cubicBezTo>
                  <a:pt x="32" y="334"/>
                  <a:pt x="32" y="334"/>
                  <a:pt x="33" y="334"/>
                </a:cubicBezTo>
                <a:cubicBezTo>
                  <a:pt x="33" y="334"/>
                  <a:pt x="33" y="334"/>
                  <a:pt x="33" y="334"/>
                </a:cubicBezTo>
                <a:cubicBezTo>
                  <a:pt x="33" y="334"/>
                  <a:pt x="33" y="334"/>
                  <a:pt x="33" y="334"/>
                </a:cubicBezTo>
                <a:cubicBezTo>
                  <a:pt x="33" y="333"/>
                  <a:pt x="33" y="333"/>
                  <a:pt x="34" y="333"/>
                </a:cubicBezTo>
                <a:cubicBezTo>
                  <a:pt x="34" y="333"/>
                  <a:pt x="34" y="333"/>
                  <a:pt x="34" y="332"/>
                </a:cubicBezTo>
                <a:cubicBezTo>
                  <a:pt x="34" y="332"/>
                  <a:pt x="34" y="332"/>
                  <a:pt x="34" y="332"/>
                </a:cubicBezTo>
                <a:cubicBezTo>
                  <a:pt x="34" y="332"/>
                  <a:pt x="34" y="331"/>
                  <a:pt x="34" y="331"/>
                </a:cubicBezTo>
                <a:cubicBezTo>
                  <a:pt x="34" y="331"/>
                  <a:pt x="34" y="331"/>
                  <a:pt x="34" y="331"/>
                </a:cubicBezTo>
                <a:cubicBezTo>
                  <a:pt x="33" y="331"/>
                  <a:pt x="33" y="331"/>
                  <a:pt x="33" y="330"/>
                </a:cubicBezTo>
                <a:cubicBezTo>
                  <a:pt x="33" y="330"/>
                  <a:pt x="33" y="331"/>
                  <a:pt x="33" y="331"/>
                </a:cubicBezTo>
                <a:cubicBezTo>
                  <a:pt x="33" y="331"/>
                  <a:pt x="33" y="331"/>
                  <a:pt x="33" y="331"/>
                </a:cubicBezTo>
                <a:cubicBezTo>
                  <a:pt x="32" y="331"/>
                  <a:pt x="32" y="331"/>
                  <a:pt x="32" y="331"/>
                </a:cubicBezTo>
                <a:cubicBezTo>
                  <a:pt x="32" y="331"/>
                  <a:pt x="32" y="331"/>
                  <a:pt x="32" y="331"/>
                </a:cubicBezTo>
                <a:cubicBezTo>
                  <a:pt x="32" y="331"/>
                  <a:pt x="32" y="330"/>
                  <a:pt x="32" y="330"/>
                </a:cubicBezTo>
                <a:cubicBezTo>
                  <a:pt x="32" y="330"/>
                  <a:pt x="32" y="330"/>
                  <a:pt x="32" y="330"/>
                </a:cubicBezTo>
                <a:cubicBezTo>
                  <a:pt x="32" y="329"/>
                  <a:pt x="32" y="329"/>
                  <a:pt x="32" y="329"/>
                </a:cubicBezTo>
                <a:cubicBezTo>
                  <a:pt x="32" y="329"/>
                  <a:pt x="32" y="329"/>
                  <a:pt x="32" y="329"/>
                </a:cubicBezTo>
                <a:close/>
                <a:moveTo>
                  <a:pt x="25" y="331"/>
                </a:moveTo>
                <a:cubicBezTo>
                  <a:pt x="25" y="331"/>
                  <a:pt x="24" y="331"/>
                  <a:pt x="24" y="331"/>
                </a:cubicBezTo>
                <a:cubicBezTo>
                  <a:pt x="24" y="331"/>
                  <a:pt x="24" y="331"/>
                  <a:pt x="24" y="331"/>
                </a:cubicBezTo>
                <a:cubicBezTo>
                  <a:pt x="24" y="331"/>
                  <a:pt x="24" y="331"/>
                  <a:pt x="24" y="331"/>
                </a:cubicBezTo>
                <a:cubicBezTo>
                  <a:pt x="24" y="331"/>
                  <a:pt x="24" y="331"/>
                  <a:pt x="24" y="331"/>
                </a:cubicBezTo>
                <a:cubicBezTo>
                  <a:pt x="23" y="332"/>
                  <a:pt x="23" y="332"/>
                  <a:pt x="23" y="332"/>
                </a:cubicBezTo>
                <a:cubicBezTo>
                  <a:pt x="23" y="332"/>
                  <a:pt x="23" y="332"/>
                  <a:pt x="23" y="332"/>
                </a:cubicBezTo>
                <a:cubicBezTo>
                  <a:pt x="23" y="332"/>
                  <a:pt x="23" y="332"/>
                  <a:pt x="23" y="332"/>
                </a:cubicBezTo>
                <a:cubicBezTo>
                  <a:pt x="23" y="332"/>
                  <a:pt x="24" y="332"/>
                  <a:pt x="24" y="332"/>
                </a:cubicBezTo>
                <a:cubicBezTo>
                  <a:pt x="24" y="332"/>
                  <a:pt x="24" y="332"/>
                  <a:pt x="24" y="332"/>
                </a:cubicBezTo>
                <a:cubicBezTo>
                  <a:pt x="24" y="332"/>
                  <a:pt x="24" y="332"/>
                  <a:pt x="24" y="332"/>
                </a:cubicBezTo>
                <a:cubicBezTo>
                  <a:pt x="25" y="332"/>
                  <a:pt x="25" y="332"/>
                  <a:pt x="25" y="331"/>
                </a:cubicBezTo>
                <a:cubicBezTo>
                  <a:pt x="25" y="331"/>
                  <a:pt x="25" y="331"/>
                  <a:pt x="25" y="331"/>
                </a:cubicBezTo>
                <a:cubicBezTo>
                  <a:pt x="25" y="331"/>
                  <a:pt x="25" y="331"/>
                  <a:pt x="25" y="331"/>
                </a:cubicBezTo>
                <a:close/>
                <a:moveTo>
                  <a:pt x="24" y="334"/>
                </a:moveTo>
                <a:cubicBezTo>
                  <a:pt x="24" y="334"/>
                  <a:pt x="24" y="334"/>
                  <a:pt x="24" y="334"/>
                </a:cubicBezTo>
                <a:cubicBezTo>
                  <a:pt x="24" y="334"/>
                  <a:pt x="24" y="334"/>
                  <a:pt x="24" y="334"/>
                </a:cubicBezTo>
                <a:cubicBezTo>
                  <a:pt x="24" y="334"/>
                  <a:pt x="24" y="334"/>
                  <a:pt x="24" y="334"/>
                </a:cubicBezTo>
                <a:cubicBezTo>
                  <a:pt x="24" y="334"/>
                  <a:pt x="24" y="334"/>
                  <a:pt x="24" y="333"/>
                </a:cubicBezTo>
                <a:cubicBezTo>
                  <a:pt x="25" y="333"/>
                  <a:pt x="25" y="333"/>
                  <a:pt x="25" y="333"/>
                </a:cubicBezTo>
                <a:cubicBezTo>
                  <a:pt x="25" y="333"/>
                  <a:pt x="25" y="333"/>
                  <a:pt x="24" y="333"/>
                </a:cubicBezTo>
                <a:cubicBezTo>
                  <a:pt x="24" y="333"/>
                  <a:pt x="24" y="333"/>
                  <a:pt x="24" y="333"/>
                </a:cubicBezTo>
                <a:cubicBezTo>
                  <a:pt x="24" y="333"/>
                  <a:pt x="24" y="333"/>
                  <a:pt x="23" y="334"/>
                </a:cubicBezTo>
                <a:cubicBezTo>
                  <a:pt x="23" y="334"/>
                  <a:pt x="23" y="334"/>
                  <a:pt x="23" y="334"/>
                </a:cubicBezTo>
                <a:cubicBezTo>
                  <a:pt x="23" y="334"/>
                  <a:pt x="23" y="334"/>
                  <a:pt x="23" y="334"/>
                </a:cubicBezTo>
                <a:cubicBezTo>
                  <a:pt x="23" y="334"/>
                  <a:pt x="23" y="334"/>
                  <a:pt x="23" y="334"/>
                </a:cubicBezTo>
                <a:cubicBezTo>
                  <a:pt x="23" y="334"/>
                  <a:pt x="23" y="334"/>
                  <a:pt x="23" y="334"/>
                </a:cubicBezTo>
                <a:cubicBezTo>
                  <a:pt x="23" y="334"/>
                  <a:pt x="23" y="334"/>
                  <a:pt x="23" y="334"/>
                </a:cubicBezTo>
                <a:cubicBezTo>
                  <a:pt x="23" y="334"/>
                  <a:pt x="23" y="334"/>
                  <a:pt x="24" y="334"/>
                </a:cubicBezTo>
                <a:close/>
                <a:moveTo>
                  <a:pt x="37" y="342"/>
                </a:moveTo>
                <a:cubicBezTo>
                  <a:pt x="37" y="342"/>
                  <a:pt x="37" y="342"/>
                  <a:pt x="37" y="342"/>
                </a:cubicBezTo>
                <a:cubicBezTo>
                  <a:pt x="37" y="342"/>
                  <a:pt x="37" y="342"/>
                  <a:pt x="37" y="342"/>
                </a:cubicBezTo>
                <a:cubicBezTo>
                  <a:pt x="36" y="342"/>
                  <a:pt x="36" y="343"/>
                  <a:pt x="37" y="343"/>
                </a:cubicBezTo>
                <a:cubicBezTo>
                  <a:pt x="37" y="343"/>
                  <a:pt x="37" y="343"/>
                  <a:pt x="37" y="343"/>
                </a:cubicBezTo>
                <a:cubicBezTo>
                  <a:pt x="37" y="343"/>
                  <a:pt x="37" y="343"/>
                  <a:pt x="37" y="343"/>
                </a:cubicBezTo>
                <a:cubicBezTo>
                  <a:pt x="37" y="343"/>
                  <a:pt x="37" y="343"/>
                  <a:pt x="37" y="343"/>
                </a:cubicBezTo>
                <a:cubicBezTo>
                  <a:pt x="37" y="343"/>
                  <a:pt x="37" y="343"/>
                  <a:pt x="37" y="343"/>
                </a:cubicBezTo>
                <a:cubicBezTo>
                  <a:pt x="37" y="343"/>
                  <a:pt x="37" y="343"/>
                  <a:pt x="37" y="343"/>
                </a:cubicBezTo>
                <a:cubicBezTo>
                  <a:pt x="37" y="343"/>
                  <a:pt x="37" y="343"/>
                  <a:pt x="38" y="343"/>
                </a:cubicBezTo>
                <a:cubicBezTo>
                  <a:pt x="38" y="343"/>
                  <a:pt x="38" y="343"/>
                  <a:pt x="38" y="343"/>
                </a:cubicBezTo>
                <a:cubicBezTo>
                  <a:pt x="38" y="343"/>
                  <a:pt x="38" y="343"/>
                  <a:pt x="38" y="343"/>
                </a:cubicBezTo>
                <a:cubicBezTo>
                  <a:pt x="38" y="343"/>
                  <a:pt x="38" y="343"/>
                  <a:pt x="38" y="343"/>
                </a:cubicBezTo>
                <a:cubicBezTo>
                  <a:pt x="38" y="343"/>
                  <a:pt x="38" y="343"/>
                  <a:pt x="38" y="343"/>
                </a:cubicBezTo>
                <a:cubicBezTo>
                  <a:pt x="38" y="343"/>
                  <a:pt x="38" y="342"/>
                  <a:pt x="38" y="342"/>
                </a:cubicBezTo>
                <a:cubicBezTo>
                  <a:pt x="38" y="342"/>
                  <a:pt x="38" y="342"/>
                  <a:pt x="38" y="342"/>
                </a:cubicBezTo>
                <a:cubicBezTo>
                  <a:pt x="38" y="342"/>
                  <a:pt x="38" y="342"/>
                  <a:pt x="38" y="342"/>
                </a:cubicBezTo>
                <a:cubicBezTo>
                  <a:pt x="37" y="342"/>
                  <a:pt x="37" y="342"/>
                  <a:pt x="37" y="342"/>
                </a:cubicBezTo>
                <a:cubicBezTo>
                  <a:pt x="37" y="342"/>
                  <a:pt x="37" y="342"/>
                  <a:pt x="37" y="342"/>
                </a:cubicBezTo>
                <a:close/>
                <a:moveTo>
                  <a:pt x="38" y="341"/>
                </a:moveTo>
                <a:cubicBezTo>
                  <a:pt x="38" y="340"/>
                  <a:pt x="38" y="340"/>
                  <a:pt x="38" y="340"/>
                </a:cubicBezTo>
                <a:cubicBezTo>
                  <a:pt x="38" y="340"/>
                  <a:pt x="37" y="340"/>
                  <a:pt x="37" y="340"/>
                </a:cubicBezTo>
                <a:cubicBezTo>
                  <a:pt x="37" y="340"/>
                  <a:pt x="37" y="340"/>
                  <a:pt x="37" y="341"/>
                </a:cubicBezTo>
                <a:cubicBezTo>
                  <a:pt x="37" y="341"/>
                  <a:pt x="37" y="341"/>
                  <a:pt x="37" y="341"/>
                </a:cubicBezTo>
                <a:cubicBezTo>
                  <a:pt x="37" y="341"/>
                  <a:pt x="36" y="341"/>
                  <a:pt x="36" y="341"/>
                </a:cubicBezTo>
                <a:cubicBezTo>
                  <a:pt x="36" y="341"/>
                  <a:pt x="36" y="341"/>
                  <a:pt x="36" y="341"/>
                </a:cubicBezTo>
                <a:cubicBezTo>
                  <a:pt x="36" y="341"/>
                  <a:pt x="36" y="341"/>
                  <a:pt x="36" y="341"/>
                </a:cubicBezTo>
                <a:cubicBezTo>
                  <a:pt x="36" y="341"/>
                  <a:pt x="36" y="341"/>
                  <a:pt x="36" y="341"/>
                </a:cubicBezTo>
                <a:cubicBezTo>
                  <a:pt x="36" y="341"/>
                  <a:pt x="36" y="341"/>
                  <a:pt x="36" y="341"/>
                </a:cubicBezTo>
                <a:cubicBezTo>
                  <a:pt x="36" y="341"/>
                  <a:pt x="35" y="341"/>
                  <a:pt x="35" y="341"/>
                </a:cubicBezTo>
                <a:cubicBezTo>
                  <a:pt x="35" y="341"/>
                  <a:pt x="35" y="341"/>
                  <a:pt x="35" y="341"/>
                </a:cubicBezTo>
                <a:cubicBezTo>
                  <a:pt x="35" y="341"/>
                  <a:pt x="35" y="341"/>
                  <a:pt x="34" y="341"/>
                </a:cubicBezTo>
                <a:cubicBezTo>
                  <a:pt x="34" y="341"/>
                  <a:pt x="34" y="341"/>
                  <a:pt x="34" y="341"/>
                </a:cubicBezTo>
                <a:cubicBezTo>
                  <a:pt x="34" y="341"/>
                  <a:pt x="34" y="341"/>
                  <a:pt x="34" y="341"/>
                </a:cubicBezTo>
                <a:cubicBezTo>
                  <a:pt x="34" y="341"/>
                  <a:pt x="34" y="341"/>
                  <a:pt x="34" y="342"/>
                </a:cubicBezTo>
                <a:cubicBezTo>
                  <a:pt x="34" y="342"/>
                  <a:pt x="34" y="342"/>
                  <a:pt x="34" y="342"/>
                </a:cubicBezTo>
                <a:cubicBezTo>
                  <a:pt x="34" y="342"/>
                  <a:pt x="34" y="342"/>
                  <a:pt x="34" y="342"/>
                </a:cubicBezTo>
                <a:cubicBezTo>
                  <a:pt x="34" y="342"/>
                  <a:pt x="34" y="342"/>
                  <a:pt x="34" y="342"/>
                </a:cubicBezTo>
                <a:cubicBezTo>
                  <a:pt x="34" y="342"/>
                  <a:pt x="34" y="342"/>
                  <a:pt x="34" y="342"/>
                </a:cubicBezTo>
                <a:cubicBezTo>
                  <a:pt x="35" y="342"/>
                  <a:pt x="35" y="342"/>
                  <a:pt x="35" y="342"/>
                </a:cubicBezTo>
                <a:cubicBezTo>
                  <a:pt x="35" y="342"/>
                  <a:pt x="35" y="342"/>
                  <a:pt x="36" y="342"/>
                </a:cubicBezTo>
                <a:cubicBezTo>
                  <a:pt x="36" y="342"/>
                  <a:pt x="36" y="343"/>
                  <a:pt x="36" y="343"/>
                </a:cubicBezTo>
                <a:cubicBezTo>
                  <a:pt x="36" y="343"/>
                  <a:pt x="36" y="343"/>
                  <a:pt x="36" y="343"/>
                </a:cubicBezTo>
                <a:cubicBezTo>
                  <a:pt x="36" y="343"/>
                  <a:pt x="36" y="343"/>
                  <a:pt x="36" y="342"/>
                </a:cubicBezTo>
                <a:cubicBezTo>
                  <a:pt x="36" y="342"/>
                  <a:pt x="36" y="342"/>
                  <a:pt x="36" y="342"/>
                </a:cubicBezTo>
                <a:cubicBezTo>
                  <a:pt x="36" y="342"/>
                  <a:pt x="36" y="342"/>
                  <a:pt x="36" y="342"/>
                </a:cubicBezTo>
                <a:cubicBezTo>
                  <a:pt x="36" y="342"/>
                  <a:pt x="36" y="342"/>
                  <a:pt x="36" y="342"/>
                </a:cubicBezTo>
                <a:cubicBezTo>
                  <a:pt x="36" y="342"/>
                  <a:pt x="36" y="342"/>
                  <a:pt x="37" y="342"/>
                </a:cubicBezTo>
                <a:cubicBezTo>
                  <a:pt x="37" y="342"/>
                  <a:pt x="37" y="342"/>
                  <a:pt x="37" y="342"/>
                </a:cubicBezTo>
                <a:cubicBezTo>
                  <a:pt x="37" y="342"/>
                  <a:pt x="37" y="341"/>
                  <a:pt x="37" y="341"/>
                </a:cubicBezTo>
                <a:cubicBezTo>
                  <a:pt x="37" y="341"/>
                  <a:pt x="37" y="341"/>
                  <a:pt x="37" y="341"/>
                </a:cubicBezTo>
                <a:cubicBezTo>
                  <a:pt x="37" y="341"/>
                  <a:pt x="37" y="341"/>
                  <a:pt x="38" y="341"/>
                </a:cubicBezTo>
                <a:cubicBezTo>
                  <a:pt x="38" y="342"/>
                  <a:pt x="38" y="342"/>
                  <a:pt x="38" y="342"/>
                </a:cubicBezTo>
                <a:cubicBezTo>
                  <a:pt x="38" y="342"/>
                  <a:pt x="38" y="342"/>
                  <a:pt x="38" y="342"/>
                </a:cubicBezTo>
                <a:cubicBezTo>
                  <a:pt x="38" y="342"/>
                  <a:pt x="38" y="342"/>
                  <a:pt x="38" y="342"/>
                </a:cubicBezTo>
                <a:cubicBezTo>
                  <a:pt x="38" y="341"/>
                  <a:pt x="38" y="341"/>
                  <a:pt x="38" y="341"/>
                </a:cubicBezTo>
                <a:cubicBezTo>
                  <a:pt x="38" y="341"/>
                  <a:pt x="39" y="341"/>
                  <a:pt x="38" y="341"/>
                </a:cubicBezTo>
                <a:cubicBezTo>
                  <a:pt x="38" y="341"/>
                  <a:pt x="38" y="341"/>
                  <a:pt x="38" y="341"/>
                </a:cubicBezTo>
                <a:cubicBezTo>
                  <a:pt x="38" y="341"/>
                  <a:pt x="38" y="341"/>
                  <a:pt x="38" y="341"/>
                </a:cubicBezTo>
                <a:close/>
                <a:moveTo>
                  <a:pt x="30" y="340"/>
                </a:moveTo>
                <a:cubicBezTo>
                  <a:pt x="30" y="340"/>
                  <a:pt x="31" y="340"/>
                  <a:pt x="31" y="341"/>
                </a:cubicBezTo>
                <a:cubicBezTo>
                  <a:pt x="31" y="341"/>
                  <a:pt x="31" y="341"/>
                  <a:pt x="31" y="341"/>
                </a:cubicBezTo>
                <a:cubicBezTo>
                  <a:pt x="31" y="340"/>
                  <a:pt x="31" y="340"/>
                  <a:pt x="31" y="340"/>
                </a:cubicBezTo>
                <a:cubicBezTo>
                  <a:pt x="31" y="340"/>
                  <a:pt x="31" y="340"/>
                  <a:pt x="32" y="340"/>
                </a:cubicBezTo>
                <a:cubicBezTo>
                  <a:pt x="32" y="340"/>
                  <a:pt x="32" y="340"/>
                  <a:pt x="32" y="340"/>
                </a:cubicBezTo>
                <a:cubicBezTo>
                  <a:pt x="32" y="340"/>
                  <a:pt x="32" y="340"/>
                  <a:pt x="32" y="340"/>
                </a:cubicBezTo>
                <a:cubicBezTo>
                  <a:pt x="32" y="340"/>
                  <a:pt x="32" y="340"/>
                  <a:pt x="32" y="340"/>
                </a:cubicBezTo>
                <a:cubicBezTo>
                  <a:pt x="32" y="340"/>
                  <a:pt x="33" y="340"/>
                  <a:pt x="33" y="340"/>
                </a:cubicBezTo>
                <a:cubicBezTo>
                  <a:pt x="33" y="340"/>
                  <a:pt x="33" y="340"/>
                  <a:pt x="33" y="340"/>
                </a:cubicBezTo>
                <a:cubicBezTo>
                  <a:pt x="33" y="340"/>
                  <a:pt x="33" y="340"/>
                  <a:pt x="33" y="340"/>
                </a:cubicBezTo>
                <a:cubicBezTo>
                  <a:pt x="33" y="340"/>
                  <a:pt x="32" y="340"/>
                  <a:pt x="32" y="339"/>
                </a:cubicBezTo>
                <a:cubicBezTo>
                  <a:pt x="32" y="339"/>
                  <a:pt x="32" y="339"/>
                  <a:pt x="32" y="339"/>
                </a:cubicBezTo>
                <a:cubicBezTo>
                  <a:pt x="32" y="339"/>
                  <a:pt x="31" y="339"/>
                  <a:pt x="31" y="339"/>
                </a:cubicBezTo>
                <a:cubicBezTo>
                  <a:pt x="31" y="339"/>
                  <a:pt x="31" y="339"/>
                  <a:pt x="31" y="339"/>
                </a:cubicBezTo>
                <a:cubicBezTo>
                  <a:pt x="31" y="339"/>
                  <a:pt x="31" y="339"/>
                  <a:pt x="31" y="339"/>
                </a:cubicBezTo>
                <a:cubicBezTo>
                  <a:pt x="31" y="340"/>
                  <a:pt x="31" y="340"/>
                  <a:pt x="30" y="340"/>
                </a:cubicBezTo>
                <a:cubicBezTo>
                  <a:pt x="30" y="340"/>
                  <a:pt x="30" y="340"/>
                  <a:pt x="30" y="340"/>
                </a:cubicBezTo>
                <a:cubicBezTo>
                  <a:pt x="30" y="340"/>
                  <a:pt x="30" y="340"/>
                  <a:pt x="30" y="340"/>
                </a:cubicBezTo>
                <a:close/>
                <a:moveTo>
                  <a:pt x="33" y="341"/>
                </a:moveTo>
                <a:cubicBezTo>
                  <a:pt x="33" y="341"/>
                  <a:pt x="33" y="341"/>
                  <a:pt x="33" y="341"/>
                </a:cubicBezTo>
                <a:cubicBezTo>
                  <a:pt x="33" y="341"/>
                  <a:pt x="34" y="341"/>
                  <a:pt x="34" y="340"/>
                </a:cubicBezTo>
                <a:cubicBezTo>
                  <a:pt x="34" y="340"/>
                  <a:pt x="34" y="340"/>
                  <a:pt x="34" y="340"/>
                </a:cubicBezTo>
                <a:cubicBezTo>
                  <a:pt x="33" y="340"/>
                  <a:pt x="33" y="340"/>
                  <a:pt x="33" y="340"/>
                </a:cubicBezTo>
                <a:cubicBezTo>
                  <a:pt x="33" y="340"/>
                  <a:pt x="33" y="340"/>
                  <a:pt x="33" y="340"/>
                </a:cubicBezTo>
                <a:cubicBezTo>
                  <a:pt x="33" y="341"/>
                  <a:pt x="33" y="341"/>
                  <a:pt x="32" y="341"/>
                </a:cubicBezTo>
                <a:cubicBezTo>
                  <a:pt x="32" y="341"/>
                  <a:pt x="32" y="341"/>
                  <a:pt x="32" y="341"/>
                </a:cubicBezTo>
                <a:cubicBezTo>
                  <a:pt x="32" y="341"/>
                  <a:pt x="32" y="342"/>
                  <a:pt x="32" y="342"/>
                </a:cubicBezTo>
                <a:cubicBezTo>
                  <a:pt x="32" y="342"/>
                  <a:pt x="32" y="342"/>
                  <a:pt x="33" y="341"/>
                </a:cubicBezTo>
                <a:cubicBezTo>
                  <a:pt x="33" y="341"/>
                  <a:pt x="33" y="341"/>
                  <a:pt x="33" y="341"/>
                </a:cubicBezTo>
                <a:close/>
                <a:moveTo>
                  <a:pt x="17" y="324"/>
                </a:moveTo>
                <a:cubicBezTo>
                  <a:pt x="17" y="324"/>
                  <a:pt x="17" y="324"/>
                  <a:pt x="17" y="324"/>
                </a:cubicBezTo>
                <a:cubicBezTo>
                  <a:pt x="17" y="323"/>
                  <a:pt x="17" y="323"/>
                  <a:pt x="17" y="323"/>
                </a:cubicBezTo>
                <a:cubicBezTo>
                  <a:pt x="17" y="323"/>
                  <a:pt x="17" y="323"/>
                  <a:pt x="17" y="323"/>
                </a:cubicBezTo>
                <a:cubicBezTo>
                  <a:pt x="16" y="323"/>
                  <a:pt x="16" y="323"/>
                  <a:pt x="17" y="323"/>
                </a:cubicBezTo>
                <a:cubicBezTo>
                  <a:pt x="17" y="322"/>
                  <a:pt x="17" y="322"/>
                  <a:pt x="16" y="322"/>
                </a:cubicBezTo>
                <a:cubicBezTo>
                  <a:pt x="16" y="322"/>
                  <a:pt x="16" y="322"/>
                  <a:pt x="16" y="322"/>
                </a:cubicBezTo>
                <a:cubicBezTo>
                  <a:pt x="16" y="322"/>
                  <a:pt x="16" y="322"/>
                  <a:pt x="16" y="322"/>
                </a:cubicBezTo>
                <a:cubicBezTo>
                  <a:pt x="15" y="322"/>
                  <a:pt x="15" y="322"/>
                  <a:pt x="15" y="322"/>
                </a:cubicBezTo>
                <a:cubicBezTo>
                  <a:pt x="15" y="323"/>
                  <a:pt x="15" y="323"/>
                  <a:pt x="16" y="324"/>
                </a:cubicBezTo>
                <a:cubicBezTo>
                  <a:pt x="15" y="324"/>
                  <a:pt x="15" y="323"/>
                  <a:pt x="14" y="323"/>
                </a:cubicBezTo>
                <a:cubicBezTo>
                  <a:pt x="14" y="323"/>
                  <a:pt x="14" y="323"/>
                  <a:pt x="14" y="323"/>
                </a:cubicBezTo>
                <a:cubicBezTo>
                  <a:pt x="14" y="323"/>
                  <a:pt x="14" y="323"/>
                  <a:pt x="14" y="324"/>
                </a:cubicBezTo>
                <a:cubicBezTo>
                  <a:pt x="14" y="324"/>
                  <a:pt x="14" y="324"/>
                  <a:pt x="14" y="324"/>
                </a:cubicBezTo>
                <a:cubicBezTo>
                  <a:pt x="14" y="324"/>
                  <a:pt x="14" y="324"/>
                  <a:pt x="14" y="325"/>
                </a:cubicBezTo>
                <a:cubicBezTo>
                  <a:pt x="14" y="325"/>
                  <a:pt x="14" y="325"/>
                  <a:pt x="14" y="325"/>
                </a:cubicBezTo>
                <a:cubicBezTo>
                  <a:pt x="15" y="325"/>
                  <a:pt x="15" y="325"/>
                  <a:pt x="15" y="325"/>
                </a:cubicBezTo>
                <a:cubicBezTo>
                  <a:pt x="15" y="324"/>
                  <a:pt x="15" y="324"/>
                  <a:pt x="15" y="324"/>
                </a:cubicBezTo>
                <a:cubicBezTo>
                  <a:pt x="15" y="324"/>
                  <a:pt x="16" y="324"/>
                  <a:pt x="16" y="324"/>
                </a:cubicBezTo>
                <a:cubicBezTo>
                  <a:pt x="16" y="325"/>
                  <a:pt x="16" y="325"/>
                  <a:pt x="16" y="325"/>
                </a:cubicBezTo>
                <a:cubicBezTo>
                  <a:pt x="17" y="325"/>
                  <a:pt x="17" y="325"/>
                  <a:pt x="17" y="325"/>
                </a:cubicBezTo>
                <a:cubicBezTo>
                  <a:pt x="17" y="325"/>
                  <a:pt x="17" y="325"/>
                  <a:pt x="17" y="325"/>
                </a:cubicBezTo>
                <a:cubicBezTo>
                  <a:pt x="17" y="325"/>
                  <a:pt x="17" y="324"/>
                  <a:pt x="17" y="324"/>
                </a:cubicBezTo>
                <a:cubicBezTo>
                  <a:pt x="17" y="324"/>
                  <a:pt x="17" y="324"/>
                  <a:pt x="17" y="324"/>
                </a:cubicBezTo>
                <a:cubicBezTo>
                  <a:pt x="17" y="324"/>
                  <a:pt x="17" y="324"/>
                  <a:pt x="18" y="324"/>
                </a:cubicBezTo>
                <a:cubicBezTo>
                  <a:pt x="18" y="324"/>
                  <a:pt x="18" y="325"/>
                  <a:pt x="18" y="325"/>
                </a:cubicBezTo>
                <a:cubicBezTo>
                  <a:pt x="18" y="325"/>
                  <a:pt x="19" y="325"/>
                  <a:pt x="19" y="325"/>
                </a:cubicBezTo>
                <a:cubicBezTo>
                  <a:pt x="19" y="325"/>
                  <a:pt x="19" y="325"/>
                  <a:pt x="19" y="324"/>
                </a:cubicBezTo>
                <a:cubicBezTo>
                  <a:pt x="19" y="324"/>
                  <a:pt x="19" y="324"/>
                  <a:pt x="19" y="324"/>
                </a:cubicBezTo>
                <a:cubicBezTo>
                  <a:pt x="19" y="325"/>
                  <a:pt x="19" y="325"/>
                  <a:pt x="19" y="325"/>
                </a:cubicBezTo>
                <a:cubicBezTo>
                  <a:pt x="19" y="325"/>
                  <a:pt x="19" y="326"/>
                  <a:pt x="19" y="326"/>
                </a:cubicBezTo>
                <a:cubicBezTo>
                  <a:pt x="19" y="326"/>
                  <a:pt x="19" y="326"/>
                  <a:pt x="19" y="326"/>
                </a:cubicBezTo>
                <a:cubicBezTo>
                  <a:pt x="19" y="326"/>
                  <a:pt x="20" y="326"/>
                  <a:pt x="20" y="326"/>
                </a:cubicBezTo>
                <a:cubicBezTo>
                  <a:pt x="20" y="326"/>
                  <a:pt x="20" y="326"/>
                  <a:pt x="20" y="326"/>
                </a:cubicBezTo>
                <a:cubicBezTo>
                  <a:pt x="20" y="326"/>
                  <a:pt x="20" y="326"/>
                  <a:pt x="20" y="326"/>
                </a:cubicBezTo>
                <a:cubicBezTo>
                  <a:pt x="20" y="326"/>
                  <a:pt x="20" y="326"/>
                  <a:pt x="19" y="326"/>
                </a:cubicBezTo>
                <a:cubicBezTo>
                  <a:pt x="19" y="326"/>
                  <a:pt x="19" y="326"/>
                  <a:pt x="19" y="326"/>
                </a:cubicBezTo>
                <a:cubicBezTo>
                  <a:pt x="19" y="326"/>
                  <a:pt x="19" y="326"/>
                  <a:pt x="19" y="327"/>
                </a:cubicBezTo>
                <a:cubicBezTo>
                  <a:pt x="19" y="327"/>
                  <a:pt x="19" y="327"/>
                  <a:pt x="19" y="327"/>
                </a:cubicBezTo>
                <a:cubicBezTo>
                  <a:pt x="19" y="327"/>
                  <a:pt x="19" y="327"/>
                  <a:pt x="19" y="327"/>
                </a:cubicBezTo>
                <a:cubicBezTo>
                  <a:pt x="20" y="327"/>
                  <a:pt x="20" y="327"/>
                  <a:pt x="20" y="327"/>
                </a:cubicBezTo>
                <a:cubicBezTo>
                  <a:pt x="19" y="327"/>
                  <a:pt x="19" y="327"/>
                  <a:pt x="19" y="328"/>
                </a:cubicBezTo>
                <a:cubicBezTo>
                  <a:pt x="19" y="328"/>
                  <a:pt x="19" y="328"/>
                  <a:pt x="20" y="328"/>
                </a:cubicBezTo>
                <a:cubicBezTo>
                  <a:pt x="20" y="328"/>
                  <a:pt x="20" y="328"/>
                  <a:pt x="20" y="328"/>
                </a:cubicBezTo>
                <a:cubicBezTo>
                  <a:pt x="20" y="328"/>
                  <a:pt x="20" y="328"/>
                  <a:pt x="20" y="328"/>
                </a:cubicBezTo>
                <a:cubicBezTo>
                  <a:pt x="20" y="328"/>
                  <a:pt x="20" y="328"/>
                  <a:pt x="20" y="329"/>
                </a:cubicBezTo>
                <a:cubicBezTo>
                  <a:pt x="20" y="329"/>
                  <a:pt x="20" y="329"/>
                  <a:pt x="21" y="329"/>
                </a:cubicBezTo>
                <a:cubicBezTo>
                  <a:pt x="21" y="328"/>
                  <a:pt x="20" y="328"/>
                  <a:pt x="20" y="328"/>
                </a:cubicBezTo>
                <a:cubicBezTo>
                  <a:pt x="20" y="328"/>
                  <a:pt x="20" y="327"/>
                  <a:pt x="20" y="327"/>
                </a:cubicBezTo>
                <a:cubicBezTo>
                  <a:pt x="20" y="327"/>
                  <a:pt x="20" y="327"/>
                  <a:pt x="21" y="327"/>
                </a:cubicBezTo>
                <a:cubicBezTo>
                  <a:pt x="21" y="327"/>
                  <a:pt x="21" y="327"/>
                  <a:pt x="21" y="327"/>
                </a:cubicBezTo>
                <a:cubicBezTo>
                  <a:pt x="21" y="327"/>
                  <a:pt x="21" y="327"/>
                  <a:pt x="21" y="327"/>
                </a:cubicBezTo>
                <a:cubicBezTo>
                  <a:pt x="21" y="328"/>
                  <a:pt x="21" y="328"/>
                  <a:pt x="21" y="328"/>
                </a:cubicBezTo>
                <a:cubicBezTo>
                  <a:pt x="21" y="328"/>
                  <a:pt x="21" y="329"/>
                  <a:pt x="21" y="329"/>
                </a:cubicBezTo>
                <a:cubicBezTo>
                  <a:pt x="21" y="329"/>
                  <a:pt x="21" y="329"/>
                  <a:pt x="21" y="329"/>
                </a:cubicBezTo>
                <a:cubicBezTo>
                  <a:pt x="21" y="329"/>
                  <a:pt x="21" y="329"/>
                  <a:pt x="20" y="329"/>
                </a:cubicBezTo>
                <a:cubicBezTo>
                  <a:pt x="20" y="329"/>
                  <a:pt x="20" y="329"/>
                  <a:pt x="20" y="329"/>
                </a:cubicBezTo>
                <a:cubicBezTo>
                  <a:pt x="20" y="329"/>
                  <a:pt x="20" y="329"/>
                  <a:pt x="20" y="329"/>
                </a:cubicBezTo>
                <a:cubicBezTo>
                  <a:pt x="21" y="329"/>
                  <a:pt x="21" y="330"/>
                  <a:pt x="21" y="330"/>
                </a:cubicBezTo>
                <a:cubicBezTo>
                  <a:pt x="21" y="330"/>
                  <a:pt x="21" y="330"/>
                  <a:pt x="21" y="330"/>
                </a:cubicBezTo>
                <a:cubicBezTo>
                  <a:pt x="21" y="330"/>
                  <a:pt x="21" y="330"/>
                  <a:pt x="21" y="330"/>
                </a:cubicBezTo>
                <a:cubicBezTo>
                  <a:pt x="21" y="330"/>
                  <a:pt x="21" y="330"/>
                  <a:pt x="21" y="330"/>
                </a:cubicBezTo>
                <a:cubicBezTo>
                  <a:pt x="21" y="330"/>
                  <a:pt x="20" y="330"/>
                  <a:pt x="20" y="330"/>
                </a:cubicBezTo>
                <a:cubicBezTo>
                  <a:pt x="21" y="331"/>
                  <a:pt x="22" y="331"/>
                  <a:pt x="22" y="330"/>
                </a:cubicBezTo>
                <a:cubicBezTo>
                  <a:pt x="22" y="330"/>
                  <a:pt x="22" y="330"/>
                  <a:pt x="22" y="330"/>
                </a:cubicBezTo>
                <a:cubicBezTo>
                  <a:pt x="23" y="330"/>
                  <a:pt x="23" y="330"/>
                  <a:pt x="23" y="330"/>
                </a:cubicBezTo>
                <a:cubicBezTo>
                  <a:pt x="23" y="330"/>
                  <a:pt x="23" y="330"/>
                  <a:pt x="23" y="330"/>
                </a:cubicBezTo>
                <a:cubicBezTo>
                  <a:pt x="23" y="329"/>
                  <a:pt x="23" y="330"/>
                  <a:pt x="24" y="330"/>
                </a:cubicBezTo>
                <a:cubicBezTo>
                  <a:pt x="24" y="330"/>
                  <a:pt x="24" y="330"/>
                  <a:pt x="24" y="329"/>
                </a:cubicBezTo>
                <a:cubicBezTo>
                  <a:pt x="24" y="329"/>
                  <a:pt x="24" y="329"/>
                  <a:pt x="24" y="329"/>
                </a:cubicBezTo>
                <a:cubicBezTo>
                  <a:pt x="24" y="328"/>
                  <a:pt x="24" y="328"/>
                  <a:pt x="24" y="328"/>
                </a:cubicBezTo>
                <a:cubicBezTo>
                  <a:pt x="24" y="328"/>
                  <a:pt x="24" y="327"/>
                  <a:pt x="25" y="327"/>
                </a:cubicBezTo>
                <a:cubicBezTo>
                  <a:pt x="25" y="327"/>
                  <a:pt x="25" y="327"/>
                  <a:pt x="25" y="327"/>
                </a:cubicBezTo>
                <a:cubicBezTo>
                  <a:pt x="25" y="328"/>
                  <a:pt x="25" y="328"/>
                  <a:pt x="25" y="327"/>
                </a:cubicBezTo>
                <a:cubicBezTo>
                  <a:pt x="25" y="327"/>
                  <a:pt x="25" y="327"/>
                  <a:pt x="25" y="327"/>
                </a:cubicBezTo>
                <a:cubicBezTo>
                  <a:pt x="25" y="327"/>
                  <a:pt x="25" y="327"/>
                  <a:pt x="25" y="327"/>
                </a:cubicBezTo>
                <a:cubicBezTo>
                  <a:pt x="25" y="326"/>
                  <a:pt x="25" y="327"/>
                  <a:pt x="25" y="326"/>
                </a:cubicBezTo>
                <a:cubicBezTo>
                  <a:pt x="24" y="326"/>
                  <a:pt x="25" y="326"/>
                  <a:pt x="25" y="326"/>
                </a:cubicBezTo>
                <a:cubicBezTo>
                  <a:pt x="25" y="326"/>
                  <a:pt x="24" y="326"/>
                  <a:pt x="24" y="326"/>
                </a:cubicBezTo>
                <a:cubicBezTo>
                  <a:pt x="24" y="326"/>
                  <a:pt x="24" y="326"/>
                  <a:pt x="24" y="326"/>
                </a:cubicBezTo>
                <a:cubicBezTo>
                  <a:pt x="24" y="326"/>
                  <a:pt x="23" y="326"/>
                  <a:pt x="23" y="326"/>
                </a:cubicBezTo>
                <a:cubicBezTo>
                  <a:pt x="23" y="326"/>
                  <a:pt x="23" y="326"/>
                  <a:pt x="23" y="326"/>
                </a:cubicBezTo>
                <a:cubicBezTo>
                  <a:pt x="23" y="326"/>
                  <a:pt x="23" y="326"/>
                  <a:pt x="23" y="326"/>
                </a:cubicBezTo>
                <a:cubicBezTo>
                  <a:pt x="23" y="325"/>
                  <a:pt x="23" y="325"/>
                  <a:pt x="23" y="325"/>
                </a:cubicBezTo>
                <a:cubicBezTo>
                  <a:pt x="23" y="325"/>
                  <a:pt x="23" y="325"/>
                  <a:pt x="23" y="325"/>
                </a:cubicBezTo>
                <a:cubicBezTo>
                  <a:pt x="23" y="325"/>
                  <a:pt x="24" y="325"/>
                  <a:pt x="24" y="325"/>
                </a:cubicBezTo>
                <a:cubicBezTo>
                  <a:pt x="24" y="325"/>
                  <a:pt x="24" y="325"/>
                  <a:pt x="25" y="325"/>
                </a:cubicBezTo>
                <a:cubicBezTo>
                  <a:pt x="25" y="325"/>
                  <a:pt x="25" y="325"/>
                  <a:pt x="25" y="325"/>
                </a:cubicBezTo>
                <a:cubicBezTo>
                  <a:pt x="24" y="325"/>
                  <a:pt x="24" y="325"/>
                  <a:pt x="24" y="324"/>
                </a:cubicBezTo>
                <a:cubicBezTo>
                  <a:pt x="24" y="325"/>
                  <a:pt x="24" y="325"/>
                  <a:pt x="23" y="325"/>
                </a:cubicBezTo>
                <a:cubicBezTo>
                  <a:pt x="23" y="325"/>
                  <a:pt x="23" y="324"/>
                  <a:pt x="23" y="324"/>
                </a:cubicBezTo>
                <a:cubicBezTo>
                  <a:pt x="23" y="324"/>
                  <a:pt x="22" y="324"/>
                  <a:pt x="22" y="324"/>
                </a:cubicBezTo>
                <a:cubicBezTo>
                  <a:pt x="22" y="324"/>
                  <a:pt x="22" y="324"/>
                  <a:pt x="22" y="325"/>
                </a:cubicBezTo>
                <a:cubicBezTo>
                  <a:pt x="22" y="325"/>
                  <a:pt x="22" y="325"/>
                  <a:pt x="22" y="325"/>
                </a:cubicBezTo>
                <a:cubicBezTo>
                  <a:pt x="21" y="324"/>
                  <a:pt x="22" y="324"/>
                  <a:pt x="21" y="324"/>
                </a:cubicBezTo>
                <a:cubicBezTo>
                  <a:pt x="21" y="323"/>
                  <a:pt x="21" y="323"/>
                  <a:pt x="21" y="323"/>
                </a:cubicBezTo>
                <a:cubicBezTo>
                  <a:pt x="21" y="323"/>
                  <a:pt x="21" y="324"/>
                  <a:pt x="21" y="324"/>
                </a:cubicBezTo>
                <a:cubicBezTo>
                  <a:pt x="21" y="324"/>
                  <a:pt x="21" y="324"/>
                  <a:pt x="21" y="324"/>
                </a:cubicBezTo>
                <a:cubicBezTo>
                  <a:pt x="21" y="324"/>
                  <a:pt x="21" y="324"/>
                  <a:pt x="21" y="324"/>
                </a:cubicBezTo>
                <a:cubicBezTo>
                  <a:pt x="21" y="324"/>
                  <a:pt x="20" y="324"/>
                  <a:pt x="20" y="324"/>
                </a:cubicBezTo>
                <a:cubicBezTo>
                  <a:pt x="20" y="324"/>
                  <a:pt x="20" y="324"/>
                  <a:pt x="20" y="324"/>
                </a:cubicBezTo>
                <a:cubicBezTo>
                  <a:pt x="20" y="324"/>
                  <a:pt x="20" y="324"/>
                  <a:pt x="20" y="324"/>
                </a:cubicBezTo>
                <a:cubicBezTo>
                  <a:pt x="20" y="323"/>
                  <a:pt x="20" y="323"/>
                  <a:pt x="20" y="323"/>
                </a:cubicBezTo>
                <a:cubicBezTo>
                  <a:pt x="20" y="323"/>
                  <a:pt x="20" y="323"/>
                  <a:pt x="20" y="322"/>
                </a:cubicBezTo>
                <a:cubicBezTo>
                  <a:pt x="20" y="322"/>
                  <a:pt x="19" y="322"/>
                  <a:pt x="19" y="322"/>
                </a:cubicBezTo>
                <a:cubicBezTo>
                  <a:pt x="19" y="322"/>
                  <a:pt x="19" y="322"/>
                  <a:pt x="19" y="322"/>
                </a:cubicBezTo>
                <a:cubicBezTo>
                  <a:pt x="19" y="323"/>
                  <a:pt x="19" y="323"/>
                  <a:pt x="19" y="323"/>
                </a:cubicBezTo>
                <a:cubicBezTo>
                  <a:pt x="19" y="323"/>
                  <a:pt x="18" y="323"/>
                  <a:pt x="18" y="323"/>
                </a:cubicBezTo>
                <a:cubicBezTo>
                  <a:pt x="18" y="323"/>
                  <a:pt x="18" y="323"/>
                  <a:pt x="17" y="323"/>
                </a:cubicBezTo>
                <a:cubicBezTo>
                  <a:pt x="17" y="323"/>
                  <a:pt x="17" y="323"/>
                  <a:pt x="17" y="324"/>
                </a:cubicBezTo>
                <a:close/>
                <a:moveTo>
                  <a:pt x="18" y="328"/>
                </a:moveTo>
                <a:cubicBezTo>
                  <a:pt x="18" y="328"/>
                  <a:pt x="18" y="328"/>
                  <a:pt x="18" y="328"/>
                </a:cubicBezTo>
                <a:cubicBezTo>
                  <a:pt x="18" y="328"/>
                  <a:pt x="18" y="328"/>
                  <a:pt x="18" y="328"/>
                </a:cubicBezTo>
                <a:cubicBezTo>
                  <a:pt x="18" y="328"/>
                  <a:pt x="18" y="328"/>
                  <a:pt x="18" y="328"/>
                </a:cubicBezTo>
                <a:cubicBezTo>
                  <a:pt x="18" y="328"/>
                  <a:pt x="18" y="328"/>
                  <a:pt x="19" y="328"/>
                </a:cubicBezTo>
                <a:cubicBezTo>
                  <a:pt x="19" y="328"/>
                  <a:pt x="19" y="328"/>
                  <a:pt x="19" y="328"/>
                </a:cubicBezTo>
                <a:cubicBezTo>
                  <a:pt x="19" y="328"/>
                  <a:pt x="19" y="328"/>
                  <a:pt x="19" y="328"/>
                </a:cubicBezTo>
                <a:cubicBezTo>
                  <a:pt x="19" y="328"/>
                  <a:pt x="19" y="327"/>
                  <a:pt x="19" y="327"/>
                </a:cubicBezTo>
                <a:cubicBezTo>
                  <a:pt x="19" y="327"/>
                  <a:pt x="19" y="327"/>
                  <a:pt x="19" y="327"/>
                </a:cubicBezTo>
                <a:cubicBezTo>
                  <a:pt x="19" y="327"/>
                  <a:pt x="19" y="327"/>
                  <a:pt x="19" y="327"/>
                </a:cubicBezTo>
                <a:cubicBezTo>
                  <a:pt x="18" y="327"/>
                  <a:pt x="18" y="327"/>
                  <a:pt x="18" y="327"/>
                </a:cubicBezTo>
                <a:cubicBezTo>
                  <a:pt x="18" y="327"/>
                  <a:pt x="18" y="327"/>
                  <a:pt x="18" y="327"/>
                </a:cubicBezTo>
                <a:cubicBezTo>
                  <a:pt x="18" y="327"/>
                  <a:pt x="18" y="327"/>
                  <a:pt x="18" y="327"/>
                </a:cubicBezTo>
                <a:cubicBezTo>
                  <a:pt x="18" y="327"/>
                  <a:pt x="18" y="327"/>
                  <a:pt x="18" y="328"/>
                </a:cubicBezTo>
                <a:close/>
                <a:moveTo>
                  <a:pt x="18" y="330"/>
                </a:moveTo>
                <a:cubicBezTo>
                  <a:pt x="18" y="330"/>
                  <a:pt x="18" y="330"/>
                  <a:pt x="18" y="330"/>
                </a:cubicBezTo>
                <a:cubicBezTo>
                  <a:pt x="18" y="330"/>
                  <a:pt x="18" y="330"/>
                  <a:pt x="18" y="330"/>
                </a:cubicBezTo>
                <a:cubicBezTo>
                  <a:pt x="18" y="330"/>
                  <a:pt x="18" y="330"/>
                  <a:pt x="18" y="330"/>
                </a:cubicBezTo>
                <a:cubicBezTo>
                  <a:pt x="18" y="330"/>
                  <a:pt x="18" y="330"/>
                  <a:pt x="17" y="330"/>
                </a:cubicBezTo>
                <a:cubicBezTo>
                  <a:pt x="17" y="330"/>
                  <a:pt x="17" y="330"/>
                  <a:pt x="17" y="330"/>
                </a:cubicBezTo>
                <a:cubicBezTo>
                  <a:pt x="17" y="330"/>
                  <a:pt x="17" y="329"/>
                  <a:pt x="17" y="329"/>
                </a:cubicBezTo>
                <a:cubicBezTo>
                  <a:pt x="17" y="329"/>
                  <a:pt x="17" y="329"/>
                  <a:pt x="17" y="329"/>
                </a:cubicBezTo>
                <a:cubicBezTo>
                  <a:pt x="17" y="330"/>
                  <a:pt x="17" y="330"/>
                  <a:pt x="17" y="330"/>
                </a:cubicBezTo>
                <a:cubicBezTo>
                  <a:pt x="17" y="330"/>
                  <a:pt x="17" y="330"/>
                  <a:pt x="17" y="330"/>
                </a:cubicBezTo>
                <a:cubicBezTo>
                  <a:pt x="17" y="330"/>
                  <a:pt x="16" y="330"/>
                  <a:pt x="16" y="330"/>
                </a:cubicBezTo>
                <a:cubicBezTo>
                  <a:pt x="16" y="330"/>
                  <a:pt x="16" y="330"/>
                  <a:pt x="16" y="330"/>
                </a:cubicBezTo>
                <a:cubicBezTo>
                  <a:pt x="17" y="330"/>
                  <a:pt x="17" y="330"/>
                  <a:pt x="17" y="330"/>
                </a:cubicBezTo>
                <a:cubicBezTo>
                  <a:pt x="17" y="330"/>
                  <a:pt x="17" y="330"/>
                  <a:pt x="17" y="330"/>
                </a:cubicBezTo>
                <a:cubicBezTo>
                  <a:pt x="17" y="330"/>
                  <a:pt x="17" y="330"/>
                  <a:pt x="17" y="330"/>
                </a:cubicBezTo>
                <a:cubicBezTo>
                  <a:pt x="17" y="330"/>
                  <a:pt x="17" y="330"/>
                  <a:pt x="17" y="331"/>
                </a:cubicBezTo>
                <a:cubicBezTo>
                  <a:pt x="17" y="331"/>
                  <a:pt x="17" y="331"/>
                  <a:pt x="17" y="331"/>
                </a:cubicBezTo>
                <a:cubicBezTo>
                  <a:pt x="17" y="331"/>
                  <a:pt x="17" y="331"/>
                  <a:pt x="18" y="331"/>
                </a:cubicBezTo>
                <a:cubicBezTo>
                  <a:pt x="18" y="331"/>
                  <a:pt x="18" y="331"/>
                  <a:pt x="18" y="331"/>
                </a:cubicBezTo>
                <a:cubicBezTo>
                  <a:pt x="18" y="331"/>
                  <a:pt x="18" y="331"/>
                  <a:pt x="18" y="331"/>
                </a:cubicBezTo>
                <a:cubicBezTo>
                  <a:pt x="18" y="331"/>
                  <a:pt x="18" y="331"/>
                  <a:pt x="18" y="330"/>
                </a:cubicBezTo>
                <a:close/>
                <a:moveTo>
                  <a:pt x="13" y="319"/>
                </a:moveTo>
                <a:cubicBezTo>
                  <a:pt x="13" y="319"/>
                  <a:pt x="13" y="319"/>
                  <a:pt x="13" y="319"/>
                </a:cubicBezTo>
                <a:cubicBezTo>
                  <a:pt x="13" y="319"/>
                  <a:pt x="13" y="319"/>
                  <a:pt x="13" y="319"/>
                </a:cubicBezTo>
                <a:cubicBezTo>
                  <a:pt x="13" y="320"/>
                  <a:pt x="14" y="320"/>
                  <a:pt x="14" y="320"/>
                </a:cubicBezTo>
                <a:cubicBezTo>
                  <a:pt x="14" y="320"/>
                  <a:pt x="14" y="320"/>
                  <a:pt x="14" y="320"/>
                </a:cubicBezTo>
                <a:cubicBezTo>
                  <a:pt x="14" y="320"/>
                  <a:pt x="14" y="320"/>
                  <a:pt x="14" y="320"/>
                </a:cubicBezTo>
                <a:cubicBezTo>
                  <a:pt x="14" y="320"/>
                  <a:pt x="14" y="319"/>
                  <a:pt x="14" y="319"/>
                </a:cubicBezTo>
                <a:cubicBezTo>
                  <a:pt x="14" y="319"/>
                  <a:pt x="14" y="319"/>
                  <a:pt x="14" y="319"/>
                </a:cubicBezTo>
                <a:cubicBezTo>
                  <a:pt x="14" y="320"/>
                  <a:pt x="15" y="320"/>
                  <a:pt x="15" y="320"/>
                </a:cubicBezTo>
                <a:cubicBezTo>
                  <a:pt x="15" y="320"/>
                  <a:pt x="15" y="320"/>
                  <a:pt x="15" y="320"/>
                </a:cubicBezTo>
                <a:cubicBezTo>
                  <a:pt x="15" y="321"/>
                  <a:pt x="15" y="321"/>
                  <a:pt x="15" y="321"/>
                </a:cubicBezTo>
                <a:cubicBezTo>
                  <a:pt x="15" y="321"/>
                  <a:pt x="15" y="321"/>
                  <a:pt x="15" y="321"/>
                </a:cubicBezTo>
                <a:cubicBezTo>
                  <a:pt x="15" y="321"/>
                  <a:pt x="16" y="322"/>
                  <a:pt x="16" y="321"/>
                </a:cubicBezTo>
                <a:cubicBezTo>
                  <a:pt x="16" y="321"/>
                  <a:pt x="16" y="321"/>
                  <a:pt x="16" y="321"/>
                </a:cubicBezTo>
                <a:cubicBezTo>
                  <a:pt x="17" y="321"/>
                  <a:pt x="17" y="322"/>
                  <a:pt x="17" y="322"/>
                </a:cubicBezTo>
                <a:cubicBezTo>
                  <a:pt x="17" y="322"/>
                  <a:pt x="18" y="322"/>
                  <a:pt x="18" y="322"/>
                </a:cubicBezTo>
                <a:cubicBezTo>
                  <a:pt x="18" y="322"/>
                  <a:pt x="18" y="322"/>
                  <a:pt x="19" y="322"/>
                </a:cubicBezTo>
                <a:cubicBezTo>
                  <a:pt x="19" y="321"/>
                  <a:pt x="18" y="321"/>
                  <a:pt x="18" y="321"/>
                </a:cubicBezTo>
                <a:cubicBezTo>
                  <a:pt x="18" y="321"/>
                  <a:pt x="18" y="321"/>
                  <a:pt x="18" y="321"/>
                </a:cubicBezTo>
                <a:cubicBezTo>
                  <a:pt x="17" y="321"/>
                  <a:pt x="17" y="320"/>
                  <a:pt x="17" y="320"/>
                </a:cubicBezTo>
                <a:cubicBezTo>
                  <a:pt x="17" y="320"/>
                  <a:pt x="17" y="320"/>
                  <a:pt x="17" y="320"/>
                </a:cubicBezTo>
                <a:cubicBezTo>
                  <a:pt x="17" y="320"/>
                  <a:pt x="16" y="319"/>
                  <a:pt x="16" y="319"/>
                </a:cubicBezTo>
                <a:cubicBezTo>
                  <a:pt x="16" y="319"/>
                  <a:pt x="16" y="319"/>
                  <a:pt x="16" y="320"/>
                </a:cubicBezTo>
                <a:cubicBezTo>
                  <a:pt x="16" y="320"/>
                  <a:pt x="16" y="320"/>
                  <a:pt x="16" y="320"/>
                </a:cubicBezTo>
                <a:cubicBezTo>
                  <a:pt x="16" y="320"/>
                  <a:pt x="16" y="320"/>
                  <a:pt x="16" y="320"/>
                </a:cubicBezTo>
                <a:cubicBezTo>
                  <a:pt x="16" y="320"/>
                  <a:pt x="16" y="320"/>
                  <a:pt x="16" y="320"/>
                </a:cubicBezTo>
                <a:cubicBezTo>
                  <a:pt x="16" y="320"/>
                  <a:pt x="16" y="319"/>
                  <a:pt x="16" y="319"/>
                </a:cubicBezTo>
                <a:cubicBezTo>
                  <a:pt x="16" y="319"/>
                  <a:pt x="16" y="319"/>
                  <a:pt x="16" y="319"/>
                </a:cubicBezTo>
                <a:cubicBezTo>
                  <a:pt x="16" y="319"/>
                  <a:pt x="15" y="319"/>
                  <a:pt x="15" y="319"/>
                </a:cubicBezTo>
                <a:cubicBezTo>
                  <a:pt x="15" y="319"/>
                  <a:pt x="15" y="318"/>
                  <a:pt x="14" y="318"/>
                </a:cubicBezTo>
                <a:cubicBezTo>
                  <a:pt x="14" y="318"/>
                  <a:pt x="14" y="318"/>
                  <a:pt x="14" y="318"/>
                </a:cubicBezTo>
                <a:cubicBezTo>
                  <a:pt x="14" y="318"/>
                  <a:pt x="14" y="318"/>
                  <a:pt x="13" y="318"/>
                </a:cubicBezTo>
                <a:cubicBezTo>
                  <a:pt x="13" y="317"/>
                  <a:pt x="12" y="317"/>
                  <a:pt x="12" y="317"/>
                </a:cubicBezTo>
                <a:cubicBezTo>
                  <a:pt x="12" y="317"/>
                  <a:pt x="12" y="317"/>
                  <a:pt x="12" y="317"/>
                </a:cubicBezTo>
                <a:cubicBezTo>
                  <a:pt x="12" y="317"/>
                  <a:pt x="12" y="317"/>
                  <a:pt x="12" y="317"/>
                </a:cubicBezTo>
                <a:cubicBezTo>
                  <a:pt x="12" y="317"/>
                  <a:pt x="11" y="317"/>
                  <a:pt x="11" y="317"/>
                </a:cubicBezTo>
                <a:cubicBezTo>
                  <a:pt x="11" y="317"/>
                  <a:pt x="11" y="317"/>
                  <a:pt x="11" y="317"/>
                </a:cubicBezTo>
                <a:cubicBezTo>
                  <a:pt x="11" y="317"/>
                  <a:pt x="11" y="317"/>
                  <a:pt x="11" y="317"/>
                </a:cubicBezTo>
                <a:cubicBezTo>
                  <a:pt x="10" y="317"/>
                  <a:pt x="10" y="317"/>
                  <a:pt x="10" y="317"/>
                </a:cubicBezTo>
                <a:cubicBezTo>
                  <a:pt x="10" y="317"/>
                  <a:pt x="10" y="316"/>
                  <a:pt x="10" y="316"/>
                </a:cubicBezTo>
                <a:cubicBezTo>
                  <a:pt x="10" y="316"/>
                  <a:pt x="10" y="315"/>
                  <a:pt x="9" y="315"/>
                </a:cubicBezTo>
                <a:cubicBezTo>
                  <a:pt x="9" y="315"/>
                  <a:pt x="9" y="315"/>
                  <a:pt x="9" y="315"/>
                </a:cubicBezTo>
                <a:cubicBezTo>
                  <a:pt x="9" y="315"/>
                  <a:pt x="8" y="315"/>
                  <a:pt x="8" y="315"/>
                </a:cubicBezTo>
                <a:cubicBezTo>
                  <a:pt x="8" y="315"/>
                  <a:pt x="8" y="315"/>
                  <a:pt x="8" y="315"/>
                </a:cubicBezTo>
                <a:cubicBezTo>
                  <a:pt x="8" y="315"/>
                  <a:pt x="8" y="315"/>
                  <a:pt x="8" y="315"/>
                </a:cubicBezTo>
                <a:cubicBezTo>
                  <a:pt x="8" y="315"/>
                  <a:pt x="8" y="315"/>
                  <a:pt x="8" y="316"/>
                </a:cubicBezTo>
                <a:cubicBezTo>
                  <a:pt x="8" y="316"/>
                  <a:pt x="8" y="316"/>
                  <a:pt x="8" y="316"/>
                </a:cubicBezTo>
                <a:cubicBezTo>
                  <a:pt x="8" y="316"/>
                  <a:pt x="8" y="316"/>
                  <a:pt x="8" y="316"/>
                </a:cubicBezTo>
                <a:cubicBezTo>
                  <a:pt x="8" y="316"/>
                  <a:pt x="8" y="316"/>
                  <a:pt x="8" y="317"/>
                </a:cubicBezTo>
                <a:cubicBezTo>
                  <a:pt x="8" y="317"/>
                  <a:pt x="9" y="317"/>
                  <a:pt x="9" y="317"/>
                </a:cubicBezTo>
                <a:cubicBezTo>
                  <a:pt x="9" y="317"/>
                  <a:pt x="9" y="318"/>
                  <a:pt x="9" y="318"/>
                </a:cubicBezTo>
                <a:cubicBezTo>
                  <a:pt x="9" y="318"/>
                  <a:pt x="10" y="318"/>
                  <a:pt x="10" y="318"/>
                </a:cubicBezTo>
                <a:cubicBezTo>
                  <a:pt x="10" y="318"/>
                  <a:pt x="10" y="319"/>
                  <a:pt x="10" y="319"/>
                </a:cubicBezTo>
                <a:cubicBezTo>
                  <a:pt x="10" y="319"/>
                  <a:pt x="11" y="319"/>
                  <a:pt x="11" y="319"/>
                </a:cubicBezTo>
                <a:cubicBezTo>
                  <a:pt x="11" y="319"/>
                  <a:pt x="11" y="319"/>
                  <a:pt x="11" y="319"/>
                </a:cubicBezTo>
                <a:cubicBezTo>
                  <a:pt x="11" y="319"/>
                  <a:pt x="11" y="319"/>
                  <a:pt x="11" y="319"/>
                </a:cubicBezTo>
                <a:cubicBezTo>
                  <a:pt x="11" y="319"/>
                  <a:pt x="12" y="319"/>
                  <a:pt x="12" y="319"/>
                </a:cubicBezTo>
                <a:cubicBezTo>
                  <a:pt x="12" y="319"/>
                  <a:pt x="12" y="319"/>
                  <a:pt x="12" y="319"/>
                </a:cubicBezTo>
                <a:cubicBezTo>
                  <a:pt x="12" y="319"/>
                  <a:pt x="12" y="319"/>
                  <a:pt x="12" y="320"/>
                </a:cubicBezTo>
                <a:cubicBezTo>
                  <a:pt x="13" y="319"/>
                  <a:pt x="12" y="319"/>
                  <a:pt x="12" y="319"/>
                </a:cubicBezTo>
                <a:cubicBezTo>
                  <a:pt x="12" y="319"/>
                  <a:pt x="13" y="319"/>
                  <a:pt x="13" y="319"/>
                </a:cubicBezTo>
                <a:cubicBezTo>
                  <a:pt x="13" y="319"/>
                  <a:pt x="13" y="319"/>
                  <a:pt x="13" y="319"/>
                </a:cubicBezTo>
                <a:close/>
                <a:moveTo>
                  <a:pt x="14" y="313"/>
                </a:moveTo>
                <a:cubicBezTo>
                  <a:pt x="14" y="313"/>
                  <a:pt x="14" y="313"/>
                  <a:pt x="14" y="313"/>
                </a:cubicBezTo>
                <a:cubicBezTo>
                  <a:pt x="14" y="312"/>
                  <a:pt x="15" y="311"/>
                  <a:pt x="15" y="311"/>
                </a:cubicBezTo>
                <a:cubicBezTo>
                  <a:pt x="15" y="311"/>
                  <a:pt x="15" y="310"/>
                  <a:pt x="14" y="310"/>
                </a:cubicBezTo>
                <a:cubicBezTo>
                  <a:pt x="14" y="310"/>
                  <a:pt x="14" y="310"/>
                  <a:pt x="14" y="310"/>
                </a:cubicBezTo>
                <a:cubicBezTo>
                  <a:pt x="14" y="310"/>
                  <a:pt x="14" y="310"/>
                  <a:pt x="14" y="309"/>
                </a:cubicBezTo>
                <a:cubicBezTo>
                  <a:pt x="14" y="309"/>
                  <a:pt x="14" y="309"/>
                  <a:pt x="14" y="309"/>
                </a:cubicBezTo>
                <a:cubicBezTo>
                  <a:pt x="14" y="309"/>
                  <a:pt x="14" y="309"/>
                  <a:pt x="14" y="309"/>
                </a:cubicBezTo>
                <a:cubicBezTo>
                  <a:pt x="14" y="309"/>
                  <a:pt x="14" y="309"/>
                  <a:pt x="14" y="309"/>
                </a:cubicBezTo>
                <a:cubicBezTo>
                  <a:pt x="14" y="309"/>
                  <a:pt x="14" y="309"/>
                  <a:pt x="14" y="308"/>
                </a:cubicBezTo>
                <a:cubicBezTo>
                  <a:pt x="14" y="308"/>
                  <a:pt x="14" y="308"/>
                  <a:pt x="14" y="308"/>
                </a:cubicBezTo>
                <a:cubicBezTo>
                  <a:pt x="14" y="308"/>
                  <a:pt x="13" y="308"/>
                  <a:pt x="13" y="308"/>
                </a:cubicBezTo>
                <a:cubicBezTo>
                  <a:pt x="13" y="308"/>
                  <a:pt x="13" y="308"/>
                  <a:pt x="13" y="308"/>
                </a:cubicBezTo>
                <a:cubicBezTo>
                  <a:pt x="13" y="308"/>
                  <a:pt x="13" y="308"/>
                  <a:pt x="13" y="308"/>
                </a:cubicBezTo>
                <a:cubicBezTo>
                  <a:pt x="13" y="308"/>
                  <a:pt x="13" y="308"/>
                  <a:pt x="13" y="308"/>
                </a:cubicBezTo>
                <a:cubicBezTo>
                  <a:pt x="12" y="308"/>
                  <a:pt x="12" y="308"/>
                  <a:pt x="12" y="307"/>
                </a:cubicBezTo>
                <a:cubicBezTo>
                  <a:pt x="12" y="307"/>
                  <a:pt x="12" y="307"/>
                  <a:pt x="12" y="307"/>
                </a:cubicBezTo>
                <a:cubicBezTo>
                  <a:pt x="12" y="307"/>
                  <a:pt x="12" y="307"/>
                  <a:pt x="12" y="307"/>
                </a:cubicBezTo>
                <a:cubicBezTo>
                  <a:pt x="11" y="307"/>
                  <a:pt x="11" y="307"/>
                  <a:pt x="11" y="307"/>
                </a:cubicBezTo>
                <a:cubicBezTo>
                  <a:pt x="11" y="307"/>
                  <a:pt x="11" y="307"/>
                  <a:pt x="11" y="307"/>
                </a:cubicBezTo>
                <a:cubicBezTo>
                  <a:pt x="11" y="307"/>
                  <a:pt x="11" y="307"/>
                  <a:pt x="11" y="307"/>
                </a:cubicBezTo>
                <a:cubicBezTo>
                  <a:pt x="10" y="307"/>
                  <a:pt x="10" y="307"/>
                  <a:pt x="10" y="307"/>
                </a:cubicBezTo>
                <a:cubicBezTo>
                  <a:pt x="10" y="307"/>
                  <a:pt x="10" y="307"/>
                  <a:pt x="10" y="307"/>
                </a:cubicBezTo>
                <a:cubicBezTo>
                  <a:pt x="10" y="307"/>
                  <a:pt x="10" y="307"/>
                  <a:pt x="10" y="307"/>
                </a:cubicBezTo>
                <a:cubicBezTo>
                  <a:pt x="10" y="308"/>
                  <a:pt x="9" y="308"/>
                  <a:pt x="9" y="308"/>
                </a:cubicBezTo>
                <a:cubicBezTo>
                  <a:pt x="10" y="308"/>
                  <a:pt x="10" y="308"/>
                  <a:pt x="10" y="309"/>
                </a:cubicBezTo>
                <a:cubicBezTo>
                  <a:pt x="10" y="309"/>
                  <a:pt x="10" y="308"/>
                  <a:pt x="10" y="308"/>
                </a:cubicBezTo>
                <a:cubicBezTo>
                  <a:pt x="11" y="308"/>
                  <a:pt x="11" y="308"/>
                  <a:pt x="11" y="308"/>
                </a:cubicBezTo>
                <a:cubicBezTo>
                  <a:pt x="11" y="308"/>
                  <a:pt x="11" y="308"/>
                  <a:pt x="11" y="308"/>
                </a:cubicBezTo>
                <a:cubicBezTo>
                  <a:pt x="11" y="308"/>
                  <a:pt x="11" y="308"/>
                  <a:pt x="11" y="308"/>
                </a:cubicBezTo>
                <a:cubicBezTo>
                  <a:pt x="11" y="308"/>
                  <a:pt x="11" y="309"/>
                  <a:pt x="11" y="309"/>
                </a:cubicBezTo>
                <a:cubicBezTo>
                  <a:pt x="11" y="309"/>
                  <a:pt x="11" y="309"/>
                  <a:pt x="11" y="309"/>
                </a:cubicBezTo>
                <a:cubicBezTo>
                  <a:pt x="11" y="309"/>
                  <a:pt x="11" y="310"/>
                  <a:pt x="11" y="310"/>
                </a:cubicBezTo>
                <a:cubicBezTo>
                  <a:pt x="11" y="310"/>
                  <a:pt x="11" y="310"/>
                  <a:pt x="11" y="310"/>
                </a:cubicBezTo>
                <a:cubicBezTo>
                  <a:pt x="11" y="310"/>
                  <a:pt x="11" y="310"/>
                  <a:pt x="11" y="310"/>
                </a:cubicBezTo>
                <a:cubicBezTo>
                  <a:pt x="11" y="310"/>
                  <a:pt x="11" y="310"/>
                  <a:pt x="11" y="310"/>
                </a:cubicBezTo>
                <a:cubicBezTo>
                  <a:pt x="11" y="310"/>
                  <a:pt x="11" y="311"/>
                  <a:pt x="11" y="311"/>
                </a:cubicBezTo>
                <a:cubicBezTo>
                  <a:pt x="11" y="311"/>
                  <a:pt x="11" y="311"/>
                  <a:pt x="11" y="311"/>
                </a:cubicBezTo>
                <a:cubicBezTo>
                  <a:pt x="12" y="311"/>
                  <a:pt x="12" y="311"/>
                  <a:pt x="12" y="311"/>
                </a:cubicBezTo>
                <a:cubicBezTo>
                  <a:pt x="12" y="311"/>
                  <a:pt x="12" y="311"/>
                  <a:pt x="12" y="310"/>
                </a:cubicBezTo>
                <a:cubicBezTo>
                  <a:pt x="12" y="310"/>
                  <a:pt x="12" y="310"/>
                  <a:pt x="12" y="310"/>
                </a:cubicBezTo>
                <a:cubicBezTo>
                  <a:pt x="12" y="310"/>
                  <a:pt x="12" y="310"/>
                  <a:pt x="13" y="310"/>
                </a:cubicBezTo>
                <a:cubicBezTo>
                  <a:pt x="13" y="310"/>
                  <a:pt x="13" y="310"/>
                  <a:pt x="13" y="310"/>
                </a:cubicBezTo>
                <a:cubicBezTo>
                  <a:pt x="13" y="310"/>
                  <a:pt x="13" y="310"/>
                  <a:pt x="13" y="310"/>
                </a:cubicBezTo>
                <a:cubicBezTo>
                  <a:pt x="13" y="310"/>
                  <a:pt x="13" y="310"/>
                  <a:pt x="13" y="309"/>
                </a:cubicBezTo>
                <a:cubicBezTo>
                  <a:pt x="13" y="309"/>
                  <a:pt x="13" y="309"/>
                  <a:pt x="13" y="309"/>
                </a:cubicBezTo>
                <a:cubicBezTo>
                  <a:pt x="13" y="309"/>
                  <a:pt x="13" y="309"/>
                  <a:pt x="13" y="309"/>
                </a:cubicBezTo>
                <a:cubicBezTo>
                  <a:pt x="13" y="309"/>
                  <a:pt x="13" y="309"/>
                  <a:pt x="13" y="309"/>
                </a:cubicBezTo>
                <a:cubicBezTo>
                  <a:pt x="14" y="310"/>
                  <a:pt x="14" y="310"/>
                  <a:pt x="13" y="310"/>
                </a:cubicBezTo>
                <a:cubicBezTo>
                  <a:pt x="13" y="310"/>
                  <a:pt x="14" y="310"/>
                  <a:pt x="14" y="310"/>
                </a:cubicBezTo>
                <a:cubicBezTo>
                  <a:pt x="14" y="310"/>
                  <a:pt x="14" y="310"/>
                  <a:pt x="14" y="310"/>
                </a:cubicBezTo>
                <a:cubicBezTo>
                  <a:pt x="14" y="311"/>
                  <a:pt x="14" y="311"/>
                  <a:pt x="14" y="311"/>
                </a:cubicBezTo>
                <a:cubicBezTo>
                  <a:pt x="14" y="311"/>
                  <a:pt x="14" y="311"/>
                  <a:pt x="13" y="311"/>
                </a:cubicBezTo>
                <a:cubicBezTo>
                  <a:pt x="13" y="311"/>
                  <a:pt x="13" y="311"/>
                  <a:pt x="13" y="311"/>
                </a:cubicBezTo>
                <a:cubicBezTo>
                  <a:pt x="13" y="311"/>
                  <a:pt x="13" y="311"/>
                  <a:pt x="13" y="312"/>
                </a:cubicBezTo>
                <a:cubicBezTo>
                  <a:pt x="13" y="312"/>
                  <a:pt x="13" y="312"/>
                  <a:pt x="13" y="312"/>
                </a:cubicBezTo>
                <a:cubicBezTo>
                  <a:pt x="13" y="312"/>
                  <a:pt x="13" y="312"/>
                  <a:pt x="13" y="312"/>
                </a:cubicBezTo>
                <a:cubicBezTo>
                  <a:pt x="13" y="312"/>
                  <a:pt x="13" y="312"/>
                  <a:pt x="13" y="312"/>
                </a:cubicBezTo>
                <a:cubicBezTo>
                  <a:pt x="12" y="312"/>
                  <a:pt x="12" y="312"/>
                  <a:pt x="12" y="313"/>
                </a:cubicBezTo>
                <a:cubicBezTo>
                  <a:pt x="12" y="313"/>
                  <a:pt x="12" y="313"/>
                  <a:pt x="12" y="313"/>
                </a:cubicBezTo>
                <a:cubicBezTo>
                  <a:pt x="12" y="313"/>
                  <a:pt x="12" y="313"/>
                  <a:pt x="12" y="313"/>
                </a:cubicBezTo>
                <a:cubicBezTo>
                  <a:pt x="13" y="313"/>
                  <a:pt x="13" y="313"/>
                  <a:pt x="13" y="313"/>
                </a:cubicBezTo>
                <a:cubicBezTo>
                  <a:pt x="13" y="313"/>
                  <a:pt x="13" y="313"/>
                  <a:pt x="13" y="314"/>
                </a:cubicBezTo>
                <a:cubicBezTo>
                  <a:pt x="13" y="314"/>
                  <a:pt x="13" y="314"/>
                  <a:pt x="13" y="314"/>
                </a:cubicBezTo>
                <a:cubicBezTo>
                  <a:pt x="13" y="314"/>
                  <a:pt x="13" y="314"/>
                  <a:pt x="13" y="314"/>
                </a:cubicBezTo>
                <a:cubicBezTo>
                  <a:pt x="13" y="314"/>
                  <a:pt x="13" y="314"/>
                  <a:pt x="13" y="314"/>
                </a:cubicBezTo>
                <a:cubicBezTo>
                  <a:pt x="13" y="314"/>
                  <a:pt x="13" y="314"/>
                  <a:pt x="14" y="314"/>
                </a:cubicBezTo>
                <a:cubicBezTo>
                  <a:pt x="14" y="314"/>
                  <a:pt x="14" y="314"/>
                  <a:pt x="14" y="313"/>
                </a:cubicBezTo>
                <a:close/>
                <a:moveTo>
                  <a:pt x="10" y="303"/>
                </a:moveTo>
                <a:cubicBezTo>
                  <a:pt x="10" y="303"/>
                  <a:pt x="10" y="303"/>
                  <a:pt x="10" y="303"/>
                </a:cubicBezTo>
                <a:cubicBezTo>
                  <a:pt x="10" y="303"/>
                  <a:pt x="9" y="303"/>
                  <a:pt x="9" y="303"/>
                </a:cubicBezTo>
                <a:cubicBezTo>
                  <a:pt x="9" y="303"/>
                  <a:pt x="9" y="302"/>
                  <a:pt x="9" y="303"/>
                </a:cubicBezTo>
                <a:cubicBezTo>
                  <a:pt x="9" y="303"/>
                  <a:pt x="9" y="303"/>
                  <a:pt x="9" y="303"/>
                </a:cubicBezTo>
                <a:cubicBezTo>
                  <a:pt x="9" y="303"/>
                  <a:pt x="9" y="303"/>
                  <a:pt x="9" y="303"/>
                </a:cubicBezTo>
                <a:cubicBezTo>
                  <a:pt x="9" y="303"/>
                  <a:pt x="10" y="304"/>
                  <a:pt x="10" y="304"/>
                </a:cubicBezTo>
                <a:cubicBezTo>
                  <a:pt x="10" y="304"/>
                  <a:pt x="10" y="305"/>
                  <a:pt x="10" y="305"/>
                </a:cubicBezTo>
                <a:cubicBezTo>
                  <a:pt x="10" y="305"/>
                  <a:pt x="11" y="305"/>
                  <a:pt x="11" y="305"/>
                </a:cubicBezTo>
                <a:cubicBezTo>
                  <a:pt x="11" y="305"/>
                  <a:pt x="11" y="306"/>
                  <a:pt x="12" y="306"/>
                </a:cubicBezTo>
                <a:cubicBezTo>
                  <a:pt x="12" y="306"/>
                  <a:pt x="12" y="306"/>
                  <a:pt x="12" y="306"/>
                </a:cubicBezTo>
                <a:cubicBezTo>
                  <a:pt x="12" y="306"/>
                  <a:pt x="12" y="306"/>
                  <a:pt x="12" y="306"/>
                </a:cubicBezTo>
                <a:cubicBezTo>
                  <a:pt x="12" y="306"/>
                  <a:pt x="12" y="306"/>
                  <a:pt x="12" y="306"/>
                </a:cubicBezTo>
                <a:cubicBezTo>
                  <a:pt x="13" y="307"/>
                  <a:pt x="13" y="307"/>
                  <a:pt x="14" y="308"/>
                </a:cubicBezTo>
                <a:cubicBezTo>
                  <a:pt x="14" y="308"/>
                  <a:pt x="14" y="308"/>
                  <a:pt x="14" y="308"/>
                </a:cubicBezTo>
                <a:cubicBezTo>
                  <a:pt x="14" y="308"/>
                  <a:pt x="14" y="308"/>
                  <a:pt x="14" y="307"/>
                </a:cubicBezTo>
                <a:cubicBezTo>
                  <a:pt x="14" y="307"/>
                  <a:pt x="14" y="307"/>
                  <a:pt x="14" y="306"/>
                </a:cubicBezTo>
                <a:cubicBezTo>
                  <a:pt x="14" y="306"/>
                  <a:pt x="14" y="306"/>
                  <a:pt x="14" y="306"/>
                </a:cubicBezTo>
                <a:cubicBezTo>
                  <a:pt x="13" y="306"/>
                  <a:pt x="13" y="306"/>
                  <a:pt x="13" y="306"/>
                </a:cubicBezTo>
                <a:cubicBezTo>
                  <a:pt x="13" y="306"/>
                  <a:pt x="13" y="306"/>
                  <a:pt x="13" y="306"/>
                </a:cubicBezTo>
                <a:cubicBezTo>
                  <a:pt x="13" y="305"/>
                  <a:pt x="13" y="306"/>
                  <a:pt x="13" y="305"/>
                </a:cubicBezTo>
                <a:cubicBezTo>
                  <a:pt x="13" y="305"/>
                  <a:pt x="13" y="305"/>
                  <a:pt x="13" y="305"/>
                </a:cubicBezTo>
                <a:cubicBezTo>
                  <a:pt x="12" y="305"/>
                  <a:pt x="12" y="305"/>
                  <a:pt x="12" y="305"/>
                </a:cubicBezTo>
                <a:cubicBezTo>
                  <a:pt x="12" y="305"/>
                  <a:pt x="12" y="305"/>
                  <a:pt x="12" y="305"/>
                </a:cubicBezTo>
                <a:cubicBezTo>
                  <a:pt x="12" y="305"/>
                  <a:pt x="12" y="304"/>
                  <a:pt x="12" y="305"/>
                </a:cubicBezTo>
                <a:cubicBezTo>
                  <a:pt x="12" y="305"/>
                  <a:pt x="12" y="305"/>
                  <a:pt x="12" y="305"/>
                </a:cubicBezTo>
                <a:cubicBezTo>
                  <a:pt x="11" y="305"/>
                  <a:pt x="11" y="305"/>
                  <a:pt x="11" y="304"/>
                </a:cubicBezTo>
                <a:cubicBezTo>
                  <a:pt x="11" y="304"/>
                  <a:pt x="11" y="304"/>
                  <a:pt x="11" y="304"/>
                </a:cubicBezTo>
                <a:cubicBezTo>
                  <a:pt x="11" y="304"/>
                  <a:pt x="11" y="304"/>
                  <a:pt x="11" y="304"/>
                </a:cubicBezTo>
                <a:cubicBezTo>
                  <a:pt x="11" y="304"/>
                  <a:pt x="10" y="304"/>
                  <a:pt x="10" y="303"/>
                </a:cubicBezTo>
                <a:cubicBezTo>
                  <a:pt x="10" y="303"/>
                  <a:pt x="10" y="303"/>
                  <a:pt x="10" y="303"/>
                </a:cubicBezTo>
                <a:close/>
                <a:moveTo>
                  <a:pt x="14" y="304"/>
                </a:moveTo>
                <a:cubicBezTo>
                  <a:pt x="13" y="304"/>
                  <a:pt x="13" y="304"/>
                  <a:pt x="13" y="304"/>
                </a:cubicBezTo>
                <a:cubicBezTo>
                  <a:pt x="13" y="304"/>
                  <a:pt x="13" y="304"/>
                  <a:pt x="13" y="304"/>
                </a:cubicBezTo>
                <a:cubicBezTo>
                  <a:pt x="13" y="303"/>
                  <a:pt x="13" y="303"/>
                  <a:pt x="13" y="303"/>
                </a:cubicBezTo>
                <a:cubicBezTo>
                  <a:pt x="13" y="303"/>
                  <a:pt x="13" y="303"/>
                  <a:pt x="12" y="303"/>
                </a:cubicBezTo>
                <a:cubicBezTo>
                  <a:pt x="13" y="303"/>
                  <a:pt x="13" y="302"/>
                  <a:pt x="13" y="302"/>
                </a:cubicBezTo>
                <a:cubicBezTo>
                  <a:pt x="13" y="302"/>
                  <a:pt x="13" y="302"/>
                  <a:pt x="13" y="302"/>
                </a:cubicBezTo>
                <a:cubicBezTo>
                  <a:pt x="12" y="302"/>
                  <a:pt x="12" y="302"/>
                  <a:pt x="12" y="302"/>
                </a:cubicBezTo>
                <a:cubicBezTo>
                  <a:pt x="12" y="301"/>
                  <a:pt x="12" y="301"/>
                  <a:pt x="12" y="301"/>
                </a:cubicBezTo>
                <a:cubicBezTo>
                  <a:pt x="12" y="301"/>
                  <a:pt x="12" y="301"/>
                  <a:pt x="12" y="301"/>
                </a:cubicBezTo>
                <a:cubicBezTo>
                  <a:pt x="12" y="301"/>
                  <a:pt x="12" y="301"/>
                  <a:pt x="12" y="301"/>
                </a:cubicBezTo>
                <a:cubicBezTo>
                  <a:pt x="12" y="301"/>
                  <a:pt x="12" y="301"/>
                  <a:pt x="12" y="301"/>
                </a:cubicBezTo>
                <a:cubicBezTo>
                  <a:pt x="12" y="302"/>
                  <a:pt x="12" y="302"/>
                  <a:pt x="11" y="302"/>
                </a:cubicBezTo>
                <a:cubicBezTo>
                  <a:pt x="11" y="302"/>
                  <a:pt x="11" y="303"/>
                  <a:pt x="11" y="303"/>
                </a:cubicBezTo>
                <a:cubicBezTo>
                  <a:pt x="11" y="303"/>
                  <a:pt x="11" y="303"/>
                  <a:pt x="11" y="303"/>
                </a:cubicBezTo>
                <a:cubicBezTo>
                  <a:pt x="12" y="304"/>
                  <a:pt x="12" y="304"/>
                  <a:pt x="13" y="304"/>
                </a:cubicBezTo>
                <a:cubicBezTo>
                  <a:pt x="13" y="304"/>
                  <a:pt x="13" y="305"/>
                  <a:pt x="13" y="305"/>
                </a:cubicBezTo>
                <a:cubicBezTo>
                  <a:pt x="13" y="305"/>
                  <a:pt x="13" y="305"/>
                  <a:pt x="14" y="305"/>
                </a:cubicBezTo>
                <a:cubicBezTo>
                  <a:pt x="14" y="305"/>
                  <a:pt x="14" y="305"/>
                  <a:pt x="14" y="305"/>
                </a:cubicBezTo>
                <a:cubicBezTo>
                  <a:pt x="14" y="306"/>
                  <a:pt x="14" y="306"/>
                  <a:pt x="14" y="306"/>
                </a:cubicBezTo>
                <a:cubicBezTo>
                  <a:pt x="14" y="306"/>
                  <a:pt x="14" y="306"/>
                  <a:pt x="14" y="306"/>
                </a:cubicBezTo>
                <a:cubicBezTo>
                  <a:pt x="15" y="306"/>
                  <a:pt x="15" y="306"/>
                  <a:pt x="14" y="306"/>
                </a:cubicBezTo>
                <a:cubicBezTo>
                  <a:pt x="14" y="305"/>
                  <a:pt x="14" y="305"/>
                  <a:pt x="14" y="305"/>
                </a:cubicBezTo>
                <a:cubicBezTo>
                  <a:pt x="14" y="305"/>
                  <a:pt x="15" y="305"/>
                  <a:pt x="14" y="304"/>
                </a:cubicBezTo>
                <a:cubicBezTo>
                  <a:pt x="14" y="304"/>
                  <a:pt x="14" y="304"/>
                  <a:pt x="14" y="304"/>
                </a:cubicBezTo>
                <a:close/>
                <a:moveTo>
                  <a:pt x="8" y="303"/>
                </a:moveTo>
                <a:cubicBezTo>
                  <a:pt x="8" y="303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8" y="303"/>
                  <a:pt x="8" y="302"/>
                  <a:pt x="8" y="302"/>
                </a:cubicBezTo>
                <a:cubicBezTo>
                  <a:pt x="8" y="302"/>
                  <a:pt x="7" y="302"/>
                  <a:pt x="7" y="303"/>
                </a:cubicBezTo>
                <a:cubicBezTo>
                  <a:pt x="7" y="303"/>
                  <a:pt x="7" y="303"/>
                  <a:pt x="7" y="303"/>
                </a:cubicBezTo>
                <a:cubicBezTo>
                  <a:pt x="7" y="303"/>
                  <a:pt x="7" y="304"/>
                  <a:pt x="7" y="304"/>
                </a:cubicBezTo>
                <a:cubicBezTo>
                  <a:pt x="7" y="304"/>
                  <a:pt x="7" y="304"/>
                  <a:pt x="7" y="304"/>
                </a:cubicBezTo>
                <a:cubicBezTo>
                  <a:pt x="7" y="303"/>
                  <a:pt x="7" y="303"/>
                  <a:pt x="7" y="302"/>
                </a:cubicBezTo>
                <a:cubicBezTo>
                  <a:pt x="7" y="302"/>
                  <a:pt x="7" y="302"/>
                  <a:pt x="7" y="302"/>
                </a:cubicBezTo>
                <a:cubicBezTo>
                  <a:pt x="7" y="302"/>
                  <a:pt x="7" y="302"/>
                  <a:pt x="7" y="302"/>
                </a:cubicBezTo>
                <a:cubicBezTo>
                  <a:pt x="7" y="302"/>
                  <a:pt x="7" y="302"/>
                  <a:pt x="7" y="302"/>
                </a:cubicBezTo>
                <a:cubicBezTo>
                  <a:pt x="7" y="302"/>
                  <a:pt x="7" y="302"/>
                  <a:pt x="6" y="302"/>
                </a:cubicBezTo>
                <a:cubicBezTo>
                  <a:pt x="6" y="302"/>
                  <a:pt x="6" y="302"/>
                  <a:pt x="6" y="302"/>
                </a:cubicBezTo>
                <a:cubicBezTo>
                  <a:pt x="6" y="302"/>
                  <a:pt x="6" y="302"/>
                  <a:pt x="6" y="302"/>
                </a:cubicBezTo>
                <a:cubicBezTo>
                  <a:pt x="6" y="302"/>
                  <a:pt x="6" y="302"/>
                  <a:pt x="6" y="302"/>
                </a:cubicBezTo>
                <a:cubicBezTo>
                  <a:pt x="6" y="302"/>
                  <a:pt x="6" y="302"/>
                  <a:pt x="6" y="303"/>
                </a:cubicBezTo>
                <a:cubicBezTo>
                  <a:pt x="6" y="303"/>
                  <a:pt x="6" y="303"/>
                  <a:pt x="6" y="303"/>
                </a:cubicBezTo>
                <a:cubicBezTo>
                  <a:pt x="6" y="303"/>
                  <a:pt x="7" y="303"/>
                  <a:pt x="7" y="303"/>
                </a:cubicBezTo>
                <a:cubicBezTo>
                  <a:pt x="7" y="303"/>
                  <a:pt x="7" y="303"/>
                  <a:pt x="7" y="303"/>
                </a:cubicBezTo>
                <a:cubicBezTo>
                  <a:pt x="7" y="303"/>
                  <a:pt x="7" y="303"/>
                  <a:pt x="7" y="303"/>
                </a:cubicBezTo>
                <a:cubicBezTo>
                  <a:pt x="7" y="303"/>
                  <a:pt x="7" y="303"/>
                  <a:pt x="7" y="303"/>
                </a:cubicBezTo>
                <a:cubicBezTo>
                  <a:pt x="6" y="303"/>
                  <a:pt x="6" y="303"/>
                  <a:pt x="6" y="303"/>
                </a:cubicBezTo>
                <a:cubicBezTo>
                  <a:pt x="6" y="304"/>
                  <a:pt x="6" y="304"/>
                  <a:pt x="7" y="304"/>
                </a:cubicBezTo>
                <a:cubicBezTo>
                  <a:pt x="7" y="304"/>
                  <a:pt x="7" y="304"/>
                  <a:pt x="7" y="304"/>
                </a:cubicBezTo>
                <a:cubicBezTo>
                  <a:pt x="7" y="304"/>
                  <a:pt x="7" y="304"/>
                  <a:pt x="7" y="304"/>
                </a:cubicBezTo>
                <a:cubicBezTo>
                  <a:pt x="7" y="304"/>
                  <a:pt x="6" y="304"/>
                  <a:pt x="6" y="304"/>
                </a:cubicBezTo>
                <a:cubicBezTo>
                  <a:pt x="6" y="304"/>
                  <a:pt x="6" y="304"/>
                  <a:pt x="6" y="304"/>
                </a:cubicBezTo>
                <a:cubicBezTo>
                  <a:pt x="6" y="304"/>
                  <a:pt x="6" y="304"/>
                  <a:pt x="6" y="304"/>
                </a:cubicBezTo>
                <a:cubicBezTo>
                  <a:pt x="6" y="304"/>
                  <a:pt x="6" y="303"/>
                  <a:pt x="6" y="303"/>
                </a:cubicBezTo>
                <a:cubicBezTo>
                  <a:pt x="6" y="303"/>
                  <a:pt x="6" y="303"/>
                  <a:pt x="6" y="303"/>
                </a:cubicBezTo>
                <a:cubicBezTo>
                  <a:pt x="6" y="303"/>
                  <a:pt x="6" y="303"/>
                  <a:pt x="6" y="303"/>
                </a:cubicBezTo>
                <a:cubicBezTo>
                  <a:pt x="5" y="303"/>
                  <a:pt x="5" y="303"/>
                  <a:pt x="5" y="303"/>
                </a:cubicBezTo>
                <a:cubicBezTo>
                  <a:pt x="5" y="303"/>
                  <a:pt x="5" y="303"/>
                  <a:pt x="5" y="303"/>
                </a:cubicBezTo>
                <a:cubicBezTo>
                  <a:pt x="5" y="303"/>
                  <a:pt x="5" y="303"/>
                  <a:pt x="5" y="303"/>
                </a:cubicBezTo>
                <a:cubicBezTo>
                  <a:pt x="5" y="304"/>
                  <a:pt x="5" y="304"/>
                  <a:pt x="5" y="304"/>
                </a:cubicBezTo>
                <a:cubicBezTo>
                  <a:pt x="5" y="304"/>
                  <a:pt x="5" y="304"/>
                  <a:pt x="5" y="305"/>
                </a:cubicBezTo>
                <a:cubicBezTo>
                  <a:pt x="5" y="305"/>
                  <a:pt x="5" y="305"/>
                  <a:pt x="5" y="305"/>
                </a:cubicBezTo>
                <a:cubicBezTo>
                  <a:pt x="5" y="305"/>
                  <a:pt x="5" y="304"/>
                  <a:pt x="5" y="304"/>
                </a:cubicBezTo>
                <a:cubicBezTo>
                  <a:pt x="6" y="304"/>
                  <a:pt x="6" y="304"/>
                  <a:pt x="6" y="304"/>
                </a:cubicBezTo>
                <a:cubicBezTo>
                  <a:pt x="6" y="304"/>
                  <a:pt x="6" y="304"/>
                  <a:pt x="6" y="305"/>
                </a:cubicBezTo>
                <a:cubicBezTo>
                  <a:pt x="6" y="305"/>
                  <a:pt x="6" y="305"/>
                  <a:pt x="5" y="305"/>
                </a:cubicBezTo>
                <a:cubicBezTo>
                  <a:pt x="5" y="305"/>
                  <a:pt x="5" y="305"/>
                  <a:pt x="5" y="305"/>
                </a:cubicBezTo>
                <a:cubicBezTo>
                  <a:pt x="5" y="305"/>
                  <a:pt x="5" y="305"/>
                  <a:pt x="5" y="305"/>
                </a:cubicBezTo>
                <a:cubicBezTo>
                  <a:pt x="5" y="306"/>
                  <a:pt x="5" y="306"/>
                  <a:pt x="5" y="306"/>
                </a:cubicBezTo>
                <a:cubicBezTo>
                  <a:pt x="5" y="306"/>
                  <a:pt x="5" y="307"/>
                  <a:pt x="5" y="307"/>
                </a:cubicBezTo>
                <a:cubicBezTo>
                  <a:pt x="5" y="307"/>
                  <a:pt x="5" y="307"/>
                  <a:pt x="5" y="307"/>
                </a:cubicBezTo>
                <a:cubicBezTo>
                  <a:pt x="5" y="307"/>
                  <a:pt x="5" y="307"/>
                  <a:pt x="5" y="307"/>
                </a:cubicBezTo>
                <a:cubicBezTo>
                  <a:pt x="5" y="307"/>
                  <a:pt x="5" y="307"/>
                  <a:pt x="5" y="307"/>
                </a:cubicBezTo>
                <a:cubicBezTo>
                  <a:pt x="6" y="307"/>
                  <a:pt x="6" y="307"/>
                  <a:pt x="6" y="307"/>
                </a:cubicBezTo>
                <a:cubicBezTo>
                  <a:pt x="6" y="307"/>
                  <a:pt x="6" y="307"/>
                  <a:pt x="6" y="307"/>
                </a:cubicBezTo>
                <a:cubicBezTo>
                  <a:pt x="6" y="307"/>
                  <a:pt x="6" y="307"/>
                  <a:pt x="6" y="307"/>
                </a:cubicBezTo>
                <a:cubicBezTo>
                  <a:pt x="6" y="307"/>
                  <a:pt x="6" y="307"/>
                  <a:pt x="6" y="307"/>
                </a:cubicBezTo>
                <a:cubicBezTo>
                  <a:pt x="6" y="307"/>
                  <a:pt x="7" y="307"/>
                  <a:pt x="7" y="307"/>
                </a:cubicBezTo>
                <a:cubicBezTo>
                  <a:pt x="7" y="307"/>
                  <a:pt x="7" y="307"/>
                  <a:pt x="7" y="307"/>
                </a:cubicBezTo>
                <a:cubicBezTo>
                  <a:pt x="7" y="307"/>
                  <a:pt x="7" y="307"/>
                  <a:pt x="7" y="307"/>
                </a:cubicBezTo>
                <a:cubicBezTo>
                  <a:pt x="7" y="307"/>
                  <a:pt x="7" y="307"/>
                  <a:pt x="7" y="307"/>
                </a:cubicBezTo>
                <a:cubicBezTo>
                  <a:pt x="7" y="307"/>
                  <a:pt x="7" y="307"/>
                  <a:pt x="7" y="307"/>
                </a:cubicBezTo>
                <a:cubicBezTo>
                  <a:pt x="7" y="307"/>
                  <a:pt x="7" y="307"/>
                  <a:pt x="7" y="307"/>
                </a:cubicBezTo>
                <a:cubicBezTo>
                  <a:pt x="7" y="307"/>
                  <a:pt x="8" y="307"/>
                  <a:pt x="8" y="307"/>
                </a:cubicBezTo>
                <a:cubicBezTo>
                  <a:pt x="8" y="307"/>
                  <a:pt x="8" y="307"/>
                  <a:pt x="8" y="307"/>
                </a:cubicBezTo>
                <a:cubicBezTo>
                  <a:pt x="9" y="307"/>
                  <a:pt x="9" y="307"/>
                  <a:pt x="9" y="306"/>
                </a:cubicBezTo>
                <a:cubicBezTo>
                  <a:pt x="9" y="306"/>
                  <a:pt x="9" y="306"/>
                  <a:pt x="9" y="306"/>
                </a:cubicBezTo>
                <a:cubicBezTo>
                  <a:pt x="9" y="306"/>
                  <a:pt x="9" y="306"/>
                  <a:pt x="9" y="306"/>
                </a:cubicBezTo>
                <a:cubicBezTo>
                  <a:pt x="9" y="305"/>
                  <a:pt x="9" y="305"/>
                  <a:pt x="9" y="305"/>
                </a:cubicBezTo>
                <a:cubicBezTo>
                  <a:pt x="9" y="305"/>
                  <a:pt x="8" y="305"/>
                  <a:pt x="8" y="305"/>
                </a:cubicBezTo>
                <a:cubicBezTo>
                  <a:pt x="8" y="306"/>
                  <a:pt x="8" y="306"/>
                  <a:pt x="8" y="306"/>
                </a:cubicBezTo>
                <a:cubicBezTo>
                  <a:pt x="8" y="305"/>
                  <a:pt x="8" y="305"/>
                  <a:pt x="8" y="305"/>
                </a:cubicBezTo>
                <a:cubicBezTo>
                  <a:pt x="8" y="305"/>
                  <a:pt x="8" y="305"/>
                  <a:pt x="9" y="305"/>
                </a:cubicBezTo>
                <a:cubicBezTo>
                  <a:pt x="9" y="305"/>
                  <a:pt x="8" y="304"/>
                  <a:pt x="8" y="304"/>
                </a:cubicBezTo>
                <a:cubicBezTo>
                  <a:pt x="8" y="304"/>
                  <a:pt x="8" y="304"/>
                  <a:pt x="8" y="304"/>
                </a:cubicBezTo>
                <a:cubicBezTo>
                  <a:pt x="8" y="304"/>
                  <a:pt x="8" y="304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lose/>
                <a:moveTo>
                  <a:pt x="8" y="307"/>
                </a:moveTo>
                <a:cubicBezTo>
                  <a:pt x="8" y="307"/>
                  <a:pt x="8" y="307"/>
                  <a:pt x="8" y="307"/>
                </a:cubicBezTo>
                <a:cubicBezTo>
                  <a:pt x="8" y="307"/>
                  <a:pt x="8" y="308"/>
                  <a:pt x="8" y="308"/>
                </a:cubicBezTo>
                <a:cubicBezTo>
                  <a:pt x="8" y="308"/>
                  <a:pt x="7" y="308"/>
                  <a:pt x="7" y="308"/>
                </a:cubicBezTo>
                <a:cubicBezTo>
                  <a:pt x="7" y="308"/>
                  <a:pt x="7" y="308"/>
                  <a:pt x="7" y="308"/>
                </a:cubicBezTo>
                <a:cubicBezTo>
                  <a:pt x="7" y="308"/>
                  <a:pt x="7" y="308"/>
                  <a:pt x="6" y="308"/>
                </a:cubicBezTo>
                <a:cubicBezTo>
                  <a:pt x="6" y="308"/>
                  <a:pt x="6" y="308"/>
                  <a:pt x="6" y="309"/>
                </a:cubicBezTo>
                <a:cubicBezTo>
                  <a:pt x="6" y="309"/>
                  <a:pt x="6" y="309"/>
                  <a:pt x="6" y="309"/>
                </a:cubicBezTo>
                <a:cubicBezTo>
                  <a:pt x="6" y="309"/>
                  <a:pt x="6" y="309"/>
                  <a:pt x="7" y="309"/>
                </a:cubicBezTo>
                <a:cubicBezTo>
                  <a:pt x="7" y="309"/>
                  <a:pt x="7" y="309"/>
                  <a:pt x="7" y="309"/>
                </a:cubicBezTo>
                <a:cubicBezTo>
                  <a:pt x="7" y="309"/>
                  <a:pt x="7" y="309"/>
                  <a:pt x="7" y="310"/>
                </a:cubicBezTo>
                <a:cubicBezTo>
                  <a:pt x="7" y="310"/>
                  <a:pt x="7" y="310"/>
                  <a:pt x="8" y="310"/>
                </a:cubicBezTo>
                <a:cubicBezTo>
                  <a:pt x="8" y="310"/>
                  <a:pt x="8" y="310"/>
                  <a:pt x="8" y="310"/>
                </a:cubicBezTo>
                <a:cubicBezTo>
                  <a:pt x="8" y="310"/>
                  <a:pt x="8" y="309"/>
                  <a:pt x="8" y="309"/>
                </a:cubicBezTo>
                <a:cubicBezTo>
                  <a:pt x="8" y="309"/>
                  <a:pt x="8" y="309"/>
                  <a:pt x="8" y="309"/>
                </a:cubicBezTo>
                <a:cubicBezTo>
                  <a:pt x="8" y="309"/>
                  <a:pt x="9" y="309"/>
                  <a:pt x="9" y="309"/>
                </a:cubicBezTo>
                <a:cubicBezTo>
                  <a:pt x="9" y="309"/>
                  <a:pt x="8" y="309"/>
                  <a:pt x="8" y="308"/>
                </a:cubicBezTo>
                <a:cubicBezTo>
                  <a:pt x="8" y="308"/>
                  <a:pt x="8" y="308"/>
                  <a:pt x="8" y="308"/>
                </a:cubicBezTo>
                <a:cubicBezTo>
                  <a:pt x="8" y="308"/>
                  <a:pt x="8" y="308"/>
                  <a:pt x="8" y="308"/>
                </a:cubicBezTo>
                <a:cubicBezTo>
                  <a:pt x="8" y="308"/>
                  <a:pt x="9" y="307"/>
                  <a:pt x="8" y="307"/>
                </a:cubicBezTo>
                <a:close/>
                <a:moveTo>
                  <a:pt x="11" y="298"/>
                </a:moveTo>
                <a:cubicBezTo>
                  <a:pt x="11" y="298"/>
                  <a:pt x="11" y="298"/>
                  <a:pt x="11" y="298"/>
                </a:cubicBezTo>
                <a:cubicBezTo>
                  <a:pt x="11" y="298"/>
                  <a:pt x="11" y="298"/>
                  <a:pt x="11" y="298"/>
                </a:cubicBezTo>
                <a:cubicBezTo>
                  <a:pt x="11" y="298"/>
                  <a:pt x="11" y="299"/>
                  <a:pt x="11" y="299"/>
                </a:cubicBezTo>
                <a:cubicBezTo>
                  <a:pt x="11" y="299"/>
                  <a:pt x="11" y="299"/>
                  <a:pt x="11" y="299"/>
                </a:cubicBezTo>
                <a:cubicBezTo>
                  <a:pt x="11" y="299"/>
                  <a:pt x="11" y="299"/>
                  <a:pt x="11" y="299"/>
                </a:cubicBezTo>
                <a:cubicBezTo>
                  <a:pt x="11" y="299"/>
                  <a:pt x="11" y="299"/>
                  <a:pt x="11" y="299"/>
                </a:cubicBezTo>
                <a:cubicBezTo>
                  <a:pt x="11" y="299"/>
                  <a:pt x="11" y="299"/>
                  <a:pt x="11" y="299"/>
                </a:cubicBezTo>
                <a:cubicBezTo>
                  <a:pt x="11" y="299"/>
                  <a:pt x="11" y="299"/>
                  <a:pt x="12" y="299"/>
                </a:cubicBezTo>
                <a:cubicBezTo>
                  <a:pt x="12" y="299"/>
                  <a:pt x="12" y="299"/>
                  <a:pt x="12" y="299"/>
                </a:cubicBezTo>
                <a:cubicBezTo>
                  <a:pt x="12" y="299"/>
                  <a:pt x="12" y="299"/>
                  <a:pt x="12" y="299"/>
                </a:cubicBezTo>
                <a:cubicBezTo>
                  <a:pt x="12" y="299"/>
                  <a:pt x="12" y="299"/>
                  <a:pt x="12" y="299"/>
                </a:cubicBezTo>
                <a:cubicBezTo>
                  <a:pt x="12" y="299"/>
                  <a:pt x="12" y="299"/>
                  <a:pt x="12" y="299"/>
                </a:cubicBezTo>
                <a:cubicBezTo>
                  <a:pt x="12" y="298"/>
                  <a:pt x="12" y="298"/>
                  <a:pt x="12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13" y="297"/>
                  <a:pt x="13" y="297"/>
                  <a:pt x="13" y="297"/>
                </a:cubicBezTo>
                <a:cubicBezTo>
                  <a:pt x="13" y="297"/>
                  <a:pt x="13" y="297"/>
                  <a:pt x="13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12" y="298"/>
                  <a:pt x="12" y="298"/>
                  <a:pt x="12" y="298"/>
                </a:cubicBezTo>
                <a:cubicBezTo>
                  <a:pt x="12" y="298"/>
                  <a:pt x="12" y="298"/>
                  <a:pt x="12" y="298"/>
                </a:cubicBezTo>
                <a:cubicBezTo>
                  <a:pt x="12" y="298"/>
                  <a:pt x="12" y="298"/>
                  <a:pt x="12" y="298"/>
                </a:cubicBezTo>
                <a:cubicBezTo>
                  <a:pt x="12" y="298"/>
                  <a:pt x="11" y="298"/>
                  <a:pt x="11" y="298"/>
                </a:cubicBezTo>
                <a:cubicBezTo>
                  <a:pt x="11" y="298"/>
                  <a:pt x="11" y="298"/>
                  <a:pt x="11" y="298"/>
                </a:cubicBezTo>
                <a:close/>
                <a:moveTo>
                  <a:pt x="5" y="299"/>
                </a:moveTo>
                <a:cubicBezTo>
                  <a:pt x="5" y="299"/>
                  <a:pt x="5" y="299"/>
                  <a:pt x="5" y="298"/>
                </a:cubicBezTo>
                <a:cubicBezTo>
                  <a:pt x="5" y="298"/>
                  <a:pt x="6" y="298"/>
                  <a:pt x="6" y="298"/>
                </a:cubicBezTo>
                <a:cubicBezTo>
                  <a:pt x="6" y="298"/>
                  <a:pt x="6" y="298"/>
                  <a:pt x="6" y="297"/>
                </a:cubicBezTo>
                <a:cubicBezTo>
                  <a:pt x="6" y="297"/>
                  <a:pt x="6" y="298"/>
                  <a:pt x="6" y="298"/>
                </a:cubicBezTo>
                <a:cubicBezTo>
                  <a:pt x="5" y="298"/>
                  <a:pt x="5" y="298"/>
                  <a:pt x="5" y="298"/>
                </a:cubicBezTo>
                <a:cubicBezTo>
                  <a:pt x="5" y="298"/>
                  <a:pt x="5" y="298"/>
                  <a:pt x="5" y="298"/>
                </a:cubicBezTo>
                <a:cubicBezTo>
                  <a:pt x="5" y="298"/>
                  <a:pt x="5" y="298"/>
                  <a:pt x="5" y="298"/>
                </a:cubicBezTo>
                <a:cubicBezTo>
                  <a:pt x="5" y="298"/>
                  <a:pt x="5" y="298"/>
                  <a:pt x="5" y="298"/>
                </a:cubicBezTo>
                <a:cubicBezTo>
                  <a:pt x="5" y="298"/>
                  <a:pt x="5" y="298"/>
                  <a:pt x="5" y="298"/>
                </a:cubicBezTo>
                <a:cubicBezTo>
                  <a:pt x="5" y="298"/>
                  <a:pt x="5" y="298"/>
                  <a:pt x="5" y="298"/>
                </a:cubicBezTo>
                <a:cubicBezTo>
                  <a:pt x="5" y="298"/>
                  <a:pt x="5" y="298"/>
                  <a:pt x="4" y="298"/>
                </a:cubicBezTo>
                <a:cubicBezTo>
                  <a:pt x="4" y="298"/>
                  <a:pt x="4" y="298"/>
                  <a:pt x="4" y="298"/>
                </a:cubicBezTo>
                <a:cubicBezTo>
                  <a:pt x="4" y="298"/>
                  <a:pt x="4" y="299"/>
                  <a:pt x="4" y="299"/>
                </a:cubicBezTo>
                <a:cubicBezTo>
                  <a:pt x="4" y="299"/>
                  <a:pt x="4" y="299"/>
                  <a:pt x="4" y="300"/>
                </a:cubicBezTo>
                <a:cubicBezTo>
                  <a:pt x="4" y="300"/>
                  <a:pt x="4" y="300"/>
                  <a:pt x="4" y="300"/>
                </a:cubicBezTo>
                <a:cubicBezTo>
                  <a:pt x="4" y="300"/>
                  <a:pt x="4" y="300"/>
                  <a:pt x="4" y="300"/>
                </a:cubicBezTo>
                <a:cubicBezTo>
                  <a:pt x="3" y="301"/>
                  <a:pt x="3" y="301"/>
                  <a:pt x="3" y="302"/>
                </a:cubicBezTo>
                <a:cubicBezTo>
                  <a:pt x="4" y="301"/>
                  <a:pt x="4" y="301"/>
                  <a:pt x="4" y="301"/>
                </a:cubicBezTo>
                <a:cubicBezTo>
                  <a:pt x="5" y="301"/>
                  <a:pt x="4" y="300"/>
                  <a:pt x="5" y="300"/>
                </a:cubicBezTo>
                <a:cubicBezTo>
                  <a:pt x="5" y="300"/>
                  <a:pt x="5" y="299"/>
                  <a:pt x="5" y="299"/>
                </a:cubicBezTo>
                <a:cubicBezTo>
                  <a:pt x="5" y="299"/>
                  <a:pt x="5" y="299"/>
                  <a:pt x="5" y="299"/>
                </a:cubicBezTo>
                <a:close/>
                <a:moveTo>
                  <a:pt x="7" y="295"/>
                </a:moveTo>
                <a:cubicBezTo>
                  <a:pt x="7" y="295"/>
                  <a:pt x="7" y="295"/>
                  <a:pt x="7" y="295"/>
                </a:cubicBezTo>
                <a:cubicBezTo>
                  <a:pt x="7" y="295"/>
                  <a:pt x="7" y="295"/>
                  <a:pt x="7" y="295"/>
                </a:cubicBezTo>
                <a:cubicBezTo>
                  <a:pt x="7" y="295"/>
                  <a:pt x="7" y="296"/>
                  <a:pt x="7" y="296"/>
                </a:cubicBezTo>
                <a:cubicBezTo>
                  <a:pt x="8" y="296"/>
                  <a:pt x="8" y="296"/>
                  <a:pt x="8" y="296"/>
                </a:cubicBezTo>
                <a:cubicBezTo>
                  <a:pt x="8" y="296"/>
                  <a:pt x="8" y="296"/>
                  <a:pt x="8" y="296"/>
                </a:cubicBezTo>
                <a:cubicBezTo>
                  <a:pt x="8" y="296"/>
                  <a:pt x="8" y="296"/>
                  <a:pt x="8" y="296"/>
                </a:cubicBezTo>
                <a:cubicBezTo>
                  <a:pt x="8" y="296"/>
                  <a:pt x="7" y="296"/>
                  <a:pt x="7" y="296"/>
                </a:cubicBezTo>
                <a:cubicBezTo>
                  <a:pt x="7" y="296"/>
                  <a:pt x="7" y="297"/>
                  <a:pt x="7" y="297"/>
                </a:cubicBezTo>
                <a:cubicBezTo>
                  <a:pt x="7" y="297"/>
                  <a:pt x="7" y="297"/>
                  <a:pt x="7" y="297"/>
                </a:cubicBezTo>
                <a:cubicBezTo>
                  <a:pt x="7" y="297"/>
                  <a:pt x="7" y="297"/>
                  <a:pt x="7" y="297"/>
                </a:cubicBezTo>
                <a:cubicBezTo>
                  <a:pt x="7" y="297"/>
                  <a:pt x="7" y="297"/>
                  <a:pt x="7" y="296"/>
                </a:cubicBezTo>
                <a:cubicBezTo>
                  <a:pt x="7" y="296"/>
                  <a:pt x="7" y="296"/>
                  <a:pt x="7" y="296"/>
                </a:cubicBezTo>
                <a:cubicBezTo>
                  <a:pt x="7" y="296"/>
                  <a:pt x="7" y="296"/>
                  <a:pt x="7" y="296"/>
                </a:cubicBezTo>
                <a:cubicBezTo>
                  <a:pt x="6" y="296"/>
                  <a:pt x="6" y="296"/>
                  <a:pt x="6" y="296"/>
                </a:cubicBezTo>
                <a:cubicBezTo>
                  <a:pt x="6" y="296"/>
                  <a:pt x="6" y="296"/>
                  <a:pt x="6" y="296"/>
                </a:cubicBezTo>
                <a:cubicBezTo>
                  <a:pt x="6" y="296"/>
                  <a:pt x="6" y="296"/>
                  <a:pt x="6" y="296"/>
                </a:cubicBezTo>
                <a:cubicBezTo>
                  <a:pt x="6" y="296"/>
                  <a:pt x="6" y="296"/>
                  <a:pt x="6" y="296"/>
                </a:cubicBezTo>
                <a:cubicBezTo>
                  <a:pt x="6" y="296"/>
                  <a:pt x="6" y="296"/>
                  <a:pt x="6" y="297"/>
                </a:cubicBezTo>
                <a:cubicBezTo>
                  <a:pt x="6" y="297"/>
                  <a:pt x="6" y="297"/>
                  <a:pt x="6" y="297"/>
                </a:cubicBezTo>
                <a:cubicBezTo>
                  <a:pt x="6" y="297"/>
                  <a:pt x="6" y="297"/>
                  <a:pt x="6" y="297"/>
                </a:cubicBezTo>
                <a:cubicBezTo>
                  <a:pt x="6" y="297"/>
                  <a:pt x="7" y="297"/>
                  <a:pt x="7" y="297"/>
                </a:cubicBezTo>
                <a:cubicBezTo>
                  <a:pt x="7" y="298"/>
                  <a:pt x="6" y="298"/>
                  <a:pt x="6" y="298"/>
                </a:cubicBezTo>
                <a:cubicBezTo>
                  <a:pt x="6" y="298"/>
                  <a:pt x="6" y="298"/>
                  <a:pt x="6" y="298"/>
                </a:cubicBezTo>
                <a:cubicBezTo>
                  <a:pt x="6" y="298"/>
                  <a:pt x="6" y="298"/>
                  <a:pt x="6" y="299"/>
                </a:cubicBezTo>
                <a:cubicBezTo>
                  <a:pt x="6" y="299"/>
                  <a:pt x="6" y="299"/>
                  <a:pt x="6" y="299"/>
                </a:cubicBezTo>
                <a:cubicBezTo>
                  <a:pt x="6" y="299"/>
                  <a:pt x="6" y="299"/>
                  <a:pt x="5" y="300"/>
                </a:cubicBezTo>
                <a:cubicBezTo>
                  <a:pt x="5" y="300"/>
                  <a:pt x="5" y="300"/>
                  <a:pt x="5" y="300"/>
                </a:cubicBezTo>
                <a:cubicBezTo>
                  <a:pt x="5" y="300"/>
                  <a:pt x="6" y="300"/>
                  <a:pt x="6" y="300"/>
                </a:cubicBezTo>
                <a:cubicBezTo>
                  <a:pt x="6" y="300"/>
                  <a:pt x="6" y="300"/>
                  <a:pt x="6" y="300"/>
                </a:cubicBezTo>
                <a:cubicBezTo>
                  <a:pt x="6" y="300"/>
                  <a:pt x="6" y="300"/>
                  <a:pt x="6" y="301"/>
                </a:cubicBezTo>
                <a:cubicBezTo>
                  <a:pt x="6" y="301"/>
                  <a:pt x="6" y="301"/>
                  <a:pt x="6" y="301"/>
                </a:cubicBezTo>
                <a:cubicBezTo>
                  <a:pt x="6" y="301"/>
                  <a:pt x="6" y="301"/>
                  <a:pt x="6" y="301"/>
                </a:cubicBezTo>
                <a:cubicBezTo>
                  <a:pt x="6" y="300"/>
                  <a:pt x="6" y="300"/>
                  <a:pt x="6" y="300"/>
                </a:cubicBezTo>
                <a:cubicBezTo>
                  <a:pt x="6" y="300"/>
                  <a:pt x="6" y="300"/>
                  <a:pt x="6" y="300"/>
                </a:cubicBezTo>
                <a:cubicBezTo>
                  <a:pt x="7" y="299"/>
                  <a:pt x="7" y="299"/>
                  <a:pt x="7" y="299"/>
                </a:cubicBezTo>
                <a:cubicBezTo>
                  <a:pt x="7" y="299"/>
                  <a:pt x="7" y="299"/>
                  <a:pt x="7" y="299"/>
                </a:cubicBezTo>
                <a:cubicBezTo>
                  <a:pt x="7" y="299"/>
                  <a:pt x="7" y="299"/>
                  <a:pt x="8" y="299"/>
                </a:cubicBezTo>
                <a:cubicBezTo>
                  <a:pt x="8" y="299"/>
                  <a:pt x="7" y="299"/>
                  <a:pt x="7" y="299"/>
                </a:cubicBezTo>
                <a:cubicBezTo>
                  <a:pt x="7" y="299"/>
                  <a:pt x="7" y="299"/>
                  <a:pt x="7" y="299"/>
                </a:cubicBezTo>
                <a:cubicBezTo>
                  <a:pt x="8" y="298"/>
                  <a:pt x="8" y="299"/>
                  <a:pt x="9" y="299"/>
                </a:cubicBezTo>
                <a:cubicBezTo>
                  <a:pt x="9" y="299"/>
                  <a:pt x="9" y="299"/>
                  <a:pt x="9" y="299"/>
                </a:cubicBezTo>
                <a:cubicBezTo>
                  <a:pt x="8" y="298"/>
                  <a:pt x="8" y="298"/>
                  <a:pt x="8" y="298"/>
                </a:cubicBezTo>
                <a:cubicBezTo>
                  <a:pt x="8" y="298"/>
                  <a:pt x="8" y="298"/>
                  <a:pt x="9" y="298"/>
                </a:cubicBezTo>
                <a:cubicBezTo>
                  <a:pt x="9" y="298"/>
                  <a:pt x="9" y="298"/>
                  <a:pt x="9" y="298"/>
                </a:cubicBezTo>
                <a:cubicBezTo>
                  <a:pt x="9" y="298"/>
                  <a:pt x="9" y="298"/>
                  <a:pt x="9" y="298"/>
                </a:cubicBezTo>
                <a:cubicBezTo>
                  <a:pt x="9" y="298"/>
                  <a:pt x="9" y="298"/>
                  <a:pt x="9" y="298"/>
                </a:cubicBezTo>
                <a:cubicBezTo>
                  <a:pt x="9" y="297"/>
                  <a:pt x="9" y="297"/>
                  <a:pt x="8" y="297"/>
                </a:cubicBezTo>
                <a:cubicBezTo>
                  <a:pt x="8" y="297"/>
                  <a:pt x="8" y="297"/>
                  <a:pt x="8" y="297"/>
                </a:cubicBezTo>
                <a:cubicBezTo>
                  <a:pt x="8" y="297"/>
                  <a:pt x="9" y="297"/>
                  <a:pt x="9" y="297"/>
                </a:cubicBezTo>
                <a:cubicBezTo>
                  <a:pt x="9" y="297"/>
                  <a:pt x="9" y="297"/>
                  <a:pt x="9" y="297"/>
                </a:cubicBezTo>
                <a:cubicBezTo>
                  <a:pt x="9" y="297"/>
                  <a:pt x="9" y="297"/>
                  <a:pt x="9" y="297"/>
                </a:cubicBezTo>
                <a:cubicBezTo>
                  <a:pt x="9" y="297"/>
                  <a:pt x="9" y="297"/>
                  <a:pt x="9" y="297"/>
                </a:cubicBezTo>
                <a:cubicBezTo>
                  <a:pt x="10" y="297"/>
                  <a:pt x="10" y="297"/>
                  <a:pt x="10" y="296"/>
                </a:cubicBezTo>
                <a:cubicBezTo>
                  <a:pt x="10" y="296"/>
                  <a:pt x="10" y="296"/>
                  <a:pt x="10" y="296"/>
                </a:cubicBezTo>
                <a:cubicBezTo>
                  <a:pt x="10" y="296"/>
                  <a:pt x="10" y="296"/>
                  <a:pt x="10" y="296"/>
                </a:cubicBezTo>
                <a:cubicBezTo>
                  <a:pt x="9" y="296"/>
                  <a:pt x="9" y="296"/>
                  <a:pt x="9" y="295"/>
                </a:cubicBezTo>
                <a:cubicBezTo>
                  <a:pt x="9" y="295"/>
                  <a:pt x="9" y="295"/>
                  <a:pt x="9" y="295"/>
                </a:cubicBezTo>
                <a:cubicBezTo>
                  <a:pt x="10" y="295"/>
                  <a:pt x="10" y="295"/>
                  <a:pt x="10" y="295"/>
                </a:cubicBezTo>
                <a:cubicBezTo>
                  <a:pt x="10" y="295"/>
                  <a:pt x="10" y="295"/>
                  <a:pt x="10" y="294"/>
                </a:cubicBezTo>
                <a:cubicBezTo>
                  <a:pt x="10" y="294"/>
                  <a:pt x="10" y="293"/>
                  <a:pt x="10" y="293"/>
                </a:cubicBezTo>
                <a:cubicBezTo>
                  <a:pt x="10" y="293"/>
                  <a:pt x="10" y="293"/>
                  <a:pt x="10" y="293"/>
                </a:cubicBezTo>
                <a:cubicBezTo>
                  <a:pt x="10" y="293"/>
                  <a:pt x="10" y="293"/>
                  <a:pt x="10" y="293"/>
                </a:cubicBezTo>
                <a:cubicBezTo>
                  <a:pt x="9" y="293"/>
                  <a:pt x="9" y="292"/>
                  <a:pt x="9" y="292"/>
                </a:cubicBezTo>
                <a:cubicBezTo>
                  <a:pt x="9" y="292"/>
                  <a:pt x="9" y="292"/>
                  <a:pt x="9" y="292"/>
                </a:cubicBezTo>
                <a:cubicBezTo>
                  <a:pt x="9" y="292"/>
                  <a:pt x="9" y="292"/>
                  <a:pt x="9" y="292"/>
                </a:cubicBezTo>
                <a:cubicBezTo>
                  <a:pt x="9" y="292"/>
                  <a:pt x="9" y="292"/>
                  <a:pt x="9" y="292"/>
                </a:cubicBezTo>
                <a:cubicBezTo>
                  <a:pt x="9" y="292"/>
                  <a:pt x="9" y="292"/>
                  <a:pt x="9" y="292"/>
                </a:cubicBezTo>
                <a:cubicBezTo>
                  <a:pt x="9" y="292"/>
                  <a:pt x="8" y="292"/>
                  <a:pt x="8" y="292"/>
                </a:cubicBezTo>
                <a:cubicBezTo>
                  <a:pt x="8" y="292"/>
                  <a:pt x="8" y="292"/>
                  <a:pt x="8" y="292"/>
                </a:cubicBezTo>
                <a:cubicBezTo>
                  <a:pt x="8" y="292"/>
                  <a:pt x="8" y="292"/>
                  <a:pt x="8" y="292"/>
                </a:cubicBezTo>
                <a:cubicBezTo>
                  <a:pt x="8" y="293"/>
                  <a:pt x="8" y="293"/>
                  <a:pt x="8" y="293"/>
                </a:cubicBezTo>
                <a:cubicBezTo>
                  <a:pt x="8" y="292"/>
                  <a:pt x="8" y="292"/>
                  <a:pt x="8" y="292"/>
                </a:cubicBezTo>
                <a:cubicBezTo>
                  <a:pt x="8" y="292"/>
                  <a:pt x="7" y="292"/>
                  <a:pt x="7" y="292"/>
                </a:cubicBezTo>
                <a:cubicBezTo>
                  <a:pt x="7" y="292"/>
                  <a:pt x="7" y="291"/>
                  <a:pt x="7" y="291"/>
                </a:cubicBezTo>
                <a:cubicBezTo>
                  <a:pt x="7" y="291"/>
                  <a:pt x="7" y="291"/>
                  <a:pt x="7" y="291"/>
                </a:cubicBezTo>
                <a:cubicBezTo>
                  <a:pt x="7" y="291"/>
                  <a:pt x="7" y="291"/>
                  <a:pt x="7" y="291"/>
                </a:cubicBezTo>
                <a:cubicBezTo>
                  <a:pt x="7" y="291"/>
                  <a:pt x="6" y="291"/>
                  <a:pt x="6" y="291"/>
                </a:cubicBezTo>
                <a:cubicBezTo>
                  <a:pt x="6" y="291"/>
                  <a:pt x="6" y="291"/>
                  <a:pt x="6" y="292"/>
                </a:cubicBezTo>
                <a:cubicBezTo>
                  <a:pt x="6" y="292"/>
                  <a:pt x="6" y="292"/>
                  <a:pt x="6" y="292"/>
                </a:cubicBezTo>
                <a:cubicBezTo>
                  <a:pt x="6" y="292"/>
                  <a:pt x="6" y="292"/>
                  <a:pt x="6" y="292"/>
                </a:cubicBezTo>
                <a:cubicBezTo>
                  <a:pt x="6" y="292"/>
                  <a:pt x="6" y="292"/>
                  <a:pt x="6" y="293"/>
                </a:cubicBezTo>
                <a:cubicBezTo>
                  <a:pt x="6" y="293"/>
                  <a:pt x="6" y="293"/>
                  <a:pt x="6" y="293"/>
                </a:cubicBezTo>
                <a:cubicBezTo>
                  <a:pt x="6" y="293"/>
                  <a:pt x="6" y="293"/>
                  <a:pt x="6" y="293"/>
                </a:cubicBezTo>
                <a:cubicBezTo>
                  <a:pt x="6" y="293"/>
                  <a:pt x="6" y="293"/>
                  <a:pt x="6" y="293"/>
                </a:cubicBezTo>
                <a:cubicBezTo>
                  <a:pt x="6" y="293"/>
                  <a:pt x="7" y="293"/>
                  <a:pt x="7" y="293"/>
                </a:cubicBezTo>
                <a:cubicBezTo>
                  <a:pt x="7" y="293"/>
                  <a:pt x="7" y="293"/>
                  <a:pt x="7" y="293"/>
                </a:cubicBezTo>
                <a:cubicBezTo>
                  <a:pt x="7" y="293"/>
                  <a:pt x="7" y="293"/>
                  <a:pt x="7" y="293"/>
                </a:cubicBezTo>
                <a:cubicBezTo>
                  <a:pt x="6" y="293"/>
                  <a:pt x="6" y="293"/>
                  <a:pt x="6" y="293"/>
                </a:cubicBezTo>
                <a:cubicBezTo>
                  <a:pt x="6" y="293"/>
                  <a:pt x="6" y="293"/>
                  <a:pt x="6" y="293"/>
                </a:cubicBezTo>
                <a:cubicBezTo>
                  <a:pt x="6" y="294"/>
                  <a:pt x="6" y="294"/>
                  <a:pt x="6" y="294"/>
                </a:cubicBezTo>
                <a:cubicBezTo>
                  <a:pt x="6" y="294"/>
                  <a:pt x="6" y="294"/>
                  <a:pt x="5" y="294"/>
                </a:cubicBezTo>
                <a:cubicBezTo>
                  <a:pt x="5" y="294"/>
                  <a:pt x="5" y="294"/>
                  <a:pt x="5" y="294"/>
                </a:cubicBezTo>
                <a:cubicBezTo>
                  <a:pt x="5" y="294"/>
                  <a:pt x="5" y="295"/>
                  <a:pt x="5" y="295"/>
                </a:cubicBezTo>
                <a:cubicBezTo>
                  <a:pt x="6" y="295"/>
                  <a:pt x="6" y="295"/>
                  <a:pt x="6" y="295"/>
                </a:cubicBezTo>
                <a:cubicBezTo>
                  <a:pt x="6" y="295"/>
                  <a:pt x="6" y="295"/>
                  <a:pt x="6" y="295"/>
                </a:cubicBezTo>
                <a:cubicBezTo>
                  <a:pt x="6" y="295"/>
                  <a:pt x="6" y="295"/>
                  <a:pt x="6" y="295"/>
                </a:cubicBezTo>
                <a:cubicBezTo>
                  <a:pt x="6" y="295"/>
                  <a:pt x="7" y="295"/>
                  <a:pt x="7" y="295"/>
                </a:cubicBezTo>
                <a:cubicBezTo>
                  <a:pt x="7" y="295"/>
                  <a:pt x="7" y="295"/>
                  <a:pt x="7" y="295"/>
                </a:cubicBezTo>
                <a:cubicBezTo>
                  <a:pt x="7" y="296"/>
                  <a:pt x="7" y="295"/>
                  <a:pt x="7" y="295"/>
                </a:cubicBezTo>
                <a:close/>
                <a:moveTo>
                  <a:pt x="8" y="290"/>
                </a:moveTo>
                <a:cubicBezTo>
                  <a:pt x="8" y="290"/>
                  <a:pt x="8" y="290"/>
                  <a:pt x="8" y="290"/>
                </a:cubicBezTo>
                <a:cubicBezTo>
                  <a:pt x="8" y="290"/>
                  <a:pt x="8" y="290"/>
                  <a:pt x="8" y="289"/>
                </a:cubicBezTo>
                <a:cubicBezTo>
                  <a:pt x="8" y="289"/>
                  <a:pt x="8" y="289"/>
                  <a:pt x="8" y="289"/>
                </a:cubicBezTo>
                <a:cubicBezTo>
                  <a:pt x="8" y="289"/>
                  <a:pt x="9" y="289"/>
                  <a:pt x="9" y="289"/>
                </a:cubicBezTo>
                <a:cubicBezTo>
                  <a:pt x="9" y="289"/>
                  <a:pt x="9" y="289"/>
                  <a:pt x="9" y="289"/>
                </a:cubicBezTo>
                <a:cubicBezTo>
                  <a:pt x="9" y="289"/>
                  <a:pt x="9" y="289"/>
                  <a:pt x="9" y="289"/>
                </a:cubicBezTo>
                <a:cubicBezTo>
                  <a:pt x="9" y="290"/>
                  <a:pt x="9" y="290"/>
                  <a:pt x="9" y="290"/>
                </a:cubicBezTo>
                <a:cubicBezTo>
                  <a:pt x="9" y="290"/>
                  <a:pt x="9" y="290"/>
                  <a:pt x="9" y="290"/>
                </a:cubicBezTo>
                <a:cubicBezTo>
                  <a:pt x="9" y="291"/>
                  <a:pt x="9" y="291"/>
                  <a:pt x="9" y="291"/>
                </a:cubicBezTo>
                <a:cubicBezTo>
                  <a:pt x="9" y="291"/>
                  <a:pt x="9" y="291"/>
                  <a:pt x="9" y="291"/>
                </a:cubicBezTo>
                <a:cubicBezTo>
                  <a:pt x="9" y="291"/>
                  <a:pt x="9" y="292"/>
                  <a:pt x="10" y="292"/>
                </a:cubicBezTo>
                <a:cubicBezTo>
                  <a:pt x="10" y="292"/>
                  <a:pt x="10" y="292"/>
                  <a:pt x="10" y="292"/>
                </a:cubicBezTo>
                <a:cubicBezTo>
                  <a:pt x="10" y="292"/>
                  <a:pt x="10" y="292"/>
                  <a:pt x="10" y="292"/>
                </a:cubicBezTo>
                <a:cubicBezTo>
                  <a:pt x="11" y="292"/>
                  <a:pt x="11" y="292"/>
                  <a:pt x="11" y="292"/>
                </a:cubicBezTo>
                <a:cubicBezTo>
                  <a:pt x="11" y="292"/>
                  <a:pt x="11" y="293"/>
                  <a:pt x="11" y="293"/>
                </a:cubicBezTo>
                <a:cubicBezTo>
                  <a:pt x="11" y="292"/>
                  <a:pt x="11" y="292"/>
                  <a:pt x="11" y="292"/>
                </a:cubicBezTo>
                <a:cubicBezTo>
                  <a:pt x="11" y="292"/>
                  <a:pt x="11" y="292"/>
                  <a:pt x="11" y="292"/>
                </a:cubicBezTo>
                <a:cubicBezTo>
                  <a:pt x="11" y="291"/>
                  <a:pt x="11" y="291"/>
                  <a:pt x="11" y="291"/>
                </a:cubicBezTo>
                <a:cubicBezTo>
                  <a:pt x="11" y="291"/>
                  <a:pt x="11" y="291"/>
                  <a:pt x="11" y="291"/>
                </a:cubicBezTo>
                <a:cubicBezTo>
                  <a:pt x="11" y="291"/>
                  <a:pt x="11" y="290"/>
                  <a:pt x="11" y="290"/>
                </a:cubicBezTo>
                <a:cubicBezTo>
                  <a:pt x="11" y="290"/>
                  <a:pt x="10" y="290"/>
                  <a:pt x="10" y="290"/>
                </a:cubicBezTo>
                <a:cubicBezTo>
                  <a:pt x="10" y="290"/>
                  <a:pt x="10" y="290"/>
                  <a:pt x="10" y="290"/>
                </a:cubicBezTo>
                <a:cubicBezTo>
                  <a:pt x="10" y="290"/>
                  <a:pt x="10" y="290"/>
                  <a:pt x="10" y="290"/>
                </a:cubicBezTo>
                <a:cubicBezTo>
                  <a:pt x="10" y="289"/>
                  <a:pt x="10" y="289"/>
                  <a:pt x="10" y="289"/>
                </a:cubicBezTo>
                <a:cubicBezTo>
                  <a:pt x="10" y="289"/>
                  <a:pt x="10" y="289"/>
                  <a:pt x="10" y="289"/>
                </a:cubicBezTo>
                <a:cubicBezTo>
                  <a:pt x="10" y="289"/>
                  <a:pt x="10" y="289"/>
                  <a:pt x="10" y="289"/>
                </a:cubicBezTo>
                <a:cubicBezTo>
                  <a:pt x="10" y="289"/>
                  <a:pt x="9" y="288"/>
                  <a:pt x="9" y="288"/>
                </a:cubicBezTo>
                <a:cubicBezTo>
                  <a:pt x="9" y="288"/>
                  <a:pt x="9" y="288"/>
                  <a:pt x="9" y="288"/>
                </a:cubicBezTo>
                <a:cubicBezTo>
                  <a:pt x="9" y="288"/>
                  <a:pt x="9" y="288"/>
                  <a:pt x="9" y="288"/>
                </a:cubicBezTo>
                <a:cubicBezTo>
                  <a:pt x="9" y="288"/>
                  <a:pt x="9" y="288"/>
                  <a:pt x="9" y="288"/>
                </a:cubicBezTo>
                <a:cubicBezTo>
                  <a:pt x="8" y="288"/>
                  <a:pt x="8" y="288"/>
                  <a:pt x="8" y="288"/>
                </a:cubicBezTo>
                <a:cubicBezTo>
                  <a:pt x="8" y="288"/>
                  <a:pt x="8" y="288"/>
                  <a:pt x="8" y="288"/>
                </a:cubicBezTo>
                <a:cubicBezTo>
                  <a:pt x="8" y="288"/>
                  <a:pt x="7" y="288"/>
                  <a:pt x="7" y="288"/>
                </a:cubicBezTo>
                <a:cubicBezTo>
                  <a:pt x="7" y="288"/>
                  <a:pt x="7" y="288"/>
                  <a:pt x="7" y="288"/>
                </a:cubicBezTo>
                <a:cubicBezTo>
                  <a:pt x="7" y="288"/>
                  <a:pt x="7" y="288"/>
                  <a:pt x="7" y="288"/>
                </a:cubicBezTo>
                <a:cubicBezTo>
                  <a:pt x="7" y="288"/>
                  <a:pt x="7" y="288"/>
                  <a:pt x="7" y="288"/>
                </a:cubicBezTo>
                <a:cubicBezTo>
                  <a:pt x="7" y="289"/>
                  <a:pt x="7" y="289"/>
                  <a:pt x="7" y="289"/>
                </a:cubicBezTo>
                <a:cubicBezTo>
                  <a:pt x="8" y="289"/>
                  <a:pt x="8" y="289"/>
                  <a:pt x="8" y="289"/>
                </a:cubicBezTo>
                <a:cubicBezTo>
                  <a:pt x="8" y="289"/>
                  <a:pt x="8" y="289"/>
                  <a:pt x="8" y="289"/>
                </a:cubicBezTo>
                <a:cubicBezTo>
                  <a:pt x="8" y="289"/>
                  <a:pt x="8" y="289"/>
                  <a:pt x="8" y="289"/>
                </a:cubicBezTo>
                <a:cubicBezTo>
                  <a:pt x="8" y="289"/>
                  <a:pt x="8" y="289"/>
                  <a:pt x="8" y="289"/>
                </a:cubicBezTo>
                <a:cubicBezTo>
                  <a:pt x="8" y="290"/>
                  <a:pt x="7" y="290"/>
                  <a:pt x="8" y="290"/>
                </a:cubicBezTo>
                <a:cubicBezTo>
                  <a:pt x="8" y="290"/>
                  <a:pt x="8" y="290"/>
                  <a:pt x="8" y="290"/>
                </a:cubicBezTo>
                <a:close/>
                <a:moveTo>
                  <a:pt x="4" y="291"/>
                </a:moveTo>
                <a:cubicBezTo>
                  <a:pt x="4" y="291"/>
                  <a:pt x="4" y="291"/>
                  <a:pt x="3" y="291"/>
                </a:cubicBezTo>
                <a:cubicBezTo>
                  <a:pt x="3" y="290"/>
                  <a:pt x="3" y="290"/>
                  <a:pt x="3" y="290"/>
                </a:cubicBezTo>
                <a:cubicBezTo>
                  <a:pt x="3" y="290"/>
                  <a:pt x="3" y="290"/>
                  <a:pt x="3" y="290"/>
                </a:cubicBezTo>
                <a:cubicBezTo>
                  <a:pt x="4" y="290"/>
                  <a:pt x="4" y="290"/>
                  <a:pt x="4" y="290"/>
                </a:cubicBezTo>
                <a:cubicBezTo>
                  <a:pt x="4" y="290"/>
                  <a:pt x="4" y="290"/>
                  <a:pt x="4" y="290"/>
                </a:cubicBezTo>
                <a:cubicBezTo>
                  <a:pt x="4" y="290"/>
                  <a:pt x="4" y="290"/>
                  <a:pt x="4" y="290"/>
                </a:cubicBezTo>
                <a:cubicBezTo>
                  <a:pt x="4" y="290"/>
                  <a:pt x="5" y="289"/>
                  <a:pt x="5" y="289"/>
                </a:cubicBezTo>
                <a:cubicBezTo>
                  <a:pt x="5" y="289"/>
                  <a:pt x="5" y="289"/>
                  <a:pt x="5" y="289"/>
                </a:cubicBezTo>
                <a:cubicBezTo>
                  <a:pt x="5" y="289"/>
                  <a:pt x="5" y="289"/>
                  <a:pt x="5" y="289"/>
                </a:cubicBezTo>
                <a:cubicBezTo>
                  <a:pt x="4" y="289"/>
                  <a:pt x="4" y="289"/>
                  <a:pt x="3" y="289"/>
                </a:cubicBezTo>
                <a:cubicBezTo>
                  <a:pt x="3" y="289"/>
                  <a:pt x="3" y="289"/>
                  <a:pt x="3" y="289"/>
                </a:cubicBezTo>
                <a:cubicBezTo>
                  <a:pt x="3" y="289"/>
                  <a:pt x="3" y="289"/>
                  <a:pt x="3" y="289"/>
                </a:cubicBezTo>
                <a:cubicBezTo>
                  <a:pt x="3" y="289"/>
                  <a:pt x="3" y="289"/>
                  <a:pt x="3" y="289"/>
                </a:cubicBezTo>
                <a:cubicBezTo>
                  <a:pt x="2" y="289"/>
                  <a:pt x="2" y="289"/>
                  <a:pt x="2" y="289"/>
                </a:cubicBezTo>
                <a:cubicBezTo>
                  <a:pt x="2" y="289"/>
                  <a:pt x="2" y="289"/>
                  <a:pt x="2" y="289"/>
                </a:cubicBezTo>
                <a:cubicBezTo>
                  <a:pt x="2" y="289"/>
                  <a:pt x="2" y="289"/>
                  <a:pt x="2" y="289"/>
                </a:cubicBezTo>
                <a:cubicBezTo>
                  <a:pt x="2" y="289"/>
                  <a:pt x="2" y="289"/>
                  <a:pt x="2" y="289"/>
                </a:cubicBezTo>
                <a:cubicBezTo>
                  <a:pt x="2" y="289"/>
                  <a:pt x="2" y="290"/>
                  <a:pt x="2" y="290"/>
                </a:cubicBezTo>
                <a:cubicBezTo>
                  <a:pt x="2" y="290"/>
                  <a:pt x="3" y="290"/>
                  <a:pt x="3" y="290"/>
                </a:cubicBezTo>
                <a:cubicBezTo>
                  <a:pt x="3" y="290"/>
                  <a:pt x="3" y="290"/>
                  <a:pt x="3" y="290"/>
                </a:cubicBezTo>
                <a:cubicBezTo>
                  <a:pt x="2" y="290"/>
                  <a:pt x="2" y="290"/>
                  <a:pt x="2" y="291"/>
                </a:cubicBezTo>
                <a:cubicBezTo>
                  <a:pt x="2" y="291"/>
                  <a:pt x="3" y="291"/>
                  <a:pt x="3" y="291"/>
                </a:cubicBezTo>
                <a:cubicBezTo>
                  <a:pt x="3" y="291"/>
                  <a:pt x="3" y="291"/>
                  <a:pt x="3" y="291"/>
                </a:cubicBezTo>
                <a:cubicBezTo>
                  <a:pt x="3" y="291"/>
                  <a:pt x="3" y="291"/>
                  <a:pt x="2" y="291"/>
                </a:cubicBezTo>
                <a:cubicBezTo>
                  <a:pt x="2" y="291"/>
                  <a:pt x="2" y="291"/>
                  <a:pt x="2" y="292"/>
                </a:cubicBezTo>
                <a:cubicBezTo>
                  <a:pt x="2" y="292"/>
                  <a:pt x="2" y="292"/>
                  <a:pt x="3" y="292"/>
                </a:cubicBezTo>
                <a:cubicBezTo>
                  <a:pt x="3" y="292"/>
                  <a:pt x="3" y="292"/>
                  <a:pt x="3" y="292"/>
                </a:cubicBezTo>
                <a:cubicBezTo>
                  <a:pt x="3" y="292"/>
                  <a:pt x="3" y="292"/>
                  <a:pt x="3" y="292"/>
                </a:cubicBezTo>
                <a:cubicBezTo>
                  <a:pt x="3" y="292"/>
                  <a:pt x="3" y="292"/>
                  <a:pt x="3" y="292"/>
                </a:cubicBezTo>
                <a:cubicBezTo>
                  <a:pt x="3" y="292"/>
                  <a:pt x="3" y="292"/>
                  <a:pt x="4" y="292"/>
                </a:cubicBezTo>
                <a:cubicBezTo>
                  <a:pt x="4" y="292"/>
                  <a:pt x="4" y="291"/>
                  <a:pt x="4" y="291"/>
                </a:cubicBezTo>
                <a:close/>
                <a:moveTo>
                  <a:pt x="3" y="288"/>
                </a:moveTo>
                <a:cubicBezTo>
                  <a:pt x="3" y="288"/>
                  <a:pt x="3" y="288"/>
                  <a:pt x="3" y="289"/>
                </a:cubicBezTo>
                <a:cubicBezTo>
                  <a:pt x="4" y="289"/>
                  <a:pt x="4" y="289"/>
                  <a:pt x="4" y="288"/>
                </a:cubicBezTo>
                <a:cubicBezTo>
                  <a:pt x="5" y="288"/>
                  <a:pt x="5" y="288"/>
                  <a:pt x="5" y="288"/>
                </a:cubicBezTo>
                <a:cubicBezTo>
                  <a:pt x="5" y="289"/>
                  <a:pt x="5" y="288"/>
                  <a:pt x="5" y="288"/>
                </a:cubicBezTo>
                <a:cubicBezTo>
                  <a:pt x="5" y="288"/>
                  <a:pt x="5" y="288"/>
                  <a:pt x="5" y="288"/>
                </a:cubicBezTo>
                <a:cubicBezTo>
                  <a:pt x="6" y="287"/>
                  <a:pt x="6" y="287"/>
                  <a:pt x="7" y="286"/>
                </a:cubicBezTo>
                <a:cubicBezTo>
                  <a:pt x="7" y="286"/>
                  <a:pt x="7" y="286"/>
                  <a:pt x="7" y="286"/>
                </a:cubicBezTo>
                <a:cubicBezTo>
                  <a:pt x="7" y="286"/>
                  <a:pt x="7" y="285"/>
                  <a:pt x="7" y="285"/>
                </a:cubicBezTo>
                <a:cubicBezTo>
                  <a:pt x="7" y="285"/>
                  <a:pt x="7" y="285"/>
                  <a:pt x="7" y="285"/>
                </a:cubicBezTo>
                <a:cubicBezTo>
                  <a:pt x="7" y="285"/>
                  <a:pt x="6" y="285"/>
                  <a:pt x="6" y="285"/>
                </a:cubicBezTo>
                <a:cubicBezTo>
                  <a:pt x="6" y="285"/>
                  <a:pt x="6" y="285"/>
                  <a:pt x="6" y="285"/>
                </a:cubicBezTo>
                <a:cubicBezTo>
                  <a:pt x="6" y="284"/>
                  <a:pt x="6" y="284"/>
                  <a:pt x="6" y="284"/>
                </a:cubicBezTo>
                <a:cubicBezTo>
                  <a:pt x="6" y="284"/>
                  <a:pt x="6" y="284"/>
                  <a:pt x="6" y="284"/>
                </a:cubicBezTo>
                <a:cubicBezTo>
                  <a:pt x="5" y="284"/>
                  <a:pt x="5" y="285"/>
                  <a:pt x="5" y="285"/>
                </a:cubicBezTo>
                <a:cubicBezTo>
                  <a:pt x="5" y="285"/>
                  <a:pt x="5" y="285"/>
                  <a:pt x="5" y="284"/>
                </a:cubicBezTo>
                <a:cubicBezTo>
                  <a:pt x="5" y="284"/>
                  <a:pt x="5" y="284"/>
                  <a:pt x="5" y="284"/>
                </a:cubicBezTo>
                <a:cubicBezTo>
                  <a:pt x="5" y="284"/>
                  <a:pt x="5" y="284"/>
                  <a:pt x="5" y="284"/>
                </a:cubicBezTo>
                <a:cubicBezTo>
                  <a:pt x="5" y="284"/>
                  <a:pt x="5" y="284"/>
                  <a:pt x="5" y="284"/>
                </a:cubicBezTo>
                <a:cubicBezTo>
                  <a:pt x="4" y="284"/>
                  <a:pt x="4" y="284"/>
                  <a:pt x="4" y="284"/>
                </a:cubicBezTo>
                <a:cubicBezTo>
                  <a:pt x="4" y="284"/>
                  <a:pt x="4" y="284"/>
                  <a:pt x="4" y="284"/>
                </a:cubicBezTo>
                <a:cubicBezTo>
                  <a:pt x="4" y="284"/>
                  <a:pt x="4" y="284"/>
                  <a:pt x="4" y="284"/>
                </a:cubicBezTo>
                <a:cubicBezTo>
                  <a:pt x="4" y="284"/>
                  <a:pt x="4" y="284"/>
                  <a:pt x="4" y="283"/>
                </a:cubicBezTo>
                <a:cubicBezTo>
                  <a:pt x="3" y="283"/>
                  <a:pt x="3" y="283"/>
                  <a:pt x="3" y="283"/>
                </a:cubicBezTo>
                <a:cubicBezTo>
                  <a:pt x="3" y="284"/>
                  <a:pt x="3" y="284"/>
                  <a:pt x="3" y="284"/>
                </a:cubicBezTo>
                <a:cubicBezTo>
                  <a:pt x="3" y="284"/>
                  <a:pt x="3" y="284"/>
                  <a:pt x="3" y="284"/>
                </a:cubicBezTo>
                <a:cubicBezTo>
                  <a:pt x="3" y="284"/>
                  <a:pt x="3" y="284"/>
                  <a:pt x="3" y="284"/>
                </a:cubicBezTo>
                <a:cubicBezTo>
                  <a:pt x="3" y="284"/>
                  <a:pt x="3" y="284"/>
                  <a:pt x="3" y="285"/>
                </a:cubicBezTo>
                <a:cubicBezTo>
                  <a:pt x="3" y="285"/>
                  <a:pt x="3" y="285"/>
                  <a:pt x="3" y="285"/>
                </a:cubicBezTo>
                <a:cubicBezTo>
                  <a:pt x="3" y="285"/>
                  <a:pt x="3" y="285"/>
                  <a:pt x="4" y="285"/>
                </a:cubicBezTo>
                <a:cubicBezTo>
                  <a:pt x="4" y="285"/>
                  <a:pt x="4" y="285"/>
                  <a:pt x="4" y="285"/>
                </a:cubicBezTo>
                <a:cubicBezTo>
                  <a:pt x="4" y="285"/>
                  <a:pt x="4" y="285"/>
                  <a:pt x="4" y="285"/>
                </a:cubicBezTo>
                <a:cubicBezTo>
                  <a:pt x="4" y="285"/>
                  <a:pt x="4" y="285"/>
                  <a:pt x="4" y="285"/>
                </a:cubicBezTo>
                <a:cubicBezTo>
                  <a:pt x="4" y="285"/>
                  <a:pt x="4" y="285"/>
                  <a:pt x="4" y="285"/>
                </a:cubicBezTo>
                <a:cubicBezTo>
                  <a:pt x="4" y="285"/>
                  <a:pt x="4" y="285"/>
                  <a:pt x="4" y="285"/>
                </a:cubicBezTo>
                <a:cubicBezTo>
                  <a:pt x="5" y="286"/>
                  <a:pt x="5" y="286"/>
                  <a:pt x="4" y="286"/>
                </a:cubicBezTo>
                <a:cubicBezTo>
                  <a:pt x="4" y="286"/>
                  <a:pt x="4" y="286"/>
                  <a:pt x="4" y="286"/>
                </a:cubicBezTo>
                <a:cubicBezTo>
                  <a:pt x="4" y="286"/>
                  <a:pt x="4" y="286"/>
                  <a:pt x="4" y="286"/>
                </a:cubicBezTo>
                <a:cubicBezTo>
                  <a:pt x="3" y="286"/>
                  <a:pt x="3" y="286"/>
                  <a:pt x="3" y="286"/>
                </a:cubicBezTo>
                <a:cubicBezTo>
                  <a:pt x="3" y="286"/>
                  <a:pt x="3" y="286"/>
                  <a:pt x="3" y="286"/>
                </a:cubicBezTo>
                <a:cubicBezTo>
                  <a:pt x="3" y="286"/>
                  <a:pt x="3" y="286"/>
                  <a:pt x="3" y="286"/>
                </a:cubicBezTo>
                <a:cubicBezTo>
                  <a:pt x="3" y="286"/>
                  <a:pt x="3" y="285"/>
                  <a:pt x="3" y="285"/>
                </a:cubicBezTo>
                <a:cubicBezTo>
                  <a:pt x="3" y="285"/>
                  <a:pt x="3" y="285"/>
                  <a:pt x="3" y="285"/>
                </a:cubicBezTo>
                <a:cubicBezTo>
                  <a:pt x="3" y="285"/>
                  <a:pt x="3" y="285"/>
                  <a:pt x="3" y="285"/>
                </a:cubicBezTo>
                <a:cubicBezTo>
                  <a:pt x="2" y="285"/>
                  <a:pt x="2" y="286"/>
                  <a:pt x="2" y="286"/>
                </a:cubicBezTo>
                <a:cubicBezTo>
                  <a:pt x="2" y="286"/>
                  <a:pt x="2" y="286"/>
                  <a:pt x="2" y="286"/>
                </a:cubicBezTo>
                <a:cubicBezTo>
                  <a:pt x="2" y="286"/>
                  <a:pt x="2" y="286"/>
                  <a:pt x="2" y="287"/>
                </a:cubicBezTo>
                <a:cubicBezTo>
                  <a:pt x="2" y="287"/>
                  <a:pt x="2" y="287"/>
                  <a:pt x="2" y="287"/>
                </a:cubicBezTo>
                <a:cubicBezTo>
                  <a:pt x="2" y="287"/>
                  <a:pt x="2" y="287"/>
                  <a:pt x="2" y="288"/>
                </a:cubicBezTo>
                <a:cubicBezTo>
                  <a:pt x="2" y="288"/>
                  <a:pt x="3" y="288"/>
                  <a:pt x="3" y="288"/>
                </a:cubicBezTo>
                <a:cubicBezTo>
                  <a:pt x="3" y="288"/>
                  <a:pt x="3" y="288"/>
                  <a:pt x="3" y="287"/>
                </a:cubicBezTo>
                <a:cubicBezTo>
                  <a:pt x="3" y="287"/>
                  <a:pt x="3" y="287"/>
                  <a:pt x="4" y="287"/>
                </a:cubicBezTo>
                <a:cubicBezTo>
                  <a:pt x="4" y="287"/>
                  <a:pt x="4" y="287"/>
                  <a:pt x="4" y="287"/>
                </a:cubicBezTo>
                <a:cubicBezTo>
                  <a:pt x="4" y="287"/>
                  <a:pt x="4" y="288"/>
                  <a:pt x="4" y="288"/>
                </a:cubicBezTo>
                <a:cubicBezTo>
                  <a:pt x="4" y="288"/>
                  <a:pt x="3" y="288"/>
                  <a:pt x="3" y="288"/>
                </a:cubicBezTo>
                <a:cubicBezTo>
                  <a:pt x="3" y="288"/>
                  <a:pt x="3" y="288"/>
                  <a:pt x="3" y="288"/>
                </a:cubicBezTo>
                <a:close/>
                <a:moveTo>
                  <a:pt x="3" y="281"/>
                </a:moveTo>
                <a:cubicBezTo>
                  <a:pt x="3" y="281"/>
                  <a:pt x="3" y="281"/>
                  <a:pt x="3" y="281"/>
                </a:cubicBezTo>
                <a:cubicBezTo>
                  <a:pt x="3" y="281"/>
                  <a:pt x="3" y="281"/>
                  <a:pt x="3" y="281"/>
                </a:cubicBezTo>
                <a:cubicBezTo>
                  <a:pt x="3" y="281"/>
                  <a:pt x="3" y="281"/>
                  <a:pt x="3" y="281"/>
                </a:cubicBezTo>
                <a:cubicBezTo>
                  <a:pt x="3" y="281"/>
                  <a:pt x="3" y="281"/>
                  <a:pt x="3" y="281"/>
                </a:cubicBezTo>
                <a:cubicBezTo>
                  <a:pt x="3" y="281"/>
                  <a:pt x="3" y="281"/>
                  <a:pt x="3" y="282"/>
                </a:cubicBezTo>
                <a:cubicBezTo>
                  <a:pt x="3" y="282"/>
                  <a:pt x="3" y="282"/>
                  <a:pt x="3" y="282"/>
                </a:cubicBezTo>
                <a:cubicBezTo>
                  <a:pt x="3" y="282"/>
                  <a:pt x="3" y="282"/>
                  <a:pt x="4" y="282"/>
                </a:cubicBezTo>
                <a:cubicBezTo>
                  <a:pt x="4" y="282"/>
                  <a:pt x="4" y="282"/>
                  <a:pt x="4" y="282"/>
                </a:cubicBezTo>
                <a:cubicBezTo>
                  <a:pt x="4" y="282"/>
                  <a:pt x="4" y="282"/>
                  <a:pt x="4" y="281"/>
                </a:cubicBezTo>
                <a:cubicBezTo>
                  <a:pt x="4" y="281"/>
                  <a:pt x="4" y="281"/>
                  <a:pt x="4" y="281"/>
                </a:cubicBezTo>
                <a:cubicBezTo>
                  <a:pt x="4" y="281"/>
                  <a:pt x="3" y="280"/>
                  <a:pt x="3" y="280"/>
                </a:cubicBezTo>
                <a:cubicBezTo>
                  <a:pt x="3" y="280"/>
                  <a:pt x="3" y="280"/>
                  <a:pt x="3" y="280"/>
                </a:cubicBezTo>
                <a:cubicBezTo>
                  <a:pt x="3" y="280"/>
                  <a:pt x="3" y="280"/>
                  <a:pt x="3" y="280"/>
                </a:cubicBezTo>
                <a:cubicBezTo>
                  <a:pt x="3" y="280"/>
                  <a:pt x="3" y="280"/>
                  <a:pt x="3" y="279"/>
                </a:cubicBezTo>
                <a:cubicBezTo>
                  <a:pt x="3" y="279"/>
                  <a:pt x="3" y="279"/>
                  <a:pt x="3" y="279"/>
                </a:cubicBezTo>
                <a:cubicBezTo>
                  <a:pt x="3" y="279"/>
                  <a:pt x="3" y="279"/>
                  <a:pt x="3" y="279"/>
                </a:cubicBezTo>
                <a:cubicBezTo>
                  <a:pt x="2" y="279"/>
                  <a:pt x="2" y="279"/>
                  <a:pt x="2" y="279"/>
                </a:cubicBezTo>
                <a:cubicBezTo>
                  <a:pt x="2" y="279"/>
                  <a:pt x="2" y="279"/>
                  <a:pt x="2" y="279"/>
                </a:cubicBezTo>
                <a:cubicBezTo>
                  <a:pt x="1" y="279"/>
                  <a:pt x="1" y="279"/>
                  <a:pt x="1" y="279"/>
                </a:cubicBezTo>
                <a:cubicBezTo>
                  <a:pt x="1" y="279"/>
                  <a:pt x="1" y="279"/>
                  <a:pt x="1" y="279"/>
                </a:cubicBezTo>
                <a:cubicBezTo>
                  <a:pt x="1" y="280"/>
                  <a:pt x="1" y="280"/>
                  <a:pt x="1" y="280"/>
                </a:cubicBezTo>
                <a:cubicBezTo>
                  <a:pt x="1" y="280"/>
                  <a:pt x="1" y="280"/>
                  <a:pt x="1" y="280"/>
                </a:cubicBezTo>
                <a:cubicBezTo>
                  <a:pt x="1" y="280"/>
                  <a:pt x="2" y="280"/>
                  <a:pt x="2" y="280"/>
                </a:cubicBezTo>
                <a:cubicBezTo>
                  <a:pt x="2" y="280"/>
                  <a:pt x="2" y="280"/>
                  <a:pt x="2" y="280"/>
                </a:cubicBezTo>
                <a:cubicBezTo>
                  <a:pt x="2" y="281"/>
                  <a:pt x="1" y="281"/>
                  <a:pt x="1" y="281"/>
                </a:cubicBezTo>
                <a:cubicBezTo>
                  <a:pt x="1" y="281"/>
                  <a:pt x="1" y="281"/>
                  <a:pt x="1" y="281"/>
                </a:cubicBezTo>
                <a:cubicBezTo>
                  <a:pt x="1" y="282"/>
                  <a:pt x="1" y="282"/>
                  <a:pt x="1" y="282"/>
                </a:cubicBezTo>
                <a:cubicBezTo>
                  <a:pt x="2" y="282"/>
                  <a:pt x="2" y="282"/>
                  <a:pt x="2" y="282"/>
                </a:cubicBezTo>
                <a:cubicBezTo>
                  <a:pt x="2" y="281"/>
                  <a:pt x="2" y="281"/>
                  <a:pt x="2" y="281"/>
                </a:cubicBezTo>
                <a:cubicBezTo>
                  <a:pt x="2" y="281"/>
                  <a:pt x="2" y="281"/>
                  <a:pt x="2" y="281"/>
                </a:cubicBezTo>
                <a:cubicBezTo>
                  <a:pt x="2" y="281"/>
                  <a:pt x="2" y="281"/>
                  <a:pt x="2" y="281"/>
                </a:cubicBezTo>
                <a:cubicBezTo>
                  <a:pt x="2" y="281"/>
                  <a:pt x="2" y="281"/>
                  <a:pt x="3" y="281"/>
                </a:cubicBezTo>
                <a:cubicBezTo>
                  <a:pt x="3" y="281"/>
                  <a:pt x="3" y="281"/>
                  <a:pt x="3" y="281"/>
                </a:cubicBezTo>
                <a:close/>
                <a:moveTo>
                  <a:pt x="2" y="264"/>
                </a:moveTo>
                <a:cubicBezTo>
                  <a:pt x="2" y="264"/>
                  <a:pt x="2" y="264"/>
                  <a:pt x="2" y="264"/>
                </a:cubicBezTo>
                <a:cubicBezTo>
                  <a:pt x="2" y="264"/>
                  <a:pt x="2" y="264"/>
                  <a:pt x="2" y="264"/>
                </a:cubicBezTo>
                <a:cubicBezTo>
                  <a:pt x="2" y="265"/>
                  <a:pt x="2" y="265"/>
                  <a:pt x="2" y="265"/>
                </a:cubicBezTo>
                <a:cubicBezTo>
                  <a:pt x="2" y="265"/>
                  <a:pt x="2" y="265"/>
                  <a:pt x="2" y="265"/>
                </a:cubicBezTo>
                <a:cubicBezTo>
                  <a:pt x="2" y="265"/>
                  <a:pt x="2" y="265"/>
                  <a:pt x="2" y="265"/>
                </a:cubicBezTo>
                <a:cubicBezTo>
                  <a:pt x="2" y="265"/>
                  <a:pt x="2" y="265"/>
                  <a:pt x="2" y="265"/>
                </a:cubicBezTo>
                <a:cubicBezTo>
                  <a:pt x="2" y="266"/>
                  <a:pt x="2" y="266"/>
                  <a:pt x="2" y="266"/>
                </a:cubicBezTo>
                <a:cubicBezTo>
                  <a:pt x="2" y="266"/>
                  <a:pt x="2" y="266"/>
                  <a:pt x="2" y="266"/>
                </a:cubicBezTo>
                <a:cubicBezTo>
                  <a:pt x="3" y="266"/>
                  <a:pt x="3" y="266"/>
                  <a:pt x="3" y="266"/>
                </a:cubicBezTo>
                <a:cubicBezTo>
                  <a:pt x="3" y="266"/>
                  <a:pt x="3" y="266"/>
                  <a:pt x="3" y="266"/>
                </a:cubicBezTo>
                <a:cubicBezTo>
                  <a:pt x="3" y="266"/>
                  <a:pt x="3" y="266"/>
                  <a:pt x="4" y="266"/>
                </a:cubicBezTo>
                <a:cubicBezTo>
                  <a:pt x="4" y="266"/>
                  <a:pt x="4" y="266"/>
                  <a:pt x="4" y="266"/>
                </a:cubicBezTo>
                <a:cubicBezTo>
                  <a:pt x="4" y="266"/>
                  <a:pt x="4" y="266"/>
                  <a:pt x="4" y="266"/>
                </a:cubicBezTo>
                <a:cubicBezTo>
                  <a:pt x="4" y="266"/>
                  <a:pt x="4" y="266"/>
                  <a:pt x="4" y="267"/>
                </a:cubicBezTo>
                <a:cubicBezTo>
                  <a:pt x="4" y="267"/>
                  <a:pt x="4" y="267"/>
                  <a:pt x="4" y="267"/>
                </a:cubicBezTo>
                <a:cubicBezTo>
                  <a:pt x="4" y="267"/>
                  <a:pt x="3" y="267"/>
                  <a:pt x="3" y="267"/>
                </a:cubicBezTo>
                <a:cubicBezTo>
                  <a:pt x="3" y="267"/>
                  <a:pt x="3" y="267"/>
                  <a:pt x="3" y="267"/>
                </a:cubicBezTo>
                <a:cubicBezTo>
                  <a:pt x="3" y="267"/>
                  <a:pt x="3" y="267"/>
                  <a:pt x="2" y="267"/>
                </a:cubicBezTo>
                <a:cubicBezTo>
                  <a:pt x="2" y="267"/>
                  <a:pt x="2" y="267"/>
                  <a:pt x="2" y="267"/>
                </a:cubicBezTo>
                <a:cubicBezTo>
                  <a:pt x="2" y="267"/>
                  <a:pt x="1" y="267"/>
                  <a:pt x="1" y="267"/>
                </a:cubicBezTo>
                <a:cubicBezTo>
                  <a:pt x="1" y="267"/>
                  <a:pt x="1" y="267"/>
                  <a:pt x="1" y="267"/>
                </a:cubicBezTo>
                <a:cubicBezTo>
                  <a:pt x="1" y="267"/>
                  <a:pt x="1" y="268"/>
                  <a:pt x="1" y="268"/>
                </a:cubicBezTo>
                <a:cubicBezTo>
                  <a:pt x="1" y="268"/>
                  <a:pt x="1" y="268"/>
                  <a:pt x="2" y="268"/>
                </a:cubicBezTo>
                <a:cubicBezTo>
                  <a:pt x="2" y="268"/>
                  <a:pt x="2" y="268"/>
                  <a:pt x="2" y="268"/>
                </a:cubicBezTo>
                <a:cubicBezTo>
                  <a:pt x="2" y="269"/>
                  <a:pt x="2" y="269"/>
                  <a:pt x="2" y="269"/>
                </a:cubicBezTo>
                <a:cubicBezTo>
                  <a:pt x="2" y="269"/>
                  <a:pt x="2" y="269"/>
                  <a:pt x="2" y="269"/>
                </a:cubicBezTo>
                <a:cubicBezTo>
                  <a:pt x="2" y="269"/>
                  <a:pt x="2" y="269"/>
                  <a:pt x="2" y="269"/>
                </a:cubicBezTo>
                <a:cubicBezTo>
                  <a:pt x="2" y="269"/>
                  <a:pt x="1" y="269"/>
                  <a:pt x="1" y="269"/>
                </a:cubicBezTo>
                <a:cubicBezTo>
                  <a:pt x="1" y="269"/>
                  <a:pt x="1" y="269"/>
                  <a:pt x="1" y="269"/>
                </a:cubicBezTo>
                <a:cubicBezTo>
                  <a:pt x="1" y="269"/>
                  <a:pt x="1" y="269"/>
                  <a:pt x="1" y="270"/>
                </a:cubicBezTo>
                <a:cubicBezTo>
                  <a:pt x="2" y="270"/>
                  <a:pt x="2" y="270"/>
                  <a:pt x="2" y="270"/>
                </a:cubicBezTo>
                <a:cubicBezTo>
                  <a:pt x="2" y="270"/>
                  <a:pt x="2" y="270"/>
                  <a:pt x="2" y="270"/>
                </a:cubicBezTo>
                <a:cubicBezTo>
                  <a:pt x="2" y="270"/>
                  <a:pt x="2" y="270"/>
                  <a:pt x="2" y="270"/>
                </a:cubicBezTo>
                <a:cubicBezTo>
                  <a:pt x="3" y="269"/>
                  <a:pt x="3" y="269"/>
                  <a:pt x="3" y="270"/>
                </a:cubicBezTo>
                <a:cubicBezTo>
                  <a:pt x="3" y="270"/>
                  <a:pt x="3" y="270"/>
                  <a:pt x="4" y="270"/>
                </a:cubicBezTo>
                <a:cubicBezTo>
                  <a:pt x="4" y="270"/>
                  <a:pt x="4" y="270"/>
                  <a:pt x="4" y="270"/>
                </a:cubicBezTo>
                <a:cubicBezTo>
                  <a:pt x="4" y="269"/>
                  <a:pt x="4" y="269"/>
                  <a:pt x="5" y="269"/>
                </a:cubicBezTo>
                <a:cubicBezTo>
                  <a:pt x="5" y="268"/>
                  <a:pt x="5" y="268"/>
                  <a:pt x="5" y="268"/>
                </a:cubicBezTo>
                <a:cubicBezTo>
                  <a:pt x="5" y="268"/>
                  <a:pt x="5" y="268"/>
                  <a:pt x="5" y="268"/>
                </a:cubicBezTo>
                <a:cubicBezTo>
                  <a:pt x="5" y="267"/>
                  <a:pt x="5" y="267"/>
                  <a:pt x="5" y="267"/>
                </a:cubicBezTo>
                <a:cubicBezTo>
                  <a:pt x="5" y="267"/>
                  <a:pt x="5" y="266"/>
                  <a:pt x="5" y="266"/>
                </a:cubicBezTo>
                <a:cubicBezTo>
                  <a:pt x="5" y="266"/>
                  <a:pt x="5" y="266"/>
                  <a:pt x="5" y="266"/>
                </a:cubicBezTo>
                <a:cubicBezTo>
                  <a:pt x="5" y="266"/>
                  <a:pt x="5" y="266"/>
                  <a:pt x="5" y="266"/>
                </a:cubicBezTo>
                <a:cubicBezTo>
                  <a:pt x="4" y="265"/>
                  <a:pt x="4" y="265"/>
                  <a:pt x="4" y="264"/>
                </a:cubicBezTo>
                <a:cubicBezTo>
                  <a:pt x="4" y="264"/>
                  <a:pt x="4" y="264"/>
                  <a:pt x="4" y="263"/>
                </a:cubicBezTo>
                <a:cubicBezTo>
                  <a:pt x="4" y="263"/>
                  <a:pt x="4" y="263"/>
                  <a:pt x="4" y="263"/>
                </a:cubicBezTo>
                <a:cubicBezTo>
                  <a:pt x="4" y="263"/>
                  <a:pt x="4" y="263"/>
                  <a:pt x="4" y="263"/>
                </a:cubicBezTo>
                <a:cubicBezTo>
                  <a:pt x="4" y="263"/>
                  <a:pt x="3" y="263"/>
                  <a:pt x="3" y="263"/>
                </a:cubicBezTo>
                <a:cubicBezTo>
                  <a:pt x="3" y="263"/>
                  <a:pt x="3" y="263"/>
                  <a:pt x="3" y="262"/>
                </a:cubicBezTo>
                <a:cubicBezTo>
                  <a:pt x="3" y="262"/>
                  <a:pt x="3" y="262"/>
                  <a:pt x="3" y="262"/>
                </a:cubicBezTo>
                <a:cubicBezTo>
                  <a:pt x="3" y="262"/>
                  <a:pt x="3" y="262"/>
                  <a:pt x="3" y="262"/>
                </a:cubicBezTo>
                <a:cubicBezTo>
                  <a:pt x="3" y="263"/>
                  <a:pt x="3" y="262"/>
                  <a:pt x="3" y="262"/>
                </a:cubicBezTo>
                <a:cubicBezTo>
                  <a:pt x="3" y="262"/>
                  <a:pt x="3" y="262"/>
                  <a:pt x="3" y="262"/>
                </a:cubicBezTo>
                <a:cubicBezTo>
                  <a:pt x="2" y="262"/>
                  <a:pt x="2" y="262"/>
                  <a:pt x="2" y="262"/>
                </a:cubicBezTo>
                <a:cubicBezTo>
                  <a:pt x="2" y="263"/>
                  <a:pt x="2" y="263"/>
                  <a:pt x="2" y="263"/>
                </a:cubicBezTo>
                <a:cubicBezTo>
                  <a:pt x="2" y="263"/>
                  <a:pt x="2" y="263"/>
                  <a:pt x="2" y="263"/>
                </a:cubicBezTo>
                <a:cubicBezTo>
                  <a:pt x="2" y="263"/>
                  <a:pt x="2" y="263"/>
                  <a:pt x="2" y="263"/>
                </a:cubicBezTo>
                <a:cubicBezTo>
                  <a:pt x="2" y="264"/>
                  <a:pt x="2" y="264"/>
                  <a:pt x="2" y="264"/>
                </a:cubicBezTo>
                <a:close/>
                <a:moveTo>
                  <a:pt x="9" y="267"/>
                </a:moveTo>
                <a:cubicBezTo>
                  <a:pt x="9" y="267"/>
                  <a:pt x="9" y="267"/>
                  <a:pt x="9" y="267"/>
                </a:cubicBezTo>
                <a:cubicBezTo>
                  <a:pt x="8" y="267"/>
                  <a:pt x="8" y="267"/>
                  <a:pt x="8" y="267"/>
                </a:cubicBezTo>
                <a:cubicBezTo>
                  <a:pt x="8" y="266"/>
                  <a:pt x="8" y="266"/>
                  <a:pt x="9" y="266"/>
                </a:cubicBezTo>
                <a:cubicBezTo>
                  <a:pt x="9" y="266"/>
                  <a:pt x="9" y="266"/>
                  <a:pt x="8" y="266"/>
                </a:cubicBezTo>
                <a:cubicBezTo>
                  <a:pt x="8" y="265"/>
                  <a:pt x="8" y="265"/>
                  <a:pt x="8" y="265"/>
                </a:cubicBezTo>
                <a:cubicBezTo>
                  <a:pt x="8" y="265"/>
                  <a:pt x="8" y="265"/>
                  <a:pt x="8" y="265"/>
                </a:cubicBezTo>
                <a:cubicBezTo>
                  <a:pt x="8" y="265"/>
                  <a:pt x="8" y="265"/>
                  <a:pt x="8" y="264"/>
                </a:cubicBezTo>
                <a:cubicBezTo>
                  <a:pt x="8" y="264"/>
                  <a:pt x="8" y="264"/>
                  <a:pt x="8" y="264"/>
                </a:cubicBezTo>
                <a:cubicBezTo>
                  <a:pt x="8" y="264"/>
                  <a:pt x="8" y="264"/>
                  <a:pt x="8" y="264"/>
                </a:cubicBezTo>
                <a:cubicBezTo>
                  <a:pt x="8" y="264"/>
                  <a:pt x="7" y="264"/>
                  <a:pt x="7" y="264"/>
                </a:cubicBezTo>
                <a:cubicBezTo>
                  <a:pt x="7" y="264"/>
                  <a:pt x="8" y="264"/>
                  <a:pt x="8" y="264"/>
                </a:cubicBezTo>
                <a:cubicBezTo>
                  <a:pt x="8" y="264"/>
                  <a:pt x="8" y="264"/>
                  <a:pt x="7" y="264"/>
                </a:cubicBezTo>
                <a:cubicBezTo>
                  <a:pt x="7" y="265"/>
                  <a:pt x="7" y="265"/>
                  <a:pt x="7" y="265"/>
                </a:cubicBezTo>
                <a:cubicBezTo>
                  <a:pt x="7" y="265"/>
                  <a:pt x="7" y="265"/>
                  <a:pt x="7" y="265"/>
                </a:cubicBezTo>
                <a:cubicBezTo>
                  <a:pt x="7" y="265"/>
                  <a:pt x="7" y="265"/>
                  <a:pt x="7" y="264"/>
                </a:cubicBezTo>
                <a:cubicBezTo>
                  <a:pt x="7" y="264"/>
                  <a:pt x="7" y="264"/>
                  <a:pt x="7" y="264"/>
                </a:cubicBezTo>
                <a:cubicBezTo>
                  <a:pt x="7" y="264"/>
                  <a:pt x="7" y="264"/>
                  <a:pt x="7" y="264"/>
                </a:cubicBezTo>
                <a:cubicBezTo>
                  <a:pt x="7" y="263"/>
                  <a:pt x="7" y="263"/>
                  <a:pt x="7" y="263"/>
                </a:cubicBezTo>
                <a:cubicBezTo>
                  <a:pt x="7" y="263"/>
                  <a:pt x="8" y="262"/>
                  <a:pt x="8" y="262"/>
                </a:cubicBezTo>
                <a:cubicBezTo>
                  <a:pt x="8" y="262"/>
                  <a:pt x="8" y="262"/>
                  <a:pt x="7" y="261"/>
                </a:cubicBezTo>
                <a:cubicBezTo>
                  <a:pt x="7" y="261"/>
                  <a:pt x="7" y="261"/>
                  <a:pt x="7" y="261"/>
                </a:cubicBezTo>
                <a:cubicBezTo>
                  <a:pt x="7" y="261"/>
                  <a:pt x="7" y="261"/>
                  <a:pt x="7" y="261"/>
                </a:cubicBezTo>
                <a:cubicBezTo>
                  <a:pt x="7" y="261"/>
                  <a:pt x="7" y="261"/>
                  <a:pt x="7" y="261"/>
                </a:cubicBezTo>
                <a:cubicBezTo>
                  <a:pt x="7" y="261"/>
                  <a:pt x="7" y="261"/>
                  <a:pt x="7" y="260"/>
                </a:cubicBezTo>
                <a:cubicBezTo>
                  <a:pt x="7" y="260"/>
                  <a:pt x="7" y="260"/>
                  <a:pt x="7" y="260"/>
                </a:cubicBezTo>
                <a:cubicBezTo>
                  <a:pt x="7" y="260"/>
                  <a:pt x="7" y="260"/>
                  <a:pt x="6" y="260"/>
                </a:cubicBezTo>
                <a:cubicBezTo>
                  <a:pt x="6" y="260"/>
                  <a:pt x="6" y="260"/>
                  <a:pt x="6" y="261"/>
                </a:cubicBezTo>
                <a:cubicBezTo>
                  <a:pt x="6" y="261"/>
                  <a:pt x="6" y="261"/>
                  <a:pt x="6" y="261"/>
                </a:cubicBezTo>
                <a:cubicBezTo>
                  <a:pt x="6" y="261"/>
                  <a:pt x="5" y="261"/>
                  <a:pt x="5" y="261"/>
                </a:cubicBezTo>
                <a:cubicBezTo>
                  <a:pt x="5" y="261"/>
                  <a:pt x="5" y="261"/>
                  <a:pt x="4" y="261"/>
                </a:cubicBezTo>
                <a:cubicBezTo>
                  <a:pt x="4" y="261"/>
                  <a:pt x="4" y="261"/>
                  <a:pt x="4" y="261"/>
                </a:cubicBezTo>
                <a:cubicBezTo>
                  <a:pt x="4" y="261"/>
                  <a:pt x="4" y="261"/>
                  <a:pt x="4" y="261"/>
                </a:cubicBezTo>
                <a:cubicBezTo>
                  <a:pt x="4" y="261"/>
                  <a:pt x="4" y="261"/>
                  <a:pt x="4" y="262"/>
                </a:cubicBezTo>
                <a:cubicBezTo>
                  <a:pt x="4" y="262"/>
                  <a:pt x="4" y="262"/>
                  <a:pt x="4" y="262"/>
                </a:cubicBezTo>
                <a:cubicBezTo>
                  <a:pt x="4" y="262"/>
                  <a:pt x="4" y="262"/>
                  <a:pt x="4" y="262"/>
                </a:cubicBezTo>
                <a:cubicBezTo>
                  <a:pt x="4" y="262"/>
                  <a:pt x="4" y="262"/>
                  <a:pt x="4" y="262"/>
                </a:cubicBezTo>
                <a:cubicBezTo>
                  <a:pt x="4" y="262"/>
                  <a:pt x="4" y="262"/>
                  <a:pt x="4" y="262"/>
                </a:cubicBezTo>
                <a:cubicBezTo>
                  <a:pt x="5" y="262"/>
                  <a:pt x="5" y="263"/>
                  <a:pt x="5" y="263"/>
                </a:cubicBezTo>
                <a:cubicBezTo>
                  <a:pt x="6" y="263"/>
                  <a:pt x="5" y="263"/>
                  <a:pt x="5" y="263"/>
                </a:cubicBezTo>
                <a:cubicBezTo>
                  <a:pt x="5" y="263"/>
                  <a:pt x="5" y="263"/>
                  <a:pt x="5" y="263"/>
                </a:cubicBezTo>
                <a:cubicBezTo>
                  <a:pt x="5" y="263"/>
                  <a:pt x="5" y="263"/>
                  <a:pt x="4" y="263"/>
                </a:cubicBezTo>
                <a:cubicBezTo>
                  <a:pt x="4" y="263"/>
                  <a:pt x="4" y="263"/>
                  <a:pt x="4" y="263"/>
                </a:cubicBezTo>
                <a:cubicBezTo>
                  <a:pt x="4" y="263"/>
                  <a:pt x="4" y="263"/>
                  <a:pt x="4" y="263"/>
                </a:cubicBezTo>
                <a:cubicBezTo>
                  <a:pt x="4" y="264"/>
                  <a:pt x="4" y="264"/>
                  <a:pt x="4" y="264"/>
                </a:cubicBezTo>
                <a:cubicBezTo>
                  <a:pt x="4" y="264"/>
                  <a:pt x="5" y="265"/>
                  <a:pt x="5" y="265"/>
                </a:cubicBezTo>
                <a:cubicBezTo>
                  <a:pt x="5" y="265"/>
                  <a:pt x="5" y="265"/>
                  <a:pt x="5" y="265"/>
                </a:cubicBezTo>
                <a:cubicBezTo>
                  <a:pt x="5" y="265"/>
                  <a:pt x="5" y="265"/>
                  <a:pt x="5" y="265"/>
                </a:cubicBezTo>
                <a:cubicBezTo>
                  <a:pt x="5" y="266"/>
                  <a:pt x="5" y="266"/>
                  <a:pt x="5" y="266"/>
                </a:cubicBezTo>
                <a:cubicBezTo>
                  <a:pt x="5" y="266"/>
                  <a:pt x="5" y="266"/>
                  <a:pt x="5" y="266"/>
                </a:cubicBezTo>
                <a:cubicBezTo>
                  <a:pt x="5" y="266"/>
                  <a:pt x="6" y="266"/>
                  <a:pt x="6" y="267"/>
                </a:cubicBezTo>
                <a:cubicBezTo>
                  <a:pt x="6" y="266"/>
                  <a:pt x="6" y="266"/>
                  <a:pt x="6" y="266"/>
                </a:cubicBezTo>
                <a:cubicBezTo>
                  <a:pt x="6" y="267"/>
                  <a:pt x="6" y="267"/>
                  <a:pt x="6" y="267"/>
                </a:cubicBezTo>
                <a:cubicBezTo>
                  <a:pt x="6" y="267"/>
                  <a:pt x="6" y="267"/>
                  <a:pt x="6" y="267"/>
                </a:cubicBezTo>
                <a:cubicBezTo>
                  <a:pt x="6" y="267"/>
                  <a:pt x="6" y="267"/>
                  <a:pt x="6" y="267"/>
                </a:cubicBezTo>
                <a:cubicBezTo>
                  <a:pt x="6" y="268"/>
                  <a:pt x="6" y="268"/>
                  <a:pt x="6" y="268"/>
                </a:cubicBezTo>
                <a:cubicBezTo>
                  <a:pt x="6" y="268"/>
                  <a:pt x="7" y="268"/>
                  <a:pt x="7" y="268"/>
                </a:cubicBezTo>
                <a:cubicBezTo>
                  <a:pt x="7" y="268"/>
                  <a:pt x="7" y="268"/>
                  <a:pt x="7" y="269"/>
                </a:cubicBezTo>
                <a:cubicBezTo>
                  <a:pt x="8" y="269"/>
                  <a:pt x="8" y="269"/>
                  <a:pt x="9" y="269"/>
                </a:cubicBezTo>
                <a:cubicBezTo>
                  <a:pt x="9" y="269"/>
                  <a:pt x="9" y="269"/>
                  <a:pt x="9" y="269"/>
                </a:cubicBezTo>
                <a:cubicBezTo>
                  <a:pt x="9" y="269"/>
                  <a:pt x="9" y="269"/>
                  <a:pt x="9" y="269"/>
                </a:cubicBezTo>
                <a:cubicBezTo>
                  <a:pt x="9" y="269"/>
                  <a:pt x="9" y="269"/>
                  <a:pt x="9" y="269"/>
                </a:cubicBezTo>
                <a:cubicBezTo>
                  <a:pt x="9" y="268"/>
                  <a:pt x="9" y="268"/>
                  <a:pt x="9" y="268"/>
                </a:cubicBezTo>
                <a:cubicBezTo>
                  <a:pt x="9" y="268"/>
                  <a:pt x="9" y="268"/>
                  <a:pt x="9" y="267"/>
                </a:cubicBezTo>
                <a:close/>
                <a:moveTo>
                  <a:pt x="6" y="259"/>
                </a:moveTo>
                <a:cubicBezTo>
                  <a:pt x="6" y="259"/>
                  <a:pt x="6" y="259"/>
                  <a:pt x="6" y="259"/>
                </a:cubicBezTo>
                <a:cubicBezTo>
                  <a:pt x="6" y="259"/>
                  <a:pt x="5" y="259"/>
                  <a:pt x="5" y="259"/>
                </a:cubicBezTo>
                <a:cubicBezTo>
                  <a:pt x="5" y="259"/>
                  <a:pt x="5" y="259"/>
                  <a:pt x="5" y="259"/>
                </a:cubicBezTo>
                <a:cubicBezTo>
                  <a:pt x="5" y="259"/>
                  <a:pt x="5" y="259"/>
                  <a:pt x="5" y="259"/>
                </a:cubicBezTo>
                <a:cubicBezTo>
                  <a:pt x="5" y="259"/>
                  <a:pt x="4" y="259"/>
                  <a:pt x="4" y="259"/>
                </a:cubicBezTo>
                <a:cubicBezTo>
                  <a:pt x="4" y="259"/>
                  <a:pt x="4" y="259"/>
                  <a:pt x="4" y="259"/>
                </a:cubicBezTo>
                <a:cubicBezTo>
                  <a:pt x="4" y="259"/>
                  <a:pt x="4" y="259"/>
                  <a:pt x="4" y="259"/>
                </a:cubicBezTo>
                <a:cubicBezTo>
                  <a:pt x="4" y="259"/>
                  <a:pt x="4" y="259"/>
                  <a:pt x="4" y="259"/>
                </a:cubicBezTo>
                <a:cubicBezTo>
                  <a:pt x="4" y="259"/>
                  <a:pt x="4" y="259"/>
                  <a:pt x="3" y="259"/>
                </a:cubicBezTo>
                <a:cubicBezTo>
                  <a:pt x="3" y="259"/>
                  <a:pt x="3" y="259"/>
                  <a:pt x="3" y="260"/>
                </a:cubicBezTo>
                <a:cubicBezTo>
                  <a:pt x="3" y="260"/>
                  <a:pt x="3" y="260"/>
                  <a:pt x="3" y="260"/>
                </a:cubicBezTo>
                <a:cubicBezTo>
                  <a:pt x="4" y="260"/>
                  <a:pt x="4" y="260"/>
                  <a:pt x="4" y="260"/>
                </a:cubicBezTo>
                <a:cubicBezTo>
                  <a:pt x="4" y="260"/>
                  <a:pt x="4" y="260"/>
                  <a:pt x="5" y="260"/>
                </a:cubicBezTo>
                <a:cubicBezTo>
                  <a:pt x="5" y="260"/>
                  <a:pt x="5" y="260"/>
                  <a:pt x="5" y="260"/>
                </a:cubicBezTo>
                <a:cubicBezTo>
                  <a:pt x="5" y="260"/>
                  <a:pt x="5" y="260"/>
                  <a:pt x="5" y="260"/>
                </a:cubicBezTo>
                <a:cubicBezTo>
                  <a:pt x="5" y="260"/>
                  <a:pt x="5" y="260"/>
                  <a:pt x="5" y="260"/>
                </a:cubicBezTo>
                <a:cubicBezTo>
                  <a:pt x="5" y="259"/>
                  <a:pt x="5" y="259"/>
                  <a:pt x="5" y="259"/>
                </a:cubicBezTo>
                <a:cubicBezTo>
                  <a:pt x="5" y="259"/>
                  <a:pt x="5" y="259"/>
                  <a:pt x="6" y="259"/>
                </a:cubicBezTo>
                <a:cubicBezTo>
                  <a:pt x="6" y="260"/>
                  <a:pt x="6" y="260"/>
                  <a:pt x="6" y="260"/>
                </a:cubicBezTo>
                <a:cubicBezTo>
                  <a:pt x="6" y="260"/>
                  <a:pt x="6" y="260"/>
                  <a:pt x="6" y="260"/>
                </a:cubicBezTo>
                <a:cubicBezTo>
                  <a:pt x="6" y="260"/>
                  <a:pt x="6" y="260"/>
                  <a:pt x="6" y="259"/>
                </a:cubicBezTo>
                <a:cubicBezTo>
                  <a:pt x="6" y="259"/>
                  <a:pt x="6" y="259"/>
                  <a:pt x="6" y="259"/>
                </a:cubicBezTo>
                <a:cubicBezTo>
                  <a:pt x="6" y="259"/>
                  <a:pt x="6" y="259"/>
                  <a:pt x="6" y="259"/>
                </a:cubicBezTo>
                <a:close/>
                <a:moveTo>
                  <a:pt x="11" y="252"/>
                </a:moveTo>
                <a:cubicBezTo>
                  <a:pt x="10" y="252"/>
                  <a:pt x="10" y="252"/>
                  <a:pt x="10" y="252"/>
                </a:cubicBezTo>
                <a:cubicBezTo>
                  <a:pt x="10" y="252"/>
                  <a:pt x="10" y="252"/>
                  <a:pt x="10" y="252"/>
                </a:cubicBezTo>
                <a:cubicBezTo>
                  <a:pt x="10" y="252"/>
                  <a:pt x="10" y="252"/>
                  <a:pt x="10" y="252"/>
                </a:cubicBezTo>
                <a:cubicBezTo>
                  <a:pt x="10" y="252"/>
                  <a:pt x="10" y="252"/>
                  <a:pt x="9" y="252"/>
                </a:cubicBezTo>
                <a:cubicBezTo>
                  <a:pt x="9" y="252"/>
                  <a:pt x="9" y="253"/>
                  <a:pt x="9" y="253"/>
                </a:cubicBezTo>
                <a:cubicBezTo>
                  <a:pt x="9" y="253"/>
                  <a:pt x="9" y="253"/>
                  <a:pt x="9" y="253"/>
                </a:cubicBezTo>
                <a:cubicBezTo>
                  <a:pt x="9" y="253"/>
                  <a:pt x="10" y="253"/>
                  <a:pt x="10" y="253"/>
                </a:cubicBezTo>
                <a:cubicBezTo>
                  <a:pt x="10" y="253"/>
                  <a:pt x="10" y="253"/>
                  <a:pt x="10" y="253"/>
                </a:cubicBezTo>
                <a:cubicBezTo>
                  <a:pt x="10" y="253"/>
                  <a:pt x="10" y="253"/>
                  <a:pt x="10" y="253"/>
                </a:cubicBezTo>
                <a:cubicBezTo>
                  <a:pt x="10" y="253"/>
                  <a:pt x="10" y="253"/>
                  <a:pt x="10" y="253"/>
                </a:cubicBezTo>
                <a:cubicBezTo>
                  <a:pt x="10" y="253"/>
                  <a:pt x="10" y="253"/>
                  <a:pt x="10" y="253"/>
                </a:cubicBezTo>
                <a:cubicBezTo>
                  <a:pt x="10" y="252"/>
                  <a:pt x="11" y="252"/>
                  <a:pt x="11" y="252"/>
                </a:cubicBezTo>
                <a:cubicBezTo>
                  <a:pt x="11" y="252"/>
                  <a:pt x="11" y="252"/>
                  <a:pt x="11" y="252"/>
                </a:cubicBezTo>
                <a:cubicBezTo>
                  <a:pt x="11" y="252"/>
                  <a:pt x="11" y="252"/>
                  <a:pt x="11" y="252"/>
                </a:cubicBezTo>
                <a:close/>
                <a:moveTo>
                  <a:pt x="14" y="242"/>
                </a:moveTo>
                <a:cubicBezTo>
                  <a:pt x="14" y="242"/>
                  <a:pt x="14" y="242"/>
                  <a:pt x="14" y="242"/>
                </a:cubicBezTo>
                <a:cubicBezTo>
                  <a:pt x="14" y="242"/>
                  <a:pt x="14" y="243"/>
                  <a:pt x="14" y="243"/>
                </a:cubicBezTo>
                <a:cubicBezTo>
                  <a:pt x="14" y="243"/>
                  <a:pt x="14" y="243"/>
                  <a:pt x="14" y="243"/>
                </a:cubicBezTo>
                <a:cubicBezTo>
                  <a:pt x="14" y="243"/>
                  <a:pt x="15" y="243"/>
                  <a:pt x="15" y="243"/>
                </a:cubicBezTo>
                <a:cubicBezTo>
                  <a:pt x="15" y="243"/>
                  <a:pt x="15" y="243"/>
                  <a:pt x="15" y="243"/>
                </a:cubicBezTo>
                <a:cubicBezTo>
                  <a:pt x="15" y="242"/>
                  <a:pt x="15" y="242"/>
                  <a:pt x="14" y="242"/>
                </a:cubicBezTo>
                <a:cubicBezTo>
                  <a:pt x="14" y="242"/>
                  <a:pt x="15" y="242"/>
                  <a:pt x="15" y="241"/>
                </a:cubicBezTo>
                <a:cubicBezTo>
                  <a:pt x="15" y="241"/>
                  <a:pt x="15" y="241"/>
                  <a:pt x="15" y="241"/>
                </a:cubicBezTo>
                <a:cubicBezTo>
                  <a:pt x="15" y="241"/>
                  <a:pt x="15" y="240"/>
                  <a:pt x="15" y="240"/>
                </a:cubicBezTo>
                <a:cubicBezTo>
                  <a:pt x="15" y="240"/>
                  <a:pt x="15" y="240"/>
                  <a:pt x="15" y="240"/>
                </a:cubicBezTo>
                <a:cubicBezTo>
                  <a:pt x="15" y="240"/>
                  <a:pt x="15" y="240"/>
                  <a:pt x="14" y="240"/>
                </a:cubicBezTo>
                <a:cubicBezTo>
                  <a:pt x="14" y="240"/>
                  <a:pt x="14" y="240"/>
                  <a:pt x="14" y="240"/>
                </a:cubicBezTo>
                <a:cubicBezTo>
                  <a:pt x="14" y="240"/>
                  <a:pt x="14" y="240"/>
                  <a:pt x="14" y="240"/>
                </a:cubicBezTo>
                <a:cubicBezTo>
                  <a:pt x="14" y="240"/>
                  <a:pt x="14" y="240"/>
                  <a:pt x="13" y="241"/>
                </a:cubicBezTo>
                <a:cubicBezTo>
                  <a:pt x="13" y="241"/>
                  <a:pt x="13" y="242"/>
                  <a:pt x="14" y="242"/>
                </a:cubicBezTo>
                <a:close/>
                <a:moveTo>
                  <a:pt x="15" y="238"/>
                </a:moveTo>
                <a:cubicBezTo>
                  <a:pt x="15" y="238"/>
                  <a:pt x="15" y="237"/>
                  <a:pt x="15" y="237"/>
                </a:cubicBezTo>
                <a:cubicBezTo>
                  <a:pt x="15" y="237"/>
                  <a:pt x="15" y="237"/>
                  <a:pt x="15" y="237"/>
                </a:cubicBezTo>
                <a:cubicBezTo>
                  <a:pt x="15" y="237"/>
                  <a:pt x="16" y="236"/>
                  <a:pt x="16" y="236"/>
                </a:cubicBezTo>
                <a:cubicBezTo>
                  <a:pt x="16" y="236"/>
                  <a:pt x="15" y="236"/>
                  <a:pt x="15" y="236"/>
                </a:cubicBezTo>
                <a:cubicBezTo>
                  <a:pt x="15" y="236"/>
                  <a:pt x="15" y="236"/>
                  <a:pt x="15" y="236"/>
                </a:cubicBezTo>
                <a:cubicBezTo>
                  <a:pt x="15" y="236"/>
                  <a:pt x="15" y="236"/>
                  <a:pt x="15" y="236"/>
                </a:cubicBezTo>
                <a:cubicBezTo>
                  <a:pt x="15" y="236"/>
                  <a:pt x="14" y="236"/>
                  <a:pt x="14" y="237"/>
                </a:cubicBezTo>
                <a:cubicBezTo>
                  <a:pt x="14" y="237"/>
                  <a:pt x="14" y="237"/>
                  <a:pt x="14" y="237"/>
                </a:cubicBezTo>
                <a:cubicBezTo>
                  <a:pt x="14" y="237"/>
                  <a:pt x="14" y="238"/>
                  <a:pt x="14" y="238"/>
                </a:cubicBezTo>
                <a:cubicBezTo>
                  <a:pt x="14" y="238"/>
                  <a:pt x="15" y="238"/>
                  <a:pt x="15" y="239"/>
                </a:cubicBezTo>
                <a:cubicBezTo>
                  <a:pt x="15" y="239"/>
                  <a:pt x="15" y="238"/>
                  <a:pt x="15" y="238"/>
                </a:cubicBezTo>
                <a:cubicBezTo>
                  <a:pt x="15" y="238"/>
                  <a:pt x="15" y="238"/>
                  <a:pt x="15" y="238"/>
                </a:cubicBezTo>
                <a:close/>
                <a:moveTo>
                  <a:pt x="11" y="238"/>
                </a:moveTo>
                <a:cubicBezTo>
                  <a:pt x="11" y="238"/>
                  <a:pt x="11" y="238"/>
                  <a:pt x="11" y="238"/>
                </a:cubicBezTo>
                <a:cubicBezTo>
                  <a:pt x="11" y="237"/>
                  <a:pt x="11" y="237"/>
                  <a:pt x="11" y="237"/>
                </a:cubicBezTo>
                <a:cubicBezTo>
                  <a:pt x="11" y="237"/>
                  <a:pt x="11" y="237"/>
                  <a:pt x="11" y="237"/>
                </a:cubicBezTo>
                <a:cubicBezTo>
                  <a:pt x="11" y="236"/>
                  <a:pt x="11" y="236"/>
                  <a:pt x="11" y="236"/>
                </a:cubicBezTo>
                <a:cubicBezTo>
                  <a:pt x="11" y="236"/>
                  <a:pt x="11" y="236"/>
                  <a:pt x="11" y="236"/>
                </a:cubicBezTo>
                <a:cubicBezTo>
                  <a:pt x="11" y="236"/>
                  <a:pt x="10" y="236"/>
                  <a:pt x="10" y="236"/>
                </a:cubicBezTo>
                <a:cubicBezTo>
                  <a:pt x="10" y="236"/>
                  <a:pt x="10" y="236"/>
                  <a:pt x="10" y="236"/>
                </a:cubicBezTo>
                <a:cubicBezTo>
                  <a:pt x="10" y="236"/>
                  <a:pt x="10" y="236"/>
                  <a:pt x="10" y="236"/>
                </a:cubicBezTo>
                <a:cubicBezTo>
                  <a:pt x="9" y="236"/>
                  <a:pt x="9" y="236"/>
                  <a:pt x="9" y="236"/>
                </a:cubicBezTo>
                <a:cubicBezTo>
                  <a:pt x="9" y="236"/>
                  <a:pt x="9" y="236"/>
                  <a:pt x="9" y="236"/>
                </a:cubicBezTo>
                <a:cubicBezTo>
                  <a:pt x="9" y="236"/>
                  <a:pt x="9" y="237"/>
                  <a:pt x="9" y="237"/>
                </a:cubicBezTo>
                <a:cubicBezTo>
                  <a:pt x="9" y="237"/>
                  <a:pt x="8" y="237"/>
                  <a:pt x="8" y="238"/>
                </a:cubicBezTo>
                <a:cubicBezTo>
                  <a:pt x="8" y="238"/>
                  <a:pt x="8" y="238"/>
                  <a:pt x="8" y="239"/>
                </a:cubicBezTo>
                <a:cubicBezTo>
                  <a:pt x="8" y="239"/>
                  <a:pt x="8" y="239"/>
                  <a:pt x="9" y="239"/>
                </a:cubicBezTo>
                <a:cubicBezTo>
                  <a:pt x="9" y="239"/>
                  <a:pt x="9" y="239"/>
                  <a:pt x="9" y="239"/>
                </a:cubicBezTo>
                <a:cubicBezTo>
                  <a:pt x="9" y="239"/>
                  <a:pt x="9" y="239"/>
                  <a:pt x="9" y="239"/>
                </a:cubicBezTo>
                <a:cubicBezTo>
                  <a:pt x="9" y="239"/>
                  <a:pt x="9" y="239"/>
                  <a:pt x="9" y="239"/>
                </a:cubicBezTo>
                <a:cubicBezTo>
                  <a:pt x="9" y="239"/>
                  <a:pt x="9" y="239"/>
                  <a:pt x="10" y="239"/>
                </a:cubicBezTo>
                <a:cubicBezTo>
                  <a:pt x="10" y="239"/>
                  <a:pt x="10" y="239"/>
                  <a:pt x="10" y="239"/>
                </a:cubicBezTo>
                <a:cubicBezTo>
                  <a:pt x="10" y="239"/>
                  <a:pt x="10" y="238"/>
                  <a:pt x="10" y="238"/>
                </a:cubicBezTo>
                <a:cubicBezTo>
                  <a:pt x="10" y="238"/>
                  <a:pt x="11" y="238"/>
                  <a:pt x="11" y="238"/>
                </a:cubicBezTo>
                <a:close/>
                <a:moveTo>
                  <a:pt x="12" y="238"/>
                </a:moveTo>
                <a:cubicBezTo>
                  <a:pt x="12" y="238"/>
                  <a:pt x="12" y="239"/>
                  <a:pt x="13" y="238"/>
                </a:cubicBez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7"/>
                  <a:pt x="13" y="237"/>
                </a:cubicBezTo>
                <a:cubicBezTo>
                  <a:pt x="13" y="237"/>
                  <a:pt x="13" y="237"/>
                  <a:pt x="13" y="237"/>
                </a:cubicBezTo>
                <a:cubicBezTo>
                  <a:pt x="13" y="237"/>
                  <a:pt x="13" y="237"/>
                  <a:pt x="13" y="237"/>
                </a:cubicBezTo>
                <a:cubicBezTo>
                  <a:pt x="13" y="237"/>
                  <a:pt x="13" y="237"/>
                  <a:pt x="13" y="237"/>
                </a:cubicBezTo>
                <a:cubicBezTo>
                  <a:pt x="14" y="237"/>
                  <a:pt x="14" y="236"/>
                  <a:pt x="14" y="236"/>
                </a:cubicBezTo>
                <a:cubicBezTo>
                  <a:pt x="14" y="236"/>
                  <a:pt x="14" y="236"/>
                  <a:pt x="14" y="236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3" y="235"/>
                  <a:pt x="13" y="235"/>
                </a:cubicBezTo>
                <a:cubicBezTo>
                  <a:pt x="13" y="235"/>
                  <a:pt x="14" y="235"/>
                  <a:pt x="14" y="235"/>
                </a:cubicBezTo>
                <a:cubicBezTo>
                  <a:pt x="14" y="235"/>
                  <a:pt x="14" y="235"/>
                  <a:pt x="14" y="235"/>
                </a:cubicBezTo>
                <a:cubicBezTo>
                  <a:pt x="14" y="235"/>
                  <a:pt x="14" y="235"/>
                  <a:pt x="14" y="235"/>
                </a:cubicBezTo>
                <a:cubicBezTo>
                  <a:pt x="14" y="235"/>
                  <a:pt x="14" y="235"/>
                  <a:pt x="14" y="235"/>
                </a:cubicBezTo>
                <a:cubicBezTo>
                  <a:pt x="14" y="235"/>
                  <a:pt x="14" y="234"/>
                  <a:pt x="14" y="234"/>
                </a:cubicBezTo>
                <a:cubicBezTo>
                  <a:pt x="14" y="234"/>
                  <a:pt x="14" y="234"/>
                  <a:pt x="14" y="234"/>
                </a:cubicBezTo>
                <a:cubicBezTo>
                  <a:pt x="14" y="234"/>
                  <a:pt x="14" y="234"/>
                  <a:pt x="14" y="234"/>
                </a:cubicBezTo>
                <a:cubicBezTo>
                  <a:pt x="14" y="234"/>
                  <a:pt x="14" y="234"/>
                  <a:pt x="14" y="234"/>
                </a:cubicBezTo>
                <a:cubicBezTo>
                  <a:pt x="14" y="234"/>
                  <a:pt x="14" y="233"/>
                  <a:pt x="15" y="233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5" y="233"/>
                  <a:pt x="15" y="233"/>
                  <a:pt x="14" y="233"/>
                </a:cubicBezTo>
                <a:cubicBezTo>
                  <a:pt x="14" y="232"/>
                  <a:pt x="15" y="232"/>
                  <a:pt x="15" y="232"/>
                </a:cubicBezTo>
                <a:cubicBezTo>
                  <a:pt x="14" y="232"/>
                  <a:pt x="14" y="232"/>
                  <a:pt x="14" y="232"/>
                </a:cubicBezTo>
                <a:cubicBezTo>
                  <a:pt x="14" y="232"/>
                  <a:pt x="14" y="232"/>
                  <a:pt x="14" y="232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3" y="231"/>
                  <a:pt x="13" y="231"/>
                  <a:pt x="13" y="230"/>
                </a:cubicBezTo>
                <a:cubicBezTo>
                  <a:pt x="13" y="230"/>
                  <a:pt x="13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1"/>
                  <a:pt x="11" y="231"/>
                  <a:pt x="11" y="231"/>
                </a:cubicBezTo>
                <a:cubicBezTo>
                  <a:pt x="10" y="231"/>
                  <a:pt x="10" y="231"/>
                  <a:pt x="10" y="231"/>
                </a:cubicBezTo>
                <a:cubicBezTo>
                  <a:pt x="10" y="231"/>
                  <a:pt x="10" y="231"/>
                  <a:pt x="10" y="231"/>
                </a:cubicBezTo>
                <a:cubicBezTo>
                  <a:pt x="10" y="231"/>
                  <a:pt x="10" y="231"/>
                  <a:pt x="10" y="231"/>
                </a:cubicBezTo>
                <a:cubicBezTo>
                  <a:pt x="11" y="231"/>
                  <a:pt x="11" y="231"/>
                  <a:pt x="12" y="231"/>
                </a:cubicBezTo>
                <a:cubicBezTo>
                  <a:pt x="12" y="231"/>
                  <a:pt x="12" y="231"/>
                  <a:pt x="12" y="231"/>
                </a:cubicBezTo>
                <a:cubicBezTo>
                  <a:pt x="12" y="231"/>
                  <a:pt x="12" y="231"/>
                  <a:pt x="12" y="231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3" y="231"/>
                  <a:pt x="13" y="232"/>
                  <a:pt x="13" y="232"/>
                </a:cubicBezTo>
                <a:cubicBezTo>
                  <a:pt x="13" y="232"/>
                  <a:pt x="12" y="232"/>
                  <a:pt x="12" y="232"/>
                </a:cubicBezTo>
                <a:cubicBezTo>
                  <a:pt x="12" y="232"/>
                  <a:pt x="11" y="232"/>
                  <a:pt x="11" y="232"/>
                </a:cubicBezTo>
                <a:cubicBezTo>
                  <a:pt x="11" y="232"/>
                  <a:pt x="11" y="232"/>
                  <a:pt x="11" y="232"/>
                </a:cubicBezTo>
                <a:cubicBezTo>
                  <a:pt x="11" y="232"/>
                  <a:pt x="11" y="232"/>
                  <a:pt x="11" y="233"/>
                </a:cubicBezTo>
                <a:cubicBezTo>
                  <a:pt x="11" y="233"/>
                  <a:pt x="11" y="233"/>
                  <a:pt x="11" y="233"/>
                </a:cubicBezTo>
                <a:cubicBezTo>
                  <a:pt x="12" y="233"/>
                  <a:pt x="12" y="233"/>
                  <a:pt x="13" y="233"/>
                </a:cubicBezTo>
                <a:cubicBezTo>
                  <a:pt x="13" y="233"/>
                  <a:pt x="13" y="233"/>
                  <a:pt x="13" y="233"/>
                </a:cubicBezTo>
                <a:cubicBezTo>
                  <a:pt x="13" y="233"/>
                  <a:pt x="12" y="234"/>
                  <a:pt x="12" y="234"/>
                </a:cubicBezTo>
                <a:cubicBezTo>
                  <a:pt x="12" y="234"/>
                  <a:pt x="12" y="234"/>
                  <a:pt x="12" y="233"/>
                </a:cubicBezTo>
                <a:cubicBezTo>
                  <a:pt x="12" y="233"/>
                  <a:pt x="12" y="233"/>
                  <a:pt x="12" y="233"/>
                </a:cubicBezTo>
                <a:cubicBezTo>
                  <a:pt x="11" y="234"/>
                  <a:pt x="11" y="234"/>
                  <a:pt x="12" y="235"/>
                </a:cubicBezTo>
                <a:cubicBezTo>
                  <a:pt x="12" y="235"/>
                  <a:pt x="12" y="235"/>
                  <a:pt x="12" y="235"/>
                </a:cubicBezTo>
                <a:cubicBezTo>
                  <a:pt x="12" y="235"/>
                  <a:pt x="12" y="235"/>
                  <a:pt x="12" y="235"/>
                </a:cubicBezTo>
                <a:cubicBezTo>
                  <a:pt x="12" y="235"/>
                  <a:pt x="12" y="235"/>
                  <a:pt x="12" y="235"/>
                </a:cubicBezTo>
                <a:cubicBezTo>
                  <a:pt x="12" y="236"/>
                  <a:pt x="12" y="236"/>
                  <a:pt x="12" y="237"/>
                </a:cubicBezTo>
                <a:cubicBezTo>
                  <a:pt x="12" y="237"/>
                  <a:pt x="12" y="237"/>
                  <a:pt x="12" y="237"/>
                </a:cubicBezTo>
                <a:cubicBezTo>
                  <a:pt x="12" y="237"/>
                  <a:pt x="12" y="237"/>
                  <a:pt x="12" y="237"/>
                </a:cubicBezTo>
                <a:cubicBezTo>
                  <a:pt x="12" y="237"/>
                  <a:pt x="12" y="237"/>
                  <a:pt x="12" y="237"/>
                </a:cubicBezTo>
                <a:cubicBezTo>
                  <a:pt x="12" y="237"/>
                  <a:pt x="12" y="237"/>
                  <a:pt x="12" y="237"/>
                </a:cubicBezTo>
                <a:cubicBezTo>
                  <a:pt x="12" y="238"/>
                  <a:pt x="12" y="238"/>
                  <a:pt x="12" y="238"/>
                </a:cubicBezTo>
                <a:cubicBezTo>
                  <a:pt x="12" y="238"/>
                  <a:pt x="12" y="238"/>
                  <a:pt x="12" y="238"/>
                </a:cubicBezTo>
                <a:close/>
                <a:moveTo>
                  <a:pt x="18" y="227"/>
                </a:moveTo>
                <a:cubicBezTo>
                  <a:pt x="18" y="227"/>
                  <a:pt x="19" y="227"/>
                  <a:pt x="18" y="227"/>
                </a:cubicBezTo>
                <a:cubicBezTo>
                  <a:pt x="18" y="227"/>
                  <a:pt x="18" y="227"/>
                  <a:pt x="18" y="227"/>
                </a:cubicBezTo>
                <a:cubicBezTo>
                  <a:pt x="18" y="227"/>
                  <a:pt x="18" y="227"/>
                  <a:pt x="18" y="227"/>
                </a:cubicBezTo>
                <a:cubicBezTo>
                  <a:pt x="18" y="227"/>
                  <a:pt x="18" y="227"/>
                  <a:pt x="18" y="227"/>
                </a:cubicBezTo>
                <a:cubicBezTo>
                  <a:pt x="18" y="227"/>
                  <a:pt x="18" y="227"/>
                  <a:pt x="18" y="227"/>
                </a:cubicBezTo>
                <a:cubicBezTo>
                  <a:pt x="17" y="227"/>
                  <a:pt x="17" y="227"/>
                  <a:pt x="17" y="227"/>
                </a:cubicBezTo>
                <a:cubicBezTo>
                  <a:pt x="17" y="228"/>
                  <a:pt x="17" y="228"/>
                  <a:pt x="17" y="228"/>
                </a:cubicBezTo>
                <a:cubicBezTo>
                  <a:pt x="16" y="228"/>
                  <a:pt x="16" y="228"/>
                  <a:pt x="16" y="228"/>
                </a:cubicBezTo>
                <a:cubicBezTo>
                  <a:pt x="16" y="228"/>
                  <a:pt x="16" y="228"/>
                  <a:pt x="16" y="229"/>
                </a:cubicBezTo>
                <a:cubicBezTo>
                  <a:pt x="17" y="229"/>
                  <a:pt x="17" y="229"/>
                  <a:pt x="17" y="229"/>
                </a:cubicBezTo>
                <a:cubicBezTo>
                  <a:pt x="17" y="229"/>
                  <a:pt x="17" y="229"/>
                  <a:pt x="17" y="229"/>
                </a:cubicBezTo>
                <a:cubicBezTo>
                  <a:pt x="17" y="229"/>
                  <a:pt x="17" y="229"/>
                  <a:pt x="17" y="229"/>
                </a:cubicBezTo>
                <a:cubicBezTo>
                  <a:pt x="17" y="230"/>
                  <a:pt x="17" y="230"/>
                  <a:pt x="18" y="230"/>
                </a:cubicBezTo>
                <a:cubicBezTo>
                  <a:pt x="18" y="230"/>
                  <a:pt x="18" y="230"/>
                  <a:pt x="18" y="230"/>
                </a:cubicBezTo>
                <a:cubicBezTo>
                  <a:pt x="18" y="230"/>
                  <a:pt x="18" y="230"/>
                  <a:pt x="19" y="230"/>
                </a:cubicBezTo>
                <a:cubicBezTo>
                  <a:pt x="19" y="230"/>
                  <a:pt x="19" y="230"/>
                  <a:pt x="19" y="230"/>
                </a:cubicBezTo>
                <a:cubicBezTo>
                  <a:pt x="19" y="230"/>
                  <a:pt x="20" y="229"/>
                  <a:pt x="21" y="229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1" y="229"/>
                  <a:pt x="21" y="228"/>
                  <a:pt x="21" y="228"/>
                </a:cubicBezTo>
                <a:cubicBezTo>
                  <a:pt x="21" y="228"/>
                  <a:pt x="21" y="228"/>
                  <a:pt x="21" y="228"/>
                </a:cubicBezTo>
                <a:cubicBezTo>
                  <a:pt x="21" y="228"/>
                  <a:pt x="21" y="228"/>
                  <a:pt x="21" y="228"/>
                </a:cubicBezTo>
                <a:cubicBezTo>
                  <a:pt x="21" y="228"/>
                  <a:pt x="21" y="228"/>
                  <a:pt x="21" y="228"/>
                </a:cubicBezTo>
                <a:cubicBezTo>
                  <a:pt x="20" y="228"/>
                  <a:pt x="20" y="228"/>
                  <a:pt x="20" y="228"/>
                </a:cubicBezTo>
                <a:cubicBezTo>
                  <a:pt x="20" y="228"/>
                  <a:pt x="20" y="228"/>
                  <a:pt x="20" y="228"/>
                </a:cubicBezTo>
                <a:cubicBezTo>
                  <a:pt x="20" y="227"/>
                  <a:pt x="20" y="227"/>
                  <a:pt x="20" y="227"/>
                </a:cubicBezTo>
                <a:cubicBezTo>
                  <a:pt x="20" y="227"/>
                  <a:pt x="20" y="227"/>
                  <a:pt x="20" y="227"/>
                </a:cubicBezTo>
                <a:cubicBezTo>
                  <a:pt x="21" y="228"/>
                  <a:pt x="21" y="228"/>
                  <a:pt x="21" y="228"/>
                </a:cubicBezTo>
                <a:cubicBezTo>
                  <a:pt x="21" y="228"/>
                  <a:pt x="21" y="228"/>
                  <a:pt x="21" y="227"/>
                </a:cubicBezTo>
                <a:cubicBezTo>
                  <a:pt x="21" y="227"/>
                  <a:pt x="21" y="227"/>
                  <a:pt x="21" y="227"/>
                </a:cubicBezTo>
                <a:cubicBezTo>
                  <a:pt x="21" y="227"/>
                  <a:pt x="21" y="227"/>
                  <a:pt x="21" y="227"/>
                </a:cubicBezTo>
                <a:cubicBezTo>
                  <a:pt x="21" y="227"/>
                  <a:pt x="21" y="226"/>
                  <a:pt x="21" y="226"/>
                </a:cubicBezTo>
                <a:cubicBezTo>
                  <a:pt x="21" y="226"/>
                  <a:pt x="21" y="226"/>
                  <a:pt x="21" y="226"/>
                </a:cubicBezTo>
                <a:cubicBezTo>
                  <a:pt x="21" y="226"/>
                  <a:pt x="20" y="226"/>
                  <a:pt x="20" y="226"/>
                </a:cubicBezTo>
                <a:cubicBezTo>
                  <a:pt x="20" y="226"/>
                  <a:pt x="20" y="226"/>
                  <a:pt x="20" y="226"/>
                </a:cubicBezTo>
                <a:cubicBezTo>
                  <a:pt x="20" y="226"/>
                  <a:pt x="20" y="226"/>
                  <a:pt x="20" y="225"/>
                </a:cubicBezTo>
                <a:cubicBezTo>
                  <a:pt x="20" y="225"/>
                  <a:pt x="20" y="225"/>
                  <a:pt x="20" y="225"/>
                </a:cubicBezTo>
                <a:cubicBezTo>
                  <a:pt x="20" y="225"/>
                  <a:pt x="20" y="225"/>
                  <a:pt x="20" y="225"/>
                </a:cubicBezTo>
                <a:cubicBezTo>
                  <a:pt x="20" y="225"/>
                  <a:pt x="20" y="225"/>
                  <a:pt x="20" y="225"/>
                </a:cubicBezTo>
                <a:cubicBezTo>
                  <a:pt x="19" y="225"/>
                  <a:pt x="19" y="225"/>
                  <a:pt x="19" y="225"/>
                </a:cubicBezTo>
                <a:cubicBezTo>
                  <a:pt x="19" y="225"/>
                  <a:pt x="19" y="225"/>
                  <a:pt x="19" y="225"/>
                </a:cubicBezTo>
                <a:cubicBezTo>
                  <a:pt x="19" y="226"/>
                  <a:pt x="19" y="226"/>
                  <a:pt x="18" y="226"/>
                </a:cubicBezTo>
                <a:cubicBezTo>
                  <a:pt x="18" y="226"/>
                  <a:pt x="18" y="226"/>
                  <a:pt x="18" y="226"/>
                </a:cubicBezTo>
                <a:cubicBezTo>
                  <a:pt x="18" y="226"/>
                  <a:pt x="18" y="226"/>
                  <a:pt x="18" y="226"/>
                </a:cubicBezTo>
                <a:cubicBezTo>
                  <a:pt x="18" y="226"/>
                  <a:pt x="18" y="226"/>
                  <a:pt x="18" y="226"/>
                </a:cubicBezTo>
                <a:cubicBezTo>
                  <a:pt x="18" y="226"/>
                  <a:pt x="18" y="226"/>
                  <a:pt x="18" y="227"/>
                </a:cubicBezTo>
                <a:cubicBezTo>
                  <a:pt x="18" y="227"/>
                  <a:pt x="18" y="227"/>
                  <a:pt x="18" y="227"/>
                </a:cubicBezTo>
                <a:close/>
                <a:moveTo>
                  <a:pt x="9" y="234"/>
                </a:moveTo>
                <a:cubicBezTo>
                  <a:pt x="9" y="234"/>
                  <a:pt x="9" y="234"/>
                  <a:pt x="9" y="234"/>
                </a:cubicBezTo>
                <a:cubicBezTo>
                  <a:pt x="9" y="234"/>
                  <a:pt x="9" y="234"/>
                  <a:pt x="9" y="234"/>
                </a:cubicBezTo>
                <a:cubicBezTo>
                  <a:pt x="9" y="235"/>
                  <a:pt x="9" y="235"/>
                  <a:pt x="9" y="235"/>
                </a:cubicBezTo>
                <a:cubicBezTo>
                  <a:pt x="9" y="235"/>
                  <a:pt x="9" y="235"/>
                  <a:pt x="10" y="235"/>
                </a:cubicBezTo>
                <a:cubicBezTo>
                  <a:pt x="10" y="235"/>
                  <a:pt x="10" y="235"/>
                  <a:pt x="10" y="235"/>
                </a:cubicBezTo>
                <a:cubicBezTo>
                  <a:pt x="10" y="235"/>
                  <a:pt x="10" y="235"/>
                  <a:pt x="10" y="235"/>
                </a:cubicBezTo>
                <a:cubicBezTo>
                  <a:pt x="10" y="235"/>
                  <a:pt x="10" y="235"/>
                  <a:pt x="10" y="235"/>
                </a:cubicBezTo>
                <a:cubicBezTo>
                  <a:pt x="10" y="235"/>
                  <a:pt x="10" y="235"/>
                  <a:pt x="10" y="235"/>
                </a:cubicBezTo>
                <a:cubicBezTo>
                  <a:pt x="10" y="235"/>
                  <a:pt x="10" y="235"/>
                  <a:pt x="10" y="235"/>
                </a:cubicBezTo>
                <a:cubicBezTo>
                  <a:pt x="10" y="235"/>
                  <a:pt x="10" y="234"/>
                  <a:pt x="10" y="234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4"/>
                  <a:pt x="10" y="234"/>
                </a:cubicBezTo>
                <a:cubicBezTo>
                  <a:pt x="10" y="234"/>
                  <a:pt x="10" y="234"/>
                  <a:pt x="10" y="234"/>
                </a:cubicBezTo>
                <a:cubicBezTo>
                  <a:pt x="10" y="234"/>
                  <a:pt x="10" y="234"/>
                  <a:pt x="10" y="234"/>
                </a:cubicBezTo>
                <a:cubicBezTo>
                  <a:pt x="10" y="234"/>
                  <a:pt x="10" y="234"/>
                  <a:pt x="10" y="234"/>
                </a:cubicBezTo>
                <a:cubicBezTo>
                  <a:pt x="10" y="234"/>
                  <a:pt x="10" y="234"/>
                  <a:pt x="10" y="234"/>
                </a:cubicBezTo>
                <a:cubicBezTo>
                  <a:pt x="9" y="234"/>
                  <a:pt x="9" y="234"/>
                  <a:pt x="9" y="234"/>
                </a:cubicBezTo>
                <a:close/>
                <a:moveTo>
                  <a:pt x="10" y="230"/>
                </a:moveTo>
                <a:cubicBezTo>
                  <a:pt x="10" y="230"/>
                  <a:pt x="10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0" y="230"/>
                  <a:pt x="10" y="230"/>
                  <a:pt x="10" y="229"/>
                </a:cubicBezTo>
                <a:cubicBezTo>
                  <a:pt x="10" y="229"/>
                  <a:pt x="10" y="229"/>
                  <a:pt x="10" y="229"/>
                </a:cubicBezTo>
                <a:cubicBezTo>
                  <a:pt x="10" y="229"/>
                  <a:pt x="10" y="229"/>
                  <a:pt x="10" y="229"/>
                </a:cubicBezTo>
                <a:cubicBezTo>
                  <a:pt x="10" y="229"/>
                  <a:pt x="9" y="229"/>
                  <a:pt x="9" y="229"/>
                </a:cubicBezTo>
                <a:cubicBezTo>
                  <a:pt x="9" y="229"/>
                  <a:pt x="9" y="229"/>
                  <a:pt x="9" y="229"/>
                </a:cubicBezTo>
                <a:cubicBezTo>
                  <a:pt x="9" y="229"/>
                  <a:pt x="9" y="229"/>
                  <a:pt x="9" y="229"/>
                </a:cubicBezTo>
                <a:cubicBezTo>
                  <a:pt x="9" y="229"/>
                  <a:pt x="9" y="229"/>
                  <a:pt x="9" y="229"/>
                </a:cubicBezTo>
                <a:cubicBezTo>
                  <a:pt x="9" y="229"/>
                  <a:pt x="9" y="229"/>
                  <a:pt x="9" y="229"/>
                </a:cubicBezTo>
                <a:cubicBezTo>
                  <a:pt x="9" y="229"/>
                  <a:pt x="9" y="229"/>
                  <a:pt x="9" y="229"/>
                </a:cubicBezTo>
                <a:cubicBezTo>
                  <a:pt x="9" y="229"/>
                  <a:pt x="9" y="229"/>
                  <a:pt x="10" y="230"/>
                </a:cubicBezTo>
                <a:close/>
                <a:moveTo>
                  <a:pt x="10" y="229"/>
                </a:moveTo>
                <a:cubicBezTo>
                  <a:pt x="10" y="229"/>
                  <a:pt x="11" y="229"/>
                  <a:pt x="11" y="229"/>
                </a:cubicBezTo>
                <a:cubicBezTo>
                  <a:pt x="11" y="229"/>
                  <a:pt x="11" y="229"/>
                  <a:pt x="12" y="229"/>
                </a:cubicBezTo>
                <a:cubicBezTo>
                  <a:pt x="12" y="229"/>
                  <a:pt x="12" y="229"/>
                  <a:pt x="12" y="229"/>
                </a:cubicBezTo>
                <a:cubicBezTo>
                  <a:pt x="12" y="229"/>
                  <a:pt x="12" y="229"/>
                  <a:pt x="12" y="229"/>
                </a:cubicBezTo>
                <a:cubicBezTo>
                  <a:pt x="12" y="229"/>
                  <a:pt x="12" y="228"/>
                  <a:pt x="13" y="228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14" y="228"/>
                  <a:pt x="13" y="228"/>
                  <a:pt x="13" y="228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13" y="228"/>
                  <a:pt x="13" y="227"/>
                  <a:pt x="13" y="227"/>
                </a:cubicBezTo>
                <a:cubicBezTo>
                  <a:pt x="13" y="227"/>
                  <a:pt x="13" y="227"/>
                  <a:pt x="13" y="227"/>
                </a:cubicBezTo>
                <a:cubicBezTo>
                  <a:pt x="13" y="227"/>
                  <a:pt x="13" y="227"/>
                  <a:pt x="13" y="227"/>
                </a:cubicBezTo>
                <a:cubicBezTo>
                  <a:pt x="13" y="227"/>
                  <a:pt x="13" y="227"/>
                  <a:pt x="13" y="227"/>
                </a:cubicBezTo>
                <a:cubicBezTo>
                  <a:pt x="12" y="227"/>
                  <a:pt x="12" y="227"/>
                  <a:pt x="12" y="227"/>
                </a:cubicBezTo>
                <a:cubicBezTo>
                  <a:pt x="12" y="227"/>
                  <a:pt x="12" y="227"/>
                  <a:pt x="12" y="227"/>
                </a:cubicBezTo>
                <a:cubicBezTo>
                  <a:pt x="11" y="227"/>
                  <a:pt x="11" y="227"/>
                  <a:pt x="11" y="227"/>
                </a:cubicBezTo>
                <a:cubicBezTo>
                  <a:pt x="11" y="227"/>
                  <a:pt x="11" y="227"/>
                  <a:pt x="10" y="227"/>
                </a:cubicBezTo>
                <a:cubicBezTo>
                  <a:pt x="10" y="227"/>
                  <a:pt x="10" y="227"/>
                  <a:pt x="10" y="227"/>
                </a:cubicBezTo>
                <a:cubicBezTo>
                  <a:pt x="10" y="227"/>
                  <a:pt x="10" y="228"/>
                  <a:pt x="10" y="228"/>
                </a:cubicBezTo>
                <a:cubicBezTo>
                  <a:pt x="10" y="228"/>
                  <a:pt x="10" y="228"/>
                  <a:pt x="10" y="228"/>
                </a:cubicBezTo>
                <a:cubicBezTo>
                  <a:pt x="10" y="228"/>
                  <a:pt x="10" y="228"/>
                  <a:pt x="10" y="228"/>
                </a:cubicBezTo>
                <a:cubicBezTo>
                  <a:pt x="10" y="228"/>
                  <a:pt x="10" y="228"/>
                  <a:pt x="10" y="228"/>
                </a:cubicBezTo>
                <a:cubicBezTo>
                  <a:pt x="10" y="228"/>
                  <a:pt x="10" y="228"/>
                  <a:pt x="10" y="228"/>
                </a:cubicBezTo>
                <a:cubicBezTo>
                  <a:pt x="10" y="228"/>
                  <a:pt x="10" y="228"/>
                  <a:pt x="10" y="228"/>
                </a:cubicBezTo>
                <a:cubicBezTo>
                  <a:pt x="10" y="228"/>
                  <a:pt x="10" y="229"/>
                  <a:pt x="10" y="229"/>
                </a:cubicBezTo>
                <a:cubicBezTo>
                  <a:pt x="10" y="229"/>
                  <a:pt x="10" y="229"/>
                  <a:pt x="10" y="229"/>
                </a:cubicBezTo>
                <a:cubicBezTo>
                  <a:pt x="10" y="229"/>
                  <a:pt x="10" y="229"/>
                  <a:pt x="10" y="229"/>
                </a:cubicBezTo>
                <a:cubicBezTo>
                  <a:pt x="10" y="229"/>
                  <a:pt x="10" y="229"/>
                  <a:pt x="10" y="229"/>
                </a:cubicBezTo>
                <a:close/>
                <a:moveTo>
                  <a:pt x="13" y="229"/>
                </a:moveTo>
                <a:cubicBezTo>
                  <a:pt x="13" y="229"/>
                  <a:pt x="12" y="229"/>
                  <a:pt x="12" y="229"/>
                </a:cubicBezTo>
                <a:cubicBezTo>
                  <a:pt x="12" y="229"/>
                  <a:pt x="12" y="229"/>
                  <a:pt x="12" y="229"/>
                </a:cubicBezTo>
                <a:cubicBezTo>
                  <a:pt x="12" y="229"/>
                  <a:pt x="12" y="229"/>
                  <a:pt x="12" y="229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3" y="230"/>
                  <a:pt x="13" y="230"/>
                </a:cubicBezTo>
                <a:cubicBezTo>
                  <a:pt x="13" y="229"/>
                  <a:pt x="13" y="229"/>
                  <a:pt x="13" y="229"/>
                </a:cubicBezTo>
                <a:close/>
                <a:moveTo>
                  <a:pt x="15" y="227"/>
                </a:moveTo>
                <a:cubicBezTo>
                  <a:pt x="15" y="226"/>
                  <a:pt x="15" y="226"/>
                  <a:pt x="15" y="226"/>
                </a:cubicBezTo>
                <a:cubicBezTo>
                  <a:pt x="15" y="226"/>
                  <a:pt x="15" y="226"/>
                  <a:pt x="15" y="226"/>
                </a:cubicBezTo>
                <a:cubicBezTo>
                  <a:pt x="15" y="226"/>
                  <a:pt x="15" y="226"/>
                  <a:pt x="15" y="226"/>
                </a:cubicBezTo>
                <a:cubicBezTo>
                  <a:pt x="15" y="227"/>
                  <a:pt x="14" y="227"/>
                  <a:pt x="14" y="227"/>
                </a:cubicBezTo>
                <a:cubicBezTo>
                  <a:pt x="14" y="227"/>
                  <a:pt x="14" y="227"/>
                  <a:pt x="14" y="227"/>
                </a:cubicBezTo>
                <a:cubicBezTo>
                  <a:pt x="14" y="227"/>
                  <a:pt x="14" y="227"/>
                  <a:pt x="14" y="227"/>
                </a:cubicBezTo>
                <a:cubicBezTo>
                  <a:pt x="14" y="227"/>
                  <a:pt x="14" y="227"/>
                  <a:pt x="14" y="227"/>
                </a:cubicBezTo>
                <a:cubicBezTo>
                  <a:pt x="14" y="227"/>
                  <a:pt x="14" y="227"/>
                  <a:pt x="14" y="227"/>
                </a:cubicBezTo>
                <a:cubicBezTo>
                  <a:pt x="14" y="228"/>
                  <a:pt x="14" y="228"/>
                  <a:pt x="14" y="228"/>
                </a:cubicBezTo>
                <a:cubicBezTo>
                  <a:pt x="14" y="228"/>
                  <a:pt x="14" y="228"/>
                  <a:pt x="14" y="228"/>
                </a:cubicBezTo>
                <a:cubicBezTo>
                  <a:pt x="14" y="228"/>
                  <a:pt x="14" y="228"/>
                  <a:pt x="14" y="228"/>
                </a:cubicBezTo>
                <a:cubicBezTo>
                  <a:pt x="14" y="229"/>
                  <a:pt x="14" y="229"/>
                  <a:pt x="14" y="229"/>
                </a:cubicBezTo>
                <a:cubicBezTo>
                  <a:pt x="14" y="229"/>
                  <a:pt x="14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5" y="227"/>
                  <a:pt x="15" y="227"/>
                  <a:pt x="15" y="227"/>
                </a:cubicBezTo>
                <a:cubicBezTo>
                  <a:pt x="15" y="227"/>
                  <a:pt x="15" y="227"/>
                  <a:pt x="15" y="227"/>
                </a:cubicBezTo>
                <a:cubicBezTo>
                  <a:pt x="15" y="227"/>
                  <a:pt x="15" y="227"/>
                  <a:pt x="15" y="227"/>
                </a:cubicBezTo>
                <a:cubicBezTo>
                  <a:pt x="15" y="227"/>
                  <a:pt x="15" y="227"/>
                  <a:pt x="15" y="227"/>
                </a:cubicBezTo>
                <a:close/>
                <a:moveTo>
                  <a:pt x="14" y="230"/>
                </a:moveTo>
                <a:cubicBezTo>
                  <a:pt x="14" y="230"/>
                  <a:pt x="14" y="230"/>
                  <a:pt x="14" y="230"/>
                </a:cubicBezTo>
                <a:cubicBezTo>
                  <a:pt x="14" y="230"/>
                  <a:pt x="14" y="230"/>
                  <a:pt x="14" y="229"/>
                </a:cubicBezTo>
                <a:cubicBezTo>
                  <a:pt x="14" y="229"/>
                  <a:pt x="14" y="229"/>
                  <a:pt x="14" y="229"/>
                </a:cubicBezTo>
                <a:cubicBezTo>
                  <a:pt x="14" y="229"/>
                  <a:pt x="13" y="229"/>
                  <a:pt x="13" y="229"/>
                </a:cubicBezTo>
                <a:cubicBezTo>
                  <a:pt x="13" y="229"/>
                  <a:pt x="13" y="230"/>
                  <a:pt x="13" y="230"/>
                </a:cubicBezTo>
                <a:cubicBezTo>
                  <a:pt x="13" y="230"/>
                  <a:pt x="14" y="230"/>
                  <a:pt x="14" y="230"/>
                </a:cubicBezTo>
                <a:cubicBezTo>
                  <a:pt x="14" y="230"/>
                  <a:pt x="13" y="230"/>
                  <a:pt x="13" y="230"/>
                </a:cubicBezTo>
                <a:cubicBezTo>
                  <a:pt x="13" y="230"/>
                  <a:pt x="13" y="230"/>
                  <a:pt x="13" y="230"/>
                </a:cubicBezTo>
                <a:cubicBezTo>
                  <a:pt x="13" y="230"/>
                  <a:pt x="14" y="230"/>
                  <a:pt x="14" y="231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4" y="230"/>
                  <a:pt x="14" y="230"/>
                  <a:pt x="14" y="230"/>
                </a:cubicBezTo>
                <a:cubicBezTo>
                  <a:pt x="14" y="230"/>
                  <a:pt x="14" y="230"/>
                  <a:pt x="14" y="230"/>
                </a:cubicBezTo>
                <a:cubicBezTo>
                  <a:pt x="14" y="230"/>
                  <a:pt x="14" y="230"/>
                  <a:pt x="14" y="230"/>
                </a:cubicBezTo>
                <a:cubicBezTo>
                  <a:pt x="14" y="230"/>
                  <a:pt x="14" y="230"/>
                  <a:pt x="14" y="230"/>
                </a:cubicBezTo>
                <a:close/>
                <a:moveTo>
                  <a:pt x="9" y="226"/>
                </a:moveTo>
                <a:cubicBezTo>
                  <a:pt x="9" y="226"/>
                  <a:pt x="9" y="226"/>
                  <a:pt x="9" y="226"/>
                </a:cubicBezTo>
                <a:cubicBezTo>
                  <a:pt x="9" y="225"/>
                  <a:pt x="9" y="225"/>
                  <a:pt x="9" y="226"/>
                </a:cubicBezTo>
                <a:cubicBezTo>
                  <a:pt x="9" y="226"/>
                  <a:pt x="9" y="226"/>
                  <a:pt x="9" y="226"/>
                </a:cubicBezTo>
                <a:cubicBezTo>
                  <a:pt x="9" y="226"/>
                  <a:pt x="9" y="226"/>
                  <a:pt x="9" y="226"/>
                </a:cubicBezTo>
                <a:cubicBezTo>
                  <a:pt x="9" y="226"/>
                  <a:pt x="9" y="226"/>
                  <a:pt x="9" y="226"/>
                </a:cubicBezTo>
                <a:cubicBezTo>
                  <a:pt x="9" y="226"/>
                  <a:pt x="9" y="226"/>
                  <a:pt x="9" y="226"/>
                </a:cubicBezTo>
                <a:cubicBezTo>
                  <a:pt x="9" y="226"/>
                  <a:pt x="9" y="226"/>
                  <a:pt x="9" y="226"/>
                </a:cubicBezTo>
                <a:cubicBezTo>
                  <a:pt x="9" y="226"/>
                  <a:pt x="9" y="226"/>
                  <a:pt x="10" y="226"/>
                </a:cubicBezTo>
                <a:cubicBezTo>
                  <a:pt x="10" y="226"/>
                  <a:pt x="10" y="226"/>
                  <a:pt x="10" y="227"/>
                </a:cubicBezTo>
                <a:cubicBezTo>
                  <a:pt x="10" y="227"/>
                  <a:pt x="10" y="227"/>
                  <a:pt x="10" y="227"/>
                </a:cubicBezTo>
                <a:cubicBezTo>
                  <a:pt x="10" y="227"/>
                  <a:pt x="10" y="227"/>
                  <a:pt x="10" y="227"/>
                </a:cubicBezTo>
                <a:cubicBezTo>
                  <a:pt x="10" y="227"/>
                  <a:pt x="10" y="227"/>
                  <a:pt x="10" y="227"/>
                </a:cubicBezTo>
                <a:cubicBezTo>
                  <a:pt x="10" y="227"/>
                  <a:pt x="10" y="227"/>
                  <a:pt x="10" y="227"/>
                </a:cubicBezTo>
                <a:cubicBezTo>
                  <a:pt x="11" y="227"/>
                  <a:pt x="11" y="227"/>
                  <a:pt x="11" y="227"/>
                </a:cubicBezTo>
                <a:cubicBezTo>
                  <a:pt x="11" y="227"/>
                  <a:pt x="11" y="227"/>
                  <a:pt x="11" y="227"/>
                </a:cubicBezTo>
                <a:cubicBezTo>
                  <a:pt x="11" y="227"/>
                  <a:pt x="11" y="227"/>
                  <a:pt x="11" y="227"/>
                </a:cubicBezTo>
                <a:cubicBezTo>
                  <a:pt x="11" y="227"/>
                  <a:pt x="11" y="226"/>
                  <a:pt x="11" y="226"/>
                </a:cubicBezTo>
                <a:cubicBezTo>
                  <a:pt x="11" y="226"/>
                  <a:pt x="11" y="226"/>
                  <a:pt x="11" y="226"/>
                </a:cubicBezTo>
                <a:cubicBezTo>
                  <a:pt x="11" y="226"/>
                  <a:pt x="11" y="226"/>
                  <a:pt x="11" y="226"/>
                </a:cubicBezTo>
                <a:cubicBezTo>
                  <a:pt x="11" y="226"/>
                  <a:pt x="11" y="226"/>
                  <a:pt x="11" y="226"/>
                </a:cubicBezTo>
                <a:cubicBezTo>
                  <a:pt x="11" y="226"/>
                  <a:pt x="11" y="225"/>
                  <a:pt x="11" y="225"/>
                </a:cubicBezTo>
                <a:cubicBezTo>
                  <a:pt x="11" y="225"/>
                  <a:pt x="11" y="225"/>
                  <a:pt x="11" y="225"/>
                </a:cubicBezTo>
                <a:cubicBezTo>
                  <a:pt x="11" y="225"/>
                  <a:pt x="11" y="225"/>
                  <a:pt x="11" y="225"/>
                </a:cubicBezTo>
                <a:cubicBezTo>
                  <a:pt x="11" y="225"/>
                  <a:pt x="10" y="225"/>
                  <a:pt x="10" y="225"/>
                </a:cubicBezTo>
                <a:cubicBezTo>
                  <a:pt x="10" y="225"/>
                  <a:pt x="10" y="224"/>
                  <a:pt x="10" y="224"/>
                </a:cubicBezTo>
                <a:cubicBezTo>
                  <a:pt x="10" y="224"/>
                  <a:pt x="10" y="225"/>
                  <a:pt x="10" y="225"/>
                </a:cubicBezTo>
                <a:cubicBezTo>
                  <a:pt x="10" y="225"/>
                  <a:pt x="10" y="225"/>
                  <a:pt x="10" y="225"/>
                </a:cubicBezTo>
                <a:cubicBezTo>
                  <a:pt x="10" y="225"/>
                  <a:pt x="10" y="225"/>
                  <a:pt x="10" y="225"/>
                </a:cubicBezTo>
                <a:cubicBezTo>
                  <a:pt x="10" y="225"/>
                  <a:pt x="10" y="225"/>
                  <a:pt x="10" y="225"/>
                </a:cubicBezTo>
                <a:cubicBezTo>
                  <a:pt x="10" y="225"/>
                  <a:pt x="10" y="225"/>
                  <a:pt x="10" y="226"/>
                </a:cubicBezTo>
                <a:cubicBezTo>
                  <a:pt x="10" y="226"/>
                  <a:pt x="10" y="226"/>
                  <a:pt x="10" y="226"/>
                </a:cubicBezTo>
                <a:cubicBezTo>
                  <a:pt x="10" y="226"/>
                  <a:pt x="10" y="226"/>
                  <a:pt x="10" y="226"/>
                </a:cubicBezTo>
                <a:cubicBezTo>
                  <a:pt x="10" y="226"/>
                  <a:pt x="9" y="226"/>
                  <a:pt x="9" y="226"/>
                </a:cubicBezTo>
                <a:cubicBezTo>
                  <a:pt x="9" y="226"/>
                  <a:pt x="9" y="226"/>
                  <a:pt x="9" y="226"/>
                </a:cubicBezTo>
                <a:cubicBezTo>
                  <a:pt x="9" y="226"/>
                  <a:pt x="9" y="226"/>
                  <a:pt x="9" y="226"/>
                </a:cubicBezTo>
                <a:close/>
                <a:moveTo>
                  <a:pt x="12" y="226"/>
                </a:moveTo>
                <a:cubicBezTo>
                  <a:pt x="12" y="226"/>
                  <a:pt x="12" y="226"/>
                  <a:pt x="12" y="226"/>
                </a:cubicBezTo>
                <a:cubicBezTo>
                  <a:pt x="12" y="226"/>
                  <a:pt x="12" y="226"/>
                  <a:pt x="12" y="226"/>
                </a:cubicBezTo>
                <a:cubicBezTo>
                  <a:pt x="12" y="226"/>
                  <a:pt x="12" y="226"/>
                  <a:pt x="12" y="226"/>
                </a:cubicBezTo>
                <a:cubicBezTo>
                  <a:pt x="12" y="226"/>
                  <a:pt x="12" y="226"/>
                  <a:pt x="12" y="227"/>
                </a:cubicBezTo>
                <a:cubicBezTo>
                  <a:pt x="12" y="227"/>
                  <a:pt x="12" y="227"/>
                  <a:pt x="12" y="227"/>
                </a:cubicBezTo>
                <a:cubicBezTo>
                  <a:pt x="12" y="227"/>
                  <a:pt x="12" y="227"/>
                  <a:pt x="12" y="227"/>
                </a:cubicBezTo>
                <a:cubicBezTo>
                  <a:pt x="12" y="227"/>
                  <a:pt x="13" y="227"/>
                  <a:pt x="13" y="227"/>
                </a:cubicBezTo>
                <a:cubicBezTo>
                  <a:pt x="13" y="227"/>
                  <a:pt x="13" y="227"/>
                  <a:pt x="13" y="227"/>
                </a:cubicBezTo>
                <a:cubicBezTo>
                  <a:pt x="13" y="226"/>
                  <a:pt x="13" y="226"/>
                  <a:pt x="13" y="226"/>
                </a:cubicBezTo>
                <a:cubicBezTo>
                  <a:pt x="13" y="226"/>
                  <a:pt x="12" y="226"/>
                  <a:pt x="12" y="226"/>
                </a:cubicBezTo>
                <a:cubicBezTo>
                  <a:pt x="12" y="226"/>
                  <a:pt x="12" y="226"/>
                  <a:pt x="12" y="226"/>
                </a:cubicBezTo>
                <a:close/>
                <a:moveTo>
                  <a:pt x="12" y="223"/>
                </a:moveTo>
                <a:cubicBezTo>
                  <a:pt x="12" y="223"/>
                  <a:pt x="12" y="223"/>
                  <a:pt x="12" y="223"/>
                </a:cubicBezTo>
                <a:cubicBezTo>
                  <a:pt x="12" y="223"/>
                  <a:pt x="12" y="224"/>
                  <a:pt x="12" y="224"/>
                </a:cubicBezTo>
                <a:cubicBezTo>
                  <a:pt x="12" y="224"/>
                  <a:pt x="12" y="224"/>
                  <a:pt x="12" y="224"/>
                </a:cubicBezTo>
                <a:cubicBezTo>
                  <a:pt x="12" y="224"/>
                  <a:pt x="12" y="224"/>
                  <a:pt x="12" y="224"/>
                </a:cubicBezTo>
                <a:cubicBezTo>
                  <a:pt x="12" y="224"/>
                  <a:pt x="12" y="224"/>
                  <a:pt x="12" y="224"/>
                </a:cubicBezTo>
                <a:cubicBezTo>
                  <a:pt x="12" y="224"/>
                  <a:pt x="12" y="224"/>
                  <a:pt x="12" y="224"/>
                </a:cubicBezTo>
                <a:cubicBezTo>
                  <a:pt x="12" y="225"/>
                  <a:pt x="12" y="225"/>
                  <a:pt x="12" y="225"/>
                </a:cubicBezTo>
                <a:cubicBezTo>
                  <a:pt x="12" y="225"/>
                  <a:pt x="12" y="225"/>
                  <a:pt x="12" y="225"/>
                </a:cubicBezTo>
                <a:cubicBezTo>
                  <a:pt x="12" y="225"/>
                  <a:pt x="12" y="225"/>
                  <a:pt x="12" y="225"/>
                </a:cubicBezTo>
                <a:cubicBezTo>
                  <a:pt x="12" y="225"/>
                  <a:pt x="12" y="225"/>
                  <a:pt x="12" y="225"/>
                </a:cubicBezTo>
                <a:cubicBezTo>
                  <a:pt x="12" y="225"/>
                  <a:pt x="12" y="225"/>
                  <a:pt x="12" y="225"/>
                </a:cubicBezTo>
                <a:cubicBezTo>
                  <a:pt x="12" y="225"/>
                  <a:pt x="13" y="225"/>
                  <a:pt x="13" y="225"/>
                </a:cubicBezTo>
                <a:cubicBezTo>
                  <a:pt x="13" y="225"/>
                  <a:pt x="13" y="226"/>
                  <a:pt x="13" y="226"/>
                </a:cubicBezTo>
                <a:cubicBezTo>
                  <a:pt x="13" y="226"/>
                  <a:pt x="14" y="226"/>
                  <a:pt x="14" y="226"/>
                </a:cubicBezTo>
                <a:cubicBezTo>
                  <a:pt x="14" y="226"/>
                  <a:pt x="14" y="226"/>
                  <a:pt x="14" y="226"/>
                </a:cubicBezTo>
                <a:cubicBezTo>
                  <a:pt x="14" y="226"/>
                  <a:pt x="14" y="226"/>
                  <a:pt x="14" y="226"/>
                </a:cubicBezTo>
                <a:cubicBezTo>
                  <a:pt x="14" y="226"/>
                  <a:pt x="14" y="226"/>
                  <a:pt x="14" y="225"/>
                </a:cubicBezTo>
                <a:cubicBezTo>
                  <a:pt x="14" y="225"/>
                  <a:pt x="14" y="225"/>
                  <a:pt x="14" y="225"/>
                </a:cubicBezTo>
                <a:cubicBezTo>
                  <a:pt x="14" y="225"/>
                  <a:pt x="14" y="225"/>
                  <a:pt x="14" y="225"/>
                </a:cubicBezTo>
                <a:cubicBezTo>
                  <a:pt x="13" y="225"/>
                  <a:pt x="13" y="225"/>
                  <a:pt x="13" y="225"/>
                </a:cubicBezTo>
                <a:cubicBezTo>
                  <a:pt x="13" y="225"/>
                  <a:pt x="13" y="225"/>
                  <a:pt x="13" y="225"/>
                </a:cubicBezTo>
                <a:cubicBezTo>
                  <a:pt x="13" y="225"/>
                  <a:pt x="13" y="225"/>
                  <a:pt x="13" y="225"/>
                </a:cubicBezTo>
                <a:cubicBezTo>
                  <a:pt x="13" y="225"/>
                  <a:pt x="13" y="225"/>
                  <a:pt x="13" y="225"/>
                </a:cubicBezTo>
                <a:cubicBezTo>
                  <a:pt x="13" y="225"/>
                  <a:pt x="13" y="225"/>
                  <a:pt x="13" y="225"/>
                </a:cubicBezTo>
                <a:cubicBezTo>
                  <a:pt x="13" y="225"/>
                  <a:pt x="14" y="225"/>
                  <a:pt x="14" y="225"/>
                </a:cubicBezTo>
                <a:cubicBezTo>
                  <a:pt x="14" y="225"/>
                  <a:pt x="14" y="225"/>
                  <a:pt x="14" y="225"/>
                </a:cubicBezTo>
                <a:cubicBezTo>
                  <a:pt x="14" y="225"/>
                  <a:pt x="14" y="225"/>
                  <a:pt x="14" y="225"/>
                </a:cubicBezTo>
                <a:cubicBezTo>
                  <a:pt x="14" y="224"/>
                  <a:pt x="14" y="224"/>
                  <a:pt x="14" y="224"/>
                </a:cubicBezTo>
                <a:cubicBezTo>
                  <a:pt x="14" y="224"/>
                  <a:pt x="14" y="224"/>
                  <a:pt x="14" y="224"/>
                </a:cubicBezTo>
                <a:cubicBezTo>
                  <a:pt x="14" y="224"/>
                  <a:pt x="14" y="224"/>
                  <a:pt x="14" y="224"/>
                </a:cubicBezTo>
                <a:cubicBezTo>
                  <a:pt x="14" y="224"/>
                  <a:pt x="14" y="224"/>
                  <a:pt x="14" y="224"/>
                </a:cubicBezTo>
                <a:cubicBezTo>
                  <a:pt x="14" y="224"/>
                  <a:pt x="14" y="224"/>
                  <a:pt x="14" y="224"/>
                </a:cubicBezTo>
                <a:cubicBezTo>
                  <a:pt x="13" y="224"/>
                  <a:pt x="13" y="224"/>
                  <a:pt x="13" y="224"/>
                </a:cubicBezTo>
                <a:cubicBezTo>
                  <a:pt x="13" y="224"/>
                  <a:pt x="13" y="224"/>
                  <a:pt x="13" y="224"/>
                </a:cubicBezTo>
                <a:cubicBezTo>
                  <a:pt x="13" y="224"/>
                  <a:pt x="13" y="224"/>
                  <a:pt x="13" y="224"/>
                </a:cubicBezTo>
                <a:cubicBezTo>
                  <a:pt x="13" y="224"/>
                  <a:pt x="13" y="224"/>
                  <a:pt x="13" y="224"/>
                </a:cubicBezTo>
                <a:cubicBezTo>
                  <a:pt x="13" y="224"/>
                  <a:pt x="13" y="223"/>
                  <a:pt x="13" y="223"/>
                </a:cubicBezTo>
                <a:cubicBezTo>
                  <a:pt x="13" y="223"/>
                  <a:pt x="14" y="223"/>
                  <a:pt x="14" y="223"/>
                </a:cubicBezTo>
                <a:cubicBezTo>
                  <a:pt x="14" y="223"/>
                  <a:pt x="13" y="223"/>
                  <a:pt x="13" y="223"/>
                </a:cubicBezTo>
                <a:cubicBezTo>
                  <a:pt x="13" y="223"/>
                  <a:pt x="13" y="223"/>
                  <a:pt x="13" y="222"/>
                </a:cubicBezTo>
                <a:cubicBezTo>
                  <a:pt x="13" y="222"/>
                  <a:pt x="13" y="223"/>
                  <a:pt x="13" y="223"/>
                </a:cubicBezTo>
                <a:cubicBezTo>
                  <a:pt x="13" y="223"/>
                  <a:pt x="13" y="223"/>
                  <a:pt x="13" y="223"/>
                </a:cubicBezTo>
                <a:cubicBezTo>
                  <a:pt x="13" y="223"/>
                  <a:pt x="13" y="223"/>
                  <a:pt x="13" y="223"/>
                </a:cubicBezTo>
                <a:cubicBezTo>
                  <a:pt x="13" y="223"/>
                  <a:pt x="13" y="223"/>
                  <a:pt x="12" y="223"/>
                </a:cubicBezTo>
                <a:cubicBezTo>
                  <a:pt x="12" y="223"/>
                  <a:pt x="12" y="223"/>
                  <a:pt x="12" y="223"/>
                </a:cubicBezTo>
                <a:cubicBezTo>
                  <a:pt x="12" y="223"/>
                  <a:pt x="12" y="223"/>
                  <a:pt x="12" y="223"/>
                </a:cubicBezTo>
                <a:cubicBezTo>
                  <a:pt x="12" y="223"/>
                  <a:pt x="12" y="223"/>
                  <a:pt x="12" y="223"/>
                </a:cubicBezTo>
                <a:close/>
                <a:moveTo>
                  <a:pt x="12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12" y="220"/>
                  <a:pt x="12" y="220"/>
                  <a:pt x="12" y="220"/>
                </a:cubicBezTo>
                <a:cubicBezTo>
                  <a:pt x="12" y="220"/>
                  <a:pt x="12" y="220"/>
                  <a:pt x="12" y="220"/>
                </a:cubicBezTo>
                <a:cubicBezTo>
                  <a:pt x="12" y="221"/>
                  <a:pt x="12" y="220"/>
                  <a:pt x="13" y="221"/>
                </a:cubicBezTo>
                <a:cubicBezTo>
                  <a:pt x="13" y="221"/>
                  <a:pt x="13" y="221"/>
                  <a:pt x="13" y="221"/>
                </a:cubicBezTo>
                <a:cubicBezTo>
                  <a:pt x="13" y="221"/>
                  <a:pt x="13" y="221"/>
                  <a:pt x="13" y="221"/>
                </a:cubicBezTo>
                <a:cubicBezTo>
                  <a:pt x="13" y="221"/>
                  <a:pt x="13" y="221"/>
                  <a:pt x="13" y="221"/>
                </a:cubicBezTo>
                <a:cubicBezTo>
                  <a:pt x="13" y="221"/>
                  <a:pt x="13" y="221"/>
                  <a:pt x="13" y="221"/>
                </a:cubicBezTo>
                <a:cubicBezTo>
                  <a:pt x="14" y="221"/>
                  <a:pt x="14" y="221"/>
                  <a:pt x="14" y="221"/>
                </a:cubicBezTo>
                <a:cubicBezTo>
                  <a:pt x="14" y="221"/>
                  <a:pt x="14" y="221"/>
                  <a:pt x="14" y="221"/>
                </a:cubicBezTo>
                <a:cubicBezTo>
                  <a:pt x="14" y="220"/>
                  <a:pt x="14" y="220"/>
                  <a:pt x="14" y="220"/>
                </a:cubicBezTo>
                <a:cubicBezTo>
                  <a:pt x="14" y="220"/>
                  <a:pt x="14" y="220"/>
                  <a:pt x="14" y="220"/>
                </a:cubicBezTo>
                <a:cubicBezTo>
                  <a:pt x="14" y="220"/>
                  <a:pt x="14" y="220"/>
                  <a:pt x="14" y="219"/>
                </a:cubicBezTo>
                <a:cubicBezTo>
                  <a:pt x="14" y="219"/>
                  <a:pt x="14" y="219"/>
                  <a:pt x="14" y="219"/>
                </a:cubicBezTo>
                <a:cubicBezTo>
                  <a:pt x="14" y="219"/>
                  <a:pt x="14" y="219"/>
                  <a:pt x="14" y="219"/>
                </a:cubicBezTo>
                <a:cubicBezTo>
                  <a:pt x="14" y="219"/>
                  <a:pt x="14" y="219"/>
                  <a:pt x="14" y="219"/>
                </a:cubicBezTo>
                <a:cubicBezTo>
                  <a:pt x="14" y="219"/>
                  <a:pt x="14" y="219"/>
                  <a:pt x="14" y="219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19"/>
                  <a:pt x="13" y="219"/>
                  <a:pt x="13" y="219"/>
                </a:cubicBezTo>
                <a:cubicBezTo>
                  <a:pt x="13" y="219"/>
                  <a:pt x="12" y="219"/>
                  <a:pt x="12" y="219"/>
                </a:cubicBezTo>
                <a:cubicBezTo>
                  <a:pt x="12" y="219"/>
                  <a:pt x="12" y="219"/>
                  <a:pt x="12" y="219"/>
                </a:cubicBezTo>
                <a:cubicBezTo>
                  <a:pt x="12" y="219"/>
                  <a:pt x="12" y="220"/>
                  <a:pt x="12" y="220"/>
                </a:cubicBezTo>
                <a:cubicBezTo>
                  <a:pt x="12" y="220"/>
                  <a:pt x="12" y="220"/>
                  <a:pt x="12" y="220"/>
                </a:cubicBezTo>
                <a:close/>
                <a:moveTo>
                  <a:pt x="15" y="222"/>
                </a:moveTo>
                <a:cubicBezTo>
                  <a:pt x="15" y="222"/>
                  <a:pt x="15" y="222"/>
                  <a:pt x="15" y="222"/>
                </a:cubicBezTo>
                <a:cubicBezTo>
                  <a:pt x="15" y="222"/>
                  <a:pt x="15" y="222"/>
                  <a:pt x="15" y="222"/>
                </a:cubicBezTo>
                <a:cubicBezTo>
                  <a:pt x="15" y="222"/>
                  <a:pt x="15" y="222"/>
                  <a:pt x="15" y="222"/>
                </a:cubicBezTo>
                <a:cubicBezTo>
                  <a:pt x="15" y="222"/>
                  <a:pt x="15" y="221"/>
                  <a:pt x="15" y="221"/>
                </a:cubicBezTo>
                <a:cubicBezTo>
                  <a:pt x="15" y="221"/>
                  <a:pt x="15" y="221"/>
                  <a:pt x="15" y="221"/>
                </a:cubicBezTo>
                <a:cubicBezTo>
                  <a:pt x="15" y="221"/>
                  <a:pt x="15" y="221"/>
                  <a:pt x="15" y="221"/>
                </a:cubicBezTo>
                <a:cubicBezTo>
                  <a:pt x="15" y="221"/>
                  <a:pt x="15" y="221"/>
                  <a:pt x="15" y="221"/>
                </a:cubicBezTo>
                <a:cubicBezTo>
                  <a:pt x="15" y="221"/>
                  <a:pt x="15" y="221"/>
                  <a:pt x="14" y="221"/>
                </a:cubicBezTo>
                <a:cubicBezTo>
                  <a:pt x="14" y="221"/>
                  <a:pt x="14" y="221"/>
                  <a:pt x="14" y="221"/>
                </a:cubicBezTo>
                <a:cubicBezTo>
                  <a:pt x="15" y="222"/>
                  <a:pt x="15" y="222"/>
                  <a:pt x="15" y="222"/>
                </a:cubicBezTo>
                <a:cubicBezTo>
                  <a:pt x="15" y="222"/>
                  <a:pt x="15" y="222"/>
                  <a:pt x="15" y="222"/>
                </a:cubicBezTo>
                <a:close/>
                <a:moveTo>
                  <a:pt x="27" y="338"/>
                </a:moveTo>
                <a:cubicBezTo>
                  <a:pt x="27" y="338"/>
                  <a:pt x="27" y="338"/>
                  <a:pt x="27" y="338"/>
                </a:cubicBezTo>
                <a:cubicBezTo>
                  <a:pt x="27" y="338"/>
                  <a:pt x="27" y="338"/>
                  <a:pt x="27" y="338"/>
                </a:cubicBezTo>
                <a:cubicBezTo>
                  <a:pt x="27" y="338"/>
                  <a:pt x="27" y="338"/>
                  <a:pt x="27" y="337"/>
                </a:cubicBezTo>
                <a:cubicBezTo>
                  <a:pt x="27" y="337"/>
                  <a:pt x="27" y="337"/>
                  <a:pt x="27" y="337"/>
                </a:cubicBezTo>
                <a:cubicBezTo>
                  <a:pt x="27" y="337"/>
                  <a:pt x="27" y="337"/>
                  <a:pt x="26" y="337"/>
                </a:cubicBezTo>
                <a:cubicBezTo>
                  <a:pt x="26" y="337"/>
                  <a:pt x="26" y="337"/>
                  <a:pt x="26" y="337"/>
                </a:cubicBezTo>
                <a:cubicBezTo>
                  <a:pt x="26" y="337"/>
                  <a:pt x="26" y="337"/>
                  <a:pt x="26" y="337"/>
                </a:cubicBezTo>
                <a:cubicBezTo>
                  <a:pt x="26" y="338"/>
                  <a:pt x="27" y="338"/>
                  <a:pt x="27" y="338"/>
                </a:cubicBezTo>
                <a:cubicBezTo>
                  <a:pt x="27" y="338"/>
                  <a:pt x="27" y="338"/>
                  <a:pt x="27" y="338"/>
                </a:cubicBezTo>
                <a:cubicBezTo>
                  <a:pt x="27" y="338"/>
                  <a:pt x="27" y="338"/>
                  <a:pt x="27" y="338"/>
                </a:cubicBezTo>
                <a:cubicBezTo>
                  <a:pt x="27" y="338"/>
                  <a:pt x="27" y="338"/>
                  <a:pt x="27" y="338"/>
                </a:cubicBezTo>
                <a:close/>
                <a:moveTo>
                  <a:pt x="57" y="352"/>
                </a:moveTo>
                <a:cubicBezTo>
                  <a:pt x="57" y="352"/>
                  <a:pt x="57" y="352"/>
                  <a:pt x="57" y="352"/>
                </a:cubicBezTo>
                <a:cubicBezTo>
                  <a:pt x="57" y="352"/>
                  <a:pt x="57" y="352"/>
                  <a:pt x="57" y="352"/>
                </a:cubicBezTo>
                <a:cubicBezTo>
                  <a:pt x="57" y="352"/>
                  <a:pt x="57" y="353"/>
                  <a:pt x="58" y="353"/>
                </a:cubicBezTo>
                <a:cubicBezTo>
                  <a:pt x="58" y="353"/>
                  <a:pt x="58" y="353"/>
                  <a:pt x="58" y="353"/>
                </a:cubicBezTo>
                <a:cubicBezTo>
                  <a:pt x="58" y="353"/>
                  <a:pt x="58" y="353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2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6" y="352"/>
                  <a:pt x="55" y="352"/>
                </a:cubicBezTo>
                <a:cubicBezTo>
                  <a:pt x="55" y="352"/>
                  <a:pt x="55" y="352"/>
                  <a:pt x="55" y="352"/>
                </a:cubicBezTo>
                <a:cubicBezTo>
                  <a:pt x="55" y="352"/>
                  <a:pt x="56" y="352"/>
                  <a:pt x="56" y="352"/>
                </a:cubicBezTo>
                <a:cubicBezTo>
                  <a:pt x="56" y="352"/>
                  <a:pt x="56" y="353"/>
                  <a:pt x="56" y="353"/>
                </a:cubicBezTo>
                <a:cubicBezTo>
                  <a:pt x="56" y="353"/>
                  <a:pt x="56" y="353"/>
                  <a:pt x="56" y="353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7" y="352"/>
                  <a:pt x="57" y="352"/>
                </a:cubicBezTo>
                <a:close/>
                <a:moveTo>
                  <a:pt x="57" y="349"/>
                </a:moveTo>
                <a:cubicBezTo>
                  <a:pt x="57" y="349"/>
                  <a:pt x="57" y="349"/>
                  <a:pt x="57" y="349"/>
                </a:cubicBezTo>
                <a:cubicBezTo>
                  <a:pt x="57" y="349"/>
                  <a:pt x="58" y="349"/>
                  <a:pt x="58" y="348"/>
                </a:cubicBezTo>
                <a:cubicBezTo>
                  <a:pt x="58" y="348"/>
                  <a:pt x="57" y="348"/>
                  <a:pt x="57" y="348"/>
                </a:cubicBezTo>
                <a:cubicBezTo>
                  <a:pt x="57" y="348"/>
                  <a:pt x="57" y="348"/>
                  <a:pt x="57" y="348"/>
                </a:cubicBezTo>
                <a:cubicBezTo>
                  <a:pt x="57" y="348"/>
                  <a:pt x="57" y="348"/>
                  <a:pt x="57" y="348"/>
                </a:cubicBezTo>
                <a:cubicBezTo>
                  <a:pt x="57" y="348"/>
                  <a:pt x="57" y="348"/>
                  <a:pt x="57" y="348"/>
                </a:cubicBezTo>
                <a:cubicBezTo>
                  <a:pt x="57" y="348"/>
                  <a:pt x="57" y="348"/>
                  <a:pt x="57" y="348"/>
                </a:cubicBezTo>
                <a:cubicBezTo>
                  <a:pt x="57" y="348"/>
                  <a:pt x="57" y="348"/>
                  <a:pt x="57" y="348"/>
                </a:cubicBezTo>
                <a:cubicBezTo>
                  <a:pt x="57" y="348"/>
                  <a:pt x="57" y="349"/>
                  <a:pt x="57" y="349"/>
                </a:cubicBezTo>
                <a:cubicBezTo>
                  <a:pt x="57" y="349"/>
                  <a:pt x="57" y="349"/>
                  <a:pt x="57" y="349"/>
                </a:cubicBezTo>
                <a:cubicBezTo>
                  <a:pt x="57" y="349"/>
                  <a:pt x="57" y="349"/>
                  <a:pt x="57" y="349"/>
                </a:cubicBezTo>
                <a:cubicBezTo>
                  <a:pt x="57" y="349"/>
                  <a:pt x="57" y="349"/>
                  <a:pt x="57" y="349"/>
                </a:cubicBezTo>
                <a:cubicBezTo>
                  <a:pt x="57" y="349"/>
                  <a:pt x="57" y="349"/>
                  <a:pt x="57" y="349"/>
                </a:cubicBezTo>
                <a:close/>
                <a:moveTo>
                  <a:pt x="60" y="351"/>
                </a:moveTo>
                <a:cubicBezTo>
                  <a:pt x="60" y="351"/>
                  <a:pt x="60" y="351"/>
                  <a:pt x="60" y="351"/>
                </a:cubicBezTo>
                <a:cubicBezTo>
                  <a:pt x="60" y="351"/>
                  <a:pt x="60" y="351"/>
                  <a:pt x="60" y="351"/>
                </a:cubicBezTo>
                <a:cubicBezTo>
                  <a:pt x="60" y="351"/>
                  <a:pt x="60" y="351"/>
                  <a:pt x="60" y="351"/>
                </a:cubicBezTo>
                <a:cubicBezTo>
                  <a:pt x="60" y="351"/>
                  <a:pt x="60" y="351"/>
                  <a:pt x="60" y="351"/>
                </a:cubicBezTo>
                <a:cubicBezTo>
                  <a:pt x="60" y="351"/>
                  <a:pt x="60" y="351"/>
                  <a:pt x="60" y="351"/>
                </a:cubicBezTo>
                <a:cubicBezTo>
                  <a:pt x="60" y="351"/>
                  <a:pt x="60" y="351"/>
                  <a:pt x="60" y="351"/>
                </a:cubicBezTo>
                <a:cubicBezTo>
                  <a:pt x="60" y="350"/>
                  <a:pt x="60" y="350"/>
                  <a:pt x="60" y="350"/>
                </a:cubicBezTo>
                <a:cubicBezTo>
                  <a:pt x="60" y="350"/>
                  <a:pt x="60" y="350"/>
                  <a:pt x="60" y="350"/>
                </a:cubicBezTo>
                <a:cubicBezTo>
                  <a:pt x="60" y="350"/>
                  <a:pt x="59" y="350"/>
                  <a:pt x="59" y="350"/>
                </a:cubicBezTo>
                <a:cubicBezTo>
                  <a:pt x="59" y="350"/>
                  <a:pt x="59" y="350"/>
                  <a:pt x="59" y="350"/>
                </a:cubicBezTo>
                <a:cubicBezTo>
                  <a:pt x="59" y="350"/>
                  <a:pt x="59" y="350"/>
                  <a:pt x="59" y="350"/>
                </a:cubicBezTo>
                <a:cubicBezTo>
                  <a:pt x="59" y="350"/>
                  <a:pt x="59" y="350"/>
                  <a:pt x="59" y="350"/>
                </a:cubicBezTo>
                <a:cubicBezTo>
                  <a:pt x="59" y="350"/>
                  <a:pt x="59" y="350"/>
                  <a:pt x="59" y="350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8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50"/>
                  <a:pt x="59" y="350"/>
                </a:cubicBezTo>
                <a:cubicBezTo>
                  <a:pt x="59" y="350"/>
                  <a:pt x="59" y="350"/>
                  <a:pt x="59" y="350"/>
                </a:cubicBezTo>
                <a:cubicBezTo>
                  <a:pt x="59" y="350"/>
                  <a:pt x="59" y="350"/>
                  <a:pt x="59" y="350"/>
                </a:cubicBezTo>
                <a:cubicBezTo>
                  <a:pt x="58" y="350"/>
                  <a:pt x="58" y="350"/>
                  <a:pt x="58" y="350"/>
                </a:cubicBezTo>
                <a:cubicBezTo>
                  <a:pt x="58" y="350"/>
                  <a:pt x="58" y="350"/>
                  <a:pt x="58" y="350"/>
                </a:cubicBezTo>
                <a:cubicBezTo>
                  <a:pt x="58" y="350"/>
                  <a:pt x="59" y="350"/>
                  <a:pt x="59" y="351"/>
                </a:cubicBezTo>
                <a:cubicBezTo>
                  <a:pt x="59" y="351"/>
                  <a:pt x="59" y="351"/>
                  <a:pt x="59" y="351"/>
                </a:cubicBezTo>
                <a:cubicBezTo>
                  <a:pt x="59" y="351"/>
                  <a:pt x="59" y="351"/>
                  <a:pt x="59" y="351"/>
                </a:cubicBezTo>
                <a:cubicBezTo>
                  <a:pt x="59" y="351"/>
                  <a:pt x="59" y="351"/>
                  <a:pt x="59" y="351"/>
                </a:cubicBezTo>
                <a:cubicBezTo>
                  <a:pt x="59" y="351"/>
                  <a:pt x="59" y="351"/>
                  <a:pt x="60" y="351"/>
                </a:cubicBezTo>
                <a:close/>
                <a:moveTo>
                  <a:pt x="60" y="352"/>
                </a:moveTo>
                <a:cubicBezTo>
                  <a:pt x="60" y="352"/>
                  <a:pt x="60" y="352"/>
                  <a:pt x="60" y="352"/>
                </a:cubicBezTo>
                <a:cubicBezTo>
                  <a:pt x="60" y="352"/>
                  <a:pt x="60" y="352"/>
                  <a:pt x="60" y="352"/>
                </a:cubicBezTo>
                <a:cubicBezTo>
                  <a:pt x="60" y="352"/>
                  <a:pt x="60" y="352"/>
                  <a:pt x="60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9" y="352"/>
                  <a:pt x="60" y="352"/>
                  <a:pt x="60" y="352"/>
                </a:cubicBezTo>
                <a:cubicBezTo>
                  <a:pt x="60" y="352"/>
                  <a:pt x="60" y="352"/>
                  <a:pt x="60" y="352"/>
                </a:cubicBezTo>
                <a:cubicBezTo>
                  <a:pt x="60" y="352"/>
                  <a:pt x="60" y="352"/>
                  <a:pt x="60" y="352"/>
                </a:cubicBezTo>
                <a:cubicBezTo>
                  <a:pt x="60" y="352"/>
                  <a:pt x="60" y="352"/>
                  <a:pt x="60" y="352"/>
                </a:cubicBezTo>
                <a:cubicBezTo>
                  <a:pt x="61" y="352"/>
                  <a:pt x="60" y="352"/>
                  <a:pt x="60" y="352"/>
                </a:cubicBezTo>
                <a:cubicBezTo>
                  <a:pt x="60" y="352"/>
                  <a:pt x="60" y="352"/>
                  <a:pt x="60" y="352"/>
                </a:cubicBezTo>
                <a:close/>
                <a:moveTo>
                  <a:pt x="4" y="229"/>
                </a:moveTo>
                <a:cubicBezTo>
                  <a:pt x="4" y="229"/>
                  <a:pt x="4" y="230"/>
                  <a:pt x="4" y="230"/>
                </a:cubicBezTo>
                <a:cubicBezTo>
                  <a:pt x="4" y="230"/>
                  <a:pt x="4" y="230"/>
                  <a:pt x="4" y="230"/>
                </a:cubicBezTo>
                <a:cubicBezTo>
                  <a:pt x="4" y="230"/>
                  <a:pt x="5" y="230"/>
                  <a:pt x="5" y="230"/>
                </a:cubicBezTo>
                <a:cubicBezTo>
                  <a:pt x="5" y="230"/>
                  <a:pt x="5" y="230"/>
                  <a:pt x="5" y="230"/>
                </a:cubicBezTo>
                <a:cubicBezTo>
                  <a:pt x="5" y="230"/>
                  <a:pt x="5" y="230"/>
                  <a:pt x="5" y="230"/>
                </a:cubicBezTo>
                <a:cubicBezTo>
                  <a:pt x="5" y="230"/>
                  <a:pt x="5" y="230"/>
                  <a:pt x="5" y="230"/>
                </a:cubicBezTo>
                <a:cubicBezTo>
                  <a:pt x="5" y="230"/>
                  <a:pt x="5" y="230"/>
                  <a:pt x="5" y="230"/>
                </a:cubicBezTo>
                <a:cubicBezTo>
                  <a:pt x="5" y="230"/>
                  <a:pt x="5" y="230"/>
                  <a:pt x="5" y="230"/>
                </a:cubicBezTo>
                <a:cubicBezTo>
                  <a:pt x="5" y="229"/>
                  <a:pt x="5" y="229"/>
                  <a:pt x="5" y="229"/>
                </a:cubicBezTo>
                <a:cubicBezTo>
                  <a:pt x="5" y="229"/>
                  <a:pt x="5" y="229"/>
                  <a:pt x="5" y="229"/>
                </a:cubicBezTo>
                <a:cubicBezTo>
                  <a:pt x="4" y="229"/>
                  <a:pt x="4" y="229"/>
                  <a:pt x="4" y="229"/>
                </a:cubicBezTo>
                <a:cubicBezTo>
                  <a:pt x="4" y="229"/>
                  <a:pt x="4" y="229"/>
                  <a:pt x="4" y="229"/>
                </a:cubicBezTo>
                <a:close/>
                <a:moveTo>
                  <a:pt x="7" y="228"/>
                </a:moveTo>
                <a:cubicBezTo>
                  <a:pt x="7" y="228"/>
                  <a:pt x="7" y="228"/>
                  <a:pt x="7" y="228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8"/>
                  <a:pt x="7" y="228"/>
                  <a:pt x="7" y="228"/>
                </a:cubicBezTo>
                <a:cubicBezTo>
                  <a:pt x="7" y="228"/>
                  <a:pt x="7" y="228"/>
                  <a:pt x="7" y="228"/>
                </a:cubicBezTo>
                <a:close/>
                <a:moveTo>
                  <a:pt x="7" y="218"/>
                </a:moveTo>
                <a:cubicBezTo>
                  <a:pt x="7" y="218"/>
                  <a:pt x="7" y="218"/>
                  <a:pt x="7" y="218"/>
                </a:cubicBezTo>
                <a:cubicBezTo>
                  <a:pt x="7" y="218"/>
                  <a:pt x="7" y="218"/>
                  <a:pt x="7" y="218"/>
                </a:cubicBezTo>
                <a:cubicBezTo>
                  <a:pt x="7" y="218"/>
                  <a:pt x="7" y="218"/>
                  <a:pt x="7" y="218"/>
                </a:cubicBezTo>
                <a:cubicBezTo>
                  <a:pt x="7" y="218"/>
                  <a:pt x="7" y="218"/>
                  <a:pt x="7" y="218"/>
                </a:cubicBezTo>
                <a:cubicBezTo>
                  <a:pt x="7" y="218"/>
                  <a:pt x="7" y="218"/>
                  <a:pt x="7" y="218"/>
                </a:cubicBezTo>
                <a:cubicBezTo>
                  <a:pt x="8" y="218"/>
                  <a:pt x="8" y="218"/>
                  <a:pt x="8" y="218"/>
                </a:cubicBezTo>
                <a:cubicBezTo>
                  <a:pt x="8" y="218"/>
                  <a:pt x="8" y="218"/>
                  <a:pt x="8" y="218"/>
                </a:cubicBezTo>
                <a:cubicBezTo>
                  <a:pt x="8" y="218"/>
                  <a:pt x="8" y="218"/>
                  <a:pt x="8" y="218"/>
                </a:cubicBezTo>
                <a:cubicBezTo>
                  <a:pt x="8" y="218"/>
                  <a:pt x="8" y="217"/>
                  <a:pt x="8" y="217"/>
                </a:cubicBezTo>
                <a:cubicBezTo>
                  <a:pt x="8" y="217"/>
                  <a:pt x="8" y="217"/>
                  <a:pt x="8" y="217"/>
                </a:cubicBezTo>
                <a:cubicBezTo>
                  <a:pt x="8" y="217"/>
                  <a:pt x="8" y="217"/>
                  <a:pt x="8" y="217"/>
                </a:cubicBezTo>
                <a:cubicBezTo>
                  <a:pt x="8" y="217"/>
                  <a:pt x="8" y="217"/>
                  <a:pt x="8" y="217"/>
                </a:cubicBezTo>
                <a:cubicBezTo>
                  <a:pt x="8" y="217"/>
                  <a:pt x="8" y="217"/>
                  <a:pt x="8" y="217"/>
                </a:cubicBezTo>
                <a:cubicBezTo>
                  <a:pt x="8" y="217"/>
                  <a:pt x="8" y="217"/>
                  <a:pt x="8" y="217"/>
                </a:cubicBezTo>
                <a:cubicBezTo>
                  <a:pt x="8" y="217"/>
                  <a:pt x="8" y="217"/>
                  <a:pt x="7" y="217"/>
                </a:cubicBezTo>
                <a:cubicBezTo>
                  <a:pt x="7" y="217"/>
                  <a:pt x="7" y="217"/>
                  <a:pt x="7" y="217"/>
                </a:cubicBezTo>
                <a:cubicBezTo>
                  <a:pt x="7" y="217"/>
                  <a:pt x="7" y="217"/>
                  <a:pt x="7" y="217"/>
                </a:cubicBezTo>
                <a:cubicBezTo>
                  <a:pt x="7" y="217"/>
                  <a:pt x="7" y="217"/>
                  <a:pt x="7" y="217"/>
                </a:cubicBezTo>
                <a:cubicBezTo>
                  <a:pt x="7" y="217"/>
                  <a:pt x="7" y="217"/>
                  <a:pt x="7" y="218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7" name="Freeform 689">
            <a:extLst>
              <a:ext uri="{FF2B5EF4-FFF2-40B4-BE49-F238E27FC236}">
                <a16:creationId xmlns:a16="http://schemas.microsoft.com/office/drawing/2014/main" id="{19362F4A-0154-1309-8B97-1156D44C4D8D}"/>
              </a:ext>
            </a:extLst>
          </p:cNvPr>
          <p:cNvSpPr>
            <a:spLocks/>
          </p:cNvSpPr>
          <p:nvPr/>
        </p:nvSpPr>
        <p:spPr bwMode="auto">
          <a:xfrm>
            <a:off x="1923572" y="4148231"/>
            <a:ext cx="87981" cy="84818"/>
          </a:xfrm>
          <a:custGeom>
            <a:avLst/>
            <a:gdLst>
              <a:gd name="T0" fmla="*/ 6 w 41"/>
              <a:gd name="T1" fmla="*/ 38 h 45"/>
              <a:gd name="T2" fmla="*/ 4 w 41"/>
              <a:gd name="T3" fmla="*/ 39 h 45"/>
              <a:gd name="T4" fmla="*/ 5 w 41"/>
              <a:gd name="T5" fmla="*/ 40 h 45"/>
              <a:gd name="T6" fmla="*/ 4 w 41"/>
              <a:gd name="T7" fmla="*/ 41 h 45"/>
              <a:gd name="T8" fmla="*/ 6 w 41"/>
              <a:gd name="T9" fmla="*/ 40 h 45"/>
              <a:gd name="T10" fmla="*/ 9 w 41"/>
              <a:gd name="T11" fmla="*/ 41 h 45"/>
              <a:gd name="T12" fmla="*/ 11 w 41"/>
              <a:gd name="T13" fmla="*/ 43 h 45"/>
              <a:gd name="T14" fmla="*/ 13 w 41"/>
              <a:gd name="T15" fmla="*/ 45 h 45"/>
              <a:gd name="T16" fmla="*/ 14 w 41"/>
              <a:gd name="T17" fmla="*/ 45 h 45"/>
              <a:gd name="T18" fmla="*/ 16 w 41"/>
              <a:gd name="T19" fmla="*/ 43 h 45"/>
              <a:gd name="T20" fmla="*/ 17 w 41"/>
              <a:gd name="T21" fmla="*/ 40 h 45"/>
              <a:gd name="T22" fmla="*/ 17 w 41"/>
              <a:gd name="T23" fmla="*/ 38 h 45"/>
              <a:gd name="T24" fmla="*/ 18 w 41"/>
              <a:gd name="T25" fmla="*/ 35 h 45"/>
              <a:gd name="T26" fmla="*/ 20 w 41"/>
              <a:gd name="T27" fmla="*/ 34 h 45"/>
              <a:gd name="T28" fmla="*/ 20 w 41"/>
              <a:gd name="T29" fmla="*/ 33 h 45"/>
              <a:gd name="T30" fmla="*/ 31 w 41"/>
              <a:gd name="T31" fmla="*/ 28 h 45"/>
              <a:gd name="T32" fmla="*/ 40 w 41"/>
              <a:gd name="T33" fmla="*/ 16 h 45"/>
              <a:gd name="T34" fmla="*/ 41 w 41"/>
              <a:gd name="T35" fmla="*/ 16 h 45"/>
              <a:gd name="T36" fmla="*/ 40 w 41"/>
              <a:gd name="T37" fmla="*/ 13 h 45"/>
              <a:gd name="T38" fmla="*/ 38 w 41"/>
              <a:gd name="T39" fmla="*/ 11 h 45"/>
              <a:gd name="T40" fmla="*/ 40 w 41"/>
              <a:gd name="T41" fmla="*/ 11 h 45"/>
              <a:gd name="T42" fmla="*/ 36 w 41"/>
              <a:gd name="T43" fmla="*/ 9 h 45"/>
              <a:gd name="T44" fmla="*/ 32 w 41"/>
              <a:gd name="T45" fmla="*/ 7 h 45"/>
              <a:gd name="T46" fmla="*/ 30 w 41"/>
              <a:gd name="T47" fmla="*/ 8 h 45"/>
              <a:gd name="T48" fmla="*/ 25 w 41"/>
              <a:gd name="T49" fmla="*/ 7 h 45"/>
              <a:gd name="T50" fmla="*/ 24 w 41"/>
              <a:gd name="T51" fmla="*/ 5 h 45"/>
              <a:gd name="T52" fmla="*/ 21 w 41"/>
              <a:gd name="T53" fmla="*/ 4 h 45"/>
              <a:gd name="T54" fmla="*/ 19 w 41"/>
              <a:gd name="T55" fmla="*/ 2 h 45"/>
              <a:gd name="T56" fmla="*/ 16 w 41"/>
              <a:gd name="T57" fmla="*/ 0 h 45"/>
              <a:gd name="T58" fmla="*/ 14 w 41"/>
              <a:gd name="T59" fmla="*/ 2 h 45"/>
              <a:gd name="T60" fmla="*/ 11 w 41"/>
              <a:gd name="T61" fmla="*/ 2 h 45"/>
              <a:gd name="T62" fmla="*/ 8 w 41"/>
              <a:gd name="T63" fmla="*/ 4 h 45"/>
              <a:gd name="T64" fmla="*/ 7 w 41"/>
              <a:gd name="T65" fmla="*/ 5 h 45"/>
              <a:gd name="T66" fmla="*/ 7 w 41"/>
              <a:gd name="T67" fmla="*/ 7 h 45"/>
              <a:gd name="T68" fmla="*/ 7 w 41"/>
              <a:gd name="T69" fmla="*/ 8 h 45"/>
              <a:gd name="T70" fmla="*/ 4 w 41"/>
              <a:gd name="T71" fmla="*/ 12 h 45"/>
              <a:gd name="T72" fmla="*/ 4 w 41"/>
              <a:gd name="T73" fmla="*/ 15 h 45"/>
              <a:gd name="T74" fmla="*/ 3 w 41"/>
              <a:gd name="T75" fmla="*/ 17 h 45"/>
              <a:gd name="T76" fmla="*/ 1 w 41"/>
              <a:gd name="T77" fmla="*/ 17 h 45"/>
              <a:gd name="T78" fmla="*/ 2 w 41"/>
              <a:gd name="T79" fmla="*/ 19 h 45"/>
              <a:gd name="T80" fmla="*/ 2 w 41"/>
              <a:gd name="T81" fmla="*/ 22 h 45"/>
              <a:gd name="T82" fmla="*/ 1 w 41"/>
              <a:gd name="T83" fmla="*/ 25 h 45"/>
              <a:gd name="T84" fmla="*/ 1 w 41"/>
              <a:gd name="T85" fmla="*/ 27 h 45"/>
              <a:gd name="T86" fmla="*/ 4 w 41"/>
              <a:gd name="T87" fmla="*/ 29 h 45"/>
              <a:gd name="T88" fmla="*/ 6 w 41"/>
              <a:gd name="T89" fmla="*/ 28 h 45"/>
              <a:gd name="T90" fmla="*/ 8 w 41"/>
              <a:gd name="T91" fmla="*/ 26 h 45"/>
              <a:gd name="T92" fmla="*/ 7 w 41"/>
              <a:gd name="T93" fmla="*/ 28 h 45"/>
              <a:gd name="T94" fmla="*/ 7 w 41"/>
              <a:gd name="T95" fmla="*/ 29 h 45"/>
              <a:gd name="T96" fmla="*/ 8 w 41"/>
              <a:gd name="T97" fmla="*/ 27 h 45"/>
              <a:gd name="T98" fmla="*/ 9 w 41"/>
              <a:gd name="T99" fmla="*/ 25 h 45"/>
              <a:gd name="T100" fmla="*/ 10 w 41"/>
              <a:gd name="T101" fmla="*/ 23 h 45"/>
              <a:gd name="T102" fmla="*/ 9 w 41"/>
              <a:gd name="T103" fmla="*/ 25 h 45"/>
              <a:gd name="T104" fmla="*/ 9 w 41"/>
              <a:gd name="T105" fmla="*/ 28 h 45"/>
              <a:gd name="T106" fmla="*/ 8 w 41"/>
              <a:gd name="T107" fmla="*/ 31 h 45"/>
              <a:gd name="T108" fmla="*/ 7 w 41"/>
              <a:gd name="T109" fmla="*/ 33 h 45"/>
              <a:gd name="T110" fmla="*/ 6 w 41"/>
              <a:gd name="T111" fmla="*/ 34 h 45"/>
              <a:gd name="T112" fmla="*/ 5 w 41"/>
              <a:gd name="T113" fmla="*/ 34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1" h="45">
                <a:moveTo>
                  <a:pt x="6" y="36"/>
                </a:moveTo>
                <a:cubicBezTo>
                  <a:pt x="6" y="37"/>
                  <a:pt x="6" y="37"/>
                  <a:pt x="6" y="37"/>
                </a:cubicBezTo>
                <a:cubicBezTo>
                  <a:pt x="6" y="37"/>
                  <a:pt x="6" y="38"/>
                  <a:pt x="6" y="38"/>
                </a:cubicBezTo>
                <a:cubicBezTo>
                  <a:pt x="6" y="38"/>
                  <a:pt x="5" y="38"/>
                  <a:pt x="5" y="38"/>
                </a:cubicBezTo>
                <a:cubicBezTo>
                  <a:pt x="5" y="38"/>
                  <a:pt x="4" y="38"/>
                  <a:pt x="4" y="38"/>
                </a:cubicBezTo>
                <a:cubicBezTo>
                  <a:pt x="4" y="39"/>
                  <a:pt x="4" y="39"/>
                  <a:pt x="4" y="39"/>
                </a:cubicBezTo>
                <a:cubicBezTo>
                  <a:pt x="4" y="39"/>
                  <a:pt x="4" y="39"/>
                  <a:pt x="4" y="39"/>
                </a:cubicBezTo>
                <a:cubicBezTo>
                  <a:pt x="4" y="39"/>
                  <a:pt x="4" y="39"/>
                  <a:pt x="4" y="39"/>
                </a:cubicBezTo>
                <a:cubicBezTo>
                  <a:pt x="5" y="40"/>
                  <a:pt x="5" y="40"/>
                  <a:pt x="5" y="40"/>
                </a:cubicBezTo>
                <a:cubicBezTo>
                  <a:pt x="4" y="40"/>
                  <a:pt x="4" y="40"/>
                  <a:pt x="4" y="40"/>
                </a:cubicBezTo>
                <a:cubicBezTo>
                  <a:pt x="4" y="41"/>
                  <a:pt x="4" y="41"/>
                  <a:pt x="4" y="41"/>
                </a:cubicBezTo>
                <a:cubicBezTo>
                  <a:pt x="4" y="41"/>
                  <a:pt x="4" y="41"/>
                  <a:pt x="4" y="41"/>
                </a:cubicBezTo>
                <a:cubicBezTo>
                  <a:pt x="4" y="41"/>
                  <a:pt x="4" y="41"/>
                  <a:pt x="4" y="41"/>
                </a:cubicBezTo>
                <a:cubicBezTo>
                  <a:pt x="5" y="41"/>
                  <a:pt x="5" y="41"/>
                  <a:pt x="5" y="41"/>
                </a:cubicBezTo>
                <a:cubicBezTo>
                  <a:pt x="5" y="41"/>
                  <a:pt x="6" y="40"/>
                  <a:pt x="6" y="40"/>
                </a:cubicBezTo>
                <a:cubicBezTo>
                  <a:pt x="6" y="40"/>
                  <a:pt x="7" y="41"/>
                  <a:pt x="7" y="41"/>
                </a:cubicBezTo>
                <a:cubicBezTo>
                  <a:pt x="7" y="41"/>
                  <a:pt x="8" y="41"/>
                  <a:pt x="8" y="41"/>
                </a:cubicBezTo>
                <a:cubicBezTo>
                  <a:pt x="8" y="41"/>
                  <a:pt x="9" y="41"/>
                  <a:pt x="9" y="41"/>
                </a:cubicBezTo>
                <a:cubicBezTo>
                  <a:pt x="9" y="41"/>
                  <a:pt x="10" y="41"/>
                  <a:pt x="10" y="41"/>
                </a:cubicBezTo>
                <a:cubicBezTo>
                  <a:pt x="10" y="42"/>
                  <a:pt x="11" y="42"/>
                  <a:pt x="11" y="42"/>
                </a:cubicBezTo>
                <a:cubicBezTo>
                  <a:pt x="11" y="42"/>
                  <a:pt x="11" y="43"/>
                  <a:pt x="11" y="43"/>
                </a:cubicBezTo>
                <a:cubicBezTo>
                  <a:pt x="11" y="43"/>
                  <a:pt x="11" y="44"/>
                  <a:pt x="11" y="44"/>
                </a:cubicBezTo>
                <a:cubicBezTo>
                  <a:pt x="11" y="44"/>
                  <a:pt x="12" y="45"/>
                  <a:pt x="12" y="45"/>
                </a:cubicBezTo>
                <a:cubicBezTo>
                  <a:pt x="12" y="45"/>
                  <a:pt x="13" y="45"/>
                  <a:pt x="13" y="45"/>
                </a:cubicBezTo>
                <a:cubicBezTo>
                  <a:pt x="13" y="45"/>
                  <a:pt x="14" y="45"/>
                  <a:pt x="14" y="45"/>
                </a:cubicBezTo>
                <a:cubicBezTo>
                  <a:pt x="14" y="45"/>
                  <a:pt x="14" y="45"/>
                  <a:pt x="14" y="45"/>
                </a:cubicBezTo>
                <a:cubicBezTo>
                  <a:pt x="14" y="45"/>
                  <a:pt x="14" y="45"/>
                  <a:pt x="14" y="45"/>
                </a:cubicBezTo>
                <a:cubicBezTo>
                  <a:pt x="14" y="45"/>
                  <a:pt x="15" y="44"/>
                  <a:pt x="15" y="44"/>
                </a:cubicBezTo>
                <a:cubicBezTo>
                  <a:pt x="15" y="44"/>
                  <a:pt x="15" y="43"/>
                  <a:pt x="15" y="43"/>
                </a:cubicBezTo>
                <a:cubicBezTo>
                  <a:pt x="15" y="43"/>
                  <a:pt x="16" y="43"/>
                  <a:pt x="16" y="43"/>
                </a:cubicBezTo>
                <a:cubicBezTo>
                  <a:pt x="16" y="43"/>
                  <a:pt x="17" y="42"/>
                  <a:pt x="17" y="42"/>
                </a:cubicBezTo>
                <a:cubicBezTo>
                  <a:pt x="17" y="42"/>
                  <a:pt x="17" y="41"/>
                  <a:pt x="17" y="41"/>
                </a:cubicBezTo>
                <a:cubicBezTo>
                  <a:pt x="17" y="41"/>
                  <a:pt x="17" y="41"/>
                  <a:pt x="17" y="40"/>
                </a:cubicBezTo>
                <a:cubicBezTo>
                  <a:pt x="17" y="40"/>
                  <a:pt x="16" y="40"/>
                  <a:pt x="17" y="40"/>
                </a:cubicBezTo>
                <a:cubicBezTo>
                  <a:pt x="17" y="40"/>
                  <a:pt x="17" y="39"/>
                  <a:pt x="17" y="39"/>
                </a:cubicBezTo>
                <a:cubicBezTo>
                  <a:pt x="17" y="39"/>
                  <a:pt x="17" y="38"/>
                  <a:pt x="17" y="38"/>
                </a:cubicBezTo>
                <a:cubicBezTo>
                  <a:pt x="17" y="38"/>
                  <a:pt x="18" y="37"/>
                  <a:pt x="18" y="37"/>
                </a:cubicBezTo>
                <a:cubicBezTo>
                  <a:pt x="18" y="37"/>
                  <a:pt x="18" y="37"/>
                  <a:pt x="18" y="36"/>
                </a:cubicBezTo>
                <a:cubicBezTo>
                  <a:pt x="18" y="36"/>
                  <a:pt x="18" y="35"/>
                  <a:pt x="18" y="35"/>
                </a:cubicBezTo>
                <a:cubicBezTo>
                  <a:pt x="18" y="35"/>
                  <a:pt x="19" y="34"/>
                  <a:pt x="19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20" y="34"/>
                  <a:pt x="20" y="34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4"/>
                  <a:pt x="20" y="34"/>
                  <a:pt x="20" y="34"/>
                </a:cubicBezTo>
                <a:cubicBezTo>
                  <a:pt x="20" y="33"/>
                  <a:pt x="20" y="33"/>
                  <a:pt x="20" y="33"/>
                </a:cubicBezTo>
                <a:cubicBezTo>
                  <a:pt x="22" y="31"/>
                  <a:pt x="22" y="31"/>
                  <a:pt x="22" y="31"/>
                </a:cubicBezTo>
                <a:cubicBezTo>
                  <a:pt x="27" y="30"/>
                  <a:pt x="27" y="30"/>
                  <a:pt x="27" y="30"/>
                </a:cubicBezTo>
                <a:cubicBezTo>
                  <a:pt x="31" y="28"/>
                  <a:pt x="31" y="28"/>
                  <a:pt x="31" y="28"/>
                </a:cubicBezTo>
                <a:cubicBezTo>
                  <a:pt x="35" y="25"/>
                  <a:pt x="35" y="25"/>
                  <a:pt x="35" y="25"/>
                </a:cubicBezTo>
                <a:cubicBezTo>
                  <a:pt x="38" y="21"/>
                  <a:pt x="38" y="21"/>
                  <a:pt x="38" y="21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6"/>
                  <a:pt x="40" y="17"/>
                  <a:pt x="40" y="17"/>
                </a:cubicBezTo>
                <a:cubicBezTo>
                  <a:pt x="40" y="17"/>
                  <a:pt x="41" y="17"/>
                  <a:pt x="41" y="17"/>
                </a:cubicBezTo>
                <a:cubicBezTo>
                  <a:pt x="41" y="16"/>
                  <a:pt x="41" y="16"/>
                  <a:pt x="41" y="16"/>
                </a:cubicBezTo>
                <a:cubicBezTo>
                  <a:pt x="40" y="15"/>
                  <a:pt x="40" y="15"/>
                  <a:pt x="40" y="15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4"/>
                  <a:pt x="40" y="13"/>
                  <a:pt x="40" y="13"/>
                </a:cubicBezTo>
                <a:cubicBezTo>
                  <a:pt x="39" y="13"/>
                  <a:pt x="39" y="12"/>
                  <a:pt x="39" y="12"/>
                </a:cubicBezTo>
                <a:cubicBezTo>
                  <a:pt x="39" y="12"/>
                  <a:pt x="38" y="11"/>
                  <a:pt x="38" y="11"/>
                </a:cubicBezTo>
                <a:cubicBezTo>
                  <a:pt x="38" y="11"/>
                  <a:pt x="38" y="11"/>
                  <a:pt x="38" y="11"/>
                </a:cubicBezTo>
                <a:cubicBezTo>
                  <a:pt x="39" y="11"/>
                  <a:pt x="39" y="11"/>
                  <a:pt x="39" y="11"/>
                </a:cubicBezTo>
                <a:cubicBezTo>
                  <a:pt x="39" y="11"/>
                  <a:pt x="39" y="11"/>
                  <a:pt x="39" y="11"/>
                </a:cubicBezTo>
                <a:cubicBezTo>
                  <a:pt x="40" y="11"/>
                  <a:pt x="40" y="11"/>
                  <a:pt x="40" y="11"/>
                </a:cubicBezTo>
                <a:cubicBezTo>
                  <a:pt x="40" y="11"/>
                  <a:pt x="38" y="10"/>
                  <a:pt x="38" y="10"/>
                </a:cubicBezTo>
                <a:cubicBezTo>
                  <a:pt x="38" y="10"/>
                  <a:pt x="37" y="10"/>
                  <a:pt x="37" y="10"/>
                </a:cubicBezTo>
                <a:cubicBezTo>
                  <a:pt x="37" y="10"/>
                  <a:pt x="36" y="9"/>
                  <a:pt x="36" y="9"/>
                </a:cubicBezTo>
                <a:cubicBezTo>
                  <a:pt x="36" y="8"/>
                  <a:pt x="34" y="7"/>
                  <a:pt x="34" y="7"/>
                </a:cubicBezTo>
                <a:cubicBezTo>
                  <a:pt x="34" y="7"/>
                  <a:pt x="33" y="7"/>
                  <a:pt x="33" y="7"/>
                </a:cubicBezTo>
                <a:cubicBezTo>
                  <a:pt x="33" y="7"/>
                  <a:pt x="32" y="7"/>
                  <a:pt x="32" y="7"/>
                </a:cubicBezTo>
                <a:cubicBezTo>
                  <a:pt x="32" y="7"/>
                  <a:pt x="32" y="8"/>
                  <a:pt x="32" y="8"/>
                </a:cubicBezTo>
                <a:cubicBezTo>
                  <a:pt x="32" y="8"/>
                  <a:pt x="31" y="8"/>
                  <a:pt x="31" y="8"/>
                </a:cubicBezTo>
                <a:cubicBezTo>
                  <a:pt x="31" y="8"/>
                  <a:pt x="30" y="8"/>
                  <a:pt x="30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7" y="7"/>
                  <a:pt x="27" y="7"/>
                  <a:pt x="27" y="7"/>
                </a:cubicBezTo>
                <a:cubicBezTo>
                  <a:pt x="27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6"/>
                  <a:pt x="25" y="6"/>
                  <a:pt x="25" y="5"/>
                </a:cubicBezTo>
                <a:cubicBezTo>
                  <a:pt x="25" y="5"/>
                  <a:pt x="24" y="5"/>
                  <a:pt x="24" y="5"/>
                </a:cubicBezTo>
                <a:cubicBezTo>
                  <a:pt x="24" y="5"/>
                  <a:pt x="23" y="5"/>
                  <a:pt x="23" y="4"/>
                </a:cubicBezTo>
                <a:cubicBezTo>
                  <a:pt x="23" y="4"/>
                  <a:pt x="24" y="4"/>
                  <a:pt x="24" y="4"/>
                </a:cubicBezTo>
                <a:cubicBezTo>
                  <a:pt x="23" y="4"/>
                  <a:pt x="21" y="4"/>
                  <a:pt x="21" y="4"/>
                </a:cubicBezTo>
                <a:cubicBezTo>
                  <a:pt x="21" y="4"/>
                  <a:pt x="20" y="4"/>
                  <a:pt x="20" y="3"/>
                </a:cubicBezTo>
                <a:cubicBezTo>
                  <a:pt x="20" y="3"/>
                  <a:pt x="19" y="2"/>
                  <a:pt x="19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7" y="2"/>
                  <a:pt x="17" y="1"/>
                </a:cubicBezTo>
                <a:cubicBezTo>
                  <a:pt x="17" y="1"/>
                  <a:pt x="16" y="0"/>
                  <a:pt x="16" y="0"/>
                </a:cubicBezTo>
                <a:cubicBezTo>
                  <a:pt x="16" y="0"/>
                  <a:pt x="16" y="0"/>
                  <a:pt x="15" y="0"/>
                </a:cubicBezTo>
                <a:cubicBezTo>
                  <a:pt x="15" y="0"/>
                  <a:pt x="15" y="1"/>
                  <a:pt x="15" y="1"/>
                </a:cubicBezTo>
                <a:cubicBezTo>
                  <a:pt x="15" y="1"/>
                  <a:pt x="14" y="2"/>
                  <a:pt x="14" y="2"/>
                </a:cubicBezTo>
                <a:cubicBezTo>
                  <a:pt x="14" y="2"/>
                  <a:pt x="14" y="2"/>
                  <a:pt x="13" y="2"/>
                </a:cubicBezTo>
                <a:cubicBezTo>
                  <a:pt x="13" y="2"/>
                  <a:pt x="13" y="2"/>
                  <a:pt x="13" y="2"/>
                </a:cubicBezTo>
                <a:cubicBezTo>
                  <a:pt x="12" y="2"/>
                  <a:pt x="12" y="2"/>
                  <a:pt x="11" y="2"/>
                </a:cubicBezTo>
                <a:cubicBezTo>
                  <a:pt x="11" y="2"/>
                  <a:pt x="10" y="3"/>
                  <a:pt x="10" y="3"/>
                </a:cubicBezTo>
                <a:cubicBezTo>
                  <a:pt x="10" y="3"/>
                  <a:pt x="9" y="3"/>
                  <a:pt x="9" y="3"/>
                </a:cubicBezTo>
                <a:cubicBezTo>
                  <a:pt x="9" y="3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7" y="4"/>
                  <a:pt x="7" y="4"/>
                </a:cubicBezTo>
                <a:cubicBezTo>
                  <a:pt x="7" y="4"/>
                  <a:pt x="6" y="5"/>
                  <a:pt x="7" y="5"/>
                </a:cubicBezTo>
                <a:cubicBezTo>
                  <a:pt x="7" y="5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9"/>
                  <a:pt x="7" y="10"/>
                  <a:pt x="7" y="10"/>
                </a:cubicBezTo>
                <a:cubicBezTo>
                  <a:pt x="7" y="10"/>
                  <a:pt x="5" y="11"/>
                  <a:pt x="5" y="11"/>
                </a:cubicBezTo>
                <a:cubicBezTo>
                  <a:pt x="5" y="11"/>
                  <a:pt x="4" y="12"/>
                  <a:pt x="4" y="12"/>
                </a:cubicBezTo>
                <a:cubicBezTo>
                  <a:pt x="4" y="12"/>
                  <a:pt x="3" y="13"/>
                  <a:pt x="4" y="13"/>
                </a:cubicBezTo>
                <a:cubicBezTo>
                  <a:pt x="4" y="13"/>
                  <a:pt x="4" y="14"/>
                  <a:pt x="4" y="14"/>
                </a:cubicBezTo>
                <a:cubicBezTo>
                  <a:pt x="4" y="14"/>
                  <a:pt x="4" y="15"/>
                  <a:pt x="4" y="15"/>
                </a:cubicBezTo>
                <a:cubicBezTo>
                  <a:pt x="4" y="15"/>
                  <a:pt x="3" y="15"/>
                  <a:pt x="3" y="16"/>
                </a:cubicBezTo>
                <a:cubicBezTo>
                  <a:pt x="3" y="16"/>
                  <a:pt x="3" y="16"/>
                  <a:pt x="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2" y="17"/>
                  <a:pt x="2" y="17"/>
                </a:cubicBezTo>
                <a:cubicBezTo>
                  <a:pt x="2" y="17"/>
                  <a:pt x="1" y="16"/>
                  <a:pt x="1" y="17"/>
                </a:cubicBezTo>
                <a:cubicBezTo>
                  <a:pt x="1" y="17"/>
                  <a:pt x="1" y="17"/>
                  <a:pt x="1" y="17"/>
                </a:cubicBezTo>
                <a:cubicBezTo>
                  <a:pt x="1" y="17"/>
                  <a:pt x="1" y="17"/>
                  <a:pt x="1" y="18"/>
                </a:cubicBezTo>
                <a:cubicBezTo>
                  <a:pt x="1" y="18"/>
                  <a:pt x="1" y="18"/>
                  <a:pt x="1" y="18"/>
                </a:cubicBezTo>
                <a:cubicBezTo>
                  <a:pt x="1" y="19"/>
                  <a:pt x="2" y="19"/>
                  <a:pt x="2" y="19"/>
                </a:cubicBezTo>
                <a:cubicBezTo>
                  <a:pt x="2" y="19"/>
                  <a:pt x="2" y="20"/>
                  <a:pt x="1" y="20"/>
                </a:cubicBezTo>
                <a:cubicBezTo>
                  <a:pt x="1" y="21"/>
                  <a:pt x="1" y="21"/>
                  <a:pt x="1" y="21"/>
                </a:cubicBezTo>
                <a:cubicBezTo>
                  <a:pt x="1" y="22"/>
                  <a:pt x="1" y="22"/>
                  <a:pt x="2" y="22"/>
                </a:cubicBezTo>
                <a:cubicBezTo>
                  <a:pt x="2" y="23"/>
                  <a:pt x="2" y="24"/>
                  <a:pt x="2" y="24"/>
                </a:cubicBezTo>
                <a:cubicBezTo>
                  <a:pt x="2" y="25"/>
                  <a:pt x="1" y="25"/>
                  <a:pt x="1" y="25"/>
                </a:cubicBezTo>
                <a:cubicBezTo>
                  <a:pt x="1" y="25"/>
                  <a:pt x="1" y="26"/>
                  <a:pt x="1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6"/>
                  <a:pt x="1" y="26"/>
                </a:cubicBezTo>
                <a:cubicBezTo>
                  <a:pt x="1" y="26"/>
                  <a:pt x="1" y="27"/>
                  <a:pt x="1" y="27"/>
                </a:cubicBezTo>
                <a:cubicBezTo>
                  <a:pt x="1" y="27"/>
                  <a:pt x="2" y="27"/>
                  <a:pt x="2" y="27"/>
                </a:cubicBezTo>
                <a:cubicBezTo>
                  <a:pt x="3" y="27"/>
                  <a:pt x="3" y="28"/>
                  <a:pt x="3" y="28"/>
                </a:cubicBezTo>
                <a:cubicBezTo>
                  <a:pt x="4" y="28"/>
                  <a:pt x="4" y="29"/>
                  <a:pt x="4" y="29"/>
                </a:cubicBezTo>
                <a:cubicBezTo>
                  <a:pt x="4" y="29"/>
                  <a:pt x="5" y="29"/>
                  <a:pt x="5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29"/>
                  <a:pt x="6" y="28"/>
                  <a:pt x="6" y="28"/>
                </a:cubicBezTo>
                <a:cubicBezTo>
                  <a:pt x="6" y="28"/>
                  <a:pt x="6" y="28"/>
                  <a:pt x="7" y="28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26"/>
                  <a:pt x="8" y="26"/>
                  <a:pt x="8" y="26"/>
                </a:cubicBezTo>
                <a:cubicBezTo>
                  <a:pt x="8" y="26"/>
                  <a:pt x="8" y="26"/>
                  <a:pt x="8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27"/>
                  <a:pt x="7" y="27"/>
                  <a:pt x="7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7" y="28"/>
                  <a:pt x="7" y="29"/>
                  <a:pt x="7" y="29"/>
                </a:cubicBezTo>
                <a:cubicBezTo>
                  <a:pt x="7" y="29"/>
                  <a:pt x="8" y="29"/>
                  <a:pt x="8" y="29"/>
                </a:cubicBezTo>
                <a:cubicBezTo>
                  <a:pt x="8" y="28"/>
                  <a:pt x="8" y="28"/>
                  <a:pt x="8" y="28"/>
                </a:cubicBezTo>
                <a:cubicBezTo>
                  <a:pt x="8" y="28"/>
                  <a:pt x="8" y="27"/>
                  <a:pt x="8" y="27"/>
                </a:cubicBezTo>
                <a:cubicBezTo>
                  <a:pt x="8" y="27"/>
                  <a:pt x="8" y="26"/>
                  <a:pt x="8" y="26"/>
                </a:cubicBezTo>
                <a:cubicBezTo>
                  <a:pt x="8" y="26"/>
                  <a:pt x="8" y="25"/>
                  <a:pt x="8" y="25"/>
                </a:cubicBezTo>
                <a:cubicBezTo>
                  <a:pt x="8" y="25"/>
                  <a:pt x="8" y="25"/>
                  <a:pt x="9" y="25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4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10" y="24"/>
                  <a:pt x="10" y="24"/>
                </a:cubicBezTo>
                <a:cubicBezTo>
                  <a:pt x="10" y="24"/>
                  <a:pt x="9" y="25"/>
                  <a:pt x="9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9" y="28"/>
                  <a:pt x="9" y="28"/>
                </a:cubicBezTo>
                <a:cubicBezTo>
                  <a:pt x="9" y="28"/>
                  <a:pt x="9" y="29"/>
                  <a:pt x="9" y="29"/>
                </a:cubicBezTo>
                <a:cubicBezTo>
                  <a:pt x="9" y="30"/>
                  <a:pt x="9" y="30"/>
                  <a:pt x="9" y="30"/>
                </a:cubicBezTo>
                <a:cubicBezTo>
                  <a:pt x="9" y="30"/>
                  <a:pt x="8" y="31"/>
                  <a:pt x="8" y="31"/>
                </a:cubicBezTo>
                <a:cubicBezTo>
                  <a:pt x="8" y="31"/>
                  <a:pt x="8" y="32"/>
                  <a:pt x="8" y="32"/>
                </a:cubicBezTo>
                <a:cubicBezTo>
                  <a:pt x="8" y="32"/>
                  <a:pt x="8" y="33"/>
                  <a:pt x="7" y="33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3"/>
                  <a:pt x="6" y="34"/>
                  <a:pt x="6" y="34"/>
                </a:cubicBezTo>
                <a:cubicBezTo>
                  <a:pt x="6" y="34"/>
                  <a:pt x="5" y="34"/>
                  <a:pt x="5" y="34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34"/>
                  <a:pt x="6" y="34"/>
                  <a:pt x="5" y="34"/>
                </a:cubicBezTo>
                <a:cubicBezTo>
                  <a:pt x="6" y="36"/>
                  <a:pt x="6" y="36"/>
                  <a:pt x="6" y="3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8" name="Freeform 691">
            <a:extLst>
              <a:ext uri="{FF2B5EF4-FFF2-40B4-BE49-F238E27FC236}">
                <a16:creationId xmlns:a16="http://schemas.microsoft.com/office/drawing/2014/main" id="{BDB73536-51B8-D3AE-3100-79F8A782416A}"/>
              </a:ext>
            </a:extLst>
          </p:cNvPr>
          <p:cNvSpPr>
            <a:spLocks noEditPoints="1"/>
          </p:cNvSpPr>
          <p:nvPr/>
        </p:nvSpPr>
        <p:spPr bwMode="auto">
          <a:xfrm>
            <a:off x="2028661" y="4097196"/>
            <a:ext cx="591428" cy="547007"/>
          </a:xfrm>
          <a:custGeom>
            <a:avLst/>
            <a:gdLst>
              <a:gd name="T0" fmla="*/ 266 w 277"/>
              <a:gd name="T1" fmla="*/ 110 h 290"/>
              <a:gd name="T2" fmla="*/ 251 w 277"/>
              <a:gd name="T3" fmla="*/ 129 h 290"/>
              <a:gd name="T4" fmla="*/ 248 w 277"/>
              <a:gd name="T5" fmla="*/ 136 h 290"/>
              <a:gd name="T6" fmla="*/ 246 w 277"/>
              <a:gd name="T7" fmla="*/ 158 h 290"/>
              <a:gd name="T8" fmla="*/ 239 w 277"/>
              <a:gd name="T9" fmla="*/ 180 h 290"/>
              <a:gd name="T10" fmla="*/ 219 w 277"/>
              <a:gd name="T11" fmla="*/ 204 h 290"/>
              <a:gd name="T12" fmla="*/ 202 w 277"/>
              <a:gd name="T13" fmla="*/ 210 h 290"/>
              <a:gd name="T14" fmla="*/ 180 w 277"/>
              <a:gd name="T15" fmla="*/ 223 h 290"/>
              <a:gd name="T16" fmla="*/ 181 w 277"/>
              <a:gd name="T17" fmla="*/ 238 h 290"/>
              <a:gd name="T18" fmla="*/ 172 w 277"/>
              <a:gd name="T19" fmla="*/ 254 h 290"/>
              <a:gd name="T20" fmla="*/ 157 w 277"/>
              <a:gd name="T21" fmla="*/ 274 h 290"/>
              <a:gd name="T22" fmla="*/ 162 w 277"/>
              <a:gd name="T23" fmla="*/ 261 h 290"/>
              <a:gd name="T24" fmla="*/ 154 w 277"/>
              <a:gd name="T25" fmla="*/ 276 h 290"/>
              <a:gd name="T26" fmla="*/ 136 w 277"/>
              <a:gd name="T27" fmla="*/ 271 h 290"/>
              <a:gd name="T28" fmla="*/ 118 w 277"/>
              <a:gd name="T29" fmla="*/ 258 h 290"/>
              <a:gd name="T30" fmla="*/ 134 w 277"/>
              <a:gd name="T31" fmla="*/ 241 h 290"/>
              <a:gd name="T32" fmla="*/ 143 w 277"/>
              <a:gd name="T33" fmla="*/ 231 h 290"/>
              <a:gd name="T34" fmla="*/ 139 w 277"/>
              <a:gd name="T35" fmla="*/ 213 h 290"/>
              <a:gd name="T36" fmla="*/ 123 w 277"/>
              <a:gd name="T37" fmla="*/ 198 h 290"/>
              <a:gd name="T38" fmla="*/ 114 w 277"/>
              <a:gd name="T39" fmla="*/ 187 h 290"/>
              <a:gd name="T40" fmla="*/ 110 w 277"/>
              <a:gd name="T41" fmla="*/ 157 h 290"/>
              <a:gd name="T42" fmla="*/ 89 w 277"/>
              <a:gd name="T43" fmla="*/ 133 h 290"/>
              <a:gd name="T44" fmla="*/ 68 w 277"/>
              <a:gd name="T45" fmla="*/ 125 h 290"/>
              <a:gd name="T46" fmla="*/ 61 w 277"/>
              <a:gd name="T47" fmla="*/ 106 h 290"/>
              <a:gd name="T48" fmla="*/ 37 w 277"/>
              <a:gd name="T49" fmla="*/ 116 h 290"/>
              <a:gd name="T50" fmla="*/ 6 w 277"/>
              <a:gd name="T51" fmla="*/ 104 h 290"/>
              <a:gd name="T52" fmla="*/ 6 w 277"/>
              <a:gd name="T53" fmla="*/ 81 h 290"/>
              <a:gd name="T54" fmla="*/ 26 w 277"/>
              <a:gd name="T55" fmla="*/ 66 h 290"/>
              <a:gd name="T56" fmla="*/ 32 w 277"/>
              <a:gd name="T57" fmla="*/ 32 h 290"/>
              <a:gd name="T58" fmla="*/ 42 w 277"/>
              <a:gd name="T59" fmla="*/ 24 h 290"/>
              <a:gd name="T60" fmla="*/ 60 w 277"/>
              <a:gd name="T61" fmla="*/ 30 h 290"/>
              <a:gd name="T62" fmla="*/ 74 w 277"/>
              <a:gd name="T63" fmla="*/ 22 h 290"/>
              <a:gd name="T64" fmla="*/ 74 w 277"/>
              <a:gd name="T65" fmla="*/ 10 h 290"/>
              <a:gd name="T66" fmla="*/ 89 w 277"/>
              <a:gd name="T67" fmla="*/ 6 h 290"/>
              <a:gd name="T68" fmla="*/ 102 w 277"/>
              <a:gd name="T69" fmla="*/ 8 h 290"/>
              <a:gd name="T70" fmla="*/ 112 w 277"/>
              <a:gd name="T71" fmla="*/ 26 h 290"/>
              <a:gd name="T72" fmla="*/ 134 w 277"/>
              <a:gd name="T73" fmla="*/ 19 h 290"/>
              <a:gd name="T74" fmla="*/ 159 w 277"/>
              <a:gd name="T75" fmla="*/ 7 h 290"/>
              <a:gd name="T76" fmla="*/ 170 w 277"/>
              <a:gd name="T77" fmla="*/ 30 h 290"/>
              <a:gd name="T78" fmla="*/ 159 w 277"/>
              <a:gd name="T79" fmla="*/ 42 h 290"/>
              <a:gd name="T80" fmla="*/ 139 w 277"/>
              <a:gd name="T81" fmla="*/ 53 h 290"/>
              <a:gd name="T82" fmla="*/ 126 w 277"/>
              <a:gd name="T83" fmla="*/ 52 h 290"/>
              <a:gd name="T84" fmla="*/ 122 w 277"/>
              <a:gd name="T85" fmla="*/ 56 h 290"/>
              <a:gd name="T86" fmla="*/ 134 w 277"/>
              <a:gd name="T87" fmla="*/ 54 h 290"/>
              <a:gd name="T88" fmla="*/ 144 w 277"/>
              <a:gd name="T89" fmla="*/ 52 h 290"/>
              <a:gd name="T90" fmla="*/ 156 w 277"/>
              <a:gd name="T91" fmla="*/ 57 h 290"/>
              <a:gd name="T92" fmla="*/ 163 w 277"/>
              <a:gd name="T93" fmla="*/ 43 h 290"/>
              <a:gd name="T94" fmla="*/ 179 w 277"/>
              <a:gd name="T95" fmla="*/ 45 h 290"/>
              <a:gd name="T96" fmla="*/ 173 w 277"/>
              <a:gd name="T97" fmla="*/ 50 h 290"/>
              <a:gd name="T98" fmla="*/ 179 w 277"/>
              <a:gd name="T99" fmla="*/ 47 h 290"/>
              <a:gd name="T100" fmla="*/ 184 w 277"/>
              <a:gd name="T101" fmla="*/ 42 h 290"/>
              <a:gd name="T102" fmla="*/ 191 w 277"/>
              <a:gd name="T103" fmla="*/ 43 h 290"/>
              <a:gd name="T104" fmla="*/ 203 w 277"/>
              <a:gd name="T105" fmla="*/ 47 h 290"/>
              <a:gd name="T106" fmla="*/ 209 w 277"/>
              <a:gd name="T107" fmla="*/ 53 h 290"/>
              <a:gd name="T108" fmla="*/ 211 w 277"/>
              <a:gd name="T109" fmla="*/ 55 h 290"/>
              <a:gd name="T110" fmla="*/ 222 w 277"/>
              <a:gd name="T111" fmla="*/ 56 h 290"/>
              <a:gd name="T112" fmla="*/ 251 w 277"/>
              <a:gd name="T113" fmla="*/ 63 h 290"/>
              <a:gd name="T114" fmla="*/ 276 w 277"/>
              <a:gd name="T115" fmla="*/ 86 h 290"/>
              <a:gd name="T116" fmla="*/ 169 w 277"/>
              <a:gd name="T117" fmla="*/ 35 h 290"/>
              <a:gd name="T118" fmla="*/ 173 w 277"/>
              <a:gd name="T119" fmla="*/ 35 h 290"/>
              <a:gd name="T120" fmla="*/ 163 w 277"/>
              <a:gd name="T121" fmla="*/ 40 h 290"/>
              <a:gd name="T122" fmla="*/ 166 w 277"/>
              <a:gd name="T123" fmla="*/ 35 h 290"/>
              <a:gd name="T124" fmla="*/ 167 w 277"/>
              <a:gd name="T125" fmla="*/ 23 h 2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77" h="290">
                <a:moveTo>
                  <a:pt x="277" y="90"/>
                </a:moveTo>
                <a:cubicBezTo>
                  <a:pt x="277" y="90"/>
                  <a:pt x="277" y="90"/>
                  <a:pt x="277" y="90"/>
                </a:cubicBezTo>
                <a:cubicBezTo>
                  <a:pt x="277" y="90"/>
                  <a:pt x="277" y="90"/>
                  <a:pt x="277" y="91"/>
                </a:cubicBezTo>
                <a:cubicBezTo>
                  <a:pt x="277" y="92"/>
                  <a:pt x="277" y="92"/>
                  <a:pt x="277" y="92"/>
                </a:cubicBezTo>
                <a:cubicBezTo>
                  <a:pt x="277" y="92"/>
                  <a:pt x="277" y="92"/>
                  <a:pt x="277" y="92"/>
                </a:cubicBezTo>
                <a:cubicBezTo>
                  <a:pt x="277" y="92"/>
                  <a:pt x="277" y="93"/>
                  <a:pt x="277" y="93"/>
                </a:cubicBezTo>
                <a:cubicBezTo>
                  <a:pt x="277" y="93"/>
                  <a:pt x="277" y="94"/>
                  <a:pt x="277" y="94"/>
                </a:cubicBezTo>
                <a:cubicBezTo>
                  <a:pt x="276" y="94"/>
                  <a:pt x="276" y="94"/>
                  <a:pt x="276" y="94"/>
                </a:cubicBezTo>
                <a:cubicBezTo>
                  <a:pt x="276" y="95"/>
                  <a:pt x="276" y="95"/>
                  <a:pt x="276" y="95"/>
                </a:cubicBezTo>
                <a:cubicBezTo>
                  <a:pt x="276" y="96"/>
                  <a:pt x="276" y="96"/>
                  <a:pt x="276" y="96"/>
                </a:cubicBezTo>
                <a:cubicBezTo>
                  <a:pt x="276" y="96"/>
                  <a:pt x="276" y="97"/>
                  <a:pt x="276" y="97"/>
                </a:cubicBezTo>
                <a:cubicBezTo>
                  <a:pt x="275" y="97"/>
                  <a:pt x="275" y="98"/>
                  <a:pt x="275" y="98"/>
                </a:cubicBezTo>
                <a:cubicBezTo>
                  <a:pt x="275" y="98"/>
                  <a:pt x="275" y="99"/>
                  <a:pt x="275" y="99"/>
                </a:cubicBezTo>
                <a:cubicBezTo>
                  <a:pt x="275" y="99"/>
                  <a:pt x="275" y="100"/>
                  <a:pt x="274" y="100"/>
                </a:cubicBezTo>
                <a:cubicBezTo>
                  <a:pt x="274" y="100"/>
                  <a:pt x="274" y="101"/>
                  <a:pt x="274" y="101"/>
                </a:cubicBezTo>
                <a:cubicBezTo>
                  <a:pt x="274" y="101"/>
                  <a:pt x="274" y="102"/>
                  <a:pt x="273" y="102"/>
                </a:cubicBezTo>
                <a:cubicBezTo>
                  <a:pt x="273" y="102"/>
                  <a:pt x="273" y="103"/>
                  <a:pt x="273" y="103"/>
                </a:cubicBezTo>
                <a:cubicBezTo>
                  <a:pt x="273" y="103"/>
                  <a:pt x="272" y="103"/>
                  <a:pt x="272" y="103"/>
                </a:cubicBezTo>
                <a:cubicBezTo>
                  <a:pt x="272" y="103"/>
                  <a:pt x="272" y="104"/>
                  <a:pt x="272" y="104"/>
                </a:cubicBezTo>
                <a:cubicBezTo>
                  <a:pt x="272" y="104"/>
                  <a:pt x="271" y="104"/>
                  <a:pt x="271" y="105"/>
                </a:cubicBezTo>
                <a:cubicBezTo>
                  <a:pt x="271" y="105"/>
                  <a:pt x="271" y="106"/>
                  <a:pt x="271" y="106"/>
                </a:cubicBezTo>
                <a:cubicBezTo>
                  <a:pt x="271" y="106"/>
                  <a:pt x="270" y="106"/>
                  <a:pt x="270" y="106"/>
                </a:cubicBezTo>
                <a:cubicBezTo>
                  <a:pt x="270" y="106"/>
                  <a:pt x="269" y="107"/>
                  <a:pt x="269" y="108"/>
                </a:cubicBezTo>
                <a:cubicBezTo>
                  <a:pt x="269" y="108"/>
                  <a:pt x="268" y="109"/>
                  <a:pt x="268" y="109"/>
                </a:cubicBezTo>
                <a:cubicBezTo>
                  <a:pt x="268" y="109"/>
                  <a:pt x="267" y="110"/>
                  <a:pt x="266" y="110"/>
                </a:cubicBezTo>
                <a:cubicBezTo>
                  <a:pt x="266" y="111"/>
                  <a:pt x="266" y="111"/>
                  <a:pt x="266" y="111"/>
                </a:cubicBezTo>
                <a:cubicBezTo>
                  <a:pt x="266" y="111"/>
                  <a:pt x="266" y="111"/>
                  <a:pt x="266" y="112"/>
                </a:cubicBezTo>
                <a:cubicBezTo>
                  <a:pt x="265" y="112"/>
                  <a:pt x="265" y="112"/>
                  <a:pt x="265" y="112"/>
                </a:cubicBezTo>
                <a:cubicBezTo>
                  <a:pt x="265" y="112"/>
                  <a:pt x="264" y="112"/>
                  <a:pt x="264" y="112"/>
                </a:cubicBezTo>
                <a:cubicBezTo>
                  <a:pt x="264" y="112"/>
                  <a:pt x="263" y="113"/>
                  <a:pt x="263" y="113"/>
                </a:cubicBezTo>
                <a:cubicBezTo>
                  <a:pt x="263" y="113"/>
                  <a:pt x="262" y="114"/>
                  <a:pt x="262" y="114"/>
                </a:cubicBezTo>
                <a:cubicBezTo>
                  <a:pt x="262" y="114"/>
                  <a:pt x="261" y="114"/>
                  <a:pt x="261" y="114"/>
                </a:cubicBezTo>
                <a:cubicBezTo>
                  <a:pt x="261" y="114"/>
                  <a:pt x="261" y="114"/>
                  <a:pt x="261" y="114"/>
                </a:cubicBezTo>
                <a:cubicBezTo>
                  <a:pt x="261" y="114"/>
                  <a:pt x="261" y="115"/>
                  <a:pt x="261" y="115"/>
                </a:cubicBezTo>
                <a:cubicBezTo>
                  <a:pt x="261" y="115"/>
                  <a:pt x="261" y="115"/>
                  <a:pt x="261" y="115"/>
                </a:cubicBezTo>
                <a:cubicBezTo>
                  <a:pt x="261" y="116"/>
                  <a:pt x="260" y="116"/>
                  <a:pt x="260" y="116"/>
                </a:cubicBezTo>
                <a:cubicBezTo>
                  <a:pt x="260" y="116"/>
                  <a:pt x="260" y="117"/>
                  <a:pt x="260" y="117"/>
                </a:cubicBezTo>
                <a:cubicBezTo>
                  <a:pt x="260" y="117"/>
                  <a:pt x="259" y="118"/>
                  <a:pt x="259" y="118"/>
                </a:cubicBezTo>
                <a:cubicBezTo>
                  <a:pt x="259" y="118"/>
                  <a:pt x="259" y="118"/>
                  <a:pt x="259" y="118"/>
                </a:cubicBezTo>
                <a:cubicBezTo>
                  <a:pt x="259" y="118"/>
                  <a:pt x="259" y="118"/>
                  <a:pt x="259" y="118"/>
                </a:cubicBezTo>
                <a:cubicBezTo>
                  <a:pt x="259" y="118"/>
                  <a:pt x="258" y="120"/>
                  <a:pt x="258" y="120"/>
                </a:cubicBezTo>
                <a:cubicBezTo>
                  <a:pt x="258" y="120"/>
                  <a:pt x="258" y="121"/>
                  <a:pt x="258" y="121"/>
                </a:cubicBezTo>
                <a:cubicBezTo>
                  <a:pt x="257" y="121"/>
                  <a:pt x="256" y="123"/>
                  <a:pt x="256" y="123"/>
                </a:cubicBezTo>
                <a:cubicBezTo>
                  <a:pt x="256" y="124"/>
                  <a:pt x="255" y="125"/>
                  <a:pt x="255" y="125"/>
                </a:cubicBezTo>
                <a:cubicBezTo>
                  <a:pt x="255" y="126"/>
                  <a:pt x="254" y="127"/>
                  <a:pt x="254" y="127"/>
                </a:cubicBezTo>
                <a:cubicBezTo>
                  <a:pt x="254" y="127"/>
                  <a:pt x="253" y="128"/>
                  <a:pt x="253" y="128"/>
                </a:cubicBezTo>
                <a:cubicBezTo>
                  <a:pt x="253" y="128"/>
                  <a:pt x="252" y="129"/>
                  <a:pt x="251" y="130"/>
                </a:cubicBezTo>
                <a:cubicBezTo>
                  <a:pt x="251" y="130"/>
                  <a:pt x="251" y="130"/>
                  <a:pt x="251" y="130"/>
                </a:cubicBezTo>
                <a:cubicBezTo>
                  <a:pt x="251" y="129"/>
                  <a:pt x="251" y="129"/>
                  <a:pt x="251" y="129"/>
                </a:cubicBezTo>
                <a:cubicBezTo>
                  <a:pt x="250" y="129"/>
                  <a:pt x="251" y="129"/>
                  <a:pt x="251" y="129"/>
                </a:cubicBezTo>
                <a:cubicBezTo>
                  <a:pt x="251" y="129"/>
                  <a:pt x="251" y="128"/>
                  <a:pt x="251" y="128"/>
                </a:cubicBezTo>
                <a:cubicBezTo>
                  <a:pt x="251" y="128"/>
                  <a:pt x="251" y="128"/>
                  <a:pt x="251" y="128"/>
                </a:cubicBezTo>
                <a:cubicBezTo>
                  <a:pt x="251" y="128"/>
                  <a:pt x="251" y="127"/>
                  <a:pt x="251" y="127"/>
                </a:cubicBezTo>
                <a:cubicBezTo>
                  <a:pt x="251" y="127"/>
                  <a:pt x="251" y="128"/>
                  <a:pt x="251" y="128"/>
                </a:cubicBezTo>
                <a:cubicBezTo>
                  <a:pt x="250" y="128"/>
                  <a:pt x="250" y="128"/>
                  <a:pt x="250" y="128"/>
                </a:cubicBezTo>
                <a:cubicBezTo>
                  <a:pt x="250" y="128"/>
                  <a:pt x="250" y="127"/>
                  <a:pt x="250" y="127"/>
                </a:cubicBezTo>
                <a:cubicBezTo>
                  <a:pt x="250" y="127"/>
                  <a:pt x="250" y="127"/>
                  <a:pt x="250" y="127"/>
                </a:cubicBezTo>
                <a:cubicBezTo>
                  <a:pt x="249" y="127"/>
                  <a:pt x="249" y="127"/>
                  <a:pt x="249" y="127"/>
                </a:cubicBezTo>
                <a:cubicBezTo>
                  <a:pt x="249" y="127"/>
                  <a:pt x="249" y="128"/>
                  <a:pt x="249" y="128"/>
                </a:cubicBezTo>
                <a:cubicBezTo>
                  <a:pt x="249" y="128"/>
                  <a:pt x="249" y="128"/>
                  <a:pt x="249" y="128"/>
                </a:cubicBezTo>
                <a:cubicBezTo>
                  <a:pt x="249" y="129"/>
                  <a:pt x="249" y="129"/>
                  <a:pt x="249" y="129"/>
                </a:cubicBezTo>
                <a:cubicBezTo>
                  <a:pt x="249" y="129"/>
                  <a:pt x="249" y="129"/>
                  <a:pt x="250" y="129"/>
                </a:cubicBezTo>
                <a:cubicBezTo>
                  <a:pt x="250" y="129"/>
                  <a:pt x="250" y="129"/>
                  <a:pt x="250" y="129"/>
                </a:cubicBezTo>
                <a:cubicBezTo>
                  <a:pt x="250" y="129"/>
                  <a:pt x="250" y="130"/>
                  <a:pt x="250" y="130"/>
                </a:cubicBezTo>
                <a:cubicBezTo>
                  <a:pt x="250" y="130"/>
                  <a:pt x="249" y="130"/>
                  <a:pt x="249" y="130"/>
                </a:cubicBezTo>
                <a:cubicBezTo>
                  <a:pt x="249" y="131"/>
                  <a:pt x="248" y="131"/>
                  <a:pt x="248" y="131"/>
                </a:cubicBezTo>
                <a:cubicBezTo>
                  <a:pt x="248" y="131"/>
                  <a:pt x="248" y="131"/>
                  <a:pt x="248" y="131"/>
                </a:cubicBezTo>
                <a:cubicBezTo>
                  <a:pt x="248" y="131"/>
                  <a:pt x="248" y="132"/>
                  <a:pt x="248" y="132"/>
                </a:cubicBezTo>
                <a:cubicBezTo>
                  <a:pt x="248" y="132"/>
                  <a:pt x="248" y="132"/>
                  <a:pt x="248" y="133"/>
                </a:cubicBezTo>
                <a:cubicBezTo>
                  <a:pt x="248" y="133"/>
                  <a:pt x="248" y="133"/>
                  <a:pt x="248" y="134"/>
                </a:cubicBezTo>
                <a:cubicBezTo>
                  <a:pt x="248" y="134"/>
                  <a:pt x="248" y="134"/>
                  <a:pt x="247" y="134"/>
                </a:cubicBezTo>
                <a:cubicBezTo>
                  <a:pt x="247" y="135"/>
                  <a:pt x="247" y="135"/>
                  <a:pt x="247" y="136"/>
                </a:cubicBezTo>
                <a:cubicBezTo>
                  <a:pt x="247" y="136"/>
                  <a:pt x="247" y="136"/>
                  <a:pt x="247" y="136"/>
                </a:cubicBezTo>
                <a:cubicBezTo>
                  <a:pt x="247" y="137"/>
                  <a:pt x="247" y="136"/>
                  <a:pt x="247" y="136"/>
                </a:cubicBezTo>
                <a:cubicBezTo>
                  <a:pt x="247" y="136"/>
                  <a:pt x="248" y="136"/>
                  <a:pt x="248" y="136"/>
                </a:cubicBezTo>
                <a:cubicBezTo>
                  <a:pt x="248" y="136"/>
                  <a:pt x="248" y="137"/>
                  <a:pt x="248" y="137"/>
                </a:cubicBezTo>
                <a:cubicBezTo>
                  <a:pt x="247" y="137"/>
                  <a:pt x="247" y="137"/>
                  <a:pt x="247" y="137"/>
                </a:cubicBezTo>
                <a:cubicBezTo>
                  <a:pt x="247" y="138"/>
                  <a:pt x="247" y="138"/>
                  <a:pt x="247" y="138"/>
                </a:cubicBezTo>
                <a:cubicBezTo>
                  <a:pt x="247" y="139"/>
                  <a:pt x="247" y="139"/>
                  <a:pt x="247" y="139"/>
                </a:cubicBezTo>
                <a:cubicBezTo>
                  <a:pt x="247" y="140"/>
                  <a:pt x="247" y="140"/>
                  <a:pt x="247" y="140"/>
                </a:cubicBezTo>
                <a:cubicBezTo>
                  <a:pt x="247" y="140"/>
                  <a:pt x="247" y="141"/>
                  <a:pt x="247" y="141"/>
                </a:cubicBezTo>
                <a:cubicBezTo>
                  <a:pt x="247" y="141"/>
                  <a:pt x="247" y="142"/>
                  <a:pt x="247" y="142"/>
                </a:cubicBezTo>
                <a:cubicBezTo>
                  <a:pt x="247" y="142"/>
                  <a:pt x="247" y="142"/>
                  <a:pt x="247" y="143"/>
                </a:cubicBezTo>
                <a:cubicBezTo>
                  <a:pt x="247" y="143"/>
                  <a:pt x="247" y="143"/>
                  <a:pt x="247" y="144"/>
                </a:cubicBezTo>
                <a:cubicBezTo>
                  <a:pt x="247" y="144"/>
                  <a:pt x="247" y="145"/>
                  <a:pt x="247" y="145"/>
                </a:cubicBezTo>
                <a:cubicBezTo>
                  <a:pt x="247" y="145"/>
                  <a:pt x="247" y="146"/>
                  <a:pt x="247" y="146"/>
                </a:cubicBezTo>
                <a:cubicBezTo>
                  <a:pt x="247" y="146"/>
                  <a:pt x="247" y="147"/>
                  <a:pt x="248" y="147"/>
                </a:cubicBezTo>
                <a:cubicBezTo>
                  <a:pt x="248" y="148"/>
                  <a:pt x="248" y="149"/>
                  <a:pt x="248" y="149"/>
                </a:cubicBezTo>
                <a:cubicBezTo>
                  <a:pt x="248" y="149"/>
                  <a:pt x="248" y="150"/>
                  <a:pt x="248" y="150"/>
                </a:cubicBezTo>
                <a:cubicBezTo>
                  <a:pt x="248" y="150"/>
                  <a:pt x="248" y="150"/>
                  <a:pt x="248" y="150"/>
                </a:cubicBezTo>
                <a:cubicBezTo>
                  <a:pt x="248" y="151"/>
                  <a:pt x="248" y="151"/>
                  <a:pt x="248" y="151"/>
                </a:cubicBezTo>
                <a:cubicBezTo>
                  <a:pt x="248" y="151"/>
                  <a:pt x="248" y="151"/>
                  <a:pt x="248" y="152"/>
                </a:cubicBezTo>
                <a:cubicBezTo>
                  <a:pt x="248" y="152"/>
                  <a:pt x="248" y="152"/>
                  <a:pt x="248" y="152"/>
                </a:cubicBezTo>
                <a:cubicBezTo>
                  <a:pt x="248" y="153"/>
                  <a:pt x="247" y="153"/>
                  <a:pt x="247" y="153"/>
                </a:cubicBezTo>
                <a:cubicBezTo>
                  <a:pt x="247" y="153"/>
                  <a:pt x="247" y="153"/>
                  <a:pt x="247" y="153"/>
                </a:cubicBezTo>
                <a:cubicBezTo>
                  <a:pt x="247" y="154"/>
                  <a:pt x="247" y="154"/>
                  <a:pt x="247" y="154"/>
                </a:cubicBezTo>
                <a:cubicBezTo>
                  <a:pt x="247" y="154"/>
                  <a:pt x="247" y="155"/>
                  <a:pt x="247" y="155"/>
                </a:cubicBezTo>
                <a:cubicBezTo>
                  <a:pt x="247" y="155"/>
                  <a:pt x="247" y="156"/>
                  <a:pt x="247" y="157"/>
                </a:cubicBezTo>
                <a:cubicBezTo>
                  <a:pt x="247" y="157"/>
                  <a:pt x="246" y="157"/>
                  <a:pt x="246" y="157"/>
                </a:cubicBezTo>
                <a:cubicBezTo>
                  <a:pt x="246" y="157"/>
                  <a:pt x="246" y="158"/>
                  <a:pt x="246" y="158"/>
                </a:cubicBezTo>
                <a:cubicBezTo>
                  <a:pt x="246" y="159"/>
                  <a:pt x="246" y="159"/>
                  <a:pt x="246" y="159"/>
                </a:cubicBezTo>
                <a:cubicBezTo>
                  <a:pt x="246" y="159"/>
                  <a:pt x="246" y="160"/>
                  <a:pt x="246" y="160"/>
                </a:cubicBezTo>
                <a:cubicBezTo>
                  <a:pt x="246" y="160"/>
                  <a:pt x="246" y="162"/>
                  <a:pt x="246" y="162"/>
                </a:cubicBezTo>
                <a:cubicBezTo>
                  <a:pt x="246" y="162"/>
                  <a:pt x="246" y="163"/>
                  <a:pt x="246" y="163"/>
                </a:cubicBezTo>
                <a:cubicBezTo>
                  <a:pt x="246" y="163"/>
                  <a:pt x="246" y="164"/>
                  <a:pt x="246" y="164"/>
                </a:cubicBezTo>
                <a:cubicBezTo>
                  <a:pt x="246" y="164"/>
                  <a:pt x="246" y="164"/>
                  <a:pt x="245" y="164"/>
                </a:cubicBezTo>
                <a:cubicBezTo>
                  <a:pt x="245" y="164"/>
                  <a:pt x="245" y="164"/>
                  <a:pt x="245" y="164"/>
                </a:cubicBezTo>
                <a:cubicBezTo>
                  <a:pt x="245" y="164"/>
                  <a:pt x="246" y="165"/>
                  <a:pt x="246" y="165"/>
                </a:cubicBezTo>
                <a:cubicBezTo>
                  <a:pt x="246" y="165"/>
                  <a:pt x="245" y="165"/>
                  <a:pt x="245" y="165"/>
                </a:cubicBezTo>
                <a:cubicBezTo>
                  <a:pt x="245" y="165"/>
                  <a:pt x="245" y="165"/>
                  <a:pt x="245" y="166"/>
                </a:cubicBezTo>
                <a:cubicBezTo>
                  <a:pt x="244" y="166"/>
                  <a:pt x="244" y="166"/>
                  <a:pt x="244" y="166"/>
                </a:cubicBezTo>
                <a:cubicBezTo>
                  <a:pt x="244" y="166"/>
                  <a:pt x="243" y="167"/>
                  <a:pt x="243" y="167"/>
                </a:cubicBezTo>
                <a:cubicBezTo>
                  <a:pt x="243" y="167"/>
                  <a:pt x="243" y="168"/>
                  <a:pt x="243" y="168"/>
                </a:cubicBezTo>
                <a:cubicBezTo>
                  <a:pt x="243" y="168"/>
                  <a:pt x="243" y="168"/>
                  <a:pt x="243" y="169"/>
                </a:cubicBezTo>
                <a:cubicBezTo>
                  <a:pt x="243" y="169"/>
                  <a:pt x="242" y="169"/>
                  <a:pt x="242" y="169"/>
                </a:cubicBezTo>
                <a:cubicBezTo>
                  <a:pt x="242" y="169"/>
                  <a:pt x="242" y="170"/>
                  <a:pt x="242" y="170"/>
                </a:cubicBezTo>
                <a:cubicBezTo>
                  <a:pt x="242" y="170"/>
                  <a:pt x="242" y="171"/>
                  <a:pt x="242" y="171"/>
                </a:cubicBezTo>
                <a:cubicBezTo>
                  <a:pt x="242" y="172"/>
                  <a:pt x="242" y="173"/>
                  <a:pt x="242" y="173"/>
                </a:cubicBezTo>
                <a:cubicBezTo>
                  <a:pt x="242" y="174"/>
                  <a:pt x="242" y="174"/>
                  <a:pt x="242" y="174"/>
                </a:cubicBezTo>
                <a:cubicBezTo>
                  <a:pt x="242" y="174"/>
                  <a:pt x="242" y="176"/>
                  <a:pt x="242" y="176"/>
                </a:cubicBezTo>
                <a:cubicBezTo>
                  <a:pt x="242" y="176"/>
                  <a:pt x="242" y="177"/>
                  <a:pt x="242" y="177"/>
                </a:cubicBezTo>
                <a:cubicBezTo>
                  <a:pt x="242" y="177"/>
                  <a:pt x="242" y="178"/>
                  <a:pt x="242" y="178"/>
                </a:cubicBezTo>
                <a:cubicBezTo>
                  <a:pt x="242" y="178"/>
                  <a:pt x="241" y="179"/>
                  <a:pt x="241" y="179"/>
                </a:cubicBezTo>
                <a:cubicBezTo>
                  <a:pt x="241" y="179"/>
                  <a:pt x="241" y="179"/>
                  <a:pt x="240" y="179"/>
                </a:cubicBezTo>
                <a:cubicBezTo>
                  <a:pt x="240" y="180"/>
                  <a:pt x="240" y="180"/>
                  <a:pt x="239" y="180"/>
                </a:cubicBezTo>
                <a:cubicBezTo>
                  <a:pt x="239" y="180"/>
                  <a:pt x="239" y="181"/>
                  <a:pt x="239" y="181"/>
                </a:cubicBezTo>
                <a:cubicBezTo>
                  <a:pt x="239" y="181"/>
                  <a:pt x="239" y="182"/>
                  <a:pt x="239" y="183"/>
                </a:cubicBezTo>
                <a:cubicBezTo>
                  <a:pt x="239" y="184"/>
                  <a:pt x="238" y="184"/>
                  <a:pt x="238" y="184"/>
                </a:cubicBezTo>
                <a:cubicBezTo>
                  <a:pt x="238" y="185"/>
                  <a:pt x="237" y="187"/>
                  <a:pt x="236" y="187"/>
                </a:cubicBezTo>
                <a:cubicBezTo>
                  <a:pt x="236" y="187"/>
                  <a:pt x="236" y="187"/>
                  <a:pt x="235" y="188"/>
                </a:cubicBezTo>
                <a:cubicBezTo>
                  <a:pt x="235" y="188"/>
                  <a:pt x="234" y="189"/>
                  <a:pt x="234" y="189"/>
                </a:cubicBezTo>
                <a:cubicBezTo>
                  <a:pt x="234" y="189"/>
                  <a:pt x="234" y="190"/>
                  <a:pt x="234" y="190"/>
                </a:cubicBezTo>
                <a:cubicBezTo>
                  <a:pt x="233" y="191"/>
                  <a:pt x="233" y="191"/>
                  <a:pt x="233" y="191"/>
                </a:cubicBezTo>
                <a:cubicBezTo>
                  <a:pt x="233" y="191"/>
                  <a:pt x="233" y="192"/>
                  <a:pt x="233" y="192"/>
                </a:cubicBezTo>
                <a:cubicBezTo>
                  <a:pt x="233" y="193"/>
                  <a:pt x="233" y="193"/>
                  <a:pt x="233" y="193"/>
                </a:cubicBezTo>
                <a:cubicBezTo>
                  <a:pt x="233" y="194"/>
                  <a:pt x="233" y="195"/>
                  <a:pt x="233" y="195"/>
                </a:cubicBezTo>
                <a:cubicBezTo>
                  <a:pt x="234" y="196"/>
                  <a:pt x="233" y="196"/>
                  <a:pt x="233" y="197"/>
                </a:cubicBezTo>
                <a:cubicBezTo>
                  <a:pt x="233" y="197"/>
                  <a:pt x="231" y="197"/>
                  <a:pt x="231" y="198"/>
                </a:cubicBezTo>
                <a:cubicBezTo>
                  <a:pt x="230" y="198"/>
                  <a:pt x="229" y="198"/>
                  <a:pt x="228" y="199"/>
                </a:cubicBezTo>
                <a:cubicBezTo>
                  <a:pt x="227" y="199"/>
                  <a:pt x="227" y="200"/>
                  <a:pt x="227" y="200"/>
                </a:cubicBezTo>
                <a:cubicBezTo>
                  <a:pt x="227" y="200"/>
                  <a:pt x="226" y="201"/>
                  <a:pt x="226" y="201"/>
                </a:cubicBezTo>
                <a:cubicBezTo>
                  <a:pt x="226" y="201"/>
                  <a:pt x="226" y="202"/>
                  <a:pt x="226" y="202"/>
                </a:cubicBezTo>
                <a:cubicBezTo>
                  <a:pt x="226" y="203"/>
                  <a:pt x="226" y="203"/>
                  <a:pt x="226" y="204"/>
                </a:cubicBezTo>
                <a:cubicBezTo>
                  <a:pt x="226" y="204"/>
                  <a:pt x="226" y="203"/>
                  <a:pt x="226" y="203"/>
                </a:cubicBezTo>
                <a:cubicBezTo>
                  <a:pt x="226" y="202"/>
                  <a:pt x="225" y="203"/>
                  <a:pt x="225" y="203"/>
                </a:cubicBezTo>
                <a:cubicBezTo>
                  <a:pt x="224" y="203"/>
                  <a:pt x="224" y="203"/>
                  <a:pt x="224" y="203"/>
                </a:cubicBezTo>
                <a:cubicBezTo>
                  <a:pt x="224" y="204"/>
                  <a:pt x="223" y="203"/>
                  <a:pt x="223" y="204"/>
                </a:cubicBezTo>
                <a:cubicBezTo>
                  <a:pt x="222" y="204"/>
                  <a:pt x="222" y="203"/>
                  <a:pt x="222" y="203"/>
                </a:cubicBezTo>
                <a:cubicBezTo>
                  <a:pt x="222" y="203"/>
                  <a:pt x="221" y="203"/>
                  <a:pt x="220" y="204"/>
                </a:cubicBezTo>
                <a:cubicBezTo>
                  <a:pt x="220" y="204"/>
                  <a:pt x="219" y="204"/>
                  <a:pt x="219" y="204"/>
                </a:cubicBezTo>
                <a:cubicBezTo>
                  <a:pt x="218" y="204"/>
                  <a:pt x="218" y="203"/>
                  <a:pt x="218" y="203"/>
                </a:cubicBezTo>
                <a:cubicBezTo>
                  <a:pt x="218" y="203"/>
                  <a:pt x="219" y="202"/>
                  <a:pt x="219" y="202"/>
                </a:cubicBezTo>
                <a:cubicBezTo>
                  <a:pt x="219" y="201"/>
                  <a:pt x="218" y="202"/>
                  <a:pt x="218" y="202"/>
                </a:cubicBezTo>
                <a:cubicBezTo>
                  <a:pt x="217" y="202"/>
                  <a:pt x="217" y="202"/>
                  <a:pt x="217" y="203"/>
                </a:cubicBezTo>
                <a:cubicBezTo>
                  <a:pt x="217" y="203"/>
                  <a:pt x="218" y="204"/>
                  <a:pt x="218" y="204"/>
                </a:cubicBezTo>
                <a:cubicBezTo>
                  <a:pt x="218" y="204"/>
                  <a:pt x="217" y="204"/>
                  <a:pt x="216" y="204"/>
                </a:cubicBezTo>
                <a:cubicBezTo>
                  <a:pt x="216" y="204"/>
                  <a:pt x="216" y="204"/>
                  <a:pt x="215" y="204"/>
                </a:cubicBezTo>
                <a:cubicBezTo>
                  <a:pt x="214" y="205"/>
                  <a:pt x="214" y="204"/>
                  <a:pt x="214" y="204"/>
                </a:cubicBezTo>
                <a:cubicBezTo>
                  <a:pt x="214" y="203"/>
                  <a:pt x="213" y="203"/>
                  <a:pt x="213" y="203"/>
                </a:cubicBezTo>
                <a:cubicBezTo>
                  <a:pt x="212" y="203"/>
                  <a:pt x="212" y="203"/>
                  <a:pt x="211" y="204"/>
                </a:cubicBezTo>
                <a:cubicBezTo>
                  <a:pt x="211" y="204"/>
                  <a:pt x="210" y="204"/>
                  <a:pt x="210" y="204"/>
                </a:cubicBezTo>
                <a:cubicBezTo>
                  <a:pt x="210" y="204"/>
                  <a:pt x="210" y="204"/>
                  <a:pt x="209" y="204"/>
                </a:cubicBezTo>
                <a:cubicBezTo>
                  <a:pt x="209" y="203"/>
                  <a:pt x="209" y="204"/>
                  <a:pt x="209" y="204"/>
                </a:cubicBezTo>
                <a:cubicBezTo>
                  <a:pt x="209" y="204"/>
                  <a:pt x="208" y="204"/>
                  <a:pt x="208" y="204"/>
                </a:cubicBezTo>
                <a:cubicBezTo>
                  <a:pt x="207" y="204"/>
                  <a:pt x="207" y="205"/>
                  <a:pt x="207" y="205"/>
                </a:cubicBezTo>
                <a:cubicBezTo>
                  <a:pt x="207" y="205"/>
                  <a:pt x="207" y="206"/>
                  <a:pt x="208" y="206"/>
                </a:cubicBezTo>
                <a:cubicBezTo>
                  <a:pt x="209" y="206"/>
                  <a:pt x="208" y="206"/>
                  <a:pt x="208" y="207"/>
                </a:cubicBezTo>
                <a:cubicBezTo>
                  <a:pt x="208" y="207"/>
                  <a:pt x="207" y="207"/>
                  <a:pt x="207" y="207"/>
                </a:cubicBezTo>
                <a:cubicBezTo>
                  <a:pt x="207" y="207"/>
                  <a:pt x="206" y="207"/>
                  <a:pt x="206" y="207"/>
                </a:cubicBezTo>
                <a:cubicBezTo>
                  <a:pt x="205" y="207"/>
                  <a:pt x="205" y="207"/>
                  <a:pt x="205" y="207"/>
                </a:cubicBezTo>
                <a:cubicBezTo>
                  <a:pt x="205" y="207"/>
                  <a:pt x="204" y="208"/>
                  <a:pt x="204" y="208"/>
                </a:cubicBezTo>
                <a:cubicBezTo>
                  <a:pt x="204" y="208"/>
                  <a:pt x="203" y="208"/>
                  <a:pt x="203" y="208"/>
                </a:cubicBezTo>
                <a:cubicBezTo>
                  <a:pt x="203" y="208"/>
                  <a:pt x="202" y="209"/>
                  <a:pt x="202" y="209"/>
                </a:cubicBezTo>
                <a:cubicBezTo>
                  <a:pt x="202" y="209"/>
                  <a:pt x="202" y="210"/>
                  <a:pt x="202" y="210"/>
                </a:cubicBezTo>
                <a:cubicBezTo>
                  <a:pt x="202" y="210"/>
                  <a:pt x="202" y="210"/>
                  <a:pt x="202" y="210"/>
                </a:cubicBezTo>
                <a:cubicBezTo>
                  <a:pt x="201" y="210"/>
                  <a:pt x="201" y="210"/>
                  <a:pt x="201" y="210"/>
                </a:cubicBezTo>
                <a:cubicBezTo>
                  <a:pt x="200" y="210"/>
                  <a:pt x="200" y="210"/>
                  <a:pt x="199" y="210"/>
                </a:cubicBezTo>
                <a:cubicBezTo>
                  <a:pt x="199" y="210"/>
                  <a:pt x="199" y="210"/>
                  <a:pt x="198" y="210"/>
                </a:cubicBezTo>
                <a:cubicBezTo>
                  <a:pt x="198" y="210"/>
                  <a:pt x="197" y="210"/>
                  <a:pt x="197" y="211"/>
                </a:cubicBezTo>
                <a:cubicBezTo>
                  <a:pt x="197" y="211"/>
                  <a:pt x="196" y="211"/>
                  <a:pt x="196" y="211"/>
                </a:cubicBezTo>
                <a:cubicBezTo>
                  <a:pt x="196" y="211"/>
                  <a:pt x="196" y="211"/>
                  <a:pt x="195" y="212"/>
                </a:cubicBezTo>
                <a:cubicBezTo>
                  <a:pt x="195" y="212"/>
                  <a:pt x="195" y="212"/>
                  <a:pt x="194" y="212"/>
                </a:cubicBezTo>
                <a:cubicBezTo>
                  <a:pt x="194" y="212"/>
                  <a:pt x="193" y="212"/>
                  <a:pt x="193" y="213"/>
                </a:cubicBezTo>
                <a:cubicBezTo>
                  <a:pt x="192" y="213"/>
                  <a:pt x="191" y="214"/>
                  <a:pt x="191" y="214"/>
                </a:cubicBezTo>
                <a:cubicBezTo>
                  <a:pt x="191" y="215"/>
                  <a:pt x="191" y="215"/>
                  <a:pt x="190" y="215"/>
                </a:cubicBezTo>
                <a:cubicBezTo>
                  <a:pt x="190" y="215"/>
                  <a:pt x="189" y="216"/>
                  <a:pt x="189" y="216"/>
                </a:cubicBezTo>
                <a:cubicBezTo>
                  <a:pt x="188" y="217"/>
                  <a:pt x="187" y="217"/>
                  <a:pt x="187" y="217"/>
                </a:cubicBezTo>
                <a:cubicBezTo>
                  <a:pt x="187" y="218"/>
                  <a:pt x="186" y="218"/>
                  <a:pt x="186" y="219"/>
                </a:cubicBezTo>
                <a:cubicBezTo>
                  <a:pt x="185" y="219"/>
                  <a:pt x="185" y="219"/>
                  <a:pt x="185" y="219"/>
                </a:cubicBezTo>
                <a:cubicBezTo>
                  <a:pt x="185" y="219"/>
                  <a:pt x="185" y="219"/>
                  <a:pt x="185" y="219"/>
                </a:cubicBezTo>
                <a:cubicBezTo>
                  <a:pt x="184" y="219"/>
                  <a:pt x="184" y="219"/>
                  <a:pt x="184" y="220"/>
                </a:cubicBezTo>
                <a:cubicBezTo>
                  <a:pt x="185" y="220"/>
                  <a:pt x="185" y="220"/>
                  <a:pt x="185" y="220"/>
                </a:cubicBezTo>
                <a:cubicBezTo>
                  <a:pt x="185" y="220"/>
                  <a:pt x="184" y="221"/>
                  <a:pt x="184" y="221"/>
                </a:cubicBezTo>
                <a:cubicBezTo>
                  <a:pt x="184" y="221"/>
                  <a:pt x="183" y="221"/>
                  <a:pt x="183" y="221"/>
                </a:cubicBezTo>
                <a:cubicBezTo>
                  <a:pt x="183" y="221"/>
                  <a:pt x="183" y="222"/>
                  <a:pt x="183" y="222"/>
                </a:cubicBezTo>
                <a:cubicBezTo>
                  <a:pt x="183" y="222"/>
                  <a:pt x="182" y="222"/>
                  <a:pt x="182" y="223"/>
                </a:cubicBezTo>
                <a:cubicBezTo>
                  <a:pt x="182" y="223"/>
                  <a:pt x="182" y="223"/>
                  <a:pt x="182" y="222"/>
                </a:cubicBezTo>
                <a:cubicBezTo>
                  <a:pt x="181" y="222"/>
                  <a:pt x="182" y="222"/>
                  <a:pt x="182" y="222"/>
                </a:cubicBezTo>
                <a:cubicBezTo>
                  <a:pt x="181" y="221"/>
                  <a:pt x="181" y="222"/>
                  <a:pt x="181" y="222"/>
                </a:cubicBezTo>
                <a:cubicBezTo>
                  <a:pt x="181" y="222"/>
                  <a:pt x="180" y="223"/>
                  <a:pt x="180" y="223"/>
                </a:cubicBezTo>
                <a:cubicBezTo>
                  <a:pt x="179" y="223"/>
                  <a:pt x="180" y="223"/>
                  <a:pt x="180" y="223"/>
                </a:cubicBezTo>
                <a:cubicBezTo>
                  <a:pt x="180" y="224"/>
                  <a:pt x="181" y="224"/>
                  <a:pt x="181" y="224"/>
                </a:cubicBezTo>
                <a:cubicBezTo>
                  <a:pt x="181" y="224"/>
                  <a:pt x="181" y="224"/>
                  <a:pt x="181" y="225"/>
                </a:cubicBezTo>
                <a:cubicBezTo>
                  <a:pt x="181" y="225"/>
                  <a:pt x="180" y="226"/>
                  <a:pt x="180" y="226"/>
                </a:cubicBezTo>
                <a:cubicBezTo>
                  <a:pt x="180" y="226"/>
                  <a:pt x="180" y="227"/>
                  <a:pt x="180" y="227"/>
                </a:cubicBezTo>
                <a:cubicBezTo>
                  <a:pt x="180" y="227"/>
                  <a:pt x="180" y="228"/>
                  <a:pt x="180" y="228"/>
                </a:cubicBezTo>
                <a:cubicBezTo>
                  <a:pt x="179" y="228"/>
                  <a:pt x="179" y="229"/>
                  <a:pt x="179" y="229"/>
                </a:cubicBezTo>
                <a:cubicBezTo>
                  <a:pt x="178" y="229"/>
                  <a:pt x="178" y="230"/>
                  <a:pt x="179" y="230"/>
                </a:cubicBezTo>
                <a:cubicBezTo>
                  <a:pt x="179" y="230"/>
                  <a:pt x="179" y="229"/>
                  <a:pt x="179" y="229"/>
                </a:cubicBezTo>
                <a:cubicBezTo>
                  <a:pt x="180" y="229"/>
                  <a:pt x="180" y="229"/>
                  <a:pt x="180" y="229"/>
                </a:cubicBezTo>
                <a:cubicBezTo>
                  <a:pt x="180" y="229"/>
                  <a:pt x="180" y="229"/>
                  <a:pt x="180" y="230"/>
                </a:cubicBezTo>
                <a:cubicBezTo>
                  <a:pt x="180" y="230"/>
                  <a:pt x="180" y="231"/>
                  <a:pt x="180" y="231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79" y="233"/>
                  <a:pt x="179" y="233"/>
                  <a:pt x="179" y="233"/>
                </a:cubicBezTo>
                <a:cubicBezTo>
                  <a:pt x="179" y="233"/>
                  <a:pt x="180" y="235"/>
                  <a:pt x="180" y="235"/>
                </a:cubicBezTo>
                <a:cubicBezTo>
                  <a:pt x="180" y="235"/>
                  <a:pt x="180" y="236"/>
                  <a:pt x="180" y="236"/>
                </a:cubicBezTo>
                <a:cubicBezTo>
                  <a:pt x="180" y="236"/>
                  <a:pt x="180" y="237"/>
                  <a:pt x="180" y="237"/>
                </a:cubicBezTo>
                <a:cubicBezTo>
                  <a:pt x="179" y="237"/>
                  <a:pt x="180" y="237"/>
                  <a:pt x="180" y="237"/>
                </a:cubicBezTo>
                <a:cubicBezTo>
                  <a:pt x="180" y="237"/>
                  <a:pt x="180" y="237"/>
                  <a:pt x="180" y="238"/>
                </a:cubicBezTo>
                <a:cubicBezTo>
                  <a:pt x="180" y="238"/>
                  <a:pt x="180" y="238"/>
                  <a:pt x="180" y="238"/>
                </a:cubicBezTo>
                <a:cubicBezTo>
                  <a:pt x="180" y="238"/>
                  <a:pt x="180" y="239"/>
                  <a:pt x="180" y="239"/>
                </a:cubicBezTo>
                <a:cubicBezTo>
                  <a:pt x="180" y="239"/>
                  <a:pt x="180" y="239"/>
                  <a:pt x="180" y="239"/>
                </a:cubicBezTo>
                <a:cubicBezTo>
                  <a:pt x="180" y="239"/>
                  <a:pt x="180" y="239"/>
                  <a:pt x="180" y="239"/>
                </a:cubicBezTo>
                <a:cubicBezTo>
                  <a:pt x="180" y="239"/>
                  <a:pt x="180" y="239"/>
                  <a:pt x="180" y="239"/>
                </a:cubicBezTo>
                <a:cubicBezTo>
                  <a:pt x="180" y="239"/>
                  <a:pt x="180" y="238"/>
                  <a:pt x="181" y="238"/>
                </a:cubicBezTo>
                <a:cubicBezTo>
                  <a:pt x="181" y="238"/>
                  <a:pt x="181" y="238"/>
                  <a:pt x="181" y="238"/>
                </a:cubicBezTo>
                <a:cubicBezTo>
                  <a:pt x="181" y="238"/>
                  <a:pt x="181" y="239"/>
                  <a:pt x="181" y="239"/>
                </a:cubicBezTo>
                <a:cubicBezTo>
                  <a:pt x="181" y="239"/>
                  <a:pt x="181" y="239"/>
                  <a:pt x="181" y="240"/>
                </a:cubicBezTo>
                <a:cubicBezTo>
                  <a:pt x="181" y="240"/>
                  <a:pt x="181" y="240"/>
                  <a:pt x="181" y="240"/>
                </a:cubicBezTo>
                <a:cubicBezTo>
                  <a:pt x="180" y="240"/>
                  <a:pt x="180" y="241"/>
                  <a:pt x="180" y="241"/>
                </a:cubicBezTo>
                <a:cubicBezTo>
                  <a:pt x="180" y="241"/>
                  <a:pt x="180" y="241"/>
                  <a:pt x="180" y="241"/>
                </a:cubicBezTo>
                <a:cubicBezTo>
                  <a:pt x="180" y="241"/>
                  <a:pt x="180" y="241"/>
                  <a:pt x="180" y="240"/>
                </a:cubicBezTo>
                <a:cubicBezTo>
                  <a:pt x="180" y="240"/>
                  <a:pt x="180" y="240"/>
                  <a:pt x="180" y="240"/>
                </a:cubicBezTo>
                <a:cubicBezTo>
                  <a:pt x="180" y="240"/>
                  <a:pt x="180" y="239"/>
                  <a:pt x="180" y="239"/>
                </a:cubicBezTo>
                <a:cubicBezTo>
                  <a:pt x="180" y="239"/>
                  <a:pt x="180" y="240"/>
                  <a:pt x="180" y="240"/>
                </a:cubicBezTo>
                <a:cubicBezTo>
                  <a:pt x="179" y="240"/>
                  <a:pt x="180" y="240"/>
                  <a:pt x="180" y="240"/>
                </a:cubicBezTo>
                <a:cubicBezTo>
                  <a:pt x="180" y="240"/>
                  <a:pt x="179" y="241"/>
                  <a:pt x="179" y="241"/>
                </a:cubicBezTo>
                <a:cubicBezTo>
                  <a:pt x="179" y="241"/>
                  <a:pt x="179" y="242"/>
                  <a:pt x="180" y="242"/>
                </a:cubicBezTo>
                <a:cubicBezTo>
                  <a:pt x="180" y="242"/>
                  <a:pt x="180" y="242"/>
                  <a:pt x="180" y="243"/>
                </a:cubicBezTo>
                <a:cubicBezTo>
                  <a:pt x="180" y="243"/>
                  <a:pt x="179" y="243"/>
                  <a:pt x="179" y="244"/>
                </a:cubicBezTo>
                <a:cubicBezTo>
                  <a:pt x="179" y="244"/>
                  <a:pt x="179" y="245"/>
                  <a:pt x="179" y="245"/>
                </a:cubicBezTo>
                <a:cubicBezTo>
                  <a:pt x="179" y="245"/>
                  <a:pt x="178" y="245"/>
                  <a:pt x="178" y="245"/>
                </a:cubicBezTo>
                <a:cubicBezTo>
                  <a:pt x="178" y="246"/>
                  <a:pt x="178" y="246"/>
                  <a:pt x="178" y="246"/>
                </a:cubicBezTo>
                <a:cubicBezTo>
                  <a:pt x="178" y="247"/>
                  <a:pt x="178" y="246"/>
                  <a:pt x="178" y="246"/>
                </a:cubicBezTo>
                <a:cubicBezTo>
                  <a:pt x="178" y="246"/>
                  <a:pt x="179" y="247"/>
                  <a:pt x="178" y="247"/>
                </a:cubicBezTo>
                <a:cubicBezTo>
                  <a:pt x="178" y="247"/>
                  <a:pt x="178" y="247"/>
                  <a:pt x="178" y="248"/>
                </a:cubicBezTo>
                <a:cubicBezTo>
                  <a:pt x="177" y="248"/>
                  <a:pt x="176" y="249"/>
                  <a:pt x="176" y="249"/>
                </a:cubicBezTo>
                <a:cubicBezTo>
                  <a:pt x="175" y="250"/>
                  <a:pt x="174" y="251"/>
                  <a:pt x="174" y="251"/>
                </a:cubicBezTo>
                <a:cubicBezTo>
                  <a:pt x="173" y="251"/>
                  <a:pt x="173" y="252"/>
                  <a:pt x="172" y="253"/>
                </a:cubicBezTo>
                <a:cubicBezTo>
                  <a:pt x="172" y="253"/>
                  <a:pt x="172" y="253"/>
                  <a:pt x="172" y="254"/>
                </a:cubicBezTo>
                <a:cubicBezTo>
                  <a:pt x="172" y="254"/>
                  <a:pt x="171" y="254"/>
                  <a:pt x="171" y="254"/>
                </a:cubicBezTo>
                <a:cubicBezTo>
                  <a:pt x="171" y="255"/>
                  <a:pt x="171" y="255"/>
                  <a:pt x="171" y="255"/>
                </a:cubicBezTo>
                <a:cubicBezTo>
                  <a:pt x="170" y="256"/>
                  <a:pt x="170" y="257"/>
                  <a:pt x="170" y="257"/>
                </a:cubicBezTo>
                <a:cubicBezTo>
                  <a:pt x="169" y="258"/>
                  <a:pt x="169" y="259"/>
                  <a:pt x="169" y="259"/>
                </a:cubicBezTo>
                <a:cubicBezTo>
                  <a:pt x="169" y="259"/>
                  <a:pt x="168" y="261"/>
                  <a:pt x="168" y="261"/>
                </a:cubicBezTo>
                <a:cubicBezTo>
                  <a:pt x="168" y="261"/>
                  <a:pt x="168" y="262"/>
                  <a:pt x="167" y="263"/>
                </a:cubicBezTo>
                <a:cubicBezTo>
                  <a:pt x="167" y="263"/>
                  <a:pt x="167" y="264"/>
                  <a:pt x="167" y="265"/>
                </a:cubicBezTo>
                <a:cubicBezTo>
                  <a:pt x="166" y="265"/>
                  <a:pt x="166" y="266"/>
                  <a:pt x="165" y="266"/>
                </a:cubicBezTo>
                <a:cubicBezTo>
                  <a:pt x="165" y="267"/>
                  <a:pt x="165" y="267"/>
                  <a:pt x="165" y="268"/>
                </a:cubicBezTo>
                <a:cubicBezTo>
                  <a:pt x="165" y="268"/>
                  <a:pt x="164" y="269"/>
                  <a:pt x="164" y="269"/>
                </a:cubicBezTo>
                <a:cubicBezTo>
                  <a:pt x="163" y="269"/>
                  <a:pt x="163" y="269"/>
                  <a:pt x="163" y="270"/>
                </a:cubicBezTo>
                <a:cubicBezTo>
                  <a:pt x="162" y="270"/>
                  <a:pt x="162" y="270"/>
                  <a:pt x="162" y="271"/>
                </a:cubicBezTo>
                <a:cubicBezTo>
                  <a:pt x="162" y="271"/>
                  <a:pt x="161" y="272"/>
                  <a:pt x="161" y="272"/>
                </a:cubicBezTo>
                <a:cubicBezTo>
                  <a:pt x="161" y="272"/>
                  <a:pt x="160" y="273"/>
                  <a:pt x="160" y="273"/>
                </a:cubicBezTo>
                <a:cubicBezTo>
                  <a:pt x="159" y="273"/>
                  <a:pt x="159" y="274"/>
                  <a:pt x="158" y="274"/>
                </a:cubicBezTo>
                <a:cubicBezTo>
                  <a:pt x="158" y="274"/>
                  <a:pt x="157" y="275"/>
                  <a:pt x="157" y="275"/>
                </a:cubicBezTo>
                <a:cubicBezTo>
                  <a:pt x="157" y="275"/>
                  <a:pt x="156" y="276"/>
                  <a:pt x="156" y="276"/>
                </a:cubicBezTo>
                <a:cubicBezTo>
                  <a:pt x="156" y="276"/>
                  <a:pt x="155" y="276"/>
                  <a:pt x="155" y="276"/>
                </a:cubicBezTo>
                <a:cubicBezTo>
                  <a:pt x="155" y="276"/>
                  <a:pt x="155" y="276"/>
                  <a:pt x="155" y="275"/>
                </a:cubicBezTo>
                <a:cubicBezTo>
                  <a:pt x="155" y="275"/>
                  <a:pt x="155" y="275"/>
                  <a:pt x="155" y="275"/>
                </a:cubicBezTo>
                <a:cubicBezTo>
                  <a:pt x="156" y="275"/>
                  <a:pt x="155" y="275"/>
                  <a:pt x="155" y="275"/>
                </a:cubicBezTo>
                <a:cubicBezTo>
                  <a:pt x="155" y="275"/>
                  <a:pt x="155" y="274"/>
                  <a:pt x="155" y="274"/>
                </a:cubicBezTo>
                <a:cubicBezTo>
                  <a:pt x="155" y="274"/>
                  <a:pt x="156" y="274"/>
                  <a:pt x="156" y="274"/>
                </a:cubicBezTo>
                <a:cubicBezTo>
                  <a:pt x="156" y="274"/>
                  <a:pt x="156" y="274"/>
                  <a:pt x="156" y="274"/>
                </a:cubicBezTo>
                <a:cubicBezTo>
                  <a:pt x="156" y="274"/>
                  <a:pt x="157" y="274"/>
                  <a:pt x="157" y="274"/>
                </a:cubicBezTo>
                <a:cubicBezTo>
                  <a:pt x="157" y="274"/>
                  <a:pt x="158" y="273"/>
                  <a:pt x="158" y="273"/>
                </a:cubicBezTo>
                <a:cubicBezTo>
                  <a:pt x="158" y="273"/>
                  <a:pt x="159" y="273"/>
                  <a:pt x="159" y="273"/>
                </a:cubicBezTo>
                <a:cubicBezTo>
                  <a:pt x="159" y="272"/>
                  <a:pt x="159" y="272"/>
                  <a:pt x="159" y="272"/>
                </a:cubicBezTo>
                <a:cubicBezTo>
                  <a:pt x="160" y="272"/>
                  <a:pt x="160" y="272"/>
                  <a:pt x="160" y="272"/>
                </a:cubicBezTo>
                <a:cubicBezTo>
                  <a:pt x="160" y="271"/>
                  <a:pt x="161" y="270"/>
                  <a:pt x="161" y="270"/>
                </a:cubicBezTo>
                <a:cubicBezTo>
                  <a:pt x="161" y="270"/>
                  <a:pt x="161" y="268"/>
                  <a:pt x="161" y="268"/>
                </a:cubicBezTo>
                <a:cubicBezTo>
                  <a:pt x="161" y="268"/>
                  <a:pt x="162" y="268"/>
                  <a:pt x="162" y="268"/>
                </a:cubicBezTo>
                <a:cubicBezTo>
                  <a:pt x="162" y="268"/>
                  <a:pt x="162" y="268"/>
                  <a:pt x="162" y="268"/>
                </a:cubicBezTo>
                <a:cubicBezTo>
                  <a:pt x="163" y="268"/>
                  <a:pt x="163" y="268"/>
                  <a:pt x="163" y="267"/>
                </a:cubicBezTo>
                <a:cubicBezTo>
                  <a:pt x="163" y="267"/>
                  <a:pt x="163" y="267"/>
                  <a:pt x="163" y="267"/>
                </a:cubicBezTo>
                <a:cubicBezTo>
                  <a:pt x="163" y="267"/>
                  <a:pt x="163" y="267"/>
                  <a:pt x="163" y="267"/>
                </a:cubicBezTo>
                <a:cubicBezTo>
                  <a:pt x="164" y="267"/>
                  <a:pt x="164" y="266"/>
                  <a:pt x="164" y="266"/>
                </a:cubicBezTo>
                <a:cubicBezTo>
                  <a:pt x="164" y="266"/>
                  <a:pt x="164" y="266"/>
                  <a:pt x="164" y="266"/>
                </a:cubicBezTo>
                <a:cubicBezTo>
                  <a:pt x="165" y="266"/>
                  <a:pt x="165" y="265"/>
                  <a:pt x="165" y="265"/>
                </a:cubicBezTo>
                <a:cubicBezTo>
                  <a:pt x="165" y="265"/>
                  <a:pt x="165" y="263"/>
                  <a:pt x="165" y="262"/>
                </a:cubicBezTo>
                <a:cubicBezTo>
                  <a:pt x="165" y="262"/>
                  <a:pt x="165" y="263"/>
                  <a:pt x="165" y="263"/>
                </a:cubicBezTo>
                <a:cubicBezTo>
                  <a:pt x="165" y="263"/>
                  <a:pt x="166" y="263"/>
                  <a:pt x="166" y="263"/>
                </a:cubicBezTo>
                <a:cubicBezTo>
                  <a:pt x="166" y="263"/>
                  <a:pt x="166" y="262"/>
                  <a:pt x="166" y="262"/>
                </a:cubicBezTo>
                <a:cubicBezTo>
                  <a:pt x="166" y="262"/>
                  <a:pt x="166" y="261"/>
                  <a:pt x="166" y="261"/>
                </a:cubicBezTo>
                <a:cubicBezTo>
                  <a:pt x="166" y="261"/>
                  <a:pt x="165" y="261"/>
                  <a:pt x="165" y="261"/>
                </a:cubicBezTo>
                <a:cubicBezTo>
                  <a:pt x="165" y="261"/>
                  <a:pt x="165" y="261"/>
                  <a:pt x="165" y="261"/>
                </a:cubicBezTo>
                <a:cubicBezTo>
                  <a:pt x="165" y="262"/>
                  <a:pt x="164" y="262"/>
                  <a:pt x="164" y="262"/>
                </a:cubicBezTo>
                <a:cubicBezTo>
                  <a:pt x="164" y="262"/>
                  <a:pt x="163" y="262"/>
                  <a:pt x="163" y="262"/>
                </a:cubicBezTo>
                <a:cubicBezTo>
                  <a:pt x="163" y="262"/>
                  <a:pt x="163" y="262"/>
                  <a:pt x="162" y="262"/>
                </a:cubicBezTo>
                <a:cubicBezTo>
                  <a:pt x="162" y="262"/>
                  <a:pt x="162" y="261"/>
                  <a:pt x="162" y="261"/>
                </a:cubicBezTo>
                <a:cubicBezTo>
                  <a:pt x="162" y="261"/>
                  <a:pt x="162" y="261"/>
                  <a:pt x="161" y="261"/>
                </a:cubicBezTo>
                <a:cubicBezTo>
                  <a:pt x="161" y="261"/>
                  <a:pt x="161" y="260"/>
                  <a:pt x="161" y="260"/>
                </a:cubicBezTo>
                <a:cubicBezTo>
                  <a:pt x="161" y="260"/>
                  <a:pt x="161" y="259"/>
                  <a:pt x="161" y="259"/>
                </a:cubicBezTo>
                <a:cubicBezTo>
                  <a:pt x="161" y="259"/>
                  <a:pt x="161" y="259"/>
                  <a:pt x="161" y="260"/>
                </a:cubicBezTo>
                <a:cubicBezTo>
                  <a:pt x="160" y="260"/>
                  <a:pt x="160" y="261"/>
                  <a:pt x="161" y="261"/>
                </a:cubicBezTo>
                <a:cubicBezTo>
                  <a:pt x="161" y="261"/>
                  <a:pt x="161" y="262"/>
                  <a:pt x="161" y="262"/>
                </a:cubicBezTo>
                <a:cubicBezTo>
                  <a:pt x="161" y="262"/>
                  <a:pt x="161" y="262"/>
                  <a:pt x="161" y="263"/>
                </a:cubicBezTo>
                <a:cubicBezTo>
                  <a:pt x="161" y="263"/>
                  <a:pt x="161" y="263"/>
                  <a:pt x="161" y="263"/>
                </a:cubicBezTo>
                <a:cubicBezTo>
                  <a:pt x="161" y="263"/>
                  <a:pt x="161" y="264"/>
                  <a:pt x="160" y="264"/>
                </a:cubicBezTo>
                <a:cubicBezTo>
                  <a:pt x="160" y="264"/>
                  <a:pt x="160" y="264"/>
                  <a:pt x="160" y="265"/>
                </a:cubicBezTo>
                <a:cubicBezTo>
                  <a:pt x="160" y="265"/>
                  <a:pt x="160" y="266"/>
                  <a:pt x="160" y="266"/>
                </a:cubicBezTo>
                <a:cubicBezTo>
                  <a:pt x="160" y="266"/>
                  <a:pt x="160" y="266"/>
                  <a:pt x="160" y="266"/>
                </a:cubicBezTo>
                <a:cubicBezTo>
                  <a:pt x="159" y="266"/>
                  <a:pt x="159" y="267"/>
                  <a:pt x="159" y="267"/>
                </a:cubicBezTo>
                <a:cubicBezTo>
                  <a:pt x="159" y="267"/>
                  <a:pt x="159" y="268"/>
                  <a:pt x="159" y="268"/>
                </a:cubicBezTo>
                <a:cubicBezTo>
                  <a:pt x="159" y="268"/>
                  <a:pt x="159" y="268"/>
                  <a:pt x="159" y="268"/>
                </a:cubicBezTo>
                <a:cubicBezTo>
                  <a:pt x="158" y="269"/>
                  <a:pt x="158" y="269"/>
                  <a:pt x="158" y="269"/>
                </a:cubicBezTo>
                <a:cubicBezTo>
                  <a:pt x="158" y="269"/>
                  <a:pt x="158" y="269"/>
                  <a:pt x="158" y="269"/>
                </a:cubicBezTo>
                <a:cubicBezTo>
                  <a:pt x="157" y="270"/>
                  <a:pt x="157" y="270"/>
                  <a:pt x="156" y="270"/>
                </a:cubicBezTo>
                <a:cubicBezTo>
                  <a:pt x="156" y="270"/>
                  <a:pt x="156" y="270"/>
                  <a:pt x="156" y="271"/>
                </a:cubicBezTo>
                <a:cubicBezTo>
                  <a:pt x="155" y="271"/>
                  <a:pt x="156" y="272"/>
                  <a:pt x="156" y="272"/>
                </a:cubicBezTo>
                <a:cubicBezTo>
                  <a:pt x="156" y="273"/>
                  <a:pt x="155" y="273"/>
                  <a:pt x="155" y="273"/>
                </a:cubicBezTo>
                <a:cubicBezTo>
                  <a:pt x="155" y="273"/>
                  <a:pt x="155" y="273"/>
                  <a:pt x="154" y="273"/>
                </a:cubicBezTo>
                <a:cubicBezTo>
                  <a:pt x="154" y="274"/>
                  <a:pt x="154" y="274"/>
                  <a:pt x="154" y="274"/>
                </a:cubicBezTo>
                <a:cubicBezTo>
                  <a:pt x="154" y="274"/>
                  <a:pt x="154" y="275"/>
                  <a:pt x="154" y="275"/>
                </a:cubicBezTo>
                <a:cubicBezTo>
                  <a:pt x="154" y="275"/>
                  <a:pt x="154" y="275"/>
                  <a:pt x="154" y="276"/>
                </a:cubicBezTo>
                <a:cubicBezTo>
                  <a:pt x="154" y="276"/>
                  <a:pt x="154" y="276"/>
                  <a:pt x="154" y="276"/>
                </a:cubicBezTo>
                <a:cubicBezTo>
                  <a:pt x="154" y="276"/>
                  <a:pt x="154" y="276"/>
                  <a:pt x="155" y="276"/>
                </a:cubicBezTo>
                <a:cubicBezTo>
                  <a:pt x="155" y="276"/>
                  <a:pt x="155" y="277"/>
                  <a:pt x="155" y="277"/>
                </a:cubicBezTo>
                <a:cubicBezTo>
                  <a:pt x="155" y="277"/>
                  <a:pt x="154" y="277"/>
                  <a:pt x="154" y="278"/>
                </a:cubicBezTo>
                <a:cubicBezTo>
                  <a:pt x="154" y="278"/>
                  <a:pt x="153" y="279"/>
                  <a:pt x="153" y="279"/>
                </a:cubicBezTo>
                <a:cubicBezTo>
                  <a:pt x="153" y="280"/>
                  <a:pt x="153" y="281"/>
                  <a:pt x="152" y="282"/>
                </a:cubicBezTo>
                <a:cubicBezTo>
                  <a:pt x="152" y="282"/>
                  <a:pt x="152" y="284"/>
                  <a:pt x="151" y="284"/>
                </a:cubicBezTo>
                <a:cubicBezTo>
                  <a:pt x="151" y="285"/>
                  <a:pt x="151" y="286"/>
                  <a:pt x="150" y="286"/>
                </a:cubicBezTo>
                <a:cubicBezTo>
                  <a:pt x="150" y="286"/>
                  <a:pt x="149" y="287"/>
                  <a:pt x="149" y="287"/>
                </a:cubicBezTo>
                <a:cubicBezTo>
                  <a:pt x="149" y="288"/>
                  <a:pt x="148" y="288"/>
                  <a:pt x="148" y="288"/>
                </a:cubicBezTo>
                <a:cubicBezTo>
                  <a:pt x="148" y="288"/>
                  <a:pt x="147" y="289"/>
                  <a:pt x="147" y="289"/>
                </a:cubicBezTo>
                <a:cubicBezTo>
                  <a:pt x="147" y="290"/>
                  <a:pt x="146" y="290"/>
                  <a:pt x="146" y="290"/>
                </a:cubicBezTo>
                <a:cubicBezTo>
                  <a:pt x="145" y="290"/>
                  <a:pt x="145" y="290"/>
                  <a:pt x="145" y="290"/>
                </a:cubicBezTo>
                <a:cubicBezTo>
                  <a:pt x="145" y="285"/>
                  <a:pt x="145" y="285"/>
                  <a:pt x="145" y="285"/>
                </a:cubicBezTo>
                <a:cubicBezTo>
                  <a:pt x="148" y="282"/>
                  <a:pt x="148" y="282"/>
                  <a:pt x="148" y="282"/>
                </a:cubicBezTo>
                <a:cubicBezTo>
                  <a:pt x="147" y="281"/>
                  <a:pt x="147" y="281"/>
                  <a:pt x="147" y="281"/>
                </a:cubicBezTo>
                <a:cubicBezTo>
                  <a:pt x="147" y="281"/>
                  <a:pt x="144" y="278"/>
                  <a:pt x="144" y="278"/>
                </a:cubicBezTo>
                <a:cubicBezTo>
                  <a:pt x="144" y="278"/>
                  <a:pt x="144" y="276"/>
                  <a:pt x="144" y="276"/>
                </a:cubicBezTo>
                <a:cubicBezTo>
                  <a:pt x="144" y="276"/>
                  <a:pt x="143" y="276"/>
                  <a:pt x="143" y="276"/>
                </a:cubicBezTo>
                <a:cubicBezTo>
                  <a:pt x="143" y="276"/>
                  <a:pt x="142" y="275"/>
                  <a:pt x="142" y="275"/>
                </a:cubicBezTo>
                <a:cubicBezTo>
                  <a:pt x="142" y="275"/>
                  <a:pt x="141" y="275"/>
                  <a:pt x="141" y="275"/>
                </a:cubicBezTo>
                <a:cubicBezTo>
                  <a:pt x="141" y="275"/>
                  <a:pt x="141" y="275"/>
                  <a:pt x="141" y="275"/>
                </a:cubicBezTo>
                <a:cubicBezTo>
                  <a:pt x="138" y="273"/>
                  <a:pt x="138" y="273"/>
                  <a:pt x="138" y="273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138" y="272"/>
                  <a:pt x="137" y="271"/>
                  <a:pt x="136" y="271"/>
                </a:cubicBezTo>
                <a:cubicBezTo>
                  <a:pt x="136" y="271"/>
                  <a:pt x="135" y="271"/>
                  <a:pt x="135" y="271"/>
                </a:cubicBezTo>
                <a:cubicBezTo>
                  <a:pt x="135" y="271"/>
                  <a:pt x="134" y="269"/>
                  <a:pt x="134" y="269"/>
                </a:cubicBezTo>
                <a:cubicBezTo>
                  <a:pt x="134" y="270"/>
                  <a:pt x="134" y="270"/>
                  <a:pt x="134" y="270"/>
                </a:cubicBezTo>
                <a:cubicBezTo>
                  <a:pt x="134" y="270"/>
                  <a:pt x="133" y="270"/>
                  <a:pt x="133" y="270"/>
                </a:cubicBezTo>
                <a:cubicBezTo>
                  <a:pt x="133" y="270"/>
                  <a:pt x="132" y="269"/>
                  <a:pt x="132" y="269"/>
                </a:cubicBezTo>
                <a:cubicBezTo>
                  <a:pt x="132" y="269"/>
                  <a:pt x="132" y="267"/>
                  <a:pt x="132" y="267"/>
                </a:cubicBezTo>
                <a:cubicBezTo>
                  <a:pt x="132" y="267"/>
                  <a:pt x="131" y="267"/>
                  <a:pt x="131" y="267"/>
                </a:cubicBezTo>
                <a:cubicBezTo>
                  <a:pt x="130" y="266"/>
                  <a:pt x="130" y="266"/>
                  <a:pt x="130" y="266"/>
                </a:cubicBezTo>
                <a:cubicBezTo>
                  <a:pt x="130" y="266"/>
                  <a:pt x="130" y="267"/>
                  <a:pt x="130" y="267"/>
                </a:cubicBezTo>
                <a:cubicBezTo>
                  <a:pt x="129" y="267"/>
                  <a:pt x="128" y="268"/>
                  <a:pt x="128" y="268"/>
                </a:cubicBezTo>
                <a:cubicBezTo>
                  <a:pt x="127" y="268"/>
                  <a:pt x="127" y="268"/>
                  <a:pt x="127" y="268"/>
                </a:cubicBezTo>
                <a:cubicBezTo>
                  <a:pt x="127" y="266"/>
                  <a:pt x="127" y="266"/>
                  <a:pt x="127" y="266"/>
                </a:cubicBezTo>
                <a:cubicBezTo>
                  <a:pt x="127" y="266"/>
                  <a:pt x="126" y="264"/>
                  <a:pt x="125" y="264"/>
                </a:cubicBezTo>
                <a:cubicBezTo>
                  <a:pt x="125" y="263"/>
                  <a:pt x="121" y="260"/>
                  <a:pt x="121" y="260"/>
                </a:cubicBezTo>
                <a:cubicBezTo>
                  <a:pt x="121" y="260"/>
                  <a:pt x="120" y="260"/>
                  <a:pt x="120" y="260"/>
                </a:cubicBezTo>
                <a:cubicBezTo>
                  <a:pt x="120" y="260"/>
                  <a:pt x="120" y="260"/>
                  <a:pt x="119" y="260"/>
                </a:cubicBezTo>
                <a:cubicBezTo>
                  <a:pt x="119" y="260"/>
                  <a:pt x="119" y="261"/>
                  <a:pt x="119" y="261"/>
                </a:cubicBezTo>
                <a:cubicBezTo>
                  <a:pt x="119" y="261"/>
                  <a:pt x="118" y="261"/>
                  <a:pt x="118" y="261"/>
                </a:cubicBezTo>
                <a:cubicBezTo>
                  <a:pt x="118" y="261"/>
                  <a:pt x="117" y="261"/>
                  <a:pt x="117" y="261"/>
                </a:cubicBezTo>
                <a:cubicBezTo>
                  <a:pt x="117" y="261"/>
                  <a:pt x="116" y="261"/>
                  <a:pt x="116" y="261"/>
                </a:cubicBezTo>
                <a:cubicBezTo>
                  <a:pt x="116" y="261"/>
                  <a:pt x="116" y="261"/>
                  <a:pt x="116" y="261"/>
                </a:cubicBezTo>
                <a:cubicBezTo>
                  <a:pt x="116" y="261"/>
                  <a:pt x="117" y="260"/>
                  <a:pt x="117" y="260"/>
                </a:cubicBezTo>
                <a:cubicBezTo>
                  <a:pt x="117" y="260"/>
                  <a:pt x="117" y="259"/>
                  <a:pt x="117" y="259"/>
                </a:cubicBezTo>
                <a:cubicBezTo>
                  <a:pt x="117" y="259"/>
                  <a:pt x="118" y="259"/>
                  <a:pt x="118" y="259"/>
                </a:cubicBezTo>
                <a:cubicBezTo>
                  <a:pt x="118" y="259"/>
                  <a:pt x="118" y="258"/>
                  <a:pt x="118" y="258"/>
                </a:cubicBezTo>
                <a:cubicBezTo>
                  <a:pt x="118" y="257"/>
                  <a:pt x="119" y="257"/>
                  <a:pt x="119" y="257"/>
                </a:cubicBezTo>
                <a:cubicBezTo>
                  <a:pt x="119" y="257"/>
                  <a:pt x="119" y="257"/>
                  <a:pt x="120" y="257"/>
                </a:cubicBezTo>
                <a:cubicBezTo>
                  <a:pt x="120" y="256"/>
                  <a:pt x="120" y="256"/>
                  <a:pt x="121" y="256"/>
                </a:cubicBezTo>
                <a:cubicBezTo>
                  <a:pt x="121" y="255"/>
                  <a:pt x="122" y="254"/>
                  <a:pt x="122" y="254"/>
                </a:cubicBezTo>
                <a:cubicBezTo>
                  <a:pt x="122" y="254"/>
                  <a:pt x="122" y="253"/>
                  <a:pt x="123" y="253"/>
                </a:cubicBezTo>
                <a:cubicBezTo>
                  <a:pt x="123" y="252"/>
                  <a:pt x="123" y="252"/>
                  <a:pt x="124" y="252"/>
                </a:cubicBezTo>
                <a:cubicBezTo>
                  <a:pt x="124" y="252"/>
                  <a:pt x="124" y="252"/>
                  <a:pt x="124" y="252"/>
                </a:cubicBezTo>
                <a:cubicBezTo>
                  <a:pt x="124" y="252"/>
                  <a:pt x="124" y="251"/>
                  <a:pt x="124" y="251"/>
                </a:cubicBezTo>
                <a:cubicBezTo>
                  <a:pt x="124" y="251"/>
                  <a:pt x="125" y="250"/>
                  <a:pt x="125" y="250"/>
                </a:cubicBezTo>
                <a:cubicBezTo>
                  <a:pt x="125" y="250"/>
                  <a:pt x="126" y="249"/>
                  <a:pt x="126" y="249"/>
                </a:cubicBezTo>
                <a:cubicBezTo>
                  <a:pt x="126" y="249"/>
                  <a:pt x="127" y="248"/>
                  <a:pt x="127" y="248"/>
                </a:cubicBezTo>
                <a:cubicBezTo>
                  <a:pt x="127" y="248"/>
                  <a:pt x="127" y="247"/>
                  <a:pt x="128" y="247"/>
                </a:cubicBezTo>
                <a:cubicBezTo>
                  <a:pt x="128" y="247"/>
                  <a:pt x="128" y="247"/>
                  <a:pt x="128" y="246"/>
                </a:cubicBezTo>
                <a:cubicBezTo>
                  <a:pt x="128" y="246"/>
                  <a:pt x="128" y="246"/>
                  <a:pt x="128" y="246"/>
                </a:cubicBezTo>
                <a:cubicBezTo>
                  <a:pt x="128" y="246"/>
                  <a:pt x="129" y="246"/>
                  <a:pt x="129" y="246"/>
                </a:cubicBezTo>
                <a:cubicBezTo>
                  <a:pt x="129" y="246"/>
                  <a:pt x="129" y="246"/>
                  <a:pt x="129" y="246"/>
                </a:cubicBezTo>
                <a:cubicBezTo>
                  <a:pt x="130" y="246"/>
                  <a:pt x="130" y="245"/>
                  <a:pt x="130" y="245"/>
                </a:cubicBezTo>
                <a:cubicBezTo>
                  <a:pt x="129" y="245"/>
                  <a:pt x="129" y="245"/>
                  <a:pt x="129" y="245"/>
                </a:cubicBezTo>
                <a:cubicBezTo>
                  <a:pt x="129" y="245"/>
                  <a:pt x="129" y="244"/>
                  <a:pt x="129" y="244"/>
                </a:cubicBezTo>
                <a:cubicBezTo>
                  <a:pt x="130" y="244"/>
                  <a:pt x="130" y="244"/>
                  <a:pt x="130" y="244"/>
                </a:cubicBezTo>
                <a:cubicBezTo>
                  <a:pt x="130" y="244"/>
                  <a:pt x="131" y="244"/>
                  <a:pt x="131" y="244"/>
                </a:cubicBezTo>
                <a:cubicBezTo>
                  <a:pt x="131" y="244"/>
                  <a:pt x="132" y="243"/>
                  <a:pt x="132" y="243"/>
                </a:cubicBezTo>
                <a:cubicBezTo>
                  <a:pt x="132" y="242"/>
                  <a:pt x="133" y="242"/>
                  <a:pt x="133" y="242"/>
                </a:cubicBezTo>
                <a:cubicBezTo>
                  <a:pt x="133" y="242"/>
                  <a:pt x="134" y="242"/>
                  <a:pt x="134" y="242"/>
                </a:cubicBezTo>
                <a:cubicBezTo>
                  <a:pt x="134" y="242"/>
                  <a:pt x="134" y="241"/>
                  <a:pt x="134" y="241"/>
                </a:cubicBezTo>
                <a:cubicBezTo>
                  <a:pt x="134" y="241"/>
                  <a:pt x="135" y="241"/>
                  <a:pt x="135" y="241"/>
                </a:cubicBezTo>
                <a:cubicBezTo>
                  <a:pt x="135" y="241"/>
                  <a:pt x="135" y="240"/>
                  <a:pt x="135" y="240"/>
                </a:cubicBezTo>
                <a:cubicBezTo>
                  <a:pt x="135" y="240"/>
                  <a:pt x="135" y="239"/>
                  <a:pt x="135" y="239"/>
                </a:cubicBezTo>
                <a:cubicBezTo>
                  <a:pt x="135" y="239"/>
                  <a:pt x="136" y="239"/>
                  <a:pt x="136" y="239"/>
                </a:cubicBezTo>
                <a:cubicBezTo>
                  <a:pt x="136" y="239"/>
                  <a:pt x="136" y="239"/>
                  <a:pt x="136" y="239"/>
                </a:cubicBezTo>
                <a:cubicBezTo>
                  <a:pt x="137" y="239"/>
                  <a:pt x="137" y="239"/>
                  <a:pt x="137" y="239"/>
                </a:cubicBezTo>
                <a:cubicBezTo>
                  <a:pt x="137" y="239"/>
                  <a:pt x="137" y="238"/>
                  <a:pt x="137" y="238"/>
                </a:cubicBezTo>
                <a:cubicBezTo>
                  <a:pt x="137" y="238"/>
                  <a:pt x="138" y="239"/>
                  <a:pt x="138" y="239"/>
                </a:cubicBezTo>
                <a:cubicBezTo>
                  <a:pt x="138" y="239"/>
                  <a:pt x="138" y="238"/>
                  <a:pt x="138" y="238"/>
                </a:cubicBezTo>
                <a:cubicBezTo>
                  <a:pt x="138" y="238"/>
                  <a:pt x="139" y="238"/>
                  <a:pt x="139" y="238"/>
                </a:cubicBezTo>
                <a:cubicBezTo>
                  <a:pt x="139" y="238"/>
                  <a:pt x="139" y="238"/>
                  <a:pt x="139" y="238"/>
                </a:cubicBezTo>
                <a:cubicBezTo>
                  <a:pt x="139" y="238"/>
                  <a:pt x="139" y="238"/>
                  <a:pt x="140" y="238"/>
                </a:cubicBezTo>
                <a:cubicBezTo>
                  <a:pt x="140" y="238"/>
                  <a:pt x="140" y="237"/>
                  <a:pt x="140" y="237"/>
                </a:cubicBezTo>
                <a:cubicBezTo>
                  <a:pt x="140" y="237"/>
                  <a:pt x="141" y="237"/>
                  <a:pt x="141" y="237"/>
                </a:cubicBezTo>
                <a:cubicBezTo>
                  <a:pt x="141" y="237"/>
                  <a:pt x="141" y="237"/>
                  <a:pt x="141" y="237"/>
                </a:cubicBezTo>
                <a:cubicBezTo>
                  <a:pt x="141" y="237"/>
                  <a:pt x="141" y="236"/>
                  <a:pt x="141" y="236"/>
                </a:cubicBezTo>
                <a:cubicBezTo>
                  <a:pt x="141" y="236"/>
                  <a:pt x="142" y="236"/>
                  <a:pt x="143" y="236"/>
                </a:cubicBezTo>
                <a:cubicBezTo>
                  <a:pt x="143" y="236"/>
                  <a:pt x="143" y="236"/>
                  <a:pt x="143" y="236"/>
                </a:cubicBezTo>
                <a:cubicBezTo>
                  <a:pt x="143" y="236"/>
                  <a:pt x="143" y="235"/>
                  <a:pt x="143" y="235"/>
                </a:cubicBezTo>
                <a:cubicBezTo>
                  <a:pt x="143" y="235"/>
                  <a:pt x="144" y="235"/>
                  <a:pt x="144" y="235"/>
                </a:cubicBezTo>
                <a:cubicBezTo>
                  <a:pt x="144" y="235"/>
                  <a:pt x="144" y="234"/>
                  <a:pt x="144" y="234"/>
                </a:cubicBezTo>
                <a:cubicBezTo>
                  <a:pt x="144" y="234"/>
                  <a:pt x="143" y="233"/>
                  <a:pt x="143" y="233"/>
                </a:cubicBezTo>
                <a:cubicBezTo>
                  <a:pt x="143" y="233"/>
                  <a:pt x="143" y="233"/>
                  <a:pt x="143" y="233"/>
                </a:cubicBezTo>
                <a:cubicBezTo>
                  <a:pt x="143" y="233"/>
                  <a:pt x="143" y="232"/>
                  <a:pt x="143" y="232"/>
                </a:cubicBezTo>
                <a:cubicBezTo>
                  <a:pt x="143" y="232"/>
                  <a:pt x="143" y="231"/>
                  <a:pt x="143" y="231"/>
                </a:cubicBezTo>
                <a:cubicBezTo>
                  <a:pt x="143" y="231"/>
                  <a:pt x="144" y="231"/>
                  <a:pt x="144" y="230"/>
                </a:cubicBezTo>
                <a:cubicBezTo>
                  <a:pt x="144" y="230"/>
                  <a:pt x="144" y="230"/>
                  <a:pt x="144" y="230"/>
                </a:cubicBezTo>
                <a:cubicBezTo>
                  <a:pt x="144" y="230"/>
                  <a:pt x="144" y="229"/>
                  <a:pt x="144" y="229"/>
                </a:cubicBezTo>
                <a:cubicBezTo>
                  <a:pt x="144" y="229"/>
                  <a:pt x="143" y="228"/>
                  <a:pt x="143" y="228"/>
                </a:cubicBezTo>
                <a:cubicBezTo>
                  <a:pt x="143" y="228"/>
                  <a:pt x="143" y="227"/>
                  <a:pt x="143" y="227"/>
                </a:cubicBezTo>
                <a:cubicBezTo>
                  <a:pt x="142" y="227"/>
                  <a:pt x="142" y="226"/>
                  <a:pt x="142" y="226"/>
                </a:cubicBezTo>
                <a:cubicBezTo>
                  <a:pt x="142" y="226"/>
                  <a:pt x="142" y="225"/>
                  <a:pt x="142" y="225"/>
                </a:cubicBezTo>
                <a:cubicBezTo>
                  <a:pt x="142" y="224"/>
                  <a:pt x="142" y="224"/>
                  <a:pt x="142" y="224"/>
                </a:cubicBezTo>
                <a:cubicBezTo>
                  <a:pt x="142" y="224"/>
                  <a:pt x="142" y="224"/>
                  <a:pt x="141" y="224"/>
                </a:cubicBezTo>
                <a:cubicBezTo>
                  <a:pt x="141" y="224"/>
                  <a:pt x="141" y="224"/>
                  <a:pt x="141" y="224"/>
                </a:cubicBezTo>
                <a:cubicBezTo>
                  <a:pt x="141" y="224"/>
                  <a:pt x="141" y="223"/>
                  <a:pt x="141" y="223"/>
                </a:cubicBezTo>
                <a:cubicBezTo>
                  <a:pt x="141" y="223"/>
                  <a:pt x="140" y="223"/>
                  <a:pt x="140" y="223"/>
                </a:cubicBezTo>
                <a:cubicBezTo>
                  <a:pt x="140" y="224"/>
                  <a:pt x="140" y="224"/>
                  <a:pt x="140" y="224"/>
                </a:cubicBezTo>
                <a:cubicBezTo>
                  <a:pt x="139" y="224"/>
                  <a:pt x="139" y="224"/>
                  <a:pt x="139" y="224"/>
                </a:cubicBezTo>
                <a:cubicBezTo>
                  <a:pt x="138" y="225"/>
                  <a:pt x="138" y="225"/>
                  <a:pt x="138" y="225"/>
                </a:cubicBezTo>
                <a:cubicBezTo>
                  <a:pt x="138" y="224"/>
                  <a:pt x="138" y="224"/>
                  <a:pt x="138" y="224"/>
                </a:cubicBezTo>
                <a:cubicBezTo>
                  <a:pt x="137" y="224"/>
                  <a:pt x="137" y="224"/>
                  <a:pt x="137" y="224"/>
                </a:cubicBezTo>
                <a:cubicBezTo>
                  <a:pt x="137" y="222"/>
                  <a:pt x="137" y="222"/>
                  <a:pt x="137" y="222"/>
                </a:cubicBezTo>
                <a:cubicBezTo>
                  <a:pt x="137" y="222"/>
                  <a:pt x="138" y="222"/>
                  <a:pt x="138" y="222"/>
                </a:cubicBezTo>
                <a:cubicBezTo>
                  <a:pt x="138" y="222"/>
                  <a:pt x="138" y="221"/>
                  <a:pt x="138" y="221"/>
                </a:cubicBezTo>
                <a:cubicBezTo>
                  <a:pt x="138" y="221"/>
                  <a:pt x="138" y="220"/>
                  <a:pt x="138" y="220"/>
                </a:cubicBezTo>
                <a:cubicBezTo>
                  <a:pt x="138" y="220"/>
                  <a:pt x="138" y="219"/>
                  <a:pt x="138" y="219"/>
                </a:cubicBezTo>
                <a:cubicBezTo>
                  <a:pt x="138" y="219"/>
                  <a:pt x="139" y="216"/>
                  <a:pt x="139" y="215"/>
                </a:cubicBezTo>
                <a:cubicBezTo>
                  <a:pt x="139" y="215"/>
                  <a:pt x="140" y="214"/>
                  <a:pt x="140" y="214"/>
                </a:cubicBezTo>
                <a:cubicBezTo>
                  <a:pt x="140" y="214"/>
                  <a:pt x="139" y="214"/>
                  <a:pt x="139" y="213"/>
                </a:cubicBezTo>
                <a:cubicBezTo>
                  <a:pt x="139" y="213"/>
                  <a:pt x="139" y="213"/>
                  <a:pt x="139" y="213"/>
                </a:cubicBezTo>
                <a:cubicBezTo>
                  <a:pt x="139" y="213"/>
                  <a:pt x="139" y="212"/>
                  <a:pt x="139" y="212"/>
                </a:cubicBezTo>
                <a:cubicBezTo>
                  <a:pt x="139" y="212"/>
                  <a:pt x="139" y="212"/>
                  <a:pt x="139" y="212"/>
                </a:cubicBezTo>
                <a:cubicBezTo>
                  <a:pt x="139" y="212"/>
                  <a:pt x="137" y="210"/>
                  <a:pt x="137" y="210"/>
                </a:cubicBezTo>
                <a:cubicBezTo>
                  <a:pt x="134" y="211"/>
                  <a:pt x="134" y="211"/>
                  <a:pt x="134" y="211"/>
                </a:cubicBezTo>
                <a:cubicBezTo>
                  <a:pt x="131" y="211"/>
                  <a:pt x="131" y="211"/>
                  <a:pt x="131" y="211"/>
                </a:cubicBezTo>
                <a:cubicBezTo>
                  <a:pt x="131" y="211"/>
                  <a:pt x="131" y="210"/>
                  <a:pt x="131" y="210"/>
                </a:cubicBezTo>
                <a:cubicBezTo>
                  <a:pt x="131" y="210"/>
                  <a:pt x="131" y="209"/>
                  <a:pt x="131" y="209"/>
                </a:cubicBezTo>
                <a:cubicBezTo>
                  <a:pt x="131" y="209"/>
                  <a:pt x="131" y="209"/>
                  <a:pt x="131" y="209"/>
                </a:cubicBezTo>
                <a:cubicBezTo>
                  <a:pt x="131" y="205"/>
                  <a:pt x="131" y="205"/>
                  <a:pt x="131" y="205"/>
                </a:cubicBezTo>
                <a:cubicBezTo>
                  <a:pt x="131" y="205"/>
                  <a:pt x="130" y="205"/>
                  <a:pt x="130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30" y="203"/>
                  <a:pt x="130" y="203"/>
                  <a:pt x="130" y="203"/>
                </a:cubicBezTo>
                <a:cubicBezTo>
                  <a:pt x="130" y="203"/>
                  <a:pt x="130" y="203"/>
                  <a:pt x="130" y="203"/>
                </a:cubicBezTo>
                <a:cubicBezTo>
                  <a:pt x="130" y="203"/>
                  <a:pt x="130" y="202"/>
                  <a:pt x="130" y="202"/>
                </a:cubicBezTo>
                <a:cubicBezTo>
                  <a:pt x="130" y="202"/>
                  <a:pt x="130" y="202"/>
                  <a:pt x="130" y="202"/>
                </a:cubicBezTo>
                <a:cubicBezTo>
                  <a:pt x="130" y="202"/>
                  <a:pt x="130" y="201"/>
                  <a:pt x="130" y="201"/>
                </a:cubicBezTo>
                <a:cubicBezTo>
                  <a:pt x="129" y="200"/>
                  <a:pt x="129" y="200"/>
                  <a:pt x="129" y="200"/>
                </a:cubicBezTo>
                <a:cubicBezTo>
                  <a:pt x="129" y="199"/>
                  <a:pt x="129" y="199"/>
                  <a:pt x="129" y="199"/>
                </a:cubicBezTo>
                <a:cubicBezTo>
                  <a:pt x="128" y="198"/>
                  <a:pt x="128" y="198"/>
                  <a:pt x="128" y="198"/>
                </a:cubicBezTo>
                <a:cubicBezTo>
                  <a:pt x="126" y="198"/>
                  <a:pt x="126" y="198"/>
                  <a:pt x="126" y="198"/>
                </a:cubicBezTo>
                <a:cubicBezTo>
                  <a:pt x="125" y="198"/>
                  <a:pt x="125" y="198"/>
                  <a:pt x="125" y="198"/>
                </a:cubicBezTo>
                <a:cubicBezTo>
                  <a:pt x="125" y="197"/>
                  <a:pt x="125" y="197"/>
                  <a:pt x="125" y="197"/>
                </a:cubicBezTo>
                <a:cubicBezTo>
                  <a:pt x="124" y="197"/>
                  <a:pt x="124" y="197"/>
                  <a:pt x="124" y="197"/>
                </a:cubicBezTo>
                <a:cubicBezTo>
                  <a:pt x="123" y="198"/>
                  <a:pt x="123" y="198"/>
                  <a:pt x="123" y="198"/>
                </a:cubicBezTo>
                <a:cubicBezTo>
                  <a:pt x="123" y="198"/>
                  <a:pt x="122" y="198"/>
                  <a:pt x="122" y="198"/>
                </a:cubicBezTo>
                <a:cubicBezTo>
                  <a:pt x="122" y="198"/>
                  <a:pt x="122" y="198"/>
                  <a:pt x="122" y="198"/>
                </a:cubicBezTo>
                <a:cubicBezTo>
                  <a:pt x="120" y="198"/>
                  <a:pt x="120" y="198"/>
                  <a:pt x="120" y="198"/>
                </a:cubicBezTo>
                <a:cubicBezTo>
                  <a:pt x="117" y="198"/>
                  <a:pt x="117" y="198"/>
                  <a:pt x="117" y="198"/>
                </a:cubicBezTo>
                <a:cubicBezTo>
                  <a:pt x="116" y="198"/>
                  <a:pt x="116" y="198"/>
                  <a:pt x="116" y="198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15" y="197"/>
                  <a:pt x="115" y="197"/>
                  <a:pt x="115" y="197"/>
                </a:cubicBezTo>
                <a:cubicBezTo>
                  <a:pt x="114" y="197"/>
                  <a:pt x="114" y="197"/>
                  <a:pt x="114" y="197"/>
                </a:cubicBezTo>
                <a:cubicBezTo>
                  <a:pt x="114" y="197"/>
                  <a:pt x="113" y="196"/>
                  <a:pt x="113" y="196"/>
                </a:cubicBezTo>
                <a:cubicBezTo>
                  <a:pt x="113" y="196"/>
                  <a:pt x="114" y="196"/>
                  <a:pt x="114" y="195"/>
                </a:cubicBezTo>
                <a:cubicBezTo>
                  <a:pt x="114" y="195"/>
                  <a:pt x="114" y="195"/>
                  <a:pt x="114" y="195"/>
                </a:cubicBezTo>
                <a:cubicBezTo>
                  <a:pt x="114" y="195"/>
                  <a:pt x="113" y="195"/>
                  <a:pt x="113" y="195"/>
                </a:cubicBezTo>
                <a:cubicBezTo>
                  <a:pt x="113" y="195"/>
                  <a:pt x="114" y="195"/>
                  <a:pt x="114" y="194"/>
                </a:cubicBezTo>
                <a:cubicBezTo>
                  <a:pt x="114" y="194"/>
                  <a:pt x="114" y="194"/>
                  <a:pt x="114" y="194"/>
                </a:cubicBezTo>
                <a:cubicBezTo>
                  <a:pt x="114" y="193"/>
                  <a:pt x="114" y="193"/>
                  <a:pt x="114" y="193"/>
                </a:cubicBezTo>
                <a:cubicBezTo>
                  <a:pt x="114" y="193"/>
                  <a:pt x="114" y="193"/>
                  <a:pt x="113" y="192"/>
                </a:cubicBezTo>
                <a:cubicBezTo>
                  <a:pt x="113" y="192"/>
                  <a:pt x="114" y="192"/>
                  <a:pt x="114" y="192"/>
                </a:cubicBezTo>
                <a:cubicBezTo>
                  <a:pt x="114" y="192"/>
                  <a:pt x="114" y="191"/>
                  <a:pt x="114" y="191"/>
                </a:cubicBezTo>
                <a:cubicBezTo>
                  <a:pt x="114" y="191"/>
                  <a:pt x="114" y="191"/>
                  <a:pt x="114" y="191"/>
                </a:cubicBezTo>
                <a:cubicBezTo>
                  <a:pt x="114" y="191"/>
                  <a:pt x="114" y="190"/>
                  <a:pt x="114" y="190"/>
                </a:cubicBezTo>
                <a:cubicBezTo>
                  <a:pt x="114" y="190"/>
                  <a:pt x="115" y="188"/>
                  <a:pt x="115" y="188"/>
                </a:cubicBezTo>
                <a:cubicBezTo>
                  <a:pt x="115" y="188"/>
                  <a:pt x="114" y="188"/>
                  <a:pt x="114" y="188"/>
                </a:cubicBezTo>
                <a:cubicBezTo>
                  <a:pt x="114" y="188"/>
                  <a:pt x="114" y="188"/>
                  <a:pt x="114" y="187"/>
                </a:cubicBezTo>
                <a:cubicBezTo>
                  <a:pt x="114" y="187"/>
                  <a:pt x="114" y="187"/>
                  <a:pt x="114" y="187"/>
                </a:cubicBezTo>
                <a:cubicBezTo>
                  <a:pt x="114" y="187"/>
                  <a:pt x="114" y="187"/>
                  <a:pt x="114" y="187"/>
                </a:cubicBezTo>
                <a:cubicBezTo>
                  <a:pt x="114" y="186"/>
                  <a:pt x="114" y="186"/>
                  <a:pt x="114" y="186"/>
                </a:cubicBezTo>
                <a:cubicBezTo>
                  <a:pt x="114" y="186"/>
                  <a:pt x="113" y="186"/>
                  <a:pt x="113" y="186"/>
                </a:cubicBezTo>
                <a:cubicBezTo>
                  <a:pt x="113" y="184"/>
                  <a:pt x="113" y="184"/>
                  <a:pt x="113" y="184"/>
                </a:cubicBezTo>
                <a:cubicBezTo>
                  <a:pt x="112" y="182"/>
                  <a:pt x="112" y="182"/>
                  <a:pt x="112" y="182"/>
                </a:cubicBezTo>
                <a:cubicBezTo>
                  <a:pt x="112" y="182"/>
                  <a:pt x="112" y="182"/>
                  <a:pt x="112" y="182"/>
                </a:cubicBezTo>
                <a:cubicBezTo>
                  <a:pt x="114" y="181"/>
                  <a:pt x="114" y="181"/>
                  <a:pt x="114" y="181"/>
                </a:cubicBezTo>
                <a:cubicBezTo>
                  <a:pt x="112" y="179"/>
                  <a:pt x="112" y="179"/>
                  <a:pt x="112" y="179"/>
                </a:cubicBezTo>
                <a:cubicBezTo>
                  <a:pt x="115" y="174"/>
                  <a:pt x="115" y="174"/>
                  <a:pt x="115" y="174"/>
                </a:cubicBezTo>
                <a:cubicBezTo>
                  <a:pt x="115" y="174"/>
                  <a:pt x="115" y="173"/>
                  <a:pt x="115" y="173"/>
                </a:cubicBezTo>
                <a:cubicBezTo>
                  <a:pt x="115" y="173"/>
                  <a:pt x="115" y="173"/>
                  <a:pt x="115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5" y="172"/>
                  <a:pt x="115" y="171"/>
                  <a:pt x="115" y="171"/>
                </a:cubicBezTo>
                <a:cubicBezTo>
                  <a:pt x="115" y="171"/>
                  <a:pt x="116" y="169"/>
                  <a:pt x="116" y="169"/>
                </a:cubicBezTo>
                <a:cubicBezTo>
                  <a:pt x="116" y="169"/>
                  <a:pt x="116" y="168"/>
                  <a:pt x="116" y="168"/>
                </a:cubicBezTo>
                <a:cubicBezTo>
                  <a:pt x="117" y="168"/>
                  <a:pt x="117" y="168"/>
                  <a:pt x="117" y="168"/>
                </a:cubicBezTo>
                <a:cubicBezTo>
                  <a:pt x="117" y="168"/>
                  <a:pt x="115" y="165"/>
                  <a:pt x="115" y="165"/>
                </a:cubicBezTo>
                <a:cubicBezTo>
                  <a:pt x="115" y="165"/>
                  <a:pt x="115" y="163"/>
                  <a:pt x="115" y="163"/>
                </a:cubicBezTo>
                <a:cubicBezTo>
                  <a:pt x="114" y="162"/>
                  <a:pt x="114" y="162"/>
                  <a:pt x="114" y="162"/>
                </a:cubicBezTo>
                <a:cubicBezTo>
                  <a:pt x="114" y="162"/>
                  <a:pt x="114" y="162"/>
                  <a:pt x="113" y="162"/>
                </a:cubicBezTo>
                <a:cubicBezTo>
                  <a:pt x="113" y="162"/>
                  <a:pt x="113" y="162"/>
                  <a:pt x="113" y="162"/>
                </a:cubicBezTo>
                <a:cubicBezTo>
                  <a:pt x="113" y="162"/>
                  <a:pt x="110" y="160"/>
                  <a:pt x="110" y="160"/>
                </a:cubicBezTo>
                <a:cubicBezTo>
                  <a:pt x="110" y="160"/>
                  <a:pt x="110" y="159"/>
                  <a:pt x="110" y="159"/>
                </a:cubicBezTo>
                <a:cubicBezTo>
                  <a:pt x="110" y="159"/>
                  <a:pt x="110" y="158"/>
                  <a:pt x="110" y="158"/>
                </a:cubicBezTo>
                <a:cubicBezTo>
                  <a:pt x="110" y="158"/>
                  <a:pt x="110" y="157"/>
                  <a:pt x="110" y="157"/>
                </a:cubicBezTo>
                <a:cubicBezTo>
                  <a:pt x="110" y="157"/>
                  <a:pt x="110" y="156"/>
                  <a:pt x="110" y="155"/>
                </a:cubicBezTo>
                <a:cubicBezTo>
                  <a:pt x="110" y="155"/>
                  <a:pt x="111" y="153"/>
                  <a:pt x="111" y="153"/>
                </a:cubicBezTo>
                <a:cubicBezTo>
                  <a:pt x="111" y="153"/>
                  <a:pt x="111" y="153"/>
                  <a:pt x="111" y="153"/>
                </a:cubicBezTo>
                <a:cubicBezTo>
                  <a:pt x="110" y="154"/>
                  <a:pt x="110" y="154"/>
                  <a:pt x="110" y="154"/>
                </a:cubicBezTo>
                <a:cubicBezTo>
                  <a:pt x="98" y="153"/>
                  <a:pt x="98" y="153"/>
                  <a:pt x="98" y="153"/>
                </a:cubicBezTo>
                <a:cubicBezTo>
                  <a:pt x="97" y="147"/>
                  <a:pt x="97" y="147"/>
                  <a:pt x="97" y="147"/>
                </a:cubicBezTo>
                <a:cubicBezTo>
                  <a:pt x="95" y="145"/>
                  <a:pt x="95" y="145"/>
                  <a:pt x="95" y="145"/>
                </a:cubicBezTo>
                <a:cubicBezTo>
                  <a:pt x="97" y="145"/>
                  <a:pt x="97" y="145"/>
                  <a:pt x="97" y="145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6" y="138"/>
                  <a:pt x="96" y="138"/>
                  <a:pt x="96" y="138"/>
                </a:cubicBezTo>
                <a:cubicBezTo>
                  <a:pt x="96" y="138"/>
                  <a:pt x="96" y="138"/>
                  <a:pt x="96" y="138"/>
                </a:cubicBezTo>
                <a:cubicBezTo>
                  <a:pt x="96" y="138"/>
                  <a:pt x="96" y="137"/>
                  <a:pt x="96" y="137"/>
                </a:cubicBezTo>
                <a:cubicBezTo>
                  <a:pt x="96" y="137"/>
                  <a:pt x="96" y="137"/>
                  <a:pt x="96" y="137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96" y="136"/>
                  <a:pt x="96" y="135"/>
                  <a:pt x="96" y="135"/>
                </a:cubicBezTo>
                <a:cubicBezTo>
                  <a:pt x="96" y="135"/>
                  <a:pt x="95" y="135"/>
                  <a:pt x="95" y="135"/>
                </a:cubicBezTo>
                <a:cubicBezTo>
                  <a:pt x="95" y="135"/>
                  <a:pt x="94" y="135"/>
                  <a:pt x="94" y="135"/>
                </a:cubicBezTo>
                <a:cubicBezTo>
                  <a:pt x="94" y="134"/>
                  <a:pt x="94" y="134"/>
                  <a:pt x="93" y="134"/>
                </a:cubicBezTo>
                <a:cubicBezTo>
                  <a:pt x="93" y="134"/>
                  <a:pt x="92" y="133"/>
                  <a:pt x="92" y="133"/>
                </a:cubicBezTo>
                <a:cubicBezTo>
                  <a:pt x="91" y="133"/>
                  <a:pt x="91" y="133"/>
                  <a:pt x="91" y="133"/>
                </a:cubicBezTo>
                <a:cubicBezTo>
                  <a:pt x="91" y="133"/>
                  <a:pt x="91" y="133"/>
                  <a:pt x="91" y="133"/>
                </a:cubicBezTo>
                <a:cubicBezTo>
                  <a:pt x="91" y="133"/>
                  <a:pt x="90" y="133"/>
                  <a:pt x="90" y="133"/>
                </a:cubicBezTo>
                <a:cubicBezTo>
                  <a:pt x="90" y="133"/>
                  <a:pt x="90" y="133"/>
                  <a:pt x="90" y="133"/>
                </a:cubicBezTo>
                <a:cubicBezTo>
                  <a:pt x="90" y="133"/>
                  <a:pt x="89" y="133"/>
                  <a:pt x="89" y="133"/>
                </a:cubicBezTo>
                <a:cubicBezTo>
                  <a:pt x="89" y="133"/>
                  <a:pt x="89" y="134"/>
                  <a:pt x="89" y="134"/>
                </a:cubicBezTo>
                <a:cubicBezTo>
                  <a:pt x="89" y="134"/>
                  <a:pt x="88" y="133"/>
                  <a:pt x="88" y="133"/>
                </a:cubicBezTo>
                <a:cubicBezTo>
                  <a:pt x="88" y="133"/>
                  <a:pt x="88" y="133"/>
                  <a:pt x="87" y="133"/>
                </a:cubicBezTo>
                <a:cubicBezTo>
                  <a:pt x="87" y="133"/>
                  <a:pt x="86" y="133"/>
                  <a:pt x="86" y="133"/>
                </a:cubicBezTo>
                <a:cubicBezTo>
                  <a:pt x="86" y="133"/>
                  <a:pt x="86" y="133"/>
                  <a:pt x="86" y="133"/>
                </a:cubicBezTo>
                <a:cubicBezTo>
                  <a:pt x="86" y="133"/>
                  <a:pt x="86" y="132"/>
                  <a:pt x="86" y="132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4" y="131"/>
                  <a:pt x="84" y="130"/>
                  <a:pt x="84" y="130"/>
                </a:cubicBezTo>
                <a:cubicBezTo>
                  <a:pt x="84" y="130"/>
                  <a:pt x="83" y="130"/>
                  <a:pt x="83" y="130"/>
                </a:cubicBezTo>
                <a:cubicBezTo>
                  <a:pt x="83" y="130"/>
                  <a:pt x="83" y="131"/>
                  <a:pt x="82" y="131"/>
                </a:cubicBezTo>
                <a:cubicBezTo>
                  <a:pt x="82" y="131"/>
                  <a:pt x="82" y="130"/>
                  <a:pt x="82" y="130"/>
                </a:cubicBezTo>
                <a:cubicBezTo>
                  <a:pt x="81" y="130"/>
                  <a:pt x="81" y="129"/>
                  <a:pt x="81" y="129"/>
                </a:cubicBezTo>
                <a:cubicBezTo>
                  <a:pt x="81" y="129"/>
                  <a:pt x="80" y="129"/>
                  <a:pt x="80" y="129"/>
                </a:cubicBezTo>
                <a:cubicBezTo>
                  <a:pt x="80" y="130"/>
                  <a:pt x="79" y="129"/>
                  <a:pt x="79" y="129"/>
                </a:cubicBezTo>
                <a:cubicBezTo>
                  <a:pt x="79" y="129"/>
                  <a:pt x="79" y="128"/>
                  <a:pt x="79" y="128"/>
                </a:cubicBezTo>
                <a:cubicBezTo>
                  <a:pt x="78" y="128"/>
                  <a:pt x="78" y="128"/>
                  <a:pt x="78" y="128"/>
                </a:cubicBezTo>
                <a:cubicBezTo>
                  <a:pt x="78" y="128"/>
                  <a:pt x="78" y="127"/>
                  <a:pt x="77" y="127"/>
                </a:cubicBezTo>
                <a:cubicBezTo>
                  <a:pt x="77" y="127"/>
                  <a:pt x="77" y="127"/>
                  <a:pt x="77" y="127"/>
                </a:cubicBezTo>
                <a:cubicBezTo>
                  <a:pt x="77" y="127"/>
                  <a:pt x="77" y="127"/>
                  <a:pt x="76" y="127"/>
                </a:cubicBezTo>
                <a:cubicBezTo>
                  <a:pt x="76" y="127"/>
                  <a:pt x="76" y="127"/>
                  <a:pt x="76" y="127"/>
                </a:cubicBezTo>
                <a:cubicBezTo>
                  <a:pt x="75" y="127"/>
                  <a:pt x="75" y="127"/>
                  <a:pt x="75" y="127"/>
                </a:cubicBezTo>
                <a:cubicBezTo>
                  <a:pt x="75" y="126"/>
                  <a:pt x="73" y="125"/>
                  <a:pt x="73" y="125"/>
                </a:cubicBezTo>
                <a:cubicBezTo>
                  <a:pt x="71" y="126"/>
                  <a:pt x="71" y="126"/>
                  <a:pt x="71" y="126"/>
                </a:cubicBezTo>
                <a:cubicBezTo>
                  <a:pt x="71" y="126"/>
                  <a:pt x="70" y="126"/>
                  <a:pt x="70" y="126"/>
                </a:cubicBezTo>
                <a:cubicBezTo>
                  <a:pt x="70" y="126"/>
                  <a:pt x="68" y="125"/>
                  <a:pt x="68" y="125"/>
                </a:cubicBezTo>
                <a:cubicBezTo>
                  <a:pt x="68" y="125"/>
                  <a:pt x="67" y="125"/>
                  <a:pt x="67" y="125"/>
                </a:cubicBezTo>
                <a:cubicBezTo>
                  <a:pt x="67" y="125"/>
                  <a:pt x="68" y="124"/>
                  <a:pt x="67" y="124"/>
                </a:cubicBezTo>
                <a:cubicBezTo>
                  <a:pt x="67" y="124"/>
                  <a:pt x="67" y="124"/>
                  <a:pt x="66" y="123"/>
                </a:cubicBezTo>
                <a:cubicBezTo>
                  <a:pt x="66" y="123"/>
                  <a:pt x="66" y="123"/>
                  <a:pt x="66" y="123"/>
                </a:cubicBezTo>
                <a:cubicBezTo>
                  <a:pt x="66" y="123"/>
                  <a:pt x="65" y="123"/>
                  <a:pt x="65" y="123"/>
                </a:cubicBezTo>
                <a:cubicBezTo>
                  <a:pt x="65" y="123"/>
                  <a:pt x="65" y="122"/>
                  <a:pt x="65" y="122"/>
                </a:cubicBezTo>
                <a:cubicBezTo>
                  <a:pt x="65" y="122"/>
                  <a:pt x="64" y="122"/>
                  <a:pt x="64" y="122"/>
                </a:cubicBezTo>
                <a:cubicBezTo>
                  <a:pt x="64" y="122"/>
                  <a:pt x="64" y="122"/>
                  <a:pt x="64" y="121"/>
                </a:cubicBezTo>
                <a:cubicBezTo>
                  <a:pt x="63" y="121"/>
                  <a:pt x="63" y="121"/>
                  <a:pt x="63" y="120"/>
                </a:cubicBezTo>
                <a:cubicBezTo>
                  <a:pt x="63" y="120"/>
                  <a:pt x="62" y="120"/>
                  <a:pt x="62" y="120"/>
                </a:cubicBezTo>
                <a:cubicBezTo>
                  <a:pt x="62" y="120"/>
                  <a:pt x="62" y="119"/>
                  <a:pt x="62" y="119"/>
                </a:cubicBezTo>
                <a:cubicBezTo>
                  <a:pt x="62" y="119"/>
                  <a:pt x="62" y="119"/>
                  <a:pt x="62" y="119"/>
                </a:cubicBezTo>
                <a:cubicBezTo>
                  <a:pt x="62" y="119"/>
                  <a:pt x="62" y="119"/>
                  <a:pt x="62" y="119"/>
                </a:cubicBezTo>
                <a:cubicBezTo>
                  <a:pt x="62" y="119"/>
                  <a:pt x="62" y="118"/>
                  <a:pt x="62" y="118"/>
                </a:cubicBezTo>
                <a:cubicBezTo>
                  <a:pt x="62" y="117"/>
                  <a:pt x="61" y="116"/>
                  <a:pt x="61" y="116"/>
                </a:cubicBezTo>
                <a:cubicBezTo>
                  <a:pt x="61" y="116"/>
                  <a:pt x="62" y="116"/>
                  <a:pt x="62" y="115"/>
                </a:cubicBezTo>
                <a:cubicBezTo>
                  <a:pt x="62" y="115"/>
                  <a:pt x="62" y="115"/>
                  <a:pt x="62" y="115"/>
                </a:cubicBezTo>
                <a:cubicBezTo>
                  <a:pt x="62" y="114"/>
                  <a:pt x="62" y="114"/>
                  <a:pt x="62" y="114"/>
                </a:cubicBezTo>
                <a:cubicBezTo>
                  <a:pt x="61" y="113"/>
                  <a:pt x="61" y="113"/>
                  <a:pt x="61" y="112"/>
                </a:cubicBezTo>
                <a:cubicBezTo>
                  <a:pt x="61" y="112"/>
                  <a:pt x="61" y="111"/>
                  <a:pt x="61" y="111"/>
                </a:cubicBezTo>
                <a:cubicBezTo>
                  <a:pt x="61" y="111"/>
                  <a:pt x="61" y="111"/>
                  <a:pt x="61" y="111"/>
                </a:cubicBezTo>
                <a:cubicBezTo>
                  <a:pt x="61" y="111"/>
                  <a:pt x="62" y="110"/>
                  <a:pt x="62" y="110"/>
                </a:cubicBezTo>
                <a:cubicBezTo>
                  <a:pt x="62" y="107"/>
                  <a:pt x="62" y="107"/>
                  <a:pt x="62" y="107"/>
                </a:cubicBezTo>
                <a:cubicBezTo>
                  <a:pt x="62" y="107"/>
                  <a:pt x="61" y="106"/>
                  <a:pt x="61" y="106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0" y="106"/>
                  <a:pt x="60" y="107"/>
                  <a:pt x="60" y="107"/>
                </a:cubicBezTo>
                <a:cubicBezTo>
                  <a:pt x="60" y="107"/>
                  <a:pt x="60" y="107"/>
                  <a:pt x="59" y="106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59" y="106"/>
                  <a:pt x="58" y="106"/>
                  <a:pt x="58" y="106"/>
                </a:cubicBezTo>
                <a:cubicBezTo>
                  <a:pt x="58" y="106"/>
                  <a:pt x="58" y="107"/>
                  <a:pt x="58" y="106"/>
                </a:cubicBezTo>
                <a:cubicBezTo>
                  <a:pt x="58" y="106"/>
                  <a:pt x="57" y="106"/>
                  <a:pt x="57" y="106"/>
                </a:cubicBezTo>
                <a:cubicBezTo>
                  <a:pt x="57" y="106"/>
                  <a:pt x="57" y="106"/>
                  <a:pt x="57" y="106"/>
                </a:cubicBezTo>
                <a:cubicBezTo>
                  <a:pt x="56" y="106"/>
                  <a:pt x="55" y="106"/>
                  <a:pt x="55" y="106"/>
                </a:cubicBezTo>
                <a:cubicBezTo>
                  <a:pt x="55" y="106"/>
                  <a:pt x="54" y="107"/>
                  <a:pt x="54" y="107"/>
                </a:cubicBezTo>
                <a:cubicBezTo>
                  <a:pt x="54" y="107"/>
                  <a:pt x="52" y="107"/>
                  <a:pt x="52" y="107"/>
                </a:cubicBezTo>
                <a:cubicBezTo>
                  <a:pt x="52" y="107"/>
                  <a:pt x="50" y="110"/>
                  <a:pt x="50" y="110"/>
                </a:cubicBezTo>
                <a:cubicBezTo>
                  <a:pt x="50" y="110"/>
                  <a:pt x="49" y="110"/>
                  <a:pt x="49" y="110"/>
                </a:cubicBezTo>
                <a:cubicBezTo>
                  <a:pt x="49" y="110"/>
                  <a:pt x="48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47" y="111"/>
                  <a:pt x="45" y="112"/>
                  <a:pt x="45" y="112"/>
                </a:cubicBezTo>
                <a:cubicBezTo>
                  <a:pt x="45" y="112"/>
                  <a:pt x="45" y="113"/>
                  <a:pt x="45" y="113"/>
                </a:cubicBezTo>
                <a:cubicBezTo>
                  <a:pt x="45" y="113"/>
                  <a:pt x="44" y="113"/>
                  <a:pt x="44" y="113"/>
                </a:cubicBezTo>
                <a:cubicBezTo>
                  <a:pt x="44" y="113"/>
                  <a:pt x="44" y="112"/>
                  <a:pt x="44" y="112"/>
                </a:cubicBezTo>
                <a:cubicBezTo>
                  <a:pt x="42" y="112"/>
                  <a:pt x="42" y="112"/>
                  <a:pt x="42" y="112"/>
                </a:cubicBezTo>
                <a:cubicBezTo>
                  <a:pt x="41" y="115"/>
                  <a:pt x="41" y="115"/>
                  <a:pt x="41" y="115"/>
                </a:cubicBezTo>
                <a:cubicBezTo>
                  <a:pt x="39" y="116"/>
                  <a:pt x="39" y="116"/>
                  <a:pt x="39" y="116"/>
                </a:cubicBezTo>
                <a:cubicBezTo>
                  <a:pt x="39" y="116"/>
                  <a:pt x="38" y="116"/>
                  <a:pt x="38" y="116"/>
                </a:cubicBezTo>
                <a:cubicBezTo>
                  <a:pt x="38" y="116"/>
                  <a:pt x="37" y="116"/>
                  <a:pt x="37" y="116"/>
                </a:cubicBezTo>
                <a:cubicBezTo>
                  <a:pt x="37" y="115"/>
                  <a:pt x="37" y="115"/>
                  <a:pt x="37" y="115"/>
                </a:cubicBezTo>
                <a:cubicBezTo>
                  <a:pt x="37" y="115"/>
                  <a:pt x="36" y="115"/>
                  <a:pt x="36" y="115"/>
                </a:cubicBezTo>
                <a:cubicBezTo>
                  <a:pt x="35" y="115"/>
                  <a:pt x="34" y="115"/>
                  <a:pt x="33" y="115"/>
                </a:cubicBezTo>
                <a:cubicBezTo>
                  <a:pt x="33" y="115"/>
                  <a:pt x="32" y="114"/>
                  <a:pt x="32" y="114"/>
                </a:cubicBezTo>
                <a:cubicBezTo>
                  <a:pt x="29" y="114"/>
                  <a:pt x="29" y="114"/>
                  <a:pt x="29" y="114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06"/>
                  <a:pt x="24" y="106"/>
                  <a:pt x="24" y="106"/>
                </a:cubicBezTo>
                <a:cubicBezTo>
                  <a:pt x="25" y="106"/>
                  <a:pt x="25" y="106"/>
                  <a:pt x="25" y="106"/>
                </a:cubicBezTo>
                <a:cubicBezTo>
                  <a:pt x="25" y="106"/>
                  <a:pt x="25" y="105"/>
                  <a:pt x="25" y="105"/>
                </a:cubicBezTo>
                <a:cubicBezTo>
                  <a:pt x="25" y="105"/>
                  <a:pt x="24" y="105"/>
                  <a:pt x="24" y="105"/>
                </a:cubicBezTo>
                <a:cubicBezTo>
                  <a:pt x="24" y="105"/>
                  <a:pt x="24" y="105"/>
                  <a:pt x="24" y="105"/>
                </a:cubicBezTo>
                <a:cubicBezTo>
                  <a:pt x="25" y="104"/>
                  <a:pt x="25" y="104"/>
                  <a:pt x="25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0" y="108"/>
                  <a:pt x="20" y="108"/>
                  <a:pt x="20" y="108"/>
                </a:cubicBezTo>
                <a:cubicBezTo>
                  <a:pt x="13" y="108"/>
                  <a:pt x="13" y="108"/>
                  <a:pt x="13" y="108"/>
                </a:cubicBezTo>
                <a:cubicBezTo>
                  <a:pt x="13" y="107"/>
                  <a:pt x="13" y="107"/>
                  <a:pt x="13" y="107"/>
                </a:cubicBezTo>
                <a:cubicBezTo>
                  <a:pt x="14" y="107"/>
                  <a:pt x="14" y="107"/>
                  <a:pt x="14" y="107"/>
                </a:cubicBezTo>
                <a:cubicBezTo>
                  <a:pt x="14" y="106"/>
                  <a:pt x="14" y="106"/>
                  <a:pt x="14" y="106"/>
                </a:cubicBezTo>
                <a:cubicBezTo>
                  <a:pt x="13" y="106"/>
                  <a:pt x="13" y="106"/>
                  <a:pt x="13" y="106"/>
                </a:cubicBezTo>
                <a:cubicBezTo>
                  <a:pt x="13" y="105"/>
                  <a:pt x="13" y="105"/>
                  <a:pt x="13" y="105"/>
                </a:cubicBezTo>
                <a:cubicBezTo>
                  <a:pt x="10" y="104"/>
                  <a:pt x="10" y="104"/>
                  <a:pt x="10" y="104"/>
                </a:cubicBezTo>
                <a:cubicBezTo>
                  <a:pt x="6" y="104"/>
                  <a:pt x="6" y="104"/>
                  <a:pt x="6" y="104"/>
                </a:cubicBezTo>
                <a:cubicBezTo>
                  <a:pt x="8" y="102"/>
                  <a:pt x="8" y="102"/>
                  <a:pt x="8" y="102"/>
                </a:cubicBezTo>
                <a:cubicBezTo>
                  <a:pt x="8" y="101"/>
                  <a:pt x="8" y="101"/>
                  <a:pt x="8" y="101"/>
                </a:cubicBezTo>
                <a:cubicBezTo>
                  <a:pt x="7" y="100"/>
                  <a:pt x="7" y="100"/>
                  <a:pt x="7" y="100"/>
                </a:cubicBezTo>
                <a:cubicBezTo>
                  <a:pt x="6" y="98"/>
                  <a:pt x="6" y="98"/>
                  <a:pt x="6" y="98"/>
                </a:cubicBezTo>
                <a:cubicBezTo>
                  <a:pt x="5" y="98"/>
                  <a:pt x="5" y="98"/>
                  <a:pt x="5" y="98"/>
                </a:cubicBezTo>
                <a:cubicBezTo>
                  <a:pt x="5" y="97"/>
                  <a:pt x="5" y="97"/>
                  <a:pt x="5" y="97"/>
                </a:cubicBezTo>
                <a:cubicBezTo>
                  <a:pt x="4" y="96"/>
                  <a:pt x="4" y="96"/>
                  <a:pt x="4" y="96"/>
                </a:cubicBezTo>
                <a:cubicBezTo>
                  <a:pt x="4" y="96"/>
                  <a:pt x="4" y="96"/>
                  <a:pt x="4" y="96"/>
                </a:cubicBezTo>
                <a:cubicBezTo>
                  <a:pt x="3" y="95"/>
                  <a:pt x="3" y="95"/>
                  <a:pt x="3" y="95"/>
                </a:cubicBezTo>
                <a:cubicBezTo>
                  <a:pt x="3" y="95"/>
                  <a:pt x="3" y="95"/>
                  <a:pt x="3" y="95"/>
                </a:cubicBezTo>
                <a:cubicBezTo>
                  <a:pt x="3" y="95"/>
                  <a:pt x="3" y="94"/>
                  <a:pt x="3" y="94"/>
                </a:cubicBezTo>
                <a:cubicBezTo>
                  <a:pt x="3" y="94"/>
                  <a:pt x="2" y="93"/>
                  <a:pt x="2" y="93"/>
                </a:cubicBezTo>
                <a:cubicBezTo>
                  <a:pt x="3" y="92"/>
                  <a:pt x="3" y="92"/>
                  <a:pt x="3" y="92"/>
                </a:cubicBezTo>
                <a:cubicBezTo>
                  <a:pt x="3" y="92"/>
                  <a:pt x="3" y="92"/>
                  <a:pt x="3" y="92"/>
                </a:cubicBezTo>
                <a:cubicBezTo>
                  <a:pt x="0" y="90"/>
                  <a:pt x="0" y="90"/>
                  <a:pt x="0" y="90"/>
                </a:cubicBezTo>
                <a:cubicBezTo>
                  <a:pt x="1" y="90"/>
                  <a:pt x="1" y="90"/>
                  <a:pt x="1" y="90"/>
                </a:cubicBezTo>
                <a:cubicBezTo>
                  <a:pt x="1" y="89"/>
                  <a:pt x="1" y="89"/>
                  <a:pt x="1" y="89"/>
                </a:cubicBezTo>
                <a:cubicBezTo>
                  <a:pt x="2" y="89"/>
                  <a:pt x="2" y="89"/>
                  <a:pt x="2" y="89"/>
                </a:cubicBezTo>
                <a:cubicBezTo>
                  <a:pt x="2" y="88"/>
                  <a:pt x="2" y="88"/>
                  <a:pt x="2" y="88"/>
                </a:cubicBezTo>
                <a:cubicBezTo>
                  <a:pt x="2" y="87"/>
                  <a:pt x="2" y="87"/>
                  <a:pt x="2" y="87"/>
                </a:cubicBezTo>
                <a:cubicBezTo>
                  <a:pt x="3" y="85"/>
                  <a:pt x="3" y="85"/>
                  <a:pt x="3" y="85"/>
                </a:cubicBezTo>
                <a:cubicBezTo>
                  <a:pt x="3" y="85"/>
                  <a:pt x="3" y="85"/>
                  <a:pt x="3" y="85"/>
                </a:cubicBezTo>
                <a:cubicBezTo>
                  <a:pt x="7" y="83"/>
                  <a:pt x="7" y="83"/>
                  <a:pt x="7" y="83"/>
                </a:cubicBezTo>
                <a:cubicBezTo>
                  <a:pt x="7" y="82"/>
                  <a:pt x="7" y="82"/>
                  <a:pt x="7" y="82"/>
                </a:cubicBezTo>
                <a:cubicBezTo>
                  <a:pt x="6" y="81"/>
                  <a:pt x="6" y="81"/>
                  <a:pt x="6" y="81"/>
                </a:cubicBezTo>
                <a:cubicBezTo>
                  <a:pt x="6" y="80"/>
                  <a:pt x="6" y="80"/>
                  <a:pt x="6" y="80"/>
                </a:cubicBezTo>
                <a:cubicBezTo>
                  <a:pt x="8" y="77"/>
                  <a:pt x="8" y="77"/>
                  <a:pt x="8" y="77"/>
                </a:cubicBezTo>
                <a:cubicBezTo>
                  <a:pt x="8" y="76"/>
                  <a:pt x="8" y="76"/>
                  <a:pt x="8" y="76"/>
                </a:cubicBezTo>
                <a:cubicBezTo>
                  <a:pt x="8" y="76"/>
                  <a:pt x="8" y="75"/>
                  <a:pt x="8" y="75"/>
                </a:cubicBezTo>
                <a:cubicBezTo>
                  <a:pt x="8" y="75"/>
                  <a:pt x="8" y="73"/>
                  <a:pt x="8" y="73"/>
                </a:cubicBezTo>
                <a:cubicBezTo>
                  <a:pt x="10" y="73"/>
                  <a:pt x="10" y="73"/>
                  <a:pt x="10" y="73"/>
                </a:cubicBezTo>
                <a:cubicBezTo>
                  <a:pt x="12" y="71"/>
                  <a:pt x="12" y="71"/>
                  <a:pt x="12" y="71"/>
                </a:cubicBezTo>
                <a:cubicBezTo>
                  <a:pt x="12" y="71"/>
                  <a:pt x="12" y="71"/>
                  <a:pt x="12" y="71"/>
                </a:cubicBezTo>
                <a:cubicBezTo>
                  <a:pt x="13" y="71"/>
                  <a:pt x="13" y="71"/>
                  <a:pt x="13" y="71"/>
                </a:cubicBezTo>
                <a:cubicBezTo>
                  <a:pt x="15" y="69"/>
                  <a:pt x="15" y="69"/>
                  <a:pt x="15" y="69"/>
                </a:cubicBezTo>
                <a:cubicBezTo>
                  <a:pt x="17" y="69"/>
                  <a:pt x="17" y="69"/>
                  <a:pt x="17" y="69"/>
                </a:cubicBezTo>
                <a:cubicBezTo>
                  <a:pt x="17" y="69"/>
                  <a:pt x="17" y="69"/>
                  <a:pt x="17" y="69"/>
                </a:cubicBezTo>
                <a:cubicBezTo>
                  <a:pt x="18" y="69"/>
                  <a:pt x="18" y="69"/>
                  <a:pt x="18" y="69"/>
                </a:cubicBezTo>
                <a:cubicBezTo>
                  <a:pt x="18" y="68"/>
                  <a:pt x="18" y="68"/>
                  <a:pt x="18" y="68"/>
                </a:cubicBezTo>
                <a:cubicBezTo>
                  <a:pt x="19" y="68"/>
                  <a:pt x="19" y="68"/>
                  <a:pt x="19" y="68"/>
                </a:cubicBezTo>
                <a:cubicBezTo>
                  <a:pt x="20" y="68"/>
                  <a:pt x="20" y="68"/>
                  <a:pt x="20" y="68"/>
                </a:cubicBezTo>
                <a:cubicBezTo>
                  <a:pt x="22" y="68"/>
                  <a:pt x="22" y="68"/>
                  <a:pt x="22" y="68"/>
                </a:cubicBezTo>
                <a:cubicBezTo>
                  <a:pt x="23" y="67"/>
                  <a:pt x="23" y="67"/>
                  <a:pt x="23" y="67"/>
                </a:cubicBezTo>
                <a:cubicBezTo>
                  <a:pt x="24" y="67"/>
                  <a:pt x="24" y="67"/>
                  <a:pt x="24" y="67"/>
                </a:cubicBezTo>
                <a:cubicBezTo>
                  <a:pt x="24" y="66"/>
                  <a:pt x="24" y="66"/>
                  <a:pt x="24" y="66"/>
                </a:cubicBezTo>
                <a:cubicBezTo>
                  <a:pt x="24" y="66"/>
                  <a:pt x="24" y="66"/>
                  <a:pt x="24" y="66"/>
                </a:cubicBezTo>
                <a:cubicBezTo>
                  <a:pt x="25" y="67"/>
                  <a:pt x="25" y="67"/>
                  <a:pt x="25" y="67"/>
                </a:cubicBezTo>
                <a:cubicBezTo>
                  <a:pt x="25" y="66"/>
                  <a:pt x="25" y="66"/>
                  <a:pt x="25" y="66"/>
                </a:cubicBezTo>
                <a:cubicBezTo>
                  <a:pt x="25" y="66"/>
                  <a:pt x="26" y="66"/>
                  <a:pt x="26" y="66"/>
                </a:cubicBezTo>
                <a:cubicBezTo>
                  <a:pt x="26" y="66"/>
                  <a:pt x="26" y="66"/>
                  <a:pt x="26" y="66"/>
                </a:cubicBezTo>
                <a:cubicBezTo>
                  <a:pt x="26" y="67"/>
                  <a:pt x="26" y="67"/>
                  <a:pt x="26" y="67"/>
                </a:cubicBezTo>
                <a:cubicBezTo>
                  <a:pt x="26" y="67"/>
                  <a:pt x="27" y="67"/>
                  <a:pt x="27" y="67"/>
                </a:cubicBezTo>
                <a:cubicBezTo>
                  <a:pt x="27" y="67"/>
                  <a:pt x="27" y="68"/>
                  <a:pt x="27" y="68"/>
                </a:cubicBezTo>
                <a:cubicBezTo>
                  <a:pt x="28" y="67"/>
                  <a:pt x="28" y="67"/>
                  <a:pt x="28" y="67"/>
                </a:cubicBezTo>
                <a:cubicBezTo>
                  <a:pt x="28" y="67"/>
                  <a:pt x="28" y="67"/>
                  <a:pt x="28" y="67"/>
                </a:cubicBezTo>
                <a:cubicBezTo>
                  <a:pt x="28" y="68"/>
                  <a:pt x="28" y="68"/>
                  <a:pt x="28" y="68"/>
                </a:cubicBezTo>
                <a:cubicBezTo>
                  <a:pt x="28" y="68"/>
                  <a:pt x="29" y="67"/>
                  <a:pt x="29" y="67"/>
                </a:cubicBezTo>
                <a:cubicBezTo>
                  <a:pt x="29" y="67"/>
                  <a:pt x="29" y="67"/>
                  <a:pt x="29" y="6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5"/>
                  <a:pt x="33" y="45"/>
                  <a:pt x="33" y="45"/>
                </a:cubicBezTo>
                <a:cubicBezTo>
                  <a:pt x="33" y="45"/>
                  <a:pt x="32" y="43"/>
                  <a:pt x="32" y="43"/>
                </a:cubicBezTo>
                <a:cubicBezTo>
                  <a:pt x="32" y="43"/>
                  <a:pt x="31" y="42"/>
                  <a:pt x="31" y="42"/>
                </a:cubicBezTo>
                <a:cubicBezTo>
                  <a:pt x="31" y="42"/>
                  <a:pt x="31" y="42"/>
                  <a:pt x="31" y="42"/>
                </a:cubicBezTo>
                <a:cubicBezTo>
                  <a:pt x="31" y="42"/>
                  <a:pt x="32" y="41"/>
                  <a:pt x="32" y="41"/>
                </a:cubicBezTo>
                <a:cubicBezTo>
                  <a:pt x="32" y="41"/>
                  <a:pt x="31" y="41"/>
                  <a:pt x="31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31" y="40"/>
                  <a:pt x="30" y="39"/>
                  <a:pt x="30" y="39"/>
                </a:cubicBezTo>
                <a:cubicBezTo>
                  <a:pt x="30" y="39"/>
                  <a:pt x="29" y="39"/>
                  <a:pt x="29" y="39"/>
                </a:cubicBezTo>
                <a:cubicBezTo>
                  <a:pt x="29" y="38"/>
                  <a:pt x="28" y="38"/>
                  <a:pt x="28" y="38"/>
                </a:cubicBezTo>
                <a:cubicBezTo>
                  <a:pt x="28" y="33"/>
                  <a:pt x="28" y="33"/>
                  <a:pt x="28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3"/>
                  <a:pt x="32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4" y="33"/>
                  <a:pt x="34" y="33"/>
                </a:cubicBezTo>
                <a:cubicBezTo>
                  <a:pt x="35" y="33"/>
                  <a:pt x="35" y="32"/>
                  <a:pt x="35" y="32"/>
                </a:cubicBezTo>
                <a:cubicBezTo>
                  <a:pt x="35" y="32"/>
                  <a:pt x="35" y="32"/>
                  <a:pt x="35" y="32"/>
                </a:cubicBezTo>
                <a:cubicBezTo>
                  <a:pt x="35" y="32"/>
                  <a:pt x="34" y="31"/>
                  <a:pt x="34" y="31"/>
                </a:cubicBezTo>
                <a:cubicBezTo>
                  <a:pt x="34" y="31"/>
                  <a:pt x="35" y="31"/>
                  <a:pt x="35" y="31"/>
                </a:cubicBezTo>
                <a:cubicBezTo>
                  <a:pt x="35" y="31"/>
                  <a:pt x="34" y="30"/>
                  <a:pt x="34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0"/>
                  <a:pt x="31" y="29"/>
                  <a:pt x="31" y="29"/>
                </a:cubicBezTo>
                <a:cubicBezTo>
                  <a:pt x="31" y="29"/>
                  <a:pt x="30" y="29"/>
                  <a:pt x="30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25"/>
                  <a:pt x="30" y="25"/>
                  <a:pt x="30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30" y="25"/>
                  <a:pt x="31" y="25"/>
                  <a:pt x="31" y="25"/>
                </a:cubicBezTo>
                <a:cubicBezTo>
                  <a:pt x="31" y="25"/>
                  <a:pt x="32" y="24"/>
                  <a:pt x="3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3" y="24"/>
                  <a:pt x="33" y="25"/>
                  <a:pt x="33" y="25"/>
                </a:cubicBezTo>
                <a:cubicBezTo>
                  <a:pt x="42" y="25"/>
                  <a:pt x="42" y="25"/>
                  <a:pt x="42" y="25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24"/>
                  <a:pt x="41" y="23"/>
                  <a:pt x="41" y="23"/>
                </a:cubicBezTo>
                <a:cubicBezTo>
                  <a:pt x="41" y="23"/>
                  <a:pt x="41" y="23"/>
                  <a:pt x="41" y="22"/>
                </a:cubicBezTo>
                <a:cubicBezTo>
                  <a:pt x="41" y="22"/>
                  <a:pt x="42" y="23"/>
                  <a:pt x="42" y="24"/>
                </a:cubicBezTo>
                <a:cubicBezTo>
                  <a:pt x="42" y="24"/>
                  <a:pt x="42" y="24"/>
                  <a:pt x="42" y="24"/>
                </a:cubicBezTo>
                <a:cubicBezTo>
                  <a:pt x="42" y="24"/>
                  <a:pt x="43" y="24"/>
                  <a:pt x="43" y="24"/>
                </a:cubicBezTo>
                <a:cubicBezTo>
                  <a:pt x="43" y="24"/>
                  <a:pt x="43" y="24"/>
                  <a:pt x="43" y="24"/>
                </a:cubicBezTo>
                <a:cubicBezTo>
                  <a:pt x="43" y="23"/>
                  <a:pt x="44" y="23"/>
                  <a:pt x="44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23"/>
                  <a:pt x="45" y="23"/>
                  <a:pt x="45" y="23"/>
                </a:cubicBezTo>
                <a:cubicBezTo>
                  <a:pt x="45" y="23"/>
                  <a:pt x="45" y="22"/>
                  <a:pt x="45" y="22"/>
                </a:cubicBezTo>
                <a:cubicBezTo>
                  <a:pt x="45" y="22"/>
                  <a:pt x="46" y="22"/>
                  <a:pt x="46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1"/>
                  <a:pt x="47" y="21"/>
                  <a:pt x="47" y="21"/>
                </a:cubicBezTo>
                <a:cubicBezTo>
                  <a:pt x="47" y="23"/>
                  <a:pt x="47" y="23"/>
                  <a:pt x="47" y="23"/>
                </a:cubicBezTo>
                <a:cubicBezTo>
                  <a:pt x="49" y="24"/>
                  <a:pt x="49" y="24"/>
                  <a:pt x="49" y="24"/>
                </a:cubicBezTo>
                <a:cubicBezTo>
                  <a:pt x="49" y="24"/>
                  <a:pt x="49" y="25"/>
                  <a:pt x="49" y="25"/>
                </a:cubicBezTo>
                <a:cubicBezTo>
                  <a:pt x="49" y="25"/>
                  <a:pt x="49" y="26"/>
                  <a:pt x="49" y="26"/>
                </a:cubicBezTo>
                <a:cubicBezTo>
                  <a:pt x="49" y="26"/>
                  <a:pt x="49" y="27"/>
                  <a:pt x="49" y="27"/>
                </a:cubicBezTo>
                <a:cubicBezTo>
                  <a:pt x="49" y="27"/>
                  <a:pt x="49" y="28"/>
                  <a:pt x="49" y="28"/>
                </a:cubicBezTo>
                <a:cubicBezTo>
                  <a:pt x="49" y="28"/>
                  <a:pt x="49" y="28"/>
                  <a:pt x="49" y="28"/>
                </a:cubicBezTo>
                <a:cubicBezTo>
                  <a:pt x="49" y="29"/>
                  <a:pt x="49" y="29"/>
                  <a:pt x="49" y="29"/>
                </a:cubicBezTo>
                <a:cubicBezTo>
                  <a:pt x="49" y="29"/>
                  <a:pt x="50" y="29"/>
                  <a:pt x="50" y="29"/>
                </a:cubicBezTo>
                <a:cubicBezTo>
                  <a:pt x="51" y="28"/>
                  <a:pt x="51" y="28"/>
                  <a:pt x="51" y="28"/>
                </a:cubicBezTo>
                <a:cubicBezTo>
                  <a:pt x="54" y="32"/>
                  <a:pt x="54" y="32"/>
                  <a:pt x="54" y="32"/>
                </a:cubicBezTo>
                <a:cubicBezTo>
                  <a:pt x="56" y="32"/>
                  <a:pt x="56" y="32"/>
                  <a:pt x="56" y="32"/>
                </a:cubicBezTo>
                <a:cubicBezTo>
                  <a:pt x="58" y="30"/>
                  <a:pt x="58" y="30"/>
                  <a:pt x="58" y="30"/>
                </a:cubicBezTo>
                <a:cubicBezTo>
                  <a:pt x="58" y="30"/>
                  <a:pt x="58" y="30"/>
                  <a:pt x="58" y="30"/>
                </a:cubicBezTo>
                <a:cubicBezTo>
                  <a:pt x="58" y="30"/>
                  <a:pt x="60" y="30"/>
                  <a:pt x="60" y="30"/>
                </a:cubicBezTo>
                <a:cubicBezTo>
                  <a:pt x="60" y="30"/>
                  <a:pt x="60" y="30"/>
                  <a:pt x="60" y="30"/>
                </a:cubicBezTo>
                <a:cubicBezTo>
                  <a:pt x="60" y="30"/>
                  <a:pt x="60" y="31"/>
                  <a:pt x="60" y="31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1" y="32"/>
                  <a:pt x="61" y="32"/>
                </a:cubicBezTo>
                <a:cubicBezTo>
                  <a:pt x="61" y="31"/>
                  <a:pt x="62" y="30"/>
                  <a:pt x="62" y="30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3" y="29"/>
                  <a:pt x="63" y="29"/>
                </a:cubicBezTo>
                <a:cubicBezTo>
                  <a:pt x="64" y="29"/>
                  <a:pt x="64" y="29"/>
                  <a:pt x="64" y="29"/>
                </a:cubicBezTo>
                <a:cubicBezTo>
                  <a:pt x="64" y="29"/>
                  <a:pt x="64" y="28"/>
                  <a:pt x="64" y="28"/>
                </a:cubicBezTo>
                <a:cubicBezTo>
                  <a:pt x="64" y="28"/>
                  <a:pt x="65" y="28"/>
                  <a:pt x="65" y="28"/>
                </a:cubicBezTo>
                <a:cubicBezTo>
                  <a:pt x="65" y="28"/>
                  <a:pt x="65" y="28"/>
                  <a:pt x="65" y="28"/>
                </a:cubicBezTo>
                <a:cubicBezTo>
                  <a:pt x="66" y="28"/>
                  <a:pt x="66" y="28"/>
                  <a:pt x="66" y="28"/>
                </a:cubicBezTo>
                <a:cubicBezTo>
                  <a:pt x="66" y="28"/>
                  <a:pt x="66" y="28"/>
                  <a:pt x="66" y="28"/>
                </a:cubicBezTo>
                <a:cubicBezTo>
                  <a:pt x="67" y="28"/>
                  <a:pt x="68" y="26"/>
                  <a:pt x="68" y="26"/>
                </a:cubicBezTo>
                <a:cubicBezTo>
                  <a:pt x="68" y="26"/>
                  <a:pt x="68" y="26"/>
                  <a:pt x="68" y="26"/>
                </a:cubicBezTo>
                <a:cubicBezTo>
                  <a:pt x="68" y="26"/>
                  <a:pt x="68" y="27"/>
                  <a:pt x="68" y="27"/>
                </a:cubicBezTo>
                <a:cubicBezTo>
                  <a:pt x="68" y="27"/>
                  <a:pt x="69" y="27"/>
                  <a:pt x="69" y="27"/>
                </a:cubicBezTo>
                <a:cubicBezTo>
                  <a:pt x="69" y="27"/>
                  <a:pt x="69" y="27"/>
                  <a:pt x="69" y="27"/>
                </a:cubicBezTo>
                <a:cubicBezTo>
                  <a:pt x="70" y="26"/>
                  <a:pt x="70" y="26"/>
                  <a:pt x="70" y="26"/>
                </a:cubicBezTo>
                <a:cubicBezTo>
                  <a:pt x="70" y="23"/>
                  <a:pt x="70" y="23"/>
                  <a:pt x="70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4" y="22"/>
                  <a:pt x="74" y="22"/>
                  <a:pt x="74" y="22"/>
                </a:cubicBezTo>
                <a:cubicBezTo>
                  <a:pt x="75" y="22"/>
                  <a:pt x="75" y="22"/>
                  <a:pt x="75" y="22"/>
                </a:cubicBezTo>
                <a:cubicBezTo>
                  <a:pt x="75" y="21"/>
                  <a:pt x="75" y="21"/>
                  <a:pt x="75" y="21"/>
                </a:cubicBezTo>
                <a:cubicBezTo>
                  <a:pt x="75" y="20"/>
                  <a:pt x="75" y="20"/>
                  <a:pt x="75" y="20"/>
                </a:cubicBezTo>
                <a:cubicBezTo>
                  <a:pt x="75" y="20"/>
                  <a:pt x="74" y="20"/>
                  <a:pt x="74" y="20"/>
                </a:cubicBezTo>
                <a:cubicBezTo>
                  <a:pt x="74" y="20"/>
                  <a:pt x="72" y="20"/>
                  <a:pt x="72" y="20"/>
                </a:cubicBezTo>
                <a:cubicBezTo>
                  <a:pt x="71" y="19"/>
                  <a:pt x="71" y="19"/>
                  <a:pt x="71" y="19"/>
                </a:cubicBezTo>
                <a:cubicBezTo>
                  <a:pt x="71" y="19"/>
                  <a:pt x="71" y="19"/>
                  <a:pt x="71" y="19"/>
                </a:cubicBezTo>
                <a:cubicBezTo>
                  <a:pt x="71" y="18"/>
                  <a:pt x="71" y="18"/>
                  <a:pt x="71" y="18"/>
                </a:cubicBezTo>
                <a:cubicBezTo>
                  <a:pt x="69" y="15"/>
                  <a:pt x="69" y="15"/>
                  <a:pt x="69" y="15"/>
                </a:cubicBezTo>
                <a:cubicBezTo>
                  <a:pt x="69" y="15"/>
                  <a:pt x="69" y="15"/>
                  <a:pt x="69" y="15"/>
                </a:cubicBezTo>
                <a:cubicBezTo>
                  <a:pt x="70" y="14"/>
                  <a:pt x="70" y="14"/>
                  <a:pt x="70" y="14"/>
                </a:cubicBezTo>
                <a:cubicBezTo>
                  <a:pt x="70" y="12"/>
                  <a:pt x="70" y="12"/>
                  <a:pt x="70" y="12"/>
                </a:cubicBezTo>
                <a:cubicBezTo>
                  <a:pt x="67" y="10"/>
                  <a:pt x="67" y="10"/>
                  <a:pt x="67" y="10"/>
                </a:cubicBezTo>
                <a:cubicBezTo>
                  <a:pt x="67" y="10"/>
                  <a:pt x="66" y="8"/>
                  <a:pt x="66" y="8"/>
                </a:cubicBezTo>
                <a:cubicBezTo>
                  <a:pt x="66" y="8"/>
                  <a:pt x="65" y="8"/>
                  <a:pt x="65" y="8"/>
                </a:cubicBezTo>
                <a:cubicBezTo>
                  <a:pt x="65" y="7"/>
                  <a:pt x="65" y="7"/>
                  <a:pt x="65" y="7"/>
                </a:cubicBezTo>
                <a:cubicBezTo>
                  <a:pt x="65" y="7"/>
                  <a:pt x="65" y="7"/>
                  <a:pt x="65" y="7"/>
                </a:cubicBezTo>
                <a:cubicBezTo>
                  <a:pt x="66" y="7"/>
                  <a:pt x="66" y="7"/>
                  <a:pt x="66" y="7"/>
                </a:cubicBezTo>
                <a:cubicBezTo>
                  <a:pt x="67" y="8"/>
                  <a:pt x="67" y="8"/>
                  <a:pt x="67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1" y="10"/>
                  <a:pt x="71" y="10"/>
                  <a:pt x="71" y="10"/>
                </a:cubicBezTo>
                <a:cubicBezTo>
                  <a:pt x="72" y="9"/>
                  <a:pt x="72" y="9"/>
                  <a:pt x="72" y="9"/>
                </a:cubicBezTo>
                <a:cubicBezTo>
                  <a:pt x="72" y="9"/>
                  <a:pt x="73" y="9"/>
                  <a:pt x="73" y="9"/>
                </a:cubicBezTo>
                <a:cubicBezTo>
                  <a:pt x="73" y="9"/>
                  <a:pt x="73" y="9"/>
                  <a:pt x="73" y="9"/>
                </a:cubicBezTo>
                <a:cubicBezTo>
                  <a:pt x="74" y="10"/>
                  <a:pt x="74" y="10"/>
                  <a:pt x="74" y="10"/>
                </a:cubicBezTo>
                <a:cubicBezTo>
                  <a:pt x="74" y="10"/>
                  <a:pt x="75" y="9"/>
                  <a:pt x="75" y="9"/>
                </a:cubicBezTo>
                <a:cubicBezTo>
                  <a:pt x="75" y="9"/>
                  <a:pt x="75" y="9"/>
                  <a:pt x="75" y="9"/>
                </a:cubicBezTo>
                <a:cubicBezTo>
                  <a:pt x="76" y="9"/>
                  <a:pt x="76" y="9"/>
                  <a:pt x="76" y="9"/>
                </a:cubicBezTo>
                <a:cubicBezTo>
                  <a:pt x="76" y="9"/>
                  <a:pt x="76" y="9"/>
                  <a:pt x="76" y="9"/>
                </a:cubicBezTo>
                <a:cubicBezTo>
                  <a:pt x="76" y="10"/>
                  <a:pt x="76" y="10"/>
                  <a:pt x="77" y="10"/>
                </a:cubicBezTo>
                <a:cubicBezTo>
                  <a:pt x="77" y="10"/>
                  <a:pt x="77" y="10"/>
                  <a:pt x="77" y="10"/>
                </a:cubicBezTo>
                <a:cubicBezTo>
                  <a:pt x="77" y="10"/>
                  <a:pt x="77" y="11"/>
                  <a:pt x="77" y="11"/>
                </a:cubicBezTo>
                <a:cubicBezTo>
                  <a:pt x="78" y="11"/>
                  <a:pt x="78" y="11"/>
                  <a:pt x="78" y="11"/>
                </a:cubicBezTo>
                <a:cubicBezTo>
                  <a:pt x="78" y="11"/>
                  <a:pt x="79" y="11"/>
                  <a:pt x="79" y="11"/>
                </a:cubicBezTo>
                <a:cubicBezTo>
                  <a:pt x="79" y="11"/>
                  <a:pt x="79" y="11"/>
                  <a:pt x="79" y="11"/>
                </a:cubicBezTo>
                <a:cubicBezTo>
                  <a:pt x="79" y="11"/>
                  <a:pt x="80" y="11"/>
                  <a:pt x="80" y="11"/>
                </a:cubicBezTo>
                <a:cubicBezTo>
                  <a:pt x="80" y="11"/>
                  <a:pt x="80" y="10"/>
                  <a:pt x="80" y="10"/>
                </a:cubicBezTo>
                <a:cubicBezTo>
                  <a:pt x="80" y="10"/>
                  <a:pt x="80" y="10"/>
                  <a:pt x="80" y="10"/>
                </a:cubicBezTo>
                <a:cubicBezTo>
                  <a:pt x="80" y="9"/>
                  <a:pt x="80" y="9"/>
                  <a:pt x="80" y="9"/>
                </a:cubicBezTo>
                <a:cubicBezTo>
                  <a:pt x="81" y="9"/>
                  <a:pt x="81" y="9"/>
                  <a:pt x="81" y="9"/>
                </a:cubicBezTo>
                <a:cubicBezTo>
                  <a:pt x="82" y="7"/>
                  <a:pt x="82" y="7"/>
                  <a:pt x="82" y="7"/>
                </a:cubicBezTo>
                <a:cubicBezTo>
                  <a:pt x="83" y="8"/>
                  <a:pt x="83" y="8"/>
                  <a:pt x="83" y="8"/>
                </a:cubicBezTo>
                <a:cubicBezTo>
                  <a:pt x="84" y="8"/>
                  <a:pt x="84" y="8"/>
                  <a:pt x="84" y="8"/>
                </a:cubicBezTo>
                <a:cubicBezTo>
                  <a:pt x="85" y="7"/>
                  <a:pt x="85" y="7"/>
                  <a:pt x="85" y="7"/>
                </a:cubicBezTo>
                <a:cubicBezTo>
                  <a:pt x="86" y="8"/>
                  <a:pt x="86" y="8"/>
                  <a:pt x="86" y="8"/>
                </a:cubicBezTo>
                <a:cubicBezTo>
                  <a:pt x="86" y="8"/>
                  <a:pt x="86" y="8"/>
                  <a:pt x="86" y="8"/>
                </a:cubicBezTo>
                <a:cubicBezTo>
                  <a:pt x="86" y="7"/>
                  <a:pt x="87" y="7"/>
                  <a:pt x="87" y="7"/>
                </a:cubicBezTo>
                <a:cubicBezTo>
                  <a:pt x="88" y="7"/>
                  <a:pt x="88" y="7"/>
                  <a:pt x="88" y="7"/>
                </a:cubicBezTo>
                <a:cubicBezTo>
                  <a:pt x="89" y="6"/>
                  <a:pt x="89" y="6"/>
                  <a:pt x="89" y="6"/>
                </a:cubicBezTo>
                <a:cubicBezTo>
                  <a:pt x="89" y="6"/>
                  <a:pt x="89" y="6"/>
                  <a:pt x="89" y="6"/>
                </a:cubicBezTo>
                <a:cubicBezTo>
                  <a:pt x="90" y="5"/>
                  <a:pt x="90" y="5"/>
                  <a:pt x="90" y="5"/>
                </a:cubicBezTo>
                <a:cubicBezTo>
                  <a:pt x="90" y="5"/>
                  <a:pt x="90" y="5"/>
                  <a:pt x="90" y="5"/>
                </a:cubicBezTo>
                <a:cubicBezTo>
                  <a:pt x="91" y="5"/>
                  <a:pt x="91" y="5"/>
                  <a:pt x="91" y="5"/>
                </a:cubicBezTo>
                <a:cubicBezTo>
                  <a:pt x="92" y="5"/>
                  <a:pt x="92" y="5"/>
                  <a:pt x="92" y="5"/>
                </a:cubicBezTo>
                <a:cubicBezTo>
                  <a:pt x="92" y="5"/>
                  <a:pt x="92" y="5"/>
                  <a:pt x="92" y="5"/>
                </a:cubicBezTo>
                <a:cubicBezTo>
                  <a:pt x="93" y="5"/>
                  <a:pt x="93" y="5"/>
                  <a:pt x="93" y="5"/>
                </a:cubicBezTo>
                <a:cubicBezTo>
                  <a:pt x="93" y="4"/>
                  <a:pt x="93" y="4"/>
                  <a:pt x="93" y="4"/>
                </a:cubicBezTo>
                <a:cubicBezTo>
                  <a:pt x="94" y="3"/>
                  <a:pt x="94" y="3"/>
                  <a:pt x="94" y="3"/>
                </a:cubicBezTo>
                <a:cubicBezTo>
                  <a:pt x="94" y="3"/>
                  <a:pt x="95" y="3"/>
                  <a:pt x="95" y="3"/>
                </a:cubicBezTo>
                <a:cubicBezTo>
                  <a:pt x="95" y="3"/>
                  <a:pt x="95" y="2"/>
                  <a:pt x="95" y="2"/>
                </a:cubicBezTo>
                <a:cubicBezTo>
                  <a:pt x="95" y="2"/>
                  <a:pt x="94" y="0"/>
                  <a:pt x="94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99" y="1"/>
                  <a:pt x="99" y="1"/>
                  <a:pt x="99" y="1"/>
                </a:cubicBezTo>
                <a:cubicBezTo>
                  <a:pt x="99" y="3"/>
                  <a:pt x="99" y="3"/>
                  <a:pt x="99" y="3"/>
                </a:cubicBezTo>
                <a:cubicBezTo>
                  <a:pt x="99" y="4"/>
                  <a:pt x="99" y="4"/>
                  <a:pt x="99" y="4"/>
                </a:cubicBezTo>
                <a:cubicBezTo>
                  <a:pt x="98" y="5"/>
                  <a:pt x="98" y="5"/>
                  <a:pt x="98" y="5"/>
                </a:cubicBezTo>
                <a:cubicBezTo>
                  <a:pt x="100" y="5"/>
                  <a:pt x="100" y="5"/>
                  <a:pt x="100" y="5"/>
                </a:cubicBezTo>
                <a:cubicBezTo>
                  <a:pt x="101" y="6"/>
                  <a:pt x="101" y="6"/>
                  <a:pt x="101" y="6"/>
                </a:cubicBezTo>
                <a:cubicBezTo>
                  <a:pt x="101" y="7"/>
                  <a:pt x="101" y="7"/>
                  <a:pt x="101" y="7"/>
                </a:cubicBezTo>
                <a:cubicBezTo>
                  <a:pt x="101" y="7"/>
                  <a:pt x="101" y="7"/>
                  <a:pt x="101" y="7"/>
                </a:cubicBezTo>
                <a:cubicBezTo>
                  <a:pt x="101" y="8"/>
                  <a:pt x="101" y="8"/>
                  <a:pt x="101" y="8"/>
                </a:cubicBezTo>
                <a:cubicBezTo>
                  <a:pt x="102" y="8"/>
                  <a:pt x="102" y="8"/>
                  <a:pt x="102" y="8"/>
                </a:cubicBezTo>
                <a:cubicBezTo>
                  <a:pt x="102" y="8"/>
                  <a:pt x="102" y="8"/>
                  <a:pt x="102" y="8"/>
                </a:cubicBezTo>
                <a:cubicBezTo>
                  <a:pt x="102" y="9"/>
                  <a:pt x="102" y="9"/>
                  <a:pt x="102" y="9"/>
                </a:cubicBezTo>
                <a:cubicBezTo>
                  <a:pt x="102" y="11"/>
                  <a:pt x="102" y="11"/>
                  <a:pt x="102" y="11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101" y="13"/>
                  <a:pt x="101" y="13"/>
                  <a:pt x="101" y="13"/>
                </a:cubicBezTo>
                <a:cubicBezTo>
                  <a:pt x="99" y="16"/>
                  <a:pt x="99" y="16"/>
                  <a:pt x="99" y="16"/>
                </a:cubicBezTo>
                <a:cubicBezTo>
                  <a:pt x="99" y="18"/>
                  <a:pt x="99" y="18"/>
                  <a:pt x="99" y="18"/>
                </a:cubicBezTo>
                <a:cubicBezTo>
                  <a:pt x="100" y="20"/>
                  <a:pt x="100" y="20"/>
                  <a:pt x="100" y="20"/>
                </a:cubicBezTo>
                <a:cubicBezTo>
                  <a:pt x="101" y="21"/>
                  <a:pt x="101" y="21"/>
                  <a:pt x="101" y="21"/>
                </a:cubicBezTo>
                <a:cubicBezTo>
                  <a:pt x="101" y="24"/>
                  <a:pt x="101" y="24"/>
                  <a:pt x="101" y="24"/>
                </a:cubicBezTo>
                <a:cubicBezTo>
                  <a:pt x="101" y="24"/>
                  <a:pt x="101" y="24"/>
                  <a:pt x="101" y="24"/>
                </a:cubicBezTo>
                <a:cubicBezTo>
                  <a:pt x="101" y="25"/>
                  <a:pt x="101" y="25"/>
                  <a:pt x="101" y="25"/>
                </a:cubicBezTo>
                <a:cubicBezTo>
                  <a:pt x="102" y="25"/>
                  <a:pt x="102" y="25"/>
                  <a:pt x="102" y="25"/>
                </a:cubicBezTo>
                <a:cubicBezTo>
                  <a:pt x="104" y="27"/>
                  <a:pt x="104" y="27"/>
                  <a:pt x="104" y="27"/>
                </a:cubicBezTo>
                <a:cubicBezTo>
                  <a:pt x="106" y="27"/>
                  <a:pt x="106" y="27"/>
                  <a:pt x="106" y="27"/>
                </a:cubicBezTo>
                <a:cubicBezTo>
                  <a:pt x="106" y="27"/>
                  <a:pt x="107" y="28"/>
                  <a:pt x="107" y="28"/>
                </a:cubicBezTo>
                <a:cubicBezTo>
                  <a:pt x="107" y="28"/>
                  <a:pt x="107" y="29"/>
                  <a:pt x="107" y="2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9" y="28"/>
                  <a:pt x="109" y="28"/>
                  <a:pt x="109" y="28"/>
                </a:cubicBezTo>
                <a:cubicBezTo>
                  <a:pt x="110" y="28"/>
                  <a:pt x="110" y="28"/>
                  <a:pt x="110" y="28"/>
                </a:cubicBezTo>
                <a:cubicBezTo>
                  <a:pt x="110" y="27"/>
                  <a:pt x="110" y="27"/>
                  <a:pt x="110" y="27"/>
                </a:cubicBezTo>
                <a:cubicBezTo>
                  <a:pt x="110" y="27"/>
                  <a:pt x="110" y="27"/>
                  <a:pt x="110" y="27"/>
                </a:cubicBezTo>
                <a:cubicBezTo>
                  <a:pt x="111" y="26"/>
                  <a:pt x="111" y="26"/>
                  <a:pt x="111" y="26"/>
                </a:cubicBezTo>
                <a:cubicBezTo>
                  <a:pt x="112" y="26"/>
                  <a:pt x="112" y="26"/>
                  <a:pt x="112" y="26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113" y="25"/>
                  <a:pt x="113" y="25"/>
                  <a:pt x="113" y="25"/>
                </a:cubicBezTo>
                <a:cubicBezTo>
                  <a:pt x="116" y="25"/>
                  <a:pt x="116" y="25"/>
                  <a:pt x="116" y="25"/>
                </a:cubicBezTo>
                <a:cubicBezTo>
                  <a:pt x="118" y="23"/>
                  <a:pt x="118" y="23"/>
                  <a:pt x="118" y="23"/>
                </a:cubicBezTo>
                <a:cubicBezTo>
                  <a:pt x="118" y="23"/>
                  <a:pt x="118" y="23"/>
                  <a:pt x="118" y="23"/>
                </a:cubicBezTo>
                <a:cubicBezTo>
                  <a:pt x="119" y="23"/>
                  <a:pt x="119" y="23"/>
                  <a:pt x="119" y="23"/>
                </a:cubicBezTo>
                <a:cubicBezTo>
                  <a:pt x="119" y="23"/>
                  <a:pt x="119" y="23"/>
                  <a:pt x="119" y="23"/>
                </a:cubicBezTo>
                <a:cubicBezTo>
                  <a:pt x="122" y="24"/>
                  <a:pt x="122" y="24"/>
                  <a:pt x="122" y="24"/>
                </a:cubicBezTo>
                <a:cubicBezTo>
                  <a:pt x="122" y="23"/>
                  <a:pt x="122" y="23"/>
                  <a:pt x="122" y="23"/>
                </a:cubicBezTo>
                <a:cubicBezTo>
                  <a:pt x="124" y="23"/>
                  <a:pt x="124" y="23"/>
                  <a:pt x="124" y="23"/>
                </a:cubicBezTo>
                <a:cubicBezTo>
                  <a:pt x="124" y="23"/>
                  <a:pt x="126" y="24"/>
                  <a:pt x="126" y="24"/>
                </a:cubicBezTo>
                <a:cubicBezTo>
                  <a:pt x="126" y="24"/>
                  <a:pt x="128" y="24"/>
                  <a:pt x="128" y="24"/>
                </a:cubicBezTo>
                <a:cubicBezTo>
                  <a:pt x="128" y="23"/>
                  <a:pt x="128" y="23"/>
                  <a:pt x="128" y="23"/>
                </a:cubicBezTo>
                <a:cubicBezTo>
                  <a:pt x="128" y="23"/>
                  <a:pt x="128" y="22"/>
                  <a:pt x="128" y="22"/>
                </a:cubicBezTo>
                <a:cubicBezTo>
                  <a:pt x="128" y="22"/>
                  <a:pt x="128" y="22"/>
                  <a:pt x="128" y="22"/>
                </a:cubicBezTo>
                <a:cubicBezTo>
                  <a:pt x="127" y="22"/>
                  <a:pt x="126" y="21"/>
                  <a:pt x="126" y="21"/>
                </a:cubicBezTo>
                <a:cubicBezTo>
                  <a:pt x="126" y="21"/>
                  <a:pt x="126" y="21"/>
                  <a:pt x="126" y="21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27" y="20"/>
                  <a:pt x="127" y="19"/>
                  <a:pt x="127" y="19"/>
                </a:cubicBezTo>
                <a:cubicBezTo>
                  <a:pt x="129" y="20"/>
                  <a:pt x="129" y="20"/>
                  <a:pt x="129" y="20"/>
                </a:cubicBezTo>
                <a:cubicBezTo>
                  <a:pt x="132" y="20"/>
                  <a:pt x="132" y="20"/>
                  <a:pt x="132" y="20"/>
                </a:cubicBezTo>
                <a:cubicBezTo>
                  <a:pt x="132" y="19"/>
                  <a:pt x="132" y="19"/>
                  <a:pt x="132" y="19"/>
                </a:cubicBezTo>
                <a:cubicBezTo>
                  <a:pt x="134" y="19"/>
                  <a:pt x="134" y="19"/>
                  <a:pt x="134" y="19"/>
                </a:cubicBezTo>
                <a:cubicBezTo>
                  <a:pt x="135" y="19"/>
                  <a:pt x="135" y="19"/>
                  <a:pt x="135" y="19"/>
                </a:cubicBezTo>
                <a:cubicBezTo>
                  <a:pt x="135" y="20"/>
                  <a:pt x="135" y="20"/>
                  <a:pt x="135" y="20"/>
                </a:cubicBezTo>
                <a:cubicBezTo>
                  <a:pt x="136" y="20"/>
                  <a:pt x="136" y="20"/>
                  <a:pt x="136" y="20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37" y="21"/>
                  <a:pt x="137" y="21"/>
                  <a:pt x="137" y="21"/>
                </a:cubicBezTo>
                <a:cubicBezTo>
                  <a:pt x="138" y="21"/>
                  <a:pt x="138" y="21"/>
                  <a:pt x="138" y="21"/>
                </a:cubicBezTo>
                <a:cubicBezTo>
                  <a:pt x="138" y="21"/>
                  <a:pt x="139" y="22"/>
                  <a:pt x="139" y="22"/>
                </a:cubicBezTo>
                <a:cubicBezTo>
                  <a:pt x="139" y="22"/>
                  <a:pt x="140" y="22"/>
                  <a:pt x="140" y="22"/>
                </a:cubicBezTo>
                <a:cubicBezTo>
                  <a:pt x="141" y="22"/>
                  <a:pt x="141" y="22"/>
                  <a:pt x="141" y="22"/>
                </a:cubicBezTo>
                <a:cubicBezTo>
                  <a:pt x="141" y="21"/>
                  <a:pt x="141" y="21"/>
                  <a:pt x="141" y="21"/>
                </a:cubicBezTo>
                <a:cubicBezTo>
                  <a:pt x="142" y="21"/>
                  <a:pt x="142" y="21"/>
                  <a:pt x="142" y="21"/>
                </a:cubicBezTo>
                <a:cubicBezTo>
                  <a:pt x="143" y="20"/>
                  <a:pt x="143" y="20"/>
                  <a:pt x="143" y="20"/>
                </a:cubicBezTo>
                <a:cubicBezTo>
                  <a:pt x="145" y="21"/>
                  <a:pt x="145" y="21"/>
                  <a:pt x="145" y="21"/>
                </a:cubicBezTo>
                <a:cubicBezTo>
                  <a:pt x="145" y="21"/>
                  <a:pt x="145" y="21"/>
                  <a:pt x="145" y="21"/>
                </a:cubicBezTo>
                <a:cubicBezTo>
                  <a:pt x="146" y="20"/>
                  <a:pt x="146" y="20"/>
                  <a:pt x="146" y="20"/>
                </a:cubicBezTo>
                <a:cubicBezTo>
                  <a:pt x="147" y="20"/>
                  <a:pt x="147" y="20"/>
                  <a:pt x="147" y="20"/>
                </a:cubicBezTo>
                <a:cubicBezTo>
                  <a:pt x="147" y="22"/>
                  <a:pt x="147" y="22"/>
                  <a:pt x="147" y="22"/>
                </a:cubicBezTo>
                <a:cubicBezTo>
                  <a:pt x="149" y="22"/>
                  <a:pt x="149" y="22"/>
                  <a:pt x="149" y="22"/>
                </a:cubicBezTo>
                <a:cubicBezTo>
                  <a:pt x="152" y="19"/>
                  <a:pt x="152" y="19"/>
                  <a:pt x="152" y="19"/>
                </a:cubicBezTo>
                <a:cubicBezTo>
                  <a:pt x="152" y="18"/>
                  <a:pt x="152" y="18"/>
                  <a:pt x="152" y="18"/>
                </a:cubicBezTo>
                <a:cubicBezTo>
                  <a:pt x="153" y="16"/>
                  <a:pt x="153" y="16"/>
                  <a:pt x="153" y="16"/>
                </a:cubicBezTo>
                <a:cubicBezTo>
                  <a:pt x="153" y="15"/>
                  <a:pt x="153" y="15"/>
                  <a:pt x="153" y="15"/>
                </a:cubicBezTo>
                <a:cubicBezTo>
                  <a:pt x="158" y="8"/>
                  <a:pt x="158" y="8"/>
                  <a:pt x="158" y="8"/>
                </a:cubicBezTo>
                <a:cubicBezTo>
                  <a:pt x="158" y="8"/>
                  <a:pt x="159" y="8"/>
                  <a:pt x="159" y="7"/>
                </a:cubicBezTo>
                <a:cubicBezTo>
                  <a:pt x="159" y="7"/>
                  <a:pt x="159" y="7"/>
                  <a:pt x="159" y="7"/>
                </a:cubicBezTo>
                <a:cubicBezTo>
                  <a:pt x="159" y="7"/>
                  <a:pt x="159" y="7"/>
                  <a:pt x="159" y="7"/>
                </a:cubicBezTo>
                <a:cubicBezTo>
                  <a:pt x="159" y="7"/>
                  <a:pt x="159" y="6"/>
                  <a:pt x="159" y="6"/>
                </a:cubicBezTo>
                <a:cubicBezTo>
                  <a:pt x="159" y="6"/>
                  <a:pt x="160" y="6"/>
                  <a:pt x="160" y="7"/>
                </a:cubicBezTo>
                <a:cubicBezTo>
                  <a:pt x="161" y="7"/>
                  <a:pt x="161" y="8"/>
                  <a:pt x="161" y="8"/>
                </a:cubicBezTo>
                <a:cubicBezTo>
                  <a:pt x="161" y="9"/>
                  <a:pt x="161" y="9"/>
                  <a:pt x="161" y="10"/>
                </a:cubicBezTo>
                <a:cubicBezTo>
                  <a:pt x="161" y="10"/>
                  <a:pt x="161" y="10"/>
                  <a:pt x="162" y="11"/>
                </a:cubicBezTo>
                <a:cubicBezTo>
                  <a:pt x="162" y="10"/>
                  <a:pt x="162" y="10"/>
                  <a:pt x="162" y="10"/>
                </a:cubicBezTo>
                <a:cubicBezTo>
                  <a:pt x="162" y="11"/>
                  <a:pt x="162" y="13"/>
                  <a:pt x="162" y="14"/>
                </a:cubicBezTo>
                <a:cubicBezTo>
                  <a:pt x="162" y="15"/>
                  <a:pt x="163" y="16"/>
                  <a:pt x="163" y="17"/>
                </a:cubicBezTo>
                <a:cubicBezTo>
                  <a:pt x="163" y="17"/>
                  <a:pt x="163" y="17"/>
                  <a:pt x="164" y="18"/>
                </a:cubicBezTo>
                <a:cubicBezTo>
                  <a:pt x="164" y="18"/>
                  <a:pt x="164" y="19"/>
                  <a:pt x="164" y="19"/>
                </a:cubicBezTo>
                <a:cubicBezTo>
                  <a:pt x="164" y="20"/>
                  <a:pt x="165" y="21"/>
                  <a:pt x="165" y="22"/>
                </a:cubicBezTo>
                <a:cubicBezTo>
                  <a:pt x="165" y="23"/>
                  <a:pt x="166" y="24"/>
                  <a:pt x="166" y="24"/>
                </a:cubicBezTo>
                <a:cubicBezTo>
                  <a:pt x="167" y="24"/>
                  <a:pt x="167" y="24"/>
                  <a:pt x="167" y="24"/>
                </a:cubicBezTo>
                <a:cubicBezTo>
                  <a:pt x="168" y="24"/>
                  <a:pt x="169" y="24"/>
                  <a:pt x="170" y="25"/>
                </a:cubicBezTo>
                <a:cubicBezTo>
                  <a:pt x="170" y="25"/>
                  <a:pt x="170" y="25"/>
                  <a:pt x="170" y="25"/>
                </a:cubicBezTo>
                <a:cubicBezTo>
                  <a:pt x="170" y="25"/>
                  <a:pt x="170" y="26"/>
                  <a:pt x="170" y="26"/>
                </a:cubicBezTo>
                <a:cubicBezTo>
                  <a:pt x="171" y="26"/>
                  <a:pt x="171" y="27"/>
                  <a:pt x="170" y="28"/>
                </a:cubicBezTo>
                <a:cubicBezTo>
                  <a:pt x="170" y="28"/>
                  <a:pt x="170" y="28"/>
                  <a:pt x="170" y="28"/>
                </a:cubicBezTo>
                <a:cubicBezTo>
                  <a:pt x="170" y="28"/>
                  <a:pt x="170" y="28"/>
                  <a:pt x="169" y="28"/>
                </a:cubicBezTo>
                <a:cubicBezTo>
                  <a:pt x="170" y="29"/>
                  <a:pt x="170" y="29"/>
                  <a:pt x="170" y="29"/>
                </a:cubicBezTo>
                <a:cubicBezTo>
                  <a:pt x="170" y="29"/>
                  <a:pt x="170" y="29"/>
                  <a:pt x="170" y="29"/>
                </a:cubicBezTo>
                <a:cubicBezTo>
                  <a:pt x="170" y="29"/>
                  <a:pt x="170" y="29"/>
                  <a:pt x="170" y="29"/>
                </a:cubicBezTo>
                <a:cubicBezTo>
                  <a:pt x="170" y="29"/>
                  <a:pt x="170" y="30"/>
                  <a:pt x="170" y="30"/>
                </a:cubicBezTo>
                <a:cubicBezTo>
                  <a:pt x="170" y="30"/>
                  <a:pt x="170" y="30"/>
                  <a:pt x="170" y="30"/>
                </a:cubicBezTo>
                <a:cubicBezTo>
                  <a:pt x="170" y="30"/>
                  <a:pt x="170" y="30"/>
                  <a:pt x="169" y="30"/>
                </a:cubicBezTo>
                <a:cubicBezTo>
                  <a:pt x="169" y="30"/>
                  <a:pt x="169" y="30"/>
                  <a:pt x="168" y="30"/>
                </a:cubicBezTo>
                <a:cubicBezTo>
                  <a:pt x="168" y="30"/>
                  <a:pt x="168" y="31"/>
                  <a:pt x="168" y="31"/>
                </a:cubicBezTo>
                <a:cubicBezTo>
                  <a:pt x="168" y="31"/>
                  <a:pt x="168" y="31"/>
                  <a:pt x="168" y="31"/>
                </a:cubicBezTo>
                <a:cubicBezTo>
                  <a:pt x="168" y="31"/>
                  <a:pt x="167" y="32"/>
                  <a:pt x="167" y="32"/>
                </a:cubicBezTo>
                <a:cubicBezTo>
                  <a:pt x="167" y="32"/>
                  <a:pt x="166" y="33"/>
                  <a:pt x="166" y="33"/>
                </a:cubicBezTo>
                <a:cubicBezTo>
                  <a:pt x="166" y="34"/>
                  <a:pt x="165" y="35"/>
                  <a:pt x="165" y="35"/>
                </a:cubicBezTo>
                <a:cubicBezTo>
                  <a:pt x="164" y="35"/>
                  <a:pt x="164" y="35"/>
                  <a:pt x="164" y="36"/>
                </a:cubicBezTo>
                <a:cubicBezTo>
                  <a:pt x="163" y="36"/>
                  <a:pt x="163" y="36"/>
                  <a:pt x="163" y="36"/>
                </a:cubicBezTo>
                <a:cubicBezTo>
                  <a:pt x="162" y="37"/>
                  <a:pt x="162" y="37"/>
                  <a:pt x="162" y="37"/>
                </a:cubicBezTo>
                <a:cubicBezTo>
                  <a:pt x="161" y="38"/>
                  <a:pt x="161" y="38"/>
                  <a:pt x="161" y="38"/>
                </a:cubicBezTo>
                <a:cubicBezTo>
                  <a:pt x="160" y="39"/>
                  <a:pt x="160" y="39"/>
                  <a:pt x="160" y="39"/>
                </a:cubicBezTo>
                <a:cubicBezTo>
                  <a:pt x="161" y="39"/>
                  <a:pt x="161" y="39"/>
                  <a:pt x="161" y="39"/>
                </a:cubicBezTo>
                <a:cubicBezTo>
                  <a:pt x="161" y="39"/>
                  <a:pt x="161" y="39"/>
                  <a:pt x="161" y="38"/>
                </a:cubicBezTo>
                <a:cubicBezTo>
                  <a:pt x="161" y="38"/>
                  <a:pt x="162" y="38"/>
                  <a:pt x="162" y="38"/>
                </a:cubicBezTo>
                <a:cubicBezTo>
                  <a:pt x="162" y="39"/>
                  <a:pt x="162" y="39"/>
                  <a:pt x="162" y="39"/>
                </a:cubicBezTo>
                <a:cubicBezTo>
                  <a:pt x="162" y="39"/>
                  <a:pt x="161" y="39"/>
                  <a:pt x="161" y="39"/>
                </a:cubicBezTo>
                <a:cubicBezTo>
                  <a:pt x="161" y="40"/>
                  <a:pt x="161" y="40"/>
                  <a:pt x="160" y="40"/>
                </a:cubicBezTo>
                <a:cubicBezTo>
                  <a:pt x="160" y="40"/>
                  <a:pt x="160" y="40"/>
                  <a:pt x="160" y="40"/>
                </a:cubicBezTo>
                <a:cubicBezTo>
                  <a:pt x="160" y="41"/>
                  <a:pt x="159" y="41"/>
                  <a:pt x="159" y="41"/>
                </a:cubicBezTo>
                <a:cubicBezTo>
                  <a:pt x="159" y="41"/>
                  <a:pt x="159" y="41"/>
                  <a:pt x="158" y="41"/>
                </a:cubicBezTo>
                <a:cubicBezTo>
                  <a:pt x="158" y="42"/>
                  <a:pt x="158" y="42"/>
                  <a:pt x="158" y="42"/>
                </a:cubicBezTo>
                <a:cubicBezTo>
                  <a:pt x="158" y="43"/>
                  <a:pt x="158" y="43"/>
                  <a:pt x="158" y="44"/>
                </a:cubicBezTo>
                <a:cubicBezTo>
                  <a:pt x="158" y="44"/>
                  <a:pt x="158" y="44"/>
                  <a:pt x="158" y="43"/>
                </a:cubicBezTo>
                <a:cubicBezTo>
                  <a:pt x="158" y="43"/>
                  <a:pt x="159" y="42"/>
                  <a:pt x="159" y="42"/>
                </a:cubicBezTo>
                <a:cubicBezTo>
                  <a:pt x="159" y="41"/>
                  <a:pt x="159" y="41"/>
                  <a:pt x="159" y="41"/>
                </a:cubicBezTo>
                <a:cubicBezTo>
                  <a:pt x="159" y="41"/>
                  <a:pt x="159" y="41"/>
                  <a:pt x="159" y="41"/>
                </a:cubicBezTo>
                <a:cubicBezTo>
                  <a:pt x="160" y="41"/>
                  <a:pt x="160" y="41"/>
                  <a:pt x="161" y="41"/>
                </a:cubicBezTo>
                <a:cubicBezTo>
                  <a:pt x="161" y="41"/>
                  <a:pt x="161" y="41"/>
                  <a:pt x="161" y="41"/>
                </a:cubicBezTo>
                <a:cubicBezTo>
                  <a:pt x="161" y="41"/>
                  <a:pt x="161" y="41"/>
                  <a:pt x="161" y="41"/>
                </a:cubicBezTo>
                <a:cubicBezTo>
                  <a:pt x="161" y="42"/>
                  <a:pt x="161" y="42"/>
                  <a:pt x="161" y="43"/>
                </a:cubicBezTo>
                <a:cubicBezTo>
                  <a:pt x="161" y="43"/>
                  <a:pt x="161" y="44"/>
                  <a:pt x="160" y="44"/>
                </a:cubicBezTo>
                <a:cubicBezTo>
                  <a:pt x="160" y="44"/>
                  <a:pt x="160" y="45"/>
                  <a:pt x="160" y="45"/>
                </a:cubicBezTo>
                <a:cubicBezTo>
                  <a:pt x="160" y="45"/>
                  <a:pt x="160" y="45"/>
                  <a:pt x="159" y="46"/>
                </a:cubicBezTo>
                <a:cubicBezTo>
                  <a:pt x="159" y="46"/>
                  <a:pt x="158" y="46"/>
                  <a:pt x="158" y="47"/>
                </a:cubicBezTo>
                <a:cubicBezTo>
                  <a:pt x="158" y="47"/>
                  <a:pt x="157" y="47"/>
                  <a:pt x="157" y="47"/>
                </a:cubicBezTo>
                <a:cubicBezTo>
                  <a:pt x="157" y="47"/>
                  <a:pt x="157" y="47"/>
                  <a:pt x="156" y="47"/>
                </a:cubicBezTo>
                <a:cubicBezTo>
                  <a:pt x="156" y="47"/>
                  <a:pt x="155" y="47"/>
                  <a:pt x="155" y="47"/>
                </a:cubicBezTo>
                <a:cubicBezTo>
                  <a:pt x="154" y="47"/>
                  <a:pt x="153" y="48"/>
                  <a:pt x="152" y="48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48"/>
                  <a:pt x="152" y="48"/>
                  <a:pt x="151" y="48"/>
                </a:cubicBezTo>
                <a:cubicBezTo>
                  <a:pt x="151" y="48"/>
                  <a:pt x="150" y="48"/>
                  <a:pt x="150" y="48"/>
                </a:cubicBezTo>
                <a:cubicBezTo>
                  <a:pt x="149" y="48"/>
                  <a:pt x="149" y="49"/>
                  <a:pt x="148" y="49"/>
                </a:cubicBezTo>
                <a:cubicBezTo>
                  <a:pt x="147" y="49"/>
                  <a:pt x="147" y="49"/>
                  <a:pt x="147" y="49"/>
                </a:cubicBezTo>
                <a:cubicBezTo>
                  <a:pt x="146" y="49"/>
                  <a:pt x="146" y="50"/>
                  <a:pt x="146" y="50"/>
                </a:cubicBezTo>
                <a:cubicBezTo>
                  <a:pt x="145" y="50"/>
                  <a:pt x="143" y="50"/>
                  <a:pt x="142" y="51"/>
                </a:cubicBezTo>
                <a:cubicBezTo>
                  <a:pt x="142" y="51"/>
                  <a:pt x="142" y="51"/>
                  <a:pt x="141" y="52"/>
                </a:cubicBezTo>
                <a:cubicBezTo>
                  <a:pt x="141" y="52"/>
                  <a:pt x="141" y="52"/>
                  <a:pt x="140" y="52"/>
                </a:cubicBezTo>
                <a:cubicBezTo>
                  <a:pt x="140" y="52"/>
                  <a:pt x="141" y="52"/>
                  <a:pt x="141" y="52"/>
                </a:cubicBezTo>
                <a:cubicBezTo>
                  <a:pt x="140" y="52"/>
                  <a:pt x="139" y="52"/>
                  <a:pt x="139" y="53"/>
                </a:cubicBezTo>
                <a:cubicBezTo>
                  <a:pt x="139" y="53"/>
                  <a:pt x="139" y="53"/>
                  <a:pt x="139" y="53"/>
                </a:cubicBezTo>
                <a:cubicBezTo>
                  <a:pt x="139" y="53"/>
                  <a:pt x="139" y="54"/>
                  <a:pt x="138" y="54"/>
                </a:cubicBezTo>
                <a:cubicBezTo>
                  <a:pt x="138" y="54"/>
                  <a:pt x="138" y="54"/>
                  <a:pt x="137" y="54"/>
                </a:cubicBezTo>
                <a:cubicBezTo>
                  <a:pt x="137" y="54"/>
                  <a:pt x="136" y="53"/>
                  <a:pt x="137" y="53"/>
                </a:cubicBezTo>
                <a:cubicBezTo>
                  <a:pt x="137" y="53"/>
                  <a:pt x="137" y="53"/>
                  <a:pt x="138" y="52"/>
                </a:cubicBezTo>
                <a:cubicBezTo>
                  <a:pt x="137" y="52"/>
                  <a:pt x="136" y="51"/>
                  <a:pt x="135" y="52"/>
                </a:cubicBezTo>
                <a:cubicBezTo>
                  <a:pt x="136" y="51"/>
                  <a:pt x="135" y="51"/>
                  <a:pt x="135" y="51"/>
                </a:cubicBezTo>
                <a:cubicBezTo>
                  <a:pt x="134" y="51"/>
                  <a:pt x="134" y="51"/>
                  <a:pt x="133" y="51"/>
                </a:cubicBezTo>
                <a:cubicBezTo>
                  <a:pt x="133" y="51"/>
                  <a:pt x="134" y="52"/>
                  <a:pt x="134" y="52"/>
                </a:cubicBezTo>
                <a:cubicBezTo>
                  <a:pt x="135" y="52"/>
                  <a:pt x="135" y="52"/>
                  <a:pt x="136" y="52"/>
                </a:cubicBezTo>
                <a:cubicBezTo>
                  <a:pt x="136" y="52"/>
                  <a:pt x="135" y="53"/>
                  <a:pt x="135" y="53"/>
                </a:cubicBezTo>
                <a:cubicBezTo>
                  <a:pt x="134" y="53"/>
                  <a:pt x="134" y="53"/>
                  <a:pt x="134" y="52"/>
                </a:cubicBezTo>
                <a:cubicBezTo>
                  <a:pt x="133" y="52"/>
                  <a:pt x="132" y="52"/>
                  <a:pt x="132" y="52"/>
                </a:cubicBezTo>
                <a:cubicBezTo>
                  <a:pt x="131" y="52"/>
                  <a:pt x="131" y="52"/>
                  <a:pt x="131" y="52"/>
                </a:cubicBezTo>
                <a:cubicBezTo>
                  <a:pt x="131" y="52"/>
                  <a:pt x="131" y="52"/>
                  <a:pt x="131" y="52"/>
                </a:cubicBezTo>
                <a:cubicBezTo>
                  <a:pt x="131" y="52"/>
                  <a:pt x="130" y="52"/>
                  <a:pt x="130" y="52"/>
                </a:cubicBezTo>
                <a:cubicBezTo>
                  <a:pt x="130" y="52"/>
                  <a:pt x="130" y="51"/>
                  <a:pt x="130" y="51"/>
                </a:cubicBezTo>
                <a:cubicBezTo>
                  <a:pt x="130" y="50"/>
                  <a:pt x="129" y="50"/>
                  <a:pt x="128" y="50"/>
                </a:cubicBezTo>
                <a:cubicBezTo>
                  <a:pt x="128" y="50"/>
                  <a:pt x="128" y="50"/>
                  <a:pt x="128" y="50"/>
                </a:cubicBezTo>
                <a:cubicBezTo>
                  <a:pt x="128" y="50"/>
                  <a:pt x="128" y="50"/>
                  <a:pt x="128" y="50"/>
                </a:cubicBezTo>
                <a:cubicBezTo>
                  <a:pt x="128" y="51"/>
                  <a:pt x="127" y="51"/>
                  <a:pt x="127" y="50"/>
                </a:cubicBezTo>
                <a:cubicBezTo>
                  <a:pt x="127" y="50"/>
                  <a:pt x="127" y="50"/>
                  <a:pt x="127" y="50"/>
                </a:cubicBezTo>
                <a:cubicBezTo>
                  <a:pt x="127" y="50"/>
                  <a:pt x="127" y="50"/>
                  <a:pt x="126" y="50"/>
                </a:cubicBezTo>
                <a:cubicBezTo>
                  <a:pt x="126" y="50"/>
                  <a:pt x="125" y="50"/>
                  <a:pt x="125" y="51"/>
                </a:cubicBezTo>
                <a:cubicBezTo>
                  <a:pt x="126" y="51"/>
                  <a:pt x="126" y="51"/>
                  <a:pt x="126" y="52"/>
                </a:cubicBezTo>
                <a:cubicBezTo>
                  <a:pt x="126" y="52"/>
                  <a:pt x="125" y="52"/>
                  <a:pt x="125" y="53"/>
                </a:cubicBezTo>
                <a:cubicBezTo>
                  <a:pt x="125" y="53"/>
                  <a:pt x="124" y="54"/>
                  <a:pt x="124" y="54"/>
                </a:cubicBezTo>
                <a:cubicBezTo>
                  <a:pt x="124" y="53"/>
                  <a:pt x="125" y="53"/>
                  <a:pt x="125" y="52"/>
                </a:cubicBezTo>
                <a:cubicBezTo>
                  <a:pt x="125" y="52"/>
                  <a:pt x="124" y="52"/>
                  <a:pt x="124" y="52"/>
                </a:cubicBezTo>
                <a:cubicBezTo>
                  <a:pt x="123" y="52"/>
                  <a:pt x="123" y="53"/>
                  <a:pt x="123" y="53"/>
                </a:cubicBezTo>
                <a:cubicBezTo>
                  <a:pt x="122" y="53"/>
                  <a:pt x="122" y="54"/>
                  <a:pt x="123" y="55"/>
                </a:cubicBezTo>
                <a:cubicBezTo>
                  <a:pt x="122" y="55"/>
                  <a:pt x="121" y="55"/>
                  <a:pt x="120" y="55"/>
                </a:cubicBezTo>
                <a:cubicBezTo>
                  <a:pt x="119" y="55"/>
                  <a:pt x="119" y="54"/>
                  <a:pt x="118" y="54"/>
                </a:cubicBezTo>
                <a:cubicBezTo>
                  <a:pt x="117" y="54"/>
                  <a:pt x="117" y="54"/>
                  <a:pt x="117" y="54"/>
                </a:cubicBezTo>
                <a:cubicBezTo>
                  <a:pt x="116" y="54"/>
                  <a:pt x="116" y="55"/>
                  <a:pt x="116" y="55"/>
                </a:cubicBezTo>
                <a:cubicBezTo>
                  <a:pt x="115" y="56"/>
                  <a:pt x="114" y="57"/>
                  <a:pt x="112" y="58"/>
                </a:cubicBezTo>
                <a:cubicBezTo>
                  <a:pt x="114" y="57"/>
                  <a:pt x="116" y="57"/>
                  <a:pt x="116" y="55"/>
                </a:cubicBezTo>
                <a:cubicBezTo>
                  <a:pt x="116" y="55"/>
                  <a:pt x="117" y="55"/>
                  <a:pt x="117" y="55"/>
                </a:cubicBezTo>
                <a:cubicBezTo>
                  <a:pt x="117" y="55"/>
                  <a:pt x="117" y="55"/>
                  <a:pt x="117" y="55"/>
                </a:cubicBezTo>
                <a:cubicBezTo>
                  <a:pt x="117" y="55"/>
                  <a:pt x="118" y="55"/>
                  <a:pt x="118" y="55"/>
                </a:cubicBezTo>
                <a:cubicBezTo>
                  <a:pt x="118" y="55"/>
                  <a:pt x="118" y="55"/>
                  <a:pt x="118" y="55"/>
                </a:cubicBezTo>
                <a:cubicBezTo>
                  <a:pt x="118" y="55"/>
                  <a:pt x="118" y="55"/>
                  <a:pt x="118" y="55"/>
                </a:cubicBezTo>
                <a:cubicBezTo>
                  <a:pt x="118" y="55"/>
                  <a:pt x="118" y="55"/>
                  <a:pt x="118" y="56"/>
                </a:cubicBezTo>
                <a:cubicBezTo>
                  <a:pt x="118" y="56"/>
                  <a:pt x="119" y="56"/>
                  <a:pt x="119" y="56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56"/>
                  <a:pt x="121" y="56"/>
                  <a:pt x="121" y="56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121" y="56"/>
                  <a:pt x="122" y="56"/>
                  <a:pt x="122" y="56"/>
                </a:cubicBezTo>
                <a:cubicBezTo>
                  <a:pt x="122" y="56"/>
                  <a:pt x="122" y="56"/>
                  <a:pt x="122" y="56"/>
                </a:cubicBezTo>
                <a:cubicBezTo>
                  <a:pt x="122" y="56"/>
                  <a:pt x="123" y="56"/>
                  <a:pt x="123" y="56"/>
                </a:cubicBezTo>
                <a:cubicBezTo>
                  <a:pt x="123" y="56"/>
                  <a:pt x="123" y="56"/>
                  <a:pt x="123" y="56"/>
                </a:cubicBezTo>
                <a:cubicBezTo>
                  <a:pt x="123" y="55"/>
                  <a:pt x="124" y="54"/>
                  <a:pt x="124" y="54"/>
                </a:cubicBezTo>
                <a:cubicBezTo>
                  <a:pt x="125" y="54"/>
                  <a:pt x="125" y="54"/>
                  <a:pt x="125" y="54"/>
                </a:cubicBezTo>
                <a:cubicBezTo>
                  <a:pt x="125" y="54"/>
                  <a:pt x="125" y="54"/>
                  <a:pt x="125" y="54"/>
                </a:cubicBezTo>
                <a:cubicBezTo>
                  <a:pt x="125" y="54"/>
                  <a:pt x="125" y="54"/>
                  <a:pt x="125" y="54"/>
                </a:cubicBezTo>
                <a:cubicBezTo>
                  <a:pt x="126" y="54"/>
                  <a:pt x="126" y="54"/>
                  <a:pt x="126" y="54"/>
                </a:cubicBezTo>
                <a:cubicBezTo>
                  <a:pt x="126" y="54"/>
                  <a:pt x="126" y="54"/>
                  <a:pt x="126" y="54"/>
                </a:cubicBezTo>
                <a:cubicBezTo>
                  <a:pt x="126" y="54"/>
                  <a:pt x="126" y="54"/>
                  <a:pt x="126" y="54"/>
                </a:cubicBezTo>
                <a:cubicBezTo>
                  <a:pt x="126" y="54"/>
                  <a:pt x="126" y="54"/>
                  <a:pt x="126" y="54"/>
                </a:cubicBezTo>
                <a:cubicBezTo>
                  <a:pt x="126" y="54"/>
                  <a:pt x="126" y="54"/>
                  <a:pt x="126" y="54"/>
                </a:cubicBezTo>
                <a:cubicBezTo>
                  <a:pt x="126" y="53"/>
                  <a:pt x="126" y="53"/>
                  <a:pt x="126" y="53"/>
                </a:cubicBezTo>
                <a:cubicBezTo>
                  <a:pt x="126" y="53"/>
                  <a:pt x="126" y="53"/>
                  <a:pt x="126" y="53"/>
                </a:cubicBezTo>
                <a:cubicBezTo>
                  <a:pt x="127" y="52"/>
                  <a:pt x="127" y="52"/>
                  <a:pt x="128" y="52"/>
                </a:cubicBezTo>
                <a:cubicBezTo>
                  <a:pt x="128" y="51"/>
                  <a:pt x="129" y="51"/>
                  <a:pt x="129" y="51"/>
                </a:cubicBezTo>
                <a:cubicBezTo>
                  <a:pt x="130" y="51"/>
                  <a:pt x="130" y="51"/>
                  <a:pt x="130" y="51"/>
                </a:cubicBezTo>
                <a:cubicBezTo>
                  <a:pt x="130" y="51"/>
                  <a:pt x="130" y="51"/>
                  <a:pt x="130" y="52"/>
                </a:cubicBezTo>
                <a:cubicBezTo>
                  <a:pt x="130" y="52"/>
                  <a:pt x="130" y="52"/>
                  <a:pt x="130" y="53"/>
                </a:cubicBezTo>
                <a:cubicBezTo>
                  <a:pt x="130" y="52"/>
                  <a:pt x="130" y="53"/>
                  <a:pt x="131" y="53"/>
                </a:cubicBezTo>
                <a:cubicBezTo>
                  <a:pt x="131" y="53"/>
                  <a:pt x="131" y="53"/>
                  <a:pt x="132" y="53"/>
                </a:cubicBezTo>
                <a:cubicBezTo>
                  <a:pt x="132" y="53"/>
                  <a:pt x="133" y="53"/>
                  <a:pt x="133" y="53"/>
                </a:cubicBezTo>
                <a:cubicBezTo>
                  <a:pt x="133" y="53"/>
                  <a:pt x="134" y="53"/>
                  <a:pt x="134" y="53"/>
                </a:cubicBezTo>
                <a:cubicBezTo>
                  <a:pt x="134" y="53"/>
                  <a:pt x="134" y="53"/>
                  <a:pt x="134" y="53"/>
                </a:cubicBezTo>
                <a:cubicBezTo>
                  <a:pt x="134" y="54"/>
                  <a:pt x="134" y="54"/>
                  <a:pt x="134" y="54"/>
                </a:cubicBezTo>
                <a:cubicBezTo>
                  <a:pt x="134" y="54"/>
                  <a:pt x="134" y="54"/>
                  <a:pt x="134" y="54"/>
                </a:cubicBezTo>
                <a:cubicBezTo>
                  <a:pt x="134" y="54"/>
                  <a:pt x="134" y="54"/>
                  <a:pt x="134" y="54"/>
                </a:cubicBezTo>
                <a:cubicBezTo>
                  <a:pt x="134" y="55"/>
                  <a:pt x="134" y="55"/>
                  <a:pt x="134" y="56"/>
                </a:cubicBezTo>
                <a:cubicBezTo>
                  <a:pt x="133" y="56"/>
                  <a:pt x="133" y="57"/>
                  <a:pt x="133" y="57"/>
                </a:cubicBezTo>
                <a:cubicBezTo>
                  <a:pt x="133" y="58"/>
                  <a:pt x="133" y="59"/>
                  <a:pt x="132" y="60"/>
                </a:cubicBezTo>
                <a:cubicBezTo>
                  <a:pt x="132" y="62"/>
                  <a:pt x="131" y="64"/>
                  <a:pt x="130" y="65"/>
                </a:cubicBezTo>
                <a:cubicBezTo>
                  <a:pt x="130" y="65"/>
                  <a:pt x="130" y="65"/>
                  <a:pt x="130" y="66"/>
                </a:cubicBezTo>
                <a:cubicBezTo>
                  <a:pt x="131" y="65"/>
                  <a:pt x="132" y="63"/>
                  <a:pt x="132" y="62"/>
                </a:cubicBezTo>
                <a:cubicBezTo>
                  <a:pt x="133" y="61"/>
                  <a:pt x="133" y="60"/>
                  <a:pt x="133" y="60"/>
                </a:cubicBezTo>
                <a:cubicBezTo>
                  <a:pt x="134" y="58"/>
                  <a:pt x="135" y="57"/>
                  <a:pt x="135" y="55"/>
                </a:cubicBezTo>
                <a:cubicBezTo>
                  <a:pt x="135" y="55"/>
                  <a:pt x="135" y="55"/>
                  <a:pt x="135" y="55"/>
                </a:cubicBezTo>
                <a:cubicBezTo>
                  <a:pt x="136" y="55"/>
                  <a:pt x="136" y="55"/>
                  <a:pt x="136" y="55"/>
                </a:cubicBezTo>
                <a:cubicBezTo>
                  <a:pt x="137" y="55"/>
                  <a:pt x="137" y="55"/>
                  <a:pt x="138" y="55"/>
                </a:cubicBezTo>
                <a:cubicBezTo>
                  <a:pt x="138" y="55"/>
                  <a:pt x="138" y="55"/>
                  <a:pt x="138" y="55"/>
                </a:cubicBezTo>
                <a:cubicBezTo>
                  <a:pt x="138" y="55"/>
                  <a:pt x="139" y="54"/>
                  <a:pt x="139" y="54"/>
                </a:cubicBezTo>
                <a:cubicBezTo>
                  <a:pt x="139" y="55"/>
                  <a:pt x="139" y="55"/>
                  <a:pt x="139" y="55"/>
                </a:cubicBezTo>
                <a:cubicBezTo>
                  <a:pt x="139" y="55"/>
                  <a:pt x="140" y="54"/>
                  <a:pt x="141" y="54"/>
                </a:cubicBezTo>
                <a:cubicBezTo>
                  <a:pt x="141" y="55"/>
                  <a:pt x="141" y="55"/>
                  <a:pt x="141" y="55"/>
                </a:cubicBezTo>
                <a:cubicBezTo>
                  <a:pt x="141" y="55"/>
                  <a:pt x="141" y="55"/>
                  <a:pt x="141" y="55"/>
                </a:cubicBezTo>
                <a:cubicBezTo>
                  <a:pt x="141" y="55"/>
                  <a:pt x="141" y="55"/>
                  <a:pt x="141" y="55"/>
                </a:cubicBezTo>
                <a:cubicBezTo>
                  <a:pt x="141" y="55"/>
                  <a:pt x="141" y="54"/>
                  <a:pt x="141" y="54"/>
                </a:cubicBezTo>
                <a:cubicBezTo>
                  <a:pt x="141" y="54"/>
                  <a:pt x="141" y="54"/>
                  <a:pt x="141" y="54"/>
                </a:cubicBezTo>
                <a:cubicBezTo>
                  <a:pt x="141" y="54"/>
                  <a:pt x="141" y="54"/>
                  <a:pt x="142" y="53"/>
                </a:cubicBezTo>
                <a:cubicBezTo>
                  <a:pt x="142" y="53"/>
                  <a:pt x="143" y="53"/>
                  <a:pt x="143" y="53"/>
                </a:cubicBezTo>
                <a:cubicBezTo>
                  <a:pt x="143" y="53"/>
                  <a:pt x="143" y="52"/>
                  <a:pt x="144" y="52"/>
                </a:cubicBezTo>
                <a:cubicBezTo>
                  <a:pt x="144" y="52"/>
                  <a:pt x="144" y="52"/>
                  <a:pt x="144" y="52"/>
                </a:cubicBezTo>
                <a:cubicBezTo>
                  <a:pt x="143" y="52"/>
                  <a:pt x="143" y="52"/>
                  <a:pt x="142" y="52"/>
                </a:cubicBezTo>
                <a:cubicBezTo>
                  <a:pt x="143" y="51"/>
                  <a:pt x="144" y="51"/>
                  <a:pt x="145" y="51"/>
                </a:cubicBezTo>
                <a:cubicBezTo>
                  <a:pt x="146" y="50"/>
                  <a:pt x="147" y="50"/>
                  <a:pt x="148" y="50"/>
                </a:cubicBezTo>
                <a:cubicBezTo>
                  <a:pt x="148" y="50"/>
                  <a:pt x="148" y="50"/>
                  <a:pt x="149" y="50"/>
                </a:cubicBezTo>
                <a:cubicBezTo>
                  <a:pt x="149" y="49"/>
                  <a:pt x="149" y="49"/>
                  <a:pt x="149" y="49"/>
                </a:cubicBezTo>
                <a:cubicBezTo>
                  <a:pt x="150" y="49"/>
                  <a:pt x="151" y="49"/>
                  <a:pt x="151" y="48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48"/>
                  <a:pt x="152" y="48"/>
                  <a:pt x="153" y="48"/>
                </a:cubicBezTo>
                <a:cubicBezTo>
                  <a:pt x="153" y="48"/>
                  <a:pt x="153" y="48"/>
                  <a:pt x="154" y="48"/>
                </a:cubicBezTo>
                <a:cubicBezTo>
                  <a:pt x="154" y="48"/>
                  <a:pt x="154" y="48"/>
                  <a:pt x="154" y="49"/>
                </a:cubicBezTo>
                <a:cubicBezTo>
                  <a:pt x="154" y="49"/>
                  <a:pt x="154" y="49"/>
                  <a:pt x="154" y="49"/>
                </a:cubicBezTo>
                <a:cubicBezTo>
                  <a:pt x="154" y="49"/>
                  <a:pt x="154" y="49"/>
                  <a:pt x="154" y="49"/>
                </a:cubicBezTo>
                <a:cubicBezTo>
                  <a:pt x="154" y="50"/>
                  <a:pt x="154" y="50"/>
                  <a:pt x="154" y="50"/>
                </a:cubicBezTo>
                <a:cubicBezTo>
                  <a:pt x="154" y="50"/>
                  <a:pt x="154" y="51"/>
                  <a:pt x="154" y="51"/>
                </a:cubicBezTo>
                <a:cubicBezTo>
                  <a:pt x="154" y="51"/>
                  <a:pt x="154" y="51"/>
                  <a:pt x="154" y="51"/>
                </a:cubicBezTo>
                <a:cubicBezTo>
                  <a:pt x="154" y="52"/>
                  <a:pt x="154" y="52"/>
                  <a:pt x="154" y="52"/>
                </a:cubicBezTo>
                <a:cubicBezTo>
                  <a:pt x="154" y="53"/>
                  <a:pt x="154" y="53"/>
                  <a:pt x="155" y="54"/>
                </a:cubicBezTo>
                <a:cubicBezTo>
                  <a:pt x="155" y="54"/>
                  <a:pt x="155" y="54"/>
                  <a:pt x="155" y="55"/>
                </a:cubicBezTo>
                <a:cubicBezTo>
                  <a:pt x="156" y="55"/>
                  <a:pt x="155" y="56"/>
                  <a:pt x="155" y="57"/>
                </a:cubicBezTo>
                <a:cubicBezTo>
                  <a:pt x="155" y="57"/>
                  <a:pt x="155" y="57"/>
                  <a:pt x="156" y="57"/>
                </a:cubicBezTo>
                <a:cubicBezTo>
                  <a:pt x="156" y="57"/>
                  <a:pt x="156" y="57"/>
                  <a:pt x="156" y="58"/>
                </a:cubicBezTo>
                <a:cubicBezTo>
                  <a:pt x="156" y="58"/>
                  <a:pt x="156" y="58"/>
                  <a:pt x="157" y="58"/>
                </a:cubicBezTo>
                <a:cubicBezTo>
                  <a:pt x="157" y="58"/>
                  <a:pt x="156" y="57"/>
                  <a:pt x="156" y="57"/>
                </a:cubicBezTo>
                <a:cubicBezTo>
                  <a:pt x="156" y="57"/>
                  <a:pt x="156" y="57"/>
                  <a:pt x="156" y="57"/>
                </a:cubicBezTo>
                <a:cubicBezTo>
                  <a:pt x="156" y="57"/>
                  <a:pt x="156" y="56"/>
                  <a:pt x="156" y="56"/>
                </a:cubicBezTo>
                <a:cubicBezTo>
                  <a:pt x="156" y="56"/>
                  <a:pt x="156" y="56"/>
                  <a:pt x="156" y="56"/>
                </a:cubicBezTo>
                <a:cubicBezTo>
                  <a:pt x="156" y="55"/>
                  <a:pt x="156" y="54"/>
                  <a:pt x="155" y="54"/>
                </a:cubicBezTo>
                <a:cubicBezTo>
                  <a:pt x="155" y="54"/>
                  <a:pt x="155" y="54"/>
                  <a:pt x="155" y="54"/>
                </a:cubicBezTo>
                <a:cubicBezTo>
                  <a:pt x="155" y="53"/>
                  <a:pt x="155" y="53"/>
                  <a:pt x="155" y="53"/>
                </a:cubicBezTo>
                <a:cubicBezTo>
                  <a:pt x="155" y="53"/>
                  <a:pt x="155" y="53"/>
                  <a:pt x="155" y="53"/>
                </a:cubicBezTo>
                <a:cubicBezTo>
                  <a:pt x="155" y="52"/>
                  <a:pt x="154" y="51"/>
                  <a:pt x="154" y="51"/>
                </a:cubicBezTo>
                <a:cubicBezTo>
                  <a:pt x="154" y="50"/>
                  <a:pt x="154" y="49"/>
                  <a:pt x="155" y="49"/>
                </a:cubicBezTo>
                <a:cubicBezTo>
                  <a:pt x="155" y="49"/>
                  <a:pt x="155" y="49"/>
                  <a:pt x="155" y="49"/>
                </a:cubicBezTo>
                <a:cubicBezTo>
                  <a:pt x="155" y="48"/>
                  <a:pt x="155" y="48"/>
                  <a:pt x="155" y="48"/>
                </a:cubicBezTo>
                <a:cubicBezTo>
                  <a:pt x="155" y="48"/>
                  <a:pt x="156" y="48"/>
                  <a:pt x="156" y="48"/>
                </a:cubicBezTo>
                <a:cubicBezTo>
                  <a:pt x="156" y="48"/>
                  <a:pt x="157" y="48"/>
                  <a:pt x="157" y="48"/>
                </a:cubicBezTo>
                <a:cubicBezTo>
                  <a:pt x="158" y="47"/>
                  <a:pt x="159" y="47"/>
                  <a:pt x="159" y="47"/>
                </a:cubicBezTo>
                <a:cubicBezTo>
                  <a:pt x="159" y="46"/>
                  <a:pt x="160" y="46"/>
                  <a:pt x="160" y="46"/>
                </a:cubicBezTo>
                <a:cubicBezTo>
                  <a:pt x="160" y="46"/>
                  <a:pt x="160" y="46"/>
                  <a:pt x="161" y="46"/>
                </a:cubicBezTo>
                <a:cubicBezTo>
                  <a:pt x="161" y="45"/>
                  <a:pt x="161" y="45"/>
                  <a:pt x="160" y="45"/>
                </a:cubicBezTo>
                <a:cubicBezTo>
                  <a:pt x="160" y="45"/>
                  <a:pt x="161" y="44"/>
                  <a:pt x="161" y="44"/>
                </a:cubicBezTo>
                <a:cubicBezTo>
                  <a:pt x="161" y="45"/>
                  <a:pt x="161" y="45"/>
                  <a:pt x="162" y="45"/>
                </a:cubicBezTo>
                <a:cubicBezTo>
                  <a:pt x="162" y="45"/>
                  <a:pt x="162" y="45"/>
                  <a:pt x="162" y="45"/>
                </a:cubicBezTo>
                <a:cubicBezTo>
                  <a:pt x="162" y="44"/>
                  <a:pt x="162" y="44"/>
                  <a:pt x="162" y="44"/>
                </a:cubicBezTo>
                <a:cubicBezTo>
                  <a:pt x="162" y="44"/>
                  <a:pt x="162" y="44"/>
                  <a:pt x="162" y="45"/>
                </a:cubicBezTo>
                <a:cubicBezTo>
                  <a:pt x="162" y="45"/>
                  <a:pt x="162" y="44"/>
                  <a:pt x="162" y="44"/>
                </a:cubicBezTo>
                <a:cubicBezTo>
                  <a:pt x="162" y="44"/>
                  <a:pt x="162" y="44"/>
                  <a:pt x="162" y="44"/>
                </a:cubicBezTo>
                <a:cubicBezTo>
                  <a:pt x="162" y="44"/>
                  <a:pt x="162" y="43"/>
                  <a:pt x="163" y="43"/>
                </a:cubicBezTo>
                <a:cubicBezTo>
                  <a:pt x="163" y="43"/>
                  <a:pt x="163" y="43"/>
                  <a:pt x="163" y="43"/>
                </a:cubicBezTo>
                <a:cubicBezTo>
                  <a:pt x="163" y="43"/>
                  <a:pt x="163" y="43"/>
                  <a:pt x="163" y="43"/>
                </a:cubicBezTo>
                <a:cubicBezTo>
                  <a:pt x="163" y="42"/>
                  <a:pt x="162" y="43"/>
                  <a:pt x="162" y="42"/>
                </a:cubicBezTo>
                <a:cubicBezTo>
                  <a:pt x="162" y="42"/>
                  <a:pt x="162" y="42"/>
                  <a:pt x="162" y="42"/>
                </a:cubicBezTo>
                <a:cubicBezTo>
                  <a:pt x="163" y="41"/>
                  <a:pt x="163" y="41"/>
                  <a:pt x="163" y="40"/>
                </a:cubicBezTo>
                <a:cubicBezTo>
                  <a:pt x="164" y="40"/>
                  <a:pt x="164" y="40"/>
                  <a:pt x="164" y="40"/>
                </a:cubicBezTo>
                <a:cubicBezTo>
                  <a:pt x="164" y="40"/>
                  <a:pt x="164" y="40"/>
                  <a:pt x="164" y="40"/>
                </a:cubicBezTo>
                <a:cubicBezTo>
                  <a:pt x="164" y="41"/>
                  <a:pt x="164" y="41"/>
                  <a:pt x="164" y="41"/>
                </a:cubicBezTo>
                <a:cubicBezTo>
                  <a:pt x="163" y="41"/>
                  <a:pt x="163" y="41"/>
                  <a:pt x="164" y="41"/>
                </a:cubicBezTo>
                <a:cubicBezTo>
                  <a:pt x="164" y="42"/>
                  <a:pt x="164" y="43"/>
                  <a:pt x="164" y="44"/>
                </a:cubicBezTo>
                <a:cubicBezTo>
                  <a:pt x="164" y="43"/>
                  <a:pt x="164" y="42"/>
                  <a:pt x="164" y="41"/>
                </a:cubicBezTo>
                <a:cubicBezTo>
                  <a:pt x="165" y="41"/>
                  <a:pt x="165" y="40"/>
                  <a:pt x="165" y="40"/>
                </a:cubicBezTo>
                <a:cubicBezTo>
                  <a:pt x="165" y="40"/>
                  <a:pt x="165" y="39"/>
                  <a:pt x="165" y="39"/>
                </a:cubicBezTo>
                <a:cubicBezTo>
                  <a:pt x="165" y="39"/>
                  <a:pt x="166" y="39"/>
                  <a:pt x="166" y="39"/>
                </a:cubicBezTo>
                <a:cubicBezTo>
                  <a:pt x="166" y="39"/>
                  <a:pt x="166" y="38"/>
                  <a:pt x="166" y="38"/>
                </a:cubicBezTo>
                <a:cubicBezTo>
                  <a:pt x="167" y="38"/>
                  <a:pt x="167" y="38"/>
                  <a:pt x="168" y="38"/>
                </a:cubicBezTo>
                <a:cubicBezTo>
                  <a:pt x="169" y="38"/>
                  <a:pt x="170" y="38"/>
                  <a:pt x="172" y="39"/>
                </a:cubicBezTo>
                <a:cubicBezTo>
                  <a:pt x="172" y="39"/>
                  <a:pt x="172" y="39"/>
                  <a:pt x="173" y="39"/>
                </a:cubicBezTo>
                <a:cubicBezTo>
                  <a:pt x="174" y="38"/>
                  <a:pt x="175" y="38"/>
                  <a:pt x="176" y="38"/>
                </a:cubicBezTo>
                <a:cubicBezTo>
                  <a:pt x="177" y="38"/>
                  <a:pt x="177" y="38"/>
                  <a:pt x="177" y="39"/>
                </a:cubicBezTo>
                <a:cubicBezTo>
                  <a:pt x="177" y="39"/>
                  <a:pt x="177" y="39"/>
                  <a:pt x="177" y="39"/>
                </a:cubicBezTo>
                <a:cubicBezTo>
                  <a:pt x="177" y="39"/>
                  <a:pt x="178" y="39"/>
                  <a:pt x="178" y="39"/>
                </a:cubicBezTo>
                <a:cubicBezTo>
                  <a:pt x="179" y="39"/>
                  <a:pt x="180" y="39"/>
                  <a:pt x="181" y="39"/>
                </a:cubicBezTo>
                <a:cubicBezTo>
                  <a:pt x="181" y="40"/>
                  <a:pt x="180" y="40"/>
                  <a:pt x="180" y="41"/>
                </a:cubicBezTo>
                <a:cubicBezTo>
                  <a:pt x="180" y="42"/>
                  <a:pt x="180" y="42"/>
                  <a:pt x="180" y="43"/>
                </a:cubicBezTo>
                <a:cubicBezTo>
                  <a:pt x="180" y="44"/>
                  <a:pt x="179" y="44"/>
                  <a:pt x="179" y="45"/>
                </a:cubicBezTo>
                <a:cubicBezTo>
                  <a:pt x="178" y="46"/>
                  <a:pt x="178" y="47"/>
                  <a:pt x="178" y="47"/>
                </a:cubicBezTo>
                <a:cubicBezTo>
                  <a:pt x="177" y="48"/>
                  <a:pt x="177" y="48"/>
                  <a:pt x="177" y="48"/>
                </a:cubicBezTo>
                <a:cubicBezTo>
                  <a:pt x="176" y="48"/>
                  <a:pt x="175" y="48"/>
                  <a:pt x="175" y="49"/>
                </a:cubicBezTo>
                <a:cubicBezTo>
                  <a:pt x="174" y="49"/>
                  <a:pt x="174" y="49"/>
                  <a:pt x="174" y="49"/>
                </a:cubicBezTo>
                <a:cubicBezTo>
                  <a:pt x="174" y="48"/>
                  <a:pt x="174" y="48"/>
                  <a:pt x="173" y="48"/>
                </a:cubicBezTo>
                <a:cubicBezTo>
                  <a:pt x="173" y="48"/>
                  <a:pt x="173" y="48"/>
                  <a:pt x="173" y="49"/>
                </a:cubicBezTo>
                <a:cubicBezTo>
                  <a:pt x="174" y="49"/>
                  <a:pt x="174" y="49"/>
                  <a:pt x="173" y="49"/>
                </a:cubicBezTo>
                <a:cubicBezTo>
                  <a:pt x="173" y="49"/>
                  <a:pt x="173" y="49"/>
                  <a:pt x="172" y="49"/>
                </a:cubicBezTo>
                <a:cubicBezTo>
                  <a:pt x="172" y="49"/>
                  <a:pt x="172" y="50"/>
                  <a:pt x="172" y="50"/>
                </a:cubicBezTo>
                <a:cubicBezTo>
                  <a:pt x="171" y="50"/>
                  <a:pt x="171" y="50"/>
                  <a:pt x="170" y="50"/>
                </a:cubicBezTo>
                <a:cubicBezTo>
                  <a:pt x="170" y="50"/>
                  <a:pt x="169" y="50"/>
                  <a:pt x="168" y="50"/>
                </a:cubicBezTo>
                <a:cubicBezTo>
                  <a:pt x="168" y="50"/>
                  <a:pt x="167" y="50"/>
                  <a:pt x="166" y="50"/>
                </a:cubicBezTo>
                <a:cubicBezTo>
                  <a:pt x="166" y="50"/>
                  <a:pt x="165" y="50"/>
                  <a:pt x="165" y="50"/>
                </a:cubicBezTo>
                <a:cubicBezTo>
                  <a:pt x="165" y="50"/>
                  <a:pt x="165" y="50"/>
                  <a:pt x="165" y="50"/>
                </a:cubicBezTo>
                <a:cubicBezTo>
                  <a:pt x="164" y="50"/>
                  <a:pt x="164" y="50"/>
                  <a:pt x="163" y="51"/>
                </a:cubicBezTo>
                <a:cubicBezTo>
                  <a:pt x="164" y="51"/>
                  <a:pt x="164" y="51"/>
                  <a:pt x="164" y="51"/>
                </a:cubicBezTo>
                <a:cubicBezTo>
                  <a:pt x="165" y="50"/>
                  <a:pt x="165" y="50"/>
                  <a:pt x="165" y="50"/>
                </a:cubicBezTo>
                <a:cubicBezTo>
                  <a:pt x="166" y="50"/>
                  <a:pt x="166" y="51"/>
                  <a:pt x="166" y="51"/>
                </a:cubicBezTo>
                <a:cubicBezTo>
                  <a:pt x="167" y="51"/>
                  <a:pt x="167" y="51"/>
                  <a:pt x="167" y="51"/>
                </a:cubicBezTo>
                <a:cubicBezTo>
                  <a:pt x="168" y="51"/>
                  <a:pt x="168" y="50"/>
                  <a:pt x="169" y="50"/>
                </a:cubicBezTo>
                <a:cubicBezTo>
                  <a:pt x="169" y="50"/>
                  <a:pt x="170" y="50"/>
                  <a:pt x="170" y="50"/>
                </a:cubicBezTo>
                <a:cubicBezTo>
                  <a:pt x="170" y="50"/>
                  <a:pt x="171" y="50"/>
                  <a:pt x="171" y="51"/>
                </a:cubicBezTo>
                <a:cubicBezTo>
                  <a:pt x="171" y="51"/>
                  <a:pt x="172" y="51"/>
                  <a:pt x="172" y="50"/>
                </a:cubicBezTo>
                <a:cubicBezTo>
                  <a:pt x="172" y="50"/>
                  <a:pt x="172" y="50"/>
                  <a:pt x="173" y="50"/>
                </a:cubicBezTo>
                <a:cubicBezTo>
                  <a:pt x="173" y="50"/>
                  <a:pt x="173" y="50"/>
                  <a:pt x="173" y="50"/>
                </a:cubicBezTo>
                <a:cubicBezTo>
                  <a:pt x="173" y="50"/>
                  <a:pt x="174" y="50"/>
                  <a:pt x="174" y="50"/>
                </a:cubicBezTo>
                <a:cubicBezTo>
                  <a:pt x="174" y="49"/>
                  <a:pt x="174" y="49"/>
                  <a:pt x="175" y="50"/>
                </a:cubicBezTo>
                <a:cubicBezTo>
                  <a:pt x="174" y="51"/>
                  <a:pt x="174" y="52"/>
                  <a:pt x="174" y="53"/>
                </a:cubicBezTo>
                <a:cubicBezTo>
                  <a:pt x="174" y="54"/>
                  <a:pt x="174" y="54"/>
                  <a:pt x="173" y="54"/>
                </a:cubicBezTo>
                <a:cubicBezTo>
                  <a:pt x="173" y="55"/>
                  <a:pt x="172" y="55"/>
                  <a:pt x="172" y="56"/>
                </a:cubicBezTo>
                <a:cubicBezTo>
                  <a:pt x="172" y="56"/>
                  <a:pt x="171" y="57"/>
                  <a:pt x="172" y="57"/>
                </a:cubicBezTo>
                <a:cubicBezTo>
                  <a:pt x="172" y="57"/>
                  <a:pt x="172" y="58"/>
                  <a:pt x="172" y="58"/>
                </a:cubicBezTo>
                <a:cubicBezTo>
                  <a:pt x="172" y="59"/>
                  <a:pt x="172" y="59"/>
                  <a:pt x="172" y="60"/>
                </a:cubicBezTo>
                <a:cubicBezTo>
                  <a:pt x="172" y="60"/>
                  <a:pt x="172" y="60"/>
                  <a:pt x="172" y="60"/>
                </a:cubicBezTo>
                <a:cubicBezTo>
                  <a:pt x="172" y="59"/>
                  <a:pt x="172" y="59"/>
                  <a:pt x="172" y="58"/>
                </a:cubicBezTo>
                <a:cubicBezTo>
                  <a:pt x="172" y="57"/>
                  <a:pt x="172" y="56"/>
                  <a:pt x="172" y="56"/>
                </a:cubicBezTo>
                <a:cubicBezTo>
                  <a:pt x="172" y="56"/>
                  <a:pt x="173" y="56"/>
                  <a:pt x="173" y="55"/>
                </a:cubicBezTo>
                <a:cubicBezTo>
                  <a:pt x="173" y="55"/>
                  <a:pt x="174" y="55"/>
                  <a:pt x="174" y="55"/>
                </a:cubicBezTo>
                <a:cubicBezTo>
                  <a:pt x="174" y="55"/>
                  <a:pt x="174" y="54"/>
                  <a:pt x="174" y="54"/>
                </a:cubicBezTo>
                <a:cubicBezTo>
                  <a:pt x="174" y="52"/>
                  <a:pt x="176" y="50"/>
                  <a:pt x="177" y="49"/>
                </a:cubicBezTo>
                <a:cubicBezTo>
                  <a:pt x="177" y="49"/>
                  <a:pt x="177" y="48"/>
                  <a:pt x="177" y="48"/>
                </a:cubicBezTo>
                <a:cubicBezTo>
                  <a:pt x="177" y="48"/>
                  <a:pt x="177" y="48"/>
                  <a:pt x="177" y="49"/>
                </a:cubicBezTo>
                <a:cubicBezTo>
                  <a:pt x="177" y="49"/>
                  <a:pt x="177" y="49"/>
                  <a:pt x="177" y="49"/>
                </a:cubicBezTo>
                <a:cubicBezTo>
                  <a:pt x="177" y="49"/>
                  <a:pt x="177" y="49"/>
                  <a:pt x="177" y="50"/>
                </a:cubicBezTo>
                <a:cubicBezTo>
                  <a:pt x="177" y="50"/>
                  <a:pt x="176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7" y="50"/>
                  <a:pt x="178" y="49"/>
                  <a:pt x="179" y="48"/>
                </a:cubicBezTo>
                <a:cubicBezTo>
                  <a:pt x="179" y="48"/>
                  <a:pt x="179" y="48"/>
                  <a:pt x="179" y="48"/>
                </a:cubicBezTo>
                <a:cubicBezTo>
                  <a:pt x="179" y="48"/>
                  <a:pt x="179" y="48"/>
                  <a:pt x="179" y="47"/>
                </a:cubicBezTo>
                <a:cubicBezTo>
                  <a:pt x="179" y="47"/>
                  <a:pt x="179" y="47"/>
                  <a:pt x="179" y="47"/>
                </a:cubicBezTo>
                <a:cubicBezTo>
                  <a:pt x="179" y="47"/>
                  <a:pt x="179" y="47"/>
                  <a:pt x="179" y="47"/>
                </a:cubicBezTo>
                <a:cubicBezTo>
                  <a:pt x="179" y="47"/>
                  <a:pt x="179" y="47"/>
                  <a:pt x="179" y="47"/>
                </a:cubicBezTo>
                <a:cubicBezTo>
                  <a:pt x="180" y="47"/>
                  <a:pt x="180" y="47"/>
                  <a:pt x="180" y="47"/>
                </a:cubicBezTo>
                <a:cubicBezTo>
                  <a:pt x="180" y="47"/>
                  <a:pt x="180" y="47"/>
                  <a:pt x="180" y="47"/>
                </a:cubicBezTo>
                <a:cubicBezTo>
                  <a:pt x="180" y="47"/>
                  <a:pt x="180" y="47"/>
                  <a:pt x="180" y="47"/>
                </a:cubicBezTo>
                <a:cubicBezTo>
                  <a:pt x="180" y="48"/>
                  <a:pt x="180" y="48"/>
                  <a:pt x="181" y="48"/>
                </a:cubicBezTo>
                <a:cubicBezTo>
                  <a:pt x="181" y="47"/>
                  <a:pt x="181" y="47"/>
                  <a:pt x="180" y="47"/>
                </a:cubicBezTo>
                <a:cubicBezTo>
                  <a:pt x="180" y="47"/>
                  <a:pt x="180" y="47"/>
                  <a:pt x="180" y="46"/>
                </a:cubicBezTo>
                <a:cubicBezTo>
                  <a:pt x="180" y="46"/>
                  <a:pt x="181" y="46"/>
                  <a:pt x="181" y="46"/>
                </a:cubicBezTo>
                <a:cubicBezTo>
                  <a:pt x="181" y="46"/>
                  <a:pt x="181" y="46"/>
                  <a:pt x="181" y="46"/>
                </a:cubicBezTo>
                <a:cubicBezTo>
                  <a:pt x="181" y="46"/>
                  <a:pt x="181" y="45"/>
                  <a:pt x="181" y="45"/>
                </a:cubicBezTo>
                <a:cubicBezTo>
                  <a:pt x="181" y="45"/>
                  <a:pt x="181" y="45"/>
                  <a:pt x="181" y="45"/>
                </a:cubicBezTo>
                <a:cubicBezTo>
                  <a:pt x="181" y="45"/>
                  <a:pt x="182" y="45"/>
                  <a:pt x="182" y="44"/>
                </a:cubicBezTo>
                <a:cubicBezTo>
                  <a:pt x="182" y="44"/>
                  <a:pt x="182" y="44"/>
                  <a:pt x="182" y="44"/>
                </a:cubicBezTo>
                <a:cubicBezTo>
                  <a:pt x="182" y="44"/>
                  <a:pt x="182" y="43"/>
                  <a:pt x="182" y="43"/>
                </a:cubicBezTo>
                <a:cubicBezTo>
                  <a:pt x="182" y="43"/>
                  <a:pt x="182" y="43"/>
                  <a:pt x="182" y="43"/>
                </a:cubicBezTo>
                <a:cubicBezTo>
                  <a:pt x="182" y="43"/>
                  <a:pt x="182" y="43"/>
                  <a:pt x="182" y="43"/>
                </a:cubicBezTo>
                <a:cubicBezTo>
                  <a:pt x="182" y="43"/>
                  <a:pt x="182" y="43"/>
                  <a:pt x="182" y="43"/>
                </a:cubicBezTo>
                <a:cubicBezTo>
                  <a:pt x="182" y="43"/>
                  <a:pt x="182" y="43"/>
                  <a:pt x="182" y="44"/>
                </a:cubicBezTo>
                <a:cubicBezTo>
                  <a:pt x="182" y="44"/>
                  <a:pt x="183" y="44"/>
                  <a:pt x="183" y="44"/>
                </a:cubicBezTo>
                <a:cubicBezTo>
                  <a:pt x="183" y="43"/>
                  <a:pt x="183" y="43"/>
                  <a:pt x="183" y="43"/>
                </a:cubicBezTo>
                <a:cubicBezTo>
                  <a:pt x="183" y="43"/>
                  <a:pt x="183" y="42"/>
                  <a:pt x="183" y="42"/>
                </a:cubicBezTo>
                <a:cubicBezTo>
                  <a:pt x="183" y="42"/>
                  <a:pt x="183" y="42"/>
                  <a:pt x="183" y="42"/>
                </a:cubicBezTo>
                <a:cubicBezTo>
                  <a:pt x="183" y="42"/>
                  <a:pt x="183" y="42"/>
                  <a:pt x="183" y="42"/>
                </a:cubicBezTo>
                <a:cubicBezTo>
                  <a:pt x="183" y="42"/>
                  <a:pt x="183" y="42"/>
                  <a:pt x="184" y="42"/>
                </a:cubicBezTo>
                <a:cubicBezTo>
                  <a:pt x="184" y="42"/>
                  <a:pt x="184" y="42"/>
                  <a:pt x="184" y="42"/>
                </a:cubicBezTo>
                <a:cubicBezTo>
                  <a:pt x="184" y="41"/>
                  <a:pt x="185" y="41"/>
                  <a:pt x="185" y="41"/>
                </a:cubicBezTo>
                <a:cubicBezTo>
                  <a:pt x="185" y="42"/>
                  <a:pt x="185" y="42"/>
                  <a:pt x="185" y="42"/>
                </a:cubicBezTo>
                <a:cubicBezTo>
                  <a:pt x="185" y="42"/>
                  <a:pt x="185" y="42"/>
                  <a:pt x="185" y="42"/>
                </a:cubicBezTo>
                <a:cubicBezTo>
                  <a:pt x="185" y="42"/>
                  <a:pt x="185" y="41"/>
                  <a:pt x="185" y="41"/>
                </a:cubicBezTo>
                <a:cubicBezTo>
                  <a:pt x="185" y="41"/>
                  <a:pt x="185" y="41"/>
                  <a:pt x="186" y="41"/>
                </a:cubicBezTo>
                <a:cubicBezTo>
                  <a:pt x="186" y="41"/>
                  <a:pt x="186" y="42"/>
                  <a:pt x="186" y="42"/>
                </a:cubicBezTo>
                <a:cubicBezTo>
                  <a:pt x="186" y="42"/>
                  <a:pt x="186" y="42"/>
                  <a:pt x="186" y="42"/>
                </a:cubicBezTo>
                <a:cubicBezTo>
                  <a:pt x="186" y="42"/>
                  <a:pt x="186" y="41"/>
                  <a:pt x="186" y="41"/>
                </a:cubicBezTo>
                <a:cubicBezTo>
                  <a:pt x="186" y="41"/>
                  <a:pt x="186" y="41"/>
                  <a:pt x="186" y="41"/>
                </a:cubicBezTo>
                <a:cubicBezTo>
                  <a:pt x="186" y="42"/>
                  <a:pt x="186" y="42"/>
                  <a:pt x="187" y="42"/>
                </a:cubicBezTo>
                <a:cubicBezTo>
                  <a:pt x="187" y="42"/>
                  <a:pt x="187" y="42"/>
                  <a:pt x="187" y="42"/>
                </a:cubicBezTo>
                <a:cubicBezTo>
                  <a:pt x="187" y="42"/>
                  <a:pt x="187" y="42"/>
                  <a:pt x="188" y="42"/>
                </a:cubicBezTo>
                <a:cubicBezTo>
                  <a:pt x="188" y="42"/>
                  <a:pt x="188" y="42"/>
                  <a:pt x="188" y="42"/>
                </a:cubicBezTo>
                <a:cubicBezTo>
                  <a:pt x="188" y="42"/>
                  <a:pt x="188" y="42"/>
                  <a:pt x="188" y="42"/>
                </a:cubicBezTo>
                <a:cubicBezTo>
                  <a:pt x="188" y="42"/>
                  <a:pt x="188" y="42"/>
                  <a:pt x="188" y="42"/>
                </a:cubicBezTo>
                <a:cubicBezTo>
                  <a:pt x="188" y="41"/>
                  <a:pt x="188" y="41"/>
                  <a:pt x="189" y="41"/>
                </a:cubicBezTo>
                <a:cubicBezTo>
                  <a:pt x="189" y="41"/>
                  <a:pt x="189" y="41"/>
                  <a:pt x="189" y="42"/>
                </a:cubicBezTo>
                <a:cubicBezTo>
                  <a:pt x="189" y="42"/>
                  <a:pt x="189" y="42"/>
                  <a:pt x="189" y="42"/>
                </a:cubicBezTo>
                <a:cubicBezTo>
                  <a:pt x="189" y="42"/>
                  <a:pt x="189" y="42"/>
                  <a:pt x="189" y="42"/>
                </a:cubicBezTo>
                <a:cubicBezTo>
                  <a:pt x="190" y="42"/>
                  <a:pt x="190" y="42"/>
                  <a:pt x="190" y="42"/>
                </a:cubicBezTo>
                <a:cubicBezTo>
                  <a:pt x="190" y="42"/>
                  <a:pt x="190" y="43"/>
                  <a:pt x="190" y="43"/>
                </a:cubicBezTo>
                <a:cubicBezTo>
                  <a:pt x="190" y="43"/>
                  <a:pt x="191" y="43"/>
                  <a:pt x="191" y="43"/>
                </a:cubicBezTo>
                <a:cubicBezTo>
                  <a:pt x="191" y="43"/>
                  <a:pt x="191" y="43"/>
                  <a:pt x="191" y="43"/>
                </a:cubicBezTo>
                <a:cubicBezTo>
                  <a:pt x="191" y="43"/>
                  <a:pt x="191" y="43"/>
                  <a:pt x="191" y="43"/>
                </a:cubicBezTo>
                <a:cubicBezTo>
                  <a:pt x="192" y="43"/>
                  <a:pt x="192" y="43"/>
                  <a:pt x="192" y="43"/>
                </a:cubicBezTo>
                <a:cubicBezTo>
                  <a:pt x="192" y="43"/>
                  <a:pt x="192" y="43"/>
                  <a:pt x="192" y="43"/>
                </a:cubicBezTo>
                <a:cubicBezTo>
                  <a:pt x="192" y="43"/>
                  <a:pt x="192" y="43"/>
                  <a:pt x="192" y="43"/>
                </a:cubicBezTo>
                <a:cubicBezTo>
                  <a:pt x="192" y="43"/>
                  <a:pt x="193" y="43"/>
                  <a:pt x="193" y="43"/>
                </a:cubicBezTo>
                <a:cubicBezTo>
                  <a:pt x="193" y="43"/>
                  <a:pt x="194" y="43"/>
                  <a:pt x="194" y="43"/>
                </a:cubicBezTo>
                <a:cubicBezTo>
                  <a:pt x="194" y="43"/>
                  <a:pt x="193" y="44"/>
                  <a:pt x="193" y="44"/>
                </a:cubicBezTo>
                <a:cubicBezTo>
                  <a:pt x="193" y="44"/>
                  <a:pt x="194" y="44"/>
                  <a:pt x="194" y="44"/>
                </a:cubicBezTo>
                <a:cubicBezTo>
                  <a:pt x="194" y="44"/>
                  <a:pt x="194" y="44"/>
                  <a:pt x="194" y="44"/>
                </a:cubicBezTo>
                <a:cubicBezTo>
                  <a:pt x="194" y="43"/>
                  <a:pt x="195" y="44"/>
                  <a:pt x="195" y="44"/>
                </a:cubicBezTo>
                <a:cubicBezTo>
                  <a:pt x="195" y="44"/>
                  <a:pt x="195" y="44"/>
                  <a:pt x="195" y="44"/>
                </a:cubicBezTo>
                <a:cubicBezTo>
                  <a:pt x="195" y="45"/>
                  <a:pt x="195" y="44"/>
                  <a:pt x="195" y="44"/>
                </a:cubicBezTo>
                <a:cubicBezTo>
                  <a:pt x="196" y="44"/>
                  <a:pt x="196" y="44"/>
                  <a:pt x="196" y="44"/>
                </a:cubicBezTo>
                <a:cubicBezTo>
                  <a:pt x="196" y="44"/>
                  <a:pt x="196" y="44"/>
                  <a:pt x="196" y="44"/>
                </a:cubicBezTo>
                <a:cubicBezTo>
                  <a:pt x="197" y="44"/>
                  <a:pt x="197" y="44"/>
                  <a:pt x="197" y="44"/>
                </a:cubicBezTo>
                <a:cubicBezTo>
                  <a:pt x="197" y="44"/>
                  <a:pt x="197" y="45"/>
                  <a:pt x="197" y="45"/>
                </a:cubicBezTo>
                <a:cubicBezTo>
                  <a:pt x="197" y="45"/>
                  <a:pt x="198" y="45"/>
                  <a:pt x="198" y="45"/>
                </a:cubicBezTo>
                <a:cubicBezTo>
                  <a:pt x="198" y="45"/>
                  <a:pt x="198" y="45"/>
                  <a:pt x="199" y="45"/>
                </a:cubicBezTo>
                <a:cubicBezTo>
                  <a:pt x="199" y="45"/>
                  <a:pt x="199" y="45"/>
                  <a:pt x="199" y="45"/>
                </a:cubicBezTo>
                <a:cubicBezTo>
                  <a:pt x="199" y="45"/>
                  <a:pt x="200" y="46"/>
                  <a:pt x="200" y="46"/>
                </a:cubicBezTo>
                <a:cubicBezTo>
                  <a:pt x="201" y="46"/>
                  <a:pt x="201" y="46"/>
                  <a:pt x="201" y="47"/>
                </a:cubicBezTo>
                <a:cubicBezTo>
                  <a:pt x="201" y="47"/>
                  <a:pt x="202" y="46"/>
                  <a:pt x="202" y="46"/>
                </a:cubicBezTo>
                <a:cubicBezTo>
                  <a:pt x="202" y="46"/>
                  <a:pt x="202" y="47"/>
                  <a:pt x="202" y="47"/>
                </a:cubicBezTo>
                <a:cubicBezTo>
                  <a:pt x="202" y="47"/>
                  <a:pt x="202" y="47"/>
                  <a:pt x="202" y="47"/>
                </a:cubicBezTo>
                <a:cubicBezTo>
                  <a:pt x="203" y="47"/>
                  <a:pt x="203" y="47"/>
                  <a:pt x="203" y="47"/>
                </a:cubicBezTo>
                <a:cubicBezTo>
                  <a:pt x="203" y="47"/>
                  <a:pt x="203" y="47"/>
                  <a:pt x="203" y="47"/>
                </a:cubicBezTo>
                <a:cubicBezTo>
                  <a:pt x="203" y="47"/>
                  <a:pt x="203" y="48"/>
                  <a:pt x="203" y="48"/>
                </a:cubicBezTo>
                <a:cubicBezTo>
                  <a:pt x="203" y="48"/>
                  <a:pt x="203" y="48"/>
                  <a:pt x="203" y="48"/>
                </a:cubicBezTo>
                <a:cubicBezTo>
                  <a:pt x="203" y="48"/>
                  <a:pt x="204" y="48"/>
                  <a:pt x="204" y="48"/>
                </a:cubicBezTo>
                <a:cubicBezTo>
                  <a:pt x="204" y="48"/>
                  <a:pt x="205" y="48"/>
                  <a:pt x="205" y="48"/>
                </a:cubicBezTo>
                <a:cubicBezTo>
                  <a:pt x="205" y="48"/>
                  <a:pt x="205" y="48"/>
                  <a:pt x="205" y="48"/>
                </a:cubicBezTo>
                <a:cubicBezTo>
                  <a:pt x="205" y="48"/>
                  <a:pt x="206" y="47"/>
                  <a:pt x="206" y="47"/>
                </a:cubicBezTo>
                <a:cubicBezTo>
                  <a:pt x="206" y="47"/>
                  <a:pt x="206" y="47"/>
                  <a:pt x="206" y="47"/>
                </a:cubicBezTo>
                <a:cubicBezTo>
                  <a:pt x="206" y="47"/>
                  <a:pt x="207" y="48"/>
                  <a:pt x="207" y="48"/>
                </a:cubicBezTo>
                <a:cubicBezTo>
                  <a:pt x="207" y="48"/>
                  <a:pt x="207" y="48"/>
                  <a:pt x="207" y="48"/>
                </a:cubicBezTo>
                <a:cubicBezTo>
                  <a:pt x="207" y="48"/>
                  <a:pt x="207" y="49"/>
                  <a:pt x="207" y="49"/>
                </a:cubicBezTo>
                <a:cubicBezTo>
                  <a:pt x="207" y="49"/>
                  <a:pt x="207" y="49"/>
                  <a:pt x="207" y="49"/>
                </a:cubicBezTo>
                <a:cubicBezTo>
                  <a:pt x="207" y="49"/>
                  <a:pt x="207" y="49"/>
                  <a:pt x="207" y="49"/>
                </a:cubicBezTo>
                <a:cubicBezTo>
                  <a:pt x="207" y="50"/>
                  <a:pt x="207" y="50"/>
                  <a:pt x="208" y="50"/>
                </a:cubicBezTo>
                <a:cubicBezTo>
                  <a:pt x="208" y="50"/>
                  <a:pt x="208" y="50"/>
                  <a:pt x="208" y="50"/>
                </a:cubicBezTo>
                <a:cubicBezTo>
                  <a:pt x="209" y="51"/>
                  <a:pt x="209" y="51"/>
                  <a:pt x="209" y="51"/>
                </a:cubicBezTo>
                <a:cubicBezTo>
                  <a:pt x="209" y="51"/>
                  <a:pt x="208" y="52"/>
                  <a:pt x="208" y="52"/>
                </a:cubicBezTo>
                <a:cubicBezTo>
                  <a:pt x="208" y="52"/>
                  <a:pt x="207" y="52"/>
                  <a:pt x="207" y="53"/>
                </a:cubicBezTo>
                <a:cubicBezTo>
                  <a:pt x="207" y="53"/>
                  <a:pt x="207" y="53"/>
                  <a:pt x="207" y="53"/>
                </a:cubicBezTo>
                <a:cubicBezTo>
                  <a:pt x="207" y="53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8" y="54"/>
                  <a:pt x="208" y="53"/>
                  <a:pt x="208" y="53"/>
                </a:cubicBezTo>
                <a:cubicBezTo>
                  <a:pt x="208" y="53"/>
                  <a:pt x="208" y="53"/>
                  <a:pt x="208" y="52"/>
                </a:cubicBezTo>
                <a:cubicBezTo>
                  <a:pt x="208" y="52"/>
                  <a:pt x="209" y="52"/>
                  <a:pt x="209" y="52"/>
                </a:cubicBezTo>
                <a:cubicBezTo>
                  <a:pt x="209" y="52"/>
                  <a:pt x="209" y="53"/>
                  <a:pt x="209" y="53"/>
                </a:cubicBezTo>
                <a:cubicBezTo>
                  <a:pt x="209" y="53"/>
                  <a:pt x="210" y="53"/>
                  <a:pt x="210" y="54"/>
                </a:cubicBezTo>
                <a:cubicBezTo>
                  <a:pt x="210" y="54"/>
                  <a:pt x="209" y="54"/>
                  <a:pt x="209" y="54"/>
                </a:cubicBezTo>
                <a:cubicBezTo>
                  <a:pt x="209" y="54"/>
                  <a:pt x="209" y="54"/>
                  <a:pt x="209" y="54"/>
                </a:cubicBezTo>
                <a:cubicBezTo>
                  <a:pt x="208" y="55"/>
                  <a:pt x="208" y="55"/>
                  <a:pt x="208" y="55"/>
                </a:cubicBezTo>
                <a:cubicBezTo>
                  <a:pt x="208" y="56"/>
                  <a:pt x="208" y="56"/>
                  <a:pt x="208" y="56"/>
                </a:cubicBezTo>
                <a:cubicBezTo>
                  <a:pt x="207" y="57"/>
                  <a:pt x="207" y="57"/>
                  <a:pt x="207" y="57"/>
                </a:cubicBezTo>
                <a:cubicBezTo>
                  <a:pt x="207" y="57"/>
                  <a:pt x="207" y="58"/>
                  <a:pt x="207" y="58"/>
                </a:cubicBezTo>
                <a:cubicBezTo>
                  <a:pt x="207" y="58"/>
                  <a:pt x="207" y="59"/>
                  <a:pt x="207" y="59"/>
                </a:cubicBezTo>
                <a:cubicBezTo>
                  <a:pt x="207" y="59"/>
                  <a:pt x="207" y="59"/>
                  <a:pt x="207" y="59"/>
                </a:cubicBezTo>
                <a:cubicBezTo>
                  <a:pt x="207" y="59"/>
                  <a:pt x="207" y="59"/>
                  <a:pt x="206" y="60"/>
                </a:cubicBezTo>
                <a:cubicBezTo>
                  <a:pt x="206" y="60"/>
                  <a:pt x="206" y="60"/>
                  <a:pt x="206" y="60"/>
                </a:cubicBezTo>
                <a:cubicBezTo>
                  <a:pt x="206" y="60"/>
                  <a:pt x="207" y="61"/>
                  <a:pt x="207" y="61"/>
                </a:cubicBezTo>
                <a:cubicBezTo>
                  <a:pt x="207" y="61"/>
                  <a:pt x="207" y="60"/>
                  <a:pt x="207" y="60"/>
                </a:cubicBezTo>
                <a:cubicBezTo>
                  <a:pt x="207" y="60"/>
                  <a:pt x="207" y="60"/>
                  <a:pt x="207" y="60"/>
                </a:cubicBezTo>
                <a:cubicBezTo>
                  <a:pt x="207" y="60"/>
                  <a:pt x="208" y="59"/>
                  <a:pt x="208" y="59"/>
                </a:cubicBezTo>
                <a:cubicBezTo>
                  <a:pt x="208" y="59"/>
                  <a:pt x="209" y="58"/>
                  <a:pt x="209" y="58"/>
                </a:cubicBezTo>
                <a:cubicBezTo>
                  <a:pt x="209" y="58"/>
                  <a:pt x="209" y="58"/>
                  <a:pt x="209" y="57"/>
                </a:cubicBezTo>
                <a:cubicBezTo>
                  <a:pt x="209" y="57"/>
                  <a:pt x="209" y="57"/>
                  <a:pt x="209" y="57"/>
                </a:cubicBezTo>
                <a:cubicBezTo>
                  <a:pt x="209" y="57"/>
                  <a:pt x="209" y="56"/>
                  <a:pt x="209" y="56"/>
                </a:cubicBezTo>
                <a:cubicBezTo>
                  <a:pt x="209" y="56"/>
                  <a:pt x="209" y="56"/>
                  <a:pt x="209" y="56"/>
                </a:cubicBezTo>
                <a:cubicBezTo>
                  <a:pt x="210" y="56"/>
                  <a:pt x="209" y="55"/>
                  <a:pt x="209" y="55"/>
                </a:cubicBezTo>
                <a:cubicBezTo>
                  <a:pt x="209" y="55"/>
                  <a:pt x="210" y="55"/>
                  <a:pt x="210" y="55"/>
                </a:cubicBezTo>
                <a:cubicBezTo>
                  <a:pt x="210" y="55"/>
                  <a:pt x="210" y="54"/>
                  <a:pt x="211" y="54"/>
                </a:cubicBezTo>
                <a:cubicBezTo>
                  <a:pt x="211" y="54"/>
                  <a:pt x="211" y="54"/>
                  <a:pt x="211" y="54"/>
                </a:cubicBezTo>
                <a:cubicBezTo>
                  <a:pt x="211" y="54"/>
                  <a:pt x="212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6"/>
                  <a:pt x="211" y="56"/>
                </a:cubicBezTo>
                <a:cubicBezTo>
                  <a:pt x="210" y="56"/>
                  <a:pt x="210" y="56"/>
                  <a:pt x="210" y="56"/>
                </a:cubicBezTo>
                <a:cubicBezTo>
                  <a:pt x="209" y="57"/>
                  <a:pt x="209" y="57"/>
                  <a:pt x="209" y="57"/>
                </a:cubicBezTo>
                <a:cubicBezTo>
                  <a:pt x="209" y="57"/>
                  <a:pt x="211" y="57"/>
                  <a:pt x="211" y="57"/>
                </a:cubicBezTo>
                <a:cubicBezTo>
                  <a:pt x="211" y="57"/>
                  <a:pt x="211" y="56"/>
                  <a:pt x="212" y="56"/>
                </a:cubicBezTo>
                <a:cubicBezTo>
                  <a:pt x="212" y="56"/>
                  <a:pt x="212" y="55"/>
                  <a:pt x="212" y="55"/>
                </a:cubicBezTo>
                <a:cubicBezTo>
                  <a:pt x="213" y="55"/>
                  <a:pt x="213" y="55"/>
                  <a:pt x="213" y="55"/>
                </a:cubicBezTo>
                <a:cubicBezTo>
                  <a:pt x="213" y="55"/>
                  <a:pt x="213" y="54"/>
                  <a:pt x="213" y="54"/>
                </a:cubicBezTo>
                <a:cubicBezTo>
                  <a:pt x="213" y="54"/>
                  <a:pt x="214" y="54"/>
                  <a:pt x="214" y="54"/>
                </a:cubicBezTo>
                <a:cubicBezTo>
                  <a:pt x="214" y="54"/>
                  <a:pt x="214" y="54"/>
                  <a:pt x="214" y="54"/>
                </a:cubicBezTo>
                <a:cubicBezTo>
                  <a:pt x="214" y="54"/>
                  <a:pt x="214" y="54"/>
                  <a:pt x="214" y="54"/>
                </a:cubicBezTo>
                <a:cubicBezTo>
                  <a:pt x="214" y="54"/>
                  <a:pt x="214" y="54"/>
                  <a:pt x="214" y="55"/>
                </a:cubicBezTo>
                <a:cubicBezTo>
                  <a:pt x="214" y="55"/>
                  <a:pt x="215" y="55"/>
                  <a:pt x="215" y="55"/>
                </a:cubicBezTo>
                <a:cubicBezTo>
                  <a:pt x="215" y="55"/>
                  <a:pt x="215" y="55"/>
                  <a:pt x="215" y="55"/>
                </a:cubicBezTo>
                <a:cubicBezTo>
                  <a:pt x="215" y="55"/>
                  <a:pt x="215" y="55"/>
                  <a:pt x="216" y="55"/>
                </a:cubicBezTo>
                <a:cubicBezTo>
                  <a:pt x="216" y="55"/>
                  <a:pt x="216" y="55"/>
                  <a:pt x="216" y="55"/>
                </a:cubicBezTo>
                <a:cubicBezTo>
                  <a:pt x="216" y="55"/>
                  <a:pt x="216" y="55"/>
                  <a:pt x="216" y="54"/>
                </a:cubicBezTo>
                <a:cubicBezTo>
                  <a:pt x="216" y="54"/>
                  <a:pt x="216" y="54"/>
                  <a:pt x="216" y="54"/>
                </a:cubicBezTo>
                <a:cubicBezTo>
                  <a:pt x="216" y="54"/>
                  <a:pt x="216" y="54"/>
                  <a:pt x="217" y="54"/>
                </a:cubicBezTo>
                <a:cubicBezTo>
                  <a:pt x="217" y="54"/>
                  <a:pt x="217" y="54"/>
                  <a:pt x="218" y="54"/>
                </a:cubicBezTo>
                <a:cubicBezTo>
                  <a:pt x="218" y="54"/>
                  <a:pt x="218" y="54"/>
                  <a:pt x="219" y="55"/>
                </a:cubicBezTo>
                <a:cubicBezTo>
                  <a:pt x="219" y="55"/>
                  <a:pt x="219" y="55"/>
                  <a:pt x="220" y="55"/>
                </a:cubicBezTo>
                <a:cubicBezTo>
                  <a:pt x="220" y="55"/>
                  <a:pt x="221" y="55"/>
                  <a:pt x="221" y="55"/>
                </a:cubicBezTo>
                <a:cubicBezTo>
                  <a:pt x="221" y="55"/>
                  <a:pt x="222" y="56"/>
                  <a:pt x="222" y="56"/>
                </a:cubicBezTo>
                <a:cubicBezTo>
                  <a:pt x="222" y="56"/>
                  <a:pt x="224" y="56"/>
                  <a:pt x="224" y="56"/>
                </a:cubicBezTo>
                <a:cubicBezTo>
                  <a:pt x="224" y="56"/>
                  <a:pt x="225" y="56"/>
                  <a:pt x="225" y="56"/>
                </a:cubicBezTo>
                <a:cubicBezTo>
                  <a:pt x="225" y="56"/>
                  <a:pt x="225" y="56"/>
                  <a:pt x="225" y="56"/>
                </a:cubicBezTo>
                <a:cubicBezTo>
                  <a:pt x="225" y="56"/>
                  <a:pt x="226" y="56"/>
                  <a:pt x="226" y="56"/>
                </a:cubicBezTo>
                <a:cubicBezTo>
                  <a:pt x="226" y="56"/>
                  <a:pt x="227" y="56"/>
                  <a:pt x="227" y="56"/>
                </a:cubicBezTo>
                <a:cubicBezTo>
                  <a:pt x="227" y="56"/>
                  <a:pt x="228" y="56"/>
                  <a:pt x="228" y="57"/>
                </a:cubicBezTo>
                <a:cubicBezTo>
                  <a:pt x="228" y="57"/>
                  <a:pt x="228" y="57"/>
                  <a:pt x="228" y="57"/>
                </a:cubicBezTo>
                <a:cubicBezTo>
                  <a:pt x="229" y="57"/>
                  <a:pt x="229" y="58"/>
                  <a:pt x="229" y="58"/>
                </a:cubicBezTo>
                <a:cubicBezTo>
                  <a:pt x="229" y="58"/>
                  <a:pt x="230" y="58"/>
                  <a:pt x="231" y="58"/>
                </a:cubicBezTo>
                <a:cubicBezTo>
                  <a:pt x="231" y="58"/>
                  <a:pt x="231" y="58"/>
                  <a:pt x="231" y="58"/>
                </a:cubicBezTo>
                <a:cubicBezTo>
                  <a:pt x="231" y="58"/>
                  <a:pt x="231" y="57"/>
                  <a:pt x="231" y="57"/>
                </a:cubicBezTo>
                <a:cubicBezTo>
                  <a:pt x="231" y="57"/>
                  <a:pt x="234" y="58"/>
                  <a:pt x="234" y="58"/>
                </a:cubicBezTo>
                <a:cubicBezTo>
                  <a:pt x="235" y="57"/>
                  <a:pt x="235" y="57"/>
                  <a:pt x="235" y="57"/>
                </a:cubicBezTo>
                <a:cubicBezTo>
                  <a:pt x="235" y="57"/>
                  <a:pt x="236" y="57"/>
                  <a:pt x="237" y="57"/>
                </a:cubicBezTo>
                <a:cubicBezTo>
                  <a:pt x="237" y="57"/>
                  <a:pt x="241" y="57"/>
                  <a:pt x="241" y="57"/>
                </a:cubicBezTo>
                <a:cubicBezTo>
                  <a:pt x="241" y="57"/>
                  <a:pt x="241" y="57"/>
                  <a:pt x="241" y="58"/>
                </a:cubicBezTo>
                <a:cubicBezTo>
                  <a:pt x="241" y="58"/>
                  <a:pt x="242" y="58"/>
                  <a:pt x="242" y="58"/>
                </a:cubicBezTo>
                <a:cubicBezTo>
                  <a:pt x="242" y="58"/>
                  <a:pt x="243" y="58"/>
                  <a:pt x="243" y="58"/>
                </a:cubicBezTo>
                <a:cubicBezTo>
                  <a:pt x="243" y="58"/>
                  <a:pt x="243" y="59"/>
                  <a:pt x="243" y="59"/>
                </a:cubicBezTo>
                <a:cubicBezTo>
                  <a:pt x="243" y="59"/>
                  <a:pt x="244" y="59"/>
                  <a:pt x="244" y="59"/>
                </a:cubicBezTo>
                <a:cubicBezTo>
                  <a:pt x="244" y="60"/>
                  <a:pt x="245" y="59"/>
                  <a:pt x="246" y="60"/>
                </a:cubicBezTo>
                <a:cubicBezTo>
                  <a:pt x="246" y="61"/>
                  <a:pt x="246" y="61"/>
                  <a:pt x="247" y="61"/>
                </a:cubicBezTo>
                <a:cubicBezTo>
                  <a:pt x="247" y="61"/>
                  <a:pt x="248" y="61"/>
                  <a:pt x="248" y="62"/>
                </a:cubicBezTo>
                <a:cubicBezTo>
                  <a:pt x="248" y="62"/>
                  <a:pt x="249" y="63"/>
                  <a:pt x="249" y="63"/>
                </a:cubicBezTo>
                <a:cubicBezTo>
                  <a:pt x="250" y="63"/>
                  <a:pt x="250" y="63"/>
                  <a:pt x="251" y="63"/>
                </a:cubicBezTo>
                <a:cubicBezTo>
                  <a:pt x="251" y="63"/>
                  <a:pt x="251" y="64"/>
                  <a:pt x="252" y="64"/>
                </a:cubicBezTo>
                <a:cubicBezTo>
                  <a:pt x="252" y="65"/>
                  <a:pt x="253" y="66"/>
                  <a:pt x="253" y="66"/>
                </a:cubicBezTo>
                <a:cubicBezTo>
                  <a:pt x="253" y="66"/>
                  <a:pt x="255" y="68"/>
                  <a:pt x="255" y="68"/>
                </a:cubicBezTo>
                <a:cubicBezTo>
                  <a:pt x="255" y="68"/>
                  <a:pt x="257" y="70"/>
                  <a:pt x="258" y="70"/>
                </a:cubicBezTo>
                <a:cubicBezTo>
                  <a:pt x="258" y="70"/>
                  <a:pt x="259" y="70"/>
                  <a:pt x="259" y="71"/>
                </a:cubicBezTo>
                <a:cubicBezTo>
                  <a:pt x="259" y="71"/>
                  <a:pt x="259" y="71"/>
                  <a:pt x="259" y="71"/>
                </a:cubicBezTo>
                <a:cubicBezTo>
                  <a:pt x="260" y="71"/>
                  <a:pt x="260" y="72"/>
                  <a:pt x="260" y="72"/>
                </a:cubicBezTo>
                <a:cubicBezTo>
                  <a:pt x="261" y="72"/>
                  <a:pt x="262" y="72"/>
                  <a:pt x="262" y="72"/>
                </a:cubicBezTo>
                <a:cubicBezTo>
                  <a:pt x="263" y="72"/>
                  <a:pt x="263" y="73"/>
                  <a:pt x="263" y="73"/>
                </a:cubicBezTo>
                <a:cubicBezTo>
                  <a:pt x="264" y="73"/>
                  <a:pt x="264" y="73"/>
                  <a:pt x="264" y="73"/>
                </a:cubicBezTo>
                <a:cubicBezTo>
                  <a:pt x="264" y="73"/>
                  <a:pt x="264" y="73"/>
                  <a:pt x="264" y="73"/>
                </a:cubicBezTo>
                <a:cubicBezTo>
                  <a:pt x="264" y="73"/>
                  <a:pt x="264" y="73"/>
                  <a:pt x="265" y="73"/>
                </a:cubicBezTo>
                <a:cubicBezTo>
                  <a:pt x="265" y="73"/>
                  <a:pt x="266" y="73"/>
                  <a:pt x="266" y="73"/>
                </a:cubicBezTo>
                <a:cubicBezTo>
                  <a:pt x="266" y="73"/>
                  <a:pt x="267" y="73"/>
                  <a:pt x="267" y="73"/>
                </a:cubicBezTo>
                <a:cubicBezTo>
                  <a:pt x="267" y="73"/>
                  <a:pt x="268" y="73"/>
                  <a:pt x="268" y="73"/>
                </a:cubicBezTo>
                <a:cubicBezTo>
                  <a:pt x="268" y="73"/>
                  <a:pt x="269" y="73"/>
                  <a:pt x="270" y="73"/>
                </a:cubicBezTo>
                <a:cubicBezTo>
                  <a:pt x="271" y="73"/>
                  <a:pt x="272" y="74"/>
                  <a:pt x="273" y="75"/>
                </a:cubicBezTo>
                <a:cubicBezTo>
                  <a:pt x="273" y="75"/>
                  <a:pt x="274" y="77"/>
                  <a:pt x="274" y="77"/>
                </a:cubicBezTo>
                <a:cubicBezTo>
                  <a:pt x="274" y="77"/>
                  <a:pt x="274" y="79"/>
                  <a:pt x="275" y="79"/>
                </a:cubicBezTo>
                <a:cubicBezTo>
                  <a:pt x="275" y="79"/>
                  <a:pt x="275" y="80"/>
                  <a:pt x="275" y="80"/>
                </a:cubicBezTo>
                <a:cubicBezTo>
                  <a:pt x="275" y="80"/>
                  <a:pt x="275" y="81"/>
                  <a:pt x="275" y="81"/>
                </a:cubicBezTo>
                <a:cubicBezTo>
                  <a:pt x="275" y="82"/>
                  <a:pt x="275" y="82"/>
                  <a:pt x="275" y="82"/>
                </a:cubicBezTo>
                <a:cubicBezTo>
                  <a:pt x="275" y="82"/>
                  <a:pt x="276" y="83"/>
                  <a:pt x="276" y="83"/>
                </a:cubicBezTo>
                <a:cubicBezTo>
                  <a:pt x="276" y="83"/>
                  <a:pt x="276" y="84"/>
                  <a:pt x="276" y="84"/>
                </a:cubicBezTo>
                <a:cubicBezTo>
                  <a:pt x="276" y="85"/>
                  <a:pt x="276" y="85"/>
                  <a:pt x="276" y="86"/>
                </a:cubicBezTo>
                <a:cubicBezTo>
                  <a:pt x="276" y="86"/>
                  <a:pt x="277" y="87"/>
                  <a:pt x="277" y="87"/>
                </a:cubicBezTo>
                <a:cubicBezTo>
                  <a:pt x="277" y="87"/>
                  <a:pt x="277" y="87"/>
                  <a:pt x="277" y="88"/>
                </a:cubicBezTo>
                <a:cubicBezTo>
                  <a:pt x="277" y="88"/>
                  <a:pt x="277" y="89"/>
                  <a:pt x="277" y="89"/>
                </a:cubicBezTo>
                <a:cubicBezTo>
                  <a:pt x="277" y="90"/>
                  <a:pt x="277" y="90"/>
                  <a:pt x="277" y="90"/>
                </a:cubicBezTo>
                <a:close/>
                <a:moveTo>
                  <a:pt x="172" y="37"/>
                </a:moveTo>
                <a:cubicBezTo>
                  <a:pt x="172" y="37"/>
                  <a:pt x="172" y="37"/>
                  <a:pt x="172" y="37"/>
                </a:cubicBezTo>
                <a:cubicBezTo>
                  <a:pt x="172" y="37"/>
                  <a:pt x="171" y="37"/>
                  <a:pt x="171" y="37"/>
                </a:cubicBezTo>
                <a:cubicBezTo>
                  <a:pt x="171" y="37"/>
                  <a:pt x="171" y="38"/>
                  <a:pt x="171" y="38"/>
                </a:cubicBezTo>
                <a:cubicBezTo>
                  <a:pt x="171" y="38"/>
                  <a:pt x="171" y="38"/>
                  <a:pt x="171" y="38"/>
                </a:cubicBezTo>
                <a:cubicBezTo>
                  <a:pt x="172" y="38"/>
                  <a:pt x="172" y="38"/>
                  <a:pt x="172" y="38"/>
                </a:cubicBezTo>
                <a:cubicBezTo>
                  <a:pt x="172" y="38"/>
                  <a:pt x="172" y="38"/>
                  <a:pt x="172" y="38"/>
                </a:cubicBezTo>
                <a:cubicBezTo>
                  <a:pt x="172" y="38"/>
                  <a:pt x="172" y="38"/>
                  <a:pt x="172" y="38"/>
                </a:cubicBezTo>
                <a:cubicBezTo>
                  <a:pt x="172" y="38"/>
                  <a:pt x="172" y="38"/>
                  <a:pt x="172" y="38"/>
                </a:cubicBezTo>
                <a:cubicBezTo>
                  <a:pt x="173" y="38"/>
                  <a:pt x="173" y="38"/>
                  <a:pt x="173" y="38"/>
                </a:cubicBezTo>
                <a:cubicBezTo>
                  <a:pt x="173" y="38"/>
                  <a:pt x="173" y="38"/>
                  <a:pt x="173" y="38"/>
                </a:cubicBezTo>
                <a:cubicBezTo>
                  <a:pt x="173" y="38"/>
                  <a:pt x="173" y="38"/>
                  <a:pt x="174" y="38"/>
                </a:cubicBezTo>
                <a:cubicBezTo>
                  <a:pt x="174" y="38"/>
                  <a:pt x="174" y="38"/>
                  <a:pt x="174" y="38"/>
                </a:cubicBezTo>
                <a:cubicBezTo>
                  <a:pt x="174" y="38"/>
                  <a:pt x="174" y="37"/>
                  <a:pt x="174" y="37"/>
                </a:cubicBezTo>
                <a:cubicBezTo>
                  <a:pt x="174" y="37"/>
                  <a:pt x="174" y="37"/>
                  <a:pt x="174" y="37"/>
                </a:cubicBezTo>
                <a:cubicBezTo>
                  <a:pt x="174" y="37"/>
                  <a:pt x="174" y="37"/>
                  <a:pt x="174" y="37"/>
                </a:cubicBezTo>
                <a:cubicBezTo>
                  <a:pt x="174" y="37"/>
                  <a:pt x="174" y="37"/>
                  <a:pt x="174" y="37"/>
                </a:cubicBezTo>
                <a:cubicBezTo>
                  <a:pt x="173" y="37"/>
                  <a:pt x="173" y="37"/>
                  <a:pt x="173" y="37"/>
                </a:cubicBezTo>
                <a:cubicBezTo>
                  <a:pt x="172" y="37"/>
                  <a:pt x="172" y="37"/>
                  <a:pt x="172" y="37"/>
                </a:cubicBezTo>
                <a:close/>
                <a:moveTo>
                  <a:pt x="169" y="35"/>
                </a:moveTo>
                <a:cubicBezTo>
                  <a:pt x="169" y="35"/>
                  <a:pt x="169" y="35"/>
                  <a:pt x="169" y="35"/>
                </a:cubicBezTo>
                <a:cubicBezTo>
                  <a:pt x="169" y="35"/>
                  <a:pt x="168" y="35"/>
                  <a:pt x="168" y="35"/>
                </a:cubicBezTo>
                <a:cubicBezTo>
                  <a:pt x="168" y="35"/>
                  <a:pt x="168" y="35"/>
                  <a:pt x="168" y="35"/>
                </a:cubicBezTo>
                <a:cubicBezTo>
                  <a:pt x="168" y="35"/>
                  <a:pt x="168" y="35"/>
                  <a:pt x="168" y="35"/>
                </a:cubicBezTo>
                <a:cubicBezTo>
                  <a:pt x="168" y="36"/>
                  <a:pt x="167" y="36"/>
                  <a:pt x="167" y="36"/>
                </a:cubicBezTo>
                <a:cubicBezTo>
                  <a:pt x="167" y="36"/>
                  <a:pt x="167" y="37"/>
                  <a:pt x="167" y="37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7" y="37"/>
                  <a:pt x="167" y="37"/>
                  <a:pt x="168" y="37"/>
                </a:cubicBezTo>
                <a:cubicBezTo>
                  <a:pt x="168" y="37"/>
                  <a:pt x="169" y="37"/>
                  <a:pt x="169" y="37"/>
                </a:cubicBezTo>
                <a:cubicBezTo>
                  <a:pt x="169" y="37"/>
                  <a:pt x="170" y="37"/>
                  <a:pt x="170" y="37"/>
                </a:cubicBezTo>
                <a:cubicBezTo>
                  <a:pt x="170" y="37"/>
                  <a:pt x="170" y="37"/>
                  <a:pt x="170" y="37"/>
                </a:cubicBezTo>
                <a:cubicBezTo>
                  <a:pt x="170" y="37"/>
                  <a:pt x="170" y="37"/>
                  <a:pt x="170" y="37"/>
                </a:cubicBezTo>
                <a:cubicBezTo>
                  <a:pt x="170" y="37"/>
                  <a:pt x="170" y="37"/>
                  <a:pt x="170" y="37"/>
                </a:cubicBezTo>
                <a:cubicBezTo>
                  <a:pt x="170" y="37"/>
                  <a:pt x="170" y="37"/>
                  <a:pt x="171" y="37"/>
                </a:cubicBezTo>
                <a:cubicBezTo>
                  <a:pt x="171" y="37"/>
                  <a:pt x="171" y="37"/>
                  <a:pt x="171" y="37"/>
                </a:cubicBezTo>
                <a:cubicBezTo>
                  <a:pt x="171" y="37"/>
                  <a:pt x="171" y="37"/>
                  <a:pt x="171" y="37"/>
                </a:cubicBezTo>
                <a:cubicBezTo>
                  <a:pt x="171" y="37"/>
                  <a:pt x="171" y="37"/>
                  <a:pt x="171" y="36"/>
                </a:cubicBezTo>
                <a:cubicBezTo>
                  <a:pt x="171" y="36"/>
                  <a:pt x="171" y="36"/>
                  <a:pt x="171" y="36"/>
                </a:cubicBezTo>
                <a:cubicBezTo>
                  <a:pt x="172" y="36"/>
                  <a:pt x="172" y="36"/>
                  <a:pt x="172" y="36"/>
                </a:cubicBezTo>
                <a:cubicBezTo>
                  <a:pt x="172" y="36"/>
                  <a:pt x="172" y="36"/>
                  <a:pt x="172" y="36"/>
                </a:cubicBezTo>
                <a:cubicBezTo>
                  <a:pt x="172" y="36"/>
                  <a:pt x="172" y="36"/>
                  <a:pt x="172" y="36"/>
                </a:cubicBezTo>
                <a:cubicBezTo>
                  <a:pt x="172" y="36"/>
                  <a:pt x="172" y="36"/>
                  <a:pt x="172" y="36"/>
                </a:cubicBezTo>
                <a:cubicBezTo>
                  <a:pt x="172" y="35"/>
                  <a:pt x="172" y="35"/>
                  <a:pt x="172" y="35"/>
                </a:cubicBezTo>
                <a:cubicBezTo>
                  <a:pt x="172" y="35"/>
                  <a:pt x="173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3" y="35"/>
                  <a:pt x="172" y="34"/>
                  <a:pt x="172" y="34"/>
                </a:cubicBezTo>
                <a:cubicBezTo>
                  <a:pt x="172" y="34"/>
                  <a:pt x="172" y="34"/>
                  <a:pt x="172" y="34"/>
                </a:cubicBezTo>
                <a:cubicBezTo>
                  <a:pt x="172" y="35"/>
                  <a:pt x="172" y="35"/>
                  <a:pt x="172" y="35"/>
                </a:cubicBezTo>
                <a:cubicBezTo>
                  <a:pt x="172" y="35"/>
                  <a:pt x="172" y="35"/>
                  <a:pt x="171" y="35"/>
                </a:cubicBezTo>
                <a:cubicBezTo>
                  <a:pt x="171" y="35"/>
                  <a:pt x="170" y="35"/>
                  <a:pt x="169" y="35"/>
                </a:cubicBezTo>
                <a:close/>
                <a:moveTo>
                  <a:pt x="163" y="39"/>
                </a:moveTo>
                <a:cubicBezTo>
                  <a:pt x="164" y="39"/>
                  <a:pt x="164" y="39"/>
                  <a:pt x="165" y="38"/>
                </a:cubicBezTo>
                <a:cubicBezTo>
                  <a:pt x="165" y="38"/>
                  <a:pt x="165" y="38"/>
                  <a:pt x="165" y="38"/>
                </a:cubicBezTo>
                <a:cubicBezTo>
                  <a:pt x="165" y="38"/>
                  <a:pt x="165" y="37"/>
                  <a:pt x="165" y="37"/>
                </a:cubicBezTo>
                <a:cubicBezTo>
                  <a:pt x="165" y="37"/>
                  <a:pt x="165" y="37"/>
                  <a:pt x="165" y="37"/>
                </a:cubicBezTo>
                <a:cubicBezTo>
                  <a:pt x="164" y="37"/>
                  <a:pt x="164" y="37"/>
                  <a:pt x="164" y="37"/>
                </a:cubicBezTo>
                <a:cubicBezTo>
                  <a:pt x="163" y="37"/>
                  <a:pt x="163" y="37"/>
                  <a:pt x="163" y="37"/>
                </a:cubicBezTo>
                <a:cubicBezTo>
                  <a:pt x="163" y="38"/>
                  <a:pt x="163" y="38"/>
                  <a:pt x="163" y="38"/>
                </a:cubicBezTo>
                <a:cubicBezTo>
                  <a:pt x="163" y="38"/>
                  <a:pt x="163" y="39"/>
                  <a:pt x="163" y="39"/>
                </a:cubicBezTo>
                <a:cubicBezTo>
                  <a:pt x="162" y="39"/>
                  <a:pt x="162" y="40"/>
                  <a:pt x="162" y="40"/>
                </a:cubicBezTo>
                <a:cubicBezTo>
                  <a:pt x="162" y="40"/>
                  <a:pt x="162" y="40"/>
                  <a:pt x="162" y="40"/>
                </a:cubicBezTo>
                <a:cubicBezTo>
                  <a:pt x="161" y="40"/>
                  <a:pt x="162" y="40"/>
                  <a:pt x="162" y="40"/>
                </a:cubicBezTo>
                <a:cubicBezTo>
                  <a:pt x="162" y="40"/>
                  <a:pt x="162" y="40"/>
                  <a:pt x="162" y="40"/>
                </a:cubicBezTo>
                <a:cubicBezTo>
                  <a:pt x="162" y="40"/>
                  <a:pt x="162" y="40"/>
                  <a:pt x="162" y="40"/>
                </a:cubicBezTo>
                <a:cubicBezTo>
                  <a:pt x="162" y="40"/>
                  <a:pt x="162" y="40"/>
                  <a:pt x="162" y="41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3" y="40"/>
                  <a:pt x="163" y="40"/>
                  <a:pt x="163" y="40"/>
                </a:cubicBezTo>
                <a:cubicBezTo>
                  <a:pt x="163" y="40"/>
                  <a:pt x="163" y="40"/>
                  <a:pt x="163" y="40"/>
                </a:cubicBezTo>
                <a:cubicBezTo>
                  <a:pt x="163" y="40"/>
                  <a:pt x="163" y="40"/>
                  <a:pt x="163" y="40"/>
                </a:cubicBezTo>
                <a:cubicBezTo>
                  <a:pt x="163" y="40"/>
                  <a:pt x="163" y="39"/>
                  <a:pt x="163" y="39"/>
                </a:cubicBezTo>
                <a:cubicBezTo>
                  <a:pt x="163" y="39"/>
                  <a:pt x="163" y="39"/>
                  <a:pt x="163" y="39"/>
                </a:cubicBezTo>
                <a:cubicBezTo>
                  <a:pt x="163" y="39"/>
                  <a:pt x="163" y="39"/>
                  <a:pt x="163" y="39"/>
                </a:cubicBezTo>
                <a:cubicBezTo>
                  <a:pt x="163" y="39"/>
                  <a:pt x="163" y="39"/>
                  <a:pt x="163" y="39"/>
                </a:cubicBezTo>
                <a:cubicBezTo>
                  <a:pt x="163" y="39"/>
                  <a:pt x="163" y="39"/>
                  <a:pt x="163" y="39"/>
                </a:cubicBezTo>
                <a:close/>
                <a:moveTo>
                  <a:pt x="167" y="36"/>
                </a:moveTo>
                <a:cubicBezTo>
                  <a:pt x="167" y="35"/>
                  <a:pt x="167" y="35"/>
                  <a:pt x="167" y="35"/>
                </a:cubicBezTo>
                <a:cubicBezTo>
                  <a:pt x="168" y="35"/>
                  <a:pt x="168" y="35"/>
                  <a:pt x="168" y="35"/>
                </a:cubicBezTo>
                <a:cubicBezTo>
                  <a:pt x="168" y="34"/>
                  <a:pt x="168" y="34"/>
                  <a:pt x="169" y="34"/>
                </a:cubicBezTo>
                <a:cubicBezTo>
                  <a:pt x="169" y="34"/>
                  <a:pt x="169" y="34"/>
                  <a:pt x="169" y="33"/>
                </a:cubicBezTo>
                <a:cubicBezTo>
                  <a:pt x="169" y="33"/>
                  <a:pt x="170" y="33"/>
                  <a:pt x="170" y="33"/>
                </a:cubicBezTo>
                <a:cubicBezTo>
                  <a:pt x="170" y="33"/>
                  <a:pt x="170" y="33"/>
                  <a:pt x="169" y="33"/>
                </a:cubicBezTo>
                <a:cubicBezTo>
                  <a:pt x="169" y="33"/>
                  <a:pt x="169" y="33"/>
                  <a:pt x="169" y="33"/>
                </a:cubicBezTo>
                <a:cubicBezTo>
                  <a:pt x="169" y="33"/>
                  <a:pt x="169" y="33"/>
                  <a:pt x="169" y="33"/>
                </a:cubicBezTo>
                <a:cubicBezTo>
                  <a:pt x="168" y="33"/>
                  <a:pt x="168" y="33"/>
                  <a:pt x="168" y="33"/>
                </a:cubicBezTo>
                <a:cubicBezTo>
                  <a:pt x="168" y="33"/>
                  <a:pt x="168" y="32"/>
                  <a:pt x="168" y="33"/>
                </a:cubicBezTo>
                <a:cubicBezTo>
                  <a:pt x="168" y="33"/>
                  <a:pt x="168" y="33"/>
                  <a:pt x="168" y="33"/>
                </a:cubicBezTo>
                <a:cubicBezTo>
                  <a:pt x="167" y="33"/>
                  <a:pt x="167" y="33"/>
                  <a:pt x="167" y="33"/>
                </a:cubicBezTo>
                <a:cubicBezTo>
                  <a:pt x="167" y="33"/>
                  <a:pt x="167" y="33"/>
                  <a:pt x="167" y="33"/>
                </a:cubicBezTo>
                <a:cubicBezTo>
                  <a:pt x="167" y="33"/>
                  <a:pt x="167" y="33"/>
                  <a:pt x="167" y="34"/>
                </a:cubicBezTo>
                <a:cubicBezTo>
                  <a:pt x="167" y="34"/>
                  <a:pt x="167" y="34"/>
                  <a:pt x="167" y="34"/>
                </a:cubicBezTo>
                <a:cubicBezTo>
                  <a:pt x="167" y="34"/>
                  <a:pt x="167" y="34"/>
                  <a:pt x="167" y="34"/>
                </a:cubicBezTo>
                <a:cubicBezTo>
                  <a:pt x="166" y="35"/>
                  <a:pt x="166" y="35"/>
                  <a:pt x="166" y="35"/>
                </a:cubicBezTo>
                <a:cubicBezTo>
                  <a:pt x="166" y="35"/>
                  <a:pt x="166" y="35"/>
                  <a:pt x="166" y="35"/>
                </a:cubicBezTo>
                <a:cubicBezTo>
                  <a:pt x="166" y="35"/>
                  <a:pt x="166" y="35"/>
                  <a:pt x="166" y="35"/>
                </a:cubicBezTo>
                <a:cubicBezTo>
                  <a:pt x="166" y="36"/>
                  <a:pt x="166" y="36"/>
                  <a:pt x="166" y="36"/>
                </a:cubicBezTo>
                <a:cubicBezTo>
                  <a:pt x="166" y="36"/>
                  <a:pt x="166" y="36"/>
                  <a:pt x="166" y="36"/>
                </a:cubicBezTo>
                <a:cubicBezTo>
                  <a:pt x="166" y="36"/>
                  <a:pt x="166" y="36"/>
                  <a:pt x="166" y="36"/>
                </a:cubicBezTo>
                <a:cubicBezTo>
                  <a:pt x="166" y="36"/>
                  <a:pt x="165" y="36"/>
                  <a:pt x="165" y="36"/>
                </a:cubicBezTo>
                <a:cubicBezTo>
                  <a:pt x="165" y="36"/>
                  <a:pt x="165" y="36"/>
                  <a:pt x="165" y="36"/>
                </a:cubicBezTo>
                <a:cubicBezTo>
                  <a:pt x="165" y="36"/>
                  <a:pt x="165" y="36"/>
                  <a:pt x="166" y="37"/>
                </a:cubicBezTo>
                <a:cubicBezTo>
                  <a:pt x="166" y="37"/>
                  <a:pt x="166" y="37"/>
                  <a:pt x="166" y="37"/>
                </a:cubicBezTo>
                <a:cubicBezTo>
                  <a:pt x="166" y="37"/>
                  <a:pt x="166" y="37"/>
                  <a:pt x="166" y="37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6" y="36"/>
                  <a:pt x="166" y="36"/>
                  <a:pt x="167" y="36"/>
                </a:cubicBezTo>
                <a:cubicBezTo>
                  <a:pt x="167" y="36"/>
                  <a:pt x="167" y="36"/>
                  <a:pt x="167" y="36"/>
                </a:cubicBezTo>
                <a:close/>
                <a:moveTo>
                  <a:pt x="166" y="22"/>
                </a:moveTo>
                <a:cubicBezTo>
                  <a:pt x="166" y="22"/>
                  <a:pt x="166" y="22"/>
                  <a:pt x="166" y="22"/>
                </a:cubicBezTo>
                <a:cubicBezTo>
                  <a:pt x="166" y="22"/>
                  <a:pt x="166" y="22"/>
                  <a:pt x="166" y="22"/>
                </a:cubicBezTo>
                <a:cubicBezTo>
                  <a:pt x="166" y="23"/>
                  <a:pt x="166" y="23"/>
                  <a:pt x="166" y="23"/>
                </a:cubicBezTo>
                <a:cubicBezTo>
                  <a:pt x="166" y="23"/>
                  <a:pt x="166" y="23"/>
                  <a:pt x="166" y="23"/>
                </a:cubicBezTo>
                <a:cubicBezTo>
                  <a:pt x="166" y="23"/>
                  <a:pt x="166" y="23"/>
                  <a:pt x="166" y="23"/>
                </a:cubicBezTo>
                <a:cubicBezTo>
                  <a:pt x="167" y="24"/>
                  <a:pt x="167" y="24"/>
                  <a:pt x="167" y="24"/>
                </a:cubicBezTo>
                <a:cubicBezTo>
                  <a:pt x="167" y="24"/>
                  <a:pt x="167" y="24"/>
                  <a:pt x="167" y="24"/>
                </a:cubicBezTo>
                <a:cubicBezTo>
                  <a:pt x="167" y="24"/>
                  <a:pt x="167" y="24"/>
                  <a:pt x="167" y="23"/>
                </a:cubicBezTo>
                <a:cubicBezTo>
                  <a:pt x="167" y="23"/>
                  <a:pt x="167" y="23"/>
                  <a:pt x="167" y="23"/>
                </a:cubicBezTo>
                <a:cubicBezTo>
                  <a:pt x="167" y="23"/>
                  <a:pt x="167" y="23"/>
                  <a:pt x="167" y="23"/>
                </a:cubicBezTo>
                <a:cubicBezTo>
                  <a:pt x="167" y="23"/>
                  <a:pt x="167" y="23"/>
                  <a:pt x="167" y="23"/>
                </a:cubicBezTo>
                <a:cubicBezTo>
                  <a:pt x="167" y="23"/>
                  <a:pt x="167" y="23"/>
                  <a:pt x="167" y="23"/>
                </a:cubicBezTo>
                <a:cubicBezTo>
                  <a:pt x="167" y="22"/>
                  <a:pt x="167" y="22"/>
                  <a:pt x="167" y="22"/>
                </a:cubicBezTo>
                <a:cubicBezTo>
                  <a:pt x="167" y="22"/>
                  <a:pt x="167" y="22"/>
                  <a:pt x="167" y="22"/>
                </a:cubicBezTo>
                <a:cubicBezTo>
                  <a:pt x="166" y="22"/>
                  <a:pt x="166" y="22"/>
                  <a:pt x="166" y="22"/>
                </a:cubicBezTo>
                <a:cubicBezTo>
                  <a:pt x="166" y="22"/>
                  <a:pt x="166" y="22"/>
                  <a:pt x="166" y="22"/>
                </a:cubicBezTo>
                <a:cubicBezTo>
                  <a:pt x="166" y="22"/>
                  <a:pt x="166" y="22"/>
                  <a:pt x="166" y="2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9" name="Freeform 692">
            <a:extLst>
              <a:ext uri="{FF2B5EF4-FFF2-40B4-BE49-F238E27FC236}">
                <a16:creationId xmlns:a16="http://schemas.microsoft.com/office/drawing/2014/main" id="{585F0020-1CC9-89C4-E274-BFE3847A07D7}"/>
              </a:ext>
            </a:extLst>
          </p:cNvPr>
          <p:cNvSpPr>
            <a:spLocks/>
          </p:cNvSpPr>
          <p:nvPr/>
        </p:nvSpPr>
        <p:spPr bwMode="auto">
          <a:xfrm>
            <a:off x="2094646" y="4297023"/>
            <a:ext cx="183294" cy="182575"/>
          </a:xfrm>
          <a:custGeom>
            <a:avLst/>
            <a:gdLst>
              <a:gd name="T0" fmla="*/ 84 w 86"/>
              <a:gd name="T1" fmla="*/ 66 h 97"/>
              <a:gd name="T2" fmla="*/ 85 w 86"/>
              <a:gd name="T3" fmla="*/ 62 h 97"/>
              <a:gd name="T4" fmla="*/ 83 w 86"/>
              <a:gd name="T5" fmla="*/ 56 h 97"/>
              <a:gd name="T6" fmla="*/ 79 w 86"/>
              <a:gd name="T7" fmla="*/ 53 h 97"/>
              <a:gd name="T8" fmla="*/ 80 w 86"/>
              <a:gd name="T9" fmla="*/ 47 h 97"/>
              <a:gd name="T10" fmla="*/ 66 w 86"/>
              <a:gd name="T11" fmla="*/ 41 h 97"/>
              <a:gd name="T12" fmla="*/ 66 w 86"/>
              <a:gd name="T13" fmla="*/ 35 h 97"/>
              <a:gd name="T14" fmla="*/ 65 w 86"/>
              <a:gd name="T15" fmla="*/ 31 h 97"/>
              <a:gd name="T16" fmla="*/ 62 w 86"/>
              <a:gd name="T17" fmla="*/ 28 h 97"/>
              <a:gd name="T18" fmla="*/ 59 w 86"/>
              <a:gd name="T19" fmla="*/ 27 h 97"/>
              <a:gd name="T20" fmla="*/ 57 w 86"/>
              <a:gd name="T21" fmla="*/ 27 h 97"/>
              <a:gd name="T22" fmla="*/ 55 w 86"/>
              <a:gd name="T23" fmla="*/ 26 h 97"/>
              <a:gd name="T24" fmla="*/ 51 w 86"/>
              <a:gd name="T25" fmla="*/ 25 h 97"/>
              <a:gd name="T26" fmla="*/ 48 w 86"/>
              <a:gd name="T27" fmla="*/ 23 h 97"/>
              <a:gd name="T28" fmla="*/ 46 w 86"/>
              <a:gd name="T29" fmla="*/ 21 h 97"/>
              <a:gd name="T30" fmla="*/ 42 w 86"/>
              <a:gd name="T31" fmla="*/ 19 h 97"/>
              <a:gd name="T32" fmla="*/ 36 w 86"/>
              <a:gd name="T33" fmla="*/ 19 h 97"/>
              <a:gd name="T34" fmla="*/ 34 w 86"/>
              <a:gd name="T35" fmla="*/ 17 h 97"/>
              <a:gd name="T36" fmla="*/ 32 w 86"/>
              <a:gd name="T37" fmla="*/ 14 h 97"/>
              <a:gd name="T38" fmla="*/ 31 w 86"/>
              <a:gd name="T39" fmla="*/ 13 h 97"/>
              <a:gd name="T40" fmla="*/ 31 w 86"/>
              <a:gd name="T41" fmla="*/ 9 h 97"/>
              <a:gd name="T42" fmla="*/ 30 w 86"/>
              <a:gd name="T43" fmla="*/ 5 h 97"/>
              <a:gd name="T44" fmla="*/ 30 w 86"/>
              <a:gd name="T45" fmla="*/ 0 h 97"/>
              <a:gd name="T46" fmla="*/ 28 w 86"/>
              <a:gd name="T47" fmla="*/ 0 h 97"/>
              <a:gd name="T48" fmla="*/ 26 w 86"/>
              <a:gd name="T49" fmla="*/ 0 h 97"/>
              <a:gd name="T50" fmla="*/ 19 w 86"/>
              <a:gd name="T51" fmla="*/ 4 h 97"/>
              <a:gd name="T52" fmla="*/ 16 w 86"/>
              <a:gd name="T53" fmla="*/ 5 h 97"/>
              <a:gd name="T54" fmla="*/ 13 w 86"/>
              <a:gd name="T55" fmla="*/ 6 h 97"/>
              <a:gd name="T56" fmla="*/ 7 w 86"/>
              <a:gd name="T57" fmla="*/ 10 h 97"/>
              <a:gd name="T58" fmla="*/ 2 w 86"/>
              <a:gd name="T59" fmla="*/ 9 h 97"/>
              <a:gd name="T60" fmla="*/ 7 w 86"/>
              <a:gd name="T61" fmla="*/ 20 h 97"/>
              <a:gd name="T62" fmla="*/ 6 w 86"/>
              <a:gd name="T63" fmla="*/ 26 h 97"/>
              <a:gd name="T64" fmla="*/ 5 w 86"/>
              <a:gd name="T65" fmla="*/ 29 h 97"/>
              <a:gd name="T66" fmla="*/ 5 w 86"/>
              <a:gd name="T67" fmla="*/ 32 h 97"/>
              <a:gd name="T68" fmla="*/ 2 w 86"/>
              <a:gd name="T69" fmla="*/ 36 h 97"/>
              <a:gd name="T70" fmla="*/ 2 w 86"/>
              <a:gd name="T71" fmla="*/ 44 h 97"/>
              <a:gd name="T72" fmla="*/ 4 w 86"/>
              <a:gd name="T73" fmla="*/ 47 h 97"/>
              <a:gd name="T74" fmla="*/ 5 w 86"/>
              <a:gd name="T75" fmla="*/ 50 h 97"/>
              <a:gd name="T76" fmla="*/ 1 w 86"/>
              <a:gd name="T77" fmla="*/ 54 h 97"/>
              <a:gd name="T78" fmla="*/ 1 w 86"/>
              <a:gd name="T79" fmla="*/ 57 h 97"/>
              <a:gd name="T80" fmla="*/ 3 w 86"/>
              <a:gd name="T81" fmla="*/ 60 h 97"/>
              <a:gd name="T82" fmla="*/ 4 w 86"/>
              <a:gd name="T83" fmla="*/ 65 h 97"/>
              <a:gd name="T84" fmla="*/ 7 w 86"/>
              <a:gd name="T85" fmla="*/ 70 h 97"/>
              <a:gd name="T86" fmla="*/ 7 w 86"/>
              <a:gd name="T87" fmla="*/ 73 h 97"/>
              <a:gd name="T88" fmla="*/ 6 w 86"/>
              <a:gd name="T89" fmla="*/ 76 h 97"/>
              <a:gd name="T90" fmla="*/ 6 w 86"/>
              <a:gd name="T91" fmla="*/ 78 h 97"/>
              <a:gd name="T92" fmla="*/ 8 w 86"/>
              <a:gd name="T93" fmla="*/ 80 h 97"/>
              <a:gd name="T94" fmla="*/ 10 w 86"/>
              <a:gd name="T95" fmla="*/ 85 h 97"/>
              <a:gd name="T96" fmla="*/ 11 w 86"/>
              <a:gd name="T97" fmla="*/ 90 h 97"/>
              <a:gd name="T98" fmla="*/ 13 w 86"/>
              <a:gd name="T99" fmla="*/ 94 h 97"/>
              <a:gd name="T100" fmla="*/ 14 w 86"/>
              <a:gd name="T101" fmla="*/ 97 h 97"/>
              <a:gd name="T102" fmla="*/ 17 w 86"/>
              <a:gd name="T103" fmla="*/ 96 h 97"/>
              <a:gd name="T104" fmla="*/ 20 w 86"/>
              <a:gd name="T105" fmla="*/ 92 h 97"/>
              <a:gd name="T106" fmla="*/ 24 w 86"/>
              <a:gd name="T107" fmla="*/ 88 h 97"/>
              <a:gd name="T108" fmla="*/ 27 w 86"/>
              <a:gd name="T109" fmla="*/ 91 h 97"/>
              <a:gd name="T110" fmla="*/ 36 w 86"/>
              <a:gd name="T111" fmla="*/ 92 h 97"/>
              <a:gd name="T112" fmla="*/ 38 w 86"/>
              <a:gd name="T113" fmla="*/ 97 h 97"/>
              <a:gd name="T114" fmla="*/ 42 w 86"/>
              <a:gd name="T115" fmla="*/ 90 h 97"/>
              <a:gd name="T116" fmla="*/ 48 w 86"/>
              <a:gd name="T117" fmla="*/ 91 h 97"/>
              <a:gd name="T118" fmla="*/ 55 w 86"/>
              <a:gd name="T119" fmla="*/ 75 h 97"/>
              <a:gd name="T120" fmla="*/ 81 w 86"/>
              <a:gd name="T121" fmla="*/ 74 h 97"/>
              <a:gd name="T122" fmla="*/ 81 w 86"/>
              <a:gd name="T123" fmla="*/ 76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6" h="97">
                <a:moveTo>
                  <a:pt x="81" y="73"/>
                </a:move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7"/>
                  <a:pt x="84" y="67"/>
                </a:cubicBezTo>
                <a:cubicBezTo>
                  <a:pt x="84" y="67"/>
                  <a:pt x="84" y="67"/>
                  <a:pt x="84" y="66"/>
                </a:cubicBezTo>
                <a:cubicBezTo>
                  <a:pt x="84" y="66"/>
                  <a:pt x="84" y="66"/>
                  <a:pt x="84" y="66"/>
                </a:cubicBezTo>
                <a:cubicBezTo>
                  <a:pt x="84" y="66"/>
                  <a:pt x="84" y="65"/>
                  <a:pt x="84" y="65"/>
                </a:cubicBezTo>
                <a:cubicBezTo>
                  <a:pt x="84" y="65"/>
                  <a:pt x="85" y="63"/>
                  <a:pt x="85" y="63"/>
                </a:cubicBezTo>
                <a:cubicBezTo>
                  <a:pt x="85" y="63"/>
                  <a:pt x="85" y="62"/>
                  <a:pt x="85" y="62"/>
                </a:cubicBezTo>
                <a:cubicBezTo>
                  <a:pt x="86" y="62"/>
                  <a:pt x="86" y="62"/>
                  <a:pt x="86" y="62"/>
                </a:cubicBezTo>
                <a:cubicBezTo>
                  <a:pt x="86" y="62"/>
                  <a:pt x="84" y="59"/>
                  <a:pt x="84" y="59"/>
                </a:cubicBezTo>
                <a:cubicBezTo>
                  <a:pt x="84" y="59"/>
                  <a:pt x="84" y="57"/>
                  <a:pt x="84" y="57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6"/>
                  <a:pt x="83" y="56"/>
                  <a:pt x="82" y="56"/>
                </a:cubicBezTo>
                <a:cubicBezTo>
                  <a:pt x="82" y="56"/>
                  <a:pt x="82" y="56"/>
                  <a:pt x="82" y="56"/>
                </a:cubicBezTo>
                <a:cubicBezTo>
                  <a:pt x="82" y="56"/>
                  <a:pt x="79" y="54"/>
                  <a:pt x="79" y="54"/>
                </a:cubicBezTo>
                <a:cubicBezTo>
                  <a:pt x="79" y="54"/>
                  <a:pt x="79" y="53"/>
                  <a:pt x="79" y="53"/>
                </a:cubicBezTo>
                <a:cubicBezTo>
                  <a:pt x="79" y="53"/>
                  <a:pt x="79" y="52"/>
                  <a:pt x="79" y="52"/>
                </a:cubicBezTo>
                <a:cubicBezTo>
                  <a:pt x="79" y="52"/>
                  <a:pt x="79" y="51"/>
                  <a:pt x="79" y="51"/>
                </a:cubicBezTo>
                <a:cubicBezTo>
                  <a:pt x="79" y="51"/>
                  <a:pt x="79" y="50"/>
                  <a:pt x="79" y="49"/>
                </a:cubicBezTo>
                <a:cubicBezTo>
                  <a:pt x="79" y="49"/>
                  <a:pt x="80" y="47"/>
                  <a:pt x="80" y="47"/>
                </a:cubicBezTo>
                <a:cubicBezTo>
                  <a:pt x="80" y="47"/>
                  <a:pt x="80" y="47"/>
                  <a:pt x="80" y="47"/>
                </a:cubicBezTo>
                <a:cubicBezTo>
                  <a:pt x="79" y="48"/>
                  <a:pt x="79" y="48"/>
                  <a:pt x="79" y="48"/>
                </a:cubicBezTo>
                <a:cubicBezTo>
                  <a:pt x="67" y="47"/>
                  <a:pt x="67" y="47"/>
                  <a:pt x="67" y="47"/>
                </a:cubicBezTo>
                <a:cubicBezTo>
                  <a:pt x="66" y="41"/>
                  <a:pt x="66" y="41"/>
                  <a:pt x="66" y="41"/>
                </a:cubicBezTo>
                <a:cubicBezTo>
                  <a:pt x="64" y="39"/>
                  <a:pt x="64" y="39"/>
                  <a:pt x="64" y="39"/>
                </a:cubicBezTo>
                <a:cubicBezTo>
                  <a:pt x="66" y="39"/>
                  <a:pt x="66" y="39"/>
                  <a:pt x="66" y="39"/>
                </a:cubicBezTo>
                <a:cubicBezTo>
                  <a:pt x="66" y="35"/>
                  <a:pt x="66" y="35"/>
                  <a:pt x="66" y="35"/>
                </a:cubicBezTo>
                <a:cubicBezTo>
                  <a:pt x="66" y="35"/>
                  <a:pt x="66" y="35"/>
                  <a:pt x="66" y="35"/>
                </a:cubicBezTo>
                <a:cubicBezTo>
                  <a:pt x="65" y="32"/>
                  <a:pt x="65" y="32"/>
                  <a:pt x="65" y="32"/>
                </a:cubicBezTo>
                <a:cubicBezTo>
                  <a:pt x="65" y="32"/>
                  <a:pt x="65" y="32"/>
                  <a:pt x="65" y="32"/>
                </a:cubicBezTo>
                <a:cubicBezTo>
                  <a:pt x="65" y="32"/>
                  <a:pt x="65" y="31"/>
                  <a:pt x="65" y="31"/>
                </a:cubicBezTo>
                <a:cubicBezTo>
                  <a:pt x="65" y="31"/>
                  <a:pt x="65" y="31"/>
                  <a:pt x="65" y="31"/>
                </a:cubicBezTo>
                <a:cubicBezTo>
                  <a:pt x="65" y="30"/>
                  <a:pt x="65" y="30"/>
                  <a:pt x="65" y="30"/>
                </a:cubicBezTo>
                <a:cubicBezTo>
                  <a:pt x="65" y="30"/>
                  <a:pt x="65" y="29"/>
                  <a:pt x="65" y="29"/>
                </a:cubicBezTo>
                <a:cubicBezTo>
                  <a:pt x="65" y="29"/>
                  <a:pt x="64" y="29"/>
                  <a:pt x="64" y="29"/>
                </a:cubicBezTo>
                <a:cubicBezTo>
                  <a:pt x="64" y="29"/>
                  <a:pt x="63" y="28"/>
                  <a:pt x="62" y="28"/>
                </a:cubicBezTo>
                <a:cubicBezTo>
                  <a:pt x="62" y="28"/>
                  <a:pt x="61" y="27"/>
                  <a:pt x="61" y="27"/>
                </a:cubicBezTo>
                <a:cubicBezTo>
                  <a:pt x="60" y="27"/>
                  <a:pt x="60" y="27"/>
                  <a:pt x="60" y="27"/>
                </a:cubicBezTo>
                <a:cubicBezTo>
                  <a:pt x="60" y="27"/>
                  <a:pt x="60" y="27"/>
                  <a:pt x="60" y="27"/>
                </a:cubicBezTo>
                <a:cubicBezTo>
                  <a:pt x="60" y="27"/>
                  <a:pt x="59" y="27"/>
                  <a:pt x="59" y="27"/>
                </a:cubicBezTo>
                <a:cubicBezTo>
                  <a:pt x="59" y="27"/>
                  <a:pt x="59" y="27"/>
                  <a:pt x="59" y="27"/>
                </a:cubicBezTo>
                <a:cubicBezTo>
                  <a:pt x="59" y="27"/>
                  <a:pt x="58" y="27"/>
                  <a:pt x="58" y="27"/>
                </a:cubicBezTo>
                <a:cubicBezTo>
                  <a:pt x="58" y="27"/>
                  <a:pt x="58" y="28"/>
                  <a:pt x="58" y="28"/>
                </a:cubicBezTo>
                <a:cubicBezTo>
                  <a:pt x="58" y="28"/>
                  <a:pt x="57" y="27"/>
                  <a:pt x="57" y="27"/>
                </a:cubicBezTo>
                <a:cubicBezTo>
                  <a:pt x="57" y="27"/>
                  <a:pt x="57" y="27"/>
                  <a:pt x="56" y="27"/>
                </a:cubicBezTo>
                <a:cubicBezTo>
                  <a:pt x="56" y="27"/>
                  <a:pt x="55" y="27"/>
                  <a:pt x="55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55" y="27"/>
                  <a:pt x="55" y="26"/>
                  <a:pt x="55" y="26"/>
                </a:cubicBezTo>
                <a:cubicBezTo>
                  <a:pt x="53" y="25"/>
                  <a:pt x="53" y="25"/>
                  <a:pt x="53" y="25"/>
                </a:cubicBezTo>
                <a:cubicBezTo>
                  <a:pt x="53" y="25"/>
                  <a:pt x="53" y="24"/>
                  <a:pt x="53" y="24"/>
                </a:cubicBezTo>
                <a:cubicBezTo>
                  <a:pt x="53" y="24"/>
                  <a:pt x="52" y="24"/>
                  <a:pt x="52" y="24"/>
                </a:cubicBezTo>
                <a:cubicBezTo>
                  <a:pt x="52" y="24"/>
                  <a:pt x="52" y="25"/>
                  <a:pt x="51" y="25"/>
                </a:cubicBezTo>
                <a:cubicBezTo>
                  <a:pt x="51" y="25"/>
                  <a:pt x="51" y="24"/>
                  <a:pt x="51" y="24"/>
                </a:cubicBezTo>
                <a:cubicBezTo>
                  <a:pt x="50" y="24"/>
                  <a:pt x="50" y="23"/>
                  <a:pt x="50" y="23"/>
                </a:cubicBezTo>
                <a:cubicBezTo>
                  <a:pt x="50" y="23"/>
                  <a:pt x="49" y="23"/>
                  <a:pt x="49" y="23"/>
                </a:cubicBezTo>
                <a:cubicBezTo>
                  <a:pt x="49" y="24"/>
                  <a:pt x="48" y="23"/>
                  <a:pt x="48" y="23"/>
                </a:cubicBezTo>
                <a:cubicBezTo>
                  <a:pt x="48" y="23"/>
                  <a:pt x="48" y="22"/>
                  <a:pt x="48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2"/>
                  <a:pt x="47" y="21"/>
                  <a:pt x="46" y="21"/>
                </a:cubicBezTo>
                <a:cubicBezTo>
                  <a:pt x="46" y="21"/>
                  <a:pt x="46" y="21"/>
                  <a:pt x="46" y="21"/>
                </a:cubicBezTo>
                <a:cubicBezTo>
                  <a:pt x="46" y="21"/>
                  <a:pt x="46" y="21"/>
                  <a:pt x="45" y="21"/>
                </a:cubicBezTo>
                <a:cubicBezTo>
                  <a:pt x="45" y="21"/>
                  <a:pt x="45" y="21"/>
                  <a:pt x="45" y="21"/>
                </a:cubicBezTo>
                <a:cubicBezTo>
                  <a:pt x="44" y="21"/>
                  <a:pt x="44" y="21"/>
                  <a:pt x="44" y="21"/>
                </a:cubicBezTo>
                <a:cubicBezTo>
                  <a:pt x="44" y="20"/>
                  <a:pt x="42" y="19"/>
                  <a:pt x="42" y="19"/>
                </a:cubicBezTo>
                <a:cubicBezTo>
                  <a:pt x="40" y="20"/>
                  <a:pt x="40" y="20"/>
                  <a:pt x="40" y="20"/>
                </a:cubicBezTo>
                <a:cubicBezTo>
                  <a:pt x="40" y="20"/>
                  <a:pt x="39" y="20"/>
                  <a:pt x="39" y="20"/>
                </a:cubicBezTo>
                <a:cubicBezTo>
                  <a:pt x="39" y="20"/>
                  <a:pt x="37" y="19"/>
                  <a:pt x="37" y="19"/>
                </a:cubicBezTo>
                <a:cubicBezTo>
                  <a:pt x="37" y="19"/>
                  <a:pt x="36" y="19"/>
                  <a:pt x="36" y="19"/>
                </a:cubicBezTo>
                <a:cubicBezTo>
                  <a:pt x="36" y="19"/>
                  <a:pt x="37" y="18"/>
                  <a:pt x="36" y="18"/>
                </a:cubicBezTo>
                <a:cubicBezTo>
                  <a:pt x="36" y="18"/>
                  <a:pt x="36" y="18"/>
                  <a:pt x="35" y="17"/>
                </a:cubicBezTo>
                <a:cubicBezTo>
                  <a:pt x="35" y="17"/>
                  <a:pt x="35" y="17"/>
                  <a:pt x="35" y="17"/>
                </a:cubicBezTo>
                <a:cubicBezTo>
                  <a:pt x="35" y="17"/>
                  <a:pt x="34" y="17"/>
                  <a:pt x="34" y="17"/>
                </a:cubicBezTo>
                <a:cubicBezTo>
                  <a:pt x="34" y="17"/>
                  <a:pt x="34" y="16"/>
                  <a:pt x="34" y="16"/>
                </a:cubicBezTo>
                <a:cubicBezTo>
                  <a:pt x="34" y="16"/>
                  <a:pt x="33" y="16"/>
                  <a:pt x="33" y="16"/>
                </a:cubicBezTo>
                <a:cubicBezTo>
                  <a:pt x="33" y="16"/>
                  <a:pt x="33" y="16"/>
                  <a:pt x="33" y="15"/>
                </a:cubicBezTo>
                <a:cubicBezTo>
                  <a:pt x="32" y="15"/>
                  <a:pt x="32" y="15"/>
                  <a:pt x="32" y="14"/>
                </a:cubicBezTo>
                <a:cubicBezTo>
                  <a:pt x="32" y="14"/>
                  <a:pt x="31" y="14"/>
                  <a:pt x="31" y="14"/>
                </a:cubicBezTo>
                <a:cubicBezTo>
                  <a:pt x="31" y="14"/>
                  <a:pt x="31" y="13"/>
                  <a:pt x="31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2"/>
                  <a:pt x="31" y="12"/>
                </a:cubicBezTo>
                <a:cubicBezTo>
                  <a:pt x="31" y="11"/>
                  <a:pt x="30" y="10"/>
                  <a:pt x="30" y="10"/>
                </a:cubicBezTo>
                <a:cubicBezTo>
                  <a:pt x="30" y="10"/>
                  <a:pt x="31" y="10"/>
                  <a:pt x="31" y="9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8"/>
                  <a:pt x="31" y="8"/>
                  <a:pt x="31" y="8"/>
                </a:cubicBezTo>
                <a:cubicBezTo>
                  <a:pt x="30" y="7"/>
                  <a:pt x="30" y="7"/>
                  <a:pt x="30" y="6"/>
                </a:cubicBezTo>
                <a:cubicBezTo>
                  <a:pt x="30" y="6"/>
                  <a:pt x="30" y="5"/>
                  <a:pt x="30" y="5"/>
                </a:cubicBezTo>
                <a:cubicBezTo>
                  <a:pt x="30" y="5"/>
                  <a:pt x="30" y="5"/>
                  <a:pt x="30" y="5"/>
                </a:cubicBezTo>
                <a:cubicBezTo>
                  <a:pt x="30" y="5"/>
                  <a:pt x="31" y="4"/>
                  <a:pt x="31" y="4"/>
                </a:cubicBezTo>
                <a:cubicBezTo>
                  <a:pt x="31" y="1"/>
                  <a:pt x="31" y="1"/>
                  <a:pt x="31" y="1"/>
                </a:cubicBezTo>
                <a:cubicBezTo>
                  <a:pt x="31" y="1"/>
                  <a:pt x="30" y="0"/>
                  <a:pt x="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1"/>
                  <a:pt x="29" y="1"/>
                </a:cubicBezTo>
                <a:cubicBezTo>
                  <a:pt x="29" y="1"/>
                  <a:pt x="29" y="1"/>
                  <a:pt x="28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8" y="0"/>
                  <a:pt x="27" y="0"/>
                  <a:pt x="27" y="0"/>
                </a:cubicBezTo>
                <a:cubicBezTo>
                  <a:pt x="27" y="0"/>
                  <a:pt x="27" y="1"/>
                  <a:pt x="27" y="0"/>
                </a:cubicBezTo>
                <a:cubicBezTo>
                  <a:pt x="27" y="0"/>
                  <a:pt x="26" y="0"/>
                  <a:pt x="2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5" y="0"/>
                  <a:pt x="24" y="0"/>
                  <a:pt x="24" y="0"/>
                </a:cubicBezTo>
                <a:cubicBezTo>
                  <a:pt x="24" y="0"/>
                  <a:pt x="23" y="1"/>
                  <a:pt x="23" y="1"/>
                </a:cubicBezTo>
                <a:cubicBezTo>
                  <a:pt x="23" y="1"/>
                  <a:pt x="21" y="1"/>
                  <a:pt x="21" y="1"/>
                </a:cubicBezTo>
                <a:cubicBezTo>
                  <a:pt x="21" y="1"/>
                  <a:pt x="19" y="4"/>
                  <a:pt x="19" y="4"/>
                </a:cubicBezTo>
                <a:cubicBezTo>
                  <a:pt x="19" y="4"/>
                  <a:pt x="18" y="4"/>
                  <a:pt x="18" y="4"/>
                </a:cubicBezTo>
                <a:cubicBezTo>
                  <a:pt x="18" y="4"/>
                  <a:pt x="17" y="4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4" y="6"/>
                  <a:pt x="14" y="6"/>
                </a:cubicBezTo>
                <a:cubicBezTo>
                  <a:pt x="14" y="6"/>
                  <a:pt x="14" y="7"/>
                  <a:pt x="14" y="7"/>
                </a:cubicBezTo>
                <a:cubicBezTo>
                  <a:pt x="14" y="7"/>
                  <a:pt x="13" y="7"/>
                  <a:pt x="13" y="7"/>
                </a:cubicBezTo>
                <a:cubicBezTo>
                  <a:pt x="13" y="7"/>
                  <a:pt x="13" y="6"/>
                  <a:pt x="13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0" y="9"/>
                  <a:pt x="10" y="9"/>
                  <a:pt x="10" y="9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7" y="10"/>
                  <a:pt x="7" y="10"/>
                </a:cubicBezTo>
                <a:cubicBezTo>
                  <a:pt x="7" y="10"/>
                  <a:pt x="6" y="10"/>
                  <a:pt x="6" y="10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5" y="9"/>
                  <a:pt x="5" y="9"/>
                </a:cubicBezTo>
                <a:cubicBezTo>
                  <a:pt x="4" y="9"/>
                  <a:pt x="3" y="9"/>
                  <a:pt x="2" y="9"/>
                </a:cubicBezTo>
                <a:cubicBezTo>
                  <a:pt x="2" y="9"/>
                  <a:pt x="1" y="9"/>
                  <a:pt x="1" y="9"/>
                </a:cubicBezTo>
                <a:cubicBezTo>
                  <a:pt x="6" y="18"/>
                  <a:pt x="6" y="18"/>
                  <a:pt x="6" y="18"/>
                </a:cubicBezTo>
                <a:cubicBezTo>
                  <a:pt x="7" y="19"/>
                  <a:pt x="7" y="19"/>
                  <a:pt x="7" y="19"/>
                </a:cubicBezTo>
                <a:cubicBezTo>
                  <a:pt x="7" y="20"/>
                  <a:pt x="7" y="20"/>
                  <a:pt x="7" y="20"/>
                </a:cubicBezTo>
                <a:cubicBezTo>
                  <a:pt x="6" y="21"/>
                  <a:pt x="6" y="21"/>
                  <a:pt x="6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5" y="28"/>
                  <a:pt x="5" y="28"/>
                </a:cubicBezTo>
                <a:cubicBezTo>
                  <a:pt x="5" y="28"/>
                  <a:pt x="4" y="28"/>
                  <a:pt x="4" y="28"/>
                </a:cubicBezTo>
                <a:cubicBezTo>
                  <a:pt x="4" y="29"/>
                  <a:pt x="4" y="29"/>
                  <a:pt x="4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30"/>
                  <a:pt x="5" y="30"/>
                  <a:pt x="5" y="30"/>
                </a:cubicBezTo>
                <a:cubicBezTo>
                  <a:pt x="5" y="31"/>
                  <a:pt x="5" y="31"/>
                  <a:pt x="5" y="31"/>
                </a:cubicBezTo>
                <a:cubicBezTo>
                  <a:pt x="6" y="32"/>
                  <a:pt x="6" y="32"/>
                  <a:pt x="6" y="32"/>
                </a:cubicBezTo>
                <a:cubicBezTo>
                  <a:pt x="5" y="32"/>
                  <a:pt x="5" y="32"/>
                  <a:pt x="5" y="32"/>
                </a:cubicBezTo>
                <a:cubicBezTo>
                  <a:pt x="5" y="34"/>
                  <a:pt x="5" y="34"/>
                  <a:pt x="5" y="34"/>
                </a:cubicBezTo>
                <a:cubicBezTo>
                  <a:pt x="3" y="35"/>
                  <a:pt x="3" y="35"/>
                  <a:pt x="3" y="35"/>
                </a:cubicBezTo>
                <a:cubicBezTo>
                  <a:pt x="3" y="36"/>
                  <a:pt x="3" y="36"/>
                  <a:pt x="3" y="36"/>
                </a:cubicBezTo>
                <a:cubicBezTo>
                  <a:pt x="2" y="36"/>
                  <a:pt x="2" y="36"/>
                  <a:pt x="2" y="36"/>
                </a:cubicBezTo>
                <a:cubicBezTo>
                  <a:pt x="2" y="38"/>
                  <a:pt x="2" y="38"/>
                  <a:pt x="2" y="38"/>
                </a:cubicBezTo>
                <a:cubicBezTo>
                  <a:pt x="4" y="40"/>
                  <a:pt x="4" y="40"/>
                  <a:pt x="4" y="40"/>
                </a:cubicBezTo>
                <a:cubicBezTo>
                  <a:pt x="2" y="42"/>
                  <a:pt x="2" y="42"/>
                  <a:pt x="2" y="42"/>
                </a:cubicBezTo>
                <a:cubicBezTo>
                  <a:pt x="2" y="42"/>
                  <a:pt x="2" y="44"/>
                  <a:pt x="2" y="44"/>
                </a:cubicBezTo>
                <a:cubicBezTo>
                  <a:pt x="2" y="44"/>
                  <a:pt x="2" y="45"/>
                  <a:pt x="2" y="45"/>
                </a:cubicBezTo>
                <a:cubicBezTo>
                  <a:pt x="2" y="45"/>
                  <a:pt x="3" y="46"/>
                  <a:pt x="3" y="46"/>
                </a:cubicBezTo>
                <a:cubicBezTo>
                  <a:pt x="3" y="46"/>
                  <a:pt x="4" y="47"/>
                  <a:pt x="4" y="47"/>
                </a:cubicBezTo>
                <a:cubicBezTo>
                  <a:pt x="4" y="47"/>
                  <a:pt x="4" y="47"/>
                  <a:pt x="4" y="47"/>
                </a:cubicBezTo>
                <a:cubicBezTo>
                  <a:pt x="5" y="47"/>
                  <a:pt x="5" y="47"/>
                  <a:pt x="5" y="47"/>
                </a:cubicBezTo>
                <a:cubicBezTo>
                  <a:pt x="6" y="48"/>
                  <a:pt x="6" y="48"/>
                  <a:pt x="6" y="48"/>
                </a:cubicBezTo>
                <a:cubicBezTo>
                  <a:pt x="5" y="48"/>
                  <a:pt x="5" y="48"/>
                  <a:pt x="5" y="48"/>
                </a:cubicBezTo>
                <a:cubicBezTo>
                  <a:pt x="5" y="50"/>
                  <a:pt x="5" y="50"/>
                  <a:pt x="5" y="50"/>
                </a:cubicBezTo>
                <a:cubicBezTo>
                  <a:pt x="5" y="50"/>
                  <a:pt x="4" y="50"/>
                  <a:pt x="4" y="50"/>
                </a:cubicBezTo>
                <a:cubicBezTo>
                  <a:pt x="4" y="51"/>
                  <a:pt x="3" y="51"/>
                  <a:pt x="3" y="51"/>
                </a:cubicBezTo>
                <a:cubicBezTo>
                  <a:pt x="3" y="51"/>
                  <a:pt x="2" y="53"/>
                  <a:pt x="2" y="53"/>
                </a:cubicBezTo>
                <a:cubicBezTo>
                  <a:pt x="2" y="53"/>
                  <a:pt x="1" y="54"/>
                  <a:pt x="1" y="54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1" y="55"/>
                  <a:pt x="1" y="55"/>
                </a:cubicBezTo>
                <a:cubicBezTo>
                  <a:pt x="2" y="55"/>
                  <a:pt x="1" y="56"/>
                  <a:pt x="1" y="56"/>
                </a:cubicBezTo>
                <a:cubicBezTo>
                  <a:pt x="1" y="56"/>
                  <a:pt x="1" y="57"/>
                  <a:pt x="1" y="57"/>
                </a:cubicBezTo>
                <a:cubicBezTo>
                  <a:pt x="1" y="57"/>
                  <a:pt x="2" y="57"/>
                  <a:pt x="2" y="58"/>
                </a:cubicBezTo>
                <a:cubicBezTo>
                  <a:pt x="2" y="58"/>
                  <a:pt x="2" y="58"/>
                  <a:pt x="2" y="59"/>
                </a:cubicBezTo>
                <a:cubicBezTo>
                  <a:pt x="2" y="59"/>
                  <a:pt x="2" y="60"/>
                  <a:pt x="2" y="60"/>
                </a:cubicBezTo>
                <a:cubicBezTo>
                  <a:pt x="2" y="60"/>
                  <a:pt x="3" y="60"/>
                  <a:pt x="3" y="60"/>
                </a:cubicBezTo>
                <a:cubicBezTo>
                  <a:pt x="3" y="60"/>
                  <a:pt x="4" y="60"/>
                  <a:pt x="4" y="60"/>
                </a:cubicBezTo>
                <a:cubicBezTo>
                  <a:pt x="4" y="61"/>
                  <a:pt x="4" y="61"/>
                  <a:pt x="4" y="61"/>
                </a:cubicBezTo>
                <a:cubicBezTo>
                  <a:pt x="4" y="62"/>
                  <a:pt x="4" y="62"/>
                  <a:pt x="4" y="62"/>
                </a:cubicBezTo>
                <a:cubicBezTo>
                  <a:pt x="4" y="65"/>
                  <a:pt x="4" y="65"/>
                  <a:pt x="4" y="65"/>
                </a:cubicBezTo>
                <a:cubicBezTo>
                  <a:pt x="5" y="66"/>
                  <a:pt x="5" y="66"/>
                  <a:pt x="5" y="66"/>
                </a:cubicBezTo>
                <a:cubicBezTo>
                  <a:pt x="5" y="67"/>
                  <a:pt x="5" y="67"/>
                  <a:pt x="5" y="67"/>
                </a:cubicBezTo>
                <a:cubicBezTo>
                  <a:pt x="5" y="67"/>
                  <a:pt x="6" y="68"/>
                  <a:pt x="6" y="68"/>
                </a:cubicBezTo>
                <a:cubicBezTo>
                  <a:pt x="6" y="68"/>
                  <a:pt x="7" y="69"/>
                  <a:pt x="7" y="70"/>
                </a:cubicBezTo>
                <a:cubicBezTo>
                  <a:pt x="8" y="70"/>
                  <a:pt x="9" y="71"/>
                  <a:pt x="9" y="71"/>
                </a:cubicBezTo>
                <a:cubicBezTo>
                  <a:pt x="9" y="71"/>
                  <a:pt x="8" y="71"/>
                  <a:pt x="8" y="71"/>
                </a:cubicBezTo>
                <a:cubicBezTo>
                  <a:pt x="8" y="71"/>
                  <a:pt x="7" y="73"/>
                  <a:pt x="7" y="73"/>
                </a:cubicBezTo>
                <a:cubicBezTo>
                  <a:pt x="7" y="73"/>
                  <a:pt x="7" y="73"/>
                  <a:pt x="7" y="73"/>
                </a:cubicBezTo>
                <a:cubicBezTo>
                  <a:pt x="7" y="73"/>
                  <a:pt x="8" y="74"/>
                  <a:pt x="8" y="74"/>
                </a:cubicBezTo>
                <a:cubicBezTo>
                  <a:pt x="8" y="74"/>
                  <a:pt x="8" y="75"/>
                  <a:pt x="8" y="75"/>
                </a:cubicBezTo>
                <a:cubicBezTo>
                  <a:pt x="8" y="75"/>
                  <a:pt x="7" y="75"/>
                  <a:pt x="7" y="75"/>
                </a:cubicBezTo>
                <a:cubicBezTo>
                  <a:pt x="7" y="75"/>
                  <a:pt x="6" y="76"/>
                  <a:pt x="6" y="76"/>
                </a:cubicBezTo>
                <a:cubicBezTo>
                  <a:pt x="6" y="76"/>
                  <a:pt x="7" y="76"/>
                  <a:pt x="7" y="76"/>
                </a:cubicBezTo>
                <a:cubicBezTo>
                  <a:pt x="7" y="76"/>
                  <a:pt x="7" y="76"/>
                  <a:pt x="7" y="77"/>
                </a:cubicBezTo>
                <a:cubicBezTo>
                  <a:pt x="7" y="77"/>
                  <a:pt x="7" y="77"/>
                  <a:pt x="7" y="77"/>
                </a:cubicBezTo>
                <a:cubicBezTo>
                  <a:pt x="7" y="77"/>
                  <a:pt x="7" y="78"/>
                  <a:pt x="6" y="78"/>
                </a:cubicBezTo>
                <a:cubicBezTo>
                  <a:pt x="6" y="78"/>
                  <a:pt x="6" y="78"/>
                  <a:pt x="6" y="78"/>
                </a:cubicBezTo>
                <a:cubicBezTo>
                  <a:pt x="6" y="78"/>
                  <a:pt x="7" y="79"/>
                  <a:pt x="7" y="79"/>
                </a:cubicBezTo>
                <a:cubicBezTo>
                  <a:pt x="8" y="79"/>
                  <a:pt x="8" y="79"/>
                  <a:pt x="8" y="80"/>
                </a:cubicBezTo>
                <a:cubicBezTo>
                  <a:pt x="9" y="80"/>
                  <a:pt x="8" y="80"/>
                  <a:pt x="8" y="80"/>
                </a:cubicBezTo>
                <a:cubicBezTo>
                  <a:pt x="8" y="80"/>
                  <a:pt x="8" y="81"/>
                  <a:pt x="8" y="81"/>
                </a:cubicBezTo>
                <a:cubicBezTo>
                  <a:pt x="8" y="81"/>
                  <a:pt x="8" y="82"/>
                  <a:pt x="8" y="82"/>
                </a:cubicBezTo>
                <a:cubicBezTo>
                  <a:pt x="8" y="82"/>
                  <a:pt x="9" y="82"/>
                  <a:pt x="9" y="82"/>
                </a:cubicBezTo>
                <a:cubicBezTo>
                  <a:pt x="10" y="85"/>
                  <a:pt x="10" y="85"/>
                  <a:pt x="10" y="85"/>
                </a:cubicBezTo>
                <a:cubicBezTo>
                  <a:pt x="10" y="85"/>
                  <a:pt x="10" y="87"/>
                  <a:pt x="10" y="87"/>
                </a:cubicBezTo>
                <a:cubicBezTo>
                  <a:pt x="10" y="87"/>
                  <a:pt x="11" y="88"/>
                  <a:pt x="11" y="88"/>
                </a:cubicBezTo>
                <a:cubicBezTo>
                  <a:pt x="11" y="88"/>
                  <a:pt x="11" y="89"/>
                  <a:pt x="11" y="89"/>
                </a:cubicBezTo>
                <a:cubicBezTo>
                  <a:pt x="11" y="89"/>
                  <a:pt x="11" y="90"/>
                  <a:pt x="11" y="90"/>
                </a:cubicBezTo>
                <a:cubicBezTo>
                  <a:pt x="11" y="90"/>
                  <a:pt x="12" y="91"/>
                  <a:pt x="12" y="91"/>
                </a:cubicBezTo>
                <a:cubicBezTo>
                  <a:pt x="12" y="91"/>
                  <a:pt x="12" y="93"/>
                  <a:pt x="12" y="93"/>
                </a:cubicBezTo>
                <a:cubicBezTo>
                  <a:pt x="12" y="93"/>
                  <a:pt x="12" y="93"/>
                  <a:pt x="12" y="93"/>
                </a:cubicBezTo>
                <a:cubicBezTo>
                  <a:pt x="12" y="94"/>
                  <a:pt x="13" y="94"/>
                  <a:pt x="13" y="94"/>
                </a:cubicBezTo>
                <a:cubicBezTo>
                  <a:pt x="13" y="94"/>
                  <a:pt x="13" y="95"/>
                  <a:pt x="12" y="95"/>
                </a:cubicBezTo>
                <a:cubicBezTo>
                  <a:pt x="12" y="95"/>
                  <a:pt x="12" y="96"/>
                  <a:pt x="12" y="96"/>
                </a:cubicBezTo>
                <a:cubicBezTo>
                  <a:pt x="12" y="96"/>
                  <a:pt x="13" y="96"/>
                  <a:pt x="13" y="96"/>
                </a:cubicBezTo>
                <a:cubicBezTo>
                  <a:pt x="13" y="97"/>
                  <a:pt x="14" y="97"/>
                  <a:pt x="14" y="97"/>
                </a:cubicBezTo>
                <a:cubicBezTo>
                  <a:pt x="14" y="97"/>
                  <a:pt x="15" y="97"/>
                  <a:pt x="15" y="97"/>
                </a:cubicBezTo>
                <a:cubicBezTo>
                  <a:pt x="15" y="97"/>
                  <a:pt x="16" y="97"/>
                  <a:pt x="16" y="97"/>
                </a:cubicBezTo>
                <a:cubicBezTo>
                  <a:pt x="16" y="97"/>
                  <a:pt x="17" y="96"/>
                  <a:pt x="17" y="96"/>
                </a:cubicBezTo>
                <a:cubicBezTo>
                  <a:pt x="17" y="96"/>
                  <a:pt x="17" y="96"/>
                  <a:pt x="17" y="96"/>
                </a:cubicBezTo>
                <a:cubicBezTo>
                  <a:pt x="19" y="95"/>
                  <a:pt x="19" y="95"/>
                  <a:pt x="19" y="95"/>
                </a:cubicBezTo>
                <a:cubicBezTo>
                  <a:pt x="19" y="94"/>
                  <a:pt x="19" y="94"/>
                  <a:pt x="19" y="94"/>
                </a:cubicBezTo>
                <a:cubicBezTo>
                  <a:pt x="21" y="93"/>
                  <a:pt x="21" y="93"/>
                  <a:pt x="21" y="93"/>
                </a:cubicBezTo>
                <a:cubicBezTo>
                  <a:pt x="20" y="92"/>
                  <a:pt x="20" y="92"/>
                  <a:pt x="20" y="92"/>
                </a:cubicBezTo>
                <a:cubicBezTo>
                  <a:pt x="20" y="92"/>
                  <a:pt x="22" y="91"/>
                  <a:pt x="22" y="91"/>
                </a:cubicBezTo>
                <a:cubicBezTo>
                  <a:pt x="22" y="91"/>
                  <a:pt x="23" y="91"/>
                  <a:pt x="23" y="91"/>
                </a:cubicBezTo>
                <a:cubicBezTo>
                  <a:pt x="23" y="91"/>
                  <a:pt x="24" y="90"/>
                  <a:pt x="24" y="90"/>
                </a:cubicBezTo>
                <a:cubicBezTo>
                  <a:pt x="24" y="90"/>
                  <a:pt x="24" y="88"/>
                  <a:pt x="24" y="88"/>
                </a:cubicBezTo>
                <a:cubicBezTo>
                  <a:pt x="25" y="89"/>
                  <a:pt x="25" y="89"/>
                  <a:pt x="25" y="89"/>
                </a:cubicBezTo>
                <a:cubicBezTo>
                  <a:pt x="25" y="89"/>
                  <a:pt x="25" y="90"/>
                  <a:pt x="26" y="90"/>
                </a:cubicBezTo>
                <a:cubicBezTo>
                  <a:pt x="26" y="90"/>
                  <a:pt x="26" y="90"/>
                  <a:pt x="26" y="90"/>
                </a:cubicBezTo>
                <a:cubicBezTo>
                  <a:pt x="26" y="90"/>
                  <a:pt x="27" y="91"/>
                  <a:pt x="27" y="91"/>
                </a:cubicBezTo>
                <a:cubicBezTo>
                  <a:pt x="27" y="91"/>
                  <a:pt x="34" y="91"/>
                  <a:pt x="34" y="91"/>
                </a:cubicBezTo>
                <a:cubicBezTo>
                  <a:pt x="34" y="91"/>
                  <a:pt x="34" y="91"/>
                  <a:pt x="34" y="91"/>
                </a:cubicBezTo>
                <a:cubicBezTo>
                  <a:pt x="35" y="92"/>
                  <a:pt x="36" y="92"/>
                  <a:pt x="36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36" y="93"/>
                  <a:pt x="36" y="93"/>
                  <a:pt x="36" y="93"/>
                </a:cubicBezTo>
                <a:cubicBezTo>
                  <a:pt x="36" y="93"/>
                  <a:pt x="37" y="94"/>
                  <a:pt x="37" y="94"/>
                </a:cubicBezTo>
                <a:cubicBezTo>
                  <a:pt x="37" y="94"/>
                  <a:pt x="37" y="95"/>
                  <a:pt x="37" y="95"/>
                </a:cubicBezTo>
                <a:cubicBezTo>
                  <a:pt x="37" y="95"/>
                  <a:pt x="38" y="97"/>
                  <a:pt x="38" y="97"/>
                </a:cubicBezTo>
                <a:cubicBezTo>
                  <a:pt x="38" y="97"/>
                  <a:pt x="38" y="95"/>
                  <a:pt x="38" y="95"/>
                </a:cubicBezTo>
                <a:cubicBezTo>
                  <a:pt x="38" y="95"/>
                  <a:pt x="39" y="94"/>
                  <a:pt x="39" y="93"/>
                </a:cubicBezTo>
                <a:cubicBezTo>
                  <a:pt x="39" y="93"/>
                  <a:pt x="40" y="90"/>
                  <a:pt x="40" y="90"/>
                </a:cubicBezTo>
                <a:cubicBezTo>
                  <a:pt x="42" y="90"/>
                  <a:pt x="42" y="90"/>
                  <a:pt x="42" y="90"/>
                </a:cubicBezTo>
                <a:cubicBezTo>
                  <a:pt x="42" y="91"/>
                  <a:pt x="42" y="91"/>
                  <a:pt x="42" y="91"/>
                </a:cubicBezTo>
                <a:cubicBezTo>
                  <a:pt x="42" y="91"/>
                  <a:pt x="45" y="90"/>
                  <a:pt x="45" y="90"/>
                </a:cubicBezTo>
                <a:cubicBezTo>
                  <a:pt x="45" y="90"/>
                  <a:pt x="48" y="90"/>
                  <a:pt x="48" y="90"/>
                </a:cubicBezTo>
                <a:cubicBezTo>
                  <a:pt x="48" y="91"/>
                  <a:pt x="48" y="91"/>
                  <a:pt x="48" y="91"/>
                </a:cubicBezTo>
                <a:cubicBezTo>
                  <a:pt x="49" y="92"/>
                  <a:pt x="49" y="92"/>
                  <a:pt x="49" y="92"/>
                </a:cubicBezTo>
                <a:cubicBezTo>
                  <a:pt x="52" y="83"/>
                  <a:pt x="52" y="83"/>
                  <a:pt x="52" y="83"/>
                </a:cubicBezTo>
                <a:cubicBezTo>
                  <a:pt x="52" y="79"/>
                  <a:pt x="52" y="79"/>
                  <a:pt x="52" y="79"/>
                </a:cubicBezTo>
                <a:cubicBezTo>
                  <a:pt x="55" y="75"/>
                  <a:pt x="55" y="75"/>
                  <a:pt x="55" y="75"/>
                </a:cubicBezTo>
                <a:cubicBezTo>
                  <a:pt x="56" y="72"/>
                  <a:pt x="56" y="72"/>
                  <a:pt x="56" y="72"/>
                </a:cubicBezTo>
                <a:cubicBezTo>
                  <a:pt x="68" y="70"/>
                  <a:pt x="68" y="70"/>
                  <a:pt x="68" y="70"/>
                </a:cubicBezTo>
                <a:cubicBezTo>
                  <a:pt x="75" y="70"/>
                  <a:pt x="75" y="70"/>
                  <a:pt x="75" y="70"/>
                </a:cubicBezTo>
                <a:cubicBezTo>
                  <a:pt x="81" y="74"/>
                  <a:pt x="81" y="74"/>
                  <a:pt x="81" y="74"/>
                </a:cubicBezTo>
                <a:cubicBezTo>
                  <a:pt x="81" y="74"/>
                  <a:pt x="81" y="74"/>
                  <a:pt x="81" y="74"/>
                </a:cubicBezTo>
                <a:cubicBezTo>
                  <a:pt x="81" y="74"/>
                  <a:pt x="81" y="74"/>
                  <a:pt x="81" y="74"/>
                </a:cubicBezTo>
                <a:cubicBezTo>
                  <a:pt x="81" y="74"/>
                  <a:pt x="81" y="75"/>
                  <a:pt x="81" y="75"/>
                </a:cubicBezTo>
                <a:cubicBezTo>
                  <a:pt x="81" y="75"/>
                  <a:pt x="81" y="76"/>
                  <a:pt x="81" y="76"/>
                </a:cubicBezTo>
                <a:cubicBezTo>
                  <a:pt x="83" y="75"/>
                  <a:pt x="83" y="75"/>
                  <a:pt x="83" y="75"/>
                </a:cubicBezTo>
                <a:lnTo>
                  <a:pt x="81" y="73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0" name="Freeform 693">
            <a:extLst>
              <a:ext uri="{FF2B5EF4-FFF2-40B4-BE49-F238E27FC236}">
                <a16:creationId xmlns:a16="http://schemas.microsoft.com/office/drawing/2014/main" id="{0D143991-760B-52B7-7AED-42F99BD0CB1C}"/>
              </a:ext>
            </a:extLst>
          </p:cNvPr>
          <p:cNvSpPr>
            <a:spLocks noEditPoints="1"/>
          </p:cNvSpPr>
          <p:nvPr/>
        </p:nvSpPr>
        <p:spPr bwMode="auto">
          <a:xfrm>
            <a:off x="2036807" y="4463065"/>
            <a:ext cx="298972" cy="584385"/>
          </a:xfrm>
          <a:custGeom>
            <a:avLst/>
            <a:gdLst>
              <a:gd name="T0" fmla="*/ 38 w 140"/>
              <a:gd name="T1" fmla="*/ 308 h 310"/>
              <a:gd name="T2" fmla="*/ 46 w 140"/>
              <a:gd name="T3" fmla="*/ 299 h 310"/>
              <a:gd name="T4" fmla="*/ 64 w 140"/>
              <a:gd name="T5" fmla="*/ 307 h 310"/>
              <a:gd name="T6" fmla="*/ 62 w 140"/>
              <a:gd name="T7" fmla="*/ 308 h 310"/>
              <a:gd name="T8" fmla="*/ 65 w 140"/>
              <a:gd name="T9" fmla="*/ 307 h 310"/>
              <a:gd name="T10" fmla="*/ 68 w 140"/>
              <a:gd name="T11" fmla="*/ 307 h 310"/>
              <a:gd name="T12" fmla="*/ 135 w 140"/>
              <a:gd name="T13" fmla="*/ 30 h 310"/>
              <a:gd name="T14" fmla="*/ 130 w 140"/>
              <a:gd name="T15" fmla="*/ 40 h 310"/>
              <a:gd name="T16" fmla="*/ 118 w 140"/>
              <a:gd name="T17" fmla="*/ 45 h 310"/>
              <a:gd name="T18" fmla="*/ 107 w 140"/>
              <a:gd name="T19" fmla="*/ 39 h 310"/>
              <a:gd name="T20" fmla="*/ 108 w 140"/>
              <a:gd name="T21" fmla="*/ 25 h 310"/>
              <a:gd name="T22" fmla="*/ 79 w 140"/>
              <a:gd name="T23" fmla="*/ 7 h 310"/>
              <a:gd name="T24" fmla="*/ 63 w 140"/>
              <a:gd name="T25" fmla="*/ 4 h 310"/>
              <a:gd name="T26" fmla="*/ 46 w 140"/>
              <a:gd name="T27" fmla="*/ 7 h 310"/>
              <a:gd name="T28" fmla="*/ 36 w 140"/>
              <a:gd name="T29" fmla="*/ 26 h 310"/>
              <a:gd name="T30" fmla="*/ 33 w 140"/>
              <a:gd name="T31" fmla="*/ 43 h 310"/>
              <a:gd name="T32" fmla="*/ 26 w 140"/>
              <a:gd name="T33" fmla="*/ 58 h 310"/>
              <a:gd name="T34" fmla="*/ 23 w 140"/>
              <a:gd name="T35" fmla="*/ 74 h 310"/>
              <a:gd name="T36" fmla="*/ 22 w 140"/>
              <a:gd name="T37" fmla="*/ 84 h 310"/>
              <a:gd name="T38" fmla="*/ 26 w 140"/>
              <a:gd name="T39" fmla="*/ 99 h 310"/>
              <a:gd name="T40" fmla="*/ 22 w 140"/>
              <a:gd name="T41" fmla="*/ 112 h 310"/>
              <a:gd name="T42" fmla="*/ 18 w 140"/>
              <a:gd name="T43" fmla="*/ 120 h 310"/>
              <a:gd name="T44" fmla="*/ 16 w 140"/>
              <a:gd name="T45" fmla="*/ 128 h 310"/>
              <a:gd name="T46" fmla="*/ 18 w 140"/>
              <a:gd name="T47" fmla="*/ 140 h 310"/>
              <a:gd name="T48" fmla="*/ 12 w 140"/>
              <a:gd name="T49" fmla="*/ 153 h 310"/>
              <a:gd name="T50" fmla="*/ 11 w 140"/>
              <a:gd name="T51" fmla="*/ 163 h 310"/>
              <a:gd name="T52" fmla="*/ 10 w 140"/>
              <a:gd name="T53" fmla="*/ 174 h 310"/>
              <a:gd name="T54" fmla="*/ 13 w 140"/>
              <a:gd name="T55" fmla="*/ 185 h 310"/>
              <a:gd name="T56" fmla="*/ 16 w 140"/>
              <a:gd name="T57" fmla="*/ 195 h 310"/>
              <a:gd name="T58" fmla="*/ 15 w 140"/>
              <a:gd name="T59" fmla="*/ 203 h 310"/>
              <a:gd name="T60" fmla="*/ 12 w 140"/>
              <a:gd name="T61" fmla="*/ 213 h 310"/>
              <a:gd name="T62" fmla="*/ 8 w 140"/>
              <a:gd name="T63" fmla="*/ 224 h 310"/>
              <a:gd name="T64" fmla="*/ 8 w 140"/>
              <a:gd name="T65" fmla="*/ 233 h 310"/>
              <a:gd name="T66" fmla="*/ 0 w 140"/>
              <a:gd name="T67" fmla="*/ 253 h 310"/>
              <a:gd name="T68" fmla="*/ 7 w 140"/>
              <a:gd name="T69" fmla="*/ 258 h 310"/>
              <a:gd name="T70" fmla="*/ 8 w 140"/>
              <a:gd name="T71" fmla="*/ 267 h 310"/>
              <a:gd name="T72" fmla="*/ 26 w 140"/>
              <a:gd name="T73" fmla="*/ 274 h 310"/>
              <a:gd name="T74" fmla="*/ 28 w 140"/>
              <a:gd name="T75" fmla="*/ 269 h 310"/>
              <a:gd name="T76" fmla="*/ 33 w 140"/>
              <a:gd name="T77" fmla="*/ 255 h 310"/>
              <a:gd name="T78" fmla="*/ 41 w 140"/>
              <a:gd name="T79" fmla="*/ 247 h 310"/>
              <a:gd name="T80" fmla="*/ 44 w 140"/>
              <a:gd name="T81" fmla="*/ 239 h 310"/>
              <a:gd name="T82" fmla="*/ 53 w 140"/>
              <a:gd name="T83" fmla="*/ 231 h 310"/>
              <a:gd name="T84" fmla="*/ 44 w 140"/>
              <a:gd name="T85" fmla="*/ 216 h 310"/>
              <a:gd name="T86" fmla="*/ 49 w 140"/>
              <a:gd name="T87" fmla="*/ 202 h 310"/>
              <a:gd name="T88" fmla="*/ 55 w 140"/>
              <a:gd name="T89" fmla="*/ 198 h 310"/>
              <a:gd name="T90" fmla="*/ 58 w 140"/>
              <a:gd name="T91" fmla="*/ 186 h 310"/>
              <a:gd name="T92" fmla="*/ 60 w 140"/>
              <a:gd name="T93" fmla="*/ 176 h 310"/>
              <a:gd name="T94" fmla="*/ 69 w 140"/>
              <a:gd name="T95" fmla="*/ 178 h 310"/>
              <a:gd name="T96" fmla="*/ 67 w 140"/>
              <a:gd name="T97" fmla="*/ 174 h 310"/>
              <a:gd name="T98" fmla="*/ 59 w 140"/>
              <a:gd name="T99" fmla="*/ 159 h 310"/>
              <a:gd name="T100" fmla="*/ 78 w 140"/>
              <a:gd name="T101" fmla="*/ 157 h 310"/>
              <a:gd name="T102" fmla="*/ 80 w 140"/>
              <a:gd name="T103" fmla="*/ 145 h 310"/>
              <a:gd name="T104" fmla="*/ 102 w 140"/>
              <a:gd name="T105" fmla="*/ 139 h 310"/>
              <a:gd name="T106" fmla="*/ 114 w 140"/>
              <a:gd name="T107" fmla="*/ 114 h 310"/>
              <a:gd name="T108" fmla="*/ 106 w 140"/>
              <a:gd name="T109" fmla="*/ 92 h 310"/>
              <a:gd name="T110" fmla="*/ 108 w 140"/>
              <a:gd name="T111" fmla="*/ 81 h 310"/>
              <a:gd name="T112" fmla="*/ 110 w 140"/>
              <a:gd name="T113" fmla="*/ 71 h 310"/>
              <a:gd name="T114" fmla="*/ 120 w 140"/>
              <a:gd name="T115" fmla="*/ 58 h 310"/>
              <a:gd name="T116" fmla="*/ 128 w 140"/>
              <a:gd name="T117" fmla="*/ 49 h 310"/>
              <a:gd name="T118" fmla="*/ 136 w 140"/>
              <a:gd name="T119" fmla="*/ 43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0" h="310">
                <a:moveTo>
                  <a:pt x="59" y="306"/>
                </a:moveTo>
                <a:cubicBezTo>
                  <a:pt x="59" y="306"/>
                  <a:pt x="58" y="307"/>
                  <a:pt x="58" y="307"/>
                </a:cubicBezTo>
                <a:cubicBezTo>
                  <a:pt x="58" y="308"/>
                  <a:pt x="58" y="308"/>
                  <a:pt x="57" y="308"/>
                </a:cubicBezTo>
                <a:cubicBezTo>
                  <a:pt x="57" y="309"/>
                  <a:pt x="56" y="309"/>
                  <a:pt x="56" y="309"/>
                </a:cubicBezTo>
                <a:cubicBezTo>
                  <a:pt x="56" y="309"/>
                  <a:pt x="55" y="309"/>
                  <a:pt x="55" y="309"/>
                </a:cubicBezTo>
                <a:cubicBezTo>
                  <a:pt x="55" y="309"/>
                  <a:pt x="55" y="308"/>
                  <a:pt x="54" y="308"/>
                </a:cubicBezTo>
                <a:cubicBezTo>
                  <a:pt x="54" y="309"/>
                  <a:pt x="53" y="309"/>
                  <a:pt x="53" y="309"/>
                </a:cubicBezTo>
                <a:cubicBezTo>
                  <a:pt x="53" y="309"/>
                  <a:pt x="52" y="309"/>
                  <a:pt x="51" y="309"/>
                </a:cubicBezTo>
                <a:cubicBezTo>
                  <a:pt x="51" y="309"/>
                  <a:pt x="50" y="310"/>
                  <a:pt x="50" y="310"/>
                </a:cubicBezTo>
                <a:cubicBezTo>
                  <a:pt x="49" y="310"/>
                  <a:pt x="49" y="310"/>
                  <a:pt x="49" y="310"/>
                </a:cubicBezTo>
                <a:cubicBezTo>
                  <a:pt x="49" y="310"/>
                  <a:pt x="47" y="309"/>
                  <a:pt x="47" y="309"/>
                </a:cubicBezTo>
                <a:cubicBezTo>
                  <a:pt x="47" y="309"/>
                  <a:pt x="46" y="309"/>
                  <a:pt x="46" y="309"/>
                </a:cubicBezTo>
                <a:cubicBezTo>
                  <a:pt x="46" y="308"/>
                  <a:pt x="45" y="308"/>
                  <a:pt x="44" y="308"/>
                </a:cubicBezTo>
                <a:cubicBezTo>
                  <a:pt x="44" y="308"/>
                  <a:pt x="43" y="308"/>
                  <a:pt x="43" y="308"/>
                </a:cubicBezTo>
                <a:cubicBezTo>
                  <a:pt x="43" y="308"/>
                  <a:pt x="42" y="308"/>
                  <a:pt x="41" y="308"/>
                </a:cubicBezTo>
                <a:cubicBezTo>
                  <a:pt x="40" y="308"/>
                  <a:pt x="38" y="308"/>
                  <a:pt x="38" y="308"/>
                </a:cubicBezTo>
                <a:cubicBezTo>
                  <a:pt x="38" y="307"/>
                  <a:pt x="37" y="307"/>
                  <a:pt x="37" y="307"/>
                </a:cubicBezTo>
                <a:cubicBezTo>
                  <a:pt x="36" y="307"/>
                  <a:pt x="35" y="307"/>
                  <a:pt x="35" y="308"/>
                </a:cubicBezTo>
                <a:cubicBezTo>
                  <a:pt x="35" y="308"/>
                  <a:pt x="35" y="308"/>
                  <a:pt x="34" y="308"/>
                </a:cubicBezTo>
                <a:cubicBezTo>
                  <a:pt x="34" y="281"/>
                  <a:pt x="34" y="281"/>
                  <a:pt x="34" y="281"/>
                </a:cubicBezTo>
                <a:cubicBezTo>
                  <a:pt x="35" y="282"/>
                  <a:pt x="37" y="285"/>
                  <a:pt x="37" y="285"/>
                </a:cubicBezTo>
                <a:cubicBezTo>
                  <a:pt x="37" y="285"/>
                  <a:pt x="36" y="286"/>
                  <a:pt x="36" y="286"/>
                </a:cubicBezTo>
                <a:cubicBezTo>
                  <a:pt x="35" y="287"/>
                  <a:pt x="35" y="288"/>
                  <a:pt x="35" y="288"/>
                </a:cubicBezTo>
                <a:cubicBezTo>
                  <a:pt x="35" y="288"/>
                  <a:pt x="36" y="289"/>
                  <a:pt x="36" y="289"/>
                </a:cubicBezTo>
                <a:cubicBezTo>
                  <a:pt x="36" y="289"/>
                  <a:pt x="38" y="289"/>
                  <a:pt x="38" y="289"/>
                </a:cubicBezTo>
                <a:cubicBezTo>
                  <a:pt x="38" y="290"/>
                  <a:pt x="38" y="290"/>
                  <a:pt x="38" y="291"/>
                </a:cubicBezTo>
                <a:cubicBezTo>
                  <a:pt x="38" y="291"/>
                  <a:pt x="39" y="293"/>
                  <a:pt x="39" y="293"/>
                </a:cubicBezTo>
                <a:cubicBezTo>
                  <a:pt x="40" y="293"/>
                  <a:pt x="41" y="295"/>
                  <a:pt x="41" y="295"/>
                </a:cubicBezTo>
                <a:cubicBezTo>
                  <a:pt x="41" y="295"/>
                  <a:pt x="42" y="295"/>
                  <a:pt x="42" y="295"/>
                </a:cubicBezTo>
                <a:cubicBezTo>
                  <a:pt x="42" y="296"/>
                  <a:pt x="42" y="296"/>
                  <a:pt x="42" y="296"/>
                </a:cubicBezTo>
                <a:cubicBezTo>
                  <a:pt x="42" y="296"/>
                  <a:pt x="44" y="298"/>
                  <a:pt x="44" y="298"/>
                </a:cubicBezTo>
                <a:cubicBezTo>
                  <a:pt x="45" y="298"/>
                  <a:pt x="45" y="299"/>
                  <a:pt x="46" y="299"/>
                </a:cubicBezTo>
                <a:cubicBezTo>
                  <a:pt x="46" y="299"/>
                  <a:pt x="47" y="300"/>
                  <a:pt x="47" y="300"/>
                </a:cubicBezTo>
                <a:cubicBezTo>
                  <a:pt x="47" y="300"/>
                  <a:pt x="47" y="300"/>
                  <a:pt x="48" y="301"/>
                </a:cubicBezTo>
                <a:cubicBezTo>
                  <a:pt x="48" y="301"/>
                  <a:pt x="49" y="302"/>
                  <a:pt x="49" y="302"/>
                </a:cubicBezTo>
                <a:cubicBezTo>
                  <a:pt x="49" y="302"/>
                  <a:pt x="49" y="303"/>
                  <a:pt x="50" y="303"/>
                </a:cubicBezTo>
                <a:cubicBezTo>
                  <a:pt x="50" y="303"/>
                  <a:pt x="52" y="304"/>
                  <a:pt x="53" y="305"/>
                </a:cubicBezTo>
                <a:cubicBezTo>
                  <a:pt x="53" y="305"/>
                  <a:pt x="54" y="305"/>
                  <a:pt x="55" y="305"/>
                </a:cubicBezTo>
                <a:cubicBezTo>
                  <a:pt x="55" y="305"/>
                  <a:pt x="56" y="305"/>
                  <a:pt x="57" y="305"/>
                </a:cubicBezTo>
                <a:cubicBezTo>
                  <a:pt x="57" y="305"/>
                  <a:pt x="58" y="305"/>
                  <a:pt x="58" y="305"/>
                </a:cubicBezTo>
                <a:cubicBezTo>
                  <a:pt x="58" y="305"/>
                  <a:pt x="59" y="305"/>
                  <a:pt x="59" y="306"/>
                </a:cubicBezTo>
                <a:close/>
                <a:moveTo>
                  <a:pt x="68" y="306"/>
                </a:moveTo>
                <a:cubicBezTo>
                  <a:pt x="68" y="306"/>
                  <a:pt x="68" y="306"/>
                  <a:pt x="68" y="306"/>
                </a:cubicBezTo>
                <a:cubicBezTo>
                  <a:pt x="67" y="306"/>
                  <a:pt x="66" y="306"/>
                  <a:pt x="66" y="306"/>
                </a:cubicBezTo>
                <a:cubicBezTo>
                  <a:pt x="65" y="306"/>
                  <a:pt x="65" y="306"/>
                  <a:pt x="65" y="306"/>
                </a:cubicBezTo>
                <a:cubicBezTo>
                  <a:pt x="65" y="306"/>
                  <a:pt x="65" y="306"/>
                  <a:pt x="65" y="306"/>
                </a:cubicBezTo>
                <a:cubicBezTo>
                  <a:pt x="64" y="306"/>
                  <a:pt x="64" y="307"/>
                  <a:pt x="64" y="307"/>
                </a:cubicBezTo>
                <a:cubicBezTo>
                  <a:pt x="64" y="307"/>
                  <a:pt x="64" y="307"/>
                  <a:pt x="64" y="307"/>
                </a:cubicBezTo>
                <a:cubicBezTo>
                  <a:pt x="64" y="307"/>
                  <a:pt x="64" y="307"/>
                  <a:pt x="64" y="307"/>
                </a:cubicBezTo>
                <a:cubicBezTo>
                  <a:pt x="64" y="307"/>
                  <a:pt x="64" y="307"/>
                  <a:pt x="64" y="307"/>
                </a:cubicBezTo>
                <a:cubicBezTo>
                  <a:pt x="64" y="307"/>
                  <a:pt x="64" y="307"/>
                  <a:pt x="64" y="307"/>
                </a:cubicBezTo>
                <a:cubicBezTo>
                  <a:pt x="64" y="307"/>
                  <a:pt x="64" y="306"/>
                  <a:pt x="63" y="306"/>
                </a:cubicBezTo>
                <a:cubicBezTo>
                  <a:pt x="63" y="306"/>
                  <a:pt x="63" y="306"/>
                  <a:pt x="63" y="306"/>
                </a:cubicBezTo>
                <a:cubicBezTo>
                  <a:pt x="63" y="307"/>
                  <a:pt x="63" y="307"/>
                  <a:pt x="63" y="307"/>
                </a:cubicBezTo>
                <a:cubicBezTo>
                  <a:pt x="63" y="307"/>
                  <a:pt x="63" y="307"/>
                  <a:pt x="63" y="307"/>
                </a:cubicBezTo>
                <a:cubicBezTo>
                  <a:pt x="63" y="307"/>
                  <a:pt x="63" y="307"/>
                  <a:pt x="63" y="307"/>
                </a:cubicBezTo>
                <a:cubicBezTo>
                  <a:pt x="63" y="307"/>
                  <a:pt x="62" y="307"/>
                  <a:pt x="62" y="307"/>
                </a:cubicBezTo>
                <a:cubicBezTo>
                  <a:pt x="62" y="307"/>
                  <a:pt x="62" y="307"/>
                  <a:pt x="62" y="307"/>
                </a:cubicBezTo>
                <a:cubicBezTo>
                  <a:pt x="62" y="307"/>
                  <a:pt x="62" y="307"/>
                  <a:pt x="62" y="307"/>
                </a:cubicBezTo>
                <a:cubicBezTo>
                  <a:pt x="62" y="307"/>
                  <a:pt x="62" y="308"/>
                  <a:pt x="62" y="308"/>
                </a:cubicBezTo>
                <a:cubicBezTo>
                  <a:pt x="62" y="308"/>
                  <a:pt x="62" y="308"/>
                  <a:pt x="62" y="308"/>
                </a:cubicBezTo>
                <a:cubicBezTo>
                  <a:pt x="62" y="308"/>
                  <a:pt x="62" y="308"/>
                  <a:pt x="62" y="308"/>
                </a:cubicBezTo>
                <a:cubicBezTo>
                  <a:pt x="62" y="308"/>
                  <a:pt x="62" y="308"/>
                  <a:pt x="62" y="308"/>
                </a:cubicBezTo>
                <a:cubicBezTo>
                  <a:pt x="62" y="308"/>
                  <a:pt x="62" y="308"/>
                  <a:pt x="62" y="308"/>
                </a:cubicBezTo>
                <a:cubicBezTo>
                  <a:pt x="63" y="308"/>
                  <a:pt x="63" y="308"/>
                  <a:pt x="63" y="308"/>
                </a:cubicBezTo>
                <a:cubicBezTo>
                  <a:pt x="63" y="308"/>
                  <a:pt x="63" y="308"/>
                  <a:pt x="63" y="308"/>
                </a:cubicBezTo>
                <a:cubicBezTo>
                  <a:pt x="63" y="308"/>
                  <a:pt x="63" y="308"/>
                  <a:pt x="63" y="308"/>
                </a:cubicBezTo>
                <a:cubicBezTo>
                  <a:pt x="63" y="308"/>
                  <a:pt x="63" y="308"/>
                  <a:pt x="63" y="308"/>
                </a:cubicBezTo>
                <a:cubicBezTo>
                  <a:pt x="63" y="308"/>
                  <a:pt x="63" y="308"/>
                  <a:pt x="63" y="308"/>
                </a:cubicBezTo>
                <a:cubicBezTo>
                  <a:pt x="64" y="308"/>
                  <a:pt x="64" y="308"/>
                  <a:pt x="64" y="308"/>
                </a:cubicBezTo>
                <a:cubicBezTo>
                  <a:pt x="64" y="308"/>
                  <a:pt x="64" y="308"/>
                  <a:pt x="64" y="308"/>
                </a:cubicBezTo>
                <a:cubicBezTo>
                  <a:pt x="64" y="308"/>
                  <a:pt x="64" y="308"/>
                  <a:pt x="65" y="308"/>
                </a:cubicBezTo>
                <a:cubicBezTo>
                  <a:pt x="65" y="308"/>
                  <a:pt x="65" y="308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6" y="308"/>
                  <a:pt x="66" y="308"/>
                  <a:pt x="66" y="307"/>
                </a:cubicBezTo>
                <a:cubicBezTo>
                  <a:pt x="66" y="307"/>
                  <a:pt x="66" y="307"/>
                  <a:pt x="66" y="307"/>
                </a:cubicBezTo>
                <a:cubicBezTo>
                  <a:pt x="66" y="307"/>
                  <a:pt x="66" y="307"/>
                  <a:pt x="66" y="307"/>
                </a:cubicBezTo>
                <a:cubicBezTo>
                  <a:pt x="66" y="307"/>
                  <a:pt x="66" y="307"/>
                  <a:pt x="66" y="307"/>
                </a:cubicBezTo>
                <a:cubicBezTo>
                  <a:pt x="67" y="307"/>
                  <a:pt x="67" y="307"/>
                  <a:pt x="67" y="307"/>
                </a:cubicBezTo>
                <a:cubicBezTo>
                  <a:pt x="67" y="307"/>
                  <a:pt x="67" y="307"/>
                  <a:pt x="67" y="307"/>
                </a:cubicBezTo>
                <a:cubicBezTo>
                  <a:pt x="67" y="307"/>
                  <a:pt x="67" y="307"/>
                  <a:pt x="67" y="307"/>
                </a:cubicBezTo>
                <a:cubicBezTo>
                  <a:pt x="67" y="307"/>
                  <a:pt x="67" y="307"/>
                  <a:pt x="67" y="307"/>
                </a:cubicBezTo>
                <a:cubicBezTo>
                  <a:pt x="67" y="307"/>
                  <a:pt x="67" y="307"/>
                  <a:pt x="67" y="307"/>
                </a:cubicBezTo>
                <a:cubicBezTo>
                  <a:pt x="67" y="307"/>
                  <a:pt x="67" y="307"/>
                  <a:pt x="67" y="307"/>
                </a:cubicBezTo>
                <a:cubicBezTo>
                  <a:pt x="68" y="307"/>
                  <a:pt x="68" y="307"/>
                  <a:pt x="68" y="307"/>
                </a:cubicBezTo>
                <a:cubicBezTo>
                  <a:pt x="68" y="307"/>
                  <a:pt x="68" y="307"/>
                  <a:pt x="68" y="307"/>
                </a:cubicBezTo>
                <a:cubicBezTo>
                  <a:pt x="68" y="307"/>
                  <a:pt x="68" y="307"/>
                  <a:pt x="68" y="307"/>
                </a:cubicBezTo>
                <a:cubicBezTo>
                  <a:pt x="68" y="307"/>
                  <a:pt x="68" y="307"/>
                  <a:pt x="68" y="307"/>
                </a:cubicBezTo>
                <a:cubicBezTo>
                  <a:pt x="68" y="307"/>
                  <a:pt x="68" y="307"/>
                  <a:pt x="68" y="307"/>
                </a:cubicBezTo>
                <a:cubicBezTo>
                  <a:pt x="68" y="307"/>
                  <a:pt x="68" y="307"/>
                  <a:pt x="68" y="307"/>
                </a:cubicBezTo>
                <a:cubicBezTo>
                  <a:pt x="68" y="306"/>
                  <a:pt x="68" y="306"/>
                  <a:pt x="68" y="306"/>
                </a:cubicBezTo>
                <a:close/>
                <a:moveTo>
                  <a:pt x="139" y="37"/>
                </a:moveTo>
                <a:cubicBezTo>
                  <a:pt x="139" y="37"/>
                  <a:pt x="140" y="37"/>
                  <a:pt x="140" y="36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140" y="36"/>
                  <a:pt x="140" y="35"/>
                  <a:pt x="140" y="35"/>
                </a:cubicBezTo>
                <a:cubicBezTo>
                  <a:pt x="140" y="35"/>
                  <a:pt x="139" y="34"/>
                  <a:pt x="139" y="34"/>
                </a:cubicBezTo>
                <a:cubicBezTo>
                  <a:pt x="139" y="34"/>
                  <a:pt x="139" y="33"/>
                  <a:pt x="139" y="33"/>
                </a:cubicBezTo>
                <a:cubicBezTo>
                  <a:pt x="138" y="33"/>
                  <a:pt x="138" y="32"/>
                  <a:pt x="138" y="32"/>
                </a:cubicBezTo>
                <a:cubicBezTo>
                  <a:pt x="138" y="32"/>
                  <a:pt x="138" y="31"/>
                  <a:pt x="138" y="31"/>
                </a:cubicBezTo>
                <a:cubicBezTo>
                  <a:pt x="138" y="30"/>
                  <a:pt x="138" y="30"/>
                  <a:pt x="138" y="30"/>
                </a:cubicBezTo>
                <a:cubicBezTo>
                  <a:pt x="138" y="30"/>
                  <a:pt x="138" y="30"/>
                  <a:pt x="137" y="30"/>
                </a:cubicBezTo>
                <a:cubicBezTo>
                  <a:pt x="137" y="30"/>
                  <a:pt x="137" y="30"/>
                  <a:pt x="137" y="30"/>
                </a:cubicBezTo>
                <a:cubicBezTo>
                  <a:pt x="137" y="30"/>
                  <a:pt x="137" y="29"/>
                  <a:pt x="137" y="29"/>
                </a:cubicBezTo>
                <a:cubicBezTo>
                  <a:pt x="137" y="29"/>
                  <a:pt x="136" y="29"/>
                  <a:pt x="136" y="29"/>
                </a:cubicBezTo>
                <a:cubicBezTo>
                  <a:pt x="136" y="30"/>
                  <a:pt x="136" y="30"/>
                  <a:pt x="136" y="30"/>
                </a:cubicBezTo>
                <a:cubicBezTo>
                  <a:pt x="135" y="30"/>
                  <a:pt x="135" y="30"/>
                  <a:pt x="135" y="30"/>
                </a:cubicBezTo>
                <a:cubicBezTo>
                  <a:pt x="134" y="31"/>
                  <a:pt x="134" y="31"/>
                  <a:pt x="134" y="31"/>
                </a:cubicBezTo>
                <a:cubicBezTo>
                  <a:pt x="134" y="30"/>
                  <a:pt x="134" y="30"/>
                  <a:pt x="134" y="30"/>
                </a:cubicBezTo>
                <a:cubicBezTo>
                  <a:pt x="133" y="30"/>
                  <a:pt x="133" y="30"/>
                  <a:pt x="133" y="30"/>
                </a:cubicBezTo>
                <a:cubicBezTo>
                  <a:pt x="133" y="30"/>
                  <a:pt x="133" y="30"/>
                  <a:pt x="133" y="30"/>
                </a:cubicBezTo>
                <a:cubicBezTo>
                  <a:pt x="133" y="30"/>
                  <a:pt x="133" y="31"/>
                  <a:pt x="133" y="31"/>
                </a:cubicBezTo>
                <a:cubicBezTo>
                  <a:pt x="133" y="31"/>
                  <a:pt x="133" y="31"/>
                  <a:pt x="133" y="31"/>
                </a:cubicBezTo>
                <a:cubicBezTo>
                  <a:pt x="133" y="31"/>
                  <a:pt x="133" y="32"/>
                  <a:pt x="133" y="32"/>
                </a:cubicBezTo>
                <a:cubicBezTo>
                  <a:pt x="133" y="32"/>
                  <a:pt x="133" y="33"/>
                  <a:pt x="133" y="33"/>
                </a:cubicBezTo>
                <a:cubicBezTo>
                  <a:pt x="133" y="33"/>
                  <a:pt x="133" y="33"/>
                  <a:pt x="133" y="33"/>
                </a:cubicBezTo>
                <a:cubicBezTo>
                  <a:pt x="133" y="33"/>
                  <a:pt x="133" y="34"/>
                  <a:pt x="133" y="34"/>
                </a:cubicBezTo>
                <a:cubicBezTo>
                  <a:pt x="133" y="34"/>
                  <a:pt x="133" y="35"/>
                  <a:pt x="133" y="35"/>
                </a:cubicBezTo>
                <a:cubicBezTo>
                  <a:pt x="132" y="38"/>
                  <a:pt x="132" y="38"/>
                  <a:pt x="132" y="38"/>
                </a:cubicBezTo>
                <a:cubicBezTo>
                  <a:pt x="131" y="38"/>
                  <a:pt x="131" y="38"/>
                  <a:pt x="131" y="38"/>
                </a:cubicBezTo>
                <a:cubicBezTo>
                  <a:pt x="131" y="38"/>
                  <a:pt x="131" y="38"/>
                  <a:pt x="130" y="39"/>
                </a:cubicBezTo>
                <a:cubicBezTo>
                  <a:pt x="130" y="39"/>
                  <a:pt x="131" y="39"/>
                  <a:pt x="130" y="39"/>
                </a:cubicBezTo>
                <a:cubicBezTo>
                  <a:pt x="130" y="39"/>
                  <a:pt x="130" y="39"/>
                  <a:pt x="130" y="40"/>
                </a:cubicBezTo>
                <a:cubicBezTo>
                  <a:pt x="129" y="40"/>
                  <a:pt x="129" y="40"/>
                  <a:pt x="129" y="40"/>
                </a:cubicBezTo>
                <a:cubicBezTo>
                  <a:pt x="129" y="40"/>
                  <a:pt x="128" y="40"/>
                  <a:pt x="128" y="41"/>
                </a:cubicBezTo>
                <a:cubicBezTo>
                  <a:pt x="128" y="41"/>
                  <a:pt x="127" y="41"/>
                  <a:pt x="127" y="41"/>
                </a:cubicBezTo>
                <a:cubicBezTo>
                  <a:pt x="127" y="42"/>
                  <a:pt x="127" y="42"/>
                  <a:pt x="127" y="42"/>
                </a:cubicBezTo>
                <a:cubicBezTo>
                  <a:pt x="127" y="42"/>
                  <a:pt x="126" y="42"/>
                  <a:pt x="126" y="42"/>
                </a:cubicBezTo>
                <a:cubicBezTo>
                  <a:pt x="126" y="42"/>
                  <a:pt x="126" y="43"/>
                  <a:pt x="126" y="43"/>
                </a:cubicBezTo>
                <a:cubicBezTo>
                  <a:pt x="126" y="43"/>
                  <a:pt x="126" y="44"/>
                  <a:pt x="126" y="44"/>
                </a:cubicBezTo>
                <a:cubicBezTo>
                  <a:pt x="126" y="44"/>
                  <a:pt x="125" y="44"/>
                  <a:pt x="125" y="44"/>
                </a:cubicBezTo>
                <a:cubicBezTo>
                  <a:pt x="125" y="44"/>
                  <a:pt x="124" y="44"/>
                  <a:pt x="124" y="44"/>
                </a:cubicBezTo>
                <a:cubicBezTo>
                  <a:pt x="124" y="44"/>
                  <a:pt x="123" y="44"/>
                  <a:pt x="123" y="43"/>
                </a:cubicBezTo>
                <a:cubicBezTo>
                  <a:pt x="123" y="43"/>
                  <a:pt x="122" y="43"/>
                  <a:pt x="122" y="43"/>
                </a:cubicBezTo>
                <a:cubicBezTo>
                  <a:pt x="122" y="43"/>
                  <a:pt x="121" y="44"/>
                  <a:pt x="121" y="44"/>
                </a:cubicBezTo>
                <a:cubicBezTo>
                  <a:pt x="121" y="44"/>
                  <a:pt x="121" y="45"/>
                  <a:pt x="120" y="45"/>
                </a:cubicBezTo>
                <a:cubicBezTo>
                  <a:pt x="120" y="45"/>
                  <a:pt x="120" y="45"/>
                  <a:pt x="120" y="45"/>
                </a:cubicBezTo>
                <a:cubicBezTo>
                  <a:pt x="120" y="45"/>
                  <a:pt x="119" y="44"/>
                  <a:pt x="119" y="44"/>
                </a:cubicBezTo>
                <a:cubicBezTo>
                  <a:pt x="119" y="44"/>
                  <a:pt x="118" y="45"/>
                  <a:pt x="118" y="45"/>
                </a:cubicBezTo>
                <a:cubicBezTo>
                  <a:pt x="118" y="45"/>
                  <a:pt x="117" y="45"/>
                  <a:pt x="117" y="44"/>
                </a:cubicBezTo>
                <a:cubicBezTo>
                  <a:pt x="117" y="44"/>
                  <a:pt x="117" y="44"/>
                  <a:pt x="117" y="44"/>
                </a:cubicBezTo>
                <a:cubicBezTo>
                  <a:pt x="116" y="45"/>
                  <a:pt x="116" y="45"/>
                  <a:pt x="116" y="45"/>
                </a:cubicBezTo>
                <a:cubicBezTo>
                  <a:pt x="115" y="45"/>
                  <a:pt x="115" y="45"/>
                  <a:pt x="115" y="45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05" y="43"/>
                  <a:pt x="105" y="43"/>
                  <a:pt x="105" y="43"/>
                </a:cubicBezTo>
                <a:cubicBezTo>
                  <a:pt x="105" y="43"/>
                  <a:pt x="105" y="43"/>
                  <a:pt x="105" y="43"/>
                </a:cubicBezTo>
                <a:cubicBezTo>
                  <a:pt x="105" y="43"/>
                  <a:pt x="104" y="42"/>
                  <a:pt x="104" y="42"/>
                </a:cubicBezTo>
                <a:cubicBezTo>
                  <a:pt x="104" y="42"/>
                  <a:pt x="105" y="42"/>
                  <a:pt x="105" y="42"/>
                </a:cubicBezTo>
                <a:cubicBezTo>
                  <a:pt x="105" y="42"/>
                  <a:pt x="105" y="41"/>
                  <a:pt x="105" y="41"/>
                </a:cubicBezTo>
                <a:cubicBezTo>
                  <a:pt x="105" y="41"/>
                  <a:pt x="106" y="41"/>
                  <a:pt x="106" y="41"/>
                </a:cubicBezTo>
                <a:cubicBezTo>
                  <a:pt x="106" y="40"/>
                  <a:pt x="106" y="40"/>
                  <a:pt x="106" y="40"/>
                </a:cubicBezTo>
                <a:cubicBezTo>
                  <a:pt x="106" y="40"/>
                  <a:pt x="106" y="40"/>
                  <a:pt x="106" y="40"/>
                </a:cubicBezTo>
                <a:cubicBezTo>
                  <a:pt x="106" y="40"/>
                  <a:pt x="107" y="40"/>
                  <a:pt x="107" y="40"/>
                </a:cubicBezTo>
                <a:cubicBezTo>
                  <a:pt x="107" y="40"/>
                  <a:pt x="107" y="40"/>
                  <a:pt x="107" y="40"/>
                </a:cubicBezTo>
                <a:cubicBezTo>
                  <a:pt x="107" y="40"/>
                  <a:pt x="107" y="39"/>
                  <a:pt x="107" y="39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107" y="39"/>
                  <a:pt x="107" y="38"/>
                  <a:pt x="108" y="38"/>
                </a:cubicBezTo>
                <a:cubicBezTo>
                  <a:pt x="108" y="38"/>
                  <a:pt x="108" y="38"/>
                  <a:pt x="108" y="38"/>
                </a:cubicBezTo>
                <a:cubicBezTo>
                  <a:pt x="108" y="36"/>
                  <a:pt x="108" y="36"/>
                  <a:pt x="108" y="36"/>
                </a:cubicBezTo>
                <a:cubicBezTo>
                  <a:pt x="108" y="36"/>
                  <a:pt x="108" y="35"/>
                  <a:pt x="108" y="35"/>
                </a:cubicBezTo>
                <a:cubicBezTo>
                  <a:pt x="108" y="35"/>
                  <a:pt x="108" y="35"/>
                  <a:pt x="108" y="35"/>
                </a:cubicBezTo>
                <a:cubicBezTo>
                  <a:pt x="108" y="35"/>
                  <a:pt x="108" y="35"/>
                  <a:pt x="108" y="34"/>
                </a:cubicBezTo>
                <a:cubicBezTo>
                  <a:pt x="108" y="34"/>
                  <a:pt x="108" y="34"/>
                  <a:pt x="108" y="34"/>
                </a:cubicBezTo>
                <a:cubicBezTo>
                  <a:pt x="108" y="34"/>
                  <a:pt x="110" y="33"/>
                  <a:pt x="110" y="33"/>
                </a:cubicBezTo>
                <a:cubicBezTo>
                  <a:pt x="110" y="33"/>
                  <a:pt x="110" y="32"/>
                  <a:pt x="110" y="32"/>
                </a:cubicBezTo>
                <a:cubicBezTo>
                  <a:pt x="110" y="32"/>
                  <a:pt x="111" y="32"/>
                  <a:pt x="111" y="32"/>
                </a:cubicBezTo>
                <a:cubicBezTo>
                  <a:pt x="111" y="32"/>
                  <a:pt x="111" y="31"/>
                  <a:pt x="111" y="31"/>
                </a:cubicBezTo>
                <a:cubicBezTo>
                  <a:pt x="112" y="29"/>
                  <a:pt x="112" y="29"/>
                  <a:pt x="112" y="29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110" y="26"/>
                  <a:pt x="110" y="26"/>
                  <a:pt x="110" y="26"/>
                </a:cubicBezTo>
                <a:cubicBezTo>
                  <a:pt x="108" y="25"/>
                  <a:pt x="108" y="25"/>
                  <a:pt x="108" y="25"/>
                </a:cubicBezTo>
                <a:cubicBezTo>
                  <a:pt x="107" y="25"/>
                  <a:pt x="107" y="25"/>
                  <a:pt x="107" y="25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105" y="24"/>
                  <a:pt x="105" y="24"/>
                  <a:pt x="105" y="24"/>
                </a:cubicBezTo>
                <a:cubicBezTo>
                  <a:pt x="101" y="22"/>
                  <a:pt x="101" y="22"/>
                  <a:pt x="101" y="22"/>
                </a:cubicBezTo>
                <a:cubicBezTo>
                  <a:pt x="99" y="20"/>
                  <a:pt x="99" y="20"/>
                  <a:pt x="99" y="20"/>
                </a:cubicBezTo>
                <a:cubicBezTo>
                  <a:pt x="95" y="18"/>
                  <a:pt x="95" y="18"/>
                  <a:pt x="95" y="18"/>
                </a:cubicBezTo>
                <a:cubicBezTo>
                  <a:pt x="92" y="18"/>
                  <a:pt x="92" y="18"/>
                  <a:pt x="92" y="18"/>
                </a:cubicBezTo>
                <a:cubicBezTo>
                  <a:pt x="88" y="16"/>
                  <a:pt x="88" y="16"/>
                  <a:pt x="88" y="16"/>
                </a:cubicBezTo>
                <a:cubicBezTo>
                  <a:pt x="88" y="16"/>
                  <a:pt x="88" y="15"/>
                  <a:pt x="88" y="15"/>
                </a:cubicBezTo>
                <a:cubicBezTo>
                  <a:pt x="88" y="15"/>
                  <a:pt x="86" y="13"/>
                  <a:pt x="86" y="13"/>
                </a:cubicBezTo>
                <a:cubicBezTo>
                  <a:pt x="85" y="13"/>
                  <a:pt x="85" y="13"/>
                  <a:pt x="85" y="13"/>
                </a:cubicBezTo>
                <a:cubicBezTo>
                  <a:pt x="84" y="12"/>
                  <a:pt x="84" y="12"/>
                  <a:pt x="84" y="12"/>
                </a:cubicBezTo>
                <a:cubicBezTo>
                  <a:pt x="83" y="12"/>
                  <a:pt x="83" y="12"/>
                  <a:pt x="83" y="12"/>
                </a:cubicBezTo>
                <a:cubicBezTo>
                  <a:pt x="81" y="10"/>
                  <a:pt x="81" y="10"/>
                  <a:pt x="81" y="10"/>
                </a:cubicBezTo>
                <a:cubicBezTo>
                  <a:pt x="81" y="9"/>
                  <a:pt x="81" y="9"/>
                  <a:pt x="81" y="9"/>
                </a:cubicBezTo>
                <a:cubicBezTo>
                  <a:pt x="79" y="7"/>
                  <a:pt x="79" y="7"/>
                  <a:pt x="79" y="7"/>
                </a:cubicBezTo>
                <a:cubicBezTo>
                  <a:pt x="79" y="6"/>
                  <a:pt x="79" y="6"/>
                  <a:pt x="79" y="6"/>
                </a:cubicBezTo>
                <a:cubicBezTo>
                  <a:pt x="79" y="6"/>
                  <a:pt x="79" y="6"/>
                  <a:pt x="79" y="6"/>
                </a:cubicBezTo>
                <a:cubicBezTo>
                  <a:pt x="76" y="4"/>
                  <a:pt x="76" y="4"/>
                  <a:pt x="76" y="4"/>
                </a:cubicBezTo>
                <a:cubicBezTo>
                  <a:pt x="75" y="3"/>
                  <a:pt x="75" y="3"/>
                  <a:pt x="75" y="3"/>
                </a:cubicBezTo>
                <a:cubicBezTo>
                  <a:pt x="75" y="2"/>
                  <a:pt x="75" y="2"/>
                  <a:pt x="75" y="2"/>
                </a:cubicBezTo>
                <a:cubicBezTo>
                  <a:pt x="75" y="2"/>
                  <a:pt x="72" y="2"/>
                  <a:pt x="72" y="2"/>
                </a:cubicBezTo>
                <a:cubicBezTo>
                  <a:pt x="72" y="2"/>
                  <a:pt x="69" y="3"/>
                  <a:pt x="69" y="3"/>
                </a:cubicBezTo>
                <a:cubicBezTo>
                  <a:pt x="69" y="2"/>
                  <a:pt x="69" y="2"/>
                  <a:pt x="69" y="2"/>
                </a:cubicBezTo>
                <a:cubicBezTo>
                  <a:pt x="67" y="2"/>
                  <a:pt x="67" y="2"/>
                  <a:pt x="67" y="2"/>
                </a:cubicBezTo>
                <a:cubicBezTo>
                  <a:pt x="67" y="2"/>
                  <a:pt x="66" y="5"/>
                  <a:pt x="66" y="5"/>
                </a:cubicBezTo>
                <a:cubicBezTo>
                  <a:pt x="66" y="6"/>
                  <a:pt x="65" y="7"/>
                  <a:pt x="65" y="7"/>
                </a:cubicBezTo>
                <a:cubicBezTo>
                  <a:pt x="65" y="7"/>
                  <a:pt x="65" y="9"/>
                  <a:pt x="65" y="9"/>
                </a:cubicBezTo>
                <a:cubicBezTo>
                  <a:pt x="65" y="9"/>
                  <a:pt x="64" y="7"/>
                  <a:pt x="64" y="7"/>
                </a:cubicBezTo>
                <a:cubicBezTo>
                  <a:pt x="64" y="7"/>
                  <a:pt x="64" y="6"/>
                  <a:pt x="64" y="6"/>
                </a:cubicBezTo>
                <a:cubicBezTo>
                  <a:pt x="64" y="6"/>
                  <a:pt x="63" y="5"/>
                  <a:pt x="63" y="5"/>
                </a:cubicBezTo>
                <a:cubicBezTo>
                  <a:pt x="63" y="5"/>
                  <a:pt x="63" y="5"/>
                  <a:pt x="63" y="4"/>
                </a:cubicBezTo>
                <a:cubicBezTo>
                  <a:pt x="63" y="4"/>
                  <a:pt x="63" y="4"/>
                  <a:pt x="63" y="4"/>
                </a:cubicBezTo>
                <a:cubicBezTo>
                  <a:pt x="63" y="4"/>
                  <a:pt x="62" y="4"/>
                  <a:pt x="61" y="3"/>
                </a:cubicBezTo>
                <a:cubicBezTo>
                  <a:pt x="61" y="3"/>
                  <a:pt x="61" y="3"/>
                  <a:pt x="61" y="3"/>
                </a:cubicBezTo>
                <a:cubicBezTo>
                  <a:pt x="61" y="3"/>
                  <a:pt x="60" y="3"/>
                  <a:pt x="58" y="3"/>
                </a:cubicBezTo>
                <a:cubicBezTo>
                  <a:pt x="57" y="3"/>
                  <a:pt x="54" y="3"/>
                  <a:pt x="54" y="3"/>
                </a:cubicBezTo>
                <a:cubicBezTo>
                  <a:pt x="54" y="3"/>
                  <a:pt x="53" y="2"/>
                  <a:pt x="53" y="2"/>
                </a:cubicBezTo>
                <a:cubicBezTo>
                  <a:pt x="53" y="2"/>
                  <a:pt x="53" y="2"/>
                  <a:pt x="53" y="2"/>
                </a:cubicBezTo>
                <a:cubicBezTo>
                  <a:pt x="53" y="2"/>
                  <a:pt x="52" y="1"/>
                  <a:pt x="52" y="1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0"/>
                  <a:pt x="51" y="2"/>
                  <a:pt x="51" y="2"/>
                </a:cubicBezTo>
                <a:cubicBezTo>
                  <a:pt x="51" y="2"/>
                  <a:pt x="50" y="3"/>
                  <a:pt x="50" y="3"/>
                </a:cubicBezTo>
                <a:cubicBezTo>
                  <a:pt x="50" y="3"/>
                  <a:pt x="49" y="3"/>
                  <a:pt x="49" y="3"/>
                </a:cubicBezTo>
                <a:cubicBezTo>
                  <a:pt x="49" y="3"/>
                  <a:pt x="47" y="4"/>
                  <a:pt x="47" y="4"/>
                </a:cubicBezTo>
                <a:cubicBezTo>
                  <a:pt x="48" y="5"/>
                  <a:pt x="48" y="5"/>
                  <a:pt x="48" y="5"/>
                </a:cubicBezTo>
                <a:cubicBezTo>
                  <a:pt x="46" y="6"/>
                  <a:pt x="46" y="6"/>
                  <a:pt x="46" y="6"/>
                </a:cubicBezTo>
                <a:cubicBezTo>
                  <a:pt x="46" y="7"/>
                  <a:pt x="46" y="7"/>
                  <a:pt x="46" y="7"/>
                </a:cubicBezTo>
                <a:cubicBezTo>
                  <a:pt x="44" y="8"/>
                  <a:pt x="44" y="8"/>
                  <a:pt x="44" y="8"/>
                </a:cubicBezTo>
                <a:cubicBezTo>
                  <a:pt x="46" y="10"/>
                  <a:pt x="46" y="10"/>
                  <a:pt x="46" y="10"/>
                </a:cubicBezTo>
                <a:cubicBezTo>
                  <a:pt x="45" y="11"/>
                  <a:pt x="45" y="13"/>
                  <a:pt x="44" y="15"/>
                </a:cubicBezTo>
                <a:cubicBezTo>
                  <a:pt x="44" y="15"/>
                  <a:pt x="44" y="16"/>
                  <a:pt x="44" y="17"/>
                </a:cubicBezTo>
                <a:cubicBezTo>
                  <a:pt x="44" y="17"/>
                  <a:pt x="43" y="17"/>
                  <a:pt x="43" y="17"/>
                </a:cubicBezTo>
                <a:cubicBezTo>
                  <a:pt x="43" y="18"/>
                  <a:pt x="43" y="18"/>
                  <a:pt x="43" y="18"/>
                </a:cubicBezTo>
                <a:cubicBezTo>
                  <a:pt x="42" y="18"/>
                  <a:pt x="40" y="19"/>
                  <a:pt x="39" y="20"/>
                </a:cubicBezTo>
                <a:cubicBezTo>
                  <a:pt x="39" y="20"/>
                  <a:pt x="38" y="20"/>
                  <a:pt x="38" y="20"/>
                </a:cubicBezTo>
                <a:cubicBezTo>
                  <a:pt x="37" y="20"/>
                  <a:pt x="37" y="20"/>
                  <a:pt x="37" y="21"/>
                </a:cubicBezTo>
                <a:cubicBezTo>
                  <a:pt x="37" y="21"/>
                  <a:pt x="37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2"/>
                  <a:pt x="36" y="22"/>
                </a:cubicBezTo>
                <a:cubicBezTo>
                  <a:pt x="36" y="22"/>
                  <a:pt x="35" y="22"/>
                  <a:pt x="35" y="22"/>
                </a:cubicBezTo>
                <a:cubicBezTo>
                  <a:pt x="35" y="22"/>
                  <a:pt x="35" y="23"/>
                  <a:pt x="35" y="24"/>
                </a:cubicBezTo>
                <a:cubicBezTo>
                  <a:pt x="35" y="24"/>
                  <a:pt x="36" y="25"/>
                  <a:pt x="36" y="2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26"/>
                  <a:pt x="36" y="26"/>
                  <a:pt x="35" y="26"/>
                </a:cubicBezTo>
                <a:cubicBezTo>
                  <a:pt x="35" y="27"/>
                  <a:pt x="35" y="27"/>
                  <a:pt x="35" y="28"/>
                </a:cubicBezTo>
                <a:cubicBezTo>
                  <a:pt x="35" y="28"/>
                  <a:pt x="35" y="28"/>
                  <a:pt x="35" y="29"/>
                </a:cubicBezTo>
                <a:cubicBezTo>
                  <a:pt x="35" y="29"/>
                  <a:pt x="35" y="29"/>
                  <a:pt x="35" y="29"/>
                </a:cubicBezTo>
                <a:cubicBezTo>
                  <a:pt x="35" y="31"/>
                  <a:pt x="35" y="32"/>
                  <a:pt x="36" y="33"/>
                </a:cubicBezTo>
                <a:cubicBezTo>
                  <a:pt x="36" y="33"/>
                  <a:pt x="36" y="34"/>
                  <a:pt x="36" y="34"/>
                </a:cubicBezTo>
                <a:cubicBezTo>
                  <a:pt x="36" y="34"/>
                  <a:pt x="35" y="35"/>
                  <a:pt x="35" y="35"/>
                </a:cubicBezTo>
                <a:cubicBezTo>
                  <a:pt x="34" y="36"/>
                  <a:pt x="35" y="37"/>
                  <a:pt x="35" y="38"/>
                </a:cubicBezTo>
                <a:cubicBezTo>
                  <a:pt x="36" y="39"/>
                  <a:pt x="36" y="39"/>
                  <a:pt x="37" y="40"/>
                </a:cubicBezTo>
                <a:cubicBezTo>
                  <a:pt x="37" y="40"/>
                  <a:pt x="37" y="41"/>
                  <a:pt x="37" y="41"/>
                </a:cubicBezTo>
                <a:cubicBezTo>
                  <a:pt x="37" y="41"/>
                  <a:pt x="36" y="41"/>
                  <a:pt x="36" y="41"/>
                </a:cubicBezTo>
                <a:cubicBezTo>
                  <a:pt x="36" y="42"/>
                  <a:pt x="35" y="42"/>
                  <a:pt x="35" y="42"/>
                </a:cubicBezTo>
                <a:cubicBezTo>
                  <a:pt x="35" y="42"/>
                  <a:pt x="35" y="42"/>
                  <a:pt x="35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2"/>
                  <a:pt x="33" y="42"/>
                  <a:pt x="33" y="42"/>
                </a:cubicBezTo>
                <a:cubicBezTo>
                  <a:pt x="32" y="43"/>
                  <a:pt x="33" y="43"/>
                  <a:pt x="33" y="43"/>
                </a:cubicBezTo>
                <a:cubicBezTo>
                  <a:pt x="33" y="44"/>
                  <a:pt x="32" y="44"/>
                  <a:pt x="32" y="44"/>
                </a:cubicBezTo>
                <a:cubicBezTo>
                  <a:pt x="32" y="45"/>
                  <a:pt x="32" y="45"/>
                  <a:pt x="32" y="45"/>
                </a:cubicBezTo>
                <a:cubicBezTo>
                  <a:pt x="32" y="45"/>
                  <a:pt x="32" y="45"/>
                  <a:pt x="32" y="45"/>
                </a:cubicBezTo>
                <a:cubicBezTo>
                  <a:pt x="31" y="46"/>
                  <a:pt x="31" y="46"/>
                  <a:pt x="31" y="47"/>
                </a:cubicBezTo>
                <a:cubicBezTo>
                  <a:pt x="31" y="47"/>
                  <a:pt x="31" y="47"/>
                  <a:pt x="31" y="47"/>
                </a:cubicBezTo>
                <a:cubicBezTo>
                  <a:pt x="31" y="48"/>
                  <a:pt x="31" y="48"/>
                  <a:pt x="30" y="48"/>
                </a:cubicBezTo>
                <a:cubicBezTo>
                  <a:pt x="30" y="48"/>
                  <a:pt x="30" y="48"/>
                  <a:pt x="30" y="48"/>
                </a:cubicBezTo>
                <a:cubicBezTo>
                  <a:pt x="30" y="49"/>
                  <a:pt x="30" y="49"/>
                  <a:pt x="30" y="49"/>
                </a:cubicBezTo>
                <a:cubicBezTo>
                  <a:pt x="29" y="49"/>
                  <a:pt x="29" y="49"/>
                  <a:pt x="29" y="50"/>
                </a:cubicBezTo>
                <a:cubicBezTo>
                  <a:pt x="29" y="50"/>
                  <a:pt x="29" y="50"/>
                  <a:pt x="29" y="50"/>
                </a:cubicBezTo>
                <a:cubicBezTo>
                  <a:pt x="29" y="50"/>
                  <a:pt x="29" y="50"/>
                  <a:pt x="28" y="50"/>
                </a:cubicBezTo>
                <a:cubicBezTo>
                  <a:pt x="28" y="50"/>
                  <a:pt x="28" y="51"/>
                  <a:pt x="28" y="51"/>
                </a:cubicBezTo>
                <a:cubicBezTo>
                  <a:pt x="28" y="52"/>
                  <a:pt x="27" y="52"/>
                  <a:pt x="27" y="52"/>
                </a:cubicBezTo>
                <a:cubicBezTo>
                  <a:pt x="27" y="52"/>
                  <a:pt x="27" y="52"/>
                  <a:pt x="27" y="52"/>
                </a:cubicBezTo>
                <a:cubicBezTo>
                  <a:pt x="27" y="54"/>
                  <a:pt x="27" y="55"/>
                  <a:pt x="26" y="56"/>
                </a:cubicBezTo>
                <a:cubicBezTo>
                  <a:pt x="26" y="57"/>
                  <a:pt x="26" y="58"/>
                  <a:pt x="26" y="58"/>
                </a:cubicBezTo>
                <a:cubicBezTo>
                  <a:pt x="26" y="58"/>
                  <a:pt x="25" y="58"/>
                  <a:pt x="25" y="58"/>
                </a:cubicBezTo>
                <a:cubicBezTo>
                  <a:pt x="24" y="59"/>
                  <a:pt x="24" y="60"/>
                  <a:pt x="25" y="61"/>
                </a:cubicBezTo>
                <a:cubicBezTo>
                  <a:pt x="25" y="62"/>
                  <a:pt x="26" y="64"/>
                  <a:pt x="25" y="65"/>
                </a:cubicBezTo>
                <a:cubicBezTo>
                  <a:pt x="25" y="65"/>
                  <a:pt x="25" y="66"/>
                  <a:pt x="25" y="66"/>
                </a:cubicBezTo>
                <a:cubicBezTo>
                  <a:pt x="25" y="66"/>
                  <a:pt x="26" y="66"/>
                  <a:pt x="26" y="66"/>
                </a:cubicBezTo>
                <a:cubicBezTo>
                  <a:pt x="26" y="66"/>
                  <a:pt x="26" y="67"/>
                  <a:pt x="26" y="67"/>
                </a:cubicBezTo>
                <a:cubicBezTo>
                  <a:pt x="25" y="67"/>
                  <a:pt x="25" y="67"/>
                  <a:pt x="25" y="67"/>
                </a:cubicBezTo>
                <a:cubicBezTo>
                  <a:pt x="25" y="68"/>
                  <a:pt x="25" y="68"/>
                  <a:pt x="24" y="68"/>
                </a:cubicBezTo>
                <a:cubicBezTo>
                  <a:pt x="24" y="68"/>
                  <a:pt x="24" y="68"/>
                  <a:pt x="23" y="68"/>
                </a:cubicBezTo>
                <a:cubicBezTo>
                  <a:pt x="23" y="68"/>
                  <a:pt x="24" y="68"/>
                  <a:pt x="24" y="68"/>
                </a:cubicBezTo>
                <a:cubicBezTo>
                  <a:pt x="24" y="69"/>
                  <a:pt x="24" y="69"/>
                  <a:pt x="24" y="69"/>
                </a:cubicBezTo>
                <a:cubicBezTo>
                  <a:pt x="23" y="69"/>
                  <a:pt x="23" y="70"/>
                  <a:pt x="23" y="70"/>
                </a:cubicBezTo>
                <a:cubicBezTo>
                  <a:pt x="23" y="71"/>
                  <a:pt x="23" y="71"/>
                  <a:pt x="23" y="72"/>
                </a:cubicBezTo>
                <a:cubicBezTo>
                  <a:pt x="22" y="72"/>
                  <a:pt x="22" y="72"/>
                  <a:pt x="22" y="73"/>
                </a:cubicBezTo>
                <a:cubicBezTo>
                  <a:pt x="23" y="73"/>
                  <a:pt x="23" y="73"/>
                  <a:pt x="23" y="73"/>
                </a:cubicBezTo>
                <a:cubicBezTo>
                  <a:pt x="23" y="74"/>
                  <a:pt x="23" y="74"/>
                  <a:pt x="23" y="74"/>
                </a:cubicBezTo>
                <a:cubicBezTo>
                  <a:pt x="22" y="74"/>
                  <a:pt x="22" y="74"/>
                  <a:pt x="22" y="74"/>
                </a:cubicBezTo>
                <a:cubicBezTo>
                  <a:pt x="22" y="74"/>
                  <a:pt x="22" y="74"/>
                  <a:pt x="22" y="74"/>
                </a:cubicBezTo>
                <a:cubicBezTo>
                  <a:pt x="22" y="74"/>
                  <a:pt x="22" y="74"/>
                  <a:pt x="22" y="74"/>
                </a:cubicBezTo>
                <a:cubicBezTo>
                  <a:pt x="21" y="74"/>
                  <a:pt x="21" y="74"/>
                  <a:pt x="21" y="74"/>
                </a:cubicBezTo>
                <a:cubicBezTo>
                  <a:pt x="21" y="74"/>
                  <a:pt x="21" y="74"/>
                  <a:pt x="21" y="75"/>
                </a:cubicBezTo>
                <a:cubicBezTo>
                  <a:pt x="21" y="75"/>
                  <a:pt x="21" y="76"/>
                  <a:pt x="21" y="76"/>
                </a:cubicBezTo>
                <a:cubicBezTo>
                  <a:pt x="21" y="77"/>
                  <a:pt x="21" y="77"/>
                  <a:pt x="21" y="78"/>
                </a:cubicBezTo>
                <a:cubicBezTo>
                  <a:pt x="21" y="78"/>
                  <a:pt x="21" y="79"/>
                  <a:pt x="21" y="79"/>
                </a:cubicBezTo>
                <a:cubicBezTo>
                  <a:pt x="21" y="80"/>
                  <a:pt x="21" y="80"/>
                  <a:pt x="21" y="80"/>
                </a:cubicBezTo>
                <a:cubicBezTo>
                  <a:pt x="21" y="80"/>
                  <a:pt x="21" y="80"/>
                  <a:pt x="22" y="80"/>
                </a:cubicBezTo>
                <a:cubicBezTo>
                  <a:pt x="22" y="81"/>
                  <a:pt x="22" y="81"/>
                  <a:pt x="23" y="81"/>
                </a:cubicBezTo>
                <a:cubicBezTo>
                  <a:pt x="23" y="81"/>
                  <a:pt x="23" y="82"/>
                  <a:pt x="23" y="82"/>
                </a:cubicBezTo>
                <a:cubicBezTo>
                  <a:pt x="23" y="82"/>
                  <a:pt x="22" y="82"/>
                  <a:pt x="22" y="82"/>
                </a:cubicBezTo>
                <a:cubicBezTo>
                  <a:pt x="22" y="82"/>
                  <a:pt x="22" y="82"/>
                  <a:pt x="22" y="82"/>
                </a:cubicBezTo>
                <a:cubicBezTo>
                  <a:pt x="22" y="82"/>
                  <a:pt x="22" y="82"/>
                  <a:pt x="22" y="82"/>
                </a:cubicBezTo>
                <a:cubicBezTo>
                  <a:pt x="22" y="83"/>
                  <a:pt x="22" y="83"/>
                  <a:pt x="22" y="84"/>
                </a:cubicBezTo>
                <a:cubicBezTo>
                  <a:pt x="22" y="84"/>
                  <a:pt x="23" y="84"/>
                  <a:pt x="23" y="85"/>
                </a:cubicBezTo>
                <a:cubicBezTo>
                  <a:pt x="23" y="85"/>
                  <a:pt x="24" y="86"/>
                  <a:pt x="24" y="86"/>
                </a:cubicBezTo>
                <a:cubicBezTo>
                  <a:pt x="24" y="88"/>
                  <a:pt x="24" y="88"/>
                  <a:pt x="24" y="88"/>
                </a:cubicBezTo>
                <a:cubicBezTo>
                  <a:pt x="24" y="88"/>
                  <a:pt x="25" y="89"/>
                  <a:pt x="24" y="89"/>
                </a:cubicBezTo>
                <a:cubicBezTo>
                  <a:pt x="24" y="90"/>
                  <a:pt x="24" y="90"/>
                  <a:pt x="24" y="90"/>
                </a:cubicBezTo>
                <a:cubicBezTo>
                  <a:pt x="24" y="91"/>
                  <a:pt x="24" y="91"/>
                  <a:pt x="24" y="91"/>
                </a:cubicBezTo>
                <a:cubicBezTo>
                  <a:pt x="24" y="92"/>
                  <a:pt x="24" y="92"/>
                  <a:pt x="24" y="92"/>
                </a:cubicBezTo>
                <a:cubicBezTo>
                  <a:pt x="25" y="93"/>
                  <a:pt x="25" y="92"/>
                  <a:pt x="25" y="92"/>
                </a:cubicBezTo>
                <a:cubicBezTo>
                  <a:pt x="25" y="92"/>
                  <a:pt x="25" y="92"/>
                  <a:pt x="26" y="92"/>
                </a:cubicBezTo>
                <a:cubicBezTo>
                  <a:pt x="26" y="92"/>
                  <a:pt x="26" y="92"/>
                  <a:pt x="26" y="93"/>
                </a:cubicBezTo>
                <a:cubicBezTo>
                  <a:pt x="26" y="93"/>
                  <a:pt x="26" y="93"/>
                  <a:pt x="26" y="93"/>
                </a:cubicBezTo>
                <a:cubicBezTo>
                  <a:pt x="26" y="93"/>
                  <a:pt x="26" y="94"/>
                  <a:pt x="26" y="94"/>
                </a:cubicBezTo>
                <a:cubicBezTo>
                  <a:pt x="26" y="94"/>
                  <a:pt x="26" y="95"/>
                  <a:pt x="26" y="95"/>
                </a:cubicBezTo>
                <a:cubicBezTo>
                  <a:pt x="25" y="95"/>
                  <a:pt x="25" y="96"/>
                  <a:pt x="25" y="96"/>
                </a:cubicBezTo>
                <a:cubicBezTo>
                  <a:pt x="25" y="96"/>
                  <a:pt x="25" y="98"/>
                  <a:pt x="25" y="98"/>
                </a:cubicBezTo>
                <a:cubicBezTo>
                  <a:pt x="25" y="98"/>
                  <a:pt x="26" y="98"/>
                  <a:pt x="26" y="99"/>
                </a:cubicBezTo>
                <a:cubicBezTo>
                  <a:pt x="26" y="99"/>
                  <a:pt x="25" y="99"/>
                  <a:pt x="25" y="99"/>
                </a:cubicBezTo>
                <a:cubicBezTo>
                  <a:pt x="25" y="99"/>
                  <a:pt x="26" y="100"/>
                  <a:pt x="26" y="100"/>
                </a:cubicBezTo>
                <a:cubicBezTo>
                  <a:pt x="26" y="100"/>
                  <a:pt x="25" y="101"/>
                  <a:pt x="25" y="101"/>
                </a:cubicBezTo>
                <a:cubicBezTo>
                  <a:pt x="24" y="101"/>
                  <a:pt x="24" y="101"/>
                  <a:pt x="24" y="101"/>
                </a:cubicBezTo>
                <a:cubicBezTo>
                  <a:pt x="24" y="101"/>
                  <a:pt x="24" y="102"/>
                  <a:pt x="24" y="102"/>
                </a:cubicBezTo>
                <a:cubicBezTo>
                  <a:pt x="24" y="102"/>
                  <a:pt x="23" y="104"/>
                  <a:pt x="23" y="104"/>
                </a:cubicBezTo>
                <a:cubicBezTo>
                  <a:pt x="23" y="104"/>
                  <a:pt x="23" y="105"/>
                  <a:pt x="23" y="105"/>
                </a:cubicBezTo>
                <a:cubicBezTo>
                  <a:pt x="23" y="105"/>
                  <a:pt x="23" y="105"/>
                  <a:pt x="23" y="106"/>
                </a:cubicBezTo>
                <a:cubicBezTo>
                  <a:pt x="23" y="106"/>
                  <a:pt x="22" y="106"/>
                  <a:pt x="22" y="107"/>
                </a:cubicBezTo>
                <a:cubicBezTo>
                  <a:pt x="22" y="107"/>
                  <a:pt x="22" y="107"/>
                  <a:pt x="22" y="108"/>
                </a:cubicBezTo>
                <a:cubicBezTo>
                  <a:pt x="22" y="108"/>
                  <a:pt x="22" y="108"/>
                  <a:pt x="21" y="108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21" y="109"/>
                  <a:pt x="21" y="110"/>
                  <a:pt x="21" y="110"/>
                </a:cubicBezTo>
                <a:cubicBezTo>
                  <a:pt x="21" y="110"/>
                  <a:pt x="22" y="111"/>
                  <a:pt x="22" y="111"/>
                </a:cubicBezTo>
                <a:cubicBezTo>
                  <a:pt x="22" y="111"/>
                  <a:pt x="22" y="111"/>
                  <a:pt x="22" y="112"/>
                </a:cubicBezTo>
                <a:cubicBezTo>
                  <a:pt x="22" y="112"/>
                  <a:pt x="22" y="112"/>
                  <a:pt x="22" y="112"/>
                </a:cubicBezTo>
                <a:cubicBezTo>
                  <a:pt x="22" y="112"/>
                  <a:pt x="22" y="113"/>
                  <a:pt x="22" y="113"/>
                </a:cubicBezTo>
                <a:cubicBezTo>
                  <a:pt x="22" y="113"/>
                  <a:pt x="22" y="114"/>
                  <a:pt x="22" y="114"/>
                </a:cubicBezTo>
                <a:cubicBezTo>
                  <a:pt x="22" y="114"/>
                  <a:pt x="22" y="114"/>
                  <a:pt x="22" y="114"/>
                </a:cubicBezTo>
                <a:cubicBezTo>
                  <a:pt x="22" y="114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1" y="117"/>
                  <a:pt x="21" y="117"/>
                </a:cubicBezTo>
                <a:cubicBezTo>
                  <a:pt x="21" y="117"/>
                  <a:pt x="21" y="117"/>
                  <a:pt x="21" y="117"/>
                </a:cubicBezTo>
                <a:cubicBezTo>
                  <a:pt x="21" y="117"/>
                  <a:pt x="21" y="117"/>
                  <a:pt x="21" y="117"/>
                </a:cubicBezTo>
                <a:cubicBezTo>
                  <a:pt x="21" y="117"/>
                  <a:pt x="20" y="117"/>
                  <a:pt x="20" y="117"/>
                </a:cubicBezTo>
                <a:cubicBezTo>
                  <a:pt x="20" y="117"/>
                  <a:pt x="20" y="118"/>
                  <a:pt x="20" y="118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19" y="119"/>
                  <a:pt x="19" y="119"/>
                </a:cubicBezTo>
                <a:cubicBezTo>
                  <a:pt x="19" y="119"/>
                  <a:pt x="18" y="119"/>
                  <a:pt x="18" y="119"/>
                </a:cubicBezTo>
                <a:cubicBezTo>
                  <a:pt x="18" y="120"/>
                  <a:pt x="18" y="120"/>
                  <a:pt x="18" y="120"/>
                </a:cubicBezTo>
                <a:cubicBezTo>
                  <a:pt x="17" y="120"/>
                  <a:pt x="17" y="120"/>
                  <a:pt x="17" y="120"/>
                </a:cubicBezTo>
                <a:cubicBezTo>
                  <a:pt x="17" y="120"/>
                  <a:pt x="17" y="120"/>
                  <a:pt x="17" y="120"/>
                </a:cubicBezTo>
                <a:cubicBezTo>
                  <a:pt x="17" y="120"/>
                  <a:pt x="17" y="121"/>
                  <a:pt x="17" y="121"/>
                </a:cubicBezTo>
                <a:cubicBezTo>
                  <a:pt x="18" y="121"/>
                  <a:pt x="18" y="121"/>
                  <a:pt x="18" y="121"/>
                </a:cubicBezTo>
                <a:cubicBezTo>
                  <a:pt x="18" y="121"/>
                  <a:pt x="17" y="121"/>
                  <a:pt x="17" y="121"/>
                </a:cubicBezTo>
                <a:cubicBezTo>
                  <a:pt x="17" y="122"/>
                  <a:pt x="16" y="122"/>
                  <a:pt x="16" y="122"/>
                </a:cubicBezTo>
                <a:cubicBezTo>
                  <a:pt x="16" y="122"/>
                  <a:pt x="16" y="122"/>
                  <a:pt x="16" y="123"/>
                </a:cubicBezTo>
                <a:cubicBezTo>
                  <a:pt x="16" y="123"/>
                  <a:pt x="16" y="123"/>
                  <a:pt x="17" y="123"/>
                </a:cubicBezTo>
                <a:cubicBezTo>
                  <a:pt x="17" y="123"/>
                  <a:pt x="17" y="123"/>
                  <a:pt x="17" y="123"/>
                </a:cubicBezTo>
                <a:cubicBezTo>
                  <a:pt x="17" y="123"/>
                  <a:pt x="16" y="124"/>
                  <a:pt x="16" y="124"/>
                </a:cubicBezTo>
                <a:cubicBezTo>
                  <a:pt x="16" y="124"/>
                  <a:pt x="16" y="124"/>
                  <a:pt x="16" y="124"/>
                </a:cubicBezTo>
                <a:cubicBezTo>
                  <a:pt x="16" y="124"/>
                  <a:pt x="16" y="125"/>
                  <a:pt x="17" y="125"/>
                </a:cubicBezTo>
                <a:cubicBezTo>
                  <a:pt x="17" y="125"/>
                  <a:pt x="17" y="126"/>
                  <a:pt x="17" y="126"/>
                </a:cubicBezTo>
                <a:cubicBezTo>
                  <a:pt x="17" y="126"/>
                  <a:pt x="17" y="126"/>
                  <a:pt x="16" y="126"/>
                </a:cubicBezTo>
                <a:cubicBezTo>
                  <a:pt x="16" y="126"/>
                  <a:pt x="16" y="127"/>
                  <a:pt x="16" y="127"/>
                </a:cubicBezTo>
                <a:cubicBezTo>
                  <a:pt x="16" y="127"/>
                  <a:pt x="16" y="127"/>
                  <a:pt x="16" y="128"/>
                </a:cubicBezTo>
                <a:cubicBezTo>
                  <a:pt x="16" y="128"/>
                  <a:pt x="17" y="128"/>
                  <a:pt x="17" y="128"/>
                </a:cubicBezTo>
                <a:cubicBezTo>
                  <a:pt x="17" y="128"/>
                  <a:pt x="16" y="129"/>
                  <a:pt x="16" y="129"/>
                </a:cubicBezTo>
                <a:cubicBezTo>
                  <a:pt x="16" y="129"/>
                  <a:pt x="16" y="130"/>
                  <a:pt x="16" y="130"/>
                </a:cubicBezTo>
                <a:cubicBezTo>
                  <a:pt x="16" y="130"/>
                  <a:pt x="16" y="130"/>
                  <a:pt x="16" y="130"/>
                </a:cubicBezTo>
                <a:cubicBezTo>
                  <a:pt x="16" y="131"/>
                  <a:pt x="16" y="131"/>
                  <a:pt x="16" y="131"/>
                </a:cubicBezTo>
                <a:cubicBezTo>
                  <a:pt x="17" y="131"/>
                  <a:pt x="16" y="131"/>
                  <a:pt x="16" y="131"/>
                </a:cubicBezTo>
                <a:cubicBezTo>
                  <a:pt x="16" y="132"/>
                  <a:pt x="16" y="132"/>
                  <a:pt x="16" y="132"/>
                </a:cubicBezTo>
                <a:cubicBezTo>
                  <a:pt x="16" y="132"/>
                  <a:pt x="18" y="134"/>
                  <a:pt x="18" y="134"/>
                </a:cubicBezTo>
                <a:cubicBezTo>
                  <a:pt x="18" y="134"/>
                  <a:pt x="17" y="134"/>
                  <a:pt x="17" y="134"/>
                </a:cubicBezTo>
                <a:cubicBezTo>
                  <a:pt x="17" y="134"/>
                  <a:pt x="17" y="135"/>
                  <a:pt x="17" y="135"/>
                </a:cubicBezTo>
                <a:cubicBezTo>
                  <a:pt x="17" y="135"/>
                  <a:pt x="17" y="136"/>
                  <a:pt x="17" y="136"/>
                </a:cubicBezTo>
                <a:cubicBezTo>
                  <a:pt x="17" y="136"/>
                  <a:pt x="17" y="137"/>
                  <a:pt x="18" y="137"/>
                </a:cubicBezTo>
                <a:cubicBezTo>
                  <a:pt x="18" y="137"/>
                  <a:pt x="18" y="137"/>
                  <a:pt x="18" y="138"/>
                </a:cubicBezTo>
                <a:cubicBezTo>
                  <a:pt x="18" y="138"/>
                  <a:pt x="18" y="138"/>
                  <a:pt x="19" y="138"/>
                </a:cubicBezTo>
                <a:cubicBezTo>
                  <a:pt x="19" y="138"/>
                  <a:pt x="19" y="139"/>
                  <a:pt x="19" y="139"/>
                </a:cubicBezTo>
                <a:cubicBezTo>
                  <a:pt x="19" y="139"/>
                  <a:pt x="18" y="140"/>
                  <a:pt x="18" y="140"/>
                </a:cubicBezTo>
                <a:cubicBezTo>
                  <a:pt x="17" y="140"/>
                  <a:pt x="17" y="140"/>
                  <a:pt x="17" y="140"/>
                </a:cubicBezTo>
                <a:cubicBezTo>
                  <a:pt x="15" y="141"/>
                  <a:pt x="15" y="141"/>
                  <a:pt x="15" y="141"/>
                </a:cubicBezTo>
                <a:cubicBezTo>
                  <a:pt x="15" y="145"/>
                  <a:pt x="15" y="145"/>
                  <a:pt x="15" y="145"/>
                </a:cubicBezTo>
                <a:cubicBezTo>
                  <a:pt x="15" y="145"/>
                  <a:pt x="14" y="146"/>
                  <a:pt x="14" y="146"/>
                </a:cubicBezTo>
                <a:cubicBezTo>
                  <a:pt x="14" y="146"/>
                  <a:pt x="14" y="147"/>
                  <a:pt x="14" y="147"/>
                </a:cubicBezTo>
                <a:cubicBezTo>
                  <a:pt x="14" y="147"/>
                  <a:pt x="14" y="148"/>
                  <a:pt x="14" y="148"/>
                </a:cubicBezTo>
                <a:cubicBezTo>
                  <a:pt x="14" y="148"/>
                  <a:pt x="14" y="148"/>
                  <a:pt x="14" y="148"/>
                </a:cubicBezTo>
                <a:cubicBezTo>
                  <a:pt x="14" y="148"/>
                  <a:pt x="13" y="147"/>
                  <a:pt x="13" y="147"/>
                </a:cubicBezTo>
                <a:cubicBezTo>
                  <a:pt x="13" y="147"/>
                  <a:pt x="13" y="147"/>
                  <a:pt x="13" y="147"/>
                </a:cubicBezTo>
                <a:cubicBezTo>
                  <a:pt x="13" y="150"/>
                  <a:pt x="13" y="150"/>
                  <a:pt x="13" y="150"/>
                </a:cubicBezTo>
                <a:cubicBezTo>
                  <a:pt x="13" y="150"/>
                  <a:pt x="13" y="150"/>
                  <a:pt x="13" y="150"/>
                </a:cubicBezTo>
                <a:cubicBezTo>
                  <a:pt x="13" y="150"/>
                  <a:pt x="13" y="151"/>
                  <a:pt x="13" y="151"/>
                </a:cubicBezTo>
                <a:cubicBezTo>
                  <a:pt x="13" y="151"/>
                  <a:pt x="13" y="152"/>
                  <a:pt x="13" y="152"/>
                </a:cubicBezTo>
                <a:cubicBezTo>
                  <a:pt x="13" y="152"/>
                  <a:pt x="12" y="152"/>
                  <a:pt x="12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11" y="153"/>
                  <a:pt x="12" y="153"/>
                  <a:pt x="12" y="153"/>
                </a:cubicBezTo>
                <a:cubicBezTo>
                  <a:pt x="12" y="153"/>
                  <a:pt x="12" y="154"/>
                  <a:pt x="13" y="154"/>
                </a:cubicBezTo>
                <a:cubicBezTo>
                  <a:pt x="13" y="154"/>
                  <a:pt x="13" y="155"/>
                  <a:pt x="13" y="155"/>
                </a:cubicBezTo>
                <a:cubicBezTo>
                  <a:pt x="13" y="155"/>
                  <a:pt x="12" y="155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2" y="155"/>
                  <a:pt x="11" y="156"/>
                  <a:pt x="11" y="156"/>
                </a:cubicBezTo>
                <a:cubicBezTo>
                  <a:pt x="11" y="156"/>
                  <a:pt x="11" y="156"/>
                  <a:pt x="11" y="157"/>
                </a:cubicBezTo>
                <a:cubicBezTo>
                  <a:pt x="11" y="157"/>
                  <a:pt x="11" y="157"/>
                  <a:pt x="11" y="157"/>
                </a:cubicBezTo>
                <a:cubicBezTo>
                  <a:pt x="11" y="158"/>
                  <a:pt x="11" y="158"/>
                  <a:pt x="11" y="158"/>
                </a:cubicBezTo>
                <a:cubicBezTo>
                  <a:pt x="11" y="158"/>
                  <a:pt x="11" y="159"/>
                  <a:pt x="11" y="159"/>
                </a:cubicBezTo>
                <a:cubicBezTo>
                  <a:pt x="11" y="159"/>
                  <a:pt x="11" y="160"/>
                  <a:pt x="11" y="160"/>
                </a:cubicBezTo>
                <a:cubicBezTo>
                  <a:pt x="11" y="160"/>
                  <a:pt x="11" y="160"/>
                  <a:pt x="11" y="160"/>
                </a:cubicBezTo>
                <a:cubicBezTo>
                  <a:pt x="11" y="160"/>
                  <a:pt x="11" y="161"/>
                  <a:pt x="12" y="161"/>
                </a:cubicBezTo>
                <a:cubicBezTo>
                  <a:pt x="12" y="161"/>
                  <a:pt x="12" y="161"/>
                  <a:pt x="12" y="161"/>
                </a:cubicBezTo>
                <a:cubicBezTo>
                  <a:pt x="12" y="161"/>
                  <a:pt x="12" y="161"/>
                  <a:pt x="12" y="161"/>
                </a:cubicBezTo>
                <a:cubicBezTo>
                  <a:pt x="12" y="162"/>
                  <a:pt x="12" y="162"/>
                  <a:pt x="12" y="162"/>
                </a:cubicBezTo>
                <a:cubicBezTo>
                  <a:pt x="12" y="163"/>
                  <a:pt x="11" y="163"/>
                  <a:pt x="11" y="163"/>
                </a:cubicBezTo>
                <a:cubicBezTo>
                  <a:pt x="11" y="163"/>
                  <a:pt x="11" y="164"/>
                  <a:pt x="11" y="164"/>
                </a:cubicBezTo>
                <a:cubicBezTo>
                  <a:pt x="11" y="164"/>
                  <a:pt x="11" y="164"/>
                  <a:pt x="11" y="165"/>
                </a:cubicBezTo>
                <a:cubicBezTo>
                  <a:pt x="11" y="165"/>
                  <a:pt x="12" y="165"/>
                  <a:pt x="12" y="165"/>
                </a:cubicBezTo>
                <a:cubicBezTo>
                  <a:pt x="12" y="166"/>
                  <a:pt x="12" y="166"/>
                  <a:pt x="12" y="166"/>
                </a:cubicBezTo>
                <a:cubicBezTo>
                  <a:pt x="12" y="166"/>
                  <a:pt x="11" y="166"/>
                  <a:pt x="11" y="166"/>
                </a:cubicBezTo>
                <a:cubicBezTo>
                  <a:pt x="11" y="166"/>
                  <a:pt x="12" y="167"/>
                  <a:pt x="12" y="167"/>
                </a:cubicBezTo>
                <a:cubicBezTo>
                  <a:pt x="12" y="168"/>
                  <a:pt x="12" y="168"/>
                  <a:pt x="12" y="168"/>
                </a:cubicBezTo>
                <a:cubicBezTo>
                  <a:pt x="12" y="171"/>
                  <a:pt x="12" y="171"/>
                  <a:pt x="12" y="171"/>
                </a:cubicBezTo>
                <a:cubicBezTo>
                  <a:pt x="12" y="171"/>
                  <a:pt x="12" y="171"/>
                  <a:pt x="12" y="171"/>
                </a:cubicBezTo>
                <a:cubicBezTo>
                  <a:pt x="11" y="171"/>
                  <a:pt x="11" y="172"/>
                  <a:pt x="11" y="172"/>
                </a:cubicBezTo>
                <a:cubicBezTo>
                  <a:pt x="11" y="172"/>
                  <a:pt x="11" y="172"/>
                  <a:pt x="10" y="171"/>
                </a:cubicBezTo>
                <a:cubicBezTo>
                  <a:pt x="10" y="171"/>
                  <a:pt x="10" y="171"/>
                  <a:pt x="10" y="171"/>
                </a:cubicBezTo>
                <a:cubicBezTo>
                  <a:pt x="10" y="171"/>
                  <a:pt x="9" y="171"/>
                  <a:pt x="9" y="171"/>
                </a:cubicBezTo>
                <a:cubicBezTo>
                  <a:pt x="9" y="172"/>
                  <a:pt x="9" y="172"/>
                  <a:pt x="9" y="172"/>
                </a:cubicBezTo>
                <a:cubicBezTo>
                  <a:pt x="9" y="173"/>
                  <a:pt x="9" y="173"/>
                  <a:pt x="9" y="173"/>
                </a:cubicBezTo>
                <a:cubicBezTo>
                  <a:pt x="9" y="173"/>
                  <a:pt x="9" y="173"/>
                  <a:pt x="10" y="174"/>
                </a:cubicBezTo>
                <a:cubicBezTo>
                  <a:pt x="10" y="174"/>
                  <a:pt x="10" y="174"/>
                  <a:pt x="10" y="174"/>
                </a:cubicBezTo>
                <a:cubicBezTo>
                  <a:pt x="10" y="174"/>
                  <a:pt x="10" y="175"/>
                  <a:pt x="10" y="175"/>
                </a:cubicBezTo>
                <a:cubicBezTo>
                  <a:pt x="10" y="175"/>
                  <a:pt x="10" y="176"/>
                  <a:pt x="10" y="176"/>
                </a:cubicBezTo>
                <a:cubicBezTo>
                  <a:pt x="10" y="176"/>
                  <a:pt x="9" y="176"/>
                  <a:pt x="9" y="176"/>
                </a:cubicBezTo>
                <a:cubicBezTo>
                  <a:pt x="9" y="176"/>
                  <a:pt x="10" y="177"/>
                  <a:pt x="10" y="177"/>
                </a:cubicBezTo>
                <a:cubicBezTo>
                  <a:pt x="10" y="177"/>
                  <a:pt x="10" y="177"/>
                  <a:pt x="9" y="178"/>
                </a:cubicBezTo>
                <a:cubicBezTo>
                  <a:pt x="9" y="178"/>
                  <a:pt x="10" y="178"/>
                  <a:pt x="10" y="179"/>
                </a:cubicBezTo>
                <a:cubicBezTo>
                  <a:pt x="10" y="179"/>
                  <a:pt x="10" y="179"/>
                  <a:pt x="10" y="180"/>
                </a:cubicBezTo>
                <a:cubicBezTo>
                  <a:pt x="11" y="180"/>
                  <a:pt x="11" y="180"/>
                  <a:pt x="11" y="180"/>
                </a:cubicBezTo>
                <a:cubicBezTo>
                  <a:pt x="11" y="181"/>
                  <a:pt x="12" y="181"/>
                  <a:pt x="12" y="181"/>
                </a:cubicBezTo>
                <a:cubicBezTo>
                  <a:pt x="12" y="181"/>
                  <a:pt x="12" y="182"/>
                  <a:pt x="12" y="182"/>
                </a:cubicBezTo>
                <a:cubicBezTo>
                  <a:pt x="12" y="182"/>
                  <a:pt x="12" y="182"/>
                  <a:pt x="12" y="182"/>
                </a:cubicBezTo>
                <a:cubicBezTo>
                  <a:pt x="12" y="183"/>
                  <a:pt x="11" y="183"/>
                  <a:pt x="11" y="183"/>
                </a:cubicBezTo>
                <a:cubicBezTo>
                  <a:pt x="11" y="183"/>
                  <a:pt x="11" y="184"/>
                  <a:pt x="11" y="184"/>
                </a:cubicBezTo>
                <a:cubicBezTo>
                  <a:pt x="11" y="184"/>
                  <a:pt x="12" y="184"/>
                  <a:pt x="12" y="185"/>
                </a:cubicBezTo>
                <a:cubicBezTo>
                  <a:pt x="12" y="185"/>
                  <a:pt x="12" y="185"/>
                  <a:pt x="13" y="185"/>
                </a:cubicBezTo>
                <a:cubicBezTo>
                  <a:pt x="13" y="186"/>
                  <a:pt x="13" y="186"/>
                  <a:pt x="13" y="186"/>
                </a:cubicBezTo>
                <a:cubicBezTo>
                  <a:pt x="13" y="186"/>
                  <a:pt x="12" y="187"/>
                  <a:pt x="12" y="187"/>
                </a:cubicBezTo>
                <a:cubicBezTo>
                  <a:pt x="12" y="187"/>
                  <a:pt x="12" y="188"/>
                  <a:pt x="12" y="188"/>
                </a:cubicBezTo>
                <a:cubicBezTo>
                  <a:pt x="13" y="188"/>
                  <a:pt x="13" y="189"/>
                  <a:pt x="13" y="189"/>
                </a:cubicBezTo>
                <a:cubicBezTo>
                  <a:pt x="12" y="190"/>
                  <a:pt x="12" y="190"/>
                  <a:pt x="12" y="190"/>
                </a:cubicBezTo>
                <a:cubicBezTo>
                  <a:pt x="12" y="190"/>
                  <a:pt x="12" y="190"/>
                  <a:pt x="12" y="190"/>
                </a:cubicBezTo>
                <a:cubicBezTo>
                  <a:pt x="12" y="190"/>
                  <a:pt x="12" y="191"/>
                  <a:pt x="12" y="191"/>
                </a:cubicBezTo>
                <a:cubicBezTo>
                  <a:pt x="12" y="192"/>
                  <a:pt x="12" y="192"/>
                  <a:pt x="12" y="192"/>
                </a:cubicBezTo>
                <a:cubicBezTo>
                  <a:pt x="12" y="193"/>
                  <a:pt x="12" y="193"/>
                  <a:pt x="12" y="193"/>
                </a:cubicBezTo>
                <a:cubicBezTo>
                  <a:pt x="11" y="193"/>
                  <a:pt x="12" y="193"/>
                  <a:pt x="12" y="193"/>
                </a:cubicBezTo>
                <a:cubicBezTo>
                  <a:pt x="12" y="193"/>
                  <a:pt x="13" y="193"/>
                  <a:pt x="13" y="193"/>
                </a:cubicBezTo>
                <a:cubicBezTo>
                  <a:pt x="13" y="193"/>
                  <a:pt x="15" y="193"/>
                  <a:pt x="15" y="193"/>
                </a:cubicBezTo>
                <a:cubicBezTo>
                  <a:pt x="16" y="193"/>
                  <a:pt x="16" y="193"/>
                  <a:pt x="16" y="193"/>
                </a:cubicBezTo>
                <a:cubicBezTo>
                  <a:pt x="16" y="194"/>
                  <a:pt x="17" y="194"/>
                  <a:pt x="17" y="194"/>
                </a:cubicBezTo>
                <a:cubicBezTo>
                  <a:pt x="17" y="194"/>
                  <a:pt x="17" y="195"/>
                  <a:pt x="17" y="195"/>
                </a:cubicBezTo>
                <a:cubicBezTo>
                  <a:pt x="16" y="195"/>
                  <a:pt x="16" y="195"/>
                  <a:pt x="16" y="195"/>
                </a:cubicBezTo>
                <a:cubicBezTo>
                  <a:pt x="16" y="195"/>
                  <a:pt x="16" y="197"/>
                  <a:pt x="16" y="197"/>
                </a:cubicBezTo>
                <a:cubicBezTo>
                  <a:pt x="16" y="197"/>
                  <a:pt x="16" y="197"/>
                  <a:pt x="15" y="197"/>
                </a:cubicBezTo>
                <a:cubicBezTo>
                  <a:pt x="15" y="197"/>
                  <a:pt x="15" y="197"/>
                  <a:pt x="14" y="196"/>
                </a:cubicBezTo>
                <a:cubicBezTo>
                  <a:pt x="14" y="196"/>
                  <a:pt x="13" y="197"/>
                  <a:pt x="13" y="197"/>
                </a:cubicBezTo>
                <a:cubicBezTo>
                  <a:pt x="13" y="197"/>
                  <a:pt x="13" y="197"/>
                  <a:pt x="13" y="197"/>
                </a:cubicBezTo>
                <a:cubicBezTo>
                  <a:pt x="13" y="197"/>
                  <a:pt x="12" y="197"/>
                  <a:pt x="12" y="197"/>
                </a:cubicBezTo>
                <a:cubicBezTo>
                  <a:pt x="12" y="197"/>
                  <a:pt x="11" y="197"/>
                  <a:pt x="11" y="197"/>
                </a:cubicBezTo>
                <a:cubicBezTo>
                  <a:pt x="11" y="197"/>
                  <a:pt x="10" y="197"/>
                  <a:pt x="10" y="197"/>
                </a:cubicBezTo>
                <a:cubicBezTo>
                  <a:pt x="10" y="197"/>
                  <a:pt x="10" y="198"/>
                  <a:pt x="10" y="198"/>
                </a:cubicBezTo>
                <a:cubicBezTo>
                  <a:pt x="10" y="198"/>
                  <a:pt x="11" y="198"/>
                  <a:pt x="11" y="198"/>
                </a:cubicBezTo>
                <a:cubicBezTo>
                  <a:pt x="11" y="198"/>
                  <a:pt x="12" y="198"/>
                  <a:pt x="12" y="199"/>
                </a:cubicBezTo>
                <a:cubicBezTo>
                  <a:pt x="12" y="199"/>
                  <a:pt x="14" y="199"/>
                  <a:pt x="14" y="199"/>
                </a:cubicBezTo>
                <a:cubicBezTo>
                  <a:pt x="14" y="199"/>
                  <a:pt x="14" y="199"/>
                  <a:pt x="14" y="200"/>
                </a:cubicBezTo>
                <a:cubicBezTo>
                  <a:pt x="14" y="200"/>
                  <a:pt x="15" y="201"/>
                  <a:pt x="15" y="201"/>
                </a:cubicBezTo>
                <a:cubicBezTo>
                  <a:pt x="15" y="202"/>
                  <a:pt x="15" y="202"/>
                  <a:pt x="15" y="202"/>
                </a:cubicBezTo>
                <a:cubicBezTo>
                  <a:pt x="15" y="202"/>
                  <a:pt x="15" y="203"/>
                  <a:pt x="15" y="203"/>
                </a:cubicBezTo>
                <a:cubicBezTo>
                  <a:pt x="14" y="203"/>
                  <a:pt x="14" y="203"/>
                  <a:pt x="14" y="203"/>
                </a:cubicBezTo>
                <a:cubicBezTo>
                  <a:pt x="14" y="203"/>
                  <a:pt x="14" y="204"/>
                  <a:pt x="14" y="204"/>
                </a:cubicBezTo>
                <a:cubicBezTo>
                  <a:pt x="14" y="204"/>
                  <a:pt x="14" y="204"/>
                  <a:pt x="14" y="204"/>
                </a:cubicBezTo>
                <a:cubicBezTo>
                  <a:pt x="14" y="204"/>
                  <a:pt x="13" y="204"/>
                  <a:pt x="13" y="204"/>
                </a:cubicBezTo>
                <a:cubicBezTo>
                  <a:pt x="13" y="204"/>
                  <a:pt x="12" y="205"/>
                  <a:pt x="12" y="205"/>
                </a:cubicBezTo>
                <a:cubicBezTo>
                  <a:pt x="12" y="205"/>
                  <a:pt x="12" y="205"/>
                  <a:pt x="12" y="205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12" y="208"/>
                  <a:pt x="12" y="208"/>
                  <a:pt x="13" y="208"/>
                </a:cubicBezTo>
                <a:cubicBezTo>
                  <a:pt x="13" y="208"/>
                  <a:pt x="13" y="208"/>
                  <a:pt x="13" y="209"/>
                </a:cubicBezTo>
                <a:cubicBezTo>
                  <a:pt x="13" y="209"/>
                  <a:pt x="13" y="209"/>
                  <a:pt x="13" y="209"/>
                </a:cubicBezTo>
                <a:cubicBezTo>
                  <a:pt x="13" y="209"/>
                  <a:pt x="13" y="209"/>
                  <a:pt x="13" y="209"/>
                </a:cubicBezTo>
                <a:cubicBezTo>
                  <a:pt x="13" y="210"/>
                  <a:pt x="12" y="210"/>
                  <a:pt x="12" y="210"/>
                </a:cubicBezTo>
                <a:cubicBezTo>
                  <a:pt x="11" y="211"/>
                  <a:pt x="11" y="211"/>
                  <a:pt x="11" y="211"/>
                </a:cubicBezTo>
                <a:cubicBezTo>
                  <a:pt x="11" y="211"/>
                  <a:pt x="12" y="211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3"/>
                  <a:pt x="12" y="213"/>
                </a:cubicBezTo>
                <a:cubicBezTo>
                  <a:pt x="12" y="213"/>
                  <a:pt x="12" y="214"/>
                  <a:pt x="12" y="214"/>
                </a:cubicBezTo>
                <a:cubicBezTo>
                  <a:pt x="13" y="215"/>
                  <a:pt x="13" y="215"/>
                  <a:pt x="13" y="215"/>
                </a:cubicBezTo>
                <a:cubicBezTo>
                  <a:pt x="13" y="215"/>
                  <a:pt x="13" y="216"/>
                  <a:pt x="13" y="216"/>
                </a:cubicBezTo>
                <a:cubicBezTo>
                  <a:pt x="13" y="216"/>
                  <a:pt x="12" y="217"/>
                  <a:pt x="12" y="217"/>
                </a:cubicBezTo>
                <a:cubicBezTo>
                  <a:pt x="12" y="217"/>
                  <a:pt x="12" y="217"/>
                  <a:pt x="11" y="217"/>
                </a:cubicBezTo>
                <a:cubicBezTo>
                  <a:pt x="11" y="217"/>
                  <a:pt x="11" y="217"/>
                  <a:pt x="11" y="217"/>
                </a:cubicBezTo>
                <a:cubicBezTo>
                  <a:pt x="11" y="217"/>
                  <a:pt x="11" y="219"/>
                  <a:pt x="11" y="219"/>
                </a:cubicBezTo>
                <a:cubicBezTo>
                  <a:pt x="11" y="219"/>
                  <a:pt x="11" y="219"/>
                  <a:pt x="11" y="220"/>
                </a:cubicBezTo>
                <a:cubicBezTo>
                  <a:pt x="11" y="220"/>
                  <a:pt x="11" y="220"/>
                  <a:pt x="11" y="220"/>
                </a:cubicBezTo>
                <a:cubicBezTo>
                  <a:pt x="11" y="220"/>
                  <a:pt x="11" y="220"/>
                  <a:pt x="11" y="221"/>
                </a:cubicBezTo>
                <a:cubicBezTo>
                  <a:pt x="12" y="221"/>
                  <a:pt x="12" y="221"/>
                  <a:pt x="12" y="221"/>
                </a:cubicBezTo>
                <a:cubicBezTo>
                  <a:pt x="12" y="222"/>
                  <a:pt x="11" y="222"/>
                  <a:pt x="11" y="222"/>
                </a:cubicBezTo>
                <a:cubicBezTo>
                  <a:pt x="10" y="221"/>
                  <a:pt x="10" y="221"/>
                  <a:pt x="10" y="221"/>
                </a:cubicBezTo>
                <a:cubicBezTo>
                  <a:pt x="10" y="223"/>
                  <a:pt x="10" y="223"/>
                  <a:pt x="10" y="223"/>
                </a:cubicBezTo>
                <a:cubicBezTo>
                  <a:pt x="10" y="223"/>
                  <a:pt x="9" y="224"/>
                  <a:pt x="9" y="224"/>
                </a:cubicBezTo>
                <a:cubicBezTo>
                  <a:pt x="9" y="224"/>
                  <a:pt x="8" y="224"/>
                  <a:pt x="8" y="224"/>
                </a:cubicBezTo>
                <a:cubicBezTo>
                  <a:pt x="8" y="224"/>
                  <a:pt x="8" y="225"/>
                  <a:pt x="8" y="225"/>
                </a:cubicBezTo>
                <a:cubicBezTo>
                  <a:pt x="8" y="225"/>
                  <a:pt x="8" y="226"/>
                  <a:pt x="8" y="226"/>
                </a:cubicBezTo>
                <a:cubicBezTo>
                  <a:pt x="8" y="226"/>
                  <a:pt x="8" y="227"/>
                  <a:pt x="8" y="227"/>
                </a:cubicBezTo>
                <a:cubicBezTo>
                  <a:pt x="8" y="227"/>
                  <a:pt x="7" y="227"/>
                  <a:pt x="7" y="227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8"/>
                  <a:pt x="7" y="228"/>
                  <a:pt x="7" y="228"/>
                </a:cubicBezTo>
                <a:cubicBezTo>
                  <a:pt x="7" y="228"/>
                  <a:pt x="7" y="228"/>
                  <a:pt x="7" y="229"/>
                </a:cubicBezTo>
                <a:cubicBezTo>
                  <a:pt x="7" y="229"/>
                  <a:pt x="7" y="229"/>
                  <a:pt x="7" y="229"/>
                </a:cubicBezTo>
                <a:cubicBezTo>
                  <a:pt x="7" y="229"/>
                  <a:pt x="7" y="229"/>
                  <a:pt x="7" y="229"/>
                </a:cubicBezTo>
                <a:cubicBezTo>
                  <a:pt x="7" y="229"/>
                  <a:pt x="7" y="230"/>
                  <a:pt x="7" y="230"/>
                </a:cubicBezTo>
                <a:cubicBezTo>
                  <a:pt x="7" y="230"/>
                  <a:pt x="7" y="231"/>
                  <a:pt x="8" y="231"/>
                </a:cubicBezTo>
                <a:cubicBezTo>
                  <a:pt x="8" y="231"/>
                  <a:pt x="8" y="231"/>
                  <a:pt x="8" y="231"/>
                </a:cubicBezTo>
                <a:cubicBezTo>
                  <a:pt x="8" y="232"/>
                  <a:pt x="8" y="232"/>
                  <a:pt x="8" y="232"/>
                </a:cubicBezTo>
                <a:cubicBezTo>
                  <a:pt x="8" y="232"/>
                  <a:pt x="9" y="233"/>
                  <a:pt x="9" y="233"/>
                </a:cubicBezTo>
                <a:cubicBezTo>
                  <a:pt x="9" y="233"/>
                  <a:pt x="9" y="233"/>
                  <a:pt x="9" y="233"/>
                </a:cubicBezTo>
                <a:cubicBezTo>
                  <a:pt x="9" y="233"/>
                  <a:pt x="8" y="233"/>
                  <a:pt x="8" y="233"/>
                </a:cubicBezTo>
                <a:cubicBezTo>
                  <a:pt x="8" y="235"/>
                  <a:pt x="8" y="235"/>
                  <a:pt x="8" y="235"/>
                </a:cubicBezTo>
                <a:cubicBezTo>
                  <a:pt x="6" y="235"/>
                  <a:pt x="6" y="235"/>
                  <a:pt x="6" y="235"/>
                </a:cubicBezTo>
                <a:cubicBezTo>
                  <a:pt x="6" y="235"/>
                  <a:pt x="7" y="236"/>
                  <a:pt x="7" y="237"/>
                </a:cubicBezTo>
                <a:cubicBezTo>
                  <a:pt x="7" y="237"/>
                  <a:pt x="7" y="238"/>
                  <a:pt x="7" y="238"/>
                </a:cubicBezTo>
                <a:cubicBezTo>
                  <a:pt x="5" y="240"/>
                  <a:pt x="5" y="240"/>
                  <a:pt x="5" y="240"/>
                </a:cubicBezTo>
                <a:cubicBezTo>
                  <a:pt x="4" y="240"/>
                  <a:pt x="4" y="240"/>
                  <a:pt x="4" y="240"/>
                </a:cubicBezTo>
                <a:cubicBezTo>
                  <a:pt x="3" y="242"/>
                  <a:pt x="3" y="242"/>
                  <a:pt x="3" y="242"/>
                </a:cubicBezTo>
                <a:cubicBezTo>
                  <a:pt x="3" y="242"/>
                  <a:pt x="2" y="243"/>
                  <a:pt x="2" y="243"/>
                </a:cubicBezTo>
                <a:cubicBezTo>
                  <a:pt x="2" y="243"/>
                  <a:pt x="3" y="244"/>
                  <a:pt x="3" y="244"/>
                </a:cubicBezTo>
                <a:cubicBezTo>
                  <a:pt x="3" y="244"/>
                  <a:pt x="2" y="246"/>
                  <a:pt x="2" y="246"/>
                </a:cubicBezTo>
                <a:cubicBezTo>
                  <a:pt x="2" y="247"/>
                  <a:pt x="0" y="249"/>
                  <a:pt x="0" y="249"/>
                </a:cubicBezTo>
                <a:cubicBezTo>
                  <a:pt x="0" y="251"/>
                  <a:pt x="0" y="251"/>
                  <a:pt x="0" y="251"/>
                </a:cubicBezTo>
                <a:cubicBezTo>
                  <a:pt x="0" y="251"/>
                  <a:pt x="0" y="251"/>
                  <a:pt x="0" y="251"/>
                </a:cubicBezTo>
                <a:cubicBezTo>
                  <a:pt x="0" y="252"/>
                  <a:pt x="0" y="252"/>
                  <a:pt x="0" y="252"/>
                </a:cubicBezTo>
                <a:cubicBezTo>
                  <a:pt x="0" y="252"/>
                  <a:pt x="0" y="252"/>
                  <a:pt x="0" y="252"/>
                </a:cubicBezTo>
                <a:cubicBezTo>
                  <a:pt x="0" y="252"/>
                  <a:pt x="0" y="253"/>
                  <a:pt x="0" y="253"/>
                </a:cubicBezTo>
                <a:cubicBezTo>
                  <a:pt x="0" y="253"/>
                  <a:pt x="0" y="253"/>
                  <a:pt x="0" y="253"/>
                </a:cubicBezTo>
                <a:cubicBezTo>
                  <a:pt x="0" y="253"/>
                  <a:pt x="0" y="254"/>
                  <a:pt x="0" y="254"/>
                </a:cubicBezTo>
                <a:cubicBezTo>
                  <a:pt x="0" y="254"/>
                  <a:pt x="1" y="254"/>
                  <a:pt x="1" y="255"/>
                </a:cubicBezTo>
                <a:cubicBezTo>
                  <a:pt x="1" y="255"/>
                  <a:pt x="1" y="255"/>
                  <a:pt x="0" y="255"/>
                </a:cubicBezTo>
                <a:cubicBezTo>
                  <a:pt x="0" y="255"/>
                  <a:pt x="1" y="255"/>
                  <a:pt x="1" y="256"/>
                </a:cubicBezTo>
                <a:cubicBezTo>
                  <a:pt x="1" y="256"/>
                  <a:pt x="1" y="257"/>
                  <a:pt x="1" y="257"/>
                </a:cubicBezTo>
                <a:cubicBezTo>
                  <a:pt x="1" y="257"/>
                  <a:pt x="1" y="258"/>
                  <a:pt x="1" y="258"/>
                </a:cubicBezTo>
                <a:cubicBezTo>
                  <a:pt x="1" y="258"/>
                  <a:pt x="2" y="258"/>
                  <a:pt x="2" y="258"/>
                </a:cubicBezTo>
                <a:cubicBezTo>
                  <a:pt x="2" y="258"/>
                  <a:pt x="2" y="259"/>
                  <a:pt x="2" y="259"/>
                </a:cubicBezTo>
                <a:cubicBezTo>
                  <a:pt x="2" y="259"/>
                  <a:pt x="2" y="259"/>
                  <a:pt x="2" y="259"/>
                </a:cubicBezTo>
                <a:cubicBezTo>
                  <a:pt x="2" y="260"/>
                  <a:pt x="2" y="260"/>
                  <a:pt x="2" y="260"/>
                </a:cubicBezTo>
                <a:cubicBezTo>
                  <a:pt x="2" y="260"/>
                  <a:pt x="3" y="260"/>
                  <a:pt x="3" y="260"/>
                </a:cubicBezTo>
                <a:cubicBezTo>
                  <a:pt x="3" y="259"/>
                  <a:pt x="5" y="258"/>
                  <a:pt x="5" y="258"/>
                </a:cubicBezTo>
                <a:cubicBezTo>
                  <a:pt x="5" y="258"/>
                  <a:pt x="6" y="259"/>
                  <a:pt x="6" y="259"/>
                </a:cubicBezTo>
                <a:cubicBezTo>
                  <a:pt x="6" y="259"/>
                  <a:pt x="6" y="259"/>
                  <a:pt x="7" y="258"/>
                </a:cubicBezTo>
                <a:cubicBezTo>
                  <a:pt x="7" y="258"/>
                  <a:pt x="7" y="258"/>
                  <a:pt x="7" y="258"/>
                </a:cubicBezTo>
                <a:cubicBezTo>
                  <a:pt x="7" y="258"/>
                  <a:pt x="8" y="258"/>
                  <a:pt x="8" y="258"/>
                </a:cubicBezTo>
                <a:cubicBezTo>
                  <a:pt x="8" y="258"/>
                  <a:pt x="8" y="259"/>
                  <a:pt x="8" y="259"/>
                </a:cubicBezTo>
                <a:cubicBezTo>
                  <a:pt x="8" y="259"/>
                  <a:pt x="8" y="259"/>
                  <a:pt x="8" y="259"/>
                </a:cubicBezTo>
                <a:cubicBezTo>
                  <a:pt x="8" y="259"/>
                  <a:pt x="8" y="260"/>
                  <a:pt x="8" y="260"/>
                </a:cubicBezTo>
                <a:cubicBezTo>
                  <a:pt x="8" y="260"/>
                  <a:pt x="9" y="261"/>
                  <a:pt x="9" y="261"/>
                </a:cubicBezTo>
                <a:cubicBezTo>
                  <a:pt x="9" y="261"/>
                  <a:pt x="9" y="262"/>
                  <a:pt x="9" y="262"/>
                </a:cubicBezTo>
                <a:cubicBezTo>
                  <a:pt x="9" y="263"/>
                  <a:pt x="9" y="263"/>
                  <a:pt x="9" y="263"/>
                </a:cubicBezTo>
                <a:cubicBezTo>
                  <a:pt x="9" y="263"/>
                  <a:pt x="9" y="263"/>
                  <a:pt x="8" y="263"/>
                </a:cubicBezTo>
                <a:cubicBezTo>
                  <a:pt x="8" y="263"/>
                  <a:pt x="8" y="263"/>
                  <a:pt x="8" y="263"/>
                </a:cubicBezTo>
                <a:cubicBezTo>
                  <a:pt x="8" y="263"/>
                  <a:pt x="7" y="263"/>
                  <a:pt x="8" y="264"/>
                </a:cubicBezTo>
                <a:cubicBezTo>
                  <a:pt x="8" y="264"/>
                  <a:pt x="8" y="265"/>
                  <a:pt x="9" y="265"/>
                </a:cubicBezTo>
                <a:cubicBezTo>
                  <a:pt x="9" y="265"/>
                  <a:pt x="9" y="265"/>
                  <a:pt x="9" y="265"/>
                </a:cubicBezTo>
                <a:cubicBezTo>
                  <a:pt x="9" y="265"/>
                  <a:pt x="9" y="265"/>
                  <a:pt x="9" y="265"/>
                </a:cubicBezTo>
                <a:cubicBezTo>
                  <a:pt x="8" y="266"/>
                  <a:pt x="8" y="266"/>
                  <a:pt x="8" y="266"/>
                </a:cubicBezTo>
                <a:cubicBezTo>
                  <a:pt x="8" y="266"/>
                  <a:pt x="8" y="266"/>
                  <a:pt x="8" y="266"/>
                </a:cubicBezTo>
                <a:cubicBezTo>
                  <a:pt x="8" y="266"/>
                  <a:pt x="8" y="266"/>
                  <a:pt x="8" y="267"/>
                </a:cubicBezTo>
                <a:cubicBezTo>
                  <a:pt x="8" y="267"/>
                  <a:pt x="8" y="267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7" y="269"/>
                  <a:pt x="7" y="269"/>
                  <a:pt x="7" y="269"/>
                </a:cubicBezTo>
                <a:cubicBezTo>
                  <a:pt x="8" y="269"/>
                  <a:pt x="8" y="269"/>
                  <a:pt x="8" y="269"/>
                </a:cubicBezTo>
                <a:cubicBezTo>
                  <a:pt x="8" y="269"/>
                  <a:pt x="8" y="270"/>
                  <a:pt x="8" y="270"/>
                </a:cubicBezTo>
                <a:cubicBezTo>
                  <a:pt x="9" y="270"/>
                  <a:pt x="9" y="270"/>
                  <a:pt x="9" y="271"/>
                </a:cubicBezTo>
                <a:cubicBezTo>
                  <a:pt x="9" y="271"/>
                  <a:pt x="10" y="271"/>
                  <a:pt x="10" y="272"/>
                </a:cubicBezTo>
                <a:cubicBezTo>
                  <a:pt x="11" y="272"/>
                  <a:pt x="11" y="272"/>
                  <a:pt x="11" y="272"/>
                </a:cubicBezTo>
                <a:cubicBezTo>
                  <a:pt x="11" y="272"/>
                  <a:pt x="11" y="273"/>
                  <a:pt x="11" y="273"/>
                </a:cubicBezTo>
                <a:cubicBezTo>
                  <a:pt x="11" y="273"/>
                  <a:pt x="11" y="273"/>
                  <a:pt x="11" y="273"/>
                </a:cubicBezTo>
                <a:cubicBezTo>
                  <a:pt x="11" y="273"/>
                  <a:pt x="10" y="273"/>
                  <a:pt x="10" y="273"/>
                </a:cubicBezTo>
                <a:cubicBezTo>
                  <a:pt x="10" y="273"/>
                  <a:pt x="10" y="273"/>
                  <a:pt x="10" y="273"/>
                </a:cubicBezTo>
                <a:cubicBezTo>
                  <a:pt x="10" y="273"/>
                  <a:pt x="10" y="273"/>
                  <a:pt x="10" y="273"/>
                </a:cubicBezTo>
                <a:cubicBezTo>
                  <a:pt x="10" y="274"/>
                  <a:pt x="11" y="274"/>
                  <a:pt x="11" y="274"/>
                </a:cubicBezTo>
                <a:cubicBezTo>
                  <a:pt x="25" y="274"/>
                  <a:pt x="25" y="274"/>
                  <a:pt x="25" y="274"/>
                </a:cubicBezTo>
                <a:cubicBezTo>
                  <a:pt x="25" y="274"/>
                  <a:pt x="26" y="274"/>
                  <a:pt x="26" y="274"/>
                </a:cubicBezTo>
                <a:cubicBezTo>
                  <a:pt x="27" y="275"/>
                  <a:pt x="27" y="275"/>
                  <a:pt x="28" y="276"/>
                </a:cubicBezTo>
                <a:cubicBezTo>
                  <a:pt x="29" y="276"/>
                  <a:pt x="29" y="276"/>
                  <a:pt x="30" y="276"/>
                </a:cubicBezTo>
                <a:cubicBezTo>
                  <a:pt x="31" y="276"/>
                  <a:pt x="32" y="277"/>
                  <a:pt x="33" y="277"/>
                </a:cubicBezTo>
                <a:cubicBezTo>
                  <a:pt x="34" y="277"/>
                  <a:pt x="35" y="277"/>
                  <a:pt x="36" y="278"/>
                </a:cubicBezTo>
                <a:cubicBezTo>
                  <a:pt x="36" y="278"/>
                  <a:pt x="36" y="278"/>
                  <a:pt x="36" y="278"/>
                </a:cubicBezTo>
                <a:cubicBezTo>
                  <a:pt x="36" y="278"/>
                  <a:pt x="36" y="278"/>
                  <a:pt x="36" y="278"/>
                </a:cubicBezTo>
                <a:cubicBezTo>
                  <a:pt x="36" y="278"/>
                  <a:pt x="36" y="277"/>
                  <a:pt x="36" y="277"/>
                </a:cubicBezTo>
                <a:cubicBezTo>
                  <a:pt x="35" y="276"/>
                  <a:pt x="35" y="275"/>
                  <a:pt x="34" y="274"/>
                </a:cubicBezTo>
                <a:cubicBezTo>
                  <a:pt x="34" y="273"/>
                  <a:pt x="33" y="273"/>
                  <a:pt x="33" y="272"/>
                </a:cubicBezTo>
                <a:cubicBezTo>
                  <a:pt x="33" y="272"/>
                  <a:pt x="33" y="271"/>
                  <a:pt x="32" y="271"/>
                </a:cubicBezTo>
                <a:cubicBezTo>
                  <a:pt x="32" y="270"/>
                  <a:pt x="32" y="270"/>
                  <a:pt x="32" y="270"/>
                </a:cubicBezTo>
                <a:cubicBezTo>
                  <a:pt x="32" y="270"/>
                  <a:pt x="32" y="270"/>
                  <a:pt x="32" y="270"/>
                </a:cubicBezTo>
                <a:cubicBezTo>
                  <a:pt x="32" y="270"/>
                  <a:pt x="31" y="270"/>
                  <a:pt x="31" y="270"/>
                </a:cubicBezTo>
                <a:cubicBezTo>
                  <a:pt x="30" y="270"/>
                  <a:pt x="30" y="270"/>
                  <a:pt x="30" y="270"/>
                </a:cubicBezTo>
                <a:cubicBezTo>
                  <a:pt x="29" y="270"/>
                  <a:pt x="28" y="269"/>
                  <a:pt x="28" y="269"/>
                </a:cubicBezTo>
                <a:cubicBezTo>
                  <a:pt x="28" y="269"/>
                  <a:pt x="28" y="269"/>
                  <a:pt x="28" y="269"/>
                </a:cubicBezTo>
                <a:cubicBezTo>
                  <a:pt x="29" y="269"/>
                  <a:pt x="30" y="269"/>
                  <a:pt x="30" y="269"/>
                </a:cubicBezTo>
                <a:cubicBezTo>
                  <a:pt x="30" y="269"/>
                  <a:pt x="30" y="269"/>
                  <a:pt x="31" y="269"/>
                </a:cubicBezTo>
                <a:cubicBezTo>
                  <a:pt x="31" y="269"/>
                  <a:pt x="32" y="269"/>
                  <a:pt x="32" y="269"/>
                </a:cubicBezTo>
                <a:cubicBezTo>
                  <a:pt x="32" y="269"/>
                  <a:pt x="32" y="268"/>
                  <a:pt x="32" y="267"/>
                </a:cubicBezTo>
                <a:cubicBezTo>
                  <a:pt x="32" y="267"/>
                  <a:pt x="31" y="267"/>
                  <a:pt x="31" y="266"/>
                </a:cubicBezTo>
                <a:cubicBezTo>
                  <a:pt x="31" y="266"/>
                  <a:pt x="31" y="266"/>
                  <a:pt x="31" y="265"/>
                </a:cubicBezTo>
                <a:cubicBezTo>
                  <a:pt x="31" y="265"/>
                  <a:pt x="31" y="264"/>
                  <a:pt x="31" y="264"/>
                </a:cubicBezTo>
                <a:cubicBezTo>
                  <a:pt x="31" y="263"/>
                  <a:pt x="31" y="263"/>
                  <a:pt x="31" y="263"/>
                </a:cubicBezTo>
                <a:cubicBezTo>
                  <a:pt x="31" y="263"/>
                  <a:pt x="31" y="262"/>
                  <a:pt x="30" y="262"/>
                </a:cubicBezTo>
                <a:cubicBezTo>
                  <a:pt x="30" y="262"/>
                  <a:pt x="30" y="263"/>
                  <a:pt x="30" y="263"/>
                </a:cubicBezTo>
                <a:cubicBezTo>
                  <a:pt x="30" y="263"/>
                  <a:pt x="29" y="263"/>
                  <a:pt x="29" y="264"/>
                </a:cubicBezTo>
                <a:cubicBezTo>
                  <a:pt x="29" y="264"/>
                  <a:pt x="29" y="264"/>
                  <a:pt x="29" y="263"/>
                </a:cubicBezTo>
                <a:cubicBezTo>
                  <a:pt x="29" y="263"/>
                  <a:pt x="30" y="262"/>
                  <a:pt x="30" y="262"/>
                </a:cubicBezTo>
                <a:cubicBezTo>
                  <a:pt x="30" y="262"/>
                  <a:pt x="31" y="260"/>
                  <a:pt x="31" y="260"/>
                </a:cubicBezTo>
                <a:cubicBezTo>
                  <a:pt x="31" y="259"/>
                  <a:pt x="31" y="258"/>
                  <a:pt x="31" y="258"/>
                </a:cubicBezTo>
                <a:cubicBezTo>
                  <a:pt x="32" y="257"/>
                  <a:pt x="32" y="255"/>
                  <a:pt x="33" y="255"/>
                </a:cubicBezTo>
                <a:cubicBezTo>
                  <a:pt x="34" y="254"/>
                  <a:pt x="36" y="254"/>
                  <a:pt x="36" y="254"/>
                </a:cubicBezTo>
                <a:cubicBezTo>
                  <a:pt x="36" y="253"/>
                  <a:pt x="36" y="253"/>
                  <a:pt x="35" y="252"/>
                </a:cubicBezTo>
                <a:cubicBezTo>
                  <a:pt x="35" y="252"/>
                  <a:pt x="35" y="252"/>
                  <a:pt x="35" y="252"/>
                </a:cubicBezTo>
                <a:cubicBezTo>
                  <a:pt x="34" y="251"/>
                  <a:pt x="34" y="252"/>
                  <a:pt x="34" y="251"/>
                </a:cubicBezTo>
                <a:cubicBezTo>
                  <a:pt x="33" y="251"/>
                  <a:pt x="34" y="251"/>
                  <a:pt x="34" y="251"/>
                </a:cubicBezTo>
                <a:cubicBezTo>
                  <a:pt x="34" y="251"/>
                  <a:pt x="34" y="251"/>
                  <a:pt x="34" y="251"/>
                </a:cubicBezTo>
                <a:cubicBezTo>
                  <a:pt x="35" y="251"/>
                  <a:pt x="35" y="251"/>
                  <a:pt x="35" y="250"/>
                </a:cubicBezTo>
                <a:cubicBezTo>
                  <a:pt x="35" y="250"/>
                  <a:pt x="35" y="250"/>
                  <a:pt x="35" y="250"/>
                </a:cubicBezTo>
                <a:cubicBezTo>
                  <a:pt x="35" y="250"/>
                  <a:pt x="36" y="251"/>
                  <a:pt x="36" y="252"/>
                </a:cubicBezTo>
                <a:cubicBezTo>
                  <a:pt x="36" y="252"/>
                  <a:pt x="36" y="252"/>
                  <a:pt x="37" y="252"/>
                </a:cubicBezTo>
                <a:cubicBezTo>
                  <a:pt x="37" y="253"/>
                  <a:pt x="38" y="252"/>
                  <a:pt x="39" y="252"/>
                </a:cubicBezTo>
                <a:cubicBezTo>
                  <a:pt x="39" y="252"/>
                  <a:pt x="39" y="252"/>
                  <a:pt x="40" y="251"/>
                </a:cubicBezTo>
                <a:cubicBezTo>
                  <a:pt x="40" y="251"/>
                  <a:pt x="40" y="250"/>
                  <a:pt x="40" y="250"/>
                </a:cubicBezTo>
                <a:cubicBezTo>
                  <a:pt x="40" y="249"/>
                  <a:pt x="40" y="249"/>
                  <a:pt x="40" y="249"/>
                </a:cubicBezTo>
                <a:cubicBezTo>
                  <a:pt x="41" y="248"/>
                  <a:pt x="41" y="248"/>
                  <a:pt x="41" y="248"/>
                </a:cubicBezTo>
                <a:cubicBezTo>
                  <a:pt x="41" y="247"/>
                  <a:pt x="41" y="247"/>
                  <a:pt x="41" y="247"/>
                </a:cubicBezTo>
                <a:cubicBezTo>
                  <a:pt x="41" y="247"/>
                  <a:pt x="41" y="246"/>
                  <a:pt x="41" y="246"/>
                </a:cubicBezTo>
                <a:cubicBezTo>
                  <a:pt x="41" y="245"/>
                  <a:pt x="41" y="245"/>
                  <a:pt x="41" y="245"/>
                </a:cubicBezTo>
                <a:cubicBezTo>
                  <a:pt x="41" y="245"/>
                  <a:pt x="42" y="244"/>
                  <a:pt x="42" y="244"/>
                </a:cubicBezTo>
                <a:cubicBezTo>
                  <a:pt x="42" y="244"/>
                  <a:pt x="42" y="244"/>
                  <a:pt x="41" y="244"/>
                </a:cubicBezTo>
                <a:cubicBezTo>
                  <a:pt x="41" y="244"/>
                  <a:pt x="41" y="244"/>
                  <a:pt x="41" y="244"/>
                </a:cubicBezTo>
                <a:cubicBezTo>
                  <a:pt x="41" y="244"/>
                  <a:pt x="41" y="244"/>
                  <a:pt x="41" y="245"/>
                </a:cubicBezTo>
                <a:cubicBezTo>
                  <a:pt x="41" y="245"/>
                  <a:pt x="40" y="245"/>
                  <a:pt x="40" y="245"/>
                </a:cubicBezTo>
                <a:cubicBezTo>
                  <a:pt x="40" y="245"/>
                  <a:pt x="40" y="244"/>
                  <a:pt x="40" y="244"/>
                </a:cubicBezTo>
                <a:cubicBezTo>
                  <a:pt x="40" y="244"/>
                  <a:pt x="40" y="244"/>
                  <a:pt x="41" y="244"/>
                </a:cubicBezTo>
                <a:cubicBezTo>
                  <a:pt x="41" y="244"/>
                  <a:pt x="41" y="243"/>
                  <a:pt x="41" y="243"/>
                </a:cubicBezTo>
                <a:cubicBezTo>
                  <a:pt x="41" y="243"/>
                  <a:pt x="41" y="243"/>
                  <a:pt x="41" y="243"/>
                </a:cubicBezTo>
                <a:cubicBezTo>
                  <a:pt x="41" y="243"/>
                  <a:pt x="41" y="242"/>
                  <a:pt x="41" y="242"/>
                </a:cubicBezTo>
                <a:cubicBezTo>
                  <a:pt x="42" y="242"/>
                  <a:pt x="42" y="241"/>
                  <a:pt x="42" y="241"/>
                </a:cubicBezTo>
                <a:cubicBezTo>
                  <a:pt x="42" y="241"/>
                  <a:pt x="42" y="241"/>
                  <a:pt x="42" y="241"/>
                </a:cubicBezTo>
                <a:cubicBezTo>
                  <a:pt x="42" y="240"/>
                  <a:pt x="43" y="240"/>
                  <a:pt x="43" y="240"/>
                </a:cubicBezTo>
                <a:cubicBezTo>
                  <a:pt x="43" y="239"/>
                  <a:pt x="43" y="239"/>
                  <a:pt x="44" y="239"/>
                </a:cubicBezTo>
                <a:cubicBezTo>
                  <a:pt x="44" y="239"/>
                  <a:pt x="44" y="239"/>
                  <a:pt x="44" y="239"/>
                </a:cubicBezTo>
                <a:cubicBezTo>
                  <a:pt x="44" y="239"/>
                  <a:pt x="44" y="238"/>
                  <a:pt x="45" y="238"/>
                </a:cubicBezTo>
                <a:cubicBezTo>
                  <a:pt x="45" y="238"/>
                  <a:pt x="45" y="238"/>
                  <a:pt x="45" y="237"/>
                </a:cubicBezTo>
                <a:cubicBezTo>
                  <a:pt x="45" y="237"/>
                  <a:pt x="46" y="237"/>
                  <a:pt x="46" y="236"/>
                </a:cubicBezTo>
                <a:cubicBezTo>
                  <a:pt x="46" y="236"/>
                  <a:pt x="47" y="236"/>
                  <a:pt x="47" y="236"/>
                </a:cubicBezTo>
                <a:cubicBezTo>
                  <a:pt x="47" y="236"/>
                  <a:pt x="47" y="235"/>
                  <a:pt x="48" y="235"/>
                </a:cubicBezTo>
                <a:cubicBezTo>
                  <a:pt x="48" y="235"/>
                  <a:pt x="48" y="235"/>
                  <a:pt x="48" y="235"/>
                </a:cubicBezTo>
                <a:cubicBezTo>
                  <a:pt x="49" y="234"/>
                  <a:pt x="49" y="235"/>
                  <a:pt x="50" y="234"/>
                </a:cubicBezTo>
                <a:cubicBezTo>
                  <a:pt x="50" y="234"/>
                  <a:pt x="50" y="234"/>
                  <a:pt x="50" y="234"/>
                </a:cubicBezTo>
                <a:cubicBezTo>
                  <a:pt x="50" y="234"/>
                  <a:pt x="50" y="233"/>
                  <a:pt x="51" y="233"/>
                </a:cubicBezTo>
                <a:cubicBezTo>
                  <a:pt x="51" y="233"/>
                  <a:pt x="51" y="233"/>
                  <a:pt x="51" y="233"/>
                </a:cubicBezTo>
                <a:cubicBezTo>
                  <a:pt x="51" y="232"/>
                  <a:pt x="51" y="232"/>
                  <a:pt x="51" y="232"/>
                </a:cubicBezTo>
                <a:cubicBezTo>
                  <a:pt x="51" y="232"/>
                  <a:pt x="52" y="232"/>
                  <a:pt x="52" y="232"/>
                </a:cubicBezTo>
                <a:cubicBezTo>
                  <a:pt x="52" y="232"/>
                  <a:pt x="52" y="232"/>
                  <a:pt x="52" y="232"/>
                </a:cubicBezTo>
                <a:cubicBezTo>
                  <a:pt x="52" y="231"/>
                  <a:pt x="52" y="231"/>
                  <a:pt x="53" y="231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3" y="230"/>
                  <a:pt x="53" y="230"/>
                </a:cubicBezTo>
                <a:cubicBezTo>
                  <a:pt x="53" y="230"/>
                  <a:pt x="53" y="230"/>
                  <a:pt x="53" y="229"/>
                </a:cubicBezTo>
                <a:cubicBezTo>
                  <a:pt x="54" y="229"/>
                  <a:pt x="54" y="229"/>
                  <a:pt x="54" y="229"/>
                </a:cubicBezTo>
                <a:cubicBezTo>
                  <a:pt x="54" y="229"/>
                  <a:pt x="54" y="229"/>
                  <a:pt x="54" y="229"/>
                </a:cubicBezTo>
                <a:cubicBezTo>
                  <a:pt x="54" y="229"/>
                  <a:pt x="54" y="229"/>
                  <a:pt x="54" y="228"/>
                </a:cubicBezTo>
                <a:cubicBezTo>
                  <a:pt x="54" y="228"/>
                  <a:pt x="54" y="228"/>
                  <a:pt x="54" y="228"/>
                </a:cubicBezTo>
                <a:cubicBezTo>
                  <a:pt x="54" y="227"/>
                  <a:pt x="54" y="227"/>
                  <a:pt x="54" y="227"/>
                </a:cubicBezTo>
                <a:cubicBezTo>
                  <a:pt x="55" y="226"/>
                  <a:pt x="55" y="226"/>
                  <a:pt x="55" y="225"/>
                </a:cubicBezTo>
                <a:cubicBezTo>
                  <a:pt x="55" y="225"/>
                  <a:pt x="55" y="223"/>
                  <a:pt x="55" y="223"/>
                </a:cubicBezTo>
                <a:cubicBezTo>
                  <a:pt x="55" y="223"/>
                  <a:pt x="55" y="222"/>
                  <a:pt x="54" y="221"/>
                </a:cubicBezTo>
                <a:cubicBezTo>
                  <a:pt x="54" y="220"/>
                  <a:pt x="53" y="221"/>
                  <a:pt x="52" y="221"/>
                </a:cubicBezTo>
                <a:cubicBezTo>
                  <a:pt x="52" y="220"/>
                  <a:pt x="51" y="221"/>
                  <a:pt x="50" y="220"/>
                </a:cubicBezTo>
                <a:cubicBezTo>
                  <a:pt x="49" y="220"/>
                  <a:pt x="48" y="220"/>
                  <a:pt x="48" y="220"/>
                </a:cubicBezTo>
                <a:cubicBezTo>
                  <a:pt x="47" y="220"/>
                  <a:pt x="47" y="219"/>
                  <a:pt x="46" y="219"/>
                </a:cubicBezTo>
                <a:cubicBezTo>
                  <a:pt x="46" y="218"/>
                  <a:pt x="45" y="218"/>
                  <a:pt x="45" y="217"/>
                </a:cubicBezTo>
                <a:cubicBezTo>
                  <a:pt x="45" y="217"/>
                  <a:pt x="45" y="216"/>
                  <a:pt x="44" y="216"/>
                </a:cubicBezTo>
                <a:cubicBezTo>
                  <a:pt x="44" y="216"/>
                  <a:pt x="43" y="215"/>
                  <a:pt x="43" y="215"/>
                </a:cubicBezTo>
                <a:cubicBezTo>
                  <a:pt x="42" y="215"/>
                  <a:pt x="43" y="214"/>
                  <a:pt x="42" y="214"/>
                </a:cubicBezTo>
                <a:cubicBezTo>
                  <a:pt x="42" y="213"/>
                  <a:pt x="42" y="213"/>
                  <a:pt x="42" y="212"/>
                </a:cubicBezTo>
                <a:cubicBezTo>
                  <a:pt x="41" y="212"/>
                  <a:pt x="41" y="211"/>
                  <a:pt x="41" y="211"/>
                </a:cubicBezTo>
                <a:cubicBezTo>
                  <a:pt x="41" y="211"/>
                  <a:pt x="41" y="211"/>
                  <a:pt x="41" y="210"/>
                </a:cubicBezTo>
                <a:cubicBezTo>
                  <a:pt x="41" y="210"/>
                  <a:pt x="42" y="209"/>
                  <a:pt x="42" y="209"/>
                </a:cubicBezTo>
                <a:cubicBezTo>
                  <a:pt x="42" y="209"/>
                  <a:pt x="42" y="209"/>
                  <a:pt x="42" y="209"/>
                </a:cubicBezTo>
                <a:cubicBezTo>
                  <a:pt x="42" y="209"/>
                  <a:pt x="42" y="208"/>
                  <a:pt x="43" y="208"/>
                </a:cubicBezTo>
                <a:cubicBezTo>
                  <a:pt x="43" y="207"/>
                  <a:pt x="43" y="207"/>
                  <a:pt x="43" y="207"/>
                </a:cubicBezTo>
                <a:cubicBezTo>
                  <a:pt x="43" y="207"/>
                  <a:pt x="43" y="206"/>
                  <a:pt x="43" y="206"/>
                </a:cubicBezTo>
                <a:cubicBezTo>
                  <a:pt x="43" y="206"/>
                  <a:pt x="43" y="205"/>
                  <a:pt x="44" y="205"/>
                </a:cubicBezTo>
                <a:cubicBezTo>
                  <a:pt x="44" y="205"/>
                  <a:pt x="44" y="205"/>
                  <a:pt x="44" y="205"/>
                </a:cubicBezTo>
                <a:cubicBezTo>
                  <a:pt x="44" y="205"/>
                  <a:pt x="45" y="204"/>
                  <a:pt x="45" y="204"/>
                </a:cubicBezTo>
                <a:cubicBezTo>
                  <a:pt x="45" y="203"/>
                  <a:pt x="45" y="203"/>
                  <a:pt x="45" y="203"/>
                </a:cubicBezTo>
                <a:cubicBezTo>
                  <a:pt x="46" y="203"/>
                  <a:pt x="47" y="202"/>
                  <a:pt x="47" y="202"/>
                </a:cubicBezTo>
                <a:cubicBezTo>
                  <a:pt x="47" y="201"/>
                  <a:pt x="49" y="202"/>
                  <a:pt x="49" y="202"/>
                </a:cubicBezTo>
                <a:cubicBezTo>
                  <a:pt x="49" y="202"/>
                  <a:pt x="49" y="201"/>
                  <a:pt x="49" y="201"/>
                </a:cubicBezTo>
                <a:cubicBezTo>
                  <a:pt x="49" y="200"/>
                  <a:pt x="50" y="200"/>
                  <a:pt x="50" y="200"/>
                </a:cubicBezTo>
                <a:cubicBezTo>
                  <a:pt x="50" y="200"/>
                  <a:pt x="50" y="200"/>
                  <a:pt x="50" y="200"/>
                </a:cubicBezTo>
                <a:cubicBezTo>
                  <a:pt x="50" y="200"/>
                  <a:pt x="51" y="200"/>
                  <a:pt x="51" y="200"/>
                </a:cubicBezTo>
                <a:cubicBezTo>
                  <a:pt x="51" y="200"/>
                  <a:pt x="51" y="199"/>
                  <a:pt x="52" y="199"/>
                </a:cubicBezTo>
                <a:cubicBezTo>
                  <a:pt x="52" y="199"/>
                  <a:pt x="52" y="199"/>
                  <a:pt x="52" y="199"/>
                </a:cubicBezTo>
                <a:cubicBezTo>
                  <a:pt x="52" y="199"/>
                  <a:pt x="52" y="199"/>
                  <a:pt x="53" y="199"/>
                </a:cubicBezTo>
                <a:cubicBezTo>
                  <a:pt x="53" y="200"/>
                  <a:pt x="53" y="199"/>
                  <a:pt x="53" y="199"/>
                </a:cubicBezTo>
                <a:cubicBezTo>
                  <a:pt x="53" y="199"/>
                  <a:pt x="53" y="200"/>
                  <a:pt x="54" y="200"/>
                </a:cubicBezTo>
                <a:cubicBezTo>
                  <a:pt x="54" y="200"/>
                  <a:pt x="54" y="199"/>
                  <a:pt x="54" y="199"/>
                </a:cubicBezTo>
                <a:cubicBezTo>
                  <a:pt x="54" y="199"/>
                  <a:pt x="55" y="200"/>
                  <a:pt x="55" y="200"/>
                </a:cubicBezTo>
                <a:cubicBezTo>
                  <a:pt x="55" y="200"/>
                  <a:pt x="55" y="200"/>
                  <a:pt x="55" y="200"/>
                </a:cubicBezTo>
                <a:cubicBezTo>
                  <a:pt x="56" y="200"/>
                  <a:pt x="56" y="199"/>
                  <a:pt x="56" y="199"/>
                </a:cubicBezTo>
                <a:cubicBezTo>
                  <a:pt x="56" y="199"/>
                  <a:pt x="56" y="199"/>
                  <a:pt x="56" y="198"/>
                </a:cubicBezTo>
                <a:cubicBezTo>
                  <a:pt x="56" y="198"/>
                  <a:pt x="56" y="198"/>
                  <a:pt x="56" y="198"/>
                </a:cubicBezTo>
                <a:cubicBezTo>
                  <a:pt x="55" y="198"/>
                  <a:pt x="55" y="198"/>
                  <a:pt x="55" y="198"/>
                </a:cubicBezTo>
                <a:cubicBezTo>
                  <a:pt x="55" y="198"/>
                  <a:pt x="55" y="197"/>
                  <a:pt x="55" y="197"/>
                </a:cubicBezTo>
                <a:cubicBezTo>
                  <a:pt x="55" y="197"/>
                  <a:pt x="55" y="196"/>
                  <a:pt x="55" y="196"/>
                </a:cubicBezTo>
                <a:cubicBezTo>
                  <a:pt x="56" y="196"/>
                  <a:pt x="56" y="195"/>
                  <a:pt x="56" y="195"/>
                </a:cubicBezTo>
                <a:cubicBezTo>
                  <a:pt x="57" y="195"/>
                  <a:pt x="57" y="195"/>
                  <a:pt x="57" y="195"/>
                </a:cubicBezTo>
                <a:cubicBezTo>
                  <a:pt x="57" y="195"/>
                  <a:pt x="57" y="194"/>
                  <a:pt x="58" y="194"/>
                </a:cubicBezTo>
                <a:cubicBezTo>
                  <a:pt x="58" y="194"/>
                  <a:pt x="58" y="193"/>
                  <a:pt x="58" y="193"/>
                </a:cubicBezTo>
                <a:cubicBezTo>
                  <a:pt x="58" y="193"/>
                  <a:pt x="58" y="193"/>
                  <a:pt x="58" y="193"/>
                </a:cubicBezTo>
                <a:cubicBezTo>
                  <a:pt x="58" y="192"/>
                  <a:pt x="58" y="192"/>
                  <a:pt x="58" y="192"/>
                </a:cubicBezTo>
                <a:cubicBezTo>
                  <a:pt x="58" y="192"/>
                  <a:pt x="58" y="191"/>
                  <a:pt x="58" y="191"/>
                </a:cubicBezTo>
                <a:cubicBezTo>
                  <a:pt x="58" y="191"/>
                  <a:pt x="58" y="191"/>
                  <a:pt x="58" y="191"/>
                </a:cubicBezTo>
                <a:cubicBezTo>
                  <a:pt x="58" y="191"/>
                  <a:pt x="58" y="190"/>
                  <a:pt x="58" y="190"/>
                </a:cubicBezTo>
                <a:cubicBezTo>
                  <a:pt x="58" y="190"/>
                  <a:pt x="58" y="189"/>
                  <a:pt x="58" y="189"/>
                </a:cubicBezTo>
                <a:cubicBezTo>
                  <a:pt x="58" y="189"/>
                  <a:pt x="58" y="189"/>
                  <a:pt x="58" y="189"/>
                </a:cubicBezTo>
                <a:cubicBezTo>
                  <a:pt x="58" y="188"/>
                  <a:pt x="58" y="188"/>
                  <a:pt x="58" y="188"/>
                </a:cubicBezTo>
                <a:cubicBezTo>
                  <a:pt x="57" y="187"/>
                  <a:pt x="57" y="187"/>
                  <a:pt x="57" y="187"/>
                </a:cubicBezTo>
                <a:cubicBezTo>
                  <a:pt x="57" y="187"/>
                  <a:pt x="58" y="186"/>
                  <a:pt x="58" y="186"/>
                </a:cubicBezTo>
                <a:cubicBezTo>
                  <a:pt x="58" y="186"/>
                  <a:pt x="58" y="185"/>
                  <a:pt x="59" y="185"/>
                </a:cubicBezTo>
                <a:cubicBezTo>
                  <a:pt x="59" y="185"/>
                  <a:pt x="59" y="184"/>
                  <a:pt x="59" y="184"/>
                </a:cubicBezTo>
                <a:cubicBezTo>
                  <a:pt x="60" y="184"/>
                  <a:pt x="60" y="183"/>
                  <a:pt x="60" y="183"/>
                </a:cubicBezTo>
                <a:cubicBezTo>
                  <a:pt x="60" y="182"/>
                  <a:pt x="60" y="182"/>
                  <a:pt x="60" y="182"/>
                </a:cubicBezTo>
                <a:cubicBezTo>
                  <a:pt x="61" y="181"/>
                  <a:pt x="62" y="181"/>
                  <a:pt x="62" y="181"/>
                </a:cubicBezTo>
                <a:cubicBezTo>
                  <a:pt x="63" y="180"/>
                  <a:pt x="64" y="180"/>
                  <a:pt x="64" y="180"/>
                </a:cubicBezTo>
                <a:cubicBezTo>
                  <a:pt x="65" y="180"/>
                  <a:pt x="65" y="180"/>
                  <a:pt x="65" y="180"/>
                </a:cubicBezTo>
                <a:cubicBezTo>
                  <a:pt x="65" y="179"/>
                  <a:pt x="65" y="179"/>
                  <a:pt x="65" y="179"/>
                </a:cubicBezTo>
                <a:cubicBezTo>
                  <a:pt x="65" y="179"/>
                  <a:pt x="64" y="179"/>
                  <a:pt x="64" y="179"/>
                </a:cubicBezTo>
                <a:cubicBezTo>
                  <a:pt x="64" y="179"/>
                  <a:pt x="64" y="179"/>
                  <a:pt x="63" y="179"/>
                </a:cubicBezTo>
                <a:cubicBezTo>
                  <a:pt x="63" y="179"/>
                  <a:pt x="62" y="179"/>
                  <a:pt x="62" y="179"/>
                </a:cubicBezTo>
                <a:cubicBezTo>
                  <a:pt x="62" y="179"/>
                  <a:pt x="62" y="178"/>
                  <a:pt x="62" y="178"/>
                </a:cubicBezTo>
                <a:cubicBezTo>
                  <a:pt x="61" y="178"/>
                  <a:pt x="61" y="178"/>
                  <a:pt x="61" y="178"/>
                </a:cubicBezTo>
                <a:cubicBezTo>
                  <a:pt x="60" y="178"/>
                  <a:pt x="60" y="178"/>
                  <a:pt x="60" y="177"/>
                </a:cubicBezTo>
                <a:cubicBezTo>
                  <a:pt x="60" y="177"/>
                  <a:pt x="60" y="177"/>
                  <a:pt x="60" y="177"/>
                </a:cubicBezTo>
                <a:cubicBezTo>
                  <a:pt x="60" y="177"/>
                  <a:pt x="60" y="177"/>
                  <a:pt x="60" y="176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61" y="176"/>
                  <a:pt x="61" y="176"/>
                  <a:pt x="61" y="176"/>
                </a:cubicBezTo>
                <a:cubicBezTo>
                  <a:pt x="62" y="176"/>
                  <a:pt x="62" y="175"/>
                  <a:pt x="62" y="175"/>
                </a:cubicBezTo>
                <a:cubicBezTo>
                  <a:pt x="62" y="175"/>
                  <a:pt x="63" y="175"/>
                  <a:pt x="63" y="175"/>
                </a:cubicBezTo>
                <a:cubicBezTo>
                  <a:pt x="63" y="175"/>
                  <a:pt x="64" y="175"/>
                  <a:pt x="64" y="175"/>
                </a:cubicBezTo>
                <a:cubicBezTo>
                  <a:pt x="64" y="175"/>
                  <a:pt x="65" y="175"/>
                  <a:pt x="65" y="175"/>
                </a:cubicBezTo>
                <a:cubicBezTo>
                  <a:pt x="65" y="175"/>
                  <a:pt x="65" y="176"/>
                  <a:pt x="65" y="176"/>
                </a:cubicBezTo>
                <a:cubicBezTo>
                  <a:pt x="65" y="176"/>
                  <a:pt x="66" y="176"/>
                  <a:pt x="66" y="176"/>
                </a:cubicBezTo>
                <a:cubicBezTo>
                  <a:pt x="66" y="177"/>
                  <a:pt x="65" y="177"/>
                  <a:pt x="65" y="177"/>
                </a:cubicBezTo>
                <a:cubicBezTo>
                  <a:pt x="65" y="177"/>
                  <a:pt x="65" y="177"/>
                  <a:pt x="65" y="177"/>
                </a:cubicBezTo>
                <a:cubicBezTo>
                  <a:pt x="66" y="178"/>
                  <a:pt x="65" y="178"/>
                  <a:pt x="65" y="178"/>
                </a:cubicBezTo>
                <a:cubicBezTo>
                  <a:pt x="65" y="178"/>
                  <a:pt x="66" y="178"/>
                  <a:pt x="66" y="178"/>
                </a:cubicBezTo>
                <a:cubicBezTo>
                  <a:pt x="66" y="178"/>
                  <a:pt x="67" y="178"/>
                  <a:pt x="67" y="178"/>
                </a:cubicBezTo>
                <a:cubicBezTo>
                  <a:pt x="67" y="178"/>
                  <a:pt x="68" y="178"/>
                  <a:pt x="68" y="178"/>
                </a:cubicBezTo>
                <a:cubicBezTo>
                  <a:pt x="68" y="178"/>
                  <a:pt x="69" y="178"/>
                  <a:pt x="69" y="178"/>
                </a:cubicBezTo>
                <a:cubicBezTo>
                  <a:pt x="69" y="178"/>
                  <a:pt x="69" y="178"/>
                  <a:pt x="69" y="178"/>
                </a:cubicBezTo>
                <a:cubicBezTo>
                  <a:pt x="69" y="178"/>
                  <a:pt x="69" y="178"/>
                  <a:pt x="69" y="177"/>
                </a:cubicBezTo>
                <a:cubicBezTo>
                  <a:pt x="69" y="177"/>
                  <a:pt x="69" y="177"/>
                  <a:pt x="69" y="177"/>
                </a:cubicBezTo>
                <a:cubicBezTo>
                  <a:pt x="69" y="177"/>
                  <a:pt x="70" y="176"/>
                  <a:pt x="70" y="176"/>
                </a:cubicBezTo>
                <a:cubicBezTo>
                  <a:pt x="70" y="176"/>
                  <a:pt x="70" y="175"/>
                  <a:pt x="70" y="174"/>
                </a:cubicBezTo>
                <a:cubicBezTo>
                  <a:pt x="70" y="174"/>
                  <a:pt x="70" y="174"/>
                  <a:pt x="69" y="174"/>
                </a:cubicBezTo>
                <a:cubicBezTo>
                  <a:pt x="69" y="173"/>
                  <a:pt x="70" y="173"/>
                  <a:pt x="70" y="173"/>
                </a:cubicBezTo>
                <a:cubicBezTo>
                  <a:pt x="70" y="173"/>
                  <a:pt x="70" y="173"/>
                  <a:pt x="70" y="173"/>
                </a:cubicBezTo>
                <a:cubicBezTo>
                  <a:pt x="69" y="172"/>
                  <a:pt x="69" y="172"/>
                  <a:pt x="69" y="172"/>
                </a:cubicBezTo>
                <a:cubicBezTo>
                  <a:pt x="69" y="172"/>
                  <a:pt x="69" y="171"/>
                  <a:pt x="69" y="171"/>
                </a:cubicBezTo>
                <a:cubicBezTo>
                  <a:pt x="68" y="171"/>
                  <a:pt x="68" y="171"/>
                  <a:pt x="67" y="171"/>
                </a:cubicBezTo>
                <a:cubicBezTo>
                  <a:pt x="67" y="171"/>
                  <a:pt x="67" y="172"/>
                  <a:pt x="66" y="172"/>
                </a:cubicBezTo>
                <a:cubicBezTo>
                  <a:pt x="66" y="172"/>
                  <a:pt x="65" y="172"/>
                  <a:pt x="65" y="172"/>
                </a:cubicBezTo>
                <a:cubicBezTo>
                  <a:pt x="65" y="172"/>
                  <a:pt x="65" y="172"/>
                  <a:pt x="65" y="172"/>
                </a:cubicBezTo>
                <a:cubicBezTo>
                  <a:pt x="65" y="172"/>
                  <a:pt x="66" y="172"/>
                  <a:pt x="66" y="173"/>
                </a:cubicBezTo>
                <a:cubicBezTo>
                  <a:pt x="67" y="173"/>
                  <a:pt x="67" y="173"/>
                  <a:pt x="67" y="173"/>
                </a:cubicBezTo>
                <a:cubicBezTo>
                  <a:pt x="67" y="173"/>
                  <a:pt x="67" y="174"/>
                  <a:pt x="67" y="174"/>
                </a:cubicBezTo>
                <a:cubicBezTo>
                  <a:pt x="66" y="174"/>
                  <a:pt x="66" y="174"/>
                  <a:pt x="66" y="174"/>
                </a:cubicBezTo>
                <a:cubicBezTo>
                  <a:pt x="66" y="174"/>
                  <a:pt x="66" y="174"/>
                  <a:pt x="66" y="174"/>
                </a:cubicBezTo>
                <a:cubicBezTo>
                  <a:pt x="66" y="174"/>
                  <a:pt x="65" y="174"/>
                  <a:pt x="65" y="174"/>
                </a:cubicBezTo>
                <a:cubicBezTo>
                  <a:pt x="65" y="174"/>
                  <a:pt x="65" y="174"/>
                  <a:pt x="65" y="174"/>
                </a:cubicBezTo>
                <a:cubicBezTo>
                  <a:pt x="65" y="174"/>
                  <a:pt x="64" y="174"/>
                  <a:pt x="63" y="174"/>
                </a:cubicBezTo>
                <a:cubicBezTo>
                  <a:pt x="63" y="174"/>
                  <a:pt x="64" y="172"/>
                  <a:pt x="64" y="172"/>
                </a:cubicBezTo>
                <a:cubicBezTo>
                  <a:pt x="64" y="172"/>
                  <a:pt x="63" y="172"/>
                  <a:pt x="63" y="172"/>
                </a:cubicBezTo>
                <a:cubicBezTo>
                  <a:pt x="62" y="172"/>
                  <a:pt x="62" y="172"/>
                  <a:pt x="61" y="172"/>
                </a:cubicBezTo>
                <a:cubicBezTo>
                  <a:pt x="61" y="172"/>
                  <a:pt x="60" y="171"/>
                  <a:pt x="60" y="171"/>
                </a:cubicBezTo>
                <a:cubicBezTo>
                  <a:pt x="60" y="171"/>
                  <a:pt x="60" y="170"/>
                  <a:pt x="60" y="170"/>
                </a:cubicBezTo>
                <a:cubicBezTo>
                  <a:pt x="59" y="170"/>
                  <a:pt x="59" y="170"/>
                  <a:pt x="59" y="170"/>
                </a:cubicBezTo>
                <a:cubicBezTo>
                  <a:pt x="59" y="169"/>
                  <a:pt x="60" y="168"/>
                  <a:pt x="60" y="168"/>
                </a:cubicBezTo>
                <a:cubicBezTo>
                  <a:pt x="60" y="167"/>
                  <a:pt x="60" y="166"/>
                  <a:pt x="60" y="166"/>
                </a:cubicBezTo>
                <a:cubicBezTo>
                  <a:pt x="60" y="165"/>
                  <a:pt x="60" y="165"/>
                  <a:pt x="60" y="165"/>
                </a:cubicBezTo>
                <a:cubicBezTo>
                  <a:pt x="59" y="164"/>
                  <a:pt x="59" y="163"/>
                  <a:pt x="59" y="162"/>
                </a:cubicBezTo>
                <a:cubicBezTo>
                  <a:pt x="59" y="162"/>
                  <a:pt x="59" y="160"/>
                  <a:pt x="59" y="159"/>
                </a:cubicBezTo>
                <a:cubicBezTo>
                  <a:pt x="59" y="159"/>
                  <a:pt x="59" y="159"/>
                  <a:pt x="60" y="159"/>
                </a:cubicBezTo>
                <a:cubicBezTo>
                  <a:pt x="60" y="158"/>
                  <a:pt x="61" y="158"/>
                  <a:pt x="61" y="158"/>
                </a:cubicBezTo>
                <a:cubicBezTo>
                  <a:pt x="61" y="158"/>
                  <a:pt x="61" y="159"/>
                  <a:pt x="61" y="159"/>
                </a:cubicBezTo>
                <a:cubicBezTo>
                  <a:pt x="61" y="159"/>
                  <a:pt x="61" y="159"/>
                  <a:pt x="62" y="159"/>
                </a:cubicBezTo>
                <a:cubicBezTo>
                  <a:pt x="62" y="159"/>
                  <a:pt x="63" y="159"/>
                  <a:pt x="64" y="160"/>
                </a:cubicBezTo>
                <a:cubicBezTo>
                  <a:pt x="64" y="160"/>
                  <a:pt x="65" y="160"/>
                  <a:pt x="65" y="161"/>
                </a:cubicBezTo>
                <a:cubicBezTo>
                  <a:pt x="66" y="161"/>
                  <a:pt x="66" y="161"/>
                  <a:pt x="67" y="161"/>
                </a:cubicBezTo>
                <a:cubicBezTo>
                  <a:pt x="67" y="161"/>
                  <a:pt x="68" y="162"/>
                  <a:pt x="69" y="162"/>
                </a:cubicBezTo>
                <a:cubicBezTo>
                  <a:pt x="69" y="162"/>
                  <a:pt x="73" y="162"/>
                  <a:pt x="73" y="162"/>
                </a:cubicBezTo>
                <a:cubicBezTo>
                  <a:pt x="74" y="162"/>
                  <a:pt x="74" y="162"/>
                  <a:pt x="75" y="161"/>
                </a:cubicBezTo>
                <a:cubicBezTo>
                  <a:pt x="75" y="161"/>
                  <a:pt x="75" y="161"/>
                  <a:pt x="75" y="161"/>
                </a:cubicBezTo>
                <a:cubicBezTo>
                  <a:pt x="76" y="161"/>
                  <a:pt x="77" y="161"/>
                  <a:pt x="77" y="160"/>
                </a:cubicBezTo>
                <a:cubicBezTo>
                  <a:pt x="77" y="160"/>
                  <a:pt x="79" y="160"/>
                  <a:pt x="79" y="160"/>
                </a:cubicBezTo>
                <a:cubicBezTo>
                  <a:pt x="79" y="159"/>
                  <a:pt x="79" y="158"/>
                  <a:pt x="79" y="158"/>
                </a:cubicBezTo>
                <a:cubicBezTo>
                  <a:pt x="79" y="158"/>
                  <a:pt x="79" y="158"/>
                  <a:pt x="78" y="158"/>
                </a:cubicBezTo>
                <a:cubicBezTo>
                  <a:pt x="78" y="158"/>
                  <a:pt x="78" y="158"/>
                  <a:pt x="78" y="157"/>
                </a:cubicBezTo>
                <a:cubicBezTo>
                  <a:pt x="78" y="157"/>
                  <a:pt x="78" y="157"/>
                  <a:pt x="79" y="157"/>
                </a:cubicBezTo>
                <a:cubicBezTo>
                  <a:pt x="79" y="157"/>
                  <a:pt x="80" y="157"/>
                  <a:pt x="80" y="157"/>
                </a:cubicBezTo>
                <a:cubicBezTo>
                  <a:pt x="80" y="157"/>
                  <a:pt x="80" y="157"/>
                  <a:pt x="80" y="156"/>
                </a:cubicBezTo>
                <a:cubicBezTo>
                  <a:pt x="80" y="156"/>
                  <a:pt x="79" y="156"/>
                  <a:pt x="79" y="156"/>
                </a:cubicBezTo>
                <a:cubicBezTo>
                  <a:pt x="78" y="156"/>
                  <a:pt x="78" y="155"/>
                  <a:pt x="78" y="155"/>
                </a:cubicBezTo>
                <a:cubicBezTo>
                  <a:pt x="78" y="155"/>
                  <a:pt x="78" y="154"/>
                  <a:pt x="78" y="154"/>
                </a:cubicBezTo>
                <a:cubicBezTo>
                  <a:pt x="79" y="154"/>
                  <a:pt x="79" y="154"/>
                  <a:pt x="79" y="154"/>
                </a:cubicBezTo>
                <a:cubicBezTo>
                  <a:pt x="79" y="154"/>
                  <a:pt x="79" y="154"/>
                  <a:pt x="79" y="153"/>
                </a:cubicBezTo>
                <a:cubicBezTo>
                  <a:pt x="79" y="153"/>
                  <a:pt x="79" y="151"/>
                  <a:pt x="79" y="151"/>
                </a:cubicBezTo>
                <a:cubicBezTo>
                  <a:pt x="79" y="151"/>
                  <a:pt x="79" y="150"/>
                  <a:pt x="79" y="150"/>
                </a:cubicBezTo>
                <a:cubicBezTo>
                  <a:pt x="79" y="150"/>
                  <a:pt x="80" y="150"/>
                  <a:pt x="80" y="150"/>
                </a:cubicBezTo>
                <a:cubicBezTo>
                  <a:pt x="80" y="150"/>
                  <a:pt x="80" y="149"/>
                  <a:pt x="80" y="149"/>
                </a:cubicBezTo>
                <a:cubicBezTo>
                  <a:pt x="80" y="149"/>
                  <a:pt x="80" y="148"/>
                  <a:pt x="80" y="148"/>
                </a:cubicBezTo>
                <a:cubicBezTo>
                  <a:pt x="80" y="148"/>
                  <a:pt x="81" y="147"/>
                  <a:pt x="81" y="147"/>
                </a:cubicBezTo>
                <a:cubicBezTo>
                  <a:pt x="81" y="147"/>
                  <a:pt x="81" y="146"/>
                  <a:pt x="81" y="146"/>
                </a:cubicBezTo>
                <a:cubicBezTo>
                  <a:pt x="81" y="146"/>
                  <a:pt x="80" y="146"/>
                  <a:pt x="80" y="145"/>
                </a:cubicBezTo>
                <a:cubicBezTo>
                  <a:pt x="79" y="145"/>
                  <a:pt x="79" y="145"/>
                  <a:pt x="79" y="144"/>
                </a:cubicBezTo>
                <a:cubicBezTo>
                  <a:pt x="79" y="144"/>
                  <a:pt x="79" y="143"/>
                  <a:pt x="79" y="143"/>
                </a:cubicBezTo>
                <a:cubicBezTo>
                  <a:pt x="79" y="143"/>
                  <a:pt x="80" y="142"/>
                  <a:pt x="80" y="142"/>
                </a:cubicBezTo>
                <a:cubicBezTo>
                  <a:pt x="80" y="142"/>
                  <a:pt x="80" y="142"/>
                  <a:pt x="80" y="141"/>
                </a:cubicBezTo>
                <a:cubicBezTo>
                  <a:pt x="80" y="141"/>
                  <a:pt x="79" y="142"/>
                  <a:pt x="79" y="142"/>
                </a:cubicBezTo>
                <a:cubicBezTo>
                  <a:pt x="79" y="142"/>
                  <a:pt x="79" y="141"/>
                  <a:pt x="79" y="141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78" y="141"/>
                  <a:pt x="78" y="141"/>
                  <a:pt x="77" y="141"/>
                </a:cubicBezTo>
                <a:cubicBezTo>
                  <a:pt x="77" y="141"/>
                  <a:pt x="77" y="140"/>
                  <a:pt x="77" y="140"/>
                </a:cubicBezTo>
                <a:cubicBezTo>
                  <a:pt x="77" y="140"/>
                  <a:pt x="78" y="139"/>
                  <a:pt x="78" y="140"/>
                </a:cubicBezTo>
                <a:cubicBezTo>
                  <a:pt x="79" y="140"/>
                  <a:pt x="79" y="140"/>
                  <a:pt x="80" y="141"/>
                </a:cubicBezTo>
                <a:cubicBezTo>
                  <a:pt x="81" y="142"/>
                  <a:pt x="81" y="142"/>
                  <a:pt x="82" y="142"/>
                </a:cubicBezTo>
                <a:cubicBezTo>
                  <a:pt x="83" y="142"/>
                  <a:pt x="86" y="142"/>
                  <a:pt x="87" y="142"/>
                </a:cubicBezTo>
                <a:cubicBezTo>
                  <a:pt x="88" y="142"/>
                  <a:pt x="90" y="142"/>
                  <a:pt x="91" y="142"/>
                </a:cubicBezTo>
                <a:cubicBezTo>
                  <a:pt x="91" y="141"/>
                  <a:pt x="94" y="141"/>
                  <a:pt x="95" y="141"/>
                </a:cubicBezTo>
                <a:cubicBezTo>
                  <a:pt x="95" y="141"/>
                  <a:pt x="101" y="140"/>
                  <a:pt x="102" y="139"/>
                </a:cubicBezTo>
                <a:cubicBezTo>
                  <a:pt x="103" y="139"/>
                  <a:pt x="106" y="138"/>
                  <a:pt x="106" y="138"/>
                </a:cubicBezTo>
                <a:cubicBezTo>
                  <a:pt x="107" y="138"/>
                  <a:pt x="111" y="136"/>
                  <a:pt x="111" y="136"/>
                </a:cubicBezTo>
                <a:cubicBezTo>
                  <a:pt x="112" y="135"/>
                  <a:pt x="112" y="134"/>
                  <a:pt x="112" y="134"/>
                </a:cubicBezTo>
                <a:cubicBezTo>
                  <a:pt x="112" y="134"/>
                  <a:pt x="113" y="133"/>
                  <a:pt x="113" y="132"/>
                </a:cubicBezTo>
                <a:cubicBezTo>
                  <a:pt x="113" y="132"/>
                  <a:pt x="113" y="132"/>
                  <a:pt x="113" y="131"/>
                </a:cubicBezTo>
                <a:cubicBezTo>
                  <a:pt x="114" y="131"/>
                  <a:pt x="114" y="130"/>
                  <a:pt x="115" y="130"/>
                </a:cubicBezTo>
                <a:cubicBezTo>
                  <a:pt x="115" y="130"/>
                  <a:pt x="116" y="129"/>
                  <a:pt x="116" y="128"/>
                </a:cubicBezTo>
                <a:cubicBezTo>
                  <a:pt x="116" y="128"/>
                  <a:pt x="116" y="127"/>
                  <a:pt x="116" y="127"/>
                </a:cubicBezTo>
                <a:cubicBezTo>
                  <a:pt x="116" y="127"/>
                  <a:pt x="117" y="126"/>
                  <a:pt x="117" y="126"/>
                </a:cubicBezTo>
                <a:cubicBezTo>
                  <a:pt x="117" y="125"/>
                  <a:pt x="118" y="125"/>
                  <a:pt x="118" y="125"/>
                </a:cubicBezTo>
                <a:cubicBezTo>
                  <a:pt x="118" y="124"/>
                  <a:pt x="119" y="123"/>
                  <a:pt x="119" y="123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19" y="119"/>
                  <a:pt x="117" y="119"/>
                  <a:pt x="116" y="118"/>
                </a:cubicBezTo>
                <a:cubicBezTo>
                  <a:pt x="116" y="118"/>
                  <a:pt x="115" y="118"/>
                  <a:pt x="115" y="117"/>
                </a:cubicBezTo>
                <a:cubicBezTo>
                  <a:pt x="115" y="117"/>
                  <a:pt x="114" y="116"/>
                  <a:pt x="114" y="116"/>
                </a:cubicBezTo>
                <a:cubicBezTo>
                  <a:pt x="114" y="116"/>
                  <a:pt x="114" y="115"/>
                  <a:pt x="114" y="114"/>
                </a:cubicBezTo>
                <a:cubicBezTo>
                  <a:pt x="114" y="113"/>
                  <a:pt x="114" y="113"/>
                  <a:pt x="115" y="112"/>
                </a:cubicBezTo>
                <a:cubicBezTo>
                  <a:pt x="115" y="112"/>
                  <a:pt x="115" y="111"/>
                  <a:pt x="115" y="111"/>
                </a:cubicBezTo>
                <a:cubicBezTo>
                  <a:pt x="115" y="111"/>
                  <a:pt x="115" y="110"/>
                  <a:pt x="115" y="109"/>
                </a:cubicBezTo>
                <a:cubicBezTo>
                  <a:pt x="115" y="109"/>
                  <a:pt x="114" y="108"/>
                  <a:pt x="114" y="108"/>
                </a:cubicBezTo>
                <a:cubicBezTo>
                  <a:pt x="113" y="107"/>
                  <a:pt x="112" y="107"/>
                  <a:pt x="111" y="107"/>
                </a:cubicBezTo>
                <a:cubicBezTo>
                  <a:pt x="111" y="106"/>
                  <a:pt x="109" y="106"/>
                  <a:pt x="109" y="105"/>
                </a:cubicBezTo>
                <a:cubicBezTo>
                  <a:pt x="109" y="105"/>
                  <a:pt x="107" y="104"/>
                  <a:pt x="107" y="104"/>
                </a:cubicBezTo>
                <a:cubicBezTo>
                  <a:pt x="107" y="104"/>
                  <a:pt x="106" y="103"/>
                  <a:pt x="106" y="102"/>
                </a:cubicBezTo>
                <a:cubicBezTo>
                  <a:pt x="106" y="102"/>
                  <a:pt x="106" y="101"/>
                  <a:pt x="106" y="101"/>
                </a:cubicBezTo>
                <a:cubicBezTo>
                  <a:pt x="106" y="101"/>
                  <a:pt x="107" y="100"/>
                  <a:pt x="107" y="100"/>
                </a:cubicBezTo>
                <a:cubicBezTo>
                  <a:pt x="107" y="100"/>
                  <a:pt x="107" y="99"/>
                  <a:pt x="107" y="99"/>
                </a:cubicBezTo>
                <a:cubicBezTo>
                  <a:pt x="107" y="98"/>
                  <a:pt x="107" y="98"/>
                  <a:pt x="107" y="98"/>
                </a:cubicBezTo>
                <a:cubicBezTo>
                  <a:pt x="107" y="98"/>
                  <a:pt x="106" y="97"/>
                  <a:pt x="106" y="96"/>
                </a:cubicBezTo>
                <a:cubicBezTo>
                  <a:pt x="106" y="96"/>
                  <a:pt x="106" y="96"/>
                  <a:pt x="106" y="95"/>
                </a:cubicBezTo>
                <a:cubicBezTo>
                  <a:pt x="106" y="95"/>
                  <a:pt x="106" y="94"/>
                  <a:pt x="106" y="94"/>
                </a:cubicBezTo>
                <a:cubicBezTo>
                  <a:pt x="106" y="94"/>
                  <a:pt x="106" y="93"/>
                  <a:pt x="106" y="92"/>
                </a:cubicBezTo>
                <a:cubicBezTo>
                  <a:pt x="106" y="92"/>
                  <a:pt x="106" y="91"/>
                  <a:pt x="106" y="91"/>
                </a:cubicBezTo>
                <a:cubicBezTo>
                  <a:pt x="107" y="91"/>
                  <a:pt x="107" y="91"/>
                  <a:pt x="107" y="91"/>
                </a:cubicBezTo>
                <a:cubicBezTo>
                  <a:pt x="107" y="91"/>
                  <a:pt x="108" y="91"/>
                  <a:pt x="108" y="90"/>
                </a:cubicBezTo>
                <a:cubicBezTo>
                  <a:pt x="108" y="90"/>
                  <a:pt x="108" y="90"/>
                  <a:pt x="108" y="89"/>
                </a:cubicBezTo>
                <a:cubicBezTo>
                  <a:pt x="108" y="89"/>
                  <a:pt x="108" y="89"/>
                  <a:pt x="108" y="89"/>
                </a:cubicBezTo>
                <a:cubicBezTo>
                  <a:pt x="108" y="88"/>
                  <a:pt x="108" y="88"/>
                  <a:pt x="108" y="88"/>
                </a:cubicBezTo>
                <a:cubicBezTo>
                  <a:pt x="108" y="88"/>
                  <a:pt x="108" y="87"/>
                  <a:pt x="108" y="87"/>
                </a:cubicBezTo>
                <a:cubicBezTo>
                  <a:pt x="108" y="87"/>
                  <a:pt x="108" y="86"/>
                  <a:pt x="108" y="86"/>
                </a:cubicBezTo>
                <a:cubicBezTo>
                  <a:pt x="108" y="86"/>
                  <a:pt x="108" y="85"/>
                  <a:pt x="108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2"/>
                  <a:pt x="108" y="82"/>
                  <a:pt x="108" y="82"/>
                </a:cubicBezTo>
                <a:cubicBezTo>
                  <a:pt x="108" y="82"/>
                  <a:pt x="108" y="82"/>
                  <a:pt x="108" y="81"/>
                </a:cubicBezTo>
                <a:cubicBezTo>
                  <a:pt x="108" y="81"/>
                  <a:pt x="108" y="81"/>
                  <a:pt x="108" y="81"/>
                </a:cubicBezTo>
                <a:cubicBezTo>
                  <a:pt x="108" y="80"/>
                  <a:pt x="108" y="80"/>
                  <a:pt x="108" y="80"/>
                </a:cubicBezTo>
                <a:cubicBezTo>
                  <a:pt x="108" y="80"/>
                  <a:pt x="109" y="80"/>
                  <a:pt x="109" y="80"/>
                </a:cubicBezTo>
                <a:cubicBezTo>
                  <a:pt x="109" y="80"/>
                  <a:pt x="109" y="80"/>
                  <a:pt x="109" y="79"/>
                </a:cubicBezTo>
                <a:cubicBezTo>
                  <a:pt x="109" y="79"/>
                  <a:pt x="109" y="79"/>
                  <a:pt x="109" y="78"/>
                </a:cubicBezTo>
                <a:cubicBezTo>
                  <a:pt x="109" y="78"/>
                  <a:pt x="109" y="78"/>
                  <a:pt x="109" y="78"/>
                </a:cubicBezTo>
                <a:cubicBezTo>
                  <a:pt x="109" y="78"/>
                  <a:pt x="109" y="77"/>
                  <a:pt x="109" y="77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109" y="77"/>
                  <a:pt x="109" y="76"/>
                  <a:pt x="109" y="76"/>
                </a:cubicBezTo>
                <a:cubicBezTo>
                  <a:pt x="109" y="76"/>
                  <a:pt x="110" y="76"/>
                  <a:pt x="110" y="76"/>
                </a:cubicBezTo>
                <a:cubicBezTo>
                  <a:pt x="110" y="75"/>
                  <a:pt x="110" y="75"/>
                  <a:pt x="110" y="75"/>
                </a:cubicBezTo>
                <a:cubicBezTo>
                  <a:pt x="110" y="73"/>
                  <a:pt x="110" y="73"/>
                  <a:pt x="110" y="73"/>
                </a:cubicBezTo>
                <a:cubicBezTo>
                  <a:pt x="110" y="73"/>
                  <a:pt x="110" y="73"/>
                  <a:pt x="110" y="73"/>
                </a:cubicBezTo>
                <a:cubicBezTo>
                  <a:pt x="111" y="72"/>
                  <a:pt x="111" y="72"/>
                  <a:pt x="111" y="72"/>
                </a:cubicBezTo>
                <a:cubicBezTo>
                  <a:pt x="111" y="72"/>
                  <a:pt x="110" y="72"/>
                  <a:pt x="110" y="72"/>
                </a:cubicBezTo>
                <a:cubicBezTo>
                  <a:pt x="110" y="71"/>
                  <a:pt x="110" y="71"/>
                  <a:pt x="110" y="71"/>
                </a:cubicBezTo>
                <a:cubicBezTo>
                  <a:pt x="110" y="70"/>
                  <a:pt x="110" y="70"/>
                  <a:pt x="110" y="70"/>
                </a:cubicBezTo>
                <a:cubicBezTo>
                  <a:pt x="110" y="70"/>
                  <a:pt x="110" y="69"/>
                  <a:pt x="110" y="69"/>
                </a:cubicBezTo>
                <a:cubicBezTo>
                  <a:pt x="110" y="69"/>
                  <a:pt x="112" y="68"/>
                  <a:pt x="112" y="68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67"/>
                  <a:pt x="113" y="66"/>
                  <a:pt x="113" y="66"/>
                </a:cubicBezTo>
                <a:cubicBezTo>
                  <a:pt x="113" y="66"/>
                  <a:pt x="113" y="65"/>
                  <a:pt x="113" y="65"/>
                </a:cubicBezTo>
                <a:cubicBezTo>
                  <a:pt x="113" y="65"/>
                  <a:pt x="114" y="65"/>
                  <a:pt x="114" y="65"/>
                </a:cubicBezTo>
                <a:cubicBezTo>
                  <a:pt x="114" y="65"/>
                  <a:pt x="114" y="64"/>
                  <a:pt x="114" y="64"/>
                </a:cubicBezTo>
                <a:cubicBezTo>
                  <a:pt x="114" y="63"/>
                  <a:pt x="115" y="63"/>
                  <a:pt x="115" y="63"/>
                </a:cubicBezTo>
                <a:cubicBezTo>
                  <a:pt x="115" y="63"/>
                  <a:pt x="115" y="63"/>
                  <a:pt x="116" y="63"/>
                </a:cubicBezTo>
                <a:cubicBezTo>
                  <a:pt x="116" y="62"/>
                  <a:pt x="116" y="62"/>
                  <a:pt x="117" y="62"/>
                </a:cubicBezTo>
                <a:cubicBezTo>
                  <a:pt x="117" y="61"/>
                  <a:pt x="118" y="60"/>
                  <a:pt x="118" y="60"/>
                </a:cubicBezTo>
                <a:cubicBezTo>
                  <a:pt x="118" y="60"/>
                  <a:pt x="118" y="59"/>
                  <a:pt x="119" y="59"/>
                </a:cubicBezTo>
                <a:cubicBezTo>
                  <a:pt x="119" y="58"/>
                  <a:pt x="119" y="58"/>
                  <a:pt x="120" y="58"/>
                </a:cubicBezTo>
                <a:cubicBezTo>
                  <a:pt x="120" y="58"/>
                  <a:pt x="120" y="58"/>
                  <a:pt x="120" y="58"/>
                </a:cubicBezTo>
                <a:cubicBezTo>
                  <a:pt x="120" y="58"/>
                  <a:pt x="120" y="57"/>
                  <a:pt x="120" y="57"/>
                </a:cubicBezTo>
                <a:cubicBezTo>
                  <a:pt x="120" y="57"/>
                  <a:pt x="121" y="56"/>
                  <a:pt x="121" y="56"/>
                </a:cubicBezTo>
                <a:cubicBezTo>
                  <a:pt x="121" y="56"/>
                  <a:pt x="122" y="55"/>
                  <a:pt x="122" y="55"/>
                </a:cubicBezTo>
                <a:cubicBezTo>
                  <a:pt x="122" y="55"/>
                  <a:pt x="123" y="54"/>
                  <a:pt x="123" y="54"/>
                </a:cubicBezTo>
                <a:cubicBezTo>
                  <a:pt x="123" y="54"/>
                  <a:pt x="123" y="53"/>
                  <a:pt x="124" y="53"/>
                </a:cubicBezTo>
                <a:cubicBezTo>
                  <a:pt x="124" y="53"/>
                  <a:pt x="124" y="53"/>
                  <a:pt x="124" y="52"/>
                </a:cubicBezTo>
                <a:cubicBezTo>
                  <a:pt x="124" y="52"/>
                  <a:pt x="124" y="52"/>
                  <a:pt x="124" y="52"/>
                </a:cubicBezTo>
                <a:cubicBezTo>
                  <a:pt x="124" y="52"/>
                  <a:pt x="125" y="52"/>
                  <a:pt x="125" y="52"/>
                </a:cubicBezTo>
                <a:cubicBezTo>
                  <a:pt x="125" y="52"/>
                  <a:pt x="125" y="52"/>
                  <a:pt x="125" y="52"/>
                </a:cubicBezTo>
                <a:cubicBezTo>
                  <a:pt x="126" y="52"/>
                  <a:pt x="126" y="51"/>
                  <a:pt x="126" y="51"/>
                </a:cubicBezTo>
                <a:cubicBezTo>
                  <a:pt x="125" y="51"/>
                  <a:pt x="125" y="51"/>
                  <a:pt x="125" y="51"/>
                </a:cubicBezTo>
                <a:cubicBezTo>
                  <a:pt x="125" y="51"/>
                  <a:pt x="125" y="50"/>
                  <a:pt x="125" y="50"/>
                </a:cubicBezTo>
                <a:cubicBezTo>
                  <a:pt x="126" y="50"/>
                  <a:pt x="126" y="50"/>
                  <a:pt x="126" y="50"/>
                </a:cubicBezTo>
                <a:cubicBezTo>
                  <a:pt x="126" y="50"/>
                  <a:pt x="126" y="50"/>
                  <a:pt x="126" y="50"/>
                </a:cubicBezTo>
                <a:cubicBezTo>
                  <a:pt x="126" y="50"/>
                  <a:pt x="127" y="50"/>
                  <a:pt x="127" y="50"/>
                </a:cubicBezTo>
                <a:cubicBezTo>
                  <a:pt x="127" y="50"/>
                  <a:pt x="128" y="49"/>
                  <a:pt x="128" y="49"/>
                </a:cubicBezTo>
                <a:cubicBezTo>
                  <a:pt x="128" y="48"/>
                  <a:pt x="129" y="48"/>
                  <a:pt x="129" y="48"/>
                </a:cubicBezTo>
                <a:cubicBezTo>
                  <a:pt x="129" y="48"/>
                  <a:pt x="130" y="48"/>
                  <a:pt x="130" y="48"/>
                </a:cubicBezTo>
                <a:cubicBezTo>
                  <a:pt x="130" y="48"/>
                  <a:pt x="130" y="47"/>
                  <a:pt x="130" y="47"/>
                </a:cubicBezTo>
                <a:cubicBezTo>
                  <a:pt x="130" y="47"/>
                  <a:pt x="131" y="47"/>
                  <a:pt x="131" y="47"/>
                </a:cubicBezTo>
                <a:cubicBezTo>
                  <a:pt x="131" y="47"/>
                  <a:pt x="131" y="46"/>
                  <a:pt x="131" y="46"/>
                </a:cubicBezTo>
                <a:cubicBezTo>
                  <a:pt x="131" y="46"/>
                  <a:pt x="131" y="45"/>
                  <a:pt x="131" y="45"/>
                </a:cubicBezTo>
                <a:cubicBezTo>
                  <a:pt x="131" y="45"/>
                  <a:pt x="132" y="45"/>
                  <a:pt x="132" y="45"/>
                </a:cubicBezTo>
                <a:cubicBezTo>
                  <a:pt x="132" y="45"/>
                  <a:pt x="132" y="45"/>
                  <a:pt x="132" y="45"/>
                </a:cubicBezTo>
                <a:cubicBezTo>
                  <a:pt x="133" y="45"/>
                  <a:pt x="133" y="45"/>
                  <a:pt x="133" y="45"/>
                </a:cubicBezTo>
                <a:cubicBezTo>
                  <a:pt x="133" y="45"/>
                  <a:pt x="133" y="44"/>
                  <a:pt x="133" y="44"/>
                </a:cubicBezTo>
                <a:cubicBezTo>
                  <a:pt x="133" y="44"/>
                  <a:pt x="134" y="45"/>
                  <a:pt x="134" y="45"/>
                </a:cubicBezTo>
                <a:cubicBezTo>
                  <a:pt x="134" y="45"/>
                  <a:pt x="134" y="44"/>
                  <a:pt x="134" y="44"/>
                </a:cubicBezTo>
                <a:cubicBezTo>
                  <a:pt x="134" y="44"/>
                  <a:pt x="135" y="44"/>
                  <a:pt x="135" y="44"/>
                </a:cubicBezTo>
                <a:cubicBezTo>
                  <a:pt x="135" y="44"/>
                  <a:pt x="135" y="44"/>
                  <a:pt x="135" y="44"/>
                </a:cubicBezTo>
                <a:cubicBezTo>
                  <a:pt x="135" y="44"/>
                  <a:pt x="135" y="44"/>
                  <a:pt x="136" y="44"/>
                </a:cubicBezTo>
                <a:cubicBezTo>
                  <a:pt x="136" y="44"/>
                  <a:pt x="136" y="43"/>
                  <a:pt x="136" y="43"/>
                </a:cubicBezTo>
                <a:cubicBezTo>
                  <a:pt x="136" y="43"/>
                  <a:pt x="137" y="43"/>
                  <a:pt x="137" y="43"/>
                </a:cubicBezTo>
                <a:cubicBezTo>
                  <a:pt x="137" y="43"/>
                  <a:pt x="137" y="43"/>
                  <a:pt x="137" y="43"/>
                </a:cubicBezTo>
                <a:cubicBezTo>
                  <a:pt x="137" y="43"/>
                  <a:pt x="137" y="42"/>
                  <a:pt x="137" y="42"/>
                </a:cubicBezTo>
                <a:cubicBezTo>
                  <a:pt x="137" y="42"/>
                  <a:pt x="138" y="42"/>
                  <a:pt x="139" y="42"/>
                </a:cubicBezTo>
                <a:cubicBezTo>
                  <a:pt x="139" y="42"/>
                  <a:pt x="139" y="42"/>
                  <a:pt x="139" y="42"/>
                </a:cubicBezTo>
                <a:cubicBezTo>
                  <a:pt x="139" y="42"/>
                  <a:pt x="139" y="41"/>
                  <a:pt x="139" y="41"/>
                </a:cubicBezTo>
                <a:cubicBezTo>
                  <a:pt x="139" y="41"/>
                  <a:pt x="140" y="41"/>
                  <a:pt x="140" y="41"/>
                </a:cubicBezTo>
                <a:cubicBezTo>
                  <a:pt x="140" y="41"/>
                  <a:pt x="140" y="40"/>
                  <a:pt x="140" y="40"/>
                </a:cubicBezTo>
                <a:cubicBezTo>
                  <a:pt x="140" y="40"/>
                  <a:pt x="139" y="39"/>
                  <a:pt x="139" y="39"/>
                </a:cubicBezTo>
                <a:cubicBezTo>
                  <a:pt x="139" y="39"/>
                  <a:pt x="139" y="39"/>
                  <a:pt x="139" y="39"/>
                </a:cubicBezTo>
                <a:cubicBezTo>
                  <a:pt x="139" y="39"/>
                  <a:pt x="139" y="38"/>
                  <a:pt x="139" y="38"/>
                </a:cubicBezTo>
                <a:cubicBezTo>
                  <a:pt x="139" y="38"/>
                  <a:pt x="139" y="37"/>
                  <a:pt x="139" y="3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1" name="Freeform 694">
            <a:extLst>
              <a:ext uri="{FF2B5EF4-FFF2-40B4-BE49-F238E27FC236}">
                <a16:creationId xmlns:a16="http://schemas.microsoft.com/office/drawing/2014/main" id="{7146C308-EDB9-9050-8173-3DDC41C21D7F}"/>
              </a:ext>
            </a:extLst>
          </p:cNvPr>
          <p:cNvSpPr>
            <a:spLocks/>
          </p:cNvSpPr>
          <p:nvPr/>
        </p:nvSpPr>
        <p:spPr bwMode="auto">
          <a:xfrm>
            <a:off x="1953714" y="4000877"/>
            <a:ext cx="183294" cy="222828"/>
          </a:xfrm>
          <a:custGeom>
            <a:avLst/>
            <a:gdLst>
              <a:gd name="T0" fmla="*/ 83 w 86"/>
              <a:gd name="T1" fmla="*/ 73 h 118"/>
              <a:gd name="T2" fmla="*/ 79 w 86"/>
              <a:gd name="T3" fmla="*/ 68 h 118"/>
              <a:gd name="T4" fmla="*/ 80 w 86"/>
              <a:gd name="T5" fmla="*/ 60 h 118"/>
              <a:gd name="T6" fmla="*/ 79 w 86"/>
              <a:gd name="T7" fmla="*/ 52 h 118"/>
              <a:gd name="T8" fmla="*/ 82 w 86"/>
              <a:gd name="T9" fmla="*/ 45 h 118"/>
              <a:gd name="T10" fmla="*/ 75 w 86"/>
              <a:gd name="T11" fmla="*/ 45 h 118"/>
              <a:gd name="T12" fmla="*/ 68 w 86"/>
              <a:gd name="T13" fmla="*/ 45 h 118"/>
              <a:gd name="T14" fmla="*/ 57 w 86"/>
              <a:gd name="T15" fmla="*/ 39 h 118"/>
              <a:gd name="T16" fmla="*/ 49 w 86"/>
              <a:gd name="T17" fmla="*/ 38 h 118"/>
              <a:gd name="T18" fmla="*/ 47 w 86"/>
              <a:gd name="T19" fmla="*/ 30 h 118"/>
              <a:gd name="T20" fmla="*/ 41 w 86"/>
              <a:gd name="T21" fmla="*/ 23 h 118"/>
              <a:gd name="T22" fmla="*/ 43 w 86"/>
              <a:gd name="T23" fmla="*/ 14 h 118"/>
              <a:gd name="T24" fmla="*/ 55 w 86"/>
              <a:gd name="T25" fmla="*/ 3 h 118"/>
              <a:gd name="T26" fmla="*/ 50 w 86"/>
              <a:gd name="T27" fmla="*/ 1 h 118"/>
              <a:gd name="T28" fmla="*/ 44 w 86"/>
              <a:gd name="T29" fmla="*/ 5 h 118"/>
              <a:gd name="T30" fmla="*/ 34 w 86"/>
              <a:gd name="T31" fmla="*/ 9 h 118"/>
              <a:gd name="T32" fmla="*/ 28 w 86"/>
              <a:gd name="T33" fmla="*/ 10 h 118"/>
              <a:gd name="T34" fmla="*/ 25 w 86"/>
              <a:gd name="T35" fmla="*/ 17 h 118"/>
              <a:gd name="T36" fmla="*/ 22 w 86"/>
              <a:gd name="T37" fmla="*/ 21 h 118"/>
              <a:gd name="T38" fmla="*/ 16 w 86"/>
              <a:gd name="T39" fmla="*/ 27 h 118"/>
              <a:gd name="T40" fmla="*/ 16 w 86"/>
              <a:gd name="T41" fmla="*/ 31 h 118"/>
              <a:gd name="T42" fmla="*/ 13 w 86"/>
              <a:gd name="T43" fmla="*/ 29 h 118"/>
              <a:gd name="T44" fmla="*/ 11 w 86"/>
              <a:gd name="T45" fmla="*/ 33 h 118"/>
              <a:gd name="T46" fmla="*/ 8 w 86"/>
              <a:gd name="T47" fmla="*/ 37 h 118"/>
              <a:gd name="T48" fmla="*/ 11 w 86"/>
              <a:gd name="T49" fmla="*/ 41 h 118"/>
              <a:gd name="T50" fmla="*/ 13 w 86"/>
              <a:gd name="T51" fmla="*/ 47 h 118"/>
              <a:gd name="T52" fmla="*/ 12 w 86"/>
              <a:gd name="T53" fmla="*/ 53 h 118"/>
              <a:gd name="T54" fmla="*/ 12 w 86"/>
              <a:gd name="T55" fmla="*/ 61 h 118"/>
              <a:gd name="T56" fmla="*/ 11 w 86"/>
              <a:gd name="T57" fmla="*/ 65 h 118"/>
              <a:gd name="T58" fmla="*/ 6 w 86"/>
              <a:gd name="T59" fmla="*/ 69 h 118"/>
              <a:gd name="T60" fmla="*/ 4 w 86"/>
              <a:gd name="T61" fmla="*/ 76 h 118"/>
              <a:gd name="T62" fmla="*/ 3 w 86"/>
              <a:gd name="T63" fmla="*/ 79 h 118"/>
              <a:gd name="T64" fmla="*/ 9 w 86"/>
              <a:gd name="T65" fmla="*/ 82 h 118"/>
              <a:gd name="T66" fmla="*/ 16 w 86"/>
              <a:gd name="T67" fmla="*/ 86 h 118"/>
              <a:gd name="T68" fmla="*/ 23 w 86"/>
              <a:gd name="T69" fmla="*/ 88 h 118"/>
              <a:gd name="T70" fmla="*/ 29 w 86"/>
              <a:gd name="T71" fmla="*/ 89 h 118"/>
              <a:gd name="T72" fmla="*/ 33 w 86"/>
              <a:gd name="T73" fmla="*/ 94 h 118"/>
              <a:gd name="T74" fmla="*/ 35 w 86"/>
              <a:gd name="T75" fmla="*/ 95 h 118"/>
              <a:gd name="T76" fmla="*/ 38 w 86"/>
              <a:gd name="T77" fmla="*/ 98 h 118"/>
              <a:gd name="T78" fmla="*/ 41 w 86"/>
              <a:gd name="T79" fmla="*/ 101 h 118"/>
              <a:gd name="T80" fmla="*/ 42 w 86"/>
              <a:gd name="T81" fmla="*/ 105 h 118"/>
              <a:gd name="T82" fmla="*/ 45 w 86"/>
              <a:gd name="T83" fmla="*/ 104 h 118"/>
              <a:gd name="T84" fmla="*/ 49 w 86"/>
              <a:gd name="T85" fmla="*/ 104 h 118"/>
              <a:gd name="T86" fmla="*/ 53 w 86"/>
              <a:gd name="T87" fmla="*/ 104 h 118"/>
              <a:gd name="T88" fmla="*/ 55 w 86"/>
              <a:gd name="T89" fmla="*/ 105 h 118"/>
              <a:gd name="T90" fmla="*/ 59 w 86"/>
              <a:gd name="T91" fmla="*/ 105 h 118"/>
              <a:gd name="T92" fmla="*/ 62 w 86"/>
              <a:gd name="T93" fmla="*/ 106 h 118"/>
              <a:gd name="T94" fmla="*/ 61 w 86"/>
              <a:gd name="T95" fmla="*/ 115 h 118"/>
              <a:gd name="T96" fmla="*/ 66 w 86"/>
              <a:gd name="T97" fmla="*/ 93 h 118"/>
              <a:gd name="T98" fmla="*/ 63 w 86"/>
              <a:gd name="T99" fmla="*/ 89 h 118"/>
              <a:gd name="T100" fmla="*/ 68 w 86"/>
              <a:gd name="T101" fmla="*/ 84 h 118"/>
              <a:gd name="T102" fmla="*/ 69 w 86"/>
              <a:gd name="T103" fmla="*/ 81 h 118"/>
              <a:gd name="T104" fmla="*/ 65 w 86"/>
              <a:gd name="T105" fmla="*/ 76 h 118"/>
              <a:gd name="T106" fmla="*/ 76 w 86"/>
              <a:gd name="T107" fmla="*/ 75 h 118"/>
              <a:gd name="T108" fmla="*/ 79 w 86"/>
              <a:gd name="T109" fmla="*/ 74 h 118"/>
              <a:gd name="T110" fmla="*/ 82 w 86"/>
              <a:gd name="T111" fmla="*/ 74 h 118"/>
              <a:gd name="T112" fmla="*/ 84 w 86"/>
              <a:gd name="T113" fmla="*/ 80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6" h="118">
                <a:moveTo>
                  <a:pt x="86" y="78"/>
                </a:moveTo>
                <a:cubicBezTo>
                  <a:pt x="86" y="78"/>
                  <a:pt x="86" y="78"/>
                  <a:pt x="86" y="78"/>
                </a:cubicBezTo>
                <a:cubicBezTo>
                  <a:pt x="85" y="77"/>
                  <a:pt x="85" y="76"/>
                  <a:pt x="85" y="76"/>
                </a:cubicBezTo>
                <a:cubicBezTo>
                  <a:pt x="85" y="76"/>
                  <a:pt x="84" y="75"/>
                  <a:pt x="84" y="75"/>
                </a:cubicBezTo>
                <a:cubicBezTo>
                  <a:pt x="84" y="75"/>
                  <a:pt x="84" y="74"/>
                  <a:pt x="84" y="74"/>
                </a:cubicBezTo>
                <a:cubicBezTo>
                  <a:pt x="84" y="74"/>
                  <a:pt x="84" y="73"/>
                  <a:pt x="84" y="73"/>
                </a:cubicBezTo>
                <a:cubicBezTo>
                  <a:pt x="84" y="73"/>
                  <a:pt x="84" y="73"/>
                  <a:pt x="83" y="73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1"/>
                  <a:pt x="83" y="71"/>
                  <a:pt x="83" y="71"/>
                </a:cubicBezTo>
                <a:cubicBezTo>
                  <a:pt x="83" y="71"/>
                  <a:pt x="82" y="70"/>
                  <a:pt x="82" y="69"/>
                </a:cubicBezTo>
                <a:cubicBezTo>
                  <a:pt x="82" y="69"/>
                  <a:pt x="81" y="69"/>
                  <a:pt x="81" y="69"/>
                </a:cubicBezTo>
                <a:cubicBezTo>
                  <a:pt x="81" y="69"/>
                  <a:pt x="80" y="68"/>
                  <a:pt x="80" y="68"/>
                </a:cubicBezTo>
                <a:cubicBezTo>
                  <a:pt x="80" y="68"/>
                  <a:pt x="79" y="68"/>
                  <a:pt x="79" y="68"/>
                </a:cubicBezTo>
                <a:cubicBezTo>
                  <a:pt x="79" y="68"/>
                  <a:pt x="79" y="68"/>
                  <a:pt x="79" y="68"/>
                </a:cubicBezTo>
                <a:cubicBezTo>
                  <a:pt x="81" y="66"/>
                  <a:pt x="81" y="66"/>
                  <a:pt x="81" y="66"/>
                </a:cubicBezTo>
                <a:cubicBezTo>
                  <a:pt x="82" y="65"/>
                  <a:pt x="82" y="65"/>
                  <a:pt x="82" y="65"/>
                </a:cubicBezTo>
                <a:cubicBezTo>
                  <a:pt x="82" y="65"/>
                  <a:pt x="83" y="64"/>
                  <a:pt x="83" y="64"/>
                </a:cubicBezTo>
                <a:cubicBezTo>
                  <a:pt x="83" y="64"/>
                  <a:pt x="82" y="63"/>
                  <a:pt x="82" y="63"/>
                </a:cubicBezTo>
                <a:cubicBezTo>
                  <a:pt x="82" y="63"/>
                  <a:pt x="81" y="61"/>
                  <a:pt x="81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80" y="61"/>
                  <a:pt x="80" y="60"/>
                  <a:pt x="80" y="60"/>
                </a:cubicBezTo>
                <a:cubicBezTo>
                  <a:pt x="80" y="60"/>
                  <a:pt x="79" y="58"/>
                  <a:pt x="79" y="58"/>
                </a:cubicBezTo>
                <a:cubicBezTo>
                  <a:pt x="79" y="57"/>
                  <a:pt x="79" y="57"/>
                  <a:pt x="79" y="57"/>
                </a:cubicBezTo>
                <a:cubicBezTo>
                  <a:pt x="79" y="57"/>
                  <a:pt x="79" y="56"/>
                  <a:pt x="79" y="56"/>
                </a:cubicBezTo>
                <a:cubicBezTo>
                  <a:pt x="79" y="56"/>
                  <a:pt x="79" y="56"/>
                  <a:pt x="79" y="55"/>
                </a:cubicBezTo>
                <a:cubicBezTo>
                  <a:pt x="79" y="55"/>
                  <a:pt x="79" y="55"/>
                  <a:pt x="79" y="55"/>
                </a:cubicBezTo>
                <a:cubicBezTo>
                  <a:pt x="79" y="52"/>
                  <a:pt x="79" y="52"/>
                  <a:pt x="79" y="52"/>
                </a:cubicBezTo>
                <a:cubicBezTo>
                  <a:pt x="79" y="52"/>
                  <a:pt x="79" y="52"/>
                  <a:pt x="79" y="52"/>
                </a:cubicBezTo>
                <a:cubicBezTo>
                  <a:pt x="79" y="52"/>
                  <a:pt x="79" y="51"/>
                  <a:pt x="79" y="51"/>
                </a:cubicBezTo>
                <a:cubicBezTo>
                  <a:pt x="79" y="51"/>
                  <a:pt x="79" y="51"/>
                  <a:pt x="79" y="51"/>
                </a:cubicBezTo>
                <a:cubicBezTo>
                  <a:pt x="79" y="50"/>
                  <a:pt x="79" y="50"/>
                  <a:pt x="80" y="50"/>
                </a:cubicBezTo>
                <a:cubicBezTo>
                  <a:pt x="80" y="50"/>
                  <a:pt x="80" y="49"/>
                  <a:pt x="80" y="49"/>
                </a:cubicBezTo>
                <a:cubicBezTo>
                  <a:pt x="80" y="47"/>
                  <a:pt x="80" y="47"/>
                  <a:pt x="80" y="47"/>
                </a:cubicBezTo>
                <a:cubicBezTo>
                  <a:pt x="82" y="46"/>
                  <a:pt x="82" y="46"/>
                  <a:pt x="82" y="46"/>
                </a:cubicBezTo>
                <a:cubicBezTo>
                  <a:pt x="82" y="45"/>
                  <a:pt x="82" y="45"/>
                  <a:pt x="82" y="45"/>
                </a:cubicBezTo>
                <a:cubicBezTo>
                  <a:pt x="81" y="44"/>
                  <a:pt x="81" y="44"/>
                  <a:pt x="81" y="44"/>
                </a:cubicBezTo>
                <a:cubicBezTo>
                  <a:pt x="81" y="44"/>
                  <a:pt x="81" y="44"/>
                  <a:pt x="81" y="44"/>
                </a:cubicBezTo>
                <a:cubicBezTo>
                  <a:pt x="81" y="44"/>
                  <a:pt x="80" y="44"/>
                  <a:pt x="80" y="44"/>
                </a:cubicBezTo>
                <a:cubicBezTo>
                  <a:pt x="80" y="44"/>
                  <a:pt x="80" y="44"/>
                  <a:pt x="80" y="43"/>
                </a:cubicBezTo>
                <a:cubicBezTo>
                  <a:pt x="79" y="43"/>
                  <a:pt x="79" y="43"/>
                  <a:pt x="79" y="43"/>
                </a:cubicBezTo>
                <a:cubicBezTo>
                  <a:pt x="79" y="43"/>
                  <a:pt x="78" y="44"/>
                  <a:pt x="78" y="44"/>
                </a:cubicBezTo>
                <a:cubicBezTo>
                  <a:pt x="77" y="44"/>
                  <a:pt x="75" y="45"/>
                  <a:pt x="75" y="45"/>
                </a:cubicBezTo>
                <a:cubicBezTo>
                  <a:pt x="75" y="45"/>
                  <a:pt x="74" y="45"/>
                  <a:pt x="74" y="45"/>
                </a:cubicBezTo>
                <a:cubicBezTo>
                  <a:pt x="72" y="45"/>
                  <a:pt x="72" y="45"/>
                  <a:pt x="72" y="45"/>
                </a:cubicBezTo>
                <a:cubicBezTo>
                  <a:pt x="72" y="45"/>
                  <a:pt x="71" y="44"/>
                  <a:pt x="71" y="44"/>
                </a:cubicBezTo>
                <a:cubicBezTo>
                  <a:pt x="70" y="44"/>
                  <a:pt x="70" y="44"/>
                  <a:pt x="70" y="44"/>
                </a:cubicBezTo>
                <a:cubicBezTo>
                  <a:pt x="70" y="44"/>
                  <a:pt x="69" y="45"/>
                  <a:pt x="69" y="45"/>
                </a:cubicBezTo>
                <a:cubicBezTo>
                  <a:pt x="69" y="45"/>
                  <a:pt x="69" y="45"/>
                  <a:pt x="69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3" y="39"/>
                  <a:pt x="63" y="39"/>
                  <a:pt x="63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1" y="39"/>
                  <a:pt x="61" y="39"/>
                  <a:pt x="61" y="39"/>
                </a:cubicBezTo>
                <a:cubicBezTo>
                  <a:pt x="59" y="38"/>
                  <a:pt x="59" y="38"/>
                  <a:pt x="59" y="38"/>
                </a:cubicBezTo>
                <a:cubicBezTo>
                  <a:pt x="58" y="38"/>
                  <a:pt x="58" y="38"/>
                  <a:pt x="58" y="38"/>
                </a:cubicBezTo>
                <a:cubicBezTo>
                  <a:pt x="57" y="39"/>
                  <a:pt x="57" y="39"/>
                  <a:pt x="57" y="39"/>
                </a:cubicBezTo>
                <a:cubicBezTo>
                  <a:pt x="56" y="39"/>
                  <a:pt x="56" y="39"/>
                  <a:pt x="56" y="39"/>
                </a:cubicBezTo>
                <a:cubicBezTo>
                  <a:pt x="56" y="38"/>
                  <a:pt x="56" y="38"/>
                  <a:pt x="56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52" y="38"/>
                  <a:pt x="51" y="38"/>
                  <a:pt x="51" y="38"/>
                </a:cubicBezTo>
                <a:cubicBezTo>
                  <a:pt x="51" y="38"/>
                  <a:pt x="51" y="38"/>
                  <a:pt x="51" y="38"/>
                </a:cubicBezTo>
                <a:cubicBezTo>
                  <a:pt x="50" y="38"/>
                  <a:pt x="50" y="38"/>
                  <a:pt x="50" y="38"/>
                </a:cubicBezTo>
                <a:cubicBezTo>
                  <a:pt x="49" y="38"/>
                  <a:pt x="49" y="38"/>
                  <a:pt x="49" y="38"/>
                </a:cubicBezTo>
                <a:cubicBezTo>
                  <a:pt x="49" y="38"/>
                  <a:pt x="49" y="38"/>
                  <a:pt x="49" y="38"/>
                </a:cubicBezTo>
                <a:cubicBezTo>
                  <a:pt x="49" y="37"/>
                  <a:pt x="48" y="36"/>
                  <a:pt x="48" y="36"/>
                </a:cubicBezTo>
                <a:cubicBezTo>
                  <a:pt x="47" y="36"/>
                  <a:pt x="47" y="36"/>
                  <a:pt x="47" y="36"/>
                </a:cubicBezTo>
                <a:cubicBezTo>
                  <a:pt x="47" y="36"/>
                  <a:pt x="46" y="35"/>
                  <a:pt x="46" y="35"/>
                </a:cubicBezTo>
                <a:cubicBezTo>
                  <a:pt x="46" y="34"/>
                  <a:pt x="46" y="32"/>
                  <a:pt x="46" y="32"/>
                </a:cubicBezTo>
                <a:cubicBezTo>
                  <a:pt x="46" y="32"/>
                  <a:pt x="47" y="31"/>
                  <a:pt x="47" y="31"/>
                </a:cubicBezTo>
                <a:cubicBezTo>
                  <a:pt x="47" y="31"/>
                  <a:pt x="47" y="30"/>
                  <a:pt x="47" y="30"/>
                </a:cubicBezTo>
                <a:cubicBezTo>
                  <a:pt x="47" y="30"/>
                  <a:pt x="47" y="29"/>
                  <a:pt x="46" y="29"/>
                </a:cubicBezTo>
                <a:cubicBezTo>
                  <a:pt x="46" y="29"/>
                  <a:pt x="45" y="27"/>
                  <a:pt x="45" y="27"/>
                </a:cubicBezTo>
                <a:cubicBezTo>
                  <a:pt x="45" y="27"/>
                  <a:pt x="45" y="26"/>
                  <a:pt x="45" y="26"/>
                </a:cubicBezTo>
                <a:cubicBezTo>
                  <a:pt x="45" y="25"/>
                  <a:pt x="44" y="24"/>
                  <a:pt x="44" y="24"/>
                </a:cubicBezTo>
                <a:cubicBezTo>
                  <a:pt x="43" y="24"/>
                  <a:pt x="43" y="24"/>
                  <a:pt x="43" y="24"/>
                </a:cubicBezTo>
                <a:cubicBezTo>
                  <a:pt x="42" y="22"/>
                  <a:pt x="42" y="22"/>
                  <a:pt x="42" y="22"/>
                </a:cubicBezTo>
                <a:cubicBezTo>
                  <a:pt x="41" y="23"/>
                  <a:pt x="41" y="23"/>
                  <a:pt x="41" y="23"/>
                </a:cubicBezTo>
                <a:cubicBezTo>
                  <a:pt x="40" y="23"/>
                  <a:pt x="40" y="23"/>
                  <a:pt x="40" y="23"/>
                </a:cubicBezTo>
                <a:cubicBezTo>
                  <a:pt x="40" y="23"/>
                  <a:pt x="43" y="19"/>
                  <a:pt x="43" y="19"/>
                </a:cubicBezTo>
                <a:cubicBezTo>
                  <a:pt x="43" y="19"/>
                  <a:pt x="43" y="18"/>
                  <a:pt x="43" y="18"/>
                </a:cubicBezTo>
                <a:cubicBezTo>
                  <a:pt x="43" y="18"/>
                  <a:pt x="42" y="18"/>
                  <a:pt x="42" y="17"/>
                </a:cubicBezTo>
                <a:cubicBezTo>
                  <a:pt x="42" y="17"/>
                  <a:pt x="43" y="17"/>
                  <a:pt x="43" y="16"/>
                </a:cubicBezTo>
                <a:cubicBezTo>
                  <a:pt x="43" y="16"/>
                  <a:pt x="43" y="15"/>
                  <a:pt x="43" y="15"/>
                </a:cubicBezTo>
                <a:cubicBezTo>
                  <a:pt x="43" y="15"/>
                  <a:pt x="43" y="14"/>
                  <a:pt x="43" y="14"/>
                </a:cubicBezTo>
                <a:cubicBezTo>
                  <a:pt x="43" y="14"/>
                  <a:pt x="46" y="9"/>
                  <a:pt x="46" y="9"/>
                </a:cubicBezTo>
                <a:cubicBezTo>
                  <a:pt x="46" y="9"/>
                  <a:pt x="47" y="9"/>
                  <a:pt x="47" y="9"/>
                </a:cubicBezTo>
                <a:cubicBezTo>
                  <a:pt x="48" y="9"/>
                  <a:pt x="48" y="8"/>
                  <a:pt x="48" y="8"/>
                </a:cubicBezTo>
                <a:cubicBezTo>
                  <a:pt x="49" y="6"/>
                  <a:pt x="49" y="6"/>
                  <a:pt x="49" y="6"/>
                </a:cubicBezTo>
                <a:cubicBezTo>
                  <a:pt x="50" y="5"/>
                  <a:pt x="50" y="5"/>
                  <a:pt x="50" y="5"/>
                </a:cubicBezTo>
                <a:cubicBezTo>
                  <a:pt x="54" y="4"/>
                  <a:pt x="54" y="4"/>
                  <a:pt x="54" y="4"/>
                </a:cubicBezTo>
                <a:cubicBezTo>
                  <a:pt x="54" y="4"/>
                  <a:pt x="55" y="4"/>
                  <a:pt x="55" y="3"/>
                </a:cubicBezTo>
                <a:cubicBezTo>
                  <a:pt x="55" y="3"/>
                  <a:pt x="56" y="3"/>
                  <a:pt x="56" y="3"/>
                </a:cubicBezTo>
                <a:cubicBezTo>
                  <a:pt x="56" y="2"/>
                  <a:pt x="56" y="2"/>
                  <a:pt x="55" y="1"/>
                </a:cubicBezTo>
                <a:cubicBezTo>
                  <a:pt x="55" y="1"/>
                  <a:pt x="54" y="0"/>
                  <a:pt x="54" y="0"/>
                </a:cubicBezTo>
                <a:cubicBezTo>
                  <a:pt x="53" y="0"/>
                  <a:pt x="53" y="0"/>
                  <a:pt x="52" y="0"/>
                </a:cubicBezTo>
                <a:cubicBezTo>
                  <a:pt x="52" y="0"/>
                  <a:pt x="52" y="0"/>
                  <a:pt x="51" y="0"/>
                </a:cubicBezTo>
                <a:cubicBezTo>
                  <a:pt x="51" y="1"/>
                  <a:pt x="51" y="1"/>
                  <a:pt x="50" y="1"/>
                </a:cubicBezTo>
                <a:cubicBezTo>
                  <a:pt x="50" y="1"/>
                  <a:pt x="50" y="1"/>
                  <a:pt x="50" y="1"/>
                </a:cubicBezTo>
                <a:cubicBezTo>
                  <a:pt x="50" y="1"/>
                  <a:pt x="50" y="2"/>
                  <a:pt x="50" y="2"/>
                </a:cubicBezTo>
                <a:cubicBezTo>
                  <a:pt x="50" y="2"/>
                  <a:pt x="50" y="1"/>
                  <a:pt x="50" y="1"/>
                </a:cubicBezTo>
                <a:cubicBezTo>
                  <a:pt x="49" y="1"/>
                  <a:pt x="49" y="1"/>
                  <a:pt x="49" y="1"/>
                </a:cubicBezTo>
                <a:cubicBezTo>
                  <a:pt x="49" y="2"/>
                  <a:pt x="49" y="2"/>
                  <a:pt x="49" y="2"/>
                </a:cubicBezTo>
                <a:cubicBezTo>
                  <a:pt x="48" y="3"/>
                  <a:pt x="48" y="4"/>
                  <a:pt x="47" y="4"/>
                </a:cubicBezTo>
                <a:cubicBezTo>
                  <a:pt x="47" y="4"/>
                  <a:pt x="47" y="5"/>
                  <a:pt x="46" y="5"/>
                </a:cubicBezTo>
                <a:cubicBezTo>
                  <a:pt x="45" y="5"/>
                  <a:pt x="44" y="5"/>
                  <a:pt x="44" y="5"/>
                </a:cubicBezTo>
                <a:cubicBezTo>
                  <a:pt x="44" y="5"/>
                  <a:pt x="43" y="6"/>
                  <a:pt x="43" y="6"/>
                </a:cubicBezTo>
                <a:cubicBezTo>
                  <a:pt x="43" y="7"/>
                  <a:pt x="42" y="7"/>
                  <a:pt x="41" y="8"/>
                </a:cubicBezTo>
                <a:cubicBezTo>
                  <a:pt x="41" y="8"/>
                  <a:pt x="40" y="8"/>
                  <a:pt x="39" y="8"/>
                </a:cubicBezTo>
                <a:cubicBezTo>
                  <a:pt x="39" y="8"/>
                  <a:pt x="38" y="8"/>
                  <a:pt x="37" y="8"/>
                </a:cubicBezTo>
                <a:cubicBezTo>
                  <a:pt x="37" y="8"/>
                  <a:pt x="36" y="8"/>
                  <a:pt x="36" y="8"/>
                </a:cubicBezTo>
                <a:cubicBezTo>
                  <a:pt x="35" y="8"/>
                  <a:pt x="35" y="8"/>
                  <a:pt x="34" y="8"/>
                </a:cubicBezTo>
                <a:cubicBezTo>
                  <a:pt x="34" y="8"/>
                  <a:pt x="34" y="9"/>
                  <a:pt x="34" y="9"/>
                </a:cubicBezTo>
                <a:cubicBezTo>
                  <a:pt x="34" y="9"/>
                  <a:pt x="34" y="10"/>
                  <a:pt x="34" y="10"/>
                </a:cubicBezTo>
                <a:cubicBezTo>
                  <a:pt x="34" y="10"/>
                  <a:pt x="34" y="11"/>
                  <a:pt x="33" y="11"/>
                </a:cubicBezTo>
                <a:cubicBezTo>
                  <a:pt x="33" y="12"/>
                  <a:pt x="32" y="12"/>
                  <a:pt x="32" y="12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1"/>
                  <a:pt x="32" y="10"/>
                  <a:pt x="31" y="10"/>
                </a:cubicBezTo>
                <a:cubicBezTo>
                  <a:pt x="31" y="10"/>
                  <a:pt x="30" y="9"/>
                  <a:pt x="30" y="9"/>
                </a:cubicBezTo>
                <a:cubicBezTo>
                  <a:pt x="30" y="9"/>
                  <a:pt x="29" y="10"/>
                  <a:pt x="28" y="10"/>
                </a:cubicBezTo>
                <a:cubicBezTo>
                  <a:pt x="28" y="10"/>
                  <a:pt x="27" y="11"/>
                  <a:pt x="27" y="11"/>
                </a:cubicBezTo>
                <a:cubicBezTo>
                  <a:pt x="27" y="12"/>
                  <a:pt x="26" y="12"/>
                  <a:pt x="26" y="12"/>
                </a:cubicBezTo>
                <a:cubicBezTo>
                  <a:pt x="26" y="12"/>
                  <a:pt x="25" y="13"/>
                  <a:pt x="25" y="13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5"/>
                  <a:pt x="25" y="15"/>
                  <a:pt x="25" y="15"/>
                </a:cubicBezTo>
                <a:cubicBezTo>
                  <a:pt x="24" y="15"/>
                  <a:pt x="24" y="16"/>
                  <a:pt x="24" y="16"/>
                </a:cubicBezTo>
                <a:cubicBezTo>
                  <a:pt x="24" y="16"/>
                  <a:pt x="25" y="16"/>
                  <a:pt x="25" y="17"/>
                </a:cubicBezTo>
                <a:cubicBezTo>
                  <a:pt x="25" y="17"/>
                  <a:pt x="25" y="17"/>
                  <a:pt x="24" y="18"/>
                </a:cubicBezTo>
                <a:cubicBezTo>
                  <a:pt x="24" y="18"/>
                  <a:pt x="24" y="18"/>
                  <a:pt x="24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21"/>
                  <a:pt x="24" y="21"/>
                  <a:pt x="24" y="21"/>
                </a:cubicBezTo>
                <a:cubicBezTo>
                  <a:pt x="23" y="21"/>
                  <a:pt x="22" y="21"/>
                  <a:pt x="22" y="21"/>
                </a:cubicBezTo>
                <a:cubicBezTo>
                  <a:pt x="22" y="21"/>
                  <a:pt x="21" y="22"/>
                  <a:pt x="21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0" y="22"/>
                  <a:pt x="20" y="23"/>
                  <a:pt x="20" y="23"/>
                </a:cubicBezTo>
                <a:cubicBezTo>
                  <a:pt x="20" y="23"/>
                  <a:pt x="20" y="24"/>
                  <a:pt x="20" y="24"/>
                </a:cubicBezTo>
                <a:cubicBezTo>
                  <a:pt x="20" y="24"/>
                  <a:pt x="19" y="25"/>
                  <a:pt x="19" y="25"/>
                </a:cubicBezTo>
                <a:cubicBezTo>
                  <a:pt x="19" y="25"/>
                  <a:pt x="18" y="26"/>
                  <a:pt x="18" y="26"/>
                </a:cubicBezTo>
                <a:cubicBezTo>
                  <a:pt x="17" y="26"/>
                  <a:pt x="17" y="27"/>
                  <a:pt x="16" y="27"/>
                </a:cubicBezTo>
                <a:cubicBezTo>
                  <a:pt x="16" y="27"/>
                  <a:pt x="16" y="27"/>
                  <a:pt x="16" y="27"/>
                </a:cubicBezTo>
                <a:cubicBezTo>
                  <a:pt x="15" y="27"/>
                  <a:pt x="15" y="27"/>
                  <a:pt x="15" y="28"/>
                </a:cubicBezTo>
                <a:cubicBezTo>
                  <a:pt x="15" y="28"/>
                  <a:pt x="15" y="28"/>
                  <a:pt x="16" y="28"/>
                </a:cubicBezTo>
                <a:cubicBezTo>
                  <a:pt x="16" y="28"/>
                  <a:pt x="16" y="29"/>
                  <a:pt x="16" y="29"/>
                </a:cubicBezTo>
                <a:cubicBezTo>
                  <a:pt x="16" y="29"/>
                  <a:pt x="16" y="30"/>
                  <a:pt x="1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0"/>
                  <a:pt x="16" y="31"/>
                  <a:pt x="16" y="31"/>
                </a:cubicBezTo>
                <a:cubicBezTo>
                  <a:pt x="16" y="31"/>
                  <a:pt x="16" y="32"/>
                  <a:pt x="16" y="32"/>
                </a:cubicBezTo>
                <a:cubicBezTo>
                  <a:pt x="16" y="32"/>
                  <a:pt x="16" y="32"/>
                  <a:pt x="15" y="32"/>
                </a:cubicBezTo>
                <a:cubicBezTo>
                  <a:pt x="15" y="32"/>
                  <a:pt x="15" y="32"/>
                  <a:pt x="15" y="32"/>
                </a:cubicBezTo>
                <a:cubicBezTo>
                  <a:pt x="15" y="32"/>
                  <a:pt x="15" y="31"/>
                  <a:pt x="15" y="31"/>
                </a:cubicBezTo>
                <a:cubicBezTo>
                  <a:pt x="16" y="31"/>
                  <a:pt x="16" y="31"/>
                  <a:pt x="15" y="31"/>
                </a:cubicBezTo>
                <a:cubicBezTo>
                  <a:pt x="15" y="31"/>
                  <a:pt x="14" y="30"/>
                  <a:pt x="14" y="30"/>
                </a:cubicBezTo>
                <a:cubicBezTo>
                  <a:pt x="14" y="30"/>
                  <a:pt x="14" y="29"/>
                  <a:pt x="13" y="29"/>
                </a:cubicBezTo>
                <a:cubicBezTo>
                  <a:pt x="13" y="28"/>
                  <a:pt x="13" y="28"/>
                  <a:pt x="12" y="28"/>
                </a:cubicBezTo>
                <a:cubicBezTo>
                  <a:pt x="12" y="28"/>
                  <a:pt x="12" y="27"/>
                  <a:pt x="12" y="27"/>
                </a:cubicBezTo>
                <a:cubicBezTo>
                  <a:pt x="11" y="27"/>
                  <a:pt x="11" y="27"/>
                  <a:pt x="11" y="27"/>
                </a:cubicBezTo>
                <a:cubicBezTo>
                  <a:pt x="11" y="27"/>
                  <a:pt x="11" y="27"/>
                  <a:pt x="11" y="27"/>
                </a:cubicBezTo>
                <a:cubicBezTo>
                  <a:pt x="12" y="29"/>
                  <a:pt x="12" y="31"/>
                  <a:pt x="13" y="32"/>
                </a:cubicBezTo>
                <a:cubicBezTo>
                  <a:pt x="13" y="32"/>
                  <a:pt x="12" y="32"/>
                  <a:pt x="12" y="32"/>
                </a:cubicBezTo>
                <a:cubicBezTo>
                  <a:pt x="11" y="32"/>
                  <a:pt x="11" y="32"/>
                  <a:pt x="11" y="33"/>
                </a:cubicBezTo>
                <a:cubicBezTo>
                  <a:pt x="11" y="33"/>
                  <a:pt x="11" y="33"/>
                  <a:pt x="11" y="33"/>
                </a:cubicBezTo>
                <a:cubicBezTo>
                  <a:pt x="11" y="34"/>
                  <a:pt x="10" y="34"/>
                  <a:pt x="10" y="35"/>
                </a:cubicBezTo>
                <a:cubicBezTo>
                  <a:pt x="10" y="34"/>
                  <a:pt x="9" y="34"/>
                  <a:pt x="9" y="34"/>
                </a:cubicBezTo>
                <a:cubicBezTo>
                  <a:pt x="9" y="34"/>
                  <a:pt x="9" y="35"/>
                  <a:pt x="9" y="36"/>
                </a:cubicBezTo>
                <a:cubicBezTo>
                  <a:pt x="8" y="35"/>
                  <a:pt x="8" y="36"/>
                  <a:pt x="8" y="36"/>
                </a:cubicBezTo>
                <a:cubicBezTo>
                  <a:pt x="8" y="36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9" y="37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9"/>
                  <a:pt x="10" y="39"/>
                  <a:pt x="10" y="39"/>
                </a:cubicBezTo>
                <a:cubicBezTo>
                  <a:pt x="10" y="39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1"/>
                  <a:pt x="10" y="41"/>
                  <a:pt x="11" y="41"/>
                </a:cubicBezTo>
                <a:cubicBezTo>
                  <a:pt x="11" y="41"/>
                  <a:pt x="12" y="42"/>
                  <a:pt x="12" y="42"/>
                </a:cubicBezTo>
                <a:cubicBezTo>
                  <a:pt x="12" y="42"/>
                  <a:pt x="12" y="43"/>
                  <a:pt x="12" y="43"/>
                </a:cubicBezTo>
                <a:cubicBezTo>
                  <a:pt x="12" y="43"/>
                  <a:pt x="12" y="44"/>
                  <a:pt x="12" y="44"/>
                </a:cubicBezTo>
                <a:cubicBezTo>
                  <a:pt x="11" y="44"/>
                  <a:pt x="11" y="45"/>
                  <a:pt x="11" y="45"/>
                </a:cubicBezTo>
                <a:cubicBezTo>
                  <a:pt x="11" y="45"/>
                  <a:pt x="12" y="45"/>
                  <a:pt x="12" y="46"/>
                </a:cubicBezTo>
                <a:cubicBezTo>
                  <a:pt x="12" y="46"/>
                  <a:pt x="12" y="47"/>
                  <a:pt x="12" y="47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48"/>
                  <a:pt x="12" y="48"/>
                  <a:pt x="12" y="48"/>
                </a:cubicBezTo>
                <a:cubicBezTo>
                  <a:pt x="12" y="48"/>
                  <a:pt x="12" y="48"/>
                  <a:pt x="12" y="49"/>
                </a:cubicBezTo>
                <a:cubicBezTo>
                  <a:pt x="11" y="49"/>
                  <a:pt x="11" y="49"/>
                  <a:pt x="11" y="49"/>
                </a:cubicBezTo>
                <a:cubicBezTo>
                  <a:pt x="11" y="49"/>
                  <a:pt x="11" y="50"/>
                  <a:pt x="11" y="50"/>
                </a:cubicBezTo>
                <a:cubicBezTo>
                  <a:pt x="11" y="50"/>
                  <a:pt x="12" y="51"/>
                  <a:pt x="12" y="51"/>
                </a:cubicBezTo>
                <a:cubicBezTo>
                  <a:pt x="12" y="52"/>
                  <a:pt x="11" y="52"/>
                  <a:pt x="12" y="52"/>
                </a:cubicBezTo>
                <a:cubicBezTo>
                  <a:pt x="12" y="53"/>
                  <a:pt x="12" y="53"/>
                  <a:pt x="12" y="53"/>
                </a:cubicBezTo>
                <a:cubicBezTo>
                  <a:pt x="12" y="54"/>
                  <a:pt x="12" y="55"/>
                  <a:pt x="12" y="55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7"/>
                  <a:pt x="12" y="57"/>
                  <a:pt x="1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11" y="58"/>
                  <a:pt x="11" y="59"/>
                  <a:pt x="11" y="59"/>
                </a:cubicBezTo>
                <a:cubicBezTo>
                  <a:pt x="11" y="59"/>
                  <a:pt x="11" y="60"/>
                  <a:pt x="11" y="60"/>
                </a:cubicBezTo>
                <a:cubicBezTo>
                  <a:pt x="12" y="60"/>
                  <a:pt x="12" y="60"/>
                  <a:pt x="12" y="61"/>
                </a:cubicBezTo>
                <a:cubicBezTo>
                  <a:pt x="12" y="61"/>
                  <a:pt x="12" y="61"/>
                  <a:pt x="13" y="61"/>
                </a:cubicBezTo>
                <a:cubicBezTo>
                  <a:pt x="13" y="61"/>
                  <a:pt x="14" y="61"/>
                  <a:pt x="14" y="61"/>
                </a:cubicBezTo>
                <a:cubicBezTo>
                  <a:pt x="14" y="61"/>
                  <a:pt x="14" y="61"/>
                  <a:pt x="14" y="61"/>
                </a:cubicBezTo>
                <a:cubicBezTo>
                  <a:pt x="14" y="61"/>
                  <a:pt x="13" y="62"/>
                  <a:pt x="13" y="62"/>
                </a:cubicBezTo>
                <a:cubicBezTo>
                  <a:pt x="13" y="62"/>
                  <a:pt x="12" y="63"/>
                  <a:pt x="12" y="63"/>
                </a:cubicBezTo>
                <a:cubicBezTo>
                  <a:pt x="12" y="63"/>
                  <a:pt x="12" y="63"/>
                  <a:pt x="12" y="64"/>
                </a:cubicBezTo>
                <a:cubicBezTo>
                  <a:pt x="12" y="64"/>
                  <a:pt x="11" y="64"/>
                  <a:pt x="11" y="65"/>
                </a:cubicBezTo>
                <a:cubicBezTo>
                  <a:pt x="11" y="65"/>
                  <a:pt x="11" y="65"/>
                  <a:pt x="11" y="65"/>
                </a:cubicBezTo>
                <a:cubicBezTo>
                  <a:pt x="10" y="65"/>
                  <a:pt x="10" y="66"/>
                  <a:pt x="10" y="66"/>
                </a:cubicBezTo>
                <a:cubicBezTo>
                  <a:pt x="10" y="66"/>
                  <a:pt x="10" y="66"/>
                  <a:pt x="10" y="67"/>
                </a:cubicBezTo>
                <a:cubicBezTo>
                  <a:pt x="10" y="67"/>
                  <a:pt x="10" y="68"/>
                  <a:pt x="9" y="68"/>
                </a:cubicBezTo>
                <a:cubicBezTo>
                  <a:pt x="9" y="68"/>
                  <a:pt x="9" y="69"/>
                  <a:pt x="8" y="69"/>
                </a:cubicBezTo>
                <a:cubicBezTo>
                  <a:pt x="8" y="69"/>
                  <a:pt x="8" y="70"/>
                  <a:pt x="8" y="70"/>
                </a:cubicBezTo>
                <a:cubicBezTo>
                  <a:pt x="7" y="70"/>
                  <a:pt x="6" y="69"/>
                  <a:pt x="6" y="69"/>
                </a:cubicBezTo>
                <a:cubicBezTo>
                  <a:pt x="5" y="69"/>
                  <a:pt x="4" y="70"/>
                  <a:pt x="4" y="70"/>
                </a:cubicBezTo>
                <a:cubicBezTo>
                  <a:pt x="4" y="70"/>
                  <a:pt x="3" y="71"/>
                  <a:pt x="3" y="71"/>
                </a:cubicBezTo>
                <a:cubicBezTo>
                  <a:pt x="3" y="71"/>
                  <a:pt x="3" y="72"/>
                  <a:pt x="3" y="72"/>
                </a:cubicBezTo>
                <a:cubicBezTo>
                  <a:pt x="2" y="73"/>
                  <a:pt x="2" y="73"/>
                  <a:pt x="2" y="73"/>
                </a:cubicBezTo>
                <a:cubicBezTo>
                  <a:pt x="2" y="74"/>
                  <a:pt x="3" y="74"/>
                  <a:pt x="3" y="74"/>
                </a:cubicBezTo>
                <a:cubicBezTo>
                  <a:pt x="3" y="74"/>
                  <a:pt x="3" y="74"/>
                  <a:pt x="3" y="74"/>
                </a:cubicBezTo>
                <a:cubicBezTo>
                  <a:pt x="4" y="75"/>
                  <a:pt x="4" y="75"/>
                  <a:pt x="4" y="76"/>
                </a:cubicBezTo>
                <a:cubicBezTo>
                  <a:pt x="3" y="76"/>
                  <a:pt x="3" y="76"/>
                  <a:pt x="3" y="76"/>
                </a:cubicBezTo>
                <a:cubicBezTo>
                  <a:pt x="2" y="76"/>
                  <a:pt x="2" y="76"/>
                  <a:pt x="2" y="76"/>
                </a:cubicBezTo>
                <a:cubicBezTo>
                  <a:pt x="2" y="75"/>
                  <a:pt x="2" y="75"/>
                  <a:pt x="1" y="75"/>
                </a:cubicBezTo>
                <a:cubicBezTo>
                  <a:pt x="1" y="76"/>
                  <a:pt x="1" y="76"/>
                  <a:pt x="0" y="76"/>
                </a:cubicBezTo>
                <a:cubicBezTo>
                  <a:pt x="0" y="76"/>
                  <a:pt x="0" y="76"/>
                  <a:pt x="0" y="77"/>
                </a:cubicBezTo>
                <a:cubicBezTo>
                  <a:pt x="1" y="77"/>
                  <a:pt x="2" y="78"/>
                  <a:pt x="2" y="78"/>
                </a:cubicBezTo>
                <a:cubicBezTo>
                  <a:pt x="2" y="78"/>
                  <a:pt x="3" y="79"/>
                  <a:pt x="3" y="79"/>
                </a:cubicBezTo>
                <a:cubicBezTo>
                  <a:pt x="3" y="80"/>
                  <a:pt x="4" y="80"/>
                  <a:pt x="4" y="80"/>
                </a:cubicBezTo>
                <a:cubicBezTo>
                  <a:pt x="5" y="80"/>
                  <a:pt x="5" y="80"/>
                  <a:pt x="5" y="80"/>
                </a:cubicBezTo>
                <a:cubicBezTo>
                  <a:pt x="5" y="80"/>
                  <a:pt x="5" y="80"/>
                  <a:pt x="5" y="80"/>
                </a:cubicBezTo>
                <a:cubicBezTo>
                  <a:pt x="5" y="80"/>
                  <a:pt x="6" y="81"/>
                  <a:pt x="6" y="82"/>
                </a:cubicBezTo>
                <a:cubicBezTo>
                  <a:pt x="6" y="82"/>
                  <a:pt x="7" y="82"/>
                  <a:pt x="7" y="82"/>
                </a:cubicBezTo>
                <a:cubicBezTo>
                  <a:pt x="7" y="82"/>
                  <a:pt x="9" y="82"/>
                  <a:pt x="10" y="82"/>
                </a:cubicBezTo>
                <a:cubicBezTo>
                  <a:pt x="10" y="82"/>
                  <a:pt x="9" y="82"/>
                  <a:pt x="9" y="82"/>
                </a:cubicBezTo>
                <a:cubicBezTo>
                  <a:pt x="9" y="83"/>
                  <a:pt x="10" y="83"/>
                  <a:pt x="10" y="83"/>
                </a:cubicBezTo>
                <a:cubicBezTo>
                  <a:pt x="10" y="83"/>
                  <a:pt x="11" y="83"/>
                  <a:pt x="11" y="83"/>
                </a:cubicBezTo>
                <a:cubicBezTo>
                  <a:pt x="11" y="84"/>
                  <a:pt x="11" y="84"/>
                  <a:pt x="11" y="85"/>
                </a:cubicBezTo>
                <a:cubicBezTo>
                  <a:pt x="11" y="85"/>
                  <a:pt x="11" y="85"/>
                  <a:pt x="11" y="85"/>
                </a:cubicBezTo>
                <a:cubicBezTo>
                  <a:pt x="11" y="85"/>
                  <a:pt x="13" y="85"/>
                  <a:pt x="13" y="85"/>
                </a:cubicBezTo>
                <a:cubicBezTo>
                  <a:pt x="14" y="86"/>
                  <a:pt x="14" y="86"/>
                  <a:pt x="14" y="86"/>
                </a:cubicBezTo>
                <a:cubicBezTo>
                  <a:pt x="16" y="86"/>
                  <a:pt x="16" y="86"/>
                  <a:pt x="16" y="86"/>
                </a:cubicBezTo>
                <a:cubicBezTo>
                  <a:pt x="16" y="86"/>
                  <a:pt x="17" y="86"/>
                  <a:pt x="17" y="86"/>
                </a:cubicBezTo>
                <a:cubicBezTo>
                  <a:pt x="17" y="86"/>
                  <a:pt x="18" y="86"/>
                  <a:pt x="18" y="86"/>
                </a:cubicBezTo>
                <a:cubicBezTo>
                  <a:pt x="18" y="86"/>
                  <a:pt x="18" y="85"/>
                  <a:pt x="18" y="85"/>
                </a:cubicBezTo>
                <a:cubicBezTo>
                  <a:pt x="18" y="85"/>
                  <a:pt x="19" y="85"/>
                  <a:pt x="19" y="85"/>
                </a:cubicBezTo>
                <a:cubicBezTo>
                  <a:pt x="19" y="85"/>
                  <a:pt x="20" y="85"/>
                  <a:pt x="20" y="85"/>
                </a:cubicBezTo>
                <a:cubicBezTo>
                  <a:pt x="20" y="85"/>
                  <a:pt x="22" y="86"/>
                  <a:pt x="22" y="87"/>
                </a:cubicBezTo>
                <a:cubicBezTo>
                  <a:pt x="22" y="87"/>
                  <a:pt x="23" y="88"/>
                  <a:pt x="23" y="88"/>
                </a:cubicBezTo>
                <a:cubicBezTo>
                  <a:pt x="23" y="88"/>
                  <a:pt x="24" y="88"/>
                  <a:pt x="24" y="88"/>
                </a:cubicBezTo>
                <a:cubicBezTo>
                  <a:pt x="24" y="88"/>
                  <a:pt x="26" y="89"/>
                  <a:pt x="26" y="89"/>
                </a:cubicBezTo>
                <a:cubicBezTo>
                  <a:pt x="27" y="88"/>
                  <a:pt x="27" y="88"/>
                  <a:pt x="27" y="88"/>
                </a:cubicBezTo>
                <a:cubicBezTo>
                  <a:pt x="28" y="89"/>
                  <a:pt x="28" y="89"/>
                  <a:pt x="28" y="89"/>
                </a:cubicBezTo>
                <a:cubicBezTo>
                  <a:pt x="28" y="89"/>
                  <a:pt x="29" y="89"/>
                  <a:pt x="29" y="90"/>
                </a:cubicBezTo>
                <a:cubicBezTo>
                  <a:pt x="29" y="90"/>
                  <a:pt x="29" y="90"/>
                  <a:pt x="29" y="90"/>
                </a:cubicBezTo>
                <a:cubicBezTo>
                  <a:pt x="29" y="89"/>
                  <a:pt x="29" y="89"/>
                  <a:pt x="29" y="89"/>
                </a:cubicBezTo>
                <a:cubicBezTo>
                  <a:pt x="30" y="89"/>
                  <a:pt x="30" y="89"/>
                  <a:pt x="30" y="89"/>
                </a:cubicBezTo>
                <a:cubicBezTo>
                  <a:pt x="30" y="90"/>
                  <a:pt x="30" y="90"/>
                  <a:pt x="30" y="90"/>
                </a:cubicBezTo>
                <a:cubicBezTo>
                  <a:pt x="30" y="90"/>
                  <a:pt x="30" y="90"/>
                  <a:pt x="30" y="90"/>
                </a:cubicBezTo>
                <a:cubicBezTo>
                  <a:pt x="31" y="90"/>
                  <a:pt x="31" y="90"/>
                  <a:pt x="31" y="90"/>
                </a:cubicBezTo>
                <a:cubicBezTo>
                  <a:pt x="33" y="93"/>
                  <a:pt x="33" y="93"/>
                  <a:pt x="33" y="93"/>
                </a:cubicBezTo>
                <a:cubicBezTo>
                  <a:pt x="33" y="93"/>
                  <a:pt x="33" y="93"/>
                  <a:pt x="33" y="93"/>
                </a:cubicBezTo>
                <a:cubicBezTo>
                  <a:pt x="33" y="93"/>
                  <a:pt x="33" y="93"/>
                  <a:pt x="33" y="94"/>
                </a:cubicBezTo>
                <a:cubicBezTo>
                  <a:pt x="33" y="94"/>
                  <a:pt x="33" y="94"/>
                  <a:pt x="33" y="94"/>
                </a:cubicBezTo>
                <a:cubicBezTo>
                  <a:pt x="33" y="94"/>
                  <a:pt x="33" y="94"/>
                  <a:pt x="33" y="94"/>
                </a:cubicBezTo>
                <a:cubicBezTo>
                  <a:pt x="33" y="94"/>
                  <a:pt x="33" y="95"/>
                  <a:pt x="33" y="95"/>
                </a:cubicBezTo>
                <a:cubicBezTo>
                  <a:pt x="34" y="95"/>
                  <a:pt x="34" y="95"/>
                  <a:pt x="34" y="95"/>
                </a:cubicBezTo>
                <a:cubicBezTo>
                  <a:pt x="35" y="95"/>
                  <a:pt x="35" y="95"/>
                  <a:pt x="35" y="95"/>
                </a:cubicBezTo>
                <a:cubicBezTo>
                  <a:pt x="35" y="95"/>
                  <a:pt x="35" y="95"/>
                  <a:pt x="35" y="95"/>
                </a:cubicBezTo>
                <a:cubicBezTo>
                  <a:pt x="35" y="95"/>
                  <a:pt x="35" y="95"/>
                  <a:pt x="35" y="95"/>
                </a:cubicBezTo>
                <a:cubicBezTo>
                  <a:pt x="35" y="95"/>
                  <a:pt x="36" y="96"/>
                  <a:pt x="36" y="96"/>
                </a:cubicBezTo>
                <a:cubicBezTo>
                  <a:pt x="36" y="96"/>
                  <a:pt x="36" y="97"/>
                  <a:pt x="36" y="97"/>
                </a:cubicBezTo>
                <a:cubicBezTo>
                  <a:pt x="36" y="97"/>
                  <a:pt x="37" y="97"/>
                  <a:pt x="37" y="97"/>
                </a:cubicBezTo>
                <a:cubicBezTo>
                  <a:pt x="37" y="97"/>
                  <a:pt x="38" y="96"/>
                  <a:pt x="38" y="96"/>
                </a:cubicBezTo>
                <a:cubicBezTo>
                  <a:pt x="38" y="96"/>
                  <a:pt x="38" y="97"/>
                  <a:pt x="38" y="97"/>
                </a:cubicBezTo>
                <a:cubicBezTo>
                  <a:pt x="38" y="97"/>
                  <a:pt x="38" y="97"/>
                  <a:pt x="38" y="98"/>
                </a:cubicBezTo>
                <a:cubicBezTo>
                  <a:pt x="38" y="98"/>
                  <a:pt x="38" y="98"/>
                  <a:pt x="38" y="98"/>
                </a:cubicBezTo>
                <a:cubicBezTo>
                  <a:pt x="38" y="98"/>
                  <a:pt x="39" y="99"/>
                  <a:pt x="39" y="99"/>
                </a:cubicBezTo>
                <a:cubicBezTo>
                  <a:pt x="39" y="100"/>
                  <a:pt x="39" y="100"/>
                  <a:pt x="39" y="100"/>
                </a:cubicBezTo>
                <a:cubicBezTo>
                  <a:pt x="39" y="100"/>
                  <a:pt x="39" y="100"/>
                  <a:pt x="39" y="100"/>
                </a:cubicBezTo>
                <a:cubicBezTo>
                  <a:pt x="39" y="101"/>
                  <a:pt x="40" y="101"/>
                  <a:pt x="40" y="101"/>
                </a:cubicBezTo>
                <a:cubicBezTo>
                  <a:pt x="40" y="101"/>
                  <a:pt x="40" y="101"/>
                  <a:pt x="40" y="101"/>
                </a:cubicBezTo>
                <a:cubicBezTo>
                  <a:pt x="41" y="100"/>
                  <a:pt x="41" y="100"/>
                  <a:pt x="41" y="100"/>
                </a:cubicBezTo>
                <a:cubicBezTo>
                  <a:pt x="41" y="100"/>
                  <a:pt x="41" y="101"/>
                  <a:pt x="41" y="101"/>
                </a:cubicBezTo>
                <a:cubicBezTo>
                  <a:pt x="41" y="101"/>
                  <a:pt x="42" y="101"/>
                  <a:pt x="42" y="101"/>
                </a:cubicBezTo>
                <a:cubicBezTo>
                  <a:pt x="42" y="101"/>
                  <a:pt x="42" y="102"/>
                  <a:pt x="42" y="102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42" y="102"/>
                  <a:pt x="42" y="103"/>
                  <a:pt x="42" y="103"/>
                </a:cubicBezTo>
                <a:cubicBezTo>
                  <a:pt x="42" y="103"/>
                  <a:pt x="41" y="103"/>
                  <a:pt x="41" y="103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2" y="104"/>
                  <a:pt x="42" y="105"/>
                </a:cubicBezTo>
                <a:cubicBezTo>
                  <a:pt x="42" y="105"/>
                  <a:pt x="42" y="104"/>
                  <a:pt x="42" y="104"/>
                </a:cubicBezTo>
                <a:cubicBezTo>
                  <a:pt x="42" y="104"/>
                  <a:pt x="43" y="105"/>
                  <a:pt x="43" y="105"/>
                </a:cubicBezTo>
                <a:cubicBezTo>
                  <a:pt x="43" y="105"/>
                  <a:pt x="43" y="105"/>
                  <a:pt x="43" y="105"/>
                </a:cubicBezTo>
                <a:cubicBezTo>
                  <a:pt x="43" y="105"/>
                  <a:pt x="44" y="105"/>
                  <a:pt x="44" y="105"/>
                </a:cubicBezTo>
                <a:cubicBezTo>
                  <a:pt x="44" y="105"/>
                  <a:pt x="44" y="105"/>
                  <a:pt x="44" y="105"/>
                </a:cubicBezTo>
                <a:cubicBezTo>
                  <a:pt x="44" y="105"/>
                  <a:pt x="45" y="105"/>
                  <a:pt x="45" y="105"/>
                </a:cubicBezTo>
                <a:cubicBezTo>
                  <a:pt x="45" y="105"/>
                  <a:pt x="45" y="105"/>
                  <a:pt x="45" y="104"/>
                </a:cubicBezTo>
                <a:cubicBezTo>
                  <a:pt x="46" y="104"/>
                  <a:pt x="46" y="105"/>
                  <a:pt x="46" y="105"/>
                </a:cubicBezTo>
                <a:cubicBezTo>
                  <a:pt x="47" y="105"/>
                  <a:pt x="47" y="106"/>
                  <a:pt x="47" y="106"/>
                </a:cubicBezTo>
                <a:cubicBezTo>
                  <a:pt x="47" y="106"/>
                  <a:pt x="48" y="105"/>
                  <a:pt x="48" y="105"/>
                </a:cubicBezTo>
                <a:cubicBezTo>
                  <a:pt x="48" y="105"/>
                  <a:pt x="48" y="105"/>
                  <a:pt x="48" y="105"/>
                </a:cubicBezTo>
                <a:cubicBezTo>
                  <a:pt x="48" y="105"/>
                  <a:pt x="48" y="105"/>
                  <a:pt x="49" y="105"/>
                </a:cubicBezTo>
                <a:cubicBezTo>
                  <a:pt x="49" y="105"/>
                  <a:pt x="49" y="105"/>
                  <a:pt x="49" y="105"/>
                </a:cubicBezTo>
                <a:cubicBezTo>
                  <a:pt x="49" y="105"/>
                  <a:pt x="49" y="104"/>
                  <a:pt x="49" y="104"/>
                </a:cubicBezTo>
                <a:cubicBezTo>
                  <a:pt x="49" y="104"/>
                  <a:pt x="49" y="105"/>
                  <a:pt x="49" y="105"/>
                </a:cubicBezTo>
                <a:cubicBezTo>
                  <a:pt x="49" y="105"/>
                  <a:pt x="50" y="105"/>
                  <a:pt x="50" y="105"/>
                </a:cubicBezTo>
                <a:cubicBezTo>
                  <a:pt x="50" y="105"/>
                  <a:pt x="50" y="104"/>
                  <a:pt x="50" y="104"/>
                </a:cubicBezTo>
                <a:cubicBezTo>
                  <a:pt x="50" y="104"/>
                  <a:pt x="51" y="103"/>
                  <a:pt x="51" y="103"/>
                </a:cubicBezTo>
                <a:cubicBezTo>
                  <a:pt x="51" y="103"/>
                  <a:pt x="51" y="103"/>
                  <a:pt x="51" y="103"/>
                </a:cubicBezTo>
                <a:cubicBezTo>
                  <a:pt x="51" y="104"/>
                  <a:pt x="51" y="104"/>
                  <a:pt x="51" y="104"/>
                </a:cubicBezTo>
                <a:cubicBezTo>
                  <a:pt x="51" y="104"/>
                  <a:pt x="52" y="104"/>
                  <a:pt x="53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4"/>
                  <a:pt x="54" y="105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4" y="105"/>
                  <a:pt x="55" y="105"/>
                  <a:pt x="55" y="105"/>
                </a:cubicBezTo>
                <a:cubicBezTo>
                  <a:pt x="55" y="105"/>
                  <a:pt x="55" y="105"/>
                  <a:pt x="55" y="105"/>
                </a:cubicBezTo>
                <a:cubicBezTo>
                  <a:pt x="55" y="105"/>
                  <a:pt x="56" y="105"/>
                  <a:pt x="56" y="104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7" y="104"/>
                  <a:pt x="57" y="104"/>
                  <a:pt x="57" y="104"/>
                </a:cubicBezTo>
                <a:cubicBezTo>
                  <a:pt x="57" y="103"/>
                  <a:pt x="57" y="103"/>
                  <a:pt x="57" y="103"/>
                </a:cubicBezTo>
                <a:cubicBezTo>
                  <a:pt x="57" y="103"/>
                  <a:pt x="57" y="103"/>
                  <a:pt x="57" y="103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60" y="105"/>
                  <a:pt x="60" y="105"/>
                  <a:pt x="60" y="105"/>
                </a:cubicBezTo>
                <a:cubicBezTo>
                  <a:pt x="60" y="105"/>
                  <a:pt x="60" y="105"/>
                  <a:pt x="60" y="105"/>
                </a:cubicBezTo>
                <a:cubicBezTo>
                  <a:pt x="60" y="105"/>
                  <a:pt x="61" y="106"/>
                  <a:pt x="61" y="106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1" y="106"/>
                  <a:pt x="61" y="106"/>
                  <a:pt x="62" y="106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2" y="106"/>
                  <a:pt x="62" y="107"/>
                  <a:pt x="62" y="107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3" y="108"/>
                  <a:pt x="63" y="108"/>
                  <a:pt x="63" y="108"/>
                </a:cubicBezTo>
                <a:cubicBezTo>
                  <a:pt x="58" y="115"/>
                  <a:pt x="58" y="115"/>
                  <a:pt x="58" y="115"/>
                </a:cubicBezTo>
                <a:cubicBezTo>
                  <a:pt x="58" y="115"/>
                  <a:pt x="60" y="115"/>
                  <a:pt x="60" y="115"/>
                </a:cubicBezTo>
                <a:cubicBezTo>
                  <a:pt x="60" y="115"/>
                  <a:pt x="60" y="115"/>
                  <a:pt x="61" y="115"/>
                </a:cubicBezTo>
                <a:cubicBezTo>
                  <a:pt x="61" y="115"/>
                  <a:pt x="61" y="115"/>
                  <a:pt x="61" y="115"/>
                </a:cubicBezTo>
                <a:cubicBezTo>
                  <a:pt x="62" y="115"/>
                  <a:pt x="62" y="115"/>
                  <a:pt x="62" y="115"/>
                </a:cubicBezTo>
                <a:cubicBezTo>
                  <a:pt x="64" y="118"/>
                  <a:pt x="64" y="118"/>
                  <a:pt x="64" y="118"/>
                </a:cubicBezTo>
                <a:cubicBezTo>
                  <a:pt x="68" y="98"/>
                  <a:pt x="68" y="98"/>
                  <a:pt x="68" y="98"/>
                </a:cubicBezTo>
                <a:cubicBezTo>
                  <a:pt x="68" y="96"/>
                  <a:pt x="68" y="96"/>
                  <a:pt x="68" y="96"/>
                </a:cubicBezTo>
                <a:cubicBezTo>
                  <a:pt x="68" y="96"/>
                  <a:pt x="67" y="94"/>
                  <a:pt x="67" y="94"/>
                </a:cubicBezTo>
                <a:cubicBezTo>
                  <a:pt x="67" y="94"/>
                  <a:pt x="66" y="93"/>
                  <a:pt x="66" y="93"/>
                </a:cubicBezTo>
                <a:cubicBezTo>
                  <a:pt x="66" y="93"/>
                  <a:pt x="66" y="93"/>
                  <a:pt x="66" y="93"/>
                </a:cubicBezTo>
                <a:cubicBezTo>
                  <a:pt x="66" y="93"/>
                  <a:pt x="67" y="92"/>
                  <a:pt x="67" y="92"/>
                </a:cubicBezTo>
                <a:cubicBezTo>
                  <a:pt x="67" y="92"/>
                  <a:pt x="66" y="92"/>
                  <a:pt x="66" y="91"/>
                </a:cubicBezTo>
                <a:cubicBezTo>
                  <a:pt x="66" y="91"/>
                  <a:pt x="66" y="91"/>
                  <a:pt x="66" y="91"/>
                </a:cubicBezTo>
                <a:cubicBezTo>
                  <a:pt x="66" y="91"/>
                  <a:pt x="65" y="90"/>
                  <a:pt x="65" y="90"/>
                </a:cubicBezTo>
                <a:cubicBezTo>
                  <a:pt x="65" y="90"/>
                  <a:pt x="64" y="90"/>
                  <a:pt x="64" y="90"/>
                </a:cubicBezTo>
                <a:cubicBezTo>
                  <a:pt x="64" y="89"/>
                  <a:pt x="63" y="89"/>
                  <a:pt x="63" y="89"/>
                </a:cubicBezTo>
                <a:cubicBezTo>
                  <a:pt x="63" y="84"/>
                  <a:pt x="63" y="84"/>
                  <a:pt x="63" y="84"/>
                </a:cubicBezTo>
                <a:cubicBezTo>
                  <a:pt x="65" y="84"/>
                  <a:pt x="65" y="84"/>
                  <a:pt x="65" y="84"/>
                </a:cubicBezTo>
                <a:cubicBezTo>
                  <a:pt x="66" y="83"/>
                  <a:pt x="66" y="83"/>
                  <a:pt x="66" y="83"/>
                </a:cubicBezTo>
                <a:cubicBezTo>
                  <a:pt x="66" y="84"/>
                  <a:pt x="66" y="84"/>
                  <a:pt x="66" y="84"/>
                </a:cubicBezTo>
                <a:cubicBezTo>
                  <a:pt x="66" y="84"/>
                  <a:pt x="67" y="83"/>
                  <a:pt x="67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8" y="84"/>
                  <a:pt x="68" y="84"/>
                  <a:pt x="68" y="84"/>
                </a:cubicBezTo>
                <a:cubicBezTo>
                  <a:pt x="68" y="84"/>
                  <a:pt x="69" y="84"/>
                  <a:pt x="69" y="84"/>
                </a:cubicBezTo>
                <a:cubicBezTo>
                  <a:pt x="70" y="84"/>
                  <a:pt x="70" y="83"/>
                  <a:pt x="70" y="83"/>
                </a:cubicBezTo>
                <a:cubicBezTo>
                  <a:pt x="70" y="83"/>
                  <a:pt x="70" y="83"/>
                  <a:pt x="70" y="83"/>
                </a:cubicBezTo>
                <a:cubicBezTo>
                  <a:pt x="70" y="83"/>
                  <a:pt x="69" y="82"/>
                  <a:pt x="69" y="82"/>
                </a:cubicBezTo>
                <a:cubicBezTo>
                  <a:pt x="69" y="82"/>
                  <a:pt x="70" y="82"/>
                  <a:pt x="70" y="82"/>
                </a:cubicBezTo>
                <a:cubicBezTo>
                  <a:pt x="70" y="82"/>
                  <a:pt x="69" y="81"/>
                  <a:pt x="69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66" y="81"/>
                  <a:pt x="66" y="81"/>
                  <a:pt x="66" y="81"/>
                </a:cubicBezTo>
                <a:cubicBezTo>
                  <a:pt x="66" y="81"/>
                  <a:pt x="66" y="80"/>
                  <a:pt x="66" y="80"/>
                </a:cubicBezTo>
                <a:cubicBezTo>
                  <a:pt x="66" y="80"/>
                  <a:pt x="65" y="80"/>
                  <a:pt x="65" y="80"/>
                </a:cubicBezTo>
                <a:cubicBezTo>
                  <a:pt x="65" y="80"/>
                  <a:pt x="65" y="80"/>
                  <a:pt x="65" y="80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6" y="76"/>
                  <a:pt x="66" y="76"/>
                </a:cubicBezTo>
                <a:cubicBezTo>
                  <a:pt x="66" y="76"/>
                  <a:pt x="67" y="75"/>
                  <a:pt x="67" y="75"/>
                </a:cubicBezTo>
                <a:cubicBezTo>
                  <a:pt x="67" y="75"/>
                  <a:pt x="67" y="75"/>
                  <a:pt x="67" y="75"/>
                </a:cubicBezTo>
                <a:cubicBezTo>
                  <a:pt x="67" y="75"/>
                  <a:pt x="68" y="76"/>
                  <a:pt x="68" y="76"/>
                </a:cubicBezTo>
                <a:cubicBezTo>
                  <a:pt x="77" y="76"/>
                  <a:pt x="77" y="76"/>
                  <a:pt x="77" y="76"/>
                </a:cubicBezTo>
                <a:cubicBezTo>
                  <a:pt x="76" y="75"/>
                  <a:pt x="76" y="75"/>
                  <a:pt x="76" y="75"/>
                </a:cubicBezTo>
                <a:cubicBezTo>
                  <a:pt x="76" y="75"/>
                  <a:pt x="76" y="75"/>
                  <a:pt x="76" y="75"/>
                </a:cubicBezTo>
                <a:cubicBezTo>
                  <a:pt x="76" y="75"/>
                  <a:pt x="76" y="74"/>
                  <a:pt x="76" y="74"/>
                </a:cubicBezTo>
                <a:cubicBezTo>
                  <a:pt x="76" y="74"/>
                  <a:pt x="76" y="74"/>
                  <a:pt x="76" y="73"/>
                </a:cubicBezTo>
                <a:cubicBezTo>
                  <a:pt x="76" y="73"/>
                  <a:pt x="77" y="74"/>
                  <a:pt x="77" y="75"/>
                </a:cubicBezTo>
                <a:cubicBezTo>
                  <a:pt x="78" y="75"/>
                  <a:pt x="77" y="75"/>
                  <a:pt x="77" y="75"/>
                </a:cubicBezTo>
                <a:cubicBezTo>
                  <a:pt x="78" y="75"/>
                  <a:pt x="78" y="75"/>
                  <a:pt x="78" y="75"/>
                </a:cubicBezTo>
                <a:cubicBezTo>
                  <a:pt x="78" y="75"/>
                  <a:pt x="78" y="75"/>
                  <a:pt x="78" y="75"/>
                </a:cubicBezTo>
                <a:cubicBezTo>
                  <a:pt x="78" y="74"/>
                  <a:pt x="79" y="74"/>
                  <a:pt x="79" y="74"/>
                </a:cubicBezTo>
                <a:cubicBezTo>
                  <a:pt x="79" y="74"/>
                  <a:pt x="79" y="74"/>
                  <a:pt x="79" y="74"/>
                </a:cubicBezTo>
                <a:cubicBezTo>
                  <a:pt x="79" y="74"/>
                  <a:pt x="80" y="74"/>
                  <a:pt x="80" y="74"/>
                </a:cubicBezTo>
                <a:cubicBezTo>
                  <a:pt x="80" y="74"/>
                  <a:pt x="80" y="73"/>
                  <a:pt x="80" y="73"/>
                </a:cubicBezTo>
                <a:cubicBezTo>
                  <a:pt x="80" y="73"/>
                  <a:pt x="81" y="73"/>
                  <a:pt x="81" y="73"/>
                </a:cubicBezTo>
                <a:cubicBezTo>
                  <a:pt x="82" y="73"/>
                  <a:pt x="82" y="73"/>
                  <a:pt x="82" y="73"/>
                </a:cubicBezTo>
                <a:cubicBezTo>
                  <a:pt x="82" y="72"/>
                  <a:pt x="82" y="72"/>
                  <a:pt x="82" y="72"/>
                </a:cubicBezTo>
                <a:cubicBezTo>
                  <a:pt x="82" y="74"/>
                  <a:pt x="82" y="74"/>
                  <a:pt x="82" y="74"/>
                </a:cubicBezTo>
                <a:cubicBezTo>
                  <a:pt x="84" y="75"/>
                  <a:pt x="84" y="75"/>
                  <a:pt x="84" y="75"/>
                </a:cubicBezTo>
                <a:cubicBezTo>
                  <a:pt x="84" y="75"/>
                  <a:pt x="84" y="76"/>
                  <a:pt x="84" y="76"/>
                </a:cubicBezTo>
                <a:cubicBezTo>
                  <a:pt x="84" y="76"/>
                  <a:pt x="84" y="77"/>
                  <a:pt x="84" y="77"/>
                </a:cubicBezTo>
                <a:cubicBezTo>
                  <a:pt x="84" y="77"/>
                  <a:pt x="84" y="78"/>
                  <a:pt x="84" y="78"/>
                </a:cubicBezTo>
                <a:cubicBezTo>
                  <a:pt x="84" y="78"/>
                  <a:pt x="84" y="79"/>
                  <a:pt x="84" y="79"/>
                </a:cubicBezTo>
                <a:cubicBezTo>
                  <a:pt x="84" y="79"/>
                  <a:pt x="84" y="79"/>
                  <a:pt x="84" y="79"/>
                </a:cubicBezTo>
                <a:cubicBezTo>
                  <a:pt x="84" y="80"/>
                  <a:pt x="84" y="80"/>
                  <a:pt x="84" y="80"/>
                </a:cubicBezTo>
                <a:cubicBezTo>
                  <a:pt x="84" y="80"/>
                  <a:pt x="85" y="80"/>
                  <a:pt x="85" y="80"/>
                </a:cubicBezTo>
                <a:cubicBezTo>
                  <a:pt x="86" y="79"/>
                  <a:pt x="86" y="79"/>
                  <a:pt x="86" y="79"/>
                </a:cubicBezTo>
                <a:cubicBezTo>
                  <a:pt x="86" y="79"/>
                  <a:pt x="86" y="78"/>
                  <a:pt x="86" y="78"/>
                </a:cubicBezTo>
                <a:close/>
              </a:path>
            </a:pathLst>
          </a:custGeom>
          <a:solidFill>
            <a:srgbClr val="DDF5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2" name="Freeform 759">
            <a:extLst>
              <a:ext uri="{FF2B5EF4-FFF2-40B4-BE49-F238E27FC236}">
                <a16:creationId xmlns:a16="http://schemas.microsoft.com/office/drawing/2014/main" id="{79B7A657-7C75-597F-AD03-4D90C12388A0}"/>
              </a:ext>
            </a:extLst>
          </p:cNvPr>
          <p:cNvSpPr>
            <a:spLocks noEditPoints="1"/>
          </p:cNvSpPr>
          <p:nvPr/>
        </p:nvSpPr>
        <p:spPr bwMode="auto">
          <a:xfrm>
            <a:off x="2211955" y="4013815"/>
            <a:ext cx="19551" cy="19408"/>
          </a:xfrm>
          <a:custGeom>
            <a:avLst/>
            <a:gdLst>
              <a:gd name="T0" fmla="*/ 9 w 9"/>
              <a:gd name="T1" fmla="*/ 0 h 10"/>
              <a:gd name="T2" fmla="*/ 7 w 9"/>
              <a:gd name="T3" fmla="*/ 1 h 10"/>
              <a:gd name="T4" fmla="*/ 8 w 9"/>
              <a:gd name="T5" fmla="*/ 1 h 10"/>
              <a:gd name="T6" fmla="*/ 8 w 9"/>
              <a:gd name="T7" fmla="*/ 1 h 10"/>
              <a:gd name="T8" fmla="*/ 9 w 9"/>
              <a:gd name="T9" fmla="*/ 1 h 10"/>
              <a:gd name="T10" fmla="*/ 9 w 9"/>
              <a:gd name="T11" fmla="*/ 0 h 10"/>
              <a:gd name="T12" fmla="*/ 7 w 9"/>
              <a:gd name="T13" fmla="*/ 4 h 10"/>
              <a:gd name="T14" fmla="*/ 6 w 9"/>
              <a:gd name="T15" fmla="*/ 5 h 10"/>
              <a:gd name="T16" fmla="*/ 6 w 9"/>
              <a:gd name="T17" fmla="*/ 5 h 10"/>
              <a:gd name="T18" fmla="*/ 6 w 9"/>
              <a:gd name="T19" fmla="*/ 6 h 10"/>
              <a:gd name="T20" fmla="*/ 6 w 9"/>
              <a:gd name="T21" fmla="*/ 8 h 10"/>
              <a:gd name="T22" fmla="*/ 6 w 9"/>
              <a:gd name="T23" fmla="*/ 8 h 10"/>
              <a:gd name="T24" fmla="*/ 5 w 9"/>
              <a:gd name="T25" fmla="*/ 9 h 10"/>
              <a:gd name="T26" fmla="*/ 2 w 9"/>
              <a:gd name="T27" fmla="*/ 10 h 10"/>
              <a:gd name="T28" fmla="*/ 2 w 9"/>
              <a:gd name="T29" fmla="*/ 10 h 10"/>
              <a:gd name="T30" fmla="*/ 2 w 9"/>
              <a:gd name="T31" fmla="*/ 10 h 10"/>
              <a:gd name="T32" fmla="*/ 1 w 9"/>
              <a:gd name="T33" fmla="*/ 10 h 10"/>
              <a:gd name="T34" fmla="*/ 0 w 9"/>
              <a:gd name="T35" fmla="*/ 10 h 10"/>
              <a:gd name="T36" fmla="*/ 0 w 9"/>
              <a:gd name="T37" fmla="*/ 9 h 10"/>
              <a:gd name="T38" fmla="*/ 0 w 9"/>
              <a:gd name="T39" fmla="*/ 10 h 10"/>
              <a:gd name="T40" fmla="*/ 0 w 9"/>
              <a:gd name="T41" fmla="*/ 9 h 10"/>
              <a:gd name="T42" fmla="*/ 2 w 9"/>
              <a:gd name="T43" fmla="*/ 9 h 10"/>
              <a:gd name="T44" fmla="*/ 2 w 9"/>
              <a:gd name="T45" fmla="*/ 8 h 10"/>
              <a:gd name="T46" fmla="*/ 3 w 9"/>
              <a:gd name="T47" fmla="*/ 8 h 10"/>
              <a:gd name="T48" fmla="*/ 3 w 9"/>
              <a:gd name="T49" fmla="*/ 7 h 10"/>
              <a:gd name="T50" fmla="*/ 3 w 9"/>
              <a:gd name="T51" fmla="*/ 6 h 10"/>
              <a:gd name="T52" fmla="*/ 2 w 9"/>
              <a:gd name="T53" fmla="*/ 5 h 10"/>
              <a:gd name="T54" fmla="*/ 2 w 9"/>
              <a:gd name="T55" fmla="*/ 5 h 10"/>
              <a:gd name="T56" fmla="*/ 2 w 9"/>
              <a:gd name="T57" fmla="*/ 5 h 10"/>
              <a:gd name="T58" fmla="*/ 2 w 9"/>
              <a:gd name="T59" fmla="*/ 5 h 10"/>
              <a:gd name="T60" fmla="*/ 2 w 9"/>
              <a:gd name="T61" fmla="*/ 5 h 10"/>
              <a:gd name="T62" fmla="*/ 2 w 9"/>
              <a:gd name="T63" fmla="*/ 5 h 10"/>
              <a:gd name="T64" fmla="*/ 4 w 9"/>
              <a:gd name="T65" fmla="*/ 5 h 10"/>
              <a:gd name="T66" fmla="*/ 4 w 9"/>
              <a:gd name="T67" fmla="*/ 5 h 10"/>
              <a:gd name="T68" fmla="*/ 6 w 9"/>
              <a:gd name="T69" fmla="*/ 4 h 10"/>
              <a:gd name="T70" fmla="*/ 7 w 9"/>
              <a:gd name="T71" fmla="*/ 4 h 10"/>
              <a:gd name="T72" fmla="*/ 7 w 9"/>
              <a:gd name="T73" fmla="*/ 4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" h="10">
                <a:moveTo>
                  <a:pt x="9" y="0"/>
                </a:moveTo>
                <a:cubicBezTo>
                  <a:pt x="9" y="1"/>
                  <a:pt x="8" y="1"/>
                  <a:pt x="7" y="1"/>
                </a:cubicBezTo>
                <a:cubicBezTo>
                  <a:pt x="7" y="1"/>
                  <a:pt x="8" y="1"/>
                  <a:pt x="8" y="1"/>
                </a:cubicBezTo>
                <a:cubicBezTo>
                  <a:pt x="8" y="1"/>
                  <a:pt x="8" y="1"/>
                  <a:pt x="8" y="1"/>
                </a:cubicBezTo>
                <a:cubicBezTo>
                  <a:pt x="8" y="0"/>
                  <a:pt x="9" y="0"/>
                  <a:pt x="9" y="1"/>
                </a:cubicBezTo>
                <a:cubicBezTo>
                  <a:pt x="9" y="0"/>
                  <a:pt x="9" y="0"/>
                  <a:pt x="9" y="0"/>
                </a:cubicBezTo>
                <a:close/>
                <a:moveTo>
                  <a:pt x="7" y="4"/>
                </a:moveTo>
                <a:cubicBezTo>
                  <a:pt x="7" y="5"/>
                  <a:pt x="7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6"/>
                  <a:pt x="6" y="6"/>
                  <a:pt x="6" y="6"/>
                </a:cubicBezTo>
                <a:cubicBezTo>
                  <a:pt x="6" y="7"/>
                  <a:pt x="6" y="7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9"/>
                  <a:pt x="6" y="9"/>
                  <a:pt x="5" y="9"/>
                </a:cubicBezTo>
                <a:cubicBezTo>
                  <a:pt x="4" y="9"/>
                  <a:pt x="3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1" y="10"/>
                  <a:pt x="1" y="9"/>
                  <a:pt x="1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0"/>
                  <a:pt x="0" y="9"/>
                  <a:pt x="0" y="9"/>
                </a:cubicBezTo>
                <a:cubicBezTo>
                  <a:pt x="0" y="9"/>
                  <a:pt x="0" y="10"/>
                  <a:pt x="0" y="10"/>
                </a:cubicBezTo>
                <a:cubicBezTo>
                  <a:pt x="0" y="10"/>
                  <a:pt x="0" y="9"/>
                  <a:pt x="0" y="9"/>
                </a:cubicBezTo>
                <a:cubicBezTo>
                  <a:pt x="1" y="9"/>
                  <a:pt x="1" y="9"/>
                  <a:pt x="2" y="9"/>
                </a:cubicBezTo>
                <a:cubicBezTo>
                  <a:pt x="2" y="8"/>
                  <a:pt x="2" y="8"/>
                  <a:pt x="2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7"/>
                  <a:pt x="3" y="7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2" y="6"/>
                  <a:pt x="2" y="5"/>
                </a:cubicBezTo>
                <a:cubicBezTo>
                  <a:pt x="2" y="5"/>
                  <a:pt x="2" y="6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3" y="5"/>
                  <a:pt x="3" y="5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5" y="5"/>
                  <a:pt x="5" y="5"/>
                  <a:pt x="6" y="4"/>
                </a:cubicBezTo>
                <a:cubicBezTo>
                  <a:pt x="6" y="4"/>
                  <a:pt x="6" y="4"/>
                  <a:pt x="7" y="4"/>
                </a:cubicBezTo>
                <a:cubicBezTo>
                  <a:pt x="7" y="4"/>
                  <a:pt x="7" y="4"/>
                  <a:pt x="7" y="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3" name="Freeform 760">
            <a:extLst>
              <a:ext uri="{FF2B5EF4-FFF2-40B4-BE49-F238E27FC236}">
                <a16:creationId xmlns:a16="http://schemas.microsoft.com/office/drawing/2014/main" id="{BBD3BD08-0727-EC19-1FB1-6361D0AE75FF}"/>
              </a:ext>
            </a:extLst>
          </p:cNvPr>
          <p:cNvSpPr>
            <a:spLocks/>
          </p:cNvSpPr>
          <p:nvPr/>
        </p:nvSpPr>
        <p:spPr bwMode="auto">
          <a:xfrm>
            <a:off x="2214399" y="4003033"/>
            <a:ext cx="1629" cy="3594"/>
          </a:xfrm>
          <a:custGeom>
            <a:avLst/>
            <a:gdLst>
              <a:gd name="T0" fmla="*/ 1 w 1"/>
              <a:gd name="T1" fmla="*/ 0 h 2"/>
              <a:gd name="T2" fmla="*/ 0 w 1"/>
              <a:gd name="T3" fmla="*/ 1 h 2"/>
              <a:gd name="T4" fmla="*/ 0 w 1"/>
              <a:gd name="T5" fmla="*/ 1 h 2"/>
              <a:gd name="T6" fmla="*/ 0 w 1"/>
              <a:gd name="T7" fmla="*/ 1 h 2"/>
              <a:gd name="T8" fmla="*/ 1 w 1"/>
              <a:gd name="T9" fmla="*/ 1 h 2"/>
              <a:gd name="T10" fmla="*/ 1 w 1"/>
              <a:gd name="T11" fmla="*/ 1 h 2"/>
              <a:gd name="T12" fmla="*/ 1 w 1"/>
              <a:gd name="T13" fmla="*/ 0 h 2"/>
              <a:gd name="T14" fmla="*/ 1 w 1"/>
              <a:gd name="T1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" h="2">
                <a:moveTo>
                  <a:pt x="1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2"/>
                  <a:pt x="1" y="2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4" name="Freeform 745">
            <a:extLst>
              <a:ext uri="{FF2B5EF4-FFF2-40B4-BE49-F238E27FC236}">
                <a16:creationId xmlns:a16="http://schemas.microsoft.com/office/drawing/2014/main" id="{52C35ED8-E1FE-46DF-C137-B25A5005C81B}"/>
              </a:ext>
            </a:extLst>
          </p:cNvPr>
          <p:cNvSpPr>
            <a:spLocks noEditPoints="1"/>
          </p:cNvSpPr>
          <p:nvPr/>
        </p:nvSpPr>
        <p:spPr bwMode="auto">
          <a:xfrm>
            <a:off x="1921943" y="3906714"/>
            <a:ext cx="22810" cy="7188"/>
          </a:xfrm>
          <a:custGeom>
            <a:avLst/>
            <a:gdLst>
              <a:gd name="T0" fmla="*/ 2 w 11"/>
              <a:gd name="T1" fmla="*/ 4 h 4"/>
              <a:gd name="T2" fmla="*/ 1 w 11"/>
              <a:gd name="T3" fmla="*/ 4 h 4"/>
              <a:gd name="T4" fmla="*/ 0 w 11"/>
              <a:gd name="T5" fmla="*/ 4 h 4"/>
              <a:gd name="T6" fmla="*/ 0 w 11"/>
              <a:gd name="T7" fmla="*/ 4 h 4"/>
              <a:gd name="T8" fmla="*/ 0 w 11"/>
              <a:gd name="T9" fmla="*/ 4 h 4"/>
              <a:gd name="T10" fmla="*/ 0 w 11"/>
              <a:gd name="T11" fmla="*/ 3 h 4"/>
              <a:gd name="T12" fmla="*/ 1 w 11"/>
              <a:gd name="T13" fmla="*/ 4 h 4"/>
              <a:gd name="T14" fmla="*/ 1 w 11"/>
              <a:gd name="T15" fmla="*/ 4 h 4"/>
              <a:gd name="T16" fmla="*/ 2 w 11"/>
              <a:gd name="T17" fmla="*/ 4 h 4"/>
              <a:gd name="T18" fmla="*/ 10 w 11"/>
              <a:gd name="T19" fmla="*/ 0 h 4"/>
              <a:gd name="T20" fmla="*/ 10 w 11"/>
              <a:gd name="T21" fmla="*/ 1 h 4"/>
              <a:gd name="T22" fmla="*/ 10 w 11"/>
              <a:gd name="T23" fmla="*/ 1 h 4"/>
              <a:gd name="T24" fmla="*/ 10 w 11"/>
              <a:gd name="T25" fmla="*/ 1 h 4"/>
              <a:gd name="T26" fmla="*/ 10 w 11"/>
              <a:gd name="T27" fmla="*/ 1 h 4"/>
              <a:gd name="T28" fmla="*/ 10 w 11"/>
              <a:gd name="T29" fmla="*/ 1 h 4"/>
              <a:gd name="T30" fmla="*/ 10 w 11"/>
              <a:gd name="T31" fmla="*/ 0 h 4"/>
              <a:gd name="T32" fmla="*/ 10 w 11"/>
              <a:gd name="T3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1" h="4">
                <a:moveTo>
                  <a:pt x="2" y="4"/>
                </a:moveTo>
                <a:cubicBezTo>
                  <a:pt x="2" y="4"/>
                  <a:pt x="1" y="4"/>
                  <a:pt x="1" y="4"/>
                </a:cubicBezTo>
                <a:cubicBezTo>
                  <a:pt x="1" y="4"/>
                  <a:pt x="1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2" y="4"/>
                  <a:pt x="2" y="4"/>
                </a:cubicBezTo>
                <a:close/>
                <a:moveTo>
                  <a:pt x="10" y="0"/>
                </a:moveTo>
                <a:cubicBezTo>
                  <a:pt x="10" y="0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1" y="1"/>
                  <a:pt x="10" y="0"/>
                </a:cubicBezTo>
                <a:cubicBezTo>
                  <a:pt x="10" y="0"/>
                  <a:pt x="10" y="0"/>
                  <a:pt x="10" y="0"/>
                </a:cubicBezTo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5" name="Freeform 746">
            <a:extLst>
              <a:ext uri="{FF2B5EF4-FFF2-40B4-BE49-F238E27FC236}">
                <a16:creationId xmlns:a16="http://schemas.microsoft.com/office/drawing/2014/main" id="{C3EC18DE-063E-BA24-631D-084BA12A4368}"/>
              </a:ext>
            </a:extLst>
          </p:cNvPr>
          <p:cNvSpPr>
            <a:spLocks noEditPoints="1"/>
          </p:cNvSpPr>
          <p:nvPr/>
        </p:nvSpPr>
        <p:spPr bwMode="auto">
          <a:xfrm>
            <a:off x="1921943" y="3906714"/>
            <a:ext cx="22810" cy="7188"/>
          </a:xfrm>
          <a:custGeom>
            <a:avLst/>
            <a:gdLst>
              <a:gd name="T0" fmla="*/ 2 w 11"/>
              <a:gd name="T1" fmla="*/ 4 h 4"/>
              <a:gd name="T2" fmla="*/ 1 w 11"/>
              <a:gd name="T3" fmla="*/ 4 h 4"/>
              <a:gd name="T4" fmla="*/ 0 w 11"/>
              <a:gd name="T5" fmla="*/ 4 h 4"/>
              <a:gd name="T6" fmla="*/ 0 w 11"/>
              <a:gd name="T7" fmla="*/ 4 h 4"/>
              <a:gd name="T8" fmla="*/ 0 w 11"/>
              <a:gd name="T9" fmla="*/ 4 h 4"/>
              <a:gd name="T10" fmla="*/ 0 w 11"/>
              <a:gd name="T11" fmla="*/ 3 h 4"/>
              <a:gd name="T12" fmla="*/ 1 w 11"/>
              <a:gd name="T13" fmla="*/ 4 h 4"/>
              <a:gd name="T14" fmla="*/ 1 w 11"/>
              <a:gd name="T15" fmla="*/ 4 h 4"/>
              <a:gd name="T16" fmla="*/ 2 w 11"/>
              <a:gd name="T17" fmla="*/ 4 h 4"/>
              <a:gd name="T18" fmla="*/ 10 w 11"/>
              <a:gd name="T19" fmla="*/ 0 h 4"/>
              <a:gd name="T20" fmla="*/ 10 w 11"/>
              <a:gd name="T21" fmla="*/ 1 h 4"/>
              <a:gd name="T22" fmla="*/ 10 w 11"/>
              <a:gd name="T23" fmla="*/ 1 h 4"/>
              <a:gd name="T24" fmla="*/ 10 w 11"/>
              <a:gd name="T25" fmla="*/ 1 h 4"/>
              <a:gd name="T26" fmla="*/ 10 w 11"/>
              <a:gd name="T27" fmla="*/ 1 h 4"/>
              <a:gd name="T28" fmla="*/ 10 w 11"/>
              <a:gd name="T29" fmla="*/ 1 h 4"/>
              <a:gd name="T30" fmla="*/ 10 w 11"/>
              <a:gd name="T31" fmla="*/ 0 h 4"/>
              <a:gd name="T32" fmla="*/ 10 w 11"/>
              <a:gd name="T3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1" h="4">
                <a:moveTo>
                  <a:pt x="2" y="4"/>
                </a:moveTo>
                <a:cubicBezTo>
                  <a:pt x="2" y="4"/>
                  <a:pt x="1" y="4"/>
                  <a:pt x="1" y="4"/>
                </a:cubicBezTo>
                <a:cubicBezTo>
                  <a:pt x="1" y="4"/>
                  <a:pt x="1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2" y="4"/>
                  <a:pt x="2" y="4"/>
                </a:cubicBezTo>
                <a:close/>
                <a:moveTo>
                  <a:pt x="10" y="0"/>
                </a:moveTo>
                <a:cubicBezTo>
                  <a:pt x="10" y="0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1" y="1"/>
                  <a:pt x="10" y="0"/>
                </a:cubicBezTo>
                <a:cubicBezTo>
                  <a:pt x="10" y="0"/>
                  <a:pt x="10" y="0"/>
                  <a:pt x="10" y="0"/>
                </a:cubicBezTo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6" name="Freeform 747">
            <a:extLst>
              <a:ext uri="{FF2B5EF4-FFF2-40B4-BE49-F238E27FC236}">
                <a16:creationId xmlns:a16="http://schemas.microsoft.com/office/drawing/2014/main" id="{8DF88BE6-C5FA-E3BC-932A-51168EB1D520}"/>
              </a:ext>
            </a:extLst>
          </p:cNvPr>
          <p:cNvSpPr>
            <a:spLocks/>
          </p:cNvSpPr>
          <p:nvPr/>
        </p:nvSpPr>
        <p:spPr bwMode="auto">
          <a:xfrm>
            <a:off x="2224988" y="3977875"/>
            <a:ext cx="2444" cy="5750"/>
          </a:xfrm>
          <a:custGeom>
            <a:avLst/>
            <a:gdLst>
              <a:gd name="T0" fmla="*/ 1 w 1"/>
              <a:gd name="T1" fmla="*/ 1 h 3"/>
              <a:gd name="T2" fmla="*/ 1 w 1"/>
              <a:gd name="T3" fmla="*/ 1 h 3"/>
              <a:gd name="T4" fmla="*/ 1 w 1"/>
              <a:gd name="T5" fmla="*/ 1 h 3"/>
              <a:gd name="T6" fmla="*/ 0 w 1"/>
              <a:gd name="T7" fmla="*/ 1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1 h 3"/>
              <a:gd name="T18" fmla="*/ 1 w 1"/>
              <a:gd name="T19" fmla="*/ 1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" h="3"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0"/>
                  <a:pt x="1" y="1"/>
                  <a:pt x="1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3"/>
                  <a:pt x="0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7" name="Freeform 748">
            <a:extLst>
              <a:ext uri="{FF2B5EF4-FFF2-40B4-BE49-F238E27FC236}">
                <a16:creationId xmlns:a16="http://schemas.microsoft.com/office/drawing/2014/main" id="{2BCB09BA-5770-F1E2-7366-FD54930037D7}"/>
              </a:ext>
            </a:extLst>
          </p:cNvPr>
          <p:cNvSpPr>
            <a:spLocks noEditPoints="1"/>
          </p:cNvSpPr>
          <p:nvPr/>
        </p:nvSpPr>
        <p:spPr bwMode="auto">
          <a:xfrm>
            <a:off x="2222544" y="3968531"/>
            <a:ext cx="4888" cy="5750"/>
          </a:xfrm>
          <a:custGeom>
            <a:avLst/>
            <a:gdLst>
              <a:gd name="T0" fmla="*/ 2 w 2"/>
              <a:gd name="T1" fmla="*/ 1 h 3"/>
              <a:gd name="T2" fmla="*/ 2 w 2"/>
              <a:gd name="T3" fmla="*/ 1 h 3"/>
              <a:gd name="T4" fmla="*/ 1 w 2"/>
              <a:gd name="T5" fmla="*/ 0 h 3"/>
              <a:gd name="T6" fmla="*/ 1 w 2"/>
              <a:gd name="T7" fmla="*/ 0 h 3"/>
              <a:gd name="T8" fmla="*/ 0 w 2"/>
              <a:gd name="T9" fmla="*/ 0 h 3"/>
              <a:gd name="T10" fmla="*/ 0 w 2"/>
              <a:gd name="T11" fmla="*/ 0 h 3"/>
              <a:gd name="T12" fmla="*/ 0 w 2"/>
              <a:gd name="T13" fmla="*/ 0 h 3"/>
              <a:gd name="T14" fmla="*/ 0 w 2"/>
              <a:gd name="T15" fmla="*/ 1 h 3"/>
              <a:gd name="T16" fmla="*/ 1 w 2"/>
              <a:gd name="T17" fmla="*/ 1 h 3"/>
              <a:gd name="T18" fmla="*/ 1 w 2"/>
              <a:gd name="T19" fmla="*/ 2 h 3"/>
              <a:gd name="T20" fmla="*/ 1 w 2"/>
              <a:gd name="T21" fmla="*/ 2 h 3"/>
              <a:gd name="T22" fmla="*/ 1 w 2"/>
              <a:gd name="T23" fmla="*/ 2 h 3"/>
              <a:gd name="T24" fmla="*/ 2 w 2"/>
              <a:gd name="T25" fmla="*/ 3 h 3"/>
              <a:gd name="T26" fmla="*/ 2 w 2"/>
              <a:gd name="T27" fmla="*/ 3 h 3"/>
              <a:gd name="T28" fmla="*/ 2 w 2"/>
              <a:gd name="T29" fmla="*/ 2 h 3"/>
              <a:gd name="T30" fmla="*/ 2 w 2"/>
              <a:gd name="T31" fmla="*/ 1 h 3"/>
              <a:gd name="T32" fmla="*/ 1 w 2"/>
              <a:gd name="T33" fmla="*/ 0 h 3"/>
              <a:gd name="T34" fmla="*/ 1 w 2"/>
              <a:gd name="T35" fmla="*/ 0 h 3"/>
              <a:gd name="T36" fmla="*/ 1 w 2"/>
              <a:gd name="T37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" h="3">
                <a:moveTo>
                  <a:pt x="2" y="1"/>
                </a:moveTo>
                <a:cubicBezTo>
                  <a:pt x="2" y="1"/>
                  <a:pt x="1" y="1"/>
                  <a:pt x="2" y="1"/>
                </a:cubicBezTo>
                <a:cubicBezTo>
                  <a:pt x="2" y="1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1" y="1"/>
                </a:cubicBezTo>
                <a:cubicBezTo>
                  <a:pt x="1" y="2"/>
                  <a:pt x="1" y="1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3"/>
                  <a:pt x="1" y="2"/>
                  <a:pt x="1" y="2"/>
                </a:cubicBezTo>
                <a:cubicBezTo>
                  <a:pt x="1" y="2"/>
                  <a:pt x="1" y="2"/>
                  <a:pt x="2" y="3"/>
                </a:cubicBezTo>
                <a:cubicBezTo>
                  <a:pt x="1" y="3"/>
                  <a:pt x="2" y="3"/>
                  <a:pt x="2" y="3"/>
                </a:cubicBezTo>
                <a:cubicBezTo>
                  <a:pt x="2" y="3"/>
                  <a:pt x="2" y="3"/>
                  <a:pt x="2" y="2"/>
                </a:cubicBezTo>
                <a:cubicBezTo>
                  <a:pt x="2" y="2"/>
                  <a:pt x="2" y="2"/>
                  <a:pt x="2" y="1"/>
                </a:cubicBezTo>
                <a:close/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8" name="Freeform 749">
            <a:extLst>
              <a:ext uri="{FF2B5EF4-FFF2-40B4-BE49-F238E27FC236}">
                <a16:creationId xmlns:a16="http://schemas.microsoft.com/office/drawing/2014/main" id="{B9B112CF-5C4F-33C7-2EAD-FC2CB0A4615B}"/>
              </a:ext>
            </a:extLst>
          </p:cNvPr>
          <p:cNvSpPr>
            <a:spLocks/>
          </p:cNvSpPr>
          <p:nvPr/>
        </p:nvSpPr>
        <p:spPr bwMode="auto">
          <a:xfrm>
            <a:off x="2218471" y="3957749"/>
            <a:ext cx="4073" cy="5032"/>
          </a:xfrm>
          <a:custGeom>
            <a:avLst/>
            <a:gdLst>
              <a:gd name="T0" fmla="*/ 0 w 2"/>
              <a:gd name="T1" fmla="*/ 1 h 3"/>
              <a:gd name="T2" fmla="*/ 0 w 2"/>
              <a:gd name="T3" fmla="*/ 2 h 3"/>
              <a:gd name="T4" fmla="*/ 0 w 2"/>
              <a:gd name="T5" fmla="*/ 2 h 3"/>
              <a:gd name="T6" fmla="*/ 1 w 2"/>
              <a:gd name="T7" fmla="*/ 3 h 3"/>
              <a:gd name="T8" fmla="*/ 1 w 2"/>
              <a:gd name="T9" fmla="*/ 3 h 3"/>
              <a:gd name="T10" fmla="*/ 1 w 2"/>
              <a:gd name="T11" fmla="*/ 3 h 3"/>
              <a:gd name="T12" fmla="*/ 2 w 2"/>
              <a:gd name="T13" fmla="*/ 2 h 3"/>
              <a:gd name="T14" fmla="*/ 2 w 2"/>
              <a:gd name="T15" fmla="*/ 2 h 3"/>
              <a:gd name="T16" fmla="*/ 1 w 2"/>
              <a:gd name="T17" fmla="*/ 1 h 3"/>
              <a:gd name="T18" fmla="*/ 0 w 2"/>
              <a:gd name="T19" fmla="*/ 1 h 3"/>
              <a:gd name="T20" fmla="*/ 0 w 2"/>
              <a:gd name="T21" fmla="*/ 1 h 3"/>
              <a:gd name="T22" fmla="*/ 0 w 2"/>
              <a:gd name="T23" fmla="*/ 1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" h="3">
                <a:moveTo>
                  <a:pt x="0" y="1"/>
                </a:move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1"/>
                  <a:pt x="1" y="1"/>
                </a:cubicBezTo>
                <a:cubicBezTo>
                  <a:pt x="1" y="0"/>
                  <a:pt x="1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9" name="Freeform 750">
            <a:extLst>
              <a:ext uri="{FF2B5EF4-FFF2-40B4-BE49-F238E27FC236}">
                <a16:creationId xmlns:a16="http://schemas.microsoft.com/office/drawing/2014/main" id="{C2EA7907-68D9-3C11-252B-1063D30E2D92}"/>
              </a:ext>
            </a:extLst>
          </p:cNvPr>
          <p:cNvSpPr>
            <a:spLocks/>
          </p:cNvSpPr>
          <p:nvPr/>
        </p:nvSpPr>
        <p:spPr bwMode="auto">
          <a:xfrm>
            <a:off x="2169593" y="3928997"/>
            <a:ext cx="4073" cy="2157"/>
          </a:xfrm>
          <a:custGeom>
            <a:avLst/>
            <a:gdLst>
              <a:gd name="T0" fmla="*/ 0 w 2"/>
              <a:gd name="T1" fmla="*/ 0 h 1"/>
              <a:gd name="T2" fmla="*/ 0 w 2"/>
              <a:gd name="T3" fmla="*/ 1 h 1"/>
              <a:gd name="T4" fmla="*/ 2 w 2"/>
              <a:gd name="T5" fmla="*/ 0 h 1"/>
              <a:gd name="T6" fmla="*/ 1 w 2"/>
              <a:gd name="T7" fmla="*/ 0 h 1"/>
              <a:gd name="T8" fmla="*/ 0 w 2"/>
              <a:gd name="T9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1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1" y="1"/>
                  <a:pt x="2" y="1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0" name="Freeform 751">
            <a:extLst>
              <a:ext uri="{FF2B5EF4-FFF2-40B4-BE49-F238E27FC236}">
                <a16:creationId xmlns:a16="http://schemas.microsoft.com/office/drawing/2014/main" id="{E0B83FC7-817B-F453-2E3F-735826C4F299}"/>
              </a:ext>
            </a:extLst>
          </p:cNvPr>
          <p:cNvSpPr>
            <a:spLocks noEditPoints="1"/>
          </p:cNvSpPr>
          <p:nvPr/>
        </p:nvSpPr>
        <p:spPr bwMode="auto">
          <a:xfrm>
            <a:off x="2211954" y="3931153"/>
            <a:ext cx="4073" cy="9345"/>
          </a:xfrm>
          <a:custGeom>
            <a:avLst/>
            <a:gdLst>
              <a:gd name="T0" fmla="*/ 0 w 2"/>
              <a:gd name="T1" fmla="*/ 4 h 5"/>
              <a:gd name="T2" fmla="*/ 1 w 2"/>
              <a:gd name="T3" fmla="*/ 4 h 5"/>
              <a:gd name="T4" fmla="*/ 2 w 2"/>
              <a:gd name="T5" fmla="*/ 4 h 5"/>
              <a:gd name="T6" fmla="*/ 1 w 2"/>
              <a:gd name="T7" fmla="*/ 5 h 5"/>
              <a:gd name="T8" fmla="*/ 0 w 2"/>
              <a:gd name="T9" fmla="*/ 4 h 5"/>
              <a:gd name="T10" fmla="*/ 1 w 2"/>
              <a:gd name="T11" fmla="*/ 1 h 5"/>
              <a:gd name="T12" fmla="*/ 1 w 2"/>
              <a:gd name="T13" fmla="*/ 1 h 5"/>
              <a:gd name="T14" fmla="*/ 1 w 2"/>
              <a:gd name="T15" fmla="*/ 1 h 5"/>
              <a:gd name="T16" fmla="*/ 1 w 2"/>
              <a:gd name="T17" fmla="*/ 0 h 5"/>
              <a:gd name="T18" fmla="*/ 1 w 2"/>
              <a:gd name="T19" fmla="*/ 0 h 5"/>
              <a:gd name="T20" fmla="*/ 1 w 2"/>
              <a:gd name="T21" fmla="*/ 1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" h="5">
                <a:moveTo>
                  <a:pt x="0" y="4"/>
                </a:moveTo>
                <a:cubicBezTo>
                  <a:pt x="0" y="4"/>
                  <a:pt x="0" y="4"/>
                  <a:pt x="1" y="4"/>
                </a:cubicBezTo>
                <a:cubicBezTo>
                  <a:pt x="1" y="4"/>
                  <a:pt x="2" y="4"/>
                  <a:pt x="2" y="4"/>
                </a:cubicBezTo>
                <a:cubicBezTo>
                  <a:pt x="2" y="4"/>
                  <a:pt x="1" y="5"/>
                  <a:pt x="1" y="5"/>
                </a:cubicBezTo>
                <a:cubicBezTo>
                  <a:pt x="1" y="5"/>
                  <a:pt x="0" y="5"/>
                  <a:pt x="0" y="4"/>
                </a:cubicBez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1"/>
                  <a:pt x="1" y="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1" name="Freeform 752">
            <a:extLst>
              <a:ext uri="{FF2B5EF4-FFF2-40B4-BE49-F238E27FC236}">
                <a16:creationId xmlns:a16="http://schemas.microsoft.com/office/drawing/2014/main" id="{1ABCD7E9-0948-905A-A35C-D7DFC19DB60A}"/>
              </a:ext>
            </a:extLst>
          </p:cNvPr>
          <p:cNvSpPr>
            <a:spLocks/>
          </p:cNvSpPr>
          <p:nvPr/>
        </p:nvSpPr>
        <p:spPr bwMode="auto">
          <a:xfrm>
            <a:off x="2207881" y="3942654"/>
            <a:ext cx="2444" cy="1438"/>
          </a:xfrm>
          <a:custGeom>
            <a:avLst/>
            <a:gdLst>
              <a:gd name="T0" fmla="*/ 1 w 1"/>
              <a:gd name="T1" fmla="*/ 1 h 1"/>
              <a:gd name="T2" fmla="*/ 0 w 1"/>
              <a:gd name="T3" fmla="*/ 1 h 1"/>
              <a:gd name="T4" fmla="*/ 0 w 1"/>
              <a:gd name="T5" fmla="*/ 1 h 1"/>
              <a:gd name="T6" fmla="*/ 0 w 1"/>
              <a:gd name="T7" fmla="*/ 0 h 1"/>
              <a:gd name="T8" fmla="*/ 1 w 1"/>
              <a:gd name="T9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1" y="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2" name="Freeform 753">
            <a:extLst>
              <a:ext uri="{FF2B5EF4-FFF2-40B4-BE49-F238E27FC236}">
                <a16:creationId xmlns:a16="http://schemas.microsoft.com/office/drawing/2014/main" id="{EE0591BE-EBD6-1B50-87ED-446B78B49EAD}"/>
              </a:ext>
            </a:extLst>
          </p:cNvPr>
          <p:cNvSpPr>
            <a:spLocks/>
          </p:cNvSpPr>
          <p:nvPr/>
        </p:nvSpPr>
        <p:spPr bwMode="auto">
          <a:xfrm>
            <a:off x="2243725" y="3987939"/>
            <a:ext cx="4888" cy="3594"/>
          </a:xfrm>
          <a:custGeom>
            <a:avLst/>
            <a:gdLst>
              <a:gd name="T0" fmla="*/ 1 w 2"/>
              <a:gd name="T1" fmla="*/ 2 h 2"/>
              <a:gd name="T2" fmla="*/ 1 w 2"/>
              <a:gd name="T3" fmla="*/ 2 h 2"/>
              <a:gd name="T4" fmla="*/ 0 w 2"/>
              <a:gd name="T5" fmla="*/ 1 h 2"/>
              <a:gd name="T6" fmla="*/ 0 w 2"/>
              <a:gd name="T7" fmla="*/ 1 h 2"/>
              <a:gd name="T8" fmla="*/ 1 w 2"/>
              <a:gd name="T9" fmla="*/ 1 h 2"/>
              <a:gd name="T10" fmla="*/ 1 w 2"/>
              <a:gd name="T11" fmla="*/ 1 h 2"/>
              <a:gd name="T12" fmla="*/ 1 w 2"/>
              <a:gd name="T13" fmla="*/ 1 h 2"/>
              <a:gd name="T14" fmla="*/ 1 w 2"/>
              <a:gd name="T1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" h="2">
                <a:moveTo>
                  <a:pt x="1" y="2"/>
                </a:moveTo>
                <a:cubicBezTo>
                  <a:pt x="1" y="2"/>
                  <a:pt x="1" y="2"/>
                  <a:pt x="1" y="2"/>
                </a:cubicBezTo>
                <a:cubicBezTo>
                  <a:pt x="1" y="2"/>
                  <a:pt x="0" y="2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1" y="1"/>
                </a:cubicBezTo>
                <a:cubicBezTo>
                  <a:pt x="1" y="0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2" y="2"/>
                  <a:pt x="1" y="2"/>
                  <a:pt x="1" y="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3" name="Freeform 754">
            <a:extLst>
              <a:ext uri="{FF2B5EF4-FFF2-40B4-BE49-F238E27FC236}">
                <a16:creationId xmlns:a16="http://schemas.microsoft.com/office/drawing/2014/main" id="{24D07EA2-4817-F329-3E28-8CBF9902F93A}"/>
              </a:ext>
            </a:extLst>
          </p:cNvPr>
          <p:cNvSpPr>
            <a:spLocks noEditPoints="1"/>
          </p:cNvSpPr>
          <p:nvPr/>
        </p:nvSpPr>
        <p:spPr bwMode="auto">
          <a:xfrm>
            <a:off x="2211954" y="3946248"/>
            <a:ext cx="10590" cy="9345"/>
          </a:xfrm>
          <a:custGeom>
            <a:avLst/>
            <a:gdLst>
              <a:gd name="T0" fmla="*/ 1 w 5"/>
              <a:gd name="T1" fmla="*/ 1 h 5"/>
              <a:gd name="T2" fmla="*/ 2 w 5"/>
              <a:gd name="T3" fmla="*/ 2 h 5"/>
              <a:gd name="T4" fmla="*/ 3 w 5"/>
              <a:gd name="T5" fmla="*/ 2 h 5"/>
              <a:gd name="T6" fmla="*/ 3 w 5"/>
              <a:gd name="T7" fmla="*/ 1 h 5"/>
              <a:gd name="T8" fmla="*/ 3 w 5"/>
              <a:gd name="T9" fmla="*/ 1 h 5"/>
              <a:gd name="T10" fmla="*/ 3 w 5"/>
              <a:gd name="T11" fmla="*/ 0 h 5"/>
              <a:gd name="T12" fmla="*/ 3 w 5"/>
              <a:gd name="T13" fmla="*/ 0 h 5"/>
              <a:gd name="T14" fmla="*/ 4 w 5"/>
              <a:gd name="T15" fmla="*/ 1 h 5"/>
              <a:gd name="T16" fmla="*/ 4 w 5"/>
              <a:gd name="T17" fmla="*/ 2 h 5"/>
              <a:gd name="T18" fmla="*/ 4 w 5"/>
              <a:gd name="T19" fmla="*/ 2 h 5"/>
              <a:gd name="T20" fmla="*/ 3 w 5"/>
              <a:gd name="T21" fmla="*/ 2 h 5"/>
              <a:gd name="T22" fmla="*/ 3 w 5"/>
              <a:gd name="T23" fmla="*/ 2 h 5"/>
              <a:gd name="T24" fmla="*/ 2 w 5"/>
              <a:gd name="T25" fmla="*/ 3 h 5"/>
              <a:gd name="T26" fmla="*/ 2 w 5"/>
              <a:gd name="T27" fmla="*/ 3 h 5"/>
              <a:gd name="T28" fmla="*/ 2 w 5"/>
              <a:gd name="T29" fmla="*/ 3 h 5"/>
              <a:gd name="T30" fmla="*/ 2 w 5"/>
              <a:gd name="T31" fmla="*/ 3 h 5"/>
              <a:gd name="T32" fmla="*/ 2 w 5"/>
              <a:gd name="T33" fmla="*/ 4 h 5"/>
              <a:gd name="T34" fmla="*/ 1 w 5"/>
              <a:gd name="T35" fmla="*/ 4 h 5"/>
              <a:gd name="T36" fmla="*/ 1 w 5"/>
              <a:gd name="T37" fmla="*/ 4 h 5"/>
              <a:gd name="T38" fmla="*/ 1 w 5"/>
              <a:gd name="T39" fmla="*/ 3 h 5"/>
              <a:gd name="T40" fmla="*/ 1 w 5"/>
              <a:gd name="T41" fmla="*/ 3 h 5"/>
              <a:gd name="T42" fmla="*/ 1 w 5"/>
              <a:gd name="T43" fmla="*/ 2 h 5"/>
              <a:gd name="T44" fmla="*/ 1 w 5"/>
              <a:gd name="T45" fmla="*/ 2 h 5"/>
              <a:gd name="T46" fmla="*/ 1 w 5"/>
              <a:gd name="T47" fmla="*/ 1 h 5"/>
              <a:gd name="T48" fmla="*/ 1 w 5"/>
              <a:gd name="T49" fmla="*/ 1 h 5"/>
              <a:gd name="T50" fmla="*/ 1 w 5"/>
              <a:gd name="T51" fmla="*/ 1 h 5"/>
              <a:gd name="T52" fmla="*/ 4 w 5"/>
              <a:gd name="T53" fmla="*/ 4 h 5"/>
              <a:gd name="T54" fmla="*/ 4 w 5"/>
              <a:gd name="T55" fmla="*/ 5 h 5"/>
              <a:gd name="T56" fmla="*/ 5 w 5"/>
              <a:gd name="T57" fmla="*/ 5 h 5"/>
              <a:gd name="T58" fmla="*/ 5 w 5"/>
              <a:gd name="T59" fmla="*/ 4 h 5"/>
              <a:gd name="T60" fmla="*/ 4 w 5"/>
              <a:gd name="T61" fmla="*/ 4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" h="5">
                <a:moveTo>
                  <a:pt x="1" y="1"/>
                </a:moveTo>
                <a:cubicBezTo>
                  <a:pt x="2" y="2"/>
                  <a:pt x="2" y="2"/>
                  <a:pt x="2" y="2"/>
                </a:cubicBezTo>
                <a:cubicBezTo>
                  <a:pt x="3" y="2"/>
                  <a:pt x="3" y="2"/>
                  <a:pt x="3" y="2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2" y="1"/>
                  <a:pt x="3" y="1"/>
                </a:cubicBezTo>
                <a:cubicBezTo>
                  <a:pt x="3" y="1"/>
                  <a:pt x="3" y="1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1"/>
                  <a:pt x="4" y="1"/>
                  <a:pt x="4" y="1"/>
                </a:cubicBezTo>
                <a:cubicBezTo>
                  <a:pt x="4" y="1"/>
                  <a:pt x="4" y="1"/>
                  <a:pt x="4" y="2"/>
                </a:cubicBezTo>
                <a:cubicBezTo>
                  <a:pt x="5" y="2"/>
                  <a:pt x="5" y="2"/>
                  <a:pt x="4" y="2"/>
                </a:cubicBezTo>
                <a:cubicBezTo>
                  <a:pt x="4" y="2"/>
                  <a:pt x="4" y="2"/>
                  <a:pt x="3" y="2"/>
                </a:cubicBezTo>
                <a:cubicBezTo>
                  <a:pt x="3" y="2"/>
                  <a:pt x="3" y="2"/>
                  <a:pt x="3" y="2"/>
                </a:cubicBezTo>
                <a:cubicBezTo>
                  <a:pt x="3" y="2"/>
                  <a:pt x="2" y="2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3" y="3"/>
                  <a:pt x="3" y="3"/>
                  <a:pt x="2" y="3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0" y="2"/>
                  <a:pt x="0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4" y="4"/>
                </a:moveTo>
                <a:cubicBezTo>
                  <a:pt x="4" y="4"/>
                  <a:pt x="4" y="4"/>
                  <a:pt x="4" y="5"/>
                </a:cubicBezTo>
                <a:cubicBezTo>
                  <a:pt x="4" y="5"/>
                  <a:pt x="4" y="5"/>
                  <a:pt x="5" y="5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4" y="4"/>
                  <a:pt x="4" y="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4" name="Freeform 755">
            <a:extLst>
              <a:ext uri="{FF2B5EF4-FFF2-40B4-BE49-F238E27FC236}">
                <a16:creationId xmlns:a16="http://schemas.microsoft.com/office/drawing/2014/main" id="{D5C81EF6-3B4E-BA13-B0C2-0DDFA3CA10A9}"/>
              </a:ext>
            </a:extLst>
          </p:cNvPr>
          <p:cNvSpPr>
            <a:spLocks noEditPoints="1"/>
          </p:cNvSpPr>
          <p:nvPr/>
        </p:nvSpPr>
        <p:spPr bwMode="auto">
          <a:xfrm>
            <a:off x="2194847" y="3923247"/>
            <a:ext cx="2444" cy="4313"/>
          </a:xfrm>
          <a:custGeom>
            <a:avLst/>
            <a:gdLst>
              <a:gd name="T0" fmla="*/ 1 w 1"/>
              <a:gd name="T1" fmla="*/ 1 h 2"/>
              <a:gd name="T2" fmla="*/ 1 w 1"/>
              <a:gd name="T3" fmla="*/ 1 h 2"/>
              <a:gd name="T4" fmla="*/ 1 w 1"/>
              <a:gd name="T5" fmla="*/ 1 h 2"/>
              <a:gd name="T6" fmla="*/ 1 w 1"/>
              <a:gd name="T7" fmla="*/ 1 h 2"/>
              <a:gd name="T8" fmla="*/ 0 w 1"/>
              <a:gd name="T9" fmla="*/ 1 h 2"/>
              <a:gd name="T10" fmla="*/ 0 w 1"/>
              <a:gd name="T11" fmla="*/ 1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1 h 2"/>
              <a:gd name="T26" fmla="*/ 0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1 w 1"/>
              <a:gd name="T33" fmla="*/ 0 h 2"/>
              <a:gd name="T34" fmla="*/ 1 w 1"/>
              <a:gd name="T35" fmla="*/ 0 h 2"/>
              <a:gd name="T36" fmla="*/ 1 w 1"/>
              <a:gd name="T37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" h="2"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2"/>
                  <a:pt x="0" y="2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cubicBezTo>
                  <a:pt x="0" y="1"/>
                  <a:pt x="0" y="0"/>
                  <a:pt x="0" y="0"/>
                </a:cubicBezTo>
                <a:cubicBezTo>
                  <a:pt x="0" y="1"/>
                  <a:pt x="0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5" name="Freeform 756">
            <a:extLst>
              <a:ext uri="{FF2B5EF4-FFF2-40B4-BE49-F238E27FC236}">
                <a16:creationId xmlns:a16="http://schemas.microsoft.com/office/drawing/2014/main" id="{B032F9E2-B045-4356-CC77-8BD100209463}"/>
              </a:ext>
            </a:extLst>
          </p:cNvPr>
          <p:cNvSpPr>
            <a:spLocks noEditPoints="1"/>
          </p:cNvSpPr>
          <p:nvPr/>
        </p:nvSpPr>
        <p:spPr bwMode="auto">
          <a:xfrm>
            <a:off x="2198920" y="3934747"/>
            <a:ext cx="4888" cy="3594"/>
          </a:xfrm>
          <a:custGeom>
            <a:avLst/>
            <a:gdLst>
              <a:gd name="T0" fmla="*/ 1 w 2"/>
              <a:gd name="T1" fmla="*/ 1 h 2"/>
              <a:gd name="T2" fmla="*/ 1 w 2"/>
              <a:gd name="T3" fmla="*/ 1 h 2"/>
              <a:gd name="T4" fmla="*/ 0 w 2"/>
              <a:gd name="T5" fmla="*/ 0 h 2"/>
              <a:gd name="T6" fmla="*/ 0 w 2"/>
              <a:gd name="T7" fmla="*/ 0 h 2"/>
              <a:gd name="T8" fmla="*/ 0 w 2"/>
              <a:gd name="T9" fmla="*/ 0 h 2"/>
              <a:gd name="T10" fmla="*/ 1 w 2"/>
              <a:gd name="T11" fmla="*/ 1 h 2"/>
              <a:gd name="T12" fmla="*/ 1 w 2"/>
              <a:gd name="T13" fmla="*/ 2 h 2"/>
              <a:gd name="T14" fmla="*/ 2 w 2"/>
              <a:gd name="T15" fmla="*/ 2 h 2"/>
              <a:gd name="T16" fmla="*/ 1 w 2"/>
              <a:gd name="T17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" h="2"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0" y="1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1"/>
                  <a:pt x="1" y="1"/>
                </a:cubicBezTo>
                <a:close/>
                <a:moveTo>
                  <a:pt x="1" y="2"/>
                </a:moveTo>
                <a:cubicBezTo>
                  <a:pt x="1" y="2"/>
                  <a:pt x="2" y="2"/>
                  <a:pt x="2" y="2"/>
                </a:cubicBezTo>
                <a:cubicBezTo>
                  <a:pt x="2" y="2"/>
                  <a:pt x="2" y="2"/>
                  <a:pt x="1" y="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6" name="Freeform 757">
            <a:extLst>
              <a:ext uri="{FF2B5EF4-FFF2-40B4-BE49-F238E27FC236}">
                <a16:creationId xmlns:a16="http://schemas.microsoft.com/office/drawing/2014/main" id="{0B30F4C9-228C-9E3C-E0B0-8B49EA386DFE}"/>
              </a:ext>
            </a:extLst>
          </p:cNvPr>
          <p:cNvSpPr>
            <a:spLocks noEditPoints="1"/>
          </p:cNvSpPr>
          <p:nvPr/>
        </p:nvSpPr>
        <p:spPr bwMode="auto">
          <a:xfrm>
            <a:off x="2167149" y="3921809"/>
            <a:ext cx="6517" cy="1438"/>
          </a:xfrm>
          <a:custGeom>
            <a:avLst/>
            <a:gdLst>
              <a:gd name="T0" fmla="*/ 3 w 3"/>
              <a:gd name="T1" fmla="*/ 0 h 1"/>
              <a:gd name="T2" fmla="*/ 3 w 3"/>
              <a:gd name="T3" fmla="*/ 0 h 1"/>
              <a:gd name="T4" fmla="*/ 3 w 3"/>
              <a:gd name="T5" fmla="*/ 0 h 1"/>
              <a:gd name="T6" fmla="*/ 3 w 3"/>
              <a:gd name="T7" fmla="*/ 0 h 1"/>
              <a:gd name="T8" fmla="*/ 3 w 3"/>
              <a:gd name="T9" fmla="*/ 0 h 1"/>
              <a:gd name="T10" fmla="*/ 3 w 3"/>
              <a:gd name="T11" fmla="*/ 1 h 1"/>
              <a:gd name="T12" fmla="*/ 3 w 3"/>
              <a:gd name="T13" fmla="*/ 0 h 1"/>
              <a:gd name="T14" fmla="*/ 2 w 3"/>
              <a:gd name="T15" fmla="*/ 0 h 1"/>
              <a:gd name="T16" fmla="*/ 2 w 3"/>
              <a:gd name="T17" fmla="*/ 0 h 1"/>
              <a:gd name="T18" fmla="*/ 2 w 3"/>
              <a:gd name="T19" fmla="*/ 1 h 1"/>
              <a:gd name="T20" fmla="*/ 2 w 3"/>
              <a:gd name="T21" fmla="*/ 0 h 1"/>
              <a:gd name="T22" fmla="*/ 2 w 3"/>
              <a:gd name="T23" fmla="*/ 0 h 1"/>
              <a:gd name="T24" fmla="*/ 2 w 3"/>
              <a:gd name="T25" fmla="*/ 0 h 1"/>
              <a:gd name="T26" fmla="*/ 1 w 3"/>
              <a:gd name="T27" fmla="*/ 0 h 1"/>
              <a:gd name="T28" fmla="*/ 2 w 3"/>
              <a:gd name="T29" fmla="*/ 0 h 1"/>
              <a:gd name="T30" fmla="*/ 2 w 3"/>
              <a:gd name="T31" fmla="*/ 0 h 1"/>
              <a:gd name="T32" fmla="*/ 3 w 3"/>
              <a:gd name="T33" fmla="*/ 0 h 1"/>
              <a:gd name="T34" fmla="*/ 3 w 3"/>
              <a:gd name="T35" fmla="*/ 0 h 1"/>
              <a:gd name="T36" fmla="*/ 1 w 3"/>
              <a:gd name="T37" fmla="*/ 0 h 1"/>
              <a:gd name="T38" fmla="*/ 0 w 3"/>
              <a:gd name="T39" fmla="*/ 0 h 1"/>
              <a:gd name="T40" fmla="*/ 1 w 3"/>
              <a:gd name="T41" fmla="*/ 0 h 1"/>
              <a:gd name="T42" fmla="*/ 1 w 3"/>
              <a:gd name="T43" fmla="*/ 0 h 1"/>
              <a:gd name="T44" fmla="*/ 1 w 3"/>
              <a:gd name="T45" fmla="*/ 0 h 1"/>
              <a:gd name="T46" fmla="*/ 1 w 3"/>
              <a:gd name="T4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" h="1">
                <a:moveTo>
                  <a:pt x="3" y="0"/>
                </a:move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1"/>
                </a:cubicBezTo>
                <a:cubicBezTo>
                  <a:pt x="2" y="0"/>
                  <a:pt x="3" y="0"/>
                  <a:pt x="3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1"/>
                </a:cubicBezTo>
                <a:cubicBezTo>
                  <a:pt x="2" y="1"/>
                  <a:pt x="2" y="1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1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3" y="0"/>
                </a:cubicBezTo>
                <a:cubicBezTo>
                  <a:pt x="3" y="0"/>
                  <a:pt x="3" y="0"/>
                  <a:pt x="3" y="0"/>
                </a:cubicBezTo>
                <a:close/>
                <a:moveTo>
                  <a:pt x="1" y="0"/>
                </a:moveTo>
                <a:cubicBezTo>
                  <a:pt x="1" y="0"/>
                  <a:pt x="1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7" name="Freeform 758">
            <a:extLst>
              <a:ext uri="{FF2B5EF4-FFF2-40B4-BE49-F238E27FC236}">
                <a16:creationId xmlns:a16="http://schemas.microsoft.com/office/drawing/2014/main" id="{3E7B7491-83BE-1079-6765-19E8BBB95598}"/>
              </a:ext>
            </a:extLst>
          </p:cNvPr>
          <p:cNvSpPr>
            <a:spLocks/>
          </p:cNvSpPr>
          <p:nvPr/>
        </p:nvSpPr>
        <p:spPr bwMode="auto">
          <a:xfrm>
            <a:off x="2220915" y="3987939"/>
            <a:ext cx="4073" cy="3594"/>
          </a:xfrm>
          <a:custGeom>
            <a:avLst/>
            <a:gdLst>
              <a:gd name="T0" fmla="*/ 1 w 2"/>
              <a:gd name="T1" fmla="*/ 2 h 2"/>
              <a:gd name="T2" fmla="*/ 1 w 2"/>
              <a:gd name="T3" fmla="*/ 2 h 2"/>
              <a:gd name="T4" fmla="*/ 1 w 2"/>
              <a:gd name="T5" fmla="*/ 0 h 2"/>
              <a:gd name="T6" fmla="*/ 1 w 2"/>
              <a:gd name="T7" fmla="*/ 0 h 2"/>
              <a:gd name="T8" fmla="*/ 1 w 2"/>
              <a:gd name="T9" fmla="*/ 2 h 2"/>
              <a:gd name="T10" fmla="*/ 1 w 2"/>
              <a:gd name="T11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2">
                <a:moveTo>
                  <a:pt x="1" y="2"/>
                </a:moveTo>
                <a:cubicBezTo>
                  <a:pt x="1" y="2"/>
                  <a:pt x="1" y="2"/>
                  <a:pt x="1" y="2"/>
                </a:cubicBezTo>
                <a:cubicBezTo>
                  <a:pt x="1" y="1"/>
                  <a:pt x="2" y="1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1"/>
                  <a:pt x="1" y="2"/>
                </a:cubicBezTo>
                <a:cubicBezTo>
                  <a:pt x="1" y="2"/>
                  <a:pt x="1" y="2"/>
                  <a:pt x="1" y="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8" name="Freeform 761">
            <a:extLst>
              <a:ext uri="{FF2B5EF4-FFF2-40B4-BE49-F238E27FC236}">
                <a16:creationId xmlns:a16="http://schemas.microsoft.com/office/drawing/2014/main" id="{431AA014-6EFA-FCAC-31FC-A553982CC53C}"/>
              </a:ext>
            </a:extLst>
          </p:cNvPr>
          <p:cNvSpPr>
            <a:spLocks noEditPoints="1"/>
          </p:cNvSpPr>
          <p:nvPr/>
        </p:nvSpPr>
        <p:spPr bwMode="auto">
          <a:xfrm>
            <a:off x="2114197" y="3923247"/>
            <a:ext cx="38288" cy="9345"/>
          </a:xfrm>
          <a:custGeom>
            <a:avLst/>
            <a:gdLst>
              <a:gd name="T0" fmla="*/ 18 w 18"/>
              <a:gd name="T1" fmla="*/ 3 h 5"/>
              <a:gd name="T2" fmla="*/ 16 w 18"/>
              <a:gd name="T3" fmla="*/ 3 h 5"/>
              <a:gd name="T4" fmla="*/ 18 w 18"/>
              <a:gd name="T5" fmla="*/ 3 h 5"/>
              <a:gd name="T6" fmla="*/ 15 w 18"/>
              <a:gd name="T7" fmla="*/ 1 h 5"/>
              <a:gd name="T8" fmla="*/ 15 w 18"/>
              <a:gd name="T9" fmla="*/ 1 h 5"/>
              <a:gd name="T10" fmla="*/ 15 w 18"/>
              <a:gd name="T11" fmla="*/ 1 h 5"/>
              <a:gd name="T12" fmla="*/ 15 w 18"/>
              <a:gd name="T13" fmla="*/ 1 h 5"/>
              <a:gd name="T14" fmla="*/ 13 w 18"/>
              <a:gd name="T15" fmla="*/ 1 h 5"/>
              <a:gd name="T16" fmla="*/ 13 w 18"/>
              <a:gd name="T17" fmla="*/ 1 h 5"/>
              <a:gd name="T18" fmla="*/ 12 w 18"/>
              <a:gd name="T19" fmla="*/ 1 h 5"/>
              <a:gd name="T20" fmla="*/ 11 w 18"/>
              <a:gd name="T21" fmla="*/ 1 h 5"/>
              <a:gd name="T22" fmla="*/ 9 w 18"/>
              <a:gd name="T23" fmla="*/ 1 h 5"/>
              <a:gd name="T24" fmla="*/ 8 w 18"/>
              <a:gd name="T25" fmla="*/ 1 h 5"/>
              <a:gd name="T26" fmla="*/ 8 w 18"/>
              <a:gd name="T27" fmla="*/ 1 h 5"/>
              <a:gd name="T28" fmla="*/ 6 w 18"/>
              <a:gd name="T29" fmla="*/ 1 h 5"/>
              <a:gd name="T30" fmla="*/ 6 w 18"/>
              <a:gd name="T31" fmla="*/ 1 h 5"/>
              <a:gd name="T32" fmla="*/ 6 w 18"/>
              <a:gd name="T33" fmla="*/ 1 h 5"/>
              <a:gd name="T34" fmla="*/ 5 w 18"/>
              <a:gd name="T35" fmla="*/ 1 h 5"/>
              <a:gd name="T36" fmla="*/ 5 w 18"/>
              <a:gd name="T37" fmla="*/ 2 h 5"/>
              <a:gd name="T38" fmla="*/ 5 w 18"/>
              <a:gd name="T39" fmla="*/ 3 h 5"/>
              <a:gd name="T40" fmla="*/ 5 w 18"/>
              <a:gd name="T41" fmla="*/ 4 h 5"/>
              <a:gd name="T42" fmla="*/ 6 w 18"/>
              <a:gd name="T43" fmla="*/ 4 h 5"/>
              <a:gd name="T44" fmla="*/ 6 w 18"/>
              <a:gd name="T45" fmla="*/ 4 h 5"/>
              <a:gd name="T46" fmla="*/ 7 w 18"/>
              <a:gd name="T47" fmla="*/ 4 h 5"/>
              <a:gd name="T48" fmla="*/ 8 w 18"/>
              <a:gd name="T49" fmla="*/ 4 h 5"/>
              <a:gd name="T50" fmla="*/ 9 w 18"/>
              <a:gd name="T51" fmla="*/ 4 h 5"/>
              <a:gd name="T52" fmla="*/ 9 w 18"/>
              <a:gd name="T53" fmla="*/ 4 h 5"/>
              <a:gd name="T54" fmla="*/ 9 w 18"/>
              <a:gd name="T55" fmla="*/ 4 h 5"/>
              <a:gd name="T56" fmla="*/ 11 w 18"/>
              <a:gd name="T57" fmla="*/ 5 h 5"/>
              <a:gd name="T58" fmla="*/ 11 w 18"/>
              <a:gd name="T59" fmla="*/ 5 h 5"/>
              <a:gd name="T60" fmla="*/ 14 w 18"/>
              <a:gd name="T61" fmla="*/ 4 h 5"/>
              <a:gd name="T62" fmla="*/ 15 w 18"/>
              <a:gd name="T63" fmla="*/ 4 h 5"/>
              <a:gd name="T64" fmla="*/ 15 w 18"/>
              <a:gd name="T65" fmla="*/ 3 h 5"/>
              <a:gd name="T66" fmla="*/ 16 w 18"/>
              <a:gd name="T67" fmla="*/ 2 h 5"/>
              <a:gd name="T68" fmla="*/ 15 w 18"/>
              <a:gd name="T69" fmla="*/ 1 h 5"/>
              <a:gd name="T70" fmla="*/ 1 w 18"/>
              <a:gd name="T71" fmla="*/ 3 h 5"/>
              <a:gd name="T72" fmla="*/ 0 w 18"/>
              <a:gd name="T73" fmla="*/ 4 h 5"/>
              <a:gd name="T74" fmla="*/ 1 w 18"/>
              <a:gd name="T75" fmla="*/ 4 h 5"/>
              <a:gd name="T76" fmla="*/ 1 w 18"/>
              <a:gd name="T77" fmla="*/ 3 h 5"/>
              <a:gd name="T78" fmla="*/ 1 w 18"/>
              <a:gd name="T79" fmla="*/ 3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8" h="5">
                <a:moveTo>
                  <a:pt x="18" y="3"/>
                </a:moveTo>
                <a:cubicBezTo>
                  <a:pt x="17" y="3"/>
                  <a:pt x="17" y="4"/>
                  <a:pt x="16" y="3"/>
                </a:cubicBezTo>
                <a:cubicBezTo>
                  <a:pt x="17" y="3"/>
                  <a:pt x="17" y="3"/>
                  <a:pt x="18" y="3"/>
                </a:cubicBezTo>
                <a:close/>
                <a:moveTo>
                  <a:pt x="15" y="1"/>
                </a:moveTo>
                <a:cubicBezTo>
                  <a:pt x="15" y="1"/>
                  <a:pt x="15" y="1"/>
                  <a:pt x="15" y="1"/>
                </a:cubicBezTo>
                <a:cubicBezTo>
                  <a:pt x="15" y="1"/>
                  <a:pt x="15" y="1"/>
                  <a:pt x="15" y="1"/>
                </a:cubicBezTo>
                <a:cubicBezTo>
                  <a:pt x="15" y="1"/>
                  <a:pt x="15" y="1"/>
                  <a:pt x="15" y="1"/>
                </a:cubicBezTo>
                <a:cubicBezTo>
                  <a:pt x="14" y="1"/>
                  <a:pt x="14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2" y="1"/>
                </a:cubicBezTo>
                <a:cubicBezTo>
                  <a:pt x="12" y="1"/>
                  <a:pt x="11" y="1"/>
                  <a:pt x="11" y="1"/>
                </a:cubicBezTo>
                <a:cubicBezTo>
                  <a:pt x="10" y="1"/>
                  <a:pt x="9" y="1"/>
                  <a:pt x="9" y="1"/>
                </a:cubicBezTo>
                <a:cubicBezTo>
                  <a:pt x="9" y="1"/>
                  <a:pt x="8" y="1"/>
                  <a:pt x="8" y="1"/>
                </a:cubicBezTo>
                <a:cubicBezTo>
                  <a:pt x="8" y="0"/>
                  <a:pt x="8" y="1"/>
                  <a:pt x="8" y="1"/>
                </a:cubicBezTo>
                <a:cubicBezTo>
                  <a:pt x="7" y="1"/>
                  <a:pt x="7" y="1"/>
                  <a:pt x="6" y="1"/>
                </a:cubicBezTo>
                <a:cubicBezTo>
                  <a:pt x="6" y="0"/>
                  <a:pt x="6" y="1"/>
                  <a:pt x="6" y="1"/>
                </a:cubicBezTo>
                <a:cubicBezTo>
                  <a:pt x="5" y="1"/>
                  <a:pt x="6" y="1"/>
                  <a:pt x="6" y="1"/>
                </a:cubicBezTo>
                <a:cubicBezTo>
                  <a:pt x="6" y="1"/>
                  <a:pt x="5" y="1"/>
                  <a:pt x="5" y="1"/>
                </a:cubicBezTo>
                <a:cubicBezTo>
                  <a:pt x="5" y="2"/>
                  <a:pt x="5" y="2"/>
                  <a:pt x="5" y="2"/>
                </a:cubicBezTo>
                <a:cubicBezTo>
                  <a:pt x="5" y="2"/>
                  <a:pt x="6" y="3"/>
                  <a:pt x="5" y="3"/>
                </a:cubicBezTo>
                <a:cubicBezTo>
                  <a:pt x="5" y="3"/>
                  <a:pt x="5" y="4"/>
                  <a:pt x="5" y="4"/>
                </a:cubicBezTo>
                <a:cubicBezTo>
                  <a:pt x="5" y="4"/>
                  <a:pt x="5" y="4"/>
                  <a:pt x="6" y="4"/>
                </a:cubicBezTo>
                <a:cubicBezTo>
                  <a:pt x="6" y="4"/>
                  <a:pt x="6" y="5"/>
                  <a:pt x="6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5"/>
                  <a:pt x="8" y="5"/>
                  <a:pt x="8" y="4"/>
                </a:cubicBezTo>
                <a:cubicBezTo>
                  <a:pt x="8" y="4"/>
                  <a:pt x="8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10" y="4"/>
                  <a:pt x="10" y="4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2" y="5"/>
                  <a:pt x="13" y="4"/>
                  <a:pt x="14" y="4"/>
                </a:cubicBezTo>
                <a:cubicBezTo>
                  <a:pt x="14" y="4"/>
                  <a:pt x="14" y="4"/>
                  <a:pt x="15" y="4"/>
                </a:cubicBezTo>
                <a:cubicBezTo>
                  <a:pt x="15" y="3"/>
                  <a:pt x="15" y="3"/>
                  <a:pt x="15" y="3"/>
                </a:cubicBezTo>
                <a:cubicBezTo>
                  <a:pt x="16" y="3"/>
                  <a:pt x="16" y="2"/>
                  <a:pt x="16" y="2"/>
                </a:cubicBezTo>
                <a:cubicBezTo>
                  <a:pt x="16" y="2"/>
                  <a:pt x="16" y="1"/>
                  <a:pt x="15" y="1"/>
                </a:cubicBezTo>
                <a:close/>
                <a:moveTo>
                  <a:pt x="1" y="3"/>
                </a:moveTo>
                <a:cubicBezTo>
                  <a:pt x="1" y="3"/>
                  <a:pt x="0" y="3"/>
                  <a:pt x="0" y="4"/>
                </a:cubicBezTo>
                <a:cubicBezTo>
                  <a:pt x="0" y="4"/>
                  <a:pt x="0" y="4"/>
                  <a:pt x="1" y="4"/>
                </a:cubicBezTo>
                <a:cubicBezTo>
                  <a:pt x="1" y="4"/>
                  <a:pt x="1" y="4"/>
                  <a:pt x="1" y="3"/>
                </a:cubicBezTo>
                <a:cubicBezTo>
                  <a:pt x="1" y="3"/>
                  <a:pt x="1" y="3"/>
                  <a:pt x="1" y="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9" name="Freeform 762">
            <a:extLst>
              <a:ext uri="{FF2B5EF4-FFF2-40B4-BE49-F238E27FC236}">
                <a16:creationId xmlns:a16="http://schemas.microsoft.com/office/drawing/2014/main" id="{2EFC04DD-4F77-C866-308A-439094C33F5C}"/>
              </a:ext>
            </a:extLst>
          </p:cNvPr>
          <p:cNvSpPr>
            <a:spLocks/>
          </p:cNvSpPr>
          <p:nvPr/>
        </p:nvSpPr>
        <p:spPr bwMode="auto">
          <a:xfrm>
            <a:off x="1895874" y="4040411"/>
            <a:ext cx="85537" cy="32346"/>
          </a:xfrm>
          <a:custGeom>
            <a:avLst/>
            <a:gdLst>
              <a:gd name="T0" fmla="*/ 36 w 40"/>
              <a:gd name="T1" fmla="*/ 13 h 17"/>
              <a:gd name="T2" fmla="*/ 38 w 40"/>
              <a:gd name="T3" fmla="*/ 12 h 17"/>
              <a:gd name="T4" fmla="*/ 39 w 40"/>
              <a:gd name="T5" fmla="*/ 11 h 17"/>
              <a:gd name="T6" fmla="*/ 38 w 40"/>
              <a:gd name="T7" fmla="*/ 6 h 17"/>
              <a:gd name="T8" fmla="*/ 38 w 40"/>
              <a:gd name="T9" fmla="*/ 6 h 17"/>
              <a:gd name="T10" fmla="*/ 35 w 40"/>
              <a:gd name="T11" fmla="*/ 4 h 17"/>
              <a:gd name="T12" fmla="*/ 33 w 40"/>
              <a:gd name="T13" fmla="*/ 2 h 17"/>
              <a:gd name="T14" fmla="*/ 32 w 40"/>
              <a:gd name="T15" fmla="*/ 2 h 17"/>
              <a:gd name="T16" fmla="*/ 29 w 40"/>
              <a:gd name="T17" fmla="*/ 1 h 17"/>
              <a:gd name="T18" fmla="*/ 27 w 40"/>
              <a:gd name="T19" fmla="*/ 0 h 17"/>
              <a:gd name="T20" fmla="*/ 24 w 40"/>
              <a:gd name="T21" fmla="*/ 0 h 17"/>
              <a:gd name="T22" fmla="*/ 21 w 40"/>
              <a:gd name="T23" fmla="*/ 2 h 17"/>
              <a:gd name="T24" fmla="*/ 18 w 40"/>
              <a:gd name="T25" fmla="*/ 3 h 17"/>
              <a:gd name="T26" fmla="*/ 14 w 40"/>
              <a:gd name="T27" fmla="*/ 6 h 17"/>
              <a:gd name="T28" fmla="*/ 9 w 40"/>
              <a:gd name="T29" fmla="*/ 4 h 17"/>
              <a:gd name="T30" fmla="*/ 9 w 40"/>
              <a:gd name="T31" fmla="*/ 3 h 17"/>
              <a:gd name="T32" fmla="*/ 9 w 40"/>
              <a:gd name="T33" fmla="*/ 4 h 17"/>
              <a:gd name="T34" fmla="*/ 6 w 40"/>
              <a:gd name="T35" fmla="*/ 4 h 17"/>
              <a:gd name="T36" fmla="*/ 5 w 40"/>
              <a:gd name="T37" fmla="*/ 3 h 17"/>
              <a:gd name="T38" fmla="*/ 4 w 40"/>
              <a:gd name="T39" fmla="*/ 0 h 17"/>
              <a:gd name="T40" fmla="*/ 3 w 40"/>
              <a:gd name="T41" fmla="*/ 1 h 17"/>
              <a:gd name="T42" fmla="*/ 2 w 40"/>
              <a:gd name="T43" fmla="*/ 1 h 17"/>
              <a:gd name="T44" fmla="*/ 1 w 40"/>
              <a:gd name="T45" fmla="*/ 3 h 17"/>
              <a:gd name="T46" fmla="*/ 2 w 40"/>
              <a:gd name="T47" fmla="*/ 5 h 17"/>
              <a:gd name="T48" fmla="*/ 2 w 40"/>
              <a:gd name="T49" fmla="*/ 6 h 17"/>
              <a:gd name="T50" fmla="*/ 0 w 40"/>
              <a:gd name="T51" fmla="*/ 9 h 17"/>
              <a:gd name="T52" fmla="*/ 1 w 40"/>
              <a:gd name="T53" fmla="*/ 10 h 17"/>
              <a:gd name="T54" fmla="*/ 2 w 40"/>
              <a:gd name="T55" fmla="*/ 10 h 17"/>
              <a:gd name="T56" fmla="*/ 3 w 40"/>
              <a:gd name="T57" fmla="*/ 9 h 17"/>
              <a:gd name="T58" fmla="*/ 5 w 40"/>
              <a:gd name="T59" fmla="*/ 8 h 17"/>
              <a:gd name="T60" fmla="*/ 6 w 40"/>
              <a:gd name="T61" fmla="*/ 9 h 17"/>
              <a:gd name="T62" fmla="*/ 9 w 40"/>
              <a:gd name="T63" fmla="*/ 10 h 17"/>
              <a:gd name="T64" fmla="*/ 12 w 40"/>
              <a:gd name="T65" fmla="*/ 13 h 17"/>
              <a:gd name="T66" fmla="*/ 13 w 40"/>
              <a:gd name="T67" fmla="*/ 12 h 17"/>
              <a:gd name="T68" fmla="*/ 15 w 40"/>
              <a:gd name="T69" fmla="*/ 14 h 17"/>
              <a:gd name="T70" fmla="*/ 16 w 40"/>
              <a:gd name="T71" fmla="*/ 16 h 17"/>
              <a:gd name="T72" fmla="*/ 18 w 40"/>
              <a:gd name="T73" fmla="*/ 16 h 17"/>
              <a:gd name="T74" fmla="*/ 19 w 40"/>
              <a:gd name="T75" fmla="*/ 15 h 17"/>
              <a:gd name="T76" fmla="*/ 21 w 40"/>
              <a:gd name="T77" fmla="*/ 14 h 17"/>
              <a:gd name="T78" fmla="*/ 18 w 40"/>
              <a:gd name="T79" fmla="*/ 11 h 17"/>
              <a:gd name="T80" fmla="*/ 18 w 40"/>
              <a:gd name="T81" fmla="*/ 9 h 17"/>
              <a:gd name="T82" fmla="*/ 22 w 40"/>
              <a:gd name="T83" fmla="*/ 7 h 17"/>
              <a:gd name="T84" fmla="*/ 23 w 40"/>
              <a:gd name="T85" fmla="*/ 5 h 17"/>
              <a:gd name="T86" fmla="*/ 26 w 40"/>
              <a:gd name="T87" fmla="*/ 4 h 17"/>
              <a:gd name="T88" fmla="*/ 29 w 40"/>
              <a:gd name="T89" fmla="*/ 5 h 17"/>
              <a:gd name="T90" fmla="*/ 31 w 40"/>
              <a:gd name="T91" fmla="*/ 8 h 17"/>
              <a:gd name="T92" fmla="*/ 32 w 40"/>
              <a:gd name="T93" fmla="*/ 8 h 17"/>
              <a:gd name="T94" fmla="*/ 33 w 40"/>
              <a:gd name="T95" fmla="*/ 8 h 17"/>
              <a:gd name="T96" fmla="*/ 34 w 40"/>
              <a:gd name="T97" fmla="*/ 8 h 17"/>
              <a:gd name="T98" fmla="*/ 33 w 40"/>
              <a:gd name="T99" fmla="*/ 9 h 17"/>
              <a:gd name="T100" fmla="*/ 32 w 40"/>
              <a:gd name="T101" fmla="*/ 10 h 17"/>
              <a:gd name="T102" fmla="*/ 32 w 40"/>
              <a:gd name="T103" fmla="*/ 12 h 17"/>
              <a:gd name="T104" fmla="*/ 33 w 40"/>
              <a:gd name="T105" fmla="*/ 15 h 17"/>
              <a:gd name="T106" fmla="*/ 35 w 40"/>
              <a:gd name="T107" fmla="*/ 15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0" h="17">
                <a:moveTo>
                  <a:pt x="36" y="15"/>
                </a:moveTo>
                <a:cubicBezTo>
                  <a:pt x="36" y="14"/>
                  <a:pt x="36" y="13"/>
                  <a:pt x="36" y="13"/>
                </a:cubicBezTo>
                <a:cubicBezTo>
                  <a:pt x="36" y="13"/>
                  <a:pt x="37" y="13"/>
                  <a:pt x="37" y="14"/>
                </a:cubicBezTo>
                <a:cubicBezTo>
                  <a:pt x="37" y="13"/>
                  <a:pt x="38" y="13"/>
                  <a:pt x="38" y="12"/>
                </a:cubicBezTo>
                <a:cubicBezTo>
                  <a:pt x="38" y="12"/>
                  <a:pt x="38" y="12"/>
                  <a:pt x="38" y="12"/>
                </a:cubicBezTo>
                <a:cubicBezTo>
                  <a:pt x="38" y="11"/>
                  <a:pt x="38" y="11"/>
                  <a:pt x="39" y="11"/>
                </a:cubicBezTo>
                <a:cubicBezTo>
                  <a:pt x="39" y="11"/>
                  <a:pt x="40" y="11"/>
                  <a:pt x="40" y="11"/>
                </a:cubicBezTo>
                <a:cubicBezTo>
                  <a:pt x="39" y="10"/>
                  <a:pt x="39" y="8"/>
                  <a:pt x="38" y="6"/>
                </a:cubicBezTo>
                <a:cubicBezTo>
                  <a:pt x="38" y="6"/>
                  <a:pt x="38" y="6"/>
                  <a:pt x="38" y="7"/>
                </a:cubicBezTo>
                <a:cubicBezTo>
                  <a:pt x="38" y="6"/>
                  <a:pt x="38" y="6"/>
                  <a:pt x="38" y="6"/>
                </a:cubicBezTo>
                <a:cubicBezTo>
                  <a:pt x="38" y="6"/>
                  <a:pt x="37" y="6"/>
                  <a:pt x="37" y="5"/>
                </a:cubicBezTo>
                <a:cubicBezTo>
                  <a:pt x="37" y="5"/>
                  <a:pt x="36" y="4"/>
                  <a:pt x="35" y="4"/>
                </a:cubicBezTo>
                <a:cubicBezTo>
                  <a:pt x="35" y="4"/>
                  <a:pt x="34" y="2"/>
                  <a:pt x="34" y="2"/>
                </a:cubicBezTo>
                <a:cubicBezTo>
                  <a:pt x="33" y="2"/>
                  <a:pt x="33" y="2"/>
                  <a:pt x="33" y="2"/>
                </a:cubicBezTo>
                <a:cubicBezTo>
                  <a:pt x="33" y="2"/>
                  <a:pt x="33" y="2"/>
                  <a:pt x="33" y="2"/>
                </a:cubicBezTo>
                <a:cubicBezTo>
                  <a:pt x="32" y="2"/>
                  <a:pt x="32" y="2"/>
                  <a:pt x="32" y="2"/>
                </a:cubicBezTo>
                <a:cubicBezTo>
                  <a:pt x="31" y="1"/>
                  <a:pt x="31" y="1"/>
                  <a:pt x="30" y="1"/>
                </a:cubicBezTo>
                <a:cubicBezTo>
                  <a:pt x="30" y="1"/>
                  <a:pt x="29" y="1"/>
                  <a:pt x="29" y="1"/>
                </a:cubicBezTo>
                <a:cubicBezTo>
                  <a:pt x="28" y="1"/>
                  <a:pt x="28" y="1"/>
                  <a:pt x="28" y="1"/>
                </a:cubicBezTo>
                <a:cubicBezTo>
                  <a:pt x="27" y="1"/>
                  <a:pt x="27" y="1"/>
                  <a:pt x="27" y="0"/>
                </a:cubicBezTo>
                <a:cubicBezTo>
                  <a:pt x="27" y="0"/>
                  <a:pt x="27" y="0"/>
                  <a:pt x="26" y="0"/>
                </a:cubicBezTo>
                <a:cubicBezTo>
                  <a:pt x="25" y="0"/>
                  <a:pt x="25" y="0"/>
                  <a:pt x="24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2" y="1"/>
                  <a:pt x="21" y="2"/>
                  <a:pt x="21" y="2"/>
                </a:cubicBezTo>
                <a:cubicBezTo>
                  <a:pt x="20" y="2"/>
                  <a:pt x="20" y="3"/>
                  <a:pt x="20" y="3"/>
                </a:cubicBezTo>
                <a:cubicBezTo>
                  <a:pt x="19" y="3"/>
                  <a:pt x="19" y="3"/>
                  <a:pt x="18" y="3"/>
                </a:cubicBezTo>
                <a:cubicBezTo>
                  <a:pt x="17" y="3"/>
                  <a:pt x="17" y="4"/>
                  <a:pt x="16" y="4"/>
                </a:cubicBezTo>
                <a:cubicBezTo>
                  <a:pt x="15" y="5"/>
                  <a:pt x="15" y="5"/>
                  <a:pt x="14" y="6"/>
                </a:cubicBezTo>
                <a:cubicBezTo>
                  <a:pt x="13" y="6"/>
                  <a:pt x="12" y="6"/>
                  <a:pt x="11" y="5"/>
                </a:cubicBezTo>
                <a:cubicBezTo>
                  <a:pt x="11" y="5"/>
                  <a:pt x="10" y="5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3"/>
                  <a:pt x="9" y="3"/>
                  <a:pt x="9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4"/>
                  <a:pt x="9" y="4"/>
                </a:cubicBezTo>
                <a:cubicBezTo>
                  <a:pt x="8" y="4"/>
                  <a:pt x="7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5" y="3"/>
                  <a:pt x="5" y="3"/>
                </a:cubicBezTo>
                <a:cubicBezTo>
                  <a:pt x="5" y="2"/>
                  <a:pt x="5" y="2"/>
                  <a:pt x="5" y="2"/>
                </a:cubicBezTo>
                <a:cubicBezTo>
                  <a:pt x="5" y="1"/>
                  <a:pt x="4" y="1"/>
                  <a:pt x="4" y="0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3" y="1"/>
                  <a:pt x="3" y="1"/>
                </a:cubicBezTo>
                <a:cubicBezTo>
                  <a:pt x="3" y="1"/>
                  <a:pt x="2" y="0"/>
                  <a:pt x="2" y="0"/>
                </a:cubicBezTo>
                <a:cubicBezTo>
                  <a:pt x="2" y="0"/>
                  <a:pt x="2" y="1"/>
                  <a:pt x="2" y="1"/>
                </a:cubicBezTo>
                <a:cubicBezTo>
                  <a:pt x="2" y="1"/>
                  <a:pt x="1" y="1"/>
                  <a:pt x="1" y="1"/>
                </a:cubicBezTo>
                <a:cubicBezTo>
                  <a:pt x="1" y="1"/>
                  <a:pt x="1" y="3"/>
                  <a:pt x="1" y="3"/>
                </a:cubicBezTo>
                <a:cubicBezTo>
                  <a:pt x="1" y="3"/>
                  <a:pt x="2" y="4"/>
                  <a:pt x="2" y="4"/>
                </a:cubicBezTo>
                <a:cubicBezTo>
                  <a:pt x="2" y="4"/>
                  <a:pt x="2" y="5"/>
                  <a:pt x="2" y="5"/>
                </a:cubicBezTo>
                <a:cubicBezTo>
                  <a:pt x="2" y="5"/>
                  <a:pt x="1" y="5"/>
                  <a:pt x="1" y="6"/>
                </a:cubicBezTo>
                <a:cubicBezTo>
                  <a:pt x="1" y="6"/>
                  <a:pt x="2" y="6"/>
                  <a:pt x="2" y="6"/>
                </a:cubicBezTo>
                <a:cubicBezTo>
                  <a:pt x="2" y="7"/>
                  <a:pt x="2" y="8"/>
                  <a:pt x="2" y="8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1" y="9"/>
                </a:cubicBezTo>
                <a:cubicBezTo>
                  <a:pt x="1" y="9"/>
                  <a:pt x="1" y="10"/>
                  <a:pt x="1" y="10"/>
                </a:cubicBezTo>
                <a:cubicBezTo>
                  <a:pt x="1" y="10"/>
                  <a:pt x="1" y="10"/>
                  <a:pt x="2" y="10"/>
                </a:cubicBezTo>
                <a:cubicBezTo>
                  <a:pt x="2" y="11"/>
                  <a:pt x="2" y="10"/>
                  <a:pt x="2" y="10"/>
                </a:cubicBezTo>
                <a:cubicBezTo>
                  <a:pt x="2" y="9"/>
                  <a:pt x="2" y="9"/>
                  <a:pt x="2" y="9"/>
                </a:cubicBezTo>
                <a:cubicBezTo>
                  <a:pt x="2" y="8"/>
                  <a:pt x="3" y="9"/>
                  <a:pt x="3" y="9"/>
                </a:cubicBezTo>
                <a:cubicBezTo>
                  <a:pt x="4" y="9"/>
                  <a:pt x="4" y="9"/>
                  <a:pt x="5" y="9"/>
                </a:cubicBezTo>
                <a:cubicBezTo>
                  <a:pt x="5" y="9"/>
                  <a:pt x="5" y="9"/>
                  <a:pt x="5" y="8"/>
                </a:cubicBezTo>
                <a:cubicBezTo>
                  <a:pt x="6" y="8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7" y="9"/>
                  <a:pt x="8" y="9"/>
                  <a:pt x="8" y="10"/>
                </a:cubicBezTo>
                <a:cubicBezTo>
                  <a:pt x="8" y="10"/>
                  <a:pt x="9" y="10"/>
                  <a:pt x="9" y="10"/>
                </a:cubicBezTo>
                <a:cubicBezTo>
                  <a:pt x="9" y="11"/>
                  <a:pt x="10" y="12"/>
                  <a:pt x="10" y="12"/>
                </a:cubicBezTo>
                <a:cubicBezTo>
                  <a:pt x="10" y="13"/>
                  <a:pt x="11" y="13"/>
                  <a:pt x="12" y="13"/>
                </a:cubicBezTo>
                <a:cubicBezTo>
                  <a:pt x="12" y="13"/>
                  <a:pt x="12" y="13"/>
                  <a:pt x="13" y="13"/>
                </a:cubicBezTo>
                <a:cubicBezTo>
                  <a:pt x="14" y="13"/>
                  <a:pt x="13" y="12"/>
                  <a:pt x="13" y="12"/>
                </a:cubicBezTo>
                <a:cubicBezTo>
                  <a:pt x="13" y="12"/>
                  <a:pt x="14" y="12"/>
                  <a:pt x="14" y="13"/>
                </a:cubicBezTo>
                <a:cubicBezTo>
                  <a:pt x="14" y="13"/>
                  <a:pt x="15" y="14"/>
                  <a:pt x="15" y="14"/>
                </a:cubicBezTo>
                <a:cubicBezTo>
                  <a:pt x="15" y="14"/>
                  <a:pt x="15" y="15"/>
                  <a:pt x="15" y="16"/>
                </a:cubicBezTo>
                <a:cubicBezTo>
                  <a:pt x="15" y="17"/>
                  <a:pt x="16" y="16"/>
                  <a:pt x="16" y="16"/>
                </a:cubicBezTo>
                <a:cubicBezTo>
                  <a:pt x="16" y="16"/>
                  <a:pt x="16" y="16"/>
                  <a:pt x="17" y="16"/>
                </a:cubicBezTo>
                <a:cubicBezTo>
                  <a:pt x="17" y="16"/>
                  <a:pt x="17" y="16"/>
                  <a:pt x="18" y="16"/>
                </a:cubicBezTo>
                <a:cubicBezTo>
                  <a:pt x="18" y="16"/>
                  <a:pt x="18" y="16"/>
                  <a:pt x="18" y="15"/>
                </a:cubicBezTo>
                <a:cubicBezTo>
                  <a:pt x="18" y="15"/>
                  <a:pt x="19" y="15"/>
                  <a:pt x="19" y="15"/>
                </a:cubicBezTo>
                <a:cubicBezTo>
                  <a:pt x="19" y="15"/>
                  <a:pt x="21" y="15"/>
                  <a:pt x="21" y="14"/>
                </a:cubicBezTo>
                <a:cubicBezTo>
                  <a:pt x="21" y="14"/>
                  <a:pt x="21" y="14"/>
                  <a:pt x="21" y="14"/>
                </a:cubicBezTo>
                <a:cubicBezTo>
                  <a:pt x="20" y="13"/>
                  <a:pt x="20" y="13"/>
                  <a:pt x="20" y="12"/>
                </a:cubicBezTo>
                <a:cubicBezTo>
                  <a:pt x="19" y="12"/>
                  <a:pt x="19" y="11"/>
                  <a:pt x="18" y="11"/>
                </a:cubicBezTo>
                <a:cubicBezTo>
                  <a:pt x="18" y="11"/>
                  <a:pt x="18" y="10"/>
                  <a:pt x="18" y="10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20" y="8"/>
                  <a:pt x="20" y="8"/>
                </a:cubicBezTo>
                <a:cubicBezTo>
                  <a:pt x="21" y="8"/>
                  <a:pt x="22" y="7"/>
                  <a:pt x="22" y="7"/>
                </a:cubicBezTo>
                <a:cubicBezTo>
                  <a:pt x="22" y="7"/>
                  <a:pt x="22" y="6"/>
                  <a:pt x="22" y="6"/>
                </a:cubicBezTo>
                <a:cubicBezTo>
                  <a:pt x="22" y="6"/>
                  <a:pt x="23" y="5"/>
                  <a:pt x="23" y="5"/>
                </a:cubicBezTo>
                <a:cubicBezTo>
                  <a:pt x="23" y="5"/>
                  <a:pt x="24" y="4"/>
                  <a:pt x="24" y="4"/>
                </a:cubicBezTo>
                <a:cubicBezTo>
                  <a:pt x="25" y="4"/>
                  <a:pt x="25" y="4"/>
                  <a:pt x="26" y="4"/>
                </a:cubicBezTo>
                <a:cubicBezTo>
                  <a:pt x="26" y="4"/>
                  <a:pt x="27" y="4"/>
                  <a:pt x="27" y="4"/>
                </a:cubicBezTo>
                <a:cubicBezTo>
                  <a:pt x="28" y="4"/>
                  <a:pt x="28" y="5"/>
                  <a:pt x="29" y="5"/>
                </a:cubicBezTo>
                <a:cubicBezTo>
                  <a:pt x="29" y="6"/>
                  <a:pt x="30" y="6"/>
                  <a:pt x="31" y="7"/>
                </a:cubicBezTo>
                <a:cubicBezTo>
                  <a:pt x="31" y="7"/>
                  <a:pt x="31" y="8"/>
                  <a:pt x="31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32" y="8"/>
                  <a:pt x="32" y="8"/>
                  <a:pt x="32" y="8"/>
                </a:cubicBezTo>
                <a:cubicBezTo>
                  <a:pt x="32" y="8"/>
                  <a:pt x="32" y="8"/>
                  <a:pt x="32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8"/>
                  <a:pt x="33" y="9"/>
                  <a:pt x="33" y="9"/>
                </a:cubicBezTo>
                <a:cubicBezTo>
                  <a:pt x="33" y="9"/>
                  <a:pt x="32" y="9"/>
                  <a:pt x="33" y="9"/>
                </a:cubicBezTo>
                <a:cubicBezTo>
                  <a:pt x="33" y="10"/>
                  <a:pt x="33" y="10"/>
                  <a:pt x="32" y="10"/>
                </a:cubicBezTo>
                <a:cubicBezTo>
                  <a:pt x="32" y="10"/>
                  <a:pt x="32" y="10"/>
                  <a:pt x="32" y="10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2"/>
                  <a:pt x="32" y="12"/>
                  <a:pt x="32" y="12"/>
                </a:cubicBezTo>
                <a:cubicBezTo>
                  <a:pt x="32" y="12"/>
                  <a:pt x="33" y="13"/>
                  <a:pt x="33" y="14"/>
                </a:cubicBezTo>
                <a:cubicBezTo>
                  <a:pt x="33" y="14"/>
                  <a:pt x="33" y="14"/>
                  <a:pt x="33" y="15"/>
                </a:cubicBezTo>
                <a:cubicBezTo>
                  <a:pt x="33" y="15"/>
                  <a:pt x="34" y="15"/>
                  <a:pt x="35" y="16"/>
                </a:cubicBezTo>
                <a:cubicBezTo>
                  <a:pt x="35" y="16"/>
                  <a:pt x="35" y="15"/>
                  <a:pt x="35" y="15"/>
                </a:cubicBezTo>
                <a:cubicBezTo>
                  <a:pt x="35" y="15"/>
                  <a:pt x="35" y="14"/>
                  <a:pt x="36" y="15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0" name="Freeform 763">
            <a:extLst>
              <a:ext uri="{FF2B5EF4-FFF2-40B4-BE49-F238E27FC236}">
                <a16:creationId xmlns:a16="http://schemas.microsoft.com/office/drawing/2014/main" id="{1882FD05-6AA6-D57E-6CEA-8E0CD44252EB}"/>
              </a:ext>
            </a:extLst>
          </p:cNvPr>
          <p:cNvSpPr>
            <a:spLocks/>
          </p:cNvSpPr>
          <p:nvPr/>
        </p:nvSpPr>
        <p:spPr bwMode="auto">
          <a:xfrm>
            <a:off x="1831518" y="3970687"/>
            <a:ext cx="62727" cy="54629"/>
          </a:xfrm>
          <a:custGeom>
            <a:avLst/>
            <a:gdLst>
              <a:gd name="T0" fmla="*/ 15 w 29"/>
              <a:gd name="T1" fmla="*/ 27 h 29"/>
              <a:gd name="T2" fmla="*/ 19 w 29"/>
              <a:gd name="T3" fmla="*/ 27 h 29"/>
              <a:gd name="T4" fmla="*/ 22 w 29"/>
              <a:gd name="T5" fmla="*/ 28 h 29"/>
              <a:gd name="T6" fmla="*/ 24 w 29"/>
              <a:gd name="T7" fmla="*/ 29 h 29"/>
              <a:gd name="T8" fmla="*/ 26 w 29"/>
              <a:gd name="T9" fmla="*/ 29 h 29"/>
              <a:gd name="T10" fmla="*/ 26 w 29"/>
              <a:gd name="T11" fmla="*/ 28 h 29"/>
              <a:gd name="T12" fmla="*/ 25 w 29"/>
              <a:gd name="T13" fmla="*/ 26 h 29"/>
              <a:gd name="T14" fmla="*/ 26 w 29"/>
              <a:gd name="T15" fmla="*/ 24 h 29"/>
              <a:gd name="T16" fmla="*/ 26 w 29"/>
              <a:gd name="T17" fmla="*/ 23 h 29"/>
              <a:gd name="T18" fmla="*/ 26 w 29"/>
              <a:gd name="T19" fmla="*/ 22 h 29"/>
              <a:gd name="T20" fmla="*/ 25 w 29"/>
              <a:gd name="T21" fmla="*/ 22 h 29"/>
              <a:gd name="T22" fmla="*/ 26 w 29"/>
              <a:gd name="T23" fmla="*/ 19 h 29"/>
              <a:gd name="T24" fmla="*/ 26 w 29"/>
              <a:gd name="T25" fmla="*/ 18 h 29"/>
              <a:gd name="T26" fmla="*/ 26 w 29"/>
              <a:gd name="T27" fmla="*/ 18 h 29"/>
              <a:gd name="T28" fmla="*/ 26 w 29"/>
              <a:gd name="T29" fmla="*/ 17 h 29"/>
              <a:gd name="T30" fmla="*/ 27 w 29"/>
              <a:gd name="T31" fmla="*/ 17 h 29"/>
              <a:gd name="T32" fmla="*/ 27 w 29"/>
              <a:gd name="T33" fmla="*/ 18 h 29"/>
              <a:gd name="T34" fmla="*/ 27 w 29"/>
              <a:gd name="T35" fmla="*/ 17 h 29"/>
              <a:gd name="T36" fmla="*/ 27 w 29"/>
              <a:gd name="T37" fmla="*/ 16 h 29"/>
              <a:gd name="T38" fmla="*/ 27 w 29"/>
              <a:gd name="T39" fmla="*/ 14 h 29"/>
              <a:gd name="T40" fmla="*/ 27 w 29"/>
              <a:gd name="T41" fmla="*/ 13 h 29"/>
              <a:gd name="T42" fmla="*/ 27 w 29"/>
              <a:gd name="T43" fmla="*/ 10 h 29"/>
              <a:gd name="T44" fmla="*/ 27 w 29"/>
              <a:gd name="T45" fmla="*/ 9 h 29"/>
              <a:gd name="T46" fmla="*/ 27 w 29"/>
              <a:gd name="T47" fmla="*/ 8 h 29"/>
              <a:gd name="T48" fmla="*/ 27 w 29"/>
              <a:gd name="T49" fmla="*/ 7 h 29"/>
              <a:gd name="T50" fmla="*/ 29 w 29"/>
              <a:gd name="T51" fmla="*/ 6 h 29"/>
              <a:gd name="T52" fmla="*/ 29 w 29"/>
              <a:gd name="T53" fmla="*/ 4 h 29"/>
              <a:gd name="T54" fmla="*/ 28 w 29"/>
              <a:gd name="T55" fmla="*/ 1 h 29"/>
              <a:gd name="T56" fmla="*/ 29 w 29"/>
              <a:gd name="T57" fmla="*/ 1 h 29"/>
              <a:gd name="T58" fmla="*/ 29 w 29"/>
              <a:gd name="T59" fmla="*/ 0 h 29"/>
              <a:gd name="T60" fmla="*/ 27 w 29"/>
              <a:gd name="T61" fmla="*/ 0 h 29"/>
              <a:gd name="T62" fmla="*/ 26 w 29"/>
              <a:gd name="T63" fmla="*/ 1 h 29"/>
              <a:gd name="T64" fmla="*/ 24 w 29"/>
              <a:gd name="T65" fmla="*/ 2 h 29"/>
              <a:gd name="T66" fmla="*/ 23 w 29"/>
              <a:gd name="T67" fmla="*/ 2 h 29"/>
              <a:gd name="T68" fmla="*/ 22 w 29"/>
              <a:gd name="T69" fmla="*/ 2 h 29"/>
              <a:gd name="T70" fmla="*/ 21 w 29"/>
              <a:gd name="T71" fmla="*/ 3 h 29"/>
              <a:gd name="T72" fmla="*/ 19 w 29"/>
              <a:gd name="T73" fmla="*/ 2 h 29"/>
              <a:gd name="T74" fmla="*/ 18 w 29"/>
              <a:gd name="T75" fmla="*/ 1 h 29"/>
              <a:gd name="T76" fmla="*/ 17 w 29"/>
              <a:gd name="T77" fmla="*/ 3 h 29"/>
              <a:gd name="T78" fmla="*/ 16 w 29"/>
              <a:gd name="T79" fmla="*/ 4 h 29"/>
              <a:gd name="T80" fmla="*/ 16 w 29"/>
              <a:gd name="T81" fmla="*/ 5 h 29"/>
              <a:gd name="T82" fmla="*/ 14 w 29"/>
              <a:gd name="T83" fmla="*/ 6 h 29"/>
              <a:gd name="T84" fmla="*/ 12 w 29"/>
              <a:gd name="T85" fmla="*/ 8 h 29"/>
              <a:gd name="T86" fmla="*/ 10 w 29"/>
              <a:gd name="T87" fmla="*/ 6 h 29"/>
              <a:gd name="T88" fmla="*/ 8 w 29"/>
              <a:gd name="T89" fmla="*/ 8 h 29"/>
              <a:gd name="T90" fmla="*/ 5 w 29"/>
              <a:gd name="T91" fmla="*/ 9 h 29"/>
              <a:gd name="T92" fmla="*/ 6 w 29"/>
              <a:gd name="T93" fmla="*/ 12 h 29"/>
              <a:gd name="T94" fmla="*/ 4 w 29"/>
              <a:gd name="T95" fmla="*/ 13 h 29"/>
              <a:gd name="T96" fmla="*/ 2 w 29"/>
              <a:gd name="T97" fmla="*/ 14 h 29"/>
              <a:gd name="T98" fmla="*/ 0 w 29"/>
              <a:gd name="T99" fmla="*/ 14 h 29"/>
              <a:gd name="T100" fmla="*/ 0 w 29"/>
              <a:gd name="T101" fmla="*/ 14 h 29"/>
              <a:gd name="T102" fmla="*/ 1 w 29"/>
              <a:gd name="T103" fmla="*/ 16 h 29"/>
              <a:gd name="T104" fmla="*/ 2 w 29"/>
              <a:gd name="T105" fmla="*/ 17 h 29"/>
              <a:gd name="T106" fmla="*/ 5 w 29"/>
              <a:gd name="T107" fmla="*/ 19 h 29"/>
              <a:gd name="T108" fmla="*/ 7 w 29"/>
              <a:gd name="T109" fmla="*/ 22 h 29"/>
              <a:gd name="T110" fmla="*/ 11 w 29"/>
              <a:gd name="T111" fmla="*/ 26 h 29"/>
              <a:gd name="T112" fmla="*/ 13 w 29"/>
              <a:gd name="T113" fmla="*/ 26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9" h="29">
                <a:moveTo>
                  <a:pt x="13" y="26"/>
                </a:moveTo>
                <a:cubicBezTo>
                  <a:pt x="14" y="26"/>
                  <a:pt x="15" y="27"/>
                  <a:pt x="15" y="27"/>
                </a:cubicBezTo>
                <a:cubicBezTo>
                  <a:pt x="15" y="27"/>
                  <a:pt x="18" y="28"/>
                  <a:pt x="18" y="28"/>
                </a:cubicBezTo>
                <a:cubicBezTo>
                  <a:pt x="18" y="28"/>
                  <a:pt x="19" y="27"/>
                  <a:pt x="19" y="27"/>
                </a:cubicBezTo>
                <a:cubicBezTo>
                  <a:pt x="19" y="27"/>
                  <a:pt x="21" y="28"/>
                  <a:pt x="21" y="28"/>
                </a:cubicBezTo>
                <a:cubicBezTo>
                  <a:pt x="21" y="28"/>
                  <a:pt x="22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4" y="29"/>
                  <a:pt x="24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7"/>
                  <a:pt x="25" y="27"/>
                  <a:pt x="25" y="27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5"/>
                  <a:pt x="25" y="24"/>
                  <a:pt x="26" y="24"/>
                </a:cubicBezTo>
                <a:cubicBezTo>
                  <a:pt x="26" y="24"/>
                  <a:pt x="26" y="24"/>
                  <a:pt x="26" y="24"/>
                </a:cubicBezTo>
                <a:cubicBezTo>
                  <a:pt x="26" y="24"/>
                  <a:pt x="26" y="23"/>
                  <a:pt x="26" y="23"/>
                </a:cubicBezTo>
                <a:cubicBezTo>
                  <a:pt x="26" y="23"/>
                  <a:pt x="26" y="23"/>
                  <a:pt x="26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21"/>
                  <a:pt x="25" y="21"/>
                  <a:pt x="25" y="21"/>
                </a:cubicBezTo>
                <a:cubicBezTo>
                  <a:pt x="26" y="21"/>
                  <a:pt x="26" y="20"/>
                  <a:pt x="26" y="19"/>
                </a:cubicBezTo>
                <a:cubicBezTo>
                  <a:pt x="26" y="19"/>
                  <a:pt x="26" y="19"/>
                  <a:pt x="26" y="19"/>
                </a:cubicBezTo>
                <a:cubicBezTo>
                  <a:pt x="26" y="19"/>
                  <a:pt x="26" y="19"/>
                  <a:pt x="26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5" y="18"/>
                  <a:pt x="25" y="17"/>
                  <a:pt x="26" y="17"/>
                </a:cubicBezTo>
                <a:cubicBezTo>
                  <a:pt x="26" y="17"/>
                  <a:pt x="26" y="17"/>
                  <a:pt x="26" y="17"/>
                </a:cubicBezTo>
                <a:cubicBezTo>
                  <a:pt x="26" y="17"/>
                  <a:pt x="26" y="17"/>
                  <a:pt x="27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7"/>
                  <a:pt x="27" y="18"/>
                  <a:pt x="27" y="18"/>
                </a:cubicBezTo>
                <a:cubicBezTo>
                  <a:pt x="27" y="18"/>
                  <a:pt x="27" y="18"/>
                  <a:pt x="27" y="18"/>
                </a:cubicBezTo>
                <a:cubicBezTo>
                  <a:pt x="27" y="18"/>
                  <a:pt x="28" y="18"/>
                  <a:pt x="27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15"/>
                  <a:pt x="27" y="15"/>
                  <a:pt x="27" y="15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3"/>
                  <a:pt x="27" y="13"/>
                </a:cubicBezTo>
                <a:cubicBezTo>
                  <a:pt x="27" y="12"/>
                  <a:pt x="27" y="11"/>
                  <a:pt x="27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10"/>
                  <a:pt x="27" y="9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9"/>
                  <a:pt x="27" y="9"/>
                  <a:pt x="27" y="8"/>
                </a:cubicBezTo>
                <a:cubicBezTo>
                  <a:pt x="28" y="8"/>
                  <a:pt x="28" y="8"/>
                  <a:pt x="28" y="7"/>
                </a:cubicBezTo>
                <a:cubicBezTo>
                  <a:pt x="27" y="7"/>
                  <a:pt x="27" y="7"/>
                  <a:pt x="27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6"/>
                  <a:pt x="29" y="6"/>
                </a:cubicBezTo>
                <a:cubicBezTo>
                  <a:pt x="29" y="6"/>
                  <a:pt x="29" y="5"/>
                  <a:pt x="29" y="5"/>
                </a:cubicBezTo>
                <a:cubicBezTo>
                  <a:pt x="29" y="5"/>
                  <a:pt x="29" y="4"/>
                  <a:pt x="29" y="4"/>
                </a:cubicBezTo>
                <a:cubicBezTo>
                  <a:pt x="29" y="3"/>
                  <a:pt x="29" y="2"/>
                  <a:pt x="28" y="1"/>
                </a:cubicBezTo>
                <a:cubicBezTo>
                  <a:pt x="28" y="1"/>
                  <a:pt x="28" y="1"/>
                  <a:pt x="28" y="1"/>
                </a:cubicBezTo>
                <a:cubicBezTo>
                  <a:pt x="28" y="1"/>
                  <a:pt x="29" y="1"/>
                  <a:pt x="29" y="1"/>
                </a:cubicBezTo>
                <a:cubicBezTo>
                  <a:pt x="29" y="1"/>
                  <a:pt x="29" y="1"/>
                  <a:pt x="29" y="1"/>
                </a:cubicBezTo>
                <a:cubicBezTo>
                  <a:pt x="29" y="1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"/>
                  <a:pt x="27" y="1"/>
                  <a:pt x="27" y="1"/>
                </a:cubicBezTo>
                <a:cubicBezTo>
                  <a:pt x="26" y="1"/>
                  <a:pt x="26" y="1"/>
                  <a:pt x="26" y="1"/>
                </a:cubicBezTo>
                <a:cubicBezTo>
                  <a:pt x="26" y="1"/>
                  <a:pt x="25" y="1"/>
                  <a:pt x="25" y="1"/>
                </a:cubicBezTo>
                <a:cubicBezTo>
                  <a:pt x="25" y="1"/>
                  <a:pt x="24" y="2"/>
                  <a:pt x="24" y="2"/>
                </a:cubicBezTo>
                <a:cubicBezTo>
                  <a:pt x="23" y="1"/>
                  <a:pt x="23" y="1"/>
                  <a:pt x="23" y="1"/>
                </a:cubicBezTo>
                <a:cubicBezTo>
                  <a:pt x="23" y="2"/>
                  <a:pt x="23" y="2"/>
                  <a:pt x="23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1" y="3"/>
                  <a:pt x="21" y="3"/>
                  <a:pt x="21" y="3"/>
                </a:cubicBezTo>
                <a:cubicBezTo>
                  <a:pt x="20" y="2"/>
                  <a:pt x="20" y="2"/>
                  <a:pt x="20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9" y="1"/>
                  <a:pt x="19" y="1"/>
                  <a:pt x="19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3"/>
                  <a:pt x="17" y="3"/>
                  <a:pt x="17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5"/>
                  <a:pt x="16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3" y="7"/>
                  <a:pt x="12" y="7"/>
                </a:cubicBezTo>
                <a:cubicBezTo>
                  <a:pt x="12" y="7"/>
                  <a:pt x="12" y="8"/>
                  <a:pt x="12" y="8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8" y="8"/>
                  <a:pt x="8" y="8"/>
                  <a:pt x="8" y="8"/>
                </a:cubicBezTo>
                <a:cubicBezTo>
                  <a:pt x="6" y="8"/>
                  <a:pt x="6" y="8"/>
                  <a:pt x="6" y="8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6" y="10"/>
                  <a:pt x="6" y="10"/>
                </a:cubicBezTo>
                <a:cubicBezTo>
                  <a:pt x="6" y="11"/>
                  <a:pt x="6" y="12"/>
                  <a:pt x="6" y="12"/>
                </a:cubicBezTo>
                <a:cubicBezTo>
                  <a:pt x="6" y="12"/>
                  <a:pt x="5" y="12"/>
                  <a:pt x="4" y="12"/>
                </a:cubicBezTo>
                <a:cubicBezTo>
                  <a:pt x="4" y="12"/>
                  <a:pt x="4" y="13"/>
                  <a:pt x="4" y="13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4"/>
                  <a:pt x="1" y="14"/>
                  <a:pt x="1" y="14"/>
                </a:cubicBezTo>
                <a:cubicBezTo>
                  <a:pt x="1" y="14"/>
                  <a:pt x="1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5"/>
                  <a:pt x="0" y="15"/>
                  <a:pt x="0" y="15"/>
                </a:cubicBezTo>
                <a:cubicBezTo>
                  <a:pt x="1" y="15"/>
                  <a:pt x="1" y="16"/>
                  <a:pt x="1" y="16"/>
                </a:cubicBezTo>
                <a:cubicBezTo>
                  <a:pt x="1" y="16"/>
                  <a:pt x="1" y="16"/>
                  <a:pt x="1" y="16"/>
                </a:cubicBezTo>
                <a:cubicBezTo>
                  <a:pt x="2" y="17"/>
                  <a:pt x="2" y="17"/>
                  <a:pt x="2" y="17"/>
                </a:cubicBezTo>
                <a:cubicBezTo>
                  <a:pt x="3" y="17"/>
                  <a:pt x="3" y="18"/>
                  <a:pt x="3" y="18"/>
                </a:cubicBezTo>
                <a:cubicBezTo>
                  <a:pt x="3" y="18"/>
                  <a:pt x="5" y="19"/>
                  <a:pt x="5" y="19"/>
                </a:cubicBezTo>
                <a:cubicBezTo>
                  <a:pt x="6" y="20"/>
                  <a:pt x="6" y="20"/>
                  <a:pt x="6" y="21"/>
                </a:cubicBezTo>
                <a:cubicBezTo>
                  <a:pt x="6" y="21"/>
                  <a:pt x="7" y="22"/>
                  <a:pt x="7" y="22"/>
                </a:cubicBezTo>
                <a:cubicBezTo>
                  <a:pt x="8" y="23"/>
                  <a:pt x="8" y="23"/>
                  <a:pt x="9" y="23"/>
                </a:cubicBezTo>
                <a:cubicBezTo>
                  <a:pt x="9" y="24"/>
                  <a:pt x="11" y="25"/>
                  <a:pt x="11" y="26"/>
                </a:cubicBezTo>
                <a:cubicBezTo>
                  <a:pt x="12" y="26"/>
                  <a:pt x="12" y="27"/>
                  <a:pt x="12" y="27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1" name="Freeform 764">
            <a:extLst>
              <a:ext uri="{FF2B5EF4-FFF2-40B4-BE49-F238E27FC236}">
                <a16:creationId xmlns:a16="http://schemas.microsoft.com/office/drawing/2014/main" id="{6672A00F-01FA-7B1E-9545-CF6D0A476E92}"/>
              </a:ext>
            </a:extLst>
          </p:cNvPr>
          <p:cNvSpPr>
            <a:spLocks noEditPoints="1"/>
          </p:cNvSpPr>
          <p:nvPr/>
        </p:nvSpPr>
        <p:spPr bwMode="auto">
          <a:xfrm>
            <a:off x="402642" y="2855828"/>
            <a:ext cx="1726219" cy="979006"/>
          </a:xfrm>
          <a:custGeom>
            <a:avLst/>
            <a:gdLst>
              <a:gd name="T0" fmla="*/ 235 w 808"/>
              <a:gd name="T1" fmla="*/ 205 h 519"/>
              <a:gd name="T2" fmla="*/ 230 w 808"/>
              <a:gd name="T3" fmla="*/ 223 h 519"/>
              <a:gd name="T4" fmla="*/ 226 w 808"/>
              <a:gd name="T5" fmla="*/ 226 h 519"/>
              <a:gd name="T6" fmla="*/ 223 w 808"/>
              <a:gd name="T7" fmla="*/ 218 h 519"/>
              <a:gd name="T8" fmla="*/ 229 w 808"/>
              <a:gd name="T9" fmla="*/ 214 h 519"/>
              <a:gd name="T10" fmla="*/ 235 w 808"/>
              <a:gd name="T11" fmla="*/ 211 h 519"/>
              <a:gd name="T12" fmla="*/ 237 w 808"/>
              <a:gd name="T13" fmla="*/ 209 h 519"/>
              <a:gd name="T14" fmla="*/ 221 w 808"/>
              <a:gd name="T15" fmla="*/ 231 h 519"/>
              <a:gd name="T16" fmla="*/ 130 w 808"/>
              <a:gd name="T17" fmla="*/ 266 h 519"/>
              <a:gd name="T18" fmla="*/ 138 w 808"/>
              <a:gd name="T19" fmla="*/ 265 h 519"/>
              <a:gd name="T20" fmla="*/ 84 w 808"/>
              <a:gd name="T21" fmla="*/ 283 h 519"/>
              <a:gd name="T22" fmla="*/ 3 w 808"/>
              <a:gd name="T23" fmla="*/ 275 h 519"/>
              <a:gd name="T24" fmla="*/ 144 w 808"/>
              <a:gd name="T25" fmla="*/ 259 h 519"/>
              <a:gd name="T26" fmla="*/ 77 w 808"/>
              <a:gd name="T27" fmla="*/ 285 h 519"/>
              <a:gd name="T28" fmla="*/ 59 w 808"/>
              <a:gd name="T29" fmla="*/ 286 h 519"/>
              <a:gd name="T30" fmla="*/ 180 w 808"/>
              <a:gd name="T31" fmla="*/ 247 h 519"/>
              <a:gd name="T32" fmla="*/ 146 w 808"/>
              <a:gd name="T33" fmla="*/ 187 h 519"/>
              <a:gd name="T34" fmla="*/ 277 w 808"/>
              <a:gd name="T35" fmla="*/ 180 h 519"/>
              <a:gd name="T36" fmla="*/ 360 w 808"/>
              <a:gd name="T37" fmla="*/ 231 h 519"/>
              <a:gd name="T38" fmla="*/ 366 w 808"/>
              <a:gd name="T39" fmla="*/ 251 h 519"/>
              <a:gd name="T40" fmla="*/ 353 w 808"/>
              <a:gd name="T41" fmla="*/ 235 h 519"/>
              <a:gd name="T42" fmla="*/ 346 w 808"/>
              <a:gd name="T43" fmla="*/ 220 h 519"/>
              <a:gd name="T44" fmla="*/ 350 w 808"/>
              <a:gd name="T45" fmla="*/ 216 h 519"/>
              <a:gd name="T46" fmla="*/ 354 w 808"/>
              <a:gd name="T47" fmla="*/ 229 h 519"/>
              <a:gd name="T48" fmla="*/ 359 w 808"/>
              <a:gd name="T49" fmla="*/ 239 h 519"/>
              <a:gd name="T50" fmla="*/ 364 w 808"/>
              <a:gd name="T51" fmla="*/ 237 h 519"/>
              <a:gd name="T52" fmla="*/ 366 w 808"/>
              <a:gd name="T53" fmla="*/ 247 h 519"/>
              <a:gd name="T54" fmla="*/ 367 w 808"/>
              <a:gd name="T55" fmla="*/ 232 h 519"/>
              <a:gd name="T56" fmla="*/ 355 w 808"/>
              <a:gd name="T57" fmla="*/ 221 h 519"/>
              <a:gd name="T58" fmla="*/ 804 w 808"/>
              <a:gd name="T59" fmla="*/ 351 h 519"/>
              <a:gd name="T60" fmla="*/ 642 w 808"/>
              <a:gd name="T61" fmla="*/ 324 h 519"/>
              <a:gd name="T62" fmla="*/ 435 w 808"/>
              <a:gd name="T63" fmla="*/ 329 h 519"/>
              <a:gd name="T64" fmla="*/ 424 w 808"/>
              <a:gd name="T65" fmla="*/ 383 h 519"/>
              <a:gd name="T66" fmla="*/ 546 w 808"/>
              <a:gd name="T67" fmla="*/ 471 h 519"/>
              <a:gd name="T68" fmla="*/ 620 w 808"/>
              <a:gd name="T69" fmla="*/ 484 h 519"/>
              <a:gd name="T70" fmla="*/ 702 w 808"/>
              <a:gd name="T71" fmla="*/ 490 h 519"/>
              <a:gd name="T72" fmla="*/ 719 w 808"/>
              <a:gd name="T73" fmla="*/ 461 h 519"/>
              <a:gd name="T74" fmla="*/ 748 w 808"/>
              <a:gd name="T75" fmla="*/ 432 h 519"/>
              <a:gd name="T76" fmla="*/ 747 w 808"/>
              <a:gd name="T77" fmla="*/ 415 h 519"/>
              <a:gd name="T78" fmla="*/ 764 w 808"/>
              <a:gd name="T79" fmla="*/ 392 h 519"/>
              <a:gd name="T80" fmla="*/ 793 w 808"/>
              <a:gd name="T81" fmla="*/ 363 h 519"/>
              <a:gd name="T82" fmla="*/ 351 w 808"/>
              <a:gd name="T83" fmla="*/ 195 h 519"/>
              <a:gd name="T84" fmla="*/ 262 w 808"/>
              <a:gd name="T85" fmla="*/ 37 h 519"/>
              <a:gd name="T86" fmla="*/ 220 w 808"/>
              <a:gd name="T87" fmla="*/ 12 h 519"/>
              <a:gd name="T88" fmla="*/ 184 w 808"/>
              <a:gd name="T89" fmla="*/ 17 h 519"/>
              <a:gd name="T90" fmla="*/ 172 w 808"/>
              <a:gd name="T91" fmla="*/ 82 h 519"/>
              <a:gd name="T92" fmla="*/ 150 w 808"/>
              <a:gd name="T93" fmla="*/ 92 h 519"/>
              <a:gd name="T94" fmla="*/ 162 w 808"/>
              <a:gd name="T95" fmla="*/ 123 h 519"/>
              <a:gd name="T96" fmla="*/ 154 w 808"/>
              <a:gd name="T97" fmla="*/ 143 h 519"/>
              <a:gd name="T98" fmla="*/ 151 w 808"/>
              <a:gd name="T99" fmla="*/ 175 h 519"/>
              <a:gd name="T100" fmla="*/ 172 w 808"/>
              <a:gd name="T101" fmla="*/ 194 h 519"/>
              <a:gd name="T102" fmla="*/ 194 w 808"/>
              <a:gd name="T103" fmla="*/ 203 h 519"/>
              <a:gd name="T104" fmla="*/ 165 w 808"/>
              <a:gd name="T105" fmla="*/ 250 h 519"/>
              <a:gd name="T106" fmla="*/ 203 w 808"/>
              <a:gd name="T107" fmla="*/ 228 h 519"/>
              <a:gd name="T108" fmla="*/ 224 w 808"/>
              <a:gd name="T109" fmla="*/ 196 h 519"/>
              <a:gd name="T110" fmla="*/ 242 w 808"/>
              <a:gd name="T111" fmla="*/ 182 h 519"/>
              <a:gd name="T112" fmla="*/ 253 w 808"/>
              <a:gd name="T113" fmla="*/ 190 h 519"/>
              <a:gd name="T114" fmla="*/ 260 w 808"/>
              <a:gd name="T115" fmla="*/ 178 h 519"/>
              <a:gd name="T116" fmla="*/ 286 w 808"/>
              <a:gd name="T117" fmla="*/ 180 h 519"/>
              <a:gd name="T118" fmla="*/ 333 w 808"/>
              <a:gd name="T119" fmla="*/ 204 h 519"/>
              <a:gd name="T120" fmla="*/ 354 w 808"/>
              <a:gd name="T121" fmla="*/ 210 h 519"/>
              <a:gd name="T122" fmla="*/ 366 w 808"/>
              <a:gd name="T123" fmla="*/ 224 h 519"/>
              <a:gd name="T124" fmla="*/ 373 w 808"/>
              <a:gd name="T125" fmla="*/ 240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519">
                <a:moveTo>
                  <a:pt x="431" y="320"/>
                </a:moveTo>
                <a:cubicBezTo>
                  <a:pt x="431" y="320"/>
                  <a:pt x="431" y="320"/>
                  <a:pt x="431" y="320"/>
                </a:cubicBezTo>
                <a:cubicBezTo>
                  <a:pt x="431" y="320"/>
                  <a:pt x="431" y="319"/>
                  <a:pt x="431" y="319"/>
                </a:cubicBezTo>
                <a:cubicBezTo>
                  <a:pt x="431" y="319"/>
                  <a:pt x="431" y="319"/>
                  <a:pt x="431" y="319"/>
                </a:cubicBezTo>
                <a:cubicBezTo>
                  <a:pt x="431" y="319"/>
                  <a:pt x="431" y="319"/>
                  <a:pt x="431" y="319"/>
                </a:cubicBezTo>
                <a:cubicBezTo>
                  <a:pt x="431" y="319"/>
                  <a:pt x="431" y="319"/>
                  <a:pt x="431" y="320"/>
                </a:cubicBezTo>
                <a:cubicBezTo>
                  <a:pt x="431" y="320"/>
                  <a:pt x="431" y="320"/>
                  <a:pt x="431" y="320"/>
                </a:cubicBezTo>
                <a:cubicBezTo>
                  <a:pt x="432" y="320"/>
                  <a:pt x="432" y="320"/>
                  <a:pt x="432" y="320"/>
                </a:cubicBezTo>
                <a:cubicBezTo>
                  <a:pt x="432" y="320"/>
                  <a:pt x="432" y="320"/>
                  <a:pt x="432" y="320"/>
                </a:cubicBezTo>
                <a:cubicBezTo>
                  <a:pt x="432" y="320"/>
                  <a:pt x="432" y="320"/>
                  <a:pt x="432" y="320"/>
                </a:cubicBezTo>
                <a:cubicBezTo>
                  <a:pt x="432" y="320"/>
                  <a:pt x="432" y="320"/>
                  <a:pt x="431" y="320"/>
                </a:cubicBezTo>
                <a:cubicBezTo>
                  <a:pt x="431" y="320"/>
                  <a:pt x="431" y="320"/>
                  <a:pt x="431" y="320"/>
                </a:cubicBezTo>
                <a:cubicBezTo>
                  <a:pt x="431" y="320"/>
                  <a:pt x="431" y="320"/>
                  <a:pt x="431" y="320"/>
                </a:cubicBezTo>
                <a:cubicBezTo>
                  <a:pt x="431" y="320"/>
                  <a:pt x="431" y="320"/>
                  <a:pt x="431" y="320"/>
                </a:cubicBezTo>
                <a:cubicBezTo>
                  <a:pt x="431" y="320"/>
                  <a:pt x="431" y="320"/>
                  <a:pt x="431" y="320"/>
                </a:cubicBezTo>
                <a:close/>
                <a:moveTo>
                  <a:pt x="432" y="319"/>
                </a:moveTo>
                <a:cubicBezTo>
                  <a:pt x="432" y="319"/>
                  <a:pt x="432" y="319"/>
                  <a:pt x="432" y="319"/>
                </a:cubicBezTo>
                <a:cubicBezTo>
                  <a:pt x="432" y="319"/>
                  <a:pt x="432" y="319"/>
                  <a:pt x="432" y="319"/>
                </a:cubicBezTo>
                <a:cubicBezTo>
                  <a:pt x="432" y="319"/>
                  <a:pt x="433" y="319"/>
                  <a:pt x="433" y="319"/>
                </a:cubicBezTo>
                <a:cubicBezTo>
                  <a:pt x="433" y="319"/>
                  <a:pt x="433" y="319"/>
                  <a:pt x="433" y="319"/>
                </a:cubicBezTo>
                <a:cubicBezTo>
                  <a:pt x="433" y="319"/>
                  <a:pt x="433" y="319"/>
                  <a:pt x="433" y="319"/>
                </a:cubicBezTo>
                <a:cubicBezTo>
                  <a:pt x="433" y="319"/>
                  <a:pt x="433" y="319"/>
                  <a:pt x="433" y="319"/>
                </a:cubicBezTo>
                <a:cubicBezTo>
                  <a:pt x="433" y="319"/>
                  <a:pt x="433" y="319"/>
                  <a:pt x="433" y="319"/>
                </a:cubicBezTo>
                <a:cubicBezTo>
                  <a:pt x="433" y="318"/>
                  <a:pt x="433" y="318"/>
                  <a:pt x="433" y="318"/>
                </a:cubicBezTo>
                <a:cubicBezTo>
                  <a:pt x="433" y="318"/>
                  <a:pt x="433" y="318"/>
                  <a:pt x="433" y="318"/>
                </a:cubicBezTo>
                <a:cubicBezTo>
                  <a:pt x="433" y="318"/>
                  <a:pt x="433" y="318"/>
                  <a:pt x="433" y="318"/>
                </a:cubicBezTo>
                <a:cubicBezTo>
                  <a:pt x="433" y="318"/>
                  <a:pt x="432" y="318"/>
                  <a:pt x="432" y="318"/>
                </a:cubicBezTo>
                <a:cubicBezTo>
                  <a:pt x="432" y="318"/>
                  <a:pt x="432" y="318"/>
                  <a:pt x="432" y="318"/>
                </a:cubicBezTo>
                <a:cubicBezTo>
                  <a:pt x="432" y="318"/>
                  <a:pt x="432" y="318"/>
                  <a:pt x="432" y="318"/>
                </a:cubicBezTo>
                <a:cubicBezTo>
                  <a:pt x="432" y="318"/>
                  <a:pt x="432" y="319"/>
                  <a:pt x="432" y="319"/>
                </a:cubicBezTo>
                <a:cubicBezTo>
                  <a:pt x="432" y="319"/>
                  <a:pt x="432" y="319"/>
                  <a:pt x="432" y="319"/>
                </a:cubicBezTo>
                <a:cubicBezTo>
                  <a:pt x="432" y="319"/>
                  <a:pt x="432" y="319"/>
                  <a:pt x="432" y="319"/>
                </a:cubicBezTo>
                <a:close/>
                <a:moveTo>
                  <a:pt x="433" y="320"/>
                </a:moveTo>
                <a:cubicBezTo>
                  <a:pt x="432" y="320"/>
                  <a:pt x="432" y="320"/>
                  <a:pt x="432" y="320"/>
                </a:cubicBezTo>
                <a:cubicBezTo>
                  <a:pt x="432" y="320"/>
                  <a:pt x="432" y="320"/>
                  <a:pt x="432" y="320"/>
                </a:cubicBezTo>
                <a:cubicBezTo>
                  <a:pt x="432" y="320"/>
                  <a:pt x="432" y="320"/>
                  <a:pt x="432" y="321"/>
                </a:cubicBezTo>
                <a:cubicBezTo>
                  <a:pt x="432" y="321"/>
                  <a:pt x="432" y="321"/>
                  <a:pt x="432" y="321"/>
                </a:cubicBezTo>
                <a:cubicBezTo>
                  <a:pt x="432" y="321"/>
                  <a:pt x="433" y="321"/>
                  <a:pt x="433" y="321"/>
                </a:cubicBezTo>
                <a:cubicBezTo>
                  <a:pt x="433" y="321"/>
                  <a:pt x="433" y="321"/>
                  <a:pt x="433" y="321"/>
                </a:cubicBezTo>
                <a:cubicBezTo>
                  <a:pt x="433" y="321"/>
                  <a:pt x="433" y="321"/>
                  <a:pt x="433" y="321"/>
                </a:cubicBezTo>
                <a:cubicBezTo>
                  <a:pt x="433" y="320"/>
                  <a:pt x="433" y="320"/>
                  <a:pt x="433" y="320"/>
                </a:cubicBezTo>
                <a:cubicBezTo>
                  <a:pt x="433" y="320"/>
                  <a:pt x="433" y="320"/>
                  <a:pt x="433" y="320"/>
                </a:cubicBezTo>
                <a:cubicBezTo>
                  <a:pt x="433" y="320"/>
                  <a:pt x="433" y="320"/>
                  <a:pt x="433" y="320"/>
                </a:cubicBezTo>
                <a:cubicBezTo>
                  <a:pt x="433" y="320"/>
                  <a:pt x="433" y="320"/>
                  <a:pt x="433" y="320"/>
                </a:cubicBezTo>
                <a:cubicBezTo>
                  <a:pt x="433" y="320"/>
                  <a:pt x="433" y="320"/>
                  <a:pt x="433" y="320"/>
                </a:cubicBezTo>
                <a:close/>
                <a:moveTo>
                  <a:pt x="105" y="137"/>
                </a:moveTo>
                <a:cubicBezTo>
                  <a:pt x="105" y="138"/>
                  <a:pt x="105" y="138"/>
                  <a:pt x="105" y="139"/>
                </a:cubicBezTo>
                <a:cubicBezTo>
                  <a:pt x="106" y="139"/>
                  <a:pt x="106" y="140"/>
                  <a:pt x="107" y="140"/>
                </a:cubicBezTo>
                <a:cubicBezTo>
                  <a:pt x="107" y="140"/>
                  <a:pt x="107" y="140"/>
                  <a:pt x="107" y="140"/>
                </a:cubicBezTo>
                <a:cubicBezTo>
                  <a:pt x="108" y="140"/>
                  <a:pt x="108" y="140"/>
                  <a:pt x="108" y="140"/>
                </a:cubicBezTo>
                <a:cubicBezTo>
                  <a:pt x="108" y="140"/>
                  <a:pt x="109" y="140"/>
                  <a:pt x="109" y="139"/>
                </a:cubicBezTo>
                <a:cubicBezTo>
                  <a:pt x="109" y="139"/>
                  <a:pt x="110" y="139"/>
                  <a:pt x="111" y="139"/>
                </a:cubicBezTo>
                <a:cubicBezTo>
                  <a:pt x="112" y="139"/>
                  <a:pt x="113" y="139"/>
                  <a:pt x="113" y="140"/>
                </a:cubicBezTo>
                <a:cubicBezTo>
                  <a:pt x="114" y="140"/>
                  <a:pt x="114" y="141"/>
                  <a:pt x="115" y="141"/>
                </a:cubicBezTo>
                <a:cubicBezTo>
                  <a:pt x="115" y="142"/>
                  <a:pt x="115" y="142"/>
                  <a:pt x="115" y="142"/>
                </a:cubicBezTo>
                <a:cubicBezTo>
                  <a:pt x="116" y="143"/>
                  <a:pt x="116" y="143"/>
                  <a:pt x="117" y="143"/>
                </a:cubicBezTo>
                <a:cubicBezTo>
                  <a:pt x="118" y="143"/>
                  <a:pt x="118" y="144"/>
                  <a:pt x="118" y="144"/>
                </a:cubicBezTo>
                <a:cubicBezTo>
                  <a:pt x="118" y="144"/>
                  <a:pt x="118" y="145"/>
                  <a:pt x="118" y="145"/>
                </a:cubicBezTo>
                <a:cubicBezTo>
                  <a:pt x="118" y="145"/>
                  <a:pt x="119" y="146"/>
                  <a:pt x="119" y="146"/>
                </a:cubicBezTo>
                <a:cubicBezTo>
                  <a:pt x="119" y="146"/>
                  <a:pt x="119" y="146"/>
                  <a:pt x="119" y="146"/>
                </a:cubicBezTo>
                <a:cubicBezTo>
                  <a:pt x="120" y="146"/>
                  <a:pt x="120" y="146"/>
                  <a:pt x="120" y="145"/>
                </a:cubicBezTo>
                <a:cubicBezTo>
                  <a:pt x="120" y="145"/>
                  <a:pt x="120" y="145"/>
                  <a:pt x="120" y="145"/>
                </a:cubicBezTo>
                <a:cubicBezTo>
                  <a:pt x="120" y="144"/>
                  <a:pt x="121" y="143"/>
                  <a:pt x="122" y="143"/>
                </a:cubicBezTo>
                <a:cubicBezTo>
                  <a:pt x="122" y="142"/>
                  <a:pt x="123" y="142"/>
                  <a:pt x="124" y="143"/>
                </a:cubicBezTo>
                <a:cubicBezTo>
                  <a:pt x="124" y="143"/>
                  <a:pt x="124" y="143"/>
                  <a:pt x="124" y="143"/>
                </a:cubicBezTo>
                <a:cubicBezTo>
                  <a:pt x="125" y="143"/>
                  <a:pt x="125" y="143"/>
                  <a:pt x="125" y="142"/>
                </a:cubicBezTo>
                <a:cubicBezTo>
                  <a:pt x="126" y="142"/>
                  <a:pt x="126" y="141"/>
                  <a:pt x="126" y="141"/>
                </a:cubicBezTo>
                <a:cubicBezTo>
                  <a:pt x="126" y="141"/>
                  <a:pt x="126" y="141"/>
                  <a:pt x="126" y="141"/>
                </a:cubicBezTo>
                <a:cubicBezTo>
                  <a:pt x="126" y="140"/>
                  <a:pt x="126" y="140"/>
                  <a:pt x="125" y="140"/>
                </a:cubicBezTo>
                <a:cubicBezTo>
                  <a:pt x="124" y="140"/>
                  <a:pt x="122" y="140"/>
                  <a:pt x="120" y="139"/>
                </a:cubicBezTo>
                <a:cubicBezTo>
                  <a:pt x="120" y="139"/>
                  <a:pt x="120" y="139"/>
                  <a:pt x="119" y="139"/>
                </a:cubicBezTo>
                <a:cubicBezTo>
                  <a:pt x="119" y="138"/>
                  <a:pt x="118" y="138"/>
                  <a:pt x="117" y="138"/>
                </a:cubicBezTo>
                <a:cubicBezTo>
                  <a:pt x="117" y="138"/>
                  <a:pt x="117" y="137"/>
                  <a:pt x="117" y="137"/>
                </a:cubicBezTo>
                <a:cubicBezTo>
                  <a:pt x="117" y="136"/>
                  <a:pt x="116" y="136"/>
                  <a:pt x="116" y="135"/>
                </a:cubicBezTo>
                <a:cubicBezTo>
                  <a:pt x="115" y="135"/>
                  <a:pt x="115" y="135"/>
                  <a:pt x="115" y="135"/>
                </a:cubicBezTo>
                <a:cubicBezTo>
                  <a:pt x="115" y="135"/>
                  <a:pt x="114" y="135"/>
                  <a:pt x="114" y="135"/>
                </a:cubicBezTo>
                <a:cubicBezTo>
                  <a:pt x="113" y="135"/>
                  <a:pt x="113" y="135"/>
                  <a:pt x="112" y="136"/>
                </a:cubicBezTo>
                <a:cubicBezTo>
                  <a:pt x="112" y="136"/>
                  <a:pt x="111" y="136"/>
                  <a:pt x="111" y="136"/>
                </a:cubicBezTo>
                <a:cubicBezTo>
                  <a:pt x="111" y="136"/>
                  <a:pt x="110" y="136"/>
                  <a:pt x="110" y="136"/>
                </a:cubicBezTo>
                <a:cubicBezTo>
                  <a:pt x="109" y="136"/>
                  <a:pt x="108" y="136"/>
                  <a:pt x="107" y="135"/>
                </a:cubicBezTo>
                <a:cubicBezTo>
                  <a:pt x="107" y="135"/>
                  <a:pt x="106" y="135"/>
                  <a:pt x="106" y="135"/>
                </a:cubicBezTo>
                <a:cubicBezTo>
                  <a:pt x="106" y="134"/>
                  <a:pt x="106" y="134"/>
                  <a:pt x="106" y="134"/>
                </a:cubicBezTo>
                <a:cubicBezTo>
                  <a:pt x="106" y="134"/>
                  <a:pt x="106" y="134"/>
                  <a:pt x="105" y="134"/>
                </a:cubicBezTo>
                <a:cubicBezTo>
                  <a:pt x="105" y="134"/>
                  <a:pt x="105" y="134"/>
                  <a:pt x="105" y="135"/>
                </a:cubicBezTo>
                <a:cubicBezTo>
                  <a:pt x="105" y="135"/>
                  <a:pt x="105" y="136"/>
                  <a:pt x="105" y="137"/>
                </a:cubicBezTo>
                <a:close/>
                <a:moveTo>
                  <a:pt x="222" y="227"/>
                </a:moveTo>
                <a:cubicBezTo>
                  <a:pt x="222" y="227"/>
                  <a:pt x="222" y="227"/>
                  <a:pt x="222" y="227"/>
                </a:cubicBezTo>
                <a:close/>
                <a:moveTo>
                  <a:pt x="233" y="207"/>
                </a:moveTo>
                <a:cubicBezTo>
                  <a:pt x="233" y="207"/>
                  <a:pt x="234" y="207"/>
                  <a:pt x="234" y="207"/>
                </a:cubicBezTo>
                <a:cubicBezTo>
                  <a:pt x="234" y="207"/>
                  <a:pt x="234" y="207"/>
                  <a:pt x="234" y="207"/>
                </a:cubicBezTo>
                <a:cubicBezTo>
                  <a:pt x="234" y="207"/>
                  <a:pt x="234" y="207"/>
                  <a:pt x="234" y="207"/>
                </a:cubicBezTo>
                <a:cubicBezTo>
                  <a:pt x="235" y="207"/>
                  <a:pt x="235" y="207"/>
                  <a:pt x="235" y="207"/>
                </a:cubicBezTo>
                <a:cubicBezTo>
                  <a:pt x="235" y="207"/>
                  <a:pt x="235" y="207"/>
                  <a:pt x="235" y="207"/>
                </a:cubicBezTo>
                <a:cubicBezTo>
                  <a:pt x="235" y="207"/>
                  <a:pt x="235" y="207"/>
                  <a:pt x="235" y="206"/>
                </a:cubicBezTo>
                <a:cubicBezTo>
                  <a:pt x="235" y="206"/>
                  <a:pt x="235" y="206"/>
                  <a:pt x="235" y="206"/>
                </a:cubicBezTo>
                <a:cubicBezTo>
                  <a:pt x="235" y="206"/>
                  <a:pt x="235" y="206"/>
                  <a:pt x="235" y="206"/>
                </a:cubicBezTo>
                <a:cubicBezTo>
                  <a:pt x="235" y="206"/>
                  <a:pt x="235" y="206"/>
                  <a:pt x="235" y="206"/>
                </a:cubicBezTo>
                <a:cubicBezTo>
                  <a:pt x="235" y="205"/>
                  <a:pt x="235" y="205"/>
                  <a:pt x="235" y="205"/>
                </a:cubicBezTo>
                <a:cubicBezTo>
                  <a:pt x="235" y="205"/>
                  <a:pt x="235" y="205"/>
                  <a:pt x="235" y="205"/>
                </a:cubicBezTo>
                <a:cubicBezTo>
                  <a:pt x="235" y="205"/>
                  <a:pt x="235" y="205"/>
                  <a:pt x="235" y="205"/>
                </a:cubicBezTo>
                <a:cubicBezTo>
                  <a:pt x="235" y="205"/>
                  <a:pt x="235" y="205"/>
                  <a:pt x="235" y="205"/>
                </a:cubicBezTo>
                <a:cubicBezTo>
                  <a:pt x="234" y="205"/>
                  <a:pt x="234" y="206"/>
                  <a:pt x="234" y="206"/>
                </a:cubicBezTo>
                <a:cubicBezTo>
                  <a:pt x="234" y="206"/>
                  <a:pt x="234" y="206"/>
                  <a:pt x="234" y="206"/>
                </a:cubicBezTo>
                <a:cubicBezTo>
                  <a:pt x="234" y="206"/>
                  <a:pt x="234" y="206"/>
                  <a:pt x="234" y="206"/>
                </a:cubicBezTo>
                <a:cubicBezTo>
                  <a:pt x="234" y="205"/>
                  <a:pt x="234" y="205"/>
                  <a:pt x="234" y="205"/>
                </a:cubicBezTo>
                <a:cubicBezTo>
                  <a:pt x="234" y="206"/>
                  <a:pt x="234" y="206"/>
                  <a:pt x="233" y="206"/>
                </a:cubicBezTo>
                <a:cubicBezTo>
                  <a:pt x="233" y="206"/>
                  <a:pt x="233" y="206"/>
                  <a:pt x="233" y="206"/>
                </a:cubicBezTo>
                <a:cubicBezTo>
                  <a:pt x="233" y="206"/>
                  <a:pt x="233" y="206"/>
                  <a:pt x="233" y="206"/>
                </a:cubicBezTo>
                <a:cubicBezTo>
                  <a:pt x="234" y="206"/>
                  <a:pt x="234" y="206"/>
                  <a:pt x="234" y="206"/>
                </a:cubicBezTo>
                <a:cubicBezTo>
                  <a:pt x="234" y="206"/>
                  <a:pt x="234" y="206"/>
                  <a:pt x="234" y="206"/>
                </a:cubicBezTo>
                <a:cubicBezTo>
                  <a:pt x="234" y="206"/>
                  <a:pt x="234" y="206"/>
                  <a:pt x="234" y="206"/>
                </a:cubicBezTo>
                <a:cubicBezTo>
                  <a:pt x="233" y="206"/>
                  <a:pt x="233" y="206"/>
                  <a:pt x="233" y="206"/>
                </a:cubicBezTo>
                <a:cubicBezTo>
                  <a:pt x="233" y="206"/>
                  <a:pt x="233" y="206"/>
                  <a:pt x="233" y="206"/>
                </a:cubicBezTo>
                <a:cubicBezTo>
                  <a:pt x="233" y="206"/>
                  <a:pt x="233" y="206"/>
                  <a:pt x="233" y="207"/>
                </a:cubicBezTo>
                <a:close/>
                <a:moveTo>
                  <a:pt x="224" y="231"/>
                </a:moveTo>
                <a:cubicBezTo>
                  <a:pt x="224" y="231"/>
                  <a:pt x="224" y="231"/>
                  <a:pt x="224" y="231"/>
                </a:cubicBezTo>
                <a:cubicBezTo>
                  <a:pt x="224" y="231"/>
                  <a:pt x="224" y="231"/>
                  <a:pt x="224" y="230"/>
                </a:cubicBezTo>
                <a:cubicBezTo>
                  <a:pt x="224" y="230"/>
                  <a:pt x="223" y="230"/>
                  <a:pt x="223" y="230"/>
                </a:cubicBezTo>
                <a:cubicBezTo>
                  <a:pt x="223" y="230"/>
                  <a:pt x="223" y="231"/>
                  <a:pt x="223" y="230"/>
                </a:cubicBezTo>
                <a:cubicBezTo>
                  <a:pt x="223" y="230"/>
                  <a:pt x="223" y="230"/>
                  <a:pt x="223" y="230"/>
                </a:cubicBezTo>
                <a:cubicBezTo>
                  <a:pt x="222" y="231"/>
                  <a:pt x="222" y="231"/>
                  <a:pt x="222" y="231"/>
                </a:cubicBezTo>
                <a:cubicBezTo>
                  <a:pt x="222" y="231"/>
                  <a:pt x="222" y="231"/>
                  <a:pt x="222" y="231"/>
                </a:cubicBezTo>
                <a:cubicBezTo>
                  <a:pt x="222" y="231"/>
                  <a:pt x="222" y="231"/>
                  <a:pt x="222" y="232"/>
                </a:cubicBezTo>
                <a:cubicBezTo>
                  <a:pt x="222" y="232"/>
                  <a:pt x="222" y="232"/>
                  <a:pt x="223" y="232"/>
                </a:cubicBezTo>
                <a:cubicBezTo>
                  <a:pt x="223" y="232"/>
                  <a:pt x="223" y="232"/>
                  <a:pt x="224" y="231"/>
                </a:cubicBezTo>
                <a:cubicBezTo>
                  <a:pt x="224" y="231"/>
                  <a:pt x="224" y="231"/>
                  <a:pt x="224" y="231"/>
                </a:cubicBezTo>
                <a:close/>
                <a:moveTo>
                  <a:pt x="221" y="231"/>
                </a:moveTo>
                <a:cubicBezTo>
                  <a:pt x="221" y="231"/>
                  <a:pt x="221" y="231"/>
                  <a:pt x="221" y="231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20" y="231"/>
                  <a:pt x="220" y="231"/>
                  <a:pt x="219" y="232"/>
                </a:cubicBezTo>
                <a:cubicBezTo>
                  <a:pt x="219" y="232"/>
                  <a:pt x="219" y="232"/>
                  <a:pt x="219" y="233"/>
                </a:cubicBezTo>
                <a:cubicBezTo>
                  <a:pt x="219" y="233"/>
                  <a:pt x="219" y="233"/>
                  <a:pt x="219" y="233"/>
                </a:cubicBezTo>
                <a:cubicBezTo>
                  <a:pt x="219" y="233"/>
                  <a:pt x="219" y="233"/>
                  <a:pt x="219" y="233"/>
                </a:cubicBezTo>
                <a:cubicBezTo>
                  <a:pt x="220" y="233"/>
                  <a:pt x="220" y="233"/>
                  <a:pt x="220" y="232"/>
                </a:cubicBezTo>
                <a:cubicBezTo>
                  <a:pt x="220" y="232"/>
                  <a:pt x="220" y="232"/>
                  <a:pt x="220" y="232"/>
                </a:cubicBezTo>
                <a:cubicBezTo>
                  <a:pt x="220" y="232"/>
                  <a:pt x="221" y="232"/>
                  <a:pt x="221" y="232"/>
                </a:cubicBezTo>
                <a:cubicBezTo>
                  <a:pt x="221" y="232"/>
                  <a:pt x="221" y="232"/>
                  <a:pt x="221" y="232"/>
                </a:cubicBezTo>
                <a:cubicBezTo>
                  <a:pt x="221" y="232"/>
                  <a:pt x="221" y="232"/>
                  <a:pt x="221" y="231"/>
                </a:cubicBezTo>
                <a:close/>
                <a:moveTo>
                  <a:pt x="221" y="231"/>
                </a:moveTo>
                <a:cubicBezTo>
                  <a:pt x="221" y="231"/>
                  <a:pt x="221" y="231"/>
                  <a:pt x="221" y="231"/>
                </a:cubicBezTo>
                <a:close/>
                <a:moveTo>
                  <a:pt x="237" y="218"/>
                </a:moveTo>
                <a:cubicBezTo>
                  <a:pt x="237" y="218"/>
                  <a:pt x="237" y="218"/>
                  <a:pt x="237" y="218"/>
                </a:cubicBezTo>
                <a:cubicBezTo>
                  <a:pt x="236" y="219"/>
                  <a:pt x="236" y="219"/>
                  <a:pt x="236" y="219"/>
                </a:cubicBezTo>
                <a:cubicBezTo>
                  <a:pt x="236" y="219"/>
                  <a:pt x="235" y="220"/>
                  <a:pt x="235" y="220"/>
                </a:cubicBezTo>
                <a:cubicBezTo>
                  <a:pt x="235" y="220"/>
                  <a:pt x="235" y="220"/>
                  <a:pt x="235" y="220"/>
                </a:cubicBezTo>
                <a:cubicBezTo>
                  <a:pt x="235" y="220"/>
                  <a:pt x="235" y="220"/>
                  <a:pt x="235" y="220"/>
                </a:cubicBezTo>
                <a:cubicBezTo>
                  <a:pt x="234" y="220"/>
                  <a:pt x="235" y="220"/>
                  <a:pt x="235" y="220"/>
                </a:cubicBezTo>
                <a:cubicBezTo>
                  <a:pt x="235" y="220"/>
                  <a:pt x="235" y="220"/>
                  <a:pt x="235" y="220"/>
                </a:cubicBezTo>
                <a:cubicBezTo>
                  <a:pt x="235" y="220"/>
                  <a:pt x="234" y="220"/>
                  <a:pt x="234" y="220"/>
                </a:cubicBezTo>
                <a:cubicBezTo>
                  <a:pt x="234" y="220"/>
                  <a:pt x="234" y="220"/>
                  <a:pt x="234" y="220"/>
                </a:cubicBezTo>
                <a:cubicBezTo>
                  <a:pt x="234" y="220"/>
                  <a:pt x="234" y="220"/>
                  <a:pt x="234" y="220"/>
                </a:cubicBezTo>
                <a:cubicBezTo>
                  <a:pt x="234" y="220"/>
                  <a:pt x="234" y="220"/>
                  <a:pt x="233" y="220"/>
                </a:cubicBezTo>
                <a:cubicBezTo>
                  <a:pt x="233" y="220"/>
                  <a:pt x="233" y="220"/>
                  <a:pt x="233" y="220"/>
                </a:cubicBezTo>
                <a:cubicBezTo>
                  <a:pt x="233" y="219"/>
                  <a:pt x="233" y="219"/>
                  <a:pt x="232" y="219"/>
                </a:cubicBezTo>
                <a:cubicBezTo>
                  <a:pt x="232" y="220"/>
                  <a:pt x="232" y="219"/>
                  <a:pt x="232" y="219"/>
                </a:cubicBezTo>
                <a:cubicBezTo>
                  <a:pt x="232" y="219"/>
                  <a:pt x="232" y="219"/>
                  <a:pt x="232" y="219"/>
                </a:cubicBezTo>
                <a:cubicBezTo>
                  <a:pt x="232" y="219"/>
                  <a:pt x="232" y="219"/>
                  <a:pt x="231" y="219"/>
                </a:cubicBezTo>
                <a:cubicBezTo>
                  <a:pt x="231" y="220"/>
                  <a:pt x="232" y="220"/>
                  <a:pt x="232" y="220"/>
                </a:cubicBezTo>
                <a:cubicBezTo>
                  <a:pt x="231" y="220"/>
                  <a:pt x="231" y="220"/>
                  <a:pt x="231" y="220"/>
                </a:cubicBezTo>
                <a:cubicBezTo>
                  <a:pt x="231" y="220"/>
                  <a:pt x="231" y="220"/>
                  <a:pt x="231" y="220"/>
                </a:cubicBezTo>
                <a:cubicBezTo>
                  <a:pt x="231" y="220"/>
                  <a:pt x="231" y="220"/>
                  <a:pt x="231" y="220"/>
                </a:cubicBezTo>
                <a:cubicBezTo>
                  <a:pt x="231" y="220"/>
                  <a:pt x="231" y="220"/>
                  <a:pt x="231" y="220"/>
                </a:cubicBezTo>
                <a:cubicBezTo>
                  <a:pt x="231" y="220"/>
                  <a:pt x="231" y="220"/>
                  <a:pt x="231" y="220"/>
                </a:cubicBezTo>
                <a:cubicBezTo>
                  <a:pt x="231" y="220"/>
                  <a:pt x="231" y="220"/>
                  <a:pt x="231" y="220"/>
                </a:cubicBezTo>
                <a:cubicBezTo>
                  <a:pt x="231" y="220"/>
                  <a:pt x="232" y="220"/>
                  <a:pt x="232" y="220"/>
                </a:cubicBezTo>
                <a:cubicBezTo>
                  <a:pt x="232" y="220"/>
                  <a:pt x="232" y="220"/>
                  <a:pt x="233" y="220"/>
                </a:cubicBezTo>
                <a:cubicBezTo>
                  <a:pt x="233" y="220"/>
                  <a:pt x="233" y="220"/>
                  <a:pt x="233" y="220"/>
                </a:cubicBezTo>
                <a:cubicBezTo>
                  <a:pt x="233" y="220"/>
                  <a:pt x="233" y="220"/>
                  <a:pt x="233" y="220"/>
                </a:cubicBezTo>
                <a:cubicBezTo>
                  <a:pt x="233" y="221"/>
                  <a:pt x="233" y="221"/>
                  <a:pt x="233" y="221"/>
                </a:cubicBezTo>
                <a:cubicBezTo>
                  <a:pt x="233" y="221"/>
                  <a:pt x="234" y="221"/>
                  <a:pt x="234" y="221"/>
                </a:cubicBezTo>
                <a:cubicBezTo>
                  <a:pt x="234" y="221"/>
                  <a:pt x="234" y="221"/>
                  <a:pt x="234" y="221"/>
                </a:cubicBezTo>
                <a:cubicBezTo>
                  <a:pt x="233" y="221"/>
                  <a:pt x="233" y="222"/>
                  <a:pt x="233" y="222"/>
                </a:cubicBezTo>
                <a:cubicBezTo>
                  <a:pt x="233" y="222"/>
                  <a:pt x="233" y="222"/>
                  <a:pt x="233" y="222"/>
                </a:cubicBezTo>
                <a:cubicBezTo>
                  <a:pt x="233" y="222"/>
                  <a:pt x="233" y="222"/>
                  <a:pt x="233" y="222"/>
                </a:cubicBezTo>
                <a:cubicBezTo>
                  <a:pt x="233" y="222"/>
                  <a:pt x="233" y="222"/>
                  <a:pt x="233" y="222"/>
                </a:cubicBezTo>
                <a:cubicBezTo>
                  <a:pt x="232" y="222"/>
                  <a:pt x="232" y="222"/>
                  <a:pt x="232" y="222"/>
                </a:cubicBezTo>
                <a:cubicBezTo>
                  <a:pt x="232" y="222"/>
                  <a:pt x="232" y="222"/>
                  <a:pt x="232" y="222"/>
                </a:cubicBezTo>
                <a:cubicBezTo>
                  <a:pt x="232" y="222"/>
                  <a:pt x="232" y="222"/>
                  <a:pt x="232" y="222"/>
                </a:cubicBezTo>
                <a:cubicBezTo>
                  <a:pt x="232" y="222"/>
                  <a:pt x="232" y="222"/>
                  <a:pt x="232" y="222"/>
                </a:cubicBezTo>
                <a:cubicBezTo>
                  <a:pt x="232" y="222"/>
                  <a:pt x="232" y="222"/>
                  <a:pt x="232" y="222"/>
                </a:cubicBezTo>
                <a:cubicBezTo>
                  <a:pt x="232" y="222"/>
                  <a:pt x="232" y="222"/>
                  <a:pt x="232" y="222"/>
                </a:cubicBezTo>
                <a:cubicBezTo>
                  <a:pt x="232" y="222"/>
                  <a:pt x="232" y="222"/>
                  <a:pt x="232" y="221"/>
                </a:cubicBezTo>
                <a:cubicBezTo>
                  <a:pt x="232" y="221"/>
                  <a:pt x="232" y="221"/>
                  <a:pt x="232" y="221"/>
                </a:cubicBezTo>
                <a:cubicBezTo>
                  <a:pt x="232" y="221"/>
                  <a:pt x="232" y="221"/>
                  <a:pt x="232" y="221"/>
                </a:cubicBezTo>
                <a:cubicBezTo>
                  <a:pt x="231" y="222"/>
                  <a:pt x="231" y="222"/>
                  <a:pt x="231" y="221"/>
                </a:cubicBezTo>
                <a:cubicBezTo>
                  <a:pt x="231" y="221"/>
                  <a:pt x="231" y="221"/>
                  <a:pt x="231" y="221"/>
                </a:cubicBezTo>
                <a:cubicBezTo>
                  <a:pt x="231" y="222"/>
                  <a:pt x="231" y="222"/>
                  <a:pt x="231" y="222"/>
                </a:cubicBezTo>
                <a:cubicBezTo>
                  <a:pt x="231" y="222"/>
                  <a:pt x="230" y="222"/>
                  <a:pt x="230" y="222"/>
                </a:cubicBezTo>
                <a:cubicBezTo>
                  <a:pt x="230" y="222"/>
                  <a:pt x="230" y="222"/>
                  <a:pt x="230" y="222"/>
                </a:cubicBezTo>
                <a:cubicBezTo>
                  <a:pt x="230" y="221"/>
                  <a:pt x="230" y="221"/>
                  <a:pt x="230" y="221"/>
                </a:cubicBezTo>
                <a:cubicBezTo>
                  <a:pt x="230" y="221"/>
                  <a:pt x="230" y="221"/>
                  <a:pt x="230" y="221"/>
                </a:cubicBezTo>
                <a:cubicBezTo>
                  <a:pt x="230" y="222"/>
                  <a:pt x="230" y="222"/>
                  <a:pt x="230" y="222"/>
                </a:cubicBezTo>
                <a:cubicBezTo>
                  <a:pt x="230" y="222"/>
                  <a:pt x="230" y="222"/>
                  <a:pt x="230" y="222"/>
                </a:cubicBezTo>
                <a:cubicBezTo>
                  <a:pt x="230" y="222"/>
                  <a:pt x="230" y="222"/>
                  <a:pt x="230" y="222"/>
                </a:cubicBezTo>
                <a:cubicBezTo>
                  <a:pt x="230" y="222"/>
                  <a:pt x="231" y="222"/>
                  <a:pt x="231" y="222"/>
                </a:cubicBezTo>
                <a:cubicBezTo>
                  <a:pt x="231" y="222"/>
                  <a:pt x="231" y="222"/>
                  <a:pt x="231" y="222"/>
                </a:cubicBezTo>
                <a:cubicBezTo>
                  <a:pt x="231" y="222"/>
                  <a:pt x="231" y="223"/>
                  <a:pt x="231" y="223"/>
                </a:cubicBezTo>
                <a:cubicBezTo>
                  <a:pt x="231" y="223"/>
                  <a:pt x="231" y="223"/>
                  <a:pt x="231" y="223"/>
                </a:cubicBezTo>
                <a:cubicBezTo>
                  <a:pt x="231" y="223"/>
                  <a:pt x="231" y="223"/>
                  <a:pt x="230" y="223"/>
                </a:cubicBezTo>
                <a:cubicBezTo>
                  <a:pt x="230" y="223"/>
                  <a:pt x="230" y="223"/>
                  <a:pt x="230" y="223"/>
                </a:cubicBezTo>
                <a:cubicBezTo>
                  <a:pt x="230" y="223"/>
                  <a:pt x="230" y="223"/>
                  <a:pt x="230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30" y="223"/>
                  <a:pt x="229" y="223"/>
                  <a:pt x="230" y="223"/>
                </a:cubicBezTo>
                <a:cubicBezTo>
                  <a:pt x="230" y="223"/>
                  <a:pt x="230" y="223"/>
                  <a:pt x="230" y="223"/>
                </a:cubicBezTo>
                <a:cubicBezTo>
                  <a:pt x="230" y="223"/>
                  <a:pt x="230" y="223"/>
                  <a:pt x="230" y="223"/>
                </a:cubicBezTo>
                <a:cubicBezTo>
                  <a:pt x="230" y="223"/>
                  <a:pt x="230" y="223"/>
                  <a:pt x="230" y="223"/>
                </a:cubicBezTo>
                <a:cubicBezTo>
                  <a:pt x="230" y="224"/>
                  <a:pt x="230" y="224"/>
                  <a:pt x="230" y="224"/>
                </a:cubicBezTo>
                <a:cubicBezTo>
                  <a:pt x="230" y="224"/>
                  <a:pt x="230" y="224"/>
                  <a:pt x="230" y="224"/>
                </a:cubicBezTo>
                <a:cubicBezTo>
                  <a:pt x="230" y="224"/>
                  <a:pt x="230" y="224"/>
                  <a:pt x="230" y="223"/>
                </a:cubicBezTo>
                <a:cubicBezTo>
                  <a:pt x="231" y="223"/>
                  <a:pt x="231" y="223"/>
                  <a:pt x="231" y="223"/>
                </a:cubicBezTo>
                <a:cubicBezTo>
                  <a:pt x="230" y="224"/>
                  <a:pt x="230" y="224"/>
                  <a:pt x="230" y="224"/>
                </a:cubicBezTo>
                <a:cubicBezTo>
                  <a:pt x="230" y="224"/>
                  <a:pt x="230" y="224"/>
                  <a:pt x="230" y="224"/>
                </a:cubicBezTo>
                <a:cubicBezTo>
                  <a:pt x="230" y="224"/>
                  <a:pt x="231" y="224"/>
                  <a:pt x="231" y="224"/>
                </a:cubicBezTo>
                <a:cubicBezTo>
                  <a:pt x="231" y="223"/>
                  <a:pt x="231" y="223"/>
                  <a:pt x="231" y="223"/>
                </a:cubicBezTo>
                <a:cubicBezTo>
                  <a:pt x="231" y="223"/>
                  <a:pt x="231" y="223"/>
                  <a:pt x="231" y="224"/>
                </a:cubicBezTo>
                <a:cubicBezTo>
                  <a:pt x="232" y="224"/>
                  <a:pt x="232" y="224"/>
                  <a:pt x="232" y="224"/>
                </a:cubicBezTo>
                <a:cubicBezTo>
                  <a:pt x="232" y="224"/>
                  <a:pt x="232" y="224"/>
                  <a:pt x="232" y="224"/>
                </a:cubicBezTo>
                <a:cubicBezTo>
                  <a:pt x="232" y="224"/>
                  <a:pt x="232" y="224"/>
                  <a:pt x="232" y="224"/>
                </a:cubicBezTo>
                <a:cubicBezTo>
                  <a:pt x="231" y="224"/>
                  <a:pt x="231" y="224"/>
                  <a:pt x="231" y="224"/>
                </a:cubicBezTo>
                <a:cubicBezTo>
                  <a:pt x="231" y="224"/>
                  <a:pt x="231" y="224"/>
                  <a:pt x="231" y="224"/>
                </a:cubicBezTo>
                <a:cubicBezTo>
                  <a:pt x="230" y="224"/>
                  <a:pt x="230" y="225"/>
                  <a:pt x="230" y="224"/>
                </a:cubicBezTo>
                <a:cubicBezTo>
                  <a:pt x="230" y="224"/>
                  <a:pt x="230" y="225"/>
                  <a:pt x="230" y="225"/>
                </a:cubicBezTo>
                <a:cubicBezTo>
                  <a:pt x="230" y="225"/>
                  <a:pt x="229" y="225"/>
                  <a:pt x="230" y="225"/>
                </a:cubicBezTo>
                <a:cubicBezTo>
                  <a:pt x="230" y="225"/>
                  <a:pt x="230" y="225"/>
                  <a:pt x="230" y="225"/>
                </a:cubicBezTo>
                <a:cubicBezTo>
                  <a:pt x="230" y="225"/>
                  <a:pt x="229" y="226"/>
                  <a:pt x="229" y="226"/>
                </a:cubicBezTo>
                <a:cubicBezTo>
                  <a:pt x="229" y="226"/>
                  <a:pt x="229" y="226"/>
                  <a:pt x="229" y="225"/>
                </a:cubicBezTo>
                <a:cubicBezTo>
                  <a:pt x="229" y="225"/>
                  <a:pt x="229" y="225"/>
                  <a:pt x="229" y="225"/>
                </a:cubicBezTo>
                <a:cubicBezTo>
                  <a:pt x="229" y="225"/>
                  <a:pt x="229" y="225"/>
                  <a:pt x="229" y="225"/>
                </a:cubicBezTo>
                <a:cubicBezTo>
                  <a:pt x="229" y="225"/>
                  <a:pt x="229" y="225"/>
                  <a:pt x="229" y="224"/>
                </a:cubicBezTo>
                <a:cubicBezTo>
                  <a:pt x="229" y="224"/>
                  <a:pt x="229" y="225"/>
                  <a:pt x="229" y="225"/>
                </a:cubicBezTo>
                <a:cubicBezTo>
                  <a:pt x="229" y="225"/>
                  <a:pt x="229" y="225"/>
                  <a:pt x="229" y="225"/>
                </a:cubicBezTo>
                <a:cubicBezTo>
                  <a:pt x="229" y="225"/>
                  <a:pt x="228" y="225"/>
                  <a:pt x="228" y="225"/>
                </a:cubicBezTo>
                <a:cubicBezTo>
                  <a:pt x="228" y="225"/>
                  <a:pt x="228" y="225"/>
                  <a:pt x="228" y="225"/>
                </a:cubicBezTo>
                <a:cubicBezTo>
                  <a:pt x="228" y="225"/>
                  <a:pt x="228" y="225"/>
                  <a:pt x="228" y="225"/>
                </a:cubicBezTo>
                <a:cubicBezTo>
                  <a:pt x="229" y="224"/>
                  <a:pt x="229" y="224"/>
                  <a:pt x="229" y="224"/>
                </a:cubicBezTo>
                <a:cubicBezTo>
                  <a:pt x="229" y="224"/>
                  <a:pt x="229" y="224"/>
                  <a:pt x="229" y="224"/>
                </a:cubicBezTo>
                <a:cubicBezTo>
                  <a:pt x="229" y="224"/>
                  <a:pt x="229" y="224"/>
                  <a:pt x="228" y="224"/>
                </a:cubicBezTo>
                <a:cubicBezTo>
                  <a:pt x="228" y="224"/>
                  <a:pt x="229" y="224"/>
                  <a:pt x="229" y="224"/>
                </a:cubicBezTo>
                <a:cubicBezTo>
                  <a:pt x="229" y="224"/>
                  <a:pt x="229" y="224"/>
                  <a:pt x="229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28" y="223"/>
                  <a:pt x="228" y="223"/>
                  <a:pt x="228" y="223"/>
                </a:cubicBezTo>
                <a:cubicBezTo>
                  <a:pt x="228" y="223"/>
                  <a:pt x="228" y="223"/>
                  <a:pt x="228" y="223"/>
                </a:cubicBezTo>
                <a:cubicBezTo>
                  <a:pt x="228" y="223"/>
                  <a:pt x="229" y="223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7" y="223"/>
                  <a:pt x="227" y="224"/>
                </a:cubicBezTo>
                <a:cubicBezTo>
                  <a:pt x="227" y="224"/>
                  <a:pt x="227" y="224"/>
                  <a:pt x="227" y="224"/>
                </a:cubicBezTo>
                <a:cubicBezTo>
                  <a:pt x="227" y="224"/>
                  <a:pt x="227" y="224"/>
                  <a:pt x="227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7" y="224"/>
                  <a:pt x="228" y="224"/>
                  <a:pt x="228" y="225"/>
                </a:cubicBezTo>
                <a:cubicBezTo>
                  <a:pt x="228" y="225"/>
                  <a:pt x="228" y="225"/>
                  <a:pt x="228" y="225"/>
                </a:cubicBezTo>
                <a:cubicBezTo>
                  <a:pt x="228" y="225"/>
                  <a:pt x="227" y="225"/>
                  <a:pt x="227" y="225"/>
                </a:cubicBezTo>
                <a:cubicBezTo>
                  <a:pt x="227" y="225"/>
                  <a:pt x="227" y="225"/>
                  <a:pt x="227" y="225"/>
                </a:cubicBezTo>
                <a:cubicBezTo>
                  <a:pt x="227" y="225"/>
                  <a:pt x="227" y="225"/>
                  <a:pt x="227" y="225"/>
                </a:cubicBezTo>
                <a:cubicBezTo>
                  <a:pt x="226" y="225"/>
                  <a:pt x="226" y="225"/>
                  <a:pt x="226" y="225"/>
                </a:cubicBezTo>
                <a:cubicBezTo>
                  <a:pt x="226" y="225"/>
                  <a:pt x="226" y="225"/>
                  <a:pt x="226" y="225"/>
                </a:cubicBezTo>
                <a:cubicBezTo>
                  <a:pt x="226" y="225"/>
                  <a:pt x="226" y="225"/>
                  <a:pt x="226" y="225"/>
                </a:cubicBezTo>
                <a:cubicBezTo>
                  <a:pt x="227" y="225"/>
                  <a:pt x="227" y="225"/>
                  <a:pt x="227" y="225"/>
                </a:cubicBezTo>
                <a:cubicBezTo>
                  <a:pt x="227" y="225"/>
                  <a:pt x="227" y="225"/>
                  <a:pt x="227" y="225"/>
                </a:cubicBezTo>
                <a:cubicBezTo>
                  <a:pt x="227" y="225"/>
                  <a:pt x="227" y="225"/>
                  <a:pt x="227" y="225"/>
                </a:cubicBezTo>
                <a:cubicBezTo>
                  <a:pt x="227" y="225"/>
                  <a:pt x="227" y="225"/>
                  <a:pt x="227" y="226"/>
                </a:cubicBezTo>
                <a:cubicBezTo>
                  <a:pt x="227" y="226"/>
                  <a:pt x="227" y="226"/>
                  <a:pt x="227" y="226"/>
                </a:cubicBezTo>
                <a:cubicBezTo>
                  <a:pt x="227" y="226"/>
                  <a:pt x="227" y="226"/>
                  <a:pt x="227" y="226"/>
                </a:cubicBezTo>
                <a:cubicBezTo>
                  <a:pt x="227" y="226"/>
                  <a:pt x="227" y="226"/>
                  <a:pt x="227" y="226"/>
                </a:cubicBezTo>
                <a:cubicBezTo>
                  <a:pt x="227" y="226"/>
                  <a:pt x="227" y="226"/>
                  <a:pt x="227" y="226"/>
                </a:cubicBezTo>
                <a:cubicBezTo>
                  <a:pt x="227" y="226"/>
                  <a:pt x="227" y="226"/>
                  <a:pt x="227" y="226"/>
                </a:cubicBezTo>
                <a:cubicBezTo>
                  <a:pt x="227" y="227"/>
                  <a:pt x="227" y="226"/>
                  <a:pt x="227" y="226"/>
                </a:cubicBezTo>
                <a:cubicBezTo>
                  <a:pt x="226" y="227"/>
                  <a:pt x="226" y="226"/>
                  <a:pt x="226" y="226"/>
                </a:cubicBezTo>
                <a:cubicBezTo>
                  <a:pt x="226" y="226"/>
                  <a:pt x="226" y="226"/>
                  <a:pt x="226" y="226"/>
                </a:cubicBezTo>
                <a:cubicBezTo>
                  <a:pt x="226" y="226"/>
                  <a:pt x="226" y="226"/>
                  <a:pt x="226" y="226"/>
                </a:cubicBezTo>
                <a:cubicBezTo>
                  <a:pt x="226" y="226"/>
                  <a:pt x="226" y="226"/>
                  <a:pt x="226" y="226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8"/>
                  <a:pt x="226" y="228"/>
                </a:cubicBezTo>
                <a:cubicBezTo>
                  <a:pt x="226" y="228"/>
                  <a:pt x="225" y="228"/>
                  <a:pt x="225" y="228"/>
                </a:cubicBezTo>
                <a:cubicBezTo>
                  <a:pt x="225" y="228"/>
                  <a:pt x="225" y="228"/>
                  <a:pt x="225" y="228"/>
                </a:cubicBezTo>
                <a:cubicBezTo>
                  <a:pt x="225" y="228"/>
                  <a:pt x="225" y="228"/>
                  <a:pt x="225" y="229"/>
                </a:cubicBezTo>
                <a:cubicBezTo>
                  <a:pt x="225" y="229"/>
                  <a:pt x="225" y="229"/>
                  <a:pt x="224" y="229"/>
                </a:cubicBezTo>
                <a:cubicBezTo>
                  <a:pt x="224" y="229"/>
                  <a:pt x="224" y="229"/>
                  <a:pt x="224" y="229"/>
                </a:cubicBezTo>
                <a:cubicBezTo>
                  <a:pt x="224" y="229"/>
                  <a:pt x="224" y="229"/>
                  <a:pt x="224" y="229"/>
                </a:cubicBezTo>
                <a:cubicBezTo>
                  <a:pt x="224" y="229"/>
                  <a:pt x="224" y="229"/>
                  <a:pt x="223" y="229"/>
                </a:cubicBezTo>
                <a:cubicBezTo>
                  <a:pt x="223" y="229"/>
                  <a:pt x="223" y="228"/>
                  <a:pt x="223" y="228"/>
                </a:cubicBezTo>
                <a:cubicBezTo>
                  <a:pt x="224" y="228"/>
                  <a:pt x="224" y="228"/>
                  <a:pt x="224" y="227"/>
                </a:cubicBezTo>
                <a:cubicBezTo>
                  <a:pt x="224" y="227"/>
                  <a:pt x="224" y="227"/>
                  <a:pt x="225" y="227"/>
                </a:cubicBezTo>
                <a:cubicBezTo>
                  <a:pt x="225" y="227"/>
                  <a:pt x="225" y="227"/>
                  <a:pt x="225" y="227"/>
                </a:cubicBezTo>
                <a:cubicBezTo>
                  <a:pt x="225" y="227"/>
                  <a:pt x="225" y="226"/>
                  <a:pt x="226" y="226"/>
                </a:cubicBezTo>
                <a:cubicBezTo>
                  <a:pt x="226" y="226"/>
                  <a:pt x="226" y="226"/>
                  <a:pt x="226" y="226"/>
                </a:cubicBezTo>
                <a:cubicBezTo>
                  <a:pt x="226" y="226"/>
                  <a:pt x="226" y="226"/>
                  <a:pt x="226" y="226"/>
                </a:cubicBezTo>
                <a:cubicBezTo>
                  <a:pt x="226" y="226"/>
                  <a:pt x="226" y="226"/>
                  <a:pt x="226" y="226"/>
                </a:cubicBezTo>
                <a:cubicBezTo>
                  <a:pt x="226" y="226"/>
                  <a:pt x="225" y="226"/>
                  <a:pt x="225" y="226"/>
                </a:cubicBezTo>
                <a:cubicBezTo>
                  <a:pt x="225" y="226"/>
                  <a:pt x="225" y="226"/>
                  <a:pt x="225" y="226"/>
                </a:cubicBezTo>
                <a:cubicBezTo>
                  <a:pt x="225" y="226"/>
                  <a:pt x="225" y="225"/>
                  <a:pt x="225" y="225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25" y="226"/>
                  <a:pt x="225" y="226"/>
                  <a:pt x="225" y="226"/>
                </a:cubicBezTo>
                <a:cubicBezTo>
                  <a:pt x="225" y="226"/>
                  <a:pt x="225" y="226"/>
                  <a:pt x="225" y="226"/>
                </a:cubicBezTo>
                <a:cubicBezTo>
                  <a:pt x="225" y="226"/>
                  <a:pt x="225" y="226"/>
                  <a:pt x="225" y="226"/>
                </a:cubicBezTo>
                <a:cubicBezTo>
                  <a:pt x="225" y="226"/>
                  <a:pt x="224" y="226"/>
                  <a:pt x="224" y="226"/>
                </a:cubicBezTo>
                <a:cubicBezTo>
                  <a:pt x="225" y="226"/>
                  <a:pt x="225" y="226"/>
                  <a:pt x="225" y="225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25" y="224"/>
                  <a:pt x="226" y="224"/>
                  <a:pt x="226" y="224"/>
                </a:cubicBezTo>
                <a:cubicBezTo>
                  <a:pt x="226" y="224"/>
                  <a:pt x="226" y="224"/>
                  <a:pt x="226" y="224"/>
                </a:cubicBezTo>
                <a:cubicBezTo>
                  <a:pt x="226" y="224"/>
                  <a:pt x="226" y="224"/>
                  <a:pt x="226" y="224"/>
                </a:cubicBezTo>
                <a:cubicBezTo>
                  <a:pt x="226" y="224"/>
                  <a:pt x="226" y="224"/>
                  <a:pt x="226" y="224"/>
                </a:cubicBezTo>
                <a:cubicBezTo>
                  <a:pt x="225" y="224"/>
                  <a:pt x="225" y="224"/>
                  <a:pt x="225" y="224"/>
                </a:cubicBezTo>
                <a:cubicBezTo>
                  <a:pt x="225" y="224"/>
                  <a:pt x="225" y="224"/>
                  <a:pt x="225" y="224"/>
                </a:cubicBezTo>
                <a:cubicBezTo>
                  <a:pt x="225" y="224"/>
                  <a:pt x="225" y="225"/>
                  <a:pt x="225" y="225"/>
                </a:cubicBezTo>
                <a:cubicBezTo>
                  <a:pt x="224" y="225"/>
                  <a:pt x="224" y="225"/>
                  <a:pt x="224" y="225"/>
                </a:cubicBezTo>
                <a:cubicBezTo>
                  <a:pt x="224" y="225"/>
                  <a:pt x="224" y="225"/>
                  <a:pt x="224" y="225"/>
                </a:cubicBezTo>
                <a:cubicBezTo>
                  <a:pt x="224" y="225"/>
                  <a:pt x="224" y="226"/>
                  <a:pt x="224" y="226"/>
                </a:cubicBezTo>
                <a:cubicBezTo>
                  <a:pt x="224" y="226"/>
                  <a:pt x="224" y="226"/>
                  <a:pt x="224" y="226"/>
                </a:cubicBezTo>
                <a:cubicBezTo>
                  <a:pt x="224" y="226"/>
                  <a:pt x="223" y="226"/>
                  <a:pt x="223" y="226"/>
                </a:cubicBezTo>
                <a:cubicBezTo>
                  <a:pt x="223" y="226"/>
                  <a:pt x="223" y="226"/>
                  <a:pt x="223" y="225"/>
                </a:cubicBezTo>
                <a:cubicBezTo>
                  <a:pt x="224" y="225"/>
                  <a:pt x="224" y="225"/>
                  <a:pt x="224" y="225"/>
                </a:cubicBezTo>
                <a:cubicBezTo>
                  <a:pt x="224" y="225"/>
                  <a:pt x="224" y="224"/>
                  <a:pt x="224" y="224"/>
                </a:cubicBezTo>
                <a:cubicBezTo>
                  <a:pt x="224" y="224"/>
                  <a:pt x="224" y="224"/>
                  <a:pt x="225" y="224"/>
                </a:cubicBezTo>
                <a:cubicBezTo>
                  <a:pt x="224" y="224"/>
                  <a:pt x="224" y="224"/>
                  <a:pt x="224" y="224"/>
                </a:cubicBezTo>
                <a:cubicBezTo>
                  <a:pt x="224" y="224"/>
                  <a:pt x="224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2" y="224"/>
                  <a:pt x="222" y="224"/>
                </a:cubicBezTo>
                <a:cubicBezTo>
                  <a:pt x="222" y="224"/>
                  <a:pt x="222" y="224"/>
                  <a:pt x="222" y="224"/>
                </a:cubicBezTo>
                <a:cubicBezTo>
                  <a:pt x="222" y="224"/>
                  <a:pt x="222" y="224"/>
                  <a:pt x="222" y="224"/>
                </a:cubicBezTo>
                <a:cubicBezTo>
                  <a:pt x="222" y="224"/>
                  <a:pt x="222" y="224"/>
                  <a:pt x="221" y="224"/>
                </a:cubicBezTo>
                <a:cubicBezTo>
                  <a:pt x="221" y="224"/>
                  <a:pt x="221" y="224"/>
                  <a:pt x="221" y="224"/>
                </a:cubicBezTo>
                <a:cubicBezTo>
                  <a:pt x="221" y="224"/>
                  <a:pt x="221" y="224"/>
                  <a:pt x="221" y="225"/>
                </a:cubicBezTo>
                <a:cubicBezTo>
                  <a:pt x="221" y="225"/>
                  <a:pt x="221" y="225"/>
                  <a:pt x="222" y="225"/>
                </a:cubicBezTo>
                <a:cubicBezTo>
                  <a:pt x="222" y="225"/>
                  <a:pt x="222" y="225"/>
                  <a:pt x="222" y="225"/>
                </a:cubicBezTo>
                <a:cubicBezTo>
                  <a:pt x="222" y="225"/>
                  <a:pt x="222" y="225"/>
                  <a:pt x="222" y="225"/>
                </a:cubicBezTo>
                <a:cubicBezTo>
                  <a:pt x="222" y="224"/>
                  <a:pt x="222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4" y="224"/>
                  <a:pt x="224" y="224"/>
                  <a:pt x="224" y="224"/>
                </a:cubicBezTo>
                <a:cubicBezTo>
                  <a:pt x="224" y="225"/>
                  <a:pt x="224" y="225"/>
                  <a:pt x="223" y="225"/>
                </a:cubicBezTo>
                <a:cubicBezTo>
                  <a:pt x="223" y="225"/>
                  <a:pt x="223" y="226"/>
                  <a:pt x="223" y="226"/>
                </a:cubicBezTo>
                <a:cubicBezTo>
                  <a:pt x="223" y="226"/>
                  <a:pt x="223" y="226"/>
                  <a:pt x="223" y="226"/>
                </a:cubicBezTo>
                <a:cubicBezTo>
                  <a:pt x="223" y="226"/>
                  <a:pt x="223" y="226"/>
                  <a:pt x="223" y="226"/>
                </a:cubicBezTo>
                <a:cubicBezTo>
                  <a:pt x="223" y="226"/>
                  <a:pt x="223" y="226"/>
                  <a:pt x="223" y="226"/>
                </a:cubicBezTo>
                <a:cubicBezTo>
                  <a:pt x="223" y="226"/>
                  <a:pt x="223" y="226"/>
                  <a:pt x="223" y="226"/>
                </a:cubicBezTo>
                <a:cubicBezTo>
                  <a:pt x="223" y="226"/>
                  <a:pt x="223" y="227"/>
                  <a:pt x="223" y="227"/>
                </a:cubicBezTo>
                <a:cubicBezTo>
                  <a:pt x="223" y="227"/>
                  <a:pt x="223" y="227"/>
                  <a:pt x="223" y="227"/>
                </a:cubicBezTo>
                <a:cubicBezTo>
                  <a:pt x="223" y="227"/>
                  <a:pt x="223" y="227"/>
                  <a:pt x="223" y="227"/>
                </a:cubicBezTo>
                <a:cubicBezTo>
                  <a:pt x="223" y="227"/>
                  <a:pt x="223" y="227"/>
                  <a:pt x="223" y="227"/>
                </a:cubicBezTo>
                <a:cubicBezTo>
                  <a:pt x="223" y="227"/>
                  <a:pt x="223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6"/>
                  <a:pt x="222" y="226"/>
                </a:cubicBezTo>
                <a:cubicBezTo>
                  <a:pt x="222" y="226"/>
                  <a:pt x="222" y="226"/>
                  <a:pt x="222" y="226"/>
                </a:cubicBezTo>
                <a:cubicBezTo>
                  <a:pt x="222" y="226"/>
                  <a:pt x="222" y="226"/>
                  <a:pt x="222" y="226"/>
                </a:cubicBezTo>
                <a:cubicBezTo>
                  <a:pt x="222" y="226"/>
                  <a:pt x="222" y="226"/>
                  <a:pt x="222" y="226"/>
                </a:cubicBezTo>
                <a:cubicBezTo>
                  <a:pt x="222" y="226"/>
                  <a:pt x="221" y="226"/>
                  <a:pt x="221" y="226"/>
                </a:cubicBezTo>
                <a:cubicBezTo>
                  <a:pt x="221" y="226"/>
                  <a:pt x="221" y="226"/>
                  <a:pt x="221" y="225"/>
                </a:cubicBezTo>
                <a:cubicBezTo>
                  <a:pt x="221" y="225"/>
                  <a:pt x="221" y="225"/>
                  <a:pt x="221" y="224"/>
                </a:cubicBezTo>
                <a:cubicBezTo>
                  <a:pt x="221" y="224"/>
                  <a:pt x="221" y="224"/>
                  <a:pt x="221" y="223"/>
                </a:cubicBezTo>
                <a:cubicBezTo>
                  <a:pt x="221" y="223"/>
                  <a:pt x="220" y="223"/>
                  <a:pt x="220" y="222"/>
                </a:cubicBezTo>
                <a:cubicBezTo>
                  <a:pt x="220" y="222"/>
                  <a:pt x="220" y="222"/>
                  <a:pt x="220" y="222"/>
                </a:cubicBezTo>
                <a:cubicBezTo>
                  <a:pt x="220" y="222"/>
                  <a:pt x="220" y="222"/>
                  <a:pt x="220" y="222"/>
                </a:cubicBezTo>
                <a:cubicBezTo>
                  <a:pt x="220" y="222"/>
                  <a:pt x="219" y="222"/>
                  <a:pt x="219" y="222"/>
                </a:cubicBezTo>
                <a:cubicBezTo>
                  <a:pt x="219" y="222"/>
                  <a:pt x="219" y="222"/>
                  <a:pt x="219" y="222"/>
                </a:cubicBezTo>
                <a:cubicBezTo>
                  <a:pt x="219" y="222"/>
                  <a:pt x="219" y="222"/>
                  <a:pt x="219" y="222"/>
                </a:cubicBezTo>
                <a:cubicBezTo>
                  <a:pt x="219" y="222"/>
                  <a:pt x="219" y="222"/>
                  <a:pt x="219" y="222"/>
                </a:cubicBezTo>
                <a:cubicBezTo>
                  <a:pt x="219" y="222"/>
                  <a:pt x="219" y="222"/>
                  <a:pt x="219" y="222"/>
                </a:cubicBezTo>
                <a:cubicBezTo>
                  <a:pt x="219" y="222"/>
                  <a:pt x="219" y="221"/>
                  <a:pt x="219" y="221"/>
                </a:cubicBezTo>
                <a:cubicBezTo>
                  <a:pt x="219" y="221"/>
                  <a:pt x="219" y="221"/>
                  <a:pt x="219" y="221"/>
                </a:cubicBezTo>
                <a:cubicBezTo>
                  <a:pt x="219" y="221"/>
                  <a:pt x="219" y="221"/>
                  <a:pt x="219" y="221"/>
                </a:cubicBezTo>
                <a:cubicBezTo>
                  <a:pt x="219" y="221"/>
                  <a:pt x="219" y="221"/>
                  <a:pt x="220" y="221"/>
                </a:cubicBezTo>
                <a:cubicBezTo>
                  <a:pt x="220" y="221"/>
                  <a:pt x="220" y="221"/>
                  <a:pt x="220" y="221"/>
                </a:cubicBezTo>
                <a:cubicBezTo>
                  <a:pt x="219" y="220"/>
                  <a:pt x="219" y="220"/>
                  <a:pt x="220" y="220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20" y="219"/>
                  <a:pt x="220" y="219"/>
                  <a:pt x="220" y="219"/>
                </a:cubicBezTo>
                <a:cubicBezTo>
                  <a:pt x="220" y="219"/>
                  <a:pt x="221" y="219"/>
                  <a:pt x="221" y="219"/>
                </a:cubicBezTo>
                <a:cubicBezTo>
                  <a:pt x="221" y="219"/>
                  <a:pt x="221" y="219"/>
                  <a:pt x="221" y="219"/>
                </a:cubicBezTo>
                <a:cubicBezTo>
                  <a:pt x="221" y="219"/>
                  <a:pt x="221" y="219"/>
                  <a:pt x="221" y="219"/>
                </a:cubicBezTo>
                <a:cubicBezTo>
                  <a:pt x="221" y="219"/>
                  <a:pt x="221" y="218"/>
                  <a:pt x="221" y="219"/>
                </a:cubicBezTo>
                <a:cubicBezTo>
                  <a:pt x="221" y="219"/>
                  <a:pt x="221" y="219"/>
                  <a:pt x="221" y="218"/>
                </a:cubicBezTo>
                <a:cubicBezTo>
                  <a:pt x="221" y="218"/>
                  <a:pt x="222" y="218"/>
                  <a:pt x="222" y="218"/>
                </a:cubicBezTo>
                <a:cubicBezTo>
                  <a:pt x="222" y="218"/>
                  <a:pt x="222" y="218"/>
                  <a:pt x="222" y="218"/>
                </a:cubicBezTo>
                <a:cubicBezTo>
                  <a:pt x="222" y="218"/>
                  <a:pt x="222" y="218"/>
                  <a:pt x="222" y="218"/>
                </a:cubicBezTo>
                <a:cubicBezTo>
                  <a:pt x="222" y="218"/>
                  <a:pt x="223" y="217"/>
                  <a:pt x="223" y="218"/>
                </a:cubicBezTo>
                <a:cubicBezTo>
                  <a:pt x="223" y="217"/>
                  <a:pt x="223" y="218"/>
                  <a:pt x="223" y="218"/>
                </a:cubicBezTo>
                <a:cubicBezTo>
                  <a:pt x="224" y="218"/>
                  <a:pt x="224" y="218"/>
                  <a:pt x="224" y="218"/>
                </a:cubicBezTo>
                <a:cubicBezTo>
                  <a:pt x="224" y="217"/>
                  <a:pt x="224" y="218"/>
                  <a:pt x="224" y="218"/>
                </a:cubicBezTo>
                <a:cubicBezTo>
                  <a:pt x="224" y="218"/>
                  <a:pt x="224" y="218"/>
                  <a:pt x="224" y="218"/>
                </a:cubicBezTo>
                <a:cubicBezTo>
                  <a:pt x="224" y="218"/>
                  <a:pt x="224" y="219"/>
                  <a:pt x="224" y="219"/>
                </a:cubicBezTo>
                <a:cubicBezTo>
                  <a:pt x="224" y="219"/>
                  <a:pt x="224" y="219"/>
                  <a:pt x="224" y="219"/>
                </a:cubicBezTo>
                <a:cubicBezTo>
                  <a:pt x="224" y="219"/>
                  <a:pt x="224" y="219"/>
                  <a:pt x="224" y="219"/>
                </a:cubicBezTo>
                <a:cubicBezTo>
                  <a:pt x="224" y="219"/>
                  <a:pt x="224" y="219"/>
                  <a:pt x="224" y="219"/>
                </a:cubicBezTo>
                <a:cubicBezTo>
                  <a:pt x="224" y="219"/>
                  <a:pt x="224" y="219"/>
                  <a:pt x="224" y="219"/>
                </a:cubicBezTo>
                <a:cubicBezTo>
                  <a:pt x="224" y="219"/>
                  <a:pt x="224" y="219"/>
                  <a:pt x="224" y="219"/>
                </a:cubicBezTo>
                <a:cubicBezTo>
                  <a:pt x="225" y="219"/>
                  <a:pt x="225" y="219"/>
                  <a:pt x="225" y="219"/>
                </a:cubicBezTo>
                <a:cubicBezTo>
                  <a:pt x="225" y="219"/>
                  <a:pt x="225" y="219"/>
                  <a:pt x="225" y="219"/>
                </a:cubicBezTo>
                <a:cubicBezTo>
                  <a:pt x="225" y="219"/>
                  <a:pt x="225" y="219"/>
                  <a:pt x="225" y="220"/>
                </a:cubicBezTo>
                <a:cubicBezTo>
                  <a:pt x="225" y="220"/>
                  <a:pt x="225" y="220"/>
                  <a:pt x="225" y="220"/>
                </a:cubicBezTo>
                <a:cubicBezTo>
                  <a:pt x="225" y="220"/>
                  <a:pt x="225" y="220"/>
                  <a:pt x="225" y="220"/>
                </a:cubicBezTo>
                <a:cubicBezTo>
                  <a:pt x="225" y="220"/>
                  <a:pt x="225" y="221"/>
                  <a:pt x="225" y="221"/>
                </a:cubicBezTo>
                <a:cubicBezTo>
                  <a:pt x="225" y="221"/>
                  <a:pt x="225" y="221"/>
                  <a:pt x="226" y="221"/>
                </a:cubicBezTo>
                <a:cubicBezTo>
                  <a:pt x="226" y="221"/>
                  <a:pt x="226" y="222"/>
                  <a:pt x="226" y="222"/>
                </a:cubicBezTo>
                <a:cubicBezTo>
                  <a:pt x="226" y="222"/>
                  <a:pt x="226" y="222"/>
                  <a:pt x="226" y="222"/>
                </a:cubicBezTo>
                <a:cubicBezTo>
                  <a:pt x="226" y="222"/>
                  <a:pt x="226" y="222"/>
                  <a:pt x="227" y="222"/>
                </a:cubicBezTo>
                <a:cubicBezTo>
                  <a:pt x="227" y="222"/>
                  <a:pt x="226" y="222"/>
                  <a:pt x="226" y="222"/>
                </a:cubicBezTo>
                <a:cubicBezTo>
                  <a:pt x="226" y="222"/>
                  <a:pt x="226" y="222"/>
                  <a:pt x="226" y="222"/>
                </a:cubicBezTo>
                <a:cubicBezTo>
                  <a:pt x="226" y="222"/>
                  <a:pt x="226" y="221"/>
                  <a:pt x="226" y="221"/>
                </a:cubicBezTo>
                <a:cubicBezTo>
                  <a:pt x="226" y="221"/>
                  <a:pt x="226" y="221"/>
                  <a:pt x="226" y="221"/>
                </a:cubicBezTo>
                <a:cubicBezTo>
                  <a:pt x="226" y="221"/>
                  <a:pt x="226" y="220"/>
                  <a:pt x="226" y="220"/>
                </a:cubicBezTo>
                <a:cubicBezTo>
                  <a:pt x="226" y="220"/>
                  <a:pt x="225" y="220"/>
                  <a:pt x="226" y="219"/>
                </a:cubicBezTo>
                <a:cubicBezTo>
                  <a:pt x="226" y="219"/>
                  <a:pt x="225" y="219"/>
                  <a:pt x="225" y="219"/>
                </a:cubicBezTo>
                <a:cubicBezTo>
                  <a:pt x="225" y="219"/>
                  <a:pt x="225" y="219"/>
                  <a:pt x="225" y="219"/>
                </a:cubicBezTo>
                <a:cubicBezTo>
                  <a:pt x="225" y="219"/>
                  <a:pt x="225" y="219"/>
                  <a:pt x="225" y="219"/>
                </a:cubicBezTo>
                <a:cubicBezTo>
                  <a:pt x="225" y="218"/>
                  <a:pt x="225" y="219"/>
                  <a:pt x="225" y="219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225" y="218"/>
                  <a:pt x="225" y="218"/>
                  <a:pt x="225" y="218"/>
                </a:cubicBezTo>
                <a:cubicBezTo>
                  <a:pt x="225" y="218"/>
                  <a:pt x="225" y="218"/>
                  <a:pt x="225" y="218"/>
                </a:cubicBezTo>
                <a:cubicBezTo>
                  <a:pt x="226" y="218"/>
                  <a:pt x="226" y="218"/>
                  <a:pt x="227" y="218"/>
                </a:cubicBezTo>
                <a:cubicBezTo>
                  <a:pt x="227" y="218"/>
                  <a:pt x="227" y="218"/>
                  <a:pt x="227" y="218"/>
                </a:cubicBezTo>
                <a:cubicBezTo>
                  <a:pt x="227" y="218"/>
                  <a:pt x="227" y="218"/>
                  <a:pt x="227" y="218"/>
                </a:cubicBezTo>
                <a:cubicBezTo>
                  <a:pt x="227" y="218"/>
                  <a:pt x="227" y="218"/>
                  <a:pt x="227" y="218"/>
                </a:cubicBezTo>
                <a:cubicBezTo>
                  <a:pt x="227" y="218"/>
                  <a:pt x="227" y="218"/>
                  <a:pt x="227" y="218"/>
                </a:cubicBezTo>
                <a:cubicBezTo>
                  <a:pt x="227" y="218"/>
                  <a:pt x="227" y="218"/>
                  <a:pt x="227" y="218"/>
                </a:cubicBezTo>
                <a:cubicBezTo>
                  <a:pt x="227" y="218"/>
                  <a:pt x="227" y="217"/>
                  <a:pt x="226" y="217"/>
                </a:cubicBezTo>
                <a:cubicBezTo>
                  <a:pt x="226" y="217"/>
                  <a:pt x="226" y="217"/>
                  <a:pt x="226" y="217"/>
                </a:cubicBezTo>
                <a:cubicBezTo>
                  <a:pt x="226" y="217"/>
                  <a:pt x="226" y="217"/>
                  <a:pt x="226" y="217"/>
                </a:cubicBezTo>
                <a:cubicBezTo>
                  <a:pt x="225" y="217"/>
                  <a:pt x="225" y="217"/>
                  <a:pt x="225" y="217"/>
                </a:cubicBezTo>
                <a:cubicBezTo>
                  <a:pt x="225" y="217"/>
                  <a:pt x="225" y="217"/>
                  <a:pt x="225" y="216"/>
                </a:cubicBezTo>
                <a:cubicBezTo>
                  <a:pt x="225" y="216"/>
                  <a:pt x="225" y="216"/>
                  <a:pt x="225" y="216"/>
                </a:cubicBezTo>
                <a:cubicBezTo>
                  <a:pt x="225" y="216"/>
                  <a:pt x="225" y="215"/>
                  <a:pt x="225" y="215"/>
                </a:cubicBezTo>
                <a:cubicBezTo>
                  <a:pt x="225" y="215"/>
                  <a:pt x="225" y="215"/>
                  <a:pt x="225" y="215"/>
                </a:cubicBezTo>
                <a:cubicBezTo>
                  <a:pt x="225" y="215"/>
                  <a:pt x="225" y="215"/>
                  <a:pt x="225" y="215"/>
                </a:cubicBezTo>
                <a:cubicBezTo>
                  <a:pt x="226" y="215"/>
                  <a:pt x="226" y="215"/>
                  <a:pt x="226" y="215"/>
                </a:cubicBezTo>
                <a:cubicBezTo>
                  <a:pt x="226" y="215"/>
                  <a:pt x="226" y="215"/>
                  <a:pt x="226" y="215"/>
                </a:cubicBezTo>
                <a:cubicBezTo>
                  <a:pt x="226" y="215"/>
                  <a:pt x="227" y="215"/>
                  <a:pt x="227" y="215"/>
                </a:cubicBezTo>
                <a:cubicBezTo>
                  <a:pt x="227" y="215"/>
                  <a:pt x="227" y="215"/>
                  <a:pt x="227" y="215"/>
                </a:cubicBezTo>
                <a:cubicBezTo>
                  <a:pt x="227" y="215"/>
                  <a:pt x="227" y="215"/>
                  <a:pt x="227" y="215"/>
                </a:cubicBezTo>
                <a:cubicBezTo>
                  <a:pt x="227" y="215"/>
                  <a:pt x="227" y="215"/>
                  <a:pt x="227" y="215"/>
                </a:cubicBezTo>
                <a:cubicBezTo>
                  <a:pt x="227" y="215"/>
                  <a:pt x="227" y="215"/>
                  <a:pt x="227" y="215"/>
                </a:cubicBezTo>
                <a:cubicBezTo>
                  <a:pt x="227" y="216"/>
                  <a:pt x="227" y="216"/>
                  <a:pt x="227" y="216"/>
                </a:cubicBezTo>
                <a:cubicBezTo>
                  <a:pt x="227" y="216"/>
                  <a:pt x="227" y="216"/>
                  <a:pt x="227" y="217"/>
                </a:cubicBezTo>
                <a:cubicBezTo>
                  <a:pt x="227" y="217"/>
                  <a:pt x="227" y="217"/>
                  <a:pt x="227" y="217"/>
                </a:cubicBezTo>
                <a:cubicBezTo>
                  <a:pt x="227" y="217"/>
                  <a:pt x="227" y="218"/>
                  <a:pt x="228" y="218"/>
                </a:cubicBezTo>
                <a:cubicBezTo>
                  <a:pt x="228" y="217"/>
                  <a:pt x="228" y="217"/>
                  <a:pt x="228" y="217"/>
                </a:cubicBezTo>
                <a:cubicBezTo>
                  <a:pt x="227" y="217"/>
                  <a:pt x="228" y="217"/>
                  <a:pt x="228" y="217"/>
                </a:cubicBezTo>
                <a:cubicBezTo>
                  <a:pt x="228" y="217"/>
                  <a:pt x="228" y="217"/>
                  <a:pt x="228" y="217"/>
                </a:cubicBezTo>
                <a:cubicBezTo>
                  <a:pt x="228" y="217"/>
                  <a:pt x="228" y="217"/>
                  <a:pt x="228" y="217"/>
                </a:cubicBezTo>
                <a:cubicBezTo>
                  <a:pt x="227" y="216"/>
                  <a:pt x="228" y="216"/>
                  <a:pt x="228" y="216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16"/>
                  <a:pt x="228" y="217"/>
                  <a:pt x="228" y="217"/>
                </a:cubicBezTo>
                <a:cubicBezTo>
                  <a:pt x="228" y="217"/>
                  <a:pt x="228" y="217"/>
                  <a:pt x="229" y="217"/>
                </a:cubicBezTo>
                <a:cubicBezTo>
                  <a:pt x="229" y="217"/>
                  <a:pt x="229" y="217"/>
                  <a:pt x="229" y="217"/>
                </a:cubicBezTo>
                <a:cubicBezTo>
                  <a:pt x="229" y="217"/>
                  <a:pt x="229" y="217"/>
                  <a:pt x="229" y="217"/>
                </a:cubicBezTo>
                <a:cubicBezTo>
                  <a:pt x="229" y="217"/>
                  <a:pt x="229" y="217"/>
                  <a:pt x="229" y="217"/>
                </a:cubicBezTo>
                <a:cubicBezTo>
                  <a:pt x="229" y="217"/>
                  <a:pt x="229" y="217"/>
                  <a:pt x="229" y="217"/>
                </a:cubicBezTo>
                <a:cubicBezTo>
                  <a:pt x="229" y="217"/>
                  <a:pt x="229" y="216"/>
                  <a:pt x="229" y="216"/>
                </a:cubicBezTo>
                <a:cubicBezTo>
                  <a:pt x="229" y="216"/>
                  <a:pt x="229" y="216"/>
                  <a:pt x="229" y="216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16"/>
                  <a:pt x="228" y="216"/>
                  <a:pt x="228" y="215"/>
                </a:cubicBezTo>
                <a:cubicBezTo>
                  <a:pt x="228" y="215"/>
                  <a:pt x="228" y="215"/>
                  <a:pt x="228" y="215"/>
                </a:cubicBezTo>
                <a:cubicBezTo>
                  <a:pt x="228" y="215"/>
                  <a:pt x="228" y="216"/>
                  <a:pt x="229" y="216"/>
                </a:cubicBezTo>
                <a:cubicBezTo>
                  <a:pt x="229" y="216"/>
                  <a:pt x="229" y="216"/>
                  <a:pt x="229" y="216"/>
                </a:cubicBezTo>
                <a:cubicBezTo>
                  <a:pt x="229" y="216"/>
                  <a:pt x="229" y="216"/>
                  <a:pt x="229" y="216"/>
                </a:cubicBezTo>
                <a:cubicBezTo>
                  <a:pt x="230" y="216"/>
                  <a:pt x="230" y="216"/>
                  <a:pt x="230" y="216"/>
                </a:cubicBezTo>
                <a:cubicBezTo>
                  <a:pt x="230" y="216"/>
                  <a:pt x="230" y="216"/>
                  <a:pt x="229" y="216"/>
                </a:cubicBezTo>
                <a:cubicBezTo>
                  <a:pt x="229" y="216"/>
                  <a:pt x="229" y="216"/>
                  <a:pt x="229" y="217"/>
                </a:cubicBezTo>
                <a:cubicBezTo>
                  <a:pt x="229" y="217"/>
                  <a:pt x="230" y="217"/>
                  <a:pt x="230" y="217"/>
                </a:cubicBezTo>
                <a:cubicBezTo>
                  <a:pt x="230" y="217"/>
                  <a:pt x="230" y="217"/>
                  <a:pt x="230" y="217"/>
                </a:cubicBezTo>
                <a:cubicBezTo>
                  <a:pt x="230" y="216"/>
                  <a:pt x="230" y="216"/>
                  <a:pt x="230" y="216"/>
                </a:cubicBezTo>
                <a:cubicBezTo>
                  <a:pt x="230" y="216"/>
                  <a:pt x="230" y="215"/>
                  <a:pt x="230" y="215"/>
                </a:cubicBezTo>
                <a:cubicBezTo>
                  <a:pt x="230" y="215"/>
                  <a:pt x="229" y="215"/>
                  <a:pt x="229" y="215"/>
                </a:cubicBezTo>
                <a:cubicBezTo>
                  <a:pt x="229" y="215"/>
                  <a:pt x="229" y="215"/>
                  <a:pt x="229" y="215"/>
                </a:cubicBezTo>
                <a:cubicBezTo>
                  <a:pt x="230" y="215"/>
                  <a:pt x="230" y="215"/>
                  <a:pt x="230" y="215"/>
                </a:cubicBezTo>
                <a:cubicBezTo>
                  <a:pt x="230" y="215"/>
                  <a:pt x="230" y="215"/>
                  <a:pt x="230" y="215"/>
                </a:cubicBezTo>
                <a:cubicBezTo>
                  <a:pt x="230" y="215"/>
                  <a:pt x="230" y="215"/>
                  <a:pt x="230" y="215"/>
                </a:cubicBezTo>
                <a:cubicBezTo>
                  <a:pt x="230" y="215"/>
                  <a:pt x="230" y="215"/>
                  <a:pt x="230" y="215"/>
                </a:cubicBezTo>
                <a:cubicBezTo>
                  <a:pt x="230" y="215"/>
                  <a:pt x="230" y="215"/>
                  <a:pt x="230" y="215"/>
                </a:cubicBezTo>
                <a:cubicBezTo>
                  <a:pt x="230" y="214"/>
                  <a:pt x="230" y="214"/>
                  <a:pt x="230" y="214"/>
                </a:cubicBezTo>
                <a:cubicBezTo>
                  <a:pt x="229" y="214"/>
                  <a:pt x="229" y="214"/>
                  <a:pt x="229" y="214"/>
                </a:cubicBezTo>
                <a:cubicBezTo>
                  <a:pt x="229" y="213"/>
                  <a:pt x="229" y="213"/>
                  <a:pt x="229" y="213"/>
                </a:cubicBezTo>
                <a:cubicBezTo>
                  <a:pt x="229" y="213"/>
                  <a:pt x="229" y="213"/>
                  <a:pt x="229" y="213"/>
                </a:cubicBezTo>
                <a:cubicBezTo>
                  <a:pt x="229" y="213"/>
                  <a:pt x="229" y="213"/>
                  <a:pt x="230" y="214"/>
                </a:cubicBezTo>
                <a:cubicBezTo>
                  <a:pt x="230" y="214"/>
                  <a:pt x="230" y="214"/>
                  <a:pt x="230" y="214"/>
                </a:cubicBezTo>
                <a:cubicBezTo>
                  <a:pt x="230" y="214"/>
                  <a:pt x="230" y="214"/>
                  <a:pt x="231" y="214"/>
                </a:cubicBezTo>
                <a:cubicBezTo>
                  <a:pt x="231" y="214"/>
                  <a:pt x="231" y="214"/>
                  <a:pt x="231" y="214"/>
                </a:cubicBezTo>
                <a:cubicBezTo>
                  <a:pt x="231" y="214"/>
                  <a:pt x="231" y="214"/>
                  <a:pt x="231" y="214"/>
                </a:cubicBezTo>
                <a:cubicBezTo>
                  <a:pt x="231" y="214"/>
                  <a:pt x="231" y="214"/>
                  <a:pt x="231" y="214"/>
                </a:cubicBezTo>
                <a:cubicBezTo>
                  <a:pt x="231" y="214"/>
                  <a:pt x="232" y="214"/>
                  <a:pt x="232" y="214"/>
                </a:cubicBezTo>
                <a:cubicBezTo>
                  <a:pt x="232" y="214"/>
                  <a:pt x="232" y="214"/>
                  <a:pt x="232" y="214"/>
                </a:cubicBezTo>
                <a:cubicBezTo>
                  <a:pt x="232" y="214"/>
                  <a:pt x="232" y="214"/>
                  <a:pt x="232" y="215"/>
                </a:cubicBezTo>
                <a:cubicBezTo>
                  <a:pt x="232" y="215"/>
                  <a:pt x="232" y="215"/>
                  <a:pt x="232" y="215"/>
                </a:cubicBezTo>
                <a:cubicBezTo>
                  <a:pt x="232" y="215"/>
                  <a:pt x="232" y="215"/>
                  <a:pt x="232" y="215"/>
                </a:cubicBezTo>
                <a:cubicBezTo>
                  <a:pt x="232" y="215"/>
                  <a:pt x="232" y="215"/>
                  <a:pt x="232" y="215"/>
                </a:cubicBezTo>
                <a:cubicBezTo>
                  <a:pt x="232" y="215"/>
                  <a:pt x="232" y="215"/>
                  <a:pt x="232" y="215"/>
                </a:cubicBezTo>
                <a:cubicBezTo>
                  <a:pt x="232" y="216"/>
                  <a:pt x="232" y="216"/>
                  <a:pt x="232" y="216"/>
                </a:cubicBezTo>
                <a:cubicBezTo>
                  <a:pt x="232" y="216"/>
                  <a:pt x="232" y="216"/>
                  <a:pt x="232" y="217"/>
                </a:cubicBezTo>
                <a:cubicBezTo>
                  <a:pt x="232" y="217"/>
                  <a:pt x="232" y="217"/>
                  <a:pt x="232" y="217"/>
                </a:cubicBezTo>
                <a:cubicBezTo>
                  <a:pt x="232" y="217"/>
                  <a:pt x="232" y="217"/>
                  <a:pt x="232" y="217"/>
                </a:cubicBezTo>
                <a:cubicBezTo>
                  <a:pt x="232" y="216"/>
                  <a:pt x="232" y="216"/>
                  <a:pt x="232" y="216"/>
                </a:cubicBezTo>
                <a:cubicBezTo>
                  <a:pt x="232" y="215"/>
                  <a:pt x="232" y="215"/>
                  <a:pt x="232" y="215"/>
                </a:cubicBezTo>
                <a:cubicBezTo>
                  <a:pt x="232" y="215"/>
                  <a:pt x="232" y="215"/>
                  <a:pt x="232" y="215"/>
                </a:cubicBezTo>
                <a:cubicBezTo>
                  <a:pt x="232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4"/>
                </a:cubicBezTo>
                <a:cubicBezTo>
                  <a:pt x="233" y="214"/>
                  <a:pt x="234" y="214"/>
                  <a:pt x="234" y="214"/>
                </a:cubicBezTo>
                <a:cubicBezTo>
                  <a:pt x="234" y="214"/>
                  <a:pt x="234" y="214"/>
                  <a:pt x="234" y="214"/>
                </a:cubicBezTo>
                <a:cubicBezTo>
                  <a:pt x="234" y="214"/>
                  <a:pt x="234" y="214"/>
                  <a:pt x="234" y="214"/>
                </a:cubicBezTo>
                <a:cubicBezTo>
                  <a:pt x="234" y="214"/>
                  <a:pt x="234" y="214"/>
                  <a:pt x="234" y="214"/>
                </a:cubicBezTo>
                <a:cubicBezTo>
                  <a:pt x="235" y="215"/>
                  <a:pt x="235" y="215"/>
                  <a:pt x="235" y="215"/>
                </a:cubicBezTo>
                <a:cubicBezTo>
                  <a:pt x="235" y="215"/>
                  <a:pt x="235" y="215"/>
                  <a:pt x="235" y="215"/>
                </a:cubicBezTo>
                <a:cubicBezTo>
                  <a:pt x="235" y="215"/>
                  <a:pt x="235" y="215"/>
                  <a:pt x="235" y="215"/>
                </a:cubicBezTo>
                <a:cubicBezTo>
                  <a:pt x="235" y="215"/>
                  <a:pt x="235" y="215"/>
                  <a:pt x="235" y="215"/>
                </a:cubicBezTo>
                <a:cubicBezTo>
                  <a:pt x="235" y="215"/>
                  <a:pt x="235" y="215"/>
                  <a:pt x="235" y="215"/>
                </a:cubicBezTo>
                <a:cubicBezTo>
                  <a:pt x="235" y="216"/>
                  <a:pt x="235" y="215"/>
                  <a:pt x="235" y="215"/>
                </a:cubicBezTo>
                <a:cubicBezTo>
                  <a:pt x="235" y="215"/>
                  <a:pt x="235" y="215"/>
                  <a:pt x="235" y="215"/>
                </a:cubicBezTo>
                <a:cubicBezTo>
                  <a:pt x="235" y="215"/>
                  <a:pt x="235" y="216"/>
                  <a:pt x="235" y="216"/>
                </a:cubicBezTo>
                <a:cubicBezTo>
                  <a:pt x="235" y="216"/>
                  <a:pt x="235" y="216"/>
                  <a:pt x="235" y="216"/>
                </a:cubicBezTo>
                <a:cubicBezTo>
                  <a:pt x="235" y="216"/>
                  <a:pt x="235" y="216"/>
                  <a:pt x="235" y="216"/>
                </a:cubicBezTo>
                <a:cubicBezTo>
                  <a:pt x="235" y="216"/>
                  <a:pt x="234" y="216"/>
                  <a:pt x="234" y="216"/>
                </a:cubicBezTo>
                <a:cubicBezTo>
                  <a:pt x="234" y="216"/>
                  <a:pt x="234" y="216"/>
                  <a:pt x="234" y="216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5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8"/>
                  <a:pt x="234" y="218"/>
                </a:cubicBezTo>
                <a:cubicBezTo>
                  <a:pt x="235" y="218"/>
                  <a:pt x="235" y="217"/>
                  <a:pt x="235" y="217"/>
                </a:cubicBezTo>
                <a:cubicBezTo>
                  <a:pt x="235" y="217"/>
                  <a:pt x="235" y="217"/>
                  <a:pt x="235" y="217"/>
                </a:cubicBezTo>
                <a:cubicBezTo>
                  <a:pt x="235" y="218"/>
                  <a:pt x="235" y="218"/>
                  <a:pt x="235" y="218"/>
                </a:cubicBezTo>
                <a:cubicBezTo>
                  <a:pt x="235" y="218"/>
                  <a:pt x="235" y="218"/>
                  <a:pt x="235" y="218"/>
                </a:cubicBezTo>
                <a:cubicBezTo>
                  <a:pt x="235" y="218"/>
                  <a:pt x="235" y="218"/>
                  <a:pt x="234" y="218"/>
                </a:cubicBezTo>
                <a:cubicBezTo>
                  <a:pt x="235" y="218"/>
                  <a:pt x="235" y="218"/>
                  <a:pt x="235" y="218"/>
                </a:cubicBezTo>
                <a:cubicBezTo>
                  <a:pt x="235" y="218"/>
                  <a:pt x="235" y="218"/>
                  <a:pt x="236" y="218"/>
                </a:cubicBezTo>
                <a:cubicBezTo>
                  <a:pt x="236" y="218"/>
                  <a:pt x="236" y="218"/>
                  <a:pt x="236" y="218"/>
                </a:cubicBezTo>
                <a:cubicBezTo>
                  <a:pt x="236" y="218"/>
                  <a:pt x="236" y="218"/>
                  <a:pt x="236" y="218"/>
                </a:cubicBezTo>
                <a:cubicBezTo>
                  <a:pt x="236" y="218"/>
                  <a:pt x="236" y="218"/>
                  <a:pt x="236" y="218"/>
                </a:cubicBezTo>
                <a:cubicBezTo>
                  <a:pt x="236" y="218"/>
                  <a:pt x="237" y="218"/>
                  <a:pt x="237" y="218"/>
                </a:cubicBezTo>
                <a:close/>
                <a:moveTo>
                  <a:pt x="226" y="217"/>
                </a:moveTo>
                <a:cubicBezTo>
                  <a:pt x="226" y="217"/>
                  <a:pt x="226" y="217"/>
                  <a:pt x="226" y="217"/>
                </a:cubicBezTo>
                <a:cubicBezTo>
                  <a:pt x="226" y="217"/>
                  <a:pt x="226" y="217"/>
                  <a:pt x="226" y="217"/>
                </a:cubicBezTo>
                <a:close/>
                <a:moveTo>
                  <a:pt x="232" y="218"/>
                </a:moveTo>
                <a:cubicBezTo>
                  <a:pt x="232" y="218"/>
                  <a:pt x="232" y="218"/>
                  <a:pt x="232" y="218"/>
                </a:cubicBezTo>
                <a:close/>
                <a:moveTo>
                  <a:pt x="234" y="217"/>
                </a:move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lose/>
                <a:moveTo>
                  <a:pt x="214" y="239"/>
                </a:moveTo>
                <a:cubicBezTo>
                  <a:pt x="214" y="239"/>
                  <a:pt x="214" y="239"/>
                  <a:pt x="214" y="239"/>
                </a:cubicBezTo>
                <a:cubicBezTo>
                  <a:pt x="214" y="239"/>
                  <a:pt x="213" y="239"/>
                  <a:pt x="213" y="239"/>
                </a:cubicBezTo>
                <a:cubicBezTo>
                  <a:pt x="213" y="239"/>
                  <a:pt x="213" y="240"/>
                  <a:pt x="213" y="240"/>
                </a:cubicBezTo>
                <a:cubicBezTo>
                  <a:pt x="213" y="240"/>
                  <a:pt x="213" y="240"/>
                  <a:pt x="213" y="240"/>
                </a:cubicBezTo>
                <a:cubicBezTo>
                  <a:pt x="213" y="240"/>
                  <a:pt x="213" y="240"/>
                  <a:pt x="213" y="240"/>
                </a:cubicBezTo>
                <a:cubicBezTo>
                  <a:pt x="213" y="240"/>
                  <a:pt x="213" y="240"/>
                  <a:pt x="213" y="240"/>
                </a:cubicBezTo>
                <a:cubicBezTo>
                  <a:pt x="213" y="240"/>
                  <a:pt x="213" y="240"/>
                  <a:pt x="213" y="241"/>
                </a:cubicBezTo>
                <a:cubicBezTo>
                  <a:pt x="213" y="241"/>
                  <a:pt x="214" y="241"/>
                  <a:pt x="214" y="241"/>
                </a:cubicBezTo>
                <a:cubicBezTo>
                  <a:pt x="214" y="240"/>
                  <a:pt x="214" y="240"/>
                  <a:pt x="214" y="240"/>
                </a:cubicBezTo>
                <a:cubicBezTo>
                  <a:pt x="214" y="240"/>
                  <a:pt x="214" y="239"/>
                  <a:pt x="214" y="239"/>
                </a:cubicBezTo>
                <a:close/>
                <a:moveTo>
                  <a:pt x="238" y="210"/>
                </a:moveTo>
                <a:cubicBezTo>
                  <a:pt x="238" y="210"/>
                  <a:pt x="238" y="210"/>
                  <a:pt x="238" y="210"/>
                </a:cubicBezTo>
                <a:cubicBezTo>
                  <a:pt x="238" y="211"/>
                  <a:pt x="238" y="211"/>
                  <a:pt x="238" y="211"/>
                </a:cubicBezTo>
                <a:cubicBezTo>
                  <a:pt x="237" y="211"/>
                  <a:pt x="237" y="211"/>
                  <a:pt x="237" y="211"/>
                </a:cubicBezTo>
                <a:cubicBezTo>
                  <a:pt x="237" y="211"/>
                  <a:pt x="237" y="211"/>
                  <a:pt x="237" y="211"/>
                </a:cubicBezTo>
                <a:cubicBezTo>
                  <a:pt x="237" y="211"/>
                  <a:pt x="237" y="211"/>
                  <a:pt x="237" y="211"/>
                </a:cubicBezTo>
                <a:cubicBezTo>
                  <a:pt x="237" y="211"/>
                  <a:pt x="237" y="211"/>
                  <a:pt x="237" y="211"/>
                </a:cubicBezTo>
                <a:cubicBezTo>
                  <a:pt x="236" y="211"/>
                  <a:pt x="236" y="211"/>
                  <a:pt x="236" y="211"/>
                </a:cubicBezTo>
                <a:cubicBezTo>
                  <a:pt x="236" y="210"/>
                  <a:pt x="236" y="210"/>
                  <a:pt x="236" y="210"/>
                </a:cubicBezTo>
                <a:cubicBezTo>
                  <a:pt x="236" y="210"/>
                  <a:pt x="236" y="210"/>
                  <a:pt x="236" y="210"/>
                </a:cubicBezTo>
                <a:cubicBezTo>
                  <a:pt x="236" y="210"/>
                  <a:pt x="236" y="210"/>
                  <a:pt x="236" y="210"/>
                </a:cubicBezTo>
                <a:cubicBezTo>
                  <a:pt x="236" y="210"/>
                  <a:pt x="236" y="210"/>
                  <a:pt x="236" y="210"/>
                </a:cubicBezTo>
                <a:cubicBezTo>
                  <a:pt x="235" y="210"/>
                  <a:pt x="235" y="211"/>
                  <a:pt x="236" y="211"/>
                </a:cubicBezTo>
                <a:cubicBezTo>
                  <a:pt x="236" y="211"/>
                  <a:pt x="236" y="211"/>
                  <a:pt x="236" y="211"/>
                </a:cubicBezTo>
                <a:cubicBezTo>
                  <a:pt x="236" y="211"/>
                  <a:pt x="236" y="211"/>
                  <a:pt x="236" y="211"/>
                </a:cubicBezTo>
                <a:cubicBezTo>
                  <a:pt x="235" y="211"/>
                  <a:pt x="235" y="211"/>
                  <a:pt x="235" y="211"/>
                </a:cubicBezTo>
                <a:cubicBezTo>
                  <a:pt x="235" y="211"/>
                  <a:pt x="235" y="211"/>
                  <a:pt x="236" y="211"/>
                </a:cubicBezTo>
                <a:cubicBezTo>
                  <a:pt x="236" y="211"/>
                  <a:pt x="236" y="212"/>
                  <a:pt x="236" y="212"/>
                </a:cubicBezTo>
                <a:cubicBezTo>
                  <a:pt x="236" y="212"/>
                  <a:pt x="235" y="212"/>
                  <a:pt x="235" y="212"/>
                </a:cubicBezTo>
                <a:cubicBezTo>
                  <a:pt x="235" y="212"/>
                  <a:pt x="235" y="212"/>
                  <a:pt x="235" y="212"/>
                </a:cubicBezTo>
                <a:cubicBezTo>
                  <a:pt x="235" y="212"/>
                  <a:pt x="235" y="212"/>
                  <a:pt x="235" y="212"/>
                </a:cubicBezTo>
                <a:cubicBezTo>
                  <a:pt x="235" y="211"/>
                  <a:pt x="235" y="211"/>
                  <a:pt x="235" y="212"/>
                </a:cubicBezTo>
                <a:cubicBezTo>
                  <a:pt x="235" y="212"/>
                  <a:pt x="235" y="212"/>
                  <a:pt x="235" y="212"/>
                </a:cubicBezTo>
                <a:cubicBezTo>
                  <a:pt x="234" y="212"/>
                  <a:pt x="234" y="212"/>
                  <a:pt x="234" y="212"/>
                </a:cubicBezTo>
                <a:cubicBezTo>
                  <a:pt x="234" y="212"/>
                  <a:pt x="234" y="212"/>
                  <a:pt x="234" y="212"/>
                </a:cubicBezTo>
                <a:cubicBezTo>
                  <a:pt x="234" y="212"/>
                  <a:pt x="234" y="212"/>
                  <a:pt x="234" y="212"/>
                </a:cubicBezTo>
                <a:cubicBezTo>
                  <a:pt x="234" y="211"/>
                  <a:pt x="234" y="211"/>
                  <a:pt x="234" y="211"/>
                </a:cubicBezTo>
                <a:cubicBezTo>
                  <a:pt x="234" y="211"/>
                  <a:pt x="234" y="211"/>
                  <a:pt x="234" y="211"/>
                </a:cubicBezTo>
                <a:cubicBezTo>
                  <a:pt x="234" y="211"/>
                  <a:pt x="234" y="211"/>
                  <a:pt x="234" y="211"/>
                </a:cubicBezTo>
                <a:cubicBezTo>
                  <a:pt x="234" y="211"/>
                  <a:pt x="234" y="211"/>
                  <a:pt x="234" y="212"/>
                </a:cubicBezTo>
                <a:cubicBezTo>
                  <a:pt x="234" y="212"/>
                  <a:pt x="233" y="212"/>
                  <a:pt x="233" y="212"/>
                </a:cubicBezTo>
                <a:cubicBezTo>
                  <a:pt x="233" y="212"/>
                  <a:pt x="233" y="212"/>
                  <a:pt x="233" y="212"/>
                </a:cubicBezTo>
                <a:cubicBezTo>
                  <a:pt x="233" y="212"/>
                  <a:pt x="233" y="212"/>
                  <a:pt x="233" y="212"/>
                </a:cubicBezTo>
                <a:cubicBezTo>
                  <a:pt x="233" y="213"/>
                  <a:pt x="233" y="213"/>
                  <a:pt x="233" y="212"/>
                </a:cubicBezTo>
                <a:cubicBezTo>
                  <a:pt x="233" y="212"/>
                  <a:pt x="233" y="212"/>
                  <a:pt x="233" y="212"/>
                </a:cubicBezTo>
                <a:cubicBezTo>
                  <a:pt x="232" y="212"/>
                  <a:pt x="232" y="212"/>
                  <a:pt x="232" y="212"/>
                </a:cubicBezTo>
                <a:cubicBezTo>
                  <a:pt x="232" y="212"/>
                  <a:pt x="232" y="213"/>
                  <a:pt x="233" y="213"/>
                </a:cubicBezTo>
                <a:cubicBezTo>
                  <a:pt x="233" y="213"/>
                  <a:pt x="233" y="213"/>
                  <a:pt x="232" y="213"/>
                </a:cubicBezTo>
                <a:cubicBezTo>
                  <a:pt x="232" y="213"/>
                  <a:pt x="232" y="213"/>
                  <a:pt x="232" y="213"/>
                </a:cubicBezTo>
                <a:cubicBezTo>
                  <a:pt x="232" y="213"/>
                  <a:pt x="231" y="213"/>
                  <a:pt x="231" y="213"/>
                </a:cubicBezTo>
                <a:cubicBezTo>
                  <a:pt x="231" y="212"/>
                  <a:pt x="231" y="212"/>
                  <a:pt x="231" y="212"/>
                </a:cubicBezTo>
                <a:cubicBezTo>
                  <a:pt x="231" y="212"/>
                  <a:pt x="231" y="212"/>
                  <a:pt x="231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1"/>
                  <a:pt x="230" y="211"/>
                  <a:pt x="230" y="211"/>
                </a:cubicBezTo>
                <a:cubicBezTo>
                  <a:pt x="229" y="211"/>
                  <a:pt x="230" y="211"/>
                  <a:pt x="230" y="211"/>
                </a:cubicBezTo>
                <a:cubicBezTo>
                  <a:pt x="230" y="211"/>
                  <a:pt x="230" y="211"/>
                  <a:pt x="230" y="210"/>
                </a:cubicBezTo>
                <a:cubicBezTo>
                  <a:pt x="230" y="210"/>
                  <a:pt x="230" y="210"/>
                  <a:pt x="230" y="211"/>
                </a:cubicBezTo>
                <a:cubicBezTo>
                  <a:pt x="230" y="211"/>
                  <a:pt x="230" y="211"/>
                  <a:pt x="230" y="211"/>
                </a:cubicBezTo>
                <a:cubicBezTo>
                  <a:pt x="230" y="211"/>
                  <a:pt x="231" y="211"/>
                  <a:pt x="231" y="211"/>
                </a:cubicBezTo>
                <a:cubicBezTo>
                  <a:pt x="231" y="211"/>
                  <a:pt x="231" y="211"/>
                  <a:pt x="231" y="211"/>
                </a:cubicBezTo>
                <a:cubicBezTo>
                  <a:pt x="231" y="211"/>
                  <a:pt x="231" y="211"/>
                  <a:pt x="231" y="211"/>
                </a:cubicBezTo>
                <a:cubicBezTo>
                  <a:pt x="231" y="211"/>
                  <a:pt x="231" y="211"/>
                  <a:pt x="231" y="211"/>
                </a:cubicBezTo>
                <a:cubicBezTo>
                  <a:pt x="231" y="211"/>
                  <a:pt x="231" y="211"/>
                  <a:pt x="231" y="211"/>
                </a:cubicBezTo>
                <a:cubicBezTo>
                  <a:pt x="231" y="211"/>
                  <a:pt x="231" y="211"/>
                  <a:pt x="231" y="211"/>
                </a:cubicBezTo>
                <a:cubicBezTo>
                  <a:pt x="231" y="211"/>
                  <a:pt x="232" y="211"/>
                  <a:pt x="231" y="211"/>
                </a:cubicBezTo>
                <a:cubicBezTo>
                  <a:pt x="231" y="211"/>
                  <a:pt x="231" y="211"/>
                  <a:pt x="231" y="211"/>
                </a:cubicBezTo>
                <a:cubicBezTo>
                  <a:pt x="231" y="211"/>
                  <a:pt x="231" y="210"/>
                  <a:pt x="231" y="210"/>
                </a:cubicBezTo>
                <a:cubicBezTo>
                  <a:pt x="231" y="210"/>
                  <a:pt x="231" y="210"/>
                  <a:pt x="231" y="210"/>
                </a:cubicBezTo>
                <a:cubicBezTo>
                  <a:pt x="230" y="210"/>
                  <a:pt x="230" y="210"/>
                  <a:pt x="231" y="210"/>
                </a:cubicBezTo>
                <a:cubicBezTo>
                  <a:pt x="231" y="209"/>
                  <a:pt x="231" y="209"/>
                  <a:pt x="231" y="209"/>
                </a:cubicBezTo>
                <a:cubicBezTo>
                  <a:pt x="231" y="210"/>
                  <a:pt x="231" y="210"/>
                  <a:pt x="232" y="210"/>
                </a:cubicBezTo>
                <a:cubicBezTo>
                  <a:pt x="232" y="210"/>
                  <a:pt x="232" y="210"/>
                  <a:pt x="232" y="210"/>
                </a:cubicBezTo>
                <a:cubicBezTo>
                  <a:pt x="232" y="209"/>
                  <a:pt x="232" y="209"/>
                  <a:pt x="232" y="210"/>
                </a:cubicBezTo>
                <a:cubicBezTo>
                  <a:pt x="232" y="210"/>
                  <a:pt x="233" y="210"/>
                  <a:pt x="233" y="210"/>
                </a:cubicBezTo>
                <a:cubicBezTo>
                  <a:pt x="233" y="210"/>
                  <a:pt x="233" y="210"/>
                  <a:pt x="233" y="210"/>
                </a:cubicBezTo>
                <a:cubicBezTo>
                  <a:pt x="232" y="209"/>
                  <a:pt x="233" y="209"/>
                  <a:pt x="232" y="209"/>
                </a:cubicBezTo>
                <a:cubicBezTo>
                  <a:pt x="232" y="209"/>
                  <a:pt x="232" y="209"/>
                  <a:pt x="232" y="209"/>
                </a:cubicBezTo>
                <a:cubicBezTo>
                  <a:pt x="232" y="209"/>
                  <a:pt x="232" y="209"/>
                  <a:pt x="232" y="209"/>
                </a:cubicBezTo>
                <a:cubicBezTo>
                  <a:pt x="232" y="209"/>
                  <a:pt x="233" y="209"/>
                  <a:pt x="233" y="209"/>
                </a:cubicBezTo>
                <a:cubicBezTo>
                  <a:pt x="233" y="209"/>
                  <a:pt x="233" y="209"/>
                  <a:pt x="233" y="209"/>
                </a:cubicBezTo>
                <a:cubicBezTo>
                  <a:pt x="233" y="208"/>
                  <a:pt x="232" y="208"/>
                  <a:pt x="232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3" y="208"/>
                  <a:pt x="233" y="207"/>
                  <a:pt x="233" y="207"/>
                </a:cubicBezTo>
                <a:cubicBezTo>
                  <a:pt x="233" y="208"/>
                  <a:pt x="233" y="208"/>
                  <a:pt x="233" y="208"/>
                </a:cubicBezTo>
                <a:cubicBezTo>
                  <a:pt x="233" y="208"/>
                  <a:pt x="233" y="208"/>
                  <a:pt x="233" y="207"/>
                </a:cubicBezTo>
                <a:cubicBezTo>
                  <a:pt x="233" y="207"/>
                  <a:pt x="233" y="207"/>
                  <a:pt x="233" y="207"/>
                </a:cubicBezTo>
                <a:cubicBezTo>
                  <a:pt x="233" y="207"/>
                  <a:pt x="233" y="207"/>
                  <a:pt x="233" y="207"/>
                </a:cubicBezTo>
                <a:cubicBezTo>
                  <a:pt x="233" y="207"/>
                  <a:pt x="234" y="207"/>
                  <a:pt x="234" y="207"/>
                </a:cubicBezTo>
                <a:cubicBezTo>
                  <a:pt x="234" y="207"/>
                  <a:pt x="234" y="207"/>
                  <a:pt x="234" y="207"/>
                </a:cubicBezTo>
                <a:cubicBezTo>
                  <a:pt x="234" y="207"/>
                  <a:pt x="234" y="207"/>
                  <a:pt x="234" y="207"/>
                </a:cubicBezTo>
                <a:cubicBezTo>
                  <a:pt x="234" y="207"/>
                  <a:pt x="234" y="207"/>
                  <a:pt x="234" y="207"/>
                </a:cubicBezTo>
                <a:cubicBezTo>
                  <a:pt x="234" y="207"/>
                  <a:pt x="234" y="208"/>
                  <a:pt x="234" y="208"/>
                </a:cubicBezTo>
                <a:cubicBezTo>
                  <a:pt x="234" y="208"/>
                  <a:pt x="234" y="208"/>
                  <a:pt x="234" y="208"/>
                </a:cubicBezTo>
                <a:cubicBezTo>
                  <a:pt x="235" y="208"/>
                  <a:pt x="235" y="208"/>
                  <a:pt x="234" y="208"/>
                </a:cubicBezTo>
                <a:cubicBezTo>
                  <a:pt x="234" y="208"/>
                  <a:pt x="234" y="209"/>
                  <a:pt x="234" y="209"/>
                </a:cubicBezTo>
                <a:cubicBezTo>
                  <a:pt x="234" y="209"/>
                  <a:pt x="234" y="209"/>
                  <a:pt x="234" y="209"/>
                </a:cubicBezTo>
                <a:cubicBezTo>
                  <a:pt x="235" y="209"/>
                  <a:pt x="235" y="209"/>
                  <a:pt x="235" y="209"/>
                </a:cubicBezTo>
                <a:cubicBezTo>
                  <a:pt x="235" y="209"/>
                  <a:pt x="235" y="209"/>
                  <a:pt x="235" y="209"/>
                </a:cubicBezTo>
                <a:cubicBezTo>
                  <a:pt x="235" y="209"/>
                  <a:pt x="235" y="209"/>
                  <a:pt x="235" y="209"/>
                </a:cubicBezTo>
                <a:cubicBezTo>
                  <a:pt x="235" y="209"/>
                  <a:pt x="235" y="209"/>
                  <a:pt x="235" y="209"/>
                </a:cubicBezTo>
                <a:cubicBezTo>
                  <a:pt x="235" y="209"/>
                  <a:pt x="235" y="208"/>
                  <a:pt x="235" y="208"/>
                </a:cubicBezTo>
                <a:cubicBezTo>
                  <a:pt x="235" y="208"/>
                  <a:pt x="235" y="208"/>
                  <a:pt x="235" y="208"/>
                </a:cubicBezTo>
                <a:cubicBezTo>
                  <a:pt x="235" y="208"/>
                  <a:pt x="235" y="208"/>
                  <a:pt x="235" y="208"/>
                </a:cubicBezTo>
                <a:cubicBezTo>
                  <a:pt x="235" y="208"/>
                  <a:pt x="235" y="208"/>
                  <a:pt x="235" y="208"/>
                </a:cubicBezTo>
                <a:cubicBezTo>
                  <a:pt x="236" y="208"/>
                  <a:pt x="236" y="208"/>
                  <a:pt x="236" y="208"/>
                </a:cubicBezTo>
                <a:cubicBezTo>
                  <a:pt x="236" y="208"/>
                  <a:pt x="236" y="208"/>
                  <a:pt x="236" y="208"/>
                </a:cubicBezTo>
                <a:cubicBezTo>
                  <a:pt x="236" y="208"/>
                  <a:pt x="236" y="208"/>
                  <a:pt x="236" y="208"/>
                </a:cubicBezTo>
                <a:cubicBezTo>
                  <a:pt x="236" y="208"/>
                  <a:pt x="236" y="208"/>
                  <a:pt x="236" y="208"/>
                </a:cubicBezTo>
                <a:cubicBezTo>
                  <a:pt x="236" y="208"/>
                  <a:pt x="236" y="209"/>
                  <a:pt x="236" y="209"/>
                </a:cubicBezTo>
                <a:cubicBezTo>
                  <a:pt x="236" y="209"/>
                  <a:pt x="236" y="209"/>
                  <a:pt x="236" y="209"/>
                </a:cubicBezTo>
                <a:cubicBezTo>
                  <a:pt x="236" y="209"/>
                  <a:pt x="236" y="209"/>
                  <a:pt x="236" y="209"/>
                </a:cubicBezTo>
                <a:cubicBezTo>
                  <a:pt x="236" y="208"/>
                  <a:pt x="237" y="208"/>
                  <a:pt x="237" y="208"/>
                </a:cubicBezTo>
                <a:cubicBezTo>
                  <a:pt x="237" y="209"/>
                  <a:pt x="237" y="209"/>
                  <a:pt x="237" y="209"/>
                </a:cubicBezTo>
                <a:cubicBezTo>
                  <a:pt x="237" y="209"/>
                  <a:pt x="237" y="209"/>
                  <a:pt x="237" y="209"/>
                </a:cubicBezTo>
                <a:cubicBezTo>
                  <a:pt x="237" y="209"/>
                  <a:pt x="237" y="210"/>
                  <a:pt x="237" y="210"/>
                </a:cubicBezTo>
                <a:cubicBezTo>
                  <a:pt x="237" y="210"/>
                  <a:pt x="237" y="210"/>
                  <a:pt x="237" y="210"/>
                </a:cubicBezTo>
                <a:cubicBezTo>
                  <a:pt x="237" y="210"/>
                  <a:pt x="237" y="210"/>
                  <a:pt x="237" y="210"/>
                </a:cubicBezTo>
                <a:cubicBezTo>
                  <a:pt x="237" y="210"/>
                  <a:pt x="237" y="210"/>
                  <a:pt x="237" y="210"/>
                </a:cubicBezTo>
                <a:cubicBezTo>
                  <a:pt x="237" y="210"/>
                  <a:pt x="237" y="210"/>
                  <a:pt x="237" y="209"/>
                </a:cubicBezTo>
                <a:cubicBezTo>
                  <a:pt x="237" y="209"/>
                  <a:pt x="237" y="210"/>
                  <a:pt x="237" y="210"/>
                </a:cubicBezTo>
                <a:cubicBezTo>
                  <a:pt x="237" y="210"/>
                  <a:pt x="237" y="209"/>
                  <a:pt x="237" y="209"/>
                </a:cubicBezTo>
                <a:cubicBezTo>
                  <a:pt x="238" y="209"/>
                  <a:pt x="238" y="209"/>
                  <a:pt x="238" y="209"/>
                </a:cubicBezTo>
                <a:cubicBezTo>
                  <a:pt x="238" y="209"/>
                  <a:pt x="238" y="210"/>
                  <a:pt x="238" y="210"/>
                </a:cubicBezTo>
                <a:close/>
                <a:moveTo>
                  <a:pt x="228" y="214"/>
                </a:moveTo>
                <a:cubicBezTo>
                  <a:pt x="228" y="215"/>
                  <a:pt x="228" y="215"/>
                  <a:pt x="228" y="215"/>
                </a:cubicBezTo>
                <a:cubicBezTo>
                  <a:pt x="228" y="215"/>
                  <a:pt x="228" y="215"/>
                  <a:pt x="229" y="215"/>
                </a:cubicBezTo>
                <a:cubicBezTo>
                  <a:pt x="229" y="215"/>
                  <a:pt x="229" y="215"/>
                  <a:pt x="229" y="215"/>
                </a:cubicBezTo>
                <a:cubicBezTo>
                  <a:pt x="229" y="215"/>
                  <a:pt x="229" y="215"/>
                  <a:pt x="229" y="215"/>
                </a:cubicBezTo>
                <a:cubicBezTo>
                  <a:pt x="229" y="215"/>
                  <a:pt x="229" y="216"/>
                  <a:pt x="229" y="216"/>
                </a:cubicBezTo>
                <a:cubicBezTo>
                  <a:pt x="229" y="216"/>
                  <a:pt x="229" y="216"/>
                  <a:pt x="230" y="216"/>
                </a:cubicBezTo>
                <a:cubicBezTo>
                  <a:pt x="230" y="216"/>
                  <a:pt x="230" y="216"/>
                  <a:pt x="230" y="215"/>
                </a:cubicBezTo>
                <a:cubicBezTo>
                  <a:pt x="229" y="215"/>
                  <a:pt x="229" y="215"/>
                  <a:pt x="229" y="215"/>
                </a:cubicBezTo>
                <a:cubicBezTo>
                  <a:pt x="229" y="215"/>
                  <a:pt x="229" y="215"/>
                  <a:pt x="229" y="215"/>
                </a:cubicBezTo>
                <a:cubicBezTo>
                  <a:pt x="229" y="215"/>
                  <a:pt x="229" y="214"/>
                  <a:pt x="229" y="214"/>
                </a:cubicBezTo>
                <a:cubicBezTo>
                  <a:pt x="229" y="214"/>
                  <a:pt x="229" y="214"/>
                  <a:pt x="229" y="214"/>
                </a:cubicBezTo>
                <a:cubicBezTo>
                  <a:pt x="228" y="214"/>
                  <a:pt x="228" y="214"/>
                  <a:pt x="228" y="214"/>
                </a:cubicBezTo>
                <a:cubicBezTo>
                  <a:pt x="228" y="214"/>
                  <a:pt x="228" y="214"/>
                  <a:pt x="228" y="214"/>
                </a:cubicBezTo>
                <a:cubicBezTo>
                  <a:pt x="227" y="214"/>
                  <a:pt x="227" y="214"/>
                  <a:pt x="228" y="214"/>
                </a:cubicBezTo>
                <a:close/>
                <a:moveTo>
                  <a:pt x="225" y="231"/>
                </a:moveTo>
                <a:cubicBezTo>
                  <a:pt x="225" y="231"/>
                  <a:pt x="225" y="231"/>
                  <a:pt x="225" y="231"/>
                </a:cubicBezTo>
                <a:cubicBezTo>
                  <a:pt x="225" y="231"/>
                  <a:pt x="225" y="231"/>
                  <a:pt x="225" y="231"/>
                </a:cubicBezTo>
                <a:cubicBezTo>
                  <a:pt x="225" y="231"/>
                  <a:pt x="225" y="231"/>
                  <a:pt x="224" y="231"/>
                </a:cubicBezTo>
                <a:cubicBezTo>
                  <a:pt x="224" y="231"/>
                  <a:pt x="224" y="231"/>
                  <a:pt x="224" y="231"/>
                </a:cubicBezTo>
                <a:cubicBezTo>
                  <a:pt x="224" y="231"/>
                  <a:pt x="224" y="231"/>
                  <a:pt x="224" y="232"/>
                </a:cubicBezTo>
                <a:cubicBezTo>
                  <a:pt x="223" y="232"/>
                  <a:pt x="223" y="232"/>
                  <a:pt x="224" y="232"/>
                </a:cubicBezTo>
                <a:cubicBezTo>
                  <a:pt x="224" y="232"/>
                  <a:pt x="224" y="232"/>
                  <a:pt x="224" y="232"/>
                </a:cubicBezTo>
                <a:cubicBezTo>
                  <a:pt x="225" y="232"/>
                  <a:pt x="225" y="231"/>
                  <a:pt x="225" y="231"/>
                </a:cubicBezTo>
                <a:cubicBezTo>
                  <a:pt x="225" y="231"/>
                  <a:pt x="225" y="231"/>
                  <a:pt x="225" y="231"/>
                </a:cubicBezTo>
                <a:close/>
                <a:moveTo>
                  <a:pt x="228" y="212"/>
                </a:moveTo>
                <a:cubicBezTo>
                  <a:pt x="229" y="212"/>
                  <a:pt x="229" y="212"/>
                  <a:pt x="229" y="211"/>
                </a:cubicBezTo>
                <a:cubicBezTo>
                  <a:pt x="229" y="211"/>
                  <a:pt x="229" y="211"/>
                  <a:pt x="229" y="211"/>
                </a:cubicBezTo>
                <a:cubicBezTo>
                  <a:pt x="229" y="211"/>
                  <a:pt x="229" y="211"/>
                  <a:pt x="229" y="211"/>
                </a:cubicBezTo>
                <a:cubicBezTo>
                  <a:pt x="229" y="212"/>
                  <a:pt x="229" y="212"/>
                  <a:pt x="230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2"/>
                  <a:pt x="230" y="212"/>
                  <a:pt x="231" y="213"/>
                </a:cubicBezTo>
                <a:cubicBezTo>
                  <a:pt x="231" y="213"/>
                  <a:pt x="231" y="213"/>
                  <a:pt x="231" y="213"/>
                </a:cubicBezTo>
                <a:cubicBezTo>
                  <a:pt x="231" y="213"/>
                  <a:pt x="231" y="213"/>
                  <a:pt x="231" y="213"/>
                </a:cubicBezTo>
                <a:cubicBezTo>
                  <a:pt x="231" y="213"/>
                  <a:pt x="232" y="213"/>
                  <a:pt x="232" y="213"/>
                </a:cubicBezTo>
                <a:cubicBezTo>
                  <a:pt x="232" y="213"/>
                  <a:pt x="231" y="213"/>
                  <a:pt x="231" y="213"/>
                </a:cubicBezTo>
                <a:cubicBezTo>
                  <a:pt x="231" y="214"/>
                  <a:pt x="231" y="213"/>
                  <a:pt x="231" y="213"/>
                </a:cubicBezTo>
                <a:cubicBezTo>
                  <a:pt x="231" y="213"/>
                  <a:pt x="230" y="213"/>
                  <a:pt x="230" y="213"/>
                </a:cubicBezTo>
                <a:cubicBezTo>
                  <a:pt x="230" y="213"/>
                  <a:pt x="230" y="213"/>
                  <a:pt x="230" y="213"/>
                </a:cubicBezTo>
                <a:cubicBezTo>
                  <a:pt x="230" y="213"/>
                  <a:pt x="230" y="213"/>
                  <a:pt x="229" y="213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3"/>
                  <a:pt x="229" y="213"/>
                  <a:pt x="229" y="213"/>
                </a:cubicBezTo>
                <a:cubicBezTo>
                  <a:pt x="229" y="213"/>
                  <a:pt x="229" y="213"/>
                  <a:pt x="229" y="213"/>
                </a:cubicBezTo>
                <a:cubicBezTo>
                  <a:pt x="228" y="212"/>
                  <a:pt x="228" y="212"/>
                  <a:pt x="228" y="212"/>
                </a:cubicBezTo>
                <a:close/>
                <a:moveTo>
                  <a:pt x="239" y="210"/>
                </a:moveTo>
                <a:cubicBezTo>
                  <a:pt x="239" y="210"/>
                  <a:pt x="239" y="210"/>
                  <a:pt x="239" y="210"/>
                </a:cubicBezTo>
                <a:cubicBezTo>
                  <a:pt x="239" y="210"/>
                  <a:pt x="239" y="210"/>
                  <a:pt x="239" y="210"/>
                </a:cubicBezTo>
                <a:cubicBezTo>
                  <a:pt x="239" y="210"/>
                  <a:pt x="239" y="210"/>
                  <a:pt x="238" y="210"/>
                </a:cubicBezTo>
                <a:cubicBezTo>
                  <a:pt x="238" y="210"/>
                  <a:pt x="238" y="211"/>
                  <a:pt x="238" y="211"/>
                </a:cubicBezTo>
                <a:cubicBezTo>
                  <a:pt x="238" y="211"/>
                  <a:pt x="238" y="211"/>
                  <a:pt x="238" y="211"/>
                </a:cubicBezTo>
                <a:cubicBezTo>
                  <a:pt x="238" y="211"/>
                  <a:pt x="239" y="211"/>
                  <a:pt x="239" y="211"/>
                </a:cubicBezTo>
                <a:cubicBezTo>
                  <a:pt x="239" y="211"/>
                  <a:pt x="239" y="211"/>
                  <a:pt x="239" y="211"/>
                </a:cubicBezTo>
                <a:cubicBezTo>
                  <a:pt x="239" y="211"/>
                  <a:pt x="239" y="210"/>
                  <a:pt x="239" y="210"/>
                </a:cubicBezTo>
                <a:close/>
                <a:moveTo>
                  <a:pt x="233" y="214"/>
                </a:moveTo>
                <a:cubicBezTo>
                  <a:pt x="233" y="214"/>
                  <a:pt x="233" y="214"/>
                  <a:pt x="233" y="214"/>
                </a:cubicBezTo>
                <a:cubicBezTo>
                  <a:pt x="233" y="213"/>
                  <a:pt x="233" y="213"/>
                  <a:pt x="233" y="213"/>
                </a:cubicBezTo>
                <a:cubicBezTo>
                  <a:pt x="232" y="213"/>
                  <a:pt x="232" y="213"/>
                  <a:pt x="232" y="214"/>
                </a:cubicBezTo>
                <a:cubicBezTo>
                  <a:pt x="232" y="214"/>
                  <a:pt x="232" y="214"/>
                  <a:pt x="232" y="214"/>
                </a:cubicBezTo>
                <a:cubicBezTo>
                  <a:pt x="232" y="214"/>
                  <a:pt x="232" y="214"/>
                  <a:pt x="232" y="214"/>
                </a:cubicBezTo>
                <a:cubicBezTo>
                  <a:pt x="233" y="214"/>
                  <a:pt x="233" y="214"/>
                  <a:pt x="233" y="214"/>
                </a:cubicBezTo>
                <a:close/>
                <a:moveTo>
                  <a:pt x="235" y="214"/>
                </a:moveTo>
                <a:cubicBezTo>
                  <a:pt x="235" y="214"/>
                  <a:pt x="235" y="214"/>
                  <a:pt x="235" y="214"/>
                </a:cubicBezTo>
                <a:cubicBezTo>
                  <a:pt x="235" y="214"/>
                  <a:pt x="234" y="214"/>
                  <a:pt x="234" y="214"/>
                </a:cubicBezTo>
                <a:cubicBezTo>
                  <a:pt x="234" y="214"/>
                  <a:pt x="234" y="214"/>
                  <a:pt x="235" y="214"/>
                </a:cubicBezTo>
                <a:cubicBezTo>
                  <a:pt x="235" y="214"/>
                  <a:pt x="235" y="214"/>
                  <a:pt x="235" y="214"/>
                </a:cubicBezTo>
                <a:cubicBezTo>
                  <a:pt x="235" y="214"/>
                  <a:pt x="235" y="214"/>
                  <a:pt x="235" y="214"/>
                </a:cubicBezTo>
                <a:cubicBezTo>
                  <a:pt x="235" y="214"/>
                  <a:pt x="235" y="214"/>
                  <a:pt x="235" y="214"/>
                </a:cubicBezTo>
                <a:cubicBezTo>
                  <a:pt x="235" y="215"/>
                  <a:pt x="235" y="215"/>
                  <a:pt x="235" y="214"/>
                </a:cubicBezTo>
                <a:cubicBezTo>
                  <a:pt x="235" y="214"/>
                  <a:pt x="235" y="214"/>
                  <a:pt x="235" y="214"/>
                </a:cubicBezTo>
                <a:cubicBezTo>
                  <a:pt x="235" y="214"/>
                  <a:pt x="235" y="214"/>
                  <a:pt x="235" y="214"/>
                </a:cubicBezTo>
                <a:cubicBezTo>
                  <a:pt x="235" y="214"/>
                  <a:pt x="235" y="214"/>
                  <a:pt x="235" y="214"/>
                </a:cubicBezTo>
                <a:close/>
                <a:moveTo>
                  <a:pt x="225" y="220"/>
                </a:moveTo>
                <a:cubicBezTo>
                  <a:pt x="225" y="220"/>
                  <a:pt x="225" y="219"/>
                  <a:pt x="225" y="219"/>
                </a:cubicBezTo>
                <a:cubicBezTo>
                  <a:pt x="225" y="219"/>
                  <a:pt x="225" y="219"/>
                  <a:pt x="225" y="219"/>
                </a:cubicBezTo>
                <a:cubicBezTo>
                  <a:pt x="225" y="219"/>
                  <a:pt x="225" y="220"/>
                  <a:pt x="225" y="220"/>
                </a:cubicBezTo>
                <a:cubicBezTo>
                  <a:pt x="225" y="220"/>
                  <a:pt x="225" y="220"/>
                  <a:pt x="225" y="220"/>
                </a:cubicBezTo>
                <a:close/>
                <a:moveTo>
                  <a:pt x="232" y="209"/>
                </a:moveTo>
                <a:cubicBezTo>
                  <a:pt x="232" y="209"/>
                  <a:pt x="232" y="209"/>
                  <a:pt x="232" y="209"/>
                </a:cubicBezTo>
                <a:cubicBezTo>
                  <a:pt x="232" y="209"/>
                  <a:pt x="232" y="210"/>
                  <a:pt x="232" y="209"/>
                </a:cubicBezTo>
                <a:cubicBezTo>
                  <a:pt x="232" y="209"/>
                  <a:pt x="232" y="209"/>
                  <a:pt x="232" y="209"/>
                </a:cubicBezTo>
                <a:cubicBezTo>
                  <a:pt x="232" y="209"/>
                  <a:pt x="232" y="209"/>
                  <a:pt x="232" y="209"/>
                </a:cubicBezTo>
                <a:cubicBezTo>
                  <a:pt x="232" y="209"/>
                  <a:pt x="232" y="209"/>
                  <a:pt x="232" y="209"/>
                </a:cubicBezTo>
                <a:cubicBezTo>
                  <a:pt x="232" y="209"/>
                  <a:pt x="232" y="209"/>
                  <a:pt x="231" y="209"/>
                </a:cubicBezTo>
                <a:cubicBezTo>
                  <a:pt x="231" y="209"/>
                  <a:pt x="231" y="209"/>
                  <a:pt x="231" y="209"/>
                </a:cubicBezTo>
                <a:cubicBezTo>
                  <a:pt x="231" y="209"/>
                  <a:pt x="231" y="209"/>
                  <a:pt x="232" y="209"/>
                </a:cubicBezTo>
                <a:close/>
                <a:moveTo>
                  <a:pt x="224" y="229"/>
                </a:moveTo>
                <a:cubicBezTo>
                  <a:pt x="224" y="229"/>
                  <a:pt x="224" y="229"/>
                  <a:pt x="224" y="229"/>
                </a:cubicBezTo>
                <a:cubicBezTo>
                  <a:pt x="224" y="229"/>
                  <a:pt x="224" y="229"/>
                  <a:pt x="224" y="229"/>
                </a:cubicBezTo>
                <a:cubicBezTo>
                  <a:pt x="224" y="229"/>
                  <a:pt x="224" y="229"/>
                  <a:pt x="224" y="229"/>
                </a:cubicBezTo>
                <a:cubicBezTo>
                  <a:pt x="224" y="229"/>
                  <a:pt x="224" y="229"/>
                  <a:pt x="224" y="229"/>
                </a:cubicBezTo>
                <a:cubicBezTo>
                  <a:pt x="224" y="230"/>
                  <a:pt x="224" y="230"/>
                  <a:pt x="224" y="229"/>
                </a:cubicBezTo>
                <a:close/>
                <a:moveTo>
                  <a:pt x="221" y="231"/>
                </a:moveTo>
                <a:cubicBezTo>
                  <a:pt x="221" y="231"/>
                  <a:pt x="221" y="231"/>
                  <a:pt x="221" y="231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22" y="231"/>
                  <a:pt x="222" y="231"/>
                  <a:pt x="222" y="231"/>
                </a:cubicBezTo>
                <a:cubicBezTo>
                  <a:pt x="222" y="231"/>
                  <a:pt x="221" y="231"/>
                  <a:pt x="221" y="231"/>
                </a:cubicBezTo>
                <a:close/>
                <a:moveTo>
                  <a:pt x="227" y="227"/>
                </a:moveTo>
                <a:cubicBezTo>
                  <a:pt x="227" y="227"/>
                  <a:pt x="227" y="227"/>
                  <a:pt x="227" y="227"/>
                </a:cubicBezTo>
                <a:cubicBezTo>
                  <a:pt x="227" y="227"/>
                  <a:pt x="227" y="227"/>
                  <a:pt x="227" y="227"/>
                </a:cubicBezTo>
                <a:cubicBezTo>
                  <a:pt x="227" y="227"/>
                  <a:pt x="227" y="227"/>
                  <a:pt x="227" y="227"/>
                </a:cubicBezTo>
                <a:cubicBezTo>
                  <a:pt x="227" y="227"/>
                  <a:pt x="227" y="227"/>
                  <a:pt x="227" y="227"/>
                </a:cubicBezTo>
                <a:cubicBezTo>
                  <a:pt x="227" y="227"/>
                  <a:pt x="227" y="227"/>
                  <a:pt x="227" y="227"/>
                </a:cubicBezTo>
                <a:close/>
                <a:moveTo>
                  <a:pt x="223" y="227"/>
                </a:moveTo>
                <a:cubicBezTo>
                  <a:pt x="223" y="227"/>
                  <a:pt x="222" y="227"/>
                  <a:pt x="222" y="227"/>
                </a:cubicBezTo>
                <a:cubicBezTo>
                  <a:pt x="222" y="227"/>
                  <a:pt x="223" y="227"/>
                  <a:pt x="223" y="227"/>
                </a:cubicBezTo>
                <a:close/>
                <a:moveTo>
                  <a:pt x="236" y="221"/>
                </a:moveTo>
                <a:cubicBezTo>
                  <a:pt x="236" y="221"/>
                  <a:pt x="236" y="221"/>
                  <a:pt x="236" y="221"/>
                </a:cubicBezTo>
                <a:cubicBezTo>
                  <a:pt x="236" y="221"/>
                  <a:pt x="236" y="221"/>
                  <a:pt x="236" y="221"/>
                </a:cubicBezTo>
                <a:cubicBezTo>
                  <a:pt x="236" y="221"/>
                  <a:pt x="236" y="221"/>
                  <a:pt x="236" y="221"/>
                </a:cubicBezTo>
                <a:cubicBezTo>
                  <a:pt x="236" y="221"/>
                  <a:pt x="236" y="221"/>
                  <a:pt x="236" y="221"/>
                </a:cubicBezTo>
                <a:close/>
                <a:moveTo>
                  <a:pt x="235" y="216"/>
                </a:moveTo>
                <a:cubicBezTo>
                  <a:pt x="236" y="216"/>
                  <a:pt x="236" y="216"/>
                  <a:pt x="236" y="216"/>
                </a:cubicBezTo>
                <a:cubicBezTo>
                  <a:pt x="236" y="216"/>
                  <a:pt x="235" y="216"/>
                  <a:pt x="235" y="216"/>
                </a:cubicBezTo>
                <a:cubicBezTo>
                  <a:pt x="235" y="216"/>
                  <a:pt x="235" y="216"/>
                  <a:pt x="235" y="216"/>
                </a:cubicBezTo>
                <a:cubicBezTo>
                  <a:pt x="235" y="216"/>
                  <a:pt x="235" y="216"/>
                  <a:pt x="235" y="216"/>
                </a:cubicBezTo>
                <a:close/>
                <a:moveTo>
                  <a:pt x="221" y="231"/>
                </a:moveTo>
                <a:cubicBezTo>
                  <a:pt x="221" y="231"/>
                  <a:pt x="221" y="231"/>
                  <a:pt x="221" y="231"/>
                </a:cubicBezTo>
                <a:cubicBezTo>
                  <a:pt x="221" y="231"/>
                  <a:pt x="221" y="230"/>
                  <a:pt x="221" y="231"/>
                </a:cubicBezTo>
                <a:close/>
                <a:moveTo>
                  <a:pt x="221" y="231"/>
                </a:moveTo>
                <a:cubicBezTo>
                  <a:pt x="221" y="231"/>
                  <a:pt x="221" y="231"/>
                  <a:pt x="221" y="231"/>
                </a:cubicBezTo>
                <a:cubicBezTo>
                  <a:pt x="221" y="231"/>
                  <a:pt x="221" y="231"/>
                  <a:pt x="221" y="231"/>
                </a:cubicBezTo>
                <a:close/>
                <a:moveTo>
                  <a:pt x="222" y="227"/>
                </a:move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lose/>
                <a:moveTo>
                  <a:pt x="222" y="227"/>
                </a:move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lose/>
                <a:moveTo>
                  <a:pt x="161" y="253"/>
                </a:moveTo>
                <a:cubicBezTo>
                  <a:pt x="162" y="253"/>
                  <a:pt x="162" y="253"/>
                  <a:pt x="162" y="253"/>
                </a:cubicBezTo>
                <a:cubicBezTo>
                  <a:pt x="162" y="253"/>
                  <a:pt x="163" y="253"/>
                  <a:pt x="164" y="253"/>
                </a:cubicBezTo>
                <a:cubicBezTo>
                  <a:pt x="164" y="253"/>
                  <a:pt x="163" y="253"/>
                  <a:pt x="163" y="252"/>
                </a:cubicBezTo>
                <a:cubicBezTo>
                  <a:pt x="163" y="252"/>
                  <a:pt x="162" y="252"/>
                  <a:pt x="162" y="252"/>
                </a:cubicBezTo>
                <a:cubicBezTo>
                  <a:pt x="162" y="252"/>
                  <a:pt x="161" y="252"/>
                  <a:pt x="161" y="252"/>
                </a:cubicBezTo>
                <a:cubicBezTo>
                  <a:pt x="161" y="252"/>
                  <a:pt x="161" y="251"/>
                  <a:pt x="161" y="251"/>
                </a:cubicBezTo>
                <a:cubicBezTo>
                  <a:pt x="161" y="250"/>
                  <a:pt x="161" y="250"/>
                  <a:pt x="161" y="250"/>
                </a:cubicBezTo>
                <a:cubicBezTo>
                  <a:pt x="161" y="249"/>
                  <a:pt x="161" y="249"/>
                  <a:pt x="160" y="249"/>
                </a:cubicBezTo>
                <a:cubicBezTo>
                  <a:pt x="160" y="249"/>
                  <a:pt x="160" y="249"/>
                  <a:pt x="160" y="249"/>
                </a:cubicBezTo>
                <a:cubicBezTo>
                  <a:pt x="160" y="249"/>
                  <a:pt x="159" y="249"/>
                  <a:pt x="159" y="249"/>
                </a:cubicBezTo>
                <a:cubicBezTo>
                  <a:pt x="158" y="249"/>
                  <a:pt x="158" y="249"/>
                  <a:pt x="158" y="249"/>
                </a:cubicBezTo>
                <a:cubicBezTo>
                  <a:pt x="158" y="249"/>
                  <a:pt x="158" y="249"/>
                  <a:pt x="157" y="250"/>
                </a:cubicBezTo>
                <a:cubicBezTo>
                  <a:pt x="157" y="250"/>
                  <a:pt x="157" y="250"/>
                  <a:pt x="157" y="250"/>
                </a:cubicBezTo>
                <a:cubicBezTo>
                  <a:pt x="156" y="250"/>
                  <a:pt x="156" y="250"/>
                  <a:pt x="156" y="251"/>
                </a:cubicBezTo>
                <a:cubicBezTo>
                  <a:pt x="156" y="251"/>
                  <a:pt x="155" y="251"/>
                  <a:pt x="155" y="251"/>
                </a:cubicBezTo>
                <a:cubicBezTo>
                  <a:pt x="155" y="251"/>
                  <a:pt x="155" y="250"/>
                  <a:pt x="154" y="250"/>
                </a:cubicBezTo>
                <a:cubicBezTo>
                  <a:pt x="154" y="250"/>
                  <a:pt x="154" y="250"/>
                  <a:pt x="154" y="251"/>
                </a:cubicBezTo>
                <a:cubicBezTo>
                  <a:pt x="154" y="251"/>
                  <a:pt x="154" y="251"/>
                  <a:pt x="154" y="251"/>
                </a:cubicBezTo>
                <a:cubicBezTo>
                  <a:pt x="154" y="252"/>
                  <a:pt x="153" y="252"/>
                  <a:pt x="153" y="252"/>
                </a:cubicBezTo>
                <a:cubicBezTo>
                  <a:pt x="153" y="253"/>
                  <a:pt x="153" y="253"/>
                  <a:pt x="153" y="253"/>
                </a:cubicBezTo>
                <a:cubicBezTo>
                  <a:pt x="153" y="253"/>
                  <a:pt x="152" y="254"/>
                  <a:pt x="152" y="254"/>
                </a:cubicBezTo>
                <a:cubicBezTo>
                  <a:pt x="152" y="254"/>
                  <a:pt x="152" y="254"/>
                  <a:pt x="151" y="254"/>
                </a:cubicBezTo>
                <a:cubicBezTo>
                  <a:pt x="151" y="254"/>
                  <a:pt x="151" y="255"/>
                  <a:pt x="151" y="255"/>
                </a:cubicBezTo>
                <a:cubicBezTo>
                  <a:pt x="151" y="255"/>
                  <a:pt x="151" y="256"/>
                  <a:pt x="151" y="256"/>
                </a:cubicBezTo>
                <a:cubicBezTo>
                  <a:pt x="151" y="256"/>
                  <a:pt x="151" y="256"/>
                  <a:pt x="151" y="256"/>
                </a:cubicBezTo>
                <a:cubicBezTo>
                  <a:pt x="151" y="256"/>
                  <a:pt x="151" y="256"/>
                  <a:pt x="151" y="256"/>
                </a:cubicBezTo>
                <a:cubicBezTo>
                  <a:pt x="152" y="256"/>
                  <a:pt x="154" y="257"/>
                  <a:pt x="155" y="256"/>
                </a:cubicBezTo>
                <a:cubicBezTo>
                  <a:pt x="155" y="256"/>
                  <a:pt x="155" y="256"/>
                  <a:pt x="155" y="256"/>
                </a:cubicBezTo>
                <a:cubicBezTo>
                  <a:pt x="155" y="256"/>
                  <a:pt x="155" y="255"/>
                  <a:pt x="155" y="255"/>
                </a:cubicBezTo>
                <a:cubicBezTo>
                  <a:pt x="156" y="255"/>
                  <a:pt x="156" y="254"/>
                  <a:pt x="157" y="254"/>
                </a:cubicBezTo>
                <a:cubicBezTo>
                  <a:pt x="158" y="253"/>
                  <a:pt x="160" y="254"/>
                  <a:pt x="161" y="254"/>
                </a:cubicBezTo>
                <a:cubicBezTo>
                  <a:pt x="161" y="254"/>
                  <a:pt x="161" y="253"/>
                  <a:pt x="161" y="253"/>
                </a:cubicBezTo>
                <a:cubicBezTo>
                  <a:pt x="161" y="253"/>
                  <a:pt x="161" y="253"/>
                  <a:pt x="161" y="253"/>
                </a:cubicBezTo>
                <a:close/>
                <a:moveTo>
                  <a:pt x="131" y="268"/>
                </a:moveTo>
                <a:cubicBezTo>
                  <a:pt x="131" y="269"/>
                  <a:pt x="130" y="269"/>
                  <a:pt x="130" y="269"/>
                </a:cubicBezTo>
                <a:cubicBezTo>
                  <a:pt x="129" y="270"/>
                  <a:pt x="129" y="270"/>
                  <a:pt x="128" y="270"/>
                </a:cubicBezTo>
                <a:cubicBezTo>
                  <a:pt x="128" y="271"/>
                  <a:pt x="128" y="271"/>
                  <a:pt x="128" y="271"/>
                </a:cubicBezTo>
                <a:cubicBezTo>
                  <a:pt x="128" y="272"/>
                  <a:pt x="127" y="272"/>
                  <a:pt x="127" y="272"/>
                </a:cubicBezTo>
                <a:cubicBezTo>
                  <a:pt x="127" y="272"/>
                  <a:pt x="126" y="273"/>
                  <a:pt x="126" y="273"/>
                </a:cubicBezTo>
                <a:cubicBezTo>
                  <a:pt x="126" y="273"/>
                  <a:pt x="126" y="273"/>
                  <a:pt x="126" y="273"/>
                </a:cubicBezTo>
                <a:cubicBezTo>
                  <a:pt x="126" y="273"/>
                  <a:pt x="125" y="273"/>
                  <a:pt x="125" y="273"/>
                </a:cubicBezTo>
                <a:cubicBezTo>
                  <a:pt x="125" y="273"/>
                  <a:pt x="125" y="273"/>
                  <a:pt x="125" y="273"/>
                </a:cubicBezTo>
                <a:cubicBezTo>
                  <a:pt x="125" y="273"/>
                  <a:pt x="125" y="274"/>
                  <a:pt x="125" y="274"/>
                </a:cubicBezTo>
                <a:cubicBezTo>
                  <a:pt x="125" y="274"/>
                  <a:pt x="125" y="274"/>
                  <a:pt x="125" y="274"/>
                </a:cubicBezTo>
                <a:cubicBezTo>
                  <a:pt x="125" y="273"/>
                  <a:pt x="125" y="273"/>
                  <a:pt x="125" y="274"/>
                </a:cubicBezTo>
                <a:cubicBezTo>
                  <a:pt x="124" y="274"/>
                  <a:pt x="124" y="274"/>
                  <a:pt x="124" y="274"/>
                </a:cubicBezTo>
                <a:cubicBezTo>
                  <a:pt x="123" y="274"/>
                  <a:pt x="124" y="274"/>
                  <a:pt x="124" y="274"/>
                </a:cubicBezTo>
                <a:cubicBezTo>
                  <a:pt x="124" y="274"/>
                  <a:pt x="124" y="274"/>
                  <a:pt x="124" y="274"/>
                </a:cubicBezTo>
                <a:cubicBezTo>
                  <a:pt x="124" y="273"/>
                  <a:pt x="124" y="273"/>
                  <a:pt x="124" y="273"/>
                </a:cubicBezTo>
                <a:cubicBezTo>
                  <a:pt x="125" y="273"/>
                  <a:pt x="125" y="273"/>
                  <a:pt x="125" y="273"/>
                </a:cubicBezTo>
                <a:cubicBezTo>
                  <a:pt x="125" y="273"/>
                  <a:pt x="125" y="272"/>
                  <a:pt x="125" y="272"/>
                </a:cubicBezTo>
                <a:cubicBezTo>
                  <a:pt x="125" y="272"/>
                  <a:pt x="125" y="272"/>
                  <a:pt x="125" y="272"/>
                </a:cubicBezTo>
                <a:cubicBezTo>
                  <a:pt x="125" y="272"/>
                  <a:pt x="125" y="272"/>
                  <a:pt x="125" y="272"/>
                </a:cubicBezTo>
                <a:cubicBezTo>
                  <a:pt x="125" y="271"/>
                  <a:pt x="125" y="271"/>
                  <a:pt x="125" y="271"/>
                </a:cubicBezTo>
                <a:cubicBezTo>
                  <a:pt x="125" y="270"/>
                  <a:pt x="126" y="270"/>
                  <a:pt x="126" y="270"/>
                </a:cubicBezTo>
                <a:cubicBezTo>
                  <a:pt x="126" y="270"/>
                  <a:pt x="126" y="270"/>
                  <a:pt x="126" y="270"/>
                </a:cubicBezTo>
                <a:cubicBezTo>
                  <a:pt x="126" y="270"/>
                  <a:pt x="127" y="270"/>
                  <a:pt x="127" y="270"/>
                </a:cubicBezTo>
                <a:cubicBezTo>
                  <a:pt x="127" y="270"/>
                  <a:pt x="127" y="270"/>
                  <a:pt x="128" y="270"/>
                </a:cubicBezTo>
                <a:cubicBezTo>
                  <a:pt x="128" y="270"/>
                  <a:pt x="128" y="270"/>
                  <a:pt x="128" y="270"/>
                </a:cubicBezTo>
                <a:cubicBezTo>
                  <a:pt x="128" y="269"/>
                  <a:pt x="128" y="269"/>
                  <a:pt x="128" y="269"/>
                </a:cubicBezTo>
                <a:cubicBezTo>
                  <a:pt x="128" y="269"/>
                  <a:pt x="128" y="269"/>
                  <a:pt x="128" y="269"/>
                </a:cubicBezTo>
                <a:cubicBezTo>
                  <a:pt x="128" y="269"/>
                  <a:pt x="128" y="268"/>
                  <a:pt x="128" y="268"/>
                </a:cubicBezTo>
                <a:cubicBezTo>
                  <a:pt x="128" y="268"/>
                  <a:pt x="128" y="267"/>
                  <a:pt x="128" y="267"/>
                </a:cubicBezTo>
                <a:cubicBezTo>
                  <a:pt x="128" y="267"/>
                  <a:pt x="129" y="267"/>
                  <a:pt x="129" y="267"/>
                </a:cubicBezTo>
                <a:cubicBezTo>
                  <a:pt x="129" y="267"/>
                  <a:pt x="129" y="267"/>
                  <a:pt x="130" y="266"/>
                </a:cubicBezTo>
                <a:cubicBezTo>
                  <a:pt x="130" y="266"/>
                  <a:pt x="131" y="266"/>
                  <a:pt x="131" y="267"/>
                </a:cubicBezTo>
                <a:cubicBezTo>
                  <a:pt x="131" y="267"/>
                  <a:pt x="131" y="267"/>
                  <a:pt x="132" y="267"/>
                </a:cubicBezTo>
                <a:cubicBezTo>
                  <a:pt x="132" y="267"/>
                  <a:pt x="132" y="267"/>
                  <a:pt x="132" y="267"/>
                </a:cubicBezTo>
                <a:cubicBezTo>
                  <a:pt x="132" y="267"/>
                  <a:pt x="132" y="267"/>
                  <a:pt x="132" y="267"/>
                </a:cubicBezTo>
                <a:cubicBezTo>
                  <a:pt x="132" y="268"/>
                  <a:pt x="131" y="268"/>
                  <a:pt x="132" y="268"/>
                </a:cubicBezTo>
                <a:cubicBezTo>
                  <a:pt x="132" y="268"/>
                  <a:pt x="132" y="268"/>
                  <a:pt x="131" y="268"/>
                </a:cubicBezTo>
                <a:close/>
                <a:moveTo>
                  <a:pt x="66" y="285"/>
                </a:moveTo>
                <a:cubicBezTo>
                  <a:pt x="66" y="285"/>
                  <a:pt x="66" y="285"/>
                  <a:pt x="66" y="285"/>
                </a:cubicBezTo>
                <a:cubicBezTo>
                  <a:pt x="66" y="285"/>
                  <a:pt x="66" y="285"/>
                  <a:pt x="65" y="285"/>
                </a:cubicBezTo>
                <a:cubicBezTo>
                  <a:pt x="65" y="285"/>
                  <a:pt x="65" y="285"/>
                  <a:pt x="64" y="285"/>
                </a:cubicBezTo>
                <a:cubicBezTo>
                  <a:pt x="64" y="285"/>
                  <a:pt x="64" y="284"/>
                  <a:pt x="64" y="284"/>
                </a:cubicBezTo>
                <a:cubicBezTo>
                  <a:pt x="64" y="284"/>
                  <a:pt x="63" y="284"/>
                  <a:pt x="63" y="284"/>
                </a:cubicBezTo>
                <a:cubicBezTo>
                  <a:pt x="63" y="284"/>
                  <a:pt x="63" y="284"/>
                  <a:pt x="62" y="285"/>
                </a:cubicBezTo>
                <a:cubicBezTo>
                  <a:pt x="62" y="285"/>
                  <a:pt x="62" y="285"/>
                  <a:pt x="63" y="285"/>
                </a:cubicBezTo>
                <a:cubicBezTo>
                  <a:pt x="63" y="285"/>
                  <a:pt x="63" y="285"/>
                  <a:pt x="63" y="286"/>
                </a:cubicBezTo>
                <a:cubicBezTo>
                  <a:pt x="63" y="286"/>
                  <a:pt x="63" y="286"/>
                  <a:pt x="64" y="286"/>
                </a:cubicBezTo>
                <a:cubicBezTo>
                  <a:pt x="64" y="286"/>
                  <a:pt x="64" y="286"/>
                  <a:pt x="64" y="286"/>
                </a:cubicBezTo>
                <a:cubicBezTo>
                  <a:pt x="64" y="286"/>
                  <a:pt x="64" y="286"/>
                  <a:pt x="64" y="287"/>
                </a:cubicBezTo>
                <a:cubicBezTo>
                  <a:pt x="64" y="287"/>
                  <a:pt x="63" y="287"/>
                  <a:pt x="63" y="287"/>
                </a:cubicBezTo>
                <a:cubicBezTo>
                  <a:pt x="63" y="287"/>
                  <a:pt x="63" y="287"/>
                  <a:pt x="63" y="287"/>
                </a:cubicBezTo>
                <a:cubicBezTo>
                  <a:pt x="63" y="287"/>
                  <a:pt x="63" y="287"/>
                  <a:pt x="63" y="287"/>
                </a:cubicBezTo>
                <a:cubicBezTo>
                  <a:pt x="63" y="287"/>
                  <a:pt x="64" y="287"/>
                  <a:pt x="64" y="287"/>
                </a:cubicBezTo>
                <a:cubicBezTo>
                  <a:pt x="64" y="287"/>
                  <a:pt x="64" y="287"/>
                  <a:pt x="64" y="288"/>
                </a:cubicBezTo>
                <a:cubicBezTo>
                  <a:pt x="64" y="288"/>
                  <a:pt x="64" y="288"/>
                  <a:pt x="64" y="288"/>
                </a:cubicBezTo>
                <a:cubicBezTo>
                  <a:pt x="64" y="288"/>
                  <a:pt x="64" y="287"/>
                  <a:pt x="64" y="287"/>
                </a:cubicBezTo>
                <a:cubicBezTo>
                  <a:pt x="64" y="287"/>
                  <a:pt x="64" y="287"/>
                  <a:pt x="65" y="287"/>
                </a:cubicBezTo>
                <a:cubicBezTo>
                  <a:pt x="65" y="287"/>
                  <a:pt x="65" y="287"/>
                  <a:pt x="65" y="287"/>
                </a:cubicBezTo>
                <a:cubicBezTo>
                  <a:pt x="65" y="286"/>
                  <a:pt x="65" y="286"/>
                  <a:pt x="65" y="286"/>
                </a:cubicBezTo>
                <a:cubicBezTo>
                  <a:pt x="65" y="286"/>
                  <a:pt x="65" y="286"/>
                  <a:pt x="65" y="286"/>
                </a:cubicBezTo>
                <a:cubicBezTo>
                  <a:pt x="65" y="286"/>
                  <a:pt x="66" y="285"/>
                  <a:pt x="66" y="285"/>
                </a:cubicBezTo>
                <a:close/>
                <a:moveTo>
                  <a:pt x="142" y="265"/>
                </a:moveTo>
                <a:cubicBezTo>
                  <a:pt x="142" y="265"/>
                  <a:pt x="142" y="265"/>
                  <a:pt x="142" y="265"/>
                </a:cubicBezTo>
                <a:cubicBezTo>
                  <a:pt x="141" y="265"/>
                  <a:pt x="141" y="265"/>
                  <a:pt x="140" y="265"/>
                </a:cubicBezTo>
                <a:cubicBezTo>
                  <a:pt x="140" y="265"/>
                  <a:pt x="140" y="265"/>
                  <a:pt x="140" y="266"/>
                </a:cubicBezTo>
                <a:cubicBezTo>
                  <a:pt x="140" y="266"/>
                  <a:pt x="140" y="266"/>
                  <a:pt x="140" y="266"/>
                </a:cubicBezTo>
                <a:cubicBezTo>
                  <a:pt x="140" y="266"/>
                  <a:pt x="140" y="266"/>
                  <a:pt x="140" y="266"/>
                </a:cubicBezTo>
                <a:cubicBezTo>
                  <a:pt x="140" y="266"/>
                  <a:pt x="140" y="266"/>
                  <a:pt x="140" y="266"/>
                </a:cubicBezTo>
                <a:cubicBezTo>
                  <a:pt x="140" y="266"/>
                  <a:pt x="140" y="266"/>
                  <a:pt x="140" y="266"/>
                </a:cubicBezTo>
                <a:cubicBezTo>
                  <a:pt x="140" y="266"/>
                  <a:pt x="140" y="266"/>
                  <a:pt x="139" y="266"/>
                </a:cubicBezTo>
                <a:cubicBezTo>
                  <a:pt x="139" y="266"/>
                  <a:pt x="139" y="266"/>
                  <a:pt x="140" y="266"/>
                </a:cubicBezTo>
                <a:cubicBezTo>
                  <a:pt x="140" y="266"/>
                  <a:pt x="140" y="266"/>
                  <a:pt x="139" y="267"/>
                </a:cubicBezTo>
                <a:cubicBezTo>
                  <a:pt x="139" y="267"/>
                  <a:pt x="139" y="267"/>
                  <a:pt x="139" y="266"/>
                </a:cubicBezTo>
                <a:cubicBezTo>
                  <a:pt x="139" y="266"/>
                  <a:pt x="139" y="266"/>
                  <a:pt x="139" y="266"/>
                </a:cubicBezTo>
                <a:cubicBezTo>
                  <a:pt x="139" y="267"/>
                  <a:pt x="139" y="267"/>
                  <a:pt x="139" y="267"/>
                </a:cubicBezTo>
                <a:cubicBezTo>
                  <a:pt x="139" y="267"/>
                  <a:pt x="140" y="267"/>
                  <a:pt x="139" y="267"/>
                </a:cubicBezTo>
                <a:cubicBezTo>
                  <a:pt x="139" y="267"/>
                  <a:pt x="139" y="267"/>
                  <a:pt x="139" y="267"/>
                </a:cubicBezTo>
                <a:cubicBezTo>
                  <a:pt x="139" y="267"/>
                  <a:pt x="139" y="267"/>
                  <a:pt x="139" y="266"/>
                </a:cubicBezTo>
                <a:cubicBezTo>
                  <a:pt x="139" y="266"/>
                  <a:pt x="139" y="266"/>
                  <a:pt x="139" y="266"/>
                </a:cubicBezTo>
                <a:cubicBezTo>
                  <a:pt x="139" y="267"/>
                  <a:pt x="139" y="267"/>
                  <a:pt x="139" y="267"/>
                </a:cubicBezTo>
                <a:cubicBezTo>
                  <a:pt x="139" y="267"/>
                  <a:pt x="139" y="267"/>
                  <a:pt x="139" y="267"/>
                </a:cubicBezTo>
                <a:cubicBezTo>
                  <a:pt x="139" y="267"/>
                  <a:pt x="139" y="267"/>
                  <a:pt x="139" y="267"/>
                </a:cubicBezTo>
                <a:cubicBezTo>
                  <a:pt x="139" y="267"/>
                  <a:pt x="138" y="268"/>
                  <a:pt x="138" y="267"/>
                </a:cubicBezTo>
                <a:cubicBezTo>
                  <a:pt x="138" y="267"/>
                  <a:pt x="138" y="267"/>
                  <a:pt x="138" y="267"/>
                </a:cubicBezTo>
                <a:cubicBezTo>
                  <a:pt x="138" y="267"/>
                  <a:pt x="138" y="268"/>
                  <a:pt x="138" y="268"/>
                </a:cubicBezTo>
                <a:cubicBezTo>
                  <a:pt x="138" y="267"/>
                  <a:pt x="138" y="268"/>
                  <a:pt x="137" y="268"/>
                </a:cubicBezTo>
                <a:cubicBezTo>
                  <a:pt x="137" y="268"/>
                  <a:pt x="137" y="268"/>
                  <a:pt x="137" y="268"/>
                </a:cubicBezTo>
                <a:cubicBezTo>
                  <a:pt x="137" y="267"/>
                  <a:pt x="137" y="267"/>
                  <a:pt x="137" y="267"/>
                </a:cubicBezTo>
                <a:cubicBezTo>
                  <a:pt x="137" y="267"/>
                  <a:pt x="137" y="267"/>
                  <a:pt x="137" y="267"/>
                </a:cubicBezTo>
                <a:cubicBezTo>
                  <a:pt x="137" y="268"/>
                  <a:pt x="137" y="268"/>
                  <a:pt x="137" y="268"/>
                </a:cubicBezTo>
                <a:cubicBezTo>
                  <a:pt x="136" y="268"/>
                  <a:pt x="136" y="268"/>
                  <a:pt x="136" y="268"/>
                </a:cubicBezTo>
                <a:cubicBezTo>
                  <a:pt x="136" y="268"/>
                  <a:pt x="136" y="268"/>
                  <a:pt x="135" y="268"/>
                </a:cubicBezTo>
                <a:cubicBezTo>
                  <a:pt x="135" y="269"/>
                  <a:pt x="135" y="269"/>
                  <a:pt x="134" y="269"/>
                </a:cubicBezTo>
                <a:cubicBezTo>
                  <a:pt x="134" y="269"/>
                  <a:pt x="134" y="269"/>
                  <a:pt x="134" y="269"/>
                </a:cubicBezTo>
                <a:cubicBezTo>
                  <a:pt x="134" y="270"/>
                  <a:pt x="134" y="270"/>
                  <a:pt x="134" y="269"/>
                </a:cubicBezTo>
                <a:cubicBezTo>
                  <a:pt x="134" y="269"/>
                  <a:pt x="133" y="269"/>
                  <a:pt x="133" y="269"/>
                </a:cubicBezTo>
                <a:cubicBezTo>
                  <a:pt x="133" y="269"/>
                  <a:pt x="133" y="270"/>
                  <a:pt x="133" y="270"/>
                </a:cubicBezTo>
                <a:cubicBezTo>
                  <a:pt x="133" y="270"/>
                  <a:pt x="133" y="270"/>
                  <a:pt x="133" y="270"/>
                </a:cubicBezTo>
                <a:cubicBezTo>
                  <a:pt x="133" y="270"/>
                  <a:pt x="132" y="269"/>
                  <a:pt x="132" y="269"/>
                </a:cubicBezTo>
                <a:cubicBezTo>
                  <a:pt x="132" y="270"/>
                  <a:pt x="132" y="269"/>
                  <a:pt x="132" y="269"/>
                </a:cubicBezTo>
                <a:cubicBezTo>
                  <a:pt x="132" y="269"/>
                  <a:pt x="131" y="269"/>
                  <a:pt x="132" y="269"/>
                </a:cubicBezTo>
                <a:cubicBezTo>
                  <a:pt x="132" y="269"/>
                  <a:pt x="132" y="269"/>
                  <a:pt x="132" y="268"/>
                </a:cubicBezTo>
                <a:cubicBezTo>
                  <a:pt x="132" y="268"/>
                  <a:pt x="133" y="268"/>
                  <a:pt x="133" y="268"/>
                </a:cubicBezTo>
                <a:cubicBezTo>
                  <a:pt x="133" y="268"/>
                  <a:pt x="133" y="268"/>
                  <a:pt x="133" y="268"/>
                </a:cubicBezTo>
                <a:cubicBezTo>
                  <a:pt x="133" y="268"/>
                  <a:pt x="133" y="268"/>
                  <a:pt x="134" y="268"/>
                </a:cubicBezTo>
                <a:cubicBezTo>
                  <a:pt x="134" y="268"/>
                  <a:pt x="134" y="268"/>
                  <a:pt x="134" y="268"/>
                </a:cubicBezTo>
                <a:cubicBezTo>
                  <a:pt x="134" y="268"/>
                  <a:pt x="134" y="268"/>
                  <a:pt x="134" y="268"/>
                </a:cubicBezTo>
                <a:cubicBezTo>
                  <a:pt x="134" y="268"/>
                  <a:pt x="134" y="268"/>
                  <a:pt x="134" y="268"/>
                </a:cubicBezTo>
                <a:cubicBezTo>
                  <a:pt x="134" y="268"/>
                  <a:pt x="135" y="268"/>
                  <a:pt x="135" y="268"/>
                </a:cubicBezTo>
                <a:cubicBezTo>
                  <a:pt x="135" y="268"/>
                  <a:pt x="135" y="268"/>
                  <a:pt x="135" y="268"/>
                </a:cubicBezTo>
                <a:cubicBezTo>
                  <a:pt x="135" y="268"/>
                  <a:pt x="135" y="268"/>
                  <a:pt x="135" y="268"/>
                </a:cubicBezTo>
                <a:cubicBezTo>
                  <a:pt x="135" y="268"/>
                  <a:pt x="135" y="268"/>
                  <a:pt x="135" y="268"/>
                </a:cubicBezTo>
                <a:cubicBezTo>
                  <a:pt x="135" y="267"/>
                  <a:pt x="135" y="268"/>
                  <a:pt x="135" y="268"/>
                </a:cubicBezTo>
                <a:cubicBezTo>
                  <a:pt x="135" y="267"/>
                  <a:pt x="135" y="267"/>
                  <a:pt x="135" y="267"/>
                </a:cubicBezTo>
                <a:cubicBezTo>
                  <a:pt x="136" y="267"/>
                  <a:pt x="136" y="267"/>
                  <a:pt x="137" y="267"/>
                </a:cubicBezTo>
                <a:cubicBezTo>
                  <a:pt x="136" y="267"/>
                  <a:pt x="136" y="267"/>
                  <a:pt x="136" y="267"/>
                </a:cubicBezTo>
                <a:cubicBezTo>
                  <a:pt x="136" y="267"/>
                  <a:pt x="136" y="267"/>
                  <a:pt x="136" y="267"/>
                </a:cubicBezTo>
                <a:cubicBezTo>
                  <a:pt x="136" y="267"/>
                  <a:pt x="136" y="267"/>
                  <a:pt x="136" y="267"/>
                </a:cubicBezTo>
                <a:cubicBezTo>
                  <a:pt x="137" y="267"/>
                  <a:pt x="137" y="267"/>
                  <a:pt x="137" y="267"/>
                </a:cubicBezTo>
                <a:cubicBezTo>
                  <a:pt x="137" y="266"/>
                  <a:pt x="137" y="266"/>
                  <a:pt x="137" y="267"/>
                </a:cubicBezTo>
                <a:cubicBezTo>
                  <a:pt x="137" y="267"/>
                  <a:pt x="136" y="267"/>
                  <a:pt x="136" y="266"/>
                </a:cubicBezTo>
                <a:cubicBezTo>
                  <a:pt x="136" y="266"/>
                  <a:pt x="136" y="266"/>
                  <a:pt x="136" y="266"/>
                </a:cubicBezTo>
                <a:cubicBezTo>
                  <a:pt x="136" y="266"/>
                  <a:pt x="136" y="266"/>
                  <a:pt x="136" y="266"/>
                </a:cubicBezTo>
                <a:cubicBezTo>
                  <a:pt x="136" y="265"/>
                  <a:pt x="137" y="265"/>
                  <a:pt x="137" y="266"/>
                </a:cubicBezTo>
                <a:cubicBezTo>
                  <a:pt x="137" y="266"/>
                  <a:pt x="137" y="266"/>
                  <a:pt x="137" y="266"/>
                </a:cubicBezTo>
                <a:cubicBezTo>
                  <a:pt x="137" y="265"/>
                  <a:pt x="137" y="265"/>
                  <a:pt x="137" y="265"/>
                </a:cubicBezTo>
                <a:cubicBezTo>
                  <a:pt x="137" y="265"/>
                  <a:pt x="137" y="265"/>
                  <a:pt x="137" y="265"/>
                </a:cubicBezTo>
                <a:cubicBezTo>
                  <a:pt x="137" y="265"/>
                  <a:pt x="137" y="265"/>
                  <a:pt x="137" y="265"/>
                </a:cubicBezTo>
                <a:cubicBezTo>
                  <a:pt x="137" y="265"/>
                  <a:pt x="137" y="265"/>
                  <a:pt x="137" y="265"/>
                </a:cubicBezTo>
                <a:cubicBezTo>
                  <a:pt x="137" y="265"/>
                  <a:pt x="137" y="265"/>
                  <a:pt x="138" y="265"/>
                </a:cubicBezTo>
                <a:cubicBezTo>
                  <a:pt x="138" y="264"/>
                  <a:pt x="138" y="265"/>
                  <a:pt x="138" y="265"/>
                </a:cubicBezTo>
                <a:cubicBezTo>
                  <a:pt x="138" y="265"/>
                  <a:pt x="138" y="265"/>
                  <a:pt x="138" y="265"/>
                </a:cubicBezTo>
                <a:cubicBezTo>
                  <a:pt x="138" y="265"/>
                  <a:pt x="138" y="265"/>
                  <a:pt x="138" y="265"/>
                </a:cubicBezTo>
                <a:cubicBezTo>
                  <a:pt x="138" y="265"/>
                  <a:pt x="138" y="265"/>
                  <a:pt x="138" y="265"/>
                </a:cubicBezTo>
                <a:cubicBezTo>
                  <a:pt x="138" y="265"/>
                  <a:pt x="139" y="265"/>
                  <a:pt x="139" y="265"/>
                </a:cubicBezTo>
                <a:cubicBezTo>
                  <a:pt x="139" y="265"/>
                  <a:pt x="139" y="265"/>
                  <a:pt x="139" y="265"/>
                </a:cubicBezTo>
                <a:cubicBezTo>
                  <a:pt x="139" y="265"/>
                  <a:pt x="138" y="265"/>
                  <a:pt x="138" y="265"/>
                </a:cubicBezTo>
                <a:cubicBezTo>
                  <a:pt x="138" y="265"/>
                  <a:pt x="138" y="264"/>
                  <a:pt x="139" y="265"/>
                </a:cubicBezTo>
                <a:cubicBezTo>
                  <a:pt x="139" y="265"/>
                  <a:pt x="139" y="264"/>
                  <a:pt x="139" y="264"/>
                </a:cubicBezTo>
                <a:cubicBezTo>
                  <a:pt x="139" y="264"/>
                  <a:pt x="139" y="264"/>
                  <a:pt x="139" y="264"/>
                </a:cubicBezTo>
                <a:cubicBezTo>
                  <a:pt x="139" y="264"/>
                  <a:pt x="139" y="264"/>
                  <a:pt x="139" y="264"/>
                </a:cubicBezTo>
                <a:cubicBezTo>
                  <a:pt x="139" y="264"/>
                  <a:pt x="139" y="264"/>
                  <a:pt x="139" y="264"/>
                </a:cubicBezTo>
                <a:cubicBezTo>
                  <a:pt x="138" y="264"/>
                  <a:pt x="138" y="264"/>
                  <a:pt x="138" y="264"/>
                </a:cubicBezTo>
                <a:cubicBezTo>
                  <a:pt x="138" y="264"/>
                  <a:pt x="138" y="264"/>
                  <a:pt x="138" y="264"/>
                </a:cubicBezTo>
                <a:cubicBezTo>
                  <a:pt x="138" y="264"/>
                  <a:pt x="138" y="264"/>
                  <a:pt x="138" y="264"/>
                </a:cubicBezTo>
                <a:cubicBezTo>
                  <a:pt x="137" y="264"/>
                  <a:pt x="137" y="264"/>
                  <a:pt x="137" y="264"/>
                </a:cubicBezTo>
                <a:cubicBezTo>
                  <a:pt x="137" y="264"/>
                  <a:pt x="137" y="264"/>
                  <a:pt x="137" y="263"/>
                </a:cubicBezTo>
                <a:cubicBezTo>
                  <a:pt x="137" y="263"/>
                  <a:pt x="136" y="263"/>
                  <a:pt x="136" y="263"/>
                </a:cubicBezTo>
                <a:cubicBezTo>
                  <a:pt x="136" y="263"/>
                  <a:pt x="136" y="263"/>
                  <a:pt x="136" y="263"/>
                </a:cubicBezTo>
                <a:cubicBezTo>
                  <a:pt x="136" y="263"/>
                  <a:pt x="137" y="263"/>
                  <a:pt x="137" y="262"/>
                </a:cubicBezTo>
                <a:cubicBezTo>
                  <a:pt x="137" y="262"/>
                  <a:pt x="137" y="262"/>
                  <a:pt x="137" y="262"/>
                </a:cubicBezTo>
                <a:cubicBezTo>
                  <a:pt x="138" y="262"/>
                  <a:pt x="138" y="262"/>
                  <a:pt x="139" y="261"/>
                </a:cubicBezTo>
                <a:cubicBezTo>
                  <a:pt x="139" y="261"/>
                  <a:pt x="139" y="261"/>
                  <a:pt x="139" y="261"/>
                </a:cubicBezTo>
                <a:cubicBezTo>
                  <a:pt x="139" y="261"/>
                  <a:pt x="139" y="261"/>
                  <a:pt x="139" y="261"/>
                </a:cubicBezTo>
                <a:cubicBezTo>
                  <a:pt x="139" y="261"/>
                  <a:pt x="139" y="261"/>
                  <a:pt x="139" y="261"/>
                </a:cubicBezTo>
                <a:cubicBezTo>
                  <a:pt x="139" y="261"/>
                  <a:pt x="140" y="261"/>
                  <a:pt x="140" y="261"/>
                </a:cubicBezTo>
                <a:cubicBezTo>
                  <a:pt x="140" y="261"/>
                  <a:pt x="140" y="261"/>
                  <a:pt x="140" y="261"/>
                </a:cubicBezTo>
                <a:cubicBezTo>
                  <a:pt x="140" y="262"/>
                  <a:pt x="140" y="262"/>
                  <a:pt x="140" y="262"/>
                </a:cubicBezTo>
                <a:cubicBezTo>
                  <a:pt x="140" y="262"/>
                  <a:pt x="140" y="262"/>
                  <a:pt x="140" y="262"/>
                </a:cubicBezTo>
                <a:cubicBezTo>
                  <a:pt x="140" y="262"/>
                  <a:pt x="140" y="263"/>
                  <a:pt x="140" y="263"/>
                </a:cubicBezTo>
                <a:cubicBezTo>
                  <a:pt x="140" y="263"/>
                  <a:pt x="140" y="263"/>
                  <a:pt x="140" y="263"/>
                </a:cubicBezTo>
                <a:cubicBezTo>
                  <a:pt x="140" y="263"/>
                  <a:pt x="140" y="263"/>
                  <a:pt x="140" y="263"/>
                </a:cubicBezTo>
                <a:cubicBezTo>
                  <a:pt x="140" y="263"/>
                  <a:pt x="140" y="263"/>
                  <a:pt x="140" y="263"/>
                </a:cubicBezTo>
                <a:cubicBezTo>
                  <a:pt x="140" y="263"/>
                  <a:pt x="141" y="263"/>
                  <a:pt x="141" y="262"/>
                </a:cubicBezTo>
                <a:cubicBezTo>
                  <a:pt x="141" y="262"/>
                  <a:pt x="141" y="262"/>
                  <a:pt x="141" y="262"/>
                </a:cubicBezTo>
                <a:cubicBezTo>
                  <a:pt x="141" y="262"/>
                  <a:pt x="141" y="262"/>
                  <a:pt x="141" y="261"/>
                </a:cubicBezTo>
                <a:cubicBezTo>
                  <a:pt x="141" y="261"/>
                  <a:pt x="141" y="261"/>
                  <a:pt x="141" y="261"/>
                </a:cubicBezTo>
                <a:cubicBezTo>
                  <a:pt x="142" y="261"/>
                  <a:pt x="141" y="261"/>
                  <a:pt x="141" y="262"/>
                </a:cubicBezTo>
                <a:cubicBezTo>
                  <a:pt x="141" y="262"/>
                  <a:pt x="141" y="262"/>
                  <a:pt x="142" y="262"/>
                </a:cubicBezTo>
                <a:cubicBezTo>
                  <a:pt x="142" y="262"/>
                  <a:pt x="142" y="262"/>
                  <a:pt x="142" y="262"/>
                </a:cubicBezTo>
                <a:cubicBezTo>
                  <a:pt x="142" y="262"/>
                  <a:pt x="142" y="262"/>
                  <a:pt x="142" y="262"/>
                </a:cubicBezTo>
                <a:cubicBezTo>
                  <a:pt x="142" y="262"/>
                  <a:pt x="142" y="262"/>
                  <a:pt x="142" y="262"/>
                </a:cubicBezTo>
                <a:cubicBezTo>
                  <a:pt x="142" y="262"/>
                  <a:pt x="142" y="262"/>
                  <a:pt x="142" y="262"/>
                </a:cubicBezTo>
                <a:cubicBezTo>
                  <a:pt x="142" y="262"/>
                  <a:pt x="142" y="262"/>
                  <a:pt x="142" y="262"/>
                </a:cubicBezTo>
                <a:cubicBezTo>
                  <a:pt x="142" y="262"/>
                  <a:pt x="142" y="262"/>
                  <a:pt x="142" y="262"/>
                </a:cubicBezTo>
                <a:cubicBezTo>
                  <a:pt x="142" y="263"/>
                  <a:pt x="142" y="263"/>
                  <a:pt x="142" y="263"/>
                </a:cubicBezTo>
                <a:cubicBezTo>
                  <a:pt x="142" y="263"/>
                  <a:pt x="141" y="263"/>
                  <a:pt x="141" y="263"/>
                </a:cubicBezTo>
                <a:cubicBezTo>
                  <a:pt x="141" y="263"/>
                  <a:pt x="141" y="263"/>
                  <a:pt x="141" y="263"/>
                </a:cubicBezTo>
                <a:cubicBezTo>
                  <a:pt x="141" y="264"/>
                  <a:pt x="141" y="264"/>
                  <a:pt x="141" y="264"/>
                </a:cubicBezTo>
                <a:cubicBezTo>
                  <a:pt x="141" y="264"/>
                  <a:pt x="140" y="264"/>
                  <a:pt x="140" y="264"/>
                </a:cubicBezTo>
                <a:cubicBezTo>
                  <a:pt x="140" y="264"/>
                  <a:pt x="140" y="264"/>
                  <a:pt x="140" y="264"/>
                </a:cubicBezTo>
                <a:cubicBezTo>
                  <a:pt x="140" y="264"/>
                  <a:pt x="140" y="265"/>
                  <a:pt x="140" y="265"/>
                </a:cubicBezTo>
                <a:cubicBezTo>
                  <a:pt x="140" y="265"/>
                  <a:pt x="140" y="264"/>
                  <a:pt x="141" y="264"/>
                </a:cubicBezTo>
                <a:cubicBezTo>
                  <a:pt x="141" y="264"/>
                  <a:pt x="141" y="265"/>
                  <a:pt x="141" y="265"/>
                </a:cubicBezTo>
                <a:cubicBezTo>
                  <a:pt x="141" y="264"/>
                  <a:pt x="141" y="264"/>
                  <a:pt x="141" y="264"/>
                </a:cubicBezTo>
                <a:cubicBezTo>
                  <a:pt x="141" y="264"/>
                  <a:pt x="141" y="264"/>
                  <a:pt x="141" y="264"/>
                </a:cubicBezTo>
                <a:cubicBezTo>
                  <a:pt x="141" y="264"/>
                  <a:pt x="141" y="264"/>
                  <a:pt x="141" y="264"/>
                </a:cubicBezTo>
                <a:cubicBezTo>
                  <a:pt x="141" y="264"/>
                  <a:pt x="141" y="264"/>
                  <a:pt x="142" y="264"/>
                </a:cubicBezTo>
                <a:cubicBezTo>
                  <a:pt x="142" y="264"/>
                  <a:pt x="142" y="264"/>
                  <a:pt x="142" y="264"/>
                </a:cubicBezTo>
                <a:cubicBezTo>
                  <a:pt x="142" y="264"/>
                  <a:pt x="142" y="264"/>
                  <a:pt x="142" y="264"/>
                </a:cubicBezTo>
                <a:cubicBezTo>
                  <a:pt x="142" y="264"/>
                  <a:pt x="142" y="265"/>
                  <a:pt x="142" y="265"/>
                </a:cubicBezTo>
                <a:close/>
                <a:moveTo>
                  <a:pt x="96" y="282"/>
                </a:moveTo>
                <a:cubicBezTo>
                  <a:pt x="95" y="282"/>
                  <a:pt x="95" y="282"/>
                  <a:pt x="95" y="282"/>
                </a:cubicBezTo>
                <a:cubicBezTo>
                  <a:pt x="95" y="282"/>
                  <a:pt x="95" y="282"/>
                  <a:pt x="95" y="282"/>
                </a:cubicBezTo>
                <a:cubicBezTo>
                  <a:pt x="94" y="282"/>
                  <a:pt x="94" y="282"/>
                  <a:pt x="94" y="282"/>
                </a:cubicBezTo>
                <a:cubicBezTo>
                  <a:pt x="94" y="282"/>
                  <a:pt x="94" y="282"/>
                  <a:pt x="94" y="282"/>
                </a:cubicBezTo>
                <a:cubicBezTo>
                  <a:pt x="93" y="282"/>
                  <a:pt x="92" y="282"/>
                  <a:pt x="92" y="282"/>
                </a:cubicBezTo>
                <a:cubicBezTo>
                  <a:pt x="91" y="282"/>
                  <a:pt x="91" y="282"/>
                  <a:pt x="90" y="282"/>
                </a:cubicBezTo>
                <a:cubicBezTo>
                  <a:pt x="90" y="282"/>
                  <a:pt x="91" y="282"/>
                  <a:pt x="91" y="283"/>
                </a:cubicBezTo>
                <a:cubicBezTo>
                  <a:pt x="91" y="283"/>
                  <a:pt x="91" y="283"/>
                  <a:pt x="92" y="283"/>
                </a:cubicBezTo>
                <a:cubicBezTo>
                  <a:pt x="92" y="283"/>
                  <a:pt x="93" y="283"/>
                  <a:pt x="93" y="283"/>
                </a:cubicBezTo>
                <a:cubicBezTo>
                  <a:pt x="93" y="283"/>
                  <a:pt x="93" y="283"/>
                  <a:pt x="93" y="283"/>
                </a:cubicBezTo>
                <a:cubicBezTo>
                  <a:pt x="94" y="283"/>
                  <a:pt x="94" y="283"/>
                  <a:pt x="94" y="283"/>
                </a:cubicBezTo>
                <a:cubicBezTo>
                  <a:pt x="94" y="283"/>
                  <a:pt x="95" y="283"/>
                  <a:pt x="95" y="283"/>
                </a:cubicBezTo>
                <a:cubicBezTo>
                  <a:pt x="95" y="283"/>
                  <a:pt x="95" y="283"/>
                  <a:pt x="95" y="283"/>
                </a:cubicBezTo>
                <a:cubicBezTo>
                  <a:pt x="96" y="283"/>
                  <a:pt x="96" y="283"/>
                  <a:pt x="97" y="283"/>
                </a:cubicBezTo>
                <a:cubicBezTo>
                  <a:pt x="97" y="283"/>
                  <a:pt x="97" y="283"/>
                  <a:pt x="97" y="282"/>
                </a:cubicBezTo>
                <a:cubicBezTo>
                  <a:pt x="97" y="282"/>
                  <a:pt x="97" y="282"/>
                  <a:pt x="97" y="282"/>
                </a:cubicBezTo>
                <a:cubicBezTo>
                  <a:pt x="97" y="282"/>
                  <a:pt x="96" y="282"/>
                  <a:pt x="96" y="282"/>
                </a:cubicBezTo>
                <a:close/>
                <a:moveTo>
                  <a:pt x="90" y="280"/>
                </a:moveTo>
                <a:cubicBezTo>
                  <a:pt x="90" y="280"/>
                  <a:pt x="90" y="279"/>
                  <a:pt x="90" y="279"/>
                </a:cubicBezTo>
                <a:cubicBezTo>
                  <a:pt x="90" y="279"/>
                  <a:pt x="89" y="279"/>
                  <a:pt x="89" y="279"/>
                </a:cubicBezTo>
                <a:cubicBezTo>
                  <a:pt x="89" y="279"/>
                  <a:pt x="88" y="279"/>
                  <a:pt x="88" y="280"/>
                </a:cubicBezTo>
                <a:cubicBezTo>
                  <a:pt x="88" y="280"/>
                  <a:pt x="88" y="280"/>
                  <a:pt x="88" y="280"/>
                </a:cubicBezTo>
                <a:cubicBezTo>
                  <a:pt x="88" y="280"/>
                  <a:pt x="87" y="280"/>
                  <a:pt x="87" y="280"/>
                </a:cubicBezTo>
                <a:cubicBezTo>
                  <a:pt x="88" y="280"/>
                  <a:pt x="88" y="280"/>
                  <a:pt x="88" y="280"/>
                </a:cubicBezTo>
                <a:cubicBezTo>
                  <a:pt x="88" y="280"/>
                  <a:pt x="88" y="280"/>
                  <a:pt x="88" y="280"/>
                </a:cubicBezTo>
                <a:cubicBezTo>
                  <a:pt x="88" y="280"/>
                  <a:pt x="89" y="280"/>
                  <a:pt x="89" y="281"/>
                </a:cubicBezTo>
                <a:cubicBezTo>
                  <a:pt x="89" y="281"/>
                  <a:pt x="89" y="281"/>
                  <a:pt x="89" y="281"/>
                </a:cubicBezTo>
                <a:cubicBezTo>
                  <a:pt x="89" y="281"/>
                  <a:pt x="89" y="281"/>
                  <a:pt x="89" y="281"/>
                </a:cubicBezTo>
                <a:cubicBezTo>
                  <a:pt x="89" y="281"/>
                  <a:pt x="88" y="281"/>
                  <a:pt x="88" y="281"/>
                </a:cubicBezTo>
                <a:cubicBezTo>
                  <a:pt x="88" y="281"/>
                  <a:pt x="88" y="281"/>
                  <a:pt x="87" y="281"/>
                </a:cubicBezTo>
                <a:cubicBezTo>
                  <a:pt x="87" y="281"/>
                  <a:pt x="88" y="281"/>
                  <a:pt x="88" y="281"/>
                </a:cubicBezTo>
                <a:cubicBezTo>
                  <a:pt x="88" y="282"/>
                  <a:pt x="88" y="282"/>
                  <a:pt x="88" y="282"/>
                </a:cubicBezTo>
                <a:cubicBezTo>
                  <a:pt x="87" y="282"/>
                  <a:pt x="87" y="282"/>
                  <a:pt x="87" y="282"/>
                </a:cubicBezTo>
                <a:cubicBezTo>
                  <a:pt x="87" y="282"/>
                  <a:pt x="87" y="282"/>
                  <a:pt x="87" y="282"/>
                </a:cubicBezTo>
                <a:cubicBezTo>
                  <a:pt x="87" y="282"/>
                  <a:pt x="87" y="282"/>
                  <a:pt x="87" y="282"/>
                </a:cubicBezTo>
                <a:cubicBezTo>
                  <a:pt x="87" y="282"/>
                  <a:pt x="86" y="282"/>
                  <a:pt x="86" y="282"/>
                </a:cubicBezTo>
                <a:cubicBezTo>
                  <a:pt x="86" y="282"/>
                  <a:pt x="86" y="282"/>
                  <a:pt x="86" y="282"/>
                </a:cubicBezTo>
                <a:cubicBezTo>
                  <a:pt x="86" y="282"/>
                  <a:pt x="86" y="282"/>
                  <a:pt x="86" y="282"/>
                </a:cubicBezTo>
                <a:cubicBezTo>
                  <a:pt x="85" y="283"/>
                  <a:pt x="85" y="282"/>
                  <a:pt x="85" y="282"/>
                </a:cubicBezTo>
                <a:cubicBezTo>
                  <a:pt x="85" y="282"/>
                  <a:pt x="84" y="282"/>
                  <a:pt x="84" y="283"/>
                </a:cubicBezTo>
                <a:cubicBezTo>
                  <a:pt x="84" y="283"/>
                  <a:pt x="84" y="283"/>
                  <a:pt x="84" y="283"/>
                </a:cubicBezTo>
                <a:cubicBezTo>
                  <a:pt x="84" y="283"/>
                  <a:pt x="84" y="283"/>
                  <a:pt x="84" y="283"/>
                </a:cubicBezTo>
                <a:cubicBezTo>
                  <a:pt x="83" y="283"/>
                  <a:pt x="83" y="283"/>
                  <a:pt x="83" y="283"/>
                </a:cubicBezTo>
                <a:cubicBezTo>
                  <a:pt x="83" y="283"/>
                  <a:pt x="83" y="283"/>
                  <a:pt x="83" y="283"/>
                </a:cubicBezTo>
                <a:cubicBezTo>
                  <a:pt x="82" y="283"/>
                  <a:pt x="82" y="283"/>
                  <a:pt x="82" y="283"/>
                </a:cubicBezTo>
                <a:cubicBezTo>
                  <a:pt x="82" y="283"/>
                  <a:pt x="83" y="283"/>
                  <a:pt x="83" y="283"/>
                </a:cubicBezTo>
                <a:cubicBezTo>
                  <a:pt x="83" y="283"/>
                  <a:pt x="84" y="283"/>
                  <a:pt x="84" y="283"/>
                </a:cubicBezTo>
                <a:cubicBezTo>
                  <a:pt x="84" y="283"/>
                  <a:pt x="84" y="283"/>
                  <a:pt x="84" y="283"/>
                </a:cubicBezTo>
                <a:cubicBezTo>
                  <a:pt x="85" y="283"/>
                  <a:pt x="85" y="283"/>
                  <a:pt x="86" y="283"/>
                </a:cubicBezTo>
                <a:cubicBezTo>
                  <a:pt x="86" y="283"/>
                  <a:pt x="86" y="283"/>
                  <a:pt x="86" y="283"/>
                </a:cubicBezTo>
                <a:cubicBezTo>
                  <a:pt x="86" y="283"/>
                  <a:pt x="86" y="283"/>
                  <a:pt x="86" y="283"/>
                </a:cubicBezTo>
                <a:cubicBezTo>
                  <a:pt x="86" y="283"/>
                  <a:pt x="87" y="283"/>
                  <a:pt x="87" y="283"/>
                </a:cubicBezTo>
                <a:cubicBezTo>
                  <a:pt x="87" y="283"/>
                  <a:pt x="87" y="283"/>
                  <a:pt x="87" y="283"/>
                </a:cubicBezTo>
                <a:cubicBezTo>
                  <a:pt x="87" y="283"/>
                  <a:pt x="87" y="283"/>
                  <a:pt x="87" y="283"/>
                </a:cubicBezTo>
                <a:cubicBezTo>
                  <a:pt x="87" y="283"/>
                  <a:pt x="87" y="283"/>
                  <a:pt x="87" y="283"/>
                </a:cubicBezTo>
                <a:cubicBezTo>
                  <a:pt x="88" y="283"/>
                  <a:pt x="88" y="283"/>
                  <a:pt x="88" y="283"/>
                </a:cubicBezTo>
                <a:cubicBezTo>
                  <a:pt x="88" y="283"/>
                  <a:pt x="88" y="283"/>
                  <a:pt x="88" y="283"/>
                </a:cubicBezTo>
                <a:cubicBezTo>
                  <a:pt x="88" y="283"/>
                  <a:pt x="88" y="282"/>
                  <a:pt x="88" y="282"/>
                </a:cubicBezTo>
                <a:cubicBezTo>
                  <a:pt x="88" y="282"/>
                  <a:pt x="88" y="282"/>
                  <a:pt x="88" y="282"/>
                </a:cubicBezTo>
                <a:cubicBezTo>
                  <a:pt x="88" y="282"/>
                  <a:pt x="89" y="282"/>
                  <a:pt x="89" y="282"/>
                </a:cubicBezTo>
                <a:cubicBezTo>
                  <a:pt x="89" y="283"/>
                  <a:pt x="89" y="282"/>
                  <a:pt x="89" y="282"/>
                </a:cubicBezTo>
                <a:cubicBezTo>
                  <a:pt x="89" y="282"/>
                  <a:pt x="90" y="282"/>
                  <a:pt x="90" y="282"/>
                </a:cubicBezTo>
                <a:cubicBezTo>
                  <a:pt x="90" y="282"/>
                  <a:pt x="90" y="282"/>
                  <a:pt x="90" y="282"/>
                </a:cubicBezTo>
                <a:cubicBezTo>
                  <a:pt x="90" y="282"/>
                  <a:pt x="90" y="282"/>
                  <a:pt x="89" y="281"/>
                </a:cubicBezTo>
                <a:cubicBezTo>
                  <a:pt x="89" y="281"/>
                  <a:pt x="89" y="281"/>
                  <a:pt x="90" y="281"/>
                </a:cubicBezTo>
                <a:cubicBezTo>
                  <a:pt x="90" y="281"/>
                  <a:pt x="90" y="281"/>
                  <a:pt x="90" y="281"/>
                </a:cubicBezTo>
                <a:cubicBezTo>
                  <a:pt x="90" y="281"/>
                  <a:pt x="90" y="281"/>
                  <a:pt x="90" y="281"/>
                </a:cubicBezTo>
                <a:cubicBezTo>
                  <a:pt x="91" y="280"/>
                  <a:pt x="91" y="280"/>
                  <a:pt x="90" y="280"/>
                </a:cubicBezTo>
                <a:close/>
                <a:moveTo>
                  <a:pt x="69" y="284"/>
                </a:moveTo>
                <a:cubicBezTo>
                  <a:pt x="69" y="284"/>
                  <a:pt x="69" y="284"/>
                  <a:pt x="69" y="285"/>
                </a:cubicBezTo>
                <a:cubicBezTo>
                  <a:pt x="69" y="285"/>
                  <a:pt x="69" y="285"/>
                  <a:pt x="69" y="285"/>
                </a:cubicBezTo>
                <a:cubicBezTo>
                  <a:pt x="69" y="285"/>
                  <a:pt x="69" y="286"/>
                  <a:pt x="69" y="286"/>
                </a:cubicBezTo>
                <a:cubicBezTo>
                  <a:pt x="68" y="286"/>
                  <a:pt x="67" y="286"/>
                  <a:pt x="67" y="286"/>
                </a:cubicBezTo>
                <a:cubicBezTo>
                  <a:pt x="67" y="287"/>
                  <a:pt x="67" y="287"/>
                  <a:pt x="66" y="286"/>
                </a:cubicBezTo>
                <a:cubicBezTo>
                  <a:pt x="66" y="286"/>
                  <a:pt x="66" y="286"/>
                  <a:pt x="66" y="286"/>
                </a:cubicBezTo>
                <a:cubicBezTo>
                  <a:pt x="66" y="287"/>
                  <a:pt x="66" y="287"/>
                  <a:pt x="66" y="287"/>
                </a:cubicBezTo>
                <a:cubicBezTo>
                  <a:pt x="66" y="287"/>
                  <a:pt x="66" y="287"/>
                  <a:pt x="66" y="287"/>
                </a:cubicBezTo>
                <a:cubicBezTo>
                  <a:pt x="66" y="287"/>
                  <a:pt x="66" y="287"/>
                  <a:pt x="66" y="287"/>
                </a:cubicBezTo>
                <a:cubicBezTo>
                  <a:pt x="66" y="287"/>
                  <a:pt x="67" y="287"/>
                  <a:pt x="67" y="287"/>
                </a:cubicBezTo>
                <a:cubicBezTo>
                  <a:pt x="67" y="287"/>
                  <a:pt x="67" y="287"/>
                  <a:pt x="67" y="287"/>
                </a:cubicBezTo>
                <a:cubicBezTo>
                  <a:pt x="68" y="286"/>
                  <a:pt x="68" y="286"/>
                  <a:pt x="68" y="286"/>
                </a:cubicBezTo>
                <a:cubicBezTo>
                  <a:pt x="68" y="286"/>
                  <a:pt x="68" y="287"/>
                  <a:pt x="68" y="287"/>
                </a:cubicBezTo>
                <a:cubicBezTo>
                  <a:pt x="68" y="287"/>
                  <a:pt x="68" y="287"/>
                  <a:pt x="69" y="287"/>
                </a:cubicBezTo>
                <a:cubicBezTo>
                  <a:pt x="69" y="287"/>
                  <a:pt x="69" y="287"/>
                  <a:pt x="69" y="287"/>
                </a:cubicBezTo>
                <a:cubicBezTo>
                  <a:pt x="69" y="287"/>
                  <a:pt x="69" y="287"/>
                  <a:pt x="69" y="287"/>
                </a:cubicBezTo>
                <a:cubicBezTo>
                  <a:pt x="69" y="287"/>
                  <a:pt x="70" y="287"/>
                  <a:pt x="70" y="286"/>
                </a:cubicBezTo>
                <a:cubicBezTo>
                  <a:pt x="70" y="286"/>
                  <a:pt x="70" y="286"/>
                  <a:pt x="70" y="286"/>
                </a:cubicBezTo>
                <a:cubicBezTo>
                  <a:pt x="70" y="285"/>
                  <a:pt x="70" y="285"/>
                  <a:pt x="70" y="285"/>
                </a:cubicBezTo>
                <a:cubicBezTo>
                  <a:pt x="70" y="285"/>
                  <a:pt x="70" y="285"/>
                  <a:pt x="70" y="285"/>
                </a:cubicBezTo>
                <a:cubicBezTo>
                  <a:pt x="70" y="284"/>
                  <a:pt x="70" y="284"/>
                  <a:pt x="69" y="284"/>
                </a:cubicBezTo>
                <a:close/>
                <a:moveTo>
                  <a:pt x="34" y="284"/>
                </a:moveTo>
                <a:cubicBezTo>
                  <a:pt x="34" y="284"/>
                  <a:pt x="34" y="284"/>
                  <a:pt x="34" y="284"/>
                </a:cubicBezTo>
                <a:cubicBezTo>
                  <a:pt x="34" y="283"/>
                  <a:pt x="35" y="283"/>
                  <a:pt x="35" y="283"/>
                </a:cubicBezTo>
                <a:cubicBezTo>
                  <a:pt x="35" y="282"/>
                  <a:pt x="35" y="282"/>
                  <a:pt x="35" y="282"/>
                </a:cubicBezTo>
                <a:cubicBezTo>
                  <a:pt x="34" y="282"/>
                  <a:pt x="34" y="282"/>
                  <a:pt x="34" y="282"/>
                </a:cubicBezTo>
                <a:cubicBezTo>
                  <a:pt x="34" y="282"/>
                  <a:pt x="34" y="283"/>
                  <a:pt x="34" y="283"/>
                </a:cubicBezTo>
                <a:cubicBezTo>
                  <a:pt x="34" y="283"/>
                  <a:pt x="34" y="283"/>
                  <a:pt x="34" y="283"/>
                </a:cubicBezTo>
                <a:cubicBezTo>
                  <a:pt x="34" y="283"/>
                  <a:pt x="34" y="284"/>
                  <a:pt x="33" y="284"/>
                </a:cubicBezTo>
                <a:cubicBezTo>
                  <a:pt x="33" y="284"/>
                  <a:pt x="33" y="284"/>
                  <a:pt x="33" y="284"/>
                </a:cubicBezTo>
                <a:cubicBezTo>
                  <a:pt x="33" y="284"/>
                  <a:pt x="33" y="284"/>
                  <a:pt x="32" y="284"/>
                </a:cubicBezTo>
                <a:cubicBezTo>
                  <a:pt x="32" y="284"/>
                  <a:pt x="32" y="285"/>
                  <a:pt x="32" y="285"/>
                </a:cubicBezTo>
                <a:cubicBezTo>
                  <a:pt x="32" y="285"/>
                  <a:pt x="32" y="285"/>
                  <a:pt x="32" y="285"/>
                </a:cubicBezTo>
                <a:cubicBezTo>
                  <a:pt x="32" y="285"/>
                  <a:pt x="32" y="285"/>
                  <a:pt x="32" y="285"/>
                </a:cubicBezTo>
                <a:cubicBezTo>
                  <a:pt x="33" y="285"/>
                  <a:pt x="33" y="285"/>
                  <a:pt x="33" y="285"/>
                </a:cubicBezTo>
                <a:cubicBezTo>
                  <a:pt x="33" y="285"/>
                  <a:pt x="33" y="284"/>
                  <a:pt x="33" y="284"/>
                </a:cubicBezTo>
                <a:cubicBezTo>
                  <a:pt x="34" y="284"/>
                  <a:pt x="34" y="284"/>
                  <a:pt x="34" y="284"/>
                </a:cubicBezTo>
                <a:cubicBezTo>
                  <a:pt x="34" y="284"/>
                  <a:pt x="34" y="284"/>
                  <a:pt x="34" y="284"/>
                </a:cubicBezTo>
                <a:cubicBezTo>
                  <a:pt x="34" y="284"/>
                  <a:pt x="34" y="284"/>
                  <a:pt x="34" y="284"/>
                </a:cubicBezTo>
                <a:close/>
                <a:moveTo>
                  <a:pt x="6" y="274"/>
                </a:moveTo>
                <a:cubicBezTo>
                  <a:pt x="6" y="274"/>
                  <a:pt x="6" y="274"/>
                  <a:pt x="6" y="274"/>
                </a:cubicBezTo>
                <a:cubicBezTo>
                  <a:pt x="6" y="274"/>
                  <a:pt x="6" y="274"/>
                  <a:pt x="6" y="274"/>
                </a:cubicBezTo>
                <a:cubicBezTo>
                  <a:pt x="6" y="274"/>
                  <a:pt x="5" y="274"/>
                  <a:pt x="6" y="274"/>
                </a:cubicBezTo>
                <a:cubicBezTo>
                  <a:pt x="6" y="274"/>
                  <a:pt x="6" y="273"/>
                  <a:pt x="6" y="273"/>
                </a:cubicBezTo>
                <a:cubicBezTo>
                  <a:pt x="6" y="273"/>
                  <a:pt x="5" y="273"/>
                  <a:pt x="5" y="273"/>
                </a:cubicBezTo>
                <a:cubicBezTo>
                  <a:pt x="5" y="273"/>
                  <a:pt x="5" y="273"/>
                  <a:pt x="5" y="273"/>
                </a:cubicBezTo>
                <a:cubicBezTo>
                  <a:pt x="5" y="274"/>
                  <a:pt x="5" y="274"/>
                  <a:pt x="5" y="273"/>
                </a:cubicBezTo>
                <a:cubicBezTo>
                  <a:pt x="5" y="273"/>
                  <a:pt x="5" y="273"/>
                  <a:pt x="5" y="273"/>
                </a:cubicBezTo>
                <a:cubicBezTo>
                  <a:pt x="5" y="273"/>
                  <a:pt x="5" y="273"/>
                  <a:pt x="4" y="273"/>
                </a:cubicBezTo>
                <a:cubicBezTo>
                  <a:pt x="4" y="273"/>
                  <a:pt x="4" y="273"/>
                  <a:pt x="4" y="273"/>
                </a:cubicBezTo>
                <a:cubicBezTo>
                  <a:pt x="4" y="273"/>
                  <a:pt x="4" y="273"/>
                  <a:pt x="4" y="273"/>
                </a:cubicBezTo>
                <a:cubicBezTo>
                  <a:pt x="4" y="273"/>
                  <a:pt x="4" y="273"/>
                  <a:pt x="3" y="273"/>
                </a:cubicBezTo>
                <a:cubicBezTo>
                  <a:pt x="3" y="273"/>
                  <a:pt x="3" y="273"/>
                  <a:pt x="3" y="273"/>
                </a:cubicBezTo>
                <a:cubicBezTo>
                  <a:pt x="3" y="273"/>
                  <a:pt x="3" y="273"/>
                  <a:pt x="3" y="273"/>
                </a:cubicBezTo>
                <a:cubicBezTo>
                  <a:pt x="2" y="273"/>
                  <a:pt x="2" y="272"/>
                  <a:pt x="2" y="273"/>
                </a:cubicBezTo>
                <a:cubicBezTo>
                  <a:pt x="2" y="273"/>
                  <a:pt x="1" y="272"/>
                  <a:pt x="1" y="273"/>
                </a:cubicBezTo>
                <a:cubicBezTo>
                  <a:pt x="1" y="273"/>
                  <a:pt x="1" y="273"/>
                  <a:pt x="0" y="27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73"/>
                  <a:pt x="0" y="274"/>
                  <a:pt x="1" y="274"/>
                </a:cubicBezTo>
                <a:cubicBezTo>
                  <a:pt x="1" y="273"/>
                  <a:pt x="1" y="273"/>
                  <a:pt x="1" y="273"/>
                </a:cubicBezTo>
                <a:cubicBezTo>
                  <a:pt x="1" y="273"/>
                  <a:pt x="1" y="273"/>
                  <a:pt x="1" y="273"/>
                </a:cubicBezTo>
                <a:cubicBezTo>
                  <a:pt x="1" y="274"/>
                  <a:pt x="1" y="274"/>
                  <a:pt x="1" y="274"/>
                </a:cubicBezTo>
                <a:cubicBezTo>
                  <a:pt x="1" y="274"/>
                  <a:pt x="1" y="274"/>
                  <a:pt x="2" y="274"/>
                </a:cubicBezTo>
                <a:cubicBezTo>
                  <a:pt x="2" y="274"/>
                  <a:pt x="2" y="274"/>
                  <a:pt x="2" y="274"/>
                </a:cubicBezTo>
                <a:cubicBezTo>
                  <a:pt x="2" y="274"/>
                  <a:pt x="2" y="274"/>
                  <a:pt x="2" y="274"/>
                </a:cubicBezTo>
                <a:cubicBezTo>
                  <a:pt x="2" y="274"/>
                  <a:pt x="2" y="274"/>
                  <a:pt x="2" y="274"/>
                </a:cubicBezTo>
                <a:cubicBezTo>
                  <a:pt x="2" y="274"/>
                  <a:pt x="2" y="274"/>
                  <a:pt x="2" y="274"/>
                </a:cubicBezTo>
                <a:cubicBezTo>
                  <a:pt x="2" y="274"/>
                  <a:pt x="2" y="274"/>
                  <a:pt x="2" y="274"/>
                </a:cubicBezTo>
                <a:cubicBezTo>
                  <a:pt x="2" y="274"/>
                  <a:pt x="2" y="274"/>
                  <a:pt x="2" y="274"/>
                </a:cubicBezTo>
                <a:cubicBezTo>
                  <a:pt x="2" y="274"/>
                  <a:pt x="2" y="274"/>
                  <a:pt x="2" y="275"/>
                </a:cubicBezTo>
                <a:cubicBezTo>
                  <a:pt x="2" y="275"/>
                  <a:pt x="2" y="275"/>
                  <a:pt x="2" y="275"/>
                </a:cubicBezTo>
                <a:cubicBezTo>
                  <a:pt x="2" y="275"/>
                  <a:pt x="2" y="275"/>
                  <a:pt x="2" y="275"/>
                </a:cubicBezTo>
                <a:cubicBezTo>
                  <a:pt x="2" y="275"/>
                  <a:pt x="3" y="275"/>
                  <a:pt x="3" y="275"/>
                </a:cubicBezTo>
                <a:cubicBezTo>
                  <a:pt x="3" y="275"/>
                  <a:pt x="3" y="275"/>
                  <a:pt x="3" y="275"/>
                </a:cubicBezTo>
                <a:cubicBezTo>
                  <a:pt x="4" y="275"/>
                  <a:pt x="4" y="275"/>
                  <a:pt x="4" y="274"/>
                </a:cubicBezTo>
                <a:cubicBezTo>
                  <a:pt x="4" y="274"/>
                  <a:pt x="4" y="275"/>
                  <a:pt x="4" y="275"/>
                </a:cubicBezTo>
                <a:cubicBezTo>
                  <a:pt x="4" y="275"/>
                  <a:pt x="5" y="275"/>
                  <a:pt x="5" y="275"/>
                </a:cubicBezTo>
                <a:cubicBezTo>
                  <a:pt x="5" y="275"/>
                  <a:pt x="5" y="274"/>
                  <a:pt x="5" y="274"/>
                </a:cubicBezTo>
                <a:cubicBezTo>
                  <a:pt x="5" y="274"/>
                  <a:pt x="5" y="274"/>
                  <a:pt x="5" y="274"/>
                </a:cubicBezTo>
                <a:cubicBezTo>
                  <a:pt x="5" y="274"/>
                  <a:pt x="6" y="274"/>
                  <a:pt x="6" y="274"/>
                </a:cubicBezTo>
                <a:cubicBezTo>
                  <a:pt x="6" y="274"/>
                  <a:pt x="6" y="274"/>
                  <a:pt x="6" y="274"/>
                </a:cubicBezTo>
                <a:cubicBezTo>
                  <a:pt x="6" y="274"/>
                  <a:pt x="6" y="274"/>
                  <a:pt x="6" y="274"/>
                </a:cubicBezTo>
                <a:close/>
                <a:moveTo>
                  <a:pt x="8" y="278"/>
                </a:moveTo>
                <a:cubicBezTo>
                  <a:pt x="8" y="278"/>
                  <a:pt x="8" y="278"/>
                  <a:pt x="8" y="278"/>
                </a:cubicBezTo>
                <a:cubicBezTo>
                  <a:pt x="8" y="278"/>
                  <a:pt x="8" y="278"/>
                  <a:pt x="8" y="278"/>
                </a:cubicBezTo>
                <a:cubicBezTo>
                  <a:pt x="7" y="279"/>
                  <a:pt x="7" y="279"/>
                  <a:pt x="7" y="279"/>
                </a:cubicBezTo>
                <a:cubicBezTo>
                  <a:pt x="6" y="279"/>
                  <a:pt x="6" y="279"/>
                  <a:pt x="6" y="279"/>
                </a:cubicBezTo>
                <a:cubicBezTo>
                  <a:pt x="6" y="279"/>
                  <a:pt x="6" y="279"/>
                  <a:pt x="6" y="279"/>
                </a:cubicBezTo>
                <a:cubicBezTo>
                  <a:pt x="6" y="279"/>
                  <a:pt x="6" y="279"/>
                  <a:pt x="6" y="279"/>
                </a:cubicBezTo>
                <a:cubicBezTo>
                  <a:pt x="7" y="279"/>
                  <a:pt x="7" y="279"/>
                  <a:pt x="7" y="279"/>
                </a:cubicBezTo>
                <a:cubicBezTo>
                  <a:pt x="8" y="279"/>
                  <a:pt x="8" y="279"/>
                  <a:pt x="8" y="280"/>
                </a:cubicBezTo>
                <a:cubicBezTo>
                  <a:pt x="8" y="280"/>
                  <a:pt x="8" y="280"/>
                  <a:pt x="8" y="280"/>
                </a:cubicBezTo>
                <a:cubicBezTo>
                  <a:pt x="8" y="280"/>
                  <a:pt x="9" y="280"/>
                  <a:pt x="8" y="279"/>
                </a:cubicBezTo>
                <a:cubicBezTo>
                  <a:pt x="8" y="279"/>
                  <a:pt x="8" y="279"/>
                  <a:pt x="8" y="279"/>
                </a:cubicBezTo>
                <a:cubicBezTo>
                  <a:pt x="8" y="279"/>
                  <a:pt x="8" y="278"/>
                  <a:pt x="9" y="278"/>
                </a:cubicBezTo>
                <a:cubicBezTo>
                  <a:pt x="9" y="278"/>
                  <a:pt x="9" y="278"/>
                  <a:pt x="9" y="278"/>
                </a:cubicBezTo>
                <a:cubicBezTo>
                  <a:pt x="9" y="278"/>
                  <a:pt x="9" y="278"/>
                  <a:pt x="8" y="278"/>
                </a:cubicBezTo>
                <a:close/>
                <a:moveTo>
                  <a:pt x="48" y="283"/>
                </a:moveTo>
                <a:cubicBezTo>
                  <a:pt x="48" y="283"/>
                  <a:pt x="48" y="283"/>
                  <a:pt x="48" y="283"/>
                </a:cubicBezTo>
                <a:cubicBezTo>
                  <a:pt x="48" y="284"/>
                  <a:pt x="47" y="284"/>
                  <a:pt x="47" y="284"/>
                </a:cubicBezTo>
                <a:cubicBezTo>
                  <a:pt x="47" y="284"/>
                  <a:pt x="47" y="284"/>
                  <a:pt x="47" y="284"/>
                </a:cubicBezTo>
                <a:cubicBezTo>
                  <a:pt x="47" y="285"/>
                  <a:pt x="48" y="285"/>
                  <a:pt x="48" y="285"/>
                </a:cubicBezTo>
                <a:cubicBezTo>
                  <a:pt x="48" y="285"/>
                  <a:pt x="49" y="284"/>
                  <a:pt x="49" y="284"/>
                </a:cubicBezTo>
                <a:cubicBezTo>
                  <a:pt x="49" y="284"/>
                  <a:pt x="49" y="284"/>
                  <a:pt x="49" y="284"/>
                </a:cubicBezTo>
                <a:cubicBezTo>
                  <a:pt x="49" y="284"/>
                  <a:pt x="48" y="284"/>
                  <a:pt x="48" y="283"/>
                </a:cubicBezTo>
                <a:close/>
                <a:moveTo>
                  <a:pt x="101" y="279"/>
                </a:moveTo>
                <a:cubicBezTo>
                  <a:pt x="101" y="279"/>
                  <a:pt x="101" y="279"/>
                  <a:pt x="101" y="279"/>
                </a:cubicBezTo>
                <a:cubicBezTo>
                  <a:pt x="100" y="280"/>
                  <a:pt x="100" y="280"/>
                  <a:pt x="100" y="280"/>
                </a:cubicBezTo>
                <a:cubicBezTo>
                  <a:pt x="100" y="280"/>
                  <a:pt x="100" y="280"/>
                  <a:pt x="100" y="281"/>
                </a:cubicBezTo>
                <a:cubicBezTo>
                  <a:pt x="100" y="281"/>
                  <a:pt x="100" y="281"/>
                  <a:pt x="100" y="281"/>
                </a:cubicBezTo>
                <a:cubicBezTo>
                  <a:pt x="101" y="281"/>
                  <a:pt x="101" y="280"/>
                  <a:pt x="101" y="280"/>
                </a:cubicBezTo>
                <a:cubicBezTo>
                  <a:pt x="102" y="280"/>
                  <a:pt x="102" y="280"/>
                  <a:pt x="101" y="279"/>
                </a:cubicBezTo>
                <a:close/>
                <a:moveTo>
                  <a:pt x="113" y="276"/>
                </a:moveTo>
                <a:cubicBezTo>
                  <a:pt x="112" y="276"/>
                  <a:pt x="112" y="276"/>
                  <a:pt x="112" y="276"/>
                </a:cubicBezTo>
                <a:cubicBezTo>
                  <a:pt x="112" y="277"/>
                  <a:pt x="112" y="277"/>
                  <a:pt x="112" y="277"/>
                </a:cubicBezTo>
                <a:cubicBezTo>
                  <a:pt x="112" y="277"/>
                  <a:pt x="112" y="277"/>
                  <a:pt x="112" y="278"/>
                </a:cubicBezTo>
                <a:cubicBezTo>
                  <a:pt x="112" y="278"/>
                  <a:pt x="112" y="278"/>
                  <a:pt x="112" y="277"/>
                </a:cubicBezTo>
                <a:cubicBezTo>
                  <a:pt x="112" y="277"/>
                  <a:pt x="112" y="277"/>
                  <a:pt x="113" y="277"/>
                </a:cubicBezTo>
                <a:cubicBezTo>
                  <a:pt x="113" y="277"/>
                  <a:pt x="113" y="277"/>
                  <a:pt x="113" y="277"/>
                </a:cubicBezTo>
                <a:cubicBezTo>
                  <a:pt x="113" y="277"/>
                  <a:pt x="113" y="276"/>
                  <a:pt x="113" y="276"/>
                </a:cubicBezTo>
                <a:cubicBezTo>
                  <a:pt x="113" y="276"/>
                  <a:pt x="113" y="276"/>
                  <a:pt x="113" y="276"/>
                </a:cubicBezTo>
                <a:close/>
                <a:moveTo>
                  <a:pt x="148" y="259"/>
                </a:moveTo>
                <a:cubicBezTo>
                  <a:pt x="148" y="259"/>
                  <a:pt x="148" y="259"/>
                  <a:pt x="148" y="259"/>
                </a:cubicBezTo>
                <a:cubicBezTo>
                  <a:pt x="147" y="259"/>
                  <a:pt x="147" y="259"/>
                  <a:pt x="147" y="259"/>
                </a:cubicBezTo>
                <a:cubicBezTo>
                  <a:pt x="147" y="259"/>
                  <a:pt x="147" y="259"/>
                  <a:pt x="147" y="259"/>
                </a:cubicBezTo>
                <a:cubicBezTo>
                  <a:pt x="147" y="258"/>
                  <a:pt x="147" y="258"/>
                  <a:pt x="147" y="258"/>
                </a:cubicBezTo>
                <a:cubicBezTo>
                  <a:pt x="147" y="258"/>
                  <a:pt x="147" y="258"/>
                  <a:pt x="147" y="258"/>
                </a:cubicBezTo>
                <a:cubicBezTo>
                  <a:pt x="147" y="258"/>
                  <a:pt x="147" y="258"/>
                  <a:pt x="147" y="258"/>
                </a:cubicBezTo>
                <a:cubicBezTo>
                  <a:pt x="147" y="258"/>
                  <a:pt x="147" y="258"/>
                  <a:pt x="147" y="258"/>
                </a:cubicBezTo>
                <a:cubicBezTo>
                  <a:pt x="146" y="258"/>
                  <a:pt x="146" y="258"/>
                  <a:pt x="146" y="258"/>
                </a:cubicBezTo>
                <a:cubicBezTo>
                  <a:pt x="146" y="258"/>
                  <a:pt x="146" y="259"/>
                  <a:pt x="146" y="259"/>
                </a:cubicBezTo>
                <a:cubicBezTo>
                  <a:pt x="146" y="259"/>
                  <a:pt x="146" y="259"/>
                  <a:pt x="146" y="259"/>
                </a:cubicBezTo>
                <a:cubicBezTo>
                  <a:pt x="146" y="259"/>
                  <a:pt x="146" y="259"/>
                  <a:pt x="147" y="259"/>
                </a:cubicBezTo>
                <a:cubicBezTo>
                  <a:pt x="147" y="259"/>
                  <a:pt x="147" y="259"/>
                  <a:pt x="147" y="259"/>
                </a:cubicBezTo>
                <a:cubicBezTo>
                  <a:pt x="146" y="259"/>
                  <a:pt x="146" y="259"/>
                  <a:pt x="146" y="259"/>
                </a:cubicBezTo>
                <a:cubicBezTo>
                  <a:pt x="147" y="259"/>
                  <a:pt x="146" y="259"/>
                  <a:pt x="146" y="260"/>
                </a:cubicBezTo>
                <a:cubicBezTo>
                  <a:pt x="146" y="260"/>
                  <a:pt x="146" y="260"/>
                  <a:pt x="147" y="260"/>
                </a:cubicBezTo>
                <a:cubicBezTo>
                  <a:pt x="147" y="260"/>
                  <a:pt x="147" y="260"/>
                  <a:pt x="147" y="260"/>
                </a:cubicBezTo>
                <a:cubicBezTo>
                  <a:pt x="147" y="260"/>
                  <a:pt x="147" y="260"/>
                  <a:pt x="147" y="260"/>
                </a:cubicBezTo>
                <a:cubicBezTo>
                  <a:pt x="147" y="260"/>
                  <a:pt x="147" y="260"/>
                  <a:pt x="147" y="259"/>
                </a:cubicBezTo>
                <a:cubicBezTo>
                  <a:pt x="147" y="259"/>
                  <a:pt x="147" y="259"/>
                  <a:pt x="148" y="259"/>
                </a:cubicBezTo>
                <a:cubicBezTo>
                  <a:pt x="148" y="259"/>
                  <a:pt x="148" y="259"/>
                  <a:pt x="148" y="259"/>
                </a:cubicBezTo>
                <a:close/>
                <a:moveTo>
                  <a:pt x="119" y="274"/>
                </a:moveTo>
                <a:cubicBezTo>
                  <a:pt x="119" y="274"/>
                  <a:pt x="118" y="274"/>
                  <a:pt x="118" y="274"/>
                </a:cubicBezTo>
                <a:cubicBezTo>
                  <a:pt x="118" y="274"/>
                  <a:pt x="118" y="274"/>
                  <a:pt x="118" y="274"/>
                </a:cubicBezTo>
                <a:cubicBezTo>
                  <a:pt x="117" y="274"/>
                  <a:pt x="117" y="274"/>
                  <a:pt x="117" y="274"/>
                </a:cubicBezTo>
                <a:cubicBezTo>
                  <a:pt x="117" y="275"/>
                  <a:pt x="117" y="275"/>
                  <a:pt x="117" y="275"/>
                </a:cubicBezTo>
                <a:cubicBezTo>
                  <a:pt x="118" y="275"/>
                  <a:pt x="118" y="275"/>
                  <a:pt x="118" y="275"/>
                </a:cubicBezTo>
                <a:cubicBezTo>
                  <a:pt x="118" y="275"/>
                  <a:pt x="118" y="275"/>
                  <a:pt x="118" y="275"/>
                </a:cubicBezTo>
                <a:cubicBezTo>
                  <a:pt x="118" y="275"/>
                  <a:pt x="119" y="275"/>
                  <a:pt x="119" y="275"/>
                </a:cubicBezTo>
                <a:cubicBezTo>
                  <a:pt x="119" y="275"/>
                  <a:pt x="119" y="275"/>
                  <a:pt x="119" y="275"/>
                </a:cubicBezTo>
                <a:cubicBezTo>
                  <a:pt x="119" y="275"/>
                  <a:pt x="119" y="274"/>
                  <a:pt x="119" y="274"/>
                </a:cubicBezTo>
                <a:close/>
                <a:moveTo>
                  <a:pt x="76" y="284"/>
                </a:moveTo>
                <a:cubicBezTo>
                  <a:pt x="76" y="284"/>
                  <a:pt x="77" y="284"/>
                  <a:pt x="77" y="284"/>
                </a:cubicBezTo>
                <a:cubicBezTo>
                  <a:pt x="77" y="284"/>
                  <a:pt x="77" y="284"/>
                  <a:pt x="77" y="284"/>
                </a:cubicBezTo>
                <a:cubicBezTo>
                  <a:pt x="77" y="284"/>
                  <a:pt x="77" y="284"/>
                  <a:pt x="77" y="283"/>
                </a:cubicBezTo>
                <a:cubicBezTo>
                  <a:pt x="77" y="283"/>
                  <a:pt x="77" y="283"/>
                  <a:pt x="77" y="283"/>
                </a:cubicBezTo>
                <a:cubicBezTo>
                  <a:pt x="77" y="283"/>
                  <a:pt x="77" y="283"/>
                  <a:pt x="77" y="283"/>
                </a:cubicBezTo>
                <a:cubicBezTo>
                  <a:pt x="77" y="283"/>
                  <a:pt x="77" y="282"/>
                  <a:pt x="76" y="282"/>
                </a:cubicBezTo>
                <a:cubicBezTo>
                  <a:pt x="76" y="282"/>
                  <a:pt x="76" y="283"/>
                  <a:pt x="76" y="283"/>
                </a:cubicBezTo>
                <a:cubicBezTo>
                  <a:pt x="76" y="283"/>
                  <a:pt x="76" y="283"/>
                  <a:pt x="76" y="284"/>
                </a:cubicBezTo>
                <a:close/>
                <a:moveTo>
                  <a:pt x="146" y="260"/>
                </a:moveTo>
                <a:cubicBezTo>
                  <a:pt x="146" y="260"/>
                  <a:pt x="146" y="260"/>
                  <a:pt x="146" y="260"/>
                </a:cubicBezTo>
                <a:cubicBezTo>
                  <a:pt x="146" y="260"/>
                  <a:pt x="146" y="260"/>
                  <a:pt x="146" y="260"/>
                </a:cubicBezTo>
                <a:cubicBezTo>
                  <a:pt x="146" y="260"/>
                  <a:pt x="146" y="260"/>
                  <a:pt x="146" y="260"/>
                </a:cubicBezTo>
                <a:cubicBezTo>
                  <a:pt x="146" y="260"/>
                  <a:pt x="146" y="260"/>
                  <a:pt x="145" y="260"/>
                </a:cubicBezTo>
                <a:cubicBezTo>
                  <a:pt x="145" y="260"/>
                  <a:pt x="145" y="260"/>
                  <a:pt x="145" y="260"/>
                </a:cubicBezTo>
                <a:cubicBezTo>
                  <a:pt x="145" y="260"/>
                  <a:pt x="145" y="260"/>
                  <a:pt x="145" y="260"/>
                </a:cubicBezTo>
                <a:cubicBezTo>
                  <a:pt x="146" y="260"/>
                  <a:pt x="146" y="260"/>
                  <a:pt x="145" y="259"/>
                </a:cubicBezTo>
                <a:cubicBezTo>
                  <a:pt x="145" y="259"/>
                  <a:pt x="145" y="259"/>
                  <a:pt x="145" y="259"/>
                </a:cubicBezTo>
                <a:cubicBezTo>
                  <a:pt x="145" y="259"/>
                  <a:pt x="145" y="259"/>
                  <a:pt x="145" y="259"/>
                </a:cubicBezTo>
                <a:cubicBezTo>
                  <a:pt x="145" y="259"/>
                  <a:pt x="145" y="259"/>
                  <a:pt x="145" y="259"/>
                </a:cubicBezTo>
                <a:cubicBezTo>
                  <a:pt x="144" y="259"/>
                  <a:pt x="144" y="259"/>
                  <a:pt x="144" y="259"/>
                </a:cubicBezTo>
                <a:cubicBezTo>
                  <a:pt x="144" y="259"/>
                  <a:pt x="144" y="259"/>
                  <a:pt x="144" y="259"/>
                </a:cubicBezTo>
                <a:cubicBezTo>
                  <a:pt x="143" y="259"/>
                  <a:pt x="143" y="260"/>
                  <a:pt x="143" y="260"/>
                </a:cubicBezTo>
                <a:cubicBezTo>
                  <a:pt x="144" y="260"/>
                  <a:pt x="144" y="261"/>
                  <a:pt x="144" y="261"/>
                </a:cubicBezTo>
                <a:cubicBezTo>
                  <a:pt x="144" y="261"/>
                  <a:pt x="144" y="261"/>
                  <a:pt x="144" y="261"/>
                </a:cubicBezTo>
                <a:cubicBezTo>
                  <a:pt x="144" y="261"/>
                  <a:pt x="144" y="261"/>
                  <a:pt x="144" y="261"/>
                </a:cubicBezTo>
                <a:cubicBezTo>
                  <a:pt x="144" y="261"/>
                  <a:pt x="144" y="260"/>
                  <a:pt x="145" y="261"/>
                </a:cubicBezTo>
                <a:cubicBezTo>
                  <a:pt x="145" y="261"/>
                  <a:pt x="145" y="261"/>
                  <a:pt x="145" y="261"/>
                </a:cubicBezTo>
                <a:cubicBezTo>
                  <a:pt x="145" y="261"/>
                  <a:pt x="145" y="261"/>
                  <a:pt x="145" y="261"/>
                </a:cubicBezTo>
                <a:cubicBezTo>
                  <a:pt x="145" y="260"/>
                  <a:pt x="145" y="260"/>
                  <a:pt x="145" y="260"/>
                </a:cubicBezTo>
                <a:cubicBezTo>
                  <a:pt x="145" y="261"/>
                  <a:pt x="146" y="260"/>
                  <a:pt x="146" y="260"/>
                </a:cubicBezTo>
                <a:cubicBezTo>
                  <a:pt x="146" y="260"/>
                  <a:pt x="146" y="260"/>
                  <a:pt x="146" y="260"/>
                </a:cubicBezTo>
                <a:cubicBezTo>
                  <a:pt x="146" y="260"/>
                  <a:pt x="146" y="260"/>
                  <a:pt x="146" y="260"/>
                </a:cubicBezTo>
                <a:close/>
                <a:moveTo>
                  <a:pt x="75" y="285"/>
                </a:moveTo>
                <a:cubicBezTo>
                  <a:pt x="75" y="285"/>
                  <a:pt x="75" y="285"/>
                  <a:pt x="75" y="285"/>
                </a:cubicBezTo>
                <a:cubicBezTo>
                  <a:pt x="75" y="285"/>
                  <a:pt x="75" y="285"/>
                  <a:pt x="75" y="285"/>
                </a:cubicBezTo>
                <a:cubicBezTo>
                  <a:pt x="74" y="285"/>
                  <a:pt x="74" y="285"/>
                  <a:pt x="74" y="285"/>
                </a:cubicBezTo>
                <a:cubicBezTo>
                  <a:pt x="74" y="285"/>
                  <a:pt x="74" y="285"/>
                  <a:pt x="74" y="285"/>
                </a:cubicBezTo>
                <a:cubicBezTo>
                  <a:pt x="74" y="285"/>
                  <a:pt x="74" y="285"/>
                  <a:pt x="74" y="285"/>
                </a:cubicBezTo>
                <a:cubicBezTo>
                  <a:pt x="74" y="285"/>
                  <a:pt x="73" y="285"/>
                  <a:pt x="73" y="285"/>
                </a:cubicBezTo>
                <a:cubicBezTo>
                  <a:pt x="73" y="285"/>
                  <a:pt x="73" y="285"/>
                  <a:pt x="73" y="285"/>
                </a:cubicBezTo>
                <a:cubicBezTo>
                  <a:pt x="73" y="285"/>
                  <a:pt x="73" y="285"/>
                  <a:pt x="73" y="284"/>
                </a:cubicBezTo>
                <a:cubicBezTo>
                  <a:pt x="73" y="284"/>
                  <a:pt x="73" y="284"/>
                  <a:pt x="73" y="284"/>
                </a:cubicBezTo>
                <a:cubicBezTo>
                  <a:pt x="73" y="284"/>
                  <a:pt x="73" y="284"/>
                  <a:pt x="73" y="284"/>
                </a:cubicBezTo>
                <a:cubicBezTo>
                  <a:pt x="73" y="284"/>
                  <a:pt x="73" y="283"/>
                  <a:pt x="73" y="284"/>
                </a:cubicBezTo>
                <a:cubicBezTo>
                  <a:pt x="73" y="284"/>
                  <a:pt x="73" y="284"/>
                  <a:pt x="73" y="284"/>
                </a:cubicBezTo>
                <a:cubicBezTo>
                  <a:pt x="73" y="284"/>
                  <a:pt x="73" y="284"/>
                  <a:pt x="73" y="284"/>
                </a:cubicBezTo>
                <a:cubicBezTo>
                  <a:pt x="73" y="284"/>
                  <a:pt x="73" y="284"/>
                  <a:pt x="73" y="284"/>
                </a:cubicBezTo>
                <a:cubicBezTo>
                  <a:pt x="73" y="284"/>
                  <a:pt x="72" y="284"/>
                  <a:pt x="72" y="284"/>
                </a:cubicBezTo>
                <a:cubicBezTo>
                  <a:pt x="72" y="284"/>
                  <a:pt x="72" y="284"/>
                  <a:pt x="72" y="284"/>
                </a:cubicBezTo>
                <a:cubicBezTo>
                  <a:pt x="72" y="284"/>
                  <a:pt x="72" y="285"/>
                  <a:pt x="72" y="285"/>
                </a:cubicBezTo>
                <a:cubicBezTo>
                  <a:pt x="72" y="285"/>
                  <a:pt x="72" y="285"/>
                  <a:pt x="72" y="285"/>
                </a:cubicBezTo>
                <a:cubicBezTo>
                  <a:pt x="72" y="285"/>
                  <a:pt x="72" y="285"/>
                  <a:pt x="72" y="286"/>
                </a:cubicBezTo>
                <a:cubicBezTo>
                  <a:pt x="72" y="286"/>
                  <a:pt x="72" y="286"/>
                  <a:pt x="71" y="285"/>
                </a:cubicBezTo>
                <a:cubicBezTo>
                  <a:pt x="71" y="285"/>
                  <a:pt x="71" y="285"/>
                  <a:pt x="71" y="286"/>
                </a:cubicBezTo>
                <a:cubicBezTo>
                  <a:pt x="71" y="286"/>
                  <a:pt x="71" y="286"/>
                  <a:pt x="71" y="286"/>
                </a:cubicBezTo>
                <a:cubicBezTo>
                  <a:pt x="71" y="286"/>
                  <a:pt x="71" y="286"/>
                  <a:pt x="71" y="286"/>
                </a:cubicBezTo>
                <a:cubicBezTo>
                  <a:pt x="71" y="286"/>
                  <a:pt x="71" y="287"/>
                  <a:pt x="71" y="287"/>
                </a:cubicBezTo>
                <a:cubicBezTo>
                  <a:pt x="71" y="287"/>
                  <a:pt x="71" y="287"/>
                  <a:pt x="70" y="287"/>
                </a:cubicBezTo>
                <a:cubicBezTo>
                  <a:pt x="70" y="288"/>
                  <a:pt x="71" y="288"/>
                  <a:pt x="71" y="288"/>
                </a:cubicBezTo>
                <a:cubicBezTo>
                  <a:pt x="71" y="288"/>
                  <a:pt x="71" y="288"/>
                  <a:pt x="71" y="288"/>
                </a:cubicBezTo>
                <a:cubicBezTo>
                  <a:pt x="71" y="287"/>
                  <a:pt x="71" y="287"/>
                  <a:pt x="71" y="287"/>
                </a:cubicBezTo>
                <a:cubicBezTo>
                  <a:pt x="71" y="287"/>
                  <a:pt x="72" y="287"/>
                  <a:pt x="72" y="287"/>
                </a:cubicBezTo>
                <a:cubicBezTo>
                  <a:pt x="72" y="288"/>
                  <a:pt x="72" y="288"/>
                  <a:pt x="72" y="288"/>
                </a:cubicBezTo>
                <a:cubicBezTo>
                  <a:pt x="72" y="287"/>
                  <a:pt x="72" y="287"/>
                  <a:pt x="72" y="287"/>
                </a:cubicBezTo>
                <a:cubicBezTo>
                  <a:pt x="72" y="287"/>
                  <a:pt x="72" y="287"/>
                  <a:pt x="72" y="287"/>
                </a:cubicBezTo>
                <a:cubicBezTo>
                  <a:pt x="73" y="287"/>
                  <a:pt x="73" y="287"/>
                  <a:pt x="73" y="287"/>
                </a:cubicBezTo>
                <a:cubicBezTo>
                  <a:pt x="73" y="287"/>
                  <a:pt x="73" y="287"/>
                  <a:pt x="73" y="287"/>
                </a:cubicBezTo>
                <a:cubicBezTo>
                  <a:pt x="74" y="286"/>
                  <a:pt x="74" y="286"/>
                  <a:pt x="74" y="286"/>
                </a:cubicBezTo>
                <a:cubicBezTo>
                  <a:pt x="74" y="286"/>
                  <a:pt x="74" y="286"/>
                  <a:pt x="74" y="286"/>
                </a:cubicBezTo>
                <a:cubicBezTo>
                  <a:pt x="74" y="286"/>
                  <a:pt x="74" y="286"/>
                  <a:pt x="74" y="286"/>
                </a:cubicBezTo>
                <a:cubicBezTo>
                  <a:pt x="74" y="286"/>
                  <a:pt x="74" y="286"/>
                  <a:pt x="74" y="286"/>
                </a:cubicBezTo>
                <a:cubicBezTo>
                  <a:pt x="74" y="286"/>
                  <a:pt x="74" y="286"/>
                  <a:pt x="74" y="286"/>
                </a:cubicBezTo>
                <a:cubicBezTo>
                  <a:pt x="74" y="286"/>
                  <a:pt x="75" y="286"/>
                  <a:pt x="75" y="286"/>
                </a:cubicBezTo>
                <a:cubicBezTo>
                  <a:pt x="75" y="286"/>
                  <a:pt x="75" y="286"/>
                  <a:pt x="75" y="286"/>
                </a:cubicBezTo>
                <a:cubicBezTo>
                  <a:pt x="75" y="286"/>
                  <a:pt x="75" y="286"/>
                  <a:pt x="75" y="286"/>
                </a:cubicBezTo>
                <a:cubicBezTo>
                  <a:pt x="75" y="286"/>
                  <a:pt x="75" y="286"/>
                  <a:pt x="75" y="286"/>
                </a:cubicBezTo>
                <a:cubicBezTo>
                  <a:pt x="75" y="285"/>
                  <a:pt x="75" y="285"/>
                  <a:pt x="75" y="285"/>
                </a:cubicBezTo>
                <a:close/>
                <a:moveTo>
                  <a:pt x="143" y="263"/>
                </a:moveTo>
                <a:cubicBezTo>
                  <a:pt x="143" y="263"/>
                  <a:pt x="142" y="263"/>
                  <a:pt x="142" y="264"/>
                </a:cubicBezTo>
                <a:cubicBezTo>
                  <a:pt x="142" y="264"/>
                  <a:pt x="142" y="264"/>
                  <a:pt x="142" y="264"/>
                </a:cubicBezTo>
                <a:cubicBezTo>
                  <a:pt x="142" y="263"/>
                  <a:pt x="142" y="264"/>
                  <a:pt x="142" y="264"/>
                </a:cubicBezTo>
                <a:cubicBezTo>
                  <a:pt x="142" y="264"/>
                  <a:pt x="142" y="264"/>
                  <a:pt x="142" y="264"/>
                </a:cubicBezTo>
                <a:cubicBezTo>
                  <a:pt x="142" y="264"/>
                  <a:pt x="142" y="264"/>
                  <a:pt x="142" y="264"/>
                </a:cubicBezTo>
                <a:cubicBezTo>
                  <a:pt x="143" y="264"/>
                  <a:pt x="143" y="264"/>
                  <a:pt x="143" y="264"/>
                </a:cubicBezTo>
                <a:cubicBezTo>
                  <a:pt x="143" y="264"/>
                  <a:pt x="143" y="264"/>
                  <a:pt x="143" y="264"/>
                </a:cubicBezTo>
                <a:cubicBezTo>
                  <a:pt x="143" y="264"/>
                  <a:pt x="143" y="264"/>
                  <a:pt x="143" y="264"/>
                </a:cubicBezTo>
                <a:cubicBezTo>
                  <a:pt x="143" y="263"/>
                  <a:pt x="143" y="263"/>
                  <a:pt x="143" y="263"/>
                </a:cubicBezTo>
                <a:cubicBezTo>
                  <a:pt x="143" y="263"/>
                  <a:pt x="143" y="263"/>
                  <a:pt x="143" y="263"/>
                </a:cubicBezTo>
                <a:cubicBezTo>
                  <a:pt x="143" y="263"/>
                  <a:pt x="143" y="263"/>
                  <a:pt x="143" y="263"/>
                </a:cubicBezTo>
                <a:close/>
                <a:moveTo>
                  <a:pt x="151" y="260"/>
                </a:moveTo>
                <a:cubicBezTo>
                  <a:pt x="151" y="260"/>
                  <a:pt x="150" y="260"/>
                  <a:pt x="150" y="260"/>
                </a:cubicBezTo>
                <a:cubicBezTo>
                  <a:pt x="150" y="260"/>
                  <a:pt x="150" y="260"/>
                  <a:pt x="149" y="260"/>
                </a:cubicBezTo>
                <a:cubicBezTo>
                  <a:pt x="149" y="260"/>
                  <a:pt x="149" y="260"/>
                  <a:pt x="149" y="260"/>
                </a:cubicBezTo>
                <a:cubicBezTo>
                  <a:pt x="150" y="260"/>
                  <a:pt x="150" y="260"/>
                  <a:pt x="150" y="260"/>
                </a:cubicBezTo>
                <a:cubicBezTo>
                  <a:pt x="150" y="261"/>
                  <a:pt x="151" y="260"/>
                  <a:pt x="151" y="260"/>
                </a:cubicBezTo>
                <a:cubicBezTo>
                  <a:pt x="151" y="260"/>
                  <a:pt x="151" y="260"/>
                  <a:pt x="151" y="260"/>
                </a:cubicBezTo>
                <a:cubicBezTo>
                  <a:pt x="151" y="260"/>
                  <a:pt x="151" y="260"/>
                  <a:pt x="151" y="260"/>
                </a:cubicBezTo>
                <a:close/>
                <a:moveTo>
                  <a:pt x="77" y="285"/>
                </a:moveTo>
                <a:cubicBezTo>
                  <a:pt x="76" y="285"/>
                  <a:pt x="76" y="285"/>
                  <a:pt x="76" y="285"/>
                </a:cubicBezTo>
                <a:cubicBezTo>
                  <a:pt x="76" y="285"/>
                  <a:pt x="76" y="285"/>
                  <a:pt x="76" y="285"/>
                </a:cubicBezTo>
                <a:cubicBezTo>
                  <a:pt x="76" y="285"/>
                  <a:pt x="76" y="286"/>
                  <a:pt x="76" y="286"/>
                </a:cubicBezTo>
                <a:cubicBezTo>
                  <a:pt x="76" y="286"/>
                  <a:pt x="76" y="286"/>
                  <a:pt x="76" y="286"/>
                </a:cubicBezTo>
                <a:cubicBezTo>
                  <a:pt x="76" y="286"/>
                  <a:pt x="76" y="286"/>
                  <a:pt x="76" y="286"/>
                </a:cubicBezTo>
                <a:cubicBezTo>
                  <a:pt x="76" y="285"/>
                  <a:pt x="77" y="285"/>
                  <a:pt x="77" y="285"/>
                </a:cubicBezTo>
                <a:cubicBezTo>
                  <a:pt x="77" y="285"/>
                  <a:pt x="77" y="285"/>
                  <a:pt x="77" y="285"/>
                </a:cubicBezTo>
                <a:cubicBezTo>
                  <a:pt x="77" y="285"/>
                  <a:pt x="77" y="285"/>
                  <a:pt x="77" y="285"/>
                </a:cubicBezTo>
                <a:close/>
                <a:moveTo>
                  <a:pt x="40" y="284"/>
                </a:moveTo>
                <a:cubicBezTo>
                  <a:pt x="40" y="284"/>
                  <a:pt x="40" y="284"/>
                  <a:pt x="40" y="284"/>
                </a:cubicBezTo>
                <a:cubicBezTo>
                  <a:pt x="40" y="284"/>
                  <a:pt x="40" y="284"/>
                  <a:pt x="40" y="285"/>
                </a:cubicBezTo>
                <a:cubicBezTo>
                  <a:pt x="41" y="285"/>
                  <a:pt x="41" y="284"/>
                  <a:pt x="41" y="284"/>
                </a:cubicBezTo>
                <a:cubicBezTo>
                  <a:pt x="41" y="284"/>
                  <a:pt x="41" y="284"/>
                  <a:pt x="40" y="284"/>
                </a:cubicBezTo>
                <a:close/>
                <a:moveTo>
                  <a:pt x="109" y="278"/>
                </a:moveTo>
                <a:cubicBezTo>
                  <a:pt x="109" y="278"/>
                  <a:pt x="108" y="278"/>
                  <a:pt x="108" y="278"/>
                </a:cubicBezTo>
                <a:cubicBezTo>
                  <a:pt x="108" y="279"/>
                  <a:pt x="109" y="279"/>
                  <a:pt x="109" y="279"/>
                </a:cubicBezTo>
                <a:cubicBezTo>
                  <a:pt x="109" y="279"/>
                  <a:pt x="109" y="278"/>
                  <a:pt x="109" y="278"/>
                </a:cubicBezTo>
                <a:cubicBezTo>
                  <a:pt x="109" y="278"/>
                  <a:pt x="109" y="278"/>
                  <a:pt x="109" y="278"/>
                </a:cubicBezTo>
                <a:close/>
                <a:moveTo>
                  <a:pt x="119" y="272"/>
                </a:moveTo>
                <a:cubicBezTo>
                  <a:pt x="119" y="272"/>
                  <a:pt x="119" y="273"/>
                  <a:pt x="119" y="273"/>
                </a:cubicBezTo>
                <a:cubicBezTo>
                  <a:pt x="119" y="273"/>
                  <a:pt x="119" y="273"/>
                  <a:pt x="119" y="273"/>
                </a:cubicBezTo>
                <a:cubicBezTo>
                  <a:pt x="119" y="273"/>
                  <a:pt x="119" y="273"/>
                  <a:pt x="119" y="273"/>
                </a:cubicBezTo>
                <a:cubicBezTo>
                  <a:pt x="119" y="272"/>
                  <a:pt x="119" y="272"/>
                  <a:pt x="119" y="272"/>
                </a:cubicBezTo>
                <a:close/>
                <a:moveTo>
                  <a:pt x="77" y="285"/>
                </a:moveTo>
                <a:cubicBezTo>
                  <a:pt x="77" y="284"/>
                  <a:pt x="77" y="285"/>
                  <a:pt x="77" y="285"/>
                </a:cubicBezTo>
                <a:cubicBezTo>
                  <a:pt x="77" y="285"/>
                  <a:pt x="77" y="285"/>
                  <a:pt x="76" y="285"/>
                </a:cubicBezTo>
                <a:cubicBezTo>
                  <a:pt x="77" y="285"/>
                  <a:pt x="77" y="285"/>
                  <a:pt x="77" y="285"/>
                </a:cubicBezTo>
                <a:cubicBezTo>
                  <a:pt x="77" y="285"/>
                  <a:pt x="77" y="285"/>
                  <a:pt x="77" y="285"/>
                </a:cubicBezTo>
                <a:cubicBezTo>
                  <a:pt x="78" y="285"/>
                  <a:pt x="77" y="285"/>
                  <a:pt x="77" y="285"/>
                </a:cubicBezTo>
                <a:close/>
                <a:moveTo>
                  <a:pt x="149" y="260"/>
                </a:moveTo>
                <a:cubicBezTo>
                  <a:pt x="148" y="260"/>
                  <a:pt x="148" y="260"/>
                  <a:pt x="148" y="260"/>
                </a:cubicBezTo>
                <a:cubicBezTo>
                  <a:pt x="148" y="261"/>
                  <a:pt x="148" y="260"/>
                  <a:pt x="148" y="261"/>
                </a:cubicBezTo>
                <a:cubicBezTo>
                  <a:pt x="149" y="261"/>
                  <a:pt x="149" y="261"/>
                  <a:pt x="149" y="261"/>
                </a:cubicBezTo>
                <a:cubicBezTo>
                  <a:pt x="149" y="260"/>
                  <a:pt x="149" y="260"/>
                  <a:pt x="149" y="260"/>
                </a:cubicBezTo>
                <a:close/>
                <a:moveTo>
                  <a:pt x="38" y="283"/>
                </a:moveTo>
                <a:cubicBezTo>
                  <a:pt x="38" y="283"/>
                  <a:pt x="38" y="283"/>
                  <a:pt x="38" y="283"/>
                </a:cubicBezTo>
                <a:cubicBezTo>
                  <a:pt x="38" y="283"/>
                  <a:pt x="38" y="284"/>
                  <a:pt x="38" y="284"/>
                </a:cubicBezTo>
                <a:cubicBezTo>
                  <a:pt x="38" y="284"/>
                  <a:pt x="38" y="284"/>
                  <a:pt x="38" y="284"/>
                </a:cubicBezTo>
                <a:cubicBezTo>
                  <a:pt x="38" y="283"/>
                  <a:pt x="38" y="283"/>
                  <a:pt x="38" y="283"/>
                </a:cubicBezTo>
                <a:close/>
                <a:moveTo>
                  <a:pt x="117" y="274"/>
                </a:moveTo>
                <a:cubicBezTo>
                  <a:pt x="117" y="273"/>
                  <a:pt x="117" y="274"/>
                  <a:pt x="117" y="274"/>
                </a:cubicBezTo>
                <a:cubicBezTo>
                  <a:pt x="117" y="273"/>
                  <a:pt x="116" y="273"/>
                  <a:pt x="116" y="274"/>
                </a:cubicBezTo>
                <a:cubicBezTo>
                  <a:pt x="116" y="274"/>
                  <a:pt x="116" y="274"/>
                  <a:pt x="117" y="274"/>
                </a:cubicBezTo>
                <a:cubicBezTo>
                  <a:pt x="117" y="274"/>
                  <a:pt x="117" y="274"/>
                  <a:pt x="117" y="274"/>
                </a:cubicBezTo>
                <a:cubicBezTo>
                  <a:pt x="117" y="274"/>
                  <a:pt x="117" y="274"/>
                  <a:pt x="117" y="274"/>
                </a:cubicBezTo>
                <a:close/>
                <a:moveTo>
                  <a:pt x="143" y="261"/>
                </a:moveTo>
                <a:cubicBezTo>
                  <a:pt x="143" y="261"/>
                  <a:pt x="143" y="261"/>
                  <a:pt x="143" y="262"/>
                </a:cubicBezTo>
                <a:cubicBezTo>
                  <a:pt x="143" y="262"/>
                  <a:pt x="143" y="262"/>
                  <a:pt x="143" y="262"/>
                </a:cubicBezTo>
                <a:cubicBezTo>
                  <a:pt x="143" y="262"/>
                  <a:pt x="143" y="262"/>
                  <a:pt x="143" y="262"/>
                </a:cubicBezTo>
                <a:cubicBezTo>
                  <a:pt x="143" y="261"/>
                  <a:pt x="143" y="261"/>
                  <a:pt x="143" y="261"/>
                </a:cubicBezTo>
                <a:close/>
                <a:moveTo>
                  <a:pt x="116" y="275"/>
                </a:moveTo>
                <a:cubicBezTo>
                  <a:pt x="116" y="275"/>
                  <a:pt x="116" y="275"/>
                  <a:pt x="116" y="276"/>
                </a:cubicBezTo>
                <a:cubicBezTo>
                  <a:pt x="116" y="276"/>
                  <a:pt x="116" y="276"/>
                  <a:pt x="116" y="276"/>
                </a:cubicBezTo>
                <a:cubicBezTo>
                  <a:pt x="116" y="276"/>
                  <a:pt x="116" y="276"/>
                  <a:pt x="116" y="276"/>
                </a:cubicBezTo>
                <a:cubicBezTo>
                  <a:pt x="116" y="276"/>
                  <a:pt x="116" y="276"/>
                  <a:pt x="116" y="276"/>
                </a:cubicBezTo>
                <a:cubicBezTo>
                  <a:pt x="116" y="276"/>
                  <a:pt x="116" y="276"/>
                  <a:pt x="116" y="276"/>
                </a:cubicBezTo>
                <a:cubicBezTo>
                  <a:pt x="117" y="275"/>
                  <a:pt x="117" y="275"/>
                  <a:pt x="117" y="275"/>
                </a:cubicBezTo>
                <a:cubicBezTo>
                  <a:pt x="116" y="275"/>
                  <a:pt x="116" y="275"/>
                  <a:pt x="116" y="275"/>
                </a:cubicBezTo>
                <a:close/>
                <a:moveTo>
                  <a:pt x="39" y="286"/>
                </a:moveTo>
                <a:cubicBezTo>
                  <a:pt x="39" y="285"/>
                  <a:pt x="39" y="285"/>
                  <a:pt x="39" y="285"/>
                </a:cubicBezTo>
                <a:cubicBezTo>
                  <a:pt x="39" y="286"/>
                  <a:pt x="39" y="286"/>
                  <a:pt x="39" y="286"/>
                </a:cubicBezTo>
                <a:cubicBezTo>
                  <a:pt x="39" y="286"/>
                  <a:pt x="39" y="286"/>
                  <a:pt x="39" y="286"/>
                </a:cubicBezTo>
                <a:cubicBezTo>
                  <a:pt x="39" y="286"/>
                  <a:pt x="39" y="286"/>
                  <a:pt x="39" y="286"/>
                </a:cubicBezTo>
                <a:cubicBezTo>
                  <a:pt x="39" y="286"/>
                  <a:pt x="39" y="286"/>
                  <a:pt x="39" y="286"/>
                </a:cubicBezTo>
                <a:cubicBezTo>
                  <a:pt x="39" y="286"/>
                  <a:pt x="39" y="286"/>
                  <a:pt x="39" y="286"/>
                </a:cubicBezTo>
                <a:close/>
                <a:moveTo>
                  <a:pt x="23" y="280"/>
                </a:moveTo>
                <a:cubicBezTo>
                  <a:pt x="23" y="279"/>
                  <a:pt x="23" y="279"/>
                  <a:pt x="23" y="279"/>
                </a:cubicBezTo>
                <a:cubicBezTo>
                  <a:pt x="23" y="280"/>
                  <a:pt x="23" y="280"/>
                  <a:pt x="23" y="280"/>
                </a:cubicBezTo>
                <a:cubicBezTo>
                  <a:pt x="23" y="280"/>
                  <a:pt x="23" y="280"/>
                  <a:pt x="23" y="280"/>
                </a:cubicBezTo>
                <a:cubicBezTo>
                  <a:pt x="23" y="280"/>
                  <a:pt x="23" y="280"/>
                  <a:pt x="23" y="280"/>
                </a:cubicBezTo>
                <a:cubicBezTo>
                  <a:pt x="23" y="279"/>
                  <a:pt x="23" y="280"/>
                  <a:pt x="23" y="280"/>
                </a:cubicBezTo>
                <a:close/>
                <a:moveTo>
                  <a:pt x="78" y="284"/>
                </a:moveTo>
                <a:cubicBezTo>
                  <a:pt x="78" y="284"/>
                  <a:pt x="78" y="284"/>
                  <a:pt x="78" y="284"/>
                </a:cubicBezTo>
                <a:cubicBezTo>
                  <a:pt x="78" y="284"/>
                  <a:pt x="78" y="284"/>
                  <a:pt x="79" y="284"/>
                </a:cubicBezTo>
                <a:cubicBezTo>
                  <a:pt x="79" y="284"/>
                  <a:pt x="79" y="284"/>
                  <a:pt x="78" y="284"/>
                </a:cubicBezTo>
                <a:close/>
                <a:moveTo>
                  <a:pt x="78" y="284"/>
                </a:moveTo>
                <a:cubicBezTo>
                  <a:pt x="78" y="284"/>
                  <a:pt x="78" y="284"/>
                  <a:pt x="78" y="284"/>
                </a:cubicBezTo>
                <a:cubicBezTo>
                  <a:pt x="78" y="284"/>
                  <a:pt x="78" y="284"/>
                  <a:pt x="78" y="284"/>
                </a:cubicBezTo>
                <a:cubicBezTo>
                  <a:pt x="78" y="284"/>
                  <a:pt x="78" y="284"/>
                  <a:pt x="78" y="284"/>
                </a:cubicBezTo>
                <a:cubicBezTo>
                  <a:pt x="78" y="284"/>
                  <a:pt x="78" y="284"/>
                  <a:pt x="78" y="284"/>
                </a:cubicBezTo>
                <a:close/>
                <a:moveTo>
                  <a:pt x="11" y="275"/>
                </a:moveTo>
                <a:cubicBezTo>
                  <a:pt x="11" y="275"/>
                  <a:pt x="11" y="275"/>
                  <a:pt x="11" y="276"/>
                </a:cubicBezTo>
                <a:cubicBezTo>
                  <a:pt x="11" y="276"/>
                  <a:pt x="11" y="276"/>
                  <a:pt x="11" y="276"/>
                </a:cubicBezTo>
                <a:cubicBezTo>
                  <a:pt x="11" y="276"/>
                  <a:pt x="11" y="276"/>
                  <a:pt x="11" y="276"/>
                </a:cubicBezTo>
                <a:cubicBezTo>
                  <a:pt x="11" y="275"/>
                  <a:pt x="11" y="275"/>
                  <a:pt x="11" y="275"/>
                </a:cubicBezTo>
                <a:close/>
                <a:moveTo>
                  <a:pt x="147" y="261"/>
                </a:moveTo>
                <a:cubicBezTo>
                  <a:pt x="147" y="261"/>
                  <a:pt x="147" y="261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lose/>
                <a:moveTo>
                  <a:pt x="79" y="284"/>
                </a:moveTo>
                <a:cubicBezTo>
                  <a:pt x="79" y="284"/>
                  <a:pt x="79" y="284"/>
                  <a:pt x="79" y="284"/>
                </a:cubicBezTo>
                <a:cubicBezTo>
                  <a:pt x="79" y="284"/>
                  <a:pt x="79" y="284"/>
                  <a:pt x="79" y="284"/>
                </a:cubicBezTo>
                <a:close/>
                <a:moveTo>
                  <a:pt x="56" y="291"/>
                </a:moveTo>
                <a:cubicBezTo>
                  <a:pt x="56" y="291"/>
                  <a:pt x="56" y="291"/>
                  <a:pt x="56" y="292"/>
                </a:cubicBezTo>
                <a:cubicBezTo>
                  <a:pt x="56" y="292"/>
                  <a:pt x="56" y="292"/>
                  <a:pt x="56" y="292"/>
                </a:cubicBezTo>
                <a:cubicBezTo>
                  <a:pt x="57" y="291"/>
                  <a:pt x="57" y="291"/>
                  <a:pt x="56" y="291"/>
                </a:cubicBezTo>
                <a:close/>
                <a:moveTo>
                  <a:pt x="140" y="262"/>
                </a:moveTo>
                <a:cubicBezTo>
                  <a:pt x="140" y="262"/>
                  <a:pt x="141" y="262"/>
                  <a:pt x="140" y="262"/>
                </a:cubicBezTo>
                <a:cubicBezTo>
                  <a:pt x="140" y="262"/>
                  <a:pt x="140" y="262"/>
                  <a:pt x="140" y="263"/>
                </a:cubicBezTo>
                <a:cubicBezTo>
                  <a:pt x="140" y="263"/>
                  <a:pt x="140" y="262"/>
                  <a:pt x="140" y="262"/>
                </a:cubicBezTo>
                <a:close/>
                <a:moveTo>
                  <a:pt x="110" y="277"/>
                </a:moveTo>
                <a:cubicBezTo>
                  <a:pt x="110" y="277"/>
                  <a:pt x="109" y="277"/>
                  <a:pt x="109" y="277"/>
                </a:cubicBezTo>
                <a:cubicBezTo>
                  <a:pt x="109" y="277"/>
                  <a:pt x="110" y="277"/>
                  <a:pt x="110" y="277"/>
                </a:cubicBezTo>
                <a:cubicBezTo>
                  <a:pt x="110" y="277"/>
                  <a:pt x="110" y="277"/>
                  <a:pt x="110" y="277"/>
                </a:cubicBezTo>
                <a:cubicBezTo>
                  <a:pt x="110" y="277"/>
                  <a:pt x="110" y="277"/>
                  <a:pt x="110" y="277"/>
                </a:cubicBezTo>
                <a:close/>
                <a:moveTo>
                  <a:pt x="35" y="284"/>
                </a:moveTo>
                <a:cubicBezTo>
                  <a:pt x="35" y="284"/>
                  <a:pt x="35" y="284"/>
                  <a:pt x="35" y="284"/>
                </a:cubicBezTo>
                <a:cubicBezTo>
                  <a:pt x="35" y="284"/>
                  <a:pt x="35" y="284"/>
                  <a:pt x="35" y="284"/>
                </a:cubicBezTo>
                <a:cubicBezTo>
                  <a:pt x="35" y="284"/>
                  <a:pt x="35" y="284"/>
                  <a:pt x="35" y="284"/>
                </a:cubicBezTo>
                <a:close/>
                <a:moveTo>
                  <a:pt x="59" y="288"/>
                </a:moveTo>
                <a:cubicBezTo>
                  <a:pt x="58" y="288"/>
                  <a:pt x="58" y="288"/>
                  <a:pt x="58" y="288"/>
                </a:cubicBezTo>
                <a:cubicBezTo>
                  <a:pt x="58" y="288"/>
                  <a:pt x="58" y="288"/>
                  <a:pt x="59" y="288"/>
                </a:cubicBezTo>
                <a:close/>
                <a:moveTo>
                  <a:pt x="57" y="290"/>
                </a:moveTo>
                <a:cubicBezTo>
                  <a:pt x="57" y="290"/>
                  <a:pt x="57" y="290"/>
                  <a:pt x="57" y="290"/>
                </a:cubicBezTo>
                <a:cubicBezTo>
                  <a:pt x="57" y="290"/>
                  <a:pt x="57" y="291"/>
                  <a:pt x="57" y="291"/>
                </a:cubicBezTo>
                <a:cubicBezTo>
                  <a:pt x="57" y="291"/>
                  <a:pt x="57" y="290"/>
                  <a:pt x="58" y="291"/>
                </a:cubicBezTo>
                <a:cubicBezTo>
                  <a:pt x="58" y="291"/>
                  <a:pt x="58" y="291"/>
                  <a:pt x="58" y="291"/>
                </a:cubicBezTo>
                <a:cubicBezTo>
                  <a:pt x="58" y="290"/>
                  <a:pt x="58" y="290"/>
                  <a:pt x="57" y="290"/>
                </a:cubicBezTo>
                <a:close/>
                <a:moveTo>
                  <a:pt x="151" y="259"/>
                </a:moveTo>
                <a:cubicBezTo>
                  <a:pt x="152" y="259"/>
                  <a:pt x="152" y="259"/>
                  <a:pt x="152" y="259"/>
                </a:cubicBezTo>
                <a:cubicBezTo>
                  <a:pt x="152" y="259"/>
                  <a:pt x="152" y="259"/>
                  <a:pt x="151" y="259"/>
                </a:cubicBezTo>
                <a:close/>
                <a:moveTo>
                  <a:pt x="10" y="276"/>
                </a:moveTo>
                <a:cubicBezTo>
                  <a:pt x="10" y="275"/>
                  <a:pt x="10" y="275"/>
                  <a:pt x="10" y="275"/>
                </a:cubicBezTo>
                <a:cubicBezTo>
                  <a:pt x="10" y="276"/>
                  <a:pt x="10" y="276"/>
                  <a:pt x="10" y="276"/>
                </a:cubicBezTo>
                <a:close/>
                <a:moveTo>
                  <a:pt x="59" y="286"/>
                </a:moveTo>
                <a:cubicBezTo>
                  <a:pt x="59" y="286"/>
                  <a:pt x="59" y="286"/>
                  <a:pt x="59" y="286"/>
                </a:cubicBezTo>
                <a:cubicBezTo>
                  <a:pt x="59" y="286"/>
                  <a:pt x="59" y="286"/>
                  <a:pt x="59" y="286"/>
                </a:cubicBezTo>
                <a:cubicBezTo>
                  <a:pt x="58" y="286"/>
                  <a:pt x="58" y="286"/>
                  <a:pt x="58" y="286"/>
                </a:cubicBezTo>
                <a:cubicBezTo>
                  <a:pt x="58" y="286"/>
                  <a:pt x="58" y="286"/>
                  <a:pt x="58" y="285"/>
                </a:cubicBezTo>
                <a:cubicBezTo>
                  <a:pt x="58" y="285"/>
                  <a:pt x="59" y="285"/>
                  <a:pt x="59" y="286"/>
                </a:cubicBezTo>
                <a:cubicBezTo>
                  <a:pt x="59" y="286"/>
                  <a:pt x="59" y="286"/>
                  <a:pt x="59" y="286"/>
                </a:cubicBezTo>
                <a:close/>
                <a:moveTo>
                  <a:pt x="59" y="286"/>
                </a:moveTo>
                <a:cubicBezTo>
                  <a:pt x="59" y="286"/>
                  <a:pt x="59" y="286"/>
                  <a:pt x="59" y="286"/>
                </a:cubicBezTo>
                <a:cubicBezTo>
                  <a:pt x="59" y="286"/>
                  <a:pt x="59" y="286"/>
                  <a:pt x="59" y="286"/>
                </a:cubicBezTo>
                <a:cubicBezTo>
                  <a:pt x="59" y="286"/>
                  <a:pt x="59" y="286"/>
                  <a:pt x="59" y="286"/>
                </a:cubicBezTo>
                <a:close/>
                <a:moveTo>
                  <a:pt x="59" y="288"/>
                </a:moveTo>
                <a:cubicBezTo>
                  <a:pt x="59" y="288"/>
                  <a:pt x="59" y="288"/>
                  <a:pt x="59" y="288"/>
                </a:cubicBezTo>
                <a:cubicBezTo>
                  <a:pt x="59" y="288"/>
                  <a:pt x="59" y="288"/>
                  <a:pt x="59" y="288"/>
                </a:cubicBezTo>
                <a:cubicBezTo>
                  <a:pt x="59" y="288"/>
                  <a:pt x="60" y="288"/>
                  <a:pt x="60" y="288"/>
                </a:cubicBezTo>
                <a:cubicBezTo>
                  <a:pt x="60" y="288"/>
                  <a:pt x="59" y="288"/>
                  <a:pt x="59" y="288"/>
                </a:cubicBezTo>
                <a:close/>
                <a:moveTo>
                  <a:pt x="119" y="272"/>
                </a:moveTo>
                <a:cubicBezTo>
                  <a:pt x="119" y="272"/>
                  <a:pt x="119" y="272"/>
                  <a:pt x="119" y="272"/>
                </a:cubicBezTo>
                <a:cubicBezTo>
                  <a:pt x="119" y="272"/>
                  <a:pt x="119" y="272"/>
                  <a:pt x="119" y="272"/>
                </a:cubicBezTo>
                <a:cubicBezTo>
                  <a:pt x="119" y="272"/>
                  <a:pt x="119" y="272"/>
                  <a:pt x="119" y="272"/>
                </a:cubicBezTo>
                <a:close/>
                <a:moveTo>
                  <a:pt x="46" y="290"/>
                </a:moveTo>
                <a:cubicBezTo>
                  <a:pt x="46" y="290"/>
                  <a:pt x="46" y="290"/>
                  <a:pt x="46" y="290"/>
                </a:cubicBezTo>
                <a:cubicBezTo>
                  <a:pt x="46" y="290"/>
                  <a:pt x="45" y="290"/>
                  <a:pt x="45" y="290"/>
                </a:cubicBezTo>
                <a:cubicBezTo>
                  <a:pt x="45" y="290"/>
                  <a:pt x="45" y="290"/>
                  <a:pt x="45" y="290"/>
                </a:cubicBezTo>
                <a:cubicBezTo>
                  <a:pt x="45" y="289"/>
                  <a:pt x="45" y="289"/>
                  <a:pt x="45" y="289"/>
                </a:cubicBezTo>
                <a:cubicBezTo>
                  <a:pt x="44" y="289"/>
                  <a:pt x="44" y="289"/>
                  <a:pt x="44" y="289"/>
                </a:cubicBezTo>
                <a:cubicBezTo>
                  <a:pt x="44" y="289"/>
                  <a:pt x="44" y="289"/>
                  <a:pt x="44" y="289"/>
                </a:cubicBezTo>
                <a:cubicBezTo>
                  <a:pt x="44" y="288"/>
                  <a:pt x="44" y="288"/>
                  <a:pt x="43" y="288"/>
                </a:cubicBezTo>
                <a:cubicBezTo>
                  <a:pt x="43" y="288"/>
                  <a:pt x="43" y="288"/>
                  <a:pt x="43" y="288"/>
                </a:cubicBezTo>
                <a:cubicBezTo>
                  <a:pt x="43" y="288"/>
                  <a:pt x="43" y="288"/>
                  <a:pt x="43" y="288"/>
                </a:cubicBezTo>
                <a:cubicBezTo>
                  <a:pt x="42" y="287"/>
                  <a:pt x="42" y="287"/>
                  <a:pt x="42" y="287"/>
                </a:cubicBezTo>
                <a:cubicBezTo>
                  <a:pt x="41" y="287"/>
                  <a:pt x="41" y="287"/>
                  <a:pt x="41" y="287"/>
                </a:cubicBezTo>
                <a:cubicBezTo>
                  <a:pt x="41" y="287"/>
                  <a:pt x="41" y="287"/>
                  <a:pt x="41" y="288"/>
                </a:cubicBezTo>
                <a:cubicBezTo>
                  <a:pt x="41" y="288"/>
                  <a:pt x="42" y="288"/>
                  <a:pt x="42" y="288"/>
                </a:cubicBezTo>
                <a:cubicBezTo>
                  <a:pt x="42" y="288"/>
                  <a:pt x="43" y="288"/>
                  <a:pt x="43" y="288"/>
                </a:cubicBezTo>
                <a:cubicBezTo>
                  <a:pt x="43" y="288"/>
                  <a:pt x="43" y="288"/>
                  <a:pt x="43" y="288"/>
                </a:cubicBezTo>
                <a:cubicBezTo>
                  <a:pt x="44" y="289"/>
                  <a:pt x="44" y="289"/>
                  <a:pt x="44" y="289"/>
                </a:cubicBezTo>
                <a:cubicBezTo>
                  <a:pt x="44" y="290"/>
                  <a:pt x="45" y="290"/>
                  <a:pt x="45" y="290"/>
                </a:cubicBezTo>
                <a:cubicBezTo>
                  <a:pt x="45" y="290"/>
                  <a:pt x="45" y="290"/>
                  <a:pt x="45" y="290"/>
                </a:cubicBezTo>
                <a:cubicBezTo>
                  <a:pt x="45" y="290"/>
                  <a:pt x="45" y="290"/>
                  <a:pt x="45" y="290"/>
                </a:cubicBezTo>
                <a:cubicBezTo>
                  <a:pt x="46" y="290"/>
                  <a:pt x="46" y="290"/>
                  <a:pt x="46" y="290"/>
                </a:cubicBezTo>
                <a:cubicBezTo>
                  <a:pt x="46" y="290"/>
                  <a:pt x="46" y="290"/>
                  <a:pt x="46" y="290"/>
                </a:cubicBezTo>
                <a:cubicBezTo>
                  <a:pt x="47" y="290"/>
                  <a:pt x="47" y="290"/>
                  <a:pt x="47" y="290"/>
                </a:cubicBezTo>
                <a:cubicBezTo>
                  <a:pt x="47" y="290"/>
                  <a:pt x="47" y="290"/>
                  <a:pt x="47" y="290"/>
                </a:cubicBezTo>
                <a:cubicBezTo>
                  <a:pt x="46" y="290"/>
                  <a:pt x="46" y="290"/>
                  <a:pt x="46" y="290"/>
                </a:cubicBezTo>
                <a:close/>
                <a:moveTo>
                  <a:pt x="77" y="284"/>
                </a:moveTo>
                <a:cubicBezTo>
                  <a:pt x="77" y="284"/>
                  <a:pt x="77" y="284"/>
                  <a:pt x="77" y="284"/>
                </a:cubicBezTo>
                <a:cubicBezTo>
                  <a:pt x="77" y="284"/>
                  <a:pt x="77" y="284"/>
                  <a:pt x="77" y="284"/>
                </a:cubicBezTo>
                <a:cubicBezTo>
                  <a:pt x="77" y="284"/>
                  <a:pt x="77" y="284"/>
                  <a:pt x="77" y="284"/>
                </a:cubicBezTo>
                <a:cubicBezTo>
                  <a:pt x="77" y="284"/>
                  <a:pt x="77" y="284"/>
                  <a:pt x="77" y="284"/>
                </a:cubicBezTo>
                <a:close/>
                <a:moveTo>
                  <a:pt x="167" y="257"/>
                </a:moveTo>
                <a:cubicBezTo>
                  <a:pt x="167" y="256"/>
                  <a:pt x="167" y="256"/>
                  <a:pt x="167" y="256"/>
                </a:cubicBezTo>
                <a:cubicBezTo>
                  <a:pt x="167" y="256"/>
                  <a:pt x="167" y="256"/>
                  <a:pt x="167" y="256"/>
                </a:cubicBezTo>
                <a:cubicBezTo>
                  <a:pt x="167" y="256"/>
                  <a:pt x="167" y="256"/>
                  <a:pt x="167" y="256"/>
                </a:cubicBezTo>
                <a:cubicBezTo>
                  <a:pt x="166" y="256"/>
                  <a:pt x="166" y="256"/>
                  <a:pt x="166" y="256"/>
                </a:cubicBezTo>
                <a:cubicBezTo>
                  <a:pt x="166" y="256"/>
                  <a:pt x="165" y="256"/>
                  <a:pt x="165" y="256"/>
                </a:cubicBezTo>
                <a:cubicBezTo>
                  <a:pt x="165" y="256"/>
                  <a:pt x="165" y="256"/>
                  <a:pt x="165" y="256"/>
                </a:cubicBezTo>
                <a:cubicBezTo>
                  <a:pt x="165" y="256"/>
                  <a:pt x="166" y="256"/>
                  <a:pt x="166" y="256"/>
                </a:cubicBezTo>
                <a:cubicBezTo>
                  <a:pt x="166" y="257"/>
                  <a:pt x="166" y="257"/>
                  <a:pt x="166" y="257"/>
                </a:cubicBezTo>
                <a:cubicBezTo>
                  <a:pt x="166" y="257"/>
                  <a:pt x="166" y="257"/>
                  <a:pt x="166" y="257"/>
                </a:cubicBezTo>
                <a:cubicBezTo>
                  <a:pt x="166" y="257"/>
                  <a:pt x="166" y="257"/>
                  <a:pt x="166" y="257"/>
                </a:cubicBezTo>
                <a:cubicBezTo>
                  <a:pt x="166" y="257"/>
                  <a:pt x="167" y="257"/>
                  <a:pt x="167" y="257"/>
                </a:cubicBezTo>
                <a:cubicBezTo>
                  <a:pt x="167" y="257"/>
                  <a:pt x="167" y="257"/>
                  <a:pt x="167" y="257"/>
                </a:cubicBezTo>
                <a:close/>
                <a:moveTo>
                  <a:pt x="168" y="250"/>
                </a:moveTo>
                <a:cubicBezTo>
                  <a:pt x="168" y="250"/>
                  <a:pt x="168" y="250"/>
                  <a:pt x="168" y="250"/>
                </a:cubicBezTo>
                <a:cubicBezTo>
                  <a:pt x="168" y="250"/>
                  <a:pt x="168" y="250"/>
                  <a:pt x="168" y="250"/>
                </a:cubicBezTo>
                <a:cubicBezTo>
                  <a:pt x="168" y="251"/>
                  <a:pt x="168" y="251"/>
                  <a:pt x="168" y="251"/>
                </a:cubicBezTo>
                <a:cubicBezTo>
                  <a:pt x="168" y="251"/>
                  <a:pt x="168" y="251"/>
                  <a:pt x="168" y="251"/>
                </a:cubicBezTo>
                <a:cubicBezTo>
                  <a:pt x="168" y="251"/>
                  <a:pt x="169" y="252"/>
                  <a:pt x="169" y="251"/>
                </a:cubicBezTo>
                <a:cubicBezTo>
                  <a:pt x="169" y="251"/>
                  <a:pt x="169" y="251"/>
                  <a:pt x="169" y="251"/>
                </a:cubicBezTo>
                <a:cubicBezTo>
                  <a:pt x="169" y="251"/>
                  <a:pt x="169" y="251"/>
                  <a:pt x="169" y="250"/>
                </a:cubicBezTo>
                <a:cubicBezTo>
                  <a:pt x="169" y="250"/>
                  <a:pt x="169" y="250"/>
                  <a:pt x="169" y="250"/>
                </a:cubicBezTo>
                <a:cubicBezTo>
                  <a:pt x="169" y="250"/>
                  <a:pt x="169" y="250"/>
                  <a:pt x="169" y="250"/>
                </a:cubicBezTo>
                <a:cubicBezTo>
                  <a:pt x="169" y="250"/>
                  <a:pt x="169" y="250"/>
                  <a:pt x="169" y="250"/>
                </a:cubicBezTo>
                <a:cubicBezTo>
                  <a:pt x="168" y="250"/>
                  <a:pt x="168" y="250"/>
                  <a:pt x="168" y="250"/>
                </a:cubicBezTo>
                <a:close/>
                <a:moveTo>
                  <a:pt x="173" y="248"/>
                </a:moveTo>
                <a:cubicBezTo>
                  <a:pt x="173" y="248"/>
                  <a:pt x="173" y="248"/>
                  <a:pt x="173" y="248"/>
                </a:cubicBezTo>
                <a:cubicBezTo>
                  <a:pt x="172" y="248"/>
                  <a:pt x="172" y="248"/>
                  <a:pt x="172" y="248"/>
                </a:cubicBezTo>
                <a:cubicBezTo>
                  <a:pt x="172" y="248"/>
                  <a:pt x="172" y="248"/>
                  <a:pt x="172" y="248"/>
                </a:cubicBezTo>
                <a:cubicBezTo>
                  <a:pt x="172" y="248"/>
                  <a:pt x="172" y="248"/>
                  <a:pt x="172" y="248"/>
                </a:cubicBezTo>
                <a:cubicBezTo>
                  <a:pt x="172" y="248"/>
                  <a:pt x="172" y="248"/>
                  <a:pt x="172" y="248"/>
                </a:cubicBezTo>
                <a:cubicBezTo>
                  <a:pt x="172" y="248"/>
                  <a:pt x="172" y="248"/>
                  <a:pt x="172" y="248"/>
                </a:cubicBezTo>
                <a:cubicBezTo>
                  <a:pt x="172" y="248"/>
                  <a:pt x="172" y="248"/>
                  <a:pt x="172" y="249"/>
                </a:cubicBezTo>
                <a:cubicBezTo>
                  <a:pt x="172" y="249"/>
                  <a:pt x="172" y="249"/>
                  <a:pt x="172" y="249"/>
                </a:cubicBezTo>
                <a:cubicBezTo>
                  <a:pt x="172" y="249"/>
                  <a:pt x="173" y="249"/>
                  <a:pt x="173" y="249"/>
                </a:cubicBezTo>
                <a:cubicBezTo>
                  <a:pt x="173" y="249"/>
                  <a:pt x="173" y="249"/>
                  <a:pt x="173" y="249"/>
                </a:cubicBezTo>
                <a:cubicBezTo>
                  <a:pt x="173" y="249"/>
                  <a:pt x="173" y="249"/>
                  <a:pt x="173" y="249"/>
                </a:cubicBezTo>
                <a:cubicBezTo>
                  <a:pt x="173" y="249"/>
                  <a:pt x="173" y="249"/>
                  <a:pt x="173" y="248"/>
                </a:cubicBezTo>
                <a:cubicBezTo>
                  <a:pt x="173" y="248"/>
                  <a:pt x="173" y="248"/>
                  <a:pt x="173" y="248"/>
                </a:cubicBezTo>
                <a:close/>
                <a:moveTo>
                  <a:pt x="179" y="245"/>
                </a:moveTo>
                <a:cubicBezTo>
                  <a:pt x="179" y="245"/>
                  <a:pt x="179" y="246"/>
                  <a:pt x="178" y="246"/>
                </a:cubicBezTo>
                <a:cubicBezTo>
                  <a:pt x="178" y="246"/>
                  <a:pt x="178" y="246"/>
                  <a:pt x="178" y="246"/>
                </a:cubicBezTo>
                <a:cubicBezTo>
                  <a:pt x="178" y="247"/>
                  <a:pt x="178" y="247"/>
                  <a:pt x="178" y="248"/>
                </a:cubicBezTo>
                <a:cubicBezTo>
                  <a:pt x="179" y="248"/>
                  <a:pt x="179" y="248"/>
                  <a:pt x="179" y="248"/>
                </a:cubicBezTo>
                <a:cubicBezTo>
                  <a:pt x="179" y="248"/>
                  <a:pt x="179" y="248"/>
                  <a:pt x="179" y="248"/>
                </a:cubicBezTo>
                <a:cubicBezTo>
                  <a:pt x="179" y="247"/>
                  <a:pt x="179" y="247"/>
                  <a:pt x="180" y="248"/>
                </a:cubicBezTo>
                <a:cubicBezTo>
                  <a:pt x="180" y="248"/>
                  <a:pt x="180" y="248"/>
                  <a:pt x="180" y="248"/>
                </a:cubicBezTo>
                <a:cubicBezTo>
                  <a:pt x="180" y="248"/>
                  <a:pt x="180" y="248"/>
                  <a:pt x="180" y="248"/>
                </a:cubicBezTo>
                <a:cubicBezTo>
                  <a:pt x="180" y="248"/>
                  <a:pt x="181" y="248"/>
                  <a:pt x="181" y="248"/>
                </a:cubicBezTo>
                <a:cubicBezTo>
                  <a:pt x="181" y="248"/>
                  <a:pt x="181" y="248"/>
                  <a:pt x="181" y="247"/>
                </a:cubicBezTo>
                <a:cubicBezTo>
                  <a:pt x="180" y="247"/>
                  <a:pt x="180" y="247"/>
                  <a:pt x="180" y="247"/>
                </a:cubicBezTo>
                <a:cubicBezTo>
                  <a:pt x="180" y="247"/>
                  <a:pt x="180" y="247"/>
                  <a:pt x="180" y="247"/>
                </a:cubicBezTo>
                <a:cubicBezTo>
                  <a:pt x="180" y="246"/>
                  <a:pt x="181" y="246"/>
                  <a:pt x="181" y="246"/>
                </a:cubicBezTo>
                <a:cubicBezTo>
                  <a:pt x="181" y="246"/>
                  <a:pt x="182" y="246"/>
                  <a:pt x="182" y="246"/>
                </a:cubicBezTo>
                <a:cubicBezTo>
                  <a:pt x="182" y="246"/>
                  <a:pt x="182" y="246"/>
                  <a:pt x="181" y="246"/>
                </a:cubicBezTo>
                <a:cubicBezTo>
                  <a:pt x="181" y="246"/>
                  <a:pt x="181" y="246"/>
                  <a:pt x="181" y="246"/>
                </a:cubicBezTo>
                <a:cubicBezTo>
                  <a:pt x="181" y="246"/>
                  <a:pt x="180" y="245"/>
                  <a:pt x="181" y="245"/>
                </a:cubicBezTo>
                <a:cubicBezTo>
                  <a:pt x="180" y="245"/>
                  <a:pt x="180" y="245"/>
                  <a:pt x="180" y="245"/>
                </a:cubicBezTo>
                <a:cubicBezTo>
                  <a:pt x="180" y="245"/>
                  <a:pt x="180" y="245"/>
                  <a:pt x="180" y="245"/>
                </a:cubicBezTo>
                <a:cubicBezTo>
                  <a:pt x="180" y="245"/>
                  <a:pt x="180" y="245"/>
                  <a:pt x="180" y="245"/>
                </a:cubicBezTo>
                <a:cubicBezTo>
                  <a:pt x="179" y="245"/>
                  <a:pt x="179" y="245"/>
                  <a:pt x="179" y="245"/>
                </a:cubicBezTo>
                <a:close/>
                <a:moveTo>
                  <a:pt x="183" y="245"/>
                </a:moveTo>
                <a:cubicBezTo>
                  <a:pt x="183" y="245"/>
                  <a:pt x="183" y="245"/>
                  <a:pt x="183" y="245"/>
                </a:cubicBezTo>
                <a:cubicBezTo>
                  <a:pt x="183" y="245"/>
                  <a:pt x="183" y="244"/>
                  <a:pt x="183" y="244"/>
                </a:cubicBezTo>
                <a:cubicBezTo>
                  <a:pt x="183" y="244"/>
                  <a:pt x="183" y="244"/>
                  <a:pt x="183" y="244"/>
                </a:cubicBezTo>
                <a:cubicBezTo>
                  <a:pt x="182" y="244"/>
                  <a:pt x="182" y="245"/>
                  <a:pt x="182" y="245"/>
                </a:cubicBezTo>
                <a:cubicBezTo>
                  <a:pt x="182" y="245"/>
                  <a:pt x="182" y="245"/>
                  <a:pt x="182" y="245"/>
                </a:cubicBezTo>
                <a:cubicBezTo>
                  <a:pt x="182" y="245"/>
                  <a:pt x="182" y="245"/>
                  <a:pt x="182" y="245"/>
                </a:cubicBezTo>
                <a:cubicBezTo>
                  <a:pt x="182" y="245"/>
                  <a:pt x="182" y="245"/>
                  <a:pt x="182" y="245"/>
                </a:cubicBezTo>
                <a:cubicBezTo>
                  <a:pt x="182" y="245"/>
                  <a:pt x="182" y="245"/>
                  <a:pt x="182" y="245"/>
                </a:cubicBezTo>
                <a:cubicBezTo>
                  <a:pt x="183" y="245"/>
                  <a:pt x="183" y="245"/>
                  <a:pt x="183" y="245"/>
                </a:cubicBezTo>
                <a:close/>
                <a:moveTo>
                  <a:pt x="185" y="248"/>
                </a:moveTo>
                <a:cubicBezTo>
                  <a:pt x="185" y="248"/>
                  <a:pt x="185" y="247"/>
                  <a:pt x="185" y="247"/>
                </a:cubicBezTo>
                <a:cubicBezTo>
                  <a:pt x="185" y="247"/>
                  <a:pt x="185" y="247"/>
                  <a:pt x="185" y="247"/>
                </a:cubicBezTo>
                <a:cubicBezTo>
                  <a:pt x="185" y="246"/>
                  <a:pt x="185" y="246"/>
                  <a:pt x="185" y="246"/>
                </a:cubicBezTo>
                <a:cubicBezTo>
                  <a:pt x="185" y="247"/>
                  <a:pt x="185" y="247"/>
                  <a:pt x="185" y="247"/>
                </a:cubicBezTo>
                <a:cubicBezTo>
                  <a:pt x="185" y="247"/>
                  <a:pt x="184" y="247"/>
                  <a:pt x="184" y="248"/>
                </a:cubicBezTo>
                <a:cubicBezTo>
                  <a:pt x="184" y="248"/>
                  <a:pt x="184" y="248"/>
                  <a:pt x="184" y="248"/>
                </a:cubicBezTo>
                <a:cubicBezTo>
                  <a:pt x="184" y="248"/>
                  <a:pt x="183" y="248"/>
                  <a:pt x="184" y="248"/>
                </a:cubicBezTo>
                <a:cubicBezTo>
                  <a:pt x="184" y="248"/>
                  <a:pt x="184" y="249"/>
                  <a:pt x="184" y="249"/>
                </a:cubicBezTo>
                <a:cubicBezTo>
                  <a:pt x="184" y="249"/>
                  <a:pt x="184" y="249"/>
                  <a:pt x="183" y="249"/>
                </a:cubicBezTo>
                <a:cubicBezTo>
                  <a:pt x="183" y="249"/>
                  <a:pt x="183" y="249"/>
                  <a:pt x="183" y="249"/>
                </a:cubicBezTo>
                <a:cubicBezTo>
                  <a:pt x="183" y="249"/>
                  <a:pt x="183" y="249"/>
                  <a:pt x="183" y="249"/>
                </a:cubicBezTo>
                <a:cubicBezTo>
                  <a:pt x="183" y="249"/>
                  <a:pt x="183" y="249"/>
                  <a:pt x="183" y="249"/>
                </a:cubicBezTo>
                <a:cubicBezTo>
                  <a:pt x="183" y="250"/>
                  <a:pt x="183" y="250"/>
                  <a:pt x="183" y="250"/>
                </a:cubicBezTo>
                <a:cubicBezTo>
                  <a:pt x="183" y="250"/>
                  <a:pt x="184" y="250"/>
                  <a:pt x="184" y="250"/>
                </a:cubicBezTo>
                <a:cubicBezTo>
                  <a:pt x="184" y="250"/>
                  <a:pt x="184" y="249"/>
                  <a:pt x="184" y="249"/>
                </a:cubicBezTo>
                <a:cubicBezTo>
                  <a:pt x="184" y="249"/>
                  <a:pt x="185" y="249"/>
                  <a:pt x="185" y="248"/>
                </a:cubicBezTo>
                <a:cubicBezTo>
                  <a:pt x="185" y="248"/>
                  <a:pt x="185" y="248"/>
                  <a:pt x="185" y="248"/>
                </a:cubicBezTo>
                <a:cubicBezTo>
                  <a:pt x="185" y="248"/>
                  <a:pt x="185" y="248"/>
                  <a:pt x="185" y="248"/>
                </a:cubicBezTo>
                <a:cubicBezTo>
                  <a:pt x="185" y="248"/>
                  <a:pt x="185" y="248"/>
                  <a:pt x="185" y="248"/>
                </a:cubicBezTo>
                <a:close/>
                <a:moveTo>
                  <a:pt x="187" y="248"/>
                </a:moveTo>
                <a:cubicBezTo>
                  <a:pt x="187" y="248"/>
                  <a:pt x="187" y="249"/>
                  <a:pt x="187" y="249"/>
                </a:cubicBezTo>
                <a:cubicBezTo>
                  <a:pt x="187" y="249"/>
                  <a:pt x="187" y="249"/>
                  <a:pt x="187" y="249"/>
                </a:cubicBezTo>
                <a:cubicBezTo>
                  <a:pt x="187" y="249"/>
                  <a:pt x="187" y="249"/>
                  <a:pt x="187" y="249"/>
                </a:cubicBezTo>
                <a:cubicBezTo>
                  <a:pt x="187" y="249"/>
                  <a:pt x="187" y="249"/>
                  <a:pt x="187" y="248"/>
                </a:cubicBezTo>
                <a:cubicBezTo>
                  <a:pt x="187" y="248"/>
                  <a:pt x="187" y="248"/>
                  <a:pt x="187" y="248"/>
                </a:cubicBezTo>
                <a:cubicBezTo>
                  <a:pt x="187" y="248"/>
                  <a:pt x="187" y="247"/>
                  <a:pt x="187" y="247"/>
                </a:cubicBezTo>
                <a:cubicBezTo>
                  <a:pt x="187" y="247"/>
                  <a:pt x="187" y="247"/>
                  <a:pt x="187" y="248"/>
                </a:cubicBezTo>
                <a:cubicBezTo>
                  <a:pt x="187" y="248"/>
                  <a:pt x="187" y="248"/>
                  <a:pt x="187" y="248"/>
                </a:cubicBezTo>
                <a:cubicBezTo>
                  <a:pt x="187" y="248"/>
                  <a:pt x="187" y="248"/>
                  <a:pt x="187" y="248"/>
                </a:cubicBezTo>
                <a:close/>
                <a:moveTo>
                  <a:pt x="188" y="250"/>
                </a:moveTo>
                <a:cubicBezTo>
                  <a:pt x="188" y="250"/>
                  <a:pt x="188" y="250"/>
                  <a:pt x="188" y="250"/>
                </a:cubicBezTo>
                <a:cubicBezTo>
                  <a:pt x="188" y="250"/>
                  <a:pt x="188" y="250"/>
                  <a:pt x="188" y="250"/>
                </a:cubicBezTo>
                <a:cubicBezTo>
                  <a:pt x="188" y="250"/>
                  <a:pt x="188" y="250"/>
                  <a:pt x="188" y="250"/>
                </a:cubicBezTo>
                <a:cubicBezTo>
                  <a:pt x="188" y="250"/>
                  <a:pt x="188" y="250"/>
                  <a:pt x="188" y="250"/>
                </a:cubicBezTo>
                <a:cubicBezTo>
                  <a:pt x="189" y="250"/>
                  <a:pt x="188" y="250"/>
                  <a:pt x="188" y="250"/>
                </a:cubicBezTo>
                <a:cubicBezTo>
                  <a:pt x="188" y="250"/>
                  <a:pt x="188" y="250"/>
                  <a:pt x="188" y="250"/>
                </a:cubicBezTo>
                <a:cubicBezTo>
                  <a:pt x="188" y="249"/>
                  <a:pt x="188" y="249"/>
                  <a:pt x="188" y="249"/>
                </a:cubicBezTo>
                <a:cubicBezTo>
                  <a:pt x="188" y="249"/>
                  <a:pt x="188" y="249"/>
                  <a:pt x="188" y="249"/>
                </a:cubicBezTo>
                <a:cubicBezTo>
                  <a:pt x="188" y="249"/>
                  <a:pt x="188" y="249"/>
                  <a:pt x="188" y="250"/>
                </a:cubicBezTo>
                <a:moveTo>
                  <a:pt x="143" y="182"/>
                </a:moveTo>
                <a:cubicBezTo>
                  <a:pt x="143" y="182"/>
                  <a:pt x="143" y="182"/>
                  <a:pt x="142" y="182"/>
                </a:cubicBezTo>
                <a:cubicBezTo>
                  <a:pt x="142" y="182"/>
                  <a:pt x="142" y="182"/>
                  <a:pt x="142" y="182"/>
                </a:cubicBezTo>
                <a:cubicBezTo>
                  <a:pt x="142" y="182"/>
                  <a:pt x="141" y="182"/>
                  <a:pt x="141" y="182"/>
                </a:cubicBezTo>
                <a:cubicBezTo>
                  <a:pt x="141" y="182"/>
                  <a:pt x="141" y="182"/>
                  <a:pt x="141" y="182"/>
                </a:cubicBezTo>
                <a:cubicBezTo>
                  <a:pt x="141" y="182"/>
                  <a:pt x="141" y="182"/>
                  <a:pt x="141" y="182"/>
                </a:cubicBezTo>
                <a:cubicBezTo>
                  <a:pt x="140" y="183"/>
                  <a:pt x="140" y="183"/>
                  <a:pt x="139" y="183"/>
                </a:cubicBezTo>
                <a:cubicBezTo>
                  <a:pt x="139" y="183"/>
                  <a:pt x="138" y="183"/>
                  <a:pt x="139" y="184"/>
                </a:cubicBezTo>
                <a:cubicBezTo>
                  <a:pt x="139" y="184"/>
                  <a:pt x="139" y="184"/>
                  <a:pt x="139" y="184"/>
                </a:cubicBezTo>
                <a:cubicBezTo>
                  <a:pt x="139" y="184"/>
                  <a:pt x="139" y="184"/>
                  <a:pt x="138" y="184"/>
                </a:cubicBezTo>
                <a:cubicBezTo>
                  <a:pt x="138" y="184"/>
                  <a:pt x="138" y="184"/>
                  <a:pt x="138" y="184"/>
                </a:cubicBezTo>
                <a:cubicBezTo>
                  <a:pt x="137" y="184"/>
                  <a:pt x="137" y="184"/>
                  <a:pt x="137" y="184"/>
                </a:cubicBezTo>
                <a:cubicBezTo>
                  <a:pt x="137" y="184"/>
                  <a:pt x="137" y="184"/>
                  <a:pt x="137" y="184"/>
                </a:cubicBezTo>
                <a:cubicBezTo>
                  <a:pt x="136" y="184"/>
                  <a:pt x="136" y="184"/>
                  <a:pt x="135" y="184"/>
                </a:cubicBezTo>
                <a:cubicBezTo>
                  <a:pt x="135" y="184"/>
                  <a:pt x="135" y="184"/>
                  <a:pt x="135" y="184"/>
                </a:cubicBezTo>
                <a:cubicBezTo>
                  <a:pt x="135" y="184"/>
                  <a:pt x="135" y="184"/>
                  <a:pt x="135" y="185"/>
                </a:cubicBezTo>
                <a:cubicBezTo>
                  <a:pt x="134" y="185"/>
                  <a:pt x="135" y="185"/>
                  <a:pt x="135" y="185"/>
                </a:cubicBezTo>
                <a:cubicBezTo>
                  <a:pt x="135" y="186"/>
                  <a:pt x="135" y="186"/>
                  <a:pt x="135" y="186"/>
                </a:cubicBezTo>
                <a:cubicBezTo>
                  <a:pt x="135" y="186"/>
                  <a:pt x="136" y="187"/>
                  <a:pt x="136" y="187"/>
                </a:cubicBezTo>
                <a:cubicBezTo>
                  <a:pt x="136" y="187"/>
                  <a:pt x="136" y="187"/>
                  <a:pt x="136" y="187"/>
                </a:cubicBezTo>
                <a:cubicBezTo>
                  <a:pt x="136" y="187"/>
                  <a:pt x="136" y="188"/>
                  <a:pt x="137" y="188"/>
                </a:cubicBezTo>
                <a:cubicBezTo>
                  <a:pt x="137" y="188"/>
                  <a:pt x="138" y="188"/>
                  <a:pt x="139" y="189"/>
                </a:cubicBezTo>
                <a:cubicBezTo>
                  <a:pt x="139" y="189"/>
                  <a:pt x="139" y="189"/>
                  <a:pt x="139" y="189"/>
                </a:cubicBezTo>
                <a:cubicBezTo>
                  <a:pt x="140" y="189"/>
                  <a:pt x="141" y="189"/>
                  <a:pt x="141" y="189"/>
                </a:cubicBezTo>
                <a:cubicBezTo>
                  <a:pt x="141" y="189"/>
                  <a:pt x="142" y="189"/>
                  <a:pt x="142" y="189"/>
                </a:cubicBezTo>
                <a:cubicBezTo>
                  <a:pt x="142" y="190"/>
                  <a:pt x="142" y="190"/>
                  <a:pt x="142" y="190"/>
                </a:cubicBezTo>
                <a:cubicBezTo>
                  <a:pt x="142" y="190"/>
                  <a:pt x="142" y="190"/>
                  <a:pt x="142" y="190"/>
                </a:cubicBezTo>
                <a:cubicBezTo>
                  <a:pt x="142" y="190"/>
                  <a:pt x="143" y="190"/>
                  <a:pt x="143" y="190"/>
                </a:cubicBezTo>
                <a:cubicBezTo>
                  <a:pt x="143" y="190"/>
                  <a:pt x="143" y="190"/>
                  <a:pt x="143" y="190"/>
                </a:cubicBezTo>
                <a:cubicBezTo>
                  <a:pt x="143" y="190"/>
                  <a:pt x="143" y="190"/>
                  <a:pt x="142" y="190"/>
                </a:cubicBezTo>
                <a:cubicBezTo>
                  <a:pt x="142" y="189"/>
                  <a:pt x="142" y="189"/>
                  <a:pt x="142" y="189"/>
                </a:cubicBezTo>
                <a:cubicBezTo>
                  <a:pt x="142" y="189"/>
                  <a:pt x="142" y="189"/>
                  <a:pt x="142" y="189"/>
                </a:cubicBezTo>
                <a:cubicBezTo>
                  <a:pt x="143" y="189"/>
                  <a:pt x="143" y="189"/>
                  <a:pt x="143" y="189"/>
                </a:cubicBezTo>
                <a:cubicBezTo>
                  <a:pt x="144" y="189"/>
                  <a:pt x="144" y="189"/>
                  <a:pt x="144" y="189"/>
                </a:cubicBezTo>
                <a:cubicBezTo>
                  <a:pt x="144" y="189"/>
                  <a:pt x="145" y="189"/>
                  <a:pt x="145" y="189"/>
                </a:cubicBezTo>
                <a:cubicBezTo>
                  <a:pt x="145" y="189"/>
                  <a:pt x="145" y="188"/>
                  <a:pt x="145" y="188"/>
                </a:cubicBezTo>
                <a:cubicBezTo>
                  <a:pt x="145" y="188"/>
                  <a:pt x="145" y="188"/>
                  <a:pt x="145" y="188"/>
                </a:cubicBezTo>
                <a:cubicBezTo>
                  <a:pt x="146" y="188"/>
                  <a:pt x="146" y="188"/>
                  <a:pt x="146" y="188"/>
                </a:cubicBezTo>
                <a:cubicBezTo>
                  <a:pt x="147" y="188"/>
                  <a:pt x="147" y="188"/>
                  <a:pt x="147" y="188"/>
                </a:cubicBezTo>
                <a:cubicBezTo>
                  <a:pt x="147" y="188"/>
                  <a:pt x="147" y="188"/>
                  <a:pt x="147" y="187"/>
                </a:cubicBezTo>
                <a:cubicBezTo>
                  <a:pt x="147" y="187"/>
                  <a:pt x="146" y="187"/>
                  <a:pt x="146" y="187"/>
                </a:cubicBezTo>
                <a:cubicBezTo>
                  <a:pt x="146" y="187"/>
                  <a:pt x="146" y="187"/>
                  <a:pt x="146" y="187"/>
                </a:cubicBezTo>
                <a:cubicBezTo>
                  <a:pt x="146" y="187"/>
                  <a:pt x="146" y="187"/>
                  <a:pt x="146" y="187"/>
                </a:cubicBezTo>
                <a:cubicBezTo>
                  <a:pt x="146" y="187"/>
                  <a:pt x="146" y="186"/>
                  <a:pt x="146" y="186"/>
                </a:cubicBezTo>
                <a:cubicBezTo>
                  <a:pt x="146" y="186"/>
                  <a:pt x="146" y="186"/>
                  <a:pt x="146" y="185"/>
                </a:cubicBezTo>
                <a:cubicBezTo>
                  <a:pt x="146" y="185"/>
                  <a:pt x="146" y="185"/>
                  <a:pt x="146" y="185"/>
                </a:cubicBezTo>
                <a:cubicBezTo>
                  <a:pt x="146" y="185"/>
                  <a:pt x="146" y="185"/>
                  <a:pt x="146" y="184"/>
                </a:cubicBezTo>
                <a:cubicBezTo>
                  <a:pt x="146" y="184"/>
                  <a:pt x="146" y="184"/>
                  <a:pt x="146" y="184"/>
                </a:cubicBezTo>
                <a:cubicBezTo>
                  <a:pt x="146" y="184"/>
                  <a:pt x="146" y="183"/>
                  <a:pt x="146" y="183"/>
                </a:cubicBezTo>
                <a:cubicBezTo>
                  <a:pt x="146" y="183"/>
                  <a:pt x="145" y="183"/>
                  <a:pt x="145" y="183"/>
                </a:cubicBezTo>
                <a:cubicBezTo>
                  <a:pt x="145" y="183"/>
                  <a:pt x="145" y="183"/>
                  <a:pt x="145" y="183"/>
                </a:cubicBezTo>
                <a:cubicBezTo>
                  <a:pt x="145" y="183"/>
                  <a:pt x="144" y="183"/>
                  <a:pt x="144" y="183"/>
                </a:cubicBezTo>
                <a:cubicBezTo>
                  <a:pt x="144" y="183"/>
                  <a:pt x="143" y="183"/>
                  <a:pt x="143" y="182"/>
                </a:cubicBezTo>
                <a:cubicBezTo>
                  <a:pt x="143" y="182"/>
                  <a:pt x="143" y="182"/>
                  <a:pt x="143" y="182"/>
                </a:cubicBezTo>
                <a:close/>
                <a:moveTo>
                  <a:pt x="266" y="188"/>
                </a:moveTo>
                <a:cubicBezTo>
                  <a:pt x="266" y="188"/>
                  <a:pt x="266" y="189"/>
                  <a:pt x="266" y="189"/>
                </a:cubicBezTo>
                <a:cubicBezTo>
                  <a:pt x="266" y="189"/>
                  <a:pt x="266" y="189"/>
                  <a:pt x="266" y="189"/>
                </a:cubicBezTo>
                <a:cubicBezTo>
                  <a:pt x="266" y="189"/>
                  <a:pt x="265" y="190"/>
                  <a:pt x="265" y="190"/>
                </a:cubicBezTo>
                <a:cubicBezTo>
                  <a:pt x="266" y="190"/>
                  <a:pt x="267" y="189"/>
                  <a:pt x="267" y="189"/>
                </a:cubicBezTo>
                <a:cubicBezTo>
                  <a:pt x="267" y="189"/>
                  <a:pt x="268" y="189"/>
                  <a:pt x="268" y="189"/>
                </a:cubicBezTo>
                <a:cubicBezTo>
                  <a:pt x="268" y="189"/>
                  <a:pt x="268" y="189"/>
                  <a:pt x="268" y="189"/>
                </a:cubicBezTo>
                <a:cubicBezTo>
                  <a:pt x="268" y="189"/>
                  <a:pt x="268" y="188"/>
                  <a:pt x="268" y="188"/>
                </a:cubicBezTo>
                <a:cubicBezTo>
                  <a:pt x="268" y="188"/>
                  <a:pt x="268" y="188"/>
                  <a:pt x="269" y="188"/>
                </a:cubicBezTo>
                <a:cubicBezTo>
                  <a:pt x="269" y="187"/>
                  <a:pt x="269" y="187"/>
                  <a:pt x="269" y="187"/>
                </a:cubicBezTo>
                <a:cubicBezTo>
                  <a:pt x="269" y="187"/>
                  <a:pt x="269" y="186"/>
                  <a:pt x="269" y="186"/>
                </a:cubicBezTo>
                <a:cubicBezTo>
                  <a:pt x="270" y="185"/>
                  <a:pt x="271" y="185"/>
                  <a:pt x="271" y="184"/>
                </a:cubicBezTo>
                <a:cubicBezTo>
                  <a:pt x="271" y="184"/>
                  <a:pt x="272" y="184"/>
                  <a:pt x="272" y="184"/>
                </a:cubicBezTo>
                <a:cubicBezTo>
                  <a:pt x="272" y="183"/>
                  <a:pt x="272" y="183"/>
                  <a:pt x="271" y="183"/>
                </a:cubicBezTo>
                <a:cubicBezTo>
                  <a:pt x="271" y="183"/>
                  <a:pt x="271" y="183"/>
                  <a:pt x="271" y="183"/>
                </a:cubicBezTo>
                <a:cubicBezTo>
                  <a:pt x="271" y="184"/>
                  <a:pt x="271" y="183"/>
                  <a:pt x="271" y="183"/>
                </a:cubicBezTo>
                <a:cubicBezTo>
                  <a:pt x="271" y="183"/>
                  <a:pt x="271" y="183"/>
                  <a:pt x="271" y="183"/>
                </a:cubicBezTo>
                <a:cubicBezTo>
                  <a:pt x="271" y="183"/>
                  <a:pt x="270" y="182"/>
                  <a:pt x="270" y="182"/>
                </a:cubicBezTo>
                <a:cubicBezTo>
                  <a:pt x="270" y="183"/>
                  <a:pt x="270" y="183"/>
                  <a:pt x="270" y="183"/>
                </a:cubicBezTo>
                <a:cubicBezTo>
                  <a:pt x="270" y="183"/>
                  <a:pt x="270" y="183"/>
                  <a:pt x="270" y="184"/>
                </a:cubicBezTo>
                <a:cubicBezTo>
                  <a:pt x="270" y="184"/>
                  <a:pt x="270" y="184"/>
                  <a:pt x="270" y="184"/>
                </a:cubicBezTo>
                <a:cubicBezTo>
                  <a:pt x="270" y="184"/>
                  <a:pt x="270" y="184"/>
                  <a:pt x="269" y="184"/>
                </a:cubicBezTo>
                <a:cubicBezTo>
                  <a:pt x="269" y="185"/>
                  <a:pt x="268" y="186"/>
                  <a:pt x="268" y="186"/>
                </a:cubicBezTo>
                <a:cubicBezTo>
                  <a:pt x="268" y="187"/>
                  <a:pt x="267" y="187"/>
                  <a:pt x="267" y="187"/>
                </a:cubicBezTo>
                <a:cubicBezTo>
                  <a:pt x="266" y="188"/>
                  <a:pt x="266" y="188"/>
                  <a:pt x="266" y="188"/>
                </a:cubicBezTo>
                <a:cubicBezTo>
                  <a:pt x="266" y="188"/>
                  <a:pt x="266" y="188"/>
                  <a:pt x="266" y="188"/>
                </a:cubicBezTo>
                <a:cubicBezTo>
                  <a:pt x="266" y="188"/>
                  <a:pt x="266" y="188"/>
                  <a:pt x="266" y="188"/>
                </a:cubicBezTo>
                <a:close/>
                <a:moveTo>
                  <a:pt x="265" y="187"/>
                </a:moveTo>
                <a:cubicBezTo>
                  <a:pt x="265" y="187"/>
                  <a:pt x="265" y="187"/>
                  <a:pt x="265" y="187"/>
                </a:cubicBezTo>
                <a:cubicBezTo>
                  <a:pt x="265" y="187"/>
                  <a:pt x="265" y="187"/>
                  <a:pt x="265" y="187"/>
                </a:cubicBezTo>
                <a:cubicBezTo>
                  <a:pt x="265" y="187"/>
                  <a:pt x="265" y="187"/>
                  <a:pt x="265" y="187"/>
                </a:cubicBezTo>
                <a:cubicBezTo>
                  <a:pt x="265" y="187"/>
                  <a:pt x="265" y="186"/>
                  <a:pt x="265" y="186"/>
                </a:cubicBezTo>
                <a:cubicBezTo>
                  <a:pt x="265" y="186"/>
                  <a:pt x="265" y="186"/>
                  <a:pt x="265" y="186"/>
                </a:cubicBezTo>
                <a:cubicBezTo>
                  <a:pt x="265" y="186"/>
                  <a:pt x="265" y="186"/>
                  <a:pt x="265" y="186"/>
                </a:cubicBezTo>
                <a:cubicBezTo>
                  <a:pt x="265" y="187"/>
                  <a:pt x="265" y="187"/>
                  <a:pt x="265" y="187"/>
                </a:cubicBezTo>
                <a:cubicBezTo>
                  <a:pt x="265" y="187"/>
                  <a:pt x="265" y="187"/>
                  <a:pt x="265" y="187"/>
                </a:cubicBezTo>
                <a:cubicBezTo>
                  <a:pt x="264" y="187"/>
                  <a:pt x="264" y="188"/>
                  <a:pt x="264" y="188"/>
                </a:cubicBezTo>
                <a:cubicBezTo>
                  <a:pt x="265" y="188"/>
                  <a:pt x="265" y="188"/>
                  <a:pt x="265" y="188"/>
                </a:cubicBezTo>
                <a:cubicBezTo>
                  <a:pt x="265" y="188"/>
                  <a:pt x="265" y="188"/>
                  <a:pt x="265" y="187"/>
                </a:cubicBezTo>
                <a:close/>
                <a:moveTo>
                  <a:pt x="265" y="184"/>
                </a:moveTo>
                <a:cubicBezTo>
                  <a:pt x="265" y="184"/>
                  <a:pt x="266" y="184"/>
                  <a:pt x="266" y="185"/>
                </a:cubicBezTo>
                <a:cubicBezTo>
                  <a:pt x="266" y="185"/>
                  <a:pt x="266" y="184"/>
                  <a:pt x="266" y="184"/>
                </a:cubicBezTo>
                <a:cubicBezTo>
                  <a:pt x="266" y="184"/>
                  <a:pt x="266" y="184"/>
                  <a:pt x="266" y="184"/>
                </a:cubicBezTo>
                <a:cubicBezTo>
                  <a:pt x="266" y="183"/>
                  <a:pt x="266" y="183"/>
                  <a:pt x="266" y="183"/>
                </a:cubicBezTo>
                <a:cubicBezTo>
                  <a:pt x="267" y="183"/>
                  <a:pt x="267" y="183"/>
                  <a:pt x="267" y="183"/>
                </a:cubicBezTo>
                <a:cubicBezTo>
                  <a:pt x="267" y="183"/>
                  <a:pt x="267" y="182"/>
                  <a:pt x="267" y="182"/>
                </a:cubicBezTo>
                <a:cubicBezTo>
                  <a:pt x="267" y="182"/>
                  <a:pt x="267" y="182"/>
                  <a:pt x="267" y="182"/>
                </a:cubicBezTo>
                <a:cubicBezTo>
                  <a:pt x="267" y="182"/>
                  <a:pt x="267" y="182"/>
                  <a:pt x="267" y="182"/>
                </a:cubicBezTo>
                <a:cubicBezTo>
                  <a:pt x="267" y="182"/>
                  <a:pt x="267" y="182"/>
                  <a:pt x="267" y="182"/>
                </a:cubicBezTo>
                <a:cubicBezTo>
                  <a:pt x="267" y="181"/>
                  <a:pt x="267" y="181"/>
                  <a:pt x="267" y="181"/>
                </a:cubicBezTo>
                <a:cubicBezTo>
                  <a:pt x="267" y="181"/>
                  <a:pt x="267" y="181"/>
                  <a:pt x="267" y="181"/>
                </a:cubicBezTo>
                <a:cubicBezTo>
                  <a:pt x="267" y="181"/>
                  <a:pt x="267" y="181"/>
                  <a:pt x="267" y="181"/>
                </a:cubicBezTo>
                <a:cubicBezTo>
                  <a:pt x="266" y="181"/>
                  <a:pt x="266" y="181"/>
                  <a:pt x="266" y="181"/>
                </a:cubicBezTo>
                <a:cubicBezTo>
                  <a:pt x="266" y="181"/>
                  <a:pt x="266" y="181"/>
                  <a:pt x="265" y="182"/>
                </a:cubicBezTo>
                <a:cubicBezTo>
                  <a:pt x="265" y="182"/>
                  <a:pt x="265" y="182"/>
                  <a:pt x="265" y="182"/>
                </a:cubicBezTo>
                <a:cubicBezTo>
                  <a:pt x="266" y="183"/>
                  <a:pt x="265" y="183"/>
                  <a:pt x="265" y="183"/>
                </a:cubicBezTo>
                <a:cubicBezTo>
                  <a:pt x="265" y="184"/>
                  <a:pt x="265" y="184"/>
                  <a:pt x="265" y="184"/>
                </a:cubicBezTo>
                <a:close/>
                <a:moveTo>
                  <a:pt x="277" y="182"/>
                </a:moveTo>
                <a:cubicBezTo>
                  <a:pt x="277" y="182"/>
                  <a:pt x="277" y="182"/>
                  <a:pt x="277" y="182"/>
                </a:cubicBezTo>
                <a:cubicBezTo>
                  <a:pt x="277" y="182"/>
                  <a:pt x="277" y="181"/>
                  <a:pt x="277" y="181"/>
                </a:cubicBezTo>
                <a:cubicBezTo>
                  <a:pt x="276" y="181"/>
                  <a:pt x="276" y="182"/>
                  <a:pt x="276" y="182"/>
                </a:cubicBezTo>
                <a:cubicBezTo>
                  <a:pt x="276" y="182"/>
                  <a:pt x="275" y="182"/>
                  <a:pt x="275" y="181"/>
                </a:cubicBezTo>
                <a:cubicBezTo>
                  <a:pt x="275" y="181"/>
                  <a:pt x="275" y="181"/>
                  <a:pt x="275" y="181"/>
                </a:cubicBezTo>
                <a:cubicBezTo>
                  <a:pt x="275" y="181"/>
                  <a:pt x="275" y="181"/>
                  <a:pt x="275" y="181"/>
                </a:cubicBezTo>
                <a:cubicBezTo>
                  <a:pt x="275" y="181"/>
                  <a:pt x="275" y="181"/>
                  <a:pt x="275" y="181"/>
                </a:cubicBezTo>
                <a:cubicBezTo>
                  <a:pt x="275" y="181"/>
                  <a:pt x="274" y="181"/>
                  <a:pt x="274" y="181"/>
                </a:cubicBezTo>
                <a:cubicBezTo>
                  <a:pt x="274" y="181"/>
                  <a:pt x="274" y="180"/>
                  <a:pt x="274" y="181"/>
                </a:cubicBezTo>
                <a:cubicBezTo>
                  <a:pt x="273" y="181"/>
                  <a:pt x="274" y="181"/>
                  <a:pt x="273" y="181"/>
                </a:cubicBezTo>
                <a:cubicBezTo>
                  <a:pt x="273" y="182"/>
                  <a:pt x="273" y="182"/>
                  <a:pt x="273" y="182"/>
                </a:cubicBezTo>
                <a:cubicBezTo>
                  <a:pt x="273" y="182"/>
                  <a:pt x="273" y="182"/>
                  <a:pt x="273" y="182"/>
                </a:cubicBezTo>
                <a:cubicBezTo>
                  <a:pt x="273" y="183"/>
                  <a:pt x="273" y="183"/>
                  <a:pt x="273" y="183"/>
                </a:cubicBezTo>
                <a:cubicBezTo>
                  <a:pt x="273" y="183"/>
                  <a:pt x="273" y="182"/>
                  <a:pt x="273" y="182"/>
                </a:cubicBezTo>
                <a:cubicBezTo>
                  <a:pt x="274" y="182"/>
                  <a:pt x="274" y="182"/>
                  <a:pt x="274" y="182"/>
                </a:cubicBezTo>
                <a:cubicBezTo>
                  <a:pt x="274" y="182"/>
                  <a:pt x="274" y="182"/>
                  <a:pt x="274" y="182"/>
                </a:cubicBezTo>
                <a:cubicBezTo>
                  <a:pt x="274" y="182"/>
                  <a:pt x="274" y="182"/>
                  <a:pt x="274" y="182"/>
                </a:cubicBezTo>
                <a:cubicBezTo>
                  <a:pt x="274" y="183"/>
                  <a:pt x="274" y="183"/>
                  <a:pt x="274" y="183"/>
                </a:cubicBezTo>
                <a:cubicBezTo>
                  <a:pt x="274" y="183"/>
                  <a:pt x="274" y="183"/>
                  <a:pt x="274" y="183"/>
                </a:cubicBezTo>
                <a:cubicBezTo>
                  <a:pt x="274" y="183"/>
                  <a:pt x="274" y="184"/>
                  <a:pt x="274" y="184"/>
                </a:cubicBezTo>
                <a:cubicBezTo>
                  <a:pt x="274" y="184"/>
                  <a:pt x="274" y="184"/>
                  <a:pt x="274" y="184"/>
                </a:cubicBezTo>
                <a:cubicBezTo>
                  <a:pt x="275" y="184"/>
                  <a:pt x="275" y="183"/>
                  <a:pt x="276" y="183"/>
                </a:cubicBezTo>
                <a:cubicBezTo>
                  <a:pt x="276" y="182"/>
                  <a:pt x="276" y="182"/>
                  <a:pt x="277" y="182"/>
                </a:cubicBezTo>
                <a:cubicBezTo>
                  <a:pt x="277" y="182"/>
                  <a:pt x="277" y="182"/>
                  <a:pt x="277" y="182"/>
                </a:cubicBezTo>
                <a:close/>
                <a:moveTo>
                  <a:pt x="276" y="181"/>
                </a:moveTo>
                <a:cubicBezTo>
                  <a:pt x="276" y="181"/>
                  <a:pt x="276" y="181"/>
                  <a:pt x="276" y="181"/>
                </a:cubicBezTo>
                <a:cubicBezTo>
                  <a:pt x="277" y="181"/>
                  <a:pt x="277" y="181"/>
                  <a:pt x="278" y="180"/>
                </a:cubicBezTo>
                <a:cubicBezTo>
                  <a:pt x="278" y="180"/>
                  <a:pt x="279" y="180"/>
                  <a:pt x="279" y="179"/>
                </a:cubicBezTo>
                <a:cubicBezTo>
                  <a:pt x="279" y="179"/>
                  <a:pt x="279" y="179"/>
                  <a:pt x="279" y="179"/>
                </a:cubicBezTo>
                <a:cubicBezTo>
                  <a:pt x="279" y="179"/>
                  <a:pt x="279" y="179"/>
                  <a:pt x="279" y="179"/>
                </a:cubicBezTo>
                <a:cubicBezTo>
                  <a:pt x="278" y="179"/>
                  <a:pt x="278" y="180"/>
                  <a:pt x="277" y="180"/>
                </a:cubicBezTo>
                <a:cubicBezTo>
                  <a:pt x="277" y="180"/>
                  <a:pt x="277" y="180"/>
                  <a:pt x="277" y="180"/>
                </a:cubicBezTo>
                <a:cubicBezTo>
                  <a:pt x="276" y="180"/>
                  <a:pt x="276" y="180"/>
                  <a:pt x="276" y="180"/>
                </a:cubicBezTo>
                <a:cubicBezTo>
                  <a:pt x="276" y="180"/>
                  <a:pt x="276" y="181"/>
                  <a:pt x="276" y="181"/>
                </a:cubicBezTo>
                <a:close/>
                <a:moveTo>
                  <a:pt x="359" y="226"/>
                </a:moveTo>
                <a:cubicBezTo>
                  <a:pt x="359" y="227"/>
                  <a:pt x="359" y="227"/>
                  <a:pt x="360" y="227"/>
                </a:cubicBezTo>
                <a:cubicBezTo>
                  <a:pt x="360" y="227"/>
                  <a:pt x="359" y="227"/>
                  <a:pt x="359" y="227"/>
                </a:cubicBezTo>
                <a:cubicBezTo>
                  <a:pt x="359" y="227"/>
                  <a:pt x="359" y="227"/>
                  <a:pt x="359" y="227"/>
                </a:cubicBezTo>
                <a:cubicBezTo>
                  <a:pt x="359" y="227"/>
                  <a:pt x="359" y="227"/>
                  <a:pt x="359" y="227"/>
                </a:cubicBezTo>
                <a:cubicBezTo>
                  <a:pt x="359" y="227"/>
                  <a:pt x="359" y="227"/>
                  <a:pt x="359" y="228"/>
                </a:cubicBezTo>
                <a:cubicBezTo>
                  <a:pt x="360" y="228"/>
                  <a:pt x="360" y="228"/>
                  <a:pt x="360" y="228"/>
                </a:cubicBezTo>
                <a:cubicBezTo>
                  <a:pt x="360" y="228"/>
                  <a:pt x="360" y="228"/>
                  <a:pt x="360" y="228"/>
                </a:cubicBezTo>
                <a:cubicBezTo>
                  <a:pt x="360" y="228"/>
                  <a:pt x="360" y="229"/>
                  <a:pt x="360" y="229"/>
                </a:cubicBezTo>
                <a:cubicBezTo>
                  <a:pt x="360" y="229"/>
                  <a:pt x="360" y="229"/>
                  <a:pt x="360" y="229"/>
                </a:cubicBezTo>
                <a:cubicBezTo>
                  <a:pt x="360" y="230"/>
                  <a:pt x="360" y="230"/>
                  <a:pt x="360" y="230"/>
                </a:cubicBezTo>
                <a:cubicBezTo>
                  <a:pt x="360" y="230"/>
                  <a:pt x="360" y="231"/>
                  <a:pt x="360" y="231"/>
                </a:cubicBezTo>
                <a:cubicBezTo>
                  <a:pt x="360" y="231"/>
                  <a:pt x="360" y="232"/>
                  <a:pt x="360" y="232"/>
                </a:cubicBezTo>
                <a:cubicBezTo>
                  <a:pt x="360" y="232"/>
                  <a:pt x="360" y="233"/>
                  <a:pt x="361" y="232"/>
                </a:cubicBezTo>
                <a:cubicBezTo>
                  <a:pt x="361" y="232"/>
                  <a:pt x="361" y="233"/>
                  <a:pt x="361" y="232"/>
                </a:cubicBezTo>
                <a:cubicBezTo>
                  <a:pt x="362" y="232"/>
                  <a:pt x="362" y="232"/>
                  <a:pt x="362" y="232"/>
                </a:cubicBezTo>
                <a:cubicBezTo>
                  <a:pt x="362" y="232"/>
                  <a:pt x="362" y="232"/>
                  <a:pt x="362" y="232"/>
                </a:cubicBezTo>
                <a:cubicBezTo>
                  <a:pt x="362" y="232"/>
                  <a:pt x="362" y="232"/>
                  <a:pt x="362" y="232"/>
                </a:cubicBezTo>
                <a:cubicBezTo>
                  <a:pt x="362" y="232"/>
                  <a:pt x="362" y="232"/>
                  <a:pt x="363" y="232"/>
                </a:cubicBezTo>
                <a:cubicBezTo>
                  <a:pt x="363" y="232"/>
                  <a:pt x="363" y="232"/>
                  <a:pt x="363" y="232"/>
                </a:cubicBezTo>
                <a:cubicBezTo>
                  <a:pt x="364" y="232"/>
                  <a:pt x="364" y="232"/>
                  <a:pt x="364" y="232"/>
                </a:cubicBezTo>
                <a:cubicBezTo>
                  <a:pt x="364" y="232"/>
                  <a:pt x="364" y="231"/>
                  <a:pt x="364" y="231"/>
                </a:cubicBezTo>
                <a:cubicBezTo>
                  <a:pt x="364" y="231"/>
                  <a:pt x="364" y="231"/>
                  <a:pt x="364" y="231"/>
                </a:cubicBezTo>
                <a:cubicBezTo>
                  <a:pt x="364" y="231"/>
                  <a:pt x="364" y="231"/>
                  <a:pt x="364" y="231"/>
                </a:cubicBezTo>
                <a:cubicBezTo>
                  <a:pt x="364" y="231"/>
                  <a:pt x="364" y="231"/>
                  <a:pt x="364" y="231"/>
                </a:cubicBezTo>
                <a:cubicBezTo>
                  <a:pt x="364" y="230"/>
                  <a:pt x="364" y="230"/>
                  <a:pt x="364" y="230"/>
                </a:cubicBezTo>
                <a:cubicBezTo>
                  <a:pt x="364" y="230"/>
                  <a:pt x="364" y="230"/>
                  <a:pt x="363" y="230"/>
                </a:cubicBezTo>
                <a:cubicBezTo>
                  <a:pt x="363" y="230"/>
                  <a:pt x="363" y="230"/>
                  <a:pt x="363" y="230"/>
                </a:cubicBezTo>
                <a:cubicBezTo>
                  <a:pt x="363" y="230"/>
                  <a:pt x="363" y="230"/>
                  <a:pt x="363" y="230"/>
                </a:cubicBezTo>
                <a:cubicBezTo>
                  <a:pt x="363" y="230"/>
                  <a:pt x="363" y="230"/>
                  <a:pt x="363" y="229"/>
                </a:cubicBezTo>
                <a:cubicBezTo>
                  <a:pt x="363" y="229"/>
                  <a:pt x="363" y="229"/>
                  <a:pt x="363" y="229"/>
                </a:cubicBezTo>
                <a:cubicBezTo>
                  <a:pt x="363" y="229"/>
                  <a:pt x="363" y="229"/>
                  <a:pt x="363" y="229"/>
                </a:cubicBezTo>
                <a:cubicBezTo>
                  <a:pt x="363" y="228"/>
                  <a:pt x="363" y="228"/>
                  <a:pt x="362" y="228"/>
                </a:cubicBezTo>
                <a:cubicBezTo>
                  <a:pt x="362" y="228"/>
                  <a:pt x="362" y="228"/>
                  <a:pt x="362" y="228"/>
                </a:cubicBezTo>
                <a:cubicBezTo>
                  <a:pt x="363" y="228"/>
                  <a:pt x="363" y="228"/>
                  <a:pt x="363" y="228"/>
                </a:cubicBezTo>
                <a:cubicBezTo>
                  <a:pt x="363" y="228"/>
                  <a:pt x="363" y="228"/>
                  <a:pt x="363" y="228"/>
                </a:cubicBezTo>
                <a:cubicBezTo>
                  <a:pt x="363" y="228"/>
                  <a:pt x="363" y="229"/>
                  <a:pt x="363" y="229"/>
                </a:cubicBezTo>
                <a:cubicBezTo>
                  <a:pt x="363" y="229"/>
                  <a:pt x="364" y="229"/>
                  <a:pt x="364" y="229"/>
                </a:cubicBezTo>
                <a:cubicBezTo>
                  <a:pt x="364" y="230"/>
                  <a:pt x="364" y="230"/>
                  <a:pt x="365" y="230"/>
                </a:cubicBezTo>
                <a:cubicBezTo>
                  <a:pt x="365" y="230"/>
                  <a:pt x="365" y="231"/>
                  <a:pt x="365" y="230"/>
                </a:cubicBezTo>
                <a:cubicBezTo>
                  <a:pt x="365" y="230"/>
                  <a:pt x="365" y="230"/>
                  <a:pt x="365" y="230"/>
                </a:cubicBezTo>
                <a:cubicBezTo>
                  <a:pt x="365" y="229"/>
                  <a:pt x="365" y="229"/>
                  <a:pt x="365" y="229"/>
                </a:cubicBezTo>
                <a:cubicBezTo>
                  <a:pt x="365" y="229"/>
                  <a:pt x="365" y="229"/>
                  <a:pt x="365" y="229"/>
                </a:cubicBezTo>
                <a:cubicBezTo>
                  <a:pt x="365" y="229"/>
                  <a:pt x="365" y="229"/>
                  <a:pt x="365" y="229"/>
                </a:cubicBezTo>
                <a:cubicBezTo>
                  <a:pt x="365" y="229"/>
                  <a:pt x="365" y="229"/>
                  <a:pt x="365" y="229"/>
                </a:cubicBezTo>
                <a:cubicBezTo>
                  <a:pt x="365" y="230"/>
                  <a:pt x="365" y="230"/>
                  <a:pt x="365" y="230"/>
                </a:cubicBezTo>
                <a:cubicBezTo>
                  <a:pt x="365" y="230"/>
                  <a:pt x="365" y="230"/>
                  <a:pt x="365" y="231"/>
                </a:cubicBezTo>
                <a:cubicBezTo>
                  <a:pt x="365" y="231"/>
                  <a:pt x="365" y="231"/>
                  <a:pt x="365" y="231"/>
                </a:cubicBezTo>
                <a:cubicBezTo>
                  <a:pt x="365" y="231"/>
                  <a:pt x="364" y="231"/>
                  <a:pt x="364" y="231"/>
                </a:cubicBezTo>
                <a:cubicBezTo>
                  <a:pt x="364" y="231"/>
                  <a:pt x="365" y="232"/>
                  <a:pt x="365" y="232"/>
                </a:cubicBezTo>
                <a:cubicBezTo>
                  <a:pt x="365" y="232"/>
                  <a:pt x="365" y="232"/>
                  <a:pt x="365" y="232"/>
                </a:cubicBezTo>
                <a:cubicBezTo>
                  <a:pt x="365" y="231"/>
                  <a:pt x="365" y="231"/>
                  <a:pt x="365" y="231"/>
                </a:cubicBezTo>
                <a:cubicBezTo>
                  <a:pt x="365" y="231"/>
                  <a:pt x="365" y="231"/>
                  <a:pt x="365" y="231"/>
                </a:cubicBezTo>
                <a:cubicBezTo>
                  <a:pt x="365" y="232"/>
                  <a:pt x="365" y="232"/>
                  <a:pt x="365" y="232"/>
                </a:cubicBezTo>
                <a:cubicBezTo>
                  <a:pt x="366" y="232"/>
                  <a:pt x="366" y="232"/>
                  <a:pt x="366" y="232"/>
                </a:cubicBezTo>
                <a:cubicBezTo>
                  <a:pt x="366" y="232"/>
                  <a:pt x="366" y="232"/>
                  <a:pt x="367" y="232"/>
                </a:cubicBezTo>
                <a:cubicBezTo>
                  <a:pt x="367" y="232"/>
                  <a:pt x="366" y="231"/>
                  <a:pt x="366" y="231"/>
                </a:cubicBezTo>
                <a:cubicBezTo>
                  <a:pt x="366" y="231"/>
                  <a:pt x="366" y="231"/>
                  <a:pt x="366" y="231"/>
                </a:cubicBezTo>
                <a:cubicBezTo>
                  <a:pt x="367" y="231"/>
                  <a:pt x="367" y="231"/>
                  <a:pt x="367" y="231"/>
                </a:cubicBezTo>
                <a:cubicBezTo>
                  <a:pt x="367" y="231"/>
                  <a:pt x="367" y="231"/>
                  <a:pt x="367" y="231"/>
                </a:cubicBezTo>
                <a:cubicBezTo>
                  <a:pt x="367" y="231"/>
                  <a:pt x="367" y="231"/>
                  <a:pt x="368" y="231"/>
                </a:cubicBezTo>
                <a:cubicBezTo>
                  <a:pt x="368" y="231"/>
                  <a:pt x="368" y="231"/>
                  <a:pt x="368" y="230"/>
                </a:cubicBezTo>
                <a:cubicBezTo>
                  <a:pt x="367" y="230"/>
                  <a:pt x="367" y="230"/>
                  <a:pt x="367" y="230"/>
                </a:cubicBezTo>
                <a:cubicBezTo>
                  <a:pt x="367" y="230"/>
                  <a:pt x="367" y="230"/>
                  <a:pt x="367" y="230"/>
                </a:cubicBezTo>
                <a:cubicBezTo>
                  <a:pt x="367" y="230"/>
                  <a:pt x="366" y="229"/>
                  <a:pt x="366" y="229"/>
                </a:cubicBezTo>
                <a:cubicBezTo>
                  <a:pt x="366" y="228"/>
                  <a:pt x="366" y="228"/>
                  <a:pt x="365" y="228"/>
                </a:cubicBezTo>
                <a:cubicBezTo>
                  <a:pt x="365" y="228"/>
                  <a:pt x="365" y="228"/>
                  <a:pt x="365" y="229"/>
                </a:cubicBezTo>
                <a:cubicBezTo>
                  <a:pt x="365" y="228"/>
                  <a:pt x="365" y="228"/>
                  <a:pt x="365" y="228"/>
                </a:cubicBezTo>
                <a:cubicBezTo>
                  <a:pt x="365" y="228"/>
                  <a:pt x="365" y="228"/>
                  <a:pt x="365" y="228"/>
                </a:cubicBezTo>
                <a:cubicBezTo>
                  <a:pt x="365" y="228"/>
                  <a:pt x="365" y="227"/>
                  <a:pt x="365" y="227"/>
                </a:cubicBezTo>
                <a:cubicBezTo>
                  <a:pt x="365" y="227"/>
                  <a:pt x="365" y="227"/>
                  <a:pt x="365" y="227"/>
                </a:cubicBezTo>
                <a:cubicBezTo>
                  <a:pt x="365" y="227"/>
                  <a:pt x="365" y="227"/>
                  <a:pt x="365" y="227"/>
                </a:cubicBezTo>
                <a:cubicBezTo>
                  <a:pt x="365" y="226"/>
                  <a:pt x="364" y="226"/>
                  <a:pt x="364" y="226"/>
                </a:cubicBezTo>
                <a:cubicBezTo>
                  <a:pt x="364" y="226"/>
                  <a:pt x="364" y="226"/>
                  <a:pt x="364" y="226"/>
                </a:cubicBezTo>
                <a:cubicBezTo>
                  <a:pt x="364" y="226"/>
                  <a:pt x="363" y="226"/>
                  <a:pt x="363" y="226"/>
                </a:cubicBezTo>
                <a:cubicBezTo>
                  <a:pt x="363" y="226"/>
                  <a:pt x="363" y="226"/>
                  <a:pt x="363" y="226"/>
                </a:cubicBezTo>
                <a:cubicBezTo>
                  <a:pt x="363" y="226"/>
                  <a:pt x="363" y="226"/>
                  <a:pt x="363" y="227"/>
                </a:cubicBezTo>
                <a:cubicBezTo>
                  <a:pt x="363" y="226"/>
                  <a:pt x="363" y="226"/>
                  <a:pt x="362" y="226"/>
                </a:cubicBezTo>
                <a:cubicBezTo>
                  <a:pt x="362" y="226"/>
                  <a:pt x="362" y="226"/>
                  <a:pt x="362" y="226"/>
                </a:cubicBezTo>
                <a:cubicBezTo>
                  <a:pt x="362" y="225"/>
                  <a:pt x="361" y="225"/>
                  <a:pt x="361" y="225"/>
                </a:cubicBezTo>
                <a:cubicBezTo>
                  <a:pt x="361" y="225"/>
                  <a:pt x="361" y="225"/>
                  <a:pt x="360" y="225"/>
                </a:cubicBezTo>
                <a:cubicBezTo>
                  <a:pt x="360" y="225"/>
                  <a:pt x="360" y="225"/>
                  <a:pt x="360" y="225"/>
                </a:cubicBezTo>
                <a:cubicBezTo>
                  <a:pt x="359" y="225"/>
                  <a:pt x="359" y="225"/>
                  <a:pt x="358" y="225"/>
                </a:cubicBezTo>
                <a:cubicBezTo>
                  <a:pt x="358" y="225"/>
                  <a:pt x="358" y="225"/>
                  <a:pt x="358" y="226"/>
                </a:cubicBezTo>
                <a:cubicBezTo>
                  <a:pt x="358" y="226"/>
                  <a:pt x="359" y="226"/>
                  <a:pt x="359" y="226"/>
                </a:cubicBezTo>
                <a:close/>
                <a:moveTo>
                  <a:pt x="359" y="234"/>
                </a:moveTo>
                <a:cubicBezTo>
                  <a:pt x="359" y="233"/>
                  <a:pt x="359" y="233"/>
                  <a:pt x="359" y="233"/>
                </a:cubicBezTo>
                <a:cubicBezTo>
                  <a:pt x="359" y="233"/>
                  <a:pt x="359" y="233"/>
                  <a:pt x="359" y="233"/>
                </a:cubicBezTo>
                <a:cubicBezTo>
                  <a:pt x="359" y="233"/>
                  <a:pt x="359" y="233"/>
                  <a:pt x="358" y="233"/>
                </a:cubicBezTo>
                <a:cubicBezTo>
                  <a:pt x="359" y="233"/>
                  <a:pt x="359" y="232"/>
                  <a:pt x="359" y="233"/>
                </a:cubicBezTo>
                <a:cubicBezTo>
                  <a:pt x="359" y="233"/>
                  <a:pt x="359" y="232"/>
                  <a:pt x="359" y="232"/>
                </a:cubicBezTo>
                <a:cubicBezTo>
                  <a:pt x="359" y="232"/>
                  <a:pt x="359" y="232"/>
                  <a:pt x="359" y="232"/>
                </a:cubicBezTo>
                <a:cubicBezTo>
                  <a:pt x="359" y="232"/>
                  <a:pt x="358" y="232"/>
                  <a:pt x="358" y="232"/>
                </a:cubicBezTo>
                <a:cubicBezTo>
                  <a:pt x="359" y="232"/>
                  <a:pt x="359" y="232"/>
                  <a:pt x="359" y="231"/>
                </a:cubicBezTo>
                <a:cubicBezTo>
                  <a:pt x="359" y="231"/>
                  <a:pt x="359" y="231"/>
                  <a:pt x="359" y="231"/>
                </a:cubicBezTo>
                <a:cubicBezTo>
                  <a:pt x="359" y="231"/>
                  <a:pt x="359" y="231"/>
                  <a:pt x="359" y="230"/>
                </a:cubicBezTo>
                <a:cubicBezTo>
                  <a:pt x="359" y="230"/>
                  <a:pt x="359" y="230"/>
                  <a:pt x="360" y="231"/>
                </a:cubicBezTo>
                <a:cubicBezTo>
                  <a:pt x="360" y="231"/>
                  <a:pt x="360" y="231"/>
                  <a:pt x="360" y="231"/>
                </a:cubicBezTo>
                <a:cubicBezTo>
                  <a:pt x="360" y="231"/>
                  <a:pt x="360" y="231"/>
                  <a:pt x="360" y="230"/>
                </a:cubicBezTo>
                <a:cubicBezTo>
                  <a:pt x="360" y="230"/>
                  <a:pt x="360" y="230"/>
                  <a:pt x="360" y="230"/>
                </a:cubicBezTo>
                <a:cubicBezTo>
                  <a:pt x="360" y="230"/>
                  <a:pt x="360" y="230"/>
                  <a:pt x="360" y="230"/>
                </a:cubicBezTo>
                <a:cubicBezTo>
                  <a:pt x="360" y="229"/>
                  <a:pt x="360" y="229"/>
                  <a:pt x="360" y="229"/>
                </a:cubicBezTo>
                <a:cubicBezTo>
                  <a:pt x="360" y="229"/>
                  <a:pt x="360" y="228"/>
                  <a:pt x="360" y="228"/>
                </a:cubicBezTo>
                <a:cubicBezTo>
                  <a:pt x="360" y="228"/>
                  <a:pt x="359" y="228"/>
                  <a:pt x="359" y="228"/>
                </a:cubicBezTo>
                <a:cubicBezTo>
                  <a:pt x="359" y="228"/>
                  <a:pt x="359" y="228"/>
                  <a:pt x="359" y="228"/>
                </a:cubicBezTo>
                <a:cubicBezTo>
                  <a:pt x="359" y="228"/>
                  <a:pt x="359" y="228"/>
                  <a:pt x="359" y="229"/>
                </a:cubicBezTo>
                <a:cubicBezTo>
                  <a:pt x="359" y="229"/>
                  <a:pt x="359" y="229"/>
                  <a:pt x="359" y="229"/>
                </a:cubicBezTo>
                <a:cubicBezTo>
                  <a:pt x="359" y="229"/>
                  <a:pt x="359" y="229"/>
                  <a:pt x="359" y="229"/>
                </a:cubicBezTo>
                <a:cubicBezTo>
                  <a:pt x="359" y="230"/>
                  <a:pt x="359" y="230"/>
                  <a:pt x="358" y="230"/>
                </a:cubicBezTo>
                <a:cubicBezTo>
                  <a:pt x="358" y="230"/>
                  <a:pt x="358" y="230"/>
                  <a:pt x="358" y="230"/>
                </a:cubicBezTo>
                <a:cubicBezTo>
                  <a:pt x="358" y="230"/>
                  <a:pt x="358" y="230"/>
                  <a:pt x="358" y="230"/>
                </a:cubicBezTo>
                <a:cubicBezTo>
                  <a:pt x="358" y="230"/>
                  <a:pt x="359" y="229"/>
                  <a:pt x="359" y="229"/>
                </a:cubicBezTo>
                <a:cubicBezTo>
                  <a:pt x="358" y="228"/>
                  <a:pt x="358" y="228"/>
                  <a:pt x="358" y="228"/>
                </a:cubicBezTo>
                <a:cubicBezTo>
                  <a:pt x="358" y="228"/>
                  <a:pt x="358" y="228"/>
                  <a:pt x="358" y="228"/>
                </a:cubicBezTo>
                <a:cubicBezTo>
                  <a:pt x="358" y="228"/>
                  <a:pt x="358" y="228"/>
                  <a:pt x="358" y="227"/>
                </a:cubicBezTo>
                <a:cubicBezTo>
                  <a:pt x="358" y="227"/>
                  <a:pt x="358" y="227"/>
                  <a:pt x="358" y="227"/>
                </a:cubicBezTo>
                <a:cubicBezTo>
                  <a:pt x="358" y="227"/>
                  <a:pt x="357" y="227"/>
                  <a:pt x="357" y="227"/>
                </a:cubicBezTo>
                <a:cubicBezTo>
                  <a:pt x="357" y="227"/>
                  <a:pt x="357" y="227"/>
                  <a:pt x="357" y="227"/>
                </a:cubicBezTo>
                <a:cubicBezTo>
                  <a:pt x="357" y="227"/>
                  <a:pt x="357" y="227"/>
                  <a:pt x="357" y="228"/>
                </a:cubicBezTo>
                <a:cubicBezTo>
                  <a:pt x="357" y="228"/>
                  <a:pt x="357" y="227"/>
                  <a:pt x="357" y="227"/>
                </a:cubicBezTo>
                <a:cubicBezTo>
                  <a:pt x="356" y="227"/>
                  <a:pt x="356" y="227"/>
                  <a:pt x="356" y="227"/>
                </a:cubicBezTo>
                <a:cubicBezTo>
                  <a:pt x="356" y="227"/>
                  <a:pt x="356" y="227"/>
                  <a:pt x="356" y="228"/>
                </a:cubicBezTo>
                <a:cubicBezTo>
                  <a:pt x="356" y="228"/>
                  <a:pt x="356" y="228"/>
                  <a:pt x="356" y="228"/>
                </a:cubicBezTo>
                <a:cubicBezTo>
                  <a:pt x="356" y="228"/>
                  <a:pt x="356" y="228"/>
                  <a:pt x="356" y="228"/>
                </a:cubicBezTo>
                <a:cubicBezTo>
                  <a:pt x="356" y="228"/>
                  <a:pt x="356" y="228"/>
                  <a:pt x="356" y="228"/>
                </a:cubicBezTo>
                <a:cubicBezTo>
                  <a:pt x="356" y="228"/>
                  <a:pt x="356" y="228"/>
                  <a:pt x="356" y="228"/>
                </a:cubicBezTo>
                <a:cubicBezTo>
                  <a:pt x="356" y="228"/>
                  <a:pt x="356" y="228"/>
                  <a:pt x="356" y="228"/>
                </a:cubicBezTo>
                <a:cubicBezTo>
                  <a:pt x="356" y="228"/>
                  <a:pt x="356" y="227"/>
                  <a:pt x="355" y="227"/>
                </a:cubicBezTo>
                <a:cubicBezTo>
                  <a:pt x="355" y="228"/>
                  <a:pt x="355" y="228"/>
                  <a:pt x="355" y="228"/>
                </a:cubicBezTo>
                <a:cubicBezTo>
                  <a:pt x="355" y="228"/>
                  <a:pt x="355" y="228"/>
                  <a:pt x="355" y="228"/>
                </a:cubicBezTo>
                <a:cubicBezTo>
                  <a:pt x="355" y="228"/>
                  <a:pt x="355" y="228"/>
                  <a:pt x="355" y="228"/>
                </a:cubicBezTo>
                <a:cubicBezTo>
                  <a:pt x="356" y="229"/>
                  <a:pt x="355" y="229"/>
                  <a:pt x="356" y="229"/>
                </a:cubicBezTo>
                <a:cubicBezTo>
                  <a:pt x="356" y="229"/>
                  <a:pt x="356" y="230"/>
                  <a:pt x="356" y="230"/>
                </a:cubicBezTo>
                <a:cubicBezTo>
                  <a:pt x="356" y="230"/>
                  <a:pt x="356" y="230"/>
                  <a:pt x="356" y="230"/>
                </a:cubicBezTo>
                <a:cubicBezTo>
                  <a:pt x="356" y="230"/>
                  <a:pt x="357" y="230"/>
                  <a:pt x="357" y="230"/>
                </a:cubicBezTo>
                <a:cubicBezTo>
                  <a:pt x="357" y="230"/>
                  <a:pt x="357" y="230"/>
                  <a:pt x="356" y="230"/>
                </a:cubicBezTo>
                <a:cubicBezTo>
                  <a:pt x="356" y="230"/>
                  <a:pt x="356" y="230"/>
                  <a:pt x="356" y="230"/>
                </a:cubicBezTo>
                <a:cubicBezTo>
                  <a:pt x="356" y="230"/>
                  <a:pt x="356" y="230"/>
                  <a:pt x="357" y="230"/>
                </a:cubicBezTo>
                <a:cubicBezTo>
                  <a:pt x="357" y="230"/>
                  <a:pt x="357" y="230"/>
                  <a:pt x="357" y="230"/>
                </a:cubicBezTo>
                <a:cubicBezTo>
                  <a:pt x="357" y="230"/>
                  <a:pt x="357" y="231"/>
                  <a:pt x="357" y="231"/>
                </a:cubicBezTo>
                <a:cubicBezTo>
                  <a:pt x="356" y="231"/>
                  <a:pt x="356" y="231"/>
                  <a:pt x="356" y="231"/>
                </a:cubicBezTo>
                <a:cubicBezTo>
                  <a:pt x="356" y="231"/>
                  <a:pt x="357" y="231"/>
                  <a:pt x="357" y="231"/>
                </a:cubicBezTo>
                <a:cubicBezTo>
                  <a:pt x="357" y="231"/>
                  <a:pt x="357" y="231"/>
                  <a:pt x="357" y="231"/>
                </a:cubicBezTo>
                <a:cubicBezTo>
                  <a:pt x="357" y="232"/>
                  <a:pt x="357" y="232"/>
                  <a:pt x="357" y="232"/>
                </a:cubicBezTo>
                <a:cubicBezTo>
                  <a:pt x="357" y="232"/>
                  <a:pt x="357" y="232"/>
                  <a:pt x="357" y="231"/>
                </a:cubicBezTo>
                <a:cubicBezTo>
                  <a:pt x="357" y="231"/>
                  <a:pt x="357" y="231"/>
                  <a:pt x="358" y="231"/>
                </a:cubicBezTo>
                <a:cubicBezTo>
                  <a:pt x="358" y="231"/>
                  <a:pt x="358" y="231"/>
                  <a:pt x="358" y="231"/>
                </a:cubicBezTo>
                <a:cubicBezTo>
                  <a:pt x="358" y="232"/>
                  <a:pt x="358" y="232"/>
                  <a:pt x="358" y="232"/>
                </a:cubicBezTo>
                <a:cubicBezTo>
                  <a:pt x="358" y="232"/>
                  <a:pt x="358" y="232"/>
                  <a:pt x="358" y="233"/>
                </a:cubicBezTo>
                <a:cubicBezTo>
                  <a:pt x="358" y="233"/>
                  <a:pt x="358" y="233"/>
                  <a:pt x="358" y="233"/>
                </a:cubicBezTo>
                <a:cubicBezTo>
                  <a:pt x="358" y="233"/>
                  <a:pt x="357" y="233"/>
                  <a:pt x="357" y="233"/>
                </a:cubicBezTo>
                <a:cubicBezTo>
                  <a:pt x="357" y="233"/>
                  <a:pt x="357" y="233"/>
                  <a:pt x="357" y="233"/>
                </a:cubicBezTo>
                <a:cubicBezTo>
                  <a:pt x="357" y="233"/>
                  <a:pt x="357" y="233"/>
                  <a:pt x="357" y="233"/>
                </a:cubicBezTo>
                <a:cubicBezTo>
                  <a:pt x="356" y="233"/>
                  <a:pt x="356" y="234"/>
                  <a:pt x="356" y="234"/>
                </a:cubicBezTo>
                <a:cubicBezTo>
                  <a:pt x="356" y="234"/>
                  <a:pt x="356" y="234"/>
                  <a:pt x="356" y="234"/>
                </a:cubicBezTo>
                <a:cubicBezTo>
                  <a:pt x="356" y="234"/>
                  <a:pt x="356" y="234"/>
                  <a:pt x="356" y="234"/>
                </a:cubicBezTo>
                <a:cubicBezTo>
                  <a:pt x="356" y="234"/>
                  <a:pt x="356" y="234"/>
                  <a:pt x="356" y="234"/>
                </a:cubicBezTo>
                <a:cubicBezTo>
                  <a:pt x="356" y="234"/>
                  <a:pt x="357" y="234"/>
                  <a:pt x="357" y="234"/>
                </a:cubicBezTo>
                <a:cubicBezTo>
                  <a:pt x="357" y="234"/>
                  <a:pt x="357" y="234"/>
                  <a:pt x="357" y="234"/>
                </a:cubicBezTo>
                <a:cubicBezTo>
                  <a:pt x="357" y="234"/>
                  <a:pt x="356" y="235"/>
                  <a:pt x="356" y="235"/>
                </a:cubicBezTo>
                <a:cubicBezTo>
                  <a:pt x="356" y="235"/>
                  <a:pt x="356" y="235"/>
                  <a:pt x="356" y="235"/>
                </a:cubicBezTo>
                <a:cubicBezTo>
                  <a:pt x="356" y="236"/>
                  <a:pt x="356" y="236"/>
                  <a:pt x="357" y="236"/>
                </a:cubicBezTo>
                <a:cubicBezTo>
                  <a:pt x="357" y="236"/>
                  <a:pt x="357" y="236"/>
                  <a:pt x="357" y="236"/>
                </a:cubicBezTo>
                <a:cubicBezTo>
                  <a:pt x="356" y="236"/>
                  <a:pt x="356" y="236"/>
                  <a:pt x="357" y="237"/>
                </a:cubicBezTo>
                <a:cubicBezTo>
                  <a:pt x="357" y="237"/>
                  <a:pt x="356" y="237"/>
                  <a:pt x="357" y="237"/>
                </a:cubicBezTo>
                <a:cubicBezTo>
                  <a:pt x="357" y="237"/>
                  <a:pt x="357" y="237"/>
                  <a:pt x="357" y="238"/>
                </a:cubicBezTo>
                <a:cubicBezTo>
                  <a:pt x="357" y="238"/>
                  <a:pt x="357" y="238"/>
                  <a:pt x="357" y="238"/>
                </a:cubicBezTo>
                <a:cubicBezTo>
                  <a:pt x="357" y="238"/>
                  <a:pt x="357" y="238"/>
                  <a:pt x="357" y="237"/>
                </a:cubicBezTo>
                <a:cubicBezTo>
                  <a:pt x="357" y="237"/>
                  <a:pt x="357" y="237"/>
                  <a:pt x="357" y="237"/>
                </a:cubicBezTo>
                <a:cubicBezTo>
                  <a:pt x="358" y="236"/>
                  <a:pt x="358" y="236"/>
                  <a:pt x="357" y="236"/>
                </a:cubicBezTo>
                <a:cubicBezTo>
                  <a:pt x="357" y="236"/>
                  <a:pt x="357" y="236"/>
                  <a:pt x="357" y="236"/>
                </a:cubicBezTo>
                <a:cubicBezTo>
                  <a:pt x="357" y="236"/>
                  <a:pt x="357" y="236"/>
                  <a:pt x="357" y="236"/>
                </a:cubicBezTo>
                <a:cubicBezTo>
                  <a:pt x="357" y="236"/>
                  <a:pt x="358" y="236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8" y="235"/>
                  <a:pt x="358" y="235"/>
                  <a:pt x="358" y="234"/>
                </a:cubicBezTo>
                <a:cubicBezTo>
                  <a:pt x="358" y="234"/>
                  <a:pt x="358" y="234"/>
                  <a:pt x="358" y="234"/>
                </a:cubicBezTo>
                <a:cubicBezTo>
                  <a:pt x="358" y="234"/>
                  <a:pt x="358" y="234"/>
                  <a:pt x="358" y="234"/>
                </a:cubicBezTo>
                <a:cubicBezTo>
                  <a:pt x="358" y="234"/>
                  <a:pt x="358" y="234"/>
                  <a:pt x="358" y="234"/>
                </a:cubicBezTo>
                <a:cubicBezTo>
                  <a:pt x="358" y="235"/>
                  <a:pt x="358" y="236"/>
                  <a:pt x="358" y="236"/>
                </a:cubicBezTo>
                <a:cubicBezTo>
                  <a:pt x="358" y="237"/>
                  <a:pt x="358" y="237"/>
                  <a:pt x="358" y="237"/>
                </a:cubicBezTo>
                <a:cubicBezTo>
                  <a:pt x="358" y="237"/>
                  <a:pt x="358" y="237"/>
                  <a:pt x="358" y="236"/>
                </a:cubicBezTo>
                <a:cubicBezTo>
                  <a:pt x="359" y="236"/>
                  <a:pt x="359" y="236"/>
                  <a:pt x="358" y="236"/>
                </a:cubicBezTo>
                <a:cubicBezTo>
                  <a:pt x="358" y="235"/>
                  <a:pt x="358" y="235"/>
                  <a:pt x="359" y="235"/>
                </a:cubicBezTo>
                <a:cubicBezTo>
                  <a:pt x="359" y="235"/>
                  <a:pt x="359" y="235"/>
                  <a:pt x="359" y="235"/>
                </a:cubicBezTo>
                <a:cubicBezTo>
                  <a:pt x="359" y="235"/>
                  <a:pt x="359" y="235"/>
                  <a:pt x="359" y="234"/>
                </a:cubicBezTo>
                <a:cubicBezTo>
                  <a:pt x="358" y="234"/>
                  <a:pt x="358" y="235"/>
                  <a:pt x="358" y="235"/>
                </a:cubicBezTo>
                <a:cubicBezTo>
                  <a:pt x="358" y="235"/>
                  <a:pt x="358" y="234"/>
                  <a:pt x="358" y="234"/>
                </a:cubicBezTo>
                <a:cubicBezTo>
                  <a:pt x="358" y="234"/>
                  <a:pt x="358" y="234"/>
                  <a:pt x="358" y="234"/>
                </a:cubicBezTo>
                <a:cubicBezTo>
                  <a:pt x="358" y="234"/>
                  <a:pt x="358" y="234"/>
                  <a:pt x="358" y="234"/>
                </a:cubicBezTo>
                <a:cubicBezTo>
                  <a:pt x="358" y="234"/>
                  <a:pt x="359" y="234"/>
                  <a:pt x="359" y="234"/>
                </a:cubicBezTo>
                <a:cubicBezTo>
                  <a:pt x="359" y="234"/>
                  <a:pt x="359" y="234"/>
                  <a:pt x="359" y="234"/>
                </a:cubicBezTo>
                <a:cubicBezTo>
                  <a:pt x="359" y="234"/>
                  <a:pt x="359" y="234"/>
                  <a:pt x="359" y="234"/>
                </a:cubicBezTo>
                <a:cubicBezTo>
                  <a:pt x="359" y="234"/>
                  <a:pt x="359" y="234"/>
                  <a:pt x="359" y="234"/>
                </a:cubicBezTo>
                <a:close/>
                <a:moveTo>
                  <a:pt x="367" y="253"/>
                </a:moveTo>
                <a:cubicBezTo>
                  <a:pt x="367" y="253"/>
                  <a:pt x="367" y="253"/>
                  <a:pt x="367" y="252"/>
                </a:cubicBezTo>
                <a:cubicBezTo>
                  <a:pt x="366" y="252"/>
                  <a:pt x="366" y="252"/>
                  <a:pt x="366" y="252"/>
                </a:cubicBezTo>
                <a:cubicBezTo>
                  <a:pt x="367" y="252"/>
                  <a:pt x="366" y="252"/>
                  <a:pt x="366" y="252"/>
                </a:cubicBezTo>
                <a:cubicBezTo>
                  <a:pt x="366" y="251"/>
                  <a:pt x="366" y="251"/>
                  <a:pt x="366" y="251"/>
                </a:cubicBezTo>
                <a:cubicBezTo>
                  <a:pt x="366" y="251"/>
                  <a:pt x="366" y="251"/>
                  <a:pt x="366" y="251"/>
                </a:cubicBezTo>
                <a:cubicBezTo>
                  <a:pt x="365" y="251"/>
                  <a:pt x="365" y="250"/>
                  <a:pt x="365" y="250"/>
                </a:cubicBezTo>
                <a:cubicBezTo>
                  <a:pt x="365" y="250"/>
                  <a:pt x="365" y="250"/>
                  <a:pt x="365" y="250"/>
                </a:cubicBezTo>
                <a:cubicBezTo>
                  <a:pt x="365" y="250"/>
                  <a:pt x="365" y="249"/>
                  <a:pt x="365" y="249"/>
                </a:cubicBezTo>
                <a:cubicBezTo>
                  <a:pt x="365" y="249"/>
                  <a:pt x="365" y="249"/>
                  <a:pt x="364" y="249"/>
                </a:cubicBezTo>
                <a:cubicBezTo>
                  <a:pt x="364" y="249"/>
                  <a:pt x="364" y="249"/>
                  <a:pt x="365" y="249"/>
                </a:cubicBezTo>
                <a:cubicBezTo>
                  <a:pt x="364" y="249"/>
                  <a:pt x="364" y="249"/>
                  <a:pt x="364" y="249"/>
                </a:cubicBezTo>
                <a:cubicBezTo>
                  <a:pt x="364" y="249"/>
                  <a:pt x="364" y="249"/>
                  <a:pt x="364" y="248"/>
                </a:cubicBezTo>
                <a:cubicBezTo>
                  <a:pt x="364" y="248"/>
                  <a:pt x="364" y="248"/>
                  <a:pt x="364" y="248"/>
                </a:cubicBezTo>
                <a:cubicBezTo>
                  <a:pt x="365" y="248"/>
                  <a:pt x="365" y="248"/>
                  <a:pt x="365" y="248"/>
                </a:cubicBezTo>
                <a:cubicBezTo>
                  <a:pt x="365" y="248"/>
                  <a:pt x="365" y="248"/>
                  <a:pt x="365" y="248"/>
                </a:cubicBezTo>
                <a:cubicBezTo>
                  <a:pt x="365" y="248"/>
                  <a:pt x="365" y="248"/>
                  <a:pt x="364" y="248"/>
                </a:cubicBezTo>
                <a:cubicBezTo>
                  <a:pt x="364" y="248"/>
                  <a:pt x="364" y="248"/>
                  <a:pt x="364" y="248"/>
                </a:cubicBezTo>
                <a:cubicBezTo>
                  <a:pt x="364" y="247"/>
                  <a:pt x="364" y="247"/>
                  <a:pt x="364" y="247"/>
                </a:cubicBezTo>
                <a:cubicBezTo>
                  <a:pt x="364" y="247"/>
                  <a:pt x="364" y="247"/>
                  <a:pt x="364" y="247"/>
                </a:cubicBezTo>
                <a:cubicBezTo>
                  <a:pt x="364" y="247"/>
                  <a:pt x="364" y="247"/>
                  <a:pt x="364" y="247"/>
                </a:cubicBezTo>
                <a:cubicBezTo>
                  <a:pt x="364" y="247"/>
                  <a:pt x="363" y="247"/>
                  <a:pt x="363" y="247"/>
                </a:cubicBezTo>
                <a:cubicBezTo>
                  <a:pt x="363" y="247"/>
                  <a:pt x="363" y="247"/>
                  <a:pt x="364" y="247"/>
                </a:cubicBezTo>
                <a:cubicBezTo>
                  <a:pt x="363" y="247"/>
                  <a:pt x="363" y="247"/>
                  <a:pt x="363" y="247"/>
                </a:cubicBezTo>
                <a:cubicBezTo>
                  <a:pt x="363" y="248"/>
                  <a:pt x="363" y="248"/>
                  <a:pt x="363" y="248"/>
                </a:cubicBezTo>
                <a:cubicBezTo>
                  <a:pt x="363" y="248"/>
                  <a:pt x="364" y="248"/>
                  <a:pt x="364" y="248"/>
                </a:cubicBezTo>
                <a:cubicBezTo>
                  <a:pt x="364" y="248"/>
                  <a:pt x="363" y="248"/>
                  <a:pt x="363" y="248"/>
                </a:cubicBezTo>
                <a:cubicBezTo>
                  <a:pt x="363" y="249"/>
                  <a:pt x="363" y="249"/>
                  <a:pt x="364" y="249"/>
                </a:cubicBezTo>
                <a:cubicBezTo>
                  <a:pt x="364" y="249"/>
                  <a:pt x="364" y="249"/>
                  <a:pt x="364" y="249"/>
                </a:cubicBezTo>
                <a:cubicBezTo>
                  <a:pt x="363" y="249"/>
                  <a:pt x="364" y="249"/>
                  <a:pt x="364" y="249"/>
                </a:cubicBezTo>
                <a:cubicBezTo>
                  <a:pt x="364" y="249"/>
                  <a:pt x="364" y="249"/>
                  <a:pt x="364" y="250"/>
                </a:cubicBezTo>
                <a:cubicBezTo>
                  <a:pt x="364" y="250"/>
                  <a:pt x="364" y="250"/>
                  <a:pt x="364" y="250"/>
                </a:cubicBezTo>
                <a:cubicBezTo>
                  <a:pt x="364" y="250"/>
                  <a:pt x="364" y="250"/>
                  <a:pt x="364" y="250"/>
                </a:cubicBezTo>
                <a:cubicBezTo>
                  <a:pt x="364" y="250"/>
                  <a:pt x="364" y="250"/>
                  <a:pt x="364" y="250"/>
                </a:cubicBezTo>
                <a:cubicBezTo>
                  <a:pt x="364" y="251"/>
                  <a:pt x="364" y="250"/>
                  <a:pt x="364" y="250"/>
                </a:cubicBezTo>
                <a:cubicBezTo>
                  <a:pt x="364" y="251"/>
                  <a:pt x="364" y="251"/>
                  <a:pt x="364" y="251"/>
                </a:cubicBezTo>
                <a:cubicBezTo>
                  <a:pt x="365" y="251"/>
                  <a:pt x="365" y="251"/>
                  <a:pt x="365" y="251"/>
                </a:cubicBezTo>
                <a:cubicBezTo>
                  <a:pt x="365" y="252"/>
                  <a:pt x="365" y="252"/>
                  <a:pt x="365" y="251"/>
                </a:cubicBezTo>
                <a:cubicBezTo>
                  <a:pt x="365" y="251"/>
                  <a:pt x="365" y="251"/>
                  <a:pt x="365" y="251"/>
                </a:cubicBezTo>
                <a:cubicBezTo>
                  <a:pt x="365" y="252"/>
                  <a:pt x="365" y="252"/>
                  <a:pt x="365" y="252"/>
                </a:cubicBezTo>
                <a:cubicBezTo>
                  <a:pt x="365" y="252"/>
                  <a:pt x="365" y="252"/>
                  <a:pt x="366" y="252"/>
                </a:cubicBezTo>
                <a:cubicBezTo>
                  <a:pt x="366" y="252"/>
                  <a:pt x="366" y="252"/>
                  <a:pt x="366" y="252"/>
                </a:cubicBezTo>
                <a:cubicBezTo>
                  <a:pt x="366" y="253"/>
                  <a:pt x="366" y="252"/>
                  <a:pt x="366" y="253"/>
                </a:cubicBezTo>
                <a:cubicBezTo>
                  <a:pt x="366" y="253"/>
                  <a:pt x="366" y="253"/>
                  <a:pt x="366" y="253"/>
                </a:cubicBezTo>
                <a:cubicBezTo>
                  <a:pt x="366" y="253"/>
                  <a:pt x="366" y="253"/>
                  <a:pt x="366" y="253"/>
                </a:cubicBezTo>
                <a:cubicBezTo>
                  <a:pt x="366" y="253"/>
                  <a:pt x="367" y="253"/>
                  <a:pt x="367" y="253"/>
                </a:cubicBezTo>
                <a:cubicBezTo>
                  <a:pt x="367" y="253"/>
                  <a:pt x="367" y="253"/>
                  <a:pt x="367" y="253"/>
                </a:cubicBezTo>
                <a:close/>
                <a:moveTo>
                  <a:pt x="366" y="235"/>
                </a:moveTo>
                <a:cubicBezTo>
                  <a:pt x="366" y="235"/>
                  <a:pt x="366" y="235"/>
                  <a:pt x="367" y="235"/>
                </a:cubicBezTo>
                <a:cubicBezTo>
                  <a:pt x="367" y="235"/>
                  <a:pt x="367" y="234"/>
                  <a:pt x="367" y="234"/>
                </a:cubicBezTo>
                <a:cubicBezTo>
                  <a:pt x="367" y="234"/>
                  <a:pt x="367" y="234"/>
                  <a:pt x="367" y="233"/>
                </a:cubicBezTo>
                <a:cubicBezTo>
                  <a:pt x="367" y="233"/>
                  <a:pt x="367" y="233"/>
                  <a:pt x="367" y="233"/>
                </a:cubicBezTo>
                <a:cubicBezTo>
                  <a:pt x="367" y="232"/>
                  <a:pt x="367" y="232"/>
                  <a:pt x="367" y="232"/>
                </a:cubicBezTo>
                <a:cubicBezTo>
                  <a:pt x="366" y="233"/>
                  <a:pt x="366" y="232"/>
                  <a:pt x="366" y="232"/>
                </a:cubicBezTo>
                <a:cubicBezTo>
                  <a:pt x="365" y="232"/>
                  <a:pt x="365" y="233"/>
                  <a:pt x="365" y="233"/>
                </a:cubicBezTo>
                <a:cubicBezTo>
                  <a:pt x="365" y="233"/>
                  <a:pt x="364" y="233"/>
                  <a:pt x="364" y="233"/>
                </a:cubicBezTo>
                <a:cubicBezTo>
                  <a:pt x="364" y="234"/>
                  <a:pt x="364" y="234"/>
                  <a:pt x="364" y="234"/>
                </a:cubicBezTo>
                <a:cubicBezTo>
                  <a:pt x="365" y="234"/>
                  <a:pt x="365" y="235"/>
                  <a:pt x="365" y="235"/>
                </a:cubicBezTo>
                <a:cubicBezTo>
                  <a:pt x="366" y="235"/>
                  <a:pt x="366" y="235"/>
                  <a:pt x="366" y="235"/>
                </a:cubicBezTo>
                <a:close/>
                <a:moveTo>
                  <a:pt x="362" y="240"/>
                </a:moveTo>
                <a:cubicBezTo>
                  <a:pt x="362" y="240"/>
                  <a:pt x="361" y="240"/>
                  <a:pt x="361" y="240"/>
                </a:cubicBezTo>
                <a:cubicBezTo>
                  <a:pt x="361" y="240"/>
                  <a:pt x="361" y="240"/>
                  <a:pt x="361" y="240"/>
                </a:cubicBezTo>
                <a:cubicBezTo>
                  <a:pt x="361" y="240"/>
                  <a:pt x="361" y="240"/>
                  <a:pt x="361" y="240"/>
                </a:cubicBezTo>
                <a:cubicBezTo>
                  <a:pt x="361" y="240"/>
                  <a:pt x="361" y="240"/>
                  <a:pt x="361" y="240"/>
                </a:cubicBezTo>
                <a:cubicBezTo>
                  <a:pt x="360" y="240"/>
                  <a:pt x="360" y="240"/>
                  <a:pt x="360" y="241"/>
                </a:cubicBezTo>
                <a:cubicBezTo>
                  <a:pt x="360" y="241"/>
                  <a:pt x="360" y="241"/>
                  <a:pt x="360" y="241"/>
                </a:cubicBezTo>
                <a:cubicBezTo>
                  <a:pt x="360" y="241"/>
                  <a:pt x="361" y="241"/>
                  <a:pt x="361" y="241"/>
                </a:cubicBezTo>
                <a:cubicBezTo>
                  <a:pt x="361" y="241"/>
                  <a:pt x="361" y="241"/>
                  <a:pt x="361" y="241"/>
                </a:cubicBezTo>
                <a:cubicBezTo>
                  <a:pt x="362" y="241"/>
                  <a:pt x="362" y="241"/>
                  <a:pt x="361" y="241"/>
                </a:cubicBezTo>
                <a:cubicBezTo>
                  <a:pt x="361" y="241"/>
                  <a:pt x="361" y="241"/>
                  <a:pt x="361" y="241"/>
                </a:cubicBezTo>
                <a:cubicBezTo>
                  <a:pt x="362" y="241"/>
                  <a:pt x="362" y="241"/>
                  <a:pt x="362" y="241"/>
                </a:cubicBezTo>
                <a:cubicBezTo>
                  <a:pt x="363" y="241"/>
                  <a:pt x="363" y="240"/>
                  <a:pt x="362" y="240"/>
                </a:cubicBezTo>
                <a:cubicBezTo>
                  <a:pt x="362" y="240"/>
                  <a:pt x="362" y="240"/>
                  <a:pt x="362" y="240"/>
                </a:cubicBezTo>
                <a:close/>
                <a:moveTo>
                  <a:pt x="367" y="248"/>
                </a:moveTo>
                <a:cubicBezTo>
                  <a:pt x="366" y="248"/>
                  <a:pt x="366" y="248"/>
                  <a:pt x="366" y="248"/>
                </a:cubicBezTo>
                <a:cubicBezTo>
                  <a:pt x="366" y="248"/>
                  <a:pt x="366" y="247"/>
                  <a:pt x="366" y="247"/>
                </a:cubicBezTo>
                <a:cubicBezTo>
                  <a:pt x="366" y="248"/>
                  <a:pt x="365" y="248"/>
                  <a:pt x="366" y="248"/>
                </a:cubicBezTo>
                <a:cubicBezTo>
                  <a:pt x="366" y="248"/>
                  <a:pt x="366" y="248"/>
                  <a:pt x="366" y="248"/>
                </a:cubicBezTo>
                <a:cubicBezTo>
                  <a:pt x="366" y="249"/>
                  <a:pt x="366" y="249"/>
                  <a:pt x="366" y="249"/>
                </a:cubicBezTo>
                <a:cubicBezTo>
                  <a:pt x="366" y="249"/>
                  <a:pt x="365" y="249"/>
                  <a:pt x="366" y="249"/>
                </a:cubicBezTo>
                <a:cubicBezTo>
                  <a:pt x="366" y="249"/>
                  <a:pt x="366" y="249"/>
                  <a:pt x="366" y="249"/>
                </a:cubicBezTo>
                <a:cubicBezTo>
                  <a:pt x="366" y="249"/>
                  <a:pt x="366" y="249"/>
                  <a:pt x="366" y="249"/>
                </a:cubicBezTo>
                <a:cubicBezTo>
                  <a:pt x="366" y="249"/>
                  <a:pt x="366" y="250"/>
                  <a:pt x="366" y="250"/>
                </a:cubicBezTo>
                <a:cubicBezTo>
                  <a:pt x="366" y="250"/>
                  <a:pt x="367" y="249"/>
                  <a:pt x="367" y="249"/>
                </a:cubicBezTo>
                <a:cubicBezTo>
                  <a:pt x="367" y="249"/>
                  <a:pt x="367" y="249"/>
                  <a:pt x="367" y="249"/>
                </a:cubicBezTo>
                <a:cubicBezTo>
                  <a:pt x="367" y="249"/>
                  <a:pt x="366" y="248"/>
                  <a:pt x="367" y="248"/>
                </a:cubicBezTo>
                <a:cubicBezTo>
                  <a:pt x="367" y="248"/>
                  <a:pt x="367" y="248"/>
                  <a:pt x="367" y="248"/>
                </a:cubicBezTo>
                <a:close/>
                <a:moveTo>
                  <a:pt x="354" y="231"/>
                </a:moveTo>
                <a:cubicBezTo>
                  <a:pt x="354" y="231"/>
                  <a:pt x="354" y="231"/>
                  <a:pt x="354" y="231"/>
                </a:cubicBezTo>
                <a:cubicBezTo>
                  <a:pt x="354" y="231"/>
                  <a:pt x="354" y="231"/>
                  <a:pt x="354" y="231"/>
                </a:cubicBezTo>
                <a:cubicBezTo>
                  <a:pt x="354" y="231"/>
                  <a:pt x="354" y="231"/>
                  <a:pt x="354" y="231"/>
                </a:cubicBezTo>
                <a:cubicBezTo>
                  <a:pt x="354" y="231"/>
                  <a:pt x="354" y="231"/>
                  <a:pt x="353" y="231"/>
                </a:cubicBezTo>
                <a:cubicBezTo>
                  <a:pt x="353" y="231"/>
                  <a:pt x="353" y="231"/>
                  <a:pt x="353" y="231"/>
                </a:cubicBezTo>
                <a:cubicBezTo>
                  <a:pt x="353" y="231"/>
                  <a:pt x="353" y="231"/>
                  <a:pt x="354" y="231"/>
                </a:cubicBezTo>
                <a:cubicBezTo>
                  <a:pt x="354" y="231"/>
                  <a:pt x="354" y="231"/>
                  <a:pt x="354" y="231"/>
                </a:cubicBezTo>
                <a:cubicBezTo>
                  <a:pt x="354" y="232"/>
                  <a:pt x="354" y="232"/>
                  <a:pt x="354" y="232"/>
                </a:cubicBezTo>
                <a:cubicBezTo>
                  <a:pt x="354" y="232"/>
                  <a:pt x="354" y="232"/>
                  <a:pt x="354" y="232"/>
                </a:cubicBezTo>
                <a:cubicBezTo>
                  <a:pt x="354" y="233"/>
                  <a:pt x="354" y="233"/>
                  <a:pt x="354" y="233"/>
                </a:cubicBezTo>
                <a:cubicBezTo>
                  <a:pt x="354" y="233"/>
                  <a:pt x="354" y="233"/>
                  <a:pt x="354" y="233"/>
                </a:cubicBezTo>
                <a:cubicBezTo>
                  <a:pt x="354" y="233"/>
                  <a:pt x="354" y="233"/>
                  <a:pt x="354" y="233"/>
                </a:cubicBezTo>
                <a:cubicBezTo>
                  <a:pt x="354" y="234"/>
                  <a:pt x="354" y="234"/>
                  <a:pt x="354" y="234"/>
                </a:cubicBezTo>
                <a:cubicBezTo>
                  <a:pt x="354" y="234"/>
                  <a:pt x="354" y="234"/>
                  <a:pt x="354" y="234"/>
                </a:cubicBezTo>
                <a:cubicBezTo>
                  <a:pt x="354" y="234"/>
                  <a:pt x="354" y="234"/>
                  <a:pt x="354" y="234"/>
                </a:cubicBezTo>
                <a:cubicBezTo>
                  <a:pt x="354" y="234"/>
                  <a:pt x="354" y="235"/>
                  <a:pt x="354" y="235"/>
                </a:cubicBezTo>
                <a:cubicBezTo>
                  <a:pt x="354" y="235"/>
                  <a:pt x="354" y="235"/>
                  <a:pt x="354" y="236"/>
                </a:cubicBezTo>
                <a:cubicBezTo>
                  <a:pt x="353" y="236"/>
                  <a:pt x="353" y="236"/>
                  <a:pt x="354" y="235"/>
                </a:cubicBezTo>
                <a:cubicBezTo>
                  <a:pt x="354" y="235"/>
                  <a:pt x="353" y="235"/>
                  <a:pt x="353" y="235"/>
                </a:cubicBezTo>
                <a:cubicBezTo>
                  <a:pt x="353" y="235"/>
                  <a:pt x="353" y="235"/>
                  <a:pt x="353" y="235"/>
                </a:cubicBezTo>
                <a:cubicBezTo>
                  <a:pt x="353" y="235"/>
                  <a:pt x="353" y="235"/>
                  <a:pt x="353" y="235"/>
                </a:cubicBezTo>
                <a:cubicBezTo>
                  <a:pt x="353" y="235"/>
                  <a:pt x="352" y="235"/>
                  <a:pt x="353" y="234"/>
                </a:cubicBezTo>
                <a:cubicBezTo>
                  <a:pt x="353" y="234"/>
                  <a:pt x="353" y="234"/>
                  <a:pt x="353" y="234"/>
                </a:cubicBezTo>
                <a:cubicBezTo>
                  <a:pt x="353" y="234"/>
                  <a:pt x="353" y="234"/>
                  <a:pt x="353" y="234"/>
                </a:cubicBezTo>
                <a:cubicBezTo>
                  <a:pt x="352" y="234"/>
                  <a:pt x="352" y="234"/>
                  <a:pt x="352" y="233"/>
                </a:cubicBezTo>
                <a:cubicBezTo>
                  <a:pt x="352" y="233"/>
                  <a:pt x="352" y="233"/>
                  <a:pt x="352" y="233"/>
                </a:cubicBezTo>
                <a:cubicBezTo>
                  <a:pt x="352" y="232"/>
                  <a:pt x="351" y="232"/>
                  <a:pt x="352" y="232"/>
                </a:cubicBezTo>
                <a:cubicBezTo>
                  <a:pt x="352" y="232"/>
                  <a:pt x="352" y="232"/>
                  <a:pt x="351" y="232"/>
                </a:cubicBezTo>
                <a:cubicBezTo>
                  <a:pt x="351" y="232"/>
                  <a:pt x="351" y="232"/>
                  <a:pt x="351" y="231"/>
                </a:cubicBezTo>
                <a:cubicBezTo>
                  <a:pt x="351" y="231"/>
                  <a:pt x="351" y="231"/>
                  <a:pt x="351" y="231"/>
                </a:cubicBezTo>
                <a:cubicBezTo>
                  <a:pt x="351" y="231"/>
                  <a:pt x="351" y="231"/>
                  <a:pt x="352" y="231"/>
                </a:cubicBezTo>
                <a:cubicBezTo>
                  <a:pt x="352" y="230"/>
                  <a:pt x="352" y="230"/>
                  <a:pt x="352" y="230"/>
                </a:cubicBezTo>
                <a:cubicBezTo>
                  <a:pt x="352" y="230"/>
                  <a:pt x="351" y="230"/>
                  <a:pt x="352" y="230"/>
                </a:cubicBezTo>
                <a:cubicBezTo>
                  <a:pt x="352" y="230"/>
                  <a:pt x="351" y="230"/>
                  <a:pt x="352" y="230"/>
                </a:cubicBezTo>
                <a:cubicBezTo>
                  <a:pt x="352" y="230"/>
                  <a:pt x="352" y="230"/>
                  <a:pt x="352" y="230"/>
                </a:cubicBezTo>
                <a:cubicBezTo>
                  <a:pt x="351" y="230"/>
                  <a:pt x="351" y="230"/>
                  <a:pt x="351" y="230"/>
                </a:cubicBezTo>
                <a:cubicBezTo>
                  <a:pt x="351" y="230"/>
                  <a:pt x="351" y="230"/>
                  <a:pt x="351" y="230"/>
                </a:cubicBezTo>
                <a:cubicBezTo>
                  <a:pt x="351" y="231"/>
                  <a:pt x="351" y="231"/>
                  <a:pt x="351" y="231"/>
                </a:cubicBezTo>
                <a:cubicBezTo>
                  <a:pt x="350" y="231"/>
                  <a:pt x="351" y="230"/>
                  <a:pt x="351" y="230"/>
                </a:cubicBezTo>
                <a:cubicBezTo>
                  <a:pt x="351" y="230"/>
                  <a:pt x="351" y="230"/>
                  <a:pt x="351" y="230"/>
                </a:cubicBezTo>
                <a:cubicBezTo>
                  <a:pt x="350" y="230"/>
                  <a:pt x="351" y="229"/>
                  <a:pt x="351" y="229"/>
                </a:cubicBezTo>
                <a:cubicBezTo>
                  <a:pt x="351" y="229"/>
                  <a:pt x="351" y="229"/>
                  <a:pt x="351" y="229"/>
                </a:cubicBezTo>
                <a:cubicBezTo>
                  <a:pt x="351" y="229"/>
                  <a:pt x="351" y="229"/>
                  <a:pt x="351" y="229"/>
                </a:cubicBezTo>
                <a:cubicBezTo>
                  <a:pt x="351" y="229"/>
                  <a:pt x="351" y="229"/>
                  <a:pt x="351" y="229"/>
                </a:cubicBezTo>
                <a:cubicBezTo>
                  <a:pt x="350" y="229"/>
                  <a:pt x="350" y="230"/>
                  <a:pt x="350" y="230"/>
                </a:cubicBezTo>
                <a:cubicBezTo>
                  <a:pt x="350" y="230"/>
                  <a:pt x="350" y="230"/>
                  <a:pt x="350" y="230"/>
                </a:cubicBezTo>
                <a:cubicBezTo>
                  <a:pt x="350" y="230"/>
                  <a:pt x="350" y="229"/>
                  <a:pt x="350" y="229"/>
                </a:cubicBezTo>
                <a:cubicBezTo>
                  <a:pt x="350" y="229"/>
                  <a:pt x="350" y="229"/>
                  <a:pt x="350" y="229"/>
                </a:cubicBezTo>
                <a:cubicBezTo>
                  <a:pt x="350" y="229"/>
                  <a:pt x="350" y="229"/>
                  <a:pt x="350" y="228"/>
                </a:cubicBezTo>
                <a:cubicBezTo>
                  <a:pt x="350" y="229"/>
                  <a:pt x="350" y="229"/>
                  <a:pt x="350" y="229"/>
                </a:cubicBezTo>
                <a:cubicBezTo>
                  <a:pt x="350" y="229"/>
                  <a:pt x="350" y="229"/>
                  <a:pt x="350" y="229"/>
                </a:cubicBezTo>
                <a:cubicBezTo>
                  <a:pt x="350" y="229"/>
                  <a:pt x="350" y="229"/>
                  <a:pt x="350" y="229"/>
                </a:cubicBezTo>
                <a:cubicBezTo>
                  <a:pt x="350" y="229"/>
                  <a:pt x="350" y="229"/>
                  <a:pt x="350" y="229"/>
                </a:cubicBezTo>
                <a:cubicBezTo>
                  <a:pt x="350" y="229"/>
                  <a:pt x="350" y="229"/>
                  <a:pt x="350" y="229"/>
                </a:cubicBezTo>
                <a:cubicBezTo>
                  <a:pt x="349" y="229"/>
                  <a:pt x="350" y="228"/>
                  <a:pt x="350" y="228"/>
                </a:cubicBezTo>
                <a:cubicBezTo>
                  <a:pt x="350" y="228"/>
                  <a:pt x="350" y="228"/>
                  <a:pt x="350" y="228"/>
                </a:cubicBezTo>
                <a:cubicBezTo>
                  <a:pt x="350" y="228"/>
                  <a:pt x="349" y="228"/>
                  <a:pt x="349" y="228"/>
                </a:cubicBezTo>
                <a:cubicBezTo>
                  <a:pt x="349" y="228"/>
                  <a:pt x="349" y="228"/>
                  <a:pt x="349" y="227"/>
                </a:cubicBezTo>
                <a:cubicBezTo>
                  <a:pt x="349" y="227"/>
                  <a:pt x="349" y="227"/>
                  <a:pt x="349" y="227"/>
                </a:cubicBezTo>
                <a:cubicBezTo>
                  <a:pt x="349" y="227"/>
                  <a:pt x="349" y="227"/>
                  <a:pt x="349" y="227"/>
                </a:cubicBezTo>
                <a:cubicBezTo>
                  <a:pt x="349" y="227"/>
                  <a:pt x="349" y="226"/>
                  <a:pt x="349" y="226"/>
                </a:cubicBezTo>
                <a:cubicBezTo>
                  <a:pt x="349" y="226"/>
                  <a:pt x="349" y="226"/>
                  <a:pt x="349" y="226"/>
                </a:cubicBezTo>
                <a:cubicBezTo>
                  <a:pt x="349" y="226"/>
                  <a:pt x="350" y="226"/>
                  <a:pt x="350" y="225"/>
                </a:cubicBezTo>
                <a:cubicBezTo>
                  <a:pt x="350" y="225"/>
                  <a:pt x="350" y="225"/>
                  <a:pt x="350" y="225"/>
                </a:cubicBezTo>
                <a:cubicBezTo>
                  <a:pt x="350" y="225"/>
                  <a:pt x="350" y="225"/>
                  <a:pt x="350" y="225"/>
                </a:cubicBezTo>
                <a:cubicBezTo>
                  <a:pt x="350" y="225"/>
                  <a:pt x="350" y="225"/>
                  <a:pt x="350" y="225"/>
                </a:cubicBezTo>
                <a:cubicBezTo>
                  <a:pt x="350" y="225"/>
                  <a:pt x="350" y="225"/>
                  <a:pt x="350" y="225"/>
                </a:cubicBezTo>
                <a:cubicBezTo>
                  <a:pt x="350" y="225"/>
                  <a:pt x="349" y="225"/>
                  <a:pt x="349" y="225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9" y="224"/>
                  <a:pt x="349" y="224"/>
                  <a:pt x="350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9" y="223"/>
                  <a:pt x="349" y="223"/>
                  <a:pt x="349" y="223"/>
                </a:cubicBezTo>
                <a:cubicBezTo>
                  <a:pt x="349" y="223"/>
                  <a:pt x="348" y="223"/>
                  <a:pt x="348" y="223"/>
                </a:cubicBezTo>
                <a:cubicBezTo>
                  <a:pt x="348" y="223"/>
                  <a:pt x="348" y="223"/>
                  <a:pt x="348" y="223"/>
                </a:cubicBezTo>
                <a:cubicBezTo>
                  <a:pt x="348" y="223"/>
                  <a:pt x="348" y="223"/>
                  <a:pt x="348" y="223"/>
                </a:cubicBezTo>
                <a:cubicBezTo>
                  <a:pt x="348" y="223"/>
                  <a:pt x="347" y="223"/>
                  <a:pt x="347" y="223"/>
                </a:cubicBezTo>
                <a:cubicBezTo>
                  <a:pt x="347" y="223"/>
                  <a:pt x="347" y="223"/>
                  <a:pt x="347" y="224"/>
                </a:cubicBezTo>
                <a:cubicBezTo>
                  <a:pt x="347" y="224"/>
                  <a:pt x="348" y="224"/>
                  <a:pt x="348" y="224"/>
                </a:cubicBezTo>
                <a:cubicBezTo>
                  <a:pt x="348" y="225"/>
                  <a:pt x="347" y="225"/>
                  <a:pt x="347" y="225"/>
                </a:cubicBezTo>
                <a:cubicBezTo>
                  <a:pt x="347" y="226"/>
                  <a:pt x="347" y="226"/>
                  <a:pt x="346" y="226"/>
                </a:cubicBezTo>
                <a:cubicBezTo>
                  <a:pt x="346" y="226"/>
                  <a:pt x="346" y="226"/>
                  <a:pt x="346" y="226"/>
                </a:cubicBezTo>
                <a:cubicBezTo>
                  <a:pt x="346" y="226"/>
                  <a:pt x="346" y="225"/>
                  <a:pt x="346" y="225"/>
                </a:cubicBezTo>
                <a:cubicBezTo>
                  <a:pt x="346" y="225"/>
                  <a:pt x="346" y="224"/>
                  <a:pt x="346" y="224"/>
                </a:cubicBezTo>
                <a:cubicBezTo>
                  <a:pt x="347" y="224"/>
                  <a:pt x="347" y="224"/>
                  <a:pt x="347" y="224"/>
                </a:cubicBezTo>
                <a:cubicBezTo>
                  <a:pt x="347" y="224"/>
                  <a:pt x="346" y="224"/>
                  <a:pt x="346" y="224"/>
                </a:cubicBezTo>
                <a:cubicBezTo>
                  <a:pt x="346" y="224"/>
                  <a:pt x="346" y="224"/>
                  <a:pt x="346" y="223"/>
                </a:cubicBezTo>
                <a:cubicBezTo>
                  <a:pt x="346" y="223"/>
                  <a:pt x="346" y="223"/>
                  <a:pt x="346" y="223"/>
                </a:cubicBezTo>
                <a:cubicBezTo>
                  <a:pt x="346" y="223"/>
                  <a:pt x="346" y="223"/>
                  <a:pt x="346" y="223"/>
                </a:cubicBezTo>
                <a:cubicBezTo>
                  <a:pt x="346" y="222"/>
                  <a:pt x="346" y="222"/>
                  <a:pt x="346" y="222"/>
                </a:cubicBezTo>
                <a:cubicBezTo>
                  <a:pt x="346" y="222"/>
                  <a:pt x="346" y="222"/>
                  <a:pt x="346" y="222"/>
                </a:cubicBezTo>
                <a:cubicBezTo>
                  <a:pt x="346" y="222"/>
                  <a:pt x="346" y="222"/>
                  <a:pt x="346" y="222"/>
                </a:cubicBezTo>
                <a:cubicBezTo>
                  <a:pt x="347" y="222"/>
                  <a:pt x="347" y="222"/>
                  <a:pt x="347" y="222"/>
                </a:cubicBezTo>
                <a:cubicBezTo>
                  <a:pt x="347" y="222"/>
                  <a:pt x="347" y="222"/>
                  <a:pt x="347" y="222"/>
                </a:cubicBezTo>
                <a:cubicBezTo>
                  <a:pt x="347" y="222"/>
                  <a:pt x="347" y="222"/>
                  <a:pt x="347" y="222"/>
                </a:cubicBezTo>
                <a:cubicBezTo>
                  <a:pt x="347" y="222"/>
                  <a:pt x="347" y="222"/>
                  <a:pt x="347" y="222"/>
                </a:cubicBezTo>
                <a:cubicBezTo>
                  <a:pt x="347" y="222"/>
                  <a:pt x="347" y="222"/>
                  <a:pt x="347" y="222"/>
                </a:cubicBezTo>
                <a:cubicBezTo>
                  <a:pt x="347" y="222"/>
                  <a:pt x="347" y="222"/>
                  <a:pt x="347" y="221"/>
                </a:cubicBezTo>
                <a:cubicBezTo>
                  <a:pt x="347" y="221"/>
                  <a:pt x="347" y="221"/>
                  <a:pt x="347" y="221"/>
                </a:cubicBezTo>
                <a:cubicBezTo>
                  <a:pt x="347" y="221"/>
                  <a:pt x="348" y="221"/>
                  <a:pt x="348" y="221"/>
                </a:cubicBezTo>
                <a:cubicBezTo>
                  <a:pt x="348" y="221"/>
                  <a:pt x="348" y="221"/>
                  <a:pt x="348" y="221"/>
                </a:cubicBezTo>
                <a:cubicBezTo>
                  <a:pt x="348" y="221"/>
                  <a:pt x="348" y="221"/>
                  <a:pt x="348" y="221"/>
                </a:cubicBezTo>
                <a:cubicBezTo>
                  <a:pt x="347" y="221"/>
                  <a:pt x="347" y="221"/>
                  <a:pt x="348" y="221"/>
                </a:cubicBezTo>
                <a:cubicBezTo>
                  <a:pt x="348" y="220"/>
                  <a:pt x="348" y="220"/>
                  <a:pt x="348" y="220"/>
                </a:cubicBezTo>
                <a:cubicBezTo>
                  <a:pt x="348" y="220"/>
                  <a:pt x="348" y="220"/>
                  <a:pt x="347" y="220"/>
                </a:cubicBezTo>
                <a:cubicBezTo>
                  <a:pt x="347" y="220"/>
                  <a:pt x="347" y="220"/>
                  <a:pt x="347" y="220"/>
                </a:cubicBezTo>
                <a:cubicBezTo>
                  <a:pt x="347" y="221"/>
                  <a:pt x="347" y="221"/>
                  <a:pt x="347" y="221"/>
                </a:cubicBezTo>
                <a:cubicBezTo>
                  <a:pt x="347" y="221"/>
                  <a:pt x="347" y="221"/>
                  <a:pt x="347" y="221"/>
                </a:cubicBezTo>
                <a:cubicBezTo>
                  <a:pt x="347" y="221"/>
                  <a:pt x="347" y="221"/>
                  <a:pt x="347" y="221"/>
                </a:cubicBezTo>
                <a:cubicBezTo>
                  <a:pt x="346" y="221"/>
                  <a:pt x="346" y="221"/>
                  <a:pt x="346" y="221"/>
                </a:cubicBezTo>
                <a:cubicBezTo>
                  <a:pt x="346" y="221"/>
                  <a:pt x="346" y="221"/>
                  <a:pt x="346" y="221"/>
                </a:cubicBezTo>
                <a:cubicBezTo>
                  <a:pt x="346" y="220"/>
                  <a:pt x="345" y="220"/>
                  <a:pt x="345" y="220"/>
                </a:cubicBezTo>
                <a:cubicBezTo>
                  <a:pt x="345" y="220"/>
                  <a:pt x="345" y="220"/>
                  <a:pt x="345" y="219"/>
                </a:cubicBezTo>
                <a:cubicBezTo>
                  <a:pt x="345" y="219"/>
                  <a:pt x="345" y="219"/>
                  <a:pt x="345" y="219"/>
                </a:cubicBezTo>
                <a:cubicBezTo>
                  <a:pt x="345" y="219"/>
                  <a:pt x="345" y="219"/>
                  <a:pt x="345" y="219"/>
                </a:cubicBezTo>
                <a:cubicBezTo>
                  <a:pt x="345" y="219"/>
                  <a:pt x="345" y="219"/>
                  <a:pt x="345" y="220"/>
                </a:cubicBezTo>
                <a:cubicBezTo>
                  <a:pt x="345" y="220"/>
                  <a:pt x="346" y="220"/>
                  <a:pt x="346" y="220"/>
                </a:cubicBezTo>
                <a:cubicBezTo>
                  <a:pt x="346" y="220"/>
                  <a:pt x="346" y="220"/>
                  <a:pt x="345" y="220"/>
                </a:cubicBezTo>
                <a:cubicBezTo>
                  <a:pt x="345" y="219"/>
                  <a:pt x="345" y="219"/>
                  <a:pt x="345" y="219"/>
                </a:cubicBezTo>
                <a:cubicBezTo>
                  <a:pt x="345" y="219"/>
                  <a:pt x="345" y="219"/>
                  <a:pt x="345" y="219"/>
                </a:cubicBezTo>
                <a:cubicBezTo>
                  <a:pt x="344" y="219"/>
                  <a:pt x="344" y="219"/>
                  <a:pt x="345" y="218"/>
                </a:cubicBezTo>
                <a:cubicBezTo>
                  <a:pt x="344" y="218"/>
                  <a:pt x="344" y="218"/>
                  <a:pt x="344" y="218"/>
                </a:cubicBezTo>
                <a:cubicBezTo>
                  <a:pt x="344" y="218"/>
                  <a:pt x="344" y="218"/>
                  <a:pt x="344" y="218"/>
                </a:cubicBezTo>
                <a:cubicBezTo>
                  <a:pt x="344" y="218"/>
                  <a:pt x="344" y="218"/>
                  <a:pt x="344" y="218"/>
                </a:cubicBezTo>
                <a:cubicBezTo>
                  <a:pt x="344" y="218"/>
                  <a:pt x="344" y="218"/>
                  <a:pt x="344" y="218"/>
                </a:cubicBezTo>
                <a:cubicBezTo>
                  <a:pt x="344" y="218"/>
                  <a:pt x="344" y="218"/>
                  <a:pt x="343" y="218"/>
                </a:cubicBezTo>
                <a:cubicBezTo>
                  <a:pt x="343" y="218"/>
                  <a:pt x="343" y="217"/>
                  <a:pt x="343" y="217"/>
                </a:cubicBezTo>
                <a:cubicBezTo>
                  <a:pt x="343" y="217"/>
                  <a:pt x="343" y="217"/>
                  <a:pt x="344" y="217"/>
                </a:cubicBezTo>
                <a:cubicBezTo>
                  <a:pt x="344" y="217"/>
                  <a:pt x="343" y="217"/>
                  <a:pt x="343" y="216"/>
                </a:cubicBezTo>
                <a:cubicBezTo>
                  <a:pt x="343" y="216"/>
                  <a:pt x="343" y="216"/>
                  <a:pt x="343" y="216"/>
                </a:cubicBezTo>
                <a:cubicBezTo>
                  <a:pt x="343" y="216"/>
                  <a:pt x="343" y="216"/>
                  <a:pt x="343" y="216"/>
                </a:cubicBezTo>
                <a:cubicBezTo>
                  <a:pt x="343" y="216"/>
                  <a:pt x="343" y="217"/>
                  <a:pt x="343" y="217"/>
                </a:cubicBezTo>
                <a:cubicBezTo>
                  <a:pt x="343" y="217"/>
                  <a:pt x="343" y="216"/>
                  <a:pt x="343" y="216"/>
                </a:cubicBezTo>
                <a:cubicBezTo>
                  <a:pt x="343" y="216"/>
                  <a:pt x="343" y="216"/>
                  <a:pt x="342" y="216"/>
                </a:cubicBezTo>
                <a:cubicBezTo>
                  <a:pt x="342" y="215"/>
                  <a:pt x="342" y="215"/>
                  <a:pt x="342" y="215"/>
                </a:cubicBezTo>
                <a:cubicBezTo>
                  <a:pt x="342" y="215"/>
                  <a:pt x="342" y="215"/>
                  <a:pt x="342" y="215"/>
                </a:cubicBezTo>
                <a:cubicBezTo>
                  <a:pt x="342" y="215"/>
                  <a:pt x="342" y="215"/>
                  <a:pt x="342" y="215"/>
                </a:cubicBezTo>
                <a:cubicBezTo>
                  <a:pt x="342" y="215"/>
                  <a:pt x="342" y="215"/>
                  <a:pt x="341" y="215"/>
                </a:cubicBezTo>
                <a:cubicBezTo>
                  <a:pt x="341" y="214"/>
                  <a:pt x="341" y="214"/>
                  <a:pt x="341" y="214"/>
                </a:cubicBezTo>
                <a:cubicBezTo>
                  <a:pt x="341" y="214"/>
                  <a:pt x="341" y="214"/>
                  <a:pt x="341" y="214"/>
                </a:cubicBezTo>
                <a:cubicBezTo>
                  <a:pt x="341" y="213"/>
                  <a:pt x="341" y="213"/>
                  <a:pt x="341" y="213"/>
                </a:cubicBezTo>
                <a:cubicBezTo>
                  <a:pt x="341" y="213"/>
                  <a:pt x="341" y="212"/>
                  <a:pt x="341" y="212"/>
                </a:cubicBezTo>
                <a:cubicBezTo>
                  <a:pt x="342" y="212"/>
                  <a:pt x="342" y="212"/>
                  <a:pt x="342" y="212"/>
                </a:cubicBezTo>
                <a:cubicBezTo>
                  <a:pt x="342" y="213"/>
                  <a:pt x="342" y="213"/>
                  <a:pt x="342" y="213"/>
                </a:cubicBezTo>
                <a:cubicBezTo>
                  <a:pt x="342" y="213"/>
                  <a:pt x="342" y="213"/>
                  <a:pt x="342" y="213"/>
                </a:cubicBezTo>
                <a:cubicBezTo>
                  <a:pt x="342" y="213"/>
                  <a:pt x="343" y="213"/>
                  <a:pt x="343" y="213"/>
                </a:cubicBezTo>
                <a:cubicBezTo>
                  <a:pt x="343" y="214"/>
                  <a:pt x="344" y="214"/>
                  <a:pt x="344" y="215"/>
                </a:cubicBezTo>
                <a:cubicBezTo>
                  <a:pt x="344" y="215"/>
                  <a:pt x="344" y="215"/>
                  <a:pt x="344" y="215"/>
                </a:cubicBezTo>
                <a:cubicBezTo>
                  <a:pt x="344" y="215"/>
                  <a:pt x="344" y="215"/>
                  <a:pt x="345" y="215"/>
                </a:cubicBezTo>
                <a:cubicBezTo>
                  <a:pt x="345" y="215"/>
                  <a:pt x="345" y="215"/>
                  <a:pt x="344" y="215"/>
                </a:cubicBezTo>
                <a:cubicBezTo>
                  <a:pt x="344" y="215"/>
                  <a:pt x="344" y="215"/>
                  <a:pt x="344" y="215"/>
                </a:cubicBezTo>
                <a:cubicBezTo>
                  <a:pt x="344" y="215"/>
                  <a:pt x="344" y="215"/>
                  <a:pt x="344" y="215"/>
                </a:cubicBezTo>
                <a:cubicBezTo>
                  <a:pt x="344" y="215"/>
                  <a:pt x="344" y="215"/>
                  <a:pt x="344" y="214"/>
                </a:cubicBezTo>
                <a:cubicBezTo>
                  <a:pt x="343" y="214"/>
                  <a:pt x="343" y="214"/>
                  <a:pt x="343" y="213"/>
                </a:cubicBezTo>
                <a:cubicBezTo>
                  <a:pt x="343" y="213"/>
                  <a:pt x="343" y="213"/>
                  <a:pt x="342" y="213"/>
                </a:cubicBezTo>
                <a:cubicBezTo>
                  <a:pt x="342" y="213"/>
                  <a:pt x="342" y="212"/>
                  <a:pt x="342" y="212"/>
                </a:cubicBezTo>
                <a:cubicBezTo>
                  <a:pt x="342" y="212"/>
                  <a:pt x="342" y="212"/>
                  <a:pt x="342" y="212"/>
                </a:cubicBezTo>
                <a:cubicBezTo>
                  <a:pt x="342" y="212"/>
                  <a:pt x="342" y="211"/>
                  <a:pt x="343" y="212"/>
                </a:cubicBezTo>
                <a:cubicBezTo>
                  <a:pt x="343" y="212"/>
                  <a:pt x="343" y="212"/>
                  <a:pt x="343" y="212"/>
                </a:cubicBezTo>
                <a:cubicBezTo>
                  <a:pt x="343" y="212"/>
                  <a:pt x="343" y="212"/>
                  <a:pt x="343" y="212"/>
                </a:cubicBezTo>
                <a:cubicBezTo>
                  <a:pt x="343" y="212"/>
                  <a:pt x="343" y="211"/>
                  <a:pt x="343" y="211"/>
                </a:cubicBezTo>
                <a:cubicBezTo>
                  <a:pt x="342" y="211"/>
                  <a:pt x="342" y="211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43" y="211"/>
                  <a:pt x="344" y="212"/>
                  <a:pt x="343" y="212"/>
                </a:cubicBezTo>
                <a:cubicBezTo>
                  <a:pt x="343" y="212"/>
                  <a:pt x="344" y="212"/>
                  <a:pt x="344" y="212"/>
                </a:cubicBezTo>
                <a:cubicBezTo>
                  <a:pt x="344" y="212"/>
                  <a:pt x="344" y="212"/>
                  <a:pt x="344" y="212"/>
                </a:cubicBezTo>
                <a:cubicBezTo>
                  <a:pt x="344" y="212"/>
                  <a:pt x="344" y="212"/>
                  <a:pt x="344" y="212"/>
                </a:cubicBezTo>
                <a:cubicBezTo>
                  <a:pt x="344" y="212"/>
                  <a:pt x="344" y="212"/>
                  <a:pt x="344" y="212"/>
                </a:cubicBezTo>
                <a:cubicBezTo>
                  <a:pt x="344" y="212"/>
                  <a:pt x="344" y="211"/>
                  <a:pt x="344" y="211"/>
                </a:cubicBezTo>
                <a:cubicBezTo>
                  <a:pt x="344" y="211"/>
                  <a:pt x="344" y="211"/>
                  <a:pt x="344" y="211"/>
                </a:cubicBezTo>
                <a:cubicBezTo>
                  <a:pt x="344" y="211"/>
                  <a:pt x="344" y="211"/>
                  <a:pt x="344" y="211"/>
                </a:cubicBezTo>
                <a:cubicBezTo>
                  <a:pt x="345" y="211"/>
                  <a:pt x="345" y="211"/>
                  <a:pt x="345" y="211"/>
                </a:cubicBezTo>
                <a:cubicBezTo>
                  <a:pt x="345" y="211"/>
                  <a:pt x="345" y="211"/>
                  <a:pt x="345" y="211"/>
                </a:cubicBezTo>
                <a:cubicBezTo>
                  <a:pt x="345" y="211"/>
                  <a:pt x="345" y="210"/>
                  <a:pt x="345" y="210"/>
                </a:cubicBezTo>
                <a:cubicBezTo>
                  <a:pt x="346" y="210"/>
                  <a:pt x="346" y="210"/>
                  <a:pt x="346" y="210"/>
                </a:cubicBezTo>
                <a:cubicBezTo>
                  <a:pt x="346" y="210"/>
                  <a:pt x="346" y="210"/>
                  <a:pt x="346" y="210"/>
                </a:cubicBezTo>
                <a:cubicBezTo>
                  <a:pt x="347" y="210"/>
                  <a:pt x="347" y="211"/>
                  <a:pt x="347" y="211"/>
                </a:cubicBezTo>
                <a:cubicBezTo>
                  <a:pt x="347" y="211"/>
                  <a:pt x="347" y="211"/>
                  <a:pt x="348" y="211"/>
                </a:cubicBezTo>
                <a:cubicBezTo>
                  <a:pt x="348" y="211"/>
                  <a:pt x="348" y="211"/>
                  <a:pt x="348" y="211"/>
                </a:cubicBezTo>
                <a:cubicBezTo>
                  <a:pt x="348" y="211"/>
                  <a:pt x="348" y="212"/>
                  <a:pt x="348" y="212"/>
                </a:cubicBezTo>
                <a:cubicBezTo>
                  <a:pt x="348" y="212"/>
                  <a:pt x="348" y="212"/>
                  <a:pt x="347" y="213"/>
                </a:cubicBezTo>
                <a:cubicBezTo>
                  <a:pt x="347" y="213"/>
                  <a:pt x="347" y="213"/>
                  <a:pt x="347" y="213"/>
                </a:cubicBezTo>
                <a:cubicBezTo>
                  <a:pt x="347" y="213"/>
                  <a:pt x="346" y="213"/>
                  <a:pt x="346" y="213"/>
                </a:cubicBezTo>
                <a:cubicBezTo>
                  <a:pt x="346" y="213"/>
                  <a:pt x="346" y="213"/>
                  <a:pt x="347" y="213"/>
                </a:cubicBezTo>
                <a:cubicBezTo>
                  <a:pt x="347" y="213"/>
                  <a:pt x="347" y="213"/>
                  <a:pt x="347" y="213"/>
                </a:cubicBezTo>
                <a:cubicBezTo>
                  <a:pt x="347" y="213"/>
                  <a:pt x="347" y="213"/>
                  <a:pt x="347" y="213"/>
                </a:cubicBezTo>
                <a:cubicBezTo>
                  <a:pt x="347" y="213"/>
                  <a:pt x="347" y="213"/>
                  <a:pt x="347" y="213"/>
                </a:cubicBezTo>
                <a:cubicBezTo>
                  <a:pt x="347" y="213"/>
                  <a:pt x="347" y="214"/>
                  <a:pt x="347" y="213"/>
                </a:cubicBezTo>
                <a:cubicBezTo>
                  <a:pt x="347" y="213"/>
                  <a:pt x="346" y="213"/>
                  <a:pt x="346" y="214"/>
                </a:cubicBezTo>
                <a:cubicBezTo>
                  <a:pt x="346" y="214"/>
                  <a:pt x="347" y="214"/>
                  <a:pt x="347" y="214"/>
                </a:cubicBezTo>
                <a:cubicBezTo>
                  <a:pt x="347" y="214"/>
                  <a:pt x="347" y="214"/>
                  <a:pt x="347" y="214"/>
                </a:cubicBezTo>
                <a:cubicBezTo>
                  <a:pt x="347" y="214"/>
                  <a:pt x="347" y="214"/>
                  <a:pt x="347" y="214"/>
                </a:cubicBezTo>
                <a:cubicBezTo>
                  <a:pt x="348" y="214"/>
                  <a:pt x="348" y="213"/>
                  <a:pt x="348" y="213"/>
                </a:cubicBezTo>
                <a:cubicBezTo>
                  <a:pt x="348" y="213"/>
                  <a:pt x="348" y="212"/>
                  <a:pt x="348" y="212"/>
                </a:cubicBezTo>
                <a:cubicBezTo>
                  <a:pt x="349" y="212"/>
                  <a:pt x="349" y="212"/>
                  <a:pt x="349" y="212"/>
                </a:cubicBezTo>
                <a:cubicBezTo>
                  <a:pt x="348" y="212"/>
                  <a:pt x="348" y="212"/>
                  <a:pt x="348" y="212"/>
                </a:cubicBezTo>
                <a:cubicBezTo>
                  <a:pt x="349" y="212"/>
                  <a:pt x="349" y="211"/>
                  <a:pt x="349" y="212"/>
                </a:cubicBezTo>
                <a:cubicBezTo>
                  <a:pt x="349" y="212"/>
                  <a:pt x="349" y="212"/>
                  <a:pt x="349" y="212"/>
                </a:cubicBezTo>
                <a:cubicBezTo>
                  <a:pt x="349" y="212"/>
                  <a:pt x="350" y="212"/>
                  <a:pt x="350" y="212"/>
                </a:cubicBezTo>
                <a:cubicBezTo>
                  <a:pt x="351" y="212"/>
                  <a:pt x="351" y="212"/>
                  <a:pt x="351" y="212"/>
                </a:cubicBezTo>
                <a:cubicBezTo>
                  <a:pt x="351" y="212"/>
                  <a:pt x="351" y="212"/>
                  <a:pt x="351" y="212"/>
                </a:cubicBezTo>
                <a:cubicBezTo>
                  <a:pt x="351" y="213"/>
                  <a:pt x="351" y="212"/>
                  <a:pt x="351" y="213"/>
                </a:cubicBezTo>
                <a:cubicBezTo>
                  <a:pt x="351" y="213"/>
                  <a:pt x="352" y="212"/>
                  <a:pt x="352" y="213"/>
                </a:cubicBezTo>
                <a:cubicBezTo>
                  <a:pt x="352" y="213"/>
                  <a:pt x="352" y="213"/>
                  <a:pt x="352" y="214"/>
                </a:cubicBezTo>
                <a:cubicBezTo>
                  <a:pt x="352" y="214"/>
                  <a:pt x="352" y="214"/>
                  <a:pt x="352" y="215"/>
                </a:cubicBezTo>
                <a:cubicBezTo>
                  <a:pt x="351" y="215"/>
                  <a:pt x="351" y="215"/>
                  <a:pt x="351" y="215"/>
                </a:cubicBezTo>
                <a:cubicBezTo>
                  <a:pt x="351" y="215"/>
                  <a:pt x="351" y="214"/>
                  <a:pt x="351" y="214"/>
                </a:cubicBezTo>
                <a:cubicBezTo>
                  <a:pt x="350" y="214"/>
                  <a:pt x="350" y="214"/>
                  <a:pt x="350" y="214"/>
                </a:cubicBezTo>
                <a:cubicBezTo>
                  <a:pt x="350" y="214"/>
                  <a:pt x="350" y="214"/>
                  <a:pt x="350" y="214"/>
                </a:cubicBezTo>
                <a:cubicBezTo>
                  <a:pt x="350" y="214"/>
                  <a:pt x="350" y="214"/>
                  <a:pt x="350" y="214"/>
                </a:cubicBezTo>
                <a:cubicBezTo>
                  <a:pt x="350" y="214"/>
                  <a:pt x="350" y="214"/>
                  <a:pt x="350" y="214"/>
                </a:cubicBezTo>
                <a:cubicBezTo>
                  <a:pt x="350" y="215"/>
                  <a:pt x="351" y="215"/>
                  <a:pt x="351" y="215"/>
                </a:cubicBezTo>
                <a:cubicBezTo>
                  <a:pt x="351" y="215"/>
                  <a:pt x="351" y="215"/>
                  <a:pt x="351" y="215"/>
                </a:cubicBezTo>
                <a:cubicBezTo>
                  <a:pt x="351" y="215"/>
                  <a:pt x="351" y="215"/>
                  <a:pt x="351" y="215"/>
                </a:cubicBezTo>
                <a:cubicBezTo>
                  <a:pt x="351" y="216"/>
                  <a:pt x="352" y="216"/>
                  <a:pt x="352" y="216"/>
                </a:cubicBezTo>
                <a:cubicBezTo>
                  <a:pt x="352" y="216"/>
                  <a:pt x="351" y="216"/>
                  <a:pt x="351" y="216"/>
                </a:cubicBezTo>
                <a:cubicBezTo>
                  <a:pt x="351" y="216"/>
                  <a:pt x="351" y="216"/>
                  <a:pt x="350" y="216"/>
                </a:cubicBezTo>
                <a:cubicBezTo>
                  <a:pt x="350" y="216"/>
                  <a:pt x="350" y="216"/>
                  <a:pt x="350" y="216"/>
                </a:cubicBezTo>
                <a:cubicBezTo>
                  <a:pt x="349" y="216"/>
                  <a:pt x="349" y="215"/>
                  <a:pt x="349" y="215"/>
                </a:cubicBezTo>
                <a:cubicBezTo>
                  <a:pt x="348" y="215"/>
                  <a:pt x="348" y="215"/>
                  <a:pt x="348" y="215"/>
                </a:cubicBezTo>
                <a:cubicBezTo>
                  <a:pt x="347" y="214"/>
                  <a:pt x="347" y="214"/>
                  <a:pt x="346" y="214"/>
                </a:cubicBezTo>
                <a:cubicBezTo>
                  <a:pt x="346" y="214"/>
                  <a:pt x="346" y="214"/>
                  <a:pt x="346" y="214"/>
                </a:cubicBezTo>
                <a:cubicBezTo>
                  <a:pt x="346" y="214"/>
                  <a:pt x="347" y="214"/>
                  <a:pt x="347" y="214"/>
                </a:cubicBezTo>
                <a:cubicBezTo>
                  <a:pt x="347" y="214"/>
                  <a:pt x="347" y="215"/>
                  <a:pt x="347" y="215"/>
                </a:cubicBezTo>
                <a:cubicBezTo>
                  <a:pt x="347" y="215"/>
                  <a:pt x="347" y="215"/>
                  <a:pt x="347" y="215"/>
                </a:cubicBezTo>
                <a:cubicBezTo>
                  <a:pt x="347" y="215"/>
                  <a:pt x="347" y="215"/>
                  <a:pt x="348" y="215"/>
                </a:cubicBezTo>
                <a:cubicBezTo>
                  <a:pt x="348" y="215"/>
                  <a:pt x="348" y="215"/>
                  <a:pt x="348" y="215"/>
                </a:cubicBezTo>
                <a:cubicBezTo>
                  <a:pt x="348" y="215"/>
                  <a:pt x="348" y="215"/>
                  <a:pt x="348" y="216"/>
                </a:cubicBezTo>
                <a:cubicBezTo>
                  <a:pt x="348" y="215"/>
                  <a:pt x="348" y="215"/>
                  <a:pt x="349" y="216"/>
                </a:cubicBezTo>
                <a:cubicBezTo>
                  <a:pt x="349" y="216"/>
                  <a:pt x="349" y="216"/>
                  <a:pt x="349" y="216"/>
                </a:cubicBezTo>
                <a:cubicBezTo>
                  <a:pt x="349" y="216"/>
                  <a:pt x="349" y="216"/>
                  <a:pt x="349" y="216"/>
                </a:cubicBezTo>
                <a:cubicBezTo>
                  <a:pt x="349" y="216"/>
                  <a:pt x="349" y="216"/>
                  <a:pt x="349" y="216"/>
                </a:cubicBezTo>
                <a:cubicBezTo>
                  <a:pt x="349" y="217"/>
                  <a:pt x="349" y="217"/>
                  <a:pt x="349" y="217"/>
                </a:cubicBezTo>
                <a:cubicBezTo>
                  <a:pt x="349" y="217"/>
                  <a:pt x="349" y="217"/>
                  <a:pt x="349" y="217"/>
                </a:cubicBezTo>
                <a:cubicBezTo>
                  <a:pt x="349" y="217"/>
                  <a:pt x="349" y="217"/>
                  <a:pt x="349" y="217"/>
                </a:cubicBezTo>
                <a:cubicBezTo>
                  <a:pt x="350" y="217"/>
                  <a:pt x="350" y="217"/>
                  <a:pt x="350" y="217"/>
                </a:cubicBezTo>
                <a:cubicBezTo>
                  <a:pt x="350" y="217"/>
                  <a:pt x="350" y="217"/>
                  <a:pt x="350" y="217"/>
                </a:cubicBezTo>
                <a:cubicBezTo>
                  <a:pt x="350" y="217"/>
                  <a:pt x="350" y="217"/>
                  <a:pt x="350" y="217"/>
                </a:cubicBezTo>
                <a:cubicBezTo>
                  <a:pt x="350" y="217"/>
                  <a:pt x="351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51" y="217"/>
                  <a:pt x="351" y="217"/>
                  <a:pt x="352" y="216"/>
                </a:cubicBezTo>
                <a:cubicBezTo>
                  <a:pt x="352" y="216"/>
                  <a:pt x="352" y="216"/>
                  <a:pt x="352" y="217"/>
                </a:cubicBezTo>
                <a:cubicBezTo>
                  <a:pt x="352" y="217"/>
                  <a:pt x="352" y="217"/>
                  <a:pt x="352" y="217"/>
                </a:cubicBezTo>
                <a:cubicBezTo>
                  <a:pt x="352" y="217"/>
                  <a:pt x="352" y="218"/>
                  <a:pt x="352" y="218"/>
                </a:cubicBezTo>
                <a:cubicBezTo>
                  <a:pt x="352" y="218"/>
                  <a:pt x="352" y="218"/>
                  <a:pt x="352" y="218"/>
                </a:cubicBezTo>
                <a:cubicBezTo>
                  <a:pt x="352" y="218"/>
                  <a:pt x="352" y="218"/>
                  <a:pt x="352" y="218"/>
                </a:cubicBezTo>
                <a:cubicBezTo>
                  <a:pt x="352" y="218"/>
                  <a:pt x="352" y="218"/>
                  <a:pt x="352" y="218"/>
                </a:cubicBezTo>
                <a:cubicBezTo>
                  <a:pt x="352" y="218"/>
                  <a:pt x="352" y="219"/>
                  <a:pt x="352" y="219"/>
                </a:cubicBezTo>
                <a:cubicBezTo>
                  <a:pt x="352" y="219"/>
                  <a:pt x="352" y="219"/>
                  <a:pt x="352" y="219"/>
                </a:cubicBezTo>
                <a:cubicBezTo>
                  <a:pt x="352" y="219"/>
                  <a:pt x="352" y="219"/>
                  <a:pt x="352" y="219"/>
                </a:cubicBezTo>
                <a:cubicBezTo>
                  <a:pt x="352" y="219"/>
                  <a:pt x="352" y="220"/>
                  <a:pt x="353" y="220"/>
                </a:cubicBezTo>
                <a:cubicBezTo>
                  <a:pt x="352" y="220"/>
                  <a:pt x="352" y="220"/>
                  <a:pt x="352" y="219"/>
                </a:cubicBezTo>
                <a:cubicBezTo>
                  <a:pt x="352" y="219"/>
                  <a:pt x="352" y="219"/>
                  <a:pt x="352" y="219"/>
                </a:cubicBezTo>
                <a:cubicBezTo>
                  <a:pt x="352" y="219"/>
                  <a:pt x="352" y="220"/>
                  <a:pt x="352" y="220"/>
                </a:cubicBezTo>
                <a:cubicBezTo>
                  <a:pt x="352" y="220"/>
                  <a:pt x="352" y="220"/>
                  <a:pt x="352" y="220"/>
                </a:cubicBezTo>
                <a:cubicBezTo>
                  <a:pt x="352" y="220"/>
                  <a:pt x="351" y="220"/>
                  <a:pt x="351" y="220"/>
                </a:cubicBezTo>
                <a:cubicBezTo>
                  <a:pt x="351" y="220"/>
                  <a:pt x="351" y="220"/>
                  <a:pt x="351" y="220"/>
                </a:cubicBezTo>
                <a:cubicBezTo>
                  <a:pt x="351" y="220"/>
                  <a:pt x="351" y="219"/>
                  <a:pt x="350" y="219"/>
                </a:cubicBezTo>
                <a:cubicBezTo>
                  <a:pt x="350" y="219"/>
                  <a:pt x="350" y="219"/>
                  <a:pt x="350" y="219"/>
                </a:cubicBezTo>
                <a:cubicBezTo>
                  <a:pt x="350" y="219"/>
                  <a:pt x="349" y="219"/>
                  <a:pt x="349" y="219"/>
                </a:cubicBezTo>
                <a:cubicBezTo>
                  <a:pt x="349" y="218"/>
                  <a:pt x="348" y="218"/>
                  <a:pt x="348" y="218"/>
                </a:cubicBezTo>
                <a:cubicBezTo>
                  <a:pt x="348" y="217"/>
                  <a:pt x="348" y="217"/>
                  <a:pt x="348" y="217"/>
                </a:cubicBezTo>
                <a:cubicBezTo>
                  <a:pt x="348" y="217"/>
                  <a:pt x="348" y="217"/>
                  <a:pt x="348" y="217"/>
                </a:cubicBezTo>
                <a:cubicBezTo>
                  <a:pt x="347" y="217"/>
                  <a:pt x="347" y="217"/>
                  <a:pt x="347" y="217"/>
                </a:cubicBezTo>
                <a:cubicBezTo>
                  <a:pt x="347" y="217"/>
                  <a:pt x="347" y="217"/>
                  <a:pt x="346" y="216"/>
                </a:cubicBezTo>
                <a:cubicBezTo>
                  <a:pt x="346" y="216"/>
                  <a:pt x="346" y="216"/>
                  <a:pt x="346" y="216"/>
                </a:cubicBezTo>
                <a:cubicBezTo>
                  <a:pt x="346" y="216"/>
                  <a:pt x="346" y="216"/>
                  <a:pt x="346" y="216"/>
                </a:cubicBezTo>
                <a:cubicBezTo>
                  <a:pt x="346" y="216"/>
                  <a:pt x="346" y="216"/>
                  <a:pt x="346" y="216"/>
                </a:cubicBezTo>
                <a:cubicBezTo>
                  <a:pt x="346" y="217"/>
                  <a:pt x="346" y="217"/>
                  <a:pt x="346" y="217"/>
                </a:cubicBezTo>
                <a:cubicBezTo>
                  <a:pt x="347" y="217"/>
                  <a:pt x="347" y="217"/>
                  <a:pt x="346" y="218"/>
                </a:cubicBezTo>
                <a:cubicBezTo>
                  <a:pt x="346" y="218"/>
                  <a:pt x="346" y="218"/>
                  <a:pt x="347" y="218"/>
                </a:cubicBezTo>
                <a:cubicBezTo>
                  <a:pt x="347" y="218"/>
                  <a:pt x="347" y="218"/>
                  <a:pt x="347" y="218"/>
                </a:cubicBezTo>
                <a:cubicBezTo>
                  <a:pt x="347" y="218"/>
                  <a:pt x="347" y="218"/>
                  <a:pt x="347" y="218"/>
                </a:cubicBezTo>
                <a:cubicBezTo>
                  <a:pt x="348" y="218"/>
                  <a:pt x="348" y="218"/>
                  <a:pt x="348" y="218"/>
                </a:cubicBezTo>
                <a:cubicBezTo>
                  <a:pt x="348" y="219"/>
                  <a:pt x="348" y="219"/>
                  <a:pt x="347" y="219"/>
                </a:cubicBezTo>
                <a:cubicBezTo>
                  <a:pt x="347" y="219"/>
                  <a:pt x="347" y="219"/>
                  <a:pt x="347" y="219"/>
                </a:cubicBezTo>
                <a:cubicBezTo>
                  <a:pt x="347" y="219"/>
                  <a:pt x="347" y="219"/>
                  <a:pt x="347" y="219"/>
                </a:cubicBezTo>
                <a:cubicBezTo>
                  <a:pt x="348" y="219"/>
                  <a:pt x="348" y="219"/>
                  <a:pt x="348" y="219"/>
                </a:cubicBezTo>
                <a:cubicBezTo>
                  <a:pt x="348" y="219"/>
                  <a:pt x="348" y="220"/>
                  <a:pt x="348" y="220"/>
                </a:cubicBezTo>
                <a:cubicBezTo>
                  <a:pt x="348" y="220"/>
                  <a:pt x="348" y="220"/>
                  <a:pt x="348" y="219"/>
                </a:cubicBezTo>
                <a:cubicBezTo>
                  <a:pt x="348" y="219"/>
                  <a:pt x="348" y="219"/>
                  <a:pt x="348" y="219"/>
                </a:cubicBezTo>
                <a:cubicBezTo>
                  <a:pt x="349" y="219"/>
                  <a:pt x="349" y="219"/>
                  <a:pt x="349" y="219"/>
                </a:cubicBezTo>
                <a:cubicBezTo>
                  <a:pt x="349" y="219"/>
                  <a:pt x="349" y="219"/>
                  <a:pt x="349" y="220"/>
                </a:cubicBezTo>
                <a:cubicBezTo>
                  <a:pt x="350" y="220"/>
                  <a:pt x="349" y="220"/>
                  <a:pt x="349" y="220"/>
                </a:cubicBezTo>
                <a:cubicBezTo>
                  <a:pt x="349" y="220"/>
                  <a:pt x="349" y="220"/>
                  <a:pt x="349" y="220"/>
                </a:cubicBezTo>
                <a:cubicBezTo>
                  <a:pt x="349" y="220"/>
                  <a:pt x="349" y="220"/>
                  <a:pt x="349" y="220"/>
                </a:cubicBezTo>
                <a:cubicBezTo>
                  <a:pt x="349" y="220"/>
                  <a:pt x="349" y="220"/>
                  <a:pt x="349" y="220"/>
                </a:cubicBezTo>
                <a:cubicBezTo>
                  <a:pt x="349" y="220"/>
                  <a:pt x="349" y="220"/>
                  <a:pt x="349" y="220"/>
                </a:cubicBezTo>
                <a:cubicBezTo>
                  <a:pt x="350" y="220"/>
                  <a:pt x="350" y="220"/>
                  <a:pt x="350" y="220"/>
                </a:cubicBezTo>
                <a:cubicBezTo>
                  <a:pt x="350" y="220"/>
                  <a:pt x="350" y="220"/>
                  <a:pt x="350" y="220"/>
                </a:cubicBezTo>
                <a:cubicBezTo>
                  <a:pt x="350" y="220"/>
                  <a:pt x="350" y="220"/>
                  <a:pt x="350" y="220"/>
                </a:cubicBezTo>
                <a:cubicBezTo>
                  <a:pt x="350" y="220"/>
                  <a:pt x="350" y="220"/>
                  <a:pt x="350" y="220"/>
                </a:cubicBezTo>
                <a:cubicBezTo>
                  <a:pt x="351" y="220"/>
                  <a:pt x="351" y="220"/>
                  <a:pt x="351" y="221"/>
                </a:cubicBezTo>
                <a:cubicBezTo>
                  <a:pt x="351" y="221"/>
                  <a:pt x="351" y="221"/>
                  <a:pt x="351" y="221"/>
                </a:cubicBezTo>
                <a:cubicBezTo>
                  <a:pt x="352" y="220"/>
                  <a:pt x="352" y="220"/>
                  <a:pt x="353" y="221"/>
                </a:cubicBezTo>
                <a:cubicBezTo>
                  <a:pt x="353" y="221"/>
                  <a:pt x="353" y="221"/>
                  <a:pt x="353" y="222"/>
                </a:cubicBezTo>
                <a:cubicBezTo>
                  <a:pt x="353" y="222"/>
                  <a:pt x="353" y="222"/>
                  <a:pt x="352" y="222"/>
                </a:cubicBezTo>
                <a:cubicBezTo>
                  <a:pt x="352" y="222"/>
                  <a:pt x="352" y="221"/>
                  <a:pt x="351" y="222"/>
                </a:cubicBezTo>
                <a:cubicBezTo>
                  <a:pt x="351" y="222"/>
                  <a:pt x="352" y="222"/>
                  <a:pt x="352" y="222"/>
                </a:cubicBezTo>
                <a:cubicBezTo>
                  <a:pt x="352" y="222"/>
                  <a:pt x="352" y="222"/>
                  <a:pt x="352" y="222"/>
                </a:cubicBezTo>
                <a:cubicBezTo>
                  <a:pt x="352" y="222"/>
                  <a:pt x="352" y="222"/>
                  <a:pt x="352" y="222"/>
                </a:cubicBezTo>
                <a:cubicBezTo>
                  <a:pt x="352" y="222"/>
                  <a:pt x="352" y="223"/>
                  <a:pt x="352" y="222"/>
                </a:cubicBezTo>
                <a:cubicBezTo>
                  <a:pt x="352" y="222"/>
                  <a:pt x="352" y="222"/>
                  <a:pt x="352" y="223"/>
                </a:cubicBezTo>
                <a:cubicBezTo>
                  <a:pt x="352" y="223"/>
                  <a:pt x="353" y="223"/>
                  <a:pt x="352" y="223"/>
                </a:cubicBezTo>
                <a:cubicBezTo>
                  <a:pt x="352" y="223"/>
                  <a:pt x="352" y="223"/>
                  <a:pt x="352" y="223"/>
                </a:cubicBezTo>
                <a:cubicBezTo>
                  <a:pt x="352" y="223"/>
                  <a:pt x="352" y="223"/>
                  <a:pt x="352" y="223"/>
                </a:cubicBezTo>
                <a:cubicBezTo>
                  <a:pt x="352" y="223"/>
                  <a:pt x="353" y="223"/>
                  <a:pt x="353" y="223"/>
                </a:cubicBezTo>
                <a:cubicBezTo>
                  <a:pt x="353" y="224"/>
                  <a:pt x="353" y="224"/>
                  <a:pt x="353" y="224"/>
                </a:cubicBezTo>
                <a:cubicBezTo>
                  <a:pt x="353" y="224"/>
                  <a:pt x="353" y="224"/>
                  <a:pt x="353" y="224"/>
                </a:cubicBezTo>
                <a:cubicBezTo>
                  <a:pt x="353" y="224"/>
                  <a:pt x="353" y="224"/>
                  <a:pt x="353" y="225"/>
                </a:cubicBezTo>
                <a:cubicBezTo>
                  <a:pt x="353" y="225"/>
                  <a:pt x="353" y="225"/>
                  <a:pt x="353" y="225"/>
                </a:cubicBezTo>
                <a:cubicBezTo>
                  <a:pt x="353" y="225"/>
                  <a:pt x="353" y="225"/>
                  <a:pt x="353" y="225"/>
                </a:cubicBezTo>
                <a:cubicBezTo>
                  <a:pt x="353" y="225"/>
                  <a:pt x="353" y="225"/>
                  <a:pt x="353" y="225"/>
                </a:cubicBezTo>
                <a:cubicBezTo>
                  <a:pt x="353" y="225"/>
                  <a:pt x="353" y="226"/>
                  <a:pt x="353" y="226"/>
                </a:cubicBezTo>
                <a:cubicBezTo>
                  <a:pt x="353" y="226"/>
                  <a:pt x="353" y="226"/>
                  <a:pt x="353" y="226"/>
                </a:cubicBezTo>
                <a:cubicBezTo>
                  <a:pt x="353" y="227"/>
                  <a:pt x="354" y="227"/>
                  <a:pt x="353" y="227"/>
                </a:cubicBezTo>
                <a:cubicBezTo>
                  <a:pt x="353" y="228"/>
                  <a:pt x="353" y="228"/>
                  <a:pt x="353" y="228"/>
                </a:cubicBezTo>
                <a:cubicBezTo>
                  <a:pt x="354" y="228"/>
                  <a:pt x="354" y="228"/>
                  <a:pt x="354" y="229"/>
                </a:cubicBezTo>
                <a:cubicBezTo>
                  <a:pt x="354" y="229"/>
                  <a:pt x="354" y="229"/>
                  <a:pt x="354" y="229"/>
                </a:cubicBezTo>
                <a:cubicBezTo>
                  <a:pt x="354" y="229"/>
                  <a:pt x="354" y="229"/>
                  <a:pt x="354" y="229"/>
                </a:cubicBezTo>
                <a:cubicBezTo>
                  <a:pt x="354" y="229"/>
                  <a:pt x="354" y="229"/>
                  <a:pt x="354" y="229"/>
                </a:cubicBezTo>
                <a:cubicBezTo>
                  <a:pt x="354" y="229"/>
                  <a:pt x="354" y="229"/>
                  <a:pt x="354" y="229"/>
                </a:cubicBezTo>
                <a:cubicBezTo>
                  <a:pt x="354" y="230"/>
                  <a:pt x="354" y="230"/>
                  <a:pt x="354" y="231"/>
                </a:cubicBezTo>
                <a:close/>
                <a:moveTo>
                  <a:pt x="354" y="232"/>
                </a:moveTo>
                <a:cubicBezTo>
                  <a:pt x="354" y="232"/>
                  <a:pt x="354" y="232"/>
                  <a:pt x="354" y="232"/>
                </a:cubicBezTo>
                <a:close/>
                <a:moveTo>
                  <a:pt x="363" y="246"/>
                </a:moveTo>
                <a:cubicBezTo>
                  <a:pt x="363" y="246"/>
                  <a:pt x="363" y="246"/>
                  <a:pt x="363" y="246"/>
                </a:cubicBezTo>
                <a:cubicBezTo>
                  <a:pt x="363" y="246"/>
                  <a:pt x="363" y="246"/>
                  <a:pt x="363" y="246"/>
                </a:cubicBezTo>
                <a:cubicBezTo>
                  <a:pt x="363" y="245"/>
                  <a:pt x="362" y="246"/>
                  <a:pt x="362" y="246"/>
                </a:cubicBezTo>
                <a:cubicBezTo>
                  <a:pt x="362" y="246"/>
                  <a:pt x="362" y="246"/>
                  <a:pt x="362" y="246"/>
                </a:cubicBezTo>
                <a:cubicBezTo>
                  <a:pt x="362" y="246"/>
                  <a:pt x="362" y="246"/>
                  <a:pt x="362" y="246"/>
                </a:cubicBezTo>
                <a:cubicBezTo>
                  <a:pt x="362" y="246"/>
                  <a:pt x="362" y="246"/>
                  <a:pt x="362" y="246"/>
                </a:cubicBezTo>
                <a:cubicBezTo>
                  <a:pt x="362" y="247"/>
                  <a:pt x="362" y="247"/>
                  <a:pt x="362" y="247"/>
                </a:cubicBezTo>
                <a:cubicBezTo>
                  <a:pt x="362" y="247"/>
                  <a:pt x="362" y="247"/>
                  <a:pt x="362" y="247"/>
                </a:cubicBezTo>
                <a:cubicBezTo>
                  <a:pt x="362" y="247"/>
                  <a:pt x="362" y="247"/>
                  <a:pt x="362" y="247"/>
                </a:cubicBezTo>
                <a:cubicBezTo>
                  <a:pt x="363" y="247"/>
                  <a:pt x="363" y="247"/>
                  <a:pt x="363" y="247"/>
                </a:cubicBezTo>
                <a:cubicBezTo>
                  <a:pt x="363" y="247"/>
                  <a:pt x="363" y="247"/>
                  <a:pt x="363" y="246"/>
                </a:cubicBezTo>
                <a:cubicBezTo>
                  <a:pt x="363" y="246"/>
                  <a:pt x="363" y="246"/>
                  <a:pt x="363" y="246"/>
                </a:cubicBezTo>
                <a:close/>
                <a:moveTo>
                  <a:pt x="361" y="245"/>
                </a:moveTo>
                <a:cubicBezTo>
                  <a:pt x="361" y="245"/>
                  <a:pt x="361" y="245"/>
                  <a:pt x="361" y="245"/>
                </a:cubicBezTo>
                <a:cubicBezTo>
                  <a:pt x="361" y="245"/>
                  <a:pt x="361" y="245"/>
                  <a:pt x="360" y="245"/>
                </a:cubicBezTo>
                <a:cubicBezTo>
                  <a:pt x="360" y="245"/>
                  <a:pt x="360" y="245"/>
                  <a:pt x="360" y="245"/>
                </a:cubicBezTo>
                <a:cubicBezTo>
                  <a:pt x="361" y="245"/>
                  <a:pt x="360" y="246"/>
                  <a:pt x="360" y="246"/>
                </a:cubicBezTo>
                <a:cubicBezTo>
                  <a:pt x="360" y="246"/>
                  <a:pt x="360" y="246"/>
                  <a:pt x="361" y="247"/>
                </a:cubicBezTo>
                <a:cubicBezTo>
                  <a:pt x="361" y="246"/>
                  <a:pt x="361" y="246"/>
                  <a:pt x="361" y="245"/>
                </a:cubicBezTo>
                <a:cubicBezTo>
                  <a:pt x="361" y="246"/>
                  <a:pt x="361" y="245"/>
                  <a:pt x="361" y="245"/>
                </a:cubicBezTo>
                <a:cubicBezTo>
                  <a:pt x="362" y="245"/>
                  <a:pt x="362" y="245"/>
                  <a:pt x="362" y="245"/>
                </a:cubicBezTo>
                <a:cubicBezTo>
                  <a:pt x="362" y="244"/>
                  <a:pt x="361" y="245"/>
                  <a:pt x="361" y="245"/>
                </a:cubicBezTo>
                <a:close/>
                <a:moveTo>
                  <a:pt x="367" y="252"/>
                </a:moveTo>
                <a:cubicBezTo>
                  <a:pt x="367" y="252"/>
                  <a:pt x="367" y="251"/>
                  <a:pt x="367" y="251"/>
                </a:cubicBezTo>
                <a:cubicBezTo>
                  <a:pt x="367" y="251"/>
                  <a:pt x="367" y="251"/>
                  <a:pt x="367" y="251"/>
                </a:cubicBezTo>
                <a:cubicBezTo>
                  <a:pt x="367" y="251"/>
                  <a:pt x="367" y="251"/>
                  <a:pt x="367" y="251"/>
                </a:cubicBezTo>
                <a:cubicBezTo>
                  <a:pt x="367" y="251"/>
                  <a:pt x="367" y="250"/>
                  <a:pt x="367" y="251"/>
                </a:cubicBezTo>
                <a:cubicBezTo>
                  <a:pt x="367" y="251"/>
                  <a:pt x="367" y="250"/>
                  <a:pt x="367" y="250"/>
                </a:cubicBezTo>
                <a:cubicBezTo>
                  <a:pt x="366" y="250"/>
                  <a:pt x="366" y="250"/>
                  <a:pt x="366" y="250"/>
                </a:cubicBezTo>
                <a:cubicBezTo>
                  <a:pt x="366" y="251"/>
                  <a:pt x="366" y="251"/>
                  <a:pt x="366" y="251"/>
                </a:cubicBezTo>
                <a:cubicBezTo>
                  <a:pt x="367" y="251"/>
                  <a:pt x="367" y="252"/>
                  <a:pt x="367" y="252"/>
                </a:cubicBezTo>
                <a:cubicBezTo>
                  <a:pt x="367" y="252"/>
                  <a:pt x="367" y="252"/>
                  <a:pt x="367" y="252"/>
                </a:cubicBezTo>
                <a:cubicBezTo>
                  <a:pt x="367" y="252"/>
                  <a:pt x="367" y="252"/>
                  <a:pt x="367" y="252"/>
                </a:cubicBezTo>
                <a:cubicBezTo>
                  <a:pt x="367" y="252"/>
                  <a:pt x="367" y="252"/>
                  <a:pt x="367" y="252"/>
                </a:cubicBezTo>
                <a:close/>
                <a:moveTo>
                  <a:pt x="361" y="244"/>
                </a:moveTo>
                <a:cubicBezTo>
                  <a:pt x="361" y="244"/>
                  <a:pt x="361" y="244"/>
                  <a:pt x="361" y="244"/>
                </a:cubicBezTo>
                <a:cubicBezTo>
                  <a:pt x="361" y="244"/>
                  <a:pt x="361" y="243"/>
                  <a:pt x="361" y="243"/>
                </a:cubicBezTo>
                <a:cubicBezTo>
                  <a:pt x="361" y="243"/>
                  <a:pt x="360" y="243"/>
                  <a:pt x="360" y="243"/>
                </a:cubicBezTo>
                <a:cubicBezTo>
                  <a:pt x="360" y="243"/>
                  <a:pt x="360" y="243"/>
                  <a:pt x="360" y="243"/>
                </a:cubicBezTo>
                <a:cubicBezTo>
                  <a:pt x="360" y="243"/>
                  <a:pt x="360" y="243"/>
                  <a:pt x="360" y="243"/>
                </a:cubicBezTo>
                <a:cubicBezTo>
                  <a:pt x="360" y="243"/>
                  <a:pt x="360" y="243"/>
                  <a:pt x="360" y="243"/>
                </a:cubicBezTo>
                <a:cubicBezTo>
                  <a:pt x="360" y="244"/>
                  <a:pt x="360" y="244"/>
                  <a:pt x="360" y="244"/>
                </a:cubicBezTo>
                <a:cubicBezTo>
                  <a:pt x="360" y="244"/>
                  <a:pt x="360" y="244"/>
                  <a:pt x="360" y="244"/>
                </a:cubicBezTo>
                <a:cubicBezTo>
                  <a:pt x="360" y="244"/>
                  <a:pt x="360" y="244"/>
                  <a:pt x="361" y="244"/>
                </a:cubicBezTo>
                <a:close/>
                <a:moveTo>
                  <a:pt x="362" y="243"/>
                </a:moveTo>
                <a:cubicBezTo>
                  <a:pt x="362" y="243"/>
                  <a:pt x="362" y="243"/>
                  <a:pt x="362" y="243"/>
                </a:cubicBezTo>
                <a:cubicBezTo>
                  <a:pt x="362" y="243"/>
                  <a:pt x="362" y="243"/>
                  <a:pt x="362" y="244"/>
                </a:cubicBezTo>
                <a:cubicBezTo>
                  <a:pt x="362" y="244"/>
                  <a:pt x="362" y="244"/>
                  <a:pt x="362" y="244"/>
                </a:cubicBezTo>
                <a:cubicBezTo>
                  <a:pt x="362" y="244"/>
                  <a:pt x="362" y="244"/>
                  <a:pt x="362" y="244"/>
                </a:cubicBezTo>
                <a:cubicBezTo>
                  <a:pt x="363" y="244"/>
                  <a:pt x="363" y="244"/>
                  <a:pt x="363" y="243"/>
                </a:cubicBezTo>
                <a:cubicBezTo>
                  <a:pt x="363" y="243"/>
                  <a:pt x="362" y="243"/>
                  <a:pt x="362" y="243"/>
                </a:cubicBezTo>
                <a:close/>
                <a:moveTo>
                  <a:pt x="349" y="223"/>
                </a:moveTo>
                <a:cubicBezTo>
                  <a:pt x="349" y="223"/>
                  <a:pt x="349" y="223"/>
                  <a:pt x="349" y="223"/>
                </a:cubicBezTo>
                <a:cubicBezTo>
                  <a:pt x="349" y="223"/>
                  <a:pt x="348" y="223"/>
                  <a:pt x="348" y="223"/>
                </a:cubicBezTo>
                <a:cubicBezTo>
                  <a:pt x="348" y="223"/>
                  <a:pt x="348" y="223"/>
                  <a:pt x="348" y="223"/>
                </a:cubicBezTo>
                <a:cubicBezTo>
                  <a:pt x="348" y="223"/>
                  <a:pt x="348" y="223"/>
                  <a:pt x="348" y="224"/>
                </a:cubicBezTo>
                <a:cubicBezTo>
                  <a:pt x="348" y="224"/>
                  <a:pt x="348" y="224"/>
                  <a:pt x="348" y="224"/>
                </a:cubicBezTo>
                <a:cubicBezTo>
                  <a:pt x="348" y="224"/>
                  <a:pt x="348" y="224"/>
                  <a:pt x="348" y="224"/>
                </a:cubicBezTo>
                <a:cubicBezTo>
                  <a:pt x="348" y="224"/>
                  <a:pt x="348" y="224"/>
                  <a:pt x="348" y="224"/>
                </a:cubicBezTo>
                <a:cubicBezTo>
                  <a:pt x="348" y="223"/>
                  <a:pt x="349" y="223"/>
                  <a:pt x="349" y="224"/>
                </a:cubicBezTo>
                <a:cubicBezTo>
                  <a:pt x="349" y="223"/>
                  <a:pt x="349" y="223"/>
                  <a:pt x="349" y="223"/>
                </a:cubicBezTo>
                <a:close/>
                <a:moveTo>
                  <a:pt x="363" y="240"/>
                </a:moveTo>
                <a:cubicBezTo>
                  <a:pt x="363" y="240"/>
                  <a:pt x="363" y="240"/>
                  <a:pt x="363" y="240"/>
                </a:cubicBezTo>
                <a:cubicBezTo>
                  <a:pt x="363" y="240"/>
                  <a:pt x="363" y="240"/>
                  <a:pt x="363" y="240"/>
                </a:cubicBezTo>
                <a:cubicBezTo>
                  <a:pt x="363" y="240"/>
                  <a:pt x="363" y="240"/>
                  <a:pt x="363" y="239"/>
                </a:cubicBezTo>
                <a:cubicBezTo>
                  <a:pt x="363" y="239"/>
                  <a:pt x="363" y="239"/>
                  <a:pt x="363" y="239"/>
                </a:cubicBezTo>
                <a:cubicBezTo>
                  <a:pt x="363" y="240"/>
                  <a:pt x="363" y="239"/>
                  <a:pt x="363" y="239"/>
                </a:cubicBezTo>
                <a:cubicBezTo>
                  <a:pt x="363" y="239"/>
                  <a:pt x="363" y="239"/>
                  <a:pt x="363" y="239"/>
                </a:cubicBezTo>
                <a:cubicBezTo>
                  <a:pt x="362" y="239"/>
                  <a:pt x="362" y="239"/>
                  <a:pt x="363" y="240"/>
                </a:cubicBezTo>
                <a:close/>
                <a:moveTo>
                  <a:pt x="357" y="239"/>
                </a:moveTo>
                <a:cubicBezTo>
                  <a:pt x="357" y="239"/>
                  <a:pt x="357" y="239"/>
                  <a:pt x="357" y="239"/>
                </a:cubicBezTo>
                <a:cubicBezTo>
                  <a:pt x="357" y="239"/>
                  <a:pt x="356" y="239"/>
                  <a:pt x="356" y="239"/>
                </a:cubicBezTo>
                <a:cubicBezTo>
                  <a:pt x="356" y="239"/>
                  <a:pt x="356" y="239"/>
                  <a:pt x="356" y="239"/>
                </a:cubicBezTo>
                <a:cubicBezTo>
                  <a:pt x="356" y="239"/>
                  <a:pt x="356" y="239"/>
                  <a:pt x="356" y="239"/>
                </a:cubicBezTo>
                <a:cubicBezTo>
                  <a:pt x="356" y="239"/>
                  <a:pt x="356" y="239"/>
                  <a:pt x="356" y="239"/>
                </a:cubicBezTo>
                <a:cubicBezTo>
                  <a:pt x="356" y="239"/>
                  <a:pt x="356" y="239"/>
                  <a:pt x="356" y="240"/>
                </a:cubicBezTo>
                <a:cubicBezTo>
                  <a:pt x="356" y="240"/>
                  <a:pt x="356" y="240"/>
                  <a:pt x="356" y="240"/>
                </a:cubicBezTo>
                <a:cubicBezTo>
                  <a:pt x="357" y="239"/>
                  <a:pt x="357" y="239"/>
                  <a:pt x="357" y="239"/>
                </a:cubicBezTo>
                <a:cubicBezTo>
                  <a:pt x="357" y="239"/>
                  <a:pt x="357" y="239"/>
                  <a:pt x="357" y="239"/>
                </a:cubicBezTo>
                <a:cubicBezTo>
                  <a:pt x="357" y="239"/>
                  <a:pt x="357" y="239"/>
                  <a:pt x="357" y="239"/>
                </a:cubicBezTo>
                <a:close/>
                <a:moveTo>
                  <a:pt x="361" y="244"/>
                </a:moveTo>
                <a:cubicBezTo>
                  <a:pt x="361" y="244"/>
                  <a:pt x="361" y="244"/>
                  <a:pt x="361" y="244"/>
                </a:cubicBezTo>
                <a:cubicBezTo>
                  <a:pt x="361" y="244"/>
                  <a:pt x="361" y="244"/>
                  <a:pt x="361" y="244"/>
                </a:cubicBezTo>
                <a:cubicBezTo>
                  <a:pt x="362" y="244"/>
                  <a:pt x="362" y="244"/>
                  <a:pt x="362" y="244"/>
                </a:cubicBezTo>
                <a:cubicBezTo>
                  <a:pt x="362" y="244"/>
                  <a:pt x="362" y="243"/>
                  <a:pt x="361" y="243"/>
                </a:cubicBezTo>
                <a:cubicBezTo>
                  <a:pt x="361" y="243"/>
                  <a:pt x="361" y="244"/>
                  <a:pt x="361" y="244"/>
                </a:cubicBezTo>
                <a:cubicBezTo>
                  <a:pt x="361" y="244"/>
                  <a:pt x="361" y="244"/>
                  <a:pt x="361" y="244"/>
                </a:cubicBezTo>
                <a:cubicBezTo>
                  <a:pt x="361" y="244"/>
                  <a:pt x="361" y="244"/>
                  <a:pt x="361" y="244"/>
                </a:cubicBezTo>
                <a:close/>
                <a:moveTo>
                  <a:pt x="359" y="239"/>
                </a:moveTo>
                <a:cubicBezTo>
                  <a:pt x="359" y="239"/>
                  <a:pt x="359" y="239"/>
                  <a:pt x="359" y="239"/>
                </a:cubicBezTo>
                <a:cubicBezTo>
                  <a:pt x="358" y="239"/>
                  <a:pt x="359" y="239"/>
                  <a:pt x="359" y="239"/>
                </a:cubicBezTo>
                <a:cubicBezTo>
                  <a:pt x="359" y="240"/>
                  <a:pt x="359" y="240"/>
                  <a:pt x="359" y="240"/>
                </a:cubicBezTo>
                <a:cubicBezTo>
                  <a:pt x="359" y="240"/>
                  <a:pt x="359" y="239"/>
                  <a:pt x="359" y="239"/>
                </a:cubicBezTo>
                <a:cubicBezTo>
                  <a:pt x="359" y="239"/>
                  <a:pt x="359" y="239"/>
                  <a:pt x="359" y="239"/>
                </a:cubicBezTo>
                <a:cubicBezTo>
                  <a:pt x="359" y="239"/>
                  <a:pt x="359" y="239"/>
                  <a:pt x="359" y="239"/>
                </a:cubicBezTo>
                <a:cubicBezTo>
                  <a:pt x="359" y="239"/>
                  <a:pt x="359" y="239"/>
                  <a:pt x="359" y="239"/>
                </a:cubicBezTo>
                <a:close/>
                <a:moveTo>
                  <a:pt x="344" y="210"/>
                </a:moveTo>
                <a:cubicBezTo>
                  <a:pt x="344" y="210"/>
                  <a:pt x="345" y="210"/>
                  <a:pt x="345" y="210"/>
                </a:cubicBezTo>
                <a:cubicBezTo>
                  <a:pt x="345" y="210"/>
                  <a:pt x="345" y="209"/>
                  <a:pt x="344" y="209"/>
                </a:cubicBezTo>
                <a:cubicBezTo>
                  <a:pt x="344" y="209"/>
                  <a:pt x="344" y="210"/>
                  <a:pt x="344" y="210"/>
                </a:cubicBezTo>
                <a:cubicBezTo>
                  <a:pt x="344" y="210"/>
                  <a:pt x="344" y="210"/>
                  <a:pt x="344" y="210"/>
                </a:cubicBezTo>
                <a:close/>
                <a:moveTo>
                  <a:pt x="365" y="236"/>
                </a:moveTo>
                <a:cubicBezTo>
                  <a:pt x="364" y="236"/>
                  <a:pt x="364" y="237"/>
                  <a:pt x="364" y="237"/>
                </a:cubicBezTo>
                <a:cubicBezTo>
                  <a:pt x="364" y="237"/>
                  <a:pt x="364" y="237"/>
                  <a:pt x="365" y="237"/>
                </a:cubicBezTo>
                <a:cubicBezTo>
                  <a:pt x="365" y="237"/>
                  <a:pt x="365" y="237"/>
                  <a:pt x="365" y="237"/>
                </a:cubicBezTo>
                <a:cubicBezTo>
                  <a:pt x="365" y="237"/>
                  <a:pt x="365" y="236"/>
                  <a:pt x="365" y="236"/>
                </a:cubicBezTo>
                <a:close/>
                <a:moveTo>
                  <a:pt x="347" y="217"/>
                </a:moveTo>
                <a:cubicBezTo>
                  <a:pt x="347" y="217"/>
                  <a:pt x="347" y="218"/>
                  <a:pt x="347" y="218"/>
                </a:cubicBezTo>
                <a:cubicBezTo>
                  <a:pt x="347" y="218"/>
                  <a:pt x="347" y="218"/>
                  <a:pt x="347" y="218"/>
                </a:cubicBezTo>
                <a:cubicBezTo>
                  <a:pt x="348" y="218"/>
                  <a:pt x="347" y="217"/>
                  <a:pt x="347" y="217"/>
                </a:cubicBezTo>
                <a:cubicBezTo>
                  <a:pt x="347" y="217"/>
                  <a:pt x="347" y="217"/>
                  <a:pt x="347" y="217"/>
                </a:cubicBezTo>
                <a:close/>
                <a:moveTo>
                  <a:pt x="371" y="252"/>
                </a:moveTo>
                <a:cubicBezTo>
                  <a:pt x="371" y="251"/>
                  <a:pt x="371" y="251"/>
                  <a:pt x="371" y="251"/>
                </a:cubicBezTo>
                <a:cubicBezTo>
                  <a:pt x="371" y="251"/>
                  <a:pt x="371" y="251"/>
                  <a:pt x="371" y="251"/>
                </a:cubicBezTo>
                <a:cubicBezTo>
                  <a:pt x="371" y="251"/>
                  <a:pt x="371" y="251"/>
                  <a:pt x="371" y="251"/>
                </a:cubicBezTo>
                <a:cubicBezTo>
                  <a:pt x="371" y="251"/>
                  <a:pt x="371" y="251"/>
                  <a:pt x="372" y="250"/>
                </a:cubicBezTo>
                <a:cubicBezTo>
                  <a:pt x="372" y="250"/>
                  <a:pt x="372" y="250"/>
                  <a:pt x="371" y="250"/>
                </a:cubicBezTo>
                <a:cubicBezTo>
                  <a:pt x="371" y="250"/>
                  <a:pt x="371" y="250"/>
                  <a:pt x="371" y="250"/>
                </a:cubicBezTo>
                <a:cubicBezTo>
                  <a:pt x="371" y="250"/>
                  <a:pt x="371" y="250"/>
                  <a:pt x="371" y="250"/>
                </a:cubicBezTo>
                <a:cubicBezTo>
                  <a:pt x="372" y="250"/>
                  <a:pt x="371" y="249"/>
                  <a:pt x="371" y="249"/>
                </a:cubicBezTo>
                <a:cubicBezTo>
                  <a:pt x="371" y="249"/>
                  <a:pt x="371" y="249"/>
                  <a:pt x="371" y="249"/>
                </a:cubicBezTo>
                <a:cubicBezTo>
                  <a:pt x="371" y="249"/>
                  <a:pt x="371" y="250"/>
                  <a:pt x="371" y="250"/>
                </a:cubicBezTo>
                <a:cubicBezTo>
                  <a:pt x="370" y="250"/>
                  <a:pt x="370" y="250"/>
                  <a:pt x="370" y="250"/>
                </a:cubicBezTo>
                <a:cubicBezTo>
                  <a:pt x="370" y="250"/>
                  <a:pt x="370" y="250"/>
                  <a:pt x="370" y="250"/>
                </a:cubicBezTo>
                <a:cubicBezTo>
                  <a:pt x="370" y="250"/>
                  <a:pt x="370" y="250"/>
                  <a:pt x="370" y="250"/>
                </a:cubicBezTo>
                <a:cubicBezTo>
                  <a:pt x="370" y="250"/>
                  <a:pt x="370" y="250"/>
                  <a:pt x="370" y="249"/>
                </a:cubicBezTo>
                <a:cubicBezTo>
                  <a:pt x="370" y="249"/>
                  <a:pt x="370" y="249"/>
                  <a:pt x="370" y="249"/>
                </a:cubicBezTo>
                <a:cubicBezTo>
                  <a:pt x="371" y="249"/>
                  <a:pt x="371" y="249"/>
                  <a:pt x="371" y="249"/>
                </a:cubicBezTo>
                <a:cubicBezTo>
                  <a:pt x="371" y="248"/>
                  <a:pt x="371" y="248"/>
                  <a:pt x="371" y="248"/>
                </a:cubicBezTo>
                <a:cubicBezTo>
                  <a:pt x="371" y="248"/>
                  <a:pt x="371" y="248"/>
                  <a:pt x="371" y="248"/>
                </a:cubicBezTo>
                <a:cubicBezTo>
                  <a:pt x="371" y="249"/>
                  <a:pt x="371" y="249"/>
                  <a:pt x="371" y="248"/>
                </a:cubicBezTo>
                <a:cubicBezTo>
                  <a:pt x="371" y="248"/>
                  <a:pt x="371" y="248"/>
                  <a:pt x="371" y="248"/>
                </a:cubicBezTo>
                <a:cubicBezTo>
                  <a:pt x="371" y="248"/>
                  <a:pt x="371" y="248"/>
                  <a:pt x="371" y="248"/>
                </a:cubicBezTo>
                <a:cubicBezTo>
                  <a:pt x="371" y="248"/>
                  <a:pt x="371" y="248"/>
                  <a:pt x="371" y="248"/>
                </a:cubicBezTo>
                <a:cubicBezTo>
                  <a:pt x="372" y="247"/>
                  <a:pt x="372" y="247"/>
                  <a:pt x="371" y="247"/>
                </a:cubicBezTo>
                <a:cubicBezTo>
                  <a:pt x="371" y="246"/>
                  <a:pt x="371" y="246"/>
                  <a:pt x="371" y="246"/>
                </a:cubicBezTo>
                <a:cubicBezTo>
                  <a:pt x="371" y="246"/>
                  <a:pt x="371" y="246"/>
                  <a:pt x="371" y="247"/>
                </a:cubicBezTo>
                <a:cubicBezTo>
                  <a:pt x="371" y="247"/>
                  <a:pt x="371" y="247"/>
                  <a:pt x="370" y="247"/>
                </a:cubicBezTo>
                <a:cubicBezTo>
                  <a:pt x="370" y="247"/>
                  <a:pt x="370" y="247"/>
                  <a:pt x="370" y="247"/>
                </a:cubicBezTo>
                <a:cubicBezTo>
                  <a:pt x="370" y="247"/>
                  <a:pt x="370" y="247"/>
                  <a:pt x="370" y="247"/>
                </a:cubicBezTo>
                <a:cubicBezTo>
                  <a:pt x="370" y="247"/>
                  <a:pt x="370" y="247"/>
                  <a:pt x="369" y="247"/>
                </a:cubicBezTo>
                <a:cubicBezTo>
                  <a:pt x="369" y="247"/>
                  <a:pt x="369" y="247"/>
                  <a:pt x="369" y="248"/>
                </a:cubicBezTo>
                <a:cubicBezTo>
                  <a:pt x="369" y="248"/>
                  <a:pt x="369" y="248"/>
                  <a:pt x="369" y="248"/>
                </a:cubicBezTo>
                <a:cubicBezTo>
                  <a:pt x="369" y="247"/>
                  <a:pt x="369" y="247"/>
                  <a:pt x="369" y="247"/>
                </a:cubicBezTo>
                <a:cubicBezTo>
                  <a:pt x="369" y="247"/>
                  <a:pt x="369" y="247"/>
                  <a:pt x="369" y="247"/>
                </a:cubicBezTo>
                <a:cubicBezTo>
                  <a:pt x="369" y="246"/>
                  <a:pt x="370" y="247"/>
                  <a:pt x="370" y="247"/>
                </a:cubicBezTo>
                <a:cubicBezTo>
                  <a:pt x="370" y="247"/>
                  <a:pt x="370" y="247"/>
                  <a:pt x="371" y="246"/>
                </a:cubicBezTo>
                <a:cubicBezTo>
                  <a:pt x="371" y="246"/>
                  <a:pt x="371" y="246"/>
                  <a:pt x="371" y="246"/>
                </a:cubicBezTo>
                <a:cubicBezTo>
                  <a:pt x="370" y="246"/>
                  <a:pt x="370" y="246"/>
                  <a:pt x="370" y="246"/>
                </a:cubicBezTo>
                <a:cubicBezTo>
                  <a:pt x="370" y="246"/>
                  <a:pt x="370" y="245"/>
                  <a:pt x="370" y="245"/>
                </a:cubicBezTo>
                <a:cubicBezTo>
                  <a:pt x="370" y="245"/>
                  <a:pt x="370" y="245"/>
                  <a:pt x="370" y="245"/>
                </a:cubicBezTo>
                <a:cubicBezTo>
                  <a:pt x="370" y="245"/>
                  <a:pt x="369" y="245"/>
                  <a:pt x="369" y="245"/>
                </a:cubicBezTo>
                <a:cubicBezTo>
                  <a:pt x="369" y="245"/>
                  <a:pt x="369" y="245"/>
                  <a:pt x="369" y="245"/>
                </a:cubicBezTo>
                <a:cubicBezTo>
                  <a:pt x="369" y="245"/>
                  <a:pt x="369" y="246"/>
                  <a:pt x="369" y="246"/>
                </a:cubicBezTo>
                <a:cubicBezTo>
                  <a:pt x="369" y="245"/>
                  <a:pt x="369" y="245"/>
                  <a:pt x="369" y="245"/>
                </a:cubicBezTo>
                <a:cubicBezTo>
                  <a:pt x="369" y="245"/>
                  <a:pt x="368" y="245"/>
                  <a:pt x="368" y="245"/>
                </a:cubicBezTo>
                <a:cubicBezTo>
                  <a:pt x="368" y="244"/>
                  <a:pt x="369" y="245"/>
                  <a:pt x="369" y="244"/>
                </a:cubicBezTo>
                <a:cubicBezTo>
                  <a:pt x="369" y="244"/>
                  <a:pt x="369" y="244"/>
                  <a:pt x="369" y="244"/>
                </a:cubicBezTo>
                <a:cubicBezTo>
                  <a:pt x="369" y="244"/>
                  <a:pt x="369" y="244"/>
                  <a:pt x="369" y="244"/>
                </a:cubicBezTo>
                <a:cubicBezTo>
                  <a:pt x="369" y="244"/>
                  <a:pt x="369" y="244"/>
                  <a:pt x="369" y="244"/>
                </a:cubicBezTo>
                <a:cubicBezTo>
                  <a:pt x="369" y="244"/>
                  <a:pt x="369" y="244"/>
                  <a:pt x="368" y="244"/>
                </a:cubicBezTo>
                <a:cubicBezTo>
                  <a:pt x="368" y="244"/>
                  <a:pt x="368" y="244"/>
                  <a:pt x="368" y="244"/>
                </a:cubicBezTo>
                <a:cubicBezTo>
                  <a:pt x="368" y="244"/>
                  <a:pt x="368" y="244"/>
                  <a:pt x="368" y="244"/>
                </a:cubicBezTo>
                <a:cubicBezTo>
                  <a:pt x="367" y="244"/>
                  <a:pt x="367" y="244"/>
                  <a:pt x="367" y="245"/>
                </a:cubicBezTo>
                <a:cubicBezTo>
                  <a:pt x="367" y="244"/>
                  <a:pt x="367" y="244"/>
                  <a:pt x="367" y="244"/>
                </a:cubicBezTo>
                <a:cubicBezTo>
                  <a:pt x="367" y="244"/>
                  <a:pt x="367" y="244"/>
                  <a:pt x="368" y="244"/>
                </a:cubicBezTo>
                <a:cubicBezTo>
                  <a:pt x="368" y="244"/>
                  <a:pt x="368" y="244"/>
                  <a:pt x="368" y="243"/>
                </a:cubicBezTo>
                <a:cubicBezTo>
                  <a:pt x="368" y="243"/>
                  <a:pt x="368" y="243"/>
                  <a:pt x="368" y="243"/>
                </a:cubicBezTo>
                <a:cubicBezTo>
                  <a:pt x="368" y="243"/>
                  <a:pt x="368" y="243"/>
                  <a:pt x="368" y="243"/>
                </a:cubicBezTo>
                <a:cubicBezTo>
                  <a:pt x="368" y="242"/>
                  <a:pt x="368" y="242"/>
                  <a:pt x="368" y="243"/>
                </a:cubicBezTo>
                <a:cubicBezTo>
                  <a:pt x="368" y="243"/>
                  <a:pt x="368" y="243"/>
                  <a:pt x="368" y="243"/>
                </a:cubicBezTo>
                <a:cubicBezTo>
                  <a:pt x="368" y="243"/>
                  <a:pt x="368" y="243"/>
                  <a:pt x="369" y="243"/>
                </a:cubicBezTo>
                <a:cubicBezTo>
                  <a:pt x="369" y="243"/>
                  <a:pt x="370" y="244"/>
                  <a:pt x="370" y="244"/>
                </a:cubicBezTo>
                <a:cubicBezTo>
                  <a:pt x="370" y="244"/>
                  <a:pt x="370" y="244"/>
                  <a:pt x="370" y="244"/>
                </a:cubicBezTo>
                <a:cubicBezTo>
                  <a:pt x="370" y="244"/>
                  <a:pt x="370" y="244"/>
                  <a:pt x="370" y="244"/>
                </a:cubicBezTo>
                <a:cubicBezTo>
                  <a:pt x="370" y="244"/>
                  <a:pt x="370" y="244"/>
                  <a:pt x="370" y="243"/>
                </a:cubicBezTo>
                <a:cubicBezTo>
                  <a:pt x="370" y="243"/>
                  <a:pt x="369" y="243"/>
                  <a:pt x="369" y="243"/>
                </a:cubicBezTo>
                <a:cubicBezTo>
                  <a:pt x="369" y="242"/>
                  <a:pt x="369" y="242"/>
                  <a:pt x="369" y="242"/>
                </a:cubicBezTo>
                <a:cubicBezTo>
                  <a:pt x="369" y="242"/>
                  <a:pt x="369" y="242"/>
                  <a:pt x="369" y="242"/>
                </a:cubicBezTo>
                <a:cubicBezTo>
                  <a:pt x="369" y="242"/>
                  <a:pt x="369" y="242"/>
                  <a:pt x="369" y="242"/>
                </a:cubicBezTo>
                <a:cubicBezTo>
                  <a:pt x="369" y="242"/>
                  <a:pt x="369" y="242"/>
                  <a:pt x="368" y="242"/>
                </a:cubicBezTo>
                <a:cubicBezTo>
                  <a:pt x="369" y="242"/>
                  <a:pt x="368" y="242"/>
                  <a:pt x="368" y="242"/>
                </a:cubicBezTo>
                <a:cubicBezTo>
                  <a:pt x="368" y="242"/>
                  <a:pt x="368" y="242"/>
                  <a:pt x="368" y="241"/>
                </a:cubicBezTo>
                <a:cubicBezTo>
                  <a:pt x="368" y="241"/>
                  <a:pt x="368" y="241"/>
                  <a:pt x="368" y="241"/>
                </a:cubicBezTo>
                <a:cubicBezTo>
                  <a:pt x="368" y="241"/>
                  <a:pt x="368" y="241"/>
                  <a:pt x="368" y="241"/>
                </a:cubicBezTo>
                <a:cubicBezTo>
                  <a:pt x="368" y="241"/>
                  <a:pt x="368" y="241"/>
                  <a:pt x="368" y="241"/>
                </a:cubicBezTo>
                <a:cubicBezTo>
                  <a:pt x="368" y="240"/>
                  <a:pt x="368" y="240"/>
                  <a:pt x="368" y="240"/>
                </a:cubicBezTo>
                <a:cubicBezTo>
                  <a:pt x="368" y="240"/>
                  <a:pt x="368" y="239"/>
                  <a:pt x="367" y="239"/>
                </a:cubicBezTo>
                <a:cubicBezTo>
                  <a:pt x="367" y="239"/>
                  <a:pt x="367" y="239"/>
                  <a:pt x="367" y="239"/>
                </a:cubicBezTo>
                <a:cubicBezTo>
                  <a:pt x="367" y="239"/>
                  <a:pt x="367" y="239"/>
                  <a:pt x="367" y="239"/>
                </a:cubicBezTo>
                <a:cubicBezTo>
                  <a:pt x="367" y="238"/>
                  <a:pt x="367" y="238"/>
                  <a:pt x="367" y="238"/>
                </a:cubicBezTo>
                <a:cubicBezTo>
                  <a:pt x="366" y="238"/>
                  <a:pt x="366" y="238"/>
                  <a:pt x="366" y="238"/>
                </a:cubicBezTo>
                <a:cubicBezTo>
                  <a:pt x="366" y="238"/>
                  <a:pt x="365" y="237"/>
                  <a:pt x="365" y="237"/>
                </a:cubicBezTo>
                <a:cubicBezTo>
                  <a:pt x="365" y="237"/>
                  <a:pt x="365" y="237"/>
                  <a:pt x="364" y="237"/>
                </a:cubicBezTo>
                <a:cubicBezTo>
                  <a:pt x="364" y="237"/>
                  <a:pt x="364" y="237"/>
                  <a:pt x="364" y="237"/>
                </a:cubicBezTo>
                <a:cubicBezTo>
                  <a:pt x="364" y="237"/>
                  <a:pt x="364" y="237"/>
                  <a:pt x="364" y="236"/>
                </a:cubicBezTo>
                <a:cubicBezTo>
                  <a:pt x="364" y="237"/>
                  <a:pt x="364" y="237"/>
                  <a:pt x="364" y="236"/>
                </a:cubicBezTo>
                <a:cubicBezTo>
                  <a:pt x="364" y="236"/>
                  <a:pt x="365" y="236"/>
                  <a:pt x="364" y="236"/>
                </a:cubicBezTo>
                <a:cubicBezTo>
                  <a:pt x="364" y="236"/>
                  <a:pt x="364" y="235"/>
                  <a:pt x="364" y="235"/>
                </a:cubicBezTo>
                <a:cubicBezTo>
                  <a:pt x="364" y="235"/>
                  <a:pt x="364" y="235"/>
                  <a:pt x="364" y="235"/>
                </a:cubicBezTo>
                <a:cubicBezTo>
                  <a:pt x="364" y="235"/>
                  <a:pt x="364" y="234"/>
                  <a:pt x="364" y="234"/>
                </a:cubicBezTo>
                <a:cubicBezTo>
                  <a:pt x="364" y="234"/>
                  <a:pt x="364" y="234"/>
                  <a:pt x="363" y="234"/>
                </a:cubicBezTo>
                <a:cubicBezTo>
                  <a:pt x="363" y="234"/>
                  <a:pt x="363" y="234"/>
                  <a:pt x="363" y="234"/>
                </a:cubicBezTo>
                <a:cubicBezTo>
                  <a:pt x="363" y="234"/>
                  <a:pt x="363" y="234"/>
                  <a:pt x="363" y="234"/>
                </a:cubicBezTo>
                <a:cubicBezTo>
                  <a:pt x="363" y="234"/>
                  <a:pt x="363" y="234"/>
                  <a:pt x="363" y="234"/>
                </a:cubicBezTo>
                <a:cubicBezTo>
                  <a:pt x="363" y="234"/>
                  <a:pt x="363" y="235"/>
                  <a:pt x="363" y="235"/>
                </a:cubicBezTo>
                <a:cubicBezTo>
                  <a:pt x="362" y="235"/>
                  <a:pt x="362" y="234"/>
                  <a:pt x="362" y="234"/>
                </a:cubicBezTo>
                <a:cubicBezTo>
                  <a:pt x="362" y="234"/>
                  <a:pt x="363" y="234"/>
                  <a:pt x="363" y="234"/>
                </a:cubicBezTo>
                <a:cubicBezTo>
                  <a:pt x="363" y="234"/>
                  <a:pt x="363" y="234"/>
                  <a:pt x="362" y="234"/>
                </a:cubicBezTo>
                <a:cubicBezTo>
                  <a:pt x="362" y="234"/>
                  <a:pt x="362" y="234"/>
                  <a:pt x="362" y="234"/>
                </a:cubicBezTo>
                <a:cubicBezTo>
                  <a:pt x="362" y="234"/>
                  <a:pt x="361" y="234"/>
                  <a:pt x="361" y="234"/>
                </a:cubicBezTo>
                <a:cubicBezTo>
                  <a:pt x="361" y="234"/>
                  <a:pt x="361" y="234"/>
                  <a:pt x="361" y="234"/>
                </a:cubicBezTo>
                <a:cubicBezTo>
                  <a:pt x="361" y="234"/>
                  <a:pt x="361" y="234"/>
                  <a:pt x="361" y="234"/>
                </a:cubicBezTo>
                <a:cubicBezTo>
                  <a:pt x="361" y="234"/>
                  <a:pt x="360" y="234"/>
                  <a:pt x="360" y="234"/>
                </a:cubicBezTo>
                <a:cubicBezTo>
                  <a:pt x="360" y="234"/>
                  <a:pt x="360" y="234"/>
                  <a:pt x="360" y="234"/>
                </a:cubicBezTo>
                <a:cubicBezTo>
                  <a:pt x="361" y="234"/>
                  <a:pt x="361" y="234"/>
                  <a:pt x="361" y="234"/>
                </a:cubicBezTo>
                <a:cubicBezTo>
                  <a:pt x="360" y="235"/>
                  <a:pt x="361" y="235"/>
                  <a:pt x="361" y="235"/>
                </a:cubicBezTo>
                <a:cubicBezTo>
                  <a:pt x="361" y="235"/>
                  <a:pt x="361" y="236"/>
                  <a:pt x="361" y="236"/>
                </a:cubicBezTo>
                <a:cubicBezTo>
                  <a:pt x="361" y="236"/>
                  <a:pt x="361" y="236"/>
                  <a:pt x="361" y="236"/>
                </a:cubicBezTo>
                <a:cubicBezTo>
                  <a:pt x="362" y="236"/>
                  <a:pt x="362" y="236"/>
                  <a:pt x="362" y="236"/>
                </a:cubicBezTo>
                <a:cubicBezTo>
                  <a:pt x="362" y="236"/>
                  <a:pt x="362" y="236"/>
                  <a:pt x="362" y="236"/>
                </a:cubicBezTo>
                <a:cubicBezTo>
                  <a:pt x="361" y="236"/>
                  <a:pt x="361" y="236"/>
                  <a:pt x="361" y="236"/>
                </a:cubicBezTo>
                <a:cubicBezTo>
                  <a:pt x="361" y="236"/>
                  <a:pt x="361" y="236"/>
                  <a:pt x="361" y="236"/>
                </a:cubicBezTo>
                <a:cubicBezTo>
                  <a:pt x="361" y="236"/>
                  <a:pt x="361" y="237"/>
                  <a:pt x="361" y="237"/>
                </a:cubicBezTo>
                <a:cubicBezTo>
                  <a:pt x="361" y="237"/>
                  <a:pt x="361" y="237"/>
                  <a:pt x="361" y="237"/>
                </a:cubicBezTo>
                <a:cubicBezTo>
                  <a:pt x="361" y="237"/>
                  <a:pt x="361" y="237"/>
                  <a:pt x="361" y="237"/>
                </a:cubicBezTo>
                <a:cubicBezTo>
                  <a:pt x="361" y="237"/>
                  <a:pt x="361" y="237"/>
                  <a:pt x="361" y="237"/>
                </a:cubicBezTo>
                <a:cubicBezTo>
                  <a:pt x="361" y="237"/>
                  <a:pt x="361" y="237"/>
                  <a:pt x="361" y="237"/>
                </a:cubicBezTo>
                <a:cubicBezTo>
                  <a:pt x="361" y="237"/>
                  <a:pt x="360" y="237"/>
                  <a:pt x="360" y="237"/>
                </a:cubicBezTo>
                <a:cubicBezTo>
                  <a:pt x="360" y="237"/>
                  <a:pt x="360" y="238"/>
                  <a:pt x="360" y="238"/>
                </a:cubicBezTo>
                <a:cubicBezTo>
                  <a:pt x="360" y="238"/>
                  <a:pt x="360" y="238"/>
                  <a:pt x="359" y="238"/>
                </a:cubicBezTo>
                <a:cubicBezTo>
                  <a:pt x="359" y="239"/>
                  <a:pt x="360" y="239"/>
                  <a:pt x="360" y="239"/>
                </a:cubicBezTo>
                <a:cubicBezTo>
                  <a:pt x="360" y="239"/>
                  <a:pt x="360" y="239"/>
                  <a:pt x="360" y="239"/>
                </a:cubicBezTo>
                <a:cubicBezTo>
                  <a:pt x="360" y="238"/>
                  <a:pt x="361" y="238"/>
                  <a:pt x="361" y="238"/>
                </a:cubicBezTo>
                <a:cubicBezTo>
                  <a:pt x="361" y="238"/>
                  <a:pt x="361" y="238"/>
                  <a:pt x="361" y="238"/>
                </a:cubicBezTo>
                <a:cubicBezTo>
                  <a:pt x="361" y="238"/>
                  <a:pt x="361" y="237"/>
                  <a:pt x="362" y="238"/>
                </a:cubicBezTo>
                <a:cubicBezTo>
                  <a:pt x="362" y="238"/>
                  <a:pt x="362" y="238"/>
                  <a:pt x="362" y="237"/>
                </a:cubicBezTo>
                <a:cubicBezTo>
                  <a:pt x="362" y="237"/>
                  <a:pt x="362" y="238"/>
                  <a:pt x="362" y="238"/>
                </a:cubicBezTo>
                <a:cubicBezTo>
                  <a:pt x="362" y="238"/>
                  <a:pt x="362" y="238"/>
                  <a:pt x="362" y="238"/>
                </a:cubicBezTo>
                <a:cubicBezTo>
                  <a:pt x="362" y="238"/>
                  <a:pt x="362" y="238"/>
                  <a:pt x="362" y="238"/>
                </a:cubicBezTo>
                <a:cubicBezTo>
                  <a:pt x="362" y="238"/>
                  <a:pt x="362" y="238"/>
                  <a:pt x="362" y="238"/>
                </a:cubicBezTo>
                <a:cubicBezTo>
                  <a:pt x="362" y="238"/>
                  <a:pt x="361" y="238"/>
                  <a:pt x="362" y="238"/>
                </a:cubicBezTo>
                <a:cubicBezTo>
                  <a:pt x="362" y="238"/>
                  <a:pt x="362" y="239"/>
                  <a:pt x="362" y="239"/>
                </a:cubicBezTo>
                <a:cubicBezTo>
                  <a:pt x="362" y="239"/>
                  <a:pt x="362" y="239"/>
                  <a:pt x="362" y="239"/>
                </a:cubicBezTo>
                <a:cubicBezTo>
                  <a:pt x="362" y="239"/>
                  <a:pt x="362" y="238"/>
                  <a:pt x="362" y="238"/>
                </a:cubicBezTo>
                <a:cubicBezTo>
                  <a:pt x="363" y="238"/>
                  <a:pt x="363" y="237"/>
                  <a:pt x="363" y="237"/>
                </a:cubicBezTo>
                <a:cubicBezTo>
                  <a:pt x="363" y="237"/>
                  <a:pt x="363" y="237"/>
                  <a:pt x="363" y="237"/>
                </a:cubicBezTo>
                <a:cubicBezTo>
                  <a:pt x="363" y="236"/>
                  <a:pt x="363" y="236"/>
                  <a:pt x="362" y="236"/>
                </a:cubicBezTo>
                <a:cubicBezTo>
                  <a:pt x="362" y="236"/>
                  <a:pt x="363" y="236"/>
                  <a:pt x="363" y="236"/>
                </a:cubicBezTo>
                <a:cubicBezTo>
                  <a:pt x="363" y="236"/>
                  <a:pt x="363" y="236"/>
                  <a:pt x="363" y="236"/>
                </a:cubicBezTo>
                <a:cubicBezTo>
                  <a:pt x="363" y="237"/>
                  <a:pt x="363" y="237"/>
                  <a:pt x="363" y="237"/>
                </a:cubicBezTo>
                <a:cubicBezTo>
                  <a:pt x="363" y="237"/>
                  <a:pt x="363" y="238"/>
                  <a:pt x="363" y="238"/>
                </a:cubicBezTo>
                <a:cubicBezTo>
                  <a:pt x="363" y="238"/>
                  <a:pt x="363" y="239"/>
                  <a:pt x="363" y="239"/>
                </a:cubicBezTo>
                <a:cubicBezTo>
                  <a:pt x="363" y="239"/>
                  <a:pt x="363" y="239"/>
                  <a:pt x="363" y="239"/>
                </a:cubicBezTo>
                <a:cubicBezTo>
                  <a:pt x="364" y="239"/>
                  <a:pt x="364" y="239"/>
                  <a:pt x="364" y="239"/>
                </a:cubicBezTo>
                <a:cubicBezTo>
                  <a:pt x="364" y="239"/>
                  <a:pt x="364" y="239"/>
                  <a:pt x="364" y="239"/>
                </a:cubicBezTo>
                <a:cubicBezTo>
                  <a:pt x="364" y="239"/>
                  <a:pt x="364" y="239"/>
                  <a:pt x="364" y="239"/>
                </a:cubicBezTo>
                <a:cubicBezTo>
                  <a:pt x="364" y="239"/>
                  <a:pt x="364" y="239"/>
                  <a:pt x="364" y="240"/>
                </a:cubicBezTo>
                <a:cubicBezTo>
                  <a:pt x="364" y="240"/>
                  <a:pt x="364" y="240"/>
                  <a:pt x="363" y="240"/>
                </a:cubicBezTo>
                <a:cubicBezTo>
                  <a:pt x="363" y="240"/>
                  <a:pt x="363" y="240"/>
                  <a:pt x="363" y="240"/>
                </a:cubicBezTo>
                <a:cubicBezTo>
                  <a:pt x="363" y="241"/>
                  <a:pt x="363" y="241"/>
                  <a:pt x="363" y="241"/>
                </a:cubicBezTo>
                <a:cubicBezTo>
                  <a:pt x="363" y="241"/>
                  <a:pt x="363" y="241"/>
                  <a:pt x="362" y="241"/>
                </a:cubicBezTo>
                <a:cubicBezTo>
                  <a:pt x="362" y="241"/>
                  <a:pt x="362" y="241"/>
                  <a:pt x="362" y="241"/>
                </a:cubicBezTo>
                <a:cubicBezTo>
                  <a:pt x="362" y="242"/>
                  <a:pt x="362" y="242"/>
                  <a:pt x="363" y="243"/>
                </a:cubicBezTo>
                <a:cubicBezTo>
                  <a:pt x="363" y="243"/>
                  <a:pt x="363" y="243"/>
                  <a:pt x="363" y="243"/>
                </a:cubicBezTo>
                <a:cubicBezTo>
                  <a:pt x="363" y="243"/>
                  <a:pt x="364" y="243"/>
                  <a:pt x="364" y="242"/>
                </a:cubicBezTo>
                <a:cubicBezTo>
                  <a:pt x="364" y="242"/>
                  <a:pt x="364" y="242"/>
                  <a:pt x="364" y="242"/>
                </a:cubicBezTo>
                <a:cubicBezTo>
                  <a:pt x="364" y="242"/>
                  <a:pt x="364" y="242"/>
                  <a:pt x="364" y="242"/>
                </a:cubicBezTo>
                <a:cubicBezTo>
                  <a:pt x="364" y="242"/>
                  <a:pt x="364" y="242"/>
                  <a:pt x="364" y="242"/>
                </a:cubicBezTo>
                <a:cubicBezTo>
                  <a:pt x="364" y="243"/>
                  <a:pt x="364" y="243"/>
                  <a:pt x="364" y="243"/>
                </a:cubicBezTo>
                <a:cubicBezTo>
                  <a:pt x="364" y="243"/>
                  <a:pt x="364" y="244"/>
                  <a:pt x="364" y="244"/>
                </a:cubicBezTo>
                <a:cubicBezTo>
                  <a:pt x="364" y="244"/>
                  <a:pt x="364" y="244"/>
                  <a:pt x="364" y="244"/>
                </a:cubicBezTo>
                <a:cubicBezTo>
                  <a:pt x="365" y="244"/>
                  <a:pt x="365" y="244"/>
                  <a:pt x="365" y="244"/>
                </a:cubicBezTo>
                <a:cubicBezTo>
                  <a:pt x="365" y="244"/>
                  <a:pt x="364" y="244"/>
                  <a:pt x="364" y="245"/>
                </a:cubicBezTo>
                <a:cubicBezTo>
                  <a:pt x="364" y="245"/>
                  <a:pt x="365" y="245"/>
                  <a:pt x="365" y="245"/>
                </a:cubicBezTo>
                <a:cubicBezTo>
                  <a:pt x="365" y="245"/>
                  <a:pt x="365" y="245"/>
                  <a:pt x="365" y="245"/>
                </a:cubicBezTo>
                <a:cubicBezTo>
                  <a:pt x="365" y="245"/>
                  <a:pt x="365" y="245"/>
                  <a:pt x="365" y="245"/>
                </a:cubicBezTo>
                <a:cubicBezTo>
                  <a:pt x="365" y="245"/>
                  <a:pt x="365" y="246"/>
                  <a:pt x="364" y="245"/>
                </a:cubicBezTo>
                <a:cubicBezTo>
                  <a:pt x="364" y="245"/>
                  <a:pt x="364" y="245"/>
                  <a:pt x="364" y="245"/>
                </a:cubicBezTo>
                <a:cubicBezTo>
                  <a:pt x="364" y="245"/>
                  <a:pt x="364" y="245"/>
                  <a:pt x="364" y="245"/>
                </a:cubicBezTo>
                <a:cubicBezTo>
                  <a:pt x="363" y="245"/>
                  <a:pt x="363" y="245"/>
                  <a:pt x="363" y="245"/>
                </a:cubicBezTo>
                <a:cubicBezTo>
                  <a:pt x="363" y="246"/>
                  <a:pt x="363" y="246"/>
                  <a:pt x="363" y="246"/>
                </a:cubicBezTo>
                <a:cubicBezTo>
                  <a:pt x="364" y="246"/>
                  <a:pt x="364" y="246"/>
                  <a:pt x="365" y="246"/>
                </a:cubicBezTo>
                <a:cubicBezTo>
                  <a:pt x="365" y="246"/>
                  <a:pt x="365" y="246"/>
                  <a:pt x="365" y="246"/>
                </a:cubicBezTo>
                <a:cubicBezTo>
                  <a:pt x="365" y="246"/>
                  <a:pt x="365" y="246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5" y="247"/>
                  <a:pt x="364" y="247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5" y="247"/>
                  <a:pt x="366" y="247"/>
                  <a:pt x="366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6" y="247"/>
                  <a:pt x="366" y="247"/>
                  <a:pt x="366" y="246"/>
                </a:cubicBezTo>
                <a:cubicBezTo>
                  <a:pt x="366" y="247"/>
                  <a:pt x="366" y="247"/>
                  <a:pt x="366" y="247"/>
                </a:cubicBezTo>
                <a:cubicBezTo>
                  <a:pt x="366" y="247"/>
                  <a:pt x="366" y="247"/>
                  <a:pt x="366" y="247"/>
                </a:cubicBezTo>
                <a:cubicBezTo>
                  <a:pt x="366" y="247"/>
                  <a:pt x="366" y="248"/>
                  <a:pt x="367" y="248"/>
                </a:cubicBezTo>
                <a:cubicBezTo>
                  <a:pt x="367" y="248"/>
                  <a:pt x="367" y="248"/>
                  <a:pt x="367" y="248"/>
                </a:cubicBezTo>
                <a:cubicBezTo>
                  <a:pt x="367" y="248"/>
                  <a:pt x="367" y="247"/>
                  <a:pt x="367" y="247"/>
                </a:cubicBezTo>
                <a:cubicBezTo>
                  <a:pt x="367" y="247"/>
                  <a:pt x="367" y="247"/>
                  <a:pt x="367" y="247"/>
                </a:cubicBezTo>
                <a:cubicBezTo>
                  <a:pt x="367" y="247"/>
                  <a:pt x="367" y="246"/>
                  <a:pt x="367" y="246"/>
                </a:cubicBezTo>
                <a:cubicBezTo>
                  <a:pt x="367" y="247"/>
                  <a:pt x="367" y="247"/>
                  <a:pt x="367" y="247"/>
                </a:cubicBezTo>
                <a:cubicBezTo>
                  <a:pt x="368" y="247"/>
                  <a:pt x="368" y="248"/>
                  <a:pt x="367" y="248"/>
                </a:cubicBezTo>
                <a:cubicBezTo>
                  <a:pt x="367" y="248"/>
                  <a:pt x="367" y="248"/>
                  <a:pt x="367" y="249"/>
                </a:cubicBezTo>
                <a:cubicBezTo>
                  <a:pt x="367" y="248"/>
                  <a:pt x="367" y="248"/>
                  <a:pt x="368" y="248"/>
                </a:cubicBezTo>
                <a:cubicBezTo>
                  <a:pt x="368" y="248"/>
                  <a:pt x="368" y="248"/>
                  <a:pt x="368" y="249"/>
                </a:cubicBezTo>
                <a:cubicBezTo>
                  <a:pt x="368" y="249"/>
                  <a:pt x="368" y="249"/>
                  <a:pt x="368" y="249"/>
                </a:cubicBezTo>
                <a:cubicBezTo>
                  <a:pt x="368" y="249"/>
                  <a:pt x="368" y="249"/>
                  <a:pt x="368" y="249"/>
                </a:cubicBezTo>
                <a:cubicBezTo>
                  <a:pt x="368" y="249"/>
                  <a:pt x="368" y="249"/>
                  <a:pt x="368" y="249"/>
                </a:cubicBezTo>
                <a:cubicBezTo>
                  <a:pt x="368" y="249"/>
                  <a:pt x="368" y="249"/>
                  <a:pt x="367" y="249"/>
                </a:cubicBezTo>
                <a:cubicBezTo>
                  <a:pt x="368" y="249"/>
                  <a:pt x="368" y="250"/>
                  <a:pt x="368" y="250"/>
                </a:cubicBezTo>
                <a:cubicBezTo>
                  <a:pt x="368" y="250"/>
                  <a:pt x="368" y="250"/>
                  <a:pt x="368" y="250"/>
                </a:cubicBezTo>
                <a:cubicBezTo>
                  <a:pt x="368" y="250"/>
                  <a:pt x="367" y="250"/>
                  <a:pt x="368" y="250"/>
                </a:cubicBezTo>
                <a:cubicBezTo>
                  <a:pt x="368" y="250"/>
                  <a:pt x="368" y="250"/>
                  <a:pt x="368" y="250"/>
                </a:cubicBezTo>
                <a:cubicBezTo>
                  <a:pt x="368" y="250"/>
                  <a:pt x="368" y="250"/>
                  <a:pt x="368" y="250"/>
                </a:cubicBezTo>
                <a:cubicBezTo>
                  <a:pt x="368" y="250"/>
                  <a:pt x="368" y="250"/>
                  <a:pt x="368" y="250"/>
                </a:cubicBezTo>
                <a:cubicBezTo>
                  <a:pt x="368" y="250"/>
                  <a:pt x="368" y="250"/>
                  <a:pt x="368" y="251"/>
                </a:cubicBezTo>
                <a:cubicBezTo>
                  <a:pt x="368" y="251"/>
                  <a:pt x="368" y="251"/>
                  <a:pt x="368" y="251"/>
                </a:cubicBezTo>
                <a:cubicBezTo>
                  <a:pt x="368" y="251"/>
                  <a:pt x="369" y="250"/>
                  <a:pt x="369" y="250"/>
                </a:cubicBezTo>
                <a:cubicBezTo>
                  <a:pt x="369" y="250"/>
                  <a:pt x="369" y="249"/>
                  <a:pt x="369" y="249"/>
                </a:cubicBezTo>
                <a:cubicBezTo>
                  <a:pt x="369" y="249"/>
                  <a:pt x="369" y="249"/>
                  <a:pt x="369" y="249"/>
                </a:cubicBezTo>
                <a:cubicBezTo>
                  <a:pt x="369" y="249"/>
                  <a:pt x="369" y="250"/>
                  <a:pt x="369" y="250"/>
                </a:cubicBezTo>
                <a:cubicBezTo>
                  <a:pt x="369" y="250"/>
                  <a:pt x="369" y="250"/>
                  <a:pt x="369" y="250"/>
                </a:cubicBezTo>
                <a:cubicBezTo>
                  <a:pt x="369" y="250"/>
                  <a:pt x="369" y="250"/>
                  <a:pt x="369" y="250"/>
                </a:cubicBezTo>
                <a:cubicBezTo>
                  <a:pt x="369" y="250"/>
                  <a:pt x="369" y="250"/>
                  <a:pt x="369" y="250"/>
                </a:cubicBezTo>
                <a:cubicBezTo>
                  <a:pt x="369" y="251"/>
                  <a:pt x="369" y="251"/>
                  <a:pt x="369" y="251"/>
                </a:cubicBezTo>
                <a:cubicBezTo>
                  <a:pt x="369" y="251"/>
                  <a:pt x="369" y="252"/>
                  <a:pt x="369" y="252"/>
                </a:cubicBezTo>
                <a:cubicBezTo>
                  <a:pt x="369" y="252"/>
                  <a:pt x="369" y="252"/>
                  <a:pt x="369" y="252"/>
                </a:cubicBezTo>
                <a:cubicBezTo>
                  <a:pt x="369" y="252"/>
                  <a:pt x="369" y="253"/>
                  <a:pt x="369" y="253"/>
                </a:cubicBezTo>
                <a:cubicBezTo>
                  <a:pt x="370" y="253"/>
                  <a:pt x="370" y="253"/>
                  <a:pt x="370" y="252"/>
                </a:cubicBezTo>
                <a:cubicBezTo>
                  <a:pt x="370" y="253"/>
                  <a:pt x="370" y="253"/>
                  <a:pt x="370" y="253"/>
                </a:cubicBezTo>
                <a:cubicBezTo>
                  <a:pt x="370" y="253"/>
                  <a:pt x="370" y="253"/>
                  <a:pt x="370" y="253"/>
                </a:cubicBezTo>
                <a:cubicBezTo>
                  <a:pt x="371" y="253"/>
                  <a:pt x="370" y="253"/>
                  <a:pt x="370" y="253"/>
                </a:cubicBezTo>
                <a:cubicBezTo>
                  <a:pt x="371" y="253"/>
                  <a:pt x="371" y="253"/>
                  <a:pt x="371" y="253"/>
                </a:cubicBezTo>
                <a:cubicBezTo>
                  <a:pt x="371" y="253"/>
                  <a:pt x="371" y="253"/>
                  <a:pt x="371" y="253"/>
                </a:cubicBezTo>
                <a:cubicBezTo>
                  <a:pt x="371" y="253"/>
                  <a:pt x="371" y="253"/>
                  <a:pt x="371" y="252"/>
                </a:cubicBezTo>
                <a:cubicBezTo>
                  <a:pt x="371" y="252"/>
                  <a:pt x="371" y="252"/>
                  <a:pt x="371" y="252"/>
                </a:cubicBezTo>
                <a:cubicBezTo>
                  <a:pt x="371" y="252"/>
                  <a:pt x="371" y="252"/>
                  <a:pt x="371" y="252"/>
                </a:cubicBezTo>
                <a:cubicBezTo>
                  <a:pt x="371" y="252"/>
                  <a:pt x="371" y="252"/>
                  <a:pt x="371" y="252"/>
                </a:cubicBezTo>
                <a:cubicBezTo>
                  <a:pt x="371" y="252"/>
                  <a:pt x="371" y="252"/>
                  <a:pt x="372" y="252"/>
                </a:cubicBezTo>
                <a:cubicBezTo>
                  <a:pt x="372" y="252"/>
                  <a:pt x="372" y="252"/>
                  <a:pt x="371" y="252"/>
                </a:cubicBezTo>
                <a:close/>
                <a:moveTo>
                  <a:pt x="363" y="245"/>
                </a:moveTo>
                <a:cubicBezTo>
                  <a:pt x="363" y="245"/>
                  <a:pt x="363" y="245"/>
                  <a:pt x="363" y="244"/>
                </a:cubicBezTo>
                <a:cubicBezTo>
                  <a:pt x="363" y="244"/>
                  <a:pt x="363" y="244"/>
                  <a:pt x="363" y="244"/>
                </a:cubicBezTo>
                <a:cubicBezTo>
                  <a:pt x="363" y="244"/>
                  <a:pt x="363" y="244"/>
                  <a:pt x="363" y="245"/>
                </a:cubicBezTo>
                <a:cubicBezTo>
                  <a:pt x="363" y="245"/>
                  <a:pt x="363" y="245"/>
                  <a:pt x="363" y="245"/>
                </a:cubicBezTo>
                <a:close/>
                <a:moveTo>
                  <a:pt x="343" y="210"/>
                </a:moveTo>
                <a:cubicBezTo>
                  <a:pt x="343" y="210"/>
                  <a:pt x="343" y="210"/>
                  <a:pt x="343" y="210"/>
                </a:cubicBezTo>
                <a:cubicBezTo>
                  <a:pt x="343" y="210"/>
                  <a:pt x="343" y="210"/>
                  <a:pt x="343" y="210"/>
                </a:cubicBezTo>
                <a:cubicBezTo>
                  <a:pt x="343" y="210"/>
                  <a:pt x="342" y="210"/>
                  <a:pt x="342" y="210"/>
                </a:cubicBezTo>
                <a:cubicBezTo>
                  <a:pt x="342" y="210"/>
                  <a:pt x="343" y="210"/>
                  <a:pt x="343" y="210"/>
                </a:cubicBezTo>
                <a:close/>
                <a:moveTo>
                  <a:pt x="365" y="235"/>
                </a:moveTo>
                <a:cubicBezTo>
                  <a:pt x="365" y="235"/>
                  <a:pt x="365" y="235"/>
                  <a:pt x="365" y="235"/>
                </a:cubicBezTo>
                <a:cubicBezTo>
                  <a:pt x="365" y="235"/>
                  <a:pt x="365" y="235"/>
                  <a:pt x="365" y="235"/>
                </a:cubicBezTo>
                <a:cubicBezTo>
                  <a:pt x="365" y="235"/>
                  <a:pt x="365" y="235"/>
                  <a:pt x="365" y="235"/>
                </a:cubicBezTo>
                <a:cubicBezTo>
                  <a:pt x="365" y="235"/>
                  <a:pt x="365" y="235"/>
                  <a:pt x="365" y="235"/>
                </a:cubicBezTo>
                <a:close/>
                <a:moveTo>
                  <a:pt x="365" y="236"/>
                </a:moveTo>
                <a:cubicBezTo>
                  <a:pt x="365" y="236"/>
                  <a:pt x="365" y="236"/>
                  <a:pt x="366" y="236"/>
                </a:cubicBezTo>
                <a:cubicBezTo>
                  <a:pt x="366" y="236"/>
                  <a:pt x="366" y="236"/>
                  <a:pt x="366" y="236"/>
                </a:cubicBezTo>
                <a:cubicBezTo>
                  <a:pt x="366" y="236"/>
                  <a:pt x="366" y="236"/>
                  <a:pt x="365" y="236"/>
                </a:cubicBezTo>
                <a:cubicBezTo>
                  <a:pt x="365" y="236"/>
                  <a:pt x="365" y="236"/>
                  <a:pt x="365" y="236"/>
                </a:cubicBezTo>
                <a:close/>
                <a:moveTo>
                  <a:pt x="361" y="242"/>
                </a:moveTo>
                <a:cubicBezTo>
                  <a:pt x="361" y="242"/>
                  <a:pt x="361" y="242"/>
                  <a:pt x="361" y="242"/>
                </a:cubicBezTo>
                <a:cubicBezTo>
                  <a:pt x="361" y="242"/>
                  <a:pt x="361" y="242"/>
                  <a:pt x="361" y="242"/>
                </a:cubicBezTo>
                <a:cubicBezTo>
                  <a:pt x="361" y="242"/>
                  <a:pt x="361" y="242"/>
                  <a:pt x="361" y="242"/>
                </a:cubicBezTo>
                <a:cubicBezTo>
                  <a:pt x="361" y="242"/>
                  <a:pt x="361" y="242"/>
                  <a:pt x="361" y="242"/>
                </a:cubicBezTo>
                <a:cubicBezTo>
                  <a:pt x="361" y="242"/>
                  <a:pt x="361" y="242"/>
                  <a:pt x="361" y="242"/>
                </a:cubicBezTo>
                <a:close/>
                <a:moveTo>
                  <a:pt x="360" y="232"/>
                </a:moveTo>
                <a:cubicBezTo>
                  <a:pt x="360" y="232"/>
                  <a:pt x="359" y="232"/>
                  <a:pt x="359" y="232"/>
                </a:cubicBezTo>
                <a:cubicBezTo>
                  <a:pt x="359" y="232"/>
                  <a:pt x="359" y="232"/>
                  <a:pt x="359" y="232"/>
                </a:cubicBezTo>
                <a:cubicBezTo>
                  <a:pt x="360" y="232"/>
                  <a:pt x="360" y="232"/>
                  <a:pt x="360" y="232"/>
                </a:cubicBezTo>
                <a:close/>
                <a:moveTo>
                  <a:pt x="362" y="245"/>
                </a:moveTo>
                <a:cubicBezTo>
                  <a:pt x="362" y="245"/>
                  <a:pt x="362" y="245"/>
                  <a:pt x="362" y="245"/>
                </a:cubicBezTo>
                <a:cubicBezTo>
                  <a:pt x="362" y="245"/>
                  <a:pt x="362" y="245"/>
                  <a:pt x="362" y="245"/>
                </a:cubicBezTo>
                <a:cubicBezTo>
                  <a:pt x="362" y="245"/>
                  <a:pt x="362" y="245"/>
                  <a:pt x="362" y="245"/>
                </a:cubicBezTo>
                <a:cubicBezTo>
                  <a:pt x="362" y="245"/>
                  <a:pt x="362" y="245"/>
                  <a:pt x="362" y="245"/>
                </a:cubicBezTo>
                <a:cubicBezTo>
                  <a:pt x="362" y="245"/>
                  <a:pt x="362" y="245"/>
                  <a:pt x="362" y="245"/>
                </a:cubicBezTo>
                <a:close/>
                <a:moveTo>
                  <a:pt x="367" y="232"/>
                </a:moveTo>
                <a:cubicBezTo>
                  <a:pt x="367" y="232"/>
                  <a:pt x="367" y="232"/>
                  <a:pt x="367" y="232"/>
                </a:cubicBezTo>
                <a:cubicBezTo>
                  <a:pt x="367" y="232"/>
                  <a:pt x="368" y="232"/>
                  <a:pt x="368" y="232"/>
                </a:cubicBezTo>
                <a:cubicBezTo>
                  <a:pt x="368" y="232"/>
                  <a:pt x="367" y="232"/>
                  <a:pt x="367" y="232"/>
                </a:cubicBezTo>
                <a:cubicBezTo>
                  <a:pt x="367" y="232"/>
                  <a:pt x="367" y="232"/>
                  <a:pt x="367" y="232"/>
                </a:cubicBezTo>
                <a:close/>
                <a:moveTo>
                  <a:pt x="368" y="231"/>
                </a:moveTo>
                <a:cubicBezTo>
                  <a:pt x="368" y="231"/>
                  <a:pt x="368" y="231"/>
                  <a:pt x="368" y="231"/>
                </a:cubicBezTo>
                <a:cubicBezTo>
                  <a:pt x="368" y="231"/>
                  <a:pt x="368" y="231"/>
                  <a:pt x="368" y="231"/>
                </a:cubicBezTo>
                <a:cubicBezTo>
                  <a:pt x="368" y="231"/>
                  <a:pt x="368" y="231"/>
                  <a:pt x="368" y="231"/>
                </a:cubicBezTo>
                <a:close/>
                <a:moveTo>
                  <a:pt x="361" y="236"/>
                </a:moveTo>
                <a:cubicBezTo>
                  <a:pt x="361" y="236"/>
                  <a:pt x="361" y="236"/>
                  <a:pt x="361" y="236"/>
                </a:cubicBezTo>
                <a:cubicBezTo>
                  <a:pt x="361" y="236"/>
                  <a:pt x="361" y="236"/>
                  <a:pt x="361" y="236"/>
                </a:cubicBezTo>
                <a:cubicBezTo>
                  <a:pt x="361" y="236"/>
                  <a:pt x="361" y="236"/>
                  <a:pt x="361" y="236"/>
                </a:cubicBezTo>
                <a:close/>
                <a:moveTo>
                  <a:pt x="363" y="239"/>
                </a:moveTo>
                <a:cubicBezTo>
                  <a:pt x="363" y="239"/>
                  <a:pt x="363" y="239"/>
                  <a:pt x="363" y="238"/>
                </a:cubicBezTo>
                <a:cubicBezTo>
                  <a:pt x="363" y="239"/>
                  <a:pt x="362" y="239"/>
                  <a:pt x="363" y="239"/>
                </a:cubicBezTo>
                <a:close/>
                <a:moveTo>
                  <a:pt x="368" y="232"/>
                </a:moveTo>
                <a:cubicBezTo>
                  <a:pt x="368" y="232"/>
                  <a:pt x="368" y="232"/>
                  <a:pt x="367" y="232"/>
                </a:cubicBezTo>
                <a:cubicBezTo>
                  <a:pt x="367" y="232"/>
                  <a:pt x="367" y="232"/>
                  <a:pt x="367" y="232"/>
                </a:cubicBezTo>
                <a:cubicBezTo>
                  <a:pt x="367" y="232"/>
                  <a:pt x="367" y="232"/>
                  <a:pt x="368" y="232"/>
                </a:cubicBezTo>
                <a:cubicBezTo>
                  <a:pt x="368" y="232"/>
                  <a:pt x="368" y="232"/>
                  <a:pt x="368" y="232"/>
                </a:cubicBezTo>
                <a:close/>
                <a:moveTo>
                  <a:pt x="365" y="235"/>
                </a:moveTo>
                <a:cubicBezTo>
                  <a:pt x="365" y="235"/>
                  <a:pt x="365" y="235"/>
                  <a:pt x="365" y="235"/>
                </a:cubicBezTo>
                <a:cubicBezTo>
                  <a:pt x="365" y="235"/>
                  <a:pt x="365" y="235"/>
                  <a:pt x="365" y="235"/>
                </a:cubicBezTo>
                <a:cubicBezTo>
                  <a:pt x="365" y="235"/>
                  <a:pt x="365" y="235"/>
                  <a:pt x="365" y="235"/>
                </a:cubicBezTo>
                <a:close/>
                <a:moveTo>
                  <a:pt x="368" y="232"/>
                </a:moveTo>
                <a:cubicBezTo>
                  <a:pt x="368" y="231"/>
                  <a:pt x="368" y="231"/>
                  <a:pt x="368" y="231"/>
                </a:cubicBezTo>
                <a:cubicBezTo>
                  <a:pt x="368" y="231"/>
                  <a:pt x="368" y="231"/>
                  <a:pt x="368" y="231"/>
                </a:cubicBezTo>
                <a:cubicBezTo>
                  <a:pt x="368" y="231"/>
                  <a:pt x="368" y="231"/>
                  <a:pt x="368" y="232"/>
                </a:cubicBezTo>
                <a:close/>
                <a:moveTo>
                  <a:pt x="365" y="247"/>
                </a:moveTo>
                <a:cubicBezTo>
                  <a:pt x="365" y="246"/>
                  <a:pt x="365" y="246"/>
                  <a:pt x="365" y="246"/>
                </a:cubicBezTo>
                <a:cubicBezTo>
                  <a:pt x="365" y="246"/>
                  <a:pt x="365" y="246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lose/>
                <a:moveTo>
                  <a:pt x="343" y="217"/>
                </a:moveTo>
                <a:cubicBezTo>
                  <a:pt x="343" y="217"/>
                  <a:pt x="343" y="217"/>
                  <a:pt x="343" y="217"/>
                </a:cubicBezTo>
                <a:cubicBezTo>
                  <a:pt x="343" y="217"/>
                  <a:pt x="343" y="217"/>
                  <a:pt x="343" y="217"/>
                </a:cubicBezTo>
                <a:cubicBezTo>
                  <a:pt x="343" y="217"/>
                  <a:pt x="343" y="217"/>
                  <a:pt x="343" y="217"/>
                </a:cubicBezTo>
                <a:cubicBezTo>
                  <a:pt x="343" y="217"/>
                  <a:pt x="343" y="217"/>
                  <a:pt x="343" y="217"/>
                </a:cubicBezTo>
                <a:close/>
                <a:moveTo>
                  <a:pt x="364" y="243"/>
                </a:moveTo>
                <a:cubicBezTo>
                  <a:pt x="364" y="243"/>
                  <a:pt x="364" y="243"/>
                  <a:pt x="364" y="243"/>
                </a:cubicBezTo>
                <a:cubicBezTo>
                  <a:pt x="364" y="243"/>
                  <a:pt x="364" y="243"/>
                  <a:pt x="364" y="243"/>
                </a:cubicBezTo>
                <a:close/>
                <a:moveTo>
                  <a:pt x="359" y="218"/>
                </a:moveTo>
                <a:cubicBezTo>
                  <a:pt x="359" y="218"/>
                  <a:pt x="359" y="218"/>
                  <a:pt x="359" y="218"/>
                </a:cubicBezTo>
                <a:cubicBezTo>
                  <a:pt x="359" y="218"/>
                  <a:pt x="359" y="218"/>
                  <a:pt x="359" y="218"/>
                </a:cubicBezTo>
                <a:cubicBezTo>
                  <a:pt x="359" y="218"/>
                  <a:pt x="359" y="218"/>
                  <a:pt x="358" y="217"/>
                </a:cubicBezTo>
                <a:cubicBezTo>
                  <a:pt x="358" y="217"/>
                  <a:pt x="358" y="216"/>
                  <a:pt x="358" y="216"/>
                </a:cubicBezTo>
                <a:cubicBezTo>
                  <a:pt x="358" y="216"/>
                  <a:pt x="358" y="216"/>
                  <a:pt x="358" y="215"/>
                </a:cubicBezTo>
                <a:cubicBezTo>
                  <a:pt x="357" y="215"/>
                  <a:pt x="357" y="215"/>
                  <a:pt x="357" y="214"/>
                </a:cubicBezTo>
                <a:cubicBezTo>
                  <a:pt x="357" y="214"/>
                  <a:pt x="357" y="214"/>
                  <a:pt x="357" y="214"/>
                </a:cubicBezTo>
                <a:cubicBezTo>
                  <a:pt x="357" y="213"/>
                  <a:pt x="357" y="213"/>
                  <a:pt x="357" y="213"/>
                </a:cubicBezTo>
                <a:cubicBezTo>
                  <a:pt x="357" y="213"/>
                  <a:pt x="357" y="213"/>
                  <a:pt x="356" y="212"/>
                </a:cubicBezTo>
                <a:cubicBezTo>
                  <a:pt x="356" y="213"/>
                  <a:pt x="357" y="213"/>
                  <a:pt x="356" y="213"/>
                </a:cubicBezTo>
                <a:cubicBezTo>
                  <a:pt x="356" y="213"/>
                  <a:pt x="356" y="213"/>
                  <a:pt x="356" y="213"/>
                </a:cubicBezTo>
                <a:cubicBezTo>
                  <a:pt x="357" y="213"/>
                  <a:pt x="357" y="214"/>
                  <a:pt x="357" y="214"/>
                </a:cubicBezTo>
                <a:cubicBezTo>
                  <a:pt x="356" y="214"/>
                  <a:pt x="356" y="214"/>
                  <a:pt x="356" y="214"/>
                </a:cubicBezTo>
                <a:cubicBezTo>
                  <a:pt x="356" y="214"/>
                  <a:pt x="356" y="214"/>
                  <a:pt x="356" y="214"/>
                </a:cubicBezTo>
                <a:cubicBezTo>
                  <a:pt x="356" y="214"/>
                  <a:pt x="356" y="214"/>
                  <a:pt x="356" y="214"/>
                </a:cubicBezTo>
                <a:cubicBezTo>
                  <a:pt x="356" y="214"/>
                  <a:pt x="356" y="215"/>
                  <a:pt x="356" y="215"/>
                </a:cubicBezTo>
                <a:cubicBezTo>
                  <a:pt x="356" y="215"/>
                  <a:pt x="356" y="215"/>
                  <a:pt x="356" y="215"/>
                </a:cubicBezTo>
                <a:cubicBezTo>
                  <a:pt x="356" y="215"/>
                  <a:pt x="356" y="215"/>
                  <a:pt x="356" y="215"/>
                </a:cubicBezTo>
                <a:cubicBezTo>
                  <a:pt x="357" y="215"/>
                  <a:pt x="357" y="215"/>
                  <a:pt x="357" y="215"/>
                </a:cubicBezTo>
                <a:cubicBezTo>
                  <a:pt x="357" y="216"/>
                  <a:pt x="357" y="216"/>
                  <a:pt x="358" y="217"/>
                </a:cubicBezTo>
                <a:cubicBezTo>
                  <a:pt x="358" y="217"/>
                  <a:pt x="358" y="217"/>
                  <a:pt x="358" y="218"/>
                </a:cubicBezTo>
                <a:cubicBezTo>
                  <a:pt x="358" y="218"/>
                  <a:pt x="358" y="218"/>
                  <a:pt x="358" y="218"/>
                </a:cubicBezTo>
                <a:cubicBezTo>
                  <a:pt x="359" y="218"/>
                  <a:pt x="359" y="218"/>
                  <a:pt x="359" y="218"/>
                </a:cubicBezTo>
                <a:cubicBezTo>
                  <a:pt x="358" y="219"/>
                  <a:pt x="359" y="219"/>
                  <a:pt x="359" y="219"/>
                </a:cubicBezTo>
                <a:cubicBezTo>
                  <a:pt x="359" y="219"/>
                  <a:pt x="359" y="220"/>
                  <a:pt x="359" y="220"/>
                </a:cubicBezTo>
                <a:cubicBezTo>
                  <a:pt x="359" y="220"/>
                  <a:pt x="359" y="219"/>
                  <a:pt x="359" y="220"/>
                </a:cubicBezTo>
                <a:cubicBezTo>
                  <a:pt x="358" y="220"/>
                  <a:pt x="358" y="220"/>
                  <a:pt x="358" y="220"/>
                </a:cubicBezTo>
                <a:cubicBezTo>
                  <a:pt x="358" y="219"/>
                  <a:pt x="358" y="220"/>
                  <a:pt x="358" y="220"/>
                </a:cubicBezTo>
                <a:cubicBezTo>
                  <a:pt x="358" y="220"/>
                  <a:pt x="358" y="220"/>
                  <a:pt x="358" y="220"/>
                </a:cubicBezTo>
                <a:cubicBezTo>
                  <a:pt x="358" y="220"/>
                  <a:pt x="358" y="220"/>
                  <a:pt x="358" y="220"/>
                </a:cubicBezTo>
                <a:cubicBezTo>
                  <a:pt x="358" y="220"/>
                  <a:pt x="358" y="220"/>
                  <a:pt x="358" y="220"/>
                </a:cubicBezTo>
                <a:cubicBezTo>
                  <a:pt x="358" y="220"/>
                  <a:pt x="358" y="220"/>
                  <a:pt x="359" y="220"/>
                </a:cubicBezTo>
                <a:cubicBezTo>
                  <a:pt x="359" y="220"/>
                  <a:pt x="359" y="220"/>
                  <a:pt x="359" y="221"/>
                </a:cubicBezTo>
                <a:cubicBezTo>
                  <a:pt x="359" y="221"/>
                  <a:pt x="359" y="221"/>
                  <a:pt x="359" y="221"/>
                </a:cubicBezTo>
                <a:cubicBezTo>
                  <a:pt x="359" y="221"/>
                  <a:pt x="359" y="221"/>
                  <a:pt x="358" y="222"/>
                </a:cubicBezTo>
                <a:cubicBezTo>
                  <a:pt x="358" y="222"/>
                  <a:pt x="358" y="222"/>
                  <a:pt x="358" y="222"/>
                </a:cubicBezTo>
                <a:cubicBezTo>
                  <a:pt x="358" y="221"/>
                  <a:pt x="358" y="221"/>
                  <a:pt x="358" y="221"/>
                </a:cubicBezTo>
                <a:cubicBezTo>
                  <a:pt x="358" y="221"/>
                  <a:pt x="358" y="221"/>
                  <a:pt x="358" y="221"/>
                </a:cubicBezTo>
                <a:cubicBezTo>
                  <a:pt x="358" y="221"/>
                  <a:pt x="357" y="221"/>
                  <a:pt x="357" y="221"/>
                </a:cubicBezTo>
                <a:cubicBezTo>
                  <a:pt x="357" y="221"/>
                  <a:pt x="357" y="221"/>
                  <a:pt x="357" y="221"/>
                </a:cubicBezTo>
                <a:cubicBezTo>
                  <a:pt x="357" y="221"/>
                  <a:pt x="357" y="221"/>
                  <a:pt x="357" y="221"/>
                </a:cubicBezTo>
                <a:cubicBezTo>
                  <a:pt x="357" y="221"/>
                  <a:pt x="357" y="221"/>
                  <a:pt x="357" y="221"/>
                </a:cubicBezTo>
                <a:cubicBezTo>
                  <a:pt x="357" y="221"/>
                  <a:pt x="357" y="222"/>
                  <a:pt x="357" y="222"/>
                </a:cubicBezTo>
                <a:cubicBezTo>
                  <a:pt x="358" y="222"/>
                  <a:pt x="358" y="222"/>
                  <a:pt x="358" y="222"/>
                </a:cubicBezTo>
                <a:cubicBezTo>
                  <a:pt x="357" y="222"/>
                  <a:pt x="357" y="222"/>
                  <a:pt x="357" y="222"/>
                </a:cubicBezTo>
                <a:cubicBezTo>
                  <a:pt x="357" y="222"/>
                  <a:pt x="357" y="222"/>
                  <a:pt x="357" y="222"/>
                </a:cubicBezTo>
                <a:cubicBezTo>
                  <a:pt x="357" y="223"/>
                  <a:pt x="357" y="223"/>
                  <a:pt x="357" y="223"/>
                </a:cubicBezTo>
                <a:cubicBezTo>
                  <a:pt x="357" y="223"/>
                  <a:pt x="357" y="223"/>
                  <a:pt x="357" y="223"/>
                </a:cubicBezTo>
                <a:cubicBezTo>
                  <a:pt x="357" y="223"/>
                  <a:pt x="357" y="223"/>
                  <a:pt x="356" y="223"/>
                </a:cubicBezTo>
                <a:cubicBezTo>
                  <a:pt x="356" y="223"/>
                  <a:pt x="356" y="223"/>
                  <a:pt x="356" y="223"/>
                </a:cubicBezTo>
                <a:cubicBezTo>
                  <a:pt x="356" y="223"/>
                  <a:pt x="356" y="223"/>
                  <a:pt x="356" y="223"/>
                </a:cubicBezTo>
                <a:cubicBezTo>
                  <a:pt x="356" y="223"/>
                  <a:pt x="356" y="223"/>
                  <a:pt x="356" y="224"/>
                </a:cubicBezTo>
                <a:cubicBezTo>
                  <a:pt x="356" y="224"/>
                  <a:pt x="356" y="224"/>
                  <a:pt x="356" y="224"/>
                </a:cubicBezTo>
                <a:cubicBezTo>
                  <a:pt x="356" y="224"/>
                  <a:pt x="356" y="224"/>
                  <a:pt x="356" y="224"/>
                </a:cubicBezTo>
                <a:cubicBezTo>
                  <a:pt x="356" y="224"/>
                  <a:pt x="356" y="224"/>
                  <a:pt x="356" y="224"/>
                </a:cubicBezTo>
                <a:cubicBezTo>
                  <a:pt x="356" y="224"/>
                  <a:pt x="356" y="224"/>
                  <a:pt x="356" y="224"/>
                </a:cubicBezTo>
                <a:cubicBezTo>
                  <a:pt x="355" y="225"/>
                  <a:pt x="355" y="225"/>
                  <a:pt x="355" y="225"/>
                </a:cubicBezTo>
                <a:cubicBezTo>
                  <a:pt x="355" y="225"/>
                  <a:pt x="355" y="225"/>
                  <a:pt x="355" y="225"/>
                </a:cubicBezTo>
                <a:cubicBezTo>
                  <a:pt x="355" y="225"/>
                  <a:pt x="354" y="225"/>
                  <a:pt x="354" y="225"/>
                </a:cubicBezTo>
                <a:cubicBezTo>
                  <a:pt x="354" y="225"/>
                  <a:pt x="354" y="224"/>
                  <a:pt x="354" y="224"/>
                </a:cubicBezTo>
                <a:cubicBezTo>
                  <a:pt x="354" y="224"/>
                  <a:pt x="354" y="224"/>
                  <a:pt x="354" y="224"/>
                </a:cubicBezTo>
                <a:cubicBezTo>
                  <a:pt x="354" y="224"/>
                  <a:pt x="354" y="223"/>
                  <a:pt x="354" y="223"/>
                </a:cubicBezTo>
                <a:cubicBezTo>
                  <a:pt x="354" y="223"/>
                  <a:pt x="354" y="223"/>
                  <a:pt x="354" y="223"/>
                </a:cubicBezTo>
                <a:cubicBezTo>
                  <a:pt x="354" y="222"/>
                  <a:pt x="354" y="223"/>
                  <a:pt x="354" y="223"/>
                </a:cubicBezTo>
                <a:cubicBezTo>
                  <a:pt x="354" y="223"/>
                  <a:pt x="354" y="223"/>
                  <a:pt x="354" y="223"/>
                </a:cubicBezTo>
                <a:cubicBezTo>
                  <a:pt x="355" y="223"/>
                  <a:pt x="354" y="223"/>
                  <a:pt x="354" y="222"/>
                </a:cubicBezTo>
                <a:cubicBezTo>
                  <a:pt x="354" y="222"/>
                  <a:pt x="354" y="222"/>
                  <a:pt x="355" y="222"/>
                </a:cubicBezTo>
                <a:cubicBezTo>
                  <a:pt x="355" y="222"/>
                  <a:pt x="355" y="222"/>
                  <a:pt x="355" y="222"/>
                </a:cubicBezTo>
                <a:cubicBezTo>
                  <a:pt x="355" y="222"/>
                  <a:pt x="355" y="222"/>
                  <a:pt x="355" y="221"/>
                </a:cubicBezTo>
                <a:cubicBezTo>
                  <a:pt x="355" y="221"/>
                  <a:pt x="355" y="221"/>
                  <a:pt x="355" y="221"/>
                </a:cubicBezTo>
                <a:cubicBezTo>
                  <a:pt x="354" y="221"/>
                  <a:pt x="354" y="221"/>
                  <a:pt x="354" y="221"/>
                </a:cubicBezTo>
                <a:cubicBezTo>
                  <a:pt x="354" y="221"/>
                  <a:pt x="355" y="221"/>
                  <a:pt x="355" y="221"/>
                </a:cubicBezTo>
                <a:cubicBezTo>
                  <a:pt x="355" y="221"/>
                  <a:pt x="355" y="221"/>
                  <a:pt x="356" y="221"/>
                </a:cubicBezTo>
                <a:cubicBezTo>
                  <a:pt x="356" y="221"/>
                  <a:pt x="356" y="221"/>
                  <a:pt x="356" y="221"/>
                </a:cubicBezTo>
                <a:cubicBezTo>
                  <a:pt x="356" y="221"/>
                  <a:pt x="356" y="221"/>
                  <a:pt x="356" y="221"/>
                </a:cubicBezTo>
                <a:cubicBezTo>
                  <a:pt x="356" y="221"/>
                  <a:pt x="356" y="221"/>
                  <a:pt x="356" y="221"/>
                </a:cubicBezTo>
                <a:cubicBezTo>
                  <a:pt x="356" y="221"/>
                  <a:pt x="356" y="221"/>
                  <a:pt x="355" y="221"/>
                </a:cubicBezTo>
                <a:cubicBezTo>
                  <a:pt x="355" y="221"/>
                  <a:pt x="355" y="221"/>
                  <a:pt x="355" y="221"/>
                </a:cubicBezTo>
                <a:cubicBezTo>
                  <a:pt x="355" y="221"/>
                  <a:pt x="355" y="220"/>
                  <a:pt x="355" y="220"/>
                </a:cubicBezTo>
                <a:cubicBezTo>
                  <a:pt x="355" y="220"/>
                  <a:pt x="355" y="220"/>
                  <a:pt x="354" y="220"/>
                </a:cubicBezTo>
                <a:cubicBezTo>
                  <a:pt x="354" y="220"/>
                  <a:pt x="354" y="220"/>
                  <a:pt x="354" y="220"/>
                </a:cubicBezTo>
                <a:cubicBezTo>
                  <a:pt x="354" y="219"/>
                  <a:pt x="354" y="219"/>
                  <a:pt x="354" y="218"/>
                </a:cubicBezTo>
                <a:cubicBezTo>
                  <a:pt x="354" y="218"/>
                  <a:pt x="354" y="218"/>
                  <a:pt x="354" y="217"/>
                </a:cubicBezTo>
                <a:cubicBezTo>
                  <a:pt x="354" y="217"/>
                  <a:pt x="354" y="217"/>
                  <a:pt x="354" y="217"/>
                </a:cubicBezTo>
                <a:cubicBezTo>
                  <a:pt x="353" y="217"/>
                  <a:pt x="354" y="216"/>
                  <a:pt x="354" y="215"/>
                </a:cubicBezTo>
                <a:cubicBezTo>
                  <a:pt x="353" y="214"/>
                  <a:pt x="353" y="214"/>
                  <a:pt x="353" y="213"/>
                </a:cubicBezTo>
                <a:cubicBezTo>
                  <a:pt x="353" y="213"/>
                  <a:pt x="353" y="213"/>
                  <a:pt x="353" y="212"/>
                </a:cubicBezTo>
                <a:cubicBezTo>
                  <a:pt x="353" y="212"/>
                  <a:pt x="353" y="212"/>
                  <a:pt x="353" y="212"/>
                </a:cubicBezTo>
                <a:cubicBezTo>
                  <a:pt x="353" y="212"/>
                  <a:pt x="353" y="212"/>
                  <a:pt x="353" y="212"/>
                </a:cubicBezTo>
                <a:cubicBezTo>
                  <a:pt x="353" y="212"/>
                  <a:pt x="353" y="212"/>
                  <a:pt x="353" y="212"/>
                </a:cubicBezTo>
                <a:cubicBezTo>
                  <a:pt x="353" y="211"/>
                  <a:pt x="353" y="211"/>
                  <a:pt x="352" y="211"/>
                </a:cubicBezTo>
                <a:cubicBezTo>
                  <a:pt x="352" y="211"/>
                  <a:pt x="352" y="211"/>
                  <a:pt x="352" y="210"/>
                </a:cubicBezTo>
                <a:cubicBezTo>
                  <a:pt x="352" y="210"/>
                  <a:pt x="352" y="210"/>
                  <a:pt x="352" y="210"/>
                </a:cubicBezTo>
                <a:cubicBezTo>
                  <a:pt x="352" y="210"/>
                  <a:pt x="352" y="210"/>
                  <a:pt x="352" y="210"/>
                </a:cubicBezTo>
                <a:cubicBezTo>
                  <a:pt x="352" y="210"/>
                  <a:pt x="352" y="209"/>
                  <a:pt x="352" y="209"/>
                </a:cubicBezTo>
                <a:cubicBezTo>
                  <a:pt x="352" y="209"/>
                  <a:pt x="352" y="209"/>
                  <a:pt x="352" y="209"/>
                </a:cubicBezTo>
                <a:cubicBezTo>
                  <a:pt x="352" y="209"/>
                  <a:pt x="352" y="209"/>
                  <a:pt x="352" y="209"/>
                </a:cubicBezTo>
                <a:cubicBezTo>
                  <a:pt x="352" y="209"/>
                  <a:pt x="353" y="209"/>
                  <a:pt x="353" y="209"/>
                </a:cubicBezTo>
                <a:cubicBezTo>
                  <a:pt x="353" y="209"/>
                  <a:pt x="353" y="210"/>
                  <a:pt x="353" y="210"/>
                </a:cubicBezTo>
                <a:cubicBezTo>
                  <a:pt x="353" y="210"/>
                  <a:pt x="354" y="211"/>
                  <a:pt x="354" y="211"/>
                </a:cubicBezTo>
                <a:cubicBezTo>
                  <a:pt x="354" y="211"/>
                  <a:pt x="354" y="211"/>
                  <a:pt x="354" y="211"/>
                </a:cubicBezTo>
                <a:cubicBezTo>
                  <a:pt x="354" y="211"/>
                  <a:pt x="354" y="211"/>
                  <a:pt x="354" y="211"/>
                </a:cubicBezTo>
                <a:cubicBezTo>
                  <a:pt x="354" y="211"/>
                  <a:pt x="355" y="211"/>
                  <a:pt x="355" y="211"/>
                </a:cubicBezTo>
                <a:cubicBezTo>
                  <a:pt x="355" y="211"/>
                  <a:pt x="355" y="211"/>
                  <a:pt x="356" y="211"/>
                </a:cubicBezTo>
                <a:cubicBezTo>
                  <a:pt x="356" y="212"/>
                  <a:pt x="356" y="212"/>
                  <a:pt x="357" y="211"/>
                </a:cubicBezTo>
                <a:cubicBezTo>
                  <a:pt x="357" y="211"/>
                  <a:pt x="357" y="211"/>
                  <a:pt x="357" y="211"/>
                </a:cubicBezTo>
                <a:cubicBezTo>
                  <a:pt x="357" y="212"/>
                  <a:pt x="357" y="212"/>
                  <a:pt x="357" y="212"/>
                </a:cubicBezTo>
                <a:cubicBezTo>
                  <a:pt x="357" y="212"/>
                  <a:pt x="357" y="212"/>
                  <a:pt x="357" y="212"/>
                </a:cubicBezTo>
                <a:cubicBezTo>
                  <a:pt x="357" y="213"/>
                  <a:pt x="358" y="213"/>
                  <a:pt x="358" y="214"/>
                </a:cubicBezTo>
                <a:cubicBezTo>
                  <a:pt x="358" y="214"/>
                  <a:pt x="358" y="214"/>
                  <a:pt x="358" y="214"/>
                </a:cubicBezTo>
                <a:cubicBezTo>
                  <a:pt x="358" y="214"/>
                  <a:pt x="358" y="214"/>
                  <a:pt x="358" y="215"/>
                </a:cubicBezTo>
                <a:cubicBezTo>
                  <a:pt x="358" y="215"/>
                  <a:pt x="358" y="215"/>
                  <a:pt x="359" y="215"/>
                </a:cubicBezTo>
                <a:cubicBezTo>
                  <a:pt x="359" y="216"/>
                  <a:pt x="359" y="216"/>
                  <a:pt x="359" y="216"/>
                </a:cubicBezTo>
                <a:cubicBezTo>
                  <a:pt x="359" y="216"/>
                  <a:pt x="359" y="216"/>
                  <a:pt x="359" y="216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9" y="217"/>
                  <a:pt x="359" y="217"/>
                  <a:pt x="359" y="218"/>
                </a:cubicBezTo>
                <a:cubicBezTo>
                  <a:pt x="359" y="218"/>
                  <a:pt x="359" y="218"/>
                  <a:pt x="359" y="218"/>
                </a:cubicBezTo>
                <a:close/>
                <a:moveTo>
                  <a:pt x="357" y="216"/>
                </a:moveTo>
                <a:cubicBezTo>
                  <a:pt x="357" y="216"/>
                  <a:pt x="357" y="216"/>
                  <a:pt x="357" y="216"/>
                </a:cubicBezTo>
                <a:cubicBezTo>
                  <a:pt x="358" y="216"/>
                  <a:pt x="358" y="216"/>
                  <a:pt x="357" y="216"/>
                </a:cubicBezTo>
                <a:cubicBezTo>
                  <a:pt x="357" y="216"/>
                  <a:pt x="357" y="215"/>
                  <a:pt x="357" y="215"/>
                </a:cubicBezTo>
                <a:cubicBezTo>
                  <a:pt x="357" y="215"/>
                  <a:pt x="357" y="215"/>
                  <a:pt x="357" y="215"/>
                </a:cubicBezTo>
                <a:cubicBezTo>
                  <a:pt x="357" y="215"/>
                  <a:pt x="357" y="215"/>
                  <a:pt x="357" y="215"/>
                </a:cubicBezTo>
                <a:cubicBezTo>
                  <a:pt x="357" y="216"/>
                  <a:pt x="357" y="216"/>
                  <a:pt x="357" y="216"/>
                </a:cubicBezTo>
                <a:close/>
                <a:moveTo>
                  <a:pt x="357" y="214"/>
                </a:moveTo>
                <a:cubicBezTo>
                  <a:pt x="357" y="214"/>
                  <a:pt x="357" y="214"/>
                  <a:pt x="357" y="214"/>
                </a:cubicBezTo>
                <a:cubicBezTo>
                  <a:pt x="357" y="214"/>
                  <a:pt x="357" y="214"/>
                  <a:pt x="356" y="214"/>
                </a:cubicBezTo>
                <a:cubicBezTo>
                  <a:pt x="356" y="214"/>
                  <a:pt x="356" y="214"/>
                  <a:pt x="357" y="214"/>
                </a:cubicBezTo>
                <a:cubicBezTo>
                  <a:pt x="357" y="214"/>
                  <a:pt x="357" y="214"/>
                  <a:pt x="357" y="214"/>
                </a:cubicBezTo>
                <a:cubicBezTo>
                  <a:pt x="357" y="214"/>
                  <a:pt x="357" y="214"/>
                  <a:pt x="357" y="214"/>
                </a:cubicBezTo>
                <a:close/>
                <a:moveTo>
                  <a:pt x="357" y="215"/>
                </a:moveTo>
                <a:cubicBezTo>
                  <a:pt x="357" y="215"/>
                  <a:pt x="357" y="215"/>
                  <a:pt x="357" y="215"/>
                </a:cubicBezTo>
                <a:cubicBezTo>
                  <a:pt x="357" y="215"/>
                  <a:pt x="357" y="215"/>
                  <a:pt x="357" y="215"/>
                </a:cubicBezTo>
                <a:cubicBezTo>
                  <a:pt x="357" y="215"/>
                  <a:pt x="357" y="215"/>
                  <a:pt x="357" y="215"/>
                </a:cubicBezTo>
                <a:close/>
                <a:moveTo>
                  <a:pt x="375" y="247"/>
                </a:moveTo>
                <a:cubicBezTo>
                  <a:pt x="375" y="247"/>
                  <a:pt x="375" y="247"/>
                  <a:pt x="375" y="247"/>
                </a:cubicBezTo>
                <a:cubicBezTo>
                  <a:pt x="375" y="247"/>
                  <a:pt x="374" y="247"/>
                  <a:pt x="374" y="247"/>
                </a:cubicBezTo>
                <a:cubicBezTo>
                  <a:pt x="374" y="247"/>
                  <a:pt x="374" y="248"/>
                  <a:pt x="374" y="248"/>
                </a:cubicBezTo>
                <a:cubicBezTo>
                  <a:pt x="374" y="248"/>
                  <a:pt x="374" y="248"/>
                  <a:pt x="374" y="248"/>
                </a:cubicBezTo>
                <a:cubicBezTo>
                  <a:pt x="374" y="249"/>
                  <a:pt x="374" y="249"/>
                  <a:pt x="374" y="249"/>
                </a:cubicBezTo>
                <a:cubicBezTo>
                  <a:pt x="374" y="249"/>
                  <a:pt x="374" y="249"/>
                  <a:pt x="374" y="250"/>
                </a:cubicBezTo>
                <a:cubicBezTo>
                  <a:pt x="374" y="250"/>
                  <a:pt x="374" y="250"/>
                  <a:pt x="374" y="250"/>
                </a:cubicBezTo>
                <a:cubicBezTo>
                  <a:pt x="374" y="250"/>
                  <a:pt x="374" y="250"/>
                  <a:pt x="374" y="250"/>
                </a:cubicBezTo>
                <a:cubicBezTo>
                  <a:pt x="375" y="249"/>
                  <a:pt x="374" y="249"/>
                  <a:pt x="375" y="249"/>
                </a:cubicBezTo>
                <a:cubicBezTo>
                  <a:pt x="375" y="249"/>
                  <a:pt x="375" y="249"/>
                  <a:pt x="375" y="249"/>
                </a:cubicBezTo>
                <a:cubicBezTo>
                  <a:pt x="375" y="249"/>
                  <a:pt x="375" y="249"/>
                  <a:pt x="376" y="249"/>
                </a:cubicBezTo>
                <a:cubicBezTo>
                  <a:pt x="376" y="249"/>
                  <a:pt x="376" y="249"/>
                  <a:pt x="376" y="249"/>
                </a:cubicBezTo>
                <a:cubicBezTo>
                  <a:pt x="376" y="249"/>
                  <a:pt x="376" y="249"/>
                  <a:pt x="376" y="249"/>
                </a:cubicBezTo>
                <a:cubicBezTo>
                  <a:pt x="376" y="249"/>
                  <a:pt x="376" y="249"/>
                  <a:pt x="376" y="249"/>
                </a:cubicBezTo>
                <a:cubicBezTo>
                  <a:pt x="376" y="248"/>
                  <a:pt x="376" y="248"/>
                  <a:pt x="376" y="248"/>
                </a:cubicBezTo>
                <a:cubicBezTo>
                  <a:pt x="376" y="248"/>
                  <a:pt x="376" y="248"/>
                  <a:pt x="376" y="248"/>
                </a:cubicBezTo>
                <a:cubicBezTo>
                  <a:pt x="376" y="248"/>
                  <a:pt x="375" y="248"/>
                  <a:pt x="375" y="248"/>
                </a:cubicBezTo>
                <a:cubicBezTo>
                  <a:pt x="375" y="247"/>
                  <a:pt x="376" y="247"/>
                  <a:pt x="376" y="247"/>
                </a:cubicBezTo>
                <a:cubicBezTo>
                  <a:pt x="375" y="247"/>
                  <a:pt x="375" y="247"/>
                  <a:pt x="375" y="247"/>
                </a:cubicBezTo>
                <a:cubicBezTo>
                  <a:pt x="375" y="247"/>
                  <a:pt x="375" y="247"/>
                  <a:pt x="375" y="247"/>
                </a:cubicBezTo>
                <a:close/>
                <a:moveTo>
                  <a:pt x="376" y="251"/>
                </a:moveTo>
                <a:cubicBezTo>
                  <a:pt x="376" y="251"/>
                  <a:pt x="376" y="251"/>
                  <a:pt x="376" y="251"/>
                </a:cubicBezTo>
                <a:cubicBezTo>
                  <a:pt x="376" y="251"/>
                  <a:pt x="376" y="251"/>
                  <a:pt x="376" y="251"/>
                </a:cubicBezTo>
                <a:cubicBezTo>
                  <a:pt x="376" y="251"/>
                  <a:pt x="376" y="251"/>
                  <a:pt x="376" y="251"/>
                </a:cubicBezTo>
                <a:cubicBezTo>
                  <a:pt x="376" y="251"/>
                  <a:pt x="377" y="251"/>
                  <a:pt x="377" y="251"/>
                </a:cubicBezTo>
                <a:cubicBezTo>
                  <a:pt x="377" y="251"/>
                  <a:pt x="377" y="251"/>
                  <a:pt x="377" y="251"/>
                </a:cubicBezTo>
                <a:cubicBezTo>
                  <a:pt x="377" y="251"/>
                  <a:pt x="377" y="251"/>
                  <a:pt x="377" y="251"/>
                </a:cubicBezTo>
                <a:cubicBezTo>
                  <a:pt x="376" y="251"/>
                  <a:pt x="376" y="251"/>
                  <a:pt x="376" y="250"/>
                </a:cubicBezTo>
                <a:cubicBezTo>
                  <a:pt x="376" y="250"/>
                  <a:pt x="377" y="250"/>
                  <a:pt x="377" y="250"/>
                </a:cubicBezTo>
                <a:cubicBezTo>
                  <a:pt x="376" y="250"/>
                  <a:pt x="376" y="250"/>
                  <a:pt x="376" y="250"/>
                </a:cubicBezTo>
                <a:cubicBezTo>
                  <a:pt x="376" y="250"/>
                  <a:pt x="376" y="250"/>
                  <a:pt x="376" y="250"/>
                </a:cubicBezTo>
                <a:cubicBezTo>
                  <a:pt x="376" y="250"/>
                  <a:pt x="376" y="250"/>
                  <a:pt x="376" y="250"/>
                </a:cubicBezTo>
                <a:cubicBezTo>
                  <a:pt x="376" y="250"/>
                  <a:pt x="376" y="250"/>
                  <a:pt x="376" y="250"/>
                </a:cubicBezTo>
                <a:cubicBezTo>
                  <a:pt x="376" y="250"/>
                  <a:pt x="376" y="250"/>
                  <a:pt x="375" y="250"/>
                </a:cubicBezTo>
                <a:cubicBezTo>
                  <a:pt x="375" y="250"/>
                  <a:pt x="375" y="250"/>
                  <a:pt x="375" y="250"/>
                </a:cubicBezTo>
                <a:cubicBezTo>
                  <a:pt x="375" y="250"/>
                  <a:pt x="375" y="250"/>
                  <a:pt x="375" y="251"/>
                </a:cubicBezTo>
                <a:cubicBezTo>
                  <a:pt x="375" y="251"/>
                  <a:pt x="375" y="251"/>
                  <a:pt x="376" y="251"/>
                </a:cubicBezTo>
                <a:close/>
                <a:moveTo>
                  <a:pt x="805" y="352"/>
                </a:moveTo>
                <a:cubicBezTo>
                  <a:pt x="805" y="352"/>
                  <a:pt x="805" y="353"/>
                  <a:pt x="804" y="353"/>
                </a:cubicBezTo>
                <a:cubicBezTo>
                  <a:pt x="804" y="353"/>
                  <a:pt x="804" y="353"/>
                  <a:pt x="804" y="353"/>
                </a:cubicBezTo>
                <a:cubicBezTo>
                  <a:pt x="804" y="353"/>
                  <a:pt x="804" y="352"/>
                  <a:pt x="804" y="352"/>
                </a:cubicBezTo>
                <a:cubicBezTo>
                  <a:pt x="804" y="352"/>
                  <a:pt x="804" y="351"/>
                  <a:pt x="804" y="351"/>
                </a:cubicBezTo>
                <a:cubicBezTo>
                  <a:pt x="804" y="351"/>
                  <a:pt x="804" y="351"/>
                  <a:pt x="804" y="351"/>
                </a:cubicBezTo>
                <a:cubicBezTo>
                  <a:pt x="804" y="351"/>
                  <a:pt x="804" y="351"/>
                  <a:pt x="804" y="351"/>
                </a:cubicBezTo>
                <a:cubicBezTo>
                  <a:pt x="804" y="350"/>
                  <a:pt x="804" y="350"/>
                  <a:pt x="804" y="350"/>
                </a:cubicBezTo>
                <a:cubicBezTo>
                  <a:pt x="804" y="350"/>
                  <a:pt x="803" y="350"/>
                  <a:pt x="803" y="350"/>
                </a:cubicBezTo>
                <a:cubicBezTo>
                  <a:pt x="803" y="350"/>
                  <a:pt x="804" y="349"/>
                  <a:pt x="804" y="349"/>
                </a:cubicBezTo>
                <a:cubicBezTo>
                  <a:pt x="804" y="349"/>
                  <a:pt x="804" y="349"/>
                  <a:pt x="804" y="349"/>
                </a:cubicBezTo>
                <a:cubicBezTo>
                  <a:pt x="804" y="349"/>
                  <a:pt x="801" y="348"/>
                  <a:pt x="801" y="348"/>
                </a:cubicBezTo>
                <a:cubicBezTo>
                  <a:pt x="801" y="348"/>
                  <a:pt x="801" y="347"/>
                  <a:pt x="801" y="347"/>
                </a:cubicBezTo>
                <a:cubicBezTo>
                  <a:pt x="801" y="347"/>
                  <a:pt x="802" y="347"/>
                  <a:pt x="802" y="347"/>
                </a:cubicBezTo>
                <a:cubicBezTo>
                  <a:pt x="802" y="347"/>
                  <a:pt x="802" y="346"/>
                  <a:pt x="802" y="346"/>
                </a:cubicBezTo>
                <a:cubicBezTo>
                  <a:pt x="802" y="346"/>
                  <a:pt x="801" y="346"/>
                  <a:pt x="801" y="346"/>
                </a:cubicBezTo>
                <a:cubicBezTo>
                  <a:pt x="801" y="346"/>
                  <a:pt x="802" y="345"/>
                  <a:pt x="802" y="345"/>
                </a:cubicBezTo>
                <a:cubicBezTo>
                  <a:pt x="802" y="334"/>
                  <a:pt x="802" y="334"/>
                  <a:pt x="802" y="334"/>
                </a:cubicBezTo>
                <a:cubicBezTo>
                  <a:pt x="799" y="332"/>
                  <a:pt x="799" y="332"/>
                  <a:pt x="799" y="332"/>
                </a:cubicBezTo>
                <a:cubicBezTo>
                  <a:pt x="797" y="332"/>
                  <a:pt x="797" y="332"/>
                  <a:pt x="797" y="332"/>
                </a:cubicBezTo>
                <a:cubicBezTo>
                  <a:pt x="797" y="332"/>
                  <a:pt x="797" y="332"/>
                  <a:pt x="797" y="332"/>
                </a:cubicBezTo>
                <a:cubicBezTo>
                  <a:pt x="796" y="332"/>
                  <a:pt x="796" y="332"/>
                  <a:pt x="796" y="332"/>
                </a:cubicBezTo>
                <a:cubicBezTo>
                  <a:pt x="794" y="333"/>
                  <a:pt x="794" y="333"/>
                  <a:pt x="794" y="333"/>
                </a:cubicBezTo>
                <a:cubicBezTo>
                  <a:pt x="793" y="332"/>
                  <a:pt x="793" y="332"/>
                  <a:pt x="793" y="332"/>
                </a:cubicBezTo>
                <a:cubicBezTo>
                  <a:pt x="793" y="331"/>
                  <a:pt x="793" y="331"/>
                  <a:pt x="793" y="331"/>
                </a:cubicBezTo>
                <a:cubicBezTo>
                  <a:pt x="792" y="331"/>
                  <a:pt x="792" y="331"/>
                  <a:pt x="792" y="331"/>
                </a:cubicBezTo>
                <a:cubicBezTo>
                  <a:pt x="787" y="338"/>
                  <a:pt x="787" y="338"/>
                  <a:pt x="787" y="338"/>
                </a:cubicBezTo>
                <a:cubicBezTo>
                  <a:pt x="787" y="338"/>
                  <a:pt x="786" y="339"/>
                  <a:pt x="786" y="340"/>
                </a:cubicBezTo>
                <a:cubicBezTo>
                  <a:pt x="786" y="340"/>
                  <a:pt x="786" y="340"/>
                  <a:pt x="786" y="340"/>
                </a:cubicBezTo>
                <a:cubicBezTo>
                  <a:pt x="786" y="341"/>
                  <a:pt x="786" y="341"/>
                  <a:pt x="786" y="341"/>
                </a:cubicBezTo>
                <a:cubicBezTo>
                  <a:pt x="785" y="341"/>
                  <a:pt x="785" y="341"/>
                  <a:pt x="785" y="341"/>
                </a:cubicBezTo>
                <a:cubicBezTo>
                  <a:pt x="785" y="342"/>
                  <a:pt x="785" y="342"/>
                  <a:pt x="785" y="342"/>
                </a:cubicBezTo>
                <a:cubicBezTo>
                  <a:pt x="785" y="342"/>
                  <a:pt x="785" y="343"/>
                  <a:pt x="785" y="343"/>
                </a:cubicBezTo>
                <a:cubicBezTo>
                  <a:pt x="785" y="343"/>
                  <a:pt x="785" y="343"/>
                  <a:pt x="785" y="343"/>
                </a:cubicBezTo>
                <a:cubicBezTo>
                  <a:pt x="785" y="344"/>
                  <a:pt x="785" y="344"/>
                  <a:pt x="785" y="344"/>
                </a:cubicBezTo>
                <a:cubicBezTo>
                  <a:pt x="785" y="344"/>
                  <a:pt x="785" y="344"/>
                  <a:pt x="785" y="344"/>
                </a:cubicBezTo>
                <a:cubicBezTo>
                  <a:pt x="785" y="344"/>
                  <a:pt x="785" y="345"/>
                  <a:pt x="785" y="345"/>
                </a:cubicBezTo>
                <a:cubicBezTo>
                  <a:pt x="785" y="346"/>
                  <a:pt x="785" y="346"/>
                  <a:pt x="785" y="346"/>
                </a:cubicBezTo>
                <a:cubicBezTo>
                  <a:pt x="784" y="347"/>
                  <a:pt x="784" y="347"/>
                  <a:pt x="784" y="347"/>
                </a:cubicBezTo>
                <a:cubicBezTo>
                  <a:pt x="784" y="347"/>
                  <a:pt x="784" y="347"/>
                  <a:pt x="784" y="347"/>
                </a:cubicBezTo>
                <a:cubicBezTo>
                  <a:pt x="784" y="347"/>
                  <a:pt x="783" y="348"/>
                  <a:pt x="783" y="348"/>
                </a:cubicBezTo>
                <a:cubicBezTo>
                  <a:pt x="783" y="348"/>
                  <a:pt x="782" y="348"/>
                  <a:pt x="782" y="348"/>
                </a:cubicBezTo>
                <a:cubicBezTo>
                  <a:pt x="782" y="348"/>
                  <a:pt x="782" y="349"/>
                  <a:pt x="782" y="349"/>
                </a:cubicBezTo>
                <a:cubicBezTo>
                  <a:pt x="782" y="349"/>
                  <a:pt x="782" y="350"/>
                  <a:pt x="782" y="350"/>
                </a:cubicBezTo>
                <a:cubicBezTo>
                  <a:pt x="782" y="350"/>
                  <a:pt x="782" y="351"/>
                  <a:pt x="782" y="351"/>
                </a:cubicBezTo>
                <a:cubicBezTo>
                  <a:pt x="782" y="351"/>
                  <a:pt x="782" y="351"/>
                  <a:pt x="782" y="350"/>
                </a:cubicBezTo>
                <a:cubicBezTo>
                  <a:pt x="782" y="350"/>
                  <a:pt x="782" y="350"/>
                  <a:pt x="782" y="350"/>
                </a:cubicBezTo>
                <a:cubicBezTo>
                  <a:pt x="782" y="350"/>
                  <a:pt x="781" y="351"/>
                  <a:pt x="781" y="351"/>
                </a:cubicBezTo>
                <a:cubicBezTo>
                  <a:pt x="781" y="351"/>
                  <a:pt x="781" y="351"/>
                  <a:pt x="781" y="351"/>
                </a:cubicBezTo>
                <a:cubicBezTo>
                  <a:pt x="781" y="351"/>
                  <a:pt x="781" y="352"/>
                  <a:pt x="781" y="352"/>
                </a:cubicBezTo>
                <a:cubicBezTo>
                  <a:pt x="780" y="351"/>
                  <a:pt x="780" y="351"/>
                  <a:pt x="780" y="351"/>
                </a:cubicBezTo>
                <a:cubicBezTo>
                  <a:pt x="779" y="352"/>
                  <a:pt x="779" y="352"/>
                  <a:pt x="779" y="352"/>
                </a:cubicBezTo>
                <a:cubicBezTo>
                  <a:pt x="779" y="352"/>
                  <a:pt x="778" y="351"/>
                  <a:pt x="778" y="351"/>
                </a:cubicBezTo>
                <a:cubicBezTo>
                  <a:pt x="778" y="351"/>
                  <a:pt x="777" y="352"/>
                  <a:pt x="777" y="352"/>
                </a:cubicBezTo>
                <a:cubicBezTo>
                  <a:pt x="777" y="352"/>
                  <a:pt x="777" y="353"/>
                  <a:pt x="777" y="353"/>
                </a:cubicBezTo>
                <a:cubicBezTo>
                  <a:pt x="777" y="353"/>
                  <a:pt x="777" y="353"/>
                  <a:pt x="777" y="353"/>
                </a:cubicBezTo>
                <a:cubicBezTo>
                  <a:pt x="777" y="353"/>
                  <a:pt x="777" y="354"/>
                  <a:pt x="777" y="354"/>
                </a:cubicBezTo>
                <a:cubicBezTo>
                  <a:pt x="754" y="354"/>
                  <a:pt x="754" y="354"/>
                  <a:pt x="754" y="354"/>
                </a:cubicBezTo>
                <a:cubicBezTo>
                  <a:pt x="751" y="356"/>
                  <a:pt x="751" y="356"/>
                  <a:pt x="751" y="356"/>
                </a:cubicBezTo>
                <a:cubicBezTo>
                  <a:pt x="747" y="360"/>
                  <a:pt x="747" y="360"/>
                  <a:pt x="747" y="360"/>
                </a:cubicBezTo>
                <a:cubicBezTo>
                  <a:pt x="744" y="362"/>
                  <a:pt x="744" y="362"/>
                  <a:pt x="744" y="362"/>
                </a:cubicBezTo>
                <a:cubicBezTo>
                  <a:pt x="741" y="367"/>
                  <a:pt x="741" y="367"/>
                  <a:pt x="741" y="367"/>
                </a:cubicBezTo>
                <a:cubicBezTo>
                  <a:pt x="728" y="367"/>
                  <a:pt x="728" y="367"/>
                  <a:pt x="728" y="367"/>
                </a:cubicBezTo>
                <a:cubicBezTo>
                  <a:pt x="725" y="369"/>
                  <a:pt x="725" y="369"/>
                  <a:pt x="725" y="369"/>
                </a:cubicBezTo>
                <a:cubicBezTo>
                  <a:pt x="726" y="370"/>
                  <a:pt x="726" y="370"/>
                  <a:pt x="726" y="370"/>
                </a:cubicBezTo>
                <a:cubicBezTo>
                  <a:pt x="726" y="372"/>
                  <a:pt x="726" y="372"/>
                  <a:pt x="726" y="372"/>
                </a:cubicBezTo>
                <a:cubicBezTo>
                  <a:pt x="727" y="373"/>
                  <a:pt x="727" y="373"/>
                  <a:pt x="727" y="373"/>
                </a:cubicBezTo>
                <a:cubicBezTo>
                  <a:pt x="727" y="374"/>
                  <a:pt x="727" y="374"/>
                  <a:pt x="727" y="374"/>
                </a:cubicBezTo>
                <a:cubicBezTo>
                  <a:pt x="719" y="378"/>
                  <a:pt x="719" y="378"/>
                  <a:pt x="719" y="378"/>
                </a:cubicBezTo>
                <a:cubicBezTo>
                  <a:pt x="711" y="380"/>
                  <a:pt x="711" y="380"/>
                  <a:pt x="711" y="380"/>
                </a:cubicBezTo>
                <a:cubicBezTo>
                  <a:pt x="704" y="385"/>
                  <a:pt x="704" y="385"/>
                  <a:pt x="704" y="385"/>
                </a:cubicBezTo>
                <a:cubicBezTo>
                  <a:pt x="701" y="385"/>
                  <a:pt x="701" y="385"/>
                  <a:pt x="701" y="385"/>
                </a:cubicBezTo>
                <a:cubicBezTo>
                  <a:pt x="699" y="383"/>
                  <a:pt x="699" y="383"/>
                  <a:pt x="699" y="383"/>
                </a:cubicBezTo>
                <a:cubicBezTo>
                  <a:pt x="699" y="383"/>
                  <a:pt x="699" y="382"/>
                  <a:pt x="699" y="382"/>
                </a:cubicBezTo>
                <a:cubicBezTo>
                  <a:pt x="699" y="382"/>
                  <a:pt x="699" y="381"/>
                  <a:pt x="699" y="381"/>
                </a:cubicBezTo>
                <a:cubicBezTo>
                  <a:pt x="699" y="381"/>
                  <a:pt x="699" y="380"/>
                  <a:pt x="699" y="380"/>
                </a:cubicBezTo>
                <a:cubicBezTo>
                  <a:pt x="699" y="380"/>
                  <a:pt x="699" y="379"/>
                  <a:pt x="699" y="379"/>
                </a:cubicBezTo>
                <a:cubicBezTo>
                  <a:pt x="699" y="379"/>
                  <a:pt x="701" y="379"/>
                  <a:pt x="701" y="379"/>
                </a:cubicBezTo>
                <a:cubicBezTo>
                  <a:pt x="701" y="379"/>
                  <a:pt x="703" y="376"/>
                  <a:pt x="703" y="376"/>
                </a:cubicBezTo>
                <a:cubicBezTo>
                  <a:pt x="703" y="375"/>
                  <a:pt x="703" y="375"/>
                  <a:pt x="703" y="375"/>
                </a:cubicBezTo>
                <a:cubicBezTo>
                  <a:pt x="703" y="375"/>
                  <a:pt x="703" y="373"/>
                  <a:pt x="703" y="373"/>
                </a:cubicBezTo>
                <a:cubicBezTo>
                  <a:pt x="703" y="373"/>
                  <a:pt x="705" y="368"/>
                  <a:pt x="705" y="368"/>
                </a:cubicBezTo>
                <a:cubicBezTo>
                  <a:pt x="703" y="351"/>
                  <a:pt x="703" y="351"/>
                  <a:pt x="703" y="351"/>
                </a:cubicBezTo>
                <a:cubicBezTo>
                  <a:pt x="696" y="346"/>
                  <a:pt x="696" y="346"/>
                  <a:pt x="696" y="346"/>
                </a:cubicBezTo>
                <a:cubicBezTo>
                  <a:pt x="697" y="345"/>
                  <a:pt x="697" y="345"/>
                  <a:pt x="697" y="345"/>
                </a:cubicBezTo>
                <a:cubicBezTo>
                  <a:pt x="696" y="344"/>
                  <a:pt x="696" y="344"/>
                  <a:pt x="696" y="344"/>
                </a:cubicBezTo>
                <a:cubicBezTo>
                  <a:pt x="694" y="344"/>
                  <a:pt x="694" y="344"/>
                  <a:pt x="694" y="344"/>
                </a:cubicBezTo>
                <a:cubicBezTo>
                  <a:pt x="693" y="344"/>
                  <a:pt x="693" y="344"/>
                  <a:pt x="693" y="344"/>
                </a:cubicBezTo>
                <a:cubicBezTo>
                  <a:pt x="692" y="342"/>
                  <a:pt x="692" y="342"/>
                  <a:pt x="692" y="342"/>
                </a:cubicBezTo>
                <a:cubicBezTo>
                  <a:pt x="692" y="339"/>
                  <a:pt x="692" y="339"/>
                  <a:pt x="692" y="339"/>
                </a:cubicBezTo>
                <a:cubicBezTo>
                  <a:pt x="690" y="340"/>
                  <a:pt x="690" y="340"/>
                  <a:pt x="690" y="340"/>
                </a:cubicBezTo>
                <a:cubicBezTo>
                  <a:pt x="689" y="340"/>
                  <a:pt x="689" y="340"/>
                  <a:pt x="689" y="340"/>
                </a:cubicBezTo>
                <a:cubicBezTo>
                  <a:pt x="688" y="338"/>
                  <a:pt x="688" y="338"/>
                  <a:pt x="688" y="338"/>
                </a:cubicBezTo>
                <a:cubicBezTo>
                  <a:pt x="687" y="336"/>
                  <a:pt x="687" y="336"/>
                  <a:pt x="687" y="336"/>
                </a:cubicBezTo>
                <a:cubicBezTo>
                  <a:pt x="663" y="322"/>
                  <a:pt x="663" y="322"/>
                  <a:pt x="663" y="322"/>
                </a:cubicBezTo>
                <a:cubicBezTo>
                  <a:pt x="662" y="322"/>
                  <a:pt x="662" y="322"/>
                  <a:pt x="662" y="322"/>
                </a:cubicBezTo>
                <a:cubicBezTo>
                  <a:pt x="657" y="325"/>
                  <a:pt x="657" y="325"/>
                  <a:pt x="657" y="325"/>
                </a:cubicBezTo>
                <a:cubicBezTo>
                  <a:pt x="655" y="325"/>
                  <a:pt x="655" y="325"/>
                  <a:pt x="655" y="325"/>
                </a:cubicBezTo>
                <a:cubicBezTo>
                  <a:pt x="655" y="325"/>
                  <a:pt x="654" y="325"/>
                  <a:pt x="654" y="325"/>
                </a:cubicBezTo>
                <a:cubicBezTo>
                  <a:pt x="654" y="325"/>
                  <a:pt x="654" y="325"/>
                  <a:pt x="654" y="325"/>
                </a:cubicBezTo>
                <a:cubicBezTo>
                  <a:pt x="653" y="325"/>
                  <a:pt x="653" y="325"/>
                  <a:pt x="653" y="325"/>
                </a:cubicBezTo>
                <a:cubicBezTo>
                  <a:pt x="652" y="324"/>
                  <a:pt x="652" y="324"/>
                  <a:pt x="652" y="324"/>
                </a:cubicBezTo>
                <a:cubicBezTo>
                  <a:pt x="648" y="324"/>
                  <a:pt x="648" y="324"/>
                  <a:pt x="648" y="324"/>
                </a:cubicBezTo>
                <a:cubicBezTo>
                  <a:pt x="647" y="323"/>
                  <a:pt x="647" y="323"/>
                  <a:pt x="647" y="323"/>
                </a:cubicBezTo>
                <a:cubicBezTo>
                  <a:pt x="644" y="324"/>
                  <a:pt x="644" y="324"/>
                  <a:pt x="644" y="324"/>
                </a:cubicBezTo>
                <a:cubicBezTo>
                  <a:pt x="642" y="324"/>
                  <a:pt x="642" y="324"/>
                  <a:pt x="642" y="324"/>
                </a:cubicBezTo>
                <a:cubicBezTo>
                  <a:pt x="642" y="324"/>
                  <a:pt x="642" y="324"/>
                  <a:pt x="642" y="324"/>
                </a:cubicBezTo>
                <a:cubicBezTo>
                  <a:pt x="641" y="324"/>
                  <a:pt x="641" y="324"/>
                  <a:pt x="641" y="324"/>
                </a:cubicBezTo>
                <a:cubicBezTo>
                  <a:pt x="641" y="323"/>
                  <a:pt x="641" y="323"/>
                  <a:pt x="641" y="323"/>
                </a:cubicBezTo>
                <a:cubicBezTo>
                  <a:pt x="640" y="323"/>
                  <a:pt x="640" y="323"/>
                  <a:pt x="640" y="323"/>
                </a:cubicBezTo>
                <a:cubicBezTo>
                  <a:pt x="639" y="322"/>
                  <a:pt x="639" y="322"/>
                  <a:pt x="639" y="322"/>
                </a:cubicBezTo>
                <a:cubicBezTo>
                  <a:pt x="638" y="322"/>
                  <a:pt x="638" y="322"/>
                  <a:pt x="638" y="322"/>
                </a:cubicBezTo>
                <a:cubicBezTo>
                  <a:pt x="637" y="323"/>
                  <a:pt x="637" y="323"/>
                  <a:pt x="637" y="323"/>
                </a:cubicBezTo>
                <a:cubicBezTo>
                  <a:pt x="637" y="323"/>
                  <a:pt x="637" y="323"/>
                  <a:pt x="637" y="323"/>
                </a:cubicBezTo>
                <a:cubicBezTo>
                  <a:pt x="637" y="321"/>
                  <a:pt x="637" y="321"/>
                  <a:pt x="637" y="321"/>
                </a:cubicBezTo>
                <a:cubicBezTo>
                  <a:pt x="636" y="321"/>
                  <a:pt x="636" y="321"/>
                  <a:pt x="636" y="321"/>
                </a:cubicBezTo>
                <a:cubicBezTo>
                  <a:pt x="635" y="320"/>
                  <a:pt x="635" y="320"/>
                  <a:pt x="635" y="320"/>
                </a:cubicBezTo>
                <a:cubicBezTo>
                  <a:pt x="635" y="319"/>
                  <a:pt x="635" y="319"/>
                  <a:pt x="635" y="319"/>
                </a:cubicBezTo>
                <a:cubicBezTo>
                  <a:pt x="634" y="319"/>
                  <a:pt x="634" y="319"/>
                  <a:pt x="634" y="319"/>
                </a:cubicBezTo>
                <a:cubicBezTo>
                  <a:pt x="633" y="319"/>
                  <a:pt x="633" y="319"/>
                  <a:pt x="633" y="319"/>
                </a:cubicBezTo>
                <a:cubicBezTo>
                  <a:pt x="631" y="319"/>
                  <a:pt x="631" y="319"/>
                  <a:pt x="631" y="319"/>
                </a:cubicBezTo>
                <a:cubicBezTo>
                  <a:pt x="630" y="319"/>
                  <a:pt x="630" y="319"/>
                  <a:pt x="630" y="319"/>
                </a:cubicBezTo>
                <a:cubicBezTo>
                  <a:pt x="629" y="320"/>
                  <a:pt x="629" y="320"/>
                  <a:pt x="629" y="320"/>
                </a:cubicBezTo>
                <a:cubicBezTo>
                  <a:pt x="627" y="320"/>
                  <a:pt x="627" y="320"/>
                  <a:pt x="627" y="320"/>
                </a:cubicBezTo>
                <a:cubicBezTo>
                  <a:pt x="627" y="318"/>
                  <a:pt x="627" y="318"/>
                  <a:pt x="627" y="318"/>
                </a:cubicBezTo>
                <a:cubicBezTo>
                  <a:pt x="627" y="318"/>
                  <a:pt x="625" y="318"/>
                  <a:pt x="625" y="318"/>
                </a:cubicBezTo>
                <a:cubicBezTo>
                  <a:pt x="624" y="318"/>
                  <a:pt x="623" y="318"/>
                  <a:pt x="623" y="318"/>
                </a:cubicBezTo>
                <a:cubicBezTo>
                  <a:pt x="621" y="317"/>
                  <a:pt x="621" y="317"/>
                  <a:pt x="621" y="317"/>
                </a:cubicBezTo>
                <a:cubicBezTo>
                  <a:pt x="621" y="315"/>
                  <a:pt x="621" y="315"/>
                  <a:pt x="621" y="315"/>
                </a:cubicBezTo>
                <a:cubicBezTo>
                  <a:pt x="621" y="313"/>
                  <a:pt x="621" y="313"/>
                  <a:pt x="621" y="313"/>
                </a:cubicBezTo>
                <a:cubicBezTo>
                  <a:pt x="620" y="312"/>
                  <a:pt x="620" y="312"/>
                  <a:pt x="620" y="312"/>
                </a:cubicBezTo>
                <a:cubicBezTo>
                  <a:pt x="620" y="312"/>
                  <a:pt x="620" y="311"/>
                  <a:pt x="620" y="311"/>
                </a:cubicBezTo>
                <a:cubicBezTo>
                  <a:pt x="620" y="311"/>
                  <a:pt x="618" y="311"/>
                  <a:pt x="618" y="311"/>
                </a:cubicBezTo>
                <a:cubicBezTo>
                  <a:pt x="618" y="315"/>
                  <a:pt x="618" y="315"/>
                  <a:pt x="618" y="315"/>
                </a:cubicBezTo>
                <a:cubicBezTo>
                  <a:pt x="433" y="315"/>
                  <a:pt x="433" y="315"/>
                  <a:pt x="433" y="315"/>
                </a:cubicBezTo>
                <a:cubicBezTo>
                  <a:pt x="433" y="315"/>
                  <a:pt x="433" y="315"/>
                  <a:pt x="433" y="315"/>
                </a:cubicBezTo>
                <a:cubicBezTo>
                  <a:pt x="433" y="315"/>
                  <a:pt x="433" y="316"/>
                  <a:pt x="433" y="316"/>
                </a:cubicBezTo>
                <a:cubicBezTo>
                  <a:pt x="433" y="316"/>
                  <a:pt x="433" y="316"/>
                  <a:pt x="433" y="316"/>
                </a:cubicBezTo>
                <a:cubicBezTo>
                  <a:pt x="433" y="316"/>
                  <a:pt x="434" y="317"/>
                  <a:pt x="434" y="317"/>
                </a:cubicBezTo>
                <a:cubicBezTo>
                  <a:pt x="434" y="317"/>
                  <a:pt x="434" y="317"/>
                  <a:pt x="435" y="317"/>
                </a:cubicBezTo>
                <a:cubicBezTo>
                  <a:pt x="435" y="317"/>
                  <a:pt x="435" y="317"/>
                  <a:pt x="435" y="317"/>
                </a:cubicBezTo>
                <a:cubicBezTo>
                  <a:pt x="435" y="318"/>
                  <a:pt x="435" y="318"/>
                  <a:pt x="435" y="318"/>
                </a:cubicBezTo>
                <a:cubicBezTo>
                  <a:pt x="435" y="318"/>
                  <a:pt x="435" y="318"/>
                  <a:pt x="435" y="318"/>
                </a:cubicBezTo>
                <a:cubicBezTo>
                  <a:pt x="435" y="318"/>
                  <a:pt x="436" y="319"/>
                  <a:pt x="436" y="319"/>
                </a:cubicBezTo>
                <a:cubicBezTo>
                  <a:pt x="436" y="319"/>
                  <a:pt x="436" y="319"/>
                  <a:pt x="436" y="319"/>
                </a:cubicBezTo>
                <a:cubicBezTo>
                  <a:pt x="436" y="319"/>
                  <a:pt x="435" y="319"/>
                  <a:pt x="435" y="319"/>
                </a:cubicBezTo>
                <a:cubicBezTo>
                  <a:pt x="435" y="319"/>
                  <a:pt x="435" y="320"/>
                  <a:pt x="435" y="320"/>
                </a:cubicBezTo>
                <a:cubicBezTo>
                  <a:pt x="435" y="320"/>
                  <a:pt x="435" y="320"/>
                  <a:pt x="435" y="320"/>
                </a:cubicBezTo>
                <a:cubicBezTo>
                  <a:pt x="435" y="320"/>
                  <a:pt x="435" y="321"/>
                  <a:pt x="435" y="320"/>
                </a:cubicBezTo>
                <a:cubicBezTo>
                  <a:pt x="435" y="320"/>
                  <a:pt x="435" y="320"/>
                  <a:pt x="435" y="320"/>
                </a:cubicBezTo>
                <a:cubicBezTo>
                  <a:pt x="434" y="320"/>
                  <a:pt x="434" y="320"/>
                  <a:pt x="434" y="320"/>
                </a:cubicBezTo>
                <a:cubicBezTo>
                  <a:pt x="434" y="320"/>
                  <a:pt x="434" y="321"/>
                  <a:pt x="434" y="321"/>
                </a:cubicBezTo>
                <a:cubicBezTo>
                  <a:pt x="434" y="321"/>
                  <a:pt x="434" y="321"/>
                  <a:pt x="434" y="322"/>
                </a:cubicBezTo>
                <a:cubicBezTo>
                  <a:pt x="434" y="322"/>
                  <a:pt x="434" y="322"/>
                  <a:pt x="434" y="322"/>
                </a:cubicBezTo>
                <a:cubicBezTo>
                  <a:pt x="433" y="322"/>
                  <a:pt x="433" y="322"/>
                  <a:pt x="433" y="323"/>
                </a:cubicBezTo>
                <a:cubicBezTo>
                  <a:pt x="433" y="323"/>
                  <a:pt x="433" y="323"/>
                  <a:pt x="433" y="323"/>
                </a:cubicBezTo>
                <a:cubicBezTo>
                  <a:pt x="434" y="323"/>
                  <a:pt x="434" y="323"/>
                  <a:pt x="434" y="324"/>
                </a:cubicBezTo>
                <a:cubicBezTo>
                  <a:pt x="434" y="324"/>
                  <a:pt x="434" y="324"/>
                  <a:pt x="434" y="324"/>
                </a:cubicBezTo>
                <a:cubicBezTo>
                  <a:pt x="434" y="324"/>
                  <a:pt x="434" y="324"/>
                  <a:pt x="435" y="323"/>
                </a:cubicBezTo>
                <a:cubicBezTo>
                  <a:pt x="435" y="323"/>
                  <a:pt x="434" y="323"/>
                  <a:pt x="434" y="322"/>
                </a:cubicBezTo>
                <a:cubicBezTo>
                  <a:pt x="434" y="322"/>
                  <a:pt x="435" y="322"/>
                  <a:pt x="435" y="322"/>
                </a:cubicBezTo>
                <a:cubicBezTo>
                  <a:pt x="435" y="322"/>
                  <a:pt x="435" y="322"/>
                  <a:pt x="435" y="322"/>
                </a:cubicBezTo>
                <a:cubicBezTo>
                  <a:pt x="435" y="322"/>
                  <a:pt x="435" y="322"/>
                  <a:pt x="434" y="322"/>
                </a:cubicBezTo>
                <a:cubicBezTo>
                  <a:pt x="434" y="321"/>
                  <a:pt x="435" y="321"/>
                  <a:pt x="435" y="321"/>
                </a:cubicBezTo>
                <a:cubicBezTo>
                  <a:pt x="435" y="321"/>
                  <a:pt x="435" y="321"/>
                  <a:pt x="435" y="321"/>
                </a:cubicBezTo>
                <a:cubicBezTo>
                  <a:pt x="435" y="322"/>
                  <a:pt x="436" y="322"/>
                  <a:pt x="436" y="322"/>
                </a:cubicBezTo>
                <a:cubicBezTo>
                  <a:pt x="436" y="322"/>
                  <a:pt x="436" y="322"/>
                  <a:pt x="436" y="322"/>
                </a:cubicBezTo>
                <a:cubicBezTo>
                  <a:pt x="436" y="323"/>
                  <a:pt x="436" y="323"/>
                  <a:pt x="436" y="323"/>
                </a:cubicBezTo>
                <a:cubicBezTo>
                  <a:pt x="436" y="324"/>
                  <a:pt x="436" y="324"/>
                  <a:pt x="437" y="325"/>
                </a:cubicBezTo>
                <a:cubicBezTo>
                  <a:pt x="437" y="325"/>
                  <a:pt x="437" y="325"/>
                  <a:pt x="437" y="325"/>
                </a:cubicBezTo>
                <a:cubicBezTo>
                  <a:pt x="437" y="325"/>
                  <a:pt x="437" y="326"/>
                  <a:pt x="436" y="326"/>
                </a:cubicBezTo>
                <a:cubicBezTo>
                  <a:pt x="436" y="327"/>
                  <a:pt x="436" y="328"/>
                  <a:pt x="436" y="329"/>
                </a:cubicBezTo>
                <a:cubicBezTo>
                  <a:pt x="436" y="329"/>
                  <a:pt x="436" y="330"/>
                  <a:pt x="436" y="331"/>
                </a:cubicBezTo>
                <a:cubicBezTo>
                  <a:pt x="436" y="331"/>
                  <a:pt x="436" y="332"/>
                  <a:pt x="436" y="332"/>
                </a:cubicBezTo>
                <a:cubicBezTo>
                  <a:pt x="436" y="332"/>
                  <a:pt x="436" y="332"/>
                  <a:pt x="436" y="332"/>
                </a:cubicBezTo>
                <a:cubicBezTo>
                  <a:pt x="435" y="332"/>
                  <a:pt x="435" y="333"/>
                  <a:pt x="435" y="333"/>
                </a:cubicBezTo>
                <a:cubicBezTo>
                  <a:pt x="435" y="333"/>
                  <a:pt x="435" y="333"/>
                  <a:pt x="435" y="333"/>
                </a:cubicBezTo>
                <a:cubicBezTo>
                  <a:pt x="435" y="333"/>
                  <a:pt x="435" y="333"/>
                  <a:pt x="435" y="333"/>
                </a:cubicBezTo>
                <a:cubicBezTo>
                  <a:pt x="434" y="333"/>
                  <a:pt x="434" y="334"/>
                  <a:pt x="434" y="334"/>
                </a:cubicBezTo>
                <a:cubicBezTo>
                  <a:pt x="434" y="334"/>
                  <a:pt x="433" y="334"/>
                  <a:pt x="433" y="334"/>
                </a:cubicBezTo>
                <a:cubicBezTo>
                  <a:pt x="433" y="334"/>
                  <a:pt x="433" y="333"/>
                  <a:pt x="433" y="334"/>
                </a:cubicBezTo>
                <a:cubicBezTo>
                  <a:pt x="433" y="334"/>
                  <a:pt x="433" y="334"/>
                  <a:pt x="432" y="334"/>
                </a:cubicBezTo>
                <a:cubicBezTo>
                  <a:pt x="432" y="334"/>
                  <a:pt x="432" y="334"/>
                  <a:pt x="432" y="334"/>
                </a:cubicBezTo>
                <a:cubicBezTo>
                  <a:pt x="432" y="334"/>
                  <a:pt x="432" y="334"/>
                  <a:pt x="432" y="333"/>
                </a:cubicBezTo>
                <a:cubicBezTo>
                  <a:pt x="432" y="333"/>
                  <a:pt x="432" y="333"/>
                  <a:pt x="432" y="333"/>
                </a:cubicBezTo>
                <a:cubicBezTo>
                  <a:pt x="432" y="333"/>
                  <a:pt x="432" y="333"/>
                  <a:pt x="432" y="333"/>
                </a:cubicBezTo>
                <a:cubicBezTo>
                  <a:pt x="433" y="333"/>
                  <a:pt x="433" y="333"/>
                  <a:pt x="433" y="332"/>
                </a:cubicBezTo>
                <a:cubicBezTo>
                  <a:pt x="433" y="332"/>
                  <a:pt x="433" y="332"/>
                  <a:pt x="432" y="332"/>
                </a:cubicBezTo>
                <a:cubicBezTo>
                  <a:pt x="432" y="331"/>
                  <a:pt x="432" y="331"/>
                  <a:pt x="432" y="331"/>
                </a:cubicBezTo>
                <a:cubicBezTo>
                  <a:pt x="432" y="331"/>
                  <a:pt x="432" y="331"/>
                  <a:pt x="432" y="331"/>
                </a:cubicBezTo>
                <a:cubicBezTo>
                  <a:pt x="432" y="331"/>
                  <a:pt x="433" y="331"/>
                  <a:pt x="433" y="331"/>
                </a:cubicBezTo>
                <a:cubicBezTo>
                  <a:pt x="433" y="331"/>
                  <a:pt x="433" y="332"/>
                  <a:pt x="433" y="332"/>
                </a:cubicBezTo>
                <a:cubicBezTo>
                  <a:pt x="433" y="332"/>
                  <a:pt x="433" y="332"/>
                  <a:pt x="433" y="332"/>
                </a:cubicBezTo>
                <a:cubicBezTo>
                  <a:pt x="433" y="333"/>
                  <a:pt x="433" y="333"/>
                  <a:pt x="433" y="333"/>
                </a:cubicBezTo>
                <a:cubicBezTo>
                  <a:pt x="434" y="333"/>
                  <a:pt x="434" y="333"/>
                  <a:pt x="434" y="333"/>
                </a:cubicBezTo>
                <a:cubicBezTo>
                  <a:pt x="434" y="333"/>
                  <a:pt x="434" y="333"/>
                  <a:pt x="434" y="332"/>
                </a:cubicBezTo>
                <a:cubicBezTo>
                  <a:pt x="433" y="332"/>
                  <a:pt x="434" y="332"/>
                  <a:pt x="434" y="332"/>
                </a:cubicBezTo>
                <a:cubicBezTo>
                  <a:pt x="434" y="332"/>
                  <a:pt x="434" y="332"/>
                  <a:pt x="434" y="332"/>
                </a:cubicBezTo>
                <a:cubicBezTo>
                  <a:pt x="434" y="332"/>
                  <a:pt x="434" y="332"/>
                  <a:pt x="434" y="332"/>
                </a:cubicBezTo>
                <a:cubicBezTo>
                  <a:pt x="434" y="332"/>
                  <a:pt x="434" y="332"/>
                  <a:pt x="434" y="332"/>
                </a:cubicBezTo>
                <a:cubicBezTo>
                  <a:pt x="435" y="332"/>
                  <a:pt x="435" y="332"/>
                  <a:pt x="435" y="332"/>
                </a:cubicBezTo>
                <a:cubicBezTo>
                  <a:pt x="435" y="331"/>
                  <a:pt x="435" y="331"/>
                  <a:pt x="435" y="331"/>
                </a:cubicBezTo>
                <a:cubicBezTo>
                  <a:pt x="435" y="331"/>
                  <a:pt x="435" y="331"/>
                  <a:pt x="435" y="331"/>
                </a:cubicBezTo>
                <a:cubicBezTo>
                  <a:pt x="435" y="331"/>
                  <a:pt x="436" y="331"/>
                  <a:pt x="436" y="331"/>
                </a:cubicBezTo>
                <a:cubicBezTo>
                  <a:pt x="436" y="331"/>
                  <a:pt x="436" y="330"/>
                  <a:pt x="436" y="330"/>
                </a:cubicBezTo>
                <a:cubicBezTo>
                  <a:pt x="435" y="330"/>
                  <a:pt x="435" y="330"/>
                  <a:pt x="435" y="330"/>
                </a:cubicBezTo>
                <a:cubicBezTo>
                  <a:pt x="435" y="330"/>
                  <a:pt x="435" y="330"/>
                  <a:pt x="435" y="329"/>
                </a:cubicBezTo>
                <a:cubicBezTo>
                  <a:pt x="435" y="329"/>
                  <a:pt x="435" y="329"/>
                  <a:pt x="435" y="329"/>
                </a:cubicBezTo>
                <a:cubicBezTo>
                  <a:pt x="435" y="329"/>
                  <a:pt x="435" y="329"/>
                  <a:pt x="435" y="328"/>
                </a:cubicBezTo>
                <a:cubicBezTo>
                  <a:pt x="435" y="328"/>
                  <a:pt x="435" y="328"/>
                  <a:pt x="435" y="328"/>
                </a:cubicBezTo>
                <a:cubicBezTo>
                  <a:pt x="435" y="328"/>
                  <a:pt x="435" y="328"/>
                  <a:pt x="435" y="328"/>
                </a:cubicBezTo>
                <a:cubicBezTo>
                  <a:pt x="435" y="328"/>
                  <a:pt x="435" y="327"/>
                  <a:pt x="435" y="327"/>
                </a:cubicBezTo>
                <a:cubicBezTo>
                  <a:pt x="435" y="327"/>
                  <a:pt x="435" y="327"/>
                  <a:pt x="435" y="327"/>
                </a:cubicBezTo>
                <a:cubicBezTo>
                  <a:pt x="435" y="326"/>
                  <a:pt x="435" y="326"/>
                  <a:pt x="435" y="326"/>
                </a:cubicBezTo>
                <a:cubicBezTo>
                  <a:pt x="435" y="326"/>
                  <a:pt x="435" y="326"/>
                  <a:pt x="435" y="326"/>
                </a:cubicBezTo>
                <a:cubicBezTo>
                  <a:pt x="435" y="326"/>
                  <a:pt x="435" y="326"/>
                  <a:pt x="435" y="326"/>
                </a:cubicBezTo>
                <a:cubicBezTo>
                  <a:pt x="434" y="327"/>
                  <a:pt x="434" y="327"/>
                  <a:pt x="434" y="327"/>
                </a:cubicBezTo>
                <a:cubicBezTo>
                  <a:pt x="434" y="328"/>
                  <a:pt x="434" y="328"/>
                  <a:pt x="434" y="328"/>
                </a:cubicBezTo>
                <a:cubicBezTo>
                  <a:pt x="434" y="328"/>
                  <a:pt x="434" y="328"/>
                  <a:pt x="433" y="328"/>
                </a:cubicBezTo>
                <a:cubicBezTo>
                  <a:pt x="433" y="328"/>
                  <a:pt x="433" y="328"/>
                  <a:pt x="433" y="328"/>
                </a:cubicBezTo>
                <a:cubicBezTo>
                  <a:pt x="433" y="328"/>
                  <a:pt x="433" y="328"/>
                  <a:pt x="433" y="328"/>
                </a:cubicBezTo>
                <a:cubicBezTo>
                  <a:pt x="433" y="328"/>
                  <a:pt x="433" y="329"/>
                  <a:pt x="433" y="329"/>
                </a:cubicBezTo>
                <a:cubicBezTo>
                  <a:pt x="433" y="329"/>
                  <a:pt x="433" y="329"/>
                  <a:pt x="433" y="329"/>
                </a:cubicBezTo>
                <a:cubicBezTo>
                  <a:pt x="433" y="329"/>
                  <a:pt x="432" y="329"/>
                  <a:pt x="432" y="329"/>
                </a:cubicBezTo>
                <a:cubicBezTo>
                  <a:pt x="432" y="330"/>
                  <a:pt x="432" y="330"/>
                  <a:pt x="432" y="330"/>
                </a:cubicBezTo>
                <a:cubicBezTo>
                  <a:pt x="432" y="330"/>
                  <a:pt x="432" y="329"/>
                  <a:pt x="432" y="329"/>
                </a:cubicBezTo>
                <a:cubicBezTo>
                  <a:pt x="432" y="329"/>
                  <a:pt x="432" y="329"/>
                  <a:pt x="432" y="329"/>
                </a:cubicBezTo>
                <a:cubicBezTo>
                  <a:pt x="432" y="329"/>
                  <a:pt x="432" y="328"/>
                  <a:pt x="433" y="328"/>
                </a:cubicBezTo>
                <a:cubicBezTo>
                  <a:pt x="433" y="328"/>
                  <a:pt x="433" y="328"/>
                  <a:pt x="433" y="328"/>
                </a:cubicBezTo>
                <a:cubicBezTo>
                  <a:pt x="434" y="327"/>
                  <a:pt x="434" y="327"/>
                  <a:pt x="434" y="327"/>
                </a:cubicBezTo>
                <a:cubicBezTo>
                  <a:pt x="434" y="326"/>
                  <a:pt x="434" y="326"/>
                  <a:pt x="434" y="326"/>
                </a:cubicBezTo>
                <a:cubicBezTo>
                  <a:pt x="434" y="326"/>
                  <a:pt x="434" y="325"/>
                  <a:pt x="434" y="325"/>
                </a:cubicBezTo>
                <a:cubicBezTo>
                  <a:pt x="434" y="325"/>
                  <a:pt x="433" y="324"/>
                  <a:pt x="433" y="324"/>
                </a:cubicBezTo>
                <a:cubicBezTo>
                  <a:pt x="433" y="323"/>
                  <a:pt x="433" y="324"/>
                  <a:pt x="433" y="324"/>
                </a:cubicBezTo>
                <a:cubicBezTo>
                  <a:pt x="433" y="325"/>
                  <a:pt x="432" y="325"/>
                  <a:pt x="432" y="325"/>
                </a:cubicBezTo>
                <a:cubicBezTo>
                  <a:pt x="432" y="324"/>
                  <a:pt x="432" y="324"/>
                  <a:pt x="431" y="324"/>
                </a:cubicBezTo>
                <a:cubicBezTo>
                  <a:pt x="431" y="324"/>
                  <a:pt x="431" y="324"/>
                  <a:pt x="430" y="324"/>
                </a:cubicBezTo>
                <a:cubicBezTo>
                  <a:pt x="430" y="324"/>
                  <a:pt x="429" y="324"/>
                  <a:pt x="429" y="324"/>
                </a:cubicBezTo>
                <a:cubicBezTo>
                  <a:pt x="428" y="324"/>
                  <a:pt x="428" y="324"/>
                  <a:pt x="427" y="324"/>
                </a:cubicBezTo>
                <a:cubicBezTo>
                  <a:pt x="427" y="324"/>
                  <a:pt x="425" y="324"/>
                  <a:pt x="425" y="324"/>
                </a:cubicBezTo>
                <a:cubicBezTo>
                  <a:pt x="425" y="323"/>
                  <a:pt x="423" y="322"/>
                  <a:pt x="422" y="322"/>
                </a:cubicBezTo>
                <a:cubicBezTo>
                  <a:pt x="422" y="322"/>
                  <a:pt x="421" y="321"/>
                  <a:pt x="421" y="322"/>
                </a:cubicBezTo>
                <a:cubicBezTo>
                  <a:pt x="420" y="322"/>
                  <a:pt x="420" y="323"/>
                  <a:pt x="420" y="324"/>
                </a:cubicBezTo>
                <a:cubicBezTo>
                  <a:pt x="420" y="324"/>
                  <a:pt x="421" y="326"/>
                  <a:pt x="421" y="326"/>
                </a:cubicBezTo>
                <a:cubicBezTo>
                  <a:pt x="421" y="326"/>
                  <a:pt x="422" y="327"/>
                  <a:pt x="422" y="328"/>
                </a:cubicBezTo>
                <a:cubicBezTo>
                  <a:pt x="423" y="328"/>
                  <a:pt x="423" y="329"/>
                  <a:pt x="423" y="329"/>
                </a:cubicBezTo>
                <a:cubicBezTo>
                  <a:pt x="423" y="329"/>
                  <a:pt x="423" y="330"/>
                  <a:pt x="423" y="331"/>
                </a:cubicBezTo>
                <a:cubicBezTo>
                  <a:pt x="423" y="331"/>
                  <a:pt x="423" y="332"/>
                  <a:pt x="423" y="332"/>
                </a:cubicBezTo>
                <a:cubicBezTo>
                  <a:pt x="423" y="332"/>
                  <a:pt x="424" y="333"/>
                  <a:pt x="424" y="333"/>
                </a:cubicBezTo>
                <a:cubicBezTo>
                  <a:pt x="424" y="334"/>
                  <a:pt x="424" y="335"/>
                  <a:pt x="424" y="335"/>
                </a:cubicBezTo>
                <a:cubicBezTo>
                  <a:pt x="424" y="335"/>
                  <a:pt x="424" y="335"/>
                  <a:pt x="424" y="335"/>
                </a:cubicBezTo>
                <a:cubicBezTo>
                  <a:pt x="425" y="335"/>
                  <a:pt x="424" y="335"/>
                  <a:pt x="424" y="335"/>
                </a:cubicBezTo>
                <a:cubicBezTo>
                  <a:pt x="424" y="334"/>
                  <a:pt x="425" y="334"/>
                  <a:pt x="425" y="334"/>
                </a:cubicBezTo>
                <a:cubicBezTo>
                  <a:pt x="425" y="334"/>
                  <a:pt x="425" y="335"/>
                  <a:pt x="425" y="335"/>
                </a:cubicBezTo>
                <a:cubicBezTo>
                  <a:pt x="425" y="335"/>
                  <a:pt x="425" y="335"/>
                  <a:pt x="425" y="335"/>
                </a:cubicBezTo>
                <a:cubicBezTo>
                  <a:pt x="425" y="335"/>
                  <a:pt x="426" y="335"/>
                  <a:pt x="426" y="335"/>
                </a:cubicBezTo>
                <a:cubicBezTo>
                  <a:pt x="426" y="336"/>
                  <a:pt x="426" y="336"/>
                  <a:pt x="425" y="336"/>
                </a:cubicBezTo>
                <a:cubicBezTo>
                  <a:pt x="425" y="336"/>
                  <a:pt x="425" y="336"/>
                  <a:pt x="425" y="336"/>
                </a:cubicBezTo>
                <a:cubicBezTo>
                  <a:pt x="424" y="336"/>
                  <a:pt x="425" y="337"/>
                  <a:pt x="424" y="337"/>
                </a:cubicBezTo>
                <a:cubicBezTo>
                  <a:pt x="424" y="338"/>
                  <a:pt x="425" y="338"/>
                  <a:pt x="425" y="338"/>
                </a:cubicBezTo>
                <a:cubicBezTo>
                  <a:pt x="425" y="338"/>
                  <a:pt x="426" y="338"/>
                  <a:pt x="426" y="337"/>
                </a:cubicBezTo>
                <a:cubicBezTo>
                  <a:pt x="426" y="337"/>
                  <a:pt x="426" y="338"/>
                  <a:pt x="426" y="338"/>
                </a:cubicBezTo>
                <a:cubicBezTo>
                  <a:pt x="426" y="338"/>
                  <a:pt x="426" y="338"/>
                  <a:pt x="425" y="339"/>
                </a:cubicBezTo>
                <a:cubicBezTo>
                  <a:pt x="425" y="339"/>
                  <a:pt x="426" y="339"/>
                  <a:pt x="426" y="339"/>
                </a:cubicBezTo>
                <a:cubicBezTo>
                  <a:pt x="426" y="339"/>
                  <a:pt x="426" y="340"/>
                  <a:pt x="426" y="340"/>
                </a:cubicBezTo>
                <a:cubicBezTo>
                  <a:pt x="426" y="341"/>
                  <a:pt x="425" y="341"/>
                  <a:pt x="425" y="341"/>
                </a:cubicBezTo>
                <a:cubicBezTo>
                  <a:pt x="425" y="341"/>
                  <a:pt x="425" y="340"/>
                  <a:pt x="425" y="340"/>
                </a:cubicBezTo>
                <a:cubicBezTo>
                  <a:pt x="425" y="340"/>
                  <a:pt x="425" y="339"/>
                  <a:pt x="425" y="339"/>
                </a:cubicBezTo>
                <a:cubicBezTo>
                  <a:pt x="425" y="339"/>
                  <a:pt x="425" y="339"/>
                  <a:pt x="425" y="340"/>
                </a:cubicBezTo>
                <a:cubicBezTo>
                  <a:pt x="425" y="340"/>
                  <a:pt x="425" y="340"/>
                  <a:pt x="425" y="341"/>
                </a:cubicBezTo>
                <a:cubicBezTo>
                  <a:pt x="425" y="342"/>
                  <a:pt x="425" y="342"/>
                  <a:pt x="425" y="342"/>
                </a:cubicBezTo>
                <a:cubicBezTo>
                  <a:pt x="425" y="342"/>
                  <a:pt x="426" y="342"/>
                  <a:pt x="427" y="342"/>
                </a:cubicBezTo>
                <a:cubicBezTo>
                  <a:pt x="427" y="342"/>
                  <a:pt x="427" y="342"/>
                  <a:pt x="428" y="342"/>
                </a:cubicBezTo>
                <a:cubicBezTo>
                  <a:pt x="428" y="342"/>
                  <a:pt x="429" y="343"/>
                  <a:pt x="430" y="343"/>
                </a:cubicBezTo>
                <a:cubicBezTo>
                  <a:pt x="430" y="343"/>
                  <a:pt x="430" y="343"/>
                  <a:pt x="430" y="344"/>
                </a:cubicBezTo>
                <a:cubicBezTo>
                  <a:pt x="429" y="344"/>
                  <a:pt x="429" y="343"/>
                  <a:pt x="428" y="343"/>
                </a:cubicBezTo>
                <a:cubicBezTo>
                  <a:pt x="428" y="343"/>
                  <a:pt x="428" y="343"/>
                  <a:pt x="427" y="343"/>
                </a:cubicBezTo>
                <a:cubicBezTo>
                  <a:pt x="427" y="343"/>
                  <a:pt x="426" y="343"/>
                  <a:pt x="426" y="343"/>
                </a:cubicBezTo>
                <a:cubicBezTo>
                  <a:pt x="425" y="343"/>
                  <a:pt x="425" y="343"/>
                  <a:pt x="425" y="343"/>
                </a:cubicBezTo>
                <a:cubicBezTo>
                  <a:pt x="425" y="344"/>
                  <a:pt x="425" y="344"/>
                  <a:pt x="425" y="344"/>
                </a:cubicBezTo>
                <a:cubicBezTo>
                  <a:pt x="425" y="345"/>
                  <a:pt x="425" y="345"/>
                  <a:pt x="425" y="345"/>
                </a:cubicBezTo>
                <a:cubicBezTo>
                  <a:pt x="425" y="346"/>
                  <a:pt x="425" y="346"/>
                  <a:pt x="425" y="346"/>
                </a:cubicBezTo>
                <a:cubicBezTo>
                  <a:pt x="425" y="346"/>
                  <a:pt x="426" y="347"/>
                  <a:pt x="426" y="347"/>
                </a:cubicBezTo>
                <a:cubicBezTo>
                  <a:pt x="425" y="348"/>
                  <a:pt x="426" y="349"/>
                  <a:pt x="426" y="349"/>
                </a:cubicBezTo>
                <a:cubicBezTo>
                  <a:pt x="426" y="349"/>
                  <a:pt x="425" y="350"/>
                  <a:pt x="425" y="351"/>
                </a:cubicBezTo>
                <a:cubicBezTo>
                  <a:pt x="425" y="351"/>
                  <a:pt x="425" y="352"/>
                  <a:pt x="425" y="352"/>
                </a:cubicBezTo>
                <a:cubicBezTo>
                  <a:pt x="425" y="353"/>
                  <a:pt x="425" y="354"/>
                  <a:pt x="425" y="355"/>
                </a:cubicBezTo>
                <a:cubicBezTo>
                  <a:pt x="425" y="356"/>
                  <a:pt x="425" y="356"/>
                  <a:pt x="425" y="356"/>
                </a:cubicBezTo>
                <a:cubicBezTo>
                  <a:pt x="425" y="357"/>
                  <a:pt x="425" y="357"/>
                  <a:pt x="425" y="358"/>
                </a:cubicBezTo>
                <a:cubicBezTo>
                  <a:pt x="425" y="358"/>
                  <a:pt x="425" y="359"/>
                  <a:pt x="425" y="360"/>
                </a:cubicBezTo>
                <a:cubicBezTo>
                  <a:pt x="425" y="360"/>
                  <a:pt x="424" y="360"/>
                  <a:pt x="424" y="361"/>
                </a:cubicBezTo>
                <a:cubicBezTo>
                  <a:pt x="424" y="361"/>
                  <a:pt x="424" y="362"/>
                  <a:pt x="424" y="362"/>
                </a:cubicBezTo>
                <a:cubicBezTo>
                  <a:pt x="424" y="362"/>
                  <a:pt x="424" y="364"/>
                  <a:pt x="424" y="364"/>
                </a:cubicBezTo>
                <a:cubicBezTo>
                  <a:pt x="424" y="364"/>
                  <a:pt x="424" y="365"/>
                  <a:pt x="424" y="365"/>
                </a:cubicBezTo>
                <a:cubicBezTo>
                  <a:pt x="424" y="366"/>
                  <a:pt x="424" y="366"/>
                  <a:pt x="424" y="366"/>
                </a:cubicBezTo>
                <a:cubicBezTo>
                  <a:pt x="424" y="366"/>
                  <a:pt x="424" y="367"/>
                  <a:pt x="424" y="367"/>
                </a:cubicBezTo>
                <a:cubicBezTo>
                  <a:pt x="424" y="367"/>
                  <a:pt x="424" y="367"/>
                  <a:pt x="424" y="368"/>
                </a:cubicBezTo>
                <a:cubicBezTo>
                  <a:pt x="424" y="368"/>
                  <a:pt x="423" y="368"/>
                  <a:pt x="423" y="369"/>
                </a:cubicBezTo>
                <a:cubicBezTo>
                  <a:pt x="423" y="369"/>
                  <a:pt x="423" y="369"/>
                  <a:pt x="423" y="370"/>
                </a:cubicBezTo>
                <a:cubicBezTo>
                  <a:pt x="422" y="370"/>
                  <a:pt x="423" y="370"/>
                  <a:pt x="423" y="371"/>
                </a:cubicBezTo>
                <a:cubicBezTo>
                  <a:pt x="422" y="371"/>
                  <a:pt x="422" y="372"/>
                  <a:pt x="422" y="372"/>
                </a:cubicBezTo>
                <a:cubicBezTo>
                  <a:pt x="422" y="372"/>
                  <a:pt x="422" y="373"/>
                  <a:pt x="422" y="373"/>
                </a:cubicBezTo>
                <a:cubicBezTo>
                  <a:pt x="422" y="374"/>
                  <a:pt x="421" y="374"/>
                  <a:pt x="421" y="375"/>
                </a:cubicBezTo>
                <a:cubicBezTo>
                  <a:pt x="421" y="375"/>
                  <a:pt x="422" y="376"/>
                  <a:pt x="422" y="376"/>
                </a:cubicBezTo>
                <a:cubicBezTo>
                  <a:pt x="423" y="376"/>
                  <a:pt x="422" y="377"/>
                  <a:pt x="422" y="377"/>
                </a:cubicBezTo>
                <a:cubicBezTo>
                  <a:pt x="422" y="377"/>
                  <a:pt x="422" y="377"/>
                  <a:pt x="422" y="378"/>
                </a:cubicBezTo>
                <a:cubicBezTo>
                  <a:pt x="422" y="378"/>
                  <a:pt x="422" y="379"/>
                  <a:pt x="422" y="380"/>
                </a:cubicBezTo>
                <a:cubicBezTo>
                  <a:pt x="422" y="381"/>
                  <a:pt x="423" y="381"/>
                  <a:pt x="423" y="381"/>
                </a:cubicBezTo>
                <a:cubicBezTo>
                  <a:pt x="424" y="382"/>
                  <a:pt x="424" y="383"/>
                  <a:pt x="424" y="383"/>
                </a:cubicBezTo>
                <a:cubicBezTo>
                  <a:pt x="424" y="383"/>
                  <a:pt x="423" y="384"/>
                  <a:pt x="423" y="384"/>
                </a:cubicBezTo>
                <a:cubicBezTo>
                  <a:pt x="423" y="384"/>
                  <a:pt x="424" y="384"/>
                  <a:pt x="424" y="385"/>
                </a:cubicBezTo>
                <a:cubicBezTo>
                  <a:pt x="424" y="385"/>
                  <a:pt x="424" y="386"/>
                  <a:pt x="424" y="386"/>
                </a:cubicBezTo>
                <a:cubicBezTo>
                  <a:pt x="425" y="387"/>
                  <a:pt x="425" y="388"/>
                  <a:pt x="425" y="388"/>
                </a:cubicBezTo>
                <a:cubicBezTo>
                  <a:pt x="425" y="389"/>
                  <a:pt x="424" y="389"/>
                  <a:pt x="424" y="389"/>
                </a:cubicBezTo>
                <a:cubicBezTo>
                  <a:pt x="424" y="390"/>
                  <a:pt x="424" y="390"/>
                  <a:pt x="424" y="390"/>
                </a:cubicBezTo>
                <a:cubicBezTo>
                  <a:pt x="424" y="390"/>
                  <a:pt x="424" y="391"/>
                  <a:pt x="424" y="392"/>
                </a:cubicBezTo>
                <a:cubicBezTo>
                  <a:pt x="424" y="392"/>
                  <a:pt x="423" y="393"/>
                  <a:pt x="423" y="394"/>
                </a:cubicBezTo>
                <a:cubicBezTo>
                  <a:pt x="423" y="394"/>
                  <a:pt x="422" y="395"/>
                  <a:pt x="422" y="395"/>
                </a:cubicBezTo>
                <a:cubicBezTo>
                  <a:pt x="422" y="396"/>
                  <a:pt x="422" y="396"/>
                  <a:pt x="423" y="397"/>
                </a:cubicBezTo>
                <a:cubicBezTo>
                  <a:pt x="423" y="397"/>
                  <a:pt x="423" y="397"/>
                  <a:pt x="423" y="397"/>
                </a:cubicBezTo>
                <a:cubicBezTo>
                  <a:pt x="423" y="398"/>
                  <a:pt x="423" y="398"/>
                  <a:pt x="424" y="398"/>
                </a:cubicBezTo>
                <a:cubicBezTo>
                  <a:pt x="424" y="398"/>
                  <a:pt x="424" y="399"/>
                  <a:pt x="425" y="399"/>
                </a:cubicBezTo>
                <a:cubicBezTo>
                  <a:pt x="425" y="399"/>
                  <a:pt x="426" y="401"/>
                  <a:pt x="426" y="402"/>
                </a:cubicBezTo>
                <a:cubicBezTo>
                  <a:pt x="427" y="402"/>
                  <a:pt x="427" y="403"/>
                  <a:pt x="427" y="403"/>
                </a:cubicBezTo>
                <a:cubicBezTo>
                  <a:pt x="427" y="404"/>
                  <a:pt x="426" y="404"/>
                  <a:pt x="426" y="404"/>
                </a:cubicBezTo>
                <a:cubicBezTo>
                  <a:pt x="426" y="405"/>
                  <a:pt x="426" y="405"/>
                  <a:pt x="426" y="406"/>
                </a:cubicBezTo>
                <a:cubicBezTo>
                  <a:pt x="426" y="406"/>
                  <a:pt x="427" y="407"/>
                  <a:pt x="427" y="407"/>
                </a:cubicBezTo>
                <a:cubicBezTo>
                  <a:pt x="427" y="407"/>
                  <a:pt x="427" y="408"/>
                  <a:pt x="427" y="408"/>
                </a:cubicBezTo>
                <a:cubicBezTo>
                  <a:pt x="427" y="409"/>
                  <a:pt x="427" y="409"/>
                  <a:pt x="427" y="409"/>
                </a:cubicBezTo>
                <a:cubicBezTo>
                  <a:pt x="427" y="410"/>
                  <a:pt x="428" y="410"/>
                  <a:pt x="428" y="410"/>
                </a:cubicBezTo>
                <a:cubicBezTo>
                  <a:pt x="428" y="410"/>
                  <a:pt x="429" y="411"/>
                  <a:pt x="429" y="411"/>
                </a:cubicBezTo>
                <a:cubicBezTo>
                  <a:pt x="429" y="412"/>
                  <a:pt x="430" y="412"/>
                  <a:pt x="430" y="412"/>
                </a:cubicBezTo>
                <a:cubicBezTo>
                  <a:pt x="430" y="412"/>
                  <a:pt x="431" y="414"/>
                  <a:pt x="431" y="414"/>
                </a:cubicBezTo>
                <a:cubicBezTo>
                  <a:pt x="431" y="414"/>
                  <a:pt x="432" y="415"/>
                  <a:pt x="432" y="415"/>
                </a:cubicBezTo>
                <a:cubicBezTo>
                  <a:pt x="432" y="415"/>
                  <a:pt x="432" y="415"/>
                  <a:pt x="432" y="416"/>
                </a:cubicBezTo>
                <a:cubicBezTo>
                  <a:pt x="432" y="416"/>
                  <a:pt x="432" y="416"/>
                  <a:pt x="432" y="417"/>
                </a:cubicBezTo>
                <a:cubicBezTo>
                  <a:pt x="432" y="417"/>
                  <a:pt x="432" y="417"/>
                  <a:pt x="433" y="417"/>
                </a:cubicBezTo>
                <a:cubicBezTo>
                  <a:pt x="433" y="417"/>
                  <a:pt x="433" y="417"/>
                  <a:pt x="434" y="418"/>
                </a:cubicBezTo>
                <a:cubicBezTo>
                  <a:pt x="434" y="418"/>
                  <a:pt x="435" y="418"/>
                  <a:pt x="435" y="418"/>
                </a:cubicBezTo>
                <a:cubicBezTo>
                  <a:pt x="435" y="418"/>
                  <a:pt x="435" y="418"/>
                  <a:pt x="435" y="418"/>
                </a:cubicBezTo>
                <a:cubicBezTo>
                  <a:pt x="435" y="418"/>
                  <a:pt x="435" y="417"/>
                  <a:pt x="435" y="417"/>
                </a:cubicBezTo>
                <a:cubicBezTo>
                  <a:pt x="435" y="416"/>
                  <a:pt x="436" y="416"/>
                  <a:pt x="436" y="416"/>
                </a:cubicBezTo>
                <a:cubicBezTo>
                  <a:pt x="436" y="416"/>
                  <a:pt x="436" y="416"/>
                  <a:pt x="436" y="417"/>
                </a:cubicBezTo>
                <a:cubicBezTo>
                  <a:pt x="436" y="417"/>
                  <a:pt x="436" y="417"/>
                  <a:pt x="436" y="417"/>
                </a:cubicBezTo>
                <a:cubicBezTo>
                  <a:pt x="436" y="418"/>
                  <a:pt x="436" y="418"/>
                  <a:pt x="436" y="418"/>
                </a:cubicBezTo>
                <a:cubicBezTo>
                  <a:pt x="436" y="419"/>
                  <a:pt x="435" y="419"/>
                  <a:pt x="435" y="419"/>
                </a:cubicBezTo>
                <a:cubicBezTo>
                  <a:pt x="435" y="419"/>
                  <a:pt x="435" y="420"/>
                  <a:pt x="435" y="420"/>
                </a:cubicBezTo>
                <a:cubicBezTo>
                  <a:pt x="435" y="420"/>
                  <a:pt x="435" y="421"/>
                  <a:pt x="435" y="421"/>
                </a:cubicBezTo>
                <a:cubicBezTo>
                  <a:pt x="435" y="421"/>
                  <a:pt x="436" y="422"/>
                  <a:pt x="436" y="422"/>
                </a:cubicBezTo>
                <a:cubicBezTo>
                  <a:pt x="436" y="422"/>
                  <a:pt x="436" y="423"/>
                  <a:pt x="436" y="423"/>
                </a:cubicBezTo>
                <a:cubicBezTo>
                  <a:pt x="436" y="424"/>
                  <a:pt x="436" y="424"/>
                  <a:pt x="436" y="424"/>
                </a:cubicBezTo>
                <a:cubicBezTo>
                  <a:pt x="437" y="425"/>
                  <a:pt x="437" y="425"/>
                  <a:pt x="437" y="425"/>
                </a:cubicBezTo>
                <a:cubicBezTo>
                  <a:pt x="438" y="426"/>
                  <a:pt x="438" y="426"/>
                  <a:pt x="439" y="426"/>
                </a:cubicBezTo>
                <a:cubicBezTo>
                  <a:pt x="440" y="426"/>
                  <a:pt x="440" y="426"/>
                  <a:pt x="440" y="427"/>
                </a:cubicBezTo>
                <a:cubicBezTo>
                  <a:pt x="440" y="427"/>
                  <a:pt x="440" y="428"/>
                  <a:pt x="440" y="428"/>
                </a:cubicBezTo>
                <a:cubicBezTo>
                  <a:pt x="439" y="428"/>
                  <a:pt x="439" y="429"/>
                  <a:pt x="439" y="429"/>
                </a:cubicBezTo>
                <a:cubicBezTo>
                  <a:pt x="439" y="430"/>
                  <a:pt x="439" y="431"/>
                  <a:pt x="439" y="431"/>
                </a:cubicBezTo>
                <a:cubicBezTo>
                  <a:pt x="439" y="431"/>
                  <a:pt x="440" y="432"/>
                  <a:pt x="440" y="432"/>
                </a:cubicBezTo>
                <a:cubicBezTo>
                  <a:pt x="440" y="432"/>
                  <a:pt x="441" y="433"/>
                  <a:pt x="441" y="433"/>
                </a:cubicBezTo>
                <a:cubicBezTo>
                  <a:pt x="441" y="433"/>
                  <a:pt x="441" y="434"/>
                  <a:pt x="442" y="434"/>
                </a:cubicBezTo>
                <a:cubicBezTo>
                  <a:pt x="442" y="434"/>
                  <a:pt x="443" y="435"/>
                  <a:pt x="443" y="435"/>
                </a:cubicBezTo>
                <a:cubicBezTo>
                  <a:pt x="443" y="436"/>
                  <a:pt x="443" y="436"/>
                  <a:pt x="443" y="437"/>
                </a:cubicBezTo>
                <a:cubicBezTo>
                  <a:pt x="443" y="437"/>
                  <a:pt x="443" y="437"/>
                  <a:pt x="444" y="437"/>
                </a:cubicBezTo>
                <a:cubicBezTo>
                  <a:pt x="445" y="437"/>
                  <a:pt x="444" y="437"/>
                  <a:pt x="445" y="438"/>
                </a:cubicBezTo>
                <a:cubicBezTo>
                  <a:pt x="445" y="438"/>
                  <a:pt x="445" y="438"/>
                  <a:pt x="445" y="438"/>
                </a:cubicBezTo>
                <a:cubicBezTo>
                  <a:pt x="446" y="439"/>
                  <a:pt x="446" y="439"/>
                  <a:pt x="446" y="439"/>
                </a:cubicBezTo>
                <a:cubicBezTo>
                  <a:pt x="446" y="439"/>
                  <a:pt x="446" y="439"/>
                  <a:pt x="446" y="440"/>
                </a:cubicBezTo>
                <a:cubicBezTo>
                  <a:pt x="446" y="440"/>
                  <a:pt x="446" y="440"/>
                  <a:pt x="446" y="440"/>
                </a:cubicBezTo>
                <a:cubicBezTo>
                  <a:pt x="446" y="440"/>
                  <a:pt x="446" y="441"/>
                  <a:pt x="447" y="441"/>
                </a:cubicBezTo>
                <a:cubicBezTo>
                  <a:pt x="447" y="441"/>
                  <a:pt x="448" y="441"/>
                  <a:pt x="448" y="441"/>
                </a:cubicBezTo>
                <a:cubicBezTo>
                  <a:pt x="448" y="441"/>
                  <a:pt x="448" y="442"/>
                  <a:pt x="448" y="442"/>
                </a:cubicBezTo>
                <a:cubicBezTo>
                  <a:pt x="448" y="442"/>
                  <a:pt x="447" y="442"/>
                  <a:pt x="447" y="443"/>
                </a:cubicBezTo>
                <a:cubicBezTo>
                  <a:pt x="447" y="443"/>
                  <a:pt x="448" y="443"/>
                  <a:pt x="448" y="443"/>
                </a:cubicBezTo>
                <a:cubicBezTo>
                  <a:pt x="448" y="444"/>
                  <a:pt x="447" y="444"/>
                  <a:pt x="448" y="444"/>
                </a:cubicBezTo>
                <a:cubicBezTo>
                  <a:pt x="448" y="444"/>
                  <a:pt x="448" y="445"/>
                  <a:pt x="448" y="445"/>
                </a:cubicBezTo>
                <a:cubicBezTo>
                  <a:pt x="448" y="445"/>
                  <a:pt x="447" y="445"/>
                  <a:pt x="447" y="445"/>
                </a:cubicBezTo>
                <a:cubicBezTo>
                  <a:pt x="447" y="446"/>
                  <a:pt x="448" y="446"/>
                  <a:pt x="448" y="446"/>
                </a:cubicBezTo>
                <a:cubicBezTo>
                  <a:pt x="448" y="446"/>
                  <a:pt x="448" y="446"/>
                  <a:pt x="448" y="446"/>
                </a:cubicBezTo>
                <a:cubicBezTo>
                  <a:pt x="449" y="446"/>
                  <a:pt x="450" y="446"/>
                  <a:pt x="450" y="446"/>
                </a:cubicBezTo>
                <a:cubicBezTo>
                  <a:pt x="450" y="446"/>
                  <a:pt x="453" y="447"/>
                  <a:pt x="454" y="447"/>
                </a:cubicBezTo>
                <a:cubicBezTo>
                  <a:pt x="454" y="447"/>
                  <a:pt x="455" y="447"/>
                  <a:pt x="455" y="447"/>
                </a:cubicBezTo>
                <a:cubicBezTo>
                  <a:pt x="456" y="447"/>
                  <a:pt x="456" y="448"/>
                  <a:pt x="456" y="448"/>
                </a:cubicBezTo>
                <a:cubicBezTo>
                  <a:pt x="457" y="448"/>
                  <a:pt x="457" y="449"/>
                  <a:pt x="458" y="449"/>
                </a:cubicBezTo>
                <a:cubicBezTo>
                  <a:pt x="458" y="449"/>
                  <a:pt x="459" y="450"/>
                  <a:pt x="459" y="450"/>
                </a:cubicBezTo>
                <a:cubicBezTo>
                  <a:pt x="460" y="450"/>
                  <a:pt x="460" y="450"/>
                  <a:pt x="460" y="450"/>
                </a:cubicBezTo>
                <a:cubicBezTo>
                  <a:pt x="460" y="450"/>
                  <a:pt x="460" y="450"/>
                  <a:pt x="461" y="450"/>
                </a:cubicBezTo>
                <a:cubicBezTo>
                  <a:pt x="461" y="450"/>
                  <a:pt x="461" y="450"/>
                  <a:pt x="461" y="450"/>
                </a:cubicBezTo>
                <a:cubicBezTo>
                  <a:pt x="462" y="450"/>
                  <a:pt x="462" y="450"/>
                  <a:pt x="462" y="451"/>
                </a:cubicBezTo>
                <a:cubicBezTo>
                  <a:pt x="462" y="451"/>
                  <a:pt x="462" y="451"/>
                  <a:pt x="463" y="451"/>
                </a:cubicBezTo>
                <a:cubicBezTo>
                  <a:pt x="463" y="452"/>
                  <a:pt x="462" y="452"/>
                  <a:pt x="463" y="452"/>
                </a:cubicBezTo>
                <a:cubicBezTo>
                  <a:pt x="463" y="453"/>
                  <a:pt x="463" y="452"/>
                  <a:pt x="464" y="452"/>
                </a:cubicBezTo>
                <a:cubicBezTo>
                  <a:pt x="464" y="452"/>
                  <a:pt x="464" y="452"/>
                  <a:pt x="464" y="452"/>
                </a:cubicBezTo>
                <a:cubicBezTo>
                  <a:pt x="464" y="452"/>
                  <a:pt x="465" y="452"/>
                  <a:pt x="465" y="453"/>
                </a:cubicBezTo>
                <a:cubicBezTo>
                  <a:pt x="465" y="453"/>
                  <a:pt x="466" y="453"/>
                  <a:pt x="466" y="454"/>
                </a:cubicBezTo>
                <a:cubicBezTo>
                  <a:pt x="467" y="454"/>
                  <a:pt x="467" y="455"/>
                  <a:pt x="468" y="455"/>
                </a:cubicBezTo>
                <a:cubicBezTo>
                  <a:pt x="468" y="456"/>
                  <a:pt x="469" y="456"/>
                  <a:pt x="469" y="457"/>
                </a:cubicBezTo>
                <a:cubicBezTo>
                  <a:pt x="470" y="457"/>
                  <a:pt x="470" y="458"/>
                  <a:pt x="470" y="458"/>
                </a:cubicBezTo>
                <a:cubicBezTo>
                  <a:pt x="470" y="458"/>
                  <a:pt x="470" y="459"/>
                  <a:pt x="470" y="459"/>
                </a:cubicBezTo>
                <a:cubicBezTo>
                  <a:pt x="470" y="459"/>
                  <a:pt x="470" y="460"/>
                  <a:pt x="470" y="460"/>
                </a:cubicBezTo>
                <a:cubicBezTo>
                  <a:pt x="470" y="460"/>
                  <a:pt x="471" y="460"/>
                  <a:pt x="471" y="461"/>
                </a:cubicBezTo>
                <a:cubicBezTo>
                  <a:pt x="471" y="461"/>
                  <a:pt x="471" y="461"/>
                  <a:pt x="471" y="461"/>
                </a:cubicBezTo>
                <a:cubicBezTo>
                  <a:pt x="471" y="461"/>
                  <a:pt x="471" y="462"/>
                  <a:pt x="471" y="462"/>
                </a:cubicBezTo>
                <a:cubicBezTo>
                  <a:pt x="487" y="460"/>
                  <a:pt x="487" y="460"/>
                  <a:pt x="487" y="460"/>
                </a:cubicBezTo>
                <a:cubicBezTo>
                  <a:pt x="486" y="462"/>
                  <a:pt x="486" y="462"/>
                  <a:pt x="486" y="462"/>
                </a:cubicBezTo>
                <a:cubicBezTo>
                  <a:pt x="511" y="471"/>
                  <a:pt x="511" y="471"/>
                  <a:pt x="511" y="471"/>
                </a:cubicBezTo>
                <a:cubicBezTo>
                  <a:pt x="531" y="471"/>
                  <a:pt x="531" y="471"/>
                  <a:pt x="531" y="471"/>
                </a:cubicBezTo>
                <a:cubicBezTo>
                  <a:pt x="531" y="468"/>
                  <a:pt x="531" y="468"/>
                  <a:pt x="531" y="468"/>
                </a:cubicBezTo>
                <a:cubicBezTo>
                  <a:pt x="543" y="468"/>
                  <a:pt x="543" y="468"/>
                  <a:pt x="543" y="468"/>
                </a:cubicBezTo>
                <a:cubicBezTo>
                  <a:pt x="545" y="470"/>
                  <a:pt x="545" y="470"/>
                  <a:pt x="545" y="470"/>
                </a:cubicBezTo>
                <a:cubicBezTo>
                  <a:pt x="546" y="471"/>
                  <a:pt x="546" y="471"/>
                  <a:pt x="546" y="471"/>
                </a:cubicBezTo>
                <a:cubicBezTo>
                  <a:pt x="550" y="475"/>
                  <a:pt x="550" y="475"/>
                  <a:pt x="550" y="475"/>
                </a:cubicBezTo>
                <a:cubicBezTo>
                  <a:pt x="552" y="476"/>
                  <a:pt x="552" y="476"/>
                  <a:pt x="552" y="476"/>
                </a:cubicBezTo>
                <a:cubicBezTo>
                  <a:pt x="554" y="480"/>
                  <a:pt x="554" y="480"/>
                  <a:pt x="554" y="480"/>
                </a:cubicBezTo>
                <a:cubicBezTo>
                  <a:pt x="555" y="483"/>
                  <a:pt x="555" y="483"/>
                  <a:pt x="555" y="483"/>
                </a:cubicBezTo>
                <a:cubicBezTo>
                  <a:pt x="557" y="485"/>
                  <a:pt x="557" y="485"/>
                  <a:pt x="557" y="485"/>
                </a:cubicBezTo>
                <a:cubicBezTo>
                  <a:pt x="557" y="486"/>
                  <a:pt x="557" y="486"/>
                  <a:pt x="557" y="486"/>
                </a:cubicBezTo>
                <a:cubicBezTo>
                  <a:pt x="559" y="487"/>
                  <a:pt x="559" y="487"/>
                  <a:pt x="559" y="487"/>
                </a:cubicBezTo>
                <a:cubicBezTo>
                  <a:pt x="561" y="487"/>
                  <a:pt x="561" y="487"/>
                  <a:pt x="561" y="487"/>
                </a:cubicBezTo>
                <a:cubicBezTo>
                  <a:pt x="564" y="489"/>
                  <a:pt x="564" y="489"/>
                  <a:pt x="564" y="489"/>
                </a:cubicBezTo>
                <a:cubicBezTo>
                  <a:pt x="565" y="489"/>
                  <a:pt x="565" y="489"/>
                  <a:pt x="565" y="489"/>
                </a:cubicBezTo>
                <a:cubicBezTo>
                  <a:pt x="566" y="488"/>
                  <a:pt x="566" y="488"/>
                  <a:pt x="566" y="488"/>
                </a:cubicBezTo>
                <a:cubicBezTo>
                  <a:pt x="566" y="487"/>
                  <a:pt x="566" y="487"/>
                  <a:pt x="566" y="487"/>
                </a:cubicBezTo>
                <a:cubicBezTo>
                  <a:pt x="567" y="486"/>
                  <a:pt x="567" y="486"/>
                  <a:pt x="567" y="486"/>
                </a:cubicBezTo>
                <a:cubicBezTo>
                  <a:pt x="567" y="486"/>
                  <a:pt x="567" y="485"/>
                  <a:pt x="567" y="485"/>
                </a:cubicBezTo>
                <a:cubicBezTo>
                  <a:pt x="567" y="485"/>
                  <a:pt x="568" y="484"/>
                  <a:pt x="568" y="484"/>
                </a:cubicBezTo>
                <a:cubicBezTo>
                  <a:pt x="570" y="484"/>
                  <a:pt x="570" y="484"/>
                  <a:pt x="570" y="484"/>
                </a:cubicBezTo>
                <a:cubicBezTo>
                  <a:pt x="570" y="482"/>
                  <a:pt x="570" y="482"/>
                  <a:pt x="570" y="482"/>
                </a:cubicBezTo>
                <a:cubicBezTo>
                  <a:pt x="572" y="483"/>
                  <a:pt x="572" y="483"/>
                  <a:pt x="572" y="483"/>
                </a:cubicBezTo>
                <a:cubicBezTo>
                  <a:pt x="576" y="483"/>
                  <a:pt x="576" y="483"/>
                  <a:pt x="576" y="483"/>
                </a:cubicBezTo>
                <a:cubicBezTo>
                  <a:pt x="577" y="484"/>
                  <a:pt x="577" y="484"/>
                  <a:pt x="577" y="484"/>
                </a:cubicBezTo>
                <a:cubicBezTo>
                  <a:pt x="577" y="485"/>
                  <a:pt x="577" y="485"/>
                  <a:pt x="577" y="485"/>
                </a:cubicBezTo>
                <a:cubicBezTo>
                  <a:pt x="577" y="485"/>
                  <a:pt x="577" y="485"/>
                  <a:pt x="577" y="485"/>
                </a:cubicBezTo>
                <a:cubicBezTo>
                  <a:pt x="579" y="486"/>
                  <a:pt x="579" y="486"/>
                  <a:pt x="579" y="486"/>
                </a:cubicBezTo>
                <a:cubicBezTo>
                  <a:pt x="581" y="488"/>
                  <a:pt x="581" y="488"/>
                  <a:pt x="581" y="488"/>
                </a:cubicBezTo>
                <a:cubicBezTo>
                  <a:pt x="581" y="490"/>
                  <a:pt x="581" y="490"/>
                  <a:pt x="581" y="490"/>
                </a:cubicBezTo>
                <a:cubicBezTo>
                  <a:pt x="581" y="490"/>
                  <a:pt x="584" y="493"/>
                  <a:pt x="584" y="493"/>
                </a:cubicBezTo>
                <a:cubicBezTo>
                  <a:pt x="584" y="493"/>
                  <a:pt x="584" y="495"/>
                  <a:pt x="584" y="495"/>
                </a:cubicBezTo>
                <a:cubicBezTo>
                  <a:pt x="584" y="495"/>
                  <a:pt x="586" y="497"/>
                  <a:pt x="586" y="497"/>
                </a:cubicBezTo>
                <a:cubicBezTo>
                  <a:pt x="586" y="497"/>
                  <a:pt x="587" y="499"/>
                  <a:pt x="587" y="499"/>
                </a:cubicBezTo>
                <a:cubicBezTo>
                  <a:pt x="589" y="500"/>
                  <a:pt x="589" y="500"/>
                  <a:pt x="589" y="500"/>
                </a:cubicBezTo>
                <a:cubicBezTo>
                  <a:pt x="589" y="501"/>
                  <a:pt x="589" y="501"/>
                  <a:pt x="589" y="501"/>
                </a:cubicBezTo>
                <a:cubicBezTo>
                  <a:pt x="589" y="501"/>
                  <a:pt x="589" y="502"/>
                  <a:pt x="589" y="502"/>
                </a:cubicBezTo>
                <a:cubicBezTo>
                  <a:pt x="589" y="502"/>
                  <a:pt x="589" y="502"/>
                  <a:pt x="589" y="502"/>
                </a:cubicBezTo>
                <a:cubicBezTo>
                  <a:pt x="589" y="503"/>
                  <a:pt x="590" y="503"/>
                  <a:pt x="590" y="503"/>
                </a:cubicBezTo>
                <a:cubicBezTo>
                  <a:pt x="590" y="504"/>
                  <a:pt x="590" y="504"/>
                  <a:pt x="590" y="504"/>
                </a:cubicBezTo>
                <a:cubicBezTo>
                  <a:pt x="591" y="506"/>
                  <a:pt x="591" y="506"/>
                  <a:pt x="591" y="506"/>
                </a:cubicBezTo>
                <a:cubicBezTo>
                  <a:pt x="591" y="508"/>
                  <a:pt x="591" y="508"/>
                  <a:pt x="591" y="508"/>
                </a:cubicBezTo>
                <a:cubicBezTo>
                  <a:pt x="592" y="509"/>
                  <a:pt x="592" y="509"/>
                  <a:pt x="592" y="509"/>
                </a:cubicBezTo>
                <a:cubicBezTo>
                  <a:pt x="593" y="509"/>
                  <a:pt x="593" y="509"/>
                  <a:pt x="593" y="509"/>
                </a:cubicBezTo>
                <a:cubicBezTo>
                  <a:pt x="595" y="510"/>
                  <a:pt x="595" y="510"/>
                  <a:pt x="595" y="510"/>
                </a:cubicBezTo>
                <a:cubicBezTo>
                  <a:pt x="596" y="510"/>
                  <a:pt x="596" y="510"/>
                  <a:pt x="596" y="510"/>
                </a:cubicBezTo>
                <a:cubicBezTo>
                  <a:pt x="597" y="511"/>
                  <a:pt x="597" y="511"/>
                  <a:pt x="597" y="511"/>
                </a:cubicBezTo>
                <a:cubicBezTo>
                  <a:pt x="598" y="512"/>
                  <a:pt x="598" y="512"/>
                  <a:pt x="598" y="512"/>
                </a:cubicBezTo>
                <a:cubicBezTo>
                  <a:pt x="599" y="512"/>
                  <a:pt x="599" y="512"/>
                  <a:pt x="599" y="512"/>
                </a:cubicBezTo>
                <a:cubicBezTo>
                  <a:pt x="601" y="512"/>
                  <a:pt x="601" y="512"/>
                  <a:pt x="601" y="512"/>
                </a:cubicBezTo>
                <a:cubicBezTo>
                  <a:pt x="601" y="512"/>
                  <a:pt x="602" y="512"/>
                  <a:pt x="602" y="512"/>
                </a:cubicBezTo>
                <a:cubicBezTo>
                  <a:pt x="602" y="513"/>
                  <a:pt x="603" y="513"/>
                  <a:pt x="603" y="513"/>
                </a:cubicBezTo>
                <a:cubicBezTo>
                  <a:pt x="603" y="513"/>
                  <a:pt x="603" y="513"/>
                  <a:pt x="603" y="513"/>
                </a:cubicBezTo>
                <a:cubicBezTo>
                  <a:pt x="604" y="513"/>
                  <a:pt x="604" y="512"/>
                  <a:pt x="605" y="512"/>
                </a:cubicBezTo>
                <a:cubicBezTo>
                  <a:pt x="605" y="512"/>
                  <a:pt x="605" y="512"/>
                  <a:pt x="605" y="512"/>
                </a:cubicBezTo>
                <a:cubicBezTo>
                  <a:pt x="605" y="512"/>
                  <a:pt x="605" y="512"/>
                  <a:pt x="605" y="512"/>
                </a:cubicBezTo>
                <a:cubicBezTo>
                  <a:pt x="604" y="512"/>
                  <a:pt x="604" y="512"/>
                  <a:pt x="604" y="511"/>
                </a:cubicBezTo>
                <a:cubicBezTo>
                  <a:pt x="604" y="511"/>
                  <a:pt x="604" y="510"/>
                  <a:pt x="603" y="510"/>
                </a:cubicBezTo>
                <a:cubicBezTo>
                  <a:pt x="603" y="510"/>
                  <a:pt x="603" y="510"/>
                  <a:pt x="603" y="510"/>
                </a:cubicBezTo>
                <a:cubicBezTo>
                  <a:pt x="603" y="509"/>
                  <a:pt x="603" y="509"/>
                  <a:pt x="603" y="508"/>
                </a:cubicBezTo>
                <a:cubicBezTo>
                  <a:pt x="603" y="508"/>
                  <a:pt x="603" y="507"/>
                  <a:pt x="603" y="507"/>
                </a:cubicBezTo>
                <a:cubicBezTo>
                  <a:pt x="603" y="507"/>
                  <a:pt x="603" y="507"/>
                  <a:pt x="603" y="506"/>
                </a:cubicBezTo>
                <a:cubicBezTo>
                  <a:pt x="603" y="506"/>
                  <a:pt x="602" y="506"/>
                  <a:pt x="602" y="506"/>
                </a:cubicBezTo>
                <a:cubicBezTo>
                  <a:pt x="602" y="506"/>
                  <a:pt x="602" y="505"/>
                  <a:pt x="602" y="505"/>
                </a:cubicBezTo>
                <a:cubicBezTo>
                  <a:pt x="603" y="505"/>
                  <a:pt x="603" y="504"/>
                  <a:pt x="603" y="503"/>
                </a:cubicBezTo>
                <a:cubicBezTo>
                  <a:pt x="603" y="503"/>
                  <a:pt x="603" y="503"/>
                  <a:pt x="603" y="503"/>
                </a:cubicBezTo>
                <a:cubicBezTo>
                  <a:pt x="603" y="503"/>
                  <a:pt x="603" y="503"/>
                  <a:pt x="602" y="503"/>
                </a:cubicBezTo>
                <a:cubicBezTo>
                  <a:pt x="602" y="503"/>
                  <a:pt x="602" y="503"/>
                  <a:pt x="601" y="502"/>
                </a:cubicBezTo>
                <a:cubicBezTo>
                  <a:pt x="601" y="502"/>
                  <a:pt x="601" y="502"/>
                  <a:pt x="601" y="502"/>
                </a:cubicBezTo>
                <a:cubicBezTo>
                  <a:pt x="602" y="502"/>
                  <a:pt x="602" y="502"/>
                  <a:pt x="602" y="502"/>
                </a:cubicBezTo>
                <a:cubicBezTo>
                  <a:pt x="602" y="502"/>
                  <a:pt x="603" y="503"/>
                  <a:pt x="603" y="502"/>
                </a:cubicBezTo>
                <a:cubicBezTo>
                  <a:pt x="603" y="502"/>
                  <a:pt x="603" y="502"/>
                  <a:pt x="603" y="501"/>
                </a:cubicBezTo>
                <a:cubicBezTo>
                  <a:pt x="603" y="501"/>
                  <a:pt x="603" y="501"/>
                  <a:pt x="604" y="500"/>
                </a:cubicBezTo>
                <a:cubicBezTo>
                  <a:pt x="604" y="500"/>
                  <a:pt x="604" y="500"/>
                  <a:pt x="604" y="500"/>
                </a:cubicBezTo>
                <a:cubicBezTo>
                  <a:pt x="604" y="500"/>
                  <a:pt x="603" y="499"/>
                  <a:pt x="603" y="499"/>
                </a:cubicBezTo>
                <a:cubicBezTo>
                  <a:pt x="603" y="499"/>
                  <a:pt x="603" y="499"/>
                  <a:pt x="603" y="499"/>
                </a:cubicBezTo>
                <a:cubicBezTo>
                  <a:pt x="603" y="498"/>
                  <a:pt x="603" y="498"/>
                  <a:pt x="603" y="498"/>
                </a:cubicBezTo>
                <a:cubicBezTo>
                  <a:pt x="604" y="498"/>
                  <a:pt x="604" y="498"/>
                  <a:pt x="604" y="498"/>
                </a:cubicBezTo>
                <a:cubicBezTo>
                  <a:pt x="605" y="498"/>
                  <a:pt x="605" y="498"/>
                  <a:pt x="605" y="498"/>
                </a:cubicBezTo>
                <a:cubicBezTo>
                  <a:pt x="605" y="498"/>
                  <a:pt x="605" y="498"/>
                  <a:pt x="605" y="497"/>
                </a:cubicBezTo>
                <a:cubicBezTo>
                  <a:pt x="605" y="497"/>
                  <a:pt x="605" y="497"/>
                  <a:pt x="605" y="497"/>
                </a:cubicBezTo>
                <a:cubicBezTo>
                  <a:pt x="605" y="497"/>
                  <a:pt x="605" y="497"/>
                  <a:pt x="605" y="497"/>
                </a:cubicBezTo>
                <a:cubicBezTo>
                  <a:pt x="605" y="496"/>
                  <a:pt x="605" y="496"/>
                  <a:pt x="605" y="496"/>
                </a:cubicBezTo>
                <a:cubicBezTo>
                  <a:pt x="605" y="496"/>
                  <a:pt x="605" y="496"/>
                  <a:pt x="605" y="496"/>
                </a:cubicBezTo>
                <a:cubicBezTo>
                  <a:pt x="605" y="496"/>
                  <a:pt x="605" y="496"/>
                  <a:pt x="605" y="496"/>
                </a:cubicBezTo>
                <a:cubicBezTo>
                  <a:pt x="606" y="496"/>
                  <a:pt x="606" y="496"/>
                  <a:pt x="606" y="495"/>
                </a:cubicBezTo>
                <a:cubicBezTo>
                  <a:pt x="606" y="495"/>
                  <a:pt x="607" y="496"/>
                  <a:pt x="607" y="496"/>
                </a:cubicBezTo>
                <a:cubicBezTo>
                  <a:pt x="607" y="496"/>
                  <a:pt x="607" y="496"/>
                  <a:pt x="607" y="496"/>
                </a:cubicBezTo>
                <a:cubicBezTo>
                  <a:pt x="607" y="495"/>
                  <a:pt x="607" y="495"/>
                  <a:pt x="608" y="494"/>
                </a:cubicBezTo>
                <a:cubicBezTo>
                  <a:pt x="608" y="495"/>
                  <a:pt x="608" y="495"/>
                  <a:pt x="609" y="494"/>
                </a:cubicBezTo>
                <a:cubicBezTo>
                  <a:pt x="609" y="494"/>
                  <a:pt x="609" y="494"/>
                  <a:pt x="610" y="494"/>
                </a:cubicBezTo>
                <a:cubicBezTo>
                  <a:pt x="610" y="494"/>
                  <a:pt x="610" y="493"/>
                  <a:pt x="609" y="493"/>
                </a:cubicBezTo>
                <a:cubicBezTo>
                  <a:pt x="609" y="493"/>
                  <a:pt x="609" y="492"/>
                  <a:pt x="608" y="492"/>
                </a:cubicBezTo>
                <a:cubicBezTo>
                  <a:pt x="609" y="492"/>
                  <a:pt x="610" y="492"/>
                  <a:pt x="611" y="492"/>
                </a:cubicBezTo>
                <a:cubicBezTo>
                  <a:pt x="611" y="492"/>
                  <a:pt x="611" y="492"/>
                  <a:pt x="611" y="492"/>
                </a:cubicBezTo>
                <a:cubicBezTo>
                  <a:pt x="612" y="492"/>
                  <a:pt x="613" y="492"/>
                  <a:pt x="614" y="492"/>
                </a:cubicBezTo>
                <a:cubicBezTo>
                  <a:pt x="613" y="492"/>
                  <a:pt x="613" y="492"/>
                  <a:pt x="613" y="492"/>
                </a:cubicBezTo>
                <a:cubicBezTo>
                  <a:pt x="615" y="492"/>
                  <a:pt x="616" y="491"/>
                  <a:pt x="617" y="490"/>
                </a:cubicBezTo>
                <a:cubicBezTo>
                  <a:pt x="617" y="490"/>
                  <a:pt x="617" y="490"/>
                  <a:pt x="618" y="489"/>
                </a:cubicBezTo>
                <a:cubicBezTo>
                  <a:pt x="618" y="489"/>
                  <a:pt x="618" y="488"/>
                  <a:pt x="619" y="488"/>
                </a:cubicBezTo>
                <a:cubicBezTo>
                  <a:pt x="619" y="488"/>
                  <a:pt x="620" y="488"/>
                  <a:pt x="620" y="488"/>
                </a:cubicBezTo>
                <a:cubicBezTo>
                  <a:pt x="621" y="488"/>
                  <a:pt x="621" y="487"/>
                  <a:pt x="621" y="487"/>
                </a:cubicBezTo>
                <a:cubicBezTo>
                  <a:pt x="621" y="487"/>
                  <a:pt x="620" y="487"/>
                  <a:pt x="620" y="487"/>
                </a:cubicBezTo>
                <a:cubicBezTo>
                  <a:pt x="620" y="487"/>
                  <a:pt x="620" y="486"/>
                  <a:pt x="620" y="486"/>
                </a:cubicBezTo>
                <a:cubicBezTo>
                  <a:pt x="619" y="485"/>
                  <a:pt x="619" y="485"/>
                  <a:pt x="619" y="485"/>
                </a:cubicBezTo>
                <a:cubicBezTo>
                  <a:pt x="619" y="485"/>
                  <a:pt x="620" y="485"/>
                  <a:pt x="620" y="484"/>
                </a:cubicBezTo>
                <a:cubicBezTo>
                  <a:pt x="620" y="484"/>
                  <a:pt x="620" y="484"/>
                  <a:pt x="620" y="484"/>
                </a:cubicBezTo>
                <a:cubicBezTo>
                  <a:pt x="621" y="483"/>
                  <a:pt x="621" y="483"/>
                  <a:pt x="621" y="484"/>
                </a:cubicBezTo>
                <a:cubicBezTo>
                  <a:pt x="621" y="484"/>
                  <a:pt x="622" y="484"/>
                  <a:pt x="621" y="484"/>
                </a:cubicBezTo>
                <a:cubicBezTo>
                  <a:pt x="621" y="485"/>
                  <a:pt x="621" y="485"/>
                  <a:pt x="621" y="485"/>
                </a:cubicBezTo>
                <a:cubicBezTo>
                  <a:pt x="622" y="486"/>
                  <a:pt x="623" y="485"/>
                  <a:pt x="624" y="485"/>
                </a:cubicBezTo>
                <a:cubicBezTo>
                  <a:pt x="625" y="485"/>
                  <a:pt x="626" y="484"/>
                  <a:pt x="627" y="484"/>
                </a:cubicBezTo>
                <a:cubicBezTo>
                  <a:pt x="629" y="483"/>
                  <a:pt x="632" y="483"/>
                  <a:pt x="634" y="484"/>
                </a:cubicBezTo>
                <a:cubicBezTo>
                  <a:pt x="635" y="485"/>
                  <a:pt x="636" y="485"/>
                  <a:pt x="638" y="485"/>
                </a:cubicBezTo>
                <a:cubicBezTo>
                  <a:pt x="638" y="485"/>
                  <a:pt x="638" y="485"/>
                  <a:pt x="639" y="485"/>
                </a:cubicBezTo>
                <a:cubicBezTo>
                  <a:pt x="639" y="485"/>
                  <a:pt x="639" y="484"/>
                  <a:pt x="638" y="484"/>
                </a:cubicBezTo>
                <a:cubicBezTo>
                  <a:pt x="638" y="483"/>
                  <a:pt x="638" y="483"/>
                  <a:pt x="638" y="483"/>
                </a:cubicBezTo>
                <a:cubicBezTo>
                  <a:pt x="639" y="483"/>
                  <a:pt x="639" y="483"/>
                  <a:pt x="639" y="484"/>
                </a:cubicBezTo>
                <a:cubicBezTo>
                  <a:pt x="639" y="483"/>
                  <a:pt x="639" y="483"/>
                  <a:pt x="639" y="483"/>
                </a:cubicBezTo>
                <a:cubicBezTo>
                  <a:pt x="639" y="482"/>
                  <a:pt x="639" y="482"/>
                  <a:pt x="640" y="482"/>
                </a:cubicBezTo>
                <a:cubicBezTo>
                  <a:pt x="640" y="482"/>
                  <a:pt x="640" y="483"/>
                  <a:pt x="640" y="483"/>
                </a:cubicBezTo>
                <a:cubicBezTo>
                  <a:pt x="641" y="483"/>
                  <a:pt x="641" y="484"/>
                  <a:pt x="641" y="483"/>
                </a:cubicBezTo>
                <a:cubicBezTo>
                  <a:pt x="641" y="484"/>
                  <a:pt x="642" y="485"/>
                  <a:pt x="642" y="485"/>
                </a:cubicBezTo>
                <a:cubicBezTo>
                  <a:pt x="642" y="485"/>
                  <a:pt x="642" y="485"/>
                  <a:pt x="642" y="485"/>
                </a:cubicBezTo>
                <a:cubicBezTo>
                  <a:pt x="643" y="486"/>
                  <a:pt x="643" y="486"/>
                  <a:pt x="643" y="486"/>
                </a:cubicBezTo>
                <a:cubicBezTo>
                  <a:pt x="644" y="486"/>
                  <a:pt x="644" y="486"/>
                  <a:pt x="644" y="486"/>
                </a:cubicBezTo>
                <a:cubicBezTo>
                  <a:pt x="644" y="486"/>
                  <a:pt x="644" y="485"/>
                  <a:pt x="645" y="485"/>
                </a:cubicBezTo>
                <a:cubicBezTo>
                  <a:pt x="645" y="486"/>
                  <a:pt x="645" y="486"/>
                  <a:pt x="645" y="486"/>
                </a:cubicBezTo>
                <a:cubicBezTo>
                  <a:pt x="645" y="486"/>
                  <a:pt x="645" y="487"/>
                  <a:pt x="645" y="487"/>
                </a:cubicBezTo>
                <a:cubicBezTo>
                  <a:pt x="645" y="487"/>
                  <a:pt x="645" y="487"/>
                  <a:pt x="645" y="488"/>
                </a:cubicBezTo>
                <a:cubicBezTo>
                  <a:pt x="646" y="488"/>
                  <a:pt x="646" y="488"/>
                  <a:pt x="646" y="488"/>
                </a:cubicBezTo>
                <a:cubicBezTo>
                  <a:pt x="646" y="488"/>
                  <a:pt x="646" y="487"/>
                  <a:pt x="646" y="487"/>
                </a:cubicBezTo>
                <a:cubicBezTo>
                  <a:pt x="647" y="487"/>
                  <a:pt x="647" y="487"/>
                  <a:pt x="647" y="487"/>
                </a:cubicBezTo>
                <a:cubicBezTo>
                  <a:pt x="647" y="488"/>
                  <a:pt x="647" y="488"/>
                  <a:pt x="648" y="488"/>
                </a:cubicBezTo>
                <a:cubicBezTo>
                  <a:pt x="648" y="488"/>
                  <a:pt x="648" y="488"/>
                  <a:pt x="648" y="488"/>
                </a:cubicBezTo>
                <a:cubicBezTo>
                  <a:pt x="648" y="488"/>
                  <a:pt x="649" y="488"/>
                  <a:pt x="649" y="488"/>
                </a:cubicBezTo>
                <a:cubicBezTo>
                  <a:pt x="649" y="487"/>
                  <a:pt x="650" y="487"/>
                  <a:pt x="650" y="487"/>
                </a:cubicBezTo>
                <a:cubicBezTo>
                  <a:pt x="650" y="487"/>
                  <a:pt x="651" y="488"/>
                  <a:pt x="651" y="488"/>
                </a:cubicBezTo>
                <a:cubicBezTo>
                  <a:pt x="651" y="488"/>
                  <a:pt x="652" y="488"/>
                  <a:pt x="652" y="488"/>
                </a:cubicBezTo>
                <a:cubicBezTo>
                  <a:pt x="652" y="488"/>
                  <a:pt x="652" y="488"/>
                  <a:pt x="652" y="487"/>
                </a:cubicBezTo>
                <a:cubicBezTo>
                  <a:pt x="652" y="487"/>
                  <a:pt x="652" y="487"/>
                  <a:pt x="652" y="487"/>
                </a:cubicBezTo>
                <a:cubicBezTo>
                  <a:pt x="652" y="487"/>
                  <a:pt x="652" y="487"/>
                  <a:pt x="652" y="487"/>
                </a:cubicBezTo>
                <a:cubicBezTo>
                  <a:pt x="653" y="487"/>
                  <a:pt x="653" y="486"/>
                  <a:pt x="652" y="486"/>
                </a:cubicBezTo>
                <a:cubicBezTo>
                  <a:pt x="652" y="486"/>
                  <a:pt x="652" y="486"/>
                  <a:pt x="652" y="485"/>
                </a:cubicBezTo>
                <a:cubicBezTo>
                  <a:pt x="652" y="485"/>
                  <a:pt x="652" y="485"/>
                  <a:pt x="652" y="485"/>
                </a:cubicBezTo>
                <a:cubicBezTo>
                  <a:pt x="652" y="485"/>
                  <a:pt x="652" y="485"/>
                  <a:pt x="652" y="486"/>
                </a:cubicBezTo>
                <a:cubicBezTo>
                  <a:pt x="653" y="486"/>
                  <a:pt x="654" y="486"/>
                  <a:pt x="655" y="487"/>
                </a:cubicBezTo>
                <a:cubicBezTo>
                  <a:pt x="655" y="487"/>
                  <a:pt x="656" y="487"/>
                  <a:pt x="656" y="487"/>
                </a:cubicBezTo>
                <a:cubicBezTo>
                  <a:pt x="656" y="488"/>
                  <a:pt x="656" y="488"/>
                  <a:pt x="656" y="488"/>
                </a:cubicBezTo>
                <a:cubicBezTo>
                  <a:pt x="657" y="488"/>
                  <a:pt x="657" y="488"/>
                  <a:pt x="657" y="488"/>
                </a:cubicBezTo>
                <a:cubicBezTo>
                  <a:pt x="657" y="487"/>
                  <a:pt x="656" y="486"/>
                  <a:pt x="655" y="486"/>
                </a:cubicBezTo>
                <a:cubicBezTo>
                  <a:pt x="655" y="485"/>
                  <a:pt x="655" y="485"/>
                  <a:pt x="655" y="485"/>
                </a:cubicBezTo>
                <a:cubicBezTo>
                  <a:pt x="655" y="484"/>
                  <a:pt x="655" y="484"/>
                  <a:pt x="655" y="484"/>
                </a:cubicBezTo>
                <a:cubicBezTo>
                  <a:pt x="655" y="484"/>
                  <a:pt x="655" y="484"/>
                  <a:pt x="655" y="484"/>
                </a:cubicBezTo>
                <a:cubicBezTo>
                  <a:pt x="655" y="483"/>
                  <a:pt x="655" y="483"/>
                  <a:pt x="655" y="484"/>
                </a:cubicBezTo>
                <a:cubicBezTo>
                  <a:pt x="655" y="484"/>
                  <a:pt x="655" y="484"/>
                  <a:pt x="656" y="484"/>
                </a:cubicBezTo>
                <a:cubicBezTo>
                  <a:pt x="656" y="484"/>
                  <a:pt x="656" y="484"/>
                  <a:pt x="656" y="484"/>
                </a:cubicBezTo>
                <a:cubicBezTo>
                  <a:pt x="657" y="484"/>
                  <a:pt x="657" y="484"/>
                  <a:pt x="657" y="483"/>
                </a:cubicBezTo>
                <a:cubicBezTo>
                  <a:pt x="657" y="483"/>
                  <a:pt x="657" y="483"/>
                  <a:pt x="657" y="483"/>
                </a:cubicBezTo>
                <a:cubicBezTo>
                  <a:pt x="657" y="483"/>
                  <a:pt x="657" y="483"/>
                  <a:pt x="657" y="483"/>
                </a:cubicBezTo>
                <a:cubicBezTo>
                  <a:pt x="656" y="482"/>
                  <a:pt x="657" y="482"/>
                  <a:pt x="656" y="481"/>
                </a:cubicBezTo>
                <a:cubicBezTo>
                  <a:pt x="656" y="481"/>
                  <a:pt x="656" y="481"/>
                  <a:pt x="656" y="482"/>
                </a:cubicBezTo>
                <a:cubicBezTo>
                  <a:pt x="656" y="482"/>
                  <a:pt x="656" y="482"/>
                  <a:pt x="655" y="483"/>
                </a:cubicBezTo>
                <a:cubicBezTo>
                  <a:pt x="655" y="483"/>
                  <a:pt x="655" y="483"/>
                  <a:pt x="654" y="482"/>
                </a:cubicBezTo>
                <a:cubicBezTo>
                  <a:pt x="654" y="482"/>
                  <a:pt x="654" y="482"/>
                  <a:pt x="654" y="482"/>
                </a:cubicBezTo>
                <a:cubicBezTo>
                  <a:pt x="654" y="482"/>
                  <a:pt x="654" y="482"/>
                  <a:pt x="654" y="482"/>
                </a:cubicBezTo>
                <a:cubicBezTo>
                  <a:pt x="655" y="481"/>
                  <a:pt x="656" y="481"/>
                  <a:pt x="657" y="480"/>
                </a:cubicBezTo>
                <a:cubicBezTo>
                  <a:pt x="657" y="480"/>
                  <a:pt x="657" y="480"/>
                  <a:pt x="658" y="479"/>
                </a:cubicBezTo>
                <a:cubicBezTo>
                  <a:pt x="658" y="479"/>
                  <a:pt x="659" y="479"/>
                  <a:pt x="659" y="479"/>
                </a:cubicBezTo>
                <a:cubicBezTo>
                  <a:pt x="660" y="479"/>
                  <a:pt x="660" y="479"/>
                  <a:pt x="660" y="479"/>
                </a:cubicBezTo>
                <a:cubicBezTo>
                  <a:pt x="660" y="479"/>
                  <a:pt x="661" y="479"/>
                  <a:pt x="661" y="479"/>
                </a:cubicBezTo>
                <a:cubicBezTo>
                  <a:pt x="662" y="479"/>
                  <a:pt x="663" y="479"/>
                  <a:pt x="663" y="479"/>
                </a:cubicBezTo>
                <a:cubicBezTo>
                  <a:pt x="664" y="479"/>
                  <a:pt x="664" y="479"/>
                  <a:pt x="664" y="479"/>
                </a:cubicBezTo>
                <a:cubicBezTo>
                  <a:pt x="664" y="479"/>
                  <a:pt x="665" y="479"/>
                  <a:pt x="665" y="479"/>
                </a:cubicBezTo>
                <a:cubicBezTo>
                  <a:pt x="665" y="479"/>
                  <a:pt x="666" y="479"/>
                  <a:pt x="666" y="478"/>
                </a:cubicBezTo>
                <a:cubicBezTo>
                  <a:pt x="666" y="478"/>
                  <a:pt x="665" y="477"/>
                  <a:pt x="666" y="477"/>
                </a:cubicBezTo>
                <a:cubicBezTo>
                  <a:pt x="666" y="476"/>
                  <a:pt x="666" y="477"/>
                  <a:pt x="667" y="477"/>
                </a:cubicBezTo>
                <a:cubicBezTo>
                  <a:pt x="667" y="477"/>
                  <a:pt x="667" y="478"/>
                  <a:pt x="667" y="478"/>
                </a:cubicBezTo>
                <a:cubicBezTo>
                  <a:pt x="667" y="479"/>
                  <a:pt x="668" y="479"/>
                  <a:pt x="668" y="480"/>
                </a:cubicBezTo>
                <a:cubicBezTo>
                  <a:pt x="669" y="480"/>
                  <a:pt x="670" y="479"/>
                  <a:pt x="671" y="479"/>
                </a:cubicBezTo>
                <a:cubicBezTo>
                  <a:pt x="672" y="478"/>
                  <a:pt x="672" y="478"/>
                  <a:pt x="673" y="478"/>
                </a:cubicBezTo>
                <a:cubicBezTo>
                  <a:pt x="673" y="478"/>
                  <a:pt x="673" y="479"/>
                  <a:pt x="673" y="479"/>
                </a:cubicBezTo>
                <a:cubicBezTo>
                  <a:pt x="674" y="479"/>
                  <a:pt x="675" y="479"/>
                  <a:pt x="676" y="478"/>
                </a:cubicBezTo>
                <a:cubicBezTo>
                  <a:pt x="677" y="478"/>
                  <a:pt x="678" y="478"/>
                  <a:pt x="679" y="479"/>
                </a:cubicBezTo>
                <a:cubicBezTo>
                  <a:pt x="678" y="479"/>
                  <a:pt x="678" y="479"/>
                  <a:pt x="678" y="479"/>
                </a:cubicBezTo>
                <a:cubicBezTo>
                  <a:pt x="679" y="480"/>
                  <a:pt x="681" y="480"/>
                  <a:pt x="683" y="481"/>
                </a:cubicBezTo>
                <a:cubicBezTo>
                  <a:pt x="683" y="481"/>
                  <a:pt x="683" y="481"/>
                  <a:pt x="682" y="481"/>
                </a:cubicBezTo>
                <a:cubicBezTo>
                  <a:pt x="683" y="482"/>
                  <a:pt x="684" y="482"/>
                  <a:pt x="684" y="483"/>
                </a:cubicBezTo>
                <a:cubicBezTo>
                  <a:pt x="684" y="483"/>
                  <a:pt x="684" y="484"/>
                  <a:pt x="684" y="484"/>
                </a:cubicBezTo>
                <a:cubicBezTo>
                  <a:pt x="685" y="484"/>
                  <a:pt x="685" y="484"/>
                  <a:pt x="686" y="484"/>
                </a:cubicBezTo>
                <a:cubicBezTo>
                  <a:pt x="686" y="484"/>
                  <a:pt x="687" y="484"/>
                  <a:pt x="687" y="484"/>
                </a:cubicBezTo>
                <a:cubicBezTo>
                  <a:pt x="687" y="484"/>
                  <a:pt x="688" y="483"/>
                  <a:pt x="688" y="483"/>
                </a:cubicBezTo>
                <a:cubicBezTo>
                  <a:pt x="688" y="483"/>
                  <a:pt x="688" y="482"/>
                  <a:pt x="688" y="482"/>
                </a:cubicBezTo>
                <a:cubicBezTo>
                  <a:pt x="688" y="483"/>
                  <a:pt x="689" y="483"/>
                  <a:pt x="690" y="482"/>
                </a:cubicBezTo>
                <a:cubicBezTo>
                  <a:pt x="690" y="482"/>
                  <a:pt x="690" y="482"/>
                  <a:pt x="690" y="482"/>
                </a:cubicBezTo>
                <a:cubicBezTo>
                  <a:pt x="690" y="482"/>
                  <a:pt x="690" y="482"/>
                  <a:pt x="691" y="482"/>
                </a:cubicBezTo>
                <a:cubicBezTo>
                  <a:pt x="691" y="482"/>
                  <a:pt x="691" y="481"/>
                  <a:pt x="691" y="481"/>
                </a:cubicBezTo>
                <a:cubicBezTo>
                  <a:pt x="691" y="480"/>
                  <a:pt x="692" y="480"/>
                  <a:pt x="692" y="480"/>
                </a:cubicBezTo>
                <a:cubicBezTo>
                  <a:pt x="692" y="480"/>
                  <a:pt x="692" y="481"/>
                  <a:pt x="692" y="481"/>
                </a:cubicBezTo>
                <a:cubicBezTo>
                  <a:pt x="692" y="481"/>
                  <a:pt x="693" y="481"/>
                  <a:pt x="693" y="482"/>
                </a:cubicBezTo>
                <a:cubicBezTo>
                  <a:pt x="694" y="482"/>
                  <a:pt x="695" y="482"/>
                  <a:pt x="696" y="483"/>
                </a:cubicBezTo>
                <a:cubicBezTo>
                  <a:pt x="696" y="484"/>
                  <a:pt x="696" y="484"/>
                  <a:pt x="696" y="484"/>
                </a:cubicBezTo>
                <a:cubicBezTo>
                  <a:pt x="696" y="484"/>
                  <a:pt x="697" y="484"/>
                  <a:pt x="697" y="485"/>
                </a:cubicBezTo>
                <a:cubicBezTo>
                  <a:pt x="697" y="485"/>
                  <a:pt x="697" y="485"/>
                  <a:pt x="697" y="485"/>
                </a:cubicBezTo>
                <a:cubicBezTo>
                  <a:pt x="698" y="486"/>
                  <a:pt x="699" y="488"/>
                  <a:pt x="700" y="488"/>
                </a:cubicBezTo>
                <a:cubicBezTo>
                  <a:pt x="700" y="488"/>
                  <a:pt x="701" y="489"/>
                  <a:pt x="701" y="489"/>
                </a:cubicBezTo>
                <a:cubicBezTo>
                  <a:pt x="701" y="489"/>
                  <a:pt x="702" y="490"/>
                  <a:pt x="702" y="490"/>
                </a:cubicBezTo>
                <a:cubicBezTo>
                  <a:pt x="702" y="492"/>
                  <a:pt x="702" y="494"/>
                  <a:pt x="702" y="495"/>
                </a:cubicBezTo>
                <a:cubicBezTo>
                  <a:pt x="701" y="496"/>
                  <a:pt x="701" y="497"/>
                  <a:pt x="701" y="498"/>
                </a:cubicBezTo>
                <a:cubicBezTo>
                  <a:pt x="701" y="498"/>
                  <a:pt x="701" y="498"/>
                  <a:pt x="701" y="499"/>
                </a:cubicBezTo>
                <a:cubicBezTo>
                  <a:pt x="701" y="499"/>
                  <a:pt x="701" y="499"/>
                  <a:pt x="701" y="499"/>
                </a:cubicBezTo>
                <a:cubicBezTo>
                  <a:pt x="702" y="499"/>
                  <a:pt x="702" y="499"/>
                  <a:pt x="702" y="498"/>
                </a:cubicBezTo>
                <a:cubicBezTo>
                  <a:pt x="702" y="498"/>
                  <a:pt x="702" y="497"/>
                  <a:pt x="703" y="498"/>
                </a:cubicBezTo>
                <a:cubicBezTo>
                  <a:pt x="703" y="498"/>
                  <a:pt x="703" y="498"/>
                  <a:pt x="703" y="498"/>
                </a:cubicBezTo>
                <a:cubicBezTo>
                  <a:pt x="703" y="498"/>
                  <a:pt x="703" y="498"/>
                  <a:pt x="703" y="499"/>
                </a:cubicBezTo>
                <a:cubicBezTo>
                  <a:pt x="703" y="499"/>
                  <a:pt x="703" y="499"/>
                  <a:pt x="703" y="499"/>
                </a:cubicBezTo>
                <a:cubicBezTo>
                  <a:pt x="703" y="500"/>
                  <a:pt x="702" y="500"/>
                  <a:pt x="702" y="500"/>
                </a:cubicBezTo>
                <a:cubicBezTo>
                  <a:pt x="702" y="501"/>
                  <a:pt x="702" y="501"/>
                  <a:pt x="702" y="501"/>
                </a:cubicBezTo>
                <a:cubicBezTo>
                  <a:pt x="702" y="501"/>
                  <a:pt x="702" y="501"/>
                  <a:pt x="702" y="501"/>
                </a:cubicBezTo>
                <a:cubicBezTo>
                  <a:pt x="703" y="503"/>
                  <a:pt x="703" y="505"/>
                  <a:pt x="704" y="506"/>
                </a:cubicBezTo>
                <a:cubicBezTo>
                  <a:pt x="705" y="506"/>
                  <a:pt x="705" y="507"/>
                  <a:pt x="705" y="507"/>
                </a:cubicBezTo>
                <a:cubicBezTo>
                  <a:pt x="705" y="507"/>
                  <a:pt x="705" y="506"/>
                  <a:pt x="705" y="506"/>
                </a:cubicBezTo>
                <a:cubicBezTo>
                  <a:pt x="705" y="506"/>
                  <a:pt x="705" y="506"/>
                  <a:pt x="705" y="506"/>
                </a:cubicBezTo>
                <a:cubicBezTo>
                  <a:pt x="705" y="506"/>
                  <a:pt x="705" y="505"/>
                  <a:pt x="706" y="505"/>
                </a:cubicBezTo>
                <a:cubicBezTo>
                  <a:pt x="706" y="505"/>
                  <a:pt x="706" y="506"/>
                  <a:pt x="706" y="506"/>
                </a:cubicBezTo>
                <a:cubicBezTo>
                  <a:pt x="706" y="507"/>
                  <a:pt x="706" y="507"/>
                  <a:pt x="706" y="507"/>
                </a:cubicBezTo>
                <a:cubicBezTo>
                  <a:pt x="705" y="507"/>
                  <a:pt x="705" y="508"/>
                  <a:pt x="705" y="508"/>
                </a:cubicBezTo>
                <a:cubicBezTo>
                  <a:pt x="706" y="508"/>
                  <a:pt x="706" y="508"/>
                  <a:pt x="707" y="508"/>
                </a:cubicBezTo>
                <a:cubicBezTo>
                  <a:pt x="707" y="508"/>
                  <a:pt x="707" y="508"/>
                  <a:pt x="707" y="509"/>
                </a:cubicBezTo>
                <a:cubicBezTo>
                  <a:pt x="707" y="509"/>
                  <a:pt x="707" y="509"/>
                  <a:pt x="707" y="510"/>
                </a:cubicBezTo>
                <a:cubicBezTo>
                  <a:pt x="708" y="510"/>
                  <a:pt x="708" y="511"/>
                  <a:pt x="708" y="511"/>
                </a:cubicBezTo>
                <a:cubicBezTo>
                  <a:pt x="708" y="512"/>
                  <a:pt x="708" y="512"/>
                  <a:pt x="709" y="513"/>
                </a:cubicBezTo>
                <a:cubicBezTo>
                  <a:pt x="709" y="513"/>
                  <a:pt x="710" y="513"/>
                  <a:pt x="710" y="514"/>
                </a:cubicBezTo>
                <a:cubicBezTo>
                  <a:pt x="711" y="514"/>
                  <a:pt x="712" y="516"/>
                  <a:pt x="712" y="517"/>
                </a:cubicBezTo>
                <a:cubicBezTo>
                  <a:pt x="712" y="518"/>
                  <a:pt x="712" y="518"/>
                  <a:pt x="713" y="518"/>
                </a:cubicBezTo>
                <a:cubicBezTo>
                  <a:pt x="713" y="518"/>
                  <a:pt x="713" y="518"/>
                  <a:pt x="713" y="518"/>
                </a:cubicBezTo>
                <a:cubicBezTo>
                  <a:pt x="714" y="519"/>
                  <a:pt x="715" y="518"/>
                  <a:pt x="716" y="518"/>
                </a:cubicBezTo>
                <a:cubicBezTo>
                  <a:pt x="716" y="518"/>
                  <a:pt x="716" y="518"/>
                  <a:pt x="716" y="518"/>
                </a:cubicBezTo>
                <a:cubicBezTo>
                  <a:pt x="716" y="518"/>
                  <a:pt x="717" y="518"/>
                  <a:pt x="717" y="518"/>
                </a:cubicBezTo>
                <a:cubicBezTo>
                  <a:pt x="718" y="518"/>
                  <a:pt x="718" y="517"/>
                  <a:pt x="718" y="516"/>
                </a:cubicBezTo>
                <a:cubicBezTo>
                  <a:pt x="718" y="516"/>
                  <a:pt x="718" y="515"/>
                  <a:pt x="718" y="515"/>
                </a:cubicBezTo>
                <a:cubicBezTo>
                  <a:pt x="718" y="515"/>
                  <a:pt x="719" y="514"/>
                  <a:pt x="719" y="514"/>
                </a:cubicBezTo>
                <a:cubicBezTo>
                  <a:pt x="719" y="514"/>
                  <a:pt x="719" y="513"/>
                  <a:pt x="719" y="513"/>
                </a:cubicBezTo>
                <a:cubicBezTo>
                  <a:pt x="719" y="511"/>
                  <a:pt x="719" y="510"/>
                  <a:pt x="719" y="508"/>
                </a:cubicBezTo>
                <a:cubicBezTo>
                  <a:pt x="720" y="507"/>
                  <a:pt x="720" y="505"/>
                  <a:pt x="719" y="504"/>
                </a:cubicBezTo>
                <a:cubicBezTo>
                  <a:pt x="718" y="504"/>
                  <a:pt x="718" y="503"/>
                  <a:pt x="718" y="503"/>
                </a:cubicBezTo>
                <a:cubicBezTo>
                  <a:pt x="718" y="502"/>
                  <a:pt x="718" y="502"/>
                  <a:pt x="718" y="501"/>
                </a:cubicBezTo>
                <a:cubicBezTo>
                  <a:pt x="718" y="500"/>
                  <a:pt x="717" y="498"/>
                  <a:pt x="716" y="497"/>
                </a:cubicBezTo>
                <a:cubicBezTo>
                  <a:pt x="715" y="496"/>
                  <a:pt x="715" y="495"/>
                  <a:pt x="715" y="494"/>
                </a:cubicBezTo>
                <a:cubicBezTo>
                  <a:pt x="715" y="493"/>
                  <a:pt x="714" y="493"/>
                  <a:pt x="714" y="492"/>
                </a:cubicBezTo>
                <a:cubicBezTo>
                  <a:pt x="714" y="492"/>
                  <a:pt x="715" y="492"/>
                  <a:pt x="715" y="491"/>
                </a:cubicBezTo>
                <a:cubicBezTo>
                  <a:pt x="715" y="490"/>
                  <a:pt x="714" y="490"/>
                  <a:pt x="713" y="489"/>
                </a:cubicBezTo>
                <a:cubicBezTo>
                  <a:pt x="713" y="488"/>
                  <a:pt x="713" y="487"/>
                  <a:pt x="712" y="486"/>
                </a:cubicBezTo>
                <a:cubicBezTo>
                  <a:pt x="711" y="483"/>
                  <a:pt x="710" y="481"/>
                  <a:pt x="710" y="478"/>
                </a:cubicBezTo>
                <a:cubicBezTo>
                  <a:pt x="710" y="478"/>
                  <a:pt x="710" y="477"/>
                  <a:pt x="710" y="477"/>
                </a:cubicBezTo>
                <a:cubicBezTo>
                  <a:pt x="710" y="477"/>
                  <a:pt x="710" y="477"/>
                  <a:pt x="710" y="477"/>
                </a:cubicBezTo>
                <a:cubicBezTo>
                  <a:pt x="710" y="477"/>
                  <a:pt x="710" y="477"/>
                  <a:pt x="710" y="477"/>
                </a:cubicBezTo>
                <a:cubicBezTo>
                  <a:pt x="710" y="477"/>
                  <a:pt x="710" y="476"/>
                  <a:pt x="710" y="476"/>
                </a:cubicBezTo>
                <a:cubicBezTo>
                  <a:pt x="710" y="476"/>
                  <a:pt x="710" y="476"/>
                  <a:pt x="710" y="476"/>
                </a:cubicBezTo>
                <a:cubicBezTo>
                  <a:pt x="710" y="476"/>
                  <a:pt x="710" y="475"/>
                  <a:pt x="710" y="475"/>
                </a:cubicBezTo>
                <a:cubicBezTo>
                  <a:pt x="710" y="475"/>
                  <a:pt x="710" y="475"/>
                  <a:pt x="710" y="475"/>
                </a:cubicBezTo>
                <a:cubicBezTo>
                  <a:pt x="710" y="475"/>
                  <a:pt x="710" y="475"/>
                  <a:pt x="710" y="474"/>
                </a:cubicBezTo>
                <a:cubicBezTo>
                  <a:pt x="710" y="474"/>
                  <a:pt x="710" y="474"/>
                  <a:pt x="710" y="474"/>
                </a:cubicBezTo>
                <a:cubicBezTo>
                  <a:pt x="710" y="474"/>
                  <a:pt x="710" y="474"/>
                  <a:pt x="710" y="474"/>
                </a:cubicBezTo>
                <a:cubicBezTo>
                  <a:pt x="710" y="474"/>
                  <a:pt x="710" y="474"/>
                  <a:pt x="710" y="474"/>
                </a:cubicBezTo>
                <a:cubicBezTo>
                  <a:pt x="710" y="474"/>
                  <a:pt x="710" y="473"/>
                  <a:pt x="710" y="473"/>
                </a:cubicBezTo>
                <a:cubicBezTo>
                  <a:pt x="710" y="473"/>
                  <a:pt x="710" y="473"/>
                  <a:pt x="710" y="473"/>
                </a:cubicBezTo>
                <a:cubicBezTo>
                  <a:pt x="710" y="473"/>
                  <a:pt x="710" y="473"/>
                  <a:pt x="710" y="473"/>
                </a:cubicBezTo>
                <a:cubicBezTo>
                  <a:pt x="710" y="473"/>
                  <a:pt x="710" y="473"/>
                  <a:pt x="711" y="473"/>
                </a:cubicBezTo>
                <a:cubicBezTo>
                  <a:pt x="711" y="473"/>
                  <a:pt x="711" y="472"/>
                  <a:pt x="711" y="472"/>
                </a:cubicBezTo>
                <a:cubicBezTo>
                  <a:pt x="711" y="472"/>
                  <a:pt x="711" y="472"/>
                  <a:pt x="711" y="472"/>
                </a:cubicBezTo>
                <a:cubicBezTo>
                  <a:pt x="711" y="472"/>
                  <a:pt x="710" y="472"/>
                  <a:pt x="710" y="472"/>
                </a:cubicBezTo>
                <a:cubicBezTo>
                  <a:pt x="711" y="471"/>
                  <a:pt x="711" y="472"/>
                  <a:pt x="711" y="471"/>
                </a:cubicBezTo>
                <a:cubicBezTo>
                  <a:pt x="711" y="471"/>
                  <a:pt x="711" y="471"/>
                  <a:pt x="711" y="471"/>
                </a:cubicBezTo>
                <a:cubicBezTo>
                  <a:pt x="711" y="471"/>
                  <a:pt x="711" y="471"/>
                  <a:pt x="711" y="471"/>
                </a:cubicBezTo>
                <a:cubicBezTo>
                  <a:pt x="711" y="471"/>
                  <a:pt x="712" y="470"/>
                  <a:pt x="711" y="470"/>
                </a:cubicBezTo>
                <a:cubicBezTo>
                  <a:pt x="711" y="470"/>
                  <a:pt x="711" y="470"/>
                  <a:pt x="711" y="470"/>
                </a:cubicBezTo>
                <a:cubicBezTo>
                  <a:pt x="711" y="470"/>
                  <a:pt x="711" y="470"/>
                  <a:pt x="711" y="470"/>
                </a:cubicBezTo>
                <a:cubicBezTo>
                  <a:pt x="711" y="470"/>
                  <a:pt x="711" y="470"/>
                  <a:pt x="711" y="469"/>
                </a:cubicBezTo>
                <a:cubicBezTo>
                  <a:pt x="711" y="469"/>
                  <a:pt x="711" y="469"/>
                  <a:pt x="711" y="469"/>
                </a:cubicBezTo>
                <a:cubicBezTo>
                  <a:pt x="711" y="469"/>
                  <a:pt x="711" y="468"/>
                  <a:pt x="711" y="468"/>
                </a:cubicBezTo>
                <a:cubicBezTo>
                  <a:pt x="711" y="468"/>
                  <a:pt x="711" y="468"/>
                  <a:pt x="711" y="468"/>
                </a:cubicBezTo>
                <a:cubicBezTo>
                  <a:pt x="712" y="468"/>
                  <a:pt x="712" y="468"/>
                  <a:pt x="712" y="468"/>
                </a:cubicBezTo>
                <a:cubicBezTo>
                  <a:pt x="712" y="468"/>
                  <a:pt x="712" y="468"/>
                  <a:pt x="712" y="468"/>
                </a:cubicBezTo>
                <a:cubicBezTo>
                  <a:pt x="713" y="468"/>
                  <a:pt x="713" y="467"/>
                  <a:pt x="713" y="467"/>
                </a:cubicBezTo>
                <a:cubicBezTo>
                  <a:pt x="713" y="467"/>
                  <a:pt x="713" y="467"/>
                  <a:pt x="713" y="467"/>
                </a:cubicBezTo>
                <a:cubicBezTo>
                  <a:pt x="713" y="467"/>
                  <a:pt x="713" y="467"/>
                  <a:pt x="714" y="467"/>
                </a:cubicBezTo>
                <a:cubicBezTo>
                  <a:pt x="714" y="467"/>
                  <a:pt x="714" y="466"/>
                  <a:pt x="714" y="466"/>
                </a:cubicBezTo>
                <a:cubicBezTo>
                  <a:pt x="713" y="466"/>
                  <a:pt x="713" y="466"/>
                  <a:pt x="713" y="466"/>
                </a:cubicBezTo>
                <a:cubicBezTo>
                  <a:pt x="713" y="465"/>
                  <a:pt x="714" y="465"/>
                  <a:pt x="714" y="465"/>
                </a:cubicBezTo>
                <a:cubicBezTo>
                  <a:pt x="714" y="465"/>
                  <a:pt x="714" y="464"/>
                  <a:pt x="714" y="464"/>
                </a:cubicBezTo>
                <a:cubicBezTo>
                  <a:pt x="714" y="463"/>
                  <a:pt x="714" y="463"/>
                  <a:pt x="714" y="463"/>
                </a:cubicBezTo>
                <a:cubicBezTo>
                  <a:pt x="714" y="463"/>
                  <a:pt x="714" y="463"/>
                  <a:pt x="714" y="463"/>
                </a:cubicBezTo>
                <a:cubicBezTo>
                  <a:pt x="715" y="463"/>
                  <a:pt x="715" y="463"/>
                  <a:pt x="715" y="464"/>
                </a:cubicBezTo>
                <a:cubicBezTo>
                  <a:pt x="715" y="464"/>
                  <a:pt x="715" y="464"/>
                  <a:pt x="715" y="464"/>
                </a:cubicBezTo>
                <a:cubicBezTo>
                  <a:pt x="715" y="464"/>
                  <a:pt x="715" y="464"/>
                  <a:pt x="716" y="464"/>
                </a:cubicBezTo>
                <a:cubicBezTo>
                  <a:pt x="716" y="464"/>
                  <a:pt x="716" y="464"/>
                  <a:pt x="716" y="464"/>
                </a:cubicBezTo>
                <a:cubicBezTo>
                  <a:pt x="717" y="464"/>
                  <a:pt x="717" y="463"/>
                  <a:pt x="717" y="463"/>
                </a:cubicBezTo>
                <a:cubicBezTo>
                  <a:pt x="717" y="463"/>
                  <a:pt x="716" y="463"/>
                  <a:pt x="716" y="463"/>
                </a:cubicBezTo>
                <a:cubicBezTo>
                  <a:pt x="716" y="462"/>
                  <a:pt x="715" y="462"/>
                  <a:pt x="715" y="461"/>
                </a:cubicBezTo>
                <a:cubicBezTo>
                  <a:pt x="716" y="461"/>
                  <a:pt x="716" y="462"/>
                  <a:pt x="717" y="462"/>
                </a:cubicBezTo>
                <a:cubicBezTo>
                  <a:pt x="717" y="462"/>
                  <a:pt x="717" y="462"/>
                  <a:pt x="717" y="462"/>
                </a:cubicBezTo>
                <a:cubicBezTo>
                  <a:pt x="717" y="462"/>
                  <a:pt x="717" y="462"/>
                  <a:pt x="718" y="462"/>
                </a:cubicBezTo>
                <a:cubicBezTo>
                  <a:pt x="718" y="462"/>
                  <a:pt x="718" y="462"/>
                  <a:pt x="718" y="462"/>
                </a:cubicBezTo>
                <a:cubicBezTo>
                  <a:pt x="718" y="462"/>
                  <a:pt x="718" y="461"/>
                  <a:pt x="718" y="461"/>
                </a:cubicBezTo>
                <a:cubicBezTo>
                  <a:pt x="718" y="461"/>
                  <a:pt x="718" y="461"/>
                  <a:pt x="719" y="461"/>
                </a:cubicBezTo>
                <a:cubicBezTo>
                  <a:pt x="718" y="461"/>
                  <a:pt x="718" y="461"/>
                  <a:pt x="719" y="462"/>
                </a:cubicBezTo>
                <a:cubicBezTo>
                  <a:pt x="719" y="462"/>
                  <a:pt x="719" y="462"/>
                  <a:pt x="719" y="461"/>
                </a:cubicBezTo>
                <a:cubicBezTo>
                  <a:pt x="720" y="461"/>
                  <a:pt x="720" y="461"/>
                  <a:pt x="720" y="461"/>
                </a:cubicBezTo>
                <a:cubicBezTo>
                  <a:pt x="720" y="461"/>
                  <a:pt x="720" y="461"/>
                  <a:pt x="720" y="461"/>
                </a:cubicBezTo>
                <a:cubicBezTo>
                  <a:pt x="721" y="461"/>
                  <a:pt x="721" y="460"/>
                  <a:pt x="720" y="460"/>
                </a:cubicBezTo>
                <a:cubicBezTo>
                  <a:pt x="721" y="460"/>
                  <a:pt x="722" y="460"/>
                  <a:pt x="722" y="459"/>
                </a:cubicBezTo>
                <a:cubicBezTo>
                  <a:pt x="722" y="459"/>
                  <a:pt x="722" y="459"/>
                  <a:pt x="722" y="459"/>
                </a:cubicBezTo>
                <a:cubicBezTo>
                  <a:pt x="722" y="459"/>
                  <a:pt x="722" y="458"/>
                  <a:pt x="722" y="458"/>
                </a:cubicBezTo>
                <a:cubicBezTo>
                  <a:pt x="723" y="458"/>
                  <a:pt x="724" y="458"/>
                  <a:pt x="725" y="457"/>
                </a:cubicBezTo>
                <a:cubicBezTo>
                  <a:pt x="725" y="457"/>
                  <a:pt x="725" y="457"/>
                  <a:pt x="725" y="457"/>
                </a:cubicBezTo>
                <a:cubicBezTo>
                  <a:pt x="725" y="457"/>
                  <a:pt x="725" y="457"/>
                  <a:pt x="725" y="456"/>
                </a:cubicBezTo>
                <a:cubicBezTo>
                  <a:pt x="725" y="456"/>
                  <a:pt x="725" y="456"/>
                  <a:pt x="725" y="456"/>
                </a:cubicBezTo>
                <a:cubicBezTo>
                  <a:pt x="726" y="456"/>
                  <a:pt x="726" y="455"/>
                  <a:pt x="725" y="455"/>
                </a:cubicBezTo>
                <a:cubicBezTo>
                  <a:pt x="725" y="455"/>
                  <a:pt x="725" y="455"/>
                  <a:pt x="725" y="455"/>
                </a:cubicBezTo>
                <a:cubicBezTo>
                  <a:pt x="725" y="455"/>
                  <a:pt x="725" y="455"/>
                  <a:pt x="725" y="455"/>
                </a:cubicBezTo>
                <a:cubicBezTo>
                  <a:pt x="726" y="454"/>
                  <a:pt x="727" y="453"/>
                  <a:pt x="728" y="453"/>
                </a:cubicBezTo>
                <a:cubicBezTo>
                  <a:pt x="728" y="452"/>
                  <a:pt x="728" y="452"/>
                  <a:pt x="729" y="452"/>
                </a:cubicBezTo>
                <a:cubicBezTo>
                  <a:pt x="730" y="451"/>
                  <a:pt x="731" y="451"/>
                  <a:pt x="732" y="451"/>
                </a:cubicBezTo>
                <a:cubicBezTo>
                  <a:pt x="732" y="451"/>
                  <a:pt x="733" y="451"/>
                  <a:pt x="733" y="451"/>
                </a:cubicBezTo>
                <a:cubicBezTo>
                  <a:pt x="733" y="451"/>
                  <a:pt x="733" y="450"/>
                  <a:pt x="734" y="449"/>
                </a:cubicBezTo>
                <a:cubicBezTo>
                  <a:pt x="734" y="449"/>
                  <a:pt x="734" y="450"/>
                  <a:pt x="734" y="450"/>
                </a:cubicBezTo>
                <a:cubicBezTo>
                  <a:pt x="734" y="450"/>
                  <a:pt x="734" y="450"/>
                  <a:pt x="734" y="450"/>
                </a:cubicBezTo>
                <a:cubicBezTo>
                  <a:pt x="734" y="450"/>
                  <a:pt x="734" y="450"/>
                  <a:pt x="734" y="450"/>
                </a:cubicBezTo>
                <a:cubicBezTo>
                  <a:pt x="734" y="449"/>
                  <a:pt x="734" y="449"/>
                  <a:pt x="735" y="448"/>
                </a:cubicBezTo>
                <a:cubicBezTo>
                  <a:pt x="735" y="448"/>
                  <a:pt x="735" y="448"/>
                  <a:pt x="735" y="448"/>
                </a:cubicBezTo>
                <a:cubicBezTo>
                  <a:pt x="736" y="447"/>
                  <a:pt x="736" y="447"/>
                  <a:pt x="737" y="446"/>
                </a:cubicBezTo>
                <a:cubicBezTo>
                  <a:pt x="737" y="446"/>
                  <a:pt x="737" y="446"/>
                  <a:pt x="738" y="446"/>
                </a:cubicBezTo>
                <a:cubicBezTo>
                  <a:pt x="738" y="446"/>
                  <a:pt x="738" y="446"/>
                  <a:pt x="739" y="445"/>
                </a:cubicBezTo>
                <a:cubicBezTo>
                  <a:pt x="739" y="445"/>
                  <a:pt x="740" y="445"/>
                  <a:pt x="740" y="445"/>
                </a:cubicBezTo>
                <a:cubicBezTo>
                  <a:pt x="741" y="445"/>
                  <a:pt x="741" y="445"/>
                  <a:pt x="741" y="445"/>
                </a:cubicBezTo>
                <a:cubicBezTo>
                  <a:pt x="742" y="445"/>
                  <a:pt x="743" y="444"/>
                  <a:pt x="744" y="444"/>
                </a:cubicBezTo>
                <a:cubicBezTo>
                  <a:pt x="744" y="443"/>
                  <a:pt x="744" y="443"/>
                  <a:pt x="744" y="443"/>
                </a:cubicBezTo>
                <a:cubicBezTo>
                  <a:pt x="744" y="443"/>
                  <a:pt x="745" y="443"/>
                  <a:pt x="745" y="443"/>
                </a:cubicBezTo>
                <a:cubicBezTo>
                  <a:pt x="745" y="443"/>
                  <a:pt x="745" y="442"/>
                  <a:pt x="745" y="442"/>
                </a:cubicBezTo>
                <a:cubicBezTo>
                  <a:pt x="744" y="442"/>
                  <a:pt x="744" y="442"/>
                  <a:pt x="744" y="442"/>
                </a:cubicBezTo>
                <a:cubicBezTo>
                  <a:pt x="744" y="442"/>
                  <a:pt x="744" y="442"/>
                  <a:pt x="744" y="442"/>
                </a:cubicBezTo>
                <a:cubicBezTo>
                  <a:pt x="744" y="442"/>
                  <a:pt x="744" y="442"/>
                  <a:pt x="743" y="442"/>
                </a:cubicBezTo>
                <a:cubicBezTo>
                  <a:pt x="743" y="442"/>
                  <a:pt x="743" y="442"/>
                  <a:pt x="743" y="442"/>
                </a:cubicBezTo>
                <a:cubicBezTo>
                  <a:pt x="743" y="442"/>
                  <a:pt x="742" y="442"/>
                  <a:pt x="742" y="442"/>
                </a:cubicBezTo>
                <a:cubicBezTo>
                  <a:pt x="742" y="443"/>
                  <a:pt x="742" y="443"/>
                  <a:pt x="742" y="443"/>
                </a:cubicBezTo>
                <a:cubicBezTo>
                  <a:pt x="741" y="443"/>
                  <a:pt x="741" y="443"/>
                  <a:pt x="741" y="443"/>
                </a:cubicBezTo>
                <a:cubicBezTo>
                  <a:pt x="741" y="442"/>
                  <a:pt x="740" y="442"/>
                  <a:pt x="740" y="442"/>
                </a:cubicBezTo>
                <a:cubicBezTo>
                  <a:pt x="740" y="442"/>
                  <a:pt x="740" y="442"/>
                  <a:pt x="740" y="442"/>
                </a:cubicBezTo>
                <a:cubicBezTo>
                  <a:pt x="740" y="442"/>
                  <a:pt x="740" y="442"/>
                  <a:pt x="740" y="442"/>
                </a:cubicBezTo>
                <a:cubicBezTo>
                  <a:pt x="740" y="442"/>
                  <a:pt x="740" y="442"/>
                  <a:pt x="741" y="442"/>
                </a:cubicBezTo>
                <a:cubicBezTo>
                  <a:pt x="741" y="442"/>
                  <a:pt x="741" y="442"/>
                  <a:pt x="741" y="442"/>
                </a:cubicBezTo>
                <a:cubicBezTo>
                  <a:pt x="741" y="442"/>
                  <a:pt x="741" y="442"/>
                  <a:pt x="742" y="442"/>
                </a:cubicBezTo>
                <a:cubicBezTo>
                  <a:pt x="742" y="442"/>
                  <a:pt x="742" y="442"/>
                  <a:pt x="743" y="441"/>
                </a:cubicBezTo>
                <a:cubicBezTo>
                  <a:pt x="743" y="441"/>
                  <a:pt x="743" y="441"/>
                  <a:pt x="743" y="441"/>
                </a:cubicBezTo>
                <a:cubicBezTo>
                  <a:pt x="743" y="441"/>
                  <a:pt x="742" y="441"/>
                  <a:pt x="742" y="441"/>
                </a:cubicBezTo>
                <a:cubicBezTo>
                  <a:pt x="742" y="441"/>
                  <a:pt x="742" y="441"/>
                  <a:pt x="742" y="441"/>
                </a:cubicBezTo>
                <a:cubicBezTo>
                  <a:pt x="743" y="441"/>
                  <a:pt x="743" y="440"/>
                  <a:pt x="743" y="440"/>
                </a:cubicBezTo>
                <a:cubicBezTo>
                  <a:pt x="743" y="440"/>
                  <a:pt x="743" y="440"/>
                  <a:pt x="743" y="440"/>
                </a:cubicBezTo>
                <a:cubicBezTo>
                  <a:pt x="743" y="440"/>
                  <a:pt x="743" y="440"/>
                  <a:pt x="743" y="440"/>
                </a:cubicBezTo>
                <a:cubicBezTo>
                  <a:pt x="743" y="439"/>
                  <a:pt x="743" y="439"/>
                  <a:pt x="743" y="439"/>
                </a:cubicBezTo>
                <a:cubicBezTo>
                  <a:pt x="742" y="439"/>
                  <a:pt x="740" y="439"/>
                  <a:pt x="740" y="438"/>
                </a:cubicBezTo>
                <a:cubicBezTo>
                  <a:pt x="741" y="438"/>
                  <a:pt x="741" y="439"/>
                  <a:pt x="742" y="439"/>
                </a:cubicBezTo>
                <a:cubicBezTo>
                  <a:pt x="742" y="438"/>
                  <a:pt x="742" y="438"/>
                  <a:pt x="743" y="438"/>
                </a:cubicBezTo>
                <a:cubicBezTo>
                  <a:pt x="743" y="437"/>
                  <a:pt x="743" y="438"/>
                  <a:pt x="743" y="438"/>
                </a:cubicBezTo>
                <a:cubicBezTo>
                  <a:pt x="743" y="438"/>
                  <a:pt x="743" y="438"/>
                  <a:pt x="743" y="438"/>
                </a:cubicBezTo>
                <a:cubicBezTo>
                  <a:pt x="743" y="439"/>
                  <a:pt x="743" y="439"/>
                  <a:pt x="744" y="439"/>
                </a:cubicBezTo>
                <a:cubicBezTo>
                  <a:pt x="744" y="439"/>
                  <a:pt x="744" y="439"/>
                  <a:pt x="744" y="439"/>
                </a:cubicBezTo>
                <a:cubicBezTo>
                  <a:pt x="744" y="439"/>
                  <a:pt x="744" y="439"/>
                  <a:pt x="745" y="439"/>
                </a:cubicBezTo>
                <a:cubicBezTo>
                  <a:pt x="745" y="439"/>
                  <a:pt x="745" y="439"/>
                  <a:pt x="745" y="439"/>
                </a:cubicBezTo>
                <a:cubicBezTo>
                  <a:pt x="745" y="439"/>
                  <a:pt x="745" y="439"/>
                  <a:pt x="746" y="439"/>
                </a:cubicBezTo>
                <a:cubicBezTo>
                  <a:pt x="746" y="439"/>
                  <a:pt x="746" y="439"/>
                  <a:pt x="746" y="439"/>
                </a:cubicBezTo>
                <a:cubicBezTo>
                  <a:pt x="746" y="439"/>
                  <a:pt x="746" y="439"/>
                  <a:pt x="746" y="439"/>
                </a:cubicBezTo>
                <a:cubicBezTo>
                  <a:pt x="747" y="439"/>
                  <a:pt x="747" y="438"/>
                  <a:pt x="748" y="437"/>
                </a:cubicBezTo>
                <a:cubicBezTo>
                  <a:pt x="748" y="437"/>
                  <a:pt x="748" y="437"/>
                  <a:pt x="748" y="437"/>
                </a:cubicBezTo>
                <a:cubicBezTo>
                  <a:pt x="748" y="437"/>
                  <a:pt x="748" y="437"/>
                  <a:pt x="748" y="437"/>
                </a:cubicBezTo>
                <a:cubicBezTo>
                  <a:pt x="748" y="436"/>
                  <a:pt x="748" y="435"/>
                  <a:pt x="748" y="435"/>
                </a:cubicBezTo>
                <a:cubicBezTo>
                  <a:pt x="748" y="434"/>
                  <a:pt x="747" y="435"/>
                  <a:pt x="747" y="435"/>
                </a:cubicBezTo>
                <a:cubicBezTo>
                  <a:pt x="747" y="436"/>
                  <a:pt x="747" y="436"/>
                  <a:pt x="747" y="436"/>
                </a:cubicBezTo>
                <a:cubicBezTo>
                  <a:pt x="747" y="437"/>
                  <a:pt x="746" y="437"/>
                  <a:pt x="746" y="437"/>
                </a:cubicBezTo>
                <a:cubicBezTo>
                  <a:pt x="746" y="437"/>
                  <a:pt x="746" y="437"/>
                  <a:pt x="746" y="437"/>
                </a:cubicBezTo>
                <a:cubicBezTo>
                  <a:pt x="745" y="437"/>
                  <a:pt x="745" y="437"/>
                  <a:pt x="745" y="437"/>
                </a:cubicBezTo>
                <a:cubicBezTo>
                  <a:pt x="745" y="437"/>
                  <a:pt x="745" y="437"/>
                  <a:pt x="745" y="436"/>
                </a:cubicBezTo>
                <a:cubicBezTo>
                  <a:pt x="745" y="436"/>
                  <a:pt x="745" y="436"/>
                  <a:pt x="746" y="436"/>
                </a:cubicBezTo>
                <a:cubicBezTo>
                  <a:pt x="746" y="437"/>
                  <a:pt x="746" y="437"/>
                  <a:pt x="746" y="437"/>
                </a:cubicBezTo>
                <a:cubicBezTo>
                  <a:pt x="746" y="437"/>
                  <a:pt x="746" y="437"/>
                  <a:pt x="746" y="436"/>
                </a:cubicBezTo>
                <a:cubicBezTo>
                  <a:pt x="746" y="436"/>
                  <a:pt x="746" y="436"/>
                  <a:pt x="746" y="436"/>
                </a:cubicBezTo>
                <a:cubicBezTo>
                  <a:pt x="746" y="435"/>
                  <a:pt x="746" y="435"/>
                  <a:pt x="746" y="434"/>
                </a:cubicBezTo>
                <a:cubicBezTo>
                  <a:pt x="746" y="434"/>
                  <a:pt x="746" y="434"/>
                  <a:pt x="746" y="434"/>
                </a:cubicBezTo>
                <a:cubicBezTo>
                  <a:pt x="746" y="434"/>
                  <a:pt x="746" y="434"/>
                  <a:pt x="746" y="434"/>
                </a:cubicBezTo>
                <a:cubicBezTo>
                  <a:pt x="746" y="434"/>
                  <a:pt x="746" y="434"/>
                  <a:pt x="745" y="434"/>
                </a:cubicBezTo>
                <a:cubicBezTo>
                  <a:pt x="745" y="434"/>
                  <a:pt x="745" y="434"/>
                  <a:pt x="745" y="434"/>
                </a:cubicBezTo>
                <a:cubicBezTo>
                  <a:pt x="745" y="434"/>
                  <a:pt x="744" y="434"/>
                  <a:pt x="744" y="434"/>
                </a:cubicBezTo>
                <a:cubicBezTo>
                  <a:pt x="744" y="434"/>
                  <a:pt x="743" y="434"/>
                  <a:pt x="743" y="434"/>
                </a:cubicBezTo>
                <a:cubicBezTo>
                  <a:pt x="742" y="434"/>
                  <a:pt x="742" y="434"/>
                  <a:pt x="742" y="434"/>
                </a:cubicBezTo>
                <a:cubicBezTo>
                  <a:pt x="742" y="434"/>
                  <a:pt x="742" y="433"/>
                  <a:pt x="742" y="434"/>
                </a:cubicBezTo>
                <a:cubicBezTo>
                  <a:pt x="742" y="434"/>
                  <a:pt x="742" y="434"/>
                  <a:pt x="743" y="434"/>
                </a:cubicBezTo>
                <a:cubicBezTo>
                  <a:pt x="743" y="434"/>
                  <a:pt x="743" y="434"/>
                  <a:pt x="744" y="434"/>
                </a:cubicBezTo>
                <a:cubicBezTo>
                  <a:pt x="744" y="433"/>
                  <a:pt x="744" y="433"/>
                  <a:pt x="744" y="433"/>
                </a:cubicBezTo>
                <a:cubicBezTo>
                  <a:pt x="744" y="432"/>
                  <a:pt x="744" y="432"/>
                  <a:pt x="744" y="432"/>
                </a:cubicBezTo>
                <a:cubicBezTo>
                  <a:pt x="744" y="433"/>
                  <a:pt x="744" y="433"/>
                  <a:pt x="744" y="433"/>
                </a:cubicBezTo>
                <a:cubicBezTo>
                  <a:pt x="745" y="433"/>
                  <a:pt x="745" y="433"/>
                  <a:pt x="745" y="433"/>
                </a:cubicBezTo>
                <a:cubicBezTo>
                  <a:pt x="745" y="433"/>
                  <a:pt x="745" y="433"/>
                  <a:pt x="746" y="433"/>
                </a:cubicBezTo>
                <a:cubicBezTo>
                  <a:pt x="746" y="433"/>
                  <a:pt x="746" y="433"/>
                  <a:pt x="746" y="433"/>
                </a:cubicBezTo>
                <a:cubicBezTo>
                  <a:pt x="746" y="433"/>
                  <a:pt x="746" y="432"/>
                  <a:pt x="746" y="432"/>
                </a:cubicBezTo>
                <a:cubicBezTo>
                  <a:pt x="746" y="432"/>
                  <a:pt x="746" y="432"/>
                  <a:pt x="746" y="432"/>
                </a:cubicBezTo>
                <a:cubicBezTo>
                  <a:pt x="747" y="433"/>
                  <a:pt x="747" y="433"/>
                  <a:pt x="747" y="432"/>
                </a:cubicBezTo>
                <a:cubicBezTo>
                  <a:pt x="747" y="432"/>
                  <a:pt x="747" y="432"/>
                  <a:pt x="747" y="432"/>
                </a:cubicBezTo>
                <a:cubicBezTo>
                  <a:pt x="747" y="432"/>
                  <a:pt x="748" y="432"/>
                  <a:pt x="748" y="432"/>
                </a:cubicBezTo>
                <a:cubicBezTo>
                  <a:pt x="748" y="432"/>
                  <a:pt x="748" y="432"/>
                  <a:pt x="748" y="432"/>
                </a:cubicBezTo>
                <a:cubicBezTo>
                  <a:pt x="748" y="432"/>
                  <a:pt x="747" y="432"/>
                  <a:pt x="747" y="431"/>
                </a:cubicBezTo>
                <a:cubicBezTo>
                  <a:pt x="747" y="431"/>
                  <a:pt x="747" y="431"/>
                  <a:pt x="747" y="431"/>
                </a:cubicBezTo>
                <a:cubicBezTo>
                  <a:pt x="747" y="431"/>
                  <a:pt x="747" y="431"/>
                  <a:pt x="747" y="431"/>
                </a:cubicBezTo>
                <a:cubicBezTo>
                  <a:pt x="747" y="431"/>
                  <a:pt x="747" y="430"/>
                  <a:pt x="747" y="430"/>
                </a:cubicBezTo>
                <a:cubicBezTo>
                  <a:pt x="747" y="430"/>
                  <a:pt x="747" y="430"/>
                  <a:pt x="747" y="430"/>
                </a:cubicBezTo>
                <a:cubicBezTo>
                  <a:pt x="747" y="430"/>
                  <a:pt x="747" y="430"/>
                  <a:pt x="747" y="430"/>
                </a:cubicBezTo>
                <a:cubicBezTo>
                  <a:pt x="747" y="430"/>
                  <a:pt x="748" y="430"/>
                  <a:pt x="748" y="430"/>
                </a:cubicBezTo>
                <a:cubicBezTo>
                  <a:pt x="748" y="430"/>
                  <a:pt x="748" y="430"/>
                  <a:pt x="748" y="430"/>
                </a:cubicBezTo>
                <a:cubicBezTo>
                  <a:pt x="747" y="430"/>
                  <a:pt x="748" y="429"/>
                  <a:pt x="747" y="429"/>
                </a:cubicBezTo>
                <a:cubicBezTo>
                  <a:pt x="747" y="429"/>
                  <a:pt x="747" y="429"/>
                  <a:pt x="747" y="429"/>
                </a:cubicBezTo>
                <a:cubicBezTo>
                  <a:pt x="747" y="429"/>
                  <a:pt x="747" y="429"/>
                  <a:pt x="747" y="429"/>
                </a:cubicBezTo>
                <a:cubicBezTo>
                  <a:pt x="747" y="429"/>
                  <a:pt x="747" y="429"/>
                  <a:pt x="747" y="429"/>
                </a:cubicBezTo>
                <a:cubicBezTo>
                  <a:pt x="747" y="428"/>
                  <a:pt x="747" y="428"/>
                  <a:pt x="747" y="427"/>
                </a:cubicBezTo>
                <a:cubicBezTo>
                  <a:pt x="747" y="427"/>
                  <a:pt x="746" y="426"/>
                  <a:pt x="746" y="426"/>
                </a:cubicBezTo>
                <a:cubicBezTo>
                  <a:pt x="746" y="426"/>
                  <a:pt x="745" y="426"/>
                  <a:pt x="745" y="426"/>
                </a:cubicBezTo>
                <a:cubicBezTo>
                  <a:pt x="745" y="426"/>
                  <a:pt x="745" y="426"/>
                  <a:pt x="745" y="426"/>
                </a:cubicBezTo>
                <a:cubicBezTo>
                  <a:pt x="744" y="426"/>
                  <a:pt x="745" y="425"/>
                  <a:pt x="745" y="425"/>
                </a:cubicBezTo>
                <a:cubicBezTo>
                  <a:pt x="745" y="425"/>
                  <a:pt x="744" y="425"/>
                  <a:pt x="744" y="424"/>
                </a:cubicBezTo>
                <a:cubicBezTo>
                  <a:pt x="744" y="424"/>
                  <a:pt x="744" y="424"/>
                  <a:pt x="744" y="424"/>
                </a:cubicBezTo>
                <a:cubicBezTo>
                  <a:pt x="744" y="424"/>
                  <a:pt x="744" y="424"/>
                  <a:pt x="744" y="424"/>
                </a:cubicBezTo>
                <a:cubicBezTo>
                  <a:pt x="744" y="424"/>
                  <a:pt x="744" y="423"/>
                  <a:pt x="744" y="423"/>
                </a:cubicBezTo>
                <a:cubicBezTo>
                  <a:pt x="744" y="423"/>
                  <a:pt x="744" y="423"/>
                  <a:pt x="744" y="423"/>
                </a:cubicBezTo>
                <a:cubicBezTo>
                  <a:pt x="744" y="423"/>
                  <a:pt x="744" y="423"/>
                  <a:pt x="745" y="423"/>
                </a:cubicBezTo>
                <a:cubicBezTo>
                  <a:pt x="745" y="423"/>
                  <a:pt x="745" y="422"/>
                  <a:pt x="745" y="422"/>
                </a:cubicBezTo>
                <a:cubicBezTo>
                  <a:pt x="745" y="422"/>
                  <a:pt x="745" y="422"/>
                  <a:pt x="745" y="422"/>
                </a:cubicBezTo>
                <a:cubicBezTo>
                  <a:pt x="744" y="421"/>
                  <a:pt x="744" y="421"/>
                  <a:pt x="744" y="421"/>
                </a:cubicBezTo>
                <a:cubicBezTo>
                  <a:pt x="744" y="421"/>
                  <a:pt x="744" y="421"/>
                  <a:pt x="744" y="421"/>
                </a:cubicBezTo>
                <a:cubicBezTo>
                  <a:pt x="744" y="421"/>
                  <a:pt x="744" y="421"/>
                  <a:pt x="743" y="420"/>
                </a:cubicBezTo>
                <a:cubicBezTo>
                  <a:pt x="743" y="420"/>
                  <a:pt x="743" y="420"/>
                  <a:pt x="743" y="420"/>
                </a:cubicBezTo>
                <a:cubicBezTo>
                  <a:pt x="742" y="419"/>
                  <a:pt x="741" y="419"/>
                  <a:pt x="741" y="418"/>
                </a:cubicBezTo>
                <a:cubicBezTo>
                  <a:pt x="741" y="418"/>
                  <a:pt x="741" y="418"/>
                  <a:pt x="741" y="417"/>
                </a:cubicBezTo>
                <a:cubicBezTo>
                  <a:pt x="741" y="417"/>
                  <a:pt x="741" y="417"/>
                  <a:pt x="741" y="417"/>
                </a:cubicBezTo>
                <a:cubicBezTo>
                  <a:pt x="741" y="417"/>
                  <a:pt x="741" y="418"/>
                  <a:pt x="742" y="418"/>
                </a:cubicBezTo>
                <a:cubicBezTo>
                  <a:pt x="742" y="418"/>
                  <a:pt x="742" y="418"/>
                  <a:pt x="743" y="419"/>
                </a:cubicBezTo>
                <a:cubicBezTo>
                  <a:pt x="743" y="419"/>
                  <a:pt x="743" y="419"/>
                  <a:pt x="743" y="419"/>
                </a:cubicBezTo>
                <a:cubicBezTo>
                  <a:pt x="743" y="420"/>
                  <a:pt x="743" y="420"/>
                  <a:pt x="744" y="420"/>
                </a:cubicBezTo>
                <a:cubicBezTo>
                  <a:pt x="744" y="420"/>
                  <a:pt x="744" y="420"/>
                  <a:pt x="744" y="420"/>
                </a:cubicBezTo>
                <a:cubicBezTo>
                  <a:pt x="745" y="420"/>
                  <a:pt x="745" y="419"/>
                  <a:pt x="745" y="419"/>
                </a:cubicBezTo>
                <a:cubicBezTo>
                  <a:pt x="745" y="419"/>
                  <a:pt x="745" y="419"/>
                  <a:pt x="745" y="418"/>
                </a:cubicBezTo>
                <a:cubicBezTo>
                  <a:pt x="744" y="418"/>
                  <a:pt x="744" y="418"/>
                  <a:pt x="744" y="418"/>
                </a:cubicBezTo>
                <a:cubicBezTo>
                  <a:pt x="743" y="417"/>
                  <a:pt x="742" y="416"/>
                  <a:pt x="741" y="416"/>
                </a:cubicBezTo>
                <a:cubicBezTo>
                  <a:pt x="741" y="416"/>
                  <a:pt x="741" y="416"/>
                  <a:pt x="740" y="415"/>
                </a:cubicBezTo>
                <a:cubicBezTo>
                  <a:pt x="740" y="415"/>
                  <a:pt x="740" y="415"/>
                  <a:pt x="740" y="415"/>
                </a:cubicBezTo>
                <a:cubicBezTo>
                  <a:pt x="740" y="415"/>
                  <a:pt x="740" y="414"/>
                  <a:pt x="739" y="414"/>
                </a:cubicBezTo>
                <a:cubicBezTo>
                  <a:pt x="739" y="414"/>
                  <a:pt x="738" y="414"/>
                  <a:pt x="738" y="414"/>
                </a:cubicBezTo>
                <a:cubicBezTo>
                  <a:pt x="738" y="414"/>
                  <a:pt x="738" y="414"/>
                  <a:pt x="738" y="413"/>
                </a:cubicBezTo>
                <a:cubicBezTo>
                  <a:pt x="738" y="413"/>
                  <a:pt x="738" y="413"/>
                  <a:pt x="738" y="413"/>
                </a:cubicBezTo>
                <a:cubicBezTo>
                  <a:pt x="738" y="412"/>
                  <a:pt x="738" y="412"/>
                  <a:pt x="739" y="411"/>
                </a:cubicBezTo>
                <a:cubicBezTo>
                  <a:pt x="739" y="412"/>
                  <a:pt x="739" y="412"/>
                  <a:pt x="739" y="412"/>
                </a:cubicBezTo>
                <a:cubicBezTo>
                  <a:pt x="739" y="412"/>
                  <a:pt x="739" y="412"/>
                  <a:pt x="739" y="413"/>
                </a:cubicBezTo>
                <a:cubicBezTo>
                  <a:pt x="739" y="413"/>
                  <a:pt x="739" y="413"/>
                  <a:pt x="739" y="413"/>
                </a:cubicBezTo>
                <a:cubicBezTo>
                  <a:pt x="739" y="414"/>
                  <a:pt x="740" y="414"/>
                  <a:pt x="740" y="414"/>
                </a:cubicBezTo>
                <a:cubicBezTo>
                  <a:pt x="740" y="414"/>
                  <a:pt x="740" y="414"/>
                  <a:pt x="740" y="414"/>
                </a:cubicBezTo>
                <a:cubicBezTo>
                  <a:pt x="740" y="414"/>
                  <a:pt x="741" y="414"/>
                  <a:pt x="741" y="414"/>
                </a:cubicBezTo>
                <a:cubicBezTo>
                  <a:pt x="741" y="414"/>
                  <a:pt x="741" y="414"/>
                  <a:pt x="741" y="415"/>
                </a:cubicBezTo>
                <a:cubicBezTo>
                  <a:pt x="741" y="415"/>
                  <a:pt x="742" y="415"/>
                  <a:pt x="742" y="415"/>
                </a:cubicBezTo>
                <a:cubicBezTo>
                  <a:pt x="742" y="415"/>
                  <a:pt x="743" y="415"/>
                  <a:pt x="743" y="416"/>
                </a:cubicBezTo>
                <a:cubicBezTo>
                  <a:pt x="743" y="416"/>
                  <a:pt x="743" y="416"/>
                  <a:pt x="744" y="416"/>
                </a:cubicBezTo>
                <a:cubicBezTo>
                  <a:pt x="744" y="416"/>
                  <a:pt x="744" y="416"/>
                  <a:pt x="744" y="416"/>
                </a:cubicBezTo>
                <a:cubicBezTo>
                  <a:pt x="744" y="416"/>
                  <a:pt x="744" y="417"/>
                  <a:pt x="744" y="416"/>
                </a:cubicBezTo>
                <a:cubicBezTo>
                  <a:pt x="745" y="416"/>
                  <a:pt x="744" y="415"/>
                  <a:pt x="744" y="415"/>
                </a:cubicBezTo>
                <a:cubicBezTo>
                  <a:pt x="743" y="414"/>
                  <a:pt x="743" y="414"/>
                  <a:pt x="743" y="413"/>
                </a:cubicBezTo>
                <a:cubicBezTo>
                  <a:pt x="742" y="413"/>
                  <a:pt x="742" y="413"/>
                  <a:pt x="742" y="413"/>
                </a:cubicBezTo>
                <a:cubicBezTo>
                  <a:pt x="742" y="413"/>
                  <a:pt x="742" y="412"/>
                  <a:pt x="742" y="412"/>
                </a:cubicBezTo>
                <a:cubicBezTo>
                  <a:pt x="743" y="413"/>
                  <a:pt x="743" y="414"/>
                  <a:pt x="744" y="414"/>
                </a:cubicBezTo>
                <a:cubicBezTo>
                  <a:pt x="744" y="413"/>
                  <a:pt x="743" y="413"/>
                  <a:pt x="743" y="413"/>
                </a:cubicBezTo>
                <a:cubicBezTo>
                  <a:pt x="743" y="412"/>
                  <a:pt x="743" y="411"/>
                  <a:pt x="743" y="411"/>
                </a:cubicBezTo>
                <a:cubicBezTo>
                  <a:pt x="743" y="410"/>
                  <a:pt x="743" y="409"/>
                  <a:pt x="744" y="408"/>
                </a:cubicBezTo>
                <a:cubicBezTo>
                  <a:pt x="744" y="408"/>
                  <a:pt x="744" y="408"/>
                  <a:pt x="744" y="408"/>
                </a:cubicBezTo>
                <a:cubicBezTo>
                  <a:pt x="744" y="408"/>
                  <a:pt x="743" y="407"/>
                  <a:pt x="743" y="407"/>
                </a:cubicBezTo>
                <a:cubicBezTo>
                  <a:pt x="743" y="407"/>
                  <a:pt x="743" y="407"/>
                  <a:pt x="743" y="407"/>
                </a:cubicBezTo>
                <a:cubicBezTo>
                  <a:pt x="744" y="406"/>
                  <a:pt x="744" y="406"/>
                  <a:pt x="744" y="406"/>
                </a:cubicBezTo>
                <a:cubicBezTo>
                  <a:pt x="745" y="406"/>
                  <a:pt x="746" y="405"/>
                  <a:pt x="746" y="405"/>
                </a:cubicBezTo>
                <a:cubicBezTo>
                  <a:pt x="746" y="405"/>
                  <a:pt x="746" y="404"/>
                  <a:pt x="746" y="404"/>
                </a:cubicBezTo>
                <a:cubicBezTo>
                  <a:pt x="746" y="404"/>
                  <a:pt x="747" y="404"/>
                  <a:pt x="747" y="404"/>
                </a:cubicBezTo>
                <a:cubicBezTo>
                  <a:pt x="747" y="404"/>
                  <a:pt x="747" y="405"/>
                  <a:pt x="747" y="405"/>
                </a:cubicBezTo>
                <a:cubicBezTo>
                  <a:pt x="747" y="405"/>
                  <a:pt x="747" y="405"/>
                  <a:pt x="748" y="405"/>
                </a:cubicBezTo>
                <a:cubicBezTo>
                  <a:pt x="747" y="405"/>
                  <a:pt x="747" y="406"/>
                  <a:pt x="746" y="406"/>
                </a:cubicBezTo>
                <a:cubicBezTo>
                  <a:pt x="746" y="406"/>
                  <a:pt x="746" y="406"/>
                  <a:pt x="746" y="406"/>
                </a:cubicBezTo>
                <a:cubicBezTo>
                  <a:pt x="746" y="406"/>
                  <a:pt x="746" y="406"/>
                  <a:pt x="745" y="406"/>
                </a:cubicBezTo>
                <a:cubicBezTo>
                  <a:pt x="745" y="407"/>
                  <a:pt x="745" y="407"/>
                  <a:pt x="745" y="407"/>
                </a:cubicBezTo>
                <a:cubicBezTo>
                  <a:pt x="745" y="408"/>
                  <a:pt x="745" y="408"/>
                  <a:pt x="746" y="408"/>
                </a:cubicBezTo>
                <a:cubicBezTo>
                  <a:pt x="745" y="408"/>
                  <a:pt x="745" y="409"/>
                  <a:pt x="744" y="409"/>
                </a:cubicBezTo>
                <a:cubicBezTo>
                  <a:pt x="744" y="409"/>
                  <a:pt x="745" y="409"/>
                  <a:pt x="745" y="409"/>
                </a:cubicBezTo>
                <a:cubicBezTo>
                  <a:pt x="745" y="409"/>
                  <a:pt x="745" y="409"/>
                  <a:pt x="745" y="409"/>
                </a:cubicBezTo>
                <a:cubicBezTo>
                  <a:pt x="745" y="409"/>
                  <a:pt x="746" y="409"/>
                  <a:pt x="746" y="410"/>
                </a:cubicBezTo>
                <a:cubicBezTo>
                  <a:pt x="746" y="410"/>
                  <a:pt x="745" y="410"/>
                  <a:pt x="745" y="410"/>
                </a:cubicBezTo>
                <a:cubicBezTo>
                  <a:pt x="745" y="410"/>
                  <a:pt x="744" y="411"/>
                  <a:pt x="744" y="411"/>
                </a:cubicBezTo>
                <a:cubicBezTo>
                  <a:pt x="745" y="411"/>
                  <a:pt x="745" y="411"/>
                  <a:pt x="745" y="411"/>
                </a:cubicBezTo>
                <a:cubicBezTo>
                  <a:pt x="745" y="411"/>
                  <a:pt x="746" y="411"/>
                  <a:pt x="746" y="411"/>
                </a:cubicBezTo>
                <a:cubicBezTo>
                  <a:pt x="746" y="411"/>
                  <a:pt x="746" y="411"/>
                  <a:pt x="746" y="411"/>
                </a:cubicBezTo>
                <a:cubicBezTo>
                  <a:pt x="746" y="411"/>
                  <a:pt x="746" y="412"/>
                  <a:pt x="746" y="412"/>
                </a:cubicBezTo>
                <a:cubicBezTo>
                  <a:pt x="745" y="412"/>
                  <a:pt x="745" y="412"/>
                  <a:pt x="745" y="412"/>
                </a:cubicBezTo>
                <a:cubicBezTo>
                  <a:pt x="745" y="412"/>
                  <a:pt x="745" y="412"/>
                  <a:pt x="745" y="412"/>
                </a:cubicBezTo>
                <a:cubicBezTo>
                  <a:pt x="745" y="413"/>
                  <a:pt x="745" y="413"/>
                  <a:pt x="745" y="413"/>
                </a:cubicBezTo>
                <a:cubicBezTo>
                  <a:pt x="745" y="413"/>
                  <a:pt x="745" y="413"/>
                  <a:pt x="745" y="413"/>
                </a:cubicBezTo>
                <a:cubicBezTo>
                  <a:pt x="745" y="414"/>
                  <a:pt x="745" y="414"/>
                  <a:pt x="745" y="414"/>
                </a:cubicBezTo>
                <a:cubicBezTo>
                  <a:pt x="745" y="414"/>
                  <a:pt x="746" y="414"/>
                  <a:pt x="746" y="415"/>
                </a:cubicBezTo>
                <a:cubicBezTo>
                  <a:pt x="746" y="414"/>
                  <a:pt x="746" y="414"/>
                  <a:pt x="746" y="414"/>
                </a:cubicBezTo>
                <a:cubicBezTo>
                  <a:pt x="747" y="414"/>
                  <a:pt x="747" y="415"/>
                  <a:pt x="747" y="415"/>
                </a:cubicBezTo>
                <a:cubicBezTo>
                  <a:pt x="747" y="415"/>
                  <a:pt x="747" y="415"/>
                  <a:pt x="748" y="415"/>
                </a:cubicBezTo>
                <a:cubicBezTo>
                  <a:pt x="747" y="415"/>
                  <a:pt x="747" y="415"/>
                  <a:pt x="747" y="415"/>
                </a:cubicBezTo>
                <a:cubicBezTo>
                  <a:pt x="747" y="415"/>
                  <a:pt x="747" y="416"/>
                  <a:pt x="747" y="416"/>
                </a:cubicBezTo>
                <a:cubicBezTo>
                  <a:pt x="747" y="416"/>
                  <a:pt x="748" y="416"/>
                  <a:pt x="748" y="416"/>
                </a:cubicBezTo>
                <a:cubicBezTo>
                  <a:pt x="748" y="416"/>
                  <a:pt x="748" y="416"/>
                  <a:pt x="748" y="417"/>
                </a:cubicBezTo>
                <a:cubicBezTo>
                  <a:pt x="748" y="417"/>
                  <a:pt x="747" y="417"/>
                  <a:pt x="748" y="417"/>
                </a:cubicBezTo>
                <a:cubicBezTo>
                  <a:pt x="748" y="418"/>
                  <a:pt x="748" y="417"/>
                  <a:pt x="748" y="418"/>
                </a:cubicBezTo>
                <a:cubicBezTo>
                  <a:pt x="749" y="418"/>
                  <a:pt x="749" y="418"/>
                  <a:pt x="749" y="418"/>
                </a:cubicBezTo>
                <a:cubicBezTo>
                  <a:pt x="748" y="419"/>
                  <a:pt x="748" y="419"/>
                  <a:pt x="748" y="419"/>
                </a:cubicBezTo>
                <a:cubicBezTo>
                  <a:pt x="748" y="420"/>
                  <a:pt x="747" y="420"/>
                  <a:pt x="747" y="421"/>
                </a:cubicBezTo>
                <a:cubicBezTo>
                  <a:pt x="747" y="422"/>
                  <a:pt x="747" y="422"/>
                  <a:pt x="747" y="423"/>
                </a:cubicBezTo>
                <a:cubicBezTo>
                  <a:pt x="747" y="423"/>
                  <a:pt x="747" y="424"/>
                  <a:pt x="747" y="424"/>
                </a:cubicBezTo>
                <a:cubicBezTo>
                  <a:pt x="747" y="424"/>
                  <a:pt x="747" y="424"/>
                  <a:pt x="747" y="424"/>
                </a:cubicBezTo>
                <a:cubicBezTo>
                  <a:pt x="748" y="424"/>
                  <a:pt x="747" y="423"/>
                  <a:pt x="747" y="423"/>
                </a:cubicBezTo>
                <a:cubicBezTo>
                  <a:pt x="747" y="423"/>
                  <a:pt x="748" y="422"/>
                  <a:pt x="748" y="422"/>
                </a:cubicBezTo>
                <a:cubicBezTo>
                  <a:pt x="748" y="422"/>
                  <a:pt x="748" y="422"/>
                  <a:pt x="748" y="422"/>
                </a:cubicBezTo>
                <a:cubicBezTo>
                  <a:pt x="748" y="421"/>
                  <a:pt x="749" y="421"/>
                  <a:pt x="749" y="421"/>
                </a:cubicBezTo>
                <a:cubicBezTo>
                  <a:pt x="749" y="421"/>
                  <a:pt x="749" y="421"/>
                  <a:pt x="749" y="421"/>
                </a:cubicBezTo>
                <a:cubicBezTo>
                  <a:pt x="749" y="421"/>
                  <a:pt x="749" y="420"/>
                  <a:pt x="749" y="420"/>
                </a:cubicBezTo>
                <a:cubicBezTo>
                  <a:pt x="749" y="419"/>
                  <a:pt x="750" y="419"/>
                  <a:pt x="750" y="418"/>
                </a:cubicBezTo>
                <a:cubicBezTo>
                  <a:pt x="751" y="418"/>
                  <a:pt x="751" y="418"/>
                  <a:pt x="751" y="418"/>
                </a:cubicBezTo>
                <a:cubicBezTo>
                  <a:pt x="751" y="418"/>
                  <a:pt x="751" y="418"/>
                  <a:pt x="751" y="418"/>
                </a:cubicBezTo>
                <a:cubicBezTo>
                  <a:pt x="751" y="418"/>
                  <a:pt x="751" y="418"/>
                  <a:pt x="751" y="418"/>
                </a:cubicBezTo>
                <a:cubicBezTo>
                  <a:pt x="750" y="418"/>
                  <a:pt x="751" y="417"/>
                  <a:pt x="751" y="417"/>
                </a:cubicBezTo>
                <a:cubicBezTo>
                  <a:pt x="751" y="417"/>
                  <a:pt x="751" y="416"/>
                  <a:pt x="752" y="415"/>
                </a:cubicBezTo>
                <a:cubicBezTo>
                  <a:pt x="752" y="415"/>
                  <a:pt x="753" y="414"/>
                  <a:pt x="753" y="414"/>
                </a:cubicBezTo>
                <a:cubicBezTo>
                  <a:pt x="753" y="413"/>
                  <a:pt x="753" y="413"/>
                  <a:pt x="753" y="413"/>
                </a:cubicBezTo>
                <a:cubicBezTo>
                  <a:pt x="753" y="412"/>
                  <a:pt x="752" y="412"/>
                  <a:pt x="752" y="412"/>
                </a:cubicBezTo>
                <a:cubicBezTo>
                  <a:pt x="752" y="412"/>
                  <a:pt x="752" y="412"/>
                  <a:pt x="752" y="412"/>
                </a:cubicBezTo>
                <a:cubicBezTo>
                  <a:pt x="753" y="412"/>
                  <a:pt x="753" y="411"/>
                  <a:pt x="753" y="411"/>
                </a:cubicBezTo>
                <a:cubicBezTo>
                  <a:pt x="753" y="411"/>
                  <a:pt x="753" y="411"/>
                  <a:pt x="753" y="411"/>
                </a:cubicBezTo>
                <a:cubicBezTo>
                  <a:pt x="753" y="411"/>
                  <a:pt x="753" y="411"/>
                  <a:pt x="753" y="411"/>
                </a:cubicBezTo>
                <a:cubicBezTo>
                  <a:pt x="753" y="410"/>
                  <a:pt x="752" y="410"/>
                  <a:pt x="752" y="410"/>
                </a:cubicBezTo>
                <a:cubicBezTo>
                  <a:pt x="752" y="410"/>
                  <a:pt x="752" y="410"/>
                  <a:pt x="751" y="410"/>
                </a:cubicBezTo>
                <a:cubicBezTo>
                  <a:pt x="751" y="409"/>
                  <a:pt x="751" y="409"/>
                  <a:pt x="751" y="409"/>
                </a:cubicBezTo>
                <a:cubicBezTo>
                  <a:pt x="751" y="409"/>
                  <a:pt x="751" y="409"/>
                  <a:pt x="751" y="409"/>
                </a:cubicBezTo>
                <a:cubicBezTo>
                  <a:pt x="751" y="408"/>
                  <a:pt x="751" y="407"/>
                  <a:pt x="751" y="407"/>
                </a:cubicBezTo>
                <a:cubicBezTo>
                  <a:pt x="751" y="406"/>
                  <a:pt x="750" y="406"/>
                  <a:pt x="750" y="405"/>
                </a:cubicBezTo>
                <a:cubicBezTo>
                  <a:pt x="750" y="405"/>
                  <a:pt x="749" y="404"/>
                  <a:pt x="749" y="404"/>
                </a:cubicBezTo>
                <a:cubicBezTo>
                  <a:pt x="749" y="403"/>
                  <a:pt x="749" y="402"/>
                  <a:pt x="750" y="401"/>
                </a:cubicBezTo>
                <a:cubicBezTo>
                  <a:pt x="750" y="402"/>
                  <a:pt x="750" y="402"/>
                  <a:pt x="750" y="402"/>
                </a:cubicBezTo>
                <a:cubicBezTo>
                  <a:pt x="750" y="403"/>
                  <a:pt x="750" y="404"/>
                  <a:pt x="750" y="404"/>
                </a:cubicBezTo>
                <a:cubicBezTo>
                  <a:pt x="750" y="404"/>
                  <a:pt x="750" y="405"/>
                  <a:pt x="751" y="405"/>
                </a:cubicBezTo>
                <a:cubicBezTo>
                  <a:pt x="751" y="406"/>
                  <a:pt x="752" y="407"/>
                  <a:pt x="753" y="407"/>
                </a:cubicBezTo>
                <a:cubicBezTo>
                  <a:pt x="753" y="407"/>
                  <a:pt x="754" y="407"/>
                  <a:pt x="754" y="407"/>
                </a:cubicBezTo>
                <a:cubicBezTo>
                  <a:pt x="754" y="407"/>
                  <a:pt x="754" y="408"/>
                  <a:pt x="754" y="408"/>
                </a:cubicBezTo>
                <a:cubicBezTo>
                  <a:pt x="754" y="408"/>
                  <a:pt x="754" y="409"/>
                  <a:pt x="754" y="409"/>
                </a:cubicBezTo>
                <a:cubicBezTo>
                  <a:pt x="754" y="409"/>
                  <a:pt x="754" y="409"/>
                  <a:pt x="754" y="409"/>
                </a:cubicBezTo>
                <a:cubicBezTo>
                  <a:pt x="754" y="409"/>
                  <a:pt x="754" y="409"/>
                  <a:pt x="754" y="409"/>
                </a:cubicBezTo>
                <a:cubicBezTo>
                  <a:pt x="755" y="409"/>
                  <a:pt x="755" y="408"/>
                  <a:pt x="755" y="407"/>
                </a:cubicBezTo>
                <a:cubicBezTo>
                  <a:pt x="756" y="407"/>
                  <a:pt x="757" y="406"/>
                  <a:pt x="757" y="405"/>
                </a:cubicBezTo>
                <a:cubicBezTo>
                  <a:pt x="758" y="405"/>
                  <a:pt x="758" y="405"/>
                  <a:pt x="758" y="404"/>
                </a:cubicBezTo>
                <a:cubicBezTo>
                  <a:pt x="758" y="404"/>
                  <a:pt x="757" y="404"/>
                  <a:pt x="757" y="404"/>
                </a:cubicBezTo>
                <a:cubicBezTo>
                  <a:pt x="757" y="404"/>
                  <a:pt x="757" y="404"/>
                  <a:pt x="757" y="403"/>
                </a:cubicBezTo>
                <a:cubicBezTo>
                  <a:pt x="757" y="404"/>
                  <a:pt x="758" y="404"/>
                  <a:pt x="758" y="404"/>
                </a:cubicBezTo>
                <a:cubicBezTo>
                  <a:pt x="758" y="404"/>
                  <a:pt x="758" y="403"/>
                  <a:pt x="759" y="403"/>
                </a:cubicBezTo>
                <a:cubicBezTo>
                  <a:pt x="759" y="403"/>
                  <a:pt x="759" y="402"/>
                  <a:pt x="759" y="402"/>
                </a:cubicBezTo>
                <a:cubicBezTo>
                  <a:pt x="759" y="401"/>
                  <a:pt x="760" y="400"/>
                  <a:pt x="760" y="399"/>
                </a:cubicBezTo>
                <a:cubicBezTo>
                  <a:pt x="760" y="399"/>
                  <a:pt x="760" y="399"/>
                  <a:pt x="760" y="399"/>
                </a:cubicBezTo>
                <a:cubicBezTo>
                  <a:pt x="760" y="399"/>
                  <a:pt x="760" y="398"/>
                  <a:pt x="760" y="398"/>
                </a:cubicBezTo>
                <a:cubicBezTo>
                  <a:pt x="760" y="398"/>
                  <a:pt x="760" y="398"/>
                  <a:pt x="760" y="398"/>
                </a:cubicBezTo>
                <a:cubicBezTo>
                  <a:pt x="760" y="397"/>
                  <a:pt x="760" y="397"/>
                  <a:pt x="760" y="396"/>
                </a:cubicBezTo>
                <a:cubicBezTo>
                  <a:pt x="760" y="396"/>
                  <a:pt x="760" y="396"/>
                  <a:pt x="760" y="396"/>
                </a:cubicBezTo>
                <a:cubicBezTo>
                  <a:pt x="760" y="396"/>
                  <a:pt x="760" y="396"/>
                  <a:pt x="760" y="396"/>
                </a:cubicBezTo>
                <a:cubicBezTo>
                  <a:pt x="760" y="396"/>
                  <a:pt x="759" y="396"/>
                  <a:pt x="759" y="396"/>
                </a:cubicBezTo>
                <a:cubicBezTo>
                  <a:pt x="759" y="396"/>
                  <a:pt x="758" y="396"/>
                  <a:pt x="758" y="396"/>
                </a:cubicBezTo>
                <a:cubicBezTo>
                  <a:pt x="758" y="396"/>
                  <a:pt x="758" y="396"/>
                  <a:pt x="758" y="396"/>
                </a:cubicBezTo>
                <a:cubicBezTo>
                  <a:pt x="758" y="395"/>
                  <a:pt x="758" y="395"/>
                  <a:pt x="758" y="395"/>
                </a:cubicBezTo>
                <a:cubicBezTo>
                  <a:pt x="758" y="395"/>
                  <a:pt x="759" y="395"/>
                  <a:pt x="759" y="395"/>
                </a:cubicBezTo>
                <a:cubicBezTo>
                  <a:pt x="759" y="395"/>
                  <a:pt x="759" y="395"/>
                  <a:pt x="759" y="395"/>
                </a:cubicBezTo>
                <a:cubicBezTo>
                  <a:pt x="759" y="395"/>
                  <a:pt x="760" y="395"/>
                  <a:pt x="760" y="395"/>
                </a:cubicBezTo>
                <a:cubicBezTo>
                  <a:pt x="760" y="395"/>
                  <a:pt x="760" y="395"/>
                  <a:pt x="760" y="395"/>
                </a:cubicBezTo>
                <a:cubicBezTo>
                  <a:pt x="760" y="395"/>
                  <a:pt x="760" y="395"/>
                  <a:pt x="761" y="395"/>
                </a:cubicBezTo>
                <a:cubicBezTo>
                  <a:pt x="761" y="395"/>
                  <a:pt x="761" y="395"/>
                  <a:pt x="761" y="395"/>
                </a:cubicBezTo>
                <a:cubicBezTo>
                  <a:pt x="761" y="394"/>
                  <a:pt x="761" y="394"/>
                  <a:pt x="761" y="395"/>
                </a:cubicBezTo>
                <a:cubicBezTo>
                  <a:pt x="762" y="395"/>
                  <a:pt x="762" y="395"/>
                  <a:pt x="763" y="395"/>
                </a:cubicBezTo>
                <a:cubicBezTo>
                  <a:pt x="763" y="395"/>
                  <a:pt x="763" y="395"/>
                  <a:pt x="763" y="394"/>
                </a:cubicBezTo>
                <a:cubicBezTo>
                  <a:pt x="763" y="394"/>
                  <a:pt x="763" y="394"/>
                  <a:pt x="764" y="394"/>
                </a:cubicBezTo>
                <a:cubicBezTo>
                  <a:pt x="764" y="394"/>
                  <a:pt x="764" y="394"/>
                  <a:pt x="764" y="394"/>
                </a:cubicBezTo>
                <a:cubicBezTo>
                  <a:pt x="765" y="394"/>
                  <a:pt x="766" y="394"/>
                  <a:pt x="766" y="393"/>
                </a:cubicBezTo>
                <a:cubicBezTo>
                  <a:pt x="767" y="393"/>
                  <a:pt x="767" y="393"/>
                  <a:pt x="768" y="393"/>
                </a:cubicBezTo>
                <a:cubicBezTo>
                  <a:pt x="768" y="393"/>
                  <a:pt x="768" y="393"/>
                  <a:pt x="769" y="393"/>
                </a:cubicBezTo>
                <a:cubicBezTo>
                  <a:pt x="769" y="393"/>
                  <a:pt x="769" y="393"/>
                  <a:pt x="769" y="393"/>
                </a:cubicBezTo>
                <a:cubicBezTo>
                  <a:pt x="769" y="393"/>
                  <a:pt x="769" y="393"/>
                  <a:pt x="769" y="393"/>
                </a:cubicBezTo>
                <a:cubicBezTo>
                  <a:pt x="770" y="393"/>
                  <a:pt x="771" y="392"/>
                  <a:pt x="772" y="392"/>
                </a:cubicBezTo>
                <a:cubicBezTo>
                  <a:pt x="772" y="392"/>
                  <a:pt x="773" y="392"/>
                  <a:pt x="773" y="391"/>
                </a:cubicBezTo>
                <a:cubicBezTo>
                  <a:pt x="773" y="391"/>
                  <a:pt x="772" y="391"/>
                  <a:pt x="772" y="391"/>
                </a:cubicBezTo>
                <a:cubicBezTo>
                  <a:pt x="772" y="391"/>
                  <a:pt x="772" y="391"/>
                  <a:pt x="772" y="391"/>
                </a:cubicBezTo>
                <a:cubicBezTo>
                  <a:pt x="772" y="391"/>
                  <a:pt x="771" y="391"/>
                  <a:pt x="771" y="391"/>
                </a:cubicBezTo>
                <a:cubicBezTo>
                  <a:pt x="771" y="391"/>
                  <a:pt x="771" y="392"/>
                  <a:pt x="770" y="392"/>
                </a:cubicBezTo>
                <a:cubicBezTo>
                  <a:pt x="770" y="392"/>
                  <a:pt x="770" y="392"/>
                  <a:pt x="769" y="392"/>
                </a:cubicBezTo>
                <a:cubicBezTo>
                  <a:pt x="770" y="391"/>
                  <a:pt x="771" y="391"/>
                  <a:pt x="771" y="391"/>
                </a:cubicBezTo>
                <a:cubicBezTo>
                  <a:pt x="771" y="391"/>
                  <a:pt x="771" y="390"/>
                  <a:pt x="771" y="390"/>
                </a:cubicBezTo>
                <a:cubicBezTo>
                  <a:pt x="771" y="390"/>
                  <a:pt x="771" y="390"/>
                  <a:pt x="771" y="390"/>
                </a:cubicBezTo>
                <a:cubicBezTo>
                  <a:pt x="771" y="390"/>
                  <a:pt x="771" y="390"/>
                  <a:pt x="770" y="390"/>
                </a:cubicBezTo>
                <a:cubicBezTo>
                  <a:pt x="770" y="391"/>
                  <a:pt x="769" y="391"/>
                  <a:pt x="768" y="391"/>
                </a:cubicBezTo>
                <a:cubicBezTo>
                  <a:pt x="767" y="391"/>
                  <a:pt x="766" y="391"/>
                  <a:pt x="766" y="392"/>
                </a:cubicBezTo>
                <a:cubicBezTo>
                  <a:pt x="766" y="392"/>
                  <a:pt x="765" y="392"/>
                  <a:pt x="765" y="392"/>
                </a:cubicBezTo>
                <a:cubicBezTo>
                  <a:pt x="765" y="392"/>
                  <a:pt x="765" y="392"/>
                  <a:pt x="765" y="392"/>
                </a:cubicBezTo>
                <a:cubicBezTo>
                  <a:pt x="764" y="392"/>
                  <a:pt x="764" y="392"/>
                  <a:pt x="764" y="392"/>
                </a:cubicBezTo>
                <a:cubicBezTo>
                  <a:pt x="764" y="392"/>
                  <a:pt x="764" y="392"/>
                  <a:pt x="764" y="392"/>
                </a:cubicBezTo>
                <a:cubicBezTo>
                  <a:pt x="763" y="392"/>
                  <a:pt x="763" y="392"/>
                  <a:pt x="763" y="392"/>
                </a:cubicBezTo>
                <a:cubicBezTo>
                  <a:pt x="763" y="392"/>
                  <a:pt x="762" y="393"/>
                  <a:pt x="761" y="392"/>
                </a:cubicBezTo>
                <a:cubicBezTo>
                  <a:pt x="761" y="392"/>
                  <a:pt x="761" y="392"/>
                  <a:pt x="761" y="392"/>
                </a:cubicBezTo>
                <a:cubicBezTo>
                  <a:pt x="761" y="392"/>
                  <a:pt x="761" y="392"/>
                  <a:pt x="761" y="392"/>
                </a:cubicBezTo>
                <a:cubicBezTo>
                  <a:pt x="762" y="391"/>
                  <a:pt x="763" y="391"/>
                  <a:pt x="764" y="390"/>
                </a:cubicBezTo>
                <a:cubicBezTo>
                  <a:pt x="765" y="390"/>
                  <a:pt x="766" y="390"/>
                  <a:pt x="766" y="389"/>
                </a:cubicBezTo>
                <a:cubicBezTo>
                  <a:pt x="767" y="389"/>
                  <a:pt x="767" y="389"/>
                  <a:pt x="767" y="389"/>
                </a:cubicBezTo>
                <a:cubicBezTo>
                  <a:pt x="768" y="389"/>
                  <a:pt x="768" y="389"/>
                  <a:pt x="768" y="389"/>
                </a:cubicBezTo>
                <a:cubicBezTo>
                  <a:pt x="769" y="389"/>
                  <a:pt x="770" y="389"/>
                  <a:pt x="771" y="389"/>
                </a:cubicBezTo>
                <a:cubicBezTo>
                  <a:pt x="771" y="388"/>
                  <a:pt x="772" y="388"/>
                  <a:pt x="772" y="388"/>
                </a:cubicBezTo>
                <a:cubicBezTo>
                  <a:pt x="773" y="388"/>
                  <a:pt x="773" y="388"/>
                  <a:pt x="774" y="388"/>
                </a:cubicBezTo>
                <a:cubicBezTo>
                  <a:pt x="774" y="388"/>
                  <a:pt x="774" y="388"/>
                  <a:pt x="774" y="388"/>
                </a:cubicBezTo>
                <a:cubicBezTo>
                  <a:pt x="774" y="388"/>
                  <a:pt x="774" y="388"/>
                  <a:pt x="774" y="388"/>
                </a:cubicBezTo>
                <a:cubicBezTo>
                  <a:pt x="775" y="388"/>
                  <a:pt x="776" y="388"/>
                  <a:pt x="777" y="388"/>
                </a:cubicBezTo>
                <a:cubicBezTo>
                  <a:pt x="777" y="388"/>
                  <a:pt x="777" y="388"/>
                  <a:pt x="777" y="388"/>
                </a:cubicBezTo>
                <a:cubicBezTo>
                  <a:pt x="777" y="388"/>
                  <a:pt x="777" y="387"/>
                  <a:pt x="777" y="387"/>
                </a:cubicBezTo>
                <a:cubicBezTo>
                  <a:pt x="777" y="386"/>
                  <a:pt x="777" y="385"/>
                  <a:pt x="778" y="384"/>
                </a:cubicBezTo>
                <a:cubicBezTo>
                  <a:pt x="778" y="385"/>
                  <a:pt x="779" y="385"/>
                  <a:pt x="779" y="386"/>
                </a:cubicBezTo>
                <a:cubicBezTo>
                  <a:pt x="779" y="386"/>
                  <a:pt x="779" y="387"/>
                  <a:pt x="779" y="387"/>
                </a:cubicBezTo>
                <a:cubicBezTo>
                  <a:pt x="779" y="387"/>
                  <a:pt x="779" y="387"/>
                  <a:pt x="780" y="387"/>
                </a:cubicBezTo>
                <a:cubicBezTo>
                  <a:pt x="780" y="387"/>
                  <a:pt x="780" y="387"/>
                  <a:pt x="780" y="386"/>
                </a:cubicBezTo>
                <a:cubicBezTo>
                  <a:pt x="780" y="386"/>
                  <a:pt x="781" y="386"/>
                  <a:pt x="781" y="386"/>
                </a:cubicBezTo>
                <a:cubicBezTo>
                  <a:pt x="782" y="385"/>
                  <a:pt x="782" y="385"/>
                  <a:pt x="783" y="384"/>
                </a:cubicBezTo>
                <a:cubicBezTo>
                  <a:pt x="783" y="385"/>
                  <a:pt x="783" y="386"/>
                  <a:pt x="782" y="386"/>
                </a:cubicBezTo>
                <a:cubicBezTo>
                  <a:pt x="782" y="386"/>
                  <a:pt x="782" y="386"/>
                  <a:pt x="782" y="386"/>
                </a:cubicBezTo>
                <a:cubicBezTo>
                  <a:pt x="782" y="386"/>
                  <a:pt x="783" y="386"/>
                  <a:pt x="783" y="386"/>
                </a:cubicBezTo>
                <a:cubicBezTo>
                  <a:pt x="783" y="386"/>
                  <a:pt x="784" y="386"/>
                  <a:pt x="784" y="386"/>
                </a:cubicBezTo>
                <a:cubicBezTo>
                  <a:pt x="785" y="385"/>
                  <a:pt x="786" y="385"/>
                  <a:pt x="786" y="385"/>
                </a:cubicBezTo>
                <a:cubicBezTo>
                  <a:pt x="786" y="385"/>
                  <a:pt x="787" y="385"/>
                  <a:pt x="787" y="385"/>
                </a:cubicBezTo>
                <a:cubicBezTo>
                  <a:pt x="787" y="385"/>
                  <a:pt x="787" y="385"/>
                  <a:pt x="787" y="385"/>
                </a:cubicBezTo>
                <a:cubicBezTo>
                  <a:pt x="787" y="384"/>
                  <a:pt x="787" y="384"/>
                  <a:pt x="787" y="383"/>
                </a:cubicBezTo>
                <a:cubicBezTo>
                  <a:pt x="787" y="382"/>
                  <a:pt x="786" y="382"/>
                  <a:pt x="786" y="381"/>
                </a:cubicBezTo>
                <a:cubicBezTo>
                  <a:pt x="786" y="381"/>
                  <a:pt x="785" y="381"/>
                  <a:pt x="785" y="381"/>
                </a:cubicBezTo>
                <a:cubicBezTo>
                  <a:pt x="785" y="381"/>
                  <a:pt x="785" y="382"/>
                  <a:pt x="786" y="382"/>
                </a:cubicBezTo>
                <a:cubicBezTo>
                  <a:pt x="786" y="382"/>
                  <a:pt x="786" y="382"/>
                  <a:pt x="786" y="382"/>
                </a:cubicBezTo>
                <a:cubicBezTo>
                  <a:pt x="786" y="382"/>
                  <a:pt x="786" y="382"/>
                  <a:pt x="787" y="383"/>
                </a:cubicBezTo>
                <a:cubicBezTo>
                  <a:pt x="787" y="383"/>
                  <a:pt x="787" y="384"/>
                  <a:pt x="787" y="384"/>
                </a:cubicBezTo>
                <a:cubicBezTo>
                  <a:pt x="786" y="384"/>
                  <a:pt x="786" y="384"/>
                  <a:pt x="785" y="384"/>
                </a:cubicBezTo>
                <a:cubicBezTo>
                  <a:pt x="785" y="385"/>
                  <a:pt x="785" y="385"/>
                  <a:pt x="785" y="385"/>
                </a:cubicBezTo>
                <a:cubicBezTo>
                  <a:pt x="785" y="384"/>
                  <a:pt x="784" y="384"/>
                  <a:pt x="784" y="384"/>
                </a:cubicBezTo>
                <a:cubicBezTo>
                  <a:pt x="784" y="384"/>
                  <a:pt x="784" y="384"/>
                  <a:pt x="784" y="384"/>
                </a:cubicBezTo>
                <a:cubicBezTo>
                  <a:pt x="783" y="384"/>
                  <a:pt x="783" y="384"/>
                  <a:pt x="783" y="384"/>
                </a:cubicBezTo>
                <a:cubicBezTo>
                  <a:pt x="783" y="383"/>
                  <a:pt x="783" y="383"/>
                  <a:pt x="783" y="382"/>
                </a:cubicBezTo>
                <a:cubicBezTo>
                  <a:pt x="783" y="382"/>
                  <a:pt x="783" y="382"/>
                  <a:pt x="783" y="382"/>
                </a:cubicBezTo>
                <a:cubicBezTo>
                  <a:pt x="782" y="382"/>
                  <a:pt x="782" y="382"/>
                  <a:pt x="782" y="382"/>
                </a:cubicBezTo>
                <a:cubicBezTo>
                  <a:pt x="782" y="382"/>
                  <a:pt x="782" y="382"/>
                  <a:pt x="782" y="382"/>
                </a:cubicBezTo>
                <a:cubicBezTo>
                  <a:pt x="782" y="381"/>
                  <a:pt x="782" y="381"/>
                  <a:pt x="782" y="381"/>
                </a:cubicBezTo>
                <a:cubicBezTo>
                  <a:pt x="782" y="381"/>
                  <a:pt x="782" y="381"/>
                  <a:pt x="782" y="380"/>
                </a:cubicBezTo>
                <a:cubicBezTo>
                  <a:pt x="782" y="380"/>
                  <a:pt x="781" y="380"/>
                  <a:pt x="781" y="380"/>
                </a:cubicBezTo>
                <a:cubicBezTo>
                  <a:pt x="781" y="380"/>
                  <a:pt x="781" y="380"/>
                  <a:pt x="781" y="380"/>
                </a:cubicBezTo>
                <a:cubicBezTo>
                  <a:pt x="781" y="380"/>
                  <a:pt x="780" y="380"/>
                  <a:pt x="780" y="380"/>
                </a:cubicBezTo>
                <a:cubicBezTo>
                  <a:pt x="780" y="379"/>
                  <a:pt x="780" y="379"/>
                  <a:pt x="780" y="379"/>
                </a:cubicBezTo>
                <a:cubicBezTo>
                  <a:pt x="780" y="379"/>
                  <a:pt x="780" y="379"/>
                  <a:pt x="780" y="378"/>
                </a:cubicBezTo>
                <a:cubicBezTo>
                  <a:pt x="780" y="378"/>
                  <a:pt x="781" y="378"/>
                  <a:pt x="781" y="378"/>
                </a:cubicBezTo>
                <a:cubicBezTo>
                  <a:pt x="781" y="378"/>
                  <a:pt x="781" y="378"/>
                  <a:pt x="781" y="378"/>
                </a:cubicBezTo>
                <a:cubicBezTo>
                  <a:pt x="781" y="378"/>
                  <a:pt x="781" y="378"/>
                  <a:pt x="781" y="378"/>
                </a:cubicBezTo>
                <a:cubicBezTo>
                  <a:pt x="781" y="378"/>
                  <a:pt x="781" y="378"/>
                  <a:pt x="781" y="378"/>
                </a:cubicBezTo>
                <a:cubicBezTo>
                  <a:pt x="781" y="377"/>
                  <a:pt x="781" y="377"/>
                  <a:pt x="781" y="377"/>
                </a:cubicBezTo>
                <a:cubicBezTo>
                  <a:pt x="782" y="377"/>
                  <a:pt x="782" y="377"/>
                  <a:pt x="782" y="377"/>
                </a:cubicBezTo>
                <a:cubicBezTo>
                  <a:pt x="782" y="377"/>
                  <a:pt x="782" y="377"/>
                  <a:pt x="782" y="377"/>
                </a:cubicBezTo>
                <a:cubicBezTo>
                  <a:pt x="782" y="377"/>
                  <a:pt x="783" y="377"/>
                  <a:pt x="783" y="377"/>
                </a:cubicBezTo>
                <a:cubicBezTo>
                  <a:pt x="783" y="376"/>
                  <a:pt x="783" y="376"/>
                  <a:pt x="783" y="376"/>
                </a:cubicBezTo>
                <a:cubicBezTo>
                  <a:pt x="782" y="376"/>
                  <a:pt x="782" y="376"/>
                  <a:pt x="782" y="376"/>
                </a:cubicBezTo>
                <a:cubicBezTo>
                  <a:pt x="782" y="376"/>
                  <a:pt x="782" y="376"/>
                  <a:pt x="782" y="376"/>
                </a:cubicBezTo>
                <a:cubicBezTo>
                  <a:pt x="782" y="375"/>
                  <a:pt x="782" y="375"/>
                  <a:pt x="782" y="375"/>
                </a:cubicBezTo>
                <a:cubicBezTo>
                  <a:pt x="781" y="375"/>
                  <a:pt x="781" y="375"/>
                  <a:pt x="781" y="375"/>
                </a:cubicBezTo>
                <a:cubicBezTo>
                  <a:pt x="781" y="375"/>
                  <a:pt x="781" y="375"/>
                  <a:pt x="781" y="375"/>
                </a:cubicBezTo>
                <a:cubicBezTo>
                  <a:pt x="781" y="374"/>
                  <a:pt x="781" y="374"/>
                  <a:pt x="781" y="374"/>
                </a:cubicBezTo>
                <a:cubicBezTo>
                  <a:pt x="782" y="373"/>
                  <a:pt x="782" y="373"/>
                  <a:pt x="782" y="373"/>
                </a:cubicBezTo>
                <a:cubicBezTo>
                  <a:pt x="782" y="372"/>
                  <a:pt x="782" y="371"/>
                  <a:pt x="783" y="370"/>
                </a:cubicBezTo>
                <a:cubicBezTo>
                  <a:pt x="783" y="370"/>
                  <a:pt x="783" y="370"/>
                  <a:pt x="784" y="370"/>
                </a:cubicBezTo>
                <a:cubicBezTo>
                  <a:pt x="784" y="370"/>
                  <a:pt x="784" y="370"/>
                  <a:pt x="784" y="370"/>
                </a:cubicBezTo>
                <a:cubicBezTo>
                  <a:pt x="784" y="370"/>
                  <a:pt x="784" y="370"/>
                  <a:pt x="784" y="369"/>
                </a:cubicBezTo>
                <a:cubicBezTo>
                  <a:pt x="784" y="369"/>
                  <a:pt x="784" y="369"/>
                  <a:pt x="784" y="369"/>
                </a:cubicBezTo>
                <a:cubicBezTo>
                  <a:pt x="784" y="369"/>
                  <a:pt x="784" y="369"/>
                  <a:pt x="784" y="369"/>
                </a:cubicBezTo>
                <a:cubicBezTo>
                  <a:pt x="784" y="368"/>
                  <a:pt x="784" y="368"/>
                  <a:pt x="785" y="368"/>
                </a:cubicBezTo>
                <a:cubicBezTo>
                  <a:pt x="785" y="368"/>
                  <a:pt x="785" y="368"/>
                  <a:pt x="785" y="368"/>
                </a:cubicBezTo>
                <a:cubicBezTo>
                  <a:pt x="785" y="368"/>
                  <a:pt x="785" y="368"/>
                  <a:pt x="785" y="368"/>
                </a:cubicBezTo>
                <a:cubicBezTo>
                  <a:pt x="785" y="368"/>
                  <a:pt x="785" y="367"/>
                  <a:pt x="785" y="367"/>
                </a:cubicBezTo>
                <a:cubicBezTo>
                  <a:pt x="785" y="367"/>
                  <a:pt x="785" y="367"/>
                  <a:pt x="785" y="367"/>
                </a:cubicBezTo>
                <a:cubicBezTo>
                  <a:pt x="785" y="367"/>
                  <a:pt x="785" y="367"/>
                  <a:pt x="785" y="367"/>
                </a:cubicBezTo>
                <a:cubicBezTo>
                  <a:pt x="785" y="367"/>
                  <a:pt x="785" y="367"/>
                  <a:pt x="785" y="367"/>
                </a:cubicBezTo>
                <a:cubicBezTo>
                  <a:pt x="785" y="366"/>
                  <a:pt x="785" y="366"/>
                  <a:pt x="786" y="366"/>
                </a:cubicBezTo>
                <a:cubicBezTo>
                  <a:pt x="786" y="366"/>
                  <a:pt x="786" y="365"/>
                  <a:pt x="786" y="365"/>
                </a:cubicBezTo>
                <a:cubicBezTo>
                  <a:pt x="787" y="365"/>
                  <a:pt x="787" y="365"/>
                  <a:pt x="787" y="366"/>
                </a:cubicBezTo>
                <a:cubicBezTo>
                  <a:pt x="787" y="366"/>
                  <a:pt x="788" y="366"/>
                  <a:pt x="788" y="366"/>
                </a:cubicBezTo>
                <a:cubicBezTo>
                  <a:pt x="788" y="366"/>
                  <a:pt x="788" y="366"/>
                  <a:pt x="788" y="366"/>
                </a:cubicBezTo>
                <a:cubicBezTo>
                  <a:pt x="788" y="366"/>
                  <a:pt x="788" y="366"/>
                  <a:pt x="788" y="366"/>
                </a:cubicBezTo>
                <a:cubicBezTo>
                  <a:pt x="788" y="365"/>
                  <a:pt x="788" y="365"/>
                  <a:pt x="788" y="365"/>
                </a:cubicBezTo>
                <a:cubicBezTo>
                  <a:pt x="788" y="366"/>
                  <a:pt x="789" y="366"/>
                  <a:pt x="789" y="366"/>
                </a:cubicBezTo>
                <a:cubicBezTo>
                  <a:pt x="789" y="366"/>
                  <a:pt x="789" y="366"/>
                  <a:pt x="789" y="365"/>
                </a:cubicBezTo>
                <a:cubicBezTo>
                  <a:pt x="789" y="365"/>
                  <a:pt x="790" y="365"/>
                  <a:pt x="790" y="365"/>
                </a:cubicBezTo>
                <a:cubicBezTo>
                  <a:pt x="790" y="365"/>
                  <a:pt x="790" y="365"/>
                  <a:pt x="790" y="365"/>
                </a:cubicBezTo>
                <a:cubicBezTo>
                  <a:pt x="790" y="364"/>
                  <a:pt x="790" y="364"/>
                  <a:pt x="790" y="364"/>
                </a:cubicBezTo>
                <a:cubicBezTo>
                  <a:pt x="791" y="364"/>
                  <a:pt x="791" y="364"/>
                  <a:pt x="791" y="364"/>
                </a:cubicBezTo>
                <a:cubicBezTo>
                  <a:pt x="791" y="364"/>
                  <a:pt x="791" y="364"/>
                  <a:pt x="791" y="364"/>
                </a:cubicBezTo>
                <a:cubicBezTo>
                  <a:pt x="792" y="364"/>
                  <a:pt x="792" y="364"/>
                  <a:pt x="792" y="364"/>
                </a:cubicBezTo>
                <a:cubicBezTo>
                  <a:pt x="792" y="364"/>
                  <a:pt x="792" y="364"/>
                  <a:pt x="792" y="364"/>
                </a:cubicBezTo>
                <a:cubicBezTo>
                  <a:pt x="792" y="364"/>
                  <a:pt x="793" y="364"/>
                  <a:pt x="793" y="364"/>
                </a:cubicBezTo>
                <a:cubicBezTo>
                  <a:pt x="793" y="364"/>
                  <a:pt x="793" y="363"/>
                  <a:pt x="793" y="363"/>
                </a:cubicBezTo>
                <a:cubicBezTo>
                  <a:pt x="793" y="363"/>
                  <a:pt x="793" y="363"/>
                  <a:pt x="793" y="363"/>
                </a:cubicBezTo>
                <a:cubicBezTo>
                  <a:pt x="793" y="363"/>
                  <a:pt x="793" y="362"/>
                  <a:pt x="793" y="362"/>
                </a:cubicBezTo>
                <a:cubicBezTo>
                  <a:pt x="793" y="362"/>
                  <a:pt x="793" y="362"/>
                  <a:pt x="794" y="361"/>
                </a:cubicBezTo>
                <a:cubicBezTo>
                  <a:pt x="794" y="361"/>
                  <a:pt x="794" y="360"/>
                  <a:pt x="794" y="360"/>
                </a:cubicBezTo>
                <a:cubicBezTo>
                  <a:pt x="794" y="360"/>
                  <a:pt x="794" y="360"/>
                  <a:pt x="794" y="359"/>
                </a:cubicBezTo>
                <a:cubicBezTo>
                  <a:pt x="794" y="359"/>
                  <a:pt x="794" y="359"/>
                  <a:pt x="794" y="359"/>
                </a:cubicBezTo>
                <a:cubicBezTo>
                  <a:pt x="794" y="359"/>
                  <a:pt x="795" y="359"/>
                  <a:pt x="795" y="359"/>
                </a:cubicBezTo>
                <a:cubicBezTo>
                  <a:pt x="795" y="359"/>
                  <a:pt x="795" y="359"/>
                  <a:pt x="795" y="359"/>
                </a:cubicBezTo>
                <a:cubicBezTo>
                  <a:pt x="795" y="359"/>
                  <a:pt x="795" y="359"/>
                  <a:pt x="795" y="359"/>
                </a:cubicBezTo>
                <a:cubicBezTo>
                  <a:pt x="795" y="360"/>
                  <a:pt x="795" y="360"/>
                  <a:pt x="795" y="360"/>
                </a:cubicBezTo>
                <a:cubicBezTo>
                  <a:pt x="795" y="360"/>
                  <a:pt x="795" y="360"/>
                  <a:pt x="796" y="360"/>
                </a:cubicBezTo>
                <a:cubicBezTo>
                  <a:pt x="796" y="360"/>
                  <a:pt x="796" y="360"/>
                  <a:pt x="796" y="360"/>
                </a:cubicBezTo>
                <a:cubicBezTo>
                  <a:pt x="795" y="360"/>
                  <a:pt x="795" y="360"/>
                  <a:pt x="795" y="360"/>
                </a:cubicBezTo>
                <a:cubicBezTo>
                  <a:pt x="795" y="360"/>
                  <a:pt x="795" y="360"/>
                  <a:pt x="795" y="360"/>
                </a:cubicBezTo>
                <a:cubicBezTo>
                  <a:pt x="795" y="360"/>
                  <a:pt x="795" y="360"/>
                  <a:pt x="795" y="361"/>
                </a:cubicBezTo>
                <a:cubicBezTo>
                  <a:pt x="795" y="361"/>
                  <a:pt x="795" y="361"/>
                  <a:pt x="795" y="361"/>
                </a:cubicBezTo>
                <a:cubicBezTo>
                  <a:pt x="795" y="361"/>
                  <a:pt x="796" y="361"/>
                  <a:pt x="796" y="361"/>
                </a:cubicBezTo>
                <a:cubicBezTo>
                  <a:pt x="796" y="361"/>
                  <a:pt x="796" y="361"/>
                  <a:pt x="796" y="361"/>
                </a:cubicBezTo>
                <a:cubicBezTo>
                  <a:pt x="797" y="361"/>
                  <a:pt x="796" y="361"/>
                  <a:pt x="796" y="361"/>
                </a:cubicBezTo>
                <a:cubicBezTo>
                  <a:pt x="796" y="361"/>
                  <a:pt x="796" y="360"/>
                  <a:pt x="796" y="360"/>
                </a:cubicBezTo>
                <a:cubicBezTo>
                  <a:pt x="797" y="360"/>
                  <a:pt x="797" y="360"/>
                  <a:pt x="797" y="360"/>
                </a:cubicBezTo>
                <a:cubicBezTo>
                  <a:pt x="797" y="360"/>
                  <a:pt x="797" y="360"/>
                  <a:pt x="798" y="360"/>
                </a:cubicBezTo>
                <a:cubicBezTo>
                  <a:pt x="798" y="360"/>
                  <a:pt x="798" y="361"/>
                  <a:pt x="797" y="361"/>
                </a:cubicBezTo>
                <a:cubicBezTo>
                  <a:pt x="797" y="361"/>
                  <a:pt x="798" y="361"/>
                  <a:pt x="798" y="361"/>
                </a:cubicBezTo>
                <a:cubicBezTo>
                  <a:pt x="798" y="361"/>
                  <a:pt x="798" y="362"/>
                  <a:pt x="798" y="362"/>
                </a:cubicBezTo>
                <a:cubicBezTo>
                  <a:pt x="798" y="362"/>
                  <a:pt x="798" y="362"/>
                  <a:pt x="798" y="361"/>
                </a:cubicBezTo>
                <a:cubicBezTo>
                  <a:pt x="798" y="361"/>
                  <a:pt x="799" y="361"/>
                  <a:pt x="799" y="361"/>
                </a:cubicBezTo>
                <a:cubicBezTo>
                  <a:pt x="799" y="361"/>
                  <a:pt x="799" y="361"/>
                  <a:pt x="799" y="361"/>
                </a:cubicBezTo>
                <a:cubicBezTo>
                  <a:pt x="799" y="361"/>
                  <a:pt x="799" y="361"/>
                  <a:pt x="799" y="360"/>
                </a:cubicBezTo>
                <a:cubicBezTo>
                  <a:pt x="799" y="360"/>
                  <a:pt x="799" y="360"/>
                  <a:pt x="799" y="360"/>
                </a:cubicBezTo>
                <a:cubicBezTo>
                  <a:pt x="798" y="360"/>
                  <a:pt x="798" y="360"/>
                  <a:pt x="798" y="360"/>
                </a:cubicBezTo>
                <a:cubicBezTo>
                  <a:pt x="798" y="360"/>
                  <a:pt x="798" y="359"/>
                  <a:pt x="798" y="359"/>
                </a:cubicBezTo>
                <a:cubicBezTo>
                  <a:pt x="798" y="359"/>
                  <a:pt x="798" y="359"/>
                  <a:pt x="798" y="359"/>
                </a:cubicBezTo>
                <a:cubicBezTo>
                  <a:pt x="799" y="359"/>
                  <a:pt x="799" y="359"/>
                  <a:pt x="799" y="359"/>
                </a:cubicBezTo>
                <a:cubicBezTo>
                  <a:pt x="799" y="360"/>
                  <a:pt x="799" y="360"/>
                  <a:pt x="799" y="360"/>
                </a:cubicBezTo>
                <a:cubicBezTo>
                  <a:pt x="800" y="360"/>
                  <a:pt x="799" y="360"/>
                  <a:pt x="799" y="360"/>
                </a:cubicBezTo>
                <a:cubicBezTo>
                  <a:pt x="799" y="360"/>
                  <a:pt x="800" y="361"/>
                  <a:pt x="800" y="361"/>
                </a:cubicBezTo>
                <a:cubicBezTo>
                  <a:pt x="800" y="361"/>
                  <a:pt x="800" y="360"/>
                  <a:pt x="800" y="360"/>
                </a:cubicBezTo>
                <a:cubicBezTo>
                  <a:pt x="800" y="360"/>
                  <a:pt x="800" y="360"/>
                  <a:pt x="800" y="360"/>
                </a:cubicBezTo>
                <a:cubicBezTo>
                  <a:pt x="800" y="360"/>
                  <a:pt x="800" y="360"/>
                  <a:pt x="801" y="360"/>
                </a:cubicBezTo>
                <a:cubicBezTo>
                  <a:pt x="801" y="360"/>
                  <a:pt x="801" y="360"/>
                  <a:pt x="801" y="360"/>
                </a:cubicBezTo>
                <a:cubicBezTo>
                  <a:pt x="801" y="360"/>
                  <a:pt x="801" y="360"/>
                  <a:pt x="801" y="359"/>
                </a:cubicBezTo>
                <a:cubicBezTo>
                  <a:pt x="801" y="359"/>
                  <a:pt x="801" y="359"/>
                  <a:pt x="801" y="359"/>
                </a:cubicBezTo>
                <a:cubicBezTo>
                  <a:pt x="801" y="359"/>
                  <a:pt x="801" y="359"/>
                  <a:pt x="802" y="359"/>
                </a:cubicBezTo>
                <a:cubicBezTo>
                  <a:pt x="802" y="359"/>
                  <a:pt x="802" y="359"/>
                  <a:pt x="802" y="359"/>
                </a:cubicBezTo>
                <a:cubicBezTo>
                  <a:pt x="802" y="359"/>
                  <a:pt x="803" y="359"/>
                  <a:pt x="803" y="359"/>
                </a:cubicBezTo>
                <a:cubicBezTo>
                  <a:pt x="803" y="359"/>
                  <a:pt x="803" y="358"/>
                  <a:pt x="803" y="358"/>
                </a:cubicBezTo>
                <a:cubicBezTo>
                  <a:pt x="803" y="358"/>
                  <a:pt x="804" y="358"/>
                  <a:pt x="804" y="358"/>
                </a:cubicBezTo>
                <a:cubicBezTo>
                  <a:pt x="804" y="358"/>
                  <a:pt x="804" y="358"/>
                  <a:pt x="804" y="358"/>
                </a:cubicBezTo>
                <a:cubicBezTo>
                  <a:pt x="804" y="358"/>
                  <a:pt x="804" y="358"/>
                  <a:pt x="804" y="358"/>
                </a:cubicBezTo>
                <a:cubicBezTo>
                  <a:pt x="804" y="358"/>
                  <a:pt x="804" y="358"/>
                  <a:pt x="804" y="357"/>
                </a:cubicBezTo>
                <a:cubicBezTo>
                  <a:pt x="804" y="357"/>
                  <a:pt x="803" y="357"/>
                  <a:pt x="803" y="357"/>
                </a:cubicBezTo>
                <a:cubicBezTo>
                  <a:pt x="803" y="357"/>
                  <a:pt x="803" y="357"/>
                  <a:pt x="803" y="357"/>
                </a:cubicBezTo>
                <a:cubicBezTo>
                  <a:pt x="803" y="357"/>
                  <a:pt x="803" y="357"/>
                  <a:pt x="803" y="357"/>
                </a:cubicBezTo>
                <a:cubicBezTo>
                  <a:pt x="803" y="357"/>
                  <a:pt x="803" y="357"/>
                  <a:pt x="804" y="357"/>
                </a:cubicBezTo>
                <a:cubicBezTo>
                  <a:pt x="804" y="357"/>
                  <a:pt x="804" y="357"/>
                  <a:pt x="804" y="357"/>
                </a:cubicBezTo>
                <a:cubicBezTo>
                  <a:pt x="804" y="357"/>
                  <a:pt x="805" y="357"/>
                  <a:pt x="805" y="358"/>
                </a:cubicBezTo>
                <a:cubicBezTo>
                  <a:pt x="806" y="358"/>
                  <a:pt x="806" y="358"/>
                  <a:pt x="806" y="357"/>
                </a:cubicBezTo>
                <a:cubicBezTo>
                  <a:pt x="806" y="357"/>
                  <a:pt x="806" y="357"/>
                  <a:pt x="806" y="357"/>
                </a:cubicBezTo>
                <a:cubicBezTo>
                  <a:pt x="807" y="357"/>
                  <a:pt x="807" y="356"/>
                  <a:pt x="808" y="356"/>
                </a:cubicBezTo>
                <a:cubicBezTo>
                  <a:pt x="808" y="356"/>
                  <a:pt x="808" y="356"/>
                  <a:pt x="808" y="356"/>
                </a:cubicBezTo>
                <a:cubicBezTo>
                  <a:pt x="808" y="355"/>
                  <a:pt x="807" y="355"/>
                  <a:pt x="807" y="355"/>
                </a:cubicBezTo>
                <a:cubicBezTo>
                  <a:pt x="807" y="355"/>
                  <a:pt x="807" y="356"/>
                  <a:pt x="807" y="356"/>
                </a:cubicBezTo>
                <a:cubicBezTo>
                  <a:pt x="807" y="356"/>
                  <a:pt x="806" y="356"/>
                  <a:pt x="806" y="356"/>
                </a:cubicBezTo>
                <a:cubicBezTo>
                  <a:pt x="806" y="356"/>
                  <a:pt x="806" y="356"/>
                  <a:pt x="806" y="355"/>
                </a:cubicBezTo>
                <a:cubicBezTo>
                  <a:pt x="806" y="355"/>
                  <a:pt x="806" y="355"/>
                  <a:pt x="806" y="355"/>
                </a:cubicBezTo>
                <a:cubicBezTo>
                  <a:pt x="806" y="355"/>
                  <a:pt x="807" y="355"/>
                  <a:pt x="807" y="355"/>
                </a:cubicBezTo>
                <a:cubicBezTo>
                  <a:pt x="806" y="355"/>
                  <a:pt x="806" y="354"/>
                  <a:pt x="806" y="354"/>
                </a:cubicBezTo>
                <a:cubicBezTo>
                  <a:pt x="806" y="354"/>
                  <a:pt x="806" y="354"/>
                  <a:pt x="806" y="354"/>
                </a:cubicBezTo>
                <a:cubicBezTo>
                  <a:pt x="806" y="353"/>
                  <a:pt x="806" y="353"/>
                  <a:pt x="806" y="353"/>
                </a:cubicBezTo>
                <a:cubicBezTo>
                  <a:pt x="806" y="353"/>
                  <a:pt x="805" y="352"/>
                  <a:pt x="805" y="352"/>
                </a:cubicBezTo>
                <a:close/>
                <a:moveTo>
                  <a:pt x="385" y="238"/>
                </a:moveTo>
                <a:cubicBezTo>
                  <a:pt x="385" y="238"/>
                  <a:pt x="384" y="236"/>
                  <a:pt x="384" y="236"/>
                </a:cubicBezTo>
                <a:cubicBezTo>
                  <a:pt x="383" y="236"/>
                  <a:pt x="383" y="236"/>
                  <a:pt x="383" y="236"/>
                </a:cubicBezTo>
                <a:cubicBezTo>
                  <a:pt x="382" y="236"/>
                  <a:pt x="382" y="236"/>
                  <a:pt x="382" y="236"/>
                </a:cubicBezTo>
                <a:cubicBezTo>
                  <a:pt x="382" y="236"/>
                  <a:pt x="382" y="236"/>
                  <a:pt x="382" y="236"/>
                </a:cubicBezTo>
                <a:cubicBezTo>
                  <a:pt x="382" y="235"/>
                  <a:pt x="382" y="235"/>
                  <a:pt x="382" y="235"/>
                </a:cubicBezTo>
                <a:cubicBezTo>
                  <a:pt x="382" y="235"/>
                  <a:pt x="381" y="235"/>
                  <a:pt x="381" y="235"/>
                </a:cubicBezTo>
                <a:cubicBezTo>
                  <a:pt x="381" y="235"/>
                  <a:pt x="380" y="233"/>
                  <a:pt x="380" y="233"/>
                </a:cubicBezTo>
                <a:cubicBezTo>
                  <a:pt x="379" y="233"/>
                  <a:pt x="379" y="233"/>
                  <a:pt x="379" y="233"/>
                </a:cubicBezTo>
                <a:cubicBezTo>
                  <a:pt x="377" y="233"/>
                  <a:pt x="377" y="233"/>
                  <a:pt x="377" y="233"/>
                </a:cubicBezTo>
                <a:cubicBezTo>
                  <a:pt x="377" y="233"/>
                  <a:pt x="374" y="230"/>
                  <a:pt x="374" y="230"/>
                </a:cubicBezTo>
                <a:cubicBezTo>
                  <a:pt x="374" y="230"/>
                  <a:pt x="372" y="230"/>
                  <a:pt x="372" y="230"/>
                </a:cubicBezTo>
                <a:cubicBezTo>
                  <a:pt x="372" y="228"/>
                  <a:pt x="372" y="228"/>
                  <a:pt x="372" y="228"/>
                </a:cubicBezTo>
                <a:cubicBezTo>
                  <a:pt x="371" y="227"/>
                  <a:pt x="371" y="227"/>
                  <a:pt x="371" y="227"/>
                </a:cubicBezTo>
                <a:cubicBezTo>
                  <a:pt x="371" y="226"/>
                  <a:pt x="371" y="226"/>
                  <a:pt x="371" y="226"/>
                </a:cubicBezTo>
                <a:cubicBezTo>
                  <a:pt x="371" y="226"/>
                  <a:pt x="371" y="226"/>
                  <a:pt x="371" y="226"/>
                </a:cubicBezTo>
                <a:cubicBezTo>
                  <a:pt x="371" y="225"/>
                  <a:pt x="371" y="225"/>
                  <a:pt x="371" y="225"/>
                </a:cubicBezTo>
                <a:cubicBezTo>
                  <a:pt x="369" y="224"/>
                  <a:pt x="369" y="224"/>
                  <a:pt x="369" y="224"/>
                </a:cubicBezTo>
                <a:cubicBezTo>
                  <a:pt x="369" y="224"/>
                  <a:pt x="369" y="224"/>
                  <a:pt x="369" y="224"/>
                </a:cubicBezTo>
                <a:cubicBezTo>
                  <a:pt x="369" y="224"/>
                  <a:pt x="370" y="223"/>
                  <a:pt x="370" y="223"/>
                </a:cubicBezTo>
                <a:cubicBezTo>
                  <a:pt x="362" y="208"/>
                  <a:pt x="362" y="208"/>
                  <a:pt x="362" y="208"/>
                </a:cubicBezTo>
                <a:cubicBezTo>
                  <a:pt x="362" y="208"/>
                  <a:pt x="362" y="208"/>
                  <a:pt x="362" y="208"/>
                </a:cubicBezTo>
                <a:cubicBezTo>
                  <a:pt x="359" y="204"/>
                  <a:pt x="359" y="204"/>
                  <a:pt x="359" y="204"/>
                </a:cubicBezTo>
                <a:cubicBezTo>
                  <a:pt x="357" y="202"/>
                  <a:pt x="357" y="202"/>
                  <a:pt x="357" y="202"/>
                </a:cubicBezTo>
                <a:cubicBezTo>
                  <a:pt x="356" y="201"/>
                  <a:pt x="356" y="201"/>
                  <a:pt x="356" y="201"/>
                </a:cubicBezTo>
                <a:cubicBezTo>
                  <a:pt x="356" y="201"/>
                  <a:pt x="356" y="201"/>
                  <a:pt x="356" y="201"/>
                </a:cubicBezTo>
                <a:cubicBezTo>
                  <a:pt x="355" y="199"/>
                  <a:pt x="355" y="199"/>
                  <a:pt x="355" y="199"/>
                </a:cubicBezTo>
                <a:cubicBezTo>
                  <a:pt x="353" y="198"/>
                  <a:pt x="353" y="198"/>
                  <a:pt x="353" y="198"/>
                </a:cubicBezTo>
                <a:cubicBezTo>
                  <a:pt x="353" y="197"/>
                  <a:pt x="353" y="197"/>
                  <a:pt x="353" y="197"/>
                </a:cubicBezTo>
                <a:cubicBezTo>
                  <a:pt x="351" y="196"/>
                  <a:pt x="351" y="196"/>
                  <a:pt x="351" y="196"/>
                </a:cubicBezTo>
                <a:cubicBezTo>
                  <a:pt x="351" y="195"/>
                  <a:pt x="351" y="195"/>
                  <a:pt x="351" y="195"/>
                </a:cubicBezTo>
                <a:cubicBezTo>
                  <a:pt x="351" y="195"/>
                  <a:pt x="351" y="195"/>
                  <a:pt x="351" y="195"/>
                </a:cubicBezTo>
                <a:cubicBezTo>
                  <a:pt x="351" y="194"/>
                  <a:pt x="351" y="194"/>
                  <a:pt x="351" y="194"/>
                </a:cubicBezTo>
                <a:cubicBezTo>
                  <a:pt x="351" y="194"/>
                  <a:pt x="351" y="194"/>
                  <a:pt x="351" y="194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48" y="190"/>
                  <a:pt x="348" y="190"/>
                  <a:pt x="348" y="190"/>
                </a:cubicBezTo>
                <a:cubicBezTo>
                  <a:pt x="348" y="190"/>
                  <a:pt x="348" y="190"/>
                  <a:pt x="348" y="190"/>
                </a:cubicBezTo>
                <a:cubicBezTo>
                  <a:pt x="344" y="192"/>
                  <a:pt x="344" y="192"/>
                  <a:pt x="344" y="192"/>
                </a:cubicBezTo>
                <a:cubicBezTo>
                  <a:pt x="342" y="192"/>
                  <a:pt x="342" y="192"/>
                  <a:pt x="342" y="192"/>
                </a:cubicBezTo>
                <a:cubicBezTo>
                  <a:pt x="342" y="192"/>
                  <a:pt x="342" y="192"/>
                  <a:pt x="342" y="192"/>
                </a:cubicBezTo>
                <a:cubicBezTo>
                  <a:pt x="343" y="193"/>
                  <a:pt x="343" y="193"/>
                  <a:pt x="343" y="193"/>
                </a:cubicBezTo>
                <a:cubicBezTo>
                  <a:pt x="343" y="193"/>
                  <a:pt x="343" y="193"/>
                  <a:pt x="343" y="193"/>
                </a:cubicBezTo>
                <a:cubicBezTo>
                  <a:pt x="343" y="193"/>
                  <a:pt x="343" y="194"/>
                  <a:pt x="343" y="194"/>
                </a:cubicBezTo>
                <a:cubicBezTo>
                  <a:pt x="342" y="194"/>
                  <a:pt x="342" y="194"/>
                  <a:pt x="342" y="194"/>
                </a:cubicBezTo>
                <a:cubicBezTo>
                  <a:pt x="342" y="196"/>
                  <a:pt x="342" y="196"/>
                  <a:pt x="342" y="196"/>
                </a:cubicBezTo>
                <a:cubicBezTo>
                  <a:pt x="341" y="198"/>
                  <a:pt x="341" y="198"/>
                  <a:pt x="341" y="198"/>
                </a:cubicBezTo>
                <a:cubicBezTo>
                  <a:pt x="339" y="198"/>
                  <a:pt x="339" y="198"/>
                  <a:pt x="339" y="198"/>
                </a:cubicBezTo>
                <a:cubicBezTo>
                  <a:pt x="334" y="202"/>
                  <a:pt x="334" y="202"/>
                  <a:pt x="334" y="202"/>
                </a:cubicBezTo>
                <a:cubicBezTo>
                  <a:pt x="334" y="197"/>
                  <a:pt x="334" y="197"/>
                  <a:pt x="334" y="197"/>
                </a:cubicBezTo>
                <a:cubicBezTo>
                  <a:pt x="327" y="190"/>
                  <a:pt x="327" y="190"/>
                  <a:pt x="327" y="190"/>
                </a:cubicBezTo>
                <a:cubicBezTo>
                  <a:pt x="327" y="189"/>
                  <a:pt x="327" y="189"/>
                  <a:pt x="327" y="189"/>
                </a:cubicBezTo>
                <a:cubicBezTo>
                  <a:pt x="327" y="188"/>
                  <a:pt x="327" y="188"/>
                  <a:pt x="327" y="188"/>
                </a:cubicBezTo>
                <a:cubicBezTo>
                  <a:pt x="324" y="187"/>
                  <a:pt x="324" y="187"/>
                  <a:pt x="324" y="187"/>
                </a:cubicBezTo>
                <a:cubicBezTo>
                  <a:pt x="323" y="186"/>
                  <a:pt x="323" y="186"/>
                  <a:pt x="323" y="186"/>
                </a:cubicBezTo>
                <a:cubicBezTo>
                  <a:pt x="323" y="186"/>
                  <a:pt x="323" y="185"/>
                  <a:pt x="323" y="185"/>
                </a:cubicBezTo>
                <a:cubicBezTo>
                  <a:pt x="323" y="185"/>
                  <a:pt x="324" y="184"/>
                  <a:pt x="324" y="184"/>
                </a:cubicBezTo>
                <a:cubicBezTo>
                  <a:pt x="324" y="183"/>
                  <a:pt x="324" y="182"/>
                  <a:pt x="324" y="182"/>
                </a:cubicBezTo>
                <a:cubicBezTo>
                  <a:pt x="320" y="182"/>
                  <a:pt x="320" y="182"/>
                  <a:pt x="320" y="182"/>
                </a:cubicBezTo>
                <a:cubicBezTo>
                  <a:pt x="318" y="185"/>
                  <a:pt x="318" y="185"/>
                  <a:pt x="318" y="185"/>
                </a:cubicBezTo>
                <a:cubicBezTo>
                  <a:pt x="318" y="185"/>
                  <a:pt x="315" y="183"/>
                  <a:pt x="315" y="183"/>
                </a:cubicBezTo>
                <a:cubicBezTo>
                  <a:pt x="315" y="183"/>
                  <a:pt x="314" y="184"/>
                  <a:pt x="314" y="184"/>
                </a:cubicBezTo>
                <a:cubicBezTo>
                  <a:pt x="311" y="183"/>
                  <a:pt x="311" y="183"/>
                  <a:pt x="311" y="183"/>
                </a:cubicBezTo>
                <a:cubicBezTo>
                  <a:pt x="311" y="33"/>
                  <a:pt x="311" y="33"/>
                  <a:pt x="311" y="33"/>
                </a:cubicBezTo>
                <a:cubicBezTo>
                  <a:pt x="311" y="33"/>
                  <a:pt x="311" y="33"/>
                  <a:pt x="311" y="33"/>
                </a:cubicBezTo>
                <a:cubicBezTo>
                  <a:pt x="311" y="33"/>
                  <a:pt x="310" y="33"/>
                  <a:pt x="310" y="33"/>
                </a:cubicBezTo>
                <a:cubicBezTo>
                  <a:pt x="310" y="33"/>
                  <a:pt x="310" y="33"/>
                  <a:pt x="310" y="34"/>
                </a:cubicBezTo>
                <a:cubicBezTo>
                  <a:pt x="309" y="34"/>
                  <a:pt x="309" y="33"/>
                  <a:pt x="309" y="33"/>
                </a:cubicBezTo>
                <a:cubicBezTo>
                  <a:pt x="308" y="33"/>
                  <a:pt x="308" y="33"/>
                  <a:pt x="308" y="32"/>
                </a:cubicBezTo>
                <a:cubicBezTo>
                  <a:pt x="307" y="32"/>
                  <a:pt x="307" y="32"/>
                  <a:pt x="307" y="31"/>
                </a:cubicBezTo>
                <a:cubicBezTo>
                  <a:pt x="307" y="31"/>
                  <a:pt x="306" y="32"/>
                  <a:pt x="306" y="32"/>
                </a:cubicBezTo>
                <a:cubicBezTo>
                  <a:pt x="306" y="32"/>
                  <a:pt x="306" y="31"/>
                  <a:pt x="307" y="31"/>
                </a:cubicBezTo>
                <a:cubicBezTo>
                  <a:pt x="306" y="31"/>
                  <a:pt x="305" y="31"/>
                  <a:pt x="305" y="30"/>
                </a:cubicBezTo>
                <a:cubicBezTo>
                  <a:pt x="304" y="30"/>
                  <a:pt x="304" y="30"/>
                  <a:pt x="304" y="30"/>
                </a:cubicBezTo>
                <a:cubicBezTo>
                  <a:pt x="304" y="30"/>
                  <a:pt x="304" y="30"/>
                  <a:pt x="304" y="30"/>
                </a:cubicBezTo>
                <a:cubicBezTo>
                  <a:pt x="304" y="30"/>
                  <a:pt x="304" y="30"/>
                  <a:pt x="304" y="30"/>
                </a:cubicBezTo>
                <a:cubicBezTo>
                  <a:pt x="304" y="30"/>
                  <a:pt x="303" y="30"/>
                  <a:pt x="303" y="29"/>
                </a:cubicBezTo>
                <a:cubicBezTo>
                  <a:pt x="303" y="29"/>
                  <a:pt x="303" y="29"/>
                  <a:pt x="303" y="29"/>
                </a:cubicBezTo>
                <a:cubicBezTo>
                  <a:pt x="303" y="29"/>
                  <a:pt x="303" y="29"/>
                  <a:pt x="303" y="29"/>
                </a:cubicBezTo>
                <a:cubicBezTo>
                  <a:pt x="302" y="28"/>
                  <a:pt x="302" y="28"/>
                  <a:pt x="302" y="28"/>
                </a:cubicBezTo>
                <a:cubicBezTo>
                  <a:pt x="302" y="28"/>
                  <a:pt x="302" y="28"/>
                  <a:pt x="301" y="28"/>
                </a:cubicBezTo>
                <a:cubicBezTo>
                  <a:pt x="301" y="28"/>
                  <a:pt x="301" y="27"/>
                  <a:pt x="301" y="27"/>
                </a:cubicBezTo>
                <a:cubicBezTo>
                  <a:pt x="301" y="27"/>
                  <a:pt x="301" y="27"/>
                  <a:pt x="301" y="27"/>
                </a:cubicBezTo>
                <a:cubicBezTo>
                  <a:pt x="301" y="26"/>
                  <a:pt x="301" y="26"/>
                  <a:pt x="301" y="26"/>
                </a:cubicBezTo>
                <a:cubicBezTo>
                  <a:pt x="300" y="26"/>
                  <a:pt x="300" y="26"/>
                  <a:pt x="300" y="26"/>
                </a:cubicBezTo>
                <a:cubicBezTo>
                  <a:pt x="299" y="25"/>
                  <a:pt x="299" y="25"/>
                  <a:pt x="299" y="25"/>
                </a:cubicBezTo>
                <a:cubicBezTo>
                  <a:pt x="299" y="25"/>
                  <a:pt x="298" y="25"/>
                  <a:pt x="298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296" y="25"/>
                  <a:pt x="296" y="25"/>
                  <a:pt x="296" y="25"/>
                </a:cubicBezTo>
                <a:cubicBezTo>
                  <a:pt x="296" y="25"/>
                  <a:pt x="295" y="25"/>
                  <a:pt x="295" y="25"/>
                </a:cubicBezTo>
                <a:cubicBezTo>
                  <a:pt x="295" y="25"/>
                  <a:pt x="294" y="25"/>
                  <a:pt x="294" y="25"/>
                </a:cubicBezTo>
                <a:cubicBezTo>
                  <a:pt x="294" y="25"/>
                  <a:pt x="294" y="24"/>
                  <a:pt x="294" y="24"/>
                </a:cubicBezTo>
                <a:cubicBezTo>
                  <a:pt x="294" y="24"/>
                  <a:pt x="293" y="24"/>
                  <a:pt x="293" y="24"/>
                </a:cubicBezTo>
                <a:cubicBezTo>
                  <a:pt x="293" y="24"/>
                  <a:pt x="293" y="25"/>
                  <a:pt x="293" y="25"/>
                </a:cubicBezTo>
                <a:cubicBezTo>
                  <a:pt x="293" y="25"/>
                  <a:pt x="293" y="25"/>
                  <a:pt x="293" y="25"/>
                </a:cubicBezTo>
                <a:cubicBezTo>
                  <a:pt x="292" y="25"/>
                  <a:pt x="292" y="25"/>
                  <a:pt x="291" y="25"/>
                </a:cubicBezTo>
                <a:cubicBezTo>
                  <a:pt x="291" y="25"/>
                  <a:pt x="291" y="26"/>
                  <a:pt x="291" y="26"/>
                </a:cubicBezTo>
                <a:cubicBezTo>
                  <a:pt x="290" y="26"/>
                  <a:pt x="290" y="26"/>
                  <a:pt x="289" y="26"/>
                </a:cubicBezTo>
                <a:cubicBezTo>
                  <a:pt x="289" y="26"/>
                  <a:pt x="289" y="27"/>
                  <a:pt x="289" y="27"/>
                </a:cubicBezTo>
                <a:cubicBezTo>
                  <a:pt x="288" y="27"/>
                  <a:pt x="288" y="27"/>
                  <a:pt x="288" y="27"/>
                </a:cubicBezTo>
                <a:cubicBezTo>
                  <a:pt x="288" y="27"/>
                  <a:pt x="288" y="27"/>
                  <a:pt x="288" y="27"/>
                </a:cubicBezTo>
                <a:cubicBezTo>
                  <a:pt x="287" y="27"/>
                  <a:pt x="286" y="27"/>
                  <a:pt x="285" y="27"/>
                </a:cubicBezTo>
                <a:cubicBezTo>
                  <a:pt x="285" y="27"/>
                  <a:pt x="285" y="27"/>
                  <a:pt x="285" y="27"/>
                </a:cubicBezTo>
                <a:cubicBezTo>
                  <a:pt x="285" y="27"/>
                  <a:pt x="285" y="27"/>
                  <a:pt x="285" y="27"/>
                </a:cubicBezTo>
                <a:cubicBezTo>
                  <a:pt x="284" y="27"/>
                  <a:pt x="283" y="27"/>
                  <a:pt x="282" y="26"/>
                </a:cubicBezTo>
                <a:cubicBezTo>
                  <a:pt x="282" y="26"/>
                  <a:pt x="282" y="26"/>
                  <a:pt x="282" y="26"/>
                </a:cubicBezTo>
                <a:cubicBezTo>
                  <a:pt x="281" y="26"/>
                  <a:pt x="281" y="26"/>
                  <a:pt x="281" y="26"/>
                </a:cubicBezTo>
                <a:cubicBezTo>
                  <a:pt x="281" y="26"/>
                  <a:pt x="281" y="25"/>
                  <a:pt x="281" y="25"/>
                </a:cubicBezTo>
                <a:cubicBezTo>
                  <a:pt x="280" y="25"/>
                  <a:pt x="280" y="25"/>
                  <a:pt x="280" y="24"/>
                </a:cubicBezTo>
                <a:cubicBezTo>
                  <a:pt x="280" y="24"/>
                  <a:pt x="280" y="24"/>
                  <a:pt x="280" y="24"/>
                </a:cubicBezTo>
                <a:cubicBezTo>
                  <a:pt x="280" y="24"/>
                  <a:pt x="279" y="24"/>
                  <a:pt x="279" y="24"/>
                </a:cubicBezTo>
                <a:cubicBezTo>
                  <a:pt x="279" y="25"/>
                  <a:pt x="278" y="25"/>
                  <a:pt x="278" y="25"/>
                </a:cubicBezTo>
                <a:cubicBezTo>
                  <a:pt x="278" y="25"/>
                  <a:pt x="278" y="25"/>
                  <a:pt x="278" y="25"/>
                </a:cubicBezTo>
                <a:cubicBezTo>
                  <a:pt x="278" y="25"/>
                  <a:pt x="278" y="25"/>
                  <a:pt x="278" y="25"/>
                </a:cubicBezTo>
                <a:cubicBezTo>
                  <a:pt x="278" y="24"/>
                  <a:pt x="278" y="24"/>
                  <a:pt x="278" y="24"/>
                </a:cubicBezTo>
                <a:cubicBezTo>
                  <a:pt x="277" y="23"/>
                  <a:pt x="276" y="23"/>
                  <a:pt x="275" y="23"/>
                </a:cubicBezTo>
                <a:cubicBezTo>
                  <a:pt x="274" y="23"/>
                  <a:pt x="273" y="23"/>
                  <a:pt x="272" y="23"/>
                </a:cubicBezTo>
                <a:cubicBezTo>
                  <a:pt x="272" y="24"/>
                  <a:pt x="271" y="24"/>
                  <a:pt x="270" y="24"/>
                </a:cubicBezTo>
                <a:cubicBezTo>
                  <a:pt x="270" y="24"/>
                  <a:pt x="270" y="23"/>
                  <a:pt x="269" y="23"/>
                </a:cubicBezTo>
                <a:cubicBezTo>
                  <a:pt x="269" y="24"/>
                  <a:pt x="269" y="24"/>
                  <a:pt x="269" y="25"/>
                </a:cubicBezTo>
                <a:cubicBezTo>
                  <a:pt x="269" y="25"/>
                  <a:pt x="269" y="24"/>
                  <a:pt x="269" y="24"/>
                </a:cubicBezTo>
                <a:cubicBezTo>
                  <a:pt x="269" y="23"/>
                  <a:pt x="269" y="23"/>
                  <a:pt x="268" y="23"/>
                </a:cubicBezTo>
                <a:cubicBezTo>
                  <a:pt x="268" y="23"/>
                  <a:pt x="267" y="23"/>
                  <a:pt x="267" y="23"/>
                </a:cubicBezTo>
                <a:cubicBezTo>
                  <a:pt x="266" y="23"/>
                  <a:pt x="266" y="22"/>
                  <a:pt x="265" y="22"/>
                </a:cubicBezTo>
                <a:cubicBezTo>
                  <a:pt x="265" y="22"/>
                  <a:pt x="265" y="23"/>
                  <a:pt x="265" y="23"/>
                </a:cubicBezTo>
                <a:cubicBezTo>
                  <a:pt x="264" y="24"/>
                  <a:pt x="263" y="24"/>
                  <a:pt x="263" y="25"/>
                </a:cubicBezTo>
                <a:cubicBezTo>
                  <a:pt x="262" y="26"/>
                  <a:pt x="262" y="26"/>
                  <a:pt x="261" y="27"/>
                </a:cubicBezTo>
                <a:cubicBezTo>
                  <a:pt x="261" y="27"/>
                  <a:pt x="260" y="27"/>
                  <a:pt x="260" y="28"/>
                </a:cubicBezTo>
                <a:cubicBezTo>
                  <a:pt x="260" y="29"/>
                  <a:pt x="260" y="30"/>
                  <a:pt x="260" y="30"/>
                </a:cubicBezTo>
                <a:cubicBezTo>
                  <a:pt x="260" y="31"/>
                  <a:pt x="260" y="32"/>
                  <a:pt x="260" y="32"/>
                </a:cubicBezTo>
                <a:cubicBezTo>
                  <a:pt x="261" y="33"/>
                  <a:pt x="261" y="35"/>
                  <a:pt x="262" y="36"/>
                </a:cubicBezTo>
                <a:cubicBezTo>
                  <a:pt x="262" y="36"/>
                  <a:pt x="262" y="37"/>
                  <a:pt x="262" y="37"/>
                </a:cubicBezTo>
                <a:cubicBezTo>
                  <a:pt x="262" y="37"/>
                  <a:pt x="262" y="37"/>
                  <a:pt x="262" y="38"/>
                </a:cubicBezTo>
                <a:cubicBezTo>
                  <a:pt x="262" y="38"/>
                  <a:pt x="262" y="38"/>
                  <a:pt x="262" y="38"/>
                </a:cubicBezTo>
                <a:cubicBezTo>
                  <a:pt x="262" y="38"/>
                  <a:pt x="262" y="38"/>
                  <a:pt x="262" y="38"/>
                </a:cubicBezTo>
                <a:cubicBezTo>
                  <a:pt x="262" y="38"/>
                  <a:pt x="262" y="38"/>
                  <a:pt x="262" y="38"/>
                </a:cubicBezTo>
                <a:cubicBezTo>
                  <a:pt x="262" y="37"/>
                  <a:pt x="262" y="37"/>
                  <a:pt x="261" y="37"/>
                </a:cubicBezTo>
                <a:cubicBezTo>
                  <a:pt x="261" y="36"/>
                  <a:pt x="261" y="36"/>
                  <a:pt x="261" y="36"/>
                </a:cubicBezTo>
                <a:cubicBezTo>
                  <a:pt x="261" y="35"/>
                  <a:pt x="261" y="35"/>
                  <a:pt x="260" y="35"/>
                </a:cubicBezTo>
                <a:cubicBezTo>
                  <a:pt x="260" y="33"/>
                  <a:pt x="259" y="31"/>
                  <a:pt x="260" y="29"/>
                </a:cubicBezTo>
                <a:cubicBezTo>
                  <a:pt x="260" y="28"/>
                  <a:pt x="260" y="27"/>
                  <a:pt x="260" y="26"/>
                </a:cubicBezTo>
                <a:cubicBezTo>
                  <a:pt x="260" y="26"/>
                  <a:pt x="261" y="25"/>
                  <a:pt x="261" y="24"/>
                </a:cubicBezTo>
                <a:cubicBezTo>
                  <a:pt x="261" y="24"/>
                  <a:pt x="262" y="23"/>
                  <a:pt x="262" y="22"/>
                </a:cubicBezTo>
                <a:cubicBezTo>
                  <a:pt x="262" y="22"/>
                  <a:pt x="262" y="22"/>
                  <a:pt x="262" y="22"/>
                </a:cubicBezTo>
                <a:cubicBezTo>
                  <a:pt x="263" y="22"/>
                  <a:pt x="263" y="21"/>
                  <a:pt x="263" y="21"/>
                </a:cubicBezTo>
                <a:cubicBezTo>
                  <a:pt x="263" y="21"/>
                  <a:pt x="263" y="20"/>
                  <a:pt x="263" y="20"/>
                </a:cubicBezTo>
                <a:cubicBezTo>
                  <a:pt x="263" y="20"/>
                  <a:pt x="262" y="21"/>
                  <a:pt x="262" y="21"/>
                </a:cubicBezTo>
                <a:cubicBezTo>
                  <a:pt x="262" y="21"/>
                  <a:pt x="262" y="20"/>
                  <a:pt x="262" y="21"/>
                </a:cubicBezTo>
                <a:cubicBezTo>
                  <a:pt x="261" y="21"/>
                  <a:pt x="261" y="21"/>
                  <a:pt x="261" y="21"/>
                </a:cubicBezTo>
                <a:cubicBezTo>
                  <a:pt x="261" y="20"/>
                  <a:pt x="261" y="20"/>
                  <a:pt x="261" y="20"/>
                </a:cubicBezTo>
                <a:cubicBezTo>
                  <a:pt x="261" y="20"/>
                  <a:pt x="261" y="19"/>
                  <a:pt x="261" y="19"/>
                </a:cubicBezTo>
                <a:cubicBezTo>
                  <a:pt x="261" y="19"/>
                  <a:pt x="261" y="19"/>
                  <a:pt x="261" y="19"/>
                </a:cubicBezTo>
                <a:cubicBezTo>
                  <a:pt x="261" y="19"/>
                  <a:pt x="261" y="19"/>
                  <a:pt x="261" y="19"/>
                </a:cubicBezTo>
                <a:cubicBezTo>
                  <a:pt x="260" y="19"/>
                  <a:pt x="260" y="19"/>
                  <a:pt x="260" y="19"/>
                </a:cubicBezTo>
                <a:cubicBezTo>
                  <a:pt x="259" y="19"/>
                  <a:pt x="259" y="19"/>
                  <a:pt x="259" y="19"/>
                </a:cubicBezTo>
                <a:cubicBezTo>
                  <a:pt x="259" y="19"/>
                  <a:pt x="259" y="19"/>
                  <a:pt x="259" y="19"/>
                </a:cubicBezTo>
                <a:cubicBezTo>
                  <a:pt x="258" y="20"/>
                  <a:pt x="258" y="20"/>
                  <a:pt x="258" y="21"/>
                </a:cubicBezTo>
                <a:cubicBezTo>
                  <a:pt x="258" y="21"/>
                  <a:pt x="258" y="22"/>
                  <a:pt x="258" y="23"/>
                </a:cubicBezTo>
                <a:cubicBezTo>
                  <a:pt x="258" y="23"/>
                  <a:pt x="258" y="24"/>
                  <a:pt x="257" y="24"/>
                </a:cubicBezTo>
                <a:cubicBezTo>
                  <a:pt x="257" y="25"/>
                  <a:pt x="257" y="25"/>
                  <a:pt x="256" y="25"/>
                </a:cubicBezTo>
                <a:cubicBezTo>
                  <a:pt x="256" y="25"/>
                  <a:pt x="256" y="26"/>
                  <a:pt x="256" y="26"/>
                </a:cubicBezTo>
                <a:cubicBezTo>
                  <a:pt x="256" y="26"/>
                  <a:pt x="255" y="26"/>
                  <a:pt x="255" y="26"/>
                </a:cubicBezTo>
                <a:cubicBezTo>
                  <a:pt x="255" y="26"/>
                  <a:pt x="255" y="26"/>
                  <a:pt x="255" y="26"/>
                </a:cubicBezTo>
                <a:cubicBezTo>
                  <a:pt x="256" y="25"/>
                  <a:pt x="256" y="25"/>
                  <a:pt x="256" y="24"/>
                </a:cubicBezTo>
                <a:cubicBezTo>
                  <a:pt x="257" y="24"/>
                  <a:pt x="257" y="23"/>
                  <a:pt x="257" y="23"/>
                </a:cubicBezTo>
                <a:cubicBezTo>
                  <a:pt x="258" y="22"/>
                  <a:pt x="258" y="21"/>
                  <a:pt x="258" y="21"/>
                </a:cubicBezTo>
                <a:cubicBezTo>
                  <a:pt x="258" y="21"/>
                  <a:pt x="257" y="20"/>
                  <a:pt x="258" y="20"/>
                </a:cubicBezTo>
                <a:cubicBezTo>
                  <a:pt x="258" y="20"/>
                  <a:pt x="258" y="20"/>
                  <a:pt x="258" y="19"/>
                </a:cubicBezTo>
                <a:cubicBezTo>
                  <a:pt x="258" y="19"/>
                  <a:pt x="258" y="19"/>
                  <a:pt x="258" y="18"/>
                </a:cubicBezTo>
                <a:cubicBezTo>
                  <a:pt x="258" y="18"/>
                  <a:pt x="258" y="18"/>
                  <a:pt x="258" y="18"/>
                </a:cubicBezTo>
                <a:cubicBezTo>
                  <a:pt x="258" y="18"/>
                  <a:pt x="258" y="18"/>
                  <a:pt x="258" y="18"/>
                </a:cubicBezTo>
                <a:cubicBezTo>
                  <a:pt x="257" y="18"/>
                  <a:pt x="257" y="17"/>
                  <a:pt x="257" y="17"/>
                </a:cubicBezTo>
                <a:cubicBezTo>
                  <a:pt x="256" y="17"/>
                  <a:pt x="254" y="17"/>
                  <a:pt x="253" y="17"/>
                </a:cubicBezTo>
                <a:cubicBezTo>
                  <a:pt x="253" y="17"/>
                  <a:pt x="253" y="17"/>
                  <a:pt x="252" y="17"/>
                </a:cubicBezTo>
                <a:cubicBezTo>
                  <a:pt x="252" y="17"/>
                  <a:pt x="252" y="17"/>
                  <a:pt x="252" y="17"/>
                </a:cubicBezTo>
                <a:cubicBezTo>
                  <a:pt x="252" y="17"/>
                  <a:pt x="252" y="17"/>
                  <a:pt x="252" y="17"/>
                </a:cubicBezTo>
                <a:cubicBezTo>
                  <a:pt x="252" y="17"/>
                  <a:pt x="251" y="17"/>
                  <a:pt x="251" y="17"/>
                </a:cubicBezTo>
                <a:cubicBezTo>
                  <a:pt x="251" y="18"/>
                  <a:pt x="251" y="18"/>
                  <a:pt x="250" y="18"/>
                </a:cubicBezTo>
                <a:cubicBezTo>
                  <a:pt x="250" y="18"/>
                  <a:pt x="250" y="18"/>
                  <a:pt x="250" y="18"/>
                </a:cubicBezTo>
                <a:cubicBezTo>
                  <a:pt x="249" y="19"/>
                  <a:pt x="248" y="19"/>
                  <a:pt x="248" y="19"/>
                </a:cubicBezTo>
                <a:cubicBezTo>
                  <a:pt x="247" y="19"/>
                  <a:pt x="247" y="20"/>
                  <a:pt x="247" y="20"/>
                </a:cubicBezTo>
                <a:cubicBezTo>
                  <a:pt x="247" y="20"/>
                  <a:pt x="247" y="20"/>
                  <a:pt x="246" y="21"/>
                </a:cubicBezTo>
                <a:cubicBezTo>
                  <a:pt x="246" y="21"/>
                  <a:pt x="246" y="21"/>
                  <a:pt x="246" y="21"/>
                </a:cubicBezTo>
                <a:cubicBezTo>
                  <a:pt x="246" y="22"/>
                  <a:pt x="245" y="22"/>
                  <a:pt x="245" y="21"/>
                </a:cubicBezTo>
                <a:cubicBezTo>
                  <a:pt x="245" y="21"/>
                  <a:pt x="245" y="21"/>
                  <a:pt x="245" y="21"/>
                </a:cubicBezTo>
                <a:cubicBezTo>
                  <a:pt x="246" y="20"/>
                  <a:pt x="246" y="20"/>
                  <a:pt x="246" y="20"/>
                </a:cubicBezTo>
                <a:cubicBezTo>
                  <a:pt x="246" y="20"/>
                  <a:pt x="246" y="20"/>
                  <a:pt x="246" y="19"/>
                </a:cubicBezTo>
                <a:cubicBezTo>
                  <a:pt x="246" y="19"/>
                  <a:pt x="246" y="19"/>
                  <a:pt x="247" y="18"/>
                </a:cubicBezTo>
                <a:cubicBezTo>
                  <a:pt x="247" y="18"/>
                  <a:pt x="247" y="18"/>
                  <a:pt x="246" y="18"/>
                </a:cubicBezTo>
                <a:cubicBezTo>
                  <a:pt x="247" y="18"/>
                  <a:pt x="247" y="17"/>
                  <a:pt x="247" y="17"/>
                </a:cubicBezTo>
                <a:cubicBezTo>
                  <a:pt x="247" y="17"/>
                  <a:pt x="247" y="17"/>
                  <a:pt x="247" y="17"/>
                </a:cubicBezTo>
                <a:cubicBezTo>
                  <a:pt x="247" y="17"/>
                  <a:pt x="247" y="17"/>
                  <a:pt x="247" y="17"/>
                </a:cubicBezTo>
                <a:cubicBezTo>
                  <a:pt x="247" y="17"/>
                  <a:pt x="246" y="17"/>
                  <a:pt x="246" y="17"/>
                </a:cubicBezTo>
                <a:cubicBezTo>
                  <a:pt x="246" y="17"/>
                  <a:pt x="246" y="17"/>
                  <a:pt x="245" y="17"/>
                </a:cubicBezTo>
                <a:cubicBezTo>
                  <a:pt x="245" y="18"/>
                  <a:pt x="245" y="18"/>
                  <a:pt x="244" y="18"/>
                </a:cubicBezTo>
                <a:cubicBezTo>
                  <a:pt x="244" y="19"/>
                  <a:pt x="244" y="19"/>
                  <a:pt x="244" y="19"/>
                </a:cubicBezTo>
                <a:cubicBezTo>
                  <a:pt x="244" y="19"/>
                  <a:pt x="244" y="19"/>
                  <a:pt x="244" y="19"/>
                </a:cubicBezTo>
                <a:cubicBezTo>
                  <a:pt x="244" y="19"/>
                  <a:pt x="243" y="19"/>
                  <a:pt x="243" y="19"/>
                </a:cubicBezTo>
                <a:cubicBezTo>
                  <a:pt x="243" y="19"/>
                  <a:pt x="243" y="19"/>
                  <a:pt x="243" y="19"/>
                </a:cubicBezTo>
                <a:cubicBezTo>
                  <a:pt x="242" y="19"/>
                  <a:pt x="242" y="19"/>
                  <a:pt x="242" y="18"/>
                </a:cubicBezTo>
                <a:cubicBezTo>
                  <a:pt x="241" y="18"/>
                  <a:pt x="241" y="18"/>
                  <a:pt x="240" y="18"/>
                </a:cubicBezTo>
                <a:cubicBezTo>
                  <a:pt x="240" y="18"/>
                  <a:pt x="239" y="18"/>
                  <a:pt x="238" y="18"/>
                </a:cubicBezTo>
                <a:cubicBezTo>
                  <a:pt x="238" y="18"/>
                  <a:pt x="238" y="18"/>
                  <a:pt x="239" y="17"/>
                </a:cubicBezTo>
                <a:cubicBezTo>
                  <a:pt x="239" y="17"/>
                  <a:pt x="239" y="16"/>
                  <a:pt x="239" y="16"/>
                </a:cubicBezTo>
                <a:cubicBezTo>
                  <a:pt x="239" y="16"/>
                  <a:pt x="239" y="16"/>
                  <a:pt x="238" y="16"/>
                </a:cubicBezTo>
                <a:cubicBezTo>
                  <a:pt x="237" y="16"/>
                  <a:pt x="237" y="16"/>
                  <a:pt x="236" y="16"/>
                </a:cubicBezTo>
                <a:cubicBezTo>
                  <a:pt x="236" y="16"/>
                  <a:pt x="235" y="16"/>
                  <a:pt x="234" y="16"/>
                </a:cubicBezTo>
                <a:cubicBezTo>
                  <a:pt x="234" y="15"/>
                  <a:pt x="235" y="15"/>
                  <a:pt x="235" y="15"/>
                </a:cubicBezTo>
                <a:cubicBezTo>
                  <a:pt x="236" y="15"/>
                  <a:pt x="236" y="15"/>
                  <a:pt x="237" y="15"/>
                </a:cubicBezTo>
                <a:cubicBezTo>
                  <a:pt x="237" y="15"/>
                  <a:pt x="237" y="15"/>
                  <a:pt x="237" y="15"/>
                </a:cubicBezTo>
                <a:cubicBezTo>
                  <a:pt x="237" y="15"/>
                  <a:pt x="237" y="15"/>
                  <a:pt x="236" y="15"/>
                </a:cubicBezTo>
                <a:cubicBezTo>
                  <a:pt x="236" y="15"/>
                  <a:pt x="236" y="15"/>
                  <a:pt x="236" y="14"/>
                </a:cubicBezTo>
                <a:cubicBezTo>
                  <a:pt x="235" y="14"/>
                  <a:pt x="235" y="14"/>
                  <a:pt x="235" y="14"/>
                </a:cubicBezTo>
                <a:cubicBezTo>
                  <a:pt x="235" y="13"/>
                  <a:pt x="235" y="13"/>
                  <a:pt x="235" y="12"/>
                </a:cubicBezTo>
                <a:cubicBezTo>
                  <a:pt x="235" y="12"/>
                  <a:pt x="236" y="11"/>
                  <a:pt x="236" y="11"/>
                </a:cubicBezTo>
                <a:cubicBezTo>
                  <a:pt x="236" y="11"/>
                  <a:pt x="236" y="10"/>
                  <a:pt x="236" y="10"/>
                </a:cubicBezTo>
                <a:cubicBezTo>
                  <a:pt x="236" y="10"/>
                  <a:pt x="236" y="10"/>
                  <a:pt x="236" y="10"/>
                </a:cubicBezTo>
                <a:cubicBezTo>
                  <a:pt x="235" y="10"/>
                  <a:pt x="234" y="9"/>
                  <a:pt x="233" y="9"/>
                </a:cubicBezTo>
                <a:cubicBezTo>
                  <a:pt x="233" y="9"/>
                  <a:pt x="233" y="10"/>
                  <a:pt x="233" y="10"/>
                </a:cubicBezTo>
                <a:cubicBezTo>
                  <a:pt x="233" y="10"/>
                  <a:pt x="233" y="10"/>
                  <a:pt x="233" y="9"/>
                </a:cubicBezTo>
                <a:cubicBezTo>
                  <a:pt x="232" y="9"/>
                  <a:pt x="232" y="9"/>
                  <a:pt x="231" y="9"/>
                </a:cubicBezTo>
                <a:cubicBezTo>
                  <a:pt x="231" y="8"/>
                  <a:pt x="230" y="8"/>
                  <a:pt x="229" y="8"/>
                </a:cubicBezTo>
                <a:cubicBezTo>
                  <a:pt x="229" y="8"/>
                  <a:pt x="229" y="9"/>
                  <a:pt x="228" y="9"/>
                </a:cubicBezTo>
                <a:cubicBezTo>
                  <a:pt x="227" y="9"/>
                  <a:pt x="226" y="9"/>
                  <a:pt x="225" y="9"/>
                </a:cubicBezTo>
                <a:cubicBezTo>
                  <a:pt x="225" y="10"/>
                  <a:pt x="224" y="10"/>
                  <a:pt x="224" y="11"/>
                </a:cubicBezTo>
                <a:cubicBezTo>
                  <a:pt x="224" y="11"/>
                  <a:pt x="223" y="11"/>
                  <a:pt x="223" y="11"/>
                </a:cubicBezTo>
                <a:cubicBezTo>
                  <a:pt x="223" y="11"/>
                  <a:pt x="223" y="11"/>
                  <a:pt x="223" y="11"/>
                </a:cubicBezTo>
                <a:cubicBezTo>
                  <a:pt x="223" y="11"/>
                  <a:pt x="223" y="11"/>
                  <a:pt x="223" y="11"/>
                </a:cubicBezTo>
                <a:cubicBezTo>
                  <a:pt x="223" y="11"/>
                  <a:pt x="222" y="11"/>
                  <a:pt x="222" y="11"/>
                </a:cubicBezTo>
                <a:cubicBezTo>
                  <a:pt x="222" y="12"/>
                  <a:pt x="222" y="12"/>
                  <a:pt x="221" y="12"/>
                </a:cubicBezTo>
                <a:cubicBezTo>
                  <a:pt x="221" y="12"/>
                  <a:pt x="221" y="12"/>
                  <a:pt x="221" y="12"/>
                </a:cubicBezTo>
                <a:cubicBezTo>
                  <a:pt x="221" y="12"/>
                  <a:pt x="220" y="12"/>
                  <a:pt x="221" y="12"/>
                </a:cubicBezTo>
                <a:cubicBezTo>
                  <a:pt x="220" y="12"/>
                  <a:pt x="220" y="12"/>
                  <a:pt x="220" y="12"/>
                </a:cubicBezTo>
                <a:cubicBezTo>
                  <a:pt x="220" y="11"/>
                  <a:pt x="220" y="11"/>
                  <a:pt x="220" y="11"/>
                </a:cubicBezTo>
                <a:cubicBezTo>
                  <a:pt x="221" y="11"/>
                  <a:pt x="221" y="11"/>
                  <a:pt x="221" y="10"/>
                </a:cubicBezTo>
                <a:cubicBezTo>
                  <a:pt x="221" y="10"/>
                  <a:pt x="220" y="10"/>
                  <a:pt x="220" y="10"/>
                </a:cubicBezTo>
                <a:cubicBezTo>
                  <a:pt x="220" y="10"/>
                  <a:pt x="220" y="9"/>
                  <a:pt x="220" y="9"/>
                </a:cubicBezTo>
                <a:cubicBezTo>
                  <a:pt x="220" y="9"/>
                  <a:pt x="220" y="9"/>
                  <a:pt x="220" y="9"/>
                </a:cubicBezTo>
                <a:cubicBezTo>
                  <a:pt x="220" y="8"/>
                  <a:pt x="220" y="8"/>
                  <a:pt x="220" y="7"/>
                </a:cubicBezTo>
                <a:cubicBezTo>
                  <a:pt x="220" y="7"/>
                  <a:pt x="220" y="6"/>
                  <a:pt x="220" y="6"/>
                </a:cubicBezTo>
                <a:cubicBezTo>
                  <a:pt x="220" y="6"/>
                  <a:pt x="220" y="6"/>
                  <a:pt x="220" y="6"/>
                </a:cubicBezTo>
                <a:cubicBezTo>
                  <a:pt x="220" y="6"/>
                  <a:pt x="220" y="6"/>
                  <a:pt x="220" y="6"/>
                </a:cubicBezTo>
                <a:cubicBezTo>
                  <a:pt x="219" y="5"/>
                  <a:pt x="219" y="5"/>
                  <a:pt x="218" y="5"/>
                </a:cubicBezTo>
                <a:cubicBezTo>
                  <a:pt x="218" y="5"/>
                  <a:pt x="217" y="4"/>
                  <a:pt x="217" y="4"/>
                </a:cubicBezTo>
                <a:cubicBezTo>
                  <a:pt x="217" y="4"/>
                  <a:pt x="217" y="4"/>
                  <a:pt x="217" y="4"/>
                </a:cubicBezTo>
                <a:cubicBezTo>
                  <a:pt x="217" y="4"/>
                  <a:pt x="217" y="5"/>
                  <a:pt x="217" y="5"/>
                </a:cubicBezTo>
                <a:cubicBezTo>
                  <a:pt x="218" y="5"/>
                  <a:pt x="218" y="5"/>
                  <a:pt x="217" y="5"/>
                </a:cubicBezTo>
                <a:cubicBezTo>
                  <a:pt x="217" y="5"/>
                  <a:pt x="217" y="5"/>
                  <a:pt x="217" y="5"/>
                </a:cubicBezTo>
                <a:cubicBezTo>
                  <a:pt x="217" y="5"/>
                  <a:pt x="216" y="4"/>
                  <a:pt x="216" y="4"/>
                </a:cubicBezTo>
                <a:cubicBezTo>
                  <a:pt x="216" y="4"/>
                  <a:pt x="216" y="5"/>
                  <a:pt x="216" y="5"/>
                </a:cubicBezTo>
                <a:cubicBezTo>
                  <a:pt x="216" y="5"/>
                  <a:pt x="216" y="5"/>
                  <a:pt x="216" y="5"/>
                </a:cubicBezTo>
                <a:cubicBezTo>
                  <a:pt x="216" y="6"/>
                  <a:pt x="217" y="6"/>
                  <a:pt x="217" y="6"/>
                </a:cubicBezTo>
                <a:cubicBezTo>
                  <a:pt x="216" y="7"/>
                  <a:pt x="216" y="7"/>
                  <a:pt x="216" y="7"/>
                </a:cubicBezTo>
                <a:cubicBezTo>
                  <a:pt x="216" y="7"/>
                  <a:pt x="216" y="6"/>
                  <a:pt x="216" y="6"/>
                </a:cubicBezTo>
                <a:cubicBezTo>
                  <a:pt x="215" y="7"/>
                  <a:pt x="215" y="7"/>
                  <a:pt x="214" y="8"/>
                </a:cubicBezTo>
                <a:cubicBezTo>
                  <a:pt x="214" y="8"/>
                  <a:pt x="214" y="9"/>
                  <a:pt x="214" y="9"/>
                </a:cubicBezTo>
                <a:cubicBezTo>
                  <a:pt x="214" y="10"/>
                  <a:pt x="214" y="10"/>
                  <a:pt x="213" y="10"/>
                </a:cubicBezTo>
                <a:cubicBezTo>
                  <a:pt x="213" y="10"/>
                  <a:pt x="213" y="10"/>
                  <a:pt x="213" y="10"/>
                </a:cubicBezTo>
                <a:cubicBezTo>
                  <a:pt x="212" y="10"/>
                  <a:pt x="212" y="10"/>
                  <a:pt x="211" y="10"/>
                </a:cubicBezTo>
                <a:cubicBezTo>
                  <a:pt x="211" y="10"/>
                  <a:pt x="211" y="11"/>
                  <a:pt x="211" y="10"/>
                </a:cubicBezTo>
                <a:cubicBezTo>
                  <a:pt x="211" y="10"/>
                  <a:pt x="211" y="10"/>
                  <a:pt x="211" y="10"/>
                </a:cubicBezTo>
                <a:cubicBezTo>
                  <a:pt x="211" y="10"/>
                  <a:pt x="211" y="10"/>
                  <a:pt x="211" y="10"/>
                </a:cubicBezTo>
                <a:cubicBezTo>
                  <a:pt x="211" y="9"/>
                  <a:pt x="211" y="10"/>
                  <a:pt x="211" y="9"/>
                </a:cubicBezTo>
                <a:cubicBezTo>
                  <a:pt x="210" y="9"/>
                  <a:pt x="210" y="9"/>
                  <a:pt x="210" y="9"/>
                </a:cubicBezTo>
                <a:cubicBezTo>
                  <a:pt x="210" y="9"/>
                  <a:pt x="210" y="9"/>
                  <a:pt x="210" y="9"/>
                </a:cubicBezTo>
                <a:cubicBezTo>
                  <a:pt x="210" y="9"/>
                  <a:pt x="210" y="9"/>
                  <a:pt x="210" y="9"/>
                </a:cubicBezTo>
                <a:cubicBezTo>
                  <a:pt x="210" y="9"/>
                  <a:pt x="210" y="9"/>
                  <a:pt x="210" y="9"/>
                </a:cubicBezTo>
                <a:cubicBezTo>
                  <a:pt x="211" y="9"/>
                  <a:pt x="211" y="9"/>
                  <a:pt x="211" y="9"/>
                </a:cubicBezTo>
                <a:cubicBezTo>
                  <a:pt x="211" y="9"/>
                  <a:pt x="211" y="9"/>
                  <a:pt x="211" y="9"/>
                </a:cubicBezTo>
                <a:cubicBezTo>
                  <a:pt x="211" y="9"/>
                  <a:pt x="211" y="8"/>
                  <a:pt x="211" y="8"/>
                </a:cubicBezTo>
                <a:cubicBezTo>
                  <a:pt x="211" y="8"/>
                  <a:pt x="211" y="8"/>
                  <a:pt x="211" y="8"/>
                </a:cubicBezTo>
                <a:cubicBezTo>
                  <a:pt x="210" y="8"/>
                  <a:pt x="210" y="8"/>
                  <a:pt x="210" y="8"/>
                </a:cubicBezTo>
                <a:cubicBezTo>
                  <a:pt x="210" y="8"/>
                  <a:pt x="210" y="8"/>
                  <a:pt x="210" y="8"/>
                </a:cubicBezTo>
                <a:cubicBezTo>
                  <a:pt x="210" y="8"/>
                  <a:pt x="210" y="8"/>
                  <a:pt x="211" y="8"/>
                </a:cubicBezTo>
                <a:cubicBezTo>
                  <a:pt x="211" y="8"/>
                  <a:pt x="211" y="8"/>
                  <a:pt x="211" y="8"/>
                </a:cubicBezTo>
                <a:cubicBezTo>
                  <a:pt x="211" y="7"/>
                  <a:pt x="212" y="7"/>
                  <a:pt x="212" y="7"/>
                </a:cubicBezTo>
                <a:cubicBezTo>
                  <a:pt x="212" y="7"/>
                  <a:pt x="212" y="7"/>
                  <a:pt x="213" y="7"/>
                </a:cubicBezTo>
                <a:cubicBezTo>
                  <a:pt x="213" y="7"/>
                  <a:pt x="213" y="7"/>
                  <a:pt x="213" y="6"/>
                </a:cubicBezTo>
                <a:cubicBezTo>
                  <a:pt x="213" y="6"/>
                  <a:pt x="213" y="6"/>
                  <a:pt x="213" y="6"/>
                </a:cubicBezTo>
                <a:cubicBezTo>
                  <a:pt x="213" y="6"/>
                  <a:pt x="213" y="6"/>
                  <a:pt x="213" y="5"/>
                </a:cubicBezTo>
                <a:cubicBezTo>
                  <a:pt x="214" y="5"/>
                  <a:pt x="214" y="5"/>
                  <a:pt x="214" y="5"/>
                </a:cubicBezTo>
                <a:cubicBezTo>
                  <a:pt x="214" y="5"/>
                  <a:pt x="214" y="5"/>
                  <a:pt x="214" y="5"/>
                </a:cubicBezTo>
                <a:cubicBezTo>
                  <a:pt x="214" y="5"/>
                  <a:pt x="214" y="5"/>
                  <a:pt x="214" y="5"/>
                </a:cubicBezTo>
                <a:cubicBezTo>
                  <a:pt x="214" y="4"/>
                  <a:pt x="214" y="4"/>
                  <a:pt x="214" y="4"/>
                </a:cubicBezTo>
                <a:cubicBezTo>
                  <a:pt x="214" y="3"/>
                  <a:pt x="214" y="3"/>
                  <a:pt x="214" y="3"/>
                </a:cubicBezTo>
                <a:cubicBezTo>
                  <a:pt x="214" y="3"/>
                  <a:pt x="214" y="3"/>
                  <a:pt x="213" y="3"/>
                </a:cubicBezTo>
                <a:cubicBezTo>
                  <a:pt x="213" y="3"/>
                  <a:pt x="213" y="3"/>
                  <a:pt x="213" y="3"/>
                </a:cubicBezTo>
                <a:cubicBezTo>
                  <a:pt x="213" y="3"/>
                  <a:pt x="212" y="3"/>
                  <a:pt x="212" y="2"/>
                </a:cubicBezTo>
                <a:cubicBezTo>
                  <a:pt x="212" y="2"/>
                  <a:pt x="211" y="3"/>
                  <a:pt x="211" y="3"/>
                </a:cubicBezTo>
                <a:cubicBezTo>
                  <a:pt x="211" y="3"/>
                  <a:pt x="211" y="3"/>
                  <a:pt x="210" y="3"/>
                </a:cubicBezTo>
                <a:cubicBezTo>
                  <a:pt x="210" y="3"/>
                  <a:pt x="211" y="3"/>
                  <a:pt x="211" y="2"/>
                </a:cubicBezTo>
                <a:cubicBezTo>
                  <a:pt x="211" y="2"/>
                  <a:pt x="211" y="2"/>
                  <a:pt x="211" y="2"/>
                </a:cubicBezTo>
                <a:cubicBezTo>
                  <a:pt x="210" y="2"/>
                  <a:pt x="210" y="2"/>
                  <a:pt x="210" y="1"/>
                </a:cubicBezTo>
                <a:cubicBezTo>
                  <a:pt x="210" y="1"/>
                  <a:pt x="210" y="1"/>
                  <a:pt x="210" y="1"/>
                </a:cubicBezTo>
                <a:cubicBezTo>
                  <a:pt x="210" y="1"/>
                  <a:pt x="210" y="1"/>
                  <a:pt x="209" y="1"/>
                </a:cubicBezTo>
                <a:cubicBezTo>
                  <a:pt x="209" y="1"/>
                  <a:pt x="208" y="1"/>
                  <a:pt x="208" y="1"/>
                </a:cubicBezTo>
                <a:cubicBezTo>
                  <a:pt x="208" y="1"/>
                  <a:pt x="207" y="0"/>
                  <a:pt x="207" y="0"/>
                </a:cubicBezTo>
                <a:cubicBezTo>
                  <a:pt x="207" y="0"/>
                  <a:pt x="207" y="0"/>
                  <a:pt x="207" y="0"/>
                </a:cubicBezTo>
                <a:cubicBezTo>
                  <a:pt x="205" y="1"/>
                  <a:pt x="204" y="3"/>
                  <a:pt x="203" y="5"/>
                </a:cubicBezTo>
                <a:cubicBezTo>
                  <a:pt x="202" y="7"/>
                  <a:pt x="200" y="9"/>
                  <a:pt x="198" y="10"/>
                </a:cubicBezTo>
                <a:cubicBezTo>
                  <a:pt x="197" y="10"/>
                  <a:pt x="196" y="10"/>
                  <a:pt x="196" y="10"/>
                </a:cubicBezTo>
                <a:cubicBezTo>
                  <a:pt x="195" y="10"/>
                  <a:pt x="195" y="11"/>
                  <a:pt x="195" y="11"/>
                </a:cubicBezTo>
                <a:cubicBezTo>
                  <a:pt x="195" y="11"/>
                  <a:pt x="195" y="11"/>
                  <a:pt x="194" y="11"/>
                </a:cubicBezTo>
                <a:cubicBezTo>
                  <a:pt x="194" y="10"/>
                  <a:pt x="193" y="11"/>
                  <a:pt x="193" y="11"/>
                </a:cubicBezTo>
                <a:cubicBezTo>
                  <a:pt x="192" y="11"/>
                  <a:pt x="192" y="11"/>
                  <a:pt x="191" y="11"/>
                </a:cubicBezTo>
                <a:cubicBezTo>
                  <a:pt x="191" y="11"/>
                  <a:pt x="191" y="11"/>
                  <a:pt x="191" y="11"/>
                </a:cubicBezTo>
                <a:cubicBezTo>
                  <a:pt x="191" y="11"/>
                  <a:pt x="190" y="11"/>
                  <a:pt x="190" y="11"/>
                </a:cubicBezTo>
                <a:cubicBezTo>
                  <a:pt x="190" y="11"/>
                  <a:pt x="189" y="11"/>
                  <a:pt x="189" y="12"/>
                </a:cubicBezTo>
                <a:cubicBezTo>
                  <a:pt x="189" y="12"/>
                  <a:pt x="189" y="12"/>
                  <a:pt x="189" y="12"/>
                </a:cubicBezTo>
                <a:cubicBezTo>
                  <a:pt x="190" y="13"/>
                  <a:pt x="190" y="13"/>
                  <a:pt x="190" y="13"/>
                </a:cubicBezTo>
                <a:cubicBezTo>
                  <a:pt x="189" y="13"/>
                  <a:pt x="189" y="12"/>
                  <a:pt x="189" y="12"/>
                </a:cubicBezTo>
                <a:cubicBezTo>
                  <a:pt x="189" y="11"/>
                  <a:pt x="189" y="11"/>
                  <a:pt x="188" y="11"/>
                </a:cubicBezTo>
                <a:cubicBezTo>
                  <a:pt x="189" y="10"/>
                  <a:pt x="189" y="10"/>
                  <a:pt x="190" y="10"/>
                </a:cubicBezTo>
                <a:cubicBezTo>
                  <a:pt x="189" y="10"/>
                  <a:pt x="188" y="10"/>
                  <a:pt x="187" y="10"/>
                </a:cubicBezTo>
                <a:cubicBezTo>
                  <a:pt x="186" y="11"/>
                  <a:pt x="186" y="12"/>
                  <a:pt x="185" y="12"/>
                </a:cubicBezTo>
                <a:cubicBezTo>
                  <a:pt x="185" y="13"/>
                  <a:pt x="185" y="13"/>
                  <a:pt x="184" y="13"/>
                </a:cubicBezTo>
                <a:cubicBezTo>
                  <a:pt x="184" y="13"/>
                  <a:pt x="184" y="14"/>
                  <a:pt x="184" y="14"/>
                </a:cubicBezTo>
                <a:cubicBezTo>
                  <a:pt x="184" y="14"/>
                  <a:pt x="184" y="14"/>
                  <a:pt x="184" y="14"/>
                </a:cubicBezTo>
                <a:cubicBezTo>
                  <a:pt x="184" y="14"/>
                  <a:pt x="185" y="14"/>
                  <a:pt x="185" y="15"/>
                </a:cubicBezTo>
                <a:cubicBezTo>
                  <a:pt x="185" y="15"/>
                  <a:pt x="185" y="16"/>
                  <a:pt x="185" y="16"/>
                </a:cubicBezTo>
                <a:cubicBezTo>
                  <a:pt x="186" y="17"/>
                  <a:pt x="186" y="17"/>
                  <a:pt x="187" y="17"/>
                </a:cubicBezTo>
                <a:cubicBezTo>
                  <a:pt x="187" y="17"/>
                  <a:pt x="187" y="17"/>
                  <a:pt x="187" y="17"/>
                </a:cubicBezTo>
                <a:cubicBezTo>
                  <a:pt x="188" y="16"/>
                  <a:pt x="188" y="16"/>
                  <a:pt x="189" y="17"/>
                </a:cubicBezTo>
                <a:cubicBezTo>
                  <a:pt x="189" y="17"/>
                  <a:pt x="188" y="17"/>
                  <a:pt x="188" y="17"/>
                </a:cubicBezTo>
                <a:cubicBezTo>
                  <a:pt x="187" y="17"/>
                  <a:pt x="187" y="17"/>
                  <a:pt x="187" y="17"/>
                </a:cubicBezTo>
                <a:cubicBezTo>
                  <a:pt x="186" y="18"/>
                  <a:pt x="186" y="18"/>
                  <a:pt x="186" y="17"/>
                </a:cubicBezTo>
                <a:cubicBezTo>
                  <a:pt x="185" y="18"/>
                  <a:pt x="185" y="18"/>
                  <a:pt x="185" y="19"/>
                </a:cubicBezTo>
                <a:cubicBezTo>
                  <a:pt x="185" y="19"/>
                  <a:pt x="185" y="20"/>
                  <a:pt x="185" y="20"/>
                </a:cubicBezTo>
                <a:cubicBezTo>
                  <a:pt x="185" y="21"/>
                  <a:pt x="185" y="21"/>
                  <a:pt x="185" y="22"/>
                </a:cubicBezTo>
                <a:cubicBezTo>
                  <a:pt x="184" y="21"/>
                  <a:pt x="184" y="20"/>
                  <a:pt x="185" y="19"/>
                </a:cubicBezTo>
                <a:cubicBezTo>
                  <a:pt x="184" y="20"/>
                  <a:pt x="184" y="20"/>
                  <a:pt x="183" y="20"/>
                </a:cubicBezTo>
                <a:cubicBezTo>
                  <a:pt x="184" y="19"/>
                  <a:pt x="185" y="18"/>
                  <a:pt x="185" y="17"/>
                </a:cubicBezTo>
                <a:cubicBezTo>
                  <a:pt x="184" y="17"/>
                  <a:pt x="184" y="17"/>
                  <a:pt x="183" y="17"/>
                </a:cubicBezTo>
                <a:cubicBezTo>
                  <a:pt x="184" y="17"/>
                  <a:pt x="184" y="17"/>
                  <a:pt x="184" y="17"/>
                </a:cubicBezTo>
                <a:cubicBezTo>
                  <a:pt x="185" y="16"/>
                  <a:pt x="185" y="15"/>
                  <a:pt x="184" y="15"/>
                </a:cubicBezTo>
                <a:cubicBezTo>
                  <a:pt x="184" y="15"/>
                  <a:pt x="184" y="15"/>
                  <a:pt x="184" y="15"/>
                </a:cubicBezTo>
                <a:cubicBezTo>
                  <a:pt x="184" y="15"/>
                  <a:pt x="183" y="15"/>
                  <a:pt x="183" y="15"/>
                </a:cubicBezTo>
                <a:cubicBezTo>
                  <a:pt x="183" y="15"/>
                  <a:pt x="183" y="15"/>
                  <a:pt x="183" y="16"/>
                </a:cubicBezTo>
                <a:cubicBezTo>
                  <a:pt x="181" y="17"/>
                  <a:pt x="180" y="18"/>
                  <a:pt x="179" y="19"/>
                </a:cubicBezTo>
                <a:cubicBezTo>
                  <a:pt x="178" y="20"/>
                  <a:pt x="178" y="20"/>
                  <a:pt x="177" y="21"/>
                </a:cubicBezTo>
                <a:cubicBezTo>
                  <a:pt x="176" y="21"/>
                  <a:pt x="175" y="22"/>
                  <a:pt x="175" y="22"/>
                </a:cubicBezTo>
                <a:cubicBezTo>
                  <a:pt x="174" y="22"/>
                  <a:pt x="173" y="22"/>
                  <a:pt x="173" y="22"/>
                </a:cubicBezTo>
                <a:cubicBezTo>
                  <a:pt x="173" y="22"/>
                  <a:pt x="172" y="23"/>
                  <a:pt x="172" y="23"/>
                </a:cubicBezTo>
                <a:cubicBezTo>
                  <a:pt x="172" y="23"/>
                  <a:pt x="172" y="23"/>
                  <a:pt x="172" y="22"/>
                </a:cubicBezTo>
                <a:cubicBezTo>
                  <a:pt x="172" y="22"/>
                  <a:pt x="172" y="22"/>
                  <a:pt x="172" y="22"/>
                </a:cubicBezTo>
                <a:cubicBezTo>
                  <a:pt x="172" y="22"/>
                  <a:pt x="173" y="22"/>
                  <a:pt x="173" y="22"/>
                </a:cubicBezTo>
                <a:cubicBezTo>
                  <a:pt x="173" y="22"/>
                  <a:pt x="173" y="22"/>
                  <a:pt x="173" y="21"/>
                </a:cubicBezTo>
                <a:cubicBezTo>
                  <a:pt x="172" y="22"/>
                  <a:pt x="172" y="21"/>
                  <a:pt x="171" y="21"/>
                </a:cubicBezTo>
                <a:cubicBezTo>
                  <a:pt x="171" y="22"/>
                  <a:pt x="170" y="23"/>
                  <a:pt x="169" y="24"/>
                </a:cubicBezTo>
                <a:cubicBezTo>
                  <a:pt x="169" y="24"/>
                  <a:pt x="168" y="25"/>
                  <a:pt x="168" y="26"/>
                </a:cubicBezTo>
                <a:cubicBezTo>
                  <a:pt x="168" y="25"/>
                  <a:pt x="169" y="25"/>
                  <a:pt x="169" y="26"/>
                </a:cubicBezTo>
                <a:cubicBezTo>
                  <a:pt x="170" y="26"/>
                  <a:pt x="170" y="27"/>
                  <a:pt x="171" y="28"/>
                </a:cubicBezTo>
                <a:cubicBezTo>
                  <a:pt x="170" y="27"/>
                  <a:pt x="169" y="26"/>
                  <a:pt x="168" y="26"/>
                </a:cubicBezTo>
                <a:cubicBezTo>
                  <a:pt x="168" y="26"/>
                  <a:pt x="168" y="26"/>
                  <a:pt x="168" y="26"/>
                </a:cubicBezTo>
                <a:cubicBezTo>
                  <a:pt x="168" y="26"/>
                  <a:pt x="168" y="26"/>
                  <a:pt x="168" y="26"/>
                </a:cubicBezTo>
                <a:cubicBezTo>
                  <a:pt x="168" y="27"/>
                  <a:pt x="167" y="28"/>
                  <a:pt x="166" y="29"/>
                </a:cubicBezTo>
                <a:cubicBezTo>
                  <a:pt x="166" y="29"/>
                  <a:pt x="166" y="29"/>
                  <a:pt x="166" y="29"/>
                </a:cubicBezTo>
                <a:cubicBezTo>
                  <a:pt x="166" y="30"/>
                  <a:pt x="166" y="30"/>
                  <a:pt x="165" y="30"/>
                </a:cubicBezTo>
                <a:cubicBezTo>
                  <a:pt x="165" y="30"/>
                  <a:pt x="165" y="31"/>
                  <a:pt x="164" y="31"/>
                </a:cubicBezTo>
                <a:cubicBezTo>
                  <a:pt x="164" y="31"/>
                  <a:pt x="164" y="31"/>
                  <a:pt x="164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33"/>
                  <a:pt x="164" y="33"/>
                  <a:pt x="164" y="33"/>
                </a:cubicBezTo>
                <a:cubicBezTo>
                  <a:pt x="164" y="33"/>
                  <a:pt x="164" y="33"/>
                  <a:pt x="164" y="33"/>
                </a:cubicBezTo>
                <a:cubicBezTo>
                  <a:pt x="164" y="33"/>
                  <a:pt x="164" y="33"/>
                  <a:pt x="164" y="33"/>
                </a:cubicBezTo>
                <a:cubicBezTo>
                  <a:pt x="164" y="33"/>
                  <a:pt x="164" y="33"/>
                  <a:pt x="164" y="33"/>
                </a:cubicBezTo>
                <a:cubicBezTo>
                  <a:pt x="164" y="34"/>
                  <a:pt x="164" y="34"/>
                  <a:pt x="164" y="34"/>
                </a:cubicBezTo>
                <a:cubicBezTo>
                  <a:pt x="164" y="34"/>
                  <a:pt x="164" y="34"/>
                  <a:pt x="164" y="34"/>
                </a:cubicBezTo>
                <a:cubicBezTo>
                  <a:pt x="164" y="34"/>
                  <a:pt x="164" y="34"/>
                  <a:pt x="164" y="34"/>
                </a:cubicBezTo>
                <a:cubicBezTo>
                  <a:pt x="164" y="34"/>
                  <a:pt x="164" y="34"/>
                  <a:pt x="164" y="34"/>
                </a:cubicBezTo>
                <a:cubicBezTo>
                  <a:pt x="164" y="34"/>
                  <a:pt x="163" y="35"/>
                  <a:pt x="163" y="35"/>
                </a:cubicBezTo>
                <a:cubicBezTo>
                  <a:pt x="163" y="35"/>
                  <a:pt x="164" y="35"/>
                  <a:pt x="164" y="35"/>
                </a:cubicBezTo>
                <a:cubicBezTo>
                  <a:pt x="164" y="35"/>
                  <a:pt x="164" y="36"/>
                  <a:pt x="164" y="36"/>
                </a:cubicBezTo>
                <a:cubicBezTo>
                  <a:pt x="164" y="36"/>
                  <a:pt x="164" y="36"/>
                  <a:pt x="164" y="36"/>
                </a:cubicBezTo>
                <a:cubicBezTo>
                  <a:pt x="164" y="36"/>
                  <a:pt x="164" y="36"/>
                  <a:pt x="164" y="36"/>
                </a:cubicBezTo>
                <a:cubicBezTo>
                  <a:pt x="164" y="37"/>
                  <a:pt x="164" y="37"/>
                  <a:pt x="164" y="37"/>
                </a:cubicBezTo>
                <a:cubicBezTo>
                  <a:pt x="164" y="37"/>
                  <a:pt x="163" y="37"/>
                  <a:pt x="163" y="37"/>
                </a:cubicBezTo>
                <a:cubicBezTo>
                  <a:pt x="163" y="37"/>
                  <a:pt x="164" y="37"/>
                  <a:pt x="164" y="37"/>
                </a:cubicBezTo>
                <a:cubicBezTo>
                  <a:pt x="164" y="37"/>
                  <a:pt x="164" y="37"/>
                  <a:pt x="164" y="37"/>
                </a:cubicBezTo>
                <a:cubicBezTo>
                  <a:pt x="163" y="38"/>
                  <a:pt x="163" y="39"/>
                  <a:pt x="163" y="39"/>
                </a:cubicBezTo>
                <a:cubicBezTo>
                  <a:pt x="163" y="40"/>
                  <a:pt x="162" y="40"/>
                  <a:pt x="162" y="41"/>
                </a:cubicBezTo>
                <a:cubicBezTo>
                  <a:pt x="161" y="42"/>
                  <a:pt x="160" y="44"/>
                  <a:pt x="158" y="45"/>
                </a:cubicBezTo>
                <a:cubicBezTo>
                  <a:pt x="157" y="46"/>
                  <a:pt x="155" y="47"/>
                  <a:pt x="153" y="47"/>
                </a:cubicBezTo>
                <a:cubicBezTo>
                  <a:pt x="154" y="48"/>
                  <a:pt x="154" y="48"/>
                  <a:pt x="154" y="48"/>
                </a:cubicBezTo>
                <a:cubicBezTo>
                  <a:pt x="152" y="47"/>
                  <a:pt x="151" y="48"/>
                  <a:pt x="149" y="48"/>
                </a:cubicBezTo>
                <a:cubicBezTo>
                  <a:pt x="147" y="49"/>
                  <a:pt x="145" y="48"/>
                  <a:pt x="143" y="48"/>
                </a:cubicBezTo>
                <a:cubicBezTo>
                  <a:pt x="143" y="48"/>
                  <a:pt x="143" y="48"/>
                  <a:pt x="142" y="48"/>
                </a:cubicBezTo>
                <a:cubicBezTo>
                  <a:pt x="142" y="48"/>
                  <a:pt x="142" y="48"/>
                  <a:pt x="142" y="49"/>
                </a:cubicBezTo>
                <a:cubicBezTo>
                  <a:pt x="143" y="50"/>
                  <a:pt x="143" y="52"/>
                  <a:pt x="142" y="54"/>
                </a:cubicBezTo>
                <a:cubicBezTo>
                  <a:pt x="142" y="55"/>
                  <a:pt x="141" y="56"/>
                  <a:pt x="140" y="57"/>
                </a:cubicBezTo>
                <a:cubicBezTo>
                  <a:pt x="140" y="58"/>
                  <a:pt x="140" y="58"/>
                  <a:pt x="139" y="58"/>
                </a:cubicBezTo>
                <a:cubicBezTo>
                  <a:pt x="141" y="58"/>
                  <a:pt x="142" y="58"/>
                  <a:pt x="143" y="59"/>
                </a:cubicBezTo>
                <a:cubicBezTo>
                  <a:pt x="144" y="60"/>
                  <a:pt x="144" y="62"/>
                  <a:pt x="145" y="62"/>
                </a:cubicBezTo>
                <a:cubicBezTo>
                  <a:pt x="146" y="63"/>
                  <a:pt x="146" y="63"/>
                  <a:pt x="147" y="63"/>
                </a:cubicBezTo>
                <a:cubicBezTo>
                  <a:pt x="148" y="63"/>
                  <a:pt x="149" y="64"/>
                  <a:pt x="150" y="65"/>
                </a:cubicBezTo>
                <a:cubicBezTo>
                  <a:pt x="151" y="66"/>
                  <a:pt x="152" y="67"/>
                  <a:pt x="153" y="68"/>
                </a:cubicBezTo>
                <a:cubicBezTo>
                  <a:pt x="153" y="68"/>
                  <a:pt x="153" y="68"/>
                  <a:pt x="153" y="68"/>
                </a:cubicBezTo>
                <a:cubicBezTo>
                  <a:pt x="154" y="68"/>
                  <a:pt x="154" y="69"/>
                  <a:pt x="154" y="69"/>
                </a:cubicBezTo>
                <a:cubicBezTo>
                  <a:pt x="155" y="70"/>
                  <a:pt x="156" y="70"/>
                  <a:pt x="157" y="71"/>
                </a:cubicBezTo>
                <a:cubicBezTo>
                  <a:pt x="157" y="71"/>
                  <a:pt x="157" y="72"/>
                  <a:pt x="158" y="73"/>
                </a:cubicBezTo>
                <a:cubicBezTo>
                  <a:pt x="158" y="73"/>
                  <a:pt x="158" y="73"/>
                  <a:pt x="158" y="73"/>
                </a:cubicBezTo>
                <a:cubicBezTo>
                  <a:pt x="158" y="73"/>
                  <a:pt x="158" y="73"/>
                  <a:pt x="158" y="74"/>
                </a:cubicBezTo>
                <a:cubicBezTo>
                  <a:pt x="158" y="74"/>
                  <a:pt x="158" y="74"/>
                  <a:pt x="158" y="74"/>
                </a:cubicBezTo>
                <a:cubicBezTo>
                  <a:pt x="158" y="74"/>
                  <a:pt x="159" y="74"/>
                  <a:pt x="159" y="75"/>
                </a:cubicBezTo>
                <a:cubicBezTo>
                  <a:pt x="159" y="75"/>
                  <a:pt x="159" y="75"/>
                  <a:pt x="159" y="75"/>
                </a:cubicBezTo>
                <a:cubicBezTo>
                  <a:pt x="158" y="76"/>
                  <a:pt x="159" y="77"/>
                  <a:pt x="159" y="77"/>
                </a:cubicBezTo>
                <a:cubicBezTo>
                  <a:pt x="159" y="78"/>
                  <a:pt x="159" y="78"/>
                  <a:pt x="159" y="78"/>
                </a:cubicBezTo>
                <a:cubicBezTo>
                  <a:pt x="159" y="78"/>
                  <a:pt x="159" y="78"/>
                  <a:pt x="159" y="78"/>
                </a:cubicBezTo>
                <a:cubicBezTo>
                  <a:pt x="159" y="78"/>
                  <a:pt x="159" y="78"/>
                  <a:pt x="159" y="78"/>
                </a:cubicBezTo>
                <a:cubicBezTo>
                  <a:pt x="160" y="78"/>
                  <a:pt x="160" y="79"/>
                  <a:pt x="160" y="79"/>
                </a:cubicBezTo>
                <a:cubicBezTo>
                  <a:pt x="160" y="79"/>
                  <a:pt x="161" y="79"/>
                  <a:pt x="161" y="79"/>
                </a:cubicBezTo>
                <a:cubicBezTo>
                  <a:pt x="161" y="79"/>
                  <a:pt x="161" y="79"/>
                  <a:pt x="161" y="79"/>
                </a:cubicBezTo>
                <a:cubicBezTo>
                  <a:pt x="160" y="80"/>
                  <a:pt x="160" y="79"/>
                  <a:pt x="160" y="79"/>
                </a:cubicBezTo>
                <a:cubicBezTo>
                  <a:pt x="160" y="79"/>
                  <a:pt x="160" y="79"/>
                  <a:pt x="159" y="79"/>
                </a:cubicBezTo>
                <a:cubicBezTo>
                  <a:pt x="159" y="80"/>
                  <a:pt x="160" y="80"/>
                  <a:pt x="160" y="80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1" y="80"/>
                  <a:pt x="161" y="80"/>
                  <a:pt x="162" y="80"/>
                </a:cubicBezTo>
                <a:cubicBezTo>
                  <a:pt x="162" y="80"/>
                  <a:pt x="162" y="81"/>
                  <a:pt x="163" y="81"/>
                </a:cubicBezTo>
                <a:cubicBezTo>
                  <a:pt x="163" y="81"/>
                  <a:pt x="163" y="81"/>
                  <a:pt x="164" y="81"/>
                </a:cubicBezTo>
                <a:cubicBezTo>
                  <a:pt x="164" y="81"/>
                  <a:pt x="164" y="81"/>
                  <a:pt x="164" y="81"/>
                </a:cubicBezTo>
                <a:cubicBezTo>
                  <a:pt x="164" y="81"/>
                  <a:pt x="165" y="81"/>
                  <a:pt x="165" y="81"/>
                </a:cubicBezTo>
                <a:cubicBezTo>
                  <a:pt x="165" y="81"/>
                  <a:pt x="166" y="81"/>
                  <a:pt x="166" y="81"/>
                </a:cubicBezTo>
                <a:cubicBezTo>
                  <a:pt x="166" y="81"/>
                  <a:pt x="166" y="81"/>
                  <a:pt x="167" y="81"/>
                </a:cubicBezTo>
                <a:cubicBezTo>
                  <a:pt x="167" y="81"/>
                  <a:pt x="167" y="81"/>
                  <a:pt x="167" y="81"/>
                </a:cubicBezTo>
                <a:cubicBezTo>
                  <a:pt x="168" y="80"/>
                  <a:pt x="168" y="80"/>
                  <a:pt x="168" y="79"/>
                </a:cubicBezTo>
                <a:cubicBezTo>
                  <a:pt x="167" y="79"/>
                  <a:pt x="167" y="79"/>
                  <a:pt x="166" y="79"/>
                </a:cubicBezTo>
                <a:cubicBezTo>
                  <a:pt x="166" y="79"/>
                  <a:pt x="167" y="78"/>
                  <a:pt x="167" y="78"/>
                </a:cubicBezTo>
                <a:cubicBezTo>
                  <a:pt x="167" y="78"/>
                  <a:pt x="167" y="79"/>
                  <a:pt x="167" y="79"/>
                </a:cubicBezTo>
                <a:cubicBezTo>
                  <a:pt x="167" y="79"/>
                  <a:pt x="167" y="79"/>
                  <a:pt x="167" y="79"/>
                </a:cubicBezTo>
                <a:cubicBezTo>
                  <a:pt x="168" y="79"/>
                  <a:pt x="168" y="79"/>
                  <a:pt x="168" y="79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68" y="81"/>
                  <a:pt x="167" y="81"/>
                  <a:pt x="168" y="82"/>
                </a:cubicBezTo>
                <a:cubicBezTo>
                  <a:pt x="169" y="82"/>
                  <a:pt x="170" y="81"/>
                  <a:pt x="171" y="81"/>
                </a:cubicBezTo>
                <a:cubicBezTo>
                  <a:pt x="172" y="81"/>
                  <a:pt x="172" y="81"/>
                  <a:pt x="172" y="82"/>
                </a:cubicBezTo>
                <a:cubicBezTo>
                  <a:pt x="173" y="81"/>
                  <a:pt x="173" y="82"/>
                  <a:pt x="174" y="82"/>
                </a:cubicBezTo>
                <a:cubicBezTo>
                  <a:pt x="174" y="82"/>
                  <a:pt x="174" y="83"/>
                  <a:pt x="173" y="83"/>
                </a:cubicBezTo>
                <a:cubicBezTo>
                  <a:pt x="173" y="83"/>
                  <a:pt x="173" y="83"/>
                  <a:pt x="173" y="83"/>
                </a:cubicBezTo>
                <a:cubicBezTo>
                  <a:pt x="172" y="83"/>
                  <a:pt x="172" y="84"/>
                  <a:pt x="172" y="84"/>
                </a:cubicBezTo>
                <a:cubicBezTo>
                  <a:pt x="172" y="85"/>
                  <a:pt x="172" y="85"/>
                  <a:pt x="172" y="86"/>
                </a:cubicBezTo>
                <a:cubicBezTo>
                  <a:pt x="172" y="86"/>
                  <a:pt x="172" y="86"/>
                  <a:pt x="172" y="86"/>
                </a:cubicBezTo>
                <a:cubicBezTo>
                  <a:pt x="172" y="86"/>
                  <a:pt x="172" y="87"/>
                  <a:pt x="172" y="87"/>
                </a:cubicBezTo>
                <a:cubicBezTo>
                  <a:pt x="172" y="88"/>
                  <a:pt x="173" y="88"/>
                  <a:pt x="174" y="88"/>
                </a:cubicBezTo>
                <a:cubicBezTo>
                  <a:pt x="174" y="88"/>
                  <a:pt x="174" y="88"/>
                  <a:pt x="174" y="89"/>
                </a:cubicBezTo>
                <a:cubicBezTo>
                  <a:pt x="174" y="89"/>
                  <a:pt x="174" y="89"/>
                  <a:pt x="174" y="89"/>
                </a:cubicBezTo>
                <a:cubicBezTo>
                  <a:pt x="174" y="89"/>
                  <a:pt x="174" y="89"/>
                  <a:pt x="174" y="90"/>
                </a:cubicBezTo>
                <a:cubicBezTo>
                  <a:pt x="175" y="90"/>
                  <a:pt x="175" y="90"/>
                  <a:pt x="175" y="90"/>
                </a:cubicBezTo>
                <a:cubicBezTo>
                  <a:pt x="175" y="90"/>
                  <a:pt x="176" y="89"/>
                  <a:pt x="175" y="89"/>
                </a:cubicBezTo>
                <a:cubicBezTo>
                  <a:pt x="176" y="88"/>
                  <a:pt x="176" y="88"/>
                  <a:pt x="177" y="88"/>
                </a:cubicBezTo>
                <a:cubicBezTo>
                  <a:pt x="177" y="88"/>
                  <a:pt x="178" y="88"/>
                  <a:pt x="178" y="87"/>
                </a:cubicBezTo>
                <a:cubicBezTo>
                  <a:pt x="178" y="87"/>
                  <a:pt x="178" y="87"/>
                  <a:pt x="178" y="87"/>
                </a:cubicBezTo>
                <a:cubicBezTo>
                  <a:pt x="178" y="87"/>
                  <a:pt x="179" y="88"/>
                  <a:pt x="179" y="88"/>
                </a:cubicBezTo>
                <a:cubicBezTo>
                  <a:pt x="179" y="88"/>
                  <a:pt x="180" y="88"/>
                  <a:pt x="181" y="88"/>
                </a:cubicBezTo>
                <a:cubicBezTo>
                  <a:pt x="182" y="88"/>
                  <a:pt x="182" y="88"/>
                  <a:pt x="183" y="87"/>
                </a:cubicBezTo>
                <a:cubicBezTo>
                  <a:pt x="184" y="87"/>
                  <a:pt x="184" y="87"/>
                  <a:pt x="185" y="88"/>
                </a:cubicBezTo>
                <a:cubicBezTo>
                  <a:pt x="185" y="88"/>
                  <a:pt x="185" y="87"/>
                  <a:pt x="185" y="87"/>
                </a:cubicBezTo>
                <a:cubicBezTo>
                  <a:pt x="185" y="87"/>
                  <a:pt x="186" y="87"/>
                  <a:pt x="186" y="87"/>
                </a:cubicBezTo>
                <a:cubicBezTo>
                  <a:pt x="186" y="88"/>
                  <a:pt x="186" y="88"/>
                  <a:pt x="186" y="88"/>
                </a:cubicBezTo>
                <a:cubicBezTo>
                  <a:pt x="186" y="88"/>
                  <a:pt x="185" y="88"/>
                  <a:pt x="185" y="88"/>
                </a:cubicBezTo>
                <a:cubicBezTo>
                  <a:pt x="185" y="88"/>
                  <a:pt x="185" y="88"/>
                  <a:pt x="185" y="88"/>
                </a:cubicBezTo>
                <a:cubicBezTo>
                  <a:pt x="185" y="89"/>
                  <a:pt x="184" y="89"/>
                  <a:pt x="184" y="88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3" y="88"/>
                  <a:pt x="182" y="88"/>
                  <a:pt x="183" y="89"/>
                </a:cubicBezTo>
                <a:cubicBezTo>
                  <a:pt x="183" y="89"/>
                  <a:pt x="183" y="90"/>
                  <a:pt x="183" y="90"/>
                </a:cubicBezTo>
                <a:cubicBezTo>
                  <a:pt x="183" y="91"/>
                  <a:pt x="183" y="91"/>
                  <a:pt x="182" y="92"/>
                </a:cubicBezTo>
                <a:cubicBezTo>
                  <a:pt x="182" y="92"/>
                  <a:pt x="182" y="92"/>
                  <a:pt x="181" y="92"/>
                </a:cubicBezTo>
                <a:cubicBezTo>
                  <a:pt x="180" y="92"/>
                  <a:pt x="179" y="92"/>
                  <a:pt x="178" y="92"/>
                </a:cubicBezTo>
                <a:cubicBezTo>
                  <a:pt x="177" y="91"/>
                  <a:pt x="177" y="90"/>
                  <a:pt x="176" y="90"/>
                </a:cubicBezTo>
                <a:cubicBezTo>
                  <a:pt x="176" y="90"/>
                  <a:pt x="175" y="90"/>
                  <a:pt x="175" y="91"/>
                </a:cubicBezTo>
                <a:cubicBezTo>
                  <a:pt x="174" y="91"/>
                  <a:pt x="174" y="91"/>
                  <a:pt x="173" y="91"/>
                </a:cubicBezTo>
                <a:cubicBezTo>
                  <a:pt x="173" y="91"/>
                  <a:pt x="172" y="90"/>
                  <a:pt x="172" y="90"/>
                </a:cubicBezTo>
                <a:cubicBezTo>
                  <a:pt x="172" y="90"/>
                  <a:pt x="172" y="89"/>
                  <a:pt x="171" y="89"/>
                </a:cubicBezTo>
                <a:cubicBezTo>
                  <a:pt x="171" y="89"/>
                  <a:pt x="171" y="89"/>
                  <a:pt x="171" y="89"/>
                </a:cubicBezTo>
                <a:cubicBezTo>
                  <a:pt x="171" y="89"/>
                  <a:pt x="171" y="88"/>
                  <a:pt x="171" y="88"/>
                </a:cubicBezTo>
                <a:cubicBezTo>
                  <a:pt x="170" y="88"/>
                  <a:pt x="170" y="88"/>
                  <a:pt x="170" y="88"/>
                </a:cubicBezTo>
                <a:cubicBezTo>
                  <a:pt x="170" y="87"/>
                  <a:pt x="170" y="87"/>
                  <a:pt x="170" y="87"/>
                </a:cubicBezTo>
                <a:cubicBezTo>
                  <a:pt x="170" y="87"/>
                  <a:pt x="170" y="86"/>
                  <a:pt x="171" y="86"/>
                </a:cubicBezTo>
                <a:cubicBezTo>
                  <a:pt x="171" y="86"/>
                  <a:pt x="171" y="86"/>
                  <a:pt x="171" y="86"/>
                </a:cubicBezTo>
                <a:cubicBezTo>
                  <a:pt x="171" y="85"/>
                  <a:pt x="170" y="85"/>
                  <a:pt x="170" y="85"/>
                </a:cubicBezTo>
                <a:cubicBezTo>
                  <a:pt x="170" y="85"/>
                  <a:pt x="170" y="85"/>
                  <a:pt x="170" y="84"/>
                </a:cubicBezTo>
                <a:cubicBezTo>
                  <a:pt x="169" y="84"/>
                  <a:pt x="169" y="83"/>
                  <a:pt x="169" y="83"/>
                </a:cubicBezTo>
                <a:cubicBezTo>
                  <a:pt x="169" y="83"/>
                  <a:pt x="169" y="83"/>
                  <a:pt x="169" y="83"/>
                </a:cubicBezTo>
                <a:cubicBezTo>
                  <a:pt x="168" y="83"/>
                  <a:pt x="168" y="83"/>
                  <a:pt x="168" y="83"/>
                </a:cubicBezTo>
                <a:cubicBezTo>
                  <a:pt x="168" y="83"/>
                  <a:pt x="168" y="83"/>
                  <a:pt x="168" y="83"/>
                </a:cubicBezTo>
                <a:cubicBezTo>
                  <a:pt x="168" y="83"/>
                  <a:pt x="167" y="83"/>
                  <a:pt x="167" y="83"/>
                </a:cubicBezTo>
                <a:cubicBezTo>
                  <a:pt x="167" y="83"/>
                  <a:pt x="167" y="83"/>
                  <a:pt x="167" y="83"/>
                </a:cubicBezTo>
                <a:cubicBezTo>
                  <a:pt x="167" y="83"/>
                  <a:pt x="167" y="83"/>
                  <a:pt x="167" y="84"/>
                </a:cubicBezTo>
                <a:cubicBezTo>
                  <a:pt x="167" y="84"/>
                  <a:pt x="167" y="84"/>
                  <a:pt x="167" y="84"/>
                </a:cubicBezTo>
                <a:cubicBezTo>
                  <a:pt x="167" y="84"/>
                  <a:pt x="167" y="84"/>
                  <a:pt x="167" y="84"/>
                </a:cubicBezTo>
                <a:cubicBezTo>
                  <a:pt x="167" y="85"/>
                  <a:pt x="167" y="85"/>
                  <a:pt x="167" y="85"/>
                </a:cubicBezTo>
                <a:cubicBezTo>
                  <a:pt x="167" y="85"/>
                  <a:pt x="167" y="86"/>
                  <a:pt x="168" y="86"/>
                </a:cubicBezTo>
                <a:cubicBezTo>
                  <a:pt x="168" y="86"/>
                  <a:pt x="168" y="86"/>
                  <a:pt x="168" y="86"/>
                </a:cubicBezTo>
                <a:cubicBezTo>
                  <a:pt x="169" y="86"/>
                  <a:pt x="169" y="87"/>
                  <a:pt x="170" y="87"/>
                </a:cubicBezTo>
                <a:cubicBezTo>
                  <a:pt x="170" y="87"/>
                  <a:pt x="170" y="88"/>
                  <a:pt x="170" y="88"/>
                </a:cubicBezTo>
                <a:cubicBezTo>
                  <a:pt x="170" y="88"/>
                  <a:pt x="171" y="89"/>
                  <a:pt x="171" y="89"/>
                </a:cubicBezTo>
                <a:cubicBezTo>
                  <a:pt x="171" y="89"/>
                  <a:pt x="171" y="90"/>
                  <a:pt x="171" y="90"/>
                </a:cubicBezTo>
                <a:cubicBezTo>
                  <a:pt x="172" y="90"/>
                  <a:pt x="172" y="91"/>
                  <a:pt x="172" y="91"/>
                </a:cubicBezTo>
                <a:cubicBezTo>
                  <a:pt x="172" y="91"/>
                  <a:pt x="172" y="92"/>
                  <a:pt x="172" y="92"/>
                </a:cubicBezTo>
                <a:cubicBezTo>
                  <a:pt x="172" y="92"/>
                  <a:pt x="172" y="92"/>
                  <a:pt x="172" y="92"/>
                </a:cubicBezTo>
                <a:cubicBezTo>
                  <a:pt x="173" y="92"/>
                  <a:pt x="173" y="92"/>
                  <a:pt x="174" y="92"/>
                </a:cubicBezTo>
                <a:cubicBezTo>
                  <a:pt x="175" y="92"/>
                  <a:pt x="177" y="93"/>
                  <a:pt x="177" y="94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6"/>
                  <a:pt x="177" y="96"/>
                </a:cubicBezTo>
                <a:cubicBezTo>
                  <a:pt x="176" y="96"/>
                  <a:pt x="177" y="96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6" y="95"/>
                  <a:pt x="176" y="95"/>
                </a:cubicBezTo>
                <a:cubicBezTo>
                  <a:pt x="176" y="95"/>
                  <a:pt x="175" y="95"/>
                  <a:pt x="175" y="94"/>
                </a:cubicBezTo>
                <a:cubicBezTo>
                  <a:pt x="175" y="94"/>
                  <a:pt x="175" y="94"/>
                  <a:pt x="174" y="94"/>
                </a:cubicBezTo>
                <a:cubicBezTo>
                  <a:pt x="174" y="94"/>
                  <a:pt x="174" y="94"/>
                  <a:pt x="174" y="95"/>
                </a:cubicBezTo>
                <a:cubicBezTo>
                  <a:pt x="173" y="96"/>
                  <a:pt x="173" y="97"/>
                  <a:pt x="172" y="99"/>
                </a:cubicBezTo>
                <a:cubicBezTo>
                  <a:pt x="172" y="99"/>
                  <a:pt x="171" y="99"/>
                  <a:pt x="171" y="98"/>
                </a:cubicBezTo>
                <a:cubicBezTo>
                  <a:pt x="171" y="98"/>
                  <a:pt x="172" y="98"/>
                  <a:pt x="172" y="98"/>
                </a:cubicBezTo>
                <a:cubicBezTo>
                  <a:pt x="171" y="98"/>
                  <a:pt x="171" y="97"/>
                  <a:pt x="170" y="97"/>
                </a:cubicBezTo>
                <a:cubicBezTo>
                  <a:pt x="170" y="97"/>
                  <a:pt x="169" y="98"/>
                  <a:pt x="169" y="98"/>
                </a:cubicBezTo>
                <a:cubicBezTo>
                  <a:pt x="168" y="98"/>
                  <a:pt x="167" y="97"/>
                  <a:pt x="166" y="98"/>
                </a:cubicBezTo>
                <a:cubicBezTo>
                  <a:pt x="166" y="97"/>
                  <a:pt x="166" y="97"/>
                  <a:pt x="166" y="97"/>
                </a:cubicBezTo>
                <a:cubicBezTo>
                  <a:pt x="165" y="97"/>
                  <a:pt x="165" y="97"/>
                  <a:pt x="165" y="97"/>
                </a:cubicBezTo>
                <a:cubicBezTo>
                  <a:pt x="164" y="97"/>
                  <a:pt x="163" y="97"/>
                  <a:pt x="163" y="97"/>
                </a:cubicBezTo>
                <a:cubicBezTo>
                  <a:pt x="161" y="97"/>
                  <a:pt x="160" y="97"/>
                  <a:pt x="159" y="98"/>
                </a:cubicBezTo>
                <a:cubicBezTo>
                  <a:pt x="159" y="97"/>
                  <a:pt x="159" y="97"/>
                  <a:pt x="159" y="97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95"/>
                  <a:pt x="158" y="95"/>
                  <a:pt x="157" y="95"/>
                </a:cubicBezTo>
                <a:cubicBezTo>
                  <a:pt x="157" y="95"/>
                  <a:pt x="157" y="95"/>
                  <a:pt x="157" y="95"/>
                </a:cubicBezTo>
                <a:cubicBezTo>
                  <a:pt x="157" y="95"/>
                  <a:pt x="158" y="95"/>
                  <a:pt x="158" y="94"/>
                </a:cubicBezTo>
                <a:cubicBezTo>
                  <a:pt x="159" y="94"/>
                  <a:pt x="158" y="93"/>
                  <a:pt x="158" y="93"/>
                </a:cubicBezTo>
                <a:cubicBezTo>
                  <a:pt x="158" y="92"/>
                  <a:pt x="159" y="91"/>
                  <a:pt x="159" y="90"/>
                </a:cubicBezTo>
                <a:cubicBezTo>
                  <a:pt x="159" y="90"/>
                  <a:pt x="159" y="90"/>
                  <a:pt x="159" y="89"/>
                </a:cubicBezTo>
                <a:cubicBezTo>
                  <a:pt x="159" y="89"/>
                  <a:pt x="158" y="89"/>
                  <a:pt x="158" y="89"/>
                </a:cubicBezTo>
                <a:cubicBezTo>
                  <a:pt x="158" y="89"/>
                  <a:pt x="159" y="89"/>
                  <a:pt x="159" y="89"/>
                </a:cubicBezTo>
                <a:cubicBezTo>
                  <a:pt x="158" y="88"/>
                  <a:pt x="157" y="88"/>
                  <a:pt x="156" y="88"/>
                </a:cubicBezTo>
                <a:cubicBezTo>
                  <a:pt x="155" y="88"/>
                  <a:pt x="154" y="89"/>
                  <a:pt x="153" y="89"/>
                </a:cubicBezTo>
                <a:cubicBezTo>
                  <a:pt x="153" y="89"/>
                  <a:pt x="152" y="90"/>
                  <a:pt x="152" y="90"/>
                </a:cubicBezTo>
                <a:cubicBezTo>
                  <a:pt x="151" y="91"/>
                  <a:pt x="151" y="91"/>
                  <a:pt x="151" y="91"/>
                </a:cubicBezTo>
                <a:cubicBezTo>
                  <a:pt x="151" y="91"/>
                  <a:pt x="151" y="92"/>
                  <a:pt x="151" y="92"/>
                </a:cubicBezTo>
                <a:cubicBezTo>
                  <a:pt x="151" y="92"/>
                  <a:pt x="151" y="92"/>
                  <a:pt x="150" y="92"/>
                </a:cubicBezTo>
                <a:cubicBezTo>
                  <a:pt x="150" y="92"/>
                  <a:pt x="150" y="91"/>
                  <a:pt x="150" y="91"/>
                </a:cubicBezTo>
                <a:cubicBezTo>
                  <a:pt x="150" y="91"/>
                  <a:pt x="149" y="91"/>
                  <a:pt x="149" y="91"/>
                </a:cubicBezTo>
                <a:cubicBezTo>
                  <a:pt x="149" y="91"/>
                  <a:pt x="150" y="91"/>
                  <a:pt x="150" y="91"/>
                </a:cubicBezTo>
                <a:cubicBezTo>
                  <a:pt x="150" y="91"/>
                  <a:pt x="149" y="91"/>
                  <a:pt x="149" y="91"/>
                </a:cubicBezTo>
                <a:cubicBezTo>
                  <a:pt x="148" y="91"/>
                  <a:pt x="148" y="92"/>
                  <a:pt x="147" y="92"/>
                </a:cubicBezTo>
                <a:cubicBezTo>
                  <a:pt x="147" y="92"/>
                  <a:pt x="146" y="92"/>
                  <a:pt x="146" y="92"/>
                </a:cubicBezTo>
                <a:cubicBezTo>
                  <a:pt x="146" y="92"/>
                  <a:pt x="146" y="93"/>
                  <a:pt x="146" y="93"/>
                </a:cubicBezTo>
                <a:cubicBezTo>
                  <a:pt x="146" y="93"/>
                  <a:pt x="146" y="93"/>
                  <a:pt x="145" y="93"/>
                </a:cubicBezTo>
                <a:cubicBezTo>
                  <a:pt x="145" y="93"/>
                  <a:pt x="145" y="94"/>
                  <a:pt x="145" y="94"/>
                </a:cubicBezTo>
                <a:cubicBezTo>
                  <a:pt x="145" y="94"/>
                  <a:pt x="145" y="94"/>
                  <a:pt x="145" y="94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45" y="95"/>
                  <a:pt x="146" y="95"/>
                  <a:pt x="146" y="95"/>
                </a:cubicBezTo>
                <a:cubicBezTo>
                  <a:pt x="146" y="95"/>
                  <a:pt x="147" y="95"/>
                  <a:pt x="147" y="96"/>
                </a:cubicBezTo>
                <a:cubicBezTo>
                  <a:pt x="147" y="96"/>
                  <a:pt x="147" y="96"/>
                  <a:pt x="147" y="96"/>
                </a:cubicBezTo>
                <a:cubicBezTo>
                  <a:pt x="147" y="96"/>
                  <a:pt x="147" y="96"/>
                  <a:pt x="147" y="96"/>
                </a:cubicBezTo>
                <a:cubicBezTo>
                  <a:pt x="146" y="97"/>
                  <a:pt x="146" y="97"/>
                  <a:pt x="145" y="97"/>
                </a:cubicBezTo>
                <a:cubicBezTo>
                  <a:pt x="145" y="97"/>
                  <a:pt x="144" y="97"/>
                  <a:pt x="144" y="96"/>
                </a:cubicBezTo>
                <a:cubicBezTo>
                  <a:pt x="144" y="96"/>
                  <a:pt x="143" y="96"/>
                  <a:pt x="143" y="96"/>
                </a:cubicBezTo>
                <a:cubicBezTo>
                  <a:pt x="143" y="96"/>
                  <a:pt x="143" y="96"/>
                  <a:pt x="143" y="95"/>
                </a:cubicBezTo>
                <a:cubicBezTo>
                  <a:pt x="141" y="96"/>
                  <a:pt x="141" y="97"/>
                  <a:pt x="139" y="97"/>
                </a:cubicBezTo>
                <a:cubicBezTo>
                  <a:pt x="139" y="97"/>
                  <a:pt x="139" y="98"/>
                  <a:pt x="139" y="98"/>
                </a:cubicBezTo>
                <a:cubicBezTo>
                  <a:pt x="139" y="98"/>
                  <a:pt x="139" y="98"/>
                  <a:pt x="139" y="98"/>
                </a:cubicBezTo>
                <a:cubicBezTo>
                  <a:pt x="139" y="98"/>
                  <a:pt x="139" y="98"/>
                  <a:pt x="139" y="98"/>
                </a:cubicBezTo>
                <a:cubicBezTo>
                  <a:pt x="139" y="98"/>
                  <a:pt x="138" y="99"/>
                  <a:pt x="138" y="99"/>
                </a:cubicBezTo>
                <a:cubicBezTo>
                  <a:pt x="138" y="99"/>
                  <a:pt x="138" y="99"/>
                  <a:pt x="137" y="99"/>
                </a:cubicBezTo>
                <a:cubicBezTo>
                  <a:pt x="137" y="99"/>
                  <a:pt x="137" y="99"/>
                  <a:pt x="138" y="99"/>
                </a:cubicBezTo>
                <a:cubicBezTo>
                  <a:pt x="138" y="99"/>
                  <a:pt x="138" y="99"/>
                  <a:pt x="138" y="100"/>
                </a:cubicBezTo>
                <a:cubicBezTo>
                  <a:pt x="138" y="100"/>
                  <a:pt x="138" y="100"/>
                  <a:pt x="138" y="100"/>
                </a:cubicBezTo>
                <a:cubicBezTo>
                  <a:pt x="137" y="100"/>
                  <a:pt x="137" y="101"/>
                  <a:pt x="136" y="101"/>
                </a:cubicBezTo>
                <a:cubicBezTo>
                  <a:pt x="136" y="101"/>
                  <a:pt x="135" y="101"/>
                  <a:pt x="135" y="100"/>
                </a:cubicBezTo>
                <a:cubicBezTo>
                  <a:pt x="135" y="101"/>
                  <a:pt x="134" y="101"/>
                  <a:pt x="134" y="101"/>
                </a:cubicBezTo>
                <a:cubicBezTo>
                  <a:pt x="134" y="101"/>
                  <a:pt x="134" y="101"/>
                  <a:pt x="134" y="101"/>
                </a:cubicBezTo>
                <a:cubicBezTo>
                  <a:pt x="134" y="101"/>
                  <a:pt x="134" y="101"/>
                  <a:pt x="134" y="102"/>
                </a:cubicBezTo>
                <a:cubicBezTo>
                  <a:pt x="134" y="102"/>
                  <a:pt x="134" y="102"/>
                  <a:pt x="134" y="102"/>
                </a:cubicBezTo>
                <a:cubicBezTo>
                  <a:pt x="134" y="102"/>
                  <a:pt x="134" y="102"/>
                  <a:pt x="134" y="102"/>
                </a:cubicBezTo>
                <a:cubicBezTo>
                  <a:pt x="134" y="102"/>
                  <a:pt x="134" y="103"/>
                  <a:pt x="134" y="103"/>
                </a:cubicBezTo>
                <a:cubicBezTo>
                  <a:pt x="134" y="103"/>
                  <a:pt x="133" y="103"/>
                  <a:pt x="133" y="103"/>
                </a:cubicBezTo>
                <a:cubicBezTo>
                  <a:pt x="133" y="103"/>
                  <a:pt x="133" y="103"/>
                  <a:pt x="133" y="103"/>
                </a:cubicBezTo>
                <a:cubicBezTo>
                  <a:pt x="133" y="103"/>
                  <a:pt x="132" y="103"/>
                  <a:pt x="132" y="103"/>
                </a:cubicBezTo>
                <a:cubicBezTo>
                  <a:pt x="131" y="103"/>
                  <a:pt x="131" y="104"/>
                  <a:pt x="131" y="104"/>
                </a:cubicBezTo>
                <a:cubicBezTo>
                  <a:pt x="131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3"/>
                  <a:pt x="131" y="103"/>
                </a:cubicBezTo>
                <a:cubicBezTo>
                  <a:pt x="131" y="103"/>
                  <a:pt x="131" y="103"/>
                  <a:pt x="132" y="103"/>
                </a:cubicBezTo>
                <a:cubicBezTo>
                  <a:pt x="132" y="103"/>
                  <a:pt x="133" y="102"/>
                  <a:pt x="133" y="102"/>
                </a:cubicBezTo>
                <a:cubicBezTo>
                  <a:pt x="133" y="102"/>
                  <a:pt x="133" y="102"/>
                  <a:pt x="132" y="102"/>
                </a:cubicBezTo>
                <a:cubicBezTo>
                  <a:pt x="132" y="102"/>
                  <a:pt x="132" y="102"/>
                  <a:pt x="132" y="102"/>
                </a:cubicBezTo>
                <a:cubicBezTo>
                  <a:pt x="132" y="102"/>
                  <a:pt x="131" y="102"/>
                  <a:pt x="131" y="103"/>
                </a:cubicBezTo>
                <a:cubicBezTo>
                  <a:pt x="130" y="103"/>
                  <a:pt x="130" y="103"/>
                  <a:pt x="130" y="103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5"/>
                  <a:pt x="130" y="105"/>
                  <a:pt x="131" y="106"/>
                </a:cubicBezTo>
                <a:cubicBezTo>
                  <a:pt x="132" y="106"/>
                  <a:pt x="132" y="107"/>
                  <a:pt x="133" y="107"/>
                </a:cubicBezTo>
                <a:cubicBezTo>
                  <a:pt x="134" y="108"/>
                  <a:pt x="134" y="108"/>
                  <a:pt x="135" y="108"/>
                </a:cubicBezTo>
                <a:cubicBezTo>
                  <a:pt x="136" y="108"/>
                  <a:pt x="137" y="108"/>
                  <a:pt x="138" y="108"/>
                </a:cubicBezTo>
                <a:cubicBezTo>
                  <a:pt x="138" y="109"/>
                  <a:pt x="139" y="109"/>
                  <a:pt x="140" y="109"/>
                </a:cubicBezTo>
                <a:cubicBezTo>
                  <a:pt x="141" y="109"/>
                  <a:pt x="142" y="110"/>
                  <a:pt x="143" y="110"/>
                </a:cubicBezTo>
                <a:cubicBezTo>
                  <a:pt x="143" y="110"/>
                  <a:pt x="144" y="110"/>
                  <a:pt x="144" y="111"/>
                </a:cubicBezTo>
                <a:cubicBezTo>
                  <a:pt x="144" y="111"/>
                  <a:pt x="144" y="111"/>
                  <a:pt x="144" y="111"/>
                </a:cubicBezTo>
                <a:cubicBezTo>
                  <a:pt x="144" y="112"/>
                  <a:pt x="145" y="112"/>
                  <a:pt x="145" y="112"/>
                </a:cubicBezTo>
                <a:cubicBezTo>
                  <a:pt x="145" y="112"/>
                  <a:pt x="146" y="112"/>
                  <a:pt x="146" y="112"/>
                </a:cubicBezTo>
                <a:cubicBezTo>
                  <a:pt x="146" y="111"/>
                  <a:pt x="146" y="111"/>
                  <a:pt x="146" y="111"/>
                </a:cubicBezTo>
                <a:cubicBezTo>
                  <a:pt x="145" y="111"/>
                  <a:pt x="145" y="110"/>
                  <a:pt x="145" y="110"/>
                </a:cubicBezTo>
                <a:cubicBezTo>
                  <a:pt x="145" y="110"/>
                  <a:pt x="145" y="110"/>
                  <a:pt x="146" y="110"/>
                </a:cubicBezTo>
                <a:cubicBezTo>
                  <a:pt x="145" y="110"/>
                  <a:pt x="146" y="111"/>
                  <a:pt x="146" y="111"/>
                </a:cubicBezTo>
                <a:cubicBezTo>
                  <a:pt x="146" y="111"/>
                  <a:pt x="147" y="111"/>
                  <a:pt x="147" y="112"/>
                </a:cubicBezTo>
                <a:cubicBezTo>
                  <a:pt x="147" y="112"/>
                  <a:pt x="147" y="112"/>
                  <a:pt x="148" y="112"/>
                </a:cubicBezTo>
                <a:cubicBezTo>
                  <a:pt x="148" y="111"/>
                  <a:pt x="148" y="111"/>
                  <a:pt x="148" y="111"/>
                </a:cubicBezTo>
                <a:cubicBezTo>
                  <a:pt x="148" y="111"/>
                  <a:pt x="148" y="111"/>
                  <a:pt x="148" y="112"/>
                </a:cubicBezTo>
                <a:cubicBezTo>
                  <a:pt x="148" y="112"/>
                  <a:pt x="148" y="112"/>
                  <a:pt x="148" y="112"/>
                </a:cubicBezTo>
                <a:cubicBezTo>
                  <a:pt x="147" y="113"/>
                  <a:pt x="147" y="113"/>
                  <a:pt x="146" y="114"/>
                </a:cubicBezTo>
                <a:cubicBezTo>
                  <a:pt x="146" y="114"/>
                  <a:pt x="146" y="114"/>
                  <a:pt x="146" y="114"/>
                </a:cubicBezTo>
                <a:cubicBezTo>
                  <a:pt x="146" y="114"/>
                  <a:pt x="146" y="114"/>
                  <a:pt x="146" y="114"/>
                </a:cubicBezTo>
                <a:cubicBezTo>
                  <a:pt x="145" y="113"/>
                  <a:pt x="145" y="113"/>
                  <a:pt x="145" y="113"/>
                </a:cubicBezTo>
                <a:cubicBezTo>
                  <a:pt x="144" y="112"/>
                  <a:pt x="144" y="112"/>
                  <a:pt x="143" y="112"/>
                </a:cubicBezTo>
                <a:cubicBezTo>
                  <a:pt x="143" y="112"/>
                  <a:pt x="143" y="111"/>
                  <a:pt x="144" y="111"/>
                </a:cubicBezTo>
                <a:cubicBezTo>
                  <a:pt x="143" y="111"/>
                  <a:pt x="143" y="111"/>
                  <a:pt x="142" y="110"/>
                </a:cubicBezTo>
                <a:cubicBezTo>
                  <a:pt x="142" y="110"/>
                  <a:pt x="141" y="110"/>
                  <a:pt x="141" y="111"/>
                </a:cubicBezTo>
                <a:cubicBezTo>
                  <a:pt x="141" y="111"/>
                  <a:pt x="141" y="112"/>
                  <a:pt x="140" y="112"/>
                </a:cubicBezTo>
                <a:cubicBezTo>
                  <a:pt x="140" y="113"/>
                  <a:pt x="139" y="113"/>
                  <a:pt x="138" y="112"/>
                </a:cubicBezTo>
                <a:cubicBezTo>
                  <a:pt x="138" y="112"/>
                  <a:pt x="138" y="112"/>
                  <a:pt x="138" y="112"/>
                </a:cubicBezTo>
                <a:cubicBezTo>
                  <a:pt x="138" y="112"/>
                  <a:pt x="138" y="113"/>
                  <a:pt x="138" y="113"/>
                </a:cubicBezTo>
                <a:cubicBezTo>
                  <a:pt x="138" y="113"/>
                  <a:pt x="138" y="113"/>
                  <a:pt x="138" y="113"/>
                </a:cubicBezTo>
                <a:cubicBezTo>
                  <a:pt x="139" y="113"/>
                  <a:pt x="139" y="114"/>
                  <a:pt x="139" y="114"/>
                </a:cubicBezTo>
                <a:cubicBezTo>
                  <a:pt x="139" y="114"/>
                  <a:pt x="139" y="114"/>
                  <a:pt x="139" y="115"/>
                </a:cubicBezTo>
                <a:cubicBezTo>
                  <a:pt x="140" y="115"/>
                  <a:pt x="141" y="116"/>
                  <a:pt x="141" y="116"/>
                </a:cubicBezTo>
                <a:cubicBezTo>
                  <a:pt x="141" y="117"/>
                  <a:pt x="141" y="117"/>
                  <a:pt x="141" y="117"/>
                </a:cubicBezTo>
                <a:cubicBezTo>
                  <a:pt x="141" y="117"/>
                  <a:pt x="141" y="117"/>
                  <a:pt x="142" y="117"/>
                </a:cubicBezTo>
                <a:cubicBezTo>
                  <a:pt x="141" y="118"/>
                  <a:pt x="141" y="117"/>
                  <a:pt x="141" y="118"/>
                </a:cubicBezTo>
                <a:cubicBezTo>
                  <a:pt x="141" y="118"/>
                  <a:pt x="141" y="118"/>
                  <a:pt x="141" y="118"/>
                </a:cubicBezTo>
                <a:cubicBezTo>
                  <a:pt x="141" y="119"/>
                  <a:pt x="141" y="120"/>
                  <a:pt x="142" y="121"/>
                </a:cubicBezTo>
                <a:cubicBezTo>
                  <a:pt x="143" y="121"/>
                  <a:pt x="144" y="121"/>
                  <a:pt x="144" y="121"/>
                </a:cubicBezTo>
                <a:cubicBezTo>
                  <a:pt x="146" y="122"/>
                  <a:pt x="148" y="122"/>
                  <a:pt x="150" y="123"/>
                </a:cubicBezTo>
                <a:cubicBezTo>
                  <a:pt x="151" y="124"/>
                  <a:pt x="151" y="123"/>
                  <a:pt x="151" y="123"/>
                </a:cubicBezTo>
                <a:cubicBezTo>
                  <a:pt x="152" y="122"/>
                  <a:pt x="152" y="122"/>
                  <a:pt x="152" y="122"/>
                </a:cubicBezTo>
                <a:cubicBezTo>
                  <a:pt x="153" y="122"/>
                  <a:pt x="153" y="122"/>
                  <a:pt x="153" y="122"/>
                </a:cubicBezTo>
                <a:cubicBezTo>
                  <a:pt x="153" y="122"/>
                  <a:pt x="154" y="122"/>
                  <a:pt x="154" y="122"/>
                </a:cubicBezTo>
                <a:cubicBezTo>
                  <a:pt x="154" y="122"/>
                  <a:pt x="155" y="121"/>
                  <a:pt x="155" y="121"/>
                </a:cubicBezTo>
                <a:cubicBezTo>
                  <a:pt x="156" y="121"/>
                  <a:pt x="156" y="121"/>
                  <a:pt x="157" y="121"/>
                </a:cubicBezTo>
                <a:cubicBezTo>
                  <a:pt x="158" y="121"/>
                  <a:pt x="158" y="121"/>
                  <a:pt x="159" y="121"/>
                </a:cubicBezTo>
                <a:cubicBezTo>
                  <a:pt x="161" y="121"/>
                  <a:pt x="162" y="122"/>
                  <a:pt x="162" y="123"/>
                </a:cubicBezTo>
                <a:cubicBezTo>
                  <a:pt x="163" y="123"/>
                  <a:pt x="163" y="124"/>
                  <a:pt x="163" y="124"/>
                </a:cubicBezTo>
                <a:cubicBezTo>
                  <a:pt x="163" y="124"/>
                  <a:pt x="164" y="123"/>
                  <a:pt x="164" y="123"/>
                </a:cubicBezTo>
                <a:cubicBezTo>
                  <a:pt x="163" y="122"/>
                  <a:pt x="163" y="122"/>
                  <a:pt x="163" y="122"/>
                </a:cubicBezTo>
                <a:cubicBezTo>
                  <a:pt x="162" y="122"/>
                  <a:pt x="162" y="121"/>
                  <a:pt x="162" y="121"/>
                </a:cubicBezTo>
                <a:cubicBezTo>
                  <a:pt x="162" y="121"/>
                  <a:pt x="161" y="121"/>
                  <a:pt x="162" y="120"/>
                </a:cubicBezTo>
                <a:cubicBezTo>
                  <a:pt x="162" y="120"/>
                  <a:pt x="162" y="120"/>
                  <a:pt x="162" y="120"/>
                </a:cubicBezTo>
                <a:cubicBezTo>
                  <a:pt x="163" y="120"/>
                  <a:pt x="163" y="120"/>
                  <a:pt x="163" y="121"/>
                </a:cubicBezTo>
                <a:cubicBezTo>
                  <a:pt x="164" y="121"/>
                  <a:pt x="164" y="122"/>
                  <a:pt x="165" y="122"/>
                </a:cubicBezTo>
                <a:cubicBezTo>
                  <a:pt x="165" y="123"/>
                  <a:pt x="165" y="124"/>
                  <a:pt x="165" y="124"/>
                </a:cubicBezTo>
                <a:cubicBezTo>
                  <a:pt x="165" y="124"/>
                  <a:pt x="165" y="125"/>
                  <a:pt x="165" y="125"/>
                </a:cubicBezTo>
                <a:cubicBezTo>
                  <a:pt x="166" y="125"/>
                  <a:pt x="166" y="125"/>
                  <a:pt x="166" y="125"/>
                </a:cubicBezTo>
                <a:cubicBezTo>
                  <a:pt x="167" y="124"/>
                  <a:pt x="167" y="124"/>
                  <a:pt x="167" y="124"/>
                </a:cubicBezTo>
                <a:cubicBezTo>
                  <a:pt x="167" y="123"/>
                  <a:pt x="167" y="123"/>
                  <a:pt x="167" y="123"/>
                </a:cubicBezTo>
                <a:cubicBezTo>
                  <a:pt x="167" y="122"/>
                  <a:pt x="167" y="122"/>
                  <a:pt x="167" y="122"/>
                </a:cubicBezTo>
                <a:cubicBezTo>
                  <a:pt x="168" y="122"/>
                  <a:pt x="168" y="121"/>
                  <a:pt x="169" y="120"/>
                </a:cubicBezTo>
                <a:cubicBezTo>
                  <a:pt x="169" y="120"/>
                  <a:pt x="170" y="119"/>
                  <a:pt x="170" y="119"/>
                </a:cubicBezTo>
                <a:cubicBezTo>
                  <a:pt x="170" y="119"/>
                  <a:pt x="170" y="119"/>
                  <a:pt x="170" y="119"/>
                </a:cubicBezTo>
                <a:cubicBezTo>
                  <a:pt x="170" y="118"/>
                  <a:pt x="170" y="118"/>
                  <a:pt x="170" y="118"/>
                </a:cubicBezTo>
                <a:cubicBezTo>
                  <a:pt x="170" y="118"/>
                  <a:pt x="170" y="118"/>
                  <a:pt x="170" y="118"/>
                </a:cubicBezTo>
                <a:cubicBezTo>
                  <a:pt x="171" y="119"/>
                  <a:pt x="171" y="119"/>
                  <a:pt x="171" y="119"/>
                </a:cubicBezTo>
                <a:cubicBezTo>
                  <a:pt x="171" y="119"/>
                  <a:pt x="172" y="119"/>
                  <a:pt x="172" y="118"/>
                </a:cubicBezTo>
                <a:cubicBezTo>
                  <a:pt x="172" y="118"/>
                  <a:pt x="172" y="118"/>
                  <a:pt x="172" y="118"/>
                </a:cubicBezTo>
                <a:cubicBezTo>
                  <a:pt x="172" y="118"/>
                  <a:pt x="172" y="118"/>
                  <a:pt x="172" y="118"/>
                </a:cubicBezTo>
                <a:cubicBezTo>
                  <a:pt x="172" y="118"/>
                  <a:pt x="172" y="117"/>
                  <a:pt x="172" y="117"/>
                </a:cubicBezTo>
                <a:cubicBezTo>
                  <a:pt x="173" y="117"/>
                  <a:pt x="173" y="118"/>
                  <a:pt x="173" y="118"/>
                </a:cubicBezTo>
                <a:cubicBezTo>
                  <a:pt x="173" y="118"/>
                  <a:pt x="174" y="118"/>
                  <a:pt x="175" y="118"/>
                </a:cubicBezTo>
                <a:cubicBezTo>
                  <a:pt x="175" y="118"/>
                  <a:pt x="175" y="118"/>
                  <a:pt x="175" y="117"/>
                </a:cubicBezTo>
                <a:cubicBezTo>
                  <a:pt x="175" y="117"/>
                  <a:pt x="176" y="116"/>
                  <a:pt x="176" y="115"/>
                </a:cubicBezTo>
                <a:cubicBezTo>
                  <a:pt x="177" y="117"/>
                  <a:pt x="178" y="118"/>
                  <a:pt x="179" y="119"/>
                </a:cubicBezTo>
                <a:cubicBezTo>
                  <a:pt x="179" y="119"/>
                  <a:pt x="179" y="120"/>
                  <a:pt x="179" y="120"/>
                </a:cubicBezTo>
                <a:cubicBezTo>
                  <a:pt x="178" y="121"/>
                  <a:pt x="178" y="121"/>
                  <a:pt x="178" y="122"/>
                </a:cubicBezTo>
                <a:cubicBezTo>
                  <a:pt x="178" y="122"/>
                  <a:pt x="178" y="122"/>
                  <a:pt x="177" y="122"/>
                </a:cubicBezTo>
                <a:cubicBezTo>
                  <a:pt x="177" y="122"/>
                  <a:pt x="177" y="122"/>
                  <a:pt x="177" y="122"/>
                </a:cubicBezTo>
                <a:cubicBezTo>
                  <a:pt x="177" y="122"/>
                  <a:pt x="176" y="122"/>
                  <a:pt x="176" y="122"/>
                </a:cubicBezTo>
                <a:cubicBezTo>
                  <a:pt x="176" y="122"/>
                  <a:pt x="175" y="122"/>
                  <a:pt x="175" y="122"/>
                </a:cubicBezTo>
                <a:cubicBezTo>
                  <a:pt x="175" y="122"/>
                  <a:pt x="175" y="122"/>
                  <a:pt x="175" y="122"/>
                </a:cubicBezTo>
                <a:cubicBezTo>
                  <a:pt x="175" y="122"/>
                  <a:pt x="175" y="122"/>
                  <a:pt x="175" y="122"/>
                </a:cubicBezTo>
                <a:cubicBezTo>
                  <a:pt x="175" y="122"/>
                  <a:pt x="174" y="122"/>
                  <a:pt x="174" y="122"/>
                </a:cubicBezTo>
                <a:cubicBezTo>
                  <a:pt x="174" y="123"/>
                  <a:pt x="174" y="123"/>
                  <a:pt x="174" y="123"/>
                </a:cubicBezTo>
                <a:cubicBezTo>
                  <a:pt x="174" y="124"/>
                  <a:pt x="174" y="124"/>
                  <a:pt x="174" y="124"/>
                </a:cubicBezTo>
                <a:cubicBezTo>
                  <a:pt x="174" y="124"/>
                  <a:pt x="174" y="124"/>
                  <a:pt x="174" y="124"/>
                </a:cubicBezTo>
                <a:cubicBezTo>
                  <a:pt x="175" y="123"/>
                  <a:pt x="175" y="123"/>
                  <a:pt x="175" y="123"/>
                </a:cubicBezTo>
                <a:cubicBezTo>
                  <a:pt x="175" y="123"/>
                  <a:pt x="175" y="123"/>
                  <a:pt x="175" y="123"/>
                </a:cubicBezTo>
                <a:cubicBezTo>
                  <a:pt x="175" y="123"/>
                  <a:pt x="175" y="123"/>
                  <a:pt x="175" y="123"/>
                </a:cubicBezTo>
                <a:cubicBezTo>
                  <a:pt x="175" y="124"/>
                  <a:pt x="175" y="124"/>
                  <a:pt x="176" y="124"/>
                </a:cubicBezTo>
                <a:cubicBezTo>
                  <a:pt x="176" y="125"/>
                  <a:pt x="177" y="126"/>
                  <a:pt x="177" y="126"/>
                </a:cubicBezTo>
                <a:cubicBezTo>
                  <a:pt x="177" y="126"/>
                  <a:pt x="178" y="127"/>
                  <a:pt x="178" y="127"/>
                </a:cubicBezTo>
                <a:cubicBezTo>
                  <a:pt x="178" y="127"/>
                  <a:pt x="178" y="128"/>
                  <a:pt x="178" y="128"/>
                </a:cubicBezTo>
                <a:cubicBezTo>
                  <a:pt x="178" y="129"/>
                  <a:pt x="178" y="129"/>
                  <a:pt x="178" y="129"/>
                </a:cubicBezTo>
                <a:cubicBezTo>
                  <a:pt x="178" y="130"/>
                  <a:pt x="178" y="130"/>
                  <a:pt x="178" y="130"/>
                </a:cubicBezTo>
                <a:cubicBezTo>
                  <a:pt x="178" y="130"/>
                  <a:pt x="179" y="131"/>
                  <a:pt x="179" y="132"/>
                </a:cubicBezTo>
                <a:cubicBezTo>
                  <a:pt x="179" y="132"/>
                  <a:pt x="179" y="132"/>
                  <a:pt x="179" y="132"/>
                </a:cubicBezTo>
                <a:cubicBezTo>
                  <a:pt x="179" y="132"/>
                  <a:pt x="179" y="132"/>
                  <a:pt x="179" y="132"/>
                </a:cubicBezTo>
                <a:cubicBezTo>
                  <a:pt x="179" y="132"/>
                  <a:pt x="179" y="132"/>
                  <a:pt x="179" y="132"/>
                </a:cubicBezTo>
                <a:cubicBezTo>
                  <a:pt x="179" y="133"/>
                  <a:pt x="179" y="133"/>
                  <a:pt x="179" y="133"/>
                </a:cubicBezTo>
                <a:cubicBezTo>
                  <a:pt x="179" y="133"/>
                  <a:pt x="179" y="134"/>
                  <a:pt x="179" y="134"/>
                </a:cubicBezTo>
                <a:cubicBezTo>
                  <a:pt x="179" y="134"/>
                  <a:pt x="178" y="135"/>
                  <a:pt x="178" y="135"/>
                </a:cubicBezTo>
                <a:cubicBezTo>
                  <a:pt x="178" y="136"/>
                  <a:pt x="177" y="137"/>
                  <a:pt x="177" y="137"/>
                </a:cubicBezTo>
                <a:cubicBezTo>
                  <a:pt x="176" y="138"/>
                  <a:pt x="175" y="138"/>
                  <a:pt x="175" y="138"/>
                </a:cubicBezTo>
                <a:cubicBezTo>
                  <a:pt x="174" y="138"/>
                  <a:pt x="174" y="138"/>
                  <a:pt x="174" y="138"/>
                </a:cubicBezTo>
                <a:cubicBezTo>
                  <a:pt x="174" y="138"/>
                  <a:pt x="173" y="139"/>
                  <a:pt x="173" y="138"/>
                </a:cubicBezTo>
                <a:cubicBezTo>
                  <a:pt x="173" y="138"/>
                  <a:pt x="173" y="138"/>
                  <a:pt x="173" y="138"/>
                </a:cubicBezTo>
                <a:cubicBezTo>
                  <a:pt x="173" y="138"/>
                  <a:pt x="173" y="138"/>
                  <a:pt x="172" y="138"/>
                </a:cubicBezTo>
                <a:cubicBezTo>
                  <a:pt x="172" y="139"/>
                  <a:pt x="171" y="139"/>
                  <a:pt x="170" y="138"/>
                </a:cubicBezTo>
                <a:cubicBezTo>
                  <a:pt x="170" y="138"/>
                  <a:pt x="171" y="138"/>
                  <a:pt x="171" y="138"/>
                </a:cubicBezTo>
                <a:cubicBezTo>
                  <a:pt x="170" y="138"/>
                  <a:pt x="170" y="138"/>
                  <a:pt x="170" y="137"/>
                </a:cubicBezTo>
                <a:cubicBezTo>
                  <a:pt x="170" y="137"/>
                  <a:pt x="169" y="137"/>
                  <a:pt x="169" y="137"/>
                </a:cubicBezTo>
                <a:cubicBezTo>
                  <a:pt x="169" y="138"/>
                  <a:pt x="169" y="138"/>
                  <a:pt x="169" y="138"/>
                </a:cubicBezTo>
                <a:cubicBezTo>
                  <a:pt x="169" y="138"/>
                  <a:pt x="168" y="139"/>
                  <a:pt x="168" y="139"/>
                </a:cubicBezTo>
                <a:cubicBezTo>
                  <a:pt x="168" y="139"/>
                  <a:pt x="168" y="139"/>
                  <a:pt x="168" y="139"/>
                </a:cubicBezTo>
                <a:cubicBezTo>
                  <a:pt x="168" y="139"/>
                  <a:pt x="168" y="140"/>
                  <a:pt x="168" y="140"/>
                </a:cubicBezTo>
                <a:cubicBezTo>
                  <a:pt x="168" y="140"/>
                  <a:pt x="168" y="140"/>
                  <a:pt x="168" y="140"/>
                </a:cubicBezTo>
                <a:cubicBezTo>
                  <a:pt x="168" y="140"/>
                  <a:pt x="168" y="140"/>
                  <a:pt x="167" y="140"/>
                </a:cubicBezTo>
                <a:cubicBezTo>
                  <a:pt x="167" y="140"/>
                  <a:pt x="167" y="141"/>
                  <a:pt x="167" y="141"/>
                </a:cubicBezTo>
                <a:cubicBezTo>
                  <a:pt x="166" y="142"/>
                  <a:pt x="165" y="143"/>
                  <a:pt x="164" y="144"/>
                </a:cubicBezTo>
                <a:cubicBezTo>
                  <a:pt x="164" y="144"/>
                  <a:pt x="164" y="144"/>
                  <a:pt x="164" y="144"/>
                </a:cubicBezTo>
                <a:cubicBezTo>
                  <a:pt x="163" y="144"/>
                  <a:pt x="163" y="144"/>
                  <a:pt x="163" y="144"/>
                </a:cubicBezTo>
                <a:cubicBezTo>
                  <a:pt x="163" y="144"/>
                  <a:pt x="162" y="144"/>
                  <a:pt x="162" y="144"/>
                </a:cubicBezTo>
                <a:cubicBezTo>
                  <a:pt x="162" y="144"/>
                  <a:pt x="161" y="144"/>
                  <a:pt x="161" y="144"/>
                </a:cubicBezTo>
                <a:cubicBezTo>
                  <a:pt x="161" y="144"/>
                  <a:pt x="161" y="144"/>
                  <a:pt x="161" y="144"/>
                </a:cubicBezTo>
                <a:cubicBezTo>
                  <a:pt x="161" y="144"/>
                  <a:pt x="161" y="144"/>
                  <a:pt x="161" y="144"/>
                </a:cubicBezTo>
                <a:cubicBezTo>
                  <a:pt x="161" y="144"/>
                  <a:pt x="161" y="145"/>
                  <a:pt x="161" y="145"/>
                </a:cubicBezTo>
                <a:cubicBezTo>
                  <a:pt x="160" y="145"/>
                  <a:pt x="160" y="145"/>
                  <a:pt x="160" y="145"/>
                </a:cubicBezTo>
                <a:cubicBezTo>
                  <a:pt x="160" y="145"/>
                  <a:pt x="159" y="144"/>
                  <a:pt x="159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0" y="144"/>
                  <a:pt x="160" y="143"/>
                  <a:pt x="160" y="143"/>
                </a:cubicBezTo>
                <a:cubicBezTo>
                  <a:pt x="160" y="143"/>
                  <a:pt x="160" y="143"/>
                  <a:pt x="160" y="143"/>
                </a:cubicBezTo>
                <a:cubicBezTo>
                  <a:pt x="160" y="143"/>
                  <a:pt x="160" y="143"/>
                  <a:pt x="160" y="143"/>
                </a:cubicBezTo>
                <a:cubicBezTo>
                  <a:pt x="160" y="143"/>
                  <a:pt x="160" y="143"/>
                  <a:pt x="159" y="143"/>
                </a:cubicBezTo>
                <a:cubicBezTo>
                  <a:pt x="159" y="143"/>
                  <a:pt x="159" y="142"/>
                  <a:pt x="159" y="142"/>
                </a:cubicBezTo>
                <a:cubicBezTo>
                  <a:pt x="159" y="142"/>
                  <a:pt x="159" y="143"/>
                  <a:pt x="159" y="143"/>
                </a:cubicBezTo>
                <a:cubicBezTo>
                  <a:pt x="159" y="143"/>
                  <a:pt x="159" y="143"/>
                  <a:pt x="159" y="143"/>
                </a:cubicBezTo>
                <a:cubicBezTo>
                  <a:pt x="159" y="143"/>
                  <a:pt x="159" y="144"/>
                  <a:pt x="159" y="144"/>
                </a:cubicBezTo>
                <a:cubicBezTo>
                  <a:pt x="159" y="144"/>
                  <a:pt x="159" y="144"/>
                  <a:pt x="158" y="144"/>
                </a:cubicBezTo>
                <a:cubicBezTo>
                  <a:pt x="158" y="144"/>
                  <a:pt x="158" y="144"/>
                  <a:pt x="158" y="144"/>
                </a:cubicBezTo>
                <a:cubicBezTo>
                  <a:pt x="158" y="144"/>
                  <a:pt x="158" y="143"/>
                  <a:pt x="158" y="143"/>
                </a:cubicBezTo>
                <a:cubicBezTo>
                  <a:pt x="158" y="143"/>
                  <a:pt x="158" y="143"/>
                  <a:pt x="158" y="143"/>
                </a:cubicBezTo>
                <a:cubicBezTo>
                  <a:pt x="158" y="143"/>
                  <a:pt x="158" y="142"/>
                  <a:pt x="158" y="142"/>
                </a:cubicBezTo>
                <a:cubicBezTo>
                  <a:pt x="158" y="142"/>
                  <a:pt x="157" y="141"/>
                  <a:pt x="157" y="141"/>
                </a:cubicBezTo>
                <a:cubicBezTo>
                  <a:pt x="157" y="141"/>
                  <a:pt x="157" y="141"/>
                  <a:pt x="156" y="141"/>
                </a:cubicBezTo>
                <a:cubicBezTo>
                  <a:pt x="155" y="141"/>
                  <a:pt x="154" y="142"/>
                  <a:pt x="154" y="143"/>
                </a:cubicBezTo>
                <a:cubicBezTo>
                  <a:pt x="154" y="143"/>
                  <a:pt x="154" y="143"/>
                  <a:pt x="154" y="143"/>
                </a:cubicBezTo>
                <a:cubicBezTo>
                  <a:pt x="154" y="143"/>
                  <a:pt x="154" y="143"/>
                  <a:pt x="154" y="144"/>
                </a:cubicBezTo>
                <a:cubicBezTo>
                  <a:pt x="154" y="144"/>
                  <a:pt x="154" y="144"/>
                  <a:pt x="154" y="144"/>
                </a:cubicBezTo>
                <a:cubicBezTo>
                  <a:pt x="155" y="144"/>
                  <a:pt x="155" y="144"/>
                  <a:pt x="155" y="144"/>
                </a:cubicBezTo>
                <a:cubicBezTo>
                  <a:pt x="155" y="144"/>
                  <a:pt x="155" y="144"/>
                  <a:pt x="156" y="145"/>
                </a:cubicBezTo>
                <a:cubicBezTo>
                  <a:pt x="156" y="145"/>
                  <a:pt x="157" y="145"/>
                  <a:pt x="157" y="146"/>
                </a:cubicBezTo>
                <a:cubicBezTo>
                  <a:pt x="157" y="146"/>
                  <a:pt x="157" y="146"/>
                  <a:pt x="157" y="146"/>
                </a:cubicBezTo>
                <a:cubicBezTo>
                  <a:pt x="157" y="146"/>
                  <a:pt x="157" y="146"/>
                  <a:pt x="157" y="146"/>
                </a:cubicBezTo>
                <a:cubicBezTo>
                  <a:pt x="158" y="146"/>
                  <a:pt x="158" y="146"/>
                  <a:pt x="159" y="146"/>
                </a:cubicBezTo>
                <a:cubicBezTo>
                  <a:pt x="158" y="147"/>
                  <a:pt x="158" y="147"/>
                  <a:pt x="158" y="147"/>
                </a:cubicBezTo>
                <a:cubicBezTo>
                  <a:pt x="158" y="147"/>
                  <a:pt x="158" y="147"/>
                  <a:pt x="157" y="147"/>
                </a:cubicBezTo>
                <a:cubicBezTo>
                  <a:pt x="157" y="147"/>
                  <a:pt x="157" y="148"/>
                  <a:pt x="157" y="148"/>
                </a:cubicBezTo>
                <a:cubicBezTo>
                  <a:pt x="156" y="147"/>
                  <a:pt x="156" y="147"/>
                  <a:pt x="156" y="147"/>
                </a:cubicBezTo>
                <a:cubicBezTo>
                  <a:pt x="156" y="146"/>
                  <a:pt x="156" y="146"/>
                  <a:pt x="156" y="146"/>
                </a:cubicBezTo>
                <a:cubicBezTo>
                  <a:pt x="156" y="146"/>
                  <a:pt x="156" y="146"/>
                  <a:pt x="156" y="146"/>
                </a:cubicBezTo>
                <a:cubicBezTo>
                  <a:pt x="155" y="146"/>
                  <a:pt x="155" y="146"/>
                  <a:pt x="155" y="146"/>
                </a:cubicBezTo>
                <a:cubicBezTo>
                  <a:pt x="155" y="145"/>
                  <a:pt x="155" y="145"/>
                  <a:pt x="155" y="145"/>
                </a:cubicBezTo>
                <a:cubicBezTo>
                  <a:pt x="154" y="145"/>
                  <a:pt x="154" y="145"/>
                  <a:pt x="153" y="145"/>
                </a:cubicBezTo>
                <a:cubicBezTo>
                  <a:pt x="153" y="145"/>
                  <a:pt x="153" y="145"/>
                  <a:pt x="152" y="145"/>
                </a:cubicBezTo>
                <a:cubicBezTo>
                  <a:pt x="152" y="146"/>
                  <a:pt x="152" y="146"/>
                  <a:pt x="152" y="146"/>
                </a:cubicBezTo>
                <a:cubicBezTo>
                  <a:pt x="152" y="147"/>
                  <a:pt x="152" y="147"/>
                  <a:pt x="152" y="148"/>
                </a:cubicBezTo>
                <a:cubicBezTo>
                  <a:pt x="152" y="148"/>
                  <a:pt x="152" y="148"/>
                  <a:pt x="152" y="149"/>
                </a:cubicBezTo>
                <a:cubicBezTo>
                  <a:pt x="152" y="149"/>
                  <a:pt x="152" y="149"/>
                  <a:pt x="151" y="149"/>
                </a:cubicBezTo>
                <a:cubicBezTo>
                  <a:pt x="151" y="149"/>
                  <a:pt x="151" y="149"/>
                  <a:pt x="151" y="149"/>
                </a:cubicBezTo>
                <a:cubicBezTo>
                  <a:pt x="151" y="150"/>
                  <a:pt x="152" y="150"/>
                  <a:pt x="152" y="150"/>
                </a:cubicBezTo>
                <a:cubicBezTo>
                  <a:pt x="152" y="150"/>
                  <a:pt x="152" y="150"/>
                  <a:pt x="151" y="150"/>
                </a:cubicBezTo>
                <a:cubicBezTo>
                  <a:pt x="151" y="150"/>
                  <a:pt x="151" y="151"/>
                  <a:pt x="151" y="151"/>
                </a:cubicBezTo>
                <a:cubicBezTo>
                  <a:pt x="151" y="151"/>
                  <a:pt x="152" y="151"/>
                  <a:pt x="152" y="151"/>
                </a:cubicBezTo>
                <a:cubicBezTo>
                  <a:pt x="153" y="150"/>
                  <a:pt x="153" y="150"/>
                  <a:pt x="154" y="149"/>
                </a:cubicBezTo>
                <a:cubicBezTo>
                  <a:pt x="154" y="150"/>
                  <a:pt x="153" y="150"/>
                  <a:pt x="153" y="150"/>
                </a:cubicBezTo>
                <a:cubicBezTo>
                  <a:pt x="153" y="151"/>
                  <a:pt x="152" y="151"/>
                  <a:pt x="152" y="151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52" y="153"/>
                  <a:pt x="152" y="153"/>
                  <a:pt x="152" y="153"/>
                </a:cubicBezTo>
                <a:cubicBezTo>
                  <a:pt x="152" y="153"/>
                  <a:pt x="152" y="153"/>
                  <a:pt x="152" y="153"/>
                </a:cubicBezTo>
                <a:cubicBezTo>
                  <a:pt x="151" y="153"/>
                  <a:pt x="151" y="152"/>
                  <a:pt x="151" y="152"/>
                </a:cubicBezTo>
                <a:cubicBezTo>
                  <a:pt x="151" y="151"/>
                  <a:pt x="150" y="152"/>
                  <a:pt x="150" y="152"/>
                </a:cubicBezTo>
                <a:cubicBezTo>
                  <a:pt x="149" y="153"/>
                  <a:pt x="149" y="153"/>
                  <a:pt x="149" y="153"/>
                </a:cubicBezTo>
                <a:cubicBezTo>
                  <a:pt x="149" y="154"/>
                  <a:pt x="149" y="154"/>
                  <a:pt x="149" y="154"/>
                </a:cubicBezTo>
                <a:cubicBezTo>
                  <a:pt x="149" y="154"/>
                  <a:pt x="148" y="154"/>
                  <a:pt x="148" y="154"/>
                </a:cubicBezTo>
                <a:cubicBezTo>
                  <a:pt x="147" y="156"/>
                  <a:pt x="146" y="157"/>
                  <a:pt x="146" y="159"/>
                </a:cubicBezTo>
                <a:cubicBezTo>
                  <a:pt x="146" y="159"/>
                  <a:pt x="146" y="160"/>
                  <a:pt x="146" y="160"/>
                </a:cubicBezTo>
                <a:cubicBezTo>
                  <a:pt x="146" y="160"/>
                  <a:pt x="146" y="161"/>
                  <a:pt x="146" y="161"/>
                </a:cubicBezTo>
                <a:cubicBezTo>
                  <a:pt x="146" y="161"/>
                  <a:pt x="146" y="162"/>
                  <a:pt x="146" y="162"/>
                </a:cubicBezTo>
                <a:cubicBezTo>
                  <a:pt x="146" y="162"/>
                  <a:pt x="146" y="162"/>
                  <a:pt x="146" y="162"/>
                </a:cubicBezTo>
                <a:cubicBezTo>
                  <a:pt x="146" y="162"/>
                  <a:pt x="146" y="162"/>
                  <a:pt x="145" y="162"/>
                </a:cubicBezTo>
                <a:cubicBezTo>
                  <a:pt x="145" y="162"/>
                  <a:pt x="145" y="162"/>
                  <a:pt x="145" y="162"/>
                </a:cubicBezTo>
                <a:cubicBezTo>
                  <a:pt x="145" y="162"/>
                  <a:pt x="145" y="162"/>
                  <a:pt x="145" y="162"/>
                </a:cubicBezTo>
                <a:cubicBezTo>
                  <a:pt x="144" y="162"/>
                  <a:pt x="144" y="162"/>
                  <a:pt x="143" y="162"/>
                </a:cubicBezTo>
                <a:cubicBezTo>
                  <a:pt x="143" y="162"/>
                  <a:pt x="143" y="163"/>
                  <a:pt x="144" y="163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44" y="163"/>
                  <a:pt x="144" y="164"/>
                  <a:pt x="145" y="164"/>
                </a:cubicBezTo>
                <a:cubicBezTo>
                  <a:pt x="145" y="164"/>
                  <a:pt x="145" y="164"/>
                  <a:pt x="145" y="164"/>
                </a:cubicBezTo>
                <a:cubicBezTo>
                  <a:pt x="145" y="164"/>
                  <a:pt x="145" y="164"/>
                  <a:pt x="145" y="164"/>
                </a:cubicBezTo>
                <a:cubicBezTo>
                  <a:pt x="144" y="164"/>
                  <a:pt x="144" y="165"/>
                  <a:pt x="144" y="165"/>
                </a:cubicBezTo>
                <a:cubicBezTo>
                  <a:pt x="143" y="165"/>
                  <a:pt x="143" y="164"/>
                  <a:pt x="143" y="164"/>
                </a:cubicBezTo>
                <a:cubicBezTo>
                  <a:pt x="143" y="165"/>
                  <a:pt x="143" y="165"/>
                  <a:pt x="143" y="165"/>
                </a:cubicBezTo>
                <a:cubicBezTo>
                  <a:pt x="143" y="165"/>
                  <a:pt x="143" y="165"/>
                  <a:pt x="143" y="166"/>
                </a:cubicBezTo>
                <a:cubicBezTo>
                  <a:pt x="143" y="166"/>
                  <a:pt x="143" y="166"/>
                  <a:pt x="143" y="166"/>
                </a:cubicBezTo>
                <a:cubicBezTo>
                  <a:pt x="143" y="166"/>
                  <a:pt x="143" y="166"/>
                  <a:pt x="143" y="166"/>
                </a:cubicBezTo>
                <a:cubicBezTo>
                  <a:pt x="143" y="166"/>
                  <a:pt x="143" y="166"/>
                  <a:pt x="143" y="166"/>
                </a:cubicBezTo>
                <a:cubicBezTo>
                  <a:pt x="143" y="166"/>
                  <a:pt x="143" y="166"/>
                  <a:pt x="143" y="166"/>
                </a:cubicBezTo>
                <a:cubicBezTo>
                  <a:pt x="144" y="166"/>
                  <a:pt x="144" y="166"/>
                  <a:pt x="144" y="166"/>
                </a:cubicBezTo>
                <a:cubicBezTo>
                  <a:pt x="144" y="166"/>
                  <a:pt x="144" y="166"/>
                  <a:pt x="144" y="166"/>
                </a:cubicBezTo>
                <a:cubicBezTo>
                  <a:pt x="144" y="166"/>
                  <a:pt x="144" y="166"/>
                  <a:pt x="144" y="166"/>
                </a:cubicBezTo>
                <a:cubicBezTo>
                  <a:pt x="145" y="166"/>
                  <a:pt x="145" y="166"/>
                  <a:pt x="145" y="166"/>
                </a:cubicBezTo>
                <a:cubicBezTo>
                  <a:pt x="145" y="166"/>
                  <a:pt x="145" y="166"/>
                  <a:pt x="145" y="167"/>
                </a:cubicBezTo>
                <a:cubicBezTo>
                  <a:pt x="145" y="167"/>
                  <a:pt x="145" y="167"/>
                  <a:pt x="145" y="167"/>
                </a:cubicBezTo>
                <a:cubicBezTo>
                  <a:pt x="145" y="167"/>
                  <a:pt x="145" y="168"/>
                  <a:pt x="145" y="168"/>
                </a:cubicBezTo>
                <a:cubicBezTo>
                  <a:pt x="145" y="168"/>
                  <a:pt x="144" y="168"/>
                  <a:pt x="144" y="168"/>
                </a:cubicBezTo>
                <a:cubicBezTo>
                  <a:pt x="144" y="168"/>
                  <a:pt x="144" y="169"/>
                  <a:pt x="144" y="169"/>
                </a:cubicBezTo>
                <a:cubicBezTo>
                  <a:pt x="144" y="169"/>
                  <a:pt x="145" y="169"/>
                  <a:pt x="145" y="169"/>
                </a:cubicBezTo>
                <a:cubicBezTo>
                  <a:pt x="145" y="169"/>
                  <a:pt x="145" y="169"/>
                  <a:pt x="145" y="169"/>
                </a:cubicBezTo>
                <a:cubicBezTo>
                  <a:pt x="145" y="169"/>
                  <a:pt x="145" y="169"/>
                  <a:pt x="145" y="169"/>
                </a:cubicBezTo>
                <a:cubicBezTo>
                  <a:pt x="145" y="169"/>
                  <a:pt x="145" y="169"/>
                  <a:pt x="145" y="169"/>
                </a:cubicBezTo>
                <a:cubicBezTo>
                  <a:pt x="146" y="169"/>
                  <a:pt x="146" y="170"/>
                  <a:pt x="146" y="170"/>
                </a:cubicBezTo>
                <a:cubicBezTo>
                  <a:pt x="146" y="171"/>
                  <a:pt x="146" y="171"/>
                  <a:pt x="147" y="172"/>
                </a:cubicBezTo>
                <a:cubicBezTo>
                  <a:pt x="147" y="172"/>
                  <a:pt x="147" y="172"/>
                  <a:pt x="147" y="172"/>
                </a:cubicBezTo>
                <a:cubicBezTo>
                  <a:pt x="148" y="173"/>
                  <a:pt x="148" y="173"/>
                  <a:pt x="148" y="172"/>
                </a:cubicBezTo>
                <a:cubicBezTo>
                  <a:pt x="148" y="172"/>
                  <a:pt x="148" y="171"/>
                  <a:pt x="148" y="171"/>
                </a:cubicBezTo>
                <a:cubicBezTo>
                  <a:pt x="148" y="170"/>
                  <a:pt x="148" y="170"/>
                  <a:pt x="149" y="170"/>
                </a:cubicBezTo>
                <a:cubicBezTo>
                  <a:pt x="149" y="170"/>
                  <a:pt x="149" y="170"/>
                  <a:pt x="149" y="171"/>
                </a:cubicBezTo>
                <a:cubicBezTo>
                  <a:pt x="148" y="171"/>
                  <a:pt x="148" y="171"/>
                  <a:pt x="148" y="171"/>
                </a:cubicBezTo>
                <a:cubicBezTo>
                  <a:pt x="149" y="171"/>
                  <a:pt x="149" y="171"/>
                  <a:pt x="149" y="171"/>
                </a:cubicBezTo>
                <a:cubicBezTo>
                  <a:pt x="149" y="171"/>
                  <a:pt x="149" y="171"/>
                  <a:pt x="149" y="171"/>
                </a:cubicBezTo>
                <a:cubicBezTo>
                  <a:pt x="149" y="171"/>
                  <a:pt x="149" y="171"/>
                  <a:pt x="150" y="171"/>
                </a:cubicBezTo>
                <a:cubicBezTo>
                  <a:pt x="150" y="172"/>
                  <a:pt x="149" y="172"/>
                  <a:pt x="150" y="172"/>
                </a:cubicBezTo>
                <a:cubicBezTo>
                  <a:pt x="150" y="173"/>
                  <a:pt x="150" y="173"/>
                  <a:pt x="150" y="173"/>
                </a:cubicBezTo>
                <a:cubicBezTo>
                  <a:pt x="151" y="173"/>
                  <a:pt x="151" y="172"/>
                  <a:pt x="151" y="172"/>
                </a:cubicBezTo>
                <a:cubicBezTo>
                  <a:pt x="151" y="172"/>
                  <a:pt x="151" y="172"/>
                  <a:pt x="151" y="172"/>
                </a:cubicBezTo>
                <a:cubicBezTo>
                  <a:pt x="152" y="172"/>
                  <a:pt x="151" y="172"/>
                  <a:pt x="152" y="172"/>
                </a:cubicBezTo>
                <a:cubicBezTo>
                  <a:pt x="152" y="173"/>
                  <a:pt x="152" y="173"/>
                  <a:pt x="153" y="173"/>
                </a:cubicBezTo>
                <a:cubicBezTo>
                  <a:pt x="152" y="173"/>
                  <a:pt x="152" y="173"/>
                  <a:pt x="152" y="173"/>
                </a:cubicBezTo>
                <a:cubicBezTo>
                  <a:pt x="151" y="173"/>
                  <a:pt x="151" y="173"/>
                  <a:pt x="151" y="173"/>
                </a:cubicBezTo>
                <a:cubicBezTo>
                  <a:pt x="151" y="173"/>
                  <a:pt x="150" y="173"/>
                  <a:pt x="150" y="173"/>
                </a:cubicBezTo>
                <a:cubicBezTo>
                  <a:pt x="150" y="174"/>
                  <a:pt x="151" y="174"/>
                  <a:pt x="151" y="174"/>
                </a:cubicBezTo>
                <a:cubicBezTo>
                  <a:pt x="151" y="174"/>
                  <a:pt x="150" y="174"/>
                  <a:pt x="150" y="174"/>
                </a:cubicBezTo>
                <a:cubicBezTo>
                  <a:pt x="150" y="174"/>
                  <a:pt x="150" y="174"/>
                  <a:pt x="150" y="174"/>
                </a:cubicBezTo>
                <a:cubicBezTo>
                  <a:pt x="149" y="174"/>
                  <a:pt x="149" y="174"/>
                  <a:pt x="149" y="174"/>
                </a:cubicBezTo>
                <a:cubicBezTo>
                  <a:pt x="150" y="174"/>
                  <a:pt x="150" y="175"/>
                  <a:pt x="150" y="175"/>
                </a:cubicBezTo>
                <a:cubicBezTo>
                  <a:pt x="150" y="175"/>
                  <a:pt x="151" y="174"/>
                  <a:pt x="151" y="175"/>
                </a:cubicBezTo>
                <a:cubicBezTo>
                  <a:pt x="152" y="175"/>
                  <a:pt x="152" y="175"/>
                  <a:pt x="152" y="175"/>
                </a:cubicBezTo>
                <a:cubicBezTo>
                  <a:pt x="152" y="175"/>
                  <a:pt x="152" y="175"/>
                  <a:pt x="152" y="175"/>
                </a:cubicBezTo>
                <a:cubicBezTo>
                  <a:pt x="153" y="175"/>
                  <a:pt x="153" y="175"/>
                  <a:pt x="153" y="175"/>
                </a:cubicBezTo>
                <a:cubicBezTo>
                  <a:pt x="153" y="175"/>
                  <a:pt x="153" y="175"/>
                  <a:pt x="153" y="175"/>
                </a:cubicBezTo>
                <a:cubicBezTo>
                  <a:pt x="153" y="175"/>
                  <a:pt x="154" y="176"/>
                  <a:pt x="154" y="175"/>
                </a:cubicBezTo>
                <a:cubicBezTo>
                  <a:pt x="154" y="175"/>
                  <a:pt x="154" y="175"/>
                  <a:pt x="155" y="175"/>
                </a:cubicBezTo>
                <a:cubicBezTo>
                  <a:pt x="155" y="175"/>
                  <a:pt x="155" y="175"/>
                  <a:pt x="156" y="176"/>
                </a:cubicBezTo>
                <a:cubicBezTo>
                  <a:pt x="156" y="176"/>
                  <a:pt x="156" y="175"/>
                  <a:pt x="156" y="175"/>
                </a:cubicBezTo>
                <a:cubicBezTo>
                  <a:pt x="156" y="175"/>
                  <a:pt x="156" y="175"/>
                  <a:pt x="157" y="174"/>
                </a:cubicBezTo>
                <a:cubicBezTo>
                  <a:pt x="157" y="174"/>
                  <a:pt x="157" y="174"/>
                  <a:pt x="157" y="174"/>
                </a:cubicBezTo>
                <a:cubicBezTo>
                  <a:pt x="157" y="173"/>
                  <a:pt x="157" y="173"/>
                  <a:pt x="157" y="173"/>
                </a:cubicBezTo>
                <a:cubicBezTo>
                  <a:pt x="157" y="173"/>
                  <a:pt x="157" y="173"/>
                  <a:pt x="157" y="173"/>
                </a:cubicBezTo>
                <a:cubicBezTo>
                  <a:pt x="157" y="173"/>
                  <a:pt x="157" y="173"/>
                  <a:pt x="157" y="173"/>
                </a:cubicBezTo>
                <a:cubicBezTo>
                  <a:pt x="157" y="174"/>
                  <a:pt x="157" y="174"/>
                  <a:pt x="157" y="174"/>
                </a:cubicBezTo>
                <a:cubicBezTo>
                  <a:pt x="158" y="174"/>
                  <a:pt x="158" y="174"/>
                  <a:pt x="158" y="175"/>
                </a:cubicBezTo>
                <a:cubicBezTo>
                  <a:pt x="158" y="175"/>
                  <a:pt x="157" y="175"/>
                  <a:pt x="157" y="175"/>
                </a:cubicBezTo>
                <a:cubicBezTo>
                  <a:pt x="157" y="176"/>
                  <a:pt x="157" y="176"/>
                  <a:pt x="158" y="176"/>
                </a:cubicBezTo>
                <a:cubicBezTo>
                  <a:pt x="158" y="175"/>
                  <a:pt x="158" y="175"/>
                  <a:pt x="158" y="175"/>
                </a:cubicBezTo>
                <a:cubicBezTo>
                  <a:pt x="158" y="175"/>
                  <a:pt x="159" y="174"/>
                  <a:pt x="159" y="174"/>
                </a:cubicBezTo>
                <a:cubicBezTo>
                  <a:pt x="160" y="174"/>
                  <a:pt x="159" y="174"/>
                  <a:pt x="159" y="175"/>
                </a:cubicBezTo>
                <a:cubicBezTo>
                  <a:pt x="159" y="175"/>
                  <a:pt x="158" y="175"/>
                  <a:pt x="158" y="175"/>
                </a:cubicBezTo>
                <a:cubicBezTo>
                  <a:pt x="159" y="175"/>
                  <a:pt x="159" y="176"/>
                  <a:pt x="160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0" y="175"/>
                  <a:pt x="160" y="175"/>
                  <a:pt x="161" y="175"/>
                </a:cubicBezTo>
                <a:cubicBezTo>
                  <a:pt x="161" y="175"/>
                  <a:pt x="161" y="175"/>
                  <a:pt x="161" y="175"/>
                </a:cubicBezTo>
                <a:cubicBezTo>
                  <a:pt x="161" y="175"/>
                  <a:pt x="162" y="176"/>
                  <a:pt x="162" y="176"/>
                </a:cubicBezTo>
                <a:cubicBezTo>
                  <a:pt x="161" y="176"/>
                  <a:pt x="161" y="176"/>
                  <a:pt x="161" y="176"/>
                </a:cubicBezTo>
                <a:cubicBezTo>
                  <a:pt x="161" y="176"/>
                  <a:pt x="161" y="176"/>
                  <a:pt x="161" y="177"/>
                </a:cubicBezTo>
                <a:cubicBezTo>
                  <a:pt x="161" y="177"/>
                  <a:pt x="161" y="177"/>
                  <a:pt x="161" y="177"/>
                </a:cubicBezTo>
                <a:cubicBezTo>
                  <a:pt x="161" y="177"/>
                  <a:pt x="161" y="177"/>
                  <a:pt x="161" y="178"/>
                </a:cubicBezTo>
                <a:cubicBezTo>
                  <a:pt x="161" y="178"/>
                  <a:pt x="161" y="178"/>
                  <a:pt x="161" y="178"/>
                </a:cubicBezTo>
                <a:cubicBezTo>
                  <a:pt x="160" y="179"/>
                  <a:pt x="160" y="179"/>
                  <a:pt x="160" y="179"/>
                </a:cubicBezTo>
                <a:cubicBezTo>
                  <a:pt x="160" y="179"/>
                  <a:pt x="160" y="179"/>
                  <a:pt x="159" y="179"/>
                </a:cubicBezTo>
                <a:cubicBezTo>
                  <a:pt x="159" y="180"/>
                  <a:pt x="159" y="179"/>
                  <a:pt x="159" y="179"/>
                </a:cubicBezTo>
                <a:cubicBezTo>
                  <a:pt x="158" y="179"/>
                  <a:pt x="158" y="178"/>
                  <a:pt x="159" y="178"/>
                </a:cubicBezTo>
                <a:cubicBezTo>
                  <a:pt x="159" y="178"/>
                  <a:pt x="159" y="178"/>
                  <a:pt x="159" y="178"/>
                </a:cubicBezTo>
                <a:cubicBezTo>
                  <a:pt x="159" y="177"/>
                  <a:pt x="159" y="177"/>
                  <a:pt x="159" y="177"/>
                </a:cubicBezTo>
                <a:cubicBezTo>
                  <a:pt x="159" y="177"/>
                  <a:pt x="158" y="177"/>
                  <a:pt x="158" y="177"/>
                </a:cubicBezTo>
                <a:cubicBezTo>
                  <a:pt x="158" y="177"/>
                  <a:pt x="157" y="177"/>
                  <a:pt x="157" y="177"/>
                </a:cubicBezTo>
                <a:cubicBezTo>
                  <a:pt x="157" y="178"/>
                  <a:pt x="157" y="178"/>
                  <a:pt x="156" y="178"/>
                </a:cubicBezTo>
                <a:cubicBezTo>
                  <a:pt x="156" y="178"/>
                  <a:pt x="156" y="178"/>
                  <a:pt x="156" y="178"/>
                </a:cubicBezTo>
                <a:cubicBezTo>
                  <a:pt x="156" y="178"/>
                  <a:pt x="156" y="178"/>
                  <a:pt x="156" y="178"/>
                </a:cubicBezTo>
                <a:cubicBezTo>
                  <a:pt x="155" y="179"/>
                  <a:pt x="155" y="179"/>
                  <a:pt x="155" y="179"/>
                </a:cubicBezTo>
                <a:cubicBezTo>
                  <a:pt x="155" y="179"/>
                  <a:pt x="155" y="179"/>
                  <a:pt x="156" y="178"/>
                </a:cubicBezTo>
                <a:cubicBezTo>
                  <a:pt x="156" y="178"/>
                  <a:pt x="156" y="177"/>
                  <a:pt x="156" y="177"/>
                </a:cubicBezTo>
                <a:cubicBezTo>
                  <a:pt x="156" y="177"/>
                  <a:pt x="156" y="177"/>
                  <a:pt x="155" y="177"/>
                </a:cubicBezTo>
                <a:cubicBezTo>
                  <a:pt x="155" y="177"/>
                  <a:pt x="155" y="177"/>
                  <a:pt x="155" y="177"/>
                </a:cubicBezTo>
                <a:cubicBezTo>
                  <a:pt x="154" y="176"/>
                  <a:pt x="154" y="176"/>
                  <a:pt x="153" y="176"/>
                </a:cubicBezTo>
                <a:cubicBezTo>
                  <a:pt x="153" y="176"/>
                  <a:pt x="153" y="175"/>
                  <a:pt x="153" y="175"/>
                </a:cubicBezTo>
                <a:cubicBezTo>
                  <a:pt x="152" y="175"/>
                  <a:pt x="152" y="175"/>
                  <a:pt x="152" y="175"/>
                </a:cubicBezTo>
                <a:cubicBezTo>
                  <a:pt x="152" y="175"/>
                  <a:pt x="151" y="175"/>
                  <a:pt x="151" y="175"/>
                </a:cubicBezTo>
                <a:cubicBezTo>
                  <a:pt x="151" y="175"/>
                  <a:pt x="151" y="176"/>
                  <a:pt x="151" y="176"/>
                </a:cubicBezTo>
                <a:cubicBezTo>
                  <a:pt x="151" y="176"/>
                  <a:pt x="151" y="176"/>
                  <a:pt x="152" y="176"/>
                </a:cubicBezTo>
                <a:cubicBezTo>
                  <a:pt x="152" y="176"/>
                  <a:pt x="151" y="176"/>
                  <a:pt x="151" y="177"/>
                </a:cubicBezTo>
                <a:cubicBezTo>
                  <a:pt x="151" y="177"/>
                  <a:pt x="151" y="177"/>
                  <a:pt x="151" y="178"/>
                </a:cubicBezTo>
                <a:cubicBezTo>
                  <a:pt x="150" y="178"/>
                  <a:pt x="150" y="178"/>
                  <a:pt x="150" y="178"/>
                </a:cubicBezTo>
                <a:cubicBezTo>
                  <a:pt x="150" y="178"/>
                  <a:pt x="149" y="178"/>
                  <a:pt x="149" y="179"/>
                </a:cubicBezTo>
                <a:cubicBezTo>
                  <a:pt x="149" y="179"/>
                  <a:pt x="149" y="179"/>
                  <a:pt x="149" y="179"/>
                </a:cubicBezTo>
                <a:cubicBezTo>
                  <a:pt x="149" y="179"/>
                  <a:pt x="148" y="179"/>
                  <a:pt x="148" y="179"/>
                </a:cubicBezTo>
                <a:cubicBezTo>
                  <a:pt x="148" y="179"/>
                  <a:pt x="148" y="180"/>
                  <a:pt x="148" y="180"/>
                </a:cubicBezTo>
                <a:cubicBezTo>
                  <a:pt x="148" y="180"/>
                  <a:pt x="149" y="180"/>
                  <a:pt x="149" y="180"/>
                </a:cubicBezTo>
                <a:cubicBezTo>
                  <a:pt x="149" y="181"/>
                  <a:pt x="150" y="180"/>
                  <a:pt x="150" y="180"/>
                </a:cubicBezTo>
                <a:cubicBezTo>
                  <a:pt x="150" y="180"/>
                  <a:pt x="151" y="180"/>
                  <a:pt x="151" y="180"/>
                </a:cubicBezTo>
                <a:cubicBezTo>
                  <a:pt x="151" y="180"/>
                  <a:pt x="151" y="181"/>
                  <a:pt x="151" y="181"/>
                </a:cubicBezTo>
                <a:cubicBezTo>
                  <a:pt x="150" y="181"/>
                  <a:pt x="150" y="181"/>
                  <a:pt x="150" y="181"/>
                </a:cubicBezTo>
                <a:cubicBezTo>
                  <a:pt x="150" y="181"/>
                  <a:pt x="150" y="182"/>
                  <a:pt x="150" y="182"/>
                </a:cubicBezTo>
                <a:cubicBezTo>
                  <a:pt x="151" y="183"/>
                  <a:pt x="154" y="184"/>
                  <a:pt x="154" y="186"/>
                </a:cubicBezTo>
                <a:cubicBezTo>
                  <a:pt x="155" y="186"/>
                  <a:pt x="155" y="186"/>
                  <a:pt x="155" y="186"/>
                </a:cubicBezTo>
                <a:cubicBezTo>
                  <a:pt x="155" y="187"/>
                  <a:pt x="155" y="187"/>
                  <a:pt x="155" y="187"/>
                </a:cubicBezTo>
                <a:cubicBezTo>
                  <a:pt x="156" y="187"/>
                  <a:pt x="156" y="187"/>
                  <a:pt x="156" y="187"/>
                </a:cubicBezTo>
                <a:cubicBezTo>
                  <a:pt x="156" y="187"/>
                  <a:pt x="156" y="187"/>
                  <a:pt x="156" y="187"/>
                </a:cubicBezTo>
                <a:cubicBezTo>
                  <a:pt x="156" y="188"/>
                  <a:pt x="156" y="188"/>
                  <a:pt x="156" y="188"/>
                </a:cubicBezTo>
                <a:cubicBezTo>
                  <a:pt x="156" y="188"/>
                  <a:pt x="156" y="188"/>
                  <a:pt x="156" y="188"/>
                </a:cubicBezTo>
                <a:cubicBezTo>
                  <a:pt x="156" y="188"/>
                  <a:pt x="156" y="189"/>
                  <a:pt x="156" y="189"/>
                </a:cubicBezTo>
                <a:cubicBezTo>
                  <a:pt x="156" y="189"/>
                  <a:pt x="156" y="189"/>
                  <a:pt x="157" y="189"/>
                </a:cubicBezTo>
                <a:cubicBezTo>
                  <a:pt x="157" y="189"/>
                  <a:pt x="157" y="189"/>
                  <a:pt x="157" y="189"/>
                </a:cubicBezTo>
                <a:cubicBezTo>
                  <a:pt x="160" y="191"/>
                  <a:pt x="164" y="190"/>
                  <a:pt x="166" y="187"/>
                </a:cubicBezTo>
                <a:cubicBezTo>
                  <a:pt x="166" y="187"/>
                  <a:pt x="167" y="188"/>
                  <a:pt x="167" y="187"/>
                </a:cubicBezTo>
                <a:cubicBezTo>
                  <a:pt x="167" y="187"/>
                  <a:pt x="167" y="187"/>
                  <a:pt x="167" y="186"/>
                </a:cubicBezTo>
                <a:cubicBezTo>
                  <a:pt x="168" y="186"/>
                  <a:pt x="168" y="185"/>
                  <a:pt x="167" y="184"/>
                </a:cubicBezTo>
                <a:cubicBezTo>
                  <a:pt x="167" y="184"/>
                  <a:pt x="166" y="184"/>
                  <a:pt x="166" y="184"/>
                </a:cubicBezTo>
                <a:cubicBezTo>
                  <a:pt x="166" y="183"/>
                  <a:pt x="167" y="182"/>
                  <a:pt x="168" y="182"/>
                </a:cubicBezTo>
                <a:cubicBezTo>
                  <a:pt x="168" y="181"/>
                  <a:pt x="168" y="181"/>
                  <a:pt x="168" y="181"/>
                </a:cubicBezTo>
                <a:cubicBezTo>
                  <a:pt x="168" y="180"/>
                  <a:pt x="168" y="180"/>
                  <a:pt x="168" y="179"/>
                </a:cubicBezTo>
                <a:cubicBezTo>
                  <a:pt x="169" y="179"/>
                  <a:pt x="169" y="179"/>
                  <a:pt x="169" y="179"/>
                </a:cubicBezTo>
                <a:cubicBezTo>
                  <a:pt x="169" y="179"/>
                  <a:pt x="169" y="179"/>
                  <a:pt x="170" y="178"/>
                </a:cubicBezTo>
                <a:cubicBezTo>
                  <a:pt x="170" y="178"/>
                  <a:pt x="170" y="178"/>
                  <a:pt x="170" y="178"/>
                </a:cubicBezTo>
                <a:cubicBezTo>
                  <a:pt x="170" y="178"/>
                  <a:pt x="170" y="178"/>
                  <a:pt x="170" y="178"/>
                </a:cubicBezTo>
                <a:cubicBezTo>
                  <a:pt x="170" y="178"/>
                  <a:pt x="170" y="178"/>
                  <a:pt x="171" y="178"/>
                </a:cubicBezTo>
                <a:cubicBezTo>
                  <a:pt x="171" y="178"/>
                  <a:pt x="171" y="178"/>
                  <a:pt x="171" y="178"/>
                </a:cubicBezTo>
                <a:cubicBezTo>
                  <a:pt x="171" y="179"/>
                  <a:pt x="170" y="179"/>
                  <a:pt x="169" y="180"/>
                </a:cubicBezTo>
                <a:cubicBezTo>
                  <a:pt x="169" y="181"/>
                  <a:pt x="169" y="181"/>
                  <a:pt x="169" y="182"/>
                </a:cubicBezTo>
                <a:cubicBezTo>
                  <a:pt x="168" y="183"/>
                  <a:pt x="168" y="183"/>
                  <a:pt x="168" y="184"/>
                </a:cubicBezTo>
                <a:cubicBezTo>
                  <a:pt x="168" y="184"/>
                  <a:pt x="169" y="184"/>
                  <a:pt x="169" y="185"/>
                </a:cubicBezTo>
                <a:cubicBezTo>
                  <a:pt x="170" y="185"/>
                  <a:pt x="169" y="187"/>
                  <a:pt x="169" y="187"/>
                </a:cubicBezTo>
                <a:cubicBezTo>
                  <a:pt x="170" y="188"/>
                  <a:pt x="170" y="188"/>
                  <a:pt x="170" y="188"/>
                </a:cubicBezTo>
                <a:cubicBezTo>
                  <a:pt x="170" y="188"/>
                  <a:pt x="170" y="188"/>
                  <a:pt x="170" y="189"/>
                </a:cubicBezTo>
                <a:cubicBezTo>
                  <a:pt x="171" y="190"/>
                  <a:pt x="171" y="192"/>
                  <a:pt x="172" y="193"/>
                </a:cubicBezTo>
                <a:cubicBezTo>
                  <a:pt x="173" y="194"/>
                  <a:pt x="173" y="194"/>
                  <a:pt x="172" y="194"/>
                </a:cubicBezTo>
                <a:cubicBezTo>
                  <a:pt x="172" y="194"/>
                  <a:pt x="172" y="194"/>
                  <a:pt x="172" y="194"/>
                </a:cubicBezTo>
                <a:cubicBezTo>
                  <a:pt x="172" y="194"/>
                  <a:pt x="172" y="195"/>
                  <a:pt x="172" y="195"/>
                </a:cubicBezTo>
                <a:cubicBezTo>
                  <a:pt x="172" y="195"/>
                  <a:pt x="171" y="195"/>
                  <a:pt x="171" y="195"/>
                </a:cubicBezTo>
                <a:cubicBezTo>
                  <a:pt x="171" y="195"/>
                  <a:pt x="171" y="196"/>
                  <a:pt x="171" y="196"/>
                </a:cubicBezTo>
                <a:cubicBezTo>
                  <a:pt x="171" y="196"/>
                  <a:pt x="171" y="197"/>
                  <a:pt x="171" y="197"/>
                </a:cubicBezTo>
                <a:cubicBezTo>
                  <a:pt x="171" y="197"/>
                  <a:pt x="171" y="197"/>
                  <a:pt x="171" y="198"/>
                </a:cubicBezTo>
                <a:cubicBezTo>
                  <a:pt x="171" y="198"/>
                  <a:pt x="171" y="198"/>
                  <a:pt x="171" y="198"/>
                </a:cubicBezTo>
                <a:cubicBezTo>
                  <a:pt x="171" y="198"/>
                  <a:pt x="171" y="198"/>
                  <a:pt x="171" y="198"/>
                </a:cubicBezTo>
                <a:cubicBezTo>
                  <a:pt x="171" y="199"/>
                  <a:pt x="171" y="199"/>
                  <a:pt x="171" y="199"/>
                </a:cubicBezTo>
                <a:cubicBezTo>
                  <a:pt x="171" y="199"/>
                  <a:pt x="171" y="199"/>
                  <a:pt x="172" y="199"/>
                </a:cubicBezTo>
                <a:cubicBezTo>
                  <a:pt x="172" y="199"/>
                  <a:pt x="172" y="199"/>
                  <a:pt x="172" y="199"/>
                </a:cubicBezTo>
                <a:cubicBezTo>
                  <a:pt x="172" y="199"/>
                  <a:pt x="172" y="199"/>
                  <a:pt x="172" y="199"/>
                </a:cubicBezTo>
                <a:cubicBezTo>
                  <a:pt x="173" y="199"/>
                  <a:pt x="173" y="199"/>
                  <a:pt x="174" y="199"/>
                </a:cubicBezTo>
                <a:cubicBezTo>
                  <a:pt x="174" y="199"/>
                  <a:pt x="173" y="200"/>
                  <a:pt x="173" y="200"/>
                </a:cubicBezTo>
                <a:cubicBezTo>
                  <a:pt x="173" y="200"/>
                  <a:pt x="173" y="200"/>
                  <a:pt x="173" y="200"/>
                </a:cubicBezTo>
                <a:cubicBezTo>
                  <a:pt x="172" y="200"/>
                  <a:pt x="172" y="200"/>
                  <a:pt x="172" y="200"/>
                </a:cubicBezTo>
                <a:cubicBezTo>
                  <a:pt x="172" y="200"/>
                  <a:pt x="172" y="200"/>
                  <a:pt x="172" y="200"/>
                </a:cubicBezTo>
                <a:cubicBezTo>
                  <a:pt x="172" y="201"/>
                  <a:pt x="172" y="201"/>
                  <a:pt x="172" y="202"/>
                </a:cubicBezTo>
                <a:cubicBezTo>
                  <a:pt x="172" y="202"/>
                  <a:pt x="172" y="202"/>
                  <a:pt x="172" y="202"/>
                </a:cubicBezTo>
                <a:cubicBezTo>
                  <a:pt x="172" y="202"/>
                  <a:pt x="172" y="202"/>
                  <a:pt x="172" y="202"/>
                </a:cubicBezTo>
                <a:cubicBezTo>
                  <a:pt x="172" y="202"/>
                  <a:pt x="172" y="202"/>
                  <a:pt x="172" y="203"/>
                </a:cubicBezTo>
                <a:cubicBezTo>
                  <a:pt x="172" y="203"/>
                  <a:pt x="172" y="203"/>
                  <a:pt x="173" y="203"/>
                </a:cubicBezTo>
                <a:cubicBezTo>
                  <a:pt x="173" y="203"/>
                  <a:pt x="173" y="203"/>
                  <a:pt x="173" y="202"/>
                </a:cubicBezTo>
                <a:cubicBezTo>
                  <a:pt x="173" y="202"/>
                  <a:pt x="173" y="202"/>
                  <a:pt x="173" y="202"/>
                </a:cubicBezTo>
                <a:cubicBezTo>
                  <a:pt x="173" y="202"/>
                  <a:pt x="173" y="202"/>
                  <a:pt x="173" y="202"/>
                </a:cubicBezTo>
                <a:cubicBezTo>
                  <a:pt x="173" y="203"/>
                  <a:pt x="173" y="203"/>
                  <a:pt x="173" y="203"/>
                </a:cubicBezTo>
                <a:cubicBezTo>
                  <a:pt x="173" y="203"/>
                  <a:pt x="173" y="203"/>
                  <a:pt x="173" y="203"/>
                </a:cubicBezTo>
                <a:cubicBezTo>
                  <a:pt x="173" y="203"/>
                  <a:pt x="173" y="203"/>
                  <a:pt x="173" y="203"/>
                </a:cubicBezTo>
                <a:cubicBezTo>
                  <a:pt x="173" y="203"/>
                  <a:pt x="173" y="203"/>
                  <a:pt x="172" y="203"/>
                </a:cubicBezTo>
                <a:cubicBezTo>
                  <a:pt x="172" y="204"/>
                  <a:pt x="172" y="204"/>
                  <a:pt x="172" y="204"/>
                </a:cubicBezTo>
                <a:cubicBezTo>
                  <a:pt x="172" y="204"/>
                  <a:pt x="172" y="204"/>
                  <a:pt x="172" y="204"/>
                </a:cubicBezTo>
                <a:cubicBezTo>
                  <a:pt x="172" y="204"/>
                  <a:pt x="172" y="204"/>
                  <a:pt x="172" y="204"/>
                </a:cubicBezTo>
                <a:cubicBezTo>
                  <a:pt x="172" y="204"/>
                  <a:pt x="172" y="204"/>
                  <a:pt x="172" y="204"/>
                </a:cubicBezTo>
                <a:cubicBezTo>
                  <a:pt x="172" y="205"/>
                  <a:pt x="172" y="205"/>
                  <a:pt x="172" y="205"/>
                </a:cubicBezTo>
                <a:cubicBezTo>
                  <a:pt x="171" y="205"/>
                  <a:pt x="171" y="205"/>
                  <a:pt x="171" y="205"/>
                </a:cubicBezTo>
                <a:cubicBezTo>
                  <a:pt x="171" y="205"/>
                  <a:pt x="171" y="205"/>
                  <a:pt x="171" y="205"/>
                </a:cubicBezTo>
                <a:cubicBezTo>
                  <a:pt x="171" y="205"/>
                  <a:pt x="170" y="205"/>
                  <a:pt x="170" y="205"/>
                </a:cubicBezTo>
                <a:cubicBezTo>
                  <a:pt x="170" y="205"/>
                  <a:pt x="170" y="205"/>
                  <a:pt x="170" y="205"/>
                </a:cubicBezTo>
                <a:cubicBezTo>
                  <a:pt x="170" y="205"/>
                  <a:pt x="170" y="205"/>
                  <a:pt x="170" y="205"/>
                </a:cubicBezTo>
                <a:cubicBezTo>
                  <a:pt x="171" y="205"/>
                  <a:pt x="171" y="205"/>
                  <a:pt x="172" y="205"/>
                </a:cubicBezTo>
                <a:cubicBezTo>
                  <a:pt x="172" y="205"/>
                  <a:pt x="172" y="205"/>
                  <a:pt x="172" y="205"/>
                </a:cubicBezTo>
                <a:cubicBezTo>
                  <a:pt x="172" y="205"/>
                  <a:pt x="172" y="206"/>
                  <a:pt x="172" y="206"/>
                </a:cubicBezTo>
                <a:cubicBezTo>
                  <a:pt x="172" y="206"/>
                  <a:pt x="172" y="206"/>
                  <a:pt x="172" y="206"/>
                </a:cubicBezTo>
                <a:cubicBezTo>
                  <a:pt x="172" y="206"/>
                  <a:pt x="173" y="206"/>
                  <a:pt x="173" y="206"/>
                </a:cubicBezTo>
                <a:cubicBezTo>
                  <a:pt x="174" y="205"/>
                  <a:pt x="174" y="205"/>
                  <a:pt x="175" y="205"/>
                </a:cubicBezTo>
                <a:cubicBezTo>
                  <a:pt x="175" y="204"/>
                  <a:pt x="175" y="204"/>
                  <a:pt x="175" y="204"/>
                </a:cubicBezTo>
                <a:cubicBezTo>
                  <a:pt x="175" y="204"/>
                  <a:pt x="176" y="203"/>
                  <a:pt x="176" y="203"/>
                </a:cubicBezTo>
                <a:cubicBezTo>
                  <a:pt x="176" y="203"/>
                  <a:pt x="176" y="203"/>
                  <a:pt x="176" y="203"/>
                </a:cubicBezTo>
                <a:cubicBezTo>
                  <a:pt x="176" y="203"/>
                  <a:pt x="177" y="203"/>
                  <a:pt x="177" y="203"/>
                </a:cubicBezTo>
                <a:cubicBezTo>
                  <a:pt x="177" y="203"/>
                  <a:pt x="177" y="203"/>
                  <a:pt x="177" y="202"/>
                </a:cubicBezTo>
                <a:cubicBezTo>
                  <a:pt x="177" y="202"/>
                  <a:pt x="178" y="202"/>
                  <a:pt x="178" y="202"/>
                </a:cubicBezTo>
                <a:cubicBezTo>
                  <a:pt x="178" y="202"/>
                  <a:pt x="178" y="202"/>
                  <a:pt x="178" y="202"/>
                </a:cubicBezTo>
                <a:cubicBezTo>
                  <a:pt x="178" y="202"/>
                  <a:pt x="179" y="202"/>
                  <a:pt x="179" y="202"/>
                </a:cubicBezTo>
                <a:cubicBezTo>
                  <a:pt x="180" y="201"/>
                  <a:pt x="181" y="200"/>
                  <a:pt x="182" y="200"/>
                </a:cubicBezTo>
                <a:cubicBezTo>
                  <a:pt x="182" y="200"/>
                  <a:pt x="182" y="200"/>
                  <a:pt x="182" y="200"/>
                </a:cubicBezTo>
                <a:cubicBezTo>
                  <a:pt x="182" y="201"/>
                  <a:pt x="182" y="201"/>
                  <a:pt x="182" y="201"/>
                </a:cubicBezTo>
                <a:cubicBezTo>
                  <a:pt x="182" y="201"/>
                  <a:pt x="182" y="201"/>
                  <a:pt x="182" y="201"/>
                </a:cubicBezTo>
                <a:cubicBezTo>
                  <a:pt x="182" y="201"/>
                  <a:pt x="182" y="202"/>
                  <a:pt x="183" y="202"/>
                </a:cubicBezTo>
                <a:cubicBezTo>
                  <a:pt x="183" y="202"/>
                  <a:pt x="183" y="202"/>
                  <a:pt x="183" y="202"/>
                </a:cubicBezTo>
                <a:cubicBezTo>
                  <a:pt x="183" y="202"/>
                  <a:pt x="183" y="202"/>
                  <a:pt x="183" y="202"/>
                </a:cubicBezTo>
                <a:cubicBezTo>
                  <a:pt x="184" y="202"/>
                  <a:pt x="184" y="202"/>
                  <a:pt x="184" y="202"/>
                </a:cubicBezTo>
                <a:cubicBezTo>
                  <a:pt x="184" y="202"/>
                  <a:pt x="184" y="202"/>
                  <a:pt x="184" y="202"/>
                </a:cubicBezTo>
                <a:cubicBezTo>
                  <a:pt x="184" y="202"/>
                  <a:pt x="184" y="202"/>
                  <a:pt x="184" y="202"/>
                </a:cubicBezTo>
                <a:cubicBezTo>
                  <a:pt x="184" y="202"/>
                  <a:pt x="184" y="203"/>
                  <a:pt x="184" y="203"/>
                </a:cubicBezTo>
                <a:cubicBezTo>
                  <a:pt x="184" y="203"/>
                  <a:pt x="185" y="203"/>
                  <a:pt x="185" y="203"/>
                </a:cubicBezTo>
                <a:cubicBezTo>
                  <a:pt x="185" y="203"/>
                  <a:pt x="185" y="203"/>
                  <a:pt x="185" y="203"/>
                </a:cubicBezTo>
                <a:cubicBezTo>
                  <a:pt x="185" y="202"/>
                  <a:pt x="186" y="202"/>
                  <a:pt x="186" y="202"/>
                </a:cubicBezTo>
                <a:cubicBezTo>
                  <a:pt x="186" y="202"/>
                  <a:pt x="186" y="202"/>
                  <a:pt x="186" y="202"/>
                </a:cubicBezTo>
                <a:cubicBezTo>
                  <a:pt x="186" y="201"/>
                  <a:pt x="186" y="201"/>
                  <a:pt x="186" y="201"/>
                </a:cubicBezTo>
                <a:cubicBezTo>
                  <a:pt x="187" y="201"/>
                  <a:pt x="187" y="201"/>
                  <a:pt x="187" y="202"/>
                </a:cubicBezTo>
                <a:cubicBezTo>
                  <a:pt x="187" y="202"/>
                  <a:pt x="187" y="202"/>
                  <a:pt x="187" y="202"/>
                </a:cubicBezTo>
                <a:cubicBezTo>
                  <a:pt x="187" y="203"/>
                  <a:pt x="187" y="203"/>
                  <a:pt x="187" y="203"/>
                </a:cubicBezTo>
                <a:cubicBezTo>
                  <a:pt x="187" y="203"/>
                  <a:pt x="188" y="203"/>
                  <a:pt x="188" y="203"/>
                </a:cubicBezTo>
                <a:cubicBezTo>
                  <a:pt x="189" y="203"/>
                  <a:pt x="189" y="205"/>
                  <a:pt x="189" y="205"/>
                </a:cubicBezTo>
                <a:cubicBezTo>
                  <a:pt x="189" y="206"/>
                  <a:pt x="190" y="206"/>
                  <a:pt x="190" y="207"/>
                </a:cubicBezTo>
                <a:cubicBezTo>
                  <a:pt x="190" y="207"/>
                  <a:pt x="190" y="207"/>
                  <a:pt x="190" y="208"/>
                </a:cubicBezTo>
                <a:cubicBezTo>
                  <a:pt x="191" y="208"/>
                  <a:pt x="191" y="208"/>
                  <a:pt x="191" y="208"/>
                </a:cubicBezTo>
                <a:cubicBezTo>
                  <a:pt x="192" y="208"/>
                  <a:pt x="192" y="208"/>
                  <a:pt x="193" y="207"/>
                </a:cubicBezTo>
                <a:cubicBezTo>
                  <a:pt x="193" y="207"/>
                  <a:pt x="193" y="207"/>
                  <a:pt x="193" y="207"/>
                </a:cubicBezTo>
                <a:cubicBezTo>
                  <a:pt x="193" y="207"/>
                  <a:pt x="193" y="207"/>
                  <a:pt x="193" y="207"/>
                </a:cubicBezTo>
                <a:cubicBezTo>
                  <a:pt x="192" y="206"/>
                  <a:pt x="192" y="206"/>
                  <a:pt x="192" y="206"/>
                </a:cubicBezTo>
                <a:cubicBezTo>
                  <a:pt x="192" y="205"/>
                  <a:pt x="191" y="205"/>
                  <a:pt x="192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92" y="203"/>
                  <a:pt x="192" y="203"/>
                  <a:pt x="192" y="202"/>
                </a:cubicBezTo>
                <a:cubicBezTo>
                  <a:pt x="192" y="202"/>
                  <a:pt x="193" y="202"/>
                  <a:pt x="193" y="202"/>
                </a:cubicBezTo>
                <a:cubicBezTo>
                  <a:pt x="193" y="202"/>
                  <a:pt x="194" y="201"/>
                  <a:pt x="194" y="200"/>
                </a:cubicBezTo>
                <a:cubicBezTo>
                  <a:pt x="194" y="200"/>
                  <a:pt x="194" y="200"/>
                  <a:pt x="195" y="200"/>
                </a:cubicBezTo>
                <a:cubicBezTo>
                  <a:pt x="195" y="200"/>
                  <a:pt x="195" y="200"/>
                  <a:pt x="195" y="200"/>
                </a:cubicBezTo>
                <a:cubicBezTo>
                  <a:pt x="195" y="200"/>
                  <a:pt x="195" y="200"/>
                  <a:pt x="195" y="200"/>
                </a:cubicBezTo>
                <a:cubicBezTo>
                  <a:pt x="196" y="200"/>
                  <a:pt x="196" y="200"/>
                  <a:pt x="197" y="200"/>
                </a:cubicBezTo>
                <a:cubicBezTo>
                  <a:pt x="197" y="200"/>
                  <a:pt x="197" y="200"/>
                  <a:pt x="197" y="201"/>
                </a:cubicBezTo>
                <a:cubicBezTo>
                  <a:pt x="197" y="201"/>
                  <a:pt x="198" y="201"/>
                  <a:pt x="198" y="201"/>
                </a:cubicBezTo>
                <a:cubicBezTo>
                  <a:pt x="198" y="201"/>
                  <a:pt x="198" y="201"/>
                  <a:pt x="198" y="201"/>
                </a:cubicBezTo>
                <a:cubicBezTo>
                  <a:pt x="198" y="202"/>
                  <a:pt x="198" y="202"/>
                  <a:pt x="198" y="202"/>
                </a:cubicBezTo>
                <a:cubicBezTo>
                  <a:pt x="198" y="202"/>
                  <a:pt x="198" y="202"/>
                  <a:pt x="197" y="202"/>
                </a:cubicBezTo>
                <a:cubicBezTo>
                  <a:pt x="197" y="202"/>
                  <a:pt x="197" y="202"/>
                  <a:pt x="197" y="202"/>
                </a:cubicBezTo>
                <a:cubicBezTo>
                  <a:pt x="197" y="202"/>
                  <a:pt x="197" y="201"/>
                  <a:pt x="197" y="201"/>
                </a:cubicBezTo>
                <a:cubicBezTo>
                  <a:pt x="196" y="200"/>
                  <a:pt x="196" y="200"/>
                  <a:pt x="196" y="200"/>
                </a:cubicBezTo>
                <a:cubicBezTo>
                  <a:pt x="195" y="200"/>
                  <a:pt x="195" y="200"/>
                  <a:pt x="195" y="201"/>
                </a:cubicBezTo>
                <a:cubicBezTo>
                  <a:pt x="194" y="201"/>
                  <a:pt x="194" y="201"/>
                  <a:pt x="194" y="202"/>
                </a:cubicBezTo>
                <a:cubicBezTo>
                  <a:pt x="194" y="202"/>
                  <a:pt x="194" y="202"/>
                  <a:pt x="194" y="202"/>
                </a:cubicBezTo>
                <a:cubicBezTo>
                  <a:pt x="194" y="203"/>
                  <a:pt x="194" y="203"/>
                  <a:pt x="194" y="203"/>
                </a:cubicBezTo>
                <a:cubicBezTo>
                  <a:pt x="194" y="203"/>
                  <a:pt x="194" y="203"/>
                  <a:pt x="194" y="203"/>
                </a:cubicBezTo>
                <a:cubicBezTo>
                  <a:pt x="194" y="203"/>
                  <a:pt x="195" y="203"/>
                  <a:pt x="195" y="203"/>
                </a:cubicBezTo>
                <a:cubicBezTo>
                  <a:pt x="195" y="204"/>
                  <a:pt x="195" y="204"/>
                  <a:pt x="195" y="204"/>
                </a:cubicBezTo>
                <a:cubicBezTo>
                  <a:pt x="195" y="204"/>
                  <a:pt x="195" y="205"/>
                  <a:pt x="195" y="205"/>
                </a:cubicBezTo>
                <a:cubicBezTo>
                  <a:pt x="195" y="205"/>
                  <a:pt x="195" y="205"/>
                  <a:pt x="195" y="205"/>
                </a:cubicBezTo>
                <a:cubicBezTo>
                  <a:pt x="196" y="205"/>
                  <a:pt x="196" y="205"/>
                  <a:pt x="196" y="205"/>
                </a:cubicBezTo>
                <a:cubicBezTo>
                  <a:pt x="196" y="205"/>
                  <a:pt x="196" y="205"/>
                  <a:pt x="196" y="205"/>
                </a:cubicBezTo>
                <a:cubicBezTo>
                  <a:pt x="197" y="205"/>
                  <a:pt x="198" y="205"/>
                  <a:pt x="199" y="205"/>
                </a:cubicBezTo>
                <a:cubicBezTo>
                  <a:pt x="200" y="204"/>
                  <a:pt x="201" y="203"/>
                  <a:pt x="202" y="203"/>
                </a:cubicBezTo>
                <a:cubicBezTo>
                  <a:pt x="202" y="203"/>
                  <a:pt x="202" y="203"/>
                  <a:pt x="202" y="202"/>
                </a:cubicBezTo>
                <a:cubicBezTo>
                  <a:pt x="203" y="202"/>
                  <a:pt x="203" y="202"/>
                  <a:pt x="204" y="202"/>
                </a:cubicBezTo>
                <a:cubicBezTo>
                  <a:pt x="204" y="202"/>
                  <a:pt x="204" y="202"/>
                  <a:pt x="204" y="202"/>
                </a:cubicBezTo>
                <a:cubicBezTo>
                  <a:pt x="204" y="202"/>
                  <a:pt x="204" y="202"/>
                  <a:pt x="204" y="202"/>
                </a:cubicBezTo>
                <a:cubicBezTo>
                  <a:pt x="204" y="202"/>
                  <a:pt x="204" y="203"/>
                  <a:pt x="204" y="203"/>
                </a:cubicBezTo>
                <a:cubicBezTo>
                  <a:pt x="204" y="203"/>
                  <a:pt x="204" y="203"/>
                  <a:pt x="204" y="203"/>
                </a:cubicBezTo>
                <a:cubicBezTo>
                  <a:pt x="204" y="203"/>
                  <a:pt x="204" y="204"/>
                  <a:pt x="204" y="204"/>
                </a:cubicBezTo>
                <a:cubicBezTo>
                  <a:pt x="204" y="204"/>
                  <a:pt x="204" y="204"/>
                  <a:pt x="204" y="204"/>
                </a:cubicBezTo>
                <a:cubicBezTo>
                  <a:pt x="204" y="204"/>
                  <a:pt x="203" y="204"/>
                  <a:pt x="203" y="205"/>
                </a:cubicBezTo>
                <a:cubicBezTo>
                  <a:pt x="203" y="205"/>
                  <a:pt x="202" y="206"/>
                  <a:pt x="202" y="206"/>
                </a:cubicBezTo>
                <a:cubicBezTo>
                  <a:pt x="202" y="207"/>
                  <a:pt x="201" y="207"/>
                  <a:pt x="201" y="208"/>
                </a:cubicBezTo>
                <a:cubicBezTo>
                  <a:pt x="201" y="208"/>
                  <a:pt x="201" y="209"/>
                  <a:pt x="201" y="210"/>
                </a:cubicBezTo>
                <a:cubicBezTo>
                  <a:pt x="201" y="210"/>
                  <a:pt x="201" y="210"/>
                  <a:pt x="201" y="210"/>
                </a:cubicBezTo>
                <a:cubicBezTo>
                  <a:pt x="201" y="210"/>
                  <a:pt x="201" y="210"/>
                  <a:pt x="201" y="210"/>
                </a:cubicBezTo>
                <a:cubicBezTo>
                  <a:pt x="202" y="210"/>
                  <a:pt x="202" y="210"/>
                  <a:pt x="202" y="210"/>
                </a:cubicBezTo>
                <a:cubicBezTo>
                  <a:pt x="202" y="211"/>
                  <a:pt x="201" y="211"/>
                  <a:pt x="200" y="212"/>
                </a:cubicBezTo>
                <a:cubicBezTo>
                  <a:pt x="200" y="212"/>
                  <a:pt x="200" y="212"/>
                  <a:pt x="200" y="212"/>
                </a:cubicBezTo>
                <a:cubicBezTo>
                  <a:pt x="200" y="212"/>
                  <a:pt x="200" y="213"/>
                  <a:pt x="200" y="213"/>
                </a:cubicBezTo>
                <a:cubicBezTo>
                  <a:pt x="200" y="213"/>
                  <a:pt x="200" y="214"/>
                  <a:pt x="200" y="214"/>
                </a:cubicBezTo>
                <a:cubicBezTo>
                  <a:pt x="200" y="214"/>
                  <a:pt x="200" y="215"/>
                  <a:pt x="200" y="215"/>
                </a:cubicBezTo>
                <a:cubicBezTo>
                  <a:pt x="200" y="216"/>
                  <a:pt x="200" y="216"/>
                  <a:pt x="200" y="216"/>
                </a:cubicBezTo>
                <a:cubicBezTo>
                  <a:pt x="199" y="217"/>
                  <a:pt x="199" y="217"/>
                  <a:pt x="199" y="218"/>
                </a:cubicBezTo>
                <a:cubicBezTo>
                  <a:pt x="200" y="218"/>
                  <a:pt x="200" y="218"/>
                  <a:pt x="200" y="218"/>
                </a:cubicBezTo>
                <a:cubicBezTo>
                  <a:pt x="200" y="218"/>
                  <a:pt x="200" y="218"/>
                  <a:pt x="200" y="218"/>
                </a:cubicBezTo>
                <a:cubicBezTo>
                  <a:pt x="200" y="217"/>
                  <a:pt x="200" y="217"/>
                  <a:pt x="200" y="217"/>
                </a:cubicBezTo>
                <a:cubicBezTo>
                  <a:pt x="201" y="217"/>
                  <a:pt x="201" y="217"/>
                  <a:pt x="201" y="218"/>
                </a:cubicBezTo>
                <a:cubicBezTo>
                  <a:pt x="201" y="218"/>
                  <a:pt x="201" y="218"/>
                  <a:pt x="201" y="219"/>
                </a:cubicBezTo>
                <a:cubicBezTo>
                  <a:pt x="201" y="219"/>
                  <a:pt x="201" y="219"/>
                  <a:pt x="200" y="220"/>
                </a:cubicBezTo>
                <a:cubicBezTo>
                  <a:pt x="200" y="220"/>
                  <a:pt x="200" y="220"/>
                  <a:pt x="200" y="219"/>
                </a:cubicBezTo>
                <a:cubicBezTo>
                  <a:pt x="200" y="219"/>
                  <a:pt x="199" y="219"/>
                  <a:pt x="199" y="219"/>
                </a:cubicBezTo>
                <a:cubicBezTo>
                  <a:pt x="198" y="219"/>
                  <a:pt x="198" y="220"/>
                  <a:pt x="197" y="221"/>
                </a:cubicBezTo>
                <a:cubicBezTo>
                  <a:pt x="197" y="221"/>
                  <a:pt x="197" y="221"/>
                  <a:pt x="197" y="222"/>
                </a:cubicBezTo>
                <a:cubicBezTo>
                  <a:pt x="197" y="222"/>
                  <a:pt x="197" y="222"/>
                  <a:pt x="196" y="222"/>
                </a:cubicBezTo>
                <a:cubicBezTo>
                  <a:pt x="196" y="222"/>
                  <a:pt x="196" y="222"/>
                  <a:pt x="196" y="222"/>
                </a:cubicBezTo>
                <a:cubicBezTo>
                  <a:pt x="196" y="222"/>
                  <a:pt x="196" y="222"/>
                  <a:pt x="196" y="222"/>
                </a:cubicBezTo>
                <a:cubicBezTo>
                  <a:pt x="196" y="222"/>
                  <a:pt x="195" y="222"/>
                  <a:pt x="195" y="222"/>
                </a:cubicBezTo>
                <a:cubicBezTo>
                  <a:pt x="195" y="223"/>
                  <a:pt x="194" y="223"/>
                  <a:pt x="194" y="224"/>
                </a:cubicBezTo>
                <a:cubicBezTo>
                  <a:pt x="194" y="225"/>
                  <a:pt x="194" y="225"/>
                  <a:pt x="193" y="225"/>
                </a:cubicBezTo>
                <a:cubicBezTo>
                  <a:pt x="193" y="226"/>
                  <a:pt x="193" y="226"/>
                  <a:pt x="193" y="227"/>
                </a:cubicBezTo>
                <a:cubicBezTo>
                  <a:pt x="193" y="227"/>
                  <a:pt x="193" y="228"/>
                  <a:pt x="193" y="228"/>
                </a:cubicBezTo>
                <a:cubicBezTo>
                  <a:pt x="193" y="228"/>
                  <a:pt x="193" y="228"/>
                  <a:pt x="192" y="228"/>
                </a:cubicBezTo>
                <a:cubicBezTo>
                  <a:pt x="192" y="228"/>
                  <a:pt x="192" y="228"/>
                  <a:pt x="191" y="228"/>
                </a:cubicBezTo>
                <a:cubicBezTo>
                  <a:pt x="191" y="228"/>
                  <a:pt x="191" y="228"/>
                  <a:pt x="191" y="228"/>
                </a:cubicBezTo>
                <a:cubicBezTo>
                  <a:pt x="191" y="228"/>
                  <a:pt x="191" y="228"/>
                  <a:pt x="190" y="228"/>
                </a:cubicBezTo>
                <a:cubicBezTo>
                  <a:pt x="190" y="229"/>
                  <a:pt x="189" y="230"/>
                  <a:pt x="188" y="230"/>
                </a:cubicBezTo>
                <a:cubicBezTo>
                  <a:pt x="188" y="230"/>
                  <a:pt x="187" y="230"/>
                  <a:pt x="187" y="231"/>
                </a:cubicBezTo>
                <a:cubicBezTo>
                  <a:pt x="186" y="231"/>
                  <a:pt x="185" y="231"/>
                  <a:pt x="185" y="232"/>
                </a:cubicBezTo>
                <a:cubicBezTo>
                  <a:pt x="184" y="233"/>
                  <a:pt x="183" y="234"/>
                  <a:pt x="182" y="234"/>
                </a:cubicBezTo>
                <a:cubicBezTo>
                  <a:pt x="182" y="234"/>
                  <a:pt x="183" y="234"/>
                  <a:pt x="183" y="235"/>
                </a:cubicBezTo>
                <a:cubicBezTo>
                  <a:pt x="183" y="235"/>
                  <a:pt x="183" y="235"/>
                  <a:pt x="183" y="235"/>
                </a:cubicBezTo>
                <a:cubicBezTo>
                  <a:pt x="182" y="235"/>
                  <a:pt x="182" y="235"/>
                  <a:pt x="182" y="235"/>
                </a:cubicBezTo>
                <a:cubicBezTo>
                  <a:pt x="182" y="235"/>
                  <a:pt x="181" y="235"/>
                  <a:pt x="181" y="235"/>
                </a:cubicBezTo>
                <a:cubicBezTo>
                  <a:pt x="181" y="236"/>
                  <a:pt x="181" y="236"/>
                  <a:pt x="181" y="237"/>
                </a:cubicBezTo>
                <a:cubicBezTo>
                  <a:pt x="181" y="237"/>
                  <a:pt x="181" y="237"/>
                  <a:pt x="181" y="237"/>
                </a:cubicBezTo>
                <a:cubicBezTo>
                  <a:pt x="181" y="237"/>
                  <a:pt x="180" y="237"/>
                  <a:pt x="180" y="238"/>
                </a:cubicBezTo>
                <a:cubicBezTo>
                  <a:pt x="180" y="238"/>
                  <a:pt x="180" y="238"/>
                  <a:pt x="180" y="238"/>
                </a:cubicBezTo>
                <a:cubicBezTo>
                  <a:pt x="181" y="239"/>
                  <a:pt x="181" y="239"/>
                  <a:pt x="182" y="240"/>
                </a:cubicBezTo>
                <a:cubicBezTo>
                  <a:pt x="182" y="240"/>
                  <a:pt x="182" y="240"/>
                  <a:pt x="182" y="240"/>
                </a:cubicBezTo>
                <a:cubicBezTo>
                  <a:pt x="182" y="240"/>
                  <a:pt x="182" y="240"/>
                  <a:pt x="182" y="240"/>
                </a:cubicBezTo>
                <a:cubicBezTo>
                  <a:pt x="182" y="240"/>
                  <a:pt x="181" y="240"/>
                  <a:pt x="181" y="240"/>
                </a:cubicBezTo>
                <a:cubicBezTo>
                  <a:pt x="181" y="240"/>
                  <a:pt x="181" y="240"/>
                  <a:pt x="181" y="239"/>
                </a:cubicBezTo>
                <a:cubicBezTo>
                  <a:pt x="181" y="239"/>
                  <a:pt x="180" y="239"/>
                  <a:pt x="180" y="239"/>
                </a:cubicBezTo>
                <a:cubicBezTo>
                  <a:pt x="180" y="239"/>
                  <a:pt x="179" y="239"/>
                  <a:pt x="179" y="239"/>
                </a:cubicBezTo>
                <a:cubicBezTo>
                  <a:pt x="179" y="239"/>
                  <a:pt x="179" y="239"/>
                  <a:pt x="179" y="240"/>
                </a:cubicBezTo>
                <a:cubicBezTo>
                  <a:pt x="179" y="240"/>
                  <a:pt x="179" y="240"/>
                  <a:pt x="179" y="240"/>
                </a:cubicBezTo>
                <a:cubicBezTo>
                  <a:pt x="179" y="240"/>
                  <a:pt x="179" y="241"/>
                  <a:pt x="179" y="241"/>
                </a:cubicBezTo>
                <a:cubicBezTo>
                  <a:pt x="179" y="241"/>
                  <a:pt x="178" y="241"/>
                  <a:pt x="178" y="240"/>
                </a:cubicBezTo>
                <a:cubicBezTo>
                  <a:pt x="178" y="240"/>
                  <a:pt x="178" y="239"/>
                  <a:pt x="177" y="239"/>
                </a:cubicBezTo>
                <a:cubicBezTo>
                  <a:pt x="177" y="239"/>
                  <a:pt x="177" y="238"/>
                  <a:pt x="177" y="238"/>
                </a:cubicBezTo>
                <a:cubicBezTo>
                  <a:pt x="176" y="238"/>
                  <a:pt x="176" y="238"/>
                  <a:pt x="175" y="238"/>
                </a:cubicBezTo>
                <a:cubicBezTo>
                  <a:pt x="175" y="238"/>
                  <a:pt x="175" y="238"/>
                  <a:pt x="174" y="238"/>
                </a:cubicBezTo>
                <a:cubicBezTo>
                  <a:pt x="174" y="238"/>
                  <a:pt x="173" y="239"/>
                  <a:pt x="173" y="239"/>
                </a:cubicBezTo>
                <a:cubicBezTo>
                  <a:pt x="171" y="240"/>
                  <a:pt x="168" y="242"/>
                  <a:pt x="167" y="244"/>
                </a:cubicBezTo>
                <a:cubicBezTo>
                  <a:pt x="167" y="244"/>
                  <a:pt x="167" y="244"/>
                  <a:pt x="167" y="245"/>
                </a:cubicBezTo>
                <a:cubicBezTo>
                  <a:pt x="167" y="245"/>
                  <a:pt x="167" y="245"/>
                  <a:pt x="167" y="245"/>
                </a:cubicBezTo>
                <a:cubicBezTo>
                  <a:pt x="167" y="246"/>
                  <a:pt x="166" y="246"/>
                  <a:pt x="166" y="246"/>
                </a:cubicBezTo>
                <a:cubicBezTo>
                  <a:pt x="166" y="246"/>
                  <a:pt x="165" y="246"/>
                  <a:pt x="165" y="247"/>
                </a:cubicBezTo>
                <a:cubicBezTo>
                  <a:pt x="165" y="247"/>
                  <a:pt x="165" y="247"/>
                  <a:pt x="165" y="247"/>
                </a:cubicBezTo>
                <a:cubicBezTo>
                  <a:pt x="165" y="247"/>
                  <a:pt x="165" y="247"/>
                  <a:pt x="165" y="247"/>
                </a:cubicBezTo>
                <a:cubicBezTo>
                  <a:pt x="164" y="248"/>
                  <a:pt x="164" y="248"/>
                  <a:pt x="163" y="248"/>
                </a:cubicBezTo>
                <a:cubicBezTo>
                  <a:pt x="163" y="248"/>
                  <a:pt x="163" y="248"/>
                  <a:pt x="163" y="248"/>
                </a:cubicBezTo>
                <a:cubicBezTo>
                  <a:pt x="162" y="248"/>
                  <a:pt x="162" y="248"/>
                  <a:pt x="162" y="249"/>
                </a:cubicBezTo>
                <a:cubicBezTo>
                  <a:pt x="162" y="249"/>
                  <a:pt x="162" y="250"/>
                  <a:pt x="162" y="250"/>
                </a:cubicBezTo>
                <a:cubicBezTo>
                  <a:pt x="162" y="250"/>
                  <a:pt x="162" y="251"/>
                  <a:pt x="162" y="251"/>
                </a:cubicBezTo>
                <a:cubicBezTo>
                  <a:pt x="161" y="251"/>
                  <a:pt x="161" y="252"/>
                  <a:pt x="162" y="252"/>
                </a:cubicBezTo>
                <a:cubicBezTo>
                  <a:pt x="162" y="252"/>
                  <a:pt x="163" y="251"/>
                  <a:pt x="163" y="251"/>
                </a:cubicBezTo>
                <a:cubicBezTo>
                  <a:pt x="163" y="251"/>
                  <a:pt x="163" y="251"/>
                  <a:pt x="163" y="250"/>
                </a:cubicBezTo>
                <a:cubicBezTo>
                  <a:pt x="164" y="250"/>
                  <a:pt x="163" y="249"/>
                  <a:pt x="163" y="249"/>
                </a:cubicBezTo>
                <a:cubicBezTo>
                  <a:pt x="163" y="249"/>
                  <a:pt x="163" y="248"/>
                  <a:pt x="164" y="248"/>
                </a:cubicBezTo>
                <a:cubicBezTo>
                  <a:pt x="164" y="248"/>
                  <a:pt x="164" y="249"/>
                  <a:pt x="164" y="249"/>
                </a:cubicBezTo>
                <a:cubicBezTo>
                  <a:pt x="164" y="249"/>
                  <a:pt x="164" y="250"/>
                  <a:pt x="164" y="250"/>
                </a:cubicBezTo>
                <a:cubicBezTo>
                  <a:pt x="165" y="250"/>
                  <a:pt x="165" y="250"/>
                  <a:pt x="165" y="250"/>
                </a:cubicBezTo>
                <a:cubicBezTo>
                  <a:pt x="166" y="250"/>
                  <a:pt x="166" y="250"/>
                  <a:pt x="166" y="250"/>
                </a:cubicBezTo>
                <a:cubicBezTo>
                  <a:pt x="167" y="250"/>
                  <a:pt x="167" y="249"/>
                  <a:pt x="167" y="249"/>
                </a:cubicBezTo>
                <a:cubicBezTo>
                  <a:pt x="167" y="249"/>
                  <a:pt x="167" y="248"/>
                  <a:pt x="167" y="248"/>
                </a:cubicBezTo>
                <a:cubicBezTo>
                  <a:pt x="167" y="248"/>
                  <a:pt x="167" y="247"/>
                  <a:pt x="166" y="247"/>
                </a:cubicBezTo>
                <a:cubicBezTo>
                  <a:pt x="166" y="247"/>
                  <a:pt x="166" y="247"/>
                  <a:pt x="166" y="247"/>
                </a:cubicBezTo>
                <a:cubicBezTo>
                  <a:pt x="166" y="247"/>
                  <a:pt x="166" y="246"/>
                  <a:pt x="166" y="246"/>
                </a:cubicBezTo>
                <a:cubicBezTo>
                  <a:pt x="167" y="246"/>
                  <a:pt x="167" y="247"/>
                  <a:pt x="167" y="247"/>
                </a:cubicBezTo>
                <a:cubicBezTo>
                  <a:pt x="167" y="247"/>
                  <a:pt x="167" y="248"/>
                  <a:pt x="167" y="248"/>
                </a:cubicBezTo>
                <a:cubicBezTo>
                  <a:pt x="167" y="248"/>
                  <a:pt x="168" y="248"/>
                  <a:pt x="168" y="248"/>
                </a:cubicBezTo>
                <a:cubicBezTo>
                  <a:pt x="168" y="248"/>
                  <a:pt x="167" y="248"/>
                  <a:pt x="167" y="248"/>
                </a:cubicBezTo>
                <a:cubicBezTo>
                  <a:pt x="167" y="248"/>
                  <a:pt x="167" y="249"/>
                  <a:pt x="167" y="249"/>
                </a:cubicBezTo>
                <a:cubicBezTo>
                  <a:pt x="167" y="249"/>
                  <a:pt x="168" y="249"/>
                  <a:pt x="168" y="249"/>
                </a:cubicBezTo>
                <a:cubicBezTo>
                  <a:pt x="168" y="249"/>
                  <a:pt x="168" y="249"/>
                  <a:pt x="168" y="249"/>
                </a:cubicBezTo>
                <a:cubicBezTo>
                  <a:pt x="168" y="249"/>
                  <a:pt x="168" y="249"/>
                  <a:pt x="168" y="249"/>
                </a:cubicBezTo>
                <a:cubicBezTo>
                  <a:pt x="168" y="249"/>
                  <a:pt x="169" y="249"/>
                  <a:pt x="169" y="249"/>
                </a:cubicBezTo>
                <a:cubicBezTo>
                  <a:pt x="169" y="248"/>
                  <a:pt x="169" y="248"/>
                  <a:pt x="170" y="248"/>
                </a:cubicBezTo>
                <a:cubicBezTo>
                  <a:pt x="170" y="248"/>
                  <a:pt x="170" y="248"/>
                  <a:pt x="170" y="248"/>
                </a:cubicBezTo>
                <a:cubicBezTo>
                  <a:pt x="170" y="248"/>
                  <a:pt x="170" y="248"/>
                  <a:pt x="170" y="248"/>
                </a:cubicBezTo>
                <a:cubicBezTo>
                  <a:pt x="170" y="248"/>
                  <a:pt x="170" y="249"/>
                  <a:pt x="170" y="249"/>
                </a:cubicBezTo>
                <a:cubicBezTo>
                  <a:pt x="170" y="249"/>
                  <a:pt x="171" y="249"/>
                  <a:pt x="171" y="248"/>
                </a:cubicBezTo>
                <a:cubicBezTo>
                  <a:pt x="171" y="248"/>
                  <a:pt x="171" y="248"/>
                  <a:pt x="171" y="247"/>
                </a:cubicBezTo>
                <a:cubicBezTo>
                  <a:pt x="171" y="247"/>
                  <a:pt x="170" y="247"/>
                  <a:pt x="171" y="247"/>
                </a:cubicBezTo>
                <a:cubicBezTo>
                  <a:pt x="171" y="247"/>
                  <a:pt x="171" y="247"/>
                  <a:pt x="171" y="247"/>
                </a:cubicBezTo>
                <a:cubicBezTo>
                  <a:pt x="171" y="247"/>
                  <a:pt x="171" y="247"/>
                  <a:pt x="171" y="247"/>
                </a:cubicBezTo>
                <a:cubicBezTo>
                  <a:pt x="172" y="247"/>
                  <a:pt x="172" y="247"/>
                  <a:pt x="172" y="247"/>
                </a:cubicBezTo>
                <a:cubicBezTo>
                  <a:pt x="172" y="246"/>
                  <a:pt x="172" y="246"/>
                  <a:pt x="172" y="246"/>
                </a:cubicBezTo>
                <a:cubicBezTo>
                  <a:pt x="172" y="246"/>
                  <a:pt x="173" y="245"/>
                  <a:pt x="173" y="244"/>
                </a:cubicBezTo>
                <a:cubicBezTo>
                  <a:pt x="173" y="244"/>
                  <a:pt x="173" y="244"/>
                  <a:pt x="173" y="243"/>
                </a:cubicBezTo>
                <a:cubicBezTo>
                  <a:pt x="173" y="243"/>
                  <a:pt x="173" y="243"/>
                  <a:pt x="174" y="242"/>
                </a:cubicBezTo>
                <a:cubicBezTo>
                  <a:pt x="174" y="242"/>
                  <a:pt x="174" y="242"/>
                  <a:pt x="174" y="242"/>
                </a:cubicBezTo>
                <a:cubicBezTo>
                  <a:pt x="175" y="242"/>
                  <a:pt x="175" y="242"/>
                  <a:pt x="175" y="242"/>
                </a:cubicBezTo>
                <a:cubicBezTo>
                  <a:pt x="175" y="243"/>
                  <a:pt x="176" y="243"/>
                  <a:pt x="176" y="243"/>
                </a:cubicBezTo>
                <a:cubicBezTo>
                  <a:pt x="176" y="244"/>
                  <a:pt x="176" y="244"/>
                  <a:pt x="176" y="243"/>
                </a:cubicBezTo>
                <a:cubicBezTo>
                  <a:pt x="175" y="243"/>
                  <a:pt x="175" y="243"/>
                  <a:pt x="175" y="243"/>
                </a:cubicBezTo>
                <a:cubicBezTo>
                  <a:pt x="175" y="243"/>
                  <a:pt x="175" y="243"/>
                  <a:pt x="175" y="243"/>
                </a:cubicBezTo>
                <a:cubicBezTo>
                  <a:pt x="175" y="243"/>
                  <a:pt x="175" y="244"/>
                  <a:pt x="174" y="244"/>
                </a:cubicBezTo>
                <a:cubicBezTo>
                  <a:pt x="174" y="244"/>
                  <a:pt x="174" y="245"/>
                  <a:pt x="174" y="245"/>
                </a:cubicBezTo>
                <a:cubicBezTo>
                  <a:pt x="175" y="246"/>
                  <a:pt x="177" y="245"/>
                  <a:pt x="178" y="244"/>
                </a:cubicBezTo>
                <a:cubicBezTo>
                  <a:pt x="178" y="244"/>
                  <a:pt x="178" y="244"/>
                  <a:pt x="179" y="244"/>
                </a:cubicBezTo>
                <a:cubicBezTo>
                  <a:pt x="179" y="244"/>
                  <a:pt x="179" y="244"/>
                  <a:pt x="179" y="244"/>
                </a:cubicBezTo>
                <a:cubicBezTo>
                  <a:pt x="179" y="244"/>
                  <a:pt x="180" y="244"/>
                  <a:pt x="180" y="244"/>
                </a:cubicBezTo>
                <a:cubicBezTo>
                  <a:pt x="180" y="244"/>
                  <a:pt x="179" y="244"/>
                  <a:pt x="179" y="244"/>
                </a:cubicBezTo>
                <a:cubicBezTo>
                  <a:pt x="179" y="243"/>
                  <a:pt x="179" y="243"/>
                  <a:pt x="179" y="243"/>
                </a:cubicBezTo>
                <a:cubicBezTo>
                  <a:pt x="179" y="243"/>
                  <a:pt x="179" y="243"/>
                  <a:pt x="179" y="243"/>
                </a:cubicBezTo>
                <a:cubicBezTo>
                  <a:pt x="179" y="243"/>
                  <a:pt x="180" y="243"/>
                  <a:pt x="180" y="243"/>
                </a:cubicBezTo>
                <a:cubicBezTo>
                  <a:pt x="180" y="243"/>
                  <a:pt x="180" y="243"/>
                  <a:pt x="180" y="244"/>
                </a:cubicBezTo>
                <a:cubicBezTo>
                  <a:pt x="180" y="244"/>
                  <a:pt x="180" y="244"/>
                  <a:pt x="181" y="244"/>
                </a:cubicBezTo>
                <a:cubicBezTo>
                  <a:pt x="181" y="244"/>
                  <a:pt x="181" y="244"/>
                  <a:pt x="181" y="244"/>
                </a:cubicBezTo>
                <a:cubicBezTo>
                  <a:pt x="181" y="244"/>
                  <a:pt x="181" y="243"/>
                  <a:pt x="181" y="243"/>
                </a:cubicBezTo>
                <a:cubicBezTo>
                  <a:pt x="181" y="243"/>
                  <a:pt x="181" y="242"/>
                  <a:pt x="182" y="242"/>
                </a:cubicBezTo>
                <a:cubicBezTo>
                  <a:pt x="182" y="242"/>
                  <a:pt x="182" y="242"/>
                  <a:pt x="182" y="242"/>
                </a:cubicBezTo>
                <a:cubicBezTo>
                  <a:pt x="182" y="242"/>
                  <a:pt x="182" y="242"/>
                  <a:pt x="182" y="242"/>
                </a:cubicBezTo>
                <a:cubicBezTo>
                  <a:pt x="182" y="242"/>
                  <a:pt x="183" y="242"/>
                  <a:pt x="183" y="242"/>
                </a:cubicBezTo>
                <a:cubicBezTo>
                  <a:pt x="183" y="242"/>
                  <a:pt x="183" y="242"/>
                  <a:pt x="183" y="242"/>
                </a:cubicBezTo>
                <a:cubicBezTo>
                  <a:pt x="184" y="241"/>
                  <a:pt x="184" y="241"/>
                  <a:pt x="185" y="240"/>
                </a:cubicBezTo>
                <a:cubicBezTo>
                  <a:pt x="185" y="240"/>
                  <a:pt x="186" y="240"/>
                  <a:pt x="186" y="240"/>
                </a:cubicBezTo>
                <a:cubicBezTo>
                  <a:pt x="186" y="240"/>
                  <a:pt x="186" y="240"/>
                  <a:pt x="187" y="240"/>
                </a:cubicBezTo>
                <a:cubicBezTo>
                  <a:pt x="187" y="240"/>
                  <a:pt x="187" y="240"/>
                  <a:pt x="187" y="240"/>
                </a:cubicBezTo>
                <a:cubicBezTo>
                  <a:pt x="187" y="240"/>
                  <a:pt x="187" y="240"/>
                  <a:pt x="187" y="240"/>
                </a:cubicBezTo>
                <a:cubicBezTo>
                  <a:pt x="186" y="241"/>
                  <a:pt x="186" y="241"/>
                  <a:pt x="186" y="242"/>
                </a:cubicBezTo>
                <a:cubicBezTo>
                  <a:pt x="187" y="242"/>
                  <a:pt x="187" y="242"/>
                  <a:pt x="187" y="242"/>
                </a:cubicBezTo>
                <a:cubicBezTo>
                  <a:pt x="187" y="242"/>
                  <a:pt x="186" y="243"/>
                  <a:pt x="186" y="243"/>
                </a:cubicBezTo>
                <a:cubicBezTo>
                  <a:pt x="186" y="243"/>
                  <a:pt x="186" y="243"/>
                  <a:pt x="186" y="243"/>
                </a:cubicBezTo>
                <a:cubicBezTo>
                  <a:pt x="187" y="243"/>
                  <a:pt x="187" y="242"/>
                  <a:pt x="187" y="242"/>
                </a:cubicBezTo>
                <a:cubicBezTo>
                  <a:pt x="187" y="241"/>
                  <a:pt x="187" y="240"/>
                  <a:pt x="187" y="240"/>
                </a:cubicBezTo>
                <a:cubicBezTo>
                  <a:pt x="188" y="240"/>
                  <a:pt x="188" y="240"/>
                  <a:pt x="188" y="240"/>
                </a:cubicBezTo>
                <a:cubicBezTo>
                  <a:pt x="188" y="240"/>
                  <a:pt x="188" y="240"/>
                  <a:pt x="189" y="240"/>
                </a:cubicBezTo>
                <a:cubicBezTo>
                  <a:pt x="189" y="239"/>
                  <a:pt x="190" y="239"/>
                  <a:pt x="191" y="239"/>
                </a:cubicBezTo>
                <a:cubicBezTo>
                  <a:pt x="191" y="239"/>
                  <a:pt x="191" y="239"/>
                  <a:pt x="191" y="238"/>
                </a:cubicBezTo>
                <a:cubicBezTo>
                  <a:pt x="191" y="238"/>
                  <a:pt x="192" y="238"/>
                  <a:pt x="192" y="238"/>
                </a:cubicBezTo>
                <a:cubicBezTo>
                  <a:pt x="192" y="238"/>
                  <a:pt x="192" y="238"/>
                  <a:pt x="193" y="238"/>
                </a:cubicBezTo>
                <a:cubicBezTo>
                  <a:pt x="193" y="238"/>
                  <a:pt x="193" y="237"/>
                  <a:pt x="193" y="236"/>
                </a:cubicBezTo>
                <a:cubicBezTo>
                  <a:pt x="193" y="236"/>
                  <a:pt x="193" y="236"/>
                  <a:pt x="194" y="236"/>
                </a:cubicBezTo>
                <a:cubicBezTo>
                  <a:pt x="194" y="235"/>
                  <a:pt x="194" y="235"/>
                  <a:pt x="194" y="236"/>
                </a:cubicBezTo>
                <a:cubicBezTo>
                  <a:pt x="194" y="236"/>
                  <a:pt x="194" y="237"/>
                  <a:pt x="194" y="237"/>
                </a:cubicBezTo>
                <a:cubicBezTo>
                  <a:pt x="194" y="238"/>
                  <a:pt x="194" y="238"/>
                  <a:pt x="194" y="238"/>
                </a:cubicBezTo>
                <a:cubicBezTo>
                  <a:pt x="194" y="238"/>
                  <a:pt x="194" y="238"/>
                  <a:pt x="194" y="238"/>
                </a:cubicBezTo>
                <a:cubicBezTo>
                  <a:pt x="194" y="237"/>
                  <a:pt x="194" y="237"/>
                  <a:pt x="194" y="237"/>
                </a:cubicBezTo>
                <a:cubicBezTo>
                  <a:pt x="195" y="237"/>
                  <a:pt x="195" y="236"/>
                  <a:pt x="195" y="236"/>
                </a:cubicBezTo>
                <a:cubicBezTo>
                  <a:pt x="196" y="235"/>
                  <a:pt x="196" y="235"/>
                  <a:pt x="196" y="235"/>
                </a:cubicBezTo>
                <a:cubicBezTo>
                  <a:pt x="196" y="234"/>
                  <a:pt x="196" y="234"/>
                  <a:pt x="196" y="234"/>
                </a:cubicBezTo>
                <a:cubicBezTo>
                  <a:pt x="196" y="234"/>
                  <a:pt x="196" y="234"/>
                  <a:pt x="195" y="234"/>
                </a:cubicBezTo>
                <a:cubicBezTo>
                  <a:pt x="195" y="234"/>
                  <a:pt x="195" y="234"/>
                  <a:pt x="195" y="234"/>
                </a:cubicBezTo>
                <a:cubicBezTo>
                  <a:pt x="195" y="234"/>
                  <a:pt x="194" y="234"/>
                  <a:pt x="194" y="234"/>
                </a:cubicBezTo>
                <a:cubicBezTo>
                  <a:pt x="194" y="234"/>
                  <a:pt x="194" y="234"/>
                  <a:pt x="194" y="234"/>
                </a:cubicBezTo>
                <a:cubicBezTo>
                  <a:pt x="194" y="235"/>
                  <a:pt x="193" y="235"/>
                  <a:pt x="193" y="235"/>
                </a:cubicBezTo>
                <a:cubicBezTo>
                  <a:pt x="193" y="234"/>
                  <a:pt x="193" y="234"/>
                  <a:pt x="193" y="234"/>
                </a:cubicBezTo>
                <a:cubicBezTo>
                  <a:pt x="194" y="234"/>
                  <a:pt x="194" y="233"/>
                  <a:pt x="195" y="233"/>
                </a:cubicBezTo>
                <a:cubicBezTo>
                  <a:pt x="195" y="233"/>
                  <a:pt x="195" y="232"/>
                  <a:pt x="195" y="232"/>
                </a:cubicBezTo>
                <a:cubicBezTo>
                  <a:pt x="196" y="232"/>
                  <a:pt x="196" y="232"/>
                  <a:pt x="196" y="232"/>
                </a:cubicBezTo>
                <a:cubicBezTo>
                  <a:pt x="197" y="232"/>
                  <a:pt x="197" y="232"/>
                  <a:pt x="197" y="232"/>
                </a:cubicBezTo>
                <a:cubicBezTo>
                  <a:pt x="197" y="231"/>
                  <a:pt x="198" y="230"/>
                  <a:pt x="199" y="230"/>
                </a:cubicBezTo>
                <a:cubicBezTo>
                  <a:pt x="199" y="230"/>
                  <a:pt x="200" y="231"/>
                  <a:pt x="201" y="230"/>
                </a:cubicBezTo>
                <a:cubicBezTo>
                  <a:pt x="201" y="230"/>
                  <a:pt x="201" y="230"/>
                  <a:pt x="201" y="230"/>
                </a:cubicBezTo>
                <a:cubicBezTo>
                  <a:pt x="201" y="230"/>
                  <a:pt x="200" y="230"/>
                  <a:pt x="200" y="230"/>
                </a:cubicBezTo>
                <a:cubicBezTo>
                  <a:pt x="200" y="229"/>
                  <a:pt x="201" y="229"/>
                  <a:pt x="201" y="228"/>
                </a:cubicBezTo>
                <a:cubicBezTo>
                  <a:pt x="201" y="228"/>
                  <a:pt x="201" y="228"/>
                  <a:pt x="201" y="228"/>
                </a:cubicBezTo>
                <a:cubicBezTo>
                  <a:pt x="201" y="228"/>
                  <a:pt x="201" y="228"/>
                  <a:pt x="201" y="227"/>
                </a:cubicBezTo>
                <a:cubicBezTo>
                  <a:pt x="202" y="227"/>
                  <a:pt x="202" y="227"/>
                  <a:pt x="202" y="228"/>
                </a:cubicBezTo>
                <a:cubicBezTo>
                  <a:pt x="202" y="228"/>
                  <a:pt x="202" y="228"/>
                  <a:pt x="202" y="228"/>
                </a:cubicBezTo>
                <a:cubicBezTo>
                  <a:pt x="203" y="228"/>
                  <a:pt x="203" y="228"/>
                  <a:pt x="203" y="228"/>
                </a:cubicBezTo>
                <a:cubicBezTo>
                  <a:pt x="204" y="227"/>
                  <a:pt x="204" y="227"/>
                  <a:pt x="205" y="226"/>
                </a:cubicBezTo>
                <a:cubicBezTo>
                  <a:pt x="205" y="227"/>
                  <a:pt x="205" y="227"/>
                  <a:pt x="205" y="227"/>
                </a:cubicBezTo>
                <a:cubicBezTo>
                  <a:pt x="205" y="227"/>
                  <a:pt x="206" y="227"/>
                  <a:pt x="206" y="226"/>
                </a:cubicBezTo>
                <a:cubicBezTo>
                  <a:pt x="206" y="226"/>
                  <a:pt x="206" y="226"/>
                  <a:pt x="206" y="226"/>
                </a:cubicBezTo>
                <a:cubicBezTo>
                  <a:pt x="206" y="225"/>
                  <a:pt x="206" y="225"/>
                  <a:pt x="206" y="225"/>
                </a:cubicBezTo>
                <a:cubicBezTo>
                  <a:pt x="206" y="226"/>
                  <a:pt x="206" y="226"/>
                  <a:pt x="207" y="226"/>
                </a:cubicBezTo>
                <a:cubicBezTo>
                  <a:pt x="207" y="226"/>
                  <a:pt x="207" y="226"/>
                  <a:pt x="207" y="226"/>
                </a:cubicBezTo>
                <a:cubicBezTo>
                  <a:pt x="207" y="225"/>
                  <a:pt x="207" y="225"/>
                  <a:pt x="208" y="225"/>
                </a:cubicBezTo>
                <a:cubicBezTo>
                  <a:pt x="208" y="224"/>
                  <a:pt x="208" y="224"/>
                  <a:pt x="208" y="224"/>
                </a:cubicBezTo>
                <a:cubicBezTo>
                  <a:pt x="208" y="224"/>
                  <a:pt x="209" y="224"/>
                  <a:pt x="209" y="224"/>
                </a:cubicBezTo>
                <a:cubicBezTo>
                  <a:pt x="209" y="223"/>
                  <a:pt x="209" y="223"/>
                  <a:pt x="209" y="223"/>
                </a:cubicBezTo>
                <a:cubicBezTo>
                  <a:pt x="209" y="223"/>
                  <a:pt x="209" y="223"/>
                  <a:pt x="208" y="223"/>
                </a:cubicBezTo>
                <a:cubicBezTo>
                  <a:pt x="208" y="223"/>
                  <a:pt x="208" y="223"/>
                  <a:pt x="209" y="223"/>
                </a:cubicBezTo>
                <a:cubicBezTo>
                  <a:pt x="209" y="222"/>
                  <a:pt x="209" y="222"/>
                  <a:pt x="209" y="222"/>
                </a:cubicBezTo>
                <a:cubicBezTo>
                  <a:pt x="209" y="222"/>
                  <a:pt x="209" y="222"/>
                  <a:pt x="208" y="222"/>
                </a:cubicBezTo>
                <a:cubicBezTo>
                  <a:pt x="208" y="222"/>
                  <a:pt x="208" y="222"/>
                  <a:pt x="208" y="222"/>
                </a:cubicBezTo>
                <a:cubicBezTo>
                  <a:pt x="208" y="222"/>
                  <a:pt x="208" y="222"/>
                  <a:pt x="207" y="222"/>
                </a:cubicBezTo>
                <a:cubicBezTo>
                  <a:pt x="207" y="222"/>
                  <a:pt x="207" y="222"/>
                  <a:pt x="208" y="221"/>
                </a:cubicBezTo>
                <a:cubicBezTo>
                  <a:pt x="208" y="221"/>
                  <a:pt x="208" y="221"/>
                  <a:pt x="209" y="221"/>
                </a:cubicBezTo>
                <a:cubicBezTo>
                  <a:pt x="209" y="221"/>
                  <a:pt x="209" y="220"/>
                  <a:pt x="209" y="220"/>
                </a:cubicBezTo>
                <a:cubicBezTo>
                  <a:pt x="210" y="220"/>
                  <a:pt x="210" y="220"/>
                  <a:pt x="210" y="220"/>
                </a:cubicBezTo>
                <a:cubicBezTo>
                  <a:pt x="210" y="220"/>
                  <a:pt x="210" y="220"/>
                  <a:pt x="210" y="220"/>
                </a:cubicBezTo>
                <a:cubicBezTo>
                  <a:pt x="210" y="220"/>
                  <a:pt x="210" y="220"/>
                  <a:pt x="210" y="220"/>
                </a:cubicBezTo>
                <a:cubicBezTo>
                  <a:pt x="211" y="220"/>
                  <a:pt x="211" y="220"/>
                  <a:pt x="211" y="220"/>
                </a:cubicBezTo>
                <a:cubicBezTo>
                  <a:pt x="211" y="219"/>
                  <a:pt x="211" y="219"/>
                  <a:pt x="212" y="219"/>
                </a:cubicBezTo>
                <a:cubicBezTo>
                  <a:pt x="212" y="219"/>
                  <a:pt x="212" y="219"/>
                  <a:pt x="212" y="219"/>
                </a:cubicBezTo>
                <a:cubicBezTo>
                  <a:pt x="213" y="219"/>
                  <a:pt x="213" y="218"/>
                  <a:pt x="213" y="218"/>
                </a:cubicBezTo>
                <a:cubicBezTo>
                  <a:pt x="213" y="218"/>
                  <a:pt x="213" y="218"/>
                  <a:pt x="213" y="218"/>
                </a:cubicBezTo>
                <a:cubicBezTo>
                  <a:pt x="214" y="218"/>
                  <a:pt x="214" y="217"/>
                  <a:pt x="214" y="217"/>
                </a:cubicBezTo>
                <a:cubicBezTo>
                  <a:pt x="213" y="217"/>
                  <a:pt x="213" y="217"/>
                  <a:pt x="213" y="217"/>
                </a:cubicBezTo>
                <a:cubicBezTo>
                  <a:pt x="213" y="217"/>
                  <a:pt x="213" y="217"/>
                  <a:pt x="213" y="217"/>
                </a:cubicBezTo>
                <a:cubicBezTo>
                  <a:pt x="213" y="217"/>
                  <a:pt x="213" y="216"/>
                  <a:pt x="213" y="216"/>
                </a:cubicBezTo>
                <a:cubicBezTo>
                  <a:pt x="214" y="216"/>
                  <a:pt x="214" y="216"/>
                  <a:pt x="214" y="216"/>
                </a:cubicBezTo>
                <a:cubicBezTo>
                  <a:pt x="214" y="216"/>
                  <a:pt x="214" y="216"/>
                  <a:pt x="214" y="216"/>
                </a:cubicBezTo>
                <a:cubicBezTo>
                  <a:pt x="214" y="216"/>
                  <a:pt x="215" y="217"/>
                  <a:pt x="215" y="217"/>
                </a:cubicBezTo>
                <a:cubicBezTo>
                  <a:pt x="215" y="217"/>
                  <a:pt x="215" y="217"/>
                  <a:pt x="215" y="217"/>
                </a:cubicBezTo>
                <a:cubicBezTo>
                  <a:pt x="215" y="217"/>
                  <a:pt x="215" y="217"/>
                  <a:pt x="215" y="217"/>
                </a:cubicBezTo>
                <a:cubicBezTo>
                  <a:pt x="216" y="216"/>
                  <a:pt x="216" y="216"/>
                  <a:pt x="216" y="215"/>
                </a:cubicBezTo>
                <a:cubicBezTo>
                  <a:pt x="216" y="215"/>
                  <a:pt x="216" y="215"/>
                  <a:pt x="217" y="215"/>
                </a:cubicBezTo>
                <a:cubicBezTo>
                  <a:pt x="217" y="215"/>
                  <a:pt x="217" y="215"/>
                  <a:pt x="217" y="214"/>
                </a:cubicBezTo>
                <a:cubicBezTo>
                  <a:pt x="217" y="214"/>
                  <a:pt x="217" y="214"/>
                  <a:pt x="217" y="214"/>
                </a:cubicBezTo>
                <a:cubicBezTo>
                  <a:pt x="217" y="214"/>
                  <a:pt x="217" y="214"/>
                  <a:pt x="217" y="214"/>
                </a:cubicBezTo>
                <a:cubicBezTo>
                  <a:pt x="217" y="214"/>
                  <a:pt x="217" y="213"/>
                  <a:pt x="218" y="213"/>
                </a:cubicBezTo>
                <a:cubicBezTo>
                  <a:pt x="217" y="213"/>
                  <a:pt x="217" y="213"/>
                  <a:pt x="217" y="213"/>
                </a:cubicBezTo>
                <a:cubicBezTo>
                  <a:pt x="217" y="213"/>
                  <a:pt x="217" y="213"/>
                  <a:pt x="217" y="213"/>
                </a:cubicBezTo>
                <a:cubicBezTo>
                  <a:pt x="217" y="212"/>
                  <a:pt x="217" y="212"/>
                  <a:pt x="217" y="211"/>
                </a:cubicBezTo>
                <a:cubicBezTo>
                  <a:pt x="217" y="211"/>
                  <a:pt x="217" y="211"/>
                  <a:pt x="217" y="211"/>
                </a:cubicBezTo>
                <a:cubicBezTo>
                  <a:pt x="217" y="211"/>
                  <a:pt x="217" y="211"/>
                  <a:pt x="217" y="211"/>
                </a:cubicBezTo>
                <a:cubicBezTo>
                  <a:pt x="218" y="211"/>
                  <a:pt x="218" y="211"/>
                  <a:pt x="218" y="211"/>
                </a:cubicBezTo>
                <a:cubicBezTo>
                  <a:pt x="218" y="211"/>
                  <a:pt x="218" y="212"/>
                  <a:pt x="218" y="212"/>
                </a:cubicBezTo>
                <a:cubicBezTo>
                  <a:pt x="218" y="212"/>
                  <a:pt x="218" y="212"/>
                  <a:pt x="218" y="212"/>
                </a:cubicBezTo>
                <a:cubicBezTo>
                  <a:pt x="218" y="212"/>
                  <a:pt x="218" y="213"/>
                  <a:pt x="218" y="213"/>
                </a:cubicBezTo>
                <a:cubicBezTo>
                  <a:pt x="218" y="213"/>
                  <a:pt x="218" y="213"/>
                  <a:pt x="218" y="213"/>
                </a:cubicBezTo>
                <a:cubicBezTo>
                  <a:pt x="219" y="213"/>
                  <a:pt x="219" y="213"/>
                  <a:pt x="219" y="213"/>
                </a:cubicBezTo>
                <a:cubicBezTo>
                  <a:pt x="219" y="213"/>
                  <a:pt x="219" y="213"/>
                  <a:pt x="219" y="213"/>
                </a:cubicBezTo>
                <a:cubicBezTo>
                  <a:pt x="219" y="213"/>
                  <a:pt x="220" y="212"/>
                  <a:pt x="220" y="212"/>
                </a:cubicBezTo>
                <a:cubicBezTo>
                  <a:pt x="220" y="212"/>
                  <a:pt x="220" y="213"/>
                  <a:pt x="220" y="213"/>
                </a:cubicBezTo>
                <a:cubicBezTo>
                  <a:pt x="220" y="213"/>
                  <a:pt x="220" y="213"/>
                  <a:pt x="221" y="212"/>
                </a:cubicBezTo>
                <a:cubicBezTo>
                  <a:pt x="221" y="212"/>
                  <a:pt x="221" y="212"/>
                  <a:pt x="221" y="212"/>
                </a:cubicBezTo>
                <a:cubicBezTo>
                  <a:pt x="222" y="212"/>
                  <a:pt x="222" y="212"/>
                  <a:pt x="222" y="212"/>
                </a:cubicBezTo>
                <a:cubicBezTo>
                  <a:pt x="222" y="212"/>
                  <a:pt x="222" y="212"/>
                  <a:pt x="222" y="212"/>
                </a:cubicBezTo>
                <a:cubicBezTo>
                  <a:pt x="223" y="211"/>
                  <a:pt x="223" y="211"/>
                  <a:pt x="223" y="211"/>
                </a:cubicBezTo>
                <a:cubicBezTo>
                  <a:pt x="223" y="211"/>
                  <a:pt x="223" y="211"/>
                  <a:pt x="223" y="211"/>
                </a:cubicBezTo>
                <a:cubicBezTo>
                  <a:pt x="223" y="211"/>
                  <a:pt x="223" y="211"/>
                  <a:pt x="223" y="210"/>
                </a:cubicBezTo>
                <a:cubicBezTo>
                  <a:pt x="223" y="210"/>
                  <a:pt x="223" y="210"/>
                  <a:pt x="223" y="210"/>
                </a:cubicBezTo>
                <a:cubicBezTo>
                  <a:pt x="223" y="210"/>
                  <a:pt x="223" y="210"/>
                  <a:pt x="223" y="209"/>
                </a:cubicBezTo>
                <a:cubicBezTo>
                  <a:pt x="223" y="209"/>
                  <a:pt x="222" y="210"/>
                  <a:pt x="222" y="210"/>
                </a:cubicBezTo>
                <a:cubicBezTo>
                  <a:pt x="222" y="210"/>
                  <a:pt x="222" y="209"/>
                  <a:pt x="222" y="209"/>
                </a:cubicBezTo>
                <a:cubicBezTo>
                  <a:pt x="223" y="209"/>
                  <a:pt x="223" y="209"/>
                  <a:pt x="223" y="209"/>
                </a:cubicBezTo>
                <a:cubicBezTo>
                  <a:pt x="224" y="209"/>
                  <a:pt x="224" y="209"/>
                  <a:pt x="224" y="209"/>
                </a:cubicBezTo>
                <a:cubicBezTo>
                  <a:pt x="224" y="208"/>
                  <a:pt x="224" y="208"/>
                  <a:pt x="224" y="208"/>
                </a:cubicBezTo>
                <a:cubicBezTo>
                  <a:pt x="224" y="208"/>
                  <a:pt x="224" y="208"/>
                  <a:pt x="224" y="208"/>
                </a:cubicBezTo>
                <a:cubicBezTo>
                  <a:pt x="224" y="208"/>
                  <a:pt x="224" y="207"/>
                  <a:pt x="224" y="207"/>
                </a:cubicBezTo>
                <a:cubicBezTo>
                  <a:pt x="224" y="207"/>
                  <a:pt x="224" y="207"/>
                  <a:pt x="225" y="206"/>
                </a:cubicBezTo>
                <a:cubicBezTo>
                  <a:pt x="225" y="206"/>
                  <a:pt x="225" y="206"/>
                  <a:pt x="225" y="206"/>
                </a:cubicBezTo>
                <a:cubicBezTo>
                  <a:pt x="225" y="205"/>
                  <a:pt x="226" y="205"/>
                  <a:pt x="226" y="205"/>
                </a:cubicBezTo>
                <a:cubicBezTo>
                  <a:pt x="227" y="205"/>
                  <a:pt x="227" y="205"/>
                  <a:pt x="228" y="204"/>
                </a:cubicBezTo>
                <a:cubicBezTo>
                  <a:pt x="228" y="204"/>
                  <a:pt x="228" y="203"/>
                  <a:pt x="229" y="203"/>
                </a:cubicBezTo>
                <a:cubicBezTo>
                  <a:pt x="229" y="202"/>
                  <a:pt x="229" y="201"/>
                  <a:pt x="228" y="201"/>
                </a:cubicBezTo>
                <a:cubicBezTo>
                  <a:pt x="228" y="201"/>
                  <a:pt x="228" y="201"/>
                  <a:pt x="228" y="201"/>
                </a:cubicBezTo>
                <a:cubicBezTo>
                  <a:pt x="228" y="201"/>
                  <a:pt x="228" y="200"/>
                  <a:pt x="228" y="200"/>
                </a:cubicBezTo>
                <a:cubicBezTo>
                  <a:pt x="227" y="200"/>
                  <a:pt x="227" y="200"/>
                  <a:pt x="227" y="200"/>
                </a:cubicBezTo>
                <a:cubicBezTo>
                  <a:pt x="227" y="200"/>
                  <a:pt x="227" y="200"/>
                  <a:pt x="227" y="200"/>
                </a:cubicBezTo>
                <a:cubicBezTo>
                  <a:pt x="226" y="200"/>
                  <a:pt x="226" y="200"/>
                  <a:pt x="226" y="200"/>
                </a:cubicBezTo>
                <a:cubicBezTo>
                  <a:pt x="226" y="199"/>
                  <a:pt x="226" y="199"/>
                  <a:pt x="226" y="199"/>
                </a:cubicBezTo>
                <a:cubicBezTo>
                  <a:pt x="225" y="199"/>
                  <a:pt x="225" y="199"/>
                  <a:pt x="225" y="199"/>
                </a:cubicBezTo>
                <a:cubicBezTo>
                  <a:pt x="225" y="199"/>
                  <a:pt x="225" y="200"/>
                  <a:pt x="225" y="200"/>
                </a:cubicBezTo>
                <a:cubicBezTo>
                  <a:pt x="225" y="200"/>
                  <a:pt x="224" y="199"/>
                  <a:pt x="224" y="199"/>
                </a:cubicBezTo>
                <a:cubicBezTo>
                  <a:pt x="224" y="199"/>
                  <a:pt x="224" y="200"/>
                  <a:pt x="223" y="200"/>
                </a:cubicBezTo>
                <a:cubicBezTo>
                  <a:pt x="223" y="200"/>
                  <a:pt x="223" y="200"/>
                  <a:pt x="223" y="200"/>
                </a:cubicBezTo>
                <a:cubicBezTo>
                  <a:pt x="223" y="200"/>
                  <a:pt x="223" y="200"/>
                  <a:pt x="223" y="200"/>
                </a:cubicBezTo>
                <a:cubicBezTo>
                  <a:pt x="223" y="199"/>
                  <a:pt x="223" y="199"/>
                  <a:pt x="223" y="199"/>
                </a:cubicBezTo>
                <a:cubicBezTo>
                  <a:pt x="223" y="199"/>
                  <a:pt x="223" y="199"/>
                  <a:pt x="223" y="199"/>
                </a:cubicBezTo>
                <a:cubicBezTo>
                  <a:pt x="223" y="199"/>
                  <a:pt x="223" y="199"/>
                  <a:pt x="223" y="199"/>
                </a:cubicBezTo>
                <a:cubicBezTo>
                  <a:pt x="223" y="199"/>
                  <a:pt x="223" y="199"/>
                  <a:pt x="223" y="199"/>
                </a:cubicBezTo>
                <a:cubicBezTo>
                  <a:pt x="223" y="199"/>
                  <a:pt x="223" y="199"/>
                  <a:pt x="223" y="198"/>
                </a:cubicBezTo>
                <a:cubicBezTo>
                  <a:pt x="223" y="198"/>
                  <a:pt x="223" y="198"/>
                  <a:pt x="223" y="198"/>
                </a:cubicBezTo>
                <a:cubicBezTo>
                  <a:pt x="223" y="197"/>
                  <a:pt x="223" y="197"/>
                  <a:pt x="223" y="197"/>
                </a:cubicBezTo>
                <a:cubicBezTo>
                  <a:pt x="224" y="196"/>
                  <a:pt x="224" y="196"/>
                  <a:pt x="224" y="196"/>
                </a:cubicBezTo>
                <a:cubicBezTo>
                  <a:pt x="224" y="196"/>
                  <a:pt x="224" y="196"/>
                  <a:pt x="224" y="196"/>
                </a:cubicBezTo>
                <a:cubicBezTo>
                  <a:pt x="224" y="196"/>
                  <a:pt x="224" y="196"/>
                  <a:pt x="224" y="196"/>
                </a:cubicBezTo>
                <a:cubicBezTo>
                  <a:pt x="224" y="196"/>
                  <a:pt x="224" y="196"/>
                  <a:pt x="224" y="195"/>
                </a:cubicBezTo>
                <a:cubicBezTo>
                  <a:pt x="224" y="195"/>
                  <a:pt x="224" y="195"/>
                  <a:pt x="225" y="195"/>
                </a:cubicBezTo>
                <a:cubicBezTo>
                  <a:pt x="225" y="195"/>
                  <a:pt x="225" y="195"/>
                  <a:pt x="226" y="195"/>
                </a:cubicBezTo>
                <a:cubicBezTo>
                  <a:pt x="226" y="195"/>
                  <a:pt x="226" y="194"/>
                  <a:pt x="226" y="194"/>
                </a:cubicBezTo>
                <a:cubicBezTo>
                  <a:pt x="226" y="194"/>
                  <a:pt x="226" y="194"/>
                  <a:pt x="226" y="194"/>
                </a:cubicBezTo>
                <a:cubicBezTo>
                  <a:pt x="226" y="194"/>
                  <a:pt x="226" y="194"/>
                  <a:pt x="226" y="194"/>
                </a:cubicBezTo>
                <a:cubicBezTo>
                  <a:pt x="226" y="194"/>
                  <a:pt x="226" y="194"/>
                  <a:pt x="226" y="193"/>
                </a:cubicBezTo>
                <a:cubicBezTo>
                  <a:pt x="226" y="193"/>
                  <a:pt x="226" y="193"/>
                  <a:pt x="226" y="193"/>
                </a:cubicBezTo>
                <a:cubicBezTo>
                  <a:pt x="226" y="193"/>
                  <a:pt x="227" y="193"/>
                  <a:pt x="227" y="193"/>
                </a:cubicBezTo>
                <a:cubicBezTo>
                  <a:pt x="227" y="193"/>
                  <a:pt x="227" y="193"/>
                  <a:pt x="227" y="193"/>
                </a:cubicBezTo>
                <a:cubicBezTo>
                  <a:pt x="227" y="193"/>
                  <a:pt x="227" y="193"/>
                  <a:pt x="227" y="192"/>
                </a:cubicBezTo>
                <a:cubicBezTo>
                  <a:pt x="227" y="192"/>
                  <a:pt x="227" y="192"/>
                  <a:pt x="227" y="192"/>
                </a:cubicBezTo>
                <a:cubicBezTo>
                  <a:pt x="226" y="192"/>
                  <a:pt x="226" y="192"/>
                  <a:pt x="226" y="192"/>
                </a:cubicBezTo>
                <a:cubicBezTo>
                  <a:pt x="226" y="192"/>
                  <a:pt x="226" y="192"/>
                  <a:pt x="226" y="192"/>
                </a:cubicBezTo>
                <a:cubicBezTo>
                  <a:pt x="226" y="192"/>
                  <a:pt x="226" y="192"/>
                  <a:pt x="227" y="192"/>
                </a:cubicBezTo>
                <a:cubicBezTo>
                  <a:pt x="227" y="192"/>
                  <a:pt x="227" y="192"/>
                  <a:pt x="227" y="192"/>
                </a:cubicBezTo>
                <a:cubicBezTo>
                  <a:pt x="227" y="192"/>
                  <a:pt x="227" y="192"/>
                  <a:pt x="227" y="192"/>
                </a:cubicBezTo>
                <a:cubicBezTo>
                  <a:pt x="227" y="192"/>
                  <a:pt x="228" y="192"/>
                  <a:pt x="228" y="192"/>
                </a:cubicBezTo>
                <a:cubicBezTo>
                  <a:pt x="228" y="192"/>
                  <a:pt x="228" y="192"/>
                  <a:pt x="228" y="192"/>
                </a:cubicBezTo>
                <a:cubicBezTo>
                  <a:pt x="228" y="191"/>
                  <a:pt x="228" y="191"/>
                  <a:pt x="228" y="191"/>
                </a:cubicBezTo>
                <a:cubicBezTo>
                  <a:pt x="228" y="190"/>
                  <a:pt x="228" y="190"/>
                  <a:pt x="228" y="190"/>
                </a:cubicBezTo>
                <a:cubicBezTo>
                  <a:pt x="228" y="190"/>
                  <a:pt x="228" y="190"/>
                  <a:pt x="228" y="190"/>
                </a:cubicBezTo>
                <a:cubicBezTo>
                  <a:pt x="228" y="190"/>
                  <a:pt x="228" y="190"/>
                  <a:pt x="228" y="190"/>
                </a:cubicBezTo>
                <a:cubicBezTo>
                  <a:pt x="228" y="190"/>
                  <a:pt x="229" y="190"/>
                  <a:pt x="229" y="191"/>
                </a:cubicBezTo>
                <a:cubicBezTo>
                  <a:pt x="229" y="191"/>
                  <a:pt x="228" y="191"/>
                  <a:pt x="228" y="191"/>
                </a:cubicBezTo>
                <a:cubicBezTo>
                  <a:pt x="228" y="192"/>
                  <a:pt x="228" y="192"/>
                  <a:pt x="228" y="192"/>
                </a:cubicBezTo>
                <a:cubicBezTo>
                  <a:pt x="228" y="192"/>
                  <a:pt x="228" y="192"/>
                  <a:pt x="228" y="192"/>
                </a:cubicBezTo>
                <a:cubicBezTo>
                  <a:pt x="228" y="192"/>
                  <a:pt x="229" y="192"/>
                  <a:pt x="229" y="192"/>
                </a:cubicBezTo>
                <a:cubicBezTo>
                  <a:pt x="229" y="192"/>
                  <a:pt x="229" y="192"/>
                  <a:pt x="229" y="192"/>
                </a:cubicBezTo>
                <a:cubicBezTo>
                  <a:pt x="230" y="192"/>
                  <a:pt x="230" y="192"/>
                  <a:pt x="230" y="192"/>
                </a:cubicBezTo>
                <a:cubicBezTo>
                  <a:pt x="230" y="192"/>
                  <a:pt x="230" y="191"/>
                  <a:pt x="230" y="191"/>
                </a:cubicBezTo>
                <a:cubicBezTo>
                  <a:pt x="230" y="191"/>
                  <a:pt x="231" y="190"/>
                  <a:pt x="231" y="189"/>
                </a:cubicBezTo>
                <a:cubicBezTo>
                  <a:pt x="231" y="189"/>
                  <a:pt x="231" y="189"/>
                  <a:pt x="231" y="189"/>
                </a:cubicBezTo>
                <a:cubicBezTo>
                  <a:pt x="230" y="189"/>
                  <a:pt x="230" y="189"/>
                  <a:pt x="230" y="189"/>
                </a:cubicBezTo>
                <a:cubicBezTo>
                  <a:pt x="230" y="189"/>
                  <a:pt x="230" y="189"/>
                  <a:pt x="230" y="189"/>
                </a:cubicBezTo>
                <a:cubicBezTo>
                  <a:pt x="230" y="189"/>
                  <a:pt x="229" y="189"/>
                  <a:pt x="230" y="189"/>
                </a:cubicBezTo>
                <a:cubicBezTo>
                  <a:pt x="230" y="189"/>
                  <a:pt x="231" y="189"/>
                  <a:pt x="232" y="189"/>
                </a:cubicBezTo>
                <a:cubicBezTo>
                  <a:pt x="232" y="189"/>
                  <a:pt x="232" y="189"/>
                  <a:pt x="233" y="189"/>
                </a:cubicBezTo>
                <a:cubicBezTo>
                  <a:pt x="233" y="188"/>
                  <a:pt x="233" y="188"/>
                  <a:pt x="233" y="188"/>
                </a:cubicBezTo>
                <a:cubicBezTo>
                  <a:pt x="233" y="188"/>
                  <a:pt x="233" y="187"/>
                  <a:pt x="233" y="187"/>
                </a:cubicBezTo>
                <a:cubicBezTo>
                  <a:pt x="233" y="187"/>
                  <a:pt x="234" y="187"/>
                  <a:pt x="234" y="187"/>
                </a:cubicBezTo>
                <a:cubicBezTo>
                  <a:pt x="234" y="186"/>
                  <a:pt x="233" y="186"/>
                  <a:pt x="233" y="186"/>
                </a:cubicBezTo>
                <a:cubicBezTo>
                  <a:pt x="233" y="185"/>
                  <a:pt x="233" y="185"/>
                  <a:pt x="232" y="185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2" y="184"/>
                  <a:pt x="231" y="184"/>
                  <a:pt x="232" y="184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2" y="184"/>
                  <a:pt x="232" y="184"/>
                  <a:pt x="233" y="184"/>
                </a:cubicBezTo>
                <a:cubicBezTo>
                  <a:pt x="233" y="184"/>
                  <a:pt x="233" y="184"/>
                  <a:pt x="233" y="184"/>
                </a:cubicBezTo>
                <a:cubicBezTo>
                  <a:pt x="233" y="184"/>
                  <a:pt x="233" y="184"/>
                  <a:pt x="234" y="184"/>
                </a:cubicBezTo>
                <a:cubicBezTo>
                  <a:pt x="234" y="184"/>
                  <a:pt x="234" y="184"/>
                  <a:pt x="234" y="184"/>
                </a:cubicBezTo>
                <a:cubicBezTo>
                  <a:pt x="235" y="184"/>
                  <a:pt x="235" y="183"/>
                  <a:pt x="235" y="183"/>
                </a:cubicBezTo>
                <a:cubicBezTo>
                  <a:pt x="235" y="183"/>
                  <a:pt x="235" y="183"/>
                  <a:pt x="235" y="183"/>
                </a:cubicBezTo>
                <a:cubicBezTo>
                  <a:pt x="235" y="182"/>
                  <a:pt x="236" y="182"/>
                  <a:pt x="236" y="182"/>
                </a:cubicBezTo>
                <a:cubicBezTo>
                  <a:pt x="236" y="182"/>
                  <a:pt x="236" y="182"/>
                  <a:pt x="236" y="182"/>
                </a:cubicBezTo>
                <a:cubicBezTo>
                  <a:pt x="236" y="182"/>
                  <a:pt x="236" y="181"/>
                  <a:pt x="236" y="181"/>
                </a:cubicBezTo>
                <a:cubicBezTo>
                  <a:pt x="235" y="181"/>
                  <a:pt x="235" y="181"/>
                  <a:pt x="235" y="181"/>
                </a:cubicBezTo>
                <a:cubicBezTo>
                  <a:pt x="235" y="181"/>
                  <a:pt x="236" y="180"/>
                  <a:pt x="236" y="180"/>
                </a:cubicBezTo>
                <a:cubicBezTo>
                  <a:pt x="236" y="180"/>
                  <a:pt x="237" y="179"/>
                  <a:pt x="238" y="178"/>
                </a:cubicBezTo>
                <a:cubicBezTo>
                  <a:pt x="238" y="178"/>
                  <a:pt x="238" y="177"/>
                  <a:pt x="238" y="177"/>
                </a:cubicBezTo>
                <a:cubicBezTo>
                  <a:pt x="239" y="177"/>
                  <a:pt x="239" y="177"/>
                  <a:pt x="239" y="178"/>
                </a:cubicBezTo>
                <a:cubicBezTo>
                  <a:pt x="240" y="177"/>
                  <a:pt x="240" y="177"/>
                  <a:pt x="239" y="177"/>
                </a:cubicBezTo>
                <a:cubicBezTo>
                  <a:pt x="239" y="176"/>
                  <a:pt x="239" y="176"/>
                  <a:pt x="239" y="176"/>
                </a:cubicBezTo>
                <a:cubicBezTo>
                  <a:pt x="239" y="175"/>
                  <a:pt x="240" y="174"/>
                  <a:pt x="240" y="174"/>
                </a:cubicBezTo>
                <a:cubicBezTo>
                  <a:pt x="241" y="174"/>
                  <a:pt x="242" y="174"/>
                  <a:pt x="242" y="173"/>
                </a:cubicBezTo>
                <a:cubicBezTo>
                  <a:pt x="243" y="173"/>
                  <a:pt x="243" y="172"/>
                  <a:pt x="244" y="172"/>
                </a:cubicBezTo>
                <a:cubicBezTo>
                  <a:pt x="245" y="171"/>
                  <a:pt x="246" y="171"/>
                  <a:pt x="246" y="170"/>
                </a:cubicBezTo>
                <a:cubicBezTo>
                  <a:pt x="247" y="169"/>
                  <a:pt x="247" y="168"/>
                  <a:pt x="247" y="167"/>
                </a:cubicBezTo>
                <a:cubicBezTo>
                  <a:pt x="247" y="167"/>
                  <a:pt x="247" y="167"/>
                  <a:pt x="247" y="166"/>
                </a:cubicBezTo>
                <a:cubicBezTo>
                  <a:pt x="248" y="167"/>
                  <a:pt x="248" y="167"/>
                  <a:pt x="248" y="168"/>
                </a:cubicBezTo>
                <a:cubicBezTo>
                  <a:pt x="248" y="168"/>
                  <a:pt x="248" y="169"/>
                  <a:pt x="248" y="169"/>
                </a:cubicBezTo>
                <a:cubicBezTo>
                  <a:pt x="248" y="169"/>
                  <a:pt x="248" y="169"/>
                  <a:pt x="248" y="170"/>
                </a:cubicBezTo>
                <a:cubicBezTo>
                  <a:pt x="248" y="170"/>
                  <a:pt x="248" y="170"/>
                  <a:pt x="248" y="170"/>
                </a:cubicBezTo>
                <a:cubicBezTo>
                  <a:pt x="249" y="170"/>
                  <a:pt x="249" y="170"/>
                  <a:pt x="249" y="170"/>
                </a:cubicBezTo>
                <a:cubicBezTo>
                  <a:pt x="250" y="170"/>
                  <a:pt x="251" y="171"/>
                  <a:pt x="251" y="170"/>
                </a:cubicBezTo>
                <a:cubicBezTo>
                  <a:pt x="251" y="170"/>
                  <a:pt x="252" y="170"/>
                  <a:pt x="252" y="169"/>
                </a:cubicBezTo>
                <a:cubicBezTo>
                  <a:pt x="252" y="169"/>
                  <a:pt x="252" y="168"/>
                  <a:pt x="253" y="167"/>
                </a:cubicBezTo>
                <a:cubicBezTo>
                  <a:pt x="253" y="167"/>
                  <a:pt x="254" y="167"/>
                  <a:pt x="254" y="167"/>
                </a:cubicBezTo>
                <a:cubicBezTo>
                  <a:pt x="255" y="167"/>
                  <a:pt x="255" y="167"/>
                  <a:pt x="256" y="167"/>
                </a:cubicBezTo>
                <a:cubicBezTo>
                  <a:pt x="256" y="166"/>
                  <a:pt x="257" y="166"/>
                  <a:pt x="257" y="166"/>
                </a:cubicBezTo>
                <a:cubicBezTo>
                  <a:pt x="256" y="167"/>
                  <a:pt x="254" y="168"/>
                  <a:pt x="253" y="169"/>
                </a:cubicBezTo>
                <a:cubicBezTo>
                  <a:pt x="252" y="170"/>
                  <a:pt x="252" y="170"/>
                  <a:pt x="251" y="171"/>
                </a:cubicBezTo>
                <a:cubicBezTo>
                  <a:pt x="251" y="171"/>
                  <a:pt x="251" y="171"/>
                  <a:pt x="251" y="171"/>
                </a:cubicBezTo>
                <a:cubicBezTo>
                  <a:pt x="251" y="172"/>
                  <a:pt x="252" y="172"/>
                  <a:pt x="252" y="172"/>
                </a:cubicBezTo>
                <a:cubicBezTo>
                  <a:pt x="252" y="173"/>
                  <a:pt x="252" y="173"/>
                  <a:pt x="253" y="173"/>
                </a:cubicBezTo>
                <a:cubicBezTo>
                  <a:pt x="253" y="173"/>
                  <a:pt x="253" y="173"/>
                  <a:pt x="254" y="173"/>
                </a:cubicBezTo>
                <a:cubicBezTo>
                  <a:pt x="254" y="174"/>
                  <a:pt x="255" y="174"/>
                  <a:pt x="256" y="175"/>
                </a:cubicBezTo>
                <a:cubicBezTo>
                  <a:pt x="256" y="174"/>
                  <a:pt x="257" y="175"/>
                  <a:pt x="258" y="176"/>
                </a:cubicBezTo>
                <a:cubicBezTo>
                  <a:pt x="256" y="175"/>
                  <a:pt x="254" y="174"/>
                  <a:pt x="253" y="174"/>
                </a:cubicBezTo>
                <a:cubicBezTo>
                  <a:pt x="252" y="174"/>
                  <a:pt x="251" y="175"/>
                  <a:pt x="251" y="175"/>
                </a:cubicBezTo>
                <a:cubicBezTo>
                  <a:pt x="250" y="175"/>
                  <a:pt x="249" y="174"/>
                  <a:pt x="249" y="174"/>
                </a:cubicBezTo>
                <a:cubicBezTo>
                  <a:pt x="249" y="174"/>
                  <a:pt x="249" y="173"/>
                  <a:pt x="249" y="173"/>
                </a:cubicBezTo>
                <a:cubicBezTo>
                  <a:pt x="248" y="173"/>
                  <a:pt x="248" y="173"/>
                  <a:pt x="248" y="173"/>
                </a:cubicBezTo>
                <a:cubicBezTo>
                  <a:pt x="247" y="174"/>
                  <a:pt x="246" y="174"/>
                  <a:pt x="246" y="175"/>
                </a:cubicBezTo>
                <a:cubicBezTo>
                  <a:pt x="245" y="175"/>
                  <a:pt x="245" y="176"/>
                  <a:pt x="245" y="176"/>
                </a:cubicBezTo>
                <a:cubicBezTo>
                  <a:pt x="244" y="177"/>
                  <a:pt x="243" y="177"/>
                  <a:pt x="242" y="178"/>
                </a:cubicBezTo>
                <a:cubicBezTo>
                  <a:pt x="242" y="178"/>
                  <a:pt x="242" y="178"/>
                  <a:pt x="242" y="178"/>
                </a:cubicBezTo>
                <a:cubicBezTo>
                  <a:pt x="242" y="178"/>
                  <a:pt x="242" y="179"/>
                  <a:pt x="242" y="179"/>
                </a:cubicBezTo>
                <a:cubicBezTo>
                  <a:pt x="242" y="179"/>
                  <a:pt x="242" y="180"/>
                  <a:pt x="243" y="181"/>
                </a:cubicBezTo>
                <a:cubicBezTo>
                  <a:pt x="243" y="181"/>
                  <a:pt x="243" y="181"/>
                  <a:pt x="242" y="182"/>
                </a:cubicBezTo>
                <a:cubicBezTo>
                  <a:pt x="242" y="182"/>
                  <a:pt x="242" y="182"/>
                  <a:pt x="242" y="182"/>
                </a:cubicBezTo>
                <a:cubicBezTo>
                  <a:pt x="242" y="183"/>
                  <a:pt x="242" y="183"/>
                  <a:pt x="242" y="184"/>
                </a:cubicBezTo>
                <a:cubicBezTo>
                  <a:pt x="242" y="184"/>
                  <a:pt x="241" y="185"/>
                  <a:pt x="241" y="185"/>
                </a:cubicBezTo>
                <a:cubicBezTo>
                  <a:pt x="240" y="186"/>
                  <a:pt x="240" y="187"/>
                  <a:pt x="240" y="188"/>
                </a:cubicBezTo>
                <a:cubicBezTo>
                  <a:pt x="239" y="188"/>
                  <a:pt x="239" y="188"/>
                  <a:pt x="239" y="189"/>
                </a:cubicBezTo>
                <a:cubicBezTo>
                  <a:pt x="239" y="189"/>
                  <a:pt x="239" y="190"/>
                  <a:pt x="239" y="190"/>
                </a:cubicBezTo>
                <a:cubicBezTo>
                  <a:pt x="239" y="190"/>
                  <a:pt x="239" y="191"/>
                  <a:pt x="239" y="191"/>
                </a:cubicBezTo>
                <a:cubicBezTo>
                  <a:pt x="239" y="191"/>
                  <a:pt x="240" y="192"/>
                  <a:pt x="240" y="192"/>
                </a:cubicBezTo>
                <a:cubicBezTo>
                  <a:pt x="241" y="192"/>
                  <a:pt x="241" y="192"/>
                  <a:pt x="241" y="192"/>
                </a:cubicBezTo>
                <a:cubicBezTo>
                  <a:pt x="241" y="192"/>
                  <a:pt x="242" y="192"/>
                  <a:pt x="242" y="192"/>
                </a:cubicBezTo>
                <a:cubicBezTo>
                  <a:pt x="242" y="191"/>
                  <a:pt x="243" y="191"/>
                  <a:pt x="243" y="191"/>
                </a:cubicBezTo>
                <a:cubicBezTo>
                  <a:pt x="243" y="190"/>
                  <a:pt x="244" y="190"/>
                  <a:pt x="244" y="190"/>
                </a:cubicBezTo>
                <a:cubicBezTo>
                  <a:pt x="244" y="190"/>
                  <a:pt x="244" y="190"/>
                  <a:pt x="244" y="190"/>
                </a:cubicBezTo>
                <a:cubicBezTo>
                  <a:pt x="244" y="191"/>
                  <a:pt x="244" y="191"/>
                  <a:pt x="243" y="192"/>
                </a:cubicBezTo>
                <a:cubicBezTo>
                  <a:pt x="243" y="192"/>
                  <a:pt x="243" y="192"/>
                  <a:pt x="243" y="192"/>
                </a:cubicBezTo>
                <a:cubicBezTo>
                  <a:pt x="243" y="192"/>
                  <a:pt x="243" y="192"/>
                  <a:pt x="243" y="192"/>
                </a:cubicBezTo>
                <a:cubicBezTo>
                  <a:pt x="243" y="192"/>
                  <a:pt x="243" y="192"/>
                  <a:pt x="243" y="192"/>
                </a:cubicBezTo>
                <a:cubicBezTo>
                  <a:pt x="243" y="192"/>
                  <a:pt x="243" y="192"/>
                  <a:pt x="244" y="193"/>
                </a:cubicBezTo>
                <a:cubicBezTo>
                  <a:pt x="243" y="193"/>
                  <a:pt x="243" y="193"/>
                  <a:pt x="243" y="193"/>
                </a:cubicBezTo>
                <a:cubicBezTo>
                  <a:pt x="243" y="193"/>
                  <a:pt x="242" y="193"/>
                  <a:pt x="242" y="193"/>
                </a:cubicBezTo>
                <a:cubicBezTo>
                  <a:pt x="242" y="193"/>
                  <a:pt x="242" y="193"/>
                  <a:pt x="242" y="193"/>
                </a:cubicBezTo>
                <a:cubicBezTo>
                  <a:pt x="242" y="193"/>
                  <a:pt x="241" y="193"/>
                  <a:pt x="241" y="193"/>
                </a:cubicBezTo>
                <a:cubicBezTo>
                  <a:pt x="241" y="194"/>
                  <a:pt x="241" y="194"/>
                  <a:pt x="242" y="194"/>
                </a:cubicBezTo>
                <a:cubicBezTo>
                  <a:pt x="242" y="194"/>
                  <a:pt x="241" y="194"/>
                  <a:pt x="241" y="194"/>
                </a:cubicBezTo>
                <a:cubicBezTo>
                  <a:pt x="241" y="195"/>
                  <a:pt x="241" y="194"/>
                  <a:pt x="240" y="194"/>
                </a:cubicBezTo>
                <a:cubicBezTo>
                  <a:pt x="240" y="194"/>
                  <a:pt x="240" y="194"/>
                  <a:pt x="240" y="195"/>
                </a:cubicBezTo>
                <a:cubicBezTo>
                  <a:pt x="239" y="195"/>
                  <a:pt x="239" y="195"/>
                  <a:pt x="239" y="194"/>
                </a:cubicBezTo>
                <a:cubicBezTo>
                  <a:pt x="239" y="195"/>
                  <a:pt x="239" y="195"/>
                  <a:pt x="239" y="195"/>
                </a:cubicBezTo>
                <a:cubicBezTo>
                  <a:pt x="239" y="195"/>
                  <a:pt x="238" y="195"/>
                  <a:pt x="238" y="195"/>
                </a:cubicBezTo>
                <a:cubicBezTo>
                  <a:pt x="238" y="195"/>
                  <a:pt x="238" y="195"/>
                  <a:pt x="238" y="195"/>
                </a:cubicBezTo>
                <a:cubicBezTo>
                  <a:pt x="238" y="195"/>
                  <a:pt x="239" y="195"/>
                  <a:pt x="239" y="195"/>
                </a:cubicBezTo>
                <a:cubicBezTo>
                  <a:pt x="239" y="195"/>
                  <a:pt x="239" y="196"/>
                  <a:pt x="238" y="196"/>
                </a:cubicBezTo>
                <a:cubicBezTo>
                  <a:pt x="238" y="196"/>
                  <a:pt x="238" y="196"/>
                  <a:pt x="238" y="196"/>
                </a:cubicBezTo>
                <a:cubicBezTo>
                  <a:pt x="238" y="196"/>
                  <a:pt x="238" y="196"/>
                  <a:pt x="238" y="196"/>
                </a:cubicBezTo>
                <a:cubicBezTo>
                  <a:pt x="238" y="196"/>
                  <a:pt x="238" y="196"/>
                  <a:pt x="238" y="197"/>
                </a:cubicBezTo>
                <a:cubicBezTo>
                  <a:pt x="238" y="197"/>
                  <a:pt x="238" y="197"/>
                  <a:pt x="238" y="197"/>
                </a:cubicBezTo>
                <a:cubicBezTo>
                  <a:pt x="238" y="197"/>
                  <a:pt x="238" y="197"/>
                  <a:pt x="238" y="197"/>
                </a:cubicBezTo>
                <a:cubicBezTo>
                  <a:pt x="238" y="198"/>
                  <a:pt x="239" y="198"/>
                  <a:pt x="239" y="198"/>
                </a:cubicBezTo>
                <a:cubicBezTo>
                  <a:pt x="239" y="198"/>
                  <a:pt x="239" y="198"/>
                  <a:pt x="239" y="198"/>
                </a:cubicBezTo>
                <a:cubicBezTo>
                  <a:pt x="239" y="198"/>
                  <a:pt x="239" y="198"/>
                  <a:pt x="239" y="198"/>
                </a:cubicBezTo>
                <a:cubicBezTo>
                  <a:pt x="239" y="198"/>
                  <a:pt x="240" y="198"/>
                  <a:pt x="240" y="198"/>
                </a:cubicBezTo>
                <a:cubicBezTo>
                  <a:pt x="240" y="198"/>
                  <a:pt x="240" y="198"/>
                  <a:pt x="240" y="198"/>
                </a:cubicBezTo>
                <a:cubicBezTo>
                  <a:pt x="240" y="198"/>
                  <a:pt x="240" y="198"/>
                  <a:pt x="241" y="198"/>
                </a:cubicBezTo>
                <a:cubicBezTo>
                  <a:pt x="241" y="198"/>
                  <a:pt x="241" y="198"/>
                  <a:pt x="241" y="198"/>
                </a:cubicBezTo>
                <a:cubicBezTo>
                  <a:pt x="241" y="198"/>
                  <a:pt x="241" y="197"/>
                  <a:pt x="242" y="197"/>
                </a:cubicBezTo>
                <a:cubicBezTo>
                  <a:pt x="242" y="197"/>
                  <a:pt x="242" y="197"/>
                  <a:pt x="242" y="198"/>
                </a:cubicBezTo>
                <a:cubicBezTo>
                  <a:pt x="242" y="198"/>
                  <a:pt x="242" y="198"/>
                  <a:pt x="243" y="198"/>
                </a:cubicBezTo>
                <a:cubicBezTo>
                  <a:pt x="243" y="198"/>
                  <a:pt x="243" y="198"/>
                  <a:pt x="243" y="198"/>
                </a:cubicBezTo>
                <a:cubicBezTo>
                  <a:pt x="244" y="198"/>
                  <a:pt x="244" y="197"/>
                  <a:pt x="244" y="197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3" y="197"/>
                  <a:pt x="243" y="197"/>
                  <a:pt x="243" y="197"/>
                </a:cubicBezTo>
                <a:cubicBezTo>
                  <a:pt x="243" y="197"/>
                  <a:pt x="243" y="197"/>
                  <a:pt x="242" y="197"/>
                </a:cubicBezTo>
                <a:cubicBezTo>
                  <a:pt x="242" y="197"/>
                  <a:pt x="242" y="196"/>
                  <a:pt x="242" y="196"/>
                </a:cubicBezTo>
                <a:cubicBezTo>
                  <a:pt x="243" y="196"/>
                  <a:pt x="244" y="197"/>
                  <a:pt x="244" y="197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5" y="197"/>
                  <a:pt x="245" y="197"/>
                  <a:pt x="245" y="197"/>
                </a:cubicBezTo>
                <a:cubicBezTo>
                  <a:pt x="245" y="197"/>
                  <a:pt x="245" y="197"/>
                  <a:pt x="245" y="197"/>
                </a:cubicBezTo>
                <a:cubicBezTo>
                  <a:pt x="245" y="197"/>
                  <a:pt x="245" y="197"/>
                  <a:pt x="245" y="197"/>
                </a:cubicBezTo>
                <a:cubicBezTo>
                  <a:pt x="245" y="196"/>
                  <a:pt x="245" y="196"/>
                  <a:pt x="245" y="196"/>
                </a:cubicBezTo>
                <a:cubicBezTo>
                  <a:pt x="245" y="196"/>
                  <a:pt x="245" y="196"/>
                  <a:pt x="245" y="196"/>
                </a:cubicBezTo>
                <a:cubicBezTo>
                  <a:pt x="246" y="196"/>
                  <a:pt x="246" y="196"/>
                  <a:pt x="246" y="195"/>
                </a:cubicBezTo>
                <a:cubicBezTo>
                  <a:pt x="246" y="195"/>
                  <a:pt x="246" y="195"/>
                  <a:pt x="246" y="195"/>
                </a:cubicBezTo>
                <a:cubicBezTo>
                  <a:pt x="246" y="195"/>
                  <a:pt x="247" y="195"/>
                  <a:pt x="247" y="195"/>
                </a:cubicBezTo>
                <a:cubicBezTo>
                  <a:pt x="247" y="194"/>
                  <a:pt x="247" y="194"/>
                  <a:pt x="247" y="194"/>
                </a:cubicBezTo>
                <a:cubicBezTo>
                  <a:pt x="247" y="194"/>
                  <a:pt x="247" y="193"/>
                  <a:pt x="247" y="193"/>
                </a:cubicBezTo>
                <a:cubicBezTo>
                  <a:pt x="247" y="193"/>
                  <a:pt x="247" y="193"/>
                  <a:pt x="248" y="193"/>
                </a:cubicBezTo>
                <a:cubicBezTo>
                  <a:pt x="248" y="193"/>
                  <a:pt x="248" y="193"/>
                  <a:pt x="248" y="194"/>
                </a:cubicBezTo>
                <a:cubicBezTo>
                  <a:pt x="248" y="194"/>
                  <a:pt x="248" y="194"/>
                  <a:pt x="248" y="194"/>
                </a:cubicBezTo>
                <a:cubicBezTo>
                  <a:pt x="248" y="194"/>
                  <a:pt x="248" y="194"/>
                  <a:pt x="248" y="193"/>
                </a:cubicBezTo>
                <a:cubicBezTo>
                  <a:pt x="248" y="193"/>
                  <a:pt x="248" y="193"/>
                  <a:pt x="249" y="193"/>
                </a:cubicBezTo>
                <a:cubicBezTo>
                  <a:pt x="249" y="192"/>
                  <a:pt x="249" y="192"/>
                  <a:pt x="249" y="192"/>
                </a:cubicBezTo>
                <a:cubicBezTo>
                  <a:pt x="249" y="191"/>
                  <a:pt x="249" y="191"/>
                  <a:pt x="250" y="191"/>
                </a:cubicBezTo>
                <a:cubicBezTo>
                  <a:pt x="249" y="192"/>
                  <a:pt x="249" y="193"/>
                  <a:pt x="249" y="194"/>
                </a:cubicBezTo>
                <a:cubicBezTo>
                  <a:pt x="248" y="194"/>
                  <a:pt x="248" y="194"/>
                  <a:pt x="248" y="195"/>
                </a:cubicBezTo>
                <a:cubicBezTo>
                  <a:pt x="248" y="195"/>
                  <a:pt x="249" y="195"/>
                  <a:pt x="249" y="195"/>
                </a:cubicBezTo>
                <a:cubicBezTo>
                  <a:pt x="249" y="195"/>
                  <a:pt x="249" y="194"/>
                  <a:pt x="249" y="194"/>
                </a:cubicBezTo>
                <a:cubicBezTo>
                  <a:pt x="249" y="194"/>
                  <a:pt x="249" y="194"/>
                  <a:pt x="249" y="194"/>
                </a:cubicBezTo>
                <a:cubicBezTo>
                  <a:pt x="249" y="194"/>
                  <a:pt x="250" y="193"/>
                  <a:pt x="250" y="193"/>
                </a:cubicBezTo>
                <a:cubicBezTo>
                  <a:pt x="250" y="193"/>
                  <a:pt x="250" y="193"/>
                  <a:pt x="250" y="193"/>
                </a:cubicBezTo>
                <a:cubicBezTo>
                  <a:pt x="250" y="193"/>
                  <a:pt x="250" y="193"/>
                  <a:pt x="250" y="193"/>
                </a:cubicBezTo>
                <a:cubicBezTo>
                  <a:pt x="250" y="193"/>
                  <a:pt x="250" y="192"/>
                  <a:pt x="251" y="192"/>
                </a:cubicBezTo>
                <a:cubicBezTo>
                  <a:pt x="251" y="192"/>
                  <a:pt x="251" y="192"/>
                  <a:pt x="251" y="192"/>
                </a:cubicBezTo>
                <a:cubicBezTo>
                  <a:pt x="251" y="192"/>
                  <a:pt x="251" y="192"/>
                  <a:pt x="252" y="192"/>
                </a:cubicBezTo>
                <a:cubicBezTo>
                  <a:pt x="252" y="191"/>
                  <a:pt x="251" y="191"/>
                  <a:pt x="251" y="191"/>
                </a:cubicBezTo>
                <a:cubicBezTo>
                  <a:pt x="251" y="191"/>
                  <a:pt x="251" y="191"/>
                  <a:pt x="251" y="191"/>
                </a:cubicBezTo>
                <a:cubicBezTo>
                  <a:pt x="251" y="191"/>
                  <a:pt x="251" y="191"/>
                  <a:pt x="251" y="190"/>
                </a:cubicBezTo>
                <a:cubicBezTo>
                  <a:pt x="251" y="190"/>
                  <a:pt x="251" y="190"/>
                  <a:pt x="251" y="190"/>
                </a:cubicBezTo>
                <a:cubicBezTo>
                  <a:pt x="251" y="190"/>
                  <a:pt x="252" y="190"/>
                  <a:pt x="252" y="190"/>
                </a:cubicBezTo>
                <a:cubicBezTo>
                  <a:pt x="252" y="191"/>
                  <a:pt x="252" y="191"/>
                  <a:pt x="252" y="191"/>
                </a:cubicBezTo>
                <a:cubicBezTo>
                  <a:pt x="252" y="191"/>
                  <a:pt x="252" y="191"/>
                  <a:pt x="252" y="191"/>
                </a:cubicBezTo>
                <a:cubicBezTo>
                  <a:pt x="252" y="191"/>
                  <a:pt x="253" y="191"/>
                  <a:pt x="253" y="191"/>
                </a:cubicBezTo>
                <a:cubicBezTo>
                  <a:pt x="253" y="191"/>
                  <a:pt x="253" y="190"/>
                  <a:pt x="253" y="190"/>
                </a:cubicBezTo>
                <a:cubicBezTo>
                  <a:pt x="253" y="190"/>
                  <a:pt x="252" y="190"/>
                  <a:pt x="252" y="190"/>
                </a:cubicBezTo>
                <a:cubicBezTo>
                  <a:pt x="252" y="190"/>
                  <a:pt x="252" y="190"/>
                  <a:pt x="253" y="190"/>
                </a:cubicBezTo>
                <a:cubicBezTo>
                  <a:pt x="253" y="189"/>
                  <a:pt x="253" y="189"/>
                  <a:pt x="253" y="189"/>
                </a:cubicBezTo>
                <a:cubicBezTo>
                  <a:pt x="252" y="188"/>
                  <a:pt x="252" y="188"/>
                  <a:pt x="253" y="188"/>
                </a:cubicBezTo>
                <a:cubicBezTo>
                  <a:pt x="253" y="188"/>
                  <a:pt x="253" y="188"/>
                  <a:pt x="253" y="188"/>
                </a:cubicBezTo>
                <a:cubicBezTo>
                  <a:pt x="253" y="189"/>
                  <a:pt x="253" y="189"/>
                  <a:pt x="253" y="189"/>
                </a:cubicBezTo>
                <a:cubicBezTo>
                  <a:pt x="253" y="189"/>
                  <a:pt x="253" y="190"/>
                  <a:pt x="253" y="190"/>
                </a:cubicBezTo>
                <a:cubicBezTo>
                  <a:pt x="253" y="190"/>
                  <a:pt x="254" y="190"/>
                  <a:pt x="254" y="190"/>
                </a:cubicBezTo>
                <a:cubicBezTo>
                  <a:pt x="254" y="190"/>
                  <a:pt x="254" y="190"/>
                  <a:pt x="254" y="189"/>
                </a:cubicBezTo>
                <a:cubicBezTo>
                  <a:pt x="254" y="189"/>
                  <a:pt x="254" y="189"/>
                  <a:pt x="254" y="189"/>
                </a:cubicBezTo>
                <a:cubicBezTo>
                  <a:pt x="254" y="189"/>
                  <a:pt x="254" y="188"/>
                  <a:pt x="254" y="188"/>
                </a:cubicBezTo>
                <a:cubicBezTo>
                  <a:pt x="254" y="188"/>
                  <a:pt x="254" y="188"/>
                  <a:pt x="254" y="188"/>
                </a:cubicBezTo>
                <a:cubicBezTo>
                  <a:pt x="254" y="188"/>
                  <a:pt x="254" y="188"/>
                  <a:pt x="254" y="188"/>
                </a:cubicBezTo>
                <a:cubicBezTo>
                  <a:pt x="255" y="188"/>
                  <a:pt x="255" y="188"/>
                  <a:pt x="255" y="188"/>
                </a:cubicBezTo>
                <a:cubicBezTo>
                  <a:pt x="255" y="188"/>
                  <a:pt x="255" y="187"/>
                  <a:pt x="255" y="187"/>
                </a:cubicBezTo>
                <a:cubicBezTo>
                  <a:pt x="255" y="187"/>
                  <a:pt x="255" y="187"/>
                  <a:pt x="255" y="186"/>
                </a:cubicBezTo>
                <a:cubicBezTo>
                  <a:pt x="255" y="186"/>
                  <a:pt x="255" y="186"/>
                  <a:pt x="255" y="186"/>
                </a:cubicBezTo>
                <a:cubicBezTo>
                  <a:pt x="255" y="186"/>
                  <a:pt x="255" y="186"/>
                  <a:pt x="255" y="186"/>
                </a:cubicBezTo>
                <a:cubicBezTo>
                  <a:pt x="255" y="186"/>
                  <a:pt x="255" y="186"/>
                  <a:pt x="255" y="186"/>
                </a:cubicBezTo>
                <a:cubicBezTo>
                  <a:pt x="255" y="187"/>
                  <a:pt x="255" y="187"/>
                  <a:pt x="255" y="188"/>
                </a:cubicBezTo>
                <a:cubicBezTo>
                  <a:pt x="255" y="188"/>
                  <a:pt x="255" y="188"/>
                  <a:pt x="256" y="188"/>
                </a:cubicBezTo>
                <a:cubicBezTo>
                  <a:pt x="256" y="189"/>
                  <a:pt x="256" y="189"/>
                  <a:pt x="256" y="189"/>
                </a:cubicBezTo>
                <a:cubicBezTo>
                  <a:pt x="256" y="188"/>
                  <a:pt x="256" y="188"/>
                  <a:pt x="256" y="187"/>
                </a:cubicBezTo>
                <a:cubicBezTo>
                  <a:pt x="256" y="187"/>
                  <a:pt x="256" y="187"/>
                  <a:pt x="256" y="187"/>
                </a:cubicBezTo>
                <a:cubicBezTo>
                  <a:pt x="257" y="187"/>
                  <a:pt x="257" y="187"/>
                  <a:pt x="257" y="187"/>
                </a:cubicBezTo>
                <a:cubicBezTo>
                  <a:pt x="257" y="187"/>
                  <a:pt x="257" y="187"/>
                  <a:pt x="257" y="187"/>
                </a:cubicBezTo>
                <a:cubicBezTo>
                  <a:pt x="257" y="188"/>
                  <a:pt x="258" y="188"/>
                  <a:pt x="258" y="188"/>
                </a:cubicBezTo>
                <a:cubicBezTo>
                  <a:pt x="258" y="188"/>
                  <a:pt x="258" y="188"/>
                  <a:pt x="259" y="188"/>
                </a:cubicBezTo>
                <a:cubicBezTo>
                  <a:pt x="259" y="188"/>
                  <a:pt x="259" y="188"/>
                  <a:pt x="259" y="188"/>
                </a:cubicBezTo>
                <a:cubicBezTo>
                  <a:pt x="259" y="188"/>
                  <a:pt x="259" y="188"/>
                  <a:pt x="260" y="188"/>
                </a:cubicBezTo>
                <a:cubicBezTo>
                  <a:pt x="260" y="188"/>
                  <a:pt x="260" y="188"/>
                  <a:pt x="260" y="188"/>
                </a:cubicBezTo>
                <a:cubicBezTo>
                  <a:pt x="260" y="188"/>
                  <a:pt x="260" y="188"/>
                  <a:pt x="260" y="188"/>
                </a:cubicBezTo>
                <a:cubicBezTo>
                  <a:pt x="260" y="188"/>
                  <a:pt x="260" y="188"/>
                  <a:pt x="260" y="187"/>
                </a:cubicBezTo>
                <a:cubicBezTo>
                  <a:pt x="260" y="187"/>
                  <a:pt x="261" y="187"/>
                  <a:pt x="261" y="187"/>
                </a:cubicBezTo>
                <a:cubicBezTo>
                  <a:pt x="261" y="187"/>
                  <a:pt x="261" y="187"/>
                  <a:pt x="261" y="188"/>
                </a:cubicBezTo>
                <a:cubicBezTo>
                  <a:pt x="261" y="188"/>
                  <a:pt x="261" y="188"/>
                  <a:pt x="261" y="188"/>
                </a:cubicBezTo>
                <a:cubicBezTo>
                  <a:pt x="261" y="188"/>
                  <a:pt x="262" y="188"/>
                  <a:pt x="262" y="188"/>
                </a:cubicBezTo>
                <a:cubicBezTo>
                  <a:pt x="262" y="187"/>
                  <a:pt x="262" y="187"/>
                  <a:pt x="262" y="187"/>
                </a:cubicBezTo>
                <a:cubicBezTo>
                  <a:pt x="262" y="186"/>
                  <a:pt x="262" y="186"/>
                  <a:pt x="262" y="186"/>
                </a:cubicBezTo>
                <a:cubicBezTo>
                  <a:pt x="262" y="185"/>
                  <a:pt x="262" y="185"/>
                  <a:pt x="262" y="185"/>
                </a:cubicBezTo>
                <a:cubicBezTo>
                  <a:pt x="262" y="185"/>
                  <a:pt x="262" y="186"/>
                  <a:pt x="263" y="186"/>
                </a:cubicBezTo>
                <a:cubicBezTo>
                  <a:pt x="263" y="186"/>
                  <a:pt x="263" y="186"/>
                  <a:pt x="263" y="186"/>
                </a:cubicBezTo>
                <a:cubicBezTo>
                  <a:pt x="263" y="186"/>
                  <a:pt x="263" y="187"/>
                  <a:pt x="263" y="187"/>
                </a:cubicBezTo>
                <a:cubicBezTo>
                  <a:pt x="263" y="187"/>
                  <a:pt x="263" y="187"/>
                  <a:pt x="264" y="187"/>
                </a:cubicBezTo>
                <a:cubicBezTo>
                  <a:pt x="264" y="187"/>
                  <a:pt x="264" y="187"/>
                  <a:pt x="264" y="187"/>
                </a:cubicBezTo>
                <a:cubicBezTo>
                  <a:pt x="264" y="187"/>
                  <a:pt x="264" y="187"/>
                  <a:pt x="264" y="187"/>
                </a:cubicBezTo>
                <a:cubicBezTo>
                  <a:pt x="264" y="187"/>
                  <a:pt x="264" y="186"/>
                  <a:pt x="264" y="186"/>
                </a:cubicBezTo>
                <a:cubicBezTo>
                  <a:pt x="264" y="186"/>
                  <a:pt x="265" y="186"/>
                  <a:pt x="265" y="186"/>
                </a:cubicBezTo>
                <a:cubicBezTo>
                  <a:pt x="265" y="186"/>
                  <a:pt x="265" y="185"/>
                  <a:pt x="265" y="185"/>
                </a:cubicBezTo>
                <a:cubicBezTo>
                  <a:pt x="265" y="186"/>
                  <a:pt x="265" y="186"/>
                  <a:pt x="264" y="186"/>
                </a:cubicBezTo>
                <a:cubicBezTo>
                  <a:pt x="264" y="186"/>
                  <a:pt x="264" y="186"/>
                  <a:pt x="264" y="186"/>
                </a:cubicBezTo>
                <a:cubicBezTo>
                  <a:pt x="264" y="186"/>
                  <a:pt x="264" y="186"/>
                  <a:pt x="264" y="186"/>
                </a:cubicBezTo>
                <a:cubicBezTo>
                  <a:pt x="264" y="186"/>
                  <a:pt x="264" y="186"/>
                  <a:pt x="264" y="186"/>
                </a:cubicBezTo>
                <a:cubicBezTo>
                  <a:pt x="264" y="185"/>
                  <a:pt x="264" y="185"/>
                  <a:pt x="264" y="185"/>
                </a:cubicBezTo>
                <a:cubicBezTo>
                  <a:pt x="264" y="185"/>
                  <a:pt x="264" y="185"/>
                  <a:pt x="264" y="185"/>
                </a:cubicBezTo>
                <a:cubicBezTo>
                  <a:pt x="264" y="185"/>
                  <a:pt x="264" y="185"/>
                  <a:pt x="264" y="185"/>
                </a:cubicBezTo>
                <a:cubicBezTo>
                  <a:pt x="264" y="185"/>
                  <a:pt x="264" y="184"/>
                  <a:pt x="264" y="185"/>
                </a:cubicBezTo>
                <a:cubicBezTo>
                  <a:pt x="263" y="185"/>
                  <a:pt x="263" y="185"/>
                  <a:pt x="263" y="185"/>
                </a:cubicBezTo>
                <a:cubicBezTo>
                  <a:pt x="263" y="185"/>
                  <a:pt x="263" y="184"/>
                  <a:pt x="263" y="184"/>
                </a:cubicBezTo>
                <a:cubicBezTo>
                  <a:pt x="263" y="184"/>
                  <a:pt x="263" y="184"/>
                  <a:pt x="262" y="184"/>
                </a:cubicBezTo>
                <a:cubicBezTo>
                  <a:pt x="262" y="184"/>
                  <a:pt x="262" y="185"/>
                  <a:pt x="262" y="184"/>
                </a:cubicBezTo>
                <a:cubicBezTo>
                  <a:pt x="262" y="184"/>
                  <a:pt x="262" y="184"/>
                  <a:pt x="262" y="184"/>
                </a:cubicBezTo>
                <a:cubicBezTo>
                  <a:pt x="262" y="184"/>
                  <a:pt x="262" y="184"/>
                  <a:pt x="262" y="184"/>
                </a:cubicBezTo>
                <a:cubicBezTo>
                  <a:pt x="262" y="184"/>
                  <a:pt x="262" y="184"/>
                  <a:pt x="262" y="184"/>
                </a:cubicBezTo>
                <a:cubicBezTo>
                  <a:pt x="262" y="183"/>
                  <a:pt x="262" y="183"/>
                  <a:pt x="262" y="183"/>
                </a:cubicBezTo>
                <a:cubicBezTo>
                  <a:pt x="262" y="184"/>
                  <a:pt x="263" y="183"/>
                  <a:pt x="263" y="183"/>
                </a:cubicBezTo>
                <a:cubicBezTo>
                  <a:pt x="263" y="183"/>
                  <a:pt x="264" y="183"/>
                  <a:pt x="264" y="183"/>
                </a:cubicBezTo>
                <a:cubicBezTo>
                  <a:pt x="264" y="183"/>
                  <a:pt x="264" y="182"/>
                  <a:pt x="264" y="182"/>
                </a:cubicBezTo>
                <a:cubicBezTo>
                  <a:pt x="264" y="182"/>
                  <a:pt x="264" y="182"/>
                  <a:pt x="265" y="182"/>
                </a:cubicBezTo>
                <a:cubicBezTo>
                  <a:pt x="265" y="182"/>
                  <a:pt x="265" y="181"/>
                  <a:pt x="265" y="181"/>
                </a:cubicBezTo>
                <a:cubicBezTo>
                  <a:pt x="265" y="181"/>
                  <a:pt x="265" y="181"/>
                  <a:pt x="265" y="181"/>
                </a:cubicBezTo>
                <a:cubicBezTo>
                  <a:pt x="264" y="181"/>
                  <a:pt x="264" y="181"/>
                  <a:pt x="264" y="180"/>
                </a:cubicBezTo>
                <a:cubicBezTo>
                  <a:pt x="265" y="180"/>
                  <a:pt x="265" y="180"/>
                  <a:pt x="264" y="180"/>
                </a:cubicBezTo>
                <a:cubicBezTo>
                  <a:pt x="264" y="180"/>
                  <a:pt x="264" y="180"/>
                  <a:pt x="264" y="180"/>
                </a:cubicBezTo>
                <a:cubicBezTo>
                  <a:pt x="264" y="180"/>
                  <a:pt x="264" y="180"/>
                  <a:pt x="264" y="180"/>
                </a:cubicBezTo>
                <a:cubicBezTo>
                  <a:pt x="264" y="179"/>
                  <a:pt x="264" y="179"/>
                  <a:pt x="264" y="179"/>
                </a:cubicBezTo>
                <a:cubicBezTo>
                  <a:pt x="264" y="179"/>
                  <a:pt x="264" y="179"/>
                  <a:pt x="263" y="180"/>
                </a:cubicBezTo>
                <a:cubicBezTo>
                  <a:pt x="263" y="180"/>
                  <a:pt x="263" y="180"/>
                  <a:pt x="263" y="180"/>
                </a:cubicBezTo>
                <a:cubicBezTo>
                  <a:pt x="263" y="180"/>
                  <a:pt x="263" y="181"/>
                  <a:pt x="262" y="181"/>
                </a:cubicBezTo>
                <a:cubicBezTo>
                  <a:pt x="262" y="181"/>
                  <a:pt x="262" y="180"/>
                  <a:pt x="262" y="180"/>
                </a:cubicBezTo>
                <a:cubicBezTo>
                  <a:pt x="261" y="180"/>
                  <a:pt x="261" y="180"/>
                  <a:pt x="261" y="180"/>
                </a:cubicBezTo>
                <a:cubicBezTo>
                  <a:pt x="261" y="180"/>
                  <a:pt x="261" y="181"/>
                  <a:pt x="260" y="181"/>
                </a:cubicBezTo>
                <a:cubicBezTo>
                  <a:pt x="260" y="181"/>
                  <a:pt x="260" y="181"/>
                  <a:pt x="259" y="181"/>
                </a:cubicBezTo>
                <a:cubicBezTo>
                  <a:pt x="259" y="181"/>
                  <a:pt x="260" y="181"/>
                  <a:pt x="260" y="181"/>
                </a:cubicBezTo>
                <a:cubicBezTo>
                  <a:pt x="260" y="180"/>
                  <a:pt x="261" y="180"/>
                  <a:pt x="261" y="180"/>
                </a:cubicBezTo>
                <a:cubicBezTo>
                  <a:pt x="261" y="179"/>
                  <a:pt x="261" y="179"/>
                  <a:pt x="261" y="180"/>
                </a:cubicBezTo>
                <a:cubicBezTo>
                  <a:pt x="262" y="180"/>
                  <a:pt x="262" y="180"/>
                  <a:pt x="262" y="180"/>
                </a:cubicBezTo>
                <a:cubicBezTo>
                  <a:pt x="262" y="180"/>
                  <a:pt x="262" y="180"/>
                  <a:pt x="262" y="180"/>
                </a:cubicBezTo>
                <a:cubicBezTo>
                  <a:pt x="262" y="180"/>
                  <a:pt x="262" y="180"/>
                  <a:pt x="262" y="180"/>
                </a:cubicBezTo>
                <a:cubicBezTo>
                  <a:pt x="263" y="179"/>
                  <a:pt x="263" y="179"/>
                  <a:pt x="263" y="179"/>
                </a:cubicBezTo>
                <a:cubicBezTo>
                  <a:pt x="263" y="179"/>
                  <a:pt x="263" y="179"/>
                  <a:pt x="263" y="179"/>
                </a:cubicBezTo>
                <a:cubicBezTo>
                  <a:pt x="263" y="179"/>
                  <a:pt x="263" y="179"/>
                  <a:pt x="263" y="178"/>
                </a:cubicBezTo>
                <a:cubicBezTo>
                  <a:pt x="263" y="178"/>
                  <a:pt x="263" y="178"/>
                  <a:pt x="263" y="178"/>
                </a:cubicBezTo>
                <a:cubicBezTo>
                  <a:pt x="263" y="178"/>
                  <a:pt x="263" y="178"/>
                  <a:pt x="263" y="178"/>
                </a:cubicBezTo>
                <a:cubicBezTo>
                  <a:pt x="263" y="178"/>
                  <a:pt x="263" y="178"/>
                  <a:pt x="263" y="178"/>
                </a:cubicBezTo>
                <a:cubicBezTo>
                  <a:pt x="263" y="178"/>
                  <a:pt x="263" y="178"/>
                  <a:pt x="264" y="178"/>
                </a:cubicBezTo>
                <a:cubicBezTo>
                  <a:pt x="264" y="178"/>
                  <a:pt x="264" y="178"/>
                  <a:pt x="264" y="178"/>
                </a:cubicBezTo>
                <a:cubicBezTo>
                  <a:pt x="264" y="178"/>
                  <a:pt x="264" y="178"/>
                  <a:pt x="264" y="178"/>
                </a:cubicBezTo>
                <a:cubicBezTo>
                  <a:pt x="264" y="178"/>
                  <a:pt x="264" y="177"/>
                  <a:pt x="264" y="177"/>
                </a:cubicBezTo>
                <a:cubicBezTo>
                  <a:pt x="263" y="177"/>
                  <a:pt x="263" y="177"/>
                  <a:pt x="262" y="178"/>
                </a:cubicBezTo>
                <a:cubicBezTo>
                  <a:pt x="262" y="178"/>
                  <a:pt x="262" y="178"/>
                  <a:pt x="262" y="178"/>
                </a:cubicBezTo>
                <a:cubicBezTo>
                  <a:pt x="262" y="178"/>
                  <a:pt x="262" y="179"/>
                  <a:pt x="262" y="179"/>
                </a:cubicBezTo>
                <a:cubicBezTo>
                  <a:pt x="262" y="179"/>
                  <a:pt x="262" y="179"/>
                  <a:pt x="262" y="179"/>
                </a:cubicBezTo>
                <a:cubicBezTo>
                  <a:pt x="262" y="178"/>
                  <a:pt x="262" y="178"/>
                  <a:pt x="262" y="178"/>
                </a:cubicBezTo>
                <a:cubicBezTo>
                  <a:pt x="262" y="178"/>
                  <a:pt x="262" y="178"/>
                  <a:pt x="262" y="178"/>
                </a:cubicBezTo>
                <a:cubicBezTo>
                  <a:pt x="262" y="177"/>
                  <a:pt x="262" y="177"/>
                  <a:pt x="262" y="177"/>
                </a:cubicBezTo>
                <a:cubicBezTo>
                  <a:pt x="261" y="177"/>
                  <a:pt x="261" y="177"/>
                  <a:pt x="261" y="177"/>
                </a:cubicBezTo>
                <a:cubicBezTo>
                  <a:pt x="261" y="177"/>
                  <a:pt x="261" y="178"/>
                  <a:pt x="260" y="178"/>
                </a:cubicBezTo>
                <a:cubicBezTo>
                  <a:pt x="260" y="178"/>
                  <a:pt x="260" y="178"/>
                  <a:pt x="260" y="178"/>
                </a:cubicBezTo>
                <a:cubicBezTo>
                  <a:pt x="260" y="178"/>
                  <a:pt x="260" y="178"/>
                  <a:pt x="260" y="178"/>
                </a:cubicBezTo>
                <a:cubicBezTo>
                  <a:pt x="260" y="177"/>
                  <a:pt x="260" y="177"/>
                  <a:pt x="260" y="177"/>
                </a:cubicBezTo>
                <a:cubicBezTo>
                  <a:pt x="260" y="177"/>
                  <a:pt x="260" y="177"/>
                  <a:pt x="261" y="177"/>
                </a:cubicBezTo>
                <a:cubicBezTo>
                  <a:pt x="261" y="177"/>
                  <a:pt x="261" y="177"/>
                  <a:pt x="261" y="176"/>
                </a:cubicBezTo>
                <a:cubicBezTo>
                  <a:pt x="261" y="176"/>
                  <a:pt x="261" y="176"/>
                  <a:pt x="261" y="176"/>
                </a:cubicBezTo>
                <a:cubicBezTo>
                  <a:pt x="261" y="176"/>
                  <a:pt x="261" y="176"/>
                  <a:pt x="261" y="176"/>
                </a:cubicBezTo>
                <a:cubicBezTo>
                  <a:pt x="261" y="176"/>
                  <a:pt x="262" y="176"/>
                  <a:pt x="262" y="176"/>
                </a:cubicBezTo>
                <a:cubicBezTo>
                  <a:pt x="262" y="176"/>
                  <a:pt x="262" y="176"/>
                  <a:pt x="262" y="176"/>
                </a:cubicBezTo>
                <a:cubicBezTo>
                  <a:pt x="262" y="176"/>
                  <a:pt x="262" y="175"/>
                  <a:pt x="262" y="175"/>
                </a:cubicBezTo>
                <a:cubicBezTo>
                  <a:pt x="262" y="175"/>
                  <a:pt x="263" y="175"/>
                  <a:pt x="263" y="174"/>
                </a:cubicBezTo>
                <a:cubicBezTo>
                  <a:pt x="263" y="174"/>
                  <a:pt x="263" y="174"/>
                  <a:pt x="263" y="174"/>
                </a:cubicBezTo>
                <a:cubicBezTo>
                  <a:pt x="263" y="173"/>
                  <a:pt x="263" y="173"/>
                  <a:pt x="263" y="173"/>
                </a:cubicBezTo>
                <a:cubicBezTo>
                  <a:pt x="263" y="173"/>
                  <a:pt x="262" y="173"/>
                  <a:pt x="262" y="173"/>
                </a:cubicBezTo>
                <a:cubicBezTo>
                  <a:pt x="262" y="173"/>
                  <a:pt x="262" y="174"/>
                  <a:pt x="262" y="173"/>
                </a:cubicBezTo>
                <a:cubicBezTo>
                  <a:pt x="262" y="173"/>
                  <a:pt x="263" y="173"/>
                  <a:pt x="263" y="172"/>
                </a:cubicBezTo>
                <a:cubicBezTo>
                  <a:pt x="263" y="172"/>
                  <a:pt x="264" y="172"/>
                  <a:pt x="264" y="172"/>
                </a:cubicBezTo>
                <a:cubicBezTo>
                  <a:pt x="264" y="173"/>
                  <a:pt x="264" y="173"/>
                  <a:pt x="264" y="173"/>
                </a:cubicBezTo>
                <a:cubicBezTo>
                  <a:pt x="264" y="173"/>
                  <a:pt x="264" y="173"/>
                  <a:pt x="264" y="173"/>
                </a:cubicBezTo>
                <a:cubicBezTo>
                  <a:pt x="265" y="172"/>
                  <a:pt x="265" y="171"/>
                  <a:pt x="266" y="170"/>
                </a:cubicBezTo>
                <a:cubicBezTo>
                  <a:pt x="266" y="170"/>
                  <a:pt x="266" y="170"/>
                  <a:pt x="267" y="170"/>
                </a:cubicBezTo>
                <a:cubicBezTo>
                  <a:pt x="266" y="170"/>
                  <a:pt x="267" y="171"/>
                  <a:pt x="267" y="171"/>
                </a:cubicBezTo>
                <a:cubicBezTo>
                  <a:pt x="266" y="171"/>
                  <a:pt x="265" y="172"/>
                  <a:pt x="265" y="174"/>
                </a:cubicBezTo>
                <a:cubicBezTo>
                  <a:pt x="265" y="174"/>
                  <a:pt x="265" y="174"/>
                  <a:pt x="264" y="175"/>
                </a:cubicBezTo>
                <a:cubicBezTo>
                  <a:pt x="264" y="175"/>
                  <a:pt x="264" y="175"/>
                  <a:pt x="264" y="175"/>
                </a:cubicBezTo>
                <a:cubicBezTo>
                  <a:pt x="264" y="176"/>
                  <a:pt x="264" y="176"/>
                  <a:pt x="264" y="176"/>
                </a:cubicBezTo>
                <a:cubicBezTo>
                  <a:pt x="264" y="176"/>
                  <a:pt x="264" y="176"/>
                  <a:pt x="264" y="176"/>
                </a:cubicBezTo>
                <a:cubicBezTo>
                  <a:pt x="264" y="176"/>
                  <a:pt x="265" y="176"/>
                  <a:pt x="265" y="176"/>
                </a:cubicBezTo>
                <a:cubicBezTo>
                  <a:pt x="266" y="176"/>
                  <a:pt x="266" y="176"/>
                  <a:pt x="266" y="176"/>
                </a:cubicBezTo>
                <a:cubicBezTo>
                  <a:pt x="266" y="176"/>
                  <a:pt x="266" y="176"/>
                  <a:pt x="266" y="176"/>
                </a:cubicBezTo>
                <a:cubicBezTo>
                  <a:pt x="266" y="176"/>
                  <a:pt x="266" y="175"/>
                  <a:pt x="266" y="175"/>
                </a:cubicBezTo>
                <a:cubicBezTo>
                  <a:pt x="266" y="175"/>
                  <a:pt x="266" y="175"/>
                  <a:pt x="267" y="175"/>
                </a:cubicBezTo>
                <a:cubicBezTo>
                  <a:pt x="267" y="175"/>
                  <a:pt x="266" y="176"/>
                  <a:pt x="267" y="176"/>
                </a:cubicBezTo>
                <a:cubicBezTo>
                  <a:pt x="267" y="176"/>
                  <a:pt x="267" y="176"/>
                  <a:pt x="267" y="176"/>
                </a:cubicBezTo>
                <a:cubicBezTo>
                  <a:pt x="267" y="176"/>
                  <a:pt x="267" y="175"/>
                  <a:pt x="267" y="175"/>
                </a:cubicBezTo>
                <a:cubicBezTo>
                  <a:pt x="267" y="175"/>
                  <a:pt x="268" y="174"/>
                  <a:pt x="268" y="174"/>
                </a:cubicBezTo>
                <a:cubicBezTo>
                  <a:pt x="268" y="174"/>
                  <a:pt x="268" y="175"/>
                  <a:pt x="268" y="175"/>
                </a:cubicBezTo>
                <a:cubicBezTo>
                  <a:pt x="268" y="175"/>
                  <a:pt x="269" y="175"/>
                  <a:pt x="269" y="175"/>
                </a:cubicBezTo>
                <a:cubicBezTo>
                  <a:pt x="269" y="175"/>
                  <a:pt x="269" y="175"/>
                  <a:pt x="269" y="174"/>
                </a:cubicBezTo>
                <a:cubicBezTo>
                  <a:pt x="270" y="174"/>
                  <a:pt x="270" y="174"/>
                  <a:pt x="270" y="174"/>
                </a:cubicBezTo>
                <a:cubicBezTo>
                  <a:pt x="270" y="174"/>
                  <a:pt x="270" y="174"/>
                  <a:pt x="270" y="173"/>
                </a:cubicBezTo>
                <a:cubicBezTo>
                  <a:pt x="270" y="173"/>
                  <a:pt x="271" y="173"/>
                  <a:pt x="271" y="173"/>
                </a:cubicBezTo>
                <a:cubicBezTo>
                  <a:pt x="271" y="173"/>
                  <a:pt x="271" y="173"/>
                  <a:pt x="271" y="173"/>
                </a:cubicBezTo>
                <a:cubicBezTo>
                  <a:pt x="271" y="174"/>
                  <a:pt x="271" y="174"/>
                  <a:pt x="271" y="174"/>
                </a:cubicBezTo>
                <a:cubicBezTo>
                  <a:pt x="271" y="174"/>
                  <a:pt x="271" y="174"/>
                  <a:pt x="272" y="174"/>
                </a:cubicBezTo>
                <a:cubicBezTo>
                  <a:pt x="272" y="174"/>
                  <a:pt x="272" y="174"/>
                  <a:pt x="272" y="174"/>
                </a:cubicBezTo>
                <a:cubicBezTo>
                  <a:pt x="273" y="173"/>
                  <a:pt x="273" y="173"/>
                  <a:pt x="273" y="172"/>
                </a:cubicBezTo>
                <a:cubicBezTo>
                  <a:pt x="274" y="172"/>
                  <a:pt x="274" y="172"/>
                  <a:pt x="274" y="172"/>
                </a:cubicBezTo>
                <a:cubicBezTo>
                  <a:pt x="274" y="172"/>
                  <a:pt x="275" y="172"/>
                  <a:pt x="275" y="172"/>
                </a:cubicBezTo>
                <a:cubicBezTo>
                  <a:pt x="276" y="172"/>
                  <a:pt x="277" y="172"/>
                  <a:pt x="278" y="173"/>
                </a:cubicBezTo>
                <a:cubicBezTo>
                  <a:pt x="278" y="173"/>
                  <a:pt x="277" y="173"/>
                  <a:pt x="277" y="173"/>
                </a:cubicBezTo>
                <a:cubicBezTo>
                  <a:pt x="276" y="172"/>
                  <a:pt x="275" y="172"/>
                  <a:pt x="274" y="172"/>
                </a:cubicBezTo>
                <a:cubicBezTo>
                  <a:pt x="274" y="172"/>
                  <a:pt x="274" y="172"/>
                  <a:pt x="274" y="173"/>
                </a:cubicBezTo>
                <a:cubicBezTo>
                  <a:pt x="274" y="173"/>
                  <a:pt x="274" y="173"/>
                  <a:pt x="274" y="173"/>
                </a:cubicBezTo>
                <a:cubicBezTo>
                  <a:pt x="274" y="173"/>
                  <a:pt x="273" y="174"/>
                  <a:pt x="273" y="174"/>
                </a:cubicBezTo>
                <a:cubicBezTo>
                  <a:pt x="273" y="174"/>
                  <a:pt x="274" y="174"/>
                  <a:pt x="274" y="174"/>
                </a:cubicBezTo>
                <a:cubicBezTo>
                  <a:pt x="274" y="174"/>
                  <a:pt x="273" y="174"/>
                  <a:pt x="273" y="174"/>
                </a:cubicBezTo>
                <a:cubicBezTo>
                  <a:pt x="273" y="175"/>
                  <a:pt x="273" y="175"/>
                  <a:pt x="273" y="175"/>
                </a:cubicBezTo>
                <a:cubicBezTo>
                  <a:pt x="274" y="175"/>
                  <a:pt x="274" y="175"/>
                  <a:pt x="274" y="175"/>
                </a:cubicBezTo>
                <a:cubicBezTo>
                  <a:pt x="274" y="176"/>
                  <a:pt x="274" y="176"/>
                  <a:pt x="274" y="176"/>
                </a:cubicBezTo>
                <a:cubicBezTo>
                  <a:pt x="274" y="176"/>
                  <a:pt x="274" y="176"/>
                  <a:pt x="275" y="176"/>
                </a:cubicBezTo>
                <a:cubicBezTo>
                  <a:pt x="275" y="176"/>
                  <a:pt x="275" y="176"/>
                  <a:pt x="276" y="176"/>
                </a:cubicBezTo>
                <a:cubicBezTo>
                  <a:pt x="276" y="176"/>
                  <a:pt x="276" y="175"/>
                  <a:pt x="276" y="175"/>
                </a:cubicBezTo>
                <a:cubicBezTo>
                  <a:pt x="276" y="176"/>
                  <a:pt x="275" y="177"/>
                  <a:pt x="274" y="177"/>
                </a:cubicBezTo>
                <a:cubicBezTo>
                  <a:pt x="274" y="177"/>
                  <a:pt x="274" y="177"/>
                  <a:pt x="274" y="177"/>
                </a:cubicBezTo>
                <a:cubicBezTo>
                  <a:pt x="273" y="177"/>
                  <a:pt x="273" y="178"/>
                  <a:pt x="274" y="178"/>
                </a:cubicBezTo>
                <a:cubicBezTo>
                  <a:pt x="274" y="178"/>
                  <a:pt x="274" y="178"/>
                  <a:pt x="275" y="178"/>
                </a:cubicBezTo>
                <a:cubicBezTo>
                  <a:pt x="275" y="178"/>
                  <a:pt x="275" y="178"/>
                  <a:pt x="275" y="177"/>
                </a:cubicBezTo>
                <a:cubicBezTo>
                  <a:pt x="276" y="177"/>
                  <a:pt x="276" y="177"/>
                  <a:pt x="276" y="177"/>
                </a:cubicBezTo>
                <a:cubicBezTo>
                  <a:pt x="277" y="177"/>
                  <a:pt x="277" y="177"/>
                  <a:pt x="278" y="177"/>
                </a:cubicBezTo>
                <a:cubicBezTo>
                  <a:pt x="277" y="177"/>
                  <a:pt x="277" y="178"/>
                  <a:pt x="277" y="178"/>
                </a:cubicBezTo>
                <a:cubicBezTo>
                  <a:pt x="276" y="178"/>
                  <a:pt x="276" y="178"/>
                  <a:pt x="276" y="178"/>
                </a:cubicBezTo>
                <a:cubicBezTo>
                  <a:pt x="276" y="179"/>
                  <a:pt x="276" y="179"/>
                  <a:pt x="277" y="179"/>
                </a:cubicBezTo>
                <a:cubicBezTo>
                  <a:pt x="277" y="179"/>
                  <a:pt x="277" y="179"/>
                  <a:pt x="277" y="178"/>
                </a:cubicBezTo>
                <a:cubicBezTo>
                  <a:pt x="277" y="178"/>
                  <a:pt x="277" y="178"/>
                  <a:pt x="278" y="178"/>
                </a:cubicBezTo>
                <a:cubicBezTo>
                  <a:pt x="278" y="178"/>
                  <a:pt x="278" y="178"/>
                  <a:pt x="278" y="179"/>
                </a:cubicBezTo>
                <a:cubicBezTo>
                  <a:pt x="278" y="178"/>
                  <a:pt x="278" y="178"/>
                  <a:pt x="279" y="179"/>
                </a:cubicBezTo>
                <a:cubicBezTo>
                  <a:pt x="279" y="179"/>
                  <a:pt x="279" y="179"/>
                  <a:pt x="279" y="179"/>
                </a:cubicBezTo>
                <a:cubicBezTo>
                  <a:pt x="279" y="179"/>
                  <a:pt x="279" y="179"/>
                  <a:pt x="280" y="178"/>
                </a:cubicBezTo>
                <a:cubicBezTo>
                  <a:pt x="280" y="178"/>
                  <a:pt x="280" y="177"/>
                  <a:pt x="281" y="177"/>
                </a:cubicBezTo>
                <a:cubicBezTo>
                  <a:pt x="281" y="177"/>
                  <a:pt x="281" y="177"/>
                  <a:pt x="281" y="177"/>
                </a:cubicBezTo>
                <a:cubicBezTo>
                  <a:pt x="282" y="177"/>
                  <a:pt x="282" y="177"/>
                  <a:pt x="282" y="177"/>
                </a:cubicBezTo>
                <a:cubicBezTo>
                  <a:pt x="282" y="177"/>
                  <a:pt x="282" y="177"/>
                  <a:pt x="282" y="177"/>
                </a:cubicBezTo>
                <a:cubicBezTo>
                  <a:pt x="281" y="177"/>
                  <a:pt x="281" y="178"/>
                  <a:pt x="281" y="178"/>
                </a:cubicBezTo>
                <a:cubicBezTo>
                  <a:pt x="280" y="179"/>
                  <a:pt x="280" y="180"/>
                  <a:pt x="279" y="180"/>
                </a:cubicBezTo>
                <a:cubicBezTo>
                  <a:pt x="279" y="180"/>
                  <a:pt x="279" y="181"/>
                  <a:pt x="279" y="181"/>
                </a:cubicBezTo>
                <a:cubicBezTo>
                  <a:pt x="279" y="181"/>
                  <a:pt x="278" y="181"/>
                  <a:pt x="279" y="181"/>
                </a:cubicBezTo>
                <a:cubicBezTo>
                  <a:pt x="279" y="181"/>
                  <a:pt x="279" y="181"/>
                  <a:pt x="279" y="181"/>
                </a:cubicBezTo>
                <a:cubicBezTo>
                  <a:pt x="280" y="181"/>
                  <a:pt x="281" y="182"/>
                  <a:pt x="282" y="182"/>
                </a:cubicBezTo>
                <a:cubicBezTo>
                  <a:pt x="282" y="182"/>
                  <a:pt x="282" y="182"/>
                  <a:pt x="282" y="182"/>
                </a:cubicBezTo>
                <a:cubicBezTo>
                  <a:pt x="282" y="182"/>
                  <a:pt x="281" y="182"/>
                  <a:pt x="281" y="182"/>
                </a:cubicBezTo>
                <a:cubicBezTo>
                  <a:pt x="282" y="182"/>
                  <a:pt x="282" y="182"/>
                  <a:pt x="282" y="182"/>
                </a:cubicBezTo>
                <a:cubicBezTo>
                  <a:pt x="282" y="183"/>
                  <a:pt x="283" y="183"/>
                  <a:pt x="283" y="183"/>
                </a:cubicBezTo>
                <a:cubicBezTo>
                  <a:pt x="283" y="183"/>
                  <a:pt x="283" y="183"/>
                  <a:pt x="283" y="182"/>
                </a:cubicBezTo>
                <a:cubicBezTo>
                  <a:pt x="283" y="182"/>
                  <a:pt x="283" y="182"/>
                  <a:pt x="283" y="182"/>
                </a:cubicBezTo>
                <a:cubicBezTo>
                  <a:pt x="283" y="182"/>
                  <a:pt x="283" y="182"/>
                  <a:pt x="283" y="182"/>
                </a:cubicBezTo>
                <a:cubicBezTo>
                  <a:pt x="284" y="182"/>
                  <a:pt x="284" y="181"/>
                  <a:pt x="284" y="181"/>
                </a:cubicBezTo>
                <a:cubicBezTo>
                  <a:pt x="284" y="181"/>
                  <a:pt x="285" y="180"/>
                  <a:pt x="285" y="180"/>
                </a:cubicBezTo>
                <a:cubicBezTo>
                  <a:pt x="285" y="179"/>
                  <a:pt x="285" y="179"/>
                  <a:pt x="285" y="179"/>
                </a:cubicBezTo>
                <a:cubicBezTo>
                  <a:pt x="286" y="179"/>
                  <a:pt x="286" y="179"/>
                  <a:pt x="286" y="179"/>
                </a:cubicBezTo>
                <a:cubicBezTo>
                  <a:pt x="286" y="179"/>
                  <a:pt x="286" y="180"/>
                  <a:pt x="286" y="180"/>
                </a:cubicBezTo>
                <a:cubicBezTo>
                  <a:pt x="286" y="180"/>
                  <a:pt x="286" y="181"/>
                  <a:pt x="286" y="181"/>
                </a:cubicBezTo>
                <a:cubicBezTo>
                  <a:pt x="286" y="182"/>
                  <a:pt x="286" y="182"/>
                  <a:pt x="285" y="182"/>
                </a:cubicBezTo>
                <a:cubicBezTo>
                  <a:pt x="285" y="182"/>
                  <a:pt x="285" y="183"/>
                  <a:pt x="285" y="183"/>
                </a:cubicBezTo>
                <a:cubicBezTo>
                  <a:pt x="286" y="183"/>
                  <a:pt x="286" y="183"/>
                  <a:pt x="286" y="183"/>
                </a:cubicBezTo>
                <a:cubicBezTo>
                  <a:pt x="286" y="184"/>
                  <a:pt x="286" y="184"/>
                  <a:pt x="287" y="184"/>
                </a:cubicBezTo>
                <a:cubicBezTo>
                  <a:pt x="287" y="184"/>
                  <a:pt x="287" y="184"/>
                  <a:pt x="287" y="184"/>
                </a:cubicBezTo>
                <a:cubicBezTo>
                  <a:pt x="287" y="185"/>
                  <a:pt x="288" y="185"/>
                  <a:pt x="288" y="185"/>
                </a:cubicBezTo>
                <a:cubicBezTo>
                  <a:pt x="289" y="185"/>
                  <a:pt x="289" y="184"/>
                  <a:pt x="290" y="185"/>
                </a:cubicBezTo>
                <a:cubicBezTo>
                  <a:pt x="290" y="185"/>
                  <a:pt x="290" y="185"/>
                  <a:pt x="289" y="185"/>
                </a:cubicBezTo>
                <a:cubicBezTo>
                  <a:pt x="289" y="185"/>
                  <a:pt x="290" y="186"/>
                  <a:pt x="290" y="186"/>
                </a:cubicBezTo>
                <a:cubicBezTo>
                  <a:pt x="290" y="186"/>
                  <a:pt x="290" y="186"/>
                  <a:pt x="290" y="186"/>
                </a:cubicBezTo>
                <a:cubicBezTo>
                  <a:pt x="291" y="186"/>
                  <a:pt x="291" y="186"/>
                  <a:pt x="291" y="187"/>
                </a:cubicBezTo>
                <a:cubicBezTo>
                  <a:pt x="291" y="187"/>
                  <a:pt x="292" y="187"/>
                  <a:pt x="292" y="187"/>
                </a:cubicBezTo>
                <a:cubicBezTo>
                  <a:pt x="292" y="187"/>
                  <a:pt x="292" y="187"/>
                  <a:pt x="293" y="187"/>
                </a:cubicBezTo>
                <a:cubicBezTo>
                  <a:pt x="294" y="187"/>
                  <a:pt x="295" y="186"/>
                  <a:pt x="297" y="186"/>
                </a:cubicBezTo>
                <a:cubicBezTo>
                  <a:pt x="299" y="186"/>
                  <a:pt x="301" y="186"/>
                  <a:pt x="303" y="187"/>
                </a:cubicBezTo>
                <a:cubicBezTo>
                  <a:pt x="303" y="187"/>
                  <a:pt x="303" y="187"/>
                  <a:pt x="304" y="187"/>
                </a:cubicBezTo>
                <a:cubicBezTo>
                  <a:pt x="304" y="187"/>
                  <a:pt x="304" y="187"/>
                  <a:pt x="305" y="187"/>
                </a:cubicBezTo>
                <a:cubicBezTo>
                  <a:pt x="305" y="187"/>
                  <a:pt x="306" y="187"/>
                  <a:pt x="306" y="188"/>
                </a:cubicBezTo>
                <a:cubicBezTo>
                  <a:pt x="307" y="188"/>
                  <a:pt x="308" y="188"/>
                  <a:pt x="308" y="187"/>
                </a:cubicBezTo>
                <a:cubicBezTo>
                  <a:pt x="309" y="187"/>
                  <a:pt x="309" y="187"/>
                  <a:pt x="309" y="187"/>
                </a:cubicBezTo>
                <a:cubicBezTo>
                  <a:pt x="308" y="186"/>
                  <a:pt x="308" y="186"/>
                  <a:pt x="308" y="186"/>
                </a:cubicBezTo>
                <a:cubicBezTo>
                  <a:pt x="308" y="186"/>
                  <a:pt x="308" y="186"/>
                  <a:pt x="308" y="185"/>
                </a:cubicBezTo>
                <a:cubicBezTo>
                  <a:pt x="308" y="185"/>
                  <a:pt x="308" y="185"/>
                  <a:pt x="308" y="185"/>
                </a:cubicBezTo>
                <a:cubicBezTo>
                  <a:pt x="309" y="185"/>
                  <a:pt x="309" y="185"/>
                  <a:pt x="309" y="185"/>
                </a:cubicBezTo>
                <a:cubicBezTo>
                  <a:pt x="309" y="185"/>
                  <a:pt x="309" y="186"/>
                  <a:pt x="309" y="186"/>
                </a:cubicBezTo>
                <a:cubicBezTo>
                  <a:pt x="310" y="186"/>
                  <a:pt x="310" y="185"/>
                  <a:pt x="311" y="185"/>
                </a:cubicBezTo>
                <a:cubicBezTo>
                  <a:pt x="310" y="186"/>
                  <a:pt x="310" y="186"/>
                  <a:pt x="310" y="186"/>
                </a:cubicBezTo>
                <a:cubicBezTo>
                  <a:pt x="309" y="186"/>
                  <a:pt x="309" y="186"/>
                  <a:pt x="309" y="187"/>
                </a:cubicBezTo>
                <a:cubicBezTo>
                  <a:pt x="309" y="187"/>
                  <a:pt x="309" y="187"/>
                  <a:pt x="310" y="187"/>
                </a:cubicBezTo>
                <a:cubicBezTo>
                  <a:pt x="310" y="187"/>
                  <a:pt x="310" y="187"/>
                  <a:pt x="310" y="187"/>
                </a:cubicBezTo>
                <a:cubicBezTo>
                  <a:pt x="310" y="187"/>
                  <a:pt x="310" y="187"/>
                  <a:pt x="310" y="188"/>
                </a:cubicBezTo>
                <a:cubicBezTo>
                  <a:pt x="310" y="188"/>
                  <a:pt x="309" y="188"/>
                  <a:pt x="309" y="188"/>
                </a:cubicBezTo>
                <a:cubicBezTo>
                  <a:pt x="309" y="188"/>
                  <a:pt x="309" y="188"/>
                  <a:pt x="309" y="188"/>
                </a:cubicBezTo>
                <a:cubicBezTo>
                  <a:pt x="309" y="188"/>
                  <a:pt x="309" y="189"/>
                  <a:pt x="309" y="189"/>
                </a:cubicBezTo>
                <a:cubicBezTo>
                  <a:pt x="309" y="189"/>
                  <a:pt x="309" y="189"/>
                  <a:pt x="309" y="189"/>
                </a:cubicBezTo>
                <a:cubicBezTo>
                  <a:pt x="310" y="189"/>
                  <a:pt x="310" y="189"/>
                  <a:pt x="311" y="190"/>
                </a:cubicBezTo>
                <a:cubicBezTo>
                  <a:pt x="311" y="190"/>
                  <a:pt x="311" y="190"/>
                  <a:pt x="311" y="190"/>
                </a:cubicBezTo>
                <a:cubicBezTo>
                  <a:pt x="312" y="191"/>
                  <a:pt x="312" y="191"/>
                  <a:pt x="313" y="191"/>
                </a:cubicBezTo>
                <a:cubicBezTo>
                  <a:pt x="314" y="191"/>
                  <a:pt x="315" y="191"/>
                  <a:pt x="316" y="191"/>
                </a:cubicBezTo>
                <a:cubicBezTo>
                  <a:pt x="316" y="191"/>
                  <a:pt x="316" y="191"/>
                  <a:pt x="317" y="191"/>
                </a:cubicBezTo>
                <a:cubicBezTo>
                  <a:pt x="317" y="191"/>
                  <a:pt x="318" y="190"/>
                  <a:pt x="318" y="190"/>
                </a:cubicBezTo>
                <a:cubicBezTo>
                  <a:pt x="318" y="190"/>
                  <a:pt x="318" y="190"/>
                  <a:pt x="318" y="190"/>
                </a:cubicBezTo>
                <a:cubicBezTo>
                  <a:pt x="319" y="190"/>
                  <a:pt x="319" y="190"/>
                  <a:pt x="319" y="190"/>
                </a:cubicBezTo>
                <a:cubicBezTo>
                  <a:pt x="319" y="190"/>
                  <a:pt x="318" y="189"/>
                  <a:pt x="318" y="189"/>
                </a:cubicBezTo>
                <a:cubicBezTo>
                  <a:pt x="318" y="189"/>
                  <a:pt x="318" y="189"/>
                  <a:pt x="318" y="189"/>
                </a:cubicBezTo>
                <a:cubicBezTo>
                  <a:pt x="319" y="189"/>
                  <a:pt x="319" y="189"/>
                  <a:pt x="319" y="189"/>
                </a:cubicBezTo>
                <a:cubicBezTo>
                  <a:pt x="320" y="189"/>
                  <a:pt x="320" y="188"/>
                  <a:pt x="320" y="188"/>
                </a:cubicBezTo>
                <a:cubicBezTo>
                  <a:pt x="321" y="187"/>
                  <a:pt x="321" y="187"/>
                  <a:pt x="321" y="187"/>
                </a:cubicBezTo>
                <a:cubicBezTo>
                  <a:pt x="321" y="187"/>
                  <a:pt x="322" y="187"/>
                  <a:pt x="322" y="187"/>
                </a:cubicBezTo>
                <a:cubicBezTo>
                  <a:pt x="322" y="188"/>
                  <a:pt x="322" y="188"/>
                  <a:pt x="323" y="188"/>
                </a:cubicBezTo>
                <a:cubicBezTo>
                  <a:pt x="323" y="188"/>
                  <a:pt x="323" y="189"/>
                  <a:pt x="323" y="189"/>
                </a:cubicBezTo>
                <a:cubicBezTo>
                  <a:pt x="323" y="189"/>
                  <a:pt x="324" y="189"/>
                  <a:pt x="324" y="189"/>
                </a:cubicBezTo>
                <a:cubicBezTo>
                  <a:pt x="324" y="189"/>
                  <a:pt x="324" y="189"/>
                  <a:pt x="324" y="189"/>
                </a:cubicBezTo>
                <a:cubicBezTo>
                  <a:pt x="324" y="189"/>
                  <a:pt x="324" y="189"/>
                  <a:pt x="324" y="189"/>
                </a:cubicBezTo>
                <a:cubicBezTo>
                  <a:pt x="323" y="189"/>
                  <a:pt x="323" y="189"/>
                  <a:pt x="323" y="189"/>
                </a:cubicBezTo>
                <a:cubicBezTo>
                  <a:pt x="323" y="190"/>
                  <a:pt x="323" y="191"/>
                  <a:pt x="323" y="191"/>
                </a:cubicBezTo>
                <a:cubicBezTo>
                  <a:pt x="323" y="192"/>
                  <a:pt x="323" y="192"/>
                  <a:pt x="323" y="192"/>
                </a:cubicBezTo>
                <a:cubicBezTo>
                  <a:pt x="323" y="192"/>
                  <a:pt x="323" y="192"/>
                  <a:pt x="323" y="193"/>
                </a:cubicBezTo>
                <a:cubicBezTo>
                  <a:pt x="323" y="193"/>
                  <a:pt x="323" y="193"/>
                  <a:pt x="322" y="193"/>
                </a:cubicBezTo>
                <a:cubicBezTo>
                  <a:pt x="323" y="192"/>
                  <a:pt x="323" y="192"/>
                  <a:pt x="323" y="192"/>
                </a:cubicBezTo>
                <a:cubicBezTo>
                  <a:pt x="322" y="191"/>
                  <a:pt x="322" y="191"/>
                  <a:pt x="322" y="191"/>
                </a:cubicBezTo>
                <a:cubicBezTo>
                  <a:pt x="322" y="191"/>
                  <a:pt x="322" y="191"/>
                  <a:pt x="322" y="191"/>
                </a:cubicBezTo>
                <a:cubicBezTo>
                  <a:pt x="322" y="190"/>
                  <a:pt x="322" y="190"/>
                  <a:pt x="322" y="190"/>
                </a:cubicBezTo>
                <a:cubicBezTo>
                  <a:pt x="322" y="189"/>
                  <a:pt x="322" y="189"/>
                  <a:pt x="322" y="189"/>
                </a:cubicBezTo>
                <a:cubicBezTo>
                  <a:pt x="322" y="188"/>
                  <a:pt x="322" y="188"/>
                  <a:pt x="321" y="188"/>
                </a:cubicBezTo>
                <a:cubicBezTo>
                  <a:pt x="321" y="188"/>
                  <a:pt x="321" y="188"/>
                  <a:pt x="321" y="189"/>
                </a:cubicBezTo>
                <a:cubicBezTo>
                  <a:pt x="320" y="189"/>
                  <a:pt x="320" y="189"/>
                  <a:pt x="320" y="189"/>
                </a:cubicBezTo>
                <a:cubicBezTo>
                  <a:pt x="320" y="189"/>
                  <a:pt x="321" y="189"/>
                  <a:pt x="321" y="190"/>
                </a:cubicBezTo>
                <a:cubicBezTo>
                  <a:pt x="321" y="190"/>
                  <a:pt x="321" y="190"/>
                  <a:pt x="321" y="191"/>
                </a:cubicBezTo>
                <a:cubicBezTo>
                  <a:pt x="321" y="191"/>
                  <a:pt x="321" y="191"/>
                  <a:pt x="321" y="191"/>
                </a:cubicBezTo>
                <a:cubicBezTo>
                  <a:pt x="321" y="191"/>
                  <a:pt x="321" y="191"/>
                  <a:pt x="321" y="191"/>
                </a:cubicBezTo>
                <a:cubicBezTo>
                  <a:pt x="321" y="192"/>
                  <a:pt x="321" y="192"/>
                  <a:pt x="321" y="192"/>
                </a:cubicBezTo>
                <a:cubicBezTo>
                  <a:pt x="321" y="192"/>
                  <a:pt x="321" y="192"/>
                  <a:pt x="321" y="193"/>
                </a:cubicBezTo>
                <a:cubicBezTo>
                  <a:pt x="320" y="193"/>
                  <a:pt x="320" y="193"/>
                  <a:pt x="320" y="193"/>
                </a:cubicBezTo>
                <a:cubicBezTo>
                  <a:pt x="320" y="193"/>
                  <a:pt x="320" y="193"/>
                  <a:pt x="320" y="193"/>
                </a:cubicBezTo>
                <a:cubicBezTo>
                  <a:pt x="320" y="193"/>
                  <a:pt x="319" y="193"/>
                  <a:pt x="319" y="193"/>
                </a:cubicBezTo>
                <a:cubicBezTo>
                  <a:pt x="320" y="194"/>
                  <a:pt x="321" y="194"/>
                  <a:pt x="321" y="195"/>
                </a:cubicBezTo>
                <a:cubicBezTo>
                  <a:pt x="322" y="195"/>
                  <a:pt x="322" y="195"/>
                  <a:pt x="322" y="195"/>
                </a:cubicBezTo>
                <a:cubicBezTo>
                  <a:pt x="322" y="195"/>
                  <a:pt x="322" y="195"/>
                  <a:pt x="322" y="195"/>
                </a:cubicBezTo>
                <a:cubicBezTo>
                  <a:pt x="322" y="195"/>
                  <a:pt x="322" y="195"/>
                  <a:pt x="322" y="195"/>
                </a:cubicBezTo>
                <a:cubicBezTo>
                  <a:pt x="323" y="195"/>
                  <a:pt x="324" y="195"/>
                  <a:pt x="325" y="194"/>
                </a:cubicBezTo>
                <a:cubicBezTo>
                  <a:pt x="325" y="194"/>
                  <a:pt x="325" y="194"/>
                  <a:pt x="325" y="194"/>
                </a:cubicBezTo>
                <a:cubicBezTo>
                  <a:pt x="325" y="195"/>
                  <a:pt x="325" y="195"/>
                  <a:pt x="325" y="195"/>
                </a:cubicBezTo>
                <a:cubicBezTo>
                  <a:pt x="325" y="195"/>
                  <a:pt x="324" y="195"/>
                  <a:pt x="324" y="195"/>
                </a:cubicBezTo>
                <a:cubicBezTo>
                  <a:pt x="324" y="195"/>
                  <a:pt x="324" y="196"/>
                  <a:pt x="323" y="196"/>
                </a:cubicBezTo>
                <a:cubicBezTo>
                  <a:pt x="323" y="196"/>
                  <a:pt x="323" y="196"/>
                  <a:pt x="323" y="196"/>
                </a:cubicBezTo>
                <a:cubicBezTo>
                  <a:pt x="323" y="196"/>
                  <a:pt x="323" y="196"/>
                  <a:pt x="323" y="196"/>
                </a:cubicBezTo>
                <a:cubicBezTo>
                  <a:pt x="324" y="196"/>
                  <a:pt x="325" y="197"/>
                  <a:pt x="326" y="198"/>
                </a:cubicBezTo>
                <a:cubicBezTo>
                  <a:pt x="326" y="198"/>
                  <a:pt x="326" y="198"/>
                  <a:pt x="326" y="198"/>
                </a:cubicBezTo>
                <a:cubicBezTo>
                  <a:pt x="327" y="198"/>
                  <a:pt x="327" y="198"/>
                  <a:pt x="327" y="198"/>
                </a:cubicBezTo>
                <a:cubicBezTo>
                  <a:pt x="327" y="198"/>
                  <a:pt x="328" y="198"/>
                  <a:pt x="328" y="198"/>
                </a:cubicBezTo>
                <a:cubicBezTo>
                  <a:pt x="328" y="198"/>
                  <a:pt x="328" y="198"/>
                  <a:pt x="329" y="198"/>
                </a:cubicBezTo>
                <a:cubicBezTo>
                  <a:pt x="328" y="198"/>
                  <a:pt x="328" y="198"/>
                  <a:pt x="328" y="199"/>
                </a:cubicBezTo>
                <a:cubicBezTo>
                  <a:pt x="328" y="199"/>
                  <a:pt x="328" y="199"/>
                  <a:pt x="328" y="199"/>
                </a:cubicBezTo>
                <a:cubicBezTo>
                  <a:pt x="328" y="199"/>
                  <a:pt x="328" y="199"/>
                  <a:pt x="328" y="199"/>
                </a:cubicBezTo>
                <a:cubicBezTo>
                  <a:pt x="328" y="200"/>
                  <a:pt x="329" y="199"/>
                  <a:pt x="330" y="200"/>
                </a:cubicBezTo>
                <a:cubicBezTo>
                  <a:pt x="330" y="200"/>
                  <a:pt x="331" y="201"/>
                  <a:pt x="331" y="201"/>
                </a:cubicBezTo>
                <a:cubicBezTo>
                  <a:pt x="331" y="202"/>
                  <a:pt x="332" y="202"/>
                  <a:pt x="332" y="202"/>
                </a:cubicBezTo>
                <a:cubicBezTo>
                  <a:pt x="332" y="202"/>
                  <a:pt x="332" y="203"/>
                  <a:pt x="332" y="203"/>
                </a:cubicBezTo>
                <a:cubicBezTo>
                  <a:pt x="332" y="204"/>
                  <a:pt x="332" y="204"/>
                  <a:pt x="333" y="204"/>
                </a:cubicBezTo>
                <a:cubicBezTo>
                  <a:pt x="333" y="204"/>
                  <a:pt x="333" y="204"/>
                  <a:pt x="333" y="205"/>
                </a:cubicBezTo>
                <a:cubicBezTo>
                  <a:pt x="333" y="205"/>
                  <a:pt x="334" y="205"/>
                  <a:pt x="334" y="205"/>
                </a:cubicBezTo>
                <a:cubicBezTo>
                  <a:pt x="334" y="205"/>
                  <a:pt x="334" y="205"/>
                  <a:pt x="334" y="205"/>
                </a:cubicBezTo>
                <a:cubicBezTo>
                  <a:pt x="334" y="205"/>
                  <a:pt x="335" y="206"/>
                  <a:pt x="335" y="206"/>
                </a:cubicBezTo>
                <a:cubicBezTo>
                  <a:pt x="336" y="207"/>
                  <a:pt x="337" y="208"/>
                  <a:pt x="338" y="208"/>
                </a:cubicBezTo>
                <a:cubicBezTo>
                  <a:pt x="338" y="208"/>
                  <a:pt x="339" y="208"/>
                  <a:pt x="339" y="209"/>
                </a:cubicBezTo>
                <a:cubicBezTo>
                  <a:pt x="339" y="209"/>
                  <a:pt x="339" y="209"/>
                  <a:pt x="339" y="209"/>
                </a:cubicBezTo>
                <a:cubicBezTo>
                  <a:pt x="339" y="209"/>
                  <a:pt x="339" y="209"/>
                  <a:pt x="339" y="209"/>
                </a:cubicBezTo>
                <a:cubicBezTo>
                  <a:pt x="340" y="209"/>
                  <a:pt x="339" y="209"/>
                  <a:pt x="339" y="210"/>
                </a:cubicBezTo>
                <a:cubicBezTo>
                  <a:pt x="340" y="210"/>
                  <a:pt x="340" y="210"/>
                  <a:pt x="340" y="210"/>
                </a:cubicBezTo>
                <a:cubicBezTo>
                  <a:pt x="340" y="210"/>
                  <a:pt x="340" y="210"/>
                  <a:pt x="341" y="211"/>
                </a:cubicBezTo>
                <a:cubicBezTo>
                  <a:pt x="341" y="211"/>
                  <a:pt x="341" y="210"/>
                  <a:pt x="341" y="210"/>
                </a:cubicBezTo>
                <a:cubicBezTo>
                  <a:pt x="341" y="210"/>
                  <a:pt x="341" y="210"/>
                  <a:pt x="341" y="210"/>
                </a:cubicBezTo>
                <a:cubicBezTo>
                  <a:pt x="341" y="209"/>
                  <a:pt x="341" y="209"/>
                  <a:pt x="341" y="209"/>
                </a:cubicBezTo>
                <a:cubicBezTo>
                  <a:pt x="341" y="209"/>
                  <a:pt x="342" y="209"/>
                  <a:pt x="342" y="209"/>
                </a:cubicBezTo>
                <a:cubicBezTo>
                  <a:pt x="342" y="209"/>
                  <a:pt x="342" y="209"/>
                  <a:pt x="342" y="209"/>
                </a:cubicBezTo>
                <a:cubicBezTo>
                  <a:pt x="342" y="209"/>
                  <a:pt x="341" y="209"/>
                  <a:pt x="341" y="209"/>
                </a:cubicBezTo>
                <a:cubicBezTo>
                  <a:pt x="341" y="208"/>
                  <a:pt x="341" y="208"/>
                  <a:pt x="342" y="208"/>
                </a:cubicBezTo>
                <a:cubicBezTo>
                  <a:pt x="342" y="209"/>
                  <a:pt x="342" y="209"/>
                  <a:pt x="343" y="208"/>
                </a:cubicBezTo>
                <a:cubicBezTo>
                  <a:pt x="343" y="209"/>
                  <a:pt x="343" y="209"/>
                  <a:pt x="343" y="209"/>
                </a:cubicBezTo>
                <a:cubicBezTo>
                  <a:pt x="343" y="209"/>
                  <a:pt x="344" y="209"/>
                  <a:pt x="344" y="209"/>
                </a:cubicBezTo>
                <a:cubicBezTo>
                  <a:pt x="344" y="209"/>
                  <a:pt x="344" y="209"/>
                  <a:pt x="344" y="209"/>
                </a:cubicBezTo>
                <a:cubicBezTo>
                  <a:pt x="344" y="209"/>
                  <a:pt x="344" y="209"/>
                  <a:pt x="344" y="208"/>
                </a:cubicBezTo>
                <a:cubicBezTo>
                  <a:pt x="344" y="208"/>
                  <a:pt x="344" y="208"/>
                  <a:pt x="344" y="207"/>
                </a:cubicBezTo>
                <a:cubicBezTo>
                  <a:pt x="344" y="207"/>
                  <a:pt x="344" y="207"/>
                  <a:pt x="344" y="207"/>
                </a:cubicBezTo>
                <a:cubicBezTo>
                  <a:pt x="344" y="207"/>
                  <a:pt x="344" y="207"/>
                  <a:pt x="344" y="207"/>
                </a:cubicBezTo>
                <a:cubicBezTo>
                  <a:pt x="344" y="206"/>
                  <a:pt x="344" y="206"/>
                  <a:pt x="344" y="206"/>
                </a:cubicBezTo>
                <a:cubicBezTo>
                  <a:pt x="344" y="206"/>
                  <a:pt x="343" y="205"/>
                  <a:pt x="343" y="205"/>
                </a:cubicBezTo>
                <a:cubicBezTo>
                  <a:pt x="342" y="205"/>
                  <a:pt x="342" y="205"/>
                  <a:pt x="341" y="206"/>
                </a:cubicBezTo>
                <a:cubicBezTo>
                  <a:pt x="341" y="205"/>
                  <a:pt x="341" y="205"/>
                  <a:pt x="342" y="205"/>
                </a:cubicBezTo>
                <a:cubicBezTo>
                  <a:pt x="342" y="205"/>
                  <a:pt x="342" y="205"/>
                  <a:pt x="342" y="204"/>
                </a:cubicBezTo>
                <a:cubicBezTo>
                  <a:pt x="342" y="204"/>
                  <a:pt x="342" y="204"/>
                  <a:pt x="342" y="204"/>
                </a:cubicBezTo>
                <a:cubicBezTo>
                  <a:pt x="342" y="204"/>
                  <a:pt x="341" y="203"/>
                  <a:pt x="341" y="203"/>
                </a:cubicBezTo>
                <a:cubicBezTo>
                  <a:pt x="341" y="203"/>
                  <a:pt x="341" y="203"/>
                  <a:pt x="341" y="203"/>
                </a:cubicBezTo>
                <a:cubicBezTo>
                  <a:pt x="341" y="203"/>
                  <a:pt x="341" y="203"/>
                  <a:pt x="341" y="203"/>
                </a:cubicBezTo>
                <a:cubicBezTo>
                  <a:pt x="340" y="202"/>
                  <a:pt x="339" y="202"/>
                  <a:pt x="338" y="202"/>
                </a:cubicBezTo>
                <a:cubicBezTo>
                  <a:pt x="338" y="202"/>
                  <a:pt x="337" y="202"/>
                  <a:pt x="337" y="202"/>
                </a:cubicBezTo>
                <a:cubicBezTo>
                  <a:pt x="337" y="202"/>
                  <a:pt x="338" y="202"/>
                  <a:pt x="338" y="201"/>
                </a:cubicBezTo>
                <a:cubicBezTo>
                  <a:pt x="338" y="201"/>
                  <a:pt x="338" y="201"/>
                  <a:pt x="338" y="201"/>
                </a:cubicBezTo>
                <a:cubicBezTo>
                  <a:pt x="338" y="201"/>
                  <a:pt x="338" y="200"/>
                  <a:pt x="338" y="200"/>
                </a:cubicBezTo>
                <a:cubicBezTo>
                  <a:pt x="338" y="200"/>
                  <a:pt x="339" y="200"/>
                  <a:pt x="339" y="201"/>
                </a:cubicBezTo>
                <a:cubicBezTo>
                  <a:pt x="340" y="201"/>
                  <a:pt x="340" y="201"/>
                  <a:pt x="341" y="201"/>
                </a:cubicBezTo>
                <a:cubicBezTo>
                  <a:pt x="341" y="201"/>
                  <a:pt x="341" y="201"/>
                  <a:pt x="341" y="201"/>
                </a:cubicBezTo>
                <a:cubicBezTo>
                  <a:pt x="342" y="201"/>
                  <a:pt x="341" y="201"/>
                  <a:pt x="341" y="202"/>
                </a:cubicBezTo>
                <a:cubicBezTo>
                  <a:pt x="341" y="202"/>
                  <a:pt x="342" y="203"/>
                  <a:pt x="343" y="203"/>
                </a:cubicBezTo>
                <a:cubicBezTo>
                  <a:pt x="343" y="203"/>
                  <a:pt x="343" y="204"/>
                  <a:pt x="343" y="203"/>
                </a:cubicBezTo>
                <a:cubicBezTo>
                  <a:pt x="344" y="203"/>
                  <a:pt x="344" y="203"/>
                  <a:pt x="344" y="203"/>
                </a:cubicBezTo>
                <a:cubicBezTo>
                  <a:pt x="344" y="202"/>
                  <a:pt x="343" y="201"/>
                  <a:pt x="344" y="200"/>
                </a:cubicBezTo>
                <a:cubicBezTo>
                  <a:pt x="344" y="201"/>
                  <a:pt x="344" y="201"/>
                  <a:pt x="344" y="202"/>
                </a:cubicBezTo>
                <a:cubicBezTo>
                  <a:pt x="344" y="203"/>
                  <a:pt x="344" y="204"/>
                  <a:pt x="345" y="204"/>
                </a:cubicBezTo>
                <a:cubicBezTo>
                  <a:pt x="345" y="205"/>
                  <a:pt x="346" y="205"/>
                  <a:pt x="346" y="206"/>
                </a:cubicBezTo>
                <a:cubicBezTo>
                  <a:pt x="346" y="206"/>
                  <a:pt x="345" y="207"/>
                  <a:pt x="345" y="207"/>
                </a:cubicBezTo>
                <a:cubicBezTo>
                  <a:pt x="345" y="207"/>
                  <a:pt x="345" y="207"/>
                  <a:pt x="345" y="207"/>
                </a:cubicBezTo>
                <a:cubicBezTo>
                  <a:pt x="345" y="208"/>
                  <a:pt x="345" y="208"/>
                  <a:pt x="346" y="208"/>
                </a:cubicBezTo>
                <a:cubicBezTo>
                  <a:pt x="346" y="208"/>
                  <a:pt x="346" y="208"/>
                  <a:pt x="346" y="208"/>
                </a:cubicBezTo>
                <a:cubicBezTo>
                  <a:pt x="347" y="208"/>
                  <a:pt x="347" y="208"/>
                  <a:pt x="347" y="209"/>
                </a:cubicBezTo>
                <a:cubicBezTo>
                  <a:pt x="347" y="208"/>
                  <a:pt x="347" y="208"/>
                  <a:pt x="347" y="208"/>
                </a:cubicBezTo>
                <a:cubicBezTo>
                  <a:pt x="347" y="208"/>
                  <a:pt x="348" y="208"/>
                  <a:pt x="348" y="208"/>
                </a:cubicBezTo>
                <a:cubicBezTo>
                  <a:pt x="348" y="208"/>
                  <a:pt x="348" y="208"/>
                  <a:pt x="348" y="207"/>
                </a:cubicBezTo>
                <a:cubicBezTo>
                  <a:pt x="348" y="207"/>
                  <a:pt x="348" y="207"/>
                  <a:pt x="348" y="207"/>
                </a:cubicBezTo>
                <a:cubicBezTo>
                  <a:pt x="348" y="208"/>
                  <a:pt x="348" y="208"/>
                  <a:pt x="348" y="208"/>
                </a:cubicBezTo>
                <a:cubicBezTo>
                  <a:pt x="348" y="208"/>
                  <a:pt x="349" y="209"/>
                  <a:pt x="349" y="209"/>
                </a:cubicBezTo>
                <a:cubicBezTo>
                  <a:pt x="349" y="209"/>
                  <a:pt x="350" y="210"/>
                  <a:pt x="350" y="210"/>
                </a:cubicBezTo>
                <a:cubicBezTo>
                  <a:pt x="350" y="210"/>
                  <a:pt x="350" y="211"/>
                  <a:pt x="350" y="211"/>
                </a:cubicBezTo>
                <a:cubicBezTo>
                  <a:pt x="351" y="211"/>
                  <a:pt x="351" y="210"/>
                  <a:pt x="351" y="210"/>
                </a:cubicBezTo>
                <a:cubicBezTo>
                  <a:pt x="351" y="210"/>
                  <a:pt x="351" y="209"/>
                  <a:pt x="351" y="208"/>
                </a:cubicBezTo>
                <a:cubicBezTo>
                  <a:pt x="351" y="208"/>
                  <a:pt x="351" y="207"/>
                  <a:pt x="350" y="207"/>
                </a:cubicBezTo>
                <a:cubicBezTo>
                  <a:pt x="350" y="206"/>
                  <a:pt x="350" y="206"/>
                  <a:pt x="350" y="205"/>
                </a:cubicBezTo>
                <a:cubicBezTo>
                  <a:pt x="350" y="205"/>
                  <a:pt x="350" y="205"/>
                  <a:pt x="351" y="205"/>
                </a:cubicBezTo>
                <a:cubicBezTo>
                  <a:pt x="350" y="204"/>
                  <a:pt x="349" y="203"/>
                  <a:pt x="350" y="202"/>
                </a:cubicBezTo>
                <a:cubicBezTo>
                  <a:pt x="350" y="201"/>
                  <a:pt x="350" y="201"/>
                  <a:pt x="349" y="201"/>
                </a:cubicBezTo>
                <a:cubicBezTo>
                  <a:pt x="349" y="201"/>
                  <a:pt x="349" y="201"/>
                  <a:pt x="349" y="201"/>
                </a:cubicBezTo>
                <a:cubicBezTo>
                  <a:pt x="348" y="201"/>
                  <a:pt x="349" y="200"/>
                  <a:pt x="349" y="200"/>
                </a:cubicBezTo>
                <a:cubicBezTo>
                  <a:pt x="349" y="200"/>
                  <a:pt x="349" y="199"/>
                  <a:pt x="349" y="199"/>
                </a:cubicBezTo>
                <a:cubicBezTo>
                  <a:pt x="349" y="199"/>
                  <a:pt x="349" y="199"/>
                  <a:pt x="349" y="199"/>
                </a:cubicBezTo>
                <a:cubicBezTo>
                  <a:pt x="348" y="199"/>
                  <a:pt x="348" y="199"/>
                  <a:pt x="348" y="199"/>
                </a:cubicBezTo>
                <a:cubicBezTo>
                  <a:pt x="348" y="198"/>
                  <a:pt x="348" y="197"/>
                  <a:pt x="347" y="197"/>
                </a:cubicBezTo>
                <a:cubicBezTo>
                  <a:pt x="347" y="197"/>
                  <a:pt x="347" y="196"/>
                  <a:pt x="347" y="196"/>
                </a:cubicBezTo>
                <a:cubicBezTo>
                  <a:pt x="348" y="197"/>
                  <a:pt x="349" y="198"/>
                  <a:pt x="349" y="198"/>
                </a:cubicBezTo>
                <a:cubicBezTo>
                  <a:pt x="349" y="198"/>
                  <a:pt x="349" y="197"/>
                  <a:pt x="348" y="197"/>
                </a:cubicBezTo>
                <a:cubicBezTo>
                  <a:pt x="348" y="196"/>
                  <a:pt x="349" y="196"/>
                  <a:pt x="349" y="196"/>
                </a:cubicBezTo>
                <a:cubicBezTo>
                  <a:pt x="349" y="196"/>
                  <a:pt x="349" y="196"/>
                  <a:pt x="349" y="197"/>
                </a:cubicBezTo>
                <a:cubicBezTo>
                  <a:pt x="349" y="197"/>
                  <a:pt x="349" y="197"/>
                  <a:pt x="350" y="198"/>
                </a:cubicBezTo>
                <a:cubicBezTo>
                  <a:pt x="350" y="198"/>
                  <a:pt x="350" y="198"/>
                  <a:pt x="350" y="199"/>
                </a:cubicBezTo>
                <a:cubicBezTo>
                  <a:pt x="350" y="199"/>
                  <a:pt x="350" y="199"/>
                  <a:pt x="350" y="199"/>
                </a:cubicBezTo>
                <a:cubicBezTo>
                  <a:pt x="350" y="199"/>
                  <a:pt x="350" y="200"/>
                  <a:pt x="350" y="200"/>
                </a:cubicBezTo>
                <a:cubicBezTo>
                  <a:pt x="350" y="200"/>
                  <a:pt x="350" y="201"/>
                  <a:pt x="350" y="201"/>
                </a:cubicBezTo>
                <a:cubicBezTo>
                  <a:pt x="350" y="201"/>
                  <a:pt x="350" y="201"/>
                  <a:pt x="350" y="201"/>
                </a:cubicBezTo>
                <a:cubicBezTo>
                  <a:pt x="350" y="202"/>
                  <a:pt x="350" y="202"/>
                  <a:pt x="350" y="202"/>
                </a:cubicBezTo>
                <a:cubicBezTo>
                  <a:pt x="350" y="203"/>
                  <a:pt x="351" y="203"/>
                  <a:pt x="351" y="203"/>
                </a:cubicBezTo>
                <a:cubicBezTo>
                  <a:pt x="351" y="203"/>
                  <a:pt x="351" y="203"/>
                  <a:pt x="351" y="203"/>
                </a:cubicBezTo>
                <a:cubicBezTo>
                  <a:pt x="351" y="203"/>
                  <a:pt x="351" y="203"/>
                  <a:pt x="351" y="203"/>
                </a:cubicBezTo>
                <a:cubicBezTo>
                  <a:pt x="352" y="203"/>
                  <a:pt x="352" y="203"/>
                  <a:pt x="352" y="203"/>
                </a:cubicBezTo>
                <a:cubicBezTo>
                  <a:pt x="352" y="203"/>
                  <a:pt x="352" y="204"/>
                  <a:pt x="352" y="205"/>
                </a:cubicBezTo>
                <a:cubicBezTo>
                  <a:pt x="352" y="205"/>
                  <a:pt x="352" y="206"/>
                  <a:pt x="353" y="206"/>
                </a:cubicBezTo>
                <a:cubicBezTo>
                  <a:pt x="353" y="206"/>
                  <a:pt x="353" y="207"/>
                  <a:pt x="353" y="207"/>
                </a:cubicBezTo>
                <a:cubicBezTo>
                  <a:pt x="353" y="208"/>
                  <a:pt x="353" y="208"/>
                  <a:pt x="353" y="208"/>
                </a:cubicBezTo>
                <a:cubicBezTo>
                  <a:pt x="353" y="208"/>
                  <a:pt x="354" y="208"/>
                  <a:pt x="354" y="208"/>
                </a:cubicBezTo>
                <a:cubicBezTo>
                  <a:pt x="354" y="209"/>
                  <a:pt x="354" y="209"/>
                  <a:pt x="354" y="209"/>
                </a:cubicBezTo>
                <a:cubicBezTo>
                  <a:pt x="354" y="209"/>
                  <a:pt x="354" y="209"/>
                  <a:pt x="354" y="209"/>
                </a:cubicBezTo>
                <a:cubicBezTo>
                  <a:pt x="354" y="210"/>
                  <a:pt x="354" y="210"/>
                  <a:pt x="354" y="210"/>
                </a:cubicBezTo>
                <a:cubicBezTo>
                  <a:pt x="354" y="210"/>
                  <a:pt x="355" y="210"/>
                  <a:pt x="355" y="210"/>
                </a:cubicBezTo>
                <a:cubicBezTo>
                  <a:pt x="355" y="210"/>
                  <a:pt x="356" y="210"/>
                  <a:pt x="356" y="210"/>
                </a:cubicBezTo>
                <a:cubicBezTo>
                  <a:pt x="356" y="210"/>
                  <a:pt x="356" y="211"/>
                  <a:pt x="356" y="211"/>
                </a:cubicBezTo>
                <a:cubicBezTo>
                  <a:pt x="356" y="211"/>
                  <a:pt x="357" y="210"/>
                  <a:pt x="356" y="210"/>
                </a:cubicBezTo>
                <a:cubicBezTo>
                  <a:pt x="356" y="210"/>
                  <a:pt x="356" y="210"/>
                  <a:pt x="356" y="210"/>
                </a:cubicBezTo>
                <a:cubicBezTo>
                  <a:pt x="356" y="210"/>
                  <a:pt x="356" y="210"/>
                  <a:pt x="356" y="209"/>
                </a:cubicBezTo>
                <a:cubicBezTo>
                  <a:pt x="356" y="209"/>
                  <a:pt x="356" y="210"/>
                  <a:pt x="356" y="210"/>
                </a:cubicBezTo>
                <a:cubicBezTo>
                  <a:pt x="357" y="210"/>
                  <a:pt x="357" y="210"/>
                  <a:pt x="357" y="211"/>
                </a:cubicBezTo>
                <a:cubicBezTo>
                  <a:pt x="357" y="211"/>
                  <a:pt x="357" y="211"/>
                  <a:pt x="357" y="211"/>
                </a:cubicBezTo>
                <a:cubicBezTo>
                  <a:pt x="357" y="211"/>
                  <a:pt x="357" y="210"/>
                  <a:pt x="357" y="210"/>
                </a:cubicBezTo>
                <a:cubicBezTo>
                  <a:pt x="358" y="210"/>
                  <a:pt x="358" y="210"/>
                  <a:pt x="358" y="209"/>
                </a:cubicBezTo>
                <a:cubicBezTo>
                  <a:pt x="358" y="209"/>
                  <a:pt x="358" y="209"/>
                  <a:pt x="358" y="208"/>
                </a:cubicBezTo>
                <a:cubicBezTo>
                  <a:pt x="358" y="208"/>
                  <a:pt x="358" y="208"/>
                  <a:pt x="358" y="208"/>
                </a:cubicBezTo>
                <a:cubicBezTo>
                  <a:pt x="358" y="208"/>
                  <a:pt x="358" y="208"/>
                  <a:pt x="359" y="207"/>
                </a:cubicBezTo>
                <a:cubicBezTo>
                  <a:pt x="359" y="207"/>
                  <a:pt x="359" y="207"/>
                  <a:pt x="359" y="207"/>
                </a:cubicBezTo>
                <a:cubicBezTo>
                  <a:pt x="359" y="207"/>
                  <a:pt x="359" y="207"/>
                  <a:pt x="359" y="207"/>
                </a:cubicBezTo>
                <a:cubicBezTo>
                  <a:pt x="359" y="208"/>
                  <a:pt x="359" y="208"/>
                  <a:pt x="359" y="208"/>
                </a:cubicBezTo>
                <a:cubicBezTo>
                  <a:pt x="358" y="208"/>
                  <a:pt x="358" y="209"/>
                  <a:pt x="358" y="209"/>
                </a:cubicBezTo>
                <a:cubicBezTo>
                  <a:pt x="358" y="209"/>
                  <a:pt x="358" y="209"/>
                  <a:pt x="358" y="209"/>
                </a:cubicBezTo>
                <a:cubicBezTo>
                  <a:pt x="358" y="210"/>
                  <a:pt x="358" y="210"/>
                  <a:pt x="358" y="210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8" y="212"/>
                  <a:pt x="358" y="212"/>
                </a:cubicBezTo>
                <a:cubicBezTo>
                  <a:pt x="358" y="212"/>
                  <a:pt x="358" y="212"/>
                  <a:pt x="358" y="212"/>
                </a:cubicBezTo>
                <a:cubicBezTo>
                  <a:pt x="358" y="213"/>
                  <a:pt x="358" y="213"/>
                  <a:pt x="359" y="213"/>
                </a:cubicBezTo>
                <a:cubicBezTo>
                  <a:pt x="359" y="213"/>
                  <a:pt x="359" y="213"/>
                  <a:pt x="359" y="213"/>
                </a:cubicBezTo>
                <a:cubicBezTo>
                  <a:pt x="359" y="214"/>
                  <a:pt x="359" y="213"/>
                  <a:pt x="359" y="213"/>
                </a:cubicBezTo>
                <a:cubicBezTo>
                  <a:pt x="359" y="213"/>
                  <a:pt x="360" y="213"/>
                  <a:pt x="360" y="213"/>
                </a:cubicBezTo>
                <a:cubicBezTo>
                  <a:pt x="360" y="213"/>
                  <a:pt x="360" y="213"/>
                  <a:pt x="360" y="213"/>
                </a:cubicBezTo>
                <a:cubicBezTo>
                  <a:pt x="360" y="212"/>
                  <a:pt x="360" y="212"/>
                  <a:pt x="360" y="212"/>
                </a:cubicBezTo>
                <a:cubicBezTo>
                  <a:pt x="360" y="212"/>
                  <a:pt x="360" y="212"/>
                  <a:pt x="360" y="212"/>
                </a:cubicBezTo>
                <a:cubicBezTo>
                  <a:pt x="360" y="212"/>
                  <a:pt x="360" y="212"/>
                  <a:pt x="360" y="212"/>
                </a:cubicBezTo>
                <a:cubicBezTo>
                  <a:pt x="360" y="213"/>
                  <a:pt x="360" y="213"/>
                  <a:pt x="361" y="213"/>
                </a:cubicBezTo>
                <a:cubicBezTo>
                  <a:pt x="360" y="213"/>
                  <a:pt x="360" y="214"/>
                  <a:pt x="360" y="214"/>
                </a:cubicBezTo>
                <a:cubicBezTo>
                  <a:pt x="360" y="214"/>
                  <a:pt x="360" y="214"/>
                  <a:pt x="360" y="214"/>
                </a:cubicBezTo>
                <a:cubicBezTo>
                  <a:pt x="359" y="214"/>
                  <a:pt x="359" y="214"/>
                  <a:pt x="359" y="214"/>
                </a:cubicBezTo>
                <a:cubicBezTo>
                  <a:pt x="359" y="215"/>
                  <a:pt x="360" y="215"/>
                  <a:pt x="360" y="215"/>
                </a:cubicBezTo>
                <a:cubicBezTo>
                  <a:pt x="360" y="215"/>
                  <a:pt x="360" y="215"/>
                  <a:pt x="360" y="215"/>
                </a:cubicBezTo>
                <a:cubicBezTo>
                  <a:pt x="360" y="215"/>
                  <a:pt x="360" y="215"/>
                  <a:pt x="360" y="216"/>
                </a:cubicBezTo>
                <a:cubicBezTo>
                  <a:pt x="360" y="216"/>
                  <a:pt x="360" y="216"/>
                  <a:pt x="361" y="216"/>
                </a:cubicBezTo>
                <a:cubicBezTo>
                  <a:pt x="361" y="216"/>
                  <a:pt x="361" y="215"/>
                  <a:pt x="361" y="215"/>
                </a:cubicBezTo>
                <a:cubicBezTo>
                  <a:pt x="361" y="215"/>
                  <a:pt x="361" y="214"/>
                  <a:pt x="361" y="214"/>
                </a:cubicBezTo>
                <a:cubicBezTo>
                  <a:pt x="361" y="214"/>
                  <a:pt x="361" y="214"/>
                  <a:pt x="361" y="214"/>
                </a:cubicBezTo>
                <a:cubicBezTo>
                  <a:pt x="361" y="214"/>
                  <a:pt x="361" y="214"/>
                  <a:pt x="361" y="214"/>
                </a:cubicBezTo>
                <a:cubicBezTo>
                  <a:pt x="362" y="214"/>
                  <a:pt x="363" y="214"/>
                  <a:pt x="364" y="215"/>
                </a:cubicBezTo>
                <a:cubicBezTo>
                  <a:pt x="364" y="215"/>
                  <a:pt x="364" y="215"/>
                  <a:pt x="364" y="215"/>
                </a:cubicBezTo>
                <a:cubicBezTo>
                  <a:pt x="364" y="215"/>
                  <a:pt x="364" y="215"/>
                  <a:pt x="364" y="215"/>
                </a:cubicBezTo>
                <a:cubicBezTo>
                  <a:pt x="363" y="215"/>
                  <a:pt x="363" y="215"/>
                  <a:pt x="363" y="215"/>
                </a:cubicBezTo>
                <a:cubicBezTo>
                  <a:pt x="362" y="214"/>
                  <a:pt x="362" y="214"/>
                  <a:pt x="362" y="214"/>
                </a:cubicBezTo>
                <a:cubicBezTo>
                  <a:pt x="361" y="214"/>
                  <a:pt x="361" y="215"/>
                  <a:pt x="361" y="215"/>
                </a:cubicBezTo>
                <a:cubicBezTo>
                  <a:pt x="361" y="216"/>
                  <a:pt x="361" y="216"/>
                  <a:pt x="361" y="216"/>
                </a:cubicBezTo>
                <a:cubicBezTo>
                  <a:pt x="362" y="217"/>
                  <a:pt x="363" y="217"/>
                  <a:pt x="364" y="218"/>
                </a:cubicBezTo>
                <a:cubicBezTo>
                  <a:pt x="364" y="218"/>
                  <a:pt x="364" y="218"/>
                  <a:pt x="364" y="218"/>
                </a:cubicBezTo>
                <a:cubicBezTo>
                  <a:pt x="364" y="219"/>
                  <a:pt x="364" y="219"/>
                  <a:pt x="364" y="219"/>
                </a:cubicBezTo>
                <a:cubicBezTo>
                  <a:pt x="365" y="219"/>
                  <a:pt x="365" y="219"/>
                  <a:pt x="365" y="219"/>
                </a:cubicBezTo>
                <a:cubicBezTo>
                  <a:pt x="365" y="219"/>
                  <a:pt x="365" y="219"/>
                  <a:pt x="365" y="220"/>
                </a:cubicBezTo>
                <a:cubicBezTo>
                  <a:pt x="365" y="220"/>
                  <a:pt x="365" y="220"/>
                  <a:pt x="365" y="219"/>
                </a:cubicBezTo>
                <a:cubicBezTo>
                  <a:pt x="364" y="219"/>
                  <a:pt x="364" y="219"/>
                  <a:pt x="364" y="219"/>
                </a:cubicBezTo>
                <a:cubicBezTo>
                  <a:pt x="364" y="219"/>
                  <a:pt x="364" y="219"/>
                  <a:pt x="364" y="219"/>
                </a:cubicBezTo>
                <a:cubicBezTo>
                  <a:pt x="363" y="218"/>
                  <a:pt x="363" y="218"/>
                  <a:pt x="362" y="217"/>
                </a:cubicBezTo>
                <a:cubicBezTo>
                  <a:pt x="362" y="217"/>
                  <a:pt x="362" y="217"/>
                  <a:pt x="361" y="217"/>
                </a:cubicBezTo>
                <a:cubicBezTo>
                  <a:pt x="361" y="217"/>
                  <a:pt x="361" y="217"/>
                  <a:pt x="361" y="217"/>
                </a:cubicBezTo>
                <a:cubicBezTo>
                  <a:pt x="361" y="217"/>
                  <a:pt x="361" y="217"/>
                  <a:pt x="361" y="217"/>
                </a:cubicBezTo>
                <a:cubicBezTo>
                  <a:pt x="361" y="217"/>
                  <a:pt x="361" y="217"/>
                  <a:pt x="361" y="218"/>
                </a:cubicBezTo>
                <a:cubicBezTo>
                  <a:pt x="361" y="218"/>
                  <a:pt x="361" y="218"/>
                  <a:pt x="361" y="218"/>
                </a:cubicBezTo>
                <a:cubicBezTo>
                  <a:pt x="361" y="218"/>
                  <a:pt x="361" y="218"/>
                  <a:pt x="361" y="218"/>
                </a:cubicBezTo>
                <a:cubicBezTo>
                  <a:pt x="361" y="218"/>
                  <a:pt x="361" y="218"/>
                  <a:pt x="361" y="219"/>
                </a:cubicBezTo>
                <a:cubicBezTo>
                  <a:pt x="361" y="219"/>
                  <a:pt x="361" y="219"/>
                  <a:pt x="361" y="219"/>
                </a:cubicBezTo>
                <a:cubicBezTo>
                  <a:pt x="362" y="219"/>
                  <a:pt x="361" y="219"/>
                  <a:pt x="361" y="219"/>
                </a:cubicBezTo>
                <a:cubicBezTo>
                  <a:pt x="361" y="219"/>
                  <a:pt x="361" y="219"/>
                  <a:pt x="361" y="220"/>
                </a:cubicBezTo>
                <a:cubicBezTo>
                  <a:pt x="361" y="220"/>
                  <a:pt x="361" y="220"/>
                  <a:pt x="361" y="220"/>
                </a:cubicBezTo>
                <a:cubicBezTo>
                  <a:pt x="361" y="220"/>
                  <a:pt x="362" y="220"/>
                  <a:pt x="362" y="220"/>
                </a:cubicBezTo>
                <a:cubicBezTo>
                  <a:pt x="362" y="220"/>
                  <a:pt x="362" y="220"/>
                  <a:pt x="363" y="220"/>
                </a:cubicBezTo>
                <a:cubicBezTo>
                  <a:pt x="362" y="221"/>
                  <a:pt x="362" y="221"/>
                  <a:pt x="362" y="221"/>
                </a:cubicBezTo>
                <a:cubicBezTo>
                  <a:pt x="362" y="221"/>
                  <a:pt x="362" y="221"/>
                  <a:pt x="362" y="221"/>
                </a:cubicBezTo>
                <a:cubicBezTo>
                  <a:pt x="363" y="222"/>
                  <a:pt x="363" y="222"/>
                  <a:pt x="363" y="222"/>
                </a:cubicBezTo>
                <a:cubicBezTo>
                  <a:pt x="364" y="222"/>
                  <a:pt x="364" y="222"/>
                  <a:pt x="364" y="222"/>
                </a:cubicBezTo>
                <a:cubicBezTo>
                  <a:pt x="364" y="222"/>
                  <a:pt x="364" y="222"/>
                  <a:pt x="364" y="222"/>
                </a:cubicBezTo>
                <a:cubicBezTo>
                  <a:pt x="364" y="222"/>
                  <a:pt x="364" y="222"/>
                  <a:pt x="364" y="222"/>
                </a:cubicBezTo>
                <a:cubicBezTo>
                  <a:pt x="364" y="222"/>
                  <a:pt x="363" y="222"/>
                  <a:pt x="363" y="222"/>
                </a:cubicBezTo>
                <a:cubicBezTo>
                  <a:pt x="363" y="222"/>
                  <a:pt x="362" y="222"/>
                  <a:pt x="362" y="222"/>
                </a:cubicBezTo>
                <a:cubicBezTo>
                  <a:pt x="362" y="222"/>
                  <a:pt x="362" y="222"/>
                  <a:pt x="362" y="222"/>
                </a:cubicBezTo>
                <a:cubicBezTo>
                  <a:pt x="362" y="222"/>
                  <a:pt x="362" y="222"/>
                  <a:pt x="362" y="223"/>
                </a:cubicBezTo>
                <a:cubicBezTo>
                  <a:pt x="362" y="223"/>
                  <a:pt x="361" y="223"/>
                  <a:pt x="361" y="223"/>
                </a:cubicBezTo>
                <a:cubicBezTo>
                  <a:pt x="361" y="223"/>
                  <a:pt x="361" y="223"/>
                  <a:pt x="361" y="223"/>
                </a:cubicBezTo>
                <a:cubicBezTo>
                  <a:pt x="361" y="223"/>
                  <a:pt x="361" y="223"/>
                  <a:pt x="361" y="223"/>
                </a:cubicBezTo>
                <a:cubicBezTo>
                  <a:pt x="362" y="224"/>
                  <a:pt x="362" y="224"/>
                  <a:pt x="363" y="224"/>
                </a:cubicBezTo>
                <a:cubicBezTo>
                  <a:pt x="363" y="224"/>
                  <a:pt x="363" y="224"/>
                  <a:pt x="363" y="224"/>
                </a:cubicBezTo>
                <a:cubicBezTo>
                  <a:pt x="363" y="224"/>
                  <a:pt x="363" y="224"/>
                  <a:pt x="363" y="224"/>
                </a:cubicBezTo>
                <a:cubicBezTo>
                  <a:pt x="363" y="224"/>
                  <a:pt x="364" y="224"/>
                  <a:pt x="364" y="224"/>
                </a:cubicBezTo>
                <a:cubicBezTo>
                  <a:pt x="364" y="224"/>
                  <a:pt x="364" y="224"/>
                  <a:pt x="364" y="224"/>
                </a:cubicBezTo>
                <a:cubicBezTo>
                  <a:pt x="364" y="224"/>
                  <a:pt x="364" y="224"/>
                  <a:pt x="364" y="224"/>
                </a:cubicBezTo>
                <a:cubicBezTo>
                  <a:pt x="364" y="224"/>
                  <a:pt x="364" y="224"/>
                  <a:pt x="364" y="224"/>
                </a:cubicBezTo>
                <a:cubicBezTo>
                  <a:pt x="364" y="224"/>
                  <a:pt x="364" y="224"/>
                  <a:pt x="364" y="225"/>
                </a:cubicBezTo>
                <a:cubicBezTo>
                  <a:pt x="364" y="225"/>
                  <a:pt x="364" y="225"/>
                  <a:pt x="365" y="225"/>
                </a:cubicBezTo>
                <a:cubicBezTo>
                  <a:pt x="365" y="225"/>
                  <a:pt x="365" y="225"/>
                  <a:pt x="365" y="225"/>
                </a:cubicBezTo>
                <a:cubicBezTo>
                  <a:pt x="365" y="225"/>
                  <a:pt x="366" y="225"/>
                  <a:pt x="366" y="225"/>
                </a:cubicBezTo>
                <a:cubicBezTo>
                  <a:pt x="366" y="225"/>
                  <a:pt x="366" y="225"/>
                  <a:pt x="366" y="225"/>
                </a:cubicBezTo>
                <a:cubicBezTo>
                  <a:pt x="366" y="224"/>
                  <a:pt x="366" y="224"/>
                  <a:pt x="366" y="224"/>
                </a:cubicBezTo>
                <a:cubicBezTo>
                  <a:pt x="366" y="224"/>
                  <a:pt x="366" y="224"/>
                  <a:pt x="366" y="224"/>
                </a:cubicBezTo>
                <a:cubicBezTo>
                  <a:pt x="366" y="224"/>
                  <a:pt x="366" y="224"/>
                  <a:pt x="366" y="225"/>
                </a:cubicBezTo>
                <a:cubicBezTo>
                  <a:pt x="366" y="225"/>
                  <a:pt x="366" y="225"/>
                  <a:pt x="366" y="225"/>
                </a:cubicBezTo>
                <a:cubicBezTo>
                  <a:pt x="366" y="225"/>
                  <a:pt x="366" y="226"/>
                  <a:pt x="366" y="226"/>
                </a:cubicBezTo>
                <a:cubicBezTo>
                  <a:pt x="366" y="226"/>
                  <a:pt x="366" y="226"/>
                  <a:pt x="365" y="226"/>
                </a:cubicBezTo>
                <a:cubicBezTo>
                  <a:pt x="365" y="226"/>
                  <a:pt x="365" y="226"/>
                  <a:pt x="365" y="226"/>
                </a:cubicBezTo>
                <a:cubicBezTo>
                  <a:pt x="366" y="227"/>
                  <a:pt x="366" y="227"/>
                  <a:pt x="366" y="227"/>
                </a:cubicBezTo>
                <a:cubicBezTo>
                  <a:pt x="366" y="227"/>
                  <a:pt x="366" y="227"/>
                  <a:pt x="366" y="228"/>
                </a:cubicBezTo>
                <a:cubicBezTo>
                  <a:pt x="367" y="228"/>
                  <a:pt x="367" y="228"/>
                  <a:pt x="367" y="228"/>
                </a:cubicBezTo>
                <a:cubicBezTo>
                  <a:pt x="367" y="228"/>
                  <a:pt x="367" y="229"/>
                  <a:pt x="367" y="229"/>
                </a:cubicBezTo>
                <a:cubicBezTo>
                  <a:pt x="368" y="229"/>
                  <a:pt x="368" y="229"/>
                  <a:pt x="368" y="229"/>
                </a:cubicBezTo>
                <a:cubicBezTo>
                  <a:pt x="368" y="229"/>
                  <a:pt x="368" y="229"/>
                  <a:pt x="368" y="229"/>
                </a:cubicBezTo>
                <a:cubicBezTo>
                  <a:pt x="368" y="229"/>
                  <a:pt x="368" y="229"/>
                  <a:pt x="368" y="229"/>
                </a:cubicBezTo>
                <a:cubicBezTo>
                  <a:pt x="368" y="229"/>
                  <a:pt x="368" y="229"/>
                  <a:pt x="368" y="229"/>
                </a:cubicBezTo>
                <a:cubicBezTo>
                  <a:pt x="368" y="229"/>
                  <a:pt x="368" y="229"/>
                  <a:pt x="368" y="230"/>
                </a:cubicBezTo>
                <a:cubicBezTo>
                  <a:pt x="368" y="230"/>
                  <a:pt x="368" y="230"/>
                  <a:pt x="368" y="230"/>
                </a:cubicBezTo>
                <a:cubicBezTo>
                  <a:pt x="368" y="230"/>
                  <a:pt x="368" y="230"/>
                  <a:pt x="368" y="230"/>
                </a:cubicBezTo>
                <a:cubicBezTo>
                  <a:pt x="368" y="230"/>
                  <a:pt x="369" y="230"/>
                  <a:pt x="369" y="230"/>
                </a:cubicBezTo>
                <a:cubicBezTo>
                  <a:pt x="369" y="230"/>
                  <a:pt x="369" y="230"/>
                  <a:pt x="369" y="230"/>
                </a:cubicBezTo>
                <a:cubicBezTo>
                  <a:pt x="369" y="230"/>
                  <a:pt x="369" y="230"/>
                  <a:pt x="369" y="230"/>
                </a:cubicBezTo>
                <a:cubicBezTo>
                  <a:pt x="369" y="231"/>
                  <a:pt x="369" y="231"/>
                  <a:pt x="369" y="231"/>
                </a:cubicBezTo>
                <a:cubicBezTo>
                  <a:pt x="369" y="232"/>
                  <a:pt x="369" y="232"/>
                  <a:pt x="370" y="232"/>
                </a:cubicBezTo>
                <a:cubicBezTo>
                  <a:pt x="370" y="232"/>
                  <a:pt x="370" y="232"/>
                  <a:pt x="370" y="232"/>
                </a:cubicBezTo>
                <a:cubicBezTo>
                  <a:pt x="370" y="232"/>
                  <a:pt x="370" y="233"/>
                  <a:pt x="370" y="233"/>
                </a:cubicBezTo>
                <a:cubicBezTo>
                  <a:pt x="370" y="233"/>
                  <a:pt x="371" y="233"/>
                  <a:pt x="371" y="234"/>
                </a:cubicBezTo>
                <a:cubicBezTo>
                  <a:pt x="371" y="234"/>
                  <a:pt x="371" y="234"/>
                  <a:pt x="371" y="234"/>
                </a:cubicBezTo>
                <a:cubicBezTo>
                  <a:pt x="371" y="234"/>
                  <a:pt x="371" y="234"/>
                  <a:pt x="371" y="234"/>
                </a:cubicBezTo>
                <a:cubicBezTo>
                  <a:pt x="371" y="234"/>
                  <a:pt x="371" y="234"/>
                  <a:pt x="370" y="234"/>
                </a:cubicBezTo>
                <a:cubicBezTo>
                  <a:pt x="370" y="233"/>
                  <a:pt x="370" y="233"/>
                  <a:pt x="370" y="233"/>
                </a:cubicBezTo>
                <a:cubicBezTo>
                  <a:pt x="369" y="232"/>
                  <a:pt x="369" y="232"/>
                  <a:pt x="369" y="232"/>
                </a:cubicBezTo>
                <a:cubicBezTo>
                  <a:pt x="369" y="232"/>
                  <a:pt x="369" y="232"/>
                  <a:pt x="369" y="232"/>
                </a:cubicBezTo>
                <a:cubicBezTo>
                  <a:pt x="369" y="233"/>
                  <a:pt x="369" y="233"/>
                  <a:pt x="369" y="233"/>
                </a:cubicBezTo>
                <a:cubicBezTo>
                  <a:pt x="369" y="233"/>
                  <a:pt x="369" y="233"/>
                  <a:pt x="369" y="234"/>
                </a:cubicBezTo>
                <a:cubicBezTo>
                  <a:pt x="369" y="234"/>
                  <a:pt x="370" y="234"/>
                  <a:pt x="369" y="234"/>
                </a:cubicBezTo>
                <a:cubicBezTo>
                  <a:pt x="369" y="234"/>
                  <a:pt x="369" y="234"/>
                  <a:pt x="369" y="234"/>
                </a:cubicBezTo>
                <a:cubicBezTo>
                  <a:pt x="369" y="235"/>
                  <a:pt x="369" y="235"/>
                  <a:pt x="369" y="235"/>
                </a:cubicBezTo>
                <a:cubicBezTo>
                  <a:pt x="370" y="235"/>
                  <a:pt x="370" y="235"/>
                  <a:pt x="370" y="235"/>
                </a:cubicBezTo>
                <a:cubicBezTo>
                  <a:pt x="370" y="235"/>
                  <a:pt x="369" y="235"/>
                  <a:pt x="369" y="235"/>
                </a:cubicBezTo>
                <a:cubicBezTo>
                  <a:pt x="369" y="235"/>
                  <a:pt x="369" y="235"/>
                  <a:pt x="369" y="236"/>
                </a:cubicBezTo>
                <a:cubicBezTo>
                  <a:pt x="369" y="236"/>
                  <a:pt x="368" y="236"/>
                  <a:pt x="368" y="236"/>
                </a:cubicBezTo>
                <a:cubicBezTo>
                  <a:pt x="368" y="235"/>
                  <a:pt x="368" y="235"/>
                  <a:pt x="368" y="235"/>
                </a:cubicBezTo>
                <a:cubicBezTo>
                  <a:pt x="368" y="235"/>
                  <a:pt x="369" y="235"/>
                  <a:pt x="369" y="235"/>
                </a:cubicBezTo>
                <a:cubicBezTo>
                  <a:pt x="369" y="235"/>
                  <a:pt x="369" y="235"/>
                  <a:pt x="369" y="234"/>
                </a:cubicBezTo>
                <a:cubicBezTo>
                  <a:pt x="369" y="234"/>
                  <a:pt x="369" y="234"/>
                  <a:pt x="369" y="234"/>
                </a:cubicBezTo>
                <a:cubicBezTo>
                  <a:pt x="369" y="234"/>
                  <a:pt x="369" y="234"/>
                  <a:pt x="369" y="234"/>
                </a:cubicBezTo>
                <a:cubicBezTo>
                  <a:pt x="369" y="234"/>
                  <a:pt x="369" y="234"/>
                  <a:pt x="369" y="234"/>
                </a:cubicBezTo>
                <a:cubicBezTo>
                  <a:pt x="369" y="234"/>
                  <a:pt x="368" y="234"/>
                  <a:pt x="368" y="233"/>
                </a:cubicBezTo>
                <a:cubicBezTo>
                  <a:pt x="368" y="233"/>
                  <a:pt x="369" y="233"/>
                  <a:pt x="369" y="233"/>
                </a:cubicBezTo>
                <a:cubicBezTo>
                  <a:pt x="369" y="233"/>
                  <a:pt x="369" y="233"/>
                  <a:pt x="368" y="233"/>
                </a:cubicBezTo>
                <a:cubicBezTo>
                  <a:pt x="368" y="232"/>
                  <a:pt x="368" y="233"/>
                  <a:pt x="368" y="233"/>
                </a:cubicBezTo>
                <a:cubicBezTo>
                  <a:pt x="368" y="233"/>
                  <a:pt x="368" y="234"/>
                  <a:pt x="368" y="234"/>
                </a:cubicBezTo>
                <a:cubicBezTo>
                  <a:pt x="368" y="234"/>
                  <a:pt x="368" y="234"/>
                  <a:pt x="368" y="234"/>
                </a:cubicBezTo>
                <a:cubicBezTo>
                  <a:pt x="367" y="235"/>
                  <a:pt x="368" y="235"/>
                  <a:pt x="367" y="235"/>
                </a:cubicBezTo>
                <a:cubicBezTo>
                  <a:pt x="367" y="235"/>
                  <a:pt x="367" y="235"/>
                  <a:pt x="367" y="235"/>
                </a:cubicBezTo>
                <a:cubicBezTo>
                  <a:pt x="367" y="235"/>
                  <a:pt x="367" y="236"/>
                  <a:pt x="367" y="236"/>
                </a:cubicBezTo>
                <a:cubicBezTo>
                  <a:pt x="367" y="236"/>
                  <a:pt x="367" y="237"/>
                  <a:pt x="367" y="237"/>
                </a:cubicBezTo>
                <a:cubicBezTo>
                  <a:pt x="367" y="237"/>
                  <a:pt x="367" y="237"/>
                  <a:pt x="367" y="237"/>
                </a:cubicBezTo>
                <a:cubicBezTo>
                  <a:pt x="367" y="237"/>
                  <a:pt x="367" y="237"/>
                  <a:pt x="367" y="237"/>
                </a:cubicBezTo>
                <a:cubicBezTo>
                  <a:pt x="368" y="237"/>
                  <a:pt x="368" y="237"/>
                  <a:pt x="368" y="237"/>
                </a:cubicBezTo>
                <a:cubicBezTo>
                  <a:pt x="368" y="237"/>
                  <a:pt x="368" y="237"/>
                  <a:pt x="368" y="237"/>
                </a:cubicBezTo>
                <a:cubicBezTo>
                  <a:pt x="368" y="237"/>
                  <a:pt x="368" y="238"/>
                  <a:pt x="369" y="238"/>
                </a:cubicBezTo>
                <a:cubicBezTo>
                  <a:pt x="369" y="238"/>
                  <a:pt x="369" y="238"/>
                  <a:pt x="369" y="238"/>
                </a:cubicBezTo>
                <a:cubicBezTo>
                  <a:pt x="369" y="239"/>
                  <a:pt x="369" y="239"/>
                  <a:pt x="369" y="239"/>
                </a:cubicBezTo>
                <a:cubicBezTo>
                  <a:pt x="369" y="239"/>
                  <a:pt x="369" y="239"/>
                  <a:pt x="369" y="239"/>
                </a:cubicBezTo>
                <a:cubicBezTo>
                  <a:pt x="369" y="239"/>
                  <a:pt x="369" y="239"/>
                  <a:pt x="369" y="239"/>
                </a:cubicBezTo>
                <a:cubicBezTo>
                  <a:pt x="369" y="239"/>
                  <a:pt x="370" y="239"/>
                  <a:pt x="370" y="238"/>
                </a:cubicBezTo>
                <a:cubicBezTo>
                  <a:pt x="370" y="238"/>
                  <a:pt x="370" y="238"/>
                  <a:pt x="370" y="238"/>
                </a:cubicBezTo>
                <a:cubicBezTo>
                  <a:pt x="370" y="238"/>
                  <a:pt x="370" y="238"/>
                  <a:pt x="370" y="238"/>
                </a:cubicBezTo>
                <a:cubicBezTo>
                  <a:pt x="371" y="238"/>
                  <a:pt x="371" y="237"/>
                  <a:pt x="370" y="237"/>
                </a:cubicBezTo>
                <a:cubicBezTo>
                  <a:pt x="370" y="237"/>
                  <a:pt x="370" y="237"/>
                  <a:pt x="370" y="237"/>
                </a:cubicBezTo>
                <a:cubicBezTo>
                  <a:pt x="370" y="237"/>
                  <a:pt x="370" y="237"/>
                  <a:pt x="370" y="237"/>
                </a:cubicBezTo>
                <a:cubicBezTo>
                  <a:pt x="371" y="237"/>
                  <a:pt x="371" y="236"/>
                  <a:pt x="371" y="236"/>
                </a:cubicBezTo>
                <a:cubicBezTo>
                  <a:pt x="370" y="236"/>
                  <a:pt x="370" y="236"/>
                  <a:pt x="370" y="236"/>
                </a:cubicBezTo>
                <a:cubicBezTo>
                  <a:pt x="370" y="236"/>
                  <a:pt x="370" y="236"/>
                  <a:pt x="370" y="236"/>
                </a:cubicBezTo>
                <a:cubicBezTo>
                  <a:pt x="370" y="236"/>
                  <a:pt x="370" y="236"/>
                  <a:pt x="371" y="236"/>
                </a:cubicBezTo>
                <a:cubicBezTo>
                  <a:pt x="371" y="236"/>
                  <a:pt x="371" y="236"/>
                  <a:pt x="371" y="236"/>
                </a:cubicBezTo>
                <a:cubicBezTo>
                  <a:pt x="371" y="236"/>
                  <a:pt x="371" y="235"/>
                  <a:pt x="372" y="235"/>
                </a:cubicBezTo>
                <a:cubicBezTo>
                  <a:pt x="372" y="235"/>
                  <a:pt x="373" y="235"/>
                  <a:pt x="373" y="235"/>
                </a:cubicBezTo>
                <a:cubicBezTo>
                  <a:pt x="373" y="235"/>
                  <a:pt x="374" y="235"/>
                  <a:pt x="374" y="235"/>
                </a:cubicBezTo>
                <a:cubicBezTo>
                  <a:pt x="374" y="235"/>
                  <a:pt x="374" y="235"/>
                  <a:pt x="374" y="235"/>
                </a:cubicBezTo>
                <a:cubicBezTo>
                  <a:pt x="374" y="235"/>
                  <a:pt x="375" y="235"/>
                  <a:pt x="375" y="235"/>
                </a:cubicBezTo>
                <a:cubicBezTo>
                  <a:pt x="375" y="236"/>
                  <a:pt x="375" y="236"/>
                  <a:pt x="374" y="236"/>
                </a:cubicBezTo>
                <a:cubicBezTo>
                  <a:pt x="374" y="236"/>
                  <a:pt x="374" y="236"/>
                  <a:pt x="374" y="236"/>
                </a:cubicBezTo>
                <a:cubicBezTo>
                  <a:pt x="374" y="236"/>
                  <a:pt x="373" y="236"/>
                  <a:pt x="372" y="236"/>
                </a:cubicBezTo>
                <a:cubicBezTo>
                  <a:pt x="372" y="236"/>
                  <a:pt x="372" y="236"/>
                  <a:pt x="372" y="236"/>
                </a:cubicBezTo>
                <a:cubicBezTo>
                  <a:pt x="372" y="236"/>
                  <a:pt x="372" y="236"/>
                  <a:pt x="372" y="236"/>
                </a:cubicBezTo>
                <a:cubicBezTo>
                  <a:pt x="372" y="236"/>
                  <a:pt x="372" y="236"/>
                  <a:pt x="372" y="236"/>
                </a:cubicBezTo>
                <a:cubicBezTo>
                  <a:pt x="372" y="237"/>
                  <a:pt x="371" y="237"/>
                  <a:pt x="371" y="237"/>
                </a:cubicBezTo>
                <a:cubicBezTo>
                  <a:pt x="371" y="237"/>
                  <a:pt x="371" y="237"/>
                  <a:pt x="371" y="237"/>
                </a:cubicBezTo>
                <a:cubicBezTo>
                  <a:pt x="371" y="238"/>
                  <a:pt x="372" y="238"/>
                  <a:pt x="372" y="238"/>
                </a:cubicBezTo>
                <a:cubicBezTo>
                  <a:pt x="372" y="238"/>
                  <a:pt x="372" y="238"/>
                  <a:pt x="372" y="238"/>
                </a:cubicBezTo>
                <a:cubicBezTo>
                  <a:pt x="372" y="238"/>
                  <a:pt x="372" y="238"/>
                  <a:pt x="372" y="238"/>
                </a:cubicBezTo>
                <a:cubicBezTo>
                  <a:pt x="371" y="238"/>
                  <a:pt x="371" y="239"/>
                  <a:pt x="371" y="239"/>
                </a:cubicBezTo>
                <a:cubicBezTo>
                  <a:pt x="371" y="240"/>
                  <a:pt x="371" y="240"/>
                  <a:pt x="370" y="241"/>
                </a:cubicBezTo>
                <a:cubicBezTo>
                  <a:pt x="370" y="241"/>
                  <a:pt x="370" y="241"/>
                  <a:pt x="370" y="241"/>
                </a:cubicBezTo>
                <a:cubicBezTo>
                  <a:pt x="370" y="241"/>
                  <a:pt x="370" y="241"/>
                  <a:pt x="370" y="242"/>
                </a:cubicBezTo>
                <a:cubicBezTo>
                  <a:pt x="370" y="242"/>
                  <a:pt x="370" y="242"/>
                  <a:pt x="370" y="242"/>
                </a:cubicBezTo>
                <a:cubicBezTo>
                  <a:pt x="370" y="243"/>
                  <a:pt x="371" y="243"/>
                  <a:pt x="371" y="243"/>
                </a:cubicBezTo>
                <a:cubicBezTo>
                  <a:pt x="371" y="244"/>
                  <a:pt x="372" y="244"/>
                  <a:pt x="372" y="244"/>
                </a:cubicBezTo>
                <a:cubicBezTo>
                  <a:pt x="372" y="243"/>
                  <a:pt x="372" y="243"/>
                  <a:pt x="372" y="243"/>
                </a:cubicBezTo>
                <a:cubicBezTo>
                  <a:pt x="372" y="242"/>
                  <a:pt x="372" y="242"/>
                  <a:pt x="373" y="241"/>
                </a:cubicBezTo>
                <a:cubicBezTo>
                  <a:pt x="373" y="241"/>
                  <a:pt x="373" y="240"/>
                  <a:pt x="373" y="240"/>
                </a:cubicBezTo>
                <a:cubicBezTo>
                  <a:pt x="373" y="240"/>
                  <a:pt x="372" y="240"/>
                  <a:pt x="372" y="240"/>
                </a:cubicBezTo>
                <a:cubicBezTo>
                  <a:pt x="372" y="240"/>
                  <a:pt x="373" y="240"/>
                  <a:pt x="373" y="240"/>
                </a:cubicBezTo>
                <a:cubicBezTo>
                  <a:pt x="373" y="239"/>
                  <a:pt x="374" y="239"/>
                  <a:pt x="374" y="238"/>
                </a:cubicBezTo>
                <a:cubicBezTo>
                  <a:pt x="374" y="238"/>
                  <a:pt x="374" y="238"/>
                  <a:pt x="374" y="238"/>
                </a:cubicBezTo>
                <a:cubicBezTo>
                  <a:pt x="374" y="239"/>
                  <a:pt x="374" y="239"/>
                  <a:pt x="374" y="239"/>
                </a:cubicBezTo>
                <a:cubicBezTo>
                  <a:pt x="374" y="239"/>
                  <a:pt x="374" y="239"/>
                  <a:pt x="374" y="239"/>
                </a:cubicBezTo>
                <a:cubicBezTo>
                  <a:pt x="374" y="239"/>
                  <a:pt x="374" y="239"/>
                  <a:pt x="374" y="240"/>
                </a:cubicBezTo>
                <a:cubicBezTo>
                  <a:pt x="374" y="240"/>
                  <a:pt x="374" y="240"/>
                  <a:pt x="373" y="240"/>
                </a:cubicBezTo>
                <a:cubicBezTo>
                  <a:pt x="374" y="240"/>
                  <a:pt x="374" y="240"/>
                  <a:pt x="374" y="240"/>
                </a:cubicBezTo>
                <a:cubicBezTo>
                  <a:pt x="374" y="240"/>
                  <a:pt x="374" y="241"/>
                  <a:pt x="374" y="241"/>
                </a:cubicBezTo>
                <a:cubicBezTo>
                  <a:pt x="374" y="241"/>
                  <a:pt x="373" y="241"/>
                  <a:pt x="373" y="241"/>
                </a:cubicBezTo>
                <a:cubicBezTo>
                  <a:pt x="373" y="241"/>
                  <a:pt x="374" y="241"/>
                  <a:pt x="373" y="241"/>
                </a:cubicBezTo>
                <a:cubicBezTo>
                  <a:pt x="373" y="242"/>
                  <a:pt x="373" y="242"/>
                  <a:pt x="373" y="242"/>
                </a:cubicBezTo>
                <a:cubicBezTo>
                  <a:pt x="373" y="242"/>
                  <a:pt x="373" y="242"/>
                  <a:pt x="373" y="242"/>
                </a:cubicBezTo>
                <a:cubicBezTo>
                  <a:pt x="374" y="242"/>
                  <a:pt x="374" y="243"/>
                  <a:pt x="374" y="243"/>
                </a:cubicBezTo>
                <a:cubicBezTo>
                  <a:pt x="374" y="243"/>
                  <a:pt x="374" y="243"/>
                  <a:pt x="374" y="243"/>
                </a:cubicBezTo>
                <a:cubicBezTo>
                  <a:pt x="374" y="243"/>
                  <a:pt x="374" y="243"/>
                  <a:pt x="373" y="244"/>
                </a:cubicBezTo>
                <a:cubicBezTo>
                  <a:pt x="373" y="244"/>
                  <a:pt x="373" y="244"/>
                  <a:pt x="373" y="244"/>
                </a:cubicBezTo>
                <a:cubicBezTo>
                  <a:pt x="373" y="244"/>
                  <a:pt x="373" y="244"/>
                  <a:pt x="373" y="244"/>
                </a:cubicBezTo>
                <a:cubicBezTo>
                  <a:pt x="373" y="245"/>
                  <a:pt x="373" y="245"/>
                  <a:pt x="373" y="245"/>
                </a:cubicBezTo>
                <a:cubicBezTo>
                  <a:pt x="373" y="245"/>
                  <a:pt x="373" y="245"/>
                  <a:pt x="372" y="245"/>
                </a:cubicBezTo>
                <a:cubicBezTo>
                  <a:pt x="372" y="246"/>
                  <a:pt x="372" y="246"/>
                  <a:pt x="373" y="247"/>
                </a:cubicBezTo>
                <a:cubicBezTo>
                  <a:pt x="373" y="247"/>
                  <a:pt x="373" y="247"/>
                  <a:pt x="373" y="247"/>
                </a:cubicBezTo>
                <a:cubicBezTo>
                  <a:pt x="373" y="247"/>
                  <a:pt x="373" y="247"/>
                  <a:pt x="373" y="248"/>
                </a:cubicBezTo>
                <a:cubicBezTo>
                  <a:pt x="373" y="248"/>
                  <a:pt x="373" y="248"/>
                  <a:pt x="373" y="247"/>
                </a:cubicBezTo>
                <a:cubicBezTo>
                  <a:pt x="373" y="247"/>
                  <a:pt x="373" y="247"/>
                  <a:pt x="373" y="247"/>
                </a:cubicBezTo>
                <a:cubicBezTo>
                  <a:pt x="373" y="247"/>
                  <a:pt x="373" y="247"/>
                  <a:pt x="374" y="247"/>
                </a:cubicBezTo>
                <a:cubicBezTo>
                  <a:pt x="374" y="246"/>
                  <a:pt x="374" y="246"/>
                  <a:pt x="374" y="246"/>
                </a:cubicBezTo>
                <a:cubicBezTo>
                  <a:pt x="374" y="246"/>
                  <a:pt x="374" y="246"/>
                  <a:pt x="374" y="246"/>
                </a:cubicBezTo>
                <a:cubicBezTo>
                  <a:pt x="374" y="246"/>
                  <a:pt x="374" y="245"/>
                  <a:pt x="374" y="245"/>
                </a:cubicBezTo>
                <a:cubicBezTo>
                  <a:pt x="374" y="245"/>
                  <a:pt x="374" y="245"/>
                  <a:pt x="375" y="244"/>
                </a:cubicBezTo>
                <a:cubicBezTo>
                  <a:pt x="375" y="244"/>
                  <a:pt x="375" y="244"/>
                  <a:pt x="375" y="244"/>
                </a:cubicBezTo>
                <a:cubicBezTo>
                  <a:pt x="375" y="244"/>
                  <a:pt x="375" y="244"/>
                  <a:pt x="375" y="245"/>
                </a:cubicBezTo>
                <a:cubicBezTo>
                  <a:pt x="375" y="245"/>
                  <a:pt x="375" y="245"/>
                  <a:pt x="375" y="245"/>
                </a:cubicBezTo>
                <a:cubicBezTo>
                  <a:pt x="375" y="246"/>
                  <a:pt x="376" y="246"/>
                  <a:pt x="376" y="246"/>
                </a:cubicBezTo>
                <a:cubicBezTo>
                  <a:pt x="376" y="246"/>
                  <a:pt x="376" y="246"/>
                  <a:pt x="376" y="246"/>
                </a:cubicBezTo>
                <a:cubicBezTo>
                  <a:pt x="376" y="246"/>
                  <a:pt x="376" y="246"/>
                  <a:pt x="376" y="246"/>
                </a:cubicBezTo>
                <a:cubicBezTo>
                  <a:pt x="376" y="246"/>
                  <a:pt x="376" y="246"/>
                  <a:pt x="376" y="246"/>
                </a:cubicBezTo>
                <a:cubicBezTo>
                  <a:pt x="376" y="245"/>
                  <a:pt x="377" y="245"/>
                  <a:pt x="377" y="245"/>
                </a:cubicBezTo>
                <a:cubicBezTo>
                  <a:pt x="377" y="245"/>
                  <a:pt x="377" y="246"/>
                  <a:pt x="377" y="246"/>
                </a:cubicBezTo>
                <a:cubicBezTo>
                  <a:pt x="377" y="246"/>
                  <a:pt x="376" y="247"/>
                  <a:pt x="377" y="247"/>
                </a:cubicBezTo>
                <a:cubicBezTo>
                  <a:pt x="377" y="247"/>
                  <a:pt x="377" y="247"/>
                  <a:pt x="377" y="247"/>
                </a:cubicBezTo>
                <a:cubicBezTo>
                  <a:pt x="377" y="247"/>
                  <a:pt x="378" y="247"/>
                  <a:pt x="378" y="246"/>
                </a:cubicBezTo>
                <a:cubicBezTo>
                  <a:pt x="378" y="246"/>
                  <a:pt x="378" y="245"/>
                  <a:pt x="378" y="244"/>
                </a:cubicBezTo>
                <a:cubicBezTo>
                  <a:pt x="378" y="242"/>
                  <a:pt x="378" y="240"/>
                  <a:pt x="377" y="239"/>
                </a:cubicBezTo>
                <a:cubicBezTo>
                  <a:pt x="377" y="239"/>
                  <a:pt x="376" y="238"/>
                  <a:pt x="376" y="238"/>
                </a:cubicBezTo>
                <a:cubicBezTo>
                  <a:pt x="376" y="238"/>
                  <a:pt x="375" y="239"/>
                  <a:pt x="375" y="239"/>
                </a:cubicBezTo>
                <a:cubicBezTo>
                  <a:pt x="375" y="238"/>
                  <a:pt x="375" y="238"/>
                  <a:pt x="376" y="238"/>
                </a:cubicBezTo>
                <a:cubicBezTo>
                  <a:pt x="376" y="238"/>
                  <a:pt x="377" y="237"/>
                  <a:pt x="377" y="237"/>
                </a:cubicBezTo>
                <a:cubicBezTo>
                  <a:pt x="377" y="237"/>
                  <a:pt x="378" y="237"/>
                  <a:pt x="378" y="237"/>
                </a:cubicBezTo>
                <a:cubicBezTo>
                  <a:pt x="378" y="237"/>
                  <a:pt x="378" y="237"/>
                  <a:pt x="378" y="237"/>
                </a:cubicBezTo>
                <a:cubicBezTo>
                  <a:pt x="377" y="237"/>
                  <a:pt x="377" y="238"/>
                  <a:pt x="377" y="238"/>
                </a:cubicBezTo>
                <a:cubicBezTo>
                  <a:pt x="377" y="238"/>
                  <a:pt x="377" y="238"/>
                  <a:pt x="377" y="239"/>
                </a:cubicBezTo>
                <a:cubicBezTo>
                  <a:pt x="378" y="240"/>
                  <a:pt x="379" y="241"/>
                  <a:pt x="379" y="243"/>
                </a:cubicBezTo>
                <a:cubicBezTo>
                  <a:pt x="379" y="243"/>
                  <a:pt x="379" y="243"/>
                  <a:pt x="379" y="243"/>
                </a:cubicBezTo>
                <a:cubicBezTo>
                  <a:pt x="379" y="244"/>
                  <a:pt x="379" y="244"/>
                  <a:pt x="379" y="244"/>
                </a:cubicBezTo>
                <a:cubicBezTo>
                  <a:pt x="379" y="245"/>
                  <a:pt x="379" y="245"/>
                  <a:pt x="379" y="245"/>
                </a:cubicBezTo>
                <a:cubicBezTo>
                  <a:pt x="380" y="246"/>
                  <a:pt x="380" y="246"/>
                  <a:pt x="380" y="246"/>
                </a:cubicBezTo>
                <a:cubicBezTo>
                  <a:pt x="381" y="246"/>
                  <a:pt x="380" y="246"/>
                  <a:pt x="380" y="246"/>
                </a:cubicBezTo>
                <a:cubicBezTo>
                  <a:pt x="380" y="246"/>
                  <a:pt x="379" y="246"/>
                  <a:pt x="379" y="246"/>
                </a:cubicBezTo>
                <a:cubicBezTo>
                  <a:pt x="379" y="247"/>
                  <a:pt x="379" y="247"/>
                  <a:pt x="378" y="247"/>
                </a:cubicBezTo>
                <a:cubicBezTo>
                  <a:pt x="378" y="247"/>
                  <a:pt x="378" y="247"/>
                  <a:pt x="378" y="247"/>
                </a:cubicBezTo>
                <a:cubicBezTo>
                  <a:pt x="378" y="248"/>
                  <a:pt x="378" y="248"/>
                  <a:pt x="378" y="248"/>
                </a:cubicBezTo>
                <a:cubicBezTo>
                  <a:pt x="379" y="249"/>
                  <a:pt x="379" y="251"/>
                  <a:pt x="379" y="252"/>
                </a:cubicBezTo>
                <a:cubicBezTo>
                  <a:pt x="379" y="252"/>
                  <a:pt x="379" y="252"/>
                  <a:pt x="379" y="252"/>
                </a:cubicBezTo>
                <a:cubicBezTo>
                  <a:pt x="379" y="252"/>
                  <a:pt x="379" y="252"/>
                  <a:pt x="379" y="252"/>
                </a:cubicBezTo>
                <a:cubicBezTo>
                  <a:pt x="380" y="252"/>
                  <a:pt x="382" y="251"/>
                  <a:pt x="382" y="250"/>
                </a:cubicBezTo>
                <a:cubicBezTo>
                  <a:pt x="383" y="250"/>
                  <a:pt x="384" y="248"/>
                  <a:pt x="384" y="247"/>
                </a:cubicBezTo>
                <a:cubicBezTo>
                  <a:pt x="384" y="246"/>
                  <a:pt x="385" y="246"/>
                  <a:pt x="384" y="245"/>
                </a:cubicBezTo>
                <a:cubicBezTo>
                  <a:pt x="384" y="244"/>
                  <a:pt x="384" y="243"/>
                  <a:pt x="384" y="242"/>
                </a:cubicBezTo>
                <a:cubicBezTo>
                  <a:pt x="384" y="241"/>
                  <a:pt x="384" y="241"/>
                  <a:pt x="384" y="240"/>
                </a:cubicBezTo>
                <a:cubicBezTo>
                  <a:pt x="384" y="240"/>
                  <a:pt x="384" y="240"/>
                  <a:pt x="384" y="240"/>
                </a:cubicBezTo>
                <a:cubicBezTo>
                  <a:pt x="384" y="240"/>
                  <a:pt x="384" y="240"/>
                  <a:pt x="384" y="240"/>
                </a:cubicBezTo>
                <a:cubicBezTo>
                  <a:pt x="385" y="239"/>
                  <a:pt x="385" y="239"/>
                  <a:pt x="385" y="239"/>
                </a:cubicBezTo>
                <a:cubicBezTo>
                  <a:pt x="385" y="239"/>
                  <a:pt x="385" y="238"/>
                  <a:pt x="385" y="238"/>
                </a:cubicBezTo>
                <a:close/>
              </a:path>
            </a:pathLst>
          </a:custGeom>
          <a:solidFill>
            <a:srgbClr val="004E6D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2" name="Freeform 765">
            <a:extLst>
              <a:ext uri="{FF2B5EF4-FFF2-40B4-BE49-F238E27FC236}">
                <a16:creationId xmlns:a16="http://schemas.microsoft.com/office/drawing/2014/main" id="{A68D2DE0-4C29-D270-8C16-1A3D936BAB4A}"/>
              </a:ext>
            </a:extLst>
          </p:cNvPr>
          <p:cNvSpPr>
            <a:spLocks noEditPoints="1"/>
          </p:cNvSpPr>
          <p:nvPr/>
        </p:nvSpPr>
        <p:spPr bwMode="auto">
          <a:xfrm>
            <a:off x="781449" y="3893057"/>
            <a:ext cx="97757" cy="43847"/>
          </a:xfrm>
          <a:custGeom>
            <a:avLst/>
            <a:gdLst>
              <a:gd name="T0" fmla="*/ 41 w 46"/>
              <a:gd name="T1" fmla="*/ 20 h 23"/>
              <a:gd name="T2" fmla="*/ 40 w 46"/>
              <a:gd name="T3" fmla="*/ 18 h 23"/>
              <a:gd name="T4" fmla="*/ 41 w 46"/>
              <a:gd name="T5" fmla="*/ 17 h 23"/>
              <a:gd name="T6" fmla="*/ 12 w 46"/>
              <a:gd name="T7" fmla="*/ 1 h 23"/>
              <a:gd name="T8" fmla="*/ 11 w 46"/>
              <a:gd name="T9" fmla="*/ 3 h 23"/>
              <a:gd name="T10" fmla="*/ 11 w 46"/>
              <a:gd name="T11" fmla="*/ 4 h 23"/>
              <a:gd name="T12" fmla="*/ 9 w 46"/>
              <a:gd name="T13" fmla="*/ 4 h 23"/>
              <a:gd name="T14" fmla="*/ 7 w 46"/>
              <a:gd name="T15" fmla="*/ 3 h 23"/>
              <a:gd name="T16" fmla="*/ 6 w 46"/>
              <a:gd name="T17" fmla="*/ 1 h 23"/>
              <a:gd name="T18" fmla="*/ 7 w 46"/>
              <a:gd name="T19" fmla="*/ 1 h 23"/>
              <a:gd name="T20" fmla="*/ 8 w 46"/>
              <a:gd name="T21" fmla="*/ 0 h 23"/>
              <a:gd name="T22" fmla="*/ 9 w 46"/>
              <a:gd name="T23" fmla="*/ 0 h 23"/>
              <a:gd name="T24" fmla="*/ 10 w 46"/>
              <a:gd name="T25" fmla="*/ 0 h 23"/>
              <a:gd name="T26" fmla="*/ 11 w 46"/>
              <a:gd name="T27" fmla="*/ 0 h 23"/>
              <a:gd name="T28" fmla="*/ 44 w 46"/>
              <a:gd name="T29" fmla="*/ 14 h 23"/>
              <a:gd name="T30" fmla="*/ 42 w 46"/>
              <a:gd name="T31" fmla="*/ 15 h 23"/>
              <a:gd name="T32" fmla="*/ 39 w 46"/>
              <a:gd name="T33" fmla="*/ 15 h 23"/>
              <a:gd name="T34" fmla="*/ 37 w 46"/>
              <a:gd name="T35" fmla="*/ 14 h 23"/>
              <a:gd name="T36" fmla="*/ 38 w 46"/>
              <a:gd name="T37" fmla="*/ 13 h 23"/>
              <a:gd name="T38" fmla="*/ 40 w 46"/>
              <a:gd name="T39" fmla="*/ 14 h 23"/>
              <a:gd name="T40" fmla="*/ 41 w 46"/>
              <a:gd name="T41" fmla="*/ 14 h 23"/>
              <a:gd name="T42" fmla="*/ 42 w 46"/>
              <a:gd name="T43" fmla="*/ 14 h 23"/>
              <a:gd name="T44" fmla="*/ 44 w 46"/>
              <a:gd name="T45" fmla="*/ 14 h 23"/>
              <a:gd name="T46" fmla="*/ 1 w 46"/>
              <a:gd name="T47" fmla="*/ 3 h 23"/>
              <a:gd name="T48" fmla="*/ 0 w 46"/>
              <a:gd name="T49" fmla="*/ 6 h 23"/>
              <a:gd name="T50" fmla="*/ 2 w 46"/>
              <a:gd name="T51" fmla="*/ 4 h 23"/>
              <a:gd name="T52" fmla="*/ 46 w 46"/>
              <a:gd name="T53" fmla="*/ 22 h 23"/>
              <a:gd name="T54" fmla="*/ 45 w 46"/>
              <a:gd name="T55" fmla="*/ 23 h 23"/>
              <a:gd name="T56" fmla="*/ 46 w 46"/>
              <a:gd name="T57" fmla="*/ 23 h 23"/>
              <a:gd name="T58" fmla="*/ 32 w 46"/>
              <a:gd name="T59" fmla="*/ 12 h 23"/>
              <a:gd name="T60" fmla="*/ 31 w 46"/>
              <a:gd name="T61" fmla="*/ 12 h 23"/>
              <a:gd name="T62" fmla="*/ 30 w 46"/>
              <a:gd name="T63" fmla="*/ 13 h 23"/>
              <a:gd name="T64" fmla="*/ 30 w 46"/>
              <a:gd name="T65" fmla="*/ 12 h 23"/>
              <a:gd name="T66" fmla="*/ 30 w 46"/>
              <a:gd name="T67" fmla="*/ 12 h 23"/>
              <a:gd name="T68" fmla="*/ 29 w 46"/>
              <a:gd name="T69" fmla="*/ 12 h 23"/>
              <a:gd name="T70" fmla="*/ 29 w 46"/>
              <a:gd name="T71" fmla="*/ 12 h 23"/>
              <a:gd name="T72" fmla="*/ 29 w 46"/>
              <a:gd name="T73" fmla="*/ 11 h 23"/>
              <a:gd name="T74" fmla="*/ 29 w 46"/>
              <a:gd name="T75" fmla="*/ 11 h 23"/>
              <a:gd name="T76" fmla="*/ 28 w 46"/>
              <a:gd name="T77" fmla="*/ 11 h 23"/>
              <a:gd name="T78" fmla="*/ 28 w 46"/>
              <a:gd name="T79" fmla="*/ 11 h 23"/>
              <a:gd name="T80" fmla="*/ 28 w 46"/>
              <a:gd name="T81" fmla="*/ 12 h 23"/>
              <a:gd name="T82" fmla="*/ 27 w 46"/>
              <a:gd name="T83" fmla="*/ 12 h 23"/>
              <a:gd name="T84" fmla="*/ 26 w 46"/>
              <a:gd name="T85" fmla="*/ 11 h 23"/>
              <a:gd name="T86" fmla="*/ 25 w 46"/>
              <a:gd name="T87" fmla="*/ 10 h 23"/>
              <a:gd name="T88" fmla="*/ 25 w 46"/>
              <a:gd name="T89" fmla="*/ 8 h 23"/>
              <a:gd name="T90" fmla="*/ 26 w 46"/>
              <a:gd name="T91" fmla="*/ 8 h 23"/>
              <a:gd name="T92" fmla="*/ 26 w 46"/>
              <a:gd name="T93" fmla="*/ 8 h 23"/>
              <a:gd name="T94" fmla="*/ 28 w 46"/>
              <a:gd name="T95" fmla="*/ 7 h 23"/>
              <a:gd name="T96" fmla="*/ 30 w 46"/>
              <a:gd name="T97" fmla="*/ 9 h 23"/>
              <a:gd name="T98" fmla="*/ 30 w 46"/>
              <a:gd name="T99" fmla="*/ 10 h 23"/>
              <a:gd name="T100" fmla="*/ 31 w 46"/>
              <a:gd name="T101" fmla="*/ 10 h 23"/>
              <a:gd name="T102" fmla="*/ 31 w 46"/>
              <a:gd name="T103" fmla="*/ 11 h 23"/>
              <a:gd name="T104" fmla="*/ 32 w 46"/>
              <a:gd name="T105" fmla="*/ 11 h 23"/>
              <a:gd name="T106" fmla="*/ 2 w 46"/>
              <a:gd name="T107" fmla="*/ 2 h 23"/>
              <a:gd name="T108" fmla="*/ 29 w 46"/>
              <a:gd name="T109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6" h="23">
                <a:moveTo>
                  <a:pt x="43" y="18"/>
                </a:moveTo>
                <a:cubicBezTo>
                  <a:pt x="43" y="19"/>
                  <a:pt x="43" y="19"/>
                  <a:pt x="43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42" y="19"/>
                  <a:pt x="42" y="20"/>
                  <a:pt x="42" y="20"/>
                </a:cubicBezTo>
                <a:cubicBezTo>
                  <a:pt x="42" y="20"/>
                  <a:pt x="42" y="20"/>
                  <a:pt x="41" y="20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20"/>
                  <a:pt x="41" y="19"/>
                  <a:pt x="41" y="19"/>
                </a:cubicBezTo>
                <a:cubicBezTo>
                  <a:pt x="41" y="19"/>
                  <a:pt x="41" y="19"/>
                  <a:pt x="41" y="19"/>
                </a:cubicBezTo>
                <a:cubicBezTo>
                  <a:pt x="41" y="19"/>
                  <a:pt x="41" y="18"/>
                  <a:pt x="40" y="18"/>
                </a:cubicBezTo>
                <a:cubicBezTo>
                  <a:pt x="40" y="18"/>
                  <a:pt x="40" y="18"/>
                  <a:pt x="40" y="18"/>
                </a:cubicBezTo>
                <a:cubicBezTo>
                  <a:pt x="40" y="18"/>
                  <a:pt x="40" y="18"/>
                  <a:pt x="40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17"/>
                  <a:pt x="40" y="17"/>
                  <a:pt x="41" y="17"/>
                </a:cubicBezTo>
                <a:cubicBezTo>
                  <a:pt x="41" y="17"/>
                  <a:pt x="41" y="17"/>
                  <a:pt x="41" y="17"/>
                </a:cubicBezTo>
                <a:cubicBezTo>
                  <a:pt x="41" y="17"/>
                  <a:pt x="41" y="17"/>
                  <a:pt x="41" y="17"/>
                </a:cubicBezTo>
                <a:cubicBezTo>
                  <a:pt x="41" y="17"/>
                  <a:pt x="41" y="17"/>
                  <a:pt x="41" y="17"/>
                </a:cubicBezTo>
                <a:cubicBezTo>
                  <a:pt x="41" y="17"/>
                  <a:pt x="41" y="17"/>
                  <a:pt x="42" y="17"/>
                </a:cubicBezTo>
                <a:cubicBezTo>
                  <a:pt x="42" y="17"/>
                  <a:pt x="42" y="17"/>
                  <a:pt x="42" y="18"/>
                </a:cubicBezTo>
                <a:cubicBezTo>
                  <a:pt x="42" y="18"/>
                  <a:pt x="43" y="18"/>
                  <a:pt x="43" y="18"/>
                </a:cubicBezTo>
                <a:close/>
                <a:moveTo>
                  <a:pt x="12" y="1"/>
                </a:move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3"/>
                  <a:pt x="7" y="3"/>
                  <a:pt x="7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2"/>
                  <a:pt x="6" y="2"/>
                </a:cubicBezTo>
                <a:cubicBezTo>
                  <a:pt x="6" y="2"/>
                  <a:pt x="6" y="2"/>
                  <a:pt x="6" y="2"/>
                </a:cubicBezTo>
                <a:cubicBezTo>
                  <a:pt x="6" y="2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2" y="0"/>
                  <a:pt x="12" y="0"/>
                  <a:pt x="12" y="1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1"/>
                  <a:pt x="12" y="1"/>
                </a:cubicBezTo>
                <a:close/>
                <a:moveTo>
                  <a:pt x="44" y="14"/>
                </a:moveTo>
                <a:cubicBezTo>
                  <a:pt x="44" y="14"/>
                  <a:pt x="44" y="14"/>
                  <a:pt x="44" y="14"/>
                </a:cubicBezTo>
                <a:cubicBezTo>
                  <a:pt x="44" y="14"/>
                  <a:pt x="44" y="15"/>
                  <a:pt x="44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15"/>
                  <a:pt x="43" y="15"/>
                  <a:pt x="43" y="15"/>
                </a:cubicBezTo>
                <a:cubicBezTo>
                  <a:pt x="43" y="15"/>
                  <a:pt x="43" y="16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6"/>
                  <a:pt x="42" y="15"/>
                  <a:pt x="42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41" y="15"/>
                  <a:pt x="40" y="15"/>
                  <a:pt x="40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40" y="15"/>
                  <a:pt x="40" y="15"/>
                  <a:pt x="39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9" y="15"/>
                  <a:pt x="38" y="15"/>
                  <a:pt x="38" y="15"/>
                </a:cubicBezTo>
                <a:cubicBezTo>
                  <a:pt x="38" y="15"/>
                  <a:pt x="38" y="15"/>
                  <a:pt x="38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5"/>
                  <a:pt x="37" y="15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9" y="14"/>
                  <a:pt x="39" y="14"/>
                  <a:pt x="39" y="14"/>
                </a:cubicBezTo>
                <a:cubicBezTo>
                  <a:pt x="39" y="14"/>
                  <a:pt x="39" y="14"/>
                  <a:pt x="39" y="14"/>
                </a:cubicBezTo>
                <a:cubicBezTo>
                  <a:pt x="39" y="14"/>
                  <a:pt x="39" y="14"/>
                  <a:pt x="39" y="14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4"/>
                  <a:pt x="40" y="14"/>
                  <a:pt x="41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3"/>
                  <a:pt x="41" y="13"/>
                  <a:pt x="41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4"/>
                  <a:pt x="41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3" y="14"/>
                  <a:pt x="43" y="14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14"/>
                  <a:pt x="44" y="14"/>
                  <a:pt x="44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14"/>
                  <a:pt x="44" y="14"/>
                  <a:pt x="44" y="14"/>
                </a:cubicBezTo>
                <a:close/>
                <a:moveTo>
                  <a:pt x="2" y="3"/>
                </a:move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4"/>
                  <a:pt x="1" y="4"/>
                  <a:pt x="1" y="4"/>
                </a:cubicBezTo>
                <a:cubicBezTo>
                  <a:pt x="0" y="4"/>
                  <a:pt x="0" y="4"/>
                  <a:pt x="0" y="5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6"/>
                  <a:pt x="0" y="6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lose/>
                <a:moveTo>
                  <a:pt x="46" y="22"/>
                </a:moveTo>
                <a:cubicBezTo>
                  <a:pt x="46" y="22"/>
                  <a:pt x="46" y="22"/>
                  <a:pt x="46" y="22"/>
                </a:cubicBezTo>
                <a:cubicBezTo>
                  <a:pt x="46" y="22"/>
                  <a:pt x="46" y="22"/>
                  <a:pt x="46" y="22"/>
                </a:cubicBezTo>
                <a:cubicBezTo>
                  <a:pt x="46" y="22"/>
                  <a:pt x="46" y="22"/>
                  <a:pt x="46" y="22"/>
                </a:cubicBezTo>
                <a:cubicBezTo>
                  <a:pt x="46" y="22"/>
                  <a:pt x="46" y="21"/>
                  <a:pt x="46" y="22"/>
                </a:cubicBezTo>
                <a:cubicBezTo>
                  <a:pt x="46" y="22"/>
                  <a:pt x="45" y="22"/>
                  <a:pt x="45" y="22"/>
                </a:cubicBezTo>
                <a:cubicBezTo>
                  <a:pt x="45" y="22"/>
                  <a:pt x="45" y="22"/>
                  <a:pt x="45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23"/>
                  <a:pt x="44" y="23"/>
                  <a:pt x="44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2"/>
                  <a:pt x="46" y="22"/>
                  <a:pt x="46" y="22"/>
                </a:cubicBezTo>
                <a:close/>
                <a:moveTo>
                  <a:pt x="29" y="11"/>
                </a:move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lose/>
                <a:moveTo>
                  <a:pt x="32" y="12"/>
                </a:moveTo>
                <a:cubicBezTo>
                  <a:pt x="32" y="12"/>
                  <a:pt x="32" y="12"/>
                  <a:pt x="32" y="13"/>
                </a:cubicBezTo>
                <a:cubicBezTo>
                  <a:pt x="32" y="13"/>
                  <a:pt x="32" y="13"/>
                  <a:pt x="32" y="13"/>
                </a:cubicBezTo>
                <a:cubicBezTo>
                  <a:pt x="32" y="13"/>
                  <a:pt x="32" y="13"/>
                  <a:pt x="32" y="13"/>
                </a:cubicBezTo>
                <a:cubicBezTo>
                  <a:pt x="32" y="13"/>
                  <a:pt x="32" y="13"/>
                  <a:pt x="32" y="12"/>
                </a:cubicBezTo>
                <a:cubicBezTo>
                  <a:pt x="32" y="12"/>
                  <a:pt x="31" y="12"/>
                  <a:pt x="31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3"/>
                  <a:pt x="30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30" y="13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29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8" y="12"/>
                  <a:pt x="28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6" y="12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0"/>
                  <a:pt x="26" y="10"/>
                </a:cubicBezTo>
                <a:cubicBezTo>
                  <a:pt x="26" y="10"/>
                  <a:pt x="26" y="10"/>
                  <a:pt x="25" y="10"/>
                </a:cubicBezTo>
                <a:cubicBezTo>
                  <a:pt x="25" y="10"/>
                  <a:pt x="25" y="10"/>
                  <a:pt x="25" y="10"/>
                </a:cubicBezTo>
                <a:cubicBezTo>
                  <a:pt x="25" y="10"/>
                  <a:pt x="25" y="10"/>
                  <a:pt x="25" y="10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9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7" y="8"/>
                  <a:pt x="27" y="8"/>
                </a:cubicBezTo>
                <a:cubicBezTo>
                  <a:pt x="27" y="8"/>
                  <a:pt x="27" y="8"/>
                  <a:pt x="27" y="8"/>
                </a:cubicBezTo>
                <a:cubicBezTo>
                  <a:pt x="27" y="8"/>
                  <a:pt x="27" y="8"/>
                  <a:pt x="27" y="7"/>
                </a:cubicBezTo>
                <a:cubicBezTo>
                  <a:pt x="27" y="7"/>
                  <a:pt x="28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7"/>
                  <a:pt x="29" y="7"/>
                </a:cubicBezTo>
                <a:cubicBezTo>
                  <a:pt x="29" y="7"/>
                  <a:pt x="29" y="7"/>
                  <a:pt x="29" y="7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30" y="9"/>
                  <a:pt x="30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30" y="10"/>
                  <a:pt x="30" y="10"/>
                  <a:pt x="30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31" y="10"/>
                  <a:pt x="31" y="10"/>
                  <a:pt x="31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1"/>
                  <a:pt x="32" y="11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lose/>
                <a:moveTo>
                  <a:pt x="2" y="2"/>
                </a:move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lose/>
                <a:moveTo>
                  <a:pt x="29" y="11"/>
                </a:moveTo>
                <a:cubicBezTo>
                  <a:pt x="28" y="11"/>
                  <a:pt x="28" y="11"/>
                  <a:pt x="28" y="11"/>
                </a:cubicBezTo>
                <a:cubicBezTo>
                  <a:pt x="29" y="11"/>
                  <a:pt x="29" y="11"/>
                  <a:pt x="29" y="11"/>
                </a:cubicBezTo>
                <a:close/>
              </a:path>
            </a:pathLst>
          </a:custGeom>
          <a:solidFill>
            <a:schemeClr val="accent1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sz="700"/>
          </a:p>
        </p:txBody>
      </p:sp>
      <p:sp>
        <p:nvSpPr>
          <p:cNvPr id="103" name="Freeform 766">
            <a:extLst>
              <a:ext uri="{FF2B5EF4-FFF2-40B4-BE49-F238E27FC236}">
                <a16:creationId xmlns:a16="http://schemas.microsoft.com/office/drawing/2014/main" id="{041A3A4F-87AA-F29D-5364-19F7CCE88DF3}"/>
              </a:ext>
            </a:extLst>
          </p:cNvPr>
          <p:cNvSpPr>
            <a:spLocks noEditPoints="1"/>
          </p:cNvSpPr>
          <p:nvPr/>
        </p:nvSpPr>
        <p:spPr bwMode="auto">
          <a:xfrm>
            <a:off x="1408720" y="3723420"/>
            <a:ext cx="434202" cy="253018"/>
          </a:xfrm>
          <a:custGeom>
            <a:avLst/>
            <a:gdLst>
              <a:gd name="T0" fmla="*/ 26 w 203"/>
              <a:gd name="T1" fmla="*/ 29 h 134"/>
              <a:gd name="T2" fmla="*/ 33 w 203"/>
              <a:gd name="T3" fmla="*/ 29 h 134"/>
              <a:gd name="T4" fmla="*/ 132 w 203"/>
              <a:gd name="T5" fmla="*/ 53 h 134"/>
              <a:gd name="T6" fmla="*/ 120 w 203"/>
              <a:gd name="T7" fmla="*/ 48 h 134"/>
              <a:gd name="T8" fmla="*/ 113 w 203"/>
              <a:gd name="T9" fmla="*/ 35 h 134"/>
              <a:gd name="T10" fmla="*/ 99 w 203"/>
              <a:gd name="T11" fmla="*/ 22 h 134"/>
              <a:gd name="T12" fmla="*/ 88 w 203"/>
              <a:gd name="T13" fmla="*/ 27 h 134"/>
              <a:gd name="T14" fmla="*/ 60 w 203"/>
              <a:gd name="T15" fmla="*/ 8 h 134"/>
              <a:gd name="T16" fmla="*/ 1 w 203"/>
              <a:gd name="T17" fmla="*/ 5 h 134"/>
              <a:gd name="T18" fmla="*/ 5 w 203"/>
              <a:gd name="T19" fmla="*/ 14 h 134"/>
              <a:gd name="T20" fmla="*/ 10 w 203"/>
              <a:gd name="T21" fmla="*/ 23 h 134"/>
              <a:gd name="T22" fmla="*/ 19 w 203"/>
              <a:gd name="T23" fmla="*/ 32 h 134"/>
              <a:gd name="T24" fmla="*/ 20 w 203"/>
              <a:gd name="T25" fmla="*/ 38 h 134"/>
              <a:gd name="T26" fmla="*/ 17 w 203"/>
              <a:gd name="T27" fmla="*/ 39 h 134"/>
              <a:gd name="T28" fmla="*/ 19 w 203"/>
              <a:gd name="T29" fmla="*/ 44 h 134"/>
              <a:gd name="T30" fmla="*/ 25 w 203"/>
              <a:gd name="T31" fmla="*/ 46 h 134"/>
              <a:gd name="T32" fmla="*/ 27 w 203"/>
              <a:gd name="T33" fmla="*/ 47 h 134"/>
              <a:gd name="T34" fmla="*/ 33 w 203"/>
              <a:gd name="T35" fmla="*/ 60 h 134"/>
              <a:gd name="T36" fmla="*/ 42 w 203"/>
              <a:gd name="T37" fmla="*/ 67 h 134"/>
              <a:gd name="T38" fmla="*/ 52 w 203"/>
              <a:gd name="T39" fmla="*/ 71 h 134"/>
              <a:gd name="T40" fmla="*/ 46 w 203"/>
              <a:gd name="T41" fmla="*/ 65 h 134"/>
              <a:gd name="T42" fmla="*/ 42 w 203"/>
              <a:gd name="T43" fmla="*/ 59 h 134"/>
              <a:gd name="T44" fmla="*/ 36 w 203"/>
              <a:gd name="T45" fmla="*/ 45 h 134"/>
              <a:gd name="T46" fmla="*/ 34 w 203"/>
              <a:gd name="T47" fmla="*/ 43 h 134"/>
              <a:gd name="T48" fmla="*/ 28 w 203"/>
              <a:gd name="T49" fmla="*/ 33 h 134"/>
              <a:gd name="T50" fmla="*/ 24 w 203"/>
              <a:gd name="T51" fmla="*/ 28 h 134"/>
              <a:gd name="T52" fmla="*/ 17 w 203"/>
              <a:gd name="T53" fmla="*/ 17 h 134"/>
              <a:gd name="T54" fmla="*/ 20 w 203"/>
              <a:gd name="T55" fmla="*/ 10 h 134"/>
              <a:gd name="T56" fmla="*/ 27 w 203"/>
              <a:gd name="T57" fmla="*/ 16 h 134"/>
              <a:gd name="T58" fmla="*/ 33 w 203"/>
              <a:gd name="T59" fmla="*/ 27 h 134"/>
              <a:gd name="T60" fmla="*/ 38 w 203"/>
              <a:gd name="T61" fmla="*/ 36 h 134"/>
              <a:gd name="T62" fmla="*/ 49 w 203"/>
              <a:gd name="T63" fmla="*/ 46 h 134"/>
              <a:gd name="T64" fmla="*/ 52 w 203"/>
              <a:gd name="T65" fmla="*/ 52 h 134"/>
              <a:gd name="T66" fmla="*/ 54 w 203"/>
              <a:gd name="T67" fmla="*/ 55 h 134"/>
              <a:gd name="T68" fmla="*/ 61 w 203"/>
              <a:gd name="T69" fmla="*/ 59 h 134"/>
              <a:gd name="T70" fmla="*/ 64 w 203"/>
              <a:gd name="T71" fmla="*/ 63 h 134"/>
              <a:gd name="T72" fmla="*/ 74 w 203"/>
              <a:gd name="T73" fmla="*/ 74 h 134"/>
              <a:gd name="T74" fmla="*/ 80 w 203"/>
              <a:gd name="T75" fmla="*/ 88 h 134"/>
              <a:gd name="T76" fmla="*/ 80 w 203"/>
              <a:gd name="T77" fmla="*/ 98 h 134"/>
              <a:gd name="T78" fmla="*/ 94 w 203"/>
              <a:gd name="T79" fmla="*/ 109 h 134"/>
              <a:gd name="T80" fmla="*/ 116 w 203"/>
              <a:gd name="T81" fmla="*/ 118 h 134"/>
              <a:gd name="T82" fmla="*/ 130 w 203"/>
              <a:gd name="T83" fmla="*/ 124 h 134"/>
              <a:gd name="T84" fmla="*/ 148 w 203"/>
              <a:gd name="T85" fmla="*/ 123 h 134"/>
              <a:gd name="T86" fmla="*/ 154 w 203"/>
              <a:gd name="T87" fmla="*/ 123 h 134"/>
              <a:gd name="T88" fmla="*/ 165 w 203"/>
              <a:gd name="T89" fmla="*/ 132 h 134"/>
              <a:gd name="T90" fmla="*/ 179 w 203"/>
              <a:gd name="T91" fmla="*/ 121 h 134"/>
              <a:gd name="T92" fmla="*/ 175 w 203"/>
              <a:gd name="T93" fmla="*/ 115 h 134"/>
              <a:gd name="T94" fmla="*/ 195 w 203"/>
              <a:gd name="T95" fmla="*/ 104 h 134"/>
              <a:gd name="T96" fmla="*/ 196 w 203"/>
              <a:gd name="T97" fmla="*/ 109 h 134"/>
              <a:gd name="T98" fmla="*/ 199 w 203"/>
              <a:gd name="T99" fmla="*/ 101 h 134"/>
              <a:gd name="T100" fmla="*/ 198 w 203"/>
              <a:gd name="T101" fmla="*/ 100 h 134"/>
              <a:gd name="T102" fmla="*/ 199 w 203"/>
              <a:gd name="T103" fmla="*/ 94 h 134"/>
              <a:gd name="T104" fmla="*/ 199 w 203"/>
              <a:gd name="T105" fmla="*/ 85 h 134"/>
              <a:gd name="T106" fmla="*/ 178 w 203"/>
              <a:gd name="T107" fmla="*/ 97 h 134"/>
              <a:gd name="T108" fmla="*/ 167 w 203"/>
              <a:gd name="T109" fmla="*/ 105 h 134"/>
              <a:gd name="T110" fmla="*/ 144 w 203"/>
              <a:gd name="T111" fmla="*/ 105 h 134"/>
              <a:gd name="T112" fmla="*/ 132 w 203"/>
              <a:gd name="T113" fmla="*/ 84 h 134"/>
              <a:gd name="T114" fmla="*/ 130 w 203"/>
              <a:gd name="T115" fmla="*/ 80 h 134"/>
              <a:gd name="T116" fmla="*/ 129 w 203"/>
              <a:gd name="T117" fmla="*/ 63 h 134"/>
              <a:gd name="T118" fmla="*/ 131 w 203"/>
              <a:gd name="T119" fmla="*/ 57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3" h="134">
                <a:moveTo>
                  <a:pt x="25" y="27"/>
                </a:moveTo>
                <a:cubicBezTo>
                  <a:pt x="25" y="27"/>
                  <a:pt x="26" y="27"/>
                  <a:pt x="2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8"/>
                  <a:pt x="27" y="28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6" y="29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8"/>
                  <a:pt x="25" y="28"/>
                  <a:pt x="25" y="28"/>
                </a:cubicBezTo>
                <a:cubicBezTo>
                  <a:pt x="25" y="28"/>
                  <a:pt x="24" y="27"/>
                  <a:pt x="24" y="27"/>
                </a:cubicBezTo>
                <a:cubicBezTo>
                  <a:pt x="24" y="27"/>
                  <a:pt x="24" y="26"/>
                  <a:pt x="24" y="26"/>
                </a:cubicBezTo>
                <a:cubicBezTo>
                  <a:pt x="24" y="26"/>
                  <a:pt x="24" y="25"/>
                  <a:pt x="25" y="25"/>
                </a:cubicBezTo>
                <a:cubicBezTo>
                  <a:pt x="25" y="25"/>
                  <a:pt x="25" y="26"/>
                  <a:pt x="25" y="26"/>
                </a:cubicBezTo>
                <a:cubicBezTo>
                  <a:pt x="25" y="26"/>
                  <a:pt x="25" y="26"/>
                  <a:pt x="25" y="27"/>
                </a:cubicBezTo>
                <a:close/>
                <a:moveTo>
                  <a:pt x="32" y="31"/>
                </a:moveTo>
                <a:cubicBezTo>
                  <a:pt x="32" y="31"/>
                  <a:pt x="32" y="31"/>
                  <a:pt x="32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0"/>
                  <a:pt x="33" y="30"/>
                  <a:pt x="33" y="29"/>
                </a:cubicBezTo>
                <a:cubicBezTo>
                  <a:pt x="33" y="29"/>
                  <a:pt x="32" y="29"/>
                  <a:pt x="3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1" y="28"/>
                  <a:pt x="31" y="28"/>
                  <a:pt x="31" y="29"/>
                </a:cubicBezTo>
                <a:cubicBezTo>
                  <a:pt x="31" y="29"/>
                  <a:pt x="31" y="29"/>
                  <a:pt x="31" y="30"/>
                </a:cubicBezTo>
                <a:cubicBezTo>
                  <a:pt x="30" y="30"/>
                  <a:pt x="31" y="30"/>
                  <a:pt x="31" y="30"/>
                </a:cubicBezTo>
                <a:cubicBezTo>
                  <a:pt x="31" y="30"/>
                  <a:pt x="31" y="30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2" y="31"/>
                  <a:pt x="32" y="31"/>
                  <a:pt x="32" y="31"/>
                </a:cubicBezTo>
                <a:close/>
                <a:moveTo>
                  <a:pt x="132" y="53"/>
                </a:moveTo>
                <a:cubicBezTo>
                  <a:pt x="132" y="53"/>
                  <a:pt x="131" y="53"/>
                  <a:pt x="131" y="52"/>
                </a:cubicBezTo>
                <a:cubicBezTo>
                  <a:pt x="131" y="52"/>
                  <a:pt x="130" y="52"/>
                  <a:pt x="130" y="52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27" y="52"/>
                  <a:pt x="127" y="52"/>
                  <a:pt x="127" y="52"/>
                </a:cubicBezTo>
                <a:cubicBezTo>
                  <a:pt x="126" y="51"/>
                  <a:pt x="126" y="51"/>
                  <a:pt x="126" y="51"/>
                </a:cubicBezTo>
                <a:cubicBezTo>
                  <a:pt x="125" y="50"/>
                  <a:pt x="125" y="50"/>
                  <a:pt x="125" y="50"/>
                </a:cubicBezTo>
                <a:cubicBezTo>
                  <a:pt x="124" y="50"/>
                  <a:pt x="124" y="50"/>
                  <a:pt x="124" y="50"/>
                </a:cubicBezTo>
                <a:cubicBezTo>
                  <a:pt x="122" y="49"/>
                  <a:pt x="122" y="49"/>
                  <a:pt x="122" y="49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20" y="46"/>
                  <a:pt x="120" y="46"/>
                  <a:pt x="120" y="46"/>
                </a:cubicBezTo>
                <a:cubicBezTo>
                  <a:pt x="119" y="44"/>
                  <a:pt x="119" y="44"/>
                  <a:pt x="119" y="44"/>
                </a:cubicBezTo>
                <a:cubicBezTo>
                  <a:pt x="119" y="43"/>
                  <a:pt x="119" y="43"/>
                  <a:pt x="119" y="43"/>
                </a:cubicBezTo>
                <a:cubicBezTo>
                  <a:pt x="119" y="43"/>
                  <a:pt x="118" y="43"/>
                  <a:pt x="118" y="42"/>
                </a:cubicBezTo>
                <a:cubicBezTo>
                  <a:pt x="118" y="42"/>
                  <a:pt x="118" y="42"/>
                  <a:pt x="118" y="42"/>
                </a:cubicBezTo>
                <a:cubicBezTo>
                  <a:pt x="118" y="42"/>
                  <a:pt x="118" y="41"/>
                  <a:pt x="118" y="41"/>
                </a:cubicBezTo>
                <a:cubicBezTo>
                  <a:pt x="118" y="40"/>
                  <a:pt x="118" y="40"/>
                  <a:pt x="118" y="40"/>
                </a:cubicBezTo>
                <a:cubicBezTo>
                  <a:pt x="116" y="39"/>
                  <a:pt x="116" y="39"/>
                  <a:pt x="116" y="39"/>
                </a:cubicBezTo>
                <a:cubicBezTo>
                  <a:pt x="116" y="39"/>
                  <a:pt x="115" y="37"/>
                  <a:pt x="115" y="37"/>
                </a:cubicBezTo>
                <a:cubicBezTo>
                  <a:pt x="115" y="37"/>
                  <a:pt x="113" y="35"/>
                  <a:pt x="113" y="35"/>
                </a:cubicBezTo>
                <a:cubicBezTo>
                  <a:pt x="113" y="35"/>
                  <a:pt x="113" y="33"/>
                  <a:pt x="113" y="33"/>
                </a:cubicBezTo>
                <a:cubicBezTo>
                  <a:pt x="113" y="33"/>
                  <a:pt x="110" y="30"/>
                  <a:pt x="110" y="30"/>
                </a:cubicBezTo>
                <a:cubicBezTo>
                  <a:pt x="110" y="28"/>
                  <a:pt x="110" y="28"/>
                  <a:pt x="110" y="28"/>
                </a:cubicBezTo>
                <a:cubicBezTo>
                  <a:pt x="108" y="26"/>
                  <a:pt x="108" y="26"/>
                  <a:pt x="108" y="26"/>
                </a:cubicBezTo>
                <a:cubicBezTo>
                  <a:pt x="106" y="25"/>
                  <a:pt x="106" y="25"/>
                  <a:pt x="106" y="25"/>
                </a:cubicBezTo>
                <a:cubicBezTo>
                  <a:pt x="106" y="25"/>
                  <a:pt x="106" y="25"/>
                  <a:pt x="106" y="25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105" y="23"/>
                  <a:pt x="105" y="23"/>
                  <a:pt x="105" y="23"/>
                </a:cubicBezTo>
                <a:cubicBezTo>
                  <a:pt x="101" y="23"/>
                  <a:pt x="101" y="23"/>
                  <a:pt x="101" y="23"/>
                </a:cubicBezTo>
                <a:cubicBezTo>
                  <a:pt x="99" y="22"/>
                  <a:pt x="99" y="22"/>
                  <a:pt x="99" y="22"/>
                </a:cubicBezTo>
                <a:cubicBezTo>
                  <a:pt x="99" y="24"/>
                  <a:pt x="99" y="24"/>
                  <a:pt x="99" y="24"/>
                </a:cubicBezTo>
                <a:cubicBezTo>
                  <a:pt x="97" y="24"/>
                  <a:pt x="97" y="24"/>
                  <a:pt x="97" y="24"/>
                </a:cubicBezTo>
                <a:cubicBezTo>
                  <a:pt x="97" y="24"/>
                  <a:pt x="96" y="25"/>
                  <a:pt x="96" y="25"/>
                </a:cubicBezTo>
                <a:cubicBezTo>
                  <a:pt x="96" y="25"/>
                  <a:pt x="96" y="26"/>
                  <a:pt x="96" y="26"/>
                </a:cubicBezTo>
                <a:cubicBezTo>
                  <a:pt x="95" y="27"/>
                  <a:pt x="95" y="27"/>
                  <a:pt x="95" y="27"/>
                </a:cubicBezTo>
                <a:cubicBezTo>
                  <a:pt x="95" y="28"/>
                  <a:pt x="95" y="28"/>
                  <a:pt x="95" y="28"/>
                </a:cubicBezTo>
                <a:cubicBezTo>
                  <a:pt x="94" y="29"/>
                  <a:pt x="94" y="29"/>
                  <a:pt x="94" y="29"/>
                </a:cubicBezTo>
                <a:cubicBezTo>
                  <a:pt x="93" y="29"/>
                  <a:pt x="93" y="29"/>
                  <a:pt x="93" y="29"/>
                </a:cubicBezTo>
                <a:cubicBezTo>
                  <a:pt x="90" y="27"/>
                  <a:pt x="90" y="27"/>
                  <a:pt x="90" y="27"/>
                </a:cubicBezTo>
                <a:cubicBezTo>
                  <a:pt x="88" y="27"/>
                  <a:pt x="88" y="27"/>
                  <a:pt x="88" y="27"/>
                </a:cubicBezTo>
                <a:cubicBezTo>
                  <a:pt x="86" y="26"/>
                  <a:pt x="86" y="26"/>
                  <a:pt x="86" y="26"/>
                </a:cubicBezTo>
                <a:cubicBezTo>
                  <a:pt x="86" y="25"/>
                  <a:pt x="86" y="25"/>
                  <a:pt x="86" y="25"/>
                </a:cubicBezTo>
                <a:cubicBezTo>
                  <a:pt x="84" y="23"/>
                  <a:pt x="84" y="23"/>
                  <a:pt x="84" y="23"/>
                </a:cubicBezTo>
                <a:cubicBezTo>
                  <a:pt x="83" y="20"/>
                  <a:pt x="83" y="20"/>
                  <a:pt x="83" y="20"/>
                </a:cubicBezTo>
                <a:cubicBezTo>
                  <a:pt x="81" y="16"/>
                  <a:pt x="81" y="16"/>
                  <a:pt x="81" y="16"/>
                </a:cubicBezTo>
                <a:cubicBezTo>
                  <a:pt x="79" y="15"/>
                  <a:pt x="79" y="15"/>
                  <a:pt x="79" y="15"/>
                </a:cubicBezTo>
                <a:cubicBezTo>
                  <a:pt x="75" y="11"/>
                  <a:pt x="75" y="11"/>
                  <a:pt x="75" y="11"/>
                </a:cubicBezTo>
                <a:cubicBezTo>
                  <a:pt x="74" y="10"/>
                  <a:pt x="74" y="10"/>
                  <a:pt x="74" y="10"/>
                </a:cubicBezTo>
                <a:cubicBezTo>
                  <a:pt x="72" y="8"/>
                  <a:pt x="72" y="8"/>
                  <a:pt x="72" y="8"/>
                </a:cubicBezTo>
                <a:cubicBezTo>
                  <a:pt x="60" y="8"/>
                  <a:pt x="60" y="8"/>
                  <a:pt x="60" y="8"/>
                </a:cubicBezTo>
                <a:cubicBezTo>
                  <a:pt x="60" y="11"/>
                  <a:pt x="60" y="11"/>
                  <a:pt x="60" y="11"/>
                </a:cubicBezTo>
                <a:cubicBezTo>
                  <a:pt x="40" y="11"/>
                  <a:pt x="40" y="11"/>
                  <a:pt x="40" y="11"/>
                </a:cubicBezTo>
                <a:cubicBezTo>
                  <a:pt x="15" y="2"/>
                  <a:pt x="15" y="2"/>
                  <a:pt x="15" y="2"/>
                </a:cubicBezTo>
                <a:cubicBezTo>
                  <a:pt x="16" y="0"/>
                  <a:pt x="16" y="0"/>
                  <a:pt x="16" y="0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1" y="4"/>
                  <a:pt x="1" y="4"/>
                </a:cubicBezTo>
                <a:cubicBezTo>
                  <a:pt x="1" y="4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6"/>
                  <a:pt x="2" y="6"/>
                  <a:pt x="2" y="6"/>
                </a:cubicBezTo>
                <a:cubicBezTo>
                  <a:pt x="2" y="6"/>
                  <a:pt x="3" y="7"/>
                  <a:pt x="3" y="7"/>
                </a:cubicBezTo>
                <a:cubicBezTo>
                  <a:pt x="3" y="8"/>
                  <a:pt x="3" y="8"/>
                  <a:pt x="3" y="8"/>
                </a:cubicBezTo>
                <a:cubicBezTo>
                  <a:pt x="3" y="9"/>
                  <a:pt x="3" y="9"/>
                  <a:pt x="3" y="9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4" y="10"/>
                  <a:pt x="4" y="10"/>
                </a:cubicBezTo>
                <a:cubicBezTo>
                  <a:pt x="4" y="11"/>
                  <a:pt x="5" y="11"/>
                  <a:pt x="5" y="12"/>
                </a:cubicBezTo>
                <a:cubicBezTo>
                  <a:pt x="5" y="12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5" y="13"/>
                  <a:pt x="5" y="14"/>
                  <a:pt x="5" y="14"/>
                </a:cubicBezTo>
                <a:cubicBezTo>
                  <a:pt x="5" y="14"/>
                  <a:pt x="5" y="14"/>
                  <a:pt x="6" y="15"/>
                </a:cubicBezTo>
                <a:cubicBezTo>
                  <a:pt x="6" y="15"/>
                  <a:pt x="6" y="15"/>
                  <a:pt x="7" y="15"/>
                </a:cubicBezTo>
                <a:cubicBezTo>
                  <a:pt x="7" y="16"/>
                  <a:pt x="7" y="16"/>
                  <a:pt x="7" y="17"/>
                </a:cubicBezTo>
                <a:cubicBezTo>
                  <a:pt x="7" y="17"/>
                  <a:pt x="7" y="18"/>
                  <a:pt x="7" y="18"/>
                </a:cubicBezTo>
                <a:cubicBezTo>
                  <a:pt x="7" y="18"/>
                  <a:pt x="8" y="18"/>
                  <a:pt x="8" y="19"/>
                </a:cubicBezTo>
                <a:cubicBezTo>
                  <a:pt x="8" y="19"/>
                  <a:pt x="9" y="20"/>
                  <a:pt x="9" y="20"/>
                </a:cubicBezTo>
                <a:cubicBezTo>
                  <a:pt x="9" y="20"/>
                  <a:pt x="9" y="21"/>
                  <a:pt x="9" y="21"/>
                </a:cubicBezTo>
                <a:cubicBezTo>
                  <a:pt x="9" y="21"/>
                  <a:pt x="9" y="22"/>
                  <a:pt x="9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10" y="22"/>
                  <a:pt x="10" y="23"/>
                  <a:pt x="10" y="23"/>
                </a:cubicBezTo>
                <a:cubicBezTo>
                  <a:pt x="10" y="24"/>
                  <a:pt x="10" y="24"/>
                  <a:pt x="11" y="24"/>
                </a:cubicBezTo>
                <a:cubicBezTo>
                  <a:pt x="11" y="25"/>
                  <a:pt x="11" y="25"/>
                  <a:pt x="12" y="25"/>
                </a:cubicBezTo>
                <a:cubicBezTo>
                  <a:pt x="12" y="25"/>
                  <a:pt x="13" y="26"/>
                  <a:pt x="13" y="26"/>
                </a:cubicBezTo>
                <a:cubicBezTo>
                  <a:pt x="13" y="26"/>
                  <a:pt x="14" y="26"/>
                  <a:pt x="14" y="27"/>
                </a:cubicBezTo>
                <a:cubicBezTo>
                  <a:pt x="15" y="27"/>
                  <a:pt x="16" y="28"/>
                  <a:pt x="16" y="28"/>
                </a:cubicBezTo>
                <a:cubicBezTo>
                  <a:pt x="16" y="28"/>
                  <a:pt x="16" y="29"/>
                  <a:pt x="16" y="29"/>
                </a:cubicBezTo>
                <a:cubicBezTo>
                  <a:pt x="17" y="29"/>
                  <a:pt x="17" y="29"/>
                  <a:pt x="17" y="30"/>
                </a:cubicBezTo>
                <a:cubicBezTo>
                  <a:pt x="17" y="30"/>
                  <a:pt x="17" y="30"/>
                  <a:pt x="18" y="30"/>
                </a:cubicBezTo>
                <a:cubicBezTo>
                  <a:pt x="19" y="30"/>
                  <a:pt x="18" y="31"/>
                  <a:pt x="19" y="31"/>
                </a:cubicBezTo>
                <a:cubicBezTo>
                  <a:pt x="19" y="32"/>
                  <a:pt x="19" y="32"/>
                  <a:pt x="19" y="32"/>
                </a:cubicBezTo>
                <a:cubicBezTo>
                  <a:pt x="20" y="32"/>
                  <a:pt x="20" y="33"/>
                  <a:pt x="20" y="33"/>
                </a:cubicBezTo>
                <a:cubicBezTo>
                  <a:pt x="21" y="33"/>
                  <a:pt x="21" y="34"/>
                  <a:pt x="21" y="34"/>
                </a:cubicBezTo>
                <a:cubicBezTo>
                  <a:pt x="21" y="34"/>
                  <a:pt x="20" y="35"/>
                  <a:pt x="20" y="35"/>
                </a:cubicBezTo>
                <a:cubicBezTo>
                  <a:pt x="20" y="35"/>
                  <a:pt x="21" y="35"/>
                  <a:pt x="21" y="36"/>
                </a:cubicBezTo>
                <a:cubicBezTo>
                  <a:pt x="21" y="36"/>
                  <a:pt x="20" y="36"/>
                  <a:pt x="20" y="36"/>
                </a:cubicBezTo>
                <a:cubicBezTo>
                  <a:pt x="20" y="36"/>
                  <a:pt x="20" y="37"/>
                  <a:pt x="20" y="37"/>
                </a:cubicBezTo>
                <a:cubicBezTo>
                  <a:pt x="20" y="37"/>
                  <a:pt x="20" y="37"/>
                  <a:pt x="19" y="37"/>
                </a:cubicBezTo>
                <a:cubicBezTo>
                  <a:pt x="19" y="37"/>
                  <a:pt x="19" y="38"/>
                  <a:pt x="19" y="38"/>
                </a:cubicBezTo>
                <a:cubicBezTo>
                  <a:pt x="19" y="38"/>
                  <a:pt x="20" y="38"/>
                  <a:pt x="20" y="38"/>
                </a:cubicBezTo>
                <a:cubicBezTo>
                  <a:pt x="20" y="38"/>
                  <a:pt x="20" y="38"/>
                  <a:pt x="20" y="38"/>
                </a:cubicBezTo>
                <a:cubicBezTo>
                  <a:pt x="20" y="38"/>
                  <a:pt x="20" y="38"/>
                  <a:pt x="20" y="39"/>
                </a:cubicBezTo>
                <a:cubicBezTo>
                  <a:pt x="20" y="39"/>
                  <a:pt x="20" y="39"/>
                  <a:pt x="21" y="39"/>
                </a:cubicBezTo>
                <a:cubicBezTo>
                  <a:pt x="21" y="39"/>
                  <a:pt x="22" y="39"/>
                  <a:pt x="22" y="39"/>
                </a:cubicBezTo>
                <a:cubicBezTo>
                  <a:pt x="22" y="39"/>
                  <a:pt x="21" y="39"/>
                  <a:pt x="21" y="39"/>
                </a:cubicBezTo>
                <a:cubicBezTo>
                  <a:pt x="21" y="40"/>
                  <a:pt x="21" y="40"/>
                  <a:pt x="21" y="40"/>
                </a:cubicBezTo>
                <a:cubicBezTo>
                  <a:pt x="21" y="40"/>
                  <a:pt x="20" y="40"/>
                  <a:pt x="20" y="40"/>
                </a:cubicBezTo>
                <a:cubicBezTo>
                  <a:pt x="20" y="40"/>
                  <a:pt x="20" y="39"/>
                  <a:pt x="20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19" y="38"/>
                  <a:pt x="19" y="39"/>
                  <a:pt x="18" y="39"/>
                </a:cubicBezTo>
                <a:cubicBezTo>
                  <a:pt x="18" y="39"/>
                  <a:pt x="17" y="39"/>
                  <a:pt x="17" y="39"/>
                </a:cubicBezTo>
                <a:cubicBezTo>
                  <a:pt x="16" y="39"/>
                  <a:pt x="16" y="39"/>
                  <a:pt x="16" y="39"/>
                </a:cubicBezTo>
                <a:cubicBezTo>
                  <a:pt x="15" y="38"/>
                  <a:pt x="14" y="38"/>
                  <a:pt x="14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4" y="39"/>
                  <a:pt x="15" y="39"/>
                  <a:pt x="15" y="40"/>
                </a:cubicBezTo>
                <a:cubicBezTo>
                  <a:pt x="15" y="40"/>
                  <a:pt x="16" y="40"/>
                  <a:pt x="16" y="40"/>
                </a:cubicBezTo>
                <a:cubicBezTo>
                  <a:pt x="16" y="40"/>
                  <a:pt x="16" y="41"/>
                  <a:pt x="17" y="41"/>
                </a:cubicBezTo>
                <a:cubicBezTo>
                  <a:pt x="17" y="41"/>
                  <a:pt x="17" y="41"/>
                  <a:pt x="18" y="41"/>
                </a:cubicBezTo>
                <a:cubicBezTo>
                  <a:pt x="18" y="42"/>
                  <a:pt x="18" y="42"/>
                  <a:pt x="18" y="43"/>
                </a:cubicBezTo>
                <a:cubicBezTo>
                  <a:pt x="18" y="43"/>
                  <a:pt x="18" y="43"/>
                  <a:pt x="18" y="43"/>
                </a:cubicBezTo>
                <a:cubicBezTo>
                  <a:pt x="19" y="44"/>
                  <a:pt x="19" y="44"/>
                  <a:pt x="19" y="44"/>
                </a:cubicBezTo>
                <a:cubicBezTo>
                  <a:pt x="20" y="44"/>
                  <a:pt x="20" y="44"/>
                  <a:pt x="20" y="44"/>
                </a:cubicBezTo>
                <a:cubicBezTo>
                  <a:pt x="20" y="44"/>
                  <a:pt x="21" y="44"/>
                  <a:pt x="21" y="45"/>
                </a:cubicBezTo>
                <a:cubicBezTo>
                  <a:pt x="21" y="45"/>
                  <a:pt x="21" y="45"/>
                  <a:pt x="22" y="45"/>
                </a:cubicBezTo>
                <a:cubicBezTo>
                  <a:pt x="22" y="45"/>
                  <a:pt x="22" y="45"/>
                  <a:pt x="23" y="45"/>
                </a:cubicBezTo>
                <a:cubicBezTo>
                  <a:pt x="23" y="45"/>
                  <a:pt x="23" y="46"/>
                  <a:pt x="23" y="46"/>
                </a:cubicBezTo>
                <a:cubicBezTo>
                  <a:pt x="23" y="46"/>
                  <a:pt x="23" y="46"/>
                  <a:pt x="23" y="47"/>
                </a:cubicBezTo>
                <a:cubicBezTo>
                  <a:pt x="23" y="47"/>
                  <a:pt x="24" y="47"/>
                  <a:pt x="24" y="47"/>
                </a:cubicBezTo>
                <a:cubicBezTo>
                  <a:pt x="24" y="47"/>
                  <a:pt x="24" y="46"/>
                  <a:pt x="24" y="46"/>
                </a:cubicBezTo>
                <a:cubicBezTo>
                  <a:pt x="25" y="46"/>
                  <a:pt x="25" y="46"/>
                  <a:pt x="25" y="46"/>
                </a:cubicBezTo>
                <a:cubicBezTo>
                  <a:pt x="25" y="46"/>
                  <a:pt x="25" y="46"/>
                  <a:pt x="25" y="46"/>
                </a:cubicBezTo>
                <a:cubicBezTo>
                  <a:pt x="25" y="46"/>
                  <a:pt x="26" y="46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6"/>
                  <a:pt x="26" y="45"/>
                  <a:pt x="27" y="45"/>
                </a:cubicBezTo>
                <a:cubicBezTo>
                  <a:pt x="27" y="45"/>
                  <a:pt x="26" y="45"/>
                  <a:pt x="26" y="45"/>
                </a:cubicBezTo>
                <a:cubicBezTo>
                  <a:pt x="26" y="45"/>
                  <a:pt x="26" y="44"/>
                  <a:pt x="26" y="44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44"/>
                  <a:pt x="27" y="45"/>
                  <a:pt x="27" y="45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5"/>
                  <a:pt x="27" y="46"/>
                  <a:pt x="27" y="46"/>
                </a:cubicBezTo>
                <a:cubicBezTo>
                  <a:pt x="27" y="46"/>
                  <a:pt x="27" y="47"/>
                  <a:pt x="27" y="47"/>
                </a:cubicBezTo>
                <a:cubicBezTo>
                  <a:pt x="27" y="47"/>
                  <a:pt x="27" y="48"/>
                  <a:pt x="28" y="48"/>
                </a:cubicBezTo>
                <a:cubicBezTo>
                  <a:pt x="28" y="49"/>
                  <a:pt x="29" y="49"/>
                  <a:pt x="30" y="49"/>
                </a:cubicBezTo>
                <a:cubicBezTo>
                  <a:pt x="30" y="50"/>
                  <a:pt x="31" y="50"/>
                  <a:pt x="31" y="50"/>
                </a:cubicBezTo>
                <a:cubicBezTo>
                  <a:pt x="32" y="50"/>
                  <a:pt x="32" y="51"/>
                  <a:pt x="33" y="51"/>
                </a:cubicBezTo>
                <a:cubicBezTo>
                  <a:pt x="33" y="51"/>
                  <a:pt x="34" y="54"/>
                  <a:pt x="34" y="54"/>
                </a:cubicBezTo>
                <a:cubicBezTo>
                  <a:pt x="34" y="55"/>
                  <a:pt x="34" y="56"/>
                  <a:pt x="34" y="56"/>
                </a:cubicBezTo>
                <a:cubicBezTo>
                  <a:pt x="34" y="56"/>
                  <a:pt x="34" y="57"/>
                  <a:pt x="34" y="57"/>
                </a:cubicBezTo>
                <a:cubicBezTo>
                  <a:pt x="33" y="58"/>
                  <a:pt x="34" y="59"/>
                  <a:pt x="34" y="59"/>
                </a:cubicBezTo>
                <a:cubicBezTo>
                  <a:pt x="34" y="59"/>
                  <a:pt x="34" y="59"/>
                  <a:pt x="34" y="59"/>
                </a:cubicBezTo>
                <a:cubicBezTo>
                  <a:pt x="34" y="59"/>
                  <a:pt x="33" y="60"/>
                  <a:pt x="33" y="60"/>
                </a:cubicBezTo>
                <a:cubicBezTo>
                  <a:pt x="32" y="60"/>
                  <a:pt x="33" y="60"/>
                  <a:pt x="33" y="61"/>
                </a:cubicBezTo>
                <a:cubicBezTo>
                  <a:pt x="32" y="61"/>
                  <a:pt x="33" y="61"/>
                  <a:pt x="33" y="61"/>
                </a:cubicBezTo>
                <a:cubicBezTo>
                  <a:pt x="33" y="61"/>
                  <a:pt x="33" y="60"/>
                  <a:pt x="33" y="61"/>
                </a:cubicBezTo>
                <a:cubicBezTo>
                  <a:pt x="34" y="61"/>
                  <a:pt x="33" y="61"/>
                  <a:pt x="34" y="61"/>
                </a:cubicBezTo>
                <a:cubicBezTo>
                  <a:pt x="34" y="61"/>
                  <a:pt x="34" y="61"/>
                  <a:pt x="35" y="62"/>
                </a:cubicBezTo>
                <a:cubicBezTo>
                  <a:pt x="35" y="62"/>
                  <a:pt x="35" y="62"/>
                  <a:pt x="36" y="62"/>
                </a:cubicBezTo>
                <a:cubicBezTo>
                  <a:pt x="36" y="63"/>
                  <a:pt x="36" y="63"/>
                  <a:pt x="37" y="63"/>
                </a:cubicBezTo>
                <a:cubicBezTo>
                  <a:pt x="37" y="64"/>
                  <a:pt x="38" y="64"/>
                  <a:pt x="38" y="64"/>
                </a:cubicBezTo>
                <a:cubicBezTo>
                  <a:pt x="39" y="65"/>
                  <a:pt x="39" y="65"/>
                  <a:pt x="40" y="65"/>
                </a:cubicBezTo>
                <a:cubicBezTo>
                  <a:pt x="40" y="66"/>
                  <a:pt x="41" y="67"/>
                  <a:pt x="42" y="67"/>
                </a:cubicBezTo>
                <a:cubicBezTo>
                  <a:pt x="42" y="68"/>
                  <a:pt x="43" y="69"/>
                  <a:pt x="43" y="69"/>
                </a:cubicBezTo>
                <a:cubicBezTo>
                  <a:pt x="44" y="69"/>
                  <a:pt x="45" y="70"/>
                  <a:pt x="45" y="70"/>
                </a:cubicBezTo>
                <a:cubicBezTo>
                  <a:pt x="46" y="70"/>
                  <a:pt x="46" y="71"/>
                  <a:pt x="46" y="71"/>
                </a:cubicBezTo>
                <a:cubicBezTo>
                  <a:pt x="47" y="72"/>
                  <a:pt x="47" y="73"/>
                  <a:pt x="47" y="74"/>
                </a:cubicBezTo>
                <a:cubicBezTo>
                  <a:pt x="47" y="74"/>
                  <a:pt x="48" y="75"/>
                  <a:pt x="48" y="75"/>
                </a:cubicBezTo>
                <a:cubicBezTo>
                  <a:pt x="48" y="75"/>
                  <a:pt x="49" y="75"/>
                  <a:pt x="49" y="75"/>
                </a:cubicBezTo>
                <a:cubicBezTo>
                  <a:pt x="49" y="75"/>
                  <a:pt x="50" y="74"/>
                  <a:pt x="50" y="74"/>
                </a:cubicBezTo>
                <a:cubicBezTo>
                  <a:pt x="50" y="74"/>
                  <a:pt x="50" y="74"/>
                  <a:pt x="51" y="74"/>
                </a:cubicBezTo>
                <a:cubicBezTo>
                  <a:pt x="51" y="73"/>
                  <a:pt x="52" y="73"/>
                  <a:pt x="52" y="73"/>
                </a:cubicBezTo>
                <a:cubicBezTo>
                  <a:pt x="52" y="73"/>
                  <a:pt x="52" y="71"/>
                  <a:pt x="52" y="71"/>
                </a:cubicBezTo>
                <a:cubicBezTo>
                  <a:pt x="52" y="71"/>
                  <a:pt x="51" y="70"/>
                  <a:pt x="51" y="70"/>
                </a:cubicBezTo>
                <a:cubicBezTo>
                  <a:pt x="51" y="70"/>
                  <a:pt x="50" y="70"/>
                  <a:pt x="50" y="69"/>
                </a:cubicBezTo>
                <a:cubicBezTo>
                  <a:pt x="50" y="69"/>
                  <a:pt x="50" y="69"/>
                  <a:pt x="50" y="69"/>
                </a:cubicBezTo>
                <a:cubicBezTo>
                  <a:pt x="50" y="68"/>
                  <a:pt x="50" y="68"/>
                  <a:pt x="50" y="68"/>
                </a:cubicBezTo>
                <a:cubicBezTo>
                  <a:pt x="49" y="68"/>
                  <a:pt x="49" y="68"/>
                  <a:pt x="49" y="67"/>
                </a:cubicBezTo>
                <a:cubicBezTo>
                  <a:pt x="49" y="67"/>
                  <a:pt x="49" y="67"/>
                  <a:pt x="49" y="67"/>
                </a:cubicBezTo>
                <a:cubicBezTo>
                  <a:pt x="49" y="67"/>
                  <a:pt x="48" y="67"/>
                  <a:pt x="48" y="66"/>
                </a:cubicBezTo>
                <a:cubicBezTo>
                  <a:pt x="48" y="66"/>
                  <a:pt x="48" y="66"/>
                  <a:pt x="48" y="66"/>
                </a:cubicBezTo>
                <a:cubicBezTo>
                  <a:pt x="47" y="65"/>
                  <a:pt x="47" y="65"/>
                  <a:pt x="47" y="65"/>
                </a:cubicBezTo>
                <a:cubicBezTo>
                  <a:pt x="46" y="64"/>
                  <a:pt x="46" y="65"/>
                  <a:pt x="46" y="65"/>
                </a:cubicBezTo>
                <a:cubicBezTo>
                  <a:pt x="46" y="65"/>
                  <a:pt x="46" y="66"/>
                  <a:pt x="46" y="66"/>
                </a:cubicBezTo>
                <a:cubicBezTo>
                  <a:pt x="45" y="66"/>
                  <a:pt x="45" y="66"/>
                  <a:pt x="45" y="66"/>
                </a:cubicBezTo>
                <a:cubicBezTo>
                  <a:pt x="45" y="66"/>
                  <a:pt x="44" y="66"/>
                  <a:pt x="44" y="65"/>
                </a:cubicBezTo>
                <a:cubicBezTo>
                  <a:pt x="44" y="65"/>
                  <a:pt x="44" y="65"/>
                  <a:pt x="44" y="65"/>
                </a:cubicBezTo>
                <a:cubicBezTo>
                  <a:pt x="43" y="64"/>
                  <a:pt x="43" y="64"/>
                  <a:pt x="43" y="64"/>
                </a:cubicBezTo>
                <a:cubicBezTo>
                  <a:pt x="43" y="63"/>
                  <a:pt x="43" y="63"/>
                  <a:pt x="43" y="63"/>
                </a:cubicBezTo>
                <a:cubicBezTo>
                  <a:pt x="43" y="63"/>
                  <a:pt x="43" y="62"/>
                  <a:pt x="43" y="62"/>
                </a:cubicBezTo>
                <a:cubicBezTo>
                  <a:pt x="43" y="62"/>
                  <a:pt x="43" y="61"/>
                  <a:pt x="43" y="60"/>
                </a:cubicBezTo>
                <a:cubicBezTo>
                  <a:pt x="43" y="60"/>
                  <a:pt x="43" y="60"/>
                  <a:pt x="43" y="60"/>
                </a:cubicBezTo>
                <a:cubicBezTo>
                  <a:pt x="42" y="59"/>
                  <a:pt x="42" y="59"/>
                  <a:pt x="42" y="59"/>
                </a:cubicBezTo>
                <a:cubicBezTo>
                  <a:pt x="42" y="58"/>
                  <a:pt x="42" y="57"/>
                  <a:pt x="42" y="57"/>
                </a:cubicBezTo>
                <a:cubicBezTo>
                  <a:pt x="42" y="57"/>
                  <a:pt x="41" y="56"/>
                  <a:pt x="41" y="56"/>
                </a:cubicBezTo>
                <a:cubicBezTo>
                  <a:pt x="40" y="56"/>
                  <a:pt x="40" y="55"/>
                  <a:pt x="40" y="55"/>
                </a:cubicBezTo>
                <a:cubicBezTo>
                  <a:pt x="40" y="55"/>
                  <a:pt x="40" y="54"/>
                  <a:pt x="40" y="54"/>
                </a:cubicBezTo>
                <a:cubicBezTo>
                  <a:pt x="39" y="54"/>
                  <a:pt x="39" y="54"/>
                  <a:pt x="39" y="53"/>
                </a:cubicBezTo>
                <a:cubicBezTo>
                  <a:pt x="39" y="53"/>
                  <a:pt x="39" y="51"/>
                  <a:pt x="39" y="51"/>
                </a:cubicBezTo>
                <a:cubicBezTo>
                  <a:pt x="39" y="50"/>
                  <a:pt x="39" y="50"/>
                  <a:pt x="38" y="49"/>
                </a:cubicBezTo>
                <a:cubicBezTo>
                  <a:pt x="38" y="49"/>
                  <a:pt x="38" y="49"/>
                  <a:pt x="38" y="48"/>
                </a:cubicBezTo>
                <a:cubicBezTo>
                  <a:pt x="38" y="48"/>
                  <a:pt x="37" y="47"/>
                  <a:pt x="37" y="47"/>
                </a:cubicBezTo>
                <a:cubicBezTo>
                  <a:pt x="37" y="46"/>
                  <a:pt x="36" y="46"/>
                  <a:pt x="36" y="45"/>
                </a:cubicBezTo>
                <a:cubicBezTo>
                  <a:pt x="36" y="45"/>
                  <a:pt x="36" y="46"/>
                  <a:pt x="36" y="46"/>
                </a:cubicBezTo>
                <a:cubicBezTo>
                  <a:pt x="36" y="46"/>
                  <a:pt x="36" y="46"/>
                  <a:pt x="36" y="47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7"/>
                  <a:pt x="35" y="47"/>
                  <a:pt x="35" y="47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5"/>
                  <a:pt x="35" y="45"/>
                </a:cubicBezTo>
                <a:cubicBezTo>
                  <a:pt x="35" y="45"/>
                  <a:pt x="35" y="44"/>
                  <a:pt x="35" y="44"/>
                </a:cubicBezTo>
                <a:cubicBezTo>
                  <a:pt x="35" y="44"/>
                  <a:pt x="35" y="44"/>
                  <a:pt x="35" y="44"/>
                </a:cubicBezTo>
                <a:cubicBezTo>
                  <a:pt x="34" y="44"/>
                  <a:pt x="34" y="44"/>
                  <a:pt x="34" y="43"/>
                </a:cubicBezTo>
                <a:cubicBezTo>
                  <a:pt x="33" y="43"/>
                  <a:pt x="33" y="43"/>
                  <a:pt x="33" y="42"/>
                </a:cubicBezTo>
                <a:cubicBezTo>
                  <a:pt x="33" y="42"/>
                  <a:pt x="32" y="41"/>
                  <a:pt x="32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30" y="40"/>
                  <a:pt x="30" y="39"/>
                  <a:pt x="30" y="38"/>
                </a:cubicBezTo>
                <a:cubicBezTo>
                  <a:pt x="29" y="38"/>
                  <a:pt x="29" y="38"/>
                  <a:pt x="29" y="37"/>
                </a:cubicBezTo>
                <a:cubicBezTo>
                  <a:pt x="29" y="37"/>
                  <a:pt x="29" y="36"/>
                  <a:pt x="29" y="36"/>
                </a:cubicBezTo>
                <a:cubicBezTo>
                  <a:pt x="29" y="36"/>
                  <a:pt x="29" y="35"/>
                  <a:pt x="29" y="35"/>
                </a:cubicBezTo>
                <a:cubicBezTo>
                  <a:pt x="29" y="35"/>
                  <a:pt x="29" y="34"/>
                  <a:pt x="29" y="34"/>
                </a:cubicBezTo>
                <a:cubicBezTo>
                  <a:pt x="29" y="34"/>
                  <a:pt x="29" y="34"/>
                  <a:pt x="29" y="33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4"/>
                  <a:pt x="28" y="34"/>
                  <a:pt x="27" y="34"/>
                </a:cubicBezTo>
                <a:cubicBezTo>
                  <a:pt x="27" y="33"/>
                  <a:pt x="27" y="33"/>
                  <a:pt x="27" y="33"/>
                </a:cubicBezTo>
                <a:cubicBezTo>
                  <a:pt x="27" y="33"/>
                  <a:pt x="27" y="32"/>
                  <a:pt x="27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5" y="31"/>
                  <a:pt x="26" y="31"/>
                  <a:pt x="26" y="31"/>
                </a:cubicBezTo>
                <a:cubicBezTo>
                  <a:pt x="25" y="30"/>
                  <a:pt x="25" y="30"/>
                  <a:pt x="25" y="30"/>
                </a:cubicBezTo>
                <a:cubicBezTo>
                  <a:pt x="25" y="30"/>
                  <a:pt x="25" y="30"/>
                  <a:pt x="25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30"/>
                  <a:pt x="24" y="29"/>
                  <a:pt x="24" y="29"/>
                </a:cubicBezTo>
                <a:cubicBezTo>
                  <a:pt x="24" y="28"/>
                  <a:pt x="24" y="28"/>
                  <a:pt x="24" y="28"/>
                </a:cubicBezTo>
                <a:cubicBezTo>
                  <a:pt x="23" y="28"/>
                  <a:pt x="24" y="28"/>
                  <a:pt x="24" y="27"/>
                </a:cubicBezTo>
                <a:cubicBezTo>
                  <a:pt x="24" y="27"/>
                  <a:pt x="23" y="27"/>
                  <a:pt x="23" y="26"/>
                </a:cubicBezTo>
                <a:cubicBezTo>
                  <a:pt x="22" y="26"/>
                  <a:pt x="21" y="25"/>
                  <a:pt x="21" y="24"/>
                </a:cubicBezTo>
                <a:cubicBezTo>
                  <a:pt x="20" y="24"/>
                  <a:pt x="19" y="24"/>
                  <a:pt x="19" y="24"/>
                </a:cubicBezTo>
                <a:cubicBezTo>
                  <a:pt x="19" y="24"/>
                  <a:pt x="19" y="23"/>
                  <a:pt x="19" y="23"/>
                </a:cubicBezTo>
                <a:cubicBezTo>
                  <a:pt x="19" y="23"/>
                  <a:pt x="17" y="21"/>
                  <a:pt x="17" y="21"/>
                </a:cubicBezTo>
                <a:cubicBezTo>
                  <a:pt x="17" y="21"/>
                  <a:pt x="17" y="20"/>
                  <a:pt x="17" y="20"/>
                </a:cubicBezTo>
                <a:cubicBezTo>
                  <a:pt x="17" y="20"/>
                  <a:pt x="17" y="19"/>
                  <a:pt x="17" y="18"/>
                </a:cubicBezTo>
                <a:cubicBezTo>
                  <a:pt x="17" y="18"/>
                  <a:pt x="17" y="18"/>
                  <a:pt x="17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6"/>
                  <a:pt x="16" y="15"/>
                  <a:pt x="16" y="15"/>
                </a:cubicBezTo>
                <a:cubicBezTo>
                  <a:pt x="16" y="15"/>
                  <a:pt x="16" y="14"/>
                  <a:pt x="15" y="14"/>
                </a:cubicBezTo>
                <a:cubicBezTo>
                  <a:pt x="15" y="13"/>
                  <a:pt x="15" y="12"/>
                  <a:pt x="15" y="12"/>
                </a:cubicBezTo>
                <a:cubicBezTo>
                  <a:pt x="15" y="11"/>
                  <a:pt x="15" y="10"/>
                  <a:pt x="15" y="10"/>
                </a:cubicBezTo>
                <a:cubicBezTo>
                  <a:pt x="15" y="10"/>
                  <a:pt x="16" y="9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7" y="9"/>
                  <a:pt x="17" y="8"/>
                  <a:pt x="17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8" y="9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1" y="10"/>
                  <a:pt x="22" y="10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3" y="10"/>
                  <a:pt x="23" y="10"/>
                </a:cubicBezTo>
                <a:cubicBezTo>
                  <a:pt x="24" y="11"/>
                  <a:pt x="24" y="11"/>
                  <a:pt x="24" y="11"/>
                </a:cubicBezTo>
                <a:cubicBezTo>
                  <a:pt x="24" y="12"/>
                  <a:pt x="24" y="12"/>
                  <a:pt x="24" y="12"/>
                </a:cubicBezTo>
                <a:cubicBezTo>
                  <a:pt x="25" y="12"/>
                  <a:pt x="25" y="12"/>
                  <a:pt x="26" y="12"/>
                </a:cubicBezTo>
                <a:cubicBezTo>
                  <a:pt x="26" y="12"/>
                  <a:pt x="27" y="12"/>
                  <a:pt x="27" y="12"/>
                </a:cubicBezTo>
                <a:cubicBezTo>
                  <a:pt x="28" y="13"/>
                  <a:pt x="28" y="13"/>
                  <a:pt x="28" y="14"/>
                </a:cubicBezTo>
                <a:cubicBezTo>
                  <a:pt x="28" y="14"/>
                  <a:pt x="27" y="14"/>
                  <a:pt x="27" y="14"/>
                </a:cubicBezTo>
                <a:cubicBezTo>
                  <a:pt x="27" y="15"/>
                  <a:pt x="27" y="15"/>
                  <a:pt x="27" y="16"/>
                </a:cubicBezTo>
                <a:cubicBezTo>
                  <a:pt x="27" y="16"/>
                  <a:pt x="27" y="17"/>
                  <a:pt x="27" y="17"/>
                </a:cubicBezTo>
                <a:cubicBezTo>
                  <a:pt x="27" y="17"/>
                  <a:pt x="28" y="18"/>
                  <a:pt x="29" y="18"/>
                </a:cubicBezTo>
                <a:cubicBezTo>
                  <a:pt x="29" y="19"/>
                  <a:pt x="29" y="19"/>
                  <a:pt x="29" y="20"/>
                </a:cubicBezTo>
                <a:cubicBezTo>
                  <a:pt x="29" y="20"/>
                  <a:pt x="29" y="20"/>
                  <a:pt x="29" y="21"/>
                </a:cubicBezTo>
                <a:cubicBezTo>
                  <a:pt x="29" y="21"/>
                  <a:pt x="29" y="22"/>
                  <a:pt x="29" y="22"/>
                </a:cubicBezTo>
                <a:cubicBezTo>
                  <a:pt x="29" y="23"/>
                  <a:pt x="30" y="23"/>
                  <a:pt x="30" y="23"/>
                </a:cubicBezTo>
                <a:cubicBezTo>
                  <a:pt x="31" y="23"/>
                  <a:pt x="31" y="24"/>
                  <a:pt x="31" y="25"/>
                </a:cubicBezTo>
                <a:cubicBezTo>
                  <a:pt x="32" y="25"/>
                  <a:pt x="32" y="26"/>
                  <a:pt x="32" y="26"/>
                </a:cubicBezTo>
                <a:cubicBezTo>
                  <a:pt x="32" y="26"/>
                  <a:pt x="32" y="27"/>
                  <a:pt x="32" y="27"/>
                </a:cubicBezTo>
                <a:cubicBezTo>
                  <a:pt x="32" y="27"/>
                  <a:pt x="33" y="27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8"/>
                  <a:pt x="33" y="28"/>
                </a:cubicBezTo>
                <a:cubicBezTo>
                  <a:pt x="33" y="28"/>
                  <a:pt x="34" y="29"/>
                  <a:pt x="34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31"/>
                  <a:pt x="35" y="31"/>
                  <a:pt x="35" y="31"/>
                </a:cubicBezTo>
                <a:cubicBezTo>
                  <a:pt x="36" y="31"/>
                  <a:pt x="35" y="31"/>
                  <a:pt x="35" y="31"/>
                </a:cubicBezTo>
                <a:cubicBezTo>
                  <a:pt x="35" y="31"/>
                  <a:pt x="35" y="32"/>
                  <a:pt x="35" y="32"/>
                </a:cubicBezTo>
                <a:cubicBezTo>
                  <a:pt x="36" y="32"/>
                  <a:pt x="36" y="33"/>
                  <a:pt x="36" y="33"/>
                </a:cubicBezTo>
                <a:cubicBezTo>
                  <a:pt x="36" y="33"/>
                  <a:pt x="37" y="34"/>
                  <a:pt x="37" y="34"/>
                </a:cubicBezTo>
                <a:cubicBezTo>
                  <a:pt x="38" y="35"/>
                  <a:pt x="38" y="35"/>
                  <a:pt x="38" y="36"/>
                </a:cubicBezTo>
                <a:cubicBezTo>
                  <a:pt x="39" y="36"/>
                  <a:pt x="40" y="37"/>
                  <a:pt x="40" y="37"/>
                </a:cubicBezTo>
                <a:cubicBezTo>
                  <a:pt x="40" y="38"/>
                  <a:pt x="43" y="38"/>
                  <a:pt x="44" y="38"/>
                </a:cubicBezTo>
                <a:cubicBezTo>
                  <a:pt x="45" y="38"/>
                  <a:pt x="44" y="39"/>
                  <a:pt x="44" y="40"/>
                </a:cubicBezTo>
                <a:cubicBezTo>
                  <a:pt x="44" y="40"/>
                  <a:pt x="44" y="41"/>
                  <a:pt x="44" y="41"/>
                </a:cubicBezTo>
                <a:cubicBezTo>
                  <a:pt x="44" y="41"/>
                  <a:pt x="44" y="42"/>
                  <a:pt x="45" y="42"/>
                </a:cubicBezTo>
                <a:cubicBezTo>
                  <a:pt x="45" y="42"/>
                  <a:pt x="45" y="43"/>
                  <a:pt x="45" y="43"/>
                </a:cubicBezTo>
                <a:cubicBezTo>
                  <a:pt x="45" y="43"/>
                  <a:pt x="46" y="44"/>
                  <a:pt x="46" y="44"/>
                </a:cubicBezTo>
                <a:cubicBezTo>
                  <a:pt x="47" y="44"/>
                  <a:pt x="47" y="44"/>
                  <a:pt x="48" y="44"/>
                </a:cubicBezTo>
                <a:cubicBezTo>
                  <a:pt x="48" y="44"/>
                  <a:pt x="49" y="44"/>
                  <a:pt x="49" y="45"/>
                </a:cubicBezTo>
                <a:cubicBezTo>
                  <a:pt x="49" y="45"/>
                  <a:pt x="49" y="46"/>
                  <a:pt x="49" y="46"/>
                </a:cubicBezTo>
                <a:cubicBezTo>
                  <a:pt x="49" y="47"/>
                  <a:pt x="49" y="47"/>
                  <a:pt x="49" y="47"/>
                </a:cubicBezTo>
                <a:cubicBezTo>
                  <a:pt x="50" y="47"/>
                  <a:pt x="50" y="47"/>
                  <a:pt x="50" y="47"/>
                </a:cubicBezTo>
                <a:cubicBezTo>
                  <a:pt x="51" y="47"/>
                  <a:pt x="51" y="47"/>
                  <a:pt x="51" y="47"/>
                </a:cubicBezTo>
                <a:cubicBezTo>
                  <a:pt x="51" y="46"/>
                  <a:pt x="52" y="47"/>
                  <a:pt x="52" y="47"/>
                </a:cubicBezTo>
                <a:cubicBezTo>
                  <a:pt x="52" y="48"/>
                  <a:pt x="53" y="48"/>
                  <a:pt x="53" y="49"/>
                </a:cubicBezTo>
                <a:cubicBezTo>
                  <a:pt x="53" y="49"/>
                  <a:pt x="54" y="50"/>
                  <a:pt x="54" y="50"/>
                </a:cubicBezTo>
                <a:cubicBezTo>
                  <a:pt x="54" y="51"/>
                  <a:pt x="53" y="50"/>
                  <a:pt x="53" y="50"/>
                </a:cubicBezTo>
                <a:cubicBezTo>
                  <a:pt x="53" y="50"/>
                  <a:pt x="53" y="50"/>
                  <a:pt x="53" y="50"/>
                </a:cubicBezTo>
                <a:cubicBezTo>
                  <a:pt x="53" y="51"/>
                  <a:pt x="52" y="51"/>
                  <a:pt x="52" y="51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52"/>
                  <a:pt x="52" y="53"/>
                  <a:pt x="52" y="53"/>
                </a:cubicBezTo>
                <a:cubicBezTo>
                  <a:pt x="52" y="53"/>
                  <a:pt x="52" y="54"/>
                  <a:pt x="53" y="54"/>
                </a:cubicBezTo>
                <a:cubicBezTo>
                  <a:pt x="53" y="54"/>
                  <a:pt x="53" y="54"/>
                  <a:pt x="52" y="54"/>
                </a:cubicBezTo>
                <a:cubicBezTo>
                  <a:pt x="52" y="55"/>
                  <a:pt x="52" y="55"/>
                  <a:pt x="53" y="55"/>
                </a:cubicBezTo>
                <a:cubicBezTo>
                  <a:pt x="53" y="55"/>
                  <a:pt x="53" y="55"/>
                  <a:pt x="53" y="54"/>
                </a:cubicBezTo>
                <a:cubicBezTo>
                  <a:pt x="54" y="54"/>
                  <a:pt x="53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5" y="54"/>
                  <a:pt x="55" y="54"/>
                </a:cubicBezTo>
                <a:cubicBezTo>
                  <a:pt x="55" y="54"/>
                  <a:pt x="55" y="55"/>
                  <a:pt x="55" y="55"/>
                </a:cubicBezTo>
                <a:cubicBezTo>
                  <a:pt x="55" y="55"/>
                  <a:pt x="55" y="55"/>
                  <a:pt x="54" y="55"/>
                </a:cubicBezTo>
                <a:cubicBezTo>
                  <a:pt x="54" y="55"/>
                  <a:pt x="54" y="56"/>
                  <a:pt x="54" y="56"/>
                </a:cubicBezTo>
                <a:cubicBezTo>
                  <a:pt x="54" y="56"/>
                  <a:pt x="55" y="56"/>
                  <a:pt x="55" y="56"/>
                </a:cubicBezTo>
                <a:cubicBezTo>
                  <a:pt x="55" y="56"/>
                  <a:pt x="55" y="55"/>
                  <a:pt x="56" y="55"/>
                </a:cubicBezTo>
                <a:cubicBezTo>
                  <a:pt x="56" y="55"/>
                  <a:pt x="56" y="56"/>
                  <a:pt x="56" y="56"/>
                </a:cubicBezTo>
                <a:cubicBezTo>
                  <a:pt x="56" y="56"/>
                  <a:pt x="57" y="57"/>
                  <a:pt x="57" y="57"/>
                </a:cubicBezTo>
                <a:cubicBezTo>
                  <a:pt x="57" y="57"/>
                  <a:pt x="57" y="57"/>
                  <a:pt x="58" y="57"/>
                </a:cubicBezTo>
                <a:cubicBezTo>
                  <a:pt x="58" y="57"/>
                  <a:pt x="58" y="58"/>
                  <a:pt x="59" y="58"/>
                </a:cubicBezTo>
                <a:cubicBezTo>
                  <a:pt x="59" y="57"/>
                  <a:pt x="59" y="57"/>
                  <a:pt x="59" y="57"/>
                </a:cubicBezTo>
                <a:cubicBezTo>
                  <a:pt x="59" y="57"/>
                  <a:pt x="59" y="58"/>
                  <a:pt x="60" y="58"/>
                </a:cubicBezTo>
                <a:cubicBezTo>
                  <a:pt x="60" y="58"/>
                  <a:pt x="61" y="59"/>
                  <a:pt x="61" y="59"/>
                </a:cubicBezTo>
                <a:cubicBezTo>
                  <a:pt x="61" y="59"/>
                  <a:pt x="60" y="60"/>
                  <a:pt x="60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61"/>
                  <a:pt x="60" y="61"/>
                  <a:pt x="60" y="61"/>
                </a:cubicBezTo>
                <a:cubicBezTo>
                  <a:pt x="61" y="61"/>
                  <a:pt x="61" y="60"/>
                  <a:pt x="61" y="60"/>
                </a:cubicBezTo>
                <a:cubicBezTo>
                  <a:pt x="62" y="60"/>
                  <a:pt x="62" y="60"/>
                  <a:pt x="62" y="60"/>
                </a:cubicBezTo>
                <a:cubicBezTo>
                  <a:pt x="62" y="61"/>
                  <a:pt x="62" y="61"/>
                  <a:pt x="62" y="61"/>
                </a:cubicBezTo>
                <a:cubicBezTo>
                  <a:pt x="62" y="62"/>
                  <a:pt x="61" y="62"/>
                  <a:pt x="61" y="62"/>
                </a:cubicBezTo>
                <a:cubicBezTo>
                  <a:pt x="61" y="62"/>
                  <a:pt x="62" y="62"/>
                  <a:pt x="62" y="63"/>
                </a:cubicBezTo>
                <a:cubicBezTo>
                  <a:pt x="63" y="63"/>
                  <a:pt x="63" y="63"/>
                  <a:pt x="63" y="63"/>
                </a:cubicBezTo>
                <a:cubicBezTo>
                  <a:pt x="64" y="63"/>
                  <a:pt x="64" y="63"/>
                  <a:pt x="64" y="63"/>
                </a:cubicBezTo>
                <a:cubicBezTo>
                  <a:pt x="64" y="63"/>
                  <a:pt x="64" y="64"/>
                  <a:pt x="64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4" y="64"/>
                  <a:pt x="64" y="64"/>
                  <a:pt x="64" y="65"/>
                </a:cubicBezTo>
                <a:cubicBezTo>
                  <a:pt x="65" y="65"/>
                  <a:pt x="66" y="65"/>
                  <a:pt x="66" y="66"/>
                </a:cubicBezTo>
                <a:cubicBezTo>
                  <a:pt x="67" y="66"/>
                  <a:pt x="67" y="67"/>
                  <a:pt x="68" y="67"/>
                </a:cubicBezTo>
                <a:cubicBezTo>
                  <a:pt x="68" y="67"/>
                  <a:pt x="69" y="69"/>
                  <a:pt x="69" y="69"/>
                </a:cubicBezTo>
                <a:cubicBezTo>
                  <a:pt x="69" y="70"/>
                  <a:pt x="69" y="70"/>
                  <a:pt x="70" y="70"/>
                </a:cubicBezTo>
                <a:cubicBezTo>
                  <a:pt x="70" y="70"/>
                  <a:pt x="71" y="71"/>
                  <a:pt x="71" y="72"/>
                </a:cubicBezTo>
                <a:cubicBezTo>
                  <a:pt x="71" y="72"/>
                  <a:pt x="73" y="74"/>
                  <a:pt x="73" y="74"/>
                </a:cubicBezTo>
                <a:cubicBezTo>
                  <a:pt x="73" y="74"/>
                  <a:pt x="74" y="75"/>
                  <a:pt x="74" y="74"/>
                </a:cubicBezTo>
                <a:cubicBezTo>
                  <a:pt x="74" y="74"/>
                  <a:pt x="74" y="74"/>
                  <a:pt x="74" y="75"/>
                </a:cubicBezTo>
                <a:cubicBezTo>
                  <a:pt x="74" y="75"/>
                  <a:pt x="74" y="75"/>
                  <a:pt x="75" y="76"/>
                </a:cubicBezTo>
                <a:cubicBezTo>
                  <a:pt x="75" y="76"/>
                  <a:pt x="75" y="76"/>
                  <a:pt x="76" y="77"/>
                </a:cubicBezTo>
                <a:cubicBezTo>
                  <a:pt x="76" y="77"/>
                  <a:pt x="77" y="78"/>
                  <a:pt x="77" y="79"/>
                </a:cubicBezTo>
                <a:cubicBezTo>
                  <a:pt x="77" y="79"/>
                  <a:pt x="77" y="80"/>
                  <a:pt x="77" y="80"/>
                </a:cubicBezTo>
                <a:cubicBezTo>
                  <a:pt x="77" y="81"/>
                  <a:pt x="77" y="81"/>
                  <a:pt x="77" y="82"/>
                </a:cubicBezTo>
                <a:cubicBezTo>
                  <a:pt x="77" y="82"/>
                  <a:pt x="78" y="83"/>
                  <a:pt x="78" y="83"/>
                </a:cubicBezTo>
                <a:cubicBezTo>
                  <a:pt x="78" y="84"/>
                  <a:pt x="79" y="84"/>
                  <a:pt x="79" y="85"/>
                </a:cubicBezTo>
                <a:cubicBezTo>
                  <a:pt x="79" y="85"/>
                  <a:pt x="80" y="86"/>
                  <a:pt x="80" y="86"/>
                </a:cubicBezTo>
                <a:cubicBezTo>
                  <a:pt x="80" y="87"/>
                  <a:pt x="80" y="88"/>
                  <a:pt x="80" y="88"/>
                </a:cubicBezTo>
                <a:cubicBezTo>
                  <a:pt x="79" y="89"/>
                  <a:pt x="79" y="89"/>
                  <a:pt x="78" y="89"/>
                </a:cubicBezTo>
                <a:cubicBezTo>
                  <a:pt x="78" y="90"/>
                  <a:pt x="78" y="90"/>
                  <a:pt x="78" y="90"/>
                </a:cubicBezTo>
                <a:cubicBezTo>
                  <a:pt x="78" y="91"/>
                  <a:pt x="78" y="91"/>
                  <a:pt x="79" y="91"/>
                </a:cubicBezTo>
                <a:cubicBezTo>
                  <a:pt x="80" y="91"/>
                  <a:pt x="80" y="92"/>
                  <a:pt x="79" y="92"/>
                </a:cubicBezTo>
                <a:cubicBezTo>
                  <a:pt x="79" y="92"/>
                  <a:pt x="79" y="92"/>
                  <a:pt x="78" y="92"/>
                </a:cubicBezTo>
                <a:cubicBezTo>
                  <a:pt x="78" y="92"/>
                  <a:pt x="77" y="92"/>
                  <a:pt x="77" y="93"/>
                </a:cubicBezTo>
                <a:cubicBezTo>
                  <a:pt x="77" y="93"/>
                  <a:pt x="77" y="94"/>
                  <a:pt x="77" y="94"/>
                </a:cubicBezTo>
                <a:cubicBezTo>
                  <a:pt x="78" y="94"/>
                  <a:pt x="78" y="95"/>
                  <a:pt x="78" y="95"/>
                </a:cubicBezTo>
                <a:cubicBezTo>
                  <a:pt x="78" y="95"/>
                  <a:pt x="78" y="96"/>
                  <a:pt x="78" y="96"/>
                </a:cubicBezTo>
                <a:cubicBezTo>
                  <a:pt x="78" y="97"/>
                  <a:pt x="80" y="98"/>
                  <a:pt x="80" y="98"/>
                </a:cubicBezTo>
                <a:cubicBezTo>
                  <a:pt x="80" y="98"/>
                  <a:pt x="81" y="99"/>
                  <a:pt x="81" y="100"/>
                </a:cubicBezTo>
                <a:cubicBezTo>
                  <a:pt x="81" y="100"/>
                  <a:pt x="82" y="101"/>
                  <a:pt x="83" y="101"/>
                </a:cubicBezTo>
                <a:cubicBezTo>
                  <a:pt x="83" y="102"/>
                  <a:pt x="84" y="102"/>
                  <a:pt x="85" y="102"/>
                </a:cubicBezTo>
                <a:cubicBezTo>
                  <a:pt x="86" y="102"/>
                  <a:pt x="86" y="103"/>
                  <a:pt x="86" y="103"/>
                </a:cubicBezTo>
                <a:cubicBezTo>
                  <a:pt x="86" y="103"/>
                  <a:pt x="87" y="103"/>
                  <a:pt x="87" y="103"/>
                </a:cubicBezTo>
                <a:cubicBezTo>
                  <a:pt x="88" y="104"/>
                  <a:pt x="89" y="104"/>
                  <a:pt x="89" y="104"/>
                </a:cubicBezTo>
                <a:cubicBezTo>
                  <a:pt x="89" y="104"/>
                  <a:pt x="90" y="105"/>
                  <a:pt x="90" y="105"/>
                </a:cubicBezTo>
                <a:cubicBezTo>
                  <a:pt x="90" y="106"/>
                  <a:pt x="91" y="107"/>
                  <a:pt x="91" y="107"/>
                </a:cubicBezTo>
                <a:cubicBezTo>
                  <a:pt x="91" y="107"/>
                  <a:pt x="92" y="108"/>
                  <a:pt x="92" y="108"/>
                </a:cubicBezTo>
                <a:cubicBezTo>
                  <a:pt x="93" y="108"/>
                  <a:pt x="94" y="109"/>
                  <a:pt x="94" y="109"/>
                </a:cubicBezTo>
                <a:cubicBezTo>
                  <a:pt x="95" y="109"/>
                  <a:pt x="98" y="110"/>
                  <a:pt x="99" y="110"/>
                </a:cubicBezTo>
                <a:cubicBezTo>
                  <a:pt x="99" y="110"/>
                  <a:pt x="100" y="110"/>
                  <a:pt x="100" y="110"/>
                </a:cubicBezTo>
                <a:cubicBezTo>
                  <a:pt x="101" y="110"/>
                  <a:pt x="101" y="110"/>
                  <a:pt x="102" y="110"/>
                </a:cubicBezTo>
                <a:cubicBezTo>
                  <a:pt x="102" y="111"/>
                  <a:pt x="103" y="111"/>
                  <a:pt x="103" y="111"/>
                </a:cubicBezTo>
                <a:cubicBezTo>
                  <a:pt x="103" y="112"/>
                  <a:pt x="106" y="114"/>
                  <a:pt x="106" y="114"/>
                </a:cubicBezTo>
                <a:cubicBezTo>
                  <a:pt x="106" y="114"/>
                  <a:pt x="107" y="115"/>
                  <a:pt x="108" y="115"/>
                </a:cubicBezTo>
                <a:cubicBezTo>
                  <a:pt x="109" y="116"/>
                  <a:pt x="110" y="116"/>
                  <a:pt x="111" y="116"/>
                </a:cubicBezTo>
                <a:cubicBezTo>
                  <a:pt x="111" y="116"/>
                  <a:pt x="112" y="117"/>
                  <a:pt x="113" y="117"/>
                </a:cubicBezTo>
                <a:cubicBezTo>
                  <a:pt x="113" y="117"/>
                  <a:pt x="114" y="117"/>
                  <a:pt x="114" y="117"/>
                </a:cubicBezTo>
                <a:cubicBezTo>
                  <a:pt x="114" y="118"/>
                  <a:pt x="115" y="118"/>
                  <a:pt x="116" y="118"/>
                </a:cubicBezTo>
                <a:cubicBezTo>
                  <a:pt x="116" y="119"/>
                  <a:pt x="117" y="119"/>
                  <a:pt x="117" y="119"/>
                </a:cubicBezTo>
                <a:cubicBezTo>
                  <a:pt x="118" y="119"/>
                  <a:pt x="119" y="119"/>
                  <a:pt x="120" y="119"/>
                </a:cubicBezTo>
                <a:cubicBezTo>
                  <a:pt x="120" y="120"/>
                  <a:pt x="121" y="120"/>
                  <a:pt x="121" y="120"/>
                </a:cubicBezTo>
                <a:cubicBezTo>
                  <a:pt x="122" y="120"/>
                  <a:pt x="123" y="120"/>
                  <a:pt x="123" y="120"/>
                </a:cubicBezTo>
                <a:cubicBezTo>
                  <a:pt x="123" y="120"/>
                  <a:pt x="123" y="121"/>
                  <a:pt x="123" y="121"/>
                </a:cubicBezTo>
                <a:cubicBezTo>
                  <a:pt x="124" y="121"/>
                  <a:pt x="124" y="122"/>
                  <a:pt x="125" y="122"/>
                </a:cubicBezTo>
                <a:cubicBezTo>
                  <a:pt x="125" y="122"/>
                  <a:pt x="125" y="122"/>
                  <a:pt x="126" y="122"/>
                </a:cubicBezTo>
                <a:cubicBezTo>
                  <a:pt x="126" y="122"/>
                  <a:pt x="127" y="123"/>
                  <a:pt x="127" y="123"/>
                </a:cubicBezTo>
                <a:cubicBezTo>
                  <a:pt x="128" y="123"/>
                  <a:pt x="128" y="123"/>
                  <a:pt x="128" y="123"/>
                </a:cubicBezTo>
                <a:cubicBezTo>
                  <a:pt x="129" y="124"/>
                  <a:pt x="130" y="124"/>
                  <a:pt x="130" y="124"/>
                </a:cubicBezTo>
                <a:cubicBezTo>
                  <a:pt x="131" y="124"/>
                  <a:pt x="132" y="124"/>
                  <a:pt x="132" y="124"/>
                </a:cubicBezTo>
                <a:cubicBezTo>
                  <a:pt x="133" y="125"/>
                  <a:pt x="134" y="125"/>
                  <a:pt x="135" y="125"/>
                </a:cubicBezTo>
                <a:cubicBezTo>
                  <a:pt x="135" y="126"/>
                  <a:pt x="136" y="126"/>
                  <a:pt x="136" y="126"/>
                </a:cubicBezTo>
                <a:cubicBezTo>
                  <a:pt x="137" y="126"/>
                  <a:pt x="138" y="126"/>
                  <a:pt x="139" y="126"/>
                </a:cubicBezTo>
                <a:cubicBezTo>
                  <a:pt x="139" y="126"/>
                  <a:pt x="140" y="126"/>
                  <a:pt x="140" y="126"/>
                </a:cubicBezTo>
                <a:cubicBezTo>
                  <a:pt x="141" y="126"/>
                  <a:pt x="141" y="125"/>
                  <a:pt x="141" y="125"/>
                </a:cubicBezTo>
                <a:cubicBezTo>
                  <a:pt x="142" y="125"/>
                  <a:pt x="143" y="125"/>
                  <a:pt x="143" y="125"/>
                </a:cubicBezTo>
                <a:cubicBezTo>
                  <a:pt x="143" y="125"/>
                  <a:pt x="145" y="124"/>
                  <a:pt x="145" y="124"/>
                </a:cubicBezTo>
                <a:cubicBezTo>
                  <a:pt x="145" y="124"/>
                  <a:pt x="146" y="123"/>
                  <a:pt x="146" y="123"/>
                </a:cubicBezTo>
                <a:cubicBezTo>
                  <a:pt x="146" y="123"/>
                  <a:pt x="147" y="123"/>
                  <a:pt x="148" y="123"/>
                </a:cubicBezTo>
                <a:cubicBezTo>
                  <a:pt x="148" y="123"/>
                  <a:pt x="149" y="123"/>
                  <a:pt x="150" y="123"/>
                </a:cubicBezTo>
                <a:cubicBezTo>
                  <a:pt x="150" y="122"/>
                  <a:pt x="149" y="122"/>
                  <a:pt x="149" y="122"/>
                </a:cubicBezTo>
                <a:cubicBezTo>
                  <a:pt x="149" y="122"/>
                  <a:pt x="148" y="122"/>
                  <a:pt x="148" y="122"/>
                </a:cubicBezTo>
                <a:cubicBezTo>
                  <a:pt x="148" y="122"/>
                  <a:pt x="149" y="121"/>
                  <a:pt x="149" y="121"/>
                </a:cubicBezTo>
                <a:cubicBezTo>
                  <a:pt x="149" y="121"/>
                  <a:pt x="149" y="121"/>
                  <a:pt x="150" y="121"/>
                </a:cubicBezTo>
                <a:cubicBezTo>
                  <a:pt x="150" y="122"/>
                  <a:pt x="150" y="121"/>
                  <a:pt x="150" y="122"/>
                </a:cubicBezTo>
                <a:cubicBezTo>
                  <a:pt x="151" y="122"/>
                  <a:pt x="151" y="122"/>
                  <a:pt x="151" y="122"/>
                </a:cubicBezTo>
                <a:cubicBezTo>
                  <a:pt x="151" y="122"/>
                  <a:pt x="152" y="123"/>
                  <a:pt x="152" y="123"/>
                </a:cubicBezTo>
                <a:cubicBezTo>
                  <a:pt x="152" y="122"/>
                  <a:pt x="152" y="122"/>
                  <a:pt x="153" y="122"/>
                </a:cubicBezTo>
                <a:cubicBezTo>
                  <a:pt x="153" y="122"/>
                  <a:pt x="154" y="123"/>
                  <a:pt x="154" y="123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4" y="123"/>
                  <a:pt x="155" y="123"/>
                  <a:pt x="155" y="123"/>
                </a:cubicBezTo>
                <a:cubicBezTo>
                  <a:pt x="155" y="123"/>
                  <a:pt x="155" y="123"/>
                  <a:pt x="155" y="123"/>
                </a:cubicBezTo>
                <a:cubicBezTo>
                  <a:pt x="156" y="123"/>
                  <a:pt x="156" y="124"/>
                  <a:pt x="156" y="124"/>
                </a:cubicBezTo>
                <a:cubicBezTo>
                  <a:pt x="156" y="124"/>
                  <a:pt x="157" y="125"/>
                  <a:pt x="157" y="125"/>
                </a:cubicBezTo>
                <a:cubicBezTo>
                  <a:pt x="157" y="125"/>
                  <a:pt x="157" y="125"/>
                  <a:pt x="157" y="125"/>
                </a:cubicBezTo>
                <a:cubicBezTo>
                  <a:pt x="157" y="125"/>
                  <a:pt x="158" y="126"/>
                  <a:pt x="158" y="126"/>
                </a:cubicBezTo>
                <a:cubicBezTo>
                  <a:pt x="159" y="126"/>
                  <a:pt x="161" y="128"/>
                  <a:pt x="162" y="129"/>
                </a:cubicBezTo>
                <a:cubicBezTo>
                  <a:pt x="162" y="129"/>
                  <a:pt x="163" y="130"/>
                  <a:pt x="163" y="130"/>
                </a:cubicBezTo>
                <a:cubicBezTo>
                  <a:pt x="163" y="131"/>
                  <a:pt x="164" y="132"/>
                  <a:pt x="165" y="132"/>
                </a:cubicBezTo>
                <a:cubicBezTo>
                  <a:pt x="165" y="133"/>
                  <a:pt x="166" y="133"/>
                  <a:pt x="167" y="134"/>
                </a:cubicBezTo>
                <a:cubicBezTo>
                  <a:pt x="167" y="133"/>
                  <a:pt x="167" y="133"/>
                  <a:pt x="167" y="133"/>
                </a:cubicBezTo>
                <a:cubicBezTo>
                  <a:pt x="167" y="131"/>
                  <a:pt x="167" y="131"/>
                  <a:pt x="167" y="131"/>
                </a:cubicBezTo>
                <a:cubicBezTo>
                  <a:pt x="168" y="130"/>
                  <a:pt x="168" y="130"/>
                  <a:pt x="168" y="130"/>
                </a:cubicBezTo>
                <a:cubicBezTo>
                  <a:pt x="167" y="129"/>
                  <a:pt x="167" y="129"/>
                  <a:pt x="167" y="129"/>
                </a:cubicBezTo>
                <a:cubicBezTo>
                  <a:pt x="167" y="129"/>
                  <a:pt x="167" y="129"/>
                  <a:pt x="167" y="129"/>
                </a:cubicBezTo>
                <a:cubicBezTo>
                  <a:pt x="170" y="123"/>
                  <a:pt x="170" y="123"/>
                  <a:pt x="170" y="123"/>
                </a:cubicBezTo>
                <a:cubicBezTo>
                  <a:pt x="179" y="123"/>
                  <a:pt x="179" y="123"/>
                  <a:pt x="179" y="123"/>
                </a:cubicBezTo>
                <a:cubicBezTo>
                  <a:pt x="179" y="122"/>
                  <a:pt x="179" y="122"/>
                  <a:pt x="179" y="122"/>
                </a:cubicBezTo>
                <a:cubicBezTo>
                  <a:pt x="179" y="121"/>
                  <a:pt x="179" y="121"/>
                  <a:pt x="179" y="121"/>
                </a:cubicBezTo>
                <a:cubicBezTo>
                  <a:pt x="179" y="121"/>
                  <a:pt x="179" y="121"/>
                  <a:pt x="179" y="121"/>
                </a:cubicBezTo>
                <a:cubicBezTo>
                  <a:pt x="178" y="121"/>
                  <a:pt x="178" y="121"/>
                  <a:pt x="178" y="121"/>
                </a:cubicBezTo>
                <a:cubicBezTo>
                  <a:pt x="177" y="120"/>
                  <a:pt x="177" y="120"/>
                  <a:pt x="177" y="120"/>
                </a:cubicBezTo>
                <a:cubicBezTo>
                  <a:pt x="177" y="119"/>
                  <a:pt x="177" y="119"/>
                  <a:pt x="177" y="119"/>
                </a:cubicBezTo>
                <a:cubicBezTo>
                  <a:pt x="175" y="118"/>
                  <a:pt x="175" y="118"/>
                  <a:pt x="175" y="118"/>
                </a:cubicBezTo>
                <a:cubicBezTo>
                  <a:pt x="175" y="118"/>
                  <a:pt x="175" y="117"/>
                  <a:pt x="174" y="117"/>
                </a:cubicBezTo>
                <a:cubicBezTo>
                  <a:pt x="174" y="117"/>
                  <a:pt x="173" y="116"/>
                  <a:pt x="173" y="116"/>
                </a:cubicBezTo>
                <a:cubicBezTo>
                  <a:pt x="172" y="116"/>
                  <a:pt x="172" y="116"/>
                  <a:pt x="172" y="116"/>
                </a:cubicBezTo>
                <a:cubicBezTo>
                  <a:pt x="172" y="115"/>
                  <a:pt x="172" y="115"/>
                  <a:pt x="172" y="115"/>
                </a:cubicBezTo>
                <a:cubicBezTo>
                  <a:pt x="175" y="115"/>
                  <a:pt x="175" y="115"/>
                  <a:pt x="175" y="115"/>
                </a:cubicBezTo>
                <a:cubicBezTo>
                  <a:pt x="175" y="111"/>
                  <a:pt x="175" y="111"/>
                  <a:pt x="175" y="111"/>
                </a:cubicBezTo>
                <a:cubicBezTo>
                  <a:pt x="187" y="111"/>
                  <a:pt x="187" y="111"/>
                  <a:pt x="187" y="111"/>
                </a:cubicBezTo>
                <a:cubicBezTo>
                  <a:pt x="187" y="110"/>
                  <a:pt x="187" y="110"/>
                  <a:pt x="187" y="110"/>
                </a:cubicBezTo>
                <a:cubicBezTo>
                  <a:pt x="187" y="110"/>
                  <a:pt x="188" y="110"/>
                  <a:pt x="188" y="110"/>
                </a:cubicBezTo>
                <a:cubicBezTo>
                  <a:pt x="188" y="110"/>
                  <a:pt x="189" y="111"/>
                  <a:pt x="189" y="111"/>
                </a:cubicBezTo>
                <a:cubicBezTo>
                  <a:pt x="192" y="108"/>
                  <a:pt x="192" y="108"/>
                  <a:pt x="192" y="108"/>
                </a:cubicBezTo>
                <a:cubicBezTo>
                  <a:pt x="192" y="106"/>
                  <a:pt x="192" y="106"/>
                  <a:pt x="192" y="106"/>
                </a:cubicBezTo>
                <a:cubicBezTo>
                  <a:pt x="193" y="106"/>
                  <a:pt x="193" y="106"/>
                  <a:pt x="193" y="106"/>
                </a:cubicBezTo>
                <a:cubicBezTo>
                  <a:pt x="194" y="106"/>
                  <a:pt x="194" y="105"/>
                  <a:pt x="194" y="105"/>
                </a:cubicBezTo>
                <a:cubicBezTo>
                  <a:pt x="194" y="105"/>
                  <a:pt x="194" y="104"/>
                  <a:pt x="195" y="104"/>
                </a:cubicBezTo>
                <a:cubicBezTo>
                  <a:pt x="195" y="104"/>
                  <a:pt x="195" y="105"/>
                  <a:pt x="195" y="105"/>
                </a:cubicBezTo>
                <a:cubicBezTo>
                  <a:pt x="195" y="105"/>
                  <a:pt x="195" y="105"/>
                  <a:pt x="195" y="105"/>
                </a:cubicBezTo>
                <a:cubicBezTo>
                  <a:pt x="195" y="106"/>
                  <a:pt x="195" y="106"/>
                  <a:pt x="195" y="106"/>
                </a:cubicBezTo>
                <a:cubicBezTo>
                  <a:pt x="195" y="106"/>
                  <a:pt x="195" y="107"/>
                  <a:pt x="195" y="107"/>
                </a:cubicBezTo>
                <a:cubicBezTo>
                  <a:pt x="196" y="107"/>
                  <a:pt x="196" y="107"/>
                  <a:pt x="196" y="107"/>
                </a:cubicBezTo>
                <a:cubicBezTo>
                  <a:pt x="196" y="107"/>
                  <a:pt x="196" y="107"/>
                  <a:pt x="196" y="107"/>
                </a:cubicBezTo>
                <a:cubicBezTo>
                  <a:pt x="196" y="108"/>
                  <a:pt x="196" y="108"/>
                  <a:pt x="196" y="109"/>
                </a:cubicBezTo>
                <a:cubicBezTo>
                  <a:pt x="196" y="109"/>
                  <a:pt x="196" y="109"/>
                  <a:pt x="196" y="109"/>
                </a:cubicBezTo>
                <a:cubicBezTo>
                  <a:pt x="196" y="109"/>
                  <a:pt x="196" y="109"/>
                  <a:pt x="196" y="109"/>
                </a:cubicBezTo>
                <a:cubicBezTo>
                  <a:pt x="196" y="109"/>
                  <a:pt x="196" y="109"/>
                  <a:pt x="196" y="109"/>
                </a:cubicBezTo>
                <a:cubicBezTo>
                  <a:pt x="196" y="108"/>
                  <a:pt x="197" y="107"/>
                  <a:pt x="197" y="106"/>
                </a:cubicBezTo>
                <a:cubicBezTo>
                  <a:pt x="197" y="105"/>
                  <a:pt x="197" y="105"/>
                  <a:pt x="197" y="105"/>
                </a:cubicBezTo>
                <a:cubicBezTo>
                  <a:pt x="197" y="105"/>
                  <a:pt x="197" y="105"/>
                  <a:pt x="197" y="105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8" y="104"/>
                  <a:pt x="198" y="103"/>
                  <a:pt x="198" y="103"/>
                </a:cubicBezTo>
                <a:cubicBezTo>
                  <a:pt x="198" y="103"/>
                  <a:pt x="198" y="103"/>
                  <a:pt x="198" y="103"/>
                </a:cubicBezTo>
                <a:cubicBezTo>
                  <a:pt x="198" y="103"/>
                  <a:pt x="198" y="102"/>
                  <a:pt x="198" y="102"/>
                </a:cubicBezTo>
                <a:cubicBezTo>
                  <a:pt x="198" y="102"/>
                  <a:pt x="198" y="102"/>
                  <a:pt x="198" y="102"/>
                </a:cubicBezTo>
                <a:cubicBezTo>
                  <a:pt x="198" y="101"/>
                  <a:pt x="198" y="101"/>
                  <a:pt x="199" y="101"/>
                </a:cubicBezTo>
                <a:cubicBezTo>
                  <a:pt x="199" y="101"/>
                  <a:pt x="199" y="101"/>
                  <a:pt x="199" y="101"/>
                </a:cubicBezTo>
                <a:cubicBezTo>
                  <a:pt x="199" y="101"/>
                  <a:pt x="199" y="101"/>
                  <a:pt x="199" y="101"/>
                </a:cubicBezTo>
                <a:cubicBezTo>
                  <a:pt x="199" y="101"/>
                  <a:pt x="198" y="101"/>
                  <a:pt x="198" y="101"/>
                </a:cubicBezTo>
                <a:cubicBezTo>
                  <a:pt x="198" y="101"/>
                  <a:pt x="198" y="101"/>
                  <a:pt x="198" y="101"/>
                </a:cubicBezTo>
                <a:cubicBezTo>
                  <a:pt x="198" y="101"/>
                  <a:pt x="198" y="101"/>
                  <a:pt x="198" y="101"/>
                </a:cubicBezTo>
                <a:cubicBezTo>
                  <a:pt x="198" y="101"/>
                  <a:pt x="198" y="101"/>
                  <a:pt x="198" y="102"/>
                </a:cubicBezTo>
                <a:cubicBezTo>
                  <a:pt x="198" y="102"/>
                  <a:pt x="197" y="102"/>
                  <a:pt x="197" y="101"/>
                </a:cubicBezTo>
                <a:cubicBezTo>
                  <a:pt x="197" y="101"/>
                  <a:pt x="197" y="101"/>
                  <a:pt x="197" y="101"/>
                </a:cubicBezTo>
                <a:cubicBezTo>
                  <a:pt x="197" y="101"/>
                  <a:pt x="197" y="101"/>
                  <a:pt x="197" y="101"/>
                </a:cubicBezTo>
                <a:cubicBezTo>
                  <a:pt x="197" y="101"/>
                  <a:pt x="198" y="101"/>
                  <a:pt x="198" y="101"/>
                </a:cubicBezTo>
                <a:cubicBezTo>
                  <a:pt x="198" y="100"/>
                  <a:pt x="198" y="100"/>
                  <a:pt x="198" y="100"/>
                </a:cubicBezTo>
                <a:cubicBezTo>
                  <a:pt x="198" y="100"/>
                  <a:pt x="198" y="100"/>
                  <a:pt x="199" y="100"/>
                </a:cubicBezTo>
                <a:cubicBezTo>
                  <a:pt x="199" y="100"/>
                  <a:pt x="199" y="100"/>
                  <a:pt x="199" y="99"/>
                </a:cubicBezTo>
                <a:cubicBezTo>
                  <a:pt x="199" y="99"/>
                  <a:pt x="199" y="99"/>
                  <a:pt x="199" y="99"/>
                </a:cubicBezTo>
                <a:cubicBezTo>
                  <a:pt x="199" y="99"/>
                  <a:pt x="199" y="99"/>
                  <a:pt x="199" y="99"/>
                </a:cubicBezTo>
                <a:cubicBezTo>
                  <a:pt x="199" y="99"/>
                  <a:pt x="199" y="99"/>
                  <a:pt x="198" y="99"/>
                </a:cubicBezTo>
                <a:cubicBezTo>
                  <a:pt x="198" y="99"/>
                  <a:pt x="198" y="99"/>
                  <a:pt x="198" y="99"/>
                </a:cubicBezTo>
                <a:cubicBezTo>
                  <a:pt x="197" y="99"/>
                  <a:pt x="197" y="99"/>
                  <a:pt x="197" y="99"/>
                </a:cubicBezTo>
                <a:cubicBezTo>
                  <a:pt x="197" y="99"/>
                  <a:pt x="197" y="99"/>
                  <a:pt x="198" y="99"/>
                </a:cubicBezTo>
                <a:cubicBezTo>
                  <a:pt x="198" y="98"/>
                  <a:pt x="198" y="98"/>
                  <a:pt x="199" y="97"/>
                </a:cubicBezTo>
                <a:cubicBezTo>
                  <a:pt x="199" y="96"/>
                  <a:pt x="199" y="95"/>
                  <a:pt x="199" y="94"/>
                </a:cubicBezTo>
                <a:cubicBezTo>
                  <a:pt x="199" y="94"/>
                  <a:pt x="199" y="94"/>
                  <a:pt x="199" y="93"/>
                </a:cubicBezTo>
                <a:cubicBezTo>
                  <a:pt x="200" y="93"/>
                  <a:pt x="200" y="93"/>
                  <a:pt x="200" y="92"/>
                </a:cubicBezTo>
                <a:cubicBezTo>
                  <a:pt x="201" y="92"/>
                  <a:pt x="201" y="92"/>
                  <a:pt x="202" y="91"/>
                </a:cubicBezTo>
                <a:cubicBezTo>
                  <a:pt x="202" y="90"/>
                  <a:pt x="203" y="89"/>
                  <a:pt x="203" y="88"/>
                </a:cubicBezTo>
                <a:cubicBezTo>
                  <a:pt x="203" y="88"/>
                  <a:pt x="203" y="88"/>
                  <a:pt x="203" y="88"/>
                </a:cubicBezTo>
                <a:cubicBezTo>
                  <a:pt x="203" y="88"/>
                  <a:pt x="203" y="87"/>
                  <a:pt x="203" y="87"/>
                </a:cubicBezTo>
                <a:cubicBezTo>
                  <a:pt x="203" y="87"/>
                  <a:pt x="203" y="86"/>
                  <a:pt x="202" y="85"/>
                </a:cubicBezTo>
                <a:cubicBezTo>
                  <a:pt x="202" y="85"/>
                  <a:pt x="202" y="85"/>
                  <a:pt x="202" y="85"/>
                </a:cubicBezTo>
                <a:cubicBezTo>
                  <a:pt x="201" y="85"/>
                  <a:pt x="201" y="85"/>
                  <a:pt x="201" y="85"/>
                </a:cubicBezTo>
                <a:cubicBezTo>
                  <a:pt x="200" y="86"/>
                  <a:pt x="199" y="85"/>
                  <a:pt x="199" y="85"/>
                </a:cubicBezTo>
                <a:cubicBezTo>
                  <a:pt x="198" y="85"/>
                  <a:pt x="197" y="85"/>
                  <a:pt x="196" y="85"/>
                </a:cubicBezTo>
                <a:cubicBezTo>
                  <a:pt x="195" y="84"/>
                  <a:pt x="194" y="84"/>
                  <a:pt x="193" y="85"/>
                </a:cubicBezTo>
                <a:cubicBezTo>
                  <a:pt x="192" y="85"/>
                  <a:pt x="191" y="85"/>
                  <a:pt x="189" y="86"/>
                </a:cubicBezTo>
                <a:cubicBezTo>
                  <a:pt x="188" y="86"/>
                  <a:pt x="187" y="86"/>
                  <a:pt x="186" y="86"/>
                </a:cubicBezTo>
                <a:cubicBezTo>
                  <a:pt x="185" y="87"/>
                  <a:pt x="184" y="87"/>
                  <a:pt x="182" y="87"/>
                </a:cubicBezTo>
                <a:cubicBezTo>
                  <a:pt x="181" y="87"/>
                  <a:pt x="180" y="88"/>
                  <a:pt x="180" y="88"/>
                </a:cubicBezTo>
                <a:cubicBezTo>
                  <a:pt x="179" y="89"/>
                  <a:pt x="179" y="90"/>
                  <a:pt x="179" y="90"/>
                </a:cubicBezTo>
                <a:cubicBezTo>
                  <a:pt x="179" y="92"/>
                  <a:pt x="178" y="94"/>
                  <a:pt x="179" y="95"/>
                </a:cubicBezTo>
                <a:cubicBezTo>
                  <a:pt x="179" y="96"/>
                  <a:pt x="179" y="96"/>
                  <a:pt x="179" y="96"/>
                </a:cubicBezTo>
                <a:cubicBezTo>
                  <a:pt x="179" y="96"/>
                  <a:pt x="178" y="97"/>
                  <a:pt x="178" y="97"/>
                </a:cubicBezTo>
                <a:cubicBezTo>
                  <a:pt x="177" y="98"/>
                  <a:pt x="177" y="99"/>
                  <a:pt x="177" y="100"/>
                </a:cubicBezTo>
                <a:cubicBezTo>
                  <a:pt x="176" y="101"/>
                  <a:pt x="175" y="102"/>
                  <a:pt x="174" y="103"/>
                </a:cubicBezTo>
                <a:cubicBezTo>
                  <a:pt x="174" y="103"/>
                  <a:pt x="173" y="103"/>
                  <a:pt x="173" y="103"/>
                </a:cubicBezTo>
                <a:cubicBezTo>
                  <a:pt x="173" y="104"/>
                  <a:pt x="173" y="104"/>
                  <a:pt x="173" y="105"/>
                </a:cubicBezTo>
                <a:cubicBezTo>
                  <a:pt x="173" y="105"/>
                  <a:pt x="173" y="105"/>
                  <a:pt x="173" y="105"/>
                </a:cubicBezTo>
                <a:cubicBezTo>
                  <a:pt x="174" y="105"/>
                  <a:pt x="173" y="106"/>
                  <a:pt x="173" y="106"/>
                </a:cubicBezTo>
                <a:cubicBezTo>
                  <a:pt x="172" y="107"/>
                  <a:pt x="170" y="107"/>
                  <a:pt x="169" y="106"/>
                </a:cubicBezTo>
                <a:cubicBezTo>
                  <a:pt x="169" y="106"/>
                  <a:pt x="169" y="105"/>
                  <a:pt x="169" y="105"/>
                </a:cubicBezTo>
                <a:cubicBezTo>
                  <a:pt x="169" y="105"/>
                  <a:pt x="169" y="105"/>
                  <a:pt x="169" y="105"/>
                </a:cubicBezTo>
                <a:cubicBezTo>
                  <a:pt x="168" y="105"/>
                  <a:pt x="167" y="106"/>
                  <a:pt x="167" y="105"/>
                </a:cubicBezTo>
                <a:cubicBezTo>
                  <a:pt x="165" y="105"/>
                  <a:pt x="163" y="107"/>
                  <a:pt x="162" y="107"/>
                </a:cubicBezTo>
                <a:cubicBezTo>
                  <a:pt x="160" y="107"/>
                  <a:pt x="159" y="107"/>
                  <a:pt x="158" y="107"/>
                </a:cubicBezTo>
                <a:cubicBezTo>
                  <a:pt x="158" y="108"/>
                  <a:pt x="157" y="108"/>
                  <a:pt x="157" y="108"/>
                </a:cubicBezTo>
                <a:cubicBezTo>
                  <a:pt x="156" y="108"/>
                  <a:pt x="156" y="108"/>
                  <a:pt x="155" y="108"/>
                </a:cubicBezTo>
                <a:cubicBezTo>
                  <a:pt x="155" y="108"/>
                  <a:pt x="154" y="109"/>
                  <a:pt x="153" y="109"/>
                </a:cubicBezTo>
                <a:cubicBezTo>
                  <a:pt x="152" y="109"/>
                  <a:pt x="151" y="109"/>
                  <a:pt x="151" y="108"/>
                </a:cubicBezTo>
                <a:cubicBezTo>
                  <a:pt x="151" y="108"/>
                  <a:pt x="151" y="108"/>
                  <a:pt x="150" y="107"/>
                </a:cubicBezTo>
                <a:cubicBezTo>
                  <a:pt x="150" y="107"/>
                  <a:pt x="149" y="106"/>
                  <a:pt x="148" y="106"/>
                </a:cubicBezTo>
                <a:cubicBezTo>
                  <a:pt x="148" y="106"/>
                  <a:pt x="147" y="105"/>
                  <a:pt x="147" y="105"/>
                </a:cubicBezTo>
                <a:cubicBezTo>
                  <a:pt x="146" y="105"/>
                  <a:pt x="145" y="105"/>
                  <a:pt x="144" y="105"/>
                </a:cubicBezTo>
                <a:cubicBezTo>
                  <a:pt x="143" y="105"/>
                  <a:pt x="143" y="104"/>
                  <a:pt x="143" y="104"/>
                </a:cubicBezTo>
                <a:cubicBezTo>
                  <a:pt x="141" y="102"/>
                  <a:pt x="140" y="101"/>
                  <a:pt x="139" y="99"/>
                </a:cubicBezTo>
                <a:cubicBezTo>
                  <a:pt x="139" y="98"/>
                  <a:pt x="139" y="97"/>
                  <a:pt x="138" y="96"/>
                </a:cubicBezTo>
                <a:cubicBezTo>
                  <a:pt x="137" y="95"/>
                  <a:pt x="136" y="94"/>
                  <a:pt x="136" y="93"/>
                </a:cubicBezTo>
                <a:cubicBezTo>
                  <a:pt x="135" y="93"/>
                  <a:pt x="135" y="92"/>
                  <a:pt x="134" y="92"/>
                </a:cubicBezTo>
                <a:cubicBezTo>
                  <a:pt x="134" y="92"/>
                  <a:pt x="134" y="91"/>
                  <a:pt x="134" y="91"/>
                </a:cubicBezTo>
                <a:cubicBezTo>
                  <a:pt x="133" y="90"/>
                  <a:pt x="133" y="90"/>
                  <a:pt x="133" y="89"/>
                </a:cubicBezTo>
                <a:cubicBezTo>
                  <a:pt x="133" y="88"/>
                  <a:pt x="132" y="87"/>
                  <a:pt x="132" y="87"/>
                </a:cubicBezTo>
                <a:cubicBezTo>
                  <a:pt x="132" y="86"/>
                  <a:pt x="133" y="85"/>
                  <a:pt x="133" y="85"/>
                </a:cubicBezTo>
                <a:cubicBezTo>
                  <a:pt x="132" y="84"/>
                  <a:pt x="132" y="84"/>
                  <a:pt x="132" y="84"/>
                </a:cubicBezTo>
                <a:cubicBezTo>
                  <a:pt x="132" y="84"/>
                  <a:pt x="131" y="83"/>
                  <a:pt x="131" y="83"/>
                </a:cubicBezTo>
                <a:cubicBezTo>
                  <a:pt x="131" y="83"/>
                  <a:pt x="131" y="84"/>
                  <a:pt x="131" y="84"/>
                </a:cubicBezTo>
                <a:cubicBezTo>
                  <a:pt x="131" y="84"/>
                  <a:pt x="131" y="84"/>
                  <a:pt x="132" y="84"/>
                </a:cubicBezTo>
                <a:cubicBezTo>
                  <a:pt x="132" y="84"/>
                  <a:pt x="132" y="85"/>
                  <a:pt x="132" y="85"/>
                </a:cubicBezTo>
                <a:cubicBezTo>
                  <a:pt x="132" y="85"/>
                  <a:pt x="132" y="85"/>
                  <a:pt x="132" y="86"/>
                </a:cubicBezTo>
                <a:cubicBezTo>
                  <a:pt x="132" y="86"/>
                  <a:pt x="131" y="85"/>
                  <a:pt x="131" y="85"/>
                </a:cubicBezTo>
                <a:cubicBezTo>
                  <a:pt x="131" y="85"/>
                  <a:pt x="131" y="84"/>
                  <a:pt x="131" y="84"/>
                </a:cubicBezTo>
                <a:cubicBezTo>
                  <a:pt x="131" y="84"/>
                  <a:pt x="130" y="84"/>
                  <a:pt x="130" y="84"/>
                </a:cubicBezTo>
                <a:cubicBezTo>
                  <a:pt x="130" y="83"/>
                  <a:pt x="130" y="83"/>
                  <a:pt x="130" y="83"/>
                </a:cubicBezTo>
                <a:cubicBezTo>
                  <a:pt x="130" y="82"/>
                  <a:pt x="130" y="81"/>
                  <a:pt x="130" y="80"/>
                </a:cubicBezTo>
                <a:cubicBezTo>
                  <a:pt x="130" y="80"/>
                  <a:pt x="130" y="79"/>
                  <a:pt x="130" y="79"/>
                </a:cubicBezTo>
                <a:cubicBezTo>
                  <a:pt x="129" y="79"/>
                  <a:pt x="129" y="79"/>
                  <a:pt x="129" y="79"/>
                </a:cubicBezTo>
                <a:cubicBezTo>
                  <a:pt x="129" y="78"/>
                  <a:pt x="129" y="78"/>
                  <a:pt x="129" y="77"/>
                </a:cubicBezTo>
                <a:cubicBezTo>
                  <a:pt x="129" y="77"/>
                  <a:pt x="129" y="77"/>
                  <a:pt x="129" y="77"/>
                </a:cubicBezTo>
                <a:cubicBezTo>
                  <a:pt x="129" y="77"/>
                  <a:pt x="129" y="77"/>
                  <a:pt x="129" y="77"/>
                </a:cubicBezTo>
                <a:cubicBezTo>
                  <a:pt x="130" y="76"/>
                  <a:pt x="130" y="75"/>
                  <a:pt x="130" y="75"/>
                </a:cubicBezTo>
                <a:cubicBezTo>
                  <a:pt x="130" y="74"/>
                  <a:pt x="130" y="73"/>
                  <a:pt x="130" y="72"/>
                </a:cubicBezTo>
                <a:cubicBezTo>
                  <a:pt x="130" y="71"/>
                  <a:pt x="130" y="69"/>
                  <a:pt x="130" y="68"/>
                </a:cubicBezTo>
                <a:cubicBezTo>
                  <a:pt x="130" y="67"/>
                  <a:pt x="130" y="65"/>
                  <a:pt x="130" y="64"/>
                </a:cubicBezTo>
                <a:cubicBezTo>
                  <a:pt x="130" y="64"/>
                  <a:pt x="129" y="64"/>
                  <a:pt x="129" y="63"/>
                </a:cubicBezTo>
                <a:cubicBezTo>
                  <a:pt x="129" y="63"/>
                  <a:pt x="130" y="63"/>
                  <a:pt x="130" y="63"/>
                </a:cubicBezTo>
                <a:cubicBezTo>
                  <a:pt x="130" y="63"/>
                  <a:pt x="130" y="62"/>
                  <a:pt x="130" y="62"/>
                </a:cubicBezTo>
                <a:cubicBezTo>
                  <a:pt x="130" y="62"/>
                  <a:pt x="130" y="61"/>
                  <a:pt x="131" y="61"/>
                </a:cubicBezTo>
                <a:cubicBezTo>
                  <a:pt x="131" y="61"/>
                  <a:pt x="131" y="60"/>
                  <a:pt x="131" y="60"/>
                </a:cubicBezTo>
                <a:cubicBezTo>
                  <a:pt x="131" y="60"/>
                  <a:pt x="130" y="60"/>
                  <a:pt x="130" y="60"/>
                </a:cubicBezTo>
                <a:cubicBezTo>
                  <a:pt x="130" y="59"/>
                  <a:pt x="130" y="59"/>
                  <a:pt x="130" y="58"/>
                </a:cubicBezTo>
                <a:cubicBezTo>
                  <a:pt x="130" y="58"/>
                  <a:pt x="130" y="57"/>
                  <a:pt x="130" y="57"/>
                </a:cubicBezTo>
                <a:cubicBezTo>
                  <a:pt x="131" y="57"/>
                  <a:pt x="131" y="57"/>
                  <a:pt x="131" y="57"/>
                </a:cubicBezTo>
                <a:cubicBezTo>
                  <a:pt x="131" y="57"/>
                  <a:pt x="131" y="57"/>
                  <a:pt x="132" y="57"/>
                </a:cubicBezTo>
                <a:cubicBezTo>
                  <a:pt x="131" y="57"/>
                  <a:pt x="131" y="57"/>
                  <a:pt x="131" y="57"/>
                </a:cubicBezTo>
                <a:cubicBezTo>
                  <a:pt x="132" y="56"/>
                  <a:pt x="132" y="56"/>
                  <a:pt x="132" y="57"/>
                </a:cubicBezTo>
                <a:cubicBezTo>
                  <a:pt x="132" y="57"/>
                  <a:pt x="132" y="57"/>
                  <a:pt x="132" y="57"/>
                </a:cubicBezTo>
                <a:cubicBezTo>
                  <a:pt x="133" y="57"/>
                  <a:pt x="133" y="56"/>
                  <a:pt x="133" y="56"/>
                </a:cubicBezTo>
                <a:cubicBezTo>
                  <a:pt x="133" y="56"/>
                  <a:pt x="134" y="56"/>
                  <a:pt x="134" y="55"/>
                </a:cubicBezTo>
                <a:cubicBezTo>
                  <a:pt x="134" y="55"/>
                  <a:pt x="133" y="55"/>
                  <a:pt x="133" y="54"/>
                </a:cubicBezTo>
                <a:cubicBezTo>
                  <a:pt x="133" y="54"/>
                  <a:pt x="134" y="54"/>
                  <a:pt x="134" y="53"/>
                </a:cubicBezTo>
                <a:cubicBezTo>
                  <a:pt x="134" y="53"/>
                  <a:pt x="134" y="52"/>
                  <a:pt x="134" y="52"/>
                </a:cubicBezTo>
                <a:cubicBezTo>
                  <a:pt x="133" y="52"/>
                  <a:pt x="133" y="53"/>
                  <a:pt x="132" y="53"/>
                </a:cubicBezTo>
                <a:cubicBezTo>
                  <a:pt x="132" y="53"/>
                  <a:pt x="132" y="53"/>
                  <a:pt x="132" y="5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4" name="Freeform 767">
            <a:extLst>
              <a:ext uri="{FF2B5EF4-FFF2-40B4-BE49-F238E27FC236}">
                <a16:creationId xmlns:a16="http://schemas.microsoft.com/office/drawing/2014/main" id="{5631678D-195A-2667-5D51-ACB719F8ED92}"/>
              </a:ext>
            </a:extLst>
          </p:cNvPr>
          <p:cNvSpPr>
            <a:spLocks/>
          </p:cNvSpPr>
          <p:nvPr/>
        </p:nvSpPr>
        <p:spPr bwMode="auto">
          <a:xfrm>
            <a:off x="1964304" y="3923247"/>
            <a:ext cx="30141" cy="11501"/>
          </a:xfrm>
          <a:custGeom>
            <a:avLst/>
            <a:gdLst>
              <a:gd name="T0" fmla="*/ 14 w 14"/>
              <a:gd name="T1" fmla="*/ 4 h 6"/>
              <a:gd name="T2" fmla="*/ 13 w 14"/>
              <a:gd name="T3" fmla="*/ 3 h 6"/>
              <a:gd name="T4" fmla="*/ 12 w 14"/>
              <a:gd name="T5" fmla="*/ 3 h 6"/>
              <a:gd name="T6" fmla="*/ 11 w 14"/>
              <a:gd name="T7" fmla="*/ 2 h 6"/>
              <a:gd name="T8" fmla="*/ 11 w 14"/>
              <a:gd name="T9" fmla="*/ 2 h 6"/>
              <a:gd name="T10" fmla="*/ 11 w 14"/>
              <a:gd name="T11" fmla="*/ 2 h 6"/>
              <a:gd name="T12" fmla="*/ 11 w 14"/>
              <a:gd name="T13" fmla="*/ 2 h 6"/>
              <a:gd name="T14" fmla="*/ 9 w 14"/>
              <a:gd name="T15" fmla="*/ 1 h 6"/>
              <a:gd name="T16" fmla="*/ 8 w 14"/>
              <a:gd name="T17" fmla="*/ 1 h 6"/>
              <a:gd name="T18" fmla="*/ 7 w 14"/>
              <a:gd name="T19" fmla="*/ 1 h 6"/>
              <a:gd name="T20" fmla="*/ 6 w 14"/>
              <a:gd name="T21" fmla="*/ 1 h 6"/>
              <a:gd name="T22" fmla="*/ 4 w 14"/>
              <a:gd name="T23" fmla="*/ 0 h 6"/>
              <a:gd name="T24" fmla="*/ 4 w 14"/>
              <a:gd name="T25" fmla="*/ 0 h 6"/>
              <a:gd name="T26" fmla="*/ 3 w 14"/>
              <a:gd name="T27" fmla="*/ 0 h 6"/>
              <a:gd name="T28" fmla="*/ 3 w 14"/>
              <a:gd name="T29" fmla="*/ 0 h 6"/>
              <a:gd name="T30" fmla="*/ 3 w 14"/>
              <a:gd name="T31" fmla="*/ 1 h 6"/>
              <a:gd name="T32" fmla="*/ 3 w 14"/>
              <a:gd name="T33" fmla="*/ 1 h 6"/>
              <a:gd name="T34" fmla="*/ 2 w 14"/>
              <a:gd name="T35" fmla="*/ 1 h 6"/>
              <a:gd name="T36" fmla="*/ 0 w 14"/>
              <a:gd name="T37" fmla="*/ 2 h 6"/>
              <a:gd name="T38" fmla="*/ 0 w 14"/>
              <a:gd name="T39" fmla="*/ 3 h 6"/>
              <a:gd name="T40" fmla="*/ 1 w 14"/>
              <a:gd name="T41" fmla="*/ 3 h 6"/>
              <a:gd name="T42" fmla="*/ 2 w 14"/>
              <a:gd name="T43" fmla="*/ 3 h 6"/>
              <a:gd name="T44" fmla="*/ 3 w 14"/>
              <a:gd name="T45" fmla="*/ 4 h 6"/>
              <a:gd name="T46" fmla="*/ 3 w 14"/>
              <a:gd name="T47" fmla="*/ 4 h 6"/>
              <a:gd name="T48" fmla="*/ 4 w 14"/>
              <a:gd name="T49" fmla="*/ 4 h 6"/>
              <a:gd name="T50" fmla="*/ 5 w 14"/>
              <a:gd name="T51" fmla="*/ 5 h 6"/>
              <a:gd name="T52" fmla="*/ 5 w 14"/>
              <a:gd name="T53" fmla="*/ 5 h 6"/>
              <a:gd name="T54" fmla="*/ 8 w 14"/>
              <a:gd name="T55" fmla="*/ 6 h 6"/>
              <a:gd name="T56" fmla="*/ 8 w 14"/>
              <a:gd name="T57" fmla="*/ 6 h 6"/>
              <a:gd name="T58" fmla="*/ 8 w 14"/>
              <a:gd name="T59" fmla="*/ 6 h 6"/>
              <a:gd name="T60" fmla="*/ 8 w 14"/>
              <a:gd name="T61" fmla="*/ 5 h 6"/>
              <a:gd name="T62" fmla="*/ 9 w 14"/>
              <a:gd name="T63" fmla="*/ 5 h 6"/>
              <a:gd name="T64" fmla="*/ 9 w 14"/>
              <a:gd name="T65" fmla="*/ 5 h 6"/>
              <a:gd name="T66" fmla="*/ 10 w 14"/>
              <a:gd name="T67" fmla="*/ 5 h 6"/>
              <a:gd name="T68" fmla="*/ 11 w 14"/>
              <a:gd name="T69" fmla="*/ 4 h 6"/>
              <a:gd name="T70" fmla="*/ 11 w 14"/>
              <a:gd name="T71" fmla="*/ 4 h 6"/>
              <a:gd name="T72" fmla="*/ 13 w 14"/>
              <a:gd name="T73" fmla="*/ 5 h 6"/>
              <a:gd name="T74" fmla="*/ 13 w 14"/>
              <a:gd name="T75" fmla="*/ 5 h 6"/>
              <a:gd name="T76" fmla="*/ 14 w 14"/>
              <a:gd name="T77" fmla="*/ 5 h 6"/>
              <a:gd name="T78" fmla="*/ 14 w 14"/>
              <a:gd name="T79" fmla="*/ 5 h 6"/>
              <a:gd name="T80" fmla="*/ 14 w 14"/>
              <a:gd name="T81" fmla="*/ 5 h 6"/>
              <a:gd name="T82" fmla="*/ 14 w 14"/>
              <a:gd name="T83" fmla="*/ 4 h 6"/>
              <a:gd name="T84" fmla="*/ 14 w 14"/>
              <a:gd name="T85" fmla="*/ 4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" h="6">
                <a:moveTo>
                  <a:pt x="14" y="4"/>
                </a:moveTo>
                <a:cubicBezTo>
                  <a:pt x="14" y="4"/>
                  <a:pt x="14" y="3"/>
                  <a:pt x="13" y="3"/>
                </a:cubicBezTo>
                <a:cubicBezTo>
                  <a:pt x="13" y="3"/>
                  <a:pt x="13" y="3"/>
                  <a:pt x="12" y="3"/>
                </a:cubicBezTo>
                <a:cubicBezTo>
                  <a:pt x="12" y="3"/>
                  <a:pt x="12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0" y="2"/>
                  <a:pt x="10" y="1"/>
                  <a:pt x="9" y="1"/>
                </a:cubicBezTo>
                <a:cubicBezTo>
                  <a:pt x="9" y="1"/>
                  <a:pt x="9" y="1"/>
                  <a:pt x="8" y="1"/>
                </a:cubicBezTo>
                <a:cubicBezTo>
                  <a:pt x="8" y="1"/>
                  <a:pt x="8" y="1"/>
                  <a:pt x="7" y="1"/>
                </a:cubicBezTo>
                <a:cubicBezTo>
                  <a:pt x="7" y="1"/>
                  <a:pt x="7" y="1"/>
                  <a:pt x="6" y="1"/>
                </a:cubicBezTo>
                <a:cubicBezTo>
                  <a:pt x="6" y="1"/>
                  <a:pt x="5" y="1"/>
                  <a:pt x="4" y="0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4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2" y="1"/>
                  <a:pt x="2" y="1"/>
                </a:cubicBezTo>
                <a:cubicBezTo>
                  <a:pt x="1" y="1"/>
                  <a:pt x="1" y="1"/>
                  <a:pt x="0" y="2"/>
                </a:cubicBezTo>
                <a:cubicBezTo>
                  <a:pt x="0" y="2"/>
                  <a:pt x="0" y="2"/>
                  <a:pt x="0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2" y="3"/>
                  <a:pt x="2" y="3"/>
                </a:cubicBezTo>
                <a:cubicBezTo>
                  <a:pt x="2" y="3"/>
                  <a:pt x="3" y="3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4" y="4"/>
                  <a:pt x="4" y="4"/>
                </a:cubicBezTo>
                <a:cubicBezTo>
                  <a:pt x="4" y="5"/>
                  <a:pt x="4" y="5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6" y="5"/>
                  <a:pt x="7" y="5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10" y="5"/>
                  <a:pt x="10" y="5"/>
                </a:cubicBezTo>
                <a:cubicBezTo>
                  <a:pt x="10" y="4"/>
                  <a:pt x="10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2" y="5"/>
                  <a:pt x="12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5" name="Freeform 768">
            <a:extLst>
              <a:ext uri="{FF2B5EF4-FFF2-40B4-BE49-F238E27FC236}">
                <a16:creationId xmlns:a16="http://schemas.microsoft.com/office/drawing/2014/main" id="{80B2D2F0-8180-A144-56C7-C2F5585BFD45}"/>
              </a:ext>
            </a:extLst>
          </p:cNvPr>
          <p:cNvSpPr>
            <a:spLocks/>
          </p:cNvSpPr>
          <p:nvPr/>
        </p:nvSpPr>
        <p:spPr bwMode="auto">
          <a:xfrm>
            <a:off x="1806264" y="3957749"/>
            <a:ext cx="87981" cy="39534"/>
          </a:xfrm>
          <a:custGeom>
            <a:avLst/>
            <a:gdLst>
              <a:gd name="T0" fmla="*/ 1 w 41"/>
              <a:gd name="T1" fmla="*/ 7 h 21"/>
              <a:gd name="T2" fmla="*/ 1 w 41"/>
              <a:gd name="T3" fmla="*/ 8 h 21"/>
              <a:gd name="T4" fmla="*/ 1 w 41"/>
              <a:gd name="T5" fmla="*/ 10 h 21"/>
              <a:gd name="T6" fmla="*/ 1 w 41"/>
              <a:gd name="T7" fmla="*/ 11 h 21"/>
              <a:gd name="T8" fmla="*/ 3 w 41"/>
              <a:gd name="T9" fmla="*/ 13 h 21"/>
              <a:gd name="T10" fmla="*/ 5 w 41"/>
              <a:gd name="T11" fmla="*/ 14 h 21"/>
              <a:gd name="T12" fmla="*/ 6 w 41"/>
              <a:gd name="T13" fmla="*/ 15 h 21"/>
              <a:gd name="T14" fmla="*/ 7 w 41"/>
              <a:gd name="T15" fmla="*/ 14 h 21"/>
              <a:gd name="T16" fmla="*/ 9 w 41"/>
              <a:gd name="T17" fmla="*/ 14 h 21"/>
              <a:gd name="T18" fmla="*/ 10 w 41"/>
              <a:gd name="T19" fmla="*/ 14 h 21"/>
              <a:gd name="T20" fmla="*/ 11 w 41"/>
              <a:gd name="T21" fmla="*/ 15 h 21"/>
              <a:gd name="T22" fmla="*/ 11 w 41"/>
              <a:gd name="T23" fmla="*/ 16 h 21"/>
              <a:gd name="T24" fmla="*/ 11 w 41"/>
              <a:gd name="T25" fmla="*/ 17 h 21"/>
              <a:gd name="T26" fmla="*/ 11 w 41"/>
              <a:gd name="T27" fmla="*/ 17 h 21"/>
              <a:gd name="T28" fmla="*/ 11 w 41"/>
              <a:gd name="T29" fmla="*/ 18 h 21"/>
              <a:gd name="T30" fmla="*/ 11 w 41"/>
              <a:gd name="T31" fmla="*/ 18 h 21"/>
              <a:gd name="T32" fmla="*/ 13 w 41"/>
              <a:gd name="T33" fmla="*/ 19 h 21"/>
              <a:gd name="T34" fmla="*/ 14 w 41"/>
              <a:gd name="T35" fmla="*/ 20 h 21"/>
              <a:gd name="T36" fmla="*/ 16 w 41"/>
              <a:gd name="T37" fmla="*/ 20 h 21"/>
              <a:gd name="T38" fmla="*/ 18 w 41"/>
              <a:gd name="T39" fmla="*/ 19 h 21"/>
              <a:gd name="T40" fmla="*/ 17 w 41"/>
              <a:gd name="T41" fmla="*/ 16 h 21"/>
              <a:gd name="T42" fmla="*/ 20 w 41"/>
              <a:gd name="T43" fmla="*/ 15 h 21"/>
              <a:gd name="T44" fmla="*/ 22 w 41"/>
              <a:gd name="T45" fmla="*/ 13 h 21"/>
              <a:gd name="T46" fmla="*/ 24 w 41"/>
              <a:gd name="T47" fmla="*/ 15 h 21"/>
              <a:gd name="T48" fmla="*/ 26 w 41"/>
              <a:gd name="T49" fmla="*/ 13 h 21"/>
              <a:gd name="T50" fmla="*/ 28 w 41"/>
              <a:gd name="T51" fmla="*/ 12 h 21"/>
              <a:gd name="T52" fmla="*/ 28 w 41"/>
              <a:gd name="T53" fmla="*/ 11 h 21"/>
              <a:gd name="T54" fmla="*/ 29 w 41"/>
              <a:gd name="T55" fmla="*/ 10 h 21"/>
              <a:gd name="T56" fmla="*/ 30 w 41"/>
              <a:gd name="T57" fmla="*/ 8 h 21"/>
              <a:gd name="T58" fmla="*/ 31 w 41"/>
              <a:gd name="T59" fmla="*/ 9 h 21"/>
              <a:gd name="T60" fmla="*/ 33 w 41"/>
              <a:gd name="T61" fmla="*/ 10 h 21"/>
              <a:gd name="T62" fmla="*/ 34 w 41"/>
              <a:gd name="T63" fmla="*/ 9 h 21"/>
              <a:gd name="T64" fmla="*/ 35 w 41"/>
              <a:gd name="T65" fmla="*/ 9 h 21"/>
              <a:gd name="T66" fmla="*/ 36 w 41"/>
              <a:gd name="T67" fmla="*/ 9 h 21"/>
              <a:gd name="T68" fmla="*/ 38 w 41"/>
              <a:gd name="T69" fmla="*/ 8 h 21"/>
              <a:gd name="T70" fmla="*/ 39 w 41"/>
              <a:gd name="T71" fmla="*/ 7 h 21"/>
              <a:gd name="T72" fmla="*/ 41 w 41"/>
              <a:gd name="T73" fmla="*/ 7 h 21"/>
              <a:gd name="T74" fmla="*/ 40 w 41"/>
              <a:gd name="T75" fmla="*/ 6 h 21"/>
              <a:gd name="T76" fmla="*/ 38 w 41"/>
              <a:gd name="T77" fmla="*/ 4 h 21"/>
              <a:gd name="T78" fmla="*/ 38 w 41"/>
              <a:gd name="T79" fmla="*/ 5 h 21"/>
              <a:gd name="T80" fmla="*/ 38 w 41"/>
              <a:gd name="T81" fmla="*/ 5 h 21"/>
              <a:gd name="T82" fmla="*/ 37 w 41"/>
              <a:gd name="T83" fmla="*/ 4 h 21"/>
              <a:gd name="T84" fmla="*/ 36 w 41"/>
              <a:gd name="T85" fmla="*/ 5 h 21"/>
              <a:gd name="T86" fmla="*/ 35 w 41"/>
              <a:gd name="T87" fmla="*/ 4 h 21"/>
              <a:gd name="T88" fmla="*/ 36 w 41"/>
              <a:gd name="T89" fmla="*/ 3 h 21"/>
              <a:gd name="T90" fmla="*/ 34 w 41"/>
              <a:gd name="T91" fmla="*/ 1 h 21"/>
              <a:gd name="T92" fmla="*/ 29 w 41"/>
              <a:gd name="T93" fmla="*/ 0 h 21"/>
              <a:gd name="T94" fmla="*/ 26 w 41"/>
              <a:gd name="T95" fmla="*/ 1 h 21"/>
              <a:gd name="T96" fmla="*/ 23 w 41"/>
              <a:gd name="T97" fmla="*/ 0 h 21"/>
              <a:gd name="T98" fmla="*/ 23 w 41"/>
              <a:gd name="T99" fmla="*/ 0 h 21"/>
              <a:gd name="T100" fmla="*/ 22 w 41"/>
              <a:gd name="T101" fmla="*/ 1 h 21"/>
              <a:gd name="T102" fmla="*/ 19 w 41"/>
              <a:gd name="T103" fmla="*/ 1 h 21"/>
              <a:gd name="T104" fmla="*/ 15 w 41"/>
              <a:gd name="T105" fmla="*/ 1 h 21"/>
              <a:gd name="T106" fmla="*/ 12 w 41"/>
              <a:gd name="T107" fmla="*/ 2 h 21"/>
              <a:gd name="T108" fmla="*/ 12 w 41"/>
              <a:gd name="T109" fmla="*/ 1 h 21"/>
              <a:gd name="T110" fmla="*/ 8 w 41"/>
              <a:gd name="T111" fmla="*/ 2 h 21"/>
              <a:gd name="T112" fmla="*/ 7 w 41"/>
              <a:gd name="T113" fmla="*/ 2 h 21"/>
              <a:gd name="T114" fmla="*/ 1 w 41"/>
              <a:gd name="T115" fmla="*/ 6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1" h="21">
                <a:moveTo>
                  <a:pt x="1" y="6"/>
                </a:move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9"/>
                </a:cubicBezTo>
                <a:cubicBezTo>
                  <a:pt x="1" y="9"/>
                  <a:pt x="1" y="10"/>
                  <a:pt x="1" y="10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1"/>
                  <a:pt x="1" y="11"/>
                  <a:pt x="1" y="11"/>
                </a:cubicBezTo>
                <a:cubicBezTo>
                  <a:pt x="1" y="11"/>
                  <a:pt x="2" y="11"/>
                  <a:pt x="2" y="11"/>
                </a:cubicBezTo>
                <a:cubicBezTo>
                  <a:pt x="3" y="13"/>
                  <a:pt x="3" y="13"/>
                  <a:pt x="3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6" y="14"/>
                  <a:pt x="6" y="14"/>
                </a:cubicBezTo>
                <a:cubicBezTo>
                  <a:pt x="6" y="14"/>
                  <a:pt x="6" y="15"/>
                  <a:pt x="6" y="15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10" y="14"/>
                  <a:pt x="10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7"/>
                  <a:pt x="11" y="17"/>
                </a:cubicBezTo>
                <a:cubicBezTo>
                  <a:pt x="11" y="17"/>
                  <a:pt x="10" y="17"/>
                  <a:pt x="10" y="17"/>
                </a:cubicBezTo>
                <a:cubicBezTo>
                  <a:pt x="10" y="17"/>
                  <a:pt x="11" y="17"/>
                  <a:pt x="11" y="17"/>
                </a:cubicBezTo>
                <a:cubicBezTo>
                  <a:pt x="10" y="18"/>
                  <a:pt x="10" y="18"/>
                  <a:pt x="10" y="18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18"/>
                  <a:pt x="12" y="18"/>
                  <a:pt x="12" y="18"/>
                </a:cubicBezTo>
                <a:cubicBezTo>
                  <a:pt x="12" y="18"/>
                  <a:pt x="13" y="19"/>
                  <a:pt x="13" y="19"/>
                </a:cubicBezTo>
                <a:cubicBezTo>
                  <a:pt x="13" y="19"/>
                  <a:pt x="13" y="19"/>
                  <a:pt x="13" y="20"/>
                </a:cubicBezTo>
                <a:cubicBezTo>
                  <a:pt x="13" y="20"/>
                  <a:pt x="13" y="20"/>
                  <a:pt x="14" y="20"/>
                </a:cubicBezTo>
                <a:cubicBezTo>
                  <a:pt x="14" y="20"/>
                  <a:pt x="14" y="20"/>
                  <a:pt x="14" y="21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0"/>
                  <a:pt x="16" y="19"/>
                  <a:pt x="16" y="19"/>
                </a:cubicBezTo>
                <a:cubicBezTo>
                  <a:pt x="17" y="19"/>
                  <a:pt x="18" y="19"/>
                  <a:pt x="18" y="19"/>
                </a:cubicBezTo>
                <a:cubicBezTo>
                  <a:pt x="18" y="19"/>
                  <a:pt x="18" y="18"/>
                  <a:pt x="18" y="17"/>
                </a:cubicBezTo>
                <a:cubicBezTo>
                  <a:pt x="18" y="17"/>
                  <a:pt x="17" y="16"/>
                  <a:pt x="17" y="16"/>
                </a:cubicBezTo>
                <a:cubicBezTo>
                  <a:pt x="18" y="15"/>
                  <a:pt x="18" y="15"/>
                  <a:pt x="18" y="15"/>
                </a:cubicBezTo>
                <a:cubicBezTo>
                  <a:pt x="20" y="15"/>
                  <a:pt x="20" y="15"/>
                  <a:pt x="20" y="15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4"/>
                  <a:pt x="22" y="14"/>
                  <a:pt x="22" y="14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4"/>
                  <a:pt x="24" y="14"/>
                </a:cubicBezTo>
                <a:cubicBezTo>
                  <a:pt x="25" y="14"/>
                  <a:pt x="26" y="13"/>
                  <a:pt x="26" y="13"/>
                </a:cubicBezTo>
                <a:cubicBezTo>
                  <a:pt x="27" y="12"/>
                  <a:pt x="27" y="12"/>
                  <a:pt x="27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0"/>
                  <a:pt x="28" y="10"/>
                  <a:pt x="28" y="10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9"/>
                  <a:pt x="29" y="9"/>
                  <a:pt x="29" y="9"/>
                </a:cubicBezTo>
                <a:cubicBezTo>
                  <a:pt x="30" y="8"/>
                  <a:pt x="30" y="8"/>
                  <a:pt x="30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31" y="9"/>
                  <a:pt x="31" y="9"/>
                  <a:pt x="31" y="9"/>
                </a:cubicBezTo>
                <a:cubicBezTo>
                  <a:pt x="32" y="9"/>
                  <a:pt x="32" y="9"/>
                  <a:pt x="32" y="9"/>
                </a:cubicBezTo>
                <a:cubicBezTo>
                  <a:pt x="33" y="10"/>
                  <a:pt x="33" y="10"/>
                  <a:pt x="33" y="10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5" y="9"/>
                  <a:pt x="35" y="9"/>
                  <a:pt x="35" y="9"/>
                </a:cubicBezTo>
                <a:cubicBezTo>
                  <a:pt x="35" y="8"/>
                  <a:pt x="35" y="8"/>
                  <a:pt x="35" y="8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9"/>
                  <a:pt x="37" y="8"/>
                  <a:pt x="37" y="8"/>
                </a:cubicBezTo>
                <a:cubicBezTo>
                  <a:pt x="37" y="8"/>
                  <a:pt x="38" y="8"/>
                  <a:pt x="38" y="8"/>
                </a:cubicBezTo>
                <a:cubicBezTo>
                  <a:pt x="39" y="8"/>
                  <a:pt x="39" y="8"/>
                  <a:pt x="39" y="8"/>
                </a:cubicBezTo>
                <a:cubicBezTo>
                  <a:pt x="39" y="7"/>
                  <a:pt x="39" y="7"/>
                  <a:pt x="39" y="7"/>
                </a:cubicBezTo>
                <a:cubicBezTo>
                  <a:pt x="41" y="7"/>
                  <a:pt x="41" y="7"/>
                  <a:pt x="41" y="7"/>
                </a:cubicBezTo>
                <a:cubicBezTo>
                  <a:pt x="41" y="7"/>
                  <a:pt x="41" y="7"/>
                  <a:pt x="41" y="7"/>
                </a:cubicBezTo>
                <a:cubicBezTo>
                  <a:pt x="41" y="7"/>
                  <a:pt x="41" y="6"/>
                  <a:pt x="41" y="6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4"/>
                </a:cubicBezTo>
                <a:cubicBezTo>
                  <a:pt x="38" y="4"/>
                  <a:pt x="38" y="4"/>
                  <a:pt x="38" y="4"/>
                </a:cubicBezTo>
                <a:cubicBezTo>
                  <a:pt x="38" y="4"/>
                  <a:pt x="38" y="4"/>
                  <a:pt x="38" y="4"/>
                </a:cubicBezTo>
                <a:cubicBezTo>
                  <a:pt x="38" y="4"/>
                  <a:pt x="38" y="4"/>
                  <a:pt x="38" y="5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8" y="6"/>
                  <a:pt x="38" y="5"/>
                </a:cubicBezTo>
                <a:cubicBezTo>
                  <a:pt x="38" y="5"/>
                  <a:pt x="37" y="5"/>
                  <a:pt x="37" y="5"/>
                </a:cubicBezTo>
                <a:cubicBezTo>
                  <a:pt x="37" y="5"/>
                  <a:pt x="37" y="5"/>
                  <a:pt x="37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4"/>
                  <a:pt x="36" y="4"/>
                  <a:pt x="36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6" y="4"/>
                  <a:pt x="36" y="3"/>
                </a:cubicBezTo>
                <a:cubicBezTo>
                  <a:pt x="36" y="3"/>
                  <a:pt x="36" y="3"/>
                  <a:pt x="36" y="3"/>
                </a:cubicBezTo>
                <a:cubicBezTo>
                  <a:pt x="35" y="2"/>
                  <a:pt x="35" y="1"/>
                  <a:pt x="34" y="1"/>
                </a:cubicBezTo>
                <a:cubicBezTo>
                  <a:pt x="33" y="1"/>
                  <a:pt x="32" y="1"/>
                  <a:pt x="31" y="1"/>
                </a:cubicBezTo>
                <a:cubicBezTo>
                  <a:pt x="30" y="0"/>
                  <a:pt x="30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8" y="1"/>
                  <a:pt x="27" y="1"/>
                  <a:pt x="26" y="1"/>
                </a:cubicBezTo>
                <a:cubicBezTo>
                  <a:pt x="26" y="1"/>
                  <a:pt x="25" y="1"/>
                  <a:pt x="25" y="1"/>
                </a:cubicBezTo>
                <a:cubicBezTo>
                  <a:pt x="24" y="0"/>
                  <a:pt x="24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1"/>
                  <a:pt x="23" y="1"/>
                </a:cubicBezTo>
                <a:cubicBezTo>
                  <a:pt x="22" y="1"/>
                  <a:pt x="22" y="1"/>
                  <a:pt x="22" y="1"/>
                </a:cubicBezTo>
                <a:cubicBezTo>
                  <a:pt x="21" y="1"/>
                  <a:pt x="21" y="2"/>
                  <a:pt x="20" y="2"/>
                </a:cubicBezTo>
                <a:cubicBezTo>
                  <a:pt x="20" y="2"/>
                  <a:pt x="19" y="1"/>
                  <a:pt x="19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7" y="2"/>
                  <a:pt x="16" y="2"/>
                  <a:pt x="15" y="1"/>
                </a:cubicBezTo>
                <a:cubicBezTo>
                  <a:pt x="14" y="1"/>
                  <a:pt x="13" y="1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1"/>
                  <a:pt x="12" y="1"/>
                </a:cubicBezTo>
                <a:cubicBezTo>
                  <a:pt x="10" y="1"/>
                  <a:pt x="9" y="1"/>
                  <a:pt x="9" y="2"/>
                </a:cubicBezTo>
                <a:cubicBezTo>
                  <a:pt x="9" y="2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7" y="2"/>
                </a:cubicBezTo>
                <a:cubicBezTo>
                  <a:pt x="5" y="4"/>
                  <a:pt x="5" y="4"/>
                  <a:pt x="5" y="4"/>
                </a:cubicBezTo>
                <a:lnTo>
                  <a:pt x="1" y="6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6" name="Freeform 769">
            <a:extLst>
              <a:ext uri="{FF2B5EF4-FFF2-40B4-BE49-F238E27FC236}">
                <a16:creationId xmlns:a16="http://schemas.microsoft.com/office/drawing/2014/main" id="{103F5073-69AE-F574-1D6C-6B271E18BFC8}"/>
              </a:ext>
            </a:extLst>
          </p:cNvPr>
          <p:cNvSpPr>
            <a:spLocks noEditPoints="1"/>
          </p:cNvSpPr>
          <p:nvPr/>
        </p:nvSpPr>
        <p:spPr bwMode="auto">
          <a:xfrm>
            <a:off x="2019699" y="3902401"/>
            <a:ext cx="40732" cy="28752"/>
          </a:xfrm>
          <a:custGeom>
            <a:avLst/>
            <a:gdLst>
              <a:gd name="T0" fmla="*/ 10 w 19"/>
              <a:gd name="T1" fmla="*/ 9 h 15"/>
              <a:gd name="T2" fmla="*/ 9 w 19"/>
              <a:gd name="T3" fmla="*/ 9 h 15"/>
              <a:gd name="T4" fmla="*/ 12 w 19"/>
              <a:gd name="T5" fmla="*/ 1 h 15"/>
              <a:gd name="T6" fmla="*/ 19 w 19"/>
              <a:gd name="T7" fmla="*/ 14 h 15"/>
              <a:gd name="T8" fmla="*/ 18 w 19"/>
              <a:gd name="T9" fmla="*/ 14 h 15"/>
              <a:gd name="T10" fmla="*/ 18 w 19"/>
              <a:gd name="T11" fmla="*/ 14 h 15"/>
              <a:gd name="T12" fmla="*/ 18 w 19"/>
              <a:gd name="T13" fmla="*/ 12 h 15"/>
              <a:gd name="T14" fmla="*/ 18 w 19"/>
              <a:gd name="T15" fmla="*/ 12 h 15"/>
              <a:gd name="T16" fmla="*/ 17 w 19"/>
              <a:gd name="T17" fmla="*/ 11 h 15"/>
              <a:gd name="T18" fmla="*/ 18 w 19"/>
              <a:gd name="T19" fmla="*/ 11 h 15"/>
              <a:gd name="T20" fmla="*/ 18 w 19"/>
              <a:gd name="T21" fmla="*/ 10 h 15"/>
              <a:gd name="T22" fmla="*/ 19 w 19"/>
              <a:gd name="T23" fmla="*/ 10 h 15"/>
              <a:gd name="T24" fmla="*/ 19 w 19"/>
              <a:gd name="T25" fmla="*/ 9 h 15"/>
              <a:gd name="T26" fmla="*/ 18 w 19"/>
              <a:gd name="T27" fmla="*/ 8 h 15"/>
              <a:gd name="T28" fmla="*/ 18 w 19"/>
              <a:gd name="T29" fmla="*/ 8 h 15"/>
              <a:gd name="T30" fmla="*/ 18 w 19"/>
              <a:gd name="T31" fmla="*/ 8 h 15"/>
              <a:gd name="T32" fmla="*/ 18 w 19"/>
              <a:gd name="T33" fmla="*/ 8 h 15"/>
              <a:gd name="T34" fmla="*/ 18 w 19"/>
              <a:gd name="T35" fmla="*/ 8 h 15"/>
              <a:gd name="T36" fmla="*/ 18 w 19"/>
              <a:gd name="T37" fmla="*/ 8 h 15"/>
              <a:gd name="T38" fmla="*/ 19 w 19"/>
              <a:gd name="T39" fmla="*/ 8 h 15"/>
              <a:gd name="T40" fmla="*/ 19 w 19"/>
              <a:gd name="T41" fmla="*/ 7 h 15"/>
              <a:gd name="T42" fmla="*/ 19 w 19"/>
              <a:gd name="T43" fmla="*/ 7 h 15"/>
              <a:gd name="T44" fmla="*/ 19 w 19"/>
              <a:gd name="T45" fmla="*/ 7 h 15"/>
              <a:gd name="T46" fmla="*/ 19 w 19"/>
              <a:gd name="T47" fmla="*/ 7 h 15"/>
              <a:gd name="T48" fmla="*/ 19 w 19"/>
              <a:gd name="T49" fmla="*/ 6 h 15"/>
              <a:gd name="T50" fmla="*/ 19 w 19"/>
              <a:gd name="T51" fmla="*/ 6 h 15"/>
              <a:gd name="T52" fmla="*/ 18 w 19"/>
              <a:gd name="T53" fmla="*/ 6 h 15"/>
              <a:gd name="T54" fmla="*/ 19 w 19"/>
              <a:gd name="T55" fmla="*/ 5 h 15"/>
              <a:gd name="T56" fmla="*/ 19 w 19"/>
              <a:gd name="T57" fmla="*/ 5 h 15"/>
              <a:gd name="T58" fmla="*/ 19 w 19"/>
              <a:gd name="T59" fmla="*/ 4 h 15"/>
              <a:gd name="T60" fmla="*/ 19 w 19"/>
              <a:gd name="T61" fmla="*/ 4 h 15"/>
              <a:gd name="T62" fmla="*/ 19 w 19"/>
              <a:gd name="T63" fmla="*/ 3 h 15"/>
              <a:gd name="T64" fmla="*/ 18 w 19"/>
              <a:gd name="T65" fmla="*/ 3 h 15"/>
              <a:gd name="T66" fmla="*/ 15 w 19"/>
              <a:gd name="T67" fmla="*/ 3 h 15"/>
              <a:gd name="T68" fmla="*/ 13 w 19"/>
              <a:gd name="T69" fmla="*/ 2 h 15"/>
              <a:gd name="T70" fmla="*/ 10 w 19"/>
              <a:gd name="T71" fmla="*/ 1 h 15"/>
              <a:gd name="T72" fmla="*/ 8 w 19"/>
              <a:gd name="T73" fmla="*/ 2 h 15"/>
              <a:gd name="T74" fmla="*/ 9 w 19"/>
              <a:gd name="T75" fmla="*/ 3 h 15"/>
              <a:gd name="T76" fmla="*/ 11 w 19"/>
              <a:gd name="T77" fmla="*/ 4 h 15"/>
              <a:gd name="T78" fmla="*/ 12 w 19"/>
              <a:gd name="T79" fmla="*/ 6 h 15"/>
              <a:gd name="T80" fmla="*/ 12 w 19"/>
              <a:gd name="T81" fmla="*/ 7 h 15"/>
              <a:gd name="T82" fmla="*/ 12 w 19"/>
              <a:gd name="T83" fmla="*/ 8 h 15"/>
              <a:gd name="T84" fmla="*/ 13 w 19"/>
              <a:gd name="T85" fmla="*/ 9 h 15"/>
              <a:gd name="T86" fmla="*/ 15 w 19"/>
              <a:gd name="T87" fmla="*/ 11 h 15"/>
              <a:gd name="T88" fmla="*/ 12 w 19"/>
              <a:gd name="T89" fmla="*/ 12 h 15"/>
              <a:gd name="T90" fmla="*/ 10 w 19"/>
              <a:gd name="T91" fmla="*/ 12 h 15"/>
              <a:gd name="T92" fmla="*/ 7 w 19"/>
              <a:gd name="T93" fmla="*/ 11 h 15"/>
              <a:gd name="T94" fmla="*/ 6 w 19"/>
              <a:gd name="T95" fmla="*/ 11 h 15"/>
              <a:gd name="T96" fmla="*/ 4 w 19"/>
              <a:gd name="T97" fmla="*/ 11 h 15"/>
              <a:gd name="T98" fmla="*/ 4 w 19"/>
              <a:gd name="T99" fmla="*/ 11 h 15"/>
              <a:gd name="T100" fmla="*/ 1 w 19"/>
              <a:gd name="T101" fmla="*/ 11 h 15"/>
              <a:gd name="T102" fmla="*/ 1 w 19"/>
              <a:gd name="T103" fmla="*/ 13 h 15"/>
              <a:gd name="T104" fmla="*/ 5 w 19"/>
              <a:gd name="T105" fmla="*/ 15 h 15"/>
              <a:gd name="T106" fmla="*/ 8 w 19"/>
              <a:gd name="T107" fmla="*/ 13 h 15"/>
              <a:gd name="T108" fmla="*/ 13 w 19"/>
              <a:gd name="T109" fmla="*/ 14 h 15"/>
              <a:gd name="T110" fmla="*/ 15 w 19"/>
              <a:gd name="T111" fmla="*/ 14 h 15"/>
              <a:gd name="T112" fmla="*/ 17 w 19"/>
              <a:gd name="T113" fmla="*/ 14 h 15"/>
              <a:gd name="T114" fmla="*/ 19 w 19"/>
              <a:gd name="T115" fmla="*/ 14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9" h="15">
                <a:moveTo>
                  <a:pt x="9" y="9"/>
                </a:moveTo>
                <a:cubicBezTo>
                  <a:pt x="8" y="9"/>
                  <a:pt x="8" y="9"/>
                  <a:pt x="8" y="9"/>
                </a:cubicBezTo>
                <a:cubicBezTo>
                  <a:pt x="8" y="8"/>
                  <a:pt x="8" y="8"/>
                  <a:pt x="9" y="8"/>
                </a:cubicBezTo>
                <a:cubicBezTo>
                  <a:pt x="9" y="9"/>
                  <a:pt x="10" y="9"/>
                  <a:pt x="10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10"/>
                  <a:pt x="12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0" y="10"/>
                  <a:pt x="10" y="9"/>
                  <a:pt x="9" y="9"/>
                </a:cubicBezTo>
                <a:close/>
                <a:moveTo>
                  <a:pt x="11" y="0"/>
                </a:moveTo>
                <a:cubicBezTo>
                  <a:pt x="11" y="0"/>
                  <a:pt x="11" y="0"/>
                  <a:pt x="11" y="0"/>
                </a:cubicBezTo>
                <a:cubicBezTo>
                  <a:pt x="11" y="1"/>
                  <a:pt x="11" y="1"/>
                  <a:pt x="11" y="1"/>
                </a:cubicBezTo>
                <a:cubicBezTo>
                  <a:pt x="11" y="1"/>
                  <a:pt x="12" y="1"/>
                  <a:pt x="12" y="1"/>
                </a:cubicBezTo>
                <a:cubicBezTo>
                  <a:pt x="12" y="0"/>
                  <a:pt x="11" y="0"/>
                  <a:pt x="11" y="0"/>
                </a:cubicBezTo>
                <a:close/>
                <a:moveTo>
                  <a:pt x="19" y="14"/>
                </a:move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1"/>
                  <a:pt x="18" y="11"/>
                  <a:pt x="18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8" y="9"/>
                  <a:pt x="18" y="9"/>
                </a:cubicBezTo>
                <a:cubicBezTo>
                  <a:pt x="18" y="9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5" y="3"/>
                  <a:pt x="15" y="3"/>
                  <a:pt x="15" y="3"/>
                </a:cubicBezTo>
                <a:cubicBezTo>
                  <a:pt x="15" y="2"/>
                  <a:pt x="15" y="3"/>
                  <a:pt x="15" y="3"/>
                </a:cubicBezTo>
                <a:cubicBezTo>
                  <a:pt x="15" y="2"/>
                  <a:pt x="14" y="2"/>
                  <a:pt x="14" y="2"/>
                </a:cubicBezTo>
                <a:cubicBezTo>
                  <a:pt x="14" y="2"/>
                  <a:pt x="14" y="2"/>
                  <a:pt x="13" y="2"/>
                </a:cubicBezTo>
                <a:cubicBezTo>
                  <a:pt x="13" y="2"/>
                  <a:pt x="13" y="2"/>
                  <a:pt x="13" y="2"/>
                </a:cubicBezTo>
                <a:cubicBezTo>
                  <a:pt x="13" y="2"/>
                  <a:pt x="13" y="2"/>
                  <a:pt x="13" y="2"/>
                </a:cubicBezTo>
                <a:cubicBezTo>
                  <a:pt x="13" y="1"/>
                  <a:pt x="12" y="1"/>
                  <a:pt x="12" y="1"/>
                </a:cubicBezTo>
                <a:cubicBezTo>
                  <a:pt x="12" y="1"/>
                  <a:pt x="12" y="1"/>
                  <a:pt x="11" y="1"/>
                </a:cubicBezTo>
                <a:cubicBezTo>
                  <a:pt x="11" y="1"/>
                  <a:pt x="10" y="1"/>
                  <a:pt x="10" y="1"/>
                </a:cubicBezTo>
                <a:cubicBezTo>
                  <a:pt x="10" y="1"/>
                  <a:pt x="9" y="1"/>
                  <a:pt x="9" y="1"/>
                </a:cubicBezTo>
                <a:cubicBezTo>
                  <a:pt x="9" y="1"/>
                  <a:pt x="9" y="1"/>
                  <a:pt x="9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7" y="2"/>
                  <a:pt x="7" y="3"/>
                  <a:pt x="7" y="3"/>
                </a:cubicBezTo>
                <a:cubicBezTo>
                  <a:pt x="7" y="3"/>
                  <a:pt x="8" y="4"/>
                  <a:pt x="8" y="4"/>
                </a:cubicBezTo>
                <a:cubicBezTo>
                  <a:pt x="8" y="4"/>
                  <a:pt x="9" y="4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2" y="6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6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8"/>
                  <a:pt x="11" y="8"/>
                  <a:pt x="11" y="8"/>
                </a:cubicBezTo>
                <a:cubicBezTo>
                  <a:pt x="11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4" y="10"/>
                  <a:pt x="14" y="10"/>
                </a:cubicBezTo>
                <a:cubicBezTo>
                  <a:pt x="14" y="10"/>
                  <a:pt x="15" y="10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3" y="11"/>
                  <a:pt x="13" y="11"/>
                </a:cubicBezTo>
                <a:cubicBezTo>
                  <a:pt x="13" y="11"/>
                  <a:pt x="13" y="11"/>
                  <a:pt x="13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1"/>
                  <a:pt x="9" y="12"/>
                  <a:pt x="9" y="12"/>
                </a:cubicBezTo>
                <a:cubicBezTo>
                  <a:pt x="9" y="12"/>
                  <a:pt x="8" y="12"/>
                  <a:pt x="8" y="12"/>
                </a:cubicBezTo>
                <a:cubicBezTo>
                  <a:pt x="8" y="12"/>
                  <a:pt x="8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6" y="12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5" y="11"/>
                  <a:pt x="5" y="11"/>
                </a:cubicBezTo>
                <a:cubicBezTo>
                  <a:pt x="5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2" y="10"/>
                  <a:pt x="2" y="10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1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2" y="13"/>
                  <a:pt x="2" y="13"/>
                  <a:pt x="3" y="13"/>
                </a:cubicBezTo>
                <a:cubicBezTo>
                  <a:pt x="3" y="14"/>
                  <a:pt x="4" y="14"/>
                  <a:pt x="4" y="15"/>
                </a:cubicBezTo>
                <a:cubicBezTo>
                  <a:pt x="4" y="15"/>
                  <a:pt x="5" y="15"/>
                  <a:pt x="5" y="15"/>
                </a:cubicBezTo>
                <a:cubicBezTo>
                  <a:pt x="5" y="15"/>
                  <a:pt x="5" y="15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6" y="14"/>
                  <a:pt x="6" y="14"/>
                  <a:pt x="7" y="13"/>
                </a:cubicBezTo>
                <a:cubicBezTo>
                  <a:pt x="7" y="13"/>
                  <a:pt x="7" y="13"/>
                  <a:pt x="8" y="13"/>
                </a:cubicBezTo>
                <a:cubicBezTo>
                  <a:pt x="8" y="14"/>
                  <a:pt x="9" y="14"/>
                  <a:pt x="9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1" y="14"/>
                  <a:pt x="11" y="14"/>
                  <a:pt x="12" y="14"/>
                </a:cubicBezTo>
                <a:cubicBezTo>
                  <a:pt x="12" y="14"/>
                  <a:pt x="13" y="14"/>
                  <a:pt x="13" y="14"/>
                </a:cubicBezTo>
                <a:cubicBezTo>
                  <a:pt x="13" y="14"/>
                  <a:pt x="13" y="14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4"/>
                  <a:pt x="14" y="14"/>
                  <a:pt x="15" y="14"/>
                </a:cubicBezTo>
                <a:cubicBezTo>
                  <a:pt x="15" y="14"/>
                  <a:pt x="15" y="14"/>
                  <a:pt x="16" y="14"/>
                </a:cubicBezTo>
                <a:cubicBezTo>
                  <a:pt x="16" y="14"/>
                  <a:pt x="16" y="14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4"/>
                  <a:pt x="17" y="13"/>
                  <a:pt x="17" y="14"/>
                </a:cubicBezTo>
                <a:cubicBezTo>
                  <a:pt x="17" y="14"/>
                  <a:pt x="18" y="14"/>
                  <a:pt x="18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5"/>
                  <a:pt x="18" y="15"/>
                  <a:pt x="18" y="15"/>
                </a:cubicBezTo>
                <a:lnTo>
                  <a:pt x="19" y="14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7" name="Freeform 770">
            <a:extLst>
              <a:ext uri="{FF2B5EF4-FFF2-40B4-BE49-F238E27FC236}">
                <a16:creationId xmlns:a16="http://schemas.microsoft.com/office/drawing/2014/main" id="{30F5886D-4333-C6B8-3708-3A77A91E353C}"/>
              </a:ext>
            </a:extLst>
          </p:cNvPr>
          <p:cNvSpPr>
            <a:spLocks/>
          </p:cNvSpPr>
          <p:nvPr/>
        </p:nvSpPr>
        <p:spPr bwMode="auto">
          <a:xfrm>
            <a:off x="1765532" y="3923247"/>
            <a:ext cx="60283" cy="64692"/>
          </a:xfrm>
          <a:custGeom>
            <a:avLst/>
            <a:gdLst>
              <a:gd name="T0" fmla="*/ 22 w 28"/>
              <a:gd name="T1" fmla="*/ 5 h 34"/>
              <a:gd name="T2" fmla="*/ 20 w 28"/>
              <a:gd name="T3" fmla="*/ 4 h 34"/>
              <a:gd name="T4" fmla="*/ 8 w 28"/>
              <a:gd name="T5" fmla="*/ 5 h 34"/>
              <a:gd name="T6" fmla="*/ 5 w 28"/>
              <a:gd name="T7" fmla="*/ 9 h 34"/>
              <a:gd name="T8" fmla="*/ 6 w 28"/>
              <a:gd name="T9" fmla="*/ 10 h 34"/>
              <a:gd name="T10" fmla="*/ 8 w 28"/>
              <a:gd name="T11" fmla="*/ 12 h 34"/>
              <a:gd name="T12" fmla="*/ 10 w 28"/>
              <a:gd name="T13" fmla="*/ 14 h 34"/>
              <a:gd name="T14" fmla="*/ 12 w 28"/>
              <a:gd name="T15" fmla="*/ 15 h 34"/>
              <a:gd name="T16" fmla="*/ 12 w 28"/>
              <a:gd name="T17" fmla="*/ 16 h 34"/>
              <a:gd name="T18" fmla="*/ 3 w 28"/>
              <a:gd name="T19" fmla="*/ 17 h 34"/>
              <a:gd name="T20" fmla="*/ 0 w 28"/>
              <a:gd name="T21" fmla="*/ 23 h 34"/>
              <a:gd name="T22" fmla="*/ 0 w 28"/>
              <a:gd name="T23" fmla="*/ 25 h 34"/>
              <a:gd name="T24" fmla="*/ 0 w 28"/>
              <a:gd name="T25" fmla="*/ 28 h 34"/>
              <a:gd name="T26" fmla="*/ 3 w 28"/>
              <a:gd name="T27" fmla="*/ 30 h 34"/>
              <a:gd name="T28" fmla="*/ 8 w 28"/>
              <a:gd name="T29" fmla="*/ 33 h 34"/>
              <a:gd name="T30" fmla="*/ 11 w 28"/>
              <a:gd name="T31" fmla="*/ 33 h 34"/>
              <a:gd name="T32" fmla="*/ 13 w 28"/>
              <a:gd name="T33" fmla="*/ 33 h 34"/>
              <a:gd name="T34" fmla="*/ 14 w 28"/>
              <a:gd name="T35" fmla="*/ 33 h 34"/>
              <a:gd name="T36" fmla="*/ 16 w 28"/>
              <a:gd name="T37" fmla="*/ 32 h 34"/>
              <a:gd name="T38" fmla="*/ 18 w 28"/>
              <a:gd name="T39" fmla="*/ 30 h 34"/>
              <a:gd name="T40" fmla="*/ 18 w 28"/>
              <a:gd name="T41" fmla="*/ 29 h 34"/>
              <a:gd name="T42" fmla="*/ 20 w 28"/>
              <a:gd name="T43" fmla="*/ 28 h 34"/>
              <a:gd name="T44" fmla="*/ 20 w 28"/>
              <a:gd name="T45" fmla="*/ 26 h 34"/>
              <a:gd name="T46" fmla="*/ 20 w 28"/>
              <a:gd name="T47" fmla="*/ 25 h 34"/>
              <a:gd name="T48" fmla="*/ 24 w 28"/>
              <a:gd name="T49" fmla="*/ 22 h 34"/>
              <a:gd name="T50" fmla="*/ 26 w 28"/>
              <a:gd name="T51" fmla="*/ 19 h 34"/>
              <a:gd name="T52" fmla="*/ 24 w 28"/>
              <a:gd name="T53" fmla="*/ 19 h 34"/>
              <a:gd name="T54" fmla="*/ 23 w 28"/>
              <a:gd name="T55" fmla="*/ 19 h 34"/>
              <a:gd name="T56" fmla="*/ 22 w 28"/>
              <a:gd name="T57" fmla="*/ 18 h 34"/>
              <a:gd name="T58" fmla="*/ 23 w 28"/>
              <a:gd name="T59" fmla="*/ 17 h 34"/>
              <a:gd name="T60" fmla="*/ 23 w 28"/>
              <a:gd name="T61" fmla="*/ 17 h 34"/>
              <a:gd name="T62" fmla="*/ 24 w 28"/>
              <a:gd name="T63" fmla="*/ 16 h 34"/>
              <a:gd name="T64" fmla="*/ 26 w 28"/>
              <a:gd name="T65" fmla="*/ 13 h 34"/>
              <a:gd name="T66" fmla="*/ 27 w 28"/>
              <a:gd name="T67" fmla="*/ 11 h 34"/>
              <a:gd name="T68" fmla="*/ 26 w 28"/>
              <a:gd name="T69" fmla="*/ 10 h 34"/>
              <a:gd name="T70" fmla="*/ 26 w 28"/>
              <a:gd name="T71" fmla="*/ 8 h 34"/>
              <a:gd name="T72" fmla="*/ 26 w 28"/>
              <a:gd name="T73" fmla="*/ 8 h 34"/>
              <a:gd name="T74" fmla="*/ 26 w 28"/>
              <a:gd name="T75" fmla="*/ 8 h 34"/>
              <a:gd name="T76" fmla="*/ 27 w 28"/>
              <a:gd name="T77" fmla="*/ 7 h 34"/>
              <a:gd name="T78" fmla="*/ 26 w 28"/>
              <a:gd name="T79" fmla="*/ 7 h 34"/>
              <a:gd name="T80" fmla="*/ 26 w 28"/>
              <a:gd name="T81" fmla="*/ 6 h 34"/>
              <a:gd name="T82" fmla="*/ 27 w 28"/>
              <a:gd name="T83" fmla="*/ 4 h 34"/>
              <a:gd name="T84" fmla="*/ 27 w 28"/>
              <a:gd name="T85" fmla="*/ 2 h 34"/>
              <a:gd name="T86" fmla="*/ 26 w 28"/>
              <a:gd name="T87" fmla="*/ 2 h 34"/>
              <a:gd name="T88" fmla="*/ 26 w 28"/>
              <a:gd name="T89" fmla="*/ 1 h 34"/>
              <a:gd name="T90" fmla="*/ 25 w 28"/>
              <a:gd name="T9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" h="34">
                <a:moveTo>
                  <a:pt x="25" y="2"/>
                </a:moveTo>
                <a:cubicBezTo>
                  <a:pt x="22" y="5"/>
                  <a:pt x="22" y="5"/>
                  <a:pt x="22" y="5"/>
                </a:cubicBezTo>
                <a:cubicBezTo>
                  <a:pt x="22" y="5"/>
                  <a:pt x="21" y="4"/>
                  <a:pt x="21" y="4"/>
                </a:cubicBezTo>
                <a:cubicBezTo>
                  <a:pt x="21" y="4"/>
                  <a:pt x="20" y="4"/>
                  <a:pt x="20" y="4"/>
                </a:cubicBezTo>
                <a:cubicBezTo>
                  <a:pt x="20" y="5"/>
                  <a:pt x="20" y="5"/>
                  <a:pt x="20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9"/>
                  <a:pt x="8" y="9"/>
                  <a:pt x="8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10"/>
                  <a:pt x="5" y="10"/>
                  <a:pt x="5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7" y="11"/>
                  <a:pt x="7" y="11"/>
                </a:cubicBezTo>
                <a:cubicBezTo>
                  <a:pt x="8" y="11"/>
                  <a:pt x="8" y="12"/>
                  <a:pt x="8" y="12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4"/>
                  <a:pt x="10" y="14"/>
                  <a:pt x="10" y="14"/>
                </a:cubicBezTo>
                <a:cubicBezTo>
                  <a:pt x="11" y="15"/>
                  <a:pt x="11" y="15"/>
                  <a:pt x="11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6"/>
                  <a:pt x="12" y="16"/>
                  <a:pt x="12" y="16"/>
                </a:cubicBezTo>
                <a:cubicBezTo>
                  <a:pt x="12" y="17"/>
                  <a:pt x="12" y="17"/>
                  <a:pt x="12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0" y="23"/>
                  <a:pt x="0" y="23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1" y="29"/>
                  <a:pt x="1" y="29"/>
                </a:cubicBezTo>
                <a:cubicBezTo>
                  <a:pt x="1" y="29"/>
                  <a:pt x="2" y="30"/>
                  <a:pt x="3" y="30"/>
                </a:cubicBezTo>
                <a:cubicBezTo>
                  <a:pt x="3" y="31"/>
                  <a:pt x="5" y="32"/>
                  <a:pt x="5" y="32"/>
                </a:cubicBezTo>
                <a:cubicBezTo>
                  <a:pt x="6" y="32"/>
                  <a:pt x="7" y="33"/>
                  <a:pt x="8" y="33"/>
                </a:cubicBezTo>
                <a:cubicBezTo>
                  <a:pt x="9" y="33"/>
                  <a:pt x="9" y="33"/>
                  <a:pt x="10" y="33"/>
                </a:cubicBezTo>
                <a:cubicBezTo>
                  <a:pt x="10" y="33"/>
                  <a:pt x="10" y="32"/>
                  <a:pt x="11" y="33"/>
                </a:cubicBezTo>
                <a:cubicBezTo>
                  <a:pt x="11" y="33"/>
                  <a:pt x="12" y="33"/>
                  <a:pt x="12" y="33"/>
                </a:cubicBezTo>
                <a:cubicBezTo>
                  <a:pt x="12" y="33"/>
                  <a:pt x="13" y="33"/>
                  <a:pt x="13" y="33"/>
                </a:cubicBezTo>
                <a:cubicBezTo>
                  <a:pt x="13" y="33"/>
                  <a:pt x="13" y="33"/>
                  <a:pt x="14" y="34"/>
                </a:cubicBezTo>
                <a:cubicBezTo>
                  <a:pt x="14" y="33"/>
                  <a:pt x="14" y="33"/>
                  <a:pt x="14" y="33"/>
                </a:cubicBezTo>
                <a:cubicBezTo>
                  <a:pt x="14" y="33"/>
                  <a:pt x="15" y="32"/>
                  <a:pt x="15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7" y="31"/>
                  <a:pt x="17" y="31"/>
                  <a:pt x="17" y="31"/>
                </a:cubicBezTo>
                <a:cubicBezTo>
                  <a:pt x="18" y="30"/>
                  <a:pt x="18" y="30"/>
                  <a:pt x="18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8" y="29"/>
                  <a:pt x="18" y="29"/>
                  <a:pt x="18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7"/>
                  <a:pt x="20" y="27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4"/>
                  <a:pt x="20" y="24"/>
                  <a:pt x="20" y="24"/>
                </a:cubicBezTo>
                <a:cubicBezTo>
                  <a:pt x="24" y="22"/>
                  <a:pt x="24" y="22"/>
                  <a:pt x="24" y="22"/>
                </a:cubicBezTo>
                <a:cubicBezTo>
                  <a:pt x="26" y="20"/>
                  <a:pt x="26" y="20"/>
                  <a:pt x="26" y="20"/>
                </a:cubicBezTo>
                <a:cubicBezTo>
                  <a:pt x="26" y="20"/>
                  <a:pt x="26" y="19"/>
                  <a:pt x="26" y="19"/>
                </a:cubicBezTo>
                <a:cubicBezTo>
                  <a:pt x="25" y="19"/>
                  <a:pt x="25" y="19"/>
                  <a:pt x="25" y="19"/>
                </a:cubicBezTo>
                <a:cubicBezTo>
                  <a:pt x="25" y="19"/>
                  <a:pt x="25" y="19"/>
                  <a:pt x="24" y="19"/>
                </a:cubicBezTo>
                <a:cubicBezTo>
                  <a:pt x="24" y="19"/>
                  <a:pt x="24" y="20"/>
                  <a:pt x="24" y="20"/>
                </a:cubicBezTo>
                <a:cubicBezTo>
                  <a:pt x="24" y="19"/>
                  <a:pt x="24" y="19"/>
                  <a:pt x="23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2" y="19"/>
                  <a:pt x="22" y="19"/>
                  <a:pt x="22" y="18"/>
                </a:cubicBezTo>
                <a:cubicBezTo>
                  <a:pt x="22" y="18"/>
                  <a:pt x="22" y="18"/>
                  <a:pt x="22" y="18"/>
                </a:cubicBezTo>
                <a:cubicBezTo>
                  <a:pt x="22" y="18"/>
                  <a:pt x="23" y="17"/>
                  <a:pt x="23" y="17"/>
                </a:cubicBezTo>
                <a:cubicBezTo>
                  <a:pt x="23" y="17"/>
                  <a:pt x="23" y="17"/>
                  <a:pt x="23" y="17"/>
                </a:cubicBezTo>
                <a:cubicBezTo>
                  <a:pt x="23" y="17"/>
                  <a:pt x="23" y="17"/>
                  <a:pt x="23" y="17"/>
                </a:cubicBezTo>
                <a:cubicBezTo>
                  <a:pt x="23" y="16"/>
                  <a:pt x="24" y="16"/>
                  <a:pt x="24" y="16"/>
                </a:cubicBezTo>
                <a:cubicBezTo>
                  <a:pt x="24" y="16"/>
                  <a:pt x="24" y="16"/>
                  <a:pt x="24" y="16"/>
                </a:cubicBezTo>
                <a:cubicBezTo>
                  <a:pt x="25" y="16"/>
                  <a:pt x="25" y="16"/>
                  <a:pt x="25" y="15"/>
                </a:cubicBezTo>
                <a:cubicBezTo>
                  <a:pt x="26" y="15"/>
                  <a:pt x="26" y="14"/>
                  <a:pt x="26" y="13"/>
                </a:cubicBezTo>
                <a:cubicBezTo>
                  <a:pt x="27" y="12"/>
                  <a:pt x="27" y="12"/>
                  <a:pt x="27" y="11"/>
                </a:cubicBezTo>
                <a:cubicBezTo>
                  <a:pt x="27" y="11"/>
                  <a:pt x="27" y="11"/>
                  <a:pt x="27" y="11"/>
                </a:cubicBezTo>
                <a:cubicBezTo>
                  <a:pt x="27" y="11"/>
                  <a:pt x="26" y="10"/>
                  <a:pt x="26" y="10"/>
                </a:cubicBez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9"/>
                  <a:pt x="26" y="8"/>
                  <a:pt x="26" y="8"/>
                </a:cubicBezTo>
                <a:cubicBezTo>
                  <a:pt x="25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9"/>
                </a:cubicBezTo>
                <a:cubicBezTo>
                  <a:pt x="27" y="8"/>
                  <a:pt x="27" y="8"/>
                  <a:pt x="27" y="7"/>
                </a:cubicBezTo>
                <a:cubicBezTo>
                  <a:pt x="27" y="7"/>
                  <a:pt x="27" y="7"/>
                  <a:pt x="27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6"/>
                  <a:pt x="26" y="6"/>
                  <a:pt x="26" y="6"/>
                </a:cubicBezTo>
                <a:cubicBezTo>
                  <a:pt x="27" y="6"/>
                  <a:pt x="27" y="5"/>
                  <a:pt x="27" y="5"/>
                </a:cubicBezTo>
                <a:cubicBezTo>
                  <a:pt x="27" y="5"/>
                  <a:pt x="27" y="4"/>
                  <a:pt x="27" y="4"/>
                </a:cubicBezTo>
                <a:cubicBezTo>
                  <a:pt x="28" y="3"/>
                  <a:pt x="28" y="3"/>
                  <a:pt x="28" y="2"/>
                </a:cubicBezTo>
                <a:cubicBezTo>
                  <a:pt x="28" y="2"/>
                  <a:pt x="28" y="2"/>
                  <a:pt x="27" y="2"/>
                </a:cubicBezTo>
                <a:cubicBezTo>
                  <a:pt x="27" y="2"/>
                  <a:pt x="27" y="2"/>
                  <a:pt x="27" y="2"/>
                </a:cubicBezTo>
                <a:cubicBezTo>
                  <a:pt x="27" y="2"/>
                  <a:pt x="26" y="2"/>
                  <a:pt x="26" y="2"/>
                </a:cubicBezTo>
                <a:cubicBezTo>
                  <a:pt x="26" y="2"/>
                  <a:pt x="26" y="2"/>
                  <a:pt x="26" y="1"/>
                </a:cubicBezTo>
                <a:cubicBezTo>
                  <a:pt x="26" y="1"/>
                  <a:pt x="26" y="1"/>
                  <a:pt x="26" y="1"/>
                </a:cubicBezTo>
                <a:cubicBezTo>
                  <a:pt x="26" y="1"/>
                  <a:pt x="26" y="1"/>
                  <a:pt x="26" y="0"/>
                </a:cubicBezTo>
                <a:cubicBezTo>
                  <a:pt x="25" y="0"/>
                  <a:pt x="25" y="0"/>
                  <a:pt x="25" y="0"/>
                </a:cubicBezTo>
                <a:lnTo>
                  <a:pt x="25" y="2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8" name="Freeform 771">
            <a:extLst>
              <a:ext uri="{FF2B5EF4-FFF2-40B4-BE49-F238E27FC236}">
                <a16:creationId xmlns:a16="http://schemas.microsoft.com/office/drawing/2014/main" id="{95A6F126-C357-2D82-6648-B5C034EA89C8}"/>
              </a:ext>
            </a:extLst>
          </p:cNvPr>
          <p:cNvSpPr>
            <a:spLocks/>
          </p:cNvSpPr>
          <p:nvPr/>
        </p:nvSpPr>
        <p:spPr bwMode="auto">
          <a:xfrm>
            <a:off x="1795674" y="3977875"/>
            <a:ext cx="34215" cy="17251"/>
          </a:xfrm>
          <a:custGeom>
            <a:avLst/>
            <a:gdLst>
              <a:gd name="T0" fmla="*/ 16 w 16"/>
              <a:gd name="T1" fmla="*/ 6 h 9"/>
              <a:gd name="T2" fmla="*/ 15 w 16"/>
              <a:gd name="T3" fmla="*/ 6 h 9"/>
              <a:gd name="T4" fmla="*/ 16 w 16"/>
              <a:gd name="T5" fmla="*/ 6 h 9"/>
              <a:gd name="T6" fmla="*/ 16 w 16"/>
              <a:gd name="T7" fmla="*/ 5 h 9"/>
              <a:gd name="T8" fmla="*/ 16 w 16"/>
              <a:gd name="T9" fmla="*/ 5 h 9"/>
              <a:gd name="T10" fmla="*/ 16 w 16"/>
              <a:gd name="T11" fmla="*/ 4 h 9"/>
              <a:gd name="T12" fmla="*/ 16 w 16"/>
              <a:gd name="T13" fmla="*/ 4 h 9"/>
              <a:gd name="T14" fmla="*/ 16 w 16"/>
              <a:gd name="T15" fmla="*/ 3 h 9"/>
              <a:gd name="T16" fmla="*/ 15 w 16"/>
              <a:gd name="T17" fmla="*/ 3 h 9"/>
              <a:gd name="T18" fmla="*/ 14 w 16"/>
              <a:gd name="T19" fmla="*/ 3 h 9"/>
              <a:gd name="T20" fmla="*/ 14 w 16"/>
              <a:gd name="T21" fmla="*/ 3 h 9"/>
              <a:gd name="T22" fmla="*/ 13 w 16"/>
              <a:gd name="T23" fmla="*/ 3 h 9"/>
              <a:gd name="T24" fmla="*/ 12 w 16"/>
              <a:gd name="T25" fmla="*/ 3 h 9"/>
              <a:gd name="T26" fmla="*/ 12 w 16"/>
              <a:gd name="T27" fmla="*/ 3 h 9"/>
              <a:gd name="T28" fmla="*/ 11 w 16"/>
              <a:gd name="T29" fmla="*/ 4 h 9"/>
              <a:gd name="T30" fmla="*/ 11 w 16"/>
              <a:gd name="T31" fmla="*/ 3 h 9"/>
              <a:gd name="T32" fmla="*/ 10 w 16"/>
              <a:gd name="T33" fmla="*/ 3 h 9"/>
              <a:gd name="T34" fmla="*/ 9 w 16"/>
              <a:gd name="T35" fmla="*/ 2 h 9"/>
              <a:gd name="T36" fmla="*/ 8 w 16"/>
              <a:gd name="T37" fmla="*/ 2 h 9"/>
              <a:gd name="T38" fmla="*/ 7 w 16"/>
              <a:gd name="T39" fmla="*/ 0 h 9"/>
              <a:gd name="T40" fmla="*/ 6 w 16"/>
              <a:gd name="T41" fmla="*/ 0 h 9"/>
              <a:gd name="T42" fmla="*/ 5 w 16"/>
              <a:gd name="T43" fmla="*/ 0 h 9"/>
              <a:gd name="T44" fmla="*/ 4 w 16"/>
              <a:gd name="T45" fmla="*/ 0 h 9"/>
              <a:gd name="T46" fmla="*/ 3 w 16"/>
              <a:gd name="T47" fmla="*/ 1 h 9"/>
              <a:gd name="T48" fmla="*/ 4 w 16"/>
              <a:gd name="T49" fmla="*/ 1 h 9"/>
              <a:gd name="T50" fmla="*/ 3 w 16"/>
              <a:gd name="T51" fmla="*/ 2 h 9"/>
              <a:gd name="T52" fmla="*/ 2 w 16"/>
              <a:gd name="T53" fmla="*/ 3 h 9"/>
              <a:gd name="T54" fmla="*/ 1 w 16"/>
              <a:gd name="T55" fmla="*/ 3 h 9"/>
              <a:gd name="T56" fmla="*/ 0 w 16"/>
              <a:gd name="T57" fmla="*/ 4 h 9"/>
              <a:gd name="T58" fmla="*/ 0 w 16"/>
              <a:gd name="T59" fmla="*/ 5 h 9"/>
              <a:gd name="T60" fmla="*/ 1 w 16"/>
              <a:gd name="T61" fmla="*/ 5 h 9"/>
              <a:gd name="T62" fmla="*/ 2 w 16"/>
              <a:gd name="T63" fmla="*/ 6 h 9"/>
              <a:gd name="T64" fmla="*/ 2 w 16"/>
              <a:gd name="T65" fmla="*/ 6 h 9"/>
              <a:gd name="T66" fmla="*/ 3 w 16"/>
              <a:gd name="T67" fmla="*/ 6 h 9"/>
              <a:gd name="T68" fmla="*/ 4 w 16"/>
              <a:gd name="T69" fmla="*/ 6 h 9"/>
              <a:gd name="T70" fmla="*/ 6 w 16"/>
              <a:gd name="T71" fmla="*/ 7 h 9"/>
              <a:gd name="T72" fmla="*/ 7 w 16"/>
              <a:gd name="T73" fmla="*/ 7 h 9"/>
              <a:gd name="T74" fmla="*/ 9 w 16"/>
              <a:gd name="T75" fmla="*/ 8 h 9"/>
              <a:gd name="T76" fmla="*/ 10 w 16"/>
              <a:gd name="T77" fmla="*/ 8 h 9"/>
              <a:gd name="T78" fmla="*/ 10 w 16"/>
              <a:gd name="T79" fmla="*/ 8 h 9"/>
              <a:gd name="T80" fmla="*/ 11 w 16"/>
              <a:gd name="T81" fmla="*/ 8 h 9"/>
              <a:gd name="T82" fmla="*/ 12 w 16"/>
              <a:gd name="T83" fmla="*/ 9 h 9"/>
              <a:gd name="T84" fmla="*/ 15 w 16"/>
              <a:gd name="T85" fmla="*/ 9 h 9"/>
              <a:gd name="T86" fmla="*/ 15 w 16"/>
              <a:gd name="T87" fmla="*/ 8 h 9"/>
              <a:gd name="T88" fmla="*/ 15 w 16"/>
              <a:gd name="T89" fmla="*/ 7 h 9"/>
              <a:gd name="T90" fmla="*/ 16 w 16"/>
              <a:gd name="T91" fmla="*/ 7 h 9"/>
              <a:gd name="T92" fmla="*/ 15 w 16"/>
              <a:gd name="T93" fmla="*/ 7 h 9"/>
              <a:gd name="T94" fmla="*/ 16 w 16"/>
              <a:gd name="T95" fmla="*/ 6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" h="9">
                <a:moveTo>
                  <a:pt x="16" y="6"/>
                </a:moveTo>
                <a:cubicBezTo>
                  <a:pt x="16" y="6"/>
                  <a:pt x="15" y="6"/>
                  <a:pt x="15" y="6"/>
                </a:cubicBezTo>
                <a:cubicBezTo>
                  <a:pt x="15" y="6"/>
                  <a:pt x="16" y="6"/>
                  <a:pt x="16" y="6"/>
                </a:cubicBezTo>
                <a:cubicBezTo>
                  <a:pt x="16" y="6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3"/>
                  <a:pt x="16" y="3"/>
                  <a:pt x="16" y="3"/>
                </a:cubicBezTo>
                <a:cubicBezTo>
                  <a:pt x="15" y="3"/>
                  <a:pt x="15" y="3"/>
                  <a:pt x="15" y="3"/>
                </a:cubicBezTo>
                <a:cubicBezTo>
                  <a:pt x="15" y="3"/>
                  <a:pt x="14" y="3"/>
                  <a:pt x="14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3"/>
                  <a:pt x="11" y="3"/>
                </a:cubicBezTo>
                <a:cubicBezTo>
                  <a:pt x="11" y="3"/>
                  <a:pt x="10" y="3"/>
                  <a:pt x="10" y="3"/>
                </a:cubicBezTo>
                <a:cubicBezTo>
                  <a:pt x="9" y="2"/>
                  <a:pt x="9" y="2"/>
                  <a:pt x="9" y="2"/>
                </a:cubicBezTo>
                <a:cubicBezTo>
                  <a:pt x="8" y="2"/>
                  <a:pt x="8" y="2"/>
                  <a:pt x="8" y="2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6" y="0"/>
                  <a:pt x="6" y="0"/>
                </a:cubicBezTo>
                <a:cubicBezTo>
                  <a:pt x="6" y="0"/>
                  <a:pt x="5" y="0"/>
                  <a:pt x="5" y="0"/>
                </a:cubicBezTo>
                <a:cubicBezTo>
                  <a:pt x="4" y="0"/>
                  <a:pt x="4" y="0"/>
                  <a:pt x="4" y="0"/>
                </a:cubicBezTo>
                <a:cubicBezTo>
                  <a:pt x="3" y="1"/>
                  <a:pt x="3" y="1"/>
                  <a:pt x="3" y="1"/>
                </a:cubicBezTo>
                <a:cubicBezTo>
                  <a:pt x="4" y="1"/>
                  <a:pt x="4" y="1"/>
                  <a:pt x="4" y="1"/>
                </a:cubicBezTo>
                <a:cubicBezTo>
                  <a:pt x="3" y="2"/>
                  <a:pt x="3" y="2"/>
                  <a:pt x="3" y="2"/>
                </a:cubicBezTo>
                <a:cubicBezTo>
                  <a:pt x="2" y="3"/>
                  <a:pt x="2" y="3"/>
                  <a:pt x="2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0" y="4"/>
                  <a:pt x="0" y="4"/>
                </a:cubicBezTo>
                <a:cubicBezTo>
                  <a:pt x="0" y="4"/>
                  <a:pt x="0" y="4"/>
                  <a:pt x="0" y="5"/>
                </a:cubicBezTo>
                <a:cubicBezTo>
                  <a:pt x="0" y="5"/>
                  <a:pt x="0" y="5"/>
                  <a:pt x="1" y="5"/>
                </a:cubicBezTo>
                <a:cubicBezTo>
                  <a:pt x="1" y="5"/>
                  <a:pt x="1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3" y="6"/>
                  <a:pt x="3" y="6"/>
                </a:cubicBezTo>
                <a:cubicBezTo>
                  <a:pt x="3" y="6"/>
                  <a:pt x="4" y="6"/>
                  <a:pt x="4" y="6"/>
                </a:cubicBezTo>
                <a:cubicBezTo>
                  <a:pt x="5" y="6"/>
                  <a:pt x="6" y="7"/>
                  <a:pt x="6" y="7"/>
                </a:cubicBezTo>
                <a:cubicBezTo>
                  <a:pt x="7" y="7"/>
                  <a:pt x="7" y="7"/>
                  <a:pt x="7" y="7"/>
                </a:cubicBezTo>
                <a:cubicBezTo>
                  <a:pt x="8" y="8"/>
                  <a:pt x="8" y="8"/>
                  <a:pt x="9" y="8"/>
                </a:cubicBezTo>
                <a:cubicBezTo>
                  <a:pt x="9" y="8"/>
                  <a:pt x="9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1" y="8"/>
                  <a:pt x="11" y="8"/>
                </a:cubicBezTo>
                <a:cubicBezTo>
                  <a:pt x="11" y="8"/>
                  <a:pt x="11" y="8"/>
                  <a:pt x="12" y="9"/>
                </a:cubicBezTo>
                <a:cubicBezTo>
                  <a:pt x="12" y="9"/>
                  <a:pt x="14" y="9"/>
                  <a:pt x="15" y="9"/>
                </a:cubicBezTo>
                <a:cubicBezTo>
                  <a:pt x="15" y="9"/>
                  <a:pt x="15" y="8"/>
                  <a:pt x="15" y="8"/>
                </a:cubicBezTo>
                <a:cubicBezTo>
                  <a:pt x="15" y="8"/>
                  <a:pt x="15" y="8"/>
                  <a:pt x="15" y="7"/>
                </a:cubicBezTo>
                <a:cubicBezTo>
                  <a:pt x="15" y="7"/>
                  <a:pt x="15" y="7"/>
                  <a:pt x="16" y="7"/>
                </a:cubicBezTo>
                <a:cubicBezTo>
                  <a:pt x="15" y="7"/>
                  <a:pt x="15" y="7"/>
                  <a:pt x="15" y="7"/>
                </a:cubicBezTo>
                <a:lnTo>
                  <a:pt x="16" y="6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9" name="Freeform 772">
            <a:extLst>
              <a:ext uri="{FF2B5EF4-FFF2-40B4-BE49-F238E27FC236}">
                <a16:creationId xmlns:a16="http://schemas.microsoft.com/office/drawing/2014/main" id="{782DE1B6-8BC4-7C24-64A9-5CB8AEA09045}"/>
              </a:ext>
            </a:extLst>
          </p:cNvPr>
          <p:cNvSpPr>
            <a:spLocks noEditPoints="1"/>
          </p:cNvSpPr>
          <p:nvPr/>
        </p:nvSpPr>
        <p:spPr bwMode="auto">
          <a:xfrm>
            <a:off x="2056358" y="3904558"/>
            <a:ext cx="57839" cy="32346"/>
          </a:xfrm>
          <a:custGeom>
            <a:avLst/>
            <a:gdLst>
              <a:gd name="T0" fmla="*/ 26 w 27"/>
              <a:gd name="T1" fmla="*/ 10 h 17"/>
              <a:gd name="T2" fmla="*/ 26 w 27"/>
              <a:gd name="T3" fmla="*/ 10 h 17"/>
              <a:gd name="T4" fmla="*/ 23 w 27"/>
              <a:gd name="T5" fmla="*/ 11 h 17"/>
              <a:gd name="T6" fmla="*/ 22 w 27"/>
              <a:gd name="T7" fmla="*/ 12 h 17"/>
              <a:gd name="T8" fmla="*/ 18 w 27"/>
              <a:gd name="T9" fmla="*/ 11 h 17"/>
              <a:gd name="T10" fmla="*/ 15 w 27"/>
              <a:gd name="T11" fmla="*/ 11 h 17"/>
              <a:gd name="T12" fmla="*/ 12 w 27"/>
              <a:gd name="T13" fmla="*/ 12 h 17"/>
              <a:gd name="T14" fmla="*/ 9 w 27"/>
              <a:gd name="T15" fmla="*/ 12 h 17"/>
              <a:gd name="T16" fmla="*/ 7 w 27"/>
              <a:gd name="T17" fmla="*/ 12 h 17"/>
              <a:gd name="T18" fmla="*/ 6 w 27"/>
              <a:gd name="T19" fmla="*/ 14 h 17"/>
              <a:gd name="T20" fmla="*/ 3 w 27"/>
              <a:gd name="T21" fmla="*/ 16 h 17"/>
              <a:gd name="T22" fmla="*/ 2 w 27"/>
              <a:gd name="T23" fmla="*/ 15 h 17"/>
              <a:gd name="T24" fmla="*/ 1 w 27"/>
              <a:gd name="T25" fmla="*/ 14 h 17"/>
              <a:gd name="T26" fmla="*/ 2 w 27"/>
              <a:gd name="T27" fmla="*/ 13 h 17"/>
              <a:gd name="T28" fmla="*/ 1 w 27"/>
              <a:gd name="T29" fmla="*/ 13 h 17"/>
              <a:gd name="T30" fmla="*/ 1 w 27"/>
              <a:gd name="T31" fmla="*/ 13 h 17"/>
              <a:gd name="T32" fmla="*/ 1 w 27"/>
              <a:gd name="T33" fmla="*/ 11 h 17"/>
              <a:gd name="T34" fmla="*/ 1 w 27"/>
              <a:gd name="T35" fmla="*/ 11 h 17"/>
              <a:gd name="T36" fmla="*/ 0 w 27"/>
              <a:gd name="T37" fmla="*/ 10 h 17"/>
              <a:gd name="T38" fmla="*/ 1 w 27"/>
              <a:gd name="T39" fmla="*/ 10 h 17"/>
              <a:gd name="T40" fmla="*/ 1 w 27"/>
              <a:gd name="T41" fmla="*/ 9 h 17"/>
              <a:gd name="T42" fmla="*/ 2 w 27"/>
              <a:gd name="T43" fmla="*/ 9 h 17"/>
              <a:gd name="T44" fmla="*/ 2 w 27"/>
              <a:gd name="T45" fmla="*/ 8 h 17"/>
              <a:gd name="T46" fmla="*/ 1 w 27"/>
              <a:gd name="T47" fmla="*/ 7 h 17"/>
              <a:gd name="T48" fmla="*/ 1 w 27"/>
              <a:gd name="T49" fmla="*/ 7 h 17"/>
              <a:gd name="T50" fmla="*/ 1 w 27"/>
              <a:gd name="T51" fmla="*/ 7 h 17"/>
              <a:gd name="T52" fmla="*/ 1 w 27"/>
              <a:gd name="T53" fmla="*/ 7 h 17"/>
              <a:gd name="T54" fmla="*/ 1 w 27"/>
              <a:gd name="T55" fmla="*/ 7 h 17"/>
              <a:gd name="T56" fmla="*/ 1 w 27"/>
              <a:gd name="T57" fmla="*/ 7 h 17"/>
              <a:gd name="T58" fmla="*/ 2 w 27"/>
              <a:gd name="T59" fmla="*/ 7 h 17"/>
              <a:gd name="T60" fmla="*/ 2 w 27"/>
              <a:gd name="T61" fmla="*/ 6 h 17"/>
              <a:gd name="T62" fmla="*/ 2 w 27"/>
              <a:gd name="T63" fmla="*/ 6 h 17"/>
              <a:gd name="T64" fmla="*/ 2 w 27"/>
              <a:gd name="T65" fmla="*/ 6 h 17"/>
              <a:gd name="T66" fmla="*/ 2 w 27"/>
              <a:gd name="T67" fmla="*/ 6 h 17"/>
              <a:gd name="T68" fmla="*/ 2 w 27"/>
              <a:gd name="T69" fmla="*/ 5 h 17"/>
              <a:gd name="T70" fmla="*/ 2 w 27"/>
              <a:gd name="T71" fmla="*/ 5 h 17"/>
              <a:gd name="T72" fmla="*/ 1 w 27"/>
              <a:gd name="T73" fmla="*/ 5 h 17"/>
              <a:gd name="T74" fmla="*/ 2 w 27"/>
              <a:gd name="T75" fmla="*/ 4 h 17"/>
              <a:gd name="T76" fmla="*/ 2 w 27"/>
              <a:gd name="T77" fmla="*/ 4 h 17"/>
              <a:gd name="T78" fmla="*/ 2 w 27"/>
              <a:gd name="T79" fmla="*/ 3 h 17"/>
              <a:gd name="T80" fmla="*/ 2 w 27"/>
              <a:gd name="T81" fmla="*/ 3 h 17"/>
              <a:gd name="T82" fmla="*/ 2 w 27"/>
              <a:gd name="T83" fmla="*/ 2 h 17"/>
              <a:gd name="T84" fmla="*/ 2 w 27"/>
              <a:gd name="T85" fmla="*/ 2 h 17"/>
              <a:gd name="T86" fmla="*/ 4 w 27"/>
              <a:gd name="T87" fmla="*/ 1 h 17"/>
              <a:gd name="T88" fmla="*/ 7 w 27"/>
              <a:gd name="T89" fmla="*/ 0 h 17"/>
              <a:gd name="T90" fmla="*/ 10 w 27"/>
              <a:gd name="T91" fmla="*/ 1 h 17"/>
              <a:gd name="T92" fmla="*/ 13 w 27"/>
              <a:gd name="T93" fmla="*/ 2 h 17"/>
              <a:gd name="T94" fmla="*/ 15 w 27"/>
              <a:gd name="T95" fmla="*/ 5 h 17"/>
              <a:gd name="T96" fmla="*/ 18 w 27"/>
              <a:gd name="T97" fmla="*/ 5 h 17"/>
              <a:gd name="T98" fmla="*/ 16 w 27"/>
              <a:gd name="T99" fmla="*/ 5 h 17"/>
              <a:gd name="T100" fmla="*/ 18 w 27"/>
              <a:gd name="T101" fmla="*/ 7 h 17"/>
              <a:gd name="T102" fmla="*/ 22 w 27"/>
              <a:gd name="T103" fmla="*/ 7 h 17"/>
              <a:gd name="T104" fmla="*/ 25 w 27"/>
              <a:gd name="T105" fmla="*/ 10 h 17"/>
              <a:gd name="T106" fmla="*/ 10 w 27"/>
              <a:gd name="T107" fmla="*/ 11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7" h="17">
                <a:moveTo>
                  <a:pt x="23" y="13"/>
                </a:moveTo>
                <a:cubicBezTo>
                  <a:pt x="22" y="13"/>
                  <a:pt x="22" y="13"/>
                  <a:pt x="22" y="13"/>
                </a:cubicBezTo>
                <a:cubicBezTo>
                  <a:pt x="22" y="13"/>
                  <a:pt x="22" y="13"/>
                  <a:pt x="23" y="13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10"/>
                  <a:pt x="26" y="10"/>
                  <a:pt x="26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10"/>
                  <a:pt x="26" y="10"/>
                  <a:pt x="26" y="10"/>
                </a:cubicBezTo>
                <a:close/>
                <a:moveTo>
                  <a:pt x="24" y="11"/>
                </a:moveTo>
                <a:cubicBezTo>
                  <a:pt x="24" y="11"/>
                  <a:pt x="24" y="11"/>
                  <a:pt x="24" y="11"/>
                </a:cubicBezTo>
                <a:cubicBezTo>
                  <a:pt x="24" y="12"/>
                  <a:pt x="24" y="12"/>
                  <a:pt x="23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3" y="13"/>
                  <a:pt x="22" y="13"/>
                </a:cubicBezTo>
                <a:cubicBezTo>
                  <a:pt x="22" y="13"/>
                  <a:pt x="22" y="13"/>
                  <a:pt x="22" y="12"/>
                </a:cubicBezTo>
                <a:cubicBezTo>
                  <a:pt x="22" y="12"/>
                  <a:pt x="22" y="12"/>
                  <a:pt x="21" y="12"/>
                </a:cubicBezTo>
                <a:cubicBezTo>
                  <a:pt x="21" y="11"/>
                  <a:pt x="21" y="11"/>
                  <a:pt x="20" y="11"/>
                </a:cubicBezTo>
                <a:cubicBezTo>
                  <a:pt x="20" y="12"/>
                  <a:pt x="19" y="11"/>
                  <a:pt x="19" y="11"/>
                </a:cubicBezTo>
                <a:cubicBezTo>
                  <a:pt x="19" y="11"/>
                  <a:pt x="19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1"/>
                  <a:pt x="16" y="11"/>
                </a:cubicBezTo>
                <a:cubicBezTo>
                  <a:pt x="16" y="11"/>
                  <a:pt x="16" y="11"/>
                  <a:pt x="15" y="11"/>
                </a:cubicBezTo>
                <a:cubicBezTo>
                  <a:pt x="15" y="11"/>
                  <a:pt x="15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3" y="11"/>
                  <a:pt x="13" y="12"/>
                  <a:pt x="13" y="12"/>
                </a:cubicBezTo>
                <a:cubicBezTo>
                  <a:pt x="13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3"/>
                  <a:pt x="11" y="13"/>
                  <a:pt x="11" y="13"/>
                </a:cubicBezTo>
                <a:cubicBezTo>
                  <a:pt x="11" y="13"/>
                  <a:pt x="10" y="13"/>
                  <a:pt x="10" y="13"/>
                </a:cubicBezTo>
                <a:cubicBezTo>
                  <a:pt x="10" y="13"/>
                  <a:pt x="9" y="12"/>
                  <a:pt x="9" y="12"/>
                </a:cubicBezTo>
                <a:cubicBezTo>
                  <a:pt x="9" y="12"/>
                  <a:pt x="9" y="12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8" y="12"/>
                  <a:pt x="8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7" y="12"/>
                  <a:pt x="6" y="12"/>
                </a:cubicBezTo>
                <a:cubicBezTo>
                  <a:pt x="6" y="12"/>
                  <a:pt x="6" y="12"/>
                  <a:pt x="6" y="13"/>
                </a:cubicBezTo>
                <a:cubicBezTo>
                  <a:pt x="6" y="13"/>
                  <a:pt x="6" y="14"/>
                  <a:pt x="6" y="14"/>
                </a:cubicBezTo>
                <a:cubicBezTo>
                  <a:pt x="5" y="14"/>
                  <a:pt x="5" y="15"/>
                  <a:pt x="5" y="15"/>
                </a:cubicBezTo>
                <a:cubicBezTo>
                  <a:pt x="5" y="16"/>
                  <a:pt x="5" y="16"/>
                  <a:pt x="4" y="16"/>
                </a:cubicBezTo>
                <a:cubicBezTo>
                  <a:pt x="4" y="17"/>
                  <a:pt x="4" y="17"/>
                  <a:pt x="3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6"/>
                  <a:pt x="3" y="16"/>
                  <a:pt x="2" y="16"/>
                </a:cubicBezTo>
                <a:cubicBezTo>
                  <a:pt x="2" y="16"/>
                  <a:pt x="2" y="16"/>
                  <a:pt x="2" y="16"/>
                </a:cubicBezTo>
                <a:cubicBezTo>
                  <a:pt x="2" y="16"/>
                  <a:pt x="2" y="15"/>
                  <a:pt x="2" y="15"/>
                </a:cubicBezTo>
                <a:cubicBezTo>
                  <a:pt x="2" y="15"/>
                  <a:pt x="2" y="15"/>
                  <a:pt x="2" y="15"/>
                </a:cubicBezTo>
                <a:cubicBezTo>
                  <a:pt x="2" y="15"/>
                  <a:pt x="2" y="15"/>
                  <a:pt x="2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4"/>
                  <a:pt x="1" y="14"/>
                  <a:pt x="1" y="14"/>
                </a:cubicBezTo>
                <a:cubicBezTo>
                  <a:pt x="1" y="14"/>
                  <a:pt x="1" y="14"/>
                  <a:pt x="1" y="14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2" y="12"/>
                  <a:pt x="2" y="12"/>
                  <a:pt x="2" y="12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0" y="9"/>
                  <a:pt x="0" y="9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0" y="9"/>
                  <a:pt x="0" y="9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1" y="8"/>
                  <a:pt x="1" y="8"/>
                </a:cubicBezTo>
                <a:cubicBezTo>
                  <a:pt x="1" y="8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2" y="2"/>
                  <a:pt x="2" y="2"/>
                  <a:pt x="2" y="2"/>
                </a:cubicBezTo>
                <a:cubicBezTo>
                  <a:pt x="1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3" y="0"/>
                  <a:pt x="3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5" y="1"/>
                  <a:pt x="5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7" y="0"/>
                  <a:pt x="7" y="0"/>
                </a:cubicBezTo>
                <a:cubicBezTo>
                  <a:pt x="7" y="1"/>
                  <a:pt x="7" y="1"/>
                  <a:pt x="8" y="1"/>
                </a:cubicBezTo>
                <a:cubicBezTo>
                  <a:pt x="8" y="1"/>
                  <a:pt x="8" y="1"/>
                  <a:pt x="8" y="1"/>
                </a:cubicBezTo>
                <a:cubicBezTo>
                  <a:pt x="9" y="1"/>
                  <a:pt x="9" y="1"/>
                  <a:pt x="9" y="2"/>
                </a:cubicBezTo>
                <a:cubicBezTo>
                  <a:pt x="9" y="2"/>
                  <a:pt x="10" y="2"/>
                  <a:pt x="10" y="1"/>
                </a:cubicBezTo>
                <a:cubicBezTo>
                  <a:pt x="10" y="1"/>
                  <a:pt x="11" y="1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2" y="2"/>
                  <a:pt x="12" y="2"/>
                  <a:pt x="12" y="3"/>
                </a:cubicBezTo>
                <a:cubicBezTo>
                  <a:pt x="12" y="3"/>
                  <a:pt x="13" y="3"/>
                  <a:pt x="13" y="2"/>
                </a:cubicBezTo>
                <a:cubicBezTo>
                  <a:pt x="13" y="2"/>
                  <a:pt x="13" y="2"/>
                  <a:pt x="14" y="2"/>
                </a:cubicBezTo>
                <a:cubicBezTo>
                  <a:pt x="14" y="2"/>
                  <a:pt x="14" y="3"/>
                  <a:pt x="14" y="3"/>
                </a:cubicBezTo>
                <a:cubicBezTo>
                  <a:pt x="14" y="3"/>
                  <a:pt x="14" y="3"/>
                  <a:pt x="14" y="4"/>
                </a:cubicBezTo>
                <a:cubicBezTo>
                  <a:pt x="14" y="4"/>
                  <a:pt x="14" y="5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6" y="5"/>
                  <a:pt x="16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8" y="5"/>
                  <a:pt x="18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6"/>
                </a:cubicBezTo>
                <a:cubicBezTo>
                  <a:pt x="19" y="6"/>
                  <a:pt x="18" y="6"/>
                  <a:pt x="18" y="6"/>
                </a:cubicBezTo>
                <a:cubicBezTo>
                  <a:pt x="18" y="6"/>
                  <a:pt x="17" y="6"/>
                  <a:pt x="16" y="5"/>
                </a:cubicBezTo>
                <a:cubicBezTo>
                  <a:pt x="16" y="5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7" y="6"/>
                  <a:pt x="17" y="6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9" y="7"/>
                  <a:pt x="19" y="7"/>
                  <a:pt x="20" y="7"/>
                </a:cubicBezTo>
                <a:cubicBezTo>
                  <a:pt x="20" y="7"/>
                  <a:pt x="21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8"/>
                  <a:pt x="23" y="8"/>
                  <a:pt x="23" y="9"/>
                </a:cubicBezTo>
                <a:cubicBezTo>
                  <a:pt x="23" y="9"/>
                  <a:pt x="23" y="9"/>
                  <a:pt x="23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9"/>
                  <a:pt x="24" y="9"/>
                  <a:pt x="25" y="10"/>
                </a:cubicBezTo>
                <a:cubicBezTo>
                  <a:pt x="25" y="10"/>
                  <a:pt x="24" y="10"/>
                  <a:pt x="24" y="11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lose/>
                <a:moveTo>
                  <a:pt x="24" y="9"/>
                </a:moveTo>
                <a:cubicBezTo>
                  <a:pt x="24" y="9"/>
                  <a:pt x="24" y="9"/>
                  <a:pt x="24" y="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0" name="Freeform 773">
            <a:extLst>
              <a:ext uri="{FF2B5EF4-FFF2-40B4-BE49-F238E27FC236}">
                <a16:creationId xmlns:a16="http://schemas.microsoft.com/office/drawing/2014/main" id="{BAE7ECE2-89D5-23C9-EF1F-1BFA5665AAF6}"/>
              </a:ext>
            </a:extLst>
          </p:cNvPr>
          <p:cNvSpPr>
            <a:spLocks noEditPoints="1"/>
          </p:cNvSpPr>
          <p:nvPr/>
        </p:nvSpPr>
        <p:spPr bwMode="auto">
          <a:xfrm>
            <a:off x="1870621" y="3859273"/>
            <a:ext cx="155596" cy="47441"/>
          </a:xfrm>
          <a:custGeom>
            <a:avLst/>
            <a:gdLst>
              <a:gd name="T0" fmla="*/ 13 w 73"/>
              <a:gd name="T1" fmla="*/ 13 h 25"/>
              <a:gd name="T2" fmla="*/ 13 w 73"/>
              <a:gd name="T3" fmla="*/ 12 h 25"/>
              <a:gd name="T4" fmla="*/ 15 w 73"/>
              <a:gd name="T5" fmla="*/ 10 h 25"/>
              <a:gd name="T6" fmla="*/ 30 w 73"/>
              <a:gd name="T7" fmla="*/ 1 h 25"/>
              <a:gd name="T8" fmla="*/ 36 w 73"/>
              <a:gd name="T9" fmla="*/ 4 h 25"/>
              <a:gd name="T10" fmla="*/ 44 w 73"/>
              <a:gd name="T11" fmla="*/ 20 h 25"/>
              <a:gd name="T12" fmla="*/ 70 w 73"/>
              <a:gd name="T13" fmla="*/ 24 h 25"/>
              <a:gd name="T14" fmla="*/ 66 w 73"/>
              <a:gd name="T15" fmla="*/ 24 h 25"/>
              <a:gd name="T16" fmla="*/ 64 w 73"/>
              <a:gd name="T17" fmla="*/ 25 h 25"/>
              <a:gd name="T18" fmla="*/ 62 w 73"/>
              <a:gd name="T19" fmla="*/ 24 h 25"/>
              <a:gd name="T20" fmla="*/ 56 w 73"/>
              <a:gd name="T21" fmla="*/ 24 h 25"/>
              <a:gd name="T22" fmla="*/ 52 w 73"/>
              <a:gd name="T23" fmla="*/ 25 h 25"/>
              <a:gd name="T24" fmla="*/ 49 w 73"/>
              <a:gd name="T25" fmla="*/ 25 h 25"/>
              <a:gd name="T26" fmla="*/ 49 w 73"/>
              <a:gd name="T27" fmla="*/ 24 h 25"/>
              <a:gd name="T28" fmla="*/ 51 w 73"/>
              <a:gd name="T29" fmla="*/ 22 h 25"/>
              <a:gd name="T30" fmla="*/ 51 w 73"/>
              <a:gd name="T31" fmla="*/ 19 h 25"/>
              <a:gd name="T32" fmla="*/ 44 w 73"/>
              <a:gd name="T33" fmla="*/ 17 h 25"/>
              <a:gd name="T34" fmla="*/ 42 w 73"/>
              <a:gd name="T35" fmla="*/ 12 h 25"/>
              <a:gd name="T36" fmla="*/ 36 w 73"/>
              <a:gd name="T37" fmla="*/ 12 h 25"/>
              <a:gd name="T38" fmla="*/ 32 w 73"/>
              <a:gd name="T39" fmla="*/ 11 h 25"/>
              <a:gd name="T40" fmla="*/ 30 w 73"/>
              <a:gd name="T41" fmla="*/ 9 h 25"/>
              <a:gd name="T42" fmla="*/ 25 w 73"/>
              <a:gd name="T43" fmla="*/ 8 h 25"/>
              <a:gd name="T44" fmla="*/ 23 w 73"/>
              <a:gd name="T45" fmla="*/ 8 h 25"/>
              <a:gd name="T46" fmla="*/ 19 w 73"/>
              <a:gd name="T47" fmla="*/ 7 h 25"/>
              <a:gd name="T48" fmla="*/ 22 w 73"/>
              <a:gd name="T49" fmla="*/ 6 h 25"/>
              <a:gd name="T50" fmla="*/ 18 w 73"/>
              <a:gd name="T51" fmla="*/ 5 h 25"/>
              <a:gd name="T52" fmla="*/ 13 w 73"/>
              <a:gd name="T53" fmla="*/ 6 h 25"/>
              <a:gd name="T54" fmla="*/ 10 w 73"/>
              <a:gd name="T55" fmla="*/ 8 h 25"/>
              <a:gd name="T56" fmla="*/ 5 w 73"/>
              <a:gd name="T57" fmla="*/ 10 h 25"/>
              <a:gd name="T58" fmla="*/ 3 w 73"/>
              <a:gd name="T59" fmla="*/ 10 h 25"/>
              <a:gd name="T60" fmla="*/ 0 w 73"/>
              <a:gd name="T61" fmla="*/ 10 h 25"/>
              <a:gd name="T62" fmla="*/ 4 w 73"/>
              <a:gd name="T63" fmla="*/ 9 h 25"/>
              <a:gd name="T64" fmla="*/ 5 w 73"/>
              <a:gd name="T65" fmla="*/ 6 h 25"/>
              <a:gd name="T66" fmla="*/ 10 w 73"/>
              <a:gd name="T67" fmla="*/ 3 h 25"/>
              <a:gd name="T68" fmla="*/ 16 w 73"/>
              <a:gd name="T69" fmla="*/ 2 h 25"/>
              <a:gd name="T70" fmla="*/ 23 w 73"/>
              <a:gd name="T71" fmla="*/ 1 h 25"/>
              <a:gd name="T72" fmla="*/ 26 w 73"/>
              <a:gd name="T73" fmla="*/ 2 h 25"/>
              <a:gd name="T74" fmla="*/ 30 w 73"/>
              <a:gd name="T75" fmla="*/ 2 h 25"/>
              <a:gd name="T76" fmla="*/ 31 w 73"/>
              <a:gd name="T77" fmla="*/ 3 h 25"/>
              <a:gd name="T78" fmla="*/ 35 w 73"/>
              <a:gd name="T79" fmla="*/ 4 h 25"/>
              <a:gd name="T80" fmla="*/ 39 w 73"/>
              <a:gd name="T81" fmla="*/ 5 h 25"/>
              <a:gd name="T82" fmla="*/ 41 w 73"/>
              <a:gd name="T83" fmla="*/ 7 h 25"/>
              <a:gd name="T84" fmla="*/ 43 w 73"/>
              <a:gd name="T85" fmla="*/ 7 h 25"/>
              <a:gd name="T86" fmla="*/ 43 w 73"/>
              <a:gd name="T87" fmla="*/ 6 h 25"/>
              <a:gd name="T88" fmla="*/ 44 w 73"/>
              <a:gd name="T89" fmla="*/ 6 h 25"/>
              <a:gd name="T90" fmla="*/ 48 w 73"/>
              <a:gd name="T91" fmla="*/ 9 h 25"/>
              <a:gd name="T92" fmla="*/ 50 w 73"/>
              <a:gd name="T93" fmla="*/ 11 h 25"/>
              <a:gd name="T94" fmla="*/ 48 w 73"/>
              <a:gd name="T95" fmla="*/ 11 h 25"/>
              <a:gd name="T96" fmla="*/ 52 w 73"/>
              <a:gd name="T97" fmla="*/ 13 h 25"/>
              <a:gd name="T98" fmla="*/ 51 w 73"/>
              <a:gd name="T99" fmla="*/ 11 h 25"/>
              <a:gd name="T100" fmla="*/ 54 w 73"/>
              <a:gd name="T101" fmla="*/ 14 h 25"/>
              <a:gd name="T102" fmla="*/ 59 w 73"/>
              <a:gd name="T103" fmla="*/ 16 h 25"/>
              <a:gd name="T104" fmla="*/ 61 w 73"/>
              <a:gd name="T105" fmla="*/ 16 h 25"/>
              <a:gd name="T106" fmla="*/ 63 w 73"/>
              <a:gd name="T107" fmla="*/ 18 h 25"/>
              <a:gd name="T108" fmla="*/ 62 w 73"/>
              <a:gd name="T109" fmla="*/ 18 h 25"/>
              <a:gd name="T110" fmla="*/ 63 w 73"/>
              <a:gd name="T111" fmla="*/ 18 h 25"/>
              <a:gd name="T112" fmla="*/ 68 w 73"/>
              <a:gd name="T113" fmla="*/ 19 h 25"/>
              <a:gd name="T114" fmla="*/ 70 w 73"/>
              <a:gd name="T115" fmla="*/ 21 h 25"/>
              <a:gd name="T116" fmla="*/ 72 w 73"/>
              <a:gd name="T117" fmla="*/ 23 h 25"/>
              <a:gd name="T118" fmla="*/ 60 w 73"/>
              <a:gd name="T119" fmla="*/ 16 h 25"/>
              <a:gd name="T120" fmla="*/ 63 w 73"/>
              <a:gd name="T121" fmla="*/ 18 h 25"/>
              <a:gd name="T122" fmla="*/ 48 w 73"/>
              <a:gd name="T123" fmla="*/ 8 h 25"/>
              <a:gd name="T124" fmla="*/ 20 w 73"/>
              <a:gd name="T125" fmla="*/ 12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3" h="25">
                <a:moveTo>
                  <a:pt x="16" y="12"/>
                </a:moveTo>
                <a:cubicBezTo>
                  <a:pt x="16" y="12"/>
                  <a:pt x="16" y="12"/>
                  <a:pt x="16" y="13"/>
                </a:cubicBezTo>
                <a:cubicBezTo>
                  <a:pt x="16" y="13"/>
                  <a:pt x="15" y="13"/>
                  <a:pt x="15" y="13"/>
                </a:cubicBezTo>
                <a:cubicBezTo>
                  <a:pt x="15" y="13"/>
                  <a:pt x="14" y="13"/>
                  <a:pt x="14" y="13"/>
                </a:cubicBezTo>
                <a:cubicBezTo>
                  <a:pt x="14" y="14"/>
                  <a:pt x="13" y="14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2" y="13"/>
                </a:cubicBezTo>
                <a:cubicBezTo>
                  <a:pt x="12" y="13"/>
                  <a:pt x="12" y="13"/>
                  <a:pt x="12" y="12"/>
                </a:cubicBezTo>
                <a:cubicBezTo>
                  <a:pt x="12" y="13"/>
                  <a:pt x="13" y="13"/>
                  <a:pt x="13" y="13"/>
                </a:cubicBezTo>
                <a:cubicBezTo>
                  <a:pt x="13" y="13"/>
                  <a:pt x="13" y="12"/>
                  <a:pt x="13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2" y="11"/>
                  <a:pt x="13" y="10"/>
                  <a:pt x="13" y="10"/>
                </a:cubicBezTo>
                <a:cubicBezTo>
                  <a:pt x="14" y="10"/>
                  <a:pt x="14" y="10"/>
                  <a:pt x="15" y="10"/>
                </a:cubicBezTo>
                <a:cubicBezTo>
                  <a:pt x="15" y="10"/>
                  <a:pt x="15" y="10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6" y="11"/>
                  <a:pt x="16" y="12"/>
                  <a:pt x="16" y="12"/>
                </a:cubicBezTo>
                <a:cubicBezTo>
                  <a:pt x="15" y="12"/>
                  <a:pt x="16" y="12"/>
                  <a:pt x="16" y="12"/>
                </a:cubicBezTo>
                <a:close/>
                <a:moveTo>
                  <a:pt x="30" y="1"/>
                </a:moveTo>
                <a:cubicBezTo>
                  <a:pt x="29" y="1"/>
                  <a:pt x="29" y="0"/>
                  <a:pt x="28" y="1"/>
                </a:cubicBezTo>
                <a:cubicBezTo>
                  <a:pt x="29" y="1"/>
                  <a:pt x="29" y="1"/>
                  <a:pt x="30" y="1"/>
                </a:cubicBezTo>
                <a:close/>
                <a:moveTo>
                  <a:pt x="37" y="4"/>
                </a:moveTo>
                <a:cubicBezTo>
                  <a:pt x="37" y="4"/>
                  <a:pt x="37" y="4"/>
                  <a:pt x="37" y="4"/>
                </a:cubicBezTo>
                <a:cubicBezTo>
                  <a:pt x="37" y="4"/>
                  <a:pt x="37" y="4"/>
                  <a:pt x="36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4"/>
                  <a:pt x="37" y="4"/>
                  <a:pt x="37" y="4"/>
                </a:cubicBezTo>
                <a:close/>
                <a:moveTo>
                  <a:pt x="44" y="19"/>
                </a:moveTo>
                <a:cubicBezTo>
                  <a:pt x="44" y="19"/>
                  <a:pt x="44" y="20"/>
                  <a:pt x="44" y="20"/>
                </a:cubicBezTo>
                <a:cubicBezTo>
                  <a:pt x="44" y="20"/>
                  <a:pt x="44" y="20"/>
                  <a:pt x="44" y="20"/>
                </a:cubicBezTo>
                <a:cubicBezTo>
                  <a:pt x="44" y="20"/>
                  <a:pt x="44" y="20"/>
                  <a:pt x="44" y="20"/>
                </a:cubicBezTo>
                <a:cubicBezTo>
                  <a:pt x="44" y="19"/>
                  <a:pt x="44" y="19"/>
                  <a:pt x="44" y="19"/>
                </a:cubicBezTo>
                <a:close/>
                <a:moveTo>
                  <a:pt x="71" y="23"/>
                </a:moveTo>
                <a:cubicBezTo>
                  <a:pt x="71" y="23"/>
                  <a:pt x="70" y="23"/>
                  <a:pt x="70" y="23"/>
                </a:cubicBezTo>
                <a:cubicBezTo>
                  <a:pt x="70" y="23"/>
                  <a:pt x="70" y="23"/>
                  <a:pt x="70" y="24"/>
                </a:cubicBezTo>
                <a:cubicBezTo>
                  <a:pt x="70" y="24"/>
                  <a:pt x="69" y="24"/>
                  <a:pt x="69" y="24"/>
                </a:cubicBezTo>
                <a:cubicBezTo>
                  <a:pt x="68" y="24"/>
                  <a:pt x="68" y="24"/>
                  <a:pt x="68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7" y="24"/>
                  <a:pt x="66" y="25"/>
                  <a:pt x="66" y="25"/>
                </a:cubicBezTo>
                <a:cubicBezTo>
                  <a:pt x="66" y="25"/>
                  <a:pt x="66" y="24"/>
                  <a:pt x="66" y="24"/>
                </a:cubicBezTo>
                <a:cubicBezTo>
                  <a:pt x="66" y="24"/>
                  <a:pt x="66" y="24"/>
                  <a:pt x="66" y="24"/>
                </a:cubicBezTo>
                <a:cubicBezTo>
                  <a:pt x="66" y="24"/>
                  <a:pt x="66" y="24"/>
                  <a:pt x="66" y="24"/>
                </a:cubicBezTo>
                <a:cubicBezTo>
                  <a:pt x="66" y="24"/>
                  <a:pt x="66" y="24"/>
                  <a:pt x="66" y="24"/>
                </a:cubicBezTo>
                <a:cubicBezTo>
                  <a:pt x="66" y="24"/>
                  <a:pt x="65" y="25"/>
                  <a:pt x="65" y="25"/>
                </a:cubicBezTo>
                <a:cubicBezTo>
                  <a:pt x="64" y="25"/>
                  <a:pt x="64" y="25"/>
                  <a:pt x="64" y="25"/>
                </a:cubicBezTo>
                <a:cubicBezTo>
                  <a:pt x="64" y="25"/>
                  <a:pt x="64" y="25"/>
                  <a:pt x="63" y="25"/>
                </a:cubicBezTo>
                <a:cubicBezTo>
                  <a:pt x="63" y="25"/>
                  <a:pt x="63" y="25"/>
                  <a:pt x="63" y="25"/>
                </a:cubicBezTo>
                <a:cubicBezTo>
                  <a:pt x="63" y="25"/>
                  <a:pt x="63" y="25"/>
                  <a:pt x="63" y="25"/>
                </a:cubicBezTo>
                <a:cubicBezTo>
                  <a:pt x="63" y="25"/>
                  <a:pt x="62" y="25"/>
                  <a:pt x="62" y="24"/>
                </a:cubicBezTo>
                <a:cubicBezTo>
                  <a:pt x="62" y="24"/>
                  <a:pt x="62" y="24"/>
                  <a:pt x="62" y="24"/>
                </a:cubicBezTo>
                <a:cubicBezTo>
                  <a:pt x="61" y="24"/>
                  <a:pt x="61" y="24"/>
                  <a:pt x="60" y="24"/>
                </a:cubicBezTo>
                <a:cubicBezTo>
                  <a:pt x="60" y="24"/>
                  <a:pt x="60" y="24"/>
                  <a:pt x="59" y="24"/>
                </a:cubicBezTo>
                <a:cubicBezTo>
                  <a:pt x="58" y="24"/>
                  <a:pt x="58" y="24"/>
                  <a:pt x="57" y="24"/>
                </a:cubicBezTo>
                <a:cubicBezTo>
                  <a:pt x="57" y="24"/>
                  <a:pt x="57" y="24"/>
                  <a:pt x="57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55" y="24"/>
                  <a:pt x="55" y="24"/>
                  <a:pt x="55" y="24"/>
                </a:cubicBezTo>
                <a:cubicBezTo>
                  <a:pt x="55" y="24"/>
                  <a:pt x="55" y="24"/>
                  <a:pt x="54" y="24"/>
                </a:cubicBezTo>
                <a:cubicBezTo>
                  <a:pt x="54" y="24"/>
                  <a:pt x="54" y="24"/>
                  <a:pt x="54" y="24"/>
                </a:cubicBezTo>
                <a:cubicBezTo>
                  <a:pt x="54" y="25"/>
                  <a:pt x="53" y="25"/>
                  <a:pt x="52" y="25"/>
                </a:cubicBezTo>
                <a:cubicBezTo>
                  <a:pt x="52" y="25"/>
                  <a:pt x="51" y="25"/>
                  <a:pt x="51" y="25"/>
                </a:cubicBezTo>
                <a:cubicBezTo>
                  <a:pt x="51" y="25"/>
                  <a:pt x="51" y="25"/>
                  <a:pt x="51" y="25"/>
                </a:cubicBezTo>
                <a:cubicBezTo>
                  <a:pt x="51" y="25"/>
                  <a:pt x="51" y="25"/>
                  <a:pt x="50" y="25"/>
                </a:cubicBezTo>
                <a:cubicBezTo>
                  <a:pt x="50" y="25"/>
                  <a:pt x="50" y="25"/>
                  <a:pt x="49" y="25"/>
                </a:cubicBezTo>
                <a:cubicBezTo>
                  <a:pt x="49" y="25"/>
                  <a:pt x="49" y="25"/>
                  <a:pt x="49" y="25"/>
                </a:cubicBezTo>
                <a:cubicBezTo>
                  <a:pt x="49" y="25"/>
                  <a:pt x="48" y="25"/>
                  <a:pt x="48" y="25"/>
                </a:cubicBezTo>
                <a:cubicBezTo>
                  <a:pt x="48" y="25"/>
                  <a:pt x="48" y="24"/>
                  <a:pt x="49" y="24"/>
                </a:cubicBezTo>
                <a:cubicBezTo>
                  <a:pt x="49" y="24"/>
                  <a:pt x="49" y="24"/>
                  <a:pt x="49" y="24"/>
                </a:cubicBezTo>
                <a:cubicBezTo>
                  <a:pt x="49" y="24"/>
                  <a:pt x="49" y="24"/>
                  <a:pt x="49" y="24"/>
                </a:cubicBezTo>
                <a:cubicBezTo>
                  <a:pt x="49" y="24"/>
                  <a:pt x="49" y="24"/>
                  <a:pt x="49" y="24"/>
                </a:cubicBezTo>
                <a:cubicBezTo>
                  <a:pt x="50" y="23"/>
                  <a:pt x="50" y="23"/>
                  <a:pt x="50" y="23"/>
                </a:cubicBezTo>
                <a:cubicBezTo>
                  <a:pt x="50" y="23"/>
                  <a:pt x="50" y="23"/>
                  <a:pt x="51" y="22"/>
                </a:cubicBezTo>
                <a:cubicBezTo>
                  <a:pt x="51" y="22"/>
                  <a:pt x="51" y="22"/>
                  <a:pt x="51" y="22"/>
                </a:cubicBezTo>
                <a:cubicBezTo>
                  <a:pt x="51" y="22"/>
                  <a:pt x="51" y="22"/>
                  <a:pt x="51" y="22"/>
                </a:cubicBezTo>
                <a:cubicBezTo>
                  <a:pt x="51" y="22"/>
                  <a:pt x="52" y="22"/>
                  <a:pt x="51" y="22"/>
                </a:cubicBezTo>
                <a:cubicBezTo>
                  <a:pt x="52" y="22"/>
                  <a:pt x="52" y="22"/>
                  <a:pt x="53" y="21"/>
                </a:cubicBezTo>
                <a:cubicBezTo>
                  <a:pt x="53" y="21"/>
                  <a:pt x="53" y="21"/>
                  <a:pt x="53" y="21"/>
                </a:cubicBezTo>
                <a:cubicBezTo>
                  <a:pt x="53" y="20"/>
                  <a:pt x="53" y="20"/>
                  <a:pt x="52" y="20"/>
                </a:cubicBezTo>
                <a:cubicBezTo>
                  <a:pt x="52" y="20"/>
                  <a:pt x="52" y="20"/>
                  <a:pt x="52" y="20"/>
                </a:cubicBezTo>
                <a:cubicBezTo>
                  <a:pt x="52" y="19"/>
                  <a:pt x="51" y="19"/>
                  <a:pt x="51" y="19"/>
                </a:cubicBezTo>
                <a:cubicBezTo>
                  <a:pt x="50" y="19"/>
                  <a:pt x="50" y="19"/>
                  <a:pt x="50" y="19"/>
                </a:cubicBezTo>
                <a:cubicBezTo>
                  <a:pt x="49" y="19"/>
                  <a:pt x="49" y="19"/>
                  <a:pt x="49" y="19"/>
                </a:cubicBezTo>
                <a:cubicBezTo>
                  <a:pt x="48" y="19"/>
                  <a:pt x="47" y="19"/>
                  <a:pt x="47" y="19"/>
                </a:cubicBezTo>
                <a:cubicBezTo>
                  <a:pt x="46" y="19"/>
                  <a:pt x="46" y="19"/>
                  <a:pt x="46" y="19"/>
                </a:cubicBezTo>
                <a:cubicBezTo>
                  <a:pt x="46" y="18"/>
                  <a:pt x="45" y="18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3" y="17"/>
                  <a:pt x="43" y="16"/>
                  <a:pt x="43" y="16"/>
                </a:cubicBezTo>
                <a:cubicBezTo>
                  <a:pt x="43" y="15"/>
                  <a:pt x="43" y="15"/>
                  <a:pt x="43" y="14"/>
                </a:cubicBezTo>
                <a:cubicBezTo>
                  <a:pt x="43" y="13"/>
                  <a:pt x="42" y="13"/>
                  <a:pt x="42" y="13"/>
                </a:cubicBezTo>
                <a:cubicBezTo>
                  <a:pt x="41" y="12"/>
                  <a:pt x="42" y="13"/>
                  <a:pt x="42" y="12"/>
                </a:cubicBezTo>
                <a:cubicBezTo>
                  <a:pt x="42" y="12"/>
                  <a:pt x="41" y="12"/>
                  <a:pt x="41" y="12"/>
                </a:cubicBezTo>
                <a:cubicBezTo>
                  <a:pt x="41" y="13"/>
                  <a:pt x="40" y="12"/>
                  <a:pt x="40" y="13"/>
                </a:cubicBezTo>
                <a:cubicBezTo>
                  <a:pt x="39" y="13"/>
                  <a:pt x="39" y="13"/>
                  <a:pt x="38" y="13"/>
                </a:cubicBezTo>
                <a:cubicBezTo>
                  <a:pt x="38" y="13"/>
                  <a:pt x="37" y="13"/>
                  <a:pt x="37" y="12"/>
                </a:cubicBezTo>
                <a:cubicBezTo>
                  <a:pt x="37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5" y="12"/>
                  <a:pt x="35" y="12"/>
                  <a:pt x="34" y="12"/>
                </a:cubicBezTo>
                <a:cubicBezTo>
                  <a:pt x="34" y="12"/>
                  <a:pt x="33" y="11"/>
                  <a:pt x="33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0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29" y="9"/>
                  <a:pt x="28" y="9"/>
                  <a:pt x="27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5" y="9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9"/>
                </a:cubicBezTo>
                <a:cubicBezTo>
                  <a:pt x="25" y="9"/>
                  <a:pt x="24" y="9"/>
                  <a:pt x="24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8"/>
                  <a:pt x="23" y="8"/>
                  <a:pt x="23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1" y="8"/>
                  <a:pt x="21" y="8"/>
                </a:cubicBezTo>
                <a:cubicBezTo>
                  <a:pt x="21" y="8"/>
                  <a:pt x="21" y="8"/>
                  <a:pt x="20" y="8"/>
                </a:cubicBezTo>
                <a:cubicBezTo>
                  <a:pt x="20" y="7"/>
                  <a:pt x="20" y="8"/>
                  <a:pt x="20" y="7"/>
                </a:cubicBezTo>
                <a:cubicBezTo>
                  <a:pt x="20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6"/>
                  <a:pt x="19" y="6"/>
                </a:cubicBezTo>
                <a:cubicBezTo>
                  <a:pt x="19" y="6"/>
                  <a:pt x="19" y="6"/>
                  <a:pt x="20" y="6"/>
                </a:cubicBezTo>
                <a:cubicBezTo>
                  <a:pt x="20" y="7"/>
                  <a:pt x="21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5"/>
                  <a:pt x="22" y="5"/>
                </a:cubicBezTo>
                <a:cubicBezTo>
                  <a:pt x="22" y="5"/>
                  <a:pt x="21" y="5"/>
                  <a:pt x="21" y="5"/>
                </a:cubicBezTo>
                <a:cubicBezTo>
                  <a:pt x="20" y="5"/>
                  <a:pt x="20" y="5"/>
                  <a:pt x="19" y="5"/>
                </a:cubicBezTo>
                <a:cubicBezTo>
                  <a:pt x="19" y="5"/>
                  <a:pt x="18" y="4"/>
                  <a:pt x="18" y="5"/>
                </a:cubicBezTo>
                <a:cubicBezTo>
                  <a:pt x="18" y="5"/>
                  <a:pt x="18" y="5"/>
                  <a:pt x="18" y="5"/>
                </a:cubicBezTo>
                <a:cubicBezTo>
                  <a:pt x="18" y="5"/>
                  <a:pt x="18" y="5"/>
                  <a:pt x="18" y="5"/>
                </a:cubicBezTo>
                <a:cubicBezTo>
                  <a:pt x="17" y="5"/>
                  <a:pt x="16" y="5"/>
                  <a:pt x="15" y="5"/>
                </a:cubicBezTo>
                <a:cubicBezTo>
                  <a:pt x="15" y="5"/>
                  <a:pt x="15" y="5"/>
                  <a:pt x="15" y="4"/>
                </a:cubicBezTo>
                <a:cubicBezTo>
                  <a:pt x="15" y="4"/>
                  <a:pt x="14" y="4"/>
                  <a:pt x="14" y="5"/>
                </a:cubicBezTo>
                <a:cubicBezTo>
                  <a:pt x="14" y="5"/>
                  <a:pt x="14" y="5"/>
                  <a:pt x="13" y="6"/>
                </a:cubicBezTo>
                <a:cubicBezTo>
                  <a:pt x="13" y="6"/>
                  <a:pt x="12" y="6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1" y="7"/>
                  <a:pt x="11" y="7"/>
                </a:cubicBezTo>
                <a:cubicBezTo>
                  <a:pt x="11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9" y="8"/>
                  <a:pt x="8" y="8"/>
                  <a:pt x="7" y="8"/>
                </a:cubicBezTo>
                <a:cubicBezTo>
                  <a:pt x="7" y="8"/>
                  <a:pt x="6" y="9"/>
                  <a:pt x="6" y="9"/>
                </a:cubicBezTo>
                <a:cubicBezTo>
                  <a:pt x="6" y="9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5" y="10"/>
                  <a:pt x="5" y="10"/>
                </a:cubicBezTo>
                <a:cubicBezTo>
                  <a:pt x="5" y="10"/>
                  <a:pt x="4" y="10"/>
                  <a:pt x="4" y="10"/>
                </a:cubicBezTo>
                <a:cubicBezTo>
                  <a:pt x="4" y="10"/>
                  <a:pt x="4" y="11"/>
                  <a:pt x="4" y="11"/>
                </a:cubicBezTo>
                <a:cubicBezTo>
                  <a:pt x="4" y="11"/>
                  <a:pt x="3" y="11"/>
                  <a:pt x="3" y="11"/>
                </a:cubicBezTo>
                <a:cubicBezTo>
                  <a:pt x="3" y="11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1" y="10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1"/>
                  <a:pt x="0" y="11"/>
                  <a:pt x="0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1" y="10"/>
                  <a:pt x="1" y="10"/>
                  <a:pt x="2" y="10"/>
                </a:cubicBezTo>
                <a:cubicBezTo>
                  <a:pt x="2" y="10"/>
                  <a:pt x="3" y="9"/>
                  <a:pt x="3" y="9"/>
                </a:cubicBezTo>
                <a:cubicBezTo>
                  <a:pt x="3" y="9"/>
                  <a:pt x="3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3" y="8"/>
                  <a:pt x="3" y="8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6"/>
                  <a:pt x="5" y="6"/>
                  <a:pt x="5" y="6"/>
                </a:cubicBezTo>
                <a:cubicBezTo>
                  <a:pt x="5" y="5"/>
                  <a:pt x="5" y="5"/>
                  <a:pt x="6" y="5"/>
                </a:cubicBezTo>
                <a:cubicBezTo>
                  <a:pt x="6" y="5"/>
                  <a:pt x="6" y="5"/>
                  <a:pt x="7" y="4"/>
                </a:cubicBezTo>
                <a:cubicBezTo>
                  <a:pt x="7" y="4"/>
                  <a:pt x="8" y="4"/>
                  <a:pt x="9" y="4"/>
                </a:cubicBezTo>
                <a:cubicBezTo>
                  <a:pt x="9" y="4"/>
                  <a:pt x="9" y="3"/>
                  <a:pt x="9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1" y="3"/>
                  <a:pt x="11" y="2"/>
                  <a:pt x="12" y="2"/>
                </a:cubicBezTo>
                <a:cubicBezTo>
                  <a:pt x="12" y="2"/>
                  <a:pt x="13" y="2"/>
                  <a:pt x="13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5" y="2"/>
                  <a:pt x="15" y="2"/>
                  <a:pt x="16" y="2"/>
                </a:cubicBezTo>
                <a:cubicBezTo>
                  <a:pt x="16" y="2"/>
                  <a:pt x="16" y="2"/>
                  <a:pt x="16" y="2"/>
                </a:cubicBezTo>
                <a:cubicBezTo>
                  <a:pt x="16" y="1"/>
                  <a:pt x="17" y="1"/>
                  <a:pt x="17" y="1"/>
                </a:cubicBezTo>
                <a:cubicBezTo>
                  <a:pt x="18" y="1"/>
                  <a:pt x="19" y="1"/>
                  <a:pt x="19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1" y="1"/>
                  <a:pt x="21" y="1"/>
                  <a:pt x="22" y="1"/>
                </a:cubicBezTo>
                <a:cubicBezTo>
                  <a:pt x="22" y="1"/>
                  <a:pt x="22" y="1"/>
                  <a:pt x="23" y="1"/>
                </a:cubicBezTo>
                <a:cubicBezTo>
                  <a:pt x="23" y="1"/>
                  <a:pt x="23" y="2"/>
                  <a:pt x="23" y="2"/>
                </a:cubicBezTo>
                <a:cubicBezTo>
                  <a:pt x="23" y="1"/>
                  <a:pt x="24" y="1"/>
                  <a:pt x="24" y="1"/>
                </a:cubicBezTo>
                <a:cubicBezTo>
                  <a:pt x="24" y="1"/>
                  <a:pt x="24" y="1"/>
                  <a:pt x="24" y="1"/>
                </a:cubicBezTo>
                <a:cubicBezTo>
                  <a:pt x="25" y="2"/>
                  <a:pt x="25" y="2"/>
                  <a:pt x="25" y="2"/>
                </a:cubicBezTo>
                <a:cubicBezTo>
                  <a:pt x="25" y="2"/>
                  <a:pt x="26" y="2"/>
                  <a:pt x="26" y="2"/>
                </a:cubicBezTo>
                <a:cubicBezTo>
                  <a:pt x="26" y="2"/>
                  <a:pt x="26" y="2"/>
                  <a:pt x="26" y="2"/>
                </a:cubicBezTo>
                <a:cubicBezTo>
                  <a:pt x="27" y="2"/>
                  <a:pt x="27" y="2"/>
                  <a:pt x="28" y="2"/>
                </a:cubicBezTo>
                <a:cubicBezTo>
                  <a:pt x="28" y="2"/>
                  <a:pt x="28" y="2"/>
                  <a:pt x="29" y="1"/>
                </a:cubicBezTo>
                <a:cubicBezTo>
                  <a:pt x="29" y="1"/>
                  <a:pt x="29" y="1"/>
                  <a:pt x="29" y="2"/>
                </a:cubicBezTo>
                <a:cubicBezTo>
                  <a:pt x="29" y="2"/>
                  <a:pt x="29" y="2"/>
                  <a:pt x="30" y="2"/>
                </a:cubicBezTo>
                <a:cubicBezTo>
                  <a:pt x="30" y="2"/>
                  <a:pt x="30" y="2"/>
                  <a:pt x="30" y="2"/>
                </a:cubicBezTo>
                <a:cubicBezTo>
                  <a:pt x="30" y="2"/>
                  <a:pt x="30" y="3"/>
                  <a:pt x="30" y="3"/>
                </a:cubicBezTo>
                <a:cubicBezTo>
                  <a:pt x="30" y="3"/>
                  <a:pt x="31" y="3"/>
                  <a:pt x="31" y="2"/>
                </a:cubicBezTo>
                <a:cubicBezTo>
                  <a:pt x="31" y="2"/>
                  <a:pt x="31" y="2"/>
                  <a:pt x="31" y="2"/>
                </a:cubicBezTo>
                <a:cubicBezTo>
                  <a:pt x="31" y="3"/>
                  <a:pt x="31" y="3"/>
                  <a:pt x="31" y="3"/>
                </a:cubicBezTo>
                <a:cubicBezTo>
                  <a:pt x="32" y="3"/>
                  <a:pt x="32" y="3"/>
                  <a:pt x="33" y="3"/>
                </a:cubicBezTo>
                <a:cubicBezTo>
                  <a:pt x="33" y="3"/>
                  <a:pt x="33" y="3"/>
                  <a:pt x="33" y="3"/>
                </a:cubicBezTo>
                <a:cubicBezTo>
                  <a:pt x="33" y="3"/>
                  <a:pt x="34" y="3"/>
                  <a:pt x="34" y="3"/>
                </a:cubicBezTo>
                <a:cubicBezTo>
                  <a:pt x="34" y="3"/>
                  <a:pt x="34" y="3"/>
                  <a:pt x="34" y="3"/>
                </a:cubicBezTo>
                <a:cubicBezTo>
                  <a:pt x="34" y="4"/>
                  <a:pt x="35" y="4"/>
                  <a:pt x="35" y="4"/>
                </a:cubicBezTo>
                <a:cubicBezTo>
                  <a:pt x="35" y="4"/>
                  <a:pt x="35" y="4"/>
                  <a:pt x="36" y="4"/>
                </a:cubicBezTo>
                <a:cubicBezTo>
                  <a:pt x="36" y="5"/>
                  <a:pt x="36" y="5"/>
                  <a:pt x="36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8" y="5"/>
                  <a:pt x="38" y="5"/>
                </a:cubicBezTo>
                <a:cubicBezTo>
                  <a:pt x="38" y="5"/>
                  <a:pt x="38" y="5"/>
                  <a:pt x="39" y="5"/>
                </a:cubicBezTo>
                <a:cubicBezTo>
                  <a:pt x="38" y="5"/>
                  <a:pt x="38" y="6"/>
                  <a:pt x="38" y="6"/>
                </a:cubicBezTo>
                <a:cubicBezTo>
                  <a:pt x="37" y="5"/>
                  <a:pt x="37" y="6"/>
                  <a:pt x="37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8" y="7"/>
                  <a:pt x="38" y="7"/>
                </a:cubicBezTo>
                <a:cubicBezTo>
                  <a:pt x="39" y="7"/>
                  <a:pt x="40" y="7"/>
                  <a:pt x="41" y="7"/>
                </a:cubicBezTo>
                <a:cubicBezTo>
                  <a:pt x="41" y="7"/>
                  <a:pt x="41" y="7"/>
                  <a:pt x="41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7"/>
                  <a:pt x="43" y="7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4" y="6"/>
                  <a:pt x="44" y="6"/>
                </a:cubicBezTo>
                <a:cubicBezTo>
                  <a:pt x="44" y="6"/>
                  <a:pt x="43" y="6"/>
                  <a:pt x="43" y="6"/>
                </a:cubicBezTo>
                <a:cubicBezTo>
                  <a:pt x="43" y="7"/>
                  <a:pt x="43" y="7"/>
                  <a:pt x="43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5"/>
                  <a:pt x="42" y="6"/>
                </a:cubicBezTo>
                <a:cubicBezTo>
                  <a:pt x="43" y="6"/>
                  <a:pt x="43" y="6"/>
                  <a:pt x="43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6"/>
                  <a:pt x="45" y="6"/>
                  <a:pt x="45" y="6"/>
                </a:cubicBezTo>
                <a:cubicBezTo>
                  <a:pt x="46" y="6"/>
                  <a:pt x="46" y="7"/>
                  <a:pt x="46" y="7"/>
                </a:cubicBezTo>
                <a:cubicBezTo>
                  <a:pt x="46" y="7"/>
                  <a:pt x="46" y="7"/>
                  <a:pt x="47" y="7"/>
                </a:cubicBezTo>
                <a:cubicBezTo>
                  <a:pt x="47" y="8"/>
                  <a:pt x="48" y="8"/>
                  <a:pt x="48" y="9"/>
                </a:cubicBezTo>
                <a:cubicBezTo>
                  <a:pt x="48" y="9"/>
                  <a:pt x="48" y="9"/>
                  <a:pt x="49" y="9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10"/>
                  <a:pt x="50" y="10"/>
                  <a:pt x="50" y="11"/>
                </a:cubicBezTo>
                <a:cubicBezTo>
                  <a:pt x="50" y="11"/>
                  <a:pt x="50" y="11"/>
                  <a:pt x="50" y="11"/>
                </a:cubicBezTo>
                <a:cubicBezTo>
                  <a:pt x="50" y="11"/>
                  <a:pt x="50" y="11"/>
                  <a:pt x="50" y="11"/>
                </a:cubicBezTo>
                <a:cubicBezTo>
                  <a:pt x="49" y="10"/>
                  <a:pt x="49" y="10"/>
                  <a:pt x="48" y="10"/>
                </a:cubicBezTo>
                <a:cubicBezTo>
                  <a:pt x="48" y="10"/>
                  <a:pt x="48" y="10"/>
                  <a:pt x="48" y="10"/>
                </a:cubicBezTo>
                <a:cubicBezTo>
                  <a:pt x="48" y="10"/>
                  <a:pt x="47" y="9"/>
                  <a:pt x="47" y="9"/>
                </a:cubicBezTo>
                <a:cubicBezTo>
                  <a:pt x="47" y="10"/>
                  <a:pt x="47" y="10"/>
                  <a:pt x="47" y="10"/>
                </a:cubicBezTo>
                <a:cubicBezTo>
                  <a:pt x="48" y="10"/>
                  <a:pt x="48" y="10"/>
                  <a:pt x="48" y="11"/>
                </a:cubicBezTo>
                <a:cubicBezTo>
                  <a:pt x="48" y="11"/>
                  <a:pt x="48" y="11"/>
                  <a:pt x="49" y="11"/>
                </a:cubicBezTo>
                <a:cubicBezTo>
                  <a:pt x="49" y="11"/>
                  <a:pt x="49" y="11"/>
                  <a:pt x="50" y="11"/>
                </a:cubicBezTo>
                <a:cubicBezTo>
                  <a:pt x="50" y="12"/>
                  <a:pt x="50" y="12"/>
                  <a:pt x="51" y="12"/>
                </a:cubicBezTo>
                <a:cubicBezTo>
                  <a:pt x="51" y="12"/>
                  <a:pt x="51" y="12"/>
                  <a:pt x="51" y="13"/>
                </a:cubicBezTo>
                <a:cubicBezTo>
                  <a:pt x="51" y="13"/>
                  <a:pt x="52" y="13"/>
                  <a:pt x="52" y="13"/>
                </a:cubicBezTo>
                <a:cubicBezTo>
                  <a:pt x="52" y="13"/>
                  <a:pt x="52" y="13"/>
                  <a:pt x="52" y="14"/>
                </a:cubicBezTo>
                <a:cubicBezTo>
                  <a:pt x="52" y="14"/>
                  <a:pt x="52" y="14"/>
                  <a:pt x="52" y="14"/>
                </a:cubicBezTo>
                <a:cubicBezTo>
                  <a:pt x="52" y="14"/>
                  <a:pt x="52" y="13"/>
                  <a:pt x="53" y="13"/>
                </a:cubicBezTo>
                <a:cubicBezTo>
                  <a:pt x="52" y="13"/>
                  <a:pt x="52" y="13"/>
                  <a:pt x="51" y="12"/>
                </a:cubicBezTo>
                <a:cubicBezTo>
                  <a:pt x="51" y="12"/>
                  <a:pt x="51" y="12"/>
                  <a:pt x="51" y="11"/>
                </a:cubicBezTo>
                <a:cubicBezTo>
                  <a:pt x="52" y="12"/>
                  <a:pt x="52" y="12"/>
                  <a:pt x="53" y="13"/>
                </a:cubicBezTo>
                <a:cubicBezTo>
                  <a:pt x="53" y="12"/>
                  <a:pt x="53" y="13"/>
                  <a:pt x="53" y="13"/>
                </a:cubicBezTo>
                <a:cubicBezTo>
                  <a:pt x="53" y="13"/>
                  <a:pt x="53" y="13"/>
                  <a:pt x="53" y="13"/>
                </a:cubicBezTo>
                <a:cubicBezTo>
                  <a:pt x="53" y="13"/>
                  <a:pt x="53" y="13"/>
                  <a:pt x="53" y="13"/>
                </a:cubicBezTo>
                <a:cubicBezTo>
                  <a:pt x="54" y="13"/>
                  <a:pt x="54" y="14"/>
                  <a:pt x="54" y="14"/>
                </a:cubicBezTo>
                <a:cubicBezTo>
                  <a:pt x="55" y="14"/>
                  <a:pt x="55" y="14"/>
                  <a:pt x="55" y="14"/>
                </a:cubicBezTo>
                <a:cubicBezTo>
                  <a:pt x="55" y="14"/>
                  <a:pt x="55" y="14"/>
                  <a:pt x="55" y="14"/>
                </a:cubicBezTo>
                <a:cubicBezTo>
                  <a:pt x="56" y="14"/>
                  <a:pt x="56" y="14"/>
                  <a:pt x="56" y="14"/>
                </a:cubicBezTo>
                <a:cubicBezTo>
                  <a:pt x="56" y="15"/>
                  <a:pt x="56" y="15"/>
                  <a:pt x="57" y="15"/>
                </a:cubicBezTo>
                <a:cubicBezTo>
                  <a:pt x="58" y="15"/>
                  <a:pt x="58" y="15"/>
                  <a:pt x="59" y="16"/>
                </a:cubicBezTo>
                <a:cubicBezTo>
                  <a:pt x="59" y="16"/>
                  <a:pt x="60" y="16"/>
                  <a:pt x="60" y="16"/>
                </a:cubicBezTo>
                <a:cubicBezTo>
                  <a:pt x="60" y="16"/>
                  <a:pt x="60" y="16"/>
                  <a:pt x="60" y="16"/>
                </a:cubicBezTo>
                <a:cubicBezTo>
                  <a:pt x="60" y="16"/>
                  <a:pt x="61" y="16"/>
                  <a:pt x="61" y="16"/>
                </a:cubicBezTo>
                <a:cubicBezTo>
                  <a:pt x="61" y="16"/>
                  <a:pt x="61" y="16"/>
                  <a:pt x="61" y="16"/>
                </a:cubicBezTo>
                <a:cubicBezTo>
                  <a:pt x="61" y="16"/>
                  <a:pt x="61" y="16"/>
                  <a:pt x="61" y="16"/>
                </a:cubicBezTo>
                <a:cubicBezTo>
                  <a:pt x="61" y="16"/>
                  <a:pt x="61" y="16"/>
                  <a:pt x="61" y="16"/>
                </a:cubicBezTo>
                <a:cubicBezTo>
                  <a:pt x="61" y="16"/>
                  <a:pt x="61" y="16"/>
                  <a:pt x="62" y="16"/>
                </a:cubicBezTo>
                <a:cubicBezTo>
                  <a:pt x="62" y="16"/>
                  <a:pt x="63" y="16"/>
                  <a:pt x="63" y="17"/>
                </a:cubicBezTo>
                <a:cubicBezTo>
                  <a:pt x="63" y="17"/>
                  <a:pt x="63" y="17"/>
                  <a:pt x="63" y="17"/>
                </a:cubicBezTo>
                <a:cubicBezTo>
                  <a:pt x="63" y="17"/>
                  <a:pt x="62" y="18"/>
                  <a:pt x="63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63" y="18"/>
                  <a:pt x="62" y="18"/>
                  <a:pt x="62" y="18"/>
                </a:cubicBezTo>
                <a:cubicBezTo>
                  <a:pt x="62" y="18"/>
                  <a:pt x="62" y="18"/>
                  <a:pt x="62" y="18"/>
                </a:cubicBezTo>
                <a:cubicBezTo>
                  <a:pt x="62" y="18"/>
                  <a:pt x="61" y="19"/>
                  <a:pt x="62" y="19"/>
                </a:cubicBezTo>
                <a:cubicBezTo>
                  <a:pt x="62" y="19"/>
                  <a:pt x="62" y="19"/>
                  <a:pt x="62" y="18"/>
                </a:cubicBezTo>
                <a:cubicBezTo>
                  <a:pt x="63" y="19"/>
                  <a:pt x="63" y="19"/>
                  <a:pt x="63" y="19"/>
                </a:cubicBezTo>
                <a:cubicBezTo>
                  <a:pt x="63" y="19"/>
                  <a:pt x="63" y="19"/>
                  <a:pt x="63" y="19"/>
                </a:cubicBezTo>
                <a:cubicBezTo>
                  <a:pt x="63" y="19"/>
                  <a:pt x="63" y="19"/>
                  <a:pt x="63" y="19"/>
                </a:cubicBezTo>
                <a:cubicBezTo>
                  <a:pt x="63" y="19"/>
                  <a:pt x="63" y="19"/>
                  <a:pt x="63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64" y="19"/>
                  <a:pt x="65" y="19"/>
                  <a:pt x="65" y="19"/>
                </a:cubicBezTo>
                <a:cubicBezTo>
                  <a:pt x="66" y="19"/>
                  <a:pt x="66" y="19"/>
                  <a:pt x="67" y="19"/>
                </a:cubicBezTo>
                <a:cubicBezTo>
                  <a:pt x="67" y="19"/>
                  <a:pt x="67" y="19"/>
                  <a:pt x="67" y="19"/>
                </a:cubicBezTo>
                <a:cubicBezTo>
                  <a:pt x="67" y="19"/>
                  <a:pt x="67" y="19"/>
                  <a:pt x="67" y="19"/>
                </a:cubicBezTo>
                <a:cubicBezTo>
                  <a:pt x="67" y="19"/>
                  <a:pt x="68" y="19"/>
                  <a:pt x="68" y="19"/>
                </a:cubicBezTo>
                <a:cubicBezTo>
                  <a:pt x="68" y="19"/>
                  <a:pt x="68" y="19"/>
                  <a:pt x="68" y="19"/>
                </a:cubicBezTo>
                <a:cubicBezTo>
                  <a:pt x="68" y="20"/>
                  <a:pt x="68" y="19"/>
                  <a:pt x="68" y="20"/>
                </a:cubicBezTo>
                <a:cubicBezTo>
                  <a:pt x="69" y="20"/>
                  <a:pt x="69" y="20"/>
                  <a:pt x="69" y="20"/>
                </a:cubicBezTo>
                <a:cubicBezTo>
                  <a:pt x="69" y="20"/>
                  <a:pt x="70" y="21"/>
                  <a:pt x="70" y="21"/>
                </a:cubicBezTo>
                <a:cubicBezTo>
                  <a:pt x="70" y="21"/>
                  <a:pt x="70" y="21"/>
                  <a:pt x="70" y="21"/>
                </a:cubicBezTo>
                <a:cubicBezTo>
                  <a:pt x="70" y="21"/>
                  <a:pt x="70" y="21"/>
                  <a:pt x="70" y="21"/>
                </a:cubicBezTo>
                <a:cubicBezTo>
                  <a:pt x="70" y="22"/>
                  <a:pt x="71" y="22"/>
                  <a:pt x="71" y="22"/>
                </a:cubicBezTo>
                <a:cubicBezTo>
                  <a:pt x="71" y="22"/>
                  <a:pt x="71" y="22"/>
                  <a:pt x="71" y="22"/>
                </a:cubicBezTo>
                <a:cubicBezTo>
                  <a:pt x="72" y="22"/>
                  <a:pt x="72" y="22"/>
                  <a:pt x="72" y="22"/>
                </a:cubicBezTo>
                <a:cubicBezTo>
                  <a:pt x="73" y="22"/>
                  <a:pt x="73" y="23"/>
                  <a:pt x="72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1" y="23"/>
                  <a:pt x="71" y="23"/>
                  <a:pt x="71" y="23"/>
                </a:cubicBezTo>
                <a:close/>
                <a:moveTo>
                  <a:pt x="60" y="16"/>
                </a:moveTo>
                <a:cubicBezTo>
                  <a:pt x="60" y="16"/>
                  <a:pt x="60" y="16"/>
                  <a:pt x="60" y="16"/>
                </a:cubicBezTo>
                <a:cubicBezTo>
                  <a:pt x="60" y="16"/>
                  <a:pt x="60" y="16"/>
                  <a:pt x="60" y="16"/>
                </a:cubicBezTo>
                <a:close/>
                <a:moveTo>
                  <a:pt x="39" y="5"/>
                </a:moveTo>
                <a:cubicBezTo>
                  <a:pt x="39" y="5"/>
                  <a:pt x="39" y="5"/>
                  <a:pt x="40" y="5"/>
                </a:cubicBezTo>
                <a:cubicBezTo>
                  <a:pt x="39" y="5"/>
                  <a:pt x="39" y="5"/>
                  <a:pt x="39" y="5"/>
                </a:cubicBezTo>
                <a:close/>
                <a:moveTo>
                  <a:pt x="63" y="18"/>
                </a:moveTo>
                <a:cubicBezTo>
                  <a:pt x="63" y="18"/>
                  <a:pt x="63" y="18"/>
                  <a:pt x="63" y="18"/>
                </a:cubicBezTo>
                <a:cubicBezTo>
                  <a:pt x="63" y="18"/>
                  <a:pt x="63" y="18"/>
                  <a:pt x="63" y="18"/>
                </a:cubicBezTo>
                <a:close/>
                <a:moveTo>
                  <a:pt x="48" y="8"/>
                </a:moveTo>
                <a:cubicBezTo>
                  <a:pt x="48" y="7"/>
                  <a:pt x="48" y="7"/>
                  <a:pt x="47" y="7"/>
                </a:cubicBezTo>
                <a:cubicBezTo>
                  <a:pt x="47" y="7"/>
                  <a:pt x="47" y="7"/>
                  <a:pt x="48" y="8"/>
                </a:cubicBezTo>
                <a:close/>
                <a:moveTo>
                  <a:pt x="19" y="12"/>
                </a:moveTo>
                <a:cubicBezTo>
                  <a:pt x="19" y="12"/>
                  <a:pt x="19" y="12"/>
                  <a:pt x="19" y="12"/>
                </a:cubicBezTo>
                <a:cubicBezTo>
                  <a:pt x="20" y="13"/>
                  <a:pt x="20" y="12"/>
                  <a:pt x="20" y="12"/>
                </a:cubicBezTo>
                <a:cubicBezTo>
                  <a:pt x="19" y="12"/>
                  <a:pt x="19" y="12"/>
                  <a:pt x="19" y="12"/>
                </a:cubicBezTo>
                <a:close/>
                <a:moveTo>
                  <a:pt x="20" y="12"/>
                </a:move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1" name="Freeform 774">
            <a:extLst>
              <a:ext uri="{FF2B5EF4-FFF2-40B4-BE49-F238E27FC236}">
                <a16:creationId xmlns:a16="http://schemas.microsoft.com/office/drawing/2014/main" id="{D970E953-BAF0-B918-0700-763BD14D4ADA}"/>
              </a:ext>
            </a:extLst>
          </p:cNvPr>
          <p:cNvSpPr>
            <a:spLocks/>
          </p:cNvSpPr>
          <p:nvPr/>
        </p:nvSpPr>
        <p:spPr bwMode="auto">
          <a:xfrm>
            <a:off x="1855142" y="4019566"/>
            <a:ext cx="49693" cy="38097"/>
          </a:xfrm>
          <a:custGeom>
            <a:avLst/>
            <a:gdLst>
              <a:gd name="T0" fmla="*/ 22 w 23"/>
              <a:gd name="T1" fmla="*/ 11 h 20"/>
              <a:gd name="T2" fmla="*/ 18 w 23"/>
              <a:gd name="T3" fmla="*/ 7 h 20"/>
              <a:gd name="T4" fmla="*/ 17 w 23"/>
              <a:gd name="T5" fmla="*/ 6 h 20"/>
              <a:gd name="T6" fmla="*/ 16 w 23"/>
              <a:gd name="T7" fmla="*/ 2 h 20"/>
              <a:gd name="T8" fmla="*/ 15 w 23"/>
              <a:gd name="T9" fmla="*/ 2 h 20"/>
              <a:gd name="T10" fmla="*/ 14 w 23"/>
              <a:gd name="T11" fmla="*/ 3 h 20"/>
              <a:gd name="T12" fmla="*/ 11 w 23"/>
              <a:gd name="T13" fmla="*/ 2 h 20"/>
              <a:gd name="T14" fmla="*/ 10 w 23"/>
              <a:gd name="T15" fmla="*/ 2 h 20"/>
              <a:gd name="T16" fmla="*/ 7 w 23"/>
              <a:gd name="T17" fmla="*/ 2 h 20"/>
              <a:gd name="T18" fmla="*/ 2 w 23"/>
              <a:gd name="T19" fmla="*/ 0 h 20"/>
              <a:gd name="T20" fmla="*/ 1 w 23"/>
              <a:gd name="T21" fmla="*/ 1 h 20"/>
              <a:gd name="T22" fmla="*/ 1 w 23"/>
              <a:gd name="T23" fmla="*/ 2 h 20"/>
              <a:gd name="T24" fmla="*/ 1 w 23"/>
              <a:gd name="T25" fmla="*/ 3 h 20"/>
              <a:gd name="T26" fmla="*/ 2 w 23"/>
              <a:gd name="T27" fmla="*/ 4 h 20"/>
              <a:gd name="T28" fmla="*/ 1 w 23"/>
              <a:gd name="T29" fmla="*/ 6 h 20"/>
              <a:gd name="T30" fmla="*/ 3 w 23"/>
              <a:gd name="T31" fmla="*/ 9 h 20"/>
              <a:gd name="T32" fmla="*/ 5 w 23"/>
              <a:gd name="T33" fmla="*/ 10 h 20"/>
              <a:gd name="T34" fmla="*/ 6 w 23"/>
              <a:gd name="T35" fmla="*/ 10 h 20"/>
              <a:gd name="T36" fmla="*/ 7 w 23"/>
              <a:gd name="T37" fmla="*/ 9 h 20"/>
              <a:gd name="T38" fmla="*/ 5 w 23"/>
              <a:gd name="T39" fmla="*/ 7 h 20"/>
              <a:gd name="T40" fmla="*/ 7 w 23"/>
              <a:gd name="T41" fmla="*/ 8 h 20"/>
              <a:gd name="T42" fmla="*/ 8 w 23"/>
              <a:gd name="T43" fmla="*/ 11 h 20"/>
              <a:gd name="T44" fmla="*/ 11 w 23"/>
              <a:gd name="T45" fmla="*/ 12 h 20"/>
              <a:gd name="T46" fmla="*/ 15 w 23"/>
              <a:gd name="T47" fmla="*/ 14 h 20"/>
              <a:gd name="T48" fmla="*/ 15 w 23"/>
              <a:gd name="T49" fmla="*/ 17 h 20"/>
              <a:gd name="T50" fmla="*/ 15 w 23"/>
              <a:gd name="T51" fmla="*/ 18 h 20"/>
              <a:gd name="T52" fmla="*/ 17 w 23"/>
              <a:gd name="T53" fmla="*/ 19 h 20"/>
              <a:gd name="T54" fmla="*/ 18 w 23"/>
              <a:gd name="T55" fmla="*/ 18 h 20"/>
              <a:gd name="T56" fmla="*/ 16 w 23"/>
              <a:gd name="T57" fmla="*/ 17 h 20"/>
              <a:gd name="T58" fmla="*/ 19 w 23"/>
              <a:gd name="T59" fmla="*/ 18 h 20"/>
              <a:gd name="T60" fmla="*/ 19 w 23"/>
              <a:gd name="T61" fmla="*/ 20 h 20"/>
              <a:gd name="T62" fmla="*/ 21 w 23"/>
              <a:gd name="T63" fmla="*/ 17 h 20"/>
              <a:gd name="T64" fmla="*/ 21 w 23"/>
              <a:gd name="T65" fmla="*/ 16 h 20"/>
              <a:gd name="T66" fmla="*/ 20 w 23"/>
              <a:gd name="T67" fmla="*/ 14 h 20"/>
              <a:gd name="T68" fmla="*/ 21 w 23"/>
              <a:gd name="T69" fmla="*/ 12 h 20"/>
              <a:gd name="T70" fmla="*/ 22 w 23"/>
              <a:gd name="T71" fmla="*/ 12 h 20"/>
              <a:gd name="T72" fmla="*/ 23 w 23"/>
              <a:gd name="T73" fmla="*/ 11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3" h="20">
                <a:moveTo>
                  <a:pt x="23" y="11"/>
                </a:moveTo>
                <a:cubicBezTo>
                  <a:pt x="22" y="11"/>
                  <a:pt x="22" y="11"/>
                  <a:pt x="22" y="11"/>
                </a:cubicBezTo>
                <a:cubicBezTo>
                  <a:pt x="21" y="10"/>
                  <a:pt x="21" y="10"/>
                  <a:pt x="20" y="9"/>
                </a:cubicBezTo>
                <a:cubicBezTo>
                  <a:pt x="20" y="9"/>
                  <a:pt x="19" y="8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7" y="6"/>
                  <a:pt x="17" y="6"/>
                </a:cubicBezTo>
                <a:cubicBezTo>
                  <a:pt x="17" y="6"/>
                  <a:pt x="17" y="5"/>
                  <a:pt x="16" y="5"/>
                </a:cubicBezTo>
                <a:cubicBezTo>
                  <a:pt x="16" y="4"/>
                  <a:pt x="16" y="3"/>
                  <a:pt x="16" y="2"/>
                </a:cubicBezTo>
                <a:cubicBezTo>
                  <a:pt x="16" y="2"/>
                  <a:pt x="16" y="2"/>
                  <a:pt x="15" y="2"/>
                </a:cubicBezTo>
                <a:cubicBezTo>
                  <a:pt x="15" y="2"/>
                  <a:pt x="15" y="2"/>
                  <a:pt x="15" y="2"/>
                </a:cubicBezTo>
                <a:cubicBezTo>
                  <a:pt x="15" y="3"/>
                  <a:pt x="15" y="3"/>
                  <a:pt x="15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0" y="2"/>
                  <a:pt x="10" y="2"/>
                </a:cubicBezTo>
                <a:cubicBezTo>
                  <a:pt x="10" y="2"/>
                  <a:pt x="8" y="1"/>
                  <a:pt x="8" y="1"/>
                </a:cubicBezTo>
                <a:cubicBezTo>
                  <a:pt x="8" y="1"/>
                  <a:pt x="7" y="2"/>
                  <a:pt x="7" y="2"/>
                </a:cubicBezTo>
                <a:cubicBezTo>
                  <a:pt x="7" y="2"/>
                  <a:pt x="4" y="1"/>
                  <a:pt x="4" y="1"/>
                </a:cubicBezTo>
                <a:cubicBezTo>
                  <a:pt x="4" y="1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2" y="1"/>
                </a:cubicBezTo>
                <a:cubicBezTo>
                  <a:pt x="2" y="1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0" y="2"/>
                  <a:pt x="0" y="2"/>
                  <a:pt x="1" y="3"/>
                </a:cubicBezTo>
                <a:cubicBezTo>
                  <a:pt x="1" y="3"/>
                  <a:pt x="2" y="3"/>
                  <a:pt x="2" y="3"/>
                </a:cubicBezTo>
                <a:cubicBezTo>
                  <a:pt x="2" y="3"/>
                  <a:pt x="2" y="4"/>
                  <a:pt x="2" y="4"/>
                </a:cubicBezTo>
                <a:cubicBezTo>
                  <a:pt x="2" y="4"/>
                  <a:pt x="1" y="5"/>
                  <a:pt x="1" y="5"/>
                </a:cubicBezTo>
                <a:cubicBezTo>
                  <a:pt x="1" y="5"/>
                  <a:pt x="1" y="6"/>
                  <a:pt x="1" y="6"/>
                </a:cubicBezTo>
                <a:cubicBezTo>
                  <a:pt x="1" y="6"/>
                  <a:pt x="1" y="7"/>
                  <a:pt x="1" y="8"/>
                </a:cubicBezTo>
                <a:cubicBezTo>
                  <a:pt x="1" y="8"/>
                  <a:pt x="2" y="9"/>
                  <a:pt x="3" y="9"/>
                </a:cubicBezTo>
                <a:cubicBezTo>
                  <a:pt x="3" y="9"/>
                  <a:pt x="4" y="9"/>
                  <a:pt x="4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1"/>
                  <a:pt x="5" y="11"/>
                  <a:pt x="6" y="11"/>
                </a:cubicBezTo>
                <a:cubicBezTo>
                  <a:pt x="6" y="11"/>
                  <a:pt x="6" y="10"/>
                  <a:pt x="6" y="10"/>
                </a:cubicBezTo>
                <a:cubicBezTo>
                  <a:pt x="7" y="10"/>
                  <a:pt x="7" y="10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6" y="9"/>
                  <a:pt x="6" y="8"/>
                  <a:pt x="5" y="8"/>
                </a:cubicBezTo>
                <a:cubicBezTo>
                  <a:pt x="5" y="8"/>
                  <a:pt x="5" y="7"/>
                  <a:pt x="5" y="7"/>
                </a:cubicBezTo>
                <a:cubicBezTo>
                  <a:pt x="5" y="7"/>
                  <a:pt x="5" y="7"/>
                  <a:pt x="6" y="7"/>
                </a:cubicBezTo>
                <a:cubicBezTo>
                  <a:pt x="6" y="7"/>
                  <a:pt x="7" y="8"/>
                  <a:pt x="7" y="8"/>
                </a:cubicBezTo>
                <a:cubicBezTo>
                  <a:pt x="8" y="8"/>
                  <a:pt x="9" y="10"/>
                  <a:pt x="9" y="10"/>
                </a:cubicBezTo>
                <a:cubicBezTo>
                  <a:pt x="9" y="10"/>
                  <a:pt x="8" y="10"/>
                  <a:pt x="8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10" y="12"/>
                  <a:pt x="10" y="12"/>
                  <a:pt x="11" y="12"/>
                </a:cubicBezTo>
                <a:cubicBezTo>
                  <a:pt x="12" y="12"/>
                  <a:pt x="12" y="12"/>
                  <a:pt x="12" y="13"/>
                </a:cubicBezTo>
                <a:cubicBezTo>
                  <a:pt x="13" y="13"/>
                  <a:pt x="15" y="14"/>
                  <a:pt x="15" y="14"/>
                </a:cubicBezTo>
                <a:cubicBezTo>
                  <a:pt x="15" y="15"/>
                  <a:pt x="16" y="15"/>
                  <a:pt x="16" y="16"/>
                </a:cubicBezTo>
                <a:cubicBezTo>
                  <a:pt x="16" y="16"/>
                  <a:pt x="15" y="16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8"/>
                  <a:pt x="15" y="18"/>
                </a:cubicBezTo>
                <a:cubicBezTo>
                  <a:pt x="15" y="18"/>
                  <a:pt x="15" y="19"/>
                  <a:pt x="16" y="19"/>
                </a:cubicBezTo>
                <a:cubicBezTo>
                  <a:pt x="16" y="19"/>
                  <a:pt x="16" y="19"/>
                  <a:pt x="17" y="19"/>
                </a:cubicBezTo>
                <a:cubicBezTo>
                  <a:pt x="17" y="19"/>
                  <a:pt x="17" y="19"/>
                  <a:pt x="17" y="19"/>
                </a:cubicBezTo>
                <a:cubicBezTo>
                  <a:pt x="18" y="19"/>
                  <a:pt x="18" y="19"/>
                  <a:pt x="18" y="18"/>
                </a:cubicBezTo>
                <a:cubicBezTo>
                  <a:pt x="18" y="18"/>
                  <a:pt x="17" y="18"/>
                  <a:pt x="17" y="18"/>
                </a:cubicBezTo>
                <a:cubicBezTo>
                  <a:pt x="17" y="18"/>
                  <a:pt x="17" y="17"/>
                  <a:pt x="16" y="17"/>
                </a:cubicBezTo>
                <a:cubicBezTo>
                  <a:pt x="16" y="17"/>
                  <a:pt x="17" y="17"/>
                  <a:pt x="17" y="17"/>
                </a:cubicBezTo>
                <a:cubicBezTo>
                  <a:pt x="18" y="17"/>
                  <a:pt x="18" y="18"/>
                  <a:pt x="19" y="18"/>
                </a:cubicBezTo>
                <a:cubicBezTo>
                  <a:pt x="19" y="18"/>
                  <a:pt x="19" y="18"/>
                  <a:pt x="19" y="19"/>
                </a:cubicBezTo>
                <a:cubicBezTo>
                  <a:pt x="19" y="19"/>
                  <a:pt x="19" y="19"/>
                  <a:pt x="19" y="20"/>
                </a:cubicBezTo>
                <a:cubicBezTo>
                  <a:pt x="21" y="19"/>
                  <a:pt x="21" y="19"/>
                  <a:pt x="21" y="19"/>
                </a:cubicBezTo>
                <a:cubicBezTo>
                  <a:pt x="21" y="19"/>
                  <a:pt x="21" y="18"/>
                  <a:pt x="21" y="17"/>
                </a:cubicBezTo>
                <a:cubicBezTo>
                  <a:pt x="21" y="17"/>
                  <a:pt x="20" y="17"/>
                  <a:pt x="20" y="17"/>
                </a:cubicBezTo>
                <a:cubicBezTo>
                  <a:pt x="20" y="16"/>
                  <a:pt x="21" y="16"/>
                  <a:pt x="21" y="16"/>
                </a:cubicBezTo>
                <a:cubicBezTo>
                  <a:pt x="21" y="16"/>
                  <a:pt x="21" y="15"/>
                  <a:pt x="21" y="15"/>
                </a:cubicBezTo>
                <a:cubicBezTo>
                  <a:pt x="21" y="15"/>
                  <a:pt x="20" y="14"/>
                  <a:pt x="20" y="14"/>
                </a:cubicBezTo>
                <a:cubicBezTo>
                  <a:pt x="20" y="14"/>
                  <a:pt x="20" y="12"/>
                  <a:pt x="20" y="12"/>
                </a:cubicBezTo>
                <a:cubicBezTo>
                  <a:pt x="20" y="12"/>
                  <a:pt x="21" y="12"/>
                  <a:pt x="21" y="12"/>
                </a:cubicBezTo>
                <a:cubicBezTo>
                  <a:pt x="21" y="12"/>
                  <a:pt x="21" y="11"/>
                  <a:pt x="21" y="11"/>
                </a:cubicBezTo>
                <a:cubicBezTo>
                  <a:pt x="21" y="11"/>
                  <a:pt x="22" y="12"/>
                  <a:pt x="22" y="12"/>
                </a:cubicBezTo>
                <a:cubicBezTo>
                  <a:pt x="22" y="12"/>
                  <a:pt x="22" y="11"/>
                  <a:pt x="23" y="11"/>
                </a:cubicBezTo>
                <a:cubicBezTo>
                  <a:pt x="23" y="11"/>
                  <a:pt x="23" y="11"/>
                  <a:pt x="23" y="1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2" name="Freeform 775">
            <a:extLst>
              <a:ext uri="{FF2B5EF4-FFF2-40B4-BE49-F238E27FC236}">
                <a16:creationId xmlns:a16="http://schemas.microsoft.com/office/drawing/2014/main" id="{2BAB8B90-DDFD-81F6-17EB-885AA2C6A710}"/>
              </a:ext>
            </a:extLst>
          </p:cNvPr>
          <p:cNvSpPr>
            <a:spLocks noEditPoints="1"/>
          </p:cNvSpPr>
          <p:nvPr/>
        </p:nvSpPr>
        <p:spPr bwMode="auto">
          <a:xfrm>
            <a:off x="1067387" y="2131996"/>
            <a:ext cx="1264319" cy="1449821"/>
          </a:xfrm>
          <a:custGeom>
            <a:avLst/>
            <a:gdLst>
              <a:gd name="T0" fmla="*/ 509 w 592"/>
              <a:gd name="T1" fmla="*/ 454 h 769"/>
              <a:gd name="T2" fmla="*/ 468 w 592"/>
              <a:gd name="T3" fmla="*/ 404 h 769"/>
              <a:gd name="T4" fmla="*/ 402 w 592"/>
              <a:gd name="T5" fmla="*/ 368 h 769"/>
              <a:gd name="T6" fmla="*/ 370 w 592"/>
              <a:gd name="T7" fmla="*/ 409 h 769"/>
              <a:gd name="T8" fmla="*/ 452 w 592"/>
              <a:gd name="T9" fmla="*/ 509 h 769"/>
              <a:gd name="T10" fmla="*/ 495 w 592"/>
              <a:gd name="T11" fmla="*/ 475 h 769"/>
              <a:gd name="T12" fmla="*/ 379 w 592"/>
              <a:gd name="T13" fmla="*/ 481 h 769"/>
              <a:gd name="T14" fmla="*/ 524 w 592"/>
              <a:gd name="T15" fmla="*/ 466 h 769"/>
              <a:gd name="T16" fmla="*/ 273 w 592"/>
              <a:gd name="T17" fmla="*/ 348 h 769"/>
              <a:gd name="T18" fmla="*/ 244 w 592"/>
              <a:gd name="T19" fmla="*/ 374 h 769"/>
              <a:gd name="T20" fmla="*/ 187 w 592"/>
              <a:gd name="T21" fmla="*/ 439 h 769"/>
              <a:gd name="T22" fmla="*/ 252 w 592"/>
              <a:gd name="T23" fmla="*/ 397 h 769"/>
              <a:gd name="T24" fmla="*/ 311 w 592"/>
              <a:gd name="T25" fmla="*/ 167 h 769"/>
              <a:gd name="T26" fmla="*/ 360 w 592"/>
              <a:gd name="T27" fmla="*/ 140 h 769"/>
              <a:gd name="T28" fmla="*/ 143 w 592"/>
              <a:gd name="T29" fmla="*/ 241 h 769"/>
              <a:gd name="T30" fmla="*/ 499 w 592"/>
              <a:gd name="T31" fmla="*/ 14 h 769"/>
              <a:gd name="T32" fmla="*/ 391 w 592"/>
              <a:gd name="T33" fmla="*/ 37 h 769"/>
              <a:gd name="T34" fmla="*/ 340 w 592"/>
              <a:gd name="T35" fmla="*/ 96 h 769"/>
              <a:gd name="T36" fmla="*/ 399 w 592"/>
              <a:gd name="T37" fmla="*/ 156 h 769"/>
              <a:gd name="T38" fmla="*/ 378 w 592"/>
              <a:gd name="T39" fmla="*/ 235 h 769"/>
              <a:gd name="T40" fmla="*/ 404 w 592"/>
              <a:gd name="T41" fmla="*/ 237 h 769"/>
              <a:gd name="T42" fmla="*/ 453 w 592"/>
              <a:gd name="T43" fmla="*/ 153 h 769"/>
              <a:gd name="T44" fmla="*/ 501 w 592"/>
              <a:gd name="T45" fmla="*/ 89 h 769"/>
              <a:gd name="T46" fmla="*/ 343 w 592"/>
              <a:gd name="T47" fmla="*/ 236 h 769"/>
              <a:gd name="T48" fmla="*/ 218 w 592"/>
              <a:gd name="T49" fmla="*/ 254 h 769"/>
              <a:gd name="T50" fmla="*/ 210 w 592"/>
              <a:gd name="T51" fmla="*/ 302 h 769"/>
              <a:gd name="T52" fmla="*/ 340 w 592"/>
              <a:gd name="T53" fmla="*/ 274 h 769"/>
              <a:gd name="T54" fmla="*/ 376 w 592"/>
              <a:gd name="T55" fmla="*/ 311 h 769"/>
              <a:gd name="T56" fmla="*/ 306 w 592"/>
              <a:gd name="T57" fmla="*/ 239 h 769"/>
              <a:gd name="T58" fmla="*/ 295 w 592"/>
              <a:gd name="T59" fmla="*/ 249 h 769"/>
              <a:gd name="T60" fmla="*/ 584 w 592"/>
              <a:gd name="T61" fmla="*/ 707 h 769"/>
              <a:gd name="T62" fmla="*/ 563 w 592"/>
              <a:gd name="T63" fmla="*/ 679 h 769"/>
              <a:gd name="T64" fmla="*/ 582 w 592"/>
              <a:gd name="T65" fmla="*/ 713 h 769"/>
              <a:gd name="T66" fmla="*/ 411 w 592"/>
              <a:gd name="T67" fmla="*/ 667 h 769"/>
              <a:gd name="T68" fmla="*/ 365 w 592"/>
              <a:gd name="T69" fmla="*/ 443 h 769"/>
              <a:gd name="T70" fmla="*/ 410 w 592"/>
              <a:gd name="T71" fmla="*/ 624 h 769"/>
              <a:gd name="T72" fmla="*/ 65 w 592"/>
              <a:gd name="T73" fmla="*/ 663 h 769"/>
              <a:gd name="T74" fmla="*/ 63 w 592"/>
              <a:gd name="T75" fmla="*/ 660 h 769"/>
              <a:gd name="T76" fmla="*/ 77 w 592"/>
              <a:gd name="T77" fmla="*/ 655 h 769"/>
              <a:gd name="T78" fmla="*/ 111 w 592"/>
              <a:gd name="T79" fmla="*/ 691 h 769"/>
              <a:gd name="T80" fmla="*/ 511 w 592"/>
              <a:gd name="T81" fmla="*/ 722 h 769"/>
              <a:gd name="T82" fmla="*/ 504 w 592"/>
              <a:gd name="T83" fmla="*/ 752 h 769"/>
              <a:gd name="T84" fmla="*/ 330 w 592"/>
              <a:gd name="T85" fmla="*/ 708 h 769"/>
              <a:gd name="T86" fmla="*/ 90 w 592"/>
              <a:gd name="T87" fmla="*/ 675 h 769"/>
              <a:gd name="T88" fmla="*/ 78 w 592"/>
              <a:gd name="T89" fmla="*/ 653 h 769"/>
              <a:gd name="T90" fmla="*/ 21 w 592"/>
              <a:gd name="T91" fmla="*/ 428 h 769"/>
              <a:gd name="T92" fmla="*/ 68 w 592"/>
              <a:gd name="T93" fmla="*/ 421 h 769"/>
              <a:gd name="T94" fmla="*/ 173 w 592"/>
              <a:gd name="T95" fmla="*/ 432 h 769"/>
              <a:gd name="T96" fmla="*/ 225 w 592"/>
              <a:gd name="T97" fmla="*/ 447 h 769"/>
              <a:gd name="T98" fmla="*/ 242 w 592"/>
              <a:gd name="T99" fmla="*/ 443 h 769"/>
              <a:gd name="T100" fmla="*/ 295 w 592"/>
              <a:gd name="T101" fmla="*/ 441 h 769"/>
              <a:gd name="T102" fmla="*/ 299 w 592"/>
              <a:gd name="T103" fmla="*/ 408 h 769"/>
              <a:gd name="T104" fmla="*/ 318 w 592"/>
              <a:gd name="T105" fmla="*/ 362 h 769"/>
              <a:gd name="T106" fmla="*/ 338 w 592"/>
              <a:gd name="T107" fmla="*/ 436 h 769"/>
              <a:gd name="T108" fmla="*/ 385 w 592"/>
              <a:gd name="T109" fmla="*/ 417 h 769"/>
              <a:gd name="T110" fmla="*/ 383 w 592"/>
              <a:gd name="T111" fmla="*/ 468 h 769"/>
              <a:gd name="T112" fmla="*/ 360 w 592"/>
              <a:gd name="T113" fmla="*/ 503 h 769"/>
              <a:gd name="T114" fmla="*/ 319 w 592"/>
              <a:gd name="T115" fmla="*/ 547 h 769"/>
              <a:gd name="T116" fmla="*/ 416 w 592"/>
              <a:gd name="T117" fmla="*/ 650 h 769"/>
              <a:gd name="T118" fmla="*/ 449 w 592"/>
              <a:gd name="T119" fmla="*/ 538 h 769"/>
              <a:gd name="T120" fmla="*/ 487 w 592"/>
              <a:gd name="T121" fmla="*/ 587 h 769"/>
              <a:gd name="T122" fmla="*/ 520 w 592"/>
              <a:gd name="T123" fmla="*/ 582 h 769"/>
              <a:gd name="T124" fmla="*/ 534 w 592"/>
              <a:gd name="T125" fmla="*/ 621 h 7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92" h="769">
                <a:moveTo>
                  <a:pt x="408" y="518"/>
                </a:moveTo>
                <a:cubicBezTo>
                  <a:pt x="408" y="518"/>
                  <a:pt x="408" y="518"/>
                  <a:pt x="407" y="517"/>
                </a:cubicBezTo>
                <a:cubicBezTo>
                  <a:pt x="406" y="517"/>
                  <a:pt x="406" y="517"/>
                  <a:pt x="405" y="516"/>
                </a:cubicBezTo>
                <a:cubicBezTo>
                  <a:pt x="406" y="516"/>
                  <a:pt x="406" y="515"/>
                  <a:pt x="405" y="515"/>
                </a:cubicBezTo>
                <a:cubicBezTo>
                  <a:pt x="404" y="514"/>
                  <a:pt x="404" y="514"/>
                  <a:pt x="404" y="514"/>
                </a:cubicBezTo>
                <a:cubicBezTo>
                  <a:pt x="404" y="513"/>
                  <a:pt x="403" y="513"/>
                  <a:pt x="403" y="513"/>
                </a:cubicBezTo>
                <a:cubicBezTo>
                  <a:pt x="402" y="513"/>
                  <a:pt x="402" y="514"/>
                  <a:pt x="403" y="515"/>
                </a:cubicBezTo>
                <a:cubicBezTo>
                  <a:pt x="403" y="515"/>
                  <a:pt x="403" y="515"/>
                  <a:pt x="403" y="515"/>
                </a:cubicBezTo>
                <a:cubicBezTo>
                  <a:pt x="400" y="513"/>
                  <a:pt x="399" y="513"/>
                  <a:pt x="397" y="515"/>
                </a:cubicBezTo>
                <a:cubicBezTo>
                  <a:pt x="397" y="514"/>
                  <a:pt x="396" y="515"/>
                  <a:pt x="396" y="515"/>
                </a:cubicBezTo>
                <a:cubicBezTo>
                  <a:pt x="396" y="514"/>
                  <a:pt x="396" y="513"/>
                  <a:pt x="397" y="513"/>
                </a:cubicBezTo>
                <a:cubicBezTo>
                  <a:pt x="398" y="513"/>
                  <a:pt x="398" y="513"/>
                  <a:pt x="398" y="512"/>
                </a:cubicBezTo>
                <a:cubicBezTo>
                  <a:pt x="398" y="512"/>
                  <a:pt x="398" y="512"/>
                  <a:pt x="398" y="512"/>
                </a:cubicBezTo>
                <a:cubicBezTo>
                  <a:pt x="398" y="512"/>
                  <a:pt x="398" y="512"/>
                  <a:pt x="398" y="512"/>
                </a:cubicBezTo>
                <a:cubicBezTo>
                  <a:pt x="398" y="511"/>
                  <a:pt x="397" y="510"/>
                  <a:pt x="397" y="509"/>
                </a:cubicBezTo>
                <a:cubicBezTo>
                  <a:pt x="398" y="506"/>
                  <a:pt x="396" y="505"/>
                  <a:pt x="394" y="503"/>
                </a:cubicBezTo>
                <a:cubicBezTo>
                  <a:pt x="394" y="503"/>
                  <a:pt x="393" y="503"/>
                  <a:pt x="393" y="503"/>
                </a:cubicBezTo>
                <a:cubicBezTo>
                  <a:pt x="392" y="503"/>
                  <a:pt x="391" y="502"/>
                  <a:pt x="390" y="502"/>
                </a:cubicBezTo>
                <a:cubicBezTo>
                  <a:pt x="390" y="501"/>
                  <a:pt x="389" y="501"/>
                  <a:pt x="389" y="501"/>
                </a:cubicBezTo>
                <a:cubicBezTo>
                  <a:pt x="388" y="500"/>
                  <a:pt x="387" y="499"/>
                  <a:pt x="387" y="498"/>
                </a:cubicBezTo>
                <a:cubicBezTo>
                  <a:pt x="386" y="497"/>
                  <a:pt x="386" y="496"/>
                  <a:pt x="385" y="496"/>
                </a:cubicBezTo>
                <a:cubicBezTo>
                  <a:pt x="384" y="496"/>
                  <a:pt x="383" y="496"/>
                  <a:pt x="382" y="496"/>
                </a:cubicBezTo>
                <a:cubicBezTo>
                  <a:pt x="381" y="495"/>
                  <a:pt x="381" y="495"/>
                  <a:pt x="381" y="494"/>
                </a:cubicBezTo>
                <a:cubicBezTo>
                  <a:pt x="381" y="493"/>
                  <a:pt x="381" y="493"/>
                  <a:pt x="380" y="493"/>
                </a:cubicBezTo>
                <a:cubicBezTo>
                  <a:pt x="380" y="493"/>
                  <a:pt x="380" y="493"/>
                  <a:pt x="380" y="492"/>
                </a:cubicBezTo>
                <a:cubicBezTo>
                  <a:pt x="379" y="490"/>
                  <a:pt x="378" y="492"/>
                  <a:pt x="378" y="493"/>
                </a:cubicBezTo>
                <a:cubicBezTo>
                  <a:pt x="377" y="493"/>
                  <a:pt x="377" y="494"/>
                  <a:pt x="377" y="494"/>
                </a:cubicBezTo>
                <a:cubicBezTo>
                  <a:pt x="377" y="495"/>
                  <a:pt x="377" y="495"/>
                  <a:pt x="377" y="495"/>
                </a:cubicBezTo>
                <a:cubicBezTo>
                  <a:pt x="376" y="495"/>
                  <a:pt x="376" y="495"/>
                  <a:pt x="376" y="494"/>
                </a:cubicBezTo>
                <a:cubicBezTo>
                  <a:pt x="375" y="493"/>
                  <a:pt x="376" y="492"/>
                  <a:pt x="375" y="491"/>
                </a:cubicBezTo>
                <a:cubicBezTo>
                  <a:pt x="374" y="491"/>
                  <a:pt x="373" y="490"/>
                  <a:pt x="375" y="490"/>
                </a:cubicBezTo>
                <a:cubicBezTo>
                  <a:pt x="375" y="489"/>
                  <a:pt x="375" y="489"/>
                  <a:pt x="375" y="489"/>
                </a:cubicBezTo>
                <a:cubicBezTo>
                  <a:pt x="375" y="488"/>
                  <a:pt x="374" y="487"/>
                  <a:pt x="374" y="487"/>
                </a:cubicBezTo>
                <a:cubicBezTo>
                  <a:pt x="374" y="486"/>
                  <a:pt x="374" y="485"/>
                  <a:pt x="373" y="486"/>
                </a:cubicBezTo>
                <a:cubicBezTo>
                  <a:pt x="372" y="486"/>
                  <a:pt x="372" y="485"/>
                  <a:pt x="372" y="485"/>
                </a:cubicBezTo>
                <a:cubicBezTo>
                  <a:pt x="372" y="484"/>
                  <a:pt x="372" y="484"/>
                  <a:pt x="371" y="484"/>
                </a:cubicBezTo>
                <a:cubicBezTo>
                  <a:pt x="370" y="485"/>
                  <a:pt x="369" y="486"/>
                  <a:pt x="369" y="488"/>
                </a:cubicBezTo>
                <a:cubicBezTo>
                  <a:pt x="368" y="492"/>
                  <a:pt x="368" y="495"/>
                  <a:pt x="367" y="499"/>
                </a:cubicBezTo>
                <a:cubicBezTo>
                  <a:pt x="367" y="499"/>
                  <a:pt x="367" y="499"/>
                  <a:pt x="367" y="499"/>
                </a:cubicBezTo>
                <a:cubicBezTo>
                  <a:pt x="368" y="501"/>
                  <a:pt x="367" y="502"/>
                  <a:pt x="367" y="503"/>
                </a:cubicBezTo>
                <a:cubicBezTo>
                  <a:pt x="366" y="506"/>
                  <a:pt x="366" y="509"/>
                  <a:pt x="367" y="511"/>
                </a:cubicBezTo>
                <a:cubicBezTo>
                  <a:pt x="368" y="513"/>
                  <a:pt x="368" y="513"/>
                  <a:pt x="366" y="514"/>
                </a:cubicBezTo>
                <a:cubicBezTo>
                  <a:pt x="364" y="515"/>
                  <a:pt x="362" y="516"/>
                  <a:pt x="361" y="518"/>
                </a:cubicBezTo>
                <a:cubicBezTo>
                  <a:pt x="360" y="519"/>
                  <a:pt x="360" y="520"/>
                  <a:pt x="361" y="521"/>
                </a:cubicBezTo>
                <a:cubicBezTo>
                  <a:pt x="362" y="522"/>
                  <a:pt x="363" y="521"/>
                  <a:pt x="364" y="520"/>
                </a:cubicBezTo>
                <a:cubicBezTo>
                  <a:pt x="364" y="520"/>
                  <a:pt x="365" y="519"/>
                  <a:pt x="365" y="520"/>
                </a:cubicBezTo>
                <a:cubicBezTo>
                  <a:pt x="367" y="520"/>
                  <a:pt x="368" y="520"/>
                  <a:pt x="369" y="519"/>
                </a:cubicBezTo>
                <a:cubicBezTo>
                  <a:pt x="370" y="519"/>
                  <a:pt x="370" y="518"/>
                  <a:pt x="371" y="517"/>
                </a:cubicBezTo>
                <a:cubicBezTo>
                  <a:pt x="371" y="518"/>
                  <a:pt x="370" y="519"/>
                  <a:pt x="371" y="519"/>
                </a:cubicBezTo>
                <a:cubicBezTo>
                  <a:pt x="371" y="520"/>
                  <a:pt x="371" y="521"/>
                  <a:pt x="371" y="521"/>
                </a:cubicBezTo>
                <a:cubicBezTo>
                  <a:pt x="371" y="521"/>
                  <a:pt x="371" y="521"/>
                  <a:pt x="371" y="521"/>
                </a:cubicBezTo>
                <a:cubicBezTo>
                  <a:pt x="371" y="521"/>
                  <a:pt x="371" y="521"/>
                  <a:pt x="371" y="521"/>
                </a:cubicBezTo>
                <a:cubicBezTo>
                  <a:pt x="371" y="523"/>
                  <a:pt x="371" y="525"/>
                  <a:pt x="371" y="526"/>
                </a:cubicBezTo>
                <a:cubicBezTo>
                  <a:pt x="372" y="528"/>
                  <a:pt x="372" y="528"/>
                  <a:pt x="374" y="528"/>
                </a:cubicBezTo>
                <a:cubicBezTo>
                  <a:pt x="376" y="527"/>
                  <a:pt x="379" y="526"/>
                  <a:pt x="379" y="522"/>
                </a:cubicBezTo>
                <a:cubicBezTo>
                  <a:pt x="379" y="521"/>
                  <a:pt x="380" y="520"/>
                  <a:pt x="381" y="521"/>
                </a:cubicBezTo>
                <a:cubicBezTo>
                  <a:pt x="382" y="521"/>
                  <a:pt x="382" y="520"/>
                  <a:pt x="382" y="520"/>
                </a:cubicBezTo>
                <a:cubicBezTo>
                  <a:pt x="382" y="520"/>
                  <a:pt x="383" y="519"/>
                  <a:pt x="383" y="519"/>
                </a:cubicBezTo>
                <a:cubicBezTo>
                  <a:pt x="385" y="518"/>
                  <a:pt x="385" y="517"/>
                  <a:pt x="385" y="515"/>
                </a:cubicBezTo>
                <a:cubicBezTo>
                  <a:pt x="385" y="514"/>
                  <a:pt x="385" y="513"/>
                  <a:pt x="387" y="513"/>
                </a:cubicBezTo>
                <a:cubicBezTo>
                  <a:pt x="387" y="513"/>
                  <a:pt x="388" y="513"/>
                  <a:pt x="388" y="512"/>
                </a:cubicBezTo>
                <a:cubicBezTo>
                  <a:pt x="388" y="512"/>
                  <a:pt x="389" y="512"/>
                  <a:pt x="389" y="512"/>
                </a:cubicBezTo>
                <a:cubicBezTo>
                  <a:pt x="389" y="512"/>
                  <a:pt x="389" y="513"/>
                  <a:pt x="389" y="513"/>
                </a:cubicBezTo>
                <a:cubicBezTo>
                  <a:pt x="389" y="513"/>
                  <a:pt x="388" y="514"/>
                  <a:pt x="388" y="514"/>
                </a:cubicBezTo>
                <a:cubicBezTo>
                  <a:pt x="388" y="515"/>
                  <a:pt x="388" y="515"/>
                  <a:pt x="388" y="515"/>
                </a:cubicBezTo>
                <a:cubicBezTo>
                  <a:pt x="388" y="515"/>
                  <a:pt x="389" y="515"/>
                  <a:pt x="389" y="515"/>
                </a:cubicBezTo>
                <a:cubicBezTo>
                  <a:pt x="390" y="515"/>
                  <a:pt x="391" y="515"/>
                  <a:pt x="392" y="515"/>
                </a:cubicBezTo>
                <a:cubicBezTo>
                  <a:pt x="393" y="516"/>
                  <a:pt x="393" y="517"/>
                  <a:pt x="392" y="518"/>
                </a:cubicBezTo>
                <a:cubicBezTo>
                  <a:pt x="392" y="518"/>
                  <a:pt x="392" y="519"/>
                  <a:pt x="392" y="519"/>
                </a:cubicBezTo>
                <a:cubicBezTo>
                  <a:pt x="393" y="520"/>
                  <a:pt x="393" y="520"/>
                  <a:pt x="394" y="520"/>
                </a:cubicBezTo>
                <a:cubicBezTo>
                  <a:pt x="394" y="519"/>
                  <a:pt x="395" y="520"/>
                  <a:pt x="396" y="520"/>
                </a:cubicBezTo>
                <a:cubicBezTo>
                  <a:pt x="397" y="521"/>
                  <a:pt x="399" y="522"/>
                  <a:pt x="401" y="523"/>
                </a:cubicBezTo>
                <a:cubicBezTo>
                  <a:pt x="401" y="523"/>
                  <a:pt x="402" y="523"/>
                  <a:pt x="402" y="523"/>
                </a:cubicBezTo>
                <a:cubicBezTo>
                  <a:pt x="403" y="521"/>
                  <a:pt x="405" y="521"/>
                  <a:pt x="406" y="520"/>
                </a:cubicBezTo>
                <a:cubicBezTo>
                  <a:pt x="406" y="519"/>
                  <a:pt x="406" y="518"/>
                  <a:pt x="407" y="518"/>
                </a:cubicBezTo>
                <a:cubicBezTo>
                  <a:pt x="407" y="518"/>
                  <a:pt x="408" y="518"/>
                  <a:pt x="408" y="518"/>
                </a:cubicBezTo>
                <a:close/>
                <a:moveTo>
                  <a:pt x="371" y="516"/>
                </a:moveTo>
                <a:cubicBezTo>
                  <a:pt x="371" y="516"/>
                  <a:pt x="371" y="516"/>
                  <a:pt x="371" y="516"/>
                </a:cubicBezTo>
                <a:cubicBezTo>
                  <a:pt x="371" y="516"/>
                  <a:pt x="371" y="516"/>
                  <a:pt x="371" y="516"/>
                </a:cubicBezTo>
                <a:cubicBezTo>
                  <a:pt x="371" y="516"/>
                  <a:pt x="371" y="516"/>
                  <a:pt x="371" y="516"/>
                </a:cubicBezTo>
                <a:close/>
                <a:moveTo>
                  <a:pt x="371" y="516"/>
                </a:moveTo>
                <a:cubicBezTo>
                  <a:pt x="371" y="516"/>
                  <a:pt x="371" y="516"/>
                  <a:pt x="371" y="516"/>
                </a:cubicBezTo>
                <a:cubicBezTo>
                  <a:pt x="371" y="516"/>
                  <a:pt x="371" y="516"/>
                  <a:pt x="371" y="516"/>
                </a:cubicBezTo>
                <a:cubicBezTo>
                  <a:pt x="371" y="516"/>
                  <a:pt x="371" y="516"/>
                  <a:pt x="371" y="516"/>
                </a:cubicBezTo>
                <a:close/>
                <a:moveTo>
                  <a:pt x="396" y="532"/>
                </a:moveTo>
                <a:cubicBezTo>
                  <a:pt x="396" y="534"/>
                  <a:pt x="395" y="535"/>
                  <a:pt x="394" y="536"/>
                </a:cubicBezTo>
                <a:cubicBezTo>
                  <a:pt x="392" y="537"/>
                  <a:pt x="392" y="538"/>
                  <a:pt x="391" y="540"/>
                </a:cubicBezTo>
                <a:cubicBezTo>
                  <a:pt x="390" y="541"/>
                  <a:pt x="389" y="541"/>
                  <a:pt x="388" y="542"/>
                </a:cubicBezTo>
                <a:cubicBezTo>
                  <a:pt x="388" y="542"/>
                  <a:pt x="388" y="542"/>
                  <a:pt x="388" y="542"/>
                </a:cubicBezTo>
                <a:cubicBezTo>
                  <a:pt x="387" y="540"/>
                  <a:pt x="386" y="541"/>
                  <a:pt x="385" y="542"/>
                </a:cubicBezTo>
                <a:cubicBezTo>
                  <a:pt x="384" y="542"/>
                  <a:pt x="384" y="542"/>
                  <a:pt x="384" y="541"/>
                </a:cubicBezTo>
                <a:cubicBezTo>
                  <a:pt x="384" y="541"/>
                  <a:pt x="384" y="540"/>
                  <a:pt x="383" y="539"/>
                </a:cubicBezTo>
                <a:cubicBezTo>
                  <a:pt x="382" y="538"/>
                  <a:pt x="382" y="537"/>
                  <a:pt x="383" y="536"/>
                </a:cubicBezTo>
                <a:cubicBezTo>
                  <a:pt x="384" y="536"/>
                  <a:pt x="385" y="534"/>
                  <a:pt x="385" y="533"/>
                </a:cubicBezTo>
                <a:cubicBezTo>
                  <a:pt x="385" y="532"/>
                  <a:pt x="386" y="531"/>
                  <a:pt x="386" y="531"/>
                </a:cubicBezTo>
                <a:cubicBezTo>
                  <a:pt x="387" y="530"/>
                  <a:pt x="387" y="531"/>
                  <a:pt x="388" y="532"/>
                </a:cubicBezTo>
                <a:cubicBezTo>
                  <a:pt x="388" y="532"/>
                  <a:pt x="389" y="532"/>
                  <a:pt x="389" y="531"/>
                </a:cubicBezTo>
                <a:cubicBezTo>
                  <a:pt x="390" y="531"/>
                  <a:pt x="391" y="530"/>
                  <a:pt x="392" y="531"/>
                </a:cubicBezTo>
                <a:cubicBezTo>
                  <a:pt x="392" y="531"/>
                  <a:pt x="393" y="531"/>
                  <a:pt x="393" y="530"/>
                </a:cubicBezTo>
                <a:cubicBezTo>
                  <a:pt x="394" y="529"/>
                  <a:pt x="395" y="530"/>
                  <a:pt x="396" y="531"/>
                </a:cubicBezTo>
                <a:cubicBezTo>
                  <a:pt x="396" y="531"/>
                  <a:pt x="396" y="532"/>
                  <a:pt x="396" y="532"/>
                </a:cubicBezTo>
                <a:close/>
                <a:moveTo>
                  <a:pt x="438" y="442"/>
                </a:moveTo>
                <a:cubicBezTo>
                  <a:pt x="439" y="443"/>
                  <a:pt x="440" y="443"/>
                  <a:pt x="441" y="443"/>
                </a:cubicBezTo>
                <a:cubicBezTo>
                  <a:pt x="442" y="444"/>
                  <a:pt x="443" y="445"/>
                  <a:pt x="443" y="447"/>
                </a:cubicBezTo>
                <a:cubicBezTo>
                  <a:pt x="442" y="448"/>
                  <a:pt x="442" y="449"/>
                  <a:pt x="442" y="450"/>
                </a:cubicBezTo>
                <a:cubicBezTo>
                  <a:pt x="443" y="452"/>
                  <a:pt x="443" y="454"/>
                  <a:pt x="442" y="456"/>
                </a:cubicBezTo>
                <a:cubicBezTo>
                  <a:pt x="442" y="456"/>
                  <a:pt x="442" y="456"/>
                  <a:pt x="442" y="456"/>
                </a:cubicBezTo>
                <a:cubicBezTo>
                  <a:pt x="442" y="457"/>
                  <a:pt x="441" y="458"/>
                  <a:pt x="441" y="459"/>
                </a:cubicBezTo>
                <a:cubicBezTo>
                  <a:pt x="439" y="460"/>
                  <a:pt x="437" y="462"/>
                  <a:pt x="435" y="461"/>
                </a:cubicBezTo>
                <a:cubicBezTo>
                  <a:pt x="434" y="461"/>
                  <a:pt x="434" y="461"/>
                  <a:pt x="433" y="461"/>
                </a:cubicBezTo>
                <a:cubicBezTo>
                  <a:pt x="429" y="463"/>
                  <a:pt x="428" y="461"/>
                  <a:pt x="428" y="458"/>
                </a:cubicBezTo>
                <a:cubicBezTo>
                  <a:pt x="428" y="457"/>
                  <a:pt x="428" y="457"/>
                  <a:pt x="428" y="456"/>
                </a:cubicBezTo>
                <a:cubicBezTo>
                  <a:pt x="428" y="456"/>
                  <a:pt x="428" y="456"/>
                  <a:pt x="428" y="456"/>
                </a:cubicBezTo>
                <a:cubicBezTo>
                  <a:pt x="427" y="454"/>
                  <a:pt x="428" y="451"/>
                  <a:pt x="429" y="449"/>
                </a:cubicBezTo>
                <a:cubicBezTo>
                  <a:pt x="429" y="449"/>
                  <a:pt x="429" y="448"/>
                  <a:pt x="429" y="448"/>
                </a:cubicBezTo>
                <a:cubicBezTo>
                  <a:pt x="429" y="448"/>
                  <a:pt x="429" y="448"/>
                  <a:pt x="429" y="448"/>
                </a:cubicBezTo>
                <a:cubicBezTo>
                  <a:pt x="430" y="447"/>
                  <a:pt x="430" y="446"/>
                  <a:pt x="431" y="444"/>
                </a:cubicBezTo>
                <a:cubicBezTo>
                  <a:pt x="432" y="443"/>
                  <a:pt x="433" y="442"/>
                  <a:pt x="435" y="443"/>
                </a:cubicBezTo>
                <a:cubicBezTo>
                  <a:pt x="435" y="443"/>
                  <a:pt x="436" y="443"/>
                  <a:pt x="436" y="442"/>
                </a:cubicBezTo>
                <a:cubicBezTo>
                  <a:pt x="437" y="442"/>
                  <a:pt x="437" y="442"/>
                  <a:pt x="438" y="442"/>
                </a:cubicBezTo>
                <a:close/>
                <a:moveTo>
                  <a:pt x="413" y="539"/>
                </a:moveTo>
                <a:cubicBezTo>
                  <a:pt x="414" y="541"/>
                  <a:pt x="414" y="542"/>
                  <a:pt x="413" y="544"/>
                </a:cubicBezTo>
                <a:cubicBezTo>
                  <a:pt x="412" y="546"/>
                  <a:pt x="412" y="548"/>
                  <a:pt x="411" y="549"/>
                </a:cubicBezTo>
                <a:cubicBezTo>
                  <a:pt x="411" y="550"/>
                  <a:pt x="411" y="550"/>
                  <a:pt x="410" y="550"/>
                </a:cubicBezTo>
                <a:cubicBezTo>
                  <a:pt x="410" y="550"/>
                  <a:pt x="410" y="550"/>
                  <a:pt x="410" y="549"/>
                </a:cubicBezTo>
                <a:cubicBezTo>
                  <a:pt x="409" y="549"/>
                  <a:pt x="409" y="548"/>
                  <a:pt x="408" y="547"/>
                </a:cubicBezTo>
                <a:cubicBezTo>
                  <a:pt x="407" y="547"/>
                  <a:pt x="407" y="546"/>
                  <a:pt x="407" y="545"/>
                </a:cubicBezTo>
                <a:cubicBezTo>
                  <a:pt x="407" y="543"/>
                  <a:pt x="408" y="541"/>
                  <a:pt x="409" y="539"/>
                </a:cubicBezTo>
                <a:cubicBezTo>
                  <a:pt x="410" y="538"/>
                  <a:pt x="412" y="538"/>
                  <a:pt x="413" y="539"/>
                </a:cubicBezTo>
                <a:close/>
                <a:moveTo>
                  <a:pt x="447" y="445"/>
                </a:moveTo>
                <a:cubicBezTo>
                  <a:pt x="447" y="445"/>
                  <a:pt x="448" y="446"/>
                  <a:pt x="448" y="446"/>
                </a:cubicBezTo>
                <a:cubicBezTo>
                  <a:pt x="447" y="448"/>
                  <a:pt x="449" y="447"/>
                  <a:pt x="450" y="448"/>
                </a:cubicBezTo>
                <a:cubicBezTo>
                  <a:pt x="450" y="448"/>
                  <a:pt x="451" y="448"/>
                  <a:pt x="451" y="448"/>
                </a:cubicBezTo>
                <a:cubicBezTo>
                  <a:pt x="452" y="448"/>
                  <a:pt x="453" y="448"/>
                  <a:pt x="453" y="449"/>
                </a:cubicBezTo>
                <a:cubicBezTo>
                  <a:pt x="454" y="450"/>
                  <a:pt x="454" y="450"/>
                  <a:pt x="454" y="451"/>
                </a:cubicBezTo>
                <a:cubicBezTo>
                  <a:pt x="454" y="452"/>
                  <a:pt x="453" y="453"/>
                  <a:pt x="452" y="452"/>
                </a:cubicBezTo>
                <a:cubicBezTo>
                  <a:pt x="451" y="452"/>
                  <a:pt x="450" y="452"/>
                  <a:pt x="448" y="452"/>
                </a:cubicBezTo>
                <a:cubicBezTo>
                  <a:pt x="446" y="453"/>
                  <a:pt x="444" y="450"/>
                  <a:pt x="444" y="448"/>
                </a:cubicBezTo>
                <a:cubicBezTo>
                  <a:pt x="444" y="447"/>
                  <a:pt x="445" y="447"/>
                  <a:pt x="445" y="447"/>
                </a:cubicBezTo>
                <a:cubicBezTo>
                  <a:pt x="446" y="447"/>
                  <a:pt x="447" y="446"/>
                  <a:pt x="447" y="445"/>
                </a:cubicBezTo>
                <a:close/>
                <a:moveTo>
                  <a:pt x="535" y="472"/>
                </a:moveTo>
                <a:cubicBezTo>
                  <a:pt x="534" y="471"/>
                  <a:pt x="534" y="470"/>
                  <a:pt x="533" y="469"/>
                </a:cubicBezTo>
                <a:cubicBezTo>
                  <a:pt x="533" y="469"/>
                  <a:pt x="533" y="469"/>
                  <a:pt x="533" y="469"/>
                </a:cubicBezTo>
                <a:cubicBezTo>
                  <a:pt x="533" y="469"/>
                  <a:pt x="532" y="469"/>
                  <a:pt x="532" y="469"/>
                </a:cubicBezTo>
                <a:cubicBezTo>
                  <a:pt x="532" y="469"/>
                  <a:pt x="532" y="469"/>
                  <a:pt x="532" y="469"/>
                </a:cubicBezTo>
                <a:cubicBezTo>
                  <a:pt x="532" y="469"/>
                  <a:pt x="532" y="469"/>
                  <a:pt x="532" y="469"/>
                </a:cubicBezTo>
                <a:cubicBezTo>
                  <a:pt x="532" y="469"/>
                  <a:pt x="532" y="468"/>
                  <a:pt x="532" y="468"/>
                </a:cubicBezTo>
                <a:cubicBezTo>
                  <a:pt x="532" y="468"/>
                  <a:pt x="532" y="467"/>
                  <a:pt x="532" y="467"/>
                </a:cubicBezTo>
                <a:cubicBezTo>
                  <a:pt x="531" y="467"/>
                  <a:pt x="531" y="466"/>
                  <a:pt x="530" y="466"/>
                </a:cubicBezTo>
                <a:cubicBezTo>
                  <a:pt x="530" y="466"/>
                  <a:pt x="530" y="466"/>
                  <a:pt x="530" y="466"/>
                </a:cubicBezTo>
                <a:cubicBezTo>
                  <a:pt x="530" y="466"/>
                  <a:pt x="530" y="465"/>
                  <a:pt x="529" y="465"/>
                </a:cubicBezTo>
                <a:cubicBezTo>
                  <a:pt x="529" y="465"/>
                  <a:pt x="529" y="465"/>
                  <a:pt x="529" y="466"/>
                </a:cubicBezTo>
                <a:cubicBezTo>
                  <a:pt x="529" y="466"/>
                  <a:pt x="529" y="467"/>
                  <a:pt x="528" y="467"/>
                </a:cubicBezTo>
                <a:cubicBezTo>
                  <a:pt x="527" y="466"/>
                  <a:pt x="527" y="467"/>
                  <a:pt x="527" y="467"/>
                </a:cubicBezTo>
                <a:cubicBezTo>
                  <a:pt x="527" y="468"/>
                  <a:pt x="527" y="468"/>
                  <a:pt x="527" y="468"/>
                </a:cubicBezTo>
                <a:cubicBezTo>
                  <a:pt x="527" y="468"/>
                  <a:pt x="527" y="468"/>
                  <a:pt x="527" y="468"/>
                </a:cubicBezTo>
                <a:cubicBezTo>
                  <a:pt x="526" y="468"/>
                  <a:pt x="527" y="467"/>
                  <a:pt x="526" y="467"/>
                </a:cubicBezTo>
                <a:cubicBezTo>
                  <a:pt x="526" y="467"/>
                  <a:pt x="526" y="467"/>
                  <a:pt x="526" y="467"/>
                </a:cubicBezTo>
                <a:cubicBezTo>
                  <a:pt x="525" y="467"/>
                  <a:pt x="525" y="467"/>
                  <a:pt x="525" y="468"/>
                </a:cubicBezTo>
                <a:cubicBezTo>
                  <a:pt x="526" y="469"/>
                  <a:pt x="525" y="470"/>
                  <a:pt x="524" y="471"/>
                </a:cubicBezTo>
                <a:cubicBezTo>
                  <a:pt x="524" y="471"/>
                  <a:pt x="524" y="471"/>
                  <a:pt x="524" y="471"/>
                </a:cubicBezTo>
                <a:cubicBezTo>
                  <a:pt x="524" y="471"/>
                  <a:pt x="525" y="470"/>
                  <a:pt x="525" y="469"/>
                </a:cubicBezTo>
                <a:cubicBezTo>
                  <a:pt x="525" y="468"/>
                  <a:pt x="525" y="467"/>
                  <a:pt x="524" y="466"/>
                </a:cubicBezTo>
                <a:cubicBezTo>
                  <a:pt x="524" y="466"/>
                  <a:pt x="524" y="467"/>
                  <a:pt x="523" y="467"/>
                </a:cubicBezTo>
                <a:cubicBezTo>
                  <a:pt x="523" y="467"/>
                  <a:pt x="523" y="467"/>
                  <a:pt x="523" y="467"/>
                </a:cubicBezTo>
                <a:cubicBezTo>
                  <a:pt x="522" y="467"/>
                  <a:pt x="521" y="467"/>
                  <a:pt x="521" y="468"/>
                </a:cubicBezTo>
                <a:cubicBezTo>
                  <a:pt x="521" y="469"/>
                  <a:pt x="521" y="470"/>
                  <a:pt x="521" y="471"/>
                </a:cubicBezTo>
                <a:cubicBezTo>
                  <a:pt x="520" y="470"/>
                  <a:pt x="521" y="469"/>
                  <a:pt x="521" y="468"/>
                </a:cubicBezTo>
                <a:cubicBezTo>
                  <a:pt x="520" y="468"/>
                  <a:pt x="520" y="469"/>
                  <a:pt x="520" y="469"/>
                </a:cubicBezTo>
                <a:cubicBezTo>
                  <a:pt x="520" y="468"/>
                  <a:pt x="520" y="467"/>
                  <a:pt x="521" y="467"/>
                </a:cubicBezTo>
                <a:cubicBezTo>
                  <a:pt x="522" y="466"/>
                  <a:pt x="522" y="466"/>
                  <a:pt x="522" y="465"/>
                </a:cubicBezTo>
                <a:cubicBezTo>
                  <a:pt x="522" y="464"/>
                  <a:pt x="522" y="463"/>
                  <a:pt x="523" y="463"/>
                </a:cubicBezTo>
                <a:cubicBezTo>
                  <a:pt x="524" y="463"/>
                  <a:pt x="523" y="462"/>
                  <a:pt x="524" y="461"/>
                </a:cubicBezTo>
                <a:cubicBezTo>
                  <a:pt x="524" y="461"/>
                  <a:pt x="523" y="460"/>
                  <a:pt x="523" y="460"/>
                </a:cubicBezTo>
                <a:cubicBezTo>
                  <a:pt x="522" y="460"/>
                  <a:pt x="522" y="461"/>
                  <a:pt x="521" y="461"/>
                </a:cubicBezTo>
                <a:cubicBezTo>
                  <a:pt x="521" y="461"/>
                  <a:pt x="521" y="462"/>
                  <a:pt x="521" y="462"/>
                </a:cubicBezTo>
                <a:cubicBezTo>
                  <a:pt x="521" y="463"/>
                  <a:pt x="521" y="464"/>
                  <a:pt x="520" y="464"/>
                </a:cubicBezTo>
                <a:cubicBezTo>
                  <a:pt x="520" y="462"/>
                  <a:pt x="520" y="462"/>
                  <a:pt x="518" y="462"/>
                </a:cubicBezTo>
                <a:cubicBezTo>
                  <a:pt x="518" y="462"/>
                  <a:pt x="517" y="462"/>
                  <a:pt x="517" y="462"/>
                </a:cubicBezTo>
                <a:cubicBezTo>
                  <a:pt x="517" y="462"/>
                  <a:pt x="517" y="462"/>
                  <a:pt x="517" y="462"/>
                </a:cubicBezTo>
                <a:cubicBezTo>
                  <a:pt x="517" y="462"/>
                  <a:pt x="517" y="460"/>
                  <a:pt x="516" y="461"/>
                </a:cubicBezTo>
                <a:cubicBezTo>
                  <a:pt x="516" y="461"/>
                  <a:pt x="516" y="461"/>
                  <a:pt x="516" y="461"/>
                </a:cubicBezTo>
                <a:cubicBezTo>
                  <a:pt x="516" y="461"/>
                  <a:pt x="515" y="461"/>
                  <a:pt x="515" y="461"/>
                </a:cubicBezTo>
                <a:cubicBezTo>
                  <a:pt x="515" y="460"/>
                  <a:pt x="515" y="461"/>
                  <a:pt x="516" y="461"/>
                </a:cubicBezTo>
                <a:cubicBezTo>
                  <a:pt x="516" y="460"/>
                  <a:pt x="516" y="460"/>
                  <a:pt x="516" y="460"/>
                </a:cubicBezTo>
                <a:cubicBezTo>
                  <a:pt x="516" y="460"/>
                  <a:pt x="516" y="460"/>
                  <a:pt x="516" y="460"/>
                </a:cubicBezTo>
                <a:cubicBezTo>
                  <a:pt x="516" y="460"/>
                  <a:pt x="516" y="460"/>
                  <a:pt x="516" y="460"/>
                </a:cubicBezTo>
                <a:cubicBezTo>
                  <a:pt x="517" y="459"/>
                  <a:pt x="517" y="458"/>
                  <a:pt x="516" y="458"/>
                </a:cubicBezTo>
                <a:cubicBezTo>
                  <a:pt x="516" y="457"/>
                  <a:pt x="516" y="457"/>
                  <a:pt x="516" y="457"/>
                </a:cubicBezTo>
                <a:cubicBezTo>
                  <a:pt x="516" y="456"/>
                  <a:pt x="516" y="455"/>
                  <a:pt x="515" y="455"/>
                </a:cubicBezTo>
                <a:cubicBezTo>
                  <a:pt x="516" y="454"/>
                  <a:pt x="515" y="453"/>
                  <a:pt x="514" y="453"/>
                </a:cubicBezTo>
                <a:cubicBezTo>
                  <a:pt x="514" y="453"/>
                  <a:pt x="514" y="453"/>
                  <a:pt x="513" y="452"/>
                </a:cubicBezTo>
                <a:cubicBezTo>
                  <a:pt x="512" y="451"/>
                  <a:pt x="512" y="451"/>
                  <a:pt x="511" y="452"/>
                </a:cubicBezTo>
                <a:cubicBezTo>
                  <a:pt x="511" y="452"/>
                  <a:pt x="511" y="452"/>
                  <a:pt x="511" y="452"/>
                </a:cubicBezTo>
                <a:cubicBezTo>
                  <a:pt x="510" y="452"/>
                  <a:pt x="510" y="453"/>
                  <a:pt x="510" y="453"/>
                </a:cubicBezTo>
                <a:cubicBezTo>
                  <a:pt x="510" y="453"/>
                  <a:pt x="510" y="453"/>
                  <a:pt x="510" y="453"/>
                </a:cubicBezTo>
                <a:cubicBezTo>
                  <a:pt x="510" y="453"/>
                  <a:pt x="510" y="453"/>
                  <a:pt x="509" y="453"/>
                </a:cubicBezTo>
                <a:cubicBezTo>
                  <a:pt x="509" y="453"/>
                  <a:pt x="509" y="453"/>
                  <a:pt x="509" y="453"/>
                </a:cubicBezTo>
                <a:cubicBezTo>
                  <a:pt x="509" y="453"/>
                  <a:pt x="509" y="453"/>
                  <a:pt x="509" y="453"/>
                </a:cubicBezTo>
                <a:cubicBezTo>
                  <a:pt x="509" y="453"/>
                  <a:pt x="509" y="454"/>
                  <a:pt x="509" y="454"/>
                </a:cubicBezTo>
                <a:cubicBezTo>
                  <a:pt x="508" y="453"/>
                  <a:pt x="509" y="453"/>
                  <a:pt x="509" y="453"/>
                </a:cubicBezTo>
                <a:cubicBezTo>
                  <a:pt x="510" y="452"/>
                  <a:pt x="510" y="452"/>
                  <a:pt x="509" y="451"/>
                </a:cubicBezTo>
                <a:cubicBezTo>
                  <a:pt x="510" y="451"/>
                  <a:pt x="510" y="450"/>
                  <a:pt x="511" y="449"/>
                </a:cubicBezTo>
                <a:cubicBezTo>
                  <a:pt x="512" y="449"/>
                  <a:pt x="512" y="449"/>
                  <a:pt x="511" y="448"/>
                </a:cubicBezTo>
                <a:cubicBezTo>
                  <a:pt x="510" y="447"/>
                  <a:pt x="509" y="447"/>
                  <a:pt x="509" y="448"/>
                </a:cubicBezTo>
                <a:cubicBezTo>
                  <a:pt x="509" y="449"/>
                  <a:pt x="509" y="449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ubicBezTo>
                  <a:pt x="508" y="450"/>
                  <a:pt x="507" y="450"/>
                  <a:pt x="507" y="450"/>
                </a:cubicBezTo>
                <a:cubicBezTo>
                  <a:pt x="507" y="450"/>
                  <a:pt x="507" y="450"/>
                  <a:pt x="507" y="450"/>
                </a:cubicBezTo>
                <a:cubicBezTo>
                  <a:pt x="507" y="450"/>
                  <a:pt x="507" y="450"/>
                  <a:pt x="507" y="450"/>
                </a:cubicBezTo>
                <a:cubicBezTo>
                  <a:pt x="507" y="449"/>
                  <a:pt x="507" y="448"/>
                  <a:pt x="506" y="448"/>
                </a:cubicBezTo>
                <a:cubicBezTo>
                  <a:pt x="505" y="448"/>
                  <a:pt x="505" y="449"/>
                  <a:pt x="505" y="449"/>
                </a:cubicBezTo>
                <a:cubicBezTo>
                  <a:pt x="505" y="450"/>
                  <a:pt x="505" y="450"/>
                  <a:pt x="505" y="450"/>
                </a:cubicBezTo>
                <a:cubicBezTo>
                  <a:pt x="505" y="450"/>
                  <a:pt x="505" y="450"/>
                  <a:pt x="505" y="450"/>
                </a:cubicBezTo>
                <a:cubicBezTo>
                  <a:pt x="504" y="451"/>
                  <a:pt x="504" y="451"/>
                  <a:pt x="504" y="452"/>
                </a:cubicBezTo>
                <a:cubicBezTo>
                  <a:pt x="504" y="452"/>
                  <a:pt x="503" y="452"/>
                  <a:pt x="503" y="452"/>
                </a:cubicBezTo>
                <a:cubicBezTo>
                  <a:pt x="503" y="452"/>
                  <a:pt x="503" y="452"/>
                  <a:pt x="503" y="452"/>
                </a:cubicBezTo>
                <a:cubicBezTo>
                  <a:pt x="504" y="451"/>
                  <a:pt x="504" y="449"/>
                  <a:pt x="503" y="448"/>
                </a:cubicBezTo>
                <a:cubicBezTo>
                  <a:pt x="502" y="449"/>
                  <a:pt x="501" y="449"/>
                  <a:pt x="501" y="450"/>
                </a:cubicBezTo>
                <a:cubicBezTo>
                  <a:pt x="501" y="450"/>
                  <a:pt x="501" y="449"/>
                  <a:pt x="501" y="449"/>
                </a:cubicBezTo>
                <a:cubicBezTo>
                  <a:pt x="501" y="449"/>
                  <a:pt x="501" y="449"/>
                  <a:pt x="501" y="449"/>
                </a:cubicBezTo>
                <a:cubicBezTo>
                  <a:pt x="501" y="449"/>
                  <a:pt x="501" y="449"/>
                  <a:pt x="501" y="449"/>
                </a:cubicBezTo>
                <a:cubicBezTo>
                  <a:pt x="501" y="448"/>
                  <a:pt x="502" y="448"/>
                  <a:pt x="501" y="447"/>
                </a:cubicBezTo>
                <a:cubicBezTo>
                  <a:pt x="501" y="446"/>
                  <a:pt x="501" y="446"/>
                  <a:pt x="500" y="445"/>
                </a:cubicBezTo>
                <a:cubicBezTo>
                  <a:pt x="499" y="445"/>
                  <a:pt x="499" y="446"/>
                  <a:pt x="498" y="446"/>
                </a:cubicBezTo>
                <a:cubicBezTo>
                  <a:pt x="498" y="446"/>
                  <a:pt x="498" y="446"/>
                  <a:pt x="498" y="446"/>
                </a:cubicBezTo>
                <a:cubicBezTo>
                  <a:pt x="498" y="446"/>
                  <a:pt x="498" y="446"/>
                  <a:pt x="497" y="446"/>
                </a:cubicBezTo>
                <a:cubicBezTo>
                  <a:pt x="497" y="446"/>
                  <a:pt x="497" y="446"/>
                  <a:pt x="497" y="446"/>
                </a:cubicBezTo>
                <a:cubicBezTo>
                  <a:pt x="497" y="446"/>
                  <a:pt x="497" y="446"/>
                  <a:pt x="497" y="446"/>
                </a:cubicBezTo>
                <a:cubicBezTo>
                  <a:pt x="497" y="446"/>
                  <a:pt x="497" y="446"/>
                  <a:pt x="497" y="445"/>
                </a:cubicBezTo>
                <a:cubicBezTo>
                  <a:pt x="498" y="445"/>
                  <a:pt x="498" y="444"/>
                  <a:pt x="497" y="444"/>
                </a:cubicBezTo>
                <a:cubicBezTo>
                  <a:pt x="496" y="443"/>
                  <a:pt x="495" y="443"/>
                  <a:pt x="495" y="445"/>
                </a:cubicBezTo>
                <a:cubicBezTo>
                  <a:pt x="495" y="445"/>
                  <a:pt x="495" y="445"/>
                  <a:pt x="495" y="445"/>
                </a:cubicBezTo>
                <a:cubicBezTo>
                  <a:pt x="494" y="444"/>
                  <a:pt x="494" y="444"/>
                  <a:pt x="494" y="444"/>
                </a:cubicBezTo>
                <a:cubicBezTo>
                  <a:pt x="494" y="444"/>
                  <a:pt x="494" y="444"/>
                  <a:pt x="494" y="444"/>
                </a:cubicBezTo>
                <a:cubicBezTo>
                  <a:pt x="495" y="443"/>
                  <a:pt x="495" y="443"/>
                  <a:pt x="495" y="442"/>
                </a:cubicBezTo>
                <a:cubicBezTo>
                  <a:pt x="496" y="442"/>
                  <a:pt x="495" y="442"/>
                  <a:pt x="495" y="442"/>
                </a:cubicBezTo>
                <a:cubicBezTo>
                  <a:pt x="495" y="442"/>
                  <a:pt x="495" y="442"/>
                  <a:pt x="495" y="442"/>
                </a:cubicBezTo>
                <a:cubicBezTo>
                  <a:pt x="495" y="442"/>
                  <a:pt x="495" y="442"/>
                  <a:pt x="495" y="442"/>
                </a:cubicBezTo>
                <a:cubicBezTo>
                  <a:pt x="494" y="441"/>
                  <a:pt x="494" y="442"/>
                  <a:pt x="493" y="442"/>
                </a:cubicBezTo>
                <a:cubicBezTo>
                  <a:pt x="493" y="442"/>
                  <a:pt x="493" y="442"/>
                  <a:pt x="493" y="442"/>
                </a:cubicBezTo>
                <a:cubicBezTo>
                  <a:pt x="493" y="443"/>
                  <a:pt x="493" y="443"/>
                  <a:pt x="493" y="443"/>
                </a:cubicBezTo>
                <a:cubicBezTo>
                  <a:pt x="492" y="442"/>
                  <a:pt x="492" y="442"/>
                  <a:pt x="491" y="443"/>
                </a:cubicBezTo>
                <a:cubicBezTo>
                  <a:pt x="491" y="443"/>
                  <a:pt x="491" y="443"/>
                  <a:pt x="491" y="443"/>
                </a:cubicBezTo>
                <a:cubicBezTo>
                  <a:pt x="491" y="443"/>
                  <a:pt x="491" y="443"/>
                  <a:pt x="491" y="443"/>
                </a:cubicBezTo>
                <a:cubicBezTo>
                  <a:pt x="491" y="443"/>
                  <a:pt x="491" y="443"/>
                  <a:pt x="491" y="443"/>
                </a:cubicBezTo>
                <a:cubicBezTo>
                  <a:pt x="491" y="443"/>
                  <a:pt x="491" y="443"/>
                  <a:pt x="491" y="443"/>
                </a:cubicBezTo>
                <a:cubicBezTo>
                  <a:pt x="491" y="442"/>
                  <a:pt x="492" y="442"/>
                  <a:pt x="493" y="442"/>
                </a:cubicBezTo>
                <a:cubicBezTo>
                  <a:pt x="493" y="441"/>
                  <a:pt x="494" y="441"/>
                  <a:pt x="494" y="441"/>
                </a:cubicBezTo>
                <a:cubicBezTo>
                  <a:pt x="495" y="441"/>
                  <a:pt x="496" y="441"/>
                  <a:pt x="497" y="441"/>
                </a:cubicBezTo>
                <a:cubicBezTo>
                  <a:pt x="497" y="441"/>
                  <a:pt x="498" y="441"/>
                  <a:pt x="498" y="440"/>
                </a:cubicBezTo>
                <a:cubicBezTo>
                  <a:pt x="497" y="440"/>
                  <a:pt x="496" y="439"/>
                  <a:pt x="496" y="440"/>
                </a:cubicBezTo>
                <a:cubicBezTo>
                  <a:pt x="494" y="442"/>
                  <a:pt x="495" y="439"/>
                  <a:pt x="494" y="439"/>
                </a:cubicBezTo>
                <a:cubicBezTo>
                  <a:pt x="494" y="439"/>
                  <a:pt x="493" y="439"/>
                  <a:pt x="493" y="439"/>
                </a:cubicBezTo>
                <a:cubicBezTo>
                  <a:pt x="493" y="440"/>
                  <a:pt x="492" y="440"/>
                  <a:pt x="492" y="440"/>
                </a:cubicBezTo>
                <a:cubicBezTo>
                  <a:pt x="492" y="440"/>
                  <a:pt x="492" y="440"/>
                  <a:pt x="492" y="440"/>
                </a:cubicBezTo>
                <a:cubicBezTo>
                  <a:pt x="492" y="440"/>
                  <a:pt x="492" y="440"/>
                  <a:pt x="492" y="440"/>
                </a:cubicBezTo>
                <a:cubicBezTo>
                  <a:pt x="492" y="439"/>
                  <a:pt x="492" y="439"/>
                  <a:pt x="492" y="439"/>
                </a:cubicBezTo>
                <a:cubicBezTo>
                  <a:pt x="493" y="439"/>
                  <a:pt x="493" y="439"/>
                  <a:pt x="493" y="438"/>
                </a:cubicBezTo>
                <a:cubicBezTo>
                  <a:pt x="493" y="438"/>
                  <a:pt x="492" y="438"/>
                  <a:pt x="492" y="438"/>
                </a:cubicBezTo>
                <a:cubicBezTo>
                  <a:pt x="491" y="438"/>
                  <a:pt x="491" y="439"/>
                  <a:pt x="490" y="438"/>
                </a:cubicBezTo>
                <a:cubicBezTo>
                  <a:pt x="490" y="438"/>
                  <a:pt x="489" y="438"/>
                  <a:pt x="489" y="438"/>
                </a:cubicBezTo>
                <a:cubicBezTo>
                  <a:pt x="489" y="438"/>
                  <a:pt x="489" y="438"/>
                  <a:pt x="489" y="438"/>
                </a:cubicBezTo>
                <a:cubicBezTo>
                  <a:pt x="489" y="438"/>
                  <a:pt x="489" y="438"/>
                  <a:pt x="489" y="438"/>
                </a:cubicBezTo>
                <a:cubicBezTo>
                  <a:pt x="489" y="438"/>
                  <a:pt x="488" y="438"/>
                  <a:pt x="488" y="438"/>
                </a:cubicBezTo>
                <a:cubicBezTo>
                  <a:pt x="487" y="437"/>
                  <a:pt x="486" y="438"/>
                  <a:pt x="485" y="438"/>
                </a:cubicBezTo>
                <a:cubicBezTo>
                  <a:pt x="486" y="437"/>
                  <a:pt x="486" y="438"/>
                  <a:pt x="486" y="437"/>
                </a:cubicBezTo>
                <a:cubicBezTo>
                  <a:pt x="486" y="436"/>
                  <a:pt x="485" y="436"/>
                  <a:pt x="485" y="437"/>
                </a:cubicBezTo>
                <a:cubicBezTo>
                  <a:pt x="485" y="437"/>
                  <a:pt x="485" y="437"/>
                  <a:pt x="484" y="437"/>
                </a:cubicBezTo>
                <a:cubicBezTo>
                  <a:pt x="484" y="437"/>
                  <a:pt x="485" y="436"/>
                  <a:pt x="485" y="436"/>
                </a:cubicBezTo>
                <a:cubicBezTo>
                  <a:pt x="485" y="436"/>
                  <a:pt x="486" y="436"/>
                  <a:pt x="486" y="436"/>
                </a:cubicBezTo>
                <a:cubicBezTo>
                  <a:pt x="487" y="437"/>
                  <a:pt x="488" y="436"/>
                  <a:pt x="489" y="436"/>
                </a:cubicBezTo>
                <a:cubicBezTo>
                  <a:pt x="488" y="434"/>
                  <a:pt x="486" y="435"/>
                  <a:pt x="485" y="435"/>
                </a:cubicBezTo>
                <a:cubicBezTo>
                  <a:pt x="485" y="435"/>
                  <a:pt x="485" y="435"/>
                  <a:pt x="485" y="435"/>
                </a:cubicBezTo>
                <a:cubicBezTo>
                  <a:pt x="485" y="434"/>
                  <a:pt x="485" y="434"/>
                  <a:pt x="485" y="434"/>
                </a:cubicBezTo>
                <a:cubicBezTo>
                  <a:pt x="485" y="434"/>
                  <a:pt x="485" y="434"/>
                  <a:pt x="485" y="434"/>
                </a:cubicBezTo>
                <a:cubicBezTo>
                  <a:pt x="485" y="434"/>
                  <a:pt x="484" y="434"/>
                  <a:pt x="484" y="434"/>
                </a:cubicBezTo>
                <a:cubicBezTo>
                  <a:pt x="484" y="433"/>
                  <a:pt x="485" y="434"/>
                  <a:pt x="485" y="434"/>
                </a:cubicBezTo>
                <a:cubicBezTo>
                  <a:pt x="485" y="434"/>
                  <a:pt x="485" y="434"/>
                  <a:pt x="485" y="434"/>
                </a:cubicBezTo>
                <a:cubicBezTo>
                  <a:pt x="485" y="434"/>
                  <a:pt x="485" y="434"/>
                  <a:pt x="485" y="434"/>
                </a:cubicBezTo>
                <a:cubicBezTo>
                  <a:pt x="486" y="434"/>
                  <a:pt x="486" y="433"/>
                  <a:pt x="486" y="433"/>
                </a:cubicBezTo>
                <a:cubicBezTo>
                  <a:pt x="488" y="433"/>
                  <a:pt x="489" y="433"/>
                  <a:pt x="490" y="434"/>
                </a:cubicBezTo>
                <a:cubicBezTo>
                  <a:pt x="490" y="434"/>
                  <a:pt x="491" y="434"/>
                  <a:pt x="491" y="434"/>
                </a:cubicBezTo>
                <a:cubicBezTo>
                  <a:pt x="489" y="433"/>
                  <a:pt x="488" y="432"/>
                  <a:pt x="487" y="432"/>
                </a:cubicBezTo>
                <a:cubicBezTo>
                  <a:pt x="487" y="431"/>
                  <a:pt x="488" y="432"/>
                  <a:pt x="488" y="432"/>
                </a:cubicBezTo>
                <a:cubicBezTo>
                  <a:pt x="489" y="432"/>
                  <a:pt x="489" y="432"/>
                  <a:pt x="490" y="432"/>
                </a:cubicBezTo>
                <a:cubicBezTo>
                  <a:pt x="490" y="431"/>
                  <a:pt x="489" y="431"/>
                  <a:pt x="489" y="431"/>
                </a:cubicBezTo>
                <a:cubicBezTo>
                  <a:pt x="489" y="430"/>
                  <a:pt x="490" y="430"/>
                  <a:pt x="490" y="430"/>
                </a:cubicBezTo>
                <a:cubicBezTo>
                  <a:pt x="490" y="430"/>
                  <a:pt x="490" y="430"/>
                  <a:pt x="490" y="430"/>
                </a:cubicBezTo>
                <a:cubicBezTo>
                  <a:pt x="490" y="430"/>
                  <a:pt x="490" y="430"/>
                  <a:pt x="490" y="430"/>
                </a:cubicBezTo>
                <a:cubicBezTo>
                  <a:pt x="490" y="430"/>
                  <a:pt x="491" y="430"/>
                  <a:pt x="491" y="429"/>
                </a:cubicBezTo>
                <a:cubicBezTo>
                  <a:pt x="490" y="428"/>
                  <a:pt x="489" y="427"/>
                  <a:pt x="488" y="427"/>
                </a:cubicBezTo>
                <a:cubicBezTo>
                  <a:pt x="487" y="427"/>
                  <a:pt x="487" y="427"/>
                  <a:pt x="487" y="426"/>
                </a:cubicBezTo>
                <a:cubicBezTo>
                  <a:pt x="486" y="426"/>
                  <a:pt x="486" y="426"/>
                  <a:pt x="486" y="426"/>
                </a:cubicBezTo>
                <a:cubicBezTo>
                  <a:pt x="486" y="426"/>
                  <a:pt x="486" y="426"/>
                  <a:pt x="486" y="426"/>
                </a:cubicBezTo>
                <a:cubicBezTo>
                  <a:pt x="486" y="426"/>
                  <a:pt x="486" y="426"/>
                  <a:pt x="486" y="426"/>
                </a:cubicBezTo>
                <a:cubicBezTo>
                  <a:pt x="486" y="426"/>
                  <a:pt x="486" y="426"/>
                  <a:pt x="486" y="426"/>
                </a:cubicBezTo>
                <a:cubicBezTo>
                  <a:pt x="486" y="426"/>
                  <a:pt x="487" y="426"/>
                  <a:pt x="487" y="426"/>
                </a:cubicBezTo>
                <a:cubicBezTo>
                  <a:pt x="487" y="426"/>
                  <a:pt x="487" y="426"/>
                  <a:pt x="487" y="426"/>
                </a:cubicBezTo>
                <a:cubicBezTo>
                  <a:pt x="487" y="426"/>
                  <a:pt x="487" y="426"/>
                  <a:pt x="487" y="426"/>
                </a:cubicBezTo>
                <a:cubicBezTo>
                  <a:pt x="488" y="425"/>
                  <a:pt x="489" y="426"/>
                  <a:pt x="489" y="425"/>
                </a:cubicBezTo>
                <a:cubicBezTo>
                  <a:pt x="489" y="425"/>
                  <a:pt x="489" y="425"/>
                  <a:pt x="490" y="425"/>
                </a:cubicBezTo>
                <a:cubicBezTo>
                  <a:pt x="490" y="425"/>
                  <a:pt x="490" y="425"/>
                  <a:pt x="490" y="425"/>
                </a:cubicBezTo>
                <a:cubicBezTo>
                  <a:pt x="490" y="425"/>
                  <a:pt x="490" y="425"/>
                  <a:pt x="490" y="425"/>
                </a:cubicBezTo>
                <a:cubicBezTo>
                  <a:pt x="490" y="425"/>
                  <a:pt x="490" y="425"/>
                  <a:pt x="491" y="426"/>
                </a:cubicBezTo>
                <a:cubicBezTo>
                  <a:pt x="492" y="426"/>
                  <a:pt x="493" y="427"/>
                  <a:pt x="494" y="426"/>
                </a:cubicBezTo>
                <a:cubicBezTo>
                  <a:pt x="495" y="426"/>
                  <a:pt x="496" y="426"/>
                  <a:pt x="497" y="427"/>
                </a:cubicBezTo>
                <a:cubicBezTo>
                  <a:pt x="498" y="427"/>
                  <a:pt x="498" y="427"/>
                  <a:pt x="499" y="426"/>
                </a:cubicBezTo>
                <a:cubicBezTo>
                  <a:pt x="499" y="425"/>
                  <a:pt x="499" y="425"/>
                  <a:pt x="498" y="424"/>
                </a:cubicBezTo>
                <a:cubicBezTo>
                  <a:pt x="497" y="422"/>
                  <a:pt x="495" y="420"/>
                  <a:pt x="492" y="421"/>
                </a:cubicBezTo>
                <a:cubicBezTo>
                  <a:pt x="490" y="421"/>
                  <a:pt x="489" y="420"/>
                  <a:pt x="487" y="419"/>
                </a:cubicBezTo>
                <a:cubicBezTo>
                  <a:pt x="486" y="418"/>
                  <a:pt x="485" y="418"/>
                  <a:pt x="484" y="419"/>
                </a:cubicBezTo>
                <a:cubicBezTo>
                  <a:pt x="482" y="420"/>
                  <a:pt x="481" y="421"/>
                  <a:pt x="479" y="420"/>
                </a:cubicBezTo>
                <a:cubicBezTo>
                  <a:pt x="479" y="420"/>
                  <a:pt x="479" y="420"/>
                  <a:pt x="479" y="420"/>
                </a:cubicBezTo>
                <a:cubicBezTo>
                  <a:pt x="480" y="419"/>
                  <a:pt x="480" y="419"/>
                  <a:pt x="480" y="419"/>
                </a:cubicBezTo>
                <a:cubicBezTo>
                  <a:pt x="480" y="419"/>
                  <a:pt x="480" y="419"/>
                  <a:pt x="480" y="419"/>
                </a:cubicBezTo>
                <a:cubicBezTo>
                  <a:pt x="480" y="419"/>
                  <a:pt x="480" y="419"/>
                  <a:pt x="480" y="419"/>
                </a:cubicBezTo>
                <a:cubicBezTo>
                  <a:pt x="482" y="420"/>
                  <a:pt x="483" y="419"/>
                  <a:pt x="484" y="418"/>
                </a:cubicBezTo>
                <a:cubicBezTo>
                  <a:pt x="484" y="418"/>
                  <a:pt x="485" y="417"/>
                  <a:pt x="486" y="417"/>
                </a:cubicBezTo>
                <a:cubicBezTo>
                  <a:pt x="487" y="418"/>
                  <a:pt x="488" y="417"/>
                  <a:pt x="489" y="416"/>
                </a:cubicBezTo>
                <a:cubicBezTo>
                  <a:pt x="490" y="415"/>
                  <a:pt x="491" y="414"/>
                  <a:pt x="492" y="415"/>
                </a:cubicBezTo>
                <a:cubicBezTo>
                  <a:pt x="493" y="416"/>
                  <a:pt x="494" y="416"/>
                  <a:pt x="495" y="416"/>
                </a:cubicBezTo>
                <a:cubicBezTo>
                  <a:pt x="495" y="416"/>
                  <a:pt x="496" y="416"/>
                  <a:pt x="495" y="415"/>
                </a:cubicBezTo>
                <a:cubicBezTo>
                  <a:pt x="495" y="414"/>
                  <a:pt x="495" y="412"/>
                  <a:pt x="495" y="411"/>
                </a:cubicBezTo>
                <a:cubicBezTo>
                  <a:pt x="494" y="409"/>
                  <a:pt x="492" y="407"/>
                  <a:pt x="491" y="406"/>
                </a:cubicBezTo>
                <a:cubicBezTo>
                  <a:pt x="490" y="404"/>
                  <a:pt x="489" y="404"/>
                  <a:pt x="488" y="406"/>
                </a:cubicBezTo>
                <a:cubicBezTo>
                  <a:pt x="488" y="406"/>
                  <a:pt x="487" y="407"/>
                  <a:pt x="488" y="408"/>
                </a:cubicBezTo>
                <a:cubicBezTo>
                  <a:pt x="489" y="408"/>
                  <a:pt x="488" y="409"/>
                  <a:pt x="488" y="409"/>
                </a:cubicBezTo>
                <a:cubicBezTo>
                  <a:pt x="487" y="409"/>
                  <a:pt x="487" y="409"/>
                  <a:pt x="486" y="410"/>
                </a:cubicBezTo>
                <a:cubicBezTo>
                  <a:pt x="486" y="411"/>
                  <a:pt x="485" y="412"/>
                  <a:pt x="483" y="412"/>
                </a:cubicBezTo>
                <a:cubicBezTo>
                  <a:pt x="483" y="412"/>
                  <a:pt x="483" y="412"/>
                  <a:pt x="483" y="412"/>
                </a:cubicBezTo>
                <a:cubicBezTo>
                  <a:pt x="482" y="412"/>
                  <a:pt x="482" y="413"/>
                  <a:pt x="481" y="414"/>
                </a:cubicBezTo>
                <a:cubicBezTo>
                  <a:pt x="481" y="415"/>
                  <a:pt x="480" y="415"/>
                  <a:pt x="479" y="414"/>
                </a:cubicBezTo>
                <a:cubicBezTo>
                  <a:pt x="479" y="414"/>
                  <a:pt x="478" y="414"/>
                  <a:pt x="478" y="415"/>
                </a:cubicBezTo>
                <a:cubicBezTo>
                  <a:pt x="478" y="415"/>
                  <a:pt x="478" y="415"/>
                  <a:pt x="478" y="415"/>
                </a:cubicBezTo>
                <a:cubicBezTo>
                  <a:pt x="477" y="416"/>
                  <a:pt x="477" y="417"/>
                  <a:pt x="476" y="418"/>
                </a:cubicBezTo>
                <a:cubicBezTo>
                  <a:pt x="476" y="418"/>
                  <a:pt x="476" y="418"/>
                  <a:pt x="476" y="418"/>
                </a:cubicBezTo>
                <a:cubicBezTo>
                  <a:pt x="477" y="416"/>
                  <a:pt x="477" y="415"/>
                  <a:pt x="478" y="413"/>
                </a:cubicBezTo>
                <a:cubicBezTo>
                  <a:pt x="478" y="413"/>
                  <a:pt x="478" y="413"/>
                  <a:pt x="478" y="413"/>
                </a:cubicBezTo>
                <a:cubicBezTo>
                  <a:pt x="479" y="413"/>
                  <a:pt x="479" y="413"/>
                  <a:pt x="479" y="413"/>
                </a:cubicBezTo>
                <a:cubicBezTo>
                  <a:pt x="479" y="413"/>
                  <a:pt x="479" y="413"/>
                  <a:pt x="479" y="413"/>
                </a:cubicBezTo>
                <a:cubicBezTo>
                  <a:pt x="480" y="414"/>
                  <a:pt x="480" y="414"/>
                  <a:pt x="480" y="413"/>
                </a:cubicBezTo>
                <a:cubicBezTo>
                  <a:pt x="481" y="412"/>
                  <a:pt x="482" y="411"/>
                  <a:pt x="484" y="410"/>
                </a:cubicBezTo>
                <a:cubicBezTo>
                  <a:pt x="484" y="410"/>
                  <a:pt x="485" y="409"/>
                  <a:pt x="484" y="409"/>
                </a:cubicBezTo>
                <a:cubicBezTo>
                  <a:pt x="484" y="409"/>
                  <a:pt x="484" y="409"/>
                  <a:pt x="484" y="409"/>
                </a:cubicBezTo>
                <a:cubicBezTo>
                  <a:pt x="484" y="409"/>
                  <a:pt x="484" y="409"/>
                  <a:pt x="484" y="409"/>
                </a:cubicBezTo>
                <a:cubicBezTo>
                  <a:pt x="485" y="409"/>
                  <a:pt x="485" y="408"/>
                  <a:pt x="485" y="408"/>
                </a:cubicBezTo>
                <a:cubicBezTo>
                  <a:pt x="485" y="408"/>
                  <a:pt x="486" y="407"/>
                  <a:pt x="485" y="407"/>
                </a:cubicBezTo>
                <a:cubicBezTo>
                  <a:pt x="485" y="406"/>
                  <a:pt x="484" y="406"/>
                  <a:pt x="484" y="406"/>
                </a:cubicBezTo>
                <a:cubicBezTo>
                  <a:pt x="483" y="407"/>
                  <a:pt x="482" y="407"/>
                  <a:pt x="481" y="407"/>
                </a:cubicBezTo>
                <a:cubicBezTo>
                  <a:pt x="480" y="407"/>
                  <a:pt x="479" y="407"/>
                  <a:pt x="478" y="408"/>
                </a:cubicBezTo>
                <a:cubicBezTo>
                  <a:pt x="478" y="408"/>
                  <a:pt x="478" y="408"/>
                  <a:pt x="478" y="408"/>
                </a:cubicBezTo>
                <a:cubicBezTo>
                  <a:pt x="478" y="409"/>
                  <a:pt x="478" y="409"/>
                  <a:pt x="478" y="410"/>
                </a:cubicBezTo>
                <a:cubicBezTo>
                  <a:pt x="478" y="411"/>
                  <a:pt x="478" y="411"/>
                  <a:pt x="477" y="411"/>
                </a:cubicBezTo>
                <a:cubicBezTo>
                  <a:pt x="476" y="411"/>
                  <a:pt x="476" y="412"/>
                  <a:pt x="475" y="413"/>
                </a:cubicBezTo>
                <a:cubicBezTo>
                  <a:pt x="475" y="413"/>
                  <a:pt x="475" y="413"/>
                  <a:pt x="475" y="413"/>
                </a:cubicBezTo>
                <a:cubicBezTo>
                  <a:pt x="475" y="413"/>
                  <a:pt x="474" y="413"/>
                  <a:pt x="474" y="414"/>
                </a:cubicBezTo>
                <a:cubicBezTo>
                  <a:pt x="474" y="414"/>
                  <a:pt x="474" y="414"/>
                  <a:pt x="474" y="414"/>
                </a:cubicBezTo>
                <a:cubicBezTo>
                  <a:pt x="474" y="414"/>
                  <a:pt x="474" y="414"/>
                  <a:pt x="474" y="414"/>
                </a:cubicBezTo>
                <a:cubicBezTo>
                  <a:pt x="474" y="413"/>
                  <a:pt x="474" y="413"/>
                  <a:pt x="474" y="413"/>
                </a:cubicBezTo>
                <a:cubicBezTo>
                  <a:pt x="475" y="412"/>
                  <a:pt x="475" y="410"/>
                  <a:pt x="477" y="411"/>
                </a:cubicBezTo>
                <a:cubicBezTo>
                  <a:pt x="477" y="411"/>
                  <a:pt x="477" y="410"/>
                  <a:pt x="477" y="410"/>
                </a:cubicBezTo>
                <a:cubicBezTo>
                  <a:pt x="477" y="410"/>
                  <a:pt x="477" y="409"/>
                  <a:pt x="476" y="409"/>
                </a:cubicBezTo>
                <a:cubicBezTo>
                  <a:pt x="476" y="409"/>
                  <a:pt x="478" y="409"/>
                  <a:pt x="477" y="407"/>
                </a:cubicBezTo>
                <a:cubicBezTo>
                  <a:pt x="478" y="407"/>
                  <a:pt x="479" y="406"/>
                  <a:pt x="480" y="406"/>
                </a:cubicBezTo>
                <a:cubicBezTo>
                  <a:pt x="480" y="406"/>
                  <a:pt x="480" y="406"/>
                  <a:pt x="480" y="406"/>
                </a:cubicBezTo>
                <a:cubicBezTo>
                  <a:pt x="481" y="405"/>
                  <a:pt x="482" y="405"/>
                  <a:pt x="482" y="405"/>
                </a:cubicBezTo>
                <a:cubicBezTo>
                  <a:pt x="484" y="405"/>
                  <a:pt x="486" y="404"/>
                  <a:pt x="486" y="402"/>
                </a:cubicBezTo>
                <a:cubicBezTo>
                  <a:pt x="486" y="402"/>
                  <a:pt x="486" y="402"/>
                  <a:pt x="486" y="402"/>
                </a:cubicBezTo>
                <a:cubicBezTo>
                  <a:pt x="486" y="402"/>
                  <a:pt x="486" y="402"/>
                  <a:pt x="486" y="402"/>
                </a:cubicBezTo>
                <a:cubicBezTo>
                  <a:pt x="486" y="403"/>
                  <a:pt x="486" y="403"/>
                  <a:pt x="487" y="403"/>
                </a:cubicBezTo>
                <a:cubicBezTo>
                  <a:pt x="488" y="401"/>
                  <a:pt x="488" y="399"/>
                  <a:pt x="486" y="398"/>
                </a:cubicBezTo>
                <a:cubicBezTo>
                  <a:pt x="484" y="397"/>
                  <a:pt x="483" y="397"/>
                  <a:pt x="482" y="395"/>
                </a:cubicBezTo>
                <a:cubicBezTo>
                  <a:pt x="481" y="395"/>
                  <a:pt x="480" y="395"/>
                  <a:pt x="479" y="395"/>
                </a:cubicBezTo>
                <a:cubicBezTo>
                  <a:pt x="479" y="397"/>
                  <a:pt x="477" y="397"/>
                  <a:pt x="476" y="398"/>
                </a:cubicBezTo>
                <a:cubicBezTo>
                  <a:pt x="476" y="398"/>
                  <a:pt x="476" y="398"/>
                  <a:pt x="476" y="398"/>
                </a:cubicBezTo>
                <a:cubicBezTo>
                  <a:pt x="476" y="398"/>
                  <a:pt x="476" y="398"/>
                  <a:pt x="476" y="398"/>
                </a:cubicBezTo>
                <a:cubicBezTo>
                  <a:pt x="476" y="398"/>
                  <a:pt x="476" y="398"/>
                  <a:pt x="476" y="398"/>
                </a:cubicBezTo>
                <a:cubicBezTo>
                  <a:pt x="476" y="398"/>
                  <a:pt x="476" y="398"/>
                  <a:pt x="476" y="398"/>
                </a:cubicBezTo>
                <a:cubicBezTo>
                  <a:pt x="475" y="398"/>
                  <a:pt x="475" y="398"/>
                  <a:pt x="474" y="398"/>
                </a:cubicBezTo>
                <a:cubicBezTo>
                  <a:pt x="474" y="398"/>
                  <a:pt x="474" y="398"/>
                  <a:pt x="474" y="398"/>
                </a:cubicBezTo>
                <a:cubicBezTo>
                  <a:pt x="474" y="398"/>
                  <a:pt x="474" y="398"/>
                  <a:pt x="474" y="398"/>
                </a:cubicBezTo>
                <a:cubicBezTo>
                  <a:pt x="473" y="399"/>
                  <a:pt x="474" y="399"/>
                  <a:pt x="474" y="400"/>
                </a:cubicBezTo>
                <a:cubicBezTo>
                  <a:pt x="474" y="400"/>
                  <a:pt x="474" y="400"/>
                  <a:pt x="474" y="400"/>
                </a:cubicBezTo>
                <a:cubicBezTo>
                  <a:pt x="474" y="400"/>
                  <a:pt x="474" y="400"/>
                  <a:pt x="474" y="400"/>
                </a:cubicBezTo>
                <a:cubicBezTo>
                  <a:pt x="474" y="400"/>
                  <a:pt x="474" y="400"/>
                  <a:pt x="474" y="400"/>
                </a:cubicBezTo>
                <a:cubicBezTo>
                  <a:pt x="474" y="401"/>
                  <a:pt x="474" y="401"/>
                  <a:pt x="473" y="401"/>
                </a:cubicBezTo>
                <a:cubicBezTo>
                  <a:pt x="473" y="401"/>
                  <a:pt x="473" y="401"/>
                  <a:pt x="473" y="401"/>
                </a:cubicBezTo>
                <a:cubicBezTo>
                  <a:pt x="474" y="400"/>
                  <a:pt x="473" y="400"/>
                  <a:pt x="473" y="399"/>
                </a:cubicBezTo>
                <a:cubicBezTo>
                  <a:pt x="473" y="399"/>
                  <a:pt x="473" y="398"/>
                  <a:pt x="474" y="398"/>
                </a:cubicBezTo>
                <a:cubicBezTo>
                  <a:pt x="476" y="397"/>
                  <a:pt x="477" y="396"/>
                  <a:pt x="477" y="394"/>
                </a:cubicBezTo>
                <a:cubicBezTo>
                  <a:pt x="478" y="394"/>
                  <a:pt x="478" y="394"/>
                  <a:pt x="478" y="393"/>
                </a:cubicBezTo>
                <a:cubicBezTo>
                  <a:pt x="477" y="393"/>
                  <a:pt x="476" y="393"/>
                  <a:pt x="476" y="394"/>
                </a:cubicBezTo>
                <a:cubicBezTo>
                  <a:pt x="476" y="394"/>
                  <a:pt x="476" y="394"/>
                  <a:pt x="476" y="394"/>
                </a:cubicBezTo>
                <a:cubicBezTo>
                  <a:pt x="476" y="394"/>
                  <a:pt x="475" y="394"/>
                  <a:pt x="474" y="395"/>
                </a:cubicBezTo>
                <a:cubicBezTo>
                  <a:pt x="473" y="395"/>
                  <a:pt x="471" y="397"/>
                  <a:pt x="470" y="398"/>
                </a:cubicBezTo>
                <a:cubicBezTo>
                  <a:pt x="469" y="400"/>
                  <a:pt x="468" y="402"/>
                  <a:pt x="469" y="404"/>
                </a:cubicBezTo>
                <a:cubicBezTo>
                  <a:pt x="468" y="404"/>
                  <a:pt x="468" y="404"/>
                  <a:pt x="468" y="404"/>
                </a:cubicBezTo>
                <a:cubicBezTo>
                  <a:pt x="468" y="404"/>
                  <a:pt x="468" y="404"/>
                  <a:pt x="468" y="404"/>
                </a:cubicBezTo>
                <a:cubicBezTo>
                  <a:pt x="468" y="404"/>
                  <a:pt x="468" y="404"/>
                  <a:pt x="468" y="404"/>
                </a:cubicBezTo>
                <a:cubicBezTo>
                  <a:pt x="468" y="405"/>
                  <a:pt x="468" y="405"/>
                  <a:pt x="468" y="405"/>
                </a:cubicBezTo>
                <a:cubicBezTo>
                  <a:pt x="468" y="405"/>
                  <a:pt x="468" y="405"/>
                  <a:pt x="468" y="405"/>
                </a:cubicBezTo>
                <a:cubicBezTo>
                  <a:pt x="468" y="405"/>
                  <a:pt x="468" y="405"/>
                  <a:pt x="468" y="405"/>
                </a:cubicBezTo>
                <a:cubicBezTo>
                  <a:pt x="467" y="405"/>
                  <a:pt x="467" y="405"/>
                  <a:pt x="467" y="404"/>
                </a:cubicBezTo>
                <a:cubicBezTo>
                  <a:pt x="467" y="404"/>
                  <a:pt x="467" y="404"/>
                  <a:pt x="467" y="404"/>
                </a:cubicBezTo>
                <a:cubicBezTo>
                  <a:pt x="468" y="403"/>
                  <a:pt x="468" y="402"/>
                  <a:pt x="468" y="401"/>
                </a:cubicBezTo>
                <a:cubicBezTo>
                  <a:pt x="469" y="400"/>
                  <a:pt x="468" y="399"/>
                  <a:pt x="467" y="399"/>
                </a:cubicBezTo>
                <a:cubicBezTo>
                  <a:pt x="467" y="399"/>
                  <a:pt x="467" y="399"/>
                  <a:pt x="467" y="399"/>
                </a:cubicBezTo>
                <a:cubicBezTo>
                  <a:pt x="466" y="399"/>
                  <a:pt x="466" y="400"/>
                  <a:pt x="466" y="400"/>
                </a:cubicBezTo>
                <a:cubicBezTo>
                  <a:pt x="466" y="400"/>
                  <a:pt x="466" y="400"/>
                  <a:pt x="466" y="400"/>
                </a:cubicBezTo>
                <a:cubicBezTo>
                  <a:pt x="466" y="400"/>
                  <a:pt x="466" y="400"/>
                  <a:pt x="466" y="400"/>
                </a:cubicBezTo>
                <a:cubicBezTo>
                  <a:pt x="466" y="400"/>
                  <a:pt x="466" y="400"/>
                  <a:pt x="466" y="400"/>
                </a:cubicBezTo>
                <a:cubicBezTo>
                  <a:pt x="466" y="400"/>
                  <a:pt x="466" y="400"/>
                  <a:pt x="466" y="400"/>
                </a:cubicBezTo>
                <a:cubicBezTo>
                  <a:pt x="466" y="400"/>
                  <a:pt x="466" y="400"/>
                  <a:pt x="466" y="400"/>
                </a:cubicBezTo>
                <a:cubicBezTo>
                  <a:pt x="466" y="399"/>
                  <a:pt x="466" y="399"/>
                  <a:pt x="466" y="398"/>
                </a:cubicBezTo>
                <a:cubicBezTo>
                  <a:pt x="466" y="398"/>
                  <a:pt x="466" y="398"/>
                  <a:pt x="466" y="398"/>
                </a:cubicBezTo>
                <a:cubicBezTo>
                  <a:pt x="466" y="398"/>
                  <a:pt x="467" y="399"/>
                  <a:pt x="467" y="399"/>
                </a:cubicBezTo>
                <a:cubicBezTo>
                  <a:pt x="467" y="399"/>
                  <a:pt x="467" y="399"/>
                  <a:pt x="467" y="399"/>
                </a:cubicBezTo>
                <a:cubicBezTo>
                  <a:pt x="467" y="399"/>
                  <a:pt x="467" y="399"/>
                  <a:pt x="467" y="399"/>
                </a:cubicBezTo>
                <a:cubicBezTo>
                  <a:pt x="468" y="399"/>
                  <a:pt x="468" y="399"/>
                  <a:pt x="469" y="398"/>
                </a:cubicBezTo>
                <a:cubicBezTo>
                  <a:pt x="470" y="396"/>
                  <a:pt x="471" y="395"/>
                  <a:pt x="472" y="393"/>
                </a:cubicBezTo>
                <a:cubicBezTo>
                  <a:pt x="473" y="392"/>
                  <a:pt x="473" y="390"/>
                  <a:pt x="472" y="389"/>
                </a:cubicBezTo>
                <a:cubicBezTo>
                  <a:pt x="471" y="388"/>
                  <a:pt x="471" y="388"/>
                  <a:pt x="470" y="389"/>
                </a:cubicBezTo>
                <a:cubicBezTo>
                  <a:pt x="470" y="389"/>
                  <a:pt x="469" y="389"/>
                  <a:pt x="469" y="390"/>
                </a:cubicBezTo>
                <a:cubicBezTo>
                  <a:pt x="468" y="390"/>
                  <a:pt x="468" y="392"/>
                  <a:pt x="469" y="393"/>
                </a:cubicBezTo>
                <a:cubicBezTo>
                  <a:pt x="468" y="393"/>
                  <a:pt x="468" y="393"/>
                  <a:pt x="468" y="393"/>
                </a:cubicBezTo>
                <a:cubicBezTo>
                  <a:pt x="468" y="393"/>
                  <a:pt x="468" y="393"/>
                  <a:pt x="468" y="393"/>
                </a:cubicBezTo>
                <a:cubicBezTo>
                  <a:pt x="468" y="393"/>
                  <a:pt x="468" y="393"/>
                  <a:pt x="468" y="393"/>
                </a:cubicBezTo>
                <a:cubicBezTo>
                  <a:pt x="467" y="392"/>
                  <a:pt x="466" y="393"/>
                  <a:pt x="466" y="393"/>
                </a:cubicBezTo>
                <a:cubicBezTo>
                  <a:pt x="465" y="393"/>
                  <a:pt x="464" y="394"/>
                  <a:pt x="464" y="394"/>
                </a:cubicBezTo>
                <a:cubicBezTo>
                  <a:pt x="464" y="394"/>
                  <a:pt x="464" y="394"/>
                  <a:pt x="464" y="394"/>
                </a:cubicBezTo>
                <a:cubicBezTo>
                  <a:pt x="464" y="394"/>
                  <a:pt x="464" y="394"/>
                  <a:pt x="464" y="394"/>
                </a:cubicBezTo>
                <a:cubicBezTo>
                  <a:pt x="464" y="394"/>
                  <a:pt x="464" y="394"/>
                  <a:pt x="464" y="394"/>
                </a:cubicBezTo>
                <a:cubicBezTo>
                  <a:pt x="464" y="394"/>
                  <a:pt x="464" y="394"/>
                  <a:pt x="464" y="394"/>
                </a:cubicBezTo>
                <a:cubicBezTo>
                  <a:pt x="464" y="394"/>
                  <a:pt x="464" y="394"/>
                  <a:pt x="464" y="394"/>
                </a:cubicBezTo>
                <a:cubicBezTo>
                  <a:pt x="464" y="393"/>
                  <a:pt x="465" y="392"/>
                  <a:pt x="466" y="392"/>
                </a:cubicBezTo>
                <a:cubicBezTo>
                  <a:pt x="467" y="392"/>
                  <a:pt x="467" y="391"/>
                  <a:pt x="467" y="391"/>
                </a:cubicBezTo>
                <a:cubicBezTo>
                  <a:pt x="467" y="390"/>
                  <a:pt x="467" y="390"/>
                  <a:pt x="466" y="390"/>
                </a:cubicBezTo>
                <a:cubicBezTo>
                  <a:pt x="466" y="390"/>
                  <a:pt x="465" y="390"/>
                  <a:pt x="465" y="390"/>
                </a:cubicBezTo>
                <a:cubicBezTo>
                  <a:pt x="465" y="390"/>
                  <a:pt x="465" y="390"/>
                  <a:pt x="465" y="390"/>
                </a:cubicBezTo>
                <a:cubicBezTo>
                  <a:pt x="463" y="389"/>
                  <a:pt x="462" y="389"/>
                  <a:pt x="463" y="391"/>
                </a:cubicBezTo>
                <a:cubicBezTo>
                  <a:pt x="463" y="391"/>
                  <a:pt x="462" y="391"/>
                  <a:pt x="462" y="392"/>
                </a:cubicBezTo>
                <a:cubicBezTo>
                  <a:pt x="462" y="392"/>
                  <a:pt x="462" y="392"/>
                  <a:pt x="462" y="392"/>
                </a:cubicBezTo>
                <a:cubicBezTo>
                  <a:pt x="462" y="392"/>
                  <a:pt x="462" y="392"/>
                  <a:pt x="462" y="392"/>
                </a:cubicBezTo>
                <a:cubicBezTo>
                  <a:pt x="461" y="392"/>
                  <a:pt x="461" y="392"/>
                  <a:pt x="461" y="392"/>
                </a:cubicBezTo>
                <a:cubicBezTo>
                  <a:pt x="461" y="393"/>
                  <a:pt x="461" y="393"/>
                  <a:pt x="461" y="393"/>
                </a:cubicBezTo>
                <a:cubicBezTo>
                  <a:pt x="461" y="393"/>
                  <a:pt x="461" y="393"/>
                  <a:pt x="461" y="393"/>
                </a:cubicBezTo>
                <a:cubicBezTo>
                  <a:pt x="461" y="393"/>
                  <a:pt x="461" y="393"/>
                  <a:pt x="461" y="393"/>
                </a:cubicBezTo>
                <a:cubicBezTo>
                  <a:pt x="461" y="392"/>
                  <a:pt x="462" y="391"/>
                  <a:pt x="462" y="390"/>
                </a:cubicBezTo>
                <a:cubicBezTo>
                  <a:pt x="463" y="388"/>
                  <a:pt x="463" y="388"/>
                  <a:pt x="465" y="388"/>
                </a:cubicBezTo>
                <a:cubicBezTo>
                  <a:pt x="465" y="388"/>
                  <a:pt x="465" y="388"/>
                  <a:pt x="465" y="388"/>
                </a:cubicBezTo>
                <a:cubicBezTo>
                  <a:pt x="465" y="388"/>
                  <a:pt x="465" y="388"/>
                  <a:pt x="465" y="388"/>
                </a:cubicBezTo>
                <a:cubicBezTo>
                  <a:pt x="466" y="389"/>
                  <a:pt x="466" y="389"/>
                  <a:pt x="467" y="387"/>
                </a:cubicBezTo>
                <a:cubicBezTo>
                  <a:pt x="467" y="387"/>
                  <a:pt x="467" y="387"/>
                  <a:pt x="467" y="387"/>
                </a:cubicBezTo>
                <a:cubicBezTo>
                  <a:pt x="468" y="386"/>
                  <a:pt x="469" y="386"/>
                  <a:pt x="468" y="385"/>
                </a:cubicBezTo>
                <a:cubicBezTo>
                  <a:pt x="468" y="383"/>
                  <a:pt x="467" y="380"/>
                  <a:pt x="464" y="379"/>
                </a:cubicBezTo>
                <a:cubicBezTo>
                  <a:pt x="463" y="379"/>
                  <a:pt x="461" y="378"/>
                  <a:pt x="460" y="377"/>
                </a:cubicBezTo>
                <a:cubicBezTo>
                  <a:pt x="459" y="376"/>
                  <a:pt x="459" y="377"/>
                  <a:pt x="459" y="378"/>
                </a:cubicBezTo>
                <a:cubicBezTo>
                  <a:pt x="459" y="379"/>
                  <a:pt x="458" y="380"/>
                  <a:pt x="457" y="380"/>
                </a:cubicBezTo>
                <a:cubicBezTo>
                  <a:pt x="457" y="380"/>
                  <a:pt x="457" y="380"/>
                  <a:pt x="457" y="380"/>
                </a:cubicBezTo>
                <a:cubicBezTo>
                  <a:pt x="457" y="380"/>
                  <a:pt x="457" y="380"/>
                  <a:pt x="457" y="380"/>
                </a:cubicBezTo>
                <a:cubicBezTo>
                  <a:pt x="457" y="380"/>
                  <a:pt x="457" y="380"/>
                  <a:pt x="457" y="380"/>
                </a:cubicBezTo>
                <a:cubicBezTo>
                  <a:pt x="457" y="380"/>
                  <a:pt x="456" y="379"/>
                  <a:pt x="456" y="380"/>
                </a:cubicBezTo>
                <a:cubicBezTo>
                  <a:pt x="456" y="380"/>
                  <a:pt x="456" y="381"/>
                  <a:pt x="455" y="381"/>
                </a:cubicBezTo>
                <a:cubicBezTo>
                  <a:pt x="455" y="381"/>
                  <a:pt x="455" y="380"/>
                  <a:pt x="455" y="380"/>
                </a:cubicBezTo>
                <a:cubicBezTo>
                  <a:pt x="456" y="380"/>
                  <a:pt x="456" y="379"/>
                  <a:pt x="455" y="379"/>
                </a:cubicBezTo>
                <a:cubicBezTo>
                  <a:pt x="454" y="379"/>
                  <a:pt x="454" y="379"/>
                  <a:pt x="454" y="380"/>
                </a:cubicBezTo>
                <a:cubicBezTo>
                  <a:pt x="454" y="380"/>
                  <a:pt x="454" y="381"/>
                  <a:pt x="454" y="381"/>
                </a:cubicBezTo>
                <a:cubicBezTo>
                  <a:pt x="454" y="382"/>
                  <a:pt x="454" y="382"/>
                  <a:pt x="454" y="382"/>
                </a:cubicBezTo>
                <a:cubicBezTo>
                  <a:pt x="454" y="383"/>
                  <a:pt x="453" y="383"/>
                  <a:pt x="453" y="384"/>
                </a:cubicBezTo>
                <a:cubicBezTo>
                  <a:pt x="452" y="385"/>
                  <a:pt x="452" y="386"/>
                  <a:pt x="452" y="387"/>
                </a:cubicBezTo>
                <a:cubicBezTo>
                  <a:pt x="452" y="387"/>
                  <a:pt x="452" y="387"/>
                  <a:pt x="452" y="387"/>
                </a:cubicBezTo>
                <a:cubicBezTo>
                  <a:pt x="452" y="388"/>
                  <a:pt x="452" y="388"/>
                  <a:pt x="452" y="389"/>
                </a:cubicBezTo>
                <a:cubicBezTo>
                  <a:pt x="452" y="389"/>
                  <a:pt x="452" y="389"/>
                  <a:pt x="452" y="389"/>
                </a:cubicBezTo>
                <a:cubicBezTo>
                  <a:pt x="452" y="389"/>
                  <a:pt x="452" y="389"/>
                  <a:pt x="452" y="389"/>
                </a:cubicBezTo>
                <a:cubicBezTo>
                  <a:pt x="451" y="389"/>
                  <a:pt x="451" y="389"/>
                  <a:pt x="451" y="389"/>
                </a:cubicBezTo>
                <a:cubicBezTo>
                  <a:pt x="451" y="388"/>
                  <a:pt x="451" y="388"/>
                  <a:pt x="451" y="387"/>
                </a:cubicBezTo>
                <a:cubicBezTo>
                  <a:pt x="452" y="386"/>
                  <a:pt x="451" y="385"/>
                  <a:pt x="452" y="384"/>
                </a:cubicBezTo>
                <a:cubicBezTo>
                  <a:pt x="453" y="383"/>
                  <a:pt x="453" y="383"/>
                  <a:pt x="452" y="382"/>
                </a:cubicBezTo>
                <a:cubicBezTo>
                  <a:pt x="452" y="381"/>
                  <a:pt x="452" y="380"/>
                  <a:pt x="452" y="379"/>
                </a:cubicBezTo>
                <a:cubicBezTo>
                  <a:pt x="452" y="379"/>
                  <a:pt x="452" y="378"/>
                  <a:pt x="452" y="378"/>
                </a:cubicBezTo>
                <a:cubicBezTo>
                  <a:pt x="451" y="378"/>
                  <a:pt x="451" y="378"/>
                  <a:pt x="451" y="379"/>
                </a:cubicBezTo>
                <a:cubicBezTo>
                  <a:pt x="450" y="379"/>
                  <a:pt x="450" y="380"/>
                  <a:pt x="450" y="381"/>
                </a:cubicBezTo>
                <a:cubicBezTo>
                  <a:pt x="449" y="380"/>
                  <a:pt x="450" y="380"/>
                  <a:pt x="450" y="379"/>
                </a:cubicBezTo>
                <a:cubicBezTo>
                  <a:pt x="450" y="379"/>
                  <a:pt x="450" y="379"/>
                  <a:pt x="450" y="379"/>
                </a:cubicBezTo>
                <a:cubicBezTo>
                  <a:pt x="450" y="379"/>
                  <a:pt x="450" y="379"/>
                  <a:pt x="450" y="379"/>
                </a:cubicBezTo>
                <a:cubicBezTo>
                  <a:pt x="450" y="377"/>
                  <a:pt x="451" y="376"/>
                  <a:pt x="452" y="375"/>
                </a:cubicBezTo>
                <a:cubicBezTo>
                  <a:pt x="451" y="374"/>
                  <a:pt x="449" y="374"/>
                  <a:pt x="449" y="376"/>
                </a:cubicBezTo>
                <a:cubicBezTo>
                  <a:pt x="448" y="374"/>
                  <a:pt x="448" y="375"/>
                  <a:pt x="447" y="376"/>
                </a:cubicBezTo>
                <a:cubicBezTo>
                  <a:pt x="447" y="376"/>
                  <a:pt x="447" y="376"/>
                  <a:pt x="446" y="377"/>
                </a:cubicBezTo>
                <a:cubicBezTo>
                  <a:pt x="445" y="377"/>
                  <a:pt x="446" y="378"/>
                  <a:pt x="445" y="379"/>
                </a:cubicBezTo>
                <a:cubicBezTo>
                  <a:pt x="444" y="379"/>
                  <a:pt x="444" y="381"/>
                  <a:pt x="445" y="382"/>
                </a:cubicBezTo>
                <a:cubicBezTo>
                  <a:pt x="445" y="382"/>
                  <a:pt x="445" y="382"/>
                  <a:pt x="445" y="382"/>
                </a:cubicBezTo>
                <a:cubicBezTo>
                  <a:pt x="445" y="382"/>
                  <a:pt x="445" y="382"/>
                  <a:pt x="445" y="383"/>
                </a:cubicBezTo>
                <a:cubicBezTo>
                  <a:pt x="445" y="383"/>
                  <a:pt x="445" y="383"/>
                  <a:pt x="445" y="383"/>
                </a:cubicBezTo>
                <a:cubicBezTo>
                  <a:pt x="445" y="383"/>
                  <a:pt x="445" y="383"/>
                  <a:pt x="445" y="383"/>
                </a:cubicBezTo>
                <a:cubicBezTo>
                  <a:pt x="444" y="384"/>
                  <a:pt x="444" y="385"/>
                  <a:pt x="443" y="386"/>
                </a:cubicBezTo>
                <a:cubicBezTo>
                  <a:pt x="443" y="386"/>
                  <a:pt x="442" y="386"/>
                  <a:pt x="443" y="386"/>
                </a:cubicBezTo>
                <a:cubicBezTo>
                  <a:pt x="443" y="385"/>
                  <a:pt x="444" y="384"/>
                  <a:pt x="444" y="383"/>
                </a:cubicBezTo>
                <a:cubicBezTo>
                  <a:pt x="445" y="382"/>
                  <a:pt x="445" y="382"/>
                  <a:pt x="444" y="381"/>
                </a:cubicBezTo>
                <a:cubicBezTo>
                  <a:pt x="444" y="381"/>
                  <a:pt x="444" y="381"/>
                  <a:pt x="444" y="381"/>
                </a:cubicBezTo>
                <a:cubicBezTo>
                  <a:pt x="444" y="381"/>
                  <a:pt x="443" y="381"/>
                  <a:pt x="443" y="381"/>
                </a:cubicBezTo>
                <a:cubicBezTo>
                  <a:pt x="444" y="380"/>
                  <a:pt x="445" y="379"/>
                  <a:pt x="443" y="379"/>
                </a:cubicBezTo>
                <a:cubicBezTo>
                  <a:pt x="443" y="379"/>
                  <a:pt x="443" y="379"/>
                  <a:pt x="444" y="379"/>
                </a:cubicBezTo>
                <a:cubicBezTo>
                  <a:pt x="444" y="378"/>
                  <a:pt x="445" y="378"/>
                  <a:pt x="445" y="377"/>
                </a:cubicBezTo>
                <a:cubicBezTo>
                  <a:pt x="445" y="377"/>
                  <a:pt x="445" y="376"/>
                  <a:pt x="445" y="376"/>
                </a:cubicBezTo>
                <a:cubicBezTo>
                  <a:pt x="444" y="376"/>
                  <a:pt x="444" y="376"/>
                  <a:pt x="444" y="376"/>
                </a:cubicBezTo>
                <a:cubicBezTo>
                  <a:pt x="443" y="378"/>
                  <a:pt x="442" y="378"/>
                  <a:pt x="441" y="379"/>
                </a:cubicBezTo>
                <a:cubicBezTo>
                  <a:pt x="441" y="379"/>
                  <a:pt x="441" y="379"/>
                  <a:pt x="441" y="379"/>
                </a:cubicBezTo>
                <a:cubicBezTo>
                  <a:pt x="441" y="379"/>
                  <a:pt x="441" y="379"/>
                  <a:pt x="440" y="379"/>
                </a:cubicBezTo>
                <a:cubicBezTo>
                  <a:pt x="440" y="379"/>
                  <a:pt x="440" y="379"/>
                  <a:pt x="440" y="379"/>
                </a:cubicBezTo>
                <a:cubicBezTo>
                  <a:pt x="440" y="379"/>
                  <a:pt x="441" y="379"/>
                  <a:pt x="441" y="378"/>
                </a:cubicBezTo>
                <a:cubicBezTo>
                  <a:pt x="441" y="378"/>
                  <a:pt x="441" y="378"/>
                  <a:pt x="441" y="378"/>
                </a:cubicBezTo>
                <a:cubicBezTo>
                  <a:pt x="442" y="378"/>
                  <a:pt x="442" y="377"/>
                  <a:pt x="443" y="377"/>
                </a:cubicBezTo>
                <a:cubicBezTo>
                  <a:pt x="444" y="376"/>
                  <a:pt x="443" y="376"/>
                  <a:pt x="443" y="376"/>
                </a:cubicBezTo>
                <a:cubicBezTo>
                  <a:pt x="442" y="375"/>
                  <a:pt x="441" y="376"/>
                  <a:pt x="441" y="376"/>
                </a:cubicBezTo>
                <a:cubicBezTo>
                  <a:pt x="441" y="376"/>
                  <a:pt x="442" y="375"/>
                  <a:pt x="442" y="375"/>
                </a:cubicBezTo>
                <a:cubicBezTo>
                  <a:pt x="443" y="375"/>
                  <a:pt x="443" y="376"/>
                  <a:pt x="443" y="375"/>
                </a:cubicBezTo>
                <a:cubicBezTo>
                  <a:pt x="445" y="374"/>
                  <a:pt x="446" y="373"/>
                  <a:pt x="448" y="373"/>
                </a:cubicBezTo>
                <a:cubicBezTo>
                  <a:pt x="448" y="373"/>
                  <a:pt x="448" y="372"/>
                  <a:pt x="448" y="372"/>
                </a:cubicBezTo>
                <a:cubicBezTo>
                  <a:pt x="448" y="371"/>
                  <a:pt x="449" y="370"/>
                  <a:pt x="448" y="369"/>
                </a:cubicBezTo>
                <a:cubicBezTo>
                  <a:pt x="448" y="369"/>
                  <a:pt x="448" y="369"/>
                  <a:pt x="448" y="369"/>
                </a:cubicBezTo>
                <a:cubicBezTo>
                  <a:pt x="448" y="368"/>
                  <a:pt x="448" y="367"/>
                  <a:pt x="447" y="367"/>
                </a:cubicBezTo>
                <a:cubicBezTo>
                  <a:pt x="446" y="367"/>
                  <a:pt x="445" y="367"/>
                  <a:pt x="444" y="367"/>
                </a:cubicBezTo>
                <a:cubicBezTo>
                  <a:pt x="443" y="366"/>
                  <a:pt x="442" y="367"/>
                  <a:pt x="442" y="368"/>
                </a:cubicBezTo>
                <a:cubicBezTo>
                  <a:pt x="442" y="368"/>
                  <a:pt x="442" y="368"/>
                  <a:pt x="442" y="368"/>
                </a:cubicBezTo>
                <a:cubicBezTo>
                  <a:pt x="442" y="368"/>
                  <a:pt x="442" y="368"/>
                  <a:pt x="442" y="368"/>
                </a:cubicBezTo>
                <a:cubicBezTo>
                  <a:pt x="441" y="368"/>
                  <a:pt x="441" y="367"/>
                  <a:pt x="441" y="367"/>
                </a:cubicBezTo>
                <a:cubicBezTo>
                  <a:pt x="441" y="367"/>
                  <a:pt x="441" y="367"/>
                  <a:pt x="441" y="367"/>
                </a:cubicBezTo>
                <a:cubicBezTo>
                  <a:pt x="441" y="367"/>
                  <a:pt x="441" y="367"/>
                  <a:pt x="441" y="367"/>
                </a:cubicBezTo>
                <a:cubicBezTo>
                  <a:pt x="441" y="367"/>
                  <a:pt x="441" y="367"/>
                  <a:pt x="440" y="367"/>
                </a:cubicBezTo>
                <a:cubicBezTo>
                  <a:pt x="441" y="367"/>
                  <a:pt x="441" y="367"/>
                  <a:pt x="441" y="366"/>
                </a:cubicBezTo>
                <a:cubicBezTo>
                  <a:pt x="441" y="366"/>
                  <a:pt x="441" y="366"/>
                  <a:pt x="441" y="366"/>
                </a:cubicBezTo>
                <a:cubicBezTo>
                  <a:pt x="441" y="366"/>
                  <a:pt x="441" y="366"/>
                  <a:pt x="441" y="366"/>
                </a:cubicBezTo>
                <a:cubicBezTo>
                  <a:pt x="441" y="366"/>
                  <a:pt x="441" y="366"/>
                  <a:pt x="441" y="366"/>
                </a:cubicBezTo>
                <a:cubicBezTo>
                  <a:pt x="441" y="366"/>
                  <a:pt x="441" y="366"/>
                  <a:pt x="441" y="366"/>
                </a:cubicBezTo>
                <a:cubicBezTo>
                  <a:pt x="442" y="366"/>
                  <a:pt x="442" y="366"/>
                  <a:pt x="442" y="365"/>
                </a:cubicBezTo>
                <a:cubicBezTo>
                  <a:pt x="443" y="364"/>
                  <a:pt x="444" y="364"/>
                  <a:pt x="443" y="363"/>
                </a:cubicBezTo>
                <a:cubicBezTo>
                  <a:pt x="443" y="363"/>
                  <a:pt x="443" y="363"/>
                  <a:pt x="443" y="363"/>
                </a:cubicBezTo>
                <a:cubicBezTo>
                  <a:pt x="442" y="362"/>
                  <a:pt x="442" y="362"/>
                  <a:pt x="442" y="362"/>
                </a:cubicBezTo>
                <a:cubicBezTo>
                  <a:pt x="442" y="359"/>
                  <a:pt x="441" y="358"/>
                  <a:pt x="438" y="357"/>
                </a:cubicBezTo>
                <a:cubicBezTo>
                  <a:pt x="436" y="356"/>
                  <a:pt x="436" y="356"/>
                  <a:pt x="436" y="358"/>
                </a:cubicBezTo>
                <a:cubicBezTo>
                  <a:pt x="436" y="359"/>
                  <a:pt x="436" y="359"/>
                  <a:pt x="436" y="360"/>
                </a:cubicBezTo>
                <a:cubicBezTo>
                  <a:pt x="436" y="360"/>
                  <a:pt x="436" y="360"/>
                  <a:pt x="436" y="360"/>
                </a:cubicBezTo>
                <a:cubicBezTo>
                  <a:pt x="436" y="360"/>
                  <a:pt x="436" y="360"/>
                  <a:pt x="435" y="360"/>
                </a:cubicBezTo>
                <a:cubicBezTo>
                  <a:pt x="435" y="358"/>
                  <a:pt x="434" y="360"/>
                  <a:pt x="433" y="360"/>
                </a:cubicBezTo>
                <a:cubicBezTo>
                  <a:pt x="434" y="360"/>
                  <a:pt x="434" y="359"/>
                  <a:pt x="434" y="359"/>
                </a:cubicBezTo>
                <a:cubicBezTo>
                  <a:pt x="435" y="359"/>
                  <a:pt x="436" y="359"/>
                  <a:pt x="435" y="358"/>
                </a:cubicBezTo>
                <a:cubicBezTo>
                  <a:pt x="435" y="357"/>
                  <a:pt x="435" y="356"/>
                  <a:pt x="434" y="356"/>
                </a:cubicBezTo>
                <a:cubicBezTo>
                  <a:pt x="433" y="355"/>
                  <a:pt x="432" y="355"/>
                  <a:pt x="431" y="353"/>
                </a:cubicBezTo>
                <a:cubicBezTo>
                  <a:pt x="430" y="353"/>
                  <a:pt x="429" y="352"/>
                  <a:pt x="428" y="352"/>
                </a:cubicBezTo>
                <a:cubicBezTo>
                  <a:pt x="428" y="352"/>
                  <a:pt x="427" y="352"/>
                  <a:pt x="427" y="352"/>
                </a:cubicBezTo>
                <a:cubicBezTo>
                  <a:pt x="427" y="352"/>
                  <a:pt x="427" y="352"/>
                  <a:pt x="427" y="352"/>
                </a:cubicBezTo>
                <a:cubicBezTo>
                  <a:pt x="426" y="352"/>
                  <a:pt x="425" y="353"/>
                  <a:pt x="424" y="353"/>
                </a:cubicBezTo>
                <a:cubicBezTo>
                  <a:pt x="422" y="354"/>
                  <a:pt x="421" y="355"/>
                  <a:pt x="420" y="356"/>
                </a:cubicBezTo>
                <a:cubicBezTo>
                  <a:pt x="418" y="358"/>
                  <a:pt x="418" y="360"/>
                  <a:pt x="420" y="361"/>
                </a:cubicBezTo>
                <a:cubicBezTo>
                  <a:pt x="420" y="361"/>
                  <a:pt x="420" y="361"/>
                  <a:pt x="420" y="361"/>
                </a:cubicBezTo>
                <a:cubicBezTo>
                  <a:pt x="422" y="362"/>
                  <a:pt x="424" y="364"/>
                  <a:pt x="427" y="365"/>
                </a:cubicBezTo>
                <a:cubicBezTo>
                  <a:pt x="426" y="365"/>
                  <a:pt x="425" y="365"/>
                  <a:pt x="425" y="365"/>
                </a:cubicBezTo>
                <a:cubicBezTo>
                  <a:pt x="424" y="364"/>
                  <a:pt x="423" y="363"/>
                  <a:pt x="422" y="363"/>
                </a:cubicBezTo>
                <a:cubicBezTo>
                  <a:pt x="421" y="363"/>
                  <a:pt x="421" y="363"/>
                  <a:pt x="420" y="362"/>
                </a:cubicBezTo>
                <a:cubicBezTo>
                  <a:pt x="420" y="362"/>
                  <a:pt x="419" y="362"/>
                  <a:pt x="419" y="361"/>
                </a:cubicBezTo>
                <a:cubicBezTo>
                  <a:pt x="419" y="361"/>
                  <a:pt x="419" y="361"/>
                  <a:pt x="419" y="361"/>
                </a:cubicBezTo>
                <a:cubicBezTo>
                  <a:pt x="419" y="361"/>
                  <a:pt x="419" y="361"/>
                  <a:pt x="419" y="361"/>
                </a:cubicBezTo>
                <a:cubicBezTo>
                  <a:pt x="418" y="362"/>
                  <a:pt x="417" y="363"/>
                  <a:pt x="417" y="365"/>
                </a:cubicBezTo>
                <a:cubicBezTo>
                  <a:pt x="416" y="366"/>
                  <a:pt x="417" y="367"/>
                  <a:pt x="416" y="368"/>
                </a:cubicBezTo>
                <a:cubicBezTo>
                  <a:pt x="416" y="368"/>
                  <a:pt x="416" y="368"/>
                  <a:pt x="416" y="368"/>
                </a:cubicBezTo>
                <a:cubicBezTo>
                  <a:pt x="416" y="368"/>
                  <a:pt x="416" y="368"/>
                  <a:pt x="416" y="368"/>
                </a:cubicBezTo>
                <a:cubicBezTo>
                  <a:pt x="416" y="369"/>
                  <a:pt x="417" y="370"/>
                  <a:pt x="418" y="370"/>
                </a:cubicBezTo>
                <a:cubicBezTo>
                  <a:pt x="419" y="371"/>
                  <a:pt x="419" y="371"/>
                  <a:pt x="418" y="372"/>
                </a:cubicBezTo>
                <a:cubicBezTo>
                  <a:pt x="418" y="371"/>
                  <a:pt x="417" y="370"/>
                  <a:pt x="416" y="370"/>
                </a:cubicBezTo>
                <a:cubicBezTo>
                  <a:pt x="415" y="370"/>
                  <a:pt x="415" y="369"/>
                  <a:pt x="415" y="368"/>
                </a:cubicBezTo>
                <a:cubicBezTo>
                  <a:pt x="416" y="367"/>
                  <a:pt x="416" y="365"/>
                  <a:pt x="416" y="363"/>
                </a:cubicBezTo>
                <a:cubicBezTo>
                  <a:pt x="416" y="362"/>
                  <a:pt x="415" y="361"/>
                  <a:pt x="414" y="361"/>
                </a:cubicBezTo>
                <a:cubicBezTo>
                  <a:pt x="414" y="361"/>
                  <a:pt x="413" y="362"/>
                  <a:pt x="413" y="362"/>
                </a:cubicBezTo>
                <a:cubicBezTo>
                  <a:pt x="413" y="363"/>
                  <a:pt x="412" y="363"/>
                  <a:pt x="411" y="364"/>
                </a:cubicBezTo>
                <a:cubicBezTo>
                  <a:pt x="411" y="364"/>
                  <a:pt x="411" y="363"/>
                  <a:pt x="411" y="363"/>
                </a:cubicBezTo>
                <a:cubicBezTo>
                  <a:pt x="411" y="363"/>
                  <a:pt x="411" y="363"/>
                  <a:pt x="411" y="363"/>
                </a:cubicBezTo>
                <a:cubicBezTo>
                  <a:pt x="412" y="363"/>
                  <a:pt x="412" y="362"/>
                  <a:pt x="411" y="361"/>
                </a:cubicBezTo>
                <a:cubicBezTo>
                  <a:pt x="411" y="361"/>
                  <a:pt x="411" y="361"/>
                  <a:pt x="411" y="361"/>
                </a:cubicBezTo>
                <a:cubicBezTo>
                  <a:pt x="411" y="361"/>
                  <a:pt x="411" y="361"/>
                  <a:pt x="411" y="361"/>
                </a:cubicBezTo>
                <a:cubicBezTo>
                  <a:pt x="411" y="361"/>
                  <a:pt x="411" y="361"/>
                  <a:pt x="411" y="361"/>
                </a:cubicBezTo>
                <a:cubicBezTo>
                  <a:pt x="411" y="360"/>
                  <a:pt x="411" y="359"/>
                  <a:pt x="411" y="358"/>
                </a:cubicBezTo>
                <a:cubicBezTo>
                  <a:pt x="411" y="358"/>
                  <a:pt x="411" y="358"/>
                  <a:pt x="411" y="358"/>
                </a:cubicBezTo>
                <a:cubicBezTo>
                  <a:pt x="411" y="358"/>
                  <a:pt x="411" y="358"/>
                  <a:pt x="411" y="358"/>
                </a:cubicBezTo>
                <a:cubicBezTo>
                  <a:pt x="410" y="359"/>
                  <a:pt x="410" y="359"/>
                  <a:pt x="410" y="360"/>
                </a:cubicBezTo>
                <a:cubicBezTo>
                  <a:pt x="409" y="360"/>
                  <a:pt x="410" y="359"/>
                  <a:pt x="409" y="359"/>
                </a:cubicBezTo>
                <a:cubicBezTo>
                  <a:pt x="409" y="359"/>
                  <a:pt x="409" y="360"/>
                  <a:pt x="409" y="361"/>
                </a:cubicBezTo>
                <a:cubicBezTo>
                  <a:pt x="409" y="361"/>
                  <a:pt x="409" y="361"/>
                  <a:pt x="409" y="361"/>
                </a:cubicBezTo>
                <a:cubicBezTo>
                  <a:pt x="408" y="361"/>
                  <a:pt x="408" y="362"/>
                  <a:pt x="408" y="362"/>
                </a:cubicBezTo>
                <a:cubicBezTo>
                  <a:pt x="409" y="364"/>
                  <a:pt x="409" y="365"/>
                  <a:pt x="411" y="366"/>
                </a:cubicBezTo>
                <a:cubicBezTo>
                  <a:pt x="409" y="366"/>
                  <a:pt x="409" y="364"/>
                  <a:pt x="408" y="363"/>
                </a:cubicBezTo>
                <a:cubicBezTo>
                  <a:pt x="407" y="363"/>
                  <a:pt x="407" y="364"/>
                  <a:pt x="407" y="364"/>
                </a:cubicBezTo>
                <a:cubicBezTo>
                  <a:pt x="407" y="365"/>
                  <a:pt x="407" y="365"/>
                  <a:pt x="407" y="365"/>
                </a:cubicBezTo>
                <a:cubicBezTo>
                  <a:pt x="405" y="365"/>
                  <a:pt x="406" y="366"/>
                  <a:pt x="406" y="366"/>
                </a:cubicBezTo>
                <a:cubicBezTo>
                  <a:pt x="407" y="367"/>
                  <a:pt x="407" y="368"/>
                  <a:pt x="407" y="368"/>
                </a:cubicBezTo>
                <a:cubicBezTo>
                  <a:pt x="406" y="368"/>
                  <a:pt x="405" y="369"/>
                  <a:pt x="405" y="369"/>
                </a:cubicBezTo>
                <a:cubicBezTo>
                  <a:pt x="404" y="370"/>
                  <a:pt x="404" y="371"/>
                  <a:pt x="403" y="371"/>
                </a:cubicBezTo>
                <a:cubicBezTo>
                  <a:pt x="404" y="368"/>
                  <a:pt x="404" y="368"/>
                  <a:pt x="402" y="368"/>
                </a:cubicBezTo>
                <a:cubicBezTo>
                  <a:pt x="403" y="366"/>
                  <a:pt x="404" y="367"/>
                  <a:pt x="405" y="368"/>
                </a:cubicBezTo>
                <a:cubicBezTo>
                  <a:pt x="405" y="367"/>
                  <a:pt x="404" y="366"/>
                  <a:pt x="404" y="366"/>
                </a:cubicBezTo>
                <a:cubicBezTo>
                  <a:pt x="403" y="366"/>
                  <a:pt x="403" y="365"/>
                  <a:pt x="403" y="365"/>
                </a:cubicBezTo>
                <a:cubicBezTo>
                  <a:pt x="404" y="364"/>
                  <a:pt x="404" y="362"/>
                  <a:pt x="405" y="361"/>
                </a:cubicBezTo>
                <a:cubicBezTo>
                  <a:pt x="406" y="360"/>
                  <a:pt x="406" y="359"/>
                  <a:pt x="406" y="358"/>
                </a:cubicBezTo>
                <a:cubicBezTo>
                  <a:pt x="406" y="358"/>
                  <a:pt x="405" y="358"/>
                  <a:pt x="405" y="358"/>
                </a:cubicBezTo>
                <a:cubicBezTo>
                  <a:pt x="404" y="359"/>
                  <a:pt x="403" y="360"/>
                  <a:pt x="403" y="361"/>
                </a:cubicBezTo>
                <a:cubicBezTo>
                  <a:pt x="402" y="361"/>
                  <a:pt x="402" y="362"/>
                  <a:pt x="401" y="363"/>
                </a:cubicBezTo>
                <a:cubicBezTo>
                  <a:pt x="401" y="364"/>
                  <a:pt x="401" y="364"/>
                  <a:pt x="400" y="363"/>
                </a:cubicBezTo>
                <a:cubicBezTo>
                  <a:pt x="401" y="363"/>
                  <a:pt x="401" y="362"/>
                  <a:pt x="401" y="362"/>
                </a:cubicBezTo>
                <a:cubicBezTo>
                  <a:pt x="402" y="361"/>
                  <a:pt x="403" y="359"/>
                  <a:pt x="403" y="358"/>
                </a:cubicBezTo>
                <a:cubicBezTo>
                  <a:pt x="404" y="358"/>
                  <a:pt x="405" y="357"/>
                  <a:pt x="405" y="356"/>
                </a:cubicBezTo>
                <a:cubicBezTo>
                  <a:pt x="406" y="355"/>
                  <a:pt x="406" y="354"/>
                  <a:pt x="407" y="353"/>
                </a:cubicBezTo>
                <a:cubicBezTo>
                  <a:pt x="407" y="352"/>
                  <a:pt x="407" y="352"/>
                  <a:pt x="407" y="351"/>
                </a:cubicBezTo>
                <a:cubicBezTo>
                  <a:pt x="406" y="351"/>
                  <a:pt x="406" y="350"/>
                  <a:pt x="405" y="349"/>
                </a:cubicBezTo>
                <a:cubicBezTo>
                  <a:pt x="405" y="349"/>
                  <a:pt x="405" y="349"/>
                  <a:pt x="405" y="349"/>
                </a:cubicBezTo>
                <a:cubicBezTo>
                  <a:pt x="405" y="349"/>
                  <a:pt x="405" y="348"/>
                  <a:pt x="404" y="348"/>
                </a:cubicBezTo>
                <a:cubicBezTo>
                  <a:pt x="404" y="347"/>
                  <a:pt x="405" y="347"/>
                  <a:pt x="405" y="347"/>
                </a:cubicBezTo>
                <a:cubicBezTo>
                  <a:pt x="406" y="345"/>
                  <a:pt x="406" y="344"/>
                  <a:pt x="404" y="343"/>
                </a:cubicBezTo>
                <a:cubicBezTo>
                  <a:pt x="404" y="343"/>
                  <a:pt x="404" y="343"/>
                  <a:pt x="404" y="343"/>
                </a:cubicBezTo>
                <a:cubicBezTo>
                  <a:pt x="404" y="343"/>
                  <a:pt x="404" y="343"/>
                  <a:pt x="404" y="343"/>
                </a:cubicBezTo>
                <a:cubicBezTo>
                  <a:pt x="403" y="342"/>
                  <a:pt x="401" y="341"/>
                  <a:pt x="400" y="340"/>
                </a:cubicBezTo>
                <a:cubicBezTo>
                  <a:pt x="400" y="340"/>
                  <a:pt x="400" y="340"/>
                  <a:pt x="400" y="340"/>
                </a:cubicBezTo>
                <a:cubicBezTo>
                  <a:pt x="401" y="340"/>
                  <a:pt x="401" y="340"/>
                  <a:pt x="401" y="339"/>
                </a:cubicBezTo>
                <a:cubicBezTo>
                  <a:pt x="401" y="338"/>
                  <a:pt x="401" y="336"/>
                  <a:pt x="401" y="335"/>
                </a:cubicBezTo>
                <a:cubicBezTo>
                  <a:pt x="401" y="335"/>
                  <a:pt x="401" y="335"/>
                  <a:pt x="401" y="335"/>
                </a:cubicBezTo>
                <a:cubicBezTo>
                  <a:pt x="401" y="334"/>
                  <a:pt x="401" y="334"/>
                  <a:pt x="401" y="334"/>
                </a:cubicBezTo>
                <a:cubicBezTo>
                  <a:pt x="400" y="332"/>
                  <a:pt x="400" y="331"/>
                  <a:pt x="398" y="330"/>
                </a:cubicBezTo>
                <a:cubicBezTo>
                  <a:pt x="398" y="330"/>
                  <a:pt x="398" y="330"/>
                  <a:pt x="398" y="330"/>
                </a:cubicBezTo>
                <a:cubicBezTo>
                  <a:pt x="398" y="330"/>
                  <a:pt x="398" y="330"/>
                  <a:pt x="398" y="330"/>
                </a:cubicBezTo>
                <a:cubicBezTo>
                  <a:pt x="396" y="329"/>
                  <a:pt x="394" y="330"/>
                  <a:pt x="392" y="330"/>
                </a:cubicBezTo>
                <a:cubicBezTo>
                  <a:pt x="391" y="329"/>
                  <a:pt x="390" y="330"/>
                  <a:pt x="389" y="331"/>
                </a:cubicBezTo>
                <a:cubicBezTo>
                  <a:pt x="388" y="331"/>
                  <a:pt x="388" y="331"/>
                  <a:pt x="387" y="332"/>
                </a:cubicBezTo>
                <a:cubicBezTo>
                  <a:pt x="387" y="332"/>
                  <a:pt x="387" y="332"/>
                  <a:pt x="387" y="332"/>
                </a:cubicBezTo>
                <a:cubicBezTo>
                  <a:pt x="386" y="332"/>
                  <a:pt x="384" y="333"/>
                  <a:pt x="383" y="334"/>
                </a:cubicBezTo>
                <a:cubicBezTo>
                  <a:pt x="382" y="335"/>
                  <a:pt x="382" y="335"/>
                  <a:pt x="383" y="335"/>
                </a:cubicBezTo>
                <a:cubicBezTo>
                  <a:pt x="384" y="336"/>
                  <a:pt x="385" y="337"/>
                  <a:pt x="385" y="339"/>
                </a:cubicBezTo>
                <a:cubicBezTo>
                  <a:pt x="385" y="339"/>
                  <a:pt x="385" y="339"/>
                  <a:pt x="384" y="340"/>
                </a:cubicBezTo>
                <a:cubicBezTo>
                  <a:pt x="384" y="339"/>
                  <a:pt x="384" y="339"/>
                  <a:pt x="384" y="338"/>
                </a:cubicBezTo>
                <a:cubicBezTo>
                  <a:pt x="384" y="337"/>
                  <a:pt x="382" y="335"/>
                  <a:pt x="380" y="336"/>
                </a:cubicBezTo>
                <a:cubicBezTo>
                  <a:pt x="380" y="336"/>
                  <a:pt x="380" y="336"/>
                  <a:pt x="380" y="336"/>
                </a:cubicBezTo>
                <a:cubicBezTo>
                  <a:pt x="380" y="337"/>
                  <a:pt x="379" y="337"/>
                  <a:pt x="378" y="337"/>
                </a:cubicBezTo>
                <a:cubicBezTo>
                  <a:pt x="378" y="337"/>
                  <a:pt x="378" y="337"/>
                  <a:pt x="378" y="337"/>
                </a:cubicBezTo>
                <a:cubicBezTo>
                  <a:pt x="378" y="337"/>
                  <a:pt x="378" y="337"/>
                  <a:pt x="378" y="337"/>
                </a:cubicBezTo>
                <a:cubicBezTo>
                  <a:pt x="378" y="339"/>
                  <a:pt x="379" y="340"/>
                  <a:pt x="380" y="341"/>
                </a:cubicBezTo>
                <a:cubicBezTo>
                  <a:pt x="380" y="341"/>
                  <a:pt x="380" y="341"/>
                  <a:pt x="380" y="341"/>
                </a:cubicBezTo>
                <a:cubicBezTo>
                  <a:pt x="380" y="341"/>
                  <a:pt x="380" y="341"/>
                  <a:pt x="380" y="341"/>
                </a:cubicBezTo>
                <a:cubicBezTo>
                  <a:pt x="379" y="341"/>
                  <a:pt x="379" y="341"/>
                  <a:pt x="379" y="341"/>
                </a:cubicBezTo>
                <a:cubicBezTo>
                  <a:pt x="379" y="341"/>
                  <a:pt x="379" y="341"/>
                  <a:pt x="379" y="341"/>
                </a:cubicBezTo>
                <a:cubicBezTo>
                  <a:pt x="378" y="340"/>
                  <a:pt x="377" y="340"/>
                  <a:pt x="377" y="339"/>
                </a:cubicBezTo>
                <a:cubicBezTo>
                  <a:pt x="377" y="338"/>
                  <a:pt x="377" y="338"/>
                  <a:pt x="377" y="338"/>
                </a:cubicBezTo>
                <a:cubicBezTo>
                  <a:pt x="376" y="338"/>
                  <a:pt x="375" y="339"/>
                  <a:pt x="375" y="340"/>
                </a:cubicBezTo>
                <a:cubicBezTo>
                  <a:pt x="374" y="341"/>
                  <a:pt x="374" y="342"/>
                  <a:pt x="375" y="342"/>
                </a:cubicBezTo>
                <a:cubicBezTo>
                  <a:pt x="376" y="343"/>
                  <a:pt x="378" y="344"/>
                  <a:pt x="379" y="344"/>
                </a:cubicBezTo>
                <a:cubicBezTo>
                  <a:pt x="380" y="344"/>
                  <a:pt x="381" y="345"/>
                  <a:pt x="381" y="345"/>
                </a:cubicBezTo>
                <a:cubicBezTo>
                  <a:pt x="381" y="346"/>
                  <a:pt x="381" y="346"/>
                  <a:pt x="381" y="346"/>
                </a:cubicBezTo>
                <a:cubicBezTo>
                  <a:pt x="381" y="346"/>
                  <a:pt x="381" y="346"/>
                  <a:pt x="381" y="346"/>
                </a:cubicBezTo>
                <a:cubicBezTo>
                  <a:pt x="381" y="346"/>
                  <a:pt x="381" y="346"/>
                  <a:pt x="381" y="346"/>
                </a:cubicBezTo>
                <a:cubicBezTo>
                  <a:pt x="379" y="345"/>
                  <a:pt x="377" y="345"/>
                  <a:pt x="375" y="344"/>
                </a:cubicBezTo>
                <a:cubicBezTo>
                  <a:pt x="375" y="344"/>
                  <a:pt x="375" y="343"/>
                  <a:pt x="374" y="344"/>
                </a:cubicBezTo>
                <a:cubicBezTo>
                  <a:pt x="374" y="344"/>
                  <a:pt x="374" y="344"/>
                  <a:pt x="374" y="344"/>
                </a:cubicBezTo>
                <a:cubicBezTo>
                  <a:pt x="374" y="345"/>
                  <a:pt x="374" y="345"/>
                  <a:pt x="374" y="345"/>
                </a:cubicBezTo>
                <a:cubicBezTo>
                  <a:pt x="374" y="346"/>
                  <a:pt x="373" y="345"/>
                  <a:pt x="373" y="344"/>
                </a:cubicBezTo>
                <a:cubicBezTo>
                  <a:pt x="373" y="344"/>
                  <a:pt x="373" y="344"/>
                  <a:pt x="373" y="344"/>
                </a:cubicBezTo>
                <a:cubicBezTo>
                  <a:pt x="372" y="344"/>
                  <a:pt x="372" y="344"/>
                  <a:pt x="372" y="345"/>
                </a:cubicBezTo>
                <a:cubicBezTo>
                  <a:pt x="372" y="345"/>
                  <a:pt x="372" y="346"/>
                  <a:pt x="372" y="346"/>
                </a:cubicBezTo>
                <a:cubicBezTo>
                  <a:pt x="373" y="346"/>
                  <a:pt x="374" y="347"/>
                  <a:pt x="375" y="346"/>
                </a:cubicBezTo>
                <a:cubicBezTo>
                  <a:pt x="375" y="346"/>
                  <a:pt x="375" y="346"/>
                  <a:pt x="375" y="346"/>
                </a:cubicBezTo>
                <a:cubicBezTo>
                  <a:pt x="375" y="348"/>
                  <a:pt x="377" y="348"/>
                  <a:pt x="378" y="349"/>
                </a:cubicBezTo>
                <a:cubicBezTo>
                  <a:pt x="378" y="350"/>
                  <a:pt x="378" y="350"/>
                  <a:pt x="377" y="350"/>
                </a:cubicBezTo>
                <a:cubicBezTo>
                  <a:pt x="377" y="350"/>
                  <a:pt x="377" y="350"/>
                  <a:pt x="377" y="350"/>
                </a:cubicBezTo>
                <a:cubicBezTo>
                  <a:pt x="377" y="350"/>
                  <a:pt x="377" y="350"/>
                  <a:pt x="377" y="350"/>
                </a:cubicBezTo>
                <a:cubicBezTo>
                  <a:pt x="376" y="349"/>
                  <a:pt x="375" y="348"/>
                  <a:pt x="374" y="348"/>
                </a:cubicBezTo>
                <a:cubicBezTo>
                  <a:pt x="372" y="347"/>
                  <a:pt x="371" y="347"/>
                  <a:pt x="371" y="350"/>
                </a:cubicBezTo>
                <a:cubicBezTo>
                  <a:pt x="371" y="351"/>
                  <a:pt x="371" y="352"/>
                  <a:pt x="371" y="353"/>
                </a:cubicBezTo>
                <a:cubicBezTo>
                  <a:pt x="371" y="353"/>
                  <a:pt x="371" y="354"/>
                  <a:pt x="371" y="354"/>
                </a:cubicBezTo>
                <a:cubicBezTo>
                  <a:pt x="371" y="354"/>
                  <a:pt x="371" y="354"/>
                  <a:pt x="371" y="354"/>
                </a:cubicBezTo>
                <a:cubicBezTo>
                  <a:pt x="371" y="355"/>
                  <a:pt x="370" y="356"/>
                  <a:pt x="372" y="356"/>
                </a:cubicBezTo>
                <a:cubicBezTo>
                  <a:pt x="372" y="356"/>
                  <a:pt x="372" y="356"/>
                  <a:pt x="372" y="356"/>
                </a:cubicBezTo>
                <a:cubicBezTo>
                  <a:pt x="372" y="356"/>
                  <a:pt x="372" y="356"/>
                  <a:pt x="372" y="357"/>
                </a:cubicBezTo>
                <a:cubicBezTo>
                  <a:pt x="372" y="357"/>
                  <a:pt x="371" y="357"/>
                  <a:pt x="371" y="358"/>
                </a:cubicBezTo>
                <a:cubicBezTo>
                  <a:pt x="372" y="360"/>
                  <a:pt x="373" y="360"/>
                  <a:pt x="375" y="361"/>
                </a:cubicBezTo>
                <a:cubicBezTo>
                  <a:pt x="375" y="361"/>
                  <a:pt x="375" y="361"/>
                  <a:pt x="375" y="361"/>
                </a:cubicBezTo>
                <a:cubicBezTo>
                  <a:pt x="375" y="361"/>
                  <a:pt x="375" y="361"/>
                  <a:pt x="375" y="361"/>
                </a:cubicBezTo>
                <a:cubicBezTo>
                  <a:pt x="375" y="362"/>
                  <a:pt x="376" y="362"/>
                  <a:pt x="376" y="362"/>
                </a:cubicBezTo>
                <a:cubicBezTo>
                  <a:pt x="376" y="362"/>
                  <a:pt x="376" y="362"/>
                  <a:pt x="376" y="362"/>
                </a:cubicBezTo>
                <a:cubicBezTo>
                  <a:pt x="376" y="362"/>
                  <a:pt x="376" y="362"/>
                  <a:pt x="376" y="362"/>
                </a:cubicBezTo>
                <a:cubicBezTo>
                  <a:pt x="377" y="364"/>
                  <a:pt x="378" y="365"/>
                  <a:pt x="379" y="366"/>
                </a:cubicBezTo>
                <a:cubicBezTo>
                  <a:pt x="379" y="366"/>
                  <a:pt x="379" y="366"/>
                  <a:pt x="378" y="366"/>
                </a:cubicBezTo>
                <a:cubicBezTo>
                  <a:pt x="378" y="366"/>
                  <a:pt x="378" y="366"/>
                  <a:pt x="378" y="366"/>
                </a:cubicBezTo>
                <a:cubicBezTo>
                  <a:pt x="378" y="366"/>
                  <a:pt x="377" y="366"/>
                  <a:pt x="377" y="365"/>
                </a:cubicBezTo>
                <a:cubicBezTo>
                  <a:pt x="376" y="364"/>
                  <a:pt x="375" y="363"/>
                  <a:pt x="374" y="364"/>
                </a:cubicBezTo>
                <a:cubicBezTo>
                  <a:pt x="372" y="364"/>
                  <a:pt x="372" y="364"/>
                  <a:pt x="372" y="365"/>
                </a:cubicBezTo>
                <a:cubicBezTo>
                  <a:pt x="372" y="366"/>
                  <a:pt x="372" y="367"/>
                  <a:pt x="371" y="368"/>
                </a:cubicBezTo>
                <a:cubicBezTo>
                  <a:pt x="369" y="369"/>
                  <a:pt x="369" y="369"/>
                  <a:pt x="371" y="371"/>
                </a:cubicBezTo>
                <a:cubicBezTo>
                  <a:pt x="372" y="372"/>
                  <a:pt x="373" y="372"/>
                  <a:pt x="372" y="374"/>
                </a:cubicBezTo>
                <a:cubicBezTo>
                  <a:pt x="372" y="374"/>
                  <a:pt x="372" y="374"/>
                  <a:pt x="372" y="374"/>
                </a:cubicBezTo>
                <a:cubicBezTo>
                  <a:pt x="372" y="375"/>
                  <a:pt x="373" y="375"/>
                  <a:pt x="373" y="376"/>
                </a:cubicBezTo>
                <a:cubicBezTo>
                  <a:pt x="374" y="376"/>
                  <a:pt x="375" y="376"/>
                  <a:pt x="376" y="377"/>
                </a:cubicBezTo>
                <a:cubicBezTo>
                  <a:pt x="376" y="377"/>
                  <a:pt x="376" y="376"/>
                  <a:pt x="377" y="376"/>
                </a:cubicBezTo>
                <a:cubicBezTo>
                  <a:pt x="377" y="376"/>
                  <a:pt x="379" y="376"/>
                  <a:pt x="378" y="377"/>
                </a:cubicBezTo>
                <a:cubicBezTo>
                  <a:pt x="378" y="378"/>
                  <a:pt x="379" y="379"/>
                  <a:pt x="379" y="380"/>
                </a:cubicBezTo>
                <a:cubicBezTo>
                  <a:pt x="379" y="380"/>
                  <a:pt x="379" y="381"/>
                  <a:pt x="378" y="381"/>
                </a:cubicBezTo>
                <a:cubicBezTo>
                  <a:pt x="377" y="381"/>
                  <a:pt x="377" y="382"/>
                  <a:pt x="377" y="383"/>
                </a:cubicBezTo>
                <a:cubicBezTo>
                  <a:pt x="377" y="383"/>
                  <a:pt x="377" y="383"/>
                  <a:pt x="377" y="383"/>
                </a:cubicBezTo>
                <a:cubicBezTo>
                  <a:pt x="377" y="383"/>
                  <a:pt x="377" y="383"/>
                  <a:pt x="377" y="383"/>
                </a:cubicBezTo>
                <a:cubicBezTo>
                  <a:pt x="377" y="383"/>
                  <a:pt x="377" y="383"/>
                  <a:pt x="377" y="383"/>
                </a:cubicBezTo>
                <a:cubicBezTo>
                  <a:pt x="377" y="383"/>
                  <a:pt x="377" y="383"/>
                  <a:pt x="377" y="383"/>
                </a:cubicBezTo>
                <a:cubicBezTo>
                  <a:pt x="376" y="383"/>
                  <a:pt x="376" y="381"/>
                  <a:pt x="375" y="381"/>
                </a:cubicBezTo>
                <a:cubicBezTo>
                  <a:pt x="374" y="381"/>
                  <a:pt x="373" y="380"/>
                  <a:pt x="372" y="379"/>
                </a:cubicBezTo>
                <a:cubicBezTo>
                  <a:pt x="370" y="376"/>
                  <a:pt x="367" y="373"/>
                  <a:pt x="366" y="370"/>
                </a:cubicBezTo>
                <a:cubicBezTo>
                  <a:pt x="366" y="367"/>
                  <a:pt x="365" y="364"/>
                  <a:pt x="367" y="361"/>
                </a:cubicBezTo>
                <a:cubicBezTo>
                  <a:pt x="367" y="361"/>
                  <a:pt x="367" y="360"/>
                  <a:pt x="367" y="359"/>
                </a:cubicBezTo>
                <a:cubicBezTo>
                  <a:pt x="366" y="358"/>
                  <a:pt x="366" y="357"/>
                  <a:pt x="365" y="356"/>
                </a:cubicBezTo>
                <a:cubicBezTo>
                  <a:pt x="364" y="355"/>
                  <a:pt x="364" y="354"/>
                  <a:pt x="364" y="352"/>
                </a:cubicBezTo>
                <a:cubicBezTo>
                  <a:pt x="364" y="351"/>
                  <a:pt x="364" y="350"/>
                  <a:pt x="364" y="350"/>
                </a:cubicBezTo>
                <a:cubicBezTo>
                  <a:pt x="365" y="348"/>
                  <a:pt x="366" y="347"/>
                  <a:pt x="367" y="345"/>
                </a:cubicBezTo>
                <a:cubicBezTo>
                  <a:pt x="367" y="343"/>
                  <a:pt x="368" y="340"/>
                  <a:pt x="369" y="338"/>
                </a:cubicBezTo>
                <a:cubicBezTo>
                  <a:pt x="369" y="338"/>
                  <a:pt x="369" y="338"/>
                  <a:pt x="369" y="338"/>
                </a:cubicBezTo>
                <a:cubicBezTo>
                  <a:pt x="369" y="338"/>
                  <a:pt x="369" y="338"/>
                  <a:pt x="370" y="337"/>
                </a:cubicBezTo>
                <a:cubicBezTo>
                  <a:pt x="371" y="336"/>
                  <a:pt x="373" y="334"/>
                  <a:pt x="375" y="332"/>
                </a:cubicBezTo>
                <a:cubicBezTo>
                  <a:pt x="375" y="332"/>
                  <a:pt x="375" y="332"/>
                  <a:pt x="375" y="332"/>
                </a:cubicBezTo>
                <a:cubicBezTo>
                  <a:pt x="375" y="332"/>
                  <a:pt x="376" y="331"/>
                  <a:pt x="376" y="331"/>
                </a:cubicBezTo>
                <a:cubicBezTo>
                  <a:pt x="377" y="330"/>
                  <a:pt x="377" y="329"/>
                  <a:pt x="376" y="329"/>
                </a:cubicBezTo>
                <a:cubicBezTo>
                  <a:pt x="376" y="329"/>
                  <a:pt x="376" y="329"/>
                  <a:pt x="376" y="329"/>
                </a:cubicBezTo>
                <a:cubicBezTo>
                  <a:pt x="375" y="327"/>
                  <a:pt x="373" y="327"/>
                  <a:pt x="372" y="327"/>
                </a:cubicBezTo>
                <a:cubicBezTo>
                  <a:pt x="371" y="327"/>
                  <a:pt x="370" y="327"/>
                  <a:pt x="369" y="327"/>
                </a:cubicBezTo>
                <a:cubicBezTo>
                  <a:pt x="369" y="327"/>
                  <a:pt x="369" y="327"/>
                  <a:pt x="369" y="327"/>
                </a:cubicBezTo>
                <a:cubicBezTo>
                  <a:pt x="369" y="327"/>
                  <a:pt x="369" y="327"/>
                  <a:pt x="369" y="327"/>
                </a:cubicBezTo>
                <a:cubicBezTo>
                  <a:pt x="366" y="326"/>
                  <a:pt x="364" y="326"/>
                  <a:pt x="362" y="328"/>
                </a:cubicBezTo>
                <a:cubicBezTo>
                  <a:pt x="362" y="328"/>
                  <a:pt x="362" y="328"/>
                  <a:pt x="362" y="328"/>
                </a:cubicBezTo>
                <a:cubicBezTo>
                  <a:pt x="361" y="328"/>
                  <a:pt x="360" y="328"/>
                  <a:pt x="359" y="329"/>
                </a:cubicBezTo>
                <a:cubicBezTo>
                  <a:pt x="357" y="330"/>
                  <a:pt x="355" y="331"/>
                  <a:pt x="354" y="333"/>
                </a:cubicBezTo>
                <a:cubicBezTo>
                  <a:pt x="353" y="334"/>
                  <a:pt x="352" y="335"/>
                  <a:pt x="352" y="336"/>
                </a:cubicBezTo>
                <a:cubicBezTo>
                  <a:pt x="350" y="338"/>
                  <a:pt x="349" y="339"/>
                  <a:pt x="349" y="342"/>
                </a:cubicBezTo>
                <a:cubicBezTo>
                  <a:pt x="349" y="342"/>
                  <a:pt x="349" y="342"/>
                  <a:pt x="348" y="342"/>
                </a:cubicBezTo>
                <a:cubicBezTo>
                  <a:pt x="348" y="342"/>
                  <a:pt x="347" y="343"/>
                  <a:pt x="347" y="344"/>
                </a:cubicBezTo>
                <a:cubicBezTo>
                  <a:pt x="347" y="345"/>
                  <a:pt x="346" y="347"/>
                  <a:pt x="346" y="349"/>
                </a:cubicBezTo>
                <a:cubicBezTo>
                  <a:pt x="347" y="349"/>
                  <a:pt x="346" y="350"/>
                  <a:pt x="346" y="350"/>
                </a:cubicBezTo>
                <a:cubicBezTo>
                  <a:pt x="346" y="351"/>
                  <a:pt x="347" y="351"/>
                  <a:pt x="347" y="352"/>
                </a:cubicBezTo>
                <a:cubicBezTo>
                  <a:pt x="345" y="352"/>
                  <a:pt x="345" y="352"/>
                  <a:pt x="345" y="354"/>
                </a:cubicBezTo>
                <a:cubicBezTo>
                  <a:pt x="345" y="354"/>
                  <a:pt x="345" y="355"/>
                  <a:pt x="344" y="355"/>
                </a:cubicBezTo>
                <a:cubicBezTo>
                  <a:pt x="344" y="355"/>
                  <a:pt x="343" y="356"/>
                  <a:pt x="343" y="356"/>
                </a:cubicBezTo>
                <a:cubicBezTo>
                  <a:pt x="344" y="358"/>
                  <a:pt x="342" y="360"/>
                  <a:pt x="342" y="362"/>
                </a:cubicBezTo>
                <a:cubicBezTo>
                  <a:pt x="342" y="363"/>
                  <a:pt x="342" y="364"/>
                  <a:pt x="343" y="365"/>
                </a:cubicBezTo>
                <a:cubicBezTo>
                  <a:pt x="343" y="365"/>
                  <a:pt x="343" y="365"/>
                  <a:pt x="344" y="365"/>
                </a:cubicBezTo>
                <a:cubicBezTo>
                  <a:pt x="344" y="365"/>
                  <a:pt x="345" y="365"/>
                  <a:pt x="345" y="366"/>
                </a:cubicBezTo>
                <a:cubicBezTo>
                  <a:pt x="345" y="366"/>
                  <a:pt x="344" y="366"/>
                  <a:pt x="344" y="366"/>
                </a:cubicBezTo>
                <a:cubicBezTo>
                  <a:pt x="344" y="367"/>
                  <a:pt x="343" y="366"/>
                  <a:pt x="343" y="367"/>
                </a:cubicBezTo>
                <a:cubicBezTo>
                  <a:pt x="342" y="367"/>
                  <a:pt x="342" y="368"/>
                  <a:pt x="342" y="369"/>
                </a:cubicBezTo>
                <a:cubicBezTo>
                  <a:pt x="342" y="369"/>
                  <a:pt x="342" y="369"/>
                  <a:pt x="342" y="369"/>
                </a:cubicBezTo>
                <a:cubicBezTo>
                  <a:pt x="342" y="370"/>
                  <a:pt x="341" y="371"/>
                  <a:pt x="341" y="371"/>
                </a:cubicBezTo>
                <a:cubicBezTo>
                  <a:pt x="342" y="372"/>
                  <a:pt x="342" y="373"/>
                  <a:pt x="343" y="373"/>
                </a:cubicBezTo>
                <a:cubicBezTo>
                  <a:pt x="344" y="375"/>
                  <a:pt x="343" y="375"/>
                  <a:pt x="342" y="376"/>
                </a:cubicBezTo>
                <a:cubicBezTo>
                  <a:pt x="342" y="377"/>
                  <a:pt x="342" y="377"/>
                  <a:pt x="342" y="378"/>
                </a:cubicBezTo>
                <a:cubicBezTo>
                  <a:pt x="342" y="379"/>
                  <a:pt x="342" y="380"/>
                  <a:pt x="342" y="381"/>
                </a:cubicBezTo>
                <a:cubicBezTo>
                  <a:pt x="342" y="383"/>
                  <a:pt x="343" y="384"/>
                  <a:pt x="345" y="384"/>
                </a:cubicBezTo>
                <a:cubicBezTo>
                  <a:pt x="347" y="384"/>
                  <a:pt x="350" y="385"/>
                  <a:pt x="352" y="385"/>
                </a:cubicBezTo>
                <a:cubicBezTo>
                  <a:pt x="353" y="385"/>
                  <a:pt x="354" y="386"/>
                  <a:pt x="355" y="385"/>
                </a:cubicBezTo>
                <a:cubicBezTo>
                  <a:pt x="356" y="384"/>
                  <a:pt x="356" y="385"/>
                  <a:pt x="356" y="386"/>
                </a:cubicBezTo>
                <a:cubicBezTo>
                  <a:pt x="356" y="386"/>
                  <a:pt x="356" y="386"/>
                  <a:pt x="356" y="386"/>
                </a:cubicBezTo>
                <a:cubicBezTo>
                  <a:pt x="356" y="387"/>
                  <a:pt x="357" y="388"/>
                  <a:pt x="358" y="388"/>
                </a:cubicBezTo>
                <a:cubicBezTo>
                  <a:pt x="359" y="389"/>
                  <a:pt x="360" y="389"/>
                  <a:pt x="360" y="390"/>
                </a:cubicBezTo>
                <a:cubicBezTo>
                  <a:pt x="360" y="390"/>
                  <a:pt x="360" y="390"/>
                  <a:pt x="360" y="390"/>
                </a:cubicBezTo>
                <a:cubicBezTo>
                  <a:pt x="360" y="391"/>
                  <a:pt x="360" y="391"/>
                  <a:pt x="359" y="391"/>
                </a:cubicBezTo>
                <a:cubicBezTo>
                  <a:pt x="357" y="391"/>
                  <a:pt x="355" y="392"/>
                  <a:pt x="353" y="391"/>
                </a:cubicBezTo>
                <a:cubicBezTo>
                  <a:pt x="353" y="390"/>
                  <a:pt x="352" y="390"/>
                  <a:pt x="351" y="390"/>
                </a:cubicBezTo>
                <a:cubicBezTo>
                  <a:pt x="349" y="390"/>
                  <a:pt x="348" y="390"/>
                  <a:pt x="347" y="389"/>
                </a:cubicBezTo>
                <a:cubicBezTo>
                  <a:pt x="346" y="389"/>
                  <a:pt x="346" y="388"/>
                  <a:pt x="346" y="389"/>
                </a:cubicBezTo>
                <a:cubicBezTo>
                  <a:pt x="345" y="389"/>
                  <a:pt x="346" y="390"/>
                  <a:pt x="346" y="390"/>
                </a:cubicBezTo>
                <a:cubicBezTo>
                  <a:pt x="346" y="391"/>
                  <a:pt x="347" y="391"/>
                  <a:pt x="347" y="392"/>
                </a:cubicBezTo>
                <a:cubicBezTo>
                  <a:pt x="347" y="392"/>
                  <a:pt x="346" y="392"/>
                  <a:pt x="346" y="392"/>
                </a:cubicBezTo>
                <a:cubicBezTo>
                  <a:pt x="346" y="392"/>
                  <a:pt x="346" y="392"/>
                  <a:pt x="346" y="392"/>
                </a:cubicBezTo>
                <a:cubicBezTo>
                  <a:pt x="346" y="392"/>
                  <a:pt x="346" y="392"/>
                  <a:pt x="346" y="392"/>
                </a:cubicBezTo>
                <a:cubicBezTo>
                  <a:pt x="346" y="394"/>
                  <a:pt x="346" y="395"/>
                  <a:pt x="347" y="396"/>
                </a:cubicBezTo>
                <a:cubicBezTo>
                  <a:pt x="348" y="397"/>
                  <a:pt x="349" y="397"/>
                  <a:pt x="349" y="398"/>
                </a:cubicBezTo>
                <a:cubicBezTo>
                  <a:pt x="349" y="400"/>
                  <a:pt x="350" y="401"/>
                  <a:pt x="351" y="401"/>
                </a:cubicBezTo>
                <a:cubicBezTo>
                  <a:pt x="353" y="402"/>
                  <a:pt x="354" y="403"/>
                  <a:pt x="356" y="404"/>
                </a:cubicBezTo>
                <a:cubicBezTo>
                  <a:pt x="356" y="404"/>
                  <a:pt x="356" y="404"/>
                  <a:pt x="356" y="404"/>
                </a:cubicBezTo>
                <a:cubicBezTo>
                  <a:pt x="355" y="405"/>
                  <a:pt x="355" y="404"/>
                  <a:pt x="354" y="404"/>
                </a:cubicBezTo>
                <a:cubicBezTo>
                  <a:pt x="354" y="405"/>
                  <a:pt x="355" y="405"/>
                  <a:pt x="355" y="405"/>
                </a:cubicBezTo>
                <a:cubicBezTo>
                  <a:pt x="355" y="405"/>
                  <a:pt x="355" y="405"/>
                  <a:pt x="355" y="405"/>
                </a:cubicBezTo>
                <a:cubicBezTo>
                  <a:pt x="356" y="406"/>
                  <a:pt x="356" y="406"/>
                  <a:pt x="357" y="405"/>
                </a:cubicBezTo>
                <a:cubicBezTo>
                  <a:pt x="357" y="405"/>
                  <a:pt x="358" y="405"/>
                  <a:pt x="357" y="405"/>
                </a:cubicBezTo>
                <a:cubicBezTo>
                  <a:pt x="357" y="405"/>
                  <a:pt x="357" y="405"/>
                  <a:pt x="357" y="405"/>
                </a:cubicBezTo>
                <a:cubicBezTo>
                  <a:pt x="357" y="405"/>
                  <a:pt x="357" y="405"/>
                  <a:pt x="357" y="405"/>
                </a:cubicBezTo>
                <a:cubicBezTo>
                  <a:pt x="357" y="404"/>
                  <a:pt x="358" y="404"/>
                  <a:pt x="358" y="404"/>
                </a:cubicBezTo>
                <a:cubicBezTo>
                  <a:pt x="358" y="404"/>
                  <a:pt x="359" y="404"/>
                  <a:pt x="359" y="403"/>
                </a:cubicBezTo>
                <a:cubicBezTo>
                  <a:pt x="359" y="403"/>
                  <a:pt x="360" y="403"/>
                  <a:pt x="360" y="403"/>
                </a:cubicBezTo>
                <a:cubicBezTo>
                  <a:pt x="360" y="403"/>
                  <a:pt x="360" y="403"/>
                  <a:pt x="360" y="403"/>
                </a:cubicBezTo>
                <a:cubicBezTo>
                  <a:pt x="361" y="403"/>
                  <a:pt x="361" y="402"/>
                  <a:pt x="361" y="402"/>
                </a:cubicBezTo>
                <a:cubicBezTo>
                  <a:pt x="361" y="402"/>
                  <a:pt x="361" y="401"/>
                  <a:pt x="362" y="402"/>
                </a:cubicBezTo>
                <a:cubicBezTo>
                  <a:pt x="363" y="402"/>
                  <a:pt x="363" y="403"/>
                  <a:pt x="363" y="403"/>
                </a:cubicBezTo>
                <a:cubicBezTo>
                  <a:pt x="363" y="403"/>
                  <a:pt x="362" y="404"/>
                  <a:pt x="363" y="404"/>
                </a:cubicBezTo>
                <a:cubicBezTo>
                  <a:pt x="364" y="404"/>
                  <a:pt x="364" y="404"/>
                  <a:pt x="364" y="403"/>
                </a:cubicBezTo>
                <a:cubicBezTo>
                  <a:pt x="364" y="402"/>
                  <a:pt x="365" y="402"/>
                  <a:pt x="366" y="401"/>
                </a:cubicBezTo>
                <a:cubicBezTo>
                  <a:pt x="364" y="404"/>
                  <a:pt x="364" y="406"/>
                  <a:pt x="366" y="408"/>
                </a:cubicBezTo>
                <a:cubicBezTo>
                  <a:pt x="367" y="409"/>
                  <a:pt x="369" y="409"/>
                  <a:pt x="370" y="410"/>
                </a:cubicBezTo>
                <a:cubicBezTo>
                  <a:pt x="371" y="411"/>
                  <a:pt x="372" y="410"/>
                  <a:pt x="373" y="411"/>
                </a:cubicBezTo>
                <a:cubicBezTo>
                  <a:pt x="372" y="409"/>
                  <a:pt x="371" y="409"/>
                  <a:pt x="370" y="409"/>
                </a:cubicBezTo>
                <a:cubicBezTo>
                  <a:pt x="372" y="408"/>
                  <a:pt x="374" y="410"/>
                  <a:pt x="377" y="409"/>
                </a:cubicBezTo>
                <a:cubicBezTo>
                  <a:pt x="376" y="410"/>
                  <a:pt x="377" y="410"/>
                  <a:pt x="378" y="410"/>
                </a:cubicBezTo>
                <a:cubicBezTo>
                  <a:pt x="379" y="410"/>
                  <a:pt x="379" y="410"/>
                  <a:pt x="380" y="411"/>
                </a:cubicBezTo>
                <a:cubicBezTo>
                  <a:pt x="382" y="411"/>
                  <a:pt x="384" y="412"/>
                  <a:pt x="386" y="411"/>
                </a:cubicBezTo>
                <a:cubicBezTo>
                  <a:pt x="388" y="410"/>
                  <a:pt x="390" y="411"/>
                  <a:pt x="391" y="413"/>
                </a:cubicBezTo>
                <a:cubicBezTo>
                  <a:pt x="391" y="414"/>
                  <a:pt x="392" y="415"/>
                  <a:pt x="393" y="414"/>
                </a:cubicBezTo>
                <a:cubicBezTo>
                  <a:pt x="393" y="413"/>
                  <a:pt x="393" y="413"/>
                  <a:pt x="394" y="414"/>
                </a:cubicBezTo>
                <a:cubicBezTo>
                  <a:pt x="394" y="414"/>
                  <a:pt x="394" y="414"/>
                  <a:pt x="394" y="414"/>
                </a:cubicBezTo>
                <a:cubicBezTo>
                  <a:pt x="394" y="415"/>
                  <a:pt x="395" y="415"/>
                  <a:pt x="395" y="414"/>
                </a:cubicBezTo>
                <a:cubicBezTo>
                  <a:pt x="395" y="413"/>
                  <a:pt x="395" y="413"/>
                  <a:pt x="396" y="413"/>
                </a:cubicBezTo>
                <a:cubicBezTo>
                  <a:pt x="397" y="413"/>
                  <a:pt x="397" y="412"/>
                  <a:pt x="397" y="411"/>
                </a:cubicBezTo>
                <a:cubicBezTo>
                  <a:pt x="397" y="411"/>
                  <a:pt x="397" y="411"/>
                  <a:pt x="397" y="411"/>
                </a:cubicBezTo>
                <a:cubicBezTo>
                  <a:pt x="397" y="411"/>
                  <a:pt x="397" y="411"/>
                  <a:pt x="397" y="411"/>
                </a:cubicBezTo>
                <a:cubicBezTo>
                  <a:pt x="397" y="411"/>
                  <a:pt x="398" y="411"/>
                  <a:pt x="398" y="411"/>
                </a:cubicBezTo>
                <a:cubicBezTo>
                  <a:pt x="399" y="411"/>
                  <a:pt x="399" y="412"/>
                  <a:pt x="399" y="412"/>
                </a:cubicBezTo>
                <a:cubicBezTo>
                  <a:pt x="400" y="413"/>
                  <a:pt x="401" y="413"/>
                  <a:pt x="402" y="415"/>
                </a:cubicBezTo>
                <a:cubicBezTo>
                  <a:pt x="402" y="416"/>
                  <a:pt x="403" y="416"/>
                  <a:pt x="404" y="416"/>
                </a:cubicBezTo>
                <a:cubicBezTo>
                  <a:pt x="404" y="416"/>
                  <a:pt x="404" y="417"/>
                  <a:pt x="404" y="417"/>
                </a:cubicBezTo>
                <a:cubicBezTo>
                  <a:pt x="406" y="417"/>
                  <a:pt x="406" y="417"/>
                  <a:pt x="406" y="418"/>
                </a:cubicBezTo>
                <a:cubicBezTo>
                  <a:pt x="407" y="419"/>
                  <a:pt x="408" y="418"/>
                  <a:pt x="408" y="419"/>
                </a:cubicBezTo>
                <a:cubicBezTo>
                  <a:pt x="408" y="420"/>
                  <a:pt x="408" y="420"/>
                  <a:pt x="409" y="420"/>
                </a:cubicBezTo>
                <a:cubicBezTo>
                  <a:pt x="410" y="420"/>
                  <a:pt x="409" y="419"/>
                  <a:pt x="409" y="419"/>
                </a:cubicBezTo>
                <a:cubicBezTo>
                  <a:pt x="409" y="419"/>
                  <a:pt x="409" y="418"/>
                  <a:pt x="409" y="418"/>
                </a:cubicBezTo>
                <a:cubicBezTo>
                  <a:pt x="410" y="418"/>
                  <a:pt x="411" y="418"/>
                  <a:pt x="412" y="418"/>
                </a:cubicBezTo>
                <a:cubicBezTo>
                  <a:pt x="413" y="417"/>
                  <a:pt x="414" y="416"/>
                  <a:pt x="413" y="415"/>
                </a:cubicBezTo>
                <a:cubicBezTo>
                  <a:pt x="412" y="414"/>
                  <a:pt x="412" y="414"/>
                  <a:pt x="411" y="415"/>
                </a:cubicBezTo>
                <a:cubicBezTo>
                  <a:pt x="410" y="415"/>
                  <a:pt x="409" y="416"/>
                  <a:pt x="408" y="415"/>
                </a:cubicBezTo>
                <a:cubicBezTo>
                  <a:pt x="408" y="414"/>
                  <a:pt x="407" y="414"/>
                  <a:pt x="406" y="415"/>
                </a:cubicBezTo>
                <a:cubicBezTo>
                  <a:pt x="405" y="415"/>
                  <a:pt x="406" y="416"/>
                  <a:pt x="406" y="416"/>
                </a:cubicBezTo>
                <a:cubicBezTo>
                  <a:pt x="405" y="416"/>
                  <a:pt x="405" y="415"/>
                  <a:pt x="404" y="415"/>
                </a:cubicBezTo>
                <a:cubicBezTo>
                  <a:pt x="404" y="415"/>
                  <a:pt x="404" y="415"/>
                  <a:pt x="404" y="415"/>
                </a:cubicBezTo>
                <a:cubicBezTo>
                  <a:pt x="404" y="415"/>
                  <a:pt x="404" y="415"/>
                  <a:pt x="404" y="415"/>
                </a:cubicBezTo>
                <a:cubicBezTo>
                  <a:pt x="403" y="413"/>
                  <a:pt x="401" y="412"/>
                  <a:pt x="401" y="410"/>
                </a:cubicBezTo>
                <a:cubicBezTo>
                  <a:pt x="401" y="410"/>
                  <a:pt x="400" y="410"/>
                  <a:pt x="400" y="410"/>
                </a:cubicBezTo>
                <a:cubicBezTo>
                  <a:pt x="399" y="410"/>
                  <a:pt x="399" y="409"/>
                  <a:pt x="398" y="409"/>
                </a:cubicBezTo>
                <a:cubicBezTo>
                  <a:pt x="397" y="409"/>
                  <a:pt x="397" y="409"/>
                  <a:pt x="397" y="408"/>
                </a:cubicBezTo>
                <a:cubicBezTo>
                  <a:pt x="397" y="408"/>
                  <a:pt x="398" y="408"/>
                  <a:pt x="398" y="408"/>
                </a:cubicBezTo>
                <a:cubicBezTo>
                  <a:pt x="399" y="409"/>
                  <a:pt x="401" y="408"/>
                  <a:pt x="402" y="409"/>
                </a:cubicBezTo>
                <a:cubicBezTo>
                  <a:pt x="404" y="409"/>
                  <a:pt x="405" y="410"/>
                  <a:pt x="407" y="410"/>
                </a:cubicBezTo>
                <a:cubicBezTo>
                  <a:pt x="408" y="411"/>
                  <a:pt x="410" y="411"/>
                  <a:pt x="411" y="413"/>
                </a:cubicBezTo>
                <a:cubicBezTo>
                  <a:pt x="411" y="413"/>
                  <a:pt x="411" y="413"/>
                  <a:pt x="412" y="413"/>
                </a:cubicBezTo>
                <a:cubicBezTo>
                  <a:pt x="413" y="412"/>
                  <a:pt x="415" y="413"/>
                  <a:pt x="416" y="413"/>
                </a:cubicBezTo>
                <a:cubicBezTo>
                  <a:pt x="417" y="413"/>
                  <a:pt x="417" y="412"/>
                  <a:pt x="418" y="412"/>
                </a:cubicBezTo>
                <a:cubicBezTo>
                  <a:pt x="418" y="411"/>
                  <a:pt x="418" y="410"/>
                  <a:pt x="418" y="409"/>
                </a:cubicBezTo>
                <a:cubicBezTo>
                  <a:pt x="418" y="407"/>
                  <a:pt x="417" y="406"/>
                  <a:pt x="416" y="404"/>
                </a:cubicBezTo>
                <a:cubicBezTo>
                  <a:pt x="416" y="403"/>
                  <a:pt x="415" y="404"/>
                  <a:pt x="414" y="404"/>
                </a:cubicBezTo>
                <a:cubicBezTo>
                  <a:pt x="414" y="404"/>
                  <a:pt x="414" y="404"/>
                  <a:pt x="414" y="404"/>
                </a:cubicBezTo>
                <a:cubicBezTo>
                  <a:pt x="414" y="403"/>
                  <a:pt x="414" y="403"/>
                  <a:pt x="413" y="403"/>
                </a:cubicBezTo>
                <a:cubicBezTo>
                  <a:pt x="412" y="403"/>
                  <a:pt x="412" y="403"/>
                  <a:pt x="412" y="402"/>
                </a:cubicBezTo>
                <a:cubicBezTo>
                  <a:pt x="412" y="402"/>
                  <a:pt x="412" y="402"/>
                  <a:pt x="413" y="402"/>
                </a:cubicBezTo>
                <a:cubicBezTo>
                  <a:pt x="413" y="402"/>
                  <a:pt x="413" y="402"/>
                  <a:pt x="413" y="402"/>
                </a:cubicBezTo>
                <a:cubicBezTo>
                  <a:pt x="413" y="402"/>
                  <a:pt x="413" y="402"/>
                  <a:pt x="413" y="402"/>
                </a:cubicBezTo>
                <a:cubicBezTo>
                  <a:pt x="413" y="402"/>
                  <a:pt x="413" y="401"/>
                  <a:pt x="414" y="401"/>
                </a:cubicBezTo>
                <a:cubicBezTo>
                  <a:pt x="414" y="401"/>
                  <a:pt x="414" y="401"/>
                  <a:pt x="414" y="401"/>
                </a:cubicBezTo>
                <a:cubicBezTo>
                  <a:pt x="414" y="401"/>
                  <a:pt x="414" y="401"/>
                  <a:pt x="414" y="401"/>
                </a:cubicBezTo>
                <a:cubicBezTo>
                  <a:pt x="414" y="402"/>
                  <a:pt x="414" y="402"/>
                  <a:pt x="414" y="402"/>
                </a:cubicBezTo>
                <a:cubicBezTo>
                  <a:pt x="415" y="402"/>
                  <a:pt x="415" y="402"/>
                  <a:pt x="415" y="401"/>
                </a:cubicBezTo>
                <a:cubicBezTo>
                  <a:pt x="415" y="401"/>
                  <a:pt x="415" y="400"/>
                  <a:pt x="415" y="400"/>
                </a:cubicBezTo>
                <a:cubicBezTo>
                  <a:pt x="416" y="399"/>
                  <a:pt x="416" y="398"/>
                  <a:pt x="415" y="398"/>
                </a:cubicBezTo>
                <a:cubicBezTo>
                  <a:pt x="415" y="398"/>
                  <a:pt x="415" y="398"/>
                  <a:pt x="415" y="398"/>
                </a:cubicBezTo>
                <a:cubicBezTo>
                  <a:pt x="415" y="398"/>
                  <a:pt x="415" y="397"/>
                  <a:pt x="415" y="397"/>
                </a:cubicBezTo>
                <a:cubicBezTo>
                  <a:pt x="415" y="397"/>
                  <a:pt x="415" y="397"/>
                  <a:pt x="415" y="397"/>
                </a:cubicBezTo>
                <a:cubicBezTo>
                  <a:pt x="416" y="397"/>
                  <a:pt x="416" y="398"/>
                  <a:pt x="416" y="398"/>
                </a:cubicBezTo>
                <a:cubicBezTo>
                  <a:pt x="416" y="398"/>
                  <a:pt x="416" y="398"/>
                  <a:pt x="417" y="398"/>
                </a:cubicBezTo>
                <a:cubicBezTo>
                  <a:pt x="417" y="398"/>
                  <a:pt x="417" y="398"/>
                  <a:pt x="417" y="398"/>
                </a:cubicBezTo>
                <a:cubicBezTo>
                  <a:pt x="417" y="399"/>
                  <a:pt x="416" y="399"/>
                  <a:pt x="416" y="400"/>
                </a:cubicBezTo>
                <a:cubicBezTo>
                  <a:pt x="415" y="401"/>
                  <a:pt x="415" y="402"/>
                  <a:pt x="417" y="402"/>
                </a:cubicBezTo>
                <a:cubicBezTo>
                  <a:pt x="417" y="402"/>
                  <a:pt x="418" y="402"/>
                  <a:pt x="418" y="403"/>
                </a:cubicBezTo>
                <a:cubicBezTo>
                  <a:pt x="418" y="403"/>
                  <a:pt x="418" y="403"/>
                  <a:pt x="418" y="403"/>
                </a:cubicBezTo>
                <a:cubicBezTo>
                  <a:pt x="420" y="403"/>
                  <a:pt x="419" y="404"/>
                  <a:pt x="419" y="405"/>
                </a:cubicBezTo>
                <a:cubicBezTo>
                  <a:pt x="419" y="406"/>
                  <a:pt x="420" y="406"/>
                  <a:pt x="422" y="406"/>
                </a:cubicBezTo>
                <a:cubicBezTo>
                  <a:pt x="422" y="406"/>
                  <a:pt x="423" y="405"/>
                  <a:pt x="424" y="406"/>
                </a:cubicBezTo>
                <a:cubicBezTo>
                  <a:pt x="425" y="407"/>
                  <a:pt x="425" y="408"/>
                  <a:pt x="425" y="409"/>
                </a:cubicBezTo>
                <a:cubicBezTo>
                  <a:pt x="425" y="410"/>
                  <a:pt x="425" y="412"/>
                  <a:pt x="425" y="414"/>
                </a:cubicBezTo>
                <a:cubicBezTo>
                  <a:pt x="425" y="414"/>
                  <a:pt x="425" y="415"/>
                  <a:pt x="425" y="415"/>
                </a:cubicBezTo>
                <a:cubicBezTo>
                  <a:pt x="425" y="415"/>
                  <a:pt x="425" y="415"/>
                  <a:pt x="426" y="415"/>
                </a:cubicBezTo>
                <a:cubicBezTo>
                  <a:pt x="426" y="415"/>
                  <a:pt x="426" y="415"/>
                  <a:pt x="426" y="415"/>
                </a:cubicBezTo>
                <a:cubicBezTo>
                  <a:pt x="425" y="413"/>
                  <a:pt x="427" y="414"/>
                  <a:pt x="427" y="413"/>
                </a:cubicBezTo>
                <a:cubicBezTo>
                  <a:pt x="428" y="413"/>
                  <a:pt x="427" y="414"/>
                  <a:pt x="428" y="414"/>
                </a:cubicBezTo>
                <a:cubicBezTo>
                  <a:pt x="429" y="413"/>
                  <a:pt x="430" y="414"/>
                  <a:pt x="431" y="414"/>
                </a:cubicBezTo>
                <a:cubicBezTo>
                  <a:pt x="430" y="415"/>
                  <a:pt x="429" y="415"/>
                  <a:pt x="430" y="415"/>
                </a:cubicBezTo>
                <a:cubicBezTo>
                  <a:pt x="431" y="416"/>
                  <a:pt x="431" y="416"/>
                  <a:pt x="430" y="416"/>
                </a:cubicBezTo>
                <a:cubicBezTo>
                  <a:pt x="430" y="417"/>
                  <a:pt x="430" y="416"/>
                  <a:pt x="430" y="416"/>
                </a:cubicBezTo>
                <a:cubicBezTo>
                  <a:pt x="429" y="416"/>
                  <a:pt x="428" y="417"/>
                  <a:pt x="428" y="417"/>
                </a:cubicBezTo>
                <a:cubicBezTo>
                  <a:pt x="428" y="418"/>
                  <a:pt x="429" y="418"/>
                  <a:pt x="429" y="418"/>
                </a:cubicBezTo>
                <a:cubicBezTo>
                  <a:pt x="430" y="418"/>
                  <a:pt x="430" y="419"/>
                  <a:pt x="431" y="419"/>
                </a:cubicBezTo>
                <a:cubicBezTo>
                  <a:pt x="431" y="419"/>
                  <a:pt x="431" y="419"/>
                  <a:pt x="431" y="419"/>
                </a:cubicBezTo>
                <a:cubicBezTo>
                  <a:pt x="431" y="419"/>
                  <a:pt x="431" y="419"/>
                  <a:pt x="431" y="419"/>
                </a:cubicBezTo>
                <a:cubicBezTo>
                  <a:pt x="431" y="419"/>
                  <a:pt x="431" y="420"/>
                  <a:pt x="432" y="420"/>
                </a:cubicBezTo>
                <a:cubicBezTo>
                  <a:pt x="432" y="420"/>
                  <a:pt x="432" y="420"/>
                  <a:pt x="432" y="420"/>
                </a:cubicBezTo>
                <a:cubicBezTo>
                  <a:pt x="432" y="420"/>
                  <a:pt x="432" y="420"/>
                  <a:pt x="432" y="420"/>
                </a:cubicBezTo>
                <a:cubicBezTo>
                  <a:pt x="432" y="420"/>
                  <a:pt x="433" y="421"/>
                  <a:pt x="434" y="422"/>
                </a:cubicBezTo>
                <a:cubicBezTo>
                  <a:pt x="435" y="422"/>
                  <a:pt x="436" y="423"/>
                  <a:pt x="438" y="424"/>
                </a:cubicBezTo>
                <a:cubicBezTo>
                  <a:pt x="439" y="425"/>
                  <a:pt x="439" y="427"/>
                  <a:pt x="439" y="428"/>
                </a:cubicBezTo>
                <a:cubicBezTo>
                  <a:pt x="438" y="428"/>
                  <a:pt x="437" y="428"/>
                  <a:pt x="437" y="429"/>
                </a:cubicBezTo>
                <a:cubicBezTo>
                  <a:pt x="436" y="430"/>
                  <a:pt x="435" y="430"/>
                  <a:pt x="435" y="429"/>
                </a:cubicBezTo>
                <a:cubicBezTo>
                  <a:pt x="434" y="428"/>
                  <a:pt x="433" y="429"/>
                  <a:pt x="432" y="429"/>
                </a:cubicBezTo>
                <a:cubicBezTo>
                  <a:pt x="432" y="430"/>
                  <a:pt x="431" y="431"/>
                  <a:pt x="432" y="432"/>
                </a:cubicBezTo>
                <a:cubicBezTo>
                  <a:pt x="433" y="432"/>
                  <a:pt x="432" y="433"/>
                  <a:pt x="432" y="433"/>
                </a:cubicBezTo>
                <a:cubicBezTo>
                  <a:pt x="432" y="433"/>
                  <a:pt x="432" y="433"/>
                  <a:pt x="432" y="433"/>
                </a:cubicBezTo>
                <a:cubicBezTo>
                  <a:pt x="432" y="433"/>
                  <a:pt x="432" y="433"/>
                  <a:pt x="432" y="434"/>
                </a:cubicBezTo>
                <a:cubicBezTo>
                  <a:pt x="431" y="434"/>
                  <a:pt x="431" y="435"/>
                  <a:pt x="432" y="435"/>
                </a:cubicBezTo>
                <a:cubicBezTo>
                  <a:pt x="432" y="436"/>
                  <a:pt x="433" y="436"/>
                  <a:pt x="434" y="435"/>
                </a:cubicBezTo>
                <a:cubicBezTo>
                  <a:pt x="434" y="435"/>
                  <a:pt x="434" y="435"/>
                  <a:pt x="434" y="435"/>
                </a:cubicBezTo>
                <a:cubicBezTo>
                  <a:pt x="435" y="434"/>
                  <a:pt x="437" y="433"/>
                  <a:pt x="438" y="432"/>
                </a:cubicBezTo>
                <a:cubicBezTo>
                  <a:pt x="439" y="432"/>
                  <a:pt x="439" y="431"/>
                  <a:pt x="439" y="431"/>
                </a:cubicBezTo>
                <a:cubicBezTo>
                  <a:pt x="439" y="430"/>
                  <a:pt x="438" y="430"/>
                  <a:pt x="439" y="430"/>
                </a:cubicBezTo>
                <a:cubicBezTo>
                  <a:pt x="440" y="429"/>
                  <a:pt x="440" y="430"/>
                  <a:pt x="440" y="430"/>
                </a:cubicBezTo>
                <a:cubicBezTo>
                  <a:pt x="441" y="431"/>
                  <a:pt x="441" y="432"/>
                  <a:pt x="442" y="432"/>
                </a:cubicBezTo>
                <a:cubicBezTo>
                  <a:pt x="442" y="430"/>
                  <a:pt x="444" y="432"/>
                  <a:pt x="444" y="431"/>
                </a:cubicBezTo>
                <a:cubicBezTo>
                  <a:pt x="444" y="431"/>
                  <a:pt x="445" y="431"/>
                  <a:pt x="445" y="432"/>
                </a:cubicBezTo>
                <a:cubicBezTo>
                  <a:pt x="445" y="433"/>
                  <a:pt x="444" y="433"/>
                  <a:pt x="443" y="433"/>
                </a:cubicBezTo>
                <a:cubicBezTo>
                  <a:pt x="444" y="434"/>
                  <a:pt x="444" y="434"/>
                  <a:pt x="445" y="435"/>
                </a:cubicBezTo>
                <a:cubicBezTo>
                  <a:pt x="446" y="436"/>
                  <a:pt x="446" y="439"/>
                  <a:pt x="449" y="439"/>
                </a:cubicBezTo>
                <a:cubicBezTo>
                  <a:pt x="450" y="439"/>
                  <a:pt x="450" y="439"/>
                  <a:pt x="450" y="439"/>
                </a:cubicBezTo>
                <a:cubicBezTo>
                  <a:pt x="450" y="438"/>
                  <a:pt x="450" y="438"/>
                  <a:pt x="450" y="438"/>
                </a:cubicBezTo>
                <a:cubicBezTo>
                  <a:pt x="449" y="437"/>
                  <a:pt x="449" y="436"/>
                  <a:pt x="448" y="436"/>
                </a:cubicBezTo>
                <a:cubicBezTo>
                  <a:pt x="448" y="435"/>
                  <a:pt x="448" y="435"/>
                  <a:pt x="449" y="435"/>
                </a:cubicBezTo>
                <a:cubicBezTo>
                  <a:pt x="450" y="434"/>
                  <a:pt x="451" y="436"/>
                  <a:pt x="451" y="437"/>
                </a:cubicBezTo>
                <a:cubicBezTo>
                  <a:pt x="451" y="438"/>
                  <a:pt x="451" y="439"/>
                  <a:pt x="450" y="439"/>
                </a:cubicBezTo>
                <a:cubicBezTo>
                  <a:pt x="450" y="440"/>
                  <a:pt x="450" y="440"/>
                  <a:pt x="450" y="441"/>
                </a:cubicBezTo>
                <a:cubicBezTo>
                  <a:pt x="451" y="442"/>
                  <a:pt x="452" y="443"/>
                  <a:pt x="454" y="443"/>
                </a:cubicBezTo>
                <a:cubicBezTo>
                  <a:pt x="455" y="443"/>
                  <a:pt x="456" y="444"/>
                  <a:pt x="456" y="445"/>
                </a:cubicBezTo>
                <a:cubicBezTo>
                  <a:pt x="457" y="446"/>
                  <a:pt x="457" y="447"/>
                  <a:pt x="457" y="448"/>
                </a:cubicBezTo>
                <a:cubicBezTo>
                  <a:pt x="457" y="448"/>
                  <a:pt x="457" y="448"/>
                  <a:pt x="457" y="448"/>
                </a:cubicBezTo>
                <a:cubicBezTo>
                  <a:pt x="457" y="449"/>
                  <a:pt x="457" y="450"/>
                  <a:pt x="457" y="451"/>
                </a:cubicBezTo>
                <a:cubicBezTo>
                  <a:pt x="458" y="451"/>
                  <a:pt x="459" y="452"/>
                  <a:pt x="459" y="454"/>
                </a:cubicBezTo>
                <a:cubicBezTo>
                  <a:pt x="458" y="454"/>
                  <a:pt x="459" y="454"/>
                  <a:pt x="459" y="454"/>
                </a:cubicBezTo>
                <a:cubicBezTo>
                  <a:pt x="460" y="455"/>
                  <a:pt x="460" y="457"/>
                  <a:pt x="460" y="458"/>
                </a:cubicBezTo>
                <a:cubicBezTo>
                  <a:pt x="460" y="459"/>
                  <a:pt x="461" y="460"/>
                  <a:pt x="461" y="461"/>
                </a:cubicBezTo>
                <a:cubicBezTo>
                  <a:pt x="462" y="462"/>
                  <a:pt x="461" y="464"/>
                  <a:pt x="459" y="464"/>
                </a:cubicBezTo>
                <a:cubicBezTo>
                  <a:pt x="458" y="464"/>
                  <a:pt x="458" y="465"/>
                  <a:pt x="457" y="465"/>
                </a:cubicBezTo>
                <a:cubicBezTo>
                  <a:pt x="457" y="467"/>
                  <a:pt x="457" y="468"/>
                  <a:pt x="456" y="469"/>
                </a:cubicBezTo>
                <a:cubicBezTo>
                  <a:pt x="456" y="469"/>
                  <a:pt x="456" y="470"/>
                  <a:pt x="456" y="470"/>
                </a:cubicBezTo>
                <a:cubicBezTo>
                  <a:pt x="456" y="470"/>
                  <a:pt x="456" y="470"/>
                  <a:pt x="456" y="470"/>
                </a:cubicBezTo>
                <a:cubicBezTo>
                  <a:pt x="456" y="470"/>
                  <a:pt x="456" y="470"/>
                  <a:pt x="456" y="471"/>
                </a:cubicBezTo>
                <a:cubicBezTo>
                  <a:pt x="456" y="471"/>
                  <a:pt x="456" y="471"/>
                  <a:pt x="456" y="471"/>
                </a:cubicBezTo>
                <a:cubicBezTo>
                  <a:pt x="456" y="471"/>
                  <a:pt x="456" y="471"/>
                  <a:pt x="456" y="471"/>
                </a:cubicBezTo>
                <a:cubicBezTo>
                  <a:pt x="456" y="471"/>
                  <a:pt x="456" y="471"/>
                  <a:pt x="456" y="471"/>
                </a:cubicBezTo>
                <a:cubicBezTo>
                  <a:pt x="456" y="471"/>
                  <a:pt x="456" y="471"/>
                  <a:pt x="456" y="471"/>
                </a:cubicBezTo>
                <a:cubicBezTo>
                  <a:pt x="455" y="471"/>
                  <a:pt x="454" y="472"/>
                  <a:pt x="454" y="473"/>
                </a:cubicBezTo>
                <a:cubicBezTo>
                  <a:pt x="453" y="473"/>
                  <a:pt x="453" y="473"/>
                  <a:pt x="453" y="474"/>
                </a:cubicBezTo>
                <a:cubicBezTo>
                  <a:pt x="451" y="475"/>
                  <a:pt x="450" y="477"/>
                  <a:pt x="447" y="479"/>
                </a:cubicBezTo>
                <a:cubicBezTo>
                  <a:pt x="447" y="479"/>
                  <a:pt x="446" y="480"/>
                  <a:pt x="446" y="481"/>
                </a:cubicBezTo>
                <a:cubicBezTo>
                  <a:pt x="447" y="483"/>
                  <a:pt x="448" y="484"/>
                  <a:pt x="450" y="485"/>
                </a:cubicBezTo>
                <a:cubicBezTo>
                  <a:pt x="452" y="487"/>
                  <a:pt x="452" y="489"/>
                  <a:pt x="453" y="492"/>
                </a:cubicBezTo>
                <a:cubicBezTo>
                  <a:pt x="453" y="492"/>
                  <a:pt x="453" y="492"/>
                  <a:pt x="453" y="492"/>
                </a:cubicBezTo>
                <a:cubicBezTo>
                  <a:pt x="453" y="492"/>
                  <a:pt x="453" y="492"/>
                  <a:pt x="453" y="492"/>
                </a:cubicBezTo>
                <a:cubicBezTo>
                  <a:pt x="452" y="492"/>
                  <a:pt x="451" y="492"/>
                  <a:pt x="451" y="491"/>
                </a:cubicBezTo>
                <a:cubicBezTo>
                  <a:pt x="451" y="490"/>
                  <a:pt x="449" y="490"/>
                  <a:pt x="448" y="491"/>
                </a:cubicBezTo>
                <a:cubicBezTo>
                  <a:pt x="447" y="491"/>
                  <a:pt x="447" y="492"/>
                  <a:pt x="447" y="493"/>
                </a:cubicBezTo>
                <a:cubicBezTo>
                  <a:pt x="446" y="493"/>
                  <a:pt x="445" y="494"/>
                  <a:pt x="445" y="493"/>
                </a:cubicBezTo>
                <a:cubicBezTo>
                  <a:pt x="444" y="492"/>
                  <a:pt x="444" y="493"/>
                  <a:pt x="443" y="493"/>
                </a:cubicBezTo>
                <a:cubicBezTo>
                  <a:pt x="442" y="493"/>
                  <a:pt x="442" y="493"/>
                  <a:pt x="442" y="493"/>
                </a:cubicBezTo>
                <a:cubicBezTo>
                  <a:pt x="442" y="494"/>
                  <a:pt x="442" y="495"/>
                  <a:pt x="441" y="495"/>
                </a:cubicBezTo>
                <a:cubicBezTo>
                  <a:pt x="440" y="495"/>
                  <a:pt x="439" y="495"/>
                  <a:pt x="439" y="494"/>
                </a:cubicBezTo>
                <a:cubicBezTo>
                  <a:pt x="438" y="494"/>
                  <a:pt x="437" y="494"/>
                  <a:pt x="437" y="494"/>
                </a:cubicBezTo>
                <a:cubicBezTo>
                  <a:pt x="436" y="495"/>
                  <a:pt x="436" y="495"/>
                  <a:pt x="436" y="495"/>
                </a:cubicBezTo>
                <a:cubicBezTo>
                  <a:pt x="433" y="493"/>
                  <a:pt x="431" y="492"/>
                  <a:pt x="428" y="492"/>
                </a:cubicBezTo>
                <a:cubicBezTo>
                  <a:pt x="427" y="492"/>
                  <a:pt x="427" y="491"/>
                  <a:pt x="427" y="492"/>
                </a:cubicBezTo>
                <a:cubicBezTo>
                  <a:pt x="427" y="492"/>
                  <a:pt x="427" y="493"/>
                  <a:pt x="426" y="493"/>
                </a:cubicBezTo>
                <a:cubicBezTo>
                  <a:pt x="426" y="494"/>
                  <a:pt x="426" y="495"/>
                  <a:pt x="427" y="495"/>
                </a:cubicBezTo>
                <a:cubicBezTo>
                  <a:pt x="427" y="496"/>
                  <a:pt x="427" y="496"/>
                  <a:pt x="426" y="496"/>
                </a:cubicBezTo>
                <a:cubicBezTo>
                  <a:pt x="425" y="497"/>
                  <a:pt x="424" y="497"/>
                  <a:pt x="423" y="498"/>
                </a:cubicBezTo>
                <a:cubicBezTo>
                  <a:pt x="422" y="499"/>
                  <a:pt x="421" y="500"/>
                  <a:pt x="422" y="501"/>
                </a:cubicBezTo>
                <a:cubicBezTo>
                  <a:pt x="422" y="502"/>
                  <a:pt x="422" y="502"/>
                  <a:pt x="422" y="502"/>
                </a:cubicBezTo>
                <a:cubicBezTo>
                  <a:pt x="421" y="504"/>
                  <a:pt x="421" y="506"/>
                  <a:pt x="423" y="507"/>
                </a:cubicBezTo>
                <a:cubicBezTo>
                  <a:pt x="423" y="508"/>
                  <a:pt x="423" y="510"/>
                  <a:pt x="425" y="509"/>
                </a:cubicBezTo>
                <a:cubicBezTo>
                  <a:pt x="426" y="509"/>
                  <a:pt x="426" y="509"/>
                  <a:pt x="427" y="510"/>
                </a:cubicBezTo>
                <a:cubicBezTo>
                  <a:pt x="427" y="510"/>
                  <a:pt x="427" y="511"/>
                  <a:pt x="428" y="510"/>
                </a:cubicBezTo>
                <a:cubicBezTo>
                  <a:pt x="428" y="510"/>
                  <a:pt x="430" y="510"/>
                  <a:pt x="430" y="511"/>
                </a:cubicBezTo>
                <a:cubicBezTo>
                  <a:pt x="431" y="512"/>
                  <a:pt x="432" y="511"/>
                  <a:pt x="432" y="511"/>
                </a:cubicBezTo>
                <a:cubicBezTo>
                  <a:pt x="432" y="510"/>
                  <a:pt x="431" y="511"/>
                  <a:pt x="431" y="510"/>
                </a:cubicBezTo>
                <a:cubicBezTo>
                  <a:pt x="431" y="510"/>
                  <a:pt x="432" y="510"/>
                  <a:pt x="432" y="510"/>
                </a:cubicBezTo>
                <a:cubicBezTo>
                  <a:pt x="433" y="510"/>
                  <a:pt x="433" y="510"/>
                  <a:pt x="434" y="510"/>
                </a:cubicBezTo>
                <a:cubicBezTo>
                  <a:pt x="434" y="510"/>
                  <a:pt x="434" y="510"/>
                  <a:pt x="434" y="510"/>
                </a:cubicBezTo>
                <a:cubicBezTo>
                  <a:pt x="433" y="509"/>
                  <a:pt x="434" y="509"/>
                  <a:pt x="435" y="509"/>
                </a:cubicBezTo>
                <a:cubicBezTo>
                  <a:pt x="436" y="508"/>
                  <a:pt x="437" y="508"/>
                  <a:pt x="438" y="509"/>
                </a:cubicBezTo>
                <a:cubicBezTo>
                  <a:pt x="437" y="508"/>
                  <a:pt x="437" y="507"/>
                  <a:pt x="438" y="507"/>
                </a:cubicBezTo>
                <a:cubicBezTo>
                  <a:pt x="438" y="507"/>
                  <a:pt x="438" y="507"/>
                  <a:pt x="438" y="507"/>
                </a:cubicBezTo>
                <a:cubicBezTo>
                  <a:pt x="437" y="506"/>
                  <a:pt x="437" y="506"/>
                  <a:pt x="438" y="506"/>
                </a:cubicBezTo>
                <a:cubicBezTo>
                  <a:pt x="438" y="505"/>
                  <a:pt x="438" y="506"/>
                  <a:pt x="438" y="506"/>
                </a:cubicBezTo>
                <a:cubicBezTo>
                  <a:pt x="439" y="506"/>
                  <a:pt x="440" y="507"/>
                  <a:pt x="441" y="507"/>
                </a:cubicBezTo>
                <a:cubicBezTo>
                  <a:pt x="442" y="508"/>
                  <a:pt x="443" y="508"/>
                  <a:pt x="444" y="508"/>
                </a:cubicBezTo>
                <a:cubicBezTo>
                  <a:pt x="445" y="509"/>
                  <a:pt x="445" y="509"/>
                  <a:pt x="446" y="508"/>
                </a:cubicBezTo>
                <a:cubicBezTo>
                  <a:pt x="446" y="508"/>
                  <a:pt x="446" y="507"/>
                  <a:pt x="446" y="507"/>
                </a:cubicBezTo>
                <a:cubicBezTo>
                  <a:pt x="445" y="506"/>
                  <a:pt x="446" y="506"/>
                  <a:pt x="446" y="506"/>
                </a:cubicBezTo>
                <a:cubicBezTo>
                  <a:pt x="448" y="506"/>
                  <a:pt x="447" y="507"/>
                  <a:pt x="447" y="507"/>
                </a:cubicBezTo>
                <a:cubicBezTo>
                  <a:pt x="446" y="508"/>
                  <a:pt x="447" y="508"/>
                  <a:pt x="447" y="508"/>
                </a:cubicBezTo>
                <a:cubicBezTo>
                  <a:pt x="448" y="508"/>
                  <a:pt x="448" y="508"/>
                  <a:pt x="449" y="508"/>
                </a:cubicBezTo>
                <a:cubicBezTo>
                  <a:pt x="449" y="508"/>
                  <a:pt x="449" y="508"/>
                  <a:pt x="449" y="508"/>
                </a:cubicBezTo>
                <a:cubicBezTo>
                  <a:pt x="449" y="508"/>
                  <a:pt x="448" y="509"/>
                  <a:pt x="449" y="509"/>
                </a:cubicBezTo>
                <a:cubicBezTo>
                  <a:pt x="450" y="509"/>
                  <a:pt x="450" y="508"/>
                  <a:pt x="450" y="508"/>
                </a:cubicBezTo>
                <a:cubicBezTo>
                  <a:pt x="450" y="507"/>
                  <a:pt x="450" y="507"/>
                  <a:pt x="450" y="507"/>
                </a:cubicBezTo>
                <a:cubicBezTo>
                  <a:pt x="450" y="507"/>
                  <a:pt x="450" y="507"/>
                  <a:pt x="450" y="507"/>
                </a:cubicBezTo>
                <a:cubicBezTo>
                  <a:pt x="451" y="507"/>
                  <a:pt x="451" y="508"/>
                  <a:pt x="452" y="509"/>
                </a:cubicBezTo>
                <a:cubicBezTo>
                  <a:pt x="451" y="509"/>
                  <a:pt x="451" y="508"/>
                  <a:pt x="451" y="509"/>
                </a:cubicBezTo>
                <a:cubicBezTo>
                  <a:pt x="450" y="510"/>
                  <a:pt x="451" y="510"/>
                  <a:pt x="451" y="510"/>
                </a:cubicBezTo>
                <a:cubicBezTo>
                  <a:pt x="451" y="510"/>
                  <a:pt x="451" y="510"/>
                  <a:pt x="451" y="510"/>
                </a:cubicBezTo>
                <a:cubicBezTo>
                  <a:pt x="452" y="510"/>
                  <a:pt x="452" y="510"/>
                  <a:pt x="452" y="509"/>
                </a:cubicBezTo>
                <a:cubicBezTo>
                  <a:pt x="452" y="509"/>
                  <a:pt x="452" y="509"/>
                  <a:pt x="452" y="509"/>
                </a:cubicBezTo>
                <a:cubicBezTo>
                  <a:pt x="453" y="509"/>
                  <a:pt x="452" y="507"/>
                  <a:pt x="454" y="506"/>
                </a:cubicBezTo>
                <a:cubicBezTo>
                  <a:pt x="453" y="507"/>
                  <a:pt x="453" y="508"/>
                  <a:pt x="453" y="508"/>
                </a:cubicBezTo>
                <a:cubicBezTo>
                  <a:pt x="453" y="508"/>
                  <a:pt x="454" y="510"/>
                  <a:pt x="454" y="510"/>
                </a:cubicBezTo>
                <a:cubicBezTo>
                  <a:pt x="455" y="509"/>
                  <a:pt x="455" y="510"/>
                  <a:pt x="456" y="511"/>
                </a:cubicBezTo>
                <a:cubicBezTo>
                  <a:pt x="456" y="511"/>
                  <a:pt x="457" y="512"/>
                  <a:pt x="457" y="513"/>
                </a:cubicBezTo>
                <a:cubicBezTo>
                  <a:pt x="456" y="514"/>
                  <a:pt x="457" y="514"/>
                  <a:pt x="458" y="515"/>
                </a:cubicBezTo>
                <a:cubicBezTo>
                  <a:pt x="459" y="515"/>
                  <a:pt x="459" y="515"/>
                  <a:pt x="459" y="516"/>
                </a:cubicBezTo>
                <a:cubicBezTo>
                  <a:pt x="459" y="517"/>
                  <a:pt x="459" y="517"/>
                  <a:pt x="460" y="518"/>
                </a:cubicBezTo>
                <a:cubicBezTo>
                  <a:pt x="460" y="518"/>
                  <a:pt x="460" y="517"/>
                  <a:pt x="461" y="517"/>
                </a:cubicBezTo>
                <a:cubicBezTo>
                  <a:pt x="461" y="517"/>
                  <a:pt x="461" y="516"/>
                  <a:pt x="461" y="517"/>
                </a:cubicBezTo>
                <a:cubicBezTo>
                  <a:pt x="462" y="517"/>
                  <a:pt x="462" y="517"/>
                  <a:pt x="461" y="517"/>
                </a:cubicBezTo>
                <a:cubicBezTo>
                  <a:pt x="461" y="518"/>
                  <a:pt x="461" y="518"/>
                  <a:pt x="461" y="518"/>
                </a:cubicBezTo>
                <a:cubicBezTo>
                  <a:pt x="461" y="520"/>
                  <a:pt x="462" y="519"/>
                  <a:pt x="463" y="519"/>
                </a:cubicBezTo>
                <a:cubicBezTo>
                  <a:pt x="464" y="520"/>
                  <a:pt x="464" y="518"/>
                  <a:pt x="464" y="518"/>
                </a:cubicBezTo>
                <a:cubicBezTo>
                  <a:pt x="464" y="518"/>
                  <a:pt x="464" y="518"/>
                  <a:pt x="464" y="518"/>
                </a:cubicBezTo>
                <a:cubicBezTo>
                  <a:pt x="464" y="518"/>
                  <a:pt x="464" y="518"/>
                  <a:pt x="464" y="518"/>
                </a:cubicBezTo>
                <a:cubicBezTo>
                  <a:pt x="465" y="519"/>
                  <a:pt x="465" y="519"/>
                  <a:pt x="466" y="519"/>
                </a:cubicBezTo>
                <a:cubicBezTo>
                  <a:pt x="466" y="520"/>
                  <a:pt x="466" y="521"/>
                  <a:pt x="467" y="521"/>
                </a:cubicBezTo>
                <a:cubicBezTo>
                  <a:pt x="468" y="521"/>
                  <a:pt x="468" y="521"/>
                  <a:pt x="468" y="522"/>
                </a:cubicBezTo>
                <a:cubicBezTo>
                  <a:pt x="466" y="522"/>
                  <a:pt x="466" y="524"/>
                  <a:pt x="464" y="523"/>
                </a:cubicBezTo>
                <a:cubicBezTo>
                  <a:pt x="463" y="523"/>
                  <a:pt x="463" y="523"/>
                  <a:pt x="462" y="523"/>
                </a:cubicBezTo>
                <a:cubicBezTo>
                  <a:pt x="465" y="523"/>
                  <a:pt x="465" y="525"/>
                  <a:pt x="465" y="527"/>
                </a:cubicBezTo>
                <a:cubicBezTo>
                  <a:pt x="465" y="527"/>
                  <a:pt x="465" y="527"/>
                  <a:pt x="466" y="528"/>
                </a:cubicBezTo>
                <a:cubicBezTo>
                  <a:pt x="467" y="528"/>
                  <a:pt x="467" y="529"/>
                  <a:pt x="468" y="529"/>
                </a:cubicBezTo>
                <a:cubicBezTo>
                  <a:pt x="468" y="530"/>
                  <a:pt x="469" y="530"/>
                  <a:pt x="469" y="530"/>
                </a:cubicBezTo>
                <a:cubicBezTo>
                  <a:pt x="469" y="530"/>
                  <a:pt x="469" y="530"/>
                  <a:pt x="469" y="530"/>
                </a:cubicBezTo>
                <a:cubicBezTo>
                  <a:pt x="469" y="530"/>
                  <a:pt x="469" y="530"/>
                  <a:pt x="469" y="530"/>
                </a:cubicBezTo>
                <a:cubicBezTo>
                  <a:pt x="470" y="530"/>
                  <a:pt x="470" y="530"/>
                  <a:pt x="471" y="531"/>
                </a:cubicBezTo>
                <a:cubicBezTo>
                  <a:pt x="471" y="531"/>
                  <a:pt x="471" y="531"/>
                  <a:pt x="472" y="531"/>
                </a:cubicBezTo>
                <a:cubicBezTo>
                  <a:pt x="473" y="531"/>
                  <a:pt x="473" y="531"/>
                  <a:pt x="474" y="532"/>
                </a:cubicBezTo>
                <a:cubicBezTo>
                  <a:pt x="474" y="533"/>
                  <a:pt x="475" y="534"/>
                  <a:pt x="476" y="532"/>
                </a:cubicBezTo>
                <a:cubicBezTo>
                  <a:pt x="477" y="532"/>
                  <a:pt x="477" y="532"/>
                  <a:pt x="477" y="532"/>
                </a:cubicBezTo>
                <a:cubicBezTo>
                  <a:pt x="478" y="533"/>
                  <a:pt x="479" y="533"/>
                  <a:pt x="480" y="533"/>
                </a:cubicBezTo>
                <a:cubicBezTo>
                  <a:pt x="479" y="535"/>
                  <a:pt x="481" y="536"/>
                  <a:pt x="482" y="538"/>
                </a:cubicBezTo>
                <a:cubicBezTo>
                  <a:pt x="482" y="538"/>
                  <a:pt x="483" y="539"/>
                  <a:pt x="483" y="539"/>
                </a:cubicBezTo>
                <a:cubicBezTo>
                  <a:pt x="484" y="539"/>
                  <a:pt x="484" y="539"/>
                  <a:pt x="485" y="540"/>
                </a:cubicBezTo>
                <a:cubicBezTo>
                  <a:pt x="485" y="540"/>
                  <a:pt x="486" y="540"/>
                  <a:pt x="487" y="541"/>
                </a:cubicBezTo>
                <a:cubicBezTo>
                  <a:pt x="489" y="541"/>
                  <a:pt x="492" y="541"/>
                  <a:pt x="494" y="542"/>
                </a:cubicBezTo>
                <a:cubicBezTo>
                  <a:pt x="495" y="543"/>
                  <a:pt x="496" y="543"/>
                  <a:pt x="497" y="544"/>
                </a:cubicBezTo>
                <a:cubicBezTo>
                  <a:pt x="498" y="544"/>
                  <a:pt x="499" y="544"/>
                  <a:pt x="499" y="545"/>
                </a:cubicBezTo>
                <a:cubicBezTo>
                  <a:pt x="500" y="546"/>
                  <a:pt x="501" y="546"/>
                  <a:pt x="503" y="546"/>
                </a:cubicBezTo>
                <a:cubicBezTo>
                  <a:pt x="503" y="546"/>
                  <a:pt x="504" y="545"/>
                  <a:pt x="503" y="545"/>
                </a:cubicBezTo>
                <a:cubicBezTo>
                  <a:pt x="503" y="544"/>
                  <a:pt x="503" y="543"/>
                  <a:pt x="503" y="542"/>
                </a:cubicBezTo>
                <a:cubicBezTo>
                  <a:pt x="503" y="541"/>
                  <a:pt x="504" y="541"/>
                  <a:pt x="503" y="541"/>
                </a:cubicBezTo>
                <a:cubicBezTo>
                  <a:pt x="502" y="541"/>
                  <a:pt x="502" y="539"/>
                  <a:pt x="501" y="540"/>
                </a:cubicBezTo>
                <a:cubicBezTo>
                  <a:pt x="501" y="540"/>
                  <a:pt x="501" y="539"/>
                  <a:pt x="501" y="539"/>
                </a:cubicBezTo>
                <a:cubicBezTo>
                  <a:pt x="501" y="538"/>
                  <a:pt x="500" y="537"/>
                  <a:pt x="500" y="536"/>
                </a:cubicBezTo>
                <a:cubicBezTo>
                  <a:pt x="499" y="536"/>
                  <a:pt x="499" y="535"/>
                  <a:pt x="498" y="535"/>
                </a:cubicBezTo>
                <a:cubicBezTo>
                  <a:pt x="497" y="535"/>
                  <a:pt x="497" y="534"/>
                  <a:pt x="496" y="533"/>
                </a:cubicBezTo>
                <a:cubicBezTo>
                  <a:pt x="496" y="533"/>
                  <a:pt x="495" y="532"/>
                  <a:pt x="494" y="531"/>
                </a:cubicBezTo>
                <a:cubicBezTo>
                  <a:pt x="494" y="530"/>
                  <a:pt x="493" y="530"/>
                  <a:pt x="492" y="530"/>
                </a:cubicBezTo>
                <a:cubicBezTo>
                  <a:pt x="492" y="530"/>
                  <a:pt x="493" y="530"/>
                  <a:pt x="493" y="529"/>
                </a:cubicBezTo>
                <a:cubicBezTo>
                  <a:pt x="492" y="529"/>
                  <a:pt x="492" y="530"/>
                  <a:pt x="491" y="530"/>
                </a:cubicBezTo>
                <a:cubicBezTo>
                  <a:pt x="491" y="529"/>
                  <a:pt x="492" y="529"/>
                  <a:pt x="492" y="529"/>
                </a:cubicBezTo>
                <a:cubicBezTo>
                  <a:pt x="491" y="527"/>
                  <a:pt x="489" y="528"/>
                  <a:pt x="489" y="526"/>
                </a:cubicBezTo>
                <a:cubicBezTo>
                  <a:pt x="488" y="524"/>
                  <a:pt x="486" y="523"/>
                  <a:pt x="485" y="521"/>
                </a:cubicBezTo>
                <a:cubicBezTo>
                  <a:pt x="485" y="521"/>
                  <a:pt x="485" y="521"/>
                  <a:pt x="485" y="521"/>
                </a:cubicBezTo>
                <a:cubicBezTo>
                  <a:pt x="485" y="521"/>
                  <a:pt x="485" y="521"/>
                  <a:pt x="485" y="521"/>
                </a:cubicBezTo>
                <a:cubicBezTo>
                  <a:pt x="485" y="521"/>
                  <a:pt x="485" y="521"/>
                  <a:pt x="485" y="521"/>
                </a:cubicBezTo>
                <a:cubicBezTo>
                  <a:pt x="484" y="520"/>
                  <a:pt x="484" y="519"/>
                  <a:pt x="483" y="518"/>
                </a:cubicBezTo>
                <a:cubicBezTo>
                  <a:pt x="485" y="519"/>
                  <a:pt x="486" y="518"/>
                  <a:pt x="487" y="519"/>
                </a:cubicBezTo>
                <a:cubicBezTo>
                  <a:pt x="487" y="520"/>
                  <a:pt x="488" y="520"/>
                  <a:pt x="489" y="521"/>
                </a:cubicBezTo>
                <a:cubicBezTo>
                  <a:pt x="490" y="522"/>
                  <a:pt x="491" y="523"/>
                  <a:pt x="492" y="524"/>
                </a:cubicBezTo>
                <a:cubicBezTo>
                  <a:pt x="492" y="523"/>
                  <a:pt x="491" y="522"/>
                  <a:pt x="491" y="522"/>
                </a:cubicBezTo>
                <a:cubicBezTo>
                  <a:pt x="492" y="521"/>
                  <a:pt x="491" y="520"/>
                  <a:pt x="491" y="519"/>
                </a:cubicBezTo>
                <a:cubicBezTo>
                  <a:pt x="491" y="519"/>
                  <a:pt x="491" y="519"/>
                  <a:pt x="491" y="519"/>
                </a:cubicBezTo>
                <a:cubicBezTo>
                  <a:pt x="491" y="519"/>
                  <a:pt x="491" y="519"/>
                  <a:pt x="492" y="520"/>
                </a:cubicBezTo>
                <a:cubicBezTo>
                  <a:pt x="493" y="521"/>
                  <a:pt x="494" y="523"/>
                  <a:pt x="495" y="524"/>
                </a:cubicBezTo>
                <a:cubicBezTo>
                  <a:pt x="495" y="525"/>
                  <a:pt x="497" y="525"/>
                  <a:pt x="497" y="527"/>
                </a:cubicBezTo>
                <a:cubicBezTo>
                  <a:pt x="497" y="527"/>
                  <a:pt x="498" y="527"/>
                  <a:pt x="498" y="527"/>
                </a:cubicBezTo>
                <a:cubicBezTo>
                  <a:pt x="498" y="526"/>
                  <a:pt x="498" y="527"/>
                  <a:pt x="498" y="527"/>
                </a:cubicBezTo>
                <a:cubicBezTo>
                  <a:pt x="498" y="528"/>
                  <a:pt x="498" y="528"/>
                  <a:pt x="498" y="529"/>
                </a:cubicBezTo>
                <a:cubicBezTo>
                  <a:pt x="499" y="529"/>
                  <a:pt x="499" y="529"/>
                  <a:pt x="499" y="529"/>
                </a:cubicBezTo>
                <a:cubicBezTo>
                  <a:pt x="499" y="529"/>
                  <a:pt x="499" y="528"/>
                  <a:pt x="499" y="528"/>
                </a:cubicBezTo>
                <a:cubicBezTo>
                  <a:pt x="499" y="528"/>
                  <a:pt x="500" y="528"/>
                  <a:pt x="500" y="527"/>
                </a:cubicBezTo>
                <a:cubicBezTo>
                  <a:pt x="500" y="527"/>
                  <a:pt x="500" y="527"/>
                  <a:pt x="500" y="527"/>
                </a:cubicBezTo>
                <a:cubicBezTo>
                  <a:pt x="500" y="529"/>
                  <a:pt x="501" y="529"/>
                  <a:pt x="502" y="530"/>
                </a:cubicBezTo>
                <a:cubicBezTo>
                  <a:pt x="502" y="530"/>
                  <a:pt x="502" y="530"/>
                  <a:pt x="503" y="530"/>
                </a:cubicBezTo>
                <a:cubicBezTo>
                  <a:pt x="503" y="530"/>
                  <a:pt x="503" y="530"/>
                  <a:pt x="503" y="530"/>
                </a:cubicBezTo>
                <a:cubicBezTo>
                  <a:pt x="502" y="529"/>
                  <a:pt x="502" y="529"/>
                  <a:pt x="502" y="529"/>
                </a:cubicBezTo>
                <a:cubicBezTo>
                  <a:pt x="503" y="530"/>
                  <a:pt x="504" y="529"/>
                  <a:pt x="504" y="530"/>
                </a:cubicBezTo>
                <a:cubicBezTo>
                  <a:pt x="504" y="531"/>
                  <a:pt x="505" y="531"/>
                  <a:pt x="505" y="530"/>
                </a:cubicBezTo>
                <a:cubicBezTo>
                  <a:pt x="505" y="530"/>
                  <a:pt x="505" y="530"/>
                  <a:pt x="505" y="530"/>
                </a:cubicBezTo>
                <a:cubicBezTo>
                  <a:pt x="505" y="531"/>
                  <a:pt x="506" y="532"/>
                  <a:pt x="506" y="532"/>
                </a:cubicBezTo>
                <a:cubicBezTo>
                  <a:pt x="508" y="532"/>
                  <a:pt x="508" y="533"/>
                  <a:pt x="508" y="534"/>
                </a:cubicBezTo>
                <a:cubicBezTo>
                  <a:pt x="508" y="535"/>
                  <a:pt x="508" y="536"/>
                  <a:pt x="510" y="536"/>
                </a:cubicBezTo>
                <a:cubicBezTo>
                  <a:pt x="510" y="537"/>
                  <a:pt x="511" y="536"/>
                  <a:pt x="511" y="536"/>
                </a:cubicBezTo>
                <a:cubicBezTo>
                  <a:pt x="510" y="535"/>
                  <a:pt x="510" y="533"/>
                  <a:pt x="509" y="532"/>
                </a:cubicBezTo>
                <a:cubicBezTo>
                  <a:pt x="508" y="531"/>
                  <a:pt x="509" y="531"/>
                  <a:pt x="509" y="530"/>
                </a:cubicBezTo>
                <a:cubicBezTo>
                  <a:pt x="510" y="530"/>
                  <a:pt x="510" y="531"/>
                  <a:pt x="511" y="531"/>
                </a:cubicBezTo>
                <a:cubicBezTo>
                  <a:pt x="512" y="531"/>
                  <a:pt x="512" y="531"/>
                  <a:pt x="512" y="531"/>
                </a:cubicBezTo>
                <a:cubicBezTo>
                  <a:pt x="513" y="530"/>
                  <a:pt x="512" y="530"/>
                  <a:pt x="512" y="530"/>
                </a:cubicBezTo>
                <a:cubicBezTo>
                  <a:pt x="511" y="530"/>
                  <a:pt x="512" y="530"/>
                  <a:pt x="512" y="529"/>
                </a:cubicBezTo>
                <a:cubicBezTo>
                  <a:pt x="512" y="529"/>
                  <a:pt x="511" y="528"/>
                  <a:pt x="511" y="527"/>
                </a:cubicBezTo>
                <a:cubicBezTo>
                  <a:pt x="510" y="526"/>
                  <a:pt x="510" y="527"/>
                  <a:pt x="511" y="526"/>
                </a:cubicBezTo>
                <a:cubicBezTo>
                  <a:pt x="511" y="525"/>
                  <a:pt x="511" y="525"/>
                  <a:pt x="511" y="525"/>
                </a:cubicBezTo>
                <a:cubicBezTo>
                  <a:pt x="511" y="525"/>
                  <a:pt x="511" y="525"/>
                  <a:pt x="511" y="525"/>
                </a:cubicBezTo>
                <a:cubicBezTo>
                  <a:pt x="511" y="525"/>
                  <a:pt x="511" y="525"/>
                  <a:pt x="511" y="525"/>
                </a:cubicBezTo>
                <a:cubicBezTo>
                  <a:pt x="510" y="524"/>
                  <a:pt x="511" y="524"/>
                  <a:pt x="511" y="524"/>
                </a:cubicBezTo>
                <a:cubicBezTo>
                  <a:pt x="511" y="524"/>
                  <a:pt x="511" y="524"/>
                  <a:pt x="511" y="524"/>
                </a:cubicBezTo>
                <a:cubicBezTo>
                  <a:pt x="511" y="524"/>
                  <a:pt x="511" y="524"/>
                  <a:pt x="511" y="524"/>
                </a:cubicBezTo>
                <a:cubicBezTo>
                  <a:pt x="512" y="524"/>
                  <a:pt x="512" y="525"/>
                  <a:pt x="512" y="525"/>
                </a:cubicBezTo>
                <a:cubicBezTo>
                  <a:pt x="512" y="526"/>
                  <a:pt x="513" y="526"/>
                  <a:pt x="513" y="526"/>
                </a:cubicBezTo>
                <a:cubicBezTo>
                  <a:pt x="513" y="526"/>
                  <a:pt x="513" y="525"/>
                  <a:pt x="513" y="525"/>
                </a:cubicBezTo>
                <a:cubicBezTo>
                  <a:pt x="514" y="525"/>
                  <a:pt x="513" y="524"/>
                  <a:pt x="513" y="523"/>
                </a:cubicBezTo>
                <a:cubicBezTo>
                  <a:pt x="514" y="523"/>
                  <a:pt x="513" y="522"/>
                  <a:pt x="514" y="521"/>
                </a:cubicBezTo>
                <a:cubicBezTo>
                  <a:pt x="514" y="522"/>
                  <a:pt x="514" y="522"/>
                  <a:pt x="514" y="523"/>
                </a:cubicBezTo>
                <a:cubicBezTo>
                  <a:pt x="515" y="524"/>
                  <a:pt x="515" y="525"/>
                  <a:pt x="516" y="525"/>
                </a:cubicBezTo>
                <a:cubicBezTo>
                  <a:pt x="515" y="524"/>
                  <a:pt x="515" y="522"/>
                  <a:pt x="515" y="521"/>
                </a:cubicBezTo>
                <a:cubicBezTo>
                  <a:pt x="515" y="521"/>
                  <a:pt x="515" y="521"/>
                  <a:pt x="515" y="521"/>
                </a:cubicBezTo>
                <a:cubicBezTo>
                  <a:pt x="515" y="520"/>
                  <a:pt x="515" y="520"/>
                  <a:pt x="514" y="519"/>
                </a:cubicBezTo>
                <a:cubicBezTo>
                  <a:pt x="514" y="519"/>
                  <a:pt x="515" y="519"/>
                  <a:pt x="515" y="518"/>
                </a:cubicBezTo>
                <a:cubicBezTo>
                  <a:pt x="515" y="518"/>
                  <a:pt x="516" y="518"/>
                  <a:pt x="515" y="517"/>
                </a:cubicBezTo>
                <a:cubicBezTo>
                  <a:pt x="515" y="517"/>
                  <a:pt x="515" y="517"/>
                  <a:pt x="515" y="518"/>
                </a:cubicBezTo>
                <a:cubicBezTo>
                  <a:pt x="514" y="518"/>
                  <a:pt x="514" y="518"/>
                  <a:pt x="513" y="518"/>
                </a:cubicBezTo>
                <a:cubicBezTo>
                  <a:pt x="513" y="518"/>
                  <a:pt x="513" y="518"/>
                  <a:pt x="513" y="517"/>
                </a:cubicBezTo>
                <a:cubicBezTo>
                  <a:pt x="513" y="517"/>
                  <a:pt x="513" y="516"/>
                  <a:pt x="512" y="516"/>
                </a:cubicBezTo>
                <a:cubicBezTo>
                  <a:pt x="511" y="516"/>
                  <a:pt x="511" y="516"/>
                  <a:pt x="511" y="516"/>
                </a:cubicBezTo>
                <a:cubicBezTo>
                  <a:pt x="511" y="515"/>
                  <a:pt x="512" y="515"/>
                  <a:pt x="512" y="515"/>
                </a:cubicBezTo>
                <a:cubicBezTo>
                  <a:pt x="512" y="514"/>
                  <a:pt x="511" y="515"/>
                  <a:pt x="511" y="515"/>
                </a:cubicBezTo>
                <a:cubicBezTo>
                  <a:pt x="510" y="514"/>
                  <a:pt x="509" y="515"/>
                  <a:pt x="509" y="514"/>
                </a:cubicBezTo>
                <a:cubicBezTo>
                  <a:pt x="509" y="513"/>
                  <a:pt x="508" y="512"/>
                  <a:pt x="508" y="511"/>
                </a:cubicBezTo>
                <a:cubicBezTo>
                  <a:pt x="507" y="511"/>
                  <a:pt x="507" y="511"/>
                  <a:pt x="507" y="511"/>
                </a:cubicBezTo>
                <a:cubicBezTo>
                  <a:pt x="507" y="511"/>
                  <a:pt x="507" y="510"/>
                  <a:pt x="506" y="510"/>
                </a:cubicBezTo>
                <a:cubicBezTo>
                  <a:pt x="506" y="510"/>
                  <a:pt x="507" y="510"/>
                  <a:pt x="507" y="510"/>
                </a:cubicBezTo>
                <a:cubicBezTo>
                  <a:pt x="507" y="509"/>
                  <a:pt x="509" y="511"/>
                  <a:pt x="509" y="509"/>
                </a:cubicBezTo>
                <a:cubicBezTo>
                  <a:pt x="509" y="508"/>
                  <a:pt x="509" y="508"/>
                  <a:pt x="509" y="508"/>
                </a:cubicBezTo>
                <a:cubicBezTo>
                  <a:pt x="509" y="508"/>
                  <a:pt x="510" y="508"/>
                  <a:pt x="509" y="507"/>
                </a:cubicBezTo>
                <a:cubicBezTo>
                  <a:pt x="509" y="507"/>
                  <a:pt x="509" y="507"/>
                  <a:pt x="508" y="507"/>
                </a:cubicBezTo>
                <a:cubicBezTo>
                  <a:pt x="508" y="507"/>
                  <a:pt x="508" y="507"/>
                  <a:pt x="507" y="507"/>
                </a:cubicBezTo>
                <a:cubicBezTo>
                  <a:pt x="507" y="507"/>
                  <a:pt x="506" y="507"/>
                  <a:pt x="506" y="506"/>
                </a:cubicBezTo>
                <a:cubicBezTo>
                  <a:pt x="505" y="506"/>
                  <a:pt x="506" y="505"/>
                  <a:pt x="506" y="505"/>
                </a:cubicBezTo>
                <a:cubicBezTo>
                  <a:pt x="506" y="504"/>
                  <a:pt x="506" y="504"/>
                  <a:pt x="506" y="504"/>
                </a:cubicBezTo>
                <a:cubicBezTo>
                  <a:pt x="506" y="503"/>
                  <a:pt x="506" y="503"/>
                  <a:pt x="506" y="503"/>
                </a:cubicBezTo>
                <a:cubicBezTo>
                  <a:pt x="505" y="502"/>
                  <a:pt x="506" y="503"/>
                  <a:pt x="505" y="503"/>
                </a:cubicBezTo>
                <a:cubicBezTo>
                  <a:pt x="505" y="502"/>
                  <a:pt x="505" y="502"/>
                  <a:pt x="504" y="501"/>
                </a:cubicBezTo>
                <a:cubicBezTo>
                  <a:pt x="504" y="502"/>
                  <a:pt x="505" y="503"/>
                  <a:pt x="504" y="503"/>
                </a:cubicBezTo>
                <a:cubicBezTo>
                  <a:pt x="503" y="503"/>
                  <a:pt x="504" y="502"/>
                  <a:pt x="503" y="501"/>
                </a:cubicBezTo>
                <a:cubicBezTo>
                  <a:pt x="503" y="502"/>
                  <a:pt x="503" y="503"/>
                  <a:pt x="503" y="503"/>
                </a:cubicBezTo>
                <a:cubicBezTo>
                  <a:pt x="502" y="503"/>
                  <a:pt x="502" y="503"/>
                  <a:pt x="502" y="503"/>
                </a:cubicBezTo>
                <a:cubicBezTo>
                  <a:pt x="502" y="503"/>
                  <a:pt x="502" y="503"/>
                  <a:pt x="502" y="503"/>
                </a:cubicBezTo>
                <a:cubicBezTo>
                  <a:pt x="502" y="503"/>
                  <a:pt x="502" y="503"/>
                  <a:pt x="502" y="503"/>
                </a:cubicBezTo>
                <a:cubicBezTo>
                  <a:pt x="502" y="503"/>
                  <a:pt x="502" y="503"/>
                  <a:pt x="502" y="503"/>
                </a:cubicBezTo>
                <a:cubicBezTo>
                  <a:pt x="502" y="503"/>
                  <a:pt x="501" y="502"/>
                  <a:pt x="502" y="502"/>
                </a:cubicBezTo>
                <a:cubicBezTo>
                  <a:pt x="503" y="502"/>
                  <a:pt x="502" y="501"/>
                  <a:pt x="502" y="501"/>
                </a:cubicBezTo>
                <a:cubicBezTo>
                  <a:pt x="501" y="500"/>
                  <a:pt x="501" y="500"/>
                  <a:pt x="500" y="500"/>
                </a:cubicBezTo>
                <a:cubicBezTo>
                  <a:pt x="500" y="500"/>
                  <a:pt x="500" y="500"/>
                  <a:pt x="500" y="500"/>
                </a:cubicBezTo>
                <a:cubicBezTo>
                  <a:pt x="500" y="500"/>
                  <a:pt x="500" y="499"/>
                  <a:pt x="499" y="499"/>
                </a:cubicBezTo>
                <a:cubicBezTo>
                  <a:pt x="499" y="500"/>
                  <a:pt x="499" y="501"/>
                  <a:pt x="499" y="501"/>
                </a:cubicBezTo>
                <a:cubicBezTo>
                  <a:pt x="498" y="500"/>
                  <a:pt x="498" y="500"/>
                  <a:pt x="497" y="498"/>
                </a:cubicBezTo>
                <a:cubicBezTo>
                  <a:pt x="497" y="498"/>
                  <a:pt x="497" y="497"/>
                  <a:pt x="497" y="497"/>
                </a:cubicBezTo>
                <a:cubicBezTo>
                  <a:pt x="497" y="496"/>
                  <a:pt x="497" y="496"/>
                  <a:pt x="497" y="496"/>
                </a:cubicBezTo>
                <a:cubicBezTo>
                  <a:pt x="495" y="495"/>
                  <a:pt x="496" y="494"/>
                  <a:pt x="496" y="493"/>
                </a:cubicBezTo>
                <a:cubicBezTo>
                  <a:pt x="496" y="493"/>
                  <a:pt x="496" y="493"/>
                  <a:pt x="496" y="493"/>
                </a:cubicBezTo>
                <a:cubicBezTo>
                  <a:pt x="496" y="492"/>
                  <a:pt x="496" y="492"/>
                  <a:pt x="497" y="492"/>
                </a:cubicBezTo>
                <a:cubicBezTo>
                  <a:pt x="496" y="491"/>
                  <a:pt x="495" y="491"/>
                  <a:pt x="494" y="491"/>
                </a:cubicBezTo>
                <a:cubicBezTo>
                  <a:pt x="494" y="491"/>
                  <a:pt x="494" y="491"/>
                  <a:pt x="494" y="491"/>
                </a:cubicBezTo>
                <a:cubicBezTo>
                  <a:pt x="494" y="491"/>
                  <a:pt x="494" y="491"/>
                  <a:pt x="494" y="491"/>
                </a:cubicBezTo>
                <a:cubicBezTo>
                  <a:pt x="494" y="491"/>
                  <a:pt x="494" y="491"/>
                  <a:pt x="494" y="491"/>
                </a:cubicBezTo>
                <a:cubicBezTo>
                  <a:pt x="494" y="491"/>
                  <a:pt x="494" y="490"/>
                  <a:pt x="494" y="490"/>
                </a:cubicBezTo>
                <a:cubicBezTo>
                  <a:pt x="494" y="490"/>
                  <a:pt x="494" y="490"/>
                  <a:pt x="494" y="490"/>
                </a:cubicBezTo>
                <a:cubicBezTo>
                  <a:pt x="494" y="490"/>
                  <a:pt x="494" y="490"/>
                  <a:pt x="494" y="490"/>
                </a:cubicBezTo>
                <a:cubicBezTo>
                  <a:pt x="496" y="490"/>
                  <a:pt x="495" y="489"/>
                  <a:pt x="495" y="489"/>
                </a:cubicBezTo>
                <a:cubicBezTo>
                  <a:pt x="495" y="489"/>
                  <a:pt x="495" y="489"/>
                  <a:pt x="495" y="489"/>
                </a:cubicBezTo>
                <a:cubicBezTo>
                  <a:pt x="494" y="489"/>
                  <a:pt x="494" y="488"/>
                  <a:pt x="494" y="488"/>
                </a:cubicBezTo>
                <a:cubicBezTo>
                  <a:pt x="493" y="488"/>
                  <a:pt x="492" y="488"/>
                  <a:pt x="492" y="489"/>
                </a:cubicBezTo>
                <a:cubicBezTo>
                  <a:pt x="492" y="489"/>
                  <a:pt x="492" y="489"/>
                  <a:pt x="492" y="489"/>
                </a:cubicBezTo>
                <a:cubicBezTo>
                  <a:pt x="491" y="489"/>
                  <a:pt x="491" y="490"/>
                  <a:pt x="490" y="490"/>
                </a:cubicBezTo>
                <a:cubicBezTo>
                  <a:pt x="490" y="490"/>
                  <a:pt x="490" y="490"/>
                  <a:pt x="490" y="489"/>
                </a:cubicBezTo>
                <a:cubicBezTo>
                  <a:pt x="490" y="489"/>
                  <a:pt x="490" y="489"/>
                  <a:pt x="490" y="489"/>
                </a:cubicBezTo>
                <a:cubicBezTo>
                  <a:pt x="490" y="489"/>
                  <a:pt x="490" y="489"/>
                  <a:pt x="490" y="489"/>
                </a:cubicBezTo>
                <a:cubicBezTo>
                  <a:pt x="490" y="489"/>
                  <a:pt x="491" y="488"/>
                  <a:pt x="490" y="488"/>
                </a:cubicBezTo>
                <a:cubicBezTo>
                  <a:pt x="490" y="487"/>
                  <a:pt x="490" y="487"/>
                  <a:pt x="490" y="487"/>
                </a:cubicBezTo>
                <a:cubicBezTo>
                  <a:pt x="490" y="487"/>
                  <a:pt x="490" y="487"/>
                  <a:pt x="490" y="487"/>
                </a:cubicBezTo>
                <a:cubicBezTo>
                  <a:pt x="492" y="486"/>
                  <a:pt x="490" y="485"/>
                  <a:pt x="490" y="485"/>
                </a:cubicBezTo>
                <a:cubicBezTo>
                  <a:pt x="490" y="485"/>
                  <a:pt x="490" y="485"/>
                  <a:pt x="490" y="485"/>
                </a:cubicBezTo>
                <a:cubicBezTo>
                  <a:pt x="490" y="484"/>
                  <a:pt x="491" y="485"/>
                  <a:pt x="491" y="484"/>
                </a:cubicBezTo>
                <a:cubicBezTo>
                  <a:pt x="491" y="484"/>
                  <a:pt x="491" y="484"/>
                  <a:pt x="491" y="484"/>
                </a:cubicBezTo>
                <a:cubicBezTo>
                  <a:pt x="491" y="484"/>
                  <a:pt x="491" y="484"/>
                  <a:pt x="491" y="484"/>
                </a:cubicBezTo>
                <a:cubicBezTo>
                  <a:pt x="492" y="484"/>
                  <a:pt x="492" y="484"/>
                  <a:pt x="492" y="484"/>
                </a:cubicBezTo>
                <a:cubicBezTo>
                  <a:pt x="492" y="484"/>
                  <a:pt x="492" y="484"/>
                  <a:pt x="492" y="484"/>
                </a:cubicBezTo>
                <a:cubicBezTo>
                  <a:pt x="493" y="485"/>
                  <a:pt x="494" y="484"/>
                  <a:pt x="495" y="484"/>
                </a:cubicBezTo>
                <a:cubicBezTo>
                  <a:pt x="496" y="484"/>
                  <a:pt x="495" y="483"/>
                  <a:pt x="495" y="483"/>
                </a:cubicBezTo>
                <a:cubicBezTo>
                  <a:pt x="495" y="483"/>
                  <a:pt x="495" y="482"/>
                  <a:pt x="495" y="482"/>
                </a:cubicBezTo>
                <a:cubicBezTo>
                  <a:pt x="495" y="482"/>
                  <a:pt x="495" y="481"/>
                  <a:pt x="495" y="481"/>
                </a:cubicBezTo>
                <a:cubicBezTo>
                  <a:pt x="495" y="481"/>
                  <a:pt x="495" y="481"/>
                  <a:pt x="495" y="481"/>
                </a:cubicBezTo>
                <a:cubicBezTo>
                  <a:pt x="495" y="481"/>
                  <a:pt x="495" y="481"/>
                  <a:pt x="495" y="481"/>
                </a:cubicBezTo>
                <a:cubicBezTo>
                  <a:pt x="495" y="481"/>
                  <a:pt x="495" y="481"/>
                  <a:pt x="495" y="481"/>
                </a:cubicBezTo>
                <a:cubicBezTo>
                  <a:pt x="494" y="481"/>
                  <a:pt x="493" y="480"/>
                  <a:pt x="493" y="480"/>
                </a:cubicBezTo>
                <a:cubicBezTo>
                  <a:pt x="493" y="480"/>
                  <a:pt x="493" y="480"/>
                  <a:pt x="493" y="480"/>
                </a:cubicBezTo>
                <a:cubicBezTo>
                  <a:pt x="493" y="479"/>
                  <a:pt x="491" y="479"/>
                  <a:pt x="492" y="478"/>
                </a:cubicBezTo>
                <a:cubicBezTo>
                  <a:pt x="492" y="477"/>
                  <a:pt x="491" y="476"/>
                  <a:pt x="490" y="475"/>
                </a:cubicBezTo>
                <a:cubicBezTo>
                  <a:pt x="490" y="475"/>
                  <a:pt x="490" y="475"/>
                  <a:pt x="490" y="475"/>
                </a:cubicBezTo>
                <a:cubicBezTo>
                  <a:pt x="490" y="475"/>
                  <a:pt x="490" y="474"/>
                  <a:pt x="490" y="474"/>
                </a:cubicBezTo>
                <a:cubicBezTo>
                  <a:pt x="491" y="475"/>
                  <a:pt x="493" y="476"/>
                  <a:pt x="493" y="477"/>
                </a:cubicBezTo>
                <a:cubicBezTo>
                  <a:pt x="494" y="478"/>
                  <a:pt x="495" y="478"/>
                  <a:pt x="495" y="478"/>
                </a:cubicBezTo>
                <a:cubicBezTo>
                  <a:pt x="496" y="477"/>
                  <a:pt x="495" y="477"/>
                  <a:pt x="495" y="477"/>
                </a:cubicBezTo>
                <a:cubicBezTo>
                  <a:pt x="495" y="476"/>
                  <a:pt x="495" y="476"/>
                  <a:pt x="495" y="476"/>
                </a:cubicBezTo>
                <a:cubicBezTo>
                  <a:pt x="496" y="477"/>
                  <a:pt x="496" y="476"/>
                  <a:pt x="495" y="475"/>
                </a:cubicBezTo>
                <a:cubicBezTo>
                  <a:pt x="496" y="475"/>
                  <a:pt x="497" y="475"/>
                  <a:pt x="498" y="475"/>
                </a:cubicBezTo>
                <a:cubicBezTo>
                  <a:pt x="498" y="475"/>
                  <a:pt x="498" y="475"/>
                  <a:pt x="498" y="475"/>
                </a:cubicBezTo>
                <a:cubicBezTo>
                  <a:pt x="498" y="475"/>
                  <a:pt x="498" y="475"/>
                  <a:pt x="498" y="475"/>
                </a:cubicBezTo>
                <a:cubicBezTo>
                  <a:pt x="498" y="475"/>
                  <a:pt x="498" y="475"/>
                  <a:pt x="498" y="475"/>
                </a:cubicBezTo>
                <a:cubicBezTo>
                  <a:pt x="499" y="477"/>
                  <a:pt x="497" y="475"/>
                  <a:pt x="497" y="476"/>
                </a:cubicBezTo>
                <a:cubicBezTo>
                  <a:pt x="497" y="476"/>
                  <a:pt x="498" y="476"/>
                  <a:pt x="497" y="477"/>
                </a:cubicBezTo>
                <a:cubicBezTo>
                  <a:pt x="497" y="477"/>
                  <a:pt x="497" y="476"/>
                  <a:pt x="496" y="476"/>
                </a:cubicBezTo>
                <a:cubicBezTo>
                  <a:pt x="496" y="477"/>
                  <a:pt x="497" y="477"/>
                  <a:pt x="498" y="477"/>
                </a:cubicBezTo>
                <a:cubicBezTo>
                  <a:pt x="499" y="478"/>
                  <a:pt x="499" y="477"/>
                  <a:pt x="499" y="476"/>
                </a:cubicBezTo>
                <a:cubicBezTo>
                  <a:pt x="499" y="476"/>
                  <a:pt x="500" y="475"/>
                  <a:pt x="500" y="477"/>
                </a:cubicBezTo>
                <a:cubicBezTo>
                  <a:pt x="500" y="477"/>
                  <a:pt x="500" y="478"/>
                  <a:pt x="500" y="478"/>
                </a:cubicBezTo>
                <a:cubicBezTo>
                  <a:pt x="500" y="479"/>
                  <a:pt x="500" y="479"/>
                  <a:pt x="500" y="479"/>
                </a:cubicBezTo>
                <a:cubicBezTo>
                  <a:pt x="501" y="479"/>
                  <a:pt x="501" y="479"/>
                  <a:pt x="502" y="480"/>
                </a:cubicBezTo>
                <a:cubicBezTo>
                  <a:pt x="502" y="480"/>
                  <a:pt x="503" y="481"/>
                  <a:pt x="503" y="481"/>
                </a:cubicBezTo>
                <a:cubicBezTo>
                  <a:pt x="503" y="481"/>
                  <a:pt x="503" y="481"/>
                  <a:pt x="503" y="481"/>
                </a:cubicBezTo>
                <a:cubicBezTo>
                  <a:pt x="503" y="481"/>
                  <a:pt x="503" y="481"/>
                  <a:pt x="503" y="481"/>
                </a:cubicBezTo>
                <a:cubicBezTo>
                  <a:pt x="504" y="481"/>
                  <a:pt x="504" y="481"/>
                  <a:pt x="504" y="481"/>
                </a:cubicBezTo>
                <a:cubicBezTo>
                  <a:pt x="504" y="481"/>
                  <a:pt x="504" y="481"/>
                  <a:pt x="504" y="481"/>
                </a:cubicBezTo>
                <a:cubicBezTo>
                  <a:pt x="504" y="481"/>
                  <a:pt x="504" y="481"/>
                  <a:pt x="504" y="481"/>
                </a:cubicBezTo>
                <a:cubicBezTo>
                  <a:pt x="504" y="481"/>
                  <a:pt x="504" y="481"/>
                  <a:pt x="504" y="481"/>
                </a:cubicBezTo>
                <a:cubicBezTo>
                  <a:pt x="504" y="481"/>
                  <a:pt x="504" y="481"/>
                  <a:pt x="504" y="481"/>
                </a:cubicBezTo>
                <a:cubicBezTo>
                  <a:pt x="503" y="483"/>
                  <a:pt x="504" y="483"/>
                  <a:pt x="505" y="483"/>
                </a:cubicBezTo>
                <a:cubicBezTo>
                  <a:pt x="505" y="483"/>
                  <a:pt x="505" y="483"/>
                  <a:pt x="505" y="483"/>
                </a:cubicBezTo>
                <a:cubicBezTo>
                  <a:pt x="505" y="483"/>
                  <a:pt x="505" y="483"/>
                  <a:pt x="505" y="483"/>
                </a:cubicBezTo>
                <a:cubicBezTo>
                  <a:pt x="507" y="483"/>
                  <a:pt x="508" y="483"/>
                  <a:pt x="510" y="482"/>
                </a:cubicBezTo>
                <a:cubicBezTo>
                  <a:pt x="510" y="481"/>
                  <a:pt x="510" y="482"/>
                  <a:pt x="511" y="481"/>
                </a:cubicBezTo>
                <a:cubicBezTo>
                  <a:pt x="511" y="481"/>
                  <a:pt x="511" y="481"/>
                  <a:pt x="511" y="481"/>
                </a:cubicBezTo>
                <a:cubicBezTo>
                  <a:pt x="511" y="481"/>
                  <a:pt x="511" y="481"/>
                  <a:pt x="511" y="481"/>
                </a:cubicBezTo>
                <a:cubicBezTo>
                  <a:pt x="511" y="482"/>
                  <a:pt x="511" y="482"/>
                  <a:pt x="511" y="483"/>
                </a:cubicBezTo>
                <a:cubicBezTo>
                  <a:pt x="511" y="483"/>
                  <a:pt x="510" y="483"/>
                  <a:pt x="510" y="483"/>
                </a:cubicBezTo>
                <a:cubicBezTo>
                  <a:pt x="510" y="483"/>
                  <a:pt x="510" y="483"/>
                  <a:pt x="510" y="483"/>
                </a:cubicBezTo>
                <a:cubicBezTo>
                  <a:pt x="510" y="483"/>
                  <a:pt x="510" y="483"/>
                  <a:pt x="510" y="483"/>
                </a:cubicBezTo>
                <a:cubicBezTo>
                  <a:pt x="507" y="484"/>
                  <a:pt x="507" y="485"/>
                  <a:pt x="507" y="487"/>
                </a:cubicBezTo>
                <a:cubicBezTo>
                  <a:pt x="507" y="488"/>
                  <a:pt x="507" y="488"/>
                  <a:pt x="507" y="488"/>
                </a:cubicBezTo>
                <a:cubicBezTo>
                  <a:pt x="508" y="488"/>
                  <a:pt x="509" y="488"/>
                  <a:pt x="510" y="488"/>
                </a:cubicBezTo>
                <a:cubicBezTo>
                  <a:pt x="509" y="488"/>
                  <a:pt x="509" y="489"/>
                  <a:pt x="508" y="489"/>
                </a:cubicBezTo>
                <a:cubicBezTo>
                  <a:pt x="508" y="489"/>
                  <a:pt x="508" y="489"/>
                  <a:pt x="508" y="490"/>
                </a:cubicBezTo>
                <a:cubicBezTo>
                  <a:pt x="508" y="490"/>
                  <a:pt x="508" y="490"/>
                  <a:pt x="509" y="490"/>
                </a:cubicBezTo>
                <a:cubicBezTo>
                  <a:pt x="510" y="490"/>
                  <a:pt x="510" y="489"/>
                  <a:pt x="511" y="489"/>
                </a:cubicBezTo>
                <a:cubicBezTo>
                  <a:pt x="511" y="490"/>
                  <a:pt x="510" y="490"/>
                  <a:pt x="510" y="490"/>
                </a:cubicBezTo>
                <a:cubicBezTo>
                  <a:pt x="509" y="491"/>
                  <a:pt x="509" y="492"/>
                  <a:pt x="510" y="493"/>
                </a:cubicBezTo>
                <a:cubicBezTo>
                  <a:pt x="511" y="493"/>
                  <a:pt x="511" y="494"/>
                  <a:pt x="511" y="494"/>
                </a:cubicBezTo>
                <a:cubicBezTo>
                  <a:pt x="511" y="494"/>
                  <a:pt x="511" y="494"/>
                  <a:pt x="511" y="494"/>
                </a:cubicBezTo>
                <a:cubicBezTo>
                  <a:pt x="511" y="494"/>
                  <a:pt x="511" y="494"/>
                  <a:pt x="511" y="494"/>
                </a:cubicBezTo>
                <a:cubicBezTo>
                  <a:pt x="512" y="495"/>
                  <a:pt x="512" y="496"/>
                  <a:pt x="513" y="497"/>
                </a:cubicBezTo>
                <a:cubicBezTo>
                  <a:pt x="513" y="497"/>
                  <a:pt x="514" y="496"/>
                  <a:pt x="514" y="495"/>
                </a:cubicBezTo>
                <a:cubicBezTo>
                  <a:pt x="514" y="495"/>
                  <a:pt x="513" y="494"/>
                  <a:pt x="514" y="494"/>
                </a:cubicBezTo>
                <a:cubicBezTo>
                  <a:pt x="514" y="494"/>
                  <a:pt x="514" y="494"/>
                  <a:pt x="514" y="495"/>
                </a:cubicBezTo>
                <a:cubicBezTo>
                  <a:pt x="514" y="494"/>
                  <a:pt x="514" y="494"/>
                  <a:pt x="514" y="494"/>
                </a:cubicBezTo>
                <a:cubicBezTo>
                  <a:pt x="514" y="494"/>
                  <a:pt x="514" y="494"/>
                  <a:pt x="514" y="495"/>
                </a:cubicBezTo>
                <a:cubicBezTo>
                  <a:pt x="514" y="495"/>
                  <a:pt x="514" y="496"/>
                  <a:pt x="515" y="496"/>
                </a:cubicBezTo>
                <a:cubicBezTo>
                  <a:pt x="515" y="496"/>
                  <a:pt x="515" y="496"/>
                  <a:pt x="515" y="497"/>
                </a:cubicBezTo>
                <a:cubicBezTo>
                  <a:pt x="515" y="497"/>
                  <a:pt x="516" y="498"/>
                  <a:pt x="516" y="498"/>
                </a:cubicBezTo>
                <a:cubicBezTo>
                  <a:pt x="516" y="497"/>
                  <a:pt x="517" y="497"/>
                  <a:pt x="518" y="497"/>
                </a:cubicBezTo>
                <a:cubicBezTo>
                  <a:pt x="517" y="498"/>
                  <a:pt x="518" y="498"/>
                  <a:pt x="518" y="499"/>
                </a:cubicBezTo>
                <a:cubicBezTo>
                  <a:pt x="519" y="499"/>
                  <a:pt x="519" y="500"/>
                  <a:pt x="520" y="500"/>
                </a:cubicBezTo>
                <a:cubicBezTo>
                  <a:pt x="519" y="499"/>
                  <a:pt x="521" y="499"/>
                  <a:pt x="520" y="498"/>
                </a:cubicBezTo>
                <a:cubicBezTo>
                  <a:pt x="520" y="497"/>
                  <a:pt x="521" y="495"/>
                  <a:pt x="521" y="494"/>
                </a:cubicBezTo>
                <a:cubicBezTo>
                  <a:pt x="521" y="494"/>
                  <a:pt x="521" y="496"/>
                  <a:pt x="522" y="495"/>
                </a:cubicBezTo>
                <a:cubicBezTo>
                  <a:pt x="522" y="494"/>
                  <a:pt x="521" y="494"/>
                  <a:pt x="521" y="493"/>
                </a:cubicBezTo>
                <a:cubicBezTo>
                  <a:pt x="521" y="493"/>
                  <a:pt x="521" y="493"/>
                  <a:pt x="521" y="493"/>
                </a:cubicBezTo>
                <a:cubicBezTo>
                  <a:pt x="521" y="493"/>
                  <a:pt x="521" y="493"/>
                  <a:pt x="521" y="493"/>
                </a:cubicBezTo>
                <a:cubicBezTo>
                  <a:pt x="520" y="493"/>
                  <a:pt x="520" y="492"/>
                  <a:pt x="519" y="492"/>
                </a:cubicBezTo>
                <a:cubicBezTo>
                  <a:pt x="520" y="491"/>
                  <a:pt x="520" y="492"/>
                  <a:pt x="521" y="492"/>
                </a:cubicBezTo>
                <a:cubicBezTo>
                  <a:pt x="521" y="491"/>
                  <a:pt x="519" y="491"/>
                  <a:pt x="520" y="490"/>
                </a:cubicBezTo>
                <a:cubicBezTo>
                  <a:pt x="520" y="490"/>
                  <a:pt x="520" y="491"/>
                  <a:pt x="521" y="490"/>
                </a:cubicBezTo>
                <a:cubicBezTo>
                  <a:pt x="521" y="490"/>
                  <a:pt x="521" y="490"/>
                  <a:pt x="521" y="489"/>
                </a:cubicBezTo>
                <a:cubicBezTo>
                  <a:pt x="521" y="489"/>
                  <a:pt x="521" y="489"/>
                  <a:pt x="521" y="489"/>
                </a:cubicBezTo>
                <a:cubicBezTo>
                  <a:pt x="520" y="489"/>
                  <a:pt x="520" y="489"/>
                  <a:pt x="520" y="489"/>
                </a:cubicBezTo>
                <a:cubicBezTo>
                  <a:pt x="520" y="489"/>
                  <a:pt x="520" y="489"/>
                  <a:pt x="520" y="489"/>
                </a:cubicBezTo>
                <a:cubicBezTo>
                  <a:pt x="520" y="488"/>
                  <a:pt x="520" y="488"/>
                  <a:pt x="520" y="488"/>
                </a:cubicBezTo>
                <a:cubicBezTo>
                  <a:pt x="521" y="488"/>
                  <a:pt x="521" y="488"/>
                  <a:pt x="521" y="488"/>
                </a:cubicBezTo>
                <a:cubicBezTo>
                  <a:pt x="521" y="488"/>
                  <a:pt x="521" y="488"/>
                  <a:pt x="521" y="488"/>
                </a:cubicBezTo>
                <a:cubicBezTo>
                  <a:pt x="521" y="488"/>
                  <a:pt x="521" y="487"/>
                  <a:pt x="521" y="487"/>
                </a:cubicBezTo>
                <a:cubicBezTo>
                  <a:pt x="521" y="487"/>
                  <a:pt x="521" y="487"/>
                  <a:pt x="521" y="487"/>
                </a:cubicBezTo>
                <a:cubicBezTo>
                  <a:pt x="521" y="487"/>
                  <a:pt x="521" y="487"/>
                  <a:pt x="521" y="487"/>
                </a:cubicBezTo>
                <a:cubicBezTo>
                  <a:pt x="522" y="488"/>
                  <a:pt x="522" y="489"/>
                  <a:pt x="523" y="489"/>
                </a:cubicBezTo>
                <a:cubicBezTo>
                  <a:pt x="524" y="489"/>
                  <a:pt x="525" y="490"/>
                  <a:pt x="526" y="489"/>
                </a:cubicBezTo>
                <a:cubicBezTo>
                  <a:pt x="526" y="488"/>
                  <a:pt x="527" y="486"/>
                  <a:pt x="525" y="486"/>
                </a:cubicBezTo>
                <a:cubicBezTo>
                  <a:pt x="525" y="486"/>
                  <a:pt x="525" y="486"/>
                  <a:pt x="525" y="485"/>
                </a:cubicBezTo>
                <a:cubicBezTo>
                  <a:pt x="525" y="485"/>
                  <a:pt x="525" y="485"/>
                  <a:pt x="525" y="485"/>
                </a:cubicBezTo>
                <a:cubicBezTo>
                  <a:pt x="526" y="485"/>
                  <a:pt x="527" y="487"/>
                  <a:pt x="528" y="486"/>
                </a:cubicBezTo>
                <a:cubicBezTo>
                  <a:pt x="528" y="485"/>
                  <a:pt x="527" y="484"/>
                  <a:pt x="527" y="483"/>
                </a:cubicBezTo>
                <a:cubicBezTo>
                  <a:pt x="528" y="483"/>
                  <a:pt x="528" y="483"/>
                  <a:pt x="528" y="483"/>
                </a:cubicBezTo>
                <a:cubicBezTo>
                  <a:pt x="528" y="483"/>
                  <a:pt x="528" y="483"/>
                  <a:pt x="528" y="483"/>
                </a:cubicBezTo>
                <a:cubicBezTo>
                  <a:pt x="528" y="483"/>
                  <a:pt x="528" y="483"/>
                  <a:pt x="528" y="483"/>
                </a:cubicBezTo>
                <a:cubicBezTo>
                  <a:pt x="530" y="482"/>
                  <a:pt x="530" y="482"/>
                  <a:pt x="529" y="481"/>
                </a:cubicBezTo>
                <a:cubicBezTo>
                  <a:pt x="528" y="480"/>
                  <a:pt x="527" y="479"/>
                  <a:pt x="526" y="479"/>
                </a:cubicBezTo>
                <a:cubicBezTo>
                  <a:pt x="525" y="479"/>
                  <a:pt x="525" y="479"/>
                  <a:pt x="525" y="478"/>
                </a:cubicBezTo>
                <a:cubicBezTo>
                  <a:pt x="525" y="480"/>
                  <a:pt x="526" y="479"/>
                  <a:pt x="527" y="478"/>
                </a:cubicBezTo>
                <a:cubicBezTo>
                  <a:pt x="528" y="478"/>
                  <a:pt x="528" y="477"/>
                  <a:pt x="527" y="477"/>
                </a:cubicBezTo>
                <a:cubicBezTo>
                  <a:pt x="527" y="476"/>
                  <a:pt x="526" y="476"/>
                  <a:pt x="527" y="476"/>
                </a:cubicBezTo>
                <a:cubicBezTo>
                  <a:pt x="527" y="475"/>
                  <a:pt x="528" y="476"/>
                  <a:pt x="528" y="476"/>
                </a:cubicBezTo>
                <a:cubicBezTo>
                  <a:pt x="529" y="476"/>
                  <a:pt x="529" y="477"/>
                  <a:pt x="529" y="477"/>
                </a:cubicBezTo>
                <a:cubicBezTo>
                  <a:pt x="531" y="478"/>
                  <a:pt x="532" y="477"/>
                  <a:pt x="533" y="477"/>
                </a:cubicBezTo>
                <a:cubicBezTo>
                  <a:pt x="533" y="477"/>
                  <a:pt x="534" y="477"/>
                  <a:pt x="534" y="477"/>
                </a:cubicBezTo>
                <a:cubicBezTo>
                  <a:pt x="534" y="476"/>
                  <a:pt x="533" y="476"/>
                  <a:pt x="533" y="476"/>
                </a:cubicBezTo>
                <a:cubicBezTo>
                  <a:pt x="533" y="476"/>
                  <a:pt x="532" y="476"/>
                  <a:pt x="532" y="476"/>
                </a:cubicBezTo>
                <a:cubicBezTo>
                  <a:pt x="532" y="475"/>
                  <a:pt x="533" y="475"/>
                  <a:pt x="533" y="474"/>
                </a:cubicBezTo>
                <a:cubicBezTo>
                  <a:pt x="533" y="474"/>
                  <a:pt x="534" y="474"/>
                  <a:pt x="534" y="473"/>
                </a:cubicBezTo>
                <a:cubicBezTo>
                  <a:pt x="534" y="473"/>
                  <a:pt x="534" y="473"/>
                  <a:pt x="534" y="473"/>
                </a:cubicBezTo>
                <a:cubicBezTo>
                  <a:pt x="534" y="473"/>
                  <a:pt x="534" y="473"/>
                  <a:pt x="534" y="473"/>
                </a:cubicBezTo>
                <a:cubicBezTo>
                  <a:pt x="534" y="473"/>
                  <a:pt x="535" y="473"/>
                  <a:pt x="535" y="472"/>
                </a:cubicBezTo>
                <a:close/>
                <a:moveTo>
                  <a:pt x="401" y="335"/>
                </a:moveTo>
                <a:cubicBezTo>
                  <a:pt x="401" y="335"/>
                  <a:pt x="401" y="335"/>
                  <a:pt x="401" y="335"/>
                </a:cubicBezTo>
                <a:cubicBezTo>
                  <a:pt x="401" y="335"/>
                  <a:pt x="401" y="335"/>
                  <a:pt x="401" y="335"/>
                </a:cubicBezTo>
                <a:cubicBezTo>
                  <a:pt x="401" y="335"/>
                  <a:pt x="401" y="335"/>
                  <a:pt x="401" y="335"/>
                </a:cubicBezTo>
                <a:close/>
                <a:moveTo>
                  <a:pt x="458" y="471"/>
                </a:moveTo>
                <a:cubicBezTo>
                  <a:pt x="458" y="471"/>
                  <a:pt x="458" y="471"/>
                  <a:pt x="458" y="471"/>
                </a:cubicBezTo>
                <a:cubicBezTo>
                  <a:pt x="458" y="471"/>
                  <a:pt x="458" y="471"/>
                  <a:pt x="459" y="471"/>
                </a:cubicBezTo>
                <a:cubicBezTo>
                  <a:pt x="458" y="471"/>
                  <a:pt x="458" y="471"/>
                  <a:pt x="458" y="471"/>
                </a:cubicBezTo>
                <a:close/>
                <a:moveTo>
                  <a:pt x="466" y="398"/>
                </a:moveTo>
                <a:cubicBezTo>
                  <a:pt x="466" y="398"/>
                  <a:pt x="466" y="398"/>
                  <a:pt x="466" y="398"/>
                </a:cubicBezTo>
                <a:cubicBezTo>
                  <a:pt x="466" y="398"/>
                  <a:pt x="466" y="398"/>
                  <a:pt x="466" y="398"/>
                </a:cubicBezTo>
                <a:close/>
                <a:moveTo>
                  <a:pt x="477" y="419"/>
                </a:moveTo>
                <a:cubicBezTo>
                  <a:pt x="477" y="419"/>
                  <a:pt x="477" y="419"/>
                  <a:pt x="477" y="419"/>
                </a:cubicBezTo>
                <a:cubicBezTo>
                  <a:pt x="477" y="419"/>
                  <a:pt x="477" y="419"/>
                  <a:pt x="477" y="419"/>
                </a:cubicBezTo>
                <a:close/>
                <a:moveTo>
                  <a:pt x="515" y="455"/>
                </a:moveTo>
                <a:cubicBezTo>
                  <a:pt x="515" y="455"/>
                  <a:pt x="515" y="455"/>
                  <a:pt x="515" y="455"/>
                </a:cubicBezTo>
                <a:cubicBezTo>
                  <a:pt x="515" y="455"/>
                  <a:pt x="515" y="455"/>
                  <a:pt x="515" y="455"/>
                </a:cubicBezTo>
                <a:close/>
                <a:moveTo>
                  <a:pt x="414" y="433"/>
                </a:moveTo>
                <a:cubicBezTo>
                  <a:pt x="413" y="433"/>
                  <a:pt x="413" y="432"/>
                  <a:pt x="413" y="431"/>
                </a:cubicBezTo>
                <a:cubicBezTo>
                  <a:pt x="414" y="430"/>
                  <a:pt x="414" y="428"/>
                  <a:pt x="416" y="427"/>
                </a:cubicBezTo>
                <a:cubicBezTo>
                  <a:pt x="416" y="427"/>
                  <a:pt x="417" y="427"/>
                  <a:pt x="417" y="427"/>
                </a:cubicBezTo>
                <a:cubicBezTo>
                  <a:pt x="417" y="425"/>
                  <a:pt x="418" y="425"/>
                  <a:pt x="418" y="423"/>
                </a:cubicBezTo>
                <a:cubicBezTo>
                  <a:pt x="418" y="423"/>
                  <a:pt x="419" y="422"/>
                  <a:pt x="420" y="422"/>
                </a:cubicBezTo>
                <a:cubicBezTo>
                  <a:pt x="421" y="423"/>
                  <a:pt x="421" y="423"/>
                  <a:pt x="421" y="424"/>
                </a:cubicBezTo>
                <a:cubicBezTo>
                  <a:pt x="421" y="425"/>
                  <a:pt x="420" y="426"/>
                  <a:pt x="419" y="426"/>
                </a:cubicBezTo>
                <a:cubicBezTo>
                  <a:pt x="419" y="427"/>
                  <a:pt x="418" y="428"/>
                  <a:pt x="418" y="430"/>
                </a:cubicBezTo>
                <a:cubicBezTo>
                  <a:pt x="417" y="432"/>
                  <a:pt x="415" y="432"/>
                  <a:pt x="414" y="433"/>
                </a:cubicBezTo>
                <a:close/>
                <a:moveTo>
                  <a:pt x="405" y="340"/>
                </a:moveTo>
                <a:cubicBezTo>
                  <a:pt x="405" y="341"/>
                  <a:pt x="406" y="341"/>
                  <a:pt x="407" y="341"/>
                </a:cubicBezTo>
                <a:cubicBezTo>
                  <a:pt x="408" y="341"/>
                  <a:pt x="408" y="341"/>
                  <a:pt x="408" y="342"/>
                </a:cubicBezTo>
                <a:cubicBezTo>
                  <a:pt x="408" y="342"/>
                  <a:pt x="408" y="342"/>
                  <a:pt x="408" y="342"/>
                </a:cubicBezTo>
                <a:cubicBezTo>
                  <a:pt x="408" y="342"/>
                  <a:pt x="408" y="342"/>
                  <a:pt x="408" y="342"/>
                </a:cubicBezTo>
                <a:cubicBezTo>
                  <a:pt x="408" y="343"/>
                  <a:pt x="409" y="343"/>
                  <a:pt x="408" y="343"/>
                </a:cubicBezTo>
                <a:cubicBezTo>
                  <a:pt x="408" y="346"/>
                  <a:pt x="408" y="349"/>
                  <a:pt x="411" y="351"/>
                </a:cubicBezTo>
                <a:cubicBezTo>
                  <a:pt x="412" y="353"/>
                  <a:pt x="414" y="353"/>
                  <a:pt x="416" y="352"/>
                </a:cubicBezTo>
                <a:cubicBezTo>
                  <a:pt x="418" y="351"/>
                  <a:pt x="419" y="349"/>
                  <a:pt x="421" y="349"/>
                </a:cubicBezTo>
                <a:cubicBezTo>
                  <a:pt x="421" y="349"/>
                  <a:pt x="421" y="349"/>
                  <a:pt x="421" y="349"/>
                </a:cubicBezTo>
                <a:cubicBezTo>
                  <a:pt x="421" y="349"/>
                  <a:pt x="421" y="349"/>
                  <a:pt x="421" y="349"/>
                </a:cubicBezTo>
                <a:cubicBezTo>
                  <a:pt x="421" y="349"/>
                  <a:pt x="422" y="349"/>
                  <a:pt x="422" y="349"/>
                </a:cubicBezTo>
                <a:cubicBezTo>
                  <a:pt x="422" y="349"/>
                  <a:pt x="422" y="349"/>
                  <a:pt x="422" y="349"/>
                </a:cubicBezTo>
                <a:cubicBezTo>
                  <a:pt x="425" y="349"/>
                  <a:pt x="427" y="350"/>
                  <a:pt x="429" y="350"/>
                </a:cubicBezTo>
                <a:cubicBezTo>
                  <a:pt x="429" y="350"/>
                  <a:pt x="429" y="350"/>
                  <a:pt x="429" y="350"/>
                </a:cubicBezTo>
                <a:cubicBezTo>
                  <a:pt x="429" y="350"/>
                  <a:pt x="429" y="350"/>
                  <a:pt x="429" y="350"/>
                </a:cubicBezTo>
                <a:cubicBezTo>
                  <a:pt x="430" y="350"/>
                  <a:pt x="430" y="350"/>
                  <a:pt x="431" y="350"/>
                </a:cubicBezTo>
                <a:cubicBezTo>
                  <a:pt x="431" y="350"/>
                  <a:pt x="431" y="350"/>
                  <a:pt x="431" y="350"/>
                </a:cubicBezTo>
                <a:cubicBezTo>
                  <a:pt x="432" y="351"/>
                  <a:pt x="433" y="351"/>
                  <a:pt x="434" y="351"/>
                </a:cubicBezTo>
                <a:cubicBezTo>
                  <a:pt x="435" y="351"/>
                  <a:pt x="435" y="350"/>
                  <a:pt x="435" y="349"/>
                </a:cubicBezTo>
                <a:cubicBezTo>
                  <a:pt x="436" y="348"/>
                  <a:pt x="435" y="348"/>
                  <a:pt x="435" y="348"/>
                </a:cubicBezTo>
                <a:cubicBezTo>
                  <a:pt x="434" y="348"/>
                  <a:pt x="434" y="347"/>
                  <a:pt x="434" y="347"/>
                </a:cubicBezTo>
                <a:cubicBezTo>
                  <a:pt x="434" y="344"/>
                  <a:pt x="434" y="344"/>
                  <a:pt x="432" y="344"/>
                </a:cubicBezTo>
                <a:cubicBezTo>
                  <a:pt x="432" y="344"/>
                  <a:pt x="432" y="344"/>
                  <a:pt x="432" y="344"/>
                </a:cubicBezTo>
                <a:cubicBezTo>
                  <a:pt x="432" y="344"/>
                  <a:pt x="432" y="344"/>
                  <a:pt x="432" y="344"/>
                </a:cubicBezTo>
                <a:cubicBezTo>
                  <a:pt x="432" y="344"/>
                  <a:pt x="432" y="344"/>
                  <a:pt x="432" y="344"/>
                </a:cubicBezTo>
                <a:cubicBezTo>
                  <a:pt x="431" y="343"/>
                  <a:pt x="432" y="342"/>
                  <a:pt x="432" y="341"/>
                </a:cubicBezTo>
                <a:cubicBezTo>
                  <a:pt x="431" y="341"/>
                  <a:pt x="431" y="341"/>
                  <a:pt x="431" y="340"/>
                </a:cubicBezTo>
                <a:cubicBezTo>
                  <a:pt x="431" y="340"/>
                  <a:pt x="431" y="340"/>
                  <a:pt x="431" y="340"/>
                </a:cubicBezTo>
                <a:cubicBezTo>
                  <a:pt x="431" y="339"/>
                  <a:pt x="431" y="339"/>
                  <a:pt x="430" y="339"/>
                </a:cubicBezTo>
                <a:cubicBezTo>
                  <a:pt x="429" y="339"/>
                  <a:pt x="429" y="339"/>
                  <a:pt x="428" y="339"/>
                </a:cubicBezTo>
                <a:cubicBezTo>
                  <a:pt x="429" y="338"/>
                  <a:pt x="429" y="337"/>
                  <a:pt x="428" y="335"/>
                </a:cubicBezTo>
                <a:cubicBezTo>
                  <a:pt x="428" y="335"/>
                  <a:pt x="428" y="335"/>
                  <a:pt x="427" y="335"/>
                </a:cubicBezTo>
                <a:cubicBezTo>
                  <a:pt x="427" y="335"/>
                  <a:pt x="427" y="335"/>
                  <a:pt x="427" y="335"/>
                </a:cubicBezTo>
                <a:cubicBezTo>
                  <a:pt x="427" y="334"/>
                  <a:pt x="427" y="335"/>
                  <a:pt x="427" y="335"/>
                </a:cubicBezTo>
                <a:cubicBezTo>
                  <a:pt x="426" y="334"/>
                  <a:pt x="426" y="334"/>
                  <a:pt x="425" y="334"/>
                </a:cubicBezTo>
                <a:cubicBezTo>
                  <a:pt x="424" y="333"/>
                  <a:pt x="423" y="332"/>
                  <a:pt x="422" y="332"/>
                </a:cubicBezTo>
                <a:cubicBezTo>
                  <a:pt x="422" y="331"/>
                  <a:pt x="421" y="331"/>
                  <a:pt x="421" y="331"/>
                </a:cubicBezTo>
                <a:cubicBezTo>
                  <a:pt x="419" y="331"/>
                  <a:pt x="418" y="331"/>
                  <a:pt x="417" y="331"/>
                </a:cubicBezTo>
                <a:cubicBezTo>
                  <a:pt x="417" y="331"/>
                  <a:pt x="416" y="331"/>
                  <a:pt x="416" y="332"/>
                </a:cubicBezTo>
                <a:cubicBezTo>
                  <a:pt x="414" y="332"/>
                  <a:pt x="412" y="331"/>
                  <a:pt x="410" y="330"/>
                </a:cubicBezTo>
                <a:cubicBezTo>
                  <a:pt x="409" y="330"/>
                  <a:pt x="407" y="330"/>
                  <a:pt x="406" y="329"/>
                </a:cubicBezTo>
                <a:cubicBezTo>
                  <a:pt x="406" y="328"/>
                  <a:pt x="405" y="329"/>
                  <a:pt x="404" y="329"/>
                </a:cubicBezTo>
                <a:cubicBezTo>
                  <a:pt x="403" y="329"/>
                  <a:pt x="404" y="330"/>
                  <a:pt x="404" y="330"/>
                </a:cubicBezTo>
                <a:cubicBezTo>
                  <a:pt x="404" y="331"/>
                  <a:pt x="404" y="332"/>
                  <a:pt x="403" y="332"/>
                </a:cubicBezTo>
                <a:cubicBezTo>
                  <a:pt x="403" y="333"/>
                  <a:pt x="403" y="333"/>
                  <a:pt x="403" y="334"/>
                </a:cubicBezTo>
                <a:cubicBezTo>
                  <a:pt x="403" y="334"/>
                  <a:pt x="403" y="334"/>
                  <a:pt x="404" y="335"/>
                </a:cubicBezTo>
                <a:cubicBezTo>
                  <a:pt x="404" y="335"/>
                  <a:pt x="404" y="335"/>
                  <a:pt x="404" y="335"/>
                </a:cubicBezTo>
                <a:cubicBezTo>
                  <a:pt x="404" y="335"/>
                  <a:pt x="404" y="335"/>
                  <a:pt x="404" y="335"/>
                </a:cubicBezTo>
                <a:cubicBezTo>
                  <a:pt x="404" y="335"/>
                  <a:pt x="404" y="335"/>
                  <a:pt x="404" y="335"/>
                </a:cubicBezTo>
                <a:cubicBezTo>
                  <a:pt x="404" y="335"/>
                  <a:pt x="404" y="335"/>
                  <a:pt x="404" y="335"/>
                </a:cubicBezTo>
                <a:cubicBezTo>
                  <a:pt x="402" y="335"/>
                  <a:pt x="403" y="337"/>
                  <a:pt x="403" y="337"/>
                </a:cubicBezTo>
                <a:cubicBezTo>
                  <a:pt x="403" y="339"/>
                  <a:pt x="403" y="340"/>
                  <a:pt x="405" y="340"/>
                </a:cubicBezTo>
                <a:close/>
                <a:moveTo>
                  <a:pt x="425" y="525"/>
                </a:moveTo>
                <a:cubicBezTo>
                  <a:pt x="426" y="526"/>
                  <a:pt x="426" y="527"/>
                  <a:pt x="424" y="527"/>
                </a:cubicBezTo>
                <a:cubicBezTo>
                  <a:pt x="422" y="528"/>
                  <a:pt x="422" y="528"/>
                  <a:pt x="421" y="527"/>
                </a:cubicBezTo>
                <a:cubicBezTo>
                  <a:pt x="421" y="526"/>
                  <a:pt x="420" y="525"/>
                  <a:pt x="420" y="525"/>
                </a:cubicBezTo>
                <a:cubicBezTo>
                  <a:pt x="419" y="524"/>
                  <a:pt x="419" y="524"/>
                  <a:pt x="419" y="523"/>
                </a:cubicBezTo>
                <a:cubicBezTo>
                  <a:pt x="419" y="522"/>
                  <a:pt x="420" y="523"/>
                  <a:pt x="421" y="522"/>
                </a:cubicBezTo>
                <a:cubicBezTo>
                  <a:pt x="423" y="522"/>
                  <a:pt x="425" y="523"/>
                  <a:pt x="425" y="525"/>
                </a:cubicBezTo>
                <a:close/>
                <a:moveTo>
                  <a:pt x="384" y="485"/>
                </a:moveTo>
                <a:cubicBezTo>
                  <a:pt x="384" y="486"/>
                  <a:pt x="385" y="487"/>
                  <a:pt x="386" y="487"/>
                </a:cubicBezTo>
                <a:cubicBezTo>
                  <a:pt x="387" y="487"/>
                  <a:pt x="387" y="487"/>
                  <a:pt x="387" y="488"/>
                </a:cubicBezTo>
                <a:cubicBezTo>
                  <a:pt x="387" y="488"/>
                  <a:pt x="387" y="489"/>
                  <a:pt x="386" y="488"/>
                </a:cubicBezTo>
                <a:cubicBezTo>
                  <a:pt x="385" y="488"/>
                  <a:pt x="385" y="488"/>
                  <a:pt x="385" y="488"/>
                </a:cubicBezTo>
                <a:cubicBezTo>
                  <a:pt x="384" y="488"/>
                  <a:pt x="383" y="488"/>
                  <a:pt x="384" y="487"/>
                </a:cubicBezTo>
                <a:cubicBezTo>
                  <a:pt x="384" y="486"/>
                  <a:pt x="384" y="486"/>
                  <a:pt x="383" y="487"/>
                </a:cubicBezTo>
                <a:cubicBezTo>
                  <a:pt x="382" y="487"/>
                  <a:pt x="381" y="487"/>
                  <a:pt x="382" y="486"/>
                </a:cubicBezTo>
                <a:cubicBezTo>
                  <a:pt x="382" y="484"/>
                  <a:pt x="381" y="483"/>
                  <a:pt x="380" y="483"/>
                </a:cubicBezTo>
                <a:cubicBezTo>
                  <a:pt x="379" y="482"/>
                  <a:pt x="379" y="481"/>
                  <a:pt x="379" y="481"/>
                </a:cubicBezTo>
                <a:cubicBezTo>
                  <a:pt x="381" y="481"/>
                  <a:pt x="383" y="482"/>
                  <a:pt x="384" y="484"/>
                </a:cubicBezTo>
                <a:cubicBezTo>
                  <a:pt x="384" y="484"/>
                  <a:pt x="385" y="484"/>
                  <a:pt x="384" y="485"/>
                </a:cubicBezTo>
                <a:close/>
                <a:moveTo>
                  <a:pt x="427" y="424"/>
                </a:moveTo>
                <a:cubicBezTo>
                  <a:pt x="427" y="424"/>
                  <a:pt x="427" y="423"/>
                  <a:pt x="427" y="423"/>
                </a:cubicBezTo>
                <a:cubicBezTo>
                  <a:pt x="427" y="422"/>
                  <a:pt x="427" y="422"/>
                  <a:pt x="427" y="422"/>
                </a:cubicBezTo>
                <a:cubicBezTo>
                  <a:pt x="428" y="421"/>
                  <a:pt x="428" y="421"/>
                  <a:pt x="429" y="422"/>
                </a:cubicBezTo>
                <a:cubicBezTo>
                  <a:pt x="429" y="422"/>
                  <a:pt x="430" y="422"/>
                  <a:pt x="430" y="422"/>
                </a:cubicBezTo>
                <a:cubicBezTo>
                  <a:pt x="431" y="422"/>
                  <a:pt x="431" y="422"/>
                  <a:pt x="431" y="422"/>
                </a:cubicBezTo>
                <a:cubicBezTo>
                  <a:pt x="432" y="423"/>
                  <a:pt x="432" y="423"/>
                  <a:pt x="431" y="424"/>
                </a:cubicBezTo>
                <a:cubicBezTo>
                  <a:pt x="431" y="425"/>
                  <a:pt x="430" y="425"/>
                  <a:pt x="430" y="427"/>
                </a:cubicBezTo>
                <a:cubicBezTo>
                  <a:pt x="430" y="427"/>
                  <a:pt x="429" y="427"/>
                  <a:pt x="429" y="427"/>
                </a:cubicBezTo>
                <a:cubicBezTo>
                  <a:pt x="427" y="427"/>
                  <a:pt x="427" y="426"/>
                  <a:pt x="427" y="424"/>
                </a:cubicBezTo>
                <a:close/>
                <a:moveTo>
                  <a:pt x="512" y="551"/>
                </a:moveTo>
                <a:cubicBezTo>
                  <a:pt x="513" y="552"/>
                  <a:pt x="511" y="552"/>
                  <a:pt x="511" y="553"/>
                </a:cubicBezTo>
                <a:cubicBezTo>
                  <a:pt x="511" y="554"/>
                  <a:pt x="511" y="554"/>
                  <a:pt x="510" y="553"/>
                </a:cubicBezTo>
                <a:cubicBezTo>
                  <a:pt x="509" y="552"/>
                  <a:pt x="509" y="551"/>
                  <a:pt x="507" y="550"/>
                </a:cubicBezTo>
                <a:cubicBezTo>
                  <a:pt x="507" y="550"/>
                  <a:pt x="507" y="549"/>
                  <a:pt x="507" y="549"/>
                </a:cubicBezTo>
                <a:cubicBezTo>
                  <a:pt x="508" y="548"/>
                  <a:pt x="511" y="549"/>
                  <a:pt x="512" y="549"/>
                </a:cubicBezTo>
                <a:cubicBezTo>
                  <a:pt x="512" y="550"/>
                  <a:pt x="512" y="550"/>
                  <a:pt x="512" y="551"/>
                </a:cubicBezTo>
                <a:close/>
                <a:moveTo>
                  <a:pt x="443" y="437"/>
                </a:moveTo>
                <a:cubicBezTo>
                  <a:pt x="443" y="438"/>
                  <a:pt x="444" y="438"/>
                  <a:pt x="444" y="439"/>
                </a:cubicBezTo>
                <a:cubicBezTo>
                  <a:pt x="444" y="440"/>
                  <a:pt x="444" y="441"/>
                  <a:pt x="444" y="442"/>
                </a:cubicBezTo>
                <a:cubicBezTo>
                  <a:pt x="444" y="442"/>
                  <a:pt x="443" y="442"/>
                  <a:pt x="443" y="442"/>
                </a:cubicBezTo>
                <a:cubicBezTo>
                  <a:pt x="442" y="441"/>
                  <a:pt x="442" y="441"/>
                  <a:pt x="441" y="440"/>
                </a:cubicBezTo>
                <a:cubicBezTo>
                  <a:pt x="440" y="439"/>
                  <a:pt x="440" y="436"/>
                  <a:pt x="441" y="435"/>
                </a:cubicBezTo>
                <a:cubicBezTo>
                  <a:pt x="441" y="435"/>
                  <a:pt x="441" y="435"/>
                  <a:pt x="441" y="435"/>
                </a:cubicBezTo>
                <a:cubicBezTo>
                  <a:pt x="442" y="436"/>
                  <a:pt x="443" y="436"/>
                  <a:pt x="443" y="437"/>
                </a:cubicBezTo>
                <a:close/>
                <a:moveTo>
                  <a:pt x="376" y="483"/>
                </a:moveTo>
                <a:cubicBezTo>
                  <a:pt x="377" y="485"/>
                  <a:pt x="378" y="486"/>
                  <a:pt x="378" y="488"/>
                </a:cubicBezTo>
                <a:cubicBezTo>
                  <a:pt x="378" y="488"/>
                  <a:pt x="378" y="489"/>
                  <a:pt x="378" y="489"/>
                </a:cubicBezTo>
                <a:cubicBezTo>
                  <a:pt x="378" y="490"/>
                  <a:pt x="377" y="490"/>
                  <a:pt x="377" y="490"/>
                </a:cubicBezTo>
                <a:cubicBezTo>
                  <a:pt x="377" y="490"/>
                  <a:pt x="377" y="489"/>
                  <a:pt x="377" y="489"/>
                </a:cubicBezTo>
                <a:cubicBezTo>
                  <a:pt x="377" y="489"/>
                  <a:pt x="377" y="488"/>
                  <a:pt x="376" y="488"/>
                </a:cubicBezTo>
                <a:cubicBezTo>
                  <a:pt x="374" y="487"/>
                  <a:pt x="375" y="485"/>
                  <a:pt x="375" y="483"/>
                </a:cubicBezTo>
                <a:cubicBezTo>
                  <a:pt x="374" y="483"/>
                  <a:pt x="374" y="482"/>
                  <a:pt x="375" y="482"/>
                </a:cubicBezTo>
                <a:cubicBezTo>
                  <a:pt x="375" y="483"/>
                  <a:pt x="376" y="483"/>
                  <a:pt x="376" y="483"/>
                </a:cubicBezTo>
                <a:close/>
                <a:moveTo>
                  <a:pt x="432" y="523"/>
                </a:moveTo>
                <a:cubicBezTo>
                  <a:pt x="432" y="523"/>
                  <a:pt x="432" y="524"/>
                  <a:pt x="431" y="524"/>
                </a:cubicBezTo>
                <a:cubicBezTo>
                  <a:pt x="430" y="524"/>
                  <a:pt x="429" y="524"/>
                  <a:pt x="429" y="523"/>
                </a:cubicBezTo>
                <a:cubicBezTo>
                  <a:pt x="428" y="522"/>
                  <a:pt x="428" y="522"/>
                  <a:pt x="427" y="521"/>
                </a:cubicBezTo>
                <a:cubicBezTo>
                  <a:pt x="426" y="521"/>
                  <a:pt x="426" y="520"/>
                  <a:pt x="427" y="520"/>
                </a:cubicBezTo>
                <a:cubicBezTo>
                  <a:pt x="427" y="519"/>
                  <a:pt x="427" y="519"/>
                  <a:pt x="428" y="519"/>
                </a:cubicBezTo>
                <a:cubicBezTo>
                  <a:pt x="430" y="519"/>
                  <a:pt x="432" y="521"/>
                  <a:pt x="432" y="523"/>
                </a:cubicBezTo>
                <a:close/>
                <a:moveTo>
                  <a:pt x="475" y="535"/>
                </a:moveTo>
                <a:cubicBezTo>
                  <a:pt x="475" y="536"/>
                  <a:pt x="475" y="536"/>
                  <a:pt x="474" y="536"/>
                </a:cubicBezTo>
                <a:cubicBezTo>
                  <a:pt x="472" y="537"/>
                  <a:pt x="471" y="536"/>
                  <a:pt x="471" y="534"/>
                </a:cubicBezTo>
                <a:cubicBezTo>
                  <a:pt x="471" y="533"/>
                  <a:pt x="470" y="533"/>
                  <a:pt x="470" y="532"/>
                </a:cubicBezTo>
                <a:cubicBezTo>
                  <a:pt x="469" y="532"/>
                  <a:pt x="469" y="532"/>
                  <a:pt x="468" y="531"/>
                </a:cubicBezTo>
                <a:cubicBezTo>
                  <a:pt x="469" y="531"/>
                  <a:pt x="470" y="531"/>
                  <a:pt x="470" y="532"/>
                </a:cubicBezTo>
                <a:cubicBezTo>
                  <a:pt x="471" y="532"/>
                  <a:pt x="471" y="532"/>
                  <a:pt x="472" y="532"/>
                </a:cubicBezTo>
                <a:cubicBezTo>
                  <a:pt x="473" y="533"/>
                  <a:pt x="474" y="534"/>
                  <a:pt x="475" y="535"/>
                </a:cubicBezTo>
                <a:close/>
                <a:moveTo>
                  <a:pt x="422" y="416"/>
                </a:moveTo>
                <a:cubicBezTo>
                  <a:pt x="422" y="416"/>
                  <a:pt x="423" y="417"/>
                  <a:pt x="423" y="417"/>
                </a:cubicBezTo>
                <a:cubicBezTo>
                  <a:pt x="423" y="418"/>
                  <a:pt x="423" y="418"/>
                  <a:pt x="422" y="418"/>
                </a:cubicBezTo>
                <a:cubicBezTo>
                  <a:pt x="421" y="419"/>
                  <a:pt x="419" y="420"/>
                  <a:pt x="417" y="421"/>
                </a:cubicBezTo>
                <a:cubicBezTo>
                  <a:pt x="417" y="421"/>
                  <a:pt x="417" y="420"/>
                  <a:pt x="417" y="420"/>
                </a:cubicBezTo>
                <a:cubicBezTo>
                  <a:pt x="418" y="419"/>
                  <a:pt x="419" y="417"/>
                  <a:pt x="421" y="417"/>
                </a:cubicBezTo>
                <a:cubicBezTo>
                  <a:pt x="421" y="417"/>
                  <a:pt x="421" y="417"/>
                  <a:pt x="421" y="417"/>
                </a:cubicBezTo>
                <a:cubicBezTo>
                  <a:pt x="421" y="416"/>
                  <a:pt x="421" y="415"/>
                  <a:pt x="422" y="416"/>
                </a:cubicBezTo>
                <a:close/>
                <a:moveTo>
                  <a:pt x="360" y="409"/>
                </a:moveTo>
                <a:cubicBezTo>
                  <a:pt x="360" y="409"/>
                  <a:pt x="360" y="408"/>
                  <a:pt x="360" y="408"/>
                </a:cubicBezTo>
                <a:cubicBezTo>
                  <a:pt x="361" y="408"/>
                  <a:pt x="361" y="407"/>
                  <a:pt x="362" y="408"/>
                </a:cubicBezTo>
                <a:cubicBezTo>
                  <a:pt x="362" y="409"/>
                  <a:pt x="363" y="409"/>
                  <a:pt x="364" y="409"/>
                </a:cubicBezTo>
                <a:cubicBezTo>
                  <a:pt x="364" y="408"/>
                  <a:pt x="365" y="408"/>
                  <a:pt x="365" y="409"/>
                </a:cubicBezTo>
                <a:cubicBezTo>
                  <a:pt x="366" y="410"/>
                  <a:pt x="366" y="411"/>
                  <a:pt x="363" y="411"/>
                </a:cubicBezTo>
                <a:cubicBezTo>
                  <a:pt x="363" y="411"/>
                  <a:pt x="362" y="411"/>
                  <a:pt x="361" y="410"/>
                </a:cubicBezTo>
                <a:cubicBezTo>
                  <a:pt x="360" y="410"/>
                  <a:pt x="360" y="409"/>
                  <a:pt x="360" y="409"/>
                </a:cubicBezTo>
                <a:close/>
                <a:moveTo>
                  <a:pt x="500" y="445"/>
                </a:moveTo>
                <a:cubicBezTo>
                  <a:pt x="500" y="445"/>
                  <a:pt x="500" y="445"/>
                  <a:pt x="500" y="445"/>
                </a:cubicBezTo>
                <a:cubicBezTo>
                  <a:pt x="500" y="445"/>
                  <a:pt x="500" y="445"/>
                  <a:pt x="500" y="445"/>
                </a:cubicBezTo>
                <a:close/>
                <a:moveTo>
                  <a:pt x="514" y="537"/>
                </a:moveTo>
                <a:cubicBezTo>
                  <a:pt x="514" y="538"/>
                  <a:pt x="514" y="539"/>
                  <a:pt x="512" y="539"/>
                </a:cubicBezTo>
                <a:cubicBezTo>
                  <a:pt x="512" y="539"/>
                  <a:pt x="511" y="539"/>
                  <a:pt x="511" y="538"/>
                </a:cubicBezTo>
                <a:cubicBezTo>
                  <a:pt x="511" y="537"/>
                  <a:pt x="512" y="536"/>
                  <a:pt x="513" y="536"/>
                </a:cubicBezTo>
                <a:cubicBezTo>
                  <a:pt x="513" y="536"/>
                  <a:pt x="514" y="536"/>
                  <a:pt x="514" y="537"/>
                </a:cubicBezTo>
                <a:close/>
                <a:moveTo>
                  <a:pt x="490" y="416"/>
                </a:moveTo>
                <a:cubicBezTo>
                  <a:pt x="491" y="417"/>
                  <a:pt x="491" y="417"/>
                  <a:pt x="491" y="418"/>
                </a:cubicBezTo>
                <a:cubicBezTo>
                  <a:pt x="490" y="418"/>
                  <a:pt x="491" y="420"/>
                  <a:pt x="490" y="420"/>
                </a:cubicBezTo>
                <a:cubicBezTo>
                  <a:pt x="489" y="420"/>
                  <a:pt x="488" y="419"/>
                  <a:pt x="488" y="418"/>
                </a:cubicBezTo>
                <a:cubicBezTo>
                  <a:pt x="488" y="418"/>
                  <a:pt x="490" y="416"/>
                  <a:pt x="490" y="416"/>
                </a:cubicBezTo>
                <a:close/>
                <a:moveTo>
                  <a:pt x="417" y="443"/>
                </a:moveTo>
                <a:cubicBezTo>
                  <a:pt x="417" y="444"/>
                  <a:pt x="416" y="445"/>
                  <a:pt x="415" y="445"/>
                </a:cubicBezTo>
                <a:cubicBezTo>
                  <a:pt x="414" y="445"/>
                  <a:pt x="415" y="444"/>
                  <a:pt x="415" y="443"/>
                </a:cubicBezTo>
                <a:cubicBezTo>
                  <a:pt x="415" y="443"/>
                  <a:pt x="414" y="442"/>
                  <a:pt x="416" y="442"/>
                </a:cubicBezTo>
                <a:cubicBezTo>
                  <a:pt x="417" y="442"/>
                  <a:pt x="417" y="443"/>
                  <a:pt x="417" y="443"/>
                </a:cubicBezTo>
                <a:close/>
                <a:moveTo>
                  <a:pt x="456" y="378"/>
                </a:moveTo>
                <a:cubicBezTo>
                  <a:pt x="456" y="377"/>
                  <a:pt x="456" y="377"/>
                  <a:pt x="457" y="377"/>
                </a:cubicBezTo>
                <a:cubicBezTo>
                  <a:pt x="458" y="376"/>
                  <a:pt x="458" y="377"/>
                  <a:pt x="458" y="378"/>
                </a:cubicBezTo>
                <a:cubicBezTo>
                  <a:pt x="458" y="378"/>
                  <a:pt x="458" y="379"/>
                  <a:pt x="457" y="379"/>
                </a:cubicBezTo>
                <a:cubicBezTo>
                  <a:pt x="457" y="379"/>
                  <a:pt x="456" y="379"/>
                  <a:pt x="456" y="378"/>
                </a:cubicBezTo>
                <a:close/>
                <a:moveTo>
                  <a:pt x="525" y="465"/>
                </a:moveTo>
                <a:cubicBezTo>
                  <a:pt x="525" y="464"/>
                  <a:pt x="526" y="463"/>
                  <a:pt x="526" y="462"/>
                </a:cubicBezTo>
                <a:cubicBezTo>
                  <a:pt x="526" y="462"/>
                  <a:pt x="526" y="462"/>
                  <a:pt x="527" y="462"/>
                </a:cubicBezTo>
                <a:cubicBezTo>
                  <a:pt x="527" y="462"/>
                  <a:pt x="528" y="463"/>
                  <a:pt x="527" y="463"/>
                </a:cubicBezTo>
                <a:cubicBezTo>
                  <a:pt x="527" y="464"/>
                  <a:pt x="526" y="465"/>
                  <a:pt x="525" y="465"/>
                </a:cubicBezTo>
                <a:cubicBezTo>
                  <a:pt x="525" y="465"/>
                  <a:pt x="525" y="465"/>
                  <a:pt x="525" y="465"/>
                </a:cubicBezTo>
                <a:close/>
                <a:moveTo>
                  <a:pt x="448" y="443"/>
                </a:moveTo>
                <a:cubicBezTo>
                  <a:pt x="447" y="442"/>
                  <a:pt x="447" y="441"/>
                  <a:pt x="447" y="439"/>
                </a:cubicBezTo>
                <a:cubicBezTo>
                  <a:pt x="448" y="441"/>
                  <a:pt x="449" y="441"/>
                  <a:pt x="449" y="443"/>
                </a:cubicBezTo>
                <a:cubicBezTo>
                  <a:pt x="448" y="443"/>
                  <a:pt x="448" y="443"/>
                  <a:pt x="448" y="443"/>
                </a:cubicBezTo>
                <a:close/>
                <a:moveTo>
                  <a:pt x="509" y="545"/>
                </a:moveTo>
                <a:cubicBezTo>
                  <a:pt x="510" y="546"/>
                  <a:pt x="510" y="547"/>
                  <a:pt x="511" y="547"/>
                </a:cubicBezTo>
                <a:cubicBezTo>
                  <a:pt x="511" y="547"/>
                  <a:pt x="511" y="547"/>
                  <a:pt x="511" y="548"/>
                </a:cubicBezTo>
                <a:cubicBezTo>
                  <a:pt x="511" y="548"/>
                  <a:pt x="510" y="548"/>
                  <a:pt x="510" y="548"/>
                </a:cubicBezTo>
                <a:cubicBezTo>
                  <a:pt x="509" y="547"/>
                  <a:pt x="508" y="547"/>
                  <a:pt x="509" y="545"/>
                </a:cubicBezTo>
                <a:close/>
                <a:moveTo>
                  <a:pt x="426" y="515"/>
                </a:moveTo>
                <a:cubicBezTo>
                  <a:pt x="426" y="515"/>
                  <a:pt x="425" y="515"/>
                  <a:pt x="424" y="515"/>
                </a:cubicBezTo>
                <a:cubicBezTo>
                  <a:pt x="424" y="516"/>
                  <a:pt x="423" y="515"/>
                  <a:pt x="423" y="515"/>
                </a:cubicBezTo>
                <a:cubicBezTo>
                  <a:pt x="423" y="514"/>
                  <a:pt x="424" y="514"/>
                  <a:pt x="424" y="514"/>
                </a:cubicBezTo>
                <a:cubicBezTo>
                  <a:pt x="425" y="514"/>
                  <a:pt x="426" y="515"/>
                  <a:pt x="426" y="515"/>
                </a:cubicBezTo>
                <a:close/>
                <a:moveTo>
                  <a:pt x="418" y="438"/>
                </a:moveTo>
                <a:cubicBezTo>
                  <a:pt x="418" y="438"/>
                  <a:pt x="418" y="438"/>
                  <a:pt x="418" y="438"/>
                </a:cubicBezTo>
                <a:cubicBezTo>
                  <a:pt x="418" y="438"/>
                  <a:pt x="418" y="438"/>
                  <a:pt x="418" y="438"/>
                </a:cubicBezTo>
                <a:cubicBezTo>
                  <a:pt x="418" y="438"/>
                  <a:pt x="418" y="438"/>
                  <a:pt x="418" y="438"/>
                </a:cubicBezTo>
                <a:cubicBezTo>
                  <a:pt x="418" y="438"/>
                  <a:pt x="418" y="438"/>
                  <a:pt x="418" y="438"/>
                </a:cubicBezTo>
                <a:close/>
                <a:moveTo>
                  <a:pt x="418" y="438"/>
                </a:moveTo>
                <a:cubicBezTo>
                  <a:pt x="418" y="437"/>
                  <a:pt x="417" y="437"/>
                  <a:pt x="417" y="437"/>
                </a:cubicBezTo>
                <a:cubicBezTo>
                  <a:pt x="417" y="436"/>
                  <a:pt x="417" y="436"/>
                  <a:pt x="417" y="436"/>
                </a:cubicBezTo>
                <a:cubicBezTo>
                  <a:pt x="417" y="436"/>
                  <a:pt x="417" y="436"/>
                  <a:pt x="418" y="436"/>
                </a:cubicBezTo>
                <a:cubicBezTo>
                  <a:pt x="418" y="436"/>
                  <a:pt x="418" y="436"/>
                  <a:pt x="418" y="436"/>
                </a:cubicBezTo>
                <a:cubicBezTo>
                  <a:pt x="419" y="436"/>
                  <a:pt x="419" y="437"/>
                  <a:pt x="419" y="437"/>
                </a:cubicBezTo>
                <a:cubicBezTo>
                  <a:pt x="419" y="438"/>
                  <a:pt x="418" y="438"/>
                  <a:pt x="418" y="438"/>
                </a:cubicBezTo>
                <a:close/>
                <a:moveTo>
                  <a:pt x="492" y="486"/>
                </a:moveTo>
                <a:cubicBezTo>
                  <a:pt x="493" y="487"/>
                  <a:pt x="493" y="488"/>
                  <a:pt x="494" y="486"/>
                </a:cubicBezTo>
                <a:cubicBezTo>
                  <a:pt x="494" y="486"/>
                  <a:pt x="494" y="486"/>
                  <a:pt x="494" y="486"/>
                </a:cubicBezTo>
                <a:cubicBezTo>
                  <a:pt x="494" y="486"/>
                  <a:pt x="494" y="486"/>
                  <a:pt x="494" y="486"/>
                </a:cubicBezTo>
                <a:cubicBezTo>
                  <a:pt x="494" y="487"/>
                  <a:pt x="493" y="488"/>
                  <a:pt x="492" y="488"/>
                </a:cubicBezTo>
                <a:cubicBezTo>
                  <a:pt x="491" y="487"/>
                  <a:pt x="492" y="487"/>
                  <a:pt x="492" y="486"/>
                </a:cubicBezTo>
                <a:close/>
                <a:moveTo>
                  <a:pt x="500" y="445"/>
                </a:moveTo>
                <a:cubicBezTo>
                  <a:pt x="500" y="445"/>
                  <a:pt x="500" y="445"/>
                  <a:pt x="500" y="445"/>
                </a:cubicBezTo>
                <a:cubicBezTo>
                  <a:pt x="500" y="445"/>
                  <a:pt x="500" y="445"/>
                  <a:pt x="500" y="445"/>
                </a:cubicBezTo>
                <a:close/>
                <a:moveTo>
                  <a:pt x="500" y="445"/>
                </a:moveTo>
                <a:cubicBezTo>
                  <a:pt x="500" y="445"/>
                  <a:pt x="499" y="445"/>
                  <a:pt x="499" y="445"/>
                </a:cubicBezTo>
                <a:cubicBezTo>
                  <a:pt x="500" y="444"/>
                  <a:pt x="500" y="444"/>
                  <a:pt x="502" y="444"/>
                </a:cubicBezTo>
                <a:cubicBezTo>
                  <a:pt x="501" y="444"/>
                  <a:pt x="502" y="446"/>
                  <a:pt x="500" y="445"/>
                </a:cubicBezTo>
                <a:close/>
                <a:moveTo>
                  <a:pt x="417" y="440"/>
                </a:moveTo>
                <a:cubicBezTo>
                  <a:pt x="417" y="440"/>
                  <a:pt x="417" y="440"/>
                  <a:pt x="416" y="439"/>
                </a:cubicBezTo>
                <a:cubicBezTo>
                  <a:pt x="416" y="439"/>
                  <a:pt x="417" y="439"/>
                  <a:pt x="417" y="438"/>
                </a:cubicBezTo>
                <a:cubicBezTo>
                  <a:pt x="417" y="438"/>
                  <a:pt x="418" y="438"/>
                  <a:pt x="418" y="438"/>
                </a:cubicBezTo>
                <a:cubicBezTo>
                  <a:pt x="418" y="438"/>
                  <a:pt x="418" y="438"/>
                  <a:pt x="418" y="439"/>
                </a:cubicBezTo>
                <a:cubicBezTo>
                  <a:pt x="418" y="439"/>
                  <a:pt x="418" y="440"/>
                  <a:pt x="417" y="440"/>
                </a:cubicBezTo>
                <a:close/>
                <a:moveTo>
                  <a:pt x="416" y="360"/>
                </a:moveTo>
                <a:cubicBezTo>
                  <a:pt x="416" y="360"/>
                  <a:pt x="417" y="360"/>
                  <a:pt x="417" y="361"/>
                </a:cubicBezTo>
                <a:cubicBezTo>
                  <a:pt x="417" y="361"/>
                  <a:pt x="416" y="361"/>
                  <a:pt x="416" y="361"/>
                </a:cubicBezTo>
                <a:cubicBezTo>
                  <a:pt x="415" y="362"/>
                  <a:pt x="415" y="361"/>
                  <a:pt x="415" y="360"/>
                </a:cubicBezTo>
                <a:cubicBezTo>
                  <a:pt x="415" y="360"/>
                  <a:pt x="415" y="359"/>
                  <a:pt x="416" y="360"/>
                </a:cubicBezTo>
                <a:close/>
                <a:moveTo>
                  <a:pt x="360" y="403"/>
                </a:moveTo>
                <a:cubicBezTo>
                  <a:pt x="361" y="403"/>
                  <a:pt x="362" y="403"/>
                  <a:pt x="362" y="404"/>
                </a:cubicBezTo>
                <a:cubicBezTo>
                  <a:pt x="362" y="404"/>
                  <a:pt x="362" y="405"/>
                  <a:pt x="362" y="405"/>
                </a:cubicBezTo>
                <a:cubicBezTo>
                  <a:pt x="360" y="405"/>
                  <a:pt x="360" y="404"/>
                  <a:pt x="360" y="403"/>
                </a:cubicBezTo>
                <a:close/>
                <a:moveTo>
                  <a:pt x="360" y="403"/>
                </a:moveTo>
                <a:cubicBezTo>
                  <a:pt x="360" y="403"/>
                  <a:pt x="360" y="403"/>
                  <a:pt x="360" y="403"/>
                </a:cubicBezTo>
                <a:cubicBezTo>
                  <a:pt x="360" y="403"/>
                  <a:pt x="360" y="403"/>
                  <a:pt x="360" y="403"/>
                </a:cubicBezTo>
                <a:cubicBezTo>
                  <a:pt x="360" y="403"/>
                  <a:pt x="360" y="403"/>
                  <a:pt x="360" y="403"/>
                </a:cubicBezTo>
                <a:cubicBezTo>
                  <a:pt x="360" y="403"/>
                  <a:pt x="360" y="403"/>
                  <a:pt x="360" y="403"/>
                </a:cubicBezTo>
                <a:close/>
                <a:moveTo>
                  <a:pt x="446" y="438"/>
                </a:moveTo>
                <a:cubicBezTo>
                  <a:pt x="445" y="438"/>
                  <a:pt x="444" y="438"/>
                  <a:pt x="444" y="437"/>
                </a:cubicBezTo>
                <a:cubicBezTo>
                  <a:pt x="443" y="437"/>
                  <a:pt x="444" y="436"/>
                  <a:pt x="444" y="436"/>
                </a:cubicBezTo>
                <a:cubicBezTo>
                  <a:pt x="445" y="436"/>
                  <a:pt x="445" y="437"/>
                  <a:pt x="446" y="438"/>
                </a:cubicBezTo>
                <a:close/>
                <a:moveTo>
                  <a:pt x="529" y="488"/>
                </a:moveTo>
                <a:cubicBezTo>
                  <a:pt x="529" y="489"/>
                  <a:pt x="529" y="489"/>
                  <a:pt x="528" y="489"/>
                </a:cubicBezTo>
                <a:cubicBezTo>
                  <a:pt x="528" y="489"/>
                  <a:pt x="527" y="488"/>
                  <a:pt x="527" y="488"/>
                </a:cubicBezTo>
                <a:cubicBezTo>
                  <a:pt x="527" y="487"/>
                  <a:pt x="527" y="487"/>
                  <a:pt x="528" y="487"/>
                </a:cubicBezTo>
                <a:cubicBezTo>
                  <a:pt x="528" y="487"/>
                  <a:pt x="529" y="487"/>
                  <a:pt x="529" y="488"/>
                </a:cubicBezTo>
                <a:close/>
                <a:moveTo>
                  <a:pt x="390" y="415"/>
                </a:moveTo>
                <a:cubicBezTo>
                  <a:pt x="390" y="415"/>
                  <a:pt x="390" y="414"/>
                  <a:pt x="390" y="414"/>
                </a:cubicBezTo>
                <a:cubicBezTo>
                  <a:pt x="391" y="414"/>
                  <a:pt x="392" y="415"/>
                  <a:pt x="392" y="415"/>
                </a:cubicBezTo>
                <a:cubicBezTo>
                  <a:pt x="392" y="416"/>
                  <a:pt x="392" y="416"/>
                  <a:pt x="392" y="416"/>
                </a:cubicBezTo>
                <a:cubicBezTo>
                  <a:pt x="391" y="416"/>
                  <a:pt x="391" y="415"/>
                  <a:pt x="390" y="415"/>
                </a:cubicBezTo>
                <a:close/>
                <a:moveTo>
                  <a:pt x="519" y="460"/>
                </a:moveTo>
                <a:cubicBezTo>
                  <a:pt x="520" y="460"/>
                  <a:pt x="521" y="460"/>
                  <a:pt x="521" y="461"/>
                </a:cubicBezTo>
                <a:cubicBezTo>
                  <a:pt x="521" y="461"/>
                  <a:pt x="520" y="461"/>
                  <a:pt x="520" y="461"/>
                </a:cubicBezTo>
                <a:cubicBezTo>
                  <a:pt x="519" y="461"/>
                  <a:pt x="519" y="461"/>
                  <a:pt x="518" y="460"/>
                </a:cubicBezTo>
                <a:cubicBezTo>
                  <a:pt x="518" y="460"/>
                  <a:pt x="519" y="459"/>
                  <a:pt x="519" y="460"/>
                </a:cubicBezTo>
                <a:close/>
                <a:moveTo>
                  <a:pt x="453" y="378"/>
                </a:moveTo>
                <a:cubicBezTo>
                  <a:pt x="453" y="378"/>
                  <a:pt x="453" y="378"/>
                  <a:pt x="453" y="377"/>
                </a:cubicBezTo>
                <a:cubicBezTo>
                  <a:pt x="454" y="377"/>
                  <a:pt x="454" y="376"/>
                  <a:pt x="455" y="376"/>
                </a:cubicBezTo>
                <a:cubicBezTo>
                  <a:pt x="455" y="376"/>
                  <a:pt x="455" y="376"/>
                  <a:pt x="455" y="376"/>
                </a:cubicBezTo>
                <a:cubicBezTo>
                  <a:pt x="454" y="377"/>
                  <a:pt x="455" y="378"/>
                  <a:pt x="454" y="378"/>
                </a:cubicBezTo>
                <a:cubicBezTo>
                  <a:pt x="454" y="378"/>
                  <a:pt x="454" y="378"/>
                  <a:pt x="454" y="378"/>
                </a:cubicBezTo>
                <a:cubicBezTo>
                  <a:pt x="453" y="378"/>
                  <a:pt x="453" y="378"/>
                  <a:pt x="453" y="378"/>
                </a:cubicBezTo>
                <a:close/>
                <a:moveTo>
                  <a:pt x="487" y="434"/>
                </a:moveTo>
                <a:cubicBezTo>
                  <a:pt x="489" y="433"/>
                  <a:pt x="490" y="435"/>
                  <a:pt x="491" y="435"/>
                </a:cubicBezTo>
                <a:cubicBezTo>
                  <a:pt x="490" y="435"/>
                  <a:pt x="489" y="434"/>
                  <a:pt x="487" y="434"/>
                </a:cubicBezTo>
                <a:close/>
                <a:moveTo>
                  <a:pt x="413" y="360"/>
                </a:moveTo>
                <a:cubicBezTo>
                  <a:pt x="413" y="361"/>
                  <a:pt x="413" y="361"/>
                  <a:pt x="412" y="361"/>
                </a:cubicBezTo>
                <a:cubicBezTo>
                  <a:pt x="412" y="361"/>
                  <a:pt x="412" y="361"/>
                  <a:pt x="411" y="360"/>
                </a:cubicBezTo>
                <a:cubicBezTo>
                  <a:pt x="411" y="360"/>
                  <a:pt x="411" y="359"/>
                  <a:pt x="412" y="359"/>
                </a:cubicBezTo>
                <a:cubicBezTo>
                  <a:pt x="412" y="360"/>
                  <a:pt x="413" y="360"/>
                  <a:pt x="413" y="360"/>
                </a:cubicBezTo>
                <a:close/>
                <a:moveTo>
                  <a:pt x="370" y="364"/>
                </a:moveTo>
                <a:cubicBezTo>
                  <a:pt x="370" y="364"/>
                  <a:pt x="370" y="364"/>
                  <a:pt x="369" y="364"/>
                </a:cubicBezTo>
                <a:cubicBezTo>
                  <a:pt x="369" y="364"/>
                  <a:pt x="368" y="364"/>
                  <a:pt x="368" y="363"/>
                </a:cubicBezTo>
                <a:cubicBezTo>
                  <a:pt x="368" y="363"/>
                  <a:pt x="369" y="363"/>
                  <a:pt x="369" y="363"/>
                </a:cubicBezTo>
                <a:cubicBezTo>
                  <a:pt x="369" y="363"/>
                  <a:pt x="370" y="363"/>
                  <a:pt x="370" y="364"/>
                </a:cubicBezTo>
                <a:close/>
                <a:moveTo>
                  <a:pt x="493" y="419"/>
                </a:moveTo>
                <a:cubicBezTo>
                  <a:pt x="494" y="419"/>
                  <a:pt x="494" y="419"/>
                  <a:pt x="494" y="419"/>
                </a:cubicBezTo>
                <a:cubicBezTo>
                  <a:pt x="493" y="419"/>
                  <a:pt x="493" y="420"/>
                  <a:pt x="492" y="420"/>
                </a:cubicBezTo>
                <a:cubicBezTo>
                  <a:pt x="492" y="420"/>
                  <a:pt x="492" y="420"/>
                  <a:pt x="492" y="420"/>
                </a:cubicBezTo>
                <a:cubicBezTo>
                  <a:pt x="492" y="419"/>
                  <a:pt x="493" y="419"/>
                  <a:pt x="493" y="419"/>
                </a:cubicBezTo>
                <a:close/>
                <a:moveTo>
                  <a:pt x="524" y="466"/>
                </a:moveTo>
                <a:cubicBezTo>
                  <a:pt x="524" y="466"/>
                  <a:pt x="524" y="466"/>
                  <a:pt x="524" y="466"/>
                </a:cubicBezTo>
                <a:cubicBezTo>
                  <a:pt x="524" y="466"/>
                  <a:pt x="524" y="466"/>
                  <a:pt x="524" y="466"/>
                </a:cubicBezTo>
                <a:cubicBezTo>
                  <a:pt x="524" y="466"/>
                  <a:pt x="524" y="466"/>
                  <a:pt x="524" y="466"/>
                </a:cubicBezTo>
                <a:cubicBezTo>
                  <a:pt x="524" y="466"/>
                  <a:pt x="524" y="466"/>
                  <a:pt x="524" y="466"/>
                </a:cubicBezTo>
                <a:cubicBezTo>
                  <a:pt x="524" y="466"/>
                  <a:pt x="524" y="466"/>
                  <a:pt x="524" y="466"/>
                </a:cubicBezTo>
                <a:cubicBezTo>
                  <a:pt x="524" y="466"/>
                  <a:pt x="524" y="466"/>
                  <a:pt x="524" y="466"/>
                </a:cubicBezTo>
                <a:close/>
                <a:moveTo>
                  <a:pt x="524" y="466"/>
                </a:moveTo>
                <a:cubicBezTo>
                  <a:pt x="524" y="466"/>
                  <a:pt x="524" y="466"/>
                  <a:pt x="524" y="466"/>
                </a:cubicBezTo>
                <a:cubicBezTo>
                  <a:pt x="523" y="466"/>
                  <a:pt x="523" y="467"/>
                  <a:pt x="523" y="466"/>
                </a:cubicBezTo>
                <a:cubicBezTo>
                  <a:pt x="523" y="465"/>
                  <a:pt x="522" y="465"/>
                  <a:pt x="523" y="465"/>
                </a:cubicBezTo>
                <a:cubicBezTo>
                  <a:pt x="524" y="465"/>
                  <a:pt x="524" y="465"/>
                  <a:pt x="524" y="466"/>
                </a:cubicBezTo>
                <a:close/>
                <a:moveTo>
                  <a:pt x="386" y="486"/>
                </a:moveTo>
                <a:cubicBezTo>
                  <a:pt x="385" y="486"/>
                  <a:pt x="385" y="486"/>
                  <a:pt x="385" y="485"/>
                </a:cubicBezTo>
                <a:cubicBezTo>
                  <a:pt x="385" y="485"/>
                  <a:pt x="386" y="485"/>
                  <a:pt x="386" y="485"/>
                </a:cubicBezTo>
                <a:cubicBezTo>
                  <a:pt x="387" y="485"/>
                  <a:pt x="387" y="485"/>
                  <a:pt x="387" y="485"/>
                </a:cubicBezTo>
                <a:cubicBezTo>
                  <a:pt x="387" y="486"/>
                  <a:pt x="386" y="486"/>
                  <a:pt x="386" y="486"/>
                </a:cubicBezTo>
                <a:close/>
                <a:moveTo>
                  <a:pt x="443" y="365"/>
                </a:moveTo>
                <a:cubicBezTo>
                  <a:pt x="443" y="365"/>
                  <a:pt x="444" y="364"/>
                  <a:pt x="444" y="364"/>
                </a:cubicBezTo>
                <a:cubicBezTo>
                  <a:pt x="444" y="364"/>
                  <a:pt x="445" y="364"/>
                  <a:pt x="445" y="365"/>
                </a:cubicBezTo>
                <a:cubicBezTo>
                  <a:pt x="444" y="365"/>
                  <a:pt x="444" y="365"/>
                  <a:pt x="444" y="366"/>
                </a:cubicBezTo>
                <a:cubicBezTo>
                  <a:pt x="443" y="366"/>
                  <a:pt x="443" y="365"/>
                  <a:pt x="443" y="365"/>
                </a:cubicBezTo>
                <a:close/>
                <a:moveTo>
                  <a:pt x="490" y="437"/>
                </a:moveTo>
                <a:cubicBezTo>
                  <a:pt x="490" y="437"/>
                  <a:pt x="491" y="436"/>
                  <a:pt x="492" y="437"/>
                </a:cubicBezTo>
                <a:cubicBezTo>
                  <a:pt x="492" y="437"/>
                  <a:pt x="491" y="437"/>
                  <a:pt x="491" y="437"/>
                </a:cubicBezTo>
                <a:cubicBezTo>
                  <a:pt x="491" y="438"/>
                  <a:pt x="490" y="437"/>
                  <a:pt x="490" y="437"/>
                </a:cubicBezTo>
                <a:close/>
                <a:moveTo>
                  <a:pt x="459" y="519"/>
                </a:moveTo>
                <a:cubicBezTo>
                  <a:pt x="459" y="520"/>
                  <a:pt x="459" y="520"/>
                  <a:pt x="459" y="520"/>
                </a:cubicBezTo>
                <a:cubicBezTo>
                  <a:pt x="458" y="520"/>
                  <a:pt x="458" y="519"/>
                  <a:pt x="458" y="519"/>
                </a:cubicBezTo>
                <a:cubicBezTo>
                  <a:pt x="458" y="519"/>
                  <a:pt x="458" y="519"/>
                  <a:pt x="458" y="518"/>
                </a:cubicBezTo>
                <a:cubicBezTo>
                  <a:pt x="459" y="518"/>
                  <a:pt x="459" y="519"/>
                  <a:pt x="459" y="519"/>
                </a:cubicBezTo>
                <a:close/>
                <a:moveTo>
                  <a:pt x="469" y="387"/>
                </a:moveTo>
                <a:cubicBezTo>
                  <a:pt x="469" y="388"/>
                  <a:pt x="469" y="389"/>
                  <a:pt x="468" y="389"/>
                </a:cubicBezTo>
                <a:cubicBezTo>
                  <a:pt x="468" y="388"/>
                  <a:pt x="468" y="388"/>
                  <a:pt x="469" y="387"/>
                </a:cubicBezTo>
                <a:close/>
                <a:moveTo>
                  <a:pt x="498" y="496"/>
                </a:moveTo>
                <a:cubicBezTo>
                  <a:pt x="498" y="497"/>
                  <a:pt x="498" y="497"/>
                  <a:pt x="497" y="498"/>
                </a:cubicBezTo>
                <a:cubicBezTo>
                  <a:pt x="497" y="497"/>
                  <a:pt x="497" y="497"/>
                  <a:pt x="498" y="496"/>
                </a:cubicBezTo>
                <a:close/>
                <a:moveTo>
                  <a:pt x="529" y="485"/>
                </a:moveTo>
                <a:cubicBezTo>
                  <a:pt x="529" y="485"/>
                  <a:pt x="529" y="485"/>
                  <a:pt x="529" y="485"/>
                </a:cubicBezTo>
                <a:cubicBezTo>
                  <a:pt x="529" y="485"/>
                  <a:pt x="528" y="485"/>
                  <a:pt x="528" y="484"/>
                </a:cubicBezTo>
                <a:cubicBezTo>
                  <a:pt x="528" y="484"/>
                  <a:pt x="529" y="484"/>
                  <a:pt x="529" y="484"/>
                </a:cubicBezTo>
                <a:cubicBezTo>
                  <a:pt x="529" y="484"/>
                  <a:pt x="529" y="484"/>
                  <a:pt x="529" y="485"/>
                </a:cubicBezTo>
                <a:close/>
                <a:moveTo>
                  <a:pt x="529" y="479"/>
                </a:moveTo>
                <a:cubicBezTo>
                  <a:pt x="528" y="479"/>
                  <a:pt x="528" y="479"/>
                  <a:pt x="527" y="479"/>
                </a:cubicBezTo>
                <a:cubicBezTo>
                  <a:pt x="528" y="478"/>
                  <a:pt x="528" y="478"/>
                  <a:pt x="529" y="478"/>
                </a:cubicBezTo>
                <a:cubicBezTo>
                  <a:pt x="529" y="479"/>
                  <a:pt x="529" y="479"/>
                  <a:pt x="529" y="479"/>
                </a:cubicBezTo>
                <a:close/>
                <a:moveTo>
                  <a:pt x="517" y="457"/>
                </a:moveTo>
                <a:cubicBezTo>
                  <a:pt x="517" y="456"/>
                  <a:pt x="517" y="456"/>
                  <a:pt x="517" y="455"/>
                </a:cubicBezTo>
                <a:cubicBezTo>
                  <a:pt x="518" y="455"/>
                  <a:pt x="518" y="456"/>
                  <a:pt x="518" y="456"/>
                </a:cubicBezTo>
                <a:cubicBezTo>
                  <a:pt x="518" y="456"/>
                  <a:pt x="518" y="456"/>
                  <a:pt x="518" y="456"/>
                </a:cubicBezTo>
                <a:cubicBezTo>
                  <a:pt x="519" y="457"/>
                  <a:pt x="518" y="457"/>
                  <a:pt x="518" y="457"/>
                </a:cubicBezTo>
                <a:cubicBezTo>
                  <a:pt x="517" y="457"/>
                  <a:pt x="517" y="457"/>
                  <a:pt x="517" y="457"/>
                </a:cubicBezTo>
                <a:close/>
                <a:moveTo>
                  <a:pt x="455" y="512"/>
                </a:moveTo>
                <a:cubicBezTo>
                  <a:pt x="454" y="512"/>
                  <a:pt x="454" y="512"/>
                  <a:pt x="454" y="512"/>
                </a:cubicBezTo>
                <a:cubicBezTo>
                  <a:pt x="454" y="512"/>
                  <a:pt x="453" y="512"/>
                  <a:pt x="454" y="512"/>
                </a:cubicBezTo>
                <a:cubicBezTo>
                  <a:pt x="454" y="512"/>
                  <a:pt x="454" y="511"/>
                  <a:pt x="454" y="511"/>
                </a:cubicBezTo>
                <a:cubicBezTo>
                  <a:pt x="454" y="511"/>
                  <a:pt x="455" y="511"/>
                  <a:pt x="455" y="512"/>
                </a:cubicBezTo>
                <a:close/>
                <a:moveTo>
                  <a:pt x="504" y="446"/>
                </a:moveTo>
                <a:cubicBezTo>
                  <a:pt x="504" y="447"/>
                  <a:pt x="504" y="447"/>
                  <a:pt x="504" y="447"/>
                </a:cubicBezTo>
                <a:cubicBezTo>
                  <a:pt x="503" y="447"/>
                  <a:pt x="503" y="447"/>
                  <a:pt x="504" y="446"/>
                </a:cubicBezTo>
                <a:close/>
                <a:moveTo>
                  <a:pt x="419" y="444"/>
                </a:moveTo>
                <a:cubicBezTo>
                  <a:pt x="419" y="444"/>
                  <a:pt x="419" y="444"/>
                  <a:pt x="419" y="444"/>
                </a:cubicBezTo>
                <a:cubicBezTo>
                  <a:pt x="418" y="444"/>
                  <a:pt x="418" y="444"/>
                  <a:pt x="418" y="444"/>
                </a:cubicBezTo>
                <a:cubicBezTo>
                  <a:pt x="418" y="443"/>
                  <a:pt x="418" y="443"/>
                  <a:pt x="418" y="443"/>
                </a:cubicBezTo>
                <a:cubicBezTo>
                  <a:pt x="419" y="443"/>
                  <a:pt x="419" y="444"/>
                  <a:pt x="419" y="444"/>
                </a:cubicBezTo>
                <a:close/>
                <a:moveTo>
                  <a:pt x="505" y="446"/>
                </a:moveTo>
                <a:cubicBezTo>
                  <a:pt x="505" y="446"/>
                  <a:pt x="505" y="445"/>
                  <a:pt x="506" y="445"/>
                </a:cubicBezTo>
                <a:cubicBezTo>
                  <a:pt x="506" y="445"/>
                  <a:pt x="506" y="446"/>
                  <a:pt x="506" y="446"/>
                </a:cubicBezTo>
                <a:cubicBezTo>
                  <a:pt x="506" y="446"/>
                  <a:pt x="506" y="446"/>
                  <a:pt x="506" y="446"/>
                </a:cubicBezTo>
                <a:cubicBezTo>
                  <a:pt x="506" y="446"/>
                  <a:pt x="505" y="446"/>
                  <a:pt x="505" y="446"/>
                </a:cubicBezTo>
                <a:close/>
                <a:moveTo>
                  <a:pt x="422" y="414"/>
                </a:moveTo>
                <a:cubicBezTo>
                  <a:pt x="421" y="413"/>
                  <a:pt x="421" y="413"/>
                  <a:pt x="422" y="412"/>
                </a:cubicBezTo>
                <a:cubicBezTo>
                  <a:pt x="422" y="413"/>
                  <a:pt x="422" y="413"/>
                  <a:pt x="422" y="414"/>
                </a:cubicBezTo>
                <a:close/>
                <a:moveTo>
                  <a:pt x="497" y="441"/>
                </a:moveTo>
                <a:cubicBezTo>
                  <a:pt x="497" y="441"/>
                  <a:pt x="498" y="441"/>
                  <a:pt x="498" y="442"/>
                </a:cubicBezTo>
                <a:cubicBezTo>
                  <a:pt x="498" y="442"/>
                  <a:pt x="498" y="442"/>
                  <a:pt x="498" y="442"/>
                </a:cubicBezTo>
                <a:cubicBezTo>
                  <a:pt x="497" y="442"/>
                  <a:pt x="497" y="442"/>
                  <a:pt x="497" y="441"/>
                </a:cubicBezTo>
                <a:close/>
                <a:moveTo>
                  <a:pt x="497" y="441"/>
                </a:moveTo>
                <a:cubicBezTo>
                  <a:pt x="497" y="441"/>
                  <a:pt x="497" y="441"/>
                  <a:pt x="497" y="441"/>
                </a:cubicBezTo>
                <a:cubicBezTo>
                  <a:pt x="497" y="441"/>
                  <a:pt x="497" y="441"/>
                  <a:pt x="497" y="441"/>
                </a:cubicBezTo>
                <a:cubicBezTo>
                  <a:pt x="497" y="441"/>
                  <a:pt x="497" y="441"/>
                  <a:pt x="497" y="441"/>
                </a:cubicBezTo>
                <a:cubicBezTo>
                  <a:pt x="497" y="441"/>
                  <a:pt x="497" y="441"/>
                  <a:pt x="497" y="441"/>
                </a:cubicBezTo>
                <a:cubicBezTo>
                  <a:pt x="497" y="441"/>
                  <a:pt x="497" y="441"/>
                  <a:pt x="497" y="441"/>
                </a:cubicBezTo>
                <a:close/>
                <a:moveTo>
                  <a:pt x="506" y="484"/>
                </a:moveTo>
                <a:cubicBezTo>
                  <a:pt x="506" y="484"/>
                  <a:pt x="507" y="485"/>
                  <a:pt x="506" y="485"/>
                </a:cubicBezTo>
                <a:cubicBezTo>
                  <a:pt x="506" y="485"/>
                  <a:pt x="506" y="485"/>
                  <a:pt x="506" y="485"/>
                </a:cubicBezTo>
                <a:cubicBezTo>
                  <a:pt x="506" y="485"/>
                  <a:pt x="506" y="485"/>
                  <a:pt x="506" y="485"/>
                </a:cubicBezTo>
                <a:cubicBezTo>
                  <a:pt x="506" y="485"/>
                  <a:pt x="506" y="485"/>
                  <a:pt x="506" y="484"/>
                </a:cubicBezTo>
                <a:close/>
                <a:moveTo>
                  <a:pt x="497" y="493"/>
                </a:moveTo>
                <a:cubicBezTo>
                  <a:pt x="497" y="494"/>
                  <a:pt x="497" y="494"/>
                  <a:pt x="497" y="494"/>
                </a:cubicBezTo>
                <a:cubicBezTo>
                  <a:pt x="497" y="494"/>
                  <a:pt x="497" y="494"/>
                  <a:pt x="497" y="494"/>
                </a:cubicBezTo>
                <a:cubicBezTo>
                  <a:pt x="497" y="494"/>
                  <a:pt x="496" y="494"/>
                  <a:pt x="496" y="494"/>
                </a:cubicBezTo>
                <a:cubicBezTo>
                  <a:pt x="496" y="494"/>
                  <a:pt x="497" y="494"/>
                  <a:pt x="497" y="493"/>
                </a:cubicBezTo>
                <a:close/>
                <a:moveTo>
                  <a:pt x="507" y="447"/>
                </a:moveTo>
                <a:cubicBezTo>
                  <a:pt x="506" y="447"/>
                  <a:pt x="507" y="447"/>
                  <a:pt x="507" y="447"/>
                </a:cubicBezTo>
                <a:cubicBezTo>
                  <a:pt x="507" y="447"/>
                  <a:pt x="507" y="447"/>
                  <a:pt x="507" y="447"/>
                </a:cubicBezTo>
                <a:cubicBezTo>
                  <a:pt x="507" y="447"/>
                  <a:pt x="507" y="448"/>
                  <a:pt x="507" y="448"/>
                </a:cubicBezTo>
                <a:cubicBezTo>
                  <a:pt x="507" y="448"/>
                  <a:pt x="507" y="447"/>
                  <a:pt x="507" y="447"/>
                </a:cubicBezTo>
                <a:close/>
                <a:moveTo>
                  <a:pt x="370" y="365"/>
                </a:moveTo>
                <a:cubicBezTo>
                  <a:pt x="370" y="365"/>
                  <a:pt x="371" y="364"/>
                  <a:pt x="371" y="364"/>
                </a:cubicBezTo>
                <a:cubicBezTo>
                  <a:pt x="371" y="364"/>
                  <a:pt x="371" y="364"/>
                  <a:pt x="371" y="364"/>
                </a:cubicBezTo>
                <a:cubicBezTo>
                  <a:pt x="371" y="365"/>
                  <a:pt x="371" y="365"/>
                  <a:pt x="371" y="365"/>
                </a:cubicBezTo>
                <a:cubicBezTo>
                  <a:pt x="371" y="365"/>
                  <a:pt x="370" y="365"/>
                  <a:pt x="370" y="365"/>
                </a:cubicBezTo>
                <a:close/>
                <a:moveTo>
                  <a:pt x="508" y="449"/>
                </a:moveTo>
                <a:cubicBezTo>
                  <a:pt x="508" y="449"/>
                  <a:pt x="508" y="449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lose/>
                <a:moveTo>
                  <a:pt x="508" y="449"/>
                </a:moveTo>
                <a:cubicBezTo>
                  <a:pt x="508" y="449"/>
                  <a:pt x="507" y="449"/>
                  <a:pt x="508" y="449"/>
                </a:cubicBezTo>
                <a:cubicBezTo>
                  <a:pt x="508" y="449"/>
                  <a:pt x="508" y="448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lose/>
                <a:moveTo>
                  <a:pt x="504" y="547"/>
                </a:moveTo>
                <a:cubicBezTo>
                  <a:pt x="504" y="547"/>
                  <a:pt x="504" y="548"/>
                  <a:pt x="504" y="548"/>
                </a:cubicBezTo>
                <a:cubicBezTo>
                  <a:pt x="504" y="547"/>
                  <a:pt x="504" y="547"/>
                  <a:pt x="504" y="547"/>
                </a:cubicBezTo>
                <a:cubicBezTo>
                  <a:pt x="504" y="547"/>
                  <a:pt x="504" y="547"/>
                  <a:pt x="504" y="547"/>
                </a:cubicBezTo>
                <a:cubicBezTo>
                  <a:pt x="504" y="547"/>
                  <a:pt x="505" y="547"/>
                  <a:pt x="504" y="547"/>
                </a:cubicBezTo>
                <a:close/>
                <a:moveTo>
                  <a:pt x="504" y="543"/>
                </a:moveTo>
                <a:cubicBezTo>
                  <a:pt x="504" y="543"/>
                  <a:pt x="504" y="543"/>
                  <a:pt x="504" y="543"/>
                </a:cubicBezTo>
                <a:cubicBezTo>
                  <a:pt x="504" y="542"/>
                  <a:pt x="504" y="542"/>
                  <a:pt x="504" y="542"/>
                </a:cubicBezTo>
                <a:cubicBezTo>
                  <a:pt x="504" y="542"/>
                  <a:pt x="504" y="542"/>
                  <a:pt x="504" y="543"/>
                </a:cubicBezTo>
                <a:cubicBezTo>
                  <a:pt x="504" y="543"/>
                  <a:pt x="504" y="543"/>
                  <a:pt x="504" y="543"/>
                </a:cubicBezTo>
                <a:close/>
                <a:moveTo>
                  <a:pt x="453" y="510"/>
                </a:moveTo>
                <a:cubicBezTo>
                  <a:pt x="453" y="510"/>
                  <a:pt x="453" y="510"/>
                  <a:pt x="453" y="510"/>
                </a:cubicBezTo>
                <a:cubicBezTo>
                  <a:pt x="453" y="510"/>
                  <a:pt x="453" y="511"/>
                  <a:pt x="453" y="511"/>
                </a:cubicBezTo>
                <a:cubicBezTo>
                  <a:pt x="453" y="511"/>
                  <a:pt x="453" y="510"/>
                  <a:pt x="452" y="510"/>
                </a:cubicBezTo>
                <a:cubicBezTo>
                  <a:pt x="453" y="510"/>
                  <a:pt x="453" y="510"/>
                  <a:pt x="453" y="510"/>
                </a:cubicBezTo>
                <a:close/>
                <a:moveTo>
                  <a:pt x="517" y="520"/>
                </a:moveTo>
                <a:cubicBezTo>
                  <a:pt x="517" y="520"/>
                  <a:pt x="517" y="520"/>
                  <a:pt x="517" y="520"/>
                </a:cubicBezTo>
                <a:cubicBezTo>
                  <a:pt x="517" y="520"/>
                  <a:pt x="517" y="521"/>
                  <a:pt x="517" y="521"/>
                </a:cubicBezTo>
                <a:cubicBezTo>
                  <a:pt x="516" y="521"/>
                  <a:pt x="516" y="521"/>
                  <a:pt x="516" y="520"/>
                </a:cubicBezTo>
                <a:cubicBezTo>
                  <a:pt x="516" y="520"/>
                  <a:pt x="516" y="520"/>
                  <a:pt x="517" y="520"/>
                </a:cubicBezTo>
                <a:close/>
                <a:moveTo>
                  <a:pt x="527" y="489"/>
                </a:moveTo>
                <a:cubicBezTo>
                  <a:pt x="527" y="490"/>
                  <a:pt x="527" y="490"/>
                  <a:pt x="527" y="490"/>
                </a:cubicBezTo>
                <a:cubicBezTo>
                  <a:pt x="527" y="490"/>
                  <a:pt x="527" y="489"/>
                  <a:pt x="527" y="489"/>
                </a:cubicBezTo>
                <a:cubicBezTo>
                  <a:pt x="527" y="489"/>
                  <a:pt x="527" y="489"/>
                  <a:pt x="527" y="489"/>
                </a:cubicBezTo>
                <a:cubicBezTo>
                  <a:pt x="527" y="489"/>
                  <a:pt x="527" y="489"/>
                  <a:pt x="527" y="489"/>
                </a:cubicBezTo>
                <a:close/>
                <a:moveTo>
                  <a:pt x="518" y="458"/>
                </a:moveTo>
                <a:cubicBezTo>
                  <a:pt x="518" y="458"/>
                  <a:pt x="518" y="458"/>
                  <a:pt x="518" y="458"/>
                </a:cubicBezTo>
                <a:cubicBezTo>
                  <a:pt x="518" y="458"/>
                  <a:pt x="518" y="458"/>
                  <a:pt x="518" y="458"/>
                </a:cubicBezTo>
                <a:cubicBezTo>
                  <a:pt x="518" y="458"/>
                  <a:pt x="518" y="458"/>
                  <a:pt x="518" y="458"/>
                </a:cubicBezTo>
                <a:cubicBezTo>
                  <a:pt x="518" y="458"/>
                  <a:pt x="518" y="458"/>
                  <a:pt x="518" y="458"/>
                </a:cubicBezTo>
                <a:close/>
                <a:moveTo>
                  <a:pt x="300" y="358"/>
                </a:moveTo>
                <a:cubicBezTo>
                  <a:pt x="299" y="357"/>
                  <a:pt x="299" y="355"/>
                  <a:pt x="298" y="353"/>
                </a:cubicBezTo>
                <a:cubicBezTo>
                  <a:pt x="297" y="354"/>
                  <a:pt x="295" y="354"/>
                  <a:pt x="295" y="355"/>
                </a:cubicBezTo>
                <a:cubicBezTo>
                  <a:pt x="295" y="356"/>
                  <a:pt x="294" y="356"/>
                  <a:pt x="294" y="355"/>
                </a:cubicBezTo>
                <a:cubicBezTo>
                  <a:pt x="294" y="355"/>
                  <a:pt x="294" y="354"/>
                  <a:pt x="295" y="354"/>
                </a:cubicBezTo>
                <a:cubicBezTo>
                  <a:pt x="295" y="354"/>
                  <a:pt x="295" y="353"/>
                  <a:pt x="295" y="353"/>
                </a:cubicBezTo>
                <a:cubicBezTo>
                  <a:pt x="294" y="352"/>
                  <a:pt x="294" y="350"/>
                  <a:pt x="292" y="350"/>
                </a:cubicBezTo>
                <a:cubicBezTo>
                  <a:pt x="293" y="350"/>
                  <a:pt x="294" y="349"/>
                  <a:pt x="294" y="348"/>
                </a:cubicBezTo>
                <a:cubicBezTo>
                  <a:pt x="293" y="347"/>
                  <a:pt x="290" y="346"/>
                  <a:pt x="289" y="346"/>
                </a:cubicBezTo>
                <a:cubicBezTo>
                  <a:pt x="287" y="347"/>
                  <a:pt x="287" y="348"/>
                  <a:pt x="286" y="350"/>
                </a:cubicBezTo>
                <a:cubicBezTo>
                  <a:pt x="286" y="348"/>
                  <a:pt x="285" y="346"/>
                  <a:pt x="287" y="345"/>
                </a:cubicBezTo>
                <a:cubicBezTo>
                  <a:pt x="287" y="345"/>
                  <a:pt x="287" y="344"/>
                  <a:pt x="288" y="344"/>
                </a:cubicBezTo>
                <a:cubicBezTo>
                  <a:pt x="289" y="342"/>
                  <a:pt x="290" y="339"/>
                  <a:pt x="294" y="338"/>
                </a:cubicBezTo>
                <a:cubicBezTo>
                  <a:pt x="294" y="338"/>
                  <a:pt x="294" y="338"/>
                  <a:pt x="294" y="338"/>
                </a:cubicBezTo>
                <a:cubicBezTo>
                  <a:pt x="295" y="336"/>
                  <a:pt x="293" y="335"/>
                  <a:pt x="292" y="336"/>
                </a:cubicBezTo>
                <a:cubicBezTo>
                  <a:pt x="291" y="336"/>
                  <a:pt x="291" y="336"/>
                  <a:pt x="291" y="335"/>
                </a:cubicBezTo>
                <a:cubicBezTo>
                  <a:pt x="291" y="335"/>
                  <a:pt x="291" y="334"/>
                  <a:pt x="291" y="334"/>
                </a:cubicBezTo>
                <a:cubicBezTo>
                  <a:pt x="292" y="334"/>
                  <a:pt x="292" y="335"/>
                  <a:pt x="292" y="335"/>
                </a:cubicBezTo>
                <a:cubicBezTo>
                  <a:pt x="292" y="334"/>
                  <a:pt x="292" y="333"/>
                  <a:pt x="293" y="334"/>
                </a:cubicBezTo>
                <a:cubicBezTo>
                  <a:pt x="294" y="334"/>
                  <a:pt x="295" y="333"/>
                  <a:pt x="295" y="332"/>
                </a:cubicBezTo>
                <a:cubicBezTo>
                  <a:pt x="296" y="331"/>
                  <a:pt x="296" y="330"/>
                  <a:pt x="296" y="330"/>
                </a:cubicBezTo>
                <a:cubicBezTo>
                  <a:pt x="294" y="329"/>
                  <a:pt x="294" y="326"/>
                  <a:pt x="292" y="326"/>
                </a:cubicBezTo>
                <a:cubicBezTo>
                  <a:pt x="291" y="326"/>
                  <a:pt x="289" y="325"/>
                  <a:pt x="289" y="327"/>
                </a:cubicBezTo>
                <a:cubicBezTo>
                  <a:pt x="288" y="327"/>
                  <a:pt x="288" y="327"/>
                  <a:pt x="288" y="328"/>
                </a:cubicBezTo>
                <a:cubicBezTo>
                  <a:pt x="286" y="328"/>
                  <a:pt x="284" y="328"/>
                  <a:pt x="283" y="329"/>
                </a:cubicBezTo>
                <a:cubicBezTo>
                  <a:pt x="282" y="329"/>
                  <a:pt x="281" y="329"/>
                  <a:pt x="281" y="331"/>
                </a:cubicBezTo>
                <a:cubicBezTo>
                  <a:pt x="280" y="329"/>
                  <a:pt x="279" y="328"/>
                  <a:pt x="277" y="327"/>
                </a:cubicBezTo>
                <a:cubicBezTo>
                  <a:pt x="277" y="326"/>
                  <a:pt x="276" y="326"/>
                  <a:pt x="276" y="325"/>
                </a:cubicBezTo>
                <a:cubicBezTo>
                  <a:pt x="277" y="325"/>
                  <a:pt x="277" y="325"/>
                  <a:pt x="276" y="325"/>
                </a:cubicBezTo>
                <a:cubicBezTo>
                  <a:pt x="275" y="324"/>
                  <a:pt x="274" y="325"/>
                  <a:pt x="273" y="326"/>
                </a:cubicBezTo>
                <a:cubicBezTo>
                  <a:pt x="273" y="327"/>
                  <a:pt x="273" y="327"/>
                  <a:pt x="274" y="327"/>
                </a:cubicBezTo>
                <a:cubicBezTo>
                  <a:pt x="275" y="327"/>
                  <a:pt x="275" y="327"/>
                  <a:pt x="276" y="326"/>
                </a:cubicBezTo>
                <a:cubicBezTo>
                  <a:pt x="276" y="327"/>
                  <a:pt x="275" y="328"/>
                  <a:pt x="275" y="328"/>
                </a:cubicBezTo>
                <a:cubicBezTo>
                  <a:pt x="274" y="329"/>
                  <a:pt x="274" y="328"/>
                  <a:pt x="274" y="328"/>
                </a:cubicBezTo>
                <a:cubicBezTo>
                  <a:pt x="272" y="327"/>
                  <a:pt x="271" y="326"/>
                  <a:pt x="270" y="328"/>
                </a:cubicBezTo>
                <a:cubicBezTo>
                  <a:pt x="270" y="328"/>
                  <a:pt x="269" y="328"/>
                  <a:pt x="269" y="328"/>
                </a:cubicBezTo>
                <a:cubicBezTo>
                  <a:pt x="268" y="328"/>
                  <a:pt x="269" y="329"/>
                  <a:pt x="268" y="330"/>
                </a:cubicBezTo>
                <a:cubicBezTo>
                  <a:pt x="268" y="330"/>
                  <a:pt x="268" y="331"/>
                  <a:pt x="269" y="331"/>
                </a:cubicBezTo>
                <a:cubicBezTo>
                  <a:pt x="269" y="332"/>
                  <a:pt x="270" y="333"/>
                  <a:pt x="271" y="333"/>
                </a:cubicBezTo>
                <a:cubicBezTo>
                  <a:pt x="272" y="333"/>
                  <a:pt x="271" y="334"/>
                  <a:pt x="271" y="334"/>
                </a:cubicBezTo>
                <a:cubicBezTo>
                  <a:pt x="271" y="335"/>
                  <a:pt x="271" y="335"/>
                  <a:pt x="271" y="336"/>
                </a:cubicBezTo>
                <a:cubicBezTo>
                  <a:pt x="270" y="337"/>
                  <a:pt x="271" y="336"/>
                  <a:pt x="270" y="335"/>
                </a:cubicBezTo>
                <a:cubicBezTo>
                  <a:pt x="270" y="334"/>
                  <a:pt x="270" y="334"/>
                  <a:pt x="269" y="333"/>
                </a:cubicBezTo>
                <a:cubicBezTo>
                  <a:pt x="267" y="333"/>
                  <a:pt x="266" y="333"/>
                  <a:pt x="265" y="335"/>
                </a:cubicBezTo>
                <a:cubicBezTo>
                  <a:pt x="265" y="336"/>
                  <a:pt x="264" y="337"/>
                  <a:pt x="266" y="337"/>
                </a:cubicBezTo>
                <a:cubicBezTo>
                  <a:pt x="266" y="337"/>
                  <a:pt x="266" y="338"/>
                  <a:pt x="267" y="338"/>
                </a:cubicBezTo>
                <a:cubicBezTo>
                  <a:pt x="268" y="341"/>
                  <a:pt x="271" y="341"/>
                  <a:pt x="273" y="339"/>
                </a:cubicBezTo>
                <a:cubicBezTo>
                  <a:pt x="273" y="338"/>
                  <a:pt x="273" y="338"/>
                  <a:pt x="273" y="338"/>
                </a:cubicBezTo>
                <a:cubicBezTo>
                  <a:pt x="273" y="338"/>
                  <a:pt x="273" y="338"/>
                  <a:pt x="273" y="338"/>
                </a:cubicBezTo>
                <a:cubicBezTo>
                  <a:pt x="274" y="340"/>
                  <a:pt x="274" y="342"/>
                  <a:pt x="276" y="342"/>
                </a:cubicBezTo>
                <a:cubicBezTo>
                  <a:pt x="275" y="343"/>
                  <a:pt x="274" y="341"/>
                  <a:pt x="274" y="341"/>
                </a:cubicBezTo>
                <a:cubicBezTo>
                  <a:pt x="273" y="341"/>
                  <a:pt x="273" y="340"/>
                  <a:pt x="272" y="341"/>
                </a:cubicBezTo>
                <a:cubicBezTo>
                  <a:pt x="272" y="342"/>
                  <a:pt x="271" y="343"/>
                  <a:pt x="272" y="344"/>
                </a:cubicBezTo>
                <a:cubicBezTo>
                  <a:pt x="272" y="344"/>
                  <a:pt x="272" y="345"/>
                  <a:pt x="272" y="345"/>
                </a:cubicBezTo>
                <a:cubicBezTo>
                  <a:pt x="273" y="344"/>
                  <a:pt x="273" y="345"/>
                  <a:pt x="274" y="345"/>
                </a:cubicBezTo>
                <a:cubicBezTo>
                  <a:pt x="274" y="346"/>
                  <a:pt x="274" y="347"/>
                  <a:pt x="274" y="347"/>
                </a:cubicBezTo>
                <a:cubicBezTo>
                  <a:pt x="275" y="349"/>
                  <a:pt x="275" y="349"/>
                  <a:pt x="273" y="350"/>
                </a:cubicBezTo>
                <a:cubicBezTo>
                  <a:pt x="273" y="349"/>
                  <a:pt x="274" y="348"/>
                  <a:pt x="273" y="348"/>
                </a:cubicBezTo>
                <a:cubicBezTo>
                  <a:pt x="273" y="347"/>
                  <a:pt x="273" y="347"/>
                  <a:pt x="273" y="347"/>
                </a:cubicBezTo>
                <a:cubicBezTo>
                  <a:pt x="273" y="347"/>
                  <a:pt x="273" y="346"/>
                  <a:pt x="273" y="346"/>
                </a:cubicBezTo>
                <a:cubicBezTo>
                  <a:pt x="272" y="346"/>
                  <a:pt x="272" y="346"/>
                  <a:pt x="272" y="347"/>
                </a:cubicBezTo>
                <a:cubicBezTo>
                  <a:pt x="272" y="348"/>
                  <a:pt x="272" y="349"/>
                  <a:pt x="273" y="351"/>
                </a:cubicBezTo>
                <a:cubicBezTo>
                  <a:pt x="273" y="351"/>
                  <a:pt x="273" y="352"/>
                  <a:pt x="272" y="352"/>
                </a:cubicBezTo>
                <a:cubicBezTo>
                  <a:pt x="272" y="353"/>
                  <a:pt x="271" y="353"/>
                  <a:pt x="271" y="353"/>
                </a:cubicBezTo>
                <a:cubicBezTo>
                  <a:pt x="270" y="352"/>
                  <a:pt x="270" y="352"/>
                  <a:pt x="270" y="353"/>
                </a:cubicBezTo>
                <a:cubicBezTo>
                  <a:pt x="270" y="354"/>
                  <a:pt x="270" y="354"/>
                  <a:pt x="269" y="354"/>
                </a:cubicBezTo>
                <a:cubicBezTo>
                  <a:pt x="268" y="354"/>
                  <a:pt x="267" y="354"/>
                  <a:pt x="266" y="353"/>
                </a:cubicBezTo>
                <a:cubicBezTo>
                  <a:pt x="266" y="353"/>
                  <a:pt x="267" y="352"/>
                  <a:pt x="267" y="352"/>
                </a:cubicBezTo>
                <a:cubicBezTo>
                  <a:pt x="267" y="352"/>
                  <a:pt x="266" y="352"/>
                  <a:pt x="266" y="351"/>
                </a:cubicBezTo>
                <a:cubicBezTo>
                  <a:pt x="266" y="351"/>
                  <a:pt x="265" y="352"/>
                  <a:pt x="265" y="351"/>
                </a:cubicBezTo>
                <a:cubicBezTo>
                  <a:pt x="266" y="350"/>
                  <a:pt x="265" y="350"/>
                  <a:pt x="264" y="349"/>
                </a:cubicBezTo>
                <a:cubicBezTo>
                  <a:pt x="264" y="349"/>
                  <a:pt x="263" y="348"/>
                  <a:pt x="263" y="347"/>
                </a:cubicBezTo>
                <a:cubicBezTo>
                  <a:pt x="263" y="346"/>
                  <a:pt x="262" y="346"/>
                  <a:pt x="261" y="345"/>
                </a:cubicBezTo>
                <a:cubicBezTo>
                  <a:pt x="261" y="345"/>
                  <a:pt x="260" y="345"/>
                  <a:pt x="259" y="346"/>
                </a:cubicBezTo>
                <a:cubicBezTo>
                  <a:pt x="259" y="346"/>
                  <a:pt x="259" y="347"/>
                  <a:pt x="258" y="347"/>
                </a:cubicBezTo>
                <a:cubicBezTo>
                  <a:pt x="258" y="348"/>
                  <a:pt x="258" y="349"/>
                  <a:pt x="258" y="350"/>
                </a:cubicBezTo>
                <a:cubicBezTo>
                  <a:pt x="257" y="352"/>
                  <a:pt x="257" y="354"/>
                  <a:pt x="259" y="355"/>
                </a:cubicBezTo>
                <a:cubicBezTo>
                  <a:pt x="259" y="356"/>
                  <a:pt x="260" y="357"/>
                  <a:pt x="260" y="357"/>
                </a:cubicBezTo>
                <a:cubicBezTo>
                  <a:pt x="260" y="357"/>
                  <a:pt x="260" y="357"/>
                  <a:pt x="260" y="357"/>
                </a:cubicBezTo>
                <a:cubicBezTo>
                  <a:pt x="260" y="357"/>
                  <a:pt x="260" y="357"/>
                  <a:pt x="260" y="357"/>
                </a:cubicBezTo>
                <a:cubicBezTo>
                  <a:pt x="261" y="357"/>
                  <a:pt x="261" y="358"/>
                  <a:pt x="261" y="358"/>
                </a:cubicBezTo>
                <a:cubicBezTo>
                  <a:pt x="262" y="359"/>
                  <a:pt x="263" y="360"/>
                  <a:pt x="263" y="360"/>
                </a:cubicBezTo>
                <a:cubicBezTo>
                  <a:pt x="263" y="362"/>
                  <a:pt x="263" y="362"/>
                  <a:pt x="264" y="363"/>
                </a:cubicBezTo>
                <a:cubicBezTo>
                  <a:pt x="265" y="363"/>
                  <a:pt x="265" y="363"/>
                  <a:pt x="266" y="363"/>
                </a:cubicBezTo>
                <a:cubicBezTo>
                  <a:pt x="266" y="363"/>
                  <a:pt x="266" y="362"/>
                  <a:pt x="267" y="362"/>
                </a:cubicBezTo>
                <a:cubicBezTo>
                  <a:pt x="267" y="362"/>
                  <a:pt x="268" y="363"/>
                  <a:pt x="268" y="363"/>
                </a:cubicBezTo>
                <a:cubicBezTo>
                  <a:pt x="268" y="365"/>
                  <a:pt x="269" y="365"/>
                  <a:pt x="271" y="365"/>
                </a:cubicBezTo>
                <a:cubicBezTo>
                  <a:pt x="271" y="365"/>
                  <a:pt x="271" y="365"/>
                  <a:pt x="271" y="365"/>
                </a:cubicBezTo>
                <a:cubicBezTo>
                  <a:pt x="271" y="365"/>
                  <a:pt x="271" y="365"/>
                  <a:pt x="271" y="365"/>
                </a:cubicBezTo>
                <a:cubicBezTo>
                  <a:pt x="271" y="366"/>
                  <a:pt x="272" y="367"/>
                  <a:pt x="272" y="368"/>
                </a:cubicBezTo>
                <a:cubicBezTo>
                  <a:pt x="273" y="369"/>
                  <a:pt x="274" y="371"/>
                  <a:pt x="275" y="372"/>
                </a:cubicBezTo>
                <a:cubicBezTo>
                  <a:pt x="276" y="373"/>
                  <a:pt x="277" y="374"/>
                  <a:pt x="277" y="374"/>
                </a:cubicBezTo>
                <a:cubicBezTo>
                  <a:pt x="278" y="377"/>
                  <a:pt x="280" y="379"/>
                  <a:pt x="280" y="381"/>
                </a:cubicBezTo>
                <a:cubicBezTo>
                  <a:pt x="280" y="382"/>
                  <a:pt x="280" y="382"/>
                  <a:pt x="280" y="382"/>
                </a:cubicBezTo>
                <a:cubicBezTo>
                  <a:pt x="280" y="383"/>
                  <a:pt x="281" y="383"/>
                  <a:pt x="281" y="382"/>
                </a:cubicBezTo>
                <a:cubicBezTo>
                  <a:pt x="282" y="382"/>
                  <a:pt x="282" y="382"/>
                  <a:pt x="282" y="382"/>
                </a:cubicBezTo>
                <a:cubicBezTo>
                  <a:pt x="282" y="383"/>
                  <a:pt x="282" y="383"/>
                  <a:pt x="282" y="383"/>
                </a:cubicBezTo>
                <a:cubicBezTo>
                  <a:pt x="282" y="383"/>
                  <a:pt x="282" y="383"/>
                  <a:pt x="282" y="384"/>
                </a:cubicBezTo>
                <a:cubicBezTo>
                  <a:pt x="282" y="384"/>
                  <a:pt x="282" y="384"/>
                  <a:pt x="282" y="384"/>
                </a:cubicBezTo>
                <a:cubicBezTo>
                  <a:pt x="283" y="383"/>
                  <a:pt x="283" y="384"/>
                  <a:pt x="283" y="384"/>
                </a:cubicBezTo>
                <a:cubicBezTo>
                  <a:pt x="284" y="384"/>
                  <a:pt x="285" y="384"/>
                  <a:pt x="285" y="384"/>
                </a:cubicBezTo>
                <a:cubicBezTo>
                  <a:pt x="286" y="382"/>
                  <a:pt x="287" y="381"/>
                  <a:pt x="288" y="380"/>
                </a:cubicBezTo>
                <a:cubicBezTo>
                  <a:pt x="288" y="380"/>
                  <a:pt x="288" y="379"/>
                  <a:pt x="288" y="379"/>
                </a:cubicBezTo>
                <a:cubicBezTo>
                  <a:pt x="287" y="378"/>
                  <a:pt x="286" y="377"/>
                  <a:pt x="286" y="375"/>
                </a:cubicBezTo>
                <a:cubicBezTo>
                  <a:pt x="285" y="374"/>
                  <a:pt x="285" y="373"/>
                  <a:pt x="287" y="372"/>
                </a:cubicBezTo>
                <a:cubicBezTo>
                  <a:pt x="287" y="373"/>
                  <a:pt x="286" y="373"/>
                  <a:pt x="286" y="374"/>
                </a:cubicBezTo>
                <a:cubicBezTo>
                  <a:pt x="286" y="375"/>
                  <a:pt x="287" y="377"/>
                  <a:pt x="288" y="377"/>
                </a:cubicBezTo>
                <a:cubicBezTo>
                  <a:pt x="289" y="376"/>
                  <a:pt x="290" y="376"/>
                  <a:pt x="290" y="377"/>
                </a:cubicBezTo>
                <a:cubicBezTo>
                  <a:pt x="291" y="377"/>
                  <a:pt x="292" y="377"/>
                  <a:pt x="293" y="377"/>
                </a:cubicBezTo>
                <a:cubicBezTo>
                  <a:pt x="294" y="376"/>
                  <a:pt x="294" y="375"/>
                  <a:pt x="295" y="375"/>
                </a:cubicBezTo>
                <a:cubicBezTo>
                  <a:pt x="296" y="375"/>
                  <a:pt x="296" y="375"/>
                  <a:pt x="295" y="374"/>
                </a:cubicBezTo>
                <a:cubicBezTo>
                  <a:pt x="295" y="374"/>
                  <a:pt x="295" y="373"/>
                  <a:pt x="296" y="373"/>
                </a:cubicBezTo>
                <a:cubicBezTo>
                  <a:pt x="296" y="373"/>
                  <a:pt x="297" y="373"/>
                  <a:pt x="297" y="372"/>
                </a:cubicBezTo>
                <a:cubicBezTo>
                  <a:pt x="298" y="373"/>
                  <a:pt x="297" y="373"/>
                  <a:pt x="297" y="373"/>
                </a:cubicBezTo>
                <a:cubicBezTo>
                  <a:pt x="298" y="373"/>
                  <a:pt x="298" y="373"/>
                  <a:pt x="298" y="373"/>
                </a:cubicBezTo>
                <a:cubicBezTo>
                  <a:pt x="298" y="372"/>
                  <a:pt x="299" y="372"/>
                  <a:pt x="299" y="371"/>
                </a:cubicBezTo>
                <a:cubicBezTo>
                  <a:pt x="298" y="370"/>
                  <a:pt x="298" y="371"/>
                  <a:pt x="297" y="371"/>
                </a:cubicBezTo>
                <a:cubicBezTo>
                  <a:pt x="297" y="370"/>
                  <a:pt x="298" y="370"/>
                  <a:pt x="298" y="370"/>
                </a:cubicBezTo>
                <a:cubicBezTo>
                  <a:pt x="299" y="370"/>
                  <a:pt x="299" y="369"/>
                  <a:pt x="299" y="369"/>
                </a:cubicBezTo>
                <a:cubicBezTo>
                  <a:pt x="299" y="368"/>
                  <a:pt x="298" y="368"/>
                  <a:pt x="298" y="369"/>
                </a:cubicBezTo>
                <a:cubicBezTo>
                  <a:pt x="297" y="369"/>
                  <a:pt x="297" y="369"/>
                  <a:pt x="296" y="368"/>
                </a:cubicBezTo>
                <a:cubicBezTo>
                  <a:pt x="297" y="368"/>
                  <a:pt x="299" y="368"/>
                  <a:pt x="299" y="366"/>
                </a:cubicBezTo>
                <a:cubicBezTo>
                  <a:pt x="298" y="364"/>
                  <a:pt x="298" y="363"/>
                  <a:pt x="297" y="362"/>
                </a:cubicBezTo>
                <a:cubicBezTo>
                  <a:pt x="299" y="362"/>
                  <a:pt x="300" y="360"/>
                  <a:pt x="300" y="358"/>
                </a:cubicBezTo>
                <a:close/>
                <a:moveTo>
                  <a:pt x="147" y="355"/>
                </a:moveTo>
                <a:cubicBezTo>
                  <a:pt x="147" y="355"/>
                  <a:pt x="148" y="355"/>
                  <a:pt x="148" y="355"/>
                </a:cubicBezTo>
                <a:cubicBezTo>
                  <a:pt x="149" y="353"/>
                  <a:pt x="151" y="352"/>
                  <a:pt x="153" y="351"/>
                </a:cubicBezTo>
                <a:cubicBezTo>
                  <a:pt x="156" y="349"/>
                  <a:pt x="158" y="346"/>
                  <a:pt x="161" y="344"/>
                </a:cubicBezTo>
                <a:cubicBezTo>
                  <a:pt x="163" y="343"/>
                  <a:pt x="165" y="341"/>
                  <a:pt x="167" y="340"/>
                </a:cubicBezTo>
                <a:cubicBezTo>
                  <a:pt x="170" y="339"/>
                  <a:pt x="171" y="338"/>
                  <a:pt x="172" y="336"/>
                </a:cubicBezTo>
                <a:cubicBezTo>
                  <a:pt x="173" y="335"/>
                  <a:pt x="173" y="335"/>
                  <a:pt x="172" y="334"/>
                </a:cubicBezTo>
                <a:cubicBezTo>
                  <a:pt x="171" y="332"/>
                  <a:pt x="169" y="330"/>
                  <a:pt x="168" y="329"/>
                </a:cubicBezTo>
                <a:cubicBezTo>
                  <a:pt x="167" y="328"/>
                  <a:pt x="167" y="327"/>
                  <a:pt x="166" y="326"/>
                </a:cubicBezTo>
                <a:cubicBezTo>
                  <a:pt x="166" y="326"/>
                  <a:pt x="166" y="326"/>
                  <a:pt x="166" y="326"/>
                </a:cubicBezTo>
                <a:cubicBezTo>
                  <a:pt x="166" y="326"/>
                  <a:pt x="166" y="326"/>
                  <a:pt x="165" y="325"/>
                </a:cubicBezTo>
                <a:cubicBezTo>
                  <a:pt x="165" y="325"/>
                  <a:pt x="165" y="325"/>
                  <a:pt x="165" y="325"/>
                </a:cubicBezTo>
                <a:cubicBezTo>
                  <a:pt x="165" y="324"/>
                  <a:pt x="164" y="323"/>
                  <a:pt x="163" y="322"/>
                </a:cubicBezTo>
                <a:cubicBezTo>
                  <a:pt x="161" y="320"/>
                  <a:pt x="159" y="317"/>
                  <a:pt x="155" y="317"/>
                </a:cubicBezTo>
                <a:cubicBezTo>
                  <a:pt x="155" y="317"/>
                  <a:pt x="155" y="317"/>
                  <a:pt x="155" y="317"/>
                </a:cubicBezTo>
                <a:cubicBezTo>
                  <a:pt x="155" y="317"/>
                  <a:pt x="155" y="317"/>
                  <a:pt x="155" y="317"/>
                </a:cubicBezTo>
                <a:cubicBezTo>
                  <a:pt x="153" y="317"/>
                  <a:pt x="152" y="318"/>
                  <a:pt x="151" y="318"/>
                </a:cubicBezTo>
                <a:cubicBezTo>
                  <a:pt x="150" y="318"/>
                  <a:pt x="150" y="319"/>
                  <a:pt x="150" y="320"/>
                </a:cubicBezTo>
                <a:cubicBezTo>
                  <a:pt x="150" y="321"/>
                  <a:pt x="149" y="322"/>
                  <a:pt x="149" y="323"/>
                </a:cubicBezTo>
                <a:cubicBezTo>
                  <a:pt x="148" y="324"/>
                  <a:pt x="148" y="324"/>
                  <a:pt x="148" y="324"/>
                </a:cubicBezTo>
                <a:cubicBezTo>
                  <a:pt x="147" y="323"/>
                  <a:pt x="147" y="323"/>
                  <a:pt x="147" y="323"/>
                </a:cubicBezTo>
                <a:cubicBezTo>
                  <a:pt x="148" y="321"/>
                  <a:pt x="148" y="320"/>
                  <a:pt x="148" y="319"/>
                </a:cubicBezTo>
                <a:cubicBezTo>
                  <a:pt x="148" y="319"/>
                  <a:pt x="148" y="318"/>
                  <a:pt x="147" y="318"/>
                </a:cubicBezTo>
                <a:cubicBezTo>
                  <a:pt x="146" y="318"/>
                  <a:pt x="145" y="318"/>
                  <a:pt x="145" y="319"/>
                </a:cubicBezTo>
                <a:cubicBezTo>
                  <a:pt x="145" y="320"/>
                  <a:pt x="143" y="321"/>
                  <a:pt x="144" y="323"/>
                </a:cubicBezTo>
                <a:cubicBezTo>
                  <a:pt x="142" y="322"/>
                  <a:pt x="142" y="321"/>
                  <a:pt x="143" y="319"/>
                </a:cubicBezTo>
                <a:cubicBezTo>
                  <a:pt x="144" y="318"/>
                  <a:pt x="144" y="318"/>
                  <a:pt x="143" y="318"/>
                </a:cubicBezTo>
                <a:cubicBezTo>
                  <a:pt x="143" y="317"/>
                  <a:pt x="142" y="317"/>
                  <a:pt x="142" y="317"/>
                </a:cubicBezTo>
                <a:cubicBezTo>
                  <a:pt x="142" y="317"/>
                  <a:pt x="142" y="317"/>
                  <a:pt x="142" y="317"/>
                </a:cubicBezTo>
                <a:cubicBezTo>
                  <a:pt x="142" y="317"/>
                  <a:pt x="142" y="317"/>
                  <a:pt x="142" y="317"/>
                </a:cubicBezTo>
                <a:cubicBezTo>
                  <a:pt x="140" y="316"/>
                  <a:pt x="139" y="316"/>
                  <a:pt x="138" y="315"/>
                </a:cubicBezTo>
                <a:cubicBezTo>
                  <a:pt x="137" y="314"/>
                  <a:pt x="136" y="313"/>
                  <a:pt x="135" y="312"/>
                </a:cubicBezTo>
                <a:cubicBezTo>
                  <a:pt x="135" y="312"/>
                  <a:pt x="135" y="312"/>
                  <a:pt x="135" y="312"/>
                </a:cubicBezTo>
                <a:cubicBezTo>
                  <a:pt x="134" y="310"/>
                  <a:pt x="131" y="309"/>
                  <a:pt x="130" y="310"/>
                </a:cubicBezTo>
                <a:cubicBezTo>
                  <a:pt x="128" y="311"/>
                  <a:pt x="127" y="312"/>
                  <a:pt x="125" y="312"/>
                </a:cubicBezTo>
                <a:cubicBezTo>
                  <a:pt x="124" y="312"/>
                  <a:pt x="123" y="313"/>
                  <a:pt x="121" y="312"/>
                </a:cubicBezTo>
                <a:cubicBezTo>
                  <a:pt x="121" y="312"/>
                  <a:pt x="121" y="313"/>
                  <a:pt x="121" y="313"/>
                </a:cubicBezTo>
                <a:cubicBezTo>
                  <a:pt x="121" y="314"/>
                  <a:pt x="121" y="315"/>
                  <a:pt x="121" y="316"/>
                </a:cubicBezTo>
                <a:cubicBezTo>
                  <a:pt x="121" y="316"/>
                  <a:pt x="121" y="316"/>
                  <a:pt x="121" y="316"/>
                </a:cubicBezTo>
                <a:cubicBezTo>
                  <a:pt x="121" y="315"/>
                  <a:pt x="121" y="315"/>
                  <a:pt x="120" y="315"/>
                </a:cubicBezTo>
                <a:cubicBezTo>
                  <a:pt x="120" y="315"/>
                  <a:pt x="120" y="315"/>
                  <a:pt x="120" y="315"/>
                </a:cubicBezTo>
                <a:cubicBezTo>
                  <a:pt x="120" y="313"/>
                  <a:pt x="120" y="313"/>
                  <a:pt x="118" y="313"/>
                </a:cubicBezTo>
                <a:cubicBezTo>
                  <a:pt x="118" y="313"/>
                  <a:pt x="118" y="313"/>
                  <a:pt x="117" y="313"/>
                </a:cubicBezTo>
                <a:cubicBezTo>
                  <a:pt x="115" y="313"/>
                  <a:pt x="113" y="314"/>
                  <a:pt x="111" y="315"/>
                </a:cubicBezTo>
                <a:cubicBezTo>
                  <a:pt x="110" y="315"/>
                  <a:pt x="110" y="315"/>
                  <a:pt x="111" y="316"/>
                </a:cubicBezTo>
                <a:cubicBezTo>
                  <a:pt x="111" y="317"/>
                  <a:pt x="112" y="319"/>
                  <a:pt x="112" y="320"/>
                </a:cubicBezTo>
                <a:cubicBezTo>
                  <a:pt x="112" y="321"/>
                  <a:pt x="113" y="321"/>
                  <a:pt x="114" y="321"/>
                </a:cubicBezTo>
                <a:cubicBezTo>
                  <a:pt x="113" y="322"/>
                  <a:pt x="112" y="321"/>
                  <a:pt x="113" y="322"/>
                </a:cubicBezTo>
                <a:cubicBezTo>
                  <a:pt x="113" y="323"/>
                  <a:pt x="114" y="322"/>
                  <a:pt x="114" y="323"/>
                </a:cubicBezTo>
                <a:cubicBezTo>
                  <a:pt x="114" y="323"/>
                  <a:pt x="113" y="323"/>
                  <a:pt x="113" y="323"/>
                </a:cubicBezTo>
                <a:cubicBezTo>
                  <a:pt x="113" y="325"/>
                  <a:pt x="114" y="325"/>
                  <a:pt x="114" y="327"/>
                </a:cubicBezTo>
                <a:cubicBezTo>
                  <a:pt x="114" y="327"/>
                  <a:pt x="114" y="327"/>
                  <a:pt x="115" y="327"/>
                </a:cubicBezTo>
                <a:cubicBezTo>
                  <a:pt x="116" y="327"/>
                  <a:pt x="116" y="328"/>
                  <a:pt x="116" y="329"/>
                </a:cubicBezTo>
                <a:cubicBezTo>
                  <a:pt x="116" y="330"/>
                  <a:pt x="116" y="330"/>
                  <a:pt x="115" y="331"/>
                </a:cubicBezTo>
                <a:cubicBezTo>
                  <a:pt x="114" y="332"/>
                  <a:pt x="115" y="333"/>
                  <a:pt x="115" y="334"/>
                </a:cubicBezTo>
                <a:cubicBezTo>
                  <a:pt x="117" y="335"/>
                  <a:pt x="118" y="334"/>
                  <a:pt x="119" y="335"/>
                </a:cubicBezTo>
                <a:cubicBezTo>
                  <a:pt x="119" y="335"/>
                  <a:pt x="119" y="335"/>
                  <a:pt x="119" y="335"/>
                </a:cubicBezTo>
                <a:cubicBezTo>
                  <a:pt x="119" y="335"/>
                  <a:pt x="119" y="335"/>
                  <a:pt x="119" y="335"/>
                </a:cubicBezTo>
                <a:cubicBezTo>
                  <a:pt x="118" y="335"/>
                  <a:pt x="117" y="335"/>
                  <a:pt x="116" y="335"/>
                </a:cubicBezTo>
                <a:cubicBezTo>
                  <a:pt x="115" y="334"/>
                  <a:pt x="115" y="334"/>
                  <a:pt x="114" y="335"/>
                </a:cubicBezTo>
                <a:cubicBezTo>
                  <a:pt x="113" y="336"/>
                  <a:pt x="112" y="338"/>
                  <a:pt x="111" y="340"/>
                </a:cubicBezTo>
                <a:cubicBezTo>
                  <a:pt x="111" y="341"/>
                  <a:pt x="111" y="342"/>
                  <a:pt x="110" y="343"/>
                </a:cubicBezTo>
                <a:cubicBezTo>
                  <a:pt x="109" y="345"/>
                  <a:pt x="109" y="345"/>
                  <a:pt x="111" y="347"/>
                </a:cubicBezTo>
                <a:cubicBezTo>
                  <a:pt x="111" y="347"/>
                  <a:pt x="111" y="347"/>
                  <a:pt x="112" y="348"/>
                </a:cubicBezTo>
                <a:cubicBezTo>
                  <a:pt x="112" y="349"/>
                  <a:pt x="112" y="349"/>
                  <a:pt x="111" y="349"/>
                </a:cubicBezTo>
                <a:cubicBezTo>
                  <a:pt x="110" y="350"/>
                  <a:pt x="109" y="350"/>
                  <a:pt x="108" y="350"/>
                </a:cubicBezTo>
                <a:cubicBezTo>
                  <a:pt x="108" y="351"/>
                  <a:pt x="109" y="352"/>
                  <a:pt x="109" y="353"/>
                </a:cubicBezTo>
                <a:cubicBezTo>
                  <a:pt x="109" y="354"/>
                  <a:pt x="108" y="355"/>
                  <a:pt x="108" y="357"/>
                </a:cubicBezTo>
                <a:cubicBezTo>
                  <a:pt x="109" y="357"/>
                  <a:pt x="108" y="357"/>
                  <a:pt x="108" y="357"/>
                </a:cubicBezTo>
                <a:cubicBezTo>
                  <a:pt x="108" y="357"/>
                  <a:pt x="107" y="358"/>
                  <a:pt x="108" y="358"/>
                </a:cubicBezTo>
                <a:cubicBezTo>
                  <a:pt x="108" y="358"/>
                  <a:pt x="108" y="358"/>
                  <a:pt x="108" y="358"/>
                </a:cubicBezTo>
                <a:cubicBezTo>
                  <a:pt x="108" y="358"/>
                  <a:pt x="108" y="358"/>
                  <a:pt x="108" y="358"/>
                </a:cubicBezTo>
                <a:cubicBezTo>
                  <a:pt x="108" y="359"/>
                  <a:pt x="108" y="359"/>
                  <a:pt x="108" y="359"/>
                </a:cubicBezTo>
                <a:cubicBezTo>
                  <a:pt x="107" y="359"/>
                  <a:pt x="107" y="358"/>
                  <a:pt x="107" y="359"/>
                </a:cubicBezTo>
                <a:cubicBezTo>
                  <a:pt x="106" y="361"/>
                  <a:pt x="105" y="363"/>
                  <a:pt x="104" y="365"/>
                </a:cubicBezTo>
                <a:cubicBezTo>
                  <a:pt x="103" y="366"/>
                  <a:pt x="104" y="368"/>
                  <a:pt x="103" y="369"/>
                </a:cubicBezTo>
                <a:cubicBezTo>
                  <a:pt x="103" y="370"/>
                  <a:pt x="103" y="370"/>
                  <a:pt x="104" y="370"/>
                </a:cubicBezTo>
                <a:cubicBezTo>
                  <a:pt x="104" y="370"/>
                  <a:pt x="105" y="370"/>
                  <a:pt x="105" y="370"/>
                </a:cubicBezTo>
                <a:cubicBezTo>
                  <a:pt x="107" y="369"/>
                  <a:pt x="107" y="369"/>
                  <a:pt x="107" y="371"/>
                </a:cubicBezTo>
                <a:cubicBezTo>
                  <a:pt x="107" y="371"/>
                  <a:pt x="107" y="371"/>
                  <a:pt x="107" y="371"/>
                </a:cubicBezTo>
                <a:cubicBezTo>
                  <a:pt x="107" y="371"/>
                  <a:pt x="107" y="371"/>
                  <a:pt x="107" y="371"/>
                </a:cubicBezTo>
                <a:cubicBezTo>
                  <a:pt x="108" y="371"/>
                  <a:pt x="108" y="372"/>
                  <a:pt x="109" y="372"/>
                </a:cubicBezTo>
                <a:cubicBezTo>
                  <a:pt x="109" y="373"/>
                  <a:pt x="111" y="372"/>
                  <a:pt x="111" y="374"/>
                </a:cubicBezTo>
                <a:cubicBezTo>
                  <a:pt x="113" y="374"/>
                  <a:pt x="114" y="375"/>
                  <a:pt x="115" y="376"/>
                </a:cubicBezTo>
                <a:cubicBezTo>
                  <a:pt x="115" y="376"/>
                  <a:pt x="115" y="376"/>
                  <a:pt x="115" y="376"/>
                </a:cubicBezTo>
                <a:cubicBezTo>
                  <a:pt x="116" y="377"/>
                  <a:pt x="116" y="379"/>
                  <a:pt x="117" y="379"/>
                </a:cubicBezTo>
                <a:cubicBezTo>
                  <a:pt x="118" y="380"/>
                  <a:pt x="118" y="382"/>
                  <a:pt x="118" y="383"/>
                </a:cubicBezTo>
                <a:cubicBezTo>
                  <a:pt x="119" y="385"/>
                  <a:pt x="119" y="386"/>
                  <a:pt x="120" y="388"/>
                </a:cubicBezTo>
                <a:cubicBezTo>
                  <a:pt x="121" y="389"/>
                  <a:pt x="123" y="389"/>
                  <a:pt x="123" y="388"/>
                </a:cubicBezTo>
                <a:cubicBezTo>
                  <a:pt x="124" y="387"/>
                  <a:pt x="124" y="386"/>
                  <a:pt x="125" y="386"/>
                </a:cubicBezTo>
                <a:cubicBezTo>
                  <a:pt x="128" y="385"/>
                  <a:pt x="129" y="383"/>
                  <a:pt x="129" y="381"/>
                </a:cubicBezTo>
                <a:cubicBezTo>
                  <a:pt x="130" y="380"/>
                  <a:pt x="130" y="380"/>
                  <a:pt x="131" y="380"/>
                </a:cubicBezTo>
                <a:cubicBezTo>
                  <a:pt x="131" y="381"/>
                  <a:pt x="131" y="381"/>
                  <a:pt x="132" y="381"/>
                </a:cubicBezTo>
                <a:cubicBezTo>
                  <a:pt x="132" y="382"/>
                  <a:pt x="133" y="382"/>
                  <a:pt x="134" y="382"/>
                </a:cubicBezTo>
                <a:cubicBezTo>
                  <a:pt x="134" y="382"/>
                  <a:pt x="135" y="381"/>
                  <a:pt x="136" y="381"/>
                </a:cubicBezTo>
                <a:cubicBezTo>
                  <a:pt x="137" y="380"/>
                  <a:pt x="139" y="379"/>
                  <a:pt x="139" y="377"/>
                </a:cubicBezTo>
                <a:cubicBezTo>
                  <a:pt x="139" y="375"/>
                  <a:pt x="139" y="372"/>
                  <a:pt x="139" y="370"/>
                </a:cubicBezTo>
                <a:cubicBezTo>
                  <a:pt x="139" y="370"/>
                  <a:pt x="139" y="370"/>
                  <a:pt x="139" y="369"/>
                </a:cubicBezTo>
                <a:cubicBezTo>
                  <a:pt x="140" y="368"/>
                  <a:pt x="141" y="366"/>
                  <a:pt x="140" y="364"/>
                </a:cubicBezTo>
                <a:cubicBezTo>
                  <a:pt x="140" y="364"/>
                  <a:pt x="140" y="363"/>
                  <a:pt x="140" y="363"/>
                </a:cubicBezTo>
                <a:cubicBezTo>
                  <a:pt x="141" y="363"/>
                  <a:pt x="141" y="364"/>
                  <a:pt x="141" y="364"/>
                </a:cubicBezTo>
                <a:cubicBezTo>
                  <a:pt x="141" y="364"/>
                  <a:pt x="141" y="364"/>
                  <a:pt x="142" y="364"/>
                </a:cubicBezTo>
                <a:cubicBezTo>
                  <a:pt x="143" y="364"/>
                  <a:pt x="146" y="362"/>
                  <a:pt x="146" y="361"/>
                </a:cubicBezTo>
                <a:cubicBezTo>
                  <a:pt x="146" y="361"/>
                  <a:pt x="147" y="361"/>
                  <a:pt x="146" y="361"/>
                </a:cubicBezTo>
                <a:cubicBezTo>
                  <a:pt x="146" y="359"/>
                  <a:pt x="148" y="357"/>
                  <a:pt x="147" y="355"/>
                </a:cubicBezTo>
                <a:close/>
                <a:moveTo>
                  <a:pt x="165" y="325"/>
                </a:moveTo>
                <a:cubicBezTo>
                  <a:pt x="165" y="326"/>
                  <a:pt x="165" y="326"/>
                  <a:pt x="165" y="326"/>
                </a:cubicBezTo>
                <a:cubicBezTo>
                  <a:pt x="165" y="326"/>
                  <a:pt x="165" y="326"/>
                  <a:pt x="165" y="325"/>
                </a:cubicBezTo>
                <a:close/>
                <a:moveTo>
                  <a:pt x="269" y="407"/>
                </a:moveTo>
                <a:cubicBezTo>
                  <a:pt x="269" y="407"/>
                  <a:pt x="269" y="407"/>
                  <a:pt x="268" y="406"/>
                </a:cubicBezTo>
                <a:cubicBezTo>
                  <a:pt x="268" y="406"/>
                  <a:pt x="268" y="407"/>
                  <a:pt x="268" y="407"/>
                </a:cubicBezTo>
                <a:cubicBezTo>
                  <a:pt x="267" y="407"/>
                  <a:pt x="266" y="408"/>
                  <a:pt x="265" y="407"/>
                </a:cubicBezTo>
                <a:cubicBezTo>
                  <a:pt x="264" y="407"/>
                  <a:pt x="265" y="406"/>
                  <a:pt x="264" y="405"/>
                </a:cubicBezTo>
                <a:cubicBezTo>
                  <a:pt x="264" y="404"/>
                  <a:pt x="264" y="404"/>
                  <a:pt x="263" y="404"/>
                </a:cubicBezTo>
                <a:cubicBezTo>
                  <a:pt x="263" y="405"/>
                  <a:pt x="262" y="405"/>
                  <a:pt x="262" y="404"/>
                </a:cubicBezTo>
                <a:cubicBezTo>
                  <a:pt x="261" y="404"/>
                  <a:pt x="260" y="403"/>
                  <a:pt x="260" y="402"/>
                </a:cubicBezTo>
                <a:cubicBezTo>
                  <a:pt x="258" y="402"/>
                  <a:pt x="258" y="400"/>
                  <a:pt x="257" y="400"/>
                </a:cubicBezTo>
                <a:cubicBezTo>
                  <a:pt x="256" y="400"/>
                  <a:pt x="256" y="400"/>
                  <a:pt x="256" y="399"/>
                </a:cubicBezTo>
                <a:cubicBezTo>
                  <a:pt x="257" y="398"/>
                  <a:pt x="255" y="398"/>
                  <a:pt x="255" y="396"/>
                </a:cubicBezTo>
                <a:cubicBezTo>
                  <a:pt x="254" y="398"/>
                  <a:pt x="255" y="399"/>
                  <a:pt x="256" y="400"/>
                </a:cubicBezTo>
                <a:cubicBezTo>
                  <a:pt x="255" y="400"/>
                  <a:pt x="254" y="400"/>
                  <a:pt x="254" y="399"/>
                </a:cubicBezTo>
                <a:cubicBezTo>
                  <a:pt x="253" y="399"/>
                  <a:pt x="253" y="398"/>
                  <a:pt x="252" y="398"/>
                </a:cubicBezTo>
                <a:cubicBezTo>
                  <a:pt x="251" y="399"/>
                  <a:pt x="251" y="398"/>
                  <a:pt x="251" y="397"/>
                </a:cubicBezTo>
                <a:cubicBezTo>
                  <a:pt x="251" y="397"/>
                  <a:pt x="252" y="396"/>
                  <a:pt x="252" y="396"/>
                </a:cubicBezTo>
                <a:cubicBezTo>
                  <a:pt x="252" y="396"/>
                  <a:pt x="251" y="395"/>
                  <a:pt x="251" y="395"/>
                </a:cubicBezTo>
                <a:cubicBezTo>
                  <a:pt x="251" y="396"/>
                  <a:pt x="251" y="396"/>
                  <a:pt x="251" y="396"/>
                </a:cubicBezTo>
                <a:cubicBezTo>
                  <a:pt x="250" y="395"/>
                  <a:pt x="248" y="395"/>
                  <a:pt x="248" y="393"/>
                </a:cubicBezTo>
                <a:cubicBezTo>
                  <a:pt x="248" y="392"/>
                  <a:pt x="248" y="391"/>
                  <a:pt x="246" y="391"/>
                </a:cubicBezTo>
                <a:cubicBezTo>
                  <a:pt x="245" y="390"/>
                  <a:pt x="244" y="388"/>
                  <a:pt x="245" y="387"/>
                </a:cubicBezTo>
                <a:cubicBezTo>
                  <a:pt x="245" y="386"/>
                  <a:pt x="246" y="385"/>
                  <a:pt x="245" y="384"/>
                </a:cubicBezTo>
                <a:cubicBezTo>
                  <a:pt x="245" y="384"/>
                  <a:pt x="245" y="383"/>
                  <a:pt x="246" y="383"/>
                </a:cubicBezTo>
                <a:cubicBezTo>
                  <a:pt x="247" y="383"/>
                  <a:pt x="246" y="382"/>
                  <a:pt x="246" y="381"/>
                </a:cubicBezTo>
                <a:cubicBezTo>
                  <a:pt x="246" y="380"/>
                  <a:pt x="246" y="380"/>
                  <a:pt x="246" y="379"/>
                </a:cubicBezTo>
                <a:cubicBezTo>
                  <a:pt x="247" y="377"/>
                  <a:pt x="246" y="376"/>
                  <a:pt x="244" y="374"/>
                </a:cubicBezTo>
                <a:cubicBezTo>
                  <a:pt x="243" y="372"/>
                  <a:pt x="243" y="369"/>
                  <a:pt x="242" y="367"/>
                </a:cubicBezTo>
                <a:cubicBezTo>
                  <a:pt x="242" y="366"/>
                  <a:pt x="242" y="366"/>
                  <a:pt x="242" y="366"/>
                </a:cubicBezTo>
                <a:cubicBezTo>
                  <a:pt x="242" y="364"/>
                  <a:pt x="241" y="363"/>
                  <a:pt x="241" y="361"/>
                </a:cubicBezTo>
                <a:cubicBezTo>
                  <a:pt x="241" y="361"/>
                  <a:pt x="240" y="360"/>
                  <a:pt x="240" y="360"/>
                </a:cubicBezTo>
                <a:cubicBezTo>
                  <a:pt x="241" y="359"/>
                  <a:pt x="240" y="358"/>
                  <a:pt x="240" y="357"/>
                </a:cubicBezTo>
                <a:cubicBezTo>
                  <a:pt x="240" y="356"/>
                  <a:pt x="240" y="354"/>
                  <a:pt x="239" y="353"/>
                </a:cubicBezTo>
                <a:cubicBezTo>
                  <a:pt x="239" y="352"/>
                  <a:pt x="240" y="352"/>
                  <a:pt x="240" y="352"/>
                </a:cubicBezTo>
                <a:cubicBezTo>
                  <a:pt x="238" y="351"/>
                  <a:pt x="239" y="350"/>
                  <a:pt x="238" y="349"/>
                </a:cubicBezTo>
                <a:cubicBezTo>
                  <a:pt x="237" y="349"/>
                  <a:pt x="236" y="348"/>
                  <a:pt x="236" y="348"/>
                </a:cubicBezTo>
                <a:cubicBezTo>
                  <a:pt x="237" y="346"/>
                  <a:pt x="236" y="346"/>
                  <a:pt x="235" y="346"/>
                </a:cubicBezTo>
                <a:cubicBezTo>
                  <a:pt x="235" y="346"/>
                  <a:pt x="234" y="346"/>
                  <a:pt x="234" y="345"/>
                </a:cubicBezTo>
                <a:cubicBezTo>
                  <a:pt x="233" y="344"/>
                  <a:pt x="232" y="342"/>
                  <a:pt x="230" y="341"/>
                </a:cubicBezTo>
                <a:cubicBezTo>
                  <a:pt x="230" y="340"/>
                  <a:pt x="230" y="340"/>
                  <a:pt x="229" y="340"/>
                </a:cubicBezTo>
                <a:cubicBezTo>
                  <a:pt x="228" y="340"/>
                  <a:pt x="228" y="340"/>
                  <a:pt x="228" y="341"/>
                </a:cubicBezTo>
                <a:cubicBezTo>
                  <a:pt x="228" y="341"/>
                  <a:pt x="228" y="342"/>
                  <a:pt x="228" y="342"/>
                </a:cubicBezTo>
                <a:cubicBezTo>
                  <a:pt x="228" y="343"/>
                  <a:pt x="228" y="343"/>
                  <a:pt x="228" y="343"/>
                </a:cubicBezTo>
                <a:cubicBezTo>
                  <a:pt x="228" y="343"/>
                  <a:pt x="228" y="343"/>
                  <a:pt x="228" y="343"/>
                </a:cubicBezTo>
                <a:cubicBezTo>
                  <a:pt x="227" y="343"/>
                  <a:pt x="227" y="342"/>
                  <a:pt x="227" y="342"/>
                </a:cubicBezTo>
                <a:cubicBezTo>
                  <a:pt x="226" y="341"/>
                  <a:pt x="225" y="340"/>
                  <a:pt x="223" y="339"/>
                </a:cubicBezTo>
                <a:cubicBezTo>
                  <a:pt x="223" y="339"/>
                  <a:pt x="222" y="339"/>
                  <a:pt x="222" y="339"/>
                </a:cubicBezTo>
                <a:cubicBezTo>
                  <a:pt x="222" y="340"/>
                  <a:pt x="221" y="340"/>
                  <a:pt x="221" y="341"/>
                </a:cubicBezTo>
                <a:cubicBezTo>
                  <a:pt x="222" y="342"/>
                  <a:pt x="222" y="342"/>
                  <a:pt x="223" y="342"/>
                </a:cubicBezTo>
                <a:cubicBezTo>
                  <a:pt x="220" y="342"/>
                  <a:pt x="220" y="343"/>
                  <a:pt x="221" y="345"/>
                </a:cubicBezTo>
                <a:cubicBezTo>
                  <a:pt x="221" y="346"/>
                  <a:pt x="221" y="347"/>
                  <a:pt x="221" y="348"/>
                </a:cubicBezTo>
                <a:cubicBezTo>
                  <a:pt x="221" y="350"/>
                  <a:pt x="222" y="352"/>
                  <a:pt x="222" y="354"/>
                </a:cubicBezTo>
                <a:cubicBezTo>
                  <a:pt x="222" y="356"/>
                  <a:pt x="224" y="357"/>
                  <a:pt x="222" y="358"/>
                </a:cubicBezTo>
                <a:cubicBezTo>
                  <a:pt x="222" y="358"/>
                  <a:pt x="222" y="359"/>
                  <a:pt x="222" y="359"/>
                </a:cubicBezTo>
                <a:cubicBezTo>
                  <a:pt x="224" y="360"/>
                  <a:pt x="223" y="361"/>
                  <a:pt x="223" y="363"/>
                </a:cubicBezTo>
                <a:cubicBezTo>
                  <a:pt x="224" y="364"/>
                  <a:pt x="223" y="365"/>
                  <a:pt x="224" y="367"/>
                </a:cubicBezTo>
                <a:cubicBezTo>
                  <a:pt x="224" y="367"/>
                  <a:pt x="224" y="367"/>
                  <a:pt x="224" y="367"/>
                </a:cubicBezTo>
                <a:cubicBezTo>
                  <a:pt x="224" y="368"/>
                  <a:pt x="225" y="369"/>
                  <a:pt x="226" y="370"/>
                </a:cubicBezTo>
                <a:cubicBezTo>
                  <a:pt x="226" y="370"/>
                  <a:pt x="227" y="371"/>
                  <a:pt x="226" y="372"/>
                </a:cubicBezTo>
                <a:cubicBezTo>
                  <a:pt x="226" y="372"/>
                  <a:pt x="225" y="372"/>
                  <a:pt x="226" y="373"/>
                </a:cubicBezTo>
                <a:cubicBezTo>
                  <a:pt x="226" y="373"/>
                  <a:pt x="227" y="373"/>
                  <a:pt x="227" y="373"/>
                </a:cubicBezTo>
                <a:cubicBezTo>
                  <a:pt x="227" y="373"/>
                  <a:pt x="226" y="374"/>
                  <a:pt x="226" y="374"/>
                </a:cubicBezTo>
                <a:cubicBezTo>
                  <a:pt x="225" y="373"/>
                  <a:pt x="225" y="374"/>
                  <a:pt x="224" y="375"/>
                </a:cubicBezTo>
                <a:cubicBezTo>
                  <a:pt x="224" y="375"/>
                  <a:pt x="224" y="375"/>
                  <a:pt x="224" y="375"/>
                </a:cubicBezTo>
                <a:cubicBezTo>
                  <a:pt x="222" y="375"/>
                  <a:pt x="224" y="376"/>
                  <a:pt x="223" y="377"/>
                </a:cubicBezTo>
                <a:cubicBezTo>
                  <a:pt x="222" y="377"/>
                  <a:pt x="222" y="376"/>
                  <a:pt x="222" y="376"/>
                </a:cubicBezTo>
                <a:cubicBezTo>
                  <a:pt x="222" y="376"/>
                  <a:pt x="222" y="376"/>
                  <a:pt x="222" y="376"/>
                </a:cubicBezTo>
                <a:cubicBezTo>
                  <a:pt x="222" y="376"/>
                  <a:pt x="222" y="375"/>
                  <a:pt x="221" y="375"/>
                </a:cubicBezTo>
                <a:cubicBezTo>
                  <a:pt x="221" y="375"/>
                  <a:pt x="221" y="375"/>
                  <a:pt x="220" y="374"/>
                </a:cubicBezTo>
                <a:cubicBezTo>
                  <a:pt x="219" y="372"/>
                  <a:pt x="221" y="370"/>
                  <a:pt x="219" y="368"/>
                </a:cubicBezTo>
                <a:cubicBezTo>
                  <a:pt x="219" y="366"/>
                  <a:pt x="218" y="364"/>
                  <a:pt x="218" y="362"/>
                </a:cubicBezTo>
                <a:cubicBezTo>
                  <a:pt x="217" y="361"/>
                  <a:pt x="217" y="360"/>
                  <a:pt x="218" y="360"/>
                </a:cubicBezTo>
                <a:cubicBezTo>
                  <a:pt x="218" y="359"/>
                  <a:pt x="218" y="358"/>
                  <a:pt x="217" y="357"/>
                </a:cubicBezTo>
                <a:cubicBezTo>
                  <a:pt x="217" y="356"/>
                  <a:pt x="217" y="356"/>
                  <a:pt x="216" y="356"/>
                </a:cubicBezTo>
                <a:cubicBezTo>
                  <a:pt x="216" y="357"/>
                  <a:pt x="215" y="357"/>
                  <a:pt x="215" y="356"/>
                </a:cubicBezTo>
                <a:cubicBezTo>
                  <a:pt x="215" y="355"/>
                  <a:pt x="216" y="354"/>
                  <a:pt x="215" y="354"/>
                </a:cubicBezTo>
                <a:cubicBezTo>
                  <a:pt x="215" y="352"/>
                  <a:pt x="214" y="353"/>
                  <a:pt x="214" y="353"/>
                </a:cubicBezTo>
                <a:cubicBezTo>
                  <a:pt x="213" y="353"/>
                  <a:pt x="213" y="352"/>
                  <a:pt x="213" y="352"/>
                </a:cubicBezTo>
                <a:cubicBezTo>
                  <a:pt x="212" y="351"/>
                  <a:pt x="212" y="351"/>
                  <a:pt x="211" y="351"/>
                </a:cubicBezTo>
                <a:cubicBezTo>
                  <a:pt x="210" y="350"/>
                  <a:pt x="210" y="350"/>
                  <a:pt x="211" y="349"/>
                </a:cubicBezTo>
                <a:cubicBezTo>
                  <a:pt x="210" y="348"/>
                  <a:pt x="210" y="349"/>
                  <a:pt x="209" y="349"/>
                </a:cubicBezTo>
                <a:cubicBezTo>
                  <a:pt x="209" y="347"/>
                  <a:pt x="207" y="347"/>
                  <a:pt x="205" y="347"/>
                </a:cubicBezTo>
                <a:cubicBezTo>
                  <a:pt x="204" y="346"/>
                  <a:pt x="204" y="347"/>
                  <a:pt x="204" y="348"/>
                </a:cubicBezTo>
                <a:cubicBezTo>
                  <a:pt x="204" y="349"/>
                  <a:pt x="205" y="350"/>
                  <a:pt x="206" y="351"/>
                </a:cubicBezTo>
                <a:cubicBezTo>
                  <a:pt x="207" y="351"/>
                  <a:pt x="207" y="351"/>
                  <a:pt x="207" y="351"/>
                </a:cubicBezTo>
                <a:cubicBezTo>
                  <a:pt x="207" y="353"/>
                  <a:pt x="208" y="353"/>
                  <a:pt x="209" y="353"/>
                </a:cubicBezTo>
                <a:cubicBezTo>
                  <a:pt x="209" y="353"/>
                  <a:pt x="209" y="353"/>
                  <a:pt x="209" y="353"/>
                </a:cubicBezTo>
                <a:cubicBezTo>
                  <a:pt x="210" y="353"/>
                  <a:pt x="210" y="354"/>
                  <a:pt x="209" y="355"/>
                </a:cubicBezTo>
                <a:cubicBezTo>
                  <a:pt x="209" y="354"/>
                  <a:pt x="209" y="354"/>
                  <a:pt x="208" y="354"/>
                </a:cubicBezTo>
                <a:cubicBezTo>
                  <a:pt x="208" y="354"/>
                  <a:pt x="208" y="353"/>
                  <a:pt x="207" y="353"/>
                </a:cubicBezTo>
                <a:cubicBezTo>
                  <a:pt x="207" y="354"/>
                  <a:pt x="207" y="355"/>
                  <a:pt x="208" y="355"/>
                </a:cubicBezTo>
                <a:cubicBezTo>
                  <a:pt x="208" y="355"/>
                  <a:pt x="209" y="356"/>
                  <a:pt x="209" y="357"/>
                </a:cubicBezTo>
                <a:cubicBezTo>
                  <a:pt x="209" y="357"/>
                  <a:pt x="209" y="357"/>
                  <a:pt x="210" y="357"/>
                </a:cubicBezTo>
                <a:cubicBezTo>
                  <a:pt x="210" y="357"/>
                  <a:pt x="210" y="357"/>
                  <a:pt x="210" y="357"/>
                </a:cubicBezTo>
                <a:cubicBezTo>
                  <a:pt x="210" y="359"/>
                  <a:pt x="209" y="358"/>
                  <a:pt x="208" y="359"/>
                </a:cubicBezTo>
                <a:cubicBezTo>
                  <a:pt x="208" y="359"/>
                  <a:pt x="208" y="359"/>
                  <a:pt x="207" y="358"/>
                </a:cubicBezTo>
                <a:cubicBezTo>
                  <a:pt x="207" y="358"/>
                  <a:pt x="207" y="357"/>
                  <a:pt x="205" y="358"/>
                </a:cubicBezTo>
                <a:cubicBezTo>
                  <a:pt x="205" y="358"/>
                  <a:pt x="205" y="358"/>
                  <a:pt x="205" y="358"/>
                </a:cubicBezTo>
                <a:cubicBezTo>
                  <a:pt x="205" y="358"/>
                  <a:pt x="205" y="358"/>
                  <a:pt x="205" y="358"/>
                </a:cubicBezTo>
                <a:cubicBezTo>
                  <a:pt x="205" y="358"/>
                  <a:pt x="205" y="358"/>
                  <a:pt x="205" y="358"/>
                </a:cubicBezTo>
                <a:cubicBezTo>
                  <a:pt x="205" y="357"/>
                  <a:pt x="204" y="356"/>
                  <a:pt x="204" y="357"/>
                </a:cubicBezTo>
                <a:cubicBezTo>
                  <a:pt x="203" y="358"/>
                  <a:pt x="202" y="359"/>
                  <a:pt x="201" y="361"/>
                </a:cubicBezTo>
                <a:cubicBezTo>
                  <a:pt x="201" y="361"/>
                  <a:pt x="201" y="362"/>
                  <a:pt x="200" y="362"/>
                </a:cubicBezTo>
                <a:cubicBezTo>
                  <a:pt x="200" y="361"/>
                  <a:pt x="200" y="361"/>
                  <a:pt x="200" y="360"/>
                </a:cubicBezTo>
                <a:cubicBezTo>
                  <a:pt x="200" y="360"/>
                  <a:pt x="200" y="360"/>
                  <a:pt x="200" y="359"/>
                </a:cubicBezTo>
                <a:cubicBezTo>
                  <a:pt x="200" y="359"/>
                  <a:pt x="199" y="360"/>
                  <a:pt x="199" y="360"/>
                </a:cubicBezTo>
                <a:cubicBezTo>
                  <a:pt x="198" y="361"/>
                  <a:pt x="197" y="362"/>
                  <a:pt x="196" y="362"/>
                </a:cubicBezTo>
                <a:cubicBezTo>
                  <a:pt x="196" y="362"/>
                  <a:pt x="195" y="362"/>
                  <a:pt x="195" y="362"/>
                </a:cubicBezTo>
                <a:cubicBezTo>
                  <a:pt x="195" y="362"/>
                  <a:pt x="195" y="361"/>
                  <a:pt x="196" y="361"/>
                </a:cubicBezTo>
                <a:cubicBezTo>
                  <a:pt x="196" y="361"/>
                  <a:pt x="196" y="361"/>
                  <a:pt x="197" y="360"/>
                </a:cubicBezTo>
                <a:cubicBezTo>
                  <a:pt x="198" y="360"/>
                  <a:pt x="199" y="360"/>
                  <a:pt x="199" y="358"/>
                </a:cubicBezTo>
                <a:cubicBezTo>
                  <a:pt x="199" y="358"/>
                  <a:pt x="199" y="357"/>
                  <a:pt x="200" y="357"/>
                </a:cubicBezTo>
                <a:cubicBezTo>
                  <a:pt x="201" y="356"/>
                  <a:pt x="201" y="354"/>
                  <a:pt x="199" y="353"/>
                </a:cubicBezTo>
                <a:cubicBezTo>
                  <a:pt x="198" y="352"/>
                  <a:pt x="197" y="352"/>
                  <a:pt x="196" y="351"/>
                </a:cubicBezTo>
                <a:cubicBezTo>
                  <a:pt x="195" y="349"/>
                  <a:pt x="192" y="349"/>
                  <a:pt x="190" y="347"/>
                </a:cubicBezTo>
                <a:cubicBezTo>
                  <a:pt x="190" y="347"/>
                  <a:pt x="190" y="347"/>
                  <a:pt x="190" y="347"/>
                </a:cubicBezTo>
                <a:cubicBezTo>
                  <a:pt x="188" y="346"/>
                  <a:pt x="187" y="347"/>
                  <a:pt x="186" y="348"/>
                </a:cubicBezTo>
                <a:cubicBezTo>
                  <a:pt x="186" y="349"/>
                  <a:pt x="186" y="351"/>
                  <a:pt x="185" y="352"/>
                </a:cubicBezTo>
                <a:cubicBezTo>
                  <a:pt x="185" y="352"/>
                  <a:pt x="185" y="352"/>
                  <a:pt x="185" y="352"/>
                </a:cubicBezTo>
                <a:cubicBezTo>
                  <a:pt x="186" y="354"/>
                  <a:pt x="186" y="354"/>
                  <a:pt x="184" y="355"/>
                </a:cubicBezTo>
                <a:cubicBezTo>
                  <a:pt x="184" y="355"/>
                  <a:pt x="184" y="355"/>
                  <a:pt x="184" y="354"/>
                </a:cubicBezTo>
                <a:cubicBezTo>
                  <a:pt x="183" y="356"/>
                  <a:pt x="182" y="354"/>
                  <a:pt x="181" y="355"/>
                </a:cubicBezTo>
                <a:cubicBezTo>
                  <a:pt x="180" y="356"/>
                  <a:pt x="179" y="357"/>
                  <a:pt x="178" y="357"/>
                </a:cubicBezTo>
                <a:cubicBezTo>
                  <a:pt x="178" y="357"/>
                  <a:pt x="178" y="358"/>
                  <a:pt x="177" y="357"/>
                </a:cubicBezTo>
                <a:cubicBezTo>
                  <a:pt x="177" y="357"/>
                  <a:pt x="177" y="357"/>
                  <a:pt x="177" y="357"/>
                </a:cubicBezTo>
                <a:cubicBezTo>
                  <a:pt x="177" y="357"/>
                  <a:pt x="177" y="356"/>
                  <a:pt x="178" y="356"/>
                </a:cubicBezTo>
                <a:cubicBezTo>
                  <a:pt x="178" y="355"/>
                  <a:pt x="179" y="355"/>
                  <a:pt x="180" y="354"/>
                </a:cubicBezTo>
                <a:cubicBezTo>
                  <a:pt x="180" y="354"/>
                  <a:pt x="180" y="354"/>
                  <a:pt x="180" y="354"/>
                </a:cubicBezTo>
                <a:cubicBezTo>
                  <a:pt x="180" y="352"/>
                  <a:pt x="180" y="352"/>
                  <a:pt x="181" y="351"/>
                </a:cubicBezTo>
                <a:cubicBezTo>
                  <a:pt x="182" y="351"/>
                  <a:pt x="182" y="351"/>
                  <a:pt x="182" y="350"/>
                </a:cubicBezTo>
                <a:cubicBezTo>
                  <a:pt x="182" y="349"/>
                  <a:pt x="182" y="348"/>
                  <a:pt x="182" y="347"/>
                </a:cubicBezTo>
                <a:cubicBezTo>
                  <a:pt x="183" y="345"/>
                  <a:pt x="182" y="343"/>
                  <a:pt x="181" y="341"/>
                </a:cubicBezTo>
                <a:cubicBezTo>
                  <a:pt x="181" y="340"/>
                  <a:pt x="180" y="339"/>
                  <a:pt x="179" y="339"/>
                </a:cubicBezTo>
                <a:cubicBezTo>
                  <a:pt x="178" y="338"/>
                  <a:pt x="177" y="339"/>
                  <a:pt x="176" y="340"/>
                </a:cubicBezTo>
                <a:cubicBezTo>
                  <a:pt x="173" y="342"/>
                  <a:pt x="169" y="343"/>
                  <a:pt x="165" y="346"/>
                </a:cubicBezTo>
                <a:cubicBezTo>
                  <a:pt x="163" y="348"/>
                  <a:pt x="159" y="348"/>
                  <a:pt x="158" y="352"/>
                </a:cubicBezTo>
                <a:cubicBezTo>
                  <a:pt x="158" y="352"/>
                  <a:pt x="157" y="352"/>
                  <a:pt x="157" y="352"/>
                </a:cubicBezTo>
                <a:cubicBezTo>
                  <a:pt x="156" y="354"/>
                  <a:pt x="154" y="355"/>
                  <a:pt x="152" y="357"/>
                </a:cubicBezTo>
                <a:cubicBezTo>
                  <a:pt x="152" y="358"/>
                  <a:pt x="151" y="359"/>
                  <a:pt x="151" y="360"/>
                </a:cubicBezTo>
                <a:cubicBezTo>
                  <a:pt x="151" y="361"/>
                  <a:pt x="152" y="362"/>
                  <a:pt x="153" y="362"/>
                </a:cubicBezTo>
                <a:cubicBezTo>
                  <a:pt x="154" y="361"/>
                  <a:pt x="154" y="362"/>
                  <a:pt x="154" y="363"/>
                </a:cubicBezTo>
                <a:cubicBezTo>
                  <a:pt x="154" y="364"/>
                  <a:pt x="154" y="364"/>
                  <a:pt x="153" y="365"/>
                </a:cubicBezTo>
                <a:cubicBezTo>
                  <a:pt x="152" y="365"/>
                  <a:pt x="151" y="365"/>
                  <a:pt x="151" y="367"/>
                </a:cubicBezTo>
                <a:cubicBezTo>
                  <a:pt x="151" y="368"/>
                  <a:pt x="150" y="368"/>
                  <a:pt x="149" y="369"/>
                </a:cubicBezTo>
                <a:cubicBezTo>
                  <a:pt x="148" y="371"/>
                  <a:pt x="147" y="374"/>
                  <a:pt x="148" y="377"/>
                </a:cubicBezTo>
                <a:cubicBezTo>
                  <a:pt x="148" y="377"/>
                  <a:pt x="149" y="378"/>
                  <a:pt x="149" y="377"/>
                </a:cubicBezTo>
                <a:cubicBezTo>
                  <a:pt x="150" y="376"/>
                  <a:pt x="152" y="376"/>
                  <a:pt x="152" y="377"/>
                </a:cubicBezTo>
                <a:cubicBezTo>
                  <a:pt x="153" y="379"/>
                  <a:pt x="154" y="378"/>
                  <a:pt x="154" y="377"/>
                </a:cubicBezTo>
                <a:cubicBezTo>
                  <a:pt x="155" y="376"/>
                  <a:pt x="155" y="376"/>
                  <a:pt x="156" y="376"/>
                </a:cubicBezTo>
                <a:cubicBezTo>
                  <a:pt x="156" y="377"/>
                  <a:pt x="156" y="377"/>
                  <a:pt x="156" y="378"/>
                </a:cubicBezTo>
                <a:cubicBezTo>
                  <a:pt x="157" y="378"/>
                  <a:pt x="157" y="378"/>
                  <a:pt x="157" y="378"/>
                </a:cubicBezTo>
                <a:cubicBezTo>
                  <a:pt x="157" y="379"/>
                  <a:pt x="157" y="379"/>
                  <a:pt x="156" y="379"/>
                </a:cubicBezTo>
                <a:cubicBezTo>
                  <a:pt x="156" y="379"/>
                  <a:pt x="155" y="379"/>
                  <a:pt x="155" y="379"/>
                </a:cubicBezTo>
                <a:cubicBezTo>
                  <a:pt x="154" y="379"/>
                  <a:pt x="153" y="380"/>
                  <a:pt x="153" y="381"/>
                </a:cubicBezTo>
                <a:cubicBezTo>
                  <a:pt x="153" y="382"/>
                  <a:pt x="154" y="382"/>
                  <a:pt x="155" y="382"/>
                </a:cubicBezTo>
                <a:cubicBezTo>
                  <a:pt x="156" y="382"/>
                  <a:pt x="157" y="382"/>
                  <a:pt x="158" y="382"/>
                </a:cubicBezTo>
                <a:cubicBezTo>
                  <a:pt x="159" y="382"/>
                  <a:pt x="158" y="381"/>
                  <a:pt x="159" y="381"/>
                </a:cubicBezTo>
                <a:cubicBezTo>
                  <a:pt x="159" y="381"/>
                  <a:pt x="159" y="381"/>
                  <a:pt x="159" y="381"/>
                </a:cubicBezTo>
                <a:cubicBezTo>
                  <a:pt x="159" y="381"/>
                  <a:pt x="159" y="381"/>
                  <a:pt x="159" y="381"/>
                </a:cubicBezTo>
                <a:cubicBezTo>
                  <a:pt x="159" y="382"/>
                  <a:pt x="160" y="382"/>
                  <a:pt x="161" y="382"/>
                </a:cubicBezTo>
                <a:cubicBezTo>
                  <a:pt x="162" y="381"/>
                  <a:pt x="163" y="381"/>
                  <a:pt x="165" y="380"/>
                </a:cubicBezTo>
                <a:cubicBezTo>
                  <a:pt x="166" y="380"/>
                  <a:pt x="168" y="380"/>
                  <a:pt x="170" y="379"/>
                </a:cubicBezTo>
                <a:cubicBezTo>
                  <a:pt x="170" y="378"/>
                  <a:pt x="171" y="378"/>
                  <a:pt x="171" y="379"/>
                </a:cubicBezTo>
                <a:cubicBezTo>
                  <a:pt x="172" y="380"/>
                  <a:pt x="173" y="380"/>
                  <a:pt x="174" y="380"/>
                </a:cubicBezTo>
                <a:cubicBezTo>
                  <a:pt x="173" y="381"/>
                  <a:pt x="172" y="381"/>
                  <a:pt x="171" y="380"/>
                </a:cubicBezTo>
                <a:cubicBezTo>
                  <a:pt x="171" y="380"/>
                  <a:pt x="170" y="380"/>
                  <a:pt x="170" y="380"/>
                </a:cubicBezTo>
                <a:cubicBezTo>
                  <a:pt x="169" y="381"/>
                  <a:pt x="168" y="381"/>
                  <a:pt x="168" y="381"/>
                </a:cubicBezTo>
                <a:cubicBezTo>
                  <a:pt x="168" y="382"/>
                  <a:pt x="169" y="382"/>
                  <a:pt x="170" y="382"/>
                </a:cubicBezTo>
                <a:cubicBezTo>
                  <a:pt x="170" y="382"/>
                  <a:pt x="170" y="382"/>
                  <a:pt x="170" y="382"/>
                </a:cubicBezTo>
                <a:cubicBezTo>
                  <a:pt x="170" y="383"/>
                  <a:pt x="169" y="383"/>
                  <a:pt x="169" y="383"/>
                </a:cubicBezTo>
                <a:cubicBezTo>
                  <a:pt x="167" y="382"/>
                  <a:pt x="165" y="383"/>
                  <a:pt x="164" y="384"/>
                </a:cubicBezTo>
                <a:cubicBezTo>
                  <a:pt x="162" y="385"/>
                  <a:pt x="161" y="386"/>
                  <a:pt x="159" y="386"/>
                </a:cubicBezTo>
                <a:cubicBezTo>
                  <a:pt x="157" y="387"/>
                  <a:pt x="155" y="388"/>
                  <a:pt x="153" y="389"/>
                </a:cubicBezTo>
                <a:cubicBezTo>
                  <a:pt x="152" y="390"/>
                  <a:pt x="152" y="390"/>
                  <a:pt x="153" y="391"/>
                </a:cubicBezTo>
                <a:cubicBezTo>
                  <a:pt x="153" y="392"/>
                  <a:pt x="153" y="393"/>
                  <a:pt x="154" y="393"/>
                </a:cubicBezTo>
                <a:cubicBezTo>
                  <a:pt x="155" y="395"/>
                  <a:pt x="156" y="395"/>
                  <a:pt x="157" y="396"/>
                </a:cubicBezTo>
                <a:cubicBezTo>
                  <a:pt x="157" y="396"/>
                  <a:pt x="157" y="396"/>
                  <a:pt x="157" y="396"/>
                </a:cubicBezTo>
                <a:cubicBezTo>
                  <a:pt x="157" y="397"/>
                  <a:pt x="157" y="398"/>
                  <a:pt x="158" y="398"/>
                </a:cubicBezTo>
                <a:cubicBezTo>
                  <a:pt x="159" y="398"/>
                  <a:pt x="160" y="398"/>
                  <a:pt x="161" y="398"/>
                </a:cubicBezTo>
                <a:cubicBezTo>
                  <a:pt x="161" y="398"/>
                  <a:pt x="161" y="398"/>
                  <a:pt x="161" y="398"/>
                </a:cubicBezTo>
                <a:cubicBezTo>
                  <a:pt x="163" y="398"/>
                  <a:pt x="164" y="398"/>
                  <a:pt x="165" y="398"/>
                </a:cubicBezTo>
                <a:cubicBezTo>
                  <a:pt x="166" y="397"/>
                  <a:pt x="167" y="397"/>
                  <a:pt x="167" y="398"/>
                </a:cubicBezTo>
                <a:cubicBezTo>
                  <a:pt x="168" y="399"/>
                  <a:pt x="168" y="400"/>
                  <a:pt x="169" y="399"/>
                </a:cubicBezTo>
                <a:cubicBezTo>
                  <a:pt x="170" y="398"/>
                  <a:pt x="171" y="399"/>
                  <a:pt x="171" y="398"/>
                </a:cubicBezTo>
                <a:cubicBezTo>
                  <a:pt x="171" y="398"/>
                  <a:pt x="171" y="398"/>
                  <a:pt x="171" y="398"/>
                </a:cubicBezTo>
                <a:cubicBezTo>
                  <a:pt x="172" y="398"/>
                  <a:pt x="173" y="398"/>
                  <a:pt x="174" y="398"/>
                </a:cubicBezTo>
                <a:cubicBezTo>
                  <a:pt x="175" y="398"/>
                  <a:pt x="177" y="398"/>
                  <a:pt x="178" y="398"/>
                </a:cubicBezTo>
                <a:cubicBezTo>
                  <a:pt x="179" y="397"/>
                  <a:pt x="179" y="397"/>
                  <a:pt x="180" y="397"/>
                </a:cubicBezTo>
                <a:cubicBezTo>
                  <a:pt x="182" y="396"/>
                  <a:pt x="183" y="395"/>
                  <a:pt x="184" y="397"/>
                </a:cubicBezTo>
                <a:cubicBezTo>
                  <a:pt x="186" y="397"/>
                  <a:pt x="187" y="397"/>
                  <a:pt x="188" y="399"/>
                </a:cubicBezTo>
                <a:cubicBezTo>
                  <a:pt x="189" y="399"/>
                  <a:pt x="189" y="399"/>
                  <a:pt x="190" y="399"/>
                </a:cubicBezTo>
                <a:cubicBezTo>
                  <a:pt x="190" y="399"/>
                  <a:pt x="191" y="399"/>
                  <a:pt x="191" y="400"/>
                </a:cubicBezTo>
                <a:cubicBezTo>
                  <a:pt x="193" y="400"/>
                  <a:pt x="195" y="400"/>
                  <a:pt x="195" y="402"/>
                </a:cubicBezTo>
                <a:cubicBezTo>
                  <a:pt x="195" y="403"/>
                  <a:pt x="196" y="403"/>
                  <a:pt x="196" y="403"/>
                </a:cubicBezTo>
                <a:cubicBezTo>
                  <a:pt x="197" y="403"/>
                  <a:pt x="198" y="403"/>
                  <a:pt x="198" y="403"/>
                </a:cubicBezTo>
                <a:cubicBezTo>
                  <a:pt x="199" y="404"/>
                  <a:pt x="198" y="404"/>
                  <a:pt x="198" y="404"/>
                </a:cubicBezTo>
                <a:cubicBezTo>
                  <a:pt x="198" y="404"/>
                  <a:pt x="197" y="404"/>
                  <a:pt x="198" y="404"/>
                </a:cubicBezTo>
                <a:cubicBezTo>
                  <a:pt x="198" y="404"/>
                  <a:pt x="198" y="404"/>
                  <a:pt x="198" y="404"/>
                </a:cubicBezTo>
                <a:cubicBezTo>
                  <a:pt x="198" y="404"/>
                  <a:pt x="198" y="404"/>
                  <a:pt x="198" y="404"/>
                </a:cubicBezTo>
                <a:cubicBezTo>
                  <a:pt x="197" y="405"/>
                  <a:pt x="196" y="404"/>
                  <a:pt x="195" y="405"/>
                </a:cubicBezTo>
                <a:cubicBezTo>
                  <a:pt x="195" y="405"/>
                  <a:pt x="195" y="405"/>
                  <a:pt x="195" y="405"/>
                </a:cubicBezTo>
                <a:cubicBezTo>
                  <a:pt x="194" y="405"/>
                  <a:pt x="194" y="405"/>
                  <a:pt x="193" y="406"/>
                </a:cubicBezTo>
                <a:cubicBezTo>
                  <a:pt x="193" y="406"/>
                  <a:pt x="193" y="406"/>
                  <a:pt x="193" y="406"/>
                </a:cubicBezTo>
                <a:cubicBezTo>
                  <a:pt x="193" y="406"/>
                  <a:pt x="193" y="406"/>
                  <a:pt x="193" y="406"/>
                </a:cubicBezTo>
                <a:cubicBezTo>
                  <a:pt x="193" y="406"/>
                  <a:pt x="193" y="406"/>
                  <a:pt x="193" y="406"/>
                </a:cubicBezTo>
                <a:cubicBezTo>
                  <a:pt x="193" y="406"/>
                  <a:pt x="193" y="406"/>
                  <a:pt x="192" y="406"/>
                </a:cubicBezTo>
                <a:cubicBezTo>
                  <a:pt x="191" y="406"/>
                  <a:pt x="190" y="406"/>
                  <a:pt x="189" y="405"/>
                </a:cubicBezTo>
                <a:cubicBezTo>
                  <a:pt x="187" y="405"/>
                  <a:pt x="186" y="405"/>
                  <a:pt x="184" y="405"/>
                </a:cubicBezTo>
                <a:cubicBezTo>
                  <a:pt x="183" y="405"/>
                  <a:pt x="182" y="405"/>
                  <a:pt x="181" y="404"/>
                </a:cubicBezTo>
                <a:cubicBezTo>
                  <a:pt x="180" y="404"/>
                  <a:pt x="179" y="404"/>
                  <a:pt x="178" y="404"/>
                </a:cubicBezTo>
                <a:cubicBezTo>
                  <a:pt x="175" y="405"/>
                  <a:pt x="173" y="405"/>
                  <a:pt x="170" y="406"/>
                </a:cubicBezTo>
                <a:cubicBezTo>
                  <a:pt x="167" y="406"/>
                  <a:pt x="163" y="407"/>
                  <a:pt x="160" y="409"/>
                </a:cubicBezTo>
                <a:cubicBezTo>
                  <a:pt x="159" y="409"/>
                  <a:pt x="159" y="410"/>
                  <a:pt x="159" y="411"/>
                </a:cubicBezTo>
                <a:cubicBezTo>
                  <a:pt x="160" y="412"/>
                  <a:pt x="160" y="413"/>
                  <a:pt x="160" y="414"/>
                </a:cubicBezTo>
                <a:cubicBezTo>
                  <a:pt x="160" y="415"/>
                  <a:pt x="161" y="415"/>
                  <a:pt x="161" y="416"/>
                </a:cubicBezTo>
                <a:cubicBezTo>
                  <a:pt x="162" y="416"/>
                  <a:pt x="163" y="417"/>
                  <a:pt x="163" y="418"/>
                </a:cubicBezTo>
                <a:cubicBezTo>
                  <a:pt x="163" y="418"/>
                  <a:pt x="163" y="419"/>
                  <a:pt x="163" y="419"/>
                </a:cubicBezTo>
                <a:cubicBezTo>
                  <a:pt x="165" y="419"/>
                  <a:pt x="165" y="419"/>
                  <a:pt x="165" y="420"/>
                </a:cubicBezTo>
                <a:cubicBezTo>
                  <a:pt x="164" y="421"/>
                  <a:pt x="164" y="421"/>
                  <a:pt x="165" y="421"/>
                </a:cubicBezTo>
                <a:cubicBezTo>
                  <a:pt x="166" y="422"/>
                  <a:pt x="167" y="423"/>
                  <a:pt x="169" y="424"/>
                </a:cubicBezTo>
                <a:cubicBezTo>
                  <a:pt x="172" y="425"/>
                  <a:pt x="175" y="424"/>
                  <a:pt x="178" y="424"/>
                </a:cubicBezTo>
                <a:cubicBezTo>
                  <a:pt x="180" y="424"/>
                  <a:pt x="182" y="425"/>
                  <a:pt x="184" y="425"/>
                </a:cubicBezTo>
                <a:cubicBezTo>
                  <a:pt x="184" y="425"/>
                  <a:pt x="184" y="425"/>
                  <a:pt x="184" y="426"/>
                </a:cubicBezTo>
                <a:cubicBezTo>
                  <a:pt x="184" y="427"/>
                  <a:pt x="185" y="429"/>
                  <a:pt x="185" y="430"/>
                </a:cubicBezTo>
                <a:cubicBezTo>
                  <a:pt x="184" y="432"/>
                  <a:pt x="185" y="436"/>
                  <a:pt x="187" y="437"/>
                </a:cubicBezTo>
                <a:cubicBezTo>
                  <a:pt x="187" y="438"/>
                  <a:pt x="188" y="438"/>
                  <a:pt x="188" y="438"/>
                </a:cubicBezTo>
                <a:cubicBezTo>
                  <a:pt x="188" y="439"/>
                  <a:pt x="187" y="438"/>
                  <a:pt x="187" y="439"/>
                </a:cubicBezTo>
                <a:cubicBezTo>
                  <a:pt x="187" y="439"/>
                  <a:pt x="188" y="439"/>
                  <a:pt x="188" y="439"/>
                </a:cubicBezTo>
                <a:cubicBezTo>
                  <a:pt x="188" y="439"/>
                  <a:pt x="188" y="439"/>
                  <a:pt x="188" y="439"/>
                </a:cubicBezTo>
                <a:cubicBezTo>
                  <a:pt x="189" y="439"/>
                  <a:pt x="190" y="439"/>
                  <a:pt x="191" y="438"/>
                </a:cubicBezTo>
                <a:cubicBezTo>
                  <a:pt x="191" y="438"/>
                  <a:pt x="191" y="438"/>
                  <a:pt x="191" y="438"/>
                </a:cubicBezTo>
                <a:cubicBezTo>
                  <a:pt x="194" y="438"/>
                  <a:pt x="197" y="437"/>
                  <a:pt x="200" y="438"/>
                </a:cubicBezTo>
                <a:cubicBezTo>
                  <a:pt x="200" y="437"/>
                  <a:pt x="199" y="437"/>
                  <a:pt x="199" y="437"/>
                </a:cubicBezTo>
                <a:cubicBezTo>
                  <a:pt x="200" y="437"/>
                  <a:pt x="200" y="437"/>
                  <a:pt x="201" y="437"/>
                </a:cubicBezTo>
                <a:cubicBezTo>
                  <a:pt x="201" y="436"/>
                  <a:pt x="201" y="437"/>
                  <a:pt x="202" y="437"/>
                </a:cubicBezTo>
                <a:cubicBezTo>
                  <a:pt x="202" y="437"/>
                  <a:pt x="202" y="437"/>
                  <a:pt x="202" y="437"/>
                </a:cubicBezTo>
                <a:cubicBezTo>
                  <a:pt x="202" y="437"/>
                  <a:pt x="202" y="437"/>
                  <a:pt x="202" y="437"/>
                </a:cubicBezTo>
                <a:cubicBezTo>
                  <a:pt x="201" y="437"/>
                  <a:pt x="201" y="438"/>
                  <a:pt x="202" y="438"/>
                </a:cubicBezTo>
                <a:cubicBezTo>
                  <a:pt x="202" y="438"/>
                  <a:pt x="202" y="438"/>
                  <a:pt x="202" y="438"/>
                </a:cubicBezTo>
                <a:cubicBezTo>
                  <a:pt x="202" y="438"/>
                  <a:pt x="202" y="438"/>
                  <a:pt x="202" y="438"/>
                </a:cubicBezTo>
                <a:cubicBezTo>
                  <a:pt x="201" y="439"/>
                  <a:pt x="201" y="439"/>
                  <a:pt x="202" y="439"/>
                </a:cubicBezTo>
                <a:cubicBezTo>
                  <a:pt x="204" y="439"/>
                  <a:pt x="205" y="438"/>
                  <a:pt x="205" y="437"/>
                </a:cubicBezTo>
                <a:cubicBezTo>
                  <a:pt x="206" y="437"/>
                  <a:pt x="206" y="437"/>
                  <a:pt x="206" y="437"/>
                </a:cubicBezTo>
                <a:cubicBezTo>
                  <a:pt x="207" y="437"/>
                  <a:pt x="208" y="436"/>
                  <a:pt x="209" y="436"/>
                </a:cubicBezTo>
                <a:cubicBezTo>
                  <a:pt x="211" y="436"/>
                  <a:pt x="213" y="435"/>
                  <a:pt x="215" y="434"/>
                </a:cubicBezTo>
                <a:cubicBezTo>
                  <a:pt x="216" y="434"/>
                  <a:pt x="218" y="433"/>
                  <a:pt x="218" y="431"/>
                </a:cubicBezTo>
                <a:cubicBezTo>
                  <a:pt x="219" y="430"/>
                  <a:pt x="219" y="430"/>
                  <a:pt x="220" y="430"/>
                </a:cubicBezTo>
                <a:cubicBezTo>
                  <a:pt x="220" y="430"/>
                  <a:pt x="221" y="430"/>
                  <a:pt x="222" y="430"/>
                </a:cubicBezTo>
                <a:cubicBezTo>
                  <a:pt x="223" y="430"/>
                  <a:pt x="225" y="430"/>
                  <a:pt x="226" y="429"/>
                </a:cubicBezTo>
                <a:cubicBezTo>
                  <a:pt x="227" y="427"/>
                  <a:pt x="229" y="426"/>
                  <a:pt x="229" y="423"/>
                </a:cubicBezTo>
                <a:cubicBezTo>
                  <a:pt x="229" y="423"/>
                  <a:pt x="229" y="422"/>
                  <a:pt x="229" y="422"/>
                </a:cubicBezTo>
                <a:cubicBezTo>
                  <a:pt x="230" y="422"/>
                  <a:pt x="230" y="421"/>
                  <a:pt x="230" y="421"/>
                </a:cubicBezTo>
                <a:cubicBezTo>
                  <a:pt x="231" y="420"/>
                  <a:pt x="231" y="420"/>
                  <a:pt x="232" y="420"/>
                </a:cubicBezTo>
                <a:cubicBezTo>
                  <a:pt x="233" y="421"/>
                  <a:pt x="234" y="423"/>
                  <a:pt x="233" y="424"/>
                </a:cubicBezTo>
                <a:cubicBezTo>
                  <a:pt x="233" y="425"/>
                  <a:pt x="233" y="425"/>
                  <a:pt x="233" y="426"/>
                </a:cubicBezTo>
                <a:cubicBezTo>
                  <a:pt x="234" y="427"/>
                  <a:pt x="235" y="426"/>
                  <a:pt x="236" y="426"/>
                </a:cubicBezTo>
                <a:cubicBezTo>
                  <a:pt x="236" y="426"/>
                  <a:pt x="236" y="426"/>
                  <a:pt x="236" y="426"/>
                </a:cubicBezTo>
                <a:cubicBezTo>
                  <a:pt x="236" y="426"/>
                  <a:pt x="236" y="426"/>
                  <a:pt x="236" y="426"/>
                </a:cubicBezTo>
                <a:cubicBezTo>
                  <a:pt x="237" y="426"/>
                  <a:pt x="237" y="426"/>
                  <a:pt x="238" y="426"/>
                </a:cubicBezTo>
                <a:cubicBezTo>
                  <a:pt x="238" y="426"/>
                  <a:pt x="238" y="426"/>
                  <a:pt x="238" y="426"/>
                </a:cubicBezTo>
                <a:cubicBezTo>
                  <a:pt x="238" y="426"/>
                  <a:pt x="238" y="426"/>
                  <a:pt x="238" y="426"/>
                </a:cubicBezTo>
                <a:cubicBezTo>
                  <a:pt x="239" y="427"/>
                  <a:pt x="240" y="428"/>
                  <a:pt x="241" y="428"/>
                </a:cubicBezTo>
                <a:cubicBezTo>
                  <a:pt x="242" y="428"/>
                  <a:pt x="242" y="428"/>
                  <a:pt x="242" y="428"/>
                </a:cubicBezTo>
                <a:cubicBezTo>
                  <a:pt x="242" y="428"/>
                  <a:pt x="242" y="429"/>
                  <a:pt x="242" y="429"/>
                </a:cubicBezTo>
                <a:cubicBezTo>
                  <a:pt x="242" y="429"/>
                  <a:pt x="241" y="429"/>
                  <a:pt x="241" y="429"/>
                </a:cubicBezTo>
                <a:cubicBezTo>
                  <a:pt x="241" y="430"/>
                  <a:pt x="241" y="430"/>
                  <a:pt x="241" y="431"/>
                </a:cubicBezTo>
                <a:cubicBezTo>
                  <a:pt x="241" y="431"/>
                  <a:pt x="241" y="431"/>
                  <a:pt x="242" y="431"/>
                </a:cubicBezTo>
                <a:cubicBezTo>
                  <a:pt x="242" y="431"/>
                  <a:pt x="242" y="432"/>
                  <a:pt x="243" y="432"/>
                </a:cubicBezTo>
                <a:cubicBezTo>
                  <a:pt x="244" y="432"/>
                  <a:pt x="245" y="432"/>
                  <a:pt x="246" y="431"/>
                </a:cubicBezTo>
                <a:cubicBezTo>
                  <a:pt x="246" y="430"/>
                  <a:pt x="247" y="431"/>
                  <a:pt x="247" y="430"/>
                </a:cubicBezTo>
                <a:cubicBezTo>
                  <a:pt x="247" y="432"/>
                  <a:pt x="248" y="431"/>
                  <a:pt x="249" y="432"/>
                </a:cubicBezTo>
                <a:cubicBezTo>
                  <a:pt x="251" y="433"/>
                  <a:pt x="252" y="433"/>
                  <a:pt x="254" y="432"/>
                </a:cubicBezTo>
                <a:cubicBezTo>
                  <a:pt x="254" y="432"/>
                  <a:pt x="254" y="432"/>
                  <a:pt x="254" y="432"/>
                </a:cubicBezTo>
                <a:cubicBezTo>
                  <a:pt x="255" y="433"/>
                  <a:pt x="255" y="433"/>
                  <a:pt x="255" y="433"/>
                </a:cubicBezTo>
                <a:cubicBezTo>
                  <a:pt x="256" y="433"/>
                  <a:pt x="257" y="432"/>
                  <a:pt x="257" y="432"/>
                </a:cubicBezTo>
                <a:cubicBezTo>
                  <a:pt x="257" y="431"/>
                  <a:pt x="259" y="432"/>
                  <a:pt x="259" y="431"/>
                </a:cubicBezTo>
                <a:cubicBezTo>
                  <a:pt x="259" y="430"/>
                  <a:pt x="260" y="430"/>
                  <a:pt x="260" y="430"/>
                </a:cubicBezTo>
                <a:cubicBezTo>
                  <a:pt x="261" y="430"/>
                  <a:pt x="262" y="429"/>
                  <a:pt x="263" y="429"/>
                </a:cubicBezTo>
                <a:cubicBezTo>
                  <a:pt x="263" y="430"/>
                  <a:pt x="263" y="429"/>
                  <a:pt x="263" y="429"/>
                </a:cubicBezTo>
                <a:cubicBezTo>
                  <a:pt x="263" y="428"/>
                  <a:pt x="263" y="428"/>
                  <a:pt x="263" y="428"/>
                </a:cubicBezTo>
                <a:cubicBezTo>
                  <a:pt x="264" y="426"/>
                  <a:pt x="263" y="425"/>
                  <a:pt x="262" y="424"/>
                </a:cubicBezTo>
                <a:cubicBezTo>
                  <a:pt x="262" y="424"/>
                  <a:pt x="262" y="423"/>
                  <a:pt x="261" y="423"/>
                </a:cubicBezTo>
                <a:cubicBezTo>
                  <a:pt x="261" y="423"/>
                  <a:pt x="261" y="423"/>
                  <a:pt x="261" y="423"/>
                </a:cubicBezTo>
                <a:cubicBezTo>
                  <a:pt x="261" y="423"/>
                  <a:pt x="261" y="423"/>
                  <a:pt x="261" y="423"/>
                </a:cubicBezTo>
                <a:cubicBezTo>
                  <a:pt x="260" y="423"/>
                  <a:pt x="261" y="423"/>
                  <a:pt x="262" y="422"/>
                </a:cubicBezTo>
                <a:cubicBezTo>
                  <a:pt x="262" y="422"/>
                  <a:pt x="262" y="422"/>
                  <a:pt x="262" y="421"/>
                </a:cubicBezTo>
                <a:cubicBezTo>
                  <a:pt x="262" y="420"/>
                  <a:pt x="261" y="420"/>
                  <a:pt x="260" y="420"/>
                </a:cubicBezTo>
                <a:cubicBezTo>
                  <a:pt x="260" y="420"/>
                  <a:pt x="259" y="420"/>
                  <a:pt x="259" y="420"/>
                </a:cubicBezTo>
                <a:cubicBezTo>
                  <a:pt x="259" y="421"/>
                  <a:pt x="258" y="421"/>
                  <a:pt x="257" y="422"/>
                </a:cubicBezTo>
                <a:cubicBezTo>
                  <a:pt x="257" y="422"/>
                  <a:pt x="256" y="422"/>
                  <a:pt x="256" y="423"/>
                </a:cubicBezTo>
                <a:cubicBezTo>
                  <a:pt x="255" y="424"/>
                  <a:pt x="255" y="426"/>
                  <a:pt x="254" y="426"/>
                </a:cubicBezTo>
                <a:cubicBezTo>
                  <a:pt x="254" y="426"/>
                  <a:pt x="254" y="426"/>
                  <a:pt x="254" y="425"/>
                </a:cubicBezTo>
                <a:cubicBezTo>
                  <a:pt x="255" y="424"/>
                  <a:pt x="255" y="422"/>
                  <a:pt x="255" y="421"/>
                </a:cubicBezTo>
                <a:cubicBezTo>
                  <a:pt x="255" y="420"/>
                  <a:pt x="254" y="420"/>
                  <a:pt x="254" y="419"/>
                </a:cubicBezTo>
                <a:cubicBezTo>
                  <a:pt x="254" y="419"/>
                  <a:pt x="254" y="419"/>
                  <a:pt x="254" y="419"/>
                </a:cubicBezTo>
                <a:cubicBezTo>
                  <a:pt x="253" y="418"/>
                  <a:pt x="253" y="418"/>
                  <a:pt x="252" y="418"/>
                </a:cubicBezTo>
                <a:cubicBezTo>
                  <a:pt x="252" y="418"/>
                  <a:pt x="252" y="418"/>
                  <a:pt x="252" y="418"/>
                </a:cubicBezTo>
                <a:cubicBezTo>
                  <a:pt x="252" y="417"/>
                  <a:pt x="252" y="416"/>
                  <a:pt x="252" y="416"/>
                </a:cubicBezTo>
                <a:cubicBezTo>
                  <a:pt x="253" y="416"/>
                  <a:pt x="253" y="416"/>
                  <a:pt x="254" y="417"/>
                </a:cubicBezTo>
                <a:cubicBezTo>
                  <a:pt x="254" y="418"/>
                  <a:pt x="255" y="418"/>
                  <a:pt x="256" y="419"/>
                </a:cubicBezTo>
                <a:cubicBezTo>
                  <a:pt x="256" y="419"/>
                  <a:pt x="258" y="419"/>
                  <a:pt x="258" y="419"/>
                </a:cubicBezTo>
                <a:cubicBezTo>
                  <a:pt x="259" y="418"/>
                  <a:pt x="259" y="417"/>
                  <a:pt x="258" y="417"/>
                </a:cubicBezTo>
                <a:cubicBezTo>
                  <a:pt x="257" y="415"/>
                  <a:pt x="258" y="415"/>
                  <a:pt x="259" y="414"/>
                </a:cubicBezTo>
                <a:cubicBezTo>
                  <a:pt x="259" y="414"/>
                  <a:pt x="259" y="414"/>
                  <a:pt x="259" y="414"/>
                </a:cubicBezTo>
                <a:cubicBezTo>
                  <a:pt x="260" y="414"/>
                  <a:pt x="259" y="415"/>
                  <a:pt x="260" y="415"/>
                </a:cubicBezTo>
                <a:cubicBezTo>
                  <a:pt x="260" y="414"/>
                  <a:pt x="260" y="414"/>
                  <a:pt x="260" y="413"/>
                </a:cubicBezTo>
                <a:cubicBezTo>
                  <a:pt x="260" y="413"/>
                  <a:pt x="260" y="412"/>
                  <a:pt x="261" y="412"/>
                </a:cubicBezTo>
                <a:cubicBezTo>
                  <a:pt x="261" y="413"/>
                  <a:pt x="262" y="414"/>
                  <a:pt x="264" y="416"/>
                </a:cubicBezTo>
                <a:cubicBezTo>
                  <a:pt x="264" y="416"/>
                  <a:pt x="264" y="417"/>
                  <a:pt x="264" y="417"/>
                </a:cubicBezTo>
                <a:cubicBezTo>
                  <a:pt x="265" y="417"/>
                  <a:pt x="264" y="416"/>
                  <a:pt x="264" y="416"/>
                </a:cubicBezTo>
                <a:cubicBezTo>
                  <a:pt x="264" y="416"/>
                  <a:pt x="264" y="416"/>
                  <a:pt x="264" y="416"/>
                </a:cubicBezTo>
                <a:cubicBezTo>
                  <a:pt x="264" y="416"/>
                  <a:pt x="264" y="416"/>
                  <a:pt x="264" y="416"/>
                </a:cubicBezTo>
                <a:cubicBezTo>
                  <a:pt x="265" y="415"/>
                  <a:pt x="265" y="413"/>
                  <a:pt x="266" y="412"/>
                </a:cubicBezTo>
                <a:cubicBezTo>
                  <a:pt x="265" y="414"/>
                  <a:pt x="266" y="415"/>
                  <a:pt x="266" y="416"/>
                </a:cubicBezTo>
                <a:cubicBezTo>
                  <a:pt x="267" y="417"/>
                  <a:pt x="269" y="417"/>
                  <a:pt x="269" y="416"/>
                </a:cubicBezTo>
                <a:cubicBezTo>
                  <a:pt x="269" y="414"/>
                  <a:pt x="270" y="412"/>
                  <a:pt x="269" y="409"/>
                </a:cubicBezTo>
                <a:cubicBezTo>
                  <a:pt x="269" y="409"/>
                  <a:pt x="268" y="408"/>
                  <a:pt x="269" y="407"/>
                </a:cubicBezTo>
                <a:close/>
                <a:moveTo>
                  <a:pt x="229" y="334"/>
                </a:moveTo>
                <a:cubicBezTo>
                  <a:pt x="230" y="334"/>
                  <a:pt x="230" y="333"/>
                  <a:pt x="231" y="332"/>
                </a:cubicBezTo>
                <a:cubicBezTo>
                  <a:pt x="231" y="330"/>
                  <a:pt x="232" y="330"/>
                  <a:pt x="234" y="330"/>
                </a:cubicBezTo>
                <a:cubicBezTo>
                  <a:pt x="235" y="330"/>
                  <a:pt x="237" y="330"/>
                  <a:pt x="238" y="329"/>
                </a:cubicBezTo>
                <a:cubicBezTo>
                  <a:pt x="239" y="329"/>
                  <a:pt x="240" y="329"/>
                  <a:pt x="241" y="330"/>
                </a:cubicBezTo>
                <a:cubicBezTo>
                  <a:pt x="242" y="331"/>
                  <a:pt x="243" y="332"/>
                  <a:pt x="244" y="333"/>
                </a:cubicBezTo>
                <a:cubicBezTo>
                  <a:pt x="245" y="333"/>
                  <a:pt x="245" y="334"/>
                  <a:pt x="245" y="335"/>
                </a:cubicBezTo>
                <a:cubicBezTo>
                  <a:pt x="245" y="338"/>
                  <a:pt x="245" y="341"/>
                  <a:pt x="243" y="344"/>
                </a:cubicBezTo>
                <a:cubicBezTo>
                  <a:pt x="242" y="346"/>
                  <a:pt x="242" y="347"/>
                  <a:pt x="240" y="348"/>
                </a:cubicBezTo>
                <a:cubicBezTo>
                  <a:pt x="240" y="348"/>
                  <a:pt x="240" y="349"/>
                  <a:pt x="240" y="349"/>
                </a:cubicBezTo>
                <a:cubicBezTo>
                  <a:pt x="240" y="349"/>
                  <a:pt x="241" y="349"/>
                  <a:pt x="240" y="350"/>
                </a:cubicBezTo>
                <a:cubicBezTo>
                  <a:pt x="239" y="350"/>
                  <a:pt x="239" y="349"/>
                  <a:pt x="239" y="349"/>
                </a:cubicBezTo>
                <a:cubicBezTo>
                  <a:pt x="237" y="347"/>
                  <a:pt x="236" y="345"/>
                  <a:pt x="235" y="343"/>
                </a:cubicBezTo>
                <a:cubicBezTo>
                  <a:pt x="234" y="341"/>
                  <a:pt x="234" y="340"/>
                  <a:pt x="232" y="339"/>
                </a:cubicBezTo>
                <a:cubicBezTo>
                  <a:pt x="232" y="338"/>
                  <a:pt x="231" y="337"/>
                  <a:pt x="230" y="336"/>
                </a:cubicBezTo>
                <a:cubicBezTo>
                  <a:pt x="228" y="336"/>
                  <a:pt x="228" y="335"/>
                  <a:pt x="229" y="334"/>
                </a:cubicBezTo>
                <a:close/>
                <a:moveTo>
                  <a:pt x="279" y="326"/>
                </a:moveTo>
                <a:cubicBezTo>
                  <a:pt x="279" y="325"/>
                  <a:pt x="279" y="325"/>
                  <a:pt x="280" y="325"/>
                </a:cubicBezTo>
                <a:cubicBezTo>
                  <a:pt x="281" y="325"/>
                  <a:pt x="282" y="324"/>
                  <a:pt x="283" y="323"/>
                </a:cubicBezTo>
                <a:cubicBezTo>
                  <a:pt x="284" y="322"/>
                  <a:pt x="285" y="322"/>
                  <a:pt x="286" y="322"/>
                </a:cubicBezTo>
                <a:cubicBezTo>
                  <a:pt x="287" y="321"/>
                  <a:pt x="288" y="321"/>
                  <a:pt x="289" y="320"/>
                </a:cubicBezTo>
                <a:cubicBezTo>
                  <a:pt x="290" y="320"/>
                  <a:pt x="291" y="321"/>
                  <a:pt x="291" y="322"/>
                </a:cubicBezTo>
                <a:cubicBezTo>
                  <a:pt x="291" y="323"/>
                  <a:pt x="287" y="327"/>
                  <a:pt x="285" y="327"/>
                </a:cubicBezTo>
                <a:cubicBezTo>
                  <a:pt x="283" y="327"/>
                  <a:pt x="282" y="327"/>
                  <a:pt x="280" y="327"/>
                </a:cubicBezTo>
                <a:cubicBezTo>
                  <a:pt x="279" y="327"/>
                  <a:pt x="279" y="326"/>
                  <a:pt x="279" y="326"/>
                </a:cubicBezTo>
                <a:close/>
                <a:moveTo>
                  <a:pt x="296" y="343"/>
                </a:moveTo>
                <a:cubicBezTo>
                  <a:pt x="297" y="342"/>
                  <a:pt x="297" y="343"/>
                  <a:pt x="298" y="344"/>
                </a:cubicBezTo>
                <a:cubicBezTo>
                  <a:pt x="299" y="346"/>
                  <a:pt x="298" y="348"/>
                  <a:pt x="296" y="348"/>
                </a:cubicBezTo>
                <a:cubicBezTo>
                  <a:pt x="296" y="349"/>
                  <a:pt x="295" y="348"/>
                  <a:pt x="295" y="348"/>
                </a:cubicBezTo>
                <a:cubicBezTo>
                  <a:pt x="295" y="347"/>
                  <a:pt x="295" y="346"/>
                  <a:pt x="295" y="346"/>
                </a:cubicBezTo>
                <a:cubicBezTo>
                  <a:pt x="295" y="345"/>
                  <a:pt x="295" y="345"/>
                  <a:pt x="295" y="345"/>
                </a:cubicBezTo>
                <a:cubicBezTo>
                  <a:pt x="295" y="344"/>
                  <a:pt x="295" y="343"/>
                  <a:pt x="296" y="343"/>
                </a:cubicBezTo>
                <a:close/>
                <a:moveTo>
                  <a:pt x="274" y="399"/>
                </a:moveTo>
                <a:cubicBezTo>
                  <a:pt x="273" y="399"/>
                  <a:pt x="273" y="399"/>
                  <a:pt x="273" y="401"/>
                </a:cubicBezTo>
                <a:cubicBezTo>
                  <a:pt x="271" y="400"/>
                  <a:pt x="271" y="400"/>
                  <a:pt x="271" y="398"/>
                </a:cubicBezTo>
                <a:cubicBezTo>
                  <a:pt x="271" y="397"/>
                  <a:pt x="272" y="397"/>
                  <a:pt x="272" y="397"/>
                </a:cubicBezTo>
                <a:cubicBezTo>
                  <a:pt x="273" y="398"/>
                  <a:pt x="273" y="398"/>
                  <a:pt x="274" y="399"/>
                </a:cubicBezTo>
                <a:close/>
                <a:moveTo>
                  <a:pt x="268" y="419"/>
                </a:moveTo>
                <a:cubicBezTo>
                  <a:pt x="268" y="420"/>
                  <a:pt x="269" y="420"/>
                  <a:pt x="269" y="421"/>
                </a:cubicBezTo>
                <a:cubicBezTo>
                  <a:pt x="268" y="421"/>
                  <a:pt x="268" y="421"/>
                  <a:pt x="268" y="421"/>
                </a:cubicBezTo>
                <a:cubicBezTo>
                  <a:pt x="268" y="422"/>
                  <a:pt x="267" y="422"/>
                  <a:pt x="267" y="422"/>
                </a:cubicBezTo>
                <a:cubicBezTo>
                  <a:pt x="266" y="422"/>
                  <a:pt x="267" y="422"/>
                  <a:pt x="267" y="421"/>
                </a:cubicBezTo>
                <a:cubicBezTo>
                  <a:pt x="266" y="421"/>
                  <a:pt x="266" y="420"/>
                  <a:pt x="266" y="420"/>
                </a:cubicBezTo>
                <a:cubicBezTo>
                  <a:pt x="266" y="419"/>
                  <a:pt x="266" y="418"/>
                  <a:pt x="267" y="418"/>
                </a:cubicBezTo>
                <a:cubicBezTo>
                  <a:pt x="267" y="418"/>
                  <a:pt x="268" y="419"/>
                  <a:pt x="268" y="419"/>
                </a:cubicBezTo>
                <a:close/>
                <a:moveTo>
                  <a:pt x="297" y="350"/>
                </a:moveTo>
                <a:cubicBezTo>
                  <a:pt x="297" y="351"/>
                  <a:pt x="298" y="351"/>
                  <a:pt x="298" y="352"/>
                </a:cubicBezTo>
                <a:cubicBezTo>
                  <a:pt x="298" y="352"/>
                  <a:pt x="298" y="352"/>
                  <a:pt x="297" y="353"/>
                </a:cubicBezTo>
                <a:cubicBezTo>
                  <a:pt x="297" y="353"/>
                  <a:pt x="296" y="353"/>
                  <a:pt x="296" y="352"/>
                </a:cubicBezTo>
                <a:cubicBezTo>
                  <a:pt x="295" y="352"/>
                  <a:pt x="296" y="352"/>
                  <a:pt x="296" y="351"/>
                </a:cubicBezTo>
                <a:cubicBezTo>
                  <a:pt x="296" y="351"/>
                  <a:pt x="296" y="351"/>
                  <a:pt x="296" y="350"/>
                </a:cubicBezTo>
                <a:cubicBezTo>
                  <a:pt x="296" y="350"/>
                  <a:pt x="297" y="349"/>
                  <a:pt x="297" y="349"/>
                </a:cubicBezTo>
                <a:cubicBezTo>
                  <a:pt x="298" y="349"/>
                  <a:pt x="297" y="350"/>
                  <a:pt x="297" y="350"/>
                </a:cubicBezTo>
                <a:close/>
                <a:moveTo>
                  <a:pt x="222" y="333"/>
                </a:moveTo>
                <a:cubicBezTo>
                  <a:pt x="222" y="333"/>
                  <a:pt x="222" y="332"/>
                  <a:pt x="223" y="333"/>
                </a:cubicBezTo>
                <a:cubicBezTo>
                  <a:pt x="224" y="333"/>
                  <a:pt x="225" y="333"/>
                  <a:pt x="225" y="333"/>
                </a:cubicBezTo>
                <a:cubicBezTo>
                  <a:pt x="225" y="334"/>
                  <a:pt x="223" y="334"/>
                  <a:pt x="223" y="334"/>
                </a:cubicBezTo>
                <a:cubicBezTo>
                  <a:pt x="222" y="334"/>
                  <a:pt x="222" y="334"/>
                  <a:pt x="222" y="333"/>
                </a:cubicBezTo>
                <a:close/>
                <a:moveTo>
                  <a:pt x="163" y="400"/>
                </a:moveTo>
                <a:cubicBezTo>
                  <a:pt x="165" y="399"/>
                  <a:pt x="166" y="400"/>
                  <a:pt x="167" y="400"/>
                </a:cubicBezTo>
                <a:cubicBezTo>
                  <a:pt x="166" y="401"/>
                  <a:pt x="165" y="399"/>
                  <a:pt x="163" y="400"/>
                </a:cubicBezTo>
                <a:close/>
                <a:moveTo>
                  <a:pt x="265" y="425"/>
                </a:moveTo>
                <a:cubicBezTo>
                  <a:pt x="265" y="426"/>
                  <a:pt x="265" y="427"/>
                  <a:pt x="265" y="427"/>
                </a:cubicBezTo>
                <a:cubicBezTo>
                  <a:pt x="265" y="427"/>
                  <a:pt x="265" y="427"/>
                  <a:pt x="264" y="428"/>
                </a:cubicBezTo>
                <a:cubicBezTo>
                  <a:pt x="264" y="427"/>
                  <a:pt x="264" y="427"/>
                  <a:pt x="264" y="427"/>
                </a:cubicBezTo>
                <a:cubicBezTo>
                  <a:pt x="264" y="426"/>
                  <a:pt x="264" y="426"/>
                  <a:pt x="264" y="425"/>
                </a:cubicBezTo>
                <a:cubicBezTo>
                  <a:pt x="265" y="425"/>
                  <a:pt x="265" y="425"/>
                  <a:pt x="265" y="425"/>
                </a:cubicBezTo>
                <a:close/>
                <a:moveTo>
                  <a:pt x="198" y="442"/>
                </a:moveTo>
                <a:cubicBezTo>
                  <a:pt x="198" y="442"/>
                  <a:pt x="198" y="443"/>
                  <a:pt x="197" y="444"/>
                </a:cubicBezTo>
                <a:cubicBezTo>
                  <a:pt x="197" y="443"/>
                  <a:pt x="197" y="442"/>
                  <a:pt x="198" y="442"/>
                </a:cubicBezTo>
                <a:close/>
                <a:moveTo>
                  <a:pt x="260" y="415"/>
                </a:moveTo>
                <a:cubicBezTo>
                  <a:pt x="261" y="415"/>
                  <a:pt x="261" y="416"/>
                  <a:pt x="261" y="416"/>
                </a:cubicBezTo>
                <a:cubicBezTo>
                  <a:pt x="261" y="416"/>
                  <a:pt x="261" y="417"/>
                  <a:pt x="261" y="417"/>
                </a:cubicBezTo>
                <a:cubicBezTo>
                  <a:pt x="260" y="417"/>
                  <a:pt x="260" y="416"/>
                  <a:pt x="260" y="416"/>
                </a:cubicBezTo>
                <a:cubicBezTo>
                  <a:pt x="260" y="416"/>
                  <a:pt x="260" y="415"/>
                  <a:pt x="260" y="415"/>
                </a:cubicBezTo>
                <a:close/>
                <a:moveTo>
                  <a:pt x="113" y="333"/>
                </a:moveTo>
                <a:cubicBezTo>
                  <a:pt x="113" y="333"/>
                  <a:pt x="113" y="333"/>
                  <a:pt x="113" y="333"/>
                </a:cubicBezTo>
                <a:cubicBezTo>
                  <a:pt x="114" y="333"/>
                  <a:pt x="114" y="333"/>
                  <a:pt x="114" y="333"/>
                </a:cubicBezTo>
                <a:cubicBezTo>
                  <a:pt x="114" y="334"/>
                  <a:pt x="114" y="334"/>
                  <a:pt x="113" y="334"/>
                </a:cubicBezTo>
                <a:cubicBezTo>
                  <a:pt x="113" y="334"/>
                  <a:pt x="113" y="334"/>
                  <a:pt x="113" y="333"/>
                </a:cubicBezTo>
                <a:close/>
                <a:moveTo>
                  <a:pt x="270" y="404"/>
                </a:moveTo>
                <a:cubicBezTo>
                  <a:pt x="270" y="405"/>
                  <a:pt x="270" y="405"/>
                  <a:pt x="270" y="405"/>
                </a:cubicBezTo>
                <a:cubicBezTo>
                  <a:pt x="269" y="405"/>
                  <a:pt x="269" y="405"/>
                  <a:pt x="269" y="404"/>
                </a:cubicBezTo>
                <a:cubicBezTo>
                  <a:pt x="269" y="404"/>
                  <a:pt x="269" y="404"/>
                  <a:pt x="270" y="404"/>
                </a:cubicBezTo>
                <a:cubicBezTo>
                  <a:pt x="270" y="404"/>
                  <a:pt x="270" y="404"/>
                  <a:pt x="270" y="404"/>
                </a:cubicBezTo>
                <a:close/>
                <a:moveTo>
                  <a:pt x="218" y="355"/>
                </a:moveTo>
                <a:cubicBezTo>
                  <a:pt x="219" y="355"/>
                  <a:pt x="219" y="356"/>
                  <a:pt x="219" y="357"/>
                </a:cubicBezTo>
                <a:cubicBezTo>
                  <a:pt x="218" y="356"/>
                  <a:pt x="218" y="356"/>
                  <a:pt x="218" y="355"/>
                </a:cubicBezTo>
                <a:close/>
                <a:moveTo>
                  <a:pt x="295" y="342"/>
                </a:moveTo>
                <a:cubicBezTo>
                  <a:pt x="295" y="342"/>
                  <a:pt x="295" y="341"/>
                  <a:pt x="295" y="341"/>
                </a:cubicBezTo>
                <a:cubicBezTo>
                  <a:pt x="295" y="341"/>
                  <a:pt x="295" y="341"/>
                  <a:pt x="295" y="341"/>
                </a:cubicBezTo>
                <a:cubicBezTo>
                  <a:pt x="296" y="341"/>
                  <a:pt x="296" y="341"/>
                  <a:pt x="296" y="341"/>
                </a:cubicBezTo>
                <a:cubicBezTo>
                  <a:pt x="296" y="342"/>
                  <a:pt x="295" y="342"/>
                  <a:pt x="295" y="342"/>
                </a:cubicBezTo>
                <a:close/>
                <a:moveTo>
                  <a:pt x="207" y="357"/>
                </a:moveTo>
                <a:cubicBezTo>
                  <a:pt x="208" y="357"/>
                  <a:pt x="208" y="357"/>
                  <a:pt x="208" y="358"/>
                </a:cubicBezTo>
                <a:cubicBezTo>
                  <a:pt x="208" y="358"/>
                  <a:pt x="208" y="358"/>
                  <a:pt x="208" y="358"/>
                </a:cubicBezTo>
                <a:cubicBezTo>
                  <a:pt x="207" y="358"/>
                  <a:pt x="207" y="358"/>
                  <a:pt x="207" y="357"/>
                </a:cubicBezTo>
                <a:close/>
                <a:moveTo>
                  <a:pt x="221" y="369"/>
                </a:moveTo>
                <a:cubicBezTo>
                  <a:pt x="221" y="369"/>
                  <a:pt x="221" y="368"/>
                  <a:pt x="221" y="368"/>
                </a:cubicBezTo>
                <a:cubicBezTo>
                  <a:pt x="221" y="368"/>
                  <a:pt x="222" y="368"/>
                  <a:pt x="221" y="369"/>
                </a:cubicBezTo>
                <a:cubicBezTo>
                  <a:pt x="221" y="369"/>
                  <a:pt x="221" y="369"/>
                  <a:pt x="221" y="369"/>
                </a:cubicBezTo>
                <a:close/>
                <a:moveTo>
                  <a:pt x="187" y="404"/>
                </a:moveTo>
                <a:cubicBezTo>
                  <a:pt x="187" y="404"/>
                  <a:pt x="187" y="404"/>
                  <a:pt x="188" y="404"/>
                </a:cubicBezTo>
                <a:cubicBezTo>
                  <a:pt x="188" y="404"/>
                  <a:pt x="188" y="404"/>
                  <a:pt x="188" y="404"/>
                </a:cubicBezTo>
                <a:cubicBezTo>
                  <a:pt x="188" y="405"/>
                  <a:pt x="188" y="405"/>
                  <a:pt x="188" y="405"/>
                </a:cubicBezTo>
                <a:cubicBezTo>
                  <a:pt x="188" y="405"/>
                  <a:pt x="187" y="404"/>
                  <a:pt x="187" y="404"/>
                </a:cubicBezTo>
                <a:close/>
                <a:moveTo>
                  <a:pt x="252" y="397"/>
                </a:moveTo>
                <a:cubicBezTo>
                  <a:pt x="252" y="397"/>
                  <a:pt x="252" y="397"/>
                  <a:pt x="252" y="397"/>
                </a:cubicBezTo>
                <a:cubicBezTo>
                  <a:pt x="252" y="398"/>
                  <a:pt x="252" y="398"/>
                  <a:pt x="252" y="398"/>
                </a:cubicBezTo>
                <a:cubicBezTo>
                  <a:pt x="252" y="398"/>
                  <a:pt x="252" y="397"/>
                  <a:pt x="252" y="397"/>
                </a:cubicBezTo>
                <a:cubicBezTo>
                  <a:pt x="252" y="397"/>
                  <a:pt x="252" y="397"/>
                  <a:pt x="252" y="397"/>
                </a:cubicBezTo>
                <a:close/>
                <a:moveTo>
                  <a:pt x="183" y="437"/>
                </a:moveTo>
                <a:cubicBezTo>
                  <a:pt x="183" y="437"/>
                  <a:pt x="182" y="437"/>
                  <a:pt x="182" y="437"/>
                </a:cubicBezTo>
                <a:cubicBezTo>
                  <a:pt x="182" y="437"/>
                  <a:pt x="182" y="436"/>
                  <a:pt x="182" y="436"/>
                </a:cubicBezTo>
                <a:cubicBezTo>
                  <a:pt x="183" y="436"/>
                  <a:pt x="183" y="437"/>
                  <a:pt x="183" y="437"/>
                </a:cubicBezTo>
                <a:close/>
                <a:moveTo>
                  <a:pt x="111" y="331"/>
                </a:moveTo>
                <a:cubicBezTo>
                  <a:pt x="111" y="331"/>
                  <a:pt x="111" y="331"/>
                  <a:pt x="111" y="331"/>
                </a:cubicBezTo>
                <a:cubicBezTo>
                  <a:pt x="111" y="331"/>
                  <a:pt x="111" y="331"/>
                  <a:pt x="111" y="331"/>
                </a:cubicBezTo>
                <a:cubicBezTo>
                  <a:pt x="111" y="331"/>
                  <a:pt x="111" y="331"/>
                  <a:pt x="111" y="331"/>
                </a:cubicBezTo>
                <a:cubicBezTo>
                  <a:pt x="111" y="331"/>
                  <a:pt x="111" y="331"/>
                  <a:pt x="111" y="331"/>
                </a:cubicBezTo>
                <a:close/>
                <a:moveTo>
                  <a:pt x="213" y="351"/>
                </a:moveTo>
                <a:cubicBezTo>
                  <a:pt x="213" y="351"/>
                  <a:pt x="213" y="351"/>
                  <a:pt x="213" y="351"/>
                </a:cubicBezTo>
                <a:cubicBezTo>
                  <a:pt x="213" y="351"/>
                  <a:pt x="213" y="351"/>
                  <a:pt x="213" y="351"/>
                </a:cubicBezTo>
                <a:cubicBezTo>
                  <a:pt x="214" y="351"/>
                  <a:pt x="213" y="352"/>
                  <a:pt x="213" y="351"/>
                </a:cubicBezTo>
                <a:cubicBezTo>
                  <a:pt x="213" y="351"/>
                  <a:pt x="213" y="351"/>
                  <a:pt x="213" y="351"/>
                </a:cubicBezTo>
                <a:close/>
                <a:moveTo>
                  <a:pt x="253" y="396"/>
                </a:moveTo>
                <a:cubicBezTo>
                  <a:pt x="252" y="396"/>
                  <a:pt x="252" y="396"/>
                  <a:pt x="252" y="396"/>
                </a:cubicBezTo>
                <a:cubicBezTo>
                  <a:pt x="252" y="396"/>
                  <a:pt x="253" y="396"/>
                  <a:pt x="253" y="396"/>
                </a:cubicBezTo>
                <a:cubicBezTo>
                  <a:pt x="253" y="396"/>
                  <a:pt x="253" y="396"/>
                  <a:pt x="253" y="396"/>
                </a:cubicBezTo>
                <a:cubicBezTo>
                  <a:pt x="253" y="396"/>
                  <a:pt x="253" y="396"/>
                  <a:pt x="253" y="396"/>
                </a:cubicBezTo>
                <a:close/>
                <a:moveTo>
                  <a:pt x="307" y="433"/>
                </a:moveTo>
                <a:cubicBezTo>
                  <a:pt x="307" y="434"/>
                  <a:pt x="306" y="433"/>
                  <a:pt x="306" y="434"/>
                </a:cubicBezTo>
                <a:cubicBezTo>
                  <a:pt x="305" y="435"/>
                  <a:pt x="305" y="434"/>
                  <a:pt x="305" y="434"/>
                </a:cubicBezTo>
                <a:cubicBezTo>
                  <a:pt x="304" y="434"/>
                  <a:pt x="304" y="434"/>
                  <a:pt x="303" y="435"/>
                </a:cubicBezTo>
                <a:cubicBezTo>
                  <a:pt x="303" y="436"/>
                  <a:pt x="303" y="437"/>
                  <a:pt x="302" y="437"/>
                </a:cubicBezTo>
                <a:cubicBezTo>
                  <a:pt x="301" y="437"/>
                  <a:pt x="301" y="438"/>
                  <a:pt x="301" y="438"/>
                </a:cubicBezTo>
                <a:cubicBezTo>
                  <a:pt x="300" y="440"/>
                  <a:pt x="298" y="440"/>
                  <a:pt x="297" y="439"/>
                </a:cubicBezTo>
                <a:cubicBezTo>
                  <a:pt x="296" y="438"/>
                  <a:pt x="295" y="438"/>
                  <a:pt x="295" y="437"/>
                </a:cubicBezTo>
                <a:cubicBezTo>
                  <a:pt x="295" y="438"/>
                  <a:pt x="294" y="438"/>
                  <a:pt x="293" y="438"/>
                </a:cubicBezTo>
                <a:cubicBezTo>
                  <a:pt x="291" y="438"/>
                  <a:pt x="291" y="436"/>
                  <a:pt x="289" y="435"/>
                </a:cubicBezTo>
                <a:cubicBezTo>
                  <a:pt x="289" y="435"/>
                  <a:pt x="289" y="435"/>
                  <a:pt x="288" y="435"/>
                </a:cubicBezTo>
                <a:cubicBezTo>
                  <a:pt x="287" y="435"/>
                  <a:pt x="287" y="434"/>
                  <a:pt x="287" y="434"/>
                </a:cubicBezTo>
                <a:cubicBezTo>
                  <a:pt x="287" y="433"/>
                  <a:pt x="287" y="432"/>
                  <a:pt x="286" y="432"/>
                </a:cubicBezTo>
                <a:cubicBezTo>
                  <a:pt x="285" y="432"/>
                  <a:pt x="286" y="433"/>
                  <a:pt x="286" y="433"/>
                </a:cubicBezTo>
                <a:cubicBezTo>
                  <a:pt x="286" y="434"/>
                  <a:pt x="286" y="434"/>
                  <a:pt x="285" y="434"/>
                </a:cubicBezTo>
                <a:cubicBezTo>
                  <a:pt x="285" y="434"/>
                  <a:pt x="283" y="432"/>
                  <a:pt x="283" y="432"/>
                </a:cubicBezTo>
                <a:cubicBezTo>
                  <a:pt x="283" y="431"/>
                  <a:pt x="283" y="430"/>
                  <a:pt x="282" y="430"/>
                </a:cubicBezTo>
                <a:cubicBezTo>
                  <a:pt x="282" y="430"/>
                  <a:pt x="282" y="431"/>
                  <a:pt x="282" y="431"/>
                </a:cubicBezTo>
                <a:cubicBezTo>
                  <a:pt x="281" y="432"/>
                  <a:pt x="281" y="433"/>
                  <a:pt x="281" y="432"/>
                </a:cubicBezTo>
                <a:cubicBezTo>
                  <a:pt x="280" y="432"/>
                  <a:pt x="279" y="432"/>
                  <a:pt x="279" y="431"/>
                </a:cubicBezTo>
                <a:cubicBezTo>
                  <a:pt x="279" y="430"/>
                  <a:pt x="278" y="430"/>
                  <a:pt x="278" y="429"/>
                </a:cubicBezTo>
                <a:cubicBezTo>
                  <a:pt x="278" y="428"/>
                  <a:pt x="279" y="427"/>
                  <a:pt x="280" y="427"/>
                </a:cubicBezTo>
                <a:cubicBezTo>
                  <a:pt x="282" y="427"/>
                  <a:pt x="282" y="426"/>
                  <a:pt x="284" y="426"/>
                </a:cubicBezTo>
                <a:cubicBezTo>
                  <a:pt x="284" y="426"/>
                  <a:pt x="284" y="426"/>
                  <a:pt x="284" y="426"/>
                </a:cubicBezTo>
                <a:cubicBezTo>
                  <a:pt x="284" y="424"/>
                  <a:pt x="285" y="424"/>
                  <a:pt x="286" y="424"/>
                </a:cubicBezTo>
                <a:cubicBezTo>
                  <a:pt x="286" y="423"/>
                  <a:pt x="286" y="423"/>
                  <a:pt x="285" y="422"/>
                </a:cubicBezTo>
                <a:cubicBezTo>
                  <a:pt x="285" y="422"/>
                  <a:pt x="284" y="421"/>
                  <a:pt x="285" y="420"/>
                </a:cubicBezTo>
                <a:cubicBezTo>
                  <a:pt x="286" y="420"/>
                  <a:pt x="285" y="420"/>
                  <a:pt x="285" y="420"/>
                </a:cubicBezTo>
                <a:cubicBezTo>
                  <a:pt x="285" y="419"/>
                  <a:pt x="285" y="419"/>
                  <a:pt x="285" y="419"/>
                </a:cubicBezTo>
                <a:cubicBezTo>
                  <a:pt x="285" y="418"/>
                  <a:pt x="286" y="419"/>
                  <a:pt x="286" y="419"/>
                </a:cubicBezTo>
                <a:cubicBezTo>
                  <a:pt x="287" y="419"/>
                  <a:pt x="287" y="421"/>
                  <a:pt x="288" y="421"/>
                </a:cubicBezTo>
                <a:cubicBezTo>
                  <a:pt x="288" y="420"/>
                  <a:pt x="287" y="419"/>
                  <a:pt x="287" y="419"/>
                </a:cubicBezTo>
                <a:cubicBezTo>
                  <a:pt x="286" y="417"/>
                  <a:pt x="287" y="416"/>
                  <a:pt x="287" y="415"/>
                </a:cubicBezTo>
                <a:cubicBezTo>
                  <a:pt x="288" y="414"/>
                  <a:pt x="288" y="414"/>
                  <a:pt x="288" y="413"/>
                </a:cubicBezTo>
                <a:cubicBezTo>
                  <a:pt x="288" y="412"/>
                  <a:pt x="289" y="412"/>
                  <a:pt x="289" y="412"/>
                </a:cubicBezTo>
                <a:cubicBezTo>
                  <a:pt x="291" y="413"/>
                  <a:pt x="291" y="415"/>
                  <a:pt x="292" y="415"/>
                </a:cubicBezTo>
                <a:cubicBezTo>
                  <a:pt x="293" y="415"/>
                  <a:pt x="293" y="416"/>
                  <a:pt x="293" y="416"/>
                </a:cubicBezTo>
                <a:cubicBezTo>
                  <a:pt x="292" y="417"/>
                  <a:pt x="292" y="417"/>
                  <a:pt x="293" y="418"/>
                </a:cubicBezTo>
                <a:cubicBezTo>
                  <a:pt x="293" y="418"/>
                  <a:pt x="293" y="418"/>
                  <a:pt x="293" y="418"/>
                </a:cubicBezTo>
                <a:cubicBezTo>
                  <a:pt x="293" y="418"/>
                  <a:pt x="293" y="417"/>
                  <a:pt x="294" y="417"/>
                </a:cubicBezTo>
                <a:cubicBezTo>
                  <a:pt x="294" y="417"/>
                  <a:pt x="294" y="417"/>
                  <a:pt x="295" y="418"/>
                </a:cubicBezTo>
                <a:cubicBezTo>
                  <a:pt x="295" y="419"/>
                  <a:pt x="295" y="419"/>
                  <a:pt x="296" y="420"/>
                </a:cubicBezTo>
                <a:cubicBezTo>
                  <a:pt x="297" y="420"/>
                  <a:pt x="298" y="422"/>
                  <a:pt x="300" y="423"/>
                </a:cubicBezTo>
                <a:cubicBezTo>
                  <a:pt x="301" y="423"/>
                  <a:pt x="301" y="424"/>
                  <a:pt x="301" y="425"/>
                </a:cubicBezTo>
                <a:cubicBezTo>
                  <a:pt x="301" y="426"/>
                  <a:pt x="301" y="427"/>
                  <a:pt x="301" y="428"/>
                </a:cubicBezTo>
                <a:cubicBezTo>
                  <a:pt x="302" y="428"/>
                  <a:pt x="301" y="426"/>
                  <a:pt x="302" y="426"/>
                </a:cubicBezTo>
                <a:cubicBezTo>
                  <a:pt x="302" y="426"/>
                  <a:pt x="302" y="427"/>
                  <a:pt x="302" y="428"/>
                </a:cubicBezTo>
                <a:cubicBezTo>
                  <a:pt x="303" y="430"/>
                  <a:pt x="303" y="431"/>
                  <a:pt x="304" y="432"/>
                </a:cubicBezTo>
                <a:cubicBezTo>
                  <a:pt x="305" y="433"/>
                  <a:pt x="305" y="432"/>
                  <a:pt x="306" y="432"/>
                </a:cubicBezTo>
                <a:cubicBezTo>
                  <a:pt x="306" y="431"/>
                  <a:pt x="306" y="431"/>
                  <a:pt x="307" y="431"/>
                </a:cubicBezTo>
                <a:cubicBezTo>
                  <a:pt x="308" y="432"/>
                  <a:pt x="307" y="432"/>
                  <a:pt x="307" y="433"/>
                </a:cubicBezTo>
                <a:close/>
                <a:moveTo>
                  <a:pt x="276" y="428"/>
                </a:moveTo>
                <a:cubicBezTo>
                  <a:pt x="276" y="429"/>
                  <a:pt x="275" y="430"/>
                  <a:pt x="276" y="430"/>
                </a:cubicBezTo>
                <a:cubicBezTo>
                  <a:pt x="276" y="431"/>
                  <a:pt x="275" y="431"/>
                  <a:pt x="275" y="431"/>
                </a:cubicBezTo>
                <a:cubicBezTo>
                  <a:pt x="275" y="432"/>
                  <a:pt x="274" y="432"/>
                  <a:pt x="274" y="433"/>
                </a:cubicBezTo>
                <a:cubicBezTo>
                  <a:pt x="274" y="434"/>
                  <a:pt x="273" y="436"/>
                  <a:pt x="272" y="436"/>
                </a:cubicBezTo>
                <a:cubicBezTo>
                  <a:pt x="272" y="436"/>
                  <a:pt x="271" y="436"/>
                  <a:pt x="271" y="435"/>
                </a:cubicBezTo>
                <a:cubicBezTo>
                  <a:pt x="271" y="435"/>
                  <a:pt x="270" y="434"/>
                  <a:pt x="270" y="434"/>
                </a:cubicBezTo>
                <a:cubicBezTo>
                  <a:pt x="270" y="433"/>
                  <a:pt x="270" y="432"/>
                  <a:pt x="270" y="432"/>
                </a:cubicBezTo>
                <a:cubicBezTo>
                  <a:pt x="271" y="432"/>
                  <a:pt x="271" y="431"/>
                  <a:pt x="271" y="431"/>
                </a:cubicBezTo>
                <a:cubicBezTo>
                  <a:pt x="271" y="429"/>
                  <a:pt x="272" y="428"/>
                  <a:pt x="273" y="427"/>
                </a:cubicBezTo>
                <a:cubicBezTo>
                  <a:pt x="274" y="427"/>
                  <a:pt x="275" y="426"/>
                  <a:pt x="276" y="427"/>
                </a:cubicBezTo>
                <a:cubicBezTo>
                  <a:pt x="277" y="427"/>
                  <a:pt x="277" y="428"/>
                  <a:pt x="276" y="428"/>
                </a:cubicBezTo>
                <a:close/>
                <a:moveTo>
                  <a:pt x="302" y="421"/>
                </a:moveTo>
                <a:cubicBezTo>
                  <a:pt x="302" y="421"/>
                  <a:pt x="303" y="420"/>
                  <a:pt x="303" y="419"/>
                </a:cubicBezTo>
                <a:cubicBezTo>
                  <a:pt x="302" y="418"/>
                  <a:pt x="303" y="418"/>
                  <a:pt x="304" y="418"/>
                </a:cubicBezTo>
                <a:cubicBezTo>
                  <a:pt x="305" y="418"/>
                  <a:pt x="306" y="419"/>
                  <a:pt x="306" y="420"/>
                </a:cubicBezTo>
                <a:cubicBezTo>
                  <a:pt x="306" y="421"/>
                  <a:pt x="306" y="422"/>
                  <a:pt x="305" y="423"/>
                </a:cubicBezTo>
                <a:cubicBezTo>
                  <a:pt x="305" y="423"/>
                  <a:pt x="305" y="423"/>
                  <a:pt x="304" y="423"/>
                </a:cubicBezTo>
                <a:cubicBezTo>
                  <a:pt x="304" y="423"/>
                  <a:pt x="304" y="423"/>
                  <a:pt x="304" y="422"/>
                </a:cubicBezTo>
                <a:cubicBezTo>
                  <a:pt x="304" y="421"/>
                  <a:pt x="305" y="420"/>
                  <a:pt x="303" y="418"/>
                </a:cubicBezTo>
                <a:cubicBezTo>
                  <a:pt x="303" y="420"/>
                  <a:pt x="304" y="421"/>
                  <a:pt x="303" y="422"/>
                </a:cubicBezTo>
                <a:cubicBezTo>
                  <a:pt x="303" y="422"/>
                  <a:pt x="303" y="422"/>
                  <a:pt x="303" y="422"/>
                </a:cubicBezTo>
                <a:cubicBezTo>
                  <a:pt x="302" y="422"/>
                  <a:pt x="302" y="422"/>
                  <a:pt x="302" y="421"/>
                </a:cubicBezTo>
                <a:close/>
                <a:moveTo>
                  <a:pt x="264" y="435"/>
                </a:moveTo>
                <a:cubicBezTo>
                  <a:pt x="264" y="436"/>
                  <a:pt x="263" y="437"/>
                  <a:pt x="262" y="437"/>
                </a:cubicBezTo>
                <a:cubicBezTo>
                  <a:pt x="261" y="437"/>
                  <a:pt x="261" y="436"/>
                  <a:pt x="261" y="436"/>
                </a:cubicBezTo>
                <a:cubicBezTo>
                  <a:pt x="259" y="435"/>
                  <a:pt x="259" y="435"/>
                  <a:pt x="261" y="434"/>
                </a:cubicBezTo>
                <a:cubicBezTo>
                  <a:pt x="261" y="434"/>
                  <a:pt x="261" y="434"/>
                  <a:pt x="261" y="434"/>
                </a:cubicBezTo>
                <a:cubicBezTo>
                  <a:pt x="262" y="433"/>
                  <a:pt x="262" y="432"/>
                  <a:pt x="263" y="433"/>
                </a:cubicBezTo>
                <a:cubicBezTo>
                  <a:pt x="264" y="433"/>
                  <a:pt x="264" y="434"/>
                  <a:pt x="264" y="435"/>
                </a:cubicBezTo>
                <a:close/>
                <a:moveTo>
                  <a:pt x="297" y="419"/>
                </a:moveTo>
                <a:cubicBezTo>
                  <a:pt x="299" y="418"/>
                  <a:pt x="300" y="420"/>
                  <a:pt x="301" y="419"/>
                </a:cubicBezTo>
                <a:cubicBezTo>
                  <a:pt x="301" y="419"/>
                  <a:pt x="301" y="419"/>
                  <a:pt x="301" y="419"/>
                </a:cubicBezTo>
                <a:cubicBezTo>
                  <a:pt x="302" y="420"/>
                  <a:pt x="301" y="421"/>
                  <a:pt x="301" y="422"/>
                </a:cubicBezTo>
                <a:cubicBezTo>
                  <a:pt x="301" y="423"/>
                  <a:pt x="301" y="423"/>
                  <a:pt x="300" y="422"/>
                </a:cubicBezTo>
                <a:cubicBezTo>
                  <a:pt x="299" y="421"/>
                  <a:pt x="298" y="420"/>
                  <a:pt x="297" y="419"/>
                </a:cubicBezTo>
                <a:close/>
                <a:moveTo>
                  <a:pt x="276" y="443"/>
                </a:moveTo>
                <a:cubicBezTo>
                  <a:pt x="276" y="443"/>
                  <a:pt x="275" y="443"/>
                  <a:pt x="275" y="443"/>
                </a:cubicBezTo>
                <a:cubicBezTo>
                  <a:pt x="274" y="443"/>
                  <a:pt x="273" y="443"/>
                  <a:pt x="273" y="442"/>
                </a:cubicBezTo>
                <a:cubicBezTo>
                  <a:pt x="274" y="441"/>
                  <a:pt x="274" y="441"/>
                  <a:pt x="275" y="441"/>
                </a:cubicBezTo>
                <a:cubicBezTo>
                  <a:pt x="276" y="441"/>
                  <a:pt x="276" y="442"/>
                  <a:pt x="276" y="443"/>
                </a:cubicBezTo>
                <a:close/>
                <a:moveTo>
                  <a:pt x="271" y="440"/>
                </a:moveTo>
                <a:cubicBezTo>
                  <a:pt x="271" y="441"/>
                  <a:pt x="271" y="441"/>
                  <a:pt x="270" y="441"/>
                </a:cubicBezTo>
                <a:cubicBezTo>
                  <a:pt x="270" y="441"/>
                  <a:pt x="270" y="440"/>
                  <a:pt x="269" y="440"/>
                </a:cubicBezTo>
                <a:cubicBezTo>
                  <a:pt x="269" y="440"/>
                  <a:pt x="269" y="439"/>
                  <a:pt x="270" y="439"/>
                </a:cubicBezTo>
                <a:cubicBezTo>
                  <a:pt x="270" y="439"/>
                  <a:pt x="271" y="440"/>
                  <a:pt x="271" y="440"/>
                </a:cubicBezTo>
                <a:close/>
                <a:moveTo>
                  <a:pt x="292" y="412"/>
                </a:moveTo>
                <a:cubicBezTo>
                  <a:pt x="292" y="412"/>
                  <a:pt x="292" y="411"/>
                  <a:pt x="293" y="411"/>
                </a:cubicBezTo>
                <a:cubicBezTo>
                  <a:pt x="293" y="411"/>
                  <a:pt x="293" y="412"/>
                  <a:pt x="293" y="412"/>
                </a:cubicBezTo>
                <a:cubicBezTo>
                  <a:pt x="293" y="412"/>
                  <a:pt x="293" y="412"/>
                  <a:pt x="293" y="412"/>
                </a:cubicBezTo>
                <a:cubicBezTo>
                  <a:pt x="292" y="412"/>
                  <a:pt x="292" y="412"/>
                  <a:pt x="292" y="412"/>
                </a:cubicBezTo>
                <a:close/>
                <a:moveTo>
                  <a:pt x="269" y="436"/>
                </a:moveTo>
                <a:cubicBezTo>
                  <a:pt x="269" y="436"/>
                  <a:pt x="270" y="436"/>
                  <a:pt x="270" y="436"/>
                </a:cubicBezTo>
                <a:cubicBezTo>
                  <a:pt x="270" y="436"/>
                  <a:pt x="270" y="436"/>
                  <a:pt x="270" y="437"/>
                </a:cubicBezTo>
                <a:cubicBezTo>
                  <a:pt x="270" y="437"/>
                  <a:pt x="270" y="437"/>
                  <a:pt x="270" y="437"/>
                </a:cubicBezTo>
                <a:cubicBezTo>
                  <a:pt x="270" y="437"/>
                  <a:pt x="269" y="437"/>
                  <a:pt x="269" y="436"/>
                </a:cubicBezTo>
                <a:close/>
                <a:moveTo>
                  <a:pt x="297" y="129"/>
                </a:moveTo>
                <a:cubicBezTo>
                  <a:pt x="298" y="129"/>
                  <a:pt x="298" y="130"/>
                  <a:pt x="298" y="130"/>
                </a:cubicBezTo>
                <a:cubicBezTo>
                  <a:pt x="297" y="131"/>
                  <a:pt x="297" y="131"/>
                  <a:pt x="298" y="131"/>
                </a:cubicBezTo>
                <a:cubicBezTo>
                  <a:pt x="299" y="132"/>
                  <a:pt x="299" y="133"/>
                  <a:pt x="300" y="133"/>
                </a:cubicBezTo>
                <a:cubicBezTo>
                  <a:pt x="300" y="133"/>
                  <a:pt x="301" y="134"/>
                  <a:pt x="301" y="134"/>
                </a:cubicBezTo>
                <a:cubicBezTo>
                  <a:pt x="302" y="135"/>
                  <a:pt x="302" y="134"/>
                  <a:pt x="303" y="134"/>
                </a:cubicBezTo>
                <a:cubicBezTo>
                  <a:pt x="303" y="133"/>
                  <a:pt x="303" y="133"/>
                  <a:pt x="304" y="133"/>
                </a:cubicBezTo>
                <a:cubicBezTo>
                  <a:pt x="304" y="134"/>
                  <a:pt x="305" y="133"/>
                  <a:pt x="306" y="133"/>
                </a:cubicBezTo>
                <a:cubicBezTo>
                  <a:pt x="306" y="134"/>
                  <a:pt x="305" y="134"/>
                  <a:pt x="304" y="135"/>
                </a:cubicBezTo>
                <a:cubicBezTo>
                  <a:pt x="304" y="135"/>
                  <a:pt x="303" y="135"/>
                  <a:pt x="303" y="135"/>
                </a:cubicBezTo>
                <a:cubicBezTo>
                  <a:pt x="303" y="136"/>
                  <a:pt x="304" y="136"/>
                  <a:pt x="304" y="136"/>
                </a:cubicBezTo>
                <a:cubicBezTo>
                  <a:pt x="304" y="137"/>
                  <a:pt x="304" y="137"/>
                  <a:pt x="305" y="137"/>
                </a:cubicBezTo>
                <a:cubicBezTo>
                  <a:pt x="305" y="138"/>
                  <a:pt x="306" y="138"/>
                  <a:pt x="307" y="137"/>
                </a:cubicBezTo>
                <a:cubicBezTo>
                  <a:pt x="309" y="137"/>
                  <a:pt x="309" y="136"/>
                  <a:pt x="310" y="135"/>
                </a:cubicBezTo>
                <a:cubicBezTo>
                  <a:pt x="310" y="134"/>
                  <a:pt x="310" y="134"/>
                  <a:pt x="311" y="133"/>
                </a:cubicBezTo>
                <a:cubicBezTo>
                  <a:pt x="311" y="133"/>
                  <a:pt x="311" y="133"/>
                  <a:pt x="311" y="134"/>
                </a:cubicBezTo>
                <a:cubicBezTo>
                  <a:pt x="311" y="134"/>
                  <a:pt x="311" y="135"/>
                  <a:pt x="312" y="135"/>
                </a:cubicBezTo>
                <a:cubicBezTo>
                  <a:pt x="313" y="135"/>
                  <a:pt x="313" y="135"/>
                  <a:pt x="314" y="136"/>
                </a:cubicBezTo>
                <a:cubicBezTo>
                  <a:pt x="313" y="136"/>
                  <a:pt x="313" y="136"/>
                  <a:pt x="312" y="136"/>
                </a:cubicBezTo>
                <a:cubicBezTo>
                  <a:pt x="311" y="136"/>
                  <a:pt x="310" y="137"/>
                  <a:pt x="309" y="138"/>
                </a:cubicBezTo>
                <a:cubicBezTo>
                  <a:pt x="309" y="138"/>
                  <a:pt x="309" y="139"/>
                  <a:pt x="309" y="139"/>
                </a:cubicBezTo>
                <a:cubicBezTo>
                  <a:pt x="310" y="140"/>
                  <a:pt x="310" y="141"/>
                  <a:pt x="311" y="141"/>
                </a:cubicBezTo>
                <a:cubicBezTo>
                  <a:pt x="311" y="142"/>
                  <a:pt x="312" y="142"/>
                  <a:pt x="312" y="142"/>
                </a:cubicBezTo>
                <a:cubicBezTo>
                  <a:pt x="312" y="143"/>
                  <a:pt x="312" y="143"/>
                  <a:pt x="312" y="143"/>
                </a:cubicBezTo>
                <a:cubicBezTo>
                  <a:pt x="311" y="143"/>
                  <a:pt x="311" y="142"/>
                  <a:pt x="310" y="142"/>
                </a:cubicBezTo>
                <a:cubicBezTo>
                  <a:pt x="310" y="142"/>
                  <a:pt x="310" y="142"/>
                  <a:pt x="310" y="142"/>
                </a:cubicBezTo>
                <a:cubicBezTo>
                  <a:pt x="309" y="141"/>
                  <a:pt x="309" y="141"/>
                  <a:pt x="308" y="141"/>
                </a:cubicBezTo>
                <a:cubicBezTo>
                  <a:pt x="308" y="142"/>
                  <a:pt x="307" y="142"/>
                  <a:pt x="307" y="142"/>
                </a:cubicBezTo>
                <a:cubicBezTo>
                  <a:pt x="306" y="141"/>
                  <a:pt x="306" y="141"/>
                  <a:pt x="305" y="141"/>
                </a:cubicBezTo>
                <a:cubicBezTo>
                  <a:pt x="305" y="141"/>
                  <a:pt x="305" y="141"/>
                  <a:pt x="305" y="141"/>
                </a:cubicBezTo>
                <a:cubicBezTo>
                  <a:pt x="303" y="141"/>
                  <a:pt x="301" y="140"/>
                  <a:pt x="300" y="138"/>
                </a:cubicBezTo>
                <a:cubicBezTo>
                  <a:pt x="300" y="138"/>
                  <a:pt x="298" y="137"/>
                  <a:pt x="297" y="137"/>
                </a:cubicBezTo>
                <a:cubicBezTo>
                  <a:pt x="296" y="137"/>
                  <a:pt x="297" y="138"/>
                  <a:pt x="297" y="139"/>
                </a:cubicBezTo>
                <a:cubicBezTo>
                  <a:pt x="297" y="139"/>
                  <a:pt x="297" y="139"/>
                  <a:pt x="297" y="139"/>
                </a:cubicBezTo>
                <a:cubicBezTo>
                  <a:pt x="297" y="141"/>
                  <a:pt x="297" y="141"/>
                  <a:pt x="299" y="140"/>
                </a:cubicBezTo>
                <a:cubicBezTo>
                  <a:pt x="299" y="140"/>
                  <a:pt x="299" y="140"/>
                  <a:pt x="299" y="140"/>
                </a:cubicBezTo>
                <a:cubicBezTo>
                  <a:pt x="299" y="141"/>
                  <a:pt x="299" y="141"/>
                  <a:pt x="299" y="141"/>
                </a:cubicBezTo>
                <a:cubicBezTo>
                  <a:pt x="299" y="141"/>
                  <a:pt x="299" y="141"/>
                  <a:pt x="299" y="141"/>
                </a:cubicBezTo>
                <a:cubicBezTo>
                  <a:pt x="297" y="141"/>
                  <a:pt x="297" y="143"/>
                  <a:pt x="298" y="144"/>
                </a:cubicBezTo>
                <a:cubicBezTo>
                  <a:pt x="298" y="145"/>
                  <a:pt x="299" y="145"/>
                  <a:pt x="300" y="145"/>
                </a:cubicBezTo>
                <a:cubicBezTo>
                  <a:pt x="300" y="145"/>
                  <a:pt x="301" y="146"/>
                  <a:pt x="300" y="146"/>
                </a:cubicBezTo>
                <a:cubicBezTo>
                  <a:pt x="300" y="146"/>
                  <a:pt x="300" y="146"/>
                  <a:pt x="299" y="146"/>
                </a:cubicBezTo>
                <a:cubicBezTo>
                  <a:pt x="299" y="146"/>
                  <a:pt x="299" y="146"/>
                  <a:pt x="299" y="146"/>
                </a:cubicBezTo>
                <a:cubicBezTo>
                  <a:pt x="298" y="146"/>
                  <a:pt x="298" y="147"/>
                  <a:pt x="297" y="147"/>
                </a:cubicBezTo>
                <a:cubicBezTo>
                  <a:pt x="297" y="147"/>
                  <a:pt x="297" y="147"/>
                  <a:pt x="297" y="147"/>
                </a:cubicBezTo>
                <a:cubicBezTo>
                  <a:pt x="298" y="148"/>
                  <a:pt x="299" y="148"/>
                  <a:pt x="299" y="149"/>
                </a:cubicBezTo>
                <a:cubicBezTo>
                  <a:pt x="299" y="149"/>
                  <a:pt x="300" y="150"/>
                  <a:pt x="300" y="150"/>
                </a:cubicBezTo>
                <a:cubicBezTo>
                  <a:pt x="300" y="152"/>
                  <a:pt x="301" y="153"/>
                  <a:pt x="302" y="155"/>
                </a:cubicBezTo>
                <a:cubicBezTo>
                  <a:pt x="302" y="155"/>
                  <a:pt x="302" y="156"/>
                  <a:pt x="303" y="156"/>
                </a:cubicBezTo>
                <a:cubicBezTo>
                  <a:pt x="303" y="156"/>
                  <a:pt x="303" y="156"/>
                  <a:pt x="303" y="156"/>
                </a:cubicBezTo>
                <a:cubicBezTo>
                  <a:pt x="303" y="156"/>
                  <a:pt x="303" y="156"/>
                  <a:pt x="303" y="156"/>
                </a:cubicBezTo>
                <a:cubicBezTo>
                  <a:pt x="304" y="156"/>
                  <a:pt x="304" y="157"/>
                  <a:pt x="305" y="156"/>
                </a:cubicBezTo>
                <a:cubicBezTo>
                  <a:pt x="305" y="156"/>
                  <a:pt x="305" y="156"/>
                  <a:pt x="305" y="156"/>
                </a:cubicBezTo>
                <a:cubicBezTo>
                  <a:pt x="306" y="156"/>
                  <a:pt x="307" y="156"/>
                  <a:pt x="308" y="155"/>
                </a:cubicBezTo>
                <a:cubicBezTo>
                  <a:pt x="308" y="155"/>
                  <a:pt x="308" y="155"/>
                  <a:pt x="308" y="155"/>
                </a:cubicBezTo>
                <a:cubicBezTo>
                  <a:pt x="309" y="155"/>
                  <a:pt x="309" y="155"/>
                  <a:pt x="309" y="155"/>
                </a:cubicBezTo>
                <a:cubicBezTo>
                  <a:pt x="310" y="154"/>
                  <a:pt x="311" y="154"/>
                  <a:pt x="311" y="153"/>
                </a:cubicBezTo>
                <a:cubicBezTo>
                  <a:pt x="311" y="152"/>
                  <a:pt x="312" y="152"/>
                  <a:pt x="313" y="152"/>
                </a:cubicBezTo>
                <a:cubicBezTo>
                  <a:pt x="313" y="152"/>
                  <a:pt x="312" y="153"/>
                  <a:pt x="313" y="154"/>
                </a:cubicBezTo>
                <a:cubicBezTo>
                  <a:pt x="313" y="154"/>
                  <a:pt x="312" y="155"/>
                  <a:pt x="312" y="155"/>
                </a:cubicBezTo>
                <a:cubicBezTo>
                  <a:pt x="311" y="156"/>
                  <a:pt x="310" y="158"/>
                  <a:pt x="308" y="158"/>
                </a:cubicBezTo>
                <a:cubicBezTo>
                  <a:pt x="307" y="158"/>
                  <a:pt x="306" y="159"/>
                  <a:pt x="305" y="159"/>
                </a:cubicBezTo>
                <a:cubicBezTo>
                  <a:pt x="304" y="160"/>
                  <a:pt x="303" y="160"/>
                  <a:pt x="303" y="161"/>
                </a:cubicBezTo>
                <a:cubicBezTo>
                  <a:pt x="303" y="162"/>
                  <a:pt x="304" y="163"/>
                  <a:pt x="303" y="164"/>
                </a:cubicBezTo>
                <a:cubicBezTo>
                  <a:pt x="303" y="164"/>
                  <a:pt x="303" y="164"/>
                  <a:pt x="303" y="164"/>
                </a:cubicBezTo>
                <a:cubicBezTo>
                  <a:pt x="304" y="165"/>
                  <a:pt x="305" y="166"/>
                  <a:pt x="306" y="165"/>
                </a:cubicBezTo>
                <a:cubicBezTo>
                  <a:pt x="306" y="165"/>
                  <a:pt x="306" y="165"/>
                  <a:pt x="306" y="165"/>
                </a:cubicBezTo>
                <a:cubicBezTo>
                  <a:pt x="306" y="166"/>
                  <a:pt x="308" y="167"/>
                  <a:pt x="307" y="168"/>
                </a:cubicBezTo>
                <a:cubicBezTo>
                  <a:pt x="306" y="168"/>
                  <a:pt x="307" y="169"/>
                  <a:pt x="307" y="169"/>
                </a:cubicBezTo>
                <a:cubicBezTo>
                  <a:pt x="308" y="170"/>
                  <a:pt x="308" y="169"/>
                  <a:pt x="308" y="169"/>
                </a:cubicBezTo>
                <a:cubicBezTo>
                  <a:pt x="308" y="169"/>
                  <a:pt x="309" y="168"/>
                  <a:pt x="309" y="169"/>
                </a:cubicBezTo>
                <a:cubicBezTo>
                  <a:pt x="309" y="169"/>
                  <a:pt x="310" y="168"/>
                  <a:pt x="310" y="168"/>
                </a:cubicBezTo>
                <a:cubicBezTo>
                  <a:pt x="310" y="167"/>
                  <a:pt x="310" y="167"/>
                  <a:pt x="311" y="167"/>
                </a:cubicBezTo>
                <a:cubicBezTo>
                  <a:pt x="311" y="167"/>
                  <a:pt x="312" y="166"/>
                  <a:pt x="312" y="166"/>
                </a:cubicBezTo>
                <a:cubicBezTo>
                  <a:pt x="312" y="165"/>
                  <a:pt x="312" y="166"/>
                  <a:pt x="311" y="165"/>
                </a:cubicBezTo>
                <a:cubicBezTo>
                  <a:pt x="311" y="165"/>
                  <a:pt x="311" y="165"/>
                  <a:pt x="311" y="165"/>
                </a:cubicBezTo>
                <a:cubicBezTo>
                  <a:pt x="311" y="164"/>
                  <a:pt x="312" y="164"/>
                  <a:pt x="312" y="164"/>
                </a:cubicBezTo>
                <a:cubicBezTo>
                  <a:pt x="313" y="164"/>
                  <a:pt x="313" y="164"/>
                  <a:pt x="314" y="165"/>
                </a:cubicBezTo>
                <a:cubicBezTo>
                  <a:pt x="314" y="165"/>
                  <a:pt x="315" y="165"/>
                  <a:pt x="316" y="165"/>
                </a:cubicBezTo>
                <a:cubicBezTo>
                  <a:pt x="315" y="166"/>
                  <a:pt x="315" y="166"/>
                  <a:pt x="314" y="167"/>
                </a:cubicBezTo>
                <a:cubicBezTo>
                  <a:pt x="314" y="167"/>
                  <a:pt x="314" y="169"/>
                  <a:pt x="314" y="169"/>
                </a:cubicBezTo>
                <a:cubicBezTo>
                  <a:pt x="314" y="170"/>
                  <a:pt x="315" y="170"/>
                  <a:pt x="316" y="170"/>
                </a:cubicBezTo>
                <a:cubicBezTo>
                  <a:pt x="316" y="169"/>
                  <a:pt x="318" y="169"/>
                  <a:pt x="317" y="167"/>
                </a:cubicBezTo>
                <a:cubicBezTo>
                  <a:pt x="317" y="167"/>
                  <a:pt x="317" y="166"/>
                  <a:pt x="317" y="166"/>
                </a:cubicBezTo>
                <a:cubicBezTo>
                  <a:pt x="319" y="166"/>
                  <a:pt x="319" y="165"/>
                  <a:pt x="319" y="165"/>
                </a:cubicBezTo>
                <a:cubicBezTo>
                  <a:pt x="319" y="164"/>
                  <a:pt x="319" y="164"/>
                  <a:pt x="319" y="163"/>
                </a:cubicBezTo>
                <a:cubicBezTo>
                  <a:pt x="320" y="163"/>
                  <a:pt x="320" y="163"/>
                  <a:pt x="320" y="164"/>
                </a:cubicBezTo>
                <a:cubicBezTo>
                  <a:pt x="320" y="165"/>
                  <a:pt x="320" y="166"/>
                  <a:pt x="319" y="167"/>
                </a:cubicBezTo>
                <a:cubicBezTo>
                  <a:pt x="320" y="167"/>
                  <a:pt x="320" y="166"/>
                  <a:pt x="320" y="166"/>
                </a:cubicBezTo>
                <a:cubicBezTo>
                  <a:pt x="322" y="166"/>
                  <a:pt x="322" y="165"/>
                  <a:pt x="321" y="164"/>
                </a:cubicBezTo>
                <a:cubicBezTo>
                  <a:pt x="321" y="164"/>
                  <a:pt x="321" y="163"/>
                  <a:pt x="321" y="163"/>
                </a:cubicBezTo>
                <a:cubicBezTo>
                  <a:pt x="321" y="162"/>
                  <a:pt x="321" y="162"/>
                  <a:pt x="321" y="162"/>
                </a:cubicBezTo>
                <a:cubicBezTo>
                  <a:pt x="322" y="162"/>
                  <a:pt x="321" y="162"/>
                  <a:pt x="322" y="163"/>
                </a:cubicBezTo>
                <a:cubicBezTo>
                  <a:pt x="322" y="163"/>
                  <a:pt x="322" y="163"/>
                  <a:pt x="322" y="164"/>
                </a:cubicBezTo>
                <a:cubicBezTo>
                  <a:pt x="322" y="164"/>
                  <a:pt x="323" y="164"/>
                  <a:pt x="323" y="164"/>
                </a:cubicBezTo>
                <a:cubicBezTo>
                  <a:pt x="323" y="163"/>
                  <a:pt x="324" y="163"/>
                  <a:pt x="324" y="163"/>
                </a:cubicBezTo>
                <a:cubicBezTo>
                  <a:pt x="325" y="163"/>
                  <a:pt x="325" y="163"/>
                  <a:pt x="326" y="163"/>
                </a:cubicBezTo>
                <a:cubicBezTo>
                  <a:pt x="326" y="163"/>
                  <a:pt x="327" y="162"/>
                  <a:pt x="327" y="163"/>
                </a:cubicBezTo>
                <a:cubicBezTo>
                  <a:pt x="327" y="163"/>
                  <a:pt x="327" y="163"/>
                  <a:pt x="327" y="163"/>
                </a:cubicBezTo>
                <a:cubicBezTo>
                  <a:pt x="326" y="164"/>
                  <a:pt x="325" y="165"/>
                  <a:pt x="324" y="166"/>
                </a:cubicBezTo>
                <a:cubicBezTo>
                  <a:pt x="326" y="166"/>
                  <a:pt x="327" y="167"/>
                  <a:pt x="329" y="167"/>
                </a:cubicBezTo>
                <a:cubicBezTo>
                  <a:pt x="330" y="167"/>
                  <a:pt x="331" y="166"/>
                  <a:pt x="333" y="166"/>
                </a:cubicBezTo>
                <a:cubicBezTo>
                  <a:pt x="333" y="166"/>
                  <a:pt x="333" y="165"/>
                  <a:pt x="333" y="165"/>
                </a:cubicBezTo>
                <a:cubicBezTo>
                  <a:pt x="333" y="165"/>
                  <a:pt x="334" y="165"/>
                  <a:pt x="334" y="165"/>
                </a:cubicBezTo>
                <a:cubicBezTo>
                  <a:pt x="334" y="165"/>
                  <a:pt x="334" y="166"/>
                  <a:pt x="334" y="166"/>
                </a:cubicBezTo>
                <a:cubicBezTo>
                  <a:pt x="334" y="166"/>
                  <a:pt x="333" y="167"/>
                  <a:pt x="333" y="167"/>
                </a:cubicBezTo>
                <a:cubicBezTo>
                  <a:pt x="332" y="167"/>
                  <a:pt x="331" y="167"/>
                  <a:pt x="330" y="168"/>
                </a:cubicBezTo>
                <a:cubicBezTo>
                  <a:pt x="329" y="169"/>
                  <a:pt x="327" y="168"/>
                  <a:pt x="326" y="168"/>
                </a:cubicBezTo>
                <a:cubicBezTo>
                  <a:pt x="325" y="168"/>
                  <a:pt x="324" y="169"/>
                  <a:pt x="324" y="170"/>
                </a:cubicBezTo>
                <a:cubicBezTo>
                  <a:pt x="323" y="171"/>
                  <a:pt x="325" y="170"/>
                  <a:pt x="325" y="171"/>
                </a:cubicBezTo>
                <a:cubicBezTo>
                  <a:pt x="325" y="171"/>
                  <a:pt x="326" y="171"/>
                  <a:pt x="326" y="171"/>
                </a:cubicBezTo>
                <a:cubicBezTo>
                  <a:pt x="328" y="172"/>
                  <a:pt x="329" y="172"/>
                  <a:pt x="331" y="171"/>
                </a:cubicBezTo>
                <a:cubicBezTo>
                  <a:pt x="332" y="171"/>
                  <a:pt x="333" y="171"/>
                  <a:pt x="334" y="170"/>
                </a:cubicBezTo>
                <a:cubicBezTo>
                  <a:pt x="335" y="170"/>
                  <a:pt x="336" y="170"/>
                  <a:pt x="337" y="171"/>
                </a:cubicBezTo>
                <a:cubicBezTo>
                  <a:pt x="337" y="171"/>
                  <a:pt x="338" y="171"/>
                  <a:pt x="338" y="170"/>
                </a:cubicBezTo>
                <a:cubicBezTo>
                  <a:pt x="339" y="170"/>
                  <a:pt x="339" y="170"/>
                  <a:pt x="339" y="170"/>
                </a:cubicBezTo>
                <a:cubicBezTo>
                  <a:pt x="339" y="171"/>
                  <a:pt x="339" y="171"/>
                  <a:pt x="339" y="171"/>
                </a:cubicBezTo>
                <a:cubicBezTo>
                  <a:pt x="339" y="172"/>
                  <a:pt x="338" y="172"/>
                  <a:pt x="338" y="172"/>
                </a:cubicBezTo>
                <a:cubicBezTo>
                  <a:pt x="338" y="172"/>
                  <a:pt x="338" y="172"/>
                  <a:pt x="338" y="172"/>
                </a:cubicBezTo>
                <a:cubicBezTo>
                  <a:pt x="337" y="172"/>
                  <a:pt x="336" y="172"/>
                  <a:pt x="335" y="172"/>
                </a:cubicBezTo>
                <a:cubicBezTo>
                  <a:pt x="335" y="172"/>
                  <a:pt x="335" y="172"/>
                  <a:pt x="335" y="172"/>
                </a:cubicBezTo>
                <a:cubicBezTo>
                  <a:pt x="333" y="173"/>
                  <a:pt x="332" y="173"/>
                  <a:pt x="330" y="173"/>
                </a:cubicBezTo>
                <a:cubicBezTo>
                  <a:pt x="330" y="173"/>
                  <a:pt x="330" y="173"/>
                  <a:pt x="330" y="173"/>
                </a:cubicBezTo>
                <a:cubicBezTo>
                  <a:pt x="328" y="174"/>
                  <a:pt x="326" y="174"/>
                  <a:pt x="325" y="174"/>
                </a:cubicBezTo>
                <a:cubicBezTo>
                  <a:pt x="324" y="174"/>
                  <a:pt x="323" y="173"/>
                  <a:pt x="323" y="174"/>
                </a:cubicBezTo>
                <a:cubicBezTo>
                  <a:pt x="322" y="175"/>
                  <a:pt x="322" y="174"/>
                  <a:pt x="321" y="174"/>
                </a:cubicBezTo>
                <a:cubicBezTo>
                  <a:pt x="320" y="173"/>
                  <a:pt x="319" y="173"/>
                  <a:pt x="319" y="174"/>
                </a:cubicBezTo>
                <a:cubicBezTo>
                  <a:pt x="319" y="175"/>
                  <a:pt x="318" y="176"/>
                  <a:pt x="317" y="177"/>
                </a:cubicBezTo>
                <a:cubicBezTo>
                  <a:pt x="317" y="177"/>
                  <a:pt x="317" y="178"/>
                  <a:pt x="317" y="178"/>
                </a:cubicBezTo>
                <a:cubicBezTo>
                  <a:pt x="316" y="177"/>
                  <a:pt x="316" y="178"/>
                  <a:pt x="315" y="178"/>
                </a:cubicBezTo>
                <a:cubicBezTo>
                  <a:pt x="314" y="178"/>
                  <a:pt x="314" y="179"/>
                  <a:pt x="313" y="180"/>
                </a:cubicBezTo>
                <a:cubicBezTo>
                  <a:pt x="313" y="180"/>
                  <a:pt x="314" y="180"/>
                  <a:pt x="314" y="181"/>
                </a:cubicBezTo>
                <a:cubicBezTo>
                  <a:pt x="314" y="183"/>
                  <a:pt x="315" y="183"/>
                  <a:pt x="316" y="185"/>
                </a:cubicBezTo>
                <a:cubicBezTo>
                  <a:pt x="316" y="185"/>
                  <a:pt x="316" y="185"/>
                  <a:pt x="316" y="185"/>
                </a:cubicBezTo>
                <a:cubicBezTo>
                  <a:pt x="318" y="185"/>
                  <a:pt x="319" y="185"/>
                  <a:pt x="320" y="186"/>
                </a:cubicBezTo>
                <a:cubicBezTo>
                  <a:pt x="320" y="187"/>
                  <a:pt x="321" y="187"/>
                  <a:pt x="321" y="187"/>
                </a:cubicBezTo>
                <a:cubicBezTo>
                  <a:pt x="321" y="187"/>
                  <a:pt x="321" y="187"/>
                  <a:pt x="321" y="187"/>
                </a:cubicBezTo>
                <a:cubicBezTo>
                  <a:pt x="321" y="188"/>
                  <a:pt x="322" y="188"/>
                  <a:pt x="321" y="188"/>
                </a:cubicBezTo>
                <a:cubicBezTo>
                  <a:pt x="321" y="188"/>
                  <a:pt x="320" y="188"/>
                  <a:pt x="319" y="188"/>
                </a:cubicBezTo>
                <a:cubicBezTo>
                  <a:pt x="319" y="187"/>
                  <a:pt x="318" y="187"/>
                  <a:pt x="318" y="187"/>
                </a:cubicBezTo>
                <a:cubicBezTo>
                  <a:pt x="317" y="187"/>
                  <a:pt x="317" y="187"/>
                  <a:pt x="316" y="187"/>
                </a:cubicBezTo>
                <a:cubicBezTo>
                  <a:pt x="316" y="187"/>
                  <a:pt x="316" y="188"/>
                  <a:pt x="317" y="188"/>
                </a:cubicBezTo>
                <a:cubicBezTo>
                  <a:pt x="317" y="189"/>
                  <a:pt x="317" y="191"/>
                  <a:pt x="318" y="191"/>
                </a:cubicBezTo>
                <a:cubicBezTo>
                  <a:pt x="319" y="191"/>
                  <a:pt x="319" y="191"/>
                  <a:pt x="319" y="191"/>
                </a:cubicBezTo>
                <a:cubicBezTo>
                  <a:pt x="319" y="193"/>
                  <a:pt x="319" y="194"/>
                  <a:pt x="322" y="193"/>
                </a:cubicBezTo>
                <a:cubicBezTo>
                  <a:pt x="322" y="193"/>
                  <a:pt x="324" y="193"/>
                  <a:pt x="325" y="193"/>
                </a:cubicBezTo>
                <a:cubicBezTo>
                  <a:pt x="325" y="193"/>
                  <a:pt x="325" y="193"/>
                  <a:pt x="325" y="193"/>
                </a:cubicBezTo>
                <a:cubicBezTo>
                  <a:pt x="325" y="193"/>
                  <a:pt x="325" y="193"/>
                  <a:pt x="325" y="193"/>
                </a:cubicBezTo>
                <a:cubicBezTo>
                  <a:pt x="326" y="194"/>
                  <a:pt x="327" y="194"/>
                  <a:pt x="328" y="194"/>
                </a:cubicBezTo>
                <a:cubicBezTo>
                  <a:pt x="329" y="194"/>
                  <a:pt x="330" y="194"/>
                  <a:pt x="330" y="194"/>
                </a:cubicBezTo>
                <a:cubicBezTo>
                  <a:pt x="330" y="195"/>
                  <a:pt x="331" y="195"/>
                  <a:pt x="331" y="195"/>
                </a:cubicBezTo>
                <a:cubicBezTo>
                  <a:pt x="331" y="195"/>
                  <a:pt x="330" y="195"/>
                  <a:pt x="330" y="195"/>
                </a:cubicBezTo>
                <a:cubicBezTo>
                  <a:pt x="329" y="195"/>
                  <a:pt x="329" y="195"/>
                  <a:pt x="328" y="195"/>
                </a:cubicBezTo>
                <a:cubicBezTo>
                  <a:pt x="328" y="196"/>
                  <a:pt x="327" y="196"/>
                  <a:pt x="326" y="196"/>
                </a:cubicBezTo>
                <a:cubicBezTo>
                  <a:pt x="326" y="196"/>
                  <a:pt x="324" y="195"/>
                  <a:pt x="325" y="197"/>
                </a:cubicBezTo>
                <a:cubicBezTo>
                  <a:pt x="325" y="197"/>
                  <a:pt x="325" y="197"/>
                  <a:pt x="324" y="197"/>
                </a:cubicBezTo>
                <a:cubicBezTo>
                  <a:pt x="324" y="197"/>
                  <a:pt x="324" y="197"/>
                  <a:pt x="324" y="197"/>
                </a:cubicBezTo>
                <a:cubicBezTo>
                  <a:pt x="324" y="197"/>
                  <a:pt x="324" y="197"/>
                  <a:pt x="324" y="197"/>
                </a:cubicBezTo>
                <a:cubicBezTo>
                  <a:pt x="324" y="197"/>
                  <a:pt x="324" y="197"/>
                  <a:pt x="323" y="197"/>
                </a:cubicBezTo>
                <a:cubicBezTo>
                  <a:pt x="322" y="196"/>
                  <a:pt x="322" y="197"/>
                  <a:pt x="322" y="198"/>
                </a:cubicBezTo>
                <a:cubicBezTo>
                  <a:pt x="322" y="199"/>
                  <a:pt x="322" y="200"/>
                  <a:pt x="323" y="201"/>
                </a:cubicBezTo>
                <a:cubicBezTo>
                  <a:pt x="324" y="202"/>
                  <a:pt x="324" y="204"/>
                  <a:pt x="327" y="203"/>
                </a:cubicBezTo>
                <a:cubicBezTo>
                  <a:pt x="326" y="203"/>
                  <a:pt x="326" y="204"/>
                  <a:pt x="326" y="204"/>
                </a:cubicBezTo>
                <a:cubicBezTo>
                  <a:pt x="327" y="204"/>
                  <a:pt x="327" y="205"/>
                  <a:pt x="327" y="205"/>
                </a:cubicBezTo>
                <a:cubicBezTo>
                  <a:pt x="328" y="206"/>
                  <a:pt x="328" y="206"/>
                  <a:pt x="328" y="206"/>
                </a:cubicBezTo>
                <a:cubicBezTo>
                  <a:pt x="329" y="205"/>
                  <a:pt x="329" y="205"/>
                  <a:pt x="330" y="206"/>
                </a:cubicBezTo>
                <a:cubicBezTo>
                  <a:pt x="330" y="206"/>
                  <a:pt x="331" y="207"/>
                  <a:pt x="332" y="207"/>
                </a:cubicBezTo>
                <a:cubicBezTo>
                  <a:pt x="334" y="207"/>
                  <a:pt x="336" y="209"/>
                  <a:pt x="338" y="209"/>
                </a:cubicBezTo>
                <a:cubicBezTo>
                  <a:pt x="338" y="209"/>
                  <a:pt x="339" y="209"/>
                  <a:pt x="340" y="208"/>
                </a:cubicBezTo>
                <a:cubicBezTo>
                  <a:pt x="340" y="207"/>
                  <a:pt x="340" y="207"/>
                  <a:pt x="340" y="206"/>
                </a:cubicBezTo>
                <a:cubicBezTo>
                  <a:pt x="339" y="205"/>
                  <a:pt x="339" y="205"/>
                  <a:pt x="339" y="204"/>
                </a:cubicBezTo>
                <a:cubicBezTo>
                  <a:pt x="338" y="204"/>
                  <a:pt x="338" y="203"/>
                  <a:pt x="337" y="202"/>
                </a:cubicBezTo>
                <a:cubicBezTo>
                  <a:pt x="337" y="202"/>
                  <a:pt x="338" y="202"/>
                  <a:pt x="338" y="202"/>
                </a:cubicBezTo>
                <a:cubicBezTo>
                  <a:pt x="339" y="202"/>
                  <a:pt x="339" y="202"/>
                  <a:pt x="340" y="202"/>
                </a:cubicBezTo>
                <a:cubicBezTo>
                  <a:pt x="341" y="202"/>
                  <a:pt x="342" y="203"/>
                  <a:pt x="342" y="204"/>
                </a:cubicBezTo>
                <a:cubicBezTo>
                  <a:pt x="342" y="205"/>
                  <a:pt x="342" y="206"/>
                  <a:pt x="344" y="206"/>
                </a:cubicBezTo>
                <a:cubicBezTo>
                  <a:pt x="344" y="206"/>
                  <a:pt x="344" y="206"/>
                  <a:pt x="344" y="206"/>
                </a:cubicBezTo>
                <a:cubicBezTo>
                  <a:pt x="344" y="207"/>
                  <a:pt x="344" y="207"/>
                  <a:pt x="344" y="207"/>
                </a:cubicBezTo>
                <a:cubicBezTo>
                  <a:pt x="345" y="208"/>
                  <a:pt x="345" y="208"/>
                  <a:pt x="345" y="208"/>
                </a:cubicBezTo>
                <a:cubicBezTo>
                  <a:pt x="345" y="208"/>
                  <a:pt x="345" y="207"/>
                  <a:pt x="345" y="207"/>
                </a:cubicBezTo>
                <a:cubicBezTo>
                  <a:pt x="345" y="206"/>
                  <a:pt x="344" y="204"/>
                  <a:pt x="344" y="203"/>
                </a:cubicBezTo>
                <a:cubicBezTo>
                  <a:pt x="344" y="203"/>
                  <a:pt x="344" y="203"/>
                  <a:pt x="344" y="202"/>
                </a:cubicBezTo>
                <a:cubicBezTo>
                  <a:pt x="344" y="201"/>
                  <a:pt x="344" y="200"/>
                  <a:pt x="342" y="199"/>
                </a:cubicBezTo>
                <a:cubicBezTo>
                  <a:pt x="342" y="199"/>
                  <a:pt x="342" y="198"/>
                  <a:pt x="342" y="198"/>
                </a:cubicBezTo>
                <a:cubicBezTo>
                  <a:pt x="341" y="197"/>
                  <a:pt x="342" y="196"/>
                  <a:pt x="341" y="195"/>
                </a:cubicBezTo>
                <a:cubicBezTo>
                  <a:pt x="341" y="195"/>
                  <a:pt x="341" y="195"/>
                  <a:pt x="341" y="194"/>
                </a:cubicBezTo>
                <a:cubicBezTo>
                  <a:pt x="341" y="194"/>
                  <a:pt x="341" y="194"/>
                  <a:pt x="341" y="194"/>
                </a:cubicBezTo>
                <a:cubicBezTo>
                  <a:pt x="341" y="193"/>
                  <a:pt x="341" y="193"/>
                  <a:pt x="342" y="193"/>
                </a:cubicBezTo>
                <a:cubicBezTo>
                  <a:pt x="342" y="193"/>
                  <a:pt x="342" y="193"/>
                  <a:pt x="342" y="194"/>
                </a:cubicBezTo>
                <a:cubicBezTo>
                  <a:pt x="342" y="194"/>
                  <a:pt x="342" y="194"/>
                  <a:pt x="342" y="195"/>
                </a:cubicBezTo>
                <a:cubicBezTo>
                  <a:pt x="343" y="196"/>
                  <a:pt x="343" y="197"/>
                  <a:pt x="344" y="199"/>
                </a:cubicBezTo>
                <a:cubicBezTo>
                  <a:pt x="345" y="200"/>
                  <a:pt x="346" y="202"/>
                  <a:pt x="347" y="204"/>
                </a:cubicBezTo>
                <a:cubicBezTo>
                  <a:pt x="347" y="205"/>
                  <a:pt x="348" y="207"/>
                  <a:pt x="349" y="208"/>
                </a:cubicBezTo>
                <a:cubicBezTo>
                  <a:pt x="349" y="208"/>
                  <a:pt x="350" y="208"/>
                  <a:pt x="350" y="207"/>
                </a:cubicBezTo>
                <a:cubicBezTo>
                  <a:pt x="350" y="206"/>
                  <a:pt x="351" y="204"/>
                  <a:pt x="351" y="202"/>
                </a:cubicBezTo>
                <a:cubicBezTo>
                  <a:pt x="351" y="201"/>
                  <a:pt x="352" y="199"/>
                  <a:pt x="351" y="197"/>
                </a:cubicBezTo>
                <a:cubicBezTo>
                  <a:pt x="350" y="196"/>
                  <a:pt x="350" y="195"/>
                  <a:pt x="350" y="194"/>
                </a:cubicBezTo>
                <a:cubicBezTo>
                  <a:pt x="350" y="193"/>
                  <a:pt x="350" y="193"/>
                  <a:pt x="350" y="193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51" y="195"/>
                  <a:pt x="352" y="196"/>
                  <a:pt x="353" y="197"/>
                </a:cubicBezTo>
                <a:cubicBezTo>
                  <a:pt x="353" y="198"/>
                  <a:pt x="353" y="198"/>
                  <a:pt x="355" y="197"/>
                </a:cubicBezTo>
                <a:cubicBezTo>
                  <a:pt x="355" y="197"/>
                  <a:pt x="356" y="196"/>
                  <a:pt x="356" y="195"/>
                </a:cubicBezTo>
                <a:cubicBezTo>
                  <a:pt x="356" y="193"/>
                  <a:pt x="356" y="192"/>
                  <a:pt x="355" y="191"/>
                </a:cubicBezTo>
                <a:cubicBezTo>
                  <a:pt x="355" y="190"/>
                  <a:pt x="354" y="190"/>
                  <a:pt x="354" y="190"/>
                </a:cubicBezTo>
                <a:cubicBezTo>
                  <a:pt x="354" y="189"/>
                  <a:pt x="354" y="187"/>
                  <a:pt x="353" y="186"/>
                </a:cubicBezTo>
                <a:cubicBezTo>
                  <a:pt x="353" y="186"/>
                  <a:pt x="353" y="186"/>
                  <a:pt x="353" y="186"/>
                </a:cubicBezTo>
                <a:cubicBezTo>
                  <a:pt x="353" y="184"/>
                  <a:pt x="354" y="183"/>
                  <a:pt x="353" y="181"/>
                </a:cubicBezTo>
                <a:cubicBezTo>
                  <a:pt x="353" y="181"/>
                  <a:pt x="354" y="181"/>
                  <a:pt x="354" y="180"/>
                </a:cubicBezTo>
                <a:cubicBezTo>
                  <a:pt x="354" y="180"/>
                  <a:pt x="354" y="180"/>
                  <a:pt x="354" y="179"/>
                </a:cubicBezTo>
                <a:cubicBezTo>
                  <a:pt x="354" y="179"/>
                  <a:pt x="354" y="179"/>
                  <a:pt x="354" y="179"/>
                </a:cubicBezTo>
                <a:cubicBezTo>
                  <a:pt x="356" y="179"/>
                  <a:pt x="356" y="179"/>
                  <a:pt x="356" y="177"/>
                </a:cubicBezTo>
                <a:cubicBezTo>
                  <a:pt x="356" y="176"/>
                  <a:pt x="356" y="176"/>
                  <a:pt x="357" y="176"/>
                </a:cubicBezTo>
                <a:cubicBezTo>
                  <a:pt x="357" y="176"/>
                  <a:pt x="357" y="177"/>
                  <a:pt x="357" y="177"/>
                </a:cubicBezTo>
                <a:cubicBezTo>
                  <a:pt x="357" y="177"/>
                  <a:pt x="357" y="177"/>
                  <a:pt x="357" y="178"/>
                </a:cubicBezTo>
                <a:cubicBezTo>
                  <a:pt x="356" y="178"/>
                  <a:pt x="356" y="178"/>
                  <a:pt x="356" y="179"/>
                </a:cubicBezTo>
                <a:cubicBezTo>
                  <a:pt x="356" y="180"/>
                  <a:pt x="354" y="180"/>
                  <a:pt x="355" y="181"/>
                </a:cubicBezTo>
                <a:cubicBezTo>
                  <a:pt x="355" y="182"/>
                  <a:pt x="355" y="183"/>
                  <a:pt x="355" y="183"/>
                </a:cubicBezTo>
                <a:cubicBezTo>
                  <a:pt x="354" y="185"/>
                  <a:pt x="355" y="187"/>
                  <a:pt x="356" y="189"/>
                </a:cubicBezTo>
                <a:cubicBezTo>
                  <a:pt x="356" y="190"/>
                  <a:pt x="357" y="190"/>
                  <a:pt x="357" y="191"/>
                </a:cubicBezTo>
                <a:cubicBezTo>
                  <a:pt x="357" y="191"/>
                  <a:pt x="357" y="192"/>
                  <a:pt x="357" y="192"/>
                </a:cubicBezTo>
                <a:cubicBezTo>
                  <a:pt x="358" y="191"/>
                  <a:pt x="358" y="191"/>
                  <a:pt x="358" y="191"/>
                </a:cubicBezTo>
                <a:cubicBezTo>
                  <a:pt x="358" y="190"/>
                  <a:pt x="359" y="189"/>
                  <a:pt x="359" y="188"/>
                </a:cubicBezTo>
                <a:cubicBezTo>
                  <a:pt x="359" y="187"/>
                  <a:pt x="360" y="186"/>
                  <a:pt x="360" y="185"/>
                </a:cubicBezTo>
                <a:cubicBezTo>
                  <a:pt x="360" y="184"/>
                  <a:pt x="362" y="184"/>
                  <a:pt x="362" y="182"/>
                </a:cubicBezTo>
                <a:cubicBezTo>
                  <a:pt x="362" y="181"/>
                  <a:pt x="362" y="179"/>
                  <a:pt x="362" y="178"/>
                </a:cubicBezTo>
                <a:cubicBezTo>
                  <a:pt x="362" y="178"/>
                  <a:pt x="362" y="177"/>
                  <a:pt x="362" y="178"/>
                </a:cubicBezTo>
                <a:cubicBezTo>
                  <a:pt x="362" y="178"/>
                  <a:pt x="362" y="179"/>
                  <a:pt x="363" y="179"/>
                </a:cubicBezTo>
                <a:cubicBezTo>
                  <a:pt x="363" y="180"/>
                  <a:pt x="363" y="181"/>
                  <a:pt x="364" y="181"/>
                </a:cubicBezTo>
                <a:cubicBezTo>
                  <a:pt x="364" y="181"/>
                  <a:pt x="364" y="180"/>
                  <a:pt x="364" y="180"/>
                </a:cubicBezTo>
                <a:cubicBezTo>
                  <a:pt x="364" y="179"/>
                  <a:pt x="364" y="179"/>
                  <a:pt x="364" y="179"/>
                </a:cubicBezTo>
                <a:cubicBezTo>
                  <a:pt x="364" y="179"/>
                  <a:pt x="365" y="179"/>
                  <a:pt x="365" y="178"/>
                </a:cubicBezTo>
                <a:cubicBezTo>
                  <a:pt x="365" y="177"/>
                  <a:pt x="366" y="176"/>
                  <a:pt x="367" y="176"/>
                </a:cubicBezTo>
                <a:cubicBezTo>
                  <a:pt x="369" y="175"/>
                  <a:pt x="370" y="174"/>
                  <a:pt x="372" y="173"/>
                </a:cubicBezTo>
                <a:cubicBezTo>
                  <a:pt x="372" y="172"/>
                  <a:pt x="372" y="172"/>
                  <a:pt x="372" y="172"/>
                </a:cubicBezTo>
                <a:cubicBezTo>
                  <a:pt x="374" y="171"/>
                  <a:pt x="374" y="170"/>
                  <a:pt x="376" y="169"/>
                </a:cubicBezTo>
                <a:cubicBezTo>
                  <a:pt x="376" y="169"/>
                  <a:pt x="376" y="169"/>
                  <a:pt x="376" y="169"/>
                </a:cubicBezTo>
                <a:cubicBezTo>
                  <a:pt x="375" y="168"/>
                  <a:pt x="375" y="166"/>
                  <a:pt x="374" y="166"/>
                </a:cubicBezTo>
                <a:cubicBezTo>
                  <a:pt x="373" y="165"/>
                  <a:pt x="373" y="164"/>
                  <a:pt x="372" y="163"/>
                </a:cubicBezTo>
                <a:cubicBezTo>
                  <a:pt x="372" y="162"/>
                  <a:pt x="372" y="161"/>
                  <a:pt x="372" y="160"/>
                </a:cubicBezTo>
                <a:cubicBezTo>
                  <a:pt x="371" y="159"/>
                  <a:pt x="372" y="158"/>
                  <a:pt x="371" y="157"/>
                </a:cubicBezTo>
                <a:cubicBezTo>
                  <a:pt x="370" y="157"/>
                  <a:pt x="370" y="157"/>
                  <a:pt x="370" y="157"/>
                </a:cubicBezTo>
                <a:cubicBezTo>
                  <a:pt x="369" y="157"/>
                  <a:pt x="369" y="157"/>
                  <a:pt x="369" y="158"/>
                </a:cubicBezTo>
                <a:cubicBezTo>
                  <a:pt x="369" y="158"/>
                  <a:pt x="369" y="159"/>
                  <a:pt x="369" y="159"/>
                </a:cubicBezTo>
                <a:cubicBezTo>
                  <a:pt x="369" y="160"/>
                  <a:pt x="370" y="161"/>
                  <a:pt x="368" y="162"/>
                </a:cubicBezTo>
                <a:cubicBezTo>
                  <a:pt x="368" y="161"/>
                  <a:pt x="367" y="161"/>
                  <a:pt x="368" y="160"/>
                </a:cubicBezTo>
                <a:cubicBezTo>
                  <a:pt x="368" y="159"/>
                  <a:pt x="368" y="159"/>
                  <a:pt x="368" y="158"/>
                </a:cubicBezTo>
                <a:cubicBezTo>
                  <a:pt x="367" y="157"/>
                  <a:pt x="366" y="156"/>
                  <a:pt x="364" y="155"/>
                </a:cubicBezTo>
                <a:cubicBezTo>
                  <a:pt x="364" y="155"/>
                  <a:pt x="364" y="155"/>
                  <a:pt x="364" y="155"/>
                </a:cubicBezTo>
                <a:cubicBezTo>
                  <a:pt x="363" y="156"/>
                  <a:pt x="363" y="157"/>
                  <a:pt x="363" y="158"/>
                </a:cubicBezTo>
                <a:cubicBezTo>
                  <a:pt x="364" y="158"/>
                  <a:pt x="364" y="158"/>
                  <a:pt x="364" y="159"/>
                </a:cubicBezTo>
                <a:cubicBezTo>
                  <a:pt x="363" y="159"/>
                  <a:pt x="363" y="159"/>
                  <a:pt x="363" y="158"/>
                </a:cubicBezTo>
                <a:cubicBezTo>
                  <a:pt x="362" y="157"/>
                  <a:pt x="362" y="157"/>
                  <a:pt x="361" y="158"/>
                </a:cubicBezTo>
                <a:cubicBezTo>
                  <a:pt x="360" y="159"/>
                  <a:pt x="360" y="159"/>
                  <a:pt x="360" y="160"/>
                </a:cubicBezTo>
                <a:cubicBezTo>
                  <a:pt x="360" y="161"/>
                  <a:pt x="360" y="161"/>
                  <a:pt x="359" y="160"/>
                </a:cubicBezTo>
                <a:cubicBezTo>
                  <a:pt x="359" y="160"/>
                  <a:pt x="358" y="160"/>
                  <a:pt x="359" y="159"/>
                </a:cubicBezTo>
                <a:cubicBezTo>
                  <a:pt x="359" y="159"/>
                  <a:pt x="359" y="159"/>
                  <a:pt x="359" y="159"/>
                </a:cubicBezTo>
                <a:cubicBezTo>
                  <a:pt x="359" y="158"/>
                  <a:pt x="360" y="157"/>
                  <a:pt x="360" y="156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4"/>
                  <a:pt x="361" y="154"/>
                  <a:pt x="361" y="154"/>
                </a:cubicBezTo>
                <a:cubicBezTo>
                  <a:pt x="361" y="154"/>
                  <a:pt x="361" y="153"/>
                  <a:pt x="361" y="153"/>
                </a:cubicBezTo>
                <a:cubicBezTo>
                  <a:pt x="361" y="153"/>
                  <a:pt x="361" y="153"/>
                  <a:pt x="361" y="153"/>
                </a:cubicBezTo>
                <a:cubicBezTo>
                  <a:pt x="362" y="152"/>
                  <a:pt x="362" y="152"/>
                  <a:pt x="361" y="152"/>
                </a:cubicBezTo>
                <a:cubicBezTo>
                  <a:pt x="361" y="151"/>
                  <a:pt x="361" y="151"/>
                  <a:pt x="361" y="150"/>
                </a:cubicBezTo>
                <a:cubicBezTo>
                  <a:pt x="361" y="149"/>
                  <a:pt x="362" y="148"/>
                  <a:pt x="362" y="146"/>
                </a:cubicBezTo>
                <a:cubicBezTo>
                  <a:pt x="362" y="145"/>
                  <a:pt x="362" y="146"/>
                  <a:pt x="361" y="146"/>
                </a:cubicBezTo>
                <a:cubicBezTo>
                  <a:pt x="360" y="147"/>
                  <a:pt x="360" y="148"/>
                  <a:pt x="360" y="148"/>
                </a:cubicBezTo>
                <a:cubicBezTo>
                  <a:pt x="359" y="148"/>
                  <a:pt x="359" y="148"/>
                  <a:pt x="359" y="149"/>
                </a:cubicBezTo>
                <a:cubicBezTo>
                  <a:pt x="359" y="149"/>
                  <a:pt x="359" y="149"/>
                  <a:pt x="359" y="149"/>
                </a:cubicBezTo>
                <a:cubicBezTo>
                  <a:pt x="358" y="148"/>
                  <a:pt x="358" y="148"/>
                  <a:pt x="359" y="148"/>
                </a:cubicBezTo>
                <a:cubicBezTo>
                  <a:pt x="359" y="148"/>
                  <a:pt x="360" y="147"/>
                  <a:pt x="360" y="147"/>
                </a:cubicBezTo>
                <a:cubicBezTo>
                  <a:pt x="360" y="146"/>
                  <a:pt x="360" y="146"/>
                  <a:pt x="360" y="146"/>
                </a:cubicBezTo>
                <a:cubicBezTo>
                  <a:pt x="362" y="145"/>
                  <a:pt x="361" y="144"/>
                  <a:pt x="361" y="143"/>
                </a:cubicBezTo>
                <a:cubicBezTo>
                  <a:pt x="360" y="142"/>
                  <a:pt x="361" y="140"/>
                  <a:pt x="360" y="140"/>
                </a:cubicBezTo>
                <a:cubicBezTo>
                  <a:pt x="359" y="140"/>
                  <a:pt x="358" y="140"/>
                  <a:pt x="358" y="139"/>
                </a:cubicBezTo>
                <a:cubicBezTo>
                  <a:pt x="357" y="139"/>
                  <a:pt x="357" y="139"/>
                  <a:pt x="357" y="140"/>
                </a:cubicBezTo>
                <a:cubicBezTo>
                  <a:pt x="357" y="140"/>
                  <a:pt x="356" y="140"/>
                  <a:pt x="356" y="140"/>
                </a:cubicBezTo>
                <a:cubicBezTo>
                  <a:pt x="355" y="140"/>
                  <a:pt x="355" y="140"/>
                  <a:pt x="355" y="139"/>
                </a:cubicBezTo>
                <a:cubicBezTo>
                  <a:pt x="355" y="139"/>
                  <a:pt x="355" y="138"/>
                  <a:pt x="355" y="138"/>
                </a:cubicBezTo>
                <a:cubicBezTo>
                  <a:pt x="354" y="138"/>
                  <a:pt x="354" y="137"/>
                  <a:pt x="355" y="137"/>
                </a:cubicBezTo>
                <a:cubicBezTo>
                  <a:pt x="355" y="137"/>
                  <a:pt x="355" y="137"/>
                  <a:pt x="356" y="137"/>
                </a:cubicBezTo>
                <a:cubicBezTo>
                  <a:pt x="356" y="137"/>
                  <a:pt x="357" y="137"/>
                  <a:pt x="357" y="136"/>
                </a:cubicBezTo>
                <a:cubicBezTo>
                  <a:pt x="358" y="135"/>
                  <a:pt x="358" y="134"/>
                  <a:pt x="358" y="133"/>
                </a:cubicBezTo>
                <a:cubicBezTo>
                  <a:pt x="358" y="131"/>
                  <a:pt x="358" y="129"/>
                  <a:pt x="358" y="128"/>
                </a:cubicBezTo>
                <a:cubicBezTo>
                  <a:pt x="357" y="127"/>
                  <a:pt x="357" y="127"/>
                  <a:pt x="357" y="127"/>
                </a:cubicBezTo>
                <a:cubicBezTo>
                  <a:pt x="356" y="127"/>
                  <a:pt x="356" y="127"/>
                  <a:pt x="356" y="127"/>
                </a:cubicBezTo>
                <a:cubicBezTo>
                  <a:pt x="354" y="125"/>
                  <a:pt x="352" y="125"/>
                  <a:pt x="351" y="127"/>
                </a:cubicBezTo>
                <a:cubicBezTo>
                  <a:pt x="351" y="128"/>
                  <a:pt x="351" y="128"/>
                  <a:pt x="350" y="128"/>
                </a:cubicBezTo>
                <a:cubicBezTo>
                  <a:pt x="350" y="128"/>
                  <a:pt x="350" y="129"/>
                  <a:pt x="350" y="129"/>
                </a:cubicBezTo>
                <a:cubicBezTo>
                  <a:pt x="351" y="130"/>
                  <a:pt x="351" y="131"/>
                  <a:pt x="350" y="131"/>
                </a:cubicBezTo>
                <a:cubicBezTo>
                  <a:pt x="350" y="132"/>
                  <a:pt x="350" y="133"/>
                  <a:pt x="350" y="133"/>
                </a:cubicBezTo>
                <a:cubicBezTo>
                  <a:pt x="351" y="134"/>
                  <a:pt x="351" y="135"/>
                  <a:pt x="352" y="135"/>
                </a:cubicBezTo>
                <a:cubicBezTo>
                  <a:pt x="352" y="135"/>
                  <a:pt x="353" y="135"/>
                  <a:pt x="353" y="136"/>
                </a:cubicBezTo>
                <a:cubicBezTo>
                  <a:pt x="353" y="136"/>
                  <a:pt x="353" y="136"/>
                  <a:pt x="352" y="136"/>
                </a:cubicBezTo>
                <a:cubicBezTo>
                  <a:pt x="352" y="136"/>
                  <a:pt x="352" y="136"/>
                  <a:pt x="352" y="137"/>
                </a:cubicBezTo>
                <a:cubicBezTo>
                  <a:pt x="353" y="137"/>
                  <a:pt x="352" y="138"/>
                  <a:pt x="353" y="139"/>
                </a:cubicBezTo>
                <a:cubicBezTo>
                  <a:pt x="353" y="139"/>
                  <a:pt x="353" y="139"/>
                  <a:pt x="353" y="139"/>
                </a:cubicBezTo>
                <a:cubicBezTo>
                  <a:pt x="353" y="139"/>
                  <a:pt x="353" y="139"/>
                  <a:pt x="353" y="139"/>
                </a:cubicBezTo>
                <a:cubicBezTo>
                  <a:pt x="352" y="139"/>
                  <a:pt x="352" y="138"/>
                  <a:pt x="351" y="138"/>
                </a:cubicBezTo>
                <a:cubicBezTo>
                  <a:pt x="351" y="138"/>
                  <a:pt x="352" y="139"/>
                  <a:pt x="352" y="139"/>
                </a:cubicBezTo>
                <a:cubicBezTo>
                  <a:pt x="350" y="139"/>
                  <a:pt x="349" y="137"/>
                  <a:pt x="348" y="136"/>
                </a:cubicBezTo>
                <a:cubicBezTo>
                  <a:pt x="347" y="134"/>
                  <a:pt x="346" y="132"/>
                  <a:pt x="347" y="130"/>
                </a:cubicBezTo>
                <a:cubicBezTo>
                  <a:pt x="347" y="130"/>
                  <a:pt x="347" y="129"/>
                  <a:pt x="348" y="129"/>
                </a:cubicBezTo>
                <a:cubicBezTo>
                  <a:pt x="348" y="128"/>
                  <a:pt x="348" y="128"/>
                  <a:pt x="347" y="128"/>
                </a:cubicBezTo>
                <a:cubicBezTo>
                  <a:pt x="346" y="127"/>
                  <a:pt x="347" y="127"/>
                  <a:pt x="347" y="127"/>
                </a:cubicBezTo>
                <a:cubicBezTo>
                  <a:pt x="348" y="126"/>
                  <a:pt x="348" y="125"/>
                  <a:pt x="348" y="124"/>
                </a:cubicBezTo>
                <a:cubicBezTo>
                  <a:pt x="347" y="124"/>
                  <a:pt x="347" y="123"/>
                  <a:pt x="347" y="123"/>
                </a:cubicBezTo>
                <a:cubicBezTo>
                  <a:pt x="346" y="122"/>
                  <a:pt x="345" y="121"/>
                  <a:pt x="344" y="122"/>
                </a:cubicBezTo>
                <a:cubicBezTo>
                  <a:pt x="343" y="122"/>
                  <a:pt x="342" y="122"/>
                  <a:pt x="343" y="124"/>
                </a:cubicBezTo>
                <a:cubicBezTo>
                  <a:pt x="343" y="124"/>
                  <a:pt x="343" y="124"/>
                  <a:pt x="343" y="124"/>
                </a:cubicBezTo>
                <a:cubicBezTo>
                  <a:pt x="343" y="124"/>
                  <a:pt x="343" y="124"/>
                  <a:pt x="343" y="123"/>
                </a:cubicBezTo>
                <a:cubicBezTo>
                  <a:pt x="342" y="123"/>
                  <a:pt x="341" y="123"/>
                  <a:pt x="341" y="122"/>
                </a:cubicBezTo>
                <a:cubicBezTo>
                  <a:pt x="341" y="122"/>
                  <a:pt x="341" y="122"/>
                  <a:pt x="341" y="121"/>
                </a:cubicBezTo>
                <a:cubicBezTo>
                  <a:pt x="340" y="121"/>
                  <a:pt x="338" y="120"/>
                  <a:pt x="337" y="120"/>
                </a:cubicBezTo>
                <a:cubicBezTo>
                  <a:pt x="336" y="121"/>
                  <a:pt x="336" y="120"/>
                  <a:pt x="337" y="120"/>
                </a:cubicBezTo>
                <a:cubicBezTo>
                  <a:pt x="338" y="117"/>
                  <a:pt x="338" y="116"/>
                  <a:pt x="336" y="114"/>
                </a:cubicBezTo>
                <a:cubicBezTo>
                  <a:pt x="335" y="113"/>
                  <a:pt x="334" y="113"/>
                  <a:pt x="334" y="112"/>
                </a:cubicBezTo>
                <a:cubicBezTo>
                  <a:pt x="334" y="111"/>
                  <a:pt x="334" y="110"/>
                  <a:pt x="333" y="109"/>
                </a:cubicBezTo>
                <a:cubicBezTo>
                  <a:pt x="332" y="107"/>
                  <a:pt x="332" y="105"/>
                  <a:pt x="331" y="103"/>
                </a:cubicBezTo>
                <a:cubicBezTo>
                  <a:pt x="331" y="102"/>
                  <a:pt x="331" y="102"/>
                  <a:pt x="330" y="101"/>
                </a:cubicBezTo>
                <a:cubicBezTo>
                  <a:pt x="330" y="100"/>
                  <a:pt x="328" y="100"/>
                  <a:pt x="330" y="99"/>
                </a:cubicBezTo>
                <a:cubicBezTo>
                  <a:pt x="330" y="99"/>
                  <a:pt x="330" y="99"/>
                  <a:pt x="330" y="98"/>
                </a:cubicBezTo>
                <a:cubicBezTo>
                  <a:pt x="330" y="97"/>
                  <a:pt x="329" y="95"/>
                  <a:pt x="328" y="94"/>
                </a:cubicBezTo>
                <a:cubicBezTo>
                  <a:pt x="327" y="92"/>
                  <a:pt x="326" y="91"/>
                  <a:pt x="325" y="91"/>
                </a:cubicBezTo>
                <a:cubicBezTo>
                  <a:pt x="325" y="90"/>
                  <a:pt x="324" y="90"/>
                  <a:pt x="324" y="90"/>
                </a:cubicBezTo>
                <a:cubicBezTo>
                  <a:pt x="323" y="89"/>
                  <a:pt x="322" y="88"/>
                  <a:pt x="320" y="87"/>
                </a:cubicBezTo>
                <a:cubicBezTo>
                  <a:pt x="320" y="86"/>
                  <a:pt x="319" y="86"/>
                  <a:pt x="319" y="86"/>
                </a:cubicBezTo>
                <a:cubicBezTo>
                  <a:pt x="318" y="86"/>
                  <a:pt x="319" y="87"/>
                  <a:pt x="319" y="88"/>
                </a:cubicBezTo>
                <a:cubicBezTo>
                  <a:pt x="319" y="88"/>
                  <a:pt x="319" y="88"/>
                  <a:pt x="319" y="88"/>
                </a:cubicBezTo>
                <a:cubicBezTo>
                  <a:pt x="318" y="88"/>
                  <a:pt x="318" y="88"/>
                  <a:pt x="318" y="88"/>
                </a:cubicBezTo>
                <a:cubicBezTo>
                  <a:pt x="317" y="88"/>
                  <a:pt x="317" y="87"/>
                  <a:pt x="316" y="87"/>
                </a:cubicBezTo>
                <a:cubicBezTo>
                  <a:pt x="315" y="86"/>
                  <a:pt x="315" y="87"/>
                  <a:pt x="314" y="87"/>
                </a:cubicBezTo>
                <a:cubicBezTo>
                  <a:pt x="314" y="88"/>
                  <a:pt x="313" y="89"/>
                  <a:pt x="313" y="90"/>
                </a:cubicBezTo>
                <a:cubicBezTo>
                  <a:pt x="312" y="91"/>
                  <a:pt x="313" y="92"/>
                  <a:pt x="314" y="93"/>
                </a:cubicBezTo>
                <a:cubicBezTo>
                  <a:pt x="315" y="93"/>
                  <a:pt x="316" y="94"/>
                  <a:pt x="318" y="93"/>
                </a:cubicBezTo>
                <a:cubicBezTo>
                  <a:pt x="318" y="93"/>
                  <a:pt x="319" y="93"/>
                  <a:pt x="319" y="93"/>
                </a:cubicBezTo>
                <a:cubicBezTo>
                  <a:pt x="320" y="93"/>
                  <a:pt x="320" y="94"/>
                  <a:pt x="321" y="95"/>
                </a:cubicBezTo>
                <a:cubicBezTo>
                  <a:pt x="321" y="95"/>
                  <a:pt x="322" y="95"/>
                  <a:pt x="321" y="95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21" y="98"/>
                  <a:pt x="321" y="99"/>
                  <a:pt x="319" y="99"/>
                </a:cubicBezTo>
                <a:cubicBezTo>
                  <a:pt x="318" y="99"/>
                  <a:pt x="318" y="99"/>
                  <a:pt x="317" y="98"/>
                </a:cubicBezTo>
                <a:cubicBezTo>
                  <a:pt x="316" y="98"/>
                  <a:pt x="316" y="98"/>
                  <a:pt x="316" y="98"/>
                </a:cubicBezTo>
                <a:cubicBezTo>
                  <a:pt x="315" y="98"/>
                  <a:pt x="314" y="98"/>
                  <a:pt x="314" y="98"/>
                </a:cubicBezTo>
                <a:cubicBezTo>
                  <a:pt x="314" y="98"/>
                  <a:pt x="313" y="97"/>
                  <a:pt x="313" y="98"/>
                </a:cubicBezTo>
                <a:cubicBezTo>
                  <a:pt x="313" y="98"/>
                  <a:pt x="313" y="98"/>
                  <a:pt x="313" y="99"/>
                </a:cubicBezTo>
                <a:cubicBezTo>
                  <a:pt x="314" y="99"/>
                  <a:pt x="314" y="100"/>
                  <a:pt x="315" y="100"/>
                </a:cubicBezTo>
                <a:cubicBezTo>
                  <a:pt x="315" y="100"/>
                  <a:pt x="315" y="101"/>
                  <a:pt x="315" y="101"/>
                </a:cubicBezTo>
                <a:cubicBezTo>
                  <a:pt x="315" y="101"/>
                  <a:pt x="314" y="102"/>
                  <a:pt x="314" y="102"/>
                </a:cubicBezTo>
                <a:cubicBezTo>
                  <a:pt x="313" y="102"/>
                  <a:pt x="313" y="102"/>
                  <a:pt x="313" y="102"/>
                </a:cubicBezTo>
                <a:cubicBezTo>
                  <a:pt x="313" y="103"/>
                  <a:pt x="313" y="103"/>
                  <a:pt x="312" y="103"/>
                </a:cubicBezTo>
                <a:cubicBezTo>
                  <a:pt x="312" y="103"/>
                  <a:pt x="312" y="103"/>
                  <a:pt x="312" y="102"/>
                </a:cubicBezTo>
                <a:cubicBezTo>
                  <a:pt x="312" y="101"/>
                  <a:pt x="311" y="101"/>
                  <a:pt x="311" y="100"/>
                </a:cubicBezTo>
                <a:cubicBezTo>
                  <a:pt x="310" y="100"/>
                  <a:pt x="310" y="99"/>
                  <a:pt x="309" y="100"/>
                </a:cubicBezTo>
                <a:cubicBezTo>
                  <a:pt x="307" y="101"/>
                  <a:pt x="306" y="102"/>
                  <a:pt x="306" y="104"/>
                </a:cubicBezTo>
                <a:cubicBezTo>
                  <a:pt x="306" y="104"/>
                  <a:pt x="306" y="105"/>
                  <a:pt x="306" y="105"/>
                </a:cubicBezTo>
                <a:cubicBezTo>
                  <a:pt x="305" y="106"/>
                  <a:pt x="305" y="106"/>
                  <a:pt x="306" y="107"/>
                </a:cubicBezTo>
                <a:cubicBezTo>
                  <a:pt x="307" y="107"/>
                  <a:pt x="307" y="107"/>
                  <a:pt x="307" y="107"/>
                </a:cubicBezTo>
                <a:cubicBezTo>
                  <a:pt x="307" y="108"/>
                  <a:pt x="307" y="108"/>
                  <a:pt x="306" y="108"/>
                </a:cubicBezTo>
                <a:cubicBezTo>
                  <a:pt x="306" y="108"/>
                  <a:pt x="305" y="108"/>
                  <a:pt x="305" y="109"/>
                </a:cubicBezTo>
                <a:cubicBezTo>
                  <a:pt x="305" y="109"/>
                  <a:pt x="305" y="110"/>
                  <a:pt x="305" y="110"/>
                </a:cubicBezTo>
                <a:cubicBezTo>
                  <a:pt x="306" y="111"/>
                  <a:pt x="307" y="111"/>
                  <a:pt x="307" y="110"/>
                </a:cubicBezTo>
                <a:cubicBezTo>
                  <a:pt x="308" y="111"/>
                  <a:pt x="309" y="110"/>
                  <a:pt x="309" y="110"/>
                </a:cubicBezTo>
                <a:cubicBezTo>
                  <a:pt x="309" y="110"/>
                  <a:pt x="309" y="110"/>
                  <a:pt x="309" y="110"/>
                </a:cubicBezTo>
                <a:cubicBezTo>
                  <a:pt x="308" y="111"/>
                  <a:pt x="308" y="111"/>
                  <a:pt x="309" y="113"/>
                </a:cubicBezTo>
                <a:cubicBezTo>
                  <a:pt x="310" y="113"/>
                  <a:pt x="310" y="113"/>
                  <a:pt x="310" y="113"/>
                </a:cubicBezTo>
                <a:cubicBezTo>
                  <a:pt x="311" y="113"/>
                  <a:pt x="312" y="114"/>
                  <a:pt x="312" y="113"/>
                </a:cubicBezTo>
                <a:cubicBezTo>
                  <a:pt x="313" y="113"/>
                  <a:pt x="313" y="113"/>
                  <a:pt x="313" y="113"/>
                </a:cubicBezTo>
                <a:cubicBezTo>
                  <a:pt x="313" y="114"/>
                  <a:pt x="314" y="114"/>
                  <a:pt x="314" y="114"/>
                </a:cubicBezTo>
                <a:cubicBezTo>
                  <a:pt x="314" y="115"/>
                  <a:pt x="314" y="115"/>
                  <a:pt x="313" y="115"/>
                </a:cubicBezTo>
                <a:cubicBezTo>
                  <a:pt x="312" y="114"/>
                  <a:pt x="311" y="114"/>
                  <a:pt x="311" y="115"/>
                </a:cubicBezTo>
                <a:cubicBezTo>
                  <a:pt x="310" y="116"/>
                  <a:pt x="311" y="117"/>
                  <a:pt x="311" y="118"/>
                </a:cubicBezTo>
                <a:cubicBezTo>
                  <a:pt x="311" y="118"/>
                  <a:pt x="311" y="118"/>
                  <a:pt x="311" y="118"/>
                </a:cubicBezTo>
                <a:cubicBezTo>
                  <a:pt x="312" y="118"/>
                  <a:pt x="313" y="119"/>
                  <a:pt x="314" y="119"/>
                </a:cubicBezTo>
                <a:cubicBezTo>
                  <a:pt x="314" y="119"/>
                  <a:pt x="315" y="119"/>
                  <a:pt x="315" y="119"/>
                </a:cubicBezTo>
                <a:cubicBezTo>
                  <a:pt x="315" y="119"/>
                  <a:pt x="315" y="120"/>
                  <a:pt x="316" y="120"/>
                </a:cubicBezTo>
                <a:cubicBezTo>
                  <a:pt x="316" y="120"/>
                  <a:pt x="316" y="121"/>
                  <a:pt x="316" y="121"/>
                </a:cubicBezTo>
                <a:cubicBezTo>
                  <a:pt x="316" y="121"/>
                  <a:pt x="316" y="122"/>
                  <a:pt x="315" y="122"/>
                </a:cubicBezTo>
                <a:cubicBezTo>
                  <a:pt x="315" y="121"/>
                  <a:pt x="315" y="121"/>
                  <a:pt x="315" y="121"/>
                </a:cubicBezTo>
                <a:cubicBezTo>
                  <a:pt x="314" y="120"/>
                  <a:pt x="313" y="121"/>
                  <a:pt x="313" y="120"/>
                </a:cubicBezTo>
                <a:cubicBezTo>
                  <a:pt x="311" y="120"/>
                  <a:pt x="310" y="121"/>
                  <a:pt x="309" y="120"/>
                </a:cubicBezTo>
                <a:cubicBezTo>
                  <a:pt x="308" y="119"/>
                  <a:pt x="307" y="119"/>
                  <a:pt x="306" y="119"/>
                </a:cubicBezTo>
                <a:cubicBezTo>
                  <a:pt x="305" y="119"/>
                  <a:pt x="303" y="119"/>
                  <a:pt x="301" y="119"/>
                </a:cubicBezTo>
                <a:cubicBezTo>
                  <a:pt x="301" y="120"/>
                  <a:pt x="301" y="120"/>
                  <a:pt x="302" y="120"/>
                </a:cubicBezTo>
                <a:cubicBezTo>
                  <a:pt x="303" y="121"/>
                  <a:pt x="302" y="122"/>
                  <a:pt x="301" y="122"/>
                </a:cubicBezTo>
                <a:cubicBezTo>
                  <a:pt x="301" y="122"/>
                  <a:pt x="301" y="122"/>
                  <a:pt x="301" y="123"/>
                </a:cubicBezTo>
                <a:cubicBezTo>
                  <a:pt x="301" y="123"/>
                  <a:pt x="301" y="123"/>
                  <a:pt x="302" y="124"/>
                </a:cubicBezTo>
                <a:cubicBezTo>
                  <a:pt x="302" y="124"/>
                  <a:pt x="303" y="124"/>
                  <a:pt x="303" y="125"/>
                </a:cubicBezTo>
                <a:cubicBezTo>
                  <a:pt x="303" y="126"/>
                  <a:pt x="303" y="127"/>
                  <a:pt x="304" y="127"/>
                </a:cubicBezTo>
                <a:cubicBezTo>
                  <a:pt x="305" y="127"/>
                  <a:pt x="305" y="127"/>
                  <a:pt x="306" y="127"/>
                </a:cubicBezTo>
                <a:cubicBezTo>
                  <a:pt x="305" y="128"/>
                  <a:pt x="305" y="128"/>
                  <a:pt x="305" y="128"/>
                </a:cubicBezTo>
                <a:cubicBezTo>
                  <a:pt x="305" y="129"/>
                  <a:pt x="304" y="129"/>
                  <a:pt x="304" y="128"/>
                </a:cubicBezTo>
                <a:cubicBezTo>
                  <a:pt x="303" y="128"/>
                  <a:pt x="303" y="127"/>
                  <a:pt x="302" y="127"/>
                </a:cubicBezTo>
                <a:cubicBezTo>
                  <a:pt x="301" y="127"/>
                  <a:pt x="300" y="127"/>
                  <a:pt x="300" y="128"/>
                </a:cubicBezTo>
                <a:cubicBezTo>
                  <a:pt x="299" y="129"/>
                  <a:pt x="298" y="128"/>
                  <a:pt x="298" y="128"/>
                </a:cubicBezTo>
                <a:cubicBezTo>
                  <a:pt x="297" y="128"/>
                  <a:pt x="297" y="128"/>
                  <a:pt x="297" y="128"/>
                </a:cubicBezTo>
                <a:cubicBezTo>
                  <a:pt x="297" y="128"/>
                  <a:pt x="296" y="129"/>
                  <a:pt x="297" y="129"/>
                </a:cubicBezTo>
                <a:close/>
                <a:moveTo>
                  <a:pt x="146" y="269"/>
                </a:moveTo>
                <a:cubicBezTo>
                  <a:pt x="146" y="269"/>
                  <a:pt x="147" y="269"/>
                  <a:pt x="147" y="269"/>
                </a:cubicBezTo>
                <a:cubicBezTo>
                  <a:pt x="148" y="269"/>
                  <a:pt x="149" y="267"/>
                  <a:pt x="148" y="266"/>
                </a:cubicBezTo>
                <a:cubicBezTo>
                  <a:pt x="148" y="266"/>
                  <a:pt x="148" y="265"/>
                  <a:pt x="148" y="265"/>
                </a:cubicBezTo>
                <a:cubicBezTo>
                  <a:pt x="151" y="264"/>
                  <a:pt x="151" y="264"/>
                  <a:pt x="151" y="262"/>
                </a:cubicBezTo>
                <a:cubicBezTo>
                  <a:pt x="150" y="261"/>
                  <a:pt x="151" y="259"/>
                  <a:pt x="149" y="259"/>
                </a:cubicBezTo>
                <a:cubicBezTo>
                  <a:pt x="149" y="259"/>
                  <a:pt x="148" y="259"/>
                  <a:pt x="148" y="258"/>
                </a:cubicBezTo>
                <a:cubicBezTo>
                  <a:pt x="148" y="258"/>
                  <a:pt x="148" y="258"/>
                  <a:pt x="148" y="257"/>
                </a:cubicBezTo>
                <a:cubicBezTo>
                  <a:pt x="149" y="257"/>
                  <a:pt x="149" y="257"/>
                  <a:pt x="150" y="257"/>
                </a:cubicBezTo>
                <a:cubicBezTo>
                  <a:pt x="150" y="258"/>
                  <a:pt x="151" y="259"/>
                  <a:pt x="151" y="257"/>
                </a:cubicBezTo>
                <a:cubicBezTo>
                  <a:pt x="151" y="257"/>
                  <a:pt x="152" y="257"/>
                  <a:pt x="152" y="257"/>
                </a:cubicBezTo>
                <a:cubicBezTo>
                  <a:pt x="152" y="256"/>
                  <a:pt x="153" y="254"/>
                  <a:pt x="152" y="254"/>
                </a:cubicBezTo>
                <a:cubicBezTo>
                  <a:pt x="151" y="253"/>
                  <a:pt x="151" y="252"/>
                  <a:pt x="151" y="252"/>
                </a:cubicBezTo>
                <a:cubicBezTo>
                  <a:pt x="152" y="251"/>
                  <a:pt x="152" y="252"/>
                  <a:pt x="153" y="252"/>
                </a:cubicBezTo>
                <a:cubicBezTo>
                  <a:pt x="153" y="252"/>
                  <a:pt x="153" y="251"/>
                  <a:pt x="153" y="251"/>
                </a:cubicBezTo>
                <a:cubicBezTo>
                  <a:pt x="152" y="251"/>
                  <a:pt x="152" y="250"/>
                  <a:pt x="153" y="250"/>
                </a:cubicBezTo>
                <a:cubicBezTo>
                  <a:pt x="153" y="250"/>
                  <a:pt x="153" y="250"/>
                  <a:pt x="153" y="250"/>
                </a:cubicBezTo>
                <a:cubicBezTo>
                  <a:pt x="154" y="251"/>
                  <a:pt x="155" y="250"/>
                  <a:pt x="155" y="250"/>
                </a:cubicBezTo>
                <a:cubicBezTo>
                  <a:pt x="155" y="249"/>
                  <a:pt x="155" y="249"/>
                  <a:pt x="156" y="249"/>
                </a:cubicBezTo>
                <a:cubicBezTo>
                  <a:pt x="156" y="249"/>
                  <a:pt x="156" y="249"/>
                  <a:pt x="156" y="250"/>
                </a:cubicBezTo>
                <a:cubicBezTo>
                  <a:pt x="156" y="250"/>
                  <a:pt x="156" y="251"/>
                  <a:pt x="156" y="252"/>
                </a:cubicBezTo>
                <a:cubicBezTo>
                  <a:pt x="155" y="252"/>
                  <a:pt x="155" y="253"/>
                  <a:pt x="155" y="255"/>
                </a:cubicBezTo>
                <a:cubicBezTo>
                  <a:pt x="155" y="256"/>
                  <a:pt x="156" y="257"/>
                  <a:pt x="154" y="259"/>
                </a:cubicBezTo>
                <a:cubicBezTo>
                  <a:pt x="154" y="259"/>
                  <a:pt x="154" y="259"/>
                  <a:pt x="154" y="259"/>
                </a:cubicBezTo>
                <a:cubicBezTo>
                  <a:pt x="154" y="261"/>
                  <a:pt x="156" y="261"/>
                  <a:pt x="156" y="263"/>
                </a:cubicBezTo>
                <a:cubicBezTo>
                  <a:pt x="156" y="263"/>
                  <a:pt x="156" y="263"/>
                  <a:pt x="157" y="263"/>
                </a:cubicBezTo>
                <a:cubicBezTo>
                  <a:pt x="157" y="263"/>
                  <a:pt x="157" y="263"/>
                  <a:pt x="157" y="264"/>
                </a:cubicBezTo>
                <a:cubicBezTo>
                  <a:pt x="157" y="265"/>
                  <a:pt x="158" y="265"/>
                  <a:pt x="159" y="265"/>
                </a:cubicBezTo>
                <a:cubicBezTo>
                  <a:pt x="160" y="264"/>
                  <a:pt x="160" y="264"/>
                  <a:pt x="161" y="263"/>
                </a:cubicBezTo>
                <a:cubicBezTo>
                  <a:pt x="162" y="262"/>
                  <a:pt x="161" y="260"/>
                  <a:pt x="161" y="259"/>
                </a:cubicBezTo>
                <a:cubicBezTo>
                  <a:pt x="161" y="258"/>
                  <a:pt x="160" y="257"/>
                  <a:pt x="161" y="257"/>
                </a:cubicBezTo>
                <a:cubicBezTo>
                  <a:pt x="162" y="257"/>
                  <a:pt x="163" y="256"/>
                  <a:pt x="164" y="256"/>
                </a:cubicBezTo>
                <a:cubicBezTo>
                  <a:pt x="165" y="256"/>
                  <a:pt x="166" y="256"/>
                  <a:pt x="167" y="255"/>
                </a:cubicBezTo>
                <a:cubicBezTo>
                  <a:pt x="168" y="254"/>
                  <a:pt x="167" y="253"/>
                  <a:pt x="168" y="252"/>
                </a:cubicBezTo>
                <a:cubicBezTo>
                  <a:pt x="168" y="251"/>
                  <a:pt x="168" y="249"/>
                  <a:pt x="167" y="248"/>
                </a:cubicBezTo>
                <a:cubicBezTo>
                  <a:pt x="166" y="248"/>
                  <a:pt x="166" y="247"/>
                  <a:pt x="165" y="246"/>
                </a:cubicBezTo>
                <a:cubicBezTo>
                  <a:pt x="165" y="246"/>
                  <a:pt x="165" y="245"/>
                  <a:pt x="166" y="245"/>
                </a:cubicBezTo>
                <a:cubicBezTo>
                  <a:pt x="166" y="245"/>
                  <a:pt x="166" y="245"/>
                  <a:pt x="166" y="245"/>
                </a:cubicBezTo>
                <a:cubicBezTo>
                  <a:pt x="167" y="246"/>
                  <a:pt x="167" y="246"/>
                  <a:pt x="168" y="246"/>
                </a:cubicBezTo>
                <a:cubicBezTo>
                  <a:pt x="168" y="246"/>
                  <a:pt x="169" y="247"/>
                  <a:pt x="169" y="246"/>
                </a:cubicBezTo>
                <a:cubicBezTo>
                  <a:pt x="170" y="245"/>
                  <a:pt x="169" y="245"/>
                  <a:pt x="169" y="244"/>
                </a:cubicBezTo>
                <a:cubicBezTo>
                  <a:pt x="168" y="243"/>
                  <a:pt x="166" y="243"/>
                  <a:pt x="166" y="241"/>
                </a:cubicBezTo>
                <a:cubicBezTo>
                  <a:pt x="166" y="241"/>
                  <a:pt x="166" y="240"/>
                  <a:pt x="165" y="240"/>
                </a:cubicBezTo>
                <a:cubicBezTo>
                  <a:pt x="165" y="240"/>
                  <a:pt x="166" y="238"/>
                  <a:pt x="166" y="238"/>
                </a:cubicBezTo>
                <a:cubicBezTo>
                  <a:pt x="167" y="238"/>
                  <a:pt x="168" y="237"/>
                  <a:pt x="168" y="237"/>
                </a:cubicBezTo>
                <a:cubicBezTo>
                  <a:pt x="169" y="236"/>
                  <a:pt x="169" y="236"/>
                  <a:pt x="170" y="236"/>
                </a:cubicBezTo>
                <a:cubicBezTo>
                  <a:pt x="171" y="235"/>
                  <a:pt x="171" y="235"/>
                  <a:pt x="171" y="234"/>
                </a:cubicBezTo>
                <a:cubicBezTo>
                  <a:pt x="171" y="232"/>
                  <a:pt x="169" y="230"/>
                  <a:pt x="168" y="230"/>
                </a:cubicBezTo>
                <a:cubicBezTo>
                  <a:pt x="167" y="230"/>
                  <a:pt x="166" y="230"/>
                  <a:pt x="167" y="229"/>
                </a:cubicBezTo>
                <a:cubicBezTo>
                  <a:pt x="167" y="228"/>
                  <a:pt x="167" y="228"/>
                  <a:pt x="166" y="228"/>
                </a:cubicBezTo>
                <a:cubicBezTo>
                  <a:pt x="166" y="228"/>
                  <a:pt x="166" y="228"/>
                  <a:pt x="165" y="227"/>
                </a:cubicBezTo>
                <a:cubicBezTo>
                  <a:pt x="165" y="227"/>
                  <a:pt x="164" y="227"/>
                  <a:pt x="163" y="227"/>
                </a:cubicBezTo>
                <a:cubicBezTo>
                  <a:pt x="162" y="227"/>
                  <a:pt x="163" y="228"/>
                  <a:pt x="163" y="228"/>
                </a:cubicBezTo>
                <a:cubicBezTo>
                  <a:pt x="162" y="229"/>
                  <a:pt x="162" y="229"/>
                  <a:pt x="162" y="229"/>
                </a:cubicBezTo>
                <a:cubicBezTo>
                  <a:pt x="161" y="229"/>
                  <a:pt x="161" y="229"/>
                  <a:pt x="161" y="230"/>
                </a:cubicBezTo>
                <a:cubicBezTo>
                  <a:pt x="160" y="230"/>
                  <a:pt x="161" y="230"/>
                  <a:pt x="161" y="230"/>
                </a:cubicBezTo>
                <a:cubicBezTo>
                  <a:pt x="161" y="231"/>
                  <a:pt x="161" y="231"/>
                  <a:pt x="161" y="231"/>
                </a:cubicBezTo>
                <a:cubicBezTo>
                  <a:pt x="162" y="231"/>
                  <a:pt x="162" y="232"/>
                  <a:pt x="162" y="232"/>
                </a:cubicBezTo>
                <a:cubicBezTo>
                  <a:pt x="163" y="232"/>
                  <a:pt x="163" y="231"/>
                  <a:pt x="163" y="232"/>
                </a:cubicBezTo>
                <a:cubicBezTo>
                  <a:pt x="164" y="232"/>
                  <a:pt x="163" y="233"/>
                  <a:pt x="163" y="233"/>
                </a:cubicBezTo>
                <a:cubicBezTo>
                  <a:pt x="163" y="233"/>
                  <a:pt x="163" y="233"/>
                  <a:pt x="163" y="234"/>
                </a:cubicBezTo>
                <a:cubicBezTo>
                  <a:pt x="163" y="234"/>
                  <a:pt x="162" y="234"/>
                  <a:pt x="162" y="234"/>
                </a:cubicBezTo>
                <a:cubicBezTo>
                  <a:pt x="161" y="233"/>
                  <a:pt x="161" y="233"/>
                  <a:pt x="160" y="233"/>
                </a:cubicBezTo>
                <a:cubicBezTo>
                  <a:pt x="160" y="233"/>
                  <a:pt x="160" y="233"/>
                  <a:pt x="161" y="234"/>
                </a:cubicBezTo>
                <a:cubicBezTo>
                  <a:pt x="161" y="234"/>
                  <a:pt x="161" y="234"/>
                  <a:pt x="161" y="235"/>
                </a:cubicBezTo>
                <a:cubicBezTo>
                  <a:pt x="161" y="235"/>
                  <a:pt x="160" y="235"/>
                  <a:pt x="160" y="235"/>
                </a:cubicBezTo>
                <a:cubicBezTo>
                  <a:pt x="160" y="235"/>
                  <a:pt x="159" y="235"/>
                  <a:pt x="159" y="234"/>
                </a:cubicBezTo>
                <a:cubicBezTo>
                  <a:pt x="158" y="234"/>
                  <a:pt x="157" y="233"/>
                  <a:pt x="155" y="233"/>
                </a:cubicBezTo>
                <a:cubicBezTo>
                  <a:pt x="154" y="232"/>
                  <a:pt x="153" y="233"/>
                  <a:pt x="152" y="233"/>
                </a:cubicBezTo>
                <a:cubicBezTo>
                  <a:pt x="151" y="233"/>
                  <a:pt x="151" y="233"/>
                  <a:pt x="151" y="233"/>
                </a:cubicBezTo>
                <a:cubicBezTo>
                  <a:pt x="150" y="232"/>
                  <a:pt x="150" y="233"/>
                  <a:pt x="149" y="233"/>
                </a:cubicBezTo>
                <a:cubicBezTo>
                  <a:pt x="149" y="233"/>
                  <a:pt x="148" y="233"/>
                  <a:pt x="149" y="234"/>
                </a:cubicBezTo>
                <a:cubicBezTo>
                  <a:pt x="149" y="234"/>
                  <a:pt x="149" y="235"/>
                  <a:pt x="148" y="235"/>
                </a:cubicBezTo>
                <a:cubicBezTo>
                  <a:pt x="148" y="235"/>
                  <a:pt x="148" y="235"/>
                  <a:pt x="148" y="235"/>
                </a:cubicBezTo>
                <a:cubicBezTo>
                  <a:pt x="147" y="234"/>
                  <a:pt x="147" y="234"/>
                  <a:pt x="146" y="234"/>
                </a:cubicBezTo>
                <a:cubicBezTo>
                  <a:pt x="146" y="235"/>
                  <a:pt x="146" y="236"/>
                  <a:pt x="146" y="237"/>
                </a:cubicBezTo>
                <a:cubicBezTo>
                  <a:pt x="146" y="238"/>
                  <a:pt x="145" y="238"/>
                  <a:pt x="145" y="239"/>
                </a:cubicBezTo>
                <a:cubicBezTo>
                  <a:pt x="144" y="239"/>
                  <a:pt x="143" y="240"/>
                  <a:pt x="143" y="241"/>
                </a:cubicBezTo>
                <a:cubicBezTo>
                  <a:pt x="143" y="241"/>
                  <a:pt x="142" y="241"/>
                  <a:pt x="142" y="241"/>
                </a:cubicBezTo>
                <a:cubicBezTo>
                  <a:pt x="142" y="242"/>
                  <a:pt x="141" y="243"/>
                  <a:pt x="141" y="244"/>
                </a:cubicBezTo>
                <a:cubicBezTo>
                  <a:pt x="141" y="245"/>
                  <a:pt x="140" y="246"/>
                  <a:pt x="140" y="246"/>
                </a:cubicBezTo>
                <a:cubicBezTo>
                  <a:pt x="139" y="247"/>
                  <a:pt x="139" y="248"/>
                  <a:pt x="139" y="248"/>
                </a:cubicBezTo>
                <a:cubicBezTo>
                  <a:pt x="138" y="250"/>
                  <a:pt x="136" y="251"/>
                  <a:pt x="137" y="253"/>
                </a:cubicBezTo>
                <a:cubicBezTo>
                  <a:pt x="136" y="253"/>
                  <a:pt x="136" y="251"/>
                  <a:pt x="135" y="252"/>
                </a:cubicBezTo>
                <a:cubicBezTo>
                  <a:pt x="135" y="252"/>
                  <a:pt x="134" y="253"/>
                  <a:pt x="134" y="254"/>
                </a:cubicBezTo>
                <a:cubicBezTo>
                  <a:pt x="134" y="254"/>
                  <a:pt x="134" y="253"/>
                  <a:pt x="134" y="253"/>
                </a:cubicBezTo>
                <a:cubicBezTo>
                  <a:pt x="133" y="253"/>
                  <a:pt x="133" y="254"/>
                  <a:pt x="133" y="254"/>
                </a:cubicBezTo>
                <a:cubicBezTo>
                  <a:pt x="133" y="255"/>
                  <a:pt x="133" y="255"/>
                  <a:pt x="133" y="255"/>
                </a:cubicBezTo>
                <a:cubicBezTo>
                  <a:pt x="132" y="256"/>
                  <a:pt x="132" y="257"/>
                  <a:pt x="132" y="258"/>
                </a:cubicBezTo>
                <a:cubicBezTo>
                  <a:pt x="132" y="259"/>
                  <a:pt x="130" y="260"/>
                  <a:pt x="129" y="260"/>
                </a:cubicBezTo>
                <a:cubicBezTo>
                  <a:pt x="128" y="260"/>
                  <a:pt x="127" y="260"/>
                  <a:pt x="126" y="261"/>
                </a:cubicBezTo>
                <a:cubicBezTo>
                  <a:pt x="125" y="261"/>
                  <a:pt x="123" y="263"/>
                  <a:pt x="123" y="264"/>
                </a:cubicBezTo>
                <a:cubicBezTo>
                  <a:pt x="123" y="265"/>
                  <a:pt x="123" y="265"/>
                  <a:pt x="123" y="266"/>
                </a:cubicBezTo>
                <a:cubicBezTo>
                  <a:pt x="122" y="267"/>
                  <a:pt x="121" y="268"/>
                  <a:pt x="121" y="269"/>
                </a:cubicBezTo>
                <a:cubicBezTo>
                  <a:pt x="122" y="269"/>
                  <a:pt x="122" y="268"/>
                  <a:pt x="123" y="267"/>
                </a:cubicBezTo>
                <a:cubicBezTo>
                  <a:pt x="124" y="267"/>
                  <a:pt x="124" y="267"/>
                  <a:pt x="124" y="268"/>
                </a:cubicBezTo>
                <a:cubicBezTo>
                  <a:pt x="124" y="268"/>
                  <a:pt x="125" y="268"/>
                  <a:pt x="124" y="268"/>
                </a:cubicBezTo>
                <a:cubicBezTo>
                  <a:pt x="124" y="269"/>
                  <a:pt x="124" y="269"/>
                  <a:pt x="124" y="269"/>
                </a:cubicBezTo>
                <a:cubicBezTo>
                  <a:pt x="125" y="269"/>
                  <a:pt x="125" y="269"/>
                  <a:pt x="124" y="270"/>
                </a:cubicBezTo>
                <a:cubicBezTo>
                  <a:pt x="124" y="271"/>
                  <a:pt x="124" y="272"/>
                  <a:pt x="123" y="272"/>
                </a:cubicBezTo>
                <a:cubicBezTo>
                  <a:pt x="123" y="273"/>
                  <a:pt x="123" y="273"/>
                  <a:pt x="123" y="273"/>
                </a:cubicBezTo>
                <a:cubicBezTo>
                  <a:pt x="124" y="274"/>
                  <a:pt x="125" y="274"/>
                  <a:pt x="126" y="273"/>
                </a:cubicBezTo>
                <a:cubicBezTo>
                  <a:pt x="127" y="272"/>
                  <a:pt x="127" y="271"/>
                  <a:pt x="129" y="270"/>
                </a:cubicBezTo>
                <a:cubicBezTo>
                  <a:pt x="130" y="271"/>
                  <a:pt x="131" y="273"/>
                  <a:pt x="133" y="274"/>
                </a:cubicBezTo>
                <a:cubicBezTo>
                  <a:pt x="133" y="273"/>
                  <a:pt x="133" y="273"/>
                  <a:pt x="134" y="272"/>
                </a:cubicBezTo>
                <a:cubicBezTo>
                  <a:pt x="134" y="272"/>
                  <a:pt x="134" y="272"/>
                  <a:pt x="134" y="272"/>
                </a:cubicBezTo>
                <a:cubicBezTo>
                  <a:pt x="134" y="273"/>
                  <a:pt x="134" y="273"/>
                  <a:pt x="135" y="273"/>
                </a:cubicBezTo>
                <a:cubicBezTo>
                  <a:pt x="135" y="273"/>
                  <a:pt x="135" y="273"/>
                  <a:pt x="135" y="272"/>
                </a:cubicBezTo>
                <a:cubicBezTo>
                  <a:pt x="135" y="272"/>
                  <a:pt x="134" y="271"/>
                  <a:pt x="134" y="271"/>
                </a:cubicBezTo>
                <a:cubicBezTo>
                  <a:pt x="134" y="269"/>
                  <a:pt x="134" y="268"/>
                  <a:pt x="135" y="266"/>
                </a:cubicBezTo>
                <a:cubicBezTo>
                  <a:pt x="137" y="267"/>
                  <a:pt x="137" y="268"/>
                  <a:pt x="137" y="269"/>
                </a:cubicBezTo>
                <a:cubicBezTo>
                  <a:pt x="137" y="270"/>
                  <a:pt x="136" y="271"/>
                  <a:pt x="137" y="271"/>
                </a:cubicBezTo>
                <a:cubicBezTo>
                  <a:pt x="137" y="272"/>
                  <a:pt x="137" y="273"/>
                  <a:pt x="137" y="272"/>
                </a:cubicBezTo>
                <a:cubicBezTo>
                  <a:pt x="138" y="271"/>
                  <a:pt x="138" y="272"/>
                  <a:pt x="138" y="272"/>
                </a:cubicBezTo>
                <a:cubicBezTo>
                  <a:pt x="138" y="273"/>
                  <a:pt x="138" y="273"/>
                  <a:pt x="138" y="274"/>
                </a:cubicBezTo>
                <a:cubicBezTo>
                  <a:pt x="138" y="275"/>
                  <a:pt x="138" y="275"/>
                  <a:pt x="138" y="276"/>
                </a:cubicBezTo>
                <a:cubicBezTo>
                  <a:pt x="138" y="277"/>
                  <a:pt x="138" y="277"/>
                  <a:pt x="139" y="277"/>
                </a:cubicBezTo>
                <a:cubicBezTo>
                  <a:pt x="139" y="277"/>
                  <a:pt x="140" y="277"/>
                  <a:pt x="140" y="276"/>
                </a:cubicBezTo>
                <a:cubicBezTo>
                  <a:pt x="140" y="276"/>
                  <a:pt x="140" y="275"/>
                  <a:pt x="140" y="275"/>
                </a:cubicBezTo>
                <a:cubicBezTo>
                  <a:pt x="140" y="275"/>
                  <a:pt x="140" y="276"/>
                  <a:pt x="141" y="276"/>
                </a:cubicBezTo>
                <a:cubicBezTo>
                  <a:pt x="141" y="276"/>
                  <a:pt x="142" y="276"/>
                  <a:pt x="142" y="275"/>
                </a:cubicBezTo>
                <a:cubicBezTo>
                  <a:pt x="143" y="275"/>
                  <a:pt x="143" y="274"/>
                  <a:pt x="143" y="273"/>
                </a:cubicBezTo>
                <a:cubicBezTo>
                  <a:pt x="143" y="273"/>
                  <a:pt x="143" y="273"/>
                  <a:pt x="144" y="272"/>
                </a:cubicBezTo>
                <a:cubicBezTo>
                  <a:pt x="144" y="272"/>
                  <a:pt x="144" y="273"/>
                  <a:pt x="144" y="273"/>
                </a:cubicBezTo>
                <a:cubicBezTo>
                  <a:pt x="145" y="271"/>
                  <a:pt x="144" y="270"/>
                  <a:pt x="142" y="269"/>
                </a:cubicBezTo>
                <a:cubicBezTo>
                  <a:pt x="143" y="268"/>
                  <a:pt x="143" y="269"/>
                  <a:pt x="144" y="269"/>
                </a:cubicBezTo>
                <a:cubicBezTo>
                  <a:pt x="143" y="268"/>
                  <a:pt x="143" y="268"/>
                  <a:pt x="144" y="267"/>
                </a:cubicBezTo>
                <a:cubicBezTo>
                  <a:pt x="144" y="267"/>
                  <a:pt x="144" y="267"/>
                  <a:pt x="144" y="266"/>
                </a:cubicBezTo>
                <a:cubicBezTo>
                  <a:pt x="143" y="265"/>
                  <a:pt x="144" y="264"/>
                  <a:pt x="143" y="262"/>
                </a:cubicBezTo>
                <a:cubicBezTo>
                  <a:pt x="144" y="262"/>
                  <a:pt x="144" y="263"/>
                  <a:pt x="144" y="263"/>
                </a:cubicBezTo>
                <a:cubicBezTo>
                  <a:pt x="144" y="263"/>
                  <a:pt x="144" y="262"/>
                  <a:pt x="145" y="262"/>
                </a:cubicBezTo>
                <a:cubicBezTo>
                  <a:pt x="144" y="264"/>
                  <a:pt x="146" y="266"/>
                  <a:pt x="146" y="269"/>
                </a:cubicBezTo>
                <a:close/>
                <a:moveTo>
                  <a:pt x="286" y="196"/>
                </a:moveTo>
                <a:cubicBezTo>
                  <a:pt x="286" y="196"/>
                  <a:pt x="286" y="195"/>
                  <a:pt x="287" y="195"/>
                </a:cubicBezTo>
                <a:cubicBezTo>
                  <a:pt x="287" y="195"/>
                  <a:pt x="288" y="196"/>
                  <a:pt x="288" y="195"/>
                </a:cubicBezTo>
                <a:cubicBezTo>
                  <a:pt x="288" y="194"/>
                  <a:pt x="288" y="194"/>
                  <a:pt x="287" y="194"/>
                </a:cubicBezTo>
                <a:cubicBezTo>
                  <a:pt x="286" y="193"/>
                  <a:pt x="286" y="192"/>
                  <a:pt x="286" y="190"/>
                </a:cubicBezTo>
                <a:cubicBezTo>
                  <a:pt x="286" y="190"/>
                  <a:pt x="286" y="190"/>
                  <a:pt x="286" y="189"/>
                </a:cubicBezTo>
                <a:cubicBezTo>
                  <a:pt x="285" y="187"/>
                  <a:pt x="287" y="185"/>
                  <a:pt x="289" y="186"/>
                </a:cubicBezTo>
                <a:cubicBezTo>
                  <a:pt x="292" y="186"/>
                  <a:pt x="294" y="187"/>
                  <a:pt x="296" y="190"/>
                </a:cubicBezTo>
                <a:cubicBezTo>
                  <a:pt x="298" y="190"/>
                  <a:pt x="299" y="191"/>
                  <a:pt x="299" y="192"/>
                </a:cubicBezTo>
                <a:cubicBezTo>
                  <a:pt x="300" y="192"/>
                  <a:pt x="300" y="192"/>
                  <a:pt x="300" y="193"/>
                </a:cubicBezTo>
                <a:cubicBezTo>
                  <a:pt x="300" y="193"/>
                  <a:pt x="300" y="193"/>
                  <a:pt x="300" y="194"/>
                </a:cubicBezTo>
                <a:cubicBezTo>
                  <a:pt x="300" y="195"/>
                  <a:pt x="300" y="195"/>
                  <a:pt x="301" y="196"/>
                </a:cubicBezTo>
                <a:cubicBezTo>
                  <a:pt x="301" y="197"/>
                  <a:pt x="302" y="197"/>
                  <a:pt x="303" y="196"/>
                </a:cubicBezTo>
                <a:cubicBezTo>
                  <a:pt x="304" y="195"/>
                  <a:pt x="305" y="196"/>
                  <a:pt x="305" y="196"/>
                </a:cubicBezTo>
                <a:cubicBezTo>
                  <a:pt x="306" y="197"/>
                  <a:pt x="306" y="198"/>
                  <a:pt x="307" y="198"/>
                </a:cubicBezTo>
                <a:cubicBezTo>
                  <a:pt x="309" y="199"/>
                  <a:pt x="310" y="202"/>
                  <a:pt x="309" y="202"/>
                </a:cubicBezTo>
                <a:cubicBezTo>
                  <a:pt x="307" y="203"/>
                  <a:pt x="307" y="204"/>
                  <a:pt x="306" y="205"/>
                </a:cubicBezTo>
                <a:cubicBezTo>
                  <a:pt x="306" y="205"/>
                  <a:pt x="305" y="205"/>
                  <a:pt x="305" y="206"/>
                </a:cubicBezTo>
                <a:cubicBezTo>
                  <a:pt x="305" y="206"/>
                  <a:pt x="306" y="206"/>
                  <a:pt x="306" y="206"/>
                </a:cubicBezTo>
                <a:cubicBezTo>
                  <a:pt x="307" y="206"/>
                  <a:pt x="307" y="206"/>
                  <a:pt x="307" y="207"/>
                </a:cubicBezTo>
                <a:cubicBezTo>
                  <a:pt x="308" y="208"/>
                  <a:pt x="308" y="209"/>
                  <a:pt x="309" y="210"/>
                </a:cubicBezTo>
                <a:cubicBezTo>
                  <a:pt x="309" y="210"/>
                  <a:pt x="309" y="211"/>
                  <a:pt x="309" y="211"/>
                </a:cubicBezTo>
                <a:cubicBezTo>
                  <a:pt x="308" y="212"/>
                  <a:pt x="308" y="213"/>
                  <a:pt x="308" y="213"/>
                </a:cubicBezTo>
                <a:cubicBezTo>
                  <a:pt x="308" y="214"/>
                  <a:pt x="307" y="214"/>
                  <a:pt x="307" y="214"/>
                </a:cubicBezTo>
                <a:cubicBezTo>
                  <a:pt x="306" y="213"/>
                  <a:pt x="305" y="214"/>
                  <a:pt x="304" y="215"/>
                </a:cubicBezTo>
                <a:cubicBezTo>
                  <a:pt x="304" y="215"/>
                  <a:pt x="304" y="215"/>
                  <a:pt x="304" y="215"/>
                </a:cubicBezTo>
                <a:cubicBezTo>
                  <a:pt x="303" y="215"/>
                  <a:pt x="303" y="216"/>
                  <a:pt x="302" y="216"/>
                </a:cubicBezTo>
                <a:cubicBezTo>
                  <a:pt x="302" y="216"/>
                  <a:pt x="301" y="217"/>
                  <a:pt x="300" y="217"/>
                </a:cubicBezTo>
                <a:cubicBezTo>
                  <a:pt x="300" y="217"/>
                  <a:pt x="299" y="217"/>
                  <a:pt x="299" y="216"/>
                </a:cubicBezTo>
                <a:cubicBezTo>
                  <a:pt x="298" y="216"/>
                  <a:pt x="298" y="216"/>
                  <a:pt x="298" y="216"/>
                </a:cubicBezTo>
                <a:cubicBezTo>
                  <a:pt x="297" y="216"/>
                  <a:pt x="297" y="217"/>
                  <a:pt x="297" y="217"/>
                </a:cubicBezTo>
                <a:cubicBezTo>
                  <a:pt x="298" y="218"/>
                  <a:pt x="298" y="218"/>
                  <a:pt x="297" y="218"/>
                </a:cubicBezTo>
                <a:cubicBezTo>
                  <a:pt x="297" y="218"/>
                  <a:pt x="297" y="218"/>
                  <a:pt x="296" y="218"/>
                </a:cubicBezTo>
                <a:cubicBezTo>
                  <a:pt x="296" y="219"/>
                  <a:pt x="296" y="220"/>
                  <a:pt x="295" y="219"/>
                </a:cubicBezTo>
                <a:cubicBezTo>
                  <a:pt x="294" y="219"/>
                  <a:pt x="294" y="219"/>
                  <a:pt x="294" y="218"/>
                </a:cubicBezTo>
                <a:cubicBezTo>
                  <a:pt x="294" y="218"/>
                  <a:pt x="294" y="217"/>
                  <a:pt x="294" y="217"/>
                </a:cubicBezTo>
                <a:cubicBezTo>
                  <a:pt x="295" y="216"/>
                  <a:pt x="294" y="215"/>
                  <a:pt x="293" y="214"/>
                </a:cubicBezTo>
                <a:cubicBezTo>
                  <a:pt x="292" y="214"/>
                  <a:pt x="291" y="213"/>
                  <a:pt x="290" y="212"/>
                </a:cubicBezTo>
                <a:cubicBezTo>
                  <a:pt x="290" y="212"/>
                  <a:pt x="290" y="211"/>
                  <a:pt x="291" y="210"/>
                </a:cubicBezTo>
                <a:cubicBezTo>
                  <a:pt x="292" y="210"/>
                  <a:pt x="294" y="211"/>
                  <a:pt x="295" y="211"/>
                </a:cubicBezTo>
                <a:cubicBezTo>
                  <a:pt x="296" y="210"/>
                  <a:pt x="296" y="209"/>
                  <a:pt x="295" y="208"/>
                </a:cubicBezTo>
                <a:cubicBezTo>
                  <a:pt x="294" y="208"/>
                  <a:pt x="293" y="207"/>
                  <a:pt x="293" y="206"/>
                </a:cubicBezTo>
                <a:cubicBezTo>
                  <a:pt x="292" y="206"/>
                  <a:pt x="292" y="206"/>
                  <a:pt x="292" y="206"/>
                </a:cubicBezTo>
                <a:cubicBezTo>
                  <a:pt x="291" y="207"/>
                  <a:pt x="290" y="206"/>
                  <a:pt x="289" y="206"/>
                </a:cubicBezTo>
                <a:cubicBezTo>
                  <a:pt x="289" y="206"/>
                  <a:pt x="289" y="206"/>
                  <a:pt x="289" y="206"/>
                </a:cubicBezTo>
                <a:cubicBezTo>
                  <a:pt x="289" y="205"/>
                  <a:pt x="289" y="205"/>
                  <a:pt x="289" y="205"/>
                </a:cubicBezTo>
                <a:cubicBezTo>
                  <a:pt x="290" y="205"/>
                  <a:pt x="289" y="204"/>
                  <a:pt x="289" y="204"/>
                </a:cubicBezTo>
                <a:cubicBezTo>
                  <a:pt x="287" y="203"/>
                  <a:pt x="288" y="202"/>
                  <a:pt x="287" y="201"/>
                </a:cubicBezTo>
                <a:cubicBezTo>
                  <a:pt x="287" y="200"/>
                  <a:pt x="287" y="199"/>
                  <a:pt x="287" y="199"/>
                </a:cubicBezTo>
                <a:cubicBezTo>
                  <a:pt x="286" y="198"/>
                  <a:pt x="285" y="198"/>
                  <a:pt x="286" y="196"/>
                </a:cubicBezTo>
                <a:close/>
                <a:moveTo>
                  <a:pt x="318" y="305"/>
                </a:moveTo>
                <a:cubicBezTo>
                  <a:pt x="318" y="306"/>
                  <a:pt x="318" y="306"/>
                  <a:pt x="318" y="306"/>
                </a:cubicBezTo>
                <a:cubicBezTo>
                  <a:pt x="318" y="307"/>
                  <a:pt x="318" y="308"/>
                  <a:pt x="316" y="308"/>
                </a:cubicBezTo>
                <a:cubicBezTo>
                  <a:pt x="315" y="308"/>
                  <a:pt x="313" y="308"/>
                  <a:pt x="311" y="308"/>
                </a:cubicBezTo>
                <a:cubicBezTo>
                  <a:pt x="311" y="308"/>
                  <a:pt x="310" y="308"/>
                  <a:pt x="310" y="308"/>
                </a:cubicBezTo>
                <a:cubicBezTo>
                  <a:pt x="310" y="307"/>
                  <a:pt x="309" y="307"/>
                  <a:pt x="308" y="307"/>
                </a:cubicBezTo>
                <a:cubicBezTo>
                  <a:pt x="308" y="307"/>
                  <a:pt x="308" y="307"/>
                  <a:pt x="308" y="306"/>
                </a:cubicBezTo>
                <a:cubicBezTo>
                  <a:pt x="308" y="306"/>
                  <a:pt x="307" y="304"/>
                  <a:pt x="306" y="304"/>
                </a:cubicBezTo>
                <a:cubicBezTo>
                  <a:pt x="305" y="304"/>
                  <a:pt x="305" y="304"/>
                  <a:pt x="304" y="304"/>
                </a:cubicBezTo>
                <a:cubicBezTo>
                  <a:pt x="302" y="303"/>
                  <a:pt x="302" y="302"/>
                  <a:pt x="301" y="301"/>
                </a:cubicBezTo>
                <a:cubicBezTo>
                  <a:pt x="301" y="301"/>
                  <a:pt x="300" y="301"/>
                  <a:pt x="300" y="301"/>
                </a:cubicBezTo>
                <a:cubicBezTo>
                  <a:pt x="299" y="301"/>
                  <a:pt x="299" y="301"/>
                  <a:pt x="299" y="300"/>
                </a:cubicBezTo>
                <a:cubicBezTo>
                  <a:pt x="299" y="299"/>
                  <a:pt x="299" y="298"/>
                  <a:pt x="298" y="299"/>
                </a:cubicBezTo>
                <a:cubicBezTo>
                  <a:pt x="297" y="299"/>
                  <a:pt x="297" y="299"/>
                  <a:pt x="297" y="299"/>
                </a:cubicBezTo>
                <a:cubicBezTo>
                  <a:pt x="297" y="298"/>
                  <a:pt x="297" y="297"/>
                  <a:pt x="298" y="296"/>
                </a:cubicBezTo>
                <a:cubicBezTo>
                  <a:pt x="298" y="295"/>
                  <a:pt x="298" y="294"/>
                  <a:pt x="299" y="293"/>
                </a:cubicBezTo>
                <a:cubicBezTo>
                  <a:pt x="300" y="293"/>
                  <a:pt x="300" y="293"/>
                  <a:pt x="300" y="293"/>
                </a:cubicBezTo>
                <a:cubicBezTo>
                  <a:pt x="301" y="293"/>
                  <a:pt x="301" y="292"/>
                  <a:pt x="301" y="292"/>
                </a:cubicBezTo>
                <a:cubicBezTo>
                  <a:pt x="300" y="291"/>
                  <a:pt x="300" y="291"/>
                  <a:pt x="301" y="291"/>
                </a:cubicBezTo>
                <a:cubicBezTo>
                  <a:pt x="301" y="290"/>
                  <a:pt x="302" y="289"/>
                  <a:pt x="303" y="288"/>
                </a:cubicBezTo>
                <a:cubicBezTo>
                  <a:pt x="303" y="288"/>
                  <a:pt x="303" y="288"/>
                  <a:pt x="303" y="288"/>
                </a:cubicBezTo>
                <a:cubicBezTo>
                  <a:pt x="302" y="286"/>
                  <a:pt x="303" y="284"/>
                  <a:pt x="305" y="284"/>
                </a:cubicBezTo>
                <a:cubicBezTo>
                  <a:pt x="306" y="284"/>
                  <a:pt x="307" y="283"/>
                  <a:pt x="307" y="283"/>
                </a:cubicBezTo>
                <a:cubicBezTo>
                  <a:pt x="308" y="282"/>
                  <a:pt x="309" y="282"/>
                  <a:pt x="310" y="282"/>
                </a:cubicBezTo>
                <a:cubicBezTo>
                  <a:pt x="310" y="283"/>
                  <a:pt x="311" y="282"/>
                  <a:pt x="312" y="283"/>
                </a:cubicBezTo>
                <a:cubicBezTo>
                  <a:pt x="313" y="284"/>
                  <a:pt x="313" y="284"/>
                  <a:pt x="314" y="285"/>
                </a:cubicBezTo>
                <a:cubicBezTo>
                  <a:pt x="314" y="286"/>
                  <a:pt x="315" y="288"/>
                  <a:pt x="317" y="289"/>
                </a:cubicBezTo>
                <a:cubicBezTo>
                  <a:pt x="317" y="290"/>
                  <a:pt x="318" y="290"/>
                  <a:pt x="317" y="291"/>
                </a:cubicBezTo>
                <a:cubicBezTo>
                  <a:pt x="317" y="291"/>
                  <a:pt x="317" y="291"/>
                  <a:pt x="317" y="291"/>
                </a:cubicBezTo>
                <a:cubicBezTo>
                  <a:pt x="318" y="292"/>
                  <a:pt x="319" y="292"/>
                  <a:pt x="318" y="293"/>
                </a:cubicBezTo>
                <a:cubicBezTo>
                  <a:pt x="318" y="294"/>
                  <a:pt x="318" y="294"/>
                  <a:pt x="318" y="294"/>
                </a:cubicBezTo>
                <a:cubicBezTo>
                  <a:pt x="319" y="295"/>
                  <a:pt x="319" y="296"/>
                  <a:pt x="318" y="297"/>
                </a:cubicBezTo>
                <a:cubicBezTo>
                  <a:pt x="318" y="297"/>
                  <a:pt x="318" y="298"/>
                  <a:pt x="318" y="298"/>
                </a:cubicBezTo>
                <a:cubicBezTo>
                  <a:pt x="319" y="300"/>
                  <a:pt x="319" y="303"/>
                  <a:pt x="318" y="305"/>
                </a:cubicBezTo>
                <a:close/>
                <a:moveTo>
                  <a:pt x="533" y="38"/>
                </a:moveTo>
                <a:cubicBezTo>
                  <a:pt x="533" y="37"/>
                  <a:pt x="533" y="36"/>
                  <a:pt x="532" y="35"/>
                </a:cubicBezTo>
                <a:cubicBezTo>
                  <a:pt x="532" y="35"/>
                  <a:pt x="531" y="35"/>
                  <a:pt x="531" y="34"/>
                </a:cubicBezTo>
                <a:cubicBezTo>
                  <a:pt x="532" y="34"/>
                  <a:pt x="532" y="33"/>
                  <a:pt x="531" y="33"/>
                </a:cubicBezTo>
                <a:cubicBezTo>
                  <a:pt x="530" y="33"/>
                  <a:pt x="530" y="32"/>
                  <a:pt x="529" y="32"/>
                </a:cubicBezTo>
                <a:cubicBezTo>
                  <a:pt x="528" y="32"/>
                  <a:pt x="527" y="32"/>
                  <a:pt x="527" y="31"/>
                </a:cubicBezTo>
                <a:cubicBezTo>
                  <a:pt x="527" y="31"/>
                  <a:pt x="527" y="31"/>
                  <a:pt x="527" y="30"/>
                </a:cubicBezTo>
                <a:cubicBezTo>
                  <a:pt x="526" y="30"/>
                  <a:pt x="524" y="31"/>
                  <a:pt x="523" y="32"/>
                </a:cubicBezTo>
                <a:cubicBezTo>
                  <a:pt x="523" y="32"/>
                  <a:pt x="523" y="31"/>
                  <a:pt x="522" y="32"/>
                </a:cubicBezTo>
                <a:cubicBezTo>
                  <a:pt x="522" y="33"/>
                  <a:pt x="522" y="34"/>
                  <a:pt x="522" y="35"/>
                </a:cubicBezTo>
                <a:cubicBezTo>
                  <a:pt x="522" y="35"/>
                  <a:pt x="521" y="35"/>
                  <a:pt x="520" y="36"/>
                </a:cubicBezTo>
                <a:cubicBezTo>
                  <a:pt x="520" y="36"/>
                  <a:pt x="520" y="36"/>
                  <a:pt x="519" y="36"/>
                </a:cubicBezTo>
                <a:cubicBezTo>
                  <a:pt x="519" y="36"/>
                  <a:pt x="520" y="35"/>
                  <a:pt x="520" y="35"/>
                </a:cubicBezTo>
                <a:cubicBezTo>
                  <a:pt x="520" y="35"/>
                  <a:pt x="520" y="35"/>
                  <a:pt x="520" y="35"/>
                </a:cubicBezTo>
                <a:cubicBezTo>
                  <a:pt x="521" y="34"/>
                  <a:pt x="521" y="33"/>
                  <a:pt x="521" y="32"/>
                </a:cubicBezTo>
                <a:cubicBezTo>
                  <a:pt x="521" y="32"/>
                  <a:pt x="521" y="31"/>
                  <a:pt x="521" y="31"/>
                </a:cubicBezTo>
                <a:cubicBezTo>
                  <a:pt x="522" y="31"/>
                  <a:pt x="521" y="30"/>
                  <a:pt x="521" y="30"/>
                </a:cubicBezTo>
                <a:cubicBezTo>
                  <a:pt x="522" y="29"/>
                  <a:pt x="522" y="29"/>
                  <a:pt x="521" y="29"/>
                </a:cubicBezTo>
                <a:cubicBezTo>
                  <a:pt x="521" y="28"/>
                  <a:pt x="520" y="28"/>
                  <a:pt x="520" y="28"/>
                </a:cubicBezTo>
                <a:cubicBezTo>
                  <a:pt x="519" y="27"/>
                  <a:pt x="519" y="27"/>
                  <a:pt x="519" y="27"/>
                </a:cubicBezTo>
                <a:cubicBezTo>
                  <a:pt x="520" y="26"/>
                  <a:pt x="520" y="25"/>
                  <a:pt x="519" y="25"/>
                </a:cubicBezTo>
                <a:cubicBezTo>
                  <a:pt x="519" y="25"/>
                  <a:pt x="518" y="24"/>
                  <a:pt x="518" y="24"/>
                </a:cubicBezTo>
                <a:cubicBezTo>
                  <a:pt x="517" y="24"/>
                  <a:pt x="518" y="24"/>
                  <a:pt x="518" y="24"/>
                </a:cubicBezTo>
                <a:cubicBezTo>
                  <a:pt x="518" y="23"/>
                  <a:pt x="517" y="22"/>
                  <a:pt x="516" y="22"/>
                </a:cubicBezTo>
                <a:cubicBezTo>
                  <a:pt x="516" y="22"/>
                  <a:pt x="515" y="23"/>
                  <a:pt x="515" y="22"/>
                </a:cubicBezTo>
                <a:cubicBezTo>
                  <a:pt x="515" y="22"/>
                  <a:pt x="516" y="22"/>
                  <a:pt x="516" y="21"/>
                </a:cubicBezTo>
                <a:cubicBezTo>
                  <a:pt x="517" y="21"/>
                  <a:pt x="517" y="21"/>
                  <a:pt x="517" y="21"/>
                </a:cubicBezTo>
                <a:cubicBezTo>
                  <a:pt x="519" y="22"/>
                  <a:pt x="518" y="20"/>
                  <a:pt x="519" y="20"/>
                </a:cubicBezTo>
                <a:cubicBezTo>
                  <a:pt x="519" y="19"/>
                  <a:pt x="519" y="19"/>
                  <a:pt x="519" y="18"/>
                </a:cubicBezTo>
                <a:cubicBezTo>
                  <a:pt x="519" y="17"/>
                  <a:pt x="518" y="16"/>
                  <a:pt x="517" y="16"/>
                </a:cubicBezTo>
                <a:cubicBezTo>
                  <a:pt x="516" y="16"/>
                  <a:pt x="515" y="15"/>
                  <a:pt x="514" y="17"/>
                </a:cubicBezTo>
                <a:cubicBezTo>
                  <a:pt x="513" y="17"/>
                  <a:pt x="513" y="18"/>
                  <a:pt x="512" y="19"/>
                </a:cubicBezTo>
                <a:cubicBezTo>
                  <a:pt x="512" y="19"/>
                  <a:pt x="511" y="20"/>
                  <a:pt x="511" y="19"/>
                </a:cubicBezTo>
                <a:cubicBezTo>
                  <a:pt x="511" y="18"/>
                  <a:pt x="510" y="17"/>
                  <a:pt x="510" y="15"/>
                </a:cubicBezTo>
                <a:cubicBezTo>
                  <a:pt x="510" y="15"/>
                  <a:pt x="510" y="14"/>
                  <a:pt x="509" y="15"/>
                </a:cubicBezTo>
                <a:cubicBezTo>
                  <a:pt x="509" y="15"/>
                  <a:pt x="509" y="15"/>
                  <a:pt x="509" y="15"/>
                </a:cubicBezTo>
                <a:cubicBezTo>
                  <a:pt x="509" y="14"/>
                  <a:pt x="509" y="14"/>
                  <a:pt x="510" y="14"/>
                </a:cubicBezTo>
                <a:cubicBezTo>
                  <a:pt x="510" y="14"/>
                  <a:pt x="510" y="13"/>
                  <a:pt x="510" y="13"/>
                </a:cubicBezTo>
                <a:cubicBezTo>
                  <a:pt x="510" y="12"/>
                  <a:pt x="509" y="12"/>
                  <a:pt x="509" y="12"/>
                </a:cubicBezTo>
                <a:cubicBezTo>
                  <a:pt x="508" y="12"/>
                  <a:pt x="507" y="13"/>
                  <a:pt x="507" y="14"/>
                </a:cubicBezTo>
                <a:cubicBezTo>
                  <a:pt x="506" y="14"/>
                  <a:pt x="507" y="15"/>
                  <a:pt x="508" y="15"/>
                </a:cubicBezTo>
                <a:cubicBezTo>
                  <a:pt x="508" y="15"/>
                  <a:pt x="508" y="15"/>
                  <a:pt x="508" y="15"/>
                </a:cubicBezTo>
                <a:cubicBezTo>
                  <a:pt x="507" y="15"/>
                  <a:pt x="506" y="16"/>
                  <a:pt x="506" y="17"/>
                </a:cubicBezTo>
                <a:cubicBezTo>
                  <a:pt x="506" y="17"/>
                  <a:pt x="505" y="18"/>
                  <a:pt x="506" y="18"/>
                </a:cubicBezTo>
                <a:cubicBezTo>
                  <a:pt x="506" y="19"/>
                  <a:pt x="506" y="19"/>
                  <a:pt x="507" y="19"/>
                </a:cubicBezTo>
                <a:cubicBezTo>
                  <a:pt x="507" y="19"/>
                  <a:pt x="507" y="20"/>
                  <a:pt x="506" y="19"/>
                </a:cubicBezTo>
                <a:cubicBezTo>
                  <a:pt x="506" y="19"/>
                  <a:pt x="504" y="18"/>
                  <a:pt x="505" y="17"/>
                </a:cubicBezTo>
                <a:cubicBezTo>
                  <a:pt x="505" y="16"/>
                  <a:pt x="505" y="15"/>
                  <a:pt x="503" y="15"/>
                </a:cubicBezTo>
                <a:cubicBezTo>
                  <a:pt x="503" y="15"/>
                  <a:pt x="503" y="15"/>
                  <a:pt x="502" y="16"/>
                </a:cubicBezTo>
                <a:cubicBezTo>
                  <a:pt x="501" y="17"/>
                  <a:pt x="499" y="19"/>
                  <a:pt x="497" y="20"/>
                </a:cubicBezTo>
                <a:cubicBezTo>
                  <a:pt x="497" y="20"/>
                  <a:pt x="497" y="21"/>
                  <a:pt x="497" y="22"/>
                </a:cubicBezTo>
                <a:cubicBezTo>
                  <a:pt x="495" y="22"/>
                  <a:pt x="494" y="23"/>
                  <a:pt x="493" y="24"/>
                </a:cubicBezTo>
                <a:cubicBezTo>
                  <a:pt x="493" y="24"/>
                  <a:pt x="493" y="24"/>
                  <a:pt x="493" y="24"/>
                </a:cubicBezTo>
                <a:cubicBezTo>
                  <a:pt x="492" y="25"/>
                  <a:pt x="492" y="25"/>
                  <a:pt x="492" y="26"/>
                </a:cubicBezTo>
                <a:cubicBezTo>
                  <a:pt x="491" y="26"/>
                  <a:pt x="490" y="25"/>
                  <a:pt x="489" y="25"/>
                </a:cubicBezTo>
                <a:cubicBezTo>
                  <a:pt x="489" y="25"/>
                  <a:pt x="489" y="25"/>
                  <a:pt x="489" y="25"/>
                </a:cubicBezTo>
                <a:cubicBezTo>
                  <a:pt x="489" y="25"/>
                  <a:pt x="488" y="25"/>
                  <a:pt x="488" y="26"/>
                </a:cubicBezTo>
                <a:cubicBezTo>
                  <a:pt x="487" y="26"/>
                  <a:pt x="486" y="25"/>
                  <a:pt x="485" y="26"/>
                </a:cubicBezTo>
                <a:cubicBezTo>
                  <a:pt x="484" y="26"/>
                  <a:pt x="484" y="26"/>
                  <a:pt x="484" y="26"/>
                </a:cubicBezTo>
                <a:cubicBezTo>
                  <a:pt x="485" y="25"/>
                  <a:pt x="485" y="24"/>
                  <a:pt x="486" y="24"/>
                </a:cubicBezTo>
                <a:cubicBezTo>
                  <a:pt x="487" y="24"/>
                  <a:pt x="488" y="23"/>
                  <a:pt x="488" y="22"/>
                </a:cubicBezTo>
                <a:cubicBezTo>
                  <a:pt x="493" y="21"/>
                  <a:pt x="496" y="17"/>
                  <a:pt x="499" y="14"/>
                </a:cubicBezTo>
                <a:cubicBezTo>
                  <a:pt x="499" y="13"/>
                  <a:pt x="499" y="13"/>
                  <a:pt x="499" y="12"/>
                </a:cubicBezTo>
                <a:cubicBezTo>
                  <a:pt x="499" y="12"/>
                  <a:pt x="499" y="12"/>
                  <a:pt x="499" y="11"/>
                </a:cubicBezTo>
                <a:cubicBezTo>
                  <a:pt x="498" y="11"/>
                  <a:pt x="497" y="10"/>
                  <a:pt x="496" y="11"/>
                </a:cubicBezTo>
                <a:cubicBezTo>
                  <a:pt x="496" y="11"/>
                  <a:pt x="496" y="12"/>
                  <a:pt x="495" y="11"/>
                </a:cubicBezTo>
                <a:cubicBezTo>
                  <a:pt x="495" y="11"/>
                  <a:pt x="495" y="11"/>
                  <a:pt x="495" y="11"/>
                </a:cubicBezTo>
                <a:cubicBezTo>
                  <a:pt x="495" y="10"/>
                  <a:pt x="495" y="10"/>
                  <a:pt x="495" y="10"/>
                </a:cubicBezTo>
                <a:cubicBezTo>
                  <a:pt x="494" y="10"/>
                  <a:pt x="494" y="10"/>
                  <a:pt x="494" y="10"/>
                </a:cubicBezTo>
                <a:cubicBezTo>
                  <a:pt x="494" y="11"/>
                  <a:pt x="494" y="11"/>
                  <a:pt x="493" y="11"/>
                </a:cubicBezTo>
                <a:cubicBezTo>
                  <a:pt x="493" y="10"/>
                  <a:pt x="492" y="10"/>
                  <a:pt x="492" y="10"/>
                </a:cubicBezTo>
                <a:cubicBezTo>
                  <a:pt x="492" y="10"/>
                  <a:pt x="491" y="10"/>
                  <a:pt x="491" y="10"/>
                </a:cubicBezTo>
                <a:cubicBezTo>
                  <a:pt x="491" y="10"/>
                  <a:pt x="491" y="10"/>
                  <a:pt x="490" y="10"/>
                </a:cubicBezTo>
                <a:cubicBezTo>
                  <a:pt x="490" y="9"/>
                  <a:pt x="489" y="9"/>
                  <a:pt x="488" y="9"/>
                </a:cubicBezTo>
                <a:cubicBezTo>
                  <a:pt x="488" y="9"/>
                  <a:pt x="487" y="10"/>
                  <a:pt x="487" y="10"/>
                </a:cubicBezTo>
                <a:cubicBezTo>
                  <a:pt x="487" y="10"/>
                  <a:pt x="487" y="10"/>
                  <a:pt x="487" y="10"/>
                </a:cubicBezTo>
                <a:cubicBezTo>
                  <a:pt x="487" y="10"/>
                  <a:pt x="487" y="10"/>
                  <a:pt x="487" y="10"/>
                </a:cubicBezTo>
                <a:cubicBezTo>
                  <a:pt x="487" y="9"/>
                  <a:pt x="487" y="7"/>
                  <a:pt x="486" y="7"/>
                </a:cubicBezTo>
                <a:cubicBezTo>
                  <a:pt x="485" y="7"/>
                  <a:pt x="485" y="7"/>
                  <a:pt x="484" y="7"/>
                </a:cubicBezTo>
                <a:cubicBezTo>
                  <a:pt x="484" y="8"/>
                  <a:pt x="483" y="8"/>
                  <a:pt x="483" y="8"/>
                </a:cubicBezTo>
                <a:cubicBezTo>
                  <a:pt x="483" y="9"/>
                  <a:pt x="483" y="10"/>
                  <a:pt x="483" y="10"/>
                </a:cubicBezTo>
                <a:cubicBezTo>
                  <a:pt x="483" y="10"/>
                  <a:pt x="483" y="10"/>
                  <a:pt x="483" y="11"/>
                </a:cubicBezTo>
                <a:cubicBezTo>
                  <a:pt x="483" y="11"/>
                  <a:pt x="482" y="11"/>
                  <a:pt x="482" y="11"/>
                </a:cubicBezTo>
                <a:cubicBezTo>
                  <a:pt x="482" y="9"/>
                  <a:pt x="481" y="8"/>
                  <a:pt x="482" y="6"/>
                </a:cubicBezTo>
                <a:cubicBezTo>
                  <a:pt x="481" y="6"/>
                  <a:pt x="481" y="6"/>
                  <a:pt x="480" y="7"/>
                </a:cubicBezTo>
                <a:cubicBezTo>
                  <a:pt x="480" y="7"/>
                  <a:pt x="480" y="7"/>
                  <a:pt x="479" y="7"/>
                </a:cubicBezTo>
                <a:cubicBezTo>
                  <a:pt x="479" y="7"/>
                  <a:pt x="478" y="7"/>
                  <a:pt x="478" y="8"/>
                </a:cubicBezTo>
                <a:cubicBezTo>
                  <a:pt x="478" y="8"/>
                  <a:pt x="477" y="8"/>
                  <a:pt x="477" y="8"/>
                </a:cubicBezTo>
                <a:cubicBezTo>
                  <a:pt x="477" y="8"/>
                  <a:pt x="478" y="7"/>
                  <a:pt x="478" y="7"/>
                </a:cubicBezTo>
                <a:cubicBezTo>
                  <a:pt x="478" y="7"/>
                  <a:pt x="478" y="7"/>
                  <a:pt x="478" y="7"/>
                </a:cubicBezTo>
                <a:cubicBezTo>
                  <a:pt x="479" y="6"/>
                  <a:pt x="479" y="5"/>
                  <a:pt x="478" y="5"/>
                </a:cubicBezTo>
                <a:cubicBezTo>
                  <a:pt x="477" y="5"/>
                  <a:pt x="477" y="5"/>
                  <a:pt x="477" y="5"/>
                </a:cubicBezTo>
                <a:cubicBezTo>
                  <a:pt x="477" y="4"/>
                  <a:pt x="478" y="3"/>
                  <a:pt x="477" y="2"/>
                </a:cubicBezTo>
                <a:cubicBezTo>
                  <a:pt x="477" y="2"/>
                  <a:pt x="477" y="2"/>
                  <a:pt x="478" y="2"/>
                </a:cubicBezTo>
                <a:cubicBezTo>
                  <a:pt x="478" y="2"/>
                  <a:pt x="478" y="2"/>
                  <a:pt x="478" y="2"/>
                </a:cubicBezTo>
                <a:cubicBezTo>
                  <a:pt x="478" y="2"/>
                  <a:pt x="478" y="1"/>
                  <a:pt x="478" y="1"/>
                </a:cubicBezTo>
                <a:cubicBezTo>
                  <a:pt x="476" y="2"/>
                  <a:pt x="474" y="1"/>
                  <a:pt x="473" y="1"/>
                </a:cubicBezTo>
                <a:cubicBezTo>
                  <a:pt x="471" y="2"/>
                  <a:pt x="470" y="2"/>
                  <a:pt x="469" y="3"/>
                </a:cubicBezTo>
                <a:cubicBezTo>
                  <a:pt x="469" y="3"/>
                  <a:pt x="469" y="3"/>
                  <a:pt x="469" y="3"/>
                </a:cubicBezTo>
                <a:cubicBezTo>
                  <a:pt x="469" y="2"/>
                  <a:pt x="468" y="2"/>
                  <a:pt x="468" y="2"/>
                </a:cubicBezTo>
                <a:cubicBezTo>
                  <a:pt x="468" y="2"/>
                  <a:pt x="467" y="2"/>
                  <a:pt x="467" y="3"/>
                </a:cubicBezTo>
                <a:cubicBezTo>
                  <a:pt x="468" y="3"/>
                  <a:pt x="467" y="4"/>
                  <a:pt x="467" y="4"/>
                </a:cubicBezTo>
                <a:cubicBezTo>
                  <a:pt x="466" y="4"/>
                  <a:pt x="466" y="4"/>
                  <a:pt x="466" y="5"/>
                </a:cubicBezTo>
                <a:cubicBezTo>
                  <a:pt x="465" y="6"/>
                  <a:pt x="466" y="7"/>
                  <a:pt x="466" y="9"/>
                </a:cubicBezTo>
                <a:cubicBezTo>
                  <a:pt x="467" y="10"/>
                  <a:pt x="468" y="11"/>
                  <a:pt x="469" y="12"/>
                </a:cubicBezTo>
                <a:cubicBezTo>
                  <a:pt x="469" y="12"/>
                  <a:pt x="469" y="13"/>
                  <a:pt x="469" y="13"/>
                </a:cubicBezTo>
                <a:cubicBezTo>
                  <a:pt x="469" y="13"/>
                  <a:pt x="469" y="13"/>
                  <a:pt x="468" y="13"/>
                </a:cubicBezTo>
                <a:cubicBezTo>
                  <a:pt x="468" y="13"/>
                  <a:pt x="467" y="12"/>
                  <a:pt x="467" y="12"/>
                </a:cubicBezTo>
                <a:cubicBezTo>
                  <a:pt x="467" y="12"/>
                  <a:pt x="466" y="12"/>
                  <a:pt x="466" y="12"/>
                </a:cubicBezTo>
                <a:cubicBezTo>
                  <a:pt x="466" y="11"/>
                  <a:pt x="465" y="11"/>
                  <a:pt x="465" y="10"/>
                </a:cubicBezTo>
                <a:cubicBezTo>
                  <a:pt x="465" y="9"/>
                  <a:pt x="464" y="9"/>
                  <a:pt x="464" y="8"/>
                </a:cubicBezTo>
                <a:cubicBezTo>
                  <a:pt x="464" y="8"/>
                  <a:pt x="463" y="7"/>
                  <a:pt x="463" y="7"/>
                </a:cubicBezTo>
                <a:cubicBezTo>
                  <a:pt x="463" y="7"/>
                  <a:pt x="463" y="6"/>
                  <a:pt x="463" y="6"/>
                </a:cubicBezTo>
                <a:cubicBezTo>
                  <a:pt x="463" y="6"/>
                  <a:pt x="463" y="5"/>
                  <a:pt x="463" y="5"/>
                </a:cubicBezTo>
                <a:cubicBezTo>
                  <a:pt x="464" y="4"/>
                  <a:pt x="464" y="4"/>
                  <a:pt x="464" y="3"/>
                </a:cubicBezTo>
                <a:cubicBezTo>
                  <a:pt x="464" y="2"/>
                  <a:pt x="464" y="2"/>
                  <a:pt x="464" y="2"/>
                </a:cubicBezTo>
                <a:cubicBezTo>
                  <a:pt x="462" y="2"/>
                  <a:pt x="461" y="2"/>
                  <a:pt x="459" y="2"/>
                </a:cubicBezTo>
                <a:cubicBezTo>
                  <a:pt x="459" y="2"/>
                  <a:pt x="458" y="2"/>
                  <a:pt x="457" y="3"/>
                </a:cubicBezTo>
                <a:cubicBezTo>
                  <a:pt x="457" y="3"/>
                  <a:pt x="456" y="3"/>
                  <a:pt x="456" y="4"/>
                </a:cubicBezTo>
                <a:cubicBezTo>
                  <a:pt x="455" y="4"/>
                  <a:pt x="455" y="5"/>
                  <a:pt x="455" y="5"/>
                </a:cubicBezTo>
                <a:cubicBezTo>
                  <a:pt x="454" y="6"/>
                  <a:pt x="453" y="7"/>
                  <a:pt x="453" y="8"/>
                </a:cubicBezTo>
                <a:cubicBezTo>
                  <a:pt x="453" y="8"/>
                  <a:pt x="452" y="9"/>
                  <a:pt x="452" y="9"/>
                </a:cubicBezTo>
                <a:cubicBezTo>
                  <a:pt x="452" y="10"/>
                  <a:pt x="452" y="10"/>
                  <a:pt x="451" y="10"/>
                </a:cubicBezTo>
                <a:cubicBezTo>
                  <a:pt x="450" y="11"/>
                  <a:pt x="451" y="12"/>
                  <a:pt x="451" y="12"/>
                </a:cubicBezTo>
                <a:cubicBezTo>
                  <a:pt x="452" y="13"/>
                  <a:pt x="452" y="13"/>
                  <a:pt x="452" y="14"/>
                </a:cubicBezTo>
                <a:cubicBezTo>
                  <a:pt x="452" y="16"/>
                  <a:pt x="454" y="17"/>
                  <a:pt x="455" y="18"/>
                </a:cubicBezTo>
                <a:cubicBezTo>
                  <a:pt x="456" y="19"/>
                  <a:pt x="457" y="20"/>
                  <a:pt x="458" y="21"/>
                </a:cubicBezTo>
                <a:cubicBezTo>
                  <a:pt x="458" y="21"/>
                  <a:pt x="459" y="22"/>
                  <a:pt x="458" y="22"/>
                </a:cubicBezTo>
                <a:cubicBezTo>
                  <a:pt x="457" y="22"/>
                  <a:pt x="458" y="23"/>
                  <a:pt x="458" y="24"/>
                </a:cubicBezTo>
                <a:cubicBezTo>
                  <a:pt x="457" y="23"/>
                  <a:pt x="457" y="23"/>
                  <a:pt x="457" y="23"/>
                </a:cubicBezTo>
                <a:cubicBezTo>
                  <a:pt x="456" y="22"/>
                  <a:pt x="455" y="21"/>
                  <a:pt x="454" y="20"/>
                </a:cubicBezTo>
                <a:cubicBezTo>
                  <a:pt x="454" y="20"/>
                  <a:pt x="454" y="20"/>
                  <a:pt x="453" y="19"/>
                </a:cubicBezTo>
                <a:cubicBezTo>
                  <a:pt x="453" y="19"/>
                  <a:pt x="452" y="17"/>
                  <a:pt x="451" y="17"/>
                </a:cubicBezTo>
                <a:cubicBezTo>
                  <a:pt x="450" y="16"/>
                  <a:pt x="450" y="15"/>
                  <a:pt x="449" y="14"/>
                </a:cubicBezTo>
                <a:cubicBezTo>
                  <a:pt x="449" y="12"/>
                  <a:pt x="449" y="11"/>
                  <a:pt x="448" y="9"/>
                </a:cubicBezTo>
                <a:cubicBezTo>
                  <a:pt x="448" y="9"/>
                  <a:pt x="448" y="8"/>
                  <a:pt x="447" y="7"/>
                </a:cubicBezTo>
                <a:cubicBezTo>
                  <a:pt x="446" y="6"/>
                  <a:pt x="445" y="6"/>
                  <a:pt x="444" y="5"/>
                </a:cubicBezTo>
                <a:cubicBezTo>
                  <a:pt x="443" y="5"/>
                  <a:pt x="442" y="5"/>
                  <a:pt x="441" y="5"/>
                </a:cubicBezTo>
                <a:cubicBezTo>
                  <a:pt x="441" y="6"/>
                  <a:pt x="440" y="6"/>
                  <a:pt x="440" y="6"/>
                </a:cubicBezTo>
                <a:cubicBezTo>
                  <a:pt x="439" y="5"/>
                  <a:pt x="437" y="5"/>
                  <a:pt x="436" y="3"/>
                </a:cubicBezTo>
                <a:cubicBezTo>
                  <a:pt x="436" y="3"/>
                  <a:pt x="436" y="3"/>
                  <a:pt x="435" y="3"/>
                </a:cubicBezTo>
                <a:cubicBezTo>
                  <a:pt x="435" y="3"/>
                  <a:pt x="434" y="3"/>
                  <a:pt x="434" y="3"/>
                </a:cubicBezTo>
                <a:cubicBezTo>
                  <a:pt x="433" y="3"/>
                  <a:pt x="433" y="3"/>
                  <a:pt x="433" y="3"/>
                </a:cubicBezTo>
                <a:cubicBezTo>
                  <a:pt x="431" y="3"/>
                  <a:pt x="430" y="3"/>
                  <a:pt x="428" y="3"/>
                </a:cubicBezTo>
                <a:cubicBezTo>
                  <a:pt x="428" y="3"/>
                  <a:pt x="428" y="3"/>
                  <a:pt x="428" y="3"/>
                </a:cubicBezTo>
                <a:cubicBezTo>
                  <a:pt x="427" y="3"/>
                  <a:pt x="427" y="4"/>
                  <a:pt x="426" y="4"/>
                </a:cubicBezTo>
                <a:cubicBezTo>
                  <a:pt x="425" y="5"/>
                  <a:pt x="425" y="5"/>
                  <a:pt x="426" y="6"/>
                </a:cubicBezTo>
                <a:cubicBezTo>
                  <a:pt x="427" y="6"/>
                  <a:pt x="426" y="6"/>
                  <a:pt x="426" y="7"/>
                </a:cubicBezTo>
                <a:cubicBezTo>
                  <a:pt x="425" y="8"/>
                  <a:pt x="426" y="8"/>
                  <a:pt x="426" y="9"/>
                </a:cubicBezTo>
                <a:cubicBezTo>
                  <a:pt x="426" y="10"/>
                  <a:pt x="427" y="11"/>
                  <a:pt x="428" y="12"/>
                </a:cubicBezTo>
                <a:cubicBezTo>
                  <a:pt x="429" y="13"/>
                  <a:pt x="431" y="14"/>
                  <a:pt x="431" y="16"/>
                </a:cubicBezTo>
                <a:cubicBezTo>
                  <a:pt x="431" y="16"/>
                  <a:pt x="432" y="17"/>
                  <a:pt x="432" y="18"/>
                </a:cubicBezTo>
                <a:cubicBezTo>
                  <a:pt x="432" y="19"/>
                  <a:pt x="432" y="19"/>
                  <a:pt x="433" y="19"/>
                </a:cubicBezTo>
                <a:cubicBezTo>
                  <a:pt x="433" y="19"/>
                  <a:pt x="434" y="19"/>
                  <a:pt x="434" y="19"/>
                </a:cubicBezTo>
                <a:cubicBezTo>
                  <a:pt x="434" y="19"/>
                  <a:pt x="435" y="19"/>
                  <a:pt x="435" y="19"/>
                </a:cubicBezTo>
                <a:cubicBezTo>
                  <a:pt x="435" y="19"/>
                  <a:pt x="434" y="19"/>
                  <a:pt x="434" y="20"/>
                </a:cubicBezTo>
                <a:cubicBezTo>
                  <a:pt x="433" y="20"/>
                  <a:pt x="433" y="20"/>
                  <a:pt x="433" y="21"/>
                </a:cubicBezTo>
                <a:cubicBezTo>
                  <a:pt x="433" y="21"/>
                  <a:pt x="433" y="21"/>
                  <a:pt x="433" y="21"/>
                </a:cubicBezTo>
                <a:cubicBezTo>
                  <a:pt x="433" y="22"/>
                  <a:pt x="433" y="24"/>
                  <a:pt x="434" y="24"/>
                </a:cubicBezTo>
                <a:cubicBezTo>
                  <a:pt x="435" y="25"/>
                  <a:pt x="436" y="26"/>
                  <a:pt x="438" y="27"/>
                </a:cubicBezTo>
                <a:cubicBezTo>
                  <a:pt x="438" y="27"/>
                  <a:pt x="439" y="28"/>
                  <a:pt x="439" y="28"/>
                </a:cubicBezTo>
                <a:cubicBezTo>
                  <a:pt x="439" y="28"/>
                  <a:pt x="439" y="28"/>
                  <a:pt x="439" y="28"/>
                </a:cubicBezTo>
                <a:cubicBezTo>
                  <a:pt x="439" y="28"/>
                  <a:pt x="439" y="28"/>
                  <a:pt x="439" y="28"/>
                </a:cubicBezTo>
                <a:cubicBezTo>
                  <a:pt x="439" y="28"/>
                  <a:pt x="439" y="28"/>
                  <a:pt x="439" y="28"/>
                </a:cubicBezTo>
                <a:cubicBezTo>
                  <a:pt x="438" y="29"/>
                  <a:pt x="438" y="29"/>
                  <a:pt x="437" y="29"/>
                </a:cubicBezTo>
                <a:cubicBezTo>
                  <a:pt x="437" y="29"/>
                  <a:pt x="437" y="30"/>
                  <a:pt x="437" y="30"/>
                </a:cubicBezTo>
                <a:cubicBezTo>
                  <a:pt x="437" y="30"/>
                  <a:pt x="437" y="30"/>
                  <a:pt x="437" y="30"/>
                </a:cubicBezTo>
                <a:cubicBezTo>
                  <a:pt x="436" y="30"/>
                  <a:pt x="436" y="31"/>
                  <a:pt x="435" y="31"/>
                </a:cubicBezTo>
                <a:cubicBezTo>
                  <a:pt x="435" y="31"/>
                  <a:pt x="435" y="32"/>
                  <a:pt x="435" y="31"/>
                </a:cubicBezTo>
                <a:cubicBezTo>
                  <a:pt x="435" y="31"/>
                  <a:pt x="435" y="31"/>
                  <a:pt x="435" y="31"/>
                </a:cubicBezTo>
                <a:cubicBezTo>
                  <a:pt x="435" y="31"/>
                  <a:pt x="435" y="30"/>
                  <a:pt x="435" y="30"/>
                </a:cubicBezTo>
                <a:cubicBezTo>
                  <a:pt x="435" y="29"/>
                  <a:pt x="436" y="28"/>
                  <a:pt x="434" y="27"/>
                </a:cubicBezTo>
                <a:cubicBezTo>
                  <a:pt x="434" y="27"/>
                  <a:pt x="434" y="27"/>
                  <a:pt x="434" y="27"/>
                </a:cubicBezTo>
                <a:cubicBezTo>
                  <a:pt x="433" y="27"/>
                  <a:pt x="433" y="27"/>
                  <a:pt x="433" y="26"/>
                </a:cubicBezTo>
                <a:cubicBezTo>
                  <a:pt x="432" y="26"/>
                  <a:pt x="432" y="25"/>
                  <a:pt x="431" y="25"/>
                </a:cubicBezTo>
                <a:cubicBezTo>
                  <a:pt x="431" y="25"/>
                  <a:pt x="431" y="24"/>
                  <a:pt x="431" y="24"/>
                </a:cubicBezTo>
                <a:cubicBezTo>
                  <a:pt x="431" y="24"/>
                  <a:pt x="431" y="23"/>
                  <a:pt x="430" y="23"/>
                </a:cubicBezTo>
                <a:cubicBezTo>
                  <a:pt x="430" y="22"/>
                  <a:pt x="430" y="21"/>
                  <a:pt x="430" y="20"/>
                </a:cubicBezTo>
                <a:cubicBezTo>
                  <a:pt x="429" y="20"/>
                  <a:pt x="429" y="19"/>
                  <a:pt x="429" y="18"/>
                </a:cubicBezTo>
                <a:cubicBezTo>
                  <a:pt x="429" y="18"/>
                  <a:pt x="429" y="17"/>
                  <a:pt x="428" y="17"/>
                </a:cubicBezTo>
                <a:cubicBezTo>
                  <a:pt x="428" y="17"/>
                  <a:pt x="428" y="17"/>
                  <a:pt x="428" y="16"/>
                </a:cubicBezTo>
                <a:cubicBezTo>
                  <a:pt x="428" y="16"/>
                  <a:pt x="428" y="15"/>
                  <a:pt x="427" y="15"/>
                </a:cubicBezTo>
                <a:cubicBezTo>
                  <a:pt x="426" y="14"/>
                  <a:pt x="425" y="13"/>
                  <a:pt x="424" y="13"/>
                </a:cubicBezTo>
                <a:cubicBezTo>
                  <a:pt x="423" y="12"/>
                  <a:pt x="423" y="12"/>
                  <a:pt x="422" y="13"/>
                </a:cubicBezTo>
                <a:cubicBezTo>
                  <a:pt x="421" y="13"/>
                  <a:pt x="422" y="14"/>
                  <a:pt x="422" y="15"/>
                </a:cubicBezTo>
                <a:cubicBezTo>
                  <a:pt x="421" y="15"/>
                  <a:pt x="421" y="14"/>
                  <a:pt x="421" y="15"/>
                </a:cubicBezTo>
                <a:cubicBezTo>
                  <a:pt x="420" y="15"/>
                  <a:pt x="420" y="15"/>
                  <a:pt x="420" y="15"/>
                </a:cubicBezTo>
                <a:cubicBezTo>
                  <a:pt x="421" y="16"/>
                  <a:pt x="421" y="16"/>
                  <a:pt x="421" y="16"/>
                </a:cubicBezTo>
                <a:cubicBezTo>
                  <a:pt x="422" y="17"/>
                  <a:pt x="422" y="17"/>
                  <a:pt x="421" y="17"/>
                </a:cubicBezTo>
                <a:cubicBezTo>
                  <a:pt x="421" y="17"/>
                  <a:pt x="421" y="16"/>
                  <a:pt x="420" y="16"/>
                </a:cubicBezTo>
                <a:cubicBezTo>
                  <a:pt x="420" y="16"/>
                  <a:pt x="420" y="15"/>
                  <a:pt x="419" y="14"/>
                </a:cubicBezTo>
                <a:cubicBezTo>
                  <a:pt x="419" y="14"/>
                  <a:pt x="419" y="14"/>
                  <a:pt x="419" y="15"/>
                </a:cubicBezTo>
                <a:cubicBezTo>
                  <a:pt x="419" y="15"/>
                  <a:pt x="419" y="16"/>
                  <a:pt x="419" y="16"/>
                </a:cubicBezTo>
                <a:cubicBezTo>
                  <a:pt x="418" y="16"/>
                  <a:pt x="418" y="15"/>
                  <a:pt x="418" y="15"/>
                </a:cubicBezTo>
                <a:cubicBezTo>
                  <a:pt x="418" y="13"/>
                  <a:pt x="419" y="12"/>
                  <a:pt x="418" y="11"/>
                </a:cubicBezTo>
                <a:cubicBezTo>
                  <a:pt x="417" y="10"/>
                  <a:pt x="417" y="11"/>
                  <a:pt x="417" y="11"/>
                </a:cubicBezTo>
                <a:cubicBezTo>
                  <a:pt x="416" y="13"/>
                  <a:pt x="416" y="14"/>
                  <a:pt x="415" y="15"/>
                </a:cubicBezTo>
                <a:cubicBezTo>
                  <a:pt x="415" y="13"/>
                  <a:pt x="415" y="12"/>
                  <a:pt x="415" y="10"/>
                </a:cubicBezTo>
                <a:cubicBezTo>
                  <a:pt x="414" y="10"/>
                  <a:pt x="414" y="10"/>
                  <a:pt x="414" y="10"/>
                </a:cubicBezTo>
                <a:cubicBezTo>
                  <a:pt x="414" y="10"/>
                  <a:pt x="414" y="10"/>
                  <a:pt x="413" y="9"/>
                </a:cubicBezTo>
                <a:cubicBezTo>
                  <a:pt x="413" y="9"/>
                  <a:pt x="413" y="9"/>
                  <a:pt x="413" y="9"/>
                </a:cubicBezTo>
                <a:cubicBezTo>
                  <a:pt x="411" y="10"/>
                  <a:pt x="410" y="10"/>
                  <a:pt x="408" y="11"/>
                </a:cubicBezTo>
                <a:cubicBezTo>
                  <a:pt x="405" y="12"/>
                  <a:pt x="405" y="14"/>
                  <a:pt x="407" y="16"/>
                </a:cubicBezTo>
                <a:cubicBezTo>
                  <a:pt x="408" y="16"/>
                  <a:pt x="408" y="16"/>
                  <a:pt x="408" y="16"/>
                </a:cubicBezTo>
                <a:cubicBezTo>
                  <a:pt x="409" y="16"/>
                  <a:pt x="409" y="16"/>
                  <a:pt x="409" y="16"/>
                </a:cubicBezTo>
                <a:cubicBezTo>
                  <a:pt x="410" y="16"/>
                  <a:pt x="410" y="16"/>
                  <a:pt x="410" y="16"/>
                </a:cubicBezTo>
                <a:cubicBezTo>
                  <a:pt x="410" y="16"/>
                  <a:pt x="410" y="16"/>
                  <a:pt x="410" y="17"/>
                </a:cubicBezTo>
                <a:cubicBezTo>
                  <a:pt x="410" y="17"/>
                  <a:pt x="410" y="17"/>
                  <a:pt x="410" y="17"/>
                </a:cubicBezTo>
                <a:cubicBezTo>
                  <a:pt x="410" y="17"/>
                  <a:pt x="409" y="17"/>
                  <a:pt x="409" y="18"/>
                </a:cubicBezTo>
                <a:cubicBezTo>
                  <a:pt x="409" y="18"/>
                  <a:pt x="408" y="18"/>
                  <a:pt x="408" y="18"/>
                </a:cubicBezTo>
                <a:cubicBezTo>
                  <a:pt x="409" y="19"/>
                  <a:pt x="409" y="20"/>
                  <a:pt x="410" y="21"/>
                </a:cubicBezTo>
                <a:cubicBezTo>
                  <a:pt x="412" y="22"/>
                  <a:pt x="414" y="23"/>
                  <a:pt x="416" y="24"/>
                </a:cubicBezTo>
                <a:cubicBezTo>
                  <a:pt x="416" y="24"/>
                  <a:pt x="417" y="25"/>
                  <a:pt x="417" y="24"/>
                </a:cubicBezTo>
                <a:cubicBezTo>
                  <a:pt x="418" y="24"/>
                  <a:pt x="418" y="24"/>
                  <a:pt x="418" y="24"/>
                </a:cubicBezTo>
                <a:cubicBezTo>
                  <a:pt x="418" y="24"/>
                  <a:pt x="418" y="24"/>
                  <a:pt x="418" y="24"/>
                </a:cubicBezTo>
                <a:cubicBezTo>
                  <a:pt x="418" y="24"/>
                  <a:pt x="418" y="24"/>
                  <a:pt x="418" y="24"/>
                </a:cubicBezTo>
                <a:cubicBezTo>
                  <a:pt x="418" y="24"/>
                  <a:pt x="419" y="24"/>
                  <a:pt x="419" y="24"/>
                </a:cubicBezTo>
                <a:cubicBezTo>
                  <a:pt x="418" y="25"/>
                  <a:pt x="418" y="24"/>
                  <a:pt x="418" y="25"/>
                </a:cubicBezTo>
                <a:cubicBezTo>
                  <a:pt x="417" y="25"/>
                  <a:pt x="417" y="25"/>
                  <a:pt x="417" y="25"/>
                </a:cubicBezTo>
                <a:cubicBezTo>
                  <a:pt x="417" y="25"/>
                  <a:pt x="417" y="25"/>
                  <a:pt x="416" y="25"/>
                </a:cubicBezTo>
                <a:cubicBezTo>
                  <a:pt x="417" y="25"/>
                  <a:pt x="417" y="25"/>
                  <a:pt x="417" y="25"/>
                </a:cubicBezTo>
                <a:cubicBezTo>
                  <a:pt x="416" y="25"/>
                  <a:pt x="415" y="25"/>
                  <a:pt x="415" y="25"/>
                </a:cubicBezTo>
                <a:cubicBezTo>
                  <a:pt x="415" y="25"/>
                  <a:pt x="415" y="25"/>
                  <a:pt x="415" y="25"/>
                </a:cubicBezTo>
                <a:cubicBezTo>
                  <a:pt x="414" y="25"/>
                  <a:pt x="413" y="25"/>
                  <a:pt x="413" y="24"/>
                </a:cubicBezTo>
                <a:cubicBezTo>
                  <a:pt x="412" y="24"/>
                  <a:pt x="411" y="23"/>
                  <a:pt x="410" y="23"/>
                </a:cubicBezTo>
                <a:cubicBezTo>
                  <a:pt x="410" y="23"/>
                  <a:pt x="409" y="22"/>
                  <a:pt x="409" y="23"/>
                </a:cubicBezTo>
                <a:cubicBezTo>
                  <a:pt x="409" y="23"/>
                  <a:pt x="408" y="24"/>
                  <a:pt x="409" y="24"/>
                </a:cubicBezTo>
                <a:cubicBezTo>
                  <a:pt x="409" y="25"/>
                  <a:pt x="409" y="25"/>
                  <a:pt x="409" y="26"/>
                </a:cubicBezTo>
                <a:cubicBezTo>
                  <a:pt x="408" y="26"/>
                  <a:pt x="409" y="25"/>
                  <a:pt x="408" y="24"/>
                </a:cubicBezTo>
                <a:cubicBezTo>
                  <a:pt x="407" y="24"/>
                  <a:pt x="407" y="23"/>
                  <a:pt x="407" y="23"/>
                </a:cubicBezTo>
                <a:cubicBezTo>
                  <a:pt x="407" y="22"/>
                  <a:pt x="408" y="22"/>
                  <a:pt x="407" y="21"/>
                </a:cubicBezTo>
                <a:cubicBezTo>
                  <a:pt x="407" y="20"/>
                  <a:pt x="407" y="19"/>
                  <a:pt x="406" y="19"/>
                </a:cubicBezTo>
                <a:cubicBezTo>
                  <a:pt x="406" y="19"/>
                  <a:pt x="406" y="19"/>
                  <a:pt x="406" y="18"/>
                </a:cubicBezTo>
                <a:cubicBezTo>
                  <a:pt x="406" y="18"/>
                  <a:pt x="406" y="18"/>
                  <a:pt x="406" y="18"/>
                </a:cubicBezTo>
                <a:cubicBezTo>
                  <a:pt x="405" y="18"/>
                  <a:pt x="405" y="18"/>
                  <a:pt x="404" y="17"/>
                </a:cubicBezTo>
                <a:cubicBezTo>
                  <a:pt x="404" y="17"/>
                  <a:pt x="404" y="17"/>
                  <a:pt x="403" y="17"/>
                </a:cubicBezTo>
                <a:cubicBezTo>
                  <a:pt x="402" y="17"/>
                  <a:pt x="401" y="17"/>
                  <a:pt x="399" y="17"/>
                </a:cubicBezTo>
                <a:cubicBezTo>
                  <a:pt x="398" y="17"/>
                  <a:pt x="398" y="18"/>
                  <a:pt x="398" y="19"/>
                </a:cubicBezTo>
                <a:cubicBezTo>
                  <a:pt x="399" y="20"/>
                  <a:pt x="399" y="21"/>
                  <a:pt x="400" y="21"/>
                </a:cubicBezTo>
                <a:cubicBezTo>
                  <a:pt x="401" y="22"/>
                  <a:pt x="401" y="22"/>
                  <a:pt x="401" y="23"/>
                </a:cubicBezTo>
                <a:cubicBezTo>
                  <a:pt x="401" y="24"/>
                  <a:pt x="402" y="25"/>
                  <a:pt x="402" y="26"/>
                </a:cubicBezTo>
                <a:cubicBezTo>
                  <a:pt x="403" y="26"/>
                  <a:pt x="403" y="26"/>
                  <a:pt x="403" y="27"/>
                </a:cubicBezTo>
                <a:cubicBezTo>
                  <a:pt x="403" y="27"/>
                  <a:pt x="403" y="27"/>
                  <a:pt x="403" y="27"/>
                </a:cubicBezTo>
                <a:cubicBezTo>
                  <a:pt x="404" y="28"/>
                  <a:pt x="404" y="28"/>
                  <a:pt x="404" y="28"/>
                </a:cubicBezTo>
                <a:cubicBezTo>
                  <a:pt x="404" y="29"/>
                  <a:pt x="405" y="30"/>
                  <a:pt x="405" y="31"/>
                </a:cubicBezTo>
                <a:cubicBezTo>
                  <a:pt x="404" y="31"/>
                  <a:pt x="403" y="31"/>
                  <a:pt x="403" y="32"/>
                </a:cubicBezTo>
                <a:cubicBezTo>
                  <a:pt x="402" y="31"/>
                  <a:pt x="402" y="30"/>
                  <a:pt x="401" y="29"/>
                </a:cubicBezTo>
                <a:cubicBezTo>
                  <a:pt x="401" y="29"/>
                  <a:pt x="401" y="28"/>
                  <a:pt x="401" y="28"/>
                </a:cubicBezTo>
                <a:cubicBezTo>
                  <a:pt x="401" y="28"/>
                  <a:pt x="400" y="28"/>
                  <a:pt x="400" y="28"/>
                </a:cubicBezTo>
                <a:cubicBezTo>
                  <a:pt x="400" y="27"/>
                  <a:pt x="400" y="27"/>
                  <a:pt x="400" y="27"/>
                </a:cubicBezTo>
                <a:cubicBezTo>
                  <a:pt x="399" y="27"/>
                  <a:pt x="399" y="27"/>
                  <a:pt x="399" y="27"/>
                </a:cubicBezTo>
                <a:cubicBezTo>
                  <a:pt x="398" y="25"/>
                  <a:pt x="396" y="25"/>
                  <a:pt x="395" y="24"/>
                </a:cubicBezTo>
                <a:cubicBezTo>
                  <a:pt x="394" y="24"/>
                  <a:pt x="394" y="25"/>
                  <a:pt x="393" y="25"/>
                </a:cubicBezTo>
                <a:cubicBezTo>
                  <a:pt x="393" y="27"/>
                  <a:pt x="393" y="29"/>
                  <a:pt x="394" y="30"/>
                </a:cubicBezTo>
                <a:cubicBezTo>
                  <a:pt x="395" y="32"/>
                  <a:pt x="397" y="32"/>
                  <a:pt x="398" y="33"/>
                </a:cubicBezTo>
                <a:cubicBezTo>
                  <a:pt x="398" y="33"/>
                  <a:pt x="398" y="33"/>
                  <a:pt x="398" y="34"/>
                </a:cubicBezTo>
                <a:cubicBezTo>
                  <a:pt x="398" y="34"/>
                  <a:pt x="397" y="34"/>
                  <a:pt x="397" y="34"/>
                </a:cubicBezTo>
                <a:cubicBezTo>
                  <a:pt x="397" y="34"/>
                  <a:pt x="397" y="34"/>
                  <a:pt x="396" y="34"/>
                </a:cubicBezTo>
                <a:cubicBezTo>
                  <a:pt x="396" y="33"/>
                  <a:pt x="395" y="33"/>
                  <a:pt x="395" y="33"/>
                </a:cubicBezTo>
                <a:cubicBezTo>
                  <a:pt x="395" y="33"/>
                  <a:pt x="395" y="33"/>
                  <a:pt x="395" y="33"/>
                </a:cubicBezTo>
                <a:cubicBezTo>
                  <a:pt x="393" y="32"/>
                  <a:pt x="392" y="33"/>
                  <a:pt x="392" y="34"/>
                </a:cubicBezTo>
                <a:cubicBezTo>
                  <a:pt x="391" y="35"/>
                  <a:pt x="391" y="36"/>
                  <a:pt x="391" y="37"/>
                </a:cubicBezTo>
                <a:cubicBezTo>
                  <a:pt x="390" y="38"/>
                  <a:pt x="390" y="38"/>
                  <a:pt x="391" y="39"/>
                </a:cubicBezTo>
                <a:cubicBezTo>
                  <a:pt x="391" y="39"/>
                  <a:pt x="391" y="39"/>
                  <a:pt x="391" y="39"/>
                </a:cubicBezTo>
                <a:cubicBezTo>
                  <a:pt x="391" y="41"/>
                  <a:pt x="393" y="42"/>
                  <a:pt x="394" y="43"/>
                </a:cubicBezTo>
                <a:cubicBezTo>
                  <a:pt x="395" y="44"/>
                  <a:pt x="395" y="44"/>
                  <a:pt x="395" y="44"/>
                </a:cubicBezTo>
                <a:cubicBezTo>
                  <a:pt x="395" y="44"/>
                  <a:pt x="395" y="44"/>
                  <a:pt x="395" y="44"/>
                </a:cubicBezTo>
                <a:cubicBezTo>
                  <a:pt x="395" y="45"/>
                  <a:pt x="395" y="47"/>
                  <a:pt x="397" y="47"/>
                </a:cubicBezTo>
                <a:cubicBezTo>
                  <a:pt x="397" y="47"/>
                  <a:pt x="397" y="47"/>
                  <a:pt x="398" y="47"/>
                </a:cubicBezTo>
                <a:cubicBezTo>
                  <a:pt x="399" y="48"/>
                  <a:pt x="400" y="50"/>
                  <a:pt x="403" y="50"/>
                </a:cubicBezTo>
                <a:cubicBezTo>
                  <a:pt x="402" y="51"/>
                  <a:pt x="402" y="53"/>
                  <a:pt x="403" y="54"/>
                </a:cubicBezTo>
                <a:cubicBezTo>
                  <a:pt x="404" y="54"/>
                  <a:pt x="404" y="54"/>
                  <a:pt x="404" y="55"/>
                </a:cubicBezTo>
                <a:cubicBezTo>
                  <a:pt x="404" y="56"/>
                  <a:pt x="404" y="55"/>
                  <a:pt x="403" y="56"/>
                </a:cubicBezTo>
                <a:cubicBezTo>
                  <a:pt x="403" y="56"/>
                  <a:pt x="402" y="55"/>
                  <a:pt x="401" y="55"/>
                </a:cubicBezTo>
                <a:cubicBezTo>
                  <a:pt x="401" y="55"/>
                  <a:pt x="401" y="55"/>
                  <a:pt x="401" y="55"/>
                </a:cubicBezTo>
                <a:cubicBezTo>
                  <a:pt x="401" y="54"/>
                  <a:pt x="401" y="54"/>
                  <a:pt x="400" y="54"/>
                </a:cubicBezTo>
                <a:cubicBezTo>
                  <a:pt x="400" y="53"/>
                  <a:pt x="399" y="52"/>
                  <a:pt x="398" y="52"/>
                </a:cubicBezTo>
                <a:cubicBezTo>
                  <a:pt x="398" y="52"/>
                  <a:pt x="398" y="52"/>
                  <a:pt x="397" y="52"/>
                </a:cubicBezTo>
                <a:cubicBezTo>
                  <a:pt x="397" y="51"/>
                  <a:pt x="396" y="50"/>
                  <a:pt x="395" y="49"/>
                </a:cubicBezTo>
                <a:cubicBezTo>
                  <a:pt x="395" y="49"/>
                  <a:pt x="395" y="49"/>
                  <a:pt x="395" y="49"/>
                </a:cubicBezTo>
                <a:cubicBezTo>
                  <a:pt x="395" y="49"/>
                  <a:pt x="395" y="49"/>
                  <a:pt x="395" y="49"/>
                </a:cubicBezTo>
                <a:cubicBezTo>
                  <a:pt x="395" y="49"/>
                  <a:pt x="395" y="49"/>
                  <a:pt x="395" y="49"/>
                </a:cubicBezTo>
                <a:cubicBezTo>
                  <a:pt x="394" y="48"/>
                  <a:pt x="394" y="48"/>
                  <a:pt x="393" y="47"/>
                </a:cubicBezTo>
                <a:cubicBezTo>
                  <a:pt x="393" y="47"/>
                  <a:pt x="393" y="47"/>
                  <a:pt x="393" y="47"/>
                </a:cubicBezTo>
                <a:cubicBezTo>
                  <a:pt x="393" y="46"/>
                  <a:pt x="393" y="45"/>
                  <a:pt x="392" y="45"/>
                </a:cubicBezTo>
                <a:cubicBezTo>
                  <a:pt x="392" y="45"/>
                  <a:pt x="392" y="45"/>
                  <a:pt x="392" y="44"/>
                </a:cubicBezTo>
                <a:cubicBezTo>
                  <a:pt x="391" y="44"/>
                  <a:pt x="391" y="44"/>
                  <a:pt x="390" y="44"/>
                </a:cubicBezTo>
                <a:cubicBezTo>
                  <a:pt x="389" y="44"/>
                  <a:pt x="389" y="44"/>
                  <a:pt x="389" y="45"/>
                </a:cubicBezTo>
                <a:cubicBezTo>
                  <a:pt x="388" y="46"/>
                  <a:pt x="388" y="47"/>
                  <a:pt x="389" y="47"/>
                </a:cubicBezTo>
                <a:cubicBezTo>
                  <a:pt x="390" y="48"/>
                  <a:pt x="390" y="49"/>
                  <a:pt x="390" y="51"/>
                </a:cubicBezTo>
                <a:cubicBezTo>
                  <a:pt x="390" y="51"/>
                  <a:pt x="390" y="51"/>
                  <a:pt x="390" y="51"/>
                </a:cubicBezTo>
                <a:cubicBezTo>
                  <a:pt x="390" y="51"/>
                  <a:pt x="390" y="51"/>
                  <a:pt x="390" y="51"/>
                </a:cubicBezTo>
                <a:cubicBezTo>
                  <a:pt x="391" y="51"/>
                  <a:pt x="390" y="52"/>
                  <a:pt x="391" y="52"/>
                </a:cubicBezTo>
                <a:cubicBezTo>
                  <a:pt x="392" y="53"/>
                  <a:pt x="393" y="53"/>
                  <a:pt x="394" y="53"/>
                </a:cubicBezTo>
                <a:cubicBezTo>
                  <a:pt x="395" y="53"/>
                  <a:pt x="396" y="54"/>
                  <a:pt x="396" y="55"/>
                </a:cubicBezTo>
                <a:cubicBezTo>
                  <a:pt x="396" y="55"/>
                  <a:pt x="396" y="55"/>
                  <a:pt x="395" y="55"/>
                </a:cubicBezTo>
                <a:cubicBezTo>
                  <a:pt x="395" y="55"/>
                  <a:pt x="394" y="54"/>
                  <a:pt x="394" y="54"/>
                </a:cubicBezTo>
                <a:cubicBezTo>
                  <a:pt x="392" y="54"/>
                  <a:pt x="391" y="53"/>
                  <a:pt x="389" y="54"/>
                </a:cubicBezTo>
                <a:cubicBezTo>
                  <a:pt x="389" y="54"/>
                  <a:pt x="388" y="55"/>
                  <a:pt x="388" y="54"/>
                </a:cubicBezTo>
                <a:cubicBezTo>
                  <a:pt x="388" y="54"/>
                  <a:pt x="388" y="54"/>
                  <a:pt x="388" y="54"/>
                </a:cubicBezTo>
                <a:cubicBezTo>
                  <a:pt x="389" y="53"/>
                  <a:pt x="390" y="52"/>
                  <a:pt x="389" y="51"/>
                </a:cubicBezTo>
                <a:cubicBezTo>
                  <a:pt x="389" y="50"/>
                  <a:pt x="389" y="49"/>
                  <a:pt x="388" y="49"/>
                </a:cubicBezTo>
                <a:cubicBezTo>
                  <a:pt x="387" y="48"/>
                  <a:pt x="387" y="46"/>
                  <a:pt x="386" y="45"/>
                </a:cubicBezTo>
                <a:cubicBezTo>
                  <a:pt x="386" y="44"/>
                  <a:pt x="387" y="44"/>
                  <a:pt x="386" y="43"/>
                </a:cubicBezTo>
                <a:cubicBezTo>
                  <a:pt x="386" y="43"/>
                  <a:pt x="385" y="43"/>
                  <a:pt x="385" y="42"/>
                </a:cubicBezTo>
                <a:cubicBezTo>
                  <a:pt x="385" y="42"/>
                  <a:pt x="385" y="41"/>
                  <a:pt x="384" y="41"/>
                </a:cubicBezTo>
                <a:cubicBezTo>
                  <a:pt x="384" y="40"/>
                  <a:pt x="383" y="40"/>
                  <a:pt x="383" y="40"/>
                </a:cubicBezTo>
                <a:cubicBezTo>
                  <a:pt x="383" y="40"/>
                  <a:pt x="383" y="40"/>
                  <a:pt x="382" y="40"/>
                </a:cubicBezTo>
                <a:cubicBezTo>
                  <a:pt x="382" y="39"/>
                  <a:pt x="381" y="39"/>
                  <a:pt x="380" y="40"/>
                </a:cubicBezTo>
                <a:cubicBezTo>
                  <a:pt x="380" y="40"/>
                  <a:pt x="379" y="40"/>
                  <a:pt x="379" y="39"/>
                </a:cubicBezTo>
                <a:cubicBezTo>
                  <a:pt x="379" y="39"/>
                  <a:pt x="378" y="38"/>
                  <a:pt x="378" y="38"/>
                </a:cubicBezTo>
                <a:cubicBezTo>
                  <a:pt x="377" y="38"/>
                  <a:pt x="376" y="37"/>
                  <a:pt x="375" y="36"/>
                </a:cubicBezTo>
                <a:cubicBezTo>
                  <a:pt x="376" y="37"/>
                  <a:pt x="377" y="36"/>
                  <a:pt x="377" y="35"/>
                </a:cubicBezTo>
                <a:cubicBezTo>
                  <a:pt x="378" y="35"/>
                  <a:pt x="378" y="35"/>
                  <a:pt x="378" y="35"/>
                </a:cubicBezTo>
                <a:cubicBezTo>
                  <a:pt x="378" y="35"/>
                  <a:pt x="378" y="35"/>
                  <a:pt x="377" y="35"/>
                </a:cubicBezTo>
                <a:cubicBezTo>
                  <a:pt x="375" y="34"/>
                  <a:pt x="373" y="34"/>
                  <a:pt x="371" y="34"/>
                </a:cubicBezTo>
                <a:cubicBezTo>
                  <a:pt x="370" y="35"/>
                  <a:pt x="370" y="35"/>
                  <a:pt x="370" y="36"/>
                </a:cubicBezTo>
                <a:cubicBezTo>
                  <a:pt x="370" y="37"/>
                  <a:pt x="370" y="37"/>
                  <a:pt x="371" y="37"/>
                </a:cubicBezTo>
                <a:cubicBezTo>
                  <a:pt x="371" y="37"/>
                  <a:pt x="371" y="37"/>
                  <a:pt x="371" y="38"/>
                </a:cubicBezTo>
                <a:cubicBezTo>
                  <a:pt x="372" y="39"/>
                  <a:pt x="371" y="40"/>
                  <a:pt x="372" y="40"/>
                </a:cubicBezTo>
                <a:cubicBezTo>
                  <a:pt x="372" y="40"/>
                  <a:pt x="372" y="41"/>
                  <a:pt x="372" y="41"/>
                </a:cubicBezTo>
                <a:cubicBezTo>
                  <a:pt x="372" y="41"/>
                  <a:pt x="372" y="42"/>
                  <a:pt x="372" y="42"/>
                </a:cubicBezTo>
                <a:cubicBezTo>
                  <a:pt x="373" y="43"/>
                  <a:pt x="373" y="44"/>
                  <a:pt x="372" y="44"/>
                </a:cubicBezTo>
                <a:cubicBezTo>
                  <a:pt x="371" y="44"/>
                  <a:pt x="371" y="45"/>
                  <a:pt x="371" y="45"/>
                </a:cubicBezTo>
                <a:cubicBezTo>
                  <a:pt x="370" y="46"/>
                  <a:pt x="369" y="46"/>
                  <a:pt x="369" y="46"/>
                </a:cubicBezTo>
                <a:cubicBezTo>
                  <a:pt x="367" y="46"/>
                  <a:pt x="366" y="46"/>
                  <a:pt x="365" y="46"/>
                </a:cubicBezTo>
                <a:cubicBezTo>
                  <a:pt x="362" y="47"/>
                  <a:pt x="362" y="48"/>
                  <a:pt x="363" y="50"/>
                </a:cubicBezTo>
                <a:cubicBezTo>
                  <a:pt x="363" y="50"/>
                  <a:pt x="364" y="51"/>
                  <a:pt x="364" y="51"/>
                </a:cubicBezTo>
                <a:cubicBezTo>
                  <a:pt x="365" y="52"/>
                  <a:pt x="365" y="52"/>
                  <a:pt x="366" y="52"/>
                </a:cubicBezTo>
                <a:cubicBezTo>
                  <a:pt x="367" y="52"/>
                  <a:pt x="368" y="52"/>
                  <a:pt x="369" y="53"/>
                </a:cubicBezTo>
                <a:cubicBezTo>
                  <a:pt x="369" y="54"/>
                  <a:pt x="369" y="54"/>
                  <a:pt x="369" y="54"/>
                </a:cubicBezTo>
                <a:cubicBezTo>
                  <a:pt x="370" y="54"/>
                  <a:pt x="370" y="54"/>
                  <a:pt x="370" y="54"/>
                </a:cubicBezTo>
                <a:cubicBezTo>
                  <a:pt x="370" y="54"/>
                  <a:pt x="370" y="54"/>
                  <a:pt x="371" y="55"/>
                </a:cubicBezTo>
                <a:cubicBezTo>
                  <a:pt x="372" y="56"/>
                  <a:pt x="374" y="56"/>
                  <a:pt x="376" y="56"/>
                </a:cubicBezTo>
                <a:cubicBezTo>
                  <a:pt x="376" y="57"/>
                  <a:pt x="376" y="56"/>
                  <a:pt x="377" y="57"/>
                </a:cubicBezTo>
                <a:cubicBezTo>
                  <a:pt x="377" y="57"/>
                  <a:pt x="377" y="57"/>
                  <a:pt x="377" y="57"/>
                </a:cubicBezTo>
                <a:cubicBezTo>
                  <a:pt x="378" y="58"/>
                  <a:pt x="377" y="60"/>
                  <a:pt x="377" y="61"/>
                </a:cubicBezTo>
                <a:cubicBezTo>
                  <a:pt x="377" y="61"/>
                  <a:pt x="377" y="61"/>
                  <a:pt x="378" y="61"/>
                </a:cubicBezTo>
                <a:cubicBezTo>
                  <a:pt x="377" y="62"/>
                  <a:pt x="378" y="62"/>
                  <a:pt x="377" y="62"/>
                </a:cubicBezTo>
                <a:cubicBezTo>
                  <a:pt x="377" y="61"/>
                  <a:pt x="376" y="60"/>
                  <a:pt x="376" y="58"/>
                </a:cubicBezTo>
                <a:cubicBezTo>
                  <a:pt x="376" y="57"/>
                  <a:pt x="376" y="57"/>
                  <a:pt x="375" y="57"/>
                </a:cubicBezTo>
                <a:cubicBezTo>
                  <a:pt x="374" y="58"/>
                  <a:pt x="375" y="58"/>
                  <a:pt x="375" y="58"/>
                </a:cubicBezTo>
                <a:cubicBezTo>
                  <a:pt x="375" y="59"/>
                  <a:pt x="376" y="60"/>
                  <a:pt x="376" y="61"/>
                </a:cubicBezTo>
                <a:cubicBezTo>
                  <a:pt x="376" y="61"/>
                  <a:pt x="377" y="62"/>
                  <a:pt x="376" y="62"/>
                </a:cubicBezTo>
                <a:cubicBezTo>
                  <a:pt x="375" y="62"/>
                  <a:pt x="375" y="61"/>
                  <a:pt x="375" y="59"/>
                </a:cubicBezTo>
                <a:cubicBezTo>
                  <a:pt x="375" y="59"/>
                  <a:pt x="374" y="59"/>
                  <a:pt x="374" y="59"/>
                </a:cubicBezTo>
                <a:cubicBezTo>
                  <a:pt x="374" y="57"/>
                  <a:pt x="374" y="57"/>
                  <a:pt x="372" y="57"/>
                </a:cubicBezTo>
                <a:cubicBezTo>
                  <a:pt x="372" y="57"/>
                  <a:pt x="371" y="57"/>
                  <a:pt x="371" y="57"/>
                </a:cubicBezTo>
                <a:cubicBezTo>
                  <a:pt x="371" y="57"/>
                  <a:pt x="371" y="57"/>
                  <a:pt x="370" y="57"/>
                </a:cubicBezTo>
                <a:cubicBezTo>
                  <a:pt x="370" y="57"/>
                  <a:pt x="370" y="58"/>
                  <a:pt x="370" y="58"/>
                </a:cubicBezTo>
                <a:cubicBezTo>
                  <a:pt x="371" y="58"/>
                  <a:pt x="371" y="59"/>
                  <a:pt x="371" y="59"/>
                </a:cubicBezTo>
                <a:cubicBezTo>
                  <a:pt x="371" y="60"/>
                  <a:pt x="371" y="60"/>
                  <a:pt x="372" y="61"/>
                </a:cubicBezTo>
                <a:cubicBezTo>
                  <a:pt x="372" y="61"/>
                  <a:pt x="372" y="61"/>
                  <a:pt x="372" y="61"/>
                </a:cubicBezTo>
                <a:cubicBezTo>
                  <a:pt x="372" y="62"/>
                  <a:pt x="373" y="62"/>
                  <a:pt x="373" y="63"/>
                </a:cubicBezTo>
                <a:cubicBezTo>
                  <a:pt x="372" y="62"/>
                  <a:pt x="371" y="62"/>
                  <a:pt x="371" y="61"/>
                </a:cubicBezTo>
                <a:cubicBezTo>
                  <a:pt x="371" y="59"/>
                  <a:pt x="370" y="58"/>
                  <a:pt x="369" y="57"/>
                </a:cubicBezTo>
                <a:cubicBezTo>
                  <a:pt x="368" y="57"/>
                  <a:pt x="368" y="56"/>
                  <a:pt x="367" y="55"/>
                </a:cubicBezTo>
                <a:cubicBezTo>
                  <a:pt x="367" y="55"/>
                  <a:pt x="366" y="55"/>
                  <a:pt x="365" y="55"/>
                </a:cubicBezTo>
                <a:cubicBezTo>
                  <a:pt x="365" y="55"/>
                  <a:pt x="365" y="55"/>
                  <a:pt x="365" y="55"/>
                </a:cubicBezTo>
                <a:cubicBezTo>
                  <a:pt x="365" y="55"/>
                  <a:pt x="365" y="55"/>
                  <a:pt x="365" y="55"/>
                </a:cubicBezTo>
                <a:cubicBezTo>
                  <a:pt x="365" y="55"/>
                  <a:pt x="365" y="55"/>
                  <a:pt x="364" y="55"/>
                </a:cubicBezTo>
                <a:cubicBezTo>
                  <a:pt x="364" y="54"/>
                  <a:pt x="364" y="54"/>
                  <a:pt x="364" y="54"/>
                </a:cubicBezTo>
                <a:cubicBezTo>
                  <a:pt x="363" y="54"/>
                  <a:pt x="362" y="55"/>
                  <a:pt x="362" y="56"/>
                </a:cubicBezTo>
                <a:cubicBezTo>
                  <a:pt x="362" y="56"/>
                  <a:pt x="362" y="56"/>
                  <a:pt x="362" y="57"/>
                </a:cubicBezTo>
                <a:cubicBezTo>
                  <a:pt x="362" y="57"/>
                  <a:pt x="362" y="57"/>
                  <a:pt x="362" y="57"/>
                </a:cubicBezTo>
                <a:cubicBezTo>
                  <a:pt x="361" y="58"/>
                  <a:pt x="361" y="59"/>
                  <a:pt x="362" y="59"/>
                </a:cubicBezTo>
                <a:cubicBezTo>
                  <a:pt x="362" y="60"/>
                  <a:pt x="363" y="60"/>
                  <a:pt x="363" y="61"/>
                </a:cubicBezTo>
                <a:cubicBezTo>
                  <a:pt x="363" y="61"/>
                  <a:pt x="364" y="62"/>
                  <a:pt x="363" y="62"/>
                </a:cubicBezTo>
                <a:cubicBezTo>
                  <a:pt x="363" y="62"/>
                  <a:pt x="363" y="62"/>
                  <a:pt x="363" y="61"/>
                </a:cubicBezTo>
                <a:cubicBezTo>
                  <a:pt x="363" y="61"/>
                  <a:pt x="363" y="61"/>
                  <a:pt x="363" y="61"/>
                </a:cubicBezTo>
                <a:cubicBezTo>
                  <a:pt x="363" y="60"/>
                  <a:pt x="362" y="60"/>
                  <a:pt x="361" y="60"/>
                </a:cubicBezTo>
                <a:cubicBezTo>
                  <a:pt x="360" y="59"/>
                  <a:pt x="360" y="58"/>
                  <a:pt x="360" y="57"/>
                </a:cubicBezTo>
                <a:cubicBezTo>
                  <a:pt x="361" y="57"/>
                  <a:pt x="361" y="56"/>
                  <a:pt x="360" y="55"/>
                </a:cubicBezTo>
                <a:cubicBezTo>
                  <a:pt x="360" y="55"/>
                  <a:pt x="360" y="54"/>
                  <a:pt x="359" y="54"/>
                </a:cubicBezTo>
                <a:cubicBezTo>
                  <a:pt x="359" y="53"/>
                  <a:pt x="358" y="52"/>
                  <a:pt x="357" y="53"/>
                </a:cubicBezTo>
                <a:cubicBezTo>
                  <a:pt x="357" y="53"/>
                  <a:pt x="357" y="54"/>
                  <a:pt x="357" y="53"/>
                </a:cubicBezTo>
                <a:cubicBezTo>
                  <a:pt x="357" y="53"/>
                  <a:pt x="356" y="54"/>
                  <a:pt x="356" y="53"/>
                </a:cubicBezTo>
                <a:cubicBezTo>
                  <a:pt x="356" y="52"/>
                  <a:pt x="355" y="52"/>
                  <a:pt x="355" y="52"/>
                </a:cubicBezTo>
                <a:cubicBezTo>
                  <a:pt x="353" y="53"/>
                  <a:pt x="352" y="54"/>
                  <a:pt x="350" y="54"/>
                </a:cubicBezTo>
                <a:cubicBezTo>
                  <a:pt x="348" y="55"/>
                  <a:pt x="348" y="57"/>
                  <a:pt x="348" y="59"/>
                </a:cubicBezTo>
                <a:cubicBezTo>
                  <a:pt x="348" y="59"/>
                  <a:pt x="348" y="59"/>
                  <a:pt x="348" y="60"/>
                </a:cubicBezTo>
                <a:cubicBezTo>
                  <a:pt x="348" y="61"/>
                  <a:pt x="348" y="62"/>
                  <a:pt x="349" y="63"/>
                </a:cubicBezTo>
                <a:cubicBezTo>
                  <a:pt x="349" y="63"/>
                  <a:pt x="349" y="64"/>
                  <a:pt x="349" y="65"/>
                </a:cubicBezTo>
                <a:cubicBezTo>
                  <a:pt x="349" y="65"/>
                  <a:pt x="349" y="66"/>
                  <a:pt x="348" y="65"/>
                </a:cubicBezTo>
                <a:cubicBezTo>
                  <a:pt x="349" y="63"/>
                  <a:pt x="348" y="62"/>
                  <a:pt x="347" y="61"/>
                </a:cubicBezTo>
                <a:cubicBezTo>
                  <a:pt x="347" y="60"/>
                  <a:pt x="347" y="60"/>
                  <a:pt x="346" y="60"/>
                </a:cubicBezTo>
                <a:cubicBezTo>
                  <a:pt x="346" y="60"/>
                  <a:pt x="346" y="60"/>
                  <a:pt x="346" y="61"/>
                </a:cubicBezTo>
                <a:cubicBezTo>
                  <a:pt x="346" y="61"/>
                  <a:pt x="346" y="61"/>
                  <a:pt x="346" y="62"/>
                </a:cubicBezTo>
                <a:cubicBezTo>
                  <a:pt x="347" y="62"/>
                  <a:pt x="347" y="63"/>
                  <a:pt x="347" y="64"/>
                </a:cubicBezTo>
                <a:cubicBezTo>
                  <a:pt x="346" y="64"/>
                  <a:pt x="346" y="65"/>
                  <a:pt x="346" y="66"/>
                </a:cubicBezTo>
                <a:cubicBezTo>
                  <a:pt x="345" y="66"/>
                  <a:pt x="346" y="65"/>
                  <a:pt x="345" y="65"/>
                </a:cubicBezTo>
                <a:cubicBezTo>
                  <a:pt x="344" y="64"/>
                  <a:pt x="344" y="63"/>
                  <a:pt x="343" y="62"/>
                </a:cubicBezTo>
                <a:cubicBezTo>
                  <a:pt x="343" y="62"/>
                  <a:pt x="343" y="61"/>
                  <a:pt x="343" y="61"/>
                </a:cubicBezTo>
                <a:cubicBezTo>
                  <a:pt x="342" y="61"/>
                  <a:pt x="342" y="61"/>
                  <a:pt x="341" y="61"/>
                </a:cubicBezTo>
                <a:cubicBezTo>
                  <a:pt x="340" y="62"/>
                  <a:pt x="337" y="62"/>
                  <a:pt x="337" y="64"/>
                </a:cubicBezTo>
                <a:cubicBezTo>
                  <a:pt x="337" y="64"/>
                  <a:pt x="336" y="64"/>
                  <a:pt x="336" y="65"/>
                </a:cubicBezTo>
                <a:cubicBezTo>
                  <a:pt x="335" y="65"/>
                  <a:pt x="334" y="66"/>
                  <a:pt x="334" y="67"/>
                </a:cubicBezTo>
                <a:cubicBezTo>
                  <a:pt x="334" y="68"/>
                  <a:pt x="334" y="68"/>
                  <a:pt x="333" y="68"/>
                </a:cubicBezTo>
                <a:cubicBezTo>
                  <a:pt x="332" y="67"/>
                  <a:pt x="332" y="68"/>
                  <a:pt x="331" y="69"/>
                </a:cubicBezTo>
                <a:cubicBezTo>
                  <a:pt x="330" y="70"/>
                  <a:pt x="330" y="71"/>
                  <a:pt x="330" y="72"/>
                </a:cubicBezTo>
                <a:cubicBezTo>
                  <a:pt x="330" y="73"/>
                  <a:pt x="329" y="73"/>
                  <a:pt x="329" y="74"/>
                </a:cubicBezTo>
                <a:cubicBezTo>
                  <a:pt x="329" y="75"/>
                  <a:pt x="330" y="74"/>
                  <a:pt x="330" y="75"/>
                </a:cubicBezTo>
                <a:cubicBezTo>
                  <a:pt x="330" y="75"/>
                  <a:pt x="330" y="75"/>
                  <a:pt x="330" y="75"/>
                </a:cubicBezTo>
                <a:cubicBezTo>
                  <a:pt x="330" y="75"/>
                  <a:pt x="330" y="75"/>
                  <a:pt x="330" y="75"/>
                </a:cubicBezTo>
                <a:cubicBezTo>
                  <a:pt x="331" y="75"/>
                  <a:pt x="331" y="76"/>
                  <a:pt x="332" y="76"/>
                </a:cubicBezTo>
                <a:cubicBezTo>
                  <a:pt x="332" y="76"/>
                  <a:pt x="332" y="76"/>
                  <a:pt x="332" y="76"/>
                </a:cubicBezTo>
                <a:cubicBezTo>
                  <a:pt x="332" y="76"/>
                  <a:pt x="332" y="76"/>
                  <a:pt x="332" y="76"/>
                </a:cubicBezTo>
                <a:cubicBezTo>
                  <a:pt x="332" y="76"/>
                  <a:pt x="332" y="77"/>
                  <a:pt x="332" y="77"/>
                </a:cubicBezTo>
                <a:cubicBezTo>
                  <a:pt x="332" y="77"/>
                  <a:pt x="332" y="77"/>
                  <a:pt x="332" y="77"/>
                </a:cubicBezTo>
                <a:cubicBezTo>
                  <a:pt x="333" y="78"/>
                  <a:pt x="332" y="78"/>
                  <a:pt x="333" y="79"/>
                </a:cubicBezTo>
                <a:cubicBezTo>
                  <a:pt x="333" y="79"/>
                  <a:pt x="333" y="77"/>
                  <a:pt x="334" y="78"/>
                </a:cubicBezTo>
                <a:cubicBezTo>
                  <a:pt x="334" y="78"/>
                  <a:pt x="335" y="78"/>
                  <a:pt x="335" y="78"/>
                </a:cubicBezTo>
                <a:cubicBezTo>
                  <a:pt x="335" y="77"/>
                  <a:pt x="335" y="77"/>
                  <a:pt x="335" y="76"/>
                </a:cubicBezTo>
                <a:cubicBezTo>
                  <a:pt x="335" y="75"/>
                  <a:pt x="335" y="74"/>
                  <a:pt x="336" y="73"/>
                </a:cubicBezTo>
                <a:cubicBezTo>
                  <a:pt x="337" y="73"/>
                  <a:pt x="337" y="73"/>
                  <a:pt x="337" y="73"/>
                </a:cubicBezTo>
                <a:cubicBezTo>
                  <a:pt x="337" y="73"/>
                  <a:pt x="337" y="72"/>
                  <a:pt x="337" y="72"/>
                </a:cubicBezTo>
                <a:cubicBezTo>
                  <a:pt x="338" y="72"/>
                  <a:pt x="338" y="72"/>
                  <a:pt x="338" y="73"/>
                </a:cubicBezTo>
                <a:cubicBezTo>
                  <a:pt x="338" y="73"/>
                  <a:pt x="338" y="73"/>
                  <a:pt x="339" y="73"/>
                </a:cubicBezTo>
                <a:cubicBezTo>
                  <a:pt x="339" y="73"/>
                  <a:pt x="339" y="73"/>
                  <a:pt x="339" y="73"/>
                </a:cubicBezTo>
                <a:cubicBezTo>
                  <a:pt x="339" y="72"/>
                  <a:pt x="339" y="71"/>
                  <a:pt x="340" y="71"/>
                </a:cubicBezTo>
                <a:cubicBezTo>
                  <a:pt x="341" y="71"/>
                  <a:pt x="341" y="72"/>
                  <a:pt x="340" y="72"/>
                </a:cubicBezTo>
                <a:cubicBezTo>
                  <a:pt x="340" y="73"/>
                  <a:pt x="341" y="73"/>
                  <a:pt x="342" y="74"/>
                </a:cubicBezTo>
                <a:cubicBezTo>
                  <a:pt x="342" y="73"/>
                  <a:pt x="343" y="74"/>
                  <a:pt x="344" y="74"/>
                </a:cubicBezTo>
                <a:cubicBezTo>
                  <a:pt x="344" y="74"/>
                  <a:pt x="344" y="75"/>
                  <a:pt x="344" y="75"/>
                </a:cubicBezTo>
                <a:cubicBezTo>
                  <a:pt x="342" y="75"/>
                  <a:pt x="342" y="77"/>
                  <a:pt x="340" y="78"/>
                </a:cubicBezTo>
                <a:cubicBezTo>
                  <a:pt x="340" y="78"/>
                  <a:pt x="340" y="78"/>
                  <a:pt x="340" y="78"/>
                </a:cubicBezTo>
                <a:cubicBezTo>
                  <a:pt x="339" y="79"/>
                  <a:pt x="338" y="80"/>
                  <a:pt x="337" y="81"/>
                </a:cubicBezTo>
                <a:cubicBezTo>
                  <a:pt x="336" y="81"/>
                  <a:pt x="336" y="83"/>
                  <a:pt x="337" y="84"/>
                </a:cubicBezTo>
                <a:cubicBezTo>
                  <a:pt x="338" y="84"/>
                  <a:pt x="338" y="84"/>
                  <a:pt x="339" y="84"/>
                </a:cubicBezTo>
                <a:cubicBezTo>
                  <a:pt x="338" y="85"/>
                  <a:pt x="338" y="84"/>
                  <a:pt x="338" y="85"/>
                </a:cubicBezTo>
                <a:cubicBezTo>
                  <a:pt x="338" y="85"/>
                  <a:pt x="339" y="86"/>
                  <a:pt x="339" y="85"/>
                </a:cubicBezTo>
                <a:cubicBezTo>
                  <a:pt x="340" y="84"/>
                  <a:pt x="341" y="84"/>
                  <a:pt x="342" y="83"/>
                </a:cubicBezTo>
                <a:cubicBezTo>
                  <a:pt x="342" y="83"/>
                  <a:pt x="343" y="83"/>
                  <a:pt x="343" y="83"/>
                </a:cubicBezTo>
                <a:cubicBezTo>
                  <a:pt x="343" y="82"/>
                  <a:pt x="344" y="82"/>
                  <a:pt x="345" y="81"/>
                </a:cubicBezTo>
                <a:cubicBezTo>
                  <a:pt x="345" y="81"/>
                  <a:pt x="346" y="81"/>
                  <a:pt x="346" y="80"/>
                </a:cubicBezTo>
                <a:cubicBezTo>
                  <a:pt x="347" y="79"/>
                  <a:pt x="349" y="77"/>
                  <a:pt x="351" y="77"/>
                </a:cubicBezTo>
                <a:cubicBezTo>
                  <a:pt x="352" y="77"/>
                  <a:pt x="353" y="77"/>
                  <a:pt x="353" y="76"/>
                </a:cubicBezTo>
                <a:cubicBezTo>
                  <a:pt x="354" y="76"/>
                  <a:pt x="353" y="77"/>
                  <a:pt x="353" y="77"/>
                </a:cubicBezTo>
                <a:cubicBezTo>
                  <a:pt x="353" y="77"/>
                  <a:pt x="354" y="78"/>
                  <a:pt x="354" y="78"/>
                </a:cubicBezTo>
                <a:cubicBezTo>
                  <a:pt x="355" y="77"/>
                  <a:pt x="356" y="78"/>
                  <a:pt x="358" y="78"/>
                </a:cubicBezTo>
                <a:cubicBezTo>
                  <a:pt x="358" y="79"/>
                  <a:pt x="359" y="79"/>
                  <a:pt x="359" y="79"/>
                </a:cubicBezTo>
                <a:cubicBezTo>
                  <a:pt x="359" y="79"/>
                  <a:pt x="360" y="80"/>
                  <a:pt x="360" y="80"/>
                </a:cubicBezTo>
                <a:cubicBezTo>
                  <a:pt x="359" y="81"/>
                  <a:pt x="359" y="80"/>
                  <a:pt x="358" y="80"/>
                </a:cubicBezTo>
                <a:cubicBezTo>
                  <a:pt x="357" y="79"/>
                  <a:pt x="357" y="79"/>
                  <a:pt x="356" y="79"/>
                </a:cubicBezTo>
                <a:cubicBezTo>
                  <a:pt x="356" y="79"/>
                  <a:pt x="355" y="79"/>
                  <a:pt x="355" y="79"/>
                </a:cubicBezTo>
                <a:cubicBezTo>
                  <a:pt x="355" y="78"/>
                  <a:pt x="355" y="78"/>
                  <a:pt x="354" y="79"/>
                </a:cubicBezTo>
                <a:cubicBezTo>
                  <a:pt x="352" y="79"/>
                  <a:pt x="351" y="79"/>
                  <a:pt x="349" y="80"/>
                </a:cubicBezTo>
                <a:cubicBezTo>
                  <a:pt x="348" y="81"/>
                  <a:pt x="348" y="81"/>
                  <a:pt x="349" y="81"/>
                </a:cubicBezTo>
                <a:cubicBezTo>
                  <a:pt x="349" y="81"/>
                  <a:pt x="350" y="81"/>
                  <a:pt x="349" y="82"/>
                </a:cubicBezTo>
                <a:cubicBezTo>
                  <a:pt x="349" y="82"/>
                  <a:pt x="348" y="81"/>
                  <a:pt x="348" y="82"/>
                </a:cubicBezTo>
                <a:cubicBezTo>
                  <a:pt x="347" y="83"/>
                  <a:pt x="346" y="83"/>
                  <a:pt x="346" y="84"/>
                </a:cubicBezTo>
                <a:cubicBezTo>
                  <a:pt x="345" y="85"/>
                  <a:pt x="344" y="86"/>
                  <a:pt x="343" y="87"/>
                </a:cubicBezTo>
                <a:cubicBezTo>
                  <a:pt x="342" y="87"/>
                  <a:pt x="342" y="87"/>
                  <a:pt x="342" y="88"/>
                </a:cubicBezTo>
                <a:cubicBezTo>
                  <a:pt x="342" y="88"/>
                  <a:pt x="342" y="89"/>
                  <a:pt x="343" y="89"/>
                </a:cubicBezTo>
                <a:cubicBezTo>
                  <a:pt x="343" y="89"/>
                  <a:pt x="344" y="89"/>
                  <a:pt x="345" y="90"/>
                </a:cubicBezTo>
                <a:cubicBezTo>
                  <a:pt x="345" y="91"/>
                  <a:pt x="346" y="91"/>
                  <a:pt x="347" y="91"/>
                </a:cubicBezTo>
                <a:cubicBezTo>
                  <a:pt x="348" y="91"/>
                  <a:pt x="348" y="91"/>
                  <a:pt x="348" y="91"/>
                </a:cubicBezTo>
                <a:cubicBezTo>
                  <a:pt x="348" y="91"/>
                  <a:pt x="349" y="91"/>
                  <a:pt x="348" y="91"/>
                </a:cubicBezTo>
                <a:cubicBezTo>
                  <a:pt x="347" y="91"/>
                  <a:pt x="347" y="92"/>
                  <a:pt x="346" y="92"/>
                </a:cubicBezTo>
                <a:cubicBezTo>
                  <a:pt x="345" y="93"/>
                  <a:pt x="344" y="93"/>
                  <a:pt x="343" y="91"/>
                </a:cubicBezTo>
                <a:cubicBezTo>
                  <a:pt x="343" y="91"/>
                  <a:pt x="342" y="91"/>
                  <a:pt x="342" y="91"/>
                </a:cubicBezTo>
                <a:cubicBezTo>
                  <a:pt x="340" y="92"/>
                  <a:pt x="339" y="94"/>
                  <a:pt x="340" y="96"/>
                </a:cubicBezTo>
                <a:cubicBezTo>
                  <a:pt x="340" y="96"/>
                  <a:pt x="339" y="97"/>
                  <a:pt x="340" y="97"/>
                </a:cubicBezTo>
                <a:cubicBezTo>
                  <a:pt x="340" y="99"/>
                  <a:pt x="341" y="101"/>
                  <a:pt x="342" y="101"/>
                </a:cubicBezTo>
                <a:cubicBezTo>
                  <a:pt x="343" y="101"/>
                  <a:pt x="344" y="101"/>
                  <a:pt x="344" y="101"/>
                </a:cubicBezTo>
                <a:cubicBezTo>
                  <a:pt x="345" y="101"/>
                  <a:pt x="346" y="101"/>
                  <a:pt x="347" y="101"/>
                </a:cubicBezTo>
                <a:cubicBezTo>
                  <a:pt x="348" y="100"/>
                  <a:pt x="349" y="100"/>
                  <a:pt x="350" y="99"/>
                </a:cubicBezTo>
                <a:cubicBezTo>
                  <a:pt x="350" y="99"/>
                  <a:pt x="351" y="100"/>
                  <a:pt x="351" y="99"/>
                </a:cubicBezTo>
                <a:cubicBezTo>
                  <a:pt x="352" y="99"/>
                  <a:pt x="353" y="99"/>
                  <a:pt x="354" y="98"/>
                </a:cubicBezTo>
                <a:cubicBezTo>
                  <a:pt x="354" y="99"/>
                  <a:pt x="355" y="99"/>
                  <a:pt x="355" y="99"/>
                </a:cubicBezTo>
                <a:cubicBezTo>
                  <a:pt x="355" y="99"/>
                  <a:pt x="355" y="99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6" y="99"/>
                  <a:pt x="357" y="99"/>
                  <a:pt x="357" y="99"/>
                </a:cubicBezTo>
                <a:cubicBezTo>
                  <a:pt x="357" y="99"/>
                  <a:pt x="357" y="99"/>
                  <a:pt x="357" y="99"/>
                </a:cubicBezTo>
                <a:cubicBezTo>
                  <a:pt x="357" y="99"/>
                  <a:pt x="357" y="99"/>
                  <a:pt x="357" y="99"/>
                </a:cubicBezTo>
                <a:cubicBezTo>
                  <a:pt x="358" y="99"/>
                  <a:pt x="358" y="99"/>
                  <a:pt x="359" y="99"/>
                </a:cubicBezTo>
                <a:cubicBezTo>
                  <a:pt x="360" y="98"/>
                  <a:pt x="361" y="98"/>
                  <a:pt x="362" y="97"/>
                </a:cubicBezTo>
                <a:cubicBezTo>
                  <a:pt x="363" y="97"/>
                  <a:pt x="364" y="97"/>
                  <a:pt x="364" y="96"/>
                </a:cubicBezTo>
                <a:cubicBezTo>
                  <a:pt x="366" y="96"/>
                  <a:pt x="366" y="95"/>
                  <a:pt x="367" y="95"/>
                </a:cubicBezTo>
                <a:cubicBezTo>
                  <a:pt x="367" y="94"/>
                  <a:pt x="368" y="93"/>
                  <a:pt x="368" y="92"/>
                </a:cubicBezTo>
                <a:cubicBezTo>
                  <a:pt x="369" y="91"/>
                  <a:pt x="371" y="91"/>
                  <a:pt x="372" y="90"/>
                </a:cubicBezTo>
                <a:cubicBezTo>
                  <a:pt x="373" y="89"/>
                  <a:pt x="374" y="89"/>
                  <a:pt x="376" y="88"/>
                </a:cubicBezTo>
                <a:cubicBezTo>
                  <a:pt x="375" y="89"/>
                  <a:pt x="376" y="89"/>
                  <a:pt x="377" y="89"/>
                </a:cubicBezTo>
                <a:cubicBezTo>
                  <a:pt x="375" y="91"/>
                  <a:pt x="374" y="91"/>
                  <a:pt x="372" y="93"/>
                </a:cubicBezTo>
                <a:cubicBezTo>
                  <a:pt x="371" y="94"/>
                  <a:pt x="370" y="94"/>
                  <a:pt x="369" y="96"/>
                </a:cubicBezTo>
                <a:cubicBezTo>
                  <a:pt x="369" y="96"/>
                  <a:pt x="369" y="96"/>
                  <a:pt x="369" y="97"/>
                </a:cubicBezTo>
                <a:cubicBezTo>
                  <a:pt x="369" y="97"/>
                  <a:pt x="369" y="98"/>
                  <a:pt x="369" y="98"/>
                </a:cubicBezTo>
                <a:cubicBezTo>
                  <a:pt x="367" y="98"/>
                  <a:pt x="365" y="100"/>
                  <a:pt x="364" y="101"/>
                </a:cubicBezTo>
                <a:cubicBezTo>
                  <a:pt x="364" y="101"/>
                  <a:pt x="363" y="101"/>
                  <a:pt x="363" y="101"/>
                </a:cubicBezTo>
                <a:cubicBezTo>
                  <a:pt x="362" y="101"/>
                  <a:pt x="361" y="101"/>
                  <a:pt x="361" y="102"/>
                </a:cubicBezTo>
                <a:cubicBezTo>
                  <a:pt x="359" y="102"/>
                  <a:pt x="357" y="102"/>
                  <a:pt x="356" y="101"/>
                </a:cubicBezTo>
                <a:cubicBezTo>
                  <a:pt x="355" y="101"/>
                  <a:pt x="354" y="101"/>
                  <a:pt x="353" y="101"/>
                </a:cubicBezTo>
                <a:cubicBezTo>
                  <a:pt x="353" y="101"/>
                  <a:pt x="353" y="101"/>
                  <a:pt x="353" y="101"/>
                </a:cubicBezTo>
                <a:cubicBezTo>
                  <a:pt x="352" y="101"/>
                  <a:pt x="352" y="102"/>
                  <a:pt x="351" y="102"/>
                </a:cubicBezTo>
                <a:cubicBezTo>
                  <a:pt x="349" y="102"/>
                  <a:pt x="348" y="103"/>
                  <a:pt x="346" y="104"/>
                </a:cubicBezTo>
                <a:cubicBezTo>
                  <a:pt x="345" y="105"/>
                  <a:pt x="345" y="106"/>
                  <a:pt x="346" y="107"/>
                </a:cubicBezTo>
                <a:cubicBezTo>
                  <a:pt x="346" y="108"/>
                  <a:pt x="347" y="109"/>
                  <a:pt x="348" y="109"/>
                </a:cubicBezTo>
                <a:cubicBezTo>
                  <a:pt x="349" y="110"/>
                  <a:pt x="350" y="111"/>
                  <a:pt x="351" y="112"/>
                </a:cubicBezTo>
                <a:cubicBezTo>
                  <a:pt x="352" y="113"/>
                  <a:pt x="352" y="115"/>
                  <a:pt x="354" y="115"/>
                </a:cubicBezTo>
                <a:cubicBezTo>
                  <a:pt x="355" y="115"/>
                  <a:pt x="355" y="115"/>
                  <a:pt x="355" y="115"/>
                </a:cubicBezTo>
                <a:cubicBezTo>
                  <a:pt x="355" y="115"/>
                  <a:pt x="356" y="116"/>
                  <a:pt x="356" y="116"/>
                </a:cubicBezTo>
                <a:cubicBezTo>
                  <a:pt x="356" y="116"/>
                  <a:pt x="356" y="116"/>
                  <a:pt x="357" y="116"/>
                </a:cubicBezTo>
                <a:cubicBezTo>
                  <a:pt x="357" y="117"/>
                  <a:pt x="359" y="117"/>
                  <a:pt x="360" y="117"/>
                </a:cubicBezTo>
                <a:cubicBezTo>
                  <a:pt x="361" y="116"/>
                  <a:pt x="361" y="114"/>
                  <a:pt x="361" y="113"/>
                </a:cubicBezTo>
                <a:cubicBezTo>
                  <a:pt x="361" y="112"/>
                  <a:pt x="362" y="112"/>
                  <a:pt x="362" y="111"/>
                </a:cubicBezTo>
                <a:cubicBezTo>
                  <a:pt x="363" y="111"/>
                  <a:pt x="363" y="110"/>
                  <a:pt x="363" y="109"/>
                </a:cubicBezTo>
                <a:cubicBezTo>
                  <a:pt x="364" y="109"/>
                  <a:pt x="364" y="109"/>
                  <a:pt x="364" y="108"/>
                </a:cubicBezTo>
                <a:cubicBezTo>
                  <a:pt x="365" y="107"/>
                  <a:pt x="365" y="107"/>
                  <a:pt x="365" y="106"/>
                </a:cubicBezTo>
                <a:cubicBezTo>
                  <a:pt x="365" y="106"/>
                  <a:pt x="365" y="106"/>
                  <a:pt x="365" y="106"/>
                </a:cubicBezTo>
                <a:cubicBezTo>
                  <a:pt x="367" y="104"/>
                  <a:pt x="368" y="101"/>
                  <a:pt x="370" y="100"/>
                </a:cubicBezTo>
                <a:cubicBezTo>
                  <a:pt x="370" y="100"/>
                  <a:pt x="371" y="99"/>
                  <a:pt x="371" y="99"/>
                </a:cubicBezTo>
                <a:cubicBezTo>
                  <a:pt x="372" y="99"/>
                  <a:pt x="372" y="99"/>
                  <a:pt x="372" y="99"/>
                </a:cubicBezTo>
                <a:cubicBezTo>
                  <a:pt x="373" y="100"/>
                  <a:pt x="374" y="99"/>
                  <a:pt x="376" y="99"/>
                </a:cubicBezTo>
                <a:cubicBezTo>
                  <a:pt x="376" y="99"/>
                  <a:pt x="376" y="98"/>
                  <a:pt x="377" y="98"/>
                </a:cubicBezTo>
                <a:cubicBezTo>
                  <a:pt x="378" y="98"/>
                  <a:pt x="379" y="97"/>
                  <a:pt x="380" y="98"/>
                </a:cubicBezTo>
                <a:cubicBezTo>
                  <a:pt x="380" y="98"/>
                  <a:pt x="380" y="98"/>
                  <a:pt x="381" y="98"/>
                </a:cubicBezTo>
                <a:cubicBezTo>
                  <a:pt x="381" y="97"/>
                  <a:pt x="381" y="97"/>
                  <a:pt x="382" y="97"/>
                </a:cubicBezTo>
                <a:cubicBezTo>
                  <a:pt x="383" y="97"/>
                  <a:pt x="384" y="97"/>
                  <a:pt x="385" y="96"/>
                </a:cubicBezTo>
                <a:cubicBezTo>
                  <a:pt x="386" y="96"/>
                  <a:pt x="387" y="96"/>
                  <a:pt x="387" y="96"/>
                </a:cubicBezTo>
                <a:cubicBezTo>
                  <a:pt x="388" y="95"/>
                  <a:pt x="389" y="94"/>
                  <a:pt x="391" y="94"/>
                </a:cubicBezTo>
                <a:cubicBezTo>
                  <a:pt x="392" y="94"/>
                  <a:pt x="392" y="94"/>
                  <a:pt x="392" y="94"/>
                </a:cubicBezTo>
                <a:cubicBezTo>
                  <a:pt x="393" y="94"/>
                  <a:pt x="392" y="95"/>
                  <a:pt x="392" y="95"/>
                </a:cubicBezTo>
                <a:cubicBezTo>
                  <a:pt x="392" y="95"/>
                  <a:pt x="392" y="95"/>
                  <a:pt x="392" y="96"/>
                </a:cubicBezTo>
                <a:cubicBezTo>
                  <a:pt x="391" y="95"/>
                  <a:pt x="390" y="95"/>
                  <a:pt x="390" y="96"/>
                </a:cubicBezTo>
                <a:cubicBezTo>
                  <a:pt x="390" y="96"/>
                  <a:pt x="389" y="96"/>
                  <a:pt x="389" y="96"/>
                </a:cubicBezTo>
                <a:cubicBezTo>
                  <a:pt x="387" y="96"/>
                  <a:pt x="386" y="97"/>
                  <a:pt x="385" y="98"/>
                </a:cubicBezTo>
                <a:cubicBezTo>
                  <a:pt x="383" y="99"/>
                  <a:pt x="380" y="99"/>
                  <a:pt x="378" y="100"/>
                </a:cubicBezTo>
                <a:cubicBezTo>
                  <a:pt x="377" y="100"/>
                  <a:pt x="376" y="101"/>
                  <a:pt x="375" y="100"/>
                </a:cubicBezTo>
                <a:cubicBezTo>
                  <a:pt x="375" y="100"/>
                  <a:pt x="375" y="100"/>
                  <a:pt x="375" y="100"/>
                </a:cubicBezTo>
                <a:cubicBezTo>
                  <a:pt x="374" y="101"/>
                  <a:pt x="374" y="101"/>
                  <a:pt x="373" y="101"/>
                </a:cubicBezTo>
                <a:cubicBezTo>
                  <a:pt x="371" y="102"/>
                  <a:pt x="370" y="103"/>
                  <a:pt x="369" y="104"/>
                </a:cubicBezTo>
                <a:cubicBezTo>
                  <a:pt x="368" y="106"/>
                  <a:pt x="367" y="109"/>
                  <a:pt x="366" y="111"/>
                </a:cubicBezTo>
                <a:cubicBezTo>
                  <a:pt x="365" y="112"/>
                  <a:pt x="364" y="114"/>
                  <a:pt x="364" y="116"/>
                </a:cubicBezTo>
                <a:cubicBezTo>
                  <a:pt x="364" y="116"/>
                  <a:pt x="363" y="117"/>
                  <a:pt x="363" y="118"/>
                </a:cubicBezTo>
                <a:cubicBezTo>
                  <a:pt x="363" y="118"/>
                  <a:pt x="363" y="118"/>
                  <a:pt x="364" y="119"/>
                </a:cubicBezTo>
                <a:cubicBezTo>
                  <a:pt x="365" y="119"/>
                  <a:pt x="366" y="120"/>
                  <a:pt x="367" y="120"/>
                </a:cubicBezTo>
                <a:cubicBezTo>
                  <a:pt x="368" y="121"/>
                  <a:pt x="369" y="121"/>
                  <a:pt x="369" y="119"/>
                </a:cubicBezTo>
                <a:cubicBezTo>
                  <a:pt x="369" y="118"/>
                  <a:pt x="370" y="118"/>
                  <a:pt x="371" y="117"/>
                </a:cubicBezTo>
                <a:cubicBezTo>
                  <a:pt x="370" y="118"/>
                  <a:pt x="370" y="119"/>
                  <a:pt x="370" y="119"/>
                </a:cubicBezTo>
                <a:cubicBezTo>
                  <a:pt x="369" y="120"/>
                  <a:pt x="369" y="120"/>
                  <a:pt x="369" y="121"/>
                </a:cubicBezTo>
                <a:cubicBezTo>
                  <a:pt x="369" y="121"/>
                  <a:pt x="370" y="121"/>
                  <a:pt x="370" y="121"/>
                </a:cubicBezTo>
                <a:cubicBezTo>
                  <a:pt x="371" y="121"/>
                  <a:pt x="372" y="121"/>
                  <a:pt x="372" y="121"/>
                </a:cubicBezTo>
                <a:cubicBezTo>
                  <a:pt x="374" y="122"/>
                  <a:pt x="375" y="121"/>
                  <a:pt x="377" y="121"/>
                </a:cubicBezTo>
                <a:cubicBezTo>
                  <a:pt x="378" y="122"/>
                  <a:pt x="380" y="122"/>
                  <a:pt x="381" y="121"/>
                </a:cubicBezTo>
                <a:cubicBezTo>
                  <a:pt x="381" y="121"/>
                  <a:pt x="381" y="121"/>
                  <a:pt x="381" y="121"/>
                </a:cubicBezTo>
                <a:cubicBezTo>
                  <a:pt x="383" y="121"/>
                  <a:pt x="382" y="120"/>
                  <a:pt x="383" y="119"/>
                </a:cubicBezTo>
                <a:cubicBezTo>
                  <a:pt x="383" y="118"/>
                  <a:pt x="384" y="117"/>
                  <a:pt x="383" y="116"/>
                </a:cubicBezTo>
                <a:cubicBezTo>
                  <a:pt x="383" y="115"/>
                  <a:pt x="383" y="115"/>
                  <a:pt x="383" y="114"/>
                </a:cubicBezTo>
                <a:cubicBezTo>
                  <a:pt x="383" y="113"/>
                  <a:pt x="383" y="112"/>
                  <a:pt x="384" y="112"/>
                </a:cubicBezTo>
                <a:cubicBezTo>
                  <a:pt x="385" y="111"/>
                  <a:pt x="386" y="110"/>
                  <a:pt x="386" y="108"/>
                </a:cubicBezTo>
                <a:cubicBezTo>
                  <a:pt x="388" y="109"/>
                  <a:pt x="387" y="110"/>
                  <a:pt x="387" y="111"/>
                </a:cubicBezTo>
                <a:cubicBezTo>
                  <a:pt x="386" y="111"/>
                  <a:pt x="386" y="112"/>
                  <a:pt x="385" y="112"/>
                </a:cubicBezTo>
                <a:cubicBezTo>
                  <a:pt x="385" y="112"/>
                  <a:pt x="384" y="113"/>
                  <a:pt x="385" y="114"/>
                </a:cubicBezTo>
                <a:cubicBezTo>
                  <a:pt x="385" y="114"/>
                  <a:pt x="385" y="115"/>
                  <a:pt x="386" y="114"/>
                </a:cubicBezTo>
                <a:cubicBezTo>
                  <a:pt x="388" y="114"/>
                  <a:pt x="389" y="113"/>
                  <a:pt x="390" y="113"/>
                </a:cubicBezTo>
                <a:cubicBezTo>
                  <a:pt x="391" y="112"/>
                  <a:pt x="391" y="112"/>
                  <a:pt x="391" y="111"/>
                </a:cubicBezTo>
                <a:cubicBezTo>
                  <a:pt x="391" y="111"/>
                  <a:pt x="392" y="111"/>
                  <a:pt x="392" y="111"/>
                </a:cubicBezTo>
                <a:cubicBezTo>
                  <a:pt x="393" y="111"/>
                  <a:pt x="394" y="109"/>
                  <a:pt x="395" y="109"/>
                </a:cubicBezTo>
                <a:cubicBezTo>
                  <a:pt x="396" y="109"/>
                  <a:pt x="396" y="110"/>
                  <a:pt x="396" y="111"/>
                </a:cubicBezTo>
                <a:cubicBezTo>
                  <a:pt x="395" y="111"/>
                  <a:pt x="395" y="111"/>
                  <a:pt x="395" y="112"/>
                </a:cubicBezTo>
                <a:cubicBezTo>
                  <a:pt x="395" y="112"/>
                  <a:pt x="395" y="112"/>
                  <a:pt x="395" y="112"/>
                </a:cubicBezTo>
                <a:cubicBezTo>
                  <a:pt x="393" y="113"/>
                  <a:pt x="392" y="114"/>
                  <a:pt x="390" y="114"/>
                </a:cubicBezTo>
                <a:cubicBezTo>
                  <a:pt x="389" y="115"/>
                  <a:pt x="388" y="116"/>
                  <a:pt x="387" y="117"/>
                </a:cubicBezTo>
                <a:cubicBezTo>
                  <a:pt x="386" y="121"/>
                  <a:pt x="387" y="121"/>
                  <a:pt x="390" y="120"/>
                </a:cubicBezTo>
                <a:cubicBezTo>
                  <a:pt x="390" y="120"/>
                  <a:pt x="390" y="120"/>
                  <a:pt x="391" y="120"/>
                </a:cubicBezTo>
                <a:cubicBezTo>
                  <a:pt x="391" y="120"/>
                  <a:pt x="391" y="120"/>
                  <a:pt x="391" y="120"/>
                </a:cubicBezTo>
                <a:cubicBezTo>
                  <a:pt x="391" y="120"/>
                  <a:pt x="392" y="120"/>
                  <a:pt x="393" y="120"/>
                </a:cubicBezTo>
                <a:cubicBezTo>
                  <a:pt x="396" y="119"/>
                  <a:pt x="399" y="118"/>
                  <a:pt x="402" y="116"/>
                </a:cubicBezTo>
                <a:cubicBezTo>
                  <a:pt x="403" y="115"/>
                  <a:pt x="404" y="115"/>
                  <a:pt x="404" y="114"/>
                </a:cubicBezTo>
                <a:cubicBezTo>
                  <a:pt x="407" y="113"/>
                  <a:pt x="409" y="111"/>
                  <a:pt x="410" y="109"/>
                </a:cubicBezTo>
                <a:cubicBezTo>
                  <a:pt x="411" y="108"/>
                  <a:pt x="412" y="107"/>
                  <a:pt x="412" y="106"/>
                </a:cubicBezTo>
                <a:cubicBezTo>
                  <a:pt x="412" y="106"/>
                  <a:pt x="412" y="105"/>
                  <a:pt x="412" y="105"/>
                </a:cubicBezTo>
                <a:cubicBezTo>
                  <a:pt x="413" y="105"/>
                  <a:pt x="414" y="103"/>
                  <a:pt x="414" y="103"/>
                </a:cubicBezTo>
                <a:cubicBezTo>
                  <a:pt x="413" y="102"/>
                  <a:pt x="413" y="102"/>
                  <a:pt x="413" y="102"/>
                </a:cubicBezTo>
                <a:cubicBezTo>
                  <a:pt x="413" y="102"/>
                  <a:pt x="412" y="102"/>
                  <a:pt x="412" y="102"/>
                </a:cubicBezTo>
                <a:cubicBezTo>
                  <a:pt x="412" y="102"/>
                  <a:pt x="412" y="101"/>
                  <a:pt x="413" y="101"/>
                </a:cubicBezTo>
                <a:cubicBezTo>
                  <a:pt x="413" y="100"/>
                  <a:pt x="414" y="99"/>
                  <a:pt x="414" y="98"/>
                </a:cubicBezTo>
                <a:cubicBezTo>
                  <a:pt x="414" y="98"/>
                  <a:pt x="414" y="97"/>
                  <a:pt x="413" y="96"/>
                </a:cubicBezTo>
                <a:cubicBezTo>
                  <a:pt x="413" y="96"/>
                  <a:pt x="412" y="95"/>
                  <a:pt x="412" y="94"/>
                </a:cubicBezTo>
                <a:cubicBezTo>
                  <a:pt x="412" y="93"/>
                  <a:pt x="412" y="94"/>
                  <a:pt x="413" y="94"/>
                </a:cubicBezTo>
                <a:cubicBezTo>
                  <a:pt x="413" y="94"/>
                  <a:pt x="413" y="94"/>
                  <a:pt x="413" y="94"/>
                </a:cubicBezTo>
                <a:cubicBezTo>
                  <a:pt x="413" y="95"/>
                  <a:pt x="413" y="95"/>
                  <a:pt x="414" y="96"/>
                </a:cubicBezTo>
                <a:cubicBezTo>
                  <a:pt x="414" y="96"/>
                  <a:pt x="414" y="97"/>
                  <a:pt x="415" y="97"/>
                </a:cubicBezTo>
                <a:cubicBezTo>
                  <a:pt x="416" y="98"/>
                  <a:pt x="417" y="97"/>
                  <a:pt x="417" y="97"/>
                </a:cubicBezTo>
                <a:cubicBezTo>
                  <a:pt x="418" y="96"/>
                  <a:pt x="417" y="96"/>
                  <a:pt x="417" y="96"/>
                </a:cubicBezTo>
                <a:cubicBezTo>
                  <a:pt x="417" y="96"/>
                  <a:pt x="417" y="96"/>
                  <a:pt x="417" y="95"/>
                </a:cubicBezTo>
                <a:cubicBezTo>
                  <a:pt x="417" y="95"/>
                  <a:pt x="417" y="94"/>
                  <a:pt x="418" y="93"/>
                </a:cubicBezTo>
                <a:cubicBezTo>
                  <a:pt x="418" y="93"/>
                  <a:pt x="418" y="93"/>
                  <a:pt x="418" y="93"/>
                </a:cubicBezTo>
                <a:cubicBezTo>
                  <a:pt x="419" y="92"/>
                  <a:pt x="420" y="91"/>
                  <a:pt x="420" y="89"/>
                </a:cubicBezTo>
                <a:cubicBezTo>
                  <a:pt x="420" y="89"/>
                  <a:pt x="421" y="89"/>
                  <a:pt x="421" y="88"/>
                </a:cubicBezTo>
                <a:cubicBezTo>
                  <a:pt x="423" y="87"/>
                  <a:pt x="425" y="86"/>
                  <a:pt x="426" y="85"/>
                </a:cubicBezTo>
                <a:cubicBezTo>
                  <a:pt x="427" y="84"/>
                  <a:pt x="427" y="83"/>
                  <a:pt x="428" y="83"/>
                </a:cubicBezTo>
                <a:cubicBezTo>
                  <a:pt x="429" y="83"/>
                  <a:pt x="429" y="82"/>
                  <a:pt x="429" y="83"/>
                </a:cubicBezTo>
                <a:cubicBezTo>
                  <a:pt x="430" y="83"/>
                  <a:pt x="429" y="83"/>
                  <a:pt x="429" y="84"/>
                </a:cubicBezTo>
                <a:cubicBezTo>
                  <a:pt x="429" y="84"/>
                  <a:pt x="429" y="84"/>
                  <a:pt x="429" y="85"/>
                </a:cubicBezTo>
                <a:cubicBezTo>
                  <a:pt x="428" y="86"/>
                  <a:pt x="426" y="87"/>
                  <a:pt x="425" y="88"/>
                </a:cubicBezTo>
                <a:cubicBezTo>
                  <a:pt x="424" y="88"/>
                  <a:pt x="424" y="88"/>
                  <a:pt x="424" y="88"/>
                </a:cubicBezTo>
                <a:cubicBezTo>
                  <a:pt x="424" y="89"/>
                  <a:pt x="424" y="89"/>
                  <a:pt x="423" y="89"/>
                </a:cubicBezTo>
                <a:cubicBezTo>
                  <a:pt x="422" y="90"/>
                  <a:pt x="421" y="92"/>
                  <a:pt x="421" y="93"/>
                </a:cubicBezTo>
                <a:cubicBezTo>
                  <a:pt x="421" y="93"/>
                  <a:pt x="421" y="93"/>
                  <a:pt x="421" y="93"/>
                </a:cubicBezTo>
                <a:cubicBezTo>
                  <a:pt x="420" y="94"/>
                  <a:pt x="420" y="94"/>
                  <a:pt x="420" y="94"/>
                </a:cubicBezTo>
                <a:cubicBezTo>
                  <a:pt x="419" y="95"/>
                  <a:pt x="419" y="95"/>
                  <a:pt x="419" y="96"/>
                </a:cubicBezTo>
                <a:cubicBezTo>
                  <a:pt x="419" y="96"/>
                  <a:pt x="419" y="97"/>
                  <a:pt x="419" y="97"/>
                </a:cubicBezTo>
                <a:cubicBezTo>
                  <a:pt x="418" y="99"/>
                  <a:pt x="417" y="101"/>
                  <a:pt x="415" y="102"/>
                </a:cubicBezTo>
                <a:cubicBezTo>
                  <a:pt x="415" y="103"/>
                  <a:pt x="415" y="103"/>
                  <a:pt x="415" y="103"/>
                </a:cubicBezTo>
                <a:cubicBezTo>
                  <a:pt x="416" y="105"/>
                  <a:pt x="416" y="106"/>
                  <a:pt x="415" y="107"/>
                </a:cubicBezTo>
                <a:cubicBezTo>
                  <a:pt x="415" y="107"/>
                  <a:pt x="415" y="107"/>
                  <a:pt x="415" y="108"/>
                </a:cubicBezTo>
                <a:cubicBezTo>
                  <a:pt x="415" y="108"/>
                  <a:pt x="416" y="108"/>
                  <a:pt x="416" y="108"/>
                </a:cubicBezTo>
                <a:cubicBezTo>
                  <a:pt x="417" y="107"/>
                  <a:pt x="419" y="107"/>
                  <a:pt x="420" y="106"/>
                </a:cubicBezTo>
                <a:cubicBezTo>
                  <a:pt x="421" y="106"/>
                  <a:pt x="422" y="106"/>
                  <a:pt x="423" y="106"/>
                </a:cubicBezTo>
                <a:cubicBezTo>
                  <a:pt x="424" y="106"/>
                  <a:pt x="425" y="106"/>
                  <a:pt x="426" y="106"/>
                </a:cubicBezTo>
                <a:cubicBezTo>
                  <a:pt x="426" y="106"/>
                  <a:pt x="426" y="106"/>
                  <a:pt x="427" y="106"/>
                </a:cubicBezTo>
                <a:cubicBezTo>
                  <a:pt x="428" y="107"/>
                  <a:pt x="430" y="107"/>
                  <a:pt x="431" y="106"/>
                </a:cubicBezTo>
                <a:cubicBezTo>
                  <a:pt x="431" y="107"/>
                  <a:pt x="432" y="108"/>
                  <a:pt x="431" y="108"/>
                </a:cubicBezTo>
                <a:cubicBezTo>
                  <a:pt x="430" y="109"/>
                  <a:pt x="429" y="108"/>
                  <a:pt x="428" y="109"/>
                </a:cubicBezTo>
                <a:cubicBezTo>
                  <a:pt x="428" y="109"/>
                  <a:pt x="428" y="109"/>
                  <a:pt x="428" y="109"/>
                </a:cubicBezTo>
                <a:cubicBezTo>
                  <a:pt x="427" y="109"/>
                  <a:pt x="426" y="109"/>
                  <a:pt x="425" y="109"/>
                </a:cubicBezTo>
                <a:cubicBezTo>
                  <a:pt x="425" y="109"/>
                  <a:pt x="425" y="109"/>
                  <a:pt x="425" y="109"/>
                </a:cubicBezTo>
                <a:cubicBezTo>
                  <a:pt x="424" y="109"/>
                  <a:pt x="423" y="109"/>
                  <a:pt x="422" y="109"/>
                </a:cubicBezTo>
                <a:cubicBezTo>
                  <a:pt x="420" y="110"/>
                  <a:pt x="418" y="111"/>
                  <a:pt x="417" y="112"/>
                </a:cubicBezTo>
                <a:cubicBezTo>
                  <a:pt x="416" y="112"/>
                  <a:pt x="416" y="112"/>
                  <a:pt x="416" y="112"/>
                </a:cubicBezTo>
                <a:cubicBezTo>
                  <a:pt x="413" y="114"/>
                  <a:pt x="411" y="116"/>
                  <a:pt x="408" y="118"/>
                </a:cubicBezTo>
                <a:cubicBezTo>
                  <a:pt x="408" y="118"/>
                  <a:pt x="409" y="118"/>
                  <a:pt x="409" y="118"/>
                </a:cubicBezTo>
                <a:cubicBezTo>
                  <a:pt x="410" y="118"/>
                  <a:pt x="410" y="119"/>
                  <a:pt x="411" y="118"/>
                </a:cubicBezTo>
                <a:cubicBezTo>
                  <a:pt x="413" y="118"/>
                  <a:pt x="415" y="118"/>
                  <a:pt x="417" y="118"/>
                </a:cubicBezTo>
                <a:cubicBezTo>
                  <a:pt x="418" y="118"/>
                  <a:pt x="419" y="119"/>
                  <a:pt x="419" y="118"/>
                </a:cubicBezTo>
                <a:cubicBezTo>
                  <a:pt x="420" y="119"/>
                  <a:pt x="421" y="119"/>
                  <a:pt x="421" y="119"/>
                </a:cubicBezTo>
                <a:cubicBezTo>
                  <a:pt x="421" y="119"/>
                  <a:pt x="421" y="120"/>
                  <a:pt x="420" y="120"/>
                </a:cubicBezTo>
                <a:cubicBezTo>
                  <a:pt x="419" y="119"/>
                  <a:pt x="418" y="120"/>
                  <a:pt x="416" y="120"/>
                </a:cubicBezTo>
                <a:cubicBezTo>
                  <a:pt x="413" y="120"/>
                  <a:pt x="410" y="121"/>
                  <a:pt x="407" y="121"/>
                </a:cubicBezTo>
                <a:cubicBezTo>
                  <a:pt x="407" y="121"/>
                  <a:pt x="405" y="121"/>
                  <a:pt x="406" y="123"/>
                </a:cubicBezTo>
                <a:cubicBezTo>
                  <a:pt x="406" y="123"/>
                  <a:pt x="406" y="124"/>
                  <a:pt x="405" y="124"/>
                </a:cubicBezTo>
                <a:cubicBezTo>
                  <a:pt x="403" y="124"/>
                  <a:pt x="401" y="124"/>
                  <a:pt x="399" y="125"/>
                </a:cubicBezTo>
                <a:cubicBezTo>
                  <a:pt x="398" y="125"/>
                  <a:pt x="397" y="126"/>
                  <a:pt x="396" y="126"/>
                </a:cubicBezTo>
                <a:cubicBezTo>
                  <a:pt x="396" y="127"/>
                  <a:pt x="395" y="127"/>
                  <a:pt x="395" y="127"/>
                </a:cubicBezTo>
                <a:cubicBezTo>
                  <a:pt x="394" y="126"/>
                  <a:pt x="394" y="126"/>
                  <a:pt x="393" y="127"/>
                </a:cubicBezTo>
                <a:cubicBezTo>
                  <a:pt x="393" y="127"/>
                  <a:pt x="392" y="128"/>
                  <a:pt x="391" y="128"/>
                </a:cubicBezTo>
                <a:cubicBezTo>
                  <a:pt x="390" y="128"/>
                  <a:pt x="389" y="128"/>
                  <a:pt x="388" y="128"/>
                </a:cubicBezTo>
                <a:cubicBezTo>
                  <a:pt x="387" y="129"/>
                  <a:pt x="387" y="129"/>
                  <a:pt x="387" y="129"/>
                </a:cubicBezTo>
                <a:cubicBezTo>
                  <a:pt x="387" y="130"/>
                  <a:pt x="387" y="130"/>
                  <a:pt x="387" y="131"/>
                </a:cubicBezTo>
                <a:cubicBezTo>
                  <a:pt x="388" y="131"/>
                  <a:pt x="388" y="131"/>
                  <a:pt x="388" y="132"/>
                </a:cubicBezTo>
                <a:cubicBezTo>
                  <a:pt x="389" y="135"/>
                  <a:pt x="391" y="137"/>
                  <a:pt x="393" y="140"/>
                </a:cubicBezTo>
                <a:cubicBezTo>
                  <a:pt x="394" y="141"/>
                  <a:pt x="394" y="143"/>
                  <a:pt x="396" y="143"/>
                </a:cubicBezTo>
                <a:cubicBezTo>
                  <a:pt x="397" y="144"/>
                  <a:pt x="398" y="144"/>
                  <a:pt x="399" y="144"/>
                </a:cubicBezTo>
                <a:cubicBezTo>
                  <a:pt x="399" y="145"/>
                  <a:pt x="398" y="145"/>
                  <a:pt x="398" y="145"/>
                </a:cubicBezTo>
                <a:cubicBezTo>
                  <a:pt x="397" y="145"/>
                  <a:pt x="397" y="146"/>
                  <a:pt x="397" y="146"/>
                </a:cubicBezTo>
                <a:cubicBezTo>
                  <a:pt x="397" y="147"/>
                  <a:pt x="397" y="148"/>
                  <a:pt x="398" y="149"/>
                </a:cubicBezTo>
                <a:cubicBezTo>
                  <a:pt x="398" y="149"/>
                  <a:pt x="398" y="150"/>
                  <a:pt x="397" y="150"/>
                </a:cubicBezTo>
                <a:cubicBezTo>
                  <a:pt x="397" y="151"/>
                  <a:pt x="398" y="152"/>
                  <a:pt x="398" y="153"/>
                </a:cubicBezTo>
                <a:cubicBezTo>
                  <a:pt x="398" y="153"/>
                  <a:pt x="398" y="153"/>
                  <a:pt x="399" y="153"/>
                </a:cubicBezTo>
                <a:cubicBezTo>
                  <a:pt x="400" y="153"/>
                  <a:pt x="400" y="154"/>
                  <a:pt x="401" y="154"/>
                </a:cubicBezTo>
                <a:cubicBezTo>
                  <a:pt x="401" y="154"/>
                  <a:pt x="401" y="154"/>
                  <a:pt x="401" y="154"/>
                </a:cubicBezTo>
                <a:cubicBezTo>
                  <a:pt x="401" y="154"/>
                  <a:pt x="401" y="154"/>
                  <a:pt x="401" y="154"/>
                </a:cubicBezTo>
                <a:cubicBezTo>
                  <a:pt x="401" y="154"/>
                  <a:pt x="401" y="154"/>
                  <a:pt x="401" y="154"/>
                </a:cubicBezTo>
                <a:cubicBezTo>
                  <a:pt x="401" y="155"/>
                  <a:pt x="402" y="155"/>
                  <a:pt x="402" y="156"/>
                </a:cubicBezTo>
                <a:cubicBezTo>
                  <a:pt x="403" y="156"/>
                  <a:pt x="403" y="156"/>
                  <a:pt x="404" y="156"/>
                </a:cubicBezTo>
                <a:cubicBezTo>
                  <a:pt x="405" y="155"/>
                  <a:pt x="407" y="154"/>
                  <a:pt x="409" y="154"/>
                </a:cubicBezTo>
                <a:cubicBezTo>
                  <a:pt x="409" y="153"/>
                  <a:pt x="410" y="153"/>
                  <a:pt x="410" y="154"/>
                </a:cubicBezTo>
                <a:cubicBezTo>
                  <a:pt x="409" y="155"/>
                  <a:pt x="408" y="156"/>
                  <a:pt x="407" y="156"/>
                </a:cubicBezTo>
                <a:cubicBezTo>
                  <a:pt x="405" y="156"/>
                  <a:pt x="404" y="157"/>
                  <a:pt x="404" y="159"/>
                </a:cubicBezTo>
                <a:cubicBezTo>
                  <a:pt x="402" y="158"/>
                  <a:pt x="401" y="156"/>
                  <a:pt x="399" y="156"/>
                </a:cubicBezTo>
                <a:cubicBezTo>
                  <a:pt x="398" y="156"/>
                  <a:pt x="398" y="156"/>
                  <a:pt x="398" y="157"/>
                </a:cubicBezTo>
                <a:cubicBezTo>
                  <a:pt x="398" y="157"/>
                  <a:pt x="398" y="158"/>
                  <a:pt x="397" y="158"/>
                </a:cubicBezTo>
                <a:cubicBezTo>
                  <a:pt x="397" y="158"/>
                  <a:pt x="397" y="158"/>
                  <a:pt x="397" y="158"/>
                </a:cubicBezTo>
                <a:cubicBezTo>
                  <a:pt x="396" y="158"/>
                  <a:pt x="396" y="157"/>
                  <a:pt x="396" y="157"/>
                </a:cubicBezTo>
                <a:cubicBezTo>
                  <a:pt x="396" y="156"/>
                  <a:pt x="397" y="157"/>
                  <a:pt x="397" y="157"/>
                </a:cubicBezTo>
                <a:cubicBezTo>
                  <a:pt x="397" y="157"/>
                  <a:pt x="397" y="157"/>
                  <a:pt x="397" y="157"/>
                </a:cubicBezTo>
                <a:cubicBezTo>
                  <a:pt x="397" y="156"/>
                  <a:pt x="397" y="155"/>
                  <a:pt x="397" y="155"/>
                </a:cubicBezTo>
                <a:cubicBezTo>
                  <a:pt x="397" y="155"/>
                  <a:pt x="397" y="154"/>
                  <a:pt x="397" y="154"/>
                </a:cubicBezTo>
                <a:cubicBezTo>
                  <a:pt x="395" y="154"/>
                  <a:pt x="395" y="153"/>
                  <a:pt x="395" y="151"/>
                </a:cubicBezTo>
                <a:cubicBezTo>
                  <a:pt x="395" y="151"/>
                  <a:pt x="394" y="150"/>
                  <a:pt x="394" y="149"/>
                </a:cubicBezTo>
                <a:cubicBezTo>
                  <a:pt x="394" y="148"/>
                  <a:pt x="393" y="146"/>
                  <a:pt x="392" y="146"/>
                </a:cubicBezTo>
                <a:cubicBezTo>
                  <a:pt x="391" y="145"/>
                  <a:pt x="390" y="144"/>
                  <a:pt x="390" y="143"/>
                </a:cubicBezTo>
                <a:cubicBezTo>
                  <a:pt x="390" y="141"/>
                  <a:pt x="388" y="140"/>
                  <a:pt x="387" y="138"/>
                </a:cubicBezTo>
                <a:cubicBezTo>
                  <a:pt x="386" y="138"/>
                  <a:pt x="386" y="136"/>
                  <a:pt x="385" y="135"/>
                </a:cubicBezTo>
                <a:cubicBezTo>
                  <a:pt x="384" y="134"/>
                  <a:pt x="383" y="132"/>
                  <a:pt x="381" y="132"/>
                </a:cubicBezTo>
                <a:cubicBezTo>
                  <a:pt x="379" y="131"/>
                  <a:pt x="377" y="131"/>
                  <a:pt x="375" y="132"/>
                </a:cubicBezTo>
                <a:cubicBezTo>
                  <a:pt x="373" y="132"/>
                  <a:pt x="372" y="132"/>
                  <a:pt x="371" y="131"/>
                </a:cubicBezTo>
                <a:cubicBezTo>
                  <a:pt x="370" y="129"/>
                  <a:pt x="368" y="129"/>
                  <a:pt x="366" y="130"/>
                </a:cubicBezTo>
                <a:cubicBezTo>
                  <a:pt x="366" y="130"/>
                  <a:pt x="365" y="130"/>
                  <a:pt x="365" y="130"/>
                </a:cubicBezTo>
                <a:cubicBezTo>
                  <a:pt x="365" y="132"/>
                  <a:pt x="365" y="134"/>
                  <a:pt x="364" y="136"/>
                </a:cubicBezTo>
                <a:cubicBezTo>
                  <a:pt x="364" y="138"/>
                  <a:pt x="364" y="140"/>
                  <a:pt x="365" y="141"/>
                </a:cubicBezTo>
                <a:cubicBezTo>
                  <a:pt x="365" y="142"/>
                  <a:pt x="365" y="142"/>
                  <a:pt x="366" y="142"/>
                </a:cubicBezTo>
                <a:cubicBezTo>
                  <a:pt x="367" y="142"/>
                  <a:pt x="368" y="143"/>
                  <a:pt x="369" y="143"/>
                </a:cubicBezTo>
                <a:cubicBezTo>
                  <a:pt x="370" y="143"/>
                  <a:pt x="371" y="144"/>
                  <a:pt x="372" y="144"/>
                </a:cubicBezTo>
                <a:cubicBezTo>
                  <a:pt x="372" y="144"/>
                  <a:pt x="372" y="144"/>
                  <a:pt x="372" y="144"/>
                </a:cubicBezTo>
                <a:cubicBezTo>
                  <a:pt x="372" y="145"/>
                  <a:pt x="372" y="145"/>
                  <a:pt x="373" y="145"/>
                </a:cubicBezTo>
                <a:cubicBezTo>
                  <a:pt x="373" y="145"/>
                  <a:pt x="373" y="146"/>
                  <a:pt x="373" y="146"/>
                </a:cubicBezTo>
                <a:cubicBezTo>
                  <a:pt x="372" y="147"/>
                  <a:pt x="372" y="146"/>
                  <a:pt x="372" y="146"/>
                </a:cubicBezTo>
                <a:cubicBezTo>
                  <a:pt x="372" y="145"/>
                  <a:pt x="371" y="145"/>
                  <a:pt x="371" y="145"/>
                </a:cubicBezTo>
                <a:cubicBezTo>
                  <a:pt x="369" y="145"/>
                  <a:pt x="368" y="144"/>
                  <a:pt x="367" y="144"/>
                </a:cubicBezTo>
                <a:cubicBezTo>
                  <a:pt x="366" y="143"/>
                  <a:pt x="365" y="144"/>
                  <a:pt x="365" y="144"/>
                </a:cubicBezTo>
                <a:cubicBezTo>
                  <a:pt x="365" y="146"/>
                  <a:pt x="366" y="147"/>
                  <a:pt x="365" y="148"/>
                </a:cubicBezTo>
                <a:cubicBezTo>
                  <a:pt x="365" y="151"/>
                  <a:pt x="366" y="152"/>
                  <a:pt x="368" y="153"/>
                </a:cubicBezTo>
                <a:cubicBezTo>
                  <a:pt x="369" y="153"/>
                  <a:pt x="369" y="154"/>
                  <a:pt x="370" y="154"/>
                </a:cubicBezTo>
                <a:cubicBezTo>
                  <a:pt x="372" y="153"/>
                  <a:pt x="373" y="155"/>
                  <a:pt x="374" y="156"/>
                </a:cubicBezTo>
                <a:cubicBezTo>
                  <a:pt x="374" y="156"/>
                  <a:pt x="375" y="157"/>
                  <a:pt x="375" y="157"/>
                </a:cubicBezTo>
                <a:cubicBezTo>
                  <a:pt x="375" y="158"/>
                  <a:pt x="375" y="159"/>
                  <a:pt x="375" y="160"/>
                </a:cubicBezTo>
                <a:cubicBezTo>
                  <a:pt x="375" y="161"/>
                  <a:pt x="376" y="162"/>
                  <a:pt x="377" y="162"/>
                </a:cubicBezTo>
                <a:cubicBezTo>
                  <a:pt x="378" y="162"/>
                  <a:pt x="378" y="163"/>
                  <a:pt x="379" y="163"/>
                </a:cubicBezTo>
                <a:cubicBezTo>
                  <a:pt x="379" y="164"/>
                  <a:pt x="379" y="164"/>
                  <a:pt x="379" y="165"/>
                </a:cubicBezTo>
                <a:cubicBezTo>
                  <a:pt x="379" y="167"/>
                  <a:pt x="379" y="169"/>
                  <a:pt x="379" y="172"/>
                </a:cubicBezTo>
                <a:cubicBezTo>
                  <a:pt x="379" y="172"/>
                  <a:pt x="379" y="172"/>
                  <a:pt x="380" y="172"/>
                </a:cubicBezTo>
                <a:cubicBezTo>
                  <a:pt x="380" y="173"/>
                  <a:pt x="381" y="173"/>
                  <a:pt x="381" y="172"/>
                </a:cubicBezTo>
                <a:cubicBezTo>
                  <a:pt x="381" y="172"/>
                  <a:pt x="382" y="172"/>
                  <a:pt x="382" y="171"/>
                </a:cubicBezTo>
                <a:cubicBezTo>
                  <a:pt x="382" y="172"/>
                  <a:pt x="382" y="172"/>
                  <a:pt x="382" y="173"/>
                </a:cubicBezTo>
                <a:cubicBezTo>
                  <a:pt x="382" y="173"/>
                  <a:pt x="382" y="174"/>
                  <a:pt x="382" y="174"/>
                </a:cubicBezTo>
                <a:cubicBezTo>
                  <a:pt x="383" y="175"/>
                  <a:pt x="384" y="176"/>
                  <a:pt x="384" y="177"/>
                </a:cubicBezTo>
                <a:cubicBezTo>
                  <a:pt x="385" y="178"/>
                  <a:pt x="385" y="177"/>
                  <a:pt x="386" y="177"/>
                </a:cubicBezTo>
                <a:cubicBezTo>
                  <a:pt x="385" y="179"/>
                  <a:pt x="383" y="178"/>
                  <a:pt x="382" y="177"/>
                </a:cubicBezTo>
                <a:cubicBezTo>
                  <a:pt x="381" y="176"/>
                  <a:pt x="381" y="175"/>
                  <a:pt x="380" y="175"/>
                </a:cubicBezTo>
                <a:cubicBezTo>
                  <a:pt x="380" y="175"/>
                  <a:pt x="379" y="175"/>
                  <a:pt x="379" y="175"/>
                </a:cubicBezTo>
                <a:cubicBezTo>
                  <a:pt x="379" y="174"/>
                  <a:pt x="379" y="174"/>
                  <a:pt x="379" y="174"/>
                </a:cubicBezTo>
                <a:cubicBezTo>
                  <a:pt x="379" y="174"/>
                  <a:pt x="378" y="174"/>
                  <a:pt x="378" y="174"/>
                </a:cubicBezTo>
                <a:cubicBezTo>
                  <a:pt x="377" y="175"/>
                  <a:pt x="376" y="177"/>
                  <a:pt x="377" y="178"/>
                </a:cubicBezTo>
                <a:cubicBezTo>
                  <a:pt x="377" y="179"/>
                  <a:pt x="377" y="179"/>
                  <a:pt x="378" y="179"/>
                </a:cubicBezTo>
                <a:cubicBezTo>
                  <a:pt x="378" y="179"/>
                  <a:pt x="379" y="179"/>
                  <a:pt x="379" y="180"/>
                </a:cubicBezTo>
                <a:cubicBezTo>
                  <a:pt x="379" y="180"/>
                  <a:pt x="380" y="180"/>
                  <a:pt x="380" y="180"/>
                </a:cubicBezTo>
                <a:cubicBezTo>
                  <a:pt x="381" y="181"/>
                  <a:pt x="382" y="180"/>
                  <a:pt x="383" y="181"/>
                </a:cubicBezTo>
                <a:cubicBezTo>
                  <a:pt x="384" y="182"/>
                  <a:pt x="385" y="182"/>
                  <a:pt x="386" y="181"/>
                </a:cubicBezTo>
                <a:cubicBezTo>
                  <a:pt x="387" y="181"/>
                  <a:pt x="388" y="181"/>
                  <a:pt x="388" y="181"/>
                </a:cubicBezTo>
                <a:cubicBezTo>
                  <a:pt x="389" y="182"/>
                  <a:pt x="390" y="182"/>
                  <a:pt x="391" y="182"/>
                </a:cubicBezTo>
                <a:cubicBezTo>
                  <a:pt x="391" y="183"/>
                  <a:pt x="392" y="183"/>
                  <a:pt x="392" y="183"/>
                </a:cubicBezTo>
                <a:cubicBezTo>
                  <a:pt x="393" y="183"/>
                  <a:pt x="393" y="182"/>
                  <a:pt x="394" y="182"/>
                </a:cubicBezTo>
                <a:cubicBezTo>
                  <a:pt x="395" y="182"/>
                  <a:pt x="395" y="182"/>
                  <a:pt x="395" y="182"/>
                </a:cubicBezTo>
                <a:cubicBezTo>
                  <a:pt x="395" y="180"/>
                  <a:pt x="396" y="178"/>
                  <a:pt x="398" y="177"/>
                </a:cubicBezTo>
                <a:cubicBezTo>
                  <a:pt x="398" y="178"/>
                  <a:pt x="397" y="179"/>
                  <a:pt x="397" y="180"/>
                </a:cubicBezTo>
                <a:cubicBezTo>
                  <a:pt x="397" y="181"/>
                  <a:pt x="396" y="182"/>
                  <a:pt x="397" y="182"/>
                </a:cubicBezTo>
                <a:cubicBezTo>
                  <a:pt x="397" y="183"/>
                  <a:pt x="397" y="183"/>
                  <a:pt x="397" y="184"/>
                </a:cubicBezTo>
                <a:cubicBezTo>
                  <a:pt x="397" y="184"/>
                  <a:pt x="397" y="184"/>
                  <a:pt x="397" y="184"/>
                </a:cubicBezTo>
                <a:cubicBezTo>
                  <a:pt x="395" y="184"/>
                  <a:pt x="394" y="184"/>
                  <a:pt x="392" y="185"/>
                </a:cubicBezTo>
                <a:cubicBezTo>
                  <a:pt x="392" y="185"/>
                  <a:pt x="392" y="185"/>
                  <a:pt x="391" y="185"/>
                </a:cubicBezTo>
                <a:cubicBezTo>
                  <a:pt x="391" y="184"/>
                  <a:pt x="390" y="184"/>
                  <a:pt x="389" y="184"/>
                </a:cubicBezTo>
                <a:cubicBezTo>
                  <a:pt x="388" y="184"/>
                  <a:pt x="387" y="184"/>
                  <a:pt x="387" y="185"/>
                </a:cubicBezTo>
                <a:cubicBezTo>
                  <a:pt x="386" y="186"/>
                  <a:pt x="387" y="186"/>
                  <a:pt x="388" y="186"/>
                </a:cubicBezTo>
                <a:cubicBezTo>
                  <a:pt x="388" y="186"/>
                  <a:pt x="388" y="186"/>
                  <a:pt x="388" y="186"/>
                </a:cubicBezTo>
                <a:cubicBezTo>
                  <a:pt x="389" y="188"/>
                  <a:pt x="390" y="190"/>
                  <a:pt x="392" y="188"/>
                </a:cubicBezTo>
                <a:cubicBezTo>
                  <a:pt x="393" y="188"/>
                  <a:pt x="393" y="188"/>
                  <a:pt x="393" y="188"/>
                </a:cubicBezTo>
                <a:cubicBezTo>
                  <a:pt x="393" y="188"/>
                  <a:pt x="394" y="188"/>
                  <a:pt x="393" y="189"/>
                </a:cubicBezTo>
                <a:cubicBezTo>
                  <a:pt x="393" y="189"/>
                  <a:pt x="393" y="189"/>
                  <a:pt x="393" y="189"/>
                </a:cubicBezTo>
                <a:cubicBezTo>
                  <a:pt x="392" y="188"/>
                  <a:pt x="391" y="189"/>
                  <a:pt x="391" y="190"/>
                </a:cubicBezTo>
                <a:cubicBezTo>
                  <a:pt x="391" y="191"/>
                  <a:pt x="392" y="191"/>
                  <a:pt x="392" y="192"/>
                </a:cubicBezTo>
                <a:cubicBezTo>
                  <a:pt x="393" y="192"/>
                  <a:pt x="393" y="193"/>
                  <a:pt x="393" y="193"/>
                </a:cubicBezTo>
                <a:cubicBezTo>
                  <a:pt x="394" y="193"/>
                  <a:pt x="393" y="193"/>
                  <a:pt x="393" y="194"/>
                </a:cubicBezTo>
                <a:cubicBezTo>
                  <a:pt x="393" y="194"/>
                  <a:pt x="393" y="194"/>
                  <a:pt x="393" y="194"/>
                </a:cubicBezTo>
                <a:cubicBezTo>
                  <a:pt x="392" y="193"/>
                  <a:pt x="391" y="193"/>
                  <a:pt x="391" y="192"/>
                </a:cubicBezTo>
                <a:cubicBezTo>
                  <a:pt x="391" y="191"/>
                  <a:pt x="390" y="190"/>
                  <a:pt x="389" y="190"/>
                </a:cubicBezTo>
                <a:cubicBezTo>
                  <a:pt x="388" y="190"/>
                  <a:pt x="388" y="189"/>
                  <a:pt x="387" y="188"/>
                </a:cubicBezTo>
                <a:cubicBezTo>
                  <a:pt x="386" y="188"/>
                  <a:pt x="386" y="187"/>
                  <a:pt x="385" y="187"/>
                </a:cubicBezTo>
                <a:cubicBezTo>
                  <a:pt x="385" y="187"/>
                  <a:pt x="385" y="187"/>
                  <a:pt x="385" y="186"/>
                </a:cubicBezTo>
                <a:cubicBezTo>
                  <a:pt x="384" y="184"/>
                  <a:pt x="382" y="184"/>
                  <a:pt x="380" y="184"/>
                </a:cubicBezTo>
                <a:cubicBezTo>
                  <a:pt x="378" y="184"/>
                  <a:pt x="376" y="184"/>
                  <a:pt x="375" y="183"/>
                </a:cubicBezTo>
                <a:cubicBezTo>
                  <a:pt x="375" y="182"/>
                  <a:pt x="374" y="182"/>
                  <a:pt x="373" y="183"/>
                </a:cubicBezTo>
                <a:cubicBezTo>
                  <a:pt x="371" y="185"/>
                  <a:pt x="368" y="185"/>
                  <a:pt x="366" y="186"/>
                </a:cubicBezTo>
                <a:cubicBezTo>
                  <a:pt x="365" y="186"/>
                  <a:pt x="364" y="186"/>
                  <a:pt x="364" y="187"/>
                </a:cubicBezTo>
                <a:cubicBezTo>
                  <a:pt x="363" y="188"/>
                  <a:pt x="362" y="188"/>
                  <a:pt x="362" y="189"/>
                </a:cubicBezTo>
                <a:cubicBezTo>
                  <a:pt x="362" y="190"/>
                  <a:pt x="362" y="191"/>
                  <a:pt x="361" y="193"/>
                </a:cubicBezTo>
                <a:cubicBezTo>
                  <a:pt x="361" y="193"/>
                  <a:pt x="361" y="193"/>
                  <a:pt x="361" y="194"/>
                </a:cubicBezTo>
                <a:cubicBezTo>
                  <a:pt x="361" y="194"/>
                  <a:pt x="362" y="194"/>
                  <a:pt x="362" y="194"/>
                </a:cubicBezTo>
                <a:cubicBezTo>
                  <a:pt x="362" y="194"/>
                  <a:pt x="363" y="194"/>
                  <a:pt x="363" y="194"/>
                </a:cubicBezTo>
                <a:cubicBezTo>
                  <a:pt x="363" y="195"/>
                  <a:pt x="362" y="195"/>
                  <a:pt x="362" y="195"/>
                </a:cubicBezTo>
                <a:cubicBezTo>
                  <a:pt x="361" y="195"/>
                  <a:pt x="361" y="195"/>
                  <a:pt x="360" y="195"/>
                </a:cubicBezTo>
                <a:cubicBezTo>
                  <a:pt x="359" y="197"/>
                  <a:pt x="357" y="198"/>
                  <a:pt x="358" y="201"/>
                </a:cubicBezTo>
                <a:cubicBezTo>
                  <a:pt x="359" y="201"/>
                  <a:pt x="359" y="201"/>
                  <a:pt x="359" y="202"/>
                </a:cubicBezTo>
                <a:cubicBezTo>
                  <a:pt x="359" y="203"/>
                  <a:pt x="359" y="204"/>
                  <a:pt x="359" y="205"/>
                </a:cubicBezTo>
                <a:cubicBezTo>
                  <a:pt x="358" y="206"/>
                  <a:pt x="359" y="206"/>
                  <a:pt x="359" y="206"/>
                </a:cubicBezTo>
                <a:cubicBezTo>
                  <a:pt x="360" y="206"/>
                  <a:pt x="360" y="205"/>
                  <a:pt x="361" y="206"/>
                </a:cubicBezTo>
                <a:cubicBezTo>
                  <a:pt x="361" y="207"/>
                  <a:pt x="360" y="206"/>
                  <a:pt x="360" y="206"/>
                </a:cubicBezTo>
                <a:cubicBezTo>
                  <a:pt x="359" y="207"/>
                  <a:pt x="358" y="208"/>
                  <a:pt x="359" y="209"/>
                </a:cubicBezTo>
                <a:cubicBezTo>
                  <a:pt x="360" y="209"/>
                  <a:pt x="363" y="209"/>
                  <a:pt x="364" y="209"/>
                </a:cubicBezTo>
                <a:cubicBezTo>
                  <a:pt x="364" y="208"/>
                  <a:pt x="365" y="207"/>
                  <a:pt x="365" y="206"/>
                </a:cubicBezTo>
                <a:cubicBezTo>
                  <a:pt x="365" y="206"/>
                  <a:pt x="366" y="206"/>
                  <a:pt x="366" y="206"/>
                </a:cubicBezTo>
                <a:cubicBezTo>
                  <a:pt x="368" y="205"/>
                  <a:pt x="367" y="203"/>
                  <a:pt x="369" y="201"/>
                </a:cubicBezTo>
                <a:cubicBezTo>
                  <a:pt x="369" y="201"/>
                  <a:pt x="369" y="201"/>
                  <a:pt x="369" y="200"/>
                </a:cubicBezTo>
                <a:cubicBezTo>
                  <a:pt x="369" y="200"/>
                  <a:pt x="369" y="200"/>
                  <a:pt x="369" y="201"/>
                </a:cubicBezTo>
                <a:cubicBezTo>
                  <a:pt x="369" y="201"/>
                  <a:pt x="369" y="201"/>
                  <a:pt x="369" y="202"/>
                </a:cubicBezTo>
                <a:cubicBezTo>
                  <a:pt x="369" y="203"/>
                  <a:pt x="369" y="204"/>
                  <a:pt x="368" y="205"/>
                </a:cubicBezTo>
                <a:cubicBezTo>
                  <a:pt x="368" y="206"/>
                  <a:pt x="368" y="207"/>
                  <a:pt x="367" y="207"/>
                </a:cubicBezTo>
                <a:cubicBezTo>
                  <a:pt x="366" y="208"/>
                  <a:pt x="367" y="209"/>
                  <a:pt x="366" y="209"/>
                </a:cubicBezTo>
                <a:cubicBezTo>
                  <a:pt x="366" y="209"/>
                  <a:pt x="366" y="210"/>
                  <a:pt x="367" y="210"/>
                </a:cubicBezTo>
                <a:cubicBezTo>
                  <a:pt x="367" y="210"/>
                  <a:pt x="367" y="211"/>
                  <a:pt x="367" y="211"/>
                </a:cubicBezTo>
                <a:cubicBezTo>
                  <a:pt x="369" y="211"/>
                  <a:pt x="370" y="210"/>
                  <a:pt x="370" y="210"/>
                </a:cubicBezTo>
                <a:cubicBezTo>
                  <a:pt x="371" y="209"/>
                  <a:pt x="371" y="209"/>
                  <a:pt x="371" y="209"/>
                </a:cubicBezTo>
                <a:cubicBezTo>
                  <a:pt x="372" y="210"/>
                  <a:pt x="372" y="209"/>
                  <a:pt x="372" y="209"/>
                </a:cubicBezTo>
                <a:cubicBezTo>
                  <a:pt x="372" y="208"/>
                  <a:pt x="373" y="207"/>
                  <a:pt x="373" y="206"/>
                </a:cubicBezTo>
                <a:cubicBezTo>
                  <a:pt x="374" y="204"/>
                  <a:pt x="375" y="202"/>
                  <a:pt x="375" y="200"/>
                </a:cubicBezTo>
                <a:cubicBezTo>
                  <a:pt x="375" y="200"/>
                  <a:pt x="375" y="199"/>
                  <a:pt x="375" y="199"/>
                </a:cubicBezTo>
                <a:cubicBezTo>
                  <a:pt x="376" y="198"/>
                  <a:pt x="376" y="198"/>
                  <a:pt x="376" y="197"/>
                </a:cubicBezTo>
                <a:cubicBezTo>
                  <a:pt x="376" y="196"/>
                  <a:pt x="376" y="196"/>
                  <a:pt x="376" y="195"/>
                </a:cubicBezTo>
                <a:cubicBezTo>
                  <a:pt x="377" y="195"/>
                  <a:pt x="377" y="194"/>
                  <a:pt x="377" y="194"/>
                </a:cubicBezTo>
                <a:cubicBezTo>
                  <a:pt x="378" y="194"/>
                  <a:pt x="377" y="195"/>
                  <a:pt x="377" y="196"/>
                </a:cubicBezTo>
                <a:cubicBezTo>
                  <a:pt x="377" y="196"/>
                  <a:pt x="376" y="196"/>
                  <a:pt x="376" y="196"/>
                </a:cubicBezTo>
                <a:cubicBezTo>
                  <a:pt x="376" y="198"/>
                  <a:pt x="376" y="199"/>
                  <a:pt x="376" y="200"/>
                </a:cubicBezTo>
                <a:cubicBezTo>
                  <a:pt x="376" y="201"/>
                  <a:pt x="376" y="202"/>
                  <a:pt x="377" y="202"/>
                </a:cubicBezTo>
                <a:cubicBezTo>
                  <a:pt x="377" y="202"/>
                  <a:pt x="376" y="202"/>
                  <a:pt x="376" y="203"/>
                </a:cubicBezTo>
                <a:cubicBezTo>
                  <a:pt x="376" y="203"/>
                  <a:pt x="376" y="204"/>
                  <a:pt x="375" y="205"/>
                </a:cubicBezTo>
                <a:cubicBezTo>
                  <a:pt x="375" y="205"/>
                  <a:pt x="375" y="206"/>
                  <a:pt x="376" y="206"/>
                </a:cubicBezTo>
                <a:cubicBezTo>
                  <a:pt x="376" y="206"/>
                  <a:pt x="377" y="206"/>
                  <a:pt x="377" y="206"/>
                </a:cubicBezTo>
                <a:cubicBezTo>
                  <a:pt x="378" y="206"/>
                  <a:pt x="379" y="206"/>
                  <a:pt x="379" y="206"/>
                </a:cubicBezTo>
                <a:cubicBezTo>
                  <a:pt x="379" y="206"/>
                  <a:pt x="379" y="206"/>
                  <a:pt x="380" y="206"/>
                </a:cubicBezTo>
                <a:cubicBezTo>
                  <a:pt x="380" y="206"/>
                  <a:pt x="380" y="206"/>
                  <a:pt x="380" y="206"/>
                </a:cubicBezTo>
                <a:cubicBezTo>
                  <a:pt x="380" y="207"/>
                  <a:pt x="381" y="207"/>
                  <a:pt x="381" y="207"/>
                </a:cubicBezTo>
                <a:cubicBezTo>
                  <a:pt x="381" y="207"/>
                  <a:pt x="381" y="207"/>
                  <a:pt x="381" y="208"/>
                </a:cubicBezTo>
                <a:cubicBezTo>
                  <a:pt x="381" y="208"/>
                  <a:pt x="380" y="208"/>
                  <a:pt x="380" y="208"/>
                </a:cubicBezTo>
                <a:cubicBezTo>
                  <a:pt x="379" y="207"/>
                  <a:pt x="378" y="205"/>
                  <a:pt x="376" y="207"/>
                </a:cubicBezTo>
                <a:cubicBezTo>
                  <a:pt x="376" y="207"/>
                  <a:pt x="376" y="207"/>
                  <a:pt x="376" y="207"/>
                </a:cubicBezTo>
                <a:cubicBezTo>
                  <a:pt x="375" y="207"/>
                  <a:pt x="375" y="207"/>
                  <a:pt x="375" y="208"/>
                </a:cubicBezTo>
                <a:cubicBezTo>
                  <a:pt x="375" y="209"/>
                  <a:pt x="374" y="210"/>
                  <a:pt x="375" y="210"/>
                </a:cubicBezTo>
                <a:cubicBezTo>
                  <a:pt x="376" y="210"/>
                  <a:pt x="376" y="211"/>
                  <a:pt x="376" y="211"/>
                </a:cubicBezTo>
                <a:cubicBezTo>
                  <a:pt x="377" y="211"/>
                  <a:pt x="378" y="210"/>
                  <a:pt x="379" y="210"/>
                </a:cubicBezTo>
                <a:cubicBezTo>
                  <a:pt x="379" y="210"/>
                  <a:pt x="379" y="210"/>
                  <a:pt x="379" y="210"/>
                </a:cubicBezTo>
                <a:cubicBezTo>
                  <a:pt x="378" y="210"/>
                  <a:pt x="378" y="211"/>
                  <a:pt x="377" y="211"/>
                </a:cubicBezTo>
                <a:cubicBezTo>
                  <a:pt x="377" y="212"/>
                  <a:pt x="376" y="212"/>
                  <a:pt x="375" y="211"/>
                </a:cubicBezTo>
                <a:cubicBezTo>
                  <a:pt x="375" y="211"/>
                  <a:pt x="374" y="211"/>
                  <a:pt x="373" y="212"/>
                </a:cubicBezTo>
                <a:cubicBezTo>
                  <a:pt x="373" y="212"/>
                  <a:pt x="372" y="213"/>
                  <a:pt x="371" y="214"/>
                </a:cubicBezTo>
                <a:cubicBezTo>
                  <a:pt x="371" y="214"/>
                  <a:pt x="370" y="215"/>
                  <a:pt x="371" y="215"/>
                </a:cubicBezTo>
                <a:cubicBezTo>
                  <a:pt x="372" y="215"/>
                  <a:pt x="371" y="216"/>
                  <a:pt x="371" y="216"/>
                </a:cubicBezTo>
                <a:cubicBezTo>
                  <a:pt x="371" y="217"/>
                  <a:pt x="372" y="217"/>
                  <a:pt x="372" y="217"/>
                </a:cubicBezTo>
                <a:cubicBezTo>
                  <a:pt x="373" y="216"/>
                  <a:pt x="374" y="215"/>
                  <a:pt x="375" y="216"/>
                </a:cubicBezTo>
                <a:cubicBezTo>
                  <a:pt x="376" y="216"/>
                  <a:pt x="376" y="215"/>
                  <a:pt x="376" y="215"/>
                </a:cubicBezTo>
                <a:cubicBezTo>
                  <a:pt x="376" y="215"/>
                  <a:pt x="377" y="215"/>
                  <a:pt x="377" y="215"/>
                </a:cubicBezTo>
                <a:cubicBezTo>
                  <a:pt x="377" y="215"/>
                  <a:pt x="377" y="215"/>
                  <a:pt x="378" y="215"/>
                </a:cubicBezTo>
                <a:cubicBezTo>
                  <a:pt x="378" y="215"/>
                  <a:pt x="379" y="215"/>
                  <a:pt x="379" y="216"/>
                </a:cubicBezTo>
                <a:cubicBezTo>
                  <a:pt x="379" y="217"/>
                  <a:pt x="379" y="216"/>
                  <a:pt x="379" y="216"/>
                </a:cubicBezTo>
                <a:cubicBezTo>
                  <a:pt x="378" y="216"/>
                  <a:pt x="377" y="216"/>
                  <a:pt x="377" y="217"/>
                </a:cubicBezTo>
                <a:cubicBezTo>
                  <a:pt x="376" y="217"/>
                  <a:pt x="375" y="216"/>
                  <a:pt x="374" y="217"/>
                </a:cubicBezTo>
                <a:cubicBezTo>
                  <a:pt x="373" y="217"/>
                  <a:pt x="372" y="217"/>
                  <a:pt x="373" y="219"/>
                </a:cubicBezTo>
                <a:cubicBezTo>
                  <a:pt x="373" y="219"/>
                  <a:pt x="373" y="219"/>
                  <a:pt x="374" y="219"/>
                </a:cubicBezTo>
                <a:cubicBezTo>
                  <a:pt x="374" y="218"/>
                  <a:pt x="375" y="218"/>
                  <a:pt x="375" y="218"/>
                </a:cubicBezTo>
                <a:cubicBezTo>
                  <a:pt x="376" y="219"/>
                  <a:pt x="375" y="219"/>
                  <a:pt x="374" y="220"/>
                </a:cubicBezTo>
                <a:cubicBezTo>
                  <a:pt x="373" y="221"/>
                  <a:pt x="373" y="223"/>
                  <a:pt x="374" y="224"/>
                </a:cubicBezTo>
                <a:cubicBezTo>
                  <a:pt x="374" y="224"/>
                  <a:pt x="375" y="225"/>
                  <a:pt x="375" y="225"/>
                </a:cubicBezTo>
                <a:cubicBezTo>
                  <a:pt x="375" y="225"/>
                  <a:pt x="375" y="225"/>
                  <a:pt x="376" y="225"/>
                </a:cubicBezTo>
                <a:cubicBezTo>
                  <a:pt x="377" y="224"/>
                  <a:pt x="378" y="223"/>
                  <a:pt x="378" y="221"/>
                </a:cubicBezTo>
                <a:cubicBezTo>
                  <a:pt x="378" y="221"/>
                  <a:pt x="378" y="221"/>
                  <a:pt x="379" y="221"/>
                </a:cubicBezTo>
                <a:cubicBezTo>
                  <a:pt x="379" y="221"/>
                  <a:pt x="379" y="222"/>
                  <a:pt x="378" y="223"/>
                </a:cubicBezTo>
                <a:cubicBezTo>
                  <a:pt x="378" y="224"/>
                  <a:pt x="377" y="225"/>
                  <a:pt x="376" y="226"/>
                </a:cubicBezTo>
                <a:cubicBezTo>
                  <a:pt x="376" y="226"/>
                  <a:pt x="376" y="227"/>
                  <a:pt x="376" y="227"/>
                </a:cubicBezTo>
                <a:cubicBezTo>
                  <a:pt x="377" y="228"/>
                  <a:pt x="377" y="228"/>
                  <a:pt x="378" y="228"/>
                </a:cubicBezTo>
                <a:cubicBezTo>
                  <a:pt x="379" y="228"/>
                  <a:pt x="380" y="228"/>
                  <a:pt x="381" y="228"/>
                </a:cubicBezTo>
                <a:cubicBezTo>
                  <a:pt x="381" y="228"/>
                  <a:pt x="381" y="228"/>
                  <a:pt x="381" y="228"/>
                </a:cubicBezTo>
                <a:cubicBezTo>
                  <a:pt x="382" y="229"/>
                  <a:pt x="382" y="229"/>
                  <a:pt x="383" y="228"/>
                </a:cubicBezTo>
                <a:cubicBezTo>
                  <a:pt x="385" y="227"/>
                  <a:pt x="387" y="224"/>
                  <a:pt x="387" y="221"/>
                </a:cubicBezTo>
                <a:cubicBezTo>
                  <a:pt x="388" y="219"/>
                  <a:pt x="388" y="217"/>
                  <a:pt x="389" y="216"/>
                </a:cubicBezTo>
                <a:cubicBezTo>
                  <a:pt x="390" y="215"/>
                  <a:pt x="390" y="215"/>
                  <a:pt x="390" y="214"/>
                </a:cubicBezTo>
                <a:cubicBezTo>
                  <a:pt x="389" y="212"/>
                  <a:pt x="390" y="211"/>
                  <a:pt x="392" y="210"/>
                </a:cubicBezTo>
                <a:cubicBezTo>
                  <a:pt x="393" y="211"/>
                  <a:pt x="393" y="211"/>
                  <a:pt x="392" y="212"/>
                </a:cubicBezTo>
                <a:cubicBezTo>
                  <a:pt x="391" y="212"/>
                  <a:pt x="391" y="212"/>
                  <a:pt x="391" y="213"/>
                </a:cubicBezTo>
                <a:cubicBezTo>
                  <a:pt x="391" y="213"/>
                  <a:pt x="391" y="214"/>
                  <a:pt x="391" y="214"/>
                </a:cubicBezTo>
                <a:cubicBezTo>
                  <a:pt x="391" y="215"/>
                  <a:pt x="391" y="215"/>
                  <a:pt x="391" y="215"/>
                </a:cubicBezTo>
                <a:cubicBezTo>
                  <a:pt x="390" y="218"/>
                  <a:pt x="389" y="221"/>
                  <a:pt x="388" y="225"/>
                </a:cubicBezTo>
                <a:cubicBezTo>
                  <a:pt x="387" y="226"/>
                  <a:pt x="386" y="227"/>
                  <a:pt x="385" y="228"/>
                </a:cubicBezTo>
                <a:cubicBezTo>
                  <a:pt x="385" y="229"/>
                  <a:pt x="385" y="229"/>
                  <a:pt x="384" y="229"/>
                </a:cubicBezTo>
                <a:cubicBezTo>
                  <a:pt x="382" y="230"/>
                  <a:pt x="382" y="230"/>
                  <a:pt x="383" y="232"/>
                </a:cubicBezTo>
                <a:cubicBezTo>
                  <a:pt x="384" y="232"/>
                  <a:pt x="384" y="232"/>
                  <a:pt x="385" y="232"/>
                </a:cubicBezTo>
                <a:cubicBezTo>
                  <a:pt x="385" y="232"/>
                  <a:pt x="385" y="232"/>
                  <a:pt x="385" y="233"/>
                </a:cubicBezTo>
                <a:cubicBezTo>
                  <a:pt x="385" y="233"/>
                  <a:pt x="385" y="233"/>
                  <a:pt x="384" y="233"/>
                </a:cubicBezTo>
                <a:cubicBezTo>
                  <a:pt x="383" y="233"/>
                  <a:pt x="381" y="231"/>
                  <a:pt x="379" y="232"/>
                </a:cubicBezTo>
                <a:cubicBezTo>
                  <a:pt x="379" y="232"/>
                  <a:pt x="378" y="231"/>
                  <a:pt x="378" y="232"/>
                </a:cubicBezTo>
                <a:cubicBezTo>
                  <a:pt x="377" y="232"/>
                  <a:pt x="378" y="233"/>
                  <a:pt x="378" y="234"/>
                </a:cubicBezTo>
                <a:cubicBezTo>
                  <a:pt x="378" y="234"/>
                  <a:pt x="378" y="234"/>
                  <a:pt x="378" y="235"/>
                </a:cubicBezTo>
                <a:cubicBezTo>
                  <a:pt x="378" y="234"/>
                  <a:pt x="377" y="234"/>
                  <a:pt x="376" y="234"/>
                </a:cubicBezTo>
                <a:cubicBezTo>
                  <a:pt x="376" y="233"/>
                  <a:pt x="376" y="233"/>
                  <a:pt x="375" y="232"/>
                </a:cubicBezTo>
                <a:cubicBezTo>
                  <a:pt x="375" y="232"/>
                  <a:pt x="374" y="232"/>
                  <a:pt x="374" y="232"/>
                </a:cubicBezTo>
                <a:cubicBezTo>
                  <a:pt x="372" y="232"/>
                  <a:pt x="372" y="232"/>
                  <a:pt x="371" y="230"/>
                </a:cubicBezTo>
                <a:cubicBezTo>
                  <a:pt x="371" y="230"/>
                  <a:pt x="371" y="230"/>
                  <a:pt x="370" y="230"/>
                </a:cubicBezTo>
                <a:cubicBezTo>
                  <a:pt x="370" y="230"/>
                  <a:pt x="370" y="231"/>
                  <a:pt x="370" y="231"/>
                </a:cubicBezTo>
                <a:cubicBezTo>
                  <a:pt x="370" y="228"/>
                  <a:pt x="369" y="226"/>
                  <a:pt x="369" y="224"/>
                </a:cubicBezTo>
                <a:cubicBezTo>
                  <a:pt x="368" y="222"/>
                  <a:pt x="367" y="221"/>
                  <a:pt x="366" y="219"/>
                </a:cubicBezTo>
                <a:cubicBezTo>
                  <a:pt x="365" y="217"/>
                  <a:pt x="362" y="217"/>
                  <a:pt x="360" y="216"/>
                </a:cubicBezTo>
                <a:cubicBezTo>
                  <a:pt x="359" y="216"/>
                  <a:pt x="359" y="216"/>
                  <a:pt x="359" y="216"/>
                </a:cubicBezTo>
                <a:cubicBezTo>
                  <a:pt x="358" y="217"/>
                  <a:pt x="357" y="217"/>
                  <a:pt x="356" y="218"/>
                </a:cubicBezTo>
                <a:cubicBezTo>
                  <a:pt x="356" y="218"/>
                  <a:pt x="355" y="219"/>
                  <a:pt x="354" y="218"/>
                </a:cubicBezTo>
                <a:cubicBezTo>
                  <a:pt x="354" y="219"/>
                  <a:pt x="355" y="219"/>
                  <a:pt x="354" y="220"/>
                </a:cubicBezTo>
                <a:cubicBezTo>
                  <a:pt x="354" y="220"/>
                  <a:pt x="354" y="220"/>
                  <a:pt x="354" y="220"/>
                </a:cubicBezTo>
                <a:cubicBezTo>
                  <a:pt x="355" y="221"/>
                  <a:pt x="354" y="222"/>
                  <a:pt x="354" y="223"/>
                </a:cubicBezTo>
                <a:cubicBezTo>
                  <a:pt x="354" y="224"/>
                  <a:pt x="354" y="224"/>
                  <a:pt x="354" y="225"/>
                </a:cubicBezTo>
                <a:cubicBezTo>
                  <a:pt x="356" y="226"/>
                  <a:pt x="356" y="227"/>
                  <a:pt x="357" y="228"/>
                </a:cubicBezTo>
                <a:cubicBezTo>
                  <a:pt x="357" y="229"/>
                  <a:pt x="357" y="229"/>
                  <a:pt x="357" y="229"/>
                </a:cubicBezTo>
                <a:cubicBezTo>
                  <a:pt x="356" y="231"/>
                  <a:pt x="357" y="233"/>
                  <a:pt x="359" y="234"/>
                </a:cubicBezTo>
                <a:cubicBezTo>
                  <a:pt x="359" y="234"/>
                  <a:pt x="359" y="234"/>
                  <a:pt x="359" y="233"/>
                </a:cubicBezTo>
                <a:cubicBezTo>
                  <a:pt x="360" y="232"/>
                  <a:pt x="361" y="232"/>
                  <a:pt x="362" y="232"/>
                </a:cubicBezTo>
                <a:cubicBezTo>
                  <a:pt x="362" y="232"/>
                  <a:pt x="362" y="232"/>
                  <a:pt x="362" y="233"/>
                </a:cubicBezTo>
                <a:cubicBezTo>
                  <a:pt x="362" y="233"/>
                  <a:pt x="362" y="233"/>
                  <a:pt x="362" y="233"/>
                </a:cubicBezTo>
                <a:cubicBezTo>
                  <a:pt x="361" y="233"/>
                  <a:pt x="360" y="234"/>
                  <a:pt x="360" y="235"/>
                </a:cubicBezTo>
                <a:cubicBezTo>
                  <a:pt x="361" y="236"/>
                  <a:pt x="361" y="235"/>
                  <a:pt x="362" y="236"/>
                </a:cubicBezTo>
                <a:cubicBezTo>
                  <a:pt x="361" y="236"/>
                  <a:pt x="360" y="237"/>
                  <a:pt x="360" y="238"/>
                </a:cubicBezTo>
                <a:cubicBezTo>
                  <a:pt x="361" y="238"/>
                  <a:pt x="361" y="238"/>
                  <a:pt x="361" y="238"/>
                </a:cubicBezTo>
                <a:cubicBezTo>
                  <a:pt x="362" y="238"/>
                  <a:pt x="363" y="238"/>
                  <a:pt x="363" y="238"/>
                </a:cubicBezTo>
                <a:cubicBezTo>
                  <a:pt x="363" y="239"/>
                  <a:pt x="363" y="238"/>
                  <a:pt x="362" y="239"/>
                </a:cubicBezTo>
                <a:cubicBezTo>
                  <a:pt x="362" y="239"/>
                  <a:pt x="363" y="239"/>
                  <a:pt x="363" y="239"/>
                </a:cubicBezTo>
                <a:cubicBezTo>
                  <a:pt x="363" y="239"/>
                  <a:pt x="363" y="240"/>
                  <a:pt x="363" y="240"/>
                </a:cubicBezTo>
                <a:cubicBezTo>
                  <a:pt x="362" y="240"/>
                  <a:pt x="361" y="239"/>
                  <a:pt x="360" y="239"/>
                </a:cubicBezTo>
                <a:cubicBezTo>
                  <a:pt x="359" y="239"/>
                  <a:pt x="359" y="239"/>
                  <a:pt x="359" y="239"/>
                </a:cubicBezTo>
                <a:cubicBezTo>
                  <a:pt x="358" y="240"/>
                  <a:pt x="359" y="240"/>
                  <a:pt x="359" y="240"/>
                </a:cubicBezTo>
                <a:cubicBezTo>
                  <a:pt x="358" y="241"/>
                  <a:pt x="357" y="239"/>
                  <a:pt x="355" y="240"/>
                </a:cubicBezTo>
                <a:cubicBezTo>
                  <a:pt x="354" y="240"/>
                  <a:pt x="353" y="240"/>
                  <a:pt x="352" y="241"/>
                </a:cubicBezTo>
                <a:cubicBezTo>
                  <a:pt x="352" y="241"/>
                  <a:pt x="352" y="241"/>
                  <a:pt x="352" y="242"/>
                </a:cubicBezTo>
                <a:cubicBezTo>
                  <a:pt x="352" y="242"/>
                  <a:pt x="351" y="242"/>
                  <a:pt x="351" y="242"/>
                </a:cubicBezTo>
                <a:cubicBezTo>
                  <a:pt x="350" y="243"/>
                  <a:pt x="350" y="244"/>
                  <a:pt x="348" y="244"/>
                </a:cubicBezTo>
                <a:cubicBezTo>
                  <a:pt x="348" y="244"/>
                  <a:pt x="348" y="244"/>
                  <a:pt x="348" y="244"/>
                </a:cubicBezTo>
                <a:cubicBezTo>
                  <a:pt x="348" y="245"/>
                  <a:pt x="347" y="246"/>
                  <a:pt x="346" y="246"/>
                </a:cubicBezTo>
                <a:cubicBezTo>
                  <a:pt x="345" y="248"/>
                  <a:pt x="344" y="249"/>
                  <a:pt x="345" y="251"/>
                </a:cubicBezTo>
                <a:cubicBezTo>
                  <a:pt x="345" y="252"/>
                  <a:pt x="345" y="252"/>
                  <a:pt x="345" y="252"/>
                </a:cubicBezTo>
                <a:cubicBezTo>
                  <a:pt x="345" y="253"/>
                  <a:pt x="345" y="254"/>
                  <a:pt x="344" y="255"/>
                </a:cubicBezTo>
                <a:cubicBezTo>
                  <a:pt x="344" y="256"/>
                  <a:pt x="344" y="256"/>
                  <a:pt x="344" y="257"/>
                </a:cubicBezTo>
                <a:cubicBezTo>
                  <a:pt x="344" y="257"/>
                  <a:pt x="345" y="257"/>
                  <a:pt x="345" y="257"/>
                </a:cubicBezTo>
                <a:cubicBezTo>
                  <a:pt x="345" y="256"/>
                  <a:pt x="345" y="257"/>
                  <a:pt x="345" y="257"/>
                </a:cubicBezTo>
                <a:cubicBezTo>
                  <a:pt x="346" y="259"/>
                  <a:pt x="346" y="260"/>
                  <a:pt x="348" y="260"/>
                </a:cubicBezTo>
                <a:cubicBezTo>
                  <a:pt x="349" y="261"/>
                  <a:pt x="350" y="260"/>
                  <a:pt x="350" y="259"/>
                </a:cubicBezTo>
                <a:cubicBezTo>
                  <a:pt x="350" y="258"/>
                  <a:pt x="350" y="257"/>
                  <a:pt x="350" y="256"/>
                </a:cubicBezTo>
                <a:cubicBezTo>
                  <a:pt x="350" y="256"/>
                  <a:pt x="350" y="256"/>
                  <a:pt x="351" y="256"/>
                </a:cubicBezTo>
                <a:cubicBezTo>
                  <a:pt x="351" y="256"/>
                  <a:pt x="351" y="256"/>
                  <a:pt x="351" y="256"/>
                </a:cubicBezTo>
                <a:cubicBezTo>
                  <a:pt x="351" y="257"/>
                  <a:pt x="351" y="258"/>
                  <a:pt x="351" y="259"/>
                </a:cubicBezTo>
                <a:cubicBezTo>
                  <a:pt x="351" y="259"/>
                  <a:pt x="350" y="260"/>
                  <a:pt x="350" y="260"/>
                </a:cubicBezTo>
                <a:cubicBezTo>
                  <a:pt x="350" y="261"/>
                  <a:pt x="350" y="261"/>
                  <a:pt x="351" y="261"/>
                </a:cubicBezTo>
                <a:cubicBezTo>
                  <a:pt x="351" y="261"/>
                  <a:pt x="351" y="261"/>
                  <a:pt x="351" y="261"/>
                </a:cubicBezTo>
                <a:cubicBezTo>
                  <a:pt x="351" y="261"/>
                  <a:pt x="351" y="261"/>
                  <a:pt x="351" y="260"/>
                </a:cubicBezTo>
                <a:cubicBezTo>
                  <a:pt x="351" y="260"/>
                  <a:pt x="351" y="259"/>
                  <a:pt x="351" y="259"/>
                </a:cubicBezTo>
                <a:cubicBezTo>
                  <a:pt x="352" y="258"/>
                  <a:pt x="352" y="258"/>
                  <a:pt x="352" y="257"/>
                </a:cubicBezTo>
                <a:cubicBezTo>
                  <a:pt x="351" y="256"/>
                  <a:pt x="351" y="255"/>
                  <a:pt x="351" y="254"/>
                </a:cubicBezTo>
                <a:cubicBezTo>
                  <a:pt x="350" y="252"/>
                  <a:pt x="351" y="251"/>
                  <a:pt x="352" y="249"/>
                </a:cubicBezTo>
                <a:cubicBezTo>
                  <a:pt x="352" y="250"/>
                  <a:pt x="352" y="250"/>
                  <a:pt x="352" y="251"/>
                </a:cubicBezTo>
                <a:cubicBezTo>
                  <a:pt x="351" y="252"/>
                  <a:pt x="352" y="254"/>
                  <a:pt x="352" y="255"/>
                </a:cubicBezTo>
                <a:cubicBezTo>
                  <a:pt x="353" y="257"/>
                  <a:pt x="353" y="258"/>
                  <a:pt x="352" y="260"/>
                </a:cubicBezTo>
                <a:cubicBezTo>
                  <a:pt x="352" y="261"/>
                  <a:pt x="352" y="262"/>
                  <a:pt x="353" y="262"/>
                </a:cubicBezTo>
                <a:cubicBezTo>
                  <a:pt x="354" y="262"/>
                  <a:pt x="355" y="263"/>
                  <a:pt x="356" y="261"/>
                </a:cubicBezTo>
                <a:cubicBezTo>
                  <a:pt x="356" y="262"/>
                  <a:pt x="356" y="263"/>
                  <a:pt x="357" y="263"/>
                </a:cubicBezTo>
                <a:cubicBezTo>
                  <a:pt x="357" y="263"/>
                  <a:pt x="357" y="263"/>
                  <a:pt x="358" y="263"/>
                </a:cubicBezTo>
                <a:cubicBezTo>
                  <a:pt x="359" y="262"/>
                  <a:pt x="359" y="261"/>
                  <a:pt x="358" y="260"/>
                </a:cubicBezTo>
                <a:cubicBezTo>
                  <a:pt x="358" y="260"/>
                  <a:pt x="358" y="260"/>
                  <a:pt x="358" y="259"/>
                </a:cubicBezTo>
                <a:cubicBezTo>
                  <a:pt x="358" y="259"/>
                  <a:pt x="358" y="258"/>
                  <a:pt x="358" y="258"/>
                </a:cubicBezTo>
                <a:cubicBezTo>
                  <a:pt x="357" y="257"/>
                  <a:pt x="358" y="256"/>
                  <a:pt x="358" y="255"/>
                </a:cubicBezTo>
                <a:cubicBezTo>
                  <a:pt x="358" y="256"/>
                  <a:pt x="358" y="256"/>
                  <a:pt x="358" y="256"/>
                </a:cubicBezTo>
                <a:cubicBezTo>
                  <a:pt x="358" y="257"/>
                  <a:pt x="359" y="258"/>
                  <a:pt x="359" y="259"/>
                </a:cubicBezTo>
                <a:cubicBezTo>
                  <a:pt x="359" y="260"/>
                  <a:pt x="359" y="260"/>
                  <a:pt x="360" y="260"/>
                </a:cubicBezTo>
                <a:cubicBezTo>
                  <a:pt x="360" y="260"/>
                  <a:pt x="361" y="260"/>
                  <a:pt x="361" y="261"/>
                </a:cubicBezTo>
                <a:cubicBezTo>
                  <a:pt x="360" y="262"/>
                  <a:pt x="361" y="262"/>
                  <a:pt x="361" y="262"/>
                </a:cubicBezTo>
                <a:cubicBezTo>
                  <a:pt x="362" y="262"/>
                  <a:pt x="362" y="262"/>
                  <a:pt x="363" y="263"/>
                </a:cubicBezTo>
                <a:cubicBezTo>
                  <a:pt x="363" y="263"/>
                  <a:pt x="364" y="263"/>
                  <a:pt x="364" y="263"/>
                </a:cubicBezTo>
                <a:cubicBezTo>
                  <a:pt x="364" y="261"/>
                  <a:pt x="365" y="260"/>
                  <a:pt x="364" y="259"/>
                </a:cubicBezTo>
                <a:cubicBezTo>
                  <a:pt x="365" y="259"/>
                  <a:pt x="366" y="258"/>
                  <a:pt x="366" y="257"/>
                </a:cubicBezTo>
                <a:cubicBezTo>
                  <a:pt x="366" y="257"/>
                  <a:pt x="367" y="257"/>
                  <a:pt x="367" y="258"/>
                </a:cubicBezTo>
                <a:cubicBezTo>
                  <a:pt x="367" y="258"/>
                  <a:pt x="367" y="258"/>
                  <a:pt x="367" y="258"/>
                </a:cubicBezTo>
                <a:cubicBezTo>
                  <a:pt x="367" y="258"/>
                  <a:pt x="366" y="259"/>
                  <a:pt x="366" y="259"/>
                </a:cubicBezTo>
                <a:cubicBezTo>
                  <a:pt x="365" y="260"/>
                  <a:pt x="365" y="260"/>
                  <a:pt x="366" y="261"/>
                </a:cubicBezTo>
                <a:cubicBezTo>
                  <a:pt x="366" y="262"/>
                  <a:pt x="367" y="262"/>
                  <a:pt x="368" y="262"/>
                </a:cubicBezTo>
                <a:cubicBezTo>
                  <a:pt x="368" y="262"/>
                  <a:pt x="368" y="262"/>
                  <a:pt x="368" y="262"/>
                </a:cubicBezTo>
                <a:cubicBezTo>
                  <a:pt x="369" y="263"/>
                  <a:pt x="371" y="263"/>
                  <a:pt x="372" y="264"/>
                </a:cubicBezTo>
                <a:cubicBezTo>
                  <a:pt x="373" y="264"/>
                  <a:pt x="374" y="265"/>
                  <a:pt x="375" y="265"/>
                </a:cubicBezTo>
                <a:cubicBezTo>
                  <a:pt x="376" y="264"/>
                  <a:pt x="377" y="264"/>
                  <a:pt x="378" y="264"/>
                </a:cubicBezTo>
                <a:cubicBezTo>
                  <a:pt x="378" y="265"/>
                  <a:pt x="379" y="264"/>
                  <a:pt x="379" y="264"/>
                </a:cubicBezTo>
                <a:cubicBezTo>
                  <a:pt x="379" y="263"/>
                  <a:pt x="379" y="263"/>
                  <a:pt x="378" y="263"/>
                </a:cubicBezTo>
                <a:cubicBezTo>
                  <a:pt x="377" y="262"/>
                  <a:pt x="376" y="262"/>
                  <a:pt x="375" y="261"/>
                </a:cubicBezTo>
                <a:cubicBezTo>
                  <a:pt x="375" y="260"/>
                  <a:pt x="375" y="260"/>
                  <a:pt x="375" y="260"/>
                </a:cubicBezTo>
                <a:cubicBezTo>
                  <a:pt x="375" y="259"/>
                  <a:pt x="374" y="258"/>
                  <a:pt x="375" y="256"/>
                </a:cubicBezTo>
                <a:cubicBezTo>
                  <a:pt x="375" y="256"/>
                  <a:pt x="375" y="256"/>
                  <a:pt x="375" y="256"/>
                </a:cubicBezTo>
                <a:cubicBezTo>
                  <a:pt x="375" y="257"/>
                  <a:pt x="376" y="257"/>
                  <a:pt x="376" y="258"/>
                </a:cubicBezTo>
                <a:cubicBezTo>
                  <a:pt x="376" y="259"/>
                  <a:pt x="377" y="260"/>
                  <a:pt x="377" y="260"/>
                </a:cubicBezTo>
                <a:cubicBezTo>
                  <a:pt x="378" y="261"/>
                  <a:pt x="379" y="260"/>
                  <a:pt x="379" y="260"/>
                </a:cubicBezTo>
                <a:cubicBezTo>
                  <a:pt x="381" y="259"/>
                  <a:pt x="380" y="258"/>
                  <a:pt x="380" y="257"/>
                </a:cubicBezTo>
                <a:cubicBezTo>
                  <a:pt x="380" y="257"/>
                  <a:pt x="381" y="256"/>
                  <a:pt x="380" y="255"/>
                </a:cubicBezTo>
                <a:cubicBezTo>
                  <a:pt x="380" y="255"/>
                  <a:pt x="380" y="255"/>
                  <a:pt x="380" y="255"/>
                </a:cubicBezTo>
                <a:cubicBezTo>
                  <a:pt x="379" y="254"/>
                  <a:pt x="379" y="254"/>
                  <a:pt x="379" y="254"/>
                </a:cubicBezTo>
                <a:cubicBezTo>
                  <a:pt x="380" y="254"/>
                  <a:pt x="380" y="254"/>
                  <a:pt x="380" y="254"/>
                </a:cubicBezTo>
                <a:cubicBezTo>
                  <a:pt x="381" y="254"/>
                  <a:pt x="381" y="255"/>
                  <a:pt x="381" y="256"/>
                </a:cubicBezTo>
                <a:cubicBezTo>
                  <a:pt x="381" y="256"/>
                  <a:pt x="381" y="257"/>
                  <a:pt x="382" y="258"/>
                </a:cubicBezTo>
                <a:cubicBezTo>
                  <a:pt x="382" y="258"/>
                  <a:pt x="383" y="259"/>
                  <a:pt x="383" y="260"/>
                </a:cubicBezTo>
                <a:cubicBezTo>
                  <a:pt x="384" y="261"/>
                  <a:pt x="386" y="261"/>
                  <a:pt x="386" y="261"/>
                </a:cubicBezTo>
                <a:cubicBezTo>
                  <a:pt x="387" y="260"/>
                  <a:pt x="386" y="260"/>
                  <a:pt x="387" y="260"/>
                </a:cubicBezTo>
                <a:cubicBezTo>
                  <a:pt x="387" y="259"/>
                  <a:pt x="387" y="259"/>
                  <a:pt x="387" y="259"/>
                </a:cubicBezTo>
                <a:cubicBezTo>
                  <a:pt x="387" y="258"/>
                  <a:pt x="387" y="257"/>
                  <a:pt x="387" y="257"/>
                </a:cubicBezTo>
                <a:cubicBezTo>
                  <a:pt x="386" y="256"/>
                  <a:pt x="386" y="255"/>
                  <a:pt x="385" y="254"/>
                </a:cubicBezTo>
                <a:cubicBezTo>
                  <a:pt x="385" y="252"/>
                  <a:pt x="385" y="252"/>
                  <a:pt x="386" y="251"/>
                </a:cubicBezTo>
                <a:cubicBezTo>
                  <a:pt x="385" y="252"/>
                  <a:pt x="386" y="253"/>
                  <a:pt x="387" y="254"/>
                </a:cubicBezTo>
                <a:cubicBezTo>
                  <a:pt x="387" y="255"/>
                  <a:pt x="387" y="255"/>
                  <a:pt x="387" y="255"/>
                </a:cubicBezTo>
                <a:cubicBezTo>
                  <a:pt x="387" y="256"/>
                  <a:pt x="387" y="256"/>
                  <a:pt x="388" y="256"/>
                </a:cubicBezTo>
                <a:cubicBezTo>
                  <a:pt x="388" y="257"/>
                  <a:pt x="388" y="258"/>
                  <a:pt x="388" y="258"/>
                </a:cubicBezTo>
                <a:cubicBezTo>
                  <a:pt x="388" y="259"/>
                  <a:pt x="388" y="259"/>
                  <a:pt x="388" y="259"/>
                </a:cubicBezTo>
                <a:cubicBezTo>
                  <a:pt x="387" y="259"/>
                  <a:pt x="388" y="260"/>
                  <a:pt x="388" y="260"/>
                </a:cubicBezTo>
                <a:cubicBezTo>
                  <a:pt x="389" y="260"/>
                  <a:pt x="389" y="261"/>
                  <a:pt x="390" y="262"/>
                </a:cubicBezTo>
                <a:cubicBezTo>
                  <a:pt x="390" y="262"/>
                  <a:pt x="390" y="262"/>
                  <a:pt x="390" y="262"/>
                </a:cubicBezTo>
                <a:cubicBezTo>
                  <a:pt x="391" y="261"/>
                  <a:pt x="392" y="262"/>
                  <a:pt x="393" y="261"/>
                </a:cubicBezTo>
                <a:cubicBezTo>
                  <a:pt x="394" y="261"/>
                  <a:pt x="395" y="260"/>
                  <a:pt x="394" y="259"/>
                </a:cubicBezTo>
                <a:cubicBezTo>
                  <a:pt x="394" y="258"/>
                  <a:pt x="394" y="258"/>
                  <a:pt x="394" y="257"/>
                </a:cubicBezTo>
                <a:cubicBezTo>
                  <a:pt x="395" y="256"/>
                  <a:pt x="394" y="256"/>
                  <a:pt x="394" y="256"/>
                </a:cubicBezTo>
                <a:cubicBezTo>
                  <a:pt x="393" y="255"/>
                  <a:pt x="392" y="255"/>
                  <a:pt x="392" y="254"/>
                </a:cubicBezTo>
                <a:cubicBezTo>
                  <a:pt x="391" y="253"/>
                  <a:pt x="391" y="252"/>
                  <a:pt x="390" y="251"/>
                </a:cubicBezTo>
                <a:cubicBezTo>
                  <a:pt x="390" y="250"/>
                  <a:pt x="390" y="250"/>
                  <a:pt x="390" y="249"/>
                </a:cubicBezTo>
                <a:cubicBezTo>
                  <a:pt x="391" y="250"/>
                  <a:pt x="391" y="250"/>
                  <a:pt x="392" y="251"/>
                </a:cubicBezTo>
                <a:cubicBezTo>
                  <a:pt x="392" y="252"/>
                  <a:pt x="392" y="253"/>
                  <a:pt x="392" y="253"/>
                </a:cubicBezTo>
                <a:cubicBezTo>
                  <a:pt x="393" y="253"/>
                  <a:pt x="393" y="253"/>
                  <a:pt x="393" y="254"/>
                </a:cubicBezTo>
                <a:cubicBezTo>
                  <a:pt x="393" y="254"/>
                  <a:pt x="393" y="254"/>
                  <a:pt x="393" y="255"/>
                </a:cubicBezTo>
                <a:cubicBezTo>
                  <a:pt x="394" y="255"/>
                  <a:pt x="394" y="255"/>
                  <a:pt x="394" y="255"/>
                </a:cubicBezTo>
                <a:cubicBezTo>
                  <a:pt x="394" y="255"/>
                  <a:pt x="395" y="256"/>
                  <a:pt x="395" y="256"/>
                </a:cubicBezTo>
                <a:cubicBezTo>
                  <a:pt x="395" y="256"/>
                  <a:pt x="395" y="256"/>
                  <a:pt x="395" y="257"/>
                </a:cubicBezTo>
                <a:cubicBezTo>
                  <a:pt x="394" y="258"/>
                  <a:pt x="394" y="258"/>
                  <a:pt x="396" y="259"/>
                </a:cubicBezTo>
                <a:cubicBezTo>
                  <a:pt x="397" y="260"/>
                  <a:pt x="398" y="259"/>
                  <a:pt x="399" y="258"/>
                </a:cubicBezTo>
                <a:cubicBezTo>
                  <a:pt x="399" y="258"/>
                  <a:pt x="400" y="258"/>
                  <a:pt x="400" y="257"/>
                </a:cubicBezTo>
                <a:cubicBezTo>
                  <a:pt x="400" y="257"/>
                  <a:pt x="400" y="257"/>
                  <a:pt x="400" y="257"/>
                </a:cubicBezTo>
                <a:cubicBezTo>
                  <a:pt x="401" y="257"/>
                  <a:pt x="400" y="258"/>
                  <a:pt x="400" y="258"/>
                </a:cubicBezTo>
                <a:cubicBezTo>
                  <a:pt x="400" y="258"/>
                  <a:pt x="400" y="258"/>
                  <a:pt x="401" y="258"/>
                </a:cubicBezTo>
                <a:cubicBezTo>
                  <a:pt x="402" y="259"/>
                  <a:pt x="402" y="260"/>
                  <a:pt x="403" y="261"/>
                </a:cubicBezTo>
                <a:cubicBezTo>
                  <a:pt x="403" y="261"/>
                  <a:pt x="403" y="261"/>
                  <a:pt x="403" y="261"/>
                </a:cubicBezTo>
                <a:cubicBezTo>
                  <a:pt x="403" y="261"/>
                  <a:pt x="403" y="262"/>
                  <a:pt x="403" y="262"/>
                </a:cubicBezTo>
                <a:cubicBezTo>
                  <a:pt x="402" y="263"/>
                  <a:pt x="403" y="264"/>
                  <a:pt x="402" y="265"/>
                </a:cubicBezTo>
                <a:cubicBezTo>
                  <a:pt x="401" y="266"/>
                  <a:pt x="401" y="267"/>
                  <a:pt x="402" y="267"/>
                </a:cubicBezTo>
                <a:cubicBezTo>
                  <a:pt x="402" y="267"/>
                  <a:pt x="402" y="267"/>
                  <a:pt x="402" y="268"/>
                </a:cubicBezTo>
                <a:cubicBezTo>
                  <a:pt x="401" y="268"/>
                  <a:pt x="401" y="268"/>
                  <a:pt x="401" y="268"/>
                </a:cubicBezTo>
                <a:cubicBezTo>
                  <a:pt x="402" y="269"/>
                  <a:pt x="402" y="268"/>
                  <a:pt x="402" y="268"/>
                </a:cubicBezTo>
                <a:cubicBezTo>
                  <a:pt x="402" y="268"/>
                  <a:pt x="402" y="268"/>
                  <a:pt x="402" y="268"/>
                </a:cubicBezTo>
                <a:cubicBezTo>
                  <a:pt x="403" y="268"/>
                  <a:pt x="404" y="268"/>
                  <a:pt x="404" y="267"/>
                </a:cubicBezTo>
                <a:cubicBezTo>
                  <a:pt x="405" y="267"/>
                  <a:pt x="406" y="266"/>
                  <a:pt x="407" y="266"/>
                </a:cubicBezTo>
                <a:cubicBezTo>
                  <a:pt x="409" y="267"/>
                  <a:pt x="409" y="265"/>
                  <a:pt x="410" y="264"/>
                </a:cubicBezTo>
                <a:cubicBezTo>
                  <a:pt x="411" y="264"/>
                  <a:pt x="411" y="264"/>
                  <a:pt x="411" y="264"/>
                </a:cubicBezTo>
                <a:cubicBezTo>
                  <a:pt x="414" y="264"/>
                  <a:pt x="414" y="264"/>
                  <a:pt x="413" y="262"/>
                </a:cubicBezTo>
                <a:cubicBezTo>
                  <a:pt x="414" y="262"/>
                  <a:pt x="414" y="261"/>
                  <a:pt x="414" y="261"/>
                </a:cubicBezTo>
                <a:cubicBezTo>
                  <a:pt x="415" y="261"/>
                  <a:pt x="415" y="260"/>
                  <a:pt x="416" y="260"/>
                </a:cubicBezTo>
                <a:cubicBezTo>
                  <a:pt x="416" y="259"/>
                  <a:pt x="416" y="259"/>
                  <a:pt x="416" y="259"/>
                </a:cubicBezTo>
                <a:cubicBezTo>
                  <a:pt x="416" y="259"/>
                  <a:pt x="416" y="258"/>
                  <a:pt x="416" y="258"/>
                </a:cubicBezTo>
                <a:cubicBezTo>
                  <a:pt x="416" y="257"/>
                  <a:pt x="416" y="257"/>
                  <a:pt x="417" y="256"/>
                </a:cubicBezTo>
                <a:cubicBezTo>
                  <a:pt x="417" y="256"/>
                  <a:pt x="418" y="256"/>
                  <a:pt x="418" y="257"/>
                </a:cubicBezTo>
                <a:cubicBezTo>
                  <a:pt x="418" y="258"/>
                  <a:pt x="418" y="258"/>
                  <a:pt x="418" y="259"/>
                </a:cubicBezTo>
                <a:cubicBezTo>
                  <a:pt x="418" y="259"/>
                  <a:pt x="418" y="260"/>
                  <a:pt x="419" y="260"/>
                </a:cubicBezTo>
                <a:cubicBezTo>
                  <a:pt x="419" y="260"/>
                  <a:pt x="419" y="259"/>
                  <a:pt x="419" y="258"/>
                </a:cubicBezTo>
                <a:cubicBezTo>
                  <a:pt x="419" y="258"/>
                  <a:pt x="419" y="258"/>
                  <a:pt x="420" y="258"/>
                </a:cubicBezTo>
                <a:cubicBezTo>
                  <a:pt x="420" y="258"/>
                  <a:pt x="421" y="257"/>
                  <a:pt x="421" y="256"/>
                </a:cubicBezTo>
                <a:cubicBezTo>
                  <a:pt x="421" y="255"/>
                  <a:pt x="421" y="254"/>
                  <a:pt x="422" y="254"/>
                </a:cubicBezTo>
                <a:cubicBezTo>
                  <a:pt x="423" y="254"/>
                  <a:pt x="423" y="254"/>
                  <a:pt x="423" y="253"/>
                </a:cubicBezTo>
                <a:cubicBezTo>
                  <a:pt x="423" y="252"/>
                  <a:pt x="423" y="250"/>
                  <a:pt x="424" y="249"/>
                </a:cubicBezTo>
                <a:cubicBezTo>
                  <a:pt x="424" y="249"/>
                  <a:pt x="424" y="249"/>
                  <a:pt x="423" y="248"/>
                </a:cubicBezTo>
                <a:cubicBezTo>
                  <a:pt x="422" y="248"/>
                  <a:pt x="423" y="247"/>
                  <a:pt x="422" y="246"/>
                </a:cubicBezTo>
                <a:cubicBezTo>
                  <a:pt x="422" y="245"/>
                  <a:pt x="422" y="244"/>
                  <a:pt x="421" y="245"/>
                </a:cubicBezTo>
                <a:cubicBezTo>
                  <a:pt x="421" y="245"/>
                  <a:pt x="421" y="245"/>
                  <a:pt x="421" y="244"/>
                </a:cubicBezTo>
                <a:cubicBezTo>
                  <a:pt x="421" y="244"/>
                  <a:pt x="421" y="244"/>
                  <a:pt x="421" y="244"/>
                </a:cubicBezTo>
                <a:cubicBezTo>
                  <a:pt x="420" y="244"/>
                  <a:pt x="419" y="243"/>
                  <a:pt x="419" y="244"/>
                </a:cubicBezTo>
                <a:cubicBezTo>
                  <a:pt x="418" y="245"/>
                  <a:pt x="418" y="246"/>
                  <a:pt x="417" y="247"/>
                </a:cubicBezTo>
                <a:cubicBezTo>
                  <a:pt x="417" y="248"/>
                  <a:pt x="417" y="248"/>
                  <a:pt x="417" y="249"/>
                </a:cubicBezTo>
                <a:cubicBezTo>
                  <a:pt x="417" y="249"/>
                  <a:pt x="416" y="249"/>
                  <a:pt x="416" y="249"/>
                </a:cubicBezTo>
                <a:cubicBezTo>
                  <a:pt x="416" y="248"/>
                  <a:pt x="416" y="248"/>
                  <a:pt x="415" y="248"/>
                </a:cubicBezTo>
                <a:cubicBezTo>
                  <a:pt x="415" y="248"/>
                  <a:pt x="415" y="247"/>
                  <a:pt x="416" y="247"/>
                </a:cubicBezTo>
                <a:cubicBezTo>
                  <a:pt x="416" y="246"/>
                  <a:pt x="416" y="246"/>
                  <a:pt x="416" y="246"/>
                </a:cubicBezTo>
                <a:cubicBezTo>
                  <a:pt x="415" y="245"/>
                  <a:pt x="415" y="245"/>
                  <a:pt x="415" y="245"/>
                </a:cubicBezTo>
                <a:cubicBezTo>
                  <a:pt x="415" y="246"/>
                  <a:pt x="414" y="245"/>
                  <a:pt x="413" y="246"/>
                </a:cubicBezTo>
                <a:cubicBezTo>
                  <a:pt x="413" y="246"/>
                  <a:pt x="413" y="246"/>
                  <a:pt x="412" y="246"/>
                </a:cubicBezTo>
                <a:cubicBezTo>
                  <a:pt x="412" y="245"/>
                  <a:pt x="413" y="245"/>
                  <a:pt x="413" y="245"/>
                </a:cubicBezTo>
                <a:cubicBezTo>
                  <a:pt x="413" y="244"/>
                  <a:pt x="413" y="244"/>
                  <a:pt x="413" y="243"/>
                </a:cubicBezTo>
                <a:cubicBezTo>
                  <a:pt x="414" y="242"/>
                  <a:pt x="415" y="241"/>
                  <a:pt x="415" y="239"/>
                </a:cubicBezTo>
                <a:cubicBezTo>
                  <a:pt x="414" y="238"/>
                  <a:pt x="414" y="237"/>
                  <a:pt x="413" y="237"/>
                </a:cubicBezTo>
                <a:cubicBezTo>
                  <a:pt x="412" y="237"/>
                  <a:pt x="412" y="237"/>
                  <a:pt x="411" y="237"/>
                </a:cubicBezTo>
                <a:cubicBezTo>
                  <a:pt x="411" y="236"/>
                  <a:pt x="411" y="236"/>
                  <a:pt x="411" y="236"/>
                </a:cubicBezTo>
                <a:cubicBezTo>
                  <a:pt x="410" y="237"/>
                  <a:pt x="410" y="237"/>
                  <a:pt x="410" y="237"/>
                </a:cubicBezTo>
                <a:cubicBezTo>
                  <a:pt x="409" y="237"/>
                  <a:pt x="409" y="237"/>
                  <a:pt x="409" y="237"/>
                </a:cubicBezTo>
                <a:cubicBezTo>
                  <a:pt x="409" y="237"/>
                  <a:pt x="408" y="237"/>
                  <a:pt x="408" y="238"/>
                </a:cubicBezTo>
                <a:cubicBezTo>
                  <a:pt x="408" y="239"/>
                  <a:pt x="407" y="240"/>
                  <a:pt x="407" y="241"/>
                </a:cubicBezTo>
                <a:cubicBezTo>
                  <a:pt x="407" y="241"/>
                  <a:pt x="406" y="241"/>
                  <a:pt x="406" y="241"/>
                </a:cubicBezTo>
                <a:cubicBezTo>
                  <a:pt x="406" y="241"/>
                  <a:pt x="406" y="240"/>
                  <a:pt x="406" y="240"/>
                </a:cubicBezTo>
                <a:cubicBezTo>
                  <a:pt x="407" y="240"/>
                  <a:pt x="407" y="238"/>
                  <a:pt x="408" y="238"/>
                </a:cubicBezTo>
                <a:cubicBezTo>
                  <a:pt x="407" y="237"/>
                  <a:pt x="406" y="237"/>
                  <a:pt x="406" y="237"/>
                </a:cubicBezTo>
                <a:cubicBezTo>
                  <a:pt x="405" y="237"/>
                  <a:pt x="405" y="237"/>
                  <a:pt x="405" y="237"/>
                </a:cubicBezTo>
                <a:cubicBezTo>
                  <a:pt x="405" y="237"/>
                  <a:pt x="405" y="237"/>
                  <a:pt x="404" y="237"/>
                </a:cubicBezTo>
                <a:cubicBezTo>
                  <a:pt x="404" y="236"/>
                  <a:pt x="404" y="236"/>
                  <a:pt x="404" y="236"/>
                </a:cubicBezTo>
                <a:cubicBezTo>
                  <a:pt x="403" y="236"/>
                  <a:pt x="403" y="236"/>
                  <a:pt x="402" y="236"/>
                </a:cubicBezTo>
                <a:cubicBezTo>
                  <a:pt x="402" y="235"/>
                  <a:pt x="401" y="235"/>
                  <a:pt x="401" y="235"/>
                </a:cubicBezTo>
                <a:cubicBezTo>
                  <a:pt x="400" y="235"/>
                  <a:pt x="400" y="236"/>
                  <a:pt x="400" y="236"/>
                </a:cubicBezTo>
                <a:cubicBezTo>
                  <a:pt x="398" y="237"/>
                  <a:pt x="398" y="238"/>
                  <a:pt x="396" y="239"/>
                </a:cubicBezTo>
                <a:cubicBezTo>
                  <a:pt x="396" y="239"/>
                  <a:pt x="396" y="238"/>
                  <a:pt x="396" y="238"/>
                </a:cubicBezTo>
                <a:cubicBezTo>
                  <a:pt x="396" y="237"/>
                  <a:pt x="395" y="236"/>
                  <a:pt x="394" y="235"/>
                </a:cubicBezTo>
                <a:cubicBezTo>
                  <a:pt x="393" y="234"/>
                  <a:pt x="394" y="234"/>
                  <a:pt x="395" y="234"/>
                </a:cubicBezTo>
                <a:cubicBezTo>
                  <a:pt x="395" y="234"/>
                  <a:pt x="396" y="234"/>
                  <a:pt x="396" y="235"/>
                </a:cubicBezTo>
                <a:cubicBezTo>
                  <a:pt x="396" y="235"/>
                  <a:pt x="396" y="235"/>
                  <a:pt x="397" y="235"/>
                </a:cubicBezTo>
                <a:cubicBezTo>
                  <a:pt x="397" y="234"/>
                  <a:pt x="399" y="235"/>
                  <a:pt x="400" y="234"/>
                </a:cubicBezTo>
                <a:cubicBezTo>
                  <a:pt x="401" y="234"/>
                  <a:pt x="400" y="233"/>
                  <a:pt x="400" y="232"/>
                </a:cubicBezTo>
                <a:cubicBezTo>
                  <a:pt x="397" y="232"/>
                  <a:pt x="396" y="231"/>
                  <a:pt x="397" y="229"/>
                </a:cubicBezTo>
                <a:cubicBezTo>
                  <a:pt x="397" y="228"/>
                  <a:pt x="397" y="227"/>
                  <a:pt x="396" y="226"/>
                </a:cubicBezTo>
                <a:cubicBezTo>
                  <a:pt x="396" y="226"/>
                  <a:pt x="396" y="225"/>
                  <a:pt x="396" y="225"/>
                </a:cubicBezTo>
                <a:cubicBezTo>
                  <a:pt x="396" y="225"/>
                  <a:pt x="396" y="225"/>
                  <a:pt x="396" y="225"/>
                </a:cubicBezTo>
                <a:cubicBezTo>
                  <a:pt x="396" y="225"/>
                  <a:pt x="396" y="225"/>
                  <a:pt x="396" y="224"/>
                </a:cubicBezTo>
                <a:cubicBezTo>
                  <a:pt x="396" y="225"/>
                  <a:pt x="396" y="225"/>
                  <a:pt x="396" y="225"/>
                </a:cubicBezTo>
                <a:cubicBezTo>
                  <a:pt x="397" y="225"/>
                  <a:pt x="397" y="226"/>
                  <a:pt x="398" y="227"/>
                </a:cubicBezTo>
                <a:cubicBezTo>
                  <a:pt x="398" y="227"/>
                  <a:pt x="397" y="228"/>
                  <a:pt x="398" y="228"/>
                </a:cubicBezTo>
                <a:cubicBezTo>
                  <a:pt x="399" y="229"/>
                  <a:pt x="399" y="230"/>
                  <a:pt x="400" y="231"/>
                </a:cubicBezTo>
                <a:cubicBezTo>
                  <a:pt x="400" y="231"/>
                  <a:pt x="400" y="232"/>
                  <a:pt x="401" y="231"/>
                </a:cubicBezTo>
                <a:cubicBezTo>
                  <a:pt x="401" y="231"/>
                  <a:pt x="401" y="231"/>
                  <a:pt x="401" y="231"/>
                </a:cubicBezTo>
                <a:cubicBezTo>
                  <a:pt x="401" y="232"/>
                  <a:pt x="402" y="232"/>
                  <a:pt x="402" y="233"/>
                </a:cubicBezTo>
                <a:cubicBezTo>
                  <a:pt x="403" y="234"/>
                  <a:pt x="403" y="234"/>
                  <a:pt x="403" y="234"/>
                </a:cubicBezTo>
                <a:cubicBezTo>
                  <a:pt x="404" y="234"/>
                  <a:pt x="404" y="234"/>
                  <a:pt x="404" y="234"/>
                </a:cubicBezTo>
                <a:cubicBezTo>
                  <a:pt x="405" y="235"/>
                  <a:pt x="406" y="235"/>
                  <a:pt x="407" y="235"/>
                </a:cubicBezTo>
                <a:cubicBezTo>
                  <a:pt x="408" y="235"/>
                  <a:pt x="408" y="235"/>
                  <a:pt x="409" y="235"/>
                </a:cubicBezTo>
                <a:cubicBezTo>
                  <a:pt x="410" y="235"/>
                  <a:pt x="410" y="234"/>
                  <a:pt x="412" y="234"/>
                </a:cubicBezTo>
                <a:cubicBezTo>
                  <a:pt x="412" y="234"/>
                  <a:pt x="412" y="234"/>
                  <a:pt x="412" y="234"/>
                </a:cubicBezTo>
                <a:cubicBezTo>
                  <a:pt x="413" y="235"/>
                  <a:pt x="414" y="235"/>
                  <a:pt x="415" y="234"/>
                </a:cubicBezTo>
                <a:cubicBezTo>
                  <a:pt x="416" y="233"/>
                  <a:pt x="416" y="232"/>
                  <a:pt x="417" y="232"/>
                </a:cubicBezTo>
                <a:cubicBezTo>
                  <a:pt x="417" y="233"/>
                  <a:pt x="416" y="233"/>
                  <a:pt x="416" y="234"/>
                </a:cubicBezTo>
                <a:cubicBezTo>
                  <a:pt x="416" y="234"/>
                  <a:pt x="416" y="235"/>
                  <a:pt x="417" y="234"/>
                </a:cubicBezTo>
                <a:cubicBezTo>
                  <a:pt x="418" y="233"/>
                  <a:pt x="419" y="233"/>
                  <a:pt x="420" y="232"/>
                </a:cubicBezTo>
                <a:cubicBezTo>
                  <a:pt x="420" y="232"/>
                  <a:pt x="420" y="231"/>
                  <a:pt x="420" y="231"/>
                </a:cubicBezTo>
                <a:cubicBezTo>
                  <a:pt x="420" y="230"/>
                  <a:pt x="420" y="230"/>
                  <a:pt x="421" y="230"/>
                </a:cubicBezTo>
                <a:cubicBezTo>
                  <a:pt x="421" y="229"/>
                  <a:pt x="422" y="229"/>
                  <a:pt x="422" y="227"/>
                </a:cubicBezTo>
                <a:cubicBezTo>
                  <a:pt x="422" y="227"/>
                  <a:pt x="422" y="227"/>
                  <a:pt x="423" y="226"/>
                </a:cubicBezTo>
                <a:cubicBezTo>
                  <a:pt x="423" y="226"/>
                  <a:pt x="424" y="225"/>
                  <a:pt x="423" y="225"/>
                </a:cubicBezTo>
                <a:cubicBezTo>
                  <a:pt x="423" y="224"/>
                  <a:pt x="423" y="223"/>
                  <a:pt x="422" y="223"/>
                </a:cubicBezTo>
                <a:cubicBezTo>
                  <a:pt x="421" y="223"/>
                  <a:pt x="421" y="223"/>
                  <a:pt x="421" y="223"/>
                </a:cubicBezTo>
                <a:cubicBezTo>
                  <a:pt x="422" y="222"/>
                  <a:pt x="421" y="221"/>
                  <a:pt x="422" y="220"/>
                </a:cubicBezTo>
                <a:cubicBezTo>
                  <a:pt x="422" y="220"/>
                  <a:pt x="422" y="220"/>
                  <a:pt x="422" y="219"/>
                </a:cubicBezTo>
                <a:cubicBezTo>
                  <a:pt x="421" y="219"/>
                  <a:pt x="421" y="218"/>
                  <a:pt x="420" y="217"/>
                </a:cubicBezTo>
                <a:cubicBezTo>
                  <a:pt x="419" y="217"/>
                  <a:pt x="419" y="215"/>
                  <a:pt x="419" y="215"/>
                </a:cubicBezTo>
                <a:cubicBezTo>
                  <a:pt x="420" y="214"/>
                  <a:pt x="421" y="213"/>
                  <a:pt x="422" y="214"/>
                </a:cubicBezTo>
                <a:cubicBezTo>
                  <a:pt x="422" y="214"/>
                  <a:pt x="422" y="214"/>
                  <a:pt x="423" y="214"/>
                </a:cubicBezTo>
                <a:cubicBezTo>
                  <a:pt x="423" y="215"/>
                  <a:pt x="424" y="214"/>
                  <a:pt x="425" y="215"/>
                </a:cubicBezTo>
                <a:cubicBezTo>
                  <a:pt x="426" y="215"/>
                  <a:pt x="427" y="215"/>
                  <a:pt x="427" y="215"/>
                </a:cubicBezTo>
                <a:cubicBezTo>
                  <a:pt x="429" y="216"/>
                  <a:pt x="429" y="216"/>
                  <a:pt x="430" y="215"/>
                </a:cubicBezTo>
                <a:cubicBezTo>
                  <a:pt x="430" y="215"/>
                  <a:pt x="430" y="215"/>
                  <a:pt x="431" y="215"/>
                </a:cubicBezTo>
                <a:cubicBezTo>
                  <a:pt x="431" y="215"/>
                  <a:pt x="432" y="214"/>
                  <a:pt x="432" y="214"/>
                </a:cubicBezTo>
                <a:cubicBezTo>
                  <a:pt x="432" y="213"/>
                  <a:pt x="433" y="212"/>
                  <a:pt x="434" y="213"/>
                </a:cubicBezTo>
                <a:cubicBezTo>
                  <a:pt x="435" y="213"/>
                  <a:pt x="435" y="213"/>
                  <a:pt x="435" y="214"/>
                </a:cubicBezTo>
                <a:cubicBezTo>
                  <a:pt x="436" y="214"/>
                  <a:pt x="436" y="214"/>
                  <a:pt x="436" y="213"/>
                </a:cubicBezTo>
                <a:cubicBezTo>
                  <a:pt x="436" y="213"/>
                  <a:pt x="437" y="212"/>
                  <a:pt x="437" y="211"/>
                </a:cubicBezTo>
                <a:cubicBezTo>
                  <a:pt x="438" y="210"/>
                  <a:pt x="438" y="209"/>
                  <a:pt x="437" y="209"/>
                </a:cubicBezTo>
                <a:cubicBezTo>
                  <a:pt x="436" y="209"/>
                  <a:pt x="435" y="207"/>
                  <a:pt x="434" y="208"/>
                </a:cubicBezTo>
                <a:cubicBezTo>
                  <a:pt x="434" y="209"/>
                  <a:pt x="434" y="209"/>
                  <a:pt x="434" y="208"/>
                </a:cubicBezTo>
                <a:cubicBezTo>
                  <a:pt x="433" y="207"/>
                  <a:pt x="432" y="208"/>
                  <a:pt x="431" y="207"/>
                </a:cubicBezTo>
                <a:cubicBezTo>
                  <a:pt x="430" y="207"/>
                  <a:pt x="429" y="207"/>
                  <a:pt x="429" y="206"/>
                </a:cubicBezTo>
                <a:cubicBezTo>
                  <a:pt x="429" y="205"/>
                  <a:pt x="430" y="205"/>
                  <a:pt x="431" y="205"/>
                </a:cubicBezTo>
                <a:cubicBezTo>
                  <a:pt x="431" y="205"/>
                  <a:pt x="431" y="205"/>
                  <a:pt x="431" y="205"/>
                </a:cubicBezTo>
                <a:cubicBezTo>
                  <a:pt x="432" y="205"/>
                  <a:pt x="432" y="205"/>
                  <a:pt x="432" y="205"/>
                </a:cubicBezTo>
                <a:cubicBezTo>
                  <a:pt x="432" y="205"/>
                  <a:pt x="433" y="205"/>
                  <a:pt x="434" y="205"/>
                </a:cubicBezTo>
                <a:cubicBezTo>
                  <a:pt x="434" y="205"/>
                  <a:pt x="435" y="205"/>
                  <a:pt x="436" y="205"/>
                </a:cubicBezTo>
                <a:cubicBezTo>
                  <a:pt x="436" y="205"/>
                  <a:pt x="436" y="205"/>
                  <a:pt x="436" y="205"/>
                </a:cubicBezTo>
                <a:cubicBezTo>
                  <a:pt x="436" y="205"/>
                  <a:pt x="436" y="206"/>
                  <a:pt x="437" y="206"/>
                </a:cubicBezTo>
                <a:cubicBezTo>
                  <a:pt x="437" y="206"/>
                  <a:pt x="438" y="206"/>
                  <a:pt x="439" y="205"/>
                </a:cubicBezTo>
                <a:cubicBezTo>
                  <a:pt x="439" y="205"/>
                  <a:pt x="439" y="204"/>
                  <a:pt x="439" y="203"/>
                </a:cubicBezTo>
                <a:cubicBezTo>
                  <a:pt x="440" y="203"/>
                  <a:pt x="440" y="203"/>
                  <a:pt x="440" y="203"/>
                </a:cubicBezTo>
                <a:cubicBezTo>
                  <a:pt x="441" y="202"/>
                  <a:pt x="441" y="202"/>
                  <a:pt x="441" y="202"/>
                </a:cubicBezTo>
                <a:cubicBezTo>
                  <a:pt x="441" y="201"/>
                  <a:pt x="441" y="201"/>
                  <a:pt x="441" y="200"/>
                </a:cubicBezTo>
                <a:cubicBezTo>
                  <a:pt x="440" y="200"/>
                  <a:pt x="440" y="200"/>
                  <a:pt x="440" y="199"/>
                </a:cubicBezTo>
                <a:cubicBezTo>
                  <a:pt x="439" y="199"/>
                  <a:pt x="438" y="198"/>
                  <a:pt x="437" y="198"/>
                </a:cubicBezTo>
                <a:cubicBezTo>
                  <a:pt x="437" y="198"/>
                  <a:pt x="436" y="198"/>
                  <a:pt x="436" y="198"/>
                </a:cubicBezTo>
                <a:cubicBezTo>
                  <a:pt x="435" y="197"/>
                  <a:pt x="435" y="197"/>
                  <a:pt x="435" y="197"/>
                </a:cubicBezTo>
                <a:cubicBezTo>
                  <a:pt x="434" y="197"/>
                  <a:pt x="434" y="196"/>
                  <a:pt x="434" y="196"/>
                </a:cubicBezTo>
                <a:cubicBezTo>
                  <a:pt x="433" y="196"/>
                  <a:pt x="433" y="196"/>
                  <a:pt x="432" y="196"/>
                </a:cubicBezTo>
                <a:cubicBezTo>
                  <a:pt x="431" y="196"/>
                  <a:pt x="431" y="196"/>
                  <a:pt x="431" y="195"/>
                </a:cubicBezTo>
                <a:cubicBezTo>
                  <a:pt x="431" y="195"/>
                  <a:pt x="431" y="195"/>
                  <a:pt x="432" y="195"/>
                </a:cubicBezTo>
                <a:cubicBezTo>
                  <a:pt x="433" y="195"/>
                  <a:pt x="434" y="195"/>
                  <a:pt x="435" y="196"/>
                </a:cubicBezTo>
                <a:cubicBezTo>
                  <a:pt x="437" y="197"/>
                  <a:pt x="438" y="197"/>
                  <a:pt x="439" y="196"/>
                </a:cubicBezTo>
                <a:cubicBezTo>
                  <a:pt x="440" y="195"/>
                  <a:pt x="440" y="195"/>
                  <a:pt x="441" y="195"/>
                </a:cubicBezTo>
                <a:cubicBezTo>
                  <a:pt x="441" y="195"/>
                  <a:pt x="442" y="195"/>
                  <a:pt x="442" y="195"/>
                </a:cubicBezTo>
                <a:cubicBezTo>
                  <a:pt x="442" y="194"/>
                  <a:pt x="443" y="193"/>
                  <a:pt x="444" y="193"/>
                </a:cubicBezTo>
                <a:cubicBezTo>
                  <a:pt x="444" y="193"/>
                  <a:pt x="444" y="192"/>
                  <a:pt x="444" y="192"/>
                </a:cubicBezTo>
                <a:cubicBezTo>
                  <a:pt x="443" y="192"/>
                  <a:pt x="443" y="191"/>
                  <a:pt x="443" y="191"/>
                </a:cubicBezTo>
                <a:cubicBezTo>
                  <a:pt x="443" y="190"/>
                  <a:pt x="444" y="190"/>
                  <a:pt x="444" y="189"/>
                </a:cubicBezTo>
                <a:cubicBezTo>
                  <a:pt x="443" y="188"/>
                  <a:pt x="443" y="187"/>
                  <a:pt x="443" y="186"/>
                </a:cubicBezTo>
                <a:cubicBezTo>
                  <a:pt x="443" y="185"/>
                  <a:pt x="443" y="184"/>
                  <a:pt x="442" y="184"/>
                </a:cubicBezTo>
                <a:cubicBezTo>
                  <a:pt x="440" y="183"/>
                  <a:pt x="439" y="182"/>
                  <a:pt x="437" y="183"/>
                </a:cubicBezTo>
                <a:cubicBezTo>
                  <a:pt x="436" y="183"/>
                  <a:pt x="435" y="183"/>
                  <a:pt x="434" y="183"/>
                </a:cubicBezTo>
                <a:cubicBezTo>
                  <a:pt x="433" y="183"/>
                  <a:pt x="433" y="183"/>
                  <a:pt x="433" y="183"/>
                </a:cubicBezTo>
                <a:cubicBezTo>
                  <a:pt x="433" y="184"/>
                  <a:pt x="433" y="184"/>
                  <a:pt x="433" y="184"/>
                </a:cubicBezTo>
                <a:cubicBezTo>
                  <a:pt x="433" y="184"/>
                  <a:pt x="432" y="185"/>
                  <a:pt x="432" y="184"/>
                </a:cubicBezTo>
                <a:cubicBezTo>
                  <a:pt x="432" y="184"/>
                  <a:pt x="432" y="184"/>
                  <a:pt x="432" y="184"/>
                </a:cubicBezTo>
                <a:cubicBezTo>
                  <a:pt x="433" y="182"/>
                  <a:pt x="434" y="182"/>
                  <a:pt x="435" y="182"/>
                </a:cubicBezTo>
                <a:cubicBezTo>
                  <a:pt x="436" y="182"/>
                  <a:pt x="437" y="181"/>
                  <a:pt x="437" y="180"/>
                </a:cubicBezTo>
                <a:cubicBezTo>
                  <a:pt x="436" y="180"/>
                  <a:pt x="436" y="180"/>
                  <a:pt x="435" y="179"/>
                </a:cubicBezTo>
                <a:cubicBezTo>
                  <a:pt x="433" y="178"/>
                  <a:pt x="431" y="178"/>
                  <a:pt x="429" y="179"/>
                </a:cubicBezTo>
                <a:cubicBezTo>
                  <a:pt x="428" y="179"/>
                  <a:pt x="428" y="179"/>
                  <a:pt x="427" y="179"/>
                </a:cubicBezTo>
                <a:cubicBezTo>
                  <a:pt x="427" y="179"/>
                  <a:pt x="426" y="179"/>
                  <a:pt x="426" y="180"/>
                </a:cubicBezTo>
                <a:cubicBezTo>
                  <a:pt x="425" y="180"/>
                  <a:pt x="425" y="180"/>
                  <a:pt x="425" y="180"/>
                </a:cubicBezTo>
                <a:cubicBezTo>
                  <a:pt x="425" y="179"/>
                  <a:pt x="424" y="180"/>
                  <a:pt x="424" y="180"/>
                </a:cubicBezTo>
                <a:cubicBezTo>
                  <a:pt x="423" y="181"/>
                  <a:pt x="422" y="183"/>
                  <a:pt x="421" y="185"/>
                </a:cubicBezTo>
                <a:cubicBezTo>
                  <a:pt x="421" y="185"/>
                  <a:pt x="421" y="186"/>
                  <a:pt x="421" y="186"/>
                </a:cubicBezTo>
                <a:cubicBezTo>
                  <a:pt x="421" y="186"/>
                  <a:pt x="421" y="187"/>
                  <a:pt x="420" y="187"/>
                </a:cubicBezTo>
                <a:cubicBezTo>
                  <a:pt x="420" y="187"/>
                  <a:pt x="420" y="187"/>
                  <a:pt x="420" y="187"/>
                </a:cubicBezTo>
                <a:cubicBezTo>
                  <a:pt x="420" y="185"/>
                  <a:pt x="421" y="184"/>
                  <a:pt x="422" y="182"/>
                </a:cubicBezTo>
                <a:cubicBezTo>
                  <a:pt x="422" y="181"/>
                  <a:pt x="422" y="181"/>
                  <a:pt x="423" y="180"/>
                </a:cubicBezTo>
                <a:cubicBezTo>
                  <a:pt x="424" y="179"/>
                  <a:pt x="424" y="178"/>
                  <a:pt x="423" y="177"/>
                </a:cubicBezTo>
                <a:cubicBezTo>
                  <a:pt x="423" y="177"/>
                  <a:pt x="423" y="177"/>
                  <a:pt x="423" y="177"/>
                </a:cubicBezTo>
                <a:cubicBezTo>
                  <a:pt x="423" y="177"/>
                  <a:pt x="423" y="177"/>
                  <a:pt x="423" y="177"/>
                </a:cubicBezTo>
                <a:cubicBezTo>
                  <a:pt x="423" y="177"/>
                  <a:pt x="423" y="177"/>
                  <a:pt x="423" y="177"/>
                </a:cubicBezTo>
                <a:cubicBezTo>
                  <a:pt x="423" y="177"/>
                  <a:pt x="424" y="177"/>
                  <a:pt x="424" y="177"/>
                </a:cubicBezTo>
                <a:cubicBezTo>
                  <a:pt x="424" y="178"/>
                  <a:pt x="424" y="178"/>
                  <a:pt x="425" y="178"/>
                </a:cubicBezTo>
                <a:cubicBezTo>
                  <a:pt x="426" y="178"/>
                  <a:pt x="427" y="177"/>
                  <a:pt x="428" y="177"/>
                </a:cubicBezTo>
                <a:cubicBezTo>
                  <a:pt x="429" y="176"/>
                  <a:pt x="431" y="176"/>
                  <a:pt x="433" y="176"/>
                </a:cubicBezTo>
                <a:cubicBezTo>
                  <a:pt x="433" y="177"/>
                  <a:pt x="434" y="177"/>
                  <a:pt x="434" y="176"/>
                </a:cubicBezTo>
                <a:cubicBezTo>
                  <a:pt x="434" y="176"/>
                  <a:pt x="434" y="175"/>
                  <a:pt x="434" y="175"/>
                </a:cubicBezTo>
                <a:cubicBezTo>
                  <a:pt x="434" y="174"/>
                  <a:pt x="433" y="175"/>
                  <a:pt x="433" y="175"/>
                </a:cubicBezTo>
                <a:cubicBezTo>
                  <a:pt x="432" y="175"/>
                  <a:pt x="432" y="174"/>
                  <a:pt x="431" y="174"/>
                </a:cubicBezTo>
                <a:cubicBezTo>
                  <a:pt x="430" y="174"/>
                  <a:pt x="429" y="174"/>
                  <a:pt x="428" y="174"/>
                </a:cubicBezTo>
                <a:cubicBezTo>
                  <a:pt x="428" y="174"/>
                  <a:pt x="428" y="174"/>
                  <a:pt x="428" y="174"/>
                </a:cubicBezTo>
                <a:cubicBezTo>
                  <a:pt x="427" y="174"/>
                  <a:pt x="426" y="173"/>
                  <a:pt x="425" y="173"/>
                </a:cubicBezTo>
                <a:cubicBezTo>
                  <a:pt x="423" y="173"/>
                  <a:pt x="422" y="173"/>
                  <a:pt x="420" y="174"/>
                </a:cubicBezTo>
                <a:cubicBezTo>
                  <a:pt x="420" y="173"/>
                  <a:pt x="421" y="173"/>
                  <a:pt x="421" y="172"/>
                </a:cubicBezTo>
                <a:cubicBezTo>
                  <a:pt x="421" y="172"/>
                  <a:pt x="422" y="172"/>
                  <a:pt x="422" y="172"/>
                </a:cubicBezTo>
                <a:cubicBezTo>
                  <a:pt x="423" y="172"/>
                  <a:pt x="423" y="172"/>
                  <a:pt x="424" y="172"/>
                </a:cubicBezTo>
                <a:cubicBezTo>
                  <a:pt x="424" y="172"/>
                  <a:pt x="424" y="172"/>
                  <a:pt x="424" y="172"/>
                </a:cubicBezTo>
                <a:cubicBezTo>
                  <a:pt x="425" y="172"/>
                  <a:pt x="426" y="172"/>
                  <a:pt x="427" y="173"/>
                </a:cubicBezTo>
                <a:cubicBezTo>
                  <a:pt x="428" y="173"/>
                  <a:pt x="428" y="173"/>
                  <a:pt x="429" y="173"/>
                </a:cubicBezTo>
                <a:cubicBezTo>
                  <a:pt x="431" y="172"/>
                  <a:pt x="433" y="172"/>
                  <a:pt x="434" y="172"/>
                </a:cubicBezTo>
                <a:cubicBezTo>
                  <a:pt x="435" y="173"/>
                  <a:pt x="437" y="173"/>
                  <a:pt x="436" y="175"/>
                </a:cubicBezTo>
                <a:cubicBezTo>
                  <a:pt x="436" y="176"/>
                  <a:pt x="437" y="176"/>
                  <a:pt x="437" y="177"/>
                </a:cubicBezTo>
                <a:cubicBezTo>
                  <a:pt x="439" y="178"/>
                  <a:pt x="441" y="178"/>
                  <a:pt x="443" y="178"/>
                </a:cubicBezTo>
                <a:cubicBezTo>
                  <a:pt x="444" y="179"/>
                  <a:pt x="445" y="179"/>
                  <a:pt x="446" y="178"/>
                </a:cubicBezTo>
                <a:cubicBezTo>
                  <a:pt x="446" y="177"/>
                  <a:pt x="445" y="177"/>
                  <a:pt x="445" y="176"/>
                </a:cubicBezTo>
                <a:cubicBezTo>
                  <a:pt x="445" y="176"/>
                  <a:pt x="445" y="175"/>
                  <a:pt x="444" y="175"/>
                </a:cubicBezTo>
                <a:cubicBezTo>
                  <a:pt x="444" y="175"/>
                  <a:pt x="445" y="174"/>
                  <a:pt x="444" y="174"/>
                </a:cubicBezTo>
                <a:cubicBezTo>
                  <a:pt x="444" y="173"/>
                  <a:pt x="443" y="173"/>
                  <a:pt x="443" y="173"/>
                </a:cubicBezTo>
                <a:cubicBezTo>
                  <a:pt x="444" y="173"/>
                  <a:pt x="444" y="172"/>
                  <a:pt x="445" y="172"/>
                </a:cubicBezTo>
                <a:cubicBezTo>
                  <a:pt x="445" y="172"/>
                  <a:pt x="445" y="171"/>
                  <a:pt x="445" y="171"/>
                </a:cubicBezTo>
                <a:cubicBezTo>
                  <a:pt x="444" y="171"/>
                  <a:pt x="443" y="171"/>
                  <a:pt x="442" y="171"/>
                </a:cubicBezTo>
                <a:cubicBezTo>
                  <a:pt x="442" y="171"/>
                  <a:pt x="442" y="171"/>
                  <a:pt x="442" y="170"/>
                </a:cubicBezTo>
                <a:cubicBezTo>
                  <a:pt x="440" y="170"/>
                  <a:pt x="439" y="170"/>
                  <a:pt x="437" y="170"/>
                </a:cubicBezTo>
                <a:cubicBezTo>
                  <a:pt x="437" y="170"/>
                  <a:pt x="436" y="171"/>
                  <a:pt x="435" y="170"/>
                </a:cubicBezTo>
                <a:cubicBezTo>
                  <a:pt x="435" y="170"/>
                  <a:pt x="435" y="169"/>
                  <a:pt x="434" y="169"/>
                </a:cubicBezTo>
                <a:cubicBezTo>
                  <a:pt x="431" y="169"/>
                  <a:pt x="428" y="168"/>
                  <a:pt x="425" y="170"/>
                </a:cubicBezTo>
                <a:cubicBezTo>
                  <a:pt x="425" y="170"/>
                  <a:pt x="425" y="170"/>
                  <a:pt x="425" y="170"/>
                </a:cubicBezTo>
                <a:cubicBezTo>
                  <a:pt x="425" y="170"/>
                  <a:pt x="425" y="170"/>
                  <a:pt x="426" y="170"/>
                </a:cubicBezTo>
                <a:cubicBezTo>
                  <a:pt x="426" y="169"/>
                  <a:pt x="426" y="169"/>
                  <a:pt x="426" y="169"/>
                </a:cubicBezTo>
                <a:cubicBezTo>
                  <a:pt x="426" y="169"/>
                  <a:pt x="426" y="169"/>
                  <a:pt x="425" y="169"/>
                </a:cubicBezTo>
                <a:cubicBezTo>
                  <a:pt x="425" y="168"/>
                  <a:pt x="424" y="168"/>
                  <a:pt x="424" y="168"/>
                </a:cubicBezTo>
                <a:cubicBezTo>
                  <a:pt x="423" y="168"/>
                  <a:pt x="422" y="167"/>
                  <a:pt x="422" y="167"/>
                </a:cubicBezTo>
                <a:cubicBezTo>
                  <a:pt x="422" y="166"/>
                  <a:pt x="422" y="166"/>
                  <a:pt x="422" y="166"/>
                </a:cubicBezTo>
                <a:cubicBezTo>
                  <a:pt x="424" y="167"/>
                  <a:pt x="425" y="167"/>
                  <a:pt x="427" y="167"/>
                </a:cubicBezTo>
                <a:cubicBezTo>
                  <a:pt x="427" y="167"/>
                  <a:pt x="427" y="167"/>
                  <a:pt x="427" y="166"/>
                </a:cubicBezTo>
                <a:cubicBezTo>
                  <a:pt x="427" y="165"/>
                  <a:pt x="426" y="164"/>
                  <a:pt x="426" y="163"/>
                </a:cubicBezTo>
                <a:cubicBezTo>
                  <a:pt x="426" y="163"/>
                  <a:pt x="426" y="163"/>
                  <a:pt x="426" y="163"/>
                </a:cubicBezTo>
                <a:cubicBezTo>
                  <a:pt x="427" y="163"/>
                  <a:pt x="427" y="163"/>
                  <a:pt x="427" y="162"/>
                </a:cubicBezTo>
                <a:cubicBezTo>
                  <a:pt x="428" y="164"/>
                  <a:pt x="428" y="165"/>
                  <a:pt x="429" y="166"/>
                </a:cubicBezTo>
                <a:cubicBezTo>
                  <a:pt x="429" y="166"/>
                  <a:pt x="430" y="167"/>
                  <a:pt x="431" y="167"/>
                </a:cubicBezTo>
                <a:cubicBezTo>
                  <a:pt x="431" y="167"/>
                  <a:pt x="432" y="167"/>
                  <a:pt x="432" y="167"/>
                </a:cubicBezTo>
                <a:cubicBezTo>
                  <a:pt x="433" y="167"/>
                  <a:pt x="435" y="167"/>
                  <a:pt x="436" y="166"/>
                </a:cubicBezTo>
                <a:cubicBezTo>
                  <a:pt x="435" y="166"/>
                  <a:pt x="434" y="165"/>
                  <a:pt x="434" y="164"/>
                </a:cubicBezTo>
                <a:cubicBezTo>
                  <a:pt x="434" y="164"/>
                  <a:pt x="434" y="163"/>
                  <a:pt x="434" y="163"/>
                </a:cubicBezTo>
                <a:cubicBezTo>
                  <a:pt x="433" y="162"/>
                  <a:pt x="431" y="162"/>
                  <a:pt x="430" y="162"/>
                </a:cubicBezTo>
                <a:cubicBezTo>
                  <a:pt x="429" y="161"/>
                  <a:pt x="428" y="161"/>
                  <a:pt x="427" y="161"/>
                </a:cubicBezTo>
                <a:cubicBezTo>
                  <a:pt x="427" y="161"/>
                  <a:pt x="427" y="160"/>
                  <a:pt x="427" y="160"/>
                </a:cubicBezTo>
                <a:cubicBezTo>
                  <a:pt x="427" y="160"/>
                  <a:pt x="428" y="159"/>
                  <a:pt x="428" y="159"/>
                </a:cubicBezTo>
                <a:cubicBezTo>
                  <a:pt x="428" y="160"/>
                  <a:pt x="428" y="160"/>
                  <a:pt x="429" y="160"/>
                </a:cubicBezTo>
                <a:cubicBezTo>
                  <a:pt x="429" y="161"/>
                  <a:pt x="429" y="161"/>
                  <a:pt x="429" y="161"/>
                </a:cubicBezTo>
                <a:cubicBezTo>
                  <a:pt x="429" y="161"/>
                  <a:pt x="430" y="160"/>
                  <a:pt x="431" y="160"/>
                </a:cubicBezTo>
                <a:cubicBezTo>
                  <a:pt x="431" y="161"/>
                  <a:pt x="432" y="161"/>
                  <a:pt x="433" y="161"/>
                </a:cubicBezTo>
                <a:cubicBezTo>
                  <a:pt x="433" y="161"/>
                  <a:pt x="433" y="161"/>
                  <a:pt x="433" y="161"/>
                </a:cubicBezTo>
                <a:cubicBezTo>
                  <a:pt x="434" y="161"/>
                  <a:pt x="434" y="161"/>
                  <a:pt x="434" y="161"/>
                </a:cubicBezTo>
                <a:cubicBezTo>
                  <a:pt x="434" y="161"/>
                  <a:pt x="434" y="162"/>
                  <a:pt x="435" y="162"/>
                </a:cubicBezTo>
                <a:cubicBezTo>
                  <a:pt x="435" y="162"/>
                  <a:pt x="435" y="163"/>
                  <a:pt x="435" y="163"/>
                </a:cubicBezTo>
                <a:cubicBezTo>
                  <a:pt x="435" y="164"/>
                  <a:pt x="436" y="163"/>
                  <a:pt x="437" y="163"/>
                </a:cubicBezTo>
                <a:cubicBezTo>
                  <a:pt x="437" y="163"/>
                  <a:pt x="436" y="164"/>
                  <a:pt x="437" y="164"/>
                </a:cubicBezTo>
                <a:cubicBezTo>
                  <a:pt x="438" y="164"/>
                  <a:pt x="438" y="164"/>
                  <a:pt x="438" y="164"/>
                </a:cubicBezTo>
                <a:cubicBezTo>
                  <a:pt x="439" y="165"/>
                  <a:pt x="439" y="166"/>
                  <a:pt x="440" y="165"/>
                </a:cubicBezTo>
                <a:cubicBezTo>
                  <a:pt x="440" y="166"/>
                  <a:pt x="441" y="166"/>
                  <a:pt x="442" y="166"/>
                </a:cubicBezTo>
                <a:cubicBezTo>
                  <a:pt x="442" y="166"/>
                  <a:pt x="443" y="165"/>
                  <a:pt x="443" y="165"/>
                </a:cubicBezTo>
                <a:cubicBezTo>
                  <a:pt x="443" y="164"/>
                  <a:pt x="443" y="163"/>
                  <a:pt x="442" y="163"/>
                </a:cubicBezTo>
                <a:cubicBezTo>
                  <a:pt x="442" y="162"/>
                  <a:pt x="442" y="162"/>
                  <a:pt x="442" y="161"/>
                </a:cubicBezTo>
                <a:cubicBezTo>
                  <a:pt x="442" y="160"/>
                  <a:pt x="443" y="162"/>
                  <a:pt x="443" y="162"/>
                </a:cubicBezTo>
                <a:cubicBezTo>
                  <a:pt x="444" y="162"/>
                  <a:pt x="444" y="163"/>
                  <a:pt x="445" y="163"/>
                </a:cubicBezTo>
                <a:cubicBezTo>
                  <a:pt x="445" y="163"/>
                  <a:pt x="446" y="163"/>
                  <a:pt x="447" y="163"/>
                </a:cubicBezTo>
                <a:cubicBezTo>
                  <a:pt x="448" y="164"/>
                  <a:pt x="449" y="163"/>
                  <a:pt x="449" y="161"/>
                </a:cubicBezTo>
                <a:cubicBezTo>
                  <a:pt x="449" y="160"/>
                  <a:pt x="449" y="160"/>
                  <a:pt x="449" y="159"/>
                </a:cubicBezTo>
                <a:cubicBezTo>
                  <a:pt x="449" y="159"/>
                  <a:pt x="449" y="159"/>
                  <a:pt x="449" y="159"/>
                </a:cubicBezTo>
                <a:cubicBezTo>
                  <a:pt x="450" y="160"/>
                  <a:pt x="449" y="161"/>
                  <a:pt x="450" y="161"/>
                </a:cubicBezTo>
                <a:cubicBezTo>
                  <a:pt x="450" y="161"/>
                  <a:pt x="451" y="161"/>
                  <a:pt x="451" y="161"/>
                </a:cubicBezTo>
                <a:cubicBezTo>
                  <a:pt x="451" y="161"/>
                  <a:pt x="451" y="161"/>
                  <a:pt x="452" y="161"/>
                </a:cubicBezTo>
                <a:cubicBezTo>
                  <a:pt x="452" y="161"/>
                  <a:pt x="454" y="161"/>
                  <a:pt x="454" y="160"/>
                </a:cubicBezTo>
                <a:cubicBezTo>
                  <a:pt x="454" y="157"/>
                  <a:pt x="454" y="155"/>
                  <a:pt x="453" y="153"/>
                </a:cubicBezTo>
                <a:cubicBezTo>
                  <a:pt x="453" y="153"/>
                  <a:pt x="453" y="152"/>
                  <a:pt x="453" y="152"/>
                </a:cubicBezTo>
                <a:cubicBezTo>
                  <a:pt x="453" y="151"/>
                  <a:pt x="453" y="151"/>
                  <a:pt x="452" y="151"/>
                </a:cubicBezTo>
                <a:cubicBezTo>
                  <a:pt x="452" y="151"/>
                  <a:pt x="451" y="152"/>
                  <a:pt x="450" y="151"/>
                </a:cubicBezTo>
                <a:cubicBezTo>
                  <a:pt x="449" y="150"/>
                  <a:pt x="448" y="150"/>
                  <a:pt x="446" y="150"/>
                </a:cubicBezTo>
                <a:cubicBezTo>
                  <a:pt x="444" y="150"/>
                  <a:pt x="444" y="150"/>
                  <a:pt x="443" y="148"/>
                </a:cubicBezTo>
                <a:cubicBezTo>
                  <a:pt x="444" y="148"/>
                  <a:pt x="445" y="148"/>
                  <a:pt x="446" y="147"/>
                </a:cubicBezTo>
                <a:cubicBezTo>
                  <a:pt x="447" y="146"/>
                  <a:pt x="448" y="147"/>
                  <a:pt x="449" y="147"/>
                </a:cubicBezTo>
                <a:cubicBezTo>
                  <a:pt x="449" y="148"/>
                  <a:pt x="450" y="148"/>
                  <a:pt x="450" y="148"/>
                </a:cubicBezTo>
                <a:cubicBezTo>
                  <a:pt x="450" y="148"/>
                  <a:pt x="449" y="148"/>
                  <a:pt x="449" y="149"/>
                </a:cubicBezTo>
                <a:cubicBezTo>
                  <a:pt x="450" y="150"/>
                  <a:pt x="450" y="149"/>
                  <a:pt x="451" y="149"/>
                </a:cubicBezTo>
                <a:cubicBezTo>
                  <a:pt x="452" y="149"/>
                  <a:pt x="454" y="149"/>
                  <a:pt x="455" y="150"/>
                </a:cubicBezTo>
                <a:cubicBezTo>
                  <a:pt x="455" y="150"/>
                  <a:pt x="455" y="150"/>
                  <a:pt x="455" y="151"/>
                </a:cubicBezTo>
                <a:cubicBezTo>
                  <a:pt x="455" y="151"/>
                  <a:pt x="455" y="152"/>
                  <a:pt x="455" y="152"/>
                </a:cubicBezTo>
                <a:cubicBezTo>
                  <a:pt x="455" y="153"/>
                  <a:pt x="456" y="154"/>
                  <a:pt x="457" y="154"/>
                </a:cubicBezTo>
                <a:cubicBezTo>
                  <a:pt x="457" y="154"/>
                  <a:pt x="457" y="154"/>
                  <a:pt x="457" y="154"/>
                </a:cubicBezTo>
                <a:cubicBezTo>
                  <a:pt x="457" y="155"/>
                  <a:pt x="457" y="155"/>
                  <a:pt x="458" y="155"/>
                </a:cubicBezTo>
                <a:cubicBezTo>
                  <a:pt x="459" y="154"/>
                  <a:pt x="459" y="155"/>
                  <a:pt x="460" y="155"/>
                </a:cubicBezTo>
                <a:cubicBezTo>
                  <a:pt x="461" y="154"/>
                  <a:pt x="463" y="154"/>
                  <a:pt x="464" y="153"/>
                </a:cubicBezTo>
                <a:cubicBezTo>
                  <a:pt x="466" y="152"/>
                  <a:pt x="467" y="151"/>
                  <a:pt x="468" y="150"/>
                </a:cubicBezTo>
                <a:cubicBezTo>
                  <a:pt x="468" y="149"/>
                  <a:pt x="468" y="148"/>
                  <a:pt x="469" y="148"/>
                </a:cubicBezTo>
                <a:cubicBezTo>
                  <a:pt x="469" y="148"/>
                  <a:pt x="469" y="147"/>
                  <a:pt x="469" y="147"/>
                </a:cubicBezTo>
                <a:cubicBezTo>
                  <a:pt x="469" y="146"/>
                  <a:pt x="468" y="146"/>
                  <a:pt x="468" y="146"/>
                </a:cubicBezTo>
                <a:cubicBezTo>
                  <a:pt x="467" y="146"/>
                  <a:pt x="467" y="146"/>
                  <a:pt x="466" y="146"/>
                </a:cubicBezTo>
                <a:cubicBezTo>
                  <a:pt x="466" y="146"/>
                  <a:pt x="466" y="147"/>
                  <a:pt x="466" y="146"/>
                </a:cubicBezTo>
                <a:cubicBezTo>
                  <a:pt x="466" y="145"/>
                  <a:pt x="466" y="144"/>
                  <a:pt x="468" y="144"/>
                </a:cubicBezTo>
                <a:cubicBezTo>
                  <a:pt x="469" y="144"/>
                  <a:pt x="470" y="143"/>
                  <a:pt x="470" y="142"/>
                </a:cubicBezTo>
                <a:cubicBezTo>
                  <a:pt x="470" y="142"/>
                  <a:pt x="470" y="141"/>
                  <a:pt x="471" y="141"/>
                </a:cubicBezTo>
                <a:cubicBezTo>
                  <a:pt x="472" y="140"/>
                  <a:pt x="471" y="138"/>
                  <a:pt x="470" y="138"/>
                </a:cubicBezTo>
                <a:cubicBezTo>
                  <a:pt x="469" y="138"/>
                  <a:pt x="467" y="139"/>
                  <a:pt x="466" y="139"/>
                </a:cubicBezTo>
                <a:cubicBezTo>
                  <a:pt x="465" y="139"/>
                  <a:pt x="465" y="140"/>
                  <a:pt x="464" y="140"/>
                </a:cubicBezTo>
                <a:cubicBezTo>
                  <a:pt x="463" y="140"/>
                  <a:pt x="461" y="140"/>
                  <a:pt x="460" y="140"/>
                </a:cubicBezTo>
                <a:cubicBezTo>
                  <a:pt x="459" y="140"/>
                  <a:pt x="459" y="140"/>
                  <a:pt x="460" y="139"/>
                </a:cubicBezTo>
                <a:cubicBezTo>
                  <a:pt x="460" y="139"/>
                  <a:pt x="460" y="139"/>
                  <a:pt x="460" y="139"/>
                </a:cubicBezTo>
                <a:cubicBezTo>
                  <a:pt x="461" y="139"/>
                  <a:pt x="462" y="139"/>
                  <a:pt x="462" y="138"/>
                </a:cubicBezTo>
                <a:cubicBezTo>
                  <a:pt x="462" y="138"/>
                  <a:pt x="462" y="137"/>
                  <a:pt x="461" y="137"/>
                </a:cubicBezTo>
                <a:cubicBezTo>
                  <a:pt x="460" y="136"/>
                  <a:pt x="460" y="135"/>
                  <a:pt x="459" y="135"/>
                </a:cubicBezTo>
                <a:cubicBezTo>
                  <a:pt x="459" y="134"/>
                  <a:pt x="459" y="134"/>
                  <a:pt x="460" y="134"/>
                </a:cubicBezTo>
                <a:cubicBezTo>
                  <a:pt x="460" y="135"/>
                  <a:pt x="461" y="135"/>
                  <a:pt x="462" y="136"/>
                </a:cubicBezTo>
                <a:cubicBezTo>
                  <a:pt x="462" y="136"/>
                  <a:pt x="462" y="136"/>
                  <a:pt x="462" y="136"/>
                </a:cubicBezTo>
                <a:cubicBezTo>
                  <a:pt x="462" y="137"/>
                  <a:pt x="463" y="138"/>
                  <a:pt x="463" y="138"/>
                </a:cubicBezTo>
                <a:cubicBezTo>
                  <a:pt x="465" y="139"/>
                  <a:pt x="465" y="137"/>
                  <a:pt x="465" y="137"/>
                </a:cubicBezTo>
                <a:cubicBezTo>
                  <a:pt x="466" y="137"/>
                  <a:pt x="466" y="137"/>
                  <a:pt x="466" y="137"/>
                </a:cubicBezTo>
                <a:cubicBezTo>
                  <a:pt x="467" y="136"/>
                  <a:pt x="467" y="136"/>
                  <a:pt x="467" y="136"/>
                </a:cubicBezTo>
                <a:cubicBezTo>
                  <a:pt x="467" y="136"/>
                  <a:pt x="468" y="136"/>
                  <a:pt x="468" y="136"/>
                </a:cubicBezTo>
                <a:cubicBezTo>
                  <a:pt x="469" y="136"/>
                  <a:pt x="469" y="135"/>
                  <a:pt x="470" y="135"/>
                </a:cubicBezTo>
                <a:cubicBezTo>
                  <a:pt x="470" y="135"/>
                  <a:pt x="470" y="135"/>
                  <a:pt x="471" y="135"/>
                </a:cubicBezTo>
                <a:cubicBezTo>
                  <a:pt x="471" y="135"/>
                  <a:pt x="472" y="135"/>
                  <a:pt x="472" y="135"/>
                </a:cubicBezTo>
                <a:cubicBezTo>
                  <a:pt x="473" y="136"/>
                  <a:pt x="474" y="136"/>
                  <a:pt x="474" y="134"/>
                </a:cubicBezTo>
                <a:cubicBezTo>
                  <a:pt x="474" y="134"/>
                  <a:pt x="474" y="134"/>
                  <a:pt x="475" y="134"/>
                </a:cubicBezTo>
                <a:cubicBezTo>
                  <a:pt x="475" y="133"/>
                  <a:pt x="475" y="133"/>
                  <a:pt x="475" y="132"/>
                </a:cubicBezTo>
                <a:cubicBezTo>
                  <a:pt x="474" y="131"/>
                  <a:pt x="474" y="131"/>
                  <a:pt x="473" y="131"/>
                </a:cubicBezTo>
                <a:cubicBezTo>
                  <a:pt x="473" y="130"/>
                  <a:pt x="472" y="130"/>
                  <a:pt x="472" y="130"/>
                </a:cubicBezTo>
                <a:cubicBezTo>
                  <a:pt x="472" y="130"/>
                  <a:pt x="471" y="129"/>
                  <a:pt x="471" y="129"/>
                </a:cubicBezTo>
                <a:cubicBezTo>
                  <a:pt x="472" y="127"/>
                  <a:pt x="472" y="126"/>
                  <a:pt x="471" y="124"/>
                </a:cubicBezTo>
                <a:cubicBezTo>
                  <a:pt x="471" y="123"/>
                  <a:pt x="471" y="122"/>
                  <a:pt x="469" y="121"/>
                </a:cubicBezTo>
                <a:cubicBezTo>
                  <a:pt x="469" y="121"/>
                  <a:pt x="470" y="120"/>
                  <a:pt x="470" y="121"/>
                </a:cubicBezTo>
                <a:cubicBezTo>
                  <a:pt x="471" y="122"/>
                  <a:pt x="472" y="123"/>
                  <a:pt x="472" y="125"/>
                </a:cubicBezTo>
                <a:cubicBezTo>
                  <a:pt x="473" y="125"/>
                  <a:pt x="474" y="126"/>
                  <a:pt x="473" y="127"/>
                </a:cubicBezTo>
                <a:cubicBezTo>
                  <a:pt x="473" y="127"/>
                  <a:pt x="473" y="128"/>
                  <a:pt x="473" y="128"/>
                </a:cubicBezTo>
                <a:cubicBezTo>
                  <a:pt x="472" y="129"/>
                  <a:pt x="473" y="129"/>
                  <a:pt x="473" y="129"/>
                </a:cubicBezTo>
                <a:cubicBezTo>
                  <a:pt x="475" y="130"/>
                  <a:pt x="477" y="129"/>
                  <a:pt x="478" y="128"/>
                </a:cubicBezTo>
                <a:cubicBezTo>
                  <a:pt x="479" y="127"/>
                  <a:pt x="480" y="126"/>
                  <a:pt x="480" y="124"/>
                </a:cubicBezTo>
                <a:cubicBezTo>
                  <a:pt x="480" y="123"/>
                  <a:pt x="481" y="121"/>
                  <a:pt x="482" y="119"/>
                </a:cubicBezTo>
                <a:cubicBezTo>
                  <a:pt x="482" y="119"/>
                  <a:pt x="482" y="119"/>
                  <a:pt x="482" y="118"/>
                </a:cubicBezTo>
                <a:cubicBezTo>
                  <a:pt x="482" y="118"/>
                  <a:pt x="482" y="118"/>
                  <a:pt x="483" y="118"/>
                </a:cubicBezTo>
                <a:cubicBezTo>
                  <a:pt x="485" y="116"/>
                  <a:pt x="486" y="112"/>
                  <a:pt x="489" y="111"/>
                </a:cubicBezTo>
                <a:cubicBezTo>
                  <a:pt x="489" y="110"/>
                  <a:pt x="489" y="110"/>
                  <a:pt x="489" y="109"/>
                </a:cubicBezTo>
                <a:cubicBezTo>
                  <a:pt x="489" y="109"/>
                  <a:pt x="489" y="108"/>
                  <a:pt x="490" y="108"/>
                </a:cubicBezTo>
                <a:cubicBezTo>
                  <a:pt x="491" y="108"/>
                  <a:pt x="491" y="107"/>
                  <a:pt x="491" y="106"/>
                </a:cubicBezTo>
                <a:cubicBezTo>
                  <a:pt x="491" y="105"/>
                  <a:pt x="492" y="105"/>
                  <a:pt x="492" y="105"/>
                </a:cubicBezTo>
                <a:cubicBezTo>
                  <a:pt x="493" y="105"/>
                  <a:pt x="493" y="105"/>
                  <a:pt x="493" y="104"/>
                </a:cubicBezTo>
                <a:cubicBezTo>
                  <a:pt x="494" y="104"/>
                  <a:pt x="495" y="103"/>
                  <a:pt x="496" y="102"/>
                </a:cubicBezTo>
                <a:cubicBezTo>
                  <a:pt x="497" y="101"/>
                  <a:pt x="498" y="99"/>
                  <a:pt x="499" y="97"/>
                </a:cubicBezTo>
                <a:cubicBezTo>
                  <a:pt x="499" y="97"/>
                  <a:pt x="500" y="96"/>
                  <a:pt x="500" y="96"/>
                </a:cubicBezTo>
                <a:cubicBezTo>
                  <a:pt x="500" y="94"/>
                  <a:pt x="501" y="93"/>
                  <a:pt x="502" y="92"/>
                </a:cubicBezTo>
                <a:cubicBezTo>
                  <a:pt x="503" y="93"/>
                  <a:pt x="504" y="92"/>
                  <a:pt x="504" y="92"/>
                </a:cubicBezTo>
                <a:cubicBezTo>
                  <a:pt x="506" y="91"/>
                  <a:pt x="507" y="89"/>
                  <a:pt x="508" y="88"/>
                </a:cubicBezTo>
                <a:cubicBezTo>
                  <a:pt x="509" y="87"/>
                  <a:pt x="509" y="87"/>
                  <a:pt x="509" y="87"/>
                </a:cubicBezTo>
                <a:cubicBezTo>
                  <a:pt x="510" y="86"/>
                  <a:pt x="510" y="86"/>
                  <a:pt x="510" y="86"/>
                </a:cubicBezTo>
                <a:cubicBezTo>
                  <a:pt x="511" y="85"/>
                  <a:pt x="511" y="84"/>
                  <a:pt x="511" y="83"/>
                </a:cubicBezTo>
                <a:cubicBezTo>
                  <a:pt x="512" y="82"/>
                  <a:pt x="512" y="81"/>
                  <a:pt x="512" y="80"/>
                </a:cubicBezTo>
                <a:cubicBezTo>
                  <a:pt x="512" y="80"/>
                  <a:pt x="512" y="80"/>
                  <a:pt x="512" y="80"/>
                </a:cubicBezTo>
                <a:cubicBezTo>
                  <a:pt x="511" y="80"/>
                  <a:pt x="512" y="79"/>
                  <a:pt x="511" y="79"/>
                </a:cubicBezTo>
                <a:cubicBezTo>
                  <a:pt x="510" y="79"/>
                  <a:pt x="509" y="79"/>
                  <a:pt x="508" y="79"/>
                </a:cubicBezTo>
                <a:cubicBezTo>
                  <a:pt x="508" y="79"/>
                  <a:pt x="507" y="80"/>
                  <a:pt x="506" y="80"/>
                </a:cubicBezTo>
                <a:cubicBezTo>
                  <a:pt x="505" y="80"/>
                  <a:pt x="504" y="81"/>
                  <a:pt x="503" y="81"/>
                </a:cubicBezTo>
                <a:cubicBezTo>
                  <a:pt x="503" y="81"/>
                  <a:pt x="503" y="81"/>
                  <a:pt x="503" y="82"/>
                </a:cubicBezTo>
                <a:cubicBezTo>
                  <a:pt x="502" y="82"/>
                  <a:pt x="502" y="82"/>
                  <a:pt x="501" y="83"/>
                </a:cubicBezTo>
                <a:cubicBezTo>
                  <a:pt x="499" y="84"/>
                  <a:pt x="498" y="85"/>
                  <a:pt x="496" y="85"/>
                </a:cubicBezTo>
                <a:cubicBezTo>
                  <a:pt x="496" y="86"/>
                  <a:pt x="495" y="86"/>
                  <a:pt x="495" y="86"/>
                </a:cubicBezTo>
                <a:cubicBezTo>
                  <a:pt x="494" y="86"/>
                  <a:pt x="494" y="87"/>
                  <a:pt x="494" y="87"/>
                </a:cubicBezTo>
                <a:cubicBezTo>
                  <a:pt x="494" y="87"/>
                  <a:pt x="493" y="87"/>
                  <a:pt x="493" y="87"/>
                </a:cubicBezTo>
                <a:cubicBezTo>
                  <a:pt x="492" y="87"/>
                  <a:pt x="491" y="87"/>
                  <a:pt x="491" y="88"/>
                </a:cubicBezTo>
                <a:cubicBezTo>
                  <a:pt x="490" y="88"/>
                  <a:pt x="490" y="88"/>
                  <a:pt x="489" y="89"/>
                </a:cubicBezTo>
                <a:cubicBezTo>
                  <a:pt x="488" y="89"/>
                  <a:pt x="487" y="90"/>
                  <a:pt x="486" y="91"/>
                </a:cubicBezTo>
                <a:cubicBezTo>
                  <a:pt x="486" y="91"/>
                  <a:pt x="486" y="91"/>
                  <a:pt x="485" y="91"/>
                </a:cubicBezTo>
                <a:cubicBezTo>
                  <a:pt x="484" y="91"/>
                  <a:pt x="482" y="92"/>
                  <a:pt x="481" y="93"/>
                </a:cubicBezTo>
                <a:cubicBezTo>
                  <a:pt x="480" y="93"/>
                  <a:pt x="479" y="94"/>
                  <a:pt x="478" y="95"/>
                </a:cubicBezTo>
                <a:cubicBezTo>
                  <a:pt x="478" y="95"/>
                  <a:pt x="477" y="96"/>
                  <a:pt x="477" y="97"/>
                </a:cubicBezTo>
                <a:cubicBezTo>
                  <a:pt x="476" y="97"/>
                  <a:pt x="476" y="98"/>
                  <a:pt x="475" y="98"/>
                </a:cubicBezTo>
                <a:cubicBezTo>
                  <a:pt x="475" y="98"/>
                  <a:pt x="475" y="98"/>
                  <a:pt x="475" y="98"/>
                </a:cubicBezTo>
                <a:cubicBezTo>
                  <a:pt x="475" y="97"/>
                  <a:pt x="475" y="97"/>
                  <a:pt x="476" y="96"/>
                </a:cubicBezTo>
                <a:cubicBezTo>
                  <a:pt x="476" y="96"/>
                  <a:pt x="477" y="95"/>
                  <a:pt x="477" y="95"/>
                </a:cubicBezTo>
                <a:cubicBezTo>
                  <a:pt x="476" y="95"/>
                  <a:pt x="476" y="95"/>
                  <a:pt x="476" y="95"/>
                </a:cubicBezTo>
                <a:cubicBezTo>
                  <a:pt x="475" y="95"/>
                  <a:pt x="474" y="95"/>
                  <a:pt x="473" y="95"/>
                </a:cubicBezTo>
                <a:cubicBezTo>
                  <a:pt x="474" y="94"/>
                  <a:pt x="474" y="94"/>
                  <a:pt x="474" y="94"/>
                </a:cubicBezTo>
                <a:cubicBezTo>
                  <a:pt x="474" y="95"/>
                  <a:pt x="475" y="95"/>
                  <a:pt x="475" y="94"/>
                </a:cubicBezTo>
                <a:cubicBezTo>
                  <a:pt x="476" y="94"/>
                  <a:pt x="477" y="94"/>
                  <a:pt x="477" y="93"/>
                </a:cubicBezTo>
                <a:cubicBezTo>
                  <a:pt x="478" y="93"/>
                  <a:pt x="479" y="92"/>
                  <a:pt x="479" y="91"/>
                </a:cubicBezTo>
                <a:cubicBezTo>
                  <a:pt x="479" y="91"/>
                  <a:pt x="479" y="91"/>
                  <a:pt x="479" y="91"/>
                </a:cubicBezTo>
                <a:cubicBezTo>
                  <a:pt x="480" y="91"/>
                  <a:pt x="481" y="91"/>
                  <a:pt x="482" y="91"/>
                </a:cubicBezTo>
                <a:cubicBezTo>
                  <a:pt x="482" y="90"/>
                  <a:pt x="482" y="90"/>
                  <a:pt x="482" y="90"/>
                </a:cubicBezTo>
                <a:cubicBezTo>
                  <a:pt x="483" y="90"/>
                  <a:pt x="483" y="90"/>
                  <a:pt x="484" y="90"/>
                </a:cubicBezTo>
                <a:cubicBezTo>
                  <a:pt x="484" y="89"/>
                  <a:pt x="485" y="89"/>
                  <a:pt x="486" y="88"/>
                </a:cubicBezTo>
                <a:cubicBezTo>
                  <a:pt x="487" y="87"/>
                  <a:pt x="488" y="86"/>
                  <a:pt x="490" y="85"/>
                </a:cubicBezTo>
                <a:cubicBezTo>
                  <a:pt x="491" y="85"/>
                  <a:pt x="492" y="84"/>
                  <a:pt x="492" y="83"/>
                </a:cubicBezTo>
                <a:cubicBezTo>
                  <a:pt x="493" y="83"/>
                  <a:pt x="493" y="83"/>
                  <a:pt x="493" y="83"/>
                </a:cubicBezTo>
                <a:cubicBezTo>
                  <a:pt x="495" y="83"/>
                  <a:pt x="496" y="82"/>
                  <a:pt x="497" y="80"/>
                </a:cubicBezTo>
                <a:cubicBezTo>
                  <a:pt x="497" y="80"/>
                  <a:pt x="497" y="80"/>
                  <a:pt x="497" y="80"/>
                </a:cubicBezTo>
                <a:cubicBezTo>
                  <a:pt x="497" y="80"/>
                  <a:pt x="496" y="79"/>
                  <a:pt x="496" y="79"/>
                </a:cubicBezTo>
                <a:cubicBezTo>
                  <a:pt x="496" y="79"/>
                  <a:pt x="496" y="78"/>
                  <a:pt x="496" y="79"/>
                </a:cubicBezTo>
                <a:cubicBezTo>
                  <a:pt x="495" y="78"/>
                  <a:pt x="495" y="78"/>
                  <a:pt x="495" y="78"/>
                </a:cubicBezTo>
                <a:cubicBezTo>
                  <a:pt x="494" y="78"/>
                  <a:pt x="493" y="78"/>
                  <a:pt x="493" y="78"/>
                </a:cubicBezTo>
                <a:cubicBezTo>
                  <a:pt x="492" y="78"/>
                  <a:pt x="492" y="78"/>
                  <a:pt x="491" y="78"/>
                </a:cubicBezTo>
                <a:cubicBezTo>
                  <a:pt x="491" y="78"/>
                  <a:pt x="490" y="78"/>
                  <a:pt x="490" y="78"/>
                </a:cubicBezTo>
                <a:cubicBezTo>
                  <a:pt x="489" y="79"/>
                  <a:pt x="488" y="79"/>
                  <a:pt x="487" y="79"/>
                </a:cubicBezTo>
                <a:cubicBezTo>
                  <a:pt x="486" y="79"/>
                  <a:pt x="486" y="80"/>
                  <a:pt x="485" y="80"/>
                </a:cubicBezTo>
                <a:cubicBezTo>
                  <a:pt x="485" y="80"/>
                  <a:pt x="485" y="80"/>
                  <a:pt x="485" y="80"/>
                </a:cubicBezTo>
                <a:cubicBezTo>
                  <a:pt x="485" y="80"/>
                  <a:pt x="484" y="80"/>
                  <a:pt x="484" y="80"/>
                </a:cubicBezTo>
                <a:cubicBezTo>
                  <a:pt x="484" y="80"/>
                  <a:pt x="484" y="80"/>
                  <a:pt x="484" y="79"/>
                </a:cubicBezTo>
                <a:cubicBezTo>
                  <a:pt x="484" y="79"/>
                  <a:pt x="484" y="79"/>
                  <a:pt x="484" y="79"/>
                </a:cubicBezTo>
                <a:cubicBezTo>
                  <a:pt x="484" y="79"/>
                  <a:pt x="485" y="79"/>
                  <a:pt x="485" y="79"/>
                </a:cubicBezTo>
                <a:cubicBezTo>
                  <a:pt x="485" y="78"/>
                  <a:pt x="485" y="78"/>
                  <a:pt x="485" y="78"/>
                </a:cubicBezTo>
                <a:cubicBezTo>
                  <a:pt x="484" y="77"/>
                  <a:pt x="484" y="75"/>
                  <a:pt x="482" y="75"/>
                </a:cubicBezTo>
                <a:cubicBezTo>
                  <a:pt x="482" y="74"/>
                  <a:pt x="482" y="74"/>
                  <a:pt x="482" y="74"/>
                </a:cubicBezTo>
                <a:cubicBezTo>
                  <a:pt x="482" y="73"/>
                  <a:pt x="481" y="72"/>
                  <a:pt x="480" y="71"/>
                </a:cubicBezTo>
                <a:cubicBezTo>
                  <a:pt x="481" y="72"/>
                  <a:pt x="482" y="73"/>
                  <a:pt x="483" y="74"/>
                </a:cubicBezTo>
                <a:cubicBezTo>
                  <a:pt x="484" y="75"/>
                  <a:pt x="485" y="76"/>
                  <a:pt x="486" y="77"/>
                </a:cubicBezTo>
                <a:cubicBezTo>
                  <a:pt x="486" y="77"/>
                  <a:pt x="487" y="78"/>
                  <a:pt x="487" y="77"/>
                </a:cubicBezTo>
                <a:cubicBezTo>
                  <a:pt x="488" y="77"/>
                  <a:pt x="489" y="77"/>
                  <a:pt x="489" y="76"/>
                </a:cubicBezTo>
                <a:cubicBezTo>
                  <a:pt x="491" y="77"/>
                  <a:pt x="492" y="76"/>
                  <a:pt x="493" y="76"/>
                </a:cubicBezTo>
                <a:cubicBezTo>
                  <a:pt x="495" y="76"/>
                  <a:pt x="498" y="75"/>
                  <a:pt x="500" y="75"/>
                </a:cubicBezTo>
                <a:cubicBezTo>
                  <a:pt x="500" y="75"/>
                  <a:pt x="500" y="75"/>
                  <a:pt x="500" y="75"/>
                </a:cubicBezTo>
                <a:cubicBezTo>
                  <a:pt x="501" y="74"/>
                  <a:pt x="501" y="74"/>
                  <a:pt x="501" y="74"/>
                </a:cubicBezTo>
                <a:cubicBezTo>
                  <a:pt x="502" y="74"/>
                  <a:pt x="502" y="75"/>
                  <a:pt x="503" y="74"/>
                </a:cubicBezTo>
                <a:cubicBezTo>
                  <a:pt x="503" y="74"/>
                  <a:pt x="504" y="74"/>
                  <a:pt x="505" y="74"/>
                </a:cubicBezTo>
                <a:cubicBezTo>
                  <a:pt x="505" y="73"/>
                  <a:pt x="505" y="73"/>
                  <a:pt x="506" y="72"/>
                </a:cubicBezTo>
                <a:cubicBezTo>
                  <a:pt x="506" y="72"/>
                  <a:pt x="506" y="72"/>
                  <a:pt x="505" y="72"/>
                </a:cubicBezTo>
                <a:cubicBezTo>
                  <a:pt x="505" y="72"/>
                  <a:pt x="505" y="72"/>
                  <a:pt x="505" y="72"/>
                </a:cubicBezTo>
                <a:cubicBezTo>
                  <a:pt x="504" y="73"/>
                  <a:pt x="503" y="72"/>
                  <a:pt x="501" y="72"/>
                </a:cubicBezTo>
                <a:cubicBezTo>
                  <a:pt x="502" y="71"/>
                  <a:pt x="503" y="71"/>
                  <a:pt x="504" y="71"/>
                </a:cubicBezTo>
                <a:cubicBezTo>
                  <a:pt x="505" y="71"/>
                  <a:pt x="505" y="71"/>
                  <a:pt x="505" y="70"/>
                </a:cubicBezTo>
                <a:cubicBezTo>
                  <a:pt x="506" y="70"/>
                  <a:pt x="506" y="69"/>
                  <a:pt x="506" y="69"/>
                </a:cubicBezTo>
                <a:cubicBezTo>
                  <a:pt x="507" y="70"/>
                  <a:pt x="507" y="69"/>
                  <a:pt x="508" y="69"/>
                </a:cubicBezTo>
                <a:cubicBezTo>
                  <a:pt x="508" y="69"/>
                  <a:pt x="509" y="69"/>
                  <a:pt x="510" y="70"/>
                </a:cubicBezTo>
                <a:cubicBezTo>
                  <a:pt x="510" y="71"/>
                  <a:pt x="510" y="71"/>
                  <a:pt x="511" y="71"/>
                </a:cubicBezTo>
                <a:cubicBezTo>
                  <a:pt x="512" y="71"/>
                  <a:pt x="512" y="71"/>
                  <a:pt x="512" y="70"/>
                </a:cubicBezTo>
                <a:cubicBezTo>
                  <a:pt x="514" y="69"/>
                  <a:pt x="514" y="68"/>
                  <a:pt x="513" y="67"/>
                </a:cubicBezTo>
                <a:cubicBezTo>
                  <a:pt x="513" y="67"/>
                  <a:pt x="513" y="66"/>
                  <a:pt x="513" y="66"/>
                </a:cubicBezTo>
                <a:cubicBezTo>
                  <a:pt x="513" y="66"/>
                  <a:pt x="513" y="67"/>
                  <a:pt x="514" y="67"/>
                </a:cubicBezTo>
                <a:cubicBezTo>
                  <a:pt x="515" y="68"/>
                  <a:pt x="515" y="68"/>
                  <a:pt x="516" y="67"/>
                </a:cubicBezTo>
                <a:cubicBezTo>
                  <a:pt x="517" y="66"/>
                  <a:pt x="517" y="65"/>
                  <a:pt x="518" y="64"/>
                </a:cubicBezTo>
                <a:cubicBezTo>
                  <a:pt x="518" y="64"/>
                  <a:pt x="518" y="64"/>
                  <a:pt x="519" y="64"/>
                </a:cubicBezTo>
                <a:cubicBezTo>
                  <a:pt x="520" y="63"/>
                  <a:pt x="521" y="62"/>
                  <a:pt x="522" y="61"/>
                </a:cubicBezTo>
                <a:cubicBezTo>
                  <a:pt x="523" y="60"/>
                  <a:pt x="525" y="59"/>
                  <a:pt x="525" y="57"/>
                </a:cubicBezTo>
                <a:cubicBezTo>
                  <a:pt x="526" y="57"/>
                  <a:pt x="527" y="57"/>
                  <a:pt x="527" y="56"/>
                </a:cubicBezTo>
                <a:cubicBezTo>
                  <a:pt x="527" y="55"/>
                  <a:pt x="527" y="55"/>
                  <a:pt x="527" y="55"/>
                </a:cubicBezTo>
                <a:cubicBezTo>
                  <a:pt x="528" y="54"/>
                  <a:pt x="530" y="53"/>
                  <a:pt x="528" y="51"/>
                </a:cubicBezTo>
                <a:cubicBezTo>
                  <a:pt x="529" y="51"/>
                  <a:pt x="530" y="50"/>
                  <a:pt x="530" y="50"/>
                </a:cubicBezTo>
                <a:cubicBezTo>
                  <a:pt x="531" y="49"/>
                  <a:pt x="532" y="49"/>
                  <a:pt x="532" y="48"/>
                </a:cubicBezTo>
                <a:cubicBezTo>
                  <a:pt x="533" y="47"/>
                  <a:pt x="534" y="46"/>
                  <a:pt x="534" y="45"/>
                </a:cubicBezTo>
                <a:cubicBezTo>
                  <a:pt x="534" y="43"/>
                  <a:pt x="534" y="40"/>
                  <a:pt x="533" y="38"/>
                </a:cubicBezTo>
                <a:close/>
                <a:moveTo>
                  <a:pt x="393" y="95"/>
                </a:moveTo>
                <a:cubicBezTo>
                  <a:pt x="393" y="95"/>
                  <a:pt x="393" y="95"/>
                  <a:pt x="393" y="95"/>
                </a:cubicBezTo>
                <a:cubicBezTo>
                  <a:pt x="393" y="95"/>
                  <a:pt x="393" y="95"/>
                  <a:pt x="393" y="95"/>
                </a:cubicBezTo>
                <a:close/>
                <a:moveTo>
                  <a:pt x="377" y="221"/>
                </a:moveTo>
                <a:cubicBezTo>
                  <a:pt x="377" y="221"/>
                  <a:pt x="377" y="221"/>
                  <a:pt x="377" y="221"/>
                </a:cubicBezTo>
                <a:cubicBezTo>
                  <a:pt x="377" y="221"/>
                  <a:pt x="377" y="221"/>
                  <a:pt x="377" y="221"/>
                </a:cubicBezTo>
                <a:close/>
                <a:moveTo>
                  <a:pt x="361" y="248"/>
                </a:moveTo>
                <a:cubicBezTo>
                  <a:pt x="361" y="248"/>
                  <a:pt x="361" y="248"/>
                  <a:pt x="361" y="248"/>
                </a:cubicBezTo>
                <a:cubicBezTo>
                  <a:pt x="361" y="248"/>
                  <a:pt x="361" y="248"/>
                  <a:pt x="361" y="248"/>
                </a:cubicBezTo>
                <a:cubicBezTo>
                  <a:pt x="361" y="248"/>
                  <a:pt x="361" y="248"/>
                  <a:pt x="361" y="248"/>
                </a:cubicBezTo>
                <a:close/>
                <a:moveTo>
                  <a:pt x="365" y="257"/>
                </a:moveTo>
                <a:cubicBezTo>
                  <a:pt x="365" y="256"/>
                  <a:pt x="365" y="256"/>
                  <a:pt x="365" y="256"/>
                </a:cubicBezTo>
                <a:cubicBezTo>
                  <a:pt x="365" y="256"/>
                  <a:pt x="365" y="256"/>
                  <a:pt x="365" y="256"/>
                </a:cubicBezTo>
                <a:cubicBezTo>
                  <a:pt x="366" y="256"/>
                  <a:pt x="366" y="257"/>
                  <a:pt x="366" y="257"/>
                </a:cubicBezTo>
                <a:cubicBezTo>
                  <a:pt x="366" y="257"/>
                  <a:pt x="366" y="257"/>
                  <a:pt x="365" y="257"/>
                </a:cubicBezTo>
                <a:close/>
                <a:moveTo>
                  <a:pt x="413" y="243"/>
                </a:moveTo>
                <a:cubicBezTo>
                  <a:pt x="413" y="243"/>
                  <a:pt x="413" y="243"/>
                  <a:pt x="413" y="243"/>
                </a:cubicBezTo>
                <a:cubicBezTo>
                  <a:pt x="413" y="243"/>
                  <a:pt x="413" y="243"/>
                  <a:pt x="413" y="243"/>
                </a:cubicBezTo>
                <a:cubicBezTo>
                  <a:pt x="413" y="243"/>
                  <a:pt x="413" y="243"/>
                  <a:pt x="413" y="243"/>
                </a:cubicBezTo>
                <a:close/>
                <a:moveTo>
                  <a:pt x="423" y="186"/>
                </a:moveTo>
                <a:cubicBezTo>
                  <a:pt x="423" y="186"/>
                  <a:pt x="423" y="186"/>
                  <a:pt x="423" y="186"/>
                </a:cubicBezTo>
                <a:cubicBezTo>
                  <a:pt x="423" y="186"/>
                  <a:pt x="423" y="186"/>
                  <a:pt x="423" y="186"/>
                </a:cubicBezTo>
                <a:cubicBezTo>
                  <a:pt x="423" y="186"/>
                  <a:pt x="423" y="186"/>
                  <a:pt x="423" y="186"/>
                </a:cubicBezTo>
                <a:close/>
                <a:moveTo>
                  <a:pt x="460" y="142"/>
                </a:moveTo>
                <a:cubicBezTo>
                  <a:pt x="460" y="142"/>
                  <a:pt x="460" y="142"/>
                  <a:pt x="460" y="142"/>
                </a:cubicBezTo>
                <a:cubicBezTo>
                  <a:pt x="460" y="142"/>
                  <a:pt x="460" y="142"/>
                  <a:pt x="460" y="142"/>
                </a:cubicBezTo>
                <a:cubicBezTo>
                  <a:pt x="460" y="142"/>
                  <a:pt x="460" y="142"/>
                  <a:pt x="460" y="142"/>
                </a:cubicBezTo>
                <a:close/>
                <a:moveTo>
                  <a:pt x="501" y="89"/>
                </a:moveTo>
                <a:cubicBezTo>
                  <a:pt x="501" y="89"/>
                  <a:pt x="501" y="89"/>
                  <a:pt x="501" y="89"/>
                </a:cubicBezTo>
                <a:cubicBezTo>
                  <a:pt x="501" y="89"/>
                  <a:pt x="501" y="89"/>
                  <a:pt x="501" y="89"/>
                </a:cubicBezTo>
                <a:cubicBezTo>
                  <a:pt x="501" y="89"/>
                  <a:pt x="501" y="89"/>
                  <a:pt x="501" y="89"/>
                </a:cubicBezTo>
                <a:close/>
                <a:moveTo>
                  <a:pt x="480" y="95"/>
                </a:moveTo>
                <a:cubicBezTo>
                  <a:pt x="480" y="95"/>
                  <a:pt x="480" y="95"/>
                  <a:pt x="480" y="95"/>
                </a:cubicBezTo>
                <a:cubicBezTo>
                  <a:pt x="480" y="95"/>
                  <a:pt x="480" y="95"/>
                  <a:pt x="480" y="95"/>
                </a:cubicBezTo>
                <a:close/>
                <a:moveTo>
                  <a:pt x="289" y="296"/>
                </a:moveTo>
                <a:cubicBezTo>
                  <a:pt x="289" y="295"/>
                  <a:pt x="288" y="294"/>
                  <a:pt x="288" y="293"/>
                </a:cubicBezTo>
                <a:cubicBezTo>
                  <a:pt x="287" y="294"/>
                  <a:pt x="287" y="295"/>
                  <a:pt x="288" y="296"/>
                </a:cubicBezTo>
                <a:cubicBezTo>
                  <a:pt x="289" y="296"/>
                  <a:pt x="289" y="297"/>
                  <a:pt x="289" y="297"/>
                </a:cubicBezTo>
                <a:cubicBezTo>
                  <a:pt x="288" y="298"/>
                  <a:pt x="288" y="299"/>
                  <a:pt x="287" y="298"/>
                </a:cubicBezTo>
                <a:cubicBezTo>
                  <a:pt x="286" y="298"/>
                  <a:pt x="285" y="299"/>
                  <a:pt x="285" y="299"/>
                </a:cubicBezTo>
                <a:cubicBezTo>
                  <a:pt x="283" y="299"/>
                  <a:pt x="282" y="299"/>
                  <a:pt x="282" y="298"/>
                </a:cubicBezTo>
                <a:cubicBezTo>
                  <a:pt x="281" y="298"/>
                  <a:pt x="282" y="299"/>
                  <a:pt x="281" y="299"/>
                </a:cubicBezTo>
                <a:cubicBezTo>
                  <a:pt x="280" y="299"/>
                  <a:pt x="280" y="299"/>
                  <a:pt x="279" y="299"/>
                </a:cubicBezTo>
                <a:cubicBezTo>
                  <a:pt x="278" y="298"/>
                  <a:pt x="279" y="298"/>
                  <a:pt x="279" y="297"/>
                </a:cubicBezTo>
                <a:cubicBezTo>
                  <a:pt x="279" y="297"/>
                  <a:pt x="280" y="296"/>
                  <a:pt x="279" y="296"/>
                </a:cubicBezTo>
                <a:cubicBezTo>
                  <a:pt x="279" y="297"/>
                  <a:pt x="278" y="297"/>
                  <a:pt x="278" y="299"/>
                </a:cubicBezTo>
                <a:cubicBezTo>
                  <a:pt x="278" y="299"/>
                  <a:pt x="278" y="299"/>
                  <a:pt x="277" y="299"/>
                </a:cubicBezTo>
                <a:cubicBezTo>
                  <a:pt x="276" y="300"/>
                  <a:pt x="275" y="299"/>
                  <a:pt x="273" y="299"/>
                </a:cubicBezTo>
                <a:cubicBezTo>
                  <a:pt x="272" y="298"/>
                  <a:pt x="272" y="297"/>
                  <a:pt x="272" y="296"/>
                </a:cubicBezTo>
                <a:cubicBezTo>
                  <a:pt x="272" y="295"/>
                  <a:pt x="272" y="294"/>
                  <a:pt x="272" y="294"/>
                </a:cubicBezTo>
                <a:cubicBezTo>
                  <a:pt x="271" y="293"/>
                  <a:pt x="272" y="293"/>
                  <a:pt x="272" y="293"/>
                </a:cubicBezTo>
                <a:cubicBezTo>
                  <a:pt x="273" y="293"/>
                  <a:pt x="274" y="293"/>
                  <a:pt x="275" y="293"/>
                </a:cubicBezTo>
                <a:cubicBezTo>
                  <a:pt x="274" y="292"/>
                  <a:pt x="273" y="292"/>
                  <a:pt x="273" y="292"/>
                </a:cubicBezTo>
                <a:cubicBezTo>
                  <a:pt x="273" y="292"/>
                  <a:pt x="273" y="292"/>
                  <a:pt x="273" y="292"/>
                </a:cubicBezTo>
                <a:cubicBezTo>
                  <a:pt x="273" y="292"/>
                  <a:pt x="273" y="291"/>
                  <a:pt x="273" y="291"/>
                </a:cubicBezTo>
                <a:cubicBezTo>
                  <a:pt x="273" y="291"/>
                  <a:pt x="273" y="291"/>
                  <a:pt x="272" y="291"/>
                </a:cubicBezTo>
                <a:cubicBezTo>
                  <a:pt x="272" y="291"/>
                  <a:pt x="271" y="292"/>
                  <a:pt x="271" y="291"/>
                </a:cubicBezTo>
                <a:cubicBezTo>
                  <a:pt x="271" y="290"/>
                  <a:pt x="271" y="290"/>
                  <a:pt x="270" y="290"/>
                </a:cubicBezTo>
                <a:cubicBezTo>
                  <a:pt x="271" y="290"/>
                  <a:pt x="271" y="289"/>
                  <a:pt x="271" y="289"/>
                </a:cubicBezTo>
                <a:cubicBezTo>
                  <a:pt x="272" y="288"/>
                  <a:pt x="271" y="288"/>
                  <a:pt x="270" y="288"/>
                </a:cubicBezTo>
                <a:cubicBezTo>
                  <a:pt x="272" y="287"/>
                  <a:pt x="273" y="287"/>
                  <a:pt x="275" y="287"/>
                </a:cubicBezTo>
                <a:cubicBezTo>
                  <a:pt x="274" y="286"/>
                  <a:pt x="273" y="287"/>
                  <a:pt x="273" y="286"/>
                </a:cubicBezTo>
                <a:cubicBezTo>
                  <a:pt x="274" y="286"/>
                  <a:pt x="275" y="286"/>
                  <a:pt x="276" y="286"/>
                </a:cubicBezTo>
                <a:cubicBezTo>
                  <a:pt x="276" y="286"/>
                  <a:pt x="277" y="286"/>
                  <a:pt x="277" y="285"/>
                </a:cubicBezTo>
                <a:cubicBezTo>
                  <a:pt x="277" y="285"/>
                  <a:pt x="276" y="285"/>
                  <a:pt x="276" y="285"/>
                </a:cubicBezTo>
                <a:cubicBezTo>
                  <a:pt x="275" y="285"/>
                  <a:pt x="274" y="286"/>
                  <a:pt x="273" y="285"/>
                </a:cubicBezTo>
                <a:cubicBezTo>
                  <a:pt x="274" y="285"/>
                  <a:pt x="275" y="285"/>
                  <a:pt x="275" y="285"/>
                </a:cubicBezTo>
                <a:cubicBezTo>
                  <a:pt x="275" y="285"/>
                  <a:pt x="275" y="285"/>
                  <a:pt x="275" y="285"/>
                </a:cubicBezTo>
                <a:cubicBezTo>
                  <a:pt x="274" y="284"/>
                  <a:pt x="275" y="284"/>
                  <a:pt x="275" y="284"/>
                </a:cubicBezTo>
                <a:cubicBezTo>
                  <a:pt x="276" y="284"/>
                  <a:pt x="276" y="284"/>
                  <a:pt x="277" y="283"/>
                </a:cubicBezTo>
                <a:cubicBezTo>
                  <a:pt x="277" y="282"/>
                  <a:pt x="275" y="283"/>
                  <a:pt x="276" y="282"/>
                </a:cubicBezTo>
                <a:cubicBezTo>
                  <a:pt x="277" y="281"/>
                  <a:pt x="277" y="281"/>
                  <a:pt x="277" y="281"/>
                </a:cubicBezTo>
                <a:cubicBezTo>
                  <a:pt x="274" y="281"/>
                  <a:pt x="270" y="283"/>
                  <a:pt x="267" y="283"/>
                </a:cubicBezTo>
                <a:cubicBezTo>
                  <a:pt x="267" y="283"/>
                  <a:pt x="266" y="284"/>
                  <a:pt x="266" y="283"/>
                </a:cubicBezTo>
                <a:cubicBezTo>
                  <a:pt x="265" y="283"/>
                  <a:pt x="264" y="283"/>
                  <a:pt x="263" y="284"/>
                </a:cubicBezTo>
                <a:cubicBezTo>
                  <a:pt x="262" y="284"/>
                  <a:pt x="262" y="285"/>
                  <a:pt x="260" y="284"/>
                </a:cubicBezTo>
                <a:cubicBezTo>
                  <a:pt x="260" y="284"/>
                  <a:pt x="259" y="284"/>
                  <a:pt x="258" y="285"/>
                </a:cubicBezTo>
                <a:cubicBezTo>
                  <a:pt x="258" y="285"/>
                  <a:pt x="257" y="286"/>
                  <a:pt x="257" y="286"/>
                </a:cubicBezTo>
                <a:cubicBezTo>
                  <a:pt x="257" y="285"/>
                  <a:pt x="256" y="285"/>
                  <a:pt x="256" y="284"/>
                </a:cubicBezTo>
                <a:cubicBezTo>
                  <a:pt x="256" y="284"/>
                  <a:pt x="256" y="284"/>
                  <a:pt x="256" y="283"/>
                </a:cubicBezTo>
                <a:cubicBezTo>
                  <a:pt x="256" y="283"/>
                  <a:pt x="256" y="283"/>
                  <a:pt x="256" y="282"/>
                </a:cubicBezTo>
                <a:cubicBezTo>
                  <a:pt x="256" y="282"/>
                  <a:pt x="257" y="283"/>
                  <a:pt x="257" y="282"/>
                </a:cubicBezTo>
                <a:cubicBezTo>
                  <a:pt x="256" y="281"/>
                  <a:pt x="258" y="281"/>
                  <a:pt x="258" y="280"/>
                </a:cubicBezTo>
                <a:cubicBezTo>
                  <a:pt x="259" y="279"/>
                  <a:pt x="260" y="280"/>
                  <a:pt x="261" y="281"/>
                </a:cubicBezTo>
                <a:cubicBezTo>
                  <a:pt x="261" y="280"/>
                  <a:pt x="261" y="280"/>
                  <a:pt x="261" y="280"/>
                </a:cubicBezTo>
                <a:cubicBezTo>
                  <a:pt x="260" y="279"/>
                  <a:pt x="260" y="279"/>
                  <a:pt x="261" y="278"/>
                </a:cubicBezTo>
                <a:cubicBezTo>
                  <a:pt x="261" y="278"/>
                  <a:pt x="261" y="278"/>
                  <a:pt x="260" y="278"/>
                </a:cubicBezTo>
                <a:cubicBezTo>
                  <a:pt x="260" y="278"/>
                  <a:pt x="259" y="279"/>
                  <a:pt x="259" y="278"/>
                </a:cubicBezTo>
                <a:cubicBezTo>
                  <a:pt x="259" y="277"/>
                  <a:pt x="259" y="276"/>
                  <a:pt x="260" y="276"/>
                </a:cubicBezTo>
                <a:cubicBezTo>
                  <a:pt x="260" y="276"/>
                  <a:pt x="261" y="276"/>
                  <a:pt x="261" y="276"/>
                </a:cubicBezTo>
                <a:cubicBezTo>
                  <a:pt x="262" y="275"/>
                  <a:pt x="263" y="275"/>
                  <a:pt x="263" y="276"/>
                </a:cubicBezTo>
                <a:cubicBezTo>
                  <a:pt x="263" y="277"/>
                  <a:pt x="264" y="277"/>
                  <a:pt x="264" y="277"/>
                </a:cubicBezTo>
                <a:cubicBezTo>
                  <a:pt x="265" y="277"/>
                  <a:pt x="265" y="277"/>
                  <a:pt x="265" y="278"/>
                </a:cubicBezTo>
                <a:cubicBezTo>
                  <a:pt x="265" y="279"/>
                  <a:pt x="266" y="279"/>
                  <a:pt x="267" y="279"/>
                </a:cubicBezTo>
                <a:cubicBezTo>
                  <a:pt x="267" y="278"/>
                  <a:pt x="267" y="279"/>
                  <a:pt x="268" y="279"/>
                </a:cubicBezTo>
                <a:cubicBezTo>
                  <a:pt x="268" y="278"/>
                  <a:pt x="268" y="278"/>
                  <a:pt x="268" y="277"/>
                </a:cubicBezTo>
                <a:cubicBezTo>
                  <a:pt x="267" y="278"/>
                  <a:pt x="267" y="278"/>
                  <a:pt x="266" y="278"/>
                </a:cubicBezTo>
                <a:cubicBezTo>
                  <a:pt x="266" y="278"/>
                  <a:pt x="265" y="278"/>
                  <a:pt x="266" y="278"/>
                </a:cubicBezTo>
                <a:cubicBezTo>
                  <a:pt x="266" y="277"/>
                  <a:pt x="266" y="276"/>
                  <a:pt x="265" y="276"/>
                </a:cubicBezTo>
                <a:cubicBezTo>
                  <a:pt x="264" y="276"/>
                  <a:pt x="264" y="275"/>
                  <a:pt x="264" y="275"/>
                </a:cubicBezTo>
                <a:cubicBezTo>
                  <a:pt x="264" y="274"/>
                  <a:pt x="264" y="273"/>
                  <a:pt x="265" y="273"/>
                </a:cubicBezTo>
                <a:cubicBezTo>
                  <a:pt x="266" y="273"/>
                  <a:pt x="266" y="273"/>
                  <a:pt x="266" y="272"/>
                </a:cubicBezTo>
                <a:cubicBezTo>
                  <a:pt x="265" y="272"/>
                  <a:pt x="265" y="273"/>
                  <a:pt x="264" y="273"/>
                </a:cubicBezTo>
                <a:cubicBezTo>
                  <a:pt x="263" y="273"/>
                  <a:pt x="263" y="273"/>
                  <a:pt x="262" y="272"/>
                </a:cubicBezTo>
                <a:cubicBezTo>
                  <a:pt x="262" y="271"/>
                  <a:pt x="262" y="271"/>
                  <a:pt x="262" y="270"/>
                </a:cubicBezTo>
                <a:cubicBezTo>
                  <a:pt x="262" y="270"/>
                  <a:pt x="262" y="270"/>
                  <a:pt x="262" y="270"/>
                </a:cubicBezTo>
                <a:cubicBezTo>
                  <a:pt x="263" y="269"/>
                  <a:pt x="263" y="267"/>
                  <a:pt x="265" y="267"/>
                </a:cubicBezTo>
                <a:cubicBezTo>
                  <a:pt x="265" y="267"/>
                  <a:pt x="266" y="266"/>
                  <a:pt x="266" y="266"/>
                </a:cubicBezTo>
                <a:cubicBezTo>
                  <a:pt x="265" y="266"/>
                  <a:pt x="264" y="266"/>
                  <a:pt x="264" y="266"/>
                </a:cubicBezTo>
                <a:cubicBezTo>
                  <a:pt x="263" y="267"/>
                  <a:pt x="262" y="266"/>
                  <a:pt x="261" y="267"/>
                </a:cubicBezTo>
                <a:cubicBezTo>
                  <a:pt x="261" y="267"/>
                  <a:pt x="260" y="266"/>
                  <a:pt x="260" y="266"/>
                </a:cubicBezTo>
                <a:cubicBezTo>
                  <a:pt x="262" y="265"/>
                  <a:pt x="261" y="264"/>
                  <a:pt x="261" y="263"/>
                </a:cubicBezTo>
                <a:cubicBezTo>
                  <a:pt x="261" y="263"/>
                  <a:pt x="261" y="263"/>
                  <a:pt x="261" y="263"/>
                </a:cubicBezTo>
                <a:cubicBezTo>
                  <a:pt x="262" y="263"/>
                  <a:pt x="262" y="262"/>
                  <a:pt x="262" y="262"/>
                </a:cubicBezTo>
                <a:cubicBezTo>
                  <a:pt x="261" y="262"/>
                  <a:pt x="261" y="262"/>
                  <a:pt x="261" y="261"/>
                </a:cubicBezTo>
                <a:cubicBezTo>
                  <a:pt x="262" y="261"/>
                  <a:pt x="262" y="260"/>
                  <a:pt x="263" y="260"/>
                </a:cubicBezTo>
                <a:cubicBezTo>
                  <a:pt x="264" y="260"/>
                  <a:pt x="265" y="260"/>
                  <a:pt x="265" y="261"/>
                </a:cubicBezTo>
                <a:cubicBezTo>
                  <a:pt x="266" y="261"/>
                  <a:pt x="266" y="262"/>
                  <a:pt x="266" y="262"/>
                </a:cubicBezTo>
                <a:cubicBezTo>
                  <a:pt x="267" y="263"/>
                  <a:pt x="268" y="263"/>
                  <a:pt x="267" y="264"/>
                </a:cubicBezTo>
                <a:cubicBezTo>
                  <a:pt x="267" y="265"/>
                  <a:pt x="267" y="266"/>
                  <a:pt x="268" y="266"/>
                </a:cubicBezTo>
                <a:cubicBezTo>
                  <a:pt x="269" y="266"/>
                  <a:pt x="270" y="267"/>
                  <a:pt x="270" y="268"/>
                </a:cubicBezTo>
                <a:cubicBezTo>
                  <a:pt x="270" y="268"/>
                  <a:pt x="271" y="269"/>
                  <a:pt x="271" y="270"/>
                </a:cubicBezTo>
                <a:cubicBezTo>
                  <a:pt x="271" y="270"/>
                  <a:pt x="271" y="271"/>
                  <a:pt x="271" y="271"/>
                </a:cubicBezTo>
                <a:cubicBezTo>
                  <a:pt x="273" y="271"/>
                  <a:pt x="273" y="272"/>
                  <a:pt x="274" y="273"/>
                </a:cubicBezTo>
                <a:cubicBezTo>
                  <a:pt x="274" y="274"/>
                  <a:pt x="275" y="274"/>
                  <a:pt x="275" y="275"/>
                </a:cubicBezTo>
                <a:cubicBezTo>
                  <a:pt x="276" y="275"/>
                  <a:pt x="276" y="275"/>
                  <a:pt x="276" y="275"/>
                </a:cubicBezTo>
                <a:cubicBezTo>
                  <a:pt x="277" y="274"/>
                  <a:pt x="278" y="274"/>
                  <a:pt x="278" y="273"/>
                </a:cubicBezTo>
                <a:cubicBezTo>
                  <a:pt x="278" y="273"/>
                  <a:pt x="278" y="273"/>
                  <a:pt x="277" y="273"/>
                </a:cubicBezTo>
                <a:cubicBezTo>
                  <a:pt x="276" y="274"/>
                  <a:pt x="275" y="274"/>
                  <a:pt x="275" y="272"/>
                </a:cubicBezTo>
                <a:cubicBezTo>
                  <a:pt x="274" y="271"/>
                  <a:pt x="274" y="270"/>
                  <a:pt x="273" y="269"/>
                </a:cubicBezTo>
                <a:cubicBezTo>
                  <a:pt x="273" y="268"/>
                  <a:pt x="275" y="268"/>
                  <a:pt x="275" y="268"/>
                </a:cubicBezTo>
                <a:cubicBezTo>
                  <a:pt x="277" y="270"/>
                  <a:pt x="277" y="269"/>
                  <a:pt x="279" y="268"/>
                </a:cubicBezTo>
                <a:cubicBezTo>
                  <a:pt x="278" y="268"/>
                  <a:pt x="277" y="269"/>
                  <a:pt x="276" y="268"/>
                </a:cubicBezTo>
                <a:cubicBezTo>
                  <a:pt x="275" y="267"/>
                  <a:pt x="274" y="267"/>
                  <a:pt x="273" y="267"/>
                </a:cubicBezTo>
                <a:cubicBezTo>
                  <a:pt x="272" y="267"/>
                  <a:pt x="271" y="266"/>
                  <a:pt x="272" y="265"/>
                </a:cubicBezTo>
                <a:cubicBezTo>
                  <a:pt x="272" y="264"/>
                  <a:pt x="272" y="264"/>
                  <a:pt x="273" y="265"/>
                </a:cubicBezTo>
                <a:cubicBezTo>
                  <a:pt x="273" y="265"/>
                  <a:pt x="274" y="265"/>
                  <a:pt x="274" y="264"/>
                </a:cubicBezTo>
                <a:cubicBezTo>
                  <a:pt x="274" y="265"/>
                  <a:pt x="275" y="265"/>
                  <a:pt x="275" y="265"/>
                </a:cubicBezTo>
                <a:cubicBezTo>
                  <a:pt x="275" y="263"/>
                  <a:pt x="273" y="263"/>
                  <a:pt x="274" y="262"/>
                </a:cubicBezTo>
                <a:cubicBezTo>
                  <a:pt x="273" y="262"/>
                  <a:pt x="272" y="262"/>
                  <a:pt x="270" y="262"/>
                </a:cubicBezTo>
                <a:cubicBezTo>
                  <a:pt x="270" y="262"/>
                  <a:pt x="270" y="262"/>
                  <a:pt x="270" y="262"/>
                </a:cubicBezTo>
                <a:cubicBezTo>
                  <a:pt x="269" y="261"/>
                  <a:pt x="269" y="260"/>
                  <a:pt x="269" y="260"/>
                </a:cubicBezTo>
                <a:cubicBezTo>
                  <a:pt x="268" y="259"/>
                  <a:pt x="268" y="258"/>
                  <a:pt x="269" y="258"/>
                </a:cubicBezTo>
                <a:cubicBezTo>
                  <a:pt x="270" y="258"/>
                  <a:pt x="270" y="258"/>
                  <a:pt x="270" y="257"/>
                </a:cubicBezTo>
                <a:cubicBezTo>
                  <a:pt x="270" y="256"/>
                  <a:pt x="270" y="256"/>
                  <a:pt x="271" y="256"/>
                </a:cubicBezTo>
                <a:cubicBezTo>
                  <a:pt x="271" y="256"/>
                  <a:pt x="271" y="256"/>
                  <a:pt x="272" y="255"/>
                </a:cubicBezTo>
                <a:cubicBezTo>
                  <a:pt x="273" y="254"/>
                  <a:pt x="274" y="254"/>
                  <a:pt x="275" y="255"/>
                </a:cubicBezTo>
                <a:cubicBezTo>
                  <a:pt x="275" y="255"/>
                  <a:pt x="276" y="255"/>
                  <a:pt x="276" y="255"/>
                </a:cubicBezTo>
                <a:cubicBezTo>
                  <a:pt x="276" y="255"/>
                  <a:pt x="276" y="255"/>
                  <a:pt x="276" y="255"/>
                </a:cubicBezTo>
                <a:cubicBezTo>
                  <a:pt x="277" y="254"/>
                  <a:pt x="277" y="254"/>
                  <a:pt x="277" y="255"/>
                </a:cubicBezTo>
                <a:cubicBezTo>
                  <a:pt x="278" y="255"/>
                  <a:pt x="277" y="255"/>
                  <a:pt x="277" y="256"/>
                </a:cubicBezTo>
                <a:cubicBezTo>
                  <a:pt x="278" y="256"/>
                  <a:pt x="278" y="256"/>
                  <a:pt x="278" y="257"/>
                </a:cubicBezTo>
                <a:cubicBezTo>
                  <a:pt x="278" y="257"/>
                  <a:pt x="279" y="257"/>
                  <a:pt x="279" y="258"/>
                </a:cubicBezTo>
                <a:cubicBezTo>
                  <a:pt x="280" y="258"/>
                  <a:pt x="280" y="259"/>
                  <a:pt x="280" y="260"/>
                </a:cubicBezTo>
                <a:cubicBezTo>
                  <a:pt x="280" y="260"/>
                  <a:pt x="280" y="261"/>
                  <a:pt x="280" y="261"/>
                </a:cubicBezTo>
                <a:cubicBezTo>
                  <a:pt x="280" y="261"/>
                  <a:pt x="280" y="261"/>
                  <a:pt x="281" y="261"/>
                </a:cubicBezTo>
                <a:cubicBezTo>
                  <a:pt x="281" y="261"/>
                  <a:pt x="281" y="261"/>
                  <a:pt x="281" y="261"/>
                </a:cubicBezTo>
                <a:cubicBezTo>
                  <a:pt x="281" y="260"/>
                  <a:pt x="280" y="260"/>
                  <a:pt x="281" y="259"/>
                </a:cubicBezTo>
                <a:cubicBezTo>
                  <a:pt x="282" y="259"/>
                  <a:pt x="282" y="260"/>
                  <a:pt x="282" y="260"/>
                </a:cubicBezTo>
                <a:cubicBezTo>
                  <a:pt x="282" y="260"/>
                  <a:pt x="282" y="259"/>
                  <a:pt x="282" y="259"/>
                </a:cubicBezTo>
                <a:cubicBezTo>
                  <a:pt x="281" y="258"/>
                  <a:pt x="281" y="257"/>
                  <a:pt x="281" y="257"/>
                </a:cubicBezTo>
                <a:cubicBezTo>
                  <a:pt x="281" y="256"/>
                  <a:pt x="281" y="255"/>
                  <a:pt x="282" y="255"/>
                </a:cubicBezTo>
                <a:cubicBezTo>
                  <a:pt x="282" y="255"/>
                  <a:pt x="283" y="255"/>
                  <a:pt x="284" y="255"/>
                </a:cubicBezTo>
                <a:cubicBezTo>
                  <a:pt x="284" y="255"/>
                  <a:pt x="284" y="255"/>
                  <a:pt x="285" y="255"/>
                </a:cubicBezTo>
                <a:cubicBezTo>
                  <a:pt x="285" y="255"/>
                  <a:pt x="285" y="255"/>
                  <a:pt x="285" y="254"/>
                </a:cubicBezTo>
                <a:cubicBezTo>
                  <a:pt x="285" y="254"/>
                  <a:pt x="284" y="254"/>
                  <a:pt x="284" y="254"/>
                </a:cubicBezTo>
                <a:cubicBezTo>
                  <a:pt x="284" y="254"/>
                  <a:pt x="284" y="254"/>
                  <a:pt x="283" y="254"/>
                </a:cubicBezTo>
                <a:cubicBezTo>
                  <a:pt x="283" y="254"/>
                  <a:pt x="283" y="254"/>
                  <a:pt x="283" y="254"/>
                </a:cubicBezTo>
                <a:cubicBezTo>
                  <a:pt x="283" y="253"/>
                  <a:pt x="283" y="253"/>
                  <a:pt x="283" y="253"/>
                </a:cubicBezTo>
                <a:cubicBezTo>
                  <a:pt x="284" y="252"/>
                  <a:pt x="285" y="253"/>
                  <a:pt x="285" y="254"/>
                </a:cubicBezTo>
                <a:cubicBezTo>
                  <a:pt x="285" y="255"/>
                  <a:pt x="286" y="255"/>
                  <a:pt x="287" y="256"/>
                </a:cubicBezTo>
                <a:cubicBezTo>
                  <a:pt x="286" y="256"/>
                  <a:pt x="286" y="256"/>
                  <a:pt x="286" y="256"/>
                </a:cubicBezTo>
                <a:cubicBezTo>
                  <a:pt x="286" y="257"/>
                  <a:pt x="286" y="257"/>
                  <a:pt x="286" y="257"/>
                </a:cubicBezTo>
                <a:cubicBezTo>
                  <a:pt x="287" y="257"/>
                  <a:pt x="287" y="257"/>
                  <a:pt x="287" y="257"/>
                </a:cubicBezTo>
                <a:cubicBezTo>
                  <a:pt x="287" y="258"/>
                  <a:pt x="289" y="258"/>
                  <a:pt x="289" y="258"/>
                </a:cubicBezTo>
                <a:cubicBezTo>
                  <a:pt x="290" y="258"/>
                  <a:pt x="290" y="259"/>
                  <a:pt x="290" y="259"/>
                </a:cubicBezTo>
                <a:cubicBezTo>
                  <a:pt x="290" y="261"/>
                  <a:pt x="290" y="262"/>
                  <a:pt x="290" y="263"/>
                </a:cubicBezTo>
                <a:cubicBezTo>
                  <a:pt x="289" y="264"/>
                  <a:pt x="290" y="265"/>
                  <a:pt x="291" y="266"/>
                </a:cubicBezTo>
                <a:cubicBezTo>
                  <a:pt x="291" y="267"/>
                  <a:pt x="292" y="268"/>
                  <a:pt x="291" y="269"/>
                </a:cubicBezTo>
                <a:cubicBezTo>
                  <a:pt x="291" y="269"/>
                  <a:pt x="291" y="270"/>
                  <a:pt x="291" y="270"/>
                </a:cubicBezTo>
                <a:cubicBezTo>
                  <a:pt x="291" y="272"/>
                  <a:pt x="290" y="273"/>
                  <a:pt x="291" y="275"/>
                </a:cubicBezTo>
                <a:cubicBezTo>
                  <a:pt x="291" y="275"/>
                  <a:pt x="291" y="275"/>
                  <a:pt x="291" y="276"/>
                </a:cubicBezTo>
                <a:cubicBezTo>
                  <a:pt x="291" y="277"/>
                  <a:pt x="290" y="278"/>
                  <a:pt x="288" y="279"/>
                </a:cubicBezTo>
                <a:cubicBezTo>
                  <a:pt x="290" y="279"/>
                  <a:pt x="291" y="281"/>
                  <a:pt x="292" y="281"/>
                </a:cubicBezTo>
                <a:cubicBezTo>
                  <a:pt x="293" y="281"/>
                  <a:pt x="292" y="281"/>
                  <a:pt x="292" y="282"/>
                </a:cubicBezTo>
                <a:cubicBezTo>
                  <a:pt x="292" y="284"/>
                  <a:pt x="292" y="286"/>
                  <a:pt x="293" y="288"/>
                </a:cubicBezTo>
                <a:cubicBezTo>
                  <a:pt x="292" y="288"/>
                  <a:pt x="292" y="288"/>
                  <a:pt x="292" y="287"/>
                </a:cubicBezTo>
                <a:cubicBezTo>
                  <a:pt x="292" y="286"/>
                  <a:pt x="291" y="285"/>
                  <a:pt x="290" y="284"/>
                </a:cubicBezTo>
                <a:cubicBezTo>
                  <a:pt x="290" y="284"/>
                  <a:pt x="290" y="284"/>
                  <a:pt x="290" y="284"/>
                </a:cubicBezTo>
                <a:cubicBezTo>
                  <a:pt x="290" y="284"/>
                  <a:pt x="289" y="284"/>
                  <a:pt x="289" y="285"/>
                </a:cubicBezTo>
                <a:cubicBezTo>
                  <a:pt x="290" y="285"/>
                  <a:pt x="290" y="286"/>
                  <a:pt x="290" y="287"/>
                </a:cubicBezTo>
                <a:cubicBezTo>
                  <a:pt x="290" y="287"/>
                  <a:pt x="289" y="287"/>
                  <a:pt x="289" y="287"/>
                </a:cubicBezTo>
                <a:cubicBezTo>
                  <a:pt x="289" y="285"/>
                  <a:pt x="288" y="285"/>
                  <a:pt x="288" y="286"/>
                </a:cubicBezTo>
                <a:cubicBezTo>
                  <a:pt x="288" y="287"/>
                  <a:pt x="289" y="287"/>
                  <a:pt x="289" y="288"/>
                </a:cubicBezTo>
                <a:cubicBezTo>
                  <a:pt x="289" y="288"/>
                  <a:pt x="288" y="288"/>
                  <a:pt x="288" y="288"/>
                </a:cubicBezTo>
                <a:cubicBezTo>
                  <a:pt x="288" y="289"/>
                  <a:pt x="289" y="289"/>
                  <a:pt x="289" y="289"/>
                </a:cubicBezTo>
                <a:cubicBezTo>
                  <a:pt x="288" y="290"/>
                  <a:pt x="288" y="289"/>
                  <a:pt x="287" y="289"/>
                </a:cubicBezTo>
                <a:cubicBezTo>
                  <a:pt x="287" y="290"/>
                  <a:pt x="287" y="290"/>
                  <a:pt x="287" y="290"/>
                </a:cubicBezTo>
                <a:cubicBezTo>
                  <a:pt x="287" y="290"/>
                  <a:pt x="287" y="291"/>
                  <a:pt x="287" y="291"/>
                </a:cubicBezTo>
                <a:cubicBezTo>
                  <a:pt x="287" y="291"/>
                  <a:pt x="287" y="291"/>
                  <a:pt x="288" y="291"/>
                </a:cubicBezTo>
                <a:cubicBezTo>
                  <a:pt x="288" y="291"/>
                  <a:pt x="288" y="291"/>
                  <a:pt x="288" y="291"/>
                </a:cubicBezTo>
                <a:cubicBezTo>
                  <a:pt x="288" y="291"/>
                  <a:pt x="288" y="292"/>
                  <a:pt x="288" y="291"/>
                </a:cubicBezTo>
                <a:cubicBezTo>
                  <a:pt x="289" y="291"/>
                  <a:pt x="289" y="292"/>
                  <a:pt x="289" y="293"/>
                </a:cubicBezTo>
                <a:cubicBezTo>
                  <a:pt x="290" y="293"/>
                  <a:pt x="290" y="294"/>
                  <a:pt x="291" y="295"/>
                </a:cubicBezTo>
                <a:cubicBezTo>
                  <a:pt x="291" y="295"/>
                  <a:pt x="291" y="295"/>
                  <a:pt x="291" y="296"/>
                </a:cubicBezTo>
                <a:cubicBezTo>
                  <a:pt x="290" y="296"/>
                  <a:pt x="290" y="296"/>
                  <a:pt x="289" y="296"/>
                </a:cubicBezTo>
                <a:close/>
                <a:moveTo>
                  <a:pt x="309" y="229"/>
                </a:moveTo>
                <a:cubicBezTo>
                  <a:pt x="308" y="229"/>
                  <a:pt x="307" y="230"/>
                  <a:pt x="306" y="230"/>
                </a:cubicBezTo>
                <a:cubicBezTo>
                  <a:pt x="304" y="230"/>
                  <a:pt x="303" y="230"/>
                  <a:pt x="302" y="229"/>
                </a:cubicBezTo>
                <a:cubicBezTo>
                  <a:pt x="301" y="228"/>
                  <a:pt x="300" y="227"/>
                  <a:pt x="300" y="225"/>
                </a:cubicBezTo>
                <a:cubicBezTo>
                  <a:pt x="299" y="222"/>
                  <a:pt x="301" y="220"/>
                  <a:pt x="304" y="220"/>
                </a:cubicBezTo>
                <a:cubicBezTo>
                  <a:pt x="305" y="220"/>
                  <a:pt x="304" y="219"/>
                  <a:pt x="305" y="219"/>
                </a:cubicBezTo>
                <a:cubicBezTo>
                  <a:pt x="305" y="219"/>
                  <a:pt x="305" y="220"/>
                  <a:pt x="305" y="220"/>
                </a:cubicBezTo>
                <a:cubicBezTo>
                  <a:pt x="305" y="221"/>
                  <a:pt x="305" y="221"/>
                  <a:pt x="306" y="221"/>
                </a:cubicBezTo>
                <a:cubicBezTo>
                  <a:pt x="308" y="221"/>
                  <a:pt x="308" y="219"/>
                  <a:pt x="310" y="220"/>
                </a:cubicBezTo>
                <a:cubicBezTo>
                  <a:pt x="310" y="220"/>
                  <a:pt x="311" y="219"/>
                  <a:pt x="311" y="220"/>
                </a:cubicBezTo>
                <a:cubicBezTo>
                  <a:pt x="312" y="221"/>
                  <a:pt x="313" y="220"/>
                  <a:pt x="314" y="221"/>
                </a:cubicBezTo>
                <a:cubicBezTo>
                  <a:pt x="315" y="221"/>
                  <a:pt x="316" y="221"/>
                  <a:pt x="317" y="220"/>
                </a:cubicBezTo>
                <a:cubicBezTo>
                  <a:pt x="317" y="220"/>
                  <a:pt x="317" y="220"/>
                  <a:pt x="318" y="220"/>
                </a:cubicBezTo>
                <a:cubicBezTo>
                  <a:pt x="318" y="221"/>
                  <a:pt x="319" y="221"/>
                  <a:pt x="319" y="221"/>
                </a:cubicBezTo>
                <a:cubicBezTo>
                  <a:pt x="320" y="222"/>
                  <a:pt x="321" y="223"/>
                  <a:pt x="321" y="224"/>
                </a:cubicBezTo>
                <a:cubicBezTo>
                  <a:pt x="321" y="224"/>
                  <a:pt x="321" y="224"/>
                  <a:pt x="320" y="224"/>
                </a:cubicBezTo>
                <a:cubicBezTo>
                  <a:pt x="319" y="224"/>
                  <a:pt x="319" y="225"/>
                  <a:pt x="319" y="225"/>
                </a:cubicBezTo>
                <a:cubicBezTo>
                  <a:pt x="318" y="227"/>
                  <a:pt x="319" y="228"/>
                  <a:pt x="318" y="229"/>
                </a:cubicBezTo>
                <a:cubicBezTo>
                  <a:pt x="318" y="230"/>
                  <a:pt x="318" y="231"/>
                  <a:pt x="317" y="230"/>
                </a:cubicBezTo>
                <a:cubicBezTo>
                  <a:pt x="316" y="230"/>
                  <a:pt x="316" y="230"/>
                  <a:pt x="315" y="230"/>
                </a:cubicBezTo>
                <a:cubicBezTo>
                  <a:pt x="313" y="230"/>
                  <a:pt x="311" y="229"/>
                  <a:pt x="309" y="229"/>
                </a:cubicBezTo>
                <a:close/>
                <a:moveTo>
                  <a:pt x="343" y="236"/>
                </a:moveTo>
                <a:cubicBezTo>
                  <a:pt x="342" y="237"/>
                  <a:pt x="341" y="238"/>
                  <a:pt x="340" y="238"/>
                </a:cubicBezTo>
                <a:cubicBezTo>
                  <a:pt x="340" y="238"/>
                  <a:pt x="339" y="237"/>
                  <a:pt x="339" y="237"/>
                </a:cubicBezTo>
                <a:cubicBezTo>
                  <a:pt x="337" y="236"/>
                  <a:pt x="335" y="234"/>
                  <a:pt x="334" y="233"/>
                </a:cubicBezTo>
                <a:cubicBezTo>
                  <a:pt x="334" y="232"/>
                  <a:pt x="334" y="232"/>
                  <a:pt x="334" y="231"/>
                </a:cubicBezTo>
                <a:cubicBezTo>
                  <a:pt x="333" y="230"/>
                  <a:pt x="333" y="229"/>
                  <a:pt x="333" y="228"/>
                </a:cubicBezTo>
                <a:cubicBezTo>
                  <a:pt x="333" y="227"/>
                  <a:pt x="334" y="226"/>
                  <a:pt x="334" y="225"/>
                </a:cubicBezTo>
                <a:cubicBezTo>
                  <a:pt x="334" y="225"/>
                  <a:pt x="334" y="225"/>
                  <a:pt x="335" y="225"/>
                </a:cubicBezTo>
                <a:cubicBezTo>
                  <a:pt x="335" y="224"/>
                  <a:pt x="337" y="224"/>
                  <a:pt x="338" y="224"/>
                </a:cubicBezTo>
                <a:cubicBezTo>
                  <a:pt x="338" y="224"/>
                  <a:pt x="338" y="224"/>
                  <a:pt x="339" y="224"/>
                </a:cubicBezTo>
                <a:cubicBezTo>
                  <a:pt x="339" y="224"/>
                  <a:pt x="340" y="224"/>
                  <a:pt x="340" y="225"/>
                </a:cubicBezTo>
                <a:cubicBezTo>
                  <a:pt x="340" y="226"/>
                  <a:pt x="341" y="226"/>
                  <a:pt x="342" y="227"/>
                </a:cubicBezTo>
                <a:cubicBezTo>
                  <a:pt x="343" y="228"/>
                  <a:pt x="344" y="230"/>
                  <a:pt x="343" y="232"/>
                </a:cubicBezTo>
                <a:cubicBezTo>
                  <a:pt x="343" y="232"/>
                  <a:pt x="343" y="232"/>
                  <a:pt x="344" y="232"/>
                </a:cubicBezTo>
                <a:cubicBezTo>
                  <a:pt x="345" y="234"/>
                  <a:pt x="343" y="235"/>
                  <a:pt x="343" y="236"/>
                </a:cubicBezTo>
                <a:close/>
                <a:moveTo>
                  <a:pt x="274" y="146"/>
                </a:moveTo>
                <a:cubicBezTo>
                  <a:pt x="274" y="144"/>
                  <a:pt x="273" y="142"/>
                  <a:pt x="274" y="141"/>
                </a:cubicBezTo>
                <a:cubicBezTo>
                  <a:pt x="274" y="140"/>
                  <a:pt x="275" y="139"/>
                  <a:pt x="276" y="138"/>
                </a:cubicBezTo>
                <a:cubicBezTo>
                  <a:pt x="276" y="137"/>
                  <a:pt x="277" y="137"/>
                  <a:pt x="278" y="138"/>
                </a:cubicBezTo>
                <a:cubicBezTo>
                  <a:pt x="278" y="139"/>
                  <a:pt x="279" y="139"/>
                  <a:pt x="280" y="138"/>
                </a:cubicBezTo>
                <a:cubicBezTo>
                  <a:pt x="280" y="138"/>
                  <a:pt x="281" y="138"/>
                  <a:pt x="281" y="138"/>
                </a:cubicBezTo>
                <a:cubicBezTo>
                  <a:pt x="281" y="139"/>
                  <a:pt x="282" y="139"/>
                  <a:pt x="283" y="140"/>
                </a:cubicBezTo>
                <a:cubicBezTo>
                  <a:pt x="283" y="143"/>
                  <a:pt x="283" y="146"/>
                  <a:pt x="284" y="148"/>
                </a:cubicBezTo>
                <a:cubicBezTo>
                  <a:pt x="284" y="150"/>
                  <a:pt x="284" y="152"/>
                  <a:pt x="283" y="153"/>
                </a:cubicBezTo>
                <a:cubicBezTo>
                  <a:pt x="283" y="154"/>
                  <a:pt x="283" y="155"/>
                  <a:pt x="282" y="155"/>
                </a:cubicBezTo>
                <a:cubicBezTo>
                  <a:pt x="282" y="155"/>
                  <a:pt x="282" y="154"/>
                  <a:pt x="282" y="153"/>
                </a:cubicBezTo>
                <a:cubicBezTo>
                  <a:pt x="281" y="153"/>
                  <a:pt x="281" y="152"/>
                  <a:pt x="280" y="152"/>
                </a:cubicBezTo>
                <a:cubicBezTo>
                  <a:pt x="279" y="152"/>
                  <a:pt x="279" y="151"/>
                  <a:pt x="279" y="150"/>
                </a:cubicBezTo>
                <a:cubicBezTo>
                  <a:pt x="280" y="150"/>
                  <a:pt x="279" y="149"/>
                  <a:pt x="280" y="149"/>
                </a:cubicBezTo>
                <a:cubicBezTo>
                  <a:pt x="279" y="148"/>
                  <a:pt x="278" y="147"/>
                  <a:pt x="278" y="147"/>
                </a:cubicBezTo>
                <a:cubicBezTo>
                  <a:pt x="277" y="147"/>
                  <a:pt x="276" y="147"/>
                  <a:pt x="276" y="147"/>
                </a:cubicBezTo>
                <a:cubicBezTo>
                  <a:pt x="274" y="148"/>
                  <a:pt x="273" y="147"/>
                  <a:pt x="274" y="146"/>
                </a:cubicBezTo>
                <a:close/>
                <a:moveTo>
                  <a:pt x="158" y="270"/>
                </a:moveTo>
                <a:cubicBezTo>
                  <a:pt x="158" y="272"/>
                  <a:pt x="156" y="274"/>
                  <a:pt x="156" y="276"/>
                </a:cubicBezTo>
                <a:cubicBezTo>
                  <a:pt x="155" y="278"/>
                  <a:pt x="154" y="280"/>
                  <a:pt x="153" y="282"/>
                </a:cubicBezTo>
                <a:cubicBezTo>
                  <a:pt x="152" y="283"/>
                  <a:pt x="152" y="284"/>
                  <a:pt x="151" y="285"/>
                </a:cubicBezTo>
                <a:cubicBezTo>
                  <a:pt x="151" y="286"/>
                  <a:pt x="150" y="285"/>
                  <a:pt x="149" y="285"/>
                </a:cubicBezTo>
                <a:cubicBezTo>
                  <a:pt x="149" y="284"/>
                  <a:pt x="148" y="284"/>
                  <a:pt x="147" y="284"/>
                </a:cubicBezTo>
                <a:cubicBezTo>
                  <a:pt x="146" y="284"/>
                  <a:pt x="146" y="284"/>
                  <a:pt x="146" y="283"/>
                </a:cubicBezTo>
                <a:cubicBezTo>
                  <a:pt x="145" y="283"/>
                  <a:pt x="145" y="283"/>
                  <a:pt x="145" y="282"/>
                </a:cubicBezTo>
                <a:cubicBezTo>
                  <a:pt x="146" y="280"/>
                  <a:pt x="148" y="279"/>
                  <a:pt x="148" y="278"/>
                </a:cubicBezTo>
                <a:cubicBezTo>
                  <a:pt x="149" y="277"/>
                  <a:pt x="149" y="277"/>
                  <a:pt x="149" y="276"/>
                </a:cubicBezTo>
                <a:cubicBezTo>
                  <a:pt x="150" y="275"/>
                  <a:pt x="151" y="274"/>
                  <a:pt x="152" y="273"/>
                </a:cubicBezTo>
                <a:cubicBezTo>
                  <a:pt x="152" y="273"/>
                  <a:pt x="153" y="273"/>
                  <a:pt x="153" y="273"/>
                </a:cubicBezTo>
                <a:cubicBezTo>
                  <a:pt x="154" y="273"/>
                  <a:pt x="154" y="273"/>
                  <a:pt x="154" y="272"/>
                </a:cubicBezTo>
                <a:cubicBezTo>
                  <a:pt x="154" y="272"/>
                  <a:pt x="154" y="271"/>
                  <a:pt x="155" y="271"/>
                </a:cubicBezTo>
                <a:cubicBezTo>
                  <a:pt x="155" y="271"/>
                  <a:pt x="155" y="271"/>
                  <a:pt x="155" y="270"/>
                </a:cubicBezTo>
                <a:cubicBezTo>
                  <a:pt x="155" y="270"/>
                  <a:pt x="156" y="269"/>
                  <a:pt x="156" y="269"/>
                </a:cubicBezTo>
                <a:cubicBezTo>
                  <a:pt x="157" y="269"/>
                  <a:pt x="157" y="269"/>
                  <a:pt x="157" y="269"/>
                </a:cubicBezTo>
                <a:cubicBezTo>
                  <a:pt x="158" y="269"/>
                  <a:pt x="158" y="270"/>
                  <a:pt x="158" y="270"/>
                </a:cubicBezTo>
                <a:close/>
                <a:moveTo>
                  <a:pt x="246" y="270"/>
                </a:moveTo>
                <a:cubicBezTo>
                  <a:pt x="245" y="269"/>
                  <a:pt x="245" y="268"/>
                  <a:pt x="246" y="268"/>
                </a:cubicBezTo>
                <a:cubicBezTo>
                  <a:pt x="246" y="267"/>
                  <a:pt x="247" y="267"/>
                  <a:pt x="248" y="266"/>
                </a:cubicBezTo>
                <a:cubicBezTo>
                  <a:pt x="250" y="265"/>
                  <a:pt x="253" y="265"/>
                  <a:pt x="255" y="264"/>
                </a:cubicBezTo>
                <a:cubicBezTo>
                  <a:pt x="256" y="263"/>
                  <a:pt x="257" y="263"/>
                  <a:pt x="258" y="265"/>
                </a:cubicBezTo>
                <a:cubicBezTo>
                  <a:pt x="259" y="267"/>
                  <a:pt x="258" y="269"/>
                  <a:pt x="256" y="270"/>
                </a:cubicBezTo>
                <a:cubicBezTo>
                  <a:pt x="254" y="271"/>
                  <a:pt x="253" y="271"/>
                  <a:pt x="251" y="271"/>
                </a:cubicBezTo>
                <a:cubicBezTo>
                  <a:pt x="250" y="271"/>
                  <a:pt x="250" y="272"/>
                  <a:pt x="249" y="272"/>
                </a:cubicBezTo>
                <a:cubicBezTo>
                  <a:pt x="248" y="271"/>
                  <a:pt x="247" y="271"/>
                  <a:pt x="246" y="270"/>
                </a:cubicBezTo>
                <a:close/>
                <a:moveTo>
                  <a:pt x="244" y="258"/>
                </a:moveTo>
                <a:cubicBezTo>
                  <a:pt x="244" y="258"/>
                  <a:pt x="244" y="258"/>
                  <a:pt x="244" y="258"/>
                </a:cubicBezTo>
                <a:cubicBezTo>
                  <a:pt x="244" y="257"/>
                  <a:pt x="243" y="257"/>
                  <a:pt x="244" y="256"/>
                </a:cubicBezTo>
                <a:cubicBezTo>
                  <a:pt x="245" y="255"/>
                  <a:pt x="245" y="254"/>
                  <a:pt x="246" y="254"/>
                </a:cubicBezTo>
                <a:cubicBezTo>
                  <a:pt x="247" y="253"/>
                  <a:pt x="248" y="253"/>
                  <a:pt x="248" y="254"/>
                </a:cubicBezTo>
                <a:cubicBezTo>
                  <a:pt x="249" y="255"/>
                  <a:pt x="248" y="255"/>
                  <a:pt x="248" y="256"/>
                </a:cubicBezTo>
                <a:cubicBezTo>
                  <a:pt x="248" y="256"/>
                  <a:pt x="248" y="256"/>
                  <a:pt x="248" y="256"/>
                </a:cubicBezTo>
                <a:cubicBezTo>
                  <a:pt x="248" y="256"/>
                  <a:pt x="249" y="256"/>
                  <a:pt x="249" y="256"/>
                </a:cubicBezTo>
                <a:cubicBezTo>
                  <a:pt x="249" y="255"/>
                  <a:pt x="249" y="255"/>
                  <a:pt x="249" y="255"/>
                </a:cubicBezTo>
                <a:cubicBezTo>
                  <a:pt x="250" y="255"/>
                  <a:pt x="251" y="257"/>
                  <a:pt x="251" y="257"/>
                </a:cubicBezTo>
                <a:cubicBezTo>
                  <a:pt x="251" y="258"/>
                  <a:pt x="251" y="259"/>
                  <a:pt x="252" y="258"/>
                </a:cubicBezTo>
                <a:cubicBezTo>
                  <a:pt x="253" y="258"/>
                  <a:pt x="253" y="258"/>
                  <a:pt x="253" y="259"/>
                </a:cubicBezTo>
                <a:cubicBezTo>
                  <a:pt x="253" y="259"/>
                  <a:pt x="253" y="259"/>
                  <a:pt x="253" y="259"/>
                </a:cubicBezTo>
                <a:cubicBezTo>
                  <a:pt x="254" y="260"/>
                  <a:pt x="255" y="260"/>
                  <a:pt x="254" y="261"/>
                </a:cubicBezTo>
                <a:cubicBezTo>
                  <a:pt x="254" y="262"/>
                  <a:pt x="253" y="263"/>
                  <a:pt x="252" y="263"/>
                </a:cubicBezTo>
                <a:cubicBezTo>
                  <a:pt x="252" y="263"/>
                  <a:pt x="251" y="264"/>
                  <a:pt x="251" y="264"/>
                </a:cubicBezTo>
                <a:cubicBezTo>
                  <a:pt x="249" y="264"/>
                  <a:pt x="248" y="263"/>
                  <a:pt x="246" y="263"/>
                </a:cubicBezTo>
                <a:cubicBezTo>
                  <a:pt x="246" y="263"/>
                  <a:pt x="247" y="263"/>
                  <a:pt x="248" y="263"/>
                </a:cubicBezTo>
                <a:cubicBezTo>
                  <a:pt x="247" y="263"/>
                  <a:pt x="247" y="262"/>
                  <a:pt x="246" y="262"/>
                </a:cubicBezTo>
                <a:cubicBezTo>
                  <a:pt x="246" y="262"/>
                  <a:pt x="245" y="261"/>
                  <a:pt x="245" y="261"/>
                </a:cubicBezTo>
                <a:cubicBezTo>
                  <a:pt x="246" y="260"/>
                  <a:pt x="246" y="259"/>
                  <a:pt x="245" y="259"/>
                </a:cubicBezTo>
                <a:cubicBezTo>
                  <a:pt x="244" y="259"/>
                  <a:pt x="244" y="259"/>
                  <a:pt x="244" y="258"/>
                </a:cubicBezTo>
                <a:close/>
                <a:moveTo>
                  <a:pt x="250" y="290"/>
                </a:moveTo>
                <a:cubicBezTo>
                  <a:pt x="250" y="291"/>
                  <a:pt x="250" y="293"/>
                  <a:pt x="251" y="294"/>
                </a:cubicBezTo>
                <a:cubicBezTo>
                  <a:pt x="251" y="295"/>
                  <a:pt x="249" y="297"/>
                  <a:pt x="248" y="298"/>
                </a:cubicBezTo>
                <a:cubicBezTo>
                  <a:pt x="247" y="298"/>
                  <a:pt x="247" y="298"/>
                  <a:pt x="246" y="298"/>
                </a:cubicBezTo>
                <a:cubicBezTo>
                  <a:pt x="244" y="298"/>
                  <a:pt x="244" y="297"/>
                  <a:pt x="243" y="296"/>
                </a:cubicBezTo>
                <a:cubicBezTo>
                  <a:pt x="242" y="296"/>
                  <a:pt x="242" y="295"/>
                  <a:pt x="243" y="295"/>
                </a:cubicBezTo>
                <a:cubicBezTo>
                  <a:pt x="243" y="293"/>
                  <a:pt x="244" y="290"/>
                  <a:pt x="245" y="288"/>
                </a:cubicBezTo>
                <a:cubicBezTo>
                  <a:pt x="246" y="287"/>
                  <a:pt x="247" y="287"/>
                  <a:pt x="247" y="287"/>
                </a:cubicBezTo>
                <a:cubicBezTo>
                  <a:pt x="249" y="288"/>
                  <a:pt x="249" y="289"/>
                  <a:pt x="250" y="290"/>
                </a:cubicBezTo>
                <a:close/>
                <a:moveTo>
                  <a:pt x="174" y="215"/>
                </a:moveTo>
                <a:cubicBezTo>
                  <a:pt x="174" y="214"/>
                  <a:pt x="174" y="214"/>
                  <a:pt x="174" y="214"/>
                </a:cubicBezTo>
                <a:cubicBezTo>
                  <a:pt x="175" y="214"/>
                  <a:pt x="174" y="214"/>
                  <a:pt x="175" y="214"/>
                </a:cubicBezTo>
                <a:cubicBezTo>
                  <a:pt x="175" y="214"/>
                  <a:pt x="175" y="213"/>
                  <a:pt x="176" y="213"/>
                </a:cubicBezTo>
                <a:cubicBezTo>
                  <a:pt x="176" y="212"/>
                  <a:pt x="177" y="211"/>
                  <a:pt x="178" y="210"/>
                </a:cubicBezTo>
                <a:cubicBezTo>
                  <a:pt x="178" y="210"/>
                  <a:pt x="179" y="210"/>
                  <a:pt x="179" y="210"/>
                </a:cubicBezTo>
                <a:cubicBezTo>
                  <a:pt x="179" y="210"/>
                  <a:pt x="179" y="211"/>
                  <a:pt x="179" y="211"/>
                </a:cubicBezTo>
                <a:cubicBezTo>
                  <a:pt x="179" y="211"/>
                  <a:pt x="179" y="212"/>
                  <a:pt x="179" y="213"/>
                </a:cubicBezTo>
                <a:cubicBezTo>
                  <a:pt x="180" y="213"/>
                  <a:pt x="180" y="213"/>
                  <a:pt x="181" y="213"/>
                </a:cubicBezTo>
                <a:cubicBezTo>
                  <a:pt x="181" y="214"/>
                  <a:pt x="181" y="214"/>
                  <a:pt x="181" y="215"/>
                </a:cubicBezTo>
                <a:cubicBezTo>
                  <a:pt x="181" y="215"/>
                  <a:pt x="182" y="215"/>
                  <a:pt x="182" y="215"/>
                </a:cubicBezTo>
                <a:cubicBezTo>
                  <a:pt x="183" y="216"/>
                  <a:pt x="183" y="217"/>
                  <a:pt x="184" y="218"/>
                </a:cubicBezTo>
                <a:cubicBezTo>
                  <a:pt x="184" y="219"/>
                  <a:pt x="183" y="221"/>
                  <a:pt x="182" y="222"/>
                </a:cubicBezTo>
                <a:cubicBezTo>
                  <a:pt x="180" y="222"/>
                  <a:pt x="179" y="222"/>
                  <a:pt x="178" y="220"/>
                </a:cubicBezTo>
                <a:cubicBezTo>
                  <a:pt x="178" y="220"/>
                  <a:pt x="177" y="219"/>
                  <a:pt x="177" y="219"/>
                </a:cubicBezTo>
                <a:cubicBezTo>
                  <a:pt x="176" y="218"/>
                  <a:pt x="175" y="216"/>
                  <a:pt x="174" y="215"/>
                </a:cubicBezTo>
                <a:close/>
                <a:moveTo>
                  <a:pt x="259" y="221"/>
                </a:moveTo>
                <a:cubicBezTo>
                  <a:pt x="259" y="221"/>
                  <a:pt x="258" y="221"/>
                  <a:pt x="259" y="220"/>
                </a:cubicBezTo>
                <a:cubicBezTo>
                  <a:pt x="259" y="220"/>
                  <a:pt x="259" y="220"/>
                  <a:pt x="259" y="220"/>
                </a:cubicBezTo>
                <a:cubicBezTo>
                  <a:pt x="257" y="219"/>
                  <a:pt x="259" y="218"/>
                  <a:pt x="258" y="217"/>
                </a:cubicBezTo>
                <a:cubicBezTo>
                  <a:pt x="258" y="217"/>
                  <a:pt x="259" y="217"/>
                  <a:pt x="259" y="217"/>
                </a:cubicBezTo>
                <a:cubicBezTo>
                  <a:pt x="260" y="216"/>
                  <a:pt x="261" y="215"/>
                  <a:pt x="262" y="216"/>
                </a:cubicBezTo>
                <a:cubicBezTo>
                  <a:pt x="264" y="216"/>
                  <a:pt x="265" y="217"/>
                  <a:pt x="266" y="218"/>
                </a:cubicBezTo>
                <a:cubicBezTo>
                  <a:pt x="267" y="218"/>
                  <a:pt x="268" y="219"/>
                  <a:pt x="269" y="220"/>
                </a:cubicBezTo>
                <a:cubicBezTo>
                  <a:pt x="269" y="221"/>
                  <a:pt x="268" y="222"/>
                  <a:pt x="267" y="222"/>
                </a:cubicBezTo>
                <a:cubicBezTo>
                  <a:pt x="266" y="221"/>
                  <a:pt x="265" y="221"/>
                  <a:pt x="264" y="222"/>
                </a:cubicBezTo>
                <a:cubicBezTo>
                  <a:pt x="263" y="223"/>
                  <a:pt x="261" y="223"/>
                  <a:pt x="260" y="222"/>
                </a:cubicBezTo>
                <a:cubicBezTo>
                  <a:pt x="260" y="222"/>
                  <a:pt x="260" y="221"/>
                  <a:pt x="259" y="221"/>
                </a:cubicBezTo>
                <a:close/>
                <a:moveTo>
                  <a:pt x="202" y="218"/>
                </a:moveTo>
                <a:cubicBezTo>
                  <a:pt x="202" y="218"/>
                  <a:pt x="203" y="218"/>
                  <a:pt x="203" y="219"/>
                </a:cubicBezTo>
                <a:cubicBezTo>
                  <a:pt x="204" y="221"/>
                  <a:pt x="205" y="220"/>
                  <a:pt x="206" y="220"/>
                </a:cubicBezTo>
                <a:cubicBezTo>
                  <a:pt x="207" y="220"/>
                  <a:pt x="208" y="220"/>
                  <a:pt x="207" y="221"/>
                </a:cubicBezTo>
                <a:cubicBezTo>
                  <a:pt x="207" y="222"/>
                  <a:pt x="208" y="224"/>
                  <a:pt x="207" y="225"/>
                </a:cubicBezTo>
                <a:cubicBezTo>
                  <a:pt x="207" y="225"/>
                  <a:pt x="207" y="225"/>
                  <a:pt x="207" y="225"/>
                </a:cubicBezTo>
                <a:cubicBezTo>
                  <a:pt x="207" y="227"/>
                  <a:pt x="207" y="228"/>
                  <a:pt x="206" y="229"/>
                </a:cubicBezTo>
                <a:cubicBezTo>
                  <a:pt x="205" y="229"/>
                  <a:pt x="204" y="229"/>
                  <a:pt x="203" y="230"/>
                </a:cubicBezTo>
                <a:cubicBezTo>
                  <a:pt x="202" y="231"/>
                  <a:pt x="201" y="231"/>
                  <a:pt x="200" y="231"/>
                </a:cubicBezTo>
                <a:cubicBezTo>
                  <a:pt x="200" y="231"/>
                  <a:pt x="199" y="231"/>
                  <a:pt x="199" y="231"/>
                </a:cubicBezTo>
                <a:cubicBezTo>
                  <a:pt x="198" y="232"/>
                  <a:pt x="197" y="232"/>
                  <a:pt x="196" y="233"/>
                </a:cubicBezTo>
                <a:cubicBezTo>
                  <a:pt x="196" y="233"/>
                  <a:pt x="196" y="233"/>
                  <a:pt x="196" y="233"/>
                </a:cubicBezTo>
                <a:cubicBezTo>
                  <a:pt x="194" y="234"/>
                  <a:pt x="192" y="233"/>
                  <a:pt x="191" y="231"/>
                </a:cubicBezTo>
                <a:cubicBezTo>
                  <a:pt x="191" y="231"/>
                  <a:pt x="191" y="230"/>
                  <a:pt x="191" y="230"/>
                </a:cubicBezTo>
                <a:cubicBezTo>
                  <a:pt x="190" y="230"/>
                  <a:pt x="190" y="229"/>
                  <a:pt x="190" y="230"/>
                </a:cubicBezTo>
                <a:cubicBezTo>
                  <a:pt x="189" y="230"/>
                  <a:pt x="188" y="230"/>
                  <a:pt x="188" y="229"/>
                </a:cubicBezTo>
                <a:cubicBezTo>
                  <a:pt x="188" y="228"/>
                  <a:pt x="188" y="228"/>
                  <a:pt x="187" y="228"/>
                </a:cubicBezTo>
                <a:cubicBezTo>
                  <a:pt x="187" y="228"/>
                  <a:pt x="187" y="227"/>
                  <a:pt x="187" y="227"/>
                </a:cubicBezTo>
                <a:cubicBezTo>
                  <a:pt x="187" y="225"/>
                  <a:pt x="187" y="224"/>
                  <a:pt x="187" y="223"/>
                </a:cubicBezTo>
                <a:cubicBezTo>
                  <a:pt x="186" y="221"/>
                  <a:pt x="186" y="218"/>
                  <a:pt x="187" y="216"/>
                </a:cubicBezTo>
                <a:cubicBezTo>
                  <a:pt x="187" y="215"/>
                  <a:pt x="187" y="215"/>
                  <a:pt x="187" y="216"/>
                </a:cubicBezTo>
                <a:cubicBezTo>
                  <a:pt x="188" y="216"/>
                  <a:pt x="188" y="216"/>
                  <a:pt x="188" y="216"/>
                </a:cubicBezTo>
                <a:cubicBezTo>
                  <a:pt x="189" y="215"/>
                  <a:pt x="189" y="214"/>
                  <a:pt x="190" y="214"/>
                </a:cubicBezTo>
                <a:cubicBezTo>
                  <a:pt x="190" y="214"/>
                  <a:pt x="191" y="213"/>
                  <a:pt x="191" y="213"/>
                </a:cubicBezTo>
                <a:cubicBezTo>
                  <a:pt x="192" y="212"/>
                  <a:pt x="192" y="212"/>
                  <a:pt x="192" y="213"/>
                </a:cubicBezTo>
                <a:cubicBezTo>
                  <a:pt x="193" y="213"/>
                  <a:pt x="193" y="213"/>
                  <a:pt x="194" y="212"/>
                </a:cubicBezTo>
                <a:cubicBezTo>
                  <a:pt x="194" y="212"/>
                  <a:pt x="195" y="211"/>
                  <a:pt x="196" y="212"/>
                </a:cubicBezTo>
                <a:cubicBezTo>
                  <a:pt x="197" y="212"/>
                  <a:pt x="197" y="212"/>
                  <a:pt x="197" y="212"/>
                </a:cubicBezTo>
                <a:cubicBezTo>
                  <a:pt x="198" y="210"/>
                  <a:pt x="199" y="210"/>
                  <a:pt x="201" y="210"/>
                </a:cubicBezTo>
                <a:cubicBezTo>
                  <a:pt x="201" y="209"/>
                  <a:pt x="201" y="210"/>
                  <a:pt x="202" y="211"/>
                </a:cubicBezTo>
                <a:cubicBezTo>
                  <a:pt x="202" y="211"/>
                  <a:pt x="203" y="211"/>
                  <a:pt x="203" y="210"/>
                </a:cubicBezTo>
                <a:cubicBezTo>
                  <a:pt x="203" y="209"/>
                  <a:pt x="204" y="209"/>
                  <a:pt x="205" y="209"/>
                </a:cubicBezTo>
                <a:cubicBezTo>
                  <a:pt x="206" y="209"/>
                  <a:pt x="207" y="209"/>
                  <a:pt x="208" y="209"/>
                </a:cubicBezTo>
                <a:cubicBezTo>
                  <a:pt x="211" y="209"/>
                  <a:pt x="211" y="211"/>
                  <a:pt x="210" y="213"/>
                </a:cubicBezTo>
                <a:cubicBezTo>
                  <a:pt x="210" y="214"/>
                  <a:pt x="209" y="215"/>
                  <a:pt x="209" y="215"/>
                </a:cubicBezTo>
                <a:cubicBezTo>
                  <a:pt x="207" y="215"/>
                  <a:pt x="206" y="216"/>
                  <a:pt x="205" y="216"/>
                </a:cubicBezTo>
                <a:cubicBezTo>
                  <a:pt x="204" y="217"/>
                  <a:pt x="203" y="217"/>
                  <a:pt x="203" y="217"/>
                </a:cubicBezTo>
                <a:cubicBezTo>
                  <a:pt x="202" y="217"/>
                  <a:pt x="202" y="218"/>
                  <a:pt x="202" y="218"/>
                </a:cubicBezTo>
                <a:close/>
                <a:moveTo>
                  <a:pt x="185" y="249"/>
                </a:moveTo>
                <a:cubicBezTo>
                  <a:pt x="185" y="250"/>
                  <a:pt x="184" y="251"/>
                  <a:pt x="184" y="252"/>
                </a:cubicBezTo>
                <a:cubicBezTo>
                  <a:pt x="184" y="252"/>
                  <a:pt x="183" y="252"/>
                  <a:pt x="183" y="252"/>
                </a:cubicBezTo>
                <a:cubicBezTo>
                  <a:pt x="182" y="251"/>
                  <a:pt x="181" y="252"/>
                  <a:pt x="180" y="252"/>
                </a:cubicBezTo>
                <a:cubicBezTo>
                  <a:pt x="179" y="252"/>
                  <a:pt x="178" y="251"/>
                  <a:pt x="177" y="251"/>
                </a:cubicBezTo>
                <a:cubicBezTo>
                  <a:pt x="176" y="251"/>
                  <a:pt x="176" y="251"/>
                  <a:pt x="176" y="250"/>
                </a:cubicBezTo>
                <a:cubicBezTo>
                  <a:pt x="176" y="249"/>
                  <a:pt x="176" y="248"/>
                  <a:pt x="177" y="248"/>
                </a:cubicBezTo>
                <a:cubicBezTo>
                  <a:pt x="177" y="247"/>
                  <a:pt x="178" y="247"/>
                  <a:pt x="179" y="247"/>
                </a:cubicBezTo>
                <a:cubicBezTo>
                  <a:pt x="180" y="247"/>
                  <a:pt x="181" y="247"/>
                  <a:pt x="182" y="247"/>
                </a:cubicBezTo>
                <a:cubicBezTo>
                  <a:pt x="182" y="247"/>
                  <a:pt x="183" y="247"/>
                  <a:pt x="183" y="247"/>
                </a:cubicBezTo>
                <a:cubicBezTo>
                  <a:pt x="184" y="248"/>
                  <a:pt x="184" y="248"/>
                  <a:pt x="185" y="249"/>
                </a:cubicBezTo>
                <a:close/>
                <a:moveTo>
                  <a:pt x="239" y="281"/>
                </a:moveTo>
                <a:cubicBezTo>
                  <a:pt x="239" y="279"/>
                  <a:pt x="239" y="277"/>
                  <a:pt x="238" y="276"/>
                </a:cubicBezTo>
                <a:cubicBezTo>
                  <a:pt x="238" y="275"/>
                  <a:pt x="238" y="275"/>
                  <a:pt x="238" y="275"/>
                </a:cubicBezTo>
                <a:cubicBezTo>
                  <a:pt x="238" y="275"/>
                  <a:pt x="237" y="274"/>
                  <a:pt x="237" y="274"/>
                </a:cubicBezTo>
                <a:cubicBezTo>
                  <a:pt x="236" y="273"/>
                  <a:pt x="235" y="272"/>
                  <a:pt x="235" y="272"/>
                </a:cubicBezTo>
                <a:cubicBezTo>
                  <a:pt x="233" y="271"/>
                  <a:pt x="232" y="271"/>
                  <a:pt x="231" y="271"/>
                </a:cubicBezTo>
                <a:cubicBezTo>
                  <a:pt x="230" y="271"/>
                  <a:pt x="230" y="272"/>
                  <a:pt x="230" y="273"/>
                </a:cubicBezTo>
                <a:cubicBezTo>
                  <a:pt x="229" y="273"/>
                  <a:pt x="229" y="273"/>
                  <a:pt x="229" y="273"/>
                </a:cubicBezTo>
                <a:cubicBezTo>
                  <a:pt x="229" y="274"/>
                  <a:pt x="229" y="275"/>
                  <a:pt x="229" y="276"/>
                </a:cubicBezTo>
                <a:cubicBezTo>
                  <a:pt x="229" y="277"/>
                  <a:pt x="229" y="277"/>
                  <a:pt x="230" y="278"/>
                </a:cubicBezTo>
                <a:cubicBezTo>
                  <a:pt x="229" y="278"/>
                  <a:pt x="229" y="278"/>
                  <a:pt x="229" y="279"/>
                </a:cubicBezTo>
                <a:cubicBezTo>
                  <a:pt x="229" y="280"/>
                  <a:pt x="229" y="280"/>
                  <a:pt x="229" y="281"/>
                </a:cubicBezTo>
                <a:cubicBezTo>
                  <a:pt x="229" y="282"/>
                  <a:pt x="229" y="282"/>
                  <a:pt x="228" y="281"/>
                </a:cubicBezTo>
                <a:cubicBezTo>
                  <a:pt x="228" y="280"/>
                  <a:pt x="228" y="279"/>
                  <a:pt x="228" y="278"/>
                </a:cubicBezTo>
                <a:cubicBezTo>
                  <a:pt x="227" y="278"/>
                  <a:pt x="227" y="277"/>
                  <a:pt x="227" y="276"/>
                </a:cubicBezTo>
                <a:cubicBezTo>
                  <a:pt x="227" y="275"/>
                  <a:pt x="226" y="274"/>
                  <a:pt x="225" y="275"/>
                </a:cubicBezTo>
                <a:cubicBezTo>
                  <a:pt x="224" y="275"/>
                  <a:pt x="223" y="275"/>
                  <a:pt x="223" y="276"/>
                </a:cubicBezTo>
                <a:cubicBezTo>
                  <a:pt x="223" y="277"/>
                  <a:pt x="222" y="278"/>
                  <a:pt x="221" y="279"/>
                </a:cubicBezTo>
                <a:cubicBezTo>
                  <a:pt x="221" y="278"/>
                  <a:pt x="221" y="277"/>
                  <a:pt x="221" y="277"/>
                </a:cubicBezTo>
                <a:cubicBezTo>
                  <a:pt x="222" y="276"/>
                  <a:pt x="222" y="275"/>
                  <a:pt x="223" y="274"/>
                </a:cubicBezTo>
                <a:cubicBezTo>
                  <a:pt x="224" y="273"/>
                  <a:pt x="224" y="272"/>
                  <a:pt x="223" y="271"/>
                </a:cubicBezTo>
                <a:cubicBezTo>
                  <a:pt x="222" y="271"/>
                  <a:pt x="222" y="270"/>
                  <a:pt x="221" y="271"/>
                </a:cubicBezTo>
                <a:cubicBezTo>
                  <a:pt x="220" y="271"/>
                  <a:pt x="219" y="271"/>
                  <a:pt x="218" y="271"/>
                </a:cubicBezTo>
                <a:cubicBezTo>
                  <a:pt x="218" y="271"/>
                  <a:pt x="218" y="270"/>
                  <a:pt x="218" y="270"/>
                </a:cubicBezTo>
                <a:cubicBezTo>
                  <a:pt x="219" y="269"/>
                  <a:pt x="219" y="267"/>
                  <a:pt x="220" y="266"/>
                </a:cubicBezTo>
                <a:cubicBezTo>
                  <a:pt x="221" y="266"/>
                  <a:pt x="221" y="266"/>
                  <a:pt x="220" y="266"/>
                </a:cubicBezTo>
                <a:cubicBezTo>
                  <a:pt x="219" y="265"/>
                  <a:pt x="220" y="265"/>
                  <a:pt x="221" y="265"/>
                </a:cubicBezTo>
                <a:cubicBezTo>
                  <a:pt x="221" y="264"/>
                  <a:pt x="220" y="264"/>
                  <a:pt x="220" y="263"/>
                </a:cubicBezTo>
                <a:cubicBezTo>
                  <a:pt x="220" y="262"/>
                  <a:pt x="219" y="261"/>
                  <a:pt x="218" y="261"/>
                </a:cubicBezTo>
                <a:cubicBezTo>
                  <a:pt x="218" y="261"/>
                  <a:pt x="217" y="260"/>
                  <a:pt x="218" y="260"/>
                </a:cubicBezTo>
                <a:cubicBezTo>
                  <a:pt x="218" y="260"/>
                  <a:pt x="218" y="259"/>
                  <a:pt x="218" y="259"/>
                </a:cubicBezTo>
                <a:cubicBezTo>
                  <a:pt x="218" y="258"/>
                  <a:pt x="217" y="257"/>
                  <a:pt x="218" y="257"/>
                </a:cubicBezTo>
                <a:cubicBezTo>
                  <a:pt x="218" y="257"/>
                  <a:pt x="217" y="256"/>
                  <a:pt x="217" y="256"/>
                </a:cubicBezTo>
                <a:cubicBezTo>
                  <a:pt x="217" y="255"/>
                  <a:pt x="216" y="254"/>
                  <a:pt x="218" y="254"/>
                </a:cubicBezTo>
                <a:cubicBezTo>
                  <a:pt x="218" y="254"/>
                  <a:pt x="218" y="253"/>
                  <a:pt x="218" y="253"/>
                </a:cubicBezTo>
                <a:cubicBezTo>
                  <a:pt x="218" y="253"/>
                  <a:pt x="218" y="253"/>
                  <a:pt x="218" y="252"/>
                </a:cubicBezTo>
                <a:cubicBezTo>
                  <a:pt x="219" y="252"/>
                  <a:pt x="219" y="252"/>
                  <a:pt x="218" y="251"/>
                </a:cubicBezTo>
                <a:cubicBezTo>
                  <a:pt x="218" y="251"/>
                  <a:pt x="218" y="250"/>
                  <a:pt x="217" y="251"/>
                </a:cubicBezTo>
                <a:cubicBezTo>
                  <a:pt x="217" y="251"/>
                  <a:pt x="217" y="251"/>
                  <a:pt x="217" y="251"/>
                </a:cubicBezTo>
                <a:cubicBezTo>
                  <a:pt x="217" y="250"/>
                  <a:pt x="216" y="250"/>
                  <a:pt x="217" y="250"/>
                </a:cubicBezTo>
                <a:cubicBezTo>
                  <a:pt x="217" y="249"/>
                  <a:pt x="217" y="249"/>
                  <a:pt x="217" y="249"/>
                </a:cubicBezTo>
                <a:cubicBezTo>
                  <a:pt x="217" y="249"/>
                  <a:pt x="216" y="249"/>
                  <a:pt x="216" y="249"/>
                </a:cubicBezTo>
                <a:cubicBezTo>
                  <a:pt x="216" y="249"/>
                  <a:pt x="215" y="249"/>
                  <a:pt x="215" y="249"/>
                </a:cubicBezTo>
                <a:cubicBezTo>
                  <a:pt x="215" y="249"/>
                  <a:pt x="215" y="249"/>
                  <a:pt x="215" y="249"/>
                </a:cubicBezTo>
                <a:cubicBezTo>
                  <a:pt x="213" y="249"/>
                  <a:pt x="213" y="249"/>
                  <a:pt x="213" y="251"/>
                </a:cubicBezTo>
                <a:cubicBezTo>
                  <a:pt x="212" y="251"/>
                  <a:pt x="212" y="252"/>
                  <a:pt x="211" y="253"/>
                </a:cubicBezTo>
                <a:cubicBezTo>
                  <a:pt x="211" y="254"/>
                  <a:pt x="211" y="255"/>
                  <a:pt x="210" y="256"/>
                </a:cubicBezTo>
                <a:cubicBezTo>
                  <a:pt x="210" y="256"/>
                  <a:pt x="209" y="257"/>
                  <a:pt x="210" y="257"/>
                </a:cubicBezTo>
                <a:cubicBezTo>
                  <a:pt x="210" y="258"/>
                  <a:pt x="210" y="258"/>
                  <a:pt x="209" y="258"/>
                </a:cubicBezTo>
                <a:cubicBezTo>
                  <a:pt x="209" y="258"/>
                  <a:pt x="209" y="259"/>
                  <a:pt x="209" y="259"/>
                </a:cubicBezTo>
                <a:cubicBezTo>
                  <a:pt x="208" y="259"/>
                  <a:pt x="207" y="260"/>
                  <a:pt x="207" y="260"/>
                </a:cubicBezTo>
                <a:cubicBezTo>
                  <a:pt x="205" y="260"/>
                  <a:pt x="205" y="261"/>
                  <a:pt x="205" y="262"/>
                </a:cubicBezTo>
                <a:cubicBezTo>
                  <a:pt x="205" y="262"/>
                  <a:pt x="205" y="264"/>
                  <a:pt x="206" y="264"/>
                </a:cubicBezTo>
                <a:cubicBezTo>
                  <a:pt x="207" y="264"/>
                  <a:pt x="208" y="266"/>
                  <a:pt x="209" y="266"/>
                </a:cubicBezTo>
                <a:cubicBezTo>
                  <a:pt x="209" y="266"/>
                  <a:pt x="209" y="266"/>
                  <a:pt x="209" y="266"/>
                </a:cubicBezTo>
                <a:cubicBezTo>
                  <a:pt x="209" y="265"/>
                  <a:pt x="210" y="266"/>
                  <a:pt x="210" y="266"/>
                </a:cubicBezTo>
                <a:cubicBezTo>
                  <a:pt x="210" y="266"/>
                  <a:pt x="211" y="267"/>
                  <a:pt x="211" y="267"/>
                </a:cubicBezTo>
                <a:cubicBezTo>
                  <a:pt x="211" y="268"/>
                  <a:pt x="213" y="268"/>
                  <a:pt x="212" y="270"/>
                </a:cubicBezTo>
                <a:cubicBezTo>
                  <a:pt x="212" y="270"/>
                  <a:pt x="212" y="270"/>
                  <a:pt x="212" y="270"/>
                </a:cubicBezTo>
                <a:cubicBezTo>
                  <a:pt x="213" y="271"/>
                  <a:pt x="212" y="272"/>
                  <a:pt x="212" y="272"/>
                </a:cubicBezTo>
                <a:cubicBezTo>
                  <a:pt x="211" y="272"/>
                  <a:pt x="211" y="273"/>
                  <a:pt x="211" y="273"/>
                </a:cubicBezTo>
                <a:cubicBezTo>
                  <a:pt x="210" y="274"/>
                  <a:pt x="210" y="274"/>
                  <a:pt x="209" y="274"/>
                </a:cubicBezTo>
                <a:cubicBezTo>
                  <a:pt x="209" y="274"/>
                  <a:pt x="209" y="274"/>
                  <a:pt x="209" y="274"/>
                </a:cubicBezTo>
                <a:cubicBezTo>
                  <a:pt x="209" y="275"/>
                  <a:pt x="208" y="275"/>
                  <a:pt x="208" y="276"/>
                </a:cubicBezTo>
                <a:cubicBezTo>
                  <a:pt x="209" y="276"/>
                  <a:pt x="209" y="276"/>
                  <a:pt x="210" y="276"/>
                </a:cubicBezTo>
                <a:cubicBezTo>
                  <a:pt x="210" y="276"/>
                  <a:pt x="210" y="276"/>
                  <a:pt x="210" y="276"/>
                </a:cubicBezTo>
                <a:cubicBezTo>
                  <a:pt x="210" y="277"/>
                  <a:pt x="210" y="278"/>
                  <a:pt x="211" y="278"/>
                </a:cubicBezTo>
                <a:cubicBezTo>
                  <a:pt x="212" y="278"/>
                  <a:pt x="212" y="279"/>
                  <a:pt x="213" y="279"/>
                </a:cubicBezTo>
                <a:cubicBezTo>
                  <a:pt x="215" y="279"/>
                  <a:pt x="215" y="280"/>
                  <a:pt x="216" y="282"/>
                </a:cubicBezTo>
                <a:cubicBezTo>
                  <a:pt x="216" y="283"/>
                  <a:pt x="216" y="284"/>
                  <a:pt x="215" y="284"/>
                </a:cubicBezTo>
                <a:cubicBezTo>
                  <a:pt x="215" y="285"/>
                  <a:pt x="215" y="285"/>
                  <a:pt x="215" y="285"/>
                </a:cubicBezTo>
                <a:cubicBezTo>
                  <a:pt x="216" y="285"/>
                  <a:pt x="216" y="286"/>
                  <a:pt x="215" y="286"/>
                </a:cubicBezTo>
                <a:cubicBezTo>
                  <a:pt x="215" y="286"/>
                  <a:pt x="215" y="286"/>
                  <a:pt x="215" y="286"/>
                </a:cubicBezTo>
                <a:cubicBezTo>
                  <a:pt x="214" y="286"/>
                  <a:pt x="213" y="286"/>
                  <a:pt x="213" y="286"/>
                </a:cubicBezTo>
                <a:cubicBezTo>
                  <a:pt x="210" y="285"/>
                  <a:pt x="208" y="285"/>
                  <a:pt x="206" y="285"/>
                </a:cubicBezTo>
                <a:cubicBezTo>
                  <a:pt x="206" y="285"/>
                  <a:pt x="205" y="285"/>
                  <a:pt x="205" y="284"/>
                </a:cubicBezTo>
                <a:cubicBezTo>
                  <a:pt x="205" y="284"/>
                  <a:pt x="205" y="284"/>
                  <a:pt x="205" y="284"/>
                </a:cubicBezTo>
                <a:cubicBezTo>
                  <a:pt x="204" y="284"/>
                  <a:pt x="203" y="284"/>
                  <a:pt x="202" y="285"/>
                </a:cubicBezTo>
                <a:cubicBezTo>
                  <a:pt x="201" y="285"/>
                  <a:pt x="200" y="285"/>
                  <a:pt x="199" y="284"/>
                </a:cubicBezTo>
                <a:cubicBezTo>
                  <a:pt x="199" y="283"/>
                  <a:pt x="199" y="282"/>
                  <a:pt x="199" y="281"/>
                </a:cubicBezTo>
                <a:cubicBezTo>
                  <a:pt x="199" y="279"/>
                  <a:pt x="199" y="278"/>
                  <a:pt x="197" y="277"/>
                </a:cubicBezTo>
                <a:cubicBezTo>
                  <a:pt x="198" y="277"/>
                  <a:pt x="199" y="277"/>
                  <a:pt x="198" y="277"/>
                </a:cubicBezTo>
                <a:cubicBezTo>
                  <a:pt x="198" y="276"/>
                  <a:pt x="198" y="277"/>
                  <a:pt x="197" y="277"/>
                </a:cubicBezTo>
                <a:cubicBezTo>
                  <a:pt x="197" y="277"/>
                  <a:pt x="196" y="277"/>
                  <a:pt x="195" y="277"/>
                </a:cubicBezTo>
                <a:cubicBezTo>
                  <a:pt x="195" y="278"/>
                  <a:pt x="194" y="277"/>
                  <a:pt x="194" y="277"/>
                </a:cubicBezTo>
                <a:cubicBezTo>
                  <a:pt x="195" y="277"/>
                  <a:pt x="194" y="277"/>
                  <a:pt x="194" y="277"/>
                </a:cubicBezTo>
                <a:cubicBezTo>
                  <a:pt x="194" y="277"/>
                  <a:pt x="194" y="278"/>
                  <a:pt x="193" y="277"/>
                </a:cubicBezTo>
                <a:cubicBezTo>
                  <a:pt x="193" y="277"/>
                  <a:pt x="193" y="277"/>
                  <a:pt x="194" y="276"/>
                </a:cubicBezTo>
                <a:cubicBezTo>
                  <a:pt x="194" y="276"/>
                  <a:pt x="195" y="275"/>
                  <a:pt x="196" y="275"/>
                </a:cubicBezTo>
                <a:cubicBezTo>
                  <a:pt x="196" y="275"/>
                  <a:pt x="197" y="275"/>
                  <a:pt x="196" y="274"/>
                </a:cubicBezTo>
                <a:cubicBezTo>
                  <a:pt x="195" y="273"/>
                  <a:pt x="195" y="273"/>
                  <a:pt x="194" y="272"/>
                </a:cubicBezTo>
                <a:cubicBezTo>
                  <a:pt x="191" y="271"/>
                  <a:pt x="191" y="271"/>
                  <a:pt x="192" y="267"/>
                </a:cubicBezTo>
                <a:cubicBezTo>
                  <a:pt x="192" y="267"/>
                  <a:pt x="191" y="267"/>
                  <a:pt x="191" y="267"/>
                </a:cubicBezTo>
                <a:cubicBezTo>
                  <a:pt x="190" y="267"/>
                  <a:pt x="189" y="267"/>
                  <a:pt x="189" y="265"/>
                </a:cubicBezTo>
                <a:cubicBezTo>
                  <a:pt x="189" y="265"/>
                  <a:pt x="188" y="265"/>
                  <a:pt x="187" y="265"/>
                </a:cubicBezTo>
                <a:cubicBezTo>
                  <a:pt x="186" y="265"/>
                  <a:pt x="185" y="265"/>
                  <a:pt x="185" y="266"/>
                </a:cubicBezTo>
                <a:cubicBezTo>
                  <a:pt x="184" y="266"/>
                  <a:pt x="183" y="267"/>
                  <a:pt x="182" y="267"/>
                </a:cubicBezTo>
                <a:cubicBezTo>
                  <a:pt x="181" y="267"/>
                  <a:pt x="181" y="266"/>
                  <a:pt x="181" y="266"/>
                </a:cubicBezTo>
                <a:cubicBezTo>
                  <a:pt x="181" y="265"/>
                  <a:pt x="181" y="265"/>
                  <a:pt x="181" y="265"/>
                </a:cubicBezTo>
                <a:cubicBezTo>
                  <a:pt x="181" y="264"/>
                  <a:pt x="180" y="263"/>
                  <a:pt x="181" y="261"/>
                </a:cubicBezTo>
                <a:cubicBezTo>
                  <a:pt x="181" y="261"/>
                  <a:pt x="181" y="261"/>
                  <a:pt x="181" y="260"/>
                </a:cubicBezTo>
                <a:cubicBezTo>
                  <a:pt x="180" y="258"/>
                  <a:pt x="178" y="259"/>
                  <a:pt x="176" y="258"/>
                </a:cubicBezTo>
                <a:cubicBezTo>
                  <a:pt x="176" y="258"/>
                  <a:pt x="175" y="258"/>
                  <a:pt x="175" y="258"/>
                </a:cubicBezTo>
                <a:cubicBezTo>
                  <a:pt x="175" y="259"/>
                  <a:pt x="174" y="259"/>
                  <a:pt x="174" y="259"/>
                </a:cubicBezTo>
                <a:cubicBezTo>
                  <a:pt x="173" y="259"/>
                  <a:pt x="171" y="260"/>
                  <a:pt x="170" y="261"/>
                </a:cubicBezTo>
                <a:cubicBezTo>
                  <a:pt x="169" y="262"/>
                  <a:pt x="169" y="263"/>
                  <a:pt x="169" y="263"/>
                </a:cubicBezTo>
                <a:cubicBezTo>
                  <a:pt x="169" y="265"/>
                  <a:pt x="169" y="265"/>
                  <a:pt x="170" y="265"/>
                </a:cubicBezTo>
                <a:cubicBezTo>
                  <a:pt x="172" y="265"/>
                  <a:pt x="174" y="266"/>
                  <a:pt x="175" y="267"/>
                </a:cubicBezTo>
                <a:cubicBezTo>
                  <a:pt x="175" y="267"/>
                  <a:pt x="176" y="267"/>
                  <a:pt x="176" y="267"/>
                </a:cubicBezTo>
                <a:cubicBezTo>
                  <a:pt x="176" y="267"/>
                  <a:pt x="177" y="267"/>
                  <a:pt x="177" y="268"/>
                </a:cubicBezTo>
                <a:cubicBezTo>
                  <a:pt x="176" y="268"/>
                  <a:pt x="175" y="268"/>
                  <a:pt x="174" y="267"/>
                </a:cubicBezTo>
                <a:cubicBezTo>
                  <a:pt x="173" y="267"/>
                  <a:pt x="172" y="267"/>
                  <a:pt x="172" y="267"/>
                </a:cubicBezTo>
                <a:cubicBezTo>
                  <a:pt x="171" y="267"/>
                  <a:pt x="170" y="267"/>
                  <a:pt x="169" y="267"/>
                </a:cubicBezTo>
                <a:cubicBezTo>
                  <a:pt x="166" y="266"/>
                  <a:pt x="165" y="268"/>
                  <a:pt x="164" y="270"/>
                </a:cubicBezTo>
                <a:cubicBezTo>
                  <a:pt x="163" y="270"/>
                  <a:pt x="163" y="271"/>
                  <a:pt x="164" y="271"/>
                </a:cubicBezTo>
                <a:cubicBezTo>
                  <a:pt x="165" y="271"/>
                  <a:pt x="165" y="272"/>
                  <a:pt x="165" y="273"/>
                </a:cubicBezTo>
                <a:cubicBezTo>
                  <a:pt x="165" y="273"/>
                  <a:pt x="165" y="273"/>
                  <a:pt x="164" y="273"/>
                </a:cubicBezTo>
                <a:cubicBezTo>
                  <a:pt x="164" y="273"/>
                  <a:pt x="163" y="273"/>
                  <a:pt x="163" y="273"/>
                </a:cubicBezTo>
                <a:cubicBezTo>
                  <a:pt x="163" y="274"/>
                  <a:pt x="163" y="275"/>
                  <a:pt x="164" y="275"/>
                </a:cubicBezTo>
                <a:cubicBezTo>
                  <a:pt x="165" y="276"/>
                  <a:pt x="167" y="276"/>
                  <a:pt x="168" y="275"/>
                </a:cubicBezTo>
                <a:cubicBezTo>
                  <a:pt x="170" y="275"/>
                  <a:pt x="173" y="276"/>
                  <a:pt x="175" y="275"/>
                </a:cubicBezTo>
                <a:cubicBezTo>
                  <a:pt x="175" y="274"/>
                  <a:pt x="176" y="275"/>
                  <a:pt x="176" y="275"/>
                </a:cubicBezTo>
                <a:cubicBezTo>
                  <a:pt x="176" y="275"/>
                  <a:pt x="176" y="276"/>
                  <a:pt x="175" y="276"/>
                </a:cubicBezTo>
                <a:cubicBezTo>
                  <a:pt x="175" y="276"/>
                  <a:pt x="175" y="276"/>
                  <a:pt x="175" y="276"/>
                </a:cubicBezTo>
                <a:cubicBezTo>
                  <a:pt x="173" y="276"/>
                  <a:pt x="172" y="277"/>
                  <a:pt x="170" y="277"/>
                </a:cubicBezTo>
                <a:cubicBezTo>
                  <a:pt x="170" y="276"/>
                  <a:pt x="169" y="277"/>
                  <a:pt x="169" y="277"/>
                </a:cubicBezTo>
                <a:cubicBezTo>
                  <a:pt x="167" y="278"/>
                  <a:pt x="165" y="278"/>
                  <a:pt x="164" y="278"/>
                </a:cubicBezTo>
                <a:cubicBezTo>
                  <a:pt x="163" y="278"/>
                  <a:pt x="162" y="278"/>
                  <a:pt x="162" y="278"/>
                </a:cubicBezTo>
                <a:cubicBezTo>
                  <a:pt x="161" y="279"/>
                  <a:pt x="160" y="281"/>
                  <a:pt x="160" y="282"/>
                </a:cubicBezTo>
                <a:cubicBezTo>
                  <a:pt x="160" y="283"/>
                  <a:pt x="160" y="283"/>
                  <a:pt x="160" y="283"/>
                </a:cubicBezTo>
                <a:cubicBezTo>
                  <a:pt x="162" y="284"/>
                  <a:pt x="165" y="284"/>
                  <a:pt x="167" y="283"/>
                </a:cubicBezTo>
                <a:cubicBezTo>
                  <a:pt x="169" y="282"/>
                  <a:pt x="171" y="282"/>
                  <a:pt x="173" y="280"/>
                </a:cubicBezTo>
                <a:cubicBezTo>
                  <a:pt x="174" y="280"/>
                  <a:pt x="174" y="280"/>
                  <a:pt x="174" y="281"/>
                </a:cubicBezTo>
                <a:cubicBezTo>
                  <a:pt x="174" y="281"/>
                  <a:pt x="174" y="281"/>
                  <a:pt x="174" y="281"/>
                </a:cubicBezTo>
                <a:cubicBezTo>
                  <a:pt x="174" y="281"/>
                  <a:pt x="173" y="281"/>
                  <a:pt x="173" y="282"/>
                </a:cubicBezTo>
                <a:cubicBezTo>
                  <a:pt x="173" y="282"/>
                  <a:pt x="173" y="283"/>
                  <a:pt x="172" y="283"/>
                </a:cubicBezTo>
                <a:cubicBezTo>
                  <a:pt x="171" y="283"/>
                  <a:pt x="170" y="284"/>
                  <a:pt x="169" y="285"/>
                </a:cubicBezTo>
                <a:cubicBezTo>
                  <a:pt x="168" y="286"/>
                  <a:pt x="168" y="286"/>
                  <a:pt x="168" y="286"/>
                </a:cubicBezTo>
                <a:cubicBezTo>
                  <a:pt x="166" y="286"/>
                  <a:pt x="164" y="286"/>
                  <a:pt x="163" y="286"/>
                </a:cubicBezTo>
                <a:cubicBezTo>
                  <a:pt x="163" y="286"/>
                  <a:pt x="162" y="286"/>
                  <a:pt x="162" y="286"/>
                </a:cubicBezTo>
                <a:cubicBezTo>
                  <a:pt x="160" y="286"/>
                  <a:pt x="159" y="286"/>
                  <a:pt x="159" y="288"/>
                </a:cubicBezTo>
                <a:cubicBezTo>
                  <a:pt x="158" y="289"/>
                  <a:pt x="158" y="290"/>
                  <a:pt x="157" y="291"/>
                </a:cubicBezTo>
                <a:cubicBezTo>
                  <a:pt x="157" y="292"/>
                  <a:pt x="157" y="293"/>
                  <a:pt x="158" y="294"/>
                </a:cubicBezTo>
                <a:cubicBezTo>
                  <a:pt x="159" y="294"/>
                  <a:pt x="159" y="294"/>
                  <a:pt x="160" y="294"/>
                </a:cubicBezTo>
                <a:cubicBezTo>
                  <a:pt x="161" y="295"/>
                  <a:pt x="162" y="295"/>
                  <a:pt x="162" y="295"/>
                </a:cubicBezTo>
                <a:cubicBezTo>
                  <a:pt x="163" y="296"/>
                  <a:pt x="163" y="296"/>
                  <a:pt x="164" y="295"/>
                </a:cubicBezTo>
                <a:cubicBezTo>
                  <a:pt x="164" y="295"/>
                  <a:pt x="164" y="294"/>
                  <a:pt x="164" y="294"/>
                </a:cubicBezTo>
                <a:cubicBezTo>
                  <a:pt x="165" y="294"/>
                  <a:pt x="165" y="294"/>
                  <a:pt x="166" y="293"/>
                </a:cubicBezTo>
                <a:cubicBezTo>
                  <a:pt x="167" y="293"/>
                  <a:pt x="166" y="294"/>
                  <a:pt x="166" y="295"/>
                </a:cubicBezTo>
                <a:cubicBezTo>
                  <a:pt x="166" y="296"/>
                  <a:pt x="166" y="296"/>
                  <a:pt x="167" y="296"/>
                </a:cubicBezTo>
                <a:cubicBezTo>
                  <a:pt x="168" y="297"/>
                  <a:pt x="166" y="297"/>
                  <a:pt x="167" y="297"/>
                </a:cubicBezTo>
                <a:cubicBezTo>
                  <a:pt x="167" y="298"/>
                  <a:pt x="168" y="298"/>
                  <a:pt x="168" y="299"/>
                </a:cubicBezTo>
                <a:cubicBezTo>
                  <a:pt x="168" y="299"/>
                  <a:pt x="168" y="299"/>
                  <a:pt x="169" y="299"/>
                </a:cubicBezTo>
                <a:cubicBezTo>
                  <a:pt x="169" y="299"/>
                  <a:pt x="170" y="300"/>
                  <a:pt x="170" y="299"/>
                </a:cubicBezTo>
                <a:cubicBezTo>
                  <a:pt x="171" y="299"/>
                  <a:pt x="171" y="298"/>
                  <a:pt x="171" y="298"/>
                </a:cubicBezTo>
                <a:cubicBezTo>
                  <a:pt x="171" y="297"/>
                  <a:pt x="171" y="297"/>
                  <a:pt x="171" y="296"/>
                </a:cubicBezTo>
                <a:cubicBezTo>
                  <a:pt x="170" y="296"/>
                  <a:pt x="170" y="296"/>
                  <a:pt x="170" y="295"/>
                </a:cubicBezTo>
                <a:cubicBezTo>
                  <a:pt x="171" y="295"/>
                  <a:pt x="171" y="295"/>
                  <a:pt x="171" y="296"/>
                </a:cubicBezTo>
                <a:cubicBezTo>
                  <a:pt x="171" y="296"/>
                  <a:pt x="171" y="296"/>
                  <a:pt x="172" y="296"/>
                </a:cubicBezTo>
                <a:cubicBezTo>
                  <a:pt x="172" y="296"/>
                  <a:pt x="172" y="295"/>
                  <a:pt x="173" y="295"/>
                </a:cubicBezTo>
                <a:cubicBezTo>
                  <a:pt x="173" y="294"/>
                  <a:pt x="173" y="295"/>
                  <a:pt x="173" y="295"/>
                </a:cubicBezTo>
                <a:cubicBezTo>
                  <a:pt x="173" y="295"/>
                  <a:pt x="173" y="296"/>
                  <a:pt x="173" y="297"/>
                </a:cubicBezTo>
                <a:cubicBezTo>
                  <a:pt x="173" y="297"/>
                  <a:pt x="173" y="298"/>
                  <a:pt x="173" y="298"/>
                </a:cubicBezTo>
                <a:cubicBezTo>
                  <a:pt x="173" y="300"/>
                  <a:pt x="174" y="300"/>
                  <a:pt x="175" y="299"/>
                </a:cubicBezTo>
                <a:cubicBezTo>
                  <a:pt x="176" y="299"/>
                  <a:pt x="177" y="298"/>
                  <a:pt x="177" y="298"/>
                </a:cubicBezTo>
                <a:cubicBezTo>
                  <a:pt x="178" y="297"/>
                  <a:pt x="179" y="296"/>
                  <a:pt x="179" y="294"/>
                </a:cubicBezTo>
                <a:cubicBezTo>
                  <a:pt x="179" y="293"/>
                  <a:pt x="178" y="292"/>
                  <a:pt x="177" y="292"/>
                </a:cubicBezTo>
                <a:cubicBezTo>
                  <a:pt x="177" y="292"/>
                  <a:pt x="177" y="291"/>
                  <a:pt x="177" y="291"/>
                </a:cubicBezTo>
                <a:cubicBezTo>
                  <a:pt x="177" y="291"/>
                  <a:pt x="177" y="291"/>
                  <a:pt x="177" y="291"/>
                </a:cubicBezTo>
                <a:cubicBezTo>
                  <a:pt x="177" y="291"/>
                  <a:pt x="178" y="291"/>
                  <a:pt x="178" y="291"/>
                </a:cubicBezTo>
                <a:cubicBezTo>
                  <a:pt x="178" y="291"/>
                  <a:pt x="178" y="291"/>
                  <a:pt x="179" y="292"/>
                </a:cubicBezTo>
                <a:cubicBezTo>
                  <a:pt x="179" y="292"/>
                  <a:pt x="179" y="293"/>
                  <a:pt x="180" y="293"/>
                </a:cubicBezTo>
                <a:cubicBezTo>
                  <a:pt x="180" y="293"/>
                  <a:pt x="180" y="292"/>
                  <a:pt x="180" y="292"/>
                </a:cubicBezTo>
                <a:cubicBezTo>
                  <a:pt x="180" y="291"/>
                  <a:pt x="181" y="291"/>
                  <a:pt x="181" y="290"/>
                </a:cubicBezTo>
                <a:cubicBezTo>
                  <a:pt x="180" y="289"/>
                  <a:pt x="181" y="288"/>
                  <a:pt x="181" y="287"/>
                </a:cubicBezTo>
                <a:cubicBezTo>
                  <a:pt x="181" y="286"/>
                  <a:pt x="180" y="287"/>
                  <a:pt x="180" y="286"/>
                </a:cubicBezTo>
                <a:cubicBezTo>
                  <a:pt x="180" y="286"/>
                  <a:pt x="181" y="286"/>
                  <a:pt x="181" y="287"/>
                </a:cubicBezTo>
                <a:cubicBezTo>
                  <a:pt x="182" y="287"/>
                  <a:pt x="181" y="288"/>
                  <a:pt x="182" y="289"/>
                </a:cubicBezTo>
                <a:cubicBezTo>
                  <a:pt x="182" y="289"/>
                  <a:pt x="182" y="289"/>
                  <a:pt x="183" y="289"/>
                </a:cubicBezTo>
                <a:cubicBezTo>
                  <a:pt x="183" y="289"/>
                  <a:pt x="184" y="288"/>
                  <a:pt x="184" y="288"/>
                </a:cubicBezTo>
                <a:cubicBezTo>
                  <a:pt x="185" y="288"/>
                  <a:pt x="185" y="288"/>
                  <a:pt x="186" y="288"/>
                </a:cubicBezTo>
                <a:cubicBezTo>
                  <a:pt x="185" y="288"/>
                  <a:pt x="185" y="289"/>
                  <a:pt x="184" y="289"/>
                </a:cubicBezTo>
                <a:cubicBezTo>
                  <a:pt x="183" y="290"/>
                  <a:pt x="182" y="291"/>
                  <a:pt x="182" y="293"/>
                </a:cubicBezTo>
                <a:cubicBezTo>
                  <a:pt x="182" y="294"/>
                  <a:pt x="182" y="294"/>
                  <a:pt x="184" y="294"/>
                </a:cubicBezTo>
                <a:cubicBezTo>
                  <a:pt x="183" y="294"/>
                  <a:pt x="183" y="295"/>
                  <a:pt x="182" y="295"/>
                </a:cubicBezTo>
                <a:cubicBezTo>
                  <a:pt x="182" y="295"/>
                  <a:pt x="182" y="296"/>
                  <a:pt x="182" y="297"/>
                </a:cubicBezTo>
                <a:cubicBezTo>
                  <a:pt x="182" y="298"/>
                  <a:pt x="183" y="298"/>
                  <a:pt x="183" y="297"/>
                </a:cubicBezTo>
                <a:cubicBezTo>
                  <a:pt x="184" y="297"/>
                  <a:pt x="184" y="297"/>
                  <a:pt x="185" y="297"/>
                </a:cubicBezTo>
                <a:cubicBezTo>
                  <a:pt x="186" y="297"/>
                  <a:pt x="186" y="297"/>
                  <a:pt x="187" y="296"/>
                </a:cubicBezTo>
                <a:cubicBezTo>
                  <a:pt x="187" y="296"/>
                  <a:pt x="188" y="297"/>
                  <a:pt x="188" y="296"/>
                </a:cubicBezTo>
                <a:cubicBezTo>
                  <a:pt x="189" y="296"/>
                  <a:pt x="190" y="295"/>
                  <a:pt x="190" y="295"/>
                </a:cubicBezTo>
                <a:cubicBezTo>
                  <a:pt x="190" y="294"/>
                  <a:pt x="190" y="293"/>
                  <a:pt x="190" y="292"/>
                </a:cubicBezTo>
                <a:cubicBezTo>
                  <a:pt x="191" y="292"/>
                  <a:pt x="191" y="292"/>
                  <a:pt x="191" y="293"/>
                </a:cubicBezTo>
                <a:cubicBezTo>
                  <a:pt x="190" y="294"/>
                  <a:pt x="190" y="294"/>
                  <a:pt x="191" y="294"/>
                </a:cubicBezTo>
                <a:cubicBezTo>
                  <a:pt x="192" y="294"/>
                  <a:pt x="191" y="294"/>
                  <a:pt x="191" y="293"/>
                </a:cubicBezTo>
                <a:cubicBezTo>
                  <a:pt x="191" y="293"/>
                  <a:pt x="192" y="293"/>
                  <a:pt x="192" y="293"/>
                </a:cubicBezTo>
                <a:cubicBezTo>
                  <a:pt x="192" y="293"/>
                  <a:pt x="192" y="293"/>
                  <a:pt x="192" y="293"/>
                </a:cubicBezTo>
                <a:cubicBezTo>
                  <a:pt x="193" y="293"/>
                  <a:pt x="193" y="294"/>
                  <a:pt x="192" y="294"/>
                </a:cubicBezTo>
                <a:cubicBezTo>
                  <a:pt x="192" y="294"/>
                  <a:pt x="192" y="294"/>
                  <a:pt x="192" y="294"/>
                </a:cubicBezTo>
                <a:cubicBezTo>
                  <a:pt x="192" y="295"/>
                  <a:pt x="192" y="295"/>
                  <a:pt x="192" y="295"/>
                </a:cubicBezTo>
                <a:cubicBezTo>
                  <a:pt x="192" y="296"/>
                  <a:pt x="192" y="296"/>
                  <a:pt x="192" y="296"/>
                </a:cubicBezTo>
                <a:cubicBezTo>
                  <a:pt x="193" y="296"/>
                  <a:pt x="193" y="295"/>
                  <a:pt x="194" y="295"/>
                </a:cubicBezTo>
                <a:cubicBezTo>
                  <a:pt x="195" y="296"/>
                  <a:pt x="196" y="294"/>
                  <a:pt x="197" y="295"/>
                </a:cubicBezTo>
                <a:cubicBezTo>
                  <a:pt x="197" y="295"/>
                  <a:pt x="197" y="295"/>
                  <a:pt x="197" y="295"/>
                </a:cubicBezTo>
                <a:cubicBezTo>
                  <a:pt x="198" y="295"/>
                  <a:pt x="200" y="294"/>
                  <a:pt x="199" y="292"/>
                </a:cubicBezTo>
                <a:cubicBezTo>
                  <a:pt x="200" y="292"/>
                  <a:pt x="200" y="292"/>
                  <a:pt x="200" y="292"/>
                </a:cubicBezTo>
                <a:cubicBezTo>
                  <a:pt x="200" y="292"/>
                  <a:pt x="201" y="292"/>
                  <a:pt x="201" y="292"/>
                </a:cubicBezTo>
                <a:cubicBezTo>
                  <a:pt x="201" y="292"/>
                  <a:pt x="202" y="293"/>
                  <a:pt x="202" y="293"/>
                </a:cubicBezTo>
                <a:cubicBezTo>
                  <a:pt x="201" y="293"/>
                  <a:pt x="201" y="294"/>
                  <a:pt x="200" y="295"/>
                </a:cubicBezTo>
                <a:cubicBezTo>
                  <a:pt x="200" y="295"/>
                  <a:pt x="200" y="295"/>
                  <a:pt x="200" y="295"/>
                </a:cubicBezTo>
                <a:cubicBezTo>
                  <a:pt x="200" y="295"/>
                  <a:pt x="199" y="296"/>
                  <a:pt x="199" y="297"/>
                </a:cubicBezTo>
                <a:cubicBezTo>
                  <a:pt x="199" y="297"/>
                  <a:pt x="198" y="297"/>
                  <a:pt x="198" y="297"/>
                </a:cubicBezTo>
                <a:cubicBezTo>
                  <a:pt x="198" y="298"/>
                  <a:pt x="198" y="299"/>
                  <a:pt x="197" y="299"/>
                </a:cubicBezTo>
                <a:cubicBezTo>
                  <a:pt x="197" y="299"/>
                  <a:pt x="196" y="299"/>
                  <a:pt x="196" y="299"/>
                </a:cubicBezTo>
                <a:cubicBezTo>
                  <a:pt x="194" y="299"/>
                  <a:pt x="192" y="299"/>
                  <a:pt x="190" y="299"/>
                </a:cubicBezTo>
                <a:cubicBezTo>
                  <a:pt x="189" y="299"/>
                  <a:pt x="188" y="300"/>
                  <a:pt x="187" y="301"/>
                </a:cubicBezTo>
                <a:cubicBezTo>
                  <a:pt x="187" y="301"/>
                  <a:pt x="186" y="302"/>
                  <a:pt x="186" y="302"/>
                </a:cubicBezTo>
                <a:cubicBezTo>
                  <a:pt x="187" y="303"/>
                  <a:pt x="186" y="303"/>
                  <a:pt x="185" y="303"/>
                </a:cubicBezTo>
                <a:cubicBezTo>
                  <a:pt x="185" y="303"/>
                  <a:pt x="185" y="303"/>
                  <a:pt x="185" y="303"/>
                </a:cubicBezTo>
                <a:cubicBezTo>
                  <a:pt x="183" y="304"/>
                  <a:pt x="182" y="304"/>
                  <a:pt x="180" y="305"/>
                </a:cubicBezTo>
                <a:cubicBezTo>
                  <a:pt x="178" y="306"/>
                  <a:pt x="178" y="307"/>
                  <a:pt x="179" y="309"/>
                </a:cubicBezTo>
                <a:cubicBezTo>
                  <a:pt x="180" y="310"/>
                  <a:pt x="181" y="311"/>
                  <a:pt x="181" y="311"/>
                </a:cubicBezTo>
                <a:cubicBezTo>
                  <a:pt x="183" y="313"/>
                  <a:pt x="186" y="314"/>
                  <a:pt x="188" y="314"/>
                </a:cubicBezTo>
                <a:cubicBezTo>
                  <a:pt x="191" y="314"/>
                  <a:pt x="193" y="313"/>
                  <a:pt x="195" y="312"/>
                </a:cubicBezTo>
                <a:cubicBezTo>
                  <a:pt x="196" y="312"/>
                  <a:pt x="197" y="312"/>
                  <a:pt x="197" y="311"/>
                </a:cubicBezTo>
                <a:cubicBezTo>
                  <a:pt x="199" y="310"/>
                  <a:pt x="201" y="309"/>
                  <a:pt x="202" y="308"/>
                </a:cubicBezTo>
                <a:cubicBezTo>
                  <a:pt x="203" y="307"/>
                  <a:pt x="203" y="307"/>
                  <a:pt x="204" y="306"/>
                </a:cubicBezTo>
                <a:cubicBezTo>
                  <a:pt x="204" y="306"/>
                  <a:pt x="203" y="305"/>
                  <a:pt x="204" y="305"/>
                </a:cubicBezTo>
                <a:cubicBezTo>
                  <a:pt x="204" y="305"/>
                  <a:pt x="204" y="305"/>
                  <a:pt x="204" y="305"/>
                </a:cubicBezTo>
                <a:cubicBezTo>
                  <a:pt x="204" y="304"/>
                  <a:pt x="204" y="304"/>
                  <a:pt x="204" y="304"/>
                </a:cubicBezTo>
                <a:cubicBezTo>
                  <a:pt x="205" y="305"/>
                  <a:pt x="205" y="303"/>
                  <a:pt x="206" y="303"/>
                </a:cubicBezTo>
                <a:cubicBezTo>
                  <a:pt x="207" y="303"/>
                  <a:pt x="208" y="303"/>
                  <a:pt x="209" y="302"/>
                </a:cubicBezTo>
                <a:cubicBezTo>
                  <a:pt x="209" y="302"/>
                  <a:pt x="209" y="302"/>
                  <a:pt x="209" y="302"/>
                </a:cubicBezTo>
                <a:cubicBezTo>
                  <a:pt x="209" y="302"/>
                  <a:pt x="210" y="302"/>
                  <a:pt x="210" y="302"/>
                </a:cubicBezTo>
                <a:cubicBezTo>
                  <a:pt x="211" y="303"/>
                  <a:pt x="212" y="302"/>
                  <a:pt x="212" y="301"/>
                </a:cubicBezTo>
                <a:cubicBezTo>
                  <a:pt x="212" y="301"/>
                  <a:pt x="212" y="300"/>
                  <a:pt x="213" y="300"/>
                </a:cubicBezTo>
                <a:cubicBezTo>
                  <a:pt x="214" y="300"/>
                  <a:pt x="215" y="299"/>
                  <a:pt x="215" y="298"/>
                </a:cubicBezTo>
                <a:cubicBezTo>
                  <a:pt x="215" y="298"/>
                  <a:pt x="216" y="297"/>
                  <a:pt x="217" y="297"/>
                </a:cubicBezTo>
                <a:cubicBezTo>
                  <a:pt x="217" y="297"/>
                  <a:pt x="218" y="299"/>
                  <a:pt x="218" y="299"/>
                </a:cubicBezTo>
                <a:cubicBezTo>
                  <a:pt x="218" y="301"/>
                  <a:pt x="218" y="301"/>
                  <a:pt x="219" y="301"/>
                </a:cubicBezTo>
                <a:cubicBezTo>
                  <a:pt x="220" y="301"/>
                  <a:pt x="220" y="301"/>
                  <a:pt x="220" y="301"/>
                </a:cubicBezTo>
                <a:cubicBezTo>
                  <a:pt x="221" y="301"/>
                  <a:pt x="221" y="300"/>
                  <a:pt x="221" y="300"/>
                </a:cubicBezTo>
                <a:cubicBezTo>
                  <a:pt x="221" y="299"/>
                  <a:pt x="222" y="299"/>
                  <a:pt x="222" y="299"/>
                </a:cubicBezTo>
                <a:cubicBezTo>
                  <a:pt x="223" y="298"/>
                  <a:pt x="223" y="299"/>
                  <a:pt x="223" y="299"/>
                </a:cubicBezTo>
                <a:cubicBezTo>
                  <a:pt x="224" y="299"/>
                  <a:pt x="224" y="299"/>
                  <a:pt x="224" y="299"/>
                </a:cubicBezTo>
                <a:cubicBezTo>
                  <a:pt x="223" y="300"/>
                  <a:pt x="224" y="300"/>
                  <a:pt x="225" y="300"/>
                </a:cubicBezTo>
                <a:cubicBezTo>
                  <a:pt x="227" y="302"/>
                  <a:pt x="229" y="301"/>
                  <a:pt x="230" y="299"/>
                </a:cubicBezTo>
                <a:cubicBezTo>
                  <a:pt x="230" y="299"/>
                  <a:pt x="230" y="299"/>
                  <a:pt x="230" y="299"/>
                </a:cubicBezTo>
                <a:cubicBezTo>
                  <a:pt x="230" y="299"/>
                  <a:pt x="230" y="299"/>
                  <a:pt x="230" y="299"/>
                </a:cubicBezTo>
                <a:cubicBezTo>
                  <a:pt x="232" y="299"/>
                  <a:pt x="233" y="298"/>
                  <a:pt x="234" y="298"/>
                </a:cubicBezTo>
                <a:cubicBezTo>
                  <a:pt x="235" y="297"/>
                  <a:pt x="234" y="297"/>
                  <a:pt x="234" y="296"/>
                </a:cubicBezTo>
                <a:cubicBezTo>
                  <a:pt x="234" y="296"/>
                  <a:pt x="234" y="296"/>
                  <a:pt x="235" y="296"/>
                </a:cubicBezTo>
                <a:cubicBezTo>
                  <a:pt x="236" y="295"/>
                  <a:pt x="235" y="293"/>
                  <a:pt x="236" y="292"/>
                </a:cubicBezTo>
                <a:cubicBezTo>
                  <a:pt x="236" y="291"/>
                  <a:pt x="237" y="290"/>
                  <a:pt x="237" y="289"/>
                </a:cubicBezTo>
                <a:cubicBezTo>
                  <a:pt x="237" y="289"/>
                  <a:pt x="237" y="288"/>
                  <a:pt x="237" y="288"/>
                </a:cubicBezTo>
                <a:cubicBezTo>
                  <a:pt x="238" y="287"/>
                  <a:pt x="237" y="287"/>
                  <a:pt x="237" y="286"/>
                </a:cubicBezTo>
                <a:cubicBezTo>
                  <a:pt x="236" y="286"/>
                  <a:pt x="237" y="285"/>
                  <a:pt x="237" y="285"/>
                </a:cubicBezTo>
                <a:cubicBezTo>
                  <a:pt x="238" y="284"/>
                  <a:pt x="238" y="283"/>
                  <a:pt x="239" y="282"/>
                </a:cubicBezTo>
                <a:cubicBezTo>
                  <a:pt x="239" y="281"/>
                  <a:pt x="239" y="281"/>
                  <a:pt x="239" y="281"/>
                </a:cubicBezTo>
                <a:close/>
                <a:moveTo>
                  <a:pt x="238" y="276"/>
                </a:moveTo>
                <a:cubicBezTo>
                  <a:pt x="238" y="276"/>
                  <a:pt x="238" y="276"/>
                  <a:pt x="238" y="276"/>
                </a:cubicBezTo>
                <a:cubicBezTo>
                  <a:pt x="238" y="276"/>
                  <a:pt x="238" y="276"/>
                  <a:pt x="238" y="276"/>
                </a:cubicBezTo>
                <a:close/>
                <a:moveTo>
                  <a:pt x="343" y="257"/>
                </a:moveTo>
                <a:cubicBezTo>
                  <a:pt x="343" y="257"/>
                  <a:pt x="343" y="257"/>
                  <a:pt x="343" y="257"/>
                </a:cubicBezTo>
                <a:cubicBezTo>
                  <a:pt x="343" y="258"/>
                  <a:pt x="344" y="258"/>
                  <a:pt x="343" y="259"/>
                </a:cubicBezTo>
                <a:cubicBezTo>
                  <a:pt x="342" y="259"/>
                  <a:pt x="343" y="258"/>
                  <a:pt x="342" y="258"/>
                </a:cubicBezTo>
                <a:cubicBezTo>
                  <a:pt x="342" y="258"/>
                  <a:pt x="342" y="258"/>
                  <a:pt x="342" y="258"/>
                </a:cubicBezTo>
                <a:cubicBezTo>
                  <a:pt x="342" y="258"/>
                  <a:pt x="342" y="259"/>
                  <a:pt x="342" y="259"/>
                </a:cubicBezTo>
                <a:cubicBezTo>
                  <a:pt x="341" y="259"/>
                  <a:pt x="341" y="258"/>
                  <a:pt x="340" y="258"/>
                </a:cubicBezTo>
                <a:cubicBezTo>
                  <a:pt x="340" y="256"/>
                  <a:pt x="339" y="254"/>
                  <a:pt x="338" y="252"/>
                </a:cubicBezTo>
                <a:cubicBezTo>
                  <a:pt x="338" y="252"/>
                  <a:pt x="338" y="252"/>
                  <a:pt x="338" y="251"/>
                </a:cubicBezTo>
                <a:cubicBezTo>
                  <a:pt x="337" y="249"/>
                  <a:pt x="339" y="249"/>
                  <a:pt x="340" y="249"/>
                </a:cubicBezTo>
                <a:cubicBezTo>
                  <a:pt x="341" y="248"/>
                  <a:pt x="342" y="248"/>
                  <a:pt x="342" y="249"/>
                </a:cubicBezTo>
                <a:cubicBezTo>
                  <a:pt x="343" y="250"/>
                  <a:pt x="344" y="250"/>
                  <a:pt x="344" y="251"/>
                </a:cubicBezTo>
                <a:cubicBezTo>
                  <a:pt x="344" y="252"/>
                  <a:pt x="344" y="253"/>
                  <a:pt x="343" y="254"/>
                </a:cubicBezTo>
                <a:cubicBezTo>
                  <a:pt x="342" y="254"/>
                  <a:pt x="342" y="256"/>
                  <a:pt x="343" y="257"/>
                </a:cubicBezTo>
                <a:close/>
                <a:moveTo>
                  <a:pt x="186" y="201"/>
                </a:moveTo>
                <a:cubicBezTo>
                  <a:pt x="187" y="201"/>
                  <a:pt x="186" y="200"/>
                  <a:pt x="187" y="199"/>
                </a:cubicBezTo>
                <a:cubicBezTo>
                  <a:pt x="188" y="198"/>
                  <a:pt x="189" y="198"/>
                  <a:pt x="190" y="197"/>
                </a:cubicBezTo>
                <a:cubicBezTo>
                  <a:pt x="191" y="195"/>
                  <a:pt x="192" y="195"/>
                  <a:pt x="194" y="195"/>
                </a:cubicBezTo>
                <a:cubicBezTo>
                  <a:pt x="195" y="194"/>
                  <a:pt x="196" y="195"/>
                  <a:pt x="197" y="194"/>
                </a:cubicBezTo>
                <a:cubicBezTo>
                  <a:pt x="198" y="193"/>
                  <a:pt x="198" y="192"/>
                  <a:pt x="199" y="192"/>
                </a:cubicBezTo>
                <a:cubicBezTo>
                  <a:pt x="200" y="191"/>
                  <a:pt x="200" y="189"/>
                  <a:pt x="202" y="189"/>
                </a:cubicBezTo>
                <a:cubicBezTo>
                  <a:pt x="202" y="189"/>
                  <a:pt x="202" y="189"/>
                  <a:pt x="203" y="189"/>
                </a:cubicBezTo>
                <a:cubicBezTo>
                  <a:pt x="204" y="187"/>
                  <a:pt x="206" y="187"/>
                  <a:pt x="207" y="189"/>
                </a:cubicBezTo>
                <a:cubicBezTo>
                  <a:pt x="207" y="190"/>
                  <a:pt x="208" y="190"/>
                  <a:pt x="209" y="190"/>
                </a:cubicBezTo>
                <a:cubicBezTo>
                  <a:pt x="209" y="190"/>
                  <a:pt x="209" y="190"/>
                  <a:pt x="209" y="190"/>
                </a:cubicBezTo>
                <a:cubicBezTo>
                  <a:pt x="209" y="191"/>
                  <a:pt x="209" y="192"/>
                  <a:pt x="210" y="192"/>
                </a:cubicBezTo>
                <a:cubicBezTo>
                  <a:pt x="210" y="192"/>
                  <a:pt x="210" y="192"/>
                  <a:pt x="210" y="193"/>
                </a:cubicBezTo>
                <a:cubicBezTo>
                  <a:pt x="210" y="193"/>
                  <a:pt x="210" y="193"/>
                  <a:pt x="210" y="193"/>
                </a:cubicBezTo>
                <a:cubicBezTo>
                  <a:pt x="212" y="193"/>
                  <a:pt x="212" y="194"/>
                  <a:pt x="212" y="194"/>
                </a:cubicBezTo>
                <a:cubicBezTo>
                  <a:pt x="213" y="195"/>
                  <a:pt x="212" y="195"/>
                  <a:pt x="213" y="196"/>
                </a:cubicBezTo>
                <a:cubicBezTo>
                  <a:pt x="213" y="197"/>
                  <a:pt x="213" y="197"/>
                  <a:pt x="213" y="198"/>
                </a:cubicBezTo>
                <a:cubicBezTo>
                  <a:pt x="213" y="198"/>
                  <a:pt x="212" y="198"/>
                  <a:pt x="213" y="199"/>
                </a:cubicBezTo>
                <a:cubicBezTo>
                  <a:pt x="213" y="201"/>
                  <a:pt x="212" y="203"/>
                  <a:pt x="209" y="203"/>
                </a:cubicBezTo>
                <a:cubicBezTo>
                  <a:pt x="209" y="203"/>
                  <a:pt x="209" y="203"/>
                  <a:pt x="209" y="202"/>
                </a:cubicBezTo>
                <a:cubicBezTo>
                  <a:pt x="209" y="202"/>
                  <a:pt x="209" y="202"/>
                  <a:pt x="209" y="202"/>
                </a:cubicBezTo>
                <a:cubicBezTo>
                  <a:pt x="208" y="202"/>
                  <a:pt x="207" y="203"/>
                  <a:pt x="206" y="203"/>
                </a:cubicBezTo>
                <a:cubicBezTo>
                  <a:pt x="206" y="204"/>
                  <a:pt x="205" y="204"/>
                  <a:pt x="205" y="204"/>
                </a:cubicBezTo>
                <a:cubicBezTo>
                  <a:pt x="203" y="203"/>
                  <a:pt x="202" y="202"/>
                  <a:pt x="202" y="201"/>
                </a:cubicBezTo>
                <a:cubicBezTo>
                  <a:pt x="201" y="200"/>
                  <a:pt x="201" y="200"/>
                  <a:pt x="200" y="200"/>
                </a:cubicBezTo>
                <a:cubicBezTo>
                  <a:pt x="200" y="200"/>
                  <a:pt x="199" y="200"/>
                  <a:pt x="199" y="201"/>
                </a:cubicBezTo>
                <a:cubicBezTo>
                  <a:pt x="200" y="202"/>
                  <a:pt x="199" y="202"/>
                  <a:pt x="198" y="203"/>
                </a:cubicBezTo>
                <a:cubicBezTo>
                  <a:pt x="199" y="204"/>
                  <a:pt x="198" y="204"/>
                  <a:pt x="198" y="204"/>
                </a:cubicBezTo>
                <a:cubicBezTo>
                  <a:pt x="196" y="204"/>
                  <a:pt x="196" y="204"/>
                  <a:pt x="196" y="202"/>
                </a:cubicBezTo>
                <a:cubicBezTo>
                  <a:pt x="195" y="202"/>
                  <a:pt x="196" y="201"/>
                  <a:pt x="195" y="201"/>
                </a:cubicBezTo>
                <a:cubicBezTo>
                  <a:pt x="194" y="201"/>
                  <a:pt x="193" y="201"/>
                  <a:pt x="192" y="201"/>
                </a:cubicBezTo>
                <a:cubicBezTo>
                  <a:pt x="190" y="201"/>
                  <a:pt x="189" y="202"/>
                  <a:pt x="188" y="203"/>
                </a:cubicBezTo>
                <a:cubicBezTo>
                  <a:pt x="188" y="204"/>
                  <a:pt x="187" y="204"/>
                  <a:pt x="187" y="204"/>
                </a:cubicBezTo>
                <a:cubicBezTo>
                  <a:pt x="186" y="204"/>
                  <a:pt x="186" y="201"/>
                  <a:pt x="186" y="201"/>
                </a:cubicBezTo>
                <a:close/>
                <a:moveTo>
                  <a:pt x="257" y="279"/>
                </a:moveTo>
                <a:cubicBezTo>
                  <a:pt x="255" y="279"/>
                  <a:pt x="254" y="280"/>
                  <a:pt x="253" y="279"/>
                </a:cubicBezTo>
                <a:cubicBezTo>
                  <a:pt x="253" y="279"/>
                  <a:pt x="252" y="279"/>
                  <a:pt x="252" y="279"/>
                </a:cubicBezTo>
                <a:cubicBezTo>
                  <a:pt x="253" y="278"/>
                  <a:pt x="253" y="278"/>
                  <a:pt x="253" y="277"/>
                </a:cubicBezTo>
                <a:cubicBezTo>
                  <a:pt x="254" y="277"/>
                  <a:pt x="254" y="276"/>
                  <a:pt x="254" y="276"/>
                </a:cubicBezTo>
                <a:cubicBezTo>
                  <a:pt x="255" y="275"/>
                  <a:pt x="255" y="275"/>
                  <a:pt x="256" y="274"/>
                </a:cubicBezTo>
                <a:cubicBezTo>
                  <a:pt x="257" y="274"/>
                  <a:pt x="259" y="273"/>
                  <a:pt x="260" y="273"/>
                </a:cubicBezTo>
                <a:cubicBezTo>
                  <a:pt x="260" y="272"/>
                  <a:pt x="261" y="272"/>
                  <a:pt x="261" y="273"/>
                </a:cubicBezTo>
                <a:cubicBezTo>
                  <a:pt x="262" y="273"/>
                  <a:pt x="262" y="274"/>
                  <a:pt x="261" y="274"/>
                </a:cubicBezTo>
                <a:cubicBezTo>
                  <a:pt x="261" y="275"/>
                  <a:pt x="261" y="275"/>
                  <a:pt x="260" y="275"/>
                </a:cubicBezTo>
                <a:cubicBezTo>
                  <a:pt x="259" y="275"/>
                  <a:pt x="258" y="276"/>
                  <a:pt x="258" y="278"/>
                </a:cubicBezTo>
                <a:cubicBezTo>
                  <a:pt x="258" y="278"/>
                  <a:pt x="257" y="278"/>
                  <a:pt x="257" y="279"/>
                </a:cubicBezTo>
                <a:close/>
                <a:moveTo>
                  <a:pt x="297" y="289"/>
                </a:moveTo>
                <a:cubicBezTo>
                  <a:pt x="297" y="289"/>
                  <a:pt x="297" y="289"/>
                  <a:pt x="296" y="289"/>
                </a:cubicBezTo>
                <a:cubicBezTo>
                  <a:pt x="296" y="290"/>
                  <a:pt x="296" y="289"/>
                  <a:pt x="296" y="289"/>
                </a:cubicBezTo>
                <a:cubicBezTo>
                  <a:pt x="295" y="288"/>
                  <a:pt x="295" y="288"/>
                  <a:pt x="295" y="287"/>
                </a:cubicBezTo>
                <a:cubicBezTo>
                  <a:pt x="295" y="286"/>
                  <a:pt x="295" y="284"/>
                  <a:pt x="297" y="284"/>
                </a:cubicBezTo>
                <a:cubicBezTo>
                  <a:pt x="298" y="284"/>
                  <a:pt x="299" y="284"/>
                  <a:pt x="299" y="282"/>
                </a:cubicBezTo>
                <a:cubicBezTo>
                  <a:pt x="299" y="282"/>
                  <a:pt x="299" y="282"/>
                  <a:pt x="300" y="282"/>
                </a:cubicBezTo>
                <a:cubicBezTo>
                  <a:pt x="300" y="282"/>
                  <a:pt x="301" y="283"/>
                  <a:pt x="302" y="283"/>
                </a:cubicBezTo>
                <a:cubicBezTo>
                  <a:pt x="302" y="283"/>
                  <a:pt x="302" y="284"/>
                  <a:pt x="302" y="284"/>
                </a:cubicBezTo>
                <a:cubicBezTo>
                  <a:pt x="302" y="285"/>
                  <a:pt x="301" y="286"/>
                  <a:pt x="300" y="287"/>
                </a:cubicBezTo>
                <a:cubicBezTo>
                  <a:pt x="300" y="287"/>
                  <a:pt x="300" y="287"/>
                  <a:pt x="300" y="287"/>
                </a:cubicBezTo>
                <a:cubicBezTo>
                  <a:pt x="300" y="286"/>
                  <a:pt x="299" y="286"/>
                  <a:pt x="299" y="285"/>
                </a:cubicBezTo>
                <a:cubicBezTo>
                  <a:pt x="298" y="285"/>
                  <a:pt x="298" y="286"/>
                  <a:pt x="298" y="286"/>
                </a:cubicBezTo>
                <a:cubicBezTo>
                  <a:pt x="298" y="287"/>
                  <a:pt x="298" y="287"/>
                  <a:pt x="298" y="287"/>
                </a:cubicBezTo>
                <a:cubicBezTo>
                  <a:pt x="297" y="288"/>
                  <a:pt x="297" y="288"/>
                  <a:pt x="297" y="289"/>
                </a:cubicBezTo>
                <a:close/>
                <a:moveTo>
                  <a:pt x="249" y="274"/>
                </a:moveTo>
                <a:cubicBezTo>
                  <a:pt x="249" y="274"/>
                  <a:pt x="249" y="274"/>
                  <a:pt x="250" y="274"/>
                </a:cubicBezTo>
                <a:cubicBezTo>
                  <a:pt x="252" y="273"/>
                  <a:pt x="255" y="271"/>
                  <a:pt x="258" y="270"/>
                </a:cubicBezTo>
                <a:cubicBezTo>
                  <a:pt x="258" y="270"/>
                  <a:pt x="260" y="270"/>
                  <a:pt x="260" y="271"/>
                </a:cubicBezTo>
                <a:cubicBezTo>
                  <a:pt x="260" y="272"/>
                  <a:pt x="260" y="272"/>
                  <a:pt x="259" y="272"/>
                </a:cubicBezTo>
                <a:cubicBezTo>
                  <a:pt x="257" y="273"/>
                  <a:pt x="255" y="274"/>
                  <a:pt x="253" y="275"/>
                </a:cubicBezTo>
                <a:cubicBezTo>
                  <a:pt x="252" y="275"/>
                  <a:pt x="251" y="275"/>
                  <a:pt x="251" y="275"/>
                </a:cubicBezTo>
                <a:cubicBezTo>
                  <a:pt x="251" y="275"/>
                  <a:pt x="250" y="275"/>
                  <a:pt x="250" y="275"/>
                </a:cubicBezTo>
                <a:cubicBezTo>
                  <a:pt x="249" y="275"/>
                  <a:pt x="249" y="275"/>
                  <a:pt x="249" y="274"/>
                </a:cubicBezTo>
                <a:close/>
                <a:moveTo>
                  <a:pt x="412" y="301"/>
                </a:moveTo>
                <a:cubicBezTo>
                  <a:pt x="412" y="301"/>
                  <a:pt x="411" y="300"/>
                  <a:pt x="412" y="299"/>
                </a:cubicBezTo>
                <a:cubicBezTo>
                  <a:pt x="412" y="299"/>
                  <a:pt x="411" y="299"/>
                  <a:pt x="411" y="299"/>
                </a:cubicBezTo>
                <a:cubicBezTo>
                  <a:pt x="410" y="298"/>
                  <a:pt x="409" y="298"/>
                  <a:pt x="408" y="299"/>
                </a:cubicBezTo>
                <a:cubicBezTo>
                  <a:pt x="408" y="300"/>
                  <a:pt x="407" y="300"/>
                  <a:pt x="407" y="300"/>
                </a:cubicBezTo>
                <a:cubicBezTo>
                  <a:pt x="406" y="299"/>
                  <a:pt x="406" y="298"/>
                  <a:pt x="406" y="297"/>
                </a:cubicBezTo>
                <a:cubicBezTo>
                  <a:pt x="408" y="297"/>
                  <a:pt x="409" y="297"/>
                  <a:pt x="409" y="295"/>
                </a:cubicBezTo>
                <a:cubicBezTo>
                  <a:pt x="409" y="295"/>
                  <a:pt x="409" y="295"/>
                  <a:pt x="409" y="295"/>
                </a:cubicBezTo>
                <a:cubicBezTo>
                  <a:pt x="410" y="295"/>
                  <a:pt x="410" y="294"/>
                  <a:pt x="410" y="294"/>
                </a:cubicBezTo>
                <a:cubicBezTo>
                  <a:pt x="411" y="294"/>
                  <a:pt x="412" y="293"/>
                  <a:pt x="412" y="292"/>
                </a:cubicBezTo>
                <a:cubicBezTo>
                  <a:pt x="412" y="292"/>
                  <a:pt x="412" y="291"/>
                  <a:pt x="411" y="291"/>
                </a:cubicBezTo>
                <a:cubicBezTo>
                  <a:pt x="411" y="291"/>
                  <a:pt x="411" y="291"/>
                  <a:pt x="411" y="291"/>
                </a:cubicBezTo>
                <a:cubicBezTo>
                  <a:pt x="412" y="290"/>
                  <a:pt x="412" y="289"/>
                  <a:pt x="411" y="288"/>
                </a:cubicBezTo>
                <a:cubicBezTo>
                  <a:pt x="411" y="288"/>
                  <a:pt x="410" y="288"/>
                  <a:pt x="411" y="287"/>
                </a:cubicBezTo>
                <a:cubicBezTo>
                  <a:pt x="411" y="287"/>
                  <a:pt x="410" y="286"/>
                  <a:pt x="410" y="287"/>
                </a:cubicBezTo>
                <a:cubicBezTo>
                  <a:pt x="409" y="287"/>
                  <a:pt x="408" y="286"/>
                  <a:pt x="407" y="287"/>
                </a:cubicBezTo>
                <a:cubicBezTo>
                  <a:pt x="407" y="287"/>
                  <a:pt x="406" y="287"/>
                  <a:pt x="406" y="286"/>
                </a:cubicBezTo>
                <a:cubicBezTo>
                  <a:pt x="407" y="286"/>
                  <a:pt x="408" y="286"/>
                  <a:pt x="408" y="285"/>
                </a:cubicBezTo>
                <a:cubicBezTo>
                  <a:pt x="407" y="282"/>
                  <a:pt x="406" y="281"/>
                  <a:pt x="403" y="282"/>
                </a:cubicBezTo>
                <a:cubicBezTo>
                  <a:pt x="402" y="282"/>
                  <a:pt x="402" y="282"/>
                  <a:pt x="402" y="282"/>
                </a:cubicBezTo>
                <a:cubicBezTo>
                  <a:pt x="402" y="282"/>
                  <a:pt x="402" y="282"/>
                  <a:pt x="401" y="282"/>
                </a:cubicBezTo>
                <a:cubicBezTo>
                  <a:pt x="401" y="282"/>
                  <a:pt x="401" y="282"/>
                  <a:pt x="400" y="282"/>
                </a:cubicBezTo>
                <a:cubicBezTo>
                  <a:pt x="399" y="281"/>
                  <a:pt x="400" y="281"/>
                  <a:pt x="400" y="280"/>
                </a:cubicBezTo>
                <a:cubicBezTo>
                  <a:pt x="401" y="280"/>
                  <a:pt x="401" y="279"/>
                  <a:pt x="401" y="278"/>
                </a:cubicBezTo>
                <a:cubicBezTo>
                  <a:pt x="398" y="277"/>
                  <a:pt x="395" y="277"/>
                  <a:pt x="392" y="277"/>
                </a:cubicBezTo>
                <a:cubicBezTo>
                  <a:pt x="392" y="277"/>
                  <a:pt x="392" y="277"/>
                  <a:pt x="392" y="277"/>
                </a:cubicBezTo>
                <a:cubicBezTo>
                  <a:pt x="390" y="277"/>
                  <a:pt x="388" y="279"/>
                  <a:pt x="386" y="279"/>
                </a:cubicBezTo>
                <a:cubicBezTo>
                  <a:pt x="386" y="279"/>
                  <a:pt x="386" y="279"/>
                  <a:pt x="386" y="279"/>
                </a:cubicBezTo>
                <a:cubicBezTo>
                  <a:pt x="385" y="278"/>
                  <a:pt x="384" y="278"/>
                  <a:pt x="383" y="277"/>
                </a:cubicBezTo>
                <a:cubicBezTo>
                  <a:pt x="383" y="277"/>
                  <a:pt x="382" y="277"/>
                  <a:pt x="382" y="278"/>
                </a:cubicBezTo>
                <a:cubicBezTo>
                  <a:pt x="381" y="278"/>
                  <a:pt x="381" y="278"/>
                  <a:pt x="380" y="279"/>
                </a:cubicBezTo>
                <a:cubicBezTo>
                  <a:pt x="380" y="279"/>
                  <a:pt x="380" y="279"/>
                  <a:pt x="380" y="279"/>
                </a:cubicBezTo>
                <a:cubicBezTo>
                  <a:pt x="380" y="280"/>
                  <a:pt x="379" y="280"/>
                  <a:pt x="379" y="280"/>
                </a:cubicBezTo>
                <a:cubicBezTo>
                  <a:pt x="378" y="280"/>
                  <a:pt x="378" y="280"/>
                  <a:pt x="377" y="281"/>
                </a:cubicBezTo>
                <a:cubicBezTo>
                  <a:pt x="377" y="281"/>
                  <a:pt x="377" y="281"/>
                  <a:pt x="377" y="282"/>
                </a:cubicBezTo>
                <a:cubicBezTo>
                  <a:pt x="377" y="282"/>
                  <a:pt x="376" y="282"/>
                  <a:pt x="375" y="281"/>
                </a:cubicBezTo>
                <a:cubicBezTo>
                  <a:pt x="375" y="281"/>
                  <a:pt x="375" y="281"/>
                  <a:pt x="375" y="281"/>
                </a:cubicBezTo>
                <a:cubicBezTo>
                  <a:pt x="374" y="282"/>
                  <a:pt x="373" y="282"/>
                  <a:pt x="373" y="283"/>
                </a:cubicBezTo>
                <a:cubicBezTo>
                  <a:pt x="373" y="284"/>
                  <a:pt x="372" y="284"/>
                  <a:pt x="371" y="284"/>
                </a:cubicBezTo>
                <a:cubicBezTo>
                  <a:pt x="371" y="283"/>
                  <a:pt x="371" y="283"/>
                  <a:pt x="370" y="284"/>
                </a:cubicBezTo>
                <a:cubicBezTo>
                  <a:pt x="370" y="284"/>
                  <a:pt x="369" y="284"/>
                  <a:pt x="369" y="285"/>
                </a:cubicBezTo>
                <a:cubicBezTo>
                  <a:pt x="368" y="285"/>
                  <a:pt x="368" y="285"/>
                  <a:pt x="368" y="286"/>
                </a:cubicBezTo>
                <a:cubicBezTo>
                  <a:pt x="368" y="287"/>
                  <a:pt x="369" y="288"/>
                  <a:pt x="370" y="288"/>
                </a:cubicBezTo>
                <a:cubicBezTo>
                  <a:pt x="370" y="288"/>
                  <a:pt x="369" y="288"/>
                  <a:pt x="369" y="288"/>
                </a:cubicBezTo>
                <a:cubicBezTo>
                  <a:pt x="369" y="288"/>
                  <a:pt x="368" y="288"/>
                  <a:pt x="368" y="288"/>
                </a:cubicBezTo>
                <a:cubicBezTo>
                  <a:pt x="367" y="288"/>
                  <a:pt x="367" y="288"/>
                  <a:pt x="366" y="289"/>
                </a:cubicBezTo>
                <a:cubicBezTo>
                  <a:pt x="366" y="289"/>
                  <a:pt x="366" y="289"/>
                  <a:pt x="366" y="289"/>
                </a:cubicBezTo>
                <a:cubicBezTo>
                  <a:pt x="365" y="289"/>
                  <a:pt x="365" y="290"/>
                  <a:pt x="364" y="289"/>
                </a:cubicBezTo>
                <a:cubicBezTo>
                  <a:pt x="364" y="289"/>
                  <a:pt x="365" y="289"/>
                  <a:pt x="365" y="289"/>
                </a:cubicBezTo>
                <a:cubicBezTo>
                  <a:pt x="365" y="288"/>
                  <a:pt x="366" y="288"/>
                  <a:pt x="365" y="288"/>
                </a:cubicBezTo>
                <a:cubicBezTo>
                  <a:pt x="365" y="287"/>
                  <a:pt x="365" y="286"/>
                  <a:pt x="364" y="286"/>
                </a:cubicBezTo>
                <a:cubicBezTo>
                  <a:pt x="362" y="286"/>
                  <a:pt x="361" y="285"/>
                  <a:pt x="361" y="284"/>
                </a:cubicBezTo>
                <a:cubicBezTo>
                  <a:pt x="360" y="283"/>
                  <a:pt x="360" y="283"/>
                  <a:pt x="359" y="283"/>
                </a:cubicBezTo>
                <a:cubicBezTo>
                  <a:pt x="358" y="283"/>
                  <a:pt x="358" y="285"/>
                  <a:pt x="358" y="286"/>
                </a:cubicBezTo>
                <a:cubicBezTo>
                  <a:pt x="359" y="286"/>
                  <a:pt x="358" y="287"/>
                  <a:pt x="358" y="287"/>
                </a:cubicBezTo>
                <a:cubicBezTo>
                  <a:pt x="359" y="286"/>
                  <a:pt x="357" y="286"/>
                  <a:pt x="357" y="285"/>
                </a:cubicBezTo>
                <a:cubicBezTo>
                  <a:pt x="357" y="284"/>
                  <a:pt x="356" y="284"/>
                  <a:pt x="355" y="284"/>
                </a:cubicBezTo>
                <a:cubicBezTo>
                  <a:pt x="354" y="285"/>
                  <a:pt x="354" y="286"/>
                  <a:pt x="353" y="286"/>
                </a:cubicBezTo>
                <a:cubicBezTo>
                  <a:pt x="353" y="286"/>
                  <a:pt x="354" y="285"/>
                  <a:pt x="353" y="285"/>
                </a:cubicBezTo>
                <a:cubicBezTo>
                  <a:pt x="352" y="284"/>
                  <a:pt x="351" y="283"/>
                  <a:pt x="351" y="281"/>
                </a:cubicBezTo>
                <a:cubicBezTo>
                  <a:pt x="351" y="281"/>
                  <a:pt x="350" y="281"/>
                  <a:pt x="350" y="281"/>
                </a:cubicBezTo>
                <a:cubicBezTo>
                  <a:pt x="349" y="281"/>
                  <a:pt x="350" y="281"/>
                  <a:pt x="350" y="282"/>
                </a:cubicBezTo>
                <a:cubicBezTo>
                  <a:pt x="350" y="282"/>
                  <a:pt x="349" y="282"/>
                  <a:pt x="349" y="282"/>
                </a:cubicBezTo>
                <a:cubicBezTo>
                  <a:pt x="349" y="283"/>
                  <a:pt x="349" y="283"/>
                  <a:pt x="349" y="283"/>
                </a:cubicBezTo>
                <a:cubicBezTo>
                  <a:pt x="349" y="284"/>
                  <a:pt x="350" y="286"/>
                  <a:pt x="350" y="287"/>
                </a:cubicBezTo>
                <a:cubicBezTo>
                  <a:pt x="350" y="287"/>
                  <a:pt x="350" y="287"/>
                  <a:pt x="350" y="288"/>
                </a:cubicBezTo>
                <a:cubicBezTo>
                  <a:pt x="349" y="288"/>
                  <a:pt x="349" y="288"/>
                  <a:pt x="349" y="288"/>
                </a:cubicBezTo>
                <a:cubicBezTo>
                  <a:pt x="348" y="287"/>
                  <a:pt x="347" y="286"/>
                  <a:pt x="347" y="285"/>
                </a:cubicBezTo>
                <a:cubicBezTo>
                  <a:pt x="347" y="283"/>
                  <a:pt x="346" y="283"/>
                  <a:pt x="345" y="284"/>
                </a:cubicBezTo>
                <a:cubicBezTo>
                  <a:pt x="345" y="284"/>
                  <a:pt x="345" y="284"/>
                  <a:pt x="345" y="284"/>
                </a:cubicBezTo>
                <a:cubicBezTo>
                  <a:pt x="344" y="283"/>
                  <a:pt x="344" y="284"/>
                  <a:pt x="343" y="284"/>
                </a:cubicBezTo>
                <a:cubicBezTo>
                  <a:pt x="343" y="283"/>
                  <a:pt x="344" y="283"/>
                  <a:pt x="344" y="283"/>
                </a:cubicBezTo>
                <a:cubicBezTo>
                  <a:pt x="344" y="283"/>
                  <a:pt x="344" y="283"/>
                  <a:pt x="345" y="283"/>
                </a:cubicBezTo>
                <a:cubicBezTo>
                  <a:pt x="345" y="283"/>
                  <a:pt x="347" y="283"/>
                  <a:pt x="347" y="282"/>
                </a:cubicBezTo>
                <a:cubicBezTo>
                  <a:pt x="347" y="281"/>
                  <a:pt x="347" y="280"/>
                  <a:pt x="347" y="279"/>
                </a:cubicBezTo>
                <a:cubicBezTo>
                  <a:pt x="347" y="279"/>
                  <a:pt x="347" y="279"/>
                  <a:pt x="347" y="279"/>
                </a:cubicBezTo>
                <a:cubicBezTo>
                  <a:pt x="347" y="279"/>
                  <a:pt x="347" y="279"/>
                  <a:pt x="347" y="279"/>
                </a:cubicBezTo>
                <a:cubicBezTo>
                  <a:pt x="347" y="278"/>
                  <a:pt x="346" y="278"/>
                  <a:pt x="345" y="277"/>
                </a:cubicBezTo>
                <a:cubicBezTo>
                  <a:pt x="345" y="277"/>
                  <a:pt x="345" y="277"/>
                  <a:pt x="345" y="277"/>
                </a:cubicBezTo>
                <a:cubicBezTo>
                  <a:pt x="345" y="277"/>
                  <a:pt x="345" y="277"/>
                  <a:pt x="345" y="277"/>
                </a:cubicBezTo>
                <a:cubicBezTo>
                  <a:pt x="345" y="276"/>
                  <a:pt x="345" y="276"/>
                  <a:pt x="345" y="276"/>
                </a:cubicBezTo>
                <a:cubicBezTo>
                  <a:pt x="344" y="276"/>
                  <a:pt x="344" y="277"/>
                  <a:pt x="344" y="277"/>
                </a:cubicBezTo>
                <a:cubicBezTo>
                  <a:pt x="343" y="277"/>
                  <a:pt x="344" y="278"/>
                  <a:pt x="343" y="278"/>
                </a:cubicBezTo>
                <a:cubicBezTo>
                  <a:pt x="343" y="277"/>
                  <a:pt x="344" y="276"/>
                  <a:pt x="343" y="275"/>
                </a:cubicBezTo>
                <a:cubicBezTo>
                  <a:pt x="343" y="274"/>
                  <a:pt x="342" y="273"/>
                  <a:pt x="342" y="272"/>
                </a:cubicBezTo>
                <a:cubicBezTo>
                  <a:pt x="342" y="272"/>
                  <a:pt x="341" y="272"/>
                  <a:pt x="341" y="272"/>
                </a:cubicBezTo>
                <a:cubicBezTo>
                  <a:pt x="341" y="272"/>
                  <a:pt x="341" y="272"/>
                  <a:pt x="341" y="273"/>
                </a:cubicBezTo>
                <a:cubicBezTo>
                  <a:pt x="340" y="273"/>
                  <a:pt x="341" y="274"/>
                  <a:pt x="340" y="274"/>
                </a:cubicBezTo>
                <a:cubicBezTo>
                  <a:pt x="340" y="272"/>
                  <a:pt x="340" y="272"/>
                  <a:pt x="338" y="274"/>
                </a:cubicBezTo>
                <a:cubicBezTo>
                  <a:pt x="338" y="274"/>
                  <a:pt x="338" y="274"/>
                  <a:pt x="338" y="274"/>
                </a:cubicBezTo>
                <a:cubicBezTo>
                  <a:pt x="338" y="273"/>
                  <a:pt x="339" y="273"/>
                  <a:pt x="338" y="273"/>
                </a:cubicBezTo>
                <a:cubicBezTo>
                  <a:pt x="338" y="272"/>
                  <a:pt x="337" y="273"/>
                  <a:pt x="337" y="273"/>
                </a:cubicBezTo>
                <a:cubicBezTo>
                  <a:pt x="337" y="274"/>
                  <a:pt x="337" y="274"/>
                  <a:pt x="337" y="273"/>
                </a:cubicBezTo>
                <a:cubicBezTo>
                  <a:pt x="337" y="273"/>
                  <a:pt x="336" y="273"/>
                  <a:pt x="336" y="273"/>
                </a:cubicBezTo>
                <a:cubicBezTo>
                  <a:pt x="336" y="273"/>
                  <a:pt x="337" y="273"/>
                  <a:pt x="336" y="273"/>
                </a:cubicBezTo>
                <a:cubicBezTo>
                  <a:pt x="336" y="273"/>
                  <a:pt x="336" y="273"/>
                  <a:pt x="336" y="273"/>
                </a:cubicBezTo>
                <a:cubicBezTo>
                  <a:pt x="336" y="274"/>
                  <a:pt x="336" y="274"/>
                  <a:pt x="335" y="274"/>
                </a:cubicBezTo>
                <a:cubicBezTo>
                  <a:pt x="334" y="275"/>
                  <a:pt x="334" y="275"/>
                  <a:pt x="334" y="276"/>
                </a:cubicBezTo>
                <a:cubicBezTo>
                  <a:pt x="334" y="277"/>
                  <a:pt x="334" y="277"/>
                  <a:pt x="333" y="277"/>
                </a:cubicBezTo>
                <a:cubicBezTo>
                  <a:pt x="333" y="276"/>
                  <a:pt x="334" y="276"/>
                  <a:pt x="334" y="275"/>
                </a:cubicBezTo>
                <a:cubicBezTo>
                  <a:pt x="334" y="275"/>
                  <a:pt x="334" y="275"/>
                  <a:pt x="334" y="274"/>
                </a:cubicBezTo>
                <a:cubicBezTo>
                  <a:pt x="335" y="274"/>
                  <a:pt x="335" y="273"/>
                  <a:pt x="334" y="273"/>
                </a:cubicBezTo>
                <a:cubicBezTo>
                  <a:pt x="335" y="272"/>
                  <a:pt x="337" y="272"/>
                  <a:pt x="338" y="271"/>
                </a:cubicBezTo>
                <a:cubicBezTo>
                  <a:pt x="338" y="271"/>
                  <a:pt x="339" y="271"/>
                  <a:pt x="340" y="271"/>
                </a:cubicBezTo>
                <a:cubicBezTo>
                  <a:pt x="340" y="271"/>
                  <a:pt x="340" y="271"/>
                  <a:pt x="340" y="271"/>
                </a:cubicBezTo>
                <a:cubicBezTo>
                  <a:pt x="340" y="271"/>
                  <a:pt x="340" y="271"/>
                  <a:pt x="340" y="271"/>
                </a:cubicBezTo>
                <a:cubicBezTo>
                  <a:pt x="339" y="271"/>
                  <a:pt x="338" y="269"/>
                  <a:pt x="337" y="270"/>
                </a:cubicBezTo>
                <a:cubicBezTo>
                  <a:pt x="337" y="271"/>
                  <a:pt x="336" y="271"/>
                  <a:pt x="336" y="270"/>
                </a:cubicBezTo>
                <a:cubicBezTo>
                  <a:pt x="336" y="270"/>
                  <a:pt x="337" y="270"/>
                  <a:pt x="337" y="269"/>
                </a:cubicBezTo>
                <a:cubicBezTo>
                  <a:pt x="335" y="268"/>
                  <a:pt x="334" y="267"/>
                  <a:pt x="332" y="268"/>
                </a:cubicBezTo>
                <a:cubicBezTo>
                  <a:pt x="333" y="267"/>
                  <a:pt x="333" y="267"/>
                  <a:pt x="332" y="266"/>
                </a:cubicBezTo>
                <a:cubicBezTo>
                  <a:pt x="332" y="266"/>
                  <a:pt x="331" y="266"/>
                  <a:pt x="331" y="265"/>
                </a:cubicBezTo>
                <a:cubicBezTo>
                  <a:pt x="332" y="265"/>
                  <a:pt x="332" y="265"/>
                  <a:pt x="333" y="266"/>
                </a:cubicBezTo>
                <a:cubicBezTo>
                  <a:pt x="334" y="267"/>
                  <a:pt x="336" y="267"/>
                  <a:pt x="337" y="268"/>
                </a:cubicBezTo>
                <a:cubicBezTo>
                  <a:pt x="339" y="268"/>
                  <a:pt x="340" y="268"/>
                  <a:pt x="342" y="268"/>
                </a:cubicBezTo>
                <a:cubicBezTo>
                  <a:pt x="343" y="268"/>
                  <a:pt x="344" y="268"/>
                  <a:pt x="346" y="267"/>
                </a:cubicBezTo>
                <a:cubicBezTo>
                  <a:pt x="347" y="267"/>
                  <a:pt x="347" y="266"/>
                  <a:pt x="347" y="265"/>
                </a:cubicBezTo>
                <a:cubicBezTo>
                  <a:pt x="346" y="264"/>
                  <a:pt x="346" y="264"/>
                  <a:pt x="344" y="263"/>
                </a:cubicBezTo>
                <a:cubicBezTo>
                  <a:pt x="344" y="263"/>
                  <a:pt x="343" y="263"/>
                  <a:pt x="343" y="263"/>
                </a:cubicBezTo>
                <a:cubicBezTo>
                  <a:pt x="341" y="262"/>
                  <a:pt x="340" y="261"/>
                  <a:pt x="338" y="261"/>
                </a:cubicBezTo>
                <a:cubicBezTo>
                  <a:pt x="338" y="261"/>
                  <a:pt x="338" y="261"/>
                  <a:pt x="338" y="261"/>
                </a:cubicBezTo>
                <a:cubicBezTo>
                  <a:pt x="337" y="260"/>
                  <a:pt x="335" y="260"/>
                  <a:pt x="334" y="260"/>
                </a:cubicBezTo>
                <a:cubicBezTo>
                  <a:pt x="334" y="260"/>
                  <a:pt x="334" y="260"/>
                  <a:pt x="334" y="260"/>
                </a:cubicBezTo>
                <a:cubicBezTo>
                  <a:pt x="333" y="259"/>
                  <a:pt x="332" y="259"/>
                  <a:pt x="331" y="258"/>
                </a:cubicBezTo>
                <a:cubicBezTo>
                  <a:pt x="331" y="258"/>
                  <a:pt x="332" y="258"/>
                  <a:pt x="332" y="258"/>
                </a:cubicBezTo>
                <a:cubicBezTo>
                  <a:pt x="333" y="258"/>
                  <a:pt x="334" y="259"/>
                  <a:pt x="335" y="258"/>
                </a:cubicBezTo>
                <a:cubicBezTo>
                  <a:pt x="335" y="258"/>
                  <a:pt x="335" y="259"/>
                  <a:pt x="336" y="259"/>
                </a:cubicBezTo>
                <a:cubicBezTo>
                  <a:pt x="336" y="260"/>
                  <a:pt x="337" y="259"/>
                  <a:pt x="338" y="260"/>
                </a:cubicBezTo>
                <a:cubicBezTo>
                  <a:pt x="338" y="260"/>
                  <a:pt x="338" y="259"/>
                  <a:pt x="338" y="259"/>
                </a:cubicBezTo>
                <a:cubicBezTo>
                  <a:pt x="338" y="258"/>
                  <a:pt x="338" y="258"/>
                  <a:pt x="338" y="257"/>
                </a:cubicBezTo>
                <a:cubicBezTo>
                  <a:pt x="338" y="256"/>
                  <a:pt x="337" y="256"/>
                  <a:pt x="336" y="256"/>
                </a:cubicBezTo>
                <a:cubicBezTo>
                  <a:pt x="336" y="255"/>
                  <a:pt x="335" y="254"/>
                  <a:pt x="334" y="254"/>
                </a:cubicBezTo>
                <a:cubicBezTo>
                  <a:pt x="332" y="252"/>
                  <a:pt x="329" y="253"/>
                  <a:pt x="327" y="255"/>
                </a:cubicBezTo>
                <a:cubicBezTo>
                  <a:pt x="327" y="255"/>
                  <a:pt x="326" y="256"/>
                  <a:pt x="325" y="255"/>
                </a:cubicBezTo>
                <a:cubicBezTo>
                  <a:pt x="325" y="255"/>
                  <a:pt x="325" y="255"/>
                  <a:pt x="325" y="255"/>
                </a:cubicBezTo>
                <a:cubicBezTo>
                  <a:pt x="324" y="256"/>
                  <a:pt x="323" y="255"/>
                  <a:pt x="323" y="255"/>
                </a:cubicBezTo>
                <a:cubicBezTo>
                  <a:pt x="322" y="255"/>
                  <a:pt x="321" y="255"/>
                  <a:pt x="320" y="256"/>
                </a:cubicBezTo>
                <a:cubicBezTo>
                  <a:pt x="320" y="257"/>
                  <a:pt x="320" y="258"/>
                  <a:pt x="319" y="259"/>
                </a:cubicBezTo>
                <a:cubicBezTo>
                  <a:pt x="318" y="262"/>
                  <a:pt x="318" y="262"/>
                  <a:pt x="318" y="262"/>
                </a:cubicBezTo>
                <a:cubicBezTo>
                  <a:pt x="317" y="261"/>
                  <a:pt x="317" y="260"/>
                  <a:pt x="318" y="259"/>
                </a:cubicBezTo>
                <a:cubicBezTo>
                  <a:pt x="319" y="258"/>
                  <a:pt x="319" y="257"/>
                  <a:pt x="320" y="256"/>
                </a:cubicBezTo>
                <a:cubicBezTo>
                  <a:pt x="320" y="255"/>
                  <a:pt x="321" y="254"/>
                  <a:pt x="320" y="253"/>
                </a:cubicBezTo>
                <a:cubicBezTo>
                  <a:pt x="320" y="251"/>
                  <a:pt x="319" y="250"/>
                  <a:pt x="318" y="248"/>
                </a:cubicBezTo>
                <a:cubicBezTo>
                  <a:pt x="318" y="247"/>
                  <a:pt x="317" y="246"/>
                  <a:pt x="316" y="246"/>
                </a:cubicBezTo>
                <a:cubicBezTo>
                  <a:pt x="315" y="245"/>
                  <a:pt x="315" y="246"/>
                  <a:pt x="314" y="247"/>
                </a:cubicBezTo>
                <a:cubicBezTo>
                  <a:pt x="314" y="247"/>
                  <a:pt x="313" y="248"/>
                  <a:pt x="313" y="247"/>
                </a:cubicBezTo>
                <a:cubicBezTo>
                  <a:pt x="313" y="246"/>
                  <a:pt x="311" y="246"/>
                  <a:pt x="311" y="245"/>
                </a:cubicBezTo>
                <a:cubicBezTo>
                  <a:pt x="311" y="244"/>
                  <a:pt x="311" y="244"/>
                  <a:pt x="310" y="244"/>
                </a:cubicBezTo>
                <a:cubicBezTo>
                  <a:pt x="310" y="245"/>
                  <a:pt x="309" y="244"/>
                  <a:pt x="308" y="244"/>
                </a:cubicBezTo>
                <a:cubicBezTo>
                  <a:pt x="307" y="244"/>
                  <a:pt x="306" y="243"/>
                  <a:pt x="305" y="242"/>
                </a:cubicBezTo>
                <a:cubicBezTo>
                  <a:pt x="305" y="242"/>
                  <a:pt x="305" y="242"/>
                  <a:pt x="305" y="242"/>
                </a:cubicBezTo>
                <a:cubicBezTo>
                  <a:pt x="303" y="241"/>
                  <a:pt x="301" y="242"/>
                  <a:pt x="299" y="243"/>
                </a:cubicBezTo>
                <a:cubicBezTo>
                  <a:pt x="299" y="243"/>
                  <a:pt x="300" y="243"/>
                  <a:pt x="299" y="244"/>
                </a:cubicBezTo>
                <a:cubicBezTo>
                  <a:pt x="299" y="244"/>
                  <a:pt x="299" y="245"/>
                  <a:pt x="298" y="244"/>
                </a:cubicBezTo>
                <a:cubicBezTo>
                  <a:pt x="297" y="244"/>
                  <a:pt x="297" y="244"/>
                  <a:pt x="296" y="245"/>
                </a:cubicBezTo>
                <a:cubicBezTo>
                  <a:pt x="296" y="245"/>
                  <a:pt x="297" y="245"/>
                  <a:pt x="297" y="245"/>
                </a:cubicBezTo>
                <a:cubicBezTo>
                  <a:pt x="297" y="245"/>
                  <a:pt x="296" y="246"/>
                  <a:pt x="296" y="246"/>
                </a:cubicBezTo>
                <a:cubicBezTo>
                  <a:pt x="295" y="247"/>
                  <a:pt x="296" y="247"/>
                  <a:pt x="296" y="248"/>
                </a:cubicBezTo>
                <a:cubicBezTo>
                  <a:pt x="296" y="248"/>
                  <a:pt x="296" y="248"/>
                  <a:pt x="296" y="248"/>
                </a:cubicBezTo>
                <a:cubicBezTo>
                  <a:pt x="297" y="247"/>
                  <a:pt x="297" y="248"/>
                  <a:pt x="297" y="248"/>
                </a:cubicBezTo>
                <a:cubicBezTo>
                  <a:pt x="298" y="249"/>
                  <a:pt x="298" y="249"/>
                  <a:pt x="299" y="249"/>
                </a:cubicBezTo>
                <a:cubicBezTo>
                  <a:pt x="299" y="249"/>
                  <a:pt x="299" y="249"/>
                  <a:pt x="299" y="250"/>
                </a:cubicBezTo>
                <a:cubicBezTo>
                  <a:pt x="299" y="250"/>
                  <a:pt x="298" y="249"/>
                  <a:pt x="298" y="250"/>
                </a:cubicBezTo>
                <a:cubicBezTo>
                  <a:pt x="297" y="250"/>
                  <a:pt x="298" y="250"/>
                  <a:pt x="298" y="251"/>
                </a:cubicBezTo>
                <a:cubicBezTo>
                  <a:pt x="298" y="251"/>
                  <a:pt x="297" y="251"/>
                  <a:pt x="297" y="250"/>
                </a:cubicBezTo>
                <a:cubicBezTo>
                  <a:pt x="297" y="250"/>
                  <a:pt x="296" y="250"/>
                  <a:pt x="296" y="250"/>
                </a:cubicBezTo>
                <a:cubicBezTo>
                  <a:pt x="296" y="250"/>
                  <a:pt x="296" y="249"/>
                  <a:pt x="295" y="249"/>
                </a:cubicBezTo>
                <a:cubicBezTo>
                  <a:pt x="295" y="250"/>
                  <a:pt x="295" y="250"/>
                  <a:pt x="295" y="250"/>
                </a:cubicBezTo>
                <a:cubicBezTo>
                  <a:pt x="296" y="251"/>
                  <a:pt x="296" y="251"/>
                  <a:pt x="296" y="251"/>
                </a:cubicBezTo>
                <a:cubicBezTo>
                  <a:pt x="295" y="251"/>
                  <a:pt x="295" y="252"/>
                  <a:pt x="295" y="252"/>
                </a:cubicBezTo>
                <a:cubicBezTo>
                  <a:pt x="296" y="253"/>
                  <a:pt x="296" y="253"/>
                  <a:pt x="297" y="252"/>
                </a:cubicBezTo>
                <a:cubicBezTo>
                  <a:pt x="298" y="253"/>
                  <a:pt x="298" y="254"/>
                  <a:pt x="299" y="254"/>
                </a:cubicBezTo>
                <a:cubicBezTo>
                  <a:pt x="299" y="255"/>
                  <a:pt x="300" y="255"/>
                  <a:pt x="300" y="255"/>
                </a:cubicBezTo>
                <a:cubicBezTo>
                  <a:pt x="300" y="256"/>
                  <a:pt x="301" y="256"/>
                  <a:pt x="301" y="257"/>
                </a:cubicBezTo>
                <a:cubicBezTo>
                  <a:pt x="301" y="257"/>
                  <a:pt x="302" y="256"/>
                  <a:pt x="303" y="257"/>
                </a:cubicBezTo>
                <a:cubicBezTo>
                  <a:pt x="303" y="257"/>
                  <a:pt x="303" y="257"/>
                  <a:pt x="303" y="256"/>
                </a:cubicBezTo>
                <a:cubicBezTo>
                  <a:pt x="303" y="256"/>
                  <a:pt x="303" y="256"/>
                  <a:pt x="303" y="256"/>
                </a:cubicBezTo>
                <a:cubicBezTo>
                  <a:pt x="303" y="255"/>
                  <a:pt x="304" y="255"/>
                  <a:pt x="304" y="255"/>
                </a:cubicBezTo>
                <a:cubicBezTo>
                  <a:pt x="304" y="256"/>
                  <a:pt x="304" y="256"/>
                  <a:pt x="304" y="257"/>
                </a:cubicBezTo>
                <a:cubicBezTo>
                  <a:pt x="303" y="257"/>
                  <a:pt x="303" y="258"/>
                  <a:pt x="301" y="258"/>
                </a:cubicBezTo>
                <a:cubicBezTo>
                  <a:pt x="301" y="257"/>
                  <a:pt x="300" y="258"/>
                  <a:pt x="301" y="258"/>
                </a:cubicBezTo>
                <a:cubicBezTo>
                  <a:pt x="301" y="259"/>
                  <a:pt x="301" y="259"/>
                  <a:pt x="301" y="260"/>
                </a:cubicBezTo>
                <a:cubicBezTo>
                  <a:pt x="302" y="261"/>
                  <a:pt x="302" y="261"/>
                  <a:pt x="303" y="261"/>
                </a:cubicBezTo>
                <a:cubicBezTo>
                  <a:pt x="304" y="262"/>
                  <a:pt x="305" y="262"/>
                  <a:pt x="305" y="261"/>
                </a:cubicBezTo>
                <a:cubicBezTo>
                  <a:pt x="306" y="262"/>
                  <a:pt x="305" y="262"/>
                  <a:pt x="305" y="262"/>
                </a:cubicBezTo>
                <a:cubicBezTo>
                  <a:pt x="306" y="263"/>
                  <a:pt x="306" y="262"/>
                  <a:pt x="306" y="262"/>
                </a:cubicBezTo>
                <a:cubicBezTo>
                  <a:pt x="306" y="262"/>
                  <a:pt x="306" y="262"/>
                  <a:pt x="306" y="262"/>
                </a:cubicBezTo>
                <a:cubicBezTo>
                  <a:pt x="307" y="263"/>
                  <a:pt x="307" y="262"/>
                  <a:pt x="308" y="263"/>
                </a:cubicBezTo>
                <a:cubicBezTo>
                  <a:pt x="309" y="263"/>
                  <a:pt x="309" y="263"/>
                  <a:pt x="309" y="264"/>
                </a:cubicBezTo>
                <a:cubicBezTo>
                  <a:pt x="308" y="263"/>
                  <a:pt x="307" y="263"/>
                  <a:pt x="307" y="264"/>
                </a:cubicBezTo>
                <a:cubicBezTo>
                  <a:pt x="307" y="264"/>
                  <a:pt x="306" y="265"/>
                  <a:pt x="306" y="264"/>
                </a:cubicBezTo>
                <a:cubicBezTo>
                  <a:pt x="306" y="264"/>
                  <a:pt x="306" y="266"/>
                  <a:pt x="306" y="266"/>
                </a:cubicBezTo>
                <a:cubicBezTo>
                  <a:pt x="307" y="266"/>
                  <a:pt x="308" y="267"/>
                  <a:pt x="308" y="266"/>
                </a:cubicBezTo>
                <a:cubicBezTo>
                  <a:pt x="309" y="265"/>
                  <a:pt x="310" y="265"/>
                  <a:pt x="310" y="264"/>
                </a:cubicBezTo>
                <a:cubicBezTo>
                  <a:pt x="310" y="265"/>
                  <a:pt x="311" y="265"/>
                  <a:pt x="311" y="265"/>
                </a:cubicBezTo>
                <a:cubicBezTo>
                  <a:pt x="312" y="265"/>
                  <a:pt x="313" y="265"/>
                  <a:pt x="314" y="265"/>
                </a:cubicBezTo>
                <a:cubicBezTo>
                  <a:pt x="314" y="265"/>
                  <a:pt x="315" y="265"/>
                  <a:pt x="316" y="265"/>
                </a:cubicBezTo>
                <a:cubicBezTo>
                  <a:pt x="317" y="265"/>
                  <a:pt x="316" y="264"/>
                  <a:pt x="317" y="263"/>
                </a:cubicBezTo>
                <a:cubicBezTo>
                  <a:pt x="317" y="264"/>
                  <a:pt x="317" y="265"/>
                  <a:pt x="318" y="264"/>
                </a:cubicBezTo>
                <a:cubicBezTo>
                  <a:pt x="318" y="263"/>
                  <a:pt x="319" y="263"/>
                  <a:pt x="319" y="263"/>
                </a:cubicBezTo>
                <a:cubicBezTo>
                  <a:pt x="319" y="262"/>
                  <a:pt x="320" y="262"/>
                  <a:pt x="321" y="262"/>
                </a:cubicBezTo>
                <a:cubicBezTo>
                  <a:pt x="321" y="262"/>
                  <a:pt x="321" y="263"/>
                  <a:pt x="321" y="263"/>
                </a:cubicBezTo>
                <a:cubicBezTo>
                  <a:pt x="321" y="265"/>
                  <a:pt x="323" y="267"/>
                  <a:pt x="324" y="269"/>
                </a:cubicBezTo>
                <a:cubicBezTo>
                  <a:pt x="324" y="269"/>
                  <a:pt x="324" y="270"/>
                  <a:pt x="324" y="270"/>
                </a:cubicBezTo>
                <a:cubicBezTo>
                  <a:pt x="324" y="271"/>
                  <a:pt x="324" y="272"/>
                  <a:pt x="324" y="272"/>
                </a:cubicBezTo>
                <a:cubicBezTo>
                  <a:pt x="325" y="274"/>
                  <a:pt x="326" y="275"/>
                  <a:pt x="327" y="275"/>
                </a:cubicBezTo>
                <a:cubicBezTo>
                  <a:pt x="327" y="276"/>
                  <a:pt x="328" y="277"/>
                  <a:pt x="327" y="278"/>
                </a:cubicBezTo>
                <a:cubicBezTo>
                  <a:pt x="327" y="279"/>
                  <a:pt x="327" y="280"/>
                  <a:pt x="327" y="280"/>
                </a:cubicBezTo>
                <a:cubicBezTo>
                  <a:pt x="328" y="281"/>
                  <a:pt x="328" y="283"/>
                  <a:pt x="327" y="284"/>
                </a:cubicBezTo>
                <a:cubicBezTo>
                  <a:pt x="326" y="285"/>
                  <a:pt x="326" y="287"/>
                  <a:pt x="325" y="288"/>
                </a:cubicBezTo>
                <a:cubicBezTo>
                  <a:pt x="325" y="289"/>
                  <a:pt x="326" y="289"/>
                  <a:pt x="325" y="290"/>
                </a:cubicBezTo>
                <a:cubicBezTo>
                  <a:pt x="325" y="291"/>
                  <a:pt x="324" y="293"/>
                  <a:pt x="326" y="295"/>
                </a:cubicBezTo>
                <a:cubicBezTo>
                  <a:pt x="326" y="295"/>
                  <a:pt x="326" y="295"/>
                  <a:pt x="327" y="295"/>
                </a:cubicBezTo>
                <a:cubicBezTo>
                  <a:pt x="328" y="295"/>
                  <a:pt x="328" y="296"/>
                  <a:pt x="328" y="296"/>
                </a:cubicBezTo>
                <a:cubicBezTo>
                  <a:pt x="328" y="297"/>
                  <a:pt x="328" y="297"/>
                  <a:pt x="327" y="297"/>
                </a:cubicBezTo>
                <a:cubicBezTo>
                  <a:pt x="326" y="297"/>
                  <a:pt x="326" y="297"/>
                  <a:pt x="327" y="298"/>
                </a:cubicBezTo>
                <a:cubicBezTo>
                  <a:pt x="327" y="298"/>
                  <a:pt x="327" y="299"/>
                  <a:pt x="327" y="299"/>
                </a:cubicBezTo>
                <a:cubicBezTo>
                  <a:pt x="328" y="300"/>
                  <a:pt x="328" y="301"/>
                  <a:pt x="328" y="302"/>
                </a:cubicBezTo>
                <a:cubicBezTo>
                  <a:pt x="327" y="304"/>
                  <a:pt x="328" y="305"/>
                  <a:pt x="330" y="306"/>
                </a:cubicBezTo>
                <a:cubicBezTo>
                  <a:pt x="331" y="306"/>
                  <a:pt x="331" y="306"/>
                  <a:pt x="330" y="307"/>
                </a:cubicBezTo>
                <a:cubicBezTo>
                  <a:pt x="330" y="307"/>
                  <a:pt x="330" y="307"/>
                  <a:pt x="331" y="308"/>
                </a:cubicBezTo>
                <a:cubicBezTo>
                  <a:pt x="332" y="308"/>
                  <a:pt x="333" y="308"/>
                  <a:pt x="333" y="306"/>
                </a:cubicBezTo>
                <a:cubicBezTo>
                  <a:pt x="333" y="307"/>
                  <a:pt x="333" y="307"/>
                  <a:pt x="333" y="307"/>
                </a:cubicBezTo>
                <a:cubicBezTo>
                  <a:pt x="333" y="307"/>
                  <a:pt x="332" y="308"/>
                  <a:pt x="333" y="308"/>
                </a:cubicBezTo>
                <a:cubicBezTo>
                  <a:pt x="334" y="308"/>
                  <a:pt x="334" y="307"/>
                  <a:pt x="333" y="306"/>
                </a:cubicBezTo>
                <a:cubicBezTo>
                  <a:pt x="333" y="306"/>
                  <a:pt x="333" y="305"/>
                  <a:pt x="334" y="305"/>
                </a:cubicBezTo>
                <a:cubicBezTo>
                  <a:pt x="335" y="304"/>
                  <a:pt x="336" y="304"/>
                  <a:pt x="336" y="302"/>
                </a:cubicBezTo>
                <a:cubicBezTo>
                  <a:pt x="337" y="303"/>
                  <a:pt x="336" y="303"/>
                  <a:pt x="336" y="304"/>
                </a:cubicBezTo>
                <a:cubicBezTo>
                  <a:pt x="336" y="305"/>
                  <a:pt x="335" y="305"/>
                  <a:pt x="335" y="306"/>
                </a:cubicBezTo>
                <a:cubicBezTo>
                  <a:pt x="335" y="306"/>
                  <a:pt x="335" y="306"/>
                  <a:pt x="335" y="307"/>
                </a:cubicBezTo>
                <a:cubicBezTo>
                  <a:pt x="336" y="307"/>
                  <a:pt x="336" y="306"/>
                  <a:pt x="336" y="306"/>
                </a:cubicBezTo>
                <a:cubicBezTo>
                  <a:pt x="336" y="306"/>
                  <a:pt x="336" y="306"/>
                  <a:pt x="336" y="306"/>
                </a:cubicBezTo>
                <a:cubicBezTo>
                  <a:pt x="337" y="307"/>
                  <a:pt x="337" y="307"/>
                  <a:pt x="337" y="307"/>
                </a:cubicBezTo>
                <a:cubicBezTo>
                  <a:pt x="337" y="308"/>
                  <a:pt x="338" y="309"/>
                  <a:pt x="338" y="309"/>
                </a:cubicBezTo>
                <a:cubicBezTo>
                  <a:pt x="339" y="309"/>
                  <a:pt x="339" y="309"/>
                  <a:pt x="339" y="309"/>
                </a:cubicBezTo>
                <a:cubicBezTo>
                  <a:pt x="340" y="309"/>
                  <a:pt x="340" y="310"/>
                  <a:pt x="341" y="310"/>
                </a:cubicBezTo>
                <a:cubicBezTo>
                  <a:pt x="342" y="310"/>
                  <a:pt x="342" y="310"/>
                  <a:pt x="343" y="310"/>
                </a:cubicBezTo>
                <a:cubicBezTo>
                  <a:pt x="344" y="311"/>
                  <a:pt x="345" y="309"/>
                  <a:pt x="347" y="309"/>
                </a:cubicBezTo>
                <a:cubicBezTo>
                  <a:pt x="347" y="309"/>
                  <a:pt x="347" y="309"/>
                  <a:pt x="347" y="308"/>
                </a:cubicBezTo>
                <a:cubicBezTo>
                  <a:pt x="347" y="308"/>
                  <a:pt x="347" y="307"/>
                  <a:pt x="347" y="306"/>
                </a:cubicBezTo>
                <a:cubicBezTo>
                  <a:pt x="347" y="306"/>
                  <a:pt x="347" y="306"/>
                  <a:pt x="347" y="305"/>
                </a:cubicBezTo>
                <a:cubicBezTo>
                  <a:pt x="348" y="306"/>
                  <a:pt x="348" y="306"/>
                  <a:pt x="348" y="304"/>
                </a:cubicBezTo>
                <a:cubicBezTo>
                  <a:pt x="348" y="304"/>
                  <a:pt x="347" y="304"/>
                  <a:pt x="348" y="303"/>
                </a:cubicBezTo>
                <a:cubicBezTo>
                  <a:pt x="349" y="304"/>
                  <a:pt x="349" y="306"/>
                  <a:pt x="349" y="307"/>
                </a:cubicBezTo>
                <a:cubicBezTo>
                  <a:pt x="349" y="307"/>
                  <a:pt x="349" y="308"/>
                  <a:pt x="349" y="307"/>
                </a:cubicBezTo>
                <a:cubicBezTo>
                  <a:pt x="349" y="307"/>
                  <a:pt x="350" y="307"/>
                  <a:pt x="349" y="307"/>
                </a:cubicBezTo>
                <a:cubicBezTo>
                  <a:pt x="349" y="306"/>
                  <a:pt x="350" y="304"/>
                  <a:pt x="350" y="303"/>
                </a:cubicBezTo>
                <a:cubicBezTo>
                  <a:pt x="350" y="303"/>
                  <a:pt x="350" y="303"/>
                  <a:pt x="350" y="303"/>
                </a:cubicBezTo>
                <a:cubicBezTo>
                  <a:pt x="351" y="303"/>
                  <a:pt x="351" y="303"/>
                  <a:pt x="351" y="302"/>
                </a:cubicBezTo>
                <a:cubicBezTo>
                  <a:pt x="351" y="302"/>
                  <a:pt x="351" y="302"/>
                  <a:pt x="351" y="302"/>
                </a:cubicBezTo>
                <a:cubicBezTo>
                  <a:pt x="351" y="302"/>
                  <a:pt x="351" y="302"/>
                  <a:pt x="351" y="302"/>
                </a:cubicBezTo>
                <a:cubicBezTo>
                  <a:pt x="352" y="303"/>
                  <a:pt x="351" y="304"/>
                  <a:pt x="351" y="304"/>
                </a:cubicBezTo>
                <a:cubicBezTo>
                  <a:pt x="352" y="304"/>
                  <a:pt x="352" y="305"/>
                  <a:pt x="352" y="306"/>
                </a:cubicBezTo>
                <a:cubicBezTo>
                  <a:pt x="351" y="307"/>
                  <a:pt x="352" y="308"/>
                  <a:pt x="351" y="309"/>
                </a:cubicBezTo>
                <a:cubicBezTo>
                  <a:pt x="351" y="311"/>
                  <a:pt x="351" y="312"/>
                  <a:pt x="352" y="312"/>
                </a:cubicBezTo>
                <a:cubicBezTo>
                  <a:pt x="353" y="312"/>
                  <a:pt x="353" y="311"/>
                  <a:pt x="354" y="311"/>
                </a:cubicBezTo>
                <a:cubicBezTo>
                  <a:pt x="354" y="312"/>
                  <a:pt x="354" y="312"/>
                  <a:pt x="354" y="312"/>
                </a:cubicBezTo>
                <a:cubicBezTo>
                  <a:pt x="355" y="312"/>
                  <a:pt x="355" y="313"/>
                  <a:pt x="356" y="312"/>
                </a:cubicBezTo>
                <a:cubicBezTo>
                  <a:pt x="356" y="312"/>
                  <a:pt x="356" y="311"/>
                  <a:pt x="356" y="311"/>
                </a:cubicBezTo>
                <a:cubicBezTo>
                  <a:pt x="356" y="312"/>
                  <a:pt x="356" y="312"/>
                  <a:pt x="357" y="313"/>
                </a:cubicBezTo>
                <a:cubicBezTo>
                  <a:pt x="358" y="313"/>
                  <a:pt x="358" y="312"/>
                  <a:pt x="359" y="311"/>
                </a:cubicBezTo>
                <a:cubicBezTo>
                  <a:pt x="359" y="312"/>
                  <a:pt x="360" y="313"/>
                  <a:pt x="361" y="312"/>
                </a:cubicBezTo>
                <a:cubicBezTo>
                  <a:pt x="361" y="312"/>
                  <a:pt x="361" y="312"/>
                  <a:pt x="362" y="312"/>
                </a:cubicBezTo>
                <a:cubicBezTo>
                  <a:pt x="362" y="313"/>
                  <a:pt x="363" y="313"/>
                  <a:pt x="364" y="312"/>
                </a:cubicBezTo>
                <a:cubicBezTo>
                  <a:pt x="364" y="312"/>
                  <a:pt x="364" y="311"/>
                  <a:pt x="363" y="311"/>
                </a:cubicBezTo>
                <a:cubicBezTo>
                  <a:pt x="363" y="311"/>
                  <a:pt x="363" y="311"/>
                  <a:pt x="363" y="311"/>
                </a:cubicBezTo>
                <a:cubicBezTo>
                  <a:pt x="363" y="310"/>
                  <a:pt x="363" y="309"/>
                  <a:pt x="363" y="309"/>
                </a:cubicBezTo>
                <a:cubicBezTo>
                  <a:pt x="363" y="309"/>
                  <a:pt x="363" y="309"/>
                  <a:pt x="363" y="309"/>
                </a:cubicBezTo>
                <a:cubicBezTo>
                  <a:pt x="363" y="311"/>
                  <a:pt x="364" y="312"/>
                  <a:pt x="365" y="312"/>
                </a:cubicBezTo>
                <a:cubicBezTo>
                  <a:pt x="366" y="312"/>
                  <a:pt x="366" y="311"/>
                  <a:pt x="367" y="311"/>
                </a:cubicBezTo>
                <a:cubicBezTo>
                  <a:pt x="367" y="310"/>
                  <a:pt x="366" y="310"/>
                  <a:pt x="367" y="309"/>
                </a:cubicBezTo>
                <a:cubicBezTo>
                  <a:pt x="367" y="309"/>
                  <a:pt x="367" y="309"/>
                  <a:pt x="367" y="309"/>
                </a:cubicBezTo>
                <a:cubicBezTo>
                  <a:pt x="367" y="310"/>
                  <a:pt x="367" y="310"/>
                  <a:pt x="368" y="310"/>
                </a:cubicBezTo>
                <a:cubicBezTo>
                  <a:pt x="368" y="311"/>
                  <a:pt x="368" y="311"/>
                  <a:pt x="367" y="311"/>
                </a:cubicBezTo>
                <a:cubicBezTo>
                  <a:pt x="367" y="312"/>
                  <a:pt x="367" y="312"/>
                  <a:pt x="367" y="312"/>
                </a:cubicBezTo>
                <a:cubicBezTo>
                  <a:pt x="368" y="312"/>
                  <a:pt x="368" y="312"/>
                  <a:pt x="368" y="312"/>
                </a:cubicBezTo>
                <a:cubicBezTo>
                  <a:pt x="369" y="312"/>
                  <a:pt x="370" y="312"/>
                  <a:pt x="370" y="312"/>
                </a:cubicBezTo>
                <a:cubicBezTo>
                  <a:pt x="371" y="312"/>
                  <a:pt x="371" y="311"/>
                  <a:pt x="371" y="311"/>
                </a:cubicBezTo>
                <a:cubicBezTo>
                  <a:pt x="372" y="310"/>
                  <a:pt x="371" y="309"/>
                  <a:pt x="371" y="308"/>
                </a:cubicBezTo>
                <a:cubicBezTo>
                  <a:pt x="371" y="307"/>
                  <a:pt x="371" y="307"/>
                  <a:pt x="372" y="308"/>
                </a:cubicBezTo>
                <a:cubicBezTo>
                  <a:pt x="372" y="309"/>
                  <a:pt x="373" y="310"/>
                  <a:pt x="373" y="312"/>
                </a:cubicBezTo>
                <a:cubicBezTo>
                  <a:pt x="374" y="312"/>
                  <a:pt x="375" y="312"/>
                  <a:pt x="375" y="310"/>
                </a:cubicBezTo>
                <a:cubicBezTo>
                  <a:pt x="375" y="310"/>
                  <a:pt x="375" y="310"/>
                  <a:pt x="375" y="309"/>
                </a:cubicBezTo>
                <a:cubicBezTo>
                  <a:pt x="375" y="309"/>
                  <a:pt x="375" y="308"/>
                  <a:pt x="375" y="307"/>
                </a:cubicBezTo>
                <a:cubicBezTo>
                  <a:pt x="375" y="307"/>
                  <a:pt x="375" y="307"/>
                  <a:pt x="375" y="307"/>
                </a:cubicBezTo>
                <a:cubicBezTo>
                  <a:pt x="375" y="307"/>
                  <a:pt x="375" y="307"/>
                  <a:pt x="375" y="307"/>
                </a:cubicBezTo>
                <a:cubicBezTo>
                  <a:pt x="375" y="309"/>
                  <a:pt x="375" y="310"/>
                  <a:pt x="375" y="311"/>
                </a:cubicBezTo>
                <a:cubicBezTo>
                  <a:pt x="375" y="311"/>
                  <a:pt x="376" y="312"/>
                  <a:pt x="376" y="311"/>
                </a:cubicBezTo>
                <a:cubicBezTo>
                  <a:pt x="377" y="311"/>
                  <a:pt x="377" y="311"/>
                  <a:pt x="378" y="311"/>
                </a:cubicBezTo>
                <a:cubicBezTo>
                  <a:pt x="379" y="311"/>
                  <a:pt x="380" y="311"/>
                  <a:pt x="381" y="311"/>
                </a:cubicBezTo>
                <a:cubicBezTo>
                  <a:pt x="382" y="310"/>
                  <a:pt x="383" y="310"/>
                  <a:pt x="384" y="310"/>
                </a:cubicBezTo>
                <a:cubicBezTo>
                  <a:pt x="385" y="311"/>
                  <a:pt x="385" y="310"/>
                  <a:pt x="385" y="309"/>
                </a:cubicBezTo>
                <a:cubicBezTo>
                  <a:pt x="385" y="308"/>
                  <a:pt x="386" y="307"/>
                  <a:pt x="386" y="306"/>
                </a:cubicBezTo>
                <a:cubicBezTo>
                  <a:pt x="386" y="305"/>
                  <a:pt x="387" y="304"/>
                  <a:pt x="385" y="304"/>
                </a:cubicBezTo>
                <a:cubicBezTo>
                  <a:pt x="385" y="303"/>
                  <a:pt x="385" y="303"/>
                  <a:pt x="384" y="302"/>
                </a:cubicBezTo>
                <a:cubicBezTo>
                  <a:pt x="384" y="302"/>
                  <a:pt x="384" y="302"/>
                  <a:pt x="384" y="302"/>
                </a:cubicBezTo>
                <a:cubicBezTo>
                  <a:pt x="385" y="302"/>
                  <a:pt x="385" y="302"/>
                  <a:pt x="385" y="302"/>
                </a:cubicBezTo>
                <a:cubicBezTo>
                  <a:pt x="385" y="301"/>
                  <a:pt x="385" y="302"/>
                  <a:pt x="386" y="302"/>
                </a:cubicBezTo>
                <a:cubicBezTo>
                  <a:pt x="386" y="303"/>
                  <a:pt x="386" y="303"/>
                  <a:pt x="387" y="303"/>
                </a:cubicBezTo>
                <a:cubicBezTo>
                  <a:pt x="387" y="303"/>
                  <a:pt x="387" y="303"/>
                  <a:pt x="387" y="303"/>
                </a:cubicBezTo>
                <a:cubicBezTo>
                  <a:pt x="388" y="304"/>
                  <a:pt x="388" y="304"/>
                  <a:pt x="387" y="305"/>
                </a:cubicBezTo>
                <a:cubicBezTo>
                  <a:pt x="387" y="307"/>
                  <a:pt x="387" y="308"/>
                  <a:pt x="388" y="310"/>
                </a:cubicBezTo>
                <a:cubicBezTo>
                  <a:pt x="389" y="311"/>
                  <a:pt x="390" y="311"/>
                  <a:pt x="391" y="311"/>
                </a:cubicBezTo>
                <a:cubicBezTo>
                  <a:pt x="392" y="311"/>
                  <a:pt x="392" y="310"/>
                  <a:pt x="392" y="309"/>
                </a:cubicBezTo>
                <a:cubicBezTo>
                  <a:pt x="392" y="311"/>
                  <a:pt x="392" y="311"/>
                  <a:pt x="393" y="311"/>
                </a:cubicBezTo>
                <a:cubicBezTo>
                  <a:pt x="394" y="311"/>
                  <a:pt x="394" y="312"/>
                  <a:pt x="395" y="312"/>
                </a:cubicBezTo>
                <a:cubicBezTo>
                  <a:pt x="395" y="312"/>
                  <a:pt x="395" y="312"/>
                  <a:pt x="395" y="312"/>
                </a:cubicBezTo>
                <a:cubicBezTo>
                  <a:pt x="396" y="312"/>
                  <a:pt x="396" y="312"/>
                  <a:pt x="397" y="312"/>
                </a:cubicBezTo>
                <a:cubicBezTo>
                  <a:pt x="397" y="312"/>
                  <a:pt x="398" y="311"/>
                  <a:pt x="398" y="311"/>
                </a:cubicBezTo>
                <a:cubicBezTo>
                  <a:pt x="399" y="310"/>
                  <a:pt x="400" y="310"/>
                  <a:pt x="401" y="310"/>
                </a:cubicBezTo>
                <a:cubicBezTo>
                  <a:pt x="402" y="310"/>
                  <a:pt x="402" y="310"/>
                  <a:pt x="402" y="310"/>
                </a:cubicBezTo>
                <a:cubicBezTo>
                  <a:pt x="404" y="310"/>
                  <a:pt x="405" y="309"/>
                  <a:pt x="406" y="309"/>
                </a:cubicBezTo>
                <a:cubicBezTo>
                  <a:pt x="407" y="309"/>
                  <a:pt x="407" y="308"/>
                  <a:pt x="407" y="307"/>
                </a:cubicBezTo>
                <a:cubicBezTo>
                  <a:pt x="407" y="307"/>
                  <a:pt x="407" y="307"/>
                  <a:pt x="407" y="307"/>
                </a:cubicBezTo>
                <a:cubicBezTo>
                  <a:pt x="407" y="306"/>
                  <a:pt x="407" y="305"/>
                  <a:pt x="407" y="305"/>
                </a:cubicBezTo>
                <a:cubicBezTo>
                  <a:pt x="407" y="304"/>
                  <a:pt x="408" y="303"/>
                  <a:pt x="407" y="303"/>
                </a:cubicBezTo>
                <a:cubicBezTo>
                  <a:pt x="406" y="302"/>
                  <a:pt x="406" y="301"/>
                  <a:pt x="406" y="301"/>
                </a:cubicBezTo>
                <a:cubicBezTo>
                  <a:pt x="406" y="302"/>
                  <a:pt x="407" y="302"/>
                  <a:pt x="408" y="303"/>
                </a:cubicBezTo>
                <a:cubicBezTo>
                  <a:pt x="409" y="304"/>
                  <a:pt x="409" y="304"/>
                  <a:pt x="410" y="303"/>
                </a:cubicBezTo>
                <a:cubicBezTo>
                  <a:pt x="411" y="303"/>
                  <a:pt x="411" y="302"/>
                  <a:pt x="412" y="302"/>
                </a:cubicBezTo>
                <a:cubicBezTo>
                  <a:pt x="413" y="302"/>
                  <a:pt x="413" y="302"/>
                  <a:pt x="412" y="301"/>
                </a:cubicBezTo>
                <a:close/>
                <a:moveTo>
                  <a:pt x="313" y="249"/>
                </a:moveTo>
                <a:cubicBezTo>
                  <a:pt x="313" y="249"/>
                  <a:pt x="313" y="249"/>
                  <a:pt x="313" y="249"/>
                </a:cubicBezTo>
                <a:cubicBezTo>
                  <a:pt x="313" y="249"/>
                  <a:pt x="313" y="249"/>
                  <a:pt x="313" y="249"/>
                </a:cubicBezTo>
                <a:cubicBezTo>
                  <a:pt x="313" y="249"/>
                  <a:pt x="313" y="249"/>
                  <a:pt x="313" y="249"/>
                </a:cubicBezTo>
                <a:close/>
                <a:moveTo>
                  <a:pt x="365" y="309"/>
                </a:moveTo>
                <a:cubicBezTo>
                  <a:pt x="365" y="309"/>
                  <a:pt x="365" y="309"/>
                  <a:pt x="365" y="309"/>
                </a:cubicBezTo>
                <a:cubicBezTo>
                  <a:pt x="365" y="309"/>
                  <a:pt x="365" y="309"/>
                  <a:pt x="365" y="309"/>
                </a:cubicBezTo>
                <a:cubicBezTo>
                  <a:pt x="365" y="309"/>
                  <a:pt x="365" y="309"/>
                  <a:pt x="365" y="309"/>
                </a:cubicBezTo>
                <a:close/>
                <a:moveTo>
                  <a:pt x="365" y="309"/>
                </a:moveTo>
                <a:cubicBezTo>
                  <a:pt x="365" y="309"/>
                  <a:pt x="365" y="309"/>
                  <a:pt x="365" y="309"/>
                </a:cubicBezTo>
                <a:cubicBezTo>
                  <a:pt x="365" y="309"/>
                  <a:pt x="365" y="309"/>
                  <a:pt x="365" y="309"/>
                </a:cubicBezTo>
                <a:cubicBezTo>
                  <a:pt x="365" y="309"/>
                  <a:pt x="365" y="309"/>
                  <a:pt x="365" y="309"/>
                </a:cubicBezTo>
                <a:close/>
                <a:moveTo>
                  <a:pt x="369" y="307"/>
                </a:moveTo>
                <a:cubicBezTo>
                  <a:pt x="369" y="307"/>
                  <a:pt x="369" y="307"/>
                  <a:pt x="369" y="307"/>
                </a:cubicBezTo>
                <a:cubicBezTo>
                  <a:pt x="369" y="307"/>
                  <a:pt x="369" y="307"/>
                  <a:pt x="369" y="307"/>
                </a:cubicBezTo>
                <a:cubicBezTo>
                  <a:pt x="369" y="307"/>
                  <a:pt x="369" y="307"/>
                  <a:pt x="369" y="307"/>
                </a:cubicBezTo>
                <a:close/>
                <a:moveTo>
                  <a:pt x="400" y="283"/>
                </a:moveTo>
                <a:cubicBezTo>
                  <a:pt x="400" y="283"/>
                  <a:pt x="400" y="283"/>
                  <a:pt x="400" y="282"/>
                </a:cubicBezTo>
                <a:cubicBezTo>
                  <a:pt x="400" y="283"/>
                  <a:pt x="400" y="283"/>
                  <a:pt x="400" y="283"/>
                </a:cubicBezTo>
                <a:close/>
                <a:moveTo>
                  <a:pt x="416" y="272"/>
                </a:moveTo>
                <a:cubicBezTo>
                  <a:pt x="415" y="272"/>
                  <a:pt x="415" y="272"/>
                  <a:pt x="414" y="273"/>
                </a:cubicBezTo>
                <a:cubicBezTo>
                  <a:pt x="413" y="274"/>
                  <a:pt x="414" y="274"/>
                  <a:pt x="415" y="275"/>
                </a:cubicBezTo>
                <a:cubicBezTo>
                  <a:pt x="415" y="275"/>
                  <a:pt x="415" y="276"/>
                  <a:pt x="416" y="276"/>
                </a:cubicBezTo>
                <a:cubicBezTo>
                  <a:pt x="416" y="276"/>
                  <a:pt x="416" y="276"/>
                  <a:pt x="416" y="277"/>
                </a:cubicBezTo>
                <a:cubicBezTo>
                  <a:pt x="415" y="277"/>
                  <a:pt x="415" y="277"/>
                  <a:pt x="415" y="277"/>
                </a:cubicBezTo>
                <a:cubicBezTo>
                  <a:pt x="415" y="275"/>
                  <a:pt x="414" y="276"/>
                  <a:pt x="413" y="276"/>
                </a:cubicBezTo>
                <a:cubicBezTo>
                  <a:pt x="412" y="276"/>
                  <a:pt x="412" y="277"/>
                  <a:pt x="412" y="278"/>
                </a:cubicBezTo>
                <a:cubicBezTo>
                  <a:pt x="412" y="277"/>
                  <a:pt x="411" y="277"/>
                  <a:pt x="411" y="277"/>
                </a:cubicBezTo>
                <a:cubicBezTo>
                  <a:pt x="411" y="276"/>
                  <a:pt x="410" y="276"/>
                  <a:pt x="410" y="276"/>
                </a:cubicBezTo>
                <a:cubicBezTo>
                  <a:pt x="411" y="275"/>
                  <a:pt x="412" y="274"/>
                  <a:pt x="412" y="273"/>
                </a:cubicBezTo>
                <a:cubicBezTo>
                  <a:pt x="413" y="272"/>
                  <a:pt x="414" y="271"/>
                  <a:pt x="414" y="269"/>
                </a:cubicBezTo>
                <a:cubicBezTo>
                  <a:pt x="414" y="269"/>
                  <a:pt x="414" y="269"/>
                  <a:pt x="414" y="269"/>
                </a:cubicBezTo>
                <a:cubicBezTo>
                  <a:pt x="415" y="269"/>
                  <a:pt x="415" y="269"/>
                  <a:pt x="416" y="269"/>
                </a:cubicBezTo>
                <a:cubicBezTo>
                  <a:pt x="417" y="270"/>
                  <a:pt x="417" y="271"/>
                  <a:pt x="416" y="272"/>
                </a:cubicBezTo>
                <a:close/>
                <a:moveTo>
                  <a:pt x="264" y="256"/>
                </a:moveTo>
                <a:cubicBezTo>
                  <a:pt x="264" y="255"/>
                  <a:pt x="264" y="255"/>
                  <a:pt x="265" y="255"/>
                </a:cubicBezTo>
                <a:cubicBezTo>
                  <a:pt x="265" y="254"/>
                  <a:pt x="266" y="254"/>
                  <a:pt x="266" y="254"/>
                </a:cubicBezTo>
                <a:cubicBezTo>
                  <a:pt x="267" y="254"/>
                  <a:pt x="268" y="253"/>
                  <a:pt x="268" y="252"/>
                </a:cubicBezTo>
                <a:cubicBezTo>
                  <a:pt x="268" y="251"/>
                  <a:pt x="271" y="250"/>
                  <a:pt x="272" y="251"/>
                </a:cubicBezTo>
                <a:cubicBezTo>
                  <a:pt x="273" y="251"/>
                  <a:pt x="273" y="252"/>
                  <a:pt x="272" y="252"/>
                </a:cubicBezTo>
                <a:cubicBezTo>
                  <a:pt x="272" y="252"/>
                  <a:pt x="271" y="253"/>
                  <a:pt x="270" y="254"/>
                </a:cubicBezTo>
                <a:cubicBezTo>
                  <a:pt x="269" y="255"/>
                  <a:pt x="268" y="256"/>
                  <a:pt x="266" y="257"/>
                </a:cubicBezTo>
                <a:cubicBezTo>
                  <a:pt x="266" y="257"/>
                  <a:pt x="265" y="257"/>
                  <a:pt x="265" y="257"/>
                </a:cubicBezTo>
                <a:cubicBezTo>
                  <a:pt x="264" y="257"/>
                  <a:pt x="264" y="256"/>
                  <a:pt x="264" y="256"/>
                </a:cubicBezTo>
                <a:close/>
                <a:moveTo>
                  <a:pt x="301" y="115"/>
                </a:moveTo>
                <a:cubicBezTo>
                  <a:pt x="301" y="115"/>
                  <a:pt x="301" y="115"/>
                  <a:pt x="302" y="115"/>
                </a:cubicBezTo>
                <a:cubicBezTo>
                  <a:pt x="304" y="115"/>
                  <a:pt x="305" y="114"/>
                  <a:pt x="307" y="114"/>
                </a:cubicBezTo>
                <a:cubicBezTo>
                  <a:pt x="308" y="115"/>
                  <a:pt x="308" y="116"/>
                  <a:pt x="308" y="117"/>
                </a:cubicBezTo>
                <a:cubicBezTo>
                  <a:pt x="309" y="117"/>
                  <a:pt x="307" y="118"/>
                  <a:pt x="306" y="118"/>
                </a:cubicBezTo>
                <a:cubicBezTo>
                  <a:pt x="306" y="118"/>
                  <a:pt x="306" y="117"/>
                  <a:pt x="306" y="117"/>
                </a:cubicBezTo>
                <a:cubicBezTo>
                  <a:pt x="304" y="117"/>
                  <a:pt x="303" y="116"/>
                  <a:pt x="302" y="116"/>
                </a:cubicBezTo>
                <a:cubicBezTo>
                  <a:pt x="301" y="116"/>
                  <a:pt x="301" y="116"/>
                  <a:pt x="301" y="115"/>
                </a:cubicBezTo>
                <a:close/>
                <a:moveTo>
                  <a:pt x="309" y="274"/>
                </a:moveTo>
                <a:cubicBezTo>
                  <a:pt x="310" y="274"/>
                  <a:pt x="311" y="273"/>
                  <a:pt x="311" y="273"/>
                </a:cubicBezTo>
                <a:cubicBezTo>
                  <a:pt x="312" y="273"/>
                  <a:pt x="312" y="274"/>
                  <a:pt x="312" y="274"/>
                </a:cubicBezTo>
                <a:cubicBezTo>
                  <a:pt x="312" y="275"/>
                  <a:pt x="312" y="275"/>
                  <a:pt x="312" y="276"/>
                </a:cubicBezTo>
                <a:cubicBezTo>
                  <a:pt x="312" y="276"/>
                  <a:pt x="312" y="276"/>
                  <a:pt x="312" y="276"/>
                </a:cubicBezTo>
                <a:cubicBezTo>
                  <a:pt x="312" y="276"/>
                  <a:pt x="312" y="277"/>
                  <a:pt x="313" y="277"/>
                </a:cubicBezTo>
                <a:cubicBezTo>
                  <a:pt x="313" y="278"/>
                  <a:pt x="313" y="278"/>
                  <a:pt x="313" y="279"/>
                </a:cubicBezTo>
                <a:cubicBezTo>
                  <a:pt x="312" y="279"/>
                  <a:pt x="311" y="279"/>
                  <a:pt x="310" y="279"/>
                </a:cubicBezTo>
                <a:cubicBezTo>
                  <a:pt x="310" y="279"/>
                  <a:pt x="310" y="279"/>
                  <a:pt x="310" y="279"/>
                </a:cubicBezTo>
                <a:cubicBezTo>
                  <a:pt x="309" y="278"/>
                  <a:pt x="309" y="277"/>
                  <a:pt x="309" y="277"/>
                </a:cubicBezTo>
                <a:cubicBezTo>
                  <a:pt x="309" y="276"/>
                  <a:pt x="309" y="275"/>
                  <a:pt x="309" y="275"/>
                </a:cubicBezTo>
                <a:cubicBezTo>
                  <a:pt x="309" y="274"/>
                  <a:pt x="309" y="274"/>
                  <a:pt x="309" y="274"/>
                </a:cubicBezTo>
                <a:close/>
                <a:moveTo>
                  <a:pt x="253" y="208"/>
                </a:moveTo>
                <a:cubicBezTo>
                  <a:pt x="253" y="207"/>
                  <a:pt x="253" y="206"/>
                  <a:pt x="254" y="206"/>
                </a:cubicBezTo>
                <a:cubicBezTo>
                  <a:pt x="254" y="205"/>
                  <a:pt x="255" y="205"/>
                  <a:pt x="255" y="204"/>
                </a:cubicBezTo>
                <a:cubicBezTo>
                  <a:pt x="255" y="204"/>
                  <a:pt x="256" y="204"/>
                  <a:pt x="256" y="204"/>
                </a:cubicBezTo>
                <a:cubicBezTo>
                  <a:pt x="257" y="206"/>
                  <a:pt x="255" y="207"/>
                  <a:pt x="255" y="209"/>
                </a:cubicBezTo>
                <a:cubicBezTo>
                  <a:pt x="255" y="209"/>
                  <a:pt x="254" y="209"/>
                  <a:pt x="254" y="209"/>
                </a:cubicBezTo>
                <a:cubicBezTo>
                  <a:pt x="253" y="209"/>
                  <a:pt x="253" y="208"/>
                  <a:pt x="253" y="208"/>
                </a:cubicBezTo>
                <a:close/>
                <a:moveTo>
                  <a:pt x="337" y="238"/>
                </a:moveTo>
                <a:cubicBezTo>
                  <a:pt x="337" y="238"/>
                  <a:pt x="337" y="239"/>
                  <a:pt x="336" y="239"/>
                </a:cubicBezTo>
                <a:cubicBezTo>
                  <a:pt x="336" y="239"/>
                  <a:pt x="335" y="240"/>
                  <a:pt x="335" y="239"/>
                </a:cubicBezTo>
                <a:cubicBezTo>
                  <a:pt x="334" y="239"/>
                  <a:pt x="334" y="239"/>
                  <a:pt x="334" y="238"/>
                </a:cubicBezTo>
                <a:cubicBezTo>
                  <a:pt x="333" y="238"/>
                  <a:pt x="333" y="238"/>
                  <a:pt x="333" y="237"/>
                </a:cubicBezTo>
                <a:cubicBezTo>
                  <a:pt x="333" y="236"/>
                  <a:pt x="334" y="236"/>
                  <a:pt x="335" y="236"/>
                </a:cubicBezTo>
                <a:cubicBezTo>
                  <a:pt x="336" y="236"/>
                  <a:pt x="336" y="237"/>
                  <a:pt x="337" y="238"/>
                </a:cubicBezTo>
                <a:close/>
                <a:moveTo>
                  <a:pt x="372" y="227"/>
                </a:moveTo>
                <a:cubicBezTo>
                  <a:pt x="372" y="227"/>
                  <a:pt x="372" y="227"/>
                  <a:pt x="371" y="227"/>
                </a:cubicBezTo>
                <a:cubicBezTo>
                  <a:pt x="373" y="225"/>
                  <a:pt x="374" y="225"/>
                  <a:pt x="375" y="227"/>
                </a:cubicBezTo>
                <a:cubicBezTo>
                  <a:pt x="375" y="228"/>
                  <a:pt x="376" y="228"/>
                  <a:pt x="376" y="228"/>
                </a:cubicBezTo>
                <a:cubicBezTo>
                  <a:pt x="377" y="228"/>
                  <a:pt x="376" y="229"/>
                  <a:pt x="376" y="229"/>
                </a:cubicBezTo>
                <a:cubicBezTo>
                  <a:pt x="376" y="229"/>
                  <a:pt x="375" y="230"/>
                  <a:pt x="375" y="230"/>
                </a:cubicBezTo>
                <a:cubicBezTo>
                  <a:pt x="374" y="230"/>
                  <a:pt x="374" y="230"/>
                  <a:pt x="374" y="229"/>
                </a:cubicBezTo>
                <a:cubicBezTo>
                  <a:pt x="374" y="228"/>
                  <a:pt x="373" y="228"/>
                  <a:pt x="372" y="227"/>
                </a:cubicBezTo>
                <a:close/>
                <a:moveTo>
                  <a:pt x="306" y="311"/>
                </a:moveTo>
                <a:cubicBezTo>
                  <a:pt x="306" y="312"/>
                  <a:pt x="306" y="312"/>
                  <a:pt x="305" y="312"/>
                </a:cubicBezTo>
                <a:cubicBezTo>
                  <a:pt x="304" y="311"/>
                  <a:pt x="303" y="311"/>
                  <a:pt x="303" y="310"/>
                </a:cubicBezTo>
                <a:cubicBezTo>
                  <a:pt x="303" y="310"/>
                  <a:pt x="303" y="309"/>
                  <a:pt x="303" y="309"/>
                </a:cubicBezTo>
                <a:cubicBezTo>
                  <a:pt x="303" y="308"/>
                  <a:pt x="304" y="308"/>
                  <a:pt x="305" y="308"/>
                </a:cubicBezTo>
                <a:cubicBezTo>
                  <a:pt x="306" y="309"/>
                  <a:pt x="306" y="310"/>
                  <a:pt x="306" y="311"/>
                </a:cubicBezTo>
                <a:close/>
                <a:moveTo>
                  <a:pt x="447" y="189"/>
                </a:moveTo>
                <a:cubicBezTo>
                  <a:pt x="447" y="189"/>
                  <a:pt x="447" y="190"/>
                  <a:pt x="446" y="190"/>
                </a:cubicBezTo>
                <a:cubicBezTo>
                  <a:pt x="445" y="190"/>
                  <a:pt x="444" y="189"/>
                  <a:pt x="444" y="188"/>
                </a:cubicBezTo>
                <a:cubicBezTo>
                  <a:pt x="444" y="187"/>
                  <a:pt x="445" y="187"/>
                  <a:pt x="446" y="187"/>
                </a:cubicBezTo>
                <a:cubicBezTo>
                  <a:pt x="446" y="188"/>
                  <a:pt x="447" y="188"/>
                  <a:pt x="447" y="189"/>
                </a:cubicBezTo>
                <a:cubicBezTo>
                  <a:pt x="448" y="189"/>
                  <a:pt x="448" y="189"/>
                  <a:pt x="447" y="189"/>
                </a:cubicBezTo>
                <a:close/>
                <a:moveTo>
                  <a:pt x="293" y="309"/>
                </a:moveTo>
                <a:cubicBezTo>
                  <a:pt x="293" y="311"/>
                  <a:pt x="292" y="311"/>
                  <a:pt x="291" y="312"/>
                </a:cubicBezTo>
                <a:cubicBezTo>
                  <a:pt x="291" y="312"/>
                  <a:pt x="291" y="313"/>
                  <a:pt x="290" y="312"/>
                </a:cubicBezTo>
                <a:cubicBezTo>
                  <a:pt x="289" y="312"/>
                  <a:pt x="289" y="311"/>
                  <a:pt x="290" y="311"/>
                </a:cubicBezTo>
                <a:cubicBezTo>
                  <a:pt x="291" y="310"/>
                  <a:pt x="291" y="310"/>
                  <a:pt x="292" y="309"/>
                </a:cubicBezTo>
                <a:cubicBezTo>
                  <a:pt x="292" y="309"/>
                  <a:pt x="292" y="308"/>
                  <a:pt x="292" y="308"/>
                </a:cubicBezTo>
                <a:cubicBezTo>
                  <a:pt x="293" y="309"/>
                  <a:pt x="293" y="309"/>
                  <a:pt x="293" y="309"/>
                </a:cubicBezTo>
                <a:close/>
                <a:moveTo>
                  <a:pt x="135" y="275"/>
                </a:moveTo>
                <a:cubicBezTo>
                  <a:pt x="135" y="277"/>
                  <a:pt x="135" y="278"/>
                  <a:pt x="134" y="279"/>
                </a:cubicBezTo>
                <a:cubicBezTo>
                  <a:pt x="134" y="279"/>
                  <a:pt x="133" y="279"/>
                  <a:pt x="133" y="279"/>
                </a:cubicBezTo>
                <a:cubicBezTo>
                  <a:pt x="132" y="279"/>
                  <a:pt x="133" y="278"/>
                  <a:pt x="133" y="278"/>
                </a:cubicBezTo>
                <a:cubicBezTo>
                  <a:pt x="134" y="277"/>
                  <a:pt x="134" y="276"/>
                  <a:pt x="134" y="275"/>
                </a:cubicBezTo>
                <a:cubicBezTo>
                  <a:pt x="134" y="275"/>
                  <a:pt x="134" y="274"/>
                  <a:pt x="135" y="274"/>
                </a:cubicBezTo>
                <a:cubicBezTo>
                  <a:pt x="136" y="274"/>
                  <a:pt x="135" y="275"/>
                  <a:pt x="135" y="275"/>
                </a:cubicBezTo>
                <a:close/>
                <a:moveTo>
                  <a:pt x="246" y="241"/>
                </a:moveTo>
                <a:cubicBezTo>
                  <a:pt x="246" y="241"/>
                  <a:pt x="246" y="241"/>
                  <a:pt x="246" y="240"/>
                </a:cubicBezTo>
                <a:cubicBezTo>
                  <a:pt x="246" y="240"/>
                  <a:pt x="247" y="239"/>
                  <a:pt x="247" y="239"/>
                </a:cubicBezTo>
                <a:cubicBezTo>
                  <a:pt x="248" y="239"/>
                  <a:pt x="248" y="239"/>
                  <a:pt x="248" y="239"/>
                </a:cubicBezTo>
                <a:cubicBezTo>
                  <a:pt x="248" y="240"/>
                  <a:pt x="247" y="241"/>
                  <a:pt x="246" y="241"/>
                </a:cubicBezTo>
                <a:close/>
                <a:moveTo>
                  <a:pt x="243" y="240"/>
                </a:moveTo>
                <a:cubicBezTo>
                  <a:pt x="242" y="240"/>
                  <a:pt x="242" y="239"/>
                  <a:pt x="241" y="239"/>
                </a:cubicBezTo>
                <a:cubicBezTo>
                  <a:pt x="241" y="238"/>
                  <a:pt x="241" y="238"/>
                  <a:pt x="240" y="239"/>
                </a:cubicBezTo>
                <a:cubicBezTo>
                  <a:pt x="240" y="239"/>
                  <a:pt x="240" y="239"/>
                  <a:pt x="240" y="238"/>
                </a:cubicBezTo>
                <a:cubicBezTo>
                  <a:pt x="239" y="236"/>
                  <a:pt x="237" y="235"/>
                  <a:pt x="238" y="232"/>
                </a:cubicBezTo>
                <a:cubicBezTo>
                  <a:pt x="238" y="232"/>
                  <a:pt x="237" y="231"/>
                  <a:pt x="237" y="230"/>
                </a:cubicBezTo>
                <a:cubicBezTo>
                  <a:pt x="236" y="230"/>
                  <a:pt x="236" y="229"/>
                  <a:pt x="237" y="228"/>
                </a:cubicBezTo>
                <a:cubicBezTo>
                  <a:pt x="237" y="228"/>
                  <a:pt x="237" y="228"/>
                  <a:pt x="237" y="228"/>
                </a:cubicBezTo>
                <a:cubicBezTo>
                  <a:pt x="236" y="228"/>
                  <a:pt x="236" y="227"/>
                  <a:pt x="236" y="227"/>
                </a:cubicBezTo>
                <a:cubicBezTo>
                  <a:pt x="236" y="227"/>
                  <a:pt x="236" y="226"/>
                  <a:pt x="236" y="226"/>
                </a:cubicBezTo>
                <a:cubicBezTo>
                  <a:pt x="236" y="225"/>
                  <a:pt x="235" y="223"/>
                  <a:pt x="235" y="222"/>
                </a:cubicBezTo>
                <a:cubicBezTo>
                  <a:pt x="234" y="222"/>
                  <a:pt x="234" y="222"/>
                  <a:pt x="234" y="221"/>
                </a:cubicBezTo>
                <a:cubicBezTo>
                  <a:pt x="235" y="221"/>
                  <a:pt x="235" y="220"/>
                  <a:pt x="236" y="221"/>
                </a:cubicBezTo>
                <a:cubicBezTo>
                  <a:pt x="238" y="221"/>
                  <a:pt x="239" y="222"/>
                  <a:pt x="239" y="224"/>
                </a:cubicBezTo>
                <a:cubicBezTo>
                  <a:pt x="240" y="225"/>
                  <a:pt x="241" y="225"/>
                  <a:pt x="241" y="226"/>
                </a:cubicBezTo>
                <a:cubicBezTo>
                  <a:pt x="241" y="228"/>
                  <a:pt x="242" y="229"/>
                  <a:pt x="241" y="230"/>
                </a:cubicBezTo>
                <a:cubicBezTo>
                  <a:pt x="241" y="231"/>
                  <a:pt x="241" y="231"/>
                  <a:pt x="242" y="231"/>
                </a:cubicBezTo>
                <a:cubicBezTo>
                  <a:pt x="242" y="232"/>
                  <a:pt x="242" y="231"/>
                  <a:pt x="243" y="231"/>
                </a:cubicBezTo>
                <a:cubicBezTo>
                  <a:pt x="244" y="231"/>
                  <a:pt x="244" y="232"/>
                  <a:pt x="244" y="233"/>
                </a:cubicBezTo>
                <a:cubicBezTo>
                  <a:pt x="245" y="234"/>
                  <a:pt x="246" y="236"/>
                  <a:pt x="246" y="238"/>
                </a:cubicBezTo>
                <a:cubicBezTo>
                  <a:pt x="246" y="239"/>
                  <a:pt x="244" y="240"/>
                  <a:pt x="243" y="240"/>
                </a:cubicBezTo>
                <a:close/>
                <a:moveTo>
                  <a:pt x="312" y="207"/>
                </a:moveTo>
                <a:cubicBezTo>
                  <a:pt x="311" y="206"/>
                  <a:pt x="311" y="206"/>
                  <a:pt x="310" y="205"/>
                </a:cubicBezTo>
                <a:cubicBezTo>
                  <a:pt x="310" y="205"/>
                  <a:pt x="310" y="204"/>
                  <a:pt x="311" y="204"/>
                </a:cubicBezTo>
                <a:cubicBezTo>
                  <a:pt x="311" y="204"/>
                  <a:pt x="311" y="204"/>
                  <a:pt x="311" y="204"/>
                </a:cubicBezTo>
                <a:cubicBezTo>
                  <a:pt x="312" y="205"/>
                  <a:pt x="312" y="206"/>
                  <a:pt x="313" y="206"/>
                </a:cubicBezTo>
                <a:cubicBezTo>
                  <a:pt x="313" y="207"/>
                  <a:pt x="313" y="207"/>
                  <a:pt x="312" y="207"/>
                </a:cubicBezTo>
                <a:cubicBezTo>
                  <a:pt x="312" y="208"/>
                  <a:pt x="312" y="207"/>
                  <a:pt x="312" y="207"/>
                </a:cubicBezTo>
                <a:close/>
                <a:moveTo>
                  <a:pt x="329" y="77"/>
                </a:moveTo>
                <a:cubicBezTo>
                  <a:pt x="329" y="76"/>
                  <a:pt x="329" y="76"/>
                  <a:pt x="329" y="75"/>
                </a:cubicBezTo>
                <a:cubicBezTo>
                  <a:pt x="329" y="75"/>
                  <a:pt x="330" y="75"/>
                  <a:pt x="330" y="75"/>
                </a:cubicBezTo>
                <a:cubicBezTo>
                  <a:pt x="331" y="76"/>
                  <a:pt x="331" y="76"/>
                  <a:pt x="331" y="76"/>
                </a:cubicBezTo>
                <a:cubicBezTo>
                  <a:pt x="331" y="77"/>
                  <a:pt x="331" y="78"/>
                  <a:pt x="330" y="78"/>
                </a:cubicBezTo>
                <a:cubicBezTo>
                  <a:pt x="329" y="78"/>
                  <a:pt x="329" y="77"/>
                  <a:pt x="329" y="77"/>
                </a:cubicBezTo>
                <a:close/>
                <a:moveTo>
                  <a:pt x="278" y="253"/>
                </a:moveTo>
                <a:cubicBezTo>
                  <a:pt x="277" y="253"/>
                  <a:pt x="276" y="253"/>
                  <a:pt x="276" y="252"/>
                </a:cubicBezTo>
                <a:cubicBezTo>
                  <a:pt x="275" y="252"/>
                  <a:pt x="275" y="252"/>
                  <a:pt x="275" y="252"/>
                </a:cubicBezTo>
                <a:cubicBezTo>
                  <a:pt x="275" y="251"/>
                  <a:pt x="275" y="251"/>
                  <a:pt x="276" y="251"/>
                </a:cubicBezTo>
                <a:cubicBezTo>
                  <a:pt x="276" y="252"/>
                  <a:pt x="277" y="250"/>
                  <a:pt x="277" y="251"/>
                </a:cubicBezTo>
                <a:cubicBezTo>
                  <a:pt x="278" y="252"/>
                  <a:pt x="278" y="252"/>
                  <a:pt x="278" y="252"/>
                </a:cubicBezTo>
                <a:cubicBezTo>
                  <a:pt x="279" y="252"/>
                  <a:pt x="279" y="253"/>
                  <a:pt x="278" y="253"/>
                </a:cubicBezTo>
                <a:cubicBezTo>
                  <a:pt x="278" y="253"/>
                  <a:pt x="278" y="254"/>
                  <a:pt x="277" y="253"/>
                </a:cubicBezTo>
                <a:cubicBezTo>
                  <a:pt x="277" y="253"/>
                  <a:pt x="278" y="253"/>
                  <a:pt x="278" y="253"/>
                </a:cubicBezTo>
                <a:close/>
                <a:moveTo>
                  <a:pt x="424" y="218"/>
                </a:moveTo>
                <a:cubicBezTo>
                  <a:pt x="424" y="219"/>
                  <a:pt x="424" y="220"/>
                  <a:pt x="423" y="220"/>
                </a:cubicBezTo>
                <a:cubicBezTo>
                  <a:pt x="422" y="220"/>
                  <a:pt x="422" y="219"/>
                  <a:pt x="422" y="218"/>
                </a:cubicBezTo>
                <a:cubicBezTo>
                  <a:pt x="422" y="218"/>
                  <a:pt x="423" y="217"/>
                  <a:pt x="423" y="217"/>
                </a:cubicBezTo>
                <a:cubicBezTo>
                  <a:pt x="424" y="217"/>
                  <a:pt x="424" y="218"/>
                  <a:pt x="424" y="218"/>
                </a:cubicBezTo>
                <a:close/>
                <a:moveTo>
                  <a:pt x="307" y="238"/>
                </a:moveTo>
                <a:cubicBezTo>
                  <a:pt x="307" y="238"/>
                  <a:pt x="307" y="239"/>
                  <a:pt x="306" y="239"/>
                </a:cubicBezTo>
                <a:cubicBezTo>
                  <a:pt x="305" y="239"/>
                  <a:pt x="305" y="238"/>
                  <a:pt x="304" y="237"/>
                </a:cubicBezTo>
                <a:cubicBezTo>
                  <a:pt x="304" y="236"/>
                  <a:pt x="305" y="237"/>
                  <a:pt x="305" y="237"/>
                </a:cubicBezTo>
                <a:cubicBezTo>
                  <a:pt x="306" y="237"/>
                  <a:pt x="307" y="237"/>
                  <a:pt x="307" y="238"/>
                </a:cubicBezTo>
                <a:close/>
                <a:moveTo>
                  <a:pt x="419" y="11"/>
                </a:moveTo>
                <a:cubicBezTo>
                  <a:pt x="419" y="11"/>
                  <a:pt x="419" y="10"/>
                  <a:pt x="420" y="10"/>
                </a:cubicBezTo>
                <a:cubicBezTo>
                  <a:pt x="420" y="10"/>
                  <a:pt x="420" y="10"/>
                  <a:pt x="420" y="10"/>
                </a:cubicBezTo>
                <a:cubicBezTo>
                  <a:pt x="421" y="10"/>
                  <a:pt x="421" y="11"/>
                  <a:pt x="421" y="11"/>
                </a:cubicBezTo>
                <a:cubicBezTo>
                  <a:pt x="421" y="12"/>
                  <a:pt x="420" y="13"/>
                  <a:pt x="420" y="13"/>
                </a:cubicBezTo>
                <a:cubicBezTo>
                  <a:pt x="419" y="12"/>
                  <a:pt x="420" y="12"/>
                  <a:pt x="419" y="11"/>
                </a:cubicBezTo>
                <a:close/>
                <a:moveTo>
                  <a:pt x="500" y="77"/>
                </a:moveTo>
                <a:cubicBezTo>
                  <a:pt x="498" y="78"/>
                  <a:pt x="497" y="78"/>
                  <a:pt x="496" y="77"/>
                </a:cubicBezTo>
                <a:cubicBezTo>
                  <a:pt x="497" y="77"/>
                  <a:pt x="498" y="77"/>
                  <a:pt x="500" y="77"/>
                </a:cubicBezTo>
                <a:close/>
                <a:moveTo>
                  <a:pt x="365" y="182"/>
                </a:moveTo>
                <a:cubicBezTo>
                  <a:pt x="366" y="181"/>
                  <a:pt x="367" y="180"/>
                  <a:pt x="366" y="179"/>
                </a:cubicBezTo>
                <a:cubicBezTo>
                  <a:pt x="366" y="179"/>
                  <a:pt x="366" y="179"/>
                  <a:pt x="367" y="179"/>
                </a:cubicBezTo>
                <a:cubicBezTo>
                  <a:pt x="368" y="179"/>
                  <a:pt x="368" y="177"/>
                  <a:pt x="369" y="177"/>
                </a:cubicBezTo>
                <a:cubicBezTo>
                  <a:pt x="370" y="177"/>
                  <a:pt x="372" y="177"/>
                  <a:pt x="373" y="177"/>
                </a:cubicBezTo>
                <a:cubicBezTo>
                  <a:pt x="374" y="178"/>
                  <a:pt x="374" y="179"/>
                  <a:pt x="373" y="180"/>
                </a:cubicBezTo>
                <a:cubicBezTo>
                  <a:pt x="372" y="181"/>
                  <a:pt x="370" y="181"/>
                  <a:pt x="369" y="182"/>
                </a:cubicBezTo>
                <a:cubicBezTo>
                  <a:pt x="368" y="182"/>
                  <a:pt x="367" y="182"/>
                  <a:pt x="366" y="183"/>
                </a:cubicBezTo>
                <a:cubicBezTo>
                  <a:pt x="366" y="183"/>
                  <a:pt x="365" y="183"/>
                  <a:pt x="365" y="182"/>
                </a:cubicBezTo>
                <a:close/>
                <a:moveTo>
                  <a:pt x="252" y="276"/>
                </a:moveTo>
                <a:cubicBezTo>
                  <a:pt x="252" y="276"/>
                  <a:pt x="251" y="277"/>
                  <a:pt x="251" y="277"/>
                </a:cubicBezTo>
                <a:cubicBezTo>
                  <a:pt x="250" y="277"/>
                  <a:pt x="250" y="277"/>
                  <a:pt x="250" y="277"/>
                </a:cubicBezTo>
                <a:cubicBezTo>
                  <a:pt x="250" y="276"/>
                  <a:pt x="249" y="276"/>
                  <a:pt x="249" y="276"/>
                </a:cubicBezTo>
                <a:cubicBezTo>
                  <a:pt x="250" y="276"/>
                  <a:pt x="250" y="276"/>
                  <a:pt x="250" y="276"/>
                </a:cubicBezTo>
                <a:cubicBezTo>
                  <a:pt x="251" y="276"/>
                  <a:pt x="251" y="276"/>
                  <a:pt x="252" y="275"/>
                </a:cubicBezTo>
                <a:cubicBezTo>
                  <a:pt x="252" y="275"/>
                  <a:pt x="253" y="275"/>
                  <a:pt x="253" y="276"/>
                </a:cubicBezTo>
                <a:cubicBezTo>
                  <a:pt x="253" y="276"/>
                  <a:pt x="253" y="276"/>
                  <a:pt x="252" y="276"/>
                </a:cubicBezTo>
                <a:close/>
                <a:moveTo>
                  <a:pt x="263" y="207"/>
                </a:moveTo>
                <a:cubicBezTo>
                  <a:pt x="263" y="206"/>
                  <a:pt x="262" y="205"/>
                  <a:pt x="263" y="205"/>
                </a:cubicBezTo>
                <a:cubicBezTo>
                  <a:pt x="264" y="205"/>
                  <a:pt x="264" y="206"/>
                  <a:pt x="264" y="207"/>
                </a:cubicBezTo>
                <a:cubicBezTo>
                  <a:pt x="264" y="207"/>
                  <a:pt x="264" y="208"/>
                  <a:pt x="264" y="208"/>
                </a:cubicBezTo>
                <a:cubicBezTo>
                  <a:pt x="263" y="208"/>
                  <a:pt x="262" y="208"/>
                  <a:pt x="263" y="207"/>
                </a:cubicBezTo>
                <a:close/>
                <a:moveTo>
                  <a:pt x="446" y="0"/>
                </a:moveTo>
                <a:cubicBezTo>
                  <a:pt x="446" y="0"/>
                  <a:pt x="446" y="0"/>
                  <a:pt x="446" y="0"/>
                </a:cubicBezTo>
                <a:cubicBezTo>
                  <a:pt x="447" y="0"/>
                  <a:pt x="448" y="0"/>
                  <a:pt x="449" y="1"/>
                </a:cubicBezTo>
                <a:cubicBezTo>
                  <a:pt x="449" y="1"/>
                  <a:pt x="449" y="1"/>
                  <a:pt x="449" y="1"/>
                </a:cubicBezTo>
                <a:cubicBezTo>
                  <a:pt x="448" y="2"/>
                  <a:pt x="448" y="2"/>
                  <a:pt x="448" y="2"/>
                </a:cubicBezTo>
                <a:cubicBezTo>
                  <a:pt x="447" y="1"/>
                  <a:pt x="447" y="1"/>
                  <a:pt x="446" y="1"/>
                </a:cubicBezTo>
                <a:cubicBezTo>
                  <a:pt x="446" y="1"/>
                  <a:pt x="446" y="1"/>
                  <a:pt x="446" y="0"/>
                </a:cubicBezTo>
                <a:close/>
                <a:moveTo>
                  <a:pt x="508" y="71"/>
                </a:moveTo>
                <a:cubicBezTo>
                  <a:pt x="508" y="71"/>
                  <a:pt x="509" y="71"/>
                  <a:pt x="509" y="71"/>
                </a:cubicBezTo>
                <a:cubicBezTo>
                  <a:pt x="509" y="72"/>
                  <a:pt x="508" y="72"/>
                  <a:pt x="508" y="72"/>
                </a:cubicBezTo>
                <a:cubicBezTo>
                  <a:pt x="507" y="72"/>
                  <a:pt x="507" y="72"/>
                  <a:pt x="507" y="72"/>
                </a:cubicBezTo>
                <a:cubicBezTo>
                  <a:pt x="507" y="71"/>
                  <a:pt x="507" y="71"/>
                  <a:pt x="508" y="71"/>
                </a:cubicBezTo>
                <a:close/>
                <a:moveTo>
                  <a:pt x="292" y="245"/>
                </a:moveTo>
                <a:cubicBezTo>
                  <a:pt x="292" y="244"/>
                  <a:pt x="291" y="242"/>
                  <a:pt x="293" y="243"/>
                </a:cubicBezTo>
                <a:cubicBezTo>
                  <a:pt x="294" y="243"/>
                  <a:pt x="294" y="243"/>
                  <a:pt x="294" y="243"/>
                </a:cubicBezTo>
                <a:cubicBezTo>
                  <a:pt x="294" y="244"/>
                  <a:pt x="293" y="245"/>
                  <a:pt x="292" y="245"/>
                </a:cubicBezTo>
                <a:close/>
                <a:moveTo>
                  <a:pt x="309" y="269"/>
                </a:moveTo>
                <a:cubicBezTo>
                  <a:pt x="309" y="270"/>
                  <a:pt x="309" y="271"/>
                  <a:pt x="308" y="271"/>
                </a:cubicBezTo>
                <a:cubicBezTo>
                  <a:pt x="307" y="271"/>
                  <a:pt x="307" y="270"/>
                  <a:pt x="307" y="269"/>
                </a:cubicBezTo>
                <a:cubicBezTo>
                  <a:pt x="308" y="269"/>
                  <a:pt x="308" y="269"/>
                  <a:pt x="309" y="269"/>
                </a:cubicBezTo>
                <a:cubicBezTo>
                  <a:pt x="309" y="269"/>
                  <a:pt x="309" y="269"/>
                  <a:pt x="309" y="269"/>
                </a:cubicBezTo>
                <a:close/>
                <a:moveTo>
                  <a:pt x="272" y="283"/>
                </a:moveTo>
                <a:cubicBezTo>
                  <a:pt x="271" y="284"/>
                  <a:pt x="270" y="284"/>
                  <a:pt x="269" y="284"/>
                </a:cubicBezTo>
                <a:cubicBezTo>
                  <a:pt x="269" y="285"/>
                  <a:pt x="268" y="285"/>
                  <a:pt x="268" y="284"/>
                </a:cubicBezTo>
                <a:cubicBezTo>
                  <a:pt x="268" y="284"/>
                  <a:pt x="268" y="284"/>
                  <a:pt x="269" y="284"/>
                </a:cubicBezTo>
                <a:cubicBezTo>
                  <a:pt x="270" y="284"/>
                  <a:pt x="271" y="283"/>
                  <a:pt x="272" y="283"/>
                </a:cubicBezTo>
                <a:close/>
                <a:moveTo>
                  <a:pt x="381" y="259"/>
                </a:moveTo>
                <a:cubicBezTo>
                  <a:pt x="381" y="259"/>
                  <a:pt x="381" y="258"/>
                  <a:pt x="381" y="258"/>
                </a:cubicBezTo>
                <a:cubicBezTo>
                  <a:pt x="381" y="258"/>
                  <a:pt x="382" y="259"/>
                  <a:pt x="382" y="259"/>
                </a:cubicBezTo>
                <a:cubicBezTo>
                  <a:pt x="382" y="259"/>
                  <a:pt x="382" y="260"/>
                  <a:pt x="382" y="261"/>
                </a:cubicBezTo>
                <a:cubicBezTo>
                  <a:pt x="382" y="260"/>
                  <a:pt x="380" y="260"/>
                  <a:pt x="381" y="259"/>
                </a:cubicBezTo>
                <a:close/>
                <a:moveTo>
                  <a:pt x="272" y="283"/>
                </a:moveTo>
                <a:cubicBezTo>
                  <a:pt x="272" y="283"/>
                  <a:pt x="272" y="283"/>
                  <a:pt x="272" y="283"/>
                </a:cubicBezTo>
                <a:cubicBezTo>
                  <a:pt x="272" y="283"/>
                  <a:pt x="272" y="282"/>
                  <a:pt x="273" y="282"/>
                </a:cubicBezTo>
                <a:cubicBezTo>
                  <a:pt x="273" y="282"/>
                  <a:pt x="273" y="282"/>
                  <a:pt x="273" y="283"/>
                </a:cubicBezTo>
                <a:cubicBezTo>
                  <a:pt x="274" y="283"/>
                  <a:pt x="274" y="283"/>
                  <a:pt x="273" y="284"/>
                </a:cubicBezTo>
                <a:cubicBezTo>
                  <a:pt x="273" y="284"/>
                  <a:pt x="273" y="284"/>
                  <a:pt x="272" y="283"/>
                </a:cubicBezTo>
                <a:close/>
                <a:moveTo>
                  <a:pt x="182" y="240"/>
                </a:moveTo>
                <a:cubicBezTo>
                  <a:pt x="182" y="240"/>
                  <a:pt x="182" y="240"/>
                  <a:pt x="182" y="240"/>
                </a:cubicBezTo>
                <a:cubicBezTo>
                  <a:pt x="182" y="239"/>
                  <a:pt x="182" y="239"/>
                  <a:pt x="183" y="239"/>
                </a:cubicBezTo>
                <a:cubicBezTo>
                  <a:pt x="183" y="239"/>
                  <a:pt x="184" y="239"/>
                  <a:pt x="184" y="240"/>
                </a:cubicBezTo>
                <a:cubicBezTo>
                  <a:pt x="183" y="240"/>
                  <a:pt x="183" y="240"/>
                  <a:pt x="182" y="240"/>
                </a:cubicBezTo>
                <a:close/>
                <a:moveTo>
                  <a:pt x="297" y="279"/>
                </a:moveTo>
                <a:cubicBezTo>
                  <a:pt x="297" y="278"/>
                  <a:pt x="297" y="277"/>
                  <a:pt x="298" y="277"/>
                </a:cubicBezTo>
                <a:cubicBezTo>
                  <a:pt x="299" y="278"/>
                  <a:pt x="298" y="279"/>
                  <a:pt x="297" y="279"/>
                </a:cubicBezTo>
                <a:close/>
                <a:moveTo>
                  <a:pt x="126" y="275"/>
                </a:moveTo>
                <a:cubicBezTo>
                  <a:pt x="125" y="276"/>
                  <a:pt x="125" y="276"/>
                  <a:pt x="125" y="275"/>
                </a:cubicBezTo>
                <a:cubicBezTo>
                  <a:pt x="124" y="275"/>
                  <a:pt x="124" y="275"/>
                  <a:pt x="123" y="275"/>
                </a:cubicBezTo>
                <a:cubicBezTo>
                  <a:pt x="124" y="274"/>
                  <a:pt x="125" y="274"/>
                  <a:pt x="125" y="275"/>
                </a:cubicBezTo>
                <a:cubicBezTo>
                  <a:pt x="126" y="275"/>
                  <a:pt x="126" y="275"/>
                  <a:pt x="126" y="275"/>
                </a:cubicBezTo>
                <a:close/>
                <a:moveTo>
                  <a:pt x="237" y="175"/>
                </a:moveTo>
                <a:cubicBezTo>
                  <a:pt x="237" y="176"/>
                  <a:pt x="238" y="176"/>
                  <a:pt x="237" y="177"/>
                </a:cubicBezTo>
                <a:cubicBezTo>
                  <a:pt x="238" y="177"/>
                  <a:pt x="238" y="177"/>
                  <a:pt x="238" y="177"/>
                </a:cubicBezTo>
                <a:cubicBezTo>
                  <a:pt x="238" y="177"/>
                  <a:pt x="237" y="177"/>
                  <a:pt x="237" y="177"/>
                </a:cubicBezTo>
                <a:cubicBezTo>
                  <a:pt x="237" y="177"/>
                  <a:pt x="237" y="178"/>
                  <a:pt x="238" y="178"/>
                </a:cubicBezTo>
                <a:cubicBezTo>
                  <a:pt x="238" y="179"/>
                  <a:pt x="238" y="179"/>
                  <a:pt x="239" y="179"/>
                </a:cubicBezTo>
                <a:cubicBezTo>
                  <a:pt x="240" y="178"/>
                  <a:pt x="241" y="178"/>
                  <a:pt x="242" y="178"/>
                </a:cubicBezTo>
                <a:cubicBezTo>
                  <a:pt x="242" y="178"/>
                  <a:pt x="242" y="178"/>
                  <a:pt x="242" y="178"/>
                </a:cubicBezTo>
                <a:cubicBezTo>
                  <a:pt x="243" y="178"/>
                  <a:pt x="243" y="178"/>
                  <a:pt x="244" y="178"/>
                </a:cubicBezTo>
                <a:cubicBezTo>
                  <a:pt x="244" y="179"/>
                  <a:pt x="244" y="179"/>
                  <a:pt x="243" y="180"/>
                </a:cubicBezTo>
                <a:cubicBezTo>
                  <a:pt x="243" y="182"/>
                  <a:pt x="243" y="183"/>
                  <a:pt x="242" y="185"/>
                </a:cubicBezTo>
                <a:cubicBezTo>
                  <a:pt x="242" y="185"/>
                  <a:pt x="242" y="186"/>
                  <a:pt x="242" y="186"/>
                </a:cubicBezTo>
                <a:cubicBezTo>
                  <a:pt x="242" y="186"/>
                  <a:pt x="242" y="186"/>
                  <a:pt x="242" y="186"/>
                </a:cubicBezTo>
                <a:cubicBezTo>
                  <a:pt x="243" y="186"/>
                  <a:pt x="244" y="186"/>
                  <a:pt x="244" y="185"/>
                </a:cubicBezTo>
                <a:cubicBezTo>
                  <a:pt x="244" y="184"/>
                  <a:pt x="245" y="183"/>
                  <a:pt x="245" y="181"/>
                </a:cubicBezTo>
                <a:cubicBezTo>
                  <a:pt x="245" y="181"/>
                  <a:pt x="245" y="181"/>
                  <a:pt x="246" y="181"/>
                </a:cubicBezTo>
                <a:cubicBezTo>
                  <a:pt x="247" y="181"/>
                  <a:pt x="247" y="180"/>
                  <a:pt x="247" y="180"/>
                </a:cubicBezTo>
                <a:cubicBezTo>
                  <a:pt x="247" y="180"/>
                  <a:pt x="248" y="180"/>
                  <a:pt x="248" y="180"/>
                </a:cubicBezTo>
                <a:cubicBezTo>
                  <a:pt x="248" y="181"/>
                  <a:pt x="248" y="181"/>
                  <a:pt x="249" y="182"/>
                </a:cubicBezTo>
                <a:cubicBezTo>
                  <a:pt x="250" y="182"/>
                  <a:pt x="250" y="183"/>
                  <a:pt x="249" y="184"/>
                </a:cubicBezTo>
                <a:cubicBezTo>
                  <a:pt x="248" y="184"/>
                  <a:pt x="248" y="185"/>
                  <a:pt x="247" y="186"/>
                </a:cubicBezTo>
                <a:cubicBezTo>
                  <a:pt x="246" y="187"/>
                  <a:pt x="247" y="187"/>
                  <a:pt x="248" y="187"/>
                </a:cubicBezTo>
                <a:cubicBezTo>
                  <a:pt x="248" y="188"/>
                  <a:pt x="249" y="187"/>
                  <a:pt x="249" y="187"/>
                </a:cubicBezTo>
                <a:cubicBezTo>
                  <a:pt x="249" y="187"/>
                  <a:pt x="249" y="186"/>
                  <a:pt x="249" y="186"/>
                </a:cubicBezTo>
                <a:cubicBezTo>
                  <a:pt x="251" y="186"/>
                  <a:pt x="249" y="187"/>
                  <a:pt x="250" y="188"/>
                </a:cubicBezTo>
                <a:cubicBezTo>
                  <a:pt x="251" y="187"/>
                  <a:pt x="252" y="188"/>
                  <a:pt x="252" y="187"/>
                </a:cubicBezTo>
                <a:cubicBezTo>
                  <a:pt x="253" y="188"/>
                  <a:pt x="253" y="188"/>
                  <a:pt x="252" y="189"/>
                </a:cubicBezTo>
                <a:cubicBezTo>
                  <a:pt x="252" y="189"/>
                  <a:pt x="252" y="189"/>
                  <a:pt x="252" y="189"/>
                </a:cubicBezTo>
                <a:cubicBezTo>
                  <a:pt x="252" y="191"/>
                  <a:pt x="251" y="191"/>
                  <a:pt x="250" y="191"/>
                </a:cubicBezTo>
                <a:cubicBezTo>
                  <a:pt x="250" y="191"/>
                  <a:pt x="250" y="191"/>
                  <a:pt x="250" y="191"/>
                </a:cubicBezTo>
                <a:cubicBezTo>
                  <a:pt x="249" y="191"/>
                  <a:pt x="249" y="191"/>
                  <a:pt x="248" y="192"/>
                </a:cubicBezTo>
                <a:cubicBezTo>
                  <a:pt x="248" y="193"/>
                  <a:pt x="249" y="192"/>
                  <a:pt x="250" y="192"/>
                </a:cubicBezTo>
                <a:cubicBezTo>
                  <a:pt x="250" y="192"/>
                  <a:pt x="251" y="192"/>
                  <a:pt x="251" y="192"/>
                </a:cubicBezTo>
                <a:cubicBezTo>
                  <a:pt x="252" y="192"/>
                  <a:pt x="253" y="193"/>
                  <a:pt x="252" y="194"/>
                </a:cubicBezTo>
                <a:cubicBezTo>
                  <a:pt x="252" y="194"/>
                  <a:pt x="252" y="194"/>
                  <a:pt x="252" y="195"/>
                </a:cubicBezTo>
                <a:cubicBezTo>
                  <a:pt x="252" y="195"/>
                  <a:pt x="252" y="196"/>
                  <a:pt x="252" y="196"/>
                </a:cubicBezTo>
                <a:cubicBezTo>
                  <a:pt x="252" y="196"/>
                  <a:pt x="251" y="196"/>
                  <a:pt x="251" y="196"/>
                </a:cubicBezTo>
                <a:cubicBezTo>
                  <a:pt x="250" y="196"/>
                  <a:pt x="250" y="195"/>
                  <a:pt x="249" y="196"/>
                </a:cubicBezTo>
                <a:cubicBezTo>
                  <a:pt x="248" y="196"/>
                  <a:pt x="247" y="195"/>
                  <a:pt x="247" y="195"/>
                </a:cubicBezTo>
                <a:cubicBezTo>
                  <a:pt x="246" y="194"/>
                  <a:pt x="246" y="194"/>
                  <a:pt x="246" y="194"/>
                </a:cubicBezTo>
                <a:cubicBezTo>
                  <a:pt x="244" y="193"/>
                  <a:pt x="243" y="193"/>
                  <a:pt x="242" y="195"/>
                </a:cubicBezTo>
                <a:cubicBezTo>
                  <a:pt x="242" y="197"/>
                  <a:pt x="242" y="199"/>
                  <a:pt x="243" y="200"/>
                </a:cubicBezTo>
                <a:cubicBezTo>
                  <a:pt x="243" y="201"/>
                  <a:pt x="242" y="201"/>
                  <a:pt x="243" y="201"/>
                </a:cubicBezTo>
                <a:cubicBezTo>
                  <a:pt x="244" y="204"/>
                  <a:pt x="246" y="204"/>
                  <a:pt x="248" y="205"/>
                </a:cubicBezTo>
                <a:cubicBezTo>
                  <a:pt x="248" y="205"/>
                  <a:pt x="249" y="205"/>
                  <a:pt x="249" y="204"/>
                </a:cubicBezTo>
                <a:cubicBezTo>
                  <a:pt x="249" y="203"/>
                  <a:pt x="250" y="203"/>
                  <a:pt x="252" y="202"/>
                </a:cubicBezTo>
                <a:cubicBezTo>
                  <a:pt x="252" y="202"/>
                  <a:pt x="252" y="202"/>
                  <a:pt x="253" y="202"/>
                </a:cubicBezTo>
                <a:cubicBezTo>
                  <a:pt x="253" y="201"/>
                  <a:pt x="254" y="201"/>
                  <a:pt x="255" y="201"/>
                </a:cubicBezTo>
                <a:cubicBezTo>
                  <a:pt x="255" y="201"/>
                  <a:pt x="256" y="201"/>
                  <a:pt x="256" y="200"/>
                </a:cubicBezTo>
                <a:cubicBezTo>
                  <a:pt x="256" y="200"/>
                  <a:pt x="257" y="200"/>
                  <a:pt x="257" y="200"/>
                </a:cubicBezTo>
                <a:cubicBezTo>
                  <a:pt x="257" y="201"/>
                  <a:pt x="257" y="201"/>
                  <a:pt x="257" y="201"/>
                </a:cubicBezTo>
                <a:cubicBezTo>
                  <a:pt x="256" y="202"/>
                  <a:pt x="256" y="203"/>
                  <a:pt x="256" y="204"/>
                </a:cubicBezTo>
                <a:cubicBezTo>
                  <a:pt x="258" y="205"/>
                  <a:pt x="259" y="204"/>
                  <a:pt x="260" y="204"/>
                </a:cubicBezTo>
                <a:cubicBezTo>
                  <a:pt x="261" y="203"/>
                  <a:pt x="261" y="203"/>
                  <a:pt x="261" y="204"/>
                </a:cubicBezTo>
                <a:cubicBezTo>
                  <a:pt x="261" y="204"/>
                  <a:pt x="262" y="204"/>
                  <a:pt x="263" y="204"/>
                </a:cubicBezTo>
                <a:cubicBezTo>
                  <a:pt x="264" y="205"/>
                  <a:pt x="265" y="205"/>
                  <a:pt x="266" y="207"/>
                </a:cubicBezTo>
                <a:cubicBezTo>
                  <a:pt x="266" y="207"/>
                  <a:pt x="266" y="207"/>
                  <a:pt x="266" y="207"/>
                </a:cubicBezTo>
                <a:cubicBezTo>
                  <a:pt x="268" y="206"/>
                  <a:pt x="268" y="207"/>
                  <a:pt x="268" y="208"/>
                </a:cubicBezTo>
                <a:cubicBezTo>
                  <a:pt x="269" y="209"/>
                  <a:pt x="269" y="210"/>
                  <a:pt x="269" y="212"/>
                </a:cubicBezTo>
                <a:cubicBezTo>
                  <a:pt x="269" y="214"/>
                  <a:pt x="270" y="215"/>
                  <a:pt x="271" y="217"/>
                </a:cubicBezTo>
                <a:cubicBezTo>
                  <a:pt x="272" y="219"/>
                  <a:pt x="274" y="219"/>
                  <a:pt x="275" y="220"/>
                </a:cubicBezTo>
                <a:cubicBezTo>
                  <a:pt x="275" y="220"/>
                  <a:pt x="276" y="220"/>
                  <a:pt x="276" y="219"/>
                </a:cubicBezTo>
                <a:cubicBezTo>
                  <a:pt x="276" y="218"/>
                  <a:pt x="277" y="219"/>
                  <a:pt x="278" y="219"/>
                </a:cubicBezTo>
                <a:cubicBezTo>
                  <a:pt x="279" y="219"/>
                  <a:pt x="279" y="218"/>
                  <a:pt x="280" y="218"/>
                </a:cubicBezTo>
                <a:cubicBezTo>
                  <a:pt x="281" y="218"/>
                  <a:pt x="282" y="216"/>
                  <a:pt x="281" y="216"/>
                </a:cubicBezTo>
                <a:cubicBezTo>
                  <a:pt x="281" y="215"/>
                  <a:pt x="281" y="214"/>
                  <a:pt x="281" y="213"/>
                </a:cubicBezTo>
                <a:cubicBezTo>
                  <a:pt x="282" y="212"/>
                  <a:pt x="282" y="212"/>
                  <a:pt x="282" y="211"/>
                </a:cubicBezTo>
                <a:cubicBezTo>
                  <a:pt x="281" y="209"/>
                  <a:pt x="280" y="208"/>
                  <a:pt x="279" y="206"/>
                </a:cubicBezTo>
                <a:cubicBezTo>
                  <a:pt x="279" y="206"/>
                  <a:pt x="279" y="205"/>
                  <a:pt x="278" y="205"/>
                </a:cubicBezTo>
                <a:cubicBezTo>
                  <a:pt x="278" y="204"/>
                  <a:pt x="278" y="203"/>
                  <a:pt x="278" y="203"/>
                </a:cubicBezTo>
                <a:cubicBezTo>
                  <a:pt x="276" y="203"/>
                  <a:pt x="276" y="203"/>
                  <a:pt x="276" y="201"/>
                </a:cubicBezTo>
                <a:cubicBezTo>
                  <a:pt x="277" y="200"/>
                  <a:pt x="277" y="200"/>
                  <a:pt x="276" y="199"/>
                </a:cubicBezTo>
                <a:cubicBezTo>
                  <a:pt x="276" y="199"/>
                  <a:pt x="276" y="198"/>
                  <a:pt x="276" y="198"/>
                </a:cubicBezTo>
                <a:cubicBezTo>
                  <a:pt x="277" y="197"/>
                  <a:pt x="277" y="197"/>
                  <a:pt x="277" y="196"/>
                </a:cubicBezTo>
                <a:cubicBezTo>
                  <a:pt x="277" y="195"/>
                  <a:pt x="277" y="195"/>
                  <a:pt x="278" y="194"/>
                </a:cubicBezTo>
                <a:cubicBezTo>
                  <a:pt x="279" y="194"/>
                  <a:pt x="278" y="193"/>
                  <a:pt x="278" y="193"/>
                </a:cubicBezTo>
                <a:cubicBezTo>
                  <a:pt x="277" y="193"/>
                  <a:pt x="277" y="193"/>
                  <a:pt x="276" y="192"/>
                </a:cubicBezTo>
                <a:cubicBezTo>
                  <a:pt x="276" y="192"/>
                  <a:pt x="276" y="192"/>
                  <a:pt x="275" y="192"/>
                </a:cubicBezTo>
                <a:cubicBezTo>
                  <a:pt x="274" y="192"/>
                  <a:pt x="274" y="192"/>
                  <a:pt x="275" y="191"/>
                </a:cubicBezTo>
                <a:cubicBezTo>
                  <a:pt x="276" y="190"/>
                  <a:pt x="275" y="189"/>
                  <a:pt x="274" y="188"/>
                </a:cubicBezTo>
                <a:cubicBezTo>
                  <a:pt x="273" y="187"/>
                  <a:pt x="273" y="187"/>
                  <a:pt x="273" y="186"/>
                </a:cubicBezTo>
                <a:cubicBezTo>
                  <a:pt x="272" y="185"/>
                  <a:pt x="272" y="185"/>
                  <a:pt x="271" y="186"/>
                </a:cubicBezTo>
                <a:cubicBezTo>
                  <a:pt x="270" y="186"/>
                  <a:pt x="269" y="186"/>
                  <a:pt x="269" y="18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8" y="186"/>
                  <a:pt x="268" y="186"/>
                  <a:pt x="268" y="186"/>
                </a:cubicBezTo>
                <a:cubicBezTo>
                  <a:pt x="266" y="186"/>
                  <a:pt x="267" y="185"/>
                  <a:pt x="267" y="185"/>
                </a:cubicBezTo>
                <a:cubicBezTo>
                  <a:pt x="267" y="184"/>
                  <a:pt x="268" y="183"/>
                  <a:pt x="268" y="182"/>
                </a:cubicBezTo>
                <a:cubicBezTo>
                  <a:pt x="268" y="181"/>
                  <a:pt x="268" y="180"/>
                  <a:pt x="267" y="180"/>
                </a:cubicBezTo>
                <a:cubicBezTo>
                  <a:pt x="266" y="180"/>
                  <a:pt x="265" y="179"/>
                  <a:pt x="265" y="178"/>
                </a:cubicBezTo>
                <a:cubicBezTo>
                  <a:pt x="264" y="177"/>
                  <a:pt x="263" y="177"/>
                  <a:pt x="262" y="176"/>
                </a:cubicBezTo>
                <a:cubicBezTo>
                  <a:pt x="262" y="176"/>
                  <a:pt x="261" y="176"/>
                  <a:pt x="261" y="177"/>
                </a:cubicBezTo>
                <a:cubicBezTo>
                  <a:pt x="261" y="178"/>
                  <a:pt x="261" y="178"/>
                  <a:pt x="260" y="178"/>
                </a:cubicBezTo>
                <a:cubicBezTo>
                  <a:pt x="259" y="179"/>
                  <a:pt x="259" y="179"/>
                  <a:pt x="259" y="180"/>
                </a:cubicBezTo>
                <a:cubicBezTo>
                  <a:pt x="260" y="181"/>
                  <a:pt x="259" y="182"/>
                  <a:pt x="259" y="183"/>
                </a:cubicBezTo>
                <a:cubicBezTo>
                  <a:pt x="258" y="183"/>
                  <a:pt x="258" y="184"/>
                  <a:pt x="258" y="184"/>
                </a:cubicBezTo>
                <a:cubicBezTo>
                  <a:pt x="258" y="183"/>
                  <a:pt x="257" y="183"/>
                  <a:pt x="258" y="183"/>
                </a:cubicBezTo>
                <a:cubicBezTo>
                  <a:pt x="258" y="182"/>
                  <a:pt x="258" y="182"/>
                  <a:pt x="258" y="182"/>
                </a:cubicBezTo>
                <a:cubicBezTo>
                  <a:pt x="258" y="181"/>
                  <a:pt x="258" y="180"/>
                  <a:pt x="257" y="181"/>
                </a:cubicBezTo>
                <a:cubicBezTo>
                  <a:pt x="257" y="179"/>
                  <a:pt x="257" y="176"/>
                  <a:pt x="257" y="174"/>
                </a:cubicBezTo>
                <a:cubicBezTo>
                  <a:pt x="256" y="174"/>
                  <a:pt x="255" y="173"/>
                  <a:pt x="256" y="173"/>
                </a:cubicBezTo>
                <a:cubicBezTo>
                  <a:pt x="255" y="172"/>
                  <a:pt x="256" y="171"/>
                  <a:pt x="255" y="171"/>
                </a:cubicBezTo>
                <a:cubicBezTo>
                  <a:pt x="254" y="170"/>
                  <a:pt x="254" y="168"/>
                  <a:pt x="252" y="168"/>
                </a:cubicBezTo>
                <a:cubicBezTo>
                  <a:pt x="251" y="168"/>
                  <a:pt x="251" y="168"/>
                  <a:pt x="251" y="168"/>
                </a:cubicBezTo>
                <a:cubicBezTo>
                  <a:pt x="249" y="165"/>
                  <a:pt x="248" y="166"/>
                  <a:pt x="245" y="167"/>
                </a:cubicBezTo>
                <a:cubicBezTo>
                  <a:pt x="244" y="168"/>
                  <a:pt x="243" y="168"/>
                  <a:pt x="242" y="168"/>
                </a:cubicBezTo>
                <a:cubicBezTo>
                  <a:pt x="241" y="169"/>
                  <a:pt x="240" y="169"/>
                  <a:pt x="239" y="168"/>
                </a:cubicBezTo>
                <a:cubicBezTo>
                  <a:pt x="239" y="168"/>
                  <a:pt x="238" y="167"/>
                  <a:pt x="238" y="168"/>
                </a:cubicBezTo>
                <a:cubicBezTo>
                  <a:pt x="238" y="168"/>
                  <a:pt x="238" y="168"/>
                  <a:pt x="238" y="168"/>
                </a:cubicBezTo>
                <a:cubicBezTo>
                  <a:pt x="239" y="169"/>
                  <a:pt x="239" y="170"/>
                  <a:pt x="238" y="170"/>
                </a:cubicBezTo>
                <a:cubicBezTo>
                  <a:pt x="237" y="170"/>
                  <a:pt x="238" y="171"/>
                  <a:pt x="238" y="171"/>
                </a:cubicBezTo>
                <a:cubicBezTo>
                  <a:pt x="237" y="173"/>
                  <a:pt x="237" y="174"/>
                  <a:pt x="237" y="175"/>
                </a:cubicBezTo>
                <a:close/>
                <a:moveTo>
                  <a:pt x="295" y="249"/>
                </a:moveTo>
                <a:cubicBezTo>
                  <a:pt x="295" y="249"/>
                  <a:pt x="294" y="250"/>
                  <a:pt x="294" y="250"/>
                </a:cubicBezTo>
                <a:cubicBezTo>
                  <a:pt x="294" y="250"/>
                  <a:pt x="293" y="249"/>
                  <a:pt x="293" y="248"/>
                </a:cubicBezTo>
                <a:cubicBezTo>
                  <a:pt x="293" y="248"/>
                  <a:pt x="293" y="248"/>
                  <a:pt x="294" y="248"/>
                </a:cubicBezTo>
                <a:cubicBezTo>
                  <a:pt x="294" y="248"/>
                  <a:pt x="294" y="249"/>
                  <a:pt x="295" y="249"/>
                </a:cubicBezTo>
                <a:close/>
                <a:moveTo>
                  <a:pt x="302" y="288"/>
                </a:moveTo>
                <a:cubicBezTo>
                  <a:pt x="302" y="288"/>
                  <a:pt x="301" y="288"/>
                  <a:pt x="301" y="289"/>
                </a:cubicBezTo>
                <a:cubicBezTo>
                  <a:pt x="301" y="289"/>
                  <a:pt x="300" y="289"/>
                  <a:pt x="300" y="289"/>
                </a:cubicBezTo>
                <a:cubicBezTo>
                  <a:pt x="300" y="288"/>
                  <a:pt x="301" y="288"/>
                  <a:pt x="301" y="288"/>
                </a:cubicBezTo>
                <a:cubicBezTo>
                  <a:pt x="301" y="288"/>
                  <a:pt x="302" y="288"/>
                  <a:pt x="302" y="288"/>
                </a:cubicBezTo>
                <a:close/>
                <a:moveTo>
                  <a:pt x="279" y="137"/>
                </a:moveTo>
                <a:cubicBezTo>
                  <a:pt x="279" y="136"/>
                  <a:pt x="279" y="136"/>
                  <a:pt x="280" y="135"/>
                </a:cubicBezTo>
                <a:cubicBezTo>
                  <a:pt x="280" y="135"/>
                  <a:pt x="280" y="135"/>
                  <a:pt x="281" y="136"/>
                </a:cubicBezTo>
                <a:cubicBezTo>
                  <a:pt x="280" y="136"/>
                  <a:pt x="279" y="136"/>
                  <a:pt x="279" y="137"/>
                </a:cubicBezTo>
                <a:close/>
                <a:moveTo>
                  <a:pt x="290" y="257"/>
                </a:moveTo>
                <a:cubicBezTo>
                  <a:pt x="289" y="257"/>
                  <a:pt x="288" y="257"/>
                  <a:pt x="287" y="257"/>
                </a:cubicBezTo>
                <a:cubicBezTo>
                  <a:pt x="288" y="256"/>
                  <a:pt x="288" y="256"/>
                  <a:pt x="290" y="257"/>
                </a:cubicBezTo>
                <a:close/>
                <a:moveTo>
                  <a:pt x="185" y="241"/>
                </a:moveTo>
                <a:cubicBezTo>
                  <a:pt x="185" y="240"/>
                  <a:pt x="185" y="240"/>
                  <a:pt x="186" y="240"/>
                </a:cubicBezTo>
                <a:cubicBezTo>
                  <a:pt x="186" y="240"/>
                  <a:pt x="186" y="240"/>
                  <a:pt x="186" y="240"/>
                </a:cubicBezTo>
                <a:cubicBezTo>
                  <a:pt x="186" y="241"/>
                  <a:pt x="186" y="241"/>
                  <a:pt x="185" y="241"/>
                </a:cubicBezTo>
                <a:cubicBezTo>
                  <a:pt x="185" y="241"/>
                  <a:pt x="185" y="241"/>
                  <a:pt x="185" y="241"/>
                </a:cubicBezTo>
                <a:close/>
                <a:moveTo>
                  <a:pt x="354" y="200"/>
                </a:moveTo>
                <a:cubicBezTo>
                  <a:pt x="354" y="202"/>
                  <a:pt x="353" y="203"/>
                  <a:pt x="353" y="204"/>
                </a:cubicBezTo>
                <a:cubicBezTo>
                  <a:pt x="353" y="204"/>
                  <a:pt x="353" y="205"/>
                  <a:pt x="353" y="205"/>
                </a:cubicBezTo>
                <a:cubicBezTo>
                  <a:pt x="352" y="205"/>
                  <a:pt x="352" y="204"/>
                  <a:pt x="352" y="204"/>
                </a:cubicBezTo>
                <a:cubicBezTo>
                  <a:pt x="353" y="203"/>
                  <a:pt x="352" y="202"/>
                  <a:pt x="353" y="201"/>
                </a:cubicBezTo>
                <a:cubicBezTo>
                  <a:pt x="354" y="201"/>
                  <a:pt x="353" y="200"/>
                  <a:pt x="353" y="200"/>
                </a:cubicBezTo>
                <a:cubicBezTo>
                  <a:pt x="353" y="199"/>
                  <a:pt x="353" y="199"/>
                  <a:pt x="354" y="198"/>
                </a:cubicBezTo>
                <a:cubicBezTo>
                  <a:pt x="354" y="198"/>
                  <a:pt x="355" y="198"/>
                  <a:pt x="355" y="199"/>
                </a:cubicBezTo>
                <a:cubicBezTo>
                  <a:pt x="355" y="199"/>
                  <a:pt x="355" y="200"/>
                  <a:pt x="354" y="200"/>
                </a:cubicBezTo>
                <a:close/>
                <a:moveTo>
                  <a:pt x="302" y="275"/>
                </a:moveTo>
                <a:cubicBezTo>
                  <a:pt x="303" y="274"/>
                  <a:pt x="302" y="274"/>
                  <a:pt x="303" y="273"/>
                </a:cubicBezTo>
                <a:cubicBezTo>
                  <a:pt x="303" y="273"/>
                  <a:pt x="303" y="273"/>
                  <a:pt x="303" y="273"/>
                </a:cubicBezTo>
                <a:cubicBezTo>
                  <a:pt x="303" y="274"/>
                  <a:pt x="303" y="274"/>
                  <a:pt x="303" y="275"/>
                </a:cubicBezTo>
                <a:cubicBezTo>
                  <a:pt x="303" y="275"/>
                  <a:pt x="302" y="275"/>
                  <a:pt x="302" y="275"/>
                </a:cubicBezTo>
                <a:close/>
                <a:moveTo>
                  <a:pt x="297" y="282"/>
                </a:moveTo>
                <a:cubicBezTo>
                  <a:pt x="296" y="282"/>
                  <a:pt x="296" y="283"/>
                  <a:pt x="295" y="283"/>
                </a:cubicBezTo>
                <a:cubicBezTo>
                  <a:pt x="295" y="282"/>
                  <a:pt x="295" y="282"/>
                  <a:pt x="297" y="282"/>
                </a:cubicBezTo>
                <a:close/>
                <a:moveTo>
                  <a:pt x="399" y="268"/>
                </a:moveTo>
                <a:cubicBezTo>
                  <a:pt x="399" y="268"/>
                  <a:pt x="399" y="268"/>
                  <a:pt x="399" y="268"/>
                </a:cubicBezTo>
                <a:cubicBezTo>
                  <a:pt x="399" y="267"/>
                  <a:pt x="399" y="267"/>
                  <a:pt x="400" y="267"/>
                </a:cubicBezTo>
                <a:cubicBezTo>
                  <a:pt x="400" y="267"/>
                  <a:pt x="400" y="267"/>
                  <a:pt x="400" y="267"/>
                </a:cubicBezTo>
                <a:cubicBezTo>
                  <a:pt x="400" y="268"/>
                  <a:pt x="400" y="268"/>
                  <a:pt x="399" y="268"/>
                </a:cubicBezTo>
                <a:close/>
                <a:moveTo>
                  <a:pt x="285" y="316"/>
                </a:moveTo>
                <a:cubicBezTo>
                  <a:pt x="284" y="316"/>
                  <a:pt x="284" y="317"/>
                  <a:pt x="283" y="316"/>
                </a:cubicBezTo>
                <a:cubicBezTo>
                  <a:pt x="283" y="316"/>
                  <a:pt x="283" y="316"/>
                  <a:pt x="283" y="316"/>
                </a:cubicBezTo>
                <a:cubicBezTo>
                  <a:pt x="284" y="315"/>
                  <a:pt x="284" y="316"/>
                  <a:pt x="285" y="316"/>
                </a:cubicBezTo>
                <a:close/>
                <a:moveTo>
                  <a:pt x="266" y="285"/>
                </a:moveTo>
                <a:cubicBezTo>
                  <a:pt x="266" y="285"/>
                  <a:pt x="265" y="285"/>
                  <a:pt x="265" y="285"/>
                </a:cubicBezTo>
                <a:cubicBezTo>
                  <a:pt x="265" y="284"/>
                  <a:pt x="266" y="284"/>
                  <a:pt x="266" y="284"/>
                </a:cubicBezTo>
                <a:cubicBezTo>
                  <a:pt x="266" y="285"/>
                  <a:pt x="266" y="285"/>
                  <a:pt x="266" y="285"/>
                </a:cubicBezTo>
                <a:close/>
                <a:moveTo>
                  <a:pt x="294" y="290"/>
                </a:moveTo>
                <a:cubicBezTo>
                  <a:pt x="294" y="291"/>
                  <a:pt x="294" y="292"/>
                  <a:pt x="294" y="292"/>
                </a:cubicBezTo>
                <a:cubicBezTo>
                  <a:pt x="293" y="292"/>
                  <a:pt x="293" y="291"/>
                  <a:pt x="294" y="290"/>
                </a:cubicBezTo>
                <a:close/>
                <a:moveTo>
                  <a:pt x="197" y="276"/>
                </a:moveTo>
                <a:cubicBezTo>
                  <a:pt x="197" y="276"/>
                  <a:pt x="197" y="276"/>
                  <a:pt x="197" y="276"/>
                </a:cubicBezTo>
                <a:cubicBezTo>
                  <a:pt x="196" y="276"/>
                  <a:pt x="196" y="276"/>
                  <a:pt x="195" y="276"/>
                </a:cubicBezTo>
                <a:cubicBezTo>
                  <a:pt x="196" y="276"/>
                  <a:pt x="196" y="275"/>
                  <a:pt x="197" y="276"/>
                </a:cubicBezTo>
                <a:close/>
                <a:moveTo>
                  <a:pt x="299" y="256"/>
                </a:moveTo>
                <a:cubicBezTo>
                  <a:pt x="298" y="256"/>
                  <a:pt x="299" y="256"/>
                  <a:pt x="299" y="255"/>
                </a:cubicBezTo>
                <a:cubicBezTo>
                  <a:pt x="299" y="256"/>
                  <a:pt x="299" y="256"/>
                  <a:pt x="299" y="256"/>
                </a:cubicBezTo>
                <a:cubicBezTo>
                  <a:pt x="299" y="256"/>
                  <a:pt x="299" y="256"/>
                  <a:pt x="299" y="256"/>
                </a:cubicBezTo>
                <a:close/>
                <a:moveTo>
                  <a:pt x="340" y="269"/>
                </a:moveTo>
                <a:cubicBezTo>
                  <a:pt x="340" y="269"/>
                  <a:pt x="339" y="269"/>
                  <a:pt x="339" y="268"/>
                </a:cubicBezTo>
                <a:cubicBezTo>
                  <a:pt x="340" y="268"/>
                  <a:pt x="340" y="268"/>
                  <a:pt x="340" y="269"/>
                </a:cubicBezTo>
                <a:close/>
                <a:moveTo>
                  <a:pt x="134" y="251"/>
                </a:moveTo>
                <a:cubicBezTo>
                  <a:pt x="135" y="251"/>
                  <a:pt x="135" y="251"/>
                  <a:pt x="135" y="251"/>
                </a:cubicBezTo>
                <a:cubicBezTo>
                  <a:pt x="135" y="251"/>
                  <a:pt x="135" y="251"/>
                  <a:pt x="135" y="251"/>
                </a:cubicBezTo>
                <a:cubicBezTo>
                  <a:pt x="134" y="251"/>
                  <a:pt x="134" y="251"/>
                  <a:pt x="134" y="251"/>
                </a:cubicBezTo>
                <a:close/>
                <a:moveTo>
                  <a:pt x="123" y="271"/>
                </a:moveTo>
                <a:cubicBezTo>
                  <a:pt x="122" y="271"/>
                  <a:pt x="122" y="271"/>
                  <a:pt x="121" y="271"/>
                </a:cubicBezTo>
                <a:cubicBezTo>
                  <a:pt x="122" y="271"/>
                  <a:pt x="122" y="271"/>
                  <a:pt x="123" y="271"/>
                </a:cubicBezTo>
                <a:close/>
                <a:moveTo>
                  <a:pt x="305" y="305"/>
                </a:moveTo>
                <a:cubicBezTo>
                  <a:pt x="305" y="305"/>
                  <a:pt x="304" y="305"/>
                  <a:pt x="305" y="304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305" y="305"/>
                  <a:pt x="305" y="305"/>
                  <a:pt x="305" y="305"/>
                </a:cubicBezTo>
                <a:close/>
                <a:moveTo>
                  <a:pt x="294" y="258"/>
                </a:moveTo>
                <a:cubicBezTo>
                  <a:pt x="294" y="258"/>
                  <a:pt x="294" y="259"/>
                  <a:pt x="294" y="259"/>
                </a:cubicBezTo>
                <a:cubicBezTo>
                  <a:pt x="293" y="259"/>
                  <a:pt x="293" y="258"/>
                  <a:pt x="294" y="258"/>
                </a:cubicBezTo>
                <a:close/>
                <a:moveTo>
                  <a:pt x="287" y="305"/>
                </a:moveTo>
                <a:cubicBezTo>
                  <a:pt x="287" y="305"/>
                  <a:pt x="286" y="306"/>
                  <a:pt x="286" y="306"/>
                </a:cubicBezTo>
                <a:cubicBezTo>
                  <a:pt x="286" y="306"/>
                  <a:pt x="286" y="306"/>
                  <a:pt x="286" y="305"/>
                </a:cubicBezTo>
                <a:cubicBezTo>
                  <a:pt x="286" y="305"/>
                  <a:pt x="286" y="305"/>
                  <a:pt x="286" y="305"/>
                </a:cubicBezTo>
                <a:cubicBezTo>
                  <a:pt x="287" y="305"/>
                  <a:pt x="287" y="305"/>
                  <a:pt x="287" y="305"/>
                </a:cubicBezTo>
                <a:close/>
                <a:moveTo>
                  <a:pt x="301" y="306"/>
                </a:moveTo>
                <a:cubicBezTo>
                  <a:pt x="301" y="306"/>
                  <a:pt x="300" y="306"/>
                  <a:pt x="300" y="306"/>
                </a:cubicBezTo>
                <a:cubicBezTo>
                  <a:pt x="300" y="306"/>
                  <a:pt x="300" y="306"/>
                  <a:pt x="300" y="306"/>
                </a:cubicBezTo>
                <a:cubicBezTo>
                  <a:pt x="300" y="306"/>
                  <a:pt x="300" y="306"/>
                  <a:pt x="300" y="306"/>
                </a:cubicBezTo>
                <a:cubicBezTo>
                  <a:pt x="301" y="306"/>
                  <a:pt x="301" y="306"/>
                  <a:pt x="301" y="306"/>
                </a:cubicBezTo>
                <a:close/>
                <a:moveTo>
                  <a:pt x="270" y="290"/>
                </a:moveTo>
                <a:cubicBezTo>
                  <a:pt x="270" y="290"/>
                  <a:pt x="270" y="290"/>
                  <a:pt x="270" y="290"/>
                </a:cubicBezTo>
                <a:cubicBezTo>
                  <a:pt x="270" y="290"/>
                  <a:pt x="270" y="290"/>
                  <a:pt x="270" y="290"/>
                </a:cubicBezTo>
                <a:close/>
                <a:moveTo>
                  <a:pt x="270" y="290"/>
                </a:moveTo>
                <a:cubicBezTo>
                  <a:pt x="270" y="290"/>
                  <a:pt x="270" y="290"/>
                  <a:pt x="269" y="290"/>
                </a:cubicBezTo>
                <a:cubicBezTo>
                  <a:pt x="270" y="289"/>
                  <a:pt x="270" y="289"/>
                  <a:pt x="270" y="290"/>
                </a:cubicBezTo>
                <a:close/>
                <a:moveTo>
                  <a:pt x="295" y="245"/>
                </a:moveTo>
                <a:cubicBezTo>
                  <a:pt x="295" y="245"/>
                  <a:pt x="295" y="245"/>
                  <a:pt x="295" y="245"/>
                </a:cubicBezTo>
                <a:cubicBezTo>
                  <a:pt x="295" y="245"/>
                  <a:pt x="295" y="245"/>
                  <a:pt x="295" y="245"/>
                </a:cubicBezTo>
                <a:cubicBezTo>
                  <a:pt x="295" y="245"/>
                  <a:pt x="295" y="245"/>
                  <a:pt x="295" y="245"/>
                </a:cubicBezTo>
                <a:cubicBezTo>
                  <a:pt x="295" y="245"/>
                  <a:pt x="295" y="245"/>
                  <a:pt x="295" y="245"/>
                </a:cubicBezTo>
                <a:close/>
                <a:moveTo>
                  <a:pt x="310" y="271"/>
                </a:moveTo>
                <a:cubicBezTo>
                  <a:pt x="309" y="271"/>
                  <a:pt x="309" y="271"/>
                  <a:pt x="309" y="271"/>
                </a:cubicBezTo>
                <a:cubicBezTo>
                  <a:pt x="309" y="270"/>
                  <a:pt x="310" y="270"/>
                  <a:pt x="310" y="270"/>
                </a:cubicBezTo>
                <a:cubicBezTo>
                  <a:pt x="310" y="270"/>
                  <a:pt x="310" y="271"/>
                  <a:pt x="310" y="271"/>
                </a:cubicBezTo>
                <a:cubicBezTo>
                  <a:pt x="310" y="271"/>
                  <a:pt x="310" y="271"/>
                  <a:pt x="310" y="271"/>
                </a:cubicBezTo>
                <a:close/>
                <a:moveTo>
                  <a:pt x="121" y="271"/>
                </a:moveTo>
                <a:cubicBezTo>
                  <a:pt x="121" y="272"/>
                  <a:pt x="121" y="272"/>
                  <a:pt x="121" y="272"/>
                </a:cubicBezTo>
                <a:cubicBezTo>
                  <a:pt x="121" y="272"/>
                  <a:pt x="121" y="272"/>
                  <a:pt x="121" y="272"/>
                </a:cubicBezTo>
                <a:cubicBezTo>
                  <a:pt x="121" y="271"/>
                  <a:pt x="121" y="271"/>
                  <a:pt x="121" y="271"/>
                </a:cubicBezTo>
                <a:close/>
                <a:moveTo>
                  <a:pt x="274" y="264"/>
                </a:moveTo>
                <a:cubicBezTo>
                  <a:pt x="274" y="264"/>
                  <a:pt x="274" y="264"/>
                  <a:pt x="274" y="264"/>
                </a:cubicBezTo>
                <a:cubicBezTo>
                  <a:pt x="274" y="264"/>
                  <a:pt x="274" y="264"/>
                  <a:pt x="274" y="264"/>
                </a:cubicBezTo>
                <a:cubicBezTo>
                  <a:pt x="274" y="264"/>
                  <a:pt x="274" y="264"/>
                  <a:pt x="274" y="264"/>
                </a:cubicBezTo>
                <a:close/>
                <a:moveTo>
                  <a:pt x="274" y="264"/>
                </a:moveTo>
                <a:cubicBezTo>
                  <a:pt x="274" y="264"/>
                  <a:pt x="274" y="264"/>
                  <a:pt x="274" y="264"/>
                </a:cubicBezTo>
                <a:cubicBezTo>
                  <a:pt x="274" y="264"/>
                  <a:pt x="274" y="264"/>
                  <a:pt x="274" y="264"/>
                </a:cubicBezTo>
                <a:cubicBezTo>
                  <a:pt x="274" y="264"/>
                  <a:pt x="274" y="264"/>
                  <a:pt x="274" y="264"/>
                </a:cubicBezTo>
                <a:close/>
                <a:moveTo>
                  <a:pt x="548" y="704"/>
                </a:moveTo>
                <a:cubicBezTo>
                  <a:pt x="548" y="704"/>
                  <a:pt x="548" y="704"/>
                  <a:pt x="548" y="704"/>
                </a:cubicBezTo>
                <a:cubicBezTo>
                  <a:pt x="548" y="703"/>
                  <a:pt x="549" y="702"/>
                  <a:pt x="550" y="702"/>
                </a:cubicBezTo>
                <a:cubicBezTo>
                  <a:pt x="549" y="702"/>
                  <a:pt x="550" y="703"/>
                  <a:pt x="550" y="703"/>
                </a:cubicBezTo>
                <a:cubicBezTo>
                  <a:pt x="550" y="703"/>
                  <a:pt x="550" y="703"/>
                  <a:pt x="551" y="703"/>
                </a:cubicBezTo>
                <a:cubicBezTo>
                  <a:pt x="551" y="703"/>
                  <a:pt x="551" y="703"/>
                  <a:pt x="551" y="703"/>
                </a:cubicBezTo>
                <a:cubicBezTo>
                  <a:pt x="550" y="704"/>
                  <a:pt x="550" y="704"/>
                  <a:pt x="549" y="704"/>
                </a:cubicBezTo>
                <a:cubicBezTo>
                  <a:pt x="549" y="704"/>
                  <a:pt x="549" y="704"/>
                  <a:pt x="548" y="704"/>
                </a:cubicBezTo>
                <a:cubicBezTo>
                  <a:pt x="548" y="704"/>
                  <a:pt x="548" y="704"/>
                  <a:pt x="548" y="704"/>
                </a:cubicBezTo>
                <a:close/>
                <a:moveTo>
                  <a:pt x="581" y="692"/>
                </a:moveTo>
                <a:cubicBezTo>
                  <a:pt x="581" y="692"/>
                  <a:pt x="581" y="692"/>
                  <a:pt x="581" y="691"/>
                </a:cubicBezTo>
                <a:cubicBezTo>
                  <a:pt x="581" y="691"/>
                  <a:pt x="581" y="691"/>
                  <a:pt x="582" y="691"/>
                </a:cubicBezTo>
                <a:cubicBezTo>
                  <a:pt x="582" y="691"/>
                  <a:pt x="582" y="691"/>
                  <a:pt x="582" y="691"/>
                </a:cubicBezTo>
                <a:cubicBezTo>
                  <a:pt x="583" y="691"/>
                  <a:pt x="583" y="691"/>
                  <a:pt x="583" y="692"/>
                </a:cubicBezTo>
                <a:cubicBezTo>
                  <a:pt x="583" y="692"/>
                  <a:pt x="583" y="692"/>
                  <a:pt x="582" y="692"/>
                </a:cubicBezTo>
                <a:cubicBezTo>
                  <a:pt x="582" y="693"/>
                  <a:pt x="582" y="693"/>
                  <a:pt x="581" y="693"/>
                </a:cubicBezTo>
                <a:cubicBezTo>
                  <a:pt x="581" y="693"/>
                  <a:pt x="581" y="693"/>
                  <a:pt x="581" y="692"/>
                </a:cubicBezTo>
                <a:close/>
                <a:moveTo>
                  <a:pt x="577" y="693"/>
                </a:moveTo>
                <a:cubicBezTo>
                  <a:pt x="577" y="693"/>
                  <a:pt x="577" y="693"/>
                  <a:pt x="578" y="693"/>
                </a:cubicBezTo>
                <a:cubicBezTo>
                  <a:pt x="578" y="693"/>
                  <a:pt x="578" y="693"/>
                  <a:pt x="578" y="693"/>
                </a:cubicBezTo>
                <a:cubicBezTo>
                  <a:pt x="578" y="693"/>
                  <a:pt x="579" y="692"/>
                  <a:pt x="579" y="692"/>
                </a:cubicBezTo>
                <a:cubicBezTo>
                  <a:pt x="579" y="692"/>
                  <a:pt x="579" y="692"/>
                  <a:pt x="579" y="692"/>
                </a:cubicBezTo>
                <a:cubicBezTo>
                  <a:pt x="579" y="692"/>
                  <a:pt x="579" y="692"/>
                  <a:pt x="579" y="692"/>
                </a:cubicBezTo>
                <a:cubicBezTo>
                  <a:pt x="579" y="692"/>
                  <a:pt x="579" y="692"/>
                  <a:pt x="579" y="692"/>
                </a:cubicBezTo>
                <a:cubicBezTo>
                  <a:pt x="579" y="693"/>
                  <a:pt x="579" y="693"/>
                  <a:pt x="579" y="693"/>
                </a:cubicBezTo>
                <a:cubicBezTo>
                  <a:pt x="579" y="693"/>
                  <a:pt x="578" y="693"/>
                  <a:pt x="578" y="694"/>
                </a:cubicBezTo>
                <a:cubicBezTo>
                  <a:pt x="578" y="694"/>
                  <a:pt x="578" y="694"/>
                  <a:pt x="578" y="694"/>
                </a:cubicBezTo>
                <a:cubicBezTo>
                  <a:pt x="577" y="693"/>
                  <a:pt x="577" y="693"/>
                  <a:pt x="577" y="693"/>
                </a:cubicBezTo>
                <a:close/>
                <a:moveTo>
                  <a:pt x="592" y="714"/>
                </a:moveTo>
                <a:cubicBezTo>
                  <a:pt x="592" y="714"/>
                  <a:pt x="592" y="713"/>
                  <a:pt x="592" y="712"/>
                </a:cubicBezTo>
                <a:cubicBezTo>
                  <a:pt x="592" y="712"/>
                  <a:pt x="592" y="712"/>
                  <a:pt x="592" y="712"/>
                </a:cubicBezTo>
                <a:cubicBezTo>
                  <a:pt x="592" y="712"/>
                  <a:pt x="592" y="712"/>
                  <a:pt x="592" y="711"/>
                </a:cubicBezTo>
                <a:cubicBezTo>
                  <a:pt x="592" y="711"/>
                  <a:pt x="592" y="711"/>
                  <a:pt x="591" y="711"/>
                </a:cubicBezTo>
                <a:cubicBezTo>
                  <a:pt x="591" y="711"/>
                  <a:pt x="591" y="712"/>
                  <a:pt x="591" y="712"/>
                </a:cubicBezTo>
                <a:cubicBezTo>
                  <a:pt x="591" y="712"/>
                  <a:pt x="591" y="712"/>
                  <a:pt x="591" y="712"/>
                </a:cubicBezTo>
                <a:cubicBezTo>
                  <a:pt x="591" y="712"/>
                  <a:pt x="591" y="712"/>
                  <a:pt x="591" y="713"/>
                </a:cubicBezTo>
                <a:cubicBezTo>
                  <a:pt x="591" y="713"/>
                  <a:pt x="590" y="713"/>
                  <a:pt x="590" y="714"/>
                </a:cubicBezTo>
                <a:cubicBezTo>
                  <a:pt x="590" y="714"/>
                  <a:pt x="590" y="714"/>
                  <a:pt x="590" y="714"/>
                </a:cubicBezTo>
                <a:cubicBezTo>
                  <a:pt x="590" y="714"/>
                  <a:pt x="590" y="714"/>
                  <a:pt x="590" y="714"/>
                </a:cubicBezTo>
                <a:cubicBezTo>
                  <a:pt x="589" y="714"/>
                  <a:pt x="589" y="714"/>
                  <a:pt x="589" y="715"/>
                </a:cubicBezTo>
                <a:cubicBezTo>
                  <a:pt x="589" y="715"/>
                  <a:pt x="589" y="715"/>
                  <a:pt x="589" y="715"/>
                </a:cubicBezTo>
                <a:cubicBezTo>
                  <a:pt x="589" y="715"/>
                  <a:pt x="589" y="714"/>
                  <a:pt x="589" y="714"/>
                </a:cubicBezTo>
                <a:cubicBezTo>
                  <a:pt x="589" y="714"/>
                  <a:pt x="589" y="714"/>
                  <a:pt x="589" y="714"/>
                </a:cubicBezTo>
                <a:cubicBezTo>
                  <a:pt x="589" y="714"/>
                  <a:pt x="589" y="713"/>
                  <a:pt x="588" y="713"/>
                </a:cubicBezTo>
                <a:cubicBezTo>
                  <a:pt x="588" y="713"/>
                  <a:pt x="588" y="713"/>
                  <a:pt x="589" y="712"/>
                </a:cubicBezTo>
                <a:cubicBezTo>
                  <a:pt x="589" y="712"/>
                  <a:pt x="589" y="712"/>
                  <a:pt x="589" y="712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0"/>
                  <a:pt x="589" y="710"/>
                </a:cubicBezTo>
                <a:cubicBezTo>
                  <a:pt x="590" y="710"/>
                  <a:pt x="590" y="710"/>
                  <a:pt x="589" y="710"/>
                </a:cubicBezTo>
                <a:cubicBezTo>
                  <a:pt x="589" y="710"/>
                  <a:pt x="589" y="709"/>
                  <a:pt x="590" y="709"/>
                </a:cubicBezTo>
                <a:cubicBezTo>
                  <a:pt x="590" y="709"/>
                  <a:pt x="590" y="709"/>
                  <a:pt x="590" y="709"/>
                </a:cubicBezTo>
                <a:cubicBezTo>
                  <a:pt x="590" y="709"/>
                  <a:pt x="590" y="709"/>
                  <a:pt x="590" y="709"/>
                </a:cubicBezTo>
                <a:cubicBezTo>
                  <a:pt x="590" y="708"/>
                  <a:pt x="590" y="708"/>
                  <a:pt x="591" y="708"/>
                </a:cubicBezTo>
                <a:cubicBezTo>
                  <a:pt x="591" y="708"/>
                  <a:pt x="591" y="708"/>
                  <a:pt x="591" y="708"/>
                </a:cubicBezTo>
                <a:cubicBezTo>
                  <a:pt x="591" y="708"/>
                  <a:pt x="591" y="707"/>
                  <a:pt x="590" y="707"/>
                </a:cubicBezTo>
                <a:cubicBezTo>
                  <a:pt x="590" y="707"/>
                  <a:pt x="590" y="707"/>
                  <a:pt x="590" y="708"/>
                </a:cubicBezTo>
                <a:cubicBezTo>
                  <a:pt x="590" y="708"/>
                  <a:pt x="590" y="708"/>
                  <a:pt x="589" y="708"/>
                </a:cubicBezTo>
                <a:cubicBezTo>
                  <a:pt x="589" y="708"/>
                  <a:pt x="588" y="709"/>
                  <a:pt x="588" y="709"/>
                </a:cubicBezTo>
                <a:cubicBezTo>
                  <a:pt x="588" y="709"/>
                  <a:pt x="587" y="710"/>
                  <a:pt x="587" y="710"/>
                </a:cubicBezTo>
                <a:cubicBezTo>
                  <a:pt x="587" y="711"/>
                  <a:pt x="586" y="711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6" y="712"/>
                  <a:pt x="586" y="713"/>
                  <a:pt x="586" y="713"/>
                </a:cubicBezTo>
                <a:cubicBezTo>
                  <a:pt x="586" y="713"/>
                  <a:pt x="586" y="713"/>
                  <a:pt x="586" y="713"/>
                </a:cubicBezTo>
                <a:cubicBezTo>
                  <a:pt x="585" y="713"/>
                  <a:pt x="585" y="713"/>
                  <a:pt x="585" y="713"/>
                </a:cubicBezTo>
                <a:cubicBezTo>
                  <a:pt x="585" y="713"/>
                  <a:pt x="585" y="712"/>
                  <a:pt x="585" y="712"/>
                </a:cubicBezTo>
                <a:cubicBezTo>
                  <a:pt x="585" y="713"/>
                  <a:pt x="585" y="713"/>
                  <a:pt x="585" y="712"/>
                </a:cubicBezTo>
                <a:cubicBezTo>
                  <a:pt x="584" y="712"/>
                  <a:pt x="584" y="712"/>
                  <a:pt x="584" y="711"/>
                </a:cubicBezTo>
                <a:cubicBezTo>
                  <a:pt x="584" y="711"/>
                  <a:pt x="584" y="711"/>
                  <a:pt x="584" y="710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5" y="711"/>
                  <a:pt x="585" y="710"/>
                  <a:pt x="585" y="709"/>
                </a:cubicBezTo>
                <a:cubicBezTo>
                  <a:pt x="586" y="709"/>
                  <a:pt x="586" y="709"/>
                  <a:pt x="586" y="709"/>
                </a:cubicBezTo>
                <a:cubicBezTo>
                  <a:pt x="586" y="709"/>
                  <a:pt x="586" y="709"/>
                  <a:pt x="586" y="709"/>
                </a:cubicBezTo>
                <a:cubicBezTo>
                  <a:pt x="586" y="708"/>
                  <a:pt x="585" y="709"/>
                  <a:pt x="585" y="709"/>
                </a:cubicBezTo>
                <a:cubicBezTo>
                  <a:pt x="585" y="709"/>
                  <a:pt x="585" y="709"/>
                  <a:pt x="585" y="709"/>
                </a:cubicBezTo>
                <a:cubicBezTo>
                  <a:pt x="585" y="709"/>
                  <a:pt x="584" y="709"/>
                  <a:pt x="584" y="709"/>
                </a:cubicBezTo>
                <a:cubicBezTo>
                  <a:pt x="584" y="709"/>
                  <a:pt x="584" y="709"/>
                  <a:pt x="585" y="709"/>
                </a:cubicBezTo>
                <a:cubicBezTo>
                  <a:pt x="585" y="709"/>
                  <a:pt x="585" y="709"/>
                  <a:pt x="585" y="708"/>
                </a:cubicBezTo>
                <a:cubicBezTo>
                  <a:pt x="585" y="708"/>
                  <a:pt x="585" y="708"/>
                  <a:pt x="585" y="708"/>
                </a:cubicBezTo>
                <a:cubicBezTo>
                  <a:pt x="585" y="708"/>
                  <a:pt x="585" y="708"/>
                  <a:pt x="585" y="708"/>
                </a:cubicBezTo>
                <a:cubicBezTo>
                  <a:pt x="584" y="708"/>
                  <a:pt x="584" y="708"/>
                  <a:pt x="584" y="708"/>
                </a:cubicBezTo>
                <a:cubicBezTo>
                  <a:pt x="584" y="708"/>
                  <a:pt x="584" y="708"/>
                  <a:pt x="584" y="708"/>
                </a:cubicBezTo>
                <a:cubicBezTo>
                  <a:pt x="584" y="708"/>
                  <a:pt x="584" y="708"/>
                  <a:pt x="584" y="708"/>
                </a:cubicBezTo>
                <a:cubicBezTo>
                  <a:pt x="584" y="708"/>
                  <a:pt x="584" y="708"/>
                  <a:pt x="584" y="708"/>
                </a:cubicBezTo>
                <a:cubicBezTo>
                  <a:pt x="584" y="708"/>
                  <a:pt x="584" y="707"/>
                  <a:pt x="583" y="707"/>
                </a:cubicBezTo>
                <a:cubicBezTo>
                  <a:pt x="583" y="707"/>
                  <a:pt x="583" y="707"/>
                  <a:pt x="583" y="707"/>
                </a:cubicBezTo>
                <a:cubicBezTo>
                  <a:pt x="583" y="707"/>
                  <a:pt x="583" y="707"/>
                  <a:pt x="583" y="707"/>
                </a:cubicBezTo>
                <a:cubicBezTo>
                  <a:pt x="583" y="707"/>
                  <a:pt x="583" y="707"/>
                  <a:pt x="584" y="707"/>
                </a:cubicBezTo>
                <a:cubicBezTo>
                  <a:pt x="584" y="707"/>
                  <a:pt x="584" y="707"/>
                  <a:pt x="584" y="707"/>
                </a:cubicBezTo>
                <a:cubicBezTo>
                  <a:pt x="584" y="708"/>
                  <a:pt x="584" y="707"/>
                  <a:pt x="584" y="707"/>
                </a:cubicBezTo>
                <a:cubicBezTo>
                  <a:pt x="584" y="708"/>
                  <a:pt x="584" y="708"/>
                  <a:pt x="585" y="708"/>
                </a:cubicBezTo>
                <a:cubicBezTo>
                  <a:pt x="585" y="708"/>
                  <a:pt x="585" y="708"/>
                  <a:pt x="586" y="708"/>
                </a:cubicBezTo>
                <a:cubicBezTo>
                  <a:pt x="586" y="708"/>
                  <a:pt x="586" y="708"/>
                  <a:pt x="586" y="707"/>
                </a:cubicBezTo>
                <a:cubicBezTo>
                  <a:pt x="586" y="707"/>
                  <a:pt x="586" y="707"/>
                  <a:pt x="586" y="707"/>
                </a:cubicBezTo>
                <a:cubicBezTo>
                  <a:pt x="586" y="707"/>
                  <a:pt x="586" y="707"/>
                  <a:pt x="585" y="707"/>
                </a:cubicBezTo>
                <a:cubicBezTo>
                  <a:pt x="586" y="707"/>
                  <a:pt x="586" y="706"/>
                  <a:pt x="587" y="706"/>
                </a:cubicBezTo>
                <a:cubicBezTo>
                  <a:pt x="587" y="706"/>
                  <a:pt x="587" y="706"/>
                  <a:pt x="588" y="705"/>
                </a:cubicBezTo>
                <a:cubicBezTo>
                  <a:pt x="588" y="705"/>
                  <a:pt x="588" y="705"/>
                  <a:pt x="588" y="705"/>
                </a:cubicBezTo>
                <a:cubicBezTo>
                  <a:pt x="588" y="705"/>
                  <a:pt x="588" y="706"/>
                  <a:pt x="589" y="705"/>
                </a:cubicBezTo>
                <a:cubicBezTo>
                  <a:pt x="589" y="705"/>
                  <a:pt x="589" y="705"/>
                  <a:pt x="589" y="704"/>
                </a:cubicBezTo>
                <a:cubicBezTo>
                  <a:pt x="589" y="704"/>
                  <a:pt x="590" y="704"/>
                  <a:pt x="590" y="704"/>
                </a:cubicBezTo>
                <a:cubicBezTo>
                  <a:pt x="590" y="703"/>
                  <a:pt x="590" y="703"/>
                  <a:pt x="590" y="703"/>
                </a:cubicBezTo>
                <a:cubicBezTo>
                  <a:pt x="590" y="703"/>
                  <a:pt x="590" y="702"/>
                  <a:pt x="590" y="702"/>
                </a:cubicBezTo>
                <a:cubicBezTo>
                  <a:pt x="590" y="702"/>
                  <a:pt x="589" y="702"/>
                  <a:pt x="589" y="702"/>
                </a:cubicBezTo>
                <a:cubicBezTo>
                  <a:pt x="589" y="702"/>
                  <a:pt x="589" y="703"/>
                  <a:pt x="589" y="703"/>
                </a:cubicBezTo>
                <a:cubicBezTo>
                  <a:pt x="588" y="704"/>
                  <a:pt x="588" y="704"/>
                  <a:pt x="588" y="703"/>
                </a:cubicBezTo>
                <a:cubicBezTo>
                  <a:pt x="588" y="703"/>
                  <a:pt x="588" y="703"/>
                  <a:pt x="588" y="703"/>
                </a:cubicBezTo>
                <a:cubicBezTo>
                  <a:pt x="588" y="703"/>
                  <a:pt x="587" y="703"/>
                  <a:pt x="587" y="703"/>
                </a:cubicBezTo>
                <a:cubicBezTo>
                  <a:pt x="587" y="703"/>
                  <a:pt x="587" y="703"/>
                  <a:pt x="587" y="703"/>
                </a:cubicBezTo>
                <a:cubicBezTo>
                  <a:pt x="586" y="703"/>
                  <a:pt x="586" y="704"/>
                  <a:pt x="586" y="704"/>
                </a:cubicBezTo>
                <a:cubicBezTo>
                  <a:pt x="586" y="704"/>
                  <a:pt x="586" y="704"/>
                  <a:pt x="586" y="704"/>
                </a:cubicBezTo>
                <a:cubicBezTo>
                  <a:pt x="586" y="704"/>
                  <a:pt x="586" y="704"/>
                  <a:pt x="586" y="704"/>
                </a:cubicBezTo>
                <a:cubicBezTo>
                  <a:pt x="586" y="704"/>
                  <a:pt x="586" y="704"/>
                  <a:pt x="585" y="704"/>
                </a:cubicBezTo>
                <a:cubicBezTo>
                  <a:pt x="585" y="704"/>
                  <a:pt x="585" y="704"/>
                  <a:pt x="585" y="704"/>
                </a:cubicBezTo>
                <a:cubicBezTo>
                  <a:pt x="585" y="704"/>
                  <a:pt x="586" y="704"/>
                  <a:pt x="585" y="704"/>
                </a:cubicBezTo>
                <a:cubicBezTo>
                  <a:pt x="585" y="703"/>
                  <a:pt x="585" y="704"/>
                  <a:pt x="585" y="704"/>
                </a:cubicBezTo>
                <a:cubicBezTo>
                  <a:pt x="585" y="704"/>
                  <a:pt x="584" y="704"/>
                  <a:pt x="584" y="705"/>
                </a:cubicBezTo>
                <a:cubicBezTo>
                  <a:pt x="584" y="705"/>
                  <a:pt x="584" y="705"/>
                  <a:pt x="584" y="705"/>
                </a:cubicBezTo>
                <a:cubicBezTo>
                  <a:pt x="584" y="704"/>
                  <a:pt x="584" y="704"/>
                  <a:pt x="584" y="704"/>
                </a:cubicBezTo>
                <a:cubicBezTo>
                  <a:pt x="584" y="704"/>
                  <a:pt x="584" y="704"/>
                  <a:pt x="584" y="704"/>
                </a:cubicBezTo>
                <a:cubicBezTo>
                  <a:pt x="584" y="704"/>
                  <a:pt x="584" y="704"/>
                  <a:pt x="584" y="704"/>
                </a:cubicBezTo>
                <a:cubicBezTo>
                  <a:pt x="584" y="704"/>
                  <a:pt x="584" y="704"/>
                  <a:pt x="584" y="704"/>
                </a:cubicBezTo>
                <a:cubicBezTo>
                  <a:pt x="584" y="704"/>
                  <a:pt x="584" y="704"/>
                  <a:pt x="585" y="704"/>
                </a:cubicBezTo>
                <a:cubicBezTo>
                  <a:pt x="585" y="704"/>
                  <a:pt x="585" y="703"/>
                  <a:pt x="585" y="703"/>
                </a:cubicBezTo>
                <a:cubicBezTo>
                  <a:pt x="585" y="703"/>
                  <a:pt x="585" y="703"/>
                  <a:pt x="584" y="703"/>
                </a:cubicBezTo>
                <a:cubicBezTo>
                  <a:pt x="584" y="703"/>
                  <a:pt x="584" y="703"/>
                  <a:pt x="584" y="703"/>
                </a:cubicBezTo>
                <a:cubicBezTo>
                  <a:pt x="584" y="703"/>
                  <a:pt x="585" y="703"/>
                  <a:pt x="585" y="702"/>
                </a:cubicBezTo>
                <a:cubicBezTo>
                  <a:pt x="585" y="702"/>
                  <a:pt x="585" y="702"/>
                  <a:pt x="586" y="702"/>
                </a:cubicBezTo>
                <a:cubicBezTo>
                  <a:pt x="586" y="702"/>
                  <a:pt x="586" y="702"/>
                  <a:pt x="586" y="702"/>
                </a:cubicBezTo>
                <a:cubicBezTo>
                  <a:pt x="585" y="702"/>
                  <a:pt x="585" y="702"/>
                  <a:pt x="585" y="702"/>
                </a:cubicBezTo>
                <a:cubicBezTo>
                  <a:pt x="585" y="702"/>
                  <a:pt x="585" y="702"/>
                  <a:pt x="585" y="702"/>
                </a:cubicBezTo>
                <a:cubicBezTo>
                  <a:pt x="584" y="701"/>
                  <a:pt x="584" y="701"/>
                  <a:pt x="584" y="702"/>
                </a:cubicBezTo>
                <a:cubicBezTo>
                  <a:pt x="583" y="702"/>
                  <a:pt x="583" y="702"/>
                  <a:pt x="583" y="702"/>
                </a:cubicBezTo>
                <a:cubicBezTo>
                  <a:pt x="583" y="702"/>
                  <a:pt x="583" y="702"/>
                  <a:pt x="583" y="701"/>
                </a:cubicBezTo>
                <a:cubicBezTo>
                  <a:pt x="583" y="701"/>
                  <a:pt x="584" y="701"/>
                  <a:pt x="584" y="701"/>
                </a:cubicBezTo>
                <a:cubicBezTo>
                  <a:pt x="584" y="701"/>
                  <a:pt x="584" y="701"/>
                  <a:pt x="584" y="701"/>
                </a:cubicBezTo>
                <a:cubicBezTo>
                  <a:pt x="584" y="701"/>
                  <a:pt x="584" y="701"/>
                  <a:pt x="584" y="701"/>
                </a:cubicBezTo>
                <a:cubicBezTo>
                  <a:pt x="584" y="701"/>
                  <a:pt x="584" y="701"/>
                  <a:pt x="584" y="701"/>
                </a:cubicBezTo>
                <a:cubicBezTo>
                  <a:pt x="584" y="700"/>
                  <a:pt x="584" y="700"/>
                  <a:pt x="584" y="700"/>
                </a:cubicBezTo>
                <a:cubicBezTo>
                  <a:pt x="584" y="701"/>
                  <a:pt x="583" y="701"/>
                  <a:pt x="583" y="701"/>
                </a:cubicBezTo>
                <a:cubicBezTo>
                  <a:pt x="583" y="701"/>
                  <a:pt x="582" y="701"/>
                  <a:pt x="582" y="701"/>
                </a:cubicBezTo>
                <a:cubicBezTo>
                  <a:pt x="582" y="701"/>
                  <a:pt x="582" y="701"/>
                  <a:pt x="582" y="701"/>
                </a:cubicBezTo>
                <a:cubicBezTo>
                  <a:pt x="582" y="701"/>
                  <a:pt x="582" y="701"/>
                  <a:pt x="582" y="701"/>
                </a:cubicBezTo>
                <a:cubicBezTo>
                  <a:pt x="583" y="701"/>
                  <a:pt x="583" y="700"/>
                  <a:pt x="583" y="700"/>
                </a:cubicBezTo>
                <a:cubicBezTo>
                  <a:pt x="583" y="700"/>
                  <a:pt x="584" y="700"/>
                  <a:pt x="584" y="699"/>
                </a:cubicBezTo>
                <a:cubicBezTo>
                  <a:pt x="584" y="699"/>
                  <a:pt x="584" y="699"/>
                  <a:pt x="585" y="699"/>
                </a:cubicBezTo>
                <a:cubicBezTo>
                  <a:pt x="585" y="699"/>
                  <a:pt x="584" y="699"/>
                  <a:pt x="584" y="699"/>
                </a:cubicBezTo>
                <a:cubicBezTo>
                  <a:pt x="584" y="699"/>
                  <a:pt x="584" y="698"/>
                  <a:pt x="584" y="698"/>
                </a:cubicBezTo>
                <a:cubicBezTo>
                  <a:pt x="584" y="698"/>
                  <a:pt x="584" y="698"/>
                  <a:pt x="584" y="698"/>
                </a:cubicBezTo>
                <a:cubicBezTo>
                  <a:pt x="585" y="698"/>
                  <a:pt x="585" y="698"/>
                  <a:pt x="585" y="698"/>
                </a:cubicBezTo>
                <a:cubicBezTo>
                  <a:pt x="586" y="698"/>
                  <a:pt x="586" y="698"/>
                  <a:pt x="586" y="698"/>
                </a:cubicBezTo>
                <a:cubicBezTo>
                  <a:pt x="586" y="698"/>
                  <a:pt x="586" y="697"/>
                  <a:pt x="586" y="697"/>
                </a:cubicBezTo>
                <a:cubicBezTo>
                  <a:pt x="587" y="696"/>
                  <a:pt x="587" y="696"/>
                  <a:pt x="586" y="696"/>
                </a:cubicBezTo>
                <a:cubicBezTo>
                  <a:pt x="586" y="696"/>
                  <a:pt x="586" y="695"/>
                  <a:pt x="586" y="695"/>
                </a:cubicBezTo>
                <a:cubicBezTo>
                  <a:pt x="585" y="695"/>
                  <a:pt x="585" y="695"/>
                  <a:pt x="585" y="695"/>
                </a:cubicBezTo>
                <a:cubicBezTo>
                  <a:pt x="584" y="695"/>
                  <a:pt x="584" y="695"/>
                  <a:pt x="584" y="694"/>
                </a:cubicBezTo>
                <a:cubicBezTo>
                  <a:pt x="584" y="694"/>
                  <a:pt x="583" y="694"/>
                  <a:pt x="583" y="694"/>
                </a:cubicBezTo>
                <a:cubicBezTo>
                  <a:pt x="583" y="694"/>
                  <a:pt x="583" y="694"/>
                  <a:pt x="583" y="694"/>
                </a:cubicBezTo>
                <a:cubicBezTo>
                  <a:pt x="583" y="694"/>
                  <a:pt x="582" y="694"/>
                  <a:pt x="582" y="694"/>
                </a:cubicBezTo>
                <a:cubicBezTo>
                  <a:pt x="582" y="694"/>
                  <a:pt x="582" y="694"/>
                  <a:pt x="582" y="694"/>
                </a:cubicBezTo>
                <a:cubicBezTo>
                  <a:pt x="582" y="695"/>
                  <a:pt x="582" y="695"/>
                  <a:pt x="582" y="695"/>
                </a:cubicBezTo>
                <a:cubicBezTo>
                  <a:pt x="582" y="694"/>
                  <a:pt x="581" y="694"/>
                  <a:pt x="581" y="694"/>
                </a:cubicBezTo>
                <a:cubicBezTo>
                  <a:pt x="581" y="694"/>
                  <a:pt x="581" y="694"/>
                  <a:pt x="581" y="694"/>
                </a:cubicBezTo>
                <a:cubicBezTo>
                  <a:pt x="580" y="694"/>
                  <a:pt x="580" y="695"/>
                  <a:pt x="580" y="695"/>
                </a:cubicBezTo>
                <a:cubicBezTo>
                  <a:pt x="580" y="696"/>
                  <a:pt x="580" y="696"/>
                  <a:pt x="580" y="696"/>
                </a:cubicBezTo>
                <a:cubicBezTo>
                  <a:pt x="580" y="695"/>
                  <a:pt x="580" y="694"/>
                  <a:pt x="580" y="693"/>
                </a:cubicBezTo>
                <a:cubicBezTo>
                  <a:pt x="579" y="693"/>
                  <a:pt x="579" y="694"/>
                  <a:pt x="578" y="694"/>
                </a:cubicBezTo>
                <a:cubicBezTo>
                  <a:pt x="578" y="694"/>
                  <a:pt x="578" y="694"/>
                  <a:pt x="579" y="694"/>
                </a:cubicBezTo>
                <a:cubicBezTo>
                  <a:pt x="579" y="694"/>
                  <a:pt x="579" y="694"/>
                  <a:pt x="579" y="694"/>
                </a:cubicBezTo>
                <a:cubicBezTo>
                  <a:pt x="578" y="694"/>
                  <a:pt x="578" y="694"/>
                  <a:pt x="578" y="694"/>
                </a:cubicBezTo>
                <a:cubicBezTo>
                  <a:pt x="578" y="694"/>
                  <a:pt x="578" y="694"/>
                  <a:pt x="578" y="694"/>
                </a:cubicBezTo>
                <a:cubicBezTo>
                  <a:pt x="578" y="695"/>
                  <a:pt x="578" y="694"/>
                  <a:pt x="578" y="695"/>
                </a:cubicBezTo>
                <a:cubicBezTo>
                  <a:pt x="578" y="695"/>
                  <a:pt x="578" y="695"/>
                  <a:pt x="578" y="695"/>
                </a:cubicBezTo>
                <a:cubicBezTo>
                  <a:pt x="577" y="696"/>
                  <a:pt x="577" y="695"/>
                  <a:pt x="577" y="695"/>
                </a:cubicBezTo>
                <a:cubicBezTo>
                  <a:pt x="577" y="695"/>
                  <a:pt x="577" y="695"/>
                  <a:pt x="577" y="694"/>
                </a:cubicBezTo>
                <a:cubicBezTo>
                  <a:pt x="577" y="695"/>
                  <a:pt x="577" y="695"/>
                  <a:pt x="577" y="695"/>
                </a:cubicBezTo>
                <a:cubicBezTo>
                  <a:pt x="577" y="696"/>
                  <a:pt x="577" y="696"/>
                  <a:pt x="577" y="696"/>
                </a:cubicBezTo>
                <a:cubicBezTo>
                  <a:pt x="577" y="696"/>
                  <a:pt x="576" y="696"/>
                  <a:pt x="576" y="696"/>
                </a:cubicBezTo>
                <a:cubicBezTo>
                  <a:pt x="575" y="696"/>
                  <a:pt x="575" y="696"/>
                  <a:pt x="575" y="697"/>
                </a:cubicBezTo>
                <a:cubicBezTo>
                  <a:pt x="574" y="697"/>
                  <a:pt x="574" y="697"/>
                  <a:pt x="574" y="697"/>
                </a:cubicBezTo>
                <a:cubicBezTo>
                  <a:pt x="574" y="697"/>
                  <a:pt x="574" y="698"/>
                  <a:pt x="574" y="698"/>
                </a:cubicBezTo>
                <a:cubicBezTo>
                  <a:pt x="574" y="698"/>
                  <a:pt x="574" y="698"/>
                  <a:pt x="574" y="698"/>
                </a:cubicBezTo>
                <a:cubicBezTo>
                  <a:pt x="574" y="698"/>
                  <a:pt x="574" y="698"/>
                  <a:pt x="574" y="698"/>
                </a:cubicBezTo>
                <a:cubicBezTo>
                  <a:pt x="574" y="697"/>
                  <a:pt x="574" y="697"/>
                  <a:pt x="574" y="697"/>
                </a:cubicBezTo>
                <a:cubicBezTo>
                  <a:pt x="574" y="697"/>
                  <a:pt x="574" y="697"/>
                  <a:pt x="574" y="697"/>
                </a:cubicBezTo>
                <a:cubicBezTo>
                  <a:pt x="574" y="697"/>
                  <a:pt x="574" y="696"/>
                  <a:pt x="575" y="696"/>
                </a:cubicBezTo>
                <a:cubicBezTo>
                  <a:pt x="575" y="696"/>
                  <a:pt x="575" y="696"/>
                  <a:pt x="575" y="696"/>
                </a:cubicBezTo>
                <a:cubicBezTo>
                  <a:pt x="575" y="695"/>
                  <a:pt x="575" y="695"/>
                  <a:pt x="575" y="694"/>
                </a:cubicBezTo>
                <a:cubicBezTo>
                  <a:pt x="575" y="694"/>
                  <a:pt x="575" y="694"/>
                  <a:pt x="575" y="694"/>
                </a:cubicBezTo>
                <a:cubicBezTo>
                  <a:pt x="575" y="693"/>
                  <a:pt x="575" y="693"/>
                  <a:pt x="575" y="693"/>
                </a:cubicBezTo>
                <a:cubicBezTo>
                  <a:pt x="575" y="693"/>
                  <a:pt x="574" y="693"/>
                  <a:pt x="574" y="693"/>
                </a:cubicBezTo>
                <a:cubicBezTo>
                  <a:pt x="574" y="693"/>
                  <a:pt x="574" y="694"/>
                  <a:pt x="574" y="694"/>
                </a:cubicBezTo>
                <a:cubicBezTo>
                  <a:pt x="575" y="694"/>
                  <a:pt x="575" y="695"/>
                  <a:pt x="574" y="695"/>
                </a:cubicBezTo>
                <a:cubicBezTo>
                  <a:pt x="574" y="695"/>
                  <a:pt x="574" y="696"/>
                  <a:pt x="574" y="695"/>
                </a:cubicBezTo>
                <a:cubicBezTo>
                  <a:pt x="574" y="695"/>
                  <a:pt x="574" y="695"/>
                  <a:pt x="574" y="695"/>
                </a:cubicBezTo>
                <a:cubicBezTo>
                  <a:pt x="573" y="695"/>
                  <a:pt x="574" y="695"/>
                  <a:pt x="574" y="695"/>
                </a:cubicBezTo>
                <a:cubicBezTo>
                  <a:pt x="574" y="694"/>
                  <a:pt x="574" y="694"/>
                  <a:pt x="574" y="694"/>
                </a:cubicBezTo>
                <a:cubicBezTo>
                  <a:pt x="574" y="694"/>
                  <a:pt x="574" y="694"/>
                  <a:pt x="574" y="694"/>
                </a:cubicBezTo>
                <a:cubicBezTo>
                  <a:pt x="574" y="694"/>
                  <a:pt x="574" y="694"/>
                  <a:pt x="574" y="694"/>
                </a:cubicBezTo>
                <a:cubicBezTo>
                  <a:pt x="574" y="694"/>
                  <a:pt x="574" y="694"/>
                  <a:pt x="574" y="694"/>
                </a:cubicBezTo>
                <a:cubicBezTo>
                  <a:pt x="574" y="693"/>
                  <a:pt x="574" y="693"/>
                  <a:pt x="574" y="693"/>
                </a:cubicBezTo>
                <a:cubicBezTo>
                  <a:pt x="573" y="693"/>
                  <a:pt x="573" y="694"/>
                  <a:pt x="573" y="694"/>
                </a:cubicBezTo>
                <a:cubicBezTo>
                  <a:pt x="573" y="694"/>
                  <a:pt x="573" y="694"/>
                  <a:pt x="573" y="695"/>
                </a:cubicBezTo>
                <a:cubicBezTo>
                  <a:pt x="572" y="694"/>
                  <a:pt x="573" y="694"/>
                  <a:pt x="572" y="694"/>
                </a:cubicBezTo>
                <a:cubicBezTo>
                  <a:pt x="572" y="694"/>
                  <a:pt x="572" y="694"/>
                  <a:pt x="572" y="695"/>
                </a:cubicBezTo>
                <a:cubicBezTo>
                  <a:pt x="572" y="695"/>
                  <a:pt x="572" y="695"/>
                  <a:pt x="572" y="695"/>
                </a:cubicBezTo>
                <a:cubicBezTo>
                  <a:pt x="572" y="694"/>
                  <a:pt x="572" y="694"/>
                  <a:pt x="571" y="694"/>
                </a:cubicBezTo>
                <a:cubicBezTo>
                  <a:pt x="570" y="693"/>
                  <a:pt x="570" y="693"/>
                  <a:pt x="569" y="694"/>
                </a:cubicBezTo>
                <a:cubicBezTo>
                  <a:pt x="569" y="694"/>
                  <a:pt x="569" y="694"/>
                  <a:pt x="569" y="694"/>
                </a:cubicBezTo>
                <a:cubicBezTo>
                  <a:pt x="569" y="694"/>
                  <a:pt x="569" y="694"/>
                  <a:pt x="569" y="694"/>
                </a:cubicBezTo>
                <a:cubicBezTo>
                  <a:pt x="569" y="694"/>
                  <a:pt x="569" y="694"/>
                  <a:pt x="569" y="693"/>
                </a:cubicBezTo>
                <a:cubicBezTo>
                  <a:pt x="570" y="693"/>
                  <a:pt x="571" y="693"/>
                  <a:pt x="571" y="692"/>
                </a:cubicBezTo>
                <a:cubicBezTo>
                  <a:pt x="570" y="692"/>
                  <a:pt x="570" y="693"/>
                  <a:pt x="570" y="692"/>
                </a:cubicBezTo>
                <a:cubicBezTo>
                  <a:pt x="570" y="692"/>
                  <a:pt x="570" y="692"/>
                  <a:pt x="570" y="692"/>
                </a:cubicBezTo>
                <a:cubicBezTo>
                  <a:pt x="570" y="692"/>
                  <a:pt x="570" y="692"/>
                  <a:pt x="570" y="692"/>
                </a:cubicBezTo>
                <a:cubicBezTo>
                  <a:pt x="570" y="691"/>
                  <a:pt x="569" y="692"/>
                  <a:pt x="569" y="692"/>
                </a:cubicBezTo>
                <a:cubicBezTo>
                  <a:pt x="569" y="691"/>
                  <a:pt x="569" y="692"/>
                  <a:pt x="569" y="691"/>
                </a:cubicBezTo>
                <a:cubicBezTo>
                  <a:pt x="569" y="691"/>
                  <a:pt x="569" y="691"/>
                  <a:pt x="569" y="691"/>
                </a:cubicBezTo>
                <a:cubicBezTo>
                  <a:pt x="570" y="691"/>
                  <a:pt x="570" y="691"/>
                  <a:pt x="571" y="690"/>
                </a:cubicBezTo>
                <a:cubicBezTo>
                  <a:pt x="572" y="690"/>
                  <a:pt x="572" y="689"/>
                  <a:pt x="573" y="689"/>
                </a:cubicBezTo>
                <a:cubicBezTo>
                  <a:pt x="573" y="689"/>
                  <a:pt x="573" y="689"/>
                  <a:pt x="573" y="688"/>
                </a:cubicBezTo>
                <a:cubicBezTo>
                  <a:pt x="573" y="688"/>
                  <a:pt x="573" y="688"/>
                  <a:pt x="573" y="688"/>
                </a:cubicBezTo>
                <a:cubicBezTo>
                  <a:pt x="572" y="689"/>
                  <a:pt x="572" y="689"/>
                  <a:pt x="572" y="689"/>
                </a:cubicBezTo>
                <a:cubicBezTo>
                  <a:pt x="572" y="689"/>
                  <a:pt x="572" y="689"/>
                  <a:pt x="571" y="689"/>
                </a:cubicBezTo>
                <a:cubicBezTo>
                  <a:pt x="571" y="689"/>
                  <a:pt x="571" y="689"/>
                  <a:pt x="571" y="689"/>
                </a:cubicBezTo>
                <a:cubicBezTo>
                  <a:pt x="571" y="689"/>
                  <a:pt x="571" y="689"/>
                  <a:pt x="571" y="688"/>
                </a:cubicBezTo>
                <a:cubicBezTo>
                  <a:pt x="570" y="688"/>
                  <a:pt x="570" y="688"/>
                  <a:pt x="570" y="688"/>
                </a:cubicBezTo>
                <a:cubicBezTo>
                  <a:pt x="569" y="688"/>
                  <a:pt x="569" y="688"/>
                  <a:pt x="569" y="689"/>
                </a:cubicBezTo>
                <a:cubicBezTo>
                  <a:pt x="569" y="688"/>
                  <a:pt x="569" y="688"/>
                  <a:pt x="569" y="688"/>
                </a:cubicBezTo>
                <a:cubicBezTo>
                  <a:pt x="569" y="688"/>
                  <a:pt x="569" y="687"/>
                  <a:pt x="569" y="687"/>
                </a:cubicBezTo>
                <a:cubicBezTo>
                  <a:pt x="569" y="687"/>
                  <a:pt x="569" y="687"/>
                  <a:pt x="568" y="687"/>
                </a:cubicBezTo>
                <a:cubicBezTo>
                  <a:pt x="568" y="687"/>
                  <a:pt x="568" y="687"/>
                  <a:pt x="568" y="688"/>
                </a:cubicBezTo>
                <a:cubicBezTo>
                  <a:pt x="567" y="688"/>
                  <a:pt x="567" y="689"/>
                  <a:pt x="566" y="690"/>
                </a:cubicBezTo>
                <a:cubicBezTo>
                  <a:pt x="565" y="690"/>
                  <a:pt x="565" y="691"/>
                  <a:pt x="564" y="692"/>
                </a:cubicBezTo>
                <a:cubicBezTo>
                  <a:pt x="564" y="692"/>
                  <a:pt x="564" y="692"/>
                  <a:pt x="564" y="693"/>
                </a:cubicBezTo>
                <a:cubicBezTo>
                  <a:pt x="564" y="692"/>
                  <a:pt x="564" y="692"/>
                  <a:pt x="564" y="692"/>
                </a:cubicBezTo>
                <a:cubicBezTo>
                  <a:pt x="564" y="691"/>
                  <a:pt x="564" y="691"/>
                  <a:pt x="564" y="691"/>
                </a:cubicBezTo>
                <a:cubicBezTo>
                  <a:pt x="564" y="691"/>
                  <a:pt x="564" y="691"/>
                  <a:pt x="564" y="691"/>
                </a:cubicBezTo>
                <a:cubicBezTo>
                  <a:pt x="564" y="691"/>
                  <a:pt x="564" y="690"/>
                  <a:pt x="565" y="689"/>
                </a:cubicBezTo>
                <a:cubicBezTo>
                  <a:pt x="565" y="689"/>
                  <a:pt x="565" y="689"/>
                  <a:pt x="564" y="689"/>
                </a:cubicBezTo>
                <a:cubicBezTo>
                  <a:pt x="564" y="688"/>
                  <a:pt x="564" y="688"/>
                  <a:pt x="565" y="688"/>
                </a:cubicBezTo>
                <a:cubicBezTo>
                  <a:pt x="565" y="687"/>
                  <a:pt x="565" y="687"/>
                  <a:pt x="565" y="687"/>
                </a:cubicBezTo>
                <a:cubicBezTo>
                  <a:pt x="565" y="687"/>
                  <a:pt x="566" y="687"/>
                  <a:pt x="566" y="687"/>
                </a:cubicBezTo>
                <a:cubicBezTo>
                  <a:pt x="566" y="687"/>
                  <a:pt x="566" y="687"/>
                  <a:pt x="566" y="687"/>
                </a:cubicBezTo>
                <a:cubicBezTo>
                  <a:pt x="566" y="686"/>
                  <a:pt x="566" y="685"/>
                  <a:pt x="567" y="685"/>
                </a:cubicBezTo>
                <a:cubicBezTo>
                  <a:pt x="567" y="685"/>
                  <a:pt x="567" y="684"/>
                  <a:pt x="566" y="684"/>
                </a:cubicBezTo>
                <a:cubicBezTo>
                  <a:pt x="567" y="684"/>
                  <a:pt x="567" y="684"/>
                  <a:pt x="567" y="684"/>
                </a:cubicBezTo>
                <a:cubicBezTo>
                  <a:pt x="567" y="684"/>
                  <a:pt x="568" y="684"/>
                  <a:pt x="568" y="683"/>
                </a:cubicBezTo>
                <a:cubicBezTo>
                  <a:pt x="568" y="683"/>
                  <a:pt x="568" y="683"/>
                  <a:pt x="568" y="682"/>
                </a:cubicBezTo>
                <a:cubicBezTo>
                  <a:pt x="568" y="682"/>
                  <a:pt x="568" y="682"/>
                  <a:pt x="568" y="682"/>
                </a:cubicBezTo>
                <a:cubicBezTo>
                  <a:pt x="569" y="682"/>
                  <a:pt x="569" y="682"/>
                  <a:pt x="569" y="681"/>
                </a:cubicBezTo>
                <a:cubicBezTo>
                  <a:pt x="569" y="681"/>
                  <a:pt x="569" y="681"/>
                  <a:pt x="569" y="681"/>
                </a:cubicBezTo>
                <a:cubicBezTo>
                  <a:pt x="568" y="681"/>
                  <a:pt x="568" y="680"/>
                  <a:pt x="569" y="680"/>
                </a:cubicBezTo>
                <a:cubicBezTo>
                  <a:pt x="569" y="680"/>
                  <a:pt x="569" y="680"/>
                  <a:pt x="569" y="680"/>
                </a:cubicBezTo>
                <a:cubicBezTo>
                  <a:pt x="569" y="681"/>
                  <a:pt x="569" y="680"/>
                  <a:pt x="569" y="680"/>
                </a:cubicBezTo>
                <a:cubicBezTo>
                  <a:pt x="569" y="680"/>
                  <a:pt x="569" y="680"/>
                  <a:pt x="569" y="680"/>
                </a:cubicBezTo>
                <a:cubicBezTo>
                  <a:pt x="570" y="680"/>
                  <a:pt x="570" y="679"/>
                  <a:pt x="570" y="679"/>
                </a:cubicBezTo>
                <a:cubicBezTo>
                  <a:pt x="570" y="679"/>
                  <a:pt x="571" y="679"/>
                  <a:pt x="571" y="678"/>
                </a:cubicBezTo>
                <a:cubicBezTo>
                  <a:pt x="571" y="678"/>
                  <a:pt x="571" y="677"/>
                  <a:pt x="571" y="677"/>
                </a:cubicBezTo>
                <a:cubicBezTo>
                  <a:pt x="571" y="677"/>
                  <a:pt x="572" y="677"/>
                  <a:pt x="571" y="676"/>
                </a:cubicBezTo>
                <a:cubicBezTo>
                  <a:pt x="571" y="676"/>
                  <a:pt x="571" y="676"/>
                  <a:pt x="571" y="675"/>
                </a:cubicBezTo>
                <a:cubicBezTo>
                  <a:pt x="571" y="675"/>
                  <a:pt x="570" y="675"/>
                  <a:pt x="570" y="676"/>
                </a:cubicBezTo>
                <a:cubicBezTo>
                  <a:pt x="570" y="676"/>
                  <a:pt x="569" y="676"/>
                  <a:pt x="569" y="675"/>
                </a:cubicBezTo>
                <a:cubicBezTo>
                  <a:pt x="569" y="675"/>
                  <a:pt x="569" y="675"/>
                  <a:pt x="569" y="675"/>
                </a:cubicBezTo>
                <a:cubicBezTo>
                  <a:pt x="569" y="674"/>
                  <a:pt x="569" y="674"/>
                  <a:pt x="570" y="674"/>
                </a:cubicBezTo>
                <a:cubicBezTo>
                  <a:pt x="571" y="674"/>
                  <a:pt x="571" y="674"/>
                  <a:pt x="572" y="674"/>
                </a:cubicBezTo>
                <a:cubicBezTo>
                  <a:pt x="572" y="674"/>
                  <a:pt x="572" y="674"/>
                  <a:pt x="572" y="674"/>
                </a:cubicBezTo>
                <a:cubicBezTo>
                  <a:pt x="572" y="674"/>
                  <a:pt x="573" y="674"/>
                  <a:pt x="573" y="674"/>
                </a:cubicBezTo>
                <a:cubicBezTo>
                  <a:pt x="573" y="674"/>
                  <a:pt x="573" y="674"/>
                  <a:pt x="573" y="674"/>
                </a:cubicBezTo>
                <a:cubicBezTo>
                  <a:pt x="573" y="673"/>
                  <a:pt x="573" y="673"/>
                  <a:pt x="573" y="673"/>
                </a:cubicBezTo>
                <a:cubicBezTo>
                  <a:pt x="573" y="672"/>
                  <a:pt x="573" y="672"/>
                  <a:pt x="573" y="672"/>
                </a:cubicBezTo>
                <a:cubicBezTo>
                  <a:pt x="574" y="671"/>
                  <a:pt x="573" y="671"/>
                  <a:pt x="573" y="671"/>
                </a:cubicBezTo>
                <a:cubicBezTo>
                  <a:pt x="572" y="671"/>
                  <a:pt x="572" y="671"/>
                  <a:pt x="572" y="672"/>
                </a:cubicBezTo>
                <a:cubicBezTo>
                  <a:pt x="572" y="672"/>
                  <a:pt x="571" y="672"/>
                  <a:pt x="571" y="672"/>
                </a:cubicBezTo>
                <a:cubicBezTo>
                  <a:pt x="571" y="672"/>
                  <a:pt x="571" y="672"/>
                  <a:pt x="571" y="672"/>
                </a:cubicBezTo>
                <a:cubicBezTo>
                  <a:pt x="570" y="672"/>
                  <a:pt x="570" y="672"/>
                  <a:pt x="570" y="672"/>
                </a:cubicBezTo>
                <a:cubicBezTo>
                  <a:pt x="570" y="671"/>
                  <a:pt x="570" y="671"/>
                  <a:pt x="570" y="671"/>
                </a:cubicBezTo>
                <a:cubicBezTo>
                  <a:pt x="570" y="671"/>
                  <a:pt x="570" y="671"/>
                  <a:pt x="570" y="671"/>
                </a:cubicBezTo>
                <a:cubicBezTo>
                  <a:pt x="569" y="671"/>
                  <a:pt x="569" y="672"/>
                  <a:pt x="568" y="672"/>
                </a:cubicBezTo>
                <a:cubicBezTo>
                  <a:pt x="568" y="672"/>
                  <a:pt x="568" y="672"/>
                  <a:pt x="568" y="672"/>
                </a:cubicBezTo>
                <a:cubicBezTo>
                  <a:pt x="567" y="673"/>
                  <a:pt x="567" y="673"/>
                  <a:pt x="566" y="673"/>
                </a:cubicBezTo>
                <a:cubicBezTo>
                  <a:pt x="565" y="674"/>
                  <a:pt x="565" y="674"/>
                  <a:pt x="565" y="675"/>
                </a:cubicBezTo>
                <a:cubicBezTo>
                  <a:pt x="564" y="675"/>
                  <a:pt x="564" y="675"/>
                  <a:pt x="564" y="675"/>
                </a:cubicBezTo>
                <a:cubicBezTo>
                  <a:pt x="565" y="676"/>
                  <a:pt x="564" y="676"/>
                  <a:pt x="564" y="676"/>
                </a:cubicBezTo>
                <a:cubicBezTo>
                  <a:pt x="564" y="676"/>
                  <a:pt x="564" y="676"/>
                  <a:pt x="564" y="677"/>
                </a:cubicBezTo>
                <a:cubicBezTo>
                  <a:pt x="563" y="677"/>
                  <a:pt x="563" y="678"/>
                  <a:pt x="563" y="678"/>
                </a:cubicBezTo>
                <a:cubicBezTo>
                  <a:pt x="563" y="678"/>
                  <a:pt x="563" y="678"/>
                  <a:pt x="563" y="678"/>
                </a:cubicBezTo>
                <a:cubicBezTo>
                  <a:pt x="563" y="679"/>
                  <a:pt x="563" y="679"/>
                  <a:pt x="563" y="679"/>
                </a:cubicBezTo>
                <a:cubicBezTo>
                  <a:pt x="563" y="679"/>
                  <a:pt x="563" y="679"/>
                  <a:pt x="563" y="679"/>
                </a:cubicBezTo>
                <a:cubicBezTo>
                  <a:pt x="562" y="680"/>
                  <a:pt x="562" y="680"/>
                  <a:pt x="561" y="681"/>
                </a:cubicBezTo>
                <a:cubicBezTo>
                  <a:pt x="561" y="681"/>
                  <a:pt x="560" y="681"/>
                  <a:pt x="561" y="681"/>
                </a:cubicBezTo>
                <a:cubicBezTo>
                  <a:pt x="561" y="681"/>
                  <a:pt x="561" y="682"/>
                  <a:pt x="560" y="682"/>
                </a:cubicBezTo>
                <a:cubicBezTo>
                  <a:pt x="560" y="682"/>
                  <a:pt x="560" y="682"/>
                  <a:pt x="560" y="682"/>
                </a:cubicBezTo>
                <a:cubicBezTo>
                  <a:pt x="560" y="683"/>
                  <a:pt x="560" y="683"/>
                  <a:pt x="560" y="683"/>
                </a:cubicBezTo>
                <a:cubicBezTo>
                  <a:pt x="560" y="683"/>
                  <a:pt x="560" y="683"/>
                  <a:pt x="560" y="683"/>
                </a:cubicBezTo>
                <a:cubicBezTo>
                  <a:pt x="559" y="684"/>
                  <a:pt x="559" y="685"/>
                  <a:pt x="559" y="685"/>
                </a:cubicBezTo>
                <a:cubicBezTo>
                  <a:pt x="559" y="686"/>
                  <a:pt x="559" y="687"/>
                  <a:pt x="558" y="687"/>
                </a:cubicBezTo>
                <a:cubicBezTo>
                  <a:pt x="558" y="688"/>
                  <a:pt x="558" y="688"/>
                  <a:pt x="558" y="689"/>
                </a:cubicBezTo>
                <a:cubicBezTo>
                  <a:pt x="558" y="689"/>
                  <a:pt x="558" y="689"/>
                  <a:pt x="558" y="689"/>
                </a:cubicBezTo>
                <a:cubicBezTo>
                  <a:pt x="557" y="689"/>
                  <a:pt x="557" y="689"/>
                  <a:pt x="557" y="690"/>
                </a:cubicBezTo>
                <a:cubicBezTo>
                  <a:pt x="557" y="690"/>
                  <a:pt x="557" y="690"/>
                  <a:pt x="557" y="690"/>
                </a:cubicBezTo>
                <a:cubicBezTo>
                  <a:pt x="557" y="690"/>
                  <a:pt x="557" y="690"/>
                  <a:pt x="557" y="690"/>
                </a:cubicBezTo>
                <a:cubicBezTo>
                  <a:pt x="557" y="691"/>
                  <a:pt x="557" y="691"/>
                  <a:pt x="557" y="691"/>
                </a:cubicBezTo>
                <a:cubicBezTo>
                  <a:pt x="556" y="692"/>
                  <a:pt x="556" y="692"/>
                  <a:pt x="556" y="692"/>
                </a:cubicBezTo>
                <a:cubicBezTo>
                  <a:pt x="556" y="693"/>
                  <a:pt x="557" y="693"/>
                  <a:pt x="557" y="693"/>
                </a:cubicBezTo>
                <a:cubicBezTo>
                  <a:pt x="557" y="693"/>
                  <a:pt x="557" y="693"/>
                  <a:pt x="557" y="693"/>
                </a:cubicBezTo>
                <a:cubicBezTo>
                  <a:pt x="557" y="693"/>
                  <a:pt x="558" y="694"/>
                  <a:pt x="558" y="694"/>
                </a:cubicBezTo>
                <a:cubicBezTo>
                  <a:pt x="557" y="694"/>
                  <a:pt x="557" y="693"/>
                  <a:pt x="557" y="694"/>
                </a:cubicBezTo>
                <a:cubicBezTo>
                  <a:pt x="557" y="694"/>
                  <a:pt x="557" y="694"/>
                  <a:pt x="557" y="694"/>
                </a:cubicBezTo>
                <a:cubicBezTo>
                  <a:pt x="557" y="693"/>
                  <a:pt x="557" y="693"/>
                  <a:pt x="556" y="693"/>
                </a:cubicBezTo>
                <a:cubicBezTo>
                  <a:pt x="556" y="693"/>
                  <a:pt x="556" y="693"/>
                  <a:pt x="556" y="693"/>
                </a:cubicBezTo>
                <a:cubicBezTo>
                  <a:pt x="556" y="693"/>
                  <a:pt x="555" y="693"/>
                  <a:pt x="555" y="694"/>
                </a:cubicBezTo>
                <a:cubicBezTo>
                  <a:pt x="555" y="694"/>
                  <a:pt x="555" y="694"/>
                  <a:pt x="555" y="695"/>
                </a:cubicBezTo>
                <a:cubicBezTo>
                  <a:pt x="554" y="695"/>
                  <a:pt x="554" y="695"/>
                  <a:pt x="554" y="696"/>
                </a:cubicBezTo>
                <a:cubicBezTo>
                  <a:pt x="554" y="696"/>
                  <a:pt x="554" y="696"/>
                  <a:pt x="554" y="696"/>
                </a:cubicBezTo>
                <a:cubicBezTo>
                  <a:pt x="555" y="696"/>
                  <a:pt x="555" y="696"/>
                  <a:pt x="555" y="696"/>
                </a:cubicBezTo>
                <a:cubicBezTo>
                  <a:pt x="556" y="696"/>
                  <a:pt x="556" y="696"/>
                  <a:pt x="556" y="697"/>
                </a:cubicBezTo>
                <a:cubicBezTo>
                  <a:pt x="556" y="697"/>
                  <a:pt x="556" y="697"/>
                  <a:pt x="556" y="697"/>
                </a:cubicBezTo>
                <a:cubicBezTo>
                  <a:pt x="555" y="697"/>
                  <a:pt x="555" y="697"/>
                  <a:pt x="556" y="697"/>
                </a:cubicBezTo>
                <a:cubicBezTo>
                  <a:pt x="556" y="697"/>
                  <a:pt x="556" y="697"/>
                  <a:pt x="557" y="697"/>
                </a:cubicBezTo>
                <a:cubicBezTo>
                  <a:pt x="556" y="698"/>
                  <a:pt x="556" y="698"/>
                  <a:pt x="556" y="697"/>
                </a:cubicBezTo>
                <a:cubicBezTo>
                  <a:pt x="555" y="697"/>
                  <a:pt x="555" y="697"/>
                  <a:pt x="555" y="698"/>
                </a:cubicBezTo>
                <a:cubicBezTo>
                  <a:pt x="555" y="698"/>
                  <a:pt x="555" y="698"/>
                  <a:pt x="555" y="698"/>
                </a:cubicBezTo>
                <a:cubicBezTo>
                  <a:pt x="555" y="698"/>
                  <a:pt x="554" y="698"/>
                  <a:pt x="554" y="698"/>
                </a:cubicBezTo>
                <a:cubicBezTo>
                  <a:pt x="554" y="698"/>
                  <a:pt x="554" y="698"/>
                  <a:pt x="554" y="698"/>
                </a:cubicBezTo>
                <a:cubicBezTo>
                  <a:pt x="554" y="697"/>
                  <a:pt x="554" y="697"/>
                  <a:pt x="554" y="697"/>
                </a:cubicBezTo>
                <a:cubicBezTo>
                  <a:pt x="553" y="697"/>
                  <a:pt x="553" y="697"/>
                  <a:pt x="553" y="697"/>
                </a:cubicBezTo>
                <a:cubicBezTo>
                  <a:pt x="553" y="698"/>
                  <a:pt x="553" y="698"/>
                  <a:pt x="553" y="698"/>
                </a:cubicBezTo>
                <a:cubicBezTo>
                  <a:pt x="553" y="698"/>
                  <a:pt x="553" y="699"/>
                  <a:pt x="553" y="699"/>
                </a:cubicBezTo>
                <a:cubicBezTo>
                  <a:pt x="553" y="700"/>
                  <a:pt x="553" y="700"/>
                  <a:pt x="552" y="700"/>
                </a:cubicBezTo>
                <a:cubicBezTo>
                  <a:pt x="552" y="700"/>
                  <a:pt x="552" y="700"/>
                  <a:pt x="552" y="701"/>
                </a:cubicBezTo>
                <a:cubicBezTo>
                  <a:pt x="552" y="701"/>
                  <a:pt x="551" y="702"/>
                  <a:pt x="551" y="703"/>
                </a:cubicBezTo>
                <a:cubicBezTo>
                  <a:pt x="552" y="703"/>
                  <a:pt x="552" y="703"/>
                  <a:pt x="553" y="704"/>
                </a:cubicBezTo>
                <a:cubicBezTo>
                  <a:pt x="553" y="704"/>
                  <a:pt x="553" y="704"/>
                  <a:pt x="553" y="704"/>
                </a:cubicBezTo>
                <a:cubicBezTo>
                  <a:pt x="553" y="704"/>
                  <a:pt x="553" y="704"/>
                  <a:pt x="553" y="705"/>
                </a:cubicBezTo>
                <a:cubicBezTo>
                  <a:pt x="552" y="705"/>
                  <a:pt x="552" y="705"/>
                  <a:pt x="552" y="705"/>
                </a:cubicBezTo>
                <a:cubicBezTo>
                  <a:pt x="552" y="705"/>
                  <a:pt x="552" y="705"/>
                  <a:pt x="552" y="705"/>
                </a:cubicBezTo>
                <a:cubicBezTo>
                  <a:pt x="552" y="705"/>
                  <a:pt x="551" y="706"/>
                  <a:pt x="551" y="706"/>
                </a:cubicBezTo>
                <a:cubicBezTo>
                  <a:pt x="550" y="707"/>
                  <a:pt x="550" y="708"/>
                  <a:pt x="548" y="708"/>
                </a:cubicBezTo>
                <a:cubicBezTo>
                  <a:pt x="548" y="708"/>
                  <a:pt x="548" y="709"/>
                  <a:pt x="548" y="709"/>
                </a:cubicBezTo>
                <a:cubicBezTo>
                  <a:pt x="547" y="709"/>
                  <a:pt x="547" y="709"/>
                  <a:pt x="547" y="710"/>
                </a:cubicBezTo>
                <a:cubicBezTo>
                  <a:pt x="547" y="710"/>
                  <a:pt x="547" y="710"/>
                  <a:pt x="547" y="710"/>
                </a:cubicBezTo>
                <a:cubicBezTo>
                  <a:pt x="547" y="710"/>
                  <a:pt x="547" y="711"/>
                  <a:pt x="547" y="711"/>
                </a:cubicBezTo>
                <a:cubicBezTo>
                  <a:pt x="547" y="711"/>
                  <a:pt x="547" y="711"/>
                  <a:pt x="547" y="711"/>
                </a:cubicBezTo>
                <a:cubicBezTo>
                  <a:pt x="547" y="712"/>
                  <a:pt x="547" y="712"/>
                  <a:pt x="547" y="712"/>
                </a:cubicBezTo>
                <a:cubicBezTo>
                  <a:pt x="547" y="712"/>
                  <a:pt x="547" y="712"/>
                  <a:pt x="547" y="712"/>
                </a:cubicBezTo>
                <a:cubicBezTo>
                  <a:pt x="547" y="712"/>
                  <a:pt x="547" y="713"/>
                  <a:pt x="547" y="713"/>
                </a:cubicBezTo>
                <a:cubicBezTo>
                  <a:pt x="548" y="713"/>
                  <a:pt x="548" y="713"/>
                  <a:pt x="548" y="713"/>
                </a:cubicBezTo>
                <a:cubicBezTo>
                  <a:pt x="548" y="713"/>
                  <a:pt x="548" y="713"/>
                  <a:pt x="548" y="713"/>
                </a:cubicBezTo>
                <a:cubicBezTo>
                  <a:pt x="549" y="713"/>
                  <a:pt x="549" y="713"/>
                  <a:pt x="549" y="713"/>
                </a:cubicBezTo>
                <a:cubicBezTo>
                  <a:pt x="550" y="713"/>
                  <a:pt x="550" y="713"/>
                  <a:pt x="551" y="713"/>
                </a:cubicBezTo>
                <a:cubicBezTo>
                  <a:pt x="552" y="713"/>
                  <a:pt x="552" y="713"/>
                  <a:pt x="553" y="713"/>
                </a:cubicBezTo>
                <a:cubicBezTo>
                  <a:pt x="553" y="713"/>
                  <a:pt x="553" y="712"/>
                  <a:pt x="553" y="712"/>
                </a:cubicBezTo>
                <a:cubicBezTo>
                  <a:pt x="554" y="712"/>
                  <a:pt x="554" y="712"/>
                  <a:pt x="554" y="711"/>
                </a:cubicBezTo>
                <a:cubicBezTo>
                  <a:pt x="554" y="712"/>
                  <a:pt x="554" y="712"/>
                  <a:pt x="554" y="712"/>
                </a:cubicBezTo>
                <a:cubicBezTo>
                  <a:pt x="554" y="712"/>
                  <a:pt x="554" y="712"/>
                  <a:pt x="554" y="712"/>
                </a:cubicBezTo>
                <a:cubicBezTo>
                  <a:pt x="555" y="712"/>
                  <a:pt x="555" y="712"/>
                  <a:pt x="556" y="712"/>
                </a:cubicBezTo>
                <a:cubicBezTo>
                  <a:pt x="556" y="712"/>
                  <a:pt x="557" y="712"/>
                  <a:pt x="557" y="712"/>
                </a:cubicBezTo>
                <a:cubicBezTo>
                  <a:pt x="557" y="712"/>
                  <a:pt x="557" y="712"/>
                  <a:pt x="557" y="713"/>
                </a:cubicBezTo>
                <a:cubicBezTo>
                  <a:pt x="558" y="713"/>
                  <a:pt x="559" y="713"/>
                  <a:pt x="560" y="713"/>
                </a:cubicBezTo>
                <a:cubicBezTo>
                  <a:pt x="560" y="713"/>
                  <a:pt x="560" y="713"/>
                  <a:pt x="560" y="713"/>
                </a:cubicBezTo>
                <a:cubicBezTo>
                  <a:pt x="560" y="713"/>
                  <a:pt x="561" y="712"/>
                  <a:pt x="561" y="712"/>
                </a:cubicBezTo>
                <a:cubicBezTo>
                  <a:pt x="561" y="712"/>
                  <a:pt x="561" y="712"/>
                  <a:pt x="561" y="712"/>
                </a:cubicBezTo>
                <a:cubicBezTo>
                  <a:pt x="561" y="712"/>
                  <a:pt x="561" y="712"/>
                  <a:pt x="561" y="713"/>
                </a:cubicBezTo>
                <a:cubicBezTo>
                  <a:pt x="561" y="713"/>
                  <a:pt x="560" y="713"/>
                  <a:pt x="561" y="713"/>
                </a:cubicBezTo>
                <a:cubicBezTo>
                  <a:pt x="561" y="713"/>
                  <a:pt x="561" y="713"/>
                  <a:pt x="561" y="713"/>
                </a:cubicBezTo>
                <a:cubicBezTo>
                  <a:pt x="561" y="713"/>
                  <a:pt x="561" y="713"/>
                  <a:pt x="561" y="713"/>
                </a:cubicBezTo>
                <a:cubicBezTo>
                  <a:pt x="562" y="713"/>
                  <a:pt x="562" y="713"/>
                  <a:pt x="562" y="713"/>
                </a:cubicBezTo>
                <a:cubicBezTo>
                  <a:pt x="562" y="713"/>
                  <a:pt x="562" y="713"/>
                  <a:pt x="562" y="713"/>
                </a:cubicBezTo>
                <a:cubicBezTo>
                  <a:pt x="563" y="713"/>
                  <a:pt x="563" y="713"/>
                  <a:pt x="564" y="713"/>
                </a:cubicBezTo>
                <a:cubicBezTo>
                  <a:pt x="564" y="714"/>
                  <a:pt x="564" y="714"/>
                  <a:pt x="565" y="713"/>
                </a:cubicBezTo>
                <a:cubicBezTo>
                  <a:pt x="565" y="713"/>
                  <a:pt x="565" y="713"/>
                  <a:pt x="565" y="713"/>
                </a:cubicBezTo>
                <a:cubicBezTo>
                  <a:pt x="565" y="713"/>
                  <a:pt x="565" y="713"/>
                  <a:pt x="565" y="713"/>
                </a:cubicBezTo>
                <a:cubicBezTo>
                  <a:pt x="566" y="713"/>
                  <a:pt x="566" y="713"/>
                  <a:pt x="566" y="713"/>
                </a:cubicBezTo>
                <a:cubicBezTo>
                  <a:pt x="567" y="713"/>
                  <a:pt x="567" y="713"/>
                  <a:pt x="567" y="713"/>
                </a:cubicBezTo>
                <a:cubicBezTo>
                  <a:pt x="567" y="713"/>
                  <a:pt x="568" y="713"/>
                  <a:pt x="568" y="713"/>
                </a:cubicBezTo>
                <a:cubicBezTo>
                  <a:pt x="568" y="713"/>
                  <a:pt x="569" y="713"/>
                  <a:pt x="568" y="712"/>
                </a:cubicBezTo>
                <a:cubicBezTo>
                  <a:pt x="568" y="712"/>
                  <a:pt x="569" y="712"/>
                  <a:pt x="569" y="712"/>
                </a:cubicBezTo>
                <a:cubicBezTo>
                  <a:pt x="569" y="711"/>
                  <a:pt x="569" y="712"/>
                  <a:pt x="569" y="712"/>
                </a:cubicBezTo>
                <a:cubicBezTo>
                  <a:pt x="569" y="712"/>
                  <a:pt x="569" y="711"/>
                  <a:pt x="570" y="711"/>
                </a:cubicBezTo>
                <a:cubicBezTo>
                  <a:pt x="570" y="711"/>
                  <a:pt x="570" y="711"/>
                  <a:pt x="571" y="711"/>
                </a:cubicBezTo>
                <a:cubicBezTo>
                  <a:pt x="571" y="711"/>
                  <a:pt x="571" y="711"/>
                  <a:pt x="571" y="711"/>
                </a:cubicBezTo>
                <a:cubicBezTo>
                  <a:pt x="571" y="712"/>
                  <a:pt x="570" y="712"/>
                  <a:pt x="570" y="712"/>
                </a:cubicBezTo>
                <a:cubicBezTo>
                  <a:pt x="570" y="712"/>
                  <a:pt x="569" y="712"/>
                  <a:pt x="569" y="712"/>
                </a:cubicBezTo>
                <a:cubicBezTo>
                  <a:pt x="569" y="712"/>
                  <a:pt x="569" y="713"/>
                  <a:pt x="569" y="713"/>
                </a:cubicBezTo>
                <a:cubicBezTo>
                  <a:pt x="569" y="713"/>
                  <a:pt x="570" y="713"/>
                  <a:pt x="570" y="713"/>
                </a:cubicBezTo>
                <a:cubicBezTo>
                  <a:pt x="570" y="713"/>
                  <a:pt x="571" y="713"/>
                  <a:pt x="571" y="713"/>
                </a:cubicBezTo>
                <a:cubicBezTo>
                  <a:pt x="571" y="713"/>
                  <a:pt x="571" y="713"/>
                  <a:pt x="570" y="713"/>
                </a:cubicBezTo>
                <a:cubicBezTo>
                  <a:pt x="570" y="713"/>
                  <a:pt x="569" y="714"/>
                  <a:pt x="569" y="714"/>
                </a:cubicBezTo>
                <a:cubicBezTo>
                  <a:pt x="569" y="714"/>
                  <a:pt x="569" y="714"/>
                  <a:pt x="569" y="714"/>
                </a:cubicBezTo>
                <a:cubicBezTo>
                  <a:pt x="569" y="714"/>
                  <a:pt x="569" y="714"/>
                  <a:pt x="569" y="714"/>
                </a:cubicBezTo>
                <a:cubicBezTo>
                  <a:pt x="570" y="714"/>
                  <a:pt x="570" y="714"/>
                  <a:pt x="571" y="713"/>
                </a:cubicBezTo>
                <a:cubicBezTo>
                  <a:pt x="571" y="713"/>
                  <a:pt x="571" y="713"/>
                  <a:pt x="571" y="713"/>
                </a:cubicBezTo>
                <a:cubicBezTo>
                  <a:pt x="571" y="713"/>
                  <a:pt x="571" y="713"/>
                  <a:pt x="571" y="713"/>
                </a:cubicBezTo>
                <a:cubicBezTo>
                  <a:pt x="571" y="714"/>
                  <a:pt x="571" y="714"/>
                  <a:pt x="570" y="714"/>
                </a:cubicBezTo>
                <a:cubicBezTo>
                  <a:pt x="571" y="714"/>
                  <a:pt x="571" y="714"/>
                  <a:pt x="571" y="714"/>
                </a:cubicBezTo>
                <a:cubicBezTo>
                  <a:pt x="571" y="714"/>
                  <a:pt x="571" y="714"/>
                  <a:pt x="571" y="714"/>
                </a:cubicBezTo>
                <a:cubicBezTo>
                  <a:pt x="572" y="714"/>
                  <a:pt x="572" y="714"/>
                  <a:pt x="572" y="714"/>
                </a:cubicBezTo>
                <a:cubicBezTo>
                  <a:pt x="572" y="714"/>
                  <a:pt x="572" y="714"/>
                  <a:pt x="572" y="715"/>
                </a:cubicBezTo>
                <a:cubicBezTo>
                  <a:pt x="572" y="715"/>
                  <a:pt x="572" y="715"/>
                  <a:pt x="572" y="715"/>
                </a:cubicBezTo>
                <a:cubicBezTo>
                  <a:pt x="572" y="715"/>
                  <a:pt x="572" y="715"/>
                  <a:pt x="572" y="715"/>
                </a:cubicBezTo>
                <a:cubicBezTo>
                  <a:pt x="573" y="714"/>
                  <a:pt x="573" y="714"/>
                  <a:pt x="573" y="714"/>
                </a:cubicBezTo>
                <a:cubicBezTo>
                  <a:pt x="573" y="714"/>
                  <a:pt x="573" y="714"/>
                  <a:pt x="573" y="714"/>
                </a:cubicBezTo>
                <a:cubicBezTo>
                  <a:pt x="573" y="714"/>
                  <a:pt x="573" y="713"/>
                  <a:pt x="574" y="713"/>
                </a:cubicBezTo>
                <a:cubicBezTo>
                  <a:pt x="574" y="713"/>
                  <a:pt x="574" y="713"/>
                  <a:pt x="573" y="713"/>
                </a:cubicBezTo>
                <a:cubicBezTo>
                  <a:pt x="573" y="713"/>
                  <a:pt x="573" y="712"/>
                  <a:pt x="573" y="712"/>
                </a:cubicBezTo>
                <a:cubicBezTo>
                  <a:pt x="573" y="712"/>
                  <a:pt x="573" y="712"/>
                  <a:pt x="574" y="712"/>
                </a:cubicBezTo>
                <a:cubicBezTo>
                  <a:pt x="574" y="712"/>
                  <a:pt x="574" y="712"/>
                  <a:pt x="574" y="712"/>
                </a:cubicBezTo>
                <a:cubicBezTo>
                  <a:pt x="575" y="712"/>
                  <a:pt x="575" y="713"/>
                  <a:pt x="575" y="713"/>
                </a:cubicBezTo>
                <a:cubicBezTo>
                  <a:pt x="575" y="713"/>
                  <a:pt x="576" y="713"/>
                  <a:pt x="576" y="713"/>
                </a:cubicBezTo>
                <a:cubicBezTo>
                  <a:pt x="576" y="713"/>
                  <a:pt x="576" y="713"/>
                  <a:pt x="577" y="713"/>
                </a:cubicBezTo>
                <a:cubicBezTo>
                  <a:pt x="577" y="713"/>
                  <a:pt x="577" y="713"/>
                  <a:pt x="578" y="712"/>
                </a:cubicBezTo>
                <a:cubicBezTo>
                  <a:pt x="578" y="713"/>
                  <a:pt x="577" y="713"/>
                  <a:pt x="577" y="713"/>
                </a:cubicBezTo>
                <a:cubicBezTo>
                  <a:pt x="577" y="714"/>
                  <a:pt x="577" y="714"/>
                  <a:pt x="577" y="714"/>
                </a:cubicBezTo>
                <a:cubicBezTo>
                  <a:pt x="577" y="714"/>
                  <a:pt x="576" y="714"/>
                  <a:pt x="576" y="714"/>
                </a:cubicBezTo>
                <a:cubicBezTo>
                  <a:pt x="575" y="714"/>
                  <a:pt x="575" y="715"/>
                  <a:pt x="575" y="715"/>
                </a:cubicBezTo>
                <a:cubicBezTo>
                  <a:pt x="574" y="715"/>
                  <a:pt x="575" y="715"/>
                  <a:pt x="574" y="716"/>
                </a:cubicBezTo>
                <a:cubicBezTo>
                  <a:pt x="574" y="716"/>
                  <a:pt x="574" y="716"/>
                  <a:pt x="574" y="716"/>
                </a:cubicBezTo>
                <a:cubicBezTo>
                  <a:pt x="574" y="717"/>
                  <a:pt x="573" y="717"/>
                  <a:pt x="573" y="717"/>
                </a:cubicBezTo>
                <a:cubicBezTo>
                  <a:pt x="573" y="718"/>
                  <a:pt x="573" y="718"/>
                  <a:pt x="572" y="718"/>
                </a:cubicBezTo>
                <a:cubicBezTo>
                  <a:pt x="572" y="718"/>
                  <a:pt x="572" y="718"/>
                  <a:pt x="571" y="718"/>
                </a:cubicBezTo>
                <a:cubicBezTo>
                  <a:pt x="571" y="718"/>
                  <a:pt x="571" y="718"/>
                  <a:pt x="571" y="718"/>
                </a:cubicBezTo>
                <a:cubicBezTo>
                  <a:pt x="571" y="718"/>
                  <a:pt x="570" y="719"/>
                  <a:pt x="570" y="719"/>
                </a:cubicBezTo>
                <a:cubicBezTo>
                  <a:pt x="570" y="719"/>
                  <a:pt x="570" y="719"/>
                  <a:pt x="570" y="720"/>
                </a:cubicBezTo>
                <a:cubicBezTo>
                  <a:pt x="570" y="720"/>
                  <a:pt x="570" y="720"/>
                  <a:pt x="570" y="720"/>
                </a:cubicBezTo>
                <a:cubicBezTo>
                  <a:pt x="571" y="720"/>
                  <a:pt x="572" y="720"/>
                  <a:pt x="572" y="720"/>
                </a:cubicBezTo>
                <a:cubicBezTo>
                  <a:pt x="572" y="720"/>
                  <a:pt x="573" y="720"/>
                  <a:pt x="573" y="720"/>
                </a:cubicBezTo>
                <a:cubicBezTo>
                  <a:pt x="574" y="720"/>
                  <a:pt x="575" y="720"/>
                  <a:pt x="575" y="719"/>
                </a:cubicBezTo>
                <a:cubicBezTo>
                  <a:pt x="575" y="719"/>
                  <a:pt x="575" y="719"/>
                  <a:pt x="575" y="718"/>
                </a:cubicBezTo>
                <a:cubicBezTo>
                  <a:pt x="576" y="718"/>
                  <a:pt x="576" y="718"/>
                  <a:pt x="575" y="717"/>
                </a:cubicBezTo>
                <a:cubicBezTo>
                  <a:pt x="576" y="717"/>
                  <a:pt x="576" y="717"/>
                  <a:pt x="576" y="717"/>
                </a:cubicBezTo>
                <a:cubicBezTo>
                  <a:pt x="576" y="717"/>
                  <a:pt x="576" y="717"/>
                  <a:pt x="576" y="716"/>
                </a:cubicBezTo>
                <a:cubicBezTo>
                  <a:pt x="577" y="716"/>
                  <a:pt x="577" y="715"/>
                  <a:pt x="578" y="715"/>
                </a:cubicBezTo>
                <a:cubicBezTo>
                  <a:pt x="578" y="715"/>
                  <a:pt x="578" y="715"/>
                  <a:pt x="578" y="715"/>
                </a:cubicBezTo>
                <a:cubicBezTo>
                  <a:pt x="578" y="715"/>
                  <a:pt x="578" y="715"/>
                  <a:pt x="578" y="715"/>
                </a:cubicBezTo>
                <a:cubicBezTo>
                  <a:pt x="578" y="715"/>
                  <a:pt x="579" y="715"/>
                  <a:pt x="580" y="714"/>
                </a:cubicBezTo>
                <a:cubicBezTo>
                  <a:pt x="580" y="714"/>
                  <a:pt x="580" y="714"/>
                  <a:pt x="580" y="715"/>
                </a:cubicBezTo>
                <a:cubicBezTo>
                  <a:pt x="579" y="715"/>
                  <a:pt x="579" y="715"/>
                  <a:pt x="579" y="715"/>
                </a:cubicBezTo>
                <a:cubicBezTo>
                  <a:pt x="580" y="715"/>
                  <a:pt x="580" y="715"/>
                  <a:pt x="580" y="714"/>
                </a:cubicBezTo>
                <a:cubicBezTo>
                  <a:pt x="580" y="714"/>
                  <a:pt x="581" y="713"/>
                  <a:pt x="581" y="713"/>
                </a:cubicBezTo>
                <a:cubicBezTo>
                  <a:pt x="581" y="712"/>
                  <a:pt x="582" y="711"/>
                  <a:pt x="582" y="710"/>
                </a:cubicBezTo>
                <a:cubicBezTo>
                  <a:pt x="582" y="710"/>
                  <a:pt x="582" y="710"/>
                  <a:pt x="582" y="710"/>
                </a:cubicBezTo>
                <a:cubicBezTo>
                  <a:pt x="582" y="710"/>
                  <a:pt x="582" y="710"/>
                  <a:pt x="582" y="710"/>
                </a:cubicBezTo>
                <a:cubicBezTo>
                  <a:pt x="582" y="710"/>
                  <a:pt x="582" y="711"/>
                  <a:pt x="582" y="711"/>
                </a:cubicBezTo>
                <a:cubicBezTo>
                  <a:pt x="583" y="710"/>
                  <a:pt x="583" y="711"/>
                  <a:pt x="583" y="711"/>
                </a:cubicBezTo>
                <a:cubicBezTo>
                  <a:pt x="583" y="711"/>
                  <a:pt x="583" y="711"/>
                  <a:pt x="583" y="711"/>
                </a:cubicBezTo>
                <a:cubicBezTo>
                  <a:pt x="583" y="711"/>
                  <a:pt x="583" y="711"/>
                  <a:pt x="583" y="711"/>
                </a:cubicBezTo>
                <a:cubicBezTo>
                  <a:pt x="583" y="712"/>
                  <a:pt x="583" y="712"/>
                  <a:pt x="584" y="712"/>
                </a:cubicBezTo>
                <a:cubicBezTo>
                  <a:pt x="584" y="713"/>
                  <a:pt x="584" y="714"/>
                  <a:pt x="584" y="714"/>
                </a:cubicBezTo>
                <a:cubicBezTo>
                  <a:pt x="584" y="715"/>
                  <a:pt x="584" y="715"/>
                  <a:pt x="584" y="715"/>
                </a:cubicBezTo>
                <a:cubicBezTo>
                  <a:pt x="584" y="715"/>
                  <a:pt x="584" y="715"/>
                  <a:pt x="584" y="716"/>
                </a:cubicBezTo>
                <a:cubicBezTo>
                  <a:pt x="584" y="716"/>
                  <a:pt x="584" y="716"/>
                  <a:pt x="584" y="716"/>
                </a:cubicBezTo>
                <a:cubicBezTo>
                  <a:pt x="583" y="716"/>
                  <a:pt x="583" y="717"/>
                  <a:pt x="583" y="718"/>
                </a:cubicBezTo>
                <a:cubicBezTo>
                  <a:pt x="583" y="718"/>
                  <a:pt x="582" y="719"/>
                  <a:pt x="582" y="720"/>
                </a:cubicBezTo>
                <a:cubicBezTo>
                  <a:pt x="582" y="720"/>
                  <a:pt x="582" y="720"/>
                  <a:pt x="582" y="720"/>
                </a:cubicBezTo>
                <a:cubicBezTo>
                  <a:pt x="582" y="721"/>
                  <a:pt x="582" y="721"/>
                  <a:pt x="582" y="721"/>
                </a:cubicBezTo>
                <a:cubicBezTo>
                  <a:pt x="583" y="721"/>
                  <a:pt x="583" y="721"/>
                  <a:pt x="583" y="721"/>
                </a:cubicBezTo>
                <a:cubicBezTo>
                  <a:pt x="584" y="720"/>
                  <a:pt x="585" y="719"/>
                  <a:pt x="586" y="717"/>
                </a:cubicBezTo>
                <a:cubicBezTo>
                  <a:pt x="586" y="717"/>
                  <a:pt x="586" y="717"/>
                  <a:pt x="586" y="717"/>
                </a:cubicBezTo>
                <a:cubicBezTo>
                  <a:pt x="586" y="717"/>
                  <a:pt x="586" y="717"/>
                  <a:pt x="586" y="717"/>
                </a:cubicBezTo>
                <a:cubicBezTo>
                  <a:pt x="586" y="718"/>
                  <a:pt x="586" y="718"/>
                  <a:pt x="586" y="719"/>
                </a:cubicBezTo>
                <a:cubicBezTo>
                  <a:pt x="586" y="719"/>
                  <a:pt x="586" y="719"/>
                  <a:pt x="586" y="719"/>
                </a:cubicBezTo>
                <a:cubicBezTo>
                  <a:pt x="586" y="720"/>
                  <a:pt x="586" y="720"/>
                  <a:pt x="586" y="720"/>
                </a:cubicBezTo>
                <a:cubicBezTo>
                  <a:pt x="586" y="720"/>
                  <a:pt x="585" y="720"/>
                  <a:pt x="586" y="721"/>
                </a:cubicBezTo>
                <a:cubicBezTo>
                  <a:pt x="586" y="721"/>
                  <a:pt x="586" y="721"/>
                  <a:pt x="586" y="722"/>
                </a:cubicBezTo>
                <a:cubicBezTo>
                  <a:pt x="586" y="722"/>
                  <a:pt x="586" y="722"/>
                  <a:pt x="586" y="723"/>
                </a:cubicBezTo>
                <a:cubicBezTo>
                  <a:pt x="586" y="723"/>
                  <a:pt x="586" y="723"/>
                  <a:pt x="586" y="723"/>
                </a:cubicBezTo>
                <a:cubicBezTo>
                  <a:pt x="587" y="722"/>
                  <a:pt x="587" y="722"/>
                  <a:pt x="587" y="722"/>
                </a:cubicBezTo>
                <a:cubicBezTo>
                  <a:pt x="587" y="722"/>
                  <a:pt x="588" y="722"/>
                  <a:pt x="588" y="721"/>
                </a:cubicBezTo>
                <a:cubicBezTo>
                  <a:pt x="588" y="721"/>
                  <a:pt x="588" y="722"/>
                  <a:pt x="588" y="722"/>
                </a:cubicBezTo>
                <a:cubicBezTo>
                  <a:pt x="588" y="722"/>
                  <a:pt x="588" y="722"/>
                  <a:pt x="588" y="722"/>
                </a:cubicBezTo>
                <a:cubicBezTo>
                  <a:pt x="588" y="722"/>
                  <a:pt x="588" y="723"/>
                  <a:pt x="589" y="723"/>
                </a:cubicBezTo>
                <a:cubicBezTo>
                  <a:pt x="589" y="722"/>
                  <a:pt x="589" y="723"/>
                  <a:pt x="590" y="722"/>
                </a:cubicBezTo>
                <a:cubicBezTo>
                  <a:pt x="590" y="722"/>
                  <a:pt x="590" y="721"/>
                  <a:pt x="590" y="721"/>
                </a:cubicBezTo>
                <a:cubicBezTo>
                  <a:pt x="590" y="721"/>
                  <a:pt x="590" y="720"/>
                  <a:pt x="590" y="720"/>
                </a:cubicBezTo>
                <a:cubicBezTo>
                  <a:pt x="590" y="720"/>
                  <a:pt x="591" y="719"/>
                  <a:pt x="591" y="719"/>
                </a:cubicBezTo>
                <a:cubicBezTo>
                  <a:pt x="591" y="719"/>
                  <a:pt x="591" y="718"/>
                  <a:pt x="590" y="718"/>
                </a:cubicBezTo>
                <a:cubicBezTo>
                  <a:pt x="591" y="718"/>
                  <a:pt x="591" y="718"/>
                  <a:pt x="591" y="718"/>
                </a:cubicBezTo>
                <a:cubicBezTo>
                  <a:pt x="591" y="717"/>
                  <a:pt x="591" y="717"/>
                  <a:pt x="591" y="717"/>
                </a:cubicBezTo>
                <a:cubicBezTo>
                  <a:pt x="591" y="717"/>
                  <a:pt x="591" y="716"/>
                  <a:pt x="592" y="716"/>
                </a:cubicBezTo>
                <a:cubicBezTo>
                  <a:pt x="592" y="715"/>
                  <a:pt x="592" y="715"/>
                  <a:pt x="592" y="715"/>
                </a:cubicBezTo>
                <a:cubicBezTo>
                  <a:pt x="592" y="715"/>
                  <a:pt x="592" y="715"/>
                  <a:pt x="592" y="714"/>
                </a:cubicBezTo>
                <a:close/>
                <a:moveTo>
                  <a:pt x="573" y="680"/>
                </a:moveTo>
                <a:cubicBezTo>
                  <a:pt x="573" y="680"/>
                  <a:pt x="573" y="680"/>
                  <a:pt x="573" y="680"/>
                </a:cubicBezTo>
                <a:cubicBezTo>
                  <a:pt x="573" y="680"/>
                  <a:pt x="573" y="681"/>
                  <a:pt x="572" y="681"/>
                </a:cubicBezTo>
                <a:cubicBezTo>
                  <a:pt x="572" y="681"/>
                  <a:pt x="572" y="681"/>
                  <a:pt x="572" y="680"/>
                </a:cubicBezTo>
                <a:cubicBezTo>
                  <a:pt x="572" y="680"/>
                  <a:pt x="572" y="680"/>
                  <a:pt x="573" y="680"/>
                </a:cubicBezTo>
                <a:close/>
                <a:moveTo>
                  <a:pt x="582" y="713"/>
                </a:moveTo>
                <a:cubicBezTo>
                  <a:pt x="582" y="714"/>
                  <a:pt x="582" y="714"/>
                  <a:pt x="582" y="715"/>
                </a:cubicBezTo>
                <a:cubicBezTo>
                  <a:pt x="582" y="715"/>
                  <a:pt x="581" y="715"/>
                  <a:pt x="581" y="715"/>
                </a:cubicBezTo>
                <a:cubicBezTo>
                  <a:pt x="581" y="714"/>
                  <a:pt x="582" y="714"/>
                  <a:pt x="582" y="713"/>
                </a:cubicBezTo>
                <a:cubicBezTo>
                  <a:pt x="582" y="713"/>
                  <a:pt x="582" y="713"/>
                  <a:pt x="582" y="713"/>
                </a:cubicBezTo>
                <a:cubicBezTo>
                  <a:pt x="582" y="713"/>
                  <a:pt x="582" y="713"/>
                  <a:pt x="582" y="713"/>
                </a:cubicBezTo>
                <a:close/>
                <a:moveTo>
                  <a:pt x="572" y="679"/>
                </a:moveTo>
                <a:cubicBezTo>
                  <a:pt x="572" y="679"/>
                  <a:pt x="572" y="678"/>
                  <a:pt x="572" y="678"/>
                </a:cubicBezTo>
                <a:cubicBezTo>
                  <a:pt x="572" y="678"/>
                  <a:pt x="572" y="678"/>
                  <a:pt x="572" y="678"/>
                </a:cubicBezTo>
                <a:cubicBezTo>
                  <a:pt x="572" y="678"/>
                  <a:pt x="573" y="678"/>
                  <a:pt x="573" y="678"/>
                </a:cubicBezTo>
                <a:cubicBezTo>
                  <a:pt x="573" y="678"/>
                  <a:pt x="573" y="678"/>
                  <a:pt x="573" y="678"/>
                </a:cubicBezTo>
                <a:cubicBezTo>
                  <a:pt x="573" y="678"/>
                  <a:pt x="573" y="679"/>
                  <a:pt x="572" y="679"/>
                </a:cubicBezTo>
                <a:close/>
                <a:moveTo>
                  <a:pt x="572" y="693"/>
                </a:moveTo>
                <a:cubicBezTo>
                  <a:pt x="572" y="694"/>
                  <a:pt x="572" y="694"/>
                  <a:pt x="571" y="694"/>
                </a:cubicBezTo>
                <a:cubicBezTo>
                  <a:pt x="571" y="693"/>
                  <a:pt x="571" y="693"/>
                  <a:pt x="571" y="693"/>
                </a:cubicBezTo>
                <a:cubicBezTo>
                  <a:pt x="571" y="693"/>
                  <a:pt x="571" y="693"/>
                  <a:pt x="572" y="693"/>
                </a:cubicBezTo>
                <a:cubicBezTo>
                  <a:pt x="572" y="693"/>
                  <a:pt x="572" y="693"/>
                  <a:pt x="572" y="693"/>
                </a:cubicBezTo>
                <a:close/>
                <a:moveTo>
                  <a:pt x="572" y="692"/>
                </a:moveTo>
                <a:cubicBezTo>
                  <a:pt x="572" y="693"/>
                  <a:pt x="572" y="693"/>
                  <a:pt x="572" y="693"/>
                </a:cubicBezTo>
                <a:cubicBezTo>
                  <a:pt x="572" y="693"/>
                  <a:pt x="571" y="693"/>
                  <a:pt x="571" y="693"/>
                </a:cubicBezTo>
                <a:cubicBezTo>
                  <a:pt x="572" y="692"/>
                  <a:pt x="572" y="692"/>
                  <a:pt x="572" y="692"/>
                </a:cubicBezTo>
                <a:cubicBezTo>
                  <a:pt x="572" y="692"/>
                  <a:pt x="572" y="692"/>
                  <a:pt x="572" y="692"/>
                </a:cubicBezTo>
                <a:close/>
                <a:moveTo>
                  <a:pt x="570" y="712"/>
                </a:moveTo>
                <a:cubicBezTo>
                  <a:pt x="570" y="712"/>
                  <a:pt x="570" y="711"/>
                  <a:pt x="570" y="711"/>
                </a:cubicBezTo>
                <a:cubicBezTo>
                  <a:pt x="570" y="711"/>
                  <a:pt x="570" y="711"/>
                  <a:pt x="570" y="711"/>
                </a:cubicBezTo>
                <a:cubicBezTo>
                  <a:pt x="570" y="712"/>
                  <a:pt x="570" y="712"/>
                  <a:pt x="570" y="712"/>
                </a:cubicBezTo>
                <a:close/>
                <a:moveTo>
                  <a:pt x="583" y="713"/>
                </a:moveTo>
                <a:cubicBezTo>
                  <a:pt x="583" y="713"/>
                  <a:pt x="583" y="713"/>
                  <a:pt x="583" y="713"/>
                </a:cubicBezTo>
                <a:cubicBezTo>
                  <a:pt x="583" y="713"/>
                  <a:pt x="583" y="713"/>
                  <a:pt x="583" y="713"/>
                </a:cubicBezTo>
                <a:close/>
                <a:moveTo>
                  <a:pt x="578" y="692"/>
                </a:moveTo>
                <a:cubicBezTo>
                  <a:pt x="578" y="692"/>
                  <a:pt x="578" y="692"/>
                  <a:pt x="578" y="692"/>
                </a:cubicBezTo>
                <a:cubicBezTo>
                  <a:pt x="578" y="692"/>
                  <a:pt x="578" y="692"/>
                  <a:pt x="578" y="692"/>
                </a:cubicBezTo>
                <a:cubicBezTo>
                  <a:pt x="578" y="692"/>
                  <a:pt x="578" y="692"/>
                  <a:pt x="578" y="692"/>
                </a:cubicBezTo>
                <a:cubicBezTo>
                  <a:pt x="578" y="692"/>
                  <a:pt x="578" y="692"/>
                  <a:pt x="578" y="692"/>
                </a:cubicBezTo>
                <a:close/>
                <a:moveTo>
                  <a:pt x="572" y="686"/>
                </a:moveTo>
                <a:cubicBezTo>
                  <a:pt x="572" y="686"/>
                  <a:pt x="571" y="686"/>
                  <a:pt x="571" y="686"/>
                </a:cubicBezTo>
                <a:cubicBezTo>
                  <a:pt x="571" y="686"/>
                  <a:pt x="571" y="686"/>
                  <a:pt x="571" y="686"/>
                </a:cubicBezTo>
                <a:cubicBezTo>
                  <a:pt x="571" y="686"/>
                  <a:pt x="571" y="686"/>
                  <a:pt x="572" y="686"/>
                </a:cubicBezTo>
                <a:close/>
                <a:moveTo>
                  <a:pt x="572" y="693"/>
                </a:moveTo>
                <a:cubicBezTo>
                  <a:pt x="572" y="693"/>
                  <a:pt x="572" y="693"/>
                  <a:pt x="572" y="693"/>
                </a:cubicBezTo>
                <a:cubicBezTo>
                  <a:pt x="572" y="693"/>
                  <a:pt x="572" y="693"/>
                  <a:pt x="572" y="693"/>
                </a:cubicBezTo>
                <a:cubicBezTo>
                  <a:pt x="572" y="693"/>
                  <a:pt x="572" y="693"/>
                  <a:pt x="572" y="693"/>
                </a:cubicBezTo>
                <a:cubicBezTo>
                  <a:pt x="572" y="693"/>
                  <a:pt x="572" y="693"/>
                  <a:pt x="572" y="693"/>
                </a:cubicBezTo>
                <a:close/>
                <a:moveTo>
                  <a:pt x="531" y="698"/>
                </a:moveTo>
                <a:cubicBezTo>
                  <a:pt x="531" y="698"/>
                  <a:pt x="531" y="698"/>
                  <a:pt x="531" y="698"/>
                </a:cubicBezTo>
                <a:cubicBezTo>
                  <a:pt x="530" y="698"/>
                  <a:pt x="529" y="698"/>
                  <a:pt x="528" y="698"/>
                </a:cubicBezTo>
                <a:cubicBezTo>
                  <a:pt x="528" y="698"/>
                  <a:pt x="528" y="698"/>
                  <a:pt x="527" y="698"/>
                </a:cubicBezTo>
                <a:cubicBezTo>
                  <a:pt x="527" y="698"/>
                  <a:pt x="526" y="697"/>
                  <a:pt x="525" y="697"/>
                </a:cubicBezTo>
                <a:cubicBezTo>
                  <a:pt x="524" y="697"/>
                  <a:pt x="523" y="697"/>
                  <a:pt x="522" y="696"/>
                </a:cubicBezTo>
                <a:cubicBezTo>
                  <a:pt x="521" y="696"/>
                  <a:pt x="520" y="695"/>
                  <a:pt x="519" y="695"/>
                </a:cubicBezTo>
                <a:cubicBezTo>
                  <a:pt x="519" y="695"/>
                  <a:pt x="519" y="695"/>
                  <a:pt x="519" y="695"/>
                </a:cubicBezTo>
                <a:cubicBezTo>
                  <a:pt x="519" y="694"/>
                  <a:pt x="519" y="694"/>
                  <a:pt x="518" y="693"/>
                </a:cubicBezTo>
                <a:cubicBezTo>
                  <a:pt x="518" y="693"/>
                  <a:pt x="517" y="692"/>
                  <a:pt x="516" y="692"/>
                </a:cubicBezTo>
                <a:cubicBezTo>
                  <a:pt x="515" y="691"/>
                  <a:pt x="514" y="691"/>
                  <a:pt x="514" y="691"/>
                </a:cubicBezTo>
                <a:cubicBezTo>
                  <a:pt x="514" y="691"/>
                  <a:pt x="514" y="690"/>
                  <a:pt x="513" y="691"/>
                </a:cubicBezTo>
                <a:cubicBezTo>
                  <a:pt x="513" y="691"/>
                  <a:pt x="513" y="690"/>
                  <a:pt x="513" y="690"/>
                </a:cubicBezTo>
                <a:cubicBezTo>
                  <a:pt x="513" y="690"/>
                  <a:pt x="513" y="690"/>
                  <a:pt x="513" y="690"/>
                </a:cubicBezTo>
                <a:cubicBezTo>
                  <a:pt x="513" y="690"/>
                  <a:pt x="513" y="689"/>
                  <a:pt x="513" y="689"/>
                </a:cubicBezTo>
                <a:cubicBezTo>
                  <a:pt x="515" y="689"/>
                  <a:pt x="516" y="689"/>
                  <a:pt x="517" y="690"/>
                </a:cubicBezTo>
                <a:cubicBezTo>
                  <a:pt x="517" y="690"/>
                  <a:pt x="517" y="690"/>
                  <a:pt x="517" y="690"/>
                </a:cubicBezTo>
                <a:cubicBezTo>
                  <a:pt x="518" y="690"/>
                  <a:pt x="518" y="690"/>
                  <a:pt x="519" y="690"/>
                </a:cubicBezTo>
                <a:cubicBezTo>
                  <a:pt x="520" y="690"/>
                  <a:pt x="521" y="690"/>
                  <a:pt x="521" y="691"/>
                </a:cubicBezTo>
                <a:cubicBezTo>
                  <a:pt x="522" y="691"/>
                  <a:pt x="523" y="691"/>
                  <a:pt x="524" y="692"/>
                </a:cubicBezTo>
                <a:cubicBezTo>
                  <a:pt x="524" y="692"/>
                  <a:pt x="525" y="692"/>
                  <a:pt x="525" y="692"/>
                </a:cubicBezTo>
                <a:cubicBezTo>
                  <a:pt x="525" y="693"/>
                  <a:pt x="525" y="693"/>
                  <a:pt x="525" y="693"/>
                </a:cubicBezTo>
                <a:cubicBezTo>
                  <a:pt x="526" y="693"/>
                  <a:pt x="526" y="693"/>
                  <a:pt x="526" y="693"/>
                </a:cubicBezTo>
                <a:cubicBezTo>
                  <a:pt x="527" y="694"/>
                  <a:pt x="527" y="694"/>
                  <a:pt x="527" y="694"/>
                </a:cubicBezTo>
                <a:cubicBezTo>
                  <a:pt x="528" y="694"/>
                  <a:pt x="528" y="694"/>
                  <a:pt x="528" y="694"/>
                </a:cubicBezTo>
                <a:cubicBezTo>
                  <a:pt x="528" y="695"/>
                  <a:pt x="528" y="695"/>
                  <a:pt x="529" y="695"/>
                </a:cubicBezTo>
                <a:cubicBezTo>
                  <a:pt x="529" y="695"/>
                  <a:pt x="529" y="695"/>
                  <a:pt x="529" y="695"/>
                </a:cubicBezTo>
                <a:cubicBezTo>
                  <a:pt x="529" y="695"/>
                  <a:pt x="530" y="695"/>
                  <a:pt x="530" y="695"/>
                </a:cubicBezTo>
                <a:cubicBezTo>
                  <a:pt x="530" y="695"/>
                  <a:pt x="530" y="696"/>
                  <a:pt x="531" y="696"/>
                </a:cubicBezTo>
                <a:cubicBezTo>
                  <a:pt x="531" y="696"/>
                  <a:pt x="531" y="697"/>
                  <a:pt x="531" y="697"/>
                </a:cubicBezTo>
                <a:cubicBezTo>
                  <a:pt x="532" y="698"/>
                  <a:pt x="532" y="698"/>
                  <a:pt x="531" y="698"/>
                </a:cubicBezTo>
                <a:close/>
                <a:moveTo>
                  <a:pt x="529" y="724"/>
                </a:moveTo>
                <a:cubicBezTo>
                  <a:pt x="529" y="724"/>
                  <a:pt x="529" y="724"/>
                  <a:pt x="529" y="724"/>
                </a:cubicBezTo>
                <a:cubicBezTo>
                  <a:pt x="528" y="724"/>
                  <a:pt x="528" y="724"/>
                  <a:pt x="527" y="724"/>
                </a:cubicBezTo>
                <a:cubicBezTo>
                  <a:pt x="526" y="724"/>
                  <a:pt x="525" y="724"/>
                  <a:pt x="524" y="724"/>
                </a:cubicBezTo>
                <a:cubicBezTo>
                  <a:pt x="524" y="725"/>
                  <a:pt x="524" y="725"/>
                  <a:pt x="524" y="725"/>
                </a:cubicBezTo>
                <a:cubicBezTo>
                  <a:pt x="523" y="725"/>
                  <a:pt x="522" y="725"/>
                  <a:pt x="521" y="725"/>
                </a:cubicBezTo>
                <a:cubicBezTo>
                  <a:pt x="521" y="725"/>
                  <a:pt x="521" y="725"/>
                  <a:pt x="521" y="724"/>
                </a:cubicBezTo>
                <a:cubicBezTo>
                  <a:pt x="520" y="724"/>
                  <a:pt x="520" y="724"/>
                  <a:pt x="520" y="724"/>
                </a:cubicBezTo>
                <a:cubicBezTo>
                  <a:pt x="520" y="724"/>
                  <a:pt x="520" y="724"/>
                  <a:pt x="520" y="724"/>
                </a:cubicBezTo>
                <a:cubicBezTo>
                  <a:pt x="519" y="724"/>
                  <a:pt x="519" y="724"/>
                  <a:pt x="518" y="723"/>
                </a:cubicBezTo>
                <a:cubicBezTo>
                  <a:pt x="518" y="723"/>
                  <a:pt x="518" y="723"/>
                  <a:pt x="518" y="723"/>
                </a:cubicBezTo>
                <a:cubicBezTo>
                  <a:pt x="518" y="724"/>
                  <a:pt x="518" y="724"/>
                  <a:pt x="518" y="724"/>
                </a:cubicBezTo>
                <a:cubicBezTo>
                  <a:pt x="518" y="724"/>
                  <a:pt x="518" y="724"/>
                  <a:pt x="518" y="724"/>
                </a:cubicBezTo>
                <a:cubicBezTo>
                  <a:pt x="517" y="724"/>
                  <a:pt x="517" y="724"/>
                  <a:pt x="517" y="724"/>
                </a:cubicBezTo>
                <a:cubicBezTo>
                  <a:pt x="517" y="724"/>
                  <a:pt x="517" y="724"/>
                  <a:pt x="517" y="723"/>
                </a:cubicBezTo>
                <a:cubicBezTo>
                  <a:pt x="517" y="723"/>
                  <a:pt x="517" y="722"/>
                  <a:pt x="516" y="722"/>
                </a:cubicBezTo>
                <a:cubicBezTo>
                  <a:pt x="516" y="722"/>
                  <a:pt x="516" y="722"/>
                  <a:pt x="516" y="722"/>
                </a:cubicBezTo>
                <a:cubicBezTo>
                  <a:pt x="515" y="721"/>
                  <a:pt x="515" y="721"/>
                  <a:pt x="516" y="721"/>
                </a:cubicBezTo>
                <a:cubicBezTo>
                  <a:pt x="516" y="721"/>
                  <a:pt x="516" y="721"/>
                  <a:pt x="516" y="720"/>
                </a:cubicBezTo>
                <a:cubicBezTo>
                  <a:pt x="516" y="720"/>
                  <a:pt x="516" y="719"/>
                  <a:pt x="516" y="719"/>
                </a:cubicBezTo>
                <a:cubicBezTo>
                  <a:pt x="516" y="719"/>
                  <a:pt x="516" y="719"/>
                  <a:pt x="516" y="719"/>
                </a:cubicBezTo>
                <a:cubicBezTo>
                  <a:pt x="516" y="719"/>
                  <a:pt x="515" y="719"/>
                  <a:pt x="515" y="720"/>
                </a:cubicBezTo>
                <a:cubicBezTo>
                  <a:pt x="515" y="720"/>
                  <a:pt x="514" y="721"/>
                  <a:pt x="514" y="721"/>
                </a:cubicBezTo>
                <a:cubicBezTo>
                  <a:pt x="513" y="721"/>
                  <a:pt x="513" y="722"/>
                  <a:pt x="513" y="722"/>
                </a:cubicBezTo>
                <a:cubicBezTo>
                  <a:pt x="513" y="723"/>
                  <a:pt x="513" y="723"/>
                  <a:pt x="514" y="723"/>
                </a:cubicBezTo>
                <a:cubicBezTo>
                  <a:pt x="514" y="723"/>
                  <a:pt x="515" y="723"/>
                  <a:pt x="515" y="723"/>
                </a:cubicBezTo>
                <a:cubicBezTo>
                  <a:pt x="515" y="723"/>
                  <a:pt x="515" y="723"/>
                  <a:pt x="515" y="723"/>
                </a:cubicBezTo>
                <a:cubicBezTo>
                  <a:pt x="515" y="723"/>
                  <a:pt x="516" y="723"/>
                  <a:pt x="515" y="723"/>
                </a:cubicBezTo>
                <a:cubicBezTo>
                  <a:pt x="515" y="724"/>
                  <a:pt x="515" y="724"/>
                  <a:pt x="515" y="724"/>
                </a:cubicBezTo>
                <a:cubicBezTo>
                  <a:pt x="515" y="725"/>
                  <a:pt x="515" y="725"/>
                  <a:pt x="516" y="725"/>
                </a:cubicBezTo>
                <a:cubicBezTo>
                  <a:pt x="516" y="725"/>
                  <a:pt x="517" y="725"/>
                  <a:pt x="518" y="725"/>
                </a:cubicBezTo>
                <a:cubicBezTo>
                  <a:pt x="518" y="725"/>
                  <a:pt x="518" y="725"/>
                  <a:pt x="518" y="725"/>
                </a:cubicBezTo>
                <a:cubicBezTo>
                  <a:pt x="518" y="725"/>
                  <a:pt x="518" y="725"/>
                  <a:pt x="518" y="725"/>
                </a:cubicBezTo>
                <a:cubicBezTo>
                  <a:pt x="517" y="726"/>
                  <a:pt x="517" y="726"/>
                  <a:pt x="518" y="726"/>
                </a:cubicBezTo>
                <a:cubicBezTo>
                  <a:pt x="518" y="726"/>
                  <a:pt x="518" y="726"/>
                  <a:pt x="518" y="726"/>
                </a:cubicBezTo>
                <a:cubicBezTo>
                  <a:pt x="518" y="726"/>
                  <a:pt x="518" y="726"/>
                  <a:pt x="518" y="726"/>
                </a:cubicBezTo>
                <a:cubicBezTo>
                  <a:pt x="518" y="726"/>
                  <a:pt x="518" y="727"/>
                  <a:pt x="518" y="727"/>
                </a:cubicBezTo>
                <a:cubicBezTo>
                  <a:pt x="519" y="727"/>
                  <a:pt x="520" y="727"/>
                  <a:pt x="521" y="727"/>
                </a:cubicBezTo>
                <a:cubicBezTo>
                  <a:pt x="521" y="727"/>
                  <a:pt x="521" y="728"/>
                  <a:pt x="521" y="727"/>
                </a:cubicBezTo>
                <a:cubicBezTo>
                  <a:pt x="521" y="727"/>
                  <a:pt x="521" y="727"/>
                  <a:pt x="522" y="727"/>
                </a:cubicBezTo>
                <a:cubicBezTo>
                  <a:pt x="522" y="727"/>
                  <a:pt x="521" y="727"/>
                  <a:pt x="521" y="727"/>
                </a:cubicBezTo>
                <a:cubicBezTo>
                  <a:pt x="521" y="727"/>
                  <a:pt x="521" y="727"/>
                  <a:pt x="521" y="727"/>
                </a:cubicBezTo>
                <a:cubicBezTo>
                  <a:pt x="522" y="726"/>
                  <a:pt x="522" y="727"/>
                  <a:pt x="522" y="727"/>
                </a:cubicBezTo>
                <a:cubicBezTo>
                  <a:pt x="522" y="727"/>
                  <a:pt x="522" y="727"/>
                  <a:pt x="522" y="727"/>
                </a:cubicBezTo>
                <a:cubicBezTo>
                  <a:pt x="522" y="727"/>
                  <a:pt x="523" y="727"/>
                  <a:pt x="523" y="727"/>
                </a:cubicBezTo>
                <a:cubicBezTo>
                  <a:pt x="523" y="727"/>
                  <a:pt x="523" y="728"/>
                  <a:pt x="523" y="728"/>
                </a:cubicBezTo>
                <a:cubicBezTo>
                  <a:pt x="523" y="728"/>
                  <a:pt x="523" y="728"/>
                  <a:pt x="523" y="728"/>
                </a:cubicBezTo>
                <a:cubicBezTo>
                  <a:pt x="523" y="728"/>
                  <a:pt x="523" y="728"/>
                  <a:pt x="522" y="728"/>
                </a:cubicBezTo>
                <a:cubicBezTo>
                  <a:pt x="523" y="728"/>
                  <a:pt x="523" y="728"/>
                  <a:pt x="523" y="728"/>
                </a:cubicBezTo>
                <a:cubicBezTo>
                  <a:pt x="523" y="729"/>
                  <a:pt x="524" y="729"/>
                  <a:pt x="524" y="729"/>
                </a:cubicBezTo>
                <a:cubicBezTo>
                  <a:pt x="525" y="729"/>
                  <a:pt x="526" y="729"/>
                  <a:pt x="526" y="729"/>
                </a:cubicBezTo>
                <a:cubicBezTo>
                  <a:pt x="526" y="729"/>
                  <a:pt x="526" y="729"/>
                  <a:pt x="526" y="729"/>
                </a:cubicBezTo>
                <a:cubicBezTo>
                  <a:pt x="526" y="728"/>
                  <a:pt x="526" y="728"/>
                  <a:pt x="526" y="728"/>
                </a:cubicBezTo>
                <a:cubicBezTo>
                  <a:pt x="526" y="727"/>
                  <a:pt x="526" y="728"/>
                  <a:pt x="526" y="727"/>
                </a:cubicBezTo>
                <a:cubicBezTo>
                  <a:pt x="526" y="727"/>
                  <a:pt x="526" y="727"/>
                  <a:pt x="526" y="727"/>
                </a:cubicBezTo>
                <a:cubicBezTo>
                  <a:pt x="526" y="727"/>
                  <a:pt x="526" y="727"/>
                  <a:pt x="526" y="727"/>
                </a:cubicBezTo>
                <a:cubicBezTo>
                  <a:pt x="527" y="727"/>
                  <a:pt x="527" y="726"/>
                  <a:pt x="527" y="726"/>
                </a:cubicBezTo>
                <a:cubicBezTo>
                  <a:pt x="527" y="725"/>
                  <a:pt x="527" y="725"/>
                  <a:pt x="528" y="725"/>
                </a:cubicBezTo>
                <a:cubicBezTo>
                  <a:pt x="528" y="725"/>
                  <a:pt x="528" y="725"/>
                  <a:pt x="529" y="725"/>
                </a:cubicBezTo>
                <a:cubicBezTo>
                  <a:pt x="529" y="725"/>
                  <a:pt x="529" y="725"/>
                  <a:pt x="529" y="725"/>
                </a:cubicBezTo>
                <a:cubicBezTo>
                  <a:pt x="529" y="725"/>
                  <a:pt x="529" y="725"/>
                  <a:pt x="529" y="724"/>
                </a:cubicBezTo>
                <a:close/>
                <a:moveTo>
                  <a:pt x="487" y="564"/>
                </a:moveTo>
                <a:cubicBezTo>
                  <a:pt x="487" y="564"/>
                  <a:pt x="487" y="564"/>
                  <a:pt x="487" y="563"/>
                </a:cubicBezTo>
                <a:cubicBezTo>
                  <a:pt x="488" y="563"/>
                  <a:pt x="488" y="563"/>
                  <a:pt x="488" y="563"/>
                </a:cubicBezTo>
                <a:cubicBezTo>
                  <a:pt x="489" y="563"/>
                  <a:pt x="489" y="563"/>
                  <a:pt x="489" y="563"/>
                </a:cubicBezTo>
                <a:cubicBezTo>
                  <a:pt x="489" y="563"/>
                  <a:pt x="489" y="563"/>
                  <a:pt x="489" y="563"/>
                </a:cubicBezTo>
                <a:cubicBezTo>
                  <a:pt x="489" y="564"/>
                  <a:pt x="490" y="564"/>
                  <a:pt x="490" y="565"/>
                </a:cubicBezTo>
                <a:cubicBezTo>
                  <a:pt x="490" y="565"/>
                  <a:pt x="490" y="565"/>
                  <a:pt x="490" y="565"/>
                </a:cubicBezTo>
                <a:cubicBezTo>
                  <a:pt x="490" y="565"/>
                  <a:pt x="490" y="565"/>
                  <a:pt x="490" y="565"/>
                </a:cubicBezTo>
                <a:cubicBezTo>
                  <a:pt x="490" y="566"/>
                  <a:pt x="490" y="566"/>
                  <a:pt x="490" y="566"/>
                </a:cubicBezTo>
                <a:cubicBezTo>
                  <a:pt x="490" y="566"/>
                  <a:pt x="489" y="567"/>
                  <a:pt x="489" y="567"/>
                </a:cubicBezTo>
                <a:cubicBezTo>
                  <a:pt x="490" y="567"/>
                  <a:pt x="490" y="567"/>
                  <a:pt x="490" y="567"/>
                </a:cubicBezTo>
                <a:cubicBezTo>
                  <a:pt x="489" y="567"/>
                  <a:pt x="489" y="567"/>
                  <a:pt x="489" y="567"/>
                </a:cubicBezTo>
                <a:cubicBezTo>
                  <a:pt x="489" y="567"/>
                  <a:pt x="489" y="567"/>
                  <a:pt x="489" y="567"/>
                </a:cubicBezTo>
                <a:cubicBezTo>
                  <a:pt x="489" y="567"/>
                  <a:pt x="488" y="567"/>
                  <a:pt x="488" y="568"/>
                </a:cubicBezTo>
                <a:cubicBezTo>
                  <a:pt x="488" y="568"/>
                  <a:pt x="488" y="568"/>
                  <a:pt x="488" y="568"/>
                </a:cubicBezTo>
                <a:cubicBezTo>
                  <a:pt x="487" y="568"/>
                  <a:pt x="487" y="568"/>
                  <a:pt x="487" y="569"/>
                </a:cubicBezTo>
                <a:cubicBezTo>
                  <a:pt x="487" y="569"/>
                  <a:pt x="487" y="568"/>
                  <a:pt x="486" y="568"/>
                </a:cubicBezTo>
                <a:cubicBezTo>
                  <a:pt x="486" y="568"/>
                  <a:pt x="486" y="568"/>
                  <a:pt x="486" y="567"/>
                </a:cubicBezTo>
                <a:cubicBezTo>
                  <a:pt x="486" y="567"/>
                  <a:pt x="486" y="567"/>
                  <a:pt x="486" y="567"/>
                </a:cubicBezTo>
                <a:cubicBezTo>
                  <a:pt x="486" y="566"/>
                  <a:pt x="487" y="566"/>
                  <a:pt x="487" y="566"/>
                </a:cubicBezTo>
                <a:cubicBezTo>
                  <a:pt x="487" y="566"/>
                  <a:pt x="487" y="565"/>
                  <a:pt x="487" y="565"/>
                </a:cubicBezTo>
                <a:cubicBezTo>
                  <a:pt x="487" y="564"/>
                  <a:pt x="487" y="564"/>
                  <a:pt x="487" y="564"/>
                </a:cubicBezTo>
                <a:close/>
                <a:moveTo>
                  <a:pt x="512" y="565"/>
                </a:moveTo>
                <a:cubicBezTo>
                  <a:pt x="512" y="565"/>
                  <a:pt x="512" y="565"/>
                  <a:pt x="512" y="565"/>
                </a:cubicBezTo>
                <a:cubicBezTo>
                  <a:pt x="512" y="565"/>
                  <a:pt x="512" y="566"/>
                  <a:pt x="513" y="566"/>
                </a:cubicBezTo>
                <a:cubicBezTo>
                  <a:pt x="513" y="566"/>
                  <a:pt x="513" y="567"/>
                  <a:pt x="513" y="567"/>
                </a:cubicBezTo>
                <a:cubicBezTo>
                  <a:pt x="513" y="567"/>
                  <a:pt x="512" y="567"/>
                  <a:pt x="512" y="567"/>
                </a:cubicBezTo>
                <a:cubicBezTo>
                  <a:pt x="512" y="567"/>
                  <a:pt x="512" y="567"/>
                  <a:pt x="512" y="567"/>
                </a:cubicBezTo>
                <a:cubicBezTo>
                  <a:pt x="512" y="567"/>
                  <a:pt x="511" y="566"/>
                  <a:pt x="511" y="566"/>
                </a:cubicBezTo>
                <a:cubicBezTo>
                  <a:pt x="511" y="566"/>
                  <a:pt x="511" y="566"/>
                  <a:pt x="510" y="566"/>
                </a:cubicBezTo>
                <a:cubicBezTo>
                  <a:pt x="510" y="565"/>
                  <a:pt x="510" y="565"/>
                  <a:pt x="510" y="565"/>
                </a:cubicBezTo>
                <a:cubicBezTo>
                  <a:pt x="510" y="565"/>
                  <a:pt x="510" y="565"/>
                  <a:pt x="510" y="565"/>
                </a:cubicBezTo>
                <a:cubicBezTo>
                  <a:pt x="510" y="565"/>
                  <a:pt x="510" y="565"/>
                  <a:pt x="510" y="565"/>
                </a:cubicBezTo>
                <a:cubicBezTo>
                  <a:pt x="510" y="565"/>
                  <a:pt x="510" y="565"/>
                  <a:pt x="510" y="565"/>
                </a:cubicBezTo>
                <a:cubicBezTo>
                  <a:pt x="510" y="564"/>
                  <a:pt x="510" y="564"/>
                  <a:pt x="511" y="564"/>
                </a:cubicBezTo>
                <a:cubicBezTo>
                  <a:pt x="511" y="564"/>
                  <a:pt x="511" y="564"/>
                  <a:pt x="511" y="565"/>
                </a:cubicBezTo>
                <a:cubicBezTo>
                  <a:pt x="511" y="565"/>
                  <a:pt x="512" y="565"/>
                  <a:pt x="512" y="565"/>
                </a:cubicBezTo>
                <a:close/>
                <a:moveTo>
                  <a:pt x="395" y="657"/>
                </a:moveTo>
                <a:cubicBezTo>
                  <a:pt x="395" y="656"/>
                  <a:pt x="395" y="656"/>
                  <a:pt x="395" y="656"/>
                </a:cubicBezTo>
                <a:cubicBezTo>
                  <a:pt x="395" y="656"/>
                  <a:pt x="395" y="656"/>
                  <a:pt x="395" y="656"/>
                </a:cubicBezTo>
                <a:cubicBezTo>
                  <a:pt x="395" y="656"/>
                  <a:pt x="396" y="655"/>
                  <a:pt x="396" y="655"/>
                </a:cubicBezTo>
                <a:cubicBezTo>
                  <a:pt x="397" y="654"/>
                  <a:pt x="398" y="654"/>
                  <a:pt x="399" y="654"/>
                </a:cubicBezTo>
                <a:cubicBezTo>
                  <a:pt x="400" y="654"/>
                  <a:pt x="400" y="654"/>
                  <a:pt x="401" y="654"/>
                </a:cubicBezTo>
                <a:cubicBezTo>
                  <a:pt x="402" y="654"/>
                  <a:pt x="402" y="655"/>
                  <a:pt x="403" y="655"/>
                </a:cubicBezTo>
                <a:cubicBezTo>
                  <a:pt x="403" y="656"/>
                  <a:pt x="403" y="656"/>
                  <a:pt x="404" y="657"/>
                </a:cubicBezTo>
                <a:cubicBezTo>
                  <a:pt x="404" y="658"/>
                  <a:pt x="405" y="659"/>
                  <a:pt x="404" y="660"/>
                </a:cubicBezTo>
                <a:cubicBezTo>
                  <a:pt x="404" y="660"/>
                  <a:pt x="404" y="660"/>
                  <a:pt x="404" y="660"/>
                </a:cubicBezTo>
                <a:cubicBezTo>
                  <a:pt x="404" y="660"/>
                  <a:pt x="404" y="660"/>
                  <a:pt x="404" y="660"/>
                </a:cubicBezTo>
                <a:cubicBezTo>
                  <a:pt x="404" y="660"/>
                  <a:pt x="403" y="660"/>
                  <a:pt x="403" y="660"/>
                </a:cubicBezTo>
                <a:cubicBezTo>
                  <a:pt x="402" y="659"/>
                  <a:pt x="401" y="659"/>
                  <a:pt x="401" y="659"/>
                </a:cubicBezTo>
                <a:cubicBezTo>
                  <a:pt x="400" y="659"/>
                  <a:pt x="400" y="658"/>
                  <a:pt x="399" y="658"/>
                </a:cubicBezTo>
                <a:cubicBezTo>
                  <a:pt x="399" y="658"/>
                  <a:pt x="398" y="658"/>
                  <a:pt x="398" y="658"/>
                </a:cubicBezTo>
                <a:cubicBezTo>
                  <a:pt x="397" y="658"/>
                  <a:pt x="397" y="657"/>
                  <a:pt x="396" y="657"/>
                </a:cubicBezTo>
                <a:cubicBezTo>
                  <a:pt x="396" y="657"/>
                  <a:pt x="395" y="657"/>
                  <a:pt x="395" y="657"/>
                </a:cubicBezTo>
                <a:close/>
                <a:moveTo>
                  <a:pt x="414" y="667"/>
                </a:moveTo>
                <a:cubicBezTo>
                  <a:pt x="414" y="667"/>
                  <a:pt x="413" y="667"/>
                  <a:pt x="413" y="667"/>
                </a:cubicBezTo>
                <a:cubicBezTo>
                  <a:pt x="413" y="667"/>
                  <a:pt x="413" y="667"/>
                  <a:pt x="413" y="668"/>
                </a:cubicBezTo>
                <a:cubicBezTo>
                  <a:pt x="413" y="668"/>
                  <a:pt x="413" y="668"/>
                  <a:pt x="413" y="668"/>
                </a:cubicBezTo>
                <a:cubicBezTo>
                  <a:pt x="413" y="668"/>
                  <a:pt x="413" y="668"/>
                  <a:pt x="413" y="668"/>
                </a:cubicBezTo>
                <a:cubicBezTo>
                  <a:pt x="413" y="668"/>
                  <a:pt x="413" y="668"/>
                  <a:pt x="413" y="668"/>
                </a:cubicBezTo>
                <a:cubicBezTo>
                  <a:pt x="412" y="668"/>
                  <a:pt x="412" y="668"/>
                  <a:pt x="411" y="668"/>
                </a:cubicBezTo>
                <a:cubicBezTo>
                  <a:pt x="411" y="668"/>
                  <a:pt x="411" y="668"/>
                  <a:pt x="411" y="668"/>
                </a:cubicBezTo>
                <a:cubicBezTo>
                  <a:pt x="411" y="668"/>
                  <a:pt x="411" y="668"/>
                  <a:pt x="411" y="668"/>
                </a:cubicBezTo>
                <a:cubicBezTo>
                  <a:pt x="411" y="668"/>
                  <a:pt x="411" y="668"/>
                  <a:pt x="411" y="668"/>
                </a:cubicBezTo>
                <a:cubicBezTo>
                  <a:pt x="411" y="668"/>
                  <a:pt x="411" y="668"/>
                  <a:pt x="411" y="668"/>
                </a:cubicBezTo>
                <a:cubicBezTo>
                  <a:pt x="411" y="668"/>
                  <a:pt x="411" y="667"/>
                  <a:pt x="411" y="667"/>
                </a:cubicBezTo>
                <a:cubicBezTo>
                  <a:pt x="411" y="667"/>
                  <a:pt x="411" y="667"/>
                  <a:pt x="411" y="667"/>
                </a:cubicBezTo>
                <a:cubicBezTo>
                  <a:pt x="411" y="667"/>
                  <a:pt x="412" y="667"/>
                  <a:pt x="412" y="667"/>
                </a:cubicBezTo>
                <a:cubicBezTo>
                  <a:pt x="412" y="667"/>
                  <a:pt x="412" y="667"/>
                  <a:pt x="412" y="667"/>
                </a:cubicBezTo>
                <a:cubicBezTo>
                  <a:pt x="413" y="667"/>
                  <a:pt x="413" y="666"/>
                  <a:pt x="413" y="666"/>
                </a:cubicBezTo>
                <a:cubicBezTo>
                  <a:pt x="413" y="666"/>
                  <a:pt x="413" y="666"/>
                  <a:pt x="413" y="666"/>
                </a:cubicBezTo>
                <a:cubicBezTo>
                  <a:pt x="413" y="666"/>
                  <a:pt x="413" y="666"/>
                  <a:pt x="413" y="667"/>
                </a:cubicBezTo>
                <a:cubicBezTo>
                  <a:pt x="414" y="667"/>
                  <a:pt x="414" y="667"/>
                  <a:pt x="414" y="667"/>
                </a:cubicBezTo>
                <a:close/>
                <a:moveTo>
                  <a:pt x="241" y="438"/>
                </a:moveTo>
                <a:cubicBezTo>
                  <a:pt x="241" y="438"/>
                  <a:pt x="241" y="438"/>
                  <a:pt x="241" y="438"/>
                </a:cubicBezTo>
                <a:cubicBezTo>
                  <a:pt x="242" y="438"/>
                  <a:pt x="242" y="437"/>
                  <a:pt x="242" y="437"/>
                </a:cubicBezTo>
                <a:cubicBezTo>
                  <a:pt x="243" y="437"/>
                  <a:pt x="243" y="437"/>
                  <a:pt x="243" y="437"/>
                </a:cubicBezTo>
                <a:cubicBezTo>
                  <a:pt x="244" y="437"/>
                  <a:pt x="244" y="437"/>
                  <a:pt x="244" y="438"/>
                </a:cubicBezTo>
                <a:cubicBezTo>
                  <a:pt x="244" y="438"/>
                  <a:pt x="244" y="438"/>
                  <a:pt x="244" y="438"/>
                </a:cubicBezTo>
                <a:cubicBezTo>
                  <a:pt x="245" y="438"/>
                  <a:pt x="245" y="438"/>
                  <a:pt x="245" y="439"/>
                </a:cubicBezTo>
                <a:cubicBezTo>
                  <a:pt x="245" y="439"/>
                  <a:pt x="245" y="439"/>
                  <a:pt x="245" y="439"/>
                </a:cubicBezTo>
                <a:cubicBezTo>
                  <a:pt x="245" y="439"/>
                  <a:pt x="245" y="439"/>
                  <a:pt x="245" y="439"/>
                </a:cubicBezTo>
                <a:cubicBezTo>
                  <a:pt x="246" y="439"/>
                  <a:pt x="246" y="439"/>
                  <a:pt x="246" y="439"/>
                </a:cubicBezTo>
                <a:cubicBezTo>
                  <a:pt x="246" y="439"/>
                  <a:pt x="246" y="440"/>
                  <a:pt x="246" y="440"/>
                </a:cubicBezTo>
                <a:cubicBezTo>
                  <a:pt x="245" y="440"/>
                  <a:pt x="245" y="440"/>
                  <a:pt x="245" y="440"/>
                </a:cubicBezTo>
                <a:cubicBezTo>
                  <a:pt x="245" y="440"/>
                  <a:pt x="245" y="441"/>
                  <a:pt x="245" y="441"/>
                </a:cubicBezTo>
                <a:cubicBezTo>
                  <a:pt x="245" y="441"/>
                  <a:pt x="245" y="441"/>
                  <a:pt x="245" y="441"/>
                </a:cubicBezTo>
                <a:cubicBezTo>
                  <a:pt x="244" y="441"/>
                  <a:pt x="244" y="441"/>
                  <a:pt x="244" y="441"/>
                </a:cubicBezTo>
                <a:cubicBezTo>
                  <a:pt x="244" y="441"/>
                  <a:pt x="243" y="441"/>
                  <a:pt x="243" y="441"/>
                </a:cubicBezTo>
                <a:cubicBezTo>
                  <a:pt x="243" y="440"/>
                  <a:pt x="243" y="440"/>
                  <a:pt x="243" y="440"/>
                </a:cubicBezTo>
                <a:cubicBezTo>
                  <a:pt x="243" y="440"/>
                  <a:pt x="242" y="440"/>
                  <a:pt x="242" y="439"/>
                </a:cubicBezTo>
                <a:cubicBezTo>
                  <a:pt x="241" y="439"/>
                  <a:pt x="241" y="439"/>
                  <a:pt x="241" y="439"/>
                </a:cubicBezTo>
                <a:cubicBezTo>
                  <a:pt x="241" y="439"/>
                  <a:pt x="241" y="439"/>
                  <a:pt x="241" y="438"/>
                </a:cubicBezTo>
                <a:cubicBezTo>
                  <a:pt x="241" y="438"/>
                  <a:pt x="241" y="438"/>
                  <a:pt x="241" y="439"/>
                </a:cubicBezTo>
                <a:cubicBezTo>
                  <a:pt x="241" y="438"/>
                  <a:pt x="241" y="438"/>
                  <a:pt x="241" y="438"/>
                </a:cubicBezTo>
                <a:close/>
                <a:moveTo>
                  <a:pt x="222" y="465"/>
                </a:moveTo>
                <a:cubicBezTo>
                  <a:pt x="222" y="465"/>
                  <a:pt x="223" y="465"/>
                  <a:pt x="223" y="465"/>
                </a:cubicBezTo>
                <a:cubicBezTo>
                  <a:pt x="223" y="465"/>
                  <a:pt x="223" y="465"/>
                  <a:pt x="223" y="466"/>
                </a:cubicBezTo>
                <a:cubicBezTo>
                  <a:pt x="223" y="466"/>
                  <a:pt x="223" y="466"/>
                  <a:pt x="223" y="466"/>
                </a:cubicBezTo>
                <a:cubicBezTo>
                  <a:pt x="223" y="466"/>
                  <a:pt x="223" y="466"/>
                  <a:pt x="223" y="466"/>
                </a:cubicBezTo>
                <a:cubicBezTo>
                  <a:pt x="224" y="466"/>
                  <a:pt x="224" y="466"/>
                  <a:pt x="224" y="466"/>
                </a:cubicBezTo>
                <a:cubicBezTo>
                  <a:pt x="224" y="466"/>
                  <a:pt x="224" y="466"/>
                  <a:pt x="224" y="466"/>
                </a:cubicBezTo>
                <a:cubicBezTo>
                  <a:pt x="224" y="466"/>
                  <a:pt x="224" y="465"/>
                  <a:pt x="224" y="465"/>
                </a:cubicBezTo>
                <a:cubicBezTo>
                  <a:pt x="224" y="465"/>
                  <a:pt x="224" y="465"/>
                  <a:pt x="224" y="465"/>
                </a:cubicBezTo>
                <a:cubicBezTo>
                  <a:pt x="224" y="465"/>
                  <a:pt x="224" y="465"/>
                  <a:pt x="224" y="465"/>
                </a:cubicBezTo>
                <a:cubicBezTo>
                  <a:pt x="224" y="465"/>
                  <a:pt x="224" y="465"/>
                  <a:pt x="224" y="465"/>
                </a:cubicBezTo>
                <a:cubicBezTo>
                  <a:pt x="224" y="465"/>
                  <a:pt x="224" y="464"/>
                  <a:pt x="224" y="464"/>
                </a:cubicBezTo>
                <a:cubicBezTo>
                  <a:pt x="224" y="464"/>
                  <a:pt x="224" y="464"/>
                  <a:pt x="224" y="464"/>
                </a:cubicBezTo>
                <a:cubicBezTo>
                  <a:pt x="224" y="464"/>
                  <a:pt x="224" y="464"/>
                  <a:pt x="224" y="464"/>
                </a:cubicBezTo>
                <a:cubicBezTo>
                  <a:pt x="224" y="465"/>
                  <a:pt x="224" y="465"/>
                  <a:pt x="225" y="465"/>
                </a:cubicBezTo>
                <a:cubicBezTo>
                  <a:pt x="225" y="465"/>
                  <a:pt x="225" y="465"/>
                  <a:pt x="225" y="465"/>
                </a:cubicBezTo>
                <a:cubicBezTo>
                  <a:pt x="225" y="465"/>
                  <a:pt x="225" y="465"/>
                  <a:pt x="225" y="465"/>
                </a:cubicBezTo>
                <a:cubicBezTo>
                  <a:pt x="225" y="466"/>
                  <a:pt x="225" y="466"/>
                  <a:pt x="225" y="466"/>
                </a:cubicBezTo>
                <a:cubicBezTo>
                  <a:pt x="224" y="466"/>
                  <a:pt x="224" y="467"/>
                  <a:pt x="224" y="467"/>
                </a:cubicBezTo>
                <a:cubicBezTo>
                  <a:pt x="224" y="467"/>
                  <a:pt x="224" y="467"/>
                  <a:pt x="224" y="467"/>
                </a:cubicBezTo>
                <a:cubicBezTo>
                  <a:pt x="224" y="467"/>
                  <a:pt x="224" y="467"/>
                  <a:pt x="224" y="467"/>
                </a:cubicBezTo>
                <a:cubicBezTo>
                  <a:pt x="224" y="467"/>
                  <a:pt x="224" y="467"/>
                  <a:pt x="224" y="467"/>
                </a:cubicBezTo>
                <a:cubicBezTo>
                  <a:pt x="224" y="467"/>
                  <a:pt x="224" y="467"/>
                  <a:pt x="223" y="467"/>
                </a:cubicBezTo>
                <a:cubicBezTo>
                  <a:pt x="223" y="467"/>
                  <a:pt x="223" y="467"/>
                  <a:pt x="223" y="467"/>
                </a:cubicBezTo>
                <a:cubicBezTo>
                  <a:pt x="223" y="467"/>
                  <a:pt x="223" y="466"/>
                  <a:pt x="223" y="466"/>
                </a:cubicBezTo>
                <a:cubicBezTo>
                  <a:pt x="223" y="466"/>
                  <a:pt x="223" y="466"/>
                  <a:pt x="223" y="466"/>
                </a:cubicBezTo>
                <a:cubicBezTo>
                  <a:pt x="223" y="466"/>
                  <a:pt x="223" y="466"/>
                  <a:pt x="223" y="466"/>
                </a:cubicBezTo>
                <a:cubicBezTo>
                  <a:pt x="223" y="466"/>
                  <a:pt x="223" y="466"/>
                  <a:pt x="223" y="466"/>
                </a:cubicBezTo>
                <a:cubicBezTo>
                  <a:pt x="223" y="467"/>
                  <a:pt x="223" y="467"/>
                  <a:pt x="223" y="467"/>
                </a:cubicBezTo>
                <a:cubicBezTo>
                  <a:pt x="223" y="467"/>
                  <a:pt x="223" y="467"/>
                  <a:pt x="223" y="467"/>
                </a:cubicBezTo>
                <a:cubicBezTo>
                  <a:pt x="222" y="467"/>
                  <a:pt x="222" y="467"/>
                  <a:pt x="222" y="467"/>
                </a:cubicBezTo>
                <a:cubicBezTo>
                  <a:pt x="222" y="467"/>
                  <a:pt x="222" y="467"/>
                  <a:pt x="222" y="467"/>
                </a:cubicBezTo>
                <a:cubicBezTo>
                  <a:pt x="222" y="467"/>
                  <a:pt x="222" y="467"/>
                  <a:pt x="222" y="467"/>
                </a:cubicBezTo>
                <a:cubicBezTo>
                  <a:pt x="222" y="466"/>
                  <a:pt x="222" y="466"/>
                  <a:pt x="222" y="466"/>
                </a:cubicBezTo>
                <a:cubicBezTo>
                  <a:pt x="222" y="466"/>
                  <a:pt x="222" y="465"/>
                  <a:pt x="222" y="465"/>
                </a:cubicBezTo>
                <a:cubicBezTo>
                  <a:pt x="222" y="465"/>
                  <a:pt x="222" y="465"/>
                  <a:pt x="222" y="465"/>
                </a:cubicBezTo>
                <a:close/>
                <a:moveTo>
                  <a:pt x="222" y="459"/>
                </a:moveTo>
                <a:cubicBezTo>
                  <a:pt x="222" y="459"/>
                  <a:pt x="222" y="459"/>
                  <a:pt x="222" y="459"/>
                </a:cubicBezTo>
                <a:cubicBezTo>
                  <a:pt x="222" y="459"/>
                  <a:pt x="222" y="459"/>
                  <a:pt x="222" y="459"/>
                </a:cubicBezTo>
                <a:cubicBezTo>
                  <a:pt x="222" y="459"/>
                  <a:pt x="222" y="460"/>
                  <a:pt x="222" y="460"/>
                </a:cubicBezTo>
                <a:cubicBezTo>
                  <a:pt x="222" y="460"/>
                  <a:pt x="222" y="460"/>
                  <a:pt x="222" y="460"/>
                </a:cubicBezTo>
                <a:cubicBezTo>
                  <a:pt x="222" y="460"/>
                  <a:pt x="222" y="460"/>
                  <a:pt x="222" y="460"/>
                </a:cubicBezTo>
                <a:cubicBezTo>
                  <a:pt x="221" y="460"/>
                  <a:pt x="222" y="459"/>
                  <a:pt x="221" y="459"/>
                </a:cubicBezTo>
                <a:cubicBezTo>
                  <a:pt x="221" y="459"/>
                  <a:pt x="221" y="459"/>
                  <a:pt x="221" y="459"/>
                </a:cubicBezTo>
                <a:cubicBezTo>
                  <a:pt x="221" y="459"/>
                  <a:pt x="221" y="459"/>
                  <a:pt x="221" y="459"/>
                </a:cubicBezTo>
                <a:cubicBezTo>
                  <a:pt x="221" y="459"/>
                  <a:pt x="221" y="459"/>
                  <a:pt x="221" y="459"/>
                </a:cubicBezTo>
                <a:cubicBezTo>
                  <a:pt x="221" y="459"/>
                  <a:pt x="221" y="458"/>
                  <a:pt x="221" y="458"/>
                </a:cubicBezTo>
                <a:cubicBezTo>
                  <a:pt x="221" y="458"/>
                  <a:pt x="221" y="458"/>
                  <a:pt x="221" y="458"/>
                </a:cubicBezTo>
                <a:cubicBezTo>
                  <a:pt x="221" y="458"/>
                  <a:pt x="221" y="458"/>
                  <a:pt x="221" y="458"/>
                </a:cubicBezTo>
                <a:cubicBezTo>
                  <a:pt x="221" y="458"/>
                  <a:pt x="221" y="458"/>
                  <a:pt x="221" y="458"/>
                </a:cubicBezTo>
                <a:cubicBezTo>
                  <a:pt x="221" y="458"/>
                  <a:pt x="222" y="458"/>
                  <a:pt x="222" y="458"/>
                </a:cubicBezTo>
                <a:cubicBezTo>
                  <a:pt x="222" y="458"/>
                  <a:pt x="222" y="458"/>
                  <a:pt x="222" y="457"/>
                </a:cubicBezTo>
                <a:cubicBezTo>
                  <a:pt x="222" y="457"/>
                  <a:pt x="222" y="457"/>
                  <a:pt x="222" y="457"/>
                </a:cubicBezTo>
                <a:cubicBezTo>
                  <a:pt x="222" y="457"/>
                  <a:pt x="222" y="457"/>
                  <a:pt x="222" y="457"/>
                </a:cubicBezTo>
                <a:cubicBezTo>
                  <a:pt x="222" y="457"/>
                  <a:pt x="222" y="458"/>
                  <a:pt x="222" y="458"/>
                </a:cubicBezTo>
                <a:cubicBezTo>
                  <a:pt x="222" y="458"/>
                  <a:pt x="222" y="458"/>
                  <a:pt x="222" y="458"/>
                </a:cubicBezTo>
                <a:cubicBezTo>
                  <a:pt x="222" y="458"/>
                  <a:pt x="222" y="459"/>
                  <a:pt x="222" y="459"/>
                </a:cubicBezTo>
                <a:close/>
                <a:moveTo>
                  <a:pt x="222" y="454"/>
                </a:moveTo>
                <a:cubicBezTo>
                  <a:pt x="222" y="454"/>
                  <a:pt x="222" y="455"/>
                  <a:pt x="222" y="455"/>
                </a:cubicBezTo>
                <a:cubicBezTo>
                  <a:pt x="222" y="455"/>
                  <a:pt x="222" y="455"/>
                  <a:pt x="222" y="455"/>
                </a:cubicBezTo>
                <a:cubicBezTo>
                  <a:pt x="222" y="455"/>
                  <a:pt x="222" y="455"/>
                  <a:pt x="222" y="455"/>
                </a:cubicBezTo>
                <a:cubicBezTo>
                  <a:pt x="222" y="455"/>
                  <a:pt x="222" y="456"/>
                  <a:pt x="222" y="456"/>
                </a:cubicBezTo>
                <a:cubicBezTo>
                  <a:pt x="222" y="456"/>
                  <a:pt x="222" y="456"/>
                  <a:pt x="222" y="456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221" y="457"/>
                  <a:pt x="221" y="457"/>
                  <a:pt x="221" y="457"/>
                </a:cubicBezTo>
                <a:cubicBezTo>
                  <a:pt x="221" y="457"/>
                  <a:pt x="221" y="457"/>
                  <a:pt x="221" y="457"/>
                </a:cubicBezTo>
                <a:cubicBezTo>
                  <a:pt x="221" y="457"/>
                  <a:pt x="221" y="457"/>
                  <a:pt x="221" y="457"/>
                </a:cubicBezTo>
                <a:cubicBezTo>
                  <a:pt x="221" y="457"/>
                  <a:pt x="221" y="458"/>
                  <a:pt x="221" y="458"/>
                </a:cubicBezTo>
                <a:cubicBezTo>
                  <a:pt x="221" y="458"/>
                  <a:pt x="220" y="458"/>
                  <a:pt x="220" y="458"/>
                </a:cubicBezTo>
                <a:cubicBezTo>
                  <a:pt x="220" y="458"/>
                  <a:pt x="220" y="457"/>
                  <a:pt x="220" y="457"/>
                </a:cubicBezTo>
                <a:cubicBezTo>
                  <a:pt x="220" y="457"/>
                  <a:pt x="220" y="457"/>
                  <a:pt x="220" y="457"/>
                </a:cubicBezTo>
                <a:cubicBezTo>
                  <a:pt x="220" y="457"/>
                  <a:pt x="220" y="457"/>
                  <a:pt x="220" y="457"/>
                </a:cubicBezTo>
                <a:cubicBezTo>
                  <a:pt x="220" y="457"/>
                  <a:pt x="220" y="457"/>
                  <a:pt x="220" y="457"/>
                </a:cubicBezTo>
                <a:cubicBezTo>
                  <a:pt x="220" y="457"/>
                  <a:pt x="220" y="457"/>
                  <a:pt x="220" y="457"/>
                </a:cubicBezTo>
                <a:cubicBezTo>
                  <a:pt x="220" y="456"/>
                  <a:pt x="220" y="456"/>
                  <a:pt x="220" y="456"/>
                </a:cubicBezTo>
                <a:cubicBezTo>
                  <a:pt x="220" y="456"/>
                  <a:pt x="220" y="456"/>
                  <a:pt x="220" y="456"/>
                </a:cubicBezTo>
                <a:cubicBezTo>
                  <a:pt x="220" y="456"/>
                  <a:pt x="220" y="456"/>
                  <a:pt x="220" y="456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221" y="456"/>
                  <a:pt x="221" y="455"/>
                  <a:pt x="221" y="455"/>
                </a:cubicBezTo>
                <a:cubicBezTo>
                  <a:pt x="221" y="455"/>
                  <a:pt x="221" y="455"/>
                  <a:pt x="221" y="454"/>
                </a:cubicBezTo>
                <a:cubicBezTo>
                  <a:pt x="221" y="454"/>
                  <a:pt x="221" y="454"/>
                  <a:pt x="221" y="454"/>
                </a:cubicBezTo>
                <a:cubicBezTo>
                  <a:pt x="221" y="454"/>
                  <a:pt x="221" y="454"/>
                  <a:pt x="221" y="454"/>
                </a:cubicBezTo>
                <a:cubicBezTo>
                  <a:pt x="221" y="454"/>
                  <a:pt x="222" y="454"/>
                  <a:pt x="222" y="454"/>
                </a:cubicBezTo>
                <a:close/>
                <a:moveTo>
                  <a:pt x="219" y="457"/>
                </a:moveTo>
                <a:cubicBezTo>
                  <a:pt x="218" y="457"/>
                  <a:pt x="218" y="457"/>
                  <a:pt x="218" y="457"/>
                </a:cubicBezTo>
                <a:cubicBezTo>
                  <a:pt x="218" y="456"/>
                  <a:pt x="218" y="456"/>
                  <a:pt x="218" y="456"/>
                </a:cubicBezTo>
                <a:cubicBezTo>
                  <a:pt x="218" y="456"/>
                  <a:pt x="218" y="456"/>
                  <a:pt x="218" y="456"/>
                </a:cubicBezTo>
                <a:cubicBezTo>
                  <a:pt x="218" y="456"/>
                  <a:pt x="218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20" y="456"/>
                  <a:pt x="220" y="456"/>
                </a:cubicBezTo>
                <a:cubicBezTo>
                  <a:pt x="220" y="456"/>
                  <a:pt x="219" y="456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lose/>
                <a:moveTo>
                  <a:pt x="221" y="448"/>
                </a:moveTo>
                <a:cubicBezTo>
                  <a:pt x="221" y="448"/>
                  <a:pt x="221" y="449"/>
                  <a:pt x="221" y="449"/>
                </a:cubicBezTo>
                <a:cubicBezTo>
                  <a:pt x="221" y="449"/>
                  <a:pt x="221" y="449"/>
                  <a:pt x="221" y="449"/>
                </a:cubicBezTo>
                <a:cubicBezTo>
                  <a:pt x="221" y="449"/>
                  <a:pt x="221" y="449"/>
                  <a:pt x="221" y="449"/>
                </a:cubicBezTo>
                <a:cubicBezTo>
                  <a:pt x="221" y="449"/>
                  <a:pt x="221" y="450"/>
                  <a:pt x="221" y="450"/>
                </a:cubicBezTo>
                <a:cubicBezTo>
                  <a:pt x="221" y="450"/>
                  <a:pt x="221" y="450"/>
                  <a:pt x="221" y="450"/>
                </a:cubicBezTo>
                <a:cubicBezTo>
                  <a:pt x="221" y="450"/>
                  <a:pt x="221" y="450"/>
                  <a:pt x="221" y="450"/>
                </a:cubicBezTo>
                <a:cubicBezTo>
                  <a:pt x="221" y="450"/>
                  <a:pt x="220" y="450"/>
                  <a:pt x="220" y="450"/>
                </a:cubicBezTo>
                <a:cubicBezTo>
                  <a:pt x="220" y="450"/>
                  <a:pt x="220" y="450"/>
                  <a:pt x="220" y="450"/>
                </a:cubicBezTo>
                <a:cubicBezTo>
                  <a:pt x="220" y="450"/>
                  <a:pt x="220" y="450"/>
                  <a:pt x="220" y="449"/>
                </a:cubicBezTo>
                <a:cubicBezTo>
                  <a:pt x="220" y="449"/>
                  <a:pt x="220" y="449"/>
                  <a:pt x="220" y="449"/>
                </a:cubicBezTo>
                <a:cubicBezTo>
                  <a:pt x="220" y="449"/>
                  <a:pt x="220" y="449"/>
                  <a:pt x="220" y="449"/>
                </a:cubicBezTo>
                <a:cubicBezTo>
                  <a:pt x="220" y="449"/>
                  <a:pt x="220" y="448"/>
                  <a:pt x="221" y="448"/>
                </a:cubicBezTo>
                <a:cubicBezTo>
                  <a:pt x="221" y="448"/>
                  <a:pt x="221" y="448"/>
                  <a:pt x="221" y="448"/>
                </a:cubicBezTo>
                <a:close/>
                <a:moveTo>
                  <a:pt x="210" y="445"/>
                </a:moveTo>
                <a:cubicBezTo>
                  <a:pt x="210" y="445"/>
                  <a:pt x="210" y="445"/>
                  <a:pt x="209" y="445"/>
                </a:cubicBezTo>
                <a:cubicBezTo>
                  <a:pt x="209" y="445"/>
                  <a:pt x="209" y="446"/>
                  <a:pt x="209" y="446"/>
                </a:cubicBezTo>
                <a:cubicBezTo>
                  <a:pt x="209" y="446"/>
                  <a:pt x="209" y="446"/>
                  <a:pt x="208" y="446"/>
                </a:cubicBezTo>
                <a:cubicBezTo>
                  <a:pt x="208" y="446"/>
                  <a:pt x="208" y="446"/>
                  <a:pt x="208" y="446"/>
                </a:cubicBezTo>
                <a:cubicBezTo>
                  <a:pt x="209" y="445"/>
                  <a:pt x="209" y="445"/>
                  <a:pt x="210" y="444"/>
                </a:cubicBezTo>
                <a:cubicBezTo>
                  <a:pt x="210" y="444"/>
                  <a:pt x="210" y="444"/>
                  <a:pt x="210" y="444"/>
                </a:cubicBezTo>
                <a:cubicBezTo>
                  <a:pt x="210" y="444"/>
                  <a:pt x="211" y="444"/>
                  <a:pt x="211" y="444"/>
                </a:cubicBezTo>
                <a:cubicBezTo>
                  <a:pt x="211" y="444"/>
                  <a:pt x="211" y="444"/>
                  <a:pt x="211" y="444"/>
                </a:cubicBezTo>
                <a:cubicBezTo>
                  <a:pt x="211" y="444"/>
                  <a:pt x="211" y="444"/>
                  <a:pt x="211" y="444"/>
                </a:cubicBezTo>
                <a:cubicBezTo>
                  <a:pt x="211" y="444"/>
                  <a:pt x="210" y="444"/>
                  <a:pt x="210" y="445"/>
                </a:cubicBezTo>
                <a:cubicBezTo>
                  <a:pt x="210" y="445"/>
                  <a:pt x="210" y="445"/>
                  <a:pt x="210" y="445"/>
                </a:cubicBezTo>
                <a:close/>
                <a:moveTo>
                  <a:pt x="213" y="447"/>
                </a:moveTo>
                <a:cubicBezTo>
                  <a:pt x="213" y="447"/>
                  <a:pt x="213" y="447"/>
                  <a:pt x="213" y="447"/>
                </a:cubicBezTo>
                <a:cubicBezTo>
                  <a:pt x="213" y="448"/>
                  <a:pt x="213" y="448"/>
                  <a:pt x="213" y="448"/>
                </a:cubicBezTo>
                <a:cubicBezTo>
                  <a:pt x="213" y="448"/>
                  <a:pt x="212" y="448"/>
                  <a:pt x="212" y="448"/>
                </a:cubicBezTo>
                <a:cubicBezTo>
                  <a:pt x="212" y="448"/>
                  <a:pt x="212" y="448"/>
                  <a:pt x="212" y="448"/>
                </a:cubicBezTo>
                <a:cubicBezTo>
                  <a:pt x="212" y="448"/>
                  <a:pt x="212" y="448"/>
                  <a:pt x="212" y="448"/>
                </a:cubicBezTo>
                <a:cubicBezTo>
                  <a:pt x="212" y="448"/>
                  <a:pt x="212" y="448"/>
                  <a:pt x="212" y="448"/>
                </a:cubicBezTo>
                <a:cubicBezTo>
                  <a:pt x="212" y="448"/>
                  <a:pt x="212" y="448"/>
                  <a:pt x="212" y="448"/>
                </a:cubicBezTo>
                <a:cubicBezTo>
                  <a:pt x="212" y="447"/>
                  <a:pt x="212" y="447"/>
                  <a:pt x="212" y="447"/>
                </a:cubicBezTo>
                <a:cubicBezTo>
                  <a:pt x="212" y="447"/>
                  <a:pt x="212" y="447"/>
                  <a:pt x="212" y="447"/>
                </a:cubicBezTo>
                <a:cubicBezTo>
                  <a:pt x="212" y="447"/>
                  <a:pt x="212" y="447"/>
                  <a:pt x="212" y="447"/>
                </a:cubicBezTo>
                <a:cubicBezTo>
                  <a:pt x="212" y="447"/>
                  <a:pt x="212" y="447"/>
                  <a:pt x="212" y="447"/>
                </a:cubicBezTo>
                <a:cubicBezTo>
                  <a:pt x="212" y="447"/>
                  <a:pt x="212" y="447"/>
                  <a:pt x="213" y="447"/>
                </a:cubicBezTo>
                <a:cubicBezTo>
                  <a:pt x="213" y="447"/>
                  <a:pt x="213" y="447"/>
                  <a:pt x="213" y="447"/>
                </a:cubicBezTo>
                <a:cubicBezTo>
                  <a:pt x="213" y="447"/>
                  <a:pt x="213" y="447"/>
                  <a:pt x="213" y="447"/>
                </a:cubicBezTo>
                <a:cubicBezTo>
                  <a:pt x="213" y="447"/>
                  <a:pt x="213" y="447"/>
                  <a:pt x="213" y="447"/>
                </a:cubicBezTo>
                <a:cubicBezTo>
                  <a:pt x="213" y="447"/>
                  <a:pt x="213" y="447"/>
                  <a:pt x="213" y="447"/>
                </a:cubicBezTo>
                <a:close/>
                <a:moveTo>
                  <a:pt x="215" y="450"/>
                </a:moveTo>
                <a:cubicBezTo>
                  <a:pt x="215" y="450"/>
                  <a:pt x="215" y="450"/>
                  <a:pt x="215" y="450"/>
                </a:cubicBezTo>
                <a:cubicBezTo>
                  <a:pt x="215" y="450"/>
                  <a:pt x="215" y="450"/>
                  <a:pt x="215" y="449"/>
                </a:cubicBezTo>
                <a:cubicBezTo>
                  <a:pt x="214" y="449"/>
                  <a:pt x="214" y="449"/>
                  <a:pt x="214" y="449"/>
                </a:cubicBezTo>
                <a:cubicBezTo>
                  <a:pt x="214" y="449"/>
                  <a:pt x="214" y="449"/>
                  <a:pt x="214" y="449"/>
                </a:cubicBezTo>
                <a:cubicBezTo>
                  <a:pt x="214" y="449"/>
                  <a:pt x="214" y="449"/>
                  <a:pt x="215" y="449"/>
                </a:cubicBezTo>
                <a:cubicBezTo>
                  <a:pt x="215" y="449"/>
                  <a:pt x="215" y="449"/>
                  <a:pt x="215" y="449"/>
                </a:cubicBezTo>
                <a:cubicBezTo>
                  <a:pt x="215" y="449"/>
                  <a:pt x="215" y="449"/>
                  <a:pt x="215" y="449"/>
                </a:cubicBezTo>
                <a:cubicBezTo>
                  <a:pt x="215" y="449"/>
                  <a:pt x="215" y="449"/>
                  <a:pt x="215" y="449"/>
                </a:cubicBezTo>
                <a:cubicBezTo>
                  <a:pt x="215" y="449"/>
                  <a:pt x="215" y="449"/>
                  <a:pt x="215" y="449"/>
                </a:cubicBezTo>
                <a:cubicBezTo>
                  <a:pt x="216" y="449"/>
                  <a:pt x="216" y="449"/>
                  <a:pt x="216" y="449"/>
                </a:cubicBezTo>
                <a:cubicBezTo>
                  <a:pt x="216" y="449"/>
                  <a:pt x="216" y="449"/>
                  <a:pt x="216" y="449"/>
                </a:cubicBezTo>
                <a:cubicBezTo>
                  <a:pt x="215" y="449"/>
                  <a:pt x="215" y="450"/>
                  <a:pt x="215" y="450"/>
                </a:cubicBezTo>
                <a:cubicBezTo>
                  <a:pt x="215" y="450"/>
                  <a:pt x="216" y="450"/>
                  <a:pt x="215" y="450"/>
                </a:cubicBezTo>
                <a:close/>
                <a:moveTo>
                  <a:pt x="362" y="446"/>
                </a:moveTo>
                <a:cubicBezTo>
                  <a:pt x="362" y="446"/>
                  <a:pt x="363" y="446"/>
                  <a:pt x="363" y="446"/>
                </a:cubicBezTo>
                <a:cubicBezTo>
                  <a:pt x="363" y="445"/>
                  <a:pt x="363" y="445"/>
                  <a:pt x="363" y="445"/>
                </a:cubicBezTo>
                <a:cubicBezTo>
                  <a:pt x="363" y="444"/>
                  <a:pt x="364" y="443"/>
                  <a:pt x="364" y="443"/>
                </a:cubicBezTo>
                <a:cubicBezTo>
                  <a:pt x="364" y="443"/>
                  <a:pt x="364" y="443"/>
                  <a:pt x="365" y="443"/>
                </a:cubicBezTo>
                <a:cubicBezTo>
                  <a:pt x="365" y="443"/>
                  <a:pt x="365" y="443"/>
                  <a:pt x="365" y="443"/>
                </a:cubicBezTo>
                <a:cubicBezTo>
                  <a:pt x="365" y="443"/>
                  <a:pt x="365" y="443"/>
                  <a:pt x="365" y="443"/>
                </a:cubicBezTo>
                <a:cubicBezTo>
                  <a:pt x="366" y="443"/>
                  <a:pt x="366" y="444"/>
                  <a:pt x="366" y="444"/>
                </a:cubicBezTo>
                <a:cubicBezTo>
                  <a:pt x="366" y="444"/>
                  <a:pt x="366" y="445"/>
                  <a:pt x="366" y="445"/>
                </a:cubicBezTo>
                <a:cubicBezTo>
                  <a:pt x="366" y="446"/>
                  <a:pt x="366" y="448"/>
                  <a:pt x="366" y="449"/>
                </a:cubicBezTo>
                <a:cubicBezTo>
                  <a:pt x="366" y="450"/>
                  <a:pt x="366" y="450"/>
                  <a:pt x="366" y="450"/>
                </a:cubicBezTo>
                <a:cubicBezTo>
                  <a:pt x="366" y="451"/>
                  <a:pt x="366" y="452"/>
                  <a:pt x="365" y="452"/>
                </a:cubicBezTo>
                <a:cubicBezTo>
                  <a:pt x="365" y="453"/>
                  <a:pt x="365" y="453"/>
                  <a:pt x="365" y="453"/>
                </a:cubicBezTo>
                <a:cubicBezTo>
                  <a:pt x="365" y="453"/>
                  <a:pt x="364" y="453"/>
                  <a:pt x="364" y="453"/>
                </a:cubicBezTo>
                <a:cubicBezTo>
                  <a:pt x="364" y="452"/>
                  <a:pt x="364" y="452"/>
                  <a:pt x="364" y="452"/>
                </a:cubicBezTo>
                <a:cubicBezTo>
                  <a:pt x="364" y="452"/>
                  <a:pt x="364" y="452"/>
                  <a:pt x="363" y="452"/>
                </a:cubicBezTo>
                <a:cubicBezTo>
                  <a:pt x="363" y="452"/>
                  <a:pt x="363" y="452"/>
                  <a:pt x="363" y="452"/>
                </a:cubicBezTo>
                <a:cubicBezTo>
                  <a:pt x="363" y="452"/>
                  <a:pt x="363" y="451"/>
                  <a:pt x="363" y="451"/>
                </a:cubicBezTo>
                <a:cubicBezTo>
                  <a:pt x="363" y="451"/>
                  <a:pt x="363" y="451"/>
                  <a:pt x="363" y="451"/>
                </a:cubicBezTo>
                <a:cubicBezTo>
                  <a:pt x="363" y="450"/>
                  <a:pt x="363" y="450"/>
                  <a:pt x="363" y="450"/>
                </a:cubicBezTo>
                <a:cubicBezTo>
                  <a:pt x="362" y="450"/>
                  <a:pt x="362" y="450"/>
                  <a:pt x="362" y="449"/>
                </a:cubicBezTo>
                <a:cubicBezTo>
                  <a:pt x="363" y="449"/>
                  <a:pt x="363" y="448"/>
                  <a:pt x="363" y="448"/>
                </a:cubicBezTo>
                <a:cubicBezTo>
                  <a:pt x="363" y="448"/>
                  <a:pt x="363" y="447"/>
                  <a:pt x="363" y="447"/>
                </a:cubicBezTo>
                <a:cubicBezTo>
                  <a:pt x="362" y="447"/>
                  <a:pt x="362" y="447"/>
                  <a:pt x="362" y="446"/>
                </a:cubicBezTo>
                <a:close/>
                <a:moveTo>
                  <a:pt x="399" y="422"/>
                </a:moveTo>
                <a:cubicBezTo>
                  <a:pt x="399" y="422"/>
                  <a:pt x="399" y="422"/>
                  <a:pt x="399" y="422"/>
                </a:cubicBezTo>
                <a:cubicBezTo>
                  <a:pt x="399" y="422"/>
                  <a:pt x="399" y="422"/>
                  <a:pt x="399" y="422"/>
                </a:cubicBezTo>
                <a:cubicBezTo>
                  <a:pt x="399" y="421"/>
                  <a:pt x="399" y="421"/>
                  <a:pt x="399" y="421"/>
                </a:cubicBezTo>
                <a:cubicBezTo>
                  <a:pt x="398" y="421"/>
                  <a:pt x="398" y="421"/>
                  <a:pt x="398" y="421"/>
                </a:cubicBezTo>
                <a:cubicBezTo>
                  <a:pt x="398" y="421"/>
                  <a:pt x="398" y="421"/>
                  <a:pt x="398" y="421"/>
                </a:cubicBezTo>
                <a:cubicBezTo>
                  <a:pt x="398" y="421"/>
                  <a:pt x="398" y="420"/>
                  <a:pt x="397" y="420"/>
                </a:cubicBezTo>
                <a:cubicBezTo>
                  <a:pt x="397" y="420"/>
                  <a:pt x="397" y="420"/>
                  <a:pt x="398" y="420"/>
                </a:cubicBezTo>
                <a:cubicBezTo>
                  <a:pt x="398" y="420"/>
                  <a:pt x="398" y="420"/>
                  <a:pt x="398" y="420"/>
                </a:cubicBezTo>
                <a:cubicBezTo>
                  <a:pt x="398" y="420"/>
                  <a:pt x="398" y="420"/>
                  <a:pt x="398" y="420"/>
                </a:cubicBezTo>
                <a:cubicBezTo>
                  <a:pt x="398" y="421"/>
                  <a:pt x="399" y="421"/>
                  <a:pt x="399" y="421"/>
                </a:cubicBezTo>
                <a:cubicBezTo>
                  <a:pt x="399" y="421"/>
                  <a:pt x="399" y="421"/>
                  <a:pt x="399" y="421"/>
                </a:cubicBezTo>
                <a:cubicBezTo>
                  <a:pt x="399" y="421"/>
                  <a:pt x="399" y="421"/>
                  <a:pt x="399" y="421"/>
                </a:cubicBezTo>
                <a:cubicBezTo>
                  <a:pt x="399" y="421"/>
                  <a:pt x="399" y="421"/>
                  <a:pt x="399" y="421"/>
                </a:cubicBezTo>
                <a:cubicBezTo>
                  <a:pt x="399" y="422"/>
                  <a:pt x="399" y="422"/>
                  <a:pt x="399" y="422"/>
                </a:cubicBezTo>
                <a:cubicBezTo>
                  <a:pt x="399" y="422"/>
                  <a:pt x="399" y="423"/>
                  <a:pt x="399" y="423"/>
                </a:cubicBezTo>
                <a:cubicBezTo>
                  <a:pt x="399" y="423"/>
                  <a:pt x="399" y="423"/>
                  <a:pt x="399" y="423"/>
                </a:cubicBezTo>
                <a:cubicBezTo>
                  <a:pt x="399" y="423"/>
                  <a:pt x="399" y="423"/>
                  <a:pt x="399" y="423"/>
                </a:cubicBezTo>
                <a:cubicBezTo>
                  <a:pt x="399" y="423"/>
                  <a:pt x="399" y="423"/>
                  <a:pt x="398" y="423"/>
                </a:cubicBezTo>
                <a:cubicBezTo>
                  <a:pt x="398" y="423"/>
                  <a:pt x="398" y="423"/>
                  <a:pt x="398" y="423"/>
                </a:cubicBezTo>
                <a:cubicBezTo>
                  <a:pt x="398" y="423"/>
                  <a:pt x="398" y="423"/>
                  <a:pt x="398" y="423"/>
                </a:cubicBezTo>
                <a:cubicBezTo>
                  <a:pt x="397" y="422"/>
                  <a:pt x="397" y="423"/>
                  <a:pt x="397" y="423"/>
                </a:cubicBezTo>
                <a:cubicBezTo>
                  <a:pt x="397" y="423"/>
                  <a:pt x="397" y="423"/>
                  <a:pt x="397" y="423"/>
                </a:cubicBezTo>
                <a:cubicBezTo>
                  <a:pt x="397" y="423"/>
                  <a:pt x="397" y="423"/>
                  <a:pt x="397" y="423"/>
                </a:cubicBezTo>
                <a:cubicBezTo>
                  <a:pt x="396" y="423"/>
                  <a:pt x="396" y="423"/>
                  <a:pt x="396" y="422"/>
                </a:cubicBezTo>
                <a:cubicBezTo>
                  <a:pt x="396" y="422"/>
                  <a:pt x="396" y="422"/>
                  <a:pt x="396" y="422"/>
                </a:cubicBezTo>
                <a:cubicBezTo>
                  <a:pt x="396" y="422"/>
                  <a:pt x="397" y="422"/>
                  <a:pt x="397" y="422"/>
                </a:cubicBezTo>
                <a:cubicBezTo>
                  <a:pt x="397" y="422"/>
                  <a:pt x="397" y="422"/>
                  <a:pt x="397" y="422"/>
                </a:cubicBezTo>
                <a:cubicBezTo>
                  <a:pt x="397" y="422"/>
                  <a:pt x="398" y="422"/>
                  <a:pt x="398" y="422"/>
                </a:cubicBezTo>
                <a:cubicBezTo>
                  <a:pt x="398" y="422"/>
                  <a:pt x="398" y="422"/>
                  <a:pt x="398" y="422"/>
                </a:cubicBezTo>
                <a:cubicBezTo>
                  <a:pt x="398" y="422"/>
                  <a:pt x="398" y="422"/>
                  <a:pt x="399" y="422"/>
                </a:cubicBezTo>
                <a:close/>
                <a:moveTo>
                  <a:pt x="340" y="422"/>
                </a:moveTo>
                <a:cubicBezTo>
                  <a:pt x="340" y="422"/>
                  <a:pt x="340" y="421"/>
                  <a:pt x="341" y="421"/>
                </a:cubicBezTo>
                <a:cubicBezTo>
                  <a:pt x="341" y="421"/>
                  <a:pt x="341" y="421"/>
                  <a:pt x="341" y="422"/>
                </a:cubicBezTo>
                <a:cubicBezTo>
                  <a:pt x="341" y="422"/>
                  <a:pt x="341" y="422"/>
                  <a:pt x="341" y="422"/>
                </a:cubicBezTo>
                <a:cubicBezTo>
                  <a:pt x="341" y="422"/>
                  <a:pt x="341" y="422"/>
                  <a:pt x="341" y="422"/>
                </a:cubicBezTo>
                <a:cubicBezTo>
                  <a:pt x="341" y="422"/>
                  <a:pt x="341" y="422"/>
                  <a:pt x="341" y="423"/>
                </a:cubicBezTo>
                <a:cubicBezTo>
                  <a:pt x="341" y="423"/>
                  <a:pt x="341" y="423"/>
                  <a:pt x="341" y="423"/>
                </a:cubicBezTo>
                <a:cubicBezTo>
                  <a:pt x="341" y="423"/>
                  <a:pt x="341" y="423"/>
                  <a:pt x="341" y="423"/>
                </a:cubicBezTo>
                <a:cubicBezTo>
                  <a:pt x="341" y="424"/>
                  <a:pt x="341" y="424"/>
                  <a:pt x="341" y="424"/>
                </a:cubicBezTo>
                <a:cubicBezTo>
                  <a:pt x="340" y="424"/>
                  <a:pt x="340" y="424"/>
                  <a:pt x="340" y="424"/>
                </a:cubicBezTo>
                <a:cubicBezTo>
                  <a:pt x="340" y="425"/>
                  <a:pt x="340" y="424"/>
                  <a:pt x="340" y="425"/>
                </a:cubicBezTo>
                <a:cubicBezTo>
                  <a:pt x="340" y="424"/>
                  <a:pt x="340" y="424"/>
                  <a:pt x="339" y="424"/>
                </a:cubicBezTo>
                <a:cubicBezTo>
                  <a:pt x="339" y="424"/>
                  <a:pt x="339" y="424"/>
                  <a:pt x="339" y="424"/>
                </a:cubicBezTo>
                <a:cubicBezTo>
                  <a:pt x="339" y="424"/>
                  <a:pt x="339" y="423"/>
                  <a:pt x="339" y="423"/>
                </a:cubicBezTo>
                <a:cubicBezTo>
                  <a:pt x="339" y="423"/>
                  <a:pt x="339" y="423"/>
                  <a:pt x="339" y="422"/>
                </a:cubicBezTo>
                <a:cubicBezTo>
                  <a:pt x="339" y="422"/>
                  <a:pt x="339" y="422"/>
                  <a:pt x="339" y="422"/>
                </a:cubicBezTo>
                <a:cubicBezTo>
                  <a:pt x="339" y="422"/>
                  <a:pt x="340" y="422"/>
                  <a:pt x="340" y="422"/>
                </a:cubicBezTo>
                <a:close/>
                <a:moveTo>
                  <a:pt x="331" y="413"/>
                </a:moveTo>
                <a:cubicBezTo>
                  <a:pt x="331" y="413"/>
                  <a:pt x="331" y="413"/>
                  <a:pt x="331" y="413"/>
                </a:cubicBezTo>
                <a:cubicBezTo>
                  <a:pt x="331" y="413"/>
                  <a:pt x="331" y="413"/>
                  <a:pt x="331" y="413"/>
                </a:cubicBezTo>
                <a:cubicBezTo>
                  <a:pt x="331" y="413"/>
                  <a:pt x="331" y="413"/>
                  <a:pt x="331" y="413"/>
                </a:cubicBezTo>
                <a:cubicBezTo>
                  <a:pt x="331" y="413"/>
                  <a:pt x="331" y="413"/>
                  <a:pt x="331" y="413"/>
                </a:cubicBezTo>
                <a:cubicBezTo>
                  <a:pt x="331" y="413"/>
                  <a:pt x="331" y="414"/>
                  <a:pt x="331" y="414"/>
                </a:cubicBezTo>
                <a:cubicBezTo>
                  <a:pt x="331" y="414"/>
                  <a:pt x="330" y="414"/>
                  <a:pt x="330" y="414"/>
                </a:cubicBezTo>
                <a:cubicBezTo>
                  <a:pt x="330" y="414"/>
                  <a:pt x="330" y="414"/>
                  <a:pt x="330" y="414"/>
                </a:cubicBezTo>
                <a:cubicBezTo>
                  <a:pt x="330" y="414"/>
                  <a:pt x="330" y="414"/>
                  <a:pt x="330" y="414"/>
                </a:cubicBezTo>
                <a:cubicBezTo>
                  <a:pt x="330" y="414"/>
                  <a:pt x="330" y="414"/>
                  <a:pt x="330" y="413"/>
                </a:cubicBezTo>
                <a:cubicBezTo>
                  <a:pt x="330" y="413"/>
                  <a:pt x="330" y="413"/>
                  <a:pt x="330" y="413"/>
                </a:cubicBezTo>
                <a:cubicBezTo>
                  <a:pt x="330" y="413"/>
                  <a:pt x="330" y="413"/>
                  <a:pt x="330" y="413"/>
                </a:cubicBezTo>
                <a:cubicBezTo>
                  <a:pt x="330" y="413"/>
                  <a:pt x="331" y="413"/>
                  <a:pt x="331" y="413"/>
                </a:cubicBezTo>
                <a:cubicBezTo>
                  <a:pt x="331" y="413"/>
                  <a:pt x="331" y="413"/>
                  <a:pt x="331" y="413"/>
                </a:cubicBezTo>
                <a:close/>
                <a:moveTo>
                  <a:pt x="332" y="414"/>
                </a:moveTo>
                <a:cubicBezTo>
                  <a:pt x="332" y="414"/>
                  <a:pt x="332" y="414"/>
                  <a:pt x="333" y="414"/>
                </a:cubicBezTo>
                <a:cubicBezTo>
                  <a:pt x="333" y="414"/>
                  <a:pt x="333" y="414"/>
                  <a:pt x="333" y="414"/>
                </a:cubicBezTo>
                <a:cubicBezTo>
                  <a:pt x="333" y="414"/>
                  <a:pt x="333" y="414"/>
                  <a:pt x="333" y="415"/>
                </a:cubicBezTo>
                <a:cubicBezTo>
                  <a:pt x="333" y="415"/>
                  <a:pt x="332" y="415"/>
                  <a:pt x="332" y="415"/>
                </a:cubicBezTo>
                <a:cubicBezTo>
                  <a:pt x="332" y="415"/>
                  <a:pt x="332" y="415"/>
                  <a:pt x="332" y="415"/>
                </a:cubicBezTo>
                <a:cubicBezTo>
                  <a:pt x="332" y="415"/>
                  <a:pt x="332" y="415"/>
                  <a:pt x="332" y="415"/>
                </a:cubicBezTo>
                <a:cubicBezTo>
                  <a:pt x="332" y="416"/>
                  <a:pt x="332" y="416"/>
                  <a:pt x="332" y="416"/>
                </a:cubicBezTo>
                <a:cubicBezTo>
                  <a:pt x="332" y="416"/>
                  <a:pt x="332" y="416"/>
                  <a:pt x="331" y="416"/>
                </a:cubicBezTo>
                <a:cubicBezTo>
                  <a:pt x="331" y="416"/>
                  <a:pt x="331" y="416"/>
                  <a:pt x="331" y="415"/>
                </a:cubicBezTo>
                <a:cubicBezTo>
                  <a:pt x="332" y="415"/>
                  <a:pt x="332" y="415"/>
                  <a:pt x="332" y="415"/>
                </a:cubicBezTo>
                <a:cubicBezTo>
                  <a:pt x="332" y="415"/>
                  <a:pt x="331" y="415"/>
                  <a:pt x="331" y="415"/>
                </a:cubicBezTo>
                <a:cubicBezTo>
                  <a:pt x="331" y="415"/>
                  <a:pt x="331" y="415"/>
                  <a:pt x="331" y="415"/>
                </a:cubicBezTo>
                <a:cubicBezTo>
                  <a:pt x="331" y="415"/>
                  <a:pt x="331" y="415"/>
                  <a:pt x="331" y="415"/>
                </a:cubicBezTo>
                <a:cubicBezTo>
                  <a:pt x="331" y="415"/>
                  <a:pt x="331" y="415"/>
                  <a:pt x="331" y="415"/>
                </a:cubicBezTo>
                <a:cubicBezTo>
                  <a:pt x="331" y="415"/>
                  <a:pt x="331" y="414"/>
                  <a:pt x="331" y="414"/>
                </a:cubicBezTo>
                <a:cubicBezTo>
                  <a:pt x="332" y="414"/>
                  <a:pt x="332" y="414"/>
                  <a:pt x="332" y="414"/>
                </a:cubicBezTo>
                <a:cubicBezTo>
                  <a:pt x="332" y="414"/>
                  <a:pt x="332" y="414"/>
                  <a:pt x="332" y="414"/>
                </a:cubicBezTo>
                <a:close/>
                <a:moveTo>
                  <a:pt x="343" y="435"/>
                </a:moveTo>
                <a:cubicBezTo>
                  <a:pt x="343" y="435"/>
                  <a:pt x="343" y="435"/>
                  <a:pt x="343" y="435"/>
                </a:cubicBezTo>
                <a:cubicBezTo>
                  <a:pt x="343" y="435"/>
                  <a:pt x="342" y="436"/>
                  <a:pt x="342" y="436"/>
                </a:cubicBezTo>
                <a:cubicBezTo>
                  <a:pt x="342" y="436"/>
                  <a:pt x="342" y="436"/>
                  <a:pt x="342" y="435"/>
                </a:cubicBezTo>
                <a:cubicBezTo>
                  <a:pt x="342" y="435"/>
                  <a:pt x="342" y="435"/>
                  <a:pt x="342" y="435"/>
                </a:cubicBezTo>
                <a:cubicBezTo>
                  <a:pt x="342" y="435"/>
                  <a:pt x="342" y="435"/>
                  <a:pt x="342" y="435"/>
                </a:cubicBezTo>
                <a:cubicBezTo>
                  <a:pt x="342" y="435"/>
                  <a:pt x="342" y="435"/>
                  <a:pt x="342" y="434"/>
                </a:cubicBezTo>
                <a:cubicBezTo>
                  <a:pt x="342" y="434"/>
                  <a:pt x="342" y="434"/>
                  <a:pt x="342" y="434"/>
                </a:cubicBezTo>
                <a:cubicBezTo>
                  <a:pt x="342" y="433"/>
                  <a:pt x="342" y="433"/>
                  <a:pt x="342" y="433"/>
                </a:cubicBezTo>
                <a:cubicBezTo>
                  <a:pt x="342" y="433"/>
                  <a:pt x="342" y="433"/>
                  <a:pt x="342" y="433"/>
                </a:cubicBezTo>
                <a:cubicBezTo>
                  <a:pt x="343" y="433"/>
                  <a:pt x="343" y="433"/>
                  <a:pt x="343" y="433"/>
                </a:cubicBezTo>
                <a:cubicBezTo>
                  <a:pt x="343" y="433"/>
                  <a:pt x="343" y="433"/>
                  <a:pt x="343" y="434"/>
                </a:cubicBezTo>
                <a:cubicBezTo>
                  <a:pt x="343" y="434"/>
                  <a:pt x="343" y="434"/>
                  <a:pt x="343" y="434"/>
                </a:cubicBezTo>
                <a:cubicBezTo>
                  <a:pt x="343" y="435"/>
                  <a:pt x="343" y="435"/>
                  <a:pt x="343" y="435"/>
                </a:cubicBezTo>
                <a:close/>
                <a:moveTo>
                  <a:pt x="418" y="619"/>
                </a:moveTo>
                <a:cubicBezTo>
                  <a:pt x="418" y="619"/>
                  <a:pt x="418" y="619"/>
                  <a:pt x="418" y="619"/>
                </a:cubicBezTo>
                <a:cubicBezTo>
                  <a:pt x="418" y="619"/>
                  <a:pt x="418" y="619"/>
                  <a:pt x="418" y="619"/>
                </a:cubicBezTo>
                <a:cubicBezTo>
                  <a:pt x="418" y="619"/>
                  <a:pt x="418" y="619"/>
                  <a:pt x="418" y="619"/>
                </a:cubicBezTo>
                <a:cubicBezTo>
                  <a:pt x="418" y="620"/>
                  <a:pt x="418" y="620"/>
                  <a:pt x="417" y="620"/>
                </a:cubicBezTo>
                <a:cubicBezTo>
                  <a:pt x="417" y="620"/>
                  <a:pt x="417" y="620"/>
                  <a:pt x="417" y="620"/>
                </a:cubicBezTo>
                <a:cubicBezTo>
                  <a:pt x="417" y="620"/>
                  <a:pt x="417" y="620"/>
                  <a:pt x="417" y="620"/>
                </a:cubicBezTo>
                <a:cubicBezTo>
                  <a:pt x="417" y="620"/>
                  <a:pt x="416" y="621"/>
                  <a:pt x="416" y="621"/>
                </a:cubicBezTo>
                <a:cubicBezTo>
                  <a:pt x="416" y="621"/>
                  <a:pt x="416" y="621"/>
                  <a:pt x="416" y="620"/>
                </a:cubicBezTo>
                <a:cubicBezTo>
                  <a:pt x="416" y="620"/>
                  <a:pt x="416" y="619"/>
                  <a:pt x="417" y="619"/>
                </a:cubicBezTo>
                <a:cubicBezTo>
                  <a:pt x="417" y="619"/>
                  <a:pt x="417" y="619"/>
                  <a:pt x="417" y="619"/>
                </a:cubicBezTo>
                <a:cubicBezTo>
                  <a:pt x="417" y="619"/>
                  <a:pt x="417" y="618"/>
                  <a:pt x="417" y="618"/>
                </a:cubicBezTo>
                <a:cubicBezTo>
                  <a:pt x="417" y="618"/>
                  <a:pt x="417" y="618"/>
                  <a:pt x="417" y="618"/>
                </a:cubicBezTo>
                <a:cubicBezTo>
                  <a:pt x="417" y="618"/>
                  <a:pt x="417" y="618"/>
                  <a:pt x="417" y="618"/>
                </a:cubicBezTo>
                <a:cubicBezTo>
                  <a:pt x="417" y="617"/>
                  <a:pt x="417" y="617"/>
                  <a:pt x="417" y="617"/>
                </a:cubicBezTo>
                <a:cubicBezTo>
                  <a:pt x="417" y="617"/>
                  <a:pt x="417" y="617"/>
                  <a:pt x="418" y="617"/>
                </a:cubicBezTo>
                <a:cubicBezTo>
                  <a:pt x="418" y="617"/>
                  <a:pt x="418" y="617"/>
                  <a:pt x="418" y="617"/>
                </a:cubicBezTo>
                <a:cubicBezTo>
                  <a:pt x="418" y="617"/>
                  <a:pt x="418" y="618"/>
                  <a:pt x="418" y="618"/>
                </a:cubicBezTo>
                <a:cubicBezTo>
                  <a:pt x="418" y="618"/>
                  <a:pt x="418" y="619"/>
                  <a:pt x="418" y="619"/>
                </a:cubicBezTo>
                <a:close/>
                <a:moveTo>
                  <a:pt x="410" y="613"/>
                </a:moveTo>
                <a:cubicBezTo>
                  <a:pt x="409" y="613"/>
                  <a:pt x="409" y="612"/>
                  <a:pt x="409" y="612"/>
                </a:cubicBezTo>
                <a:cubicBezTo>
                  <a:pt x="409" y="612"/>
                  <a:pt x="409" y="612"/>
                  <a:pt x="409" y="612"/>
                </a:cubicBezTo>
                <a:cubicBezTo>
                  <a:pt x="409" y="612"/>
                  <a:pt x="409" y="612"/>
                  <a:pt x="409" y="611"/>
                </a:cubicBezTo>
                <a:cubicBezTo>
                  <a:pt x="409" y="611"/>
                  <a:pt x="409" y="611"/>
                  <a:pt x="410" y="611"/>
                </a:cubicBezTo>
                <a:cubicBezTo>
                  <a:pt x="410" y="611"/>
                  <a:pt x="410" y="611"/>
                  <a:pt x="410" y="610"/>
                </a:cubicBezTo>
                <a:cubicBezTo>
                  <a:pt x="410" y="611"/>
                  <a:pt x="410" y="611"/>
                  <a:pt x="410" y="611"/>
                </a:cubicBezTo>
                <a:cubicBezTo>
                  <a:pt x="410" y="611"/>
                  <a:pt x="410" y="611"/>
                  <a:pt x="410" y="610"/>
                </a:cubicBezTo>
                <a:cubicBezTo>
                  <a:pt x="410" y="610"/>
                  <a:pt x="410" y="610"/>
                  <a:pt x="410" y="610"/>
                </a:cubicBezTo>
                <a:cubicBezTo>
                  <a:pt x="410" y="610"/>
                  <a:pt x="410" y="610"/>
                  <a:pt x="410" y="610"/>
                </a:cubicBezTo>
                <a:cubicBezTo>
                  <a:pt x="410" y="611"/>
                  <a:pt x="411" y="611"/>
                  <a:pt x="411" y="611"/>
                </a:cubicBezTo>
                <a:cubicBezTo>
                  <a:pt x="410" y="612"/>
                  <a:pt x="411" y="612"/>
                  <a:pt x="411" y="612"/>
                </a:cubicBezTo>
                <a:cubicBezTo>
                  <a:pt x="411" y="612"/>
                  <a:pt x="411" y="612"/>
                  <a:pt x="411" y="612"/>
                </a:cubicBezTo>
                <a:cubicBezTo>
                  <a:pt x="411" y="612"/>
                  <a:pt x="411" y="612"/>
                  <a:pt x="411" y="612"/>
                </a:cubicBezTo>
                <a:cubicBezTo>
                  <a:pt x="410" y="612"/>
                  <a:pt x="410" y="612"/>
                  <a:pt x="410" y="612"/>
                </a:cubicBezTo>
                <a:cubicBezTo>
                  <a:pt x="410" y="612"/>
                  <a:pt x="410" y="612"/>
                  <a:pt x="410" y="612"/>
                </a:cubicBezTo>
                <a:cubicBezTo>
                  <a:pt x="410" y="612"/>
                  <a:pt x="410" y="613"/>
                  <a:pt x="410" y="613"/>
                </a:cubicBezTo>
                <a:close/>
                <a:moveTo>
                  <a:pt x="417" y="621"/>
                </a:moveTo>
                <a:cubicBezTo>
                  <a:pt x="417" y="621"/>
                  <a:pt x="417" y="621"/>
                  <a:pt x="417" y="621"/>
                </a:cubicBezTo>
                <a:cubicBezTo>
                  <a:pt x="416" y="621"/>
                  <a:pt x="416" y="621"/>
                  <a:pt x="416" y="621"/>
                </a:cubicBezTo>
                <a:cubicBezTo>
                  <a:pt x="416" y="621"/>
                  <a:pt x="416" y="621"/>
                  <a:pt x="416" y="621"/>
                </a:cubicBezTo>
                <a:cubicBezTo>
                  <a:pt x="416" y="621"/>
                  <a:pt x="416" y="621"/>
                  <a:pt x="416" y="622"/>
                </a:cubicBezTo>
                <a:cubicBezTo>
                  <a:pt x="416" y="622"/>
                  <a:pt x="416" y="622"/>
                  <a:pt x="416" y="622"/>
                </a:cubicBezTo>
                <a:cubicBezTo>
                  <a:pt x="416" y="622"/>
                  <a:pt x="415" y="622"/>
                  <a:pt x="415" y="623"/>
                </a:cubicBezTo>
                <a:cubicBezTo>
                  <a:pt x="415" y="623"/>
                  <a:pt x="415" y="624"/>
                  <a:pt x="415" y="624"/>
                </a:cubicBezTo>
                <a:cubicBezTo>
                  <a:pt x="415" y="624"/>
                  <a:pt x="415" y="624"/>
                  <a:pt x="415" y="624"/>
                </a:cubicBezTo>
                <a:cubicBezTo>
                  <a:pt x="415" y="624"/>
                  <a:pt x="415" y="624"/>
                  <a:pt x="415" y="624"/>
                </a:cubicBezTo>
                <a:cubicBezTo>
                  <a:pt x="415" y="624"/>
                  <a:pt x="415" y="624"/>
                  <a:pt x="415" y="624"/>
                </a:cubicBezTo>
                <a:cubicBezTo>
                  <a:pt x="415" y="624"/>
                  <a:pt x="415" y="623"/>
                  <a:pt x="415" y="623"/>
                </a:cubicBezTo>
                <a:cubicBezTo>
                  <a:pt x="415" y="622"/>
                  <a:pt x="415" y="622"/>
                  <a:pt x="416" y="621"/>
                </a:cubicBezTo>
                <a:cubicBezTo>
                  <a:pt x="416" y="621"/>
                  <a:pt x="416" y="621"/>
                  <a:pt x="416" y="621"/>
                </a:cubicBezTo>
                <a:cubicBezTo>
                  <a:pt x="416" y="621"/>
                  <a:pt x="416" y="621"/>
                  <a:pt x="416" y="621"/>
                </a:cubicBezTo>
                <a:cubicBezTo>
                  <a:pt x="416" y="621"/>
                  <a:pt x="416" y="621"/>
                  <a:pt x="416" y="621"/>
                </a:cubicBezTo>
                <a:cubicBezTo>
                  <a:pt x="416" y="621"/>
                  <a:pt x="416" y="621"/>
                  <a:pt x="416" y="621"/>
                </a:cubicBezTo>
                <a:cubicBezTo>
                  <a:pt x="417" y="621"/>
                  <a:pt x="417" y="621"/>
                  <a:pt x="417" y="621"/>
                </a:cubicBezTo>
                <a:close/>
                <a:moveTo>
                  <a:pt x="412" y="613"/>
                </a:moveTo>
                <a:cubicBezTo>
                  <a:pt x="412" y="612"/>
                  <a:pt x="412" y="612"/>
                  <a:pt x="412" y="612"/>
                </a:cubicBezTo>
                <a:cubicBezTo>
                  <a:pt x="412" y="612"/>
                  <a:pt x="412" y="612"/>
                  <a:pt x="412" y="612"/>
                </a:cubicBezTo>
                <a:cubicBezTo>
                  <a:pt x="412" y="612"/>
                  <a:pt x="412" y="613"/>
                  <a:pt x="412" y="613"/>
                </a:cubicBezTo>
                <a:cubicBezTo>
                  <a:pt x="412" y="613"/>
                  <a:pt x="412" y="613"/>
                  <a:pt x="412" y="614"/>
                </a:cubicBezTo>
                <a:cubicBezTo>
                  <a:pt x="412" y="614"/>
                  <a:pt x="412" y="614"/>
                  <a:pt x="412" y="614"/>
                </a:cubicBezTo>
                <a:cubicBezTo>
                  <a:pt x="412" y="614"/>
                  <a:pt x="412" y="614"/>
                  <a:pt x="412" y="614"/>
                </a:cubicBezTo>
                <a:cubicBezTo>
                  <a:pt x="412" y="614"/>
                  <a:pt x="412" y="614"/>
                  <a:pt x="412" y="614"/>
                </a:cubicBezTo>
                <a:cubicBezTo>
                  <a:pt x="412" y="614"/>
                  <a:pt x="412" y="614"/>
                  <a:pt x="412" y="614"/>
                </a:cubicBezTo>
                <a:cubicBezTo>
                  <a:pt x="412" y="614"/>
                  <a:pt x="412" y="614"/>
                  <a:pt x="412" y="614"/>
                </a:cubicBezTo>
                <a:cubicBezTo>
                  <a:pt x="412" y="613"/>
                  <a:pt x="412" y="613"/>
                  <a:pt x="412" y="613"/>
                </a:cubicBezTo>
                <a:cubicBezTo>
                  <a:pt x="412" y="613"/>
                  <a:pt x="412" y="613"/>
                  <a:pt x="412" y="613"/>
                </a:cubicBezTo>
                <a:close/>
                <a:moveTo>
                  <a:pt x="412" y="617"/>
                </a:moveTo>
                <a:cubicBezTo>
                  <a:pt x="412" y="617"/>
                  <a:pt x="412" y="617"/>
                  <a:pt x="412" y="617"/>
                </a:cubicBezTo>
                <a:cubicBezTo>
                  <a:pt x="412" y="617"/>
                  <a:pt x="412" y="618"/>
                  <a:pt x="412" y="618"/>
                </a:cubicBezTo>
                <a:cubicBezTo>
                  <a:pt x="412" y="618"/>
                  <a:pt x="412" y="618"/>
                  <a:pt x="412" y="618"/>
                </a:cubicBezTo>
                <a:cubicBezTo>
                  <a:pt x="412" y="618"/>
                  <a:pt x="412" y="619"/>
                  <a:pt x="412" y="618"/>
                </a:cubicBezTo>
                <a:cubicBezTo>
                  <a:pt x="411" y="618"/>
                  <a:pt x="412" y="618"/>
                  <a:pt x="412" y="618"/>
                </a:cubicBezTo>
                <a:cubicBezTo>
                  <a:pt x="412" y="618"/>
                  <a:pt x="412" y="617"/>
                  <a:pt x="412" y="617"/>
                </a:cubicBezTo>
                <a:cubicBezTo>
                  <a:pt x="412" y="617"/>
                  <a:pt x="412" y="617"/>
                  <a:pt x="412" y="617"/>
                </a:cubicBezTo>
                <a:close/>
                <a:moveTo>
                  <a:pt x="414" y="620"/>
                </a:moveTo>
                <a:cubicBezTo>
                  <a:pt x="414" y="621"/>
                  <a:pt x="413" y="623"/>
                  <a:pt x="412" y="623"/>
                </a:cubicBezTo>
                <a:cubicBezTo>
                  <a:pt x="412" y="624"/>
                  <a:pt x="412" y="623"/>
                  <a:pt x="412" y="623"/>
                </a:cubicBezTo>
                <a:cubicBezTo>
                  <a:pt x="412" y="623"/>
                  <a:pt x="411" y="623"/>
                  <a:pt x="411" y="623"/>
                </a:cubicBezTo>
                <a:cubicBezTo>
                  <a:pt x="411" y="624"/>
                  <a:pt x="411" y="624"/>
                  <a:pt x="411" y="624"/>
                </a:cubicBezTo>
                <a:cubicBezTo>
                  <a:pt x="411" y="624"/>
                  <a:pt x="411" y="624"/>
                  <a:pt x="411" y="624"/>
                </a:cubicBezTo>
                <a:cubicBezTo>
                  <a:pt x="411" y="623"/>
                  <a:pt x="411" y="622"/>
                  <a:pt x="412" y="622"/>
                </a:cubicBezTo>
                <a:cubicBezTo>
                  <a:pt x="412" y="621"/>
                  <a:pt x="412" y="621"/>
                  <a:pt x="412" y="621"/>
                </a:cubicBezTo>
                <a:cubicBezTo>
                  <a:pt x="412" y="621"/>
                  <a:pt x="412" y="621"/>
                  <a:pt x="412" y="621"/>
                </a:cubicBezTo>
                <a:cubicBezTo>
                  <a:pt x="412" y="621"/>
                  <a:pt x="412" y="620"/>
                  <a:pt x="412" y="620"/>
                </a:cubicBezTo>
                <a:cubicBezTo>
                  <a:pt x="412" y="620"/>
                  <a:pt x="412" y="620"/>
                  <a:pt x="412" y="620"/>
                </a:cubicBezTo>
                <a:cubicBezTo>
                  <a:pt x="412" y="621"/>
                  <a:pt x="411" y="621"/>
                  <a:pt x="411" y="622"/>
                </a:cubicBezTo>
                <a:cubicBezTo>
                  <a:pt x="411" y="622"/>
                  <a:pt x="411" y="623"/>
                  <a:pt x="410" y="623"/>
                </a:cubicBezTo>
                <a:cubicBezTo>
                  <a:pt x="410" y="623"/>
                  <a:pt x="410" y="623"/>
                  <a:pt x="410" y="623"/>
                </a:cubicBezTo>
                <a:cubicBezTo>
                  <a:pt x="410" y="624"/>
                  <a:pt x="410" y="624"/>
                  <a:pt x="410" y="624"/>
                </a:cubicBezTo>
                <a:cubicBezTo>
                  <a:pt x="410" y="624"/>
                  <a:pt x="410" y="624"/>
                  <a:pt x="410" y="624"/>
                </a:cubicBezTo>
                <a:cubicBezTo>
                  <a:pt x="410" y="624"/>
                  <a:pt x="410" y="624"/>
                  <a:pt x="409" y="624"/>
                </a:cubicBezTo>
                <a:cubicBezTo>
                  <a:pt x="409" y="624"/>
                  <a:pt x="409" y="624"/>
                  <a:pt x="409" y="624"/>
                </a:cubicBezTo>
                <a:cubicBezTo>
                  <a:pt x="410" y="624"/>
                  <a:pt x="410" y="624"/>
                  <a:pt x="410" y="624"/>
                </a:cubicBezTo>
                <a:cubicBezTo>
                  <a:pt x="410" y="623"/>
                  <a:pt x="409" y="623"/>
                  <a:pt x="409" y="623"/>
                </a:cubicBezTo>
                <a:cubicBezTo>
                  <a:pt x="409" y="623"/>
                  <a:pt x="409" y="623"/>
                  <a:pt x="409" y="623"/>
                </a:cubicBezTo>
                <a:cubicBezTo>
                  <a:pt x="409" y="623"/>
                  <a:pt x="409" y="623"/>
                  <a:pt x="409" y="623"/>
                </a:cubicBezTo>
                <a:cubicBezTo>
                  <a:pt x="409" y="622"/>
                  <a:pt x="409" y="622"/>
                  <a:pt x="410" y="622"/>
                </a:cubicBezTo>
                <a:cubicBezTo>
                  <a:pt x="410" y="622"/>
                  <a:pt x="410" y="621"/>
                  <a:pt x="410" y="621"/>
                </a:cubicBezTo>
                <a:cubicBezTo>
                  <a:pt x="410" y="621"/>
                  <a:pt x="411" y="620"/>
                  <a:pt x="411" y="620"/>
                </a:cubicBezTo>
                <a:cubicBezTo>
                  <a:pt x="411" y="620"/>
                  <a:pt x="411" y="620"/>
                  <a:pt x="411" y="619"/>
                </a:cubicBezTo>
                <a:cubicBezTo>
                  <a:pt x="412" y="619"/>
                  <a:pt x="412" y="618"/>
                  <a:pt x="412" y="618"/>
                </a:cubicBezTo>
                <a:cubicBezTo>
                  <a:pt x="412" y="617"/>
                  <a:pt x="413" y="617"/>
                  <a:pt x="413" y="616"/>
                </a:cubicBezTo>
                <a:cubicBezTo>
                  <a:pt x="412" y="616"/>
                  <a:pt x="412" y="616"/>
                  <a:pt x="412" y="615"/>
                </a:cubicBezTo>
                <a:cubicBezTo>
                  <a:pt x="412" y="615"/>
                  <a:pt x="412" y="615"/>
                  <a:pt x="413" y="615"/>
                </a:cubicBezTo>
                <a:cubicBezTo>
                  <a:pt x="413" y="615"/>
                  <a:pt x="413" y="615"/>
                  <a:pt x="413" y="615"/>
                </a:cubicBezTo>
                <a:cubicBezTo>
                  <a:pt x="413" y="616"/>
                  <a:pt x="413" y="616"/>
                  <a:pt x="413" y="616"/>
                </a:cubicBezTo>
                <a:cubicBezTo>
                  <a:pt x="413" y="617"/>
                  <a:pt x="413" y="617"/>
                  <a:pt x="413" y="617"/>
                </a:cubicBezTo>
                <a:cubicBezTo>
                  <a:pt x="412" y="618"/>
                  <a:pt x="412" y="618"/>
                  <a:pt x="412" y="618"/>
                </a:cubicBezTo>
                <a:cubicBezTo>
                  <a:pt x="412" y="618"/>
                  <a:pt x="412" y="619"/>
                  <a:pt x="412" y="619"/>
                </a:cubicBezTo>
                <a:cubicBezTo>
                  <a:pt x="412" y="619"/>
                  <a:pt x="412" y="619"/>
                  <a:pt x="412" y="620"/>
                </a:cubicBezTo>
                <a:cubicBezTo>
                  <a:pt x="412" y="620"/>
                  <a:pt x="411" y="620"/>
                  <a:pt x="412" y="621"/>
                </a:cubicBezTo>
                <a:cubicBezTo>
                  <a:pt x="412" y="620"/>
                  <a:pt x="412" y="620"/>
                  <a:pt x="412" y="620"/>
                </a:cubicBezTo>
                <a:cubicBezTo>
                  <a:pt x="412" y="620"/>
                  <a:pt x="412" y="620"/>
                  <a:pt x="412" y="620"/>
                </a:cubicBezTo>
                <a:cubicBezTo>
                  <a:pt x="413" y="620"/>
                  <a:pt x="413" y="619"/>
                  <a:pt x="413" y="619"/>
                </a:cubicBezTo>
                <a:cubicBezTo>
                  <a:pt x="413" y="618"/>
                  <a:pt x="413" y="618"/>
                  <a:pt x="413" y="618"/>
                </a:cubicBezTo>
                <a:cubicBezTo>
                  <a:pt x="413" y="617"/>
                  <a:pt x="414" y="616"/>
                  <a:pt x="414" y="615"/>
                </a:cubicBezTo>
                <a:cubicBezTo>
                  <a:pt x="414" y="615"/>
                  <a:pt x="414" y="615"/>
                  <a:pt x="414" y="615"/>
                </a:cubicBezTo>
                <a:cubicBezTo>
                  <a:pt x="414" y="615"/>
                  <a:pt x="414" y="614"/>
                  <a:pt x="414" y="614"/>
                </a:cubicBezTo>
                <a:cubicBezTo>
                  <a:pt x="414" y="614"/>
                  <a:pt x="414" y="614"/>
                  <a:pt x="414" y="614"/>
                </a:cubicBezTo>
                <a:cubicBezTo>
                  <a:pt x="414" y="614"/>
                  <a:pt x="414" y="614"/>
                  <a:pt x="414" y="614"/>
                </a:cubicBezTo>
                <a:cubicBezTo>
                  <a:pt x="415" y="614"/>
                  <a:pt x="415" y="614"/>
                  <a:pt x="415" y="614"/>
                </a:cubicBezTo>
                <a:cubicBezTo>
                  <a:pt x="414" y="614"/>
                  <a:pt x="414" y="614"/>
                  <a:pt x="414" y="614"/>
                </a:cubicBezTo>
                <a:cubicBezTo>
                  <a:pt x="414" y="615"/>
                  <a:pt x="414" y="615"/>
                  <a:pt x="414" y="615"/>
                </a:cubicBezTo>
                <a:cubicBezTo>
                  <a:pt x="414" y="615"/>
                  <a:pt x="414" y="615"/>
                  <a:pt x="414" y="615"/>
                </a:cubicBezTo>
                <a:cubicBezTo>
                  <a:pt x="414" y="615"/>
                  <a:pt x="414" y="615"/>
                  <a:pt x="414" y="615"/>
                </a:cubicBezTo>
                <a:cubicBezTo>
                  <a:pt x="414" y="615"/>
                  <a:pt x="415" y="615"/>
                  <a:pt x="415" y="615"/>
                </a:cubicBezTo>
                <a:cubicBezTo>
                  <a:pt x="415" y="615"/>
                  <a:pt x="415" y="616"/>
                  <a:pt x="415" y="616"/>
                </a:cubicBezTo>
                <a:cubicBezTo>
                  <a:pt x="415" y="616"/>
                  <a:pt x="415" y="617"/>
                  <a:pt x="416" y="617"/>
                </a:cubicBezTo>
                <a:cubicBezTo>
                  <a:pt x="416" y="617"/>
                  <a:pt x="416" y="617"/>
                  <a:pt x="416" y="617"/>
                </a:cubicBezTo>
                <a:cubicBezTo>
                  <a:pt x="416" y="617"/>
                  <a:pt x="416" y="617"/>
                  <a:pt x="416" y="617"/>
                </a:cubicBezTo>
                <a:cubicBezTo>
                  <a:pt x="416" y="617"/>
                  <a:pt x="416" y="617"/>
                  <a:pt x="416" y="618"/>
                </a:cubicBezTo>
                <a:cubicBezTo>
                  <a:pt x="416" y="618"/>
                  <a:pt x="416" y="618"/>
                  <a:pt x="416" y="618"/>
                </a:cubicBezTo>
                <a:cubicBezTo>
                  <a:pt x="416" y="618"/>
                  <a:pt x="416" y="618"/>
                  <a:pt x="416" y="618"/>
                </a:cubicBezTo>
                <a:cubicBezTo>
                  <a:pt x="416" y="618"/>
                  <a:pt x="416" y="618"/>
                  <a:pt x="416" y="619"/>
                </a:cubicBezTo>
                <a:cubicBezTo>
                  <a:pt x="416" y="619"/>
                  <a:pt x="416" y="619"/>
                  <a:pt x="416" y="619"/>
                </a:cubicBezTo>
                <a:cubicBezTo>
                  <a:pt x="416" y="619"/>
                  <a:pt x="416" y="619"/>
                  <a:pt x="416" y="619"/>
                </a:cubicBezTo>
                <a:cubicBezTo>
                  <a:pt x="416" y="618"/>
                  <a:pt x="416" y="618"/>
                  <a:pt x="416" y="618"/>
                </a:cubicBezTo>
                <a:cubicBezTo>
                  <a:pt x="416" y="617"/>
                  <a:pt x="416" y="617"/>
                  <a:pt x="416" y="617"/>
                </a:cubicBezTo>
                <a:cubicBezTo>
                  <a:pt x="416" y="617"/>
                  <a:pt x="416" y="617"/>
                  <a:pt x="416" y="617"/>
                </a:cubicBezTo>
                <a:cubicBezTo>
                  <a:pt x="416" y="617"/>
                  <a:pt x="416" y="618"/>
                  <a:pt x="415" y="618"/>
                </a:cubicBezTo>
                <a:cubicBezTo>
                  <a:pt x="415" y="618"/>
                  <a:pt x="415" y="618"/>
                  <a:pt x="415" y="618"/>
                </a:cubicBezTo>
                <a:cubicBezTo>
                  <a:pt x="415" y="618"/>
                  <a:pt x="415" y="619"/>
                  <a:pt x="415" y="619"/>
                </a:cubicBezTo>
                <a:cubicBezTo>
                  <a:pt x="415" y="619"/>
                  <a:pt x="415" y="619"/>
                  <a:pt x="415" y="619"/>
                </a:cubicBezTo>
                <a:cubicBezTo>
                  <a:pt x="415" y="620"/>
                  <a:pt x="415" y="620"/>
                  <a:pt x="415" y="620"/>
                </a:cubicBezTo>
                <a:cubicBezTo>
                  <a:pt x="415" y="620"/>
                  <a:pt x="415" y="620"/>
                  <a:pt x="415" y="620"/>
                </a:cubicBezTo>
                <a:cubicBezTo>
                  <a:pt x="415" y="620"/>
                  <a:pt x="415" y="620"/>
                  <a:pt x="415" y="619"/>
                </a:cubicBezTo>
                <a:cubicBezTo>
                  <a:pt x="415" y="619"/>
                  <a:pt x="415" y="619"/>
                  <a:pt x="415" y="619"/>
                </a:cubicBezTo>
                <a:cubicBezTo>
                  <a:pt x="415" y="619"/>
                  <a:pt x="414" y="619"/>
                  <a:pt x="414" y="619"/>
                </a:cubicBezTo>
                <a:cubicBezTo>
                  <a:pt x="414" y="619"/>
                  <a:pt x="414" y="620"/>
                  <a:pt x="414" y="620"/>
                </a:cubicBezTo>
                <a:cubicBezTo>
                  <a:pt x="414" y="619"/>
                  <a:pt x="414" y="619"/>
                  <a:pt x="414" y="619"/>
                </a:cubicBezTo>
                <a:cubicBezTo>
                  <a:pt x="414" y="619"/>
                  <a:pt x="415" y="618"/>
                  <a:pt x="415" y="618"/>
                </a:cubicBezTo>
                <a:cubicBezTo>
                  <a:pt x="415" y="618"/>
                  <a:pt x="415" y="618"/>
                  <a:pt x="415" y="618"/>
                </a:cubicBezTo>
                <a:cubicBezTo>
                  <a:pt x="415" y="618"/>
                  <a:pt x="415" y="618"/>
                  <a:pt x="415" y="618"/>
                </a:cubicBezTo>
                <a:cubicBezTo>
                  <a:pt x="415" y="618"/>
                  <a:pt x="415" y="617"/>
                  <a:pt x="415" y="617"/>
                </a:cubicBezTo>
                <a:cubicBezTo>
                  <a:pt x="415" y="617"/>
                  <a:pt x="415" y="617"/>
                  <a:pt x="415" y="617"/>
                </a:cubicBezTo>
                <a:cubicBezTo>
                  <a:pt x="414" y="617"/>
                  <a:pt x="415" y="617"/>
                  <a:pt x="414" y="617"/>
                </a:cubicBezTo>
                <a:cubicBezTo>
                  <a:pt x="414" y="618"/>
                  <a:pt x="414" y="618"/>
                  <a:pt x="414" y="618"/>
                </a:cubicBezTo>
                <a:cubicBezTo>
                  <a:pt x="414" y="619"/>
                  <a:pt x="414" y="620"/>
                  <a:pt x="414" y="621"/>
                </a:cubicBezTo>
                <a:cubicBezTo>
                  <a:pt x="414" y="621"/>
                  <a:pt x="413" y="621"/>
                  <a:pt x="413" y="621"/>
                </a:cubicBezTo>
                <a:cubicBezTo>
                  <a:pt x="413" y="621"/>
                  <a:pt x="413" y="621"/>
                  <a:pt x="413" y="621"/>
                </a:cubicBezTo>
                <a:cubicBezTo>
                  <a:pt x="413" y="621"/>
                  <a:pt x="413" y="621"/>
                  <a:pt x="413" y="622"/>
                </a:cubicBezTo>
                <a:cubicBezTo>
                  <a:pt x="413" y="621"/>
                  <a:pt x="413" y="620"/>
                  <a:pt x="413" y="620"/>
                </a:cubicBezTo>
                <a:cubicBezTo>
                  <a:pt x="413" y="620"/>
                  <a:pt x="413" y="620"/>
                  <a:pt x="413" y="620"/>
                </a:cubicBezTo>
                <a:cubicBezTo>
                  <a:pt x="413" y="619"/>
                  <a:pt x="413" y="619"/>
                  <a:pt x="413" y="619"/>
                </a:cubicBezTo>
                <a:cubicBezTo>
                  <a:pt x="413" y="619"/>
                  <a:pt x="413" y="618"/>
                  <a:pt x="413" y="619"/>
                </a:cubicBezTo>
                <a:cubicBezTo>
                  <a:pt x="413" y="619"/>
                  <a:pt x="413" y="619"/>
                  <a:pt x="413" y="619"/>
                </a:cubicBezTo>
                <a:cubicBezTo>
                  <a:pt x="413" y="619"/>
                  <a:pt x="413" y="620"/>
                  <a:pt x="413" y="620"/>
                </a:cubicBezTo>
                <a:cubicBezTo>
                  <a:pt x="413" y="621"/>
                  <a:pt x="413" y="621"/>
                  <a:pt x="413" y="621"/>
                </a:cubicBezTo>
                <a:cubicBezTo>
                  <a:pt x="413" y="621"/>
                  <a:pt x="412" y="622"/>
                  <a:pt x="412" y="622"/>
                </a:cubicBezTo>
                <a:cubicBezTo>
                  <a:pt x="412" y="622"/>
                  <a:pt x="412" y="622"/>
                  <a:pt x="412" y="622"/>
                </a:cubicBezTo>
                <a:cubicBezTo>
                  <a:pt x="412" y="622"/>
                  <a:pt x="412" y="623"/>
                  <a:pt x="412" y="623"/>
                </a:cubicBezTo>
                <a:cubicBezTo>
                  <a:pt x="412" y="623"/>
                  <a:pt x="413" y="623"/>
                  <a:pt x="413" y="623"/>
                </a:cubicBezTo>
                <a:cubicBezTo>
                  <a:pt x="413" y="622"/>
                  <a:pt x="413" y="622"/>
                  <a:pt x="414" y="621"/>
                </a:cubicBezTo>
                <a:cubicBezTo>
                  <a:pt x="414" y="621"/>
                  <a:pt x="414" y="621"/>
                  <a:pt x="414" y="620"/>
                </a:cubicBezTo>
                <a:close/>
                <a:moveTo>
                  <a:pt x="409" y="620"/>
                </a:moveTo>
                <a:cubicBezTo>
                  <a:pt x="408" y="620"/>
                  <a:pt x="408" y="620"/>
                  <a:pt x="408" y="619"/>
                </a:cubicBezTo>
                <a:cubicBezTo>
                  <a:pt x="408" y="619"/>
                  <a:pt x="408" y="619"/>
                  <a:pt x="408" y="619"/>
                </a:cubicBezTo>
                <a:cubicBezTo>
                  <a:pt x="409" y="619"/>
                  <a:pt x="409" y="619"/>
                  <a:pt x="409" y="619"/>
                </a:cubicBezTo>
                <a:cubicBezTo>
                  <a:pt x="409" y="619"/>
                  <a:pt x="409" y="618"/>
                  <a:pt x="409" y="618"/>
                </a:cubicBezTo>
                <a:cubicBezTo>
                  <a:pt x="409" y="618"/>
                  <a:pt x="409" y="618"/>
                  <a:pt x="409" y="618"/>
                </a:cubicBezTo>
                <a:cubicBezTo>
                  <a:pt x="409" y="618"/>
                  <a:pt x="409" y="618"/>
                  <a:pt x="409" y="618"/>
                </a:cubicBezTo>
                <a:cubicBezTo>
                  <a:pt x="409" y="618"/>
                  <a:pt x="409" y="618"/>
                  <a:pt x="410" y="618"/>
                </a:cubicBezTo>
                <a:cubicBezTo>
                  <a:pt x="410" y="618"/>
                  <a:pt x="410" y="618"/>
                  <a:pt x="410" y="618"/>
                </a:cubicBezTo>
                <a:cubicBezTo>
                  <a:pt x="410" y="618"/>
                  <a:pt x="410" y="617"/>
                  <a:pt x="410" y="617"/>
                </a:cubicBezTo>
                <a:cubicBezTo>
                  <a:pt x="410" y="617"/>
                  <a:pt x="410" y="617"/>
                  <a:pt x="410" y="617"/>
                </a:cubicBezTo>
                <a:cubicBezTo>
                  <a:pt x="411" y="618"/>
                  <a:pt x="411" y="618"/>
                  <a:pt x="411" y="617"/>
                </a:cubicBezTo>
                <a:cubicBezTo>
                  <a:pt x="412" y="617"/>
                  <a:pt x="412" y="617"/>
                  <a:pt x="412" y="616"/>
                </a:cubicBezTo>
                <a:cubicBezTo>
                  <a:pt x="412" y="616"/>
                  <a:pt x="412" y="616"/>
                  <a:pt x="412" y="616"/>
                </a:cubicBezTo>
                <a:cubicBezTo>
                  <a:pt x="412" y="616"/>
                  <a:pt x="412" y="616"/>
                  <a:pt x="412" y="616"/>
                </a:cubicBezTo>
                <a:cubicBezTo>
                  <a:pt x="412" y="616"/>
                  <a:pt x="412" y="616"/>
                  <a:pt x="412" y="616"/>
                </a:cubicBezTo>
                <a:cubicBezTo>
                  <a:pt x="412" y="616"/>
                  <a:pt x="412" y="616"/>
                  <a:pt x="412" y="616"/>
                </a:cubicBezTo>
                <a:cubicBezTo>
                  <a:pt x="412" y="617"/>
                  <a:pt x="412" y="617"/>
                  <a:pt x="412" y="618"/>
                </a:cubicBezTo>
                <a:cubicBezTo>
                  <a:pt x="411" y="618"/>
                  <a:pt x="411" y="618"/>
                  <a:pt x="411" y="618"/>
                </a:cubicBezTo>
                <a:cubicBezTo>
                  <a:pt x="411" y="618"/>
                  <a:pt x="411" y="618"/>
                  <a:pt x="411" y="618"/>
                </a:cubicBezTo>
                <a:cubicBezTo>
                  <a:pt x="410" y="619"/>
                  <a:pt x="410" y="619"/>
                  <a:pt x="410" y="619"/>
                </a:cubicBezTo>
                <a:cubicBezTo>
                  <a:pt x="410" y="619"/>
                  <a:pt x="409" y="619"/>
                  <a:pt x="409" y="619"/>
                </a:cubicBezTo>
                <a:cubicBezTo>
                  <a:pt x="409" y="619"/>
                  <a:pt x="409" y="620"/>
                  <a:pt x="409" y="620"/>
                </a:cubicBezTo>
                <a:cubicBezTo>
                  <a:pt x="409" y="620"/>
                  <a:pt x="409" y="620"/>
                  <a:pt x="409" y="620"/>
                </a:cubicBezTo>
                <a:close/>
                <a:moveTo>
                  <a:pt x="416" y="618"/>
                </a:moveTo>
                <a:cubicBezTo>
                  <a:pt x="416" y="618"/>
                  <a:pt x="415" y="619"/>
                  <a:pt x="415" y="619"/>
                </a:cubicBezTo>
                <a:cubicBezTo>
                  <a:pt x="415" y="619"/>
                  <a:pt x="415" y="619"/>
                  <a:pt x="415" y="619"/>
                </a:cubicBezTo>
                <a:cubicBezTo>
                  <a:pt x="415" y="619"/>
                  <a:pt x="415" y="619"/>
                  <a:pt x="415" y="619"/>
                </a:cubicBezTo>
                <a:cubicBezTo>
                  <a:pt x="415" y="618"/>
                  <a:pt x="415" y="618"/>
                  <a:pt x="416" y="618"/>
                </a:cubicBezTo>
                <a:cubicBezTo>
                  <a:pt x="416" y="618"/>
                  <a:pt x="416" y="618"/>
                  <a:pt x="416" y="618"/>
                </a:cubicBezTo>
                <a:cubicBezTo>
                  <a:pt x="416" y="618"/>
                  <a:pt x="416" y="618"/>
                  <a:pt x="416" y="618"/>
                </a:cubicBezTo>
                <a:close/>
                <a:moveTo>
                  <a:pt x="411" y="612"/>
                </a:moveTo>
                <a:cubicBezTo>
                  <a:pt x="411" y="611"/>
                  <a:pt x="411" y="611"/>
                  <a:pt x="411" y="611"/>
                </a:cubicBezTo>
                <a:cubicBezTo>
                  <a:pt x="411" y="611"/>
                  <a:pt x="411" y="611"/>
                  <a:pt x="411" y="612"/>
                </a:cubicBezTo>
                <a:close/>
                <a:moveTo>
                  <a:pt x="414" y="625"/>
                </a:moveTo>
                <a:cubicBezTo>
                  <a:pt x="414" y="626"/>
                  <a:pt x="414" y="626"/>
                  <a:pt x="413" y="626"/>
                </a:cubicBezTo>
                <a:cubicBezTo>
                  <a:pt x="413" y="626"/>
                  <a:pt x="413" y="626"/>
                  <a:pt x="413" y="626"/>
                </a:cubicBezTo>
                <a:cubicBezTo>
                  <a:pt x="413" y="625"/>
                  <a:pt x="413" y="625"/>
                  <a:pt x="413" y="625"/>
                </a:cubicBezTo>
                <a:cubicBezTo>
                  <a:pt x="413" y="625"/>
                  <a:pt x="413" y="625"/>
                  <a:pt x="414" y="625"/>
                </a:cubicBezTo>
                <a:close/>
                <a:moveTo>
                  <a:pt x="415" y="621"/>
                </a:moveTo>
                <a:cubicBezTo>
                  <a:pt x="415" y="621"/>
                  <a:pt x="415" y="621"/>
                  <a:pt x="415" y="622"/>
                </a:cubicBezTo>
                <a:cubicBezTo>
                  <a:pt x="415" y="622"/>
                  <a:pt x="415" y="622"/>
                  <a:pt x="415" y="622"/>
                </a:cubicBezTo>
                <a:cubicBezTo>
                  <a:pt x="415" y="622"/>
                  <a:pt x="415" y="621"/>
                  <a:pt x="415" y="621"/>
                </a:cubicBezTo>
                <a:close/>
                <a:moveTo>
                  <a:pt x="414" y="625"/>
                </a:moveTo>
                <a:cubicBezTo>
                  <a:pt x="415" y="625"/>
                  <a:pt x="414" y="625"/>
                  <a:pt x="414" y="625"/>
                </a:cubicBezTo>
                <a:cubicBezTo>
                  <a:pt x="414" y="625"/>
                  <a:pt x="414" y="625"/>
                  <a:pt x="414" y="625"/>
                </a:cubicBezTo>
                <a:close/>
                <a:moveTo>
                  <a:pt x="415" y="615"/>
                </a:moveTo>
                <a:cubicBezTo>
                  <a:pt x="415" y="615"/>
                  <a:pt x="415" y="615"/>
                  <a:pt x="415" y="615"/>
                </a:cubicBezTo>
                <a:cubicBezTo>
                  <a:pt x="415" y="615"/>
                  <a:pt x="415" y="615"/>
                  <a:pt x="415" y="615"/>
                </a:cubicBezTo>
                <a:cubicBezTo>
                  <a:pt x="415" y="615"/>
                  <a:pt x="415" y="615"/>
                  <a:pt x="415" y="615"/>
                </a:cubicBezTo>
                <a:cubicBezTo>
                  <a:pt x="415" y="615"/>
                  <a:pt x="414" y="615"/>
                  <a:pt x="415" y="615"/>
                </a:cubicBezTo>
                <a:close/>
                <a:moveTo>
                  <a:pt x="415" y="621"/>
                </a:moveTo>
                <a:cubicBezTo>
                  <a:pt x="415" y="621"/>
                  <a:pt x="415" y="620"/>
                  <a:pt x="415" y="620"/>
                </a:cubicBezTo>
                <a:cubicBezTo>
                  <a:pt x="415" y="620"/>
                  <a:pt x="415" y="621"/>
                  <a:pt x="415" y="621"/>
                </a:cubicBezTo>
                <a:close/>
                <a:moveTo>
                  <a:pt x="415" y="620"/>
                </a:moveTo>
                <a:cubicBezTo>
                  <a:pt x="415" y="620"/>
                  <a:pt x="415" y="620"/>
                  <a:pt x="416" y="619"/>
                </a:cubicBezTo>
                <a:cubicBezTo>
                  <a:pt x="415" y="620"/>
                  <a:pt x="415" y="620"/>
                  <a:pt x="415" y="620"/>
                </a:cubicBezTo>
                <a:close/>
                <a:moveTo>
                  <a:pt x="415" y="621"/>
                </a:moveTo>
                <a:cubicBezTo>
                  <a:pt x="415" y="620"/>
                  <a:pt x="415" y="620"/>
                  <a:pt x="415" y="620"/>
                </a:cubicBezTo>
                <a:cubicBezTo>
                  <a:pt x="415" y="620"/>
                  <a:pt x="415" y="621"/>
                  <a:pt x="415" y="621"/>
                </a:cubicBezTo>
                <a:close/>
                <a:moveTo>
                  <a:pt x="413" y="622"/>
                </a:moveTo>
                <a:cubicBezTo>
                  <a:pt x="413" y="622"/>
                  <a:pt x="413" y="622"/>
                  <a:pt x="413" y="622"/>
                </a:cubicBezTo>
                <a:cubicBezTo>
                  <a:pt x="413" y="622"/>
                  <a:pt x="413" y="622"/>
                  <a:pt x="413" y="622"/>
                </a:cubicBezTo>
                <a:close/>
                <a:moveTo>
                  <a:pt x="412" y="612"/>
                </a:moveTo>
                <a:cubicBezTo>
                  <a:pt x="412" y="612"/>
                  <a:pt x="412" y="612"/>
                  <a:pt x="412" y="612"/>
                </a:cubicBezTo>
                <a:cubicBezTo>
                  <a:pt x="412" y="612"/>
                  <a:pt x="412" y="612"/>
                  <a:pt x="412" y="612"/>
                </a:cubicBezTo>
                <a:cubicBezTo>
                  <a:pt x="412" y="612"/>
                  <a:pt x="412" y="612"/>
                  <a:pt x="412" y="612"/>
                </a:cubicBezTo>
                <a:close/>
                <a:moveTo>
                  <a:pt x="415" y="623"/>
                </a:moveTo>
                <a:cubicBezTo>
                  <a:pt x="415" y="623"/>
                  <a:pt x="415" y="623"/>
                  <a:pt x="414" y="623"/>
                </a:cubicBezTo>
                <a:cubicBezTo>
                  <a:pt x="414" y="623"/>
                  <a:pt x="414" y="623"/>
                  <a:pt x="415" y="623"/>
                </a:cubicBezTo>
                <a:close/>
                <a:moveTo>
                  <a:pt x="416" y="619"/>
                </a:moveTo>
                <a:cubicBezTo>
                  <a:pt x="416" y="619"/>
                  <a:pt x="416" y="619"/>
                  <a:pt x="416" y="619"/>
                </a:cubicBezTo>
                <a:cubicBezTo>
                  <a:pt x="416" y="619"/>
                  <a:pt x="416" y="619"/>
                  <a:pt x="416" y="619"/>
                </a:cubicBezTo>
                <a:cubicBezTo>
                  <a:pt x="417" y="619"/>
                  <a:pt x="416" y="619"/>
                  <a:pt x="416" y="619"/>
                </a:cubicBezTo>
                <a:close/>
                <a:moveTo>
                  <a:pt x="414" y="622"/>
                </a:moveTo>
                <a:cubicBezTo>
                  <a:pt x="414" y="622"/>
                  <a:pt x="414" y="623"/>
                  <a:pt x="414" y="623"/>
                </a:cubicBezTo>
                <a:cubicBezTo>
                  <a:pt x="414" y="623"/>
                  <a:pt x="414" y="622"/>
                  <a:pt x="414" y="622"/>
                </a:cubicBezTo>
                <a:cubicBezTo>
                  <a:pt x="414" y="622"/>
                  <a:pt x="414" y="622"/>
                  <a:pt x="414" y="621"/>
                </a:cubicBezTo>
                <a:cubicBezTo>
                  <a:pt x="415" y="622"/>
                  <a:pt x="414" y="622"/>
                  <a:pt x="414" y="622"/>
                </a:cubicBezTo>
                <a:close/>
                <a:moveTo>
                  <a:pt x="411" y="619"/>
                </a:moveTo>
                <a:cubicBezTo>
                  <a:pt x="411" y="619"/>
                  <a:pt x="411" y="619"/>
                  <a:pt x="411" y="619"/>
                </a:cubicBezTo>
                <a:cubicBezTo>
                  <a:pt x="411" y="619"/>
                  <a:pt x="411" y="619"/>
                  <a:pt x="411" y="619"/>
                </a:cubicBezTo>
                <a:cubicBezTo>
                  <a:pt x="411" y="619"/>
                  <a:pt x="411" y="619"/>
                  <a:pt x="411" y="619"/>
                </a:cubicBezTo>
                <a:close/>
                <a:moveTo>
                  <a:pt x="415" y="622"/>
                </a:moveTo>
                <a:cubicBezTo>
                  <a:pt x="415" y="622"/>
                  <a:pt x="415" y="622"/>
                  <a:pt x="415" y="622"/>
                </a:cubicBezTo>
                <a:cubicBezTo>
                  <a:pt x="415" y="622"/>
                  <a:pt x="415" y="622"/>
                  <a:pt x="415" y="622"/>
                </a:cubicBezTo>
                <a:close/>
                <a:moveTo>
                  <a:pt x="413" y="622"/>
                </a:moveTo>
                <a:cubicBezTo>
                  <a:pt x="413" y="622"/>
                  <a:pt x="413" y="622"/>
                  <a:pt x="413" y="622"/>
                </a:cubicBezTo>
                <a:cubicBezTo>
                  <a:pt x="413" y="622"/>
                  <a:pt x="413" y="622"/>
                  <a:pt x="413" y="622"/>
                </a:cubicBezTo>
                <a:cubicBezTo>
                  <a:pt x="413" y="622"/>
                  <a:pt x="413" y="622"/>
                  <a:pt x="413" y="622"/>
                </a:cubicBezTo>
                <a:cubicBezTo>
                  <a:pt x="413" y="622"/>
                  <a:pt x="413" y="622"/>
                  <a:pt x="413" y="622"/>
                </a:cubicBezTo>
                <a:close/>
                <a:moveTo>
                  <a:pt x="415" y="623"/>
                </a:moveTo>
                <a:cubicBezTo>
                  <a:pt x="415" y="622"/>
                  <a:pt x="414" y="622"/>
                  <a:pt x="415" y="622"/>
                </a:cubicBezTo>
                <a:cubicBezTo>
                  <a:pt x="415" y="622"/>
                  <a:pt x="415" y="622"/>
                  <a:pt x="415" y="623"/>
                </a:cubicBezTo>
                <a:close/>
                <a:moveTo>
                  <a:pt x="67" y="666"/>
                </a:moveTo>
                <a:cubicBezTo>
                  <a:pt x="67" y="666"/>
                  <a:pt x="67" y="666"/>
                  <a:pt x="67" y="666"/>
                </a:cubicBezTo>
                <a:cubicBezTo>
                  <a:pt x="67" y="666"/>
                  <a:pt x="67" y="666"/>
                  <a:pt x="67" y="666"/>
                </a:cubicBezTo>
                <a:cubicBezTo>
                  <a:pt x="68" y="666"/>
                  <a:pt x="68" y="665"/>
                  <a:pt x="67" y="665"/>
                </a:cubicBezTo>
                <a:cubicBezTo>
                  <a:pt x="67" y="665"/>
                  <a:pt x="67" y="665"/>
                  <a:pt x="67" y="665"/>
                </a:cubicBezTo>
                <a:cubicBezTo>
                  <a:pt x="67" y="665"/>
                  <a:pt x="66" y="665"/>
                  <a:pt x="66" y="665"/>
                </a:cubicBezTo>
                <a:cubicBezTo>
                  <a:pt x="66" y="665"/>
                  <a:pt x="67" y="665"/>
                  <a:pt x="67" y="665"/>
                </a:cubicBezTo>
                <a:cubicBezTo>
                  <a:pt x="67" y="665"/>
                  <a:pt x="67" y="665"/>
                  <a:pt x="67" y="665"/>
                </a:cubicBezTo>
                <a:cubicBezTo>
                  <a:pt x="67" y="665"/>
                  <a:pt x="67" y="665"/>
                  <a:pt x="67" y="665"/>
                </a:cubicBezTo>
                <a:cubicBezTo>
                  <a:pt x="67" y="665"/>
                  <a:pt x="67" y="665"/>
                  <a:pt x="67" y="665"/>
                </a:cubicBezTo>
                <a:cubicBezTo>
                  <a:pt x="67" y="665"/>
                  <a:pt x="67" y="665"/>
                  <a:pt x="67" y="664"/>
                </a:cubicBezTo>
                <a:cubicBezTo>
                  <a:pt x="67" y="664"/>
                  <a:pt x="67" y="664"/>
                  <a:pt x="66" y="664"/>
                </a:cubicBezTo>
                <a:cubicBezTo>
                  <a:pt x="66" y="664"/>
                  <a:pt x="66" y="664"/>
                  <a:pt x="66" y="664"/>
                </a:cubicBezTo>
                <a:cubicBezTo>
                  <a:pt x="66" y="665"/>
                  <a:pt x="66" y="665"/>
                  <a:pt x="66" y="665"/>
                </a:cubicBezTo>
                <a:cubicBezTo>
                  <a:pt x="66" y="665"/>
                  <a:pt x="66" y="665"/>
                  <a:pt x="66" y="665"/>
                </a:cubicBezTo>
                <a:cubicBezTo>
                  <a:pt x="66" y="665"/>
                  <a:pt x="66" y="665"/>
                  <a:pt x="66" y="665"/>
                </a:cubicBezTo>
                <a:cubicBezTo>
                  <a:pt x="66" y="665"/>
                  <a:pt x="65" y="665"/>
                  <a:pt x="65" y="665"/>
                </a:cubicBezTo>
                <a:cubicBezTo>
                  <a:pt x="65" y="664"/>
                  <a:pt x="65" y="664"/>
                  <a:pt x="65" y="664"/>
                </a:cubicBezTo>
                <a:cubicBezTo>
                  <a:pt x="65" y="664"/>
                  <a:pt x="65" y="664"/>
                  <a:pt x="65" y="664"/>
                </a:cubicBezTo>
                <a:cubicBezTo>
                  <a:pt x="65" y="664"/>
                  <a:pt x="65" y="663"/>
                  <a:pt x="65" y="663"/>
                </a:cubicBezTo>
                <a:cubicBezTo>
                  <a:pt x="65" y="663"/>
                  <a:pt x="65" y="663"/>
                  <a:pt x="65" y="663"/>
                </a:cubicBezTo>
                <a:cubicBezTo>
                  <a:pt x="65" y="663"/>
                  <a:pt x="65" y="663"/>
                  <a:pt x="64" y="663"/>
                </a:cubicBezTo>
                <a:cubicBezTo>
                  <a:pt x="64" y="663"/>
                  <a:pt x="64" y="663"/>
                  <a:pt x="64" y="663"/>
                </a:cubicBezTo>
                <a:cubicBezTo>
                  <a:pt x="64" y="662"/>
                  <a:pt x="64" y="662"/>
                  <a:pt x="64" y="662"/>
                </a:cubicBezTo>
                <a:cubicBezTo>
                  <a:pt x="64" y="662"/>
                  <a:pt x="64" y="662"/>
                  <a:pt x="64" y="662"/>
                </a:cubicBezTo>
                <a:cubicBezTo>
                  <a:pt x="64" y="662"/>
                  <a:pt x="64" y="662"/>
                  <a:pt x="64" y="662"/>
                </a:cubicBezTo>
                <a:cubicBezTo>
                  <a:pt x="64" y="662"/>
                  <a:pt x="64" y="662"/>
                  <a:pt x="63" y="662"/>
                </a:cubicBezTo>
                <a:cubicBezTo>
                  <a:pt x="63" y="662"/>
                  <a:pt x="63" y="662"/>
                  <a:pt x="63" y="662"/>
                </a:cubicBezTo>
                <a:cubicBezTo>
                  <a:pt x="63" y="662"/>
                  <a:pt x="63" y="662"/>
                  <a:pt x="63" y="661"/>
                </a:cubicBezTo>
                <a:cubicBezTo>
                  <a:pt x="63" y="661"/>
                  <a:pt x="63" y="661"/>
                  <a:pt x="63" y="661"/>
                </a:cubicBezTo>
                <a:cubicBezTo>
                  <a:pt x="63" y="661"/>
                  <a:pt x="63" y="661"/>
                  <a:pt x="63" y="661"/>
                </a:cubicBezTo>
                <a:cubicBezTo>
                  <a:pt x="63" y="661"/>
                  <a:pt x="63" y="661"/>
                  <a:pt x="63" y="661"/>
                </a:cubicBezTo>
                <a:cubicBezTo>
                  <a:pt x="63" y="661"/>
                  <a:pt x="63" y="660"/>
                  <a:pt x="62" y="660"/>
                </a:cubicBezTo>
                <a:cubicBezTo>
                  <a:pt x="62" y="660"/>
                  <a:pt x="62" y="660"/>
                  <a:pt x="62" y="659"/>
                </a:cubicBezTo>
                <a:cubicBezTo>
                  <a:pt x="62" y="659"/>
                  <a:pt x="62" y="659"/>
                  <a:pt x="62" y="659"/>
                </a:cubicBezTo>
                <a:cubicBezTo>
                  <a:pt x="62" y="659"/>
                  <a:pt x="62" y="659"/>
                  <a:pt x="62" y="659"/>
                </a:cubicBezTo>
                <a:cubicBezTo>
                  <a:pt x="62" y="659"/>
                  <a:pt x="63" y="659"/>
                  <a:pt x="63" y="659"/>
                </a:cubicBezTo>
                <a:cubicBezTo>
                  <a:pt x="63" y="659"/>
                  <a:pt x="62" y="659"/>
                  <a:pt x="62" y="659"/>
                </a:cubicBezTo>
                <a:cubicBezTo>
                  <a:pt x="62" y="659"/>
                  <a:pt x="62" y="659"/>
                  <a:pt x="62" y="658"/>
                </a:cubicBezTo>
                <a:cubicBezTo>
                  <a:pt x="62" y="658"/>
                  <a:pt x="62" y="658"/>
                  <a:pt x="62" y="658"/>
                </a:cubicBezTo>
                <a:cubicBezTo>
                  <a:pt x="61" y="658"/>
                  <a:pt x="61" y="658"/>
                  <a:pt x="61" y="658"/>
                </a:cubicBezTo>
                <a:cubicBezTo>
                  <a:pt x="61" y="658"/>
                  <a:pt x="61" y="658"/>
                  <a:pt x="61" y="658"/>
                </a:cubicBezTo>
                <a:cubicBezTo>
                  <a:pt x="61" y="658"/>
                  <a:pt x="61" y="658"/>
                  <a:pt x="62" y="658"/>
                </a:cubicBezTo>
                <a:cubicBezTo>
                  <a:pt x="61" y="658"/>
                  <a:pt x="61" y="658"/>
                  <a:pt x="61" y="658"/>
                </a:cubicBezTo>
                <a:cubicBezTo>
                  <a:pt x="61" y="657"/>
                  <a:pt x="61" y="657"/>
                  <a:pt x="61" y="657"/>
                </a:cubicBezTo>
                <a:cubicBezTo>
                  <a:pt x="61" y="657"/>
                  <a:pt x="61" y="657"/>
                  <a:pt x="61" y="657"/>
                </a:cubicBezTo>
                <a:cubicBezTo>
                  <a:pt x="62" y="658"/>
                  <a:pt x="62" y="658"/>
                  <a:pt x="62" y="658"/>
                </a:cubicBezTo>
                <a:cubicBezTo>
                  <a:pt x="62" y="658"/>
                  <a:pt x="62" y="658"/>
                  <a:pt x="62" y="658"/>
                </a:cubicBezTo>
                <a:cubicBezTo>
                  <a:pt x="62" y="658"/>
                  <a:pt x="62" y="658"/>
                  <a:pt x="62" y="658"/>
                </a:cubicBezTo>
                <a:cubicBezTo>
                  <a:pt x="63" y="658"/>
                  <a:pt x="63" y="658"/>
                  <a:pt x="63" y="658"/>
                </a:cubicBezTo>
                <a:cubicBezTo>
                  <a:pt x="63" y="658"/>
                  <a:pt x="63" y="658"/>
                  <a:pt x="63" y="658"/>
                </a:cubicBezTo>
                <a:cubicBezTo>
                  <a:pt x="64" y="658"/>
                  <a:pt x="63" y="657"/>
                  <a:pt x="63" y="657"/>
                </a:cubicBezTo>
                <a:cubicBezTo>
                  <a:pt x="63" y="657"/>
                  <a:pt x="63" y="657"/>
                  <a:pt x="63" y="657"/>
                </a:cubicBezTo>
                <a:cubicBezTo>
                  <a:pt x="63" y="657"/>
                  <a:pt x="63" y="657"/>
                  <a:pt x="63" y="657"/>
                </a:cubicBezTo>
                <a:cubicBezTo>
                  <a:pt x="63" y="657"/>
                  <a:pt x="62" y="656"/>
                  <a:pt x="62" y="656"/>
                </a:cubicBezTo>
                <a:cubicBezTo>
                  <a:pt x="62" y="656"/>
                  <a:pt x="62" y="656"/>
                  <a:pt x="62" y="656"/>
                </a:cubicBezTo>
                <a:cubicBezTo>
                  <a:pt x="61" y="656"/>
                  <a:pt x="61" y="656"/>
                  <a:pt x="61" y="657"/>
                </a:cubicBezTo>
                <a:cubicBezTo>
                  <a:pt x="61" y="657"/>
                  <a:pt x="61" y="657"/>
                  <a:pt x="61" y="657"/>
                </a:cubicBezTo>
                <a:cubicBezTo>
                  <a:pt x="61" y="656"/>
                  <a:pt x="61" y="656"/>
                  <a:pt x="61" y="656"/>
                </a:cubicBezTo>
                <a:cubicBezTo>
                  <a:pt x="61" y="656"/>
                  <a:pt x="61" y="656"/>
                  <a:pt x="61" y="656"/>
                </a:cubicBezTo>
                <a:cubicBezTo>
                  <a:pt x="62" y="656"/>
                  <a:pt x="62" y="656"/>
                  <a:pt x="63" y="656"/>
                </a:cubicBezTo>
                <a:cubicBezTo>
                  <a:pt x="63" y="656"/>
                  <a:pt x="63" y="656"/>
                  <a:pt x="63" y="656"/>
                </a:cubicBezTo>
                <a:cubicBezTo>
                  <a:pt x="63" y="656"/>
                  <a:pt x="63" y="656"/>
                  <a:pt x="63" y="656"/>
                </a:cubicBezTo>
                <a:cubicBezTo>
                  <a:pt x="63" y="656"/>
                  <a:pt x="63" y="656"/>
                  <a:pt x="63" y="655"/>
                </a:cubicBezTo>
                <a:cubicBezTo>
                  <a:pt x="63" y="655"/>
                  <a:pt x="63" y="655"/>
                  <a:pt x="63" y="655"/>
                </a:cubicBezTo>
                <a:cubicBezTo>
                  <a:pt x="63" y="655"/>
                  <a:pt x="63" y="655"/>
                  <a:pt x="62" y="655"/>
                </a:cubicBezTo>
                <a:cubicBezTo>
                  <a:pt x="62" y="655"/>
                  <a:pt x="62" y="655"/>
                  <a:pt x="62" y="655"/>
                </a:cubicBezTo>
                <a:cubicBezTo>
                  <a:pt x="62" y="654"/>
                  <a:pt x="62" y="654"/>
                  <a:pt x="62" y="654"/>
                </a:cubicBezTo>
                <a:cubicBezTo>
                  <a:pt x="62" y="654"/>
                  <a:pt x="62" y="654"/>
                  <a:pt x="62" y="654"/>
                </a:cubicBezTo>
                <a:cubicBezTo>
                  <a:pt x="61" y="654"/>
                  <a:pt x="61" y="654"/>
                  <a:pt x="61" y="654"/>
                </a:cubicBezTo>
                <a:cubicBezTo>
                  <a:pt x="61" y="655"/>
                  <a:pt x="61" y="655"/>
                  <a:pt x="60" y="655"/>
                </a:cubicBezTo>
                <a:cubicBezTo>
                  <a:pt x="60" y="655"/>
                  <a:pt x="60" y="655"/>
                  <a:pt x="59" y="655"/>
                </a:cubicBezTo>
                <a:cubicBezTo>
                  <a:pt x="60" y="655"/>
                  <a:pt x="60" y="655"/>
                  <a:pt x="60" y="655"/>
                </a:cubicBezTo>
                <a:cubicBezTo>
                  <a:pt x="60" y="655"/>
                  <a:pt x="60" y="655"/>
                  <a:pt x="60" y="655"/>
                </a:cubicBezTo>
                <a:cubicBezTo>
                  <a:pt x="60" y="654"/>
                  <a:pt x="60" y="654"/>
                  <a:pt x="60" y="654"/>
                </a:cubicBezTo>
                <a:cubicBezTo>
                  <a:pt x="60" y="654"/>
                  <a:pt x="59" y="654"/>
                  <a:pt x="59" y="654"/>
                </a:cubicBezTo>
                <a:cubicBezTo>
                  <a:pt x="59" y="655"/>
                  <a:pt x="59" y="655"/>
                  <a:pt x="59" y="654"/>
                </a:cubicBezTo>
                <a:cubicBezTo>
                  <a:pt x="59" y="654"/>
                  <a:pt x="59" y="654"/>
                  <a:pt x="59" y="654"/>
                </a:cubicBezTo>
                <a:cubicBezTo>
                  <a:pt x="59" y="654"/>
                  <a:pt x="59" y="654"/>
                  <a:pt x="59" y="654"/>
                </a:cubicBezTo>
                <a:cubicBezTo>
                  <a:pt x="59" y="654"/>
                  <a:pt x="59" y="654"/>
                  <a:pt x="59" y="654"/>
                </a:cubicBezTo>
                <a:cubicBezTo>
                  <a:pt x="59" y="654"/>
                  <a:pt x="60" y="654"/>
                  <a:pt x="60" y="654"/>
                </a:cubicBezTo>
                <a:cubicBezTo>
                  <a:pt x="60" y="654"/>
                  <a:pt x="60" y="654"/>
                  <a:pt x="60" y="654"/>
                </a:cubicBezTo>
                <a:cubicBezTo>
                  <a:pt x="60" y="654"/>
                  <a:pt x="60" y="654"/>
                  <a:pt x="61" y="654"/>
                </a:cubicBezTo>
                <a:cubicBezTo>
                  <a:pt x="61" y="654"/>
                  <a:pt x="61" y="654"/>
                  <a:pt x="61" y="654"/>
                </a:cubicBezTo>
                <a:cubicBezTo>
                  <a:pt x="61" y="653"/>
                  <a:pt x="61" y="653"/>
                  <a:pt x="61" y="652"/>
                </a:cubicBezTo>
                <a:cubicBezTo>
                  <a:pt x="62" y="652"/>
                  <a:pt x="61" y="651"/>
                  <a:pt x="61" y="650"/>
                </a:cubicBezTo>
                <a:cubicBezTo>
                  <a:pt x="61" y="650"/>
                  <a:pt x="61" y="650"/>
                  <a:pt x="61" y="650"/>
                </a:cubicBezTo>
                <a:cubicBezTo>
                  <a:pt x="61" y="649"/>
                  <a:pt x="62" y="649"/>
                  <a:pt x="62" y="648"/>
                </a:cubicBezTo>
                <a:cubicBezTo>
                  <a:pt x="62" y="648"/>
                  <a:pt x="62" y="648"/>
                  <a:pt x="62" y="648"/>
                </a:cubicBezTo>
                <a:cubicBezTo>
                  <a:pt x="62" y="647"/>
                  <a:pt x="62" y="646"/>
                  <a:pt x="63" y="646"/>
                </a:cubicBezTo>
                <a:cubicBezTo>
                  <a:pt x="63" y="646"/>
                  <a:pt x="63" y="646"/>
                  <a:pt x="63" y="646"/>
                </a:cubicBezTo>
                <a:cubicBezTo>
                  <a:pt x="63" y="645"/>
                  <a:pt x="63" y="645"/>
                  <a:pt x="63" y="645"/>
                </a:cubicBezTo>
                <a:cubicBezTo>
                  <a:pt x="63" y="645"/>
                  <a:pt x="63" y="645"/>
                  <a:pt x="63" y="644"/>
                </a:cubicBezTo>
                <a:cubicBezTo>
                  <a:pt x="63" y="644"/>
                  <a:pt x="63" y="644"/>
                  <a:pt x="63" y="644"/>
                </a:cubicBezTo>
                <a:cubicBezTo>
                  <a:pt x="63" y="644"/>
                  <a:pt x="63" y="644"/>
                  <a:pt x="63" y="644"/>
                </a:cubicBezTo>
                <a:cubicBezTo>
                  <a:pt x="63" y="644"/>
                  <a:pt x="63" y="644"/>
                  <a:pt x="63" y="643"/>
                </a:cubicBezTo>
                <a:cubicBezTo>
                  <a:pt x="63" y="643"/>
                  <a:pt x="63" y="643"/>
                  <a:pt x="63" y="644"/>
                </a:cubicBezTo>
                <a:cubicBezTo>
                  <a:pt x="63" y="644"/>
                  <a:pt x="63" y="644"/>
                  <a:pt x="63" y="644"/>
                </a:cubicBezTo>
                <a:cubicBezTo>
                  <a:pt x="62" y="644"/>
                  <a:pt x="61" y="645"/>
                  <a:pt x="61" y="645"/>
                </a:cubicBezTo>
                <a:cubicBezTo>
                  <a:pt x="60" y="645"/>
                  <a:pt x="60" y="645"/>
                  <a:pt x="60" y="645"/>
                </a:cubicBezTo>
                <a:cubicBezTo>
                  <a:pt x="60" y="645"/>
                  <a:pt x="60" y="645"/>
                  <a:pt x="60" y="645"/>
                </a:cubicBezTo>
                <a:cubicBezTo>
                  <a:pt x="60" y="645"/>
                  <a:pt x="60" y="645"/>
                  <a:pt x="60" y="645"/>
                </a:cubicBezTo>
                <a:cubicBezTo>
                  <a:pt x="60" y="645"/>
                  <a:pt x="60" y="645"/>
                  <a:pt x="59" y="645"/>
                </a:cubicBezTo>
                <a:cubicBezTo>
                  <a:pt x="59" y="645"/>
                  <a:pt x="59" y="645"/>
                  <a:pt x="59" y="644"/>
                </a:cubicBezTo>
                <a:cubicBezTo>
                  <a:pt x="59" y="644"/>
                  <a:pt x="59" y="644"/>
                  <a:pt x="58" y="644"/>
                </a:cubicBezTo>
                <a:cubicBezTo>
                  <a:pt x="58" y="644"/>
                  <a:pt x="58" y="644"/>
                  <a:pt x="58" y="644"/>
                </a:cubicBezTo>
                <a:cubicBezTo>
                  <a:pt x="58" y="645"/>
                  <a:pt x="57" y="645"/>
                  <a:pt x="57" y="645"/>
                </a:cubicBezTo>
                <a:cubicBezTo>
                  <a:pt x="57" y="645"/>
                  <a:pt x="57" y="644"/>
                  <a:pt x="57" y="644"/>
                </a:cubicBezTo>
                <a:cubicBezTo>
                  <a:pt x="57" y="644"/>
                  <a:pt x="57" y="643"/>
                  <a:pt x="56" y="644"/>
                </a:cubicBezTo>
                <a:cubicBezTo>
                  <a:pt x="56" y="644"/>
                  <a:pt x="55" y="644"/>
                  <a:pt x="55" y="644"/>
                </a:cubicBezTo>
                <a:cubicBezTo>
                  <a:pt x="55" y="643"/>
                  <a:pt x="54" y="643"/>
                  <a:pt x="54" y="643"/>
                </a:cubicBezTo>
                <a:cubicBezTo>
                  <a:pt x="54" y="643"/>
                  <a:pt x="54" y="643"/>
                  <a:pt x="54" y="643"/>
                </a:cubicBezTo>
                <a:cubicBezTo>
                  <a:pt x="54" y="643"/>
                  <a:pt x="53" y="644"/>
                  <a:pt x="54" y="644"/>
                </a:cubicBezTo>
                <a:cubicBezTo>
                  <a:pt x="54" y="644"/>
                  <a:pt x="54" y="645"/>
                  <a:pt x="54" y="645"/>
                </a:cubicBezTo>
                <a:cubicBezTo>
                  <a:pt x="53" y="645"/>
                  <a:pt x="53" y="646"/>
                  <a:pt x="53" y="646"/>
                </a:cubicBezTo>
                <a:cubicBezTo>
                  <a:pt x="53" y="646"/>
                  <a:pt x="53" y="647"/>
                  <a:pt x="53" y="647"/>
                </a:cubicBezTo>
                <a:cubicBezTo>
                  <a:pt x="53" y="647"/>
                  <a:pt x="53" y="647"/>
                  <a:pt x="53" y="647"/>
                </a:cubicBezTo>
                <a:cubicBezTo>
                  <a:pt x="53" y="648"/>
                  <a:pt x="53" y="648"/>
                  <a:pt x="53" y="648"/>
                </a:cubicBezTo>
                <a:cubicBezTo>
                  <a:pt x="54" y="648"/>
                  <a:pt x="54" y="648"/>
                  <a:pt x="54" y="648"/>
                </a:cubicBezTo>
                <a:cubicBezTo>
                  <a:pt x="54" y="648"/>
                  <a:pt x="54" y="649"/>
                  <a:pt x="54" y="649"/>
                </a:cubicBezTo>
                <a:cubicBezTo>
                  <a:pt x="54" y="649"/>
                  <a:pt x="54" y="649"/>
                  <a:pt x="54" y="649"/>
                </a:cubicBezTo>
                <a:cubicBezTo>
                  <a:pt x="54" y="649"/>
                  <a:pt x="54" y="649"/>
                  <a:pt x="55" y="650"/>
                </a:cubicBezTo>
                <a:cubicBezTo>
                  <a:pt x="55" y="650"/>
                  <a:pt x="55" y="650"/>
                  <a:pt x="55" y="650"/>
                </a:cubicBezTo>
                <a:cubicBezTo>
                  <a:pt x="55" y="650"/>
                  <a:pt x="55" y="650"/>
                  <a:pt x="54" y="650"/>
                </a:cubicBezTo>
                <a:cubicBezTo>
                  <a:pt x="54" y="650"/>
                  <a:pt x="54" y="650"/>
                  <a:pt x="54" y="650"/>
                </a:cubicBezTo>
                <a:cubicBezTo>
                  <a:pt x="54" y="650"/>
                  <a:pt x="54" y="650"/>
                  <a:pt x="54" y="650"/>
                </a:cubicBezTo>
                <a:cubicBezTo>
                  <a:pt x="54" y="650"/>
                  <a:pt x="54" y="650"/>
                  <a:pt x="54" y="650"/>
                </a:cubicBezTo>
                <a:cubicBezTo>
                  <a:pt x="54" y="650"/>
                  <a:pt x="54" y="650"/>
                  <a:pt x="54" y="650"/>
                </a:cubicBezTo>
                <a:cubicBezTo>
                  <a:pt x="54" y="651"/>
                  <a:pt x="55" y="651"/>
                  <a:pt x="55" y="651"/>
                </a:cubicBezTo>
                <a:cubicBezTo>
                  <a:pt x="55" y="651"/>
                  <a:pt x="55" y="651"/>
                  <a:pt x="55" y="651"/>
                </a:cubicBezTo>
                <a:cubicBezTo>
                  <a:pt x="55" y="651"/>
                  <a:pt x="55" y="651"/>
                  <a:pt x="55" y="651"/>
                </a:cubicBezTo>
                <a:cubicBezTo>
                  <a:pt x="55" y="651"/>
                  <a:pt x="55" y="651"/>
                  <a:pt x="55" y="651"/>
                </a:cubicBezTo>
                <a:cubicBezTo>
                  <a:pt x="55" y="651"/>
                  <a:pt x="56" y="651"/>
                  <a:pt x="56" y="651"/>
                </a:cubicBezTo>
                <a:cubicBezTo>
                  <a:pt x="56" y="651"/>
                  <a:pt x="56" y="651"/>
                  <a:pt x="56" y="651"/>
                </a:cubicBezTo>
                <a:cubicBezTo>
                  <a:pt x="56" y="651"/>
                  <a:pt x="56" y="652"/>
                  <a:pt x="56" y="652"/>
                </a:cubicBezTo>
                <a:cubicBezTo>
                  <a:pt x="56" y="652"/>
                  <a:pt x="56" y="651"/>
                  <a:pt x="56" y="652"/>
                </a:cubicBezTo>
                <a:cubicBezTo>
                  <a:pt x="56" y="652"/>
                  <a:pt x="57" y="652"/>
                  <a:pt x="57" y="652"/>
                </a:cubicBezTo>
                <a:cubicBezTo>
                  <a:pt x="57" y="652"/>
                  <a:pt x="57" y="652"/>
                  <a:pt x="57" y="652"/>
                </a:cubicBezTo>
                <a:cubicBezTo>
                  <a:pt x="57" y="652"/>
                  <a:pt x="57" y="652"/>
                  <a:pt x="58" y="652"/>
                </a:cubicBezTo>
                <a:cubicBezTo>
                  <a:pt x="58" y="653"/>
                  <a:pt x="58" y="653"/>
                  <a:pt x="58" y="653"/>
                </a:cubicBezTo>
                <a:cubicBezTo>
                  <a:pt x="58" y="653"/>
                  <a:pt x="58" y="653"/>
                  <a:pt x="58" y="653"/>
                </a:cubicBezTo>
                <a:cubicBezTo>
                  <a:pt x="58" y="653"/>
                  <a:pt x="58" y="653"/>
                  <a:pt x="58" y="653"/>
                </a:cubicBezTo>
                <a:cubicBezTo>
                  <a:pt x="58" y="653"/>
                  <a:pt x="58" y="653"/>
                  <a:pt x="57" y="653"/>
                </a:cubicBezTo>
                <a:cubicBezTo>
                  <a:pt x="57" y="653"/>
                  <a:pt x="57" y="653"/>
                  <a:pt x="57" y="653"/>
                </a:cubicBezTo>
                <a:cubicBezTo>
                  <a:pt x="57" y="653"/>
                  <a:pt x="57" y="652"/>
                  <a:pt x="57" y="652"/>
                </a:cubicBezTo>
                <a:cubicBezTo>
                  <a:pt x="57" y="652"/>
                  <a:pt x="56" y="653"/>
                  <a:pt x="56" y="652"/>
                </a:cubicBezTo>
                <a:cubicBezTo>
                  <a:pt x="56" y="652"/>
                  <a:pt x="56" y="653"/>
                  <a:pt x="56" y="653"/>
                </a:cubicBezTo>
                <a:cubicBezTo>
                  <a:pt x="56" y="653"/>
                  <a:pt x="56" y="653"/>
                  <a:pt x="56" y="653"/>
                </a:cubicBezTo>
                <a:cubicBezTo>
                  <a:pt x="56" y="653"/>
                  <a:pt x="56" y="653"/>
                  <a:pt x="56" y="653"/>
                </a:cubicBezTo>
                <a:cubicBezTo>
                  <a:pt x="56" y="653"/>
                  <a:pt x="56" y="653"/>
                  <a:pt x="57" y="653"/>
                </a:cubicBezTo>
                <a:cubicBezTo>
                  <a:pt x="57" y="653"/>
                  <a:pt x="57" y="653"/>
                  <a:pt x="57" y="653"/>
                </a:cubicBezTo>
                <a:cubicBezTo>
                  <a:pt x="57" y="653"/>
                  <a:pt x="56" y="654"/>
                  <a:pt x="56" y="653"/>
                </a:cubicBezTo>
                <a:cubicBezTo>
                  <a:pt x="56" y="653"/>
                  <a:pt x="56" y="654"/>
                  <a:pt x="56" y="654"/>
                </a:cubicBezTo>
                <a:cubicBezTo>
                  <a:pt x="56" y="654"/>
                  <a:pt x="56" y="654"/>
                  <a:pt x="56" y="654"/>
                </a:cubicBezTo>
                <a:cubicBezTo>
                  <a:pt x="56" y="654"/>
                  <a:pt x="56" y="654"/>
                  <a:pt x="56" y="654"/>
                </a:cubicBezTo>
                <a:cubicBezTo>
                  <a:pt x="57" y="654"/>
                  <a:pt x="57" y="654"/>
                  <a:pt x="57" y="654"/>
                </a:cubicBezTo>
                <a:cubicBezTo>
                  <a:pt x="57" y="655"/>
                  <a:pt x="57" y="654"/>
                  <a:pt x="57" y="654"/>
                </a:cubicBezTo>
                <a:cubicBezTo>
                  <a:pt x="57" y="655"/>
                  <a:pt x="57" y="655"/>
                  <a:pt x="58" y="655"/>
                </a:cubicBezTo>
                <a:cubicBezTo>
                  <a:pt x="58" y="655"/>
                  <a:pt x="58" y="655"/>
                  <a:pt x="58" y="655"/>
                </a:cubicBezTo>
                <a:cubicBezTo>
                  <a:pt x="58" y="655"/>
                  <a:pt x="58" y="655"/>
                  <a:pt x="58" y="655"/>
                </a:cubicBezTo>
                <a:cubicBezTo>
                  <a:pt x="58" y="655"/>
                  <a:pt x="58" y="655"/>
                  <a:pt x="58" y="655"/>
                </a:cubicBezTo>
                <a:cubicBezTo>
                  <a:pt x="58" y="655"/>
                  <a:pt x="59" y="655"/>
                  <a:pt x="58" y="655"/>
                </a:cubicBezTo>
                <a:cubicBezTo>
                  <a:pt x="58" y="655"/>
                  <a:pt x="58" y="655"/>
                  <a:pt x="58" y="655"/>
                </a:cubicBezTo>
                <a:cubicBezTo>
                  <a:pt x="58" y="655"/>
                  <a:pt x="57" y="655"/>
                  <a:pt x="57" y="655"/>
                </a:cubicBezTo>
                <a:cubicBezTo>
                  <a:pt x="57" y="655"/>
                  <a:pt x="57" y="655"/>
                  <a:pt x="57" y="655"/>
                </a:cubicBezTo>
                <a:cubicBezTo>
                  <a:pt x="57" y="655"/>
                  <a:pt x="57" y="655"/>
                  <a:pt x="57" y="655"/>
                </a:cubicBezTo>
                <a:cubicBezTo>
                  <a:pt x="57" y="655"/>
                  <a:pt x="57" y="655"/>
                  <a:pt x="57" y="655"/>
                </a:cubicBezTo>
                <a:cubicBezTo>
                  <a:pt x="57" y="655"/>
                  <a:pt x="57" y="656"/>
                  <a:pt x="57" y="656"/>
                </a:cubicBezTo>
                <a:cubicBezTo>
                  <a:pt x="57" y="656"/>
                  <a:pt x="57" y="656"/>
                  <a:pt x="57" y="656"/>
                </a:cubicBezTo>
                <a:cubicBezTo>
                  <a:pt x="57" y="656"/>
                  <a:pt x="57" y="656"/>
                  <a:pt x="58" y="656"/>
                </a:cubicBezTo>
                <a:cubicBezTo>
                  <a:pt x="58" y="656"/>
                  <a:pt x="58" y="656"/>
                  <a:pt x="58" y="656"/>
                </a:cubicBezTo>
                <a:cubicBezTo>
                  <a:pt x="58" y="656"/>
                  <a:pt x="58" y="656"/>
                  <a:pt x="58" y="656"/>
                </a:cubicBezTo>
                <a:cubicBezTo>
                  <a:pt x="58" y="656"/>
                  <a:pt x="59" y="656"/>
                  <a:pt x="59" y="656"/>
                </a:cubicBezTo>
                <a:cubicBezTo>
                  <a:pt x="59" y="656"/>
                  <a:pt x="59" y="656"/>
                  <a:pt x="59" y="656"/>
                </a:cubicBezTo>
                <a:cubicBezTo>
                  <a:pt x="59" y="656"/>
                  <a:pt x="59" y="656"/>
                  <a:pt x="59" y="657"/>
                </a:cubicBezTo>
                <a:cubicBezTo>
                  <a:pt x="59" y="657"/>
                  <a:pt x="59" y="657"/>
                  <a:pt x="59" y="657"/>
                </a:cubicBezTo>
                <a:cubicBezTo>
                  <a:pt x="58" y="657"/>
                  <a:pt x="58" y="657"/>
                  <a:pt x="58" y="657"/>
                </a:cubicBezTo>
                <a:cubicBezTo>
                  <a:pt x="59" y="657"/>
                  <a:pt x="59" y="657"/>
                  <a:pt x="59" y="657"/>
                </a:cubicBezTo>
                <a:cubicBezTo>
                  <a:pt x="59" y="657"/>
                  <a:pt x="59" y="657"/>
                  <a:pt x="59" y="657"/>
                </a:cubicBezTo>
                <a:cubicBezTo>
                  <a:pt x="59" y="657"/>
                  <a:pt x="59" y="657"/>
                  <a:pt x="59" y="657"/>
                </a:cubicBezTo>
                <a:cubicBezTo>
                  <a:pt x="59" y="657"/>
                  <a:pt x="58" y="657"/>
                  <a:pt x="58" y="657"/>
                </a:cubicBezTo>
                <a:cubicBezTo>
                  <a:pt x="59" y="658"/>
                  <a:pt x="59" y="658"/>
                  <a:pt x="59" y="658"/>
                </a:cubicBezTo>
                <a:cubicBezTo>
                  <a:pt x="59" y="659"/>
                  <a:pt x="59" y="659"/>
                  <a:pt x="60" y="659"/>
                </a:cubicBezTo>
                <a:cubicBezTo>
                  <a:pt x="60" y="659"/>
                  <a:pt x="60" y="659"/>
                  <a:pt x="60" y="659"/>
                </a:cubicBezTo>
                <a:cubicBezTo>
                  <a:pt x="60" y="659"/>
                  <a:pt x="60" y="660"/>
                  <a:pt x="60" y="659"/>
                </a:cubicBezTo>
                <a:cubicBezTo>
                  <a:pt x="60" y="659"/>
                  <a:pt x="60" y="659"/>
                  <a:pt x="60" y="658"/>
                </a:cubicBezTo>
                <a:cubicBezTo>
                  <a:pt x="60" y="659"/>
                  <a:pt x="60" y="659"/>
                  <a:pt x="61" y="659"/>
                </a:cubicBezTo>
                <a:cubicBezTo>
                  <a:pt x="61" y="659"/>
                  <a:pt x="61" y="659"/>
                  <a:pt x="61" y="660"/>
                </a:cubicBezTo>
                <a:cubicBezTo>
                  <a:pt x="61" y="660"/>
                  <a:pt x="61" y="659"/>
                  <a:pt x="61" y="659"/>
                </a:cubicBezTo>
                <a:cubicBezTo>
                  <a:pt x="61" y="659"/>
                  <a:pt x="61" y="659"/>
                  <a:pt x="61" y="660"/>
                </a:cubicBezTo>
                <a:cubicBezTo>
                  <a:pt x="61" y="660"/>
                  <a:pt x="61" y="660"/>
                  <a:pt x="61" y="659"/>
                </a:cubicBezTo>
                <a:cubicBezTo>
                  <a:pt x="60" y="659"/>
                  <a:pt x="60" y="659"/>
                  <a:pt x="60" y="659"/>
                </a:cubicBezTo>
                <a:cubicBezTo>
                  <a:pt x="60" y="660"/>
                  <a:pt x="60" y="660"/>
                  <a:pt x="60" y="660"/>
                </a:cubicBezTo>
                <a:cubicBezTo>
                  <a:pt x="60" y="660"/>
                  <a:pt x="61" y="660"/>
                  <a:pt x="61" y="661"/>
                </a:cubicBezTo>
                <a:cubicBezTo>
                  <a:pt x="62" y="661"/>
                  <a:pt x="62" y="661"/>
                  <a:pt x="62" y="661"/>
                </a:cubicBezTo>
                <a:cubicBezTo>
                  <a:pt x="62" y="661"/>
                  <a:pt x="62" y="661"/>
                  <a:pt x="62" y="661"/>
                </a:cubicBezTo>
                <a:cubicBezTo>
                  <a:pt x="62" y="661"/>
                  <a:pt x="62" y="661"/>
                  <a:pt x="62" y="661"/>
                </a:cubicBezTo>
                <a:cubicBezTo>
                  <a:pt x="62" y="662"/>
                  <a:pt x="62" y="662"/>
                  <a:pt x="62" y="662"/>
                </a:cubicBezTo>
                <a:cubicBezTo>
                  <a:pt x="63" y="662"/>
                  <a:pt x="63" y="662"/>
                  <a:pt x="63" y="662"/>
                </a:cubicBezTo>
                <a:cubicBezTo>
                  <a:pt x="63" y="663"/>
                  <a:pt x="63" y="663"/>
                  <a:pt x="63" y="663"/>
                </a:cubicBezTo>
                <a:cubicBezTo>
                  <a:pt x="63" y="663"/>
                  <a:pt x="64" y="663"/>
                  <a:pt x="64" y="663"/>
                </a:cubicBezTo>
                <a:cubicBezTo>
                  <a:pt x="64" y="663"/>
                  <a:pt x="64" y="663"/>
                  <a:pt x="64" y="663"/>
                </a:cubicBezTo>
                <a:cubicBezTo>
                  <a:pt x="64" y="663"/>
                  <a:pt x="64" y="663"/>
                  <a:pt x="64" y="663"/>
                </a:cubicBezTo>
                <a:cubicBezTo>
                  <a:pt x="64" y="663"/>
                  <a:pt x="64" y="663"/>
                  <a:pt x="64" y="663"/>
                </a:cubicBezTo>
                <a:cubicBezTo>
                  <a:pt x="64" y="664"/>
                  <a:pt x="64" y="664"/>
                  <a:pt x="64" y="664"/>
                </a:cubicBezTo>
                <a:cubicBezTo>
                  <a:pt x="64" y="664"/>
                  <a:pt x="64" y="664"/>
                  <a:pt x="64" y="664"/>
                </a:cubicBezTo>
                <a:cubicBezTo>
                  <a:pt x="64" y="665"/>
                  <a:pt x="65" y="665"/>
                  <a:pt x="65" y="665"/>
                </a:cubicBezTo>
                <a:cubicBezTo>
                  <a:pt x="65" y="665"/>
                  <a:pt x="65" y="666"/>
                  <a:pt x="65" y="665"/>
                </a:cubicBezTo>
                <a:cubicBezTo>
                  <a:pt x="65" y="665"/>
                  <a:pt x="65" y="665"/>
                  <a:pt x="65" y="666"/>
                </a:cubicBezTo>
                <a:cubicBezTo>
                  <a:pt x="66" y="666"/>
                  <a:pt x="66" y="666"/>
                  <a:pt x="66" y="666"/>
                </a:cubicBezTo>
                <a:cubicBezTo>
                  <a:pt x="66" y="666"/>
                  <a:pt x="66" y="666"/>
                  <a:pt x="66" y="666"/>
                </a:cubicBezTo>
                <a:cubicBezTo>
                  <a:pt x="66" y="666"/>
                  <a:pt x="66" y="666"/>
                  <a:pt x="66" y="666"/>
                </a:cubicBezTo>
                <a:cubicBezTo>
                  <a:pt x="67" y="666"/>
                  <a:pt x="67" y="666"/>
                  <a:pt x="67" y="666"/>
                </a:cubicBezTo>
                <a:cubicBezTo>
                  <a:pt x="67" y="666"/>
                  <a:pt x="67" y="666"/>
                  <a:pt x="67" y="666"/>
                </a:cubicBezTo>
                <a:cubicBezTo>
                  <a:pt x="67" y="666"/>
                  <a:pt x="67" y="666"/>
                  <a:pt x="67" y="666"/>
                </a:cubicBezTo>
                <a:close/>
                <a:moveTo>
                  <a:pt x="57" y="654"/>
                </a:moveTo>
                <a:cubicBezTo>
                  <a:pt x="57" y="654"/>
                  <a:pt x="57" y="654"/>
                  <a:pt x="57" y="654"/>
                </a:cubicBezTo>
                <a:cubicBezTo>
                  <a:pt x="57" y="654"/>
                  <a:pt x="57" y="654"/>
                  <a:pt x="57" y="654"/>
                </a:cubicBezTo>
                <a:close/>
                <a:moveTo>
                  <a:pt x="63" y="660"/>
                </a:moveTo>
                <a:cubicBezTo>
                  <a:pt x="63" y="660"/>
                  <a:pt x="64" y="660"/>
                  <a:pt x="63" y="660"/>
                </a:cubicBezTo>
                <a:cubicBezTo>
                  <a:pt x="63" y="660"/>
                  <a:pt x="63" y="660"/>
                  <a:pt x="63" y="660"/>
                </a:cubicBezTo>
                <a:cubicBezTo>
                  <a:pt x="63" y="660"/>
                  <a:pt x="63" y="660"/>
                  <a:pt x="64" y="660"/>
                </a:cubicBezTo>
                <a:cubicBezTo>
                  <a:pt x="64" y="660"/>
                  <a:pt x="64" y="660"/>
                  <a:pt x="64" y="660"/>
                </a:cubicBezTo>
                <a:cubicBezTo>
                  <a:pt x="64" y="660"/>
                  <a:pt x="64" y="660"/>
                  <a:pt x="64" y="660"/>
                </a:cubicBezTo>
                <a:cubicBezTo>
                  <a:pt x="65" y="660"/>
                  <a:pt x="65" y="660"/>
                  <a:pt x="65" y="660"/>
                </a:cubicBezTo>
                <a:cubicBezTo>
                  <a:pt x="64" y="660"/>
                  <a:pt x="65" y="661"/>
                  <a:pt x="64" y="661"/>
                </a:cubicBezTo>
                <a:cubicBezTo>
                  <a:pt x="64" y="661"/>
                  <a:pt x="64" y="661"/>
                  <a:pt x="64" y="661"/>
                </a:cubicBezTo>
                <a:cubicBezTo>
                  <a:pt x="64" y="661"/>
                  <a:pt x="64" y="661"/>
                  <a:pt x="64" y="661"/>
                </a:cubicBezTo>
                <a:cubicBezTo>
                  <a:pt x="63" y="661"/>
                  <a:pt x="64" y="661"/>
                  <a:pt x="64" y="661"/>
                </a:cubicBezTo>
                <a:cubicBezTo>
                  <a:pt x="64" y="661"/>
                  <a:pt x="64" y="661"/>
                  <a:pt x="64" y="661"/>
                </a:cubicBezTo>
                <a:cubicBezTo>
                  <a:pt x="64" y="661"/>
                  <a:pt x="64" y="661"/>
                  <a:pt x="64" y="661"/>
                </a:cubicBezTo>
                <a:cubicBezTo>
                  <a:pt x="63" y="661"/>
                  <a:pt x="63" y="661"/>
                  <a:pt x="63" y="661"/>
                </a:cubicBezTo>
                <a:cubicBezTo>
                  <a:pt x="63" y="660"/>
                  <a:pt x="63" y="660"/>
                  <a:pt x="63" y="660"/>
                </a:cubicBezTo>
                <a:cubicBezTo>
                  <a:pt x="63" y="660"/>
                  <a:pt x="63" y="660"/>
                  <a:pt x="63" y="660"/>
                </a:cubicBezTo>
                <a:cubicBezTo>
                  <a:pt x="63" y="660"/>
                  <a:pt x="63" y="660"/>
                  <a:pt x="63" y="660"/>
                </a:cubicBezTo>
                <a:close/>
                <a:moveTo>
                  <a:pt x="68" y="667"/>
                </a:moveTo>
                <a:cubicBezTo>
                  <a:pt x="68" y="667"/>
                  <a:pt x="68" y="667"/>
                  <a:pt x="68" y="667"/>
                </a:cubicBezTo>
                <a:cubicBezTo>
                  <a:pt x="67" y="667"/>
                  <a:pt x="67" y="667"/>
                  <a:pt x="67" y="667"/>
                </a:cubicBezTo>
                <a:cubicBezTo>
                  <a:pt x="67" y="667"/>
                  <a:pt x="67" y="667"/>
                  <a:pt x="67" y="667"/>
                </a:cubicBezTo>
                <a:cubicBezTo>
                  <a:pt x="67" y="667"/>
                  <a:pt x="67" y="667"/>
                  <a:pt x="67" y="667"/>
                </a:cubicBezTo>
                <a:cubicBezTo>
                  <a:pt x="67" y="667"/>
                  <a:pt x="68" y="667"/>
                  <a:pt x="68" y="668"/>
                </a:cubicBezTo>
                <a:cubicBezTo>
                  <a:pt x="68" y="668"/>
                  <a:pt x="67" y="668"/>
                  <a:pt x="67" y="668"/>
                </a:cubicBezTo>
                <a:cubicBezTo>
                  <a:pt x="67" y="668"/>
                  <a:pt x="67" y="668"/>
                  <a:pt x="68" y="668"/>
                </a:cubicBezTo>
                <a:cubicBezTo>
                  <a:pt x="67" y="668"/>
                  <a:pt x="67" y="668"/>
                  <a:pt x="67" y="668"/>
                </a:cubicBezTo>
                <a:cubicBezTo>
                  <a:pt x="67" y="668"/>
                  <a:pt x="67" y="668"/>
                  <a:pt x="67" y="668"/>
                </a:cubicBezTo>
                <a:cubicBezTo>
                  <a:pt x="67" y="667"/>
                  <a:pt x="67" y="667"/>
                  <a:pt x="67" y="667"/>
                </a:cubicBezTo>
                <a:cubicBezTo>
                  <a:pt x="67" y="667"/>
                  <a:pt x="67" y="667"/>
                  <a:pt x="67" y="667"/>
                </a:cubicBezTo>
                <a:cubicBezTo>
                  <a:pt x="67" y="666"/>
                  <a:pt x="67" y="666"/>
                  <a:pt x="67" y="666"/>
                </a:cubicBezTo>
                <a:cubicBezTo>
                  <a:pt x="67" y="666"/>
                  <a:pt x="67" y="666"/>
                  <a:pt x="67" y="666"/>
                </a:cubicBezTo>
                <a:cubicBezTo>
                  <a:pt x="67" y="667"/>
                  <a:pt x="68" y="667"/>
                  <a:pt x="68" y="667"/>
                </a:cubicBezTo>
                <a:cubicBezTo>
                  <a:pt x="68" y="667"/>
                  <a:pt x="68" y="667"/>
                  <a:pt x="68" y="667"/>
                </a:cubicBezTo>
                <a:cubicBezTo>
                  <a:pt x="68" y="667"/>
                  <a:pt x="68" y="667"/>
                  <a:pt x="68" y="667"/>
                </a:cubicBezTo>
                <a:close/>
                <a:moveTo>
                  <a:pt x="65" y="663"/>
                </a:moveTo>
                <a:cubicBezTo>
                  <a:pt x="65" y="663"/>
                  <a:pt x="66" y="663"/>
                  <a:pt x="66" y="663"/>
                </a:cubicBezTo>
                <a:cubicBezTo>
                  <a:pt x="66" y="663"/>
                  <a:pt x="66" y="663"/>
                  <a:pt x="66" y="663"/>
                </a:cubicBezTo>
                <a:cubicBezTo>
                  <a:pt x="66" y="663"/>
                  <a:pt x="66" y="663"/>
                  <a:pt x="65" y="664"/>
                </a:cubicBezTo>
                <a:cubicBezTo>
                  <a:pt x="65" y="664"/>
                  <a:pt x="66" y="664"/>
                  <a:pt x="66" y="664"/>
                </a:cubicBezTo>
                <a:cubicBezTo>
                  <a:pt x="66" y="664"/>
                  <a:pt x="66" y="664"/>
                  <a:pt x="66" y="664"/>
                </a:cubicBezTo>
                <a:cubicBezTo>
                  <a:pt x="66" y="664"/>
                  <a:pt x="66" y="664"/>
                  <a:pt x="66" y="664"/>
                </a:cubicBezTo>
                <a:cubicBezTo>
                  <a:pt x="66" y="664"/>
                  <a:pt x="65" y="664"/>
                  <a:pt x="65" y="664"/>
                </a:cubicBezTo>
                <a:cubicBezTo>
                  <a:pt x="65" y="664"/>
                  <a:pt x="65" y="663"/>
                  <a:pt x="65" y="663"/>
                </a:cubicBezTo>
                <a:close/>
                <a:moveTo>
                  <a:pt x="63" y="659"/>
                </a:moveTo>
                <a:cubicBezTo>
                  <a:pt x="63" y="659"/>
                  <a:pt x="62" y="659"/>
                  <a:pt x="62" y="658"/>
                </a:cubicBezTo>
                <a:cubicBezTo>
                  <a:pt x="62" y="658"/>
                  <a:pt x="63" y="658"/>
                  <a:pt x="63" y="659"/>
                </a:cubicBezTo>
                <a:close/>
                <a:moveTo>
                  <a:pt x="54" y="643"/>
                </a:moveTo>
                <a:cubicBezTo>
                  <a:pt x="54" y="642"/>
                  <a:pt x="54" y="642"/>
                  <a:pt x="54" y="642"/>
                </a:cubicBezTo>
                <a:cubicBezTo>
                  <a:pt x="54" y="642"/>
                  <a:pt x="54" y="642"/>
                  <a:pt x="54" y="643"/>
                </a:cubicBezTo>
                <a:cubicBezTo>
                  <a:pt x="54" y="643"/>
                  <a:pt x="54" y="643"/>
                  <a:pt x="54" y="643"/>
                </a:cubicBezTo>
                <a:cubicBezTo>
                  <a:pt x="54" y="643"/>
                  <a:pt x="54" y="643"/>
                  <a:pt x="54" y="643"/>
                </a:cubicBezTo>
                <a:cubicBezTo>
                  <a:pt x="54" y="643"/>
                  <a:pt x="54" y="643"/>
                  <a:pt x="54" y="643"/>
                </a:cubicBezTo>
                <a:cubicBezTo>
                  <a:pt x="54" y="643"/>
                  <a:pt x="54" y="643"/>
                  <a:pt x="54" y="643"/>
                </a:cubicBezTo>
                <a:cubicBezTo>
                  <a:pt x="54" y="643"/>
                  <a:pt x="54" y="643"/>
                  <a:pt x="54" y="643"/>
                </a:cubicBezTo>
                <a:close/>
                <a:moveTo>
                  <a:pt x="63" y="659"/>
                </a:moveTo>
                <a:cubicBezTo>
                  <a:pt x="63" y="659"/>
                  <a:pt x="63" y="659"/>
                  <a:pt x="63" y="659"/>
                </a:cubicBezTo>
                <a:cubicBezTo>
                  <a:pt x="63" y="659"/>
                  <a:pt x="63" y="659"/>
                  <a:pt x="63" y="659"/>
                </a:cubicBezTo>
                <a:cubicBezTo>
                  <a:pt x="63" y="659"/>
                  <a:pt x="63" y="659"/>
                  <a:pt x="63" y="659"/>
                </a:cubicBezTo>
                <a:cubicBezTo>
                  <a:pt x="63" y="659"/>
                  <a:pt x="64" y="660"/>
                  <a:pt x="63" y="660"/>
                </a:cubicBezTo>
                <a:cubicBezTo>
                  <a:pt x="63" y="659"/>
                  <a:pt x="63" y="660"/>
                  <a:pt x="63" y="659"/>
                </a:cubicBezTo>
                <a:close/>
                <a:moveTo>
                  <a:pt x="65" y="662"/>
                </a:moveTo>
                <a:cubicBezTo>
                  <a:pt x="65" y="661"/>
                  <a:pt x="65" y="661"/>
                  <a:pt x="65" y="661"/>
                </a:cubicBezTo>
                <a:cubicBezTo>
                  <a:pt x="65" y="661"/>
                  <a:pt x="65" y="661"/>
                  <a:pt x="65" y="661"/>
                </a:cubicBezTo>
                <a:cubicBezTo>
                  <a:pt x="65" y="662"/>
                  <a:pt x="65" y="662"/>
                  <a:pt x="65" y="662"/>
                </a:cubicBezTo>
                <a:cubicBezTo>
                  <a:pt x="65" y="662"/>
                  <a:pt x="65" y="662"/>
                  <a:pt x="65" y="662"/>
                </a:cubicBezTo>
                <a:close/>
                <a:moveTo>
                  <a:pt x="61" y="654"/>
                </a:moveTo>
                <a:cubicBezTo>
                  <a:pt x="61" y="654"/>
                  <a:pt x="60" y="654"/>
                  <a:pt x="60" y="654"/>
                </a:cubicBezTo>
                <a:cubicBezTo>
                  <a:pt x="60" y="655"/>
                  <a:pt x="60" y="654"/>
                  <a:pt x="60" y="654"/>
                </a:cubicBezTo>
                <a:cubicBezTo>
                  <a:pt x="60" y="654"/>
                  <a:pt x="60" y="654"/>
                  <a:pt x="60" y="654"/>
                </a:cubicBezTo>
                <a:cubicBezTo>
                  <a:pt x="60" y="654"/>
                  <a:pt x="61" y="654"/>
                  <a:pt x="61" y="654"/>
                </a:cubicBezTo>
                <a:close/>
                <a:moveTo>
                  <a:pt x="63" y="659"/>
                </a:moveTo>
                <a:cubicBezTo>
                  <a:pt x="63" y="660"/>
                  <a:pt x="63" y="660"/>
                  <a:pt x="63" y="660"/>
                </a:cubicBezTo>
                <a:cubicBezTo>
                  <a:pt x="62" y="660"/>
                  <a:pt x="62" y="660"/>
                  <a:pt x="62" y="660"/>
                </a:cubicBezTo>
                <a:cubicBezTo>
                  <a:pt x="62" y="659"/>
                  <a:pt x="63" y="659"/>
                  <a:pt x="63" y="659"/>
                </a:cubicBezTo>
                <a:close/>
                <a:moveTo>
                  <a:pt x="65" y="663"/>
                </a:moveTo>
                <a:cubicBezTo>
                  <a:pt x="65" y="663"/>
                  <a:pt x="65" y="663"/>
                  <a:pt x="65" y="663"/>
                </a:cubicBezTo>
                <a:cubicBezTo>
                  <a:pt x="65" y="663"/>
                  <a:pt x="65" y="663"/>
                  <a:pt x="65" y="663"/>
                </a:cubicBezTo>
                <a:cubicBezTo>
                  <a:pt x="65" y="663"/>
                  <a:pt x="65" y="663"/>
                  <a:pt x="65" y="663"/>
                </a:cubicBezTo>
                <a:cubicBezTo>
                  <a:pt x="65" y="663"/>
                  <a:pt x="65" y="663"/>
                  <a:pt x="65" y="663"/>
                </a:cubicBezTo>
                <a:close/>
                <a:moveTo>
                  <a:pt x="54" y="651"/>
                </a:moveTo>
                <a:cubicBezTo>
                  <a:pt x="54" y="651"/>
                  <a:pt x="54" y="651"/>
                  <a:pt x="54" y="651"/>
                </a:cubicBezTo>
                <a:cubicBezTo>
                  <a:pt x="54" y="651"/>
                  <a:pt x="54" y="651"/>
                  <a:pt x="54" y="651"/>
                </a:cubicBezTo>
                <a:cubicBezTo>
                  <a:pt x="54" y="651"/>
                  <a:pt x="54" y="651"/>
                  <a:pt x="54" y="651"/>
                </a:cubicBezTo>
                <a:cubicBezTo>
                  <a:pt x="54" y="651"/>
                  <a:pt x="54" y="651"/>
                  <a:pt x="54" y="651"/>
                </a:cubicBezTo>
                <a:close/>
                <a:moveTo>
                  <a:pt x="73" y="634"/>
                </a:moveTo>
                <a:cubicBezTo>
                  <a:pt x="73" y="634"/>
                  <a:pt x="73" y="634"/>
                  <a:pt x="73" y="634"/>
                </a:cubicBezTo>
                <a:cubicBezTo>
                  <a:pt x="73" y="634"/>
                  <a:pt x="73" y="634"/>
                  <a:pt x="73" y="635"/>
                </a:cubicBezTo>
                <a:cubicBezTo>
                  <a:pt x="72" y="635"/>
                  <a:pt x="72" y="635"/>
                  <a:pt x="72" y="635"/>
                </a:cubicBezTo>
                <a:cubicBezTo>
                  <a:pt x="72" y="635"/>
                  <a:pt x="72" y="635"/>
                  <a:pt x="71" y="636"/>
                </a:cubicBezTo>
                <a:cubicBezTo>
                  <a:pt x="71" y="636"/>
                  <a:pt x="71" y="636"/>
                  <a:pt x="71" y="636"/>
                </a:cubicBezTo>
                <a:cubicBezTo>
                  <a:pt x="71" y="637"/>
                  <a:pt x="71" y="637"/>
                  <a:pt x="70" y="637"/>
                </a:cubicBezTo>
                <a:cubicBezTo>
                  <a:pt x="70" y="637"/>
                  <a:pt x="70" y="637"/>
                  <a:pt x="70" y="637"/>
                </a:cubicBezTo>
                <a:cubicBezTo>
                  <a:pt x="70" y="636"/>
                  <a:pt x="70" y="636"/>
                  <a:pt x="71" y="636"/>
                </a:cubicBezTo>
                <a:cubicBezTo>
                  <a:pt x="71" y="635"/>
                  <a:pt x="72" y="635"/>
                  <a:pt x="72" y="634"/>
                </a:cubicBezTo>
                <a:cubicBezTo>
                  <a:pt x="72" y="634"/>
                  <a:pt x="72" y="634"/>
                  <a:pt x="73" y="634"/>
                </a:cubicBezTo>
                <a:close/>
                <a:moveTo>
                  <a:pt x="68" y="639"/>
                </a:moveTo>
                <a:cubicBezTo>
                  <a:pt x="68" y="639"/>
                  <a:pt x="68" y="638"/>
                  <a:pt x="68" y="638"/>
                </a:cubicBezTo>
                <a:cubicBezTo>
                  <a:pt x="68" y="638"/>
                  <a:pt x="68" y="638"/>
                  <a:pt x="68" y="638"/>
                </a:cubicBezTo>
                <a:cubicBezTo>
                  <a:pt x="68" y="639"/>
                  <a:pt x="68" y="639"/>
                  <a:pt x="68" y="639"/>
                </a:cubicBezTo>
                <a:cubicBezTo>
                  <a:pt x="68" y="639"/>
                  <a:pt x="68" y="639"/>
                  <a:pt x="68" y="639"/>
                </a:cubicBezTo>
                <a:cubicBezTo>
                  <a:pt x="68" y="639"/>
                  <a:pt x="68" y="639"/>
                  <a:pt x="68" y="640"/>
                </a:cubicBezTo>
                <a:cubicBezTo>
                  <a:pt x="68" y="640"/>
                  <a:pt x="68" y="639"/>
                  <a:pt x="68" y="639"/>
                </a:cubicBezTo>
                <a:cubicBezTo>
                  <a:pt x="68" y="639"/>
                  <a:pt x="68" y="639"/>
                  <a:pt x="68" y="639"/>
                </a:cubicBezTo>
                <a:close/>
                <a:moveTo>
                  <a:pt x="69" y="640"/>
                </a:moveTo>
                <a:cubicBezTo>
                  <a:pt x="68" y="640"/>
                  <a:pt x="68" y="640"/>
                  <a:pt x="68" y="640"/>
                </a:cubicBezTo>
                <a:cubicBezTo>
                  <a:pt x="69" y="640"/>
                  <a:pt x="69" y="640"/>
                  <a:pt x="69" y="640"/>
                </a:cubicBezTo>
                <a:cubicBezTo>
                  <a:pt x="69" y="640"/>
                  <a:pt x="69" y="640"/>
                  <a:pt x="69" y="641"/>
                </a:cubicBezTo>
                <a:cubicBezTo>
                  <a:pt x="69" y="641"/>
                  <a:pt x="69" y="641"/>
                  <a:pt x="69" y="641"/>
                </a:cubicBezTo>
                <a:cubicBezTo>
                  <a:pt x="69" y="641"/>
                  <a:pt x="69" y="641"/>
                  <a:pt x="69" y="641"/>
                </a:cubicBezTo>
                <a:cubicBezTo>
                  <a:pt x="69" y="641"/>
                  <a:pt x="69" y="641"/>
                  <a:pt x="69" y="640"/>
                </a:cubicBezTo>
                <a:moveTo>
                  <a:pt x="69" y="644"/>
                </a:moveTo>
                <a:cubicBezTo>
                  <a:pt x="68" y="644"/>
                  <a:pt x="68" y="643"/>
                  <a:pt x="69" y="643"/>
                </a:cubicBezTo>
                <a:cubicBezTo>
                  <a:pt x="69" y="643"/>
                  <a:pt x="69" y="643"/>
                  <a:pt x="69" y="643"/>
                </a:cubicBezTo>
                <a:cubicBezTo>
                  <a:pt x="69" y="643"/>
                  <a:pt x="69" y="643"/>
                  <a:pt x="69" y="644"/>
                </a:cubicBezTo>
                <a:cubicBezTo>
                  <a:pt x="69" y="644"/>
                  <a:pt x="69" y="644"/>
                  <a:pt x="69" y="644"/>
                </a:cubicBezTo>
                <a:cubicBezTo>
                  <a:pt x="70" y="644"/>
                  <a:pt x="69" y="644"/>
                  <a:pt x="69" y="644"/>
                </a:cubicBezTo>
                <a:cubicBezTo>
                  <a:pt x="69" y="644"/>
                  <a:pt x="69" y="644"/>
                  <a:pt x="69" y="644"/>
                </a:cubicBezTo>
                <a:cubicBezTo>
                  <a:pt x="69" y="644"/>
                  <a:pt x="69" y="644"/>
                  <a:pt x="69" y="644"/>
                </a:cubicBezTo>
                <a:cubicBezTo>
                  <a:pt x="69" y="644"/>
                  <a:pt x="69" y="644"/>
                  <a:pt x="69" y="644"/>
                </a:cubicBezTo>
                <a:close/>
                <a:moveTo>
                  <a:pt x="72" y="646"/>
                </a:moveTo>
                <a:cubicBezTo>
                  <a:pt x="72" y="646"/>
                  <a:pt x="72" y="646"/>
                  <a:pt x="72" y="646"/>
                </a:cubicBezTo>
                <a:cubicBezTo>
                  <a:pt x="71" y="647"/>
                  <a:pt x="71" y="647"/>
                  <a:pt x="72" y="647"/>
                </a:cubicBezTo>
                <a:cubicBezTo>
                  <a:pt x="71" y="647"/>
                  <a:pt x="71" y="647"/>
                  <a:pt x="71" y="647"/>
                </a:cubicBezTo>
                <a:cubicBezTo>
                  <a:pt x="71" y="647"/>
                  <a:pt x="71" y="647"/>
                  <a:pt x="71" y="647"/>
                </a:cubicBezTo>
                <a:cubicBezTo>
                  <a:pt x="71" y="647"/>
                  <a:pt x="71" y="647"/>
                  <a:pt x="71" y="647"/>
                </a:cubicBezTo>
                <a:cubicBezTo>
                  <a:pt x="71" y="647"/>
                  <a:pt x="71" y="646"/>
                  <a:pt x="70" y="646"/>
                </a:cubicBezTo>
                <a:cubicBezTo>
                  <a:pt x="70" y="646"/>
                  <a:pt x="70" y="646"/>
                  <a:pt x="70" y="646"/>
                </a:cubicBezTo>
                <a:cubicBezTo>
                  <a:pt x="70" y="646"/>
                  <a:pt x="70" y="646"/>
                  <a:pt x="70" y="646"/>
                </a:cubicBezTo>
                <a:cubicBezTo>
                  <a:pt x="69" y="646"/>
                  <a:pt x="69" y="645"/>
                  <a:pt x="70" y="645"/>
                </a:cubicBezTo>
                <a:cubicBezTo>
                  <a:pt x="70" y="645"/>
                  <a:pt x="70" y="645"/>
                  <a:pt x="70" y="645"/>
                </a:cubicBezTo>
                <a:cubicBezTo>
                  <a:pt x="70" y="645"/>
                  <a:pt x="70" y="644"/>
                  <a:pt x="71" y="644"/>
                </a:cubicBezTo>
                <a:cubicBezTo>
                  <a:pt x="71" y="644"/>
                  <a:pt x="71" y="644"/>
                  <a:pt x="71" y="644"/>
                </a:cubicBezTo>
                <a:cubicBezTo>
                  <a:pt x="71" y="644"/>
                  <a:pt x="72" y="644"/>
                  <a:pt x="72" y="645"/>
                </a:cubicBezTo>
                <a:cubicBezTo>
                  <a:pt x="72" y="645"/>
                  <a:pt x="72" y="645"/>
                  <a:pt x="72" y="645"/>
                </a:cubicBezTo>
                <a:cubicBezTo>
                  <a:pt x="72" y="645"/>
                  <a:pt x="72" y="645"/>
                  <a:pt x="72" y="645"/>
                </a:cubicBezTo>
                <a:cubicBezTo>
                  <a:pt x="72" y="645"/>
                  <a:pt x="72" y="646"/>
                  <a:pt x="72" y="646"/>
                </a:cubicBezTo>
                <a:cubicBezTo>
                  <a:pt x="72" y="646"/>
                  <a:pt x="72" y="646"/>
                  <a:pt x="72" y="646"/>
                </a:cubicBezTo>
                <a:close/>
                <a:moveTo>
                  <a:pt x="75" y="654"/>
                </a:moveTo>
                <a:cubicBezTo>
                  <a:pt x="75" y="654"/>
                  <a:pt x="75" y="654"/>
                  <a:pt x="75" y="655"/>
                </a:cubicBezTo>
                <a:cubicBezTo>
                  <a:pt x="75" y="655"/>
                  <a:pt x="74" y="655"/>
                  <a:pt x="74" y="655"/>
                </a:cubicBezTo>
                <a:cubicBezTo>
                  <a:pt x="74" y="655"/>
                  <a:pt x="74" y="654"/>
                  <a:pt x="74" y="654"/>
                </a:cubicBezTo>
                <a:cubicBezTo>
                  <a:pt x="74" y="654"/>
                  <a:pt x="74" y="654"/>
                  <a:pt x="73" y="654"/>
                </a:cubicBezTo>
                <a:cubicBezTo>
                  <a:pt x="73" y="653"/>
                  <a:pt x="73" y="653"/>
                  <a:pt x="73" y="653"/>
                </a:cubicBezTo>
                <a:cubicBezTo>
                  <a:pt x="73" y="653"/>
                  <a:pt x="73" y="653"/>
                  <a:pt x="73" y="653"/>
                </a:cubicBezTo>
                <a:cubicBezTo>
                  <a:pt x="73" y="653"/>
                  <a:pt x="72" y="652"/>
                  <a:pt x="72" y="652"/>
                </a:cubicBezTo>
                <a:cubicBezTo>
                  <a:pt x="72" y="652"/>
                  <a:pt x="71" y="652"/>
                  <a:pt x="71" y="651"/>
                </a:cubicBezTo>
                <a:cubicBezTo>
                  <a:pt x="71" y="651"/>
                  <a:pt x="71" y="651"/>
                  <a:pt x="71" y="651"/>
                </a:cubicBezTo>
                <a:cubicBezTo>
                  <a:pt x="70" y="651"/>
                  <a:pt x="70" y="650"/>
                  <a:pt x="70" y="650"/>
                </a:cubicBezTo>
                <a:cubicBezTo>
                  <a:pt x="70" y="650"/>
                  <a:pt x="70" y="649"/>
                  <a:pt x="71" y="649"/>
                </a:cubicBezTo>
                <a:cubicBezTo>
                  <a:pt x="71" y="649"/>
                  <a:pt x="71" y="649"/>
                  <a:pt x="71" y="649"/>
                </a:cubicBezTo>
                <a:cubicBezTo>
                  <a:pt x="71" y="650"/>
                  <a:pt x="72" y="650"/>
                  <a:pt x="72" y="650"/>
                </a:cubicBezTo>
                <a:cubicBezTo>
                  <a:pt x="72" y="650"/>
                  <a:pt x="72" y="650"/>
                  <a:pt x="72" y="650"/>
                </a:cubicBezTo>
                <a:cubicBezTo>
                  <a:pt x="73" y="650"/>
                  <a:pt x="73" y="650"/>
                  <a:pt x="73" y="651"/>
                </a:cubicBezTo>
                <a:cubicBezTo>
                  <a:pt x="73" y="651"/>
                  <a:pt x="73" y="651"/>
                  <a:pt x="74" y="651"/>
                </a:cubicBezTo>
                <a:cubicBezTo>
                  <a:pt x="74" y="651"/>
                  <a:pt x="74" y="651"/>
                  <a:pt x="74" y="652"/>
                </a:cubicBezTo>
                <a:cubicBezTo>
                  <a:pt x="74" y="652"/>
                  <a:pt x="74" y="652"/>
                  <a:pt x="74" y="652"/>
                </a:cubicBezTo>
                <a:cubicBezTo>
                  <a:pt x="75" y="652"/>
                  <a:pt x="75" y="653"/>
                  <a:pt x="75" y="653"/>
                </a:cubicBezTo>
                <a:cubicBezTo>
                  <a:pt x="75" y="653"/>
                  <a:pt x="75" y="654"/>
                  <a:pt x="75" y="654"/>
                </a:cubicBezTo>
                <a:close/>
                <a:moveTo>
                  <a:pt x="81" y="650"/>
                </a:moveTo>
                <a:cubicBezTo>
                  <a:pt x="81" y="650"/>
                  <a:pt x="81" y="650"/>
                  <a:pt x="80" y="650"/>
                </a:cubicBezTo>
                <a:cubicBezTo>
                  <a:pt x="80" y="650"/>
                  <a:pt x="80" y="650"/>
                  <a:pt x="80" y="650"/>
                </a:cubicBezTo>
                <a:cubicBezTo>
                  <a:pt x="80" y="651"/>
                  <a:pt x="80" y="651"/>
                  <a:pt x="80" y="651"/>
                </a:cubicBezTo>
                <a:cubicBezTo>
                  <a:pt x="81" y="651"/>
                  <a:pt x="81" y="652"/>
                  <a:pt x="81" y="652"/>
                </a:cubicBezTo>
                <a:cubicBezTo>
                  <a:pt x="81" y="652"/>
                  <a:pt x="81" y="653"/>
                  <a:pt x="81" y="653"/>
                </a:cubicBezTo>
                <a:cubicBezTo>
                  <a:pt x="81" y="653"/>
                  <a:pt x="80" y="653"/>
                  <a:pt x="80" y="653"/>
                </a:cubicBezTo>
                <a:cubicBezTo>
                  <a:pt x="80" y="653"/>
                  <a:pt x="80" y="653"/>
                  <a:pt x="80" y="653"/>
                </a:cubicBezTo>
                <a:cubicBezTo>
                  <a:pt x="80" y="652"/>
                  <a:pt x="80" y="652"/>
                  <a:pt x="80" y="652"/>
                </a:cubicBezTo>
                <a:cubicBezTo>
                  <a:pt x="80" y="652"/>
                  <a:pt x="80" y="652"/>
                  <a:pt x="80" y="652"/>
                </a:cubicBezTo>
                <a:cubicBezTo>
                  <a:pt x="80" y="652"/>
                  <a:pt x="80" y="652"/>
                  <a:pt x="80" y="651"/>
                </a:cubicBezTo>
                <a:cubicBezTo>
                  <a:pt x="80" y="651"/>
                  <a:pt x="80" y="651"/>
                  <a:pt x="80" y="651"/>
                </a:cubicBezTo>
                <a:cubicBezTo>
                  <a:pt x="80" y="651"/>
                  <a:pt x="80" y="651"/>
                  <a:pt x="80" y="651"/>
                </a:cubicBezTo>
                <a:cubicBezTo>
                  <a:pt x="80" y="651"/>
                  <a:pt x="80" y="651"/>
                  <a:pt x="80" y="650"/>
                </a:cubicBezTo>
                <a:cubicBezTo>
                  <a:pt x="80" y="650"/>
                  <a:pt x="80" y="649"/>
                  <a:pt x="80" y="649"/>
                </a:cubicBezTo>
                <a:cubicBezTo>
                  <a:pt x="80" y="649"/>
                  <a:pt x="80" y="649"/>
                  <a:pt x="80" y="649"/>
                </a:cubicBezTo>
                <a:cubicBezTo>
                  <a:pt x="81" y="649"/>
                  <a:pt x="81" y="648"/>
                  <a:pt x="81" y="648"/>
                </a:cubicBezTo>
                <a:cubicBezTo>
                  <a:pt x="81" y="648"/>
                  <a:pt x="81" y="648"/>
                  <a:pt x="81" y="648"/>
                </a:cubicBezTo>
                <a:cubicBezTo>
                  <a:pt x="81" y="648"/>
                  <a:pt x="81" y="648"/>
                  <a:pt x="81" y="648"/>
                </a:cubicBezTo>
                <a:cubicBezTo>
                  <a:pt x="81" y="649"/>
                  <a:pt x="81" y="649"/>
                  <a:pt x="81" y="649"/>
                </a:cubicBezTo>
                <a:cubicBezTo>
                  <a:pt x="81" y="649"/>
                  <a:pt x="81" y="650"/>
                  <a:pt x="81" y="650"/>
                </a:cubicBezTo>
                <a:close/>
                <a:moveTo>
                  <a:pt x="79" y="654"/>
                </a:moveTo>
                <a:cubicBezTo>
                  <a:pt x="79" y="653"/>
                  <a:pt x="79" y="653"/>
                  <a:pt x="79" y="653"/>
                </a:cubicBezTo>
                <a:cubicBezTo>
                  <a:pt x="79" y="653"/>
                  <a:pt x="79" y="653"/>
                  <a:pt x="79" y="653"/>
                </a:cubicBezTo>
                <a:cubicBezTo>
                  <a:pt x="79" y="654"/>
                  <a:pt x="79" y="654"/>
                  <a:pt x="79" y="655"/>
                </a:cubicBezTo>
                <a:cubicBezTo>
                  <a:pt x="79" y="655"/>
                  <a:pt x="79" y="655"/>
                  <a:pt x="79" y="655"/>
                </a:cubicBezTo>
                <a:cubicBezTo>
                  <a:pt x="79" y="655"/>
                  <a:pt x="79" y="655"/>
                  <a:pt x="79" y="655"/>
                </a:cubicBezTo>
                <a:cubicBezTo>
                  <a:pt x="79" y="655"/>
                  <a:pt x="79" y="655"/>
                  <a:pt x="79" y="655"/>
                </a:cubicBezTo>
                <a:cubicBezTo>
                  <a:pt x="79" y="655"/>
                  <a:pt x="79" y="655"/>
                  <a:pt x="78" y="655"/>
                </a:cubicBezTo>
                <a:cubicBezTo>
                  <a:pt x="78" y="655"/>
                  <a:pt x="78" y="655"/>
                  <a:pt x="78" y="655"/>
                </a:cubicBezTo>
                <a:cubicBezTo>
                  <a:pt x="78" y="655"/>
                  <a:pt x="78" y="654"/>
                  <a:pt x="78" y="654"/>
                </a:cubicBezTo>
                <a:cubicBezTo>
                  <a:pt x="78" y="654"/>
                  <a:pt x="78" y="654"/>
                  <a:pt x="78" y="654"/>
                </a:cubicBezTo>
                <a:cubicBezTo>
                  <a:pt x="78" y="654"/>
                  <a:pt x="78" y="654"/>
                  <a:pt x="79" y="654"/>
                </a:cubicBezTo>
                <a:cubicBezTo>
                  <a:pt x="79" y="654"/>
                  <a:pt x="79" y="654"/>
                  <a:pt x="79" y="654"/>
                </a:cubicBezTo>
                <a:close/>
                <a:moveTo>
                  <a:pt x="77" y="655"/>
                </a:moveTo>
                <a:cubicBezTo>
                  <a:pt x="77" y="655"/>
                  <a:pt x="77" y="655"/>
                  <a:pt x="77" y="655"/>
                </a:cubicBezTo>
                <a:cubicBezTo>
                  <a:pt x="77" y="655"/>
                  <a:pt x="78" y="655"/>
                  <a:pt x="78" y="655"/>
                </a:cubicBezTo>
                <a:cubicBezTo>
                  <a:pt x="78" y="655"/>
                  <a:pt x="78" y="655"/>
                  <a:pt x="79" y="656"/>
                </a:cubicBezTo>
                <a:cubicBezTo>
                  <a:pt x="79" y="656"/>
                  <a:pt x="79" y="656"/>
                  <a:pt x="79" y="656"/>
                </a:cubicBezTo>
                <a:cubicBezTo>
                  <a:pt x="79" y="656"/>
                  <a:pt x="79" y="657"/>
                  <a:pt x="78" y="657"/>
                </a:cubicBezTo>
                <a:cubicBezTo>
                  <a:pt x="78" y="657"/>
                  <a:pt x="78" y="657"/>
                  <a:pt x="78" y="657"/>
                </a:cubicBezTo>
                <a:cubicBezTo>
                  <a:pt x="78" y="656"/>
                  <a:pt x="78" y="656"/>
                  <a:pt x="78" y="656"/>
                </a:cubicBezTo>
                <a:cubicBezTo>
                  <a:pt x="78" y="656"/>
                  <a:pt x="78" y="656"/>
                  <a:pt x="78" y="656"/>
                </a:cubicBezTo>
                <a:cubicBezTo>
                  <a:pt x="78" y="656"/>
                  <a:pt x="77" y="655"/>
                  <a:pt x="77" y="655"/>
                </a:cubicBezTo>
                <a:cubicBezTo>
                  <a:pt x="77" y="655"/>
                  <a:pt x="77" y="655"/>
                  <a:pt x="77" y="655"/>
                </a:cubicBezTo>
                <a:cubicBezTo>
                  <a:pt x="77" y="655"/>
                  <a:pt x="77" y="655"/>
                  <a:pt x="77" y="655"/>
                </a:cubicBezTo>
                <a:close/>
                <a:moveTo>
                  <a:pt x="76" y="656"/>
                </a:moveTo>
                <a:cubicBezTo>
                  <a:pt x="76" y="656"/>
                  <a:pt x="76" y="656"/>
                  <a:pt x="76" y="655"/>
                </a:cubicBezTo>
                <a:cubicBezTo>
                  <a:pt x="76" y="655"/>
                  <a:pt x="76" y="655"/>
                  <a:pt x="76" y="655"/>
                </a:cubicBezTo>
                <a:cubicBezTo>
                  <a:pt x="76" y="655"/>
                  <a:pt x="76" y="655"/>
                  <a:pt x="76" y="655"/>
                </a:cubicBezTo>
                <a:cubicBezTo>
                  <a:pt x="76" y="655"/>
                  <a:pt x="76" y="655"/>
                  <a:pt x="76" y="655"/>
                </a:cubicBezTo>
                <a:cubicBezTo>
                  <a:pt x="77" y="656"/>
                  <a:pt x="77" y="656"/>
                  <a:pt x="77" y="656"/>
                </a:cubicBezTo>
                <a:cubicBezTo>
                  <a:pt x="77" y="656"/>
                  <a:pt x="77" y="656"/>
                  <a:pt x="77" y="656"/>
                </a:cubicBezTo>
                <a:cubicBezTo>
                  <a:pt x="77" y="656"/>
                  <a:pt x="77" y="657"/>
                  <a:pt x="77" y="657"/>
                </a:cubicBezTo>
                <a:cubicBezTo>
                  <a:pt x="77" y="657"/>
                  <a:pt x="77" y="657"/>
                  <a:pt x="76" y="656"/>
                </a:cubicBezTo>
                <a:cubicBezTo>
                  <a:pt x="76" y="656"/>
                  <a:pt x="76" y="656"/>
                  <a:pt x="76" y="656"/>
                </a:cubicBezTo>
                <a:cubicBezTo>
                  <a:pt x="76" y="656"/>
                  <a:pt x="76" y="656"/>
                  <a:pt x="76" y="656"/>
                </a:cubicBezTo>
                <a:close/>
                <a:moveTo>
                  <a:pt x="79" y="659"/>
                </a:moveTo>
                <a:cubicBezTo>
                  <a:pt x="79" y="659"/>
                  <a:pt x="79" y="659"/>
                  <a:pt x="79" y="659"/>
                </a:cubicBezTo>
                <a:cubicBezTo>
                  <a:pt x="79" y="659"/>
                  <a:pt x="79" y="659"/>
                  <a:pt x="79" y="659"/>
                </a:cubicBezTo>
                <a:cubicBezTo>
                  <a:pt x="79" y="659"/>
                  <a:pt x="79" y="659"/>
                  <a:pt x="79" y="659"/>
                </a:cubicBezTo>
                <a:cubicBezTo>
                  <a:pt x="80" y="659"/>
                  <a:pt x="80" y="660"/>
                  <a:pt x="81" y="660"/>
                </a:cubicBezTo>
                <a:cubicBezTo>
                  <a:pt x="81" y="661"/>
                  <a:pt x="81" y="661"/>
                  <a:pt x="81" y="661"/>
                </a:cubicBezTo>
                <a:cubicBezTo>
                  <a:pt x="81" y="661"/>
                  <a:pt x="81" y="662"/>
                  <a:pt x="81" y="662"/>
                </a:cubicBezTo>
                <a:cubicBezTo>
                  <a:pt x="81" y="662"/>
                  <a:pt x="81" y="662"/>
                  <a:pt x="81" y="662"/>
                </a:cubicBezTo>
                <a:cubicBezTo>
                  <a:pt x="81" y="662"/>
                  <a:pt x="81" y="662"/>
                  <a:pt x="81" y="662"/>
                </a:cubicBezTo>
                <a:cubicBezTo>
                  <a:pt x="81" y="662"/>
                  <a:pt x="80" y="662"/>
                  <a:pt x="80" y="662"/>
                </a:cubicBezTo>
                <a:cubicBezTo>
                  <a:pt x="80" y="661"/>
                  <a:pt x="80" y="661"/>
                  <a:pt x="79" y="661"/>
                </a:cubicBezTo>
                <a:cubicBezTo>
                  <a:pt x="79" y="660"/>
                  <a:pt x="79" y="660"/>
                  <a:pt x="79" y="659"/>
                </a:cubicBezTo>
                <a:cubicBezTo>
                  <a:pt x="79" y="659"/>
                  <a:pt x="79" y="659"/>
                  <a:pt x="79" y="659"/>
                </a:cubicBezTo>
                <a:close/>
                <a:moveTo>
                  <a:pt x="87" y="671"/>
                </a:moveTo>
                <a:cubicBezTo>
                  <a:pt x="87" y="671"/>
                  <a:pt x="87" y="671"/>
                  <a:pt x="87" y="672"/>
                </a:cubicBezTo>
                <a:cubicBezTo>
                  <a:pt x="88" y="672"/>
                  <a:pt x="88" y="672"/>
                  <a:pt x="88" y="672"/>
                </a:cubicBezTo>
                <a:cubicBezTo>
                  <a:pt x="88" y="672"/>
                  <a:pt x="88" y="672"/>
                  <a:pt x="88" y="672"/>
                </a:cubicBezTo>
                <a:cubicBezTo>
                  <a:pt x="88" y="673"/>
                  <a:pt x="88" y="673"/>
                  <a:pt x="88" y="674"/>
                </a:cubicBezTo>
                <a:cubicBezTo>
                  <a:pt x="87" y="674"/>
                  <a:pt x="87" y="673"/>
                  <a:pt x="87" y="673"/>
                </a:cubicBezTo>
                <a:cubicBezTo>
                  <a:pt x="87" y="673"/>
                  <a:pt x="87" y="673"/>
                  <a:pt x="87" y="673"/>
                </a:cubicBezTo>
                <a:cubicBezTo>
                  <a:pt x="87" y="673"/>
                  <a:pt x="87" y="673"/>
                  <a:pt x="87" y="672"/>
                </a:cubicBezTo>
                <a:cubicBezTo>
                  <a:pt x="86" y="672"/>
                  <a:pt x="86" y="672"/>
                  <a:pt x="86" y="672"/>
                </a:cubicBezTo>
                <a:cubicBezTo>
                  <a:pt x="86" y="672"/>
                  <a:pt x="86" y="672"/>
                  <a:pt x="86" y="671"/>
                </a:cubicBezTo>
                <a:cubicBezTo>
                  <a:pt x="86" y="671"/>
                  <a:pt x="86" y="671"/>
                  <a:pt x="87" y="671"/>
                </a:cubicBezTo>
                <a:cubicBezTo>
                  <a:pt x="87" y="671"/>
                  <a:pt x="87" y="671"/>
                  <a:pt x="87" y="671"/>
                </a:cubicBezTo>
                <a:cubicBezTo>
                  <a:pt x="87" y="671"/>
                  <a:pt x="87" y="671"/>
                  <a:pt x="87" y="671"/>
                </a:cubicBezTo>
                <a:cubicBezTo>
                  <a:pt x="87" y="671"/>
                  <a:pt x="87" y="671"/>
                  <a:pt x="87" y="671"/>
                </a:cubicBezTo>
                <a:cubicBezTo>
                  <a:pt x="87" y="671"/>
                  <a:pt x="87" y="671"/>
                  <a:pt x="87" y="671"/>
                </a:cubicBezTo>
                <a:close/>
                <a:moveTo>
                  <a:pt x="88" y="685"/>
                </a:moveTo>
                <a:cubicBezTo>
                  <a:pt x="88" y="685"/>
                  <a:pt x="88" y="685"/>
                  <a:pt x="88" y="684"/>
                </a:cubicBezTo>
                <a:cubicBezTo>
                  <a:pt x="88" y="684"/>
                  <a:pt x="88" y="684"/>
                  <a:pt x="88" y="684"/>
                </a:cubicBezTo>
                <a:cubicBezTo>
                  <a:pt x="88" y="684"/>
                  <a:pt x="88" y="684"/>
                  <a:pt x="88" y="684"/>
                </a:cubicBezTo>
                <a:cubicBezTo>
                  <a:pt x="88" y="684"/>
                  <a:pt x="88" y="683"/>
                  <a:pt x="88" y="683"/>
                </a:cubicBezTo>
                <a:cubicBezTo>
                  <a:pt x="88" y="684"/>
                  <a:pt x="88" y="684"/>
                  <a:pt x="88" y="684"/>
                </a:cubicBezTo>
                <a:cubicBezTo>
                  <a:pt x="87" y="684"/>
                  <a:pt x="87" y="684"/>
                  <a:pt x="87" y="684"/>
                </a:cubicBezTo>
                <a:cubicBezTo>
                  <a:pt x="87" y="684"/>
                  <a:pt x="87" y="684"/>
                  <a:pt x="87" y="683"/>
                </a:cubicBezTo>
                <a:cubicBezTo>
                  <a:pt x="86" y="683"/>
                  <a:pt x="86" y="683"/>
                  <a:pt x="86" y="683"/>
                </a:cubicBezTo>
                <a:cubicBezTo>
                  <a:pt x="85" y="682"/>
                  <a:pt x="85" y="682"/>
                  <a:pt x="85" y="682"/>
                </a:cubicBezTo>
                <a:cubicBezTo>
                  <a:pt x="85" y="682"/>
                  <a:pt x="85" y="682"/>
                  <a:pt x="85" y="681"/>
                </a:cubicBezTo>
                <a:cubicBezTo>
                  <a:pt x="85" y="681"/>
                  <a:pt x="85" y="681"/>
                  <a:pt x="85" y="681"/>
                </a:cubicBezTo>
                <a:cubicBezTo>
                  <a:pt x="85" y="680"/>
                  <a:pt x="85" y="680"/>
                  <a:pt x="85" y="680"/>
                </a:cubicBezTo>
                <a:cubicBezTo>
                  <a:pt x="85" y="680"/>
                  <a:pt x="85" y="680"/>
                  <a:pt x="86" y="680"/>
                </a:cubicBezTo>
                <a:cubicBezTo>
                  <a:pt x="86" y="680"/>
                  <a:pt x="86" y="680"/>
                  <a:pt x="87" y="680"/>
                </a:cubicBezTo>
                <a:cubicBezTo>
                  <a:pt x="87" y="680"/>
                  <a:pt x="88" y="680"/>
                  <a:pt x="88" y="680"/>
                </a:cubicBezTo>
                <a:cubicBezTo>
                  <a:pt x="89" y="680"/>
                  <a:pt x="89" y="680"/>
                  <a:pt x="89" y="680"/>
                </a:cubicBezTo>
                <a:cubicBezTo>
                  <a:pt x="90" y="680"/>
                  <a:pt x="91" y="681"/>
                  <a:pt x="92" y="682"/>
                </a:cubicBezTo>
                <a:cubicBezTo>
                  <a:pt x="92" y="682"/>
                  <a:pt x="92" y="682"/>
                  <a:pt x="93" y="682"/>
                </a:cubicBezTo>
                <a:cubicBezTo>
                  <a:pt x="93" y="682"/>
                  <a:pt x="94" y="683"/>
                  <a:pt x="94" y="683"/>
                </a:cubicBezTo>
                <a:cubicBezTo>
                  <a:pt x="94" y="683"/>
                  <a:pt x="94" y="683"/>
                  <a:pt x="94" y="683"/>
                </a:cubicBezTo>
                <a:cubicBezTo>
                  <a:pt x="95" y="683"/>
                  <a:pt x="95" y="683"/>
                  <a:pt x="95" y="683"/>
                </a:cubicBezTo>
                <a:cubicBezTo>
                  <a:pt x="95" y="683"/>
                  <a:pt x="96" y="683"/>
                  <a:pt x="96" y="684"/>
                </a:cubicBezTo>
                <a:cubicBezTo>
                  <a:pt x="97" y="684"/>
                  <a:pt x="97" y="684"/>
                  <a:pt x="97" y="684"/>
                </a:cubicBezTo>
                <a:cubicBezTo>
                  <a:pt x="98" y="684"/>
                  <a:pt x="99" y="684"/>
                  <a:pt x="100" y="684"/>
                </a:cubicBezTo>
                <a:cubicBezTo>
                  <a:pt x="101" y="684"/>
                  <a:pt x="101" y="684"/>
                  <a:pt x="101" y="684"/>
                </a:cubicBezTo>
                <a:cubicBezTo>
                  <a:pt x="102" y="685"/>
                  <a:pt x="103" y="685"/>
                  <a:pt x="103" y="685"/>
                </a:cubicBezTo>
                <a:cubicBezTo>
                  <a:pt x="104" y="685"/>
                  <a:pt x="104" y="685"/>
                  <a:pt x="104" y="685"/>
                </a:cubicBezTo>
                <a:cubicBezTo>
                  <a:pt x="104" y="685"/>
                  <a:pt x="105" y="686"/>
                  <a:pt x="105" y="686"/>
                </a:cubicBezTo>
                <a:cubicBezTo>
                  <a:pt x="105" y="687"/>
                  <a:pt x="105" y="687"/>
                  <a:pt x="106" y="688"/>
                </a:cubicBezTo>
                <a:cubicBezTo>
                  <a:pt x="106" y="688"/>
                  <a:pt x="106" y="688"/>
                  <a:pt x="106" y="688"/>
                </a:cubicBezTo>
                <a:cubicBezTo>
                  <a:pt x="106" y="689"/>
                  <a:pt x="106" y="689"/>
                  <a:pt x="106" y="690"/>
                </a:cubicBezTo>
                <a:cubicBezTo>
                  <a:pt x="107" y="690"/>
                  <a:pt x="107" y="691"/>
                  <a:pt x="108" y="691"/>
                </a:cubicBezTo>
                <a:cubicBezTo>
                  <a:pt x="108" y="692"/>
                  <a:pt x="109" y="693"/>
                  <a:pt x="110" y="694"/>
                </a:cubicBezTo>
                <a:cubicBezTo>
                  <a:pt x="110" y="695"/>
                  <a:pt x="110" y="695"/>
                  <a:pt x="111" y="695"/>
                </a:cubicBezTo>
                <a:cubicBezTo>
                  <a:pt x="111" y="695"/>
                  <a:pt x="111" y="695"/>
                  <a:pt x="112" y="696"/>
                </a:cubicBezTo>
                <a:cubicBezTo>
                  <a:pt x="113" y="696"/>
                  <a:pt x="114" y="697"/>
                  <a:pt x="115" y="698"/>
                </a:cubicBezTo>
                <a:cubicBezTo>
                  <a:pt x="115" y="697"/>
                  <a:pt x="115" y="697"/>
                  <a:pt x="116" y="697"/>
                </a:cubicBezTo>
                <a:cubicBezTo>
                  <a:pt x="116" y="697"/>
                  <a:pt x="116" y="697"/>
                  <a:pt x="116" y="697"/>
                </a:cubicBezTo>
                <a:cubicBezTo>
                  <a:pt x="116" y="698"/>
                  <a:pt x="116" y="698"/>
                  <a:pt x="116" y="698"/>
                </a:cubicBezTo>
                <a:cubicBezTo>
                  <a:pt x="115" y="699"/>
                  <a:pt x="116" y="700"/>
                  <a:pt x="116" y="700"/>
                </a:cubicBezTo>
                <a:cubicBezTo>
                  <a:pt x="116" y="700"/>
                  <a:pt x="117" y="700"/>
                  <a:pt x="117" y="700"/>
                </a:cubicBezTo>
                <a:cubicBezTo>
                  <a:pt x="117" y="701"/>
                  <a:pt x="117" y="701"/>
                  <a:pt x="117" y="701"/>
                </a:cubicBezTo>
                <a:cubicBezTo>
                  <a:pt x="117" y="702"/>
                  <a:pt x="117" y="703"/>
                  <a:pt x="117" y="704"/>
                </a:cubicBezTo>
                <a:cubicBezTo>
                  <a:pt x="118" y="703"/>
                  <a:pt x="118" y="703"/>
                  <a:pt x="118" y="702"/>
                </a:cubicBezTo>
                <a:cubicBezTo>
                  <a:pt x="118" y="703"/>
                  <a:pt x="118" y="704"/>
                  <a:pt x="119" y="704"/>
                </a:cubicBezTo>
                <a:cubicBezTo>
                  <a:pt x="119" y="704"/>
                  <a:pt x="119" y="705"/>
                  <a:pt x="118" y="705"/>
                </a:cubicBezTo>
                <a:cubicBezTo>
                  <a:pt x="118" y="705"/>
                  <a:pt x="118" y="705"/>
                  <a:pt x="118" y="705"/>
                </a:cubicBezTo>
                <a:cubicBezTo>
                  <a:pt x="118" y="705"/>
                  <a:pt x="117" y="705"/>
                  <a:pt x="117" y="705"/>
                </a:cubicBezTo>
                <a:cubicBezTo>
                  <a:pt x="117" y="706"/>
                  <a:pt x="116" y="706"/>
                  <a:pt x="116" y="706"/>
                </a:cubicBezTo>
                <a:cubicBezTo>
                  <a:pt x="114" y="705"/>
                  <a:pt x="112" y="704"/>
                  <a:pt x="110" y="704"/>
                </a:cubicBezTo>
                <a:cubicBezTo>
                  <a:pt x="110" y="703"/>
                  <a:pt x="109" y="703"/>
                  <a:pt x="109" y="703"/>
                </a:cubicBezTo>
                <a:cubicBezTo>
                  <a:pt x="108" y="702"/>
                  <a:pt x="108" y="702"/>
                  <a:pt x="107" y="702"/>
                </a:cubicBezTo>
                <a:cubicBezTo>
                  <a:pt x="107" y="702"/>
                  <a:pt x="106" y="702"/>
                  <a:pt x="106" y="701"/>
                </a:cubicBezTo>
                <a:cubicBezTo>
                  <a:pt x="106" y="701"/>
                  <a:pt x="108" y="700"/>
                  <a:pt x="107" y="700"/>
                </a:cubicBezTo>
                <a:cubicBezTo>
                  <a:pt x="107" y="699"/>
                  <a:pt x="106" y="699"/>
                  <a:pt x="106" y="699"/>
                </a:cubicBezTo>
                <a:cubicBezTo>
                  <a:pt x="106" y="699"/>
                  <a:pt x="106" y="699"/>
                  <a:pt x="105" y="699"/>
                </a:cubicBezTo>
                <a:cubicBezTo>
                  <a:pt x="105" y="699"/>
                  <a:pt x="105" y="699"/>
                  <a:pt x="105" y="699"/>
                </a:cubicBezTo>
                <a:cubicBezTo>
                  <a:pt x="105" y="699"/>
                  <a:pt x="104" y="699"/>
                  <a:pt x="104" y="700"/>
                </a:cubicBezTo>
                <a:cubicBezTo>
                  <a:pt x="104" y="700"/>
                  <a:pt x="104" y="699"/>
                  <a:pt x="103" y="699"/>
                </a:cubicBezTo>
                <a:cubicBezTo>
                  <a:pt x="103" y="699"/>
                  <a:pt x="103" y="699"/>
                  <a:pt x="103" y="698"/>
                </a:cubicBezTo>
                <a:cubicBezTo>
                  <a:pt x="102" y="698"/>
                  <a:pt x="102" y="698"/>
                  <a:pt x="102" y="698"/>
                </a:cubicBezTo>
                <a:cubicBezTo>
                  <a:pt x="101" y="697"/>
                  <a:pt x="102" y="696"/>
                  <a:pt x="102" y="696"/>
                </a:cubicBezTo>
                <a:cubicBezTo>
                  <a:pt x="102" y="696"/>
                  <a:pt x="102" y="696"/>
                  <a:pt x="101" y="696"/>
                </a:cubicBezTo>
                <a:cubicBezTo>
                  <a:pt x="101" y="697"/>
                  <a:pt x="101" y="696"/>
                  <a:pt x="101" y="696"/>
                </a:cubicBezTo>
                <a:cubicBezTo>
                  <a:pt x="101" y="696"/>
                  <a:pt x="101" y="695"/>
                  <a:pt x="101" y="695"/>
                </a:cubicBezTo>
                <a:cubicBezTo>
                  <a:pt x="101" y="695"/>
                  <a:pt x="101" y="695"/>
                  <a:pt x="100" y="695"/>
                </a:cubicBezTo>
                <a:cubicBezTo>
                  <a:pt x="100" y="696"/>
                  <a:pt x="100" y="696"/>
                  <a:pt x="100" y="696"/>
                </a:cubicBezTo>
                <a:cubicBezTo>
                  <a:pt x="100" y="696"/>
                  <a:pt x="100" y="696"/>
                  <a:pt x="99" y="696"/>
                </a:cubicBezTo>
                <a:cubicBezTo>
                  <a:pt x="99" y="696"/>
                  <a:pt x="99" y="695"/>
                  <a:pt x="99" y="695"/>
                </a:cubicBezTo>
                <a:cubicBezTo>
                  <a:pt x="99" y="695"/>
                  <a:pt x="99" y="695"/>
                  <a:pt x="98" y="695"/>
                </a:cubicBezTo>
                <a:cubicBezTo>
                  <a:pt x="98" y="695"/>
                  <a:pt x="98" y="694"/>
                  <a:pt x="97" y="694"/>
                </a:cubicBezTo>
                <a:cubicBezTo>
                  <a:pt x="97" y="694"/>
                  <a:pt x="97" y="695"/>
                  <a:pt x="97" y="695"/>
                </a:cubicBezTo>
                <a:cubicBezTo>
                  <a:pt x="97" y="695"/>
                  <a:pt x="97" y="695"/>
                  <a:pt x="97" y="694"/>
                </a:cubicBezTo>
                <a:cubicBezTo>
                  <a:pt x="97" y="694"/>
                  <a:pt x="97" y="693"/>
                  <a:pt x="97" y="693"/>
                </a:cubicBezTo>
                <a:cubicBezTo>
                  <a:pt x="97" y="693"/>
                  <a:pt x="98" y="693"/>
                  <a:pt x="98" y="693"/>
                </a:cubicBezTo>
                <a:cubicBezTo>
                  <a:pt x="98" y="692"/>
                  <a:pt x="98" y="692"/>
                  <a:pt x="98" y="692"/>
                </a:cubicBezTo>
                <a:cubicBezTo>
                  <a:pt x="97" y="692"/>
                  <a:pt x="97" y="692"/>
                  <a:pt x="97" y="692"/>
                </a:cubicBezTo>
                <a:cubicBezTo>
                  <a:pt x="97" y="692"/>
                  <a:pt x="97" y="692"/>
                  <a:pt x="97" y="692"/>
                </a:cubicBezTo>
                <a:cubicBezTo>
                  <a:pt x="97" y="692"/>
                  <a:pt x="97" y="691"/>
                  <a:pt x="97" y="691"/>
                </a:cubicBezTo>
                <a:cubicBezTo>
                  <a:pt x="96" y="692"/>
                  <a:pt x="96" y="692"/>
                  <a:pt x="96" y="693"/>
                </a:cubicBezTo>
                <a:cubicBezTo>
                  <a:pt x="96" y="693"/>
                  <a:pt x="95" y="693"/>
                  <a:pt x="95" y="693"/>
                </a:cubicBezTo>
                <a:cubicBezTo>
                  <a:pt x="95" y="692"/>
                  <a:pt x="94" y="692"/>
                  <a:pt x="95" y="691"/>
                </a:cubicBezTo>
                <a:cubicBezTo>
                  <a:pt x="95" y="691"/>
                  <a:pt x="95" y="691"/>
                  <a:pt x="95" y="691"/>
                </a:cubicBezTo>
                <a:cubicBezTo>
                  <a:pt x="95" y="691"/>
                  <a:pt x="95" y="690"/>
                  <a:pt x="95" y="691"/>
                </a:cubicBezTo>
                <a:cubicBezTo>
                  <a:pt x="95" y="690"/>
                  <a:pt x="95" y="690"/>
                  <a:pt x="95" y="690"/>
                </a:cubicBezTo>
                <a:cubicBezTo>
                  <a:pt x="95" y="690"/>
                  <a:pt x="95" y="690"/>
                  <a:pt x="94" y="690"/>
                </a:cubicBezTo>
                <a:cubicBezTo>
                  <a:pt x="94" y="690"/>
                  <a:pt x="94" y="690"/>
                  <a:pt x="94" y="690"/>
                </a:cubicBezTo>
                <a:cubicBezTo>
                  <a:pt x="93" y="690"/>
                  <a:pt x="93" y="690"/>
                  <a:pt x="93" y="690"/>
                </a:cubicBezTo>
                <a:cubicBezTo>
                  <a:pt x="93" y="690"/>
                  <a:pt x="92" y="689"/>
                  <a:pt x="93" y="689"/>
                </a:cubicBezTo>
                <a:cubicBezTo>
                  <a:pt x="93" y="689"/>
                  <a:pt x="93" y="689"/>
                  <a:pt x="93" y="688"/>
                </a:cubicBezTo>
                <a:cubicBezTo>
                  <a:pt x="93" y="688"/>
                  <a:pt x="93" y="688"/>
                  <a:pt x="92" y="687"/>
                </a:cubicBezTo>
                <a:cubicBezTo>
                  <a:pt x="92" y="688"/>
                  <a:pt x="92" y="688"/>
                  <a:pt x="92" y="688"/>
                </a:cubicBezTo>
                <a:cubicBezTo>
                  <a:pt x="92" y="689"/>
                  <a:pt x="91" y="688"/>
                  <a:pt x="91" y="688"/>
                </a:cubicBezTo>
                <a:cubicBezTo>
                  <a:pt x="91" y="688"/>
                  <a:pt x="91" y="688"/>
                  <a:pt x="90" y="688"/>
                </a:cubicBezTo>
                <a:cubicBezTo>
                  <a:pt x="90" y="688"/>
                  <a:pt x="90" y="688"/>
                  <a:pt x="90" y="688"/>
                </a:cubicBezTo>
                <a:cubicBezTo>
                  <a:pt x="90" y="687"/>
                  <a:pt x="90" y="687"/>
                  <a:pt x="90" y="687"/>
                </a:cubicBezTo>
                <a:cubicBezTo>
                  <a:pt x="90" y="687"/>
                  <a:pt x="90" y="687"/>
                  <a:pt x="90" y="687"/>
                </a:cubicBezTo>
                <a:cubicBezTo>
                  <a:pt x="89" y="687"/>
                  <a:pt x="89" y="687"/>
                  <a:pt x="89" y="687"/>
                </a:cubicBezTo>
                <a:cubicBezTo>
                  <a:pt x="89" y="688"/>
                  <a:pt x="89" y="688"/>
                  <a:pt x="89" y="688"/>
                </a:cubicBezTo>
                <a:cubicBezTo>
                  <a:pt x="88" y="688"/>
                  <a:pt x="88" y="688"/>
                  <a:pt x="88" y="688"/>
                </a:cubicBezTo>
                <a:cubicBezTo>
                  <a:pt x="88" y="688"/>
                  <a:pt x="88" y="688"/>
                  <a:pt x="88" y="687"/>
                </a:cubicBezTo>
                <a:cubicBezTo>
                  <a:pt x="88" y="687"/>
                  <a:pt x="88" y="687"/>
                  <a:pt x="88" y="687"/>
                </a:cubicBezTo>
                <a:cubicBezTo>
                  <a:pt x="88" y="687"/>
                  <a:pt x="88" y="687"/>
                  <a:pt x="89" y="686"/>
                </a:cubicBezTo>
                <a:cubicBezTo>
                  <a:pt x="89" y="686"/>
                  <a:pt x="89" y="686"/>
                  <a:pt x="88" y="686"/>
                </a:cubicBezTo>
                <a:cubicBezTo>
                  <a:pt x="88" y="686"/>
                  <a:pt x="88" y="686"/>
                  <a:pt x="88" y="685"/>
                </a:cubicBezTo>
                <a:cubicBezTo>
                  <a:pt x="88" y="685"/>
                  <a:pt x="88" y="685"/>
                  <a:pt x="88" y="685"/>
                </a:cubicBezTo>
                <a:close/>
                <a:moveTo>
                  <a:pt x="97" y="681"/>
                </a:moveTo>
                <a:cubicBezTo>
                  <a:pt x="97" y="681"/>
                  <a:pt x="97" y="681"/>
                  <a:pt x="97" y="681"/>
                </a:cubicBezTo>
                <a:cubicBezTo>
                  <a:pt x="97" y="681"/>
                  <a:pt x="97" y="681"/>
                  <a:pt x="97" y="681"/>
                </a:cubicBezTo>
                <a:cubicBezTo>
                  <a:pt x="97" y="681"/>
                  <a:pt x="98" y="681"/>
                  <a:pt x="98" y="681"/>
                </a:cubicBezTo>
                <a:cubicBezTo>
                  <a:pt x="98" y="680"/>
                  <a:pt x="98" y="680"/>
                  <a:pt x="98" y="680"/>
                </a:cubicBezTo>
                <a:cubicBezTo>
                  <a:pt x="99" y="680"/>
                  <a:pt x="99" y="680"/>
                  <a:pt x="99" y="680"/>
                </a:cubicBezTo>
                <a:cubicBezTo>
                  <a:pt x="99" y="680"/>
                  <a:pt x="99" y="680"/>
                  <a:pt x="99" y="680"/>
                </a:cubicBezTo>
                <a:cubicBezTo>
                  <a:pt x="99" y="680"/>
                  <a:pt x="99" y="681"/>
                  <a:pt x="99" y="681"/>
                </a:cubicBezTo>
                <a:cubicBezTo>
                  <a:pt x="99" y="681"/>
                  <a:pt x="99" y="681"/>
                  <a:pt x="99" y="681"/>
                </a:cubicBezTo>
                <a:cubicBezTo>
                  <a:pt x="99" y="681"/>
                  <a:pt x="99" y="681"/>
                  <a:pt x="99" y="681"/>
                </a:cubicBezTo>
                <a:cubicBezTo>
                  <a:pt x="99" y="682"/>
                  <a:pt x="99" y="682"/>
                  <a:pt x="99" y="682"/>
                </a:cubicBezTo>
                <a:cubicBezTo>
                  <a:pt x="98" y="682"/>
                  <a:pt x="98" y="682"/>
                  <a:pt x="98" y="682"/>
                </a:cubicBezTo>
                <a:cubicBezTo>
                  <a:pt x="98" y="682"/>
                  <a:pt x="98" y="682"/>
                  <a:pt x="97" y="682"/>
                </a:cubicBezTo>
                <a:cubicBezTo>
                  <a:pt x="97" y="682"/>
                  <a:pt x="97" y="682"/>
                  <a:pt x="97" y="682"/>
                </a:cubicBezTo>
                <a:cubicBezTo>
                  <a:pt x="97" y="682"/>
                  <a:pt x="97" y="682"/>
                  <a:pt x="97" y="682"/>
                </a:cubicBezTo>
                <a:cubicBezTo>
                  <a:pt x="97" y="682"/>
                  <a:pt x="97" y="682"/>
                  <a:pt x="97" y="682"/>
                </a:cubicBezTo>
                <a:cubicBezTo>
                  <a:pt x="97" y="682"/>
                  <a:pt x="97" y="681"/>
                  <a:pt x="97" y="681"/>
                </a:cubicBezTo>
                <a:close/>
                <a:moveTo>
                  <a:pt x="97" y="682"/>
                </a:moveTo>
                <a:cubicBezTo>
                  <a:pt x="97" y="682"/>
                  <a:pt x="97" y="682"/>
                  <a:pt x="98" y="682"/>
                </a:cubicBezTo>
                <a:cubicBezTo>
                  <a:pt x="98" y="682"/>
                  <a:pt x="98" y="682"/>
                  <a:pt x="98" y="682"/>
                </a:cubicBezTo>
                <a:cubicBezTo>
                  <a:pt x="98" y="682"/>
                  <a:pt x="98" y="682"/>
                  <a:pt x="98" y="682"/>
                </a:cubicBezTo>
                <a:cubicBezTo>
                  <a:pt x="98" y="683"/>
                  <a:pt x="98" y="683"/>
                  <a:pt x="98" y="683"/>
                </a:cubicBezTo>
                <a:cubicBezTo>
                  <a:pt x="99" y="683"/>
                  <a:pt x="99" y="682"/>
                  <a:pt x="99" y="682"/>
                </a:cubicBezTo>
                <a:cubicBezTo>
                  <a:pt x="99" y="682"/>
                  <a:pt x="99" y="682"/>
                  <a:pt x="100" y="682"/>
                </a:cubicBezTo>
                <a:cubicBezTo>
                  <a:pt x="100" y="682"/>
                  <a:pt x="100" y="682"/>
                  <a:pt x="100" y="682"/>
                </a:cubicBezTo>
                <a:cubicBezTo>
                  <a:pt x="100" y="682"/>
                  <a:pt x="100" y="682"/>
                  <a:pt x="100" y="683"/>
                </a:cubicBezTo>
                <a:cubicBezTo>
                  <a:pt x="100" y="683"/>
                  <a:pt x="99" y="683"/>
                  <a:pt x="99" y="683"/>
                </a:cubicBezTo>
                <a:cubicBezTo>
                  <a:pt x="99" y="683"/>
                  <a:pt x="99" y="683"/>
                  <a:pt x="99" y="683"/>
                </a:cubicBezTo>
                <a:cubicBezTo>
                  <a:pt x="99" y="683"/>
                  <a:pt x="99" y="683"/>
                  <a:pt x="99" y="683"/>
                </a:cubicBezTo>
                <a:cubicBezTo>
                  <a:pt x="98" y="683"/>
                  <a:pt x="98" y="683"/>
                  <a:pt x="97" y="683"/>
                </a:cubicBezTo>
                <a:cubicBezTo>
                  <a:pt x="97" y="683"/>
                  <a:pt x="97" y="683"/>
                  <a:pt x="96" y="683"/>
                </a:cubicBezTo>
                <a:cubicBezTo>
                  <a:pt x="96" y="683"/>
                  <a:pt x="96" y="683"/>
                  <a:pt x="96" y="683"/>
                </a:cubicBezTo>
                <a:cubicBezTo>
                  <a:pt x="96" y="683"/>
                  <a:pt x="96" y="683"/>
                  <a:pt x="96" y="683"/>
                </a:cubicBezTo>
                <a:cubicBezTo>
                  <a:pt x="97" y="683"/>
                  <a:pt x="97" y="683"/>
                  <a:pt x="97" y="683"/>
                </a:cubicBezTo>
                <a:cubicBezTo>
                  <a:pt x="97" y="682"/>
                  <a:pt x="97" y="682"/>
                  <a:pt x="97" y="682"/>
                </a:cubicBezTo>
                <a:close/>
                <a:moveTo>
                  <a:pt x="95" y="680"/>
                </a:moveTo>
                <a:cubicBezTo>
                  <a:pt x="95" y="680"/>
                  <a:pt x="95" y="680"/>
                  <a:pt x="95" y="680"/>
                </a:cubicBezTo>
                <a:cubicBezTo>
                  <a:pt x="95" y="680"/>
                  <a:pt x="95" y="680"/>
                  <a:pt x="95" y="680"/>
                </a:cubicBezTo>
                <a:cubicBezTo>
                  <a:pt x="96" y="680"/>
                  <a:pt x="96" y="680"/>
                  <a:pt x="96" y="680"/>
                </a:cubicBezTo>
                <a:cubicBezTo>
                  <a:pt x="96" y="680"/>
                  <a:pt x="96" y="680"/>
                  <a:pt x="96" y="680"/>
                </a:cubicBezTo>
                <a:cubicBezTo>
                  <a:pt x="96" y="680"/>
                  <a:pt x="96" y="680"/>
                  <a:pt x="96" y="680"/>
                </a:cubicBezTo>
                <a:cubicBezTo>
                  <a:pt x="97" y="680"/>
                  <a:pt x="97" y="680"/>
                  <a:pt x="97" y="680"/>
                </a:cubicBezTo>
                <a:cubicBezTo>
                  <a:pt x="97" y="680"/>
                  <a:pt x="97" y="680"/>
                  <a:pt x="97" y="680"/>
                </a:cubicBezTo>
                <a:cubicBezTo>
                  <a:pt x="97" y="681"/>
                  <a:pt x="97" y="681"/>
                  <a:pt x="97" y="681"/>
                </a:cubicBezTo>
                <a:cubicBezTo>
                  <a:pt x="97" y="681"/>
                  <a:pt x="97" y="681"/>
                  <a:pt x="96" y="681"/>
                </a:cubicBezTo>
                <a:cubicBezTo>
                  <a:pt x="96" y="681"/>
                  <a:pt x="96" y="681"/>
                  <a:pt x="96" y="681"/>
                </a:cubicBezTo>
                <a:cubicBezTo>
                  <a:pt x="96" y="681"/>
                  <a:pt x="96" y="681"/>
                  <a:pt x="95" y="681"/>
                </a:cubicBezTo>
                <a:cubicBezTo>
                  <a:pt x="95" y="681"/>
                  <a:pt x="95" y="681"/>
                  <a:pt x="95" y="681"/>
                </a:cubicBezTo>
                <a:cubicBezTo>
                  <a:pt x="95" y="681"/>
                  <a:pt x="95" y="681"/>
                  <a:pt x="95" y="681"/>
                </a:cubicBezTo>
                <a:cubicBezTo>
                  <a:pt x="95" y="680"/>
                  <a:pt x="95" y="680"/>
                  <a:pt x="95" y="680"/>
                </a:cubicBezTo>
                <a:cubicBezTo>
                  <a:pt x="95" y="680"/>
                  <a:pt x="95" y="680"/>
                  <a:pt x="95" y="680"/>
                </a:cubicBezTo>
                <a:close/>
                <a:moveTo>
                  <a:pt x="111" y="691"/>
                </a:moveTo>
                <a:cubicBezTo>
                  <a:pt x="111" y="691"/>
                  <a:pt x="111" y="691"/>
                  <a:pt x="111" y="691"/>
                </a:cubicBezTo>
                <a:cubicBezTo>
                  <a:pt x="111" y="691"/>
                  <a:pt x="111" y="692"/>
                  <a:pt x="111" y="692"/>
                </a:cubicBezTo>
                <a:cubicBezTo>
                  <a:pt x="111" y="692"/>
                  <a:pt x="111" y="692"/>
                  <a:pt x="112" y="692"/>
                </a:cubicBezTo>
                <a:cubicBezTo>
                  <a:pt x="112" y="692"/>
                  <a:pt x="112" y="692"/>
                  <a:pt x="112" y="692"/>
                </a:cubicBezTo>
                <a:cubicBezTo>
                  <a:pt x="112" y="693"/>
                  <a:pt x="113" y="693"/>
                  <a:pt x="113" y="693"/>
                </a:cubicBezTo>
                <a:cubicBezTo>
                  <a:pt x="113" y="693"/>
                  <a:pt x="113" y="693"/>
                  <a:pt x="113" y="694"/>
                </a:cubicBezTo>
                <a:cubicBezTo>
                  <a:pt x="113" y="694"/>
                  <a:pt x="113" y="694"/>
                  <a:pt x="113" y="694"/>
                </a:cubicBezTo>
                <a:cubicBezTo>
                  <a:pt x="113" y="694"/>
                  <a:pt x="113" y="694"/>
                  <a:pt x="113" y="694"/>
                </a:cubicBezTo>
                <a:cubicBezTo>
                  <a:pt x="112" y="693"/>
                  <a:pt x="112" y="693"/>
                  <a:pt x="111" y="693"/>
                </a:cubicBezTo>
                <a:cubicBezTo>
                  <a:pt x="111" y="693"/>
                  <a:pt x="111" y="692"/>
                  <a:pt x="111" y="692"/>
                </a:cubicBezTo>
                <a:cubicBezTo>
                  <a:pt x="111" y="692"/>
                  <a:pt x="111" y="692"/>
                  <a:pt x="110" y="692"/>
                </a:cubicBezTo>
                <a:cubicBezTo>
                  <a:pt x="110" y="692"/>
                  <a:pt x="110" y="692"/>
                  <a:pt x="110" y="691"/>
                </a:cubicBezTo>
                <a:cubicBezTo>
                  <a:pt x="110" y="691"/>
                  <a:pt x="110" y="691"/>
                  <a:pt x="111" y="691"/>
                </a:cubicBezTo>
                <a:close/>
                <a:moveTo>
                  <a:pt x="118" y="700"/>
                </a:moveTo>
                <a:cubicBezTo>
                  <a:pt x="118" y="700"/>
                  <a:pt x="118" y="700"/>
                  <a:pt x="118" y="700"/>
                </a:cubicBezTo>
                <a:cubicBezTo>
                  <a:pt x="118" y="700"/>
                  <a:pt x="119" y="700"/>
                  <a:pt x="119" y="700"/>
                </a:cubicBezTo>
                <a:cubicBezTo>
                  <a:pt x="119" y="700"/>
                  <a:pt x="119" y="700"/>
                  <a:pt x="119" y="700"/>
                </a:cubicBezTo>
                <a:cubicBezTo>
                  <a:pt x="119" y="700"/>
                  <a:pt x="119" y="701"/>
                  <a:pt x="119" y="701"/>
                </a:cubicBezTo>
                <a:cubicBezTo>
                  <a:pt x="119" y="701"/>
                  <a:pt x="119" y="701"/>
                  <a:pt x="119" y="701"/>
                </a:cubicBezTo>
                <a:cubicBezTo>
                  <a:pt x="118" y="701"/>
                  <a:pt x="118" y="701"/>
                  <a:pt x="118" y="701"/>
                </a:cubicBezTo>
                <a:cubicBezTo>
                  <a:pt x="118" y="701"/>
                  <a:pt x="118" y="701"/>
                  <a:pt x="118" y="701"/>
                </a:cubicBezTo>
                <a:cubicBezTo>
                  <a:pt x="118" y="701"/>
                  <a:pt x="118" y="701"/>
                  <a:pt x="118" y="701"/>
                </a:cubicBezTo>
                <a:cubicBezTo>
                  <a:pt x="118" y="701"/>
                  <a:pt x="118" y="701"/>
                  <a:pt x="118" y="701"/>
                </a:cubicBezTo>
                <a:cubicBezTo>
                  <a:pt x="118" y="701"/>
                  <a:pt x="118" y="701"/>
                  <a:pt x="118" y="702"/>
                </a:cubicBezTo>
                <a:cubicBezTo>
                  <a:pt x="118" y="702"/>
                  <a:pt x="118" y="701"/>
                  <a:pt x="118" y="702"/>
                </a:cubicBezTo>
                <a:cubicBezTo>
                  <a:pt x="117" y="701"/>
                  <a:pt x="117" y="701"/>
                  <a:pt x="117" y="701"/>
                </a:cubicBezTo>
                <a:cubicBezTo>
                  <a:pt x="117" y="701"/>
                  <a:pt x="117" y="701"/>
                  <a:pt x="117" y="701"/>
                </a:cubicBezTo>
                <a:cubicBezTo>
                  <a:pt x="117" y="701"/>
                  <a:pt x="117" y="701"/>
                  <a:pt x="117" y="700"/>
                </a:cubicBezTo>
                <a:cubicBezTo>
                  <a:pt x="117" y="700"/>
                  <a:pt x="117" y="700"/>
                  <a:pt x="117" y="700"/>
                </a:cubicBezTo>
                <a:cubicBezTo>
                  <a:pt x="117" y="700"/>
                  <a:pt x="117" y="700"/>
                  <a:pt x="117" y="700"/>
                </a:cubicBezTo>
                <a:cubicBezTo>
                  <a:pt x="117" y="700"/>
                  <a:pt x="118" y="700"/>
                  <a:pt x="118" y="700"/>
                </a:cubicBezTo>
                <a:cubicBezTo>
                  <a:pt x="118" y="700"/>
                  <a:pt x="118" y="700"/>
                  <a:pt x="118" y="700"/>
                </a:cubicBezTo>
                <a:close/>
                <a:moveTo>
                  <a:pt x="572" y="663"/>
                </a:moveTo>
                <a:cubicBezTo>
                  <a:pt x="572" y="663"/>
                  <a:pt x="572" y="663"/>
                  <a:pt x="572" y="663"/>
                </a:cubicBezTo>
                <a:cubicBezTo>
                  <a:pt x="571" y="664"/>
                  <a:pt x="570" y="663"/>
                  <a:pt x="570" y="664"/>
                </a:cubicBezTo>
                <a:cubicBezTo>
                  <a:pt x="570" y="664"/>
                  <a:pt x="570" y="664"/>
                  <a:pt x="570" y="664"/>
                </a:cubicBezTo>
                <a:cubicBezTo>
                  <a:pt x="570" y="664"/>
                  <a:pt x="570" y="664"/>
                  <a:pt x="570" y="664"/>
                </a:cubicBezTo>
                <a:cubicBezTo>
                  <a:pt x="570" y="664"/>
                  <a:pt x="571" y="664"/>
                  <a:pt x="571" y="664"/>
                </a:cubicBezTo>
                <a:cubicBezTo>
                  <a:pt x="571" y="665"/>
                  <a:pt x="571" y="665"/>
                  <a:pt x="571" y="665"/>
                </a:cubicBezTo>
                <a:cubicBezTo>
                  <a:pt x="572" y="665"/>
                  <a:pt x="572" y="665"/>
                  <a:pt x="572" y="665"/>
                </a:cubicBezTo>
                <a:cubicBezTo>
                  <a:pt x="572" y="665"/>
                  <a:pt x="572" y="665"/>
                  <a:pt x="572" y="666"/>
                </a:cubicBezTo>
                <a:cubicBezTo>
                  <a:pt x="572" y="666"/>
                  <a:pt x="572" y="666"/>
                  <a:pt x="571" y="667"/>
                </a:cubicBezTo>
                <a:cubicBezTo>
                  <a:pt x="571" y="667"/>
                  <a:pt x="571" y="667"/>
                  <a:pt x="571" y="667"/>
                </a:cubicBezTo>
                <a:cubicBezTo>
                  <a:pt x="571" y="667"/>
                  <a:pt x="571" y="667"/>
                  <a:pt x="571" y="667"/>
                </a:cubicBezTo>
                <a:cubicBezTo>
                  <a:pt x="571" y="667"/>
                  <a:pt x="571" y="667"/>
                  <a:pt x="571" y="667"/>
                </a:cubicBezTo>
                <a:cubicBezTo>
                  <a:pt x="570" y="667"/>
                  <a:pt x="570" y="667"/>
                  <a:pt x="570" y="668"/>
                </a:cubicBezTo>
                <a:cubicBezTo>
                  <a:pt x="570" y="668"/>
                  <a:pt x="570" y="668"/>
                  <a:pt x="570" y="668"/>
                </a:cubicBezTo>
                <a:cubicBezTo>
                  <a:pt x="570" y="668"/>
                  <a:pt x="570" y="668"/>
                  <a:pt x="570" y="669"/>
                </a:cubicBezTo>
                <a:cubicBezTo>
                  <a:pt x="569" y="669"/>
                  <a:pt x="569" y="670"/>
                  <a:pt x="568" y="670"/>
                </a:cubicBezTo>
                <a:cubicBezTo>
                  <a:pt x="568" y="670"/>
                  <a:pt x="567" y="670"/>
                  <a:pt x="567" y="670"/>
                </a:cubicBezTo>
                <a:cubicBezTo>
                  <a:pt x="567" y="670"/>
                  <a:pt x="566" y="671"/>
                  <a:pt x="566" y="671"/>
                </a:cubicBezTo>
                <a:cubicBezTo>
                  <a:pt x="566" y="671"/>
                  <a:pt x="565" y="672"/>
                  <a:pt x="565" y="672"/>
                </a:cubicBezTo>
                <a:cubicBezTo>
                  <a:pt x="564" y="673"/>
                  <a:pt x="564" y="673"/>
                  <a:pt x="563" y="674"/>
                </a:cubicBezTo>
                <a:cubicBezTo>
                  <a:pt x="562" y="674"/>
                  <a:pt x="562" y="674"/>
                  <a:pt x="562" y="674"/>
                </a:cubicBezTo>
                <a:cubicBezTo>
                  <a:pt x="562" y="674"/>
                  <a:pt x="561" y="674"/>
                  <a:pt x="561" y="673"/>
                </a:cubicBezTo>
                <a:cubicBezTo>
                  <a:pt x="561" y="673"/>
                  <a:pt x="561" y="673"/>
                  <a:pt x="560" y="673"/>
                </a:cubicBezTo>
                <a:cubicBezTo>
                  <a:pt x="560" y="673"/>
                  <a:pt x="560" y="673"/>
                  <a:pt x="560" y="673"/>
                </a:cubicBezTo>
                <a:cubicBezTo>
                  <a:pt x="559" y="674"/>
                  <a:pt x="559" y="674"/>
                  <a:pt x="558" y="674"/>
                </a:cubicBezTo>
                <a:cubicBezTo>
                  <a:pt x="558" y="674"/>
                  <a:pt x="558" y="674"/>
                  <a:pt x="557" y="674"/>
                </a:cubicBezTo>
                <a:cubicBezTo>
                  <a:pt x="557" y="674"/>
                  <a:pt x="557" y="674"/>
                  <a:pt x="557" y="674"/>
                </a:cubicBezTo>
                <a:cubicBezTo>
                  <a:pt x="557" y="674"/>
                  <a:pt x="556" y="675"/>
                  <a:pt x="556" y="675"/>
                </a:cubicBezTo>
                <a:cubicBezTo>
                  <a:pt x="556" y="675"/>
                  <a:pt x="555" y="676"/>
                  <a:pt x="555" y="675"/>
                </a:cubicBezTo>
                <a:cubicBezTo>
                  <a:pt x="554" y="675"/>
                  <a:pt x="554" y="675"/>
                  <a:pt x="554" y="676"/>
                </a:cubicBezTo>
                <a:cubicBezTo>
                  <a:pt x="554" y="676"/>
                  <a:pt x="554" y="676"/>
                  <a:pt x="554" y="676"/>
                </a:cubicBezTo>
                <a:cubicBezTo>
                  <a:pt x="554" y="676"/>
                  <a:pt x="554" y="676"/>
                  <a:pt x="554" y="676"/>
                </a:cubicBezTo>
                <a:cubicBezTo>
                  <a:pt x="553" y="676"/>
                  <a:pt x="553" y="676"/>
                  <a:pt x="552" y="676"/>
                </a:cubicBezTo>
                <a:cubicBezTo>
                  <a:pt x="552" y="676"/>
                  <a:pt x="552" y="676"/>
                  <a:pt x="552" y="676"/>
                </a:cubicBezTo>
                <a:cubicBezTo>
                  <a:pt x="552" y="676"/>
                  <a:pt x="552" y="676"/>
                  <a:pt x="552" y="676"/>
                </a:cubicBezTo>
                <a:cubicBezTo>
                  <a:pt x="552" y="676"/>
                  <a:pt x="552" y="677"/>
                  <a:pt x="552" y="677"/>
                </a:cubicBezTo>
                <a:cubicBezTo>
                  <a:pt x="552" y="677"/>
                  <a:pt x="552" y="677"/>
                  <a:pt x="551" y="678"/>
                </a:cubicBezTo>
                <a:cubicBezTo>
                  <a:pt x="551" y="678"/>
                  <a:pt x="551" y="678"/>
                  <a:pt x="551" y="678"/>
                </a:cubicBezTo>
                <a:cubicBezTo>
                  <a:pt x="551" y="678"/>
                  <a:pt x="551" y="678"/>
                  <a:pt x="550" y="678"/>
                </a:cubicBezTo>
                <a:cubicBezTo>
                  <a:pt x="550" y="678"/>
                  <a:pt x="550" y="678"/>
                  <a:pt x="550" y="678"/>
                </a:cubicBezTo>
                <a:cubicBezTo>
                  <a:pt x="550" y="678"/>
                  <a:pt x="550" y="679"/>
                  <a:pt x="550" y="679"/>
                </a:cubicBezTo>
                <a:cubicBezTo>
                  <a:pt x="550" y="679"/>
                  <a:pt x="550" y="680"/>
                  <a:pt x="550" y="680"/>
                </a:cubicBezTo>
                <a:cubicBezTo>
                  <a:pt x="550" y="680"/>
                  <a:pt x="550" y="680"/>
                  <a:pt x="550" y="680"/>
                </a:cubicBezTo>
                <a:cubicBezTo>
                  <a:pt x="550" y="680"/>
                  <a:pt x="550" y="681"/>
                  <a:pt x="550" y="681"/>
                </a:cubicBezTo>
                <a:cubicBezTo>
                  <a:pt x="549" y="681"/>
                  <a:pt x="549" y="681"/>
                  <a:pt x="548" y="681"/>
                </a:cubicBezTo>
                <a:cubicBezTo>
                  <a:pt x="548" y="682"/>
                  <a:pt x="547" y="682"/>
                  <a:pt x="547" y="683"/>
                </a:cubicBezTo>
                <a:cubicBezTo>
                  <a:pt x="547" y="683"/>
                  <a:pt x="547" y="682"/>
                  <a:pt x="547" y="683"/>
                </a:cubicBezTo>
                <a:cubicBezTo>
                  <a:pt x="547" y="683"/>
                  <a:pt x="547" y="683"/>
                  <a:pt x="546" y="683"/>
                </a:cubicBezTo>
                <a:cubicBezTo>
                  <a:pt x="546" y="684"/>
                  <a:pt x="545" y="684"/>
                  <a:pt x="543" y="685"/>
                </a:cubicBezTo>
                <a:cubicBezTo>
                  <a:pt x="543" y="685"/>
                  <a:pt x="544" y="685"/>
                  <a:pt x="544" y="685"/>
                </a:cubicBezTo>
                <a:cubicBezTo>
                  <a:pt x="544" y="686"/>
                  <a:pt x="543" y="686"/>
                  <a:pt x="543" y="686"/>
                </a:cubicBezTo>
                <a:cubicBezTo>
                  <a:pt x="541" y="687"/>
                  <a:pt x="540" y="687"/>
                  <a:pt x="538" y="687"/>
                </a:cubicBezTo>
                <a:cubicBezTo>
                  <a:pt x="536" y="686"/>
                  <a:pt x="534" y="687"/>
                  <a:pt x="533" y="687"/>
                </a:cubicBezTo>
                <a:cubicBezTo>
                  <a:pt x="532" y="687"/>
                  <a:pt x="532" y="688"/>
                  <a:pt x="532" y="688"/>
                </a:cubicBezTo>
                <a:cubicBezTo>
                  <a:pt x="531" y="688"/>
                  <a:pt x="531" y="687"/>
                  <a:pt x="530" y="687"/>
                </a:cubicBezTo>
                <a:cubicBezTo>
                  <a:pt x="528" y="686"/>
                  <a:pt x="525" y="686"/>
                  <a:pt x="522" y="686"/>
                </a:cubicBezTo>
                <a:cubicBezTo>
                  <a:pt x="522" y="686"/>
                  <a:pt x="521" y="686"/>
                  <a:pt x="521" y="686"/>
                </a:cubicBezTo>
                <a:cubicBezTo>
                  <a:pt x="521" y="686"/>
                  <a:pt x="521" y="687"/>
                  <a:pt x="521" y="687"/>
                </a:cubicBezTo>
                <a:cubicBezTo>
                  <a:pt x="519" y="687"/>
                  <a:pt x="517" y="685"/>
                  <a:pt x="516" y="686"/>
                </a:cubicBezTo>
                <a:cubicBezTo>
                  <a:pt x="515" y="686"/>
                  <a:pt x="515" y="686"/>
                  <a:pt x="515" y="686"/>
                </a:cubicBezTo>
                <a:cubicBezTo>
                  <a:pt x="515" y="686"/>
                  <a:pt x="514" y="686"/>
                  <a:pt x="514" y="686"/>
                </a:cubicBezTo>
                <a:cubicBezTo>
                  <a:pt x="513" y="686"/>
                  <a:pt x="512" y="686"/>
                  <a:pt x="512" y="686"/>
                </a:cubicBezTo>
                <a:cubicBezTo>
                  <a:pt x="509" y="686"/>
                  <a:pt x="506" y="686"/>
                  <a:pt x="503" y="686"/>
                </a:cubicBezTo>
                <a:cubicBezTo>
                  <a:pt x="503" y="686"/>
                  <a:pt x="502" y="686"/>
                  <a:pt x="502" y="687"/>
                </a:cubicBezTo>
                <a:cubicBezTo>
                  <a:pt x="501" y="687"/>
                  <a:pt x="500" y="686"/>
                  <a:pt x="499" y="687"/>
                </a:cubicBezTo>
                <a:cubicBezTo>
                  <a:pt x="499" y="687"/>
                  <a:pt x="499" y="687"/>
                  <a:pt x="498" y="688"/>
                </a:cubicBezTo>
                <a:cubicBezTo>
                  <a:pt x="498" y="688"/>
                  <a:pt x="497" y="689"/>
                  <a:pt x="497" y="689"/>
                </a:cubicBezTo>
                <a:cubicBezTo>
                  <a:pt x="496" y="690"/>
                  <a:pt x="495" y="690"/>
                  <a:pt x="495" y="691"/>
                </a:cubicBezTo>
                <a:cubicBezTo>
                  <a:pt x="494" y="692"/>
                  <a:pt x="495" y="694"/>
                  <a:pt x="494" y="695"/>
                </a:cubicBezTo>
                <a:cubicBezTo>
                  <a:pt x="494" y="695"/>
                  <a:pt x="494" y="696"/>
                  <a:pt x="493" y="696"/>
                </a:cubicBezTo>
                <a:cubicBezTo>
                  <a:pt x="493" y="696"/>
                  <a:pt x="493" y="696"/>
                  <a:pt x="493" y="696"/>
                </a:cubicBezTo>
                <a:cubicBezTo>
                  <a:pt x="492" y="696"/>
                  <a:pt x="491" y="696"/>
                  <a:pt x="491" y="696"/>
                </a:cubicBezTo>
                <a:cubicBezTo>
                  <a:pt x="490" y="696"/>
                  <a:pt x="489" y="696"/>
                  <a:pt x="488" y="697"/>
                </a:cubicBezTo>
                <a:cubicBezTo>
                  <a:pt x="488" y="697"/>
                  <a:pt x="488" y="698"/>
                  <a:pt x="487" y="699"/>
                </a:cubicBezTo>
                <a:cubicBezTo>
                  <a:pt x="487" y="699"/>
                  <a:pt x="486" y="698"/>
                  <a:pt x="486" y="699"/>
                </a:cubicBezTo>
                <a:cubicBezTo>
                  <a:pt x="485" y="699"/>
                  <a:pt x="485" y="699"/>
                  <a:pt x="485" y="699"/>
                </a:cubicBezTo>
                <a:cubicBezTo>
                  <a:pt x="485" y="700"/>
                  <a:pt x="484" y="701"/>
                  <a:pt x="483" y="701"/>
                </a:cubicBezTo>
                <a:cubicBezTo>
                  <a:pt x="483" y="701"/>
                  <a:pt x="482" y="701"/>
                  <a:pt x="482" y="702"/>
                </a:cubicBezTo>
                <a:cubicBezTo>
                  <a:pt x="482" y="702"/>
                  <a:pt x="482" y="702"/>
                  <a:pt x="482" y="702"/>
                </a:cubicBezTo>
                <a:cubicBezTo>
                  <a:pt x="482" y="703"/>
                  <a:pt x="482" y="703"/>
                  <a:pt x="481" y="704"/>
                </a:cubicBezTo>
                <a:cubicBezTo>
                  <a:pt x="480" y="704"/>
                  <a:pt x="480" y="705"/>
                  <a:pt x="480" y="706"/>
                </a:cubicBezTo>
                <a:cubicBezTo>
                  <a:pt x="479" y="707"/>
                  <a:pt x="478" y="707"/>
                  <a:pt x="478" y="708"/>
                </a:cubicBezTo>
                <a:cubicBezTo>
                  <a:pt x="477" y="709"/>
                  <a:pt x="477" y="710"/>
                  <a:pt x="476" y="711"/>
                </a:cubicBezTo>
                <a:cubicBezTo>
                  <a:pt x="476" y="712"/>
                  <a:pt x="475" y="713"/>
                  <a:pt x="474" y="714"/>
                </a:cubicBezTo>
                <a:cubicBezTo>
                  <a:pt x="474" y="715"/>
                  <a:pt x="473" y="715"/>
                  <a:pt x="473" y="716"/>
                </a:cubicBezTo>
                <a:cubicBezTo>
                  <a:pt x="471" y="717"/>
                  <a:pt x="470" y="719"/>
                  <a:pt x="470" y="720"/>
                </a:cubicBezTo>
                <a:cubicBezTo>
                  <a:pt x="471" y="719"/>
                  <a:pt x="472" y="719"/>
                  <a:pt x="473" y="718"/>
                </a:cubicBezTo>
                <a:cubicBezTo>
                  <a:pt x="474" y="717"/>
                  <a:pt x="474" y="717"/>
                  <a:pt x="475" y="716"/>
                </a:cubicBezTo>
                <a:cubicBezTo>
                  <a:pt x="476" y="715"/>
                  <a:pt x="477" y="713"/>
                  <a:pt x="478" y="712"/>
                </a:cubicBezTo>
                <a:cubicBezTo>
                  <a:pt x="479" y="710"/>
                  <a:pt x="480" y="709"/>
                  <a:pt x="481" y="708"/>
                </a:cubicBezTo>
                <a:cubicBezTo>
                  <a:pt x="482" y="707"/>
                  <a:pt x="483" y="707"/>
                  <a:pt x="483" y="706"/>
                </a:cubicBezTo>
                <a:cubicBezTo>
                  <a:pt x="484" y="706"/>
                  <a:pt x="485" y="705"/>
                  <a:pt x="485" y="705"/>
                </a:cubicBezTo>
                <a:cubicBezTo>
                  <a:pt x="488" y="703"/>
                  <a:pt x="492" y="701"/>
                  <a:pt x="495" y="700"/>
                </a:cubicBezTo>
                <a:cubicBezTo>
                  <a:pt x="496" y="699"/>
                  <a:pt x="497" y="699"/>
                  <a:pt x="497" y="699"/>
                </a:cubicBezTo>
                <a:cubicBezTo>
                  <a:pt x="500" y="698"/>
                  <a:pt x="502" y="697"/>
                  <a:pt x="504" y="697"/>
                </a:cubicBezTo>
                <a:cubicBezTo>
                  <a:pt x="505" y="697"/>
                  <a:pt x="506" y="697"/>
                  <a:pt x="507" y="697"/>
                </a:cubicBezTo>
                <a:cubicBezTo>
                  <a:pt x="509" y="697"/>
                  <a:pt x="510" y="697"/>
                  <a:pt x="512" y="698"/>
                </a:cubicBezTo>
                <a:cubicBezTo>
                  <a:pt x="512" y="698"/>
                  <a:pt x="513" y="699"/>
                  <a:pt x="513" y="699"/>
                </a:cubicBezTo>
                <a:cubicBezTo>
                  <a:pt x="514" y="699"/>
                  <a:pt x="514" y="700"/>
                  <a:pt x="514" y="700"/>
                </a:cubicBezTo>
                <a:cubicBezTo>
                  <a:pt x="514" y="701"/>
                  <a:pt x="514" y="701"/>
                  <a:pt x="514" y="701"/>
                </a:cubicBezTo>
                <a:cubicBezTo>
                  <a:pt x="514" y="701"/>
                  <a:pt x="514" y="701"/>
                  <a:pt x="514" y="701"/>
                </a:cubicBezTo>
                <a:cubicBezTo>
                  <a:pt x="514" y="700"/>
                  <a:pt x="513" y="700"/>
                  <a:pt x="512" y="700"/>
                </a:cubicBezTo>
                <a:cubicBezTo>
                  <a:pt x="512" y="700"/>
                  <a:pt x="513" y="701"/>
                  <a:pt x="513" y="701"/>
                </a:cubicBezTo>
                <a:cubicBezTo>
                  <a:pt x="514" y="701"/>
                  <a:pt x="514" y="702"/>
                  <a:pt x="515" y="703"/>
                </a:cubicBezTo>
                <a:cubicBezTo>
                  <a:pt x="514" y="703"/>
                  <a:pt x="514" y="703"/>
                  <a:pt x="514" y="703"/>
                </a:cubicBezTo>
                <a:cubicBezTo>
                  <a:pt x="514" y="704"/>
                  <a:pt x="515" y="704"/>
                  <a:pt x="514" y="704"/>
                </a:cubicBezTo>
                <a:cubicBezTo>
                  <a:pt x="514" y="704"/>
                  <a:pt x="514" y="705"/>
                  <a:pt x="514" y="705"/>
                </a:cubicBezTo>
                <a:cubicBezTo>
                  <a:pt x="514" y="705"/>
                  <a:pt x="513" y="705"/>
                  <a:pt x="513" y="705"/>
                </a:cubicBezTo>
                <a:cubicBezTo>
                  <a:pt x="513" y="705"/>
                  <a:pt x="512" y="705"/>
                  <a:pt x="512" y="706"/>
                </a:cubicBezTo>
                <a:cubicBezTo>
                  <a:pt x="511" y="706"/>
                  <a:pt x="511" y="707"/>
                  <a:pt x="511" y="707"/>
                </a:cubicBezTo>
                <a:cubicBezTo>
                  <a:pt x="510" y="707"/>
                  <a:pt x="510" y="708"/>
                  <a:pt x="509" y="708"/>
                </a:cubicBezTo>
                <a:cubicBezTo>
                  <a:pt x="509" y="708"/>
                  <a:pt x="508" y="709"/>
                  <a:pt x="508" y="709"/>
                </a:cubicBezTo>
                <a:cubicBezTo>
                  <a:pt x="507" y="709"/>
                  <a:pt x="507" y="709"/>
                  <a:pt x="506" y="709"/>
                </a:cubicBezTo>
                <a:cubicBezTo>
                  <a:pt x="506" y="709"/>
                  <a:pt x="506" y="709"/>
                  <a:pt x="506" y="709"/>
                </a:cubicBezTo>
                <a:cubicBezTo>
                  <a:pt x="505" y="708"/>
                  <a:pt x="505" y="708"/>
                  <a:pt x="504" y="708"/>
                </a:cubicBezTo>
                <a:cubicBezTo>
                  <a:pt x="504" y="708"/>
                  <a:pt x="503" y="708"/>
                  <a:pt x="503" y="707"/>
                </a:cubicBezTo>
                <a:cubicBezTo>
                  <a:pt x="503" y="707"/>
                  <a:pt x="503" y="707"/>
                  <a:pt x="503" y="708"/>
                </a:cubicBezTo>
                <a:cubicBezTo>
                  <a:pt x="502" y="708"/>
                  <a:pt x="502" y="708"/>
                  <a:pt x="502" y="708"/>
                </a:cubicBezTo>
                <a:cubicBezTo>
                  <a:pt x="502" y="708"/>
                  <a:pt x="501" y="708"/>
                  <a:pt x="500" y="708"/>
                </a:cubicBezTo>
                <a:cubicBezTo>
                  <a:pt x="500" y="708"/>
                  <a:pt x="500" y="708"/>
                  <a:pt x="500" y="708"/>
                </a:cubicBezTo>
                <a:cubicBezTo>
                  <a:pt x="500" y="708"/>
                  <a:pt x="500" y="708"/>
                  <a:pt x="500" y="708"/>
                </a:cubicBezTo>
                <a:cubicBezTo>
                  <a:pt x="500" y="708"/>
                  <a:pt x="499" y="708"/>
                  <a:pt x="499" y="708"/>
                </a:cubicBezTo>
                <a:cubicBezTo>
                  <a:pt x="499" y="708"/>
                  <a:pt x="500" y="709"/>
                  <a:pt x="500" y="709"/>
                </a:cubicBezTo>
                <a:cubicBezTo>
                  <a:pt x="500" y="709"/>
                  <a:pt x="501" y="709"/>
                  <a:pt x="501" y="709"/>
                </a:cubicBezTo>
                <a:cubicBezTo>
                  <a:pt x="501" y="709"/>
                  <a:pt x="501" y="710"/>
                  <a:pt x="502" y="710"/>
                </a:cubicBezTo>
                <a:cubicBezTo>
                  <a:pt x="502" y="710"/>
                  <a:pt x="503" y="710"/>
                  <a:pt x="504" y="710"/>
                </a:cubicBezTo>
                <a:cubicBezTo>
                  <a:pt x="504" y="710"/>
                  <a:pt x="504" y="710"/>
                  <a:pt x="504" y="710"/>
                </a:cubicBezTo>
                <a:cubicBezTo>
                  <a:pt x="504" y="710"/>
                  <a:pt x="504" y="711"/>
                  <a:pt x="504" y="711"/>
                </a:cubicBezTo>
                <a:cubicBezTo>
                  <a:pt x="504" y="711"/>
                  <a:pt x="505" y="712"/>
                  <a:pt x="505" y="712"/>
                </a:cubicBezTo>
                <a:cubicBezTo>
                  <a:pt x="505" y="712"/>
                  <a:pt x="505" y="712"/>
                  <a:pt x="505" y="712"/>
                </a:cubicBezTo>
                <a:cubicBezTo>
                  <a:pt x="505" y="713"/>
                  <a:pt x="505" y="713"/>
                  <a:pt x="505" y="713"/>
                </a:cubicBezTo>
                <a:cubicBezTo>
                  <a:pt x="506" y="712"/>
                  <a:pt x="507" y="712"/>
                  <a:pt x="507" y="712"/>
                </a:cubicBezTo>
                <a:cubicBezTo>
                  <a:pt x="508" y="711"/>
                  <a:pt x="508" y="711"/>
                  <a:pt x="509" y="711"/>
                </a:cubicBezTo>
                <a:cubicBezTo>
                  <a:pt x="509" y="711"/>
                  <a:pt x="509" y="711"/>
                  <a:pt x="509" y="711"/>
                </a:cubicBezTo>
                <a:cubicBezTo>
                  <a:pt x="509" y="711"/>
                  <a:pt x="509" y="711"/>
                  <a:pt x="509" y="711"/>
                </a:cubicBezTo>
                <a:cubicBezTo>
                  <a:pt x="509" y="711"/>
                  <a:pt x="509" y="711"/>
                  <a:pt x="509" y="712"/>
                </a:cubicBezTo>
                <a:cubicBezTo>
                  <a:pt x="509" y="712"/>
                  <a:pt x="510" y="712"/>
                  <a:pt x="510" y="711"/>
                </a:cubicBezTo>
                <a:cubicBezTo>
                  <a:pt x="510" y="711"/>
                  <a:pt x="510" y="711"/>
                  <a:pt x="510" y="711"/>
                </a:cubicBezTo>
                <a:cubicBezTo>
                  <a:pt x="511" y="711"/>
                  <a:pt x="511" y="711"/>
                  <a:pt x="511" y="711"/>
                </a:cubicBezTo>
                <a:cubicBezTo>
                  <a:pt x="511" y="711"/>
                  <a:pt x="511" y="712"/>
                  <a:pt x="511" y="712"/>
                </a:cubicBezTo>
                <a:cubicBezTo>
                  <a:pt x="511" y="712"/>
                  <a:pt x="511" y="712"/>
                  <a:pt x="511" y="712"/>
                </a:cubicBezTo>
                <a:cubicBezTo>
                  <a:pt x="511" y="712"/>
                  <a:pt x="512" y="712"/>
                  <a:pt x="512" y="712"/>
                </a:cubicBezTo>
                <a:cubicBezTo>
                  <a:pt x="512" y="712"/>
                  <a:pt x="512" y="711"/>
                  <a:pt x="512" y="711"/>
                </a:cubicBezTo>
                <a:cubicBezTo>
                  <a:pt x="512" y="711"/>
                  <a:pt x="512" y="711"/>
                  <a:pt x="511" y="711"/>
                </a:cubicBezTo>
                <a:cubicBezTo>
                  <a:pt x="512" y="711"/>
                  <a:pt x="512" y="711"/>
                  <a:pt x="512" y="711"/>
                </a:cubicBezTo>
                <a:cubicBezTo>
                  <a:pt x="512" y="711"/>
                  <a:pt x="512" y="711"/>
                  <a:pt x="512" y="711"/>
                </a:cubicBezTo>
                <a:cubicBezTo>
                  <a:pt x="512" y="711"/>
                  <a:pt x="512" y="711"/>
                  <a:pt x="512" y="711"/>
                </a:cubicBezTo>
                <a:cubicBezTo>
                  <a:pt x="512" y="711"/>
                  <a:pt x="512" y="712"/>
                  <a:pt x="511" y="712"/>
                </a:cubicBezTo>
                <a:cubicBezTo>
                  <a:pt x="511" y="712"/>
                  <a:pt x="511" y="713"/>
                  <a:pt x="510" y="713"/>
                </a:cubicBezTo>
                <a:cubicBezTo>
                  <a:pt x="510" y="713"/>
                  <a:pt x="510" y="714"/>
                  <a:pt x="510" y="715"/>
                </a:cubicBezTo>
                <a:cubicBezTo>
                  <a:pt x="510" y="715"/>
                  <a:pt x="510" y="716"/>
                  <a:pt x="509" y="716"/>
                </a:cubicBezTo>
                <a:cubicBezTo>
                  <a:pt x="509" y="717"/>
                  <a:pt x="508" y="718"/>
                  <a:pt x="508" y="718"/>
                </a:cubicBezTo>
                <a:cubicBezTo>
                  <a:pt x="507" y="718"/>
                  <a:pt x="507" y="718"/>
                  <a:pt x="507" y="719"/>
                </a:cubicBezTo>
                <a:cubicBezTo>
                  <a:pt x="507" y="718"/>
                  <a:pt x="507" y="718"/>
                  <a:pt x="508" y="718"/>
                </a:cubicBezTo>
                <a:cubicBezTo>
                  <a:pt x="508" y="718"/>
                  <a:pt x="508" y="718"/>
                  <a:pt x="508" y="718"/>
                </a:cubicBezTo>
                <a:cubicBezTo>
                  <a:pt x="508" y="718"/>
                  <a:pt x="508" y="718"/>
                  <a:pt x="508" y="719"/>
                </a:cubicBezTo>
                <a:cubicBezTo>
                  <a:pt x="508" y="719"/>
                  <a:pt x="508" y="719"/>
                  <a:pt x="509" y="718"/>
                </a:cubicBezTo>
                <a:cubicBezTo>
                  <a:pt x="509" y="718"/>
                  <a:pt x="510" y="718"/>
                  <a:pt x="510" y="718"/>
                </a:cubicBezTo>
                <a:cubicBezTo>
                  <a:pt x="510" y="718"/>
                  <a:pt x="511" y="718"/>
                  <a:pt x="511" y="719"/>
                </a:cubicBezTo>
                <a:cubicBezTo>
                  <a:pt x="511" y="719"/>
                  <a:pt x="510" y="719"/>
                  <a:pt x="510" y="719"/>
                </a:cubicBezTo>
                <a:cubicBezTo>
                  <a:pt x="510" y="719"/>
                  <a:pt x="511" y="719"/>
                  <a:pt x="511" y="719"/>
                </a:cubicBezTo>
                <a:cubicBezTo>
                  <a:pt x="511" y="719"/>
                  <a:pt x="511" y="719"/>
                  <a:pt x="511" y="720"/>
                </a:cubicBezTo>
                <a:cubicBezTo>
                  <a:pt x="510" y="720"/>
                  <a:pt x="510" y="720"/>
                  <a:pt x="510" y="720"/>
                </a:cubicBezTo>
                <a:cubicBezTo>
                  <a:pt x="510" y="720"/>
                  <a:pt x="510" y="721"/>
                  <a:pt x="510" y="721"/>
                </a:cubicBezTo>
                <a:cubicBezTo>
                  <a:pt x="510" y="721"/>
                  <a:pt x="510" y="721"/>
                  <a:pt x="510" y="721"/>
                </a:cubicBezTo>
                <a:cubicBezTo>
                  <a:pt x="510" y="722"/>
                  <a:pt x="510" y="722"/>
                  <a:pt x="510" y="722"/>
                </a:cubicBezTo>
                <a:cubicBezTo>
                  <a:pt x="510" y="722"/>
                  <a:pt x="510" y="722"/>
                  <a:pt x="511" y="722"/>
                </a:cubicBezTo>
                <a:cubicBezTo>
                  <a:pt x="511" y="722"/>
                  <a:pt x="511" y="722"/>
                  <a:pt x="511" y="722"/>
                </a:cubicBezTo>
                <a:cubicBezTo>
                  <a:pt x="511" y="722"/>
                  <a:pt x="511" y="722"/>
                  <a:pt x="511" y="723"/>
                </a:cubicBezTo>
                <a:cubicBezTo>
                  <a:pt x="511" y="723"/>
                  <a:pt x="511" y="724"/>
                  <a:pt x="511" y="724"/>
                </a:cubicBezTo>
                <a:cubicBezTo>
                  <a:pt x="512" y="724"/>
                  <a:pt x="512" y="725"/>
                  <a:pt x="512" y="725"/>
                </a:cubicBezTo>
                <a:cubicBezTo>
                  <a:pt x="512" y="725"/>
                  <a:pt x="512" y="725"/>
                  <a:pt x="512" y="725"/>
                </a:cubicBezTo>
                <a:cubicBezTo>
                  <a:pt x="512" y="726"/>
                  <a:pt x="512" y="726"/>
                  <a:pt x="513" y="726"/>
                </a:cubicBezTo>
                <a:cubicBezTo>
                  <a:pt x="513" y="726"/>
                  <a:pt x="512" y="726"/>
                  <a:pt x="513" y="726"/>
                </a:cubicBezTo>
                <a:cubicBezTo>
                  <a:pt x="513" y="726"/>
                  <a:pt x="513" y="726"/>
                  <a:pt x="513" y="726"/>
                </a:cubicBezTo>
                <a:cubicBezTo>
                  <a:pt x="514" y="726"/>
                  <a:pt x="514" y="726"/>
                  <a:pt x="515" y="727"/>
                </a:cubicBezTo>
                <a:cubicBezTo>
                  <a:pt x="515" y="727"/>
                  <a:pt x="516" y="727"/>
                  <a:pt x="516" y="727"/>
                </a:cubicBezTo>
                <a:cubicBezTo>
                  <a:pt x="517" y="727"/>
                  <a:pt x="517" y="727"/>
                  <a:pt x="517" y="728"/>
                </a:cubicBezTo>
                <a:cubicBezTo>
                  <a:pt x="517" y="728"/>
                  <a:pt x="517" y="728"/>
                  <a:pt x="517" y="728"/>
                </a:cubicBezTo>
                <a:cubicBezTo>
                  <a:pt x="517" y="728"/>
                  <a:pt x="517" y="728"/>
                  <a:pt x="517" y="728"/>
                </a:cubicBezTo>
                <a:cubicBezTo>
                  <a:pt x="517" y="728"/>
                  <a:pt x="517" y="728"/>
                  <a:pt x="516" y="728"/>
                </a:cubicBezTo>
                <a:cubicBezTo>
                  <a:pt x="516" y="728"/>
                  <a:pt x="516" y="728"/>
                  <a:pt x="516" y="728"/>
                </a:cubicBezTo>
                <a:cubicBezTo>
                  <a:pt x="516" y="728"/>
                  <a:pt x="516" y="729"/>
                  <a:pt x="516" y="729"/>
                </a:cubicBezTo>
                <a:cubicBezTo>
                  <a:pt x="516" y="729"/>
                  <a:pt x="516" y="729"/>
                  <a:pt x="517" y="729"/>
                </a:cubicBezTo>
                <a:cubicBezTo>
                  <a:pt x="517" y="729"/>
                  <a:pt x="517" y="729"/>
                  <a:pt x="517" y="730"/>
                </a:cubicBezTo>
                <a:cubicBezTo>
                  <a:pt x="517" y="730"/>
                  <a:pt x="517" y="730"/>
                  <a:pt x="518" y="730"/>
                </a:cubicBezTo>
                <a:cubicBezTo>
                  <a:pt x="518" y="730"/>
                  <a:pt x="518" y="730"/>
                  <a:pt x="519" y="730"/>
                </a:cubicBezTo>
                <a:cubicBezTo>
                  <a:pt x="519" y="730"/>
                  <a:pt x="520" y="731"/>
                  <a:pt x="521" y="731"/>
                </a:cubicBezTo>
                <a:cubicBezTo>
                  <a:pt x="521" y="731"/>
                  <a:pt x="521" y="731"/>
                  <a:pt x="521" y="731"/>
                </a:cubicBezTo>
                <a:cubicBezTo>
                  <a:pt x="521" y="731"/>
                  <a:pt x="521" y="731"/>
                  <a:pt x="521" y="731"/>
                </a:cubicBezTo>
                <a:cubicBezTo>
                  <a:pt x="521" y="731"/>
                  <a:pt x="521" y="731"/>
                  <a:pt x="521" y="731"/>
                </a:cubicBezTo>
                <a:cubicBezTo>
                  <a:pt x="520" y="731"/>
                  <a:pt x="520" y="731"/>
                  <a:pt x="520" y="732"/>
                </a:cubicBezTo>
                <a:cubicBezTo>
                  <a:pt x="521" y="732"/>
                  <a:pt x="521" y="732"/>
                  <a:pt x="521" y="732"/>
                </a:cubicBezTo>
                <a:cubicBezTo>
                  <a:pt x="522" y="731"/>
                  <a:pt x="522" y="731"/>
                  <a:pt x="522" y="731"/>
                </a:cubicBezTo>
                <a:cubicBezTo>
                  <a:pt x="523" y="731"/>
                  <a:pt x="523" y="731"/>
                  <a:pt x="523" y="731"/>
                </a:cubicBezTo>
                <a:cubicBezTo>
                  <a:pt x="523" y="731"/>
                  <a:pt x="523" y="731"/>
                  <a:pt x="523" y="731"/>
                </a:cubicBezTo>
                <a:cubicBezTo>
                  <a:pt x="524" y="731"/>
                  <a:pt x="524" y="731"/>
                  <a:pt x="524" y="731"/>
                </a:cubicBezTo>
                <a:cubicBezTo>
                  <a:pt x="524" y="731"/>
                  <a:pt x="524" y="731"/>
                  <a:pt x="524" y="731"/>
                </a:cubicBezTo>
                <a:cubicBezTo>
                  <a:pt x="525" y="731"/>
                  <a:pt x="525" y="732"/>
                  <a:pt x="526" y="732"/>
                </a:cubicBezTo>
                <a:cubicBezTo>
                  <a:pt x="526" y="732"/>
                  <a:pt x="526" y="732"/>
                  <a:pt x="526" y="732"/>
                </a:cubicBezTo>
                <a:cubicBezTo>
                  <a:pt x="526" y="732"/>
                  <a:pt x="527" y="732"/>
                  <a:pt x="527" y="732"/>
                </a:cubicBezTo>
                <a:cubicBezTo>
                  <a:pt x="528" y="732"/>
                  <a:pt x="529" y="731"/>
                  <a:pt x="530" y="730"/>
                </a:cubicBezTo>
                <a:cubicBezTo>
                  <a:pt x="530" y="730"/>
                  <a:pt x="530" y="731"/>
                  <a:pt x="530" y="731"/>
                </a:cubicBezTo>
                <a:cubicBezTo>
                  <a:pt x="530" y="731"/>
                  <a:pt x="530" y="731"/>
                  <a:pt x="530" y="732"/>
                </a:cubicBezTo>
                <a:cubicBezTo>
                  <a:pt x="530" y="732"/>
                  <a:pt x="530" y="732"/>
                  <a:pt x="530" y="732"/>
                </a:cubicBezTo>
                <a:cubicBezTo>
                  <a:pt x="530" y="732"/>
                  <a:pt x="531" y="732"/>
                  <a:pt x="531" y="732"/>
                </a:cubicBezTo>
                <a:cubicBezTo>
                  <a:pt x="531" y="732"/>
                  <a:pt x="531" y="732"/>
                  <a:pt x="532" y="732"/>
                </a:cubicBezTo>
                <a:cubicBezTo>
                  <a:pt x="532" y="732"/>
                  <a:pt x="532" y="732"/>
                  <a:pt x="532" y="732"/>
                </a:cubicBezTo>
                <a:cubicBezTo>
                  <a:pt x="532" y="732"/>
                  <a:pt x="533" y="732"/>
                  <a:pt x="533" y="732"/>
                </a:cubicBezTo>
                <a:cubicBezTo>
                  <a:pt x="533" y="731"/>
                  <a:pt x="533" y="731"/>
                  <a:pt x="533" y="731"/>
                </a:cubicBezTo>
                <a:cubicBezTo>
                  <a:pt x="533" y="730"/>
                  <a:pt x="533" y="730"/>
                  <a:pt x="533" y="729"/>
                </a:cubicBezTo>
                <a:cubicBezTo>
                  <a:pt x="533" y="729"/>
                  <a:pt x="533" y="729"/>
                  <a:pt x="533" y="729"/>
                </a:cubicBezTo>
                <a:cubicBezTo>
                  <a:pt x="533" y="728"/>
                  <a:pt x="533" y="728"/>
                  <a:pt x="533" y="728"/>
                </a:cubicBezTo>
                <a:cubicBezTo>
                  <a:pt x="533" y="728"/>
                  <a:pt x="533" y="727"/>
                  <a:pt x="533" y="727"/>
                </a:cubicBezTo>
                <a:cubicBezTo>
                  <a:pt x="533" y="727"/>
                  <a:pt x="534" y="727"/>
                  <a:pt x="534" y="726"/>
                </a:cubicBezTo>
                <a:cubicBezTo>
                  <a:pt x="535" y="726"/>
                  <a:pt x="535" y="725"/>
                  <a:pt x="536" y="724"/>
                </a:cubicBezTo>
                <a:cubicBezTo>
                  <a:pt x="536" y="724"/>
                  <a:pt x="536" y="723"/>
                  <a:pt x="536" y="722"/>
                </a:cubicBezTo>
                <a:cubicBezTo>
                  <a:pt x="537" y="722"/>
                  <a:pt x="537" y="721"/>
                  <a:pt x="537" y="721"/>
                </a:cubicBezTo>
                <a:cubicBezTo>
                  <a:pt x="538" y="721"/>
                  <a:pt x="538" y="720"/>
                  <a:pt x="538" y="720"/>
                </a:cubicBezTo>
                <a:cubicBezTo>
                  <a:pt x="538" y="719"/>
                  <a:pt x="539" y="719"/>
                  <a:pt x="539" y="719"/>
                </a:cubicBezTo>
                <a:cubicBezTo>
                  <a:pt x="539" y="719"/>
                  <a:pt x="539" y="719"/>
                  <a:pt x="539" y="719"/>
                </a:cubicBezTo>
                <a:cubicBezTo>
                  <a:pt x="539" y="719"/>
                  <a:pt x="539" y="719"/>
                  <a:pt x="540" y="719"/>
                </a:cubicBezTo>
                <a:cubicBezTo>
                  <a:pt x="540" y="719"/>
                  <a:pt x="540" y="719"/>
                  <a:pt x="540" y="719"/>
                </a:cubicBezTo>
                <a:cubicBezTo>
                  <a:pt x="540" y="719"/>
                  <a:pt x="540" y="719"/>
                  <a:pt x="540" y="720"/>
                </a:cubicBezTo>
                <a:cubicBezTo>
                  <a:pt x="540" y="720"/>
                  <a:pt x="540" y="720"/>
                  <a:pt x="540" y="720"/>
                </a:cubicBezTo>
                <a:cubicBezTo>
                  <a:pt x="540" y="720"/>
                  <a:pt x="540" y="720"/>
                  <a:pt x="541" y="720"/>
                </a:cubicBezTo>
                <a:cubicBezTo>
                  <a:pt x="541" y="721"/>
                  <a:pt x="541" y="721"/>
                  <a:pt x="541" y="722"/>
                </a:cubicBezTo>
                <a:cubicBezTo>
                  <a:pt x="541" y="722"/>
                  <a:pt x="540" y="722"/>
                  <a:pt x="540" y="722"/>
                </a:cubicBezTo>
                <a:cubicBezTo>
                  <a:pt x="540" y="723"/>
                  <a:pt x="540" y="723"/>
                  <a:pt x="540" y="723"/>
                </a:cubicBezTo>
                <a:cubicBezTo>
                  <a:pt x="540" y="723"/>
                  <a:pt x="540" y="724"/>
                  <a:pt x="540" y="724"/>
                </a:cubicBezTo>
                <a:cubicBezTo>
                  <a:pt x="540" y="724"/>
                  <a:pt x="540" y="724"/>
                  <a:pt x="540" y="725"/>
                </a:cubicBezTo>
                <a:cubicBezTo>
                  <a:pt x="540" y="725"/>
                  <a:pt x="540" y="725"/>
                  <a:pt x="539" y="725"/>
                </a:cubicBezTo>
                <a:cubicBezTo>
                  <a:pt x="539" y="725"/>
                  <a:pt x="539" y="726"/>
                  <a:pt x="539" y="726"/>
                </a:cubicBezTo>
                <a:cubicBezTo>
                  <a:pt x="539" y="726"/>
                  <a:pt x="539" y="726"/>
                  <a:pt x="539" y="726"/>
                </a:cubicBezTo>
                <a:cubicBezTo>
                  <a:pt x="539" y="726"/>
                  <a:pt x="539" y="726"/>
                  <a:pt x="540" y="726"/>
                </a:cubicBezTo>
                <a:cubicBezTo>
                  <a:pt x="540" y="726"/>
                  <a:pt x="540" y="726"/>
                  <a:pt x="540" y="726"/>
                </a:cubicBezTo>
                <a:cubicBezTo>
                  <a:pt x="540" y="726"/>
                  <a:pt x="540" y="726"/>
                  <a:pt x="540" y="726"/>
                </a:cubicBezTo>
                <a:cubicBezTo>
                  <a:pt x="540" y="726"/>
                  <a:pt x="540" y="726"/>
                  <a:pt x="541" y="726"/>
                </a:cubicBezTo>
                <a:cubicBezTo>
                  <a:pt x="541" y="726"/>
                  <a:pt x="541" y="726"/>
                  <a:pt x="541" y="726"/>
                </a:cubicBezTo>
                <a:cubicBezTo>
                  <a:pt x="541" y="726"/>
                  <a:pt x="541" y="726"/>
                  <a:pt x="541" y="726"/>
                </a:cubicBezTo>
                <a:cubicBezTo>
                  <a:pt x="541" y="726"/>
                  <a:pt x="541" y="726"/>
                  <a:pt x="541" y="726"/>
                </a:cubicBezTo>
                <a:cubicBezTo>
                  <a:pt x="541" y="726"/>
                  <a:pt x="541" y="726"/>
                  <a:pt x="541" y="727"/>
                </a:cubicBezTo>
                <a:cubicBezTo>
                  <a:pt x="541" y="727"/>
                  <a:pt x="541" y="727"/>
                  <a:pt x="542" y="727"/>
                </a:cubicBezTo>
                <a:cubicBezTo>
                  <a:pt x="542" y="727"/>
                  <a:pt x="542" y="727"/>
                  <a:pt x="542" y="727"/>
                </a:cubicBezTo>
                <a:cubicBezTo>
                  <a:pt x="542" y="727"/>
                  <a:pt x="543" y="726"/>
                  <a:pt x="543" y="726"/>
                </a:cubicBezTo>
                <a:cubicBezTo>
                  <a:pt x="543" y="726"/>
                  <a:pt x="543" y="727"/>
                  <a:pt x="543" y="727"/>
                </a:cubicBezTo>
                <a:cubicBezTo>
                  <a:pt x="544" y="727"/>
                  <a:pt x="544" y="727"/>
                  <a:pt x="544" y="728"/>
                </a:cubicBezTo>
                <a:cubicBezTo>
                  <a:pt x="544" y="728"/>
                  <a:pt x="544" y="728"/>
                  <a:pt x="544" y="728"/>
                </a:cubicBezTo>
                <a:cubicBezTo>
                  <a:pt x="544" y="728"/>
                  <a:pt x="544" y="728"/>
                  <a:pt x="544" y="728"/>
                </a:cubicBezTo>
                <a:cubicBezTo>
                  <a:pt x="544" y="728"/>
                  <a:pt x="543" y="729"/>
                  <a:pt x="543" y="729"/>
                </a:cubicBezTo>
                <a:cubicBezTo>
                  <a:pt x="543" y="729"/>
                  <a:pt x="543" y="729"/>
                  <a:pt x="544" y="729"/>
                </a:cubicBezTo>
                <a:cubicBezTo>
                  <a:pt x="544" y="729"/>
                  <a:pt x="544" y="729"/>
                  <a:pt x="544" y="729"/>
                </a:cubicBezTo>
                <a:cubicBezTo>
                  <a:pt x="544" y="729"/>
                  <a:pt x="544" y="729"/>
                  <a:pt x="544" y="729"/>
                </a:cubicBezTo>
                <a:cubicBezTo>
                  <a:pt x="544" y="729"/>
                  <a:pt x="544" y="730"/>
                  <a:pt x="544" y="730"/>
                </a:cubicBezTo>
                <a:cubicBezTo>
                  <a:pt x="543" y="730"/>
                  <a:pt x="543" y="730"/>
                  <a:pt x="543" y="730"/>
                </a:cubicBezTo>
                <a:cubicBezTo>
                  <a:pt x="543" y="730"/>
                  <a:pt x="542" y="730"/>
                  <a:pt x="542" y="730"/>
                </a:cubicBezTo>
                <a:cubicBezTo>
                  <a:pt x="542" y="730"/>
                  <a:pt x="542" y="730"/>
                  <a:pt x="542" y="730"/>
                </a:cubicBezTo>
                <a:cubicBezTo>
                  <a:pt x="542" y="730"/>
                  <a:pt x="542" y="731"/>
                  <a:pt x="542" y="731"/>
                </a:cubicBezTo>
                <a:cubicBezTo>
                  <a:pt x="542" y="731"/>
                  <a:pt x="541" y="731"/>
                  <a:pt x="541" y="732"/>
                </a:cubicBezTo>
                <a:cubicBezTo>
                  <a:pt x="541" y="732"/>
                  <a:pt x="540" y="732"/>
                  <a:pt x="539" y="733"/>
                </a:cubicBezTo>
                <a:cubicBezTo>
                  <a:pt x="539" y="733"/>
                  <a:pt x="539" y="733"/>
                  <a:pt x="539" y="733"/>
                </a:cubicBezTo>
                <a:cubicBezTo>
                  <a:pt x="539" y="733"/>
                  <a:pt x="538" y="733"/>
                  <a:pt x="538" y="733"/>
                </a:cubicBezTo>
                <a:cubicBezTo>
                  <a:pt x="538" y="733"/>
                  <a:pt x="538" y="733"/>
                  <a:pt x="538" y="733"/>
                </a:cubicBezTo>
                <a:cubicBezTo>
                  <a:pt x="538" y="733"/>
                  <a:pt x="538" y="733"/>
                  <a:pt x="538" y="733"/>
                </a:cubicBezTo>
                <a:cubicBezTo>
                  <a:pt x="537" y="733"/>
                  <a:pt x="537" y="733"/>
                  <a:pt x="537" y="733"/>
                </a:cubicBezTo>
                <a:cubicBezTo>
                  <a:pt x="537" y="733"/>
                  <a:pt x="537" y="733"/>
                  <a:pt x="537" y="733"/>
                </a:cubicBezTo>
                <a:cubicBezTo>
                  <a:pt x="537" y="732"/>
                  <a:pt x="537" y="732"/>
                  <a:pt x="536" y="732"/>
                </a:cubicBezTo>
                <a:cubicBezTo>
                  <a:pt x="536" y="733"/>
                  <a:pt x="536" y="733"/>
                  <a:pt x="535" y="733"/>
                </a:cubicBezTo>
                <a:cubicBezTo>
                  <a:pt x="535" y="733"/>
                  <a:pt x="535" y="733"/>
                  <a:pt x="535" y="733"/>
                </a:cubicBezTo>
                <a:cubicBezTo>
                  <a:pt x="535" y="733"/>
                  <a:pt x="535" y="733"/>
                  <a:pt x="535" y="733"/>
                </a:cubicBezTo>
                <a:cubicBezTo>
                  <a:pt x="535" y="733"/>
                  <a:pt x="534" y="733"/>
                  <a:pt x="534" y="733"/>
                </a:cubicBezTo>
                <a:cubicBezTo>
                  <a:pt x="534" y="733"/>
                  <a:pt x="534" y="733"/>
                  <a:pt x="534" y="733"/>
                </a:cubicBezTo>
                <a:cubicBezTo>
                  <a:pt x="534" y="733"/>
                  <a:pt x="534" y="733"/>
                  <a:pt x="534" y="734"/>
                </a:cubicBezTo>
                <a:cubicBezTo>
                  <a:pt x="534" y="734"/>
                  <a:pt x="534" y="734"/>
                  <a:pt x="534" y="734"/>
                </a:cubicBezTo>
                <a:cubicBezTo>
                  <a:pt x="534" y="734"/>
                  <a:pt x="534" y="735"/>
                  <a:pt x="533" y="735"/>
                </a:cubicBezTo>
                <a:cubicBezTo>
                  <a:pt x="533" y="735"/>
                  <a:pt x="533" y="735"/>
                  <a:pt x="533" y="735"/>
                </a:cubicBezTo>
                <a:cubicBezTo>
                  <a:pt x="533" y="735"/>
                  <a:pt x="533" y="735"/>
                  <a:pt x="533" y="735"/>
                </a:cubicBezTo>
                <a:cubicBezTo>
                  <a:pt x="534" y="735"/>
                  <a:pt x="535" y="735"/>
                  <a:pt x="535" y="735"/>
                </a:cubicBezTo>
                <a:cubicBezTo>
                  <a:pt x="536" y="735"/>
                  <a:pt x="536" y="735"/>
                  <a:pt x="536" y="735"/>
                </a:cubicBezTo>
                <a:cubicBezTo>
                  <a:pt x="536" y="735"/>
                  <a:pt x="536" y="736"/>
                  <a:pt x="536" y="736"/>
                </a:cubicBezTo>
                <a:cubicBezTo>
                  <a:pt x="536" y="736"/>
                  <a:pt x="536" y="736"/>
                  <a:pt x="536" y="736"/>
                </a:cubicBezTo>
                <a:cubicBezTo>
                  <a:pt x="536" y="736"/>
                  <a:pt x="536" y="736"/>
                  <a:pt x="536" y="736"/>
                </a:cubicBezTo>
                <a:cubicBezTo>
                  <a:pt x="536" y="736"/>
                  <a:pt x="536" y="736"/>
                  <a:pt x="536" y="736"/>
                </a:cubicBezTo>
                <a:cubicBezTo>
                  <a:pt x="536" y="736"/>
                  <a:pt x="535" y="736"/>
                  <a:pt x="535" y="736"/>
                </a:cubicBezTo>
                <a:cubicBezTo>
                  <a:pt x="535" y="736"/>
                  <a:pt x="535" y="736"/>
                  <a:pt x="535" y="736"/>
                </a:cubicBezTo>
                <a:cubicBezTo>
                  <a:pt x="535" y="736"/>
                  <a:pt x="534" y="736"/>
                  <a:pt x="534" y="736"/>
                </a:cubicBezTo>
                <a:cubicBezTo>
                  <a:pt x="534" y="736"/>
                  <a:pt x="534" y="736"/>
                  <a:pt x="534" y="737"/>
                </a:cubicBezTo>
                <a:cubicBezTo>
                  <a:pt x="534" y="737"/>
                  <a:pt x="534" y="737"/>
                  <a:pt x="534" y="737"/>
                </a:cubicBezTo>
                <a:cubicBezTo>
                  <a:pt x="534" y="737"/>
                  <a:pt x="533" y="737"/>
                  <a:pt x="533" y="737"/>
                </a:cubicBezTo>
                <a:cubicBezTo>
                  <a:pt x="533" y="737"/>
                  <a:pt x="532" y="737"/>
                  <a:pt x="532" y="737"/>
                </a:cubicBezTo>
                <a:cubicBezTo>
                  <a:pt x="531" y="737"/>
                  <a:pt x="532" y="737"/>
                  <a:pt x="532" y="737"/>
                </a:cubicBezTo>
                <a:cubicBezTo>
                  <a:pt x="532" y="737"/>
                  <a:pt x="532" y="737"/>
                  <a:pt x="532" y="737"/>
                </a:cubicBezTo>
                <a:cubicBezTo>
                  <a:pt x="531" y="737"/>
                  <a:pt x="531" y="737"/>
                  <a:pt x="531" y="737"/>
                </a:cubicBezTo>
                <a:cubicBezTo>
                  <a:pt x="531" y="737"/>
                  <a:pt x="530" y="738"/>
                  <a:pt x="530" y="738"/>
                </a:cubicBezTo>
                <a:cubicBezTo>
                  <a:pt x="530" y="738"/>
                  <a:pt x="530" y="738"/>
                  <a:pt x="530" y="738"/>
                </a:cubicBezTo>
                <a:cubicBezTo>
                  <a:pt x="530" y="738"/>
                  <a:pt x="530" y="738"/>
                  <a:pt x="530" y="739"/>
                </a:cubicBezTo>
                <a:cubicBezTo>
                  <a:pt x="529" y="739"/>
                  <a:pt x="529" y="739"/>
                  <a:pt x="529" y="739"/>
                </a:cubicBezTo>
                <a:cubicBezTo>
                  <a:pt x="529" y="739"/>
                  <a:pt x="528" y="739"/>
                  <a:pt x="528" y="739"/>
                </a:cubicBezTo>
                <a:cubicBezTo>
                  <a:pt x="527" y="739"/>
                  <a:pt x="526" y="740"/>
                  <a:pt x="525" y="740"/>
                </a:cubicBezTo>
                <a:cubicBezTo>
                  <a:pt x="525" y="740"/>
                  <a:pt x="525" y="740"/>
                  <a:pt x="524" y="740"/>
                </a:cubicBezTo>
                <a:cubicBezTo>
                  <a:pt x="524" y="741"/>
                  <a:pt x="524" y="741"/>
                  <a:pt x="524" y="741"/>
                </a:cubicBezTo>
                <a:cubicBezTo>
                  <a:pt x="523" y="741"/>
                  <a:pt x="523" y="741"/>
                  <a:pt x="523" y="741"/>
                </a:cubicBezTo>
                <a:cubicBezTo>
                  <a:pt x="523" y="741"/>
                  <a:pt x="522" y="741"/>
                  <a:pt x="522" y="741"/>
                </a:cubicBezTo>
                <a:cubicBezTo>
                  <a:pt x="522" y="741"/>
                  <a:pt x="522" y="741"/>
                  <a:pt x="522" y="741"/>
                </a:cubicBezTo>
                <a:cubicBezTo>
                  <a:pt x="522" y="741"/>
                  <a:pt x="522" y="741"/>
                  <a:pt x="521" y="741"/>
                </a:cubicBezTo>
                <a:cubicBezTo>
                  <a:pt x="521" y="741"/>
                  <a:pt x="521" y="741"/>
                  <a:pt x="521" y="741"/>
                </a:cubicBezTo>
                <a:cubicBezTo>
                  <a:pt x="521" y="741"/>
                  <a:pt x="520" y="741"/>
                  <a:pt x="520" y="741"/>
                </a:cubicBezTo>
                <a:cubicBezTo>
                  <a:pt x="520" y="741"/>
                  <a:pt x="520" y="741"/>
                  <a:pt x="520" y="741"/>
                </a:cubicBezTo>
                <a:cubicBezTo>
                  <a:pt x="520" y="741"/>
                  <a:pt x="520" y="741"/>
                  <a:pt x="521" y="742"/>
                </a:cubicBezTo>
                <a:cubicBezTo>
                  <a:pt x="520" y="742"/>
                  <a:pt x="520" y="742"/>
                  <a:pt x="519" y="742"/>
                </a:cubicBezTo>
                <a:cubicBezTo>
                  <a:pt x="519" y="742"/>
                  <a:pt x="519" y="742"/>
                  <a:pt x="519" y="743"/>
                </a:cubicBezTo>
                <a:cubicBezTo>
                  <a:pt x="519" y="743"/>
                  <a:pt x="519" y="743"/>
                  <a:pt x="519" y="743"/>
                </a:cubicBezTo>
                <a:cubicBezTo>
                  <a:pt x="519" y="743"/>
                  <a:pt x="519" y="743"/>
                  <a:pt x="519" y="743"/>
                </a:cubicBezTo>
                <a:cubicBezTo>
                  <a:pt x="519" y="744"/>
                  <a:pt x="519" y="744"/>
                  <a:pt x="518" y="744"/>
                </a:cubicBezTo>
                <a:cubicBezTo>
                  <a:pt x="518" y="743"/>
                  <a:pt x="518" y="743"/>
                  <a:pt x="518" y="743"/>
                </a:cubicBezTo>
                <a:cubicBezTo>
                  <a:pt x="518" y="744"/>
                  <a:pt x="518" y="744"/>
                  <a:pt x="518" y="744"/>
                </a:cubicBezTo>
                <a:cubicBezTo>
                  <a:pt x="518" y="744"/>
                  <a:pt x="517" y="744"/>
                  <a:pt x="517" y="744"/>
                </a:cubicBezTo>
                <a:cubicBezTo>
                  <a:pt x="517" y="743"/>
                  <a:pt x="517" y="743"/>
                  <a:pt x="517" y="743"/>
                </a:cubicBezTo>
                <a:cubicBezTo>
                  <a:pt x="517" y="743"/>
                  <a:pt x="517" y="743"/>
                  <a:pt x="517" y="743"/>
                </a:cubicBezTo>
                <a:cubicBezTo>
                  <a:pt x="517" y="743"/>
                  <a:pt x="517" y="742"/>
                  <a:pt x="517" y="742"/>
                </a:cubicBezTo>
                <a:cubicBezTo>
                  <a:pt x="516" y="742"/>
                  <a:pt x="516" y="742"/>
                  <a:pt x="516" y="742"/>
                </a:cubicBezTo>
                <a:cubicBezTo>
                  <a:pt x="516" y="743"/>
                  <a:pt x="516" y="743"/>
                  <a:pt x="516" y="743"/>
                </a:cubicBezTo>
                <a:cubicBezTo>
                  <a:pt x="516" y="743"/>
                  <a:pt x="516" y="743"/>
                  <a:pt x="516" y="743"/>
                </a:cubicBezTo>
                <a:cubicBezTo>
                  <a:pt x="516" y="743"/>
                  <a:pt x="516" y="743"/>
                  <a:pt x="516" y="743"/>
                </a:cubicBezTo>
                <a:cubicBezTo>
                  <a:pt x="516" y="743"/>
                  <a:pt x="515" y="743"/>
                  <a:pt x="515" y="743"/>
                </a:cubicBezTo>
                <a:cubicBezTo>
                  <a:pt x="515" y="743"/>
                  <a:pt x="515" y="743"/>
                  <a:pt x="515" y="743"/>
                </a:cubicBezTo>
                <a:cubicBezTo>
                  <a:pt x="515" y="743"/>
                  <a:pt x="515" y="743"/>
                  <a:pt x="515" y="743"/>
                </a:cubicBezTo>
                <a:cubicBezTo>
                  <a:pt x="514" y="743"/>
                  <a:pt x="514" y="743"/>
                  <a:pt x="514" y="743"/>
                </a:cubicBezTo>
                <a:cubicBezTo>
                  <a:pt x="514" y="743"/>
                  <a:pt x="514" y="743"/>
                  <a:pt x="514" y="743"/>
                </a:cubicBezTo>
                <a:cubicBezTo>
                  <a:pt x="514" y="743"/>
                  <a:pt x="514" y="743"/>
                  <a:pt x="514" y="743"/>
                </a:cubicBezTo>
                <a:cubicBezTo>
                  <a:pt x="514" y="744"/>
                  <a:pt x="514" y="744"/>
                  <a:pt x="514" y="744"/>
                </a:cubicBezTo>
                <a:cubicBezTo>
                  <a:pt x="514" y="744"/>
                  <a:pt x="514" y="744"/>
                  <a:pt x="514" y="744"/>
                </a:cubicBezTo>
                <a:cubicBezTo>
                  <a:pt x="514" y="744"/>
                  <a:pt x="514" y="744"/>
                  <a:pt x="514" y="744"/>
                </a:cubicBezTo>
                <a:cubicBezTo>
                  <a:pt x="514" y="744"/>
                  <a:pt x="514" y="744"/>
                  <a:pt x="514" y="744"/>
                </a:cubicBezTo>
                <a:cubicBezTo>
                  <a:pt x="514" y="744"/>
                  <a:pt x="514" y="744"/>
                  <a:pt x="514" y="744"/>
                </a:cubicBezTo>
                <a:cubicBezTo>
                  <a:pt x="514" y="744"/>
                  <a:pt x="514" y="745"/>
                  <a:pt x="514" y="745"/>
                </a:cubicBezTo>
                <a:cubicBezTo>
                  <a:pt x="514" y="745"/>
                  <a:pt x="513" y="746"/>
                  <a:pt x="513" y="746"/>
                </a:cubicBezTo>
                <a:cubicBezTo>
                  <a:pt x="513" y="746"/>
                  <a:pt x="513" y="747"/>
                  <a:pt x="512" y="747"/>
                </a:cubicBezTo>
                <a:cubicBezTo>
                  <a:pt x="512" y="747"/>
                  <a:pt x="512" y="747"/>
                  <a:pt x="512" y="747"/>
                </a:cubicBezTo>
                <a:cubicBezTo>
                  <a:pt x="512" y="747"/>
                  <a:pt x="512" y="747"/>
                  <a:pt x="512" y="748"/>
                </a:cubicBezTo>
                <a:cubicBezTo>
                  <a:pt x="512" y="748"/>
                  <a:pt x="511" y="748"/>
                  <a:pt x="511" y="748"/>
                </a:cubicBezTo>
                <a:cubicBezTo>
                  <a:pt x="511" y="748"/>
                  <a:pt x="511" y="748"/>
                  <a:pt x="511" y="748"/>
                </a:cubicBezTo>
                <a:cubicBezTo>
                  <a:pt x="511" y="748"/>
                  <a:pt x="511" y="749"/>
                  <a:pt x="511" y="749"/>
                </a:cubicBezTo>
                <a:cubicBezTo>
                  <a:pt x="511" y="749"/>
                  <a:pt x="511" y="749"/>
                  <a:pt x="511" y="750"/>
                </a:cubicBezTo>
                <a:cubicBezTo>
                  <a:pt x="510" y="750"/>
                  <a:pt x="510" y="750"/>
                  <a:pt x="510" y="750"/>
                </a:cubicBezTo>
                <a:cubicBezTo>
                  <a:pt x="510" y="750"/>
                  <a:pt x="510" y="750"/>
                  <a:pt x="509" y="750"/>
                </a:cubicBezTo>
                <a:cubicBezTo>
                  <a:pt x="509" y="750"/>
                  <a:pt x="509" y="750"/>
                  <a:pt x="509" y="750"/>
                </a:cubicBezTo>
                <a:cubicBezTo>
                  <a:pt x="509" y="750"/>
                  <a:pt x="509" y="750"/>
                  <a:pt x="509" y="750"/>
                </a:cubicBezTo>
                <a:cubicBezTo>
                  <a:pt x="509" y="751"/>
                  <a:pt x="509" y="751"/>
                  <a:pt x="509" y="751"/>
                </a:cubicBezTo>
                <a:cubicBezTo>
                  <a:pt x="509" y="751"/>
                  <a:pt x="508" y="751"/>
                  <a:pt x="508" y="751"/>
                </a:cubicBezTo>
                <a:cubicBezTo>
                  <a:pt x="508" y="751"/>
                  <a:pt x="508" y="751"/>
                  <a:pt x="508" y="751"/>
                </a:cubicBezTo>
                <a:cubicBezTo>
                  <a:pt x="508" y="751"/>
                  <a:pt x="508" y="750"/>
                  <a:pt x="508" y="750"/>
                </a:cubicBezTo>
                <a:cubicBezTo>
                  <a:pt x="508" y="750"/>
                  <a:pt x="508" y="750"/>
                  <a:pt x="508" y="750"/>
                </a:cubicBezTo>
                <a:cubicBezTo>
                  <a:pt x="508" y="750"/>
                  <a:pt x="508" y="750"/>
                  <a:pt x="508" y="750"/>
                </a:cubicBezTo>
                <a:cubicBezTo>
                  <a:pt x="508" y="750"/>
                  <a:pt x="508" y="750"/>
                  <a:pt x="508" y="750"/>
                </a:cubicBezTo>
                <a:cubicBezTo>
                  <a:pt x="507" y="751"/>
                  <a:pt x="507" y="751"/>
                  <a:pt x="507" y="751"/>
                </a:cubicBezTo>
                <a:cubicBezTo>
                  <a:pt x="507" y="751"/>
                  <a:pt x="507" y="751"/>
                  <a:pt x="507" y="751"/>
                </a:cubicBezTo>
                <a:cubicBezTo>
                  <a:pt x="507" y="752"/>
                  <a:pt x="507" y="752"/>
                  <a:pt x="507" y="752"/>
                </a:cubicBezTo>
                <a:cubicBezTo>
                  <a:pt x="507" y="752"/>
                  <a:pt x="507" y="752"/>
                  <a:pt x="506" y="752"/>
                </a:cubicBezTo>
                <a:cubicBezTo>
                  <a:pt x="506" y="752"/>
                  <a:pt x="506" y="752"/>
                  <a:pt x="506" y="752"/>
                </a:cubicBezTo>
                <a:cubicBezTo>
                  <a:pt x="506" y="752"/>
                  <a:pt x="506" y="753"/>
                  <a:pt x="506" y="752"/>
                </a:cubicBezTo>
                <a:cubicBezTo>
                  <a:pt x="505" y="752"/>
                  <a:pt x="505" y="752"/>
                  <a:pt x="505" y="752"/>
                </a:cubicBezTo>
                <a:cubicBezTo>
                  <a:pt x="505" y="752"/>
                  <a:pt x="505" y="752"/>
                  <a:pt x="505" y="752"/>
                </a:cubicBezTo>
                <a:cubicBezTo>
                  <a:pt x="505" y="752"/>
                  <a:pt x="505" y="752"/>
                  <a:pt x="505" y="753"/>
                </a:cubicBezTo>
                <a:cubicBezTo>
                  <a:pt x="505" y="753"/>
                  <a:pt x="505" y="753"/>
                  <a:pt x="505" y="753"/>
                </a:cubicBezTo>
                <a:cubicBezTo>
                  <a:pt x="505" y="753"/>
                  <a:pt x="505" y="752"/>
                  <a:pt x="505" y="752"/>
                </a:cubicBezTo>
                <a:cubicBezTo>
                  <a:pt x="504" y="752"/>
                  <a:pt x="504" y="752"/>
                  <a:pt x="504" y="752"/>
                </a:cubicBezTo>
                <a:cubicBezTo>
                  <a:pt x="504" y="752"/>
                  <a:pt x="504" y="752"/>
                  <a:pt x="504" y="752"/>
                </a:cubicBezTo>
                <a:cubicBezTo>
                  <a:pt x="504" y="752"/>
                  <a:pt x="504" y="752"/>
                  <a:pt x="504" y="751"/>
                </a:cubicBezTo>
                <a:cubicBezTo>
                  <a:pt x="504" y="751"/>
                  <a:pt x="504" y="751"/>
                  <a:pt x="504" y="750"/>
                </a:cubicBezTo>
                <a:cubicBezTo>
                  <a:pt x="504" y="750"/>
                  <a:pt x="503" y="750"/>
                  <a:pt x="503" y="750"/>
                </a:cubicBezTo>
                <a:cubicBezTo>
                  <a:pt x="503" y="750"/>
                  <a:pt x="503" y="750"/>
                  <a:pt x="503" y="750"/>
                </a:cubicBezTo>
                <a:cubicBezTo>
                  <a:pt x="503" y="750"/>
                  <a:pt x="503" y="750"/>
                  <a:pt x="503" y="750"/>
                </a:cubicBezTo>
                <a:cubicBezTo>
                  <a:pt x="502" y="751"/>
                  <a:pt x="502" y="750"/>
                  <a:pt x="502" y="750"/>
                </a:cubicBezTo>
                <a:cubicBezTo>
                  <a:pt x="502" y="750"/>
                  <a:pt x="502" y="750"/>
                  <a:pt x="502" y="749"/>
                </a:cubicBezTo>
                <a:cubicBezTo>
                  <a:pt x="501" y="749"/>
                  <a:pt x="502" y="749"/>
                  <a:pt x="502" y="749"/>
                </a:cubicBezTo>
                <a:cubicBezTo>
                  <a:pt x="502" y="748"/>
                  <a:pt x="501" y="747"/>
                  <a:pt x="501" y="747"/>
                </a:cubicBezTo>
                <a:cubicBezTo>
                  <a:pt x="501" y="746"/>
                  <a:pt x="502" y="746"/>
                  <a:pt x="502" y="746"/>
                </a:cubicBezTo>
                <a:cubicBezTo>
                  <a:pt x="502" y="745"/>
                  <a:pt x="502" y="745"/>
                  <a:pt x="502" y="744"/>
                </a:cubicBezTo>
                <a:cubicBezTo>
                  <a:pt x="502" y="744"/>
                  <a:pt x="502" y="744"/>
                  <a:pt x="502" y="744"/>
                </a:cubicBezTo>
                <a:cubicBezTo>
                  <a:pt x="502" y="743"/>
                  <a:pt x="502" y="743"/>
                  <a:pt x="502" y="743"/>
                </a:cubicBezTo>
                <a:cubicBezTo>
                  <a:pt x="503" y="743"/>
                  <a:pt x="503" y="743"/>
                  <a:pt x="503" y="743"/>
                </a:cubicBezTo>
                <a:cubicBezTo>
                  <a:pt x="503" y="742"/>
                  <a:pt x="503" y="742"/>
                  <a:pt x="503" y="742"/>
                </a:cubicBezTo>
                <a:cubicBezTo>
                  <a:pt x="503" y="742"/>
                  <a:pt x="503" y="742"/>
                  <a:pt x="503" y="742"/>
                </a:cubicBezTo>
                <a:cubicBezTo>
                  <a:pt x="503" y="742"/>
                  <a:pt x="504" y="742"/>
                  <a:pt x="504" y="742"/>
                </a:cubicBezTo>
                <a:cubicBezTo>
                  <a:pt x="504" y="742"/>
                  <a:pt x="504" y="742"/>
                  <a:pt x="504" y="742"/>
                </a:cubicBezTo>
                <a:cubicBezTo>
                  <a:pt x="504" y="742"/>
                  <a:pt x="505" y="742"/>
                  <a:pt x="505" y="742"/>
                </a:cubicBezTo>
                <a:cubicBezTo>
                  <a:pt x="505" y="742"/>
                  <a:pt x="505" y="741"/>
                  <a:pt x="506" y="741"/>
                </a:cubicBezTo>
                <a:cubicBezTo>
                  <a:pt x="505" y="741"/>
                  <a:pt x="505" y="741"/>
                  <a:pt x="505" y="741"/>
                </a:cubicBezTo>
                <a:cubicBezTo>
                  <a:pt x="505" y="741"/>
                  <a:pt x="505" y="741"/>
                  <a:pt x="505" y="741"/>
                </a:cubicBezTo>
                <a:cubicBezTo>
                  <a:pt x="505" y="741"/>
                  <a:pt x="505" y="741"/>
                  <a:pt x="505" y="741"/>
                </a:cubicBezTo>
                <a:cubicBezTo>
                  <a:pt x="506" y="740"/>
                  <a:pt x="508" y="739"/>
                  <a:pt x="510" y="738"/>
                </a:cubicBezTo>
                <a:cubicBezTo>
                  <a:pt x="510" y="738"/>
                  <a:pt x="510" y="737"/>
                  <a:pt x="511" y="737"/>
                </a:cubicBezTo>
                <a:cubicBezTo>
                  <a:pt x="511" y="737"/>
                  <a:pt x="511" y="737"/>
                  <a:pt x="511" y="737"/>
                </a:cubicBezTo>
                <a:cubicBezTo>
                  <a:pt x="512" y="736"/>
                  <a:pt x="513" y="736"/>
                  <a:pt x="513" y="736"/>
                </a:cubicBezTo>
                <a:cubicBezTo>
                  <a:pt x="513" y="736"/>
                  <a:pt x="513" y="737"/>
                  <a:pt x="514" y="737"/>
                </a:cubicBezTo>
                <a:cubicBezTo>
                  <a:pt x="514" y="737"/>
                  <a:pt x="514" y="737"/>
                  <a:pt x="514" y="737"/>
                </a:cubicBezTo>
                <a:cubicBezTo>
                  <a:pt x="514" y="737"/>
                  <a:pt x="514" y="738"/>
                  <a:pt x="515" y="738"/>
                </a:cubicBezTo>
                <a:cubicBezTo>
                  <a:pt x="515" y="738"/>
                  <a:pt x="515" y="738"/>
                  <a:pt x="515" y="738"/>
                </a:cubicBezTo>
                <a:cubicBezTo>
                  <a:pt x="515" y="738"/>
                  <a:pt x="515" y="738"/>
                  <a:pt x="515" y="737"/>
                </a:cubicBezTo>
                <a:cubicBezTo>
                  <a:pt x="515" y="737"/>
                  <a:pt x="515" y="737"/>
                  <a:pt x="515" y="737"/>
                </a:cubicBezTo>
                <a:cubicBezTo>
                  <a:pt x="515" y="736"/>
                  <a:pt x="515" y="736"/>
                  <a:pt x="516" y="736"/>
                </a:cubicBezTo>
                <a:cubicBezTo>
                  <a:pt x="517" y="736"/>
                  <a:pt x="517" y="736"/>
                  <a:pt x="518" y="735"/>
                </a:cubicBezTo>
                <a:cubicBezTo>
                  <a:pt x="519" y="735"/>
                  <a:pt x="519" y="735"/>
                  <a:pt x="519" y="735"/>
                </a:cubicBezTo>
                <a:cubicBezTo>
                  <a:pt x="520" y="735"/>
                  <a:pt x="520" y="735"/>
                  <a:pt x="520" y="735"/>
                </a:cubicBezTo>
                <a:cubicBezTo>
                  <a:pt x="519" y="735"/>
                  <a:pt x="518" y="735"/>
                  <a:pt x="518" y="735"/>
                </a:cubicBezTo>
                <a:cubicBezTo>
                  <a:pt x="518" y="735"/>
                  <a:pt x="517" y="735"/>
                  <a:pt x="517" y="735"/>
                </a:cubicBezTo>
                <a:cubicBezTo>
                  <a:pt x="517" y="735"/>
                  <a:pt x="517" y="735"/>
                  <a:pt x="517" y="735"/>
                </a:cubicBezTo>
                <a:cubicBezTo>
                  <a:pt x="517" y="735"/>
                  <a:pt x="517" y="735"/>
                  <a:pt x="517" y="735"/>
                </a:cubicBezTo>
                <a:cubicBezTo>
                  <a:pt x="516" y="735"/>
                  <a:pt x="516" y="735"/>
                  <a:pt x="515" y="735"/>
                </a:cubicBezTo>
                <a:cubicBezTo>
                  <a:pt x="515" y="735"/>
                  <a:pt x="515" y="735"/>
                  <a:pt x="514" y="735"/>
                </a:cubicBezTo>
                <a:cubicBezTo>
                  <a:pt x="514" y="735"/>
                  <a:pt x="513" y="735"/>
                  <a:pt x="513" y="735"/>
                </a:cubicBezTo>
                <a:cubicBezTo>
                  <a:pt x="512" y="735"/>
                  <a:pt x="512" y="735"/>
                  <a:pt x="511" y="735"/>
                </a:cubicBezTo>
                <a:cubicBezTo>
                  <a:pt x="511" y="735"/>
                  <a:pt x="511" y="735"/>
                  <a:pt x="511" y="735"/>
                </a:cubicBezTo>
                <a:cubicBezTo>
                  <a:pt x="511" y="736"/>
                  <a:pt x="511" y="736"/>
                  <a:pt x="511" y="735"/>
                </a:cubicBezTo>
                <a:cubicBezTo>
                  <a:pt x="511" y="735"/>
                  <a:pt x="511" y="735"/>
                  <a:pt x="511" y="735"/>
                </a:cubicBezTo>
                <a:cubicBezTo>
                  <a:pt x="511" y="735"/>
                  <a:pt x="510" y="735"/>
                  <a:pt x="510" y="735"/>
                </a:cubicBezTo>
                <a:cubicBezTo>
                  <a:pt x="510" y="735"/>
                  <a:pt x="510" y="734"/>
                  <a:pt x="510" y="734"/>
                </a:cubicBezTo>
                <a:cubicBezTo>
                  <a:pt x="510" y="734"/>
                  <a:pt x="511" y="734"/>
                  <a:pt x="511" y="734"/>
                </a:cubicBezTo>
                <a:cubicBezTo>
                  <a:pt x="511" y="733"/>
                  <a:pt x="512" y="733"/>
                  <a:pt x="512" y="733"/>
                </a:cubicBezTo>
                <a:cubicBezTo>
                  <a:pt x="512" y="732"/>
                  <a:pt x="513" y="731"/>
                  <a:pt x="514" y="730"/>
                </a:cubicBezTo>
                <a:cubicBezTo>
                  <a:pt x="514" y="730"/>
                  <a:pt x="514" y="730"/>
                  <a:pt x="514" y="730"/>
                </a:cubicBezTo>
                <a:cubicBezTo>
                  <a:pt x="513" y="730"/>
                  <a:pt x="513" y="730"/>
                  <a:pt x="513" y="731"/>
                </a:cubicBezTo>
                <a:cubicBezTo>
                  <a:pt x="513" y="731"/>
                  <a:pt x="513" y="731"/>
                  <a:pt x="513" y="731"/>
                </a:cubicBezTo>
                <a:cubicBezTo>
                  <a:pt x="513" y="731"/>
                  <a:pt x="513" y="731"/>
                  <a:pt x="513" y="731"/>
                </a:cubicBezTo>
                <a:cubicBezTo>
                  <a:pt x="512" y="730"/>
                  <a:pt x="512" y="730"/>
                  <a:pt x="511" y="729"/>
                </a:cubicBezTo>
                <a:cubicBezTo>
                  <a:pt x="511" y="730"/>
                  <a:pt x="511" y="730"/>
                  <a:pt x="512" y="730"/>
                </a:cubicBezTo>
                <a:cubicBezTo>
                  <a:pt x="512" y="730"/>
                  <a:pt x="512" y="730"/>
                  <a:pt x="512" y="730"/>
                </a:cubicBezTo>
                <a:cubicBezTo>
                  <a:pt x="512" y="730"/>
                  <a:pt x="512" y="730"/>
                  <a:pt x="512" y="731"/>
                </a:cubicBezTo>
                <a:cubicBezTo>
                  <a:pt x="512" y="731"/>
                  <a:pt x="511" y="732"/>
                  <a:pt x="510" y="733"/>
                </a:cubicBezTo>
                <a:cubicBezTo>
                  <a:pt x="510" y="733"/>
                  <a:pt x="509" y="733"/>
                  <a:pt x="508" y="734"/>
                </a:cubicBezTo>
                <a:cubicBezTo>
                  <a:pt x="507" y="734"/>
                  <a:pt x="506" y="735"/>
                  <a:pt x="506" y="735"/>
                </a:cubicBezTo>
                <a:cubicBezTo>
                  <a:pt x="505" y="736"/>
                  <a:pt x="504" y="736"/>
                  <a:pt x="504" y="736"/>
                </a:cubicBezTo>
                <a:cubicBezTo>
                  <a:pt x="503" y="737"/>
                  <a:pt x="503" y="737"/>
                  <a:pt x="503" y="737"/>
                </a:cubicBezTo>
                <a:cubicBezTo>
                  <a:pt x="503" y="737"/>
                  <a:pt x="503" y="736"/>
                  <a:pt x="502" y="736"/>
                </a:cubicBezTo>
                <a:cubicBezTo>
                  <a:pt x="502" y="736"/>
                  <a:pt x="502" y="735"/>
                  <a:pt x="503" y="735"/>
                </a:cubicBezTo>
                <a:cubicBezTo>
                  <a:pt x="503" y="735"/>
                  <a:pt x="503" y="735"/>
                  <a:pt x="503" y="734"/>
                </a:cubicBezTo>
                <a:cubicBezTo>
                  <a:pt x="502" y="734"/>
                  <a:pt x="502" y="734"/>
                  <a:pt x="502" y="735"/>
                </a:cubicBezTo>
                <a:cubicBezTo>
                  <a:pt x="502" y="735"/>
                  <a:pt x="501" y="735"/>
                  <a:pt x="501" y="735"/>
                </a:cubicBezTo>
                <a:cubicBezTo>
                  <a:pt x="501" y="735"/>
                  <a:pt x="501" y="735"/>
                  <a:pt x="501" y="735"/>
                </a:cubicBezTo>
                <a:cubicBezTo>
                  <a:pt x="501" y="735"/>
                  <a:pt x="501" y="735"/>
                  <a:pt x="501" y="735"/>
                </a:cubicBezTo>
                <a:cubicBezTo>
                  <a:pt x="501" y="736"/>
                  <a:pt x="501" y="736"/>
                  <a:pt x="502" y="736"/>
                </a:cubicBezTo>
                <a:cubicBezTo>
                  <a:pt x="502" y="736"/>
                  <a:pt x="502" y="736"/>
                  <a:pt x="502" y="736"/>
                </a:cubicBezTo>
                <a:cubicBezTo>
                  <a:pt x="502" y="736"/>
                  <a:pt x="502" y="736"/>
                  <a:pt x="502" y="736"/>
                </a:cubicBezTo>
                <a:cubicBezTo>
                  <a:pt x="502" y="736"/>
                  <a:pt x="501" y="737"/>
                  <a:pt x="501" y="737"/>
                </a:cubicBezTo>
                <a:cubicBezTo>
                  <a:pt x="501" y="737"/>
                  <a:pt x="500" y="737"/>
                  <a:pt x="500" y="737"/>
                </a:cubicBezTo>
                <a:cubicBezTo>
                  <a:pt x="500" y="738"/>
                  <a:pt x="500" y="738"/>
                  <a:pt x="500" y="738"/>
                </a:cubicBezTo>
                <a:cubicBezTo>
                  <a:pt x="499" y="738"/>
                  <a:pt x="499" y="738"/>
                  <a:pt x="499" y="737"/>
                </a:cubicBezTo>
                <a:cubicBezTo>
                  <a:pt x="499" y="737"/>
                  <a:pt x="499" y="737"/>
                  <a:pt x="499" y="737"/>
                </a:cubicBezTo>
                <a:cubicBezTo>
                  <a:pt x="499" y="737"/>
                  <a:pt x="499" y="737"/>
                  <a:pt x="499" y="737"/>
                </a:cubicBezTo>
                <a:cubicBezTo>
                  <a:pt x="498" y="737"/>
                  <a:pt x="498" y="738"/>
                  <a:pt x="498" y="738"/>
                </a:cubicBezTo>
                <a:cubicBezTo>
                  <a:pt x="498" y="738"/>
                  <a:pt x="497" y="738"/>
                  <a:pt x="496" y="738"/>
                </a:cubicBezTo>
                <a:cubicBezTo>
                  <a:pt x="496" y="738"/>
                  <a:pt x="496" y="737"/>
                  <a:pt x="496" y="737"/>
                </a:cubicBezTo>
                <a:cubicBezTo>
                  <a:pt x="496" y="737"/>
                  <a:pt x="496" y="737"/>
                  <a:pt x="496" y="737"/>
                </a:cubicBezTo>
                <a:cubicBezTo>
                  <a:pt x="496" y="737"/>
                  <a:pt x="496" y="737"/>
                  <a:pt x="496" y="737"/>
                </a:cubicBezTo>
                <a:cubicBezTo>
                  <a:pt x="496" y="737"/>
                  <a:pt x="496" y="737"/>
                  <a:pt x="496" y="737"/>
                </a:cubicBezTo>
                <a:cubicBezTo>
                  <a:pt x="496" y="737"/>
                  <a:pt x="496" y="737"/>
                  <a:pt x="496" y="737"/>
                </a:cubicBezTo>
                <a:cubicBezTo>
                  <a:pt x="496" y="737"/>
                  <a:pt x="495" y="737"/>
                  <a:pt x="495" y="738"/>
                </a:cubicBezTo>
                <a:cubicBezTo>
                  <a:pt x="495" y="738"/>
                  <a:pt x="495" y="738"/>
                  <a:pt x="495" y="738"/>
                </a:cubicBezTo>
                <a:cubicBezTo>
                  <a:pt x="495" y="737"/>
                  <a:pt x="495" y="737"/>
                  <a:pt x="495" y="737"/>
                </a:cubicBezTo>
                <a:cubicBezTo>
                  <a:pt x="495" y="737"/>
                  <a:pt x="494" y="736"/>
                  <a:pt x="494" y="736"/>
                </a:cubicBezTo>
                <a:cubicBezTo>
                  <a:pt x="494" y="736"/>
                  <a:pt x="494" y="737"/>
                  <a:pt x="493" y="737"/>
                </a:cubicBezTo>
                <a:cubicBezTo>
                  <a:pt x="493" y="737"/>
                  <a:pt x="493" y="737"/>
                  <a:pt x="493" y="737"/>
                </a:cubicBezTo>
                <a:cubicBezTo>
                  <a:pt x="493" y="737"/>
                  <a:pt x="493" y="736"/>
                  <a:pt x="493" y="736"/>
                </a:cubicBezTo>
                <a:cubicBezTo>
                  <a:pt x="493" y="736"/>
                  <a:pt x="493" y="735"/>
                  <a:pt x="493" y="735"/>
                </a:cubicBezTo>
                <a:cubicBezTo>
                  <a:pt x="493" y="735"/>
                  <a:pt x="493" y="735"/>
                  <a:pt x="493" y="735"/>
                </a:cubicBezTo>
                <a:cubicBezTo>
                  <a:pt x="493" y="735"/>
                  <a:pt x="493" y="735"/>
                  <a:pt x="493" y="735"/>
                </a:cubicBezTo>
                <a:cubicBezTo>
                  <a:pt x="493" y="734"/>
                  <a:pt x="493" y="734"/>
                  <a:pt x="493" y="734"/>
                </a:cubicBezTo>
                <a:cubicBezTo>
                  <a:pt x="493" y="734"/>
                  <a:pt x="492" y="734"/>
                  <a:pt x="492" y="734"/>
                </a:cubicBezTo>
                <a:cubicBezTo>
                  <a:pt x="492" y="734"/>
                  <a:pt x="493" y="733"/>
                  <a:pt x="493" y="733"/>
                </a:cubicBezTo>
                <a:cubicBezTo>
                  <a:pt x="493" y="733"/>
                  <a:pt x="493" y="733"/>
                  <a:pt x="493" y="733"/>
                </a:cubicBezTo>
                <a:cubicBezTo>
                  <a:pt x="493" y="733"/>
                  <a:pt x="490" y="732"/>
                  <a:pt x="490" y="732"/>
                </a:cubicBezTo>
                <a:cubicBezTo>
                  <a:pt x="490" y="732"/>
                  <a:pt x="490" y="731"/>
                  <a:pt x="490" y="731"/>
                </a:cubicBezTo>
                <a:cubicBezTo>
                  <a:pt x="490" y="731"/>
                  <a:pt x="491" y="731"/>
                  <a:pt x="491" y="731"/>
                </a:cubicBezTo>
                <a:cubicBezTo>
                  <a:pt x="491" y="731"/>
                  <a:pt x="491" y="730"/>
                  <a:pt x="491" y="730"/>
                </a:cubicBezTo>
                <a:cubicBezTo>
                  <a:pt x="491" y="730"/>
                  <a:pt x="490" y="730"/>
                  <a:pt x="490" y="730"/>
                </a:cubicBezTo>
                <a:cubicBezTo>
                  <a:pt x="490" y="730"/>
                  <a:pt x="491" y="729"/>
                  <a:pt x="491" y="729"/>
                </a:cubicBezTo>
                <a:cubicBezTo>
                  <a:pt x="491" y="718"/>
                  <a:pt x="491" y="718"/>
                  <a:pt x="491" y="718"/>
                </a:cubicBezTo>
                <a:cubicBezTo>
                  <a:pt x="488" y="716"/>
                  <a:pt x="488" y="716"/>
                  <a:pt x="488" y="716"/>
                </a:cubicBezTo>
                <a:cubicBezTo>
                  <a:pt x="486" y="716"/>
                  <a:pt x="486" y="716"/>
                  <a:pt x="486" y="716"/>
                </a:cubicBezTo>
                <a:cubicBezTo>
                  <a:pt x="486" y="716"/>
                  <a:pt x="486" y="716"/>
                  <a:pt x="486" y="716"/>
                </a:cubicBezTo>
                <a:cubicBezTo>
                  <a:pt x="485" y="716"/>
                  <a:pt x="485" y="716"/>
                  <a:pt x="485" y="716"/>
                </a:cubicBezTo>
                <a:cubicBezTo>
                  <a:pt x="483" y="717"/>
                  <a:pt x="483" y="717"/>
                  <a:pt x="483" y="717"/>
                </a:cubicBezTo>
                <a:cubicBezTo>
                  <a:pt x="482" y="716"/>
                  <a:pt x="482" y="716"/>
                  <a:pt x="482" y="716"/>
                </a:cubicBezTo>
                <a:cubicBezTo>
                  <a:pt x="482" y="715"/>
                  <a:pt x="482" y="715"/>
                  <a:pt x="482" y="715"/>
                </a:cubicBezTo>
                <a:cubicBezTo>
                  <a:pt x="481" y="715"/>
                  <a:pt x="481" y="715"/>
                  <a:pt x="481" y="715"/>
                </a:cubicBezTo>
                <a:cubicBezTo>
                  <a:pt x="476" y="722"/>
                  <a:pt x="476" y="722"/>
                  <a:pt x="476" y="722"/>
                </a:cubicBezTo>
                <a:cubicBezTo>
                  <a:pt x="476" y="722"/>
                  <a:pt x="475" y="723"/>
                  <a:pt x="475" y="724"/>
                </a:cubicBezTo>
                <a:cubicBezTo>
                  <a:pt x="475" y="724"/>
                  <a:pt x="475" y="724"/>
                  <a:pt x="475" y="724"/>
                </a:cubicBezTo>
                <a:cubicBezTo>
                  <a:pt x="475" y="725"/>
                  <a:pt x="475" y="725"/>
                  <a:pt x="475" y="725"/>
                </a:cubicBezTo>
                <a:cubicBezTo>
                  <a:pt x="474" y="725"/>
                  <a:pt x="474" y="725"/>
                  <a:pt x="474" y="725"/>
                </a:cubicBezTo>
                <a:cubicBezTo>
                  <a:pt x="474" y="726"/>
                  <a:pt x="474" y="726"/>
                  <a:pt x="474" y="726"/>
                </a:cubicBezTo>
                <a:cubicBezTo>
                  <a:pt x="474" y="726"/>
                  <a:pt x="474" y="727"/>
                  <a:pt x="474" y="727"/>
                </a:cubicBezTo>
                <a:cubicBezTo>
                  <a:pt x="474" y="727"/>
                  <a:pt x="474" y="727"/>
                  <a:pt x="474" y="727"/>
                </a:cubicBezTo>
                <a:cubicBezTo>
                  <a:pt x="474" y="728"/>
                  <a:pt x="474" y="728"/>
                  <a:pt x="474" y="728"/>
                </a:cubicBezTo>
                <a:cubicBezTo>
                  <a:pt x="474" y="728"/>
                  <a:pt x="474" y="728"/>
                  <a:pt x="474" y="728"/>
                </a:cubicBezTo>
                <a:cubicBezTo>
                  <a:pt x="474" y="728"/>
                  <a:pt x="474" y="729"/>
                  <a:pt x="474" y="729"/>
                </a:cubicBezTo>
                <a:cubicBezTo>
                  <a:pt x="474" y="730"/>
                  <a:pt x="474" y="730"/>
                  <a:pt x="474" y="730"/>
                </a:cubicBezTo>
                <a:cubicBezTo>
                  <a:pt x="473" y="731"/>
                  <a:pt x="473" y="731"/>
                  <a:pt x="473" y="731"/>
                </a:cubicBezTo>
                <a:cubicBezTo>
                  <a:pt x="473" y="731"/>
                  <a:pt x="473" y="731"/>
                  <a:pt x="473" y="731"/>
                </a:cubicBezTo>
                <a:cubicBezTo>
                  <a:pt x="473" y="731"/>
                  <a:pt x="472" y="732"/>
                  <a:pt x="472" y="732"/>
                </a:cubicBezTo>
                <a:cubicBezTo>
                  <a:pt x="472" y="732"/>
                  <a:pt x="471" y="732"/>
                  <a:pt x="471" y="732"/>
                </a:cubicBezTo>
                <a:cubicBezTo>
                  <a:pt x="471" y="732"/>
                  <a:pt x="471" y="733"/>
                  <a:pt x="471" y="733"/>
                </a:cubicBezTo>
                <a:cubicBezTo>
                  <a:pt x="471" y="733"/>
                  <a:pt x="471" y="734"/>
                  <a:pt x="471" y="734"/>
                </a:cubicBezTo>
                <a:cubicBezTo>
                  <a:pt x="471" y="734"/>
                  <a:pt x="471" y="735"/>
                  <a:pt x="471" y="735"/>
                </a:cubicBezTo>
                <a:cubicBezTo>
                  <a:pt x="471" y="735"/>
                  <a:pt x="471" y="735"/>
                  <a:pt x="471" y="734"/>
                </a:cubicBezTo>
                <a:cubicBezTo>
                  <a:pt x="471" y="734"/>
                  <a:pt x="471" y="734"/>
                  <a:pt x="471" y="734"/>
                </a:cubicBezTo>
                <a:cubicBezTo>
                  <a:pt x="471" y="734"/>
                  <a:pt x="470" y="735"/>
                  <a:pt x="470" y="735"/>
                </a:cubicBezTo>
                <a:cubicBezTo>
                  <a:pt x="470" y="735"/>
                  <a:pt x="470" y="735"/>
                  <a:pt x="470" y="735"/>
                </a:cubicBezTo>
                <a:cubicBezTo>
                  <a:pt x="470" y="735"/>
                  <a:pt x="470" y="736"/>
                  <a:pt x="470" y="736"/>
                </a:cubicBezTo>
                <a:cubicBezTo>
                  <a:pt x="469" y="735"/>
                  <a:pt x="469" y="735"/>
                  <a:pt x="469" y="735"/>
                </a:cubicBezTo>
                <a:cubicBezTo>
                  <a:pt x="468" y="736"/>
                  <a:pt x="468" y="736"/>
                  <a:pt x="468" y="736"/>
                </a:cubicBezTo>
                <a:cubicBezTo>
                  <a:pt x="468" y="736"/>
                  <a:pt x="467" y="735"/>
                  <a:pt x="467" y="735"/>
                </a:cubicBezTo>
                <a:cubicBezTo>
                  <a:pt x="467" y="735"/>
                  <a:pt x="466" y="736"/>
                  <a:pt x="466" y="736"/>
                </a:cubicBezTo>
                <a:cubicBezTo>
                  <a:pt x="466" y="736"/>
                  <a:pt x="466" y="737"/>
                  <a:pt x="466" y="737"/>
                </a:cubicBezTo>
                <a:cubicBezTo>
                  <a:pt x="466" y="737"/>
                  <a:pt x="466" y="737"/>
                  <a:pt x="466" y="737"/>
                </a:cubicBezTo>
                <a:cubicBezTo>
                  <a:pt x="466" y="737"/>
                  <a:pt x="466" y="738"/>
                  <a:pt x="466" y="738"/>
                </a:cubicBezTo>
                <a:cubicBezTo>
                  <a:pt x="443" y="738"/>
                  <a:pt x="443" y="738"/>
                  <a:pt x="443" y="738"/>
                </a:cubicBezTo>
                <a:cubicBezTo>
                  <a:pt x="440" y="740"/>
                  <a:pt x="440" y="740"/>
                  <a:pt x="440" y="740"/>
                </a:cubicBezTo>
                <a:cubicBezTo>
                  <a:pt x="436" y="744"/>
                  <a:pt x="436" y="744"/>
                  <a:pt x="436" y="744"/>
                </a:cubicBezTo>
                <a:cubicBezTo>
                  <a:pt x="433" y="746"/>
                  <a:pt x="433" y="746"/>
                  <a:pt x="433" y="746"/>
                </a:cubicBezTo>
                <a:cubicBezTo>
                  <a:pt x="430" y="751"/>
                  <a:pt x="430" y="751"/>
                  <a:pt x="430" y="751"/>
                </a:cubicBezTo>
                <a:cubicBezTo>
                  <a:pt x="417" y="751"/>
                  <a:pt x="417" y="751"/>
                  <a:pt x="417" y="751"/>
                </a:cubicBezTo>
                <a:cubicBezTo>
                  <a:pt x="414" y="753"/>
                  <a:pt x="414" y="753"/>
                  <a:pt x="414" y="753"/>
                </a:cubicBezTo>
                <a:cubicBezTo>
                  <a:pt x="415" y="754"/>
                  <a:pt x="415" y="754"/>
                  <a:pt x="415" y="754"/>
                </a:cubicBezTo>
                <a:cubicBezTo>
                  <a:pt x="415" y="756"/>
                  <a:pt x="415" y="756"/>
                  <a:pt x="415" y="756"/>
                </a:cubicBezTo>
                <a:cubicBezTo>
                  <a:pt x="416" y="757"/>
                  <a:pt x="416" y="757"/>
                  <a:pt x="416" y="757"/>
                </a:cubicBezTo>
                <a:cubicBezTo>
                  <a:pt x="416" y="758"/>
                  <a:pt x="416" y="758"/>
                  <a:pt x="416" y="758"/>
                </a:cubicBezTo>
                <a:cubicBezTo>
                  <a:pt x="408" y="762"/>
                  <a:pt x="408" y="762"/>
                  <a:pt x="408" y="762"/>
                </a:cubicBezTo>
                <a:cubicBezTo>
                  <a:pt x="400" y="764"/>
                  <a:pt x="400" y="764"/>
                  <a:pt x="400" y="764"/>
                </a:cubicBezTo>
                <a:cubicBezTo>
                  <a:pt x="393" y="769"/>
                  <a:pt x="393" y="769"/>
                  <a:pt x="393" y="769"/>
                </a:cubicBezTo>
                <a:cubicBezTo>
                  <a:pt x="390" y="769"/>
                  <a:pt x="390" y="769"/>
                  <a:pt x="390" y="769"/>
                </a:cubicBezTo>
                <a:cubicBezTo>
                  <a:pt x="388" y="767"/>
                  <a:pt x="388" y="767"/>
                  <a:pt x="388" y="767"/>
                </a:cubicBezTo>
                <a:cubicBezTo>
                  <a:pt x="388" y="767"/>
                  <a:pt x="388" y="766"/>
                  <a:pt x="388" y="766"/>
                </a:cubicBezTo>
                <a:cubicBezTo>
                  <a:pt x="388" y="766"/>
                  <a:pt x="388" y="765"/>
                  <a:pt x="388" y="765"/>
                </a:cubicBezTo>
                <a:cubicBezTo>
                  <a:pt x="388" y="765"/>
                  <a:pt x="388" y="764"/>
                  <a:pt x="388" y="764"/>
                </a:cubicBezTo>
                <a:cubicBezTo>
                  <a:pt x="388" y="764"/>
                  <a:pt x="388" y="763"/>
                  <a:pt x="388" y="763"/>
                </a:cubicBezTo>
                <a:cubicBezTo>
                  <a:pt x="388" y="763"/>
                  <a:pt x="390" y="763"/>
                  <a:pt x="390" y="763"/>
                </a:cubicBezTo>
                <a:cubicBezTo>
                  <a:pt x="390" y="763"/>
                  <a:pt x="392" y="760"/>
                  <a:pt x="392" y="760"/>
                </a:cubicBezTo>
                <a:cubicBezTo>
                  <a:pt x="392" y="759"/>
                  <a:pt x="392" y="759"/>
                  <a:pt x="392" y="759"/>
                </a:cubicBezTo>
                <a:cubicBezTo>
                  <a:pt x="392" y="759"/>
                  <a:pt x="392" y="757"/>
                  <a:pt x="392" y="757"/>
                </a:cubicBezTo>
                <a:cubicBezTo>
                  <a:pt x="392" y="757"/>
                  <a:pt x="394" y="752"/>
                  <a:pt x="394" y="752"/>
                </a:cubicBezTo>
                <a:cubicBezTo>
                  <a:pt x="392" y="735"/>
                  <a:pt x="392" y="735"/>
                  <a:pt x="392" y="735"/>
                </a:cubicBezTo>
                <a:cubicBezTo>
                  <a:pt x="385" y="730"/>
                  <a:pt x="385" y="730"/>
                  <a:pt x="385" y="730"/>
                </a:cubicBezTo>
                <a:cubicBezTo>
                  <a:pt x="386" y="729"/>
                  <a:pt x="386" y="729"/>
                  <a:pt x="386" y="729"/>
                </a:cubicBezTo>
                <a:cubicBezTo>
                  <a:pt x="385" y="728"/>
                  <a:pt x="385" y="728"/>
                  <a:pt x="385" y="728"/>
                </a:cubicBezTo>
                <a:cubicBezTo>
                  <a:pt x="383" y="728"/>
                  <a:pt x="383" y="728"/>
                  <a:pt x="383" y="728"/>
                </a:cubicBezTo>
                <a:cubicBezTo>
                  <a:pt x="382" y="728"/>
                  <a:pt x="382" y="728"/>
                  <a:pt x="382" y="728"/>
                </a:cubicBezTo>
                <a:cubicBezTo>
                  <a:pt x="381" y="726"/>
                  <a:pt x="381" y="726"/>
                  <a:pt x="381" y="726"/>
                </a:cubicBezTo>
                <a:cubicBezTo>
                  <a:pt x="381" y="723"/>
                  <a:pt x="381" y="723"/>
                  <a:pt x="381" y="723"/>
                </a:cubicBezTo>
                <a:cubicBezTo>
                  <a:pt x="379" y="724"/>
                  <a:pt x="379" y="724"/>
                  <a:pt x="379" y="724"/>
                </a:cubicBezTo>
                <a:cubicBezTo>
                  <a:pt x="378" y="724"/>
                  <a:pt x="378" y="724"/>
                  <a:pt x="378" y="724"/>
                </a:cubicBezTo>
                <a:cubicBezTo>
                  <a:pt x="377" y="722"/>
                  <a:pt x="377" y="722"/>
                  <a:pt x="377" y="722"/>
                </a:cubicBezTo>
                <a:cubicBezTo>
                  <a:pt x="376" y="720"/>
                  <a:pt x="376" y="720"/>
                  <a:pt x="376" y="720"/>
                </a:cubicBezTo>
                <a:cubicBezTo>
                  <a:pt x="352" y="706"/>
                  <a:pt x="352" y="706"/>
                  <a:pt x="352" y="706"/>
                </a:cubicBezTo>
                <a:cubicBezTo>
                  <a:pt x="351" y="706"/>
                  <a:pt x="351" y="706"/>
                  <a:pt x="351" y="706"/>
                </a:cubicBezTo>
                <a:cubicBezTo>
                  <a:pt x="346" y="709"/>
                  <a:pt x="346" y="709"/>
                  <a:pt x="346" y="709"/>
                </a:cubicBezTo>
                <a:cubicBezTo>
                  <a:pt x="344" y="709"/>
                  <a:pt x="344" y="709"/>
                  <a:pt x="344" y="709"/>
                </a:cubicBezTo>
                <a:cubicBezTo>
                  <a:pt x="344" y="709"/>
                  <a:pt x="343" y="709"/>
                  <a:pt x="343" y="709"/>
                </a:cubicBezTo>
                <a:cubicBezTo>
                  <a:pt x="343" y="709"/>
                  <a:pt x="343" y="709"/>
                  <a:pt x="343" y="709"/>
                </a:cubicBezTo>
                <a:cubicBezTo>
                  <a:pt x="342" y="709"/>
                  <a:pt x="342" y="709"/>
                  <a:pt x="342" y="709"/>
                </a:cubicBezTo>
                <a:cubicBezTo>
                  <a:pt x="341" y="708"/>
                  <a:pt x="341" y="708"/>
                  <a:pt x="341" y="708"/>
                </a:cubicBezTo>
                <a:cubicBezTo>
                  <a:pt x="337" y="708"/>
                  <a:pt x="337" y="708"/>
                  <a:pt x="337" y="708"/>
                </a:cubicBezTo>
                <a:cubicBezTo>
                  <a:pt x="336" y="707"/>
                  <a:pt x="336" y="707"/>
                  <a:pt x="336" y="707"/>
                </a:cubicBezTo>
                <a:cubicBezTo>
                  <a:pt x="333" y="708"/>
                  <a:pt x="333" y="708"/>
                  <a:pt x="333" y="708"/>
                </a:cubicBezTo>
                <a:cubicBezTo>
                  <a:pt x="331" y="708"/>
                  <a:pt x="331" y="708"/>
                  <a:pt x="331" y="708"/>
                </a:cubicBezTo>
                <a:cubicBezTo>
                  <a:pt x="331" y="708"/>
                  <a:pt x="331" y="708"/>
                  <a:pt x="331" y="708"/>
                </a:cubicBezTo>
                <a:cubicBezTo>
                  <a:pt x="330" y="708"/>
                  <a:pt x="330" y="708"/>
                  <a:pt x="330" y="708"/>
                </a:cubicBezTo>
                <a:cubicBezTo>
                  <a:pt x="330" y="707"/>
                  <a:pt x="330" y="707"/>
                  <a:pt x="330" y="707"/>
                </a:cubicBezTo>
                <a:cubicBezTo>
                  <a:pt x="329" y="707"/>
                  <a:pt x="329" y="707"/>
                  <a:pt x="329" y="707"/>
                </a:cubicBezTo>
                <a:cubicBezTo>
                  <a:pt x="328" y="706"/>
                  <a:pt x="328" y="706"/>
                  <a:pt x="328" y="706"/>
                </a:cubicBezTo>
                <a:cubicBezTo>
                  <a:pt x="327" y="706"/>
                  <a:pt x="327" y="706"/>
                  <a:pt x="327" y="706"/>
                </a:cubicBezTo>
                <a:cubicBezTo>
                  <a:pt x="326" y="707"/>
                  <a:pt x="326" y="707"/>
                  <a:pt x="326" y="707"/>
                </a:cubicBezTo>
                <a:cubicBezTo>
                  <a:pt x="326" y="707"/>
                  <a:pt x="326" y="707"/>
                  <a:pt x="326" y="707"/>
                </a:cubicBezTo>
                <a:cubicBezTo>
                  <a:pt x="326" y="705"/>
                  <a:pt x="326" y="705"/>
                  <a:pt x="326" y="705"/>
                </a:cubicBezTo>
                <a:cubicBezTo>
                  <a:pt x="325" y="705"/>
                  <a:pt x="325" y="705"/>
                  <a:pt x="325" y="705"/>
                </a:cubicBezTo>
                <a:cubicBezTo>
                  <a:pt x="324" y="704"/>
                  <a:pt x="324" y="704"/>
                  <a:pt x="324" y="704"/>
                </a:cubicBezTo>
                <a:cubicBezTo>
                  <a:pt x="324" y="703"/>
                  <a:pt x="324" y="703"/>
                  <a:pt x="324" y="703"/>
                </a:cubicBezTo>
                <a:cubicBezTo>
                  <a:pt x="323" y="703"/>
                  <a:pt x="323" y="703"/>
                  <a:pt x="323" y="703"/>
                </a:cubicBezTo>
                <a:cubicBezTo>
                  <a:pt x="322" y="703"/>
                  <a:pt x="322" y="703"/>
                  <a:pt x="322" y="703"/>
                </a:cubicBezTo>
                <a:cubicBezTo>
                  <a:pt x="320" y="703"/>
                  <a:pt x="320" y="703"/>
                  <a:pt x="320" y="703"/>
                </a:cubicBezTo>
                <a:cubicBezTo>
                  <a:pt x="319" y="703"/>
                  <a:pt x="319" y="703"/>
                  <a:pt x="319" y="703"/>
                </a:cubicBezTo>
                <a:cubicBezTo>
                  <a:pt x="318" y="704"/>
                  <a:pt x="318" y="704"/>
                  <a:pt x="318" y="704"/>
                </a:cubicBezTo>
                <a:cubicBezTo>
                  <a:pt x="316" y="704"/>
                  <a:pt x="316" y="704"/>
                  <a:pt x="316" y="704"/>
                </a:cubicBezTo>
                <a:cubicBezTo>
                  <a:pt x="316" y="702"/>
                  <a:pt x="316" y="702"/>
                  <a:pt x="316" y="702"/>
                </a:cubicBezTo>
                <a:cubicBezTo>
                  <a:pt x="316" y="702"/>
                  <a:pt x="314" y="702"/>
                  <a:pt x="314" y="702"/>
                </a:cubicBezTo>
                <a:cubicBezTo>
                  <a:pt x="313" y="702"/>
                  <a:pt x="312" y="702"/>
                  <a:pt x="312" y="702"/>
                </a:cubicBezTo>
                <a:cubicBezTo>
                  <a:pt x="310" y="701"/>
                  <a:pt x="310" y="701"/>
                  <a:pt x="310" y="701"/>
                </a:cubicBezTo>
                <a:cubicBezTo>
                  <a:pt x="310" y="699"/>
                  <a:pt x="310" y="699"/>
                  <a:pt x="310" y="699"/>
                </a:cubicBezTo>
                <a:cubicBezTo>
                  <a:pt x="310" y="697"/>
                  <a:pt x="310" y="697"/>
                  <a:pt x="310" y="697"/>
                </a:cubicBezTo>
                <a:cubicBezTo>
                  <a:pt x="309" y="696"/>
                  <a:pt x="309" y="696"/>
                  <a:pt x="309" y="696"/>
                </a:cubicBezTo>
                <a:cubicBezTo>
                  <a:pt x="309" y="696"/>
                  <a:pt x="309" y="695"/>
                  <a:pt x="309" y="695"/>
                </a:cubicBezTo>
                <a:cubicBezTo>
                  <a:pt x="309" y="695"/>
                  <a:pt x="307" y="695"/>
                  <a:pt x="307" y="695"/>
                </a:cubicBezTo>
                <a:cubicBezTo>
                  <a:pt x="307" y="699"/>
                  <a:pt x="307" y="699"/>
                  <a:pt x="307" y="699"/>
                </a:cubicBezTo>
                <a:cubicBezTo>
                  <a:pt x="122" y="699"/>
                  <a:pt x="122" y="699"/>
                  <a:pt x="122" y="699"/>
                </a:cubicBezTo>
                <a:cubicBezTo>
                  <a:pt x="122" y="699"/>
                  <a:pt x="122" y="699"/>
                  <a:pt x="121" y="698"/>
                </a:cubicBezTo>
                <a:cubicBezTo>
                  <a:pt x="121" y="698"/>
                  <a:pt x="121" y="698"/>
                  <a:pt x="121" y="698"/>
                </a:cubicBezTo>
                <a:cubicBezTo>
                  <a:pt x="121" y="698"/>
                  <a:pt x="121" y="698"/>
                  <a:pt x="121" y="698"/>
                </a:cubicBezTo>
                <a:cubicBezTo>
                  <a:pt x="121" y="699"/>
                  <a:pt x="121" y="699"/>
                  <a:pt x="121" y="699"/>
                </a:cubicBezTo>
                <a:cubicBezTo>
                  <a:pt x="120" y="699"/>
                  <a:pt x="120" y="699"/>
                  <a:pt x="120" y="698"/>
                </a:cubicBezTo>
                <a:cubicBezTo>
                  <a:pt x="120" y="698"/>
                  <a:pt x="120" y="698"/>
                  <a:pt x="120" y="698"/>
                </a:cubicBezTo>
                <a:cubicBezTo>
                  <a:pt x="120" y="698"/>
                  <a:pt x="120" y="698"/>
                  <a:pt x="120" y="698"/>
                </a:cubicBezTo>
                <a:cubicBezTo>
                  <a:pt x="119" y="698"/>
                  <a:pt x="119" y="697"/>
                  <a:pt x="119" y="697"/>
                </a:cubicBezTo>
                <a:cubicBezTo>
                  <a:pt x="119" y="696"/>
                  <a:pt x="119" y="696"/>
                  <a:pt x="120" y="696"/>
                </a:cubicBezTo>
                <a:cubicBezTo>
                  <a:pt x="120" y="696"/>
                  <a:pt x="120" y="696"/>
                  <a:pt x="120" y="696"/>
                </a:cubicBezTo>
                <a:cubicBezTo>
                  <a:pt x="120" y="696"/>
                  <a:pt x="120" y="696"/>
                  <a:pt x="120" y="696"/>
                </a:cubicBezTo>
                <a:cubicBezTo>
                  <a:pt x="120" y="696"/>
                  <a:pt x="120" y="696"/>
                  <a:pt x="120" y="696"/>
                </a:cubicBezTo>
                <a:cubicBezTo>
                  <a:pt x="119" y="696"/>
                  <a:pt x="119" y="696"/>
                  <a:pt x="119" y="695"/>
                </a:cubicBezTo>
                <a:cubicBezTo>
                  <a:pt x="119" y="695"/>
                  <a:pt x="119" y="695"/>
                  <a:pt x="119" y="695"/>
                </a:cubicBezTo>
                <a:cubicBezTo>
                  <a:pt x="119" y="695"/>
                  <a:pt x="119" y="695"/>
                  <a:pt x="118" y="695"/>
                </a:cubicBezTo>
                <a:cubicBezTo>
                  <a:pt x="118" y="696"/>
                  <a:pt x="118" y="695"/>
                  <a:pt x="118" y="695"/>
                </a:cubicBezTo>
                <a:cubicBezTo>
                  <a:pt x="118" y="695"/>
                  <a:pt x="118" y="695"/>
                  <a:pt x="118" y="695"/>
                </a:cubicBezTo>
                <a:cubicBezTo>
                  <a:pt x="118" y="695"/>
                  <a:pt x="119" y="694"/>
                  <a:pt x="119" y="694"/>
                </a:cubicBezTo>
                <a:cubicBezTo>
                  <a:pt x="119" y="694"/>
                  <a:pt x="119" y="694"/>
                  <a:pt x="119" y="693"/>
                </a:cubicBezTo>
                <a:cubicBezTo>
                  <a:pt x="119" y="693"/>
                  <a:pt x="119" y="693"/>
                  <a:pt x="119" y="693"/>
                </a:cubicBezTo>
                <a:cubicBezTo>
                  <a:pt x="120" y="692"/>
                  <a:pt x="120" y="692"/>
                  <a:pt x="120" y="692"/>
                </a:cubicBezTo>
                <a:cubicBezTo>
                  <a:pt x="120" y="692"/>
                  <a:pt x="120" y="692"/>
                  <a:pt x="119" y="692"/>
                </a:cubicBezTo>
                <a:cubicBezTo>
                  <a:pt x="119" y="692"/>
                  <a:pt x="119" y="692"/>
                  <a:pt x="119" y="692"/>
                </a:cubicBezTo>
                <a:cubicBezTo>
                  <a:pt x="119" y="692"/>
                  <a:pt x="119" y="693"/>
                  <a:pt x="119" y="693"/>
                </a:cubicBezTo>
                <a:cubicBezTo>
                  <a:pt x="119" y="693"/>
                  <a:pt x="119" y="693"/>
                  <a:pt x="118" y="693"/>
                </a:cubicBezTo>
                <a:cubicBezTo>
                  <a:pt x="118" y="693"/>
                  <a:pt x="118" y="693"/>
                  <a:pt x="118" y="693"/>
                </a:cubicBezTo>
                <a:cubicBezTo>
                  <a:pt x="118" y="693"/>
                  <a:pt x="118" y="693"/>
                  <a:pt x="118" y="694"/>
                </a:cubicBezTo>
                <a:cubicBezTo>
                  <a:pt x="118" y="694"/>
                  <a:pt x="118" y="694"/>
                  <a:pt x="118" y="694"/>
                </a:cubicBezTo>
                <a:cubicBezTo>
                  <a:pt x="118" y="694"/>
                  <a:pt x="118" y="694"/>
                  <a:pt x="118" y="694"/>
                </a:cubicBezTo>
                <a:cubicBezTo>
                  <a:pt x="118" y="694"/>
                  <a:pt x="118" y="694"/>
                  <a:pt x="118" y="694"/>
                </a:cubicBezTo>
                <a:cubicBezTo>
                  <a:pt x="118" y="694"/>
                  <a:pt x="118" y="694"/>
                  <a:pt x="118" y="694"/>
                </a:cubicBezTo>
                <a:cubicBezTo>
                  <a:pt x="118" y="695"/>
                  <a:pt x="118" y="695"/>
                  <a:pt x="118" y="695"/>
                </a:cubicBezTo>
                <a:cubicBezTo>
                  <a:pt x="117" y="695"/>
                  <a:pt x="117" y="695"/>
                  <a:pt x="117" y="695"/>
                </a:cubicBezTo>
                <a:cubicBezTo>
                  <a:pt x="117" y="695"/>
                  <a:pt x="117" y="695"/>
                  <a:pt x="117" y="695"/>
                </a:cubicBezTo>
                <a:cubicBezTo>
                  <a:pt x="116" y="695"/>
                  <a:pt x="116" y="694"/>
                  <a:pt x="116" y="694"/>
                </a:cubicBezTo>
                <a:cubicBezTo>
                  <a:pt x="116" y="694"/>
                  <a:pt x="116" y="694"/>
                  <a:pt x="115" y="694"/>
                </a:cubicBezTo>
                <a:cubicBezTo>
                  <a:pt x="115" y="694"/>
                  <a:pt x="115" y="694"/>
                  <a:pt x="115" y="694"/>
                </a:cubicBezTo>
                <a:cubicBezTo>
                  <a:pt x="114" y="694"/>
                  <a:pt x="114" y="694"/>
                  <a:pt x="114" y="693"/>
                </a:cubicBezTo>
                <a:cubicBezTo>
                  <a:pt x="114" y="693"/>
                  <a:pt x="114" y="693"/>
                  <a:pt x="114" y="693"/>
                </a:cubicBezTo>
                <a:cubicBezTo>
                  <a:pt x="114" y="693"/>
                  <a:pt x="114" y="693"/>
                  <a:pt x="114" y="693"/>
                </a:cubicBezTo>
                <a:cubicBezTo>
                  <a:pt x="114" y="692"/>
                  <a:pt x="113" y="692"/>
                  <a:pt x="113" y="692"/>
                </a:cubicBezTo>
                <a:cubicBezTo>
                  <a:pt x="113" y="692"/>
                  <a:pt x="113" y="691"/>
                  <a:pt x="113" y="691"/>
                </a:cubicBezTo>
                <a:cubicBezTo>
                  <a:pt x="113" y="691"/>
                  <a:pt x="114" y="691"/>
                  <a:pt x="114" y="691"/>
                </a:cubicBezTo>
                <a:cubicBezTo>
                  <a:pt x="114" y="691"/>
                  <a:pt x="115" y="691"/>
                  <a:pt x="115" y="691"/>
                </a:cubicBezTo>
                <a:cubicBezTo>
                  <a:pt x="115" y="691"/>
                  <a:pt x="115" y="691"/>
                  <a:pt x="115" y="691"/>
                </a:cubicBezTo>
                <a:cubicBezTo>
                  <a:pt x="115" y="691"/>
                  <a:pt x="115" y="691"/>
                  <a:pt x="115" y="691"/>
                </a:cubicBezTo>
                <a:cubicBezTo>
                  <a:pt x="115" y="690"/>
                  <a:pt x="115" y="690"/>
                  <a:pt x="115" y="690"/>
                </a:cubicBezTo>
                <a:cubicBezTo>
                  <a:pt x="115" y="690"/>
                  <a:pt x="115" y="690"/>
                  <a:pt x="115" y="690"/>
                </a:cubicBezTo>
                <a:cubicBezTo>
                  <a:pt x="115" y="690"/>
                  <a:pt x="115" y="689"/>
                  <a:pt x="115" y="689"/>
                </a:cubicBezTo>
                <a:cubicBezTo>
                  <a:pt x="115" y="689"/>
                  <a:pt x="115" y="689"/>
                  <a:pt x="115" y="689"/>
                </a:cubicBezTo>
                <a:cubicBezTo>
                  <a:pt x="115" y="689"/>
                  <a:pt x="115" y="689"/>
                  <a:pt x="115" y="688"/>
                </a:cubicBezTo>
                <a:cubicBezTo>
                  <a:pt x="116" y="688"/>
                  <a:pt x="116" y="688"/>
                  <a:pt x="116" y="688"/>
                </a:cubicBezTo>
                <a:cubicBezTo>
                  <a:pt x="115" y="687"/>
                  <a:pt x="115" y="687"/>
                  <a:pt x="115" y="687"/>
                </a:cubicBezTo>
                <a:cubicBezTo>
                  <a:pt x="115" y="687"/>
                  <a:pt x="115" y="687"/>
                  <a:pt x="115" y="687"/>
                </a:cubicBezTo>
                <a:cubicBezTo>
                  <a:pt x="115" y="687"/>
                  <a:pt x="115" y="687"/>
                  <a:pt x="115" y="687"/>
                </a:cubicBezTo>
                <a:cubicBezTo>
                  <a:pt x="114" y="687"/>
                  <a:pt x="115" y="687"/>
                  <a:pt x="115" y="687"/>
                </a:cubicBezTo>
                <a:cubicBezTo>
                  <a:pt x="115" y="687"/>
                  <a:pt x="115" y="687"/>
                  <a:pt x="115" y="687"/>
                </a:cubicBezTo>
                <a:cubicBezTo>
                  <a:pt x="115" y="688"/>
                  <a:pt x="115" y="688"/>
                  <a:pt x="115" y="688"/>
                </a:cubicBezTo>
                <a:cubicBezTo>
                  <a:pt x="115" y="688"/>
                  <a:pt x="115" y="688"/>
                  <a:pt x="115" y="688"/>
                </a:cubicBezTo>
                <a:cubicBezTo>
                  <a:pt x="115" y="688"/>
                  <a:pt x="115" y="689"/>
                  <a:pt x="115" y="689"/>
                </a:cubicBezTo>
                <a:cubicBezTo>
                  <a:pt x="114" y="689"/>
                  <a:pt x="114" y="689"/>
                  <a:pt x="114" y="689"/>
                </a:cubicBezTo>
                <a:cubicBezTo>
                  <a:pt x="114" y="689"/>
                  <a:pt x="114" y="689"/>
                  <a:pt x="114" y="689"/>
                </a:cubicBezTo>
                <a:cubicBezTo>
                  <a:pt x="114" y="690"/>
                  <a:pt x="115" y="690"/>
                  <a:pt x="115" y="690"/>
                </a:cubicBezTo>
                <a:cubicBezTo>
                  <a:pt x="115" y="690"/>
                  <a:pt x="115" y="690"/>
                  <a:pt x="115" y="690"/>
                </a:cubicBezTo>
                <a:cubicBezTo>
                  <a:pt x="115" y="690"/>
                  <a:pt x="114" y="690"/>
                  <a:pt x="114" y="690"/>
                </a:cubicBezTo>
                <a:cubicBezTo>
                  <a:pt x="114" y="691"/>
                  <a:pt x="114" y="690"/>
                  <a:pt x="114" y="690"/>
                </a:cubicBezTo>
                <a:cubicBezTo>
                  <a:pt x="114" y="690"/>
                  <a:pt x="113" y="691"/>
                  <a:pt x="113" y="691"/>
                </a:cubicBezTo>
                <a:cubicBezTo>
                  <a:pt x="113" y="691"/>
                  <a:pt x="113" y="691"/>
                  <a:pt x="113" y="691"/>
                </a:cubicBezTo>
                <a:cubicBezTo>
                  <a:pt x="113" y="691"/>
                  <a:pt x="113" y="691"/>
                  <a:pt x="113" y="691"/>
                </a:cubicBezTo>
                <a:cubicBezTo>
                  <a:pt x="112" y="691"/>
                  <a:pt x="112" y="691"/>
                  <a:pt x="111" y="691"/>
                </a:cubicBezTo>
                <a:cubicBezTo>
                  <a:pt x="111" y="691"/>
                  <a:pt x="111" y="691"/>
                  <a:pt x="111" y="691"/>
                </a:cubicBezTo>
                <a:cubicBezTo>
                  <a:pt x="111" y="691"/>
                  <a:pt x="111" y="691"/>
                  <a:pt x="111" y="691"/>
                </a:cubicBezTo>
                <a:cubicBezTo>
                  <a:pt x="110" y="690"/>
                  <a:pt x="110" y="690"/>
                  <a:pt x="110" y="689"/>
                </a:cubicBezTo>
                <a:cubicBezTo>
                  <a:pt x="109" y="689"/>
                  <a:pt x="109" y="689"/>
                  <a:pt x="108" y="688"/>
                </a:cubicBezTo>
                <a:cubicBezTo>
                  <a:pt x="108" y="688"/>
                  <a:pt x="108" y="688"/>
                  <a:pt x="108" y="688"/>
                </a:cubicBezTo>
                <a:cubicBezTo>
                  <a:pt x="108" y="688"/>
                  <a:pt x="108" y="688"/>
                  <a:pt x="108" y="688"/>
                </a:cubicBezTo>
                <a:cubicBezTo>
                  <a:pt x="109" y="688"/>
                  <a:pt x="109" y="688"/>
                  <a:pt x="109" y="688"/>
                </a:cubicBezTo>
                <a:cubicBezTo>
                  <a:pt x="109" y="688"/>
                  <a:pt x="110" y="688"/>
                  <a:pt x="110" y="687"/>
                </a:cubicBezTo>
                <a:cubicBezTo>
                  <a:pt x="110" y="687"/>
                  <a:pt x="110" y="687"/>
                  <a:pt x="110" y="687"/>
                </a:cubicBezTo>
                <a:cubicBezTo>
                  <a:pt x="110" y="686"/>
                  <a:pt x="110" y="686"/>
                  <a:pt x="110" y="686"/>
                </a:cubicBezTo>
                <a:cubicBezTo>
                  <a:pt x="110" y="686"/>
                  <a:pt x="110" y="685"/>
                  <a:pt x="110" y="685"/>
                </a:cubicBezTo>
                <a:cubicBezTo>
                  <a:pt x="110" y="685"/>
                  <a:pt x="110" y="685"/>
                  <a:pt x="110" y="685"/>
                </a:cubicBezTo>
                <a:cubicBezTo>
                  <a:pt x="110" y="684"/>
                  <a:pt x="110" y="684"/>
                  <a:pt x="110" y="684"/>
                </a:cubicBezTo>
                <a:cubicBezTo>
                  <a:pt x="110" y="684"/>
                  <a:pt x="110" y="684"/>
                  <a:pt x="109" y="684"/>
                </a:cubicBezTo>
                <a:cubicBezTo>
                  <a:pt x="109" y="684"/>
                  <a:pt x="109" y="685"/>
                  <a:pt x="109" y="685"/>
                </a:cubicBezTo>
                <a:cubicBezTo>
                  <a:pt x="108" y="685"/>
                  <a:pt x="108" y="685"/>
                  <a:pt x="108" y="685"/>
                </a:cubicBezTo>
                <a:cubicBezTo>
                  <a:pt x="108" y="685"/>
                  <a:pt x="107" y="685"/>
                  <a:pt x="107" y="684"/>
                </a:cubicBezTo>
                <a:cubicBezTo>
                  <a:pt x="107" y="684"/>
                  <a:pt x="107" y="684"/>
                  <a:pt x="107" y="684"/>
                </a:cubicBezTo>
                <a:cubicBezTo>
                  <a:pt x="107" y="684"/>
                  <a:pt x="108" y="683"/>
                  <a:pt x="108" y="683"/>
                </a:cubicBezTo>
                <a:cubicBezTo>
                  <a:pt x="108" y="683"/>
                  <a:pt x="108" y="682"/>
                  <a:pt x="108" y="682"/>
                </a:cubicBezTo>
                <a:cubicBezTo>
                  <a:pt x="109" y="682"/>
                  <a:pt x="109" y="681"/>
                  <a:pt x="109" y="681"/>
                </a:cubicBezTo>
                <a:cubicBezTo>
                  <a:pt x="108" y="681"/>
                  <a:pt x="108" y="680"/>
                  <a:pt x="108" y="680"/>
                </a:cubicBezTo>
                <a:cubicBezTo>
                  <a:pt x="108" y="680"/>
                  <a:pt x="108" y="679"/>
                  <a:pt x="109" y="679"/>
                </a:cubicBezTo>
                <a:cubicBezTo>
                  <a:pt x="109" y="679"/>
                  <a:pt x="108" y="679"/>
                  <a:pt x="108" y="679"/>
                </a:cubicBezTo>
                <a:cubicBezTo>
                  <a:pt x="108" y="679"/>
                  <a:pt x="108" y="679"/>
                  <a:pt x="108" y="679"/>
                </a:cubicBezTo>
                <a:cubicBezTo>
                  <a:pt x="108" y="680"/>
                  <a:pt x="108" y="680"/>
                  <a:pt x="108" y="680"/>
                </a:cubicBezTo>
                <a:cubicBezTo>
                  <a:pt x="108" y="680"/>
                  <a:pt x="108" y="681"/>
                  <a:pt x="108" y="681"/>
                </a:cubicBezTo>
                <a:cubicBezTo>
                  <a:pt x="108" y="681"/>
                  <a:pt x="108" y="682"/>
                  <a:pt x="108" y="682"/>
                </a:cubicBezTo>
                <a:cubicBezTo>
                  <a:pt x="108" y="683"/>
                  <a:pt x="108" y="683"/>
                  <a:pt x="107" y="683"/>
                </a:cubicBezTo>
                <a:cubicBezTo>
                  <a:pt x="107" y="684"/>
                  <a:pt x="107" y="684"/>
                  <a:pt x="106" y="684"/>
                </a:cubicBezTo>
                <a:cubicBezTo>
                  <a:pt x="106" y="684"/>
                  <a:pt x="106" y="685"/>
                  <a:pt x="106" y="685"/>
                </a:cubicBezTo>
                <a:cubicBezTo>
                  <a:pt x="106" y="685"/>
                  <a:pt x="106" y="685"/>
                  <a:pt x="106" y="685"/>
                </a:cubicBezTo>
                <a:cubicBezTo>
                  <a:pt x="106" y="686"/>
                  <a:pt x="107" y="686"/>
                  <a:pt x="107" y="686"/>
                </a:cubicBezTo>
                <a:cubicBezTo>
                  <a:pt x="107" y="686"/>
                  <a:pt x="107" y="687"/>
                  <a:pt x="107" y="687"/>
                </a:cubicBezTo>
                <a:cubicBezTo>
                  <a:pt x="108" y="687"/>
                  <a:pt x="108" y="687"/>
                  <a:pt x="108" y="687"/>
                </a:cubicBezTo>
                <a:cubicBezTo>
                  <a:pt x="108" y="687"/>
                  <a:pt x="108" y="688"/>
                  <a:pt x="108" y="688"/>
                </a:cubicBezTo>
                <a:cubicBezTo>
                  <a:pt x="108" y="688"/>
                  <a:pt x="108" y="688"/>
                  <a:pt x="108" y="688"/>
                </a:cubicBezTo>
                <a:cubicBezTo>
                  <a:pt x="108" y="688"/>
                  <a:pt x="108" y="688"/>
                  <a:pt x="108" y="688"/>
                </a:cubicBezTo>
                <a:cubicBezTo>
                  <a:pt x="108" y="688"/>
                  <a:pt x="107" y="688"/>
                  <a:pt x="107" y="688"/>
                </a:cubicBezTo>
                <a:cubicBezTo>
                  <a:pt x="107" y="688"/>
                  <a:pt x="107" y="688"/>
                  <a:pt x="107" y="688"/>
                </a:cubicBezTo>
                <a:cubicBezTo>
                  <a:pt x="107" y="687"/>
                  <a:pt x="107" y="687"/>
                  <a:pt x="107" y="687"/>
                </a:cubicBezTo>
                <a:cubicBezTo>
                  <a:pt x="107" y="687"/>
                  <a:pt x="106" y="686"/>
                  <a:pt x="106" y="687"/>
                </a:cubicBezTo>
                <a:cubicBezTo>
                  <a:pt x="106" y="687"/>
                  <a:pt x="106" y="687"/>
                  <a:pt x="106" y="687"/>
                </a:cubicBezTo>
                <a:cubicBezTo>
                  <a:pt x="106" y="687"/>
                  <a:pt x="106" y="687"/>
                  <a:pt x="106" y="687"/>
                </a:cubicBezTo>
                <a:cubicBezTo>
                  <a:pt x="106" y="687"/>
                  <a:pt x="106" y="687"/>
                  <a:pt x="106" y="687"/>
                </a:cubicBezTo>
                <a:cubicBezTo>
                  <a:pt x="106" y="687"/>
                  <a:pt x="106" y="687"/>
                  <a:pt x="106" y="687"/>
                </a:cubicBezTo>
                <a:cubicBezTo>
                  <a:pt x="105" y="687"/>
                  <a:pt x="105" y="687"/>
                  <a:pt x="105" y="686"/>
                </a:cubicBezTo>
                <a:cubicBezTo>
                  <a:pt x="105" y="686"/>
                  <a:pt x="105" y="685"/>
                  <a:pt x="105" y="685"/>
                </a:cubicBezTo>
                <a:cubicBezTo>
                  <a:pt x="105" y="684"/>
                  <a:pt x="105" y="684"/>
                  <a:pt x="105" y="684"/>
                </a:cubicBezTo>
                <a:cubicBezTo>
                  <a:pt x="105" y="684"/>
                  <a:pt x="105" y="683"/>
                  <a:pt x="105" y="684"/>
                </a:cubicBezTo>
                <a:cubicBezTo>
                  <a:pt x="105" y="684"/>
                  <a:pt x="104" y="684"/>
                  <a:pt x="104" y="684"/>
                </a:cubicBezTo>
                <a:cubicBezTo>
                  <a:pt x="104" y="684"/>
                  <a:pt x="105" y="684"/>
                  <a:pt x="105" y="685"/>
                </a:cubicBezTo>
                <a:cubicBezTo>
                  <a:pt x="105" y="685"/>
                  <a:pt x="105" y="685"/>
                  <a:pt x="105" y="685"/>
                </a:cubicBezTo>
                <a:cubicBezTo>
                  <a:pt x="105" y="685"/>
                  <a:pt x="104" y="685"/>
                  <a:pt x="104" y="685"/>
                </a:cubicBezTo>
                <a:cubicBezTo>
                  <a:pt x="104" y="685"/>
                  <a:pt x="104" y="685"/>
                  <a:pt x="104" y="685"/>
                </a:cubicBezTo>
                <a:cubicBezTo>
                  <a:pt x="104" y="685"/>
                  <a:pt x="104" y="685"/>
                  <a:pt x="104" y="685"/>
                </a:cubicBezTo>
                <a:cubicBezTo>
                  <a:pt x="103" y="685"/>
                  <a:pt x="103" y="685"/>
                  <a:pt x="103" y="685"/>
                </a:cubicBezTo>
                <a:cubicBezTo>
                  <a:pt x="103" y="685"/>
                  <a:pt x="103" y="685"/>
                  <a:pt x="103" y="685"/>
                </a:cubicBezTo>
                <a:cubicBezTo>
                  <a:pt x="103" y="684"/>
                  <a:pt x="103" y="684"/>
                  <a:pt x="103" y="684"/>
                </a:cubicBezTo>
                <a:cubicBezTo>
                  <a:pt x="104" y="684"/>
                  <a:pt x="104" y="684"/>
                  <a:pt x="104" y="683"/>
                </a:cubicBezTo>
                <a:cubicBezTo>
                  <a:pt x="104" y="683"/>
                  <a:pt x="104" y="683"/>
                  <a:pt x="104" y="683"/>
                </a:cubicBezTo>
                <a:cubicBezTo>
                  <a:pt x="103" y="683"/>
                  <a:pt x="103" y="684"/>
                  <a:pt x="102" y="684"/>
                </a:cubicBezTo>
                <a:cubicBezTo>
                  <a:pt x="102" y="684"/>
                  <a:pt x="102" y="684"/>
                  <a:pt x="102" y="684"/>
                </a:cubicBezTo>
                <a:cubicBezTo>
                  <a:pt x="102" y="685"/>
                  <a:pt x="102" y="684"/>
                  <a:pt x="101" y="684"/>
                </a:cubicBezTo>
                <a:cubicBezTo>
                  <a:pt x="102" y="684"/>
                  <a:pt x="102" y="684"/>
                  <a:pt x="102" y="684"/>
                </a:cubicBezTo>
                <a:cubicBezTo>
                  <a:pt x="102" y="684"/>
                  <a:pt x="102" y="683"/>
                  <a:pt x="102" y="683"/>
                </a:cubicBezTo>
                <a:cubicBezTo>
                  <a:pt x="102" y="683"/>
                  <a:pt x="102" y="684"/>
                  <a:pt x="101" y="684"/>
                </a:cubicBezTo>
                <a:cubicBezTo>
                  <a:pt x="101" y="684"/>
                  <a:pt x="100" y="684"/>
                  <a:pt x="100" y="683"/>
                </a:cubicBezTo>
                <a:cubicBezTo>
                  <a:pt x="100" y="683"/>
                  <a:pt x="100" y="683"/>
                  <a:pt x="100" y="683"/>
                </a:cubicBezTo>
                <a:cubicBezTo>
                  <a:pt x="101" y="682"/>
                  <a:pt x="101" y="682"/>
                  <a:pt x="101" y="682"/>
                </a:cubicBezTo>
                <a:cubicBezTo>
                  <a:pt x="102" y="682"/>
                  <a:pt x="102" y="682"/>
                  <a:pt x="103" y="681"/>
                </a:cubicBezTo>
                <a:cubicBezTo>
                  <a:pt x="103" y="681"/>
                  <a:pt x="103" y="681"/>
                  <a:pt x="103" y="681"/>
                </a:cubicBezTo>
                <a:cubicBezTo>
                  <a:pt x="104" y="681"/>
                  <a:pt x="104" y="680"/>
                  <a:pt x="104" y="680"/>
                </a:cubicBezTo>
                <a:cubicBezTo>
                  <a:pt x="104" y="680"/>
                  <a:pt x="104" y="679"/>
                  <a:pt x="104" y="678"/>
                </a:cubicBezTo>
                <a:cubicBezTo>
                  <a:pt x="104" y="678"/>
                  <a:pt x="104" y="678"/>
                  <a:pt x="104" y="678"/>
                </a:cubicBezTo>
                <a:cubicBezTo>
                  <a:pt x="104" y="678"/>
                  <a:pt x="104" y="678"/>
                  <a:pt x="104" y="678"/>
                </a:cubicBezTo>
                <a:cubicBezTo>
                  <a:pt x="104" y="678"/>
                  <a:pt x="103" y="678"/>
                  <a:pt x="103" y="678"/>
                </a:cubicBezTo>
                <a:cubicBezTo>
                  <a:pt x="103" y="678"/>
                  <a:pt x="103" y="678"/>
                  <a:pt x="103" y="679"/>
                </a:cubicBezTo>
                <a:cubicBezTo>
                  <a:pt x="103" y="679"/>
                  <a:pt x="103" y="679"/>
                  <a:pt x="103" y="680"/>
                </a:cubicBezTo>
                <a:cubicBezTo>
                  <a:pt x="103" y="680"/>
                  <a:pt x="102" y="680"/>
                  <a:pt x="102" y="681"/>
                </a:cubicBezTo>
                <a:cubicBezTo>
                  <a:pt x="102" y="681"/>
                  <a:pt x="102" y="682"/>
                  <a:pt x="101" y="682"/>
                </a:cubicBezTo>
                <a:cubicBezTo>
                  <a:pt x="101" y="682"/>
                  <a:pt x="100" y="681"/>
                  <a:pt x="100" y="682"/>
                </a:cubicBezTo>
                <a:cubicBezTo>
                  <a:pt x="99" y="681"/>
                  <a:pt x="100" y="681"/>
                  <a:pt x="100" y="681"/>
                </a:cubicBezTo>
                <a:cubicBezTo>
                  <a:pt x="100" y="681"/>
                  <a:pt x="100" y="681"/>
                  <a:pt x="100" y="680"/>
                </a:cubicBezTo>
                <a:cubicBezTo>
                  <a:pt x="100" y="680"/>
                  <a:pt x="100" y="680"/>
                  <a:pt x="99" y="680"/>
                </a:cubicBezTo>
                <a:cubicBezTo>
                  <a:pt x="99" y="680"/>
                  <a:pt x="98" y="680"/>
                  <a:pt x="98" y="680"/>
                </a:cubicBezTo>
                <a:cubicBezTo>
                  <a:pt x="98" y="680"/>
                  <a:pt x="97" y="680"/>
                  <a:pt x="97" y="680"/>
                </a:cubicBezTo>
                <a:cubicBezTo>
                  <a:pt x="97" y="680"/>
                  <a:pt x="97" y="679"/>
                  <a:pt x="97" y="679"/>
                </a:cubicBezTo>
                <a:cubicBezTo>
                  <a:pt x="98" y="679"/>
                  <a:pt x="98" y="679"/>
                  <a:pt x="99" y="679"/>
                </a:cubicBezTo>
                <a:cubicBezTo>
                  <a:pt x="99" y="679"/>
                  <a:pt x="99" y="679"/>
                  <a:pt x="99" y="679"/>
                </a:cubicBezTo>
                <a:cubicBezTo>
                  <a:pt x="99" y="679"/>
                  <a:pt x="98" y="679"/>
                  <a:pt x="98" y="679"/>
                </a:cubicBezTo>
                <a:cubicBezTo>
                  <a:pt x="97" y="679"/>
                  <a:pt x="97" y="679"/>
                  <a:pt x="97" y="679"/>
                </a:cubicBezTo>
                <a:cubicBezTo>
                  <a:pt x="97" y="679"/>
                  <a:pt x="97" y="679"/>
                  <a:pt x="97" y="679"/>
                </a:cubicBezTo>
                <a:cubicBezTo>
                  <a:pt x="96" y="680"/>
                  <a:pt x="95" y="679"/>
                  <a:pt x="95" y="679"/>
                </a:cubicBezTo>
                <a:cubicBezTo>
                  <a:pt x="94" y="680"/>
                  <a:pt x="94" y="680"/>
                  <a:pt x="94" y="680"/>
                </a:cubicBezTo>
                <a:cubicBezTo>
                  <a:pt x="93" y="680"/>
                  <a:pt x="93" y="680"/>
                  <a:pt x="93" y="680"/>
                </a:cubicBezTo>
                <a:cubicBezTo>
                  <a:pt x="92" y="679"/>
                  <a:pt x="92" y="680"/>
                  <a:pt x="91" y="679"/>
                </a:cubicBezTo>
                <a:cubicBezTo>
                  <a:pt x="91" y="679"/>
                  <a:pt x="91" y="679"/>
                  <a:pt x="91" y="679"/>
                </a:cubicBezTo>
                <a:cubicBezTo>
                  <a:pt x="91" y="678"/>
                  <a:pt x="90" y="677"/>
                  <a:pt x="89" y="676"/>
                </a:cubicBezTo>
                <a:cubicBezTo>
                  <a:pt x="89" y="676"/>
                  <a:pt x="89" y="676"/>
                  <a:pt x="89" y="676"/>
                </a:cubicBezTo>
                <a:cubicBezTo>
                  <a:pt x="89" y="676"/>
                  <a:pt x="89" y="676"/>
                  <a:pt x="89" y="675"/>
                </a:cubicBezTo>
                <a:cubicBezTo>
                  <a:pt x="90" y="675"/>
                  <a:pt x="91" y="675"/>
                  <a:pt x="90" y="675"/>
                </a:cubicBezTo>
                <a:cubicBezTo>
                  <a:pt x="90" y="675"/>
                  <a:pt x="90" y="675"/>
                  <a:pt x="90" y="675"/>
                </a:cubicBezTo>
                <a:cubicBezTo>
                  <a:pt x="90" y="675"/>
                  <a:pt x="89" y="675"/>
                  <a:pt x="89" y="674"/>
                </a:cubicBezTo>
                <a:cubicBezTo>
                  <a:pt x="89" y="674"/>
                  <a:pt x="89" y="674"/>
                  <a:pt x="89" y="674"/>
                </a:cubicBezTo>
                <a:cubicBezTo>
                  <a:pt x="90" y="674"/>
                  <a:pt x="90" y="673"/>
                  <a:pt x="90" y="673"/>
                </a:cubicBezTo>
                <a:cubicBezTo>
                  <a:pt x="91" y="673"/>
                  <a:pt x="91" y="672"/>
                  <a:pt x="91" y="672"/>
                </a:cubicBezTo>
                <a:cubicBezTo>
                  <a:pt x="91" y="672"/>
                  <a:pt x="91" y="672"/>
                  <a:pt x="91" y="671"/>
                </a:cubicBezTo>
                <a:cubicBezTo>
                  <a:pt x="91" y="671"/>
                  <a:pt x="91" y="671"/>
                  <a:pt x="91" y="671"/>
                </a:cubicBezTo>
                <a:cubicBezTo>
                  <a:pt x="92" y="671"/>
                  <a:pt x="92" y="671"/>
                  <a:pt x="92" y="671"/>
                </a:cubicBezTo>
                <a:cubicBezTo>
                  <a:pt x="92" y="671"/>
                  <a:pt x="92" y="671"/>
                  <a:pt x="92" y="670"/>
                </a:cubicBezTo>
                <a:cubicBezTo>
                  <a:pt x="91" y="670"/>
                  <a:pt x="91" y="670"/>
                  <a:pt x="91" y="670"/>
                </a:cubicBezTo>
                <a:cubicBezTo>
                  <a:pt x="91" y="670"/>
                  <a:pt x="91" y="670"/>
                  <a:pt x="91" y="670"/>
                </a:cubicBezTo>
                <a:cubicBezTo>
                  <a:pt x="91" y="670"/>
                  <a:pt x="91" y="670"/>
                  <a:pt x="90" y="671"/>
                </a:cubicBezTo>
                <a:cubicBezTo>
                  <a:pt x="90" y="671"/>
                  <a:pt x="90" y="672"/>
                  <a:pt x="90" y="672"/>
                </a:cubicBezTo>
                <a:cubicBezTo>
                  <a:pt x="90" y="672"/>
                  <a:pt x="90" y="672"/>
                  <a:pt x="90" y="672"/>
                </a:cubicBezTo>
                <a:cubicBezTo>
                  <a:pt x="90" y="673"/>
                  <a:pt x="90" y="673"/>
                  <a:pt x="90" y="673"/>
                </a:cubicBezTo>
                <a:cubicBezTo>
                  <a:pt x="90" y="673"/>
                  <a:pt x="89" y="673"/>
                  <a:pt x="89" y="673"/>
                </a:cubicBezTo>
                <a:cubicBezTo>
                  <a:pt x="89" y="673"/>
                  <a:pt x="89" y="673"/>
                  <a:pt x="89" y="672"/>
                </a:cubicBezTo>
                <a:cubicBezTo>
                  <a:pt x="89" y="672"/>
                  <a:pt x="89" y="672"/>
                  <a:pt x="88" y="672"/>
                </a:cubicBezTo>
                <a:cubicBezTo>
                  <a:pt x="88" y="672"/>
                  <a:pt x="89" y="671"/>
                  <a:pt x="88" y="671"/>
                </a:cubicBezTo>
                <a:cubicBezTo>
                  <a:pt x="88" y="671"/>
                  <a:pt x="88" y="671"/>
                  <a:pt x="88" y="671"/>
                </a:cubicBezTo>
                <a:cubicBezTo>
                  <a:pt x="88" y="671"/>
                  <a:pt x="88" y="670"/>
                  <a:pt x="88" y="670"/>
                </a:cubicBezTo>
                <a:cubicBezTo>
                  <a:pt x="88" y="669"/>
                  <a:pt x="88" y="669"/>
                  <a:pt x="88" y="669"/>
                </a:cubicBezTo>
                <a:cubicBezTo>
                  <a:pt x="89" y="668"/>
                  <a:pt x="89" y="668"/>
                  <a:pt x="89" y="668"/>
                </a:cubicBezTo>
                <a:cubicBezTo>
                  <a:pt x="89" y="668"/>
                  <a:pt x="89" y="668"/>
                  <a:pt x="89" y="668"/>
                </a:cubicBezTo>
                <a:cubicBezTo>
                  <a:pt x="89" y="668"/>
                  <a:pt x="89" y="668"/>
                  <a:pt x="89" y="668"/>
                </a:cubicBezTo>
                <a:cubicBezTo>
                  <a:pt x="89" y="668"/>
                  <a:pt x="89" y="668"/>
                  <a:pt x="89" y="668"/>
                </a:cubicBezTo>
                <a:cubicBezTo>
                  <a:pt x="89" y="668"/>
                  <a:pt x="89" y="668"/>
                  <a:pt x="89" y="668"/>
                </a:cubicBezTo>
                <a:cubicBezTo>
                  <a:pt x="88" y="668"/>
                  <a:pt x="88" y="668"/>
                  <a:pt x="88" y="668"/>
                </a:cubicBezTo>
                <a:cubicBezTo>
                  <a:pt x="88" y="668"/>
                  <a:pt x="88" y="667"/>
                  <a:pt x="88" y="667"/>
                </a:cubicBezTo>
                <a:cubicBezTo>
                  <a:pt x="88" y="667"/>
                  <a:pt x="89" y="666"/>
                  <a:pt x="89" y="666"/>
                </a:cubicBezTo>
                <a:cubicBezTo>
                  <a:pt x="89" y="665"/>
                  <a:pt x="89" y="665"/>
                  <a:pt x="89" y="665"/>
                </a:cubicBezTo>
                <a:cubicBezTo>
                  <a:pt x="89" y="665"/>
                  <a:pt x="90" y="665"/>
                  <a:pt x="90" y="665"/>
                </a:cubicBezTo>
                <a:cubicBezTo>
                  <a:pt x="91" y="664"/>
                  <a:pt x="91" y="664"/>
                  <a:pt x="91" y="663"/>
                </a:cubicBezTo>
                <a:cubicBezTo>
                  <a:pt x="91" y="663"/>
                  <a:pt x="92" y="663"/>
                  <a:pt x="92" y="663"/>
                </a:cubicBezTo>
                <a:cubicBezTo>
                  <a:pt x="92" y="663"/>
                  <a:pt x="92" y="663"/>
                  <a:pt x="92" y="663"/>
                </a:cubicBezTo>
                <a:cubicBezTo>
                  <a:pt x="92" y="664"/>
                  <a:pt x="92" y="664"/>
                  <a:pt x="92" y="664"/>
                </a:cubicBezTo>
                <a:cubicBezTo>
                  <a:pt x="92" y="664"/>
                  <a:pt x="91" y="665"/>
                  <a:pt x="91" y="665"/>
                </a:cubicBezTo>
                <a:cubicBezTo>
                  <a:pt x="90" y="665"/>
                  <a:pt x="90" y="666"/>
                  <a:pt x="90" y="666"/>
                </a:cubicBezTo>
                <a:cubicBezTo>
                  <a:pt x="90" y="666"/>
                  <a:pt x="90" y="666"/>
                  <a:pt x="90" y="666"/>
                </a:cubicBezTo>
                <a:cubicBezTo>
                  <a:pt x="90" y="666"/>
                  <a:pt x="89" y="666"/>
                  <a:pt x="89" y="667"/>
                </a:cubicBezTo>
                <a:cubicBezTo>
                  <a:pt x="89" y="667"/>
                  <a:pt x="90" y="667"/>
                  <a:pt x="90" y="667"/>
                </a:cubicBezTo>
                <a:cubicBezTo>
                  <a:pt x="90" y="667"/>
                  <a:pt x="90" y="666"/>
                  <a:pt x="90" y="666"/>
                </a:cubicBezTo>
                <a:cubicBezTo>
                  <a:pt x="90" y="666"/>
                  <a:pt x="90" y="666"/>
                  <a:pt x="90" y="666"/>
                </a:cubicBezTo>
                <a:cubicBezTo>
                  <a:pt x="90" y="666"/>
                  <a:pt x="90" y="666"/>
                  <a:pt x="91" y="666"/>
                </a:cubicBezTo>
                <a:cubicBezTo>
                  <a:pt x="91" y="666"/>
                  <a:pt x="91" y="666"/>
                  <a:pt x="91" y="666"/>
                </a:cubicBezTo>
                <a:cubicBezTo>
                  <a:pt x="91" y="666"/>
                  <a:pt x="91" y="666"/>
                  <a:pt x="91" y="665"/>
                </a:cubicBezTo>
                <a:cubicBezTo>
                  <a:pt x="92" y="665"/>
                  <a:pt x="92" y="665"/>
                  <a:pt x="92" y="665"/>
                </a:cubicBezTo>
                <a:cubicBezTo>
                  <a:pt x="92" y="665"/>
                  <a:pt x="92" y="665"/>
                  <a:pt x="92" y="665"/>
                </a:cubicBezTo>
                <a:cubicBezTo>
                  <a:pt x="93" y="664"/>
                  <a:pt x="93" y="664"/>
                  <a:pt x="94" y="664"/>
                </a:cubicBezTo>
                <a:cubicBezTo>
                  <a:pt x="94" y="664"/>
                  <a:pt x="94" y="664"/>
                  <a:pt x="94" y="664"/>
                </a:cubicBezTo>
                <a:cubicBezTo>
                  <a:pt x="94" y="664"/>
                  <a:pt x="94" y="665"/>
                  <a:pt x="94" y="665"/>
                </a:cubicBezTo>
                <a:cubicBezTo>
                  <a:pt x="94" y="665"/>
                  <a:pt x="95" y="666"/>
                  <a:pt x="95" y="666"/>
                </a:cubicBezTo>
                <a:cubicBezTo>
                  <a:pt x="95" y="666"/>
                  <a:pt x="95" y="667"/>
                  <a:pt x="95" y="667"/>
                </a:cubicBezTo>
                <a:cubicBezTo>
                  <a:pt x="96" y="667"/>
                  <a:pt x="96" y="666"/>
                  <a:pt x="96" y="666"/>
                </a:cubicBezTo>
                <a:cubicBezTo>
                  <a:pt x="96" y="666"/>
                  <a:pt x="96" y="666"/>
                  <a:pt x="95" y="665"/>
                </a:cubicBezTo>
                <a:cubicBezTo>
                  <a:pt x="95" y="665"/>
                  <a:pt x="95" y="665"/>
                  <a:pt x="95" y="665"/>
                </a:cubicBezTo>
                <a:cubicBezTo>
                  <a:pt x="95" y="665"/>
                  <a:pt x="95" y="665"/>
                  <a:pt x="95" y="664"/>
                </a:cubicBezTo>
                <a:cubicBezTo>
                  <a:pt x="95" y="664"/>
                  <a:pt x="95" y="664"/>
                  <a:pt x="95" y="664"/>
                </a:cubicBezTo>
                <a:cubicBezTo>
                  <a:pt x="95" y="664"/>
                  <a:pt x="95" y="664"/>
                  <a:pt x="95" y="664"/>
                </a:cubicBezTo>
                <a:cubicBezTo>
                  <a:pt x="95" y="664"/>
                  <a:pt x="95" y="663"/>
                  <a:pt x="95" y="663"/>
                </a:cubicBezTo>
                <a:cubicBezTo>
                  <a:pt x="95" y="663"/>
                  <a:pt x="95" y="663"/>
                  <a:pt x="95" y="663"/>
                </a:cubicBezTo>
                <a:cubicBezTo>
                  <a:pt x="95" y="663"/>
                  <a:pt x="95" y="663"/>
                  <a:pt x="95" y="663"/>
                </a:cubicBezTo>
                <a:cubicBezTo>
                  <a:pt x="94" y="663"/>
                  <a:pt x="94" y="663"/>
                  <a:pt x="94" y="663"/>
                </a:cubicBezTo>
                <a:cubicBezTo>
                  <a:pt x="93" y="663"/>
                  <a:pt x="93" y="663"/>
                  <a:pt x="93" y="663"/>
                </a:cubicBezTo>
                <a:cubicBezTo>
                  <a:pt x="93" y="663"/>
                  <a:pt x="93" y="663"/>
                  <a:pt x="93" y="663"/>
                </a:cubicBezTo>
                <a:cubicBezTo>
                  <a:pt x="93" y="663"/>
                  <a:pt x="93" y="663"/>
                  <a:pt x="93" y="663"/>
                </a:cubicBezTo>
                <a:cubicBezTo>
                  <a:pt x="93" y="663"/>
                  <a:pt x="93" y="663"/>
                  <a:pt x="93" y="663"/>
                </a:cubicBezTo>
                <a:cubicBezTo>
                  <a:pt x="93" y="662"/>
                  <a:pt x="93" y="662"/>
                  <a:pt x="93" y="662"/>
                </a:cubicBezTo>
                <a:cubicBezTo>
                  <a:pt x="93" y="662"/>
                  <a:pt x="93" y="662"/>
                  <a:pt x="92" y="662"/>
                </a:cubicBezTo>
                <a:cubicBezTo>
                  <a:pt x="92" y="662"/>
                  <a:pt x="92" y="662"/>
                  <a:pt x="92" y="662"/>
                </a:cubicBezTo>
                <a:cubicBezTo>
                  <a:pt x="92" y="662"/>
                  <a:pt x="93" y="662"/>
                  <a:pt x="93" y="661"/>
                </a:cubicBezTo>
                <a:cubicBezTo>
                  <a:pt x="93" y="661"/>
                  <a:pt x="93" y="661"/>
                  <a:pt x="93" y="661"/>
                </a:cubicBezTo>
                <a:cubicBezTo>
                  <a:pt x="94" y="660"/>
                  <a:pt x="95" y="660"/>
                  <a:pt x="95" y="659"/>
                </a:cubicBezTo>
                <a:cubicBezTo>
                  <a:pt x="95" y="658"/>
                  <a:pt x="94" y="658"/>
                  <a:pt x="94" y="658"/>
                </a:cubicBezTo>
                <a:cubicBezTo>
                  <a:pt x="94" y="659"/>
                  <a:pt x="94" y="659"/>
                  <a:pt x="94" y="660"/>
                </a:cubicBezTo>
                <a:cubicBezTo>
                  <a:pt x="94" y="660"/>
                  <a:pt x="93" y="661"/>
                  <a:pt x="93" y="661"/>
                </a:cubicBezTo>
                <a:cubicBezTo>
                  <a:pt x="92" y="661"/>
                  <a:pt x="92" y="662"/>
                  <a:pt x="92" y="662"/>
                </a:cubicBezTo>
                <a:cubicBezTo>
                  <a:pt x="92" y="662"/>
                  <a:pt x="92" y="663"/>
                  <a:pt x="92" y="663"/>
                </a:cubicBezTo>
                <a:cubicBezTo>
                  <a:pt x="92" y="663"/>
                  <a:pt x="91" y="663"/>
                  <a:pt x="91" y="663"/>
                </a:cubicBezTo>
                <a:cubicBezTo>
                  <a:pt x="91" y="662"/>
                  <a:pt x="91" y="662"/>
                  <a:pt x="91" y="662"/>
                </a:cubicBezTo>
                <a:cubicBezTo>
                  <a:pt x="91" y="662"/>
                  <a:pt x="91" y="663"/>
                  <a:pt x="91" y="663"/>
                </a:cubicBezTo>
                <a:cubicBezTo>
                  <a:pt x="91" y="663"/>
                  <a:pt x="90" y="664"/>
                  <a:pt x="90" y="664"/>
                </a:cubicBezTo>
                <a:cubicBezTo>
                  <a:pt x="90" y="664"/>
                  <a:pt x="89" y="664"/>
                  <a:pt x="89" y="664"/>
                </a:cubicBezTo>
                <a:cubicBezTo>
                  <a:pt x="89" y="664"/>
                  <a:pt x="89" y="664"/>
                  <a:pt x="89" y="664"/>
                </a:cubicBezTo>
                <a:cubicBezTo>
                  <a:pt x="89" y="665"/>
                  <a:pt x="88" y="665"/>
                  <a:pt x="88" y="666"/>
                </a:cubicBezTo>
                <a:cubicBezTo>
                  <a:pt x="88" y="666"/>
                  <a:pt x="88" y="666"/>
                  <a:pt x="88" y="667"/>
                </a:cubicBezTo>
                <a:cubicBezTo>
                  <a:pt x="87" y="667"/>
                  <a:pt x="87" y="667"/>
                  <a:pt x="87" y="667"/>
                </a:cubicBezTo>
                <a:cubicBezTo>
                  <a:pt x="87" y="667"/>
                  <a:pt x="87" y="667"/>
                  <a:pt x="87" y="667"/>
                </a:cubicBezTo>
                <a:cubicBezTo>
                  <a:pt x="87" y="668"/>
                  <a:pt x="88" y="669"/>
                  <a:pt x="87" y="669"/>
                </a:cubicBezTo>
                <a:cubicBezTo>
                  <a:pt x="87" y="669"/>
                  <a:pt x="86" y="669"/>
                  <a:pt x="86" y="668"/>
                </a:cubicBezTo>
                <a:cubicBezTo>
                  <a:pt x="86" y="668"/>
                  <a:pt x="87" y="667"/>
                  <a:pt x="86" y="666"/>
                </a:cubicBezTo>
                <a:cubicBezTo>
                  <a:pt x="86" y="667"/>
                  <a:pt x="86" y="667"/>
                  <a:pt x="86" y="667"/>
                </a:cubicBezTo>
                <a:cubicBezTo>
                  <a:pt x="86" y="667"/>
                  <a:pt x="86" y="667"/>
                  <a:pt x="85" y="667"/>
                </a:cubicBezTo>
                <a:cubicBezTo>
                  <a:pt x="85" y="666"/>
                  <a:pt x="85" y="666"/>
                  <a:pt x="84" y="666"/>
                </a:cubicBezTo>
                <a:cubicBezTo>
                  <a:pt x="84" y="666"/>
                  <a:pt x="84" y="666"/>
                  <a:pt x="84" y="665"/>
                </a:cubicBezTo>
                <a:cubicBezTo>
                  <a:pt x="84" y="665"/>
                  <a:pt x="84" y="665"/>
                  <a:pt x="85" y="665"/>
                </a:cubicBezTo>
                <a:cubicBezTo>
                  <a:pt x="85" y="665"/>
                  <a:pt x="86" y="665"/>
                  <a:pt x="86" y="665"/>
                </a:cubicBezTo>
                <a:cubicBezTo>
                  <a:pt x="86" y="666"/>
                  <a:pt x="86" y="666"/>
                  <a:pt x="86" y="666"/>
                </a:cubicBezTo>
                <a:cubicBezTo>
                  <a:pt x="87" y="666"/>
                  <a:pt x="87" y="666"/>
                  <a:pt x="87" y="665"/>
                </a:cubicBezTo>
                <a:cubicBezTo>
                  <a:pt x="87" y="665"/>
                  <a:pt x="87" y="665"/>
                  <a:pt x="87" y="664"/>
                </a:cubicBezTo>
                <a:cubicBezTo>
                  <a:pt x="87" y="664"/>
                  <a:pt x="87" y="664"/>
                  <a:pt x="87" y="664"/>
                </a:cubicBezTo>
                <a:cubicBezTo>
                  <a:pt x="87" y="664"/>
                  <a:pt x="87" y="664"/>
                  <a:pt x="87" y="665"/>
                </a:cubicBezTo>
                <a:cubicBezTo>
                  <a:pt x="87" y="665"/>
                  <a:pt x="87" y="665"/>
                  <a:pt x="86" y="665"/>
                </a:cubicBezTo>
                <a:cubicBezTo>
                  <a:pt x="86" y="665"/>
                  <a:pt x="86" y="665"/>
                  <a:pt x="86" y="665"/>
                </a:cubicBezTo>
                <a:cubicBezTo>
                  <a:pt x="86" y="665"/>
                  <a:pt x="87" y="664"/>
                  <a:pt x="87" y="664"/>
                </a:cubicBezTo>
                <a:cubicBezTo>
                  <a:pt x="86" y="664"/>
                  <a:pt x="86" y="664"/>
                  <a:pt x="86" y="664"/>
                </a:cubicBezTo>
                <a:cubicBezTo>
                  <a:pt x="86" y="664"/>
                  <a:pt x="86" y="664"/>
                  <a:pt x="86" y="663"/>
                </a:cubicBezTo>
                <a:cubicBezTo>
                  <a:pt x="87" y="663"/>
                  <a:pt x="87" y="663"/>
                  <a:pt x="87" y="662"/>
                </a:cubicBezTo>
                <a:cubicBezTo>
                  <a:pt x="87" y="662"/>
                  <a:pt x="88" y="662"/>
                  <a:pt x="88" y="662"/>
                </a:cubicBezTo>
                <a:cubicBezTo>
                  <a:pt x="88" y="662"/>
                  <a:pt x="88" y="662"/>
                  <a:pt x="88" y="662"/>
                </a:cubicBezTo>
                <a:cubicBezTo>
                  <a:pt x="88" y="662"/>
                  <a:pt x="88" y="662"/>
                  <a:pt x="88" y="662"/>
                </a:cubicBezTo>
                <a:cubicBezTo>
                  <a:pt x="88" y="662"/>
                  <a:pt x="88" y="661"/>
                  <a:pt x="88" y="661"/>
                </a:cubicBezTo>
                <a:cubicBezTo>
                  <a:pt x="87" y="661"/>
                  <a:pt x="87" y="662"/>
                  <a:pt x="87" y="662"/>
                </a:cubicBezTo>
                <a:cubicBezTo>
                  <a:pt x="87" y="662"/>
                  <a:pt x="86" y="663"/>
                  <a:pt x="86" y="663"/>
                </a:cubicBezTo>
                <a:cubicBezTo>
                  <a:pt x="86" y="664"/>
                  <a:pt x="85" y="664"/>
                  <a:pt x="85" y="664"/>
                </a:cubicBezTo>
                <a:cubicBezTo>
                  <a:pt x="85" y="664"/>
                  <a:pt x="85" y="664"/>
                  <a:pt x="85" y="664"/>
                </a:cubicBezTo>
                <a:cubicBezTo>
                  <a:pt x="85" y="664"/>
                  <a:pt x="85" y="664"/>
                  <a:pt x="85" y="664"/>
                </a:cubicBezTo>
                <a:cubicBezTo>
                  <a:pt x="85" y="664"/>
                  <a:pt x="85" y="663"/>
                  <a:pt x="86" y="663"/>
                </a:cubicBezTo>
                <a:cubicBezTo>
                  <a:pt x="86" y="662"/>
                  <a:pt x="86" y="662"/>
                  <a:pt x="86" y="662"/>
                </a:cubicBezTo>
                <a:cubicBezTo>
                  <a:pt x="86" y="662"/>
                  <a:pt x="86" y="662"/>
                  <a:pt x="86" y="661"/>
                </a:cubicBezTo>
                <a:cubicBezTo>
                  <a:pt x="86" y="661"/>
                  <a:pt x="86" y="660"/>
                  <a:pt x="87" y="660"/>
                </a:cubicBezTo>
                <a:cubicBezTo>
                  <a:pt x="87" y="659"/>
                  <a:pt x="87" y="659"/>
                  <a:pt x="87" y="659"/>
                </a:cubicBezTo>
                <a:cubicBezTo>
                  <a:pt x="87" y="659"/>
                  <a:pt x="87" y="659"/>
                  <a:pt x="87" y="659"/>
                </a:cubicBezTo>
                <a:cubicBezTo>
                  <a:pt x="87" y="659"/>
                  <a:pt x="86" y="659"/>
                  <a:pt x="87" y="658"/>
                </a:cubicBezTo>
                <a:cubicBezTo>
                  <a:pt x="86" y="658"/>
                  <a:pt x="86" y="658"/>
                  <a:pt x="86" y="658"/>
                </a:cubicBezTo>
                <a:cubicBezTo>
                  <a:pt x="86" y="658"/>
                  <a:pt x="86" y="658"/>
                  <a:pt x="86" y="659"/>
                </a:cubicBezTo>
                <a:cubicBezTo>
                  <a:pt x="86" y="659"/>
                  <a:pt x="86" y="659"/>
                  <a:pt x="86" y="660"/>
                </a:cubicBezTo>
                <a:cubicBezTo>
                  <a:pt x="86" y="660"/>
                  <a:pt x="86" y="660"/>
                  <a:pt x="86" y="661"/>
                </a:cubicBezTo>
                <a:cubicBezTo>
                  <a:pt x="85" y="661"/>
                  <a:pt x="85" y="662"/>
                  <a:pt x="85" y="663"/>
                </a:cubicBezTo>
                <a:cubicBezTo>
                  <a:pt x="85" y="663"/>
                  <a:pt x="85" y="663"/>
                  <a:pt x="85" y="664"/>
                </a:cubicBezTo>
                <a:cubicBezTo>
                  <a:pt x="85" y="664"/>
                  <a:pt x="84" y="664"/>
                  <a:pt x="84" y="664"/>
                </a:cubicBezTo>
                <a:cubicBezTo>
                  <a:pt x="84" y="663"/>
                  <a:pt x="84" y="663"/>
                  <a:pt x="84" y="663"/>
                </a:cubicBezTo>
                <a:cubicBezTo>
                  <a:pt x="85" y="662"/>
                  <a:pt x="85" y="662"/>
                  <a:pt x="84" y="661"/>
                </a:cubicBezTo>
                <a:cubicBezTo>
                  <a:pt x="84" y="660"/>
                  <a:pt x="84" y="659"/>
                  <a:pt x="85" y="658"/>
                </a:cubicBezTo>
                <a:cubicBezTo>
                  <a:pt x="85" y="658"/>
                  <a:pt x="84" y="658"/>
                  <a:pt x="84" y="658"/>
                </a:cubicBezTo>
                <a:cubicBezTo>
                  <a:pt x="84" y="658"/>
                  <a:pt x="84" y="658"/>
                  <a:pt x="84" y="657"/>
                </a:cubicBezTo>
                <a:cubicBezTo>
                  <a:pt x="84" y="657"/>
                  <a:pt x="84" y="657"/>
                  <a:pt x="84" y="657"/>
                </a:cubicBezTo>
                <a:cubicBezTo>
                  <a:pt x="84" y="657"/>
                  <a:pt x="84" y="658"/>
                  <a:pt x="84" y="658"/>
                </a:cubicBezTo>
                <a:cubicBezTo>
                  <a:pt x="84" y="658"/>
                  <a:pt x="83" y="659"/>
                  <a:pt x="83" y="659"/>
                </a:cubicBezTo>
                <a:cubicBezTo>
                  <a:pt x="83" y="660"/>
                  <a:pt x="83" y="660"/>
                  <a:pt x="83" y="660"/>
                </a:cubicBezTo>
                <a:cubicBezTo>
                  <a:pt x="83" y="660"/>
                  <a:pt x="84" y="660"/>
                  <a:pt x="84" y="660"/>
                </a:cubicBezTo>
                <a:cubicBezTo>
                  <a:pt x="84" y="660"/>
                  <a:pt x="84" y="660"/>
                  <a:pt x="84" y="661"/>
                </a:cubicBezTo>
                <a:cubicBezTo>
                  <a:pt x="84" y="661"/>
                  <a:pt x="84" y="662"/>
                  <a:pt x="84" y="662"/>
                </a:cubicBezTo>
                <a:cubicBezTo>
                  <a:pt x="84" y="662"/>
                  <a:pt x="84" y="663"/>
                  <a:pt x="84" y="663"/>
                </a:cubicBezTo>
                <a:cubicBezTo>
                  <a:pt x="84" y="663"/>
                  <a:pt x="84" y="663"/>
                  <a:pt x="84" y="663"/>
                </a:cubicBezTo>
                <a:cubicBezTo>
                  <a:pt x="83" y="663"/>
                  <a:pt x="83" y="663"/>
                  <a:pt x="83" y="663"/>
                </a:cubicBezTo>
                <a:cubicBezTo>
                  <a:pt x="83" y="663"/>
                  <a:pt x="83" y="663"/>
                  <a:pt x="83" y="663"/>
                </a:cubicBezTo>
                <a:cubicBezTo>
                  <a:pt x="83" y="663"/>
                  <a:pt x="83" y="663"/>
                  <a:pt x="83" y="663"/>
                </a:cubicBezTo>
                <a:cubicBezTo>
                  <a:pt x="83" y="663"/>
                  <a:pt x="83" y="664"/>
                  <a:pt x="83" y="664"/>
                </a:cubicBezTo>
                <a:cubicBezTo>
                  <a:pt x="83" y="664"/>
                  <a:pt x="83" y="664"/>
                  <a:pt x="83" y="664"/>
                </a:cubicBezTo>
                <a:cubicBezTo>
                  <a:pt x="83" y="664"/>
                  <a:pt x="83" y="664"/>
                  <a:pt x="83" y="664"/>
                </a:cubicBezTo>
                <a:cubicBezTo>
                  <a:pt x="83" y="664"/>
                  <a:pt x="82" y="663"/>
                  <a:pt x="82" y="663"/>
                </a:cubicBezTo>
                <a:cubicBezTo>
                  <a:pt x="82" y="663"/>
                  <a:pt x="82" y="663"/>
                  <a:pt x="82" y="663"/>
                </a:cubicBezTo>
                <a:cubicBezTo>
                  <a:pt x="82" y="663"/>
                  <a:pt x="82" y="663"/>
                  <a:pt x="82" y="663"/>
                </a:cubicBezTo>
                <a:cubicBezTo>
                  <a:pt x="82" y="662"/>
                  <a:pt x="83" y="662"/>
                  <a:pt x="82" y="661"/>
                </a:cubicBezTo>
                <a:cubicBezTo>
                  <a:pt x="82" y="661"/>
                  <a:pt x="82" y="661"/>
                  <a:pt x="82" y="661"/>
                </a:cubicBezTo>
                <a:cubicBezTo>
                  <a:pt x="82" y="660"/>
                  <a:pt x="82" y="660"/>
                  <a:pt x="82" y="660"/>
                </a:cubicBezTo>
                <a:cubicBezTo>
                  <a:pt x="82" y="660"/>
                  <a:pt x="82" y="660"/>
                  <a:pt x="82" y="660"/>
                </a:cubicBezTo>
                <a:cubicBezTo>
                  <a:pt x="83" y="660"/>
                  <a:pt x="82" y="659"/>
                  <a:pt x="83" y="658"/>
                </a:cubicBezTo>
                <a:cubicBezTo>
                  <a:pt x="83" y="658"/>
                  <a:pt x="83" y="658"/>
                  <a:pt x="83" y="658"/>
                </a:cubicBezTo>
                <a:cubicBezTo>
                  <a:pt x="83" y="658"/>
                  <a:pt x="83" y="657"/>
                  <a:pt x="83" y="657"/>
                </a:cubicBezTo>
                <a:cubicBezTo>
                  <a:pt x="82" y="658"/>
                  <a:pt x="82" y="659"/>
                  <a:pt x="82" y="659"/>
                </a:cubicBezTo>
                <a:cubicBezTo>
                  <a:pt x="82" y="660"/>
                  <a:pt x="82" y="660"/>
                  <a:pt x="82" y="660"/>
                </a:cubicBezTo>
                <a:cubicBezTo>
                  <a:pt x="81" y="660"/>
                  <a:pt x="81" y="660"/>
                  <a:pt x="81" y="660"/>
                </a:cubicBezTo>
                <a:cubicBezTo>
                  <a:pt x="81" y="660"/>
                  <a:pt x="81" y="660"/>
                  <a:pt x="80" y="659"/>
                </a:cubicBezTo>
                <a:cubicBezTo>
                  <a:pt x="80" y="659"/>
                  <a:pt x="80" y="659"/>
                  <a:pt x="80" y="658"/>
                </a:cubicBezTo>
                <a:cubicBezTo>
                  <a:pt x="80" y="658"/>
                  <a:pt x="80" y="658"/>
                  <a:pt x="80" y="658"/>
                </a:cubicBezTo>
                <a:cubicBezTo>
                  <a:pt x="80" y="658"/>
                  <a:pt x="80" y="658"/>
                  <a:pt x="80" y="657"/>
                </a:cubicBezTo>
                <a:cubicBezTo>
                  <a:pt x="80" y="657"/>
                  <a:pt x="80" y="657"/>
                  <a:pt x="80" y="657"/>
                </a:cubicBezTo>
                <a:cubicBezTo>
                  <a:pt x="80" y="657"/>
                  <a:pt x="80" y="656"/>
                  <a:pt x="80" y="656"/>
                </a:cubicBezTo>
                <a:cubicBezTo>
                  <a:pt x="80" y="655"/>
                  <a:pt x="80" y="654"/>
                  <a:pt x="80" y="653"/>
                </a:cubicBezTo>
                <a:cubicBezTo>
                  <a:pt x="81" y="653"/>
                  <a:pt x="81" y="653"/>
                  <a:pt x="81" y="653"/>
                </a:cubicBezTo>
                <a:cubicBezTo>
                  <a:pt x="82" y="653"/>
                  <a:pt x="82" y="652"/>
                  <a:pt x="81" y="652"/>
                </a:cubicBezTo>
                <a:cubicBezTo>
                  <a:pt x="81" y="652"/>
                  <a:pt x="81" y="651"/>
                  <a:pt x="81" y="651"/>
                </a:cubicBezTo>
                <a:cubicBezTo>
                  <a:pt x="81" y="651"/>
                  <a:pt x="81" y="651"/>
                  <a:pt x="81" y="651"/>
                </a:cubicBezTo>
                <a:cubicBezTo>
                  <a:pt x="81" y="651"/>
                  <a:pt x="81" y="650"/>
                  <a:pt x="82" y="650"/>
                </a:cubicBezTo>
                <a:cubicBezTo>
                  <a:pt x="82" y="651"/>
                  <a:pt x="82" y="651"/>
                  <a:pt x="82" y="651"/>
                </a:cubicBezTo>
                <a:cubicBezTo>
                  <a:pt x="83" y="652"/>
                  <a:pt x="84" y="652"/>
                  <a:pt x="84" y="652"/>
                </a:cubicBezTo>
                <a:cubicBezTo>
                  <a:pt x="85" y="652"/>
                  <a:pt x="85" y="652"/>
                  <a:pt x="85" y="652"/>
                </a:cubicBezTo>
                <a:cubicBezTo>
                  <a:pt x="86" y="651"/>
                  <a:pt x="86" y="652"/>
                  <a:pt x="87" y="652"/>
                </a:cubicBezTo>
                <a:cubicBezTo>
                  <a:pt x="87" y="652"/>
                  <a:pt x="87" y="653"/>
                  <a:pt x="88" y="652"/>
                </a:cubicBezTo>
                <a:cubicBezTo>
                  <a:pt x="87" y="652"/>
                  <a:pt x="87" y="652"/>
                  <a:pt x="87" y="651"/>
                </a:cubicBezTo>
                <a:cubicBezTo>
                  <a:pt x="86" y="651"/>
                  <a:pt x="86" y="651"/>
                  <a:pt x="85" y="651"/>
                </a:cubicBezTo>
                <a:cubicBezTo>
                  <a:pt x="85" y="651"/>
                  <a:pt x="85" y="651"/>
                  <a:pt x="85" y="651"/>
                </a:cubicBezTo>
                <a:cubicBezTo>
                  <a:pt x="84" y="651"/>
                  <a:pt x="84" y="651"/>
                  <a:pt x="84" y="651"/>
                </a:cubicBezTo>
                <a:cubicBezTo>
                  <a:pt x="83" y="651"/>
                  <a:pt x="83" y="651"/>
                  <a:pt x="83" y="650"/>
                </a:cubicBezTo>
                <a:cubicBezTo>
                  <a:pt x="82" y="650"/>
                  <a:pt x="82" y="649"/>
                  <a:pt x="82" y="649"/>
                </a:cubicBezTo>
                <a:cubicBezTo>
                  <a:pt x="82" y="649"/>
                  <a:pt x="82" y="649"/>
                  <a:pt x="82" y="649"/>
                </a:cubicBezTo>
                <a:cubicBezTo>
                  <a:pt x="82" y="648"/>
                  <a:pt x="82" y="648"/>
                  <a:pt x="82" y="648"/>
                </a:cubicBezTo>
                <a:cubicBezTo>
                  <a:pt x="82" y="648"/>
                  <a:pt x="82" y="648"/>
                  <a:pt x="82" y="648"/>
                </a:cubicBezTo>
                <a:cubicBezTo>
                  <a:pt x="83" y="647"/>
                  <a:pt x="83" y="647"/>
                  <a:pt x="83" y="646"/>
                </a:cubicBezTo>
                <a:cubicBezTo>
                  <a:pt x="83" y="646"/>
                  <a:pt x="83" y="646"/>
                  <a:pt x="83" y="646"/>
                </a:cubicBezTo>
                <a:cubicBezTo>
                  <a:pt x="83" y="646"/>
                  <a:pt x="83" y="646"/>
                  <a:pt x="82" y="646"/>
                </a:cubicBezTo>
                <a:cubicBezTo>
                  <a:pt x="82" y="646"/>
                  <a:pt x="82" y="646"/>
                  <a:pt x="82" y="646"/>
                </a:cubicBezTo>
                <a:cubicBezTo>
                  <a:pt x="82" y="647"/>
                  <a:pt x="81" y="647"/>
                  <a:pt x="81" y="647"/>
                </a:cubicBezTo>
                <a:cubicBezTo>
                  <a:pt x="81" y="648"/>
                  <a:pt x="81" y="648"/>
                  <a:pt x="80" y="648"/>
                </a:cubicBezTo>
                <a:cubicBezTo>
                  <a:pt x="80" y="649"/>
                  <a:pt x="79" y="649"/>
                  <a:pt x="79" y="649"/>
                </a:cubicBezTo>
                <a:cubicBezTo>
                  <a:pt x="79" y="650"/>
                  <a:pt x="79" y="651"/>
                  <a:pt x="79" y="652"/>
                </a:cubicBezTo>
                <a:cubicBezTo>
                  <a:pt x="79" y="652"/>
                  <a:pt x="79" y="652"/>
                  <a:pt x="79" y="652"/>
                </a:cubicBezTo>
                <a:cubicBezTo>
                  <a:pt x="79" y="652"/>
                  <a:pt x="79" y="652"/>
                  <a:pt x="79" y="652"/>
                </a:cubicBezTo>
                <a:cubicBezTo>
                  <a:pt x="78" y="652"/>
                  <a:pt x="78" y="652"/>
                  <a:pt x="78" y="653"/>
                </a:cubicBezTo>
                <a:cubicBezTo>
                  <a:pt x="78" y="653"/>
                  <a:pt x="78" y="653"/>
                  <a:pt x="78" y="653"/>
                </a:cubicBezTo>
                <a:cubicBezTo>
                  <a:pt x="77" y="653"/>
                  <a:pt x="77" y="654"/>
                  <a:pt x="77" y="654"/>
                </a:cubicBezTo>
                <a:cubicBezTo>
                  <a:pt x="77" y="654"/>
                  <a:pt x="77" y="654"/>
                  <a:pt x="76" y="653"/>
                </a:cubicBezTo>
                <a:cubicBezTo>
                  <a:pt x="76" y="653"/>
                  <a:pt x="75" y="653"/>
                  <a:pt x="75" y="652"/>
                </a:cubicBezTo>
                <a:cubicBezTo>
                  <a:pt x="75" y="652"/>
                  <a:pt x="75" y="652"/>
                  <a:pt x="75" y="651"/>
                </a:cubicBezTo>
                <a:cubicBezTo>
                  <a:pt x="75" y="651"/>
                  <a:pt x="74" y="651"/>
                  <a:pt x="74" y="651"/>
                </a:cubicBezTo>
                <a:cubicBezTo>
                  <a:pt x="74" y="651"/>
                  <a:pt x="74" y="650"/>
                  <a:pt x="74" y="650"/>
                </a:cubicBezTo>
                <a:cubicBezTo>
                  <a:pt x="74" y="650"/>
                  <a:pt x="74" y="650"/>
                  <a:pt x="74" y="650"/>
                </a:cubicBezTo>
                <a:cubicBezTo>
                  <a:pt x="74" y="650"/>
                  <a:pt x="73" y="649"/>
                  <a:pt x="73" y="648"/>
                </a:cubicBezTo>
                <a:cubicBezTo>
                  <a:pt x="73" y="649"/>
                  <a:pt x="73" y="649"/>
                  <a:pt x="73" y="649"/>
                </a:cubicBezTo>
                <a:cubicBezTo>
                  <a:pt x="73" y="649"/>
                  <a:pt x="73" y="650"/>
                  <a:pt x="73" y="650"/>
                </a:cubicBezTo>
                <a:cubicBezTo>
                  <a:pt x="73" y="650"/>
                  <a:pt x="73" y="650"/>
                  <a:pt x="73" y="650"/>
                </a:cubicBezTo>
                <a:cubicBezTo>
                  <a:pt x="73" y="650"/>
                  <a:pt x="73" y="650"/>
                  <a:pt x="73" y="650"/>
                </a:cubicBezTo>
                <a:cubicBezTo>
                  <a:pt x="72" y="649"/>
                  <a:pt x="72" y="650"/>
                  <a:pt x="71" y="649"/>
                </a:cubicBezTo>
                <a:cubicBezTo>
                  <a:pt x="71" y="649"/>
                  <a:pt x="71" y="648"/>
                  <a:pt x="72" y="648"/>
                </a:cubicBezTo>
                <a:cubicBezTo>
                  <a:pt x="72" y="648"/>
                  <a:pt x="72" y="648"/>
                  <a:pt x="72" y="648"/>
                </a:cubicBezTo>
                <a:cubicBezTo>
                  <a:pt x="72" y="648"/>
                  <a:pt x="72" y="648"/>
                  <a:pt x="72" y="648"/>
                </a:cubicBezTo>
                <a:cubicBezTo>
                  <a:pt x="73" y="648"/>
                  <a:pt x="73" y="648"/>
                  <a:pt x="73" y="648"/>
                </a:cubicBezTo>
                <a:cubicBezTo>
                  <a:pt x="73" y="648"/>
                  <a:pt x="73" y="648"/>
                  <a:pt x="73" y="647"/>
                </a:cubicBezTo>
                <a:cubicBezTo>
                  <a:pt x="73" y="647"/>
                  <a:pt x="73" y="647"/>
                  <a:pt x="72" y="647"/>
                </a:cubicBezTo>
                <a:cubicBezTo>
                  <a:pt x="72" y="647"/>
                  <a:pt x="72" y="647"/>
                  <a:pt x="72" y="647"/>
                </a:cubicBezTo>
                <a:cubicBezTo>
                  <a:pt x="72" y="646"/>
                  <a:pt x="73" y="646"/>
                  <a:pt x="73" y="646"/>
                </a:cubicBezTo>
                <a:cubicBezTo>
                  <a:pt x="73" y="646"/>
                  <a:pt x="73" y="647"/>
                  <a:pt x="73" y="647"/>
                </a:cubicBezTo>
                <a:cubicBezTo>
                  <a:pt x="74" y="647"/>
                  <a:pt x="74" y="648"/>
                  <a:pt x="75" y="649"/>
                </a:cubicBezTo>
                <a:cubicBezTo>
                  <a:pt x="75" y="649"/>
                  <a:pt x="75" y="649"/>
                  <a:pt x="75" y="649"/>
                </a:cubicBezTo>
                <a:cubicBezTo>
                  <a:pt x="75" y="649"/>
                  <a:pt x="75" y="649"/>
                  <a:pt x="76" y="649"/>
                </a:cubicBezTo>
                <a:cubicBezTo>
                  <a:pt x="76" y="649"/>
                  <a:pt x="76" y="648"/>
                  <a:pt x="75" y="648"/>
                </a:cubicBezTo>
                <a:cubicBezTo>
                  <a:pt x="75" y="648"/>
                  <a:pt x="74" y="647"/>
                  <a:pt x="73" y="646"/>
                </a:cubicBezTo>
                <a:cubicBezTo>
                  <a:pt x="73" y="646"/>
                  <a:pt x="73" y="645"/>
                  <a:pt x="73" y="645"/>
                </a:cubicBezTo>
                <a:cubicBezTo>
                  <a:pt x="73" y="645"/>
                  <a:pt x="73" y="645"/>
                  <a:pt x="73" y="644"/>
                </a:cubicBezTo>
                <a:cubicBezTo>
                  <a:pt x="73" y="644"/>
                  <a:pt x="73" y="644"/>
                  <a:pt x="74" y="644"/>
                </a:cubicBezTo>
                <a:cubicBezTo>
                  <a:pt x="74" y="644"/>
                  <a:pt x="74" y="644"/>
                  <a:pt x="74" y="643"/>
                </a:cubicBezTo>
                <a:cubicBezTo>
                  <a:pt x="74" y="643"/>
                  <a:pt x="74" y="643"/>
                  <a:pt x="74" y="643"/>
                </a:cubicBezTo>
                <a:cubicBezTo>
                  <a:pt x="74" y="643"/>
                  <a:pt x="74" y="643"/>
                  <a:pt x="74" y="643"/>
                </a:cubicBezTo>
                <a:cubicBezTo>
                  <a:pt x="74" y="643"/>
                  <a:pt x="74" y="643"/>
                  <a:pt x="74" y="643"/>
                </a:cubicBezTo>
                <a:cubicBezTo>
                  <a:pt x="74" y="643"/>
                  <a:pt x="74" y="643"/>
                  <a:pt x="74" y="643"/>
                </a:cubicBezTo>
                <a:cubicBezTo>
                  <a:pt x="74" y="643"/>
                  <a:pt x="74" y="643"/>
                  <a:pt x="74" y="643"/>
                </a:cubicBezTo>
                <a:cubicBezTo>
                  <a:pt x="73" y="643"/>
                  <a:pt x="73" y="643"/>
                  <a:pt x="73" y="644"/>
                </a:cubicBezTo>
                <a:cubicBezTo>
                  <a:pt x="73" y="644"/>
                  <a:pt x="73" y="644"/>
                  <a:pt x="73" y="644"/>
                </a:cubicBezTo>
                <a:cubicBezTo>
                  <a:pt x="73" y="644"/>
                  <a:pt x="73" y="644"/>
                  <a:pt x="72" y="644"/>
                </a:cubicBezTo>
                <a:cubicBezTo>
                  <a:pt x="72" y="644"/>
                  <a:pt x="72" y="644"/>
                  <a:pt x="72" y="644"/>
                </a:cubicBezTo>
                <a:cubicBezTo>
                  <a:pt x="72" y="644"/>
                  <a:pt x="72" y="644"/>
                  <a:pt x="72" y="644"/>
                </a:cubicBezTo>
                <a:cubicBezTo>
                  <a:pt x="72" y="643"/>
                  <a:pt x="72" y="643"/>
                  <a:pt x="72" y="643"/>
                </a:cubicBezTo>
                <a:cubicBezTo>
                  <a:pt x="72" y="643"/>
                  <a:pt x="72" y="642"/>
                  <a:pt x="72" y="642"/>
                </a:cubicBezTo>
                <a:cubicBezTo>
                  <a:pt x="72" y="642"/>
                  <a:pt x="72" y="642"/>
                  <a:pt x="72" y="642"/>
                </a:cubicBezTo>
                <a:cubicBezTo>
                  <a:pt x="72" y="642"/>
                  <a:pt x="72" y="642"/>
                  <a:pt x="72" y="642"/>
                </a:cubicBezTo>
                <a:cubicBezTo>
                  <a:pt x="72" y="642"/>
                  <a:pt x="72" y="642"/>
                  <a:pt x="72" y="642"/>
                </a:cubicBezTo>
                <a:cubicBezTo>
                  <a:pt x="72" y="642"/>
                  <a:pt x="72" y="641"/>
                  <a:pt x="72" y="641"/>
                </a:cubicBezTo>
                <a:cubicBezTo>
                  <a:pt x="72" y="641"/>
                  <a:pt x="72" y="641"/>
                  <a:pt x="72" y="641"/>
                </a:cubicBezTo>
                <a:cubicBezTo>
                  <a:pt x="72" y="641"/>
                  <a:pt x="72" y="641"/>
                  <a:pt x="72" y="641"/>
                </a:cubicBezTo>
                <a:cubicBezTo>
                  <a:pt x="72" y="641"/>
                  <a:pt x="72" y="641"/>
                  <a:pt x="72" y="641"/>
                </a:cubicBezTo>
                <a:cubicBezTo>
                  <a:pt x="71" y="642"/>
                  <a:pt x="71" y="642"/>
                  <a:pt x="71" y="641"/>
                </a:cubicBezTo>
                <a:cubicBezTo>
                  <a:pt x="71" y="641"/>
                  <a:pt x="71" y="641"/>
                  <a:pt x="71" y="641"/>
                </a:cubicBezTo>
                <a:cubicBezTo>
                  <a:pt x="71" y="641"/>
                  <a:pt x="71" y="641"/>
                  <a:pt x="71" y="641"/>
                </a:cubicBezTo>
                <a:cubicBezTo>
                  <a:pt x="71" y="640"/>
                  <a:pt x="71" y="640"/>
                  <a:pt x="71" y="640"/>
                </a:cubicBezTo>
                <a:cubicBezTo>
                  <a:pt x="71" y="640"/>
                  <a:pt x="71" y="640"/>
                  <a:pt x="71" y="640"/>
                </a:cubicBezTo>
                <a:cubicBezTo>
                  <a:pt x="71" y="640"/>
                  <a:pt x="71" y="639"/>
                  <a:pt x="71" y="639"/>
                </a:cubicBezTo>
                <a:cubicBezTo>
                  <a:pt x="71" y="639"/>
                  <a:pt x="71" y="639"/>
                  <a:pt x="71" y="639"/>
                </a:cubicBezTo>
                <a:cubicBezTo>
                  <a:pt x="71" y="639"/>
                  <a:pt x="71" y="639"/>
                  <a:pt x="72" y="639"/>
                </a:cubicBezTo>
                <a:cubicBezTo>
                  <a:pt x="72" y="639"/>
                  <a:pt x="72" y="639"/>
                  <a:pt x="72" y="639"/>
                </a:cubicBezTo>
                <a:cubicBezTo>
                  <a:pt x="72" y="640"/>
                  <a:pt x="72" y="640"/>
                  <a:pt x="72" y="640"/>
                </a:cubicBezTo>
                <a:cubicBezTo>
                  <a:pt x="73" y="640"/>
                  <a:pt x="73" y="640"/>
                  <a:pt x="73" y="640"/>
                </a:cubicBezTo>
                <a:cubicBezTo>
                  <a:pt x="73" y="640"/>
                  <a:pt x="73" y="640"/>
                  <a:pt x="73" y="640"/>
                </a:cubicBezTo>
                <a:cubicBezTo>
                  <a:pt x="73" y="640"/>
                  <a:pt x="73" y="640"/>
                  <a:pt x="73" y="640"/>
                </a:cubicBezTo>
                <a:cubicBezTo>
                  <a:pt x="73" y="640"/>
                  <a:pt x="73" y="639"/>
                  <a:pt x="72" y="639"/>
                </a:cubicBezTo>
                <a:cubicBezTo>
                  <a:pt x="72" y="639"/>
                  <a:pt x="72" y="639"/>
                  <a:pt x="72" y="639"/>
                </a:cubicBezTo>
                <a:cubicBezTo>
                  <a:pt x="72" y="639"/>
                  <a:pt x="72" y="639"/>
                  <a:pt x="72" y="639"/>
                </a:cubicBezTo>
                <a:cubicBezTo>
                  <a:pt x="72" y="638"/>
                  <a:pt x="72" y="638"/>
                  <a:pt x="72" y="638"/>
                </a:cubicBezTo>
                <a:cubicBezTo>
                  <a:pt x="72" y="638"/>
                  <a:pt x="72" y="638"/>
                  <a:pt x="71" y="638"/>
                </a:cubicBezTo>
                <a:cubicBezTo>
                  <a:pt x="71" y="639"/>
                  <a:pt x="71" y="639"/>
                  <a:pt x="71" y="639"/>
                </a:cubicBezTo>
                <a:cubicBezTo>
                  <a:pt x="71" y="639"/>
                  <a:pt x="71" y="639"/>
                  <a:pt x="71" y="639"/>
                </a:cubicBezTo>
                <a:cubicBezTo>
                  <a:pt x="71" y="639"/>
                  <a:pt x="71" y="639"/>
                  <a:pt x="71" y="638"/>
                </a:cubicBezTo>
                <a:cubicBezTo>
                  <a:pt x="71" y="638"/>
                  <a:pt x="71" y="638"/>
                  <a:pt x="71" y="638"/>
                </a:cubicBezTo>
                <a:cubicBezTo>
                  <a:pt x="71" y="638"/>
                  <a:pt x="71" y="638"/>
                  <a:pt x="72" y="638"/>
                </a:cubicBezTo>
                <a:cubicBezTo>
                  <a:pt x="72" y="638"/>
                  <a:pt x="72" y="638"/>
                  <a:pt x="72" y="637"/>
                </a:cubicBezTo>
                <a:cubicBezTo>
                  <a:pt x="72" y="637"/>
                  <a:pt x="72" y="637"/>
                  <a:pt x="72" y="637"/>
                </a:cubicBezTo>
                <a:cubicBezTo>
                  <a:pt x="72" y="637"/>
                  <a:pt x="72" y="637"/>
                  <a:pt x="72" y="637"/>
                </a:cubicBezTo>
                <a:cubicBezTo>
                  <a:pt x="72" y="636"/>
                  <a:pt x="72" y="636"/>
                  <a:pt x="72" y="636"/>
                </a:cubicBezTo>
                <a:cubicBezTo>
                  <a:pt x="72" y="636"/>
                  <a:pt x="73" y="636"/>
                  <a:pt x="73" y="636"/>
                </a:cubicBezTo>
                <a:cubicBezTo>
                  <a:pt x="73" y="636"/>
                  <a:pt x="73" y="635"/>
                  <a:pt x="73" y="635"/>
                </a:cubicBezTo>
                <a:cubicBezTo>
                  <a:pt x="73" y="635"/>
                  <a:pt x="73" y="635"/>
                  <a:pt x="73" y="635"/>
                </a:cubicBezTo>
                <a:cubicBezTo>
                  <a:pt x="73" y="635"/>
                  <a:pt x="73" y="635"/>
                  <a:pt x="73" y="635"/>
                </a:cubicBezTo>
                <a:cubicBezTo>
                  <a:pt x="73" y="635"/>
                  <a:pt x="73" y="635"/>
                  <a:pt x="73" y="634"/>
                </a:cubicBezTo>
                <a:cubicBezTo>
                  <a:pt x="74" y="634"/>
                  <a:pt x="74" y="634"/>
                  <a:pt x="74" y="634"/>
                </a:cubicBezTo>
                <a:cubicBezTo>
                  <a:pt x="74" y="634"/>
                  <a:pt x="74" y="634"/>
                  <a:pt x="74" y="634"/>
                </a:cubicBezTo>
                <a:cubicBezTo>
                  <a:pt x="74" y="634"/>
                  <a:pt x="74" y="634"/>
                  <a:pt x="75" y="634"/>
                </a:cubicBezTo>
                <a:cubicBezTo>
                  <a:pt x="75" y="634"/>
                  <a:pt x="75" y="634"/>
                  <a:pt x="76" y="634"/>
                </a:cubicBezTo>
                <a:cubicBezTo>
                  <a:pt x="76" y="634"/>
                  <a:pt x="76" y="634"/>
                  <a:pt x="76" y="634"/>
                </a:cubicBezTo>
                <a:cubicBezTo>
                  <a:pt x="76" y="634"/>
                  <a:pt x="76" y="633"/>
                  <a:pt x="76" y="633"/>
                </a:cubicBezTo>
                <a:cubicBezTo>
                  <a:pt x="76" y="633"/>
                  <a:pt x="76" y="633"/>
                  <a:pt x="75" y="634"/>
                </a:cubicBezTo>
                <a:cubicBezTo>
                  <a:pt x="75" y="634"/>
                  <a:pt x="75" y="634"/>
                  <a:pt x="75" y="634"/>
                </a:cubicBezTo>
                <a:cubicBezTo>
                  <a:pt x="75" y="634"/>
                  <a:pt x="75" y="634"/>
                  <a:pt x="75" y="634"/>
                </a:cubicBezTo>
                <a:cubicBezTo>
                  <a:pt x="75" y="634"/>
                  <a:pt x="74" y="634"/>
                  <a:pt x="74" y="634"/>
                </a:cubicBezTo>
                <a:cubicBezTo>
                  <a:pt x="74" y="634"/>
                  <a:pt x="74" y="634"/>
                  <a:pt x="74" y="633"/>
                </a:cubicBezTo>
                <a:cubicBezTo>
                  <a:pt x="74" y="633"/>
                  <a:pt x="74" y="633"/>
                  <a:pt x="74" y="633"/>
                </a:cubicBezTo>
                <a:cubicBezTo>
                  <a:pt x="74" y="633"/>
                  <a:pt x="74" y="633"/>
                  <a:pt x="74" y="633"/>
                </a:cubicBezTo>
                <a:cubicBezTo>
                  <a:pt x="74" y="632"/>
                  <a:pt x="74" y="632"/>
                  <a:pt x="75" y="632"/>
                </a:cubicBezTo>
                <a:cubicBezTo>
                  <a:pt x="75" y="632"/>
                  <a:pt x="75" y="631"/>
                  <a:pt x="75" y="631"/>
                </a:cubicBezTo>
                <a:cubicBezTo>
                  <a:pt x="76" y="630"/>
                  <a:pt x="76" y="630"/>
                  <a:pt x="76" y="630"/>
                </a:cubicBezTo>
                <a:cubicBezTo>
                  <a:pt x="76" y="630"/>
                  <a:pt x="76" y="629"/>
                  <a:pt x="76" y="629"/>
                </a:cubicBezTo>
                <a:cubicBezTo>
                  <a:pt x="76" y="629"/>
                  <a:pt x="76" y="629"/>
                  <a:pt x="76" y="629"/>
                </a:cubicBezTo>
                <a:cubicBezTo>
                  <a:pt x="76" y="628"/>
                  <a:pt x="76" y="628"/>
                  <a:pt x="76" y="628"/>
                </a:cubicBezTo>
                <a:cubicBezTo>
                  <a:pt x="76" y="628"/>
                  <a:pt x="76" y="628"/>
                  <a:pt x="76" y="628"/>
                </a:cubicBezTo>
                <a:cubicBezTo>
                  <a:pt x="76" y="628"/>
                  <a:pt x="75" y="627"/>
                  <a:pt x="75" y="627"/>
                </a:cubicBezTo>
                <a:cubicBezTo>
                  <a:pt x="75" y="628"/>
                  <a:pt x="75" y="628"/>
                  <a:pt x="75" y="629"/>
                </a:cubicBezTo>
                <a:cubicBezTo>
                  <a:pt x="75" y="629"/>
                  <a:pt x="75" y="629"/>
                  <a:pt x="75" y="629"/>
                </a:cubicBezTo>
                <a:cubicBezTo>
                  <a:pt x="75" y="629"/>
                  <a:pt x="75" y="630"/>
                  <a:pt x="75" y="630"/>
                </a:cubicBezTo>
                <a:cubicBezTo>
                  <a:pt x="75" y="630"/>
                  <a:pt x="75" y="630"/>
                  <a:pt x="75" y="631"/>
                </a:cubicBezTo>
                <a:cubicBezTo>
                  <a:pt x="75" y="631"/>
                  <a:pt x="74" y="631"/>
                  <a:pt x="74" y="632"/>
                </a:cubicBezTo>
                <a:cubicBezTo>
                  <a:pt x="74" y="632"/>
                  <a:pt x="74" y="632"/>
                  <a:pt x="74" y="633"/>
                </a:cubicBezTo>
                <a:cubicBezTo>
                  <a:pt x="74" y="633"/>
                  <a:pt x="74" y="633"/>
                  <a:pt x="73" y="634"/>
                </a:cubicBezTo>
                <a:cubicBezTo>
                  <a:pt x="73" y="633"/>
                  <a:pt x="73" y="633"/>
                  <a:pt x="73" y="633"/>
                </a:cubicBezTo>
                <a:cubicBezTo>
                  <a:pt x="73" y="633"/>
                  <a:pt x="73" y="632"/>
                  <a:pt x="73" y="632"/>
                </a:cubicBezTo>
                <a:cubicBezTo>
                  <a:pt x="73" y="632"/>
                  <a:pt x="73" y="632"/>
                  <a:pt x="74" y="632"/>
                </a:cubicBezTo>
                <a:cubicBezTo>
                  <a:pt x="74" y="632"/>
                  <a:pt x="74" y="631"/>
                  <a:pt x="74" y="631"/>
                </a:cubicBezTo>
                <a:cubicBezTo>
                  <a:pt x="74" y="631"/>
                  <a:pt x="74" y="631"/>
                  <a:pt x="74" y="631"/>
                </a:cubicBezTo>
                <a:cubicBezTo>
                  <a:pt x="74" y="631"/>
                  <a:pt x="74" y="630"/>
                  <a:pt x="74" y="630"/>
                </a:cubicBezTo>
                <a:cubicBezTo>
                  <a:pt x="74" y="629"/>
                  <a:pt x="74" y="628"/>
                  <a:pt x="73" y="627"/>
                </a:cubicBezTo>
                <a:cubicBezTo>
                  <a:pt x="73" y="626"/>
                  <a:pt x="74" y="625"/>
                  <a:pt x="73" y="624"/>
                </a:cubicBezTo>
                <a:cubicBezTo>
                  <a:pt x="73" y="624"/>
                  <a:pt x="73" y="624"/>
                  <a:pt x="73" y="624"/>
                </a:cubicBezTo>
                <a:cubicBezTo>
                  <a:pt x="74" y="623"/>
                  <a:pt x="74" y="623"/>
                  <a:pt x="74" y="623"/>
                </a:cubicBezTo>
                <a:cubicBezTo>
                  <a:pt x="74" y="623"/>
                  <a:pt x="74" y="622"/>
                  <a:pt x="74" y="622"/>
                </a:cubicBezTo>
                <a:cubicBezTo>
                  <a:pt x="74" y="622"/>
                  <a:pt x="73" y="620"/>
                  <a:pt x="73" y="620"/>
                </a:cubicBezTo>
                <a:cubicBezTo>
                  <a:pt x="72" y="620"/>
                  <a:pt x="72" y="620"/>
                  <a:pt x="72" y="620"/>
                </a:cubicBezTo>
                <a:cubicBezTo>
                  <a:pt x="71" y="620"/>
                  <a:pt x="71" y="620"/>
                  <a:pt x="71" y="620"/>
                </a:cubicBezTo>
                <a:cubicBezTo>
                  <a:pt x="71" y="620"/>
                  <a:pt x="71" y="620"/>
                  <a:pt x="71" y="620"/>
                </a:cubicBezTo>
                <a:cubicBezTo>
                  <a:pt x="71" y="619"/>
                  <a:pt x="71" y="619"/>
                  <a:pt x="71" y="619"/>
                </a:cubicBezTo>
                <a:cubicBezTo>
                  <a:pt x="71" y="619"/>
                  <a:pt x="70" y="619"/>
                  <a:pt x="70" y="619"/>
                </a:cubicBezTo>
                <a:cubicBezTo>
                  <a:pt x="70" y="619"/>
                  <a:pt x="69" y="617"/>
                  <a:pt x="69" y="617"/>
                </a:cubicBezTo>
                <a:cubicBezTo>
                  <a:pt x="68" y="617"/>
                  <a:pt x="68" y="617"/>
                  <a:pt x="68" y="617"/>
                </a:cubicBezTo>
                <a:cubicBezTo>
                  <a:pt x="66" y="617"/>
                  <a:pt x="66" y="617"/>
                  <a:pt x="66" y="617"/>
                </a:cubicBezTo>
                <a:cubicBezTo>
                  <a:pt x="66" y="617"/>
                  <a:pt x="63" y="614"/>
                  <a:pt x="63" y="614"/>
                </a:cubicBezTo>
                <a:cubicBezTo>
                  <a:pt x="63" y="614"/>
                  <a:pt x="61" y="614"/>
                  <a:pt x="61" y="614"/>
                </a:cubicBezTo>
                <a:cubicBezTo>
                  <a:pt x="61" y="612"/>
                  <a:pt x="61" y="612"/>
                  <a:pt x="61" y="612"/>
                </a:cubicBezTo>
                <a:cubicBezTo>
                  <a:pt x="60" y="611"/>
                  <a:pt x="60" y="611"/>
                  <a:pt x="60" y="611"/>
                </a:cubicBezTo>
                <a:cubicBezTo>
                  <a:pt x="60" y="610"/>
                  <a:pt x="60" y="610"/>
                  <a:pt x="60" y="610"/>
                </a:cubicBezTo>
                <a:cubicBezTo>
                  <a:pt x="60" y="610"/>
                  <a:pt x="60" y="610"/>
                  <a:pt x="60" y="610"/>
                </a:cubicBezTo>
                <a:cubicBezTo>
                  <a:pt x="60" y="609"/>
                  <a:pt x="60" y="609"/>
                  <a:pt x="60" y="609"/>
                </a:cubicBezTo>
                <a:cubicBezTo>
                  <a:pt x="58" y="608"/>
                  <a:pt x="58" y="608"/>
                  <a:pt x="58" y="608"/>
                </a:cubicBezTo>
                <a:cubicBezTo>
                  <a:pt x="58" y="608"/>
                  <a:pt x="58" y="608"/>
                  <a:pt x="58" y="608"/>
                </a:cubicBezTo>
                <a:cubicBezTo>
                  <a:pt x="58" y="608"/>
                  <a:pt x="59" y="607"/>
                  <a:pt x="59" y="607"/>
                </a:cubicBezTo>
                <a:cubicBezTo>
                  <a:pt x="51" y="592"/>
                  <a:pt x="51" y="592"/>
                  <a:pt x="51" y="592"/>
                </a:cubicBezTo>
                <a:cubicBezTo>
                  <a:pt x="51" y="592"/>
                  <a:pt x="51" y="592"/>
                  <a:pt x="51" y="592"/>
                </a:cubicBezTo>
                <a:cubicBezTo>
                  <a:pt x="48" y="588"/>
                  <a:pt x="48" y="588"/>
                  <a:pt x="48" y="588"/>
                </a:cubicBezTo>
                <a:cubicBezTo>
                  <a:pt x="46" y="586"/>
                  <a:pt x="46" y="586"/>
                  <a:pt x="46" y="586"/>
                </a:cubicBezTo>
                <a:cubicBezTo>
                  <a:pt x="45" y="585"/>
                  <a:pt x="45" y="585"/>
                  <a:pt x="45" y="585"/>
                </a:cubicBezTo>
                <a:cubicBezTo>
                  <a:pt x="45" y="585"/>
                  <a:pt x="45" y="585"/>
                  <a:pt x="45" y="585"/>
                </a:cubicBezTo>
                <a:cubicBezTo>
                  <a:pt x="44" y="583"/>
                  <a:pt x="44" y="583"/>
                  <a:pt x="44" y="583"/>
                </a:cubicBezTo>
                <a:cubicBezTo>
                  <a:pt x="42" y="582"/>
                  <a:pt x="42" y="582"/>
                  <a:pt x="42" y="582"/>
                </a:cubicBezTo>
                <a:cubicBezTo>
                  <a:pt x="42" y="581"/>
                  <a:pt x="42" y="581"/>
                  <a:pt x="42" y="581"/>
                </a:cubicBezTo>
                <a:cubicBezTo>
                  <a:pt x="40" y="580"/>
                  <a:pt x="40" y="580"/>
                  <a:pt x="40" y="580"/>
                </a:cubicBezTo>
                <a:cubicBezTo>
                  <a:pt x="40" y="579"/>
                  <a:pt x="40" y="579"/>
                  <a:pt x="40" y="579"/>
                </a:cubicBezTo>
                <a:cubicBezTo>
                  <a:pt x="40" y="579"/>
                  <a:pt x="40" y="579"/>
                  <a:pt x="40" y="579"/>
                </a:cubicBezTo>
                <a:cubicBezTo>
                  <a:pt x="40" y="578"/>
                  <a:pt x="40" y="578"/>
                  <a:pt x="40" y="578"/>
                </a:cubicBezTo>
                <a:cubicBezTo>
                  <a:pt x="40" y="578"/>
                  <a:pt x="40" y="578"/>
                  <a:pt x="40" y="578"/>
                </a:cubicBezTo>
                <a:cubicBezTo>
                  <a:pt x="40" y="577"/>
                  <a:pt x="40" y="577"/>
                  <a:pt x="40" y="577"/>
                </a:cubicBezTo>
                <a:cubicBezTo>
                  <a:pt x="37" y="574"/>
                  <a:pt x="37" y="574"/>
                  <a:pt x="37" y="574"/>
                </a:cubicBezTo>
                <a:cubicBezTo>
                  <a:pt x="37" y="574"/>
                  <a:pt x="37" y="574"/>
                  <a:pt x="37" y="574"/>
                </a:cubicBezTo>
                <a:cubicBezTo>
                  <a:pt x="33" y="576"/>
                  <a:pt x="33" y="576"/>
                  <a:pt x="33" y="576"/>
                </a:cubicBezTo>
                <a:cubicBezTo>
                  <a:pt x="31" y="576"/>
                  <a:pt x="31" y="576"/>
                  <a:pt x="31" y="576"/>
                </a:cubicBezTo>
                <a:cubicBezTo>
                  <a:pt x="31" y="576"/>
                  <a:pt x="31" y="576"/>
                  <a:pt x="31" y="576"/>
                </a:cubicBezTo>
                <a:cubicBezTo>
                  <a:pt x="32" y="577"/>
                  <a:pt x="32" y="577"/>
                  <a:pt x="32" y="577"/>
                </a:cubicBezTo>
                <a:cubicBezTo>
                  <a:pt x="32" y="577"/>
                  <a:pt x="32" y="577"/>
                  <a:pt x="32" y="577"/>
                </a:cubicBezTo>
                <a:cubicBezTo>
                  <a:pt x="32" y="577"/>
                  <a:pt x="32" y="578"/>
                  <a:pt x="32" y="578"/>
                </a:cubicBezTo>
                <a:cubicBezTo>
                  <a:pt x="31" y="578"/>
                  <a:pt x="31" y="578"/>
                  <a:pt x="31" y="578"/>
                </a:cubicBezTo>
                <a:cubicBezTo>
                  <a:pt x="31" y="580"/>
                  <a:pt x="31" y="580"/>
                  <a:pt x="31" y="580"/>
                </a:cubicBezTo>
                <a:cubicBezTo>
                  <a:pt x="30" y="582"/>
                  <a:pt x="30" y="582"/>
                  <a:pt x="30" y="582"/>
                </a:cubicBezTo>
                <a:cubicBezTo>
                  <a:pt x="28" y="582"/>
                  <a:pt x="28" y="582"/>
                  <a:pt x="28" y="582"/>
                </a:cubicBezTo>
                <a:cubicBezTo>
                  <a:pt x="23" y="586"/>
                  <a:pt x="23" y="586"/>
                  <a:pt x="23" y="586"/>
                </a:cubicBezTo>
                <a:cubicBezTo>
                  <a:pt x="23" y="581"/>
                  <a:pt x="23" y="581"/>
                  <a:pt x="23" y="581"/>
                </a:cubicBezTo>
                <a:cubicBezTo>
                  <a:pt x="16" y="574"/>
                  <a:pt x="16" y="574"/>
                  <a:pt x="16" y="574"/>
                </a:cubicBezTo>
                <a:cubicBezTo>
                  <a:pt x="16" y="573"/>
                  <a:pt x="16" y="573"/>
                  <a:pt x="16" y="573"/>
                </a:cubicBezTo>
                <a:cubicBezTo>
                  <a:pt x="16" y="572"/>
                  <a:pt x="16" y="572"/>
                  <a:pt x="16" y="572"/>
                </a:cubicBezTo>
                <a:cubicBezTo>
                  <a:pt x="13" y="571"/>
                  <a:pt x="13" y="571"/>
                  <a:pt x="13" y="571"/>
                </a:cubicBezTo>
                <a:cubicBezTo>
                  <a:pt x="12" y="570"/>
                  <a:pt x="12" y="570"/>
                  <a:pt x="12" y="570"/>
                </a:cubicBezTo>
                <a:cubicBezTo>
                  <a:pt x="12" y="570"/>
                  <a:pt x="12" y="569"/>
                  <a:pt x="12" y="569"/>
                </a:cubicBezTo>
                <a:cubicBezTo>
                  <a:pt x="12" y="569"/>
                  <a:pt x="13" y="568"/>
                  <a:pt x="13" y="568"/>
                </a:cubicBezTo>
                <a:cubicBezTo>
                  <a:pt x="13" y="567"/>
                  <a:pt x="13" y="566"/>
                  <a:pt x="13" y="566"/>
                </a:cubicBezTo>
                <a:cubicBezTo>
                  <a:pt x="9" y="566"/>
                  <a:pt x="9" y="566"/>
                  <a:pt x="9" y="566"/>
                </a:cubicBezTo>
                <a:cubicBezTo>
                  <a:pt x="7" y="569"/>
                  <a:pt x="7" y="569"/>
                  <a:pt x="7" y="569"/>
                </a:cubicBezTo>
                <a:cubicBezTo>
                  <a:pt x="7" y="569"/>
                  <a:pt x="4" y="567"/>
                  <a:pt x="4" y="567"/>
                </a:cubicBezTo>
                <a:cubicBezTo>
                  <a:pt x="4" y="567"/>
                  <a:pt x="3" y="568"/>
                  <a:pt x="3" y="568"/>
                </a:cubicBezTo>
                <a:cubicBezTo>
                  <a:pt x="0" y="567"/>
                  <a:pt x="0" y="567"/>
                  <a:pt x="0" y="567"/>
                </a:cubicBezTo>
                <a:cubicBezTo>
                  <a:pt x="0" y="417"/>
                  <a:pt x="0" y="417"/>
                  <a:pt x="0" y="417"/>
                </a:cubicBezTo>
                <a:cubicBezTo>
                  <a:pt x="1" y="417"/>
                  <a:pt x="1" y="418"/>
                  <a:pt x="2" y="418"/>
                </a:cubicBezTo>
                <a:cubicBezTo>
                  <a:pt x="3" y="418"/>
                  <a:pt x="3" y="418"/>
                  <a:pt x="4" y="419"/>
                </a:cubicBezTo>
                <a:cubicBezTo>
                  <a:pt x="6" y="419"/>
                  <a:pt x="7" y="418"/>
                  <a:pt x="8" y="418"/>
                </a:cubicBezTo>
                <a:cubicBezTo>
                  <a:pt x="9" y="419"/>
                  <a:pt x="10" y="419"/>
                  <a:pt x="10" y="419"/>
                </a:cubicBezTo>
                <a:cubicBezTo>
                  <a:pt x="11" y="420"/>
                  <a:pt x="12" y="420"/>
                  <a:pt x="13" y="420"/>
                </a:cubicBezTo>
                <a:cubicBezTo>
                  <a:pt x="13" y="420"/>
                  <a:pt x="13" y="421"/>
                  <a:pt x="13" y="421"/>
                </a:cubicBezTo>
                <a:cubicBezTo>
                  <a:pt x="14" y="421"/>
                  <a:pt x="14" y="421"/>
                  <a:pt x="14" y="422"/>
                </a:cubicBezTo>
                <a:cubicBezTo>
                  <a:pt x="14" y="422"/>
                  <a:pt x="14" y="422"/>
                  <a:pt x="15" y="423"/>
                </a:cubicBezTo>
                <a:cubicBezTo>
                  <a:pt x="15" y="423"/>
                  <a:pt x="16" y="424"/>
                  <a:pt x="17" y="425"/>
                </a:cubicBezTo>
                <a:cubicBezTo>
                  <a:pt x="17" y="425"/>
                  <a:pt x="17" y="425"/>
                  <a:pt x="17" y="425"/>
                </a:cubicBezTo>
                <a:cubicBezTo>
                  <a:pt x="18" y="425"/>
                  <a:pt x="18" y="425"/>
                  <a:pt x="18" y="425"/>
                </a:cubicBezTo>
                <a:cubicBezTo>
                  <a:pt x="18" y="425"/>
                  <a:pt x="18" y="425"/>
                  <a:pt x="18" y="425"/>
                </a:cubicBezTo>
                <a:cubicBezTo>
                  <a:pt x="18" y="425"/>
                  <a:pt x="18" y="425"/>
                  <a:pt x="18" y="425"/>
                </a:cubicBezTo>
                <a:cubicBezTo>
                  <a:pt x="18" y="426"/>
                  <a:pt x="19" y="426"/>
                  <a:pt x="19" y="426"/>
                </a:cubicBezTo>
                <a:cubicBezTo>
                  <a:pt x="19" y="426"/>
                  <a:pt x="19" y="426"/>
                  <a:pt x="19" y="427"/>
                </a:cubicBezTo>
                <a:cubicBezTo>
                  <a:pt x="20" y="427"/>
                  <a:pt x="21" y="428"/>
                  <a:pt x="21" y="428"/>
                </a:cubicBezTo>
                <a:cubicBezTo>
                  <a:pt x="22" y="429"/>
                  <a:pt x="24" y="430"/>
                  <a:pt x="25" y="430"/>
                </a:cubicBezTo>
                <a:cubicBezTo>
                  <a:pt x="25" y="431"/>
                  <a:pt x="26" y="431"/>
                  <a:pt x="26" y="431"/>
                </a:cubicBezTo>
                <a:cubicBezTo>
                  <a:pt x="27" y="431"/>
                  <a:pt x="27" y="431"/>
                  <a:pt x="27" y="431"/>
                </a:cubicBezTo>
                <a:cubicBezTo>
                  <a:pt x="28" y="431"/>
                  <a:pt x="28" y="432"/>
                  <a:pt x="29" y="432"/>
                </a:cubicBezTo>
                <a:cubicBezTo>
                  <a:pt x="29" y="432"/>
                  <a:pt x="30" y="432"/>
                  <a:pt x="30" y="432"/>
                </a:cubicBezTo>
                <a:cubicBezTo>
                  <a:pt x="31" y="432"/>
                  <a:pt x="31" y="432"/>
                  <a:pt x="32" y="432"/>
                </a:cubicBezTo>
                <a:cubicBezTo>
                  <a:pt x="32" y="432"/>
                  <a:pt x="33" y="432"/>
                  <a:pt x="33" y="432"/>
                </a:cubicBezTo>
                <a:cubicBezTo>
                  <a:pt x="34" y="433"/>
                  <a:pt x="35" y="433"/>
                  <a:pt x="35" y="433"/>
                </a:cubicBezTo>
                <a:cubicBezTo>
                  <a:pt x="35" y="433"/>
                  <a:pt x="36" y="434"/>
                  <a:pt x="36" y="434"/>
                </a:cubicBezTo>
                <a:cubicBezTo>
                  <a:pt x="37" y="434"/>
                  <a:pt x="37" y="434"/>
                  <a:pt x="37" y="435"/>
                </a:cubicBezTo>
                <a:cubicBezTo>
                  <a:pt x="38" y="435"/>
                  <a:pt x="38" y="435"/>
                  <a:pt x="38" y="436"/>
                </a:cubicBezTo>
                <a:cubicBezTo>
                  <a:pt x="38" y="436"/>
                  <a:pt x="39" y="436"/>
                  <a:pt x="39" y="436"/>
                </a:cubicBezTo>
                <a:cubicBezTo>
                  <a:pt x="39" y="436"/>
                  <a:pt x="40" y="436"/>
                  <a:pt x="40" y="437"/>
                </a:cubicBezTo>
                <a:cubicBezTo>
                  <a:pt x="39" y="436"/>
                  <a:pt x="38" y="434"/>
                  <a:pt x="37" y="433"/>
                </a:cubicBezTo>
                <a:cubicBezTo>
                  <a:pt x="37" y="433"/>
                  <a:pt x="37" y="433"/>
                  <a:pt x="37" y="432"/>
                </a:cubicBezTo>
                <a:cubicBezTo>
                  <a:pt x="37" y="432"/>
                  <a:pt x="37" y="432"/>
                  <a:pt x="37" y="432"/>
                </a:cubicBezTo>
                <a:cubicBezTo>
                  <a:pt x="37" y="432"/>
                  <a:pt x="37" y="432"/>
                  <a:pt x="38" y="432"/>
                </a:cubicBezTo>
                <a:cubicBezTo>
                  <a:pt x="38" y="432"/>
                  <a:pt x="38" y="432"/>
                  <a:pt x="38" y="431"/>
                </a:cubicBezTo>
                <a:cubicBezTo>
                  <a:pt x="38" y="431"/>
                  <a:pt x="38" y="431"/>
                  <a:pt x="38" y="431"/>
                </a:cubicBezTo>
                <a:cubicBezTo>
                  <a:pt x="37" y="431"/>
                  <a:pt x="37" y="431"/>
                  <a:pt x="37" y="430"/>
                </a:cubicBezTo>
                <a:cubicBezTo>
                  <a:pt x="38" y="430"/>
                  <a:pt x="38" y="430"/>
                  <a:pt x="38" y="430"/>
                </a:cubicBezTo>
                <a:cubicBezTo>
                  <a:pt x="38" y="430"/>
                  <a:pt x="38" y="430"/>
                  <a:pt x="38" y="430"/>
                </a:cubicBezTo>
                <a:cubicBezTo>
                  <a:pt x="37" y="430"/>
                  <a:pt x="37" y="430"/>
                  <a:pt x="37" y="430"/>
                </a:cubicBezTo>
                <a:cubicBezTo>
                  <a:pt x="37" y="430"/>
                  <a:pt x="37" y="430"/>
                  <a:pt x="37" y="430"/>
                </a:cubicBezTo>
                <a:cubicBezTo>
                  <a:pt x="36" y="430"/>
                  <a:pt x="36" y="430"/>
                  <a:pt x="36" y="429"/>
                </a:cubicBezTo>
                <a:cubicBezTo>
                  <a:pt x="36" y="429"/>
                  <a:pt x="36" y="429"/>
                  <a:pt x="36" y="429"/>
                </a:cubicBezTo>
                <a:cubicBezTo>
                  <a:pt x="35" y="429"/>
                  <a:pt x="35" y="429"/>
                  <a:pt x="35" y="429"/>
                </a:cubicBezTo>
                <a:cubicBezTo>
                  <a:pt x="35" y="428"/>
                  <a:pt x="34" y="428"/>
                  <a:pt x="34" y="427"/>
                </a:cubicBezTo>
                <a:cubicBezTo>
                  <a:pt x="34" y="427"/>
                  <a:pt x="34" y="427"/>
                  <a:pt x="34" y="427"/>
                </a:cubicBezTo>
                <a:cubicBezTo>
                  <a:pt x="33" y="427"/>
                  <a:pt x="34" y="427"/>
                  <a:pt x="34" y="428"/>
                </a:cubicBezTo>
                <a:cubicBezTo>
                  <a:pt x="34" y="428"/>
                  <a:pt x="34" y="428"/>
                  <a:pt x="34" y="428"/>
                </a:cubicBezTo>
                <a:cubicBezTo>
                  <a:pt x="34" y="428"/>
                  <a:pt x="34" y="428"/>
                  <a:pt x="33" y="428"/>
                </a:cubicBezTo>
                <a:cubicBezTo>
                  <a:pt x="33" y="428"/>
                  <a:pt x="33" y="428"/>
                  <a:pt x="32" y="428"/>
                </a:cubicBezTo>
                <a:cubicBezTo>
                  <a:pt x="32" y="428"/>
                  <a:pt x="32" y="428"/>
                  <a:pt x="32" y="428"/>
                </a:cubicBezTo>
                <a:cubicBezTo>
                  <a:pt x="32" y="427"/>
                  <a:pt x="32" y="427"/>
                  <a:pt x="32" y="427"/>
                </a:cubicBezTo>
                <a:cubicBezTo>
                  <a:pt x="32" y="427"/>
                  <a:pt x="32" y="426"/>
                  <a:pt x="33" y="426"/>
                </a:cubicBezTo>
                <a:cubicBezTo>
                  <a:pt x="33" y="426"/>
                  <a:pt x="33" y="426"/>
                  <a:pt x="33" y="426"/>
                </a:cubicBezTo>
                <a:cubicBezTo>
                  <a:pt x="34" y="426"/>
                  <a:pt x="34" y="426"/>
                  <a:pt x="34" y="426"/>
                </a:cubicBezTo>
                <a:cubicBezTo>
                  <a:pt x="34" y="426"/>
                  <a:pt x="34" y="426"/>
                  <a:pt x="34" y="426"/>
                </a:cubicBezTo>
                <a:cubicBezTo>
                  <a:pt x="34" y="425"/>
                  <a:pt x="35" y="426"/>
                  <a:pt x="35" y="426"/>
                </a:cubicBezTo>
                <a:cubicBezTo>
                  <a:pt x="35" y="426"/>
                  <a:pt x="35" y="426"/>
                  <a:pt x="36" y="426"/>
                </a:cubicBezTo>
                <a:cubicBezTo>
                  <a:pt x="36" y="426"/>
                  <a:pt x="36" y="426"/>
                  <a:pt x="35" y="426"/>
                </a:cubicBezTo>
                <a:cubicBezTo>
                  <a:pt x="35" y="426"/>
                  <a:pt x="35" y="426"/>
                  <a:pt x="35" y="426"/>
                </a:cubicBezTo>
                <a:cubicBezTo>
                  <a:pt x="35" y="425"/>
                  <a:pt x="35" y="425"/>
                  <a:pt x="35" y="424"/>
                </a:cubicBezTo>
                <a:cubicBezTo>
                  <a:pt x="35" y="424"/>
                  <a:pt x="36" y="424"/>
                  <a:pt x="36" y="424"/>
                </a:cubicBezTo>
                <a:cubicBezTo>
                  <a:pt x="36" y="424"/>
                  <a:pt x="37" y="424"/>
                  <a:pt x="37" y="424"/>
                </a:cubicBezTo>
                <a:cubicBezTo>
                  <a:pt x="38" y="424"/>
                  <a:pt x="39" y="424"/>
                  <a:pt x="39" y="425"/>
                </a:cubicBezTo>
                <a:cubicBezTo>
                  <a:pt x="39" y="425"/>
                  <a:pt x="39" y="424"/>
                  <a:pt x="39" y="424"/>
                </a:cubicBezTo>
                <a:cubicBezTo>
                  <a:pt x="39" y="424"/>
                  <a:pt x="38" y="424"/>
                  <a:pt x="38" y="424"/>
                </a:cubicBezTo>
                <a:cubicBezTo>
                  <a:pt x="38" y="424"/>
                  <a:pt x="37" y="423"/>
                  <a:pt x="37" y="423"/>
                </a:cubicBezTo>
                <a:cubicBezTo>
                  <a:pt x="37" y="423"/>
                  <a:pt x="37" y="423"/>
                  <a:pt x="37" y="423"/>
                </a:cubicBezTo>
                <a:cubicBezTo>
                  <a:pt x="37" y="423"/>
                  <a:pt x="37" y="422"/>
                  <a:pt x="38" y="422"/>
                </a:cubicBezTo>
                <a:cubicBezTo>
                  <a:pt x="38" y="422"/>
                  <a:pt x="38" y="423"/>
                  <a:pt x="39" y="423"/>
                </a:cubicBezTo>
                <a:cubicBezTo>
                  <a:pt x="39" y="423"/>
                  <a:pt x="39" y="422"/>
                  <a:pt x="39" y="422"/>
                </a:cubicBezTo>
                <a:cubicBezTo>
                  <a:pt x="39" y="422"/>
                  <a:pt x="39" y="421"/>
                  <a:pt x="40" y="421"/>
                </a:cubicBezTo>
                <a:cubicBezTo>
                  <a:pt x="40" y="421"/>
                  <a:pt x="40" y="421"/>
                  <a:pt x="40" y="421"/>
                </a:cubicBezTo>
                <a:cubicBezTo>
                  <a:pt x="41" y="421"/>
                  <a:pt x="41" y="421"/>
                  <a:pt x="41" y="421"/>
                </a:cubicBezTo>
                <a:cubicBezTo>
                  <a:pt x="42" y="421"/>
                  <a:pt x="43" y="421"/>
                  <a:pt x="44" y="421"/>
                </a:cubicBezTo>
                <a:cubicBezTo>
                  <a:pt x="44" y="421"/>
                  <a:pt x="44" y="421"/>
                  <a:pt x="44" y="421"/>
                </a:cubicBezTo>
                <a:cubicBezTo>
                  <a:pt x="44" y="421"/>
                  <a:pt x="44" y="421"/>
                  <a:pt x="44" y="420"/>
                </a:cubicBezTo>
                <a:cubicBezTo>
                  <a:pt x="44" y="420"/>
                  <a:pt x="44" y="420"/>
                  <a:pt x="43" y="420"/>
                </a:cubicBezTo>
                <a:cubicBezTo>
                  <a:pt x="43" y="420"/>
                  <a:pt x="43" y="420"/>
                  <a:pt x="43" y="420"/>
                </a:cubicBezTo>
                <a:cubicBezTo>
                  <a:pt x="43" y="420"/>
                  <a:pt x="44" y="420"/>
                  <a:pt x="44" y="420"/>
                </a:cubicBezTo>
                <a:cubicBezTo>
                  <a:pt x="44" y="419"/>
                  <a:pt x="44" y="419"/>
                  <a:pt x="44" y="419"/>
                </a:cubicBezTo>
                <a:cubicBezTo>
                  <a:pt x="44" y="419"/>
                  <a:pt x="44" y="419"/>
                  <a:pt x="44" y="418"/>
                </a:cubicBezTo>
                <a:cubicBezTo>
                  <a:pt x="44" y="418"/>
                  <a:pt x="44" y="417"/>
                  <a:pt x="44" y="417"/>
                </a:cubicBezTo>
                <a:cubicBezTo>
                  <a:pt x="44" y="417"/>
                  <a:pt x="44" y="417"/>
                  <a:pt x="44" y="417"/>
                </a:cubicBezTo>
                <a:cubicBezTo>
                  <a:pt x="45" y="417"/>
                  <a:pt x="45" y="417"/>
                  <a:pt x="45" y="417"/>
                </a:cubicBezTo>
                <a:cubicBezTo>
                  <a:pt x="45" y="417"/>
                  <a:pt x="46" y="417"/>
                  <a:pt x="46" y="417"/>
                </a:cubicBezTo>
                <a:cubicBezTo>
                  <a:pt x="46" y="417"/>
                  <a:pt x="45" y="418"/>
                  <a:pt x="46" y="418"/>
                </a:cubicBezTo>
                <a:cubicBezTo>
                  <a:pt x="46" y="419"/>
                  <a:pt x="46" y="419"/>
                  <a:pt x="46" y="419"/>
                </a:cubicBezTo>
                <a:cubicBezTo>
                  <a:pt x="46" y="419"/>
                  <a:pt x="46" y="419"/>
                  <a:pt x="46" y="419"/>
                </a:cubicBezTo>
                <a:cubicBezTo>
                  <a:pt x="47" y="419"/>
                  <a:pt x="47" y="419"/>
                  <a:pt x="47" y="419"/>
                </a:cubicBezTo>
                <a:cubicBezTo>
                  <a:pt x="47" y="419"/>
                  <a:pt x="47" y="419"/>
                  <a:pt x="47" y="419"/>
                </a:cubicBezTo>
                <a:cubicBezTo>
                  <a:pt x="47" y="418"/>
                  <a:pt x="48" y="418"/>
                  <a:pt x="48" y="418"/>
                </a:cubicBezTo>
                <a:cubicBezTo>
                  <a:pt x="48" y="419"/>
                  <a:pt x="48" y="419"/>
                  <a:pt x="48" y="420"/>
                </a:cubicBezTo>
                <a:cubicBezTo>
                  <a:pt x="48" y="420"/>
                  <a:pt x="47" y="420"/>
                  <a:pt x="47" y="420"/>
                </a:cubicBezTo>
                <a:cubicBezTo>
                  <a:pt x="47" y="420"/>
                  <a:pt x="48" y="420"/>
                  <a:pt x="48" y="420"/>
                </a:cubicBezTo>
                <a:cubicBezTo>
                  <a:pt x="48" y="420"/>
                  <a:pt x="48" y="420"/>
                  <a:pt x="49" y="420"/>
                </a:cubicBezTo>
                <a:cubicBezTo>
                  <a:pt x="48" y="420"/>
                  <a:pt x="48" y="421"/>
                  <a:pt x="48" y="422"/>
                </a:cubicBezTo>
                <a:cubicBezTo>
                  <a:pt x="48" y="422"/>
                  <a:pt x="48" y="422"/>
                  <a:pt x="48" y="422"/>
                </a:cubicBezTo>
                <a:cubicBezTo>
                  <a:pt x="48" y="423"/>
                  <a:pt x="48" y="423"/>
                  <a:pt x="47" y="423"/>
                </a:cubicBezTo>
                <a:cubicBezTo>
                  <a:pt x="47" y="423"/>
                  <a:pt x="47" y="423"/>
                  <a:pt x="47" y="423"/>
                </a:cubicBezTo>
                <a:cubicBezTo>
                  <a:pt x="47" y="423"/>
                  <a:pt x="47" y="423"/>
                  <a:pt x="48" y="424"/>
                </a:cubicBezTo>
                <a:cubicBezTo>
                  <a:pt x="48" y="424"/>
                  <a:pt x="48" y="424"/>
                  <a:pt x="47" y="424"/>
                </a:cubicBezTo>
                <a:cubicBezTo>
                  <a:pt x="47" y="424"/>
                  <a:pt x="47" y="424"/>
                  <a:pt x="47" y="424"/>
                </a:cubicBezTo>
                <a:cubicBezTo>
                  <a:pt x="46" y="425"/>
                  <a:pt x="46" y="425"/>
                  <a:pt x="45" y="425"/>
                </a:cubicBezTo>
                <a:cubicBezTo>
                  <a:pt x="45" y="425"/>
                  <a:pt x="45" y="426"/>
                  <a:pt x="45" y="426"/>
                </a:cubicBezTo>
                <a:cubicBezTo>
                  <a:pt x="46" y="425"/>
                  <a:pt x="48" y="425"/>
                  <a:pt x="48" y="424"/>
                </a:cubicBezTo>
                <a:cubicBezTo>
                  <a:pt x="48" y="424"/>
                  <a:pt x="48" y="424"/>
                  <a:pt x="48" y="424"/>
                </a:cubicBezTo>
                <a:cubicBezTo>
                  <a:pt x="48" y="424"/>
                  <a:pt x="49" y="423"/>
                  <a:pt x="49" y="424"/>
                </a:cubicBezTo>
                <a:cubicBezTo>
                  <a:pt x="49" y="424"/>
                  <a:pt x="49" y="424"/>
                  <a:pt x="49" y="424"/>
                </a:cubicBezTo>
                <a:cubicBezTo>
                  <a:pt x="49" y="424"/>
                  <a:pt x="50" y="424"/>
                  <a:pt x="50" y="424"/>
                </a:cubicBezTo>
                <a:cubicBezTo>
                  <a:pt x="50" y="423"/>
                  <a:pt x="50" y="423"/>
                  <a:pt x="49" y="423"/>
                </a:cubicBezTo>
                <a:cubicBezTo>
                  <a:pt x="50" y="423"/>
                  <a:pt x="51" y="422"/>
                  <a:pt x="52" y="423"/>
                </a:cubicBezTo>
                <a:cubicBezTo>
                  <a:pt x="52" y="423"/>
                  <a:pt x="52" y="423"/>
                  <a:pt x="52" y="423"/>
                </a:cubicBezTo>
                <a:cubicBezTo>
                  <a:pt x="52" y="423"/>
                  <a:pt x="52" y="423"/>
                  <a:pt x="53" y="422"/>
                </a:cubicBezTo>
                <a:cubicBezTo>
                  <a:pt x="53" y="422"/>
                  <a:pt x="53" y="422"/>
                  <a:pt x="54" y="422"/>
                </a:cubicBezTo>
                <a:cubicBezTo>
                  <a:pt x="54" y="422"/>
                  <a:pt x="54" y="422"/>
                  <a:pt x="54" y="422"/>
                </a:cubicBezTo>
                <a:cubicBezTo>
                  <a:pt x="54" y="421"/>
                  <a:pt x="54" y="421"/>
                  <a:pt x="54" y="421"/>
                </a:cubicBezTo>
                <a:cubicBezTo>
                  <a:pt x="54" y="420"/>
                  <a:pt x="54" y="419"/>
                  <a:pt x="54" y="419"/>
                </a:cubicBezTo>
                <a:cubicBezTo>
                  <a:pt x="54" y="418"/>
                  <a:pt x="54" y="418"/>
                  <a:pt x="54" y="418"/>
                </a:cubicBezTo>
                <a:cubicBezTo>
                  <a:pt x="54" y="418"/>
                  <a:pt x="55" y="417"/>
                  <a:pt x="55" y="418"/>
                </a:cubicBezTo>
                <a:cubicBezTo>
                  <a:pt x="55" y="418"/>
                  <a:pt x="55" y="418"/>
                  <a:pt x="56" y="418"/>
                </a:cubicBezTo>
                <a:cubicBezTo>
                  <a:pt x="56" y="418"/>
                  <a:pt x="56" y="418"/>
                  <a:pt x="56" y="418"/>
                </a:cubicBezTo>
                <a:cubicBezTo>
                  <a:pt x="56" y="418"/>
                  <a:pt x="56" y="417"/>
                  <a:pt x="57" y="417"/>
                </a:cubicBezTo>
                <a:cubicBezTo>
                  <a:pt x="57" y="417"/>
                  <a:pt x="57" y="416"/>
                  <a:pt x="57" y="416"/>
                </a:cubicBezTo>
                <a:cubicBezTo>
                  <a:pt x="57" y="416"/>
                  <a:pt x="58" y="416"/>
                  <a:pt x="58" y="417"/>
                </a:cubicBezTo>
                <a:cubicBezTo>
                  <a:pt x="58" y="417"/>
                  <a:pt x="57" y="417"/>
                  <a:pt x="57" y="417"/>
                </a:cubicBezTo>
                <a:cubicBezTo>
                  <a:pt x="57" y="417"/>
                  <a:pt x="57" y="418"/>
                  <a:pt x="57" y="418"/>
                </a:cubicBezTo>
                <a:cubicBezTo>
                  <a:pt x="57" y="418"/>
                  <a:pt x="57" y="418"/>
                  <a:pt x="57" y="418"/>
                </a:cubicBezTo>
                <a:cubicBezTo>
                  <a:pt x="57" y="418"/>
                  <a:pt x="58" y="418"/>
                  <a:pt x="58" y="418"/>
                </a:cubicBezTo>
                <a:cubicBezTo>
                  <a:pt x="58" y="418"/>
                  <a:pt x="58" y="417"/>
                  <a:pt x="58" y="417"/>
                </a:cubicBezTo>
                <a:cubicBezTo>
                  <a:pt x="58" y="417"/>
                  <a:pt x="58" y="416"/>
                  <a:pt x="58" y="416"/>
                </a:cubicBezTo>
                <a:cubicBezTo>
                  <a:pt x="58" y="416"/>
                  <a:pt x="59" y="416"/>
                  <a:pt x="59" y="416"/>
                </a:cubicBezTo>
                <a:cubicBezTo>
                  <a:pt x="59" y="417"/>
                  <a:pt x="59" y="417"/>
                  <a:pt x="59" y="417"/>
                </a:cubicBezTo>
                <a:cubicBezTo>
                  <a:pt x="60" y="417"/>
                  <a:pt x="60" y="417"/>
                  <a:pt x="60" y="416"/>
                </a:cubicBezTo>
                <a:cubicBezTo>
                  <a:pt x="60" y="416"/>
                  <a:pt x="60" y="416"/>
                  <a:pt x="60" y="416"/>
                </a:cubicBezTo>
                <a:cubicBezTo>
                  <a:pt x="60" y="416"/>
                  <a:pt x="60" y="416"/>
                  <a:pt x="60" y="416"/>
                </a:cubicBezTo>
                <a:cubicBezTo>
                  <a:pt x="61" y="416"/>
                  <a:pt x="61" y="415"/>
                  <a:pt x="61" y="415"/>
                </a:cubicBezTo>
                <a:cubicBezTo>
                  <a:pt x="62" y="414"/>
                  <a:pt x="63" y="414"/>
                  <a:pt x="64" y="413"/>
                </a:cubicBezTo>
                <a:cubicBezTo>
                  <a:pt x="64" y="413"/>
                  <a:pt x="64" y="413"/>
                  <a:pt x="64" y="412"/>
                </a:cubicBezTo>
                <a:cubicBezTo>
                  <a:pt x="64" y="412"/>
                  <a:pt x="64" y="412"/>
                  <a:pt x="64" y="412"/>
                </a:cubicBezTo>
                <a:cubicBezTo>
                  <a:pt x="64" y="412"/>
                  <a:pt x="64" y="411"/>
                  <a:pt x="65" y="411"/>
                </a:cubicBezTo>
                <a:cubicBezTo>
                  <a:pt x="65" y="412"/>
                  <a:pt x="65" y="412"/>
                  <a:pt x="66" y="412"/>
                </a:cubicBezTo>
                <a:cubicBezTo>
                  <a:pt x="66" y="412"/>
                  <a:pt x="66" y="413"/>
                  <a:pt x="66" y="413"/>
                </a:cubicBezTo>
                <a:cubicBezTo>
                  <a:pt x="66" y="413"/>
                  <a:pt x="67" y="413"/>
                  <a:pt x="67" y="413"/>
                </a:cubicBezTo>
                <a:cubicBezTo>
                  <a:pt x="67" y="412"/>
                  <a:pt x="67" y="412"/>
                  <a:pt x="67" y="411"/>
                </a:cubicBezTo>
                <a:cubicBezTo>
                  <a:pt x="67" y="411"/>
                  <a:pt x="67" y="411"/>
                  <a:pt x="67" y="411"/>
                </a:cubicBezTo>
                <a:cubicBezTo>
                  <a:pt x="68" y="410"/>
                  <a:pt x="68" y="410"/>
                  <a:pt x="68" y="410"/>
                </a:cubicBezTo>
                <a:cubicBezTo>
                  <a:pt x="68" y="410"/>
                  <a:pt x="68" y="410"/>
                  <a:pt x="67" y="410"/>
                </a:cubicBezTo>
                <a:cubicBezTo>
                  <a:pt x="68" y="409"/>
                  <a:pt x="68" y="409"/>
                  <a:pt x="69" y="409"/>
                </a:cubicBezTo>
                <a:cubicBezTo>
                  <a:pt x="69" y="409"/>
                  <a:pt x="69" y="409"/>
                  <a:pt x="70" y="409"/>
                </a:cubicBezTo>
                <a:cubicBezTo>
                  <a:pt x="70" y="409"/>
                  <a:pt x="70" y="409"/>
                  <a:pt x="70" y="409"/>
                </a:cubicBezTo>
                <a:cubicBezTo>
                  <a:pt x="70" y="408"/>
                  <a:pt x="70" y="408"/>
                  <a:pt x="70" y="408"/>
                </a:cubicBezTo>
                <a:cubicBezTo>
                  <a:pt x="70" y="408"/>
                  <a:pt x="71" y="408"/>
                  <a:pt x="71" y="408"/>
                </a:cubicBezTo>
                <a:cubicBezTo>
                  <a:pt x="71" y="408"/>
                  <a:pt x="71" y="408"/>
                  <a:pt x="72" y="408"/>
                </a:cubicBezTo>
                <a:cubicBezTo>
                  <a:pt x="72" y="409"/>
                  <a:pt x="72" y="409"/>
                  <a:pt x="72" y="409"/>
                </a:cubicBezTo>
                <a:cubicBezTo>
                  <a:pt x="73" y="409"/>
                  <a:pt x="73" y="409"/>
                  <a:pt x="74" y="409"/>
                </a:cubicBezTo>
                <a:cubicBezTo>
                  <a:pt x="74" y="409"/>
                  <a:pt x="75" y="409"/>
                  <a:pt x="75" y="409"/>
                </a:cubicBezTo>
                <a:cubicBezTo>
                  <a:pt x="75" y="409"/>
                  <a:pt x="75" y="409"/>
                  <a:pt x="75" y="408"/>
                </a:cubicBezTo>
                <a:cubicBezTo>
                  <a:pt x="75" y="407"/>
                  <a:pt x="76" y="406"/>
                  <a:pt x="76" y="405"/>
                </a:cubicBezTo>
                <a:cubicBezTo>
                  <a:pt x="77" y="406"/>
                  <a:pt x="76" y="407"/>
                  <a:pt x="77" y="407"/>
                </a:cubicBezTo>
                <a:cubicBezTo>
                  <a:pt x="77" y="407"/>
                  <a:pt x="77" y="407"/>
                  <a:pt x="77" y="408"/>
                </a:cubicBezTo>
                <a:cubicBezTo>
                  <a:pt x="78" y="408"/>
                  <a:pt x="78" y="408"/>
                  <a:pt x="78" y="408"/>
                </a:cubicBezTo>
                <a:cubicBezTo>
                  <a:pt x="78" y="409"/>
                  <a:pt x="78" y="409"/>
                  <a:pt x="78" y="409"/>
                </a:cubicBezTo>
                <a:cubicBezTo>
                  <a:pt x="78" y="409"/>
                  <a:pt x="78" y="409"/>
                  <a:pt x="78" y="409"/>
                </a:cubicBezTo>
                <a:cubicBezTo>
                  <a:pt x="78" y="409"/>
                  <a:pt x="77" y="409"/>
                  <a:pt x="77" y="410"/>
                </a:cubicBezTo>
                <a:cubicBezTo>
                  <a:pt x="77" y="410"/>
                  <a:pt x="78" y="410"/>
                  <a:pt x="78" y="410"/>
                </a:cubicBezTo>
                <a:cubicBezTo>
                  <a:pt x="78" y="410"/>
                  <a:pt x="78" y="410"/>
                  <a:pt x="77" y="410"/>
                </a:cubicBezTo>
                <a:cubicBezTo>
                  <a:pt x="76" y="411"/>
                  <a:pt x="75" y="412"/>
                  <a:pt x="74" y="413"/>
                </a:cubicBezTo>
                <a:cubicBezTo>
                  <a:pt x="74" y="413"/>
                  <a:pt x="73" y="413"/>
                  <a:pt x="72" y="414"/>
                </a:cubicBezTo>
                <a:cubicBezTo>
                  <a:pt x="72" y="414"/>
                  <a:pt x="71" y="415"/>
                  <a:pt x="71" y="415"/>
                </a:cubicBezTo>
                <a:cubicBezTo>
                  <a:pt x="70" y="417"/>
                  <a:pt x="68" y="418"/>
                  <a:pt x="68" y="419"/>
                </a:cubicBezTo>
                <a:cubicBezTo>
                  <a:pt x="67" y="419"/>
                  <a:pt x="67" y="419"/>
                  <a:pt x="67" y="419"/>
                </a:cubicBezTo>
                <a:cubicBezTo>
                  <a:pt x="67" y="418"/>
                  <a:pt x="67" y="418"/>
                  <a:pt x="66" y="418"/>
                </a:cubicBezTo>
                <a:cubicBezTo>
                  <a:pt x="66" y="418"/>
                  <a:pt x="66" y="418"/>
                  <a:pt x="66" y="418"/>
                </a:cubicBezTo>
                <a:cubicBezTo>
                  <a:pt x="64" y="419"/>
                  <a:pt x="62" y="419"/>
                  <a:pt x="61" y="420"/>
                </a:cubicBezTo>
                <a:cubicBezTo>
                  <a:pt x="60" y="421"/>
                  <a:pt x="60" y="421"/>
                  <a:pt x="60" y="422"/>
                </a:cubicBezTo>
                <a:cubicBezTo>
                  <a:pt x="60" y="423"/>
                  <a:pt x="60" y="423"/>
                  <a:pt x="59" y="424"/>
                </a:cubicBezTo>
                <a:cubicBezTo>
                  <a:pt x="59" y="424"/>
                  <a:pt x="58" y="424"/>
                  <a:pt x="58" y="424"/>
                </a:cubicBezTo>
                <a:cubicBezTo>
                  <a:pt x="58" y="425"/>
                  <a:pt x="57" y="425"/>
                  <a:pt x="57" y="426"/>
                </a:cubicBezTo>
                <a:cubicBezTo>
                  <a:pt x="57" y="425"/>
                  <a:pt x="57" y="425"/>
                  <a:pt x="57" y="424"/>
                </a:cubicBezTo>
                <a:cubicBezTo>
                  <a:pt x="56" y="425"/>
                  <a:pt x="56" y="425"/>
                  <a:pt x="55" y="426"/>
                </a:cubicBezTo>
                <a:cubicBezTo>
                  <a:pt x="55" y="426"/>
                  <a:pt x="55" y="426"/>
                  <a:pt x="55" y="426"/>
                </a:cubicBezTo>
                <a:cubicBezTo>
                  <a:pt x="55" y="426"/>
                  <a:pt x="55" y="426"/>
                  <a:pt x="55" y="427"/>
                </a:cubicBezTo>
                <a:cubicBezTo>
                  <a:pt x="55" y="427"/>
                  <a:pt x="55" y="427"/>
                  <a:pt x="55" y="428"/>
                </a:cubicBezTo>
                <a:cubicBezTo>
                  <a:pt x="55" y="428"/>
                  <a:pt x="56" y="429"/>
                  <a:pt x="56" y="428"/>
                </a:cubicBezTo>
                <a:cubicBezTo>
                  <a:pt x="56" y="428"/>
                  <a:pt x="56" y="428"/>
                  <a:pt x="56" y="428"/>
                </a:cubicBezTo>
                <a:cubicBezTo>
                  <a:pt x="56" y="428"/>
                  <a:pt x="57" y="428"/>
                  <a:pt x="57" y="428"/>
                </a:cubicBezTo>
                <a:cubicBezTo>
                  <a:pt x="57" y="428"/>
                  <a:pt x="58" y="428"/>
                  <a:pt x="58" y="427"/>
                </a:cubicBezTo>
                <a:cubicBezTo>
                  <a:pt x="58" y="427"/>
                  <a:pt x="58" y="427"/>
                  <a:pt x="58" y="427"/>
                </a:cubicBezTo>
                <a:cubicBezTo>
                  <a:pt x="58" y="427"/>
                  <a:pt x="58" y="427"/>
                  <a:pt x="58" y="427"/>
                </a:cubicBezTo>
                <a:cubicBezTo>
                  <a:pt x="59" y="426"/>
                  <a:pt x="59" y="426"/>
                  <a:pt x="60" y="426"/>
                </a:cubicBezTo>
                <a:cubicBezTo>
                  <a:pt x="60" y="426"/>
                  <a:pt x="60" y="426"/>
                  <a:pt x="60" y="426"/>
                </a:cubicBezTo>
                <a:cubicBezTo>
                  <a:pt x="61" y="425"/>
                  <a:pt x="62" y="424"/>
                  <a:pt x="62" y="423"/>
                </a:cubicBezTo>
                <a:cubicBezTo>
                  <a:pt x="62" y="423"/>
                  <a:pt x="62" y="423"/>
                  <a:pt x="62" y="423"/>
                </a:cubicBezTo>
                <a:cubicBezTo>
                  <a:pt x="62" y="423"/>
                  <a:pt x="62" y="423"/>
                  <a:pt x="62" y="423"/>
                </a:cubicBezTo>
                <a:cubicBezTo>
                  <a:pt x="61" y="423"/>
                  <a:pt x="61" y="423"/>
                  <a:pt x="61" y="423"/>
                </a:cubicBezTo>
                <a:cubicBezTo>
                  <a:pt x="61" y="422"/>
                  <a:pt x="62" y="422"/>
                  <a:pt x="62" y="422"/>
                </a:cubicBezTo>
                <a:cubicBezTo>
                  <a:pt x="62" y="422"/>
                  <a:pt x="62" y="422"/>
                  <a:pt x="62" y="422"/>
                </a:cubicBezTo>
                <a:cubicBezTo>
                  <a:pt x="63" y="422"/>
                  <a:pt x="63" y="421"/>
                  <a:pt x="63" y="421"/>
                </a:cubicBezTo>
                <a:cubicBezTo>
                  <a:pt x="63" y="421"/>
                  <a:pt x="63" y="421"/>
                  <a:pt x="64" y="421"/>
                </a:cubicBezTo>
                <a:cubicBezTo>
                  <a:pt x="64" y="422"/>
                  <a:pt x="64" y="422"/>
                  <a:pt x="64" y="422"/>
                </a:cubicBezTo>
                <a:cubicBezTo>
                  <a:pt x="64" y="422"/>
                  <a:pt x="64" y="423"/>
                  <a:pt x="64" y="423"/>
                </a:cubicBezTo>
                <a:cubicBezTo>
                  <a:pt x="64" y="423"/>
                  <a:pt x="64" y="423"/>
                  <a:pt x="65" y="423"/>
                </a:cubicBezTo>
                <a:cubicBezTo>
                  <a:pt x="65" y="423"/>
                  <a:pt x="65" y="423"/>
                  <a:pt x="65" y="423"/>
                </a:cubicBezTo>
                <a:cubicBezTo>
                  <a:pt x="65" y="422"/>
                  <a:pt x="65" y="422"/>
                  <a:pt x="65" y="421"/>
                </a:cubicBezTo>
                <a:cubicBezTo>
                  <a:pt x="66" y="420"/>
                  <a:pt x="66" y="420"/>
                  <a:pt x="66" y="419"/>
                </a:cubicBezTo>
                <a:cubicBezTo>
                  <a:pt x="66" y="419"/>
                  <a:pt x="67" y="420"/>
                  <a:pt x="66" y="420"/>
                </a:cubicBezTo>
                <a:cubicBezTo>
                  <a:pt x="67" y="420"/>
                  <a:pt x="67" y="420"/>
                  <a:pt x="67" y="421"/>
                </a:cubicBezTo>
                <a:cubicBezTo>
                  <a:pt x="67" y="421"/>
                  <a:pt x="67" y="421"/>
                  <a:pt x="67" y="421"/>
                </a:cubicBezTo>
                <a:cubicBezTo>
                  <a:pt x="66" y="421"/>
                  <a:pt x="66" y="422"/>
                  <a:pt x="66" y="423"/>
                </a:cubicBezTo>
                <a:cubicBezTo>
                  <a:pt x="66" y="423"/>
                  <a:pt x="65" y="423"/>
                  <a:pt x="65" y="424"/>
                </a:cubicBezTo>
                <a:cubicBezTo>
                  <a:pt x="65" y="424"/>
                  <a:pt x="66" y="423"/>
                  <a:pt x="66" y="423"/>
                </a:cubicBezTo>
                <a:cubicBezTo>
                  <a:pt x="66" y="423"/>
                  <a:pt x="66" y="423"/>
                  <a:pt x="66" y="423"/>
                </a:cubicBezTo>
                <a:cubicBezTo>
                  <a:pt x="67" y="423"/>
                  <a:pt x="67" y="423"/>
                  <a:pt x="67" y="424"/>
                </a:cubicBezTo>
                <a:cubicBezTo>
                  <a:pt x="67" y="423"/>
                  <a:pt x="67" y="423"/>
                  <a:pt x="67" y="423"/>
                </a:cubicBezTo>
                <a:cubicBezTo>
                  <a:pt x="67" y="422"/>
                  <a:pt x="67" y="422"/>
                  <a:pt x="67" y="421"/>
                </a:cubicBezTo>
                <a:cubicBezTo>
                  <a:pt x="67" y="421"/>
                  <a:pt x="68" y="421"/>
                  <a:pt x="68" y="421"/>
                </a:cubicBezTo>
                <a:cubicBezTo>
                  <a:pt x="68" y="421"/>
                  <a:pt x="68" y="421"/>
                  <a:pt x="68" y="421"/>
                </a:cubicBezTo>
                <a:cubicBezTo>
                  <a:pt x="68" y="420"/>
                  <a:pt x="68" y="421"/>
                  <a:pt x="68" y="421"/>
                </a:cubicBezTo>
                <a:cubicBezTo>
                  <a:pt x="68" y="421"/>
                  <a:pt x="68" y="421"/>
                  <a:pt x="68" y="422"/>
                </a:cubicBezTo>
                <a:cubicBezTo>
                  <a:pt x="68" y="422"/>
                  <a:pt x="68" y="422"/>
                  <a:pt x="68" y="422"/>
                </a:cubicBezTo>
                <a:cubicBezTo>
                  <a:pt x="68" y="422"/>
                  <a:pt x="68" y="423"/>
                  <a:pt x="68" y="423"/>
                </a:cubicBezTo>
                <a:cubicBezTo>
                  <a:pt x="68" y="424"/>
                  <a:pt x="68" y="424"/>
                  <a:pt x="67" y="425"/>
                </a:cubicBezTo>
                <a:cubicBezTo>
                  <a:pt x="67" y="425"/>
                  <a:pt x="67" y="426"/>
                  <a:pt x="67" y="426"/>
                </a:cubicBezTo>
                <a:cubicBezTo>
                  <a:pt x="68" y="426"/>
                  <a:pt x="68" y="425"/>
                  <a:pt x="68" y="424"/>
                </a:cubicBezTo>
                <a:cubicBezTo>
                  <a:pt x="68" y="424"/>
                  <a:pt x="68" y="423"/>
                  <a:pt x="69" y="423"/>
                </a:cubicBezTo>
                <a:cubicBezTo>
                  <a:pt x="69" y="422"/>
                  <a:pt x="69" y="422"/>
                  <a:pt x="69" y="422"/>
                </a:cubicBezTo>
                <a:cubicBezTo>
                  <a:pt x="70" y="422"/>
                  <a:pt x="70" y="421"/>
                  <a:pt x="70" y="421"/>
                </a:cubicBezTo>
                <a:cubicBezTo>
                  <a:pt x="70" y="420"/>
                  <a:pt x="71" y="419"/>
                  <a:pt x="71" y="418"/>
                </a:cubicBezTo>
                <a:cubicBezTo>
                  <a:pt x="71" y="418"/>
                  <a:pt x="71" y="418"/>
                  <a:pt x="72" y="417"/>
                </a:cubicBezTo>
                <a:cubicBezTo>
                  <a:pt x="72" y="417"/>
                  <a:pt x="72" y="417"/>
                  <a:pt x="73" y="417"/>
                </a:cubicBezTo>
                <a:cubicBezTo>
                  <a:pt x="73" y="416"/>
                  <a:pt x="74" y="416"/>
                  <a:pt x="75" y="416"/>
                </a:cubicBezTo>
                <a:cubicBezTo>
                  <a:pt x="75" y="415"/>
                  <a:pt x="76" y="415"/>
                  <a:pt x="77" y="414"/>
                </a:cubicBezTo>
                <a:cubicBezTo>
                  <a:pt x="78" y="414"/>
                  <a:pt x="79" y="414"/>
                  <a:pt x="79" y="414"/>
                </a:cubicBezTo>
                <a:cubicBezTo>
                  <a:pt x="80" y="414"/>
                  <a:pt x="80" y="414"/>
                  <a:pt x="80" y="414"/>
                </a:cubicBezTo>
                <a:cubicBezTo>
                  <a:pt x="80" y="414"/>
                  <a:pt x="80" y="414"/>
                  <a:pt x="80" y="414"/>
                </a:cubicBezTo>
                <a:cubicBezTo>
                  <a:pt x="80" y="415"/>
                  <a:pt x="80" y="415"/>
                  <a:pt x="80" y="416"/>
                </a:cubicBezTo>
                <a:cubicBezTo>
                  <a:pt x="80" y="416"/>
                  <a:pt x="80" y="416"/>
                  <a:pt x="80" y="416"/>
                </a:cubicBezTo>
                <a:cubicBezTo>
                  <a:pt x="80" y="417"/>
                  <a:pt x="80" y="416"/>
                  <a:pt x="80" y="416"/>
                </a:cubicBezTo>
                <a:cubicBezTo>
                  <a:pt x="81" y="416"/>
                  <a:pt x="81" y="416"/>
                  <a:pt x="81" y="416"/>
                </a:cubicBezTo>
                <a:cubicBezTo>
                  <a:pt x="82" y="416"/>
                  <a:pt x="82" y="416"/>
                  <a:pt x="82" y="415"/>
                </a:cubicBezTo>
                <a:cubicBezTo>
                  <a:pt x="82" y="415"/>
                  <a:pt x="82" y="415"/>
                  <a:pt x="83" y="415"/>
                </a:cubicBezTo>
                <a:cubicBezTo>
                  <a:pt x="83" y="414"/>
                  <a:pt x="84" y="413"/>
                  <a:pt x="84" y="412"/>
                </a:cubicBezTo>
                <a:cubicBezTo>
                  <a:pt x="84" y="412"/>
                  <a:pt x="85" y="412"/>
                  <a:pt x="85" y="412"/>
                </a:cubicBezTo>
                <a:cubicBezTo>
                  <a:pt x="85" y="412"/>
                  <a:pt x="85" y="412"/>
                  <a:pt x="85" y="412"/>
                </a:cubicBezTo>
                <a:cubicBezTo>
                  <a:pt x="85" y="412"/>
                  <a:pt x="85" y="412"/>
                  <a:pt x="85" y="412"/>
                </a:cubicBezTo>
                <a:cubicBezTo>
                  <a:pt x="85" y="412"/>
                  <a:pt x="86" y="412"/>
                  <a:pt x="86" y="412"/>
                </a:cubicBezTo>
                <a:cubicBezTo>
                  <a:pt x="86" y="412"/>
                  <a:pt x="86" y="412"/>
                  <a:pt x="86" y="412"/>
                </a:cubicBezTo>
                <a:cubicBezTo>
                  <a:pt x="86" y="411"/>
                  <a:pt x="85" y="411"/>
                  <a:pt x="85" y="410"/>
                </a:cubicBezTo>
                <a:cubicBezTo>
                  <a:pt x="85" y="410"/>
                  <a:pt x="85" y="410"/>
                  <a:pt x="85" y="409"/>
                </a:cubicBezTo>
                <a:cubicBezTo>
                  <a:pt x="85" y="409"/>
                  <a:pt x="85" y="409"/>
                  <a:pt x="85" y="409"/>
                </a:cubicBezTo>
                <a:cubicBezTo>
                  <a:pt x="86" y="408"/>
                  <a:pt x="86" y="408"/>
                  <a:pt x="87" y="407"/>
                </a:cubicBezTo>
                <a:cubicBezTo>
                  <a:pt x="88" y="407"/>
                  <a:pt x="89" y="407"/>
                  <a:pt x="90" y="407"/>
                </a:cubicBezTo>
                <a:cubicBezTo>
                  <a:pt x="90" y="407"/>
                  <a:pt x="91" y="407"/>
                  <a:pt x="91" y="406"/>
                </a:cubicBezTo>
                <a:cubicBezTo>
                  <a:pt x="90" y="406"/>
                  <a:pt x="89" y="406"/>
                  <a:pt x="88" y="406"/>
                </a:cubicBezTo>
                <a:cubicBezTo>
                  <a:pt x="88" y="405"/>
                  <a:pt x="87" y="405"/>
                  <a:pt x="87" y="405"/>
                </a:cubicBezTo>
                <a:cubicBezTo>
                  <a:pt x="87" y="405"/>
                  <a:pt x="87" y="404"/>
                  <a:pt x="87" y="404"/>
                </a:cubicBezTo>
                <a:cubicBezTo>
                  <a:pt x="87" y="404"/>
                  <a:pt x="87" y="404"/>
                  <a:pt x="88" y="404"/>
                </a:cubicBezTo>
                <a:cubicBezTo>
                  <a:pt x="88" y="404"/>
                  <a:pt x="88" y="404"/>
                  <a:pt x="88" y="404"/>
                </a:cubicBezTo>
                <a:cubicBezTo>
                  <a:pt x="88" y="404"/>
                  <a:pt x="88" y="403"/>
                  <a:pt x="88" y="403"/>
                </a:cubicBezTo>
                <a:cubicBezTo>
                  <a:pt x="87" y="403"/>
                  <a:pt x="87" y="404"/>
                  <a:pt x="87" y="404"/>
                </a:cubicBezTo>
                <a:cubicBezTo>
                  <a:pt x="87" y="404"/>
                  <a:pt x="86" y="403"/>
                  <a:pt x="86" y="403"/>
                </a:cubicBezTo>
                <a:cubicBezTo>
                  <a:pt x="86" y="403"/>
                  <a:pt x="86" y="403"/>
                  <a:pt x="86" y="402"/>
                </a:cubicBezTo>
                <a:cubicBezTo>
                  <a:pt x="86" y="401"/>
                  <a:pt x="87" y="400"/>
                  <a:pt x="87" y="400"/>
                </a:cubicBezTo>
                <a:cubicBezTo>
                  <a:pt x="87" y="400"/>
                  <a:pt x="87" y="400"/>
                  <a:pt x="87" y="400"/>
                </a:cubicBezTo>
                <a:cubicBezTo>
                  <a:pt x="87" y="400"/>
                  <a:pt x="88" y="400"/>
                  <a:pt x="88" y="400"/>
                </a:cubicBezTo>
                <a:cubicBezTo>
                  <a:pt x="89" y="400"/>
                  <a:pt x="90" y="402"/>
                  <a:pt x="91" y="403"/>
                </a:cubicBezTo>
                <a:cubicBezTo>
                  <a:pt x="91" y="404"/>
                  <a:pt x="92" y="404"/>
                  <a:pt x="92" y="404"/>
                </a:cubicBezTo>
                <a:cubicBezTo>
                  <a:pt x="93" y="407"/>
                  <a:pt x="94" y="409"/>
                  <a:pt x="95" y="412"/>
                </a:cubicBezTo>
                <a:cubicBezTo>
                  <a:pt x="96" y="414"/>
                  <a:pt x="97" y="417"/>
                  <a:pt x="98" y="419"/>
                </a:cubicBezTo>
                <a:cubicBezTo>
                  <a:pt x="99" y="420"/>
                  <a:pt x="100" y="421"/>
                  <a:pt x="101" y="422"/>
                </a:cubicBezTo>
                <a:cubicBezTo>
                  <a:pt x="101" y="423"/>
                  <a:pt x="102" y="423"/>
                  <a:pt x="102" y="423"/>
                </a:cubicBezTo>
                <a:cubicBezTo>
                  <a:pt x="102" y="423"/>
                  <a:pt x="103" y="423"/>
                  <a:pt x="103" y="423"/>
                </a:cubicBezTo>
                <a:cubicBezTo>
                  <a:pt x="103" y="423"/>
                  <a:pt x="104" y="423"/>
                  <a:pt x="104" y="424"/>
                </a:cubicBezTo>
                <a:cubicBezTo>
                  <a:pt x="104" y="424"/>
                  <a:pt x="105" y="424"/>
                  <a:pt x="105" y="423"/>
                </a:cubicBezTo>
                <a:cubicBezTo>
                  <a:pt x="105" y="423"/>
                  <a:pt x="105" y="423"/>
                  <a:pt x="105" y="423"/>
                </a:cubicBezTo>
                <a:cubicBezTo>
                  <a:pt x="105" y="422"/>
                  <a:pt x="106" y="422"/>
                  <a:pt x="106" y="422"/>
                </a:cubicBezTo>
                <a:cubicBezTo>
                  <a:pt x="106" y="423"/>
                  <a:pt x="107" y="422"/>
                  <a:pt x="107" y="422"/>
                </a:cubicBezTo>
                <a:cubicBezTo>
                  <a:pt x="106" y="422"/>
                  <a:pt x="106" y="422"/>
                  <a:pt x="106" y="422"/>
                </a:cubicBezTo>
                <a:cubicBezTo>
                  <a:pt x="106" y="422"/>
                  <a:pt x="107" y="422"/>
                  <a:pt x="107" y="421"/>
                </a:cubicBezTo>
                <a:cubicBezTo>
                  <a:pt x="106" y="421"/>
                  <a:pt x="106" y="421"/>
                  <a:pt x="106" y="421"/>
                </a:cubicBezTo>
                <a:cubicBezTo>
                  <a:pt x="106" y="421"/>
                  <a:pt x="105" y="421"/>
                  <a:pt x="104" y="422"/>
                </a:cubicBezTo>
                <a:cubicBezTo>
                  <a:pt x="104" y="422"/>
                  <a:pt x="104" y="422"/>
                  <a:pt x="103" y="422"/>
                </a:cubicBezTo>
                <a:cubicBezTo>
                  <a:pt x="103" y="422"/>
                  <a:pt x="103" y="421"/>
                  <a:pt x="104" y="421"/>
                </a:cubicBezTo>
                <a:cubicBezTo>
                  <a:pt x="104" y="421"/>
                  <a:pt x="104" y="421"/>
                  <a:pt x="104" y="420"/>
                </a:cubicBezTo>
                <a:cubicBezTo>
                  <a:pt x="104" y="420"/>
                  <a:pt x="104" y="420"/>
                  <a:pt x="104" y="420"/>
                </a:cubicBezTo>
                <a:cubicBezTo>
                  <a:pt x="104" y="420"/>
                  <a:pt x="104" y="420"/>
                  <a:pt x="105" y="420"/>
                </a:cubicBezTo>
                <a:cubicBezTo>
                  <a:pt x="105" y="420"/>
                  <a:pt x="106" y="421"/>
                  <a:pt x="107" y="420"/>
                </a:cubicBezTo>
                <a:cubicBezTo>
                  <a:pt x="106" y="420"/>
                  <a:pt x="106" y="420"/>
                  <a:pt x="106" y="420"/>
                </a:cubicBezTo>
                <a:cubicBezTo>
                  <a:pt x="106" y="420"/>
                  <a:pt x="106" y="419"/>
                  <a:pt x="106" y="419"/>
                </a:cubicBezTo>
                <a:cubicBezTo>
                  <a:pt x="105" y="419"/>
                  <a:pt x="105" y="418"/>
                  <a:pt x="105" y="418"/>
                </a:cubicBezTo>
                <a:cubicBezTo>
                  <a:pt x="105" y="418"/>
                  <a:pt x="105" y="417"/>
                  <a:pt x="105" y="417"/>
                </a:cubicBezTo>
                <a:cubicBezTo>
                  <a:pt x="106" y="417"/>
                  <a:pt x="106" y="416"/>
                  <a:pt x="107" y="416"/>
                </a:cubicBezTo>
                <a:cubicBezTo>
                  <a:pt x="107" y="416"/>
                  <a:pt x="107" y="415"/>
                  <a:pt x="106" y="415"/>
                </a:cubicBezTo>
                <a:cubicBezTo>
                  <a:pt x="106" y="415"/>
                  <a:pt x="106" y="415"/>
                  <a:pt x="106" y="415"/>
                </a:cubicBezTo>
                <a:cubicBezTo>
                  <a:pt x="106" y="415"/>
                  <a:pt x="106" y="415"/>
                  <a:pt x="106" y="415"/>
                </a:cubicBezTo>
                <a:cubicBezTo>
                  <a:pt x="106" y="414"/>
                  <a:pt x="106" y="414"/>
                  <a:pt x="106" y="413"/>
                </a:cubicBezTo>
                <a:cubicBezTo>
                  <a:pt x="106" y="414"/>
                  <a:pt x="106" y="414"/>
                  <a:pt x="106" y="414"/>
                </a:cubicBezTo>
                <a:cubicBezTo>
                  <a:pt x="106" y="415"/>
                  <a:pt x="107" y="415"/>
                  <a:pt x="107" y="414"/>
                </a:cubicBezTo>
                <a:cubicBezTo>
                  <a:pt x="107" y="414"/>
                  <a:pt x="108" y="414"/>
                  <a:pt x="108" y="414"/>
                </a:cubicBezTo>
                <a:cubicBezTo>
                  <a:pt x="107" y="414"/>
                  <a:pt x="107" y="414"/>
                  <a:pt x="107" y="413"/>
                </a:cubicBezTo>
                <a:cubicBezTo>
                  <a:pt x="107" y="413"/>
                  <a:pt x="107" y="413"/>
                  <a:pt x="108" y="413"/>
                </a:cubicBezTo>
                <a:cubicBezTo>
                  <a:pt x="108" y="412"/>
                  <a:pt x="108" y="412"/>
                  <a:pt x="108" y="412"/>
                </a:cubicBezTo>
                <a:cubicBezTo>
                  <a:pt x="108" y="411"/>
                  <a:pt x="108" y="411"/>
                  <a:pt x="108" y="411"/>
                </a:cubicBezTo>
                <a:cubicBezTo>
                  <a:pt x="108" y="410"/>
                  <a:pt x="107" y="411"/>
                  <a:pt x="107" y="411"/>
                </a:cubicBezTo>
                <a:cubicBezTo>
                  <a:pt x="107" y="411"/>
                  <a:pt x="107" y="411"/>
                  <a:pt x="107" y="411"/>
                </a:cubicBezTo>
                <a:cubicBezTo>
                  <a:pt x="107" y="412"/>
                  <a:pt x="106" y="412"/>
                  <a:pt x="106" y="412"/>
                </a:cubicBezTo>
                <a:cubicBezTo>
                  <a:pt x="106" y="412"/>
                  <a:pt x="106" y="411"/>
                  <a:pt x="106" y="411"/>
                </a:cubicBezTo>
                <a:cubicBezTo>
                  <a:pt x="106" y="411"/>
                  <a:pt x="106" y="411"/>
                  <a:pt x="106" y="411"/>
                </a:cubicBezTo>
                <a:cubicBezTo>
                  <a:pt x="106" y="410"/>
                  <a:pt x="107" y="410"/>
                  <a:pt x="107" y="409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08" y="410"/>
                  <a:pt x="109" y="409"/>
                  <a:pt x="110" y="409"/>
                </a:cubicBezTo>
                <a:cubicBezTo>
                  <a:pt x="109" y="409"/>
                  <a:pt x="109" y="408"/>
                  <a:pt x="109" y="408"/>
                </a:cubicBezTo>
                <a:cubicBezTo>
                  <a:pt x="109" y="408"/>
                  <a:pt x="109" y="408"/>
                  <a:pt x="109" y="408"/>
                </a:cubicBezTo>
                <a:cubicBezTo>
                  <a:pt x="109" y="408"/>
                  <a:pt x="109" y="407"/>
                  <a:pt x="109" y="407"/>
                </a:cubicBezTo>
                <a:cubicBezTo>
                  <a:pt x="109" y="407"/>
                  <a:pt x="110" y="407"/>
                  <a:pt x="110" y="407"/>
                </a:cubicBezTo>
                <a:cubicBezTo>
                  <a:pt x="110" y="407"/>
                  <a:pt x="110" y="407"/>
                  <a:pt x="110" y="407"/>
                </a:cubicBezTo>
                <a:cubicBezTo>
                  <a:pt x="111" y="407"/>
                  <a:pt x="111" y="407"/>
                  <a:pt x="111" y="407"/>
                </a:cubicBezTo>
                <a:cubicBezTo>
                  <a:pt x="111" y="407"/>
                  <a:pt x="111" y="407"/>
                  <a:pt x="110" y="407"/>
                </a:cubicBezTo>
                <a:cubicBezTo>
                  <a:pt x="110" y="408"/>
                  <a:pt x="111" y="408"/>
                  <a:pt x="111" y="408"/>
                </a:cubicBezTo>
                <a:cubicBezTo>
                  <a:pt x="111" y="408"/>
                  <a:pt x="111" y="408"/>
                  <a:pt x="112" y="408"/>
                </a:cubicBezTo>
                <a:cubicBezTo>
                  <a:pt x="111" y="408"/>
                  <a:pt x="112" y="409"/>
                  <a:pt x="112" y="409"/>
                </a:cubicBezTo>
                <a:cubicBezTo>
                  <a:pt x="112" y="410"/>
                  <a:pt x="112" y="411"/>
                  <a:pt x="111" y="411"/>
                </a:cubicBezTo>
                <a:cubicBezTo>
                  <a:pt x="111" y="411"/>
                  <a:pt x="111" y="411"/>
                  <a:pt x="111" y="412"/>
                </a:cubicBezTo>
                <a:cubicBezTo>
                  <a:pt x="111" y="412"/>
                  <a:pt x="111" y="412"/>
                  <a:pt x="111" y="412"/>
                </a:cubicBezTo>
                <a:cubicBezTo>
                  <a:pt x="111" y="412"/>
                  <a:pt x="111" y="412"/>
                  <a:pt x="111" y="412"/>
                </a:cubicBezTo>
                <a:cubicBezTo>
                  <a:pt x="111" y="412"/>
                  <a:pt x="111" y="413"/>
                  <a:pt x="111" y="413"/>
                </a:cubicBezTo>
                <a:cubicBezTo>
                  <a:pt x="111" y="414"/>
                  <a:pt x="111" y="415"/>
                  <a:pt x="111" y="415"/>
                </a:cubicBezTo>
                <a:cubicBezTo>
                  <a:pt x="111" y="416"/>
                  <a:pt x="111" y="416"/>
                  <a:pt x="111" y="416"/>
                </a:cubicBezTo>
                <a:cubicBezTo>
                  <a:pt x="111" y="416"/>
                  <a:pt x="111" y="416"/>
                  <a:pt x="111" y="416"/>
                </a:cubicBezTo>
                <a:cubicBezTo>
                  <a:pt x="111" y="416"/>
                  <a:pt x="112" y="416"/>
                  <a:pt x="112" y="416"/>
                </a:cubicBezTo>
                <a:cubicBezTo>
                  <a:pt x="112" y="416"/>
                  <a:pt x="112" y="416"/>
                  <a:pt x="113" y="416"/>
                </a:cubicBezTo>
                <a:cubicBezTo>
                  <a:pt x="113" y="416"/>
                  <a:pt x="113" y="416"/>
                  <a:pt x="114" y="416"/>
                </a:cubicBezTo>
                <a:cubicBezTo>
                  <a:pt x="114" y="417"/>
                  <a:pt x="114" y="417"/>
                  <a:pt x="114" y="417"/>
                </a:cubicBezTo>
                <a:cubicBezTo>
                  <a:pt x="113" y="418"/>
                  <a:pt x="113" y="418"/>
                  <a:pt x="113" y="419"/>
                </a:cubicBezTo>
                <a:cubicBezTo>
                  <a:pt x="113" y="419"/>
                  <a:pt x="112" y="420"/>
                  <a:pt x="112" y="420"/>
                </a:cubicBezTo>
                <a:cubicBezTo>
                  <a:pt x="112" y="420"/>
                  <a:pt x="112" y="420"/>
                  <a:pt x="111" y="421"/>
                </a:cubicBezTo>
                <a:cubicBezTo>
                  <a:pt x="111" y="421"/>
                  <a:pt x="112" y="422"/>
                  <a:pt x="111" y="422"/>
                </a:cubicBezTo>
                <a:cubicBezTo>
                  <a:pt x="111" y="422"/>
                  <a:pt x="111" y="422"/>
                  <a:pt x="111" y="423"/>
                </a:cubicBezTo>
                <a:cubicBezTo>
                  <a:pt x="111" y="423"/>
                  <a:pt x="111" y="423"/>
                  <a:pt x="111" y="423"/>
                </a:cubicBezTo>
                <a:cubicBezTo>
                  <a:pt x="112" y="423"/>
                  <a:pt x="113" y="423"/>
                  <a:pt x="113" y="423"/>
                </a:cubicBezTo>
                <a:cubicBezTo>
                  <a:pt x="114" y="423"/>
                  <a:pt x="114" y="423"/>
                  <a:pt x="114" y="422"/>
                </a:cubicBezTo>
                <a:cubicBezTo>
                  <a:pt x="114" y="422"/>
                  <a:pt x="114" y="422"/>
                  <a:pt x="115" y="422"/>
                </a:cubicBezTo>
                <a:cubicBezTo>
                  <a:pt x="115" y="423"/>
                  <a:pt x="115" y="423"/>
                  <a:pt x="115" y="423"/>
                </a:cubicBezTo>
                <a:cubicBezTo>
                  <a:pt x="116" y="423"/>
                  <a:pt x="116" y="424"/>
                  <a:pt x="116" y="424"/>
                </a:cubicBezTo>
                <a:cubicBezTo>
                  <a:pt x="116" y="424"/>
                  <a:pt x="116" y="424"/>
                  <a:pt x="116" y="424"/>
                </a:cubicBezTo>
                <a:cubicBezTo>
                  <a:pt x="116" y="423"/>
                  <a:pt x="116" y="423"/>
                  <a:pt x="117" y="423"/>
                </a:cubicBezTo>
                <a:cubicBezTo>
                  <a:pt x="117" y="423"/>
                  <a:pt x="117" y="423"/>
                  <a:pt x="117" y="423"/>
                </a:cubicBezTo>
                <a:cubicBezTo>
                  <a:pt x="118" y="423"/>
                  <a:pt x="118" y="422"/>
                  <a:pt x="118" y="422"/>
                </a:cubicBezTo>
                <a:cubicBezTo>
                  <a:pt x="118" y="422"/>
                  <a:pt x="118" y="422"/>
                  <a:pt x="118" y="422"/>
                </a:cubicBezTo>
                <a:cubicBezTo>
                  <a:pt x="118" y="422"/>
                  <a:pt x="118" y="421"/>
                  <a:pt x="118" y="421"/>
                </a:cubicBezTo>
                <a:cubicBezTo>
                  <a:pt x="118" y="421"/>
                  <a:pt x="118" y="421"/>
                  <a:pt x="119" y="421"/>
                </a:cubicBezTo>
                <a:cubicBezTo>
                  <a:pt x="119" y="421"/>
                  <a:pt x="119" y="421"/>
                  <a:pt x="119" y="420"/>
                </a:cubicBezTo>
                <a:cubicBezTo>
                  <a:pt x="119" y="420"/>
                  <a:pt x="120" y="420"/>
                  <a:pt x="120" y="420"/>
                </a:cubicBezTo>
                <a:cubicBezTo>
                  <a:pt x="120" y="420"/>
                  <a:pt x="120" y="419"/>
                  <a:pt x="120" y="419"/>
                </a:cubicBezTo>
                <a:cubicBezTo>
                  <a:pt x="120" y="419"/>
                  <a:pt x="120" y="418"/>
                  <a:pt x="120" y="418"/>
                </a:cubicBezTo>
                <a:cubicBezTo>
                  <a:pt x="120" y="418"/>
                  <a:pt x="120" y="417"/>
                  <a:pt x="120" y="417"/>
                </a:cubicBezTo>
                <a:cubicBezTo>
                  <a:pt x="120" y="416"/>
                  <a:pt x="120" y="416"/>
                  <a:pt x="120" y="416"/>
                </a:cubicBezTo>
                <a:cubicBezTo>
                  <a:pt x="120" y="415"/>
                  <a:pt x="120" y="415"/>
                  <a:pt x="120" y="415"/>
                </a:cubicBezTo>
                <a:cubicBezTo>
                  <a:pt x="121" y="415"/>
                  <a:pt x="121" y="415"/>
                  <a:pt x="121" y="414"/>
                </a:cubicBezTo>
                <a:cubicBezTo>
                  <a:pt x="121" y="414"/>
                  <a:pt x="121" y="414"/>
                  <a:pt x="121" y="414"/>
                </a:cubicBezTo>
                <a:cubicBezTo>
                  <a:pt x="121" y="414"/>
                  <a:pt x="122" y="414"/>
                  <a:pt x="122" y="414"/>
                </a:cubicBezTo>
                <a:cubicBezTo>
                  <a:pt x="122" y="415"/>
                  <a:pt x="123" y="414"/>
                  <a:pt x="123" y="414"/>
                </a:cubicBezTo>
                <a:cubicBezTo>
                  <a:pt x="123" y="414"/>
                  <a:pt x="124" y="414"/>
                  <a:pt x="124" y="414"/>
                </a:cubicBezTo>
                <a:cubicBezTo>
                  <a:pt x="124" y="415"/>
                  <a:pt x="125" y="414"/>
                  <a:pt x="126" y="414"/>
                </a:cubicBezTo>
                <a:cubicBezTo>
                  <a:pt x="126" y="414"/>
                  <a:pt x="127" y="414"/>
                  <a:pt x="127" y="414"/>
                </a:cubicBezTo>
                <a:cubicBezTo>
                  <a:pt x="127" y="414"/>
                  <a:pt x="127" y="414"/>
                  <a:pt x="127" y="414"/>
                </a:cubicBezTo>
                <a:cubicBezTo>
                  <a:pt x="127" y="414"/>
                  <a:pt x="128" y="414"/>
                  <a:pt x="128" y="414"/>
                </a:cubicBezTo>
                <a:cubicBezTo>
                  <a:pt x="129" y="415"/>
                  <a:pt x="129" y="414"/>
                  <a:pt x="130" y="415"/>
                </a:cubicBezTo>
                <a:cubicBezTo>
                  <a:pt x="130" y="415"/>
                  <a:pt x="130" y="415"/>
                  <a:pt x="130" y="415"/>
                </a:cubicBezTo>
                <a:cubicBezTo>
                  <a:pt x="131" y="415"/>
                  <a:pt x="131" y="415"/>
                  <a:pt x="132" y="415"/>
                </a:cubicBezTo>
                <a:cubicBezTo>
                  <a:pt x="132" y="415"/>
                  <a:pt x="133" y="416"/>
                  <a:pt x="133" y="417"/>
                </a:cubicBezTo>
                <a:cubicBezTo>
                  <a:pt x="134" y="417"/>
                  <a:pt x="134" y="417"/>
                  <a:pt x="134" y="417"/>
                </a:cubicBezTo>
                <a:cubicBezTo>
                  <a:pt x="135" y="417"/>
                  <a:pt x="135" y="418"/>
                  <a:pt x="136" y="418"/>
                </a:cubicBezTo>
                <a:cubicBezTo>
                  <a:pt x="136" y="419"/>
                  <a:pt x="137" y="419"/>
                  <a:pt x="137" y="420"/>
                </a:cubicBezTo>
                <a:cubicBezTo>
                  <a:pt x="138" y="421"/>
                  <a:pt x="138" y="421"/>
                  <a:pt x="139" y="422"/>
                </a:cubicBezTo>
                <a:cubicBezTo>
                  <a:pt x="140" y="422"/>
                  <a:pt x="141" y="423"/>
                  <a:pt x="142" y="423"/>
                </a:cubicBezTo>
                <a:cubicBezTo>
                  <a:pt x="143" y="424"/>
                  <a:pt x="144" y="424"/>
                  <a:pt x="145" y="424"/>
                </a:cubicBezTo>
                <a:cubicBezTo>
                  <a:pt x="145" y="424"/>
                  <a:pt x="145" y="425"/>
                  <a:pt x="146" y="425"/>
                </a:cubicBezTo>
                <a:cubicBezTo>
                  <a:pt x="146" y="425"/>
                  <a:pt x="146" y="424"/>
                  <a:pt x="146" y="424"/>
                </a:cubicBezTo>
                <a:cubicBezTo>
                  <a:pt x="146" y="424"/>
                  <a:pt x="146" y="424"/>
                  <a:pt x="146" y="424"/>
                </a:cubicBezTo>
                <a:cubicBezTo>
                  <a:pt x="147" y="425"/>
                  <a:pt x="147" y="425"/>
                  <a:pt x="148" y="425"/>
                </a:cubicBezTo>
                <a:cubicBezTo>
                  <a:pt x="149" y="425"/>
                  <a:pt x="150" y="425"/>
                  <a:pt x="151" y="426"/>
                </a:cubicBezTo>
                <a:cubicBezTo>
                  <a:pt x="151" y="427"/>
                  <a:pt x="151" y="427"/>
                  <a:pt x="152" y="428"/>
                </a:cubicBezTo>
                <a:cubicBezTo>
                  <a:pt x="152" y="428"/>
                  <a:pt x="153" y="428"/>
                  <a:pt x="154" y="429"/>
                </a:cubicBezTo>
                <a:cubicBezTo>
                  <a:pt x="154" y="429"/>
                  <a:pt x="154" y="429"/>
                  <a:pt x="154" y="429"/>
                </a:cubicBezTo>
                <a:cubicBezTo>
                  <a:pt x="155" y="430"/>
                  <a:pt x="156" y="430"/>
                  <a:pt x="157" y="430"/>
                </a:cubicBezTo>
                <a:cubicBezTo>
                  <a:pt x="158" y="430"/>
                  <a:pt x="159" y="430"/>
                  <a:pt x="159" y="431"/>
                </a:cubicBezTo>
                <a:cubicBezTo>
                  <a:pt x="159" y="431"/>
                  <a:pt x="160" y="431"/>
                  <a:pt x="160" y="431"/>
                </a:cubicBezTo>
                <a:cubicBezTo>
                  <a:pt x="160" y="432"/>
                  <a:pt x="161" y="432"/>
                  <a:pt x="161" y="431"/>
                </a:cubicBezTo>
                <a:cubicBezTo>
                  <a:pt x="161" y="431"/>
                  <a:pt x="162" y="431"/>
                  <a:pt x="162" y="431"/>
                </a:cubicBezTo>
                <a:cubicBezTo>
                  <a:pt x="162" y="431"/>
                  <a:pt x="162" y="432"/>
                  <a:pt x="163" y="432"/>
                </a:cubicBezTo>
                <a:cubicBezTo>
                  <a:pt x="163" y="432"/>
                  <a:pt x="163" y="432"/>
                  <a:pt x="163" y="432"/>
                </a:cubicBezTo>
                <a:cubicBezTo>
                  <a:pt x="163" y="432"/>
                  <a:pt x="164" y="432"/>
                  <a:pt x="164" y="432"/>
                </a:cubicBezTo>
                <a:cubicBezTo>
                  <a:pt x="165" y="432"/>
                  <a:pt x="165" y="432"/>
                  <a:pt x="165" y="432"/>
                </a:cubicBezTo>
                <a:cubicBezTo>
                  <a:pt x="165" y="432"/>
                  <a:pt x="165" y="432"/>
                  <a:pt x="165" y="432"/>
                </a:cubicBezTo>
                <a:cubicBezTo>
                  <a:pt x="166" y="432"/>
                  <a:pt x="166" y="432"/>
                  <a:pt x="166" y="432"/>
                </a:cubicBezTo>
                <a:cubicBezTo>
                  <a:pt x="166" y="432"/>
                  <a:pt x="167" y="433"/>
                  <a:pt x="168" y="433"/>
                </a:cubicBezTo>
                <a:cubicBezTo>
                  <a:pt x="168" y="433"/>
                  <a:pt x="168" y="433"/>
                  <a:pt x="168" y="433"/>
                </a:cubicBezTo>
                <a:cubicBezTo>
                  <a:pt x="168" y="433"/>
                  <a:pt x="168" y="433"/>
                  <a:pt x="168" y="433"/>
                </a:cubicBezTo>
                <a:cubicBezTo>
                  <a:pt x="168" y="433"/>
                  <a:pt x="168" y="433"/>
                  <a:pt x="168" y="433"/>
                </a:cubicBezTo>
                <a:cubicBezTo>
                  <a:pt x="168" y="433"/>
                  <a:pt x="167" y="432"/>
                  <a:pt x="167" y="431"/>
                </a:cubicBezTo>
                <a:cubicBezTo>
                  <a:pt x="168" y="431"/>
                  <a:pt x="168" y="431"/>
                  <a:pt x="169" y="431"/>
                </a:cubicBezTo>
                <a:cubicBezTo>
                  <a:pt x="168" y="431"/>
                  <a:pt x="168" y="431"/>
                  <a:pt x="168" y="431"/>
                </a:cubicBezTo>
                <a:cubicBezTo>
                  <a:pt x="168" y="431"/>
                  <a:pt x="167" y="431"/>
                  <a:pt x="167" y="431"/>
                </a:cubicBezTo>
                <a:cubicBezTo>
                  <a:pt x="167" y="431"/>
                  <a:pt x="167" y="431"/>
                  <a:pt x="167" y="431"/>
                </a:cubicBezTo>
                <a:cubicBezTo>
                  <a:pt x="167" y="431"/>
                  <a:pt x="167" y="431"/>
                  <a:pt x="166" y="431"/>
                </a:cubicBezTo>
                <a:cubicBezTo>
                  <a:pt x="166" y="431"/>
                  <a:pt x="166" y="430"/>
                  <a:pt x="166" y="430"/>
                </a:cubicBezTo>
                <a:cubicBezTo>
                  <a:pt x="166" y="430"/>
                  <a:pt x="166" y="430"/>
                  <a:pt x="167" y="430"/>
                </a:cubicBezTo>
                <a:cubicBezTo>
                  <a:pt x="167" y="430"/>
                  <a:pt x="167" y="430"/>
                  <a:pt x="168" y="430"/>
                </a:cubicBezTo>
                <a:cubicBezTo>
                  <a:pt x="168" y="431"/>
                  <a:pt x="168" y="431"/>
                  <a:pt x="169" y="431"/>
                </a:cubicBezTo>
                <a:cubicBezTo>
                  <a:pt x="169" y="431"/>
                  <a:pt x="169" y="431"/>
                  <a:pt x="169" y="431"/>
                </a:cubicBezTo>
                <a:cubicBezTo>
                  <a:pt x="169" y="430"/>
                  <a:pt x="169" y="430"/>
                  <a:pt x="169" y="430"/>
                </a:cubicBezTo>
                <a:cubicBezTo>
                  <a:pt x="169" y="430"/>
                  <a:pt x="169" y="430"/>
                  <a:pt x="170" y="430"/>
                </a:cubicBezTo>
                <a:cubicBezTo>
                  <a:pt x="170" y="430"/>
                  <a:pt x="170" y="430"/>
                  <a:pt x="170" y="430"/>
                </a:cubicBezTo>
                <a:cubicBezTo>
                  <a:pt x="171" y="430"/>
                  <a:pt x="171" y="431"/>
                  <a:pt x="172" y="431"/>
                </a:cubicBezTo>
                <a:cubicBezTo>
                  <a:pt x="172" y="431"/>
                  <a:pt x="173" y="432"/>
                  <a:pt x="173" y="432"/>
                </a:cubicBezTo>
                <a:cubicBezTo>
                  <a:pt x="173" y="432"/>
                  <a:pt x="174" y="432"/>
                  <a:pt x="174" y="432"/>
                </a:cubicBezTo>
                <a:cubicBezTo>
                  <a:pt x="175" y="432"/>
                  <a:pt x="176" y="433"/>
                  <a:pt x="176" y="434"/>
                </a:cubicBezTo>
                <a:cubicBezTo>
                  <a:pt x="176" y="434"/>
                  <a:pt x="176" y="434"/>
                  <a:pt x="176" y="434"/>
                </a:cubicBezTo>
                <a:cubicBezTo>
                  <a:pt x="176" y="435"/>
                  <a:pt x="177" y="435"/>
                  <a:pt x="178" y="435"/>
                </a:cubicBezTo>
                <a:cubicBezTo>
                  <a:pt x="178" y="435"/>
                  <a:pt x="178" y="435"/>
                  <a:pt x="178" y="435"/>
                </a:cubicBezTo>
                <a:cubicBezTo>
                  <a:pt x="178" y="435"/>
                  <a:pt x="178" y="435"/>
                  <a:pt x="178" y="436"/>
                </a:cubicBezTo>
                <a:cubicBezTo>
                  <a:pt x="178" y="436"/>
                  <a:pt x="179" y="437"/>
                  <a:pt x="179" y="437"/>
                </a:cubicBezTo>
                <a:cubicBezTo>
                  <a:pt x="179" y="438"/>
                  <a:pt x="180" y="438"/>
                  <a:pt x="180" y="438"/>
                </a:cubicBezTo>
                <a:cubicBezTo>
                  <a:pt x="180" y="438"/>
                  <a:pt x="180" y="438"/>
                  <a:pt x="180" y="438"/>
                </a:cubicBezTo>
                <a:cubicBezTo>
                  <a:pt x="181" y="439"/>
                  <a:pt x="181" y="440"/>
                  <a:pt x="181" y="440"/>
                </a:cubicBezTo>
                <a:cubicBezTo>
                  <a:pt x="181" y="440"/>
                  <a:pt x="181" y="441"/>
                  <a:pt x="181" y="441"/>
                </a:cubicBezTo>
                <a:cubicBezTo>
                  <a:pt x="181" y="441"/>
                  <a:pt x="181" y="441"/>
                  <a:pt x="182" y="441"/>
                </a:cubicBezTo>
                <a:cubicBezTo>
                  <a:pt x="182" y="441"/>
                  <a:pt x="182" y="441"/>
                  <a:pt x="182" y="441"/>
                </a:cubicBezTo>
                <a:cubicBezTo>
                  <a:pt x="182" y="441"/>
                  <a:pt x="182" y="441"/>
                  <a:pt x="181" y="441"/>
                </a:cubicBezTo>
                <a:cubicBezTo>
                  <a:pt x="181" y="441"/>
                  <a:pt x="181" y="442"/>
                  <a:pt x="182" y="442"/>
                </a:cubicBezTo>
                <a:cubicBezTo>
                  <a:pt x="182" y="442"/>
                  <a:pt x="181" y="442"/>
                  <a:pt x="181" y="442"/>
                </a:cubicBezTo>
                <a:cubicBezTo>
                  <a:pt x="181" y="442"/>
                  <a:pt x="181" y="443"/>
                  <a:pt x="181" y="443"/>
                </a:cubicBezTo>
                <a:cubicBezTo>
                  <a:pt x="181" y="444"/>
                  <a:pt x="181" y="444"/>
                  <a:pt x="180" y="444"/>
                </a:cubicBezTo>
                <a:cubicBezTo>
                  <a:pt x="180" y="444"/>
                  <a:pt x="180" y="444"/>
                  <a:pt x="180" y="444"/>
                </a:cubicBezTo>
                <a:cubicBezTo>
                  <a:pt x="179" y="444"/>
                  <a:pt x="179" y="444"/>
                  <a:pt x="179" y="444"/>
                </a:cubicBezTo>
                <a:cubicBezTo>
                  <a:pt x="179" y="444"/>
                  <a:pt x="179" y="444"/>
                  <a:pt x="179" y="444"/>
                </a:cubicBezTo>
                <a:cubicBezTo>
                  <a:pt x="179" y="444"/>
                  <a:pt x="179" y="443"/>
                  <a:pt x="178" y="443"/>
                </a:cubicBezTo>
                <a:cubicBezTo>
                  <a:pt x="178" y="443"/>
                  <a:pt x="178" y="444"/>
                  <a:pt x="178" y="444"/>
                </a:cubicBezTo>
                <a:cubicBezTo>
                  <a:pt x="177" y="444"/>
                  <a:pt x="176" y="443"/>
                  <a:pt x="176" y="443"/>
                </a:cubicBezTo>
                <a:cubicBezTo>
                  <a:pt x="176" y="443"/>
                  <a:pt x="175" y="443"/>
                  <a:pt x="175" y="443"/>
                </a:cubicBezTo>
                <a:cubicBezTo>
                  <a:pt x="175" y="443"/>
                  <a:pt x="175" y="443"/>
                  <a:pt x="175" y="442"/>
                </a:cubicBezTo>
                <a:cubicBezTo>
                  <a:pt x="175" y="442"/>
                  <a:pt x="175" y="442"/>
                  <a:pt x="175" y="443"/>
                </a:cubicBezTo>
                <a:cubicBezTo>
                  <a:pt x="175" y="443"/>
                  <a:pt x="175" y="443"/>
                  <a:pt x="175" y="443"/>
                </a:cubicBezTo>
                <a:cubicBezTo>
                  <a:pt x="175" y="444"/>
                  <a:pt x="176" y="444"/>
                  <a:pt x="176" y="444"/>
                </a:cubicBezTo>
                <a:cubicBezTo>
                  <a:pt x="176" y="444"/>
                  <a:pt x="176" y="445"/>
                  <a:pt x="176" y="445"/>
                </a:cubicBezTo>
                <a:cubicBezTo>
                  <a:pt x="176" y="445"/>
                  <a:pt x="176" y="445"/>
                  <a:pt x="175" y="445"/>
                </a:cubicBezTo>
                <a:cubicBezTo>
                  <a:pt x="175" y="445"/>
                  <a:pt x="175" y="445"/>
                  <a:pt x="175" y="445"/>
                </a:cubicBezTo>
                <a:cubicBezTo>
                  <a:pt x="175" y="445"/>
                  <a:pt x="174" y="445"/>
                  <a:pt x="173" y="445"/>
                </a:cubicBezTo>
                <a:cubicBezTo>
                  <a:pt x="173" y="445"/>
                  <a:pt x="173" y="445"/>
                  <a:pt x="173" y="445"/>
                </a:cubicBezTo>
                <a:cubicBezTo>
                  <a:pt x="173" y="445"/>
                  <a:pt x="173" y="445"/>
                  <a:pt x="173" y="445"/>
                </a:cubicBezTo>
                <a:cubicBezTo>
                  <a:pt x="173" y="446"/>
                  <a:pt x="173" y="446"/>
                  <a:pt x="173" y="447"/>
                </a:cubicBezTo>
                <a:cubicBezTo>
                  <a:pt x="173" y="447"/>
                  <a:pt x="173" y="447"/>
                  <a:pt x="173" y="448"/>
                </a:cubicBezTo>
                <a:cubicBezTo>
                  <a:pt x="173" y="448"/>
                  <a:pt x="173" y="448"/>
                  <a:pt x="173" y="448"/>
                </a:cubicBezTo>
                <a:cubicBezTo>
                  <a:pt x="173" y="448"/>
                  <a:pt x="173" y="448"/>
                  <a:pt x="173" y="448"/>
                </a:cubicBezTo>
                <a:cubicBezTo>
                  <a:pt x="173" y="449"/>
                  <a:pt x="172" y="449"/>
                  <a:pt x="172" y="449"/>
                </a:cubicBezTo>
                <a:cubicBezTo>
                  <a:pt x="171" y="449"/>
                  <a:pt x="171" y="449"/>
                  <a:pt x="171" y="450"/>
                </a:cubicBezTo>
                <a:cubicBezTo>
                  <a:pt x="171" y="450"/>
                  <a:pt x="171" y="450"/>
                  <a:pt x="171" y="450"/>
                </a:cubicBezTo>
                <a:cubicBezTo>
                  <a:pt x="172" y="450"/>
                  <a:pt x="173" y="451"/>
                  <a:pt x="174" y="451"/>
                </a:cubicBezTo>
                <a:cubicBezTo>
                  <a:pt x="174" y="452"/>
                  <a:pt x="174" y="452"/>
                  <a:pt x="174" y="452"/>
                </a:cubicBezTo>
                <a:cubicBezTo>
                  <a:pt x="175" y="452"/>
                  <a:pt x="175" y="452"/>
                  <a:pt x="175" y="452"/>
                </a:cubicBezTo>
                <a:cubicBezTo>
                  <a:pt x="176" y="451"/>
                  <a:pt x="177" y="452"/>
                  <a:pt x="178" y="452"/>
                </a:cubicBezTo>
                <a:cubicBezTo>
                  <a:pt x="178" y="452"/>
                  <a:pt x="178" y="452"/>
                  <a:pt x="178" y="452"/>
                </a:cubicBezTo>
                <a:cubicBezTo>
                  <a:pt x="179" y="452"/>
                  <a:pt x="179" y="452"/>
                  <a:pt x="179" y="452"/>
                </a:cubicBezTo>
                <a:cubicBezTo>
                  <a:pt x="179" y="453"/>
                  <a:pt x="179" y="453"/>
                  <a:pt x="180" y="453"/>
                </a:cubicBezTo>
                <a:cubicBezTo>
                  <a:pt x="182" y="453"/>
                  <a:pt x="184" y="454"/>
                  <a:pt x="186" y="453"/>
                </a:cubicBezTo>
                <a:cubicBezTo>
                  <a:pt x="186" y="453"/>
                  <a:pt x="186" y="453"/>
                  <a:pt x="186" y="453"/>
                </a:cubicBezTo>
                <a:cubicBezTo>
                  <a:pt x="187" y="453"/>
                  <a:pt x="187" y="453"/>
                  <a:pt x="187" y="453"/>
                </a:cubicBezTo>
                <a:cubicBezTo>
                  <a:pt x="188" y="454"/>
                  <a:pt x="189" y="454"/>
                  <a:pt x="190" y="454"/>
                </a:cubicBezTo>
                <a:cubicBezTo>
                  <a:pt x="190" y="454"/>
                  <a:pt x="191" y="454"/>
                  <a:pt x="191" y="454"/>
                </a:cubicBezTo>
                <a:cubicBezTo>
                  <a:pt x="192" y="454"/>
                  <a:pt x="192" y="453"/>
                  <a:pt x="192" y="453"/>
                </a:cubicBezTo>
                <a:cubicBezTo>
                  <a:pt x="192" y="453"/>
                  <a:pt x="193" y="453"/>
                  <a:pt x="193" y="453"/>
                </a:cubicBezTo>
                <a:cubicBezTo>
                  <a:pt x="193" y="453"/>
                  <a:pt x="193" y="453"/>
                  <a:pt x="194" y="453"/>
                </a:cubicBezTo>
                <a:cubicBezTo>
                  <a:pt x="195" y="452"/>
                  <a:pt x="196" y="452"/>
                  <a:pt x="198" y="452"/>
                </a:cubicBezTo>
                <a:cubicBezTo>
                  <a:pt x="198" y="452"/>
                  <a:pt x="198" y="452"/>
                  <a:pt x="198" y="452"/>
                </a:cubicBezTo>
                <a:cubicBezTo>
                  <a:pt x="199" y="452"/>
                  <a:pt x="199" y="452"/>
                  <a:pt x="199" y="452"/>
                </a:cubicBezTo>
                <a:cubicBezTo>
                  <a:pt x="199" y="452"/>
                  <a:pt x="199" y="452"/>
                  <a:pt x="200" y="451"/>
                </a:cubicBezTo>
                <a:cubicBezTo>
                  <a:pt x="200" y="451"/>
                  <a:pt x="200" y="451"/>
                  <a:pt x="200" y="451"/>
                </a:cubicBezTo>
                <a:cubicBezTo>
                  <a:pt x="200" y="451"/>
                  <a:pt x="200" y="451"/>
                  <a:pt x="200" y="452"/>
                </a:cubicBezTo>
                <a:cubicBezTo>
                  <a:pt x="201" y="452"/>
                  <a:pt x="201" y="452"/>
                  <a:pt x="201" y="452"/>
                </a:cubicBezTo>
                <a:cubicBezTo>
                  <a:pt x="202" y="452"/>
                  <a:pt x="202" y="452"/>
                  <a:pt x="202" y="451"/>
                </a:cubicBezTo>
                <a:cubicBezTo>
                  <a:pt x="203" y="451"/>
                  <a:pt x="204" y="450"/>
                  <a:pt x="204" y="449"/>
                </a:cubicBezTo>
                <a:cubicBezTo>
                  <a:pt x="205" y="449"/>
                  <a:pt x="205" y="449"/>
                  <a:pt x="205" y="449"/>
                </a:cubicBezTo>
                <a:cubicBezTo>
                  <a:pt x="205" y="449"/>
                  <a:pt x="206" y="449"/>
                  <a:pt x="206" y="449"/>
                </a:cubicBezTo>
                <a:cubicBezTo>
                  <a:pt x="206" y="448"/>
                  <a:pt x="207" y="448"/>
                  <a:pt x="207" y="448"/>
                </a:cubicBezTo>
                <a:cubicBezTo>
                  <a:pt x="208" y="448"/>
                  <a:pt x="208" y="449"/>
                  <a:pt x="208" y="449"/>
                </a:cubicBezTo>
                <a:cubicBezTo>
                  <a:pt x="208" y="450"/>
                  <a:pt x="209" y="450"/>
                  <a:pt x="209" y="450"/>
                </a:cubicBezTo>
                <a:cubicBezTo>
                  <a:pt x="210" y="451"/>
                  <a:pt x="210" y="452"/>
                  <a:pt x="210" y="453"/>
                </a:cubicBezTo>
                <a:cubicBezTo>
                  <a:pt x="210" y="453"/>
                  <a:pt x="210" y="453"/>
                  <a:pt x="210" y="453"/>
                </a:cubicBezTo>
                <a:cubicBezTo>
                  <a:pt x="210" y="453"/>
                  <a:pt x="210" y="453"/>
                  <a:pt x="210" y="453"/>
                </a:cubicBezTo>
                <a:cubicBezTo>
                  <a:pt x="211" y="453"/>
                  <a:pt x="211" y="453"/>
                  <a:pt x="211" y="453"/>
                </a:cubicBezTo>
                <a:cubicBezTo>
                  <a:pt x="212" y="453"/>
                  <a:pt x="212" y="453"/>
                  <a:pt x="212" y="453"/>
                </a:cubicBezTo>
                <a:cubicBezTo>
                  <a:pt x="212" y="453"/>
                  <a:pt x="213" y="453"/>
                  <a:pt x="213" y="453"/>
                </a:cubicBezTo>
                <a:cubicBezTo>
                  <a:pt x="213" y="453"/>
                  <a:pt x="213" y="453"/>
                  <a:pt x="213" y="453"/>
                </a:cubicBezTo>
                <a:cubicBezTo>
                  <a:pt x="214" y="453"/>
                  <a:pt x="214" y="453"/>
                  <a:pt x="214" y="453"/>
                </a:cubicBezTo>
                <a:cubicBezTo>
                  <a:pt x="214" y="453"/>
                  <a:pt x="214" y="453"/>
                  <a:pt x="215" y="453"/>
                </a:cubicBezTo>
                <a:cubicBezTo>
                  <a:pt x="215" y="453"/>
                  <a:pt x="215" y="454"/>
                  <a:pt x="215" y="454"/>
                </a:cubicBezTo>
                <a:cubicBezTo>
                  <a:pt x="215" y="455"/>
                  <a:pt x="215" y="456"/>
                  <a:pt x="215" y="456"/>
                </a:cubicBezTo>
                <a:cubicBezTo>
                  <a:pt x="215" y="457"/>
                  <a:pt x="215" y="457"/>
                  <a:pt x="215" y="457"/>
                </a:cubicBezTo>
                <a:cubicBezTo>
                  <a:pt x="215" y="457"/>
                  <a:pt x="215" y="457"/>
                  <a:pt x="215" y="457"/>
                </a:cubicBezTo>
                <a:cubicBezTo>
                  <a:pt x="215" y="457"/>
                  <a:pt x="215" y="457"/>
                  <a:pt x="215" y="458"/>
                </a:cubicBezTo>
                <a:cubicBezTo>
                  <a:pt x="215" y="458"/>
                  <a:pt x="215" y="458"/>
                  <a:pt x="215" y="458"/>
                </a:cubicBezTo>
                <a:cubicBezTo>
                  <a:pt x="216" y="458"/>
                  <a:pt x="216" y="459"/>
                  <a:pt x="216" y="459"/>
                </a:cubicBezTo>
                <a:cubicBezTo>
                  <a:pt x="216" y="459"/>
                  <a:pt x="216" y="459"/>
                  <a:pt x="216" y="459"/>
                </a:cubicBezTo>
                <a:cubicBezTo>
                  <a:pt x="216" y="459"/>
                  <a:pt x="216" y="459"/>
                  <a:pt x="216" y="459"/>
                </a:cubicBezTo>
                <a:cubicBezTo>
                  <a:pt x="217" y="458"/>
                  <a:pt x="216" y="457"/>
                  <a:pt x="217" y="456"/>
                </a:cubicBezTo>
                <a:cubicBezTo>
                  <a:pt x="217" y="456"/>
                  <a:pt x="217" y="456"/>
                  <a:pt x="217" y="456"/>
                </a:cubicBezTo>
                <a:cubicBezTo>
                  <a:pt x="217" y="456"/>
                  <a:pt x="217" y="455"/>
                  <a:pt x="217" y="455"/>
                </a:cubicBezTo>
                <a:cubicBezTo>
                  <a:pt x="217" y="455"/>
                  <a:pt x="217" y="455"/>
                  <a:pt x="217" y="455"/>
                </a:cubicBezTo>
                <a:cubicBezTo>
                  <a:pt x="217" y="455"/>
                  <a:pt x="217" y="456"/>
                  <a:pt x="218" y="456"/>
                </a:cubicBezTo>
                <a:cubicBezTo>
                  <a:pt x="218" y="456"/>
                  <a:pt x="218" y="456"/>
                  <a:pt x="218" y="456"/>
                </a:cubicBezTo>
                <a:cubicBezTo>
                  <a:pt x="218" y="456"/>
                  <a:pt x="218" y="457"/>
                  <a:pt x="218" y="457"/>
                </a:cubicBezTo>
                <a:cubicBezTo>
                  <a:pt x="218" y="457"/>
                  <a:pt x="218" y="458"/>
                  <a:pt x="218" y="458"/>
                </a:cubicBezTo>
                <a:cubicBezTo>
                  <a:pt x="218" y="458"/>
                  <a:pt x="218" y="458"/>
                  <a:pt x="218" y="458"/>
                </a:cubicBezTo>
                <a:cubicBezTo>
                  <a:pt x="218" y="459"/>
                  <a:pt x="219" y="459"/>
                  <a:pt x="218" y="459"/>
                </a:cubicBezTo>
                <a:cubicBezTo>
                  <a:pt x="219" y="459"/>
                  <a:pt x="219" y="458"/>
                  <a:pt x="219" y="458"/>
                </a:cubicBezTo>
                <a:cubicBezTo>
                  <a:pt x="220" y="458"/>
                  <a:pt x="220" y="459"/>
                  <a:pt x="220" y="460"/>
                </a:cubicBezTo>
                <a:cubicBezTo>
                  <a:pt x="221" y="460"/>
                  <a:pt x="221" y="460"/>
                  <a:pt x="221" y="460"/>
                </a:cubicBezTo>
                <a:cubicBezTo>
                  <a:pt x="222" y="460"/>
                  <a:pt x="222" y="461"/>
                  <a:pt x="222" y="462"/>
                </a:cubicBezTo>
                <a:cubicBezTo>
                  <a:pt x="222" y="462"/>
                  <a:pt x="222" y="463"/>
                  <a:pt x="222" y="463"/>
                </a:cubicBezTo>
                <a:cubicBezTo>
                  <a:pt x="222" y="463"/>
                  <a:pt x="223" y="464"/>
                  <a:pt x="223" y="464"/>
                </a:cubicBezTo>
                <a:cubicBezTo>
                  <a:pt x="223" y="464"/>
                  <a:pt x="223" y="464"/>
                  <a:pt x="222" y="464"/>
                </a:cubicBezTo>
                <a:cubicBezTo>
                  <a:pt x="222" y="464"/>
                  <a:pt x="222" y="464"/>
                  <a:pt x="221" y="464"/>
                </a:cubicBezTo>
                <a:cubicBezTo>
                  <a:pt x="221" y="464"/>
                  <a:pt x="221" y="464"/>
                  <a:pt x="221" y="464"/>
                </a:cubicBezTo>
                <a:cubicBezTo>
                  <a:pt x="221" y="464"/>
                  <a:pt x="220" y="465"/>
                  <a:pt x="220" y="465"/>
                </a:cubicBezTo>
                <a:cubicBezTo>
                  <a:pt x="220" y="465"/>
                  <a:pt x="220" y="465"/>
                  <a:pt x="220" y="465"/>
                </a:cubicBezTo>
                <a:cubicBezTo>
                  <a:pt x="220" y="465"/>
                  <a:pt x="220" y="465"/>
                  <a:pt x="220" y="465"/>
                </a:cubicBezTo>
                <a:cubicBezTo>
                  <a:pt x="219" y="464"/>
                  <a:pt x="218" y="464"/>
                  <a:pt x="218" y="463"/>
                </a:cubicBezTo>
                <a:cubicBezTo>
                  <a:pt x="217" y="463"/>
                  <a:pt x="218" y="464"/>
                  <a:pt x="218" y="464"/>
                </a:cubicBezTo>
                <a:cubicBezTo>
                  <a:pt x="218" y="465"/>
                  <a:pt x="218" y="465"/>
                  <a:pt x="218" y="465"/>
                </a:cubicBezTo>
                <a:cubicBezTo>
                  <a:pt x="218" y="465"/>
                  <a:pt x="218" y="465"/>
                  <a:pt x="219" y="465"/>
                </a:cubicBezTo>
                <a:cubicBezTo>
                  <a:pt x="219" y="465"/>
                  <a:pt x="219" y="465"/>
                  <a:pt x="219" y="465"/>
                </a:cubicBezTo>
                <a:cubicBezTo>
                  <a:pt x="219" y="466"/>
                  <a:pt x="220" y="466"/>
                  <a:pt x="220" y="466"/>
                </a:cubicBezTo>
                <a:cubicBezTo>
                  <a:pt x="220" y="466"/>
                  <a:pt x="221" y="466"/>
                  <a:pt x="221" y="466"/>
                </a:cubicBezTo>
                <a:cubicBezTo>
                  <a:pt x="221" y="466"/>
                  <a:pt x="221" y="466"/>
                  <a:pt x="221" y="466"/>
                </a:cubicBezTo>
                <a:cubicBezTo>
                  <a:pt x="221" y="466"/>
                  <a:pt x="221" y="466"/>
                  <a:pt x="221" y="466"/>
                </a:cubicBezTo>
                <a:cubicBezTo>
                  <a:pt x="222" y="466"/>
                  <a:pt x="222" y="466"/>
                  <a:pt x="222" y="467"/>
                </a:cubicBezTo>
                <a:cubicBezTo>
                  <a:pt x="221" y="467"/>
                  <a:pt x="221" y="467"/>
                  <a:pt x="221" y="467"/>
                </a:cubicBezTo>
                <a:cubicBezTo>
                  <a:pt x="221" y="467"/>
                  <a:pt x="221" y="467"/>
                  <a:pt x="221" y="467"/>
                </a:cubicBezTo>
                <a:cubicBezTo>
                  <a:pt x="221" y="467"/>
                  <a:pt x="221" y="468"/>
                  <a:pt x="221" y="468"/>
                </a:cubicBezTo>
                <a:cubicBezTo>
                  <a:pt x="221" y="468"/>
                  <a:pt x="221" y="468"/>
                  <a:pt x="222" y="469"/>
                </a:cubicBezTo>
                <a:cubicBezTo>
                  <a:pt x="222" y="469"/>
                  <a:pt x="222" y="469"/>
                  <a:pt x="222" y="469"/>
                </a:cubicBezTo>
                <a:cubicBezTo>
                  <a:pt x="222" y="470"/>
                  <a:pt x="222" y="470"/>
                  <a:pt x="222" y="470"/>
                </a:cubicBezTo>
                <a:cubicBezTo>
                  <a:pt x="222" y="470"/>
                  <a:pt x="222" y="471"/>
                  <a:pt x="222" y="471"/>
                </a:cubicBezTo>
                <a:cubicBezTo>
                  <a:pt x="222" y="471"/>
                  <a:pt x="222" y="471"/>
                  <a:pt x="222" y="471"/>
                </a:cubicBezTo>
                <a:cubicBezTo>
                  <a:pt x="222" y="471"/>
                  <a:pt x="222" y="471"/>
                  <a:pt x="222" y="471"/>
                </a:cubicBezTo>
                <a:cubicBezTo>
                  <a:pt x="223" y="471"/>
                  <a:pt x="223" y="471"/>
                  <a:pt x="223" y="470"/>
                </a:cubicBezTo>
                <a:cubicBezTo>
                  <a:pt x="223" y="471"/>
                  <a:pt x="224" y="472"/>
                  <a:pt x="224" y="473"/>
                </a:cubicBezTo>
                <a:cubicBezTo>
                  <a:pt x="224" y="473"/>
                  <a:pt x="225" y="474"/>
                  <a:pt x="225" y="474"/>
                </a:cubicBezTo>
                <a:cubicBezTo>
                  <a:pt x="226" y="475"/>
                  <a:pt x="226" y="476"/>
                  <a:pt x="227" y="476"/>
                </a:cubicBezTo>
                <a:cubicBezTo>
                  <a:pt x="227" y="476"/>
                  <a:pt x="227" y="476"/>
                  <a:pt x="227" y="476"/>
                </a:cubicBezTo>
                <a:cubicBezTo>
                  <a:pt x="227" y="475"/>
                  <a:pt x="226" y="475"/>
                  <a:pt x="227" y="475"/>
                </a:cubicBezTo>
                <a:cubicBezTo>
                  <a:pt x="227" y="475"/>
                  <a:pt x="227" y="475"/>
                  <a:pt x="227" y="475"/>
                </a:cubicBezTo>
                <a:cubicBezTo>
                  <a:pt x="227" y="475"/>
                  <a:pt x="227" y="475"/>
                  <a:pt x="226" y="475"/>
                </a:cubicBezTo>
                <a:cubicBezTo>
                  <a:pt x="226" y="475"/>
                  <a:pt x="226" y="475"/>
                  <a:pt x="226" y="474"/>
                </a:cubicBezTo>
                <a:cubicBezTo>
                  <a:pt x="226" y="474"/>
                  <a:pt x="226" y="474"/>
                  <a:pt x="225" y="473"/>
                </a:cubicBezTo>
                <a:cubicBezTo>
                  <a:pt x="225" y="473"/>
                  <a:pt x="225" y="473"/>
                  <a:pt x="225" y="473"/>
                </a:cubicBezTo>
                <a:cubicBezTo>
                  <a:pt x="225" y="472"/>
                  <a:pt x="225" y="472"/>
                  <a:pt x="225" y="472"/>
                </a:cubicBezTo>
                <a:cubicBezTo>
                  <a:pt x="225" y="472"/>
                  <a:pt x="225" y="472"/>
                  <a:pt x="225" y="472"/>
                </a:cubicBezTo>
                <a:cubicBezTo>
                  <a:pt x="225" y="472"/>
                  <a:pt x="225" y="471"/>
                  <a:pt x="225" y="471"/>
                </a:cubicBezTo>
                <a:cubicBezTo>
                  <a:pt x="225" y="471"/>
                  <a:pt x="225" y="471"/>
                  <a:pt x="225" y="471"/>
                </a:cubicBezTo>
                <a:cubicBezTo>
                  <a:pt x="225" y="471"/>
                  <a:pt x="225" y="471"/>
                  <a:pt x="224" y="471"/>
                </a:cubicBezTo>
                <a:cubicBezTo>
                  <a:pt x="224" y="471"/>
                  <a:pt x="224" y="471"/>
                  <a:pt x="223" y="470"/>
                </a:cubicBezTo>
                <a:cubicBezTo>
                  <a:pt x="223" y="470"/>
                  <a:pt x="223" y="470"/>
                  <a:pt x="223" y="470"/>
                </a:cubicBezTo>
                <a:cubicBezTo>
                  <a:pt x="223" y="470"/>
                  <a:pt x="223" y="470"/>
                  <a:pt x="223" y="470"/>
                </a:cubicBezTo>
                <a:cubicBezTo>
                  <a:pt x="224" y="469"/>
                  <a:pt x="224" y="469"/>
                  <a:pt x="223" y="468"/>
                </a:cubicBezTo>
                <a:cubicBezTo>
                  <a:pt x="223" y="468"/>
                  <a:pt x="223" y="468"/>
                  <a:pt x="223" y="468"/>
                </a:cubicBezTo>
                <a:cubicBezTo>
                  <a:pt x="224" y="467"/>
                  <a:pt x="224" y="467"/>
                  <a:pt x="224" y="467"/>
                </a:cubicBezTo>
                <a:cubicBezTo>
                  <a:pt x="224" y="468"/>
                  <a:pt x="224" y="468"/>
                  <a:pt x="224" y="468"/>
                </a:cubicBezTo>
                <a:cubicBezTo>
                  <a:pt x="225" y="468"/>
                  <a:pt x="225" y="467"/>
                  <a:pt x="225" y="467"/>
                </a:cubicBezTo>
                <a:cubicBezTo>
                  <a:pt x="225" y="467"/>
                  <a:pt x="226" y="467"/>
                  <a:pt x="226" y="467"/>
                </a:cubicBezTo>
                <a:cubicBezTo>
                  <a:pt x="226" y="467"/>
                  <a:pt x="225" y="467"/>
                  <a:pt x="225" y="467"/>
                </a:cubicBezTo>
                <a:cubicBezTo>
                  <a:pt x="225" y="466"/>
                  <a:pt x="225" y="466"/>
                  <a:pt x="225" y="466"/>
                </a:cubicBezTo>
                <a:cubicBezTo>
                  <a:pt x="226" y="466"/>
                  <a:pt x="226" y="466"/>
                  <a:pt x="226" y="466"/>
                </a:cubicBezTo>
                <a:cubicBezTo>
                  <a:pt x="226" y="467"/>
                  <a:pt x="226" y="467"/>
                  <a:pt x="227" y="467"/>
                </a:cubicBezTo>
                <a:cubicBezTo>
                  <a:pt x="227" y="467"/>
                  <a:pt x="227" y="467"/>
                  <a:pt x="227" y="467"/>
                </a:cubicBezTo>
                <a:cubicBezTo>
                  <a:pt x="227" y="467"/>
                  <a:pt x="227" y="467"/>
                  <a:pt x="227" y="467"/>
                </a:cubicBezTo>
                <a:cubicBezTo>
                  <a:pt x="227" y="467"/>
                  <a:pt x="227" y="467"/>
                  <a:pt x="227" y="467"/>
                </a:cubicBezTo>
                <a:cubicBezTo>
                  <a:pt x="227" y="466"/>
                  <a:pt x="226" y="465"/>
                  <a:pt x="225" y="465"/>
                </a:cubicBezTo>
                <a:cubicBezTo>
                  <a:pt x="225" y="465"/>
                  <a:pt x="225" y="465"/>
                  <a:pt x="225" y="465"/>
                </a:cubicBezTo>
                <a:cubicBezTo>
                  <a:pt x="225" y="464"/>
                  <a:pt x="226" y="464"/>
                  <a:pt x="226" y="464"/>
                </a:cubicBezTo>
                <a:cubicBezTo>
                  <a:pt x="226" y="464"/>
                  <a:pt x="226" y="464"/>
                  <a:pt x="226" y="463"/>
                </a:cubicBezTo>
                <a:cubicBezTo>
                  <a:pt x="226" y="463"/>
                  <a:pt x="226" y="463"/>
                  <a:pt x="226" y="463"/>
                </a:cubicBezTo>
                <a:cubicBezTo>
                  <a:pt x="226" y="463"/>
                  <a:pt x="226" y="463"/>
                  <a:pt x="226" y="463"/>
                </a:cubicBezTo>
                <a:cubicBezTo>
                  <a:pt x="225" y="463"/>
                  <a:pt x="225" y="462"/>
                  <a:pt x="224" y="461"/>
                </a:cubicBezTo>
                <a:cubicBezTo>
                  <a:pt x="224" y="461"/>
                  <a:pt x="224" y="461"/>
                  <a:pt x="224" y="461"/>
                </a:cubicBezTo>
                <a:cubicBezTo>
                  <a:pt x="224" y="460"/>
                  <a:pt x="224" y="459"/>
                  <a:pt x="224" y="458"/>
                </a:cubicBezTo>
                <a:cubicBezTo>
                  <a:pt x="224" y="458"/>
                  <a:pt x="224" y="458"/>
                  <a:pt x="224" y="457"/>
                </a:cubicBezTo>
                <a:cubicBezTo>
                  <a:pt x="224" y="457"/>
                  <a:pt x="224" y="456"/>
                  <a:pt x="224" y="456"/>
                </a:cubicBezTo>
                <a:cubicBezTo>
                  <a:pt x="224" y="456"/>
                  <a:pt x="224" y="456"/>
                  <a:pt x="224" y="456"/>
                </a:cubicBezTo>
                <a:cubicBezTo>
                  <a:pt x="224" y="456"/>
                  <a:pt x="224" y="456"/>
                  <a:pt x="224" y="456"/>
                </a:cubicBezTo>
                <a:cubicBezTo>
                  <a:pt x="224" y="456"/>
                  <a:pt x="224" y="455"/>
                  <a:pt x="223" y="455"/>
                </a:cubicBezTo>
                <a:cubicBezTo>
                  <a:pt x="223" y="455"/>
                  <a:pt x="223" y="454"/>
                  <a:pt x="223" y="454"/>
                </a:cubicBezTo>
                <a:cubicBezTo>
                  <a:pt x="223" y="454"/>
                  <a:pt x="223" y="454"/>
                  <a:pt x="223" y="454"/>
                </a:cubicBezTo>
                <a:cubicBezTo>
                  <a:pt x="223" y="454"/>
                  <a:pt x="222" y="454"/>
                  <a:pt x="222" y="454"/>
                </a:cubicBezTo>
                <a:cubicBezTo>
                  <a:pt x="222" y="453"/>
                  <a:pt x="222" y="453"/>
                  <a:pt x="221" y="453"/>
                </a:cubicBezTo>
                <a:cubicBezTo>
                  <a:pt x="221" y="452"/>
                  <a:pt x="221" y="452"/>
                  <a:pt x="221" y="452"/>
                </a:cubicBezTo>
                <a:cubicBezTo>
                  <a:pt x="221" y="452"/>
                  <a:pt x="221" y="452"/>
                  <a:pt x="222" y="452"/>
                </a:cubicBezTo>
                <a:cubicBezTo>
                  <a:pt x="222" y="451"/>
                  <a:pt x="222" y="450"/>
                  <a:pt x="223" y="450"/>
                </a:cubicBezTo>
                <a:cubicBezTo>
                  <a:pt x="223" y="450"/>
                  <a:pt x="224" y="450"/>
                  <a:pt x="224" y="449"/>
                </a:cubicBezTo>
                <a:cubicBezTo>
                  <a:pt x="224" y="449"/>
                  <a:pt x="224" y="449"/>
                  <a:pt x="224" y="449"/>
                </a:cubicBezTo>
                <a:cubicBezTo>
                  <a:pt x="224" y="449"/>
                  <a:pt x="223" y="449"/>
                  <a:pt x="223" y="448"/>
                </a:cubicBezTo>
                <a:cubicBezTo>
                  <a:pt x="223" y="448"/>
                  <a:pt x="223" y="448"/>
                  <a:pt x="223" y="448"/>
                </a:cubicBezTo>
                <a:cubicBezTo>
                  <a:pt x="223" y="448"/>
                  <a:pt x="223" y="448"/>
                  <a:pt x="223" y="448"/>
                </a:cubicBezTo>
                <a:cubicBezTo>
                  <a:pt x="223" y="448"/>
                  <a:pt x="223" y="448"/>
                  <a:pt x="223" y="448"/>
                </a:cubicBezTo>
                <a:cubicBezTo>
                  <a:pt x="223" y="448"/>
                  <a:pt x="223" y="448"/>
                  <a:pt x="222" y="448"/>
                </a:cubicBezTo>
                <a:cubicBezTo>
                  <a:pt x="222" y="447"/>
                  <a:pt x="222" y="447"/>
                  <a:pt x="222" y="447"/>
                </a:cubicBezTo>
                <a:cubicBezTo>
                  <a:pt x="222" y="447"/>
                  <a:pt x="222" y="447"/>
                  <a:pt x="222" y="447"/>
                </a:cubicBezTo>
                <a:cubicBezTo>
                  <a:pt x="223" y="446"/>
                  <a:pt x="223" y="446"/>
                  <a:pt x="223" y="446"/>
                </a:cubicBezTo>
                <a:cubicBezTo>
                  <a:pt x="223" y="446"/>
                  <a:pt x="223" y="447"/>
                  <a:pt x="223" y="447"/>
                </a:cubicBezTo>
                <a:cubicBezTo>
                  <a:pt x="223" y="447"/>
                  <a:pt x="223" y="447"/>
                  <a:pt x="223" y="447"/>
                </a:cubicBezTo>
                <a:cubicBezTo>
                  <a:pt x="223" y="447"/>
                  <a:pt x="223" y="447"/>
                  <a:pt x="223" y="447"/>
                </a:cubicBezTo>
                <a:cubicBezTo>
                  <a:pt x="223" y="447"/>
                  <a:pt x="223" y="447"/>
                  <a:pt x="223" y="447"/>
                </a:cubicBezTo>
                <a:cubicBezTo>
                  <a:pt x="224" y="447"/>
                  <a:pt x="224" y="447"/>
                  <a:pt x="225" y="447"/>
                </a:cubicBezTo>
                <a:cubicBezTo>
                  <a:pt x="225" y="447"/>
                  <a:pt x="225" y="447"/>
                  <a:pt x="225" y="447"/>
                </a:cubicBezTo>
                <a:cubicBezTo>
                  <a:pt x="225" y="447"/>
                  <a:pt x="225" y="447"/>
                  <a:pt x="225" y="447"/>
                </a:cubicBezTo>
                <a:cubicBezTo>
                  <a:pt x="226" y="447"/>
                  <a:pt x="226" y="447"/>
                  <a:pt x="226" y="447"/>
                </a:cubicBezTo>
                <a:cubicBezTo>
                  <a:pt x="227" y="446"/>
                  <a:pt x="227" y="446"/>
                  <a:pt x="228" y="446"/>
                </a:cubicBezTo>
                <a:cubicBezTo>
                  <a:pt x="228" y="446"/>
                  <a:pt x="229" y="446"/>
                  <a:pt x="229" y="446"/>
                </a:cubicBezTo>
                <a:cubicBezTo>
                  <a:pt x="230" y="446"/>
                  <a:pt x="230" y="446"/>
                  <a:pt x="230" y="446"/>
                </a:cubicBezTo>
                <a:cubicBezTo>
                  <a:pt x="230" y="446"/>
                  <a:pt x="230" y="446"/>
                  <a:pt x="230" y="445"/>
                </a:cubicBezTo>
                <a:cubicBezTo>
                  <a:pt x="230" y="445"/>
                  <a:pt x="230" y="445"/>
                  <a:pt x="230" y="445"/>
                </a:cubicBezTo>
                <a:cubicBezTo>
                  <a:pt x="230" y="445"/>
                  <a:pt x="230" y="445"/>
                  <a:pt x="230" y="444"/>
                </a:cubicBezTo>
                <a:cubicBezTo>
                  <a:pt x="230" y="444"/>
                  <a:pt x="230" y="444"/>
                  <a:pt x="230" y="444"/>
                </a:cubicBezTo>
                <a:cubicBezTo>
                  <a:pt x="230" y="444"/>
                  <a:pt x="230" y="444"/>
                  <a:pt x="230" y="444"/>
                </a:cubicBezTo>
                <a:cubicBezTo>
                  <a:pt x="230" y="444"/>
                  <a:pt x="231" y="444"/>
                  <a:pt x="231" y="444"/>
                </a:cubicBezTo>
                <a:cubicBezTo>
                  <a:pt x="231" y="444"/>
                  <a:pt x="231" y="444"/>
                  <a:pt x="231" y="444"/>
                </a:cubicBezTo>
                <a:cubicBezTo>
                  <a:pt x="231" y="444"/>
                  <a:pt x="231" y="444"/>
                  <a:pt x="231" y="444"/>
                </a:cubicBezTo>
                <a:cubicBezTo>
                  <a:pt x="231" y="444"/>
                  <a:pt x="231" y="444"/>
                  <a:pt x="231" y="444"/>
                </a:cubicBezTo>
                <a:cubicBezTo>
                  <a:pt x="231" y="444"/>
                  <a:pt x="231" y="444"/>
                  <a:pt x="231" y="444"/>
                </a:cubicBezTo>
                <a:cubicBezTo>
                  <a:pt x="232" y="444"/>
                  <a:pt x="232" y="444"/>
                  <a:pt x="232" y="444"/>
                </a:cubicBezTo>
                <a:cubicBezTo>
                  <a:pt x="232" y="444"/>
                  <a:pt x="232" y="444"/>
                  <a:pt x="232" y="445"/>
                </a:cubicBezTo>
                <a:cubicBezTo>
                  <a:pt x="232" y="445"/>
                  <a:pt x="232" y="445"/>
                  <a:pt x="232" y="445"/>
                </a:cubicBezTo>
                <a:cubicBezTo>
                  <a:pt x="232" y="445"/>
                  <a:pt x="232" y="445"/>
                  <a:pt x="233" y="445"/>
                </a:cubicBezTo>
                <a:cubicBezTo>
                  <a:pt x="233" y="445"/>
                  <a:pt x="233" y="445"/>
                  <a:pt x="233" y="445"/>
                </a:cubicBezTo>
                <a:cubicBezTo>
                  <a:pt x="233" y="445"/>
                  <a:pt x="233" y="445"/>
                  <a:pt x="233" y="445"/>
                </a:cubicBezTo>
                <a:cubicBezTo>
                  <a:pt x="233" y="445"/>
                  <a:pt x="233" y="444"/>
                  <a:pt x="233" y="444"/>
                </a:cubicBezTo>
                <a:cubicBezTo>
                  <a:pt x="232" y="444"/>
                  <a:pt x="232" y="444"/>
                  <a:pt x="232" y="444"/>
                </a:cubicBezTo>
                <a:cubicBezTo>
                  <a:pt x="232" y="444"/>
                  <a:pt x="232" y="444"/>
                  <a:pt x="232" y="444"/>
                </a:cubicBezTo>
                <a:cubicBezTo>
                  <a:pt x="232" y="444"/>
                  <a:pt x="232" y="443"/>
                  <a:pt x="232" y="443"/>
                </a:cubicBezTo>
                <a:cubicBezTo>
                  <a:pt x="232" y="443"/>
                  <a:pt x="232" y="443"/>
                  <a:pt x="232" y="443"/>
                </a:cubicBezTo>
                <a:cubicBezTo>
                  <a:pt x="232" y="443"/>
                  <a:pt x="232" y="443"/>
                  <a:pt x="232" y="443"/>
                </a:cubicBezTo>
                <a:cubicBezTo>
                  <a:pt x="232" y="443"/>
                  <a:pt x="232" y="443"/>
                  <a:pt x="232" y="443"/>
                </a:cubicBezTo>
                <a:cubicBezTo>
                  <a:pt x="232" y="442"/>
                  <a:pt x="232" y="442"/>
                  <a:pt x="232" y="442"/>
                </a:cubicBezTo>
                <a:cubicBezTo>
                  <a:pt x="232" y="442"/>
                  <a:pt x="232" y="442"/>
                  <a:pt x="232" y="442"/>
                </a:cubicBezTo>
                <a:cubicBezTo>
                  <a:pt x="233" y="442"/>
                  <a:pt x="233" y="442"/>
                  <a:pt x="233" y="441"/>
                </a:cubicBezTo>
                <a:cubicBezTo>
                  <a:pt x="233" y="441"/>
                  <a:pt x="233" y="441"/>
                  <a:pt x="233" y="441"/>
                </a:cubicBezTo>
                <a:cubicBezTo>
                  <a:pt x="234" y="441"/>
                  <a:pt x="233" y="441"/>
                  <a:pt x="234" y="441"/>
                </a:cubicBezTo>
                <a:cubicBezTo>
                  <a:pt x="234" y="441"/>
                  <a:pt x="234" y="441"/>
                  <a:pt x="234" y="441"/>
                </a:cubicBezTo>
                <a:cubicBezTo>
                  <a:pt x="234" y="441"/>
                  <a:pt x="234" y="441"/>
                  <a:pt x="234" y="441"/>
                </a:cubicBezTo>
                <a:cubicBezTo>
                  <a:pt x="234" y="441"/>
                  <a:pt x="234" y="441"/>
                  <a:pt x="234" y="441"/>
                </a:cubicBezTo>
                <a:cubicBezTo>
                  <a:pt x="235" y="441"/>
                  <a:pt x="235" y="441"/>
                  <a:pt x="235" y="441"/>
                </a:cubicBezTo>
                <a:cubicBezTo>
                  <a:pt x="235" y="441"/>
                  <a:pt x="235" y="441"/>
                  <a:pt x="235" y="441"/>
                </a:cubicBezTo>
                <a:cubicBezTo>
                  <a:pt x="235" y="441"/>
                  <a:pt x="235" y="441"/>
                  <a:pt x="235" y="441"/>
                </a:cubicBezTo>
                <a:cubicBezTo>
                  <a:pt x="236" y="440"/>
                  <a:pt x="236" y="440"/>
                  <a:pt x="236" y="440"/>
                </a:cubicBezTo>
                <a:cubicBezTo>
                  <a:pt x="236" y="440"/>
                  <a:pt x="236" y="440"/>
                  <a:pt x="236" y="440"/>
                </a:cubicBezTo>
                <a:cubicBezTo>
                  <a:pt x="236" y="440"/>
                  <a:pt x="236" y="440"/>
                  <a:pt x="236" y="440"/>
                </a:cubicBezTo>
                <a:cubicBezTo>
                  <a:pt x="236" y="440"/>
                  <a:pt x="236" y="440"/>
                  <a:pt x="237" y="440"/>
                </a:cubicBezTo>
                <a:cubicBezTo>
                  <a:pt x="237" y="440"/>
                  <a:pt x="237" y="440"/>
                  <a:pt x="237" y="440"/>
                </a:cubicBezTo>
                <a:cubicBezTo>
                  <a:pt x="237" y="439"/>
                  <a:pt x="237" y="439"/>
                  <a:pt x="237" y="438"/>
                </a:cubicBezTo>
                <a:cubicBezTo>
                  <a:pt x="237" y="438"/>
                  <a:pt x="237" y="438"/>
                  <a:pt x="236" y="438"/>
                </a:cubicBezTo>
                <a:cubicBezTo>
                  <a:pt x="236" y="438"/>
                  <a:pt x="236" y="438"/>
                  <a:pt x="236" y="438"/>
                </a:cubicBezTo>
                <a:cubicBezTo>
                  <a:pt x="236" y="438"/>
                  <a:pt x="236" y="438"/>
                  <a:pt x="236" y="438"/>
                </a:cubicBezTo>
                <a:cubicBezTo>
                  <a:pt x="237" y="438"/>
                  <a:pt x="237" y="438"/>
                  <a:pt x="237" y="437"/>
                </a:cubicBezTo>
                <a:cubicBezTo>
                  <a:pt x="237" y="437"/>
                  <a:pt x="237" y="437"/>
                  <a:pt x="237" y="437"/>
                </a:cubicBezTo>
                <a:cubicBezTo>
                  <a:pt x="237" y="437"/>
                  <a:pt x="237" y="437"/>
                  <a:pt x="237" y="437"/>
                </a:cubicBezTo>
                <a:cubicBezTo>
                  <a:pt x="237" y="437"/>
                  <a:pt x="237" y="437"/>
                  <a:pt x="237" y="437"/>
                </a:cubicBezTo>
                <a:cubicBezTo>
                  <a:pt x="237" y="437"/>
                  <a:pt x="237" y="437"/>
                  <a:pt x="237" y="437"/>
                </a:cubicBezTo>
                <a:cubicBezTo>
                  <a:pt x="237" y="437"/>
                  <a:pt x="237" y="437"/>
                  <a:pt x="237" y="437"/>
                </a:cubicBezTo>
                <a:cubicBezTo>
                  <a:pt x="237" y="437"/>
                  <a:pt x="237" y="437"/>
                  <a:pt x="237" y="437"/>
                </a:cubicBezTo>
                <a:cubicBezTo>
                  <a:pt x="236" y="437"/>
                  <a:pt x="235" y="437"/>
                  <a:pt x="235" y="437"/>
                </a:cubicBezTo>
                <a:cubicBezTo>
                  <a:pt x="235" y="437"/>
                  <a:pt x="235" y="437"/>
                  <a:pt x="235" y="437"/>
                </a:cubicBezTo>
                <a:cubicBezTo>
                  <a:pt x="234" y="437"/>
                  <a:pt x="234" y="437"/>
                  <a:pt x="234" y="437"/>
                </a:cubicBezTo>
                <a:cubicBezTo>
                  <a:pt x="234" y="437"/>
                  <a:pt x="234" y="437"/>
                  <a:pt x="234" y="437"/>
                </a:cubicBezTo>
                <a:cubicBezTo>
                  <a:pt x="234" y="437"/>
                  <a:pt x="234" y="438"/>
                  <a:pt x="233" y="438"/>
                </a:cubicBezTo>
                <a:cubicBezTo>
                  <a:pt x="233" y="438"/>
                  <a:pt x="233" y="438"/>
                  <a:pt x="233" y="438"/>
                </a:cubicBezTo>
                <a:cubicBezTo>
                  <a:pt x="233" y="438"/>
                  <a:pt x="233" y="438"/>
                  <a:pt x="233" y="438"/>
                </a:cubicBezTo>
                <a:cubicBezTo>
                  <a:pt x="233" y="438"/>
                  <a:pt x="232" y="438"/>
                  <a:pt x="232" y="438"/>
                </a:cubicBezTo>
                <a:cubicBezTo>
                  <a:pt x="232" y="438"/>
                  <a:pt x="231" y="439"/>
                  <a:pt x="231" y="439"/>
                </a:cubicBezTo>
                <a:cubicBezTo>
                  <a:pt x="231" y="439"/>
                  <a:pt x="231" y="439"/>
                  <a:pt x="231" y="439"/>
                </a:cubicBezTo>
                <a:cubicBezTo>
                  <a:pt x="231" y="439"/>
                  <a:pt x="231" y="439"/>
                  <a:pt x="231" y="439"/>
                </a:cubicBezTo>
                <a:cubicBezTo>
                  <a:pt x="231" y="439"/>
                  <a:pt x="232" y="439"/>
                  <a:pt x="232" y="439"/>
                </a:cubicBezTo>
                <a:cubicBezTo>
                  <a:pt x="232" y="439"/>
                  <a:pt x="232" y="440"/>
                  <a:pt x="232" y="440"/>
                </a:cubicBezTo>
                <a:cubicBezTo>
                  <a:pt x="231" y="440"/>
                  <a:pt x="231" y="440"/>
                  <a:pt x="231" y="440"/>
                </a:cubicBezTo>
                <a:cubicBezTo>
                  <a:pt x="231" y="440"/>
                  <a:pt x="231" y="440"/>
                  <a:pt x="231" y="440"/>
                </a:cubicBezTo>
                <a:cubicBezTo>
                  <a:pt x="231" y="440"/>
                  <a:pt x="231" y="441"/>
                  <a:pt x="231" y="441"/>
                </a:cubicBezTo>
                <a:cubicBezTo>
                  <a:pt x="232" y="441"/>
                  <a:pt x="232" y="441"/>
                  <a:pt x="232" y="441"/>
                </a:cubicBezTo>
                <a:cubicBezTo>
                  <a:pt x="232" y="441"/>
                  <a:pt x="232" y="441"/>
                  <a:pt x="232" y="441"/>
                </a:cubicBezTo>
                <a:cubicBezTo>
                  <a:pt x="232" y="441"/>
                  <a:pt x="232" y="441"/>
                  <a:pt x="231" y="442"/>
                </a:cubicBezTo>
                <a:cubicBezTo>
                  <a:pt x="231" y="442"/>
                  <a:pt x="231" y="442"/>
                  <a:pt x="231" y="442"/>
                </a:cubicBezTo>
                <a:cubicBezTo>
                  <a:pt x="231" y="442"/>
                  <a:pt x="231" y="442"/>
                  <a:pt x="231" y="442"/>
                </a:cubicBezTo>
                <a:cubicBezTo>
                  <a:pt x="231" y="442"/>
                  <a:pt x="231" y="442"/>
                  <a:pt x="231" y="442"/>
                </a:cubicBezTo>
                <a:cubicBezTo>
                  <a:pt x="231" y="442"/>
                  <a:pt x="231" y="442"/>
                  <a:pt x="231" y="442"/>
                </a:cubicBezTo>
                <a:cubicBezTo>
                  <a:pt x="231" y="442"/>
                  <a:pt x="230" y="441"/>
                  <a:pt x="230" y="441"/>
                </a:cubicBezTo>
                <a:cubicBezTo>
                  <a:pt x="230" y="441"/>
                  <a:pt x="230" y="440"/>
                  <a:pt x="230" y="440"/>
                </a:cubicBezTo>
                <a:cubicBezTo>
                  <a:pt x="229" y="440"/>
                  <a:pt x="229" y="441"/>
                  <a:pt x="229" y="441"/>
                </a:cubicBezTo>
                <a:cubicBezTo>
                  <a:pt x="229" y="441"/>
                  <a:pt x="229" y="441"/>
                  <a:pt x="229" y="441"/>
                </a:cubicBezTo>
                <a:cubicBezTo>
                  <a:pt x="229" y="442"/>
                  <a:pt x="229" y="442"/>
                  <a:pt x="229" y="442"/>
                </a:cubicBezTo>
                <a:cubicBezTo>
                  <a:pt x="229" y="442"/>
                  <a:pt x="228" y="442"/>
                  <a:pt x="228" y="442"/>
                </a:cubicBezTo>
                <a:cubicBezTo>
                  <a:pt x="229" y="442"/>
                  <a:pt x="229" y="443"/>
                  <a:pt x="229" y="443"/>
                </a:cubicBezTo>
                <a:cubicBezTo>
                  <a:pt x="228" y="443"/>
                  <a:pt x="228" y="443"/>
                  <a:pt x="228" y="443"/>
                </a:cubicBezTo>
                <a:cubicBezTo>
                  <a:pt x="228" y="443"/>
                  <a:pt x="228" y="443"/>
                  <a:pt x="228" y="443"/>
                </a:cubicBezTo>
                <a:cubicBezTo>
                  <a:pt x="228" y="442"/>
                  <a:pt x="228" y="442"/>
                  <a:pt x="228" y="442"/>
                </a:cubicBezTo>
                <a:cubicBezTo>
                  <a:pt x="228" y="442"/>
                  <a:pt x="227" y="442"/>
                  <a:pt x="227" y="443"/>
                </a:cubicBezTo>
                <a:cubicBezTo>
                  <a:pt x="227" y="443"/>
                  <a:pt x="227" y="443"/>
                  <a:pt x="227" y="443"/>
                </a:cubicBezTo>
                <a:cubicBezTo>
                  <a:pt x="227" y="443"/>
                  <a:pt x="227" y="443"/>
                  <a:pt x="227" y="443"/>
                </a:cubicBezTo>
                <a:cubicBezTo>
                  <a:pt x="227" y="443"/>
                  <a:pt x="227" y="443"/>
                  <a:pt x="226" y="443"/>
                </a:cubicBezTo>
                <a:cubicBezTo>
                  <a:pt x="226" y="443"/>
                  <a:pt x="226" y="443"/>
                  <a:pt x="226" y="443"/>
                </a:cubicBezTo>
                <a:cubicBezTo>
                  <a:pt x="226" y="443"/>
                  <a:pt x="226" y="443"/>
                  <a:pt x="226" y="443"/>
                </a:cubicBezTo>
                <a:cubicBezTo>
                  <a:pt x="226" y="443"/>
                  <a:pt x="226" y="442"/>
                  <a:pt x="226" y="442"/>
                </a:cubicBezTo>
                <a:cubicBezTo>
                  <a:pt x="226" y="442"/>
                  <a:pt x="225" y="442"/>
                  <a:pt x="225" y="442"/>
                </a:cubicBezTo>
                <a:cubicBezTo>
                  <a:pt x="225" y="442"/>
                  <a:pt x="225" y="442"/>
                  <a:pt x="225" y="442"/>
                </a:cubicBezTo>
                <a:cubicBezTo>
                  <a:pt x="224" y="442"/>
                  <a:pt x="224" y="442"/>
                  <a:pt x="224" y="442"/>
                </a:cubicBezTo>
                <a:cubicBezTo>
                  <a:pt x="224" y="442"/>
                  <a:pt x="223" y="442"/>
                  <a:pt x="223" y="442"/>
                </a:cubicBezTo>
                <a:cubicBezTo>
                  <a:pt x="223" y="442"/>
                  <a:pt x="223" y="442"/>
                  <a:pt x="223" y="441"/>
                </a:cubicBezTo>
                <a:cubicBezTo>
                  <a:pt x="223" y="441"/>
                  <a:pt x="224" y="441"/>
                  <a:pt x="223" y="441"/>
                </a:cubicBezTo>
                <a:cubicBezTo>
                  <a:pt x="223" y="441"/>
                  <a:pt x="223" y="441"/>
                  <a:pt x="223" y="441"/>
                </a:cubicBezTo>
                <a:cubicBezTo>
                  <a:pt x="223" y="441"/>
                  <a:pt x="223" y="441"/>
                  <a:pt x="223" y="441"/>
                </a:cubicBezTo>
                <a:cubicBezTo>
                  <a:pt x="223" y="441"/>
                  <a:pt x="223" y="441"/>
                  <a:pt x="223" y="442"/>
                </a:cubicBezTo>
                <a:cubicBezTo>
                  <a:pt x="223" y="442"/>
                  <a:pt x="222" y="442"/>
                  <a:pt x="222" y="442"/>
                </a:cubicBezTo>
                <a:cubicBezTo>
                  <a:pt x="222" y="442"/>
                  <a:pt x="222" y="443"/>
                  <a:pt x="222" y="443"/>
                </a:cubicBezTo>
                <a:cubicBezTo>
                  <a:pt x="222" y="443"/>
                  <a:pt x="222" y="443"/>
                  <a:pt x="222" y="443"/>
                </a:cubicBezTo>
                <a:cubicBezTo>
                  <a:pt x="223" y="444"/>
                  <a:pt x="223" y="444"/>
                  <a:pt x="223" y="444"/>
                </a:cubicBezTo>
                <a:cubicBezTo>
                  <a:pt x="223" y="444"/>
                  <a:pt x="223" y="444"/>
                  <a:pt x="223" y="444"/>
                </a:cubicBezTo>
                <a:cubicBezTo>
                  <a:pt x="223" y="445"/>
                  <a:pt x="224" y="444"/>
                  <a:pt x="224" y="445"/>
                </a:cubicBezTo>
                <a:cubicBezTo>
                  <a:pt x="224" y="445"/>
                  <a:pt x="223" y="445"/>
                  <a:pt x="223" y="445"/>
                </a:cubicBezTo>
                <a:cubicBezTo>
                  <a:pt x="223" y="445"/>
                  <a:pt x="222" y="445"/>
                  <a:pt x="222" y="445"/>
                </a:cubicBezTo>
                <a:cubicBezTo>
                  <a:pt x="222" y="446"/>
                  <a:pt x="222" y="445"/>
                  <a:pt x="221" y="445"/>
                </a:cubicBezTo>
                <a:cubicBezTo>
                  <a:pt x="221" y="445"/>
                  <a:pt x="221" y="445"/>
                  <a:pt x="221" y="445"/>
                </a:cubicBezTo>
                <a:cubicBezTo>
                  <a:pt x="221" y="445"/>
                  <a:pt x="221" y="445"/>
                  <a:pt x="221" y="445"/>
                </a:cubicBezTo>
                <a:cubicBezTo>
                  <a:pt x="221" y="445"/>
                  <a:pt x="220" y="445"/>
                  <a:pt x="220" y="445"/>
                </a:cubicBezTo>
                <a:cubicBezTo>
                  <a:pt x="220" y="445"/>
                  <a:pt x="220" y="445"/>
                  <a:pt x="220" y="445"/>
                </a:cubicBezTo>
                <a:cubicBezTo>
                  <a:pt x="220" y="446"/>
                  <a:pt x="220" y="446"/>
                  <a:pt x="219" y="446"/>
                </a:cubicBezTo>
                <a:cubicBezTo>
                  <a:pt x="219" y="446"/>
                  <a:pt x="219" y="446"/>
                  <a:pt x="219" y="445"/>
                </a:cubicBezTo>
                <a:cubicBezTo>
                  <a:pt x="219" y="445"/>
                  <a:pt x="219" y="445"/>
                  <a:pt x="219" y="445"/>
                </a:cubicBezTo>
                <a:cubicBezTo>
                  <a:pt x="219" y="445"/>
                  <a:pt x="220" y="445"/>
                  <a:pt x="220" y="445"/>
                </a:cubicBezTo>
                <a:cubicBezTo>
                  <a:pt x="220" y="444"/>
                  <a:pt x="219" y="444"/>
                  <a:pt x="219" y="444"/>
                </a:cubicBezTo>
                <a:cubicBezTo>
                  <a:pt x="219" y="444"/>
                  <a:pt x="219" y="444"/>
                  <a:pt x="219" y="444"/>
                </a:cubicBezTo>
                <a:cubicBezTo>
                  <a:pt x="219" y="444"/>
                  <a:pt x="219" y="444"/>
                  <a:pt x="219" y="444"/>
                </a:cubicBezTo>
                <a:cubicBezTo>
                  <a:pt x="219" y="444"/>
                  <a:pt x="219" y="444"/>
                  <a:pt x="219" y="444"/>
                </a:cubicBezTo>
                <a:cubicBezTo>
                  <a:pt x="219" y="444"/>
                  <a:pt x="219" y="444"/>
                  <a:pt x="219" y="444"/>
                </a:cubicBezTo>
                <a:cubicBezTo>
                  <a:pt x="219" y="443"/>
                  <a:pt x="219" y="443"/>
                  <a:pt x="219" y="443"/>
                </a:cubicBezTo>
                <a:cubicBezTo>
                  <a:pt x="219" y="443"/>
                  <a:pt x="219" y="443"/>
                  <a:pt x="219" y="443"/>
                </a:cubicBezTo>
                <a:cubicBezTo>
                  <a:pt x="218" y="443"/>
                  <a:pt x="218" y="443"/>
                  <a:pt x="218" y="443"/>
                </a:cubicBezTo>
                <a:cubicBezTo>
                  <a:pt x="218" y="443"/>
                  <a:pt x="218" y="443"/>
                  <a:pt x="217" y="443"/>
                </a:cubicBezTo>
                <a:cubicBezTo>
                  <a:pt x="217" y="443"/>
                  <a:pt x="217" y="443"/>
                  <a:pt x="217" y="443"/>
                </a:cubicBezTo>
                <a:cubicBezTo>
                  <a:pt x="217" y="444"/>
                  <a:pt x="217" y="444"/>
                  <a:pt x="217" y="444"/>
                </a:cubicBezTo>
                <a:cubicBezTo>
                  <a:pt x="217" y="444"/>
                  <a:pt x="216" y="443"/>
                  <a:pt x="216" y="443"/>
                </a:cubicBezTo>
                <a:cubicBezTo>
                  <a:pt x="216" y="443"/>
                  <a:pt x="216" y="443"/>
                  <a:pt x="216" y="443"/>
                </a:cubicBezTo>
                <a:cubicBezTo>
                  <a:pt x="216" y="443"/>
                  <a:pt x="216" y="443"/>
                  <a:pt x="216" y="443"/>
                </a:cubicBezTo>
                <a:cubicBezTo>
                  <a:pt x="216" y="443"/>
                  <a:pt x="216" y="443"/>
                  <a:pt x="216" y="443"/>
                </a:cubicBezTo>
                <a:cubicBezTo>
                  <a:pt x="216" y="443"/>
                  <a:pt x="216" y="443"/>
                  <a:pt x="216" y="443"/>
                </a:cubicBezTo>
                <a:cubicBezTo>
                  <a:pt x="217" y="443"/>
                  <a:pt x="217" y="443"/>
                  <a:pt x="217" y="442"/>
                </a:cubicBezTo>
                <a:cubicBezTo>
                  <a:pt x="217" y="442"/>
                  <a:pt x="217" y="442"/>
                  <a:pt x="217" y="442"/>
                </a:cubicBezTo>
                <a:cubicBezTo>
                  <a:pt x="217" y="441"/>
                  <a:pt x="217" y="441"/>
                  <a:pt x="217" y="441"/>
                </a:cubicBezTo>
                <a:cubicBezTo>
                  <a:pt x="217" y="441"/>
                  <a:pt x="218" y="440"/>
                  <a:pt x="218" y="440"/>
                </a:cubicBezTo>
                <a:cubicBezTo>
                  <a:pt x="218" y="440"/>
                  <a:pt x="218" y="439"/>
                  <a:pt x="218" y="439"/>
                </a:cubicBezTo>
                <a:cubicBezTo>
                  <a:pt x="219" y="438"/>
                  <a:pt x="219" y="438"/>
                  <a:pt x="219" y="437"/>
                </a:cubicBezTo>
                <a:cubicBezTo>
                  <a:pt x="219" y="437"/>
                  <a:pt x="219" y="437"/>
                  <a:pt x="219" y="437"/>
                </a:cubicBezTo>
                <a:cubicBezTo>
                  <a:pt x="220" y="437"/>
                  <a:pt x="220" y="437"/>
                  <a:pt x="220" y="437"/>
                </a:cubicBezTo>
                <a:cubicBezTo>
                  <a:pt x="220" y="436"/>
                  <a:pt x="221" y="437"/>
                  <a:pt x="221" y="436"/>
                </a:cubicBezTo>
                <a:cubicBezTo>
                  <a:pt x="221" y="436"/>
                  <a:pt x="222" y="436"/>
                  <a:pt x="223" y="436"/>
                </a:cubicBezTo>
                <a:cubicBezTo>
                  <a:pt x="223" y="436"/>
                  <a:pt x="224" y="436"/>
                  <a:pt x="224" y="436"/>
                </a:cubicBezTo>
                <a:cubicBezTo>
                  <a:pt x="225" y="436"/>
                  <a:pt x="226" y="435"/>
                  <a:pt x="226" y="435"/>
                </a:cubicBezTo>
                <a:cubicBezTo>
                  <a:pt x="227" y="435"/>
                  <a:pt x="228" y="434"/>
                  <a:pt x="229" y="434"/>
                </a:cubicBezTo>
                <a:cubicBezTo>
                  <a:pt x="230" y="433"/>
                  <a:pt x="230" y="433"/>
                  <a:pt x="231" y="433"/>
                </a:cubicBezTo>
                <a:cubicBezTo>
                  <a:pt x="232" y="432"/>
                  <a:pt x="233" y="431"/>
                  <a:pt x="234" y="431"/>
                </a:cubicBezTo>
                <a:cubicBezTo>
                  <a:pt x="234" y="431"/>
                  <a:pt x="234" y="431"/>
                  <a:pt x="234" y="431"/>
                </a:cubicBezTo>
                <a:cubicBezTo>
                  <a:pt x="235" y="431"/>
                  <a:pt x="235" y="432"/>
                  <a:pt x="235" y="432"/>
                </a:cubicBezTo>
                <a:cubicBezTo>
                  <a:pt x="235" y="432"/>
                  <a:pt x="236" y="432"/>
                  <a:pt x="236" y="432"/>
                </a:cubicBezTo>
                <a:cubicBezTo>
                  <a:pt x="236" y="432"/>
                  <a:pt x="236" y="432"/>
                  <a:pt x="237" y="432"/>
                </a:cubicBezTo>
                <a:cubicBezTo>
                  <a:pt x="237" y="432"/>
                  <a:pt x="237" y="432"/>
                  <a:pt x="237" y="432"/>
                </a:cubicBezTo>
                <a:cubicBezTo>
                  <a:pt x="237" y="433"/>
                  <a:pt x="238" y="433"/>
                  <a:pt x="238" y="434"/>
                </a:cubicBezTo>
                <a:cubicBezTo>
                  <a:pt x="238" y="434"/>
                  <a:pt x="238" y="434"/>
                  <a:pt x="238" y="434"/>
                </a:cubicBezTo>
                <a:cubicBezTo>
                  <a:pt x="238" y="434"/>
                  <a:pt x="238" y="434"/>
                  <a:pt x="238" y="434"/>
                </a:cubicBezTo>
                <a:cubicBezTo>
                  <a:pt x="238" y="434"/>
                  <a:pt x="238" y="435"/>
                  <a:pt x="238" y="435"/>
                </a:cubicBezTo>
                <a:cubicBezTo>
                  <a:pt x="239" y="435"/>
                  <a:pt x="239" y="435"/>
                  <a:pt x="239" y="435"/>
                </a:cubicBezTo>
                <a:cubicBezTo>
                  <a:pt x="238" y="435"/>
                  <a:pt x="238" y="435"/>
                  <a:pt x="238" y="435"/>
                </a:cubicBezTo>
                <a:cubicBezTo>
                  <a:pt x="238" y="435"/>
                  <a:pt x="238" y="435"/>
                  <a:pt x="238" y="435"/>
                </a:cubicBezTo>
                <a:cubicBezTo>
                  <a:pt x="238" y="436"/>
                  <a:pt x="238" y="436"/>
                  <a:pt x="238" y="436"/>
                </a:cubicBezTo>
                <a:cubicBezTo>
                  <a:pt x="238" y="436"/>
                  <a:pt x="238" y="436"/>
                  <a:pt x="238" y="436"/>
                </a:cubicBezTo>
                <a:cubicBezTo>
                  <a:pt x="238" y="436"/>
                  <a:pt x="238" y="436"/>
                  <a:pt x="238" y="436"/>
                </a:cubicBezTo>
                <a:cubicBezTo>
                  <a:pt x="238" y="436"/>
                  <a:pt x="238" y="437"/>
                  <a:pt x="238" y="437"/>
                </a:cubicBezTo>
                <a:cubicBezTo>
                  <a:pt x="238" y="437"/>
                  <a:pt x="238" y="437"/>
                  <a:pt x="238" y="437"/>
                </a:cubicBezTo>
                <a:cubicBezTo>
                  <a:pt x="239" y="437"/>
                  <a:pt x="239" y="437"/>
                  <a:pt x="239" y="437"/>
                </a:cubicBezTo>
                <a:cubicBezTo>
                  <a:pt x="239" y="438"/>
                  <a:pt x="239" y="438"/>
                  <a:pt x="239" y="438"/>
                </a:cubicBezTo>
                <a:cubicBezTo>
                  <a:pt x="239" y="438"/>
                  <a:pt x="239" y="438"/>
                  <a:pt x="239" y="438"/>
                </a:cubicBezTo>
                <a:cubicBezTo>
                  <a:pt x="239" y="438"/>
                  <a:pt x="239" y="439"/>
                  <a:pt x="239" y="439"/>
                </a:cubicBezTo>
                <a:cubicBezTo>
                  <a:pt x="239" y="439"/>
                  <a:pt x="239" y="439"/>
                  <a:pt x="239" y="439"/>
                </a:cubicBezTo>
                <a:cubicBezTo>
                  <a:pt x="239" y="439"/>
                  <a:pt x="239" y="439"/>
                  <a:pt x="239" y="439"/>
                </a:cubicBezTo>
                <a:cubicBezTo>
                  <a:pt x="239" y="439"/>
                  <a:pt x="240" y="439"/>
                  <a:pt x="240" y="439"/>
                </a:cubicBezTo>
                <a:cubicBezTo>
                  <a:pt x="240" y="439"/>
                  <a:pt x="240" y="439"/>
                  <a:pt x="240" y="439"/>
                </a:cubicBezTo>
                <a:cubicBezTo>
                  <a:pt x="240" y="439"/>
                  <a:pt x="240" y="439"/>
                  <a:pt x="240" y="439"/>
                </a:cubicBezTo>
                <a:cubicBezTo>
                  <a:pt x="239" y="439"/>
                  <a:pt x="239" y="439"/>
                  <a:pt x="239" y="439"/>
                </a:cubicBezTo>
                <a:cubicBezTo>
                  <a:pt x="239" y="439"/>
                  <a:pt x="239" y="439"/>
                  <a:pt x="239" y="439"/>
                </a:cubicBezTo>
                <a:cubicBezTo>
                  <a:pt x="239" y="440"/>
                  <a:pt x="239" y="440"/>
                  <a:pt x="238" y="440"/>
                </a:cubicBezTo>
                <a:cubicBezTo>
                  <a:pt x="238" y="440"/>
                  <a:pt x="238" y="440"/>
                  <a:pt x="238" y="440"/>
                </a:cubicBezTo>
                <a:cubicBezTo>
                  <a:pt x="238" y="440"/>
                  <a:pt x="239" y="440"/>
                  <a:pt x="239" y="440"/>
                </a:cubicBezTo>
                <a:cubicBezTo>
                  <a:pt x="239" y="440"/>
                  <a:pt x="239" y="440"/>
                  <a:pt x="239" y="440"/>
                </a:cubicBezTo>
                <a:cubicBezTo>
                  <a:pt x="239" y="440"/>
                  <a:pt x="239" y="440"/>
                  <a:pt x="239" y="440"/>
                </a:cubicBezTo>
                <a:cubicBezTo>
                  <a:pt x="239" y="440"/>
                  <a:pt x="239" y="440"/>
                  <a:pt x="239" y="440"/>
                </a:cubicBezTo>
                <a:cubicBezTo>
                  <a:pt x="239" y="440"/>
                  <a:pt x="239" y="440"/>
                  <a:pt x="240" y="441"/>
                </a:cubicBezTo>
                <a:cubicBezTo>
                  <a:pt x="240" y="441"/>
                  <a:pt x="240" y="441"/>
                  <a:pt x="240" y="441"/>
                </a:cubicBezTo>
                <a:cubicBezTo>
                  <a:pt x="240" y="441"/>
                  <a:pt x="240" y="441"/>
                  <a:pt x="240" y="441"/>
                </a:cubicBezTo>
                <a:cubicBezTo>
                  <a:pt x="240" y="441"/>
                  <a:pt x="240" y="441"/>
                  <a:pt x="240" y="442"/>
                </a:cubicBezTo>
                <a:cubicBezTo>
                  <a:pt x="240" y="442"/>
                  <a:pt x="241" y="442"/>
                  <a:pt x="241" y="442"/>
                </a:cubicBezTo>
                <a:cubicBezTo>
                  <a:pt x="241" y="442"/>
                  <a:pt x="241" y="442"/>
                  <a:pt x="241" y="442"/>
                </a:cubicBezTo>
                <a:cubicBezTo>
                  <a:pt x="241" y="442"/>
                  <a:pt x="241" y="442"/>
                  <a:pt x="241" y="442"/>
                </a:cubicBezTo>
                <a:cubicBezTo>
                  <a:pt x="241" y="442"/>
                  <a:pt x="241" y="442"/>
                  <a:pt x="241" y="442"/>
                </a:cubicBezTo>
                <a:cubicBezTo>
                  <a:pt x="241" y="442"/>
                  <a:pt x="241" y="442"/>
                  <a:pt x="242" y="442"/>
                </a:cubicBezTo>
                <a:cubicBezTo>
                  <a:pt x="242" y="442"/>
                  <a:pt x="242" y="442"/>
                  <a:pt x="242" y="442"/>
                </a:cubicBezTo>
                <a:cubicBezTo>
                  <a:pt x="242" y="442"/>
                  <a:pt x="243" y="442"/>
                  <a:pt x="243" y="442"/>
                </a:cubicBezTo>
                <a:cubicBezTo>
                  <a:pt x="243" y="442"/>
                  <a:pt x="243" y="442"/>
                  <a:pt x="243" y="442"/>
                </a:cubicBezTo>
                <a:cubicBezTo>
                  <a:pt x="243" y="442"/>
                  <a:pt x="243" y="442"/>
                  <a:pt x="243" y="443"/>
                </a:cubicBezTo>
                <a:cubicBezTo>
                  <a:pt x="243" y="443"/>
                  <a:pt x="243" y="443"/>
                  <a:pt x="243" y="443"/>
                </a:cubicBezTo>
                <a:cubicBezTo>
                  <a:pt x="243" y="443"/>
                  <a:pt x="243" y="443"/>
                  <a:pt x="242" y="443"/>
                </a:cubicBezTo>
                <a:cubicBezTo>
                  <a:pt x="242" y="443"/>
                  <a:pt x="242" y="443"/>
                  <a:pt x="242" y="443"/>
                </a:cubicBezTo>
                <a:cubicBezTo>
                  <a:pt x="242" y="443"/>
                  <a:pt x="242" y="443"/>
                  <a:pt x="242" y="443"/>
                </a:cubicBezTo>
                <a:cubicBezTo>
                  <a:pt x="242" y="444"/>
                  <a:pt x="242" y="444"/>
                  <a:pt x="242" y="444"/>
                </a:cubicBezTo>
                <a:cubicBezTo>
                  <a:pt x="243" y="444"/>
                  <a:pt x="243" y="444"/>
                  <a:pt x="243" y="444"/>
                </a:cubicBezTo>
                <a:cubicBezTo>
                  <a:pt x="243" y="443"/>
                  <a:pt x="243" y="443"/>
                  <a:pt x="243" y="443"/>
                </a:cubicBezTo>
                <a:cubicBezTo>
                  <a:pt x="243" y="443"/>
                  <a:pt x="243" y="443"/>
                  <a:pt x="243" y="443"/>
                </a:cubicBezTo>
                <a:cubicBezTo>
                  <a:pt x="243" y="443"/>
                  <a:pt x="244" y="443"/>
                  <a:pt x="244" y="443"/>
                </a:cubicBezTo>
                <a:cubicBezTo>
                  <a:pt x="244" y="443"/>
                  <a:pt x="244" y="443"/>
                  <a:pt x="244" y="443"/>
                </a:cubicBezTo>
                <a:cubicBezTo>
                  <a:pt x="244" y="443"/>
                  <a:pt x="244" y="444"/>
                  <a:pt x="244" y="444"/>
                </a:cubicBezTo>
                <a:cubicBezTo>
                  <a:pt x="244" y="444"/>
                  <a:pt x="244" y="444"/>
                  <a:pt x="244" y="444"/>
                </a:cubicBezTo>
                <a:cubicBezTo>
                  <a:pt x="244" y="444"/>
                  <a:pt x="244" y="444"/>
                  <a:pt x="244" y="444"/>
                </a:cubicBezTo>
                <a:cubicBezTo>
                  <a:pt x="244" y="444"/>
                  <a:pt x="244" y="444"/>
                  <a:pt x="244" y="444"/>
                </a:cubicBezTo>
                <a:cubicBezTo>
                  <a:pt x="244" y="445"/>
                  <a:pt x="244" y="445"/>
                  <a:pt x="244" y="445"/>
                </a:cubicBezTo>
                <a:cubicBezTo>
                  <a:pt x="244" y="445"/>
                  <a:pt x="245" y="445"/>
                  <a:pt x="245" y="445"/>
                </a:cubicBezTo>
                <a:cubicBezTo>
                  <a:pt x="245" y="445"/>
                  <a:pt x="245" y="445"/>
                  <a:pt x="245" y="445"/>
                </a:cubicBezTo>
                <a:cubicBezTo>
                  <a:pt x="245" y="445"/>
                  <a:pt x="246" y="445"/>
                  <a:pt x="246" y="445"/>
                </a:cubicBezTo>
                <a:cubicBezTo>
                  <a:pt x="246" y="445"/>
                  <a:pt x="246" y="444"/>
                  <a:pt x="246" y="445"/>
                </a:cubicBezTo>
                <a:cubicBezTo>
                  <a:pt x="246" y="445"/>
                  <a:pt x="246" y="445"/>
                  <a:pt x="245" y="446"/>
                </a:cubicBezTo>
                <a:cubicBezTo>
                  <a:pt x="245" y="446"/>
                  <a:pt x="245" y="446"/>
                  <a:pt x="245" y="446"/>
                </a:cubicBezTo>
                <a:cubicBezTo>
                  <a:pt x="245" y="446"/>
                  <a:pt x="245" y="446"/>
                  <a:pt x="245" y="446"/>
                </a:cubicBezTo>
                <a:cubicBezTo>
                  <a:pt x="245" y="446"/>
                  <a:pt x="245" y="446"/>
                  <a:pt x="245" y="446"/>
                </a:cubicBezTo>
                <a:cubicBezTo>
                  <a:pt x="245" y="446"/>
                  <a:pt x="245" y="446"/>
                  <a:pt x="245" y="447"/>
                </a:cubicBezTo>
                <a:cubicBezTo>
                  <a:pt x="245" y="447"/>
                  <a:pt x="245" y="447"/>
                  <a:pt x="245" y="447"/>
                </a:cubicBezTo>
                <a:cubicBezTo>
                  <a:pt x="245" y="447"/>
                  <a:pt x="245" y="447"/>
                  <a:pt x="245" y="447"/>
                </a:cubicBezTo>
                <a:cubicBezTo>
                  <a:pt x="245" y="447"/>
                  <a:pt x="245" y="448"/>
                  <a:pt x="245" y="448"/>
                </a:cubicBezTo>
                <a:cubicBezTo>
                  <a:pt x="246" y="448"/>
                  <a:pt x="246" y="448"/>
                  <a:pt x="246" y="447"/>
                </a:cubicBezTo>
                <a:cubicBezTo>
                  <a:pt x="246" y="447"/>
                  <a:pt x="246" y="447"/>
                  <a:pt x="246" y="447"/>
                </a:cubicBezTo>
                <a:cubicBezTo>
                  <a:pt x="246" y="447"/>
                  <a:pt x="246" y="447"/>
                  <a:pt x="246" y="447"/>
                </a:cubicBezTo>
                <a:cubicBezTo>
                  <a:pt x="247" y="447"/>
                  <a:pt x="247" y="447"/>
                  <a:pt x="247" y="448"/>
                </a:cubicBezTo>
                <a:cubicBezTo>
                  <a:pt x="247" y="448"/>
                  <a:pt x="247" y="448"/>
                  <a:pt x="247" y="448"/>
                </a:cubicBezTo>
                <a:cubicBezTo>
                  <a:pt x="247" y="448"/>
                  <a:pt x="248" y="448"/>
                  <a:pt x="248" y="448"/>
                </a:cubicBezTo>
                <a:cubicBezTo>
                  <a:pt x="248" y="448"/>
                  <a:pt x="248" y="448"/>
                  <a:pt x="248" y="447"/>
                </a:cubicBezTo>
                <a:cubicBezTo>
                  <a:pt x="248" y="447"/>
                  <a:pt x="248" y="447"/>
                  <a:pt x="249" y="447"/>
                </a:cubicBezTo>
                <a:cubicBezTo>
                  <a:pt x="249" y="447"/>
                  <a:pt x="249" y="447"/>
                  <a:pt x="249" y="447"/>
                </a:cubicBezTo>
                <a:cubicBezTo>
                  <a:pt x="250" y="448"/>
                  <a:pt x="250" y="447"/>
                  <a:pt x="250" y="447"/>
                </a:cubicBezTo>
                <a:cubicBezTo>
                  <a:pt x="250" y="447"/>
                  <a:pt x="250" y="447"/>
                  <a:pt x="251" y="447"/>
                </a:cubicBezTo>
                <a:cubicBezTo>
                  <a:pt x="251" y="447"/>
                  <a:pt x="251" y="447"/>
                  <a:pt x="251" y="447"/>
                </a:cubicBezTo>
                <a:cubicBezTo>
                  <a:pt x="251" y="447"/>
                  <a:pt x="251" y="447"/>
                  <a:pt x="251" y="447"/>
                </a:cubicBezTo>
                <a:cubicBezTo>
                  <a:pt x="251" y="447"/>
                  <a:pt x="251" y="447"/>
                  <a:pt x="251" y="447"/>
                </a:cubicBezTo>
                <a:cubicBezTo>
                  <a:pt x="251" y="447"/>
                  <a:pt x="251" y="447"/>
                  <a:pt x="252" y="447"/>
                </a:cubicBezTo>
                <a:cubicBezTo>
                  <a:pt x="252" y="447"/>
                  <a:pt x="252" y="447"/>
                  <a:pt x="252" y="447"/>
                </a:cubicBezTo>
                <a:cubicBezTo>
                  <a:pt x="252" y="447"/>
                  <a:pt x="252" y="447"/>
                  <a:pt x="252" y="447"/>
                </a:cubicBezTo>
                <a:cubicBezTo>
                  <a:pt x="251" y="446"/>
                  <a:pt x="251" y="446"/>
                  <a:pt x="251" y="446"/>
                </a:cubicBezTo>
                <a:cubicBezTo>
                  <a:pt x="252" y="446"/>
                  <a:pt x="252" y="446"/>
                  <a:pt x="252" y="445"/>
                </a:cubicBezTo>
                <a:cubicBezTo>
                  <a:pt x="252" y="445"/>
                  <a:pt x="252" y="445"/>
                  <a:pt x="252" y="445"/>
                </a:cubicBezTo>
                <a:cubicBezTo>
                  <a:pt x="252" y="445"/>
                  <a:pt x="252" y="445"/>
                  <a:pt x="252" y="445"/>
                </a:cubicBezTo>
                <a:cubicBezTo>
                  <a:pt x="252" y="445"/>
                  <a:pt x="252" y="445"/>
                  <a:pt x="252" y="445"/>
                </a:cubicBezTo>
                <a:cubicBezTo>
                  <a:pt x="252" y="445"/>
                  <a:pt x="253" y="446"/>
                  <a:pt x="253" y="446"/>
                </a:cubicBezTo>
                <a:cubicBezTo>
                  <a:pt x="253" y="446"/>
                  <a:pt x="253" y="446"/>
                  <a:pt x="253" y="446"/>
                </a:cubicBezTo>
                <a:cubicBezTo>
                  <a:pt x="253" y="446"/>
                  <a:pt x="253" y="447"/>
                  <a:pt x="253" y="447"/>
                </a:cubicBezTo>
                <a:cubicBezTo>
                  <a:pt x="253" y="447"/>
                  <a:pt x="253" y="447"/>
                  <a:pt x="253" y="448"/>
                </a:cubicBezTo>
                <a:cubicBezTo>
                  <a:pt x="253" y="448"/>
                  <a:pt x="253" y="448"/>
                  <a:pt x="253" y="448"/>
                </a:cubicBezTo>
                <a:cubicBezTo>
                  <a:pt x="253" y="448"/>
                  <a:pt x="253" y="448"/>
                  <a:pt x="253" y="448"/>
                </a:cubicBezTo>
                <a:cubicBezTo>
                  <a:pt x="253" y="448"/>
                  <a:pt x="253" y="448"/>
                  <a:pt x="253" y="448"/>
                </a:cubicBezTo>
                <a:cubicBezTo>
                  <a:pt x="254" y="449"/>
                  <a:pt x="254" y="449"/>
                  <a:pt x="254" y="449"/>
                </a:cubicBezTo>
                <a:cubicBezTo>
                  <a:pt x="254" y="449"/>
                  <a:pt x="254" y="449"/>
                  <a:pt x="254" y="449"/>
                </a:cubicBezTo>
                <a:cubicBezTo>
                  <a:pt x="254" y="449"/>
                  <a:pt x="254" y="449"/>
                  <a:pt x="255" y="449"/>
                </a:cubicBezTo>
                <a:cubicBezTo>
                  <a:pt x="255" y="450"/>
                  <a:pt x="255" y="450"/>
                  <a:pt x="255" y="450"/>
                </a:cubicBezTo>
                <a:cubicBezTo>
                  <a:pt x="255" y="450"/>
                  <a:pt x="255" y="450"/>
                  <a:pt x="256" y="450"/>
                </a:cubicBezTo>
                <a:cubicBezTo>
                  <a:pt x="256" y="450"/>
                  <a:pt x="256" y="450"/>
                  <a:pt x="256" y="450"/>
                </a:cubicBezTo>
                <a:cubicBezTo>
                  <a:pt x="256" y="450"/>
                  <a:pt x="256" y="450"/>
                  <a:pt x="256" y="450"/>
                </a:cubicBezTo>
                <a:cubicBezTo>
                  <a:pt x="256" y="451"/>
                  <a:pt x="256" y="451"/>
                  <a:pt x="256" y="451"/>
                </a:cubicBezTo>
                <a:cubicBezTo>
                  <a:pt x="256" y="451"/>
                  <a:pt x="256" y="451"/>
                  <a:pt x="257" y="451"/>
                </a:cubicBezTo>
                <a:cubicBezTo>
                  <a:pt x="257" y="451"/>
                  <a:pt x="257" y="451"/>
                  <a:pt x="257" y="452"/>
                </a:cubicBezTo>
                <a:cubicBezTo>
                  <a:pt x="257" y="452"/>
                  <a:pt x="258" y="452"/>
                  <a:pt x="258" y="452"/>
                </a:cubicBezTo>
                <a:cubicBezTo>
                  <a:pt x="258" y="452"/>
                  <a:pt x="258" y="452"/>
                  <a:pt x="258" y="452"/>
                </a:cubicBezTo>
                <a:cubicBezTo>
                  <a:pt x="259" y="452"/>
                  <a:pt x="259" y="452"/>
                  <a:pt x="259" y="452"/>
                </a:cubicBezTo>
                <a:cubicBezTo>
                  <a:pt x="259" y="452"/>
                  <a:pt x="259" y="453"/>
                  <a:pt x="260" y="453"/>
                </a:cubicBezTo>
                <a:cubicBezTo>
                  <a:pt x="260" y="453"/>
                  <a:pt x="260" y="453"/>
                  <a:pt x="260" y="453"/>
                </a:cubicBezTo>
                <a:cubicBezTo>
                  <a:pt x="260" y="453"/>
                  <a:pt x="260" y="453"/>
                  <a:pt x="260" y="453"/>
                </a:cubicBezTo>
                <a:cubicBezTo>
                  <a:pt x="260" y="453"/>
                  <a:pt x="260" y="453"/>
                  <a:pt x="260" y="452"/>
                </a:cubicBezTo>
                <a:cubicBezTo>
                  <a:pt x="261" y="452"/>
                  <a:pt x="261" y="452"/>
                  <a:pt x="261" y="452"/>
                </a:cubicBezTo>
                <a:cubicBezTo>
                  <a:pt x="261" y="452"/>
                  <a:pt x="261" y="452"/>
                  <a:pt x="261" y="453"/>
                </a:cubicBezTo>
                <a:cubicBezTo>
                  <a:pt x="261" y="453"/>
                  <a:pt x="261" y="453"/>
                  <a:pt x="261" y="453"/>
                </a:cubicBezTo>
                <a:cubicBezTo>
                  <a:pt x="262" y="453"/>
                  <a:pt x="262" y="453"/>
                  <a:pt x="262" y="452"/>
                </a:cubicBezTo>
                <a:cubicBezTo>
                  <a:pt x="262" y="452"/>
                  <a:pt x="262" y="452"/>
                  <a:pt x="262" y="452"/>
                </a:cubicBezTo>
                <a:cubicBezTo>
                  <a:pt x="262" y="452"/>
                  <a:pt x="262" y="452"/>
                  <a:pt x="262" y="452"/>
                </a:cubicBezTo>
                <a:cubicBezTo>
                  <a:pt x="262" y="452"/>
                  <a:pt x="262" y="452"/>
                  <a:pt x="262" y="453"/>
                </a:cubicBezTo>
                <a:cubicBezTo>
                  <a:pt x="262" y="453"/>
                  <a:pt x="263" y="453"/>
                  <a:pt x="263" y="453"/>
                </a:cubicBezTo>
                <a:cubicBezTo>
                  <a:pt x="263" y="453"/>
                  <a:pt x="263" y="452"/>
                  <a:pt x="263" y="452"/>
                </a:cubicBezTo>
                <a:cubicBezTo>
                  <a:pt x="264" y="453"/>
                  <a:pt x="264" y="453"/>
                  <a:pt x="264" y="453"/>
                </a:cubicBezTo>
                <a:cubicBezTo>
                  <a:pt x="264" y="453"/>
                  <a:pt x="264" y="453"/>
                  <a:pt x="264" y="453"/>
                </a:cubicBezTo>
                <a:cubicBezTo>
                  <a:pt x="264" y="453"/>
                  <a:pt x="264" y="453"/>
                  <a:pt x="264" y="453"/>
                </a:cubicBezTo>
                <a:cubicBezTo>
                  <a:pt x="265" y="454"/>
                  <a:pt x="265" y="454"/>
                  <a:pt x="265" y="453"/>
                </a:cubicBezTo>
                <a:cubicBezTo>
                  <a:pt x="265" y="453"/>
                  <a:pt x="266" y="453"/>
                  <a:pt x="266" y="453"/>
                </a:cubicBezTo>
                <a:cubicBezTo>
                  <a:pt x="266" y="453"/>
                  <a:pt x="266" y="453"/>
                  <a:pt x="266" y="453"/>
                </a:cubicBezTo>
                <a:cubicBezTo>
                  <a:pt x="266" y="453"/>
                  <a:pt x="266" y="453"/>
                  <a:pt x="266" y="453"/>
                </a:cubicBezTo>
                <a:cubicBezTo>
                  <a:pt x="266" y="453"/>
                  <a:pt x="267" y="453"/>
                  <a:pt x="267" y="453"/>
                </a:cubicBezTo>
                <a:cubicBezTo>
                  <a:pt x="267" y="452"/>
                  <a:pt x="267" y="452"/>
                  <a:pt x="267" y="452"/>
                </a:cubicBezTo>
                <a:cubicBezTo>
                  <a:pt x="267" y="452"/>
                  <a:pt x="268" y="452"/>
                  <a:pt x="268" y="452"/>
                </a:cubicBezTo>
                <a:cubicBezTo>
                  <a:pt x="268" y="452"/>
                  <a:pt x="268" y="452"/>
                  <a:pt x="268" y="452"/>
                </a:cubicBezTo>
                <a:cubicBezTo>
                  <a:pt x="268" y="452"/>
                  <a:pt x="268" y="452"/>
                  <a:pt x="268" y="452"/>
                </a:cubicBezTo>
                <a:cubicBezTo>
                  <a:pt x="268" y="452"/>
                  <a:pt x="268" y="452"/>
                  <a:pt x="268" y="452"/>
                </a:cubicBezTo>
                <a:cubicBezTo>
                  <a:pt x="269" y="452"/>
                  <a:pt x="269" y="452"/>
                  <a:pt x="269" y="452"/>
                </a:cubicBezTo>
                <a:cubicBezTo>
                  <a:pt x="269" y="452"/>
                  <a:pt x="269" y="452"/>
                  <a:pt x="269" y="452"/>
                </a:cubicBezTo>
                <a:cubicBezTo>
                  <a:pt x="269" y="451"/>
                  <a:pt x="270" y="451"/>
                  <a:pt x="270" y="451"/>
                </a:cubicBezTo>
                <a:cubicBezTo>
                  <a:pt x="271" y="451"/>
                  <a:pt x="271" y="451"/>
                  <a:pt x="271" y="451"/>
                </a:cubicBezTo>
                <a:cubicBezTo>
                  <a:pt x="271" y="451"/>
                  <a:pt x="271" y="451"/>
                  <a:pt x="271" y="451"/>
                </a:cubicBezTo>
                <a:cubicBezTo>
                  <a:pt x="271" y="451"/>
                  <a:pt x="271" y="451"/>
                  <a:pt x="271" y="452"/>
                </a:cubicBezTo>
                <a:cubicBezTo>
                  <a:pt x="271" y="452"/>
                  <a:pt x="272" y="451"/>
                  <a:pt x="272" y="451"/>
                </a:cubicBezTo>
                <a:cubicBezTo>
                  <a:pt x="272" y="451"/>
                  <a:pt x="272" y="451"/>
                  <a:pt x="272" y="451"/>
                </a:cubicBezTo>
                <a:cubicBezTo>
                  <a:pt x="272" y="451"/>
                  <a:pt x="272" y="451"/>
                  <a:pt x="272" y="451"/>
                </a:cubicBezTo>
                <a:cubicBezTo>
                  <a:pt x="272" y="451"/>
                  <a:pt x="272" y="451"/>
                  <a:pt x="272" y="451"/>
                </a:cubicBezTo>
                <a:cubicBezTo>
                  <a:pt x="272" y="451"/>
                  <a:pt x="272" y="451"/>
                  <a:pt x="273" y="451"/>
                </a:cubicBezTo>
                <a:cubicBezTo>
                  <a:pt x="273" y="451"/>
                  <a:pt x="273" y="451"/>
                  <a:pt x="273" y="451"/>
                </a:cubicBezTo>
                <a:cubicBezTo>
                  <a:pt x="273" y="451"/>
                  <a:pt x="273" y="451"/>
                  <a:pt x="273" y="451"/>
                </a:cubicBezTo>
                <a:cubicBezTo>
                  <a:pt x="273" y="450"/>
                  <a:pt x="273" y="450"/>
                  <a:pt x="274" y="450"/>
                </a:cubicBezTo>
                <a:cubicBezTo>
                  <a:pt x="274" y="450"/>
                  <a:pt x="274" y="451"/>
                  <a:pt x="274" y="451"/>
                </a:cubicBezTo>
                <a:cubicBezTo>
                  <a:pt x="275" y="451"/>
                  <a:pt x="275" y="451"/>
                  <a:pt x="275" y="451"/>
                </a:cubicBezTo>
                <a:cubicBezTo>
                  <a:pt x="275" y="451"/>
                  <a:pt x="276" y="451"/>
                  <a:pt x="276" y="451"/>
                </a:cubicBezTo>
                <a:cubicBezTo>
                  <a:pt x="276" y="451"/>
                  <a:pt x="276" y="451"/>
                  <a:pt x="276" y="451"/>
                </a:cubicBezTo>
                <a:cubicBezTo>
                  <a:pt x="276" y="451"/>
                  <a:pt x="276" y="451"/>
                  <a:pt x="276" y="451"/>
                </a:cubicBezTo>
                <a:cubicBezTo>
                  <a:pt x="276" y="451"/>
                  <a:pt x="276" y="451"/>
                  <a:pt x="276" y="451"/>
                </a:cubicBezTo>
                <a:cubicBezTo>
                  <a:pt x="277" y="451"/>
                  <a:pt x="277" y="451"/>
                  <a:pt x="277" y="451"/>
                </a:cubicBezTo>
                <a:cubicBezTo>
                  <a:pt x="277" y="451"/>
                  <a:pt x="277" y="451"/>
                  <a:pt x="278" y="451"/>
                </a:cubicBezTo>
                <a:cubicBezTo>
                  <a:pt x="278" y="451"/>
                  <a:pt x="278" y="451"/>
                  <a:pt x="278" y="451"/>
                </a:cubicBezTo>
                <a:cubicBezTo>
                  <a:pt x="278" y="451"/>
                  <a:pt x="278" y="451"/>
                  <a:pt x="278" y="451"/>
                </a:cubicBezTo>
                <a:cubicBezTo>
                  <a:pt x="278" y="452"/>
                  <a:pt x="279" y="452"/>
                  <a:pt x="279" y="452"/>
                </a:cubicBezTo>
                <a:cubicBezTo>
                  <a:pt x="279" y="452"/>
                  <a:pt x="279" y="452"/>
                  <a:pt x="279" y="452"/>
                </a:cubicBezTo>
                <a:cubicBezTo>
                  <a:pt x="280" y="452"/>
                  <a:pt x="280" y="452"/>
                  <a:pt x="280" y="452"/>
                </a:cubicBezTo>
                <a:cubicBezTo>
                  <a:pt x="280" y="452"/>
                  <a:pt x="281" y="453"/>
                  <a:pt x="281" y="453"/>
                </a:cubicBezTo>
                <a:cubicBezTo>
                  <a:pt x="282" y="453"/>
                  <a:pt x="282" y="453"/>
                  <a:pt x="282" y="453"/>
                </a:cubicBezTo>
                <a:cubicBezTo>
                  <a:pt x="282" y="453"/>
                  <a:pt x="282" y="453"/>
                  <a:pt x="282" y="453"/>
                </a:cubicBezTo>
                <a:cubicBezTo>
                  <a:pt x="282" y="453"/>
                  <a:pt x="282" y="453"/>
                  <a:pt x="283" y="453"/>
                </a:cubicBezTo>
                <a:cubicBezTo>
                  <a:pt x="283" y="452"/>
                  <a:pt x="283" y="453"/>
                  <a:pt x="283" y="452"/>
                </a:cubicBezTo>
                <a:cubicBezTo>
                  <a:pt x="283" y="452"/>
                  <a:pt x="284" y="452"/>
                  <a:pt x="284" y="452"/>
                </a:cubicBezTo>
                <a:cubicBezTo>
                  <a:pt x="284" y="452"/>
                  <a:pt x="284" y="452"/>
                  <a:pt x="284" y="452"/>
                </a:cubicBezTo>
                <a:cubicBezTo>
                  <a:pt x="284" y="452"/>
                  <a:pt x="284" y="452"/>
                  <a:pt x="284" y="452"/>
                </a:cubicBezTo>
                <a:cubicBezTo>
                  <a:pt x="284" y="452"/>
                  <a:pt x="284" y="452"/>
                  <a:pt x="285" y="452"/>
                </a:cubicBezTo>
                <a:cubicBezTo>
                  <a:pt x="285" y="452"/>
                  <a:pt x="285" y="452"/>
                  <a:pt x="285" y="452"/>
                </a:cubicBezTo>
                <a:cubicBezTo>
                  <a:pt x="285" y="452"/>
                  <a:pt x="286" y="452"/>
                  <a:pt x="286" y="452"/>
                </a:cubicBezTo>
                <a:cubicBezTo>
                  <a:pt x="286" y="451"/>
                  <a:pt x="286" y="451"/>
                  <a:pt x="286" y="451"/>
                </a:cubicBezTo>
                <a:cubicBezTo>
                  <a:pt x="286" y="451"/>
                  <a:pt x="286" y="451"/>
                  <a:pt x="286" y="450"/>
                </a:cubicBezTo>
                <a:cubicBezTo>
                  <a:pt x="286" y="450"/>
                  <a:pt x="286" y="450"/>
                  <a:pt x="286" y="450"/>
                </a:cubicBezTo>
                <a:cubicBezTo>
                  <a:pt x="285" y="450"/>
                  <a:pt x="285" y="450"/>
                  <a:pt x="285" y="450"/>
                </a:cubicBezTo>
                <a:cubicBezTo>
                  <a:pt x="285" y="450"/>
                  <a:pt x="285" y="450"/>
                  <a:pt x="284" y="449"/>
                </a:cubicBezTo>
                <a:cubicBezTo>
                  <a:pt x="284" y="449"/>
                  <a:pt x="284" y="449"/>
                  <a:pt x="284" y="449"/>
                </a:cubicBezTo>
                <a:cubicBezTo>
                  <a:pt x="284" y="449"/>
                  <a:pt x="284" y="449"/>
                  <a:pt x="284" y="449"/>
                </a:cubicBezTo>
                <a:cubicBezTo>
                  <a:pt x="284" y="449"/>
                  <a:pt x="284" y="449"/>
                  <a:pt x="284" y="449"/>
                </a:cubicBezTo>
                <a:cubicBezTo>
                  <a:pt x="283" y="448"/>
                  <a:pt x="283" y="448"/>
                  <a:pt x="283" y="448"/>
                </a:cubicBezTo>
                <a:cubicBezTo>
                  <a:pt x="283" y="448"/>
                  <a:pt x="283" y="447"/>
                  <a:pt x="284" y="447"/>
                </a:cubicBezTo>
                <a:cubicBezTo>
                  <a:pt x="284" y="447"/>
                  <a:pt x="284" y="447"/>
                  <a:pt x="284" y="446"/>
                </a:cubicBezTo>
                <a:cubicBezTo>
                  <a:pt x="284" y="446"/>
                  <a:pt x="284" y="446"/>
                  <a:pt x="285" y="446"/>
                </a:cubicBezTo>
                <a:cubicBezTo>
                  <a:pt x="285" y="446"/>
                  <a:pt x="285" y="447"/>
                  <a:pt x="285" y="447"/>
                </a:cubicBezTo>
                <a:cubicBezTo>
                  <a:pt x="285" y="447"/>
                  <a:pt x="285" y="447"/>
                  <a:pt x="285" y="447"/>
                </a:cubicBezTo>
                <a:cubicBezTo>
                  <a:pt x="285" y="448"/>
                  <a:pt x="286" y="448"/>
                  <a:pt x="286" y="448"/>
                </a:cubicBezTo>
                <a:cubicBezTo>
                  <a:pt x="286" y="448"/>
                  <a:pt x="286" y="448"/>
                  <a:pt x="286" y="449"/>
                </a:cubicBezTo>
                <a:cubicBezTo>
                  <a:pt x="287" y="449"/>
                  <a:pt x="287" y="449"/>
                  <a:pt x="287" y="449"/>
                </a:cubicBezTo>
                <a:cubicBezTo>
                  <a:pt x="287" y="449"/>
                  <a:pt x="287" y="449"/>
                  <a:pt x="287" y="449"/>
                </a:cubicBezTo>
                <a:cubicBezTo>
                  <a:pt x="287" y="449"/>
                  <a:pt x="287" y="449"/>
                  <a:pt x="287" y="449"/>
                </a:cubicBezTo>
                <a:cubicBezTo>
                  <a:pt x="286" y="448"/>
                  <a:pt x="286" y="448"/>
                  <a:pt x="286" y="448"/>
                </a:cubicBezTo>
                <a:cubicBezTo>
                  <a:pt x="286" y="448"/>
                  <a:pt x="286" y="447"/>
                  <a:pt x="286" y="447"/>
                </a:cubicBezTo>
                <a:cubicBezTo>
                  <a:pt x="286" y="447"/>
                  <a:pt x="286" y="447"/>
                  <a:pt x="286" y="447"/>
                </a:cubicBezTo>
                <a:cubicBezTo>
                  <a:pt x="286" y="446"/>
                  <a:pt x="285" y="446"/>
                  <a:pt x="285" y="446"/>
                </a:cubicBezTo>
                <a:cubicBezTo>
                  <a:pt x="285" y="446"/>
                  <a:pt x="285" y="445"/>
                  <a:pt x="285" y="445"/>
                </a:cubicBezTo>
                <a:cubicBezTo>
                  <a:pt x="285" y="445"/>
                  <a:pt x="285" y="445"/>
                  <a:pt x="285" y="445"/>
                </a:cubicBezTo>
                <a:cubicBezTo>
                  <a:pt x="285" y="445"/>
                  <a:pt x="286" y="445"/>
                  <a:pt x="286" y="445"/>
                </a:cubicBezTo>
                <a:cubicBezTo>
                  <a:pt x="286" y="445"/>
                  <a:pt x="286" y="445"/>
                  <a:pt x="286" y="445"/>
                </a:cubicBezTo>
                <a:cubicBezTo>
                  <a:pt x="286" y="445"/>
                  <a:pt x="286" y="445"/>
                  <a:pt x="286" y="445"/>
                </a:cubicBezTo>
                <a:cubicBezTo>
                  <a:pt x="286" y="445"/>
                  <a:pt x="286" y="445"/>
                  <a:pt x="286" y="445"/>
                </a:cubicBezTo>
                <a:cubicBezTo>
                  <a:pt x="286" y="446"/>
                  <a:pt x="286" y="446"/>
                  <a:pt x="286" y="446"/>
                </a:cubicBezTo>
                <a:cubicBezTo>
                  <a:pt x="286" y="446"/>
                  <a:pt x="286" y="446"/>
                  <a:pt x="286" y="446"/>
                </a:cubicBezTo>
                <a:cubicBezTo>
                  <a:pt x="286" y="446"/>
                  <a:pt x="286" y="446"/>
                  <a:pt x="286" y="446"/>
                </a:cubicBezTo>
                <a:cubicBezTo>
                  <a:pt x="286" y="446"/>
                  <a:pt x="286" y="446"/>
                  <a:pt x="286" y="446"/>
                </a:cubicBezTo>
                <a:cubicBezTo>
                  <a:pt x="286" y="446"/>
                  <a:pt x="286" y="446"/>
                  <a:pt x="286" y="446"/>
                </a:cubicBezTo>
                <a:cubicBezTo>
                  <a:pt x="286" y="446"/>
                  <a:pt x="286" y="446"/>
                  <a:pt x="286" y="445"/>
                </a:cubicBezTo>
                <a:cubicBezTo>
                  <a:pt x="287" y="445"/>
                  <a:pt x="287" y="445"/>
                  <a:pt x="286" y="445"/>
                </a:cubicBezTo>
                <a:cubicBezTo>
                  <a:pt x="286" y="445"/>
                  <a:pt x="286" y="445"/>
                  <a:pt x="286" y="445"/>
                </a:cubicBezTo>
                <a:cubicBezTo>
                  <a:pt x="286" y="444"/>
                  <a:pt x="286" y="444"/>
                  <a:pt x="285" y="444"/>
                </a:cubicBezTo>
                <a:cubicBezTo>
                  <a:pt x="285" y="444"/>
                  <a:pt x="285" y="444"/>
                  <a:pt x="285" y="444"/>
                </a:cubicBezTo>
                <a:cubicBezTo>
                  <a:pt x="285" y="443"/>
                  <a:pt x="285" y="443"/>
                  <a:pt x="284" y="442"/>
                </a:cubicBezTo>
                <a:cubicBezTo>
                  <a:pt x="284" y="442"/>
                  <a:pt x="284" y="442"/>
                  <a:pt x="284" y="442"/>
                </a:cubicBezTo>
                <a:cubicBezTo>
                  <a:pt x="284" y="442"/>
                  <a:pt x="284" y="441"/>
                  <a:pt x="284" y="441"/>
                </a:cubicBezTo>
                <a:cubicBezTo>
                  <a:pt x="284" y="441"/>
                  <a:pt x="284" y="441"/>
                  <a:pt x="285" y="441"/>
                </a:cubicBezTo>
                <a:cubicBezTo>
                  <a:pt x="285" y="441"/>
                  <a:pt x="285" y="441"/>
                  <a:pt x="285" y="441"/>
                </a:cubicBezTo>
                <a:cubicBezTo>
                  <a:pt x="285" y="441"/>
                  <a:pt x="285" y="441"/>
                  <a:pt x="285" y="441"/>
                </a:cubicBezTo>
                <a:cubicBezTo>
                  <a:pt x="285" y="441"/>
                  <a:pt x="285" y="441"/>
                  <a:pt x="286" y="441"/>
                </a:cubicBezTo>
                <a:cubicBezTo>
                  <a:pt x="286" y="442"/>
                  <a:pt x="286" y="441"/>
                  <a:pt x="287" y="442"/>
                </a:cubicBezTo>
                <a:cubicBezTo>
                  <a:pt x="287" y="442"/>
                  <a:pt x="287" y="442"/>
                  <a:pt x="287" y="442"/>
                </a:cubicBezTo>
                <a:cubicBezTo>
                  <a:pt x="287" y="442"/>
                  <a:pt x="287" y="442"/>
                  <a:pt x="288" y="442"/>
                </a:cubicBezTo>
                <a:cubicBezTo>
                  <a:pt x="288" y="442"/>
                  <a:pt x="288" y="441"/>
                  <a:pt x="288" y="441"/>
                </a:cubicBezTo>
                <a:cubicBezTo>
                  <a:pt x="288" y="441"/>
                  <a:pt x="289" y="441"/>
                  <a:pt x="289" y="441"/>
                </a:cubicBezTo>
                <a:cubicBezTo>
                  <a:pt x="289" y="441"/>
                  <a:pt x="289" y="441"/>
                  <a:pt x="289" y="441"/>
                </a:cubicBezTo>
                <a:cubicBezTo>
                  <a:pt x="289" y="441"/>
                  <a:pt x="289" y="441"/>
                  <a:pt x="290" y="441"/>
                </a:cubicBezTo>
                <a:cubicBezTo>
                  <a:pt x="290" y="441"/>
                  <a:pt x="290" y="441"/>
                  <a:pt x="290" y="441"/>
                </a:cubicBezTo>
                <a:cubicBezTo>
                  <a:pt x="290" y="441"/>
                  <a:pt x="291" y="441"/>
                  <a:pt x="290" y="441"/>
                </a:cubicBezTo>
                <a:cubicBezTo>
                  <a:pt x="290" y="441"/>
                  <a:pt x="290" y="441"/>
                  <a:pt x="290" y="441"/>
                </a:cubicBezTo>
                <a:cubicBezTo>
                  <a:pt x="290" y="441"/>
                  <a:pt x="289" y="440"/>
                  <a:pt x="289" y="440"/>
                </a:cubicBezTo>
                <a:cubicBezTo>
                  <a:pt x="289" y="440"/>
                  <a:pt x="289" y="440"/>
                  <a:pt x="289" y="440"/>
                </a:cubicBezTo>
                <a:cubicBezTo>
                  <a:pt x="289" y="440"/>
                  <a:pt x="289" y="439"/>
                  <a:pt x="289" y="439"/>
                </a:cubicBezTo>
                <a:cubicBezTo>
                  <a:pt x="288" y="439"/>
                  <a:pt x="288" y="439"/>
                  <a:pt x="289" y="439"/>
                </a:cubicBezTo>
                <a:cubicBezTo>
                  <a:pt x="289" y="438"/>
                  <a:pt x="289" y="438"/>
                  <a:pt x="289" y="438"/>
                </a:cubicBezTo>
                <a:cubicBezTo>
                  <a:pt x="290" y="438"/>
                  <a:pt x="290" y="438"/>
                  <a:pt x="291" y="438"/>
                </a:cubicBezTo>
                <a:cubicBezTo>
                  <a:pt x="291" y="439"/>
                  <a:pt x="292" y="439"/>
                  <a:pt x="292" y="439"/>
                </a:cubicBezTo>
                <a:cubicBezTo>
                  <a:pt x="292" y="439"/>
                  <a:pt x="293" y="439"/>
                  <a:pt x="293" y="439"/>
                </a:cubicBezTo>
                <a:cubicBezTo>
                  <a:pt x="293" y="439"/>
                  <a:pt x="293" y="439"/>
                  <a:pt x="293" y="439"/>
                </a:cubicBezTo>
                <a:cubicBezTo>
                  <a:pt x="293" y="439"/>
                  <a:pt x="293" y="439"/>
                  <a:pt x="294" y="439"/>
                </a:cubicBezTo>
                <a:cubicBezTo>
                  <a:pt x="294" y="440"/>
                  <a:pt x="294" y="440"/>
                  <a:pt x="294" y="440"/>
                </a:cubicBezTo>
                <a:cubicBezTo>
                  <a:pt x="294" y="440"/>
                  <a:pt x="294" y="441"/>
                  <a:pt x="295" y="441"/>
                </a:cubicBezTo>
                <a:cubicBezTo>
                  <a:pt x="295" y="441"/>
                  <a:pt x="295" y="441"/>
                  <a:pt x="295" y="441"/>
                </a:cubicBezTo>
                <a:cubicBezTo>
                  <a:pt x="295" y="441"/>
                  <a:pt x="295" y="441"/>
                  <a:pt x="295" y="441"/>
                </a:cubicBezTo>
                <a:cubicBezTo>
                  <a:pt x="295" y="442"/>
                  <a:pt x="295" y="442"/>
                  <a:pt x="295" y="442"/>
                </a:cubicBezTo>
                <a:cubicBezTo>
                  <a:pt x="295" y="442"/>
                  <a:pt x="295" y="442"/>
                  <a:pt x="295" y="442"/>
                </a:cubicBezTo>
                <a:cubicBezTo>
                  <a:pt x="295" y="443"/>
                  <a:pt x="296" y="443"/>
                  <a:pt x="296" y="443"/>
                </a:cubicBezTo>
                <a:cubicBezTo>
                  <a:pt x="296" y="443"/>
                  <a:pt x="297" y="443"/>
                  <a:pt x="297" y="443"/>
                </a:cubicBezTo>
                <a:cubicBezTo>
                  <a:pt x="297" y="443"/>
                  <a:pt x="298" y="443"/>
                  <a:pt x="298" y="443"/>
                </a:cubicBezTo>
                <a:cubicBezTo>
                  <a:pt x="298" y="443"/>
                  <a:pt x="298" y="444"/>
                  <a:pt x="298" y="444"/>
                </a:cubicBezTo>
                <a:cubicBezTo>
                  <a:pt x="298" y="444"/>
                  <a:pt x="298" y="444"/>
                  <a:pt x="298" y="443"/>
                </a:cubicBezTo>
                <a:cubicBezTo>
                  <a:pt x="298" y="443"/>
                  <a:pt x="299" y="443"/>
                  <a:pt x="299" y="443"/>
                </a:cubicBezTo>
                <a:cubicBezTo>
                  <a:pt x="299" y="443"/>
                  <a:pt x="299" y="442"/>
                  <a:pt x="299" y="443"/>
                </a:cubicBezTo>
                <a:cubicBezTo>
                  <a:pt x="299" y="443"/>
                  <a:pt x="299" y="443"/>
                  <a:pt x="299" y="443"/>
                </a:cubicBezTo>
                <a:cubicBezTo>
                  <a:pt x="299" y="443"/>
                  <a:pt x="299" y="443"/>
                  <a:pt x="299" y="444"/>
                </a:cubicBezTo>
                <a:cubicBezTo>
                  <a:pt x="299" y="444"/>
                  <a:pt x="299" y="444"/>
                  <a:pt x="299" y="444"/>
                </a:cubicBezTo>
                <a:cubicBezTo>
                  <a:pt x="299" y="444"/>
                  <a:pt x="299" y="444"/>
                  <a:pt x="300" y="443"/>
                </a:cubicBezTo>
                <a:cubicBezTo>
                  <a:pt x="300" y="443"/>
                  <a:pt x="300" y="444"/>
                  <a:pt x="300" y="444"/>
                </a:cubicBezTo>
                <a:cubicBezTo>
                  <a:pt x="299" y="444"/>
                  <a:pt x="299" y="444"/>
                  <a:pt x="299" y="444"/>
                </a:cubicBezTo>
                <a:cubicBezTo>
                  <a:pt x="298" y="445"/>
                  <a:pt x="298" y="446"/>
                  <a:pt x="297" y="446"/>
                </a:cubicBezTo>
                <a:cubicBezTo>
                  <a:pt x="297" y="447"/>
                  <a:pt x="297" y="447"/>
                  <a:pt x="297" y="447"/>
                </a:cubicBezTo>
                <a:cubicBezTo>
                  <a:pt x="297" y="447"/>
                  <a:pt x="297" y="447"/>
                  <a:pt x="297" y="447"/>
                </a:cubicBezTo>
                <a:cubicBezTo>
                  <a:pt x="297" y="447"/>
                  <a:pt x="297" y="447"/>
                  <a:pt x="297" y="447"/>
                </a:cubicBezTo>
                <a:cubicBezTo>
                  <a:pt x="297" y="448"/>
                  <a:pt x="297" y="448"/>
                  <a:pt x="297" y="448"/>
                </a:cubicBezTo>
                <a:cubicBezTo>
                  <a:pt x="298" y="448"/>
                  <a:pt x="298" y="447"/>
                  <a:pt x="298" y="447"/>
                </a:cubicBezTo>
                <a:cubicBezTo>
                  <a:pt x="298" y="447"/>
                  <a:pt x="298" y="447"/>
                  <a:pt x="298" y="447"/>
                </a:cubicBezTo>
                <a:cubicBezTo>
                  <a:pt x="299" y="447"/>
                  <a:pt x="299" y="447"/>
                  <a:pt x="299" y="446"/>
                </a:cubicBezTo>
                <a:cubicBezTo>
                  <a:pt x="299" y="446"/>
                  <a:pt x="299" y="445"/>
                  <a:pt x="300" y="444"/>
                </a:cubicBezTo>
                <a:cubicBezTo>
                  <a:pt x="301" y="444"/>
                  <a:pt x="302" y="444"/>
                  <a:pt x="302" y="443"/>
                </a:cubicBezTo>
                <a:cubicBezTo>
                  <a:pt x="302" y="444"/>
                  <a:pt x="302" y="444"/>
                  <a:pt x="302" y="444"/>
                </a:cubicBezTo>
                <a:cubicBezTo>
                  <a:pt x="302" y="444"/>
                  <a:pt x="301" y="445"/>
                  <a:pt x="301" y="445"/>
                </a:cubicBezTo>
                <a:cubicBezTo>
                  <a:pt x="301" y="445"/>
                  <a:pt x="302" y="446"/>
                  <a:pt x="302" y="446"/>
                </a:cubicBezTo>
                <a:cubicBezTo>
                  <a:pt x="302" y="447"/>
                  <a:pt x="302" y="447"/>
                  <a:pt x="301" y="448"/>
                </a:cubicBezTo>
                <a:cubicBezTo>
                  <a:pt x="301" y="448"/>
                  <a:pt x="301" y="448"/>
                  <a:pt x="301" y="449"/>
                </a:cubicBezTo>
                <a:cubicBezTo>
                  <a:pt x="301" y="449"/>
                  <a:pt x="301" y="450"/>
                  <a:pt x="300" y="451"/>
                </a:cubicBezTo>
                <a:cubicBezTo>
                  <a:pt x="301" y="451"/>
                  <a:pt x="301" y="451"/>
                  <a:pt x="302" y="451"/>
                </a:cubicBezTo>
                <a:cubicBezTo>
                  <a:pt x="302" y="451"/>
                  <a:pt x="302" y="451"/>
                  <a:pt x="302" y="451"/>
                </a:cubicBezTo>
                <a:cubicBezTo>
                  <a:pt x="301" y="452"/>
                  <a:pt x="301" y="452"/>
                  <a:pt x="301" y="452"/>
                </a:cubicBezTo>
                <a:cubicBezTo>
                  <a:pt x="301" y="452"/>
                  <a:pt x="301" y="452"/>
                  <a:pt x="301" y="452"/>
                </a:cubicBezTo>
                <a:cubicBezTo>
                  <a:pt x="301" y="452"/>
                  <a:pt x="301" y="452"/>
                  <a:pt x="301" y="453"/>
                </a:cubicBezTo>
                <a:cubicBezTo>
                  <a:pt x="301" y="454"/>
                  <a:pt x="301" y="454"/>
                  <a:pt x="301" y="455"/>
                </a:cubicBezTo>
                <a:cubicBezTo>
                  <a:pt x="300" y="455"/>
                  <a:pt x="300" y="455"/>
                  <a:pt x="300" y="455"/>
                </a:cubicBezTo>
                <a:cubicBezTo>
                  <a:pt x="300" y="454"/>
                  <a:pt x="300" y="454"/>
                  <a:pt x="300" y="454"/>
                </a:cubicBezTo>
                <a:cubicBezTo>
                  <a:pt x="299" y="454"/>
                  <a:pt x="300" y="455"/>
                  <a:pt x="299" y="456"/>
                </a:cubicBezTo>
                <a:cubicBezTo>
                  <a:pt x="299" y="456"/>
                  <a:pt x="299" y="456"/>
                  <a:pt x="299" y="456"/>
                </a:cubicBezTo>
                <a:cubicBezTo>
                  <a:pt x="299" y="456"/>
                  <a:pt x="299" y="457"/>
                  <a:pt x="299" y="457"/>
                </a:cubicBezTo>
                <a:cubicBezTo>
                  <a:pt x="299" y="457"/>
                  <a:pt x="299" y="457"/>
                  <a:pt x="299" y="457"/>
                </a:cubicBezTo>
                <a:cubicBezTo>
                  <a:pt x="299" y="457"/>
                  <a:pt x="299" y="457"/>
                  <a:pt x="299" y="457"/>
                </a:cubicBezTo>
                <a:cubicBezTo>
                  <a:pt x="299" y="458"/>
                  <a:pt x="300" y="458"/>
                  <a:pt x="300" y="458"/>
                </a:cubicBezTo>
                <a:cubicBezTo>
                  <a:pt x="301" y="458"/>
                  <a:pt x="301" y="458"/>
                  <a:pt x="301" y="458"/>
                </a:cubicBezTo>
                <a:cubicBezTo>
                  <a:pt x="301" y="458"/>
                  <a:pt x="301" y="457"/>
                  <a:pt x="302" y="458"/>
                </a:cubicBezTo>
                <a:cubicBezTo>
                  <a:pt x="301" y="459"/>
                  <a:pt x="301" y="460"/>
                  <a:pt x="300" y="460"/>
                </a:cubicBezTo>
                <a:cubicBezTo>
                  <a:pt x="301" y="461"/>
                  <a:pt x="301" y="461"/>
                  <a:pt x="301" y="461"/>
                </a:cubicBezTo>
                <a:cubicBezTo>
                  <a:pt x="301" y="461"/>
                  <a:pt x="301" y="461"/>
                  <a:pt x="301" y="461"/>
                </a:cubicBezTo>
                <a:cubicBezTo>
                  <a:pt x="301" y="462"/>
                  <a:pt x="302" y="461"/>
                  <a:pt x="302" y="461"/>
                </a:cubicBezTo>
                <a:cubicBezTo>
                  <a:pt x="302" y="461"/>
                  <a:pt x="302" y="461"/>
                  <a:pt x="302" y="461"/>
                </a:cubicBezTo>
                <a:cubicBezTo>
                  <a:pt x="302" y="461"/>
                  <a:pt x="302" y="460"/>
                  <a:pt x="303" y="460"/>
                </a:cubicBezTo>
                <a:cubicBezTo>
                  <a:pt x="303" y="460"/>
                  <a:pt x="304" y="460"/>
                  <a:pt x="303" y="459"/>
                </a:cubicBezTo>
                <a:cubicBezTo>
                  <a:pt x="304" y="459"/>
                  <a:pt x="304" y="460"/>
                  <a:pt x="305" y="459"/>
                </a:cubicBezTo>
                <a:cubicBezTo>
                  <a:pt x="305" y="459"/>
                  <a:pt x="305" y="459"/>
                  <a:pt x="305" y="459"/>
                </a:cubicBezTo>
                <a:cubicBezTo>
                  <a:pt x="305" y="459"/>
                  <a:pt x="305" y="460"/>
                  <a:pt x="305" y="460"/>
                </a:cubicBezTo>
                <a:cubicBezTo>
                  <a:pt x="304" y="461"/>
                  <a:pt x="304" y="461"/>
                  <a:pt x="303" y="462"/>
                </a:cubicBezTo>
                <a:cubicBezTo>
                  <a:pt x="304" y="462"/>
                  <a:pt x="305" y="462"/>
                  <a:pt x="306" y="461"/>
                </a:cubicBezTo>
                <a:cubicBezTo>
                  <a:pt x="306" y="461"/>
                  <a:pt x="306" y="461"/>
                  <a:pt x="306" y="462"/>
                </a:cubicBezTo>
                <a:cubicBezTo>
                  <a:pt x="306" y="462"/>
                  <a:pt x="306" y="462"/>
                  <a:pt x="306" y="462"/>
                </a:cubicBezTo>
                <a:cubicBezTo>
                  <a:pt x="306" y="462"/>
                  <a:pt x="306" y="462"/>
                  <a:pt x="306" y="462"/>
                </a:cubicBezTo>
                <a:cubicBezTo>
                  <a:pt x="305" y="462"/>
                  <a:pt x="305" y="463"/>
                  <a:pt x="305" y="463"/>
                </a:cubicBezTo>
                <a:cubicBezTo>
                  <a:pt x="306" y="463"/>
                  <a:pt x="306" y="463"/>
                  <a:pt x="306" y="463"/>
                </a:cubicBezTo>
                <a:cubicBezTo>
                  <a:pt x="306" y="464"/>
                  <a:pt x="306" y="464"/>
                  <a:pt x="306" y="464"/>
                </a:cubicBezTo>
                <a:cubicBezTo>
                  <a:pt x="306" y="464"/>
                  <a:pt x="306" y="465"/>
                  <a:pt x="307" y="465"/>
                </a:cubicBezTo>
                <a:cubicBezTo>
                  <a:pt x="307" y="464"/>
                  <a:pt x="307" y="464"/>
                  <a:pt x="307" y="464"/>
                </a:cubicBezTo>
                <a:cubicBezTo>
                  <a:pt x="307" y="463"/>
                  <a:pt x="307" y="463"/>
                  <a:pt x="307" y="463"/>
                </a:cubicBezTo>
                <a:cubicBezTo>
                  <a:pt x="308" y="463"/>
                  <a:pt x="309" y="462"/>
                  <a:pt x="309" y="462"/>
                </a:cubicBezTo>
                <a:cubicBezTo>
                  <a:pt x="309" y="462"/>
                  <a:pt x="308" y="462"/>
                  <a:pt x="308" y="462"/>
                </a:cubicBezTo>
                <a:cubicBezTo>
                  <a:pt x="308" y="463"/>
                  <a:pt x="307" y="463"/>
                  <a:pt x="307" y="463"/>
                </a:cubicBezTo>
                <a:cubicBezTo>
                  <a:pt x="307" y="463"/>
                  <a:pt x="307" y="462"/>
                  <a:pt x="307" y="462"/>
                </a:cubicBezTo>
                <a:cubicBezTo>
                  <a:pt x="307" y="462"/>
                  <a:pt x="307" y="461"/>
                  <a:pt x="307" y="461"/>
                </a:cubicBezTo>
                <a:cubicBezTo>
                  <a:pt x="307" y="461"/>
                  <a:pt x="307" y="461"/>
                  <a:pt x="307" y="460"/>
                </a:cubicBezTo>
                <a:cubicBezTo>
                  <a:pt x="307" y="460"/>
                  <a:pt x="307" y="460"/>
                  <a:pt x="307" y="460"/>
                </a:cubicBezTo>
                <a:cubicBezTo>
                  <a:pt x="307" y="460"/>
                  <a:pt x="306" y="459"/>
                  <a:pt x="306" y="459"/>
                </a:cubicBezTo>
                <a:cubicBezTo>
                  <a:pt x="306" y="458"/>
                  <a:pt x="306" y="458"/>
                  <a:pt x="306" y="458"/>
                </a:cubicBezTo>
                <a:cubicBezTo>
                  <a:pt x="306" y="457"/>
                  <a:pt x="306" y="457"/>
                  <a:pt x="306" y="457"/>
                </a:cubicBezTo>
                <a:cubicBezTo>
                  <a:pt x="306" y="457"/>
                  <a:pt x="306" y="457"/>
                  <a:pt x="307" y="457"/>
                </a:cubicBezTo>
                <a:cubicBezTo>
                  <a:pt x="307" y="456"/>
                  <a:pt x="306" y="456"/>
                  <a:pt x="306" y="456"/>
                </a:cubicBezTo>
                <a:cubicBezTo>
                  <a:pt x="306" y="455"/>
                  <a:pt x="305" y="454"/>
                  <a:pt x="305" y="454"/>
                </a:cubicBezTo>
                <a:cubicBezTo>
                  <a:pt x="304" y="454"/>
                  <a:pt x="304" y="453"/>
                  <a:pt x="304" y="453"/>
                </a:cubicBezTo>
                <a:cubicBezTo>
                  <a:pt x="304" y="452"/>
                  <a:pt x="305" y="452"/>
                  <a:pt x="305" y="451"/>
                </a:cubicBezTo>
                <a:cubicBezTo>
                  <a:pt x="305" y="451"/>
                  <a:pt x="305" y="450"/>
                  <a:pt x="305" y="450"/>
                </a:cubicBezTo>
                <a:cubicBezTo>
                  <a:pt x="305" y="449"/>
                  <a:pt x="305" y="449"/>
                  <a:pt x="306" y="448"/>
                </a:cubicBezTo>
                <a:cubicBezTo>
                  <a:pt x="306" y="448"/>
                  <a:pt x="306" y="448"/>
                  <a:pt x="306" y="448"/>
                </a:cubicBezTo>
                <a:cubicBezTo>
                  <a:pt x="306" y="448"/>
                  <a:pt x="306" y="447"/>
                  <a:pt x="306" y="447"/>
                </a:cubicBezTo>
                <a:cubicBezTo>
                  <a:pt x="305" y="447"/>
                  <a:pt x="305" y="447"/>
                  <a:pt x="306" y="447"/>
                </a:cubicBezTo>
                <a:cubicBezTo>
                  <a:pt x="306" y="447"/>
                  <a:pt x="306" y="447"/>
                  <a:pt x="306" y="447"/>
                </a:cubicBezTo>
                <a:cubicBezTo>
                  <a:pt x="306" y="447"/>
                  <a:pt x="307" y="447"/>
                  <a:pt x="307" y="447"/>
                </a:cubicBezTo>
                <a:cubicBezTo>
                  <a:pt x="307" y="447"/>
                  <a:pt x="307" y="447"/>
                  <a:pt x="307" y="447"/>
                </a:cubicBezTo>
                <a:cubicBezTo>
                  <a:pt x="308" y="447"/>
                  <a:pt x="308" y="446"/>
                  <a:pt x="308" y="447"/>
                </a:cubicBezTo>
                <a:cubicBezTo>
                  <a:pt x="308" y="447"/>
                  <a:pt x="309" y="447"/>
                  <a:pt x="309" y="447"/>
                </a:cubicBezTo>
                <a:cubicBezTo>
                  <a:pt x="309" y="447"/>
                  <a:pt x="310" y="447"/>
                  <a:pt x="310" y="447"/>
                </a:cubicBezTo>
                <a:cubicBezTo>
                  <a:pt x="311" y="447"/>
                  <a:pt x="311" y="446"/>
                  <a:pt x="311" y="446"/>
                </a:cubicBezTo>
                <a:cubicBezTo>
                  <a:pt x="311" y="446"/>
                  <a:pt x="311" y="445"/>
                  <a:pt x="312" y="445"/>
                </a:cubicBezTo>
                <a:cubicBezTo>
                  <a:pt x="312" y="445"/>
                  <a:pt x="312" y="445"/>
                  <a:pt x="313" y="444"/>
                </a:cubicBezTo>
                <a:cubicBezTo>
                  <a:pt x="313" y="444"/>
                  <a:pt x="314" y="443"/>
                  <a:pt x="314" y="443"/>
                </a:cubicBezTo>
                <a:cubicBezTo>
                  <a:pt x="314" y="443"/>
                  <a:pt x="314" y="443"/>
                  <a:pt x="314" y="443"/>
                </a:cubicBezTo>
                <a:cubicBezTo>
                  <a:pt x="314" y="443"/>
                  <a:pt x="314" y="443"/>
                  <a:pt x="314" y="443"/>
                </a:cubicBezTo>
                <a:cubicBezTo>
                  <a:pt x="314" y="442"/>
                  <a:pt x="314" y="441"/>
                  <a:pt x="314" y="441"/>
                </a:cubicBezTo>
                <a:cubicBezTo>
                  <a:pt x="315" y="440"/>
                  <a:pt x="316" y="440"/>
                  <a:pt x="316" y="439"/>
                </a:cubicBezTo>
                <a:cubicBezTo>
                  <a:pt x="317" y="439"/>
                  <a:pt x="317" y="439"/>
                  <a:pt x="317" y="439"/>
                </a:cubicBezTo>
                <a:cubicBezTo>
                  <a:pt x="317" y="439"/>
                  <a:pt x="318" y="438"/>
                  <a:pt x="318" y="438"/>
                </a:cubicBezTo>
                <a:cubicBezTo>
                  <a:pt x="318" y="438"/>
                  <a:pt x="318" y="438"/>
                  <a:pt x="318" y="438"/>
                </a:cubicBezTo>
                <a:cubicBezTo>
                  <a:pt x="318" y="437"/>
                  <a:pt x="318" y="437"/>
                  <a:pt x="318" y="437"/>
                </a:cubicBezTo>
                <a:cubicBezTo>
                  <a:pt x="318" y="437"/>
                  <a:pt x="317" y="437"/>
                  <a:pt x="317" y="436"/>
                </a:cubicBezTo>
                <a:cubicBezTo>
                  <a:pt x="317" y="436"/>
                  <a:pt x="317" y="436"/>
                  <a:pt x="317" y="436"/>
                </a:cubicBezTo>
                <a:cubicBezTo>
                  <a:pt x="317" y="435"/>
                  <a:pt x="317" y="435"/>
                  <a:pt x="317" y="435"/>
                </a:cubicBezTo>
                <a:cubicBezTo>
                  <a:pt x="318" y="435"/>
                  <a:pt x="317" y="434"/>
                  <a:pt x="318" y="434"/>
                </a:cubicBezTo>
                <a:cubicBezTo>
                  <a:pt x="318" y="434"/>
                  <a:pt x="318" y="433"/>
                  <a:pt x="318" y="433"/>
                </a:cubicBezTo>
                <a:cubicBezTo>
                  <a:pt x="318" y="432"/>
                  <a:pt x="318" y="432"/>
                  <a:pt x="318" y="431"/>
                </a:cubicBezTo>
                <a:cubicBezTo>
                  <a:pt x="318" y="431"/>
                  <a:pt x="318" y="430"/>
                  <a:pt x="318" y="430"/>
                </a:cubicBezTo>
                <a:cubicBezTo>
                  <a:pt x="317" y="430"/>
                  <a:pt x="317" y="430"/>
                  <a:pt x="317" y="430"/>
                </a:cubicBezTo>
                <a:cubicBezTo>
                  <a:pt x="317" y="430"/>
                  <a:pt x="316" y="430"/>
                  <a:pt x="316" y="430"/>
                </a:cubicBezTo>
                <a:cubicBezTo>
                  <a:pt x="316" y="430"/>
                  <a:pt x="316" y="430"/>
                  <a:pt x="316" y="430"/>
                </a:cubicBezTo>
                <a:cubicBezTo>
                  <a:pt x="316" y="430"/>
                  <a:pt x="316" y="430"/>
                  <a:pt x="316" y="430"/>
                </a:cubicBezTo>
                <a:cubicBezTo>
                  <a:pt x="316" y="430"/>
                  <a:pt x="316" y="430"/>
                  <a:pt x="316" y="431"/>
                </a:cubicBezTo>
                <a:cubicBezTo>
                  <a:pt x="316" y="431"/>
                  <a:pt x="316" y="431"/>
                  <a:pt x="316" y="431"/>
                </a:cubicBezTo>
                <a:cubicBezTo>
                  <a:pt x="315" y="431"/>
                  <a:pt x="315" y="431"/>
                  <a:pt x="315" y="431"/>
                </a:cubicBezTo>
                <a:cubicBezTo>
                  <a:pt x="315" y="432"/>
                  <a:pt x="314" y="432"/>
                  <a:pt x="315" y="432"/>
                </a:cubicBezTo>
                <a:cubicBezTo>
                  <a:pt x="315" y="432"/>
                  <a:pt x="315" y="432"/>
                  <a:pt x="315" y="433"/>
                </a:cubicBezTo>
                <a:cubicBezTo>
                  <a:pt x="315" y="432"/>
                  <a:pt x="315" y="432"/>
                  <a:pt x="316" y="432"/>
                </a:cubicBezTo>
                <a:cubicBezTo>
                  <a:pt x="316" y="433"/>
                  <a:pt x="316" y="433"/>
                  <a:pt x="316" y="433"/>
                </a:cubicBezTo>
                <a:cubicBezTo>
                  <a:pt x="316" y="433"/>
                  <a:pt x="315" y="434"/>
                  <a:pt x="315" y="434"/>
                </a:cubicBezTo>
                <a:cubicBezTo>
                  <a:pt x="315" y="434"/>
                  <a:pt x="315" y="434"/>
                  <a:pt x="314" y="434"/>
                </a:cubicBezTo>
                <a:cubicBezTo>
                  <a:pt x="314" y="434"/>
                  <a:pt x="314" y="434"/>
                  <a:pt x="314" y="434"/>
                </a:cubicBezTo>
                <a:cubicBezTo>
                  <a:pt x="313" y="434"/>
                  <a:pt x="313" y="435"/>
                  <a:pt x="313" y="435"/>
                </a:cubicBezTo>
                <a:cubicBezTo>
                  <a:pt x="313" y="435"/>
                  <a:pt x="312" y="435"/>
                  <a:pt x="312" y="435"/>
                </a:cubicBezTo>
                <a:cubicBezTo>
                  <a:pt x="312" y="435"/>
                  <a:pt x="312" y="434"/>
                  <a:pt x="312" y="434"/>
                </a:cubicBezTo>
                <a:cubicBezTo>
                  <a:pt x="311" y="434"/>
                  <a:pt x="311" y="434"/>
                  <a:pt x="311" y="434"/>
                </a:cubicBezTo>
                <a:cubicBezTo>
                  <a:pt x="311" y="434"/>
                  <a:pt x="311" y="434"/>
                  <a:pt x="311" y="434"/>
                </a:cubicBezTo>
                <a:cubicBezTo>
                  <a:pt x="311" y="433"/>
                  <a:pt x="311" y="433"/>
                  <a:pt x="311" y="432"/>
                </a:cubicBezTo>
                <a:cubicBezTo>
                  <a:pt x="312" y="432"/>
                  <a:pt x="312" y="431"/>
                  <a:pt x="311" y="430"/>
                </a:cubicBezTo>
                <a:cubicBezTo>
                  <a:pt x="311" y="430"/>
                  <a:pt x="312" y="430"/>
                  <a:pt x="312" y="430"/>
                </a:cubicBezTo>
                <a:cubicBezTo>
                  <a:pt x="312" y="430"/>
                  <a:pt x="312" y="430"/>
                  <a:pt x="312" y="430"/>
                </a:cubicBezTo>
                <a:cubicBezTo>
                  <a:pt x="313" y="430"/>
                  <a:pt x="313" y="430"/>
                  <a:pt x="313" y="430"/>
                </a:cubicBezTo>
                <a:cubicBezTo>
                  <a:pt x="313" y="429"/>
                  <a:pt x="313" y="429"/>
                  <a:pt x="313" y="429"/>
                </a:cubicBezTo>
                <a:cubicBezTo>
                  <a:pt x="314" y="429"/>
                  <a:pt x="314" y="429"/>
                  <a:pt x="314" y="429"/>
                </a:cubicBezTo>
                <a:cubicBezTo>
                  <a:pt x="314" y="429"/>
                  <a:pt x="315" y="428"/>
                  <a:pt x="315" y="427"/>
                </a:cubicBezTo>
                <a:cubicBezTo>
                  <a:pt x="315" y="428"/>
                  <a:pt x="314" y="428"/>
                  <a:pt x="314" y="427"/>
                </a:cubicBezTo>
                <a:cubicBezTo>
                  <a:pt x="314" y="427"/>
                  <a:pt x="314" y="427"/>
                  <a:pt x="314" y="427"/>
                </a:cubicBezTo>
                <a:cubicBezTo>
                  <a:pt x="314" y="427"/>
                  <a:pt x="314" y="427"/>
                  <a:pt x="313" y="427"/>
                </a:cubicBezTo>
                <a:cubicBezTo>
                  <a:pt x="313" y="427"/>
                  <a:pt x="313" y="426"/>
                  <a:pt x="313" y="426"/>
                </a:cubicBezTo>
                <a:cubicBezTo>
                  <a:pt x="313" y="426"/>
                  <a:pt x="314" y="425"/>
                  <a:pt x="314" y="424"/>
                </a:cubicBezTo>
                <a:cubicBezTo>
                  <a:pt x="314" y="424"/>
                  <a:pt x="313" y="424"/>
                  <a:pt x="314" y="424"/>
                </a:cubicBezTo>
                <a:cubicBezTo>
                  <a:pt x="314" y="423"/>
                  <a:pt x="314" y="423"/>
                  <a:pt x="314" y="423"/>
                </a:cubicBezTo>
                <a:cubicBezTo>
                  <a:pt x="315" y="423"/>
                  <a:pt x="315" y="423"/>
                  <a:pt x="315" y="423"/>
                </a:cubicBezTo>
                <a:cubicBezTo>
                  <a:pt x="316" y="423"/>
                  <a:pt x="316" y="423"/>
                  <a:pt x="316" y="423"/>
                </a:cubicBezTo>
                <a:cubicBezTo>
                  <a:pt x="316" y="423"/>
                  <a:pt x="316" y="423"/>
                  <a:pt x="316" y="423"/>
                </a:cubicBezTo>
                <a:cubicBezTo>
                  <a:pt x="317" y="423"/>
                  <a:pt x="317" y="423"/>
                  <a:pt x="317" y="423"/>
                </a:cubicBezTo>
                <a:cubicBezTo>
                  <a:pt x="317" y="422"/>
                  <a:pt x="318" y="422"/>
                  <a:pt x="318" y="422"/>
                </a:cubicBezTo>
                <a:cubicBezTo>
                  <a:pt x="318" y="422"/>
                  <a:pt x="318" y="423"/>
                  <a:pt x="317" y="423"/>
                </a:cubicBezTo>
                <a:cubicBezTo>
                  <a:pt x="317" y="424"/>
                  <a:pt x="317" y="424"/>
                  <a:pt x="316" y="424"/>
                </a:cubicBezTo>
                <a:cubicBezTo>
                  <a:pt x="316" y="425"/>
                  <a:pt x="316" y="425"/>
                  <a:pt x="316" y="426"/>
                </a:cubicBezTo>
                <a:cubicBezTo>
                  <a:pt x="316" y="426"/>
                  <a:pt x="316" y="426"/>
                  <a:pt x="316" y="426"/>
                </a:cubicBezTo>
                <a:cubicBezTo>
                  <a:pt x="316" y="426"/>
                  <a:pt x="316" y="426"/>
                  <a:pt x="316" y="426"/>
                </a:cubicBezTo>
                <a:cubicBezTo>
                  <a:pt x="316" y="426"/>
                  <a:pt x="317" y="426"/>
                  <a:pt x="317" y="426"/>
                </a:cubicBezTo>
                <a:cubicBezTo>
                  <a:pt x="318" y="425"/>
                  <a:pt x="318" y="424"/>
                  <a:pt x="319" y="423"/>
                </a:cubicBezTo>
                <a:cubicBezTo>
                  <a:pt x="319" y="423"/>
                  <a:pt x="318" y="423"/>
                  <a:pt x="318" y="422"/>
                </a:cubicBezTo>
                <a:cubicBezTo>
                  <a:pt x="318" y="422"/>
                  <a:pt x="319" y="422"/>
                  <a:pt x="319" y="421"/>
                </a:cubicBezTo>
                <a:cubicBezTo>
                  <a:pt x="319" y="421"/>
                  <a:pt x="319" y="420"/>
                  <a:pt x="318" y="420"/>
                </a:cubicBezTo>
                <a:cubicBezTo>
                  <a:pt x="318" y="420"/>
                  <a:pt x="317" y="420"/>
                  <a:pt x="317" y="420"/>
                </a:cubicBezTo>
                <a:cubicBezTo>
                  <a:pt x="317" y="420"/>
                  <a:pt x="317" y="420"/>
                  <a:pt x="317" y="420"/>
                </a:cubicBezTo>
                <a:cubicBezTo>
                  <a:pt x="317" y="420"/>
                  <a:pt x="316" y="420"/>
                  <a:pt x="316" y="420"/>
                </a:cubicBezTo>
                <a:cubicBezTo>
                  <a:pt x="316" y="421"/>
                  <a:pt x="316" y="421"/>
                  <a:pt x="316" y="421"/>
                </a:cubicBezTo>
                <a:cubicBezTo>
                  <a:pt x="316" y="421"/>
                  <a:pt x="316" y="421"/>
                  <a:pt x="316" y="421"/>
                </a:cubicBezTo>
                <a:cubicBezTo>
                  <a:pt x="315" y="421"/>
                  <a:pt x="314" y="422"/>
                  <a:pt x="314" y="421"/>
                </a:cubicBezTo>
                <a:cubicBezTo>
                  <a:pt x="313" y="421"/>
                  <a:pt x="313" y="421"/>
                  <a:pt x="313" y="421"/>
                </a:cubicBezTo>
                <a:cubicBezTo>
                  <a:pt x="313" y="421"/>
                  <a:pt x="313" y="421"/>
                  <a:pt x="313" y="421"/>
                </a:cubicBezTo>
                <a:cubicBezTo>
                  <a:pt x="313" y="420"/>
                  <a:pt x="312" y="420"/>
                  <a:pt x="312" y="419"/>
                </a:cubicBezTo>
                <a:cubicBezTo>
                  <a:pt x="312" y="419"/>
                  <a:pt x="312" y="418"/>
                  <a:pt x="312" y="418"/>
                </a:cubicBezTo>
                <a:cubicBezTo>
                  <a:pt x="312" y="418"/>
                  <a:pt x="311" y="418"/>
                  <a:pt x="311" y="418"/>
                </a:cubicBezTo>
                <a:cubicBezTo>
                  <a:pt x="311" y="417"/>
                  <a:pt x="311" y="417"/>
                  <a:pt x="311" y="417"/>
                </a:cubicBezTo>
                <a:cubicBezTo>
                  <a:pt x="311" y="417"/>
                  <a:pt x="310" y="417"/>
                  <a:pt x="310" y="417"/>
                </a:cubicBezTo>
                <a:cubicBezTo>
                  <a:pt x="310" y="418"/>
                  <a:pt x="310" y="418"/>
                  <a:pt x="310" y="419"/>
                </a:cubicBezTo>
                <a:cubicBezTo>
                  <a:pt x="310" y="419"/>
                  <a:pt x="309" y="419"/>
                  <a:pt x="309" y="419"/>
                </a:cubicBezTo>
                <a:cubicBezTo>
                  <a:pt x="309" y="419"/>
                  <a:pt x="309" y="418"/>
                  <a:pt x="309" y="418"/>
                </a:cubicBezTo>
                <a:cubicBezTo>
                  <a:pt x="309" y="418"/>
                  <a:pt x="308" y="418"/>
                  <a:pt x="308" y="418"/>
                </a:cubicBezTo>
                <a:cubicBezTo>
                  <a:pt x="308" y="418"/>
                  <a:pt x="307" y="418"/>
                  <a:pt x="307" y="417"/>
                </a:cubicBezTo>
                <a:cubicBezTo>
                  <a:pt x="306" y="417"/>
                  <a:pt x="306" y="417"/>
                  <a:pt x="305" y="416"/>
                </a:cubicBezTo>
                <a:cubicBezTo>
                  <a:pt x="305" y="416"/>
                  <a:pt x="305" y="416"/>
                  <a:pt x="304" y="415"/>
                </a:cubicBezTo>
                <a:cubicBezTo>
                  <a:pt x="304" y="415"/>
                  <a:pt x="304" y="415"/>
                  <a:pt x="304" y="415"/>
                </a:cubicBezTo>
                <a:cubicBezTo>
                  <a:pt x="304" y="415"/>
                  <a:pt x="304" y="415"/>
                  <a:pt x="304" y="415"/>
                </a:cubicBezTo>
                <a:cubicBezTo>
                  <a:pt x="304" y="415"/>
                  <a:pt x="304" y="415"/>
                  <a:pt x="303" y="415"/>
                </a:cubicBezTo>
                <a:cubicBezTo>
                  <a:pt x="303" y="415"/>
                  <a:pt x="303" y="415"/>
                  <a:pt x="303" y="415"/>
                </a:cubicBezTo>
                <a:cubicBezTo>
                  <a:pt x="303" y="415"/>
                  <a:pt x="302" y="415"/>
                  <a:pt x="302" y="415"/>
                </a:cubicBezTo>
                <a:cubicBezTo>
                  <a:pt x="302" y="414"/>
                  <a:pt x="302" y="414"/>
                  <a:pt x="301" y="414"/>
                </a:cubicBezTo>
                <a:cubicBezTo>
                  <a:pt x="301" y="414"/>
                  <a:pt x="301" y="414"/>
                  <a:pt x="301" y="413"/>
                </a:cubicBezTo>
                <a:cubicBezTo>
                  <a:pt x="301" y="413"/>
                  <a:pt x="301" y="413"/>
                  <a:pt x="301" y="413"/>
                </a:cubicBezTo>
                <a:cubicBezTo>
                  <a:pt x="301" y="413"/>
                  <a:pt x="301" y="413"/>
                  <a:pt x="301" y="413"/>
                </a:cubicBezTo>
                <a:cubicBezTo>
                  <a:pt x="301" y="412"/>
                  <a:pt x="301" y="412"/>
                  <a:pt x="301" y="412"/>
                </a:cubicBezTo>
                <a:cubicBezTo>
                  <a:pt x="301" y="412"/>
                  <a:pt x="301" y="412"/>
                  <a:pt x="301" y="412"/>
                </a:cubicBezTo>
                <a:cubicBezTo>
                  <a:pt x="301" y="411"/>
                  <a:pt x="301" y="411"/>
                  <a:pt x="301" y="411"/>
                </a:cubicBezTo>
                <a:cubicBezTo>
                  <a:pt x="301" y="411"/>
                  <a:pt x="300" y="411"/>
                  <a:pt x="300" y="411"/>
                </a:cubicBezTo>
                <a:cubicBezTo>
                  <a:pt x="300" y="411"/>
                  <a:pt x="300" y="411"/>
                  <a:pt x="299" y="410"/>
                </a:cubicBezTo>
                <a:cubicBezTo>
                  <a:pt x="299" y="410"/>
                  <a:pt x="299" y="410"/>
                  <a:pt x="299" y="409"/>
                </a:cubicBezTo>
                <a:cubicBezTo>
                  <a:pt x="299" y="409"/>
                  <a:pt x="299" y="409"/>
                  <a:pt x="299" y="408"/>
                </a:cubicBezTo>
                <a:cubicBezTo>
                  <a:pt x="299" y="408"/>
                  <a:pt x="299" y="408"/>
                  <a:pt x="299" y="408"/>
                </a:cubicBezTo>
                <a:cubicBezTo>
                  <a:pt x="298" y="407"/>
                  <a:pt x="298" y="407"/>
                  <a:pt x="298" y="407"/>
                </a:cubicBezTo>
                <a:cubicBezTo>
                  <a:pt x="298" y="407"/>
                  <a:pt x="298" y="406"/>
                  <a:pt x="298" y="406"/>
                </a:cubicBezTo>
                <a:cubicBezTo>
                  <a:pt x="298" y="406"/>
                  <a:pt x="298" y="405"/>
                  <a:pt x="298" y="404"/>
                </a:cubicBezTo>
                <a:cubicBezTo>
                  <a:pt x="298" y="404"/>
                  <a:pt x="298" y="403"/>
                  <a:pt x="299" y="403"/>
                </a:cubicBezTo>
                <a:cubicBezTo>
                  <a:pt x="299" y="403"/>
                  <a:pt x="299" y="403"/>
                  <a:pt x="299" y="403"/>
                </a:cubicBezTo>
                <a:cubicBezTo>
                  <a:pt x="299" y="402"/>
                  <a:pt x="299" y="402"/>
                  <a:pt x="299" y="402"/>
                </a:cubicBezTo>
                <a:cubicBezTo>
                  <a:pt x="300" y="402"/>
                  <a:pt x="300" y="402"/>
                  <a:pt x="300" y="402"/>
                </a:cubicBezTo>
                <a:cubicBezTo>
                  <a:pt x="300" y="402"/>
                  <a:pt x="300" y="401"/>
                  <a:pt x="300" y="401"/>
                </a:cubicBezTo>
                <a:cubicBezTo>
                  <a:pt x="300" y="401"/>
                  <a:pt x="300" y="400"/>
                  <a:pt x="300" y="400"/>
                </a:cubicBezTo>
                <a:cubicBezTo>
                  <a:pt x="300" y="400"/>
                  <a:pt x="300" y="400"/>
                  <a:pt x="300" y="400"/>
                </a:cubicBezTo>
                <a:cubicBezTo>
                  <a:pt x="300" y="400"/>
                  <a:pt x="300" y="400"/>
                  <a:pt x="301" y="400"/>
                </a:cubicBezTo>
                <a:cubicBezTo>
                  <a:pt x="301" y="400"/>
                  <a:pt x="301" y="400"/>
                  <a:pt x="301" y="400"/>
                </a:cubicBezTo>
                <a:cubicBezTo>
                  <a:pt x="301" y="399"/>
                  <a:pt x="301" y="399"/>
                  <a:pt x="301" y="399"/>
                </a:cubicBezTo>
                <a:cubicBezTo>
                  <a:pt x="301" y="399"/>
                  <a:pt x="302" y="399"/>
                  <a:pt x="302" y="399"/>
                </a:cubicBezTo>
                <a:cubicBezTo>
                  <a:pt x="302" y="399"/>
                  <a:pt x="302" y="399"/>
                  <a:pt x="302" y="399"/>
                </a:cubicBezTo>
                <a:cubicBezTo>
                  <a:pt x="302" y="399"/>
                  <a:pt x="302" y="398"/>
                  <a:pt x="302" y="398"/>
                </a:cubicBezTo>
                <a:cubicBezTo>
                  <a:pt x="301" y="398"/>
                  <a:pt x="302" y="398"/>
                  <a:pt x="302" y="398"/>
                </a:cubicBezTo>
                <a:cubicBezTo>
                  <a:pt x="302" y="397"/>
                  <a:pt x="302" y="397"/>
                  <a:pt x="303" y="396"/>
                </a:cubicBezTo>
                <a:cubicBezTo>
                  <a:pt x="302" y="396"/>
                  <a:pt x="302" y="397"/>
                  <a:pt x="302" y="397"/>
                </a:cubicBezTo>
                <a:cubicBezTo>
                  <a:pt x="302" y="397"/>
                  <a:pt x="301" y="398"/>
                  <a:pt x="301" y="398"/>
                </a:cubicBezTo>
                <a:cubicBezTo>
                  <a:pt x="301" y="398"/>
                  <a:pt x="301" y="398"/>
                  <a:pt x="301" y="398"/>
                </a:cubicBezTo>
                <a:cubicBezTo>
                  <a:pt x="300" y="398"/>
                  <a:pt x="300" y="398"/>
                  <a:pt x="300" y="398"/>
                </a:cubicBezTo>
                <a:cubicBezTo>
                  <a:pt x="300" y="397"/>
                  <a:pt x="299" y="397"/>
                  <a:pt x="299" y="396"/>
                </a:cubicBezTo>
                <a:cubicBezTo>
                  <a:pt x="299" y="396"/>
                  <a:pt x="299" y="396"/>
                  <a:pt x="299" y="396"/>
                </a:cubicBezTo>
                <a:cubicBezTo>
                  <a:pt x="299" y="396"/>
                  <a:pt x="299" y="396"/>
                  <a:pt x="299" y="395"/>
                </a:cubicBezTo>
                <a:cubicBezTo>
                  <a:pt x="298" y="395"/>
                  <a:pt x="298" y="395"/>
                  <a:pt x="298" y="394"/>
                </a:cubicBezTo>
                <a:cubicBezTo>
                  <a:pt x="298" y="393"/>
                  <a:pt x="298" y="393"/>
                  <a:pt x="298" y="392"/>
                </a:cubicBezTo>
                <a:cubicBezTo>
                  <a:pt x="298" y="392"/>
                  <a:pt x="298" y="391"/>
                  <a:pt x="299" y="391"/>
                </a:cubicBezTo>
                <a:cubicBezTo>
                  <a:pt x="299" y="390"/>
                  <a:pt x="299" y="390"/>
                  <a:pt x="299" y="389"/>
                </a:cubicBezTo>
                <a:cubicBezTo>
                  <a:pt x="299" y="389"/>
                  <a:pt x="300" y="389"/>
                  <a:pt x="300" y="389"/>
                </a:cubicBezTo>
                <a:cubicBezTo>
                  <a:pt x="300" y="389"/>
                  <a:pt x="300" y="389"/>
                  <a:pt x="300" y="389"/>
                </a:cubicBezTo>
                <a:cubicBezTo>
                  <a:pt x="299" y="389"/>
                  <a:pt x="299" y="389"/>
                  <a:pt x="299" y="389"/>
                </a:cubicBezTo>
                <a:cubicBezTo>
                  <a:pt x="299" y="389"/>
                  <a:pt x="299" y="389"/>
                  <a:pt x="299" y="389"/>
                </a:cubicBezTo>
                <a:cubicBezTo>
                  <a:pt x="299" y="389"/>
                  <a:pt x="299" y="389"/>
                  <a:pt x="299" y="389"/>
                </a:cubicBezTo>
                <a:cubicBezTo>
                  <a:pt x="299" y="388"/>
                  <a:pt x="298" y="388"/>
                  <a:pt x="298" y="388"/>
                </a:cubicBezTo>
                <a:cubicBezTo>
                  <a:pt x="298" y="388"/>
                  <a:pt x="298" y="388"/>
                  <a:pt x="298" y="388"/>
                </a:cubicBezTo>
                <a:cubicBezTo>
                  <a:pt x="298" y="388"/>
                  <a:pt x="299" y="387"/>
                  <a:pt x="299" y="387"/>
                </a:cubicBezTo>
                <a:cubicBezTo>
                  <a:pt x="299" y="387"/>
                  <a:pt x="299" y="387"/>
                  <a:pt x="299" y="387"/>
                </a:cubicBezTo>
                <a:cubicBezTo>
                  <a:pt x="299" y="387"/>
                  <a:pt x="299" y="387"/>
                  <a:pt x="299" y="387"/>
                </a:cubicBezTo>
                <a:cubicBezTo>
                  <a:pt x="299" y="387"/>
                  <a:pt x="299" y="387"/>
                  <a:pt x="299" y="387"/>
                </a:cubicBezTo>
                <a:cubicBezTo>
                  <a:pt x="299" y="386"/>
                  <a:pt x="299" y="385"/>
                  <a:pt x="299" y="385"/>
                </a:cubicBezTo>
                <a:cubicBezTo>
                  <a:pt x="299" y="385"/>
                  <a:pt x="299" y="385"/>
                  <a:pt x="299" y="385"/>
                </a:cubicBezTo>
                <a:cubicBezTo>
                  <a:pt x="300" y="385"/>
                  <a:pt x="300" y="385"/>
                  <a:pt x="300" y="384"/>
                </a:cubicBezTo>
                <a:cubicBezTo>
                  <a:pt x="300" y="384"/>
                  <a:pt x="300" y="384"/>
                  <a:pt x="300" y="384"/>
                </a:cubicBezTo>
                <a:cubicBezTo>
                  <a:pt x="300" y="384"/>
                  <a:pt x="300" y="383"/>
                  <a:pt x="301" y="383"/>
                </a:cubicBezTo>
                <a:cubicBezTo>
                  <a:pt x="301" y="382"/>
                  <a:pt x="301" y="382"/>
                  <a:pt x="302" y="382"/>
                </a:cubicBezTo>
                <a:cubicBezTo>
                  <a:pt x="302" y="382"/>
                  <a:pt x="303" y="382"/>
                  <a:pt x="303" y="382"/>
                </a:cubicBezTo>
                <a:cubicBezTo>
                  <a:pt x="303" y="383"/>
                  <a:pt x="303" y="383"/>
                  <a:pt x="303" y="383"/>
                </a:cubicBezTo>
                <a:cubicBezTo>
                  <a:pt x="303" y="383"/>
                  <a:pt x="303" y="384"/>
                  <a:pt x="303" y="384"/>
                </a:cubicBezTo>
                <a:cubicBezTo>
                  <a:pt x="304" y="384"/>
                  <a:pt x="304" y="384"/>
                  <a:pt x="304" y="385"/>
                </a:cubicBezTo>
                <a:cubicBezTo>
                  <a:pt x="304" y="385"/>
                  <a:pt x="304" y="385"/>
                  <a:pt x="305" y="385"/>
                </a:cubicBezTo>
                <a:cubicBezTo>
                  <a:pt x="305" y="385"/>
                  <a:pt x="305" y="385"/>
                  <a:pt x="305" y="384"/>
                </a:cubicBezTo>
                <a:cubicBezTo>
                  <a:pt x="305" y="384"/>
                  <a:pt x="305" y="384"/>
                  <a:pt x="305" y="383"/>
                </a:cubicBezTo>
                <a:cubicBezTo>
                  <a:pt x="305" y="383"/>
                  <a:pt x="306" y="383"/>
                  <a:pt x="306" y="383"/>
                </a:cubicBezTo>
                <a:cubicBezTo>
                  <a:pt x="306" y="382"/>
                  <a:pt x="305" y="382"/>
                  <a:pt x="305" y="382"/>
                </a:cubicBezTo>
                <a:cubicBezTo>
                  <a:pt x="305" y="382"/>
                  <a:pt x="305" y="382"/>
                  <a:pt x="305" y="382"/>
                </a:cubicBezTo>
                <a:cubicBezTo>
                  <a:pt x="305" y="381"/>
                  <a:pt x="305" y="381"/>
                  <a:pt x="305" y="381"/>
                </a:cubicBezTo>
                <a:cubicBezTo>
                  <a:pt x="305" y="381"/>
                  <a:pt x="305" y="381"/>
                  <a:pt x="305" y="381"/>
                </a:cubicBezTo>
                <a:cubicBezTo>
                  <a:pt x="305" y="381"/>
                  <a:pt x="306" y="381"/>
                  <a:pt x="306" y="380"/>
                </a:cubicBezTo>
                <a:cubicBezTo>
                  <a:pt x="306" y="380"/>
                  <a:pt x="306" y="380"/>
                  <a:pt x="306" y="380"/>
                </a:cubicBezTo>
                <a:cubicBezTo>
                  <a:pt x="305" y="380"/>
                  <a:pt x="305" y="380"/>
                  <a:pt x="305" y="380"/>
                </a:cubicBezTo>
                <a:cubicBezTo>
                  <a:pt x="305" y="380"/>
                  <a:pt x="304" y="380"/>
                  <a:pt x="303" y="380"/>
                </a:cubicBezTo>
                <a:cubicBezTo>
                  <a:pt x="303" y="380"/>
                  <a:pt x="303" y="380"/>
                  <a:pt x="303" y="380"/>
                </a:cubicBezTo>
                <a:cubicBezTo>
                  <a:pt x="303" y="380"/>
                  <a:pt x="303" y="380"/>
                  <a:pt x="303" y="380"/>
                </a:cubicBezTo>
                <a:cubicBezTo>
                  <a:pt x="303" y="379"/>
                  <a:pt x="303" y="379"/>
                  <a:pt x="302" y="379"/>
                </a:cubicBezTo>
                <a:cubicBezTo>
                  <a:pt x="302" y="379"/>
                  <a:pt x="302" y="379"/>
                  <a:pt x="302" y="379"/>
                </a:cubicBezTo>
                <a:cubicBezTo>
                  <a:pt x="302" y="379"/>
                  <a:pt x="302" y="379"/>
                  <a:pt x="302" y="379"/>
                </a:cubicBezTo>
                <a:cubicBezTo>
                  <a:pt x="303" y="378"/>
                  <a:pt x="303" y="378"/>
                  <a:pt x="303" y="378"/>
                </a:cubicBezTo>
                <a:cubicBezTo>
                  <a:pt x="303" y="378"/>
                  <a:pt x="303" y="378"/>
                  <a:pt x="303" y="378"/>
                </a:cubicBezTo>
                <a:cubicBezTo>
                  <a:pt x="303" y="377"/>
                  <a:pt x="303" y="377"/>
                  <a:pt x="303" y="377"/>
                </a:cubicBezTo>
                <a:cubicBezTo>
                  <a:pt x="303" y="377"/>
                  <a:pt x="304" y="377"/>
                  <a:pt x="304" y="377"/>
                </a:cubicBezTo>
                <a:cubicBezTo>
                  <a:pt x="304" y="377"/>
                  <a:pt x="304" y="376"/>
                  <a:pt x="304" y="376"/>
                </a:cubicBezTo>
                <a:cubicBezTo>
                  <a:pt x="305" y="376"/>
                  <a:pt x="305" y="375"/>
                  <a:pt x="306" y="375"/>
                </a:cubicBezTo>
                <a:cubicBezTo>
                  <a:pt x="305" y="375"/>
                  <a:pt x="305" y="374"/>
                  <a:pt x="305" y="374"/>
                </a:cubicBezTo>
                <a:cubicBezTo>
                  <a:pt x="305" y="374"/>
                  <a:pt x="306" y="374"/>
                  <a:pt x="306" y="374"/>
                </a:cubicBezTo>
                <a:cubicBezTo>
                  <a:pt x="306" y="374"/>
                  <a:pt x="306" y="373"/>
                  <a:pt x="306" y="373"/>
                </a:cubicBezTo>
                <a:cubicBezTo>
                  <a:pt x="306" y="373"/>
                  <a:pt x="306" y="373"/>
                  <a:pt x="306" y="373"/>
                </a:cubicBezTo>
                <a:cubicBezTo>
                  <a:pt x="306" y="373"/>
                  <a:pt x="306" y="373"/>
                  <a:pt x="306" y="373"/>
                </a:cubicBezTo>
                <a:cubicBezTo>
                  <a:pt x="306" y="373"/>
                  <a:pt x="306" y="373"/>
                  <a:pt x="306" y="373"/>
                </a:cubicBezTo>
                <a:cubicBezTo>
                  <a:pt x="307" y="373"/>
                  <a:pt x="307" y="373"/>
                  <a:pt x="307" y="373"/>
                </a:cubicBezTo>
                <a:cubicBezTo>
                  <a:pt x="307" y="373"/>
                  <a:pt x="307" y="373"/>
                  <a:pt x="307" y="373"/>
                </a:cubicBezTo>
                <a:cubicBezTo>
                  <a:pt x="307" y="373"/>
                  <a:pt x="307" y="373"/>
                  <a:pt x="307" y="373"/>
                </a:cubicBezTo>
                <a:cubicBezTo>
                  <a:pt x="307" y="372"/>
                  <a:pt x="307" y="372"/>
                  <a:pt x="307" y="372"/>
                </a:cubicBezTo>
                <a:cubicBezTo>
                  <a:pt x="307" y="371"/>
                  <a:pt x="307" y="371"/>
                  <a:pt x="308" y="370"/>
                </a:cubicBezTo>
                <a:cubicBezTo>
                  <a:pt x="308" y="370"/>
                  <a:pt x="308" y="370"/>
                  <a:pt x="308" y="370"/>
                </a:cubicBezTo>
                <a:cubicBezTo>
                  <a:pt x="308" y="370"/>
                  <a:pt x="308" y="370"/>
                  <a:pt x="309" y="370"/>
                </a:cubicBezTo>
                <a:cubicBezTo>
                  <a:pt x="308" y="370"/>
                  <a:pt x="308" y="370"/>
                  <a:pt x="308" y="370"/>
                </a:cubicBezTo>
                <a:cubicBezTo>
                  <a:pt x="307" y="370"/>
                  <a:pt x="307" y="369"/>
                  <a:pt x="307" y="369"/>
                </a:cubicBezTo>
                <a:cubicBezTo>
                  <a:pt x="307" y="369"/>
                  <a:pt x="307" y="369"/>
                  <a:pt x="307" y="369"/>
                </a:cubicBezTo>
                <a:cubicBezTo>
                  <a:pt x="307" y="369"/>
                  <a:pt x="307" y="369"/>
                  <a:pt x="307" y="369"/>
                </a:cubicBezTo>
                <a:cubicBezTo>
                  <a:pt x="307" y="369"/>
                  <a:pt x="307" y="369"/>
                  <a:pt x="307" y="369"/>
                </a:cubicBezTo>
                <a:cubicBezTo>
                  <a:pt x="307" y="368"/>
                  <a:pt x="307" y="368"/>
                  <a:pt x="307" y="368"/>
                </a:cubicBezTo>
                <a:cubicBezTo>
                  <a:pt x="307" y="368"/>
                  <a:pt x="308" y="368"/>
                  <a:pt x="308" y="368"/>
                </a:cubicBezTo>
                <a:cubicBezTo>
                  <a:pt x="308" y="367"/>
                  <a:pt x="308" y="367"/>
                  <a:pt x="307" y="367"/>
                </a:cubicBezTo>
                <a:cubicBezTo>
                  <a:pt x="308" y="367"/>
                  <a:pt x="309" y="366"/>
                  <a:pt x="310" y="366"/>
                </a:cubicBezTo>
                <a:cubicBezTo>
                  <a:pt x="310" y="366"/>
                  <a:pt x="310" y="366"/>
                  <a:pt x="310" y="366"/>
                </a:cubicBezTo>
                <a:cubicBezTo>
                  <a:pt x="310" y="366"/>
                  <a:pt x="310" y="366"/>
                  <a:pt x="310" y="366"/>
                </a:cubicBezTo>
                <a:cubicBezTo>
                  <a:pt x="310" y="366"/>
                  <a:pt x="309" y="366"/>
                  <a:pt x="309" y="366"/>
                </a:cubicBezTo>
                <a:cubicBezTo>
                  <a:pt x="308" y="366"/>
                  <a:pt x="308" y="366"/>
                  <a:pt x="307" y="367"/>
                </a:cubicBezTo>
                <a:cubicBezTo>
                  <a:pt x="307" y="366"/>
                  <a:pt x="307" y="366"/>
                  <a:pt x="307" y="365"/>
                </a:cubicBezTo>
                <a:cubicBezTo>
                  <a:pt x="307" y="364"/>
                  <a:pt x="307" y="362"/>
                  <a:pt x="307" y="361"/>
                </a:cubicBezTo>
                <a:cubicBezTo>
                  <a:pt x="307" y="361"/>
                  <a:pt x="307" y="360"/>
                  <a:pt x="307" y="360"/>
                </a:cubicBezTo>
                <a:cubicBezTo>
                  <a:pt x="307" y="360"/>
                  <a:pt x="307" y="360"/>
                  <a:pt x="307" y="360"/>
                </a:cubicBezTo>
                <a:cubicBezTo>
                  <a:pt x="307" y="360"/>
                  <a:pt x="307" y="360"/>
                  <a:pt x="307" y="360"/>
                </a:cubicBezTo>
                <a:cubicBezTo>
                  <a:pt x="307" y="360"/>
                  <a:pt x="307" y="360"/>
                  <a:pt x="307" y="360"/>
                </a:cubicBezTo>
                <a:cubicBezTo>
                  <a:pt x="307" y="359"/>
                  <a:pt x="308" y="359"/>
                  <a:pt x="308" y="359"/>
                </a:cubicBezTo>
                <a:cubicBezTo>
                  <a:pt x="308" y="359"/>
                  <a:pt x="307" y="359"/>
                  <a:pt x="307" y="359"/>
                </a:cubicBezTo>
                <a:cubicBezTo>
                  <a:pt x="307" y="358"/>
                  <a:pt x="307" y="358"/>
                  <a:pt x="307" y="358"/>
                </a:cubicBezTo>
                <a:cubicBezTo>
                  <a:pt x="307" y="357"/>
                  <a:pt x="307" y="357"/>
                  <a:pt x="307" y="357"/>
                </a:cubicBezTo>
                <a:cubicBezTo>
                  <a:pt x="306" y="357"/>
                  <a:pt x="306" y="357"/>
                  <a:pt x="306" y="357"/>
                </a:cubicBezTo>
                <a:cubicBezTo>
                  <a:pt x="306" y="357"/>
                  <a:pt x="306" y="357"/>
                  <a:pt x="306" y="356"/>
                </a:cubicBezTo>
                <a:cubicBezTo>
                  <a:pt x="306" y="356"/>
                  <a:pt x="306" y="356"/>
                  <a:pt x="306" y="356"/>
                </a:cubicBezTo>
                <a:cubicBezTo>
                  <a:pt x="306" y="355"/>
                  <a:pt x="306" y="355"/>
                  <a:pt x="306" y="355"/>
                </a:cubicBezTo>
                <a:cubicBezTo>
                  <a:pt x="306" y="354"/>
                  <a:pt x="305" y="354"/>
                  <a:pt x="305" y="354"/>
                </a:cubicBezTo>
                <a:cubicBezTo>
                  <a:pt x="305" y="354"/>
                  <a:pt x="305" y="354"/>
                  <a:pt x="304" y="354"/>
                </a:cubicBezTo>
                <a:cubicBezTo>
                  <a:pt x="304" y="354"/>
                  <a:pt x="304" y="354"/>
                  <a:pt x="304" y="354"/>
                </a:cubicBezTo>
                <a:cubicBezTo>
                  <a:pt x="305" y="353"/>
                  <a:pt x="305" y="353"/>
                  <a:pt x="305" y="353"/>
                </a:cubicBezTo>
                <a:cubicBezTo>
                  <a:pt x="305" y="353"/>
                  <a:pt x="305" y="353"/>
                  <a:pt x="305" y="353"/>
                </a:cubicBezTo>
                <a:cubicBezTo>
                  <a:pt x="305" y="353"/>
                  <a:pt x="305" y="353"/>
                  <a:pt x="305" y="352"/>
                </a:cubicBezTo>
                <a:cubicBezTo>
                  <a:pt x="304" y="352"/>
                  <a:pt x="304" y="352"/>
                  <a:pt x="304" y="352"/>
                </a:cubicBezTo>
                <a:cubicBezTo>
                  <a:pt x="304" y="352"/>
                  <a:pt x="304" y="352"/>
                  <a:pt x="304" y="352"/>
                </a:cubicBezTo>
                <a:cubicBezTo>
                  <a:pt x="304" y="352"/>
                  <a:pt x="304" y="352"/>
                  <a:pt x="304" y="352"/>
                </a:cubicBezTo>
                <a:cubicBezTo>
                  <a:pt x="304" y="351"/>
                  <a:pt x="304" y="350"/>
                  <a:pt x="304" y="349"/>
                </a:cubicBezTo>
                <a:cubicBezTo>
                  <a:pt x="304" y="349"/>
                  <a:pt x="304" y="349"/>
                  <a:pt x="304" y="348"/>
                </a:cubicBezTo>
                <a:cubicBezTo>
                  <a:pt x="304" y="348"/>
                  <a:pt x="304" y="348"/>
                  <a:pt x="304" y="348"/>
                </a:cubicBezTo>
                <a:cubicBezTo>
                  <a:pt x="304" y="347"/>
                  <a:pt x="304" y="347"/>
                  <a:pt x="304" y="347"/>
                </a:cubicBezTo>
                <a:cubicBezTo>
                  <a:pt x="304" y="346"/>
                  <a:pt x="304" y="346"/>
                  <a:pt x="304" y="346"/>
                </a:cubicBezTo>
                <a:cubicBezTo>
                  <a:pt x="304" y="345"/>
                  <a:pt x="304" y="345"/>
                  <a:pt x="304" y="345"/>
                </a:cubicBezTo>
                <a:cubicBezTo>
                  <a:pt x="304" y="345"/>
                  <a:pt x="304" y="345"/>
                  <a:pt x="304" y="345"/>
                </a:cubicBezTo>
                <a:cubicBezTo>
                  <a:pt x="304" y="345"/>
                  <a:pt x="304" y="345"/>
                  <a:pt x="304" y="345"/>
                </a:cubicBezTo>
                <a:cubicBezTo>
                  <a:pt x="304" y="344"/>
                  <a:pt x="305" y="344"/>
                  <a:pt x="305" y="344"/>
                </a:cubicBezTo>
                <a:cubicBezTo>
                  <a:pt x="304" y="343"/>
                  <a:pt x="305" y="341"/>
                  <a:pt x="305" y="340"/>
                </a:cubicBezTo>
                <a:cubicBezTo>
                  <a:pt x="304" y="339"/>
                  <a:pt x="304" y="337"/>
                  <a:pt x="304" y="336"/>
                </a:cubicBezTo>
                <a:cubicBezTo>
                  <a:pt x="304" y="336"/>
                  <a:pt x="304" y="335"/>
                  <a:pt x="304" y="335"/>
                </a:cubicBezTo>
                <a:cubicBezTo>
                  <a:pt x="304" y="335"/>
                  <a:pt x="304" y="334"/>
                  <a:pt x="304" y="334"/>
                </a:cubicBezTo>
                <a:cubicBezTo>
                  <a:pt x="304" y="334"/>
                  <a:pt x="305" y="334"/>
                  <a:pt x="305" y="333"/>
                </a:cubicBezTo>
                <a:cubicBezTo>
                  <a:pt x="304" y="333"/>
                  <a:pt x="304" y="332"/>
                  <a:pt x="304" y="333"/>
                </a:cubicBezTo>
                <a:cubicBezTo>
                  <a:pt x="304" y="332"/>
                  <a:pt x="304" y="331"/>
                  <a:pt x="305" y="330"/>
                </a:cubicBezTo>
                <a:cubicBezTo>
                  <a:pt x="305" y="330"/>
                  <a:pt x="306" y="329"/>
                  <a:pt x="307" y="330"/>
                </a:cubicBezTo>
                <a:cubicBezTo>
                  <a:pt x="307" y="331"/>
                  <a:pt x="308" y="331"/>
                  <a:pt x="308" y="332"/>
                </a:cubicBezTo>
                <a:cubicBezTo>
                  <a:pt x="309" y="332"/>
                  <a:pt x="309" y="332"/>
                  <a:pt x="310" y="332"/>
                </a:cubicBezTo>
                <a:cubicBezTo>
                  <a:pt x="310" y="332"/>
                  <a:pt x="311" y="332"/>
                  <a:pt x="311" y="332"/>
                </a:cubicBezTo>
                <a:cubicBezTo>
                  <a:pt x="311" y="332"/>
                  <a:pt x="311" y="332"/>
                  <a:pt x="310" y="331"/>
                </a:cubicBezTo>
                <a:cubicBezTo>
                  <a:pt x="310" y="331"/>
                  <a:pt x="309" y="331"/>
                  <a:pt x="309" y="330"/>
                </a:cubicBezTo>
                <a:cubicBezTo>
                  <a:pt x="308" y="330"/>
                  <a:pt x="308" y="329"/>
                  <a:pt x="308" y="329"/>
                </a:cubicBezTo>
                <a:cubicBezTo>
                  <a:pt x="308" y="328"/>
                  <a:pt x="308" y="328"/>
                  <a:pt x="308" y="328"/>
                </a:cubicBezTo>
                <a:cubicBezTo>
                  <a:pt x="308" y="327"/>
                  <a:pt x="308" y="327"/>
                  <a:pt x="308" y="327"/>
                </a:cubicBezTo>
                <a:cubicBezTo>
                  <a:pt x="308" y="327"/>
                  <a:pt x="307" y="328"/>
                  <a:pt x="307" y="327"/>
                </a:cubicBezTo>
                <a:cubicBezTo>
                  <a:pt x="307" y="327"/>
                  <a:pt x="307" y="327"/>
                  <a:pt x="306" y="327"/>
                </a:cubicBezTo>
                <a:cubicBezTo>
                  <a:pt x="306" y="326"/>
                  <a:pt x="307" y="324"/>
                  <a:pt x="308" y="324"/>
                </a:cubicBezTo>
                <a:cubicBezTo>
                  <a:pt x="309" y="322"/>
                  <a:pt x="311" y="322"/>
                  <a:pt x="313" y="321"/>
                </a:cubicBezTo>
                <a:cubicBezTo>
                  <a:pt x="314" y="321"/>
                  <a:pt x="315" y="321"/>
                  <a:pt x="316" y="320"/>
                </a:cubicBezTo>
                <a:cubicBezTo>
                  <a:pt x="316" y="321"/>
                  <a:pt x="316" y="321"/>
                  <a:pt x="316" y="322"/>
                </a:cubicBezTo>
                <a:cubicBezTo>
                  <a:pt x="317" y="321"/>
                  <a:pt x="317" y="321"/>
                  <a:pt x="317" y="320"/>
                </a:cubicBezTo>
                <a:cubicBezTo>
                  <a:pt x="317" y="320"/>
                  <a:pt x="318" y="320"/>
                  <a:pt x="319" y="320"/>
                </a:cubicBezTo>
                <a:cubicBezTo>
                  <a:pt x="321" y="320"/>
                  <a:pt x="323" y="321"/>
                  <a:pt x="324" y="322"/>
                </a:cubicBezTo>
                <a:cubicBezTo>
                  <a:pt x="324" y="321"/>
                  <a:pt x="325" y="321"/>
                  <a:pt x="325" y="322"/>
                </a:cubicBezTo>
                <a:cubicBezTo>
                  <a:pt x="325" y="322"/>
                  <a:pt x="325" y="322"/>
                  <a:pt x="325" y="322"/>
                </a:cubicBezTo>
                <a:cubicBezTo>
                  <a:pt x="326" y="323"/>
                  <a:pt x="326" y="323"/>
                  <a:pt x="326" y="323"/>
                </a:cubicBezTo>
                <a:cubicBezTo>
                  <a:pt x="327" y="323"/>
                  <a:pt x="327" y="324"/>
                  <a:pt x="326" y="325"/>
                </a:cubicBezTo>
                <a:cubicBezTo>
                  <a:pt x="327" y="325"/>
                  <a:pt x="327" y="325"/>
                  <a:pt x="328" y="325"/>
                </a:cubicBezTo>
                <a:cubicBezTo>
                  <a:pt x="328" y="324"/>
                  <a:pt x="328" y="324"/>
                  <a:pt x="329" y="324"/>
                </a:cubicBezTo>
                <a:cubicBezTo>
                  <a:pt x="330" y="323"/>
                  <a:pt x="331" y="323"/>
                  <a:pt x="333" y="324"/>
                </a:cubicBezTo>
                <a:cubicBezTo>
                  <a:pt x="334" y="324"/>
                  <a:pt x="334" y="324"/>
                  <a:pt x="335" y="324"/>
                </a:cubicBezTo>
                <a:cubicBezTo>
                  <a:pt x="336" y="324"/>
                  <a:pt x="336" y="325"/>
                  <a:pt x="337" y="325"/>
                </a:cubicBezTo>
                <a:cubicBezTo>
                  <a:pt x="338" y="325"/>
                  <a:pt x="339" y="326"/>
                  <a:pt x="339" y="326"/>
                </a:cubicBezTo>
                <a:cubicBezTo>
                  <a:pt x="340" y="326"/>
                  <a:pt x="340" y="326"/>
                  <a:pt x="341" y="326"/>
                </a:cubicBezTo>
                <a:cubicBezTo>
                  <a:pt x="341" y="326"/>
                  <a:pt x="341" y="327"/>
                  <a:pt x="341" y="327"/>
                </a:cubicBezTo>
                <a:cubicBezTo>
                  <a:pt x="341" y="327"/>
                  <a:pt x="340" y="327"/>
                  <a:pt x="340" y="327"/>
                </a:cubicBezTo>
                <a:cubicBezTo>
                  <a:pt x="339" y="327"/>
                  <a:pt x="339" y="328"/>
                  <a:pt x="339" y="329"/>
                </a:cubicBezTo>
                <a:cubicBezTo>
                  <a:pt x="339" y="330"/>
                  <a:pt x="339" y="331"/>
                  <a:pt x="338" y="332"/>
                </a:cubicBezTo>
                <a:cubicBezTo>
                  <a:pt x="337" y="333"/>
                  <a:pt x="337" y="335"/>
                  <a:pt x="335" y="335"/>
                </a:cubicBezTo>
                <a:cubicBezTo>
                  <a:pt x="336" y="335"/>
                  <a:pt x="336" y="336"/>
                  <a:pt x="335" y="336"/>
                </a:cubicBezTo>
                <a:cubicBezTo>
                  <a:pt x="335" y="337"/>
                  <a:pt x="335" y="337"/>
                  <a:pt x="335" y="338"/>
                </a:cubicBezTo>
                <a:cubicBezTo>
                  <a:pt x="334" y="339"/>
                  <a:pt x="334" y="340"/>
                  <a:pt x="334" y="341"/>
                </a:cubicBezTo>
                <a:cubicBezTo>
                  <a:pt x="333" y="341"/>
                  <a:pt x="333" y="342"/>
                  <a:pt x="332" y="342"/>
                </a:cubicBezTo>
                <a:cubicBezTo>
                  <a:pt x="332" y="342"/>
                  <a:pt x="332" y="342"/>
                  <a:pt x="333" y="343"/>
                </a:cubicBezTo>
                <a:cubicBezTo>
                  <a:pt x="333" y="343"/>
                  <a:pt x="333" y="343"/>
                  <a:pt x="333" y="343"/>
                </a:cubicBezTo>
                <a:cubicBezTo>
                  <a:pt x="332" y="346"/>
                  <a:pt x="330" y="349"/>
                  <a:pt x="329" y="352"/>
                </a:cubicBezTo>
                <a:cubicBezTo>
                  <a:pt x="329" y="353"/>
                  <a:pt x="328" y="353"/>
                  <a:pt x="328" y="354"/>
                </a:cubicBezTo>
                <a:cubicBezTo>
                  <a:pt x="327" y="354"/>
                  <a:pt x="326" y="354"/>
                  <a:pt x="325" y="354"/>
                </a:cubicBezTo>
                <a:cubicBezTo>
                  <a:pt x="324" y="353"/>
                  <a:pt x="323" y="353"/>
                  <a:pt x="322" y="353"/>
                </a:cubicBezTo>
                <a:cubicBezTo>
                  <a:pt x="321" y="352"/>
                  <a:pt x="321" y="352"/>
                  <a:pt x="321" y="352"/>
                </a:cubicBezTo>
                <a:cubicBezTo>
                  <a:pt x="321" y="352"/>
                  <a:pt x="321" y="352"/>
                  <a:pt x="320" y="352"/>
                </a:cubicBezTo>
                <a:cubicBezTo>
                  <a:pt x="320" y="352"/>
                  <a:pt x="320" y="352"/>
                  <a:pt x="320" y="352"/>
                </a:cubicBezTo>
                <a:cubicBezTo>
                  <a:pt x="319" y="352"/>
                  <a:pt x="319" y="352"/>
                  <a:pt x="318" y="352"/>
                </a:cubicBezTo>
                <a:cubicBezTo>
                  <a:pt x="317" y="352"/>
                  <a:pt x="315" y="352"/>
                  <a:pt x="314" y="353"/>
                </a:cubicBezTo>
                <a:cubicBezTo>
                  <a:pt x="314" y="353"/>
                  <a:pt x="313" y="353"/>
                  <a:pt x="313" y="353"/>
                </a:cubicBezTo>
                <a:cubicBezTo>
                  <a:pt x="313" y="353"/>
                  <a:pt x="313" y="354"/>
                  <a:pt x="313" y="354"/>
                </a:cubicBezTo>
                <a:cubicBezTo>
                  <a:pt x="314" y="353"/>
                  <a:pt x="315" y="354"/>
                  <a:pt x="316" y="354"/>
                </a:cubicBezTo>
                <a:cubicBezTo>
                  <a:pt x="317" y="355"/>
                  <a:pt x="316" y="355"/>
                  <a:pt x="316" y="355"/>
                </a:cubicBezTo>
                <a:cubicBezTo>
                  <a:pt x="316" y="355"/>
                  <a:pt x="317" y="355"/>
                  <a:pt x="317" y="356"/>
                </a:cubicBezTo>
                <a:cubicBezTo>
                  <a:pt x="317" y="356"/>
                  <a:pt x="317" y="356"/>
                  <a:pt x="318" y="356"/>
                </a:cubicBezTo>
                <a:cubicBezTo>
                  <a:pt x="318" y="357"/>
                  <a:pt x="318" y="357"/>
                  <a:pt x="318" y="357"/>
                </a:cubicBezTo>
                <a:cubicBezTo>
                  <a:pt x="318" y="357"/>
                  <a:pt x="318" y="358"/>
                  <a:pt x="318" y="358"/>
                </a:cubicBezTo>
                <a:cubicBezTo>
                  <a:pt x="319" y="358"/>
                  <a:pt x="318" y="358"/>
                  <a:pt x="318" y="358"/>
                </a:cubicBezTo>
                <a:cubicBezTo>
                  <a:pt x="318" y="359"/>
                  <a:pt x="319" y="359"/>
                  <a:pt x="319" y="359"/>
                </a:cubicBezTo>
                <a:cubicBezTo>
                  <a:pt x="319" y="359"/>
                  <a:pt x="319" y="360"/>
                  <a:pt x="319" y="360"/>
                </a:cubicBezTo>
                <a:cubicBezTo>
                  <a:pt x="318" y="360"/>
                  <a:pt x="318" y="361"/>
                  <a:pt x="318" y="361"/>
                </a:cubicBezTo>
                <a:cubicBezTo>
                  <a:pt x="318" y="361"/>
                  <a:pt x="318" y="361"/>
                  <a:pt x="318" y="362"/>
                </a:cubicBezTo>
                <a:cubicBezTo>
                  <a:pt x="318" y="362"/>
                  <a:pt x="318" y="362"/>
                  <a:pt x="318" y="362"/>
                </a:cubicBezTo>
                <a:cubicBezTo>
                  <a:pt x="318" y="362"/>
                  <a:pt x="317" y="362"/>
                  <a:pt x="317" y="362"/>
                </a:cubicBezTo>
                <a:cubicBezTo>
                  <a:pt x="316" y="363"/>
                  <a:pt x="316" y="363"/>
                  <a:pt x="316" y="364"/>
                </a:cubicBezTo>
                <a:cubicBezTo>
                  <a:pt x="316" y="365"/>
                  <a:pt x="315" y="366"/>
                  <a:pt x="315" y="367"/>
                </a:cubicBezTo>
                <a:cubicBezTo>
                  <a:pt x="315" y="367"/>
                  <a:pt x="315" y="368"/>
                  <a:pt x="315" y="368"/>
                </a:cubicBezTo>
                <a:cubicBezTo>
                  <a:pt x="314" y="369"/>
                  <a:pt x="314" y="369"/>
                  <a:pt x="313" y="369"/>
                </a:cubicBezTo>
                <a:cubicBezTo>
                  <a:pt x="312" y="369"/>
                  <a:pt x="311" y="370"/>
                  <a:pt x="311" y="370"/>
                </a:cubicBezTo>
                <a:cubicBezTo>
                  <a:pt x="310" y="370"/>
                  <a:pt x="310" y="370"/>
                  <a:pt x="310" y="370"/>
                </a:cubicBezTo>
                <a:cubicBezTo>
                  <a:pt x="310" y="370"/>
                  <a:pt x="311" y="370"/>
                  <a:pt x="312" y="370"/>
                </a:cubicBezTo>
                <a:cubicBezTo>
                  <a:pt x="312" y="371"/>
                  <a:pt x="312" y="371"/>
                  <a:pt x="312" y="371"/>
                </a:cubicBezTo>
                <a:cubicBezTo>
                  <a:pt x="312" y="372"/>
                  <a:pt x="312" y="372"/>
                  <a:pt x="312" y="373"/>
                </a:cubicBezTo>
                <a:cubicBezTo>
                  <a:pt x="311" y="373"/>
                  <a:pt x="311" y="373"/>
                  <a:pt x="310" y="373"/>
                </a:cubicBezTo>
                <a:cubicBezTo>
                  <a:pt x="310" y="373"/>
                  <a:pt x="309" y="373"/>
                  <a:pt x="309" y="373"/>
                </a:cubicBezTo>
                <a:cubicBezTo>
                  <a:pt x="309" y="373"/>
                  <a:pt x="309" y="373"/>
                  <a:pt x="309" y="373"/>
                </a:cubicBezTo>
                <a:cubicBezTo>
                  <a:pt x="308" y="373"/>
                  <a:pt x="309" y="373"/>
                  <a:pt x="309" y="373"/>
                </a:cubicBezTo>
                <a:cubicBezTo>
                  <a:pt x="309" y="373"/>
                  <a:pt x="310" y="373"/>
                  <a:pt x="310" y="374"/>
                </a:cubicBezTo>
                <a:cubicBezTo>
                  <a:pt x="311" y="374"/>
                  <a:pt x="311" y="374"/>
                  <a:pt x="311" y="374"/>
                </a:cubicBezTo>
                <a:cubicBezTo>
                  <a:pt x="311" y="374"/>
                  <a:pt x="311" y="375"/>
                  <a:pt x="311" y="375"/>
                </a:cubicBezTo>
                <a:cubicBezTo>
                  <a:pt x="312" y="375"/>
                  <a:pt x="312" y="374"/>
                  <a:pt x="312" y="374"/>
                </a:cubicBezTo>
                <a:cubicBezTo>
                  <a:pt x="313" y="374"/>
                  <a:pt x="313" y="374"/>
                  <a:pt x="313" y="374"/>
                </a:cubicBezTo>
                <a:cubicBezTo>
                  <a:pt x="313" y="374"/>
                  <a:pt x="313" y="374"/>
                  <a:pt x="313" y="375"/>
                </a:cubicBezTo>
                <a:cubicBezTo>
                  <a:pt x="313" y="375"/>
                  <a:pt x="313" y="375"/>
                  <a:pt x="312" y="376"/>
                </a:cubicBezTo>
                <a:cubicBezTo>
                  <a:pt x="312" y="376"/>
                  <a:pt x="312" y="376"/>
                  <a:pt x="313" y="376"/>
                </a:cubicBezTo>
                <a:cubicBezTo>
                  <a:pt x="313" y="376"/>
                  <a:pt x="313" y="376"/>
                  <a:pt x="313" y="376"/>
                </a:cubicBezTo>
                <a:cubicBezTo>
                  <a:pt x="313" y="376"/>
                  <a:pt x="314" y="375"/>
                  <a:pt x="314" y="375"/>
                </a:cubicBezTo>
                <a:cubicBezTo>
                  <a:pt x="314" y="375"/>
                  <a:pt x="314" y="375"/>
                  <a:pt x="314" y="375"/>
                </a:cubicBezTo>
                <a:cubicBezTo>
                  <a:pt x="314" y="374"/>
                  <a:pt x="314" y="374"/>
                  <a:pt x="314" y="374"/>
                </a:cubicBezTo>
                <a:cubicBezTo>
                  <a:pt x="314" y="374"/>
                  <a:pt x="314" y="375"/>
                  <a:pt x="314" y="375"/>
                </a:cubicBezTo>
                <a:cubicBezTo>
                  <a:pt x="315" y="375"/>
                  <a:pt x="315" y="374"/>
                  <a:pt x="315" y="374"/>
                </a:cubicBezTo>
                <a:cubicBezTo>
                  <a:pt x="315" y="375"/>
                  <a:pt x="315" y="375"/>
                  <a:pt x="315" y="375"/>
                </a:cubicBezTo>
                <a:cubicBezTo>
                  <a:pt x="316" y="375"/>
                  <a:pt x="316" y="375"/>
                  <a:pt x="316" y="375"/>
                </a:cubicBezTo>
                <a:cubicBezTo>
                  <a:pt x="317" y="375"/>
                  <a:pt x="317" y="375"/>
                  <a:pt x="317" y="375"/>
                </a:cubicBezTo>
                <a:cubicBezTo>
                  <a:pt x="318" y="375"/>
                  <a:pt x="318" y="376"/>
                  <a:pt x="317" y="376"/>
                </a:cubicBezTo>
                <a:cubicBezTo>
                  <a:pt x="317" y="376"/>
                  <a:pt x="316" y="377"/>
                  <a:pt x="317" y="377"/>
                </a:cubicBezTo>
                <a:cubicBezTo>
                  <a:pt x="317" y="377"/>
                  <a:pt x="317" y="377"/>
                  <a:pt x="317" y="378"/>
                </a:cubicBezTo>
                <a:cubicBezTo>
                  <a:pt x="317" y="378"/>
                  <a:pt x="318" y="379"/>
                  <a:pt x="319" y="380"/>
                </a:cubicBezTo>
                <a:cubicBezTo>
                  <a:pt x="319" y="380"/>
                  <a:pt x="320" y="381"/>
                  <a:pt x="321" y="381"/>
                </a:cubicBezTo>
                <a:cubicBezTo>
                  <a:pt x="320" y="382"/>
                  <a:pt x="321" y="383"/>
                  <a:pt x="321" y="383"/>
                </a:cubicBezTo>
                <a:cubicBezTo>
                  <a:pt x="322" y="383"/>
                  <a:pt x="322" y="383"/>
                  <a:pt x="322" y="383"/>
                </a:cubicBezTo>
                <a:cubicBezTo>
                  <a:pt x="322" y="384"/>
                  <a:pt x="322" y="384"/>
                  <a:pt x="322" y="384"/>
                </a:cubicBezTo>
                <a:cubicBezTo>
                  <a:pt x="322" y="384"/>
                  <a:pt x="322" y="385"/>
                  <a:pt x="322" y="386"/>
                </a:cubicBezTo>
                <a:cubicBezTo>
                  <a:pt x="323" y="386"/>
                  <a:pt x="323" y="386"/>
                  <a:pt x="323" y="387"/>
                </a:cubicBezTo>
                <a:cubicBezTo>
                  <a:pt x="323" y="387"/>
                  <a:pt x="323" y="387"/>
                  <a:pt x="323" y="387"/>
                </a:cubicBezTo>
                <a:cubicBezTo>
                  <a:pt x="323" y="388"/>
                  <a:pt x="323" y="388"/>
                  <a:pt x="323" y="389"/>
                </a:cubicBezTo>
                <a:cubicBezTo>
                  <a:pt x="323" y="389"/>
                  <a:pt x="323" y="390"/>
                  <a:pt x="323" y="390"/>
                </a:cubicBezTo>
                <a:cubicBezTo>
                  <a:pt x="323" y="390"/>
                  <a:pt x="323" y="390"/>
                  <a:pt x="323" y="391"/>
                </a:cubicBezTo>
                <a:cubicBezTo>
                  <a:pt x="323" y="391"/>
                  <a:pt x="323" y="391"/>
                  <a:pt x="323" y="391"/>
                </a:cubicBezTo>
                <a:cubicBezTo>
                  <a:pt x="323" y="392"/>
                  <a:pt x="323" y="392"/>
                  <a:pt x="323" y="393"/>
                </a:cubicBezTo>
                <a:cubicBezTo>
                  <a:pt x="323" y="393"/>
                  <a:pt x="323" y="394"/>
                  <a:pt x="323" y="394"/>
                </a:cubicBezTo>
                <a:cubicBezTo>
                  <a:pt x="323" y="394"/>
                  <a:pt x="323" y="394"/>
                  <a:pt x="322" y="394"/>
                </a:cubicBezTo>
                <a:cubicBezTo>
                  <a:pt x="322" y="394"/>
                  <a:pt x="322" y="394"/>
                  <a:pt x="322" y="394"/>
                </a:cubicBezTo>
                <a:cubicBezTo>
                  <a:pt x="322" y="394"/>
                  <a:pt x="322" y="394"/>
                  <a:pt x="322" y="394"/>
                </a:cubicBezTo>
                <a:cubicBezTo>
                  <a:pt x="322" y="394"/>
                  <a:pt x="322" y="394"/>
                  <a:pt x="322" y="394"/>
                </a:cubicBezTo>
                <a:cubicBezTo>
                  <a:pt x="322" y="394"/>
                  <a:pt x="322" y="394"/>
                  <a:pt x="322" y="395"/>
                </a:cubicBezTo>
                <a:cubicBezTo>
                  <a:pt x="323" y="395"/>
                  <a:pt x="323" y="395"/>
                  <a:pt x="323" y="395"/>
                </a:cubicBezTo>
                <a:cubicBezTo>
                  <a:pt x="323" y="395"/>
                  <a:pt x="324" y="395"/>
                  <a:pt x="324" y="395"/>
                </a:cubicBezTo>
                <a:cubicBezTo>
                  <a:pt x="324" y="395"/>
                  <a:pt x="324" y="396"/>
                  <a:pt x="324" y="396"/>
                </a:cubicBezTo>
                <a:cubicBezTo>
                  <a:pt x="324" y="396"/>
                  <a:pt x="324" y="397"/>
                  <a:pt x="324" y="397"/>
                </a:cubicBezTo>
                <a:cubicBezTo>
                  <a:pt x="325" y="397"/>
                  <a:pt x="325" y="397"/>
                  <a:pt x="325" y="397"/>
                </a:cubicBezTo>
                <a:cubicBezTo>
                  <a:pt x="325" y="398"/>
                  <a:pt x="326" y="398"/>
                  <a:pt x="326" y="398"/>
                </a:cubicBezTo>
                <a:cubicBezTo>
                  <a:pt x="326" y="398"/>
                  <a:pt x="326" y="398"/>
                  <a:pt x="327" y="399"/>
                </a:cubicBezTo>
                <a:cubicBezTo>
                  <a:pt x="327" y="399"/>
                  <a:pt x="327" y="399"/>
                  <a:pt x="327" y="399"/>
                </a:cubicBezTo>
                <a:cubicBezTo>
                  <a:pt x="327" y="399"/>
                  <a:pt x="327" y="399"/>
                  <a:pt x="327" y="399"/>
                </a:cubicBezTo>
                <a:cubicBezTo>
                  <a:pt x="327" y="399"/>
                  <a:pt x="327" y="399"/>
                  <a:pt x="327" y="399"/>
                </a:cubicBezTo>
                <a:cubicBezTo>
                  <a:pt x="327" y="399"/>
                  <a:pt x="327" y="399"/>
                  <a:pt x="327" y="399"/>
                </a:cubicBezTo>
                <a:cubicBezTo>
                  <a:pt x="327" y="399"/>
                  <a:pt x="327" y="399"/>
                  <a:pt x="326" y="399"/>
                </a:cubicBezTo>
                <a:cubicBezTo>
                  <a:pt x="326" y="400"/>
                  <a:pt x="327" y="400"/>
                  <a:pt x="327" y="400"/>
                </a:cubicBezTo>
                <a:cubicBezTo>
                  <a:pt x="327" y="400"/>
                  <a:pt x="327" y="401"/>
                  <a:pt x="327" y="401"/>
                </a:cubicBezTo>
                <a:cubicBezTo>
                  <a:pt x="327" y="401"/>
                  <a:pt x="327" y="401"/>
                  <a:pt x="327" y="401"/>
                </a:cubicBezTo>
                <a:cubicBezTo>
                  <a:pt x="327" y="401"/>
                  <a:pt x="327" y="401"/>
                  <a:pt x="327" y="401"/>
                </a:cubicBezTo>
                <a:cubicBezTo>
                  <a:pt x="327" y="402"/>
                  <a:pt x="327" y="402"/>
                  <a:pt x="327" y="402"/>
                </a:cubicBezTo>
                <a:cubicBezTo>
                  <a:pt x="328" y="402"/>
                  <a:pt x="328" y="402"/>
                  <a:pt x="328" y="402"/>
                </a:cubicBezTo>
                <a:cubicBezTo>
                  <a:pt x="328" y="402"/>
                  <a:pt x="328" y="402"/>
                  <a:pt x="328" y="402"/>
                </a:cubicBezTo>
                <a:cubicBezTo>
                  <a:pt x="328" y="402"/>
                  <a:pt x="328" y="402"/>
                  <a:pt x="328" y="402"/>
                </a:cubicBezTo>
                <a:cubicBezTo>
                  <a:pt x="328" y="402"/>
                  <a:pt x="328" y="403"/>
                  <a:pt x="328" y="403"/>
                </a:cubicBezTo>
                <a:cubicBezTo>
                  <a:pt x="328" y="403"/>
                  <a:pt x="328" y="403"/>
                  <a:pt x="328" y="403"/>
                </a:cubicBezTo>
                <a:cubicBezTo>
                  <a:pt x="328" y="403"/>
                  <a:pt x="328" y="403"/>
                  <a:pt x="328" y="403"/>
                </a:cubicBezTo>
                <a:cubicBezTo>
                  <a:pt x="328" y="403"/>
                  <a:pt x="328" y="403"/>
                  <a:pt x="328" y="403"/>
                </a:cubicBezTo>
                <a:cubicBezTo>
                  <a:pt x="328" y="404"/>
                  <a:pt x="328" y="404"/>
                  <a:pt x="328" y="404"/>
                </a:cubicBezTo>
                <a:cubicBezTo>
                  <a:pt x="328" y="404"/>
                  <a:pt x="328" y="404"/>
                  <a:pt x="329" y="404"/>
                </a:cubicBezTo>
                <a:cubicBezTo>
                  <a:pt x="329" y="404"/>
                  <a:pt x="329" y="404"/>
                  <a:pt x="329" y="404"/>
                </a:cubicBezTo>
                <a:cubicBezTo>
                  <a:pt x="329" y="405"/>
                  <a:pt x="329" y="405"/>
                  <a:pt x="329" y="405"/>
                </a:cubicBezTo>
                <a:cubicBezTo>
                  <a:pt x="329" y="405"/>
                  <a:pt x="329" y="405"/>
                  <a:pt x="329" y="405"/>
                </a:cubicBezTo>
                <a:cubicBezTo>
                  <a:pt x="329" y="405"/>
                  <a:pt x="329" y="405"/>
                  <a:pt x="329" y="405"/>
                </a:cubicBezTo>
                <a:cubicBezTo>
                  <a:pt x="330" y="405"/>
                  <a:pt x="329" y="404"/>
                  <a:pt x="330" y="404"/>
                </a:cubicBezTo>
                <a:cubicBezTo>
                  <a:pt x="330" y="404"/>
                  <a:pt x="330" y="404"/>
                  <a:pt x="330" y="404"/>
                </a:cubicBezTo>
                <a:cubicBezTo>
                  <a:pt x="330" y="404"/>
                  <a:pt x="330" y="404"/>
                  <a:pt x="330" y="404"/>
                </a:cubicBezTo>
                <a:cubicBezTo>
                  <a:pt x="330" y="404"/>
                  <a:pt x="330" y="404"/>
                  <a:pt x="331" y="404"/>
                </a:cubicBezTo>
                <a:cubicBezTo>
                  <a:pt x="331" y="404"/>
                  <a:pt x="331" y="404"/>
                  <a:pt x="331" y="404"/>
                </a:cubicBezTo>
                <a:cubicBezTo>
                  <a:pt x="331" y="404"/>
                  <a:pt x="331" y="404"/>
                  <a:pt x="331" y="405"/>
                </a:cubicBezTo>
                <a:cubicBezTo>
                  <a:pt x="331" y="405"/>
                  <a:pt x="330" y="406"/>
                  <a:pt x="331" y="406"/>
                </a:cubicBezTo>
                <a:cubicBezTo>
                  <a:pt x="331" y="406"/>
                  <a:pt x="331" y="407"/>
                  <a:pt x="331" y="407"/>
                </a:cubicBezTo>
                <a:cubicBezTo>
                  <a:pt x="331" y="407"/>
                  <a:pt x="331" y="407"/>
                  <a:pt x="332" y="407"/>
                </a:cubicBezTo>
                <a:cubicBezTo>
                  <a:pt x="332" y="407"/>
                  <a:pt x="332" y="407"/>
                  <a:pt x="332" y="407"/>
                </a:cubicBezTo>
                <a:cubicBezTo>
                  <a:pt x="332" y="407"/>
                  <a:pt x="332" y="407"/>
                  <a:pt x="332" y="408"/>
                </a:cubicBezTo>
                <a:cubicBezTo>
                  <a:pt x="332" y="408"/>
                  <a:pt x="332" y="408"/>
                  <a:pt x="332" y="408"/>
                </a:cubicBezTo>
                <a:cubicBezTo>
                  <a:pt x="331" y="408"/>
                  <a:pt x="331" y="408"/>
                  <a:pt x="331" y="408"/>
                </a:cubicBezTo>
                <a:cubicBezTo>
                  <a:pt x="331" y="408"/>
                  <a:pt x="331" y="408"/>
                  <a:pt x="330" y="408"/>
                </a:cubicBezTo>
                <a:cubicBezTo>
                  <a:pt x="330" y="408"/>
                  <a:pt x="329" y="409"/>
                  <a:pt x="329" y="408"/>
                </a:cubicBezTo>
                <a:cubicBezTo>
                  <a:pt x="329" y="408"/>
                  <a:pt x="328" y="408"/>
                  <a:pt x="328" y="408"/>
                </a:cubicBezTo>
                <a:cubicBezTo>
                  <a:pt x="328" y="408"/>
                  <a:pt x="328" y="408"/>
                  <a:pt x="327" y="407"/>
                </a:cubicBezTo>
                <a:cubicBezTo>
                  <a:pt x="327" y="407"/>
                  <a:pt x="327" y="407"/>
                  <a:pt x="327" y="407"/>
                </a:cubicBezTo>
                <a:cubicBezTo>
                  <a:pt x="327" y="407"/>
                  <a:pt x="327" y="407"/>
                  <a:pt x="327" y="407"/>
                </a:cubicBezTo>
                <a:cubicBezTo>
                  <a:pt x="327" y="407"/>
                  <a:pt x="326" y="408"/>
                  <a:pt x="326" y="408"/>
                </a:cubicBezTo>
                <a:cubicBezTo>
                  <a:pt x="326" y="408"/>
                  <a:pt x="326" y="408"/>
                  <a:pt x="326" y="408"/>
                </a:cubicBezTo>
                <a:cubicBezTo>
                  <a:pt x="325" y="409"/>
                  <a:pt x="325" y="409"/>
                  <a:pt x="325" y="409"/>
                </a:cubicBezTo>
                <a:cubicBezTo>
                  <a:pt x="325" y="409"/>
                  <a:pt x="325" y="409"/>
                  <a:pt x="325" y="409"/>
                </a:cubicBezTo>
                <a:cubicBezTo>
                  <a:pt x="325" y="409"/>
                  <a:pt x="325" y="409"/>
                  <a:pt x="325" y="409"/>
                </a:cubicBezTo>
                <a:cubicBezTo>
                  <a:pt x="325" y="410"/>
                  <a:pt x="325" y="410"/>
                  <a:pt x="325" y="410"/>
                </a:cubicBezTo>
                <a:cubicBezTo>
                  <a:pt x="325" y="410"/>
                  <a:pt x="325" y="410"/>
                  <a:pt x="326" y="410"/>
                </a:cubicBezTo>
                <a:cubicBezTo>
                  <a:pt x="326" y="409"/>
                  <a:pt x="326" y="409"/>
                  <a:pt x="326" y="409"/>
                </a:cubicBezTo>
                <a:cubicBezTo>
                  <a:pt x="326" y="409"/>
                  <a:pt x="326" y="409"/>
                  <a:pt x="326" y="409"/>
                </a:cubicBezTo>
                <a:cubicBezTo>
                  <a:pt x="327" y="409"/>
                  <a:pt x="327" y="409"/>
                  <a:pt x="327" y="409"/>
                </a:cubicBezTo>
                <a:cubicBezTo>
                  <a:pt x="328" y="409"/>
                  <a:pt x="328" y="409"/>
                  <a:pt x="328" y="409"/>
                </a:cubicBezTo>
                <a:cubicBezTo>
                  <a:pt x="328" y="409"/>
                  <a:pt x="328" y="410"/>
                  <a:pt x="328" y="410"/>
                </a:cubicBezTo>
                <a:cubicBezTo>
                  <a:pt x="329" y="410"/>
                  <a:pt x="329" y="410"/>
                  <a:pt x="329" y="411"/>
                </a:cubicBezTo>
                <a:cubicBezTo>
                  <a:pt x="329" y="411"/>
                  <a:pt x="329" y="411"/>
                  <a:pt x="329" y="411"/>
                </a:cubicBezTo>
                <a:cubicBezTo>
                  <a:pt x="328" y="412"/>
                  <a:pt x="326" y="414"/>
                  <a:pt x="325" y="415"/>
                </a:cubicBezTo>
                <a:cubicBezTo>
                  <a:pt x="325" y="415"/>
                  <a:pt x="324" y="415"/>
                  <a:pt x="324" y="416"/>
                </a:cubicBezTo>
                <a:cubicBezTo>
                  <a:pt x="324" y="416"/>
                  <a:pt x="325" y="416"/>
                  <a:pt x="324" y="416"/>
                </a:cubicBezTo>
                <a:cubicBezTo>
                  <a:pt x="324" y="416"/>
                  <a:pt x="324" y="416"/>
                  <a:pt x="324" y="416"/>
                </a:cubicBezTo>
                <a:cubicBezTo>
                  <a:pt x="324" y="416"/>
                  <a:pt x="324" y="416"/>
                  <a:pt x="324" y="417"/>
                </a:cubicBezTo>
                <a:cubicBezTo>
                  <a:pt x="325" y="417"/>
                  <a:pt x="325" y="417"/>
                  <a:pt x="326" y="417"/>
                </a:cubicBezTo>
                <a:cubicBezTo>
                  <a:pt x="326" y="417"/>
                  <a:pt x="326" y="418"/>
                  <a:pt x="326" y="418"/>
                </a:cubicBezTo>
                <a:cubicBezTo>
                  <a:pt x="327" y="418"/>
                  <a:pt x="327" y="418"/>
                  <a:pt x="327" y="418"/>
                </a:cubicBezTo>
                <a:cubicBezTo>
                  <a:pt x="327" y="418"/>
                  <a:pt x="327" y="418"/>
                  <a:pt x="327" y="418"/>
                </a:cubicBezTo>
                <a:cubicBezTo>
                  <a:pt x="327" y="419"/>
                  <a:pt x="327" y="419"/>
                  <a:pt x="327" y="419"/>
                </a:cubicBezTo>
                <a:cubicBezTo>
                  <a:pt x="328" y="419"/>
                  <a:pt x="329" y="420"/>
                  <a:pt x="329" y="421"/>
                </a:cubicBezTo>
                <a:cubicBezTo>
                  <a:pt x="330" y="420"/>
                  <a:pt x="330" y="420"/>
                  <a:pt x="331" y="420"/>
                </a:cubicBezTo>
                <a:cubicBezTo>
                  <a:pt x="331" y="420"/>
                  <a:pt x="331" y="419"/>
                  <a:pt x="331" y="419"/>
                </a:cubicBezTo>
                <a:cubicBezTo>
                  <a:pt x="331" y="419"/>
                  <a:pt x="331" y="419"/>
                  <a:pt x="332" y="418"/>
                </a:cubicBezTo>
                <a:cubicBezTo>
                  <a:pt x="332" y="418"/>
                  <a:pt x="332" y="418"/>
                  <a:pt x="332" y="418"/>
                </a:cubicBezTo>
                <a:cubicBezTo>
                  <a:pt x="332" y="418"/>
                  <a:pt x="332" y="418"/>
                  <a:pt x="332" y="418"/>
                </a:cubicBezTo>
                <a:cubicBezTo>
                  <a:pt x="333" y="417"/>
                  <a:pt x="333" y="418"/>
                  <a:pt x="333" y="418"/>
                </a:cubicBezTo>
                <a:cubicBezTo>
                  <a:pt x="333" y="418"/>
                  <a:pt x="334" y="418"/>
                  <a:pt x="334" y="418"/>
                </a:cubicBezTo>
                <a:cubicBezTo>
                  <a:pt x="334" y="418"/>
                  <a:pt x="334" y="418"/>
                  <a:pt x="334" y="418"/>
                </a:cubicBezTo>
                <a:cubicBezTo>
                  <a:pt x="334" y="417"/>
                  <a:pt x="334" y="417"/>
                  <a:pt x="334" y="417"/>
                </a:cubicBezTo>
                <a:cubicBezTo>
                  <a:pt x="335" y="418"/>
                  <a:pt x="334" y="418"/>
                  <a:pt x="334" y="418"/>
                </a:cubicBezTo>
                <a:cubicBezTo>
                  <a:pt x="334" y="418"/>
                  <a:pt x="335" y="418"/>
                  <a:pt x="335" y="418"/>
                </a:cubicBezTo>
                <a:cubicBezTo>
                  <a:pt x="334" y="419"/>
                  <a:pt x="334" y="419"/>
                  <a:pt x="334" y="419"/>
                </a:cubicBezTo>
                <a:cubicBezTo>
                  <a:pt x="333" y="419"/>
                  <a:pt x="333" y="419"/>
                  <a:pt x="333" y="419"/>
                </a:cubicBezTo>
                <a:cubicBezTo>
                  <a:pt x="333" y="420"/>
                  <a:pt x="333" y="420"/>
                  <a:pt x="333" y="420"/>
                </a:cubicBezTo>
                <a:cubicBezTo>
                  <a:pt x="333" y="420"/>
                  <a:pt x="332" y="420"/>
                  <a:pt x="332" y="420"/>
                </a:cubicBezTo>
                <a:cubicBezTo>
                  <a:pt x="333" y="420"/>
                  <a:pt x="333" y="420"/>
                  <a:pt x="334" y="420"/>
                </a:cubicBezTo>
                <a:cubicBezTo>
                  <a:pt x="334" y="420"/>
                  <a:pt x="334" y="420"/>
                  <a:pt x="334" y="420"/>
                </a:cubicBezTo>
                <a:cubicBezTo>
                  <a:pt x="334" y="420"/>
                  <a:pt x="334" y="420"/>
                  <a:pt x="335" y="420"/>
                </a:cubicBezTo>
                <a:cubicBezTo>
                  <a:pt x="335" y="420"/>
                  <a:pt x="335" y="420"/>
                  <a:pt x="335" y="420"/>
                </a:cubicBezTo>
                <a:cubicBezTo>
                  <a:pt x="335" y="420"/>
                  <a:pt x="336" y="420"/>
                  <a:pt x="336" y="420"/>
                </a:cubicBezTo>
                <a:cubicBezTo>
                  <a:pt x="336" y="421"/>
                  <a:pt x="337" y="420"/>
                  <a:pt x="337" y="420"/>
                </a:cubicBezTo>
                <a:cubicBezTo>
                  <a:pt x="338" y="420"/>
                  <a:pt x="338" y="420"/>
                  <a:pt x="339" y="421"/>
                </a:cubicBezTo>
                <a:cubicBezTo>
                  <a:pt x="339" y="421"/>
                  <a:pt x="339" y="421"/>
                  <a:pt x="339" y="421"/>
                </a:cubicBezTo>
                <a:cubicBezTo>
                  <a:pt x="339" y="421"/>
                  <a:pt x="339" y="422"/>
                  <a:pt x="339" y="422"/>
                </a:cubicBezTo>
                <a:cubicBezTo>
                  <a:pt x="338" y="422"/>
                  <a:pt x="338" y="422"/>
                  <a:pt x="338" y="422"/>
                </a:cubicBezTo>
                <a:cubicBezTo>
                  <a:pt x="338" y="422"/>
                  <a:pt x="338" y="422"/>
                  <a:pt x="338" y="422"/>
                </a:cubicBezTo>
                <a:cubicBezTo>
                  <a:pt x="338" y="423"/>
                  <a:pt x="337" y="423"/>
                  <a:pt x="337" y="423"/>
                </a:cubicBezTo>
                <a:cubicBezTo>
                  <a:pt x="337" y="423"/>
                  <a:pt x="336" y="424"/>
                  <a:pt x="336" y="424"/>
                </a:cubicBezTo>
                <a:cubicBezTo>
                  <a:pt x="337" y="424"/>
                  <a:pt x="337" y="424"/>
                  <a:pt x="337" y="423"/>
                </a:cubicBezTo>
                <a:cubicBezTo>
                  <a:pt x="337" y="423"/>
                  <a:pt x="338" y="423"/>
                  <a:pt x="338" y="423"/>
                </a:cubicBezTo>
                <a:cubicBezTo>
                  <a:pt x="338" y="423"/>
                  <a:pt x="338" y="424"/>
                  <a:pt x="338" y="424"/>
                </a:cubicBezTo>
                <a:cubicBezTo>
                  <a:pt x="338" y="424"/>
                  <a:pt x="338" y="424"/>
                  <a:pt x="338" y="424"/>
                </a:cubicBezTo>
                <a:cubicBezTo>
                  <a:pt x="339" y="424"/>
                  <a:pt x="339" y="425"/>
                  <a:pt x="339" y="425"/>
                </a:cubicBezTo>
                <a:cubicBezTo>
                  <a:pt x="339" y="425"/>
                  <a:pt x="339" y="425"/>
                  <a:pt x="339" y="426"/>
                </a:cubicBezTo>
                <a:cubicBezTo>
                  <a:pt x="339" y="426"/>
                  <a:pt x="338" y="426"/>
                  <a:pt x="338" y="426"/>
                </a:cubicBezTo>
                <a:cubicBezTo>
                  <a:pt x="338" y="426"/>
                  <a:pt x="338" y="426"/>
                  <a:pt x="338" y="425"/>
                </a:cubicBezTo>
                <a:cubicBezTo>
                  <a:pt x="338" y="425"/>
                  <a:pt x="338" y="425"/>
                  <a:pt x="337" y="425"/>
                </a:cubicBezTo>
                <a:cubicBezTo>
                  <a:pt x="337" y="425"/>
                  <a:pt x="337" y="425"/>
                  <a:pt x="337" y="425"/>
                </a:cubicBezTo>
                <a:cubicBezTo>
                  <a:pt x="337" y="425"/>
                  <a:pt x="337" y="425"/>
                  <a:pt x="337" y="425"/>
                </a:cubicBezTo>
                <a:cubicBezTo>
                  <a:pt x="337" y="424"/>
                  <a:pt x="337" y="425"/>
                  <a:pt x="336" y="425"/>
                </a:cubicBezTo>
                <a:cubicBezTo>
                  <a:pt x="336" y="425"/>
                  <a:pt x="337" y="425"/>
                  <a:pt x="336" y="425"/>
                </a:cubicBezTo>
                <a:cubicBezTo>
                  <a:pt x="336" y="425"/>
                  <a:pt x="336" y="425"/>
                  <a:pt x="336" y="425"/>
                </a:cubicBezTo>
                <a:cubicBezTo>
                  <a:pt x="336" y="425"/>
                  <a:pt x="336" y="425"/>
                  <a:pt x="336" y="425"/>
                </a:cubicBezTo>
                <a:cubicBezTo>
                  <a:pt x="335" y="425"/>
                  <a:pt x="335" y="425"/>
                  <a:pt x="335" y="425"/>
                </a:cubicBezTo>
                <a:cubicBezTo>
                  <a:pt x="335" y="424"/>
                  <a:pt x="336" y="424"/>
                  <a:pt x="336" y="424"/>
                </a:cubicBezTo>
                <a:cubicBezTo>
                  <a:pt x="335" y="424"/>
                  <a:pt x="335" y="424"/>
                  <a:pt x="335" y="424"/>
                </a:cubicBezTo>
                <a:cubicBezTo>
                  <a:pt x="335" y="424"/>
                  <a:pt x="334" y="424"/>
                  <a:pt x="334" y="425"/>
                </a:cubicBezTo>
                <a:cubicBezTo>
                  <a:pt x="334" y="425"/>
                  <a:pt x="334" y="425"/>
                  <a:pt x="334" y="425"/>
                </a:cubicBezTo>
                <a:cubicBezTo>
                  <a:pt x="334" y="425"/>
                  <a:pt x="334" y="425"/>
                  <a:pt x="334" y="425"/>
                </a:cubicBezTo>
                <a:cubicBezTo>
                  <a:pt x="335" y="426"/>
                  <a:pt x="335" y="426"/>
                  <a:pt x="336" y="427"/>
                </a:cubicBezTo>
                <a:cubicBezTo>
                  <a:pt x="336" y="428"/>
                  <a:pt x="337" y="428"/>
                  <a:pt x="337" y="428"/>
                </a:cubicBezTo>
                <a:cubicBezTo>
                  <a:pt x="337" y="429"/>
                  <a:pt x="337" y="429"/>
                  <a:pt x="337" y="429"/>
                </a:cubicBezTo>
                <a:cubicBezTo>
                  <a:pt x="338" y="429"/>
                  <a:pt x="338" y="429"/>
                  <a:pt x="337" y="429"/>
                </a:cubicBezTo>
                <a:cubicBezTo>
                  <a:pt x="337" y="429"/>
                  <a:pt x="337" y="430"/>
                  <a:pt x="337" y="430"/>
                </a:cubicBezTo>
                <a:cubicBezTo>
                  <a:pt x="337" y="430"/>
                  <a:pt x="337" y="430"/>
                  <a:pt x="337" y="430"/>
                </a:cubicBezTo>
                <a:cubicBezTo>
                  <a:pt x="338" y="430"/>
                  <a:pt x="338" y="431"/>
                  <a:pt x="338" y="431"/>
                </a:cubicBezTo>
                <a:cubicBezTo>
                  <a:pt x="338" y="431"/>
                  <a:pt x="338" y="431"/>
                  <a:pt x="338" y="431"/>
                </a:cubicBezTo>
                <a:cubicBezTo>
                  <a:pt x="338" y="431"/>
                  <a:pt x="338" y="431"/>
                  <a:pt x="338" y="431"/>
                </a:cubicBezTo>
                <a:cubicBezTo>
                  <a:pt x="338" y="432"/>
                  <a:pt x="338" y="432"/>
                  <a:pt x="338" y="432"/>
                </a:cubicBezTo>
                <a:cubicBezTo>
                  <a:pt x="338" y="432"/>
                  <a:pt x="339" y="432"/>
                  <a:pt x="339" y="432"/>
                </a:cubicBezTo>
                <a:cubicBezTo>
                  <a:pt x="339" y="432"/>
                  <a:pt x="339" y="433"/>
                  <a:pt x="339" y="433"/>
                </a:cubicBezTo>
                <a:cubicBezTo>
                  <a:pt x="339" y="433"/>
                  <a:pt x="339" y="433"/>
                  <a:pt x="339" y="433"/>
                </a:cubicBezTo>
                <a:cubicBezTo>
                  <a:pt x="339" y="433"/>
                  <a:pt x="339" y="433"/>
                  <a:pt x="339" y="433"/>
                </a:cubicBezTo>
                <a:cubicBezTo>
                  <a:pt x="339" y="433"/>
                  <a:pt x="339" y="433"/>
                  <a:pt x="338" y="433"/>
                </a:cubicBezTo>
                <a:cubicBezTo>
                  <a:pt x="338" y="433"/>
                  <a:pt x="338" y="433"/>
                  <a:pt x="338" y="433"/>
                </a:cubicBezTo>
                <a:cubicBezTo>
                  <a:pt x="338" y="433"/>
                  <a:pt x="338" y="433"/>
                  <a:pt x="338" y="433"/>
                </a:cubicBezTo>
                <a:cubicBezTo>
                  <a:pt x="338" y="434"/>
                  <a:pt x="338" y="434"/>
                  <a:pt x="338" y="434"/>
                </a:cubicBezTo>
                <a:cubicBezTo>
                  <a:pt x="338" y="434"/>
                  <a:pt x="338" y="434"/>
                  <a:pt x="339" y="434"/>
                </a:cubicBezTo>
                <a:cubicBezTo>
                  <a:pt x="339" y="434"/>
                  <a:pt x="339" y="434"/>
                  <a:pt x="339" y="434"/>
                </a:cubicBezTo>
                <a:cubicBezTo>
                  <a:pt x="339" y="434"/>
                  <a:pt x="339" y="435"/>
                  <a:pt x="339" y="435"/>
                </a:cubicBezTo>
                <a:cubicBezTo>
                  <a:pt x="338" y="435"/>
                  <a:pt x="338" y="435"/>
                  <a:pt x="338" y="435"/>
                </a:cubicBezTo>
                <a:cubicBezTo>
                  <a:pt x="338" y="436"/>
                  <a:pt x="338" y="436"/>
                  <a:pt x="338" y="436"/>
                </a:cubicBezTo>
                <a:cubicBezTo>
                  <a:pt x="338" y="436"/>
                  <a:pt x="339" y="436"/>
                  <a:pt x="339" y="436"/>
                </a:cubicBezTo>
                <a:cubicBezTo>
                  <a:pt x="339" y="436"/>
                  <a:pt x="339" y="436"/>
                  <a:pt x="339" y="437"/>
                </a:cubicBezTo>
                <a:cubicBezTo>
                  <a:pt x="338" y="437"/>
                  <a:pt x="338" y="437"/>
                  <a:pt x="338" y="437"/>
                </a:cubicBezTo>
                <a:cubicBezTo>
                  <a:pt x="338" y="437"/>
                  <a:pt x="338" y="437"/>
                  <a:pt x="338" y="437"/>
                </a:cubicBezTo>
                <a:cubicBezTo>
                  <a:pt x="338" y="437"/>
                  <a:pt x="338" y="437"/>
                  <a:pt x="338" y="437"/>
                </a:cubicBezTo>
                <a:cubicBezTo>
                  <a:pt x="338" y="438"/>
                  <a:pt x="339" y="438"/>
                  <a:pt x="339" y="438"/>
                </a:cubicBezTo>
                <a:cubicBezTo>
                  <a:pt x="339" y="438"/>
                  <a:pt x="339" y="438"/>
                  <a:pt x="339" y="438"/>
                </a:cubicBezTo>
                <a:cubicBezTo>
                  <a:pt x="339" y="438"/>
                  <a:pt x="339" y="438"/>
                  <a:pt x="339" y="438"/>
                </a:cubicBezTo>
                <a:cubicBezTo>
                  <a:pt x="339" y="439"/>
                  <a:pt x="339" y="439"/>
                  <a:pt x="339" y="439"/>
                </a:cubicBezTo>
                <a:cubicBezTo>
                  <a:pt x="339" y="439"/>
                  <a:pt x="339" y="440"/>
                  <a:pt x="338" y="440"/>
                </a:cubicBezTo>
                <a:cubicBezTo>
                  <a:pt x="338" y="440"/>
                  <a:pt x="338" y="440"/>
                  <a:pt x="338" y="440"/>
                </a:cubicBezTo>
                <a:cubicBezTo>
                  <a:pt x="338" y="440"/>
                  <a:pt x="338" y="441"/>
                  <a:pt x="338" y="441"/>
                </a:cubicBezTo>
                <a:cubicBezTo>
                  <a:pt x="338" y="441"/>
                  <a:pt x="339" y="441"/>
                  <a:pt x="339" y="441"/>
                </a:cubicBezTo>
                <a:cubicBezTo>
                  <a:pt x="339" y="441"/>
                  <a:pt x="339" y="441"/>
                  <a:pt x="339" y="441"/>
                </a:cubicBezTo>
                <a:cubicBezTo>
                  <a:pt x="339" y="442"/>
                  <a:pt x="339" y="442"/>
                  <a:pt x="340" y="442"/>
                </a:cubicBezTo>
                <a:cubicBezTo>
                  <a:pt x="340" y="442"/>
                  <a:pt x="340" y="442"/>
                  <a:pt x="339" y="442"/>
                </a:cubicBezTo>
                <a:cubicBezTo>
                  <a:pt x="339" y="442"/>
                  <a:pt x="339" y="442"/>
                  <a:pt x="339" y="442"/>
                </a:cubicBezTo>
                <a:cubicBezTo>
                  <a:pt x="339" y="442"/>
                  <a:pt x="340" y="442"/>
                  <a:pt x="340" y="443"/>
                </a:cubicBezTo>
                <a:cubicBezTo>
                  <a:pt x="340" y="443"/>
                  <a:pt x="340" y="443"/>
                  <a:pt x="340" y="443"/>
                </a:cubicBezTo>
                <a:cubicBezTo>
                  <a:pt x="340" y="443"/>
                  <a:pt x="340" y="444"/>
                  <a:pt x="340" y="444"/>
                </a:cubicBezTo>
                <a:cubicBezTo>
                  <a:pt x="340" y="444"/>
                  <a:pt x="340" y="444"/>
                  <a:pt x="340" y="444"/>
                </a:cubicBezTo>
                <a:cubicBezTo>
                  <a:pt x="341" y="444"/>
                  <a:pt x="341" y="444"/>
                  <a:pt x="341" y="444"/>
                </a:cubicBezTo>
                <a:cubicBezTo>
                  <a:pt x="341" y="444"/>
                  <a:pt x="341" y="444"/>
                  <a:pt x="341" y="443"/>
                </a:cubicBezTo>
                <a:cubicBezTo>
                  <a:pt x="341" y="443"/>
                  <a:pt x="341" y="443"/>
                  <a:pt x="341" y="443"/>
                </a:cubicBezTo>
                <a:cubicBezTo>
                  <a:pt x="342" y="443"/>
                  <a:pt x="342" y="443"/>
                  <a:pt x="342" y="443"/>
                </a:cubicBezTo>
                <a:cubicBezTo>
                  <a:pt x="342" y="443"/>
                  <a:pt x="342" y="443"/>
                  <a:pt x="342" y="442"/>
                </a:cubicBezTo>
                <a:cubicBezTo>
                  <a:pt x="342" y="442"/>
                  <a:pt x="342" y="442"/>
                  <a:pt x="342" y="442"/>
                </a:cubicBezTo>
                <a:cubicBezTo>
                  <a:pt x="341" y="442"/>
                  <a:pt x="341" y="442"/>
                  <a:pt x="342" y="442"/>
                </a:cubicBezTo>
                <a:cubicBezTo>
                  <a:pt x="342" y="442"/>
                  <a:pt x="342" y="442"/>
                  <a:pt x="342" y="442"/>
                </a:cubicBezTo>
                <a:cubicBezTo>
                  <a:pt x="342" y="441"/>
                  <a:pt x="342" y="441"/>
                  <a:pt x="342" y="441"/>
                </a:cubicBezTo>
                <a:cubicBezTo>
                  <a:pt x="342" y="441"/>
                  <a:pt x="342" y="440"/>
                  <a:pt x="342" y="440"/>
                </a:cubicBezTo>
                <a:cubicBezTo>
                  <a:pt x="342" y="440"/>
                  <a:pt x="343" y="440"/>
                  <a:pt x="343" y="440"/>
                </a:cubicBezTo>
                <a:cubicBezTo>
                  <a:pt x="343" y="440"/>
                  <a:pt x="343" y="440"/>
                  <a:pt x="343" y="439"/>
                </a:cubicBezTo>
                <a:cubicBezTo>
                  <a:pt x="343" y="439"/>
                  <a:pt x="343" y="439"/>
                  <a:pt x="342" y="439"/>
                </a:cubicBezTo>
                <a:cubicBezTo>
                  <a:pt x="342" y="438"/>
                  <a:pt x="342" y="438"/>
                  <a:pt x="342" y="438"/>
                </a:cubicBezTo>
                <a:cubicBezTo>
                  <a:pt x="342" y="437"/>
                  <a:pt x="343" y="437"/>
                  <a:pt x="343" y="436"/>
                </a:cubicBezTo>
                <a:cubicBezTo>
                  <a:pt x="343" y="436"/>
                  <a:pt x="343" y="436"/>
                  <a:pt x="343" y="436"/>
                </a:cubicBezTo>
                <a:cubicBezTo>
                  <a:pt x="344" y="436"/>
                  <a:pt x="344" y="435"/>
                  <a:pt x="344" y="435"/>
                </a:cubicBezTo>
                <a:cubicBezTo>
                  <a:pt x="344" y="434"/>
                  <a:pt x="344" y="434"/>
                  <a:pt x="344" y="433"/>
                </a:cubicBezTo>
                <a:cubicBezTo>
                  <a:pt x="344" y="433"/>
                  <a:pt x="344" y="432"/>
                  <a:pt x="344" y="432"/>
                </a:cubicBezTo>
                <a:cubicBezTo>
                  <a:pt x="344" y="431"/>
                  <a:pt x="344" y="430"/>
                  <a:pt x="345" y="429"/>
                </a:cubicBezTo>
                <a:cubicBezTo>
                  <a:pt x="345" y="429"/>
                  <a:pt x="345" y="428"/>
                  <a:pt x="346" y="428"/>
                </a:cubicBezTo>
                <a:cubicBezTo>
                  <a:pt x="346" y="427"/>
                  <a:pt x="346" y="426"/>
                  <a:pt x="347" y="425"/>
                </a:cubicBezTo>
                <a:cubicBezTo>
                  <a:pt x="347" y="425"/>
                  <a:pt x="348" y="425"/>
                  <a:pt x="348" y="425"/>
                </a:cubicBezTo>
                <a:cubicBezTo>
                  <a:pt x="348" y="425"/>
                  <a:pt x="348" y="425"/>
                  <a:pt x="348" y="425"/>
                </a:cubicBezTo>
                <a:cubicBezTo>
                  <a:pt x="349" y="425"/>
                  <a:pt x="349" y="426"/>
                  <a:pt x="349" y="427"/>
                </a:cubicBezTo>
                <a:cubicBezTo>
                  <a:pt x="349" y="427"/>
                  <a:pt x="349" y="427"/>
                  <a:pt x="349" y="427"/>
                </a:cubicBezTo>
                <a:cubicBezTo>
                  <a:pt x="350" y="428"/>
                  <a:pt x="350" y="428"/>
                  <a:pt x="350" y="429"/>
                </a:cubicBezTo>
                <a:cubicBezTo>
                  <a:pt x="352" y="430"/>
                  <a:pt x="354" y="432"/>
                  <a:pt x="355" y="434"/>
                </a:cubicBezTo>
                <a:cubicBezTo>
                  <a:pt x="356" y="435"/>
                  <a:pt x="356" y="437"/>
                  <a:pt x="356" y="438"/>
                </a:cubicBezTo>
                <a:cubicBezTo>
                  <a:pt x="356" y="439"/>
                  <a:pt x="356" y="439"/>
                  <a:pt x="356" y="440"/>
                </a:cubicBezTo>
                <a:cubicBezTo>
                  <a:pt x="356" y="440"/>
                  <a:pt x="357" y="441"/>
                  <a:pt x="357" y="441"/>
                </a:cubicBezTo>
                <a:cubicBezTo>
                  <a:pt x="357" y="442"/>
                  <a:pt x="357" y="443"/>
                  <a:pt x="356" y="444"/>
                </a:cubicBezTo>
                <a:cubicBezTo>
                  <a:pt x="356" y="444"/>
                  <a:pt x="356" y="445"/>
                  <a:pt x="356" y="445"/>
                </a:cubicBezTo>
                <a:cubicBezTo>
                  <a:pt x="356" y="444"/>
                  <a:pt x="355" y="444"/>
                  <a:pt x="355" y="444"/>
                </a:cubicBezTo>
                <a:cubicBezTo>
                  <a:pt x="355" y="444"/>
                  <a:pt x="355" y="444"/>
                  <a:pt x="354" y="444"/>
                </a:cubicBezTo>
                <a:cubicBezTo>
                  <a:pt x="354" y="444"/>
                  <a:pt x="354" y="444"/>
                  <a:pt x="354" y="444"/>
                </a:cubicBezTo>
                <a:cubicBezTo>
                  <a:pt x="354" y="444"/>
                  <a:pt x="354" y="444"/>
                  <a:pt x="354" y="444"/>
                </a:cubicBezTo>
                <a:cubicBezTo>
                  <a:pt x="354" y="443"/>
                  <a:pt x="354" y="442"/>
                  <a:pt x="354" y="442"/>
                </a:cubicBezTo>
                <a:cubicBezTo>
                  <a:pt x="354" y="442"/>
                  <a:pt x="353" y="443"/>
                  <a:pt x="353" y="444"/>
                </a:cubicBezTo>
                <a:cubicBezTo>
                  <a:pt x="353" y="444"/>
                  <a:pt x="353" y="444"/>
                  <a:pt x="353" y="444"/>
                </a:cubicBezTo>
                <a:cubicBezTo>
                  <a:pt x="353" y="444"/>
                  <a:pt x="353" y="444"/>
                  <a:pt x="353" y="444"/>
                </a:cubicBezTo>
                <a:cubicBezTo>
                  <a:pt x="353" y="444"/>
                  <a:pt x="353" y="445"/>
                  <a:pt x="353" y="445"/>
                </a:cubicBezTo>
                <a:cubicBezTo>
                  <a:pt x="353" y="445"/>
                  <a:pt x="353" y="445"/>
                  <a:pt x="354" y="445"/>
                </a:cubicBezTo>
                <a:cubicBezTo>
                  <a:pt x="354" y="446"/>
                  <a:pt x="354" y="446"/>
                  <a:pt x="354" y="446"/>
                </a:cubicBezTo>
                <a:cubicBezTo>
                  <a:pt x="353" y="446"/>
                  <a:pt x="353" y="447"/>
                  <a:pt x="353" y="447"/>
                </a:cubicBezTo>
                <a:cubicBezTo>
                  <a:pt x="353" y="447"/>
                  <a:pt x="353" y="447"/>
                  <a:pt x="353" y="447"/>
                </a:cubicBezTo>
                <a:cubicBezTo>
                  <a:pt x="352" y="448"/>
                  <a:pt x="353" y="449"/>
                  <a:pt x="353" y="449"/>
                </a:cubicBezTo>
                <a:cubicBezTo>
                  <a:pt x="353" y="449"/>
                  <a:pt x="353" y="450"/>
                  <a:pt x="353" y="450"/>
                </a:cubicBezTo>
                <a:cubicBezTo>
                  <a:pt x="353" y="450"/>
                  <a:pt x="353" y="451"/>
                  <a:pt x="353" y="451"/>
                </a:cubicBezTo>
                <a:cubicBezTo>
                  <a:pt x="354" y="452"/>
                  <a:pt x="354" y="452"/>
                  <a:pt x="354" y="453"/>
                </a:cubicBezTo>
                <a:cubicBezTo>
                  <a:pt x="354" y="453"/>
                  <a:pt x="354" y="453"/>
                  <a:pt x="354" y="454"/>
                </a:cubicBezTo>
                <a:cubicBezTo>
                  <a:pt x="355" y="454"/>
                  <a:pt x="355" y="454"/>
                  <a:pt x="355" y="454"/>
                </a:cubicBezTo>
                <a:cubicBezTo>
                  <a:pt x="355" y="455"/>
                  <a:pt x="355" y="455"/>
                  <a:pt x="355" y="455"/>
                </a:cubicBezTo>
                <a:cubicBezTo>
                  <a:pt x="356" y="455"/>
                  <a:pt x="356" y="456"/>
                  <a:pt x="356" y="456"/>
                </a:cubicBezTo>
                <a:cubicBezTo>
                  <a:pt x="357" y="458"/>
                  <a:pt x="358" y="459"/>
                  <a:pt x="359" y="460"/>
                </a:cubicBezTo>
                <a:cubicBezTo>
                  <a:pt x="359" y="461"/>
                  <a:pt x="359" y="461"/>
                  <a:pt x="359" y="461"/>
                </a:cubicBezTo>
                <a:cubicBezTo>
                  <a:pt x="359" y="461"/>
                  <a:pt x="359" y="461"/>
                  <a:pt x="359" y="461"/>
                </a:cubicBezTo>
                <a:cubicBezTo>
                  <a:pt x="359" y="461"/>
                  <a:pt x="359" y="461"/>
                  <a:pt x="360" y="462"/>
                </a:cubicBezTo>
                <a:cubicBezTo>
                  <a:pt x="360" y="462"/>
                  <a:pt x="360" y="462"/>
                  <a:pt x="360" y="462"/>
                </a:cubicBezTo>
                <a:cubicBezTo>
                  <a:pt x="360" y="463"/>
                  <a:pt x="360" y="463"/>
                  <a:pt x="360" y="464"/>
                </a:cubicBezTo>
                <a:cubicBezTo>
                  <a:pt x="361" y="464"/>
                  <a:pt x="360" y="463"/>
                  <a:pt x="361" y="462"/>
                </a:cubicBezTo>
                <a:cubicBezTo>
                  <a:pt x="361" y="462"/>
                  <a:pt x="361" y="462"/>
                  <a:pt x="361" y="462"/>
                </a:cubicBezTo>
                <a:cubicBezTo>
                  <a:pt x="362" y="462"/>
                  <a:pt x="362" y="462"/>
                  <a:pt x="362" y="462"/>
                </a:cubicBezTo>
                <a:cubicBezTo>
                  <a:pt x="362" y="462"/>
                  <a:pt x="362" y="462"/>
                  <a:pt x="362" y="462"/>
                </a:cubicBezTo>
                <a:cubicBezTo>
                  <a:pt x="362" y="461"/>
                  <a:pt x="362" y="461"/>
                  <a:pt x="362" y="461"/>
                </a:cubicBezTo>
                <a:cubicBezTo>
                  <a:pt x="362" y="461"/>
                  <a:pt x="362" y="461"/>
                  <a:pt x="362" y="460"/>
                </a:cubicBezTo>
                <a:cubicBezTo>
                  <a:pt x="361" y="460"/>
                  <a:pt x="361" y="460"/>
                  <a:pt x="361" y="460"/>
                </a:cubicBezTo>
                <a:cubicBezTo>
                  <a:pt x="362" y="460"/>
                  <a:pt x="362" y="460"/>
                  <a:pt x="362" y="460"/>
                </a:cubicBezTo>
                <a:cubicBezTo>
                  <a:pt x="362" y="460"/>
                  <a:pt x="363" y="460"/>
                  <a:pt x="363" y="459"/>
                </a:cubicBezTo>
                <a:cubicBezTo>
                  <a:pt x="363" y="459"/>
                  <a:pt x="363" y="459"/>
                  <a:pt x="363" y="459"/>
                </a:cubicBezTo>
                <a:cubicBezTo>
                  <a:pt x="364" y="459"/>
                  <a:pt x="364" y="459"/>
                  <a:pt x="364" y="459"/>
                </a:cubicBezTo>
                <a:cubicBezTo>
                  <a:pt x="364" y="459"/>
                  <a:pt x="364" y="459"/>
                  <a:pt x="365" y="459"/>
                </a:cubicBezTo>
                <a:cubicBezTo>
                  <a:pt x="365" y="459"/>
                  <a:pt x="365" y="460"/>
                  <a:pt x="365" y="460"/>
                </a:cubicBezTo>
                <a:cubicBezTo>
                  <a:pt x="365" y="460"/>
                  <a:pt x="365" y="459"/>
                  <a:pt x="365" y="459"/>
                </a:cubicBezTo>
                <a:cubicBezTo>
                  <a:pt x="365" y="458"/>
                  <a:pt x="366" y="458"/>
                  <a:pt x="366" y="458"/>
                </a:cubicBezTo>
                <a:cubicBezTo>
                  <a:pt x="366" y="457"/>
                  <a:pt x="366" y="457"/>
                  <a:pt x="366" y="456"/>
                </a:cubicBezTo>
                <a:cubicBezTo>
                  <a:pt x="366" y="456"/>
                  <a:pt x="366" y="455"/>
                  <a:pt x="366" y="455"/>
                </a:cubicBezTo>
                <a:cubicBezTo>
                  <a:pt x="366" y="455"/>
                  <a:pt x="365" y="454"/>
                  <a:pt x="365" y="454"/>
                </a:cubicBezTo>
                <a:cubicBezTo>
                  <a:pt x="365" y="454"/>
                  <a:pt x="365" y="453"/>
                  <a:pt x="366" y="453"/>
                </a:cubicBezTo>
                <a:cubicBezTo>
                  <a:pt x="366" y="453"/>
                  <a:pt x="366" y="452"/>
                  <a:pt x="367" y="451"/>
                </a:cubicBezTo>
                <a:cubicBezTo>
                  <a:pt x="367" y="451"/>
                  <a:pt x="367" y="450"/>
                  <a:pt x="367" y="450"/>
                </a:cubicBezTo>
                <a:cubicBezTo>
                  <a:pt x="367" y="450"/>
                  <a:pt x="368" y="450"/>
                  <a:pt x="368" y="449"/>
                </a:cubicBezTo>
                <a:cubicBezTo>
                  <a:pt x="369" y="449"/>
                  <a:pt x="370" y="448"/>
                  <a:pt x="370" y="447"/>
                </a:cubicBezTo>
                <a:cubicBezTo>
                  <a:pt x="370" y="447"/>
                  <a:pt x="370" y="447"/>
                  <a:pt x="370" y="447"/>
                </a:cubicBezTo>
                <a:cubicBezTo>
                  <a:pt x="371" y="447"/>
                  <a:pt x="370" y="446"/>
                  <a:pt x="370" y="446"/>
                </a:cubicBezTo>
                <a:cubicBezTo>
                  <a:pt x="370" y="446"/>
                  <a:pt x="369" y="447"/>
                  <a:pt x="369" y="447"/>
                </a:cubicBezTo>
                <a:cubicBezTo>
                  <a:pt x="369" y="447"/>
                  <a:pt x="369" y="446"/>
                  <a:pt x="369" y="446"/>
                </a:cubicBezTo>
                <a:cubicBezTo>
                  <a:pt x="369" y="446"/>
                  <a:pt x="369" y="445"/>
                  <a:pt x="370" y="445"/>
                </a:cubicBezTo>
                <a:cubicBezTo>
                  <a:pt x="370" y="445"/>
                  <a:pt x="370" y="444"/>
                  <a:pt x="370" y="444"/>
                </a:cubicBezTo>
                <a:cubicBezTo>
                  <a:pt x="370" y="444"/>
                  <a:pt x="370" y="444"/>
                  <a:pt x="370" y="444"/>
                </a:cubicBezTo>
                <a:cubicBezTo>
                  <a:pt x="370" y="444"/>
                  <a:pt x="370" y="443"/>
                  <a:pt x="370" y="443"/>
                </a:cubicBezTo>
                <a:cubicBezTo>
                  <a:pt x="370" y="442"/>
                  <a:pt x="371" y="440"/>
                  <a:pt x="371" y="439"/>
                </a:cubicBezTo>
                <a:cubicBezTo>
                  <a:pt x="371" y="438"/>
                  <a:pt x="371" y="437"/>
                  <a:pt x="371" y="436"/>
                </a:cubicBezTo>
                <a:cubicBezTo>
                  <a:pt x="371" y="436"/>
                  <a:pt x="371" y="436"/>
                  <a:pt x="371" y="435"/>
                </a:cubicBezTo>
                <a:cubicBezTo>
                  <a:pt x="371" y="435"/>
                  <a:pt x="371" y="435"/>
                  <a:pt x="372" y="435"/>
                </a:cubicBezTo>
                <a:cubicBezTo>
                  <a:pt x="372" y="435"/>
                  <a:pt x="372" y="435"/>
                  <a:pt x="372" y="435"/>
                </a:cubicBezTo>
                <a:cubicBezTo>
                  <a:pt x="373" y="435"/>
                  <a:pt x="373" y="435"/>
                  <a:pt x="373" y="434"/>
                </a:cubicBezTo>
                <a:cubicBezTo>
                  <a:pt x="373" y="435"/>
                  <a:pt x="373" y="435"/>
                  <a:pt x="374" y="435"/>
                </a:cubicBezTo>
                <a:cubicBezTo>
                  <a:pt x="374" y="435"/>
                  <a:pt x="374" y="435"/>
                  <a:pt x="374" y="435"/>
                </a:cubicBezTo>
                <a:cubicBezTo>
                  <a:pt x="374" y="435"/>
                  <a:pt x="374" y="435"/>
                  <a:pt x="374" y="435"/>
                </a:cubicBezTo>
                <a:cubicBezTo>
                  <a:pt x="375" y="435"/>
                  <a:pt x="375" y="435"/>
                  <a:pt x="376" y="435"/>
                </a:cubicBezTo>
                <a:cubicBezTo>
                  <a:pt x="376" y="435"/>
                  <a:pt x="376" y="435"/>
                  <a:pt x="376" y="435"/>
                </a:cubicBezTo>
                <a:cubicBezTo>
                  <a:pt x="377" y="435"/>
                  <a:pt x="377" y="435"/>
                  <a:pt x="377" y="434"/>
                </a:cubicBezTo>
                <a:cubicBezTo>
                  <a:pt x="377" y="434"/>
                  <a:pt x="377" y="434"/>
                  <a:pt x="377" y="434"/>
                </a:cubicBezTo>
                <a:cubicBezTo>
                  <a:pt x="376" y="434"/>
                  <a:pt x="376" y="434"/>
                  <a:pt x="376" y="434"/>
                </a:cubicBezTo>
                <a:cubicBezTo>
                  <a:pt x="376" y="434"/>
                  <a:pt x="376" y="434"/>
                  <a:pt x="376" y="434"/>
                </a:cubicBezTo>
                <a:cubicBezTo>
                  <a:pt x="376" y="433"/>
                  <a:pt x="376" y="433"/>
                  <a:pt x="375" y="433"/>
                </a:cubicBezTo>
                <a:cubicBezTo>
                  <a:pt x="375" y="434"/>
                  <a:pt x="375" y="434"/>
                  <a:pt x="375" y="433"/>
                </a:cubicBezTo>
                <a:cubicBezTo>
                  <a:pt x="374" y="433"/>
                  <a:pt x="375" y="432"/>
                  <a:pt x="375" y="432"/>
                </a:cubicBezTo>
                <a:cubicBezTo>
                  <a:pt x="375" y="432"/>
                  <a:pt x="375" y="432"/>
                  <a:pt x="375" y="432"/>
                </a:cubicBezTo>
                <a:cubicBezTo>
                  <a:pt x="376" y="432"/>
                  <a:pt x="376" y="432"/>
                  <a:pt x="376" y="432"/>
                </a:cubicBezTo>
                <a:cubicBezTo>
                  <a:pt x="375" y="432"/>
                  <a:pt x="375" y="432"/>
                  <a:pt x="375" y="432"/>
                </a:cubicBezTo>
                <a:cubicBezTo>
                  <a:pt x="375" y="432"/>
                  <a:pt x="375" y="431"/>
                  <a:pt x="374" y="431"/>
                </a:cubicBezTo>
                <a:cubicBezTo>
                  <a:pt x="374" y="431"/>
                  <a:pt x="375" y="431"/>
                  <a:pt x="375" y="431"/>
                </a:cubicBezTo>
                <a:cubicBezTo>
                  <a:pt x="375" y="431"/>
                  <a:pt x="376" y="431"/>
                  <a:pt x="376" y="431"/>
                </a:cubicBezTo>
                <a:cubicBezTo>
                  <a:pt x="376" y="431"/>
                  <a:pt x="376" y="431"/>
                  <a:pt x="377" y="431"/>
                </a:cubicBezTo>
                <a:cubicBezTo>
                  <a:pt x="377" y="431"/>
                  <a:pt x="377" y="431"/>
                  <a:pt x="377" y="431"/>
                </a:cubicBezTo>
                <a:cubicBezTo>
                  <a:pt x="377" y="431"/>
                  <a:pt x="376" y="431"/>
                  <a:pt x="376" y="431"/>
                </a:cubicBezTo>
                <a:cubicBezTo>
                  <a:pt x="376" y="431"/>
                  <a:pt x="376" y="430"/>
                  <a:pt x="376" y="430"/>
                </a:cubicBezTo>
                <a:cubicBezTo>
                  <a:pt x="376" y="430"/>
                  <a:pt x="376" y="430"/>
                  <a:pt x="377" y="430"/>
                </a:cubicBezTo>
                <a:cubicBezTo>
                  <a:pt x="377" y="430"/>
                  <a:pt x="377" y="430"/>
                  <a:pt x="377" y="430"/>
                </a:cubicBezTo>
                <a:cubicBezTo>
                  <a:pt x="378" y="430"/>
                  <a:pt x="378" y="430"/>
                  <a:pt x="378" y="430"/>
                </a:cubicBezTo>
                <a:cubicBezTo>
                  <a:pt x="378" y="430"/>
                  <a:pt x="379" y="430"/>
                  <a:pt x="379" y="429"/>
                </a:cubicBezTo>
                <a:cubicBezTo>
                  <a:pt x="379" y="429"/>
                  <a:pt x="378" y="430"/>
                  <a:pt x="378" y="430"/>
                </a:cubicBezTo>
                <a:cubicBezTo>
                  <a:pt x="378" y="430"/>
                  <a:pt x="378" y="429"/>
                  <a:pt x="377" y="429"/>
                </a:cubicBezTo>
                <a:cubicBezTo>
                  <a:pt x="377" y="429"/>
                  <a:pt x="377" y="429"/>
                  <a:pt x="377" y="429"/>
                </a:cubicBezTo>
                <a:cubicBezTo>
                  <a:pt x="376" y="429"/>
                  <a:pt x="376" y="429"/>
                  <a:pt x="376" y="429"/>
                </a:cubicBezTo>
                <a:cubicBezTo>
                  <a:pt x="375" y="429"/>
                  <a:pt x="375" y="429"/>
                  <a:pt x="375" y="429"/>
                </a:cubicBezTo>
                <a:cubicBezTo>
                  <a:pt x="375" y="429"/>
                  <a:pt x="375" y="428"/>
                  <a:pt x="375" y="428"/>
                </a:cubicBezTo>
                <a:cubicBezTo>
                  <a:pt x="375" y="428"/>
                  <a:pt x="376" y="428"/>
                  <a:pt x="375" y="428"/>
                </a:cubicBezTo>
                <a:cubicBezTo>
                  <a:pt x="375" y="428"/>
                  <a:pt x="375" y="428"/>
                  <a:pt x="375" y="428"/>
                </a:cubicBezTo>
                <a:cubicBezTo>
                  <a:pt x="375" y="428"/>
                  <a:pt x="374" y="428"/>
                  <a:pt x="374" y="427"/>
                </a:cubicBezTo>
                <a:cubicBezTo>
                  <a:pt x="374" y="427"/>
                  <a:pt x="374" y="428"/>
                  <a:pt x="373" y="428"/>
                </a:cubicBezTo>
                <a:cubicBezTo>
                  <a:pt x="373" y="427"/>
                  <a:pt x="373" y="427"/>
                  <a:pt x="373" y="427"/>
                </a:cubicBezTo>
                <a:cubicBezTo>
                  <a:pt x="374" y="427"/>
                  <a:pt x="374" y="427"/>
                  <a:pt x="374" y="426"/>
                </a:cubicBezTo>
                <a:cubicBezTo>
                  <a:pt x="373" y="426"/>
                  <a:pt x="373" y="426"/>
                  <a:pt x="373" y="426"/>
                </a:cubicBezTo>
                <a:cubicBezTo>
                  <a:pt x="373" y="426"/>
                  <a:pt x="372" y="425"/>
                  <a:pt x="372" y="424"/>
                </a:cubicBezTo>
                <a:cubicBezTo>
                  <a:pt x="372" y="424"/>
                  <a:pt x="372" y="423"/>
                  <a:pt x="372" y="423"/>
                </a:cubicBezTo>
                <a:cubicBezTo>
                  <a:pt x="372" y="423"/>
                  <a:pt x="372" y="422"/>
                  <a:pt x="372" y="422"/>
                </a:cubicBezTo>
                <a:cubicBezTo>
                  <a:pt x="372" y="422"/>
                  <a:pt x="372" y="422"/>
                  <a:pt x="373" y="422"/>
                </a:cubicBezTo>
                <a:cubicBezTo>
                  <a:pt x="373" y="422"/>
                  <a:pt x="373" y="422"/>
                  <a:pt x="373" y="422"/>
                </a:cubicBezTo>
                <a:cubicBezTo>
                  <a:pt x="373" y="422"/>
                  <a:pt x="373" y="422"/>
                  <a:pt x="373" y="422"/>
                </a:cubicBezTo>
                <a:cubicBezTo>
                  <a:pt x="372" y="422"/>
                  <a:pt x="372" y="421"/>
                  <a:pt x="372" y="421"/>
                </a:cubicBezTo>
                <a:cubicBezTo>
                  <a:pt x="372" y="421"/>
                  <a:pt x="372" y="420"/>
                  <a:pt x="372" y="420"/>
                </a:cubicBezTo>
                <a:cubicBezTo>
                  <a:pt x="372" y="420"/>
                  <a:pt x="373" y="419"/>
                  <a:pt x="373" y="419"/>
                </a:cubicBezTo>
                <a:cubicBezTo>
                  <a:pt x="373" y="419"/>
                  <a:pt x="372" y="418"/>
                  <a:pt x="372" y="418"/>
                </a:cubicBezTo>
                <a:cubicBezTo>
                  <a:pt x="372" y="417"/>
                  <a:pt x="372" y="417"/>
                  <a:pt x="373" y="417"/>
                </a:cubicBezTo>
                <a:cubicBezTo>
                  <a:pt x="373" y="417"/>
                  <a:pt x="373" y="416"/>
                  <a:pt x="373" y="416"/>
                </a:cubicBezTo>
                <a:cubicBezTo>
                  <a:pt x="373" y="416"/>
                  <a:pt x="372" y="416"/>
                  <a:pt x="372" y="416"/>
                </a:cubicBezTo>
                <a:cubicBezTo>
                  <a:pt x="372" y="416"/>
                  <a:pt x="372" y="416"/>
                  <a:pt x="372" y="416"/>
                </a:cubicBezTo>
                <a:cubicBezTo>
                  <a:pt x="372" y="415"/>
                  <a:pt x="373" y="415"/>
                  <a:pt x="373" y="416"/>
                </a:cubicBezTo>
                <a:cubicBezTo>
                  <a:pt x="373" y="416"/>
                  <a:pt x="373" y="416"/>
                  <a:pt x="373" y="416"/>
                </a:cubicBezTo>
                <a:cubicBezTo>
                  <a:pt x="373" y="416"/>
                  <a:pt x="373" y="415"/>
                  <a:pt x="373" y="415"/>
                </a:cubicBezTo>
                <a:cubicBezTo>
                  <a:pt x="373" y="415"/>
                  <a:pt x="373" y="415"/>
                  <a:pt x="373" y="415"/>
                </a:cubicBezTo>
                <a:cubicBezTo>
                  <a:pt x="373" y="415"/>
                  <a:pt x="373" y="415"/>
                  <a:pt x="373" y="415"/>
                </a:cubicBezTo>
                <a:cubicBezTo>
                  <a:pt x="373" y="415"/>
                  <a:pt x="372" y="415"/>
                  <a:pt x="372" y="415"/>
                </a:cubicBezTo>
                <a:cubicBezTo>
                  <a:pt x="372" y="415"/>
                  <a:pt x="372" y="414"/>
                  <a:pt x="372" y="414"/>
                </a:cubicBezTo>
                <a:cubicBezTo>
                  <a:pt x="372" y="414"/>
                  <a:pt x="372" y="414"/>
                  <a:pt x="372" y="414"/>
                </a:cubicBezTo>
                <a:cubicBezTo>
                  <a:pt x="372" y="414"/>
                  <a:pt x="373" y="414"/>
                  <a:pt x="373" y="414"/>
                </a:cubicBezTo>
                <a:cubicBezTo>
                  <a:pt x="374" y="414"/>
                  <a:pt x="374" y="415"/>
                  <a:pt x="374" y="415"/>
                </a:cubicBezTo>
                <a:cubicBezTo>
                  <a:pt x="374" y="415"/>
                  <a:pt x="375" y="415"/>
                  <a:pt x="375" y="415"/>
                </a:cubicBezTo>
                <a:cubicBezTo>
                  <a:pt x="375" y="415"/>
                  <a:pt x="375" y="415"/>
                  <a:pt x="376" y="415"/>
                </a:cubicBezTo>
                <a:cubicBezTo>
                  <a:pt x="376" y="415"/>
                  <a:pt x="376" y="415"/>
                  <a:pt x="376" y="415"/>
                </a:cubicBezTo>
                <a:cubicBezTo>
                  <a:pt x="376" y="415"/>
                  <a:pt x="376" y="415"/>
                  <a:pt x="377" y="414"/>
                </a:cubicBezTo>
                <a:cubicBezTo>
                  <a:pt x="377" y="414"/>
                  <a:pt x="377" y="414"/>
                  <a:pt x="377" y="414"/>
                </a:cubicBezTo>
                <a:cubicBezTo>
                  <a:pt x="376" y="414"/>
                  <a:pt x="376" y="414"/>
                  <a:pt x="376" y="414"/>
                </a:cubicBezTo>
                <a:cubicBezTo>
                  <a:pt x="376" y="414"/>
                  <a:pt x="376" y="414"/>
                  <a:pt x="377" y="414"/>
                </a:cubicBezTo>
                <a:cubicBezTo>
                  <a:pt x="377" y="414"/>
                  <a:pt x="377" y="414"/>
                  <a:pt x="377" y="414"/>
                </a:cubicBezTo>
                <a:cubicBezTo>
                  <a:pt x="377" y="414"/>
                  <a:pt x="377" y="414"/>
                  <a:pt x="378" y="414"/>
                </a:cubicBezTo>
                <a:cubicBezTo>
                  <a:pt x="378" y="414"/>
                  <a:pt x="379" y="414"/>
                  <a:pt x="380" y="414"/>
                </a:cubicBezTo>
                <a:cubicBezTo>
                  <a:pt x="380" y="414"/>
                  <a:pt x="380" y="414"/>
                  <a:pt x="380" y="415"/>
                </a:cubicBezTo>
                <a:cubicBezTo>
                  <a:pt x="381" y="415"/>
                  <a:pt x="381" y="415"/>
                  <a:pt x="381" y="415"/>
                </a:cubicBezTo>
                <a:cubicBezTo>
                  <a:pt x="381" y="415"/>
                  <a:pt x="381" y="415"/>
                  <a:pt x="381" y="415"/>
                </a:cubicBezTo>
                <a:cubicBezTo>
                  <a:pt x="381" y="415"/>
                  <a:pt x="382" y="415"/>
                  <a:pt x="382" y="416"/>
                </a:cubicBezTo>
                <a:cubicBezTo>
                  <a:pt x="382" y="416"/>
                  <a:pt x="382" y="416"/>
                  <a:pt x="383" y="416"/>
                </a:cubicBezTo>
                <a:cubicBezTo>
                  <a:pt x="383" y="416"/>
                  <a:pt x="383" y="416"/>
                  <a:pt x="383" y="416"/>
                </a:cubicBezTo>
                <a:cubicBezTo>
                  <a:pt x="383" y="416"/>
                  <a:pt x="383" y="416"/>
                  <a:pt x="383" y="416"/>
                </a:cubicBezTo>
                <a:cubicBezTo>
                  <a:pt x="383" y="416"/>
                  <a:pt x="384" y="417"/>
                  <a:pt x="384" y="417"/>
                </a:cubicBezTo>
                <a:cubicBezTo>
                  <a:pt x="384" y="417"/>
                  <a:pt x="385" y="417"/>
                  <a:pt x="385" y="417"/>
                </a:cubicBezTo>
                <a:cubicBezTo>
                  <a:pt x="385" y="417"/>
                  <a:pt x="386" y="417"/>
                  <a:pt x="386" y="417"/>
                </a:cubicBezTo>
                <a:cubicBezTo>
                  <a:pt x="386" y="417"/>
                  <a:pt x="386" y="417"/>
                  <a:pt x="387" y="417"/>
                </a:cubicBezTo>
                <a:cubicBezTo>
                  <a:pt x="387" y="417"/>
                  <a:pt x="387" y="417"/>
                  <a:pt x="387" y="417"/>
                </a:cubicBezTo>
                <a:cubicBezTo>
                  <a:pt x="387" y="417"/>
                  <a:pt x="387" y="417"/>
                  <a:pt x="387" y="417"/>
                </a:cubicBezTo>
                <a:cubicBezTo>
                  <a:pt x="388" y="417"/>
                  <a:pt x="389" y="417"/>
                  <a:pt x="390" y="417"/>
                </a:cubicBezTo>
                <a:cubicBezTo>
                  <a:pt x="390" y="417"/>
                  <a:pt x="390" y="417"/>
                  <a:pt x="391" y="417"/>
                </a:cubicBezTo>
                <a:cubicBezTo>
                  <a:pt x="391" y="417"/>
                  <a:pt x="391" y="417"/>
                  <a:pt x="391" y="417"/>
                </a:cubicBezTo>
                <a:cubicBezTo>
                  <a:pt x="391" y="417"/>
                  <a:pt x="391" y="417"/>
                  <a:pt x="392" y="417"/>
                </a:cubicBezTo>
                <a:cubicBezTo>
                  <a:pt x="392" y="417"/>
                  <a:pt x="392" y="417"/>
                  <a:pt x="392" y="417"/>
                </a:cubicBezTo>
                <a:cubicBezTo>
                  <a:pt x="392" y="417"/>
                  <a:pt x="392" y="417"/>
                  <a:pt x="392" y="418"/>
                </a:cubicBezTo>
                <a:cubicBezTo>
                  <a:pt x="392" y="418"/>
                  <a:pt x="392" y="418"/>
                  <a:pt x="392" y="418"/>
                </a:cubicBezTo>
                <a:cubicBezTo>
                  <a:pt x="392" y="418"/>
                  <a:pt x="392" y="418"/>
                  <a:pt x="392" y="418"/>
                </a:cubicBezTo>
                <a:cubicBezTo>
                  <a:pt x="392" y="418"/>
                  <a:pt x="392" y="418"/>
                  <a:pt x="391" y="418"/>
                </a:cubicBezTo>
                <a:cubicBezTo>
                  <a:pt x="391" y="418"/>
                  <a:pt x="391" y="418"/>
                  <a:pt x="391" y="418"/>
                </a:cubicBezTo>
                <a:cubicBezTo>
                  <a:pt x="391" y="418"/>
                  <a:pt x="391" y="418"/>
                  <a:pt x="391" y="418"/>
                </a:cubicBezTo>
                <a:cubicBezTo>
                  <a:pt x="391" y="418"/>
                  <a:pt x="392" y="418"/>
                  <a:pt x="392" y="418"/>
                </a:cubicBezTo>
                <a:cubicBezTo>
                  <a:pt x="392" y="419"/>
                  <a:pt x="392" y="419"/>
                  <a:pt x="391" y="419"/>
                </a:cubicBezTo>
                <a:cubicBezTo>
                  <a:pt x="391" y="419"/>
                  <a:pt x="391" y="419"/>
                  <a:pt x="391" y="419"/>
                </a:cubicBezTo>
                <a:cubicBezTo>
                  <a:pt x="391" y="419"/>
                  <a:pt x="391" y="419"/>
                  <a:pt x="391" y="419"/>
                </a:cubicBezTo>
                <a:cubicBezTo>
                  <a:pt x="392" y="419"/>
                  <a:pt x="392" y="420"/>
                  <a:pt x="392" y="420"/>
                </a:cubicBezTo>
                <a:cubicBezTo>
                  <a:pt x="393" y="420"/>
                  <a:pt x="393" y="420"/>
                  <a:pt x="394" y="421"/>
                </a:cubicBezTo>
                <a:cubicBezTo>
                  <a:pt x="394" y="421"/>
                  <a:pt x="394" y="421"/>
                  <a:pt x="395" y="421"/>
                </a:cubicBezTo>
                <a:cubicBezTo>
                  <a:pt x="395" y="421"/>
                  <a:pt x="395" y="421"/>
                  <a:pt x="395" y="421"/>
                </a:cubicBezTo>
                <a:cubicBezTo>
                  <a:pt x="396" y="421"/>
                  <a:pt x="396" y="422"/>
                  <a:pt x="396" y="422"/>
                </a:cubicBezTo>
                <a:cubicBezTo>
                  <a:pt x="395" y="422"/>
                  <a:pt x="394" y="421"/>
                  <a:pt x="394" y="421"/>
                </a:cubicBezTo>
                <a:cubicBezTo>
                  <a:pt x="393" y="422"/>
                  <a:pt x="393" y="422"/>
                  <a:pt x="393" y="422"/>
                </a:cubicBezTo>
                <a:cubicBezTo>
                  <a:pt x="393" y="422"/>
                  <a:pt x="393" y="422"/>
                  <a:pt x="393" y="422"/>
                </a:cubicBezTo>
                <a:cubicBezTo>
                  <a:pt x="393" y="421"/>
                  <a:pt x="393" y="421"/>
                  <a:pt x="393" y="421"/>
                </a:cubicBezTo>
                <a:cubicBezTo>
                  <a:pt x="393" y="421"/>
                  <a:pt x="393" y="421"/>
                  <a:pt x="393" y="421"/>
                </a:cubicBezTo>
                <a:cubicBezTo>
                  <a:pt x="392" y="421"/>
                  <a:pt x="392" y="421"/>
                  <a:pt x="391" y="421"/>
                </a:cubicBezTo>
                <a:cubicBezTo>
                  <a:pt x="390" y="421"/>
                  <a:pt x="390" y="421"/>
                  <a:pt x="390" y="420"/>
                </a:cubicBezTo>
                <a:cubicBezTo>
                  <a:pt x="389" y="420"/>
                  <a:pt x="389" y="420"/>
                  <a:pt x="388" y="420"/>
                </a:cubicBezTo>
                <a:cubicBezTo>
                  <a:pt x="388" y="420"/>
                  <a:pt x="388" y="420"/>
                  <a:pt x="388" y="420"/>
                </a:cubicBezTo>
                <a:cubicBezTo>
                  <a:pt x="389" y="421"/>
                  <a:pt x="390" y="421"/>
                  <a:pt x="390" y="421"/>
                </a:cubicBezTo>
                <a:cubicBezTo>
                  <a:pt x="391" y="421"/>
                  <a:pt x="392" y="421"/>
                  <a:pt x="392" y="422"/>
                </a:cubicBezTo>
                <a:cubicBezTo>
                  <a:pt x="393" y="422"/>
                  <a:pt x="393" y="422"/>
                  <a:pt x="393" y="423"/>
                </a:cubicBezTo>
                <a:cubicBezTo>
                  <a:pt x="393" y="423"/>
                  <a:pt x="393" y="423"/>
                  <a:pt x="393" y="423"/>
                </a:cubicBezTo>
                <a:cubicBezTo>
                  <a:pt x="393" y="423"/>
                  <a:pt x="393" y="423"/>
                  <a:pt x="393" y="423"/>
                </a:cubicBezTo>
                <a:cubicBezTo>
                  <a:pt x="392" y="423"/>
                  <a:pt x="392" y="423"/>
                  <a:pt x="392" y="422"/>
                </a:cubicBezTo>
                <a:cubicBezTo>
                  <a:pt x="392" y="423"/>
                  <a:pt x="392" y="423"/>
                  <a:pt x="392" y="423"/>
                </a:cubicBezTo>
                <a:cubicBezTo>
                  <a:pt x="392" y="423"/>
                  <a:pt x="392" y="424"/>
                  <a:pt x="393" y="424"/>
                </a:cubicBezTo>
                <a:cubicBezTo>
                  <a:pt x="393" y="424"/>
                  <a:pt x="393" y="424"/>
                  <a:pt x="393" y="424"/>
                </a:cubicBezTo>
                <a:cubicBezTo>
                  <a:pt x="393" y="424"/>
                  <a:pt x="393" y="424"/>
                  <a:pt x="393" y="423"/>
                </a:cubicBezTo>
                <a:cubicBezTo>
                  <a:pt x="393" y="423"/>
                  <a:pt x="394" y="423"/>
                  <a:pt x="394" y="424"/>
                </a:cubicBezTo>
                <a:cubicBezTo>
                  <a:pt x="394" y="424"/>
                  <a:pt x="394" y="424"/>
                  <a:pt x="394" y="424"/>
                </a:cubicBezTo>
                <a:cubicBezTo>
                  <a:pt x="394" y="424"/>
                  <a:pt x="395" y="424"/>
                  <a:pt x="395" y="424"/>
                </a:cubicBezTo>
                <a:cubicBezTo>
                  <a:pt x="395" y="424"/>
                  <a:pt x="394" y="424"/>
                  <a:pt x="394" y="424"/>
                </a:cubicBezTo>
                <a:cubicBezTo>
                  <a:pt x="394" y="425"/>
                  <a:pt x="394" y="425"/>
                  <a:pt x="394" y="425"/>
                </a:cubicBezTo>
                <a:cubicBezTo>
                  <a:pt x="394" y="425"/>
                  <a:pt x="394" y="425"/>
                  <a:pt x="394" y="425"/>
                </a:cubicBezTo>
                <a:cubicBezTo>
                  <a:pt x="394" y="425"/>
                  <a:pt x="394" y="426"/>
                  <a:pt x="394" y="426"/>
                </a:cubicBezTo>
                <a:cubicBezTo>
                  <a:pt x="394" y="426"/>
                  <a:pt x="394" y="426"/>
                  <a:pt x="395" y="426"/>
                </a:cubicBezTo>
                <a:cubicBezTo>
                  <a:pt x="395" y="426"/>
                  <a:pt x="395" y="426"/>
                  <a:pt x="395" y="426"/>
                </a:cubicBezTo>
                <a:cubicBezTo>
                  <a:pt x="395" y="426"/>
                  <a:pt x="395" y="425"/>
                  <a:pt x="395" y="425"/>
                </a:cubicBezTo>
                <a:cubicBezTo>
                  <a:pt x="395" y="425"/>
                  <a:pt x="395" y="425"/>
                  <a:pt x="395" y="425"/>
                </a:cubicBezTo>
                <a:cubicBezTo>
                  <a:pt x="396" y="425"/>
                  <a:pt x="397" y="425"/>
                  <a:pt x="398" y="425"/>
                </a:cubicBezTo>
                <a:cubicBezTo>
                  <a:pt x="398" y="425"/>
                  <a:pt x="398" y="426"/>
                  <a:pt x="399" y="426"/>
                </a:cubicBezTo>
                <a:cubicBezTo>
                  <a:pt x="399" y="426"/>
                  <a:pt x="399" y="426"/>
                  <a:pt x="399" y="426"/>
                </a:cubicBezTo>
                <a:cubicBezTo>
                  <a:pt x="399" y="426"/>
                  <a:pt x="399" y="426"/>
                  <a:pt x="399" y="426"/>
                </a:cubicBezTo>
                <a:cubicBezTo>
                  <a:pt x="399" y="426"/>
                  <a:pt x="400" y="426"/>
                  <a:pt x="400" y="426"/>
                </a:cubicBezTo>
                <a:cubicBezTo>
                  <a:pt x="400" y="426"/>
                  <a:pt x="400" y="426"/>
                  <a:pt x="400" y="426"/>
                </a:cubicBezTo>
                <a:cubicBezTo>
                  <a:pt x="400" y="427"/>
                  <a:pt x="400" y="427"/>
                  <a:pt x="400" y="427"/>
                </a:cubicBezTo>
                <a:cubicBezTo>
                  <a:pt x="400" y="428"/>
                  <a:pt x="400" y="428"/>
                  <a:pt x="400" y="428"/>
                </a:cubicBezTo>
                <a:cubicBezTo>
                  <a:pt x="400" y="429"/>
                  <a:pt x="400" y="429"/>
                  <a:pt x="399" y="429"/>
                </a:cubicBezTo>
                <a:cubicBezTo>
                  <a:pt x="399" y="429"/>
                  <a:pt x="399" y="429"/>
                  <a:pt x="399" y="429"/>
                </a:cubicBezTo>
                <a:cubicBezTo>
                  <a:pt x="399" y="430"/>
                  <a:pt x="399" y="430"/>
                  <a:pt x="399" y="430"/>
                </a:cubicBezTo>
                <a:cubicBezTo>
                  <a:pt x="399" y="430"/>
                  <a:pt x="399" y="430"/>
                  <a:pt x="398" y="430"/>
                </a:cubicBezTo>
                <a:cubicBezTo>
                  <a:pt x="398" y="430"/>
                  <a:pt x="398" y="431"/>
                  <a:pt x="398" y="431"/>
                </a:cubicBezTo>
                <a:cubicBezTo>
                  <a:pt x="397" y="431"/>
                  <a:pt x="397" y="431"/>
                  <a:pt x="397" y="432"/>
                </a:cubicBezTo>
                <a:cubicBezTo>
                  <a:pt x="397" y="432"/>
                  <a:pt x="397" y="432"/>
                  <a:pt x="397" y="432"/>
                </a:cubicBezTo>
                <a:cubicBezTo>
                  <a:pt x="397" y="432"/>
                  <a:pt x="397" y="432"/>
                  <a:pt x="397" y="432"/>
                </a:cubicBezTo>
                <a:cubicBezTo>
                  <a:pt x="397" y="432"/>
                  <a:pt x="398" y="432"/>
                  <a:pt x="398" y="432"/>
                </a:cubicBezTo>
                <a:cubicBezTo>
                  <a:pt x="398" y="432"/>
                  <a:pt x="398" y="432"/>
                  <a:pt x="398" y="432"/>
                </a:cubicBezTo>
                <a:cubicBezTo>
                  <a:pt x="399" y="433"/>
                  <a:pt x="399" y="433"/>
                  <a:pt x="399" y="433"/>
                </a:cubicBezTo>
                <a:cubicBezTo>
                  <a:pt x="399" y="433"/>
                  <a:pt x="399" y="433"/>
                  <a:pt x="399" y="433"/>
                </a:cubicBezTo>
                <a:cubicBezTo>
                  <a:pt x="399" y="433"/>
                  <a:pt x="399" y="433"/>
                  <a:pt x="399" y="433"/>
                </a:cubicBezTo>
                <a:cubicBezTo>
                  <a:pt x="399" y="433"/>
                  <a:pt x="399" y="433"/>
                  <a:pt x="399" y="433"/>
                </a:cubicBezTo>
                <a:cubicBezTo>
                  <a:pt x="399" y="433"/>
                  <a:pt x="400" y="433"/>
                  <a:pt x="400" y="433"/>
                </a:cubicBezTo>
                <a:cubicBezTo>
                  <a:pt x="400" y="433"/>
                  <a:pt x="400" y="433"/>
                  <a:pt x="400" y="433"/>
                </a:cubicBezTo>
                <a:cubicBezTo>
                  <a:pt x="400" y="433"/>
                  <a:pt x="400" y="433"/>
                  <a:pt x="400" y="433"/>
                </a:cubicBezTo>
                <a:cubicBezTo>
                  <a:pt x="400" y="433"/>
                  <a:pt x="400" y="433"/>
                  <a:pt x="400" y="433"/>
                </a:cubicBezTo>
                <a:cubicBezTo>
                  <a:pt x="400" y="433"/>
                  <a:pt x="400" y="433"/>
                  <a:pt x="400" y="434"/>
                </a:cubicBezTo>
                <a:cubicBezTo>
                  <a:pt x="400" y="434"/>
                  <a:pt x="400" y="434"/>
                  <a:pt x="400" y="434"/>
                </a:cubicBezTo>
                <a:cubicBezTo>
                  <a:pt x="401" y="434"/>
                  <a:pt x="401" y="434"/>
                  <a:pt x="401" y="434"/>
                </a:cubicBezTo>
                <a:cubicBezTo>
                  <a:pt x="401" y="434"/>
                  <a:pt x="401" y="436"/>
                  <a:pt x="400" y="436"/>
                </a:cubicBezTo>
                <a:cubicBezTo>
                  <a:pt x="400" y="436"/>
                  <a:pt x="400" y="436"/>
                  <a:pt x="400" y="436"/>
                </a:cubicBezTo>
                <a:cubicBezTo>
                  <a:pt x="400" y="436"/>
                  <a:pt x="400" y="436"/>
                  <a:pt x="400" y="436"/>
                </a:cubicBezTo>
                <a:cubicBezTo>
                  <a:pt x="400" y="435"/>
                  <a:pt x="400" y="435"/>
                  <a:pt x="399" y="435"/>
                </a:cubicBezTo>
                <a:cubicBezTo>
                  <a:pt x="399" y="435"/>
                  <a:pt x="399" y="435"/>
                  <a:pt x="399" y="435"/>
                </a:cubicBezTo>
                <a:cubicBezTo>
                  <a:pt x="399" y="435"/>
                  <a:pt x="399" y="436"/>
                  <a:pt x="399" y="436"/>
                </a:cubicBezTo>
                <a:cubicBezTo>
                  <a:pt x="399" y="436"/>
                  <a:pt x="399" y="436"/>
                  <a:pt x="399" y="436"/>
                </a:cubicBezTo>
                <a:cubicBezTo>
                  <a:pt x="400" y="436"/>
                  <a:pt x="400" y="437"/>
                  <a:pt x="400" y="437"/>
                </a:cubicBezTo>
                <a:cubicBezTo>
                  <a:pt x="400" y="437"/>
                  <a:pt x="400" y="437"/>
                  <a:pt x="400" y="438"/>
                </a:cubicBezTo>
                <a:cubicBezTo>
                  <a:pt x="399" y="438"/>
                  <a:pt x="399" y="439"/>
                  <a:pt x="398" y="439"/>
                </a:cubicBezTo>
                <a:cubicBezTo>
                  <a:pt x="398" y="439"/>
                  <a:pt x="397" y="439"/>
                  <a:pt x="397" y="439"/>
                </a:cubicBezTo>
                <a:cubicBezTo>
                  <a:pt x="396" y="439"/>
                  <a:pt x="397" y="440"/>
                  <a:pt x="397" y="440"/>
                </a:cubicBezTo>
                <a:cubicBezTo>
                  <a:pt x="396" y="441"/>
                  <a:pt x="396" y="441"/>
                  <a:pt x="396" y="441"/>
                </a:cubicBezTo>
                <a:cubicBezTo>
                  <a:pt x="396" y="441"/>
                  <a:pt x="395" y="441"/>
                  <a:pt x="395" y="440"/>
                </a:cubicBezTo>
                <a:cubicBezTo>
                  <a:pt x="395" y="440"/>
                  <a:pt x="395" y="440"/>
                  <a:pt x="395" y="440"/>
                </a:cubicBezTo>
                <a:cubicBezTo>
                  <a:pt x="395" y="440"/>
                  <a:pt x="395" y="439"/>
                  <a:pt x="395" y="439"/>
                </a:cubicBezTo>
                <a:cubicBezTo>
                  <a:pt x="395" y="439"/>
                  <a:pt x="394" y="439"/>
                  <a:pt x="394" y="439"/>
                </a:cubicBezTo>
                <a:cubicBezTo>
                  <a:pt x="394" y="439"/>
                  <a:pt x="394" y="440"/>
                  <a:pt x="394" y="440"/>
                </a:cubicBezTo>
                <a:cubicBezTo>
                  <a:pt x="394" y="440"/>
                  <a:pt x="394" y="440"/>
                  <a:pt x="394" y="440"/>
                </a:cubicBezTo>
                <a:cubicBezTo>
                  <a:pt x="394" y="440"/>
                  <a:pt x="394" y="440"/>
                  <a:pt x="394" y="440"/>
                </a:cubicBezTo>
                <a:cubicBezTo>
                  <a:pt x="393" y="440"/>
                  <a:pt x="393" y="440"/>
                  <a:pt x="393" y="440"/>
                </a:cubicBezTo>
                <a:cubicBezTo>
                  <a:pt x="393" y="440"/>
                  <a:pt x="392" y="439"/>
                  <a:pt x="392" y="439"/>
                </a:cubicBezTo>
                <a:cubicBezTo>
                  <a:pt x="392" y="439"/>
                  <a:pt x="392" y="439"/>
                  <a:pt x="392" y="439"/>
                </a:cubicBezTo>
                <a:cubicBezTo>
                  <a:pt x="392" y="439"/>
                  <a:pt x="392" y="440"/>
                  <a:pt x="392" y="440"/>
                </a:cubicBezTo>
                <a:cubicBezTo>
                  <a:pt x="392" y="440"/>
                  <a:pt x="392" y="440"/>
                  <a:pt x="392" y="440"/>
                </a:cubicBezTo>
                <a:cubicBezTo>
                  <a:pt x="392" y="440"/>
                  <a:pt x="392" y="440"/>
                  <a:pt x="392" y="440"/>
                </a:cubicBezTo>
                <a:cubicBezTo>
                  <a:pt x="392" y="440"/>
                  <a:pt x="392" y="441"/>
                  <a:pt x="392" y="441"/>
                </a:cubicBezTo>
                <a:cubicBezTo>
                  <a:pt x="392" y="441"/>
                  <a:pt x="392" y="441"/>
                  <a:pt x="392" y="441"/>
                </a:cubicBezTo>
                <a:cubicBezTo>
                  <a:pt x="391" y="441"/>
                  <a:pt x="391" y="441"/>
                  <a:pt x="391" y="441"/>
                </a:cubicBezTo>
                <a:cubicBezTo>
                  <a:pt x="391" y="441"/>
                  <a:pt x="391" y="441"/>
                  <a:pt x="391" y="441"/>
                </a:cubicBezTo>
                <a:cubicBezTo>
                  <a:pt x="392" y="441"/>
                  <a:pt x="392" y="441"/>
                  <a:pt x="392" y="441"/>
                </a:cubicBezTo>
                <a:cubicBezTo>
                  <a:pt x="392" y="441"/>
                  <a:pt x="392" y="441"/>
                  <a:pt x="393" y="442"/>
                </a:cubicBezTo>
                <a:cubicBezTo>
                  <a:pt x="393" y="442"/>
                  <a:pt x="393" y="442"/>
                  <a:pt x="393" y="442"/>
                </a:cubicBezTo>
                <a:cubicBezTo>
                  <a:pt x="393" y="442"/>
                  <a:pt x="393" y="442"/>
                  <a:pt x="393" y="442"/>
                </a:cubicBezTo>
                <a:cubicBezTo>
                  <a:pt x="394" y="442"/>
                  <a:pt x="393" y="443"/>
                  <a:pt x="393" y="443"/>
                </a:cubicBezTo>
                <a:cubicBezTo>
                  <a:pt x="393" y="443"/>
                  <a:pt x="393" y="443"/>
                  <a:pt x="393" y="443"/>
                </a:cubicBezTo>
                <a:cubicBezTo>
                  <a:pt x="393" y="444"/>
                  <a:pt x="393" y="444"/>
                  <a:pt x="393" y="444"/>
                </a:cubicBezTo>
                <a:cubicBezTo>
                  <a:pt x="393" y="444"/>
                  <a:pt x="393" y="444"/>
                  <a:pt x="394" y="444"/>
                </a:cubicBezTo>
                <a:cubicBezTo>
                  <a:pt x="394" y="444"/>
                  <a:pt x="394" y="444"/>
                  <a:pt x="394" y="444"/>
                </a:cubicBezTo>
                <a:cubicBezTo>
                  <a:pt x="393" y="444"/>
                  <a:pt x="394" y="445"/>
                  <a:pt x="393" y="446"/>
                </a:cubicBezTo>
                <a:cubicBezTo>
                  <a:pt x="393" y="446"/>
                  <a:pt x="393" y="446"/>
                  <a:pt x="393" y="446"/>
                </a:cubicBezTo>
                <a:cubicBezTo>
                  <a:pt x="393" y="446"/>
                  <a:pt x="394" y="446"/>
                  <a:pt x="394" y="446"/>
                </a:cubicBezTo>
                <a:cubicBezTo>
                  <a:pt x="394" y="446"/>
                  <a:pt x="394" y="446"/>
                  <a:pt x="394" y="446"/>
                </a:cubicBezTo>
                <a:cubicBezTo>
                  <a:pt x="394" y="446"/>
                  <a:pt x="394" y="446"/>
                  <a:pt x="394" y="446"/>
                </a:cubicBezTo>
                <a:cubicBezTo>
                  <a:pt x="394" y="446"/>
                  <a:pt x="394" y="446"/>
                  <a:pt x="394" y="446"/>
                </a:cubicBezTo>
                <a:cubicBezTo>
                  <a:pt x="395" y="446"/>
                  <a:pt x="395" y="445"/>
                  <a:pt x="395" y="445"/>
                </a:cubicBezTo>
                <a:cubicBezTo>
                  <a:pt x="395" y="445"/>
                  <a:pt x="395" y="445"/>
                  <a:pt x="395" y="445"/>
                </a:cubicBezTo>
                <a:cubicBezTo>
                  <a:pt x="395" y="445"/>
                  <a:pt x="396" y="445"/>
                  <a:pt x="396" y="445"/>
                </a:cubicBezTo>
                <a:cubicBezTo>
                  <a:pt x="396" y="445"/>
                  <a:pt x="396" y="446"/>
                  <a:pt x="396" y="446"/>
                </a:cubicBezTo>
                <a:cubicBezTo>
                  <a:pt x="396" y="446"/>
                  <a:pt x="395" y="446"/>
                  <a:pt x="395" y="446"/>
                </a:cubicBezTo>
                <a:cubicBezTo>
                  <a:pt x="395" y="447"/>
                  <a:pt x="395" y="447"/>
                  <a:pt x="395" y="447"/>
                </a:cubicBezTo>
                <a:cubicBezTo>
                  <a:pt x="395" y="447"/>
                  <a:pt x="395" y="447"/>
                  <a:pt x="395" y="447"/>
                </a:cubicBezTo>
                <a:cubicBezTo>
                  <a:pt x="394" y="447"/>
                  <a:pt x="394" y="448"/>
                  <a:pt x="394" y="448"/>
                </a:cubicBezTo>
                <a:cubicBezTo>
                  <a:pt x="394" y="448"/>
                  <a:pt x="394" y="448"/>
                  <a:pt x="394" y="449"/>
                </a:cubicBezTo>
                <a:cubicBezTo>
                  <a:pt x="394" y="449"/>
                  <a:pt x="394" y="449"/>
                  <a:pt x="395" y="449"/>
                </a:cubicBezTo>
                <a:cubicBezTo>
                  <a:pt x="395" y="449"/>
                  <a:pt x="395" y="449"/>
                  <a:pt x="395" y="449"/>
                </a:cubicBezTo>
                <a:cubicBezTo>
                  <a:pt x="395" y="450"/>
                  <a:pt x="395" y="450"/>
                  <a:pt x="395" y="450"/>
                </a:cubicBezTo>
                <a:cubicBezTo>
                  <a:pt x="395" y="451"/>
                  <a:pt x="396" y="451"/>
                  <a:pt x="396" y="452"/>
                </a:cubicBezTo>
                <a:cubicBezTo>
                  <a:pt x="396" y="452"/>
                  <a:pt x="397" y="452"/>
                  <a:pt x="397" y="453"/>
                </a:cubicBezTo>
                <a:cubicBezTo>
                  <a:pt x="397" y="453"/>
                  <a:pt x="398" y="453"/>
                  <a:pt x="398" y="454"/>
                </a:cubicBezTo>
                <a:cubicBezTo>
                  <a:pt x="398" y="454"/>
                  <a:pt x="398" y="454"/>
                  <a:pt x="398" y="454"/>
                </a:cubicBezTo>
                <a:cubicBezTo>
                  <a:pt x="398" y="455"/>
                  <a:pt x="399" y="455"/>
                  <a:pt x="400" y="456"/>
                </a:cubicBezTo>
                <a:cubicBezTo>
                  <a:pt x="400" y="456"/>
                  <a:pt x="400" y="456"/>
                  <a:pt x="400" y="456"/>
                </a:cubicBezTo>
                <a:cubicBezTo>
                  <a:pt x="400" y="457"/>
                  <a:pt x="400" y="457"/>
                  <a:pt x="400" y="457"/>
                </a:cubicBezTo>
                <a:cubicBezTo>
                  <a:pt x="401" y="457"/>
                  <a:pt x="401" y="457"/>
                  <a:pt x="401" y="458"/>
                </a:cubicBezTo>
                <a:cubicBezTo>
                  <a:pt x="401" y="458"/>
                  <a:pt x="401" y="459"/>
                  <a:pt x="401" y="459"/>
                </a:cubicBezTo>
                <a:cubicBezTo>
                  <a:pt x="400" y="460"/>
                  <a:pt x="400" y="460"/>
                  <a:pt x="400" y="461"/>
                </a:cubicBezTo>
                <a:cubicBezTo>
                  <a:pt x="400" y="461"/>
                  <a:pt x="400" y="461"/>
                  <a:pt x="400" y="462"/>
                </a:cubicBezTo>
                <a:cubicBezTo>
                  <a:pt x="400" y="462"/>
                  <a:pt x="400" y="462"/>
                  <a:pt x="400" y="463"/>
                </a:cubicBezTo>
                <a:cubicBezTo>
                  <a:pt x="400" y="463"/>
                  <a:pt x="399" y="464"/>
                  <a:pt x="399" y="465"/>
                </a:cubicBezTo>
                <a:cubicBezTo>
                  <a:pt x="399" y="465"/>
                  <a:pt x="399" y="465"/>
                  <a:pt x="399" y="465"/>
                </a:cubicBezTo>
                <a:cubicBezTo>
                  <a:pt x="399" y="465"/>
                  <a:pt x="399" y="465"/>
                  <a:pt x="399" y="466"/>
                </a:cubicBezTo>
                <a:cubicBezTo>
                  <a:pt x="399" y="466"/>
                  <a:pt x="398" y="466"/>
                  <a:pt x="398" y="466"/>
                </a:cubicBezTo>
                <a:cubicBezTo>
                  <a:pt x="398" y="466"/>
                  <a:pt x="398" y="466"/>
                  <a:pt x="398" y="466"/>
                </a:cubicBezTo>
                <a:cubicBezTo>
                  <a:pt x="397" y="466"/>
                  <a:pt x="397" y="466"/>
                  <a:pt x="397" y="466"/>
                </a:cubicBezTo>
                <a:cubicBezTo>
                  <a:pt x="397" y="466"/>
                  <a:pt x="396" y="466"/>
                  <a:pt x="396" y="466"/>
                </a:cubicBezTo>
                <a:cubicBezTo>
                  <a:pt x="396" y="467"/>
                  <a:pt x="395" y="468"/>
                  <a:pt x="395" y="468"/>
                </a:cubicBezTo>
                <a:cubicBezTo>
                  <a:pt x="395" y="469"/>
                  <a:pt x="395" y="469"/>
                  <a:pt x="395" y="469"/>
                </a:cubicBezTo>
                <a:cubicBezTo>
                  <a:pt x="395" y="469"/>
                  <a:pt x="395" y="469"/>
                  <a:pt x="395" y="469"/>
                </a:cubicBezTo>
                <a:cubicBezTo>
                  <a:pt x="394" y="469"/>
                  <a:pt x="394" y="470"/>
                  <a:pt x="394" y="470"/>
                </a:cubicBezTo>
                <a:cubicBezTo>
                  <a:pt x="394" y="470"/>
                  <a:pt x="394" y="470"/>
                  <a:pt x="394" y="470"/>
                </a:cubicBezTo>
                <a:cubicBezTo>
                  <a:pt x="394" y="470"/>
                  <a:pt x="394" y="470"/>
                  <a:pt x="394" y="470"/>
                </a:cubicBezTo>
                <a:cubicBezTo>
                  <a:pt x="394" y="470"/>
                  <a:pt x="393" y="470"/>
                  <a:pt x="393" y="470"/>
                </a:cubicBezTo>
                <a:cubicBezTo>
                  <a:pt x="393" y="470"/>
                  <a:pt x="393" y="470"/>
                  <a:pt x="393" y="470"/>
                </a:cubicBezTo>
                <a:cubicBezTo>
                  <a:pt x="393" y="471"/>
                  <a:pt x="393" y="471"/>
                  <a:pt x="392" y="471"/>
                </a:cubicBezTo>
                <a:cubicBezTo>
                  <a:pt x="392" y="471"/>
                  <a:pt x="392" y="471"/>
                  <a:pt x="392" y="471"/>
                </a:cubicBezTo>
                <a:cubicBezTo>
                  <a:pt x="392" y="471"/>
                  <a:pt x="393" y="471"/>
                  <a:pt x="393" y="471"/>
                </a:cubicBezTo>
                <a:cubicBezTo>
                  <a:pt x="393" y="471"/>
                  <a:pt x="393" y="471"/>
                  <a:pt x="393" y="471"/>
                </a:cubicBezTo>
                <a:cubicBezTo>
                  <a:pt x="393" y="472"/>
                  <a:pt x="392" y="472"/>
                  <a:pt x="392" y="472"/>
                </a:cubicBezTo>
                <a:cubicBezTo>
                  <a:pt x="392" y="472"/>
                  <a:pt x="392" y="472"/>
                  <a:pt x="392" y="472"/>
                </a:cubicBezTo>
                <a:cubicBezTo>
                  <a:pt x="392" y="472"/>
                  <a:pt x="392" y="472"/>
                  <a:pt x="392" y="472"/>
                </a:cubicBezTo>
                <a:cubicBezTo>
                  <a:pt x="392" y="473"/>
                  <a:pt x="392" y="473"/>
                  <a:pt x="391" y="473"/>
                </a:cubicBezTo>
                <a:cubicBezTo>
                  <a:pt x="391" y="473"/>
                  <a:pt x="391" y="473"/>
                  <a:pt x="391" y="473"/>
                </a:cubicBezTo>
                <a:cubicBezTo>
                  <a:pt x="390" y="473"/>
                  <a:pt x="390" y="473"/>
                  <a:pt x="390" y="473"/>
                </a:cubicBezTo>
                <a:cubicBezTo>
                  <a:pt x="390" y="473"/>
                  <a:pt x="390" y="473"/>
                  <a:pt x="389" y="473"/>
                </a:cubicBezTo>
                <a:cubicBezTo>
                  <a:pt x="389" y="473"/>
                  <a:pt x="389" y="473"/>
                  <a:pt x="389" y="473"/>
                </a:cubicBezTo>
                <a:cubicBezTo>
                  <a:pt x="389" y="474"/>
                  <a:pt x="389" y="474"/>
                  <a:pt x="389" y="475"/>
                </a:cubicBezTo>
                <a:cubicBezTo>
                  <a:pt x="388" y="475"/>
                  <a:pt x="388" y="475"/>
                  <a:pt x="387" y="476"/>
                </a:cubicBezTo>
                <a:cubicBezTo>
                  <a:pt x="387" y="476"/>
                  <a:pt x="387" y="476"/>
                  <a:pt x="386" y="476"/>
                </a:cubicBezTo>
                <a:cubicBezTo>
                  <a:pt x="386" y="476"/>
                  <a:pt x="386" y="477"/>
                  <a:pt x="385" y="477"/>
                </a:cubicBezTo>
                <a:cubicBezTo>
                  <a:pt x="385" y="476"/>
                  <a:pt x="385" y="476"/>
                  <a:pt x="385" y="476"/>
                </a:cubicBezTo>
                <a:cubicBezTo>
                  <a:pt x="385" y="476"/>
                  <a:pt x="385" y="476"/>
                  <a:pt x="385" y="476"/>
                </a:cubicBezTo>
                <a:cubicBezTo>
                  <a:pt x="385" y="476"/>
                  <a:pt x="385" y="476"/>
                  <a:pt x="385" y="476"/>
                </a:cubicBezTo>
                <a:cubicBezTo>
                  <a:pt x="385" y="476"/>
                  <a:pt x="385" y="475"/>
                  <a:pt x="385" y="475"/>
                </a:cubicBezTo>
                <a:cubicBezTo>
                  <a:pt x="385" y="475"/>
                  <a:pt x="385" y="475"/>
                  <a:pt x="385" y="475"/>
                </a:cubicBezTo>
                <a:cubicBezTo>
                  <a:pt x="385" y="475"/>
                  <a:pt x="385" y="475"/>
                  <a:pt x="385" y="474"/>
                </a:cubicBezTo>
                <a:cubicBezTo>
                  <a:pt x="384" y="474"/>
                  <a:pt x="384" y="474"/>
                  <a:pt x="384" y="474"/>
                </a:cubicBezTo>
                <a:cubicBezTo>
                  <a:pt x="384" y="474"/>
                  <a:pt x="384" y="474"/>
                  <a:pt x="384" y="474"/>
                </a:cubicBezTo>
                <a:cubicBezTo>
                  <a:pt x="384" y="474"/>
                  <a:pt x="384" y="473"/>
                  <a:pt x="383" y="473"/>
                </a:cubicBezTo>
                <a:cubicBezTo>
                  <a:pt x="383" y="473"/>
                  <a:pt x="383" y="473"/>
                  <a:pt x="383" y="473"/>
                </a:cubicBezTo>
                <a:cubicBezTo>
                  <a:pt x="382" y="472"/>
                  <a:pt x="382" y="472"/>
                  <a:pt x="382" y="472"/>
                </a:cubicBezTo>
                <a:cubicBezTo>
                  <a:pt x="382" y="472"/>
                  <a:pt x="382" y="471"/>
                  <a:pt x="382" y="471"/>
                </a:cubicBezTo>
                <a:cubicBezTo>
                  <a:pt x="382" y="471"/>
                  <a:pt x="382" y="471"/>
                  <a:pt x="382" y="471"/>
                </a:cubicBezTo>
                <a:cubicBezTo>
                  <a:pt x="382" y="471"/>
                  <a:pt x="382" y="471"/>
                  <a:pt x="383" y="471"/>
                </a:cubicBezTo>
                <a:cubicBezTo>
                  <a:pt x="383" y="470"/>
                  <a:pt x="383" y="470"/>
                  <a:pt x="383" y="470"/>
                </a:cubicBezTo>
                <a:cubicBezTo>
                  <a:pt x="383" y="470"/>
                  <a:pt x="383" y="470"/>
                  <a:pt x="383" y="469"/>
                </a:cubicBezTo>
                <a:cubicBezTo>
                  <a:pt x="383" y="469"/>
                  <a:pt x="383" y="468"/>
                  <a:pt x="383" y="468"/>
                </a:cubicBezTo>
                <a:cubicBezTo>
                  <a:pt x="383" y="467"/>
                  <a:pt x="383" y="467"/>
                  <a:pt x="383" y="467"/>
                </a:cubicBezTo>
                <a:cubicBezTo>
                  <a:pt x="383" y="467"/>
                  <a:pt x="382" y="467"/>
                  <a:pt x="382" y="468"/>
                </a:cubicBezTo>
                <a:cubicBezTo>
                  <a:pt x="382" y="468"/>
                  <a:pt x="382" y="468"/>
                  <a:pt x="382" y="468"/>
                </a:cubicBezTo>
                <a:cubicBezTo>
                  <a:pt x="382" y="469"/>
                  <a:pt x="382" y="469"/>
                  <a:pt x="382" y="470"/>
                </a:cubicBezTo>
                <a:cubicBezTo>
                  <a:pt x="382" y="470"/>
                  <a:pt x="382" y="470"/>
                  <a:pt x="382" y="470"/>
                </a:cubicBezTo>
                <a:cubicBezTo>
                  <a:pt x="382" y="470"/>
                  <a:pt x="382" y="470"/>
                  <a:pt x="382" y="470"/>
                </a:cubicBezTo>
                <a:cubicBezTo>
                  <a:pt x="381" y="470"/>
                  <a:pt x="381" y="471"/>
                  <a:pt x="381" y="470"/>
                </a:cubicBezTo>
                <a:cubicBezTo>
                  <a:pt x="380" y="470"/>
                  <a:pt x="380" y="470"/>
                  <a:pt x="380" y="470"/>
                </a:cubicBezTo>
                <a:cubicBezTo>
                  <a:pt x="380" y="469"/>
                  <a:pt x="380" y="469"/>
                  <a:pt x="380" y="469"/>
                </a:cubicBezTo>
                <a:cubicBezTo>
                  <a:pt x="380" y="469"/>
                  <a:pt x="380" y="469"/>
                  <a:pt x="380" y="469"/>
                </a:cubicBezTo>
                <a:cubicBezTo>
                  <a:pt x="380" y="469"/>
                  <a:pt x="380" y="469"/>
                  <a:pt x="380" y="468"/>
                </a:cubicBezTo>
                <a:cubicBezTo>
                  <a:pt x="379" y="468"/>
                  <a:pt x="379" y="468"/>
                  <a:pt x="379" y="468"/>
                </a:cubicBezTo>
                <a:cubicBezTo>
                  <a:pt x="379" y="467"/>
                  <a:pt x="379" y="467"/>
                  <a:pt x="379" y="467"/>
                </a:cubicBezTo>
                <a:cubicBezTo>
                  <a:pt x="379" y="467"/>
                  <a:pt x="379" y="467"/>
                  <a:pt x="379" y="467"/>
                </a:cubicBezTo>
                <a:cubicBezTo>
                  <a:pt x="379" y="466"/>
                  <a:pt x="379" y="466"/>
                  <a:pt x="379" y="466"/>
                </a:cubicBezTo>
                <a:cubicBezTo>
                  <a:pt x="379" y="466"/>
                  <a:pt x="378" y="466"/>
                  <a:pt x="378" y="466"/>
                </a:cubicBezTo>
                <a:cubicBezTo>
                  <a:pt x="378" y="466"/>
                  <a:pt x="377" y="466"/>
                  <a:pt x="377" y="466"/>
                </a:cubicBezTo>
                <a:cubicBezTo>
                  <a:pt x="377" y="466"/>
                  <a:pt x="376" y="466"/>
                  <a:pt x="375" y="466"/>
                </a:cubicBezTo>
                <a:cubicBezTo>
                  <a:pt x="375" y="467"/>
                  <a:pt x="374" y="467"/>
                  <a:pt x="374" y="467"/>
                </a:cubicBezTo>
                <a:cubicBezTo>
                  <a:pt x="374" y="467"/>
                  <a:pt x="374" y="467"/>
                  <a:pt x="374" y="467"/>
                </a:cubicBezTo>
                <a:cubicBezTo>
                  <a:pt x="374" y="468"/>
                  <a:pt x="374" y="468"/>
                  <a:pt x="374" y="468"/>
                </a:cubicBezTo>
                <a:cubicBezTo>
                  <a:pt x="374" y="468"/>
                  <a:pt x="375" y="468"/>
                  <a:pt x="375" y="468"/>
                </a:cubicBezTo>
                <a:cubicBezTo>
                  <a:pt x="375" y="468"/>
                  <a:pt x="376" y="468"/>
                  <a:pt x="376" y="468"/>
                </a:cubicBezTo>
                <a:cubicBezTo>
                  <a:pt x="376" y="468"/>
                  <a:pt x="376" y="467"/>
                  <a:pt x="376" y="467"/>
                </a:cubicBezTo>
                <a:cubicBezTo>
                  <a:pt x="376" y="467"/>
                  <a:pt x="376" y="467"/>
                  <a:pt x="376" y="467"/>
                </a:cubicBezTo>
                <a:cubicBezTo>
                  <a:pt x="377" y="466"/>
                  <a:pt x="378" y="466"/>
                  <a:pt x="378" y="467"/>
                </a:cubicBezTo>
                <a:cubicBezTo>
                  <a:pt x="378" y="467"/>
                  <a:pt x="378" y="467"/>
                  <a:pt x="378" y="467"/>
                </a:cubicBezTo>
                <a:cubicBezTo>
                  <a:pt x="378" y="468"/>
                  <a:pt x="379" y="468"/>
                  <a:pt x="379" y="469"/>
                </a:cubicBezTo>
                <a:cubicBezTo>
                  <a:pt x="379" y="469"/>
                  <a:pt x="379" y="469"/>
                  <a:pt x="379" y="469"/>
                </a:cubicBezTo>
                <a:cubicBezTo>
                  <a:pt x="379" y="469"/>
                  <a:pt x="380" y="469"/>
                  <a:pt x="380" y="470"/>
                </a:cubicBezTo>
                <a:cubicBezTo>
                  <a:pt x="380" y="470"/>
                  <a:pt x="380" y="470"/>
                  <a:pt x="380" y="470"/>
                </a:cubicBezTo>
                <a:cubicBezTo>
                  <a:pt x="380" y="470"/>
                  <a:pt x="380" y="470"/>
                  <a:pt x="380" y="471"/>
                </a:cubicBezTo>
                <a:cubicBezTo>
                  <a:pt x="380" y="471"/>
                  <a:pt x="381" y="471"/>
                  <a:pt x="381" y="471"/>
                </a:cubicBezTo>
                <a:cubicBezTo>
                  <a:pt x="381" y="471"/>
                  <a:pt x="381" y="471"/>
                  <a:pt x="381" y="471"/>
                </a:cubicBezTo>
                <a:cubicBezTo>
                  <a:pt x="381" y="471"/>
                  <a:pt x="381" y="471"/>
                  <a:pt x="381" y="471"/>
                </a:cubicBezTo>
                <a:cubicBezTo>
                  <a:pt x="381" y="472"/>
                  <a:pt x="381" y="472"/>
                  <a:pt x="381" y="472"/>
                </a:cubicBezTo>
                <a:cubicBezTo>
                  <a:pt x="381" y="473"/>
                  <a:pt x="381" y="473"/>
                  <a:pt x="381" y="473"/>
                </a:cubicBezTo>
                <a:cubicBezTo>
                  <a:pt x="381" y="473"/>
                  <a:pt x="382" y="473"/>
                  <a:pt x="382" y="474"/>
                </a:cubicBezTo>
                <a:cubicBezTo>
                  <a:pt x="383" y="474"/>
                  <a:pt x="383" y="475"/>
                  <a:pt x="383" y="476"/>
                </a:cubicBezTo>
                <a:cubicBezTo>
                  <a:pt x="383" y="476"/>
                  <a:pt x="383" y="476"/>
                  <a:pt x="383" y="476"/>
                </a:cubicBezTo>
                <a:cubicBezTo>
                  <a:pt x="383" y="477"/>
                  <a:pt x="383" y="477"/>
                  <a:pt x="383" y="477"/>
                </a:cubicBezTo>
                <a:cubicBezTo>
                  <a:pt x="384" y="477"/>
                  <a:pt x="384" y="478"/>
                  <a:pt x="384" y="478"/>
                </a:cubicBezTo>
                <a:cubicBezTo>
                  <a:pt x="384" y="478"/>
                  <a:pt x="384" y="479"/>
                  <a:pt x="384" y="479"/>
                </a:cubicBezTo>
                <a:cubicBezTo>
                  <a:pt x="384" y="479"/>
                  <a:pt x="384" y="479"/>
                  <a:pt x="384" y="479"/>
                </a:cubicBezTo>
                <a:cubicBezTo>
                  <a:pt x="384" y="479"/>
                  <a:pt x="384" y="479"/>
                  <a:pt x="384" y="479"/>
                </a:cubicBezTo>
                <a:cubicBezTo>
                  <a:pt x="384" y="479"/>
                  <a:pt x="384" y="479"/>
                  <a:pt x="384" y="479"/>
                </a:cubicBezTo>
                <a:cubicBezTo>
                  <a:pt x="384" y="479"/>
                  <a:pt x="384" y="480"/>
                  <a:pt x="384" y="480"/>
                </a:cubicBezTo>
                <a:cubicBezTo>
                  <a:pt x="384" y="480"/>
                  <a:pt x="384" y="480"/>
                  <a:pt x="384" y="480"/>
                </a:cubicBezTo>
                <a:cubicBezTo>
                  <a:pt x="383" y="480"/>
                  <a:pt x="384" y="479"/>
                  <a:pt x="383" y="479"/>
                </a:cubicBezTo>
                <a:cubicBezTo>
                  <a:pt x="383" y="479"/>
                  <a:pt x="383" y="479"/>
                  <a:pt x="383" y="479"/>
                </a:cubicBezTo>
                <a:cubicBezTo>
                  <a:pt x="383" y="479"/>
                  <a:pt x="383" y="479"/>
                  <a:pt x="382" y="479"/>
                </a:cubicBezTo>
                <a:cubicBezTo>
                  <a:pt x="382" y="479"/>
                  <a:pt x="382" y="478"/>
                  <a:pt x="381" y="478"/>
                </a:cubicBezTo>
                <a:cubicBezTo>
                  <a:pt x="381" y="478"/>
                  <a:pt x="381" y="478"/>
                  <a:pt x="381" y="478"/>
                </a:cubicBezTo>
                <a:cubicBezTo>
                  <a:pt x="381" y="478"/>
                  <a:pt x="381" y="478"/>
                  <a:pt x="381" y="478"/>
                </a:cubicBezTo>
                <a:cubicBezTo>
                  <a:pt x="381" y="478"/>
                  <a:pt x="381" y="478"/>
                  <a:pt x="381" y="478"/>
                </a:cubicBezTo>
                <a:cubicBezTo>
                  <a:pt x="381" y="477"/>
                  <a:pt x="381" y="477"/>
                  <a:pt x="381" y="477"/>
                </a:cubicBezTo>
                <a:cubicBezTo>
                  <a:pt x="381" y="477"/>
                  <a:pt x="380" y="477"/>
                  <a:pt x="380" y="477"/>
                </a:cubicBezTo>
                <a:cubicBezTo>
                  <a:pt x="380" y="477"/>
                  <a:pt x="380" y="477"/>
                  <a:pt x="380" y="478"/>
                </a:cubicBezTo>
                <a:cubicBezTo>
                  <a:pt x="380" y="478"/>
                  <a:pt x="380" y="478"/>
                  <a:pt x="380" y="478"/>
                </a:cubicBezTo>
                <a:cubicBezTo>
                  <a:pt x="380" y="478"/>
                  <a:pt x="380" y="478"/>
                  <a:pt x="380" y="478"/>
                </a:cubicBezTo>
                <a:cubicBezTo>
                  <a:pt x="380" y="478"/>
                  <a:pt x="380" y="478"/>
                  <a:pt x="380" y="478"/>
                </a:cubicBezTo>
                <a:cubicBezTo>
                  <a:pt x="380" y="477"/>
                  <a:pt x="380" y="477"/>
                  <a:pt x="380" y="477"/>
                </a:cubicBezTo>
                <a:cubicBezTo>
                  <a:pt x="380" y="477"/>
                  <a:pt x="379" y="477"/>
                  <a:pt x="379" y="477"/>
                </a:cubicBezTo>
                <a:cubicBezTo>
                  <a:pt x="379" y="477"/>
                  <a:pt x="379" y="477"/>
                  <a:pt x="379" y="476"/>
                </a:cubicBezTo>
                <a:cubicBezTo>
                  <a:pt x="379" y="476"/>
                  <a:pt x="379" y="476"/>
                  <a:pt x="379" y="476"/>
                </a:cubicBezTo>
                <a:cubicBezTo>
                  <a:pt x="379" y="476"/>
                  <a:pt x="378" y="476"/>
                  <a:pt x="378" y="477"/>
                </a:cubicBezTo>
                <a:cubicBezTo>
                  <a:pt x="378" y="477"/>
                  <a:pt x="379" y="477"/>
                  <a:pt x="379" y="477"/>
                </a:cubicBezTo>
                <a:cubicBezTo>
                  <a:pt x="379" y="477"/>
                  <a:pt x="379" y="478"/>
                  <a:pt x="379" y="478"/>
                </a:cubicBezTo>
                <a:cubicBezTo>
                  <a:pt x="379" y="478"/>
                  <a:pt x="380" y="479"/>
                  <a:pt x="380" y="479"/>
                </a:cubicBezTo>
                <a:cubicBezTo>
                  <a:pt x="380" y="479"/>
                  <a:pt x="380" y="479"/>
                  <a:pt x="380" y="479"/>
                </a:cubicBezTo>
                <a:cubicBezTo>
                  <a:pt x="380" y="479"/>
                  <a:pt x="380" y="479"/>
                  <a:pt x="380" y="480"/>
                </a:cubicBezTo>
                <a:cubicBezTo>
                  <a:pt x="380" y="480"/>
                  <a:pt x="380" y="480"/>
                  <a:pt x="380" y="480"/>
                </a:cubicBezTo>
                <a:cubicBezTo>
                  <a:pt x="380" y="480"/>
                  <a:pt x="380" y="480"/>
                  <a:pt x="379" y="480"/>
                </a:cubicBezTo>
                <a:cubicBezTo>
                  <a:pt x="379" y="480"/>
                  <a:pt x="379" y="479"/>
                  <a:pt x="379" y="479"/>
                </a:cubicBezTo>
                <a:cubicBezTo>
                  <a:pt x="379" y="479"/>
                  <a:pt x="378" y="479"/>
                  <a:pt x="378" y="479"/>
                </a:cubicBezTo>
                <a:cubicBezTo>
                  <a:pt x="378" y="479"/>
                  <a:pt x="378" y="479"/>
                  <a:pt x="378" y="479"/>
                </a:cubicBezTo>
                <a:cubicBezTo>
                  <a:pt x="377" y="479"/>
                  <a:pt x="377" y="479"/>
                  <a:pt x="377" y="478"/>
                </a:cubicBezTo>
                <a:cubicBezTo>
                  <a:pt x="377" y="478"/>
                  <a:pt x="377" y="478"/>
                  <a:pt x="376" y="478"/>
                </a:cubicBezTo>
                <a:cubicBezTo>
                  <a:pt x="376" y="478"/>
                  <a:pt x="376" y="478"/>
                  <a:pt x="376" y="478"/>
                </a:cubicBezTo>
                <a:cubicBezTo>
                  <a:pt x="376" y="478"/>
                  <a:pt x="376" y="478"/>
                  <a:pt x="376" y="478"/>
                </a:cubicBezTo>
                <a:cubicBezTo>
                  <a:pt x="376" y="478"/>
                  <a:pt x="376" y="478"/>
                  <a:pt x="376" y="478"/>
                </a:cubicBezTo>
                <a:cubicBezTo>
                  <a:pt x="375" y="478"/>
                  <a:pt x="375" y="478"/>
                  <a:pt x="375" y="478"/>
                </a:cubicBezTo>
                <a:cubicBezTo>
                  <a:pt x="374" y="478"/>
                  <a:pt x="374" y="478"/>
                  <a:pt x="374" y="477"/>
                </a:cubicBezTo>
                <a:cubicBezTo>
                  <a:pt x="374" y="477"/>
                  <a:pt x="374" y="477"/>
                  <a:pt x="374" y="477"/>
                </a:cubicBezTo>
                <a:cubicBezTo>
                  <a:pt x="374" y="476"/>
                  <a:pt x="373" y="476"/>
                  <a:pt x="373" y="475"/>
                </a:cubicBezTo>
                <a:cubicBezTo>
                  <a:pt x="373" y="475"/>
                  <a:pt x="373" y="474"/>
                  <a:pt x="373" y="474"/>
                </a:cubicBezTo>
                <a:cubicBezTo>
                  <a:pt x="373" y="473"/>
                  <a:pt x="373" y="473"/>
                  <a:pt x="372" y="473"/>
                </a:cubicBezTo>
                <a:cubicBezTo>
                  <a:pt x="372" y="473"/>
                  <a:pt x="372" y="473"/>
                  <a:pt x="371" y="473"/>
                </a:cubicBezTo>
                <a:cubicBezTo>
                  <a:pt x="371" y="473"/>
                  <a:pt x="371" y="473"/>
                  <a:pt x="370" y="474"/>
                </a:cubicBezTo>
                <a:cubicBezTo>
                  <a:pt x="370" y="474"/>
                  <a:pt x="370" y="474"/>
                  <a:pt x="370" y="474"/>
                </a:cubicBezTo>
                <a:cubicBezTo>
                  <a:pt x="370" y="474"/>
                  <a:pt x="370" y="474"/>
                  <a:pt x="370" y="474"/>
                </a:cubicBezTo>
                <a:cubicBezTo>
                  <a:pt x="369" y="474"/>
                  <a:pt x="369" y="474"/>
                  <a:pt x="369" y="474"/>
                </a:cubicBezTo>
                <a:cubicBezTo>
                  <a:pt x="368" y="474"/>
                  <a:pt x="368" y="474"/>
                  <a:pt x="367" y="474"/>
                </a:cubicBezTo>
                <a:cubicBezTo>
                  <a:pt x="367" y="474"/>
                  <a:pt x="366" y="474"/>
                  <a:pt x="366" y="474"/>
                </a:cubicBezTo>
                <a:cubicBezTo>
                  <a:pt x="366" y="473"/>
                  <a:pt x="365" y="473"/>
                  <a:pt x="365" y="473"/>
                </a:cubicBezTo>
                <a:cubicBezTo>
                  <a:pt x="365" y="473"/>
                  <a:pt x="365" y="473"/>
                  <a:pt x="365" y="473"/>
                </a:cubicBezTo>
                <a:cubicBezTo>
                  <a:pt x="365" y="473"/>
                  <a:pt x="365" y="473"/>
                  <a:pt x="365" y="473"/>
                </a:cubicBezTo>
                <a:cubicBezTo>
                  <a:pt x="365" y="474"/>
                  <a:pt x="364" y="474"/>
                  <a:pt x="364" y="474"/>
                </a:cubicBezTo>
                <a:cubicBezTo>
                  <a:pt x="364" y="474"/>
                  <a:pt x="364" y="474"/>
                  <a:pt x="364" y="474"/>
                </a:cubicBezTo>
                <a:cubicBezTo>
                  <a:pt x="364" y="474"/>
                  <a:pt x="364" y="474"/>
                  <a:pt x="364" y="474"/>
                </a:cubicBezTo>
                <a:cubicBezTo>
                  <a:pt x="364" y="475"/>
                  <a:pt x="364" y="475"/>
                  <a:pt x="364" y="475"/>
                </a:cubicBezTo>
                <a:cubicBezTo>
                  <a:pt x="364" y="475"/>
                  <a:pt x="364" y="475"/>
                  <a:pt x="364" y="475"/>
                </a:cubicBezTo>
                <a:cubicBezTo>
                  <a:pt x="364" y="475"/>
                  <a:pt x="364" y="475"/>
                  <a:pt x="364" y="475"/>
                </a:cubicBezTo>
                <a:cubicBezTo>
                  <a:pt x="364" y="475"/>
                  <a:pt x="364" y="475"/>
                  <a:pt x="363" y="475"/>
                </a:cubicBezTo>
                <a:cubicBezTo>
                  <a:pt x="363" y="475"/>
                  <a:pt x="363" y="475"/>
                  <a:pt x="363" y="475"/>
                </a:cubicBezTo>
                <a:cubicBezTo>
                  <a:pt x="364" y="476"/>
                  <a:pt x="364" y="476"/>
                  <a:pt x="365" y="477"/>
                </a:cubicBezTo>
                <a:cubicBezTo>
                  <a:pt x="365" y="477"/>
                  <a:pt x="365" y="477"/>
                  <a:pt x="365" y="477"/>
                </a:cubicBezTo>
                <a:cubicBezTo>
                  <a:pt x="365" y="477"/>
                  <a:pt x="366" y="477"/>
                  <a:pt x="366" y="477"/>
                </a:cubicBezTo>
                <a:cubicBezTo>
                  <a:pt x="366" y="477"/>
                  <a:pt x="367" y="478"/>
                  <a:pt x="367" y="478"/>
                </a:cubicBezTo>
                <a:cubicBezTo>
                  <a:pt x="368" y="478"/>
                  <a:pt x="368" y="479"/>
                  <a:pt x="369" y="479"/>
                </a:cubicBezTo>
                <a:cubicBezTo>
                  <a:pt x="369" y="479"/>
                  <a:pt x="369" y="479"/>
                  <a:pt x="369" y="479"/>
                </a:cubicBezTo>
                <a:cubicBezTo>
                  <a:pt x="369" y="479"/>
                  <a:pt x="369" y="479"/>
                  <a:pt x="369" y="479"/>
                </a:cubicBezTo>
                <a:cubicBezTo>
                  <a:pt x="369" y="480"/>
                  <a:pt x="369" y="480"/>
                  <a:pt x="369" y="480"/>
                </a:cubicBezTo>
                <a:cubicBezTo>
                  <a:pt x="369" y="480"/>
                  <a:pt x="369" y="480"/>
                  <a:pt x="369" y="480"/>
                </a:cubicBezTo>
                <a:cubicBezTo>
                  <a:pt x="369" y="480"/>
                  <a:pt x="369" y="480"/>
                  <a:pt x="369" y="480"/>
                </a:cubicBezTo>
                <a:cubicBezTo>
                  <a:pt x="369" y="481"/>
                  <a:pt x="369" y="481"/>
                  <a:pt x="369" y="482"/>
                </a:cubicBezTo>
                <a:cubicBezTo>
                  <a:pt x="369" y="482"/>
                  <a:pt x="369" y="482"/>
                  <a:pt x="369" y="482"/>
                </a:cubicBezTo>
                <a:cubicBezTo>
                  <a:pt x="368" y="482"/>
                  <a:pt x="368" y="482"/>
                  <a:pt x="368" y="483"/>
                </a:cubicBezTo>
                <a:cubicBezTo>
                  <a:pt x="368" y="483"/>
                  <a:pt x="367" y="483"/>
                  <a:pt x="367" y="483"/>
                </a:cubicBezTo>
                <a:cubicBezTo>
                  <a:pt x="367" y="484"/>
                  <a:pt x="366" y="484"/>
                  <a:pt x="366" y="484"/>
                </a:cubicBezTo>
                <a:cubicBezTo>
                  <a:pt x="366" y="485"/>
                  <a:pt x="366" y="485"/>
                  <a:pt x="366" y="485"/>
                </a:cubicBezTo>
                <a:cubicBezTo>
                  <a:pt x="366" y="486"/>
                  <a:pt x="366" y="486"/>
                  <a:pt x="366" y="486"/>
                </a:cubicBezTo>
                <a:cubicBezTo>
                  <a:pt x="365" y="486"/>
                  <a:pt x="365" y="486"/>
                  <a:pt x="365" y="486"/>
                </a:cubicBezTo>
                <a:cubicBezTo>
                  <a:pt x="365" y="486"/>
                  <a:pt x="366" y="487"/>
                  <a:pt x="366" y="487"/>
                </a:cubicBezTo>
                <a:cubicBezTo>
                  <a:pt x="366" y="487"/>
                  <a:pt x="366" y="487"/>
                  <a:pt x="366" y="487"/>
                </a:cubicBezTo>
                <a:cubicBezTo>
                  <a:pt x="366" y="487"/>
                  <a:pt x="365" y="487"/>
                  <a:pt x="365" y="488"/>
                </a:cubicBezTo>
                <a:cubicBezTo>
                  <a:pt x="365" y="488"/>
                  <a:pt x="365" y="488"/>
                  <a:pt x="365" y="488"/>
                </a:cubicBezTo>
                <a:cubicBezTo>
                  <a:pt x="365" y="488"/>
                  <a:pt x="365" y="488"/>
                  <a:pt x="365" y="488"/>
                </a:cubicBezTo>
                <a:cubicBezTo>
                  <a:pt x="364" y="488"/>
                  <a:pt x="364" y="488"/>
                  <a:pt x="364" y="488"/>
                </a:cubicBezTo>
                <a:cubicBezTo>
                  <a:pt x="364" y="488"/>
                  <a:pt x="364" y="489"/>
                  <a:pt x="364" y="489"/>
                </a:cubicBezTo>
                <a:cubicBezTo>
                  <a:pt x="364" y="489"/>
                  <a:pt x="363" y="489"/>
                  <a:pt x="363" y="490"/>
                </a:cubicBezTo>
                <a:cubicBezTo>
                  <a:pt x="362" y="490"/>
                  <a:pt x="362" y="490"/>
                  <a:pt x="362" y="491"/>
                </a:cubicBezTo>
                <a:cubicBezTo>
                  <a:pt x="362" y="491"/>
                  <a:pt x="362" y="491"/>
                  <a:pt x="362" y="491"/>
                </a:cubicBezTo>
                <a:cubicBezTo>
                  <a:pt x="361" y="492"/>
                  <a:pt x="362" y="492"/>
                  <a:pt x="361" y="492"/>
                </a:cubicBezTo>
                <a:cubicBezTo>
                  <a:pt x="361" y="492"/>
                  <a:pt x="361" y="492"/>
                  <a:pt x="361" y="492"/>
                </a:cubicBezTo>
                <a:cubicBezTo>
                  <a:pt x="361" y="493"/>
                  <a:pt x="360" y="493"/>
                  <a:pt x="360" y="493"/>
                </a:cubicBezTo>
                <a:cubicBezTo>
                  <a:pt x="360" y="493"/>
                  <a:pt x="359" y="493"/>
                  <a:pt x="359" y="493"/>
                </a:cubicBezTo>
                <a:cubicBezTo>
                  <a:pt x="358" y="493"/>
                  <a:pt x="358" y="493"/>
                  <a:pt x="357" y="493"/>
                </a:cubicBezTo>
                <a:cubicBezTo>
                  <a:pt x="356" y="493"/>
                  <a:pt x="356" y="493"/>
                  <a:pt x="355" y="493"/>
                </a:cubicBezTo>
                <a:cubicBezTo>
                  <a:pt x="355" y="493"/>
                  <a:pt x="355" y="492"/>
                  <a:pt x="354" y="492"/>
                </a:cubicBezTo>
                <a:cubicBezTo>
                  <a:pt x="354" y="492"/>
                  <a:pt x="354" y="492"/>
                  <a:pt x="354" y="491"/>
                </a:cubicBezTo>
                <a:cubicBezTo>
                  <a:pt x="353" y="491"/>
                  <a:pt x="353" y="491"/>
                  <a:pt x="353" y="490"/>
                </a:cubicBezTo>
                <a:cubicBezTo>
                  <a:pt x="353" y="490"/>
                  <a:pt x="353" y="490"/>
                  <a:pt x="353" y="490"/>
                </a:cubicBezTo>
                <a:cubicBezTo>
                  <a:pt x="353" y="490"/>
                  <a:pt x="352" y="490"/>
                  <a:pt x="352" y="489"/>
                </a:cubicBezTo>
                <a:cubicBezTo>
                  <a:pt x="352" y="489"/>
                  <a:pt x="351" y="489"/>
                  <a:pt x="351" y="489"/>
                </a:cubicBezTo>
                <a:cubicBezTo>
                  <a:pt x="350" y="489"/>
                  <a:pt x="350" y="489"/>
                  <a:pt x="350" y="488"/>
                </a:cubicBezTo>
                <a:cubicBezTo>
                  <a:pt x="350" y="488"/>
                  <a:pt x="350" y="488"/>
                  <a:pt x="350" y="488"/>
                </a:cubicBezTo>
                <a:cubicBezTo>
                  <a:pt x="350" y="488"/>
                  <a:pt x="351" y="488"/>
                  <a:pt x="351" y="488"/>
                </a:cubicBezTo>
                <a:cubicBezTo>
                  <a:pt x="351" y="488"/>
                  <a:pt x="351" y="488"/>
                  <a:pt x="351" y="488"/>
                </a:cubicBezTo>
                <a:cubicBezTo>
                  <a:pt x="351" y="488"/>
                  <a:pt x="351" y="488"/>
                  <a:pt x="350" y="487"/>
                </a:cubicBezTo>
                <a:cubicBezTo>
                  <a:pt x="350" y="487"/>
                  <a:pt x="350" y="487"/>
                  <a:pt x="350" y="487"/>
                </a:cubicBezTo>
                <a:cubicBezTo>
                  <a:pt x="349" y="487"/>
                  <a:pt x="349" y="487"/>
                  <a:pt x="349" y="487"/>
                </a:cubicBezTo>
                <a:cubicBezTo>
                  <a:pt x="349" y="487"/>
                  <a:pt x="349" y="487"/>
                  <a:pt x="349" y="487"/>
                </a:cubicBezTo>
                <a:cubicBezTo>
                  <a:pt x="348" y="486"/>
                  <a:pt x="347" y="486"/>
                  <a:pt x="346" y="485"/>
                </a:cubicBezTo>
                <a:cubicBezTo>
                  <a:pt x="346" y="485"/>
                  <a:pt x="346" y="484"/>
                  <a:pt x="346" y="484"/>
                </a:cubicBezTo>
                <a:cubicBezTo>
                  <a:pt x="345" y="484"/>
                  <a:pt x="345" y="484"/>
                  <a:pt x="345" y="484"/>
                </a:cubicBezTo>
                <a:cubicBezTo>
                  <a:pt x="345" y="484"/>
                  <a:pt x="344" y="484"/>
                  <a:pt x="344" y="483"/>
                </a:cubicBezTo>
                <a:cubicBezTo>
                  <a:pt x="344" y="483"/>
                  <a:pt x="344" y="483"/>
                  <a:pt x="343" y="483"/>
                </a:cubicBezTo>
                <a:cubicBezTo>
                  <a:pt x="343" y="483"/>
                  <a:pt x="343" y="483"/>
                  <a:pt x="344" y="483"/>
                </a:cubicBezTo>
                <a:cubicBezTo>
                  <a:pt x="343" y="483"/>
                  <a:pt x="343" y="483"/>
                  <a:pt x="342" y="483"/>
                </a:cubicBezTo>
                <a:cubicBezTo>
                  <a:pt x="342" y="483"/>
                  <a:pt x="342" y="483"/>
                  <a:pt x="342" y="483"/>
                </a:cubicBezTo>
                <a:cubicBezTo>
                  <a:pt x="342" y="483"/>
                  <a:pt x="343" y="483"/>
                  <a:pt x="343" y="484"/>
                </a:cubicBezTo>
                <a:cubicBezTo>
                  <a:pt x="343" y="484"/>
                  <a:pt x="343" y="484"/>
                  <a:pt x="344" y="484"/>
                </a:cubicBezTo>
                <a:cubicBezTo>
                  <a:pt x="344" y="484"/>
                  <a:pt x="344" y="485"/>
                  <a:pt x="343" y="485"/>
                </a:cubicBezTo>
                <a:cubicBezTo>
                  <a:pt x="343" y="485"/>
                  <a:pt x="343" y="485"/>
                  <a:pt x="343" y="485"/>
                </a:cubicBezTo>
                <a:cubicBezTo>
                  <a:pt x="342" y="484"/>
                  <a:pt x="341" y="484"/>
                  <a:pt x="340" y="484"/>
                </a:cubicBezTo>
                <a:cubicBezTo>
                  <a:pt x="340" y="485"/>
                  <a:pt x="341" y="485"/>
                  <a:pt x="342" y="485"/>
                </a:cubicBezTo>
                <a:cubicBezTo>
                  <a:pt x="343" y="486"/>
                  <a:pt x="343" y="486"/>
                  <a:pt x="344" y="487"/>
                </a:cubicBezTo>
                <a:cubicBezTo>
                  <a:pt x="344" y="488"/>
                  <a:pt x="345" y="488"/>
                  <a:pt x="345" y="488"/>
                </a:cubicBezTo>
                <a:cubicBezTo>
                  <a:pt x="345" y="489"/>
                  <a:pt x="346" y="489"/>
                  <a:pt x="346" y="489"/>
                </a:cubicBezTo>
                <a:cubicBezTo>
                  <a:pt x="346" y="489"/>
                  <a:pt x="346" y="490"/>
                  <a:pt x="346" y="490"/>
                </a:cubicBezTo>
                <a:cubicBezTo>
                  <a:pt x="346" y="490"/>
                  <a:pt x="347" y="491"/>
                  <a:pt x="347" y="491"/>
                </a:cubicBezTo>
                <a:cubicBezTo>
                  <a:pt x="347" y="492"/>
                  <a:pt x="348" y="492"/>
                  <a:pt x="348" y="492"/>
                </a:cubicBezTo>
                <a:cubicBezTo>
                  <a:pt x="348" y="493"/>
                  <a:pt x="348" y="493"/>
                  <a:pt x="349" y="493"/>
                </a:cubicBezTo>
                <a:cubicBezTo>
                  <a:pt x="349" y="493"/>
                  <a:pt x="349" y="493"/>
                  <a:pt x="349" y="493"/>
                </a:cubicBezTo>
                <a:cubicBezTo>
                  <a:pt x="349" y="493"/>
                  <a:pt x="349" y="493"/>
                  <a:pt x="350" y="493"/>
                </a:cubicBezTo>
                <a:cubicBezTo>
                  <a:pt x="351" y="493"/>
                  <a:pt x="353" y="494"/>
                  <a:pt x="355" y="494"/>
                </a:cubicBezTo>
                <a:cubicBezTo>
                  <a:pt x="355" y="494"/>
                  <a:pt x="355" y="494"/>
                  <a:pt x="355" y="494"/>
                </a:cubicBezTo>
                <a:cubicBezTo>
                  <a:pt x="355" y="494"/>
                  <a:pt x="356" y="494"/>
                  <a:pt x="356" y="494"/>
                </a:cubicBezTo>
                <a:cubicBezTo>
                  <a:pt x="356" y="494"/>
                  <a:pt x="357" y="494"/>
                  <a:pt x="357" y="494"/>
                </a:cubicBezTo>
                <a:cubicBezTo>
                  <a:pt x="357" y="494"/>
                  <a:pt x="357" y="494"/>
                  <a:pt x="358" y="494"/>
                </a:cubicBezTo>
                <a:cubicBezTo>
                  <a:pt x="358" y="494"/>
                  <a:pt x="358" y="494"/>
                  <a:pt x="359" y="494"/>
                </a:cubicBezTo>
                <a:cubicBezTo>
                  <a:pt x="359" y="494"/>
                  <a:pt x="359" y="494"/>
                  <a:pt x="359" y="494"/>
                </a:cubicBezTo>
                <a:cubicBezTo>
                  <a:pt x="360" y="494"/>
                  <a:pt x="361" y="494"/>
                  <a:pt x="361" y="495"/>
                </a:cubicBezTo>
                <a:cubicBezTo>
                  <a:pt x="361" y="495"/>
                  <a:pt x="361" y="495"/>
                  <a:pt x="362" y="495"/>
                </a:cubicBezTo>
                <a:cubicBezTo>
                  <a:pt x="362" y="495"/>
                  <a:pt x="362" y="495"/>
                  <a:pt x="362" y="495"/>
                </a:cubicBezTo>
                <a:cubicBezTo>
                  <a:pt x="362" y="496"/>
                  <a:pt x="362" y="496"/>
                  <a:pt x="362" y="496"/>
                </a:cubicBezTo>
                <a:cubicBezTo>
                  <a:pt x="363" y="496"/>
                  <a:pt x="362" y="497"/>
                  <a:pt x="362" y="497"/>
                </a:cubicBezTo>
                <a:cubicBezTo>
                  <a:pt x="362" y="497"/>
                  <a:pt x="362" y="497"/>
                  <a:pt x="362" y="497"/>
                </a:cubicBezTo>
                <a:cubicBezTo>
                  <a:pt x="362" y="498"/>
                  <a:pt x="362" y="498"/>
                  <a:pt x="362" y="498"/>
                </a:cubicBezTo>
                <a:cubicBezTo>
                  <a:pt x="362" y="498"/>
                  <a:pt x="362" y="498"/>
                  <a:pt x="362" y="498"/>
                </a:cubicBezTo>
                <a:cubicBezTo>
                  <a:pt x="361" y="498"/>
                  <a:pt x="361" y="498"/>
                  <a:pt x="361" y="498"/>
                </a:cubicBezTo>
                <a:cubicBezTo>
                  <a:pt x="361" y="499"/>
                  <a:pt x="361" y="499"/>
                  <a:pt x="361" y="499"/>
                </a:cubicBezTo>
                <a:cubicBezTo>
                  <a:pt x="361" y="499"/>
                  <a:pt x="361" y="499"/>
                  <a:pt x="362" y="499"/>
                </a:cubicBezTo>
                <a:cubicBezTo>
                  <a:pt x="362" y="499"/>
                  <a:pt x="362" y="499"/>
                  <a:pt x="362" y="499"/>
                </a:cubicBezTo>
                <a:cubicBezTo>
                  <a:pt x="362" y="499"/>
                  <a:pt x="362" y="499"/>
                  <a:pt x="362" y="499"/>
                </a:cubicBezTo>
                <a:cubicBezTo>
                  <a:pt x="361" y="500"/>
                  <a:pt x="361" y="500"/>
                  <a:pt x="361" y="500"/>
                </a:cubicBezTo>
                <a:cubicBezTo>
                  <a:pt x="361" y="500"/>
                  <a:pt x="361" y="500"/>
                  <a:pt x="361" y="500"/>
                </a:cubicBezTo>
                <a:cubicBezTo>
                  <a:pt x="360" y="501"/>
                  <a:pt x="360" y="501"/>
                  <a:pt x="360" y="502"/>
                </a:cubicBezTo>
                <a:cubicBezTo>
                  <a:pt x="360" y="502"/>
                  <a:pt x="360" y="502"/>
                  <a:pt x="360" y="503"/>
                </a:cubicBezTo>
                <a:cubicBezTo>
                  <a:pt x="360" y="503"/>
                  <a:pt x="360" y="503"/>
                  <a:pt x="360" y="503"/>
                </a:cubicBezTo>
                <a:cubicBezTo>
                  <a:pt x="359" y="503"/>
                  <a:pt x="359" y="503"/>
                  <a:pt x="359" y="503"/>
                </a:cubicBezTo>
                <a:cubicBezTo>
                  <a:pt x="359" y="503"/>
                  <a:pt x="359" y="503"/>
                  <a:pt x="359" y="504"/>
                </a:cubicBezTo>
                <a:cubicBezTo>
                  <a:pt x="359" y="504"/>
                  <a:pt x="359" y="505"/>
                  <a:pt x="358" y="505"/>
                </a:cubicBezTo>
                <a:cubicBezTo>
                  <a:pt x="358" y="505"/>
                  <a:pt x="358" y="505"/>
                  <a:pt x="358" y="506"/>
                </a:cubicBezTo>
                <a:cubicBezTo>
                  <a:pt x="358" y="506"/>
                  <a:pt x="358" y="506"/>
                  <a:pt x="358" y="506"/>
                </a:cubicBezTo>
                <a:cubicBezTo>
                  <a:pt x="357" y="506"/>
                  <a:pt x="356" y="506"/>
                  <a:pt x="356" y="507"/>
                </a:cubicBezTo>
                <a:cubicBezTo>
                  <a:pt x="356" y="507"/>
                  <a:pt x="356" y="508"/>
                  <a:pt x="356" y="508"/>
                </a:cubicBezTo>
                <a:cubicBezTo>
                  <a:pt x="356" y="508"/>
                  <a:pt x="356" y="509"/>
                  <a:pt x="356" y="509"/>
                </a:cubicBezTo>
                <a:cubicBezTo>
                  <a:pt x="355" y="510"/>
                  <a:pt x="355" y="510"/>
                  <a:pt x="355" y="511"/>
                </a:cubicBezTo>
                <a:cubicBezTo>
                  <a:pt x="355" y="511"/>
                  <a:pt x="355" y="511"/>
                  <a:pt x="355" y="512"/>
                </a:cubicBezTo>
                <a:cubicBezTo>
                  <a:pt x="354" y="512"/>
                  <a:pt x="354" y="512"/>
                  <a:pt x="354" y="512"/>
                </a:cubicBezTo>
                <a:cubicBezTo>
                  <a:pt x="354" y="512"/>
                  <a:pt x="353" y="512"/>
                  <a:pt x="353" y="512"/>
                </a:cubicBezTo>
                <a:cubicBezTo>
                  <a:pt x="353" y="512"/>
                  <a:pt x="353" y="512"/>
                  <a:pt x="353" y="512"/>
                </a:cubicBezTo>
                <a:cubicBezTo>
                  <a:pt x="352" y="513"/>
                  <a:pt x="352" y="513"/>
                  <a:pt x="352" y="513"/>
                </a:cubicBezTo>
                <a:cubicBezTo>
                  <a:pt x="352" y="513"/>
                  <a:pt x="352" y="514"/>
                  <a:pt x="351" y="514"/>
                </a:cubicBezTo>
                <a:cubicBezTo>
                  <a:pt x="351" y="514"/>
                  <a:pt x="351" y="514"/>
                  <a:pt x="351" y="514"/>
                </a:cubicBezTo>
                <a:cubicBezTo>
                  <a:pt x="350" y="514"/>
                  <a:pt x="350" y="514"/>
                  <a:pt x="350" y="514"/>
                </a:cubicBezTo>
                <a:cubicBezTo>
                  <a:pt x="349" y="514"/>
                  <a:pt x="349" y="514"/>
                  <a:pt x="348" y="514"/>
                </a:cubicBezTo>
                <a:cubicBezTo>
                  <a:pt x="348" y="514"/>
                  <a:pt x="348" y="513"/>
                  <a:pt x="348" y="514"/>
                </a:cubicBezTo>
                <a:cubicBezTo>
                  <a:pt x="348" y="514"/>
                  <a:pt x="348" y="514"/>
                  <a:pt x="348" y="514"/>
                </a:cubicBezTo>
                <a:cubicBezTo>
                  <a:pt x="348" y="514"/>
                  <a:pt x="348" y="514"/>
                  <a:pt x="348" y="514"/>
                </a:cubicBezTo>
                <a:cubicBezTo>
                  <a:pt x="348" y="514"/>
                  <a:pt x="348" y="514"/>
                  <a:pt x="348" y="514"/>
                </a:cubicBezTo>
                <a:cubicBezTo>
                  <a:pt x="348" y="515"/>
                  <a:pt x="348" y="515"/>
                  <a:pt x="348" y="515"/>
                </a:cubicBezTo>
                <a:cubicBezTo>
                  <a:pt x="348" y="515"/>
                  <a:pt x="348" y="515"/>
                  <a:pt x="348" y="515"/>
                </a:cubicBezTo>
                <a:cubicBezTo>
                  <a:pt x="347" y="515"/>
                  <a:pt x="347" y="515"/>
                  <a:pt x="347" y="514"/>
                </a:cubicBezTo>
                <a:cubicBezTo>
                  <a:pt x="346" y="514"/>
                  <a:pt x="346" y="513"/>
                  <a:pt x="345" y="513"/>
                </a:cubicBezTo>
                <a:cubicBezTo>
                  <a:pt x="345" y="514"/>
                  <a:pt x="345" y="514"/>
                  <a:pt x="345" y="514"/>
                </a:cubicBezTo>
                <a:cubicBezTo>
                  <a:pt x="345" y="514"/>
                  <a:pt x="345" y="514"/>
                  <a:pt x="345" y="514"/>
                </a:cubicBezTo>
                <a:cubicBezTo>
                  <a:pt x="345" y="514"/>
                  <a:pt x="345" y="514"/>
                  <a:pt x="345" y="514"/>
                </a:cubicBezTo>
                <a:cubicBezTo>
                  <a:pt x="345" y="514"/>
                  <a:pt x="345" y="514"/>
                  <a:pt x="345" y="514"/>
                </a:cubicBezTo>
                <a:cubicBezTo>
                  <a:pt x="345" y="514"/>
                  <a:pt x="345" y="513"/>
                  <a:pt x="344" y="513"/>
                </a:cubicBezTo>
                <a:cubicBezTo>
                  <a:pt x="344" y="513"/>
                  <a:pt x="344" y="513"/>
                  <a:pt x="344" y="513"/>
                </a:cubicBezTo>
                <a:cubicBezTo>
                  <a:pt x="344" y="514"/>
                  <a:pt x="344" y="514"/>
                  <a:pt x="344" y="514"/>
                </a:cubicBezTo>
                <a:cubicBezTo>
                  <a:pt x="344" y="514"/>
                  <a:pt x="344" y="514"/>
                  <a:pt x="344" y="514"/>
                </a:cubicBezTo>
                <a:cubicBezTo>
                  <a:pt x="344" y="513"/>
                  <a:pt x="344" y="513"/>
                  <a:pt x="344" y="513"/>
                </a:cubicBezTo>
                <a:cubicBezTo>
                  <a:pt x="343" y="513"/>
                  <a:pt x="343" y="513"/>
                  <a:pt x="343" y="512"/>
                </a:cubicBezTo>
                <a:cubicBezTo>
                  <a:pt x="343" y="512"/>
                  <a:pt x="343" y="512"/>
                  <a:pt x="343" y="512"/>
                </a:cubicBezTo>
                <a:cubicBezTo>
                  <a:pt x="344" y="512"/>
                  <a:pt x="343" y="511"/>
                  <a:pt x="343" y="511"/>
                </a:cubicBezTo>
                <a:cubicBezTo>
                  <a:pt x="343" y="511"/>
                  <a:pt x="343" y="511"/>
                  <a:pt x="343" y="511"/>
                </a:cubicBezTo>
                <a:cubicBezTo>
                  <a:pt x="343" y="511"/>
                  <a:pt x="343" y="511"/>
                  <a:pt x="343" y="511"/>
                </a:cubicBezTo>
                <a:cubicBezTo>
                  <a:pt x="343" y="511"/>
                  <a:pt x="343" y="511"/>
                  <a:pt x="343" y="511"/>
                </a:cubicBezTo>
                <a:cubicBezTo>
                  <a:pt x="343" y="512"/>
                  <a:pt x="343" y="512"/>
                  <a:pt x="342" y="512"/>
                </a:cubicBezTo>
                <a:cubicBezTo>
                  <a:pt x="342" y="512"/>
                  <a:pt x="342" y="512"/>
                  <a:pt x="342" y="512"/>
                </a:cubicBezTo>
                <a:cubicBezTo>
                  <a:pt x="342" y="512"/>
                  <a:pt x="342" y="512"/>
                  <a:pt x="342" y="512"/>
                </a:cubicBezTo>
                <a:cubicBezTo>
                  <a:pt x="342" y="512"/>
                  <a:pt x="342" y="512"/>
                  <a:pt x="342" y="512"/>
                </a:cubicBezTo>
                <a:cubicBezTo>
                  <a:pt x="342" y="512"/>
                  <a:pt x="342" y="512"/>
                  <a:pt x="342" y="512"/>
                </a:cubicBezTo>
                <a:cubicBezTo>
                  <a:pt x="343" y="513"/>
                  <a:pt x="343" y="513"/>
                  <a:pt x="343" y="513"/>
                </a:cubicBezTo>
                <a:cubicBezTo>
                  <a:pt x="343" y="513"/>
                  <a:pt x="343" y="513"/>
                  <a:pt x="343" y="514"/>
                </a:cubicBezTo>
                <a:cubicBezTo>
                  <a:pt x="343" y="514"/>
                  <a:pt x="343" y="514"/>
                  <a:pt x="343" y="514"/>
                </a:cubicBezTo>
                <a:cubicBezTo>
                  <a:pt x="343" y="514"/>
                  <a:pt x="343" y="514"/>
                  <a:pt x="343" y="514"/>
                </a:cubicBezTo>
                <a:cubicBezTo>
                  <a:pt x="343" y="514"/>
                  <a:pt x="343" y="514"/>
                  <a:pt x="343" y="515"/>
                </a:cubicBezTo>
                <a:cubicBezTo>
                  <a:pt x="343" y="515"/>
                  <a:pt x="343" y="515"/>
                  <a:pt x="343" y="515"/>
                </a:cubicBezTo>
                <a:cubicBezTo>
                  <a:pt x="343" y="515"/>
                  <a:pt x="343" y="515"/>
                  <a:pt x="343" y="515"/>
                </a:cubicBezTo>
                <a:cubicBezTo>
                  <a:pt x="342" y="515"/>
                  <a:pt x="342" y="515"/>
                  <a:pt x="342" y="515"/>
                </a:cubicBezTo>
                <a:cubicBezTo>
                  <a:pt x="342" y="516"/>
                  <a:pt x="342" y="516"/>
                  <a:pt x="342" y="515"/>
                </a:cubicBezTo>
                <a:cubicBezTo>
                  <a:pt x="342" y="515"/>
                  <a:pt x="342" y="515"/>
                  <a:pt x="342" y="515"/>
                </a:cubicBezTo>
                <a:cubicBezTo>
                  <a:pt x="342" y="515"/>
                  <a:pt x="342" y="515"/>
                  <a:pt x="341" y="515"/>
                </a:cubicBezTo>
                <a:cubicBezTo>
                  <a:pt x="341" y="515"/>
                  <a:pt x="341" y="514"/>
                  <a:pt x="341" y="514"/>
                </a:cubicBezTo>
                <a:cubicBezTo>
                  <a:pt x="341" y="514"/>
                  <a:pt x="341" y="515"/>
                  <a:pt x="341" y="515"/>
                </a:cubicBezTo>
                <a:cubicBezTo>
                  <a:pt x="341" y="515"/>
                  <a:pt x="341" y="515"/>
                  <a:pt x="341" y="515"/>
                </a:cubicBezTo>
                <a:cubicBezTo>
                  <a:pt x="341" y="516"/>
                  <a:pt x="341" y="516"/>
                  <a:pt x="342" y="516"/>
                </a:cubicBezTo>
                <a:cubicBezTo>
                  <a:pt x="342" y="516"/>
                  <a:pt x="342" y="516"/>
                  <a:pt x="342" y="516"/>
                </a:cubicBezTo>
                <a:cubicBezTo>
                  <a:pt x="342" y="516"/>
                  <a:pt x="342" y="517"/>
                  <a:pt x="342" y="517"/>
                </a:cubicBezTo>
                <a:cubicBezTo>
                  <a:pt x="342" y="517"/>
                  <a:pt x="342" y="517"/>
                  <a:pt x="342" y="517"/>
                </a:cubicBezTo>
                <a:cubicBezTo>
                  <a:pt x="342" y="517"/>
                  <a:pt x="342" y="517"/>
                  <a:pt x="342" y="517"/>
                </a:cubicBezTo>
                <a:cubicBezTo>
                  <a:pt x="342" y="518"/>
                  <a:pt x="341" y="518"/>
                  <a:pt x="342" y="518"/>
                </a:cubicBezTo>
                <a:cubicBezTo>
                  <a:pt x="342" y="519"/>
                  <a:pt x="341" y="519"/>
                  <a:pt x="341" y="520"/>
                </a:cubicBezTo>
                <a:cubicBezTo>
                  <a:pt x="341" y="520"/>
                  <a:pt x="341" y="520"/>
                  <a:pt x="341" y="520"/>
                </a:cubicBezTo>
                <a:cubicBezTo>
                  <a:pt x="341" y="520"/>
                  <a:pt x="340" y="520"/>
                  <a:pt x="340" y="520"/>
                </a:cubicBezTo>
                <a:cubicBezTo>
                  <a:pt x="340" y="520"/>
                  <a:pt x="339" y="520"/>
                  <a:pt x="338" y="520"/>
                </a:cubicBezTo>
                <a:cubicBezTo>
                  <a:pt x="337" y="520"/>
                  <a:pt x="336" y="520"/>
                  <a:pt x="335" y="520"/>
                </a:cubicBezTo>
                <a:cubicBezTo>
                  <a:pt x="333" y="520"/>
                  <a:pt x="332" y="518"/>
                  <a:pt x="330" y="518"/>
                </a:cubicBezTo>
                <a:cubicBezTo>
                  <a:pt x="329" y="518"/>
                  <a:pt x="329" y="518"/>
                  <a:pt x="328" y="518"/>
                </a:cubicBezTo>
                <a:cubicBezTo>
                  <a:pt x="327" y="518"/>
                  <a:pt x="326" y="517"/>
                  <a:pt x="326" y="517"/>
                </a:cubicBezTo>
                <a:cubicBezTo>
                  <a:pt x="323" y="516"/>
                  <a:pt x="321" y="515"/>
                  <a:pt x="319" y="514"/>
                </a:cubicBezTo>
                <a:cubicBezTo>
                  <a:pt x="319" y="514"/>
                  <a:pt x="318" y="513"/>
                  <a:pt x="318" y="513"/>
                </a:cubicBezTo>
                <a:cubicBezTo>
                  <a:pt x="318" y="513"/>
                  <a:pt x="318" y="513"/>
                  <a:pt x="318" y="512"/>
                </a:cubicBezTo>
                <a:cubicBezTo>
                  <a:pt x="318" y="512"/>
                  <a:pt x="318" y="512"/>
                  <a:pt x="317" y="512"/>
                </a:cubicBezTo>
                <a:cubicBezTo>
                  <a:pt x="317" y="512"/>
                  <a:pt x="317" y="513"/>
                  <a:pt x="318" y="513"/>
                </a:cubicBezTo>
                <a:cubicBezTo>
                  <a:pt x="318" y="514"/>
                  <a:pt x="318" y="514"/>
                  <a:pt x="318" y="514"/>
                </a:cubicBezTo>
                <a:cubicBezTo>
                  <a:pt x="318" y="515"/>
                  <a:pt x="317" y="514"/>
                  <a:pt x="316" y="515"/>
                </a:cubicBezTo>
                <a:cubicBezTo>
                  <a:pt x="316" y="515"/>
                  <a:pt x="317" y="515"/>
                  <a:pt x="317" y="515"/>
                </a:cubicBezTo>
                <a:cubicBezTo>
                  <a:pt x="317" y="515"/>
                  <a:pt x="318" y="515"/>
                  <a:pt x="318" y="515"/>
                </a:cubicBezTo>
                <a:cubicBezTo>
                  <a:pt x="318" y="516"/>
                  <a:pt x="318" y="516"/>
                  <a:pt x="319" y="516"/>
                </a:cubicBezTo>
                <a:cubicBezTo>
                  <a:pt x="319" y="517"/>
                  <a:pt x="319" y="517"/>
                  <a:pt x="319" y="516"/>
                </a:cubicBezTo>
                <a:cubicBezTo>
                  <a:pt x="320" y="516"/>
                  <a:pt x="319" y="516"/>
                  <a:pt x="319" y="515"/>
                </a:cubicBezTo>
                <a:cubicBezTo>
                  <a:pt x="319" y="515"/>
                  <a:pt x="319" y="515"/>
                  <a:pt x="320" y="515"/>
                </a:cubicBezTo>
                <a:cubicBezTo>
                  <a:pt x="320" y="515"/>
                  <a:pt x="320" y="516"/>
                  <a:pt x="321" y="516"/>
                </a:cubicBezTo>
                <a:cubicBezTo>
                  <a:pt x="321" y="516"/>
                  <a:pt x="322" y="516"/>
                  <a:pt x="322" y="516"/>
                </a:cubicBezTo>
                <a:cubicBezTo>
                  <a:pt x="323" y="516"/>
                  <a:pt x="323" y="517"/>
                  <a:pt x="324" y="517"/>
                </a:cubicBezTo>
                <a:cubicBezTo>
                  <a:pt x="325" y="517"/>
                  <a:pt x="325" y="517"/>
                  <a:pt x="325" y="517"/>
                </a:cubicBezTo>
                <a:cubicBezTo>
                  <a:pt x="325" y="517"/>
                  <a:pt x="325" y="518"/>
                  <a:pt x="326" y="518"/>
                </a:cubicBezTo>
                <a:cubicBezTo>
                  <a:pt x="326" y="518"/>
                  <a:pt x="327" y="518"/>
                  <a:pt x="328" y="519"/>
                </a:cubicBezTo>
                <a:cubicBezTo>
                  <a:pt x="328" y="519"/>
                  <a:pt x="327" y="519"/>
                  <a:pt x="327" y="519"/>
                </a:cubicBezTo>
                <a:cubicBezTo>
                  <a:pt x="327" y="519"/>
                  <a:pt x="327" y="520"/>
                  <a:pt x="327" y="520"/>
                </a:cubicBezTo>
                <a:cubicBezTo>
                  <a:pt x="327" y="520"/>
                  <a:pt x="326" y="520"/>
                  <a:pt x="326" y="520"/>
                </a:cubicBezTo>
                <a:cubicBezTo>
                  <a:pt x="326" y="520"/>
                  <a:pt x="326" y="520"/>
                  <a:pt x="326" y="521"/>
                </a:cubicBezTo>
                <a:cubicBezTo>
                  <a:pt x="326" y="521"/>
                  <a:pt x="326" y="521"/>
                  <a:pt x="326" y="521"/>
                </a:cubicBezTo>
                <a:cubicBezTo>
                  <a:pt x="326" y="521"/>
                  <a:pt x="326" y="521"/>
                  <a:pt x="326" y="521"/>
                </a:cubicBezTo>
                <a:cubicBezTo>
                  <a:pt x="327" y="521"/>
                  <a:pt x="327" y="521"/>
                  <a:pt x="327" y="521"/>
                </a:cubicBezTo>
                <a:cubicBezTo>
                  <a:pt x="327" y="520"/>
                  <a:pt x="327" y="520"/>
                  <a:pt x="327" y="520"/>
                </a:cubicBezTo>
                <a:cubicBezTo>
                  <a:pt x="327" y="520"/>
                  <a:pt x="328" y="520"/>
                  <a:pt x="328" y="520"/>
                </a:cubicBezTo>
                <a:cubicBezTo>
                  <a:pt x="328" y="519"/>
                  <a:pt x="329" y="519"/>
                  <a:pt x="329" y="519"/>
                </a:cubicBezTo>
                <a:cubicBezTo>
                  <a:pt x="330" y="519"/>
                  <a:pt x="330" y="519"/>
                  <a:pt x="331" y="519"/>
                </a:cubicBezTo>
                <a:cubicBezTo>
                  <a:pt x="331" y="519"/>
                  <a:pt x="331" y="520"/>
                  <a:pt x="331" y="520"/>
                </a:cubicBezTo>
                <a:cubicBezTo>
                  <a:pt x="331" y="521"/>
                  <a:pt x="332" y="520"/>
                  <a:pt x="333" y="520"/>
                </a:cubicBezTo>
                <a:cubicBezTo>
                  <a:pt x="333" y="520"/>
                  <a:pt x="333" y="520"/>
                  <a:pt x="333" y="520"/>
                </a:cubicBezTo>
                <a:cubicBezTo>
                  <a:pt x="333" y="521"/>
                  <a:pt x="333" y="521"/>
                  <a:pt x="333" y="521"/>
                </a:cubicBezTo>
                <a:cubicBezTo>
                  <a:pt x="332" y="521"/>
                  <a:pt x="332" y="521"/>
                  <a:pt x="332" y="521"/>
                </a:cubicBezTo>
                <a:cubicBezTo>
                  <a:pt x="332" y="521"/>
                  <a:pt x="333" y="521"/>
                  <a:pt x="334" y="521"/>
                </a:cubicBezTo>
                <a:cubicBezTo>
                  <a:pt x="334" y="521"/>
                  <a:pt x="334" y="521"/>
                  <a:pt x="334" y="521"/>
                </a:cubicBezTo>
                <a:cubicBezTo>
                  <a:pt x="334" y="521"/>
                  <a:pt x="334" y="522"/>
                  <a:pt x="334" y="522"/>
                </a:cubicBezTo>
                <a:cubicBezTo>
                  <a:pt x="334" y="522"/>
                  <a:pt x="335" y="522"/>
                  <a:pt x="335" y="522"/>
                </a:cubicBezTo>
                <a:cubicBezTo>
                  <a:pt x="335" y="522"/>
                  <a:pt x="335" y="522"/>
                  <a:pt x="335" y="522"/>
                </a:cubicBezTo>
                <a:cubicBezTo>
                  <a:pt x="335" y="522"/>
                  <a:pt x="336" y="522"/>
                  <a:pt x="336" y="522"/>
                </a:cubicBezTo>
                <a:cubicBezTo>
                  <a:pt x="336" y="522"/>
                  <a:pt x="336" y="523"/>
                  <a:pt x="336" y="523"/>
                </a:cubicBezTo>
                <a:cubicBezTo>
                  <a:pt x="336" y="523"/>
                  <a:pt x="337" y="523"/>
                  <a:pt x="337" y="523"/>
                </a:cubicBezTo>
                <a:cubicBezTo>
                  <a:pt x="337" y="523"/>
                  <a:pt x="337" y="523"/>
                  <a:pt x="336" y="524"/>
                </a:cubicBezTo>
                <a:cubicBezTo>
                  <a:pt x="337" y="524"/>
                  <a:pt x="337" y="524"/>
                  <a:pt x="337" y="524"/>
                </a:cubicBezTo>
                <a:cubicBezTo>
                  <a:pt x="337" y="524"/>
                  <a:pt x="337" y="524"/>
                  <a:pt x="337" y="524"/>
                </a:cubicBezTo>
                <a:cubicBezTo>
                  <a:pt x="337" y="525"/>
                  <a:pt x="337" y="525"/>
                  <a:pt x="337" y="526"/>
                </a:cubicBezTo>
                <a:cubicBezTo>
                  <a:pt x="337" y="526"/>
                  <a:pt x="338" y="527"/>
                  <a:pt x="338" y="527"/>
                </a:cubicBezTo>
                <a:cubicBezTo>
                  <a:pt x="338" y="527"/>
                  <a:pt x="337" y="527"/>
                  <a:pt x="337" y="527"/>
                </a:cubicBezTo>
                <a:cubicBezTo>
                  <a:pt x="337" y="528"/>
                  <a:pt x="337" y="528"/>
                  <a:pt x="338" y="528"/>
                </a:cubicBezTo>
                <a:cubicBezTo>
                  <a:pt x="337" y="529"/>
                  <a:pt x="337" y="529"/>
                  <a:pt x="337" y="530"/>
                </a:cubicBezTo>
                <a:cubicBezTo>
                  <a:pt x="336" y="530"/>
                  <a:pt x="335" y="530"/>
                  <a:pt x="334" y="531"/>
                </a:cubicBezTo>
                <a:cubicBezTo>
                  <a:pt x="334" y="531"/>
                  <a:pt x="334" y="531"/>
                  <a:pt x="333" y="531"/>
                </a:cubicBezTo>
                <a:cubicBezTo>
                  <a:pt x="333" y="531"/>
                  <a:pt x="333" y="531"/>
                  <a:pt x="333" y="531"/>
                </a:cubicBezTo>
                <a:cubicBezTo>
                  <a:pt x="333" y="532"/>
                  <a:pt x="333" y="532"/>
                  <a:pt x="333" y="532"/>
                </a:cubicBezTo>
                <a:cubicBezTo>
                  <a:pt x="333" y="532"/>
                  <a:pt x="333" y="532"/>
                  <a:pt x="332" y="532"/>
                </a:cubicBezTo>
                <a:cubicBezTo>
                  <a:pt x="332" y="532"/>
                  <a:pt x="331" y="532"/>
                  <a:pt x="331" y="532"/>
                </a:cubicBezTo>
                <a:cubicBezTo>
                  <a:pt x="330" y="532"/>
                  <a:pt x="330" y="532"/>
                  <a:pt x="330" y="532"/>
                </a:cubicBezTo>
                <a:cubicBezTo>
                  <a:pt x="330" y="531"/>
                  <a:pt x="329" y="531"/>
                  <a:pt x="329" y="531"/>
                </a:cubicBezTo>
                <a:cubicBezTo>
                  <a:pt x="328" y="531"/>
                  <a:pt x="328" y="531"/>
                  <a:pt x="328" y="531"/>
                </a:cubicBezTo>
                <a:cubicBezTo>
                  <a:pt x="328" y="532"/>
                  <a:pt x="328" y="532"/>
                  <a:pt x="328" y="532"/>
                </a:cubicBezTo>
                <a:cubicBezTo>
                  <a:pt x="328" y="532"/>
                  <a:pt x="328" y="532"/>
                  <a:pt x="328" y="532"/>
                </a:cubicBezTo>
                <a:cubicBezTo>
                  <a:pt x="327" y="532"/>
                  <a:pt x="327" y="532"/>
                  <a:pt x="327" y="532"/>
                </a:cubicBezTo>
                <a:cubicBezTo>
                  <a:pt x="326" y="532"/>
                  <a:pt x="326" y="532"/>
                  <a:pt x="326" y="532"/>
                </a:cubicBezTo>
                <a:cubicBezTo>
                  <a:pt x="326" y="532"/>
                  <a:pt x="326" y="532"/>
                  <a:pt x="326" y="532"/>
                </a:cubicBezTo>
                <a:cubicBezTo>
                  <a:pt x="326" y="533"/>
                  <a:pt x="327" y="533"/>
                  <a:pt x="327" y="534"/>
                </a:cubicBezTo>
                <a:cubicBezTo>
                  <a:pt x="328" y="534"/>
                  <a:pt x="328" y="534"/>
                  <a:pt x="329" y="534"/>
                </a:cubicBezTo>
                <a:cubicBezTo>
                  <a:pt x="329" y="534"/>
                  <a:pt x="329" y="534"/>
                  <a:pt x="329" y="534"/>
                </a:cubicBezTo>
                <a:cubicBezTo>
                  <a:pt x="330" y="535"/>
                  <a:pt x="329" y="535"/>
                  <a:pt x="329" y="535"/>
                </a:cubicBezTo>
                <a:cubicBezTo>
                  <a:pt x="329" y="535"/>
                  <a:pt x="329" y="535"/>
                  <a:pt x="329" y="536"/>
                </a:cubicBezTo>
                <a:cubicBezTo>
                  <a:pt x="329" y="536"/>
                  <a:pt x="329" y="536"/>
                  <a:pt x="329" y="536"/>
                </a:cubicBezTo>
                <a:cubicBezTo>
                  <a:pt x="329" y="536"/>
                  <a:pt x="329" y="536"/>
                  <a:pt x="329" y="536"/>
                </a:cubicBezTo>
                <a:cubicBezTo>
                  <a:pt x="328" y="536"/>
                  <a:pt x="328" y="536"/>
                  <a:pt x="328" y="536"/>
                </a:cubicBezTo>
                <a:cubicBezTo>
                  <a:pt x="327" y="536"/>
                  <a:pt x="327" y="535"/>
                  <a:pt x="327" y="536"/>
                </a:cubicBezTo>
                <a:cubicBezTo>
                  <a:pt x="327" y="536"/>
                  <a:pt x="327" y="536"/>
                  <a:pt x="327" y="536"/>
                </a:cubicBezTo>
                <a:cubicBezTo>
                  <a:pt x="326" y="536"/>
                  <a:pt x="326" y="535"/>
                  <a:pt x="325" y="536"/>
                </a:cubicBezTo>
                <a:cubicBezTo>
                  <a:pt x="325" y="536"/>
                  <a:pt x="325" y="537"/>
                  <a:pt x="325" y="537"/>
                </a:cubicBezTo>
                <a:cubicBezTo>
                  <a:pt x="325" y="537"/>
                  <a:pt x="324" y="537"/>
                  <a:pt x="324" y="537"/>
                </a:cubicBezTo>
                <a:cubicBezTo>
                  <a:pt x="324" y="538"/>
                  <a:pt x="324" y="538"/>
                  <a:pt x="324" y="538"/>
                </a:cubicBezTo>
                <a:cubicBezTo>
                  <a:pt x="324" y="538"/>
                  <a:pt x="324" y="539"/>
                  <a:pt x="324" y="539"/>
                </a:cubicBezTo>
                <a:cubicBezTo>
                  <a:pt x="324" y="539"/>
                  <a:pt x="325" y="539"/>
                  <a:pt x="325" y="539"/>
                </a:cubicBezTo>
                <a:cubicBezTo>
                  <a:pt x="325" y="539"/>
                  <a:pt x="325" y="540"/>
                  <a:pt x="325" y="540"/>
                </a:cubicBezTo>
                <a:cubicBezTo>
                  <a:pt x="325" y="540"/>
                  <a:pt x="325" y="540"/>
                  <a:pt x="325" y="540"/>
                </a:cubicBezTo>
                <a:cubicBezTo>
                  <a:pt x="325" y="540"/>
                  <a:pt x="325" y="540"/>
                  <a:pt x="325" y="540"/>
                </a:cubicBezTo>
                <a:cubicBezTo>
                  <a:pt x="325" y="540"/>
                  <a:pt x="324" y="540"/>
                  <a:pt x="324" y="540"/>
                </a:cubicBezTo>
                <a:cubicBezTo>
                  <a:pt x="324" y="540"/>
                  <a:pt x="324" y="540"/>
                  <a:pt x="324" y="540"/>
                </a:cubicBezTo>
                <a:cubicBezTo>
                  <a:pt x="324" y="540"/>
                  <a:pt x="324" y="540"/>
                  <a:pt x="324" y="540"/>
                </a:cubicBezTo>
                <a:cubicBezTo>
                  <a:pt x="323" y="539"/>
                  <a:pt x="322" y="539"/>
                  <a:pt x="322" y="539"/>
                </a:cubicBezTo>
                <a:cubicBezTo>
                  <a:pt x="322" y="539"/>
                  <a:pt x="321" y="539"/>
                  <a:pt x="321" y="539"/>
                </a:cubicBezTo>
                <a:cubicBezTo>
                  <a:pt x="321" y="539"/>
                  <a:pt x="321" y="540"/>
                  <a:pt x="322" y="540"/>
                </a:cubicBezTo>
                <a:cubicBezTo>
                  <a:pt x="322" y="540"/>
                  <a:pt x="322" y="539"/>
                  <a:pt x="322" y="539"/>
                </a:cubicBezTo>
                <a:cubicBezTo>
                  <a:pt x="322" y="539"/>
                  <a:pt x="322" y="539"/>
                  <a:pt x="322" y="540"/>
                </a:cubicBezTo>
                <a:cubicBezTo>
                  <a:pt x="323" y="540"/>
                  <a:pt x="323" y="540"/>
                  <a:pt x="323" y="540"/>
                </a:cubicBezTo>
                <a:cubicBezTo>
                  <a:pt x="323" y="540"/>
                  <a:pt x="323" y="540"/>
                  <a:pt x="323" y="540"/>
                </a:cubicBezTo>
                <a:cubicBezTo>
                  <a:pt x="323" y="540"/>
                  <a:pt x="323" y="540"/>
                  <a:pt x="323" y="540"/>
                </a:cubicBezTo>
                <a:cubicBezTo>
                  <a:pt x="322" y="541"/>
                  <a:pt x="322" y="541"/>
                  <a:pt x="322" y="541"/>
                </a:cubicBezTo>
                <a:cubicBezTo>
                  <a:pt x="321" y="542"/>
                  <a:pt x="321" y="542"/>
                  <a:pt x="321" y="542"/>
                </a:cubicBezTo>
                <a:cubicBezTo>
                  <a:pt x="321" y="542"/>
                  <a:pt x="322" y="542"/>
                  <a:pt x="322" y="542"/>
                </a:cubicBezTo>
                <a:cubicBezTo>
                  <a:pt x="322" y="542"/>
                  <a:pt x="322" y="542"/>
                  <a:pt x="322" y="542"/>
                </a:cubicBezTo>
                <a:cubicBezTo>
                  <a:pt x="322" y="542"/>
                  <a:pt x="322" y="542"/>
                  <a:pt x="322" y="542"/>
                </a:cubicBezTo>
                <a:cubicBezTo>
                  <a:pt x="322" y="543"/>
                  <a:pt x="321" y="543"/>
                  <a:pt x="321" y="543"/>
                </a:cubicBezTo>
                <a:cubicBezTo>
                  <a:pt x="321" y="543"/>
                  <a:pt x="321" y="544"/>
                  <a:pt x="321" y="544"/>
                </a:cubicBezTo>
                <a:cubicBezTo>
                  <a:pt x="320" y="544"/>
                  <a:pt x="320" y="544"/>
                  <a:pt x="320" y="544"/>
                </a:cubicBezTo>
                <a:cubicBezTo>
                  <a:pt x="320" y="543"/>
                  <a:pt x="320" y="543"/>
                  <a:pt x="320" y="543"/>
                </a:cubicBezTo>
                <a:cubicBezTo>
                  <a:pt x="319" y="543"/>
                  <a:pt x="319" y="543"/>
                  <a:pt x="320" y="544"/>
                </a:cubicBezTo>
                <a:cubicBezTo>
                  <a:pt x="320" y="544"/>
                  <a:pt x="320" y="544"/>
                  <a:pt x="320" y="544"/>
                </a:cubicBezTo>
                <a:cubicBezTo>
                  <a:pt x="320" y="544"/>
                  <a:pt x="320" y="545"/>
                  <a:pt x="320" y="545"/>
                </a:cubicBezTo>
                <a:cubicBezTo>
                  <a:pt x="320" y="545"/>
                  <a:pt x="321" y="545"/>
                  <a:pt x="321" y="545"/>
                </a:cubicBezTo>
                <a:cubicBezTo>
                  <a:pt x="321" y="545"/>
                  <a:pt x="321" y="545"/>
                  <a:pt x="321" y="545"/>
                </a:cubicBezTo>
                <a:cubicBezTo>
                  <a:pt x="321" y="545"/>
                  <a:pt x="321" y="545"/>
                  <a:pt x="321" y="545"/>
                </a:cubicBezTo>
                <a:cubicBezTo>
                  <a:pt x="321" y="545"/>
                  <a:pt x="322" y="545"/>
                  <a:pt x="322" y="545"/>
                </a:cubicBezTo>
                <a:cubicBezTo>
                  <a:pt x="322" y="545"/>
                  <a:pt x="322" y="546"/>
                  <a:pt x="321" y="546"/>
                </a:cubicBezTo>
                <a:cubicBezTo>
                  <a:pt x="321" y="546"/>
                  <a:pt x="321" y="546"/>
                  <a:pt x="321" y="546"/>
                </a:cubicBezTo>
                <a:cubicBezTo>
                  <a:pt x="321" y="546"/>
                  <a:pt x="321" y="546"/>
                  <a:pt x="321" y="545"/>
                </a:cubicBezTo>
                <a:cubicBezTo>
                  <a:pt x="320" y="545"/>
                  <a:pt x="319" y="545"/>
                  <a:pt x="319" y="545"/>
                </a:cubicBezTo>
                <a:cubicBezTo>
                  <a:pt x="319" y="545"/>
                  <a:pt x="319" y="545"/>
                  <a:pt x="319" y="545"/>
                </a:cubicBezTo>
                <a:cubicBezTo>
                  <a:pt x="319" y="545"/>
                  <a:pt x="318" y="545"/>
                  <a:pt x="318" y="545"/>
                </a:cubicBezTo>
                <a:cubicBezTo>
                  <a:pt x="318" y="545"/>
                  <a:pt x="318" y="545"/>
                  <a:pt x="318" y="546"/>
                </a:cubicBezTo>
                <a:cubicBezTo>
                  <a:pt x="318" y="546"/>
                  <a:pt x="317" y="546"/>
                  <a:pt x="317" y="546"/>
                </a:cubicBezTo>
                <a:cubicBezTo>
                  <a:pt x="317" y="546"/>
                  <a:pt x="318" y="546"/>
                  <a:pt x="318" y="546"/>
                </a:cubicBezTo>
                <a:cubicBezTo>
                  <a:pt x="318" y="546"/>
                  <a:pt x="318" y="546"/>
                  <a:pt x="318" y="546"/>
                </a:cubicBezTo>
                <a:cubicBezTo>
                  <a:pt x="318" y="546"/>
                  <a:pt x="319" y="546"/>
                  <a:pt x="319" y="546"/>
                </a:cubicBezTo>
                <a:cubicBezTo>
                  <a:pt x="319" y="546"/>
                  <a:pt x="319" y="546"/>
                  <a:pt x="319" y="546"/>
                </a:cubicBezTo>
                <a:cubicBezTo>
                  <a:pt x="319" y="546"/>
                  <a:pt x="319" y="546"/>
                  <a:pt x="319" y="546"/>
                </a:cubicBezTo>
                <a:cubicBezTo>
                  <a:pt x="319" y="547"/>
                  <a:pt x="319" y="547"/>
                  <a:pt x="319" y="547"/>
                </a:cubicBezTo>
                <a:cubicBezTo>
                  <a:pt x="319" y="547"/>
                  <a:pt x="320" y="547"/>
                  <a:pt x="320" y="547"/>
                </a:cubicBezTo>
                <a:cubicBezTo>
                  <a:pt x="320" y="547"/>
                  <a:pt x="320" y="547"/>
                  <a:pt x="320" y="548"/>
                </a:cubicBezTo>
                <a:cubicBezTo>
                  <a:pt x="320" y="547"/>
                  <a:pt x="319" y="547"/>
                  <a:pt x="319" y="547"/>
                </a:cubicBezTo>
                <a:cubicBezTo>
                  <a:pt x="319" y="547"/>
                  <a:pt x="319" y="547"/>
                  <a:pt x="319" y="547"/>
                </a:cubicBezTo>
                <a:cubicBezTo>
                  <a:pt x="319" y="548"/>
                  <a:pt x="319" y="548"/>
                  <a:pt x="319" y="548"/>
                </a:cubicBezTo>
                <a:cubicBezTo>
                  <a:pt x="319" y="548"/>
                  <a:pt x="319" y="548"/>
                  <a:pt x="319" y="548"/>
                </a:cubicBezTo>
                <a:cubicBezTo>
                  <a:pt x="318" y="548"/>
                  <a:pt x="318" y="548"/>
                  <a:pt x="318" y="549"/>
                </a:cubicBezTo>
                <a:cubicBezTo>
                  <a:pt x="317" y="549"/>
                  <a:pt x="317" y="550"/>
                  <a:pt x="316" y="550"/>
                </a:cubicBezTo>
                <a:cubicBezTo>
                  <a:pt x="316" y="551"/>
                  <a:pt x="315" y="551"/>
                  <a:pt x="315" y="551"/>
                </a:cubicBezTo>
                <a:cubicBezTo>
                  <a:pt x="315" y="551"/>
                  <a:pt x="315" y="552"/>
                  <a:pt x="315" y="552"/>
                </a:cubicBezTo>
                <a:cubicBezTo>
                  <a:pt x="315" y="552"/>
                  <a:pt x="315" y="552"/>
                  <a:pt x="316" y="552"/>
                </a:cubicBezTo>
                <a:cubicBezTo>
                  <a:pt x="316" y="552"/>
                  <a:pt x="316" y="553"/>
                  <a:pt x="316" y="553"/>
                </a:cubicBezTo>
                <a:cubicBezTo>
                  <a:pt x="316" y="553"/>
                  <a:pt x="316" y="553"/>
                  <a:pt x="316" y="553"/>
                </a:cubicBezTo>
                <a:cubicBezTo>
                  <a:pt x="315" y="553"/>
                  <a:pt x="315" y="553"/>
                  <a:pt x="315" y="553"/>
                </a:cubicBezTo>
                <a:cubicBezTo>
                  <a:pt x="315" y="553"/>
                  <a:pt x="315" y="554"/>
                  <a:pt x="315" y="554"/>
                </a:cubicBezTo>
                <a:cubicBezTo>
                  <a:pt x="315" y="554"/>
                  <a:pt x="315" y="555"/>
                  <a:pt x="315" y="555"/>
                </a:cubicBezTo>
                <a:cubicBezTo>
                  <a:pt x="315" y="555"/>
                  <a:pt x="315" y="555"/>
                  <a:pt x="314" y="555"/>
                </a:cubicBezTo>
                <a:cubicBezTo>
                  <a:pt x="314" y="556"/>
                  <a:pt x="314" y="556"/>
                  <a:pt x="315" y="556"/>
                </a:cubicBezTo>
                <a:cubicBezTo>
                  <a:pt x="315" y="556"/>
                  <a:pt x="315" y="556"/>
                  <a:pt x="315" y="556"/>
                </a:cubicBezTo>
                <a:cubicBezTo>
                  <a:pt x="315" y="556"/>
                  <a:pt x="315" y="556"/>
                  <a:pt x="315" y="556"/>
                </a:cubicBezTo>
                <a:cubicBezTo>
                  <a:pt x="315" y="557"/>
                  <a:pt x="314" y="557"/>
                  <a:pt x="314" y="557"/>
                </a:cubicBezTo>
                <a:cubicBezTo>
                  <a:pt x="314" y="557"/>
                  <a:pt x="314" y="557"/>
                  <a:pt x="314" y="558"/>
                </a:cubicBezTo>
                <a:cubicBezTo>
                  <a:pt x="313" y="558"/>
                  <a:pt x="313" y="558"/>
                  <a:pt x="313" y="559"/>
                </a:cubicBezTo>
                <a:cubicBezTo>
                  <a:pt x="313" y="559"/>
                  <a:pt x="313" y="559"/>
                  <a:pt x="313" y="559"/>
                </a:cubicBezTo>
                <a:cubicBezTo>
                  <a:pt x="313" y="559"/>
                  <a:pt x="313" y="559"/>
                  <a:pt x="313" y="560"/>
                </a:cubicBezTo>
                <a:cubicBezTo>
                  <a:pt x="313" y="560"/>
                  <a:pt x="312" y="560"/>
                  <a:pt x="312" y="560"/>
                </a:cubicBezTo>
                <a:cubicBezTo>
                  <a:pt x="312" y="561"/>
                  <a:pt x="312" y="561"/>
                  <a:pt x="312" y="561"/>
                </a:cubicBezTo>
                <a:cubicBezTo>
                  <a:pt x="312" y="561"/>
                  <a:pt x="312" y="561"/>
                  <a:pt x="312" y="561"/>
                </a:cubicBezTo>
                <a:cubicBezTo>
                  <a:pt x="313" y="561"/>
                  <a:pt x="312" y="562"/>
                  <a:pt x="312" y="562"/>
                </a:cubicBezTo>
                <a:cubicBezTo>
                  <a:pt x="312" y="563"/>
                  <a:pt x="312" y="563"/>
                  <a:pt x="311" y="563"/>
                </a:cubicBezTo>
                <a:cubicBezTo>
                  <a:pt x="311" y="564"/>
                  <a:pt x="311" y="564"/>
                  <a:pt x="311" y="564"/>
                </a:cubicBezTo>
                <a:cubicBezTo>
                  <a:pt x="311" y="564"/>
                  <a:pt x="311" y="564"/>
                  <a:pt x="310" y="564"/>
                </a:cubicBezTo>
                <a:cubicBezTo>
                  <a:pt x="310" y="564"/>
                  <a:pt x="310" y="564"/>
                  <a:pt x="309" y="564"/>
                </a:cubicBezTo>
                <a:cubicBezTo>
                  <a:pt x="309" y="564"/>
                  <a:pt x="309" y="564"/>
                  <a:pt x="309" y="564"/>
                </a:cubicBezTo>
                <a:cubicBezTo>
                  <a:pt x="309" y="565"/>
                  <a:pt x="309" y="565"/>
                  <a:pt x="310" y="565"/>
                </a:cubicBezTo>
                <a:cubicBezTo>
                  <a:pt x="310" y="565"/>
                  <a:pt x="311" y="565"/>
                  <a:pt x="311" y="566"/>
                </a:cubicBezTo>
                <a:cubicBezTo>
                  <a:pt x="311" y="566"/>
                  <a:pt x="311" y="567"/>
                  <a:pt x="310" y="567"/>
                </a:cubicBezTo>
                <a:cubicBezTo>
                  <a:pt x="310" y="568"/>
                  <a:pt x="310" y="568"/>
                  <a:pt x="310" y="569"/>
                </a:cubicBezTo>
                <a:cubicBezTo>
                  <a:pt x="310" y="569"/>
                  <a:pt x="310" y="570"/>
                  <a:pt x="310" y="570"/>
                </a:cubicBezTo>
                <a:cubicBezTo>
                  <a:pt x="310" y="571"/>
                  <a:pt x="310" y="571"/>
                  <a:pt x="310" y="571"/>
                </a:cubicBezTo>
                <a:cubicBezTo>
                  <a:pt x="309" y="572"/>
                  <a:pt x="309" y="573"/>
                  <a:pt x="309" y="573"/>
                </a:cubicBezTo>
                <a:cubicBezTo>
                  <a:pt x="309" y="574"/>
                  <a:pt x="310" y="574"/>
                  <a:pt x="310" y="575"/>
                </a:cubicBezTo>
                <a:cubicBezTo>
                  <a:pt x="310" y="575"/>
                  <a:pt x="309" y="576"/>
                  <a:pt x="309" y="577"/>
                </a:cubicBezTo>
                <a:cubicBezTo>
                  <a:pt x="309" y="578"/>
                  <a:pt x="310" y="578"/>
                  <a:pt x="310" y="579"/>
                </a:cubicBezTo>
                <a:cubicBezTo>
                  <a:pt x="310" y="580"/>
                  <a:pt x="310" y="581"/>
                  <a:pt x="310" y="582"/>
                </a:cubicBezTo>
                <a:cubicBezTo>
                  <a:pt x="310" y="583"/>
                  <a:pt x="309" y="583"/>
                  <a:pt x="309" y="583"/>
                </a:cubicBezTo>
                <a:cubicBezTo>
                  <a:pt x="309" y="584"/>
                  <a:pt x="308" y="584"/>
                  <a:pt x="308" y="584"/>
                </a:cubicBezTo>
                <a:cubicBezTo>
                  <a:pt x="307" y="584"/>
                  <a:pt x="307" y="585"/>
                  <a:pt x="307" y="585"/>
                </a:cubicBezTo>
                <a:cubicBezTo>
                  <a:pt x="307" y="585"/>
                  <a:pt x="307" y="585"/>
                  <a:pt x="308" y="585"/>
                </a:cubicBezTo>
                <a:cubicBezTo>
                  <a:pt x="308" y="585"/>
                  <a:pt x="308" y="584"/>
                  <a:pt x="308" y="584"/>
                </a:cubicBezTo>
                <a:cubicBezTo>
                  <a:pt x="308" y="584"/>
                  <a:pt x="308" y="584"/>
                  <a:pt x="309" y="584"/>
                </a:cubicBezTo>
                <a:cubicBezTo>
                  <a:pt x="309" y="584"/>
                  <a:pt x="309" y="584"/>
                  <a:pt x="309" y="584"/>
                </a:cubicBezTo>
                <a:cubicBezTo>
                  <a:pt x="309" y="584"/>
                  <a:pt x="309" y="584"/>
                  <a:pt x="310" y="584"/>
                </a:cubicBezTo>
                <a:cubicBezTo>
                  <a:pt x="310" y="584"/>
                  <a:pt x="310" y="584"/>
                  <a:pt x="310" y="584"/>
                </a:cubicBezTo>
                <a:cubicBezTo>
                  <a:pt x="310" y="585"/>
                  <a:pt x="310" y="585"/>
                  <a:pt x="311" y="585"/>
                </a:cubicBezTo>
                <a:cubicBezTo>
                  <a:pt x="311" y="585"/>
                  <a:pt x="311" y="585"/>
                  <a:pt x="311" y="585"/>
                </a:cubicBezTo>
                <a:cubicBezTo>
                  <a:pt x="311" y="585"/>
                  <a:pt x="311" y="586"/>
                  <a:pt x="311" y="586"/>
                </a:cubicBezTo>
                <a:cubicBezTo>
                  <a:pt x="311" y="587"/>
                  <a:pt x="312" y="587"/>
                  <a:pt x="312" y="588"/>
                </a:cubicBezTo>
                <a:cubicBezTo>
                  <a:pt x="312" y="588"/>
                  <a:pt x="312" y="588"/>
                  <a:pt x="313" y="588"/>
                </a:cubicBezTo>
                <a:cubicBezTo>
                  <a:pt x="313" y="588"/>
                  <a:pt x="313" y="588"/>
                  <a:pt x="314" y="587"/>
                </a:cubicBezTo>
                <a:cubicBezTo>
                  <a:pt x="314" y="587"/>
                  <a:pt x="314" y="587"/>
                  <a:pt x="314" y="587"/>
                </a:cubicBezTo>
                <a:cubicBezTo>
                  <a:pt x="314" y="587"/>
                  <a:pt x="314" y="588"/>
                  <a:pt x="314" y="588"/>
                </a:cubicBezTo>
                <a:cubicBezTo>
                  <a:pt x="314" y="588"/>
                  <a:pt x="314" y="589"/>
                  <a:pt x="314" y="589"/>
                </a:cubicBezTo>
                <a:cubicBezTo>
                  <a:pt x="314" y="589"/>
                  <a:pt x="314" y="589"/>
                  <a:pt x="314" y="588"/>
                </a:cubicBezTo>
                <a:cubicBezTo>
                  <a:pt x="314" y="588"/>
                  <a:pt x="314" y="588"/>
                  <a:pt x="314" y="588"/>
                </a:cubicBezTo>
                <a:cubicBezTo>
                  <a:pt x="314" y="587"/>
                  <a:pt x="314" y="587"/>
                  <a:pt x="314" y="587"/>
                </a:cubicBezTo>
                <a:cubicBezTo>
                  <a:pt x="315" y="587"/>
                  <a:pt x="315" y="587"/>
                  <a:pt x="315" y="587"/>
                </a:cubicBezTo>
                <a:cubicBezTo>
                  <a:pt x="315" y="588"/>
                  <a:pt x="316" y="588"/>
                  <a:pt x="316" y="588"/>
                </a:cubicBezTo>
                <a:cubicBezTo>
                  <a:pt x="317" y="588"/>
                  <a:pt x="317" y="587"/>
                  <a:pt x="317" y="587"/>
                </a:cubicBezTo>
                <a:cubicBezTo>
                  <a:pt x="318" y="587"/>
                  <a:pt x="318" y="587"/>
                  <a:pt x="318" y="587"/>
                </a:cubicBezTo>
                <a:cubicBezTo>
                  <a:pt x="318" y="587"/>
                  <a:pt x="319" y="587"/>
                  <a:pt x="319" y="587"/>
                </a:cubicBezTo>
                <a:cubicBezTo>
                  <a:pt x="319" y="588"/>
                  <a:pt x="319" y="588"/>
                  <a:pt x="319" y="588"/>
                </a:cubicBezTo>
                <a:cubicBezTo>
                  <a:pt x="319" y="588"/>
                  <a:pt x="319" y="588"/>
                  <a:pt x="319" y="588"/>
                </a:cubicBezTo>
                <a:cubicBezTo>
                  <a:pt x="319" y="588"/>
                  <a:pt x="319" y="588"/>
                  <a:pt x="319" y="588"/>
                </a:cubicBezTo>
                <a:cubicBezTo>
                  <a:pt x="320" y="588"/>
                  <a:pt x="320" y="588"/>
                  <a:pt x="320" y="588"/>
                </a:cubicBezTo>
                <a:cubicBezTo>
                  <a:pt x="321" y="588"/>
                  <a:pt x="321" y="588"/>
                  <a:pt x="321" y="589"/>
                </a:cubicBezTo>
                <a:cubicBezTo>
                  <a:pt x="321" y="589"/>
                  <a:pt x="321" y="589"/>
                  <a:pt x="321" y="590"/>
                </a:cubicBezTo>
                <a:cubicBezTo>
                  <a:pt x="321" y="590"/>
                  <a:pt x="321" y="590"/>
                  <a:pt x="321" y="590"/>
                </a:cubicBezTo>
                <a:cubicBezTo>
                  <a:pt x="321" y="591"/>
                  <a:pt x="321" y="591"/>
                  <a:pt x="321" y="592"/>
                </a:cubicBezTo>
                <a:cubicBezTo>
                  <a:pt x="322" y="593"/>
                  <a:pt x="322" y="594"/>
                  <a:pt x="322" y="594"/>
                </a:cubicBezTo>
                <a:cubicBezTo>
                  <a:pt x="322" y="595"/>
                  <a:pt x="322" y="595"/>
                  <a:pt x="323" y="596"/>
                </a:cubicBezTo>
                <a:cubicBezTo>
                  <a:pt x="323" y="596"/>
                  <a:pt x="323" y="597"/>
                  <a:pt x="323" y="598"/>
                </a:cubicBezTo>
                <a:cubicBezTo>
                  <a:pt x="323" y="599"/>
                  <a:pt x="324" y="601"/>
                  <a:pt x="325" y="602"/>
                </a:cubicBezTo>
                <a:cubicBezTo>
                  <a:pt x="325" y="604"/>
                  <a:pt x="326" y="605"/>
                  <a:pt x="326" y="607"/>
                </a:cubicBezTo>
                <a:cubicBezTo>
                  <a:pt x="325" y="608"/>
                  <a:pt x="325" y="608"/>
                  <a:pt x="325" y="609"/>
                </a:cubicBezTo>
                <a:cubicBezTo>
                  <a:pt x="324" y="609"/>
                  <a:pt x="324" y="610"/>
                  <a:pt x="324" y="610"/>
                </a:cubicBezTo>
                <a:cubicBezTo>
                  <a:pt x="323" y="610"/>
                  <a:pt x="322" y="610"/>
                  <a:pt x="322" y="610"/>
                </a:cubicBezTo>
                <a:cubicBezTo>
                  <a:pt x="321" y="610"/>
                  <a:pt x="321" y="610"/>
                  <a:pt x="321" y="611"/>
                </a:cubicBezTo>
                <a:cubicBezTo>
                  <a:pt x="322" y="611"/>
                  <a:pt x="322" y="611"/>
                  <a:pt x="323" y="611"/>
                </a:cubicBezTo>
                <a:cubicBezTo>
                  <a:pt x="324" y="611"/>
                  <a:pt x="324" y="610"/>
                  <a:pt x="325" y="610"/>
                </a:cubicBezTo>
                <a:cubicBezTo>
                  <a:pt x="326" y="609"/>
                  <a:pt x="326" y="609"/>
                  <a:pt x="327" y="609"/>
                </a:cubicBezTo>
                <a:cubicBezTo>
                  <a:pt x="327" y="609"/>
                  <a:pt x="327" y="609"/>
                  <a:pt x="326" y="609"/>
                </a:cubicBezTo>
                <a:cubicBezTo>
                  <a:pt x="326" y="610"/>
                  <a:pt x="326" y="610"/>
                  <a:pt x="326" y="610"/>
                </a:cubicBezTo>
                <a:cubicBezTo>
                  <a:pt x="326" y="610"/>
                  <a:pt x="327" y="610"/>
                  <a:pt x="327" y="610"/>
                </a:cubicBezTo>
                <a:cubicBezTo>
                  <a:pt x="328" y="609"/>
                  <a:pt x="330" y="609"/>
                  <a:pt x="331" y="608"/>
                </a:cubicBezTo>
                <a:cubicBezTo>
                  <a:pt x="333" y="607"/>
                  <a:pt x="334" y="607"/>
                  <a:pt x="336" y="606"/>
                </a:cubicBezTo>
                <a:cubicBezTo>
                  <a:pt x="337" y="606"/>
                  <a:pt x="338" y="607"/>
                  <a:pt x="339" y="607"/>
                </a:cubicBezTo>
                <a:cubicBezTo>
                  <a:pt x="340" y="608"/>
                  <a:pt x="340" y="609"/>
                  <a:pt x="341" y="609"/>
                </a:cubicBezTo>
                <a:cubicBezTo>
                  <a:pt x="342" y="609"/>
                  <a:pt x="342" y="609"/>
                  <a:pt x="342" y="610"/>
                </a:cubicBezTo>
                <a:cubicBezTo>
                  <a:pt x="343" y="610"/>
                  <a:pt x="344" y="610"/>
                  <a:pt x="344" y="610"/>
                </a:cubicBezTo>
                <a:cubicBezTo>
                  <a:pt x="345" y="611"/>
                  <a:pt x="345" y="611"/>
                  <a:pt x="345" y="611"/>
                </a:cubicBezTo>
                <a:cubicBezTo>
                  <a:pt x="346" y="611"/>
                  <a:pt x="346" y="611"/>
                  <a:pt x="347" y="611"/>
                </a:cubicBezTo>
                <a:cubicBezTo>
                  <a:pt x="347" y="611"/>
                  <a:pt x="348" y="612"/>
                  <a:pt x="348" y="612"/>
                </a:cubicBezTo>
                <a:cubicBezTo>
                  <a:pt x="349" y="612"/>
                  <a:pt x="349" y="612"/>
                  <a:pt x="349" y="612"/>
                </a:cubicBezTo>
                <a:cubicBezTo>
                  <a:pt x="350" y="612"/>
                  <a:pt x="350" y="612"/>
                  <a:pt x="351" y="613"/>
                </a:cubicBezTo>
                <a:cubicBezTo>
                  <a:pt x="351" y="614"/>
                  <a:pt x="352" y="615"/>
                  <a:pt x="354" y="615"/>
                </a:cubicBezTo>
                <a:cubicBezTo>
                  <a:pt x="354" y="616"/>
                  <a:pt x="355" y="616"/>
                  <a:pt x="355" y="616"/>
                </a:cubicBezTo>
                <a:cubicBezTo>
                  <a:pt x="355" y="616"/>
                  <a:pt x="356" y="617"/>
                  <a:pt x="356" y="617"/>
                </a:cubicBezTo>
                <a:cubicBezTo>
                  <a:pt x="356" y="619"/>
                  <a:pt x="357" y="620"/>
                  <a:pt x="359" y="622"/>
                </a:cubicBezTo>
                <a:cubicBezTo>
                  <a:pt x="360" y="623"/>
                  <a:pt x="363" y="623"/>
                  <a:pt x="364" y="624"/>
                </a:cubicBezTo>
                <a:cubicBezTo>
                  <a:pt x="365" y="624"/>
                  <a:pt x="366" y="625"/>
                  <a:pt x="367" y="626"/>
                </a:cubicBezTo>
                <a:cubicBezTo>
                  <a:pt x="368" y="626"/>
                  <a:pt x="369" y="626"/>
                  <a:pt x="369" y="626"/>
                </a:cubicBezTo>
                <a:cubicBezTo>
                  <a:pt x="370" y="626"/>
                  <a:pt x="370" y="627"/>
                  <a:pt x="370" y="627"/>
                </a:cubicBezTo>
                <a:cubicBezTo>
                  <a:pt x="371" y="627"/>
                  <a:pt x="371" y="627"/>
                  <a:pt x="371" y="628"/>
                </a:cubicBezTo>
                <a:cubicBezTo>
                  <a:pt x="372" y="628"/>
                  <a:pt x="372" y="629"/>
                  <a:pt x="373" y="629"/>
                </a:cubicBezTo>
                <a:cubicBezTo>
                  <a:pt x="373" y="629"/>
                  <a:pt x="374" y="629"/>
                  <a:pt x="374" y="630"/>
                </a:cubicBezTo>
                <a:cubicBezTo>
                  <a:pt x="374" y="630"/>
                  <a:pt x="375" y="630"/>
                  <a:pt x="375" y="630"/>
                </a:cubicBezTo>
                <a:cubicBezTo>
                  <a:pt x="375" y="631"/>
                  <a:pt x="375" y="631"/>
                  <a:pt x="375" y="631"/>
                </a:cubicBezTo>
                <a:cubicBezTo>
                  <a:pt x="376" y="631"/>
                  <a:pt x="376" y="631"/>
                  <a:pt x="377" y="631"/>
                </a:cubicBezTo>
                <a:cubicBezTo>
                  <a:pt x="377" y="631"/>
                  <a:pt x="378" y="631"/>
                  <a:pt x="379" y="631"/>
                </a:cubicBezTo>
                <a:cubicBezTo>
                  <a:pt x="379" y="631"/>
                  <a:pt x="380" y="630"/>
                  <a:pt x="381" y="631"/>
                </a:cubicBezTo>
                <a:cubicBezTo>
                  <a:pt x="381" y="631"/>
                  <a:pt x="381" y="631"/>
                  <a:pt x="381" y="631"/>
                </a:cubicBezTo>
                <a:cubicBezTo>
                  <a:pt x="382" y="631"/>
                  <a:pt x="382" y="631"/>
                  <a:pt x="382" y="630"/>
                </a:cubicBezTo>
                <a:cubicBezTo>
                  <a:pt x="383" y="630"/>
                  <a:pt x="383" y="630"/>
                  <a:pt x="384" y="631"/>
                </a:cubicBezTo>
                <a:cubicBezTo>
                  <a:pt x="384" y="631"/>
                  <a:pt x="384" y="631"/>
                  <a:pt x="384" y="631"/>
                </a:cubicBezTo>
                <a:cubicBezTo>
                  <a:pt x="384" y="631"/>
                  <a:pt x="384" y="631"/>
                  <a:pt x="384" y="631"/>
                </a:cubicBezTo>
                <a:cubicBezTo>
                  <a:pt x="384" y="631"/>
                  <a:pt x="385" y="631"/>
                  <a:pt x="385" y="631"/>
                </a:cubicBezTo>
                <a:cubicBezTo>
                  <a:pt x="385" y="631"/>
                  <a:pt x="385" y="631"/>
                  <a:pt x="385" y="631"/>
                </a:cubicBezTo>
                <a:cubicBezTo>
                  <a:pt x="386" y="631"/>
                  <a:pt x="386" y="631"/>
                  <a:pt x="387" y="631"/>
                </a:cubicBezTo>
                <a:cubicBezTo>
                  <a:pt x="387" y="631"/>
                  <a:pt x="388" y="631"/>
                  <a:pt x="389" y="631"/>
                </a:cubicBezTo>
                <a:cubicBezTo>
                  <a:pt x="389" y="631"/>
                  <a:pt x="389" y="631"/>
                  <a:pt x="389" y="631"/>
                </a:cubicBezTo>
                <a:cubicBezTo>
                  <a:pt x="390" y="632"/>
                  <a:pt x="390" y="632"/>
                  <a:pt x="390" y="632"/>
                </a:cubicBezTo>
                <a:cubicBezTo>
                  <a:pt x="391" y="632"/>
                  <a:pt x="391" y="632"/>
                  <a:pt x="391" y="632"/>
                </a:cubicBezTo>
                <a:cubicBezTo>
                  <a:pt x="391" y="632"/>
                  <a:pt x="392" y="632"/>
                  <a:pt x="392" y="632"/>
                </a:cubicBezTo>
                <a:cubicBezTo>
                  <a:pt x="393" y="633"/>
                  <a:pt x="393" y="633"/>
                  <a:pt x="393" y="633"/>
                </a:cubicBezTo>
                <a:cubicBezTo>
                  <a:pt x="394" y="634"/>
                  <a:pt x="394" y="634"/>
                  <a:pt x="394" y="635"/>
                </a:cubicBezTo>
                <a:cubicBezTo>
                  <a:pt x="394" y="635"/>
                  <a:pt x="394" y="636"/>
                  <a:pt x="394" y="637"/>
                </a:cubicBezTo>
                <a:cubicBezTo>
                  <a:pt x="394" y="637"/>
                  <a:pt x="394" y="637"/>
                  <a:pt x="394" y="638"/>
                </a:cubicBezTo>
                <a:cubicBezTo>
                  <a:pt x="394" y="638"/>
                  <a:pt x="394" y="638"/>
                  <a:pt x="394" y="639"/>
                </a:cubicBezTo>
                <a:cubicBezTo>
                  <a:pt x="393" y="639"/>
                  <a:pt x="393" y="640"/>
                  <a:pt x="393" y="641"/>
                </a:cubicBezTo>
                <a:cubicBezTo>
                  <a:pt x="393" y="642"/>
                  <a:pt x="393" y="642"/>
                  <a:pt x="393" y="643"/>
                </a:cubicBezTo>
                <a:cubicBezTo>
                  <a:pt x="393" y="644"/>
                  <a:pt x="394" y="645"/>
                  <a:pt x="394" y="645"/>
                </a:cubicBezTo>
                <a:cubicBezTo>
                  <a:pt x="394" y="646"/>
                  <a:pt x="394" y="646"/>
                  <a:pt x="395" y="646"/>
                </a:cubicBezTo>
                <a:cubicBezTo>
                  <a:pt x="395" y="647"/>
                  <a:pt x="395" y="648"/>
                  <a:pt x="395" y="649"/>
                </a:cubicBezTo>
                <a:cubicBezTo>
                  <a:pt x="394" y="649"/>
                  <a:pt x="394" y="650"/>
                  <a:pt x="394" y="651"/>
                </a:cubicBezTo>
                <a:cubicBezTo>
                  <a:pt x="394" y="651"/>
                  <a:pt x="394" y="651"/>
                  <a:pt x="394" y="652"/>
                </a:cubicBezTo>
                <a:cubicBezTo>
                  <a:pt x="395" y="652"/>
                  <a:pt x="395" y="653"/>
                  <a:pt x="394" y="654"/>
                </a:cubicBezTo>
                <a:cubicBezTo>
                  <a:pt x="394" y="655"/>
                  <a:pt x="394" y="655"/>
                  <a:pt x="394" y="656"/>
                </a:cubicBezTo>
                <a:cubicBezTo>
                  <a:pt x="394" y="657"/>
                  <a:pt x="394" y="658"/>
                  <a:pt x="394" y="658"/>
                </a:cubicBezTo>
                <a:cubicBezTo>
                  <a:pt x="395" y="658"/>
                  <a:pt x="395" y="658"/>
                  <a:pt x="395" y="658"/>
                </a:cubicBezTo>
                <a:cubicBezTo>
                  <a:pt x="395" y="658"/>
                  <a:pt x="395" y="659"/>
                  <a:pt x="396" y="659"/>
                </a:cubicBezTo>
                <a:cubicBezTo>
                  <a:pt x="396" y="660"/>
                  <a:pt x="397" y="661"/>
                  <a:pt x="398" y="662"/>
                </a:cubicBezTo>
                <a:cubicBezTo>
                  <a:pt x="398" y="662"/>
                  <a:pt x="398" y="662"/>
                  <a:pt x="398" y="663"/>
                </a:cubicBezTo>
                <a:cubicBezTo>
                  <a:pt x="399" y="663"/>
                  <a:pt x="398" y="664"/>
                  <a:pt x="398" y="664"/>
                </a:cubicBezTo>
                <a:cubicBezTo>
                  <a:pt x="398" y="664"/>
                  <a:pt x="398" y="664"/>
                  <a:pt x="398" y="664"/>
                </a:cubicBezTo>
                <a:cubicBezTo>
                  <a:pt x="398" y="664"/>
                  <a:pt x="398" y="664"/>
                  <a:pt x="398" y="664"/>
                </a:cubicBezTo>
                <a:cubicBezTo>
                  <a:pt x="399" y="665"/>
                  <a:pt x="399" y="665"/>
                  <a:pt x="399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1" y="667"/>
                  <a:pt x="402" y="667"/>
                </a:cubicBezTo>
                <a:cubicBezTo>
                  <a:pt x="403" y="668"/>
                  <a:pt x="403" y="668"/>
                  <a:pt x="403" y="669"/>
                </a:cubicBezTo>
                <a:cubicBezTo>
                  <a:pt x="404" y="669"/>
                  <a:pt x="404" y="669"/>
                  <a:pt x="404" y="669"/>
                </a:cubicBezTo>
                <a:cubicBezTo>
                  <a:pt x="404" y="670"/>
                  <a:pt x="404" y="670"/>
                  <a:pt x="405" y="670"/>
                </a:cubicBezTo>
                <a:cubicBezTo>
                  <a:pt x="405" y="671"/>
                  <a:pt x="406" y="672"/>
                  <a:pt x="406" y="674"/>
                </a:cubicBezTo>
                <a:cubicBezTo>
                  <a:pt x="406" y="674"/>
                  <a:pt x="406" y="674"/>
                  <a:pt x="406" y="674"/>
                </a:cubicBezTo>
                <a:cubicBezTo>
                  <a:pt x="406" y="674"/>
                  <a:pt x="406" y="674"/>
                  <a:pt x="407" y="674"/>
                </a:cubicBezTo>
                <a:cubicBezTo>
                  <a:pt x="407" y="675"/>
                  <a:pt x="408" y="675"/>
                  <a:pt x="409" y="676"/>
                </a:cubicBezTo>
                <a:cubicBezTo>
                  <a:pt x="409" y="676"/>
                  <a:pt x="410" y="676"/>
                  <a:pt x="410" y="676"/>
                </a:cubicBezTo>
                <a:cubicBezTo>
                  <a:pt x="410" y="676"/>
                  <a:pt x="411" y="676"/>
                  <a:pt x="411" y="675"/>
                </a:cubicBezTo>
                <a:cubicBezTo>
                  <a:pt x="411" y="675"/>
                  <a:pt x="411" y="675"/>
                  <a:pt x="411" y="674"/>
                </a:cubicBezTo>
                <a:cubicBezTo>
                  <a:pt x="411" y="674"/>
                  <a:pt x="411" y="674"/>
                  <a:pt x="411" y="674"/>
                </a:cubicBezTo>
                <a:cubicBezTo>
                  <a:pt x="412" y="673"/>
                  <a:pt x="412" y="672"/>
                  <a:pt x="412" y="672"/>
                </a:cubicBezTo>
                <a:cubicBezTo>
                  <a:pt x="413" y="671"/>
                  <a:pt x="413" y="671"/>
                  <a:pt x="414" y="671"/>
                </a:cubicBezTo>
                <a:cubicBezTo>
                  <a:pt x="414" y="672"/>
                  <a:pt x="414" y="672"/>
                  <a:pt x="414" y="673"/>
                </a:cubicBezTo>
                <a:cubicBezTo>
                  <a:pt x="414" y="673"/>
                  <a:pt x="415" y="673"/>
                  <a:pt x="415" y="673"/>
                </a:cubicBezTo>
                <a:cubicBezTo>
                  <a:pt x="415" y="673"/>
                  <a:pt x="416" y="673"/>
                  <a:pt x="416" y="674"/>
                </a:cubicBezTo>
                <a:cubicBezTo>
                  <a:pt x="416" y="674"/>
                  <a:pt x="416" y="675"/>
                  <a:pt x="416" y="675"/>
                </a:cubicBezTo>
                <a:cubicBezTo>
                  <a:pt x="416" y="675"/>
                  <a:pt x="416" y="675"/>
                  <a:pt x="416" y="675"/>
                </a:cubicBezTo>
                <a:cubicBezTo>
                  <a:pt x="416" y="675"/>
                  <a:pt x="416" y="675"/>
                  <a:pt x="416" y="675"/>
                </a:cubicBezTo>
                <a:cubicBezTo>
                  <a:pt x="417" y="674"/>
                  <a:pt x="417" y="672"/>
                  <a:pt x="416" y="671"/>
                </a:cubicBezTo>
                <a:cubicBezTo>
                  <a:pt x="416" y="671"/>
                  <a:pt x="415" y="670"/>
                  <a:pt x="415" y="670"/>
                </a:cubicBezTo>
                <a:cubicBezTo>
                  <a:pt x="416" y="670"/>
                  <a:pt x="416" y="669"/>
                  <a:pt x="416" y="669"/>
                </a:cubicBezTo>
                <a:cubicBezTo>
                  <a:pt x="416" y="669"/>
                  <a:pt x="416" y="668"/>
                  <a:pt x="416" y="668"/>
                </a:cubicBezTo>
                <a:cubicBezTo>
                  <a:pt x="417" y="668"/>
                  <a:pt x="417" y="668"/>
                  <a:pt x="417" y="668"/>
                </a:cubicBezTo>
                <a:cubicBezTo>
                  <a:pt x="417" y="667"/>
                  <a:pt x="418" y="667"/>
                  <a:pt x="418" y="666"/>
                </a:cubicBezTo>
                <a:cubicBezTo>
                  <a:pt x="419" y="665"/>
                  <a:pt x="419" y="664"/>
                  <a:pt x="418" y="663"/>
                </a:cubicBezTo>
                <a:cubicBezTo>
                  <a:pt x="418" y="663"/>
                  <a:pt x="418" y="662"/>
                  <a:pt x="418" y="662"/>
                </a:cubicBezTo>
                <a:cubicBezTo>
                  <a:pt x="418" y="662"/>
                  <a:pt x="418" y="662"/>
                  <a:pt x="418" y="661"/>
                </a:cubicBezTo>
                <a:cubicBezTo>
                  <a:pt x="417" y="661"/>
                  <a:pt x="417" y="660"/>
                  <a:pt x="417" y="659"/>
                </a:cubicBezTo>
                <a:cubicBezTo>
                  <a:pt x="417" y="659"/>
                  <a:pt x="417" y="659"/>
                  <a:pt x="417" y="659"/>
                </a:cubicBezTo>
                <a:cubicBezTo>
                  <a:pt x="417" y="659"/>
                  <a:pt x="417" y="659"/>
                  <a:pt x="417" y="659"/>
                </a:cubicBezTo>
                <a:cubicBezTo>
                  <a:pt x="417" y="658"/>
                  <a:pt x="417" y="658"/>
                  <a:pt x="416" y="658"/>
                </a:cubicBezTo>
                <a:cubicBezTo>
                  <a:pt x="416" y="657"/>
                  <a:pt x="416" y="656"/>
                  <a:pt x="416" y="655"/>
                </a:cubicBezTo>
                <a:cubicBezTo>
                  <a:pt x="416" y="655"/>
                  <a:pt x="416" y="654"/>
                  <a:pt x="416" y="654"/>
                </a:cubicBezTo>
                <a:cubicBezTo>
                  <a:pt x="416" y="653"/>
                  <a:pt x="416" y="653"/>
                  <a:pt x="416" y="653"/>
                </a:cubicBezTo>
                <a:cubicBezTo>
                  <a:pt x="416" y="653"/>
                  <a:pt x="416" y="652"/>
                  <a:pt x="416" y="652"/>
                </a:cubicBezTo>
                <a:cubicBezTo>
                  <a:pt x="416" y="652"/>
                  <a:pt x="415" y="652"/>
                  <a:pt x="415" y="652"/>
                </a:cubicBezTo>
                <a:cubicBezTo>
                  <a:pt x="415" y="652"/>
                  <a:pt x="415" y="651"/>
                  <a:pt x="415" y="651"/>
                </a:cubicBezTo>
                <a:cubicBezTo>
                  <a:pt x="415" y="651"/>
                  <a:pt x="415" y="651"/>
                  <a:pt x="415" y="650"/>
                </a:cubicBezTo>
                <a:cubicBezTo>
                  <a:pt x="415" y="650"/>
                  <a:pt x="415" y="650"/>
                  <a:pt x="416" y="650"/>
                </a:cubicBezTo>
                <a:cubicBezTo>
                  <a:pt x="416" y="650"/>
                  <a:pt x="416" y="650"/>
                  <a:pt x="416" y="650"/>
                </a:cubicBezTo>
                <a:cubicBezTo>
                  <a:pt x="416" y="650"/>
                  <a:pt x="416" y="650"/>
                  <a:pt x="416" y="650"/>
                </a:cubicBezTo>
                <a:cubicBezTo>
                  <a:pt x="415" y="649"/>
                  <a:pt x="415" y="649"/>
                  <a:pt x="415" y="648"/>
                </a:cubicBezTo>
                <a:cubicBezTo>
                  <a:pt x="415" y="648"/>
                  <a:pt x="415" y="648"/>
                  <a:pt x="415" y="648"/>
                </a:cubicBezTo>
                <a:cubicBezTo>
                  <a:pt x="415" y="647"/>
                  <a:pt x="415" y="647"/>
                  <a:pt x="415" y="647"/>
                </a:cubicBezTo>
                <a:cubicBezTo>
                  <a:pt x="415" y="646"/>
                  <a:pt x="415" y="646"/>
                  <a:pt x="415" y="646"/>
                </a:cubicBezTo>
                <a:cubicBezTo>
                  <a:pt x="415" y="646"/>
                  <a:pt x="415" y="645"/>
                  <a:pt x="415" y="645"/>
                </a:cubicBezTo>
                <a:cubicBezTo>
                  <a:pt x="415" y="645"/>
                  <a:pt x="415" y="645"/>
                  <a:pt x="415" y="645"/>
                </a:cubicBezTo>
                <a:cubicBezTo>
                  <a:pt x="415" y="644"/>
                  <a:pt x="415" y="644"/>
                  <a:pt x="414" y="643"/>
                </a:cubicBezTo>
                <a:cubicBezTo>
                  <a:pt x="414" y="643"/>
                  <a:pt x="414" y="643"/>
                  <a:pt x="414" y="643"/>
                </a:cubicBezTo>
                <a:cubicBezTo>
                  <a:pt x="414" y="643"/>
                  <a:pt x="414" y="643"/>
                  <a:pt x="414" y="643"/>
                </a:cubicBezTo>
                <a:cubicBezTo>
                  <a:pt x="413" y="643"/>
                  <a:pt x="413" y="642"/>
                  <a:pt x="413" y="642"/>
                </a:cubicBezTo>
                <a:cubicBezTo>
                  <a:pt x="413" y="641"/>
                  <a:pt x="412" y="641"/>
                  <a:pt x="412" y="640"/>
                </a:cubicBezTo>
                <a:cubicBezTo>
                  <a:pt x="412" y="639"/>
                  <a:pt x="412" y="639"/>
                  <a:pt x="411" y="638"/>
                </a:cubicBezTo>
                <a:cubicBezTo>
                  <a:pt x="411" y="638"/>
                  <a:pt x="411" y="638"/>
                  <a:pt x="411" y="638"/>
                </a:cubicBezTo>
                <a:cubicBezTo>
                  <a:pt x="411" y="637"/>
                  <a:pt x="411" y="637"/>
                  <a:pt x="411" y="637"/>
                </a:cubicBezTo>
                <a:cubicBezTo>
                  <a:pt x="412" y="637"/>
                  <a:pt x="412" y="637"/>
                  <a:pt x="412" y="637"/>
                </a:cubicBezTo>
                <a:cubicBezTo>
                  <a:pt x="417" y="635"/>
                  <a:pt x="422" y="632"/>
                  <a:pt x="426" y="628"/>
                </a:cubicBezTo>
                <a:cubicBezTo>
                  <a:pt x="425" y="628"/>
                  <a:pt x="425" y="628"/>
                  <a:pt x="426" y="628"/>
                </a:cubicBezTo>
                <a:cubicBezTo>
                  <a:pt x="426" y="627"/>
                  <a:pt x="426" y="627"/>
                  <a:pt x="426" y="627"/>
                </a:cubicBezTo>
                <a:cubicBezTo>
                  <a:pt x="426" y="627"/>
                  <a:pt x="426" y="627"/>
                  <a:pt x="426" y="627"/>
                </a:cubicBezTo>
                <a:cubicBezTo>
                  <a:pt x="427" y="627"/>
                  <a:pt x="427" y="627"/>
                  <a:pt x="427" y="626"/>
                </a:cubicBezTo>
                <a:cubicBezTo>
                  <a:pt x="428" y="626"/>
                  <a:pt x="428" y="625"/>
                  <a:pt x="428" y="625"/>
                </a:cubicBezTo>
                <a:cubicBezTo>
                  <a:pt x="429" y="624"/>
                  <a:pt x="430" y="623"/>
                  <a:pt x="431" y="622"/>
                </a:cubicBezTo>
                <a:cubicBezTo>
                  <a:pt x="431" y="621"/>
                  <a:pt x="432" y="620"/>
                  <a:pt x="432" y="619"/>
                </a:cubicBezTo>
                <a:cubicBezTo>
                  <a:pt x="433" y="614"/>
                  <a:pt x="432" y="610"/>
                  <a:pt x="431" y="606"/>
                </a:cubicBezTo>
                <a:cubicBezTo>
                  <a:pt x="431" y="603"/>
                  <a:pt x="430" y="600"/>
                  <a:pt x="428" y="598"/>
                </a:cubicBezTo>
                <a:cubicBezTo>
                  <a:pt x="427" y="596"/>
                  <a:pt x="425" y="595"/>
                  <a:pt x="424" y="593"/>
                </a:cubicBezTo>
                <a:cubicBezTo>
                  <a:pt x="423" y="593"/>
                  <a:pt x="423" y="593"/>
                  <a:pt x="423" y="593"/>
                </a:cubicBezTo>
                <a:cubicBezTo>
                  <a:pt x="423" y="593"/>
                  <a:pt x="423" y="593"/>
                  <a:pt x="422" y="593"/>
                </a:cubicBezTo>
                <a:cubicBezTo>
                  <a:pt x="422" y="592"/>
                  <a:pt x="422" y="592"/>
                  <a:pt x="422" y="592"/>
                </a:cubicBezTo>
                <a:cubicBezTo>
                  <a:pt x="422" y="592"/>
                  <a:pt x="422" y="592"/>
                  <a:pt x="422" y="592"/>
                </a:cubicBezTo>
                <a:cubicBezTo>
                  <a:pt x="422" y="592"/>
                  <a:pt x="421" y="592"/>
                  <a:pt x="421" y="592"/>
                </a:cubicBezTo>
                <a:cubicBezTo>
                  <a:pt x="421" y="592"/>
                  <a:pt x="421" y="591"/>
                  <a:pt x="421" y="591"/>
                </a:cubicBezTo>
                <a:cubicBezTo>
                  <a:pt x="421" y="591"/>
                  <a:pt x="421" y="591"/>
                  <a:pt x="420" y="591"/>
                </a:cubicBezTo>
                <a:cubicBezTo>
                  <a:pt x="420" y="591"/>
                  <a:pt x="420" y="590"/>
                  <a:pt x="420" y="590"/>
                </a:cubicBezTo>
                <a:cubicBezTo>
                  <a:pt x="420" y="590"/>
                  <a:pt x="420" y="590"/>
                  <a:pt x="420" y="590"/>
                </a:cubicBezTo>
                <a:cubicBezTo>
                  <a:pt x="421" y="590"/>
                  <a:pt x="421" y="589"/>
                  <a:pt x="421" y="589"/>
                </a:cubicBezTo>
                <a:cubicBezTo>
                  <a:pt x="420" y="589"/>
                  <a:pt x="420" y="589"/>
                  <a:pt x="420" y="589"/>
                </a:cubicBezTo>
                <a:cubicBezTo>
                  <a:pt x="420" y="589"/>
                  <a:pt x="420" y="589"/>
                  <a:pt x="419" y="589"/>
                </a:cubicBezTo>
                <a:cubicBezTo>
                  <a:pt x="419" y="589"/>
                  <a:pt x="419" y="590"/>
                  <a:pt x="419" y="590"/>
                </a:cubicBezTo>
                <a:cubicBezTo>
                  <a:pt x="419" y="590"/>
                  <a:pt x="419" y="590"/>
                  <a:pt x="419" y="590"/>
                </a:cubicBezTo>
                <a:cubicBezTo>
                  <a:pt x="419" y="590"/>
                  <a:pt x="419" y="590"/>
                  <a:pt x="419" y="590"/>
                </a:cubicBezTo>
                <a:cubicBezTo>
                  <a:pt x="419" y="590"/>
                  <a:pt x="419" y="590"/>
                  <a:pt x="419" y="590"/>
                </a:cubicBezTo>
                <a:cubicBezTo>
                  <a:pt x="419" y="590"/>
                  <a:pt x="419" y="590"/>
                  <a:pt x="419" y="590"/>
                </a:cubicBezTo>
                <a:cubicBezTo>
                  <a:pt x="419" y="590"/>
                  <a:pt x="419" y="590"/>
                  <a:pt x="419" y="590"/>
                </a:cubicBezTo>
                <a:cubicBezTo>
                  <a:pt x="419" y="590"/>
                  <a:pt x="418" y="590"/>
                  <a:pt x="418" y="589"/>
                </a:cubicBezTo>
                <a:cubicBezTo>
                  <a:pt x="418" y="589"/>
                  <a:pt x="418" y="589"/>
                  <a:pt x="418" y="589"/>
                </a:cubicBezTo>
                <a:cubicBezTo>
                  <a:pt x="418" y="589"/>
                  <a:pt x="418" y="589"/>
                  <a:pt x="418" y="589"/>
                </a:cubicBezTo>
                <a:cubicBezTo>
                  <a:pt x="418" y="589"/>
                  <a:pt x="418" y="589"/>
                  <a:pt x="418" y="589"/>
                </a:cubicBezTo>
                <a:cubicBezTo>
                  <a:pt x="418" y="589"/>
                  <a:pt x="419" y="589"/>
                  <a:pt x="419" y="589"/>
                </a:cubicBezTo>
                <a:cubicBezTo>
                  <a:pt x="419" y="589"/>
                  <a:pt x="419" y="589"/>
                  <a:pt x="419" y="589"/>
                </a:cubicBezTo>
                <a:cubicBezTo>
                  <a:pt x="419" y="588"/>
                  <a:pt x="419" y="588"/>
                  <a:pt x="419" y="588"/>
                </a:cubicBezTo>
                <a:cubicBezTo>
                  <a:pt x="419" y="588"/>
                  <a:pt x="419" y="588"/>
                  <a:pt x="419" y="588"/>
                </a:cubicBezTo>
                <a:cubicBezTo>
                  <a:pt x="418" y="588"/>
                  <a:pt x="418" y="588"/>
                  <a:pt x="418" y="587"/>
                </a:cubicBezTo>
                <a:cubicBezTo>
                  <a:pt x="418" y="587"/>
                  <a:pt x="418" y="587"/>
                  <a:pt x="418" y="587"/>
                </a:cubicBezTo>
                <a:cubicBezTo>
                  <a:pt x="418" y="587"/>
                  <a:pt x="418" y="587"/>
                  <a:pt x="418" y="586"/>
                </a:cubicBezTo>
                <a:cubicBezTo>
                  <a:pt x="419" y="586"/>
                  <a:pt x="419" y="586"/>
                  <a:pt x="419" y="586"/>
                </a:cubicBezTo>
                <a:cubicBezTo>
                  <a:pt x="418" y="586"/>
                  <a:pt x="418" y="586"/>
                  <a:pt x="418" y="586"/>
                </a:cubicBezTo>
                <a:cubicBezTo>
                  <a:pt x="418" y="586"/>
                  <a:pt x="418" y="586"/>
                  <a:pt x="418" y="585"/>
                </a:cubicBezTo>
                <a:cubicBezTo>
                  <a:pt x="419" y="585"/>
                  <a:pt x="419" y="585"/>
                  <a:pt x="419" y="585"/>
                </a:cubicBezTo>
                <a:cubicBezTo>
                  <a:pt x="419" y="585"/>
                  <a:pt x="420" y="585"/>
                  <a:pt x="420" y="585"/>
                </a:cubicBezTo>
                <a:cubicBezTo>
                  <a:pt x="421" y="584"/>
                  <a:pt x="421" y="583"/>
                  <a:pt x="422" y="582"/>
                </a:cubicBezTo>
                <a:cubicBezTo>
                  <a:pt x="422" y="581"/>
                  <a:pt x="423" y="581"/>
                  <a:pt x="423" y="580"/>
                </a:cubicBezTo>
                <a:cubicBezTo>
                  <a:pt x="423" y="580"/>
                  <a:pt x="424" y="580"/>
                  <a:pt x="424" y="580"/>
                </a:cubicBezTo>
                <a:cubicBezTo>
                  <a:pt x="424" y="580"/>
                  <a:pt x="424" y="579"/>
                  <a:pt x="424" y="579"/>
                </a:cubicBezTo>
                <a:cubicBezTo>
                  <a:pt x="424" y="579"/>
                  <a:pt x="423" y="579"/>
                  <a:pt x="423" y="579"/>
                </a:cubicBezTo>
                <a:cubicBezTo>
                  <a:pt x="423" y="579"/>
                  <a:pt x="423" y="579"/>
                  <a:pt x="423" y="579"/>
                </a:cubicBezTo>
                <a:cubicBezTo>
                  <a:pt x="423" y="579"/>
                  <a:pt x="423" y="579"/>
                  <a:pt x="423" y="579"/>
                </a:cubicBezTo>
                <a:cubicBezTo>
                  <a:pt x="423" y="579"/>
                  <a:pt x="423" y="579"/>
                  <a:pt x="423" y="578"/>
                </a:cubicBezTo>
                <a:cubicBezTo>
                  <a:pt x="423" y="578"/>
                  <a:pt x="423" y="578"/>
                  <a:pt x="423" y="578"/>
                </a:cubicBezTo>
                <a:cubicBezTo>
                  <a:pt x="423" y="578"/>
                  <a:pt x="423" y="578"/>
                  <a:pt x="424" y="577"/>
                </a:cubicBezTo>
                <a:cubicBezTo>
                  <a:pt x="424" y="577"/>
                  <a:pt x="424" y="577"/>
                  <a:pt x="424" y="577"/>
                </a:cubicBezTo>
                <a:cubicBezTo>
                  <a:pt x="424" y="577"/>
                  <a:pt x="424" y="576"/>
                  <a:pt x="424" y="576"/>
                </a:cubicBezTo>
                <a:cubicBezTo>
                  <a:pt x="424" y="576"/>
                  <a:pt x="424" y="576"/>
                  <a:pt x="424" y="576"/>
                </a:cubicBezTo>
                <a:cubicBezTo>
                  <a:pt x="424" y="576"/>
                  <a:pt x="424" y="576"/>
                  <a:pt x="424" y="575"/>
                </a:cubicBezTo>
                <a:cubicBezTo>
                  <a:pt x="424" y="575"/>
                  <a:pt x="424" y="575"/>
                  <a:pt x="425" y="575"/>
                </a:cubicBezTo>
                <a:cubicBezTo>
                  <a:pt x="425" y="575"/>
                  <a:pt x="425" y="575"/>
                  <a:pt x="425" y="575"/>
                </a:cubicBezTo>
                <a:cubicBezTo>
                  <a:pt x="425" y="575"/>
                  <a:pt x="425" y="575"/>
                  <a:pt x="425" y="575"/>
                </a:cubicBezTo>
                <a:cubicBezTo>
                  <a:pt x="425" y="576"/>
                  <a:pt x="425" y="576"/>
                  <a:pt x="425" y="576"/>
                </a:cubicBezTo>
                <a:cubicBezTo>
                  <a:pt x="426" y="576"/>
                  <a:pt x="425" y="577"/>
                  <a:pt x="426" y="577"/>
                </a:cubicBezTo>
                <a:cubicBezTo>
                  <a:pt x="426" y="577"/>
                  <a:pt x="426" y="577"/>
                  <a:pt x="426" y="577"/>
                </a:cubicBezTo>
                <a:cubicBezTo>
                  <a:pt x="426" y="577"/>
                  <a:pt x="426" y="577"/>
                  <a:pt x="426" y="576"/>
                </a:cubicBezTo>
                <a:cubicBezTo>
                  <a:pt x="426" y="576"/>
                  <a:pt x="426" y="576"/>
                  <a:pt x="426" y="576"/>
                </a:cubicBezTo>
                <a:cubicBezTo>
                  <a:pt x="426" y="576"/>
                  <a:pt x="425" y="575"/>
                  <a:pt x="425" y="575"/>
                </a:cubicBezTo>
                <a:cubicBezTo>
                  <a:pt x="425" y="575"/>
                  <a:pt x="425" y="575"/>
                  <a:pt x="425" y="575"/>
                </a:cubicBezTo>
                <a:cubicBezTo>
                  <a:pt x="425" y="574"/>
                  <a:pt x="426" y="574"/>
                  <a:pt x="426" y="574"/>
                </a:cubicBezTo>
                <a:cubicBezTo>
                  <a:pt x="426" y="574"/>
                  <a:pt x="426" y="574"/>
                  <a:pt x="426" y="574"/>
                </a:cubicBezTo>
                <a:cubicBezTo>
                  <a:pt x="427" y="574"/>
                  <a:pt x="427" y="574"/>
                  <a:pt x="427" y="574"/>
                </a:cubicBezTo>
                <a:cubicBezTo>
                  <a:pt x="427" y="573"/>
                  <a:pt x="427" y="573"/>
                  <a:pt x="426" y="573"/>
                </a:cubicBezTo>
                <a:cubicBezTo>
                  <a:pt x="426" y="573"/>
                  <a:pt x="426" y="573"/>
                  <a:pt x="426" y="573"/>
                </a:cubicBezTo>
                <a:cubicBezTo>
                  <a:pt x="426" y="573"/>
                  <a:pt x="426" y="573"/>
                  <a:pt x="426" y="572"/>
                </a:cubicBezTo>
                <a:cubicBezTo>
                  <a:pt x="426" y="572"/>
                  <a:pt x="426" y="572"/>
                  <a:pt x="427" y="572"/>
                </a:cubicBezTo>
                <a:cubicBezTo>
                  <a:pt x="427" y="572"/>
                  <a:pt x="427" y="572"/>
                  <a:pt x="427" y="571"/>
                </a:cubicBezTo>
                <a:cubicBezTo>
                  <a:pt x="427" y="571"/>
                  <a:pt x="427" y="571"/>
                  <a:pt x="427" y="571"/>
                </a:cubicBezTo>
                <a:cubicBezTo>
                  <a:pt x="427" y="571"/>
                  <a:pt x="427" y="571"/>
                  <a:pt x="427" y="571"/>
                </a:cubicBezTo>
                <a:cubicBezTo>
                  <a:pt x="427" y="571"/>
                  <a:pt x="427" y="571"/>
                  <a:pt x="426" y="571"/>
                </a:cubicBezTo>
                <a:cubicBezTo>
                  <a:pt x="426" y="571"/>
                  <a:pt x="426" y="571"/>
                  <a:pt x="426" y="571"/>
                </a:cubicBezTo>
                <a:cubicBezTo>
                  <a:pt x="426" y="571"/>
                  <a:pt x="426" y="571"/>
                  <a:pt x="426" y="571"/>
                </a:cubicBezTo>
                <a:cubicBezTo>
                  <a:pt x="425" y="571"/>
                  <a:pt x="425" y="571"/>
                  <a:pt x="425" y="570"/>
                </a:cubicBezTo>
                <a:cubicBezTo>
                  <a:pt x="425" y="570"/>
                  <a:pt x="425" y="570"/>
                  <a:pt x="425" y="570"/>
                </a:cubicBezTo>
                <a:cubicBezTo>
                  <a:pt x="425" y="570"/>
                  <a:pt x="425" y="570"/>
                  <a:pt x="425" y="569"/>
                </a:cubicBezTo>
                <a:cubicBezTo>
                  <a:pt x="425" y="569"/>
                  <a:pt x="426" y="569"/>
                  <a:pt x="426" y="569"/>
                </a:cubicBezTo>
                <a:cubicBezTo>
                  <a:pt x="426" y="569"/>
                  <a:pt x="426" y="569"/>
                  <a:pt x="426" y="569"/>
                </a:cubicBezTo>
                <a:cubicBezTo>
                  <a:pt x="425" y="569"/>
                  <a:pt x="425" y="569"/>
                  <a:pt x="425" y="569"/>
                </a:cubicBezTo>
                <a:cubicBezTo>
                  <a:pt x="425" y="569"/>
                  <a:pt x="425" y="568"/>
                  <a:pt x="425" y="568"/>
                </a:cubicBezTo>
                <a:cubicBezTo>
                  <a:pt x="425" y="568"/>
                  <a:pt x="425" y="568"/>
                  <a:pt x="425" y="568"/>
                </a:cubicBezTo>
                <a:cubicBezTo>
                  <a:pt x="425" y="568"/>
                  <a:pt x="426" y="568"/>
                  <a:pt x="426" y="568"/>
                </a:cubicBezTo>
                <a:cubicBezTo>
                  <a:pt x="426" y="568"/>
                  <a:pt x="426" y="568"/>
                  <a:pt x="426" y="568"/>
                </a:cubicBezTo>
                <a:cubicBezTo>
                  <a:pt x="426" y="568"/>
                  <a:pt x="426" y="567"/>
                  <a:pt x="426" y="567"/>
                </a:cubicBezTo>
                <a:cubicBezTo>
                  <a:pt x="425" y="567"/>
                  <a:pt x="425" y="567"/>
                  <a:pt x="425" y="567"/>
                </a:cubicBezTo>
                <a:cubicBezTo>
                  <a:pt x="425" y="567"/>
                  <a:pt x="424" y="566"/>
                  <a:pt x="424" y="566"/>
                </a:cubicBezTo>
                <a:cubicBezTo>
                  <a:pt x="424" y="566"/>
                  <a:pt x="424" y="566"/>
                  <a:pt x="424" y="566"/>
                </a:cubicBezTo>
                <a:cubicBezTo>
                  <a:pt x="424" y="566"/>
                  <a:pt x="424" y="566"/>
                  <a:pt x="424" y="566"/>
                </a:cubicBezTo>
                <a:cubicBezTo>
                  <a:pt x="424" y="566"/>
                  <a:pt x="424" y="565"/>
                  <a:pt x="424" y="565"/>
                </a:cubicBezTo>
                <a:cubicBezTo>
                  <a:pt x="425" y="565"/>
                  <a:pt x="425" y="565"/>
                  <a:pt x="425" y="565"/>
                </a:cubicBezTo>
                <a:cubicBezTo>
                  <a:pt x="425" y="565"/>
                  <a:pt x="425" y="565"/>
                  <a:pt x="425" y="564"/>
                </a:cubicBezTo>
                <a:cubicBezTo>
                  <a:pt x="425" y="564"/>
                  <a:pt x="425" y="564"/>
                  <a:pt x="425" y="564"/>
                </a:cubicBezTo>
                <a:cubicBezTo>
                  <a:pt x="425" y="564"/>
                  <a:pt x="425" y="564"/>
                  <a:pt x="425" y="564"/>
                </a:cubicBezTo>
                <a:cubicBezTo>
                  <a:pt x="425" y="564"/>
                  <a:pt x="425" y="564"/>
                  <a:pt x="425" y="564"/>
                </a:cubicBezTo>
                <a:cubicBezTo>
                  <a:pt x="425" y="564"/>
                  <a:pt x="425" y="564"/>
                  <a:pt x="424" y="564"/>
                </a:cubicBezTo>
                <a:cubicBezTo>
                  <a:pt x="424" y="564"/>
                  <a:pt x="424" y="563"/>
                  <a:pt x="424" y="563"/>
                </a:cubicBezTo>
                <a:cubicBezTo>
                  <a:pt x="424" y="563"/>
                  <a:pt x="424" y="563"/>
                  <a:pt x="424" y="563"/>
                </a:cubicBezTo>
                <a:cubicBezTo>
                  <a:pt x="424" y="563"/>
                  <a:pt x="424" y="563"/>
                  <a:pt x="424" y="563"/>
                </a:cubicBezTo>
                <a:cubicBezTo>
                  <a:pt x="424" y="563"/>
                  <a:pt x="424" y="563"/>
                  <a:pt x="424" y="563"/>
                </a:cubicBezTo>
                <a:cubicBezTo>
                  <a:pt x="424" y="563"/>
                  <a:pt x="424" y="563"/>
                  <a:pt x="423" y="563"/>
                </a:cubicBezTo>
                <a:cubicBezTo>
                  <a:pt x="423" y="562"/>
                  <a:pt x="424" y="562"/>
                  <a:pt x="424" y="562"/>
                </a:cubicBezTo>
                <a:cubicBezTo>
                  <a:pt x="424" y="562"/>
                  <a:pt x="424" y="562"/>
                  <a:pt x="424" y="562"/>
                </a:cubicBezTo>
                <a:cubicBezTo>
                  <a:pt x="424" y="562"/>
                  <a:pt x="424" y="562"/>
                  <a:pt x="424" y="562"/>
                </a:cubicBezTo>
                <a:cubicBezTo>
                  <a:pt x="424" y="562"/>
                  <a:pt x="424" y="562"/>
                  <a:pt x="424" y="562"/>
                </a:cubicBezTo>
                <a:cubicBezTo>
                  <a:pt x="424" y="562"/>
                  <a:pt x="424" y="562"/>
                  <a:pt x="424" y="562"/>
                </a:cubicBezTo>
                <a:cubicBezTo>
                  <a:pt x="425" y="562"/>
                  <a:pt x="425" y="562"/>
                  <a:pt x="425" y="561"/>
                </a:cubicBezTo>
                <a:cubicBezTo>
                  <a:pt x="425" y="561"/>
                  <a:pt x="425" y="561"/>
                  <a:pt x="425" y="561"/>
                </a:cubicBezTo>
                <a:cubicBezTo>
                  <a:pt x="424" y="561"/>
                  <a:pt x="424" y="561"/>
                  <a:pt x="424" y="561"/>
                </a:cubicBezTo>
                <a:cubicBezTo>
                  <a:pt x="424" y="561"/>
                  <a:pt x="424" y="561"/>
                  <a:pt x="423" y="561"/>
                </a:cubicBezTo>
                <a:cubicBezTo>
                  <a:pt x="423" y="561"/>
                  <a:pt x="423" y="561"/>
                  <a:pt x="423" y="561"/>
                </a:cubicBezTo>
                <a:cubicBezTo>
                  <a:pt x="423" y="561"/>
                  <a:pt x="422" y="561"/>
                  <a:pt x="422" y="560"/>
                </a:cubicBezTo>
                <a:cubicBezTo>
                  <a:pt x="422" y="560"/>
                  <a:pt x="422" y="560"/>
                  <a:pt x="422" y="560"/>
                </a:cubicBezTo>
                <a:cubicBezTo>
                  <a:pt x="422" y="560"/>
                  <a:pt x="421" y="560"/>
                  <a:pt x="421" y="560"/>
                </a:cubicBezTo>
                <a:cubicBezTo>
                  <a:pt x="421" y="560"/>
                  <a:pt x="421" y="560"/>
                  <a:pt x="421" y="560"/>
                </a:cubicBezTo>
                <a:cubicBezTo>
                  <a:pt x="421" y="561"/>
                  <a:pt x="421" y="561"/>
                  <a:pt x="421" y="561"/>
                </a:cubicBezTo>
                <a:cubicBezTo>
                  <a:pt x="420" y="561"/>
                  <a:pt x="420" y="561"/>
                  <a:pt x="420" y="561"/>
                </a:cubicBezTo>
                <a:cubicBezTo>
                  <a:pt x="420" y="561"/>
                  <a:pt x="419" y="561"/>
                  <a:pt x="419" y="561"/>
                </a:cubicBezTo>
                <a:cubicBezTo>
                  <a:pt x="419" y="561"/>
                  <a:pt x="419" y="561"/>
                  <a:pt x="419" y="561"/>
                </a:cubicBezTo>
                <a:cubicBezTo>
                  <a:pt x="418" y="561"/>
                  <a:pt x="418" y="561"/>
                  <a:pt x="418" y="561"/>
                </a:cubicBezTo>
                <a:cubicBezTo>
                  <a:pt x="418" y="561"/>
                  <a:pt x="418" y="561"/>
                  <a:pt x="418" y="561"/>
                </a:cubicBezTo>
                <a:cubicBezTo>
                  <a:pt x="418" y="561"/>
                  <a:pt x="418" y="561"/>
                  <a:pt x="418" y="561"/>
                </a:cubicBezTo>
                <a:cubicBezTo>
                  <a:pt x="419" y="561"/>
                  <a:pt x="419" y="560"/>
                  <a:pt x="419" y="560"/>
                </a:cubicBezTo>
                <a:cubicBezTo>
                  <a:pt x="420" y="560"/>
                  <a:pt x="420" y="560"/>
                  <a:pt x="421" y="560"/>
                </a:cubicBezTo>
                <a:cubicBezTo>
                  <a:pt x="421" y="560"/>
                  <a:pt x="421" y="560"/>
                  <a:pt x="421" y="559"/>
                </a:cubicBezTo>
                <a:cubicBezTo>
                  <a:pt x="422" y="559"/>
                  <a:pt x="422" y="559"/>
                  <a:pt x="422" y="558"/>
                </a:cubicBezTo>
                <a:cubicBezTo>
                  <a:pt x="422" y="558"/>
                  <a:pt x="422" y="558"/>
                  <a:pt x="422" y="558"/>
                </a:cubicBezTo>
                <a:cubicBezTo>
                  <a:pt x="423" y="558"/>
                  <a:pt x="423" y="557"/>
                  <a:pt x="423" y="557"/>
                </a:cubicBezTo>
                <a:cubicBezTo>
                  <a:pt x="423" y="557"/>
                  <a:pt x="423" y="557"/>
                  <a:pt x="424" y="557"/>
                </a:cubicBezTo>
                <a:cubicBezTo>
                  <a:pt x="424" y="556"/>
                  <a:pt x="424" y="556"/>
                  <a:pt x="424" y="556"/>
                </a:cubicBezTo>
                <a:cubicBezTo>
                  <a:pt x="424" y="556"/>
                  <a:pt x="424" y="555"/>
                  <a:pt x="424" y="555"/>
                </a:cubicBezTo>
                <a:cubicBezTo>
                  <a:pt x="424" y="555"/>
                  <a:pt x="424" y="555"/>
                  <a:pt x="424" y="555"/>
                </a:cubicBezTo>
                <a:cubicBezTo>
                  <a:pt x="424" y="555"/>
                  <a:pt x="424" y="555"/>
                  <a:pt x="424" y="554"/>
                </a:cubicBezTo>
                <a:cubicBezTo>
                  <a:pt x="424" y="554"/>
                  <a:pt x="424" y="553"/>
                  <a:pt x="424" y="552"/>
                </a:cubicBezTo>
                <a:cubicBezTo>
                  <a:pt x="424" y="552"/>
                  <a:pt x="424" y="552"/>
                  <a:pt x="424" y="552"/>
                </a:cubicBezTo>
                <a:cubicBezTo>
                  <a:pt x="424" y="552"/>
                  <a:pt x="424" y="551"/>
                  <a:pt x="424" y="551"/>
                </a:cubicBezTo>
                <a:cubicBezTo>
                  <a:pt x="424" y="551"/>
                  <a:pt x="425" y="551"/>
                  <a:pt x="425" y="551"/>
                </a:cubicBezTo>
                <a:cubicBezTo>
                  <a:pt x="425" y="551"/>
                  <a:pt x="425" y="551"/>
                  <a:pt x="425" y="551"/>
                </a:cubicBezTo>
                <a:cubicBezTo>
                  <a:pt x="425" y="551"/>
                  <a:pt x="425" y="551"/>
                  <a:pt x="425" y="551"/>
                </a:cubicBezTo>
                <a:cubicBezTo>
                  <a:pt x="425" y="551"/>
                  <a:pt x="425" y="551"/>
                  <a:pt x="425" y="551"/>
                </a:cubicBezTo>
                <a:cubicBezTo>
                  <a:pt x="425" y="551"/>
                  <a:pt x="425" y="550"/>
                  <a:pt x="425" y="550"/>
                </a:cubicBezTo>
                <a:cubicBezTo>
                  <a:pt x="425" y="550"/>
                  <a:pt x="424" y="550"/>
                  <a:pt x="424" y="550"/>
                </a:cubicBezTo>
                <a:cubicBezTo>
                  <a:pt x="424" y="550"/>
                  <a:pt x="425" y="550"/>
                  <a:pt x="425" y="550"/>
                </a:cubicBezTo>
                <a:cubicBezTo>
                  <a:pt x="425" y="550"/>
                  <a:pt x="425" y="550"/>
                  <a:pt x="425" y="549"/>
                </a:cubicBezTo>
                <a:cubicBezTo>
                  <a:pt x="425" y="549"/>
                  <a:pt x="425" y="549"/>
                  <a:pt x="424" y="549"/>
                </a:cubicBezTo>
                <a:cubicBezTo>
                  <a:pt x="424" y="549"/>
                  <a:pt x="424" y="549"/>
                  <a:pt x="424" y="548"/>
                </a:cubicBezTo>
                <a:cubicBezTo>
                  <a:pt x="423" y="548"/>
                  <a:pt x="423" y="548"/>
                  <a:pt x="422" y="548"/>
                </a:cubicBezTo>
                <a:cubicBezTo>
                  <a:pt x="422" y="548"/>
                  <a:pt x="422" y="547"/>
                  <a:pt x="422" y="547"/>
                </a:cubicBezTo>
                <a:cubicBezTo>
                  <a:pt x="422" y="546"/>
                  <a:pt x="422" y="546"/>
                  <a:pt x="422" y="546"/>
                </a:cubicBezTo>
                <a:cubicBezTo>
                  <a:pt x="422" y="546"/>
                  <a:pt x="422" y="545"/>
                  <a:pt x="422" y="545"/>
                </a:cubicBezTo>
                <a:cubicBezTo>
                  <a:pt x="422" y="544"/>
                  <a:pt x="421" y="543"/>
                  <a:pt x="421" y="543"/>
                </a:cubicBezTo>
                <a:cubicBezTo>
                  <a:pt x="421" y="541"/>
                  <a:pt x="421" y="540"/>
                  <a:pt x="421" y="539"/>
                </a:cubicBezTo>
                <a:cubicBezTo>
                  <a:pt x="422" y="538"/>
                  <a:pt x="423" y="538"/>
                  <a:pt x="423" y="537"/>
                </a:cubicBezTo>
                <a:cubicBezTo>
                  <a:pt x="424" y="537"/>
                  <a:pt x="424" y="537"/>
                  <a:pt x="425" y="536"/>
                </a:cubicBezTo>
                <a:cubicBezTo>
                  <a:pt x="425" y="536"/>
                  <a:pt x="425" y="536"/>
                  <a:pt x="425" y="536"/>
                </a:cubicBezTo>
                <a:cubicBezTo>
                  <a:pt x="426" y="535"/>
                  <a:pt x="427" y="536"/>
                  <a:pt x="429" y="536"/>
                </a:cubicBezTo>
                <a:cubicBezTo>
                  <a:pt x="429" y="536"/>
                  <a:pt x="429" y="536"/>
                  <a:pt x="430" y="536"/>
                </a:cubicBezTo>
                <a:cubicBezTo>
                  <a:pt x="430" y="536"/>
                  <a:pt x="431" y="536"/>
                  <a:pt x="431" y="537"/>
                </a:cubicBezTo>
                <a:cubicBezTo>
                  <a:pt x="432" y="537"/>
                  <a:pt x="434" y="537"/>
                  <a:pt x="434" y="538"/>
                </a:cubicBezTo>
                <a:cubicBezTo>
                  <a:pt x="435" y="538"/>
                  <a:pt x="435" y="538"/>
                  <a:pt x="435" y="539"/>
                </a:cubicBezTo>
                <a:cubicBezTo>
                  <a:pt x="435" y="539"/>
                  <a:pt x="436" y="539"/>
                  <a:pt x="436" y="539"/>
                </a:cubicBezTo>
                <a:cubicBezTo>
                  <a:pt x="437" y="539"/>
                  <a:pt x="438" y="539"/>
                  <a:pt x="438" y="540"/>
                </a:cubicBezTo>
                <a:cubicBezTo>
                  <a:pt x="438" y="540"/>
                  <a:pt x="437" y="541"/>
                  <a:pt x="436" y="541"/>
                </a:cubicBezTo>
                <a:cubicBezTo>
                  <a:pt x="437" y="541"/>
                  <a:pt x="438" y="541"/>
                  <a:pt x="438" y="540"/>
                </a:cubicBezTo>
                <a:cubicBezTo>
                  <a:pt x="439" y="540"/>
                  <a:pt x="439" y="539"/>
                  <a:pt x="439" y="539"/>
                </a:cubicBezTo>
                <a:cubicBezTo>
                  <a:pt x="440" y="539"/>
                  <a:pt x="440" y="539"/>
                  <a:pt x="440" y="539"/>
                </a:cubicBezTo>
                <a:cubicBezTo>
                  <a:pt x="441" y="539"/>
                  <a:pt x="441" y="540"/>
                  <a:pt x="441" y="539"/>
                </a:cubicBezTo>
                <a:cubicBezTo>
                  <a:pt x="442" y="540"/>
                  <a:pt x="442" y="540"/>
                  <a:pt x="442" y="540"/>
                </a:cubicBezTo>
                <a:cubicBezTo>
                  <a:pt x="442" y="540"/>
                  <a:pt x="443" y="540"/>
                  <a:pt x="444" y="541"/>
                </a:cubicBezTo>
                <a:cubicBezTo>
                  <a:pt x="444" y="541"/>
                  <a:pt x="445" y="542"/>
                  <a:pt x="445" y="542"/>
                </a:cubicBezTo>
                <a:cubicBezTo>
                  <a:pt x="445" y="541"/>
                  <a:pt x="445" y="541"/>
                  <a:pt x="444" y="541"/>
                </a:cubicBezTo>
                <a:cubicBezTo>
                  <a:pt x="444" y="541"/>
                  <a:pt x="444" y="540"/>
                  <a:pt x="444" y="540"/>
                </a:cubicBezTo>
                <a:cubicBezTo>
                  <a:pt x="444" y="540"/>
                  <a:pt x="445" y="540"/>
                  <a:pt x="445" y="540"/>
                </a:cubicBezTo>
                <a:cubicBezTo>
                  <a:pt x="445" y="540"/>
                  <a:pt x="446" y="540"/>
                  <a:pt x="446" y="540"/>
                </a:cubicBezTo>
                <a:cubicBezTo>
                  <a:pt x="447" y="540"/>
                  <a:pt x="447" y="539"/>
                  <a:pt x="448" y="539"/>
                </a:cubicBezTo>
                <a:cubicBezTo>
                  <a:pt x="448" y="539"/>
                  <a:pt x="449" y="538"/>
                  <a:pt x="449" y="538"/>
                </a:cubicBezTo>
                <a:cubicBezTo>
                  <a:pt x="450" y="538"/>
                  <a:pt x="450" y="537"/>
                  <a:pt x="450" y="537"/>
                </a:cubicBezTo>
                <a:cubicBezTo>
                  <a:pt x="451" y="537"/>
                  <a:pt x="451" y="537"/>
                  <a:pt x="451" y="537"/>
                </a:cubicBezTo>
                <a:cubicBezTo>
                  <a:pt x="452" y="537"/>
                  <a:pt x="452" y="537"/>
                  <a:pt x="452" y="537"/>
                </a:cubicBezTo>
                <a:cubicBezTo>
                  <a:pt x="452" y="538"/>
                  <a:pt x="453" y="538"/>
                  <a:pt x="454" y="538"/>
                </a:cubicBezTo>
                <a:cubicBezTo>
                  <a:pt x="455" y="539"/>
                  <a:pt x="455" y="540"/>
                  <a:pt x="456" y="541"/>
                </a:cubicBezTo>
                <a:cubicBezTo>
                  <a:pt x="456" y="541"/>
                  <a:pt x="456" y="541"/>
                  <a:pt x="456" y="541"/>
                </a:cubicBezTo>
                <a:cubicBezTo>
                  <a:pt x="457" y="542"/>
                  <a:pt x="457" y="542"/>
                  <a:pt x="457" y="542"/>
                </a:cubicBezTo>
                <a:cubicBezTo>
                  <a:pt x="457" y="542"/>
                  <a:pt x="457" y="542"/>
                  <a:pt x="457" y="542"/>
                </a:cubicBezTo>
                <a:cubicBezTo>
                  <a:pt x="457" y="542"/>
                  <a:pt x="458" y="542"/>
                  <a:pt x="458" y="542"/>
                </a:cubicBezTo>
                <a:cubicBezTo>
                  <a:pt x="458" y="542"/>
                  <a:pt x="458" y="542"/>
                  <a:pt x="458" y="542"/>
                </a:cubicBezTo>
                <a:cubicBezTo>
                  <a:pt x="458" y="542"/>
                  <a:pt x="458" y="542"/>
                  <a:pt x="458" y="542"/>
                </a:cubicBezTo>
                <a:cubicBezTo>
                  <a:pt x="458" y="542"/>
                  <a:pt x="458" y="543"/>
                  <a:pt x="458" y="543"/>
                </a:cubicBezTo>
                <a:cubicBezTo>
                  <a:pt x="459" y="543"/>
                  <a:pt x="459" y="543"/>
                  <a:pt x="459" y="543"/>
                </a:cubicBezTo>
                <a:cubicBezTo>
                  <a:pt x="459" y="544"/>
                  <a:pt x="459" y="544"/>
                  <a:pt x="458" y="544"/>
                </a:cubicBezTo>
                <a:cubicBezTo>
                  <a:pt x="458" y="544"/>
                  <a:pt x="458" y="545"/>
                  <a:pt x="458" y="545"/>
                </a:cubicBezTo>
                <a:cubicBezTo>
                  <a:pt x="458" y="545"/>
                  <a:pt x="458" y="545"/>
                  <a:pt x="458" y="545"/>
                </a:cubicBezTo>
                <a:cubicBezTo>
                  <a:pt x="458" y="545"/>
                  <a:pt x="458" y="545"/>
                  <a:pt x="458" y="545"/>
                </a:cubicBezTo>
                <a:cubicBezTo>
                  <a:pt x="458" y="545"/>
                  <a:pt x="458" y="545"/>
                  <a:pt x="458" y="545"/>
                </a:cubicBezTo>
                <a:cubicBezTo>
                  <a:pt x="458" y="545"/>
                  <a:pt x="459" y="545"/>
                  <a:pt x="459" y="544"/>
                </a:cubicBezTo>
                <a:cubicBezTo>
                  <a:pt x="459" y="544"/>
                  <a:pt x="459" y="544"/>
                  <a:pt x="459" y="544"/>
                </a:cubicBezTo>
                <a:cubicBezTo>
                  <a:pt x="459" y="544"/>
                  <a:pt x="459" y="544"/>
                  <a:pt x="459" y="544"/>
                </a:cubicBezTo>
                <a:cubicBezTo>
                  <a:pt x="460" y="545"/>
                  <a:pt x="460" y="545"/>
                  <a:pt x="461" y="545"/>
                </a:cubicBezTo>
                <a:cubicBezTo>
                  <a:pt x="461" y="545"/>
                  <a:pt x="461" y="545"/>
                  <a:pt x="461" y="546"/>
                </a:cubicBezTo>
                <a:cubicBezTo>
                  <a:pt x="462" y="546"/>
                  <a:pt x="461" y="546"/>
                  <a:pt x="462" y="546"/>
                </a:cubicBezTo>
                <a:cubicBezTo>
                  <a:pt x="462" y="546"/>
                  <a:pt x="462" y="546"/>
                  <a:pt x="462" y="546"/>
                </a:cubicBezTo>
                <a:cubicBezTo>
                  <a:pt x="462" y="546"/>
                  <a:pt x="462" y="546"/>
                  <a:pt x="462" y="546"/>
                </a:cubicBezTo>
                <a:cubicBezTo>
                  <a:pt x="462" y="546"/>
                  <a:pt x="462" y="547"/>
                  <a:pt x="461" y="547"/>
                </a:cubicBezTo>
                <a:cubicBezTo>
                  <a:pt x="461" y="547"/>
                  <a:pt x="461" y="547"/>
                  <a:pt x="461" y="547"/>
                </a:cubicBezTo>
                <a:cubicBezTo>
                  <a:pt x="461" y="547"/>
                  <a:pt x="461" y="547"/>
                  <a:pt x="461" y="547"/>
                </a:cubicBezTo>
                <a:cubicBezTo>
                  <a:pt x="462" y="547"/>
                  <a:pt x="462" y="547"/>
                  <a:pt x="462" y="547"/>
                </a:cubicBezTo>
                <a:cubicBezTo>
                  <a:pt x="462" y="547"/>
                  <a:pt x="462" y="547"/>
                  <a:pt x="462" y="547"/>
                </a:cubicBezTo>
                <a:cubicBezTo>
                  <a:pt x="463" y="548"/>
                  <a:pt x="463" y="548"/>
                  <a:pt x="463" y="548"/>
                </a:cubicBezTo>
                <a:cubicBezTo>
                  <a:pt x="463" y="548"/>
                  <a:pt x="462" y="549"/>
                  <a:pt x="462" y="549"/>
                </a:cubicBezTo>
                <a:cubicBezTo>
                  <a:pt x="462" y="549"/>
                  <a:pt x="463" y="549"/>
                  <a:pt x="463" y="549"/>
                </a:cubicBezTo>
                <a:cubicBezTo>
                  <a:pt x="463" y="549"/>
                  <a:pt x="463" y="549"/>
                  <a:pt x="463" y="548"/>
                </a:cubicBezTo>
                <a:cubicBezTo>
                  <a:pt x="463" y="548"/>
                  <a:pt x="463" y="548"/>
                  <a:pt x="463" y="548"/>
                </a:cubicBezTo>
                <a:cubicBezTo>
                  <a:pt x="463" y="548"/>
                  <a:pt x="463" y="548"/>
                  <a:pt x="463" y="548"/>
                </a:cubicBezTo>
                <a:cubicBezTo>
                  <a:pt x="464" y="548"/>
                  <a:pt x="464" y="548"/>
                  <a:pt x="464" y="548"/>
                </a:cubicBezTo>
                <a:cubicBezTo>
                  <a:pt x="464" y="548"/>
                  <a:pt x="464" y="548"/>
                  <a:pt x="464" y="548"/>
                </a:cubicBezTo>
                <a:cubicBezTo>
                  <a:pt x="464" y="548"/>
                  <a:pt x="465" y="548"/>
                  <a:pt x="465" y="548"/>
                </a:cubicBezTo>
                <a:cubicBezTo>
                  <a:pt x="465" y="548"/>
                  <a:pt x="465" y="548"/>
                  <a:pt x="465" y="549"/>
                </a:cubicBezTo>
                <a:cubicBezTo>
                  <a:pt x="466" y="549"/>
                  <a:pt x="466" y="549"/>
                  <a:pt x="466" y="549"/>
                </a:cubicBezTo>
                <a:cubicBezTo>
                  <a:pt x="466" y="549"/>
                  <a:pt x="466" y="550"/>
                  <a:pt x="465" y="550"/>
                </a:cubicBezTo>
                <a:cubicBezTo>
                  <a:pt x="465" y="550"/>
                  <a:pt x="465" y="550"/>
                  <a:pt x="465" y="550"/>
                </a:cubicBezTo>
                <a:cubicBezTo>
                  <a:pt x="465" y="550"/>
                  <a:pt x="465" y="550"/>
                  <a:pt x="465" y="550"/>
                </a:cubicBezTo>
                <a:cubicBezTo>
                  <a:pt x="464" y="550"/>
                  <a:pt x="464" y="551"/>
                  <a:pt x="464" y="551"/>
                </a:cubicBezTo>
                <a:cubicBezTo>
                  <a:pt x="464" y="551"/>
                  <a:pt x="464" y="551"/>
                  <a:pt x="464" y="552"/>
                </a:cubicBezTo>
                <a:cubicBezTo>
                  <a:pt x="464" y="552"/>
                  <a:pt x="464" y="552"/>
                  <a:pt x="464" y="552"/>
                </a:cubicBezTo>
                <a:cubicBezTo>
                  <a:pt x="465" y="552"/>
                  <a:pt x="465" y="552"/>
                  <a:pt x="465" y="552"/>
                </a:cubicBezTo>
                <a:cubicBezTo>
                  <a:pt x="465" y="552"/>
                  <a:pt x="465" y="552"/>
                  <a:pt x="465" y="552"/>
                </a:cubicBezTo>
                <a:cubicBezTo>
                  <a:pt x="465" y="552"/>
                  <a:pt x="465" y="552"/>
                  <a:pt x="465" y="552"/>
                </a:cubicBezTo>
                <a:cubicBezTo>
                  <a:pt x="465" y="552"/>
                  <a:pt x="465" y="552"/>
                  <a:pt x="465" y="552"/>
                </a:cubicBezTo>
                <a:cubicBezTo>
                  <a:pt x="465" y="552"/>
                  <a:pt x="465" y="552"/>
                  <a:pt x="465" y="553"/>
                </a:cubicBezTo>
                <a:cubicBezTo>
                  <a:pt x="465" y="553"/>
                  <a:pt x="465" y="553"/>
                  <a:pt x="465" y="553"/>
                </a:cubicBezTo>
                <a:cubicBezTo>
                  <a:pt x="465" y="553"/>
                  <a:pt x="465" y="553"/>
                  <a:pt x="465" y="553"/>
                </a:cubicBezTo>
                <a:cubicBezTo>
                  <a:pt x="465" y="553"/>
                  <a:pt x="465" y="553"/>
                  <a:pt x="465" y="553"/>
                </a:cubicBezTo>
                <a:cubicBezTo>
                  <a:pt x="465" y="553"/>
                  <a:pt x="465" y="553"/>
                  <a:pt x="465" y="553"/>
                </a:cubicBezTo>
                <a:cubicBezTo>
                  <a:pt x="465" y="553"/>
                  <a:pt x="465" y="553"/>
                  <a:pt x="465" y="554"/>
                </a:cubicBezTo>
                <a:cubicBezTo>
                  <a:pt x="465" y="554"/>
                  <a:pt x="465" y="554"/>
                  <a:pt x="465" y="554"/>
                </a:cubicBezTo>
                <a:cubicBezTo>
                  <a:pt x="465" y="554"/>
                  <a:pt x="466" y="555"/>
                  <a:pt x="466" y="555"/>
                </a:cubicBezTo>
                <a:cubicBezTo>
                  <a:pt x="466" y="555"/>
                  <a:pt x="466" y="555"/>
                  <a:pt x="466" y="555"/>
                </a:cubicBezTo>
                <a:cubicBezTo>
                  <a:pt x="466" y="555"/>
                  <a:pt x="466" y="555"/>
                  <a:pt x="466" y="555"/>
                </a:cubicBezTo>
                <a:cubicBezTo>
                  <a:pt x="467" y="555"/>
                  <a:pt x="466" y="555"/>
                  <a:pt x="466" y="555"/>
                </a:cubicBezTo>
                <a:cubicBezTo>
                  <a:pt x="467" y="555"/>
                  <a:pt x="467" y="555"/>
                  <a:pt x="467" y="555"/>
                </a:cubicBezTo>
                <a:cubicBezTo>
                  <a:pt x="467" y="555"/>
                  <a:pt x="467" y="555"/>
                  <a:pt x="468" y="555"/>
                </a:cubicBezTo>
                <a:cubicBezTo>
                  <a:pt x="468" y="555"/>
                  <a:pt x="468" y="555"/>
                  <a:pt x="468" y="555"/>
                </a:cubicBezTo>
                <a:cubicBezTo>
                  <a:pt x="468" y="556"/>
                  <a:pt x="468" y="556"/>
                  <a:pt x="468" y="556"/>
                </a:cubicBezTo>
                <a:cubicBezTo>
                  <a:pt x="468" y="556"/>
                  <a:pt x="468" y="556"/>
                  <a:pt x="468" y="556"/>
                </a:cubicBezTo>
                <a:cubicBezTo>
                  <a:pt x="468" y="556"/>
                  <a:pt x="469" y="556"/>
                  <a:pt x="469" y="556"/>
                </a:cubicBezTo>
                <a:cubicBezTo>
                  <a:pt x="469" y="556"/>
                  <a:pt x="469" y="556"/>
                  <a:pt x="469" y="556"/>
                </a:cubicBezTo>
                <a:cubicBezTo>
                  <a:pt x="470" y="556"/>
                  <a:pt x="470" y="556"/>
                  <a:pt x="470" y="556"/>
                </a:cubicBezTo>
                <a:cubicBezTo>
                  <a:pt x="470" y="556"/>
                  <a:pt x="470" y="557"/>
                  <a:pt x="471" y="557"/>
                </a:cubicBezTo>
                <a:cubicBezTo>
                  <a:pt x="471" y="557"/>
                  <a:pt x="471" y="557"/>
                  <a:pt x="471" y="557"/>
                </a:cubicBezTo>
                <a:cubicBezTo>
                  <a:pt x="471" y="557"/>
                  <a:pt x="471" y="557"/>
                  <a:pt x="471" y="557"/>
                </a:cubicBezTo>
                <a:cubicBezTo>
                  <a:pt x="471" y="557"/>
                  <a:pt x="471" y="557"/>
                  <a:pt x="472" y="557"/>
                </a:cubicBezTo>
                <a:cubicBezTo>
                  <a:pt x="472" y="557"/>
                  <a:pt x="472" y="557"/>
                  <a:pt x="472" y="557"/>
                </a:cubicBezTo>
                <a:cubicBezTo>
                  <a:pt x="472" y="557"/>
                  <a:pt x="472" y="557"/>
                  <a:pt x="473" y="557"/>
                </a:cubicBezTo>
                <a:cubicBezTo>
                  <a:pt x="473" y="557"/>
                  <a:pt x="473" y="557"/>
                  <a:pt x="473" y="557"/>
                </a:cubicBezTo>
                <a:cubicBezTo>
                  <a:pt x="473" y="557"/>
                  <a:pt x="473" y="557"/>
                  <a:pt x="473" y="557"/>
                </a:cubicBezTo>
                <a:cubicBezTo>
                  <a:pt x="473" y="557"/>
                  <a:pt x="473" y="557"/>
                  <a:pt x="474" y="557"/>
                </a:cubicBezTo>
                <a:cubicBezTo>
                  <a:pt x="474" y="557"/>
                  <a:pt x="474" y="557"/>
                  <a:pt x="474" y="557"/>
                </a:cubicBezTo>
                <a:cubicBezTo>
                  <a:pt x="474" y="557"/>
                  <a:pt x="474" y="557"/>
                  <a:pt x="474" y="557"/>
                </a:cubicBezTo>
                <a:cubicBezTo>
                  <a:pt x="474" y="556"/>
                  <a:pt x="475" y="556"/>
                  <a:pt x="475" y="556"/>
                </a:cubicBezTo>
                <a:cubicBezTo>
                  <a:pt x="475" y="556"/>
                  <a:pt x="475" y="556"/>
                  <a:pt x="475" y="557"/>
                </a:cubicBezTo>
                <a:cubicBezTo>
                  <a:pt x="475" y="557"/>
                  <a:pt x="475" y="557"/>
                  <a:pt x="475" y="557"/>
                </a:cubicBezTo>
                <a:cubicBezTo>
                  <a:pt x="475" y="557"/>
                  <a:pt x="475" y="558"/>
                  <a:pt x="475" y="558"/>
                </a:cubicBezTo>
                <a:cubicBezTo>
                  <a:pt x="475" y="558"/>
                  <a:pt x="475" y="558"/>
                  <a:pt x="476" y="558"/>
                </a:cubicBezTo>
                <a:cubicBezTo>
                  <a:pt x="476" y="558"/>
                  <a:pt x="476" y="558"/>
                  <a:pt x="476" y="558"/>
                </a:cubicBezTo>
                <a:cubicBezTo>
                  <a:pt x="476" y="558"/>
                  <a:pt x="476" y="558"/>
                  <a:pt x="476" y="558"/>
                </a:cubicBezTo>
                <a:cubicBezTo>
                  <a:pt x="476" y="558"/>
                  <a:pt x="476" y="558"/>
                  <a:pt x="476" y="558"/>
                </a:cubicBezTo>
                <a:cubicBezTo>
                  <a:pt x="475" y="558"/>
                  <a:pt x="475" y="559"/>
                  <a:pt x="475" y="559"/>
                </a:cubicBezTo>
                <a:cubicBezTo>
                  <a:pt x="475" y="559"/>
                  <a:pt x="475" y="559"/>
                  <a:pt x="475" y="559"/>
                </a:cubicBezTo>
                <a:cubicBezTo>
                  <a:pt x="475" y="559"/>
                  <a:pt x="475" y="560"/>
                  <a:pt x="475" y="560"/>
                </a:cubicBezTo>
                <a:cubicBezTo>
                  <a:pt x="475" y="560"/>
                  <a:pt x="475" y="560"/>
                  <a:pt x="476" y="560"/>
                </a:cubicBezTo>
                <a:cubicBezTo>
                  <a:pt x="476" y="560"/>
                  <a:pt x="476" y="560"/>
                  <a:pt x="476" y="560"/>
                </a:cubicBezTo>
                <a:cubicBezTo>
                  <a:pt x="476" y="560"/>
                  <a:pt x="477" y="560"/>
                  <a:pt x="477" y="559"/>
                </a:cubicBezTo>
                <a:cubicBezTo>
                  <a:pt x="477" y="559"/>
                  <a:pt x="477" y="559"/>
                  <a:pt x="477" y="559"/>
                </a:cubicBezTo>
                <a:cubicBezTo>
                  <a:pt x="478" y="559"/>
                  <a:pt x="478" y="559"/>
                  <a:pt x="478" y="559"/>
                </a:cubicBezTo>
                <a:cubicBezTo>
                  <a:pt x="478" y="559"/>
                  <a:pt x="478" y="559"/>
                  <a:pt x="478" y="559"/>
                </a:cubicBezTo>
                <a:cubicBezTo>
                  <a:pt x="478" y="559"/>
                  <a:pt x="478" y="559"/>
                  <a:pt x="478" y="558"/>
                </a:cubicBezTo>
                <a:cubicBezTo>
                  <a:pt x="478" y="558"/>
                  <a:pt x="478" y="558"/>
                  <a:pt x="478" y="558"/>
                </a:cubicBezTo>
                <a:cubicBezTo>
                  <a:pt x="478" y="558"/>
                  <a:pt x="478" y="558"/>
                  <a:pt x="478" y="557"/>
                </a:cubicBezTo>
                <a:cubicBezTo>
                  <a:pt x="478" y="557"/>
                  <a:pt x="478" y="557"/>
                  <a:pt x="478" y="557"/>
                </a:cubicBezTo>
                <a:cubicBezTo>
                  <a:pt x="479" y="557"/>
                  <a:pt x="479" y="557"/>
                  <a:pt x="479" y="557"/>
                </a:cubicBezTo>
                <a:cubicBezTo>
                  <a:pt x="479" y="557"/>
                  <a:pt x="479" y="557"/>
                  <a:pt x="479" y="557"/>
                </a:cubicBezTo>
                <a:cubicBezTo>
                  <a:pt x="479" y="557"/>
                  <a:pt x="479" y="557"/>
                  <a:pt x="479" y="557"/>
                </a:cubicBezTo>
                <a:cubicBezTo>
                  <a:pt x="479" y="558"/>
                  <a:pt x="479" y="558"/>
                  <a:pt x="479" y="558"/>
                </a:cubicBezTo>
                <a:cubicBezTo>
                  <a:pt x="479" y="558"/>
                  <a:pt x="480" y="559"/>
                  <a:pt x="480" y="559"/>
                </a:cubicBezTo>
                <a:cubicBezTo>
                  <a:pt x="480" y="559"/>
                  <a:pt x="480" y="559"/>
                  <a:pt x="480" y="559"/>
                </a:cubicBezTo>
                <a:cubicBezTo>
                  <a:pt x="480" y="559"/>
                  <a:pt x="480" y="560"/>
                  <a:pt x="480" y="560"/>
                </a:cubicBezTo>
                <a:cubicBezTo>
                  <a:pt x="480" y="560"/>
                  <a:pt x="480" y="560"/>
                  <a:pt x="480" y="560"/>
                </a:cubicBezTo>
                <a:cubicBezTo>
                  <a:pt x="480" y="560"/>
                  <a:pt x="480" y="560"/>
                  <a:pt x="480" y="561"/>
                </a:cubicBezTo>
                <a:cubicBezTo>
                  <a:pt x="480" y="561"/>
                  <a:pt x="480" y="561"/>
                  <a:pt x="480" y="561"/>
                </a:cubicBezTo>
                <a:cubicBezTo>
                  <a:pt x="479" y="561"/>
                  <a:pt x="479" y="561"/>
                  <a:pt x="478" y="562"/>
                </a:cubicBezTo>
                <a:cubicBezTo>
                  <a:pt x="478" y="562"/>
                  <a:pt x="478" y="562"/>
                  <a:pt x="478" y="562"/>
                </a:cubicBezTo>
                <a:cubicBezTo>
                  <a:pt x="478" y="563"/>
                  <a:pt x="478" y="563"/>
                  <a:pt x="478" y="563"/>
                </a:cubicBezTo>
                <a:cubicBezTo>
                  <a:pt x="478" y="563"/>
                  <a:pt x="478" y="564"/>
                  <a:pt x="478" y="564"/>
                </a:cubicBezTo>
                <a:cubicBezTo>
                  <a:pt x="478" y="564"/>
                  <a:pt x="478" y="564"/>
                  <a:pt x="477" y="564"/>
                </a:cubicBezTo>
                <a:cubicBezTo>
                  <a:pt x="477" y="564"/>
                  <a:pt x="477" y="564"/>
                  <a:pt x="477" y="564"/>
                </a:cubicBezTo>
                <a:cubicBezTo>
                  <a:pt x="478" y="565"/>
                  <a:pt x="478" y="566"/>
                  <a:pt x="478" y="566"/>
                </a:cubicBezTo>
                <a:cubicBezTo>
                  <a:pt x="478" y="566"/>
                  <a:pt x="478" y="567"/>
                  <a:pt x="478" y="567"/>
                </a:cubicBezTo>
                <a:cubicBezTo>
                  <a:pt x="478" y="567"/>
                  <a:pt x="478" y="567"/>
                  <a:pt x="478" y="567"/>
                </a:cubicBezTo>
                <a:cubicBezTo>
                  <a:pt x="478" y="567"/>
                  <a:pt x="478" y="568"/>
                  <a:pt x="478" y="568"/>
                </a:cubicBezTo>
                <a:cubicBezTo>
                  <a:pt x="478" y="568"/>
                  <a:pt x="478" y="568"/>
                  <a:pt x="478" y="568"/>
                </a:cubicBezTo>
                <a:cubicBezTo>
                  <a:pt x="479" y="569"/>
                  <a:pt x="479" y="569"/>
                  <a:pt x="478" y="570"/>
                </a:cubicBezTo>
                <a:cubicBezTo>
                  <a:pt x="478" y="570"/>
                  <a:pt x="478" y="570"/>
                  <a:pt x="478" y="570"/>
                </a:cubicBezTo>
                <a:cubicBezTo>
                  <a:pt x="478" y="571"/>
                  <a:pt x="477" y="571"/>
                  <a:pt x="477" y="571"/>
                </a:cubicBezTo>
                <a:cubicBezTo>
                  <a:pt x="477" y="571"/>
                  <a:pt x="477" y="571"/>
                  <a:pt x="476" y="571"/>
                </a:cubicBezTo>
                <a:cubicBezTo>
                  <a:pt x="476" y="571"/>
                  <a:pt x="475" y="571"/>
                  <a:pt x="475" y="571"/>
                </a:cubicBezTo>
                <a:cubicBezTo>
                  <a:pt x="474" y="571"/>
                  <a:pt x="473" y="571"/>
                  <a:pt x="473" y="571"/>
                </a:cubicBezTo>
                <a:cubicBezTo>
                  <a:pt x="473" y="571"/>
                  <a:pt x="473" y="572"/>
                  <a:pt x="474" y="572"/>
                </a:cubicBezTo>
                <a:cubicBezTo>
                  <a:pt x="474" y="572"/>
                  <a:pt x="474" y="572"/>
                  <a:pt x="474" y="572"/>
                </a:cubicBezTo>
                <a:cubicBezTo>
                  <a:pt x="475" y="572"/>
                  <a:pt x="475" y="572"/>
                  <a:pt x="476" y="572"/>
                </a:cubicBezTo>
                <a:cubicBezTo>
                  <a:pt x="476" y="572"/>
                  <a:pt x="477" y="572"/>
                  <a:pt x="477" y="572"/>
                </a:cubicBezTo>
                <a:cubicBezTo>
                  <a:pt x="477" y="572"/>
                  <a:pt x="478" y="572"/>
                  <a:pt x="478" y="572"/>
                </a:cubicBezTo>
                <a:cubicBezTo>
                  <a:pt x="478" y="572"/>
                  <a:pt x="478" y="572"/>
                  <a:pt x="478" y="572"/>
                </a:cubicBezTo>
                <a:cubicBezTo>
                  <a:pt x="478" y="573"/>
                  <a:pt x="478" y="573"/>
                  <a:pt x="478" y="573"/>
                </a:cubicBezTo>
                <a:cubicBezTo>
                  <a:pt x="478" y="573"/>
                  <a:pt x="478" y="573"/>
                  <a:pt x="478" y="573"/>
                </a:cubicBezTo>
                <a:cubicBezTo>
                  <a:pt x="478" y="573"/>
                  <a:pt x="479" y="573"/>
                  <a:pt x="479" y="573"/>
                </a:cubicBezTo>
                <a:cubicBezTo>
                  <a:pt x="479" y="573"/>
                  <a:pt x="479" y="573"/>
                  <a:pt x="479" y="573"/>
                </a:cubicBezTo>
                <a:cubicBezTo>
                  <a:pt x="479" y="574"/>
                  <a:pt x="479" y="574"/>
                  <a:pt x="478" y="575"/>
                </a:cubicBezTo>
                <a:cubicBezTo>
                  <a:pt x="478" y="575"/>
                  <a:pt x="478" y="575"/>
                  <a:pt x="479" y="576"/>
                </a:cubicBezTo>
                <a:cubicBezTo>
                  <a:pt x="479" y="576"/>
                  <a:pt x="479" y="576"/>
                  <a:pt x="479" y="576"/>
                </a:cubicBezTo>
                <a:cubicBezTo>
                  <a:pt x="479" y="576"/>
                  <a:pt x="479" y="576"/>
                  <a:pt x="479" y="576"/>
                </a:cubicBezTo>
                <a:cubicBezTo>
                  <a:pt x="478" y="577"/>
                  <a:pt x="478" y="577"/>
                  <a:pt x="477" y="578"/>
                </a:cubicBezTo>
                <a:cubicBezTo>
                  <a:pt x="477" y="578"/>
                  <a:pt x="478" y="578"/>
                  <a:pt x="478" y="578"/>
                </a:cubicBezTo>
                <a:cubicBezTo>
                  <a:pt x="478" y="579"/>
                  <a:pt x="478" y="579"/>
                  <a:pt x="478" y="579"/>
                </a:cubicBezTo>
                <a:cubicBezTo>
                  <a:pt x="478" y="579"/>
                  <a:pt x="478" y="579"/>
                  <a:pt x="478" y="579"/>
                </a:cubicBezTo>
                <a:cubicBezTo>
                  <a:pt x="478" y="580"/>
                  <a:pt x="478" y="580"/>
                  <a:pt x="478" y="580"/>
                </a:cubicBezTo>
                <a:cubicBezTo>
                  <a:pt x="478" y="580"/>
                  <a:pt x="478" y="580"/>
                  <a:pt x="477" y="580"/>
                </a:cubicBezTo>
                <a:cubicBezTo>
                  <a:pt x="478" y="580"/>
                  <a:pt x="478" y="581"/>
                  <a:pt x="479" y="580"/>
                </a:cubicBezTo>
                <a:cubicBezTo>
                  <a:pt x="479" y="580"/>
                  <a:pt x="479" y="580"/>
                  <a:pt x="479" y="580"/>
                </a:cubicBezTo>
                <a:cubicBezTo>
                  <a:pt x="479" y="580"/>
                  <a:pt x="480" y="580"/>
                  <a:pt x="481" y="580"/>
                </a:cubicBezTo>
                <a:cubicBezTo>
                  <a:pt x="481" y="580"/>
                  <a:pt x="481" y="580"/>
                  <a:pt x="481" y="581"/>
                </a:cubicBezTo>
                <a:cubicBezTo>
                  <a:pt x="481" y="581"/>
                  <a:pt x="480" y="582"/>
                  <a:pt x="480" y="582"/>
                </a:cubicBezTo>
                <a:cubicBezTo>
                  <a:pt x="480" y="582"/>
                  <a:pt x="479" y="582"/>
                  <a:pt x="479" y="582"/>
                </a:cubicBezTo>
                <a:cubicBezTo>
                  <a:pt x="479" y="582"/>
                  <a:pt x="479" y="582"/>
                  <a:pt x="479" y="583"/>
                </a:cubicBezTo>
                <a:cubicBezTo>
                  <a:pt x="479" y="583"/>
                  <a:pt x="479" y="583"/>
                  <a:pt x="479" y="583"/>
                </a:cubicBezTo>
                <a:cubicBezTo>
                  <a:pt x="480" y="583"/>
                  <a:pt x="480" y="583"/>
                  <a:pt x="480" y="583"/>
                </a:cubicBezTo>
                <a:cubicBezTo>
                  <a:pt x="480" y="583"/>
                  <a:pt x="480" y="583"/>
                  <a:pt x="480" y="584"/>
                </a:cubicBezTo>
                <a:cubicBezTo>
                  <a:pt x="480" y="584"/>
                  <a:pt x="480" y="584"/>
                  <a:pt x="480" y="584"/>
                </a:cubicBezTo>
                <a:cubicBezTo>
                  <a:pt x="479" y="585"/>
                  <a:pt x="479" y="585"/>
                  <a:pt x="479" y="586"/>
                </a:cubicBezTo>
                <a:cubicBezTo>
                  <a:pt x="479" y="586"/>
                  <a:pt x="479" y="586"/>
                  <a:pt x="479" y="586"/>
                </a:cubicBezTo>
                <a:cubicBezTo>
                  <a:pt x="479" y="586"/>
                  <a:pt x="479" y="586"/>
                  <a:pt x="479" y="586"/>
                </a:cubicBezTo>
                <a:cubicBezTo>
                  <a:pt x="479" y="586"/>
                  <a:pt x="479" y="587"/>
                  <a:pt x="479" y="587"/>
                </a:cubicBezTo>
                <a:cubicBezTo>
                  <a:pt x="479" y="587"/>
                  <a:pt x="479" y="587"/>
                  <a:pt x="479" y="587"/>
                </a:cubicBezTo>
                <a:cubicBezTo>
                  <a:pt x="478" y="587"/>
                  <a:pt x="478" y="587"/>
                  <a:pt x="478" y="587"/>
                </a:cubicBezTo>
                <a:cubicBezTo>
                  <a:pt x="478" y="586"/>
                  <a:pt x="478" y="586"/>
                  <a:pt x="478" y="586"/>
                </a:cubicBezTo>
                <a:cubicBezTo>
                  <a:pt x="478" y="586"/>
                  <a:pt x="478" y="586"/>
                  <a:pt x="478" y="586"/>
                </a:cubicBezTo>
                <a:cubicBezTo>
                  <a:pt x="478" y="586"/>
                  <a:pt x="478" y="585"/>
                  <a:pt x="478" y="585"/>
                </a:cubicBezTo>
                <a:cubicBezTo>
                  <a:pt x="478" y="585"/>
                  <a:pt x="477" y="585"/>
                  <a:pt x="477" y="584"/>
                </a:cubicBezTo>
                <a:cubicBezTo>
                  <a:pt x="477" y="584"/>
                  <a:pt x="477" y="584"/>
                  <a:pt x="477" y="584"/>
                </a:cubicBezTo>
                <a:cubicBezTo>
                  <a:pt x="477" y="584"/>
                  <a:pt x="477" y="585"/>
                  <a:pt x="477" y="585"/>
                </a:cubicBezTo>
                <a:cubicBezTo>
                  <a:pt x="477" y="585"/>
                  <a:pt x="477" y="585"/>
                  <a:pt x="477" y="585"/>
                </a:cubicBezTo>
                <a:cubicBezTo>
                  <a:pt x="477" y="586"/>
                  <a:pt x="477" y="586"/>
                  <a:pt x="477" y="587"/>
                </a:cubicBezTo>
                <a:cubicBezTo>
                  <a:pt x="477" y="587"/>
                  <a:pt x="477" y="587"/>
                  <a:pt x="477" y="586"/>
                </a:cubicBezTo>
                <a:cubicBezTo>
                  <a:pt x="476" y="587"/>
                  <a:pt x="476" y="587"/>
                  <a:pt x="475" y="587"/>
                </a:cubicBezTo>
                <a:cubicBezTo>
                  <a:pt x="475" y="587"/>
                  <a:pt x="475" y="587"/>
                  <a:pt x="475" y="587"/>
                </a:cubicBezTo>
                <a:cubicBezTo>
                  <a:pt x="475" y="587"/>
                  <a:pt x="475" y="588"/>
                  <a:pt x="475" y="588"/>
                </a:cubicBezTo>
                <a:cubicBezTo>
                  <a:pt x="475" y="588"/>
                  <a:pt x="476" y="588"/>
                  <a:pt x="476" y="588"/>
                </a:cubicBezTo>
                <a:cubicBezTo>
                  <a:pt x="476" y="588"/>
                  <a:pt x="476" y="588"/>
                  <a:pt x="476" y="588"/>
                </a:cubicBezTo>
                <a:cubicBezTo>
                  <a:pt x="477" y="588"/>
                  <a:pt x="477" y="588"/>
                  <a:pt x="477" y="588"/>
                </a:cubicBezTo>
                <a:cubicBezTo>
                  <a:pt x="477" y="588"/>
                  <a:pt x="477" y="589"/>
                  <a:pt x="477" y="589"/>
                </a:cubicBezTo>
                <a:cubicBezTo>
                  <a:pt x="477" y="589"/>
                  <a:pt x="477" y="589"/>
                  <a:pt x="477" y="590"/>
                </a:cubicBezTo>
                <a:cubicBezTo>
                  <a:pt x="477" y="590"/>
                  <a:pt x="477" y="590"/>
                  <a:pt x="477" y="589"/>
                </a:cubicBezTo>
                <a:cubicBezTo>
                  <a:pt x="477" y="589"/>
                  <a:pt x="477" y="589"/>
                  <a:pt x="478" y="589"/>
                </a:cubicBezTo>
                <a:cubicBezTo>
                  <a:pt x="478" y="589"/>
                  <a:pt x="478" y="589"/>
                  <a:pt x="478" y="589"/>
                </a:cubicBezTo>
                <a:cubicBezTo>
                  <a:pt x="478" y="589"/>
                  <a:pt x="478" y="589"/>
                  <a:pt x="478" y="589"/>
                </a:cubicBezTo>
                <a:cubicBezTo>
                  <a:pt x="478" y="588"/>
                  <a:pt x="478" y="588"/>
                  <a:pt x="478" y="588"/>
                </a:cubicBezTo>
                <a:cubicBezTo>
                  <a:pt x="478" y="588"/>
                  <a:pt x="478" y="588"/>
                  <a:pt x="479" y="588"/>
                </a:cubicBezTo>
                <a:cubicBezTo>
                  <a:pt x="479" y="588"/>
                  <a:pt x="479" y="588"/>
                  <a:pt x="479" y="587"/>
                </a:cubicBezTo>
                <a:cubicBezTo>
                  <a:pt x="479" y="587"/>
                  <a:pt x="480" y="587"/>
                  <a:pt x="480" y="587"/>
                </a:cubicBezTo>
                <a:cubicBezTo>
                  <a:pt x="480" y="586"/>
                  <a:pt x="480" y="586"/>
                  <a:pt x="480" y="586"/>
                </a:cubicBezTo>
                <a:cubicBezTo>
                  <a:pt x="480" y="586"/>
                  <a:pt x="480" y="586"/>
                  <a:pt x="480" y="586"/>
                </a:cubicBezTo>
                <a:cubicBezTo>
                  <a:pt x="481" y="586"/>
                  <a:pt x="482" y="586"/>
                  <a:pt x="483" y="586"/>
                </a:cubicBezTo>
                <a:cubicBezTo>
                  <a:pt x="483" y="586"/>
                  <a:pt x="483" y="586"/>
                  <a:pt x="483" y="586"/>
                </a:cubicBezTo>
                <a:cubicBezTo>
                  <a:pt x="484" y="586"/>
                  <a:pt x="484" y="586"/>
                  <a:pt x="484" y="586"/>
                </a:cubicBezTo>
                <a:cubicBezTo>
                  <a:pt x="485" y="586"/>
                  <a:pt x="485" y="586"/>
                  <a:pt x="485" y="586"/>
                </a:cubicBezTo>
                <a:cubicBezTo>
                  <a:pt x="485" y="586"/>
                  <a:pt x="485" y="586"/>
                  <a:pt x="486" y="587"/>
                </a:cubicBezTo>
                <a:cubicBezTo>
                  <a:pt x="486" y="587"/>
                  <a:pt x="486" y="587"/>
                  <a:pt x="487" y="587"/>
                </a:cubicBezTo>
                <a:cubicBezTo>
                  <a:pt x="487" y="587"/>
                  <a:pt x="487" y="587"/>
                  <a:pt x="487" y="587"/>
                </a:cubicBezTo>
                <a:cubicBezTo>
                  <a:pt x="487" y="588"/>
                  <a:pt x="487" y="589"/>
                  <a:pt x="487" y="589"/>
                </a:cubicBezTo>
                <a:cubicBezTo>
                  <a:pt x="487" y="590"/>
                  <a:pt x="487" y="590"/>
                  <a:pt x="488" y="590"/>
                </a:cubicBezTo>
                <a:cubicBezTo>
                  <a:pt x="488" y="591"/>
                  <a:pt x="489" y="591"/>
                  <a:pt x="490" y="591"/>
                </a:cubicBezTo>
                <a:cubicBezTo>
                  <a:pt x="490" y="591"/>
                  <a:pt x="490" y="591"/>
                  <a:pt x="490" y="591"/>
                </a:cubicBezTo>
                <a:cubicBezTo>
                  <a:pt x="490" y="592"/>
                  <a:pt x="490" y="592"/>
                  <a:pt x="490" y="592"/>
                </a:cubicBezTo>
                <a:cubicBezTo>
                  <a:pt x="490" y="593"/>
                  <a:pt x="490" y="593"/>
                  <a:pt x="490" y="593"/>
                </a:cubicBezTo>
                <a:cubicBezTo>
                  <a:pt x="490" y="594"/>
                  <a:pt x="490" y="594"/>
                  <a:pt x="489" y="595"/>
                </a:cubicBezTo>
                <a:cubicBezTo>
                  <a:pt x="489" y="595"/>
                  <a:pt x="488" y="596"/>
                  <a:pt x="489" y="596"/>
                </a:cubicBezTo>
                <a:cubicBezTo>
                  <a:pt x="489" y="595"/>
                  <a:pt x="489" y="595"/>
                  <a:pt x="490" y="595"/>
                </a:cubicBezTo>
                <a:cubicBezTo>
                  <a:pt x="490" y="595"/>
                  <a:pt x="490" y="594"/>
                  <a:pt x="490" y="594"/>
                </a:cubicBezTo>
                <a:cubicBezTo>
                  <a:pt x="491" y="594"/>
                  <a:pt x="491" y="594"/>
                  <a:pt x="491" y="594"/>
                </a:cubicBezTo>
                <a:cubicBezTo>
                  <a:pt x="491" y="593"/>
                  <a:pt x="490" y="593"/>
                  <a:pt x="491" y="592"/>
                </a:cubicBezTo>
                <a:cubicBezTo>
                  <a:pt x="491" y="592"/>
                  <a:pt x="491" y="592"/>
                  <a:pt x="491" y="591"/>
                </a:cubicBezTo>
                <a:cubicBezTo>
                  <a:pt x="491" y="591"/>
                  <a:pt x="491" y="591"/>
                  <a:pt x="491" y="591"/>
                </a:cubicBezTo>
                <a:cubicBezTo>
                  <a:pt x="491" y="591"/>
                  <a:pt x="491" y="591"/>
                  <a:pt x="491" y="591"/>
                </a:cubicBezTo>
                <a:cubicBezTo>
                  <a:pt x="491" y="592"/>
                  <a:pt x="491" y="592"/>
                  <a:pt x="491" y="593"/>
                </a:cubicBezTo>
                <a:cubicBezTo>
                  <a:pt x="491" y="593"/>
                  <a:pt x="491" y="593"/>
                  <a:pt x="491" y="593"/>
                </a:cubicBezTo>
                <a:cubicBezTo>
                  <a:pt x="491" y="593"/>
                  <a:pt x="491" y="593"/>
                  <a:pt x="491" y="594"/>
                </a:cubicBezTo>
                <a:cubicBezTo>
                  <a:pt x="491" y="594"/>
                  <a:pt x="491" y="594"/>
                  <a:pt x="491" y="594"/>
                </a:cubicBezTo>
                <a:cubicBezTo>
                  <a:pt x="491" y="594"/>
                  <a:pt x="491" y="595"/>
                  <a:pt x="491" y="595"/>
                </a:cubicBezTo>
                <a:cubicBezTo>
                  <a:pt x="491" y="596"/>
                  <a:pt x="491" y="596"/>
                  <a:pt x="491" y="597"/>
                </a:cubicBezTo>
                <a:cubicBezTo>
                  <a:pt x="491" y="597"/>
                  <a:pt x="491" y="597"/>
                  <a:pt x="491" y="597"/>
                </a:cubicBezTo>
                <a:cubicBezTo>
                  <a:pt x="491" y="597"/>
                  <a:pt x="492" y="597"/>
                  <a:pt x="492" y="597"/>
                </a:cubicBezTo>
                <a:cubicBezTo>
                  <a:pt x="492" y="596"/>
                  <a:pt x="492" y="596"/>
                  <a:pt x="492" y="595"/>
                </a:cubicBezTo>
                <a:cubicBezTo>
                  <a:pt x="492" y="595"/>
                  <a:pt x="492" y="594"/>
                  <a:pt x="492" y="594"/>
                </a:cubicBezTo>
                <a:cubicBezTo>
                  <a:pt x="493" y="594"/>
                  <a:pt x="493" y="594"/>
                  <a:pt x="494" y="594"/>
                </a:cubicBezTo>
                <a:cubicBezTo>
                  <a:pt x="494" y="593"/>
                  <a:pt x="494" y="593"/>
                  <a:pt x="495" y="592"/>
                </a:cubicBezTo>
                <a:cubicBezTo>
                  <a:pt x="495" y="592"/>
                  <a:pt x="495" y="593"/>
                  <a:pt x="495" y="593"/>
                </a:cubicBezTo>
                <a:cubicBezTo>
                  <a:pt x="495" y="593"/>
                  <a:pt x="496" y="592"/>
                  <a:pt x="496" y="592"/>
                </a:cubicBezTo>
                <a:cubicBezTo>
                  <a:pt x="496" y="592"/>
                  <a:pt x="496" y="592"/>
                  <a:pt x="496" y="591"/>
                </a:cubicBezTo>
                <a:cubicBezTo>
                  <a:pt x="496" y="591"/>
                  <a:pt x="496" y="591"/>
                  <a:pt x="496" y="591"/>
                </a:cubicBezTo>
                <a:cubicBezTo>
                  <a:pt x="497" y="591"/>
                  <a:pt x="497" y="592"/>
                  <a:pt x="497" y="592"/>
                </a:cubicBezTo>
                <a:cubicBezTo>
                  <a:pt x="497" y="592"/>
                  <a:pt x="497" y="592"/>
                  <a:pt x="497" y="592"/>
                </a:cubicBezTo>
                <a:cubicBezTo>
                  <a:pt x="497" y="591"/>
                  <a:pt x="497" y="591"/>
                  <a:pt x="497" y="591"/>
                </a:cubicBezTo>
                <a:cubicBezTo>
                  <a:pt x="498" y="591"/>
                  <a:pt x="498" y="591"/>
                  <a:pt x="498" y="591"/>
                </a:cubicBezTo>
                <a:cubicBezTo>
                  <a:pt x="499" y="590"/>
                  <a:pt x="499" y="589"/>
                  <a:pt x="499" y="589"/>
                </a:cubicBezTo>
                <a:cubicBezTo>
                  <a:pt x="499" y="588"/>
                  <a:pt x="500" y="588"/>
                  <a:pt x="500" y="587"/>
                </a:cubicBezTo>
                <a:cubicBezTo>
                  <a:pt x="500" y="587"/>
                  <a:pt x="500" y="587"/>
                  <a:pt x="500" y="587"/>
                </a:cubicBezTo>
                <a:cubicBezTo>
                  <a:pt x="500" y="587"/>
                  <a:pt x="500" y="587"/>
                  <a:pt x="500" y="587"/>
                </a:cubicBezTo>
                <a:cubicBezTo>
                  <a:pt x="500" y="587"/>
                  <a:pt x="501" y="587"/>
                  <a:pt x="501" y="587"/>
                </a:cubicBezTo>
                <a:cubicBezTo>
                  <a:pt x="501" y="587"/>
                  <a:pt x="502" y="588"/>
                  <a:pt x="502" y="588"/>
                </a:cubicBezTo>
                <a:cubicBezTo>
                  <a:pt x="502" y="589"/>
                  <a:pt x="502" y="589"/>
                  <a:pt x="503" y="589"/>
                </a:cubicBezTo>
                <a:cubicBezTo>
                  <a:pt x="503" y="589"/>
                  <a:pt x="503" y="590"/>
                  <a:pt x="503" y="590"/>
                </a:cubicBezTo>
                <a:cubicBezTo>
                  <a:pt x="503" y="590"/>
                  <a:pt x="503" y="591"/>
                  <a:pt x="503" y="591"/>
                </a:cubicBezTo>
                <a:cubicBezTo>
                  <a:pt x="503" y="592"/>
                  <a:pt x="502" y="592"/>
                  <a:pt x="502" y="592"/>
                </a:cubicBezTo>
                <a:cubicBezTo>
                  <a:pt x="502" y="593"/>
                  <a:pt x="503" y="592"/>
                  <a:pt x="503" y="592"/>
                </a:cubicBezTo>
                <a:cubicBezTo>
                  <a:pt x="503" y="592"/>
                  <a:pt x="503" y="592"/>
                  <a:pt x="503" y="591"/>
                </a:cubicBezTo>
                <a:cubicBezTo>
                  <a:pt x="503" y="591"/>
                  <a:pt x="503" y="591"/>
                  <a:pt x="503" y="590"/>
                </a:cubicBezTo>
                <a:cubicBezTo>
                  <a:pt x="503" y="590"/>
                  <a:pt x="504" y="590"/>
                  <a:pt x="503" y="589"/>
                </a:cubicBezTo>
                <a:cubicBezTo>
                  <a:pt x="503" y="589"/>
                  <a:pt x="503" y="589"/>
                  <a:pt x="503" y="589"/>
                </a:cubicBezTo>
                <a:cubicBezTo>
                  <a:pt x="502" y="588"/>
                  <a:pt x="502" y="588"/>
                  <a:pt x="502" y="587"/>
                </a:cubicBezTo>
                <a:cubicBezTo>
                  <a:pt x="502" y="587"/>
                  <a:pt x="502" y="586"/>
                  <a:pt x="503" y="586"/>
                </a:cubicBezTo>
                <a:cubicBezTo>
                  <a:pt x="503" y="587"/>
                  <a:pt x="503" y="587"/>
                  <a:pt x="503" y="587"/>
                </a:cubicBezTo>
                <a:cubicBezTo>
                  <a:pt x="504" y="587"/>
                  <a:pt x="504" y="587"/>
                  <a:pt x="504" y="587"/>
                </a:cubicBezTo>
                <a:cubicBezTo>
                  <a:pt x="504" y="587"/>
                  <a:pt x="504" y="587"/>
                  <a:pt x="504" y="587"/>
                </a:cubicBezTo>
                <a:cubicBezTo>
                  <a:pt x="504" y="587"/>
                  <a:pt x="504" y="587"/>
                  <a:pt x="504" y="587"/>
                </a:cubicBezTo>
                <a:cubicBezTo>
                  <a:pt x="504" y="587"/>
                  <a:pt x="504" y="587"/>
                  <a:pt x="504" y="587"/>
                </a:cubicBezTo>
                <a:cubicBezTo>
                  <a:pt x="504" y="586"/>
                  <a:pt x="504" y="586"/>
                  <a:pt x="504" y="586"/>
                </a:cubicBezTo>
                <a:cubicBezTo>
                  <a:pt x="504" y="586"/>
                  <a:pt x="504" y="586"/>
                  <a:pt x="504" y="586"/>
                </a:cubicBezTo>
                <a:cubicBezTo>
                  <a:pt x="504" y="586"/>
                  <a:pt x="503" y="586"/>
                  <a:pt x="503" y="586"/>
                </a:cubicBezTo>
                <a:cubicBezTo>
                  <a:pt x="503" y="586"/>
                  <a:pt x="503" y="586"/>
                  <a:pt x="503" y="586"/>
                </a:cubicBezTo>
                <a:cubicBezTo>
                  <a:pt x="503" y="586"/>
                  <a:pt x="503" y="586"/>
                  <a:pt x="503" y="586"/>
                </a:cubicBezTo>
                <a:cubicBezTo>
                  <a:pt x="503" y="585"/>
                  <a:pt x="504" y="585"/>
                  <a:pt x="504" y="585"/>
                </a:cubicBezTo>
                <a:cubicBezTo>
                  <a:pt x="504" y="585"/>
                  <a:pt x="504" y="585"/>
                  <a:pt x="504" y="585"/>
                </a:cubicBezTo>
                <a:cubicBezTo>
                  <a:pt x="504" y="585"/>
                  <a:pt x="504" y="585"/>
                  <a:pt x="505" y="585"/>
                </a:cubicBezTo>
                <a:cubicBezTo>
                  <a:pt x="505" y="585"/>
                  <a:pt x="504" y="585"/>
                  <a:pt x="504" y="585"/>
                </a:cubicBezTo>
                <a:cubicBezTo>
                  <a:pt x="504" y="585"/>
                  <a:pt x="504" y="585"/>
                  <a:pt x="504" y="585"/>
                </a:cubicBezTo>
                <a:cubicBezTo>
                  <a:pt x="504" y="585"/>
                  <a:pt x="504" y="585"/>
                  <a:pt x="504" y="585"/>
                </a:cubicBezTo>
                <a:cubicBezTo>
                  <a:pt x="504" y="586"/>
                  <a:pt x="505" y="585"/>
                  <a:pt x="505" y="585"/>
                </a:cubicBezTo>
                <a:cubicBezTo>
                  <a:pt x="505" y="585"/>
                  <a:pt x="505" y="585"/>
                  <a:pt x="505" y="585"/>
                </a:cubicBezTo>
                <a:cubicBezTo>
                  <a:pt x="505" y="585"/>
                  <a:pt x="505" y="584"/>
                  <a:pt x="505" y="584"/>
                </a:cubicBezTo>
                <a:cubicBezTo>
                  <a:pt x="505" y="584"/>
                  <a:pt x="505" y="584"/>
                  <a:pt x="504" y="584"/>
                </a:cubicBezTo>
                <a:cubicBezTo>
                  <a:pt x="504" y="584"/>
                  <a:pt x="504" y="584"/>
                  <a:pt x="505" y="584"/>
                </a:cubicBezTo>
                <a:cubicBezTo>
                  <a:pt x="505" y="584"/>
                  <a:pt x="505" y="584"/>
                  <a:pt x="505" y="584"/>
                </a:cubicBezTo>
                <a:cubicBezTo>
                  <a:pt x="505" y="584"/>
                  <a:pt x="506" y="584"/>
                  <a:pt x="506" y="584"/>
                </a:cubicBezTo>
                <a:cubicBezTo>
                  <a:pt x="506" y="585"/>
                  <a:pt x="506" y="585"/>
                  <a:pt x="506" y="585"/>
                </a:cubicBezTo>
                <a:cubicBezTo>
                  <a:pt x="506" y="584"/>
                  <a:pt x="506" y="584"/>
                  <a:pt x="506" y="584"/>
                </a:cubicBezTo>
                <a:cubicBezTo>
                  <a:pt x="506" y="584"/>
                  <a:pt x="506" y="584"/>
                  <a:pt x="506" y="584"/>
                </a:cubicBezTo>
                <a:cubicBezTo>
                  <a:pt x="506" y="584"/>
                  <a:pt x="506" y="584"/>
                  <a:pt x="506" y="584"/>
                </a:cubicBezTo>
                <a:cubicBezTo>
                  <a:pt x="506" y="584"/>
                  <a:pt x="506" y="584"/>
                  <a:pt x="506" y="584"/>
                </a:cubicBezTo>
                <a:cubicBezTo>
                  <a:pt x="507" y="584"/>
                  <a:pt x="507" y="584"/>
                  <a:pt x="507" y="584"/>
                </a:cubicBezTo>
                <a:cubicBezTo>
                  <a:pt x="507" y="584"/>
                  <a:pt x="507" y="584"/>
                  <a:pt x="507" y="583"/>
                </a:cubicBezTo>
                <a:cubicBezTo>
                  <a:pt x="506" y="583"/>
                  <a:pt x="506" y="583"/>
                  <a:pt x="506" y="583"/>
                </a:cubicBezTo>
                <a:cubicBezTo>
                  <a:pt x="505" y="583"/>
                  <a:pt x="505" y="583"/>
                  <a:pt x="505" y="583"/>
                </a:cubicBezTo>
                <a:cubicBezTo>
                  <a:pt x="505" y="583"/>
                  <a:pt x="505" y="583"/>
                  <a:pt x="505" y="583"/>
                </a:cubicBezTo>
                <a:cubicBezTo>
                  <a:pt x="505" y="583"/>
                  <a:pt x="505" y="583"/>
                  <a:pt x="505" y="583"/>
                </a:cubicBezTo>
                <a:cubicBezTo>
                  <a:pt x="505" y="583"/>
                  <a:pt x="505" y="583"/>
                  <a:pt x="505" y="583"/>
                </a:cubicBezTo>
                <a:cubicBezTo>
                  <a:pt x="505" y="583"/>
                  <a:pt x="505" y="582"/>
                  <a:pt x="505" y="582"/>
                </a:cubicBezTo>
                <a:cubicBezTo>
                  <a:pt x="505" y="582"/>
                  <a:pt x="505" y="582"/>
                  <a:pt x="505" y="582"/>
                </a:cubicBezTo>
                <a:cubicBezTo>
                  <a:pt x="505" y="582"/>
                  <a:pt x="505" y="582"/>
                  <a:pt x="505" y="582"/>
                </a:cubicBezTo>
                <a:cubicBezTo>
                  <a:pt x="505" y="582"/>
                  <a:pt x="505" y="582"/>
                  <a:pt x="505" y="582"/>
                </a:cubicBezTo>
                <a:cubicBezTo>
                  <a:pt x="505" y="582"/>
                  <a:pt x="505" y="582"/>
                  <a:pt x="506" y="582"/>
                </a:cubicBezTo>
                <a:cubicBezTo>
                  <a:pt x="506" y="582"/>
                  <a:pt x="506" y="582"/>
                  <a:pt x="506" y="582"/>
                </a:cubicBezTo>
                <a:cubicBezTo>
                  <a:pt x="506" y="582"/>
                  <a:pt x="506" y="582"/>
                  <a:pt x="506" y="582"/>
                </a:cubicBezTo>
                <a:cubicBezTo>
                  <a:pt x="506" y="582"/>
                  <a:pt x="506" y="582"/>
                  <a:pt x="506" y="581"/>
                </a:cubicBezTo>
                <a:cubicBezTo>
                  <a:pt x="506" y="581"/>
                  <a:pt x="506" y="581"/>
                  <a:pt x="506" y="580"/>
                </a:cubicBezTo>
                <a:cubicBezTo>
                  <a:pt x="506" y="580"/>
                  <a:pt x="506" y="580"/>
                  <a:pt x="506" y="580"/>
                </a:cubicBezTo>
                <a:cubicBezTo>
                  <a:pt x="506" y="580"/>
                  <a:pt x="506" y="580"/>
                  <a:pt x="506" y="580"/>
                </a:cubicBezTo>
                <a:cubicBezTo>
                  <a:pt x="506" y="580"/>
                  <a:pt x="506" y="580"/>
                  <a:pt x="506" y="580"/>
                </a:cubicBezTo>
                <a:cubicBezTo>
                  <a:pt x="506" y="580"/>
                  <a:pt x="506" y="580"/>
                  <a:pt x="507" y="580"/>
                </a:cubicBezTo>
                <a:cubicBezTo>
                  <a:pt x="507" y="580"/>
                  <a:pt x="507" y="580"/>
                  <a:pt x="507" y="580"/>
                </a:cubicBezTo>
                <a:cubicBezTo>
                  <a:pt x="507" y="580"/>
                  <a:pt x="507" y="580"/>
                  <a:pt x="507" y="580"/>
                </a:cubicBezTo>
                <a:cubicBezTo>
                  <a:pt x="507" y="580"/>
                  <a:pt x="507" y="579"/>
                  <a:pt x="507" y="579"/>
                </a:cubicBezTo>
                <a:cubicBezTo>
                  <a:pt x="506" y="579"/>
                  <a:pt x="506" y="579"/>
                  <a:pt x="506" y="579"/>
                </a:cubicBezTo>
                <a:cubicBezTo>
                  <a:pt x="506" y="579"/>
                  <a:pt x="506" y="579"/>
                  <a:pt x="506" y="579"/>
                </a:cubicBezTo>
                <a:cubicBezTo>
                  <a:pt x="506" y="578"/>
                  <a:pt x="506" y="578"/>
                  <a:pt x="506" y="579"/>
                </a:cubicBezTo>
                <a:cubicBezTo>
                  <a:pt x="507" y="579"/>
                  <a:pt x="507" y="579"/>
                  <a:pt x="507" y="579"/>
                </a:cubicBezTo>
                <a:cubicBezTo>
                  <a:pt x="507" y="579"/>
                  <a:pt x="507" y="578"/>
                  <a:pt x="507" y="578"/>
                </a:cubicBezTo>
                <a:cubicBezTo>
                  <a:pt x="507" y="578"/>
                  <a:pt x="508" y="578"/>
                  <a:pt x="508" y="578"/>
                </a:cubicBezTo>
                <a:cubicBezTo>
                  <a:pt x="508" y="578"/>
                  <a:pt x="508" y="578"/>
                  <a:pt x="508" y="578"/>
                </a:cubicBezTo>
                <a:cubicBezTo>
                  <a:pt x="508" y="579"/>
                  <a:pt x="508" y="579"/>
                  <a:pt x="509" y="579"/>
                </a:cubicBezTo>
                <a:cubicBezTo>
                  <a:pt x="509" y="579"/>
                  <a:pt x="509" y="579"/>
                  <a:pt x="509" y="579"/>
                </a:cubicBezTo>
                <a:cubicBezTo>
                  <a:pt x="509" y="579"/>
                  <a:pt x="509" y="579"/>
                  <a:pt x="509" y="579"/>
                </a:cubicBezTo>
                <a:cubicBezTo>
                  <a:pt x="509" y="579"/>
                  <a:pt x="509" y="579"/>
                  <a:pt x="509" y="579"/>
                </a:cubicBezTo>
                <a:cubicBezTo>
                  <a:pt x="509" y="579"/>
                  <a:pt x="508" y="579"/>
                  <a:pt x="508" y="578"/>
                </a:cubicBezTo>
                <a:cubicBezTo>
                  <a:pt x="508" y="578"/>
                  <a:pt x="508" y="578"/>
                  <a:pt x="508" y="578"/>
                </a:cubicBezTo>
                <a:cubicBezTo>
                  <a:pt x="508" y="578"/>
                  <a:pt x="507" y="578"/>
                  <a:pt x="507" y="578"/>
                </a:cubicBezTo>
                <a:cubicBezTo>
                  <a:pt x="507" y="578"/>
                  <a:pt x="507" y="577"/>
                  <a:pt x="507" y="577"/>
                </a:cubicBezTo>
                <a:cubicBezTo>
                  <a:pt x="507" y="577"/>
                  <a:pt x="506" y="576"/>
                  <a:pt x="506" y="576"/>
                </a:cubicBezTo>
                <a:cubicBezTo>
                  <a:pt x="506" y="576"/>
                  <a:pt x="506" y="575"/>
                  <a:pt x="506" y="575"/>
                </a:cubicBezTo>
                <a:cubicBezTo>
                  <a:pt x="506" y="575"/>
                  <a:pt x="506" y="574"/>
                  <a:pt x="507" y="574"/>
                </a:cubicBezTo>
                <a:cubicBezTo>
                  <a:pt x="507" y="574"/>
                  <a:pt x="507" y="574"/>
                  <a:pt x="507" y="573"/>
                </a:cubicBezTo>
                <a:cubicBezTo>
                  <a:pt x="507" y="573"/>
                  <a:pt x="508" y="574"/>
                  <a:pt x="508" y="574"/>
                </a:cubicBezTo>
                <a:cubicBezTo>
                  <a:pt x="508" y="574"/>
                  <a:pt x="508" y="574"/>
                  <a:pt x="508" y="574"/>
                </a:cubicBezTo>
                <a:cubicBezTo>
                  <a:pt x="508" y="574"/>
                  <a:pt x="508" y="574"/>
                  <a:pt x="508" y="574"/>
                </a:cubicBezTo>
                <a:cubicBezTo>
                  <a:pt x="509" y="574"/>
                  <a:pt x="509" y="574"/>
                  <a:pt x="509" y="574"/>
                </a:cubicBezTo>
                <a:cubicBezTo>
                  <a:pt x="508" y="574"/>
                  <a:pt x="508" y="574"/>
                  <a:pt x="508" y="574"/>
                </a:cubicBezTo>
                <a:cubicBezTo>
                  <a:pt x="508" y="574"/>
                  <a:pt x="508" y="574"/>
                  <a:pt x="508" y="574"/>
                </a:cubicBezTo>
                <a:cubicBezTo>
                  <a:pt x="508" y="574"/>
                  <a:pt x="508" y="573"/>
                  <a:pt x="508" y="573"/>
                </a:cubicBezTo>
                <a:cubicBezTo>
                  <a:pt x="508" y="572"/>
                  <a:pt x="509" y="572"/>
                  <a:pt x="509" y="572"/>
                </a:cubicBezTo>
                <a:cubicBezTo>
                  <a:pt x="509" y="572"/>
                  <a:pt x="509" y="572"/>
                  <a:pt x="509" y="572"/>
                </a:cubicBezTo>
                <a:cubicBezTo>
                  <a:pt x="509" y="572"/>
                  <a:pt x="509" y="572"/>
                  <a:pt x="509" y="572"/>
                </a:cubicBezTo>
                <a:cubicBezTo>
                  <a:pt x="509" y="572"/>
                  <a:pt x="509" y="572"/>
                  <a:pt x="509" y="571"/>
                </a:cubicBezTo>
                <a:cubicBezTo>
                  <a:pt x="509" y="571"/>
                  <a:pt x="508" y="571"/>
                  <a:pt x="509" y="571"/>
                </a:cubicBezTo>
                <a:cubicBezTo>
                  <a:pt x="509" y="570"/>
                  <a:pt x="509" y="570"/>
                  <a:pt x="509" y="570"/>
                </a:cubicBezTo>
                <a:cubicBezTo>
                  <a:pt x="509" y="570"/>
                  <a:pt x="509" y="570"/>
                  <a:pt x="509" y="569"/>
                </a:cubicBezTo>
                <a:cubicBezTo>
                  <a:pt x="509" y="569"/>
                  <a:pt x="509" y="569"/>
                  <a:pt x="509" y="569"/>
                </a:cubicBezTo>
                <a:cubicBezTo>
                  <a:pt x="510" y="569"/>
                  <a:pt x="510" y="569"/>
                  <a:pt x="510" y="568"/>
                </a:cubicBezTo>
                <a:cubicBezTo>
                  <a:pt x="510" y="568"/>
                  <a:pt x="510" y="568"/>
                  <a:pt x="510" y="568"/>
                </a:cubicBezTo>
                <a:cubicBezTo>
                  <a:pt x="510" y="568"/>
                  <a:pt x="510" y="568"/>
                  <a:pt x="510" y="568"/>
                </a:cubicBezTo>
                <a:cubicBezTo>
                  <a:pt x="510" y="568"/>
                  <a:pt x="510" y="568"/>
                  <a:pt x="510" y="568"/>
                </a:cubicBezTo>
                <a:cubicBezTo>
                  <a:pt x="510" y="568"/>
                  <a:pt x="510" y="568"/>
                  <a:pt x="510" y="568"/>
                </a:cubicBezTo>
                <a:cubicBezTo>
                  <a:pt x="510" y="567"/>
                  <a:pt x="510" y="567"/>
                  <a:pt x="510" y="567"/>
                </a:cubicBezTo>
                <a:cubicBezTo>
                  <a:pt x="510" y="567"/>
                  <a:pt x="510" y="567"/>
                  <a:pt x="510" y="567"/>
                </a:cubicBezTo>
                <a:cubicBezTo>
                  <a:pt x="511" y="567"/>
                  <a:pt x="511" y="567"/>
                  <a:pt x="511" y="567"/>
                </a:cubicBezTo>
                <a:cubicBezTo>
                  <a:pt x="511" y="567"/>
                  <a:pt x="511" y="567"/>
                  <a:pt x="511" y="567"/>
                </a:cubicBezTo>
                <a:cubicBezTo>
                  <a:pt x="512" y="567"/>
                  <a:pt x="512" y="567"/>
                  <a:pt x="513" y="568"/>
                </a:cubicBezTo>
                <a:cubicBezTo>
                  <a:pt x="513" y="568"/>
                  <a:pt x="513" y="568"/>
                  <a:pt x="513" y="569"/>
                </a:cubicBezTo>
                <a:cubicBezTo>
                  <a:pt x="513" y="569"/>
                  <a:pt x="513" y="569"/>
                  <a:pt x="513" y="569"/>
                </a:cubicBezTo>
                <a:cubicBezTo>
                  <a:pt x="513" y="569"/>
                  <a:pt x="513" y="570"/>
                  <a:pt x="513" y="570"/>
                </a:cubicBezTo>
                <a:cubicBezTo>
                  <a:pt x="513" y="570"/>
                  <a:pt x="513" y="570"/>
                  <a:pt x="512" y="570"/>
                </a:cubicBezTo>
                <a:cubicBezTo>
                  <a:pt x="512" y="570"/>
                  <a:pt x="512" y="570"/>
                  <a:pt x="512" y="570"/>
                </a:cubicBezTo>
                <a:cubicBezTo>
                  <a:pt x="512" y="570"/>
                  <a:pt x="513" y="570"/>
                  <a:pt x="513" y="571"/>
                </a:cubicBezTo>
                <a:cubicBezTo>
                  <a:pt x="513" y="571"/>
                  <a:pt x="513" y="571"/>
                  <a:pt x="513" y="571"/>
                </a:cubicBezTo>
                <a:cubicBezTo>
                  <a:pt x="513" y="571"/>
                  <a:pt x="513" y="571"/>
                  <a:pt x="513" y="571"/>
                </a:cubicBezTo>
                <a:cubicBezTo>
                  <a:pt x="513" y="571"/>
                  <a:pt x="513" y="571"/>
                  <a:pt x="513" y="571"/>
                </a:cubicBezTo>
                <a:cubicBezTo>
                  <a:pt x="513" y="571"/>
                  <a:pt x="513" y="571"/>
                  <a:pt x="513" y="571"/>
                </a:cubicBezTo>
                <a:cubicBezTo>
                  <a:pt x="513" y="571"/>
                  <a:pt x="513" y="571"/>
                  <a:pt x="513" y="571"/>
                </a:cubicBezTo>
                <a:cubicBezTo>
                  <a:pt x="513" y="572"/>
                  <a:pt x="513" y="571"/>
                  <a:pt x="513" y="572"/>
                </a:cubicBezTo>
                <a:cubicBezTo>
                  <a:pt x="513" y="572"/>
                  <a:pt x="513" y="572"/>
                  <a:pt x="513" y="572"/>
                </a:cubicBezTo>
                <a:cubicBezTo>
                  <a:pt x="513" y="572"/>
                  <a:pt x="513" y="572"/>
                  <a:pt x="513" y="572"/>
                </a:cubicBezTo>
                <a:cubicBezTo>
                  <a:pt x="513" y="572"/>
                  <a:pt x="514" y="572"/>
                  <a:pt x="514" y="572"/>
                </a:cubicBezTo>
                <a:cubicBezTo>
                  <a:pt x="514" y="572"/>
                  <a:pt x="514" y="571"/>
                  <a:pt x="514" y="571"/>
                </a:cubicBezTo>
                <a:cubicBezTo>
                  <a:pt x="514" y="571"/>
                  <a:pt x="514" y="571"/>
                  <a:pt x="514" y="571"/>
                </a:cubicBezTo>
                <a:cubicBezTo>
                  <a:pt x="514" y="571"/>
                  <a:pt x="514" y="571"/>
                  <a:pt x="514" y="571"/>
                </a:cubicBezTo>
                <a:cubicBezTo>
                  <a:pt x="514" y="571"/>
                  <a:pt x="514" y="571"/>
                  <a:pt x="514" y="571"/>
                </a:cubicBezTo>
                <a:cubicBezTo>
                  <a:pt x="514" y="571"/>
                  <a:pt x="514" y="571"/>
                  <a:pt x="515" y="571"/>
                </a:cubicBezTo>
                <a:cubicBezTo>
                  <a:pt x="515" y="571"/>
                  <a:pt x="515" y="571"/>
                  <a:pt x="515" y="572"/>
                </a:cubicBezTo>
                <a:cubicBezTo>
                  <a:pt x="515" y="572"/>
                  <a:pt x="514" y="572"/>
                  <a:pt x="514" y="572"/>
                </a:cubicBezTo>
                <a:cubicBezTo>
                  <a:pt x="514" y="572"/>
                  <a:pt x="515" y="572"/>
                  <a:pt x="515" y="572"/>
                </a:cubicBezTo>
                <a:cubicBezTo>
                  <a:pt x="515" y="572"/>
                  <a:pt x="515" y="573"/>
                  <a:pt x="515" y="573"/>
                </a:cubicBezTo>
                <a:cubicBezTo>
                  <a:pt x="515" y="573"/>
                  <a:pt x="515" y="573"/>
                  <a:pt x="515" y="573"/>
                </a:cubicBezTo>
                <a:cubicBezTo>
                  <a:pt x="515" y="573"/>
                  <a:pt x="515" y="574"/>
                  <a:pt x="515" y="574"/>
                </a:cubicBezTo>
                <a:cubicBezTo>
                  <a:pt x="515" y="574"/>
                  <a:pt x="514" y="575"/>
                  <a:pt x="515" y="575"/>
                </a:cubicBezTo>
                <a:cubicBezTo>
                  <a:pt x="515" y="575"/>
                  <a:pt x="515" y="576"/>
                  <a:pt x="516" y="576"/>
                </a:cubicBezTo>
                <a:cubicBezTo>
                  <a:pt x="516" y="576"/>
                  <a:pt x="516" y="576"/>
                  <a:pt x="516" y="576"/>
                </a:cubicBezTo>
                <a:cubicBezTo>
                  <a:pt x="516" y="576"/>
                  <a:pt x="516" y="576"/>
                  <a:pt x="516" y="576"/>
                </a:cubicBezTo>
                <a:cubicBezTo>
                  <a:pt x="516" y="576"/>
                  <a:pt x="517" y="576"/>
                  <a:pt x="517" y="577"/>
                </a:cubicBezTo>
                <a:cubicBezTo>
                  <a:pt x="517" y="577"/>
                  <a:pt x="517" y="577"/>
                  <a:pt x="517" y="577"/>
                </a:cubicBezTo>
                <a:cubicBezTo>
                  <a:pt x="517" y="577"/>
                  <a:pt x="517" y="577"/>
                  <a:pt x="517" y="577"/>
                </a:cubicBezTo>
                <a:cubicBezTo>
                  <a:pt x="517" y="578"/>
                  <a:pt x="518" y="578"/>
                  <a:pt x="518" y="578"/>
                </a:cubicBezTo>
                <a:cubicBezTo>
                  <a:pt x="518" y="578"/>
                  <a:pt x="518" y="579"/>
                  <a:pt x="517" y="579"/>
                </a:cubicBezTo>
                <a:cubicBezTo>
                  <a:pt x="517" y="579"/>
                  <a:pt x="517" y="579"/>
                  <a:pt x="517" y="579"/>
                </a:cubicBezTo>
                <a:cubicBezTo>
                  <a:pt x="516" y="579"/>
                  <a:pt x="516" y="579"/>
                  <a:pt x="516" y="579"/>
                </a:cubicBezTo>
                <a:cubicBezTo>
                  <a:pt x="516" y="579"/>
                  <a:pt x="516" y="579"/>
                  <a:pt x="516" y="579"/>
                </a:cubicBezTo>
                <a:cubicBezTo>
                  <a:pt x="516" y="579"/>
                  <a:pt x="516" y="579"/>
                  <a:pt x="516" y="579"/>
                </a:cubicBezTo>
                <a:cubicBezTo>
                  <a:pt x="516" y="580"/>
                  <a:pt x="517" y="579"/>
                  <a:pt x="517" y="580"/>
                </a:cubicBezTo>
                <a:cubicBezTo>
                  <a:pt x="518" y="580"/>
                  <a:pt x="518" y="580"/>
                  <a:pt x="518" y="581"/>
                </a:cubicBezTo>
                <a:cubicBezTo>
                  <a:pt x="517" y="581"/>
                  <a:pt x="517" y="581"/>
                  <a:pt x="517" y="581"/>
                </a:cubicBezTo>
                <a:cubicBezTo>
                  <a:pt x="517" y="581"/>
                  <a:pt x="518" y="581"/>
                  <a:pt x="518" y="581"/>
                </a:cubicBezTo>
                <a:cubicBezTo>
                  <a:pt x="518" y="581"/>
                  <a:pt x="518" y="580"/>
                  <a:pt x="518" y="580"/>
                </a:cubicBezTo>
                <a:cubicBezTo>
                  <a:pt x="518" y="580"/>
                  <a:pt x="519" y="580"/>
                  <a:pt x="519" y="580"/>
                </a:cubicBezTo>
                <a:cubicBezTo>
                  <a:pt x="519" y="580"/>
                  <a:pt x="519" y="581"/>
                  <a:pt x="519" y="581"/>
                </a:cubicBezTo>
                <a:cubicBezTo>
                  <a:pt x="519" y="581"/>
                  <a:pt x="519" y="581"/>
                  <a:pt x="519" y="581"/>
                </a:cubicBezTo>
                <a:cubicBezTo>
                  <a:pt x="519" y="581"/>
                  <a:pt x="520" y="581"/>
                  <a:pt x="520" y="581"/>
                </a:cubicBezTo>
                <a:cubicBezTo>
                  <a:pt x="520" y="581"/>
                  <a:pt x="520" y="581"/>
                  <a:pt x="520" y="581"/>
                </a:cubicBezTo>
                <a:cubicBezTo>
                  <a:pt x="520" y="581"/>
                  <a:pt x="520" y="582"/>
                  <a:pt x="520" y="582"/>
                </a:cubicBezTo>
                <a:cubicBezTo>
                  <a:pt x="520" y="582"/>
                  <a:pt x="520" y="582"/>
                  <a:pt x="520" y="582"/>
                </a:cubicBezTo>
                <a:cubicBezTo>
                  <a:pt x="520" y="582"/>
                  <a:pt x="520" y="582"/>
                  <a:pt x="520" y="582"/>
                </a:cubicBezTo>
                <a:cubicBezTo>
                  <a:pt x="520" y="583"/>
                  <a:pt x="520" y="583"/>
                  <a:pt x="519" y="583"/>
                </a:cubicBezTo>
                <a:cubicBezTo>
                  <a:pt x="519" y="583"/>
                  <a:pt x="519" y="584"/>
                  <a:pt x="518" y="584"/>
                </a:cubicBezTo>
                <a:cubicBezTo>
                  <a:pt x="518" y="584"/>
                  <a:pt x="518" y="583"/>
                  <a:pt x="517" y="583"/>
                </a:cubicBezTo>
                <a:cubicBezTo>
                  <a:pt x="517" y="583"/>
                  <a:pt x="516" y="584"/>
                  <a:pt x="516" y="585"/>
                </a:cubicBezTo>
                <a:cubicBezTo>
                  <a:pt x="516" y="585"/>
                  <a:pt x="516" y="585"/>
                  <a:pt x="517" y="585"/>
                </a:cubicBezTo>
                <a:cubicBezTo>
                  <a:pt x="517" y="585"/>
                  <a:pt x="517" y="585"/>
                  <a:pt x="517" y="585"/>
                </a:cubicBezTo>
                <a:cubicBezTo>
                  <a:pt x="517" y="585"/>
                  <a:pt x="517" y="585"/>
                  <a:pt x="517" y="584"/>
                </a:cubicBezTo>
                <a:cubicBezTo>
                  <a:pt x="517" y="584"/>
                  <a:pt x="518" y="584"/>
                  <a:pt x="518" y="584"/>
                </a:cubicBezTo>
                <a:cubicBezTo>
                  <a:pt x="518" y="584"/>
                  <a:pt x="518" y="584"/>
                  <a:pt x="518" y="584"/>
                </a:cubicBezTo>
                <a:cubicBezTo>
                  <a:pt x="518" y="584"/>
                  <a:pt x="518" y="584"/>
                  <a:pt x="518" y="584"/>
                </a:cubicBezTo>
                <a:cubicBezTo>
                  <a:pt x="519" y="584"/>
                  <a:pt x="519" y="584"/>
                  <a:pt x="520" y="584"/>
                </a:cubicBezTo>
                <a:cubicBezTo>
                  <a:pt x="520" y="584"/>
                  <a:pt x="520" y="584"/>
                  <a:pt x="520" y="583"/>
                </a:cubicBezTo>
                <a:cubicBezTo>
                  <a:pt x="520" y="583"/>
                  <a:pt x="520" y="583"/>
                  <a:pt x="521" y="583"/>
                </a:cubicBezTo>
                <a:cubicBezTo>
                  <a:pt x="521" y="584"/>
                  <a:pt x="521" y="584"/>
                  <a:pt x="521" y="584"/>
                </a:cubicBezTo>
                <a:cubicBezTo>
                  <a:pt x="521" y="584"/>
                  <a:pt x="521" y="584"/>
                  <a:pt x="521" y="584"/>
                </a:cubicBezTo>
                <a:cubicBezTo>
                  <a:pt x="521" y="584"/>
                  <a:pt x="521" y="584"/>
                  <a:pt x="521" y="584"/>
                </a:cubicBezTo>
                <a:cubicBezTo>
                  <a:pt x="521" y="584"/>
                  <a:pt x="521" y="585"/>
                  <a:pt x="521" y="585"/>
                </a:cubicBezTo>
                <a:cubicBezTo>
                  <a:pt x="521" y="585"/>
                  <a:pt x="521" y="585"/>
                  <a:pt x="521" y="585"/>
                </a:cubicBezTo>
                <a:cubicBezTo>
                  <a:pt x="521" y="585"/>
                  <a:pt x="521" y="585"/>
                  <a:pt x="521" y="585"/>
                </a:cubicBezTo>
                <a:cubicBezTo>
                  <a:pt x="521" y="585"/>
                  <a:pt x="521" y="585"/>
                  <a:pt x="521" y="585"/>
                </a:cubicBezTo>
                <a:cubicBezTo>
                  <a:pt x="521" y="585"/>
                  <a:pt x="521" y="585"/>
                  <a:pt x="521" y="586"/>
                </a:cubicBezTo>
                <a:cubicBezTo>
                  <a:pt x="521" y="586"/>
                  <a:pt x="521" y="586"/>
                  <a:pt x="521" y="586"/>
                </a:cubicBezTo>
                <a:cubicBezTo>
                  <a:pt x="521" y="586"/>
                  <a:pt x="521" y="586"/>
                  <a:pt x="521" y="586"/>
                </a:cubicBezTo>
                <a:cubicBezTo>
                  <a:pt x="522" y="586"/>
                  <a:pt x="522" y="587"/>
                  <a:pt x="522" y="586"/>
                </a:cubicBezTo>
                <a:cubicBezTo>
                  <a:pt x="522" y="586"/>
                  <a:pt x="523" y="586"/>
                  <a:pt x="523" y="586"/>
                </a:cubicBezTo>
                <a:cubicBezTo>
                  <a:pt x="523" y="586"/>
                  <a:pt x="523" y="587"/>
                  <a:pt x="523" y="587"/>
                </a:cubicBezTo>
                <a:cubicBezTo>
                  <a:pt x="523" y="587"/>
                  <a:pt x="523" y="587"/>
                  <a:pt x="523" y="587"/>
                </a:cubicBezTo>
                <a:cubicBezTo>
                  <a:pt x="523" y="587"/>
                  <a:pt x="523" y="587"/>
                  <a:pt x="523" y="588"/>
                </a:cubicBezTo>
                <a:cubicBezTo>
                  <a:pt x="523" y="588"/>
                  <a:pt x="523" y="588"/>
                  <a:pt x="522" y="588"/>
                </a:cubicBezTo>
                <a:cubicBezTo>
                  <a:pt x="522" y="588"/>
                  <a:pt x="522" y="588"/>
                  <a:pt x="522" y="588"/>
                </a:cubicBezTo>
                <a:cubicBezTo>
                  <a:pt x="522" y="588"/>
                  <a:pt x="522" y="588"/>
                  <a:pt x="522" y="588"/>
                </a:cubicBezTo>
                <a:cubicBezTo>
                  <a:pt x="522" y="588"/>
                  <a:pt x="523" y="588"/>
                  <a:pt x="523" y="588"/>
                </a:cubicBezTo>
                <a:cubicBezTo>
                  <a:pt x="523" y="588"/>
                  <a:pt x="523" y="588"/>
                  <a:pt x="523" y="588"/>
                </a:cubicBezTo>
                <a:cubicBezTo>
                  <a:pt x="523" y="588"/>
                  <a:pt x="523" y="588"/>
                  <a:pt x="523" y="589"/>
                </a:cubicBezTo>
                <a:cubicBezTo>
                  <a:pt x="523" y="589"/>
                  <a:pt x="523" y="589"/>
                  <a:pt x="523" y="589"/>
                </a:cubicBezTo>
                <a:cubicBezTo>
                  <a:pt x="523" y="589"/>
                  <a:pt x="523" y="590"/>
                  <a:pt x="523" y="590"/>
                </a:cubicBezTo>
                <a:cubicBezTo>
                  <a:pt x="523" y="590"/>
                  <a:pt x="523" y="590"/>
                  <a:pt x="522" y="590"/>
                </a:cubicBezTo>
                <a:cubicBezTo>
                  <a:pt x="522" y="590"/>
                  <a:pt x="522" y="591"/>
                  <a:pt x="521" y="591"/>
                </a:cubicBezTo>
                <a:cubicBezTo>
                  <a:pt x="521" y="591"/>
                  <a:pt x="520" y="591"/>
                  <a:pt x="520" y="591"/>
                </a:cubicBezTo>
                <a:cubicBezTo>
                  <a:pt x="519" y="591"/>
                  <a:pt x="520" y="591"/>
                  <a:pt x="520" y="591"/>
                </a:cubicBezTo>
                <a:cubicBezTo>
                  <a:pt x="520" y="591"/>
                  <a:pt x="520" y="591"/>
                  <a:pt x="520" y="591"/>
                </a:cubicBezTo>
                <a:cubicBezTo>
                  <a:pt x="520" y="591"/>
                  <a:pt x="520" y="592"/>
                  <a:pt x="520" y="592"/>
                </a:cubicBezTo>
                <a:cubicBezTo>
                  <a:pt x="520" y="592"/>
                  <a:pt x="519" y="592"/>
                  <a:pt x="519" y="593"/>
                </a:cubicBezTo>
                <a:cubicBezTo>
                  <a:pt x="519" y="593"/>
                  <a:pt x="519" y="593"/>
                  <a:pt x="519" y="593"/>
                </a:cubicBezTo>
                <a:cubicBezTo>
                  <a:pt x="519" y="593"/>
                  <a:pt x="519" y="593"/>
                  <a:pt x="519" y="593"/>
                </a:cubicBezTo>
                <a:cubicBezTo>
                  <a:pt x="520" y="593"/>
                  <a:pt x="520" y="592"/>
                  <a:pt x="520" y="592"/>
                </a:cubicBezTo>
                <a:cubicBezTo>
                  <a:pt x="521" y="592"/>
                  <a:pt x="521" y="592"/>
                  <a:pt x="521" y="591"/>
                </a:cubicBezTo>
                <a:cubicBezTo>
                  <a:pt x="521" y="591"/>
                  <a:pt x="522" y="591"/>
                  <a:pt x="522" y="591"/>
                </a:cubicBezTo>
                <a:cubicBezTo>
                  <a:pt x="522" y="592"/>
                  <a:pt x="522" y="592"/>
                  <a:pt x="522" y="592"/>
                </a:cubicBezTo>
                <a:cubicBezTo>
                  <a:pt x="522" y="592"/>
                  <a:pt x="522" y="592"/>
                  <a:pt x="522" y="592"/>
                </a:cubicBezTo>
                <a:cubicBezTo>
                  <a:pt x="522" y="592"/>
                  <a:pt x="522" y="592"/>
                  <a:pt x="522" y="592"/>
                </a:cubicBezTo>
                <a:cubicBezTo>
                  <a:pt x="522" y="592"/>
                  <a:pt x="523" y="592"/>
                  <a:pt x="523" y="592"/>
                </a:cubicBezTo>
                <a:cubicBezTo>
                  <a:pt x="523" y="591"/>
                  <a:pt x="524" y="592"/>
                  <a:pt x="524" y="591"/>
                </a:cubicBezTo>
                <a:cubicBezTo>
                  <a:pt x="524" y="591"/>
                  <a:pt x="524" y="591"/>
                  <a:pt x="525" y="591"/>
                </a:cubicBezTo>
                <a:cubicBezTo>
                  <a:pt x="525" y="591"/>
                  <a:pt x="525" y="591"/>
                  <a:pt x="525" y="591"/>
                </a:cubicBezTo>
                <a:cubicBezTo>
                  <a:pt x="525" y="592"/>
                  <a:pt x="525" y="592"/>
                  <a:pt x="525" y="592"/>
                </a:cubicBezTo>
                <a:cubicBezTo>
                  <a:pt x="525" y="592"/>
                  <a:pt x="525" y="592"/>
                  <a:pt x="525" y="592"/>
                </a:cubicBezTo>
                <a:cubicBezTo>
                  <a:pt x="525" y="593"/>
                  <a:pt x="525" y="593"/>
                  <a:pt x="525" y="593"/>
                </a:cubicBezTo>
                <a:cubicBezTo>
                  <a:pt x="525" y="593"/>
                  <a:pt x="525" y="594"/>
                  <a:pt x="525" y="594"/>
                </a:cubicBezTo>
                <a:cubicBezTo>
                  <a:pt x="525" y="594"/>
                  <a:pt x="525" y="594"/>
                  <a:pt x="525" y="594"/>
                </a:cubicBezTo>
                <a:cubicBezTo>
                  <a:pt x="525" y="594"/>
                  <a:pt x="525" y="594"/>
                  <a:pt x="525" y="594"/>
                </a:cubicBezTo>
                <a:cubicBezTo>
                  <a:pt x="525" y="594"/>
                  <a:pt x="525" y="594"/>
                  <a:pt x="525" y="594"/>
                </a:cubicBezTo>
                <a:cubicBezTo>
                  <a:pt x="525" y="594"/>
                  <a:pt x="525" y="594"/>
                  <a:pt x="525" y="595"/>
                </a:cubicBezTo>
                <a:cubicBezTo>
                  <a:pt x="525" y="595"/>
                  <a:pt x="525" y="595"/>
                  <a:pt x="525" y="595"/>
                </a:cubicBezTo>
                <a:cubicBezTo>
                  <a:pt x="525" y="595"/>
                  <a:pt x="525" y="595"/>
                  <a:pt x="525" y="595"/>
                </a:cubicBezTo>
                <a:cubicBezTo>
                  <a:pt x="525" y="595"/>
                  <a:pt x="525" y="595"/>
                  <a:pt x="525" y="595"/>
                </a:cubicBezTo>
                <a:cubicBezTo>
                  <a:pt x="524" y="595"/>
                  <a:pt x="524" y="595"/>
                  <a:pt x="523" y="595"/>
                </a:cubicBezTo>
                <a:cubicBezTo>
                  <a:pt x="522" y="596"/>
                  <a:pt x="522" y="596"/>
                  <a:pt x="522" y="596"/>
                </a:cubicBezTo>
                <a:cubicBezTo>
                  <a:pt x="521" y="597"/>
                  <a:pt x="521" y="597"/>
                  <a:pt x="520" y="597"/>
                </a:cubicBezTo>
                <a:cubicBezTo>
                  <a:pt x="520" y="597"/>
                  <a:pt x="520" y="598"/>
                  <a:pt x="520" y="598"/>
                </a:cubicBezTo>
                <a:cubicBezTo>
                  <a:pt x="520" y="598"/>
                  <a:pt x="520" y="598"/>
                  <a:pt x="520" y="598"/>
                </a:cubicBezTo>
                <a:cubicBezTo>
                  <a:pt x="520" y="598"/>
                  <a:pt x="521" y="598"/>
                  <a:pt x="521" y="598"/>
                </a:cubicBezTo>
                <a:cubicBezTo>
                  <a:pt x="521" y="598"/>
                  <a:pt x="521" y="598"/>
                  <a:pt x="521" y="597"/>
                </a:cubicBezTo>
                <a:cubicBezTo>
                  <a:pt x="522" y="597"/>
                  <a:pt x="522" y="597"/>
                  <a:pt x="522" y="597"/>
                </a:cubicBezTo>
                <a:cubicBezTo>
                  <a:pt x="523" y="596"/>
                  <a:pt x="523" y="596"/>
                  <a:pt x="524" y="596"/>
                </a:cubicBezTo>
                <a:cubicBezTo>
                  <a:pt x="524" y="596"/>
                  <a:pt x="524" y="596"/>
                  <a:pt x="525" y="596"/>
                </a:cubicBezTo>
                <a:cubicBezTo>
                  <a:pt x="525" y="596"/>
                  <a:pt x="526" y="595"/>
                  <a:pt x="526" y="595"/>
                </a:cubicBezTo>
                <a:cubicBezTo>
                  <a:pt x="526" y="595"/>
                  <a:pt x="526" y="596"/>
                  <a:pt x="526" y="596"/>
                </a:cubicBezTo>
                <a:cubicBezTo>
                  <a:pt x="526" y="596"/>
                  <a:pt x="526" y="596"/>
                  <a:pt x="527" y="596"/>
                </a:cubicBezTo>
                <a:cubicBezTo>
                  <a:pt x="527" y="596"/>
                  <a:pt x="527" y="596"/>
                  <a:pt x="527" y="597"/>
                </a:cubicBezTo>
                <a:cubicBezTo>
                  <a:pt x="527" y="597"/>
                  <a:pt x="527" y="597"/>
                  <a:pt x="527" y="597"/>
                </a:cubicBezTo>
                <a:cubicBezTo>
                  <a:pt x="527" y="597"/>
                  <a:pt x="527" y="597"/>
                  <a:pt x="527" y="597"/>
                </a:cubicBezTo>
                <a:cubicBezTo>
                  <a:pt x="526" y="597"/>
                  <a:pt x="526" y="597"/>
                  <a:pt x="526" y="597"/>
                </a:cubicBezTo>
                <a:cubicBezTo>
                  <a:pt x="526" y="597"/>
                  <a:pt x="525" y="597"/>
                  <a:pt x="525" y="598"/>
                </a:cubicBezTo>
                <a:cubicBezTo>
                  <a:pt x="525" y="598"/>
                  <a:pt x="526" y="598"/>
                  <a:pt x="526" y="598"/>
                </a:cubicBezTo>
                <a:cubicBezTo>
                  <a:pt x="526" y="598"/>
                  <a:pt x="526" y="598"/>
                  <a:pt x="526" y="598"/>
                </a:cubicBezTo>
                <a:cubicBezTo>
                  <a:pt x="526" y="598"/>
                  <a:pt x="526" y="598"/>
                  <a:pt x="526" y="598"/>
                </a:cubicBezTo>
                <a:cubicBezTo>
                  <a:pt x="526" y="599"/>
                  <a:pt x="527" y="599"/>
                  <a:pt x="527" y="599"/>
                </a:cubicBezTo>
                <a:cubicBezTo>
                  <a:pt x="527" y="599"/>
                  <a:pt x="527" y="598"/>
                  <a:pt x="527" y="598"/>
                </a:cubicBezTo>
                <a:cubicBezTo>
                  <a:pt x="527" y="598"/>
                  <a:pt x="527" y="598"/>
                  <a:pt x="527" y="598"/>
                </a:cubicBezTo>
                <a:cubicBezTo>
                  <a:pt x="527" y="599"/>
                  <a:pt x="528" y="598"/>
                  <a:pt x="528" y="598"/>
                </a:cubicBezTo>
                <a:cubicBezTo>
                  <a:pt x="528" y="598"/>
                  <a:pt x="528" y="598"/>
                  <a:pt x="528" y="598"/>
                </a:cubicBezTo>
                <a:cubicBezTo>
                  <a:pt x="528" y="598"/>
                  <a:pt x="528" y="598"/>
                  <a:pt x="528" y="598"/>
                </a:cubicBezTo>
                <a:cubicBezTo>
                  <a:pt x="528" y="598"/>
                  <a:pt x="529" y="598"/>
                  <a:pt x="529" y="598"/>
                </a:cubicBezTo>
                <a:cubicBezTo>
                  <a:pt x="529" y="598"/>
                  <a:pt x="529" y="598"/>
                  <a:pt x="529" y="598"/>
                </a:cubicBezTo>
                <a:cubicBezTo>
                  <a:pt x="529" y="599"/>
                  <a:pt x="529" y="599"/>
                  <a:pt x="529" y="599"/>
                </a:cubicBezTo>
                <a:cubicBezTo>
                  <a:pt x="530" y="599"/>
                  <a:pt x="530" y="599"/>
                  <a:pt x="530" y="599"/>
                </a:cubicBezTo>
                <a:cubicBezTo>
                  <a:pt x="530" y="599"/>
                  <a:pt x="530" y="599"/>
                  <a:pt x="530" y="599"/>
                </a:cubicBezTo>
                <a:cubicBezTo>
                  <a:pt x="530" y="600"/>
                  <a:pt x="531" y="600"/>
                  <a:pt x="531" y="600"/>
                </a:cubicBezTo>
                <a:cubicBezTo>
                  <a:pt x="531" y="600"/>
                  <a:pt x="531" y="600"/>
                  <a:pt x="531" y="600"/>
                </a:cubicBezTo>
                <a:cubicBezTo>
                  <a:pt x="531" y="600"/>
                  <a:pt x="531" y="600"/>
                  <a:pt x="531" y="601"/>
                </a:cubicBezTo>
                <a:cubicBezTo>
                  <a:pt x="531" y="601"/>
                  <a:pt x="531" y="601"/>
                  <a:pt x="531" y="601"/>
                </a:cubicBezTo>
                <a:cubicBezTo>
                  <a:pt x="531" y="601"/>
                  <a:pt x="531" y="601"/>
                  <a:pt x="531" y="601"/>
                </a:cubicBezTo>
                <a:cubicBezTo>
                  <a:pt x="530" y="600"/>
                  <a:pt x="530" y="600"/>
                  <a:pt x="529" y="600"/>
                </a:cubicBezTo>
                <a:cubicBezTo>
                  <a:pt x="529" y="600"/>
                  <a:pt x="529" y="600"/>
                  <a:pt x="529" y="600"/>
                </a:cubicBezTo>
                <a:cubicBezTo>
                  <a:pt x="529" y="600"/>
                  <a:pt x="529" y="600"/>
                  <a:pt x="529" y="600"/>
                </a:cubicBezTo>
                <a:cubicBezTo>
                  <a:pt x="529" y="600"/>
                  <a:pt x="529" y="600"/>
                  <a:pt x="529" y="601"/>
                </a:cubicBezTo>
                <a:cubicBezTo>
                  <a:pt x="529" y="601"/>
                  <a:pt x="529" y="601"/>
                  <a:pt x="530" y="601"/>
                </a:cubicBezTo>
                <a:cubicBezTo>
                  <a:pt x="530" y="601"/>
                  <a:pt x="530" y="601"/>
                  <a:pt x="530" y="602"/>
                </a:cubicBezTo>
                <a:cubicBezTo>
                  <a:pt x="530" y="602"/>
                  <a:pt x="530" y="602"/>
                  <a:pt x="530" y="602"/>
                </a:cubicBezTo>
                <a:cubicBezTo>
                  <a:pt x="530" y="602"/>
                  <a:pt x="530" y="602"/>
                  <a:pt x="530" y="602"/>
                </a:cubicBezTo>
                <a:cubicBezTo>
                  <a:pt x="529" y="602"/>
                  <a:pt x="529" y="602"/>
                  <a:pt x="529" y="602"/>
                </a:cubicBezTo>
                <a:cubicBezTo>
                  <a:pt x="529" y="603"/>
                  <a:pt x="529" y="603"/>
                  <a:pt x="528" y="603"/>
                </a:cubicBezTo>
                <a:cubicBezTo>
                  <a:pt x="528" y="603"/>
                  <a:pt x="528" y="603"/>
                  <a:pt x="528" y="603"/>
                </a:cubicBezTo>
                <a:cubicBezTo>
                  <a:pt x="528" y="603"/>
                  <a:pt x="528" y="604"/>
                  <a:pt x="527" y="604"/>
                </a:cubicBezTo>
                <a:cubicBezTo>
                  <a:pt x="527" y="604"/>
                  <a:pt x="527" y="604"/>
                  <a:pt x="527" y="604"/>
                </a:cubicBezTo>
                <a:cubicBezTo>
                  <a:pt x="527" y="604"/>
                  <a:pt x="526" y="604"/>
                  <a:pt x="526" y="604"/>
                </a:cubicBezTo>
                <a:cubicBezTo>
                  <a:pt x="526" y="604"/>
                  <a:pt x="526" y="604"/>
                  <a:pt x="526" y="604"/>
                </a:cubicBezTo>
                <a:cubicBezTo>
                  <a:pt x="526" y="604"/>
                  <a:pt x="526" y="604"/>
                  <a:pt x="526" y="604"/>
                </a:cubicBezTo>
                <a:cubicBezTo>
                  <a:pt x="526" y="604"/>
                  <a:pt x="526" y="604"/>
                  <a:pt x="526" y="604"/>
                </a:cubicBezTo>
                <a:cubicBezTo>
                  <a:pt x="527" y="604"/>
                  <a:pt x="528" y="604"/>
                  <a:pt x="528" y="604"/>
                </a:cubicBezTo>
                <a:cubicBezTo>
                  <a:pt x="529" y="604"/>
                  <a:pt x="529" y="604"/>
                  <a:pt x="529" y="604"/>
                </a:cubicBezTo>
                <a:cubicBezTo>
                  <a:pt x="529" y="605"/>
                  <a:pt x="529" y="605"/>
                  <a:pt x="529" y="605"/>
                </a:cubicBezTo>
                <a:cubicBezTo>
                  <a:pt x="530" y="605"/>
                  <a:pt x="530" y="605"/>
                  <a:pt x="530" y="605"/>
                </a:cubicBezTo>
                <a:cubicBezTo>
                  <a:pt x="530" y="605"/>
                  <a:pt x="530" y="605"/>
                  <a:pt x="530" y="605"/>
                </a:cubicBezTo>
                <a:cubicBezTo>
                  <a:pt x="530" y="606"/>
                  <a:pt x="530" y="606"/>
                  <a:pt x="530" y="606"/>
                </a:cubicBezTo>
                <a:cubicBezTo>
                  <a:pt x="530" y="606"/>
                  <a:pt x="530" y="607"/>
                  <a:pt x="530" y="607"/>
                </a:cubicBezTo>
                <a:cubicBezTo>
                  <a:pt x="530" y="607"/>
                  <a:pt x="530" y="607"/>
                  <a:pt x="530" y="607"/>
                </a:cubicBezTo>
                <a:cubicBezTo>
                  <a:pt x="530" y="607"/>
                  <a:pt x="529" y="607"/>
                  <a:pt x="529" y="607"/>
                </a:cubicBezTo>
                <a:cubicBezTo>
                  <a:pt x="530" y="607"/>
                  <a:pt x="530" y="607"/>
                  <a:pt x="530" y="607"/>
                </a:cubicBezTo>
                <a:cubicBezTo>
                  <a:pt x="530" y="607"/>
                  <a:pt x="530" y="607"/>
                  <a:pt x="530" y="608"/>
                </a:cubicBezTo>
                <a:cubicBezTo>
                  <a:pt x="530" y="608"/>
                  <a:pt x="531" y="608"/>
                  <a:pt x="531" y="608"/>
                </a:cubicBezTo>
                <a:cubicBezTo>
                  <a:pt x="532" y="608"/>
                  <a:pt x="532" y="608"/>
                  <a:pt x="533" y="608"/>
                </a:cubicBezTo>
                <a:cubicBezTo>
                  <a:pt x="533" y="608"/>
                  <a:pt x="533" y="608"/>
                  <a:pt x="533" y="608"/>
                </a:cubicBezTo>
                <a:cubicBezTo>
                  <a:pt x="533" y="608"/>
                  <a:pt x="533" y="608"/>
                  <a:pt x="533" y="608"/>
                </a:cubicBezTo>
                <a:cubicBezTo>
                  <a:pt x="534" y="609"/>
                  <a:pt x="534" y="609"/>
                  <a:pt x="534" y="610"/>
                </a:cubicBezTo>
                <a:cubicBezTo>
                  <a:pt x="534" y="610"/>
                  <a:pt x="534" y="610"/>
                  <a:pt x="534" y="610"/>
                </a:cubicBezTo>
                <a:cubicBezTo>
                  <a:pt x="534" y="610"/>
                  <a:pt x="533" y="610"/>
                  <a:pt x="533" y="610"/>
                </a:cubicBezTo>
                <a:cubicBezTo>
                  <a:pt x="533" y="610"/>
                  <a:pt x="533" y="610"/>
                  <a:pt x="533" y="610"/>
                </a:cubicBezTo>
                <a:cubicBezTo>
                  <a:pt x="533" y="610"/>
                  <a:pt x="532" y="610"/>
                  <a:pt x="532" y="610"/>
                </a:cubicBezTo>
                <a:cubicBezTo>
                  <a:pt x="532" y="610"/>
                  <a:pt x="532" y="611"/>
                  <a:pt x="532" y="611"/>
                </a:cubicBezTo>
                <a:cubicBezTo>
                  <a:pt x="532" y="611"/>
                  <a:pt x="533" y="611"/>
                  <a:pt x="533" y="611"/>
                </a:cubicBezTo>
                <a:cubicBezTo>
                  <a:pt x="534" y="610"/>
                  <a:pt x="534" y="612"/>
                  <a:pt x="533" y="612"/>
                </a:cubicBezTo>
                <a:cubicBezTo>
                  <a:pt x="533" y="612"/>
                  <a:pt x="533" y="612"/>
                  <a:pt x="533" y="612"/>
                </a:cubicBezTo>
                <a:cubicBezTo>
                  <a:pt x="533" y="612"/>
                  <a:pt x="533" y="612"/>
                  <a:pt x="533" y="612"/>
                </a:cubicBezTo>
                <a:cubicBezTo>
                  <a:pt x="534" y="612"/>
                  <a:pt x="534" y="612"/>
                  <a:pt x="534" y="612"/>
                </a:cubicBezTo>
                <a:cubicBezTo>
                  <a:pt x="534" y="613"/>
                  <a:pt x="534" y="613"/>
                  <a:pt x="534" y="614"/>
                </a:cubicBezTo>
                <a:cubicBezTo>
                  <a:pt x="533" y="614"/>
                  <a:pt x="533" y="614"/>
                  <a:pt x="533" y="614"/>
                </a:cubicBezTo>
                <a:cubicBezTo>
                  <a:pt x="533" y="614"/>
                  <a:pt x="533" y="614"/>
                  <a:pt x="533" y="614"/>
                </a:cubicBezTo>
                <a:cubicBezTo>
                  <a:pt x="533" y="614"/>
                  <a:pt x="532" y="614"/>
                  <a:pt x="532" y="614"/>
                </a:cubicBezTo>
                <a:cubicBezTo>
                  <a:pt x="532" y="614"/>
                  <a:pt x="532" y="614"/>
                  <a:pt x="532" y="614"/>
                </a:cubicBezTo>
                <a:cubicBezTo>
                  <a:pt x="531" y="613"/>
                  <a:pt x="531" y="613"/>
                  <a:pt x="532" y="613"/>
                </a:cubicBezTo>
                <a:cubicBezTo>
                  <a:pt x="532" y="613"/>
                  <a:pt x="532" y="613"/>
                  <a:pt x="532" y="612"/>
                </a:cubicBezTo>
                <a:cubicBezTo>
                  <a:pt x="532" y="612"/>
                  <a:pt x="532" y="612"/>
                  <a:pt x="532" y="612"/>
                </a:cubicBezTo>
                <a:cubicBezTo>
                  <a:pt x="532" y="612"/>
                  <a:pt x="531" y="612"/>
                  <a:pt x="531" y="612"/>
                </a:cubicBezTo>
                <a:cubicBezTo>
                  <a:pt x="531" y="612"/>
                  <a:pt x="531" y="612"/>
                  <a:pt x="531" y="612"/>
                </a:cubicBezTo>
                <a:cubicBezTo>
                  <a:pt x="530" y="612"/>
                  <a:pt x="530" y="612"/>
                  <a:pt x="530" y="613"/>
                </a:cubicBezTo>
                <a:cubicBezTo>
                  <a:pt x="530" y="613"/>
                  <a:pt x="530" y="613"/>
                  <a:pt x="530" y="613"/>
                </a:cubicBezTo>
                <a:cubicBezTo>
                  <a:pt x="530" y="613"/>
                  <a:pt x="530" y="613"/>
                  <a:pt x="530" y="613"/>
                </a:cubicBezTo>
                <a:cubicBezTo>
                  <a:pt x="530" y="613"/>
                  <a:pt x="530" y="613"/>
                  <a:pt x="530" y="613"/>
                </a:cubicBezTo>
                <a:cubicBezTo>
                  <a:pt x="531" y="613"/>
                  <a:pt x="531" y="613"/>
                  <a:pt x="531" y="613"/>
                </a:cubicBezTo>
                <a:cubicBezTo>
                  <a:pt x="531" y="614"/>
                  <a:pt x="531" y="614"/>
                  <a:pt x="531" y="614"/>
                </a:cubicBezTo>
                <a:cubicBezTo>
                  <a:pt x="531" y="614"/>
                  <a:pt x="531" y="614"/>
                  <a:pt x="531" y="614"/>
                </a:cubicBezTo>
                <a:cubicBezTo>
                  <a:pt x="531" y="614"/>
                  <a:pt x="531" y="614"/>
                  <a:pt x="530" y="614"/>
                </a:cubicBezTo>
                <a:cubicBezTo>
                  <a:pt x="530" y="614"/>
                  <a:pt x="530" y="614"/>
                  <a:pt x="530" y="614"/>
                </a:cubicBezTo>
                <a:cubicBezTo>
                  <a:pt x="530" y="614"/>
                  <a:pt x="530" y="614"/>
                  <a:pt x="530" y="614"/>
                </a:cubicBezTo>
                <a:cubicBezTo>
                  <a:pt x="530" y="614"/>
                  <a:pt x="530" y="614"/>
                  <a:pt x="530" y="614"/>
                </a:cubicBezTo>
                <a:cubicBezTo>
                  <a:pt x="530" y="614"/>
                  <a:pt x="529" y="614"/>
                  <a:pt x="529" y="614"/>
                </a:cubicBezTo>
                <a:cubicBezTo>
                  <a:pt x="529" y="614"/>
                  <a:pt x="528" y="614"/>
                  <a:pt x="528" y="613"/>
                </a:cubicBezTo>
                <a:cubicBezTo>
                  <a:pt x="528" y="613"/>
                  <a:pt x="528" y="614"/>
                  <a:pt x="528" y="614"/>
                </a:cubicBezTo>
                <a:cubicBezTo>
                  <a:pt x="528" y="614"/>
                  <a:pt x="528" y="614"/>
                  <a:pt x="529" y="614"/>
                </a:cubicBezTo>
                <a:cubicBezTo>
                  <a:pt x="529" y="614"/>
                  <a:pt x="529" y="614"/>
                  <a:pt x="529" y="614"/>
                </a:cubicBezTo>
                <a:cubicBezTo>
                  <a:pt x="529" y="614"/>
                  <a:pt x="529" y="615"/>
                  <a:pt x="529" y="615"/>
                </a:cubicBezTo>
                <a:cubicBezTo>
                  <a:pt x="529" y="615"/>
                  <a:pt x="529" y="615"/>
                  <a:pt x="530" y="615"/>
                </a:cubicBezTo>
                <a:cubicBezTo>
                  <a:pt x="530" y="615"/>
                  <a:pt x="530" y="615"/>
                  <a:pt x="530" y="615"/>
                </a:cubicBezTo>
                <a:cubicBezTo>
                  <a:pt x="531" y="615"/>
                  <a:pt x="531" y="615"/>
                  <a:pt x="532" y="615"/>
                </a:cubicBezTo>
                <a:cubicBezTo>
                  <a:pt x="532" y="615"/>
                  <a:pt x="532" y="616"/>
                  <a:pt x="532" y="616"/>
                </a:cubicBezTo>
                <a:cubicBezTo>
                  <a:pt x="531" y="616"/>
                  <a:pt x="531" y="616"/>
                  <a:pt x="531" y="616"/>
                </a:cubicBezTo>
                <a:cubicBezTo>
                  <a:pt x="530" y="616"/>
                  <a:pt x="530" y="616"/>
                  <a:pt x="529" y="616"/>
                </a:cubicBezTo>
                <a:cubicBezTo>
                  <a:pt x="529" y="616"/>
                  <a:pt x="529" y="616"/>
                  <a:pt x="529" y="616"/>
                </a:cubicBezTo>
                <a:cubicBezTo>
                  <a:pt x="529" y="616"/>
                  <a:pt x="529" y="616"/>
                  <a:pt x="529" y="616"/>
                </a:cubicBezTo>
                <a:cubicBezTo>
                  <a:pt x="529" y="616"/>
                  <a:pt x="529" y="616"/>
                  <a:pt x="529" y="616"/>
                </a:cubicBezTo>
                <a:cubicBezTo>
                  <a:pt x="529" y="616"/>
                  <a:pt x="529" y="617"/>
                  <a:pt x="529" y="617"/>
                </a:cubicBezTo>
                <a:cubicBezTo>
                  <a:pt x="529" y="617"/>
                  <a:pt x="529" y="617"/>
                  <a:pt x="529" y="617"/>
                </a:cubicBezTo>
                <a:cubicBezTo>
                  <a:pt x="529" y="617"/>
                  <a:pt x="529" y="617"/>
                  <a:pt x="529" y="617"/>
                </a:cubicBezTo>
                <a:cubicBezTo>
                  <a:pt x="530" y="617"/>
                  <a:pt x="530" y="617"/>
                  <a:pt x="530" y="617"/>
                </a:cubicBezTo>
                <a:cubicBezTo>
                  <a:pt x="530" y="617"/>
                  <a:pt x="530" y="617"/>
                  <a:pt x="531" y="617"/>
                </a:cubicBezTo>
                <a:cubicBezTo>
                  <a:pt x="531" y="618"/>
                  <a:pt x="531" y="618"/>
                  <a:pt x="531" y="618"/>
                </a:cubicBezTo>
                <a:cubicBezTo>
                  <a:pt x="531" y="618"/>
                  <a:pt x="531" y="618"/>
                  <a:pt x="532" y="618"/>
                </a:cubicBezTo>
                <a:cubicBezTo>
                  <a:pt x="532" y="618"/>
                  <a:pt x="532" y="618"/>
                  <a:pt x="532" y="619"/>
                </a:cubicBezTo>
                <a:cubicBezTo>
                  <a:pt x="532" y="619"/>
                  <a:pt x="532" y="619"/>
                  <a:pt x="532" y="619"/>
                </a:cubicBezTo>
                <a:cubicBezTo>
                  <a:pt x="531" y="619"/>
                  <a:pt x="530" y="619"/>
                  <a:pt x="530" y="618"/>
                </a:cubicBezTo>
                <a:cubicBezTo>
                  <a:pt x="529" y="618"/>
                  <a:pt x="529" y="618"/>
                  <a:pt x="529" y="618"/>
                </a:cubicBezTo>
                <a:cubicBezTo>
                  <a:pt x="529" y="618"/>
                  <a:pt x="529" y="618"/>
                  <a:pt x="529" y="619"/>
                </a:cubicBezTo>
                <a:cubicBezTo>
                  <a:pt x="529" y="619"/>
                  <a:pt x="529" y="619"/>
                  <a:pt x="529" y="619"/>
                </a:cubicBezTo>
                <a:cubicBezTo>
                  <a:pt x="530" y="619"/>
                  <a:pt x="531" y="619"/>
                  <a:pt x="532" y="619"/>
                </a:cubicBezTo>
                <a:cubicBezTo>
                  <a:pt x="533" y="619"/>
                  <a:pt x="533" y="619"/>
                  <a:pt x="533" y="620"/>
                </a:cubicBezTo>
                <a:cubicBezTo>
                  <a:pt x="533" y="620"/>
                  <a:pt x="533" y="620"/>
                  <a:pt x="533" y="620"/>
                </a:cubicBezTo>
                <a:cubicBezTo>
                  <a:pt x="533" y="621"/>
                  <a:pt x="533" y="621"/>
                  <a:pt x="533" y="621"/>
                </a:cubicBezTo>
                <a:cubicBezTo>
                  <a:pt x="534" y="621"/>
                  <a:pt x="534" y="621"/>
                  <a:pt x="534" y="621"/>
                </a:cubicBezTo>
                <a:cubicBezTo>
                  <a:pt x="534" y="621"/>
                  <a:pt x="534" y="622"/>
                  <a:pt x="534" y="622"/>
                </a:cubicBezTo>
                <a:cubicBezTo>
                  <a:pt x="534" y="622"/>
                  <a:pt x="534" y="622"/>
                  <a:pt x="534" y="622"/>
                </a:cubicBezTo>
                <a:cubicBezTo>
                  <a:pt x="533" y="622"/>
                  <a:pt x="533" y="622"/>
                  <a:pt x="532" y="622"/>
                </a:cubicBezTo>
                <a:cubicBezTo>
                  <a:pt x="532" y="621"/>
                  <a:pt x="532" y="621"/>
                  <a:pt x="532" y="622"/>
                </a:cubicBezTo>
                <a:cubicBezTo>
                  <a:pt x="532" y="622"/>
                  <a:pt x="533" y="622"/>
                  <a:pt x="533" y="622"/>
                </a:cubicBezTo>
                <a:cubicBezTo>
                  <a:pt x="534" y="622"/>
                  <a:pt x="534" y="622"/>
                  <a:pt x="534" y="622"/>
                </a:cubicBezTo>
                <a:cubicBezTo>
                  <a:pt x="534" y="622"/>
                  <a:pt x="535" y="623"/>
                  <a:pt x="535" y="623"/>
                </a:cubicBezTo>
                <a:cubicBezTo>
                  <a:pt x="535" y="623"/>
                  <a:pt x="536" y="623"/>
                  <a:pt x="536" y="623"/>
                </a:cubicBezTo>
                <a:cubicBezTo>
                  <a:pt x="536" y="623"/>
                  <a:pt x="535" y="623"/>
                  <a:pt x="535" y="623"/>
                </a:cubicBezTo>
                <a:cubicBezTo>
                  <a:pt x="535" y="623"/>
                  <a:pt x="535" y="623"/>
                  <a:pt x="535" y="623"/>
                </a:cubicBezTo>
                <a:cubicBezTo>
                  <a:pt x="536" y="624"/>
                  <a:pt x="536" y="624"/>
                  <a:pt x="537" y="624"/>
                </a:cubicBezTo>
                <a:cubicBezTo>
                  <a:pt x="537" y="624"/>
                  <a:pt x="537" y="624"/>
                  <a:pt x="538" y="624"/>
                </a:cubicBezTo>
                <a:cubicBezTo>
                  <a:pt x="538" y="624"/>
                  <a:pt x="538" y="624"/>
                  <a:pt x="538" y="624"/>
                </a:cubicBezTo>
                <a:cubicBezTo>
                  <a:pt x="538" y="625"/>
                  <a:pt x="537" y="625"/>
                  <a:pt x="537" y="625"/>
                </a:cubicBezTo>
                <a:cubicBezTo>
                  <a:pt x="537" y="625"/>
                  <a:pt x="537" y="625"/>
                  <a:pt x="538" y="625"/>
                </a:cubicBezTo>
                <a:cubicBezTo>
                  <a:pt x="538" y="625"/>
                  <a:pt x="538" y="625"/>
                  <a:pt x="538" y="625"/>
                </a:cubicBezTo>
                <a:cubicBezTo>
                  <a:pt x="538" y="625"/>
                  <a:pt x="538" y="624"/>
                  <a:pt x="538" y="624"/>
                </a:cubicBezTo>
                <a:cubicBezTo>
                  <a:pt x="538" y="625"/>
                  <a:pt x="538" y="625"/>
                  <a:pt x="538" y="626"/>
                </a:cubicBezTo>
                <a:cubicBezTo>
                  <a:pt x="538" y="626"/>
                  <a:pt x="539" y="626"/>
                  <a:pt x="539" y="626"/>
                </a:cubicBezTo>
                <a:cubicBezTo>
                  <a:pt x="539" y="626"/>
                  <a:pt x="539" y="625"/>
                  <a:pt x="539" y="624"/>
                </a:cubicBezTo>
                <a:cubicBezTo>
                  <a:pt x="540" y="625"/>
                  <a:pt x="540" y="625"/>
                  <a:pt x="540" y="625"/>
                </a:cubicBezTo>
                <a:cubicBezTo>
                  <a:pt x="540" y="625"/>
                  <a:pt x="541" y="625"/>
                  <a:pt x="541" y="625"/>
                </a:cubicBezTo>
                <a:cubicBezTo>
                  <a:pt x="541" y="625"/>
                  <a:pt x="541" y="625"/>
                  <a:pt x="541" y="625"/>
                </a:cubicBezTo>
                <a:cubicBezTo>
                  <a:pt x="541" y="625"/>
                  <a:pt x="540" y="625"/>
                  <a:pt x="540" y="626"/>
                </a:cubicBezTo>
                <a:cubicBezTo>
                  <a:pt x="540" y="626"/>
                  <a:pt x="540" y="626"/>
                  <a:pt x="540" y="626"/>
                </a:cubicBezTo>
                <a:cubicBezTo>
                  <a:pt x="540" y="626"/>
                  <a:pt x="540" y="626"/>
                  <a:pt x="540" y="626"/>
                </a:cubicBezTo>
                <a:cubicBezTo>
                  <a:pt x="540" y="626"/>
                  <a:pt x="540" y="627"/>
                  <a:pt x="540" y="627"/>
                </a:cubicBezTo>
                <a:cubicBezTo>
                  <a:pt x="541" y="627"/>
                  <a:pt x="541" y="627"/>
                  <a:pt x="541" y="628"/>
                </a:cubicBezTo>
                <a:cubicBezTo>
                  <a:pt x="541" y="628"/>
                  <a:pt x="540" y="628"/>
                  <a:pt x="540" y="628"/>
                </a:cubicBezTo>
                <a:cubicBezTo>
                  <a:pt x="540" y="628"/>
                  <a:pt x="541" y="628"/>
                  <a:pt x="541" y="629"/>
                </a:cubicBezTo>
                <a:cubicBezTo>
                  <a:pt x="541" y="629"/>
                  <a:pt x="541" y="629"/>
                  <a:pt x="541" y="629"/>
                </a:cubicBezTo>
                <a:cubicBezTo>
                  <a:pt x="541" y="629"/>
                  <a:pt x="541" y="629"/>
                  <a:pt x="541" y="629"/>
                </a:cubicBezTo>
                <a:cubicBezTo>
                  <a:pt x="540" y="629"/>
                  <a:pt x="540" y="630"/>
                  <a:pt x="540" y="630"/>
                </a:cubicBezTo>
                <a:cubicBezTo>
                  <a:pt x="540" y="630"/>
                  <a:pt x="539" y="631"/>
                  <a:pt x="539" y="631"/>
                </a:cubicBezTo>
                <a:cubicBezTo>
                  <a:pt x="539" y="631"/>
                  <a:pt x="539" y="632"/>
                  <a:pt x="540" y="632"/>
                </a:cubicBezTo>
                <a:cubicBezTo>
                  <a:pt x="540" y="632"/>
                  <a:pt x="540" y="632"/>
                  <a:pt x="540" y="632"/>
                </a:cubicBezTo>
                <a:cubicBezTo>
                  <a:pt x="540" y="631"/>
                  <a:pt x="541" y="631"/>
                  <a:pt x="541" y="631"/>
                </a:cubicBezTo>
                <a:cubicBezTo>
                  <a:pt x="541" y="630"/>
                  <a:pt x="542" y="631"/>
                  <a:pt x="542" y="631"/>
                </a:cubicBezTo>
                <a:cubicBezTo>
                  <a:pt x="542" y="631"/>
                  <a:pt x="542" y="631"/>
                  <a:pt x="542" y="631"/>
                </a:cubicBezTo>
                <a:cubicBezTo>
                  <a:pt x="543" y="631"/>
                  <a:pt x="543" y="631"/>
                  <a:pt x="543" y="631"/>
                </a:cubicBezTo>
                <a:cubicBezTo>
                  <a:pt x="543" y="631"/>
                  <a:pt x="543" y="631"/>
                  <a:pt x="544" y="630"/>
                </a:cubicBezTo>
                <a:cubicBezTo>
                  <a:pt x="544" y="630"/>
                  <a:pt x="544" y="630"/>
                  <a:pt x="544" y="631"/>
                </a:cubicBezTo>
                <a:cubicBezTo>
                  <a:pt x="545" y="631"/>
                  <a:pt x="544" y="631"/>
                  <a:pt x="544" y="631"/>
                </a:cubicBezTo>
                <a:cubicBezTo>
                  <a:pt x="544" y="631"/>
                  <a:pt x="544" y="632"/>
                  <a:pt x="544" y="632"/>
                </a:cubicBezTo>
                <a:cubicBezTo>
                  <a:pt x="544" y="632"/>
                  <a:pt x="545" y="632"/>
                  <a:pt x="546" y="632"/>
                </a:cubicBezTo>
                <a:cubicBezTo>
                  <a:pt x="546" y="632"/>
                  <a:pt x="546" y="632"/>
                  <a:pt x="546" y="632"/>
                </a:cubicBezTo>
                <a:cubicBezTo>
                  <a:pt x="546" y="632"/>
                  <a:pt x="546" y="632"/>
                  <a:pt x="546" y="632"/>
                </a:cubicBezTo>
                <a:cubicBezTo>
                  <a:pt x="546" y="633"/>
                  <a:pt x="546" y="633"/>
                  <a:pt x="546" y="633"/>
                </a:cubicBezTo>
                <a:cubicBezTo>
                  <a:pt x="546" y="633"/>
                  <a:pt x="545" y="634"/>
                  <a:pt x="545" y="634"/>
                </a:cubicBezTo>
                <a:cubicBezTo>
                  <a:pt x="545" y="634"/>
                  <a:pt x="544" y="635"/>
                  <a:pt x="544" y="635"/>
                </a:cubicBezTo>
                <a:cubicBezTo>
                  <a:pt x="544" y="635"/>
                  <a:pt x="545" y="635"/>
                  <a:pt x="545" y="635"/>
                </a:cubicBezTo>
                <a:cubicBezTo>
                  <a:pt x="545" y="635"/>
                  <a:pt x="545" y="634"/>
                  <a:pt x="545" y="634"/>
                </a:cubicBezTo>
                <a:cubicBezTo>
                  <a:pt x="546" y="634"/>
                  <a:pt x="546" y="633"/>
                  <a:pt x="547" y="633"/>
                </a:cubicBezTo>
                <a:cubicBezTo>
                  <a:pt x="547" y="633"/>
                  <a:pt x="548" y="632"/>
                  <a:pt x="548" y="631"/>
                </a:cubicBezTo>
                <a:cubicBezTo>
                  <a:pt x="548" y="631"/>
                  <a:pt x="548" y="631"/>
                  <a:pt x="548" y="631"/>
                </a:cubicBezTo>
                <a:cubicBezTo>
                  <a:pt x="548" y="631"/>
                  <a:pt x="548" y="631"/>
                  <a:pt x="548" y="631"/>
                </a:cubicBezTo>
                <a:cubicBezTo>
                  <a:pt x="548" y="631"/>
                  <a:pt x="549" y="631"/>
                  <a:pt x="549" y="632"/>
                </a:cubicBezTo>
                <a:cubicBezTo>
                  <a:pt x="549" y="632"/>
                  <a:pt x="549" y="632"/>
                  <a:pt x="548" y="632"/>
                </a:cubicBezTo>
                <a:cubicBezTo>
                  <a:pt x="548" y="633"/>
                  <a:pt x="547" y="633"/>
                  <a:pt x="547" y="634"/>
                </a:cubicBezTo>
                <a:cubicBezTo>
                  <a:pt x="547" y="634"/>
                  <a:pt x="548" y="634"/>
                  <a:pt x="548" y="633"/>
                </a:cubicBezTo>
                <a:cubicBezTo>
                  <a:pt x="548" y="633"/>
                  <a:pt x="548" y="633"/>
                  <a:pt x="548" y="633"/>
                </a:cubicBezTo>
                <a:cubicBezTo>
                  <a:pt x="548" y="633"/>
                  <a:pt x="549" y="633"/>
                  <a:pt x="549" y="633"/>
                </a:cubicBezTo>
                <a:cubicBezTo>
                  <a:pt x="549" y="633"/>
                  <a:pt x="549" y="632"/>
                  <a:pt x="549" y="632"/>
                </a:cubicBezTo>
                <a:cubicBezTo>
                  <a:pt x="549" y="632"/>
                  <a:pt x="550" y="632"/>
                  <a:pt x="550" y="633"/>
                </a:cubicBezTo>
                <a:cubicBezTo>
                  <a:pt x="550" y="633"/>
                  <a:pt x="550" y="633"/>
                  <a:pt x="550" y="633"/>
                </a:cubicBezTo>
                <a:cubicBezTo>
                  <a:pt x="549" y="633"/>
                  <a:pt x="549" y="633"/>
                  <a:pt x="549" y="633"/>
                </a:cubicBezTo>
                <a:cubicBezTo>
                  <a:pt x="549" y="634"/>
                  <a:pt x="549" y="634"/>
                  <a:pt x="549" y="634"/>
                </a:cubicBezTo>
                <a:cubicBezTo>
                  <a:pt x="549" y="634"/>
                  <a:pt x="550" y="634"/>
                  <a:pt x="550" y="634"/>
                </a:cubicBezTo>
                <a:cubicBezTo>
                  <a:pt x="550" y="634"/>
                  <a:pt x="549" y="635"/>
                  <a:pt x="549" y="635"/>
                </a:cubicBezTo>
                <a:cubicBezTo>
                  <a:pt x="549" y="635"/>
                  <a:pt x="550" y="635"/>
                  <a:pt x="550" y="636"/>
                </a:cubicBezTo>
                <a:cubicBezTo>
                  <a:pt x="551" y="636"/>
                  <a:pt x="552" y="636"/>
                  <a:pt x="553" y="636"/>
                </a:cubicBezTo>
                <a:cubicBezTo>
                  <a:pt x="553" y="636"/>
                  <a:pt x="553" y="636"/>
                  <a:pt x="553" y="636"/>
                </a:cubicBezTo>
                <a:cubicBezTo>
                  <a:pt x="553" y="636"/>
                  <a:pt x="553" y="636"/>
                  <a:pt x="554" y="636"/>
                </a:cubicBezTo>
                <a:cubicBezTo>
                  <a:pt x="554" y="636"/>
                  <a:pt x="554" y="636"/>
                  <a:pt x="554" y="636"/>
                </a:cubicBezTo>
                <a:cubicBezTo>
                  <a:pt x="555" y="636"/>
                  <a:pt x="555" y="636"/>
                  <a:pt x="555" y="636"/>
                </a:cubicBezTo>
                <a:cubicBezTo>
                  <a:pt x="555" y="635"/>
                  <a:pt x="556" y="635"/>
                  <a:pt x="556" y="635"/>
                </a:cubicBezTo>
                <a:cubicBezTo>
                  <a:pt x="556" y="635"/>
                  <a:pt x="556" y="635"/>
                  <a:pt x="557" y="635"/>
                </a:cubicBezTo>
                <a:cubicBezTo>
                  <a:pt x="557" y="635"/>
                  <a:pt x="557" y="635"/>
                  <a:pt x="557" y="635"/>
                </a:cubicBezTo>
                <a:cubicBezTo>
                  <a:pt x="557" y="635"/>
                  <a:pt x="556" y="635"/>
                  <a:pt x="556" y="635"/>
                </a:cubicBezTo>
                <a:cubicBezTo>
                  <a:pt x="557" y="635"/>
                  <a:pt x="557" y="636"/>
                  <a:pt x="557" y="636"/>
                </a:cubicBezTo>
                <a:cubicBezTo>
                  <a:pt x="557" y="636"/>
                  <a:pt x="556" y="636"/>
                  <a:pt x="556" y="636"/>
                </a:cubicBezTo>
                <a:cubicBezTo>
                  <a:pt x="556" y="637"/>
                  <a:pt x="555" y="637"/>
                  <a:pt x="555" y="637"/>
                </a:cubicBezTo>
                <a:cubicBezTo>
                  <a:pt x="556" y="637"/>
                  <a:pt x="557" y="637"/>
                  <a:pt x="557" y="637"/>
                </a:cubicBezTo>
                <a:cubicBezTo>
                  <a:pt x="557" y="637"/>
                  <a:pt x="558" y="637"/>
                  <a:pt x="558" y="637"/>
                </a:cubicBezTo>
                <a:cubicBezTo>
                  <a:pt x="558" y="637"/>
                  <a:pt x="558" y="637"/>
                  <a:pt x="558" y="638"/>
                </a:cubicBezTo>
                <a:cubicBezTo>
                  <a:pt x="558" y="638"/>
                  <a:pt x="558" y="638"/>
                  <a:pt x="559" y="638"/>
                </a:cubicBezTo>
                <a:cubicBezTo>
                  <a:pt x="559" y="638"/>
                  <a:pt x="560" y="638"/>
                  <a:pt x="560" y="638"/>
                </a:cubicBezTo>
                <a:cubicBezTo>
                  <a:pt x="560" y="638"/>
                  <a:pt x="561" y="639"/>
                  <a:pt x="561" y="639"/>
                </a:cubicBezTo>
                <a:cubicBezTo>
                  <a:pt x="561" y="639"/>
                  <a:pt x="561" y="639"/>
                  <a:pt x="560" y="640"/>
                </a:cubicBezTo>
                <a:cubicBezTo>
                  <a:pt x="560" y="640"/>
                  <a:pt x="559" y="641"/>
                  <a:pt x="559" y="641"/>
                </a:cubicBezTo>
                <a:cubicBezTo>
                  <a:pt x="558" y="641"/>
                  <a:pt x="558" y="641"/>
                  <a:pt x="558" y="641"/>
                </a:cubicBezTo>
                <a:cubicBezTo>
                  <a:pt x="557" y="641"/>
                  <a:pt x="556" y="641"/>
                  <a:pt x="555" y="642"/>
                </a:cubicBezTo>
                <a:cubicBezTo>
                  <a:pt x="555" y="642"/>
                  <a:pt x="554" y="642"/>
                  <a:pt x="554" y="642"/>
                </a:cubicBezTo>
                <a:cubicBezTo>
                  <a:pt x="554" y="642"/>
                  <a:pt x="554" y="642"/>
                  <a:pt x="554" y="642"/>
                </a:cubicBezTo>
                <a:cubicBezTo>
                  <a:pt x="554" y="643"/>
                  <a:pt x="553" y="643"/>
                  <a:pt x="552" y="643"/>
                </a:cubicBezTo>
                <a:cubicBezTo>
                  <a:pt x="553" y="643"/>
                  <a:pt x="553" y="643"/>
                  <a:pt x="553" y="644"/>
                </a:cubicBezTo>
                <a:cubicBezTo>
                  <a:pt x="553" y="644"/>
                  <a:pt x="553" y="644"/>
                  <a:pt x="553" y="644"/>
                </a:cubicBezTo>
                <a:cubicBezTo>
                  <a:pt x="553" y="644"/>
                  <a:pt x="553" y="644"/>
                  <a:pt x="553" y="644"/>
                </a:cubicBezTo>
                <a:cubicBezTo>
                  <a:pt x="552" y="645"/>
                  <a:pt x="551" y="645"/>
                  <a:pt x="550" y="644"/>
                </a:cubicBezTo>
                <a:cubicBezTo>
                  <a:pt x="550" y="644"/>
                  <a:pt x="550" y="644"/>
                  <a:pt x="550" y="644"/>
                </a:cubicBezTo>
                <a:cubicBezTo>
                  <a:pt x="549" y="644"/>
                  <a:pt x="547" y="645"/>
                  <a:pt x="546" y="645"/>
                </a:cubicBezTo>
                <a:cubicBezTo>
                  <a:pt x="547" y="645"/>
                  <a:pt x="547" y="645"/>
                  <a:pt x="548" y="645"/>
                </a:cubicBezTo>
                <a:cubicBezTo>
                  <a:pt x="548" y="645"/>
                  <a:pt x="549" y="645"/>
                  <a:pt x="549" y="645"/>
                </a:cubicBezTo>
                <a:cubicBezTo>
                  <a:pt x="549" y="645"/>
                  <a:pt x="549" y="645"/>
                  <a:pt x="549" y="645"/>
                </a:cubicBezTo>
                <a:cubicBezTo>
                  <a:pt x="549" y="645"/>
                  <a:pt x="549" y="645"/>
                  <a:pt x="549" y="645"/>
                </a:cubicBezTo>
                <a:cubicBezTo>
                  <a:pt x="548" y="647"/>
                  <a:pt x="546" y="647"/>
                  <a:pt x="545" y="647"/>
                </a:cubicBezTo>
                <a:cubicBezTo>
                  <a:pt x="544" y="648"/>
                  <a:pt x="543" y="648"/>
                  <a:pt x="543" y="648"/>
                </a:cubicBezTo>
                <a:cubicBezTo>
                  <a:pt x="542" y="649"/>
                  <a:pt x="542" y="649"/>
                  <a:pt x="542" y="650"/>
                </a:cubicBezTo>
                <a:cubicBezTo>
                  <a:pt x="542" y="650"/>
                  <a:pt x="542" y="651"/>
                  <a:pt x="542" y="651"/>
                </a:cubicBezTo>
                <a:cubicBezTo>
                  <a:pt x="542" y="651"/>
                  <a:pt x="542" y="651"/>
                  <a:pt x="542" y="651"/>
                </a:cubicBezTo>
                <a:cubicBezTo>
                  <a:pt x="542" y="651"/>
                  <a:pt x="542" y="651"/>
                  <a:pt x="542" y="651"/>
                </a:cubicBezTo>
                <a:cubicBezTo>
                  <a:pt x="542" y="652"/>
                  <a:pt x="541" y="652"/>
                  <a:pt x="541" y="652"/>
                </a:cubicBezTo>
                <a:cubicBezTo>
                  <a:pt x="541" y="652"/>
                  <a:pt x="540" y="652"/>
                  <a:pt x="540" y="652"/>
                </a:cubicBezTo>
                <a:cubicBezTo>
                  <a:pt x="540" y="652"/>
                  <a:pt x="541" y="653"/>
                  <a:pt x="541" y="653"/>
                </a:cubicBezTo>
                <a:cubicBezTo>
                  <a:pt x="541" y="652"/>
                  <a:pt x="541" y="652"/>
                  <a:pt x="541" y="652"/>
                </a:cubicBezTo>
                <a:cubicBezTo>
                  <a:pt x="541" y="652"/>
                  <a:pt x="542" y="652"/>
                  <a:pt x="542" y="652"/>
                </a:cubicBezTo>
                <a:cubicBezTo>
                  <a:pt x="542" y="653"/>
                  <a:pt x="542" y="652"/>
                  <a:pt x="543" y="652"/>
                </a:cubicBezTo>
                <a:cubicBezTo>
                  <a:pt x="543" y="652"/>
                  <a:pt x="543" y="652"/>
                  <a:pt x="543" y="651"/>
                </a:cubicBezTo>
                <a:cubicBezTo>
                  <a:pt x="543" y="651"/>
                  <a:pt x="543" y="651"/>
                  <a:pt x="544" y="651"/>
                </a:cubicBezTo>
                <a:cubicBezTo>
                  <a:pt x="544" y="651"/>
                  <a:pt x="544" y="651"/>
                  <a:pt x="544" y="651"/>
                </a:cubicBezTo>
                <a:cubicBezTo>
                  <a:pt x="545" y="651"/>
                  <a:pt x="545" y="651"/>
                  <a:pt x="546" y="650"/>
                </a:cubicBezTo>
                <a:cubicBezTo>
                  <a:pt x="547" y="650"/>
                  <a:pt x="547" y="649"/>
                  <a:pt x="548" y="649"/>
                </a:cubicBezTo>
                <a:cubicBezTo>
                  <a:pt x="549" y="649"/>
                  <a:pt x="549" y="649"/>
                  <a:pt x="549" y="649"/>
                </a:cubicBezTo>
                <a:cubicBezTo>
                  <a:pt x="549" y="649"/>
                  <a:pt x="550" y="648"/>
                  <a:pt x="550" y="648"/>
                </a:cubicBezTo>
                <a:cubicBezTo>
                  <a:pt x="550" y="648"/>
                  <a:pt x="549" y="648"/>
                  <a:pt x="549" y="648"/>
                </a:cubicBezTo>
                <a:cubicBezTo>
                  <a:pt x="549" y="647"/>
                  <a:pt x="550" y="647"/>
                  <a:pt x="550" y="647"/>
                </a:cubicBezTo>
                <a:cubicBezTo>
                  <a:pt x="550" y="647"/>
                  <a:pt x="550" y="646"/>
                  <a:pt x="551" y="646"/>
                </a:cubicBezTo>
                <a:cubicBezTo>
                  <a:pt x="551" y="646"/>
                  <a:pt x="551" y="646"/>
                  <a:pt x="552" y="646"/>
                </a:cubicBezTo>
                <a:cubicBezTo>
                  <a:pt x="553" y="645"/>
                  <a:pt x="554" y="645"/>
                  <a:pt x="555" y="644"/>
                </a:cubicBezTo>
                <a:cubicBezTo>
                  <a:pt x="555" y="644"/>
                  <a:pt x="556" y="644"/>
                  <a:pt x="556" y="644"/>
                </a:cubicBezTo>
                <a:cubicBezTo>
                  <a:pt x="556" y="644"/>
                  <a:pt x="557" y="645"/>
                  <a:pt x="557" y="644"/>
                </a:cubicBezTo>
                <a:cubicBezTo>
                  <a:pt x="556" y="644"/>
                  <a:pt x="556" y="644"/>
                  <a:pt x="555" y="644"/>
                </a:cubicBezTo>
                <a:cubicBezTo>
                  <a:pt x="554" y="644"/>
                  <a:pt x="554" y="644"/>
                  <a:pt x="553" y="644"/>
                </a:cubicBezTo>
                <a:cubicBezTo>
                  <a:pt x="553" y="643"/>
                  <a:pt x="554" y="643"/>
                  <a:pt x="554" y="643"/>
                </a:cubicBezTo>
                <a:cubicBezTo>
                  <a:pt x="555" y="643"/>
                  <a:pt x="556" y="643"/>
                  <a:pt x="557" y="643"/>
                </a:cubicBezTo>
                <a:cubicBezTo>
                  <a:pt x="558" y="643"/>
                  <a:pt x="559" y="643"/>
                  <a:pt x="560" y="643"/>
                </a:cubicBezTo>
                <a:cubicBezTo>
                  <a:pt x="560" y="643"/>
                  <a:pt x="560" y="643"/>
                  <a:pt x="560" y="644"/>
                </a:cubicBezTo>
                <a:cubicBezTo>
                  <a:pt x="560" y="644"/>
                  <a:pt x="560" y="644"/>
                  <a:pt x="560" y="644"/>
                </a:cubicBezTo>
                <a:cubicBezTo>
                  <a:pt x="561" y="645"/>
                  <a:pt x="562" y="646"/>
                  <a:pt x="562" y="646"/>
                </a:cubicBezTo>
                <a:cubicBezTo>
                  <a:pt x="562" y="647"/>
                  <a:pt x="562" y="647"/>
                  <a:pt x="562" y="647"/>
                </a:cubicBezTo>
                <a:cubicBezTo>
                  <a:pt x="562" y="647"/>
                  <a:pt x="562" y="647"/>
                  <a:pt x="562" y="647"/>
                </a:cubicBezTo>
                <a:cubicBezTo>
                  <a:pt x="562" y="647"/>
                  <a:pt x="562" y="648"/>
                  <a:pt x="562" y="648"/>
                </a:cubicBezTo>
                <a:cubicBezTo>
                  <a:pt x="561" y="649"/>
                  <a:pt x="560" y="649"/>
                  <a:pt x="560" y="650"/>
                </a:cubicBezTo>
                <a:cubicBezTo>
                  <a:pt x="560" y="650"/>
                  <a:pt x="561" y="650"/>
                  <a:pt x="561" y="650"/>
                </a:cubicBezTo>
                <a:cubicBezTo>
                  <a:pt x="561" y="650"/>
                  <a:pt x="561" y="650"/>
                  <a:pt x="561" y="650"/>
                </a:cubicBezTo>
                <a:cubicBezTo>
                  <a:pt x="561" y="651"/>
                  <a:pt x="561" y="651"/>
                  <a:pt x="561" y="651"/>
                </a:cubicBezTo>
                <a:cubicBezTo>
                  <a:pt x="562" y="651"/>
                  <a:pt x="562" y="650"/>
                  <a:pt x="562" y="649"/>
                </a:cubicBezTo>
                <a:cubicBezTo>
                  <a:pt x="562" y="649"/>
                  <a:pt x="562" y="649"/>
                  <a:pt x="562" y="649"/>
                </a:cubicBezTo>
                <a:cubicBezTo>
                  <a:pt x="562" y="649"/>
                  <a:pt x="562" y="649"/>
                  <a:pt x="562" y="649"/>
                </a:cubicBezTo>
                <a:cubicBezTo>
                  <a:pt x="563" y="648"/>
                  <a:pt x="564" y="649"/>
                  <a:pt x="566" y="648"/>
                </a:cubicBezTo>
                <a:cubicBezTo>
                  <a:pt x="566" y="648"/>
                  <a:pt x="566" y="648"/>
                  <a:pt x="567" y="648"/>
                </a:cubicBezTo>
                <a:cubicBezTo>
                  <a:pt x="567" y="648"/>
                  <a:pt x="566" y="648"/>
                  <a:pt x="566" y="648"/>
                </a:cubicBezTo>
                <a:cubicBezTo>
                  <a:pt x="566" y="649"/>
                  <a:pt x="566" y="649"/>
                  <a:pt x="566" y="649"/>
                </a:cubicBezTo>
                <a:cubicBezTo>
                  <a:pt x="566" y="650"/>
                  <a:pt x="568" y="650"/>
                  <a:pt x="568" y="650"/>
                </a:cubicBezTo>
                <a:cubicBezTo>
                  <a:pt x="568" y="650"/>
                  <a:pt x="568" y="650"/>
                  <a:pt x="569" y="650"/>
                </a:cubicBezTo>
                <a:cubicBezTo>
                  <a:pt x="569" y="650"/>
                  <a:pt x="569" y="650"/>
                  <a:pt x="569" y="650"/>
                </a:cubicBezTo>
                <a:cubicBezTo>
                  <a:pt x="569" y="650"/>
                  <a:pt x="570" y="650"/>
                  <a:pt x="569" y="651"/>
                </a:cubicBezTo>
                <a:cubicBezTo>
                  <a:pt x="569" y="651"/>
                  <a:pt x="569" y="651"/>
                  <a:pt x="569" y="651"/>
                </a:cubicBezTo>
                <a:cubicBezTo>
                  <a:pt x="569" y="651"/>
                  <a:pt x="569" y="651"/>
                  <a:pt x="569" y="651"/>
                </a:cubicBezTo>
                <a:cubicBezTo>
                  <a:pt x="569" y="651"/>
                  <a:pt x="568" y="651"/>
                  <a:pt x="568" y="651"/>
                </a:cubicBezTo>
                <a:cubicBezTo>
                  <a:pt x="568" y="651"/>
                  <a:pt x="568" y="651"/>
                  <a:pt x="569" y="651"/>
                </a:cubicBezTo>
                <a:cubicBezTo>
                  <a:pt x="569" y="651"/>
                  <a:pt x="569" y="651"/>
                  <a:pt x="569" y="651"/>
                </a:cubicBezTo>
                <a:cubicBezTo>
                  <a:pt x="570" y="652"/>
                  <a:pt x="570" y="652"/>
                  <a:pt x="570" y="652"/>
                </a:cubicBezTo>
                <a:cubicBezTo>
                  <a:pt x="570" y="652"/>
                  <a:pt x="570" y="653"/>
                  <a:pt x="571" y="653"/>
                </a:cubicBezTo>
                <a:cubicBezTo>
                  <a:pt x="571" y="653"/>
                  <a:pt x="571" y="654"/>
                  <a:pt x="571" y="654"/>
                </a:cubicBezTo>
                <a:cubicBezTo>
                  <a:pt x="571" y="654"/>
                  <a:pt x="571" y="654"/>
                  <a:pt x="571" y="654"/>
                </a:cubicBezTo>
                <a:cubicBezTo>
                  <a:pt x="571" y="654"/>
                  <a:pt x="571" y="654"/>
                  <a:pt x="571" y="654"/>
                </a:cubicBezTo>
                <a:cubicBezTo>
                  <a:pt x="571" y="655"/>
                  <a:pt x="571" y="655"/>
                  <a:pt x="571" y="656"/>
                </a:cubicBezTo>
                <a:cubicBezTo>
                  <a:pt x="571" y="656"/>
                  <a:pt x="571" y="656"/>
                  <a:pt x="571" y="656"/>
                </a:cubicBezTo>
                <a:cubicBezTo>
                  <a:pt x="571" y="656"/>
                  <a:pt x="570" y="656"/>
                  <a:pt x="569" y="656"/>
                </a:cubicBezTo>
                <a:cubicBezTo>
                  <a:pt x="570" y="657"/>
                  <a:pt x="570" y="657"/>
                  <a:pt x="570" y="657"/>
                </a:cubicBezTo>
                <a:cubicBezTo>
                  <a:pt x="570" y="657"/>
                  <a:pt x="570" y="657"/>
                  <a:pt x="571" y="658"/>
                </a:cubicBezTo>
                <a:cubicBezTo>
                  <a:pt x="571" y="658"/>
                  <a:pt x="571" y="658"/>
                  <a:pt x="571" y="658"/>
                </a:cubicBezTo>
                <a:cubicBezTo>
                  <a:pt x="571" y="658"/>
                  <a:pt x="571" y="658"/>
                  <a:pt x="571" y="658"/>
                </a:cubicBezTo>
                <a:cubicBezTo>
                  <a:pt x="570" y="658"/>
                  <a:pt x="570" y="659"/>
                  <a:pt x="570" y="659"/>
                </a:cubicBezTo>
                <a:cubicBezTo>
                  <a:pt x="570" y="659"/>
                  <a:pt x="570" y="659"/>
                  <a:pt x="570" y="659"/>
                </a:cubicBezTo>
                <a:cubicBezTo>
                  <a:pt x="570" y="659"/>
                  <a:pt x="570" y="659"/>
                  <a:pt x="570" y="659"/>
                </a:cubicBezTo>
                <a:cubicBezTo>
                  <a:pt x="569" y="659"/>
                  <a:pt x="569" y="659"/>
                  <a:pt x="569" y="659"/>
                </a:cubicBezTo>
                <a:cubicBezTo>
                  <a:pt x="569" y="659"/>
                  <a:pt x="569" y="659"/>
                  <a:pt x="569" y="659"/>
                </a:cubicBezTo>
                <a:cubicBezTo>
                  <a:pt x="569" y="659"/>
                  <a:pt x="569" y="659"/>
                  <a:pt x="569" y="659"/>
                </a:cubicBezTo>
                <a:cubicBezTo>
                  <a:pt x="570" y="659"/>
                  <a:pt x="570" y="660"/>
                  <a:pt x="570" y="660"/>
                </a:cubicBezTo>
                <a:cubicBezTo>
                  <a:pt x="570" y="660"/>
                  <a:pt x="570" y="660"/>
                  <a:pt x="571" y="660"/>
                </a:cubicBezTo>
                <a:cubicBezTo>
                  <a:pt x="571" y="660"/>
                  <a:pt x="571" y="660"/>
                  <a:pt x="571" y="660"/>
                </a:cubicBezTo>
                <a:cubicBezTo>
                  <a:pt x="571" y="660"/>
                  <a:pt x="571" y="661"/>
                  <a:pt x="571" y="661"/>
                </a:cubicBezTo>
                <a:cubicBezTo>
                  <a:pt x="571" y="661"/>
                  <a:pt x="571" y="662"/>
                  <a:pt x="571" y="662"/>
                </a:cubicBezTo>
                <a:cubicBezTo>
                  <a:pt x="571" y="662"/>
                  <a:pt x="570" y="661"/>
                  <a:pt x="569" y="661"/>
                </a:cubicBezTo>
                <a:cubicBezTo>
                  <a:pt x="569" y="661"/>
                  <a:pt x="569" y="661"/>
                  <a:pt x="569" y="661"/>
                </a:cubicBezTo>
                <a:cubicBezTo>
                  <a:pt x="569" y="661"/>
                  <a:pt x="569" y="662"/>
                  <a:pt x="569" y="662"/>
                </a:cubicBezTo>
                <a:cubicBezTo>
                  <a:pt x="570" y="662"/>
                  <a:pt x="570" y="662"/>
                  <a:pt x="571" y="662"/>
                </a:cubicBezTo>
                <a:cubicBezTo>
                  <a:pt x="571" y="662"/>
                  <a:pt x="572" y="662"/>
                  <a:pt x="572" y="663"/>
                </a:cubicBezTo>
                <a:cubicBezTo>
                  <a:pt x="572" y="663"/>
                  <a:pt x="572" y="663"/>
                  <a:pt x="572" y="663"/>
                </a:cubicBezTo>
                <a:close/>
              </a:path>
            </a:pathLst>
          </a:custGeom>
          <a:solidFill>
            <a:srgbClr val="009BDB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3" name="Freeform 776">
            <a:extLst>
              <a:ext uri="{FF2B5EF4-FFF2-40B4-BE49-F238E27FC236}">
                <a16:creationId xmlns:a16="http://schemas.microsoft.com/office/drawing/2014/main" id="{46C43476-58C4-DB86-920D-C5744BFC67BB}"/>
              </a:ext>
            </a:extLst>
          </p:cNvPr>
          <p:cNvSpPr>
            <a:spLocks noEditPoints="1"/>
          </p:cNvSpPr>
          <p:nvPr/>
        </p:nvSpPr>
        <p:spPr bwMode="auto">
          <a:xfrm>
            <a:off x="1956157" y="3808238"/>
            <a:ext cx="108347" cy="83381"/>
          </a:xfrm>
          <a:custGeom>
            <a:avLst/>
            <a:gdLst>
              <a:gd name="T0" fmla="*/ 5 w 51"/>
              <a:gd name="T1" fmla="*/ 16 h 44"/>
              <a:gd name="T2" fmla="*/ 6 w 51"/>
              <a:gd name="T3" fmla="*/ 13 h 44"/>
              <a:gd name="T4" fmla="*/ 8 w 51"/>
              <a:gd name="T5" fmla="*/ 18 h 44"/>
              <a:gd name="T6" fmla="*/ 7 w 51"/>
              <a:gd name="T7" fmla="*/ 20 h 44"/>
              <a:gd name="T8" fmla="*/ 10 w 51"/>
              <a:gd name="T9" fmla="*/ 23 h 44"/>
              <a:gd name="T10" fmla="*/ 8 w 51"/>
              <a:gd name="T11" fmla="*/ 19 h 44"/>
              <a:gd name="T12" fmla="*/ 7 w 51"/>
              <a:gd name="T13" fmla="*/ 21 h 44"/>
              <a:gd name="T14" fmla="*/ 37 w 51"/>
              <a:gd name="T15" fmla="*/ 44 h 44"/>
              <a:gd name="T16" fmla="*/ 40 w 51"/>
              <a:gd name="T17" fmla="*/ 42 h 44"/>
              <a:gd name="T18" fmla="*/ 36 w 51"/>
              <a:gd name="T19" fmla="*/ 43 h 44"/>
              <a:gd name="T20" fmla="*/ 49 w 51"/>
              <a:gd name="T21" fmla="*/ 38 h 44"/>
              <a:gd name="T22" fmla="*/ 40 w 51"/>
              <a:gd name="T23" fmla="*/ 34 h 44"/>
              <a:gd name="T24" fmla="*/ 42 w 51"/>
              <a:gd name="T25" fmla="*/ 34 h 44"/>
              <a:gd name="T26" fmla="*/ 40 w 51"/>
              <a:gd name="T27" fmla="*/ 34 h 44"/>
              <a:gd name="T28" fmla="*/ 50 w 51"/>
              <a:gd name="T29" fmla="*/ 39 h 44"/>
              <a:gd name="T30" fmla="*/ 10 w 51"/>
              <a:gd name="T31" fmla="*/ 14 h 44"/>
              <a:gd name="T32" fmla="*/ 25 w 51"/>
              <a:gd name="T33" fmla="*/ 26 h 44"/>
              <a:gd name="T34" fmla="*/ 27 w 51"/>
              <a:gd name="T35" fmla="*/ 29 h 44"/>
              <a:gd name="T36" fmla="*/ 27 w 51"/>
              <a:gd name="T37" fmla="*/ 29 h 44"/>
              <a:gd name="T38" fmla="*/ 25 w 51"/>
              <a:gd name="T39" fmla="*/ 26 h 44"/>
              <a:gd name="T40" fmla="*/ 2 w 51"/>
              <a:gd name="T41" fmla="*/ 3 h 44"/>
              <a:gd name="T42" fmla="*/ 7 w 51"/>
              <a:gd name="T43" fmla="*/ 2 h 44"/>
              <a:gd name="T44" fmla="*/ 4 w 51"/>
              <a:gd name="T45" fmla="*/ 2 h 44"/>
              <a:gd name="T46" fmla="*/ 1 w 51"/>
              <a:gd name="T47" fmla="*/ 2 h 44"/>
              <a:gd name="T48" fmla="*/ 22 w 51"/>
              <a:gd name="T49" fmla="*/ 26 h 44"/>
              <a:gd name="T50" fmla="*/ 20 w 51"/>
              <a:gd name="T51" fmla="*/ 24 h 44"/>
              <a:gd name="T52" fmla="*/ 30 w 51"/>
              <a:gd name="T53" fmla="*/ 22 h 44"/>
              <a:gd name="T54" fmla="*/ 18 w 51"/>
              <a:gd name="T55" fmla="*/ 12 h 44"/>
              <a:gd name="T56" fmla="*/ 19 w 51"/>
              <a:gd name="T57" fmla="*/ 15 h 44"/>
              <a:gd name="T58" fmla="*/ 19 w 51"/>
              <a:gd name="T59" fmla="*/ 17 h 44"/>
              <a:gd name="T60" fmla="*/ 19 w 51"/>
              <a:gd name="T61" fmla="*/ 14 h 44"/>
              <a:gd name="T62" fmla="*/ 16 w 51"/>
              <a:gd name="T63" fmla="*/ 11 h 44"/>
              <a:gd name="T64" fmla="*/ 15 w 51"/>
              <a:gd name="T65" fmla="*/ 11 h 44"/>
              <a:gd name="T66" fmla="*/ 41 w 51"/>
              <a:gd name="T67" fmla="*/ 40 h 44"/>
              <a:gd name="T68" fmla="*/ 9 w 51"/>
              <a:gd name="T69" fmla="*/ 0 h 44"/>
              <a:gd name="T70" fmla="*/ 12 w 51"/>
              <a:gd name="T71" fmla="*/ 3 h 44"/>
              <a:gd name="T72" fmla="*/ 12 w 51"/>
              <a:gd name="T73" fmla="*/ 6 h 44"/>
              <a:gd name="T74" fmla="*/ 12 w 51"/>
              <a:gd name="T75" fmla="*/ 8 h 44"/>
              <a:gd name="T76" fmla="*/ 12 w 51"/>
              <a:gd name="T77" fmla="*/ 6 h 44"/>
              <a:gd name="T78" fmla="*/ 12 w 51"/>
              <a:gd name="T79" fmla="*/ 3 h 44"/>
              <a:gd name="T80" fmla="*/ 10 w 51"/>
              <a:gd name="T81" fmla="*/ 0 h 44"/>
              <a:gd name="T82" fmla="*/ 9 w 51"/>
              <a:gd name="T83" fmla="*/ 0 h 44"/>
              <a:gd name="T84" fmla="*/ 22 w 51"/>
              <a:gd name="T85" fmla="*/ 26 h 44"/>
              <a:gd name="T86" fmla="*/ 22 w 51"/>
              <a:gd name="T87" fmla="*/ 17 h 44"/>
              <a:gd name="T88" fmla="*/ 24 w 51"/>
              <a:gd name="T89" fmla="*/ 20 h 44"/>
              <a:gd name="T90" fmla="*/ 25 w 51"/>
              <a:gd name="T91" fmla="*/ 21 h 44"/>
              <a:gd name="T92" fmla="*/ 23 w 51"/>
              <a:gd name="T93" fmla="*/ 18 h 44"/>
              <a:gd name="T94" fmla="*/ 32 w 51"/>
              <a:gd name="T95" fmla="*/ 31 h 44"/>
              <a:gd name="T96" fmla="*/ 32 w 51"/>
              <a:gd name="T97" fmla="*/ 31 h 44"/>
              <a:gd name="T98" fmla="*/ 34 w 51"/>
              <a:gd name="T99" fmla="*/ 32 h 44"/>
              <a:gd name="T100" fmla="*/ 34 w 51"/>
              <a:gd name="T101" fmla="*/ 32 h 44"/>
              <a:gd name="T102" fmla="*/ 33 w 51"/>
              <a:gd name="T103" fmla="*/ 34 h 44"/>
              <a:gd name="T104" fmla="*/ 34 w 51"/>
              <a:gd name="T105" fmla="*/ 33 h 44"/>
              <a:gd name="T106" fmla="*/ 34 w 51"/>
              <a:gd name="T107" fmla="*/ 3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1" h="44">
                <a:moveTo>
                  <a:pt x="6" y="19"/>
                </a:moveTo>
                <a:cubicBezTo>
                  <a:pt x="6" y="19"/>
                  <a:pt x="6" y="19"/>
                  <a:pt x="5" y="19"/>
                </a:cubicBezTo>
                <a:cubicBezTo>
                  <a:pt x="5" y="19"/>
                  <a:pt x="4" y="18"/>
                  <a:pt x="4" y="18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17"/>
                  <a:pt x="5" y="16"/>
                  <a:pt x="5" y="16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5"/>
                  <a:pt x="5" y="14"/>
                  <a:pt x="5" y="14"/>
                </a:cubicBezTo>
                <a:cubicBezTo>
                  <a:pt x="5" y="14"/>
                  <a:pt x="5" y="13"/>
                  <a:pt x="5" y="13"/>
                </a:cubicBezTo>
                <a:cubicBezTo>
                  <a:pt x="5" y="13"/>
                  <a:pt x="5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4"/>
                  <a:pt x="7" y="14"/>
                  <a:pt x="7" y="14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6"/>
                  <a:pt x="7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7"/>
                  <a:pt x="8" y="17"/>
                  <a:pt x="8" y="18"/>
                </a:cubicBezTo>
                <a:cubicBezTo>
                  <a:pt x="8" y="18"/>
                  <a:pt x="9" y="18"/>
                  <a:pt x="8" y="18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19"/>
                  <a:pt x="7" y="19"/>
                  <a:pt x="7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7" y="19"/>
                  <a:pt x="7" y="19"/>
                  <a:pt x="7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19"/>
                  <a:pt x="6" y="19"/>
                  <a:pt x="6" y="19"/>
                </a:cubicBezTo>
                <a:close/>
                <a:moveTo>
                  <a:pt x="8" y="23"/>
                </a:moveTo>
                <a:cubicBezTo>
                  <a:pt x="8" y="24"/>
                  <a:pt x="8" y="24"/>
                  <a:pt x="9" y="24"/>
                </a:cubicBezTo>
                <a:cubicBezTo>
                  <a:pt x="10" y="24"/>
                  <a:pt x="10" y="24"/>
                  <a:pt x="10" y="23"/>
                </a:cubicBezTo>
                <a:cubicBezTo>
                  <a:pt x="10" y="22"/>
                  <a:pt x="10" y="22"/>
                  <a:pt x="10" y="21"/>
                </a:cubicBezTo>
                <a:cubicBezTo>
                  <a:pt x="9" y="21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19"/>
                  <a:pt x="9" y="19"/>
                  <a:pt x="8" y="19"/>
                </a:cubicBezTo>
                <a:cubicBezTo>
                  <a:pt x="8" y="19"/>
                  <a:pt x="8" y="19"/>
                  <a:pt x="8" y="20"/>
                </a:cubicBezTo>
                <a:cubicBezTo>
                  <a:pt x="8" y="20"/>
                  <a:pt x="8" y="20"/>
                  <a:pt x="8" y="20"/>
                </a:cubicBezTo>
                <a:cubicBezTo>
                  <a:pt x="8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1"/>
                  <a:pt x="7" y="21"/>
                  <a:pt x="7" y="21"/>
                </a:cubicBezTo>
                <a:cubicBezTo>
                  <a:pt x="8" y="21"/>
                  <a:pt x="8" y="22"/>
                  <a:pt x="8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2"/>
                  <a:pt x="8" y="23"/>
                  <a:pt x="8" y="23"/>
                </a:cubicBezTo>
                <a:close/>
                <a:moveTo>
                  <a:pt x="36" y="44"/>
                </a:moveTo>
                <a:cubicBezTo>
                  <a:pt x="36" y="44"/>
                  <a:pt x="36" y="44"/>
                  <a:pt x="37" y="44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4"/>
                  <a:pt x="38" y="44"/>
                  <a:pt x="38" y="44"/>
                </a:cubicBezTo>
                <a:cubicBezTo>
                  <a:pt x="39" y="44"/>
                  <a:pt x="39" y="44"/>
                  <a:pt x="39" y="43"/>
                </a:cubicBezTo>
                <a:cubicBezTo>
                  <a:pt x="40" y="43"/>
                  <a:pt x="40" y="42"/>
                  <a:pt x="40" y="41"/>
                </a:cubicBezTo>
                <a:cubicBezTo>
                  <a:pt x="40" y="41"/>
                  <a:pt x="40" y="41"/>
                  <a:pt x="40" y="42"/>
                </a:cubicBezTo>
                <a:cubicBezTo>
                  <a:pt x="39" y="42"/>
                  <a:pt x="39" y="42"/>
                  <a:pt x="39" y="43"/>
                </a:cubicBezTo>
                <a:cubicBezTo>
                  <a:pt x="39" y="43"/>
                  <a:pt x="38" y="43"/>
                  <a:pt x="38" y="42"/>
                </a:cubicBezTo>
                <a:cubicBezTo>
                  <a:pt x="38" y="42"/>
                  <a:pt x="37" y="42"/>
                  <a:pt x="37" y="42"/>
                </a:cubicBezTo>
                <a:cubicBezTo>
                  <a:pt x="37" y="42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5" y="44"/>
                  <a:pt x="36" y="44"/>
                  <a:pt x="36" y="44"/>
                </a:cubicBezTo>
                <a:cubicBezTo>
                  <a:pt x="36" y="44"/>
                  <a:pt x="36" y="44"/>
                  <a:pt x="36" y="44"/>
                </a:cubicBezTo>
                <a:close/>
                <a:moveTo>
                  <a:pt x="48" y="38"/>
                </a:moveTo>
                <a:cubicBezTo>
                  <a:pt x="48" y="39"/>
                  <a:pt x="49" y="39"/>
                  <a:pt x="49" y="38"/>
                </a:cubicBezTo>
                <a:cubicBezTo>
                  <a:pt x="49" y="38"/>
                  <a:pt x="49" y="38"/>
                  <a:pt x="49" y="38"/>
                </a:cubicBezTo>
                <a:cubicBezTo>
                  <a:pt x="48" y="38"/>
                  <a:pt x="48" y="38"/>
                  <a:pt x="48" y="37"/>
                </a:cubicBezTo>
                <a:cubicBezTo>
                  <a:pt x="48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8"/>
                  <a:pt x="48" y="38"/>
                  <a:pt x="48" y="38"/>
                </a:cubicBezTo>
                <a:close/>
                <a:moveTo>
                  <a:pt x="40" y="34"/>
                </a:move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0" y="34"/>
                  <a:pt x="41" y="34"/>
                </a:cubicBezTo>
                <a:cubicBezTo>
                  <a:pt x="41" y="34"/>
                  <a:pt x="41" y="34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1" y="34"/>
                  <a:pt x="41" y="34"/>
                </a:cubicBezTo>
                <a:cubicBezTo>
                  <a:pt x="41" y="34"/>
                  <a:pt x="40" y="33"/>
                  <a:pt x="40" y="33"/>
                </a:cubicBezTo>
                <a:cubicBezTo>
                  <a:pt x="39" y="33"/>
                  <a:pt x="39" y="33"/>
                  <a:pt x="39" y="33"/>
                </a:cubicBezTo>
                <a:cubicBezTo>
                  <a:pt x="39" y="34"/>
                  <a:pt x="39" y="34"/>
                  <a:pt x="40" y="34"/>
                </a:cubicBezTo>
                <a:close/>
                <a:moveTo>
                  <a:pt x="50" y="39"/>
                </a:moveTo>
                <a:cubicBezTo>
                  <a:pt x="50" y="39"/>
                  <a:pt x="50" y="39"/>
                  <a:pt x="50" y="39"/>
                </a:cubicBezTo>
                <a:cubicBezTo>
                  <a:pt x="51" y="39"/>
                  <a:pt x="51" y="39"/>
                  <a:pt x="50" y="39"/>
                </a:cubicBezTo>
                <a:cubicBezTo>
                  <a:pt x="50" y="38"/>
                  <a:pt x="50" y="38"/>
                  <a:pt x="49" y="38"/>
                </a:cubicBezTo>
                <a:cubicBezTo>
                  <a:pt x="49" y="39"/>
                  <a:pt x="49" y="39"/>
                  <a:pt x="50" y="39"/>
                </a:cubicBezTo>
                <a:close/>
                <a:moveTo>
                  <a:pt x="11" y="14"/>
                </a:moveTo>
                <a:cubicBezTo>
                  <a:pt x="12" y="14"/>
                  <a:pt x="12" y="14"/>
                  <a:pt x="11" y="14"/>
                </a:cubicBezTo>
                <a:cubicBezTo>
                  <a:pt x="11" y="14"/>
                  <a:pt x="11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5"/>
                  <a:pt x="10" y="15"/>
                  <a:pt x="10" y="15"/>
                </a:cubicBezTo>
                <a:cubicBezTo>
                  <a:pt x="11" y="15"/>
                  <a:pt x="11" y="15"/>
                  <a:pt x="11" y="14"/>
                </a:cubicBezTo>
                <a:close/>
                <a:moveTo>
                  <a:pt x="25" y="24"/>
                </a:moveTo>
                <a:cubicBezTo>
                  <a:pt x="24" y="24"/>
                  <a:pt x="24" y="25"/>
                  <a:pt x="25" y="25"/>
                </a:cubicBezTo>
                <a:cubicBezTo>
                  <a:pt x="25" y="25"/>
                  <a:pt x="25" y="26"/>
                  <a:pt x="25" y="26"/>
                </a:cubicBezTo>
                <a:cubicBezTo>
                  <a:pt x="26" y="26"/>
                  <a:pt x="26" y="27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8"/>
                  <a:pt x="26" y="28"/>
                  <a:pt x="25" y="28"/>
                </a:cubicBezTo>
                <a:cubicBezTo>
                  <a:pt x="26" y="28"/>
                  <a:pt x="26" y="28"/>
                  <a:pt x="26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30"/>
                  <a:pt x="27" y="30"/>
                </a:cubicBezTo>
                <a:cubicBezTo>
                  <a:pt x="27" y="30"/>
                  <a:pt x="27" y="30"/>
                  <a:pt x="27" y="30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29"/>
                  <a:pt x="27" y="29"/>
                </a:cubicBezTo>
                <a:cubicBezTo>
                  <a:pt x="27" y="29"/>
                  <a:pt x="27" y="28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8"/>
                  <a:pt x="26" y="27"/>
                  <a:pt x="26" y="27"/>
                </a:cubicBezTo>
                <a:cubicBezTo>
                  <a:pt x="26" y="26"/>
                  <a:pt x="26" y="26"/>
                  <a:pt x="25" y="26"/>
                </a:cubicBezTo>
                <a:cubicBezTo>
                  <a:pt x="26" y="25"/>
                  <a:pt x="25" y="25"/>
                  <a:pt x="25" y="24"/>
                </a:cubicBezTo>
                <a:cubicBezTo>
                  <a:pt x="25" y="24"/>
                  <a:pt x="25" y="24"/>
                  <a:pt x="25" y="24"/>
                </a:cubicBezTo>
                <a:close/>
                <a:moveTo>
                  <a:pt x="1" y="3"/>
                </a:moveTo>
                <a:cubicBezTo>
                  <a:pt x="1" y="3"/>
                  <a:pt x="1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3" y="3"/>
                  <a:pt x="3" y="3"/>
                </a:cubicBezTo>
                <a:cubicBezTo>
                  <a:pt x="4" y="2"/>
                  <a:pt x="5" y="2"/>
                  <a:pt x="6" y="2"/>
                </a:cubicBezTo>
                <a:cubicBezTo>
                  <a:pt x="6" y="2"/>
                  <a:pt x="6" y="2"/>
                  <a:pt x="6" y="2"/>
                </a:cubicBezTo>
                <a:cubicBezTo>
                  <a:pt x="6" y="2"/>
                  <a:pt x="6" y="2"/>
                  <a:pt x="6" y="2"/>
                </a:cubicBezTo>
                <a:cubicBezTo>
                  <a:pt x="6" y="2"/>
                  <a:pt x="7" y="2"/>
                  <a:pt x="7" y="2"/>
                </a:cubicBezTo>
                <a:cubicBezTo>
                  <a:pt x="7" y="2"/>
                  <a:pt x="7" y="3"/>
                  <a:pt x="8" y="3"/>
                </a:cubicBezTo>
                <a:cubicBezTo>
                  <a:pt x="8" y="3"/>
                  <a:pt x="8" y="3"/>
                  <a:pt x="8" y="2"/>
                </a:cubicBezTo>
                <a:cubicBezTo>
                  <a:pt x="8" y="2"/>
                  <a:pt x="7" y="1"/>
                  <a:pt x="7" y="2"/>
                </a:cubicBezTo>
                <a:cubicBezTo>
                  <a:pt x="7" y="2"/>
                  <a:pt x="6" y="2"/>
                  <a:pt x="6" y="2"/>
                </a:cubicBezTo>
                <a:cubicBezTo>
                  <a:pt x="5" y="2"/>
                  <a:pt x="5" y="2"/>
                  <a:pt x="4" y="2"/>
                </a:cubicBezTo>
                <a:cubicBezTo>
                  <a:pt x="3" y="2"/>
                  <a:pt x="3" y="1"/>
                  <a:pt x="3" y="1"/>
                </a:cubicBezTo>
                <a:cubicBezTo>
                  <a:pt x="3" y="2"/>
                  <a:pt x="2" y="2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1" y="3"/>
                </a:cubicBezTo>
                <a:cubicBezTo>
                  <a:pt x="1" y="2"/>
                  <a:pt x="1" y="2"/>
                  <a:pt x="1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3"/>
                  <a:pt x="1" y="3"/>
                </a:cubicBezTo>
                <a:close/>
                <a:moveTo>
                  <a:pt x="20" y="25"/>
                </a:moveTo>
                <a:cubicBezTo>
                  <a:pt x="20" y="25"/>
                  <a:pt x="21" y="25"/>
                  <a:pt x="21" y="25"/>
                </a:cubicBezTo>
                <a:cubicBezTo>
                  <a:pt x="21" y="25"/>
                  <a:pt x="22" y="26"/>
                  <a:pt x="22" y="26"/>
                </a:cubicBezTo>
                <a:cubicBezTo>
                  <a:pt x="21" y="25"/>
                  <a:pt x="21" y="25"/>
                  <a:pt x="21" y="25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0" y="25"/>
                  <a:pt x="20" y="25"/>
                </a:cubicBezTo>
                <a:close/>
                <a:moveTo>
                  <a:pt x="30" y="21"/>
                </a:move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2"/>
                  <a:pt x="30" y="22"/>
                </a:cubicBezTo>
                <a:cubicBezTo>
                  <a:pt x="30" y="22"/>
                  <a:pt x="31" y="22"/>
                  <a:pt x="30" y="21"/>
                </a:cubicBezTo>
                <a:close/>
                <a:moveTo>
                  <a:pt x="15" y="11"/>
                </a:moveTo>
                <a:cubicBezTo>
                  <a:pt x="15" y="11"/>
                  <a:pt x="16" y="11"/>
                  <a:pt x="16" y="11"/>
                </a:cubicBezTo>
                <a:cubicBezTo>
                  <a:pt x="16" y="12"/>
                  <a:pt x="17" y="12"/>
                  <a:pt x="17" y="12"/>
                </a:cubicBezTo>
                <a:cubicBezTo>
                  <a:pt x="17" y="12"/>
                  <a:pt x="17" y="12"/>
                  <a:pt x="18" y="12"/>
                </a:cubicBezTo>
                <a:cubicBezTo>
                  <a:pt x="18" y="13"/>
                  <a:pt x="18" y="13"/>
                  <a:pt x="19" y="13"/>
                </a:cubicBezTo>
                <a:cubicBezTo>
                  <a:pt x="19" y="13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5"/>
                  <a:pt x="19" y="15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15"/>
                  <a:pt x="19" y="16"/>
                  <a:pt x="19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9" y="17"/>
                  <a:pt x="19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7"/>
                  <a:pt x="19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19" y="16"/>
                  <a:pt x="19" y="15"/>
                </a:cubicBezTo>
                <a:cubicBezTo>
                  <a:pt x="19" y="15"/>
                  <a:pt x="19" y="15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3"/>
                  <a:pt x="19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2"/>
                  <a:pt x="18" y="12"/>
                  <a:pt x="17" y="12"/>
                </a:cubicBezTo>
                <a:cubicBezTo>
                  <a:pt x="17" y="12"/>
                  <a:pt x="16" y="12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5" y="11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lose/>
                <a:moveTo>
                  <a:pt x="40" y="40"/>
                </a:moveTo>
                <a:cubicBezTo>
                  <a:pt x="40" y="40"/>
                  <a:pt x="40" y="40"/>
                  <a:pt x="40" y="40"/>
                </a:cubicBezTo>
                <a:cubicBezTo>
                  <a:pt x="40" y="40"/>
                  <a:pt x="40" y="41"/>
                  <a:pt x="40" y="41"/>
                </a:cubicBezTo>
                <a:cubicBezTo>
                  <a:pt x="40" y="41"/>
                  <a:pt x="41" y="41"/>
                  <a:pt x="41" y="40"/>
                </a:cubicBezTo>
                <a:cubicBezTo>
                  <a:pt x="41" y="40"/>
                  <a:pt x="40" y="40"/>
                  <a:pt x="40" y="40"/>
                </a:cubicBezTo>
                <a:close/>
                <a:moveTo>
                  <a:pt x="46" y="38"/>
                </a:moveTo>
                <a:cubicBezTo>
                  <a:pt x="45" y="38"/>
                  <a:pt x="45" y="38"/>
                  <a:pt x="45" y="38"/>
                </a:cubicBezTo>
                <a:cubicBezTo>
                  <a:pt x="45" y="38"/>
                  <a:pt x="45" y="38"/>
                  <a:pt x="46" y="38"/>
                </a:cubicBezTo>
                <a:close/>
                <a:moveTo>
                  <a:pt x="9" y="0"/>
                </a:moveTo>
                <a:cubicBezTo>
                  <a:pt x="9" y="0"/>
                  <a:pt x="9" y="0"/>
                  <a:pt x="10" y="0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2"/>
                  <a:pt x="10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4"/>
                </a:cubicBezTo>
                <a:cubicBezTo>
                  <a:pt x="12" y="4"/>
                  <a:pt x="12" y="5"/>
                  <a:pt x="12" y="5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6"/>
                  <a:pt x="12" y="6"/>
                  <a:pt x="12" y="6"/>
                </a:cubicBezTo>
                <a:cubicBezTo>
                  <a:pt x="11" y="6"/>
                  <a:pt x="11" y="6"/>
                  <a:pt x="11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7"/>
                  <a:pt x="11" y="7"/>
                  <a:pt x="10" y="7"/>
                </a:cubicBezTo>
                <a:cubicBezTo>
                  <a:pt x="10" y="7"/>
                  <a:pt x="10" y="7"/>
                  <a:pt x="11" y="7"/>
                </a:cubicBezTo>
                <a:cubicBezTo>
                  <a:pt x="11" y="7"/>
                  <a:pt x="11" y="7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ubicBezTo>
                  <a:pt x="12" y="5"/>
                  <a:pt x="12" y="5"/>
                  <a:pt x="13" y="5"/>
                </a:cubicBezTo>
                <a:cubicBezTo>
                  <a:pt x="13" y="5"/>
                  <a:pt x="13" y="4"/>
                  <a:pt x="13" y="4"/>
                </a:cubicBezTo>
                <a:cubicBezTo>
                  <a:pt x="13" y="4"/>
                  <a:pt x="13" y="4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2" y="3"/>
                  <a:pt x="12" y="3"/>
                </a:cubicBezTo>
                <a:cubicBezTo>
                  <a:pt x="12" y="2"/>
                  <a:pt x="12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0" y="1"/>
                  <a:pt x="10" y="1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9" y="0"/>
                  <a:pt x="9" y="0"/>
                </a:cubicBezTo>
                <a:cubicBezTo>
                  <a:pt x="9" y="0"/>
                  <a:pt x="8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9" y="0"/>
                </a:cubicBezTo>
                <a:cubicBezTo>
                  <a:pt x="9" y="0"/>
                  <a:pt x="9" y="0"/>
                  <a:pt x="9" y="0"/>
                </a:cubicBezTo>
                <a:close/>
                <a:moveTo>
                  <a:pt x="28" y="24"/>
                </a:moveTo>
                <a:cubicBezTo>
                  <a:pt x="28" y="24"/>
                  <a:pt x="28" y="24"/>
                  <a:pt x="27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25"/>
                  <a:pt x="28" y="24"/>
                  <a:pt x="28" y="24"/>
                </a:cubicBezTo>
                <a:close/>
                <a:moveTo>
                  <a:pt x="22" y="26"/>
                </a:moveTo>
                <a:cubicBezTo>
                  <a:pt x="22" y="26"/>
                  <a:pt x="23" y="26"/>
                  <a:pt x="23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26"/>
                  <a:pt x="22" y="26"/>
                  <a:pt x="22" y="26"/>
                </a:cubicBezTo>
                <a:close/>
                <a:moveTo>
                  <a:pt x="22" y="17"/>
                </a:moveTo>
                <a:cubicBezTo>
                  <a:pt x="22" y="17"/>
                  <a:pt x="22" y="17"/>
                  <a:pt x="22" y="17"/>
                </a:cubicBezTo>
                <a:cubicBezTo>
                  <a:pt x="22" y="18"/>
                  <a:pt x="22" y="18"/>
                  <a:pt x="23" y="18"/>
                </a:cubicBezTo>
                <a:cubicBezTo>
                  <a:pt x="23" y="18"/>
                  <a:pt x="23" y="19"/>
                  <a:pt x="23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4" y="19"/>
                  <a:pt x="24" y="19"/>
                  <a:pt x="24" y="20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20"/>
                  <a:pt x="24" y="20"/>
                  <a:pt x="24" y="20"/>
                </a:cubicBezTo>
                <a:cubicBezTo>
                  <a:pt x="23" y="20"/>
                  <a:pt x="23" y="20"/>
                  <a:pt x="23" y="21"/>
                </a:cubicBezTo>
                <a:cubicBezTo>
                  <a:pt x="23" y="21"/>
                  <a:pt x="23" y="21"/>
                  <a:pt x="23" y="21"/>
                </a:cubicBezTo>
                <a:cubicBezTo>
                  <a:pt x="24" y="21"/>
                  <a:pt x="24" y="21"/>
                  <a:pt x="25" y="21"/>
                </a:cubicBezTo>
                <a:cubicBezTo>
                  <a:pt x="25" y="21"/>
                  <a:pt x="25" y="20"/>
                  <a:pt x="25" y="20"/>
                </a:cubicBezTo>
                <a:cubicBezTo>
                  <a:pt x="24" y="20"/>
                  <a:pt x="24" y="19"/>
                  <a:pt x="23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2" y="17"/>
                  <a:pt x="22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22" y="17"/>
                  <a:pt x="22" y="17"/>
                  <a:pt x="22" y="17"/>
                </a:cubicBezTo>
                <a:close/>
                <a:moveTo>
                  <a:pt x="31" y="31"/>
                </a:moveTo>
                <a:cubicBezTo>
                  <a:pt x="31" y="31"/>
                  <a:pt x="32" y="31"/>
                  <a:pt x="32" y="31"/>
                </a:cubicBezTo>
                <a:cubicBezTo>
                  <a:pt x="32" y="32"/>
                  <a:pt x="33" y="32"/>
                  <a:pt x="33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30"/>
                  <a:pt x="31" y="30"/>
                  <a:pt x="31" y="31"/>
                </a:cubicBezTo>
                <a:cubicBezTo>
                  <a:pt x="31" y="31"/>
                  <a:pt x="31" y="31"/>
                  <a:pt x="31" y="31"/>
                </a:cubicBezTo>
                <a:close/>
                <a:moveTo>
                  <a:pt x="34" y="32"/>
                </a:moveTo>
                <a:cubicBezTo>
                  <a:pt x="34" y="32"/>
                  <a:pt x="34" y="32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34" y="32"/>
                  <a:pt x="33" y="32"/>
                  <a:pt x="33" y="32"/>
                </a:cubicBezTo>
                <a:cubicBezTo>
                  <a:pt x="33" y="32"/>
                  <a:pt x="34" y="32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3" y="33"/>
                  <a:pt x="33" y="33"/>
                </a:cubicBezTo>
                <a:cubicBezTo>
                  <a:pt x="33" y="33"/>
                  <a:pt x="33" y="34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32" y="34"/>
                  <a:pt x="32" y="35"/>
                  <a:pt x="31" y="35"/>
                </a:cubicBezTo>
                <a:cubicBezTo>
                  <a:pt x="32" y="35"/>
                  <a:pt x="32" y="35"/>
                  <a:pt x="33" y="34"/>
                </a:cubicBezTo>
                <a:cubicBezTo>
                  <a:pt x="33" y="34"/>
                  <a:pt x="33" y="34"/>
                  <a:pt x="34" y="34"/>
                </a:cubicBezTo>
                <a:cubicBezTo>
                  <a:pt x="34" y="34"/>
                  <a:pt x="34" y="34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5" y="33"/>
                  <a:pt x="35" y="33"/>
                </a:cubicBezTo>
                <a:cubicBezTo>
                  <a:pt x="34" y="32"/>
                  <a:pt x="35" y="32"/>
                  <a:pt x="34" y="31"/>
                </a:cubicBezTo>
                <a:cubicBezTo>
                  <a:pt x="34" y="31"/>
                  <a:pt x="34" y="31"/>
                  <a:pt x="34" y="32"/>
                </a:cubicBezTo>
                <a:cubicBezTo>
                  <a:pt x="34" y="31"/>
                  <a:pt x="34" y="31"/>
                  <a:pt x="33" y="31"/>
                </a:cubicBezTo>
                <a:cubicBezTo>
                  <a:pt x="34" y="31"/>
                  <a:pt x="34" y="31"/>
                  <a:pt x="34" y="3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4" name="Freeform 824">
            <a:extLst>
              <a:ext uri="{FF2B5EF4-FFF2-40B4-BE49-F238E27FC236}">
                <a16:creationId xmlns:a16="http://schemas.microsoft.com/office/drawing/2014/main" id="{49A9FF53-12D4-AFC1-CC59-DAF4B42F3507}"/>
              </a:ext>
            </a:extLst>
          </p:cNvPr>
          <p:cNvSpPr>
            <a:spLocks noEditPoints="1"/>
          </p:cNvSpPr>
          <p:nvPr/>
        </p:nvSpPr>
        <p:spPr bwMode="auto">
          <a:xfrm>
            <a:off x="3728812" y="3931153"/>
            <a:ext cx="170259" cy="84818"/>
          </a:xfrm>
          <a:custGeom>
            <a:avLst/>
            <a:gdLst>
              <a:gd name="T0" fmla="*/ 80 w 80"/>
              <a:gd name="T1" fmla="*/ 44 h 45"/>
              <a:gd name="T2" fmla="*/ 74 w 80"/>
              <a:gd name="T3" fmla="*/ 45 h 45"/>
              <a:gd name="T4" fmla="*/ 73 w 80"/>
              <a:gd name="T5" fmla="*/ 43 h 45"/>
              <a:gd name="T6" fmla="*/ 75 w 80"/>
              <a:gd name="T7" fmla="*/ 43 h 45"/>
              <a:gd name="T8" fmla="*/ 76 w 80"/>
              <a:gd name="T9" fmla="*/ 43 h 45"/>
              <a:gd name="T10" fmla="*/ 80 w 80"/>
              <a:gd name="T11" fmla="*/ 44 h 45"/>
              <a:gd name="T12" fmla="*/ 41 w 80"/>
              <a:gd name="T13" fmla="*/ 3 h 45"/>
              <a:gd name="T14" fmla="*/ 36 w 80"/>
              <a:gd name="T15" fmla="*/ 6 h 45"/>
              <a:gd name="T16" fmla="*/ 30 w 80"/>
              <a:gd name="T17" fmla="*/ 14 h 45"/>
              <a:gd name="T18" fmla="*/ 25 w 80"/>
              <a:gd name="T19" fmla="*/ 12 h 45"/>
              <a:gd name="T20" fmla="*/ 14 w 80"/>
              <a:gd name="T21" fmla="*/ 11 h 45"/>
              <a:gd name="T22" fmla="*/ 4 w 80"/>
              <a:gd name="T23" fmla="*/ 11 h 45"/>
              <a:gd name="T24" fmla="*/ 3 w 80"/>
              <a:gd name="T25" fmla="*/ 15 h 45"/>
              <a:gd name="T26" fmla="*/ 3 w 80"/>
              <a:gd name="T27" fmla="*/ 17 h 45"/>
              <a:gd name="T28" fmla="*/ 0 w 80"/>
              <a:gd name="T29" fmla="*/ 19 h 45"/>
              <a:gd name="T30" fmla="*/ 0 w 80"/>
              <a:gd name="T31" fmla="*/ 19 h 45"/>
              <a:gd name="T32" fmla="*/ 1 w 80"/>
              <a:gd name="T33" fmla="*/ 30 h 45"/>
              <a:gd name="T34" fmla="*/ 2 w 80"/>
              <a:gd name="T35" fmla="*/ 36 h 45"/>
              <a:gd name="T36" fmla="*/ 3 w 80"/>
              <a:gd name="T37" fmla="*/ 41 h 45"/>
              <a:gd name="T38" fmla="*/ 6 w 80"/>
              <a:gd name="T39" fmla="*/ 43 h 45"/>
              <a:gd name="T40" fmla="*/ 11 w 80"/>
              <a:gd name="T41" fmla="*/ 43 h 45"/>
              <a:gd name="T42" fmla="*/ 14 w 80"/>
              <a:gd name="T43" fmla="*/ 42 h 45"/>
              <a:gd name="T44" fmla="*/ 20 w 80"/>
              <a:gd name="T45" fmla="*/ 38 h 45"/>
              <a:gd name="T46" fmla="*/ 27 w 80"/>
              <a:gd name="T47" fmla="*/ 37 h 45"/>
              <a:gd name="T48" fmla="*/ 31 w 80"/>
              <a:gd name="T49" fmla="*/ 36 h 45"/>
              <a:gd name="T50" fmla="*/ 33 w 80"/>
              <a:gd name="T51" fmla="*/ 35 h 45"/>
              <a:gd name="T52" fmla="*/ 38 w 80"/>
              <a:gd name="T53" fmla="*/ 34 h 45"/>
              <a:gd name="T54" fmla="*/ 42 w 80"/>
              <a:gd name="T55" fmla="*/ 32 h 45"/>
              <a:gd name="T56" fmla="*/ 44 w 80"/>
              <a:gd name="T57" fmla="*/ 30 h 45"/>
              <a:gd name="T58" fmla="*/ 49 w 80"/>
              <a:gd name="T59" fmla="*/ 28 h 45"/>
              <a:gd name="T60" fmla="*/ 53 w 80"/>
              <a:gd name="T61" fmla="*/ 27 h 45"/>
              <a:gd name="T62" fmla="*/ 55 w 80"/>
              <a:gd name="T63" fmla="*/ 26 h 45"/>
              <a:gd name="T64" fmla="*/ 61 w 80"/>
              <a:gd name="T65" fmla="*/ 24 h 45"/>
              <a:gd name="T66" fmla="*/ 64 w 80"/>
              <a:gd name="T67" fmla="*/ 23 h 45"/>
              <a:gd name="T68" fmla="*/ 65 w 80"/>
              <a:gd name="T69" fmla="*/ 21 h 45"/>
              <a:gd name="T70" fmla="*/ 65 w 80"/>
              <a:gd name="T71" fmla="*/ 18 h 45"/>
              <a:gd name="T72" fmla="*/ 69 w 80"/>
              <a:gd name="T73" fmla="*/ 15 h 45"/>
              <a:gd name="T74" fmla="*/ 62 w 80"/>
              <a:gd name="T75" fmla="*/ 0 h 45"/>
              <a:gd name="T76" fmla="*/ 51 w 80"/>
              <a:gd name="T77" fmla="*/ 2 h 45"/>
              <a:gd name="T78" fmla="*/ 41 w 80"/>
              <a:gd name="T79" fmla="*/ 3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0" h="45">
                <a:moveTo>
                  <a:pt x="80" y="44"/>
                </a:moveTo>
                <a:cubicBezTo>
                  <a:pt x="78" y="45"/>
                  <a:pt x="76" y="45"/>
                  <a:pt x="74" y="45"/>
                </a:cubicBezTo>
                <a:cubicBezTo>
                  <a:pt x="74" y="45"/>
                  <a:pt x="73" y="45"/>
                  <a:pt x="73" y="43"/>
                </a:cubicBezTo>
                <a:cubicBezTo>
                  <a:pt x="73" y="42"/>
                  <a:pt x="74" y="43"/>
                  <a:pt x="75" y="43"/>
                </a:cubicBezTo>
                <a:cubicBezTo>
                  <a:pt x="75" y="43"/>
                  <a:pt x="76" y="44"/>
                  <a:pt x="76" y="43"/>
                </a:cubicBezTo>
                <a:cubicBezTo>
                  <a:pt x="78" y="42"/>
                  <a:pt x="79" y="43"/>
                  <a:pt x="80" y="44"/>
                </a:cubicBezTo>
                <a:close/>
                <a:moveTo>
                  <a:pt x="41" y="3"/>
                </a:moveTo>
                <a:cubicBezTo>
                  <a:pt x="41" y="3"/>
                  <a:pt x="37" y="6"/>
                  <a:pt x="36" y="6"/>
                </a:cubicBezTo>
                <a:cubicBezTo>
                  <a:pt x="36" y="6"/>
                  <a:pt x="30" y="14"/>
                  <a:pt x="30" y="14"/>
                </a:cubicBezTo>
                <a:cubicBezTo>
                  <a:pt x="30" y="15"/>
                  <a:pt x="25" y="12"/>
                  <a:pt x="25" y="12"/>
                </a:cubicBezTo>
                <a:cubicBezTo>
                  <a:pt x="24" y="12"/>
                  <a:pt x="14" y="11"/>
                  <a:pt x="1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3" y="15"/>
                  <a:pt x="3" y="15"/>
                </a:cubicBezTo>
                <a:cubicBezTo>
                  <a:pt x="3" y="16"/>
                  <a:pt x="3" y="17"/>
                  <a:pt x="3" y="17"/>
                </a:cubicBezTo>
                <a:cubicBezTo>
                  <a:pt x="3" y="17"/>
                  <a:pt x="1" y="18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1" y="23"/>
                  <a:pt x="0" y="26"/>
                  <a:pt x="1" y="30"/>
                </a:cubicBezTo>
                <a:cubicBezTo>
                  <a:pt x="1" y="31"/>
                  <a:pt x="2" y="35"/>
                  <a:pt x="2" y="36"/>
                </a:cubicBezTo>
                <a:cubicBezTo>
                  <a:pt x="3" y="37"/>
                  <a:pt x="3" y="40"/>
                  <a:pt x="3" y="41"/>
                </a:cubicBezTo>
                <a:cubicBezTo>
                  <a:pt x="4" y="42"/>
                  <a:pt x="5" y="43"/>
                  <a:pt x="6" y="43"/>
                </a:cubicBezTo>
                <a:cubicBezTo>
                  <a:pt x="7" y="43"/>
                  <a:pt x="10" y="44"/>
                  <a:pt x="11" y="43"/>
                </a:cubicBezTo>
                <a:cubicBezTo>
                  <a:pt x="12" y="43"/>
                  <a:pt x="14" y="42"/>
                  <a:pt x="14" y="42"/>
                </a:cubicBezTo>
                <a:cubicBezTo>
                  <a:pt x="16" y="42"/>
                  <a:pt x="18" y="40"/>
                  <a:pt x="20" y="38"/>
                </a:cubicBezTo>
                <a:cubicBezTo>
                  <a:pt x="22" y="37"/>
                  <a:pt x="25" y="37"/>
                  <a:pt x="27" y="37"/>
                </a:cubicBezTo>
                <a:cubicBezTo>
                  <a:pt x="28" y="37"/>
                  <a:pt x="30" y="37"/>
                  <a:pt x="31" y="36"/>
                </a:cubicBezTo>
                <a:cubicBezTo>
                  <a:pt x="32" y="36"/>
                  <a:pt x="33" y="36"/>
                  <a:pt x="33" y="35"/>
                </a:cubicBezTo>
                <a:cubicBezTo>
                  <a:pt x="35" y="34"/>
                  <a:pt x="36" y="33"/>
                  <a:pt x="38" y="34"/>
                </a:cubicBezTo>
                <a:cubicBezTo>
                  <a:pt x="39" y="34"/>
                  <a:pt x="41" y="34"/>
                  <a:pt x="42" y="32"/>
                </a:cubicBezTo>
                <a:cubicBezTo>
                  <a:pt x="43" y="32"/>
                  <a:pt x="43" y="30"/>
                  <a:pt x="44" y="30"/>
                </a:cubicBezTo>
                <a:cubicBezTo>
                  <a:pt x="46" y="29"/>
                  <a:pt x="47" y="28"/>
                  <a:pt x="49" y="28"/>
                </a:cubicBezTo>
                <a:cubicBezTo>
                  <a:pt x="51" y="28"/>
                  <a:pt x="52" y="27"/>
                  <a:pt x="53" y="27"/>
                </a:cubicBezTo>
                <a:cubicBezTo>
                  <a:pt x="53" y="26"/>
                  <a:pt x="54" y="26"/>
                  <a:pt x="55" y="26"/>
                </a:cubicBezTo>
                <a:cubicBezTo>
                  <a:pt x="57" y="26"/>
                  <a:pt x="59" y="25"/>
                  <a:pt x="61" y="24"/>
                </a:cubicBezTo>
                <a:cubicBezTo>
                  <a:pt x="62" y="24"/>
                  <a:pt x="63" y="23"/>
                  <a:pt x="64" y="23"/>
                </a:cubicBezTo>
                <a:cubicBezTo>
                  <a:pt x="65" y="22"/>
                  <a:pt x="65" y="22"/>
                  <a:pt x="65" y="21"/>
                </a:cubicBezTo>
                <a:cubicBezTo>
                  <a:pt x="64" y="20"/>
                  <a:pt x="64" y="19"/>
                  <a:pt x="65" y="18"/>
                </a:cubicBezTo>
                <a:cubicBezTo>
                  <a:pt x="67" y="17"/>
                  <a:pt x="68" y="16"/>
                  <a:pt x="69" y="15"/>
                </a:cubicBezTo>
                <a:cubicBezTo>
                  <a:pt x="62" y="0"/>
                  <a:pt x="62" y="0"/>
                  <a:pt x="62" y="0"/>
                </a:cubicBezTo>
                <a:cubicBezTo>
                  <a:pt x="62" y="0"/>
                  <a:pt x="51" y="2"/>
                  <a:pt x="51" y="2"/>
                </a:cubicBezTo>
                <a:cubicBezTo>
                  <a:pt x="51" y="2"/>
                  <a:pt x="41" y="3"/>
                  <a:pt x="41" y="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5" name="Freeform 829">
            <a:extLst>
              <a:ext uri="{FF2B5EF4-FFF2-40B4-BE49-F238E27FC236}">
                <a16:creationId xmlns:a16="http://schemas.microsoft.com/office/drawing/2014/main" id="{20CE3929-8D17-C54A-6C61-2AADB8A89782}"/>
              </a:ext>
            </a:extLst>
          </p:cNvPr>
          <p:cNvSpPr>
            <a:spLocks noEditPoints="1"/>
          </p:cNvSpPr>
          <p:nvPr/>
        </p:nvSpPr>
        <p:spPr bwMode="auto">
          <a:xfrm>
            <a:off x="3481161" y="3581816"/>
            <a:ext cx="275348" cy="104226"/>
          </a:xfrm>
          <a:custGeom>
            <a:avLst/>
            <a:gdLst>
              <a:gd name="T0" fmla="*/ 16 w 129"/>
              <a:gd name="T1" fmla="*/ 4 h 55"/>
              <a:gd name="T2" fmla="*/ 22 w 129"/>
              <a:gd name="T3" fmla="*/ 10 h 55"/>
              <a:gd name="T4" fmla="*/ 15 w 129"/>
              <a:gd name="T5" fmla="*/ 10 h 55"/>
              <a:gd name="T6" fmla="*/ 11 w 129"/>
              <a:gd name="T7" fmla="*/ 12 h 55"/>
              <a:gd name="T8" fmla="*/ 4 w 129"/>
              <a:gd name="T9" fmla="*/ 18 h 55"/>
              <a:gd name="T10" fmla="*/ 8 w 129"/>
              <a:gd name="T11" fmla="*/ 13 h 55"/>
              <a:gd name="T12" fmla="*/ 4 w 129"/>
              <a:gd name="T13" fmla="*/ 11 h 55"/>
              <a:gd name="T14" fmla="*/ 6 w 129"/>
              <a:gd name="T15" fmla="*/ 7 h 55"/>
              <a:gd name="T16" fmla="*/ 4 w 129"/>
              <a:gd name="T17" fmla="*/ 3 h 55"/>
              <a:gd name="T18" fmla="*/ 10 w 129"/>
              <a:gd name="T19" fmla="*/ 1 h 55"/>
              <a:gd name="T20" fmla="*/ 13 w 129"/>
              <a:gd name="T21" fmla="*/ 2 h 55"/>
              <a:gd name="T22" fmla="*/ 126 w 129"/>
              <a:gd name="T23" fmla="*/ 19 h 55"/>
              <a:gd name="T24" fmla="*/ 122 w 129"/>
              <a:gd name="T25" fmla="*/ 12 h 55"/>
              <a:gd name="T26" fmla="*/ 118 w 129"/>
              <a:gd name="T27" fmla="*/ 7 h 55"/>
              <a:gd name="T28" fmla="*/ 114 w 129"/>
              <a:gd name="T29" fmla="*/ 5 h 55"/>
              <a:gd name="T30" fmla="*/ 107 w 129"/>
              <a:gd name="T31" fmla="*/ 5 h 55"/>
              <a:gd name="T32" fmla="*/ 95 w 129"/>
              <a:gd name="T33" fmla="*/ 10 h 55"/>
              <a:gd name="T34" fmla="*/ 89 w 129"/>
              <a:gd name="T35" fmla="*/ 10 h 55"/>
              <a:gd name="T36" fmla="*/ 83 w 129"/>
              <a:gd name="T37" fmla="*/ 10 h 55"/>
              <a:gd name="T38" fmla="*/ 77 w 129"/>
              <a:gd name="T39" fmla="*/ 8 h 55"/>
              <a:gd name="T40" fmla="*/ 71 w 129"/>
              <a:gd name="T41" fmla="*/ 5 h 55"/>
              <a:gd name="T42" fmla="*/ 64 w 129"/>
              <a:gd name="T43" fmla="*/ 2 h 55"/>
              <a:gd name="T44" fmla="*/ 55 w 129"/>
              <a:gd name="T45" fmla="*/ 1 h 55"/>
              <a:gd name="T46" fmla="*/ 41 w 129"/>
              <a:gd name="T47" fmla="*/ 6 h 55"/>
              <a:gd name="T48" fmla="*/ 34 w 129"/>
              <a:gd name="T49" fmla="*/ 9 h 55"/>
              <a:gd name="T50" fmla="*/ 24 w 129"/>
              <a:gd name="T51" fmla="*/ 8 h 55"/>
              <a:gd name="T52" fmla="*/ 27 w 129"/>
              <a:gd name="T53" fmla="*/ 12 h 55"/>
              <a:gd name="T54" fmla="*/ 23 w 129"/>
              <a:gd name="T55" fmla="*/ 15 h 55"/>
              <a:gd name="T56" fmla="*/ 15 w 129"/>
              <a:gd name="T57" fmla="*/ 16 h 55"/>
              <a:gd name="T58" fmla="*/ 6 w 129"/>
              <a:gd name="T59" fmla="*/ 16 h 55"/>
              <a:gd name="T60" fmla="*/ 3 w 129"/>
              <a:gd name="T61" fmla="*/ 20 h 55"/>
              <a:gd name="T62" fmla="*/ 7 w 129"/>
              <a:gd name="T63" fmla="*/ 25 h 55"/>
              <a:gd name="T64" fmla="*/ 9 w 129"/>
              <a:gd name="T65" fmla="*/ 29 h 55"/>
              <a:gd name="T66" fmla="*/ 7 w 129"/>
              <a:gd name="T67" fmla="*/ 32 h 55"/>
              <a:gd name="T68" fmla="*/ 6 w 129"/>
              <a:gd name="T69" fmla="*/ 33 h 55"/>
              <a:gd name="T70" fmla="*/ 9 w 129"/>
              <a:gd name="T71" fmla="*/ 36 h 55"/>
              <a:gd name="T72" fmla="*/ 10 w 129"/>
              <a:gd name="T73" fmla="*/ 39 h 55"/>
              <a:gd name="T74" fmla="*/ 12 w 129"/>
              <a:gd name="T75" fmla="*/ 42 h 55"/>
              <a:gd name="T76" fmla="*/ 18 w 129"/>
              <a:gd name="T77" fmla="*/ 44 h 55"/>
              <a:gd name="T78" fmla="*/ 18 w 129"/>
              <a:gd name="T79" fmla="*/ 46 h 55"/>
              <a:gd name="T80" fmla="*/ 23 w 129"/>
              <a:gd name="T81" fmla="*/ 48 h 55"/>
              <a:gd name="T82" fmla="*/ 31 w 129"/>
              <a:gd name="T83" fmla="*/ 51 h 55"/>
              <a:gd name="T84" fmla="*/ 35 w 129"/>
              <a:gd name="T85" fmla="*/ 46 h 55"/>
              <a:gd name="T86" fmla="*/ 51 w 129"/>
              <a:gd name="T87" fmla="*/ 52 h 55"/>
              <a:gd name="T88" fmla="*/ 57 w 129"/>
              <a:gd name="T89" fmla="*/ 49 h 55"/>
              <a:gd name="T90" fmla="*/ 66 w 129"/>
              <a:gd name="T91" fmla="*/ 48 h 55"/>
              <a:gd name="T92" fmla="*/ 71 w 129"/>
              <a:gd name="T93" fmla="*/ 46 h 55"/>
              <a:gd name="T94" fmla="*/ 70 w 129"/>
              <a:gd name="T95" fmla="*/ 54 h 55"/>
              <a:gd name="T96" fmla="*/ 74 w 129"/>
              <a:gd name="T97" fmla="*/ 51 h 55"/>
              <a:gd name="T98" fmla="*/ 76 w 129"/>
              <a:gd name="T99" fmla="*/ 47 h 55"/>
              <a:gd name="T100" fmla="*/ 85 w 129"/>
              <a:gd name="T101" fmla="*/ 46 h 55"/>
              <a:gd name="T102" fmla="*/ 101 w 129"/>
              <a:gd name="T103" fmla="*/ 44 h 55"/>
              <a:gd name="T104" fmla="*/ 112 w 129"/>
              <a:gd name="T105" fmla="*/ 43 h 55"/>
              <a:gd name="T106" fmla="*/ 120 w 129"/>
              <a:gd name="T107" fmla="*/ 42 h 55"/>
              <a:gd name="T108" fmla="*/ 125 w 129"/>
              <a:gd name="T109" fmla="*/ 45 h 55"/>
              <a:gd name="T110" fmla="*/ 129 w 129"/>
              <a:gd name="T111" fmla="*/ 42 h 55"/>
              <a:gd name="T112" fmla="*/ 127 w 129"/>
              <a:gd name="T113" fmla="*/ 39 h 55"/>
              <a:gd name="T114" fmla="*/ 126 w 129"/>
              <a:gd name="T115" fmla="*/ 34 h 55"/>
              <a:gd name="T116" fmla="*/ 124 w 129"/>
              <a:gd name="T117" fmla="*/ 26 h 55"/>
              <a:gd name="T118" fmla="*/ 129 w 129"/>
              <a:gd name="T119" fmla="*/ 22 h 55"/>
              <a:gd name="T120" fmla="*/ 0 w 129"/>
              <a:gd name="T121" fmla="*/ 17 h 55"/>
              <a:gd name="T122" fmla="*/ 1 w 129"/>
              <a:gd name="T123" fmla="*/ 17 h 55"/>
              <a:gd name="T124" fmla="*/ 12 w 129"/>
              <a:gd name="T125" fmla="*/ 47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9" h="55">
                <a:moveTo>
                  <a:pt x="15" y="1"/>
                </a:moveTo>
                <a:cubicBezTo>
                  <a:pt x="15" y="1"/>
                  <a:pt x="15" y="1"/>
                  <a:pt x="16" y="1"/>
                </a:cubicBezTo>
                <a:cubicBezTo>
                  <a:pt x="16" y="2"/>
                  <a:pt x="16" y="2"/>
                  <a:pt x="16" y="2"/>
                </a:cubicBezTo>
                <a:cubicBezTo>
                  <a:pt x="16" y="3"/>
                  <a:pt x="16" y="4"/>
                  <a:pt x="16" y="4"/>
                </a:cubicBezTo>
                <a:cubicBezTo>
                  <a:pt x="17" y="5"/>
                  <a:pt x="19" y="6"/>
                  <a:pt x="20" y="7"/>
                </a:cubicBezTo>
                <a:cubicBezTo>
                  <a:pt x="21" y="7"/>
                  <a:pt x="22" y="7"/>
                  <a:pt x="22" y="8"/>
                </a:cubicBezTo>
                <a:cubicBezTo>
                  <a:pt x="23" y="8"/>
                  <a:pt x="23" y="8"/>
                  <a:pt x="23" y="9"/>
                </a:cubicBezTo>
                <a:cubicBezTo>
                  <a:pt x="22" y="9"/>
                  <a:pt x="22" y="10"/>
                  <a:pt x="22" y="10"/>
                </a:cubicBezTo>
                <a:cubicBezTo>
                  <a:pt x="21" y="10"/>
                  <a:pt x="20" y="10"/>
                  <a:pt x="20" y="10"/>
                </a:cubicBezTo>
                <a:cubicBezTo>
                  <a:pt x="20" y="10"/>
                  <a:pt x="19" y="10"/>
                  <a:pt x="18" y="10"/>
                </a:cubicBezTo>
                <a:cubicBezTo>
                  <a:pt x="18" y="9"/>
                  <a:pt x="17" y="9"/>
                  <a:pt x="16" y="9"/>
                </a:cubicBezTo>
                <a:cubicBezTo>
                  <a:pt x="16" y="10"/>
                  <a:pt x="16" y="10"/>
                  <a:pt x="15" y="10"/>
                </a:cubicBezTo>
                <a:cubicBezTo>
                  <a:pt x="15" y="10"/>
                  <a:pt x="15" y="10"/>
                  <a:pt x="14" y="10"/>
                </a:cubicBezTo>
                <a:cubicBezTo>
                  <a:pt x="14" y="10"/>
                  <a:pt x="13" y="10"/>
                  <a:pt x="12" y="10"/>
                </a:cubicBezTo>
                <a:cubicBezTo>
                  <a:pt x="12" y="10"/>
                  <a:pt x="12" y="11"/>
                  <a:pt x="12" y="11"/>
                </a:cubicBezTo>
                <a:cubicBezTo>
                  <a:pt x="12" y="12"/>
                  <a:pt x="11" y="12"/>
                  <a:pt x="11" y="12"/>
                </a:cubicBezTo>
                <a:cubicBezTo>
                  <a:pt x="10" y="13"/>
                  <a:pt x="10" y="13"/>
                  <a:pt x="9" y="14"/>
                </a:cubicBezTo>
                <a:cubicBezTo>
                  <a:pt x="8" y="14"/>
                  <a:pt x="7" y="14"/>
                  <a:pt x="7" y="15"/>
                </a:cubicBezTo>
                <a:cubicBezTo>
                  <a:pt x="6" y="15"/>
                  <a:pt x="6" y="16"/>
                  <a:pt x="5" y="17"/>
                </a:cubicBezTo>
                <a:cubicBezTo>
                  <a:pt x="5" y="17"/>
                  <a:pt x="4" y="18"/>
                  <a:pt x="4" y="18"/>
                </a:cubicBezTo>
                <a:cubicBezTo>
                  <a:pt x="3" y="18"/>
                  <a:pt x="3" y="18"/>
                  <a:pt x="4" y="17"/>
                </a:cubicBezTo>
                <a:cubicBezTo>
                  <a:pt x="4" y="17"/>
                  <a:pt x="4" y="16"/>
                  <a:pt x="4" y="16"/>
                </a:cubicBezTo>
                <a:cubicBezTo>
                  <a:pt x="5" y="15"/>
                  <a:pt x="6" y="15"/>
                  <a:pt x="6" y="14"/>
                </a:cubicBezTo>
                <a:cubicBezTo>
                  <a:pt x="7" y="14"/>
                  <a:pt x="8" y="14"/>
                  <a:pt x="8" y="13"/>
                </a:cubicBezTo>
                <a:cubicBezTo>
                  <a:pt x="7" y="13"/>
                  <a:pt x="6" y="13"/>
                  <a:pt x="6" y="13"/>
                </a:cubicBezTo>
                <a:cubicBezTo>
                  <a:pt x="5" y="14"/>
                  <a:pt x="5" y="14"/>
                  <a:pt x="4" y="14"/>
                </a:cubicBezTo>
                <a:cubicBezTo>
                  <a:pt x="3" y="14"/>
                  <a:pt x="3" y="13"/>
                  <a:pt x="3" y="12"/>
                </a:cubicBezTo>
                <a:cubicBezTo>
                  <a:pt x="3" y="12"/>
                  <a:pt x="3" y="11"/>
                  <a:pt x="4" y="11"/>
                </a:cubicBezTo>
                <a:cubicBezTo>
                  <a:pt x="4" y="10"/>
                  <a:pt x="5" y="11"/>
                  <a:pt x="5" y="10"/>
                </a:cubicBezTo>
                <a:cubicBezTo>
                  <a:pt x="5" y="9"/>
                  <a:pt x="4" y="9"/>
                  <a:pt x="4" y="8"/>
                </a:cubicBezTo>
                <a:cubicBezTo>
                  <a:pt x="5" y="8"/>
                  <a:pt x="5" y="8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7" y="7"/>
                  <a:pt x="7" y="6"/>
                  <a:pt x="7" y="6"/>
                </a:cubicBezTo>
                <a:cubicBezTo>
                  <a:pt x="6" y="5"/>
                  <a:pt x="6" y="5"/>
                  <a:pt x="6" y="4"/>
                </a:cubicBezTo>
                <a:cubicBezTo>
                  <a:pt x="5" y="4"/>
                  <a:pt x="5" y="4"/>
                  <a:pt x="4" y="3"/>
                </a:cubicBezTo>
                <a:cubicBezTo>
                  <a:pt x="4" y="3"/>
                  <a:pt x="5" y="3"/>
                  <a:pt x="6" y="3"/>
                </a:cubicBezTo>
                <a:cubicBezTo>
                  <a:pt x="6" y="2"/>
                  <a:pt x="6" y="2"/>
                  <a:pt x="6" y="2"/>
                </a:cubicBezTo>
                <a:cubicBezTo>
                  <a:pt x="7" y="1"/>
                  <a:pt x="9" y="2"/>
                  <a:pt x="10" y="0"/>
                </a:cubicBezTo>
                <a:cubicBezTo>
                  <a:pt x="10" y="0"/>
                  <a:pt x="10" y="0"/>
                  <a:pt x="10" y="1"/>
                </a:cubicBezTo>
                <a:cubicBezTo>
                  <a:pt x="11" y="1"/>
                  <a:pt x="11" y="0"/>
                  <a:pt x="1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2"/>
                  <a:pt x="13" y="2"/>
                </a:cubicBezTo>
                <a:cubicBezTo>
                  <a:pt x="13" y="2"/>
                  <a:pt x="13" y="2"/>
                  <a:pt x="14" y="1"/>
                </a:cubicBezTo>
                <a:cubicBezTo>
                  <a:pt x="14" y="1"/>
                  <a:pt x="14" y="2"/>
                  <a:pt x="15" y="1"/>
                </a:cubicBezTo>
                <a:close/>
                <a:moveTo>
                  <a:pt x="128" y="20"/>
                </a:moveTo>
                <a:cubicBezTo>
                  <a:pt x="127" y="20"/>
                  <a:pt x="127" y="19"/>
                  <a:pt x="126" y="19"/>
                </a:cubicBezTo>
                <a:cubicBezTo>
                  <a:pt x="126" y="18"/>
                  <a:pt x="125" y="19"/>
                  <a:pt x="124" y="19"/>
                </a:cubicBezTo>
                <a:cubicBezTo>
                  <a:pt x="122" y="19"/>
                  <a:pt x="122" y="18"/>
                  <a:pt x="121" y="16"/>
                </a:cubicBezTo>
                <a:cubicBezTo>
                  <a:pt x="121" y="16"/>
                  <a:pt x="121" y="15"/>
                  <a:pt x="121" y="14"/>
                </a:cubicBezTo>
                <a:cubicBezTo>
                  <a:pt x="121" y="13"/>
                  <a:pt x="122" y="13"/>
                  <a:pt x="122" y="12"/>
                </a:cubicBezTo>
                <a:cubicBezTo>
                  <a:pt x="121" y="11"/>
                  <a:pt x="121" y="11"/>
                  <a:pt x="120" y="10"/>
                </a:cubicBezTo>
                <a:cubicBezTo>
                  <a:pt x="120" y="10"/>
                  <a:pt x="120" y="9"/>
                  <a:pt x="120" y="8"/>
                </a:cubicBezTo>
                <a:cubicBezTo>
                  <a:pt x="119" y="8"/>
                  <a:pt x="118" y="9"/>
                  <a:pt x="118" y="8"/>
                </a:cubicBezTo>
                <a:cubicBezTo>
                  <a:pt x="118" y="8"/>
                  <a:pt x="118" y="7"/>
                  <a:pt x="118" y="7"/>
                </a:cubicBezTo>
                <a:cubicBezTo>
                  <a:pt x="118" y="7"/>
                  <a:pt x="117" y="7"/>
                  <a:pt x="117" y="7"/>
                </a:cubicBezTo>
                <a:cubicBezTo>
                  <a:pt x="117" y="6"/>
                  <a:pt x="116" y="6"/>
                  <a:pt x="116" y="5"/>
                </a:cubicBezTo>
                <a:cubicBezTo>
                  <a:pt x="115" y="5"/>
                  <a:pt x="116" y="5"/>
                  <a:pt x="116" y="5"/>
                </a:cubicBezTo>
                <a:cubicBezTo>
                  <a:pt x="115" y="5"/>
                  <a:pt x="115" y="5"/>
                  <a:pt x="114" y="5"/>
                </a:cubicBezTo>
                <a:cubicBezTo>
                  <a:pt x="114" y="5"/>
                  <a:pt x="114" y="5"/>
                  <a:pt x="113" y="6"/>
                </a:cubicBezTo>
                <a:cubicBezTo>
                  <a:pt x="113" y="6"/>
                  <a:pt x="112" y="6"/>
                  <a:pt x="112" y="6"/>
                </a:cubicBezTo>
                <a:cubicBezTo>
                  <a:pt x="111" y="5"/>
                  <a:pt x="110" y="6"/>
                  <a:pt x="109" y="6"/>
                </a:cubicBezTo>
                <a:cubicBezTo>
                  <a:pt x="108" y="6"/>
                  <a:pt x="108" y="6"/>
                  <a:pt x="107" y="5"/>
                </a:cubicBezTo>
                <a:cubicBezTo>
                  <a:pt x="106" y="7"/>
                  <a:pt x="104" y="8"/>
                  <a:pt x="102" y="9"/>
                </a:cubicBezTo>
                <a:cubicBezTo>
                  <a:pt x="101" y="9"/>
                  <a:pt x="100" y="10"/>
                  <a:pt x="99" y="10"/>
                </a:cubicBezTo>
                <a:cubicBezTo>
                  <a:pt x="98" y="11"/>
                  <a:pt x="97" y="10"/>
                  <a:pt x="96" y="10"/>
                </a:cubicBezTo>
                <a:cubicBezTo>
                  <a:pt x="96" y="10"/>
                  <a:pt x="95" y="10"/>
                  <a:pt x="95" y="10"/>
                </a:cubicBezTo>
                <a:cubicBezTo>
                  <a:pt x="95" y="10"/>
                  <a:pt x="94" y="10"/>
                  <a:pt x="94" y="9"/>
                </a:cubicBezTo>
                <a:cubicBezTo>
                  <a:pt x="93" y="9"/>
                  <a:pt x="92" y="9"/>
                  <a:pt x="92" y="9"/>
                </a:cubicBezTo>
                <a:cubicBezTo>
                  <a:pt x="91" y="9"/>
                  <a:pt x="91" y="9"/>
                  <a:pt x="90" y="10"/>
                </a:cubicBezTo>
                <a:cubicBezTo>
                  <a:pt x="90" y="10"/>
                  <a:pt x="89" y="10"/>
                  <a:pt x="89" y="10"/>
                </a:cubicBezTo>
                <a:cubicBezTo>
                  <a:pt x="88" y="10"/>
                  <a:pt x="88" y="10"/>
                  <a:pt x="87" y="10"/>
                </a:cubicBezTo>
                <a:cubicBezTo>
                  <a:pt x="87" y="10"/>
                  <a:pt x="87" y="11"/>
                  <a:pt x="86" y="11"/>
                </a:cubicBezTo>
                <a:cubicBezTo>
                  <a:pt x="86" y="11"/>
                  <a:pt x="86" y="11"/>
                  <a:pt x="86" y="11"/>
                </a:cubicBezTo>
                <a:cubicBezTo>
                  <a:pt x="85" y="11"/>
                  <a:pt x="84" y="10"/>
                  <a:pt x="83" y="10"/>
                </a:cubicBezTo>
                <a:cubicBezTo>
                  <a:pt x="83" y="10"/>
                  <a:pt x="82" y="10"/>
                  <a:pt x="82" y="9"/>
                </a:cubicBezTo>
                <a:cubicBezTo>
                  <a:pt x="81" y="9"/>
                  <a:pt x="81" y="10"/>
                  <a:pt x="80" y="10"/>
                </a:cubicBezTo>
                <a:cubicBezTo>
                  <a:pt x="79" y="10"/>
                  <a:pt x="79" y="9"/>
                  <a:pt x="78" y="9"/>
                </a:cubicBezTo>
                <a:cubicBezTo>
                  <a:pt x="77" y="9"/>
                  <a:pt x="78" y="9"/>
                  <a:pt x="77" y="8"/>
                </a:cubicBezTo>
                <a:cubicBezTo>
                  <a:pt x="77" y="8"/>
                  <a:pt x="76" y="7"/>
                  <a:pt x="76" y="7"/>
                </a:cubicBezTo>
                <a:cubicBezTo>
                  <a:pt x="75" y="7"/>
                  <a:pt x="74" y="7"/>
                  <a:pt x="74" y="7"/>
                </a:cubicBezTo>
                <a:cubicBezTo>
                  <a:pt x="73" y="7"/>
                  <a:pt x="74" y="8"/>
                  <a:pt x="73" y="8"/>
                </a:cubicBezTo>
                <a:cubicBezTo>
                  <a:pt x="72" y="8"/>
                  <a:pt x="71" y="6"/>
                  <a:pt x="71" y="5"/>
                </a:cubicBezTo>
                <a:cubicBezTo>
                  <a:pt x="70" y="4"/>
                  <a:pt x="70" y="3"/>
                  <a:pt x="69" y="4"/>
                </a:cubicBezTo>
                <a:cubicBezTo>
                  <a:pt x="68" y="4"/>
                  <a:pt x="68" y="4"/>
                  <a:pt x="67" y="4"/>
                </a:cubicBezTo>
                <a:cubicBezTo>
                  <a:pt x="66" y="4"/>
                  <a:pt x="66" y="4"/>
                  <a:pt x="65" y="3"/>
                </a:cubicBezTo>
                <a:cubicBezTo>
                  <a:pt x="65" y="3"/>
                  <a:pt x="64" y="3"/>
                  <a:pt x="64" y="2"/>
                </a:cubicBezTo>
                <a:cubicBezTo>
                  <a:pt x="64" y="1"/>
                  <a:pt x="64" y="1"/>
                  <a:pt x="64" y="1"/>
                </a:cubicBezTo>
                <a:cubicBezTo>
                  <a:pt x="64" y="1"/>
                  <a:pt x="64" y="0"/>
                  <a:pt x="63" y="0"/>
                </a:cubicBezTo>
                <a:cubicBezTo>
                  <a:pt x="62" y="1"/>
                  <a:pt x="62" y="1"/>
                  <a:pt x="61" y="1"/>
                </a:cubicBezTo>
                <a:cubicBezTo>
                  <a:pt x="59" y="1"/>
                  <a:pt x="57" y="1"/>
                  <a:pt x="55" y="1"/>
                </a:cubicBezTo>
                <a:cubicBezTo>
                  <a:pt x="55" y="1"/>
                  <a:pt x="54" y="1"/>
                  <a:pt x="53" y="1"/>
                </a:cubicBezTo>
                <a:cubicBezTo>
                  <a:pt x="52" y="1"/>
                  <a:pt x="51" y="1"/>
                  <a:pt x="50" y="2"/>
                </a:cubicBezTo>
                <a:cubicBezTo>
                  <a:pt x="48" y="2"/>
                  <a:pt x="46" y="3"/>
                  <a:pt x="45" y="4"/>
                </a:cubicBezTo>
                <a:cubicBezTo>
                  <a:pt x="43" y="4"/>
                  <a:pt x="42" y="6"/>
                  <a:pt x="41" y="6"/>
                </a:cubicBezTo>
                <a:cubicBezTo>
                  <a:pt x="40" y="7"/>
                  <a:pt x="39" y="7"/>
                  <a:pt x="39" y="7"/>
                </a:cubicBezTo>
                <a:cubicBezTo>
                  <a:pt x="39" y="8"/>
                  <a:pt x="39" y="9"/>
                  <a:pt x="38" y="9"/>
                </a:cubicBezTo>
                <a:cubicBezTo>
                  <a:pt x="37" y="9"/>
                  <a:pt x="36" y="9"/>
                  <a:pt x="36" y="9"/>
                </a:cubicBezTo>
                <a:cubicBezTo>
                  <a:pt x="35" y="9"/>
                  <a:pt x="34" y="9"/>
                  <a:pt x="34" y="9"/>
                </a:cubicBezTo>
                <a:cubicBezTo>
                  <a:pt x="33" y="9"/>
                  <a:pt x="32" y="8"/>
                  <a:pt x="32" y="8"/>
                </a:cubicBezTo>
                <a:cubicBezTo>
                  <a:pt x="31" y="8"/>
                  <a:pt x="30" y="9"/>
                  <a:pt x="29" y="8"/>
                </a:cubicBezTo>
                <a:cubicBezTo>
                  <a:pt x="28" y="8"/>
                  <a:pt x="27" y="8"/>
                  <a:pt x="26" y="8"/>
                </a:cubicBezTo>
                <a:cubicBezTo>
                  <a:pt x="25" y="8"/>
                  <a:pt x="24" y="8"/>
                  <a:pt x="24" y="8"/>
                </a:cubicBezTo>
                <a:cubicBezTo>
                  <a:pt x="23" y="8"/>
                  <a:pt x="23" y="9"/>
                  <a:pt x="23" y="10"/>
                </a:cubicBezTo>
                <a:cubicBezTo>
                  <a:pt x="23" y="10"/>
                  <a:pt x="24" y="11"/>
                  <a:pt x="24" y="11"/>
                </a:cubicBezTo>
                <a:cubicBezTo>
                  <a:pt x="26" y="12"/>
                  <a:pt x="27" y="12"/>
                  <a:pt x="29" y="12"/>
                </a:cubicBezTo>
                <a:cubicBezTo>
                  <a:pt x="28" y="13"/>
                  <a:pt x="28" y="12"/>
                  <a:pt x="27" y="12"/>
                </a:cubicBezTo>
                <a:cubicBezTo>
                  <a:pt x="27" y="12"/>
                  <a:pt x="26" y="13"/>
                  <a:pt x="25" y="13"/>
                </a:cubicBezTo>
                <a:cubicBezTo>
                  <a:pt x="25" y="13"/>
                  <a:pt x="24" y="13"/>
                  <a:pt x="23" y="13"/>
                </a:cubicBezTo>
                <a:cubicBezTo>
                  <a:pt x="22" y="13"/>
                  <a:pt x="21" y="14"/>
                  <a:pt x="21" y="14"/>
                </a:cubicBezTo>
                <a:cubicBezTo>
                  <a:pt x="22" y="15"/>
                  <a:pt x="23" y="15"/>
                  <a:pt x="23" y="15"/>
                </a:cubicBezTo>
                <a:cubicBezTo>
                  <a:pt x="23" y="15"/>
                  <a:pt x="23" y="16"/>
                  <a:pt x="23" y="16"/>
                </a:cubicBezTo>
                <a:cubicBezTo>
                  <a:pt x="22" y="16"/>
                  <a:pt x="22" y="15"/>
                  <a:pt x="22" y="15"/>
                </a:cubicBezTo>
                <a:cubicBezTo>
                  <a:pt x="21" y="15"/>
                  <a:pt x="20" y="16"/>
                  <a:pt x="19" y="15"/>
                </a:cubicBezTo>
                <a:cubicBezTo>
                  <a:pt x="18" y="15"/>
                  <a:pt x="16" y="16"/>
                  <a:pt x="15" y="16"/>
                </a:cubicBezTo>
                <a:cubicBezTo>
                  <a:pt x="14" y="16"/>
                  <a:pt x="12" y="16"/>
                  <a:pt x="11" y="15"/>
                </a:cubicBezTo>
                <a:cubicBezTo>
                  <a:pt x="10" y="15"/>
                  <a:pt x="10" y="15"/>
                  <a:pt x="9" y="15"/>
                </a:cubicBezTo>
                <a:cubicBezTo>
                  <a:pt x="9" y="15"/>
                  <a:pt x="8" y="15"/>
                  <a:pt x="8" y="15"/>
                </a:cubicBezTo>
                <a:cubicBezTo>
                  <a:pt x="7" y="15"/>
                  <a:pt x="7" y="16"/>
                  <a:pt x="6" y="16"/>
                </a:cubicBezTo>
                <a:cubicBezTo>
                  <a:pt x="6" y="17"/>
                  <a:pt x="5" y="17"/>
                  <a:pt x="5" y="17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18"/>
                  <a:pt x="5" y="19"/>
                  <a:pt x="4" y="19"/>
                </a:cubicBezTo>
                <a:cubicBezTo>
                  <a:pt x="4" y="19"/>
                  <a:pt x="3" y="19"/>
                  <a:pt x="3" y="20"/>
                </a:cubicBezTo>
                <a:cubicBezTo>
                  <a:pt x="3" y="20"/>
                  <a:pt x="4" y="21"/>
                  <a:pt x="4" y="22"/>
                </a:cubicBezTo>
                <a:cubicBezTo>
                  <a:pt x="3" y="22"/>
                  <a:pt x="3" y="22"/>
                  <a:pt x="3" y="23"/>
                </a:cubicBezTo>
                <a:cubicBezTo>
                  <a:pt x="3" y="25"/>
                  <a:pt x="8" y="22"/>
                  <a:pt x="8" y="23"/>
                </a:cubicBezTo>
                <a:cubicBezTo>
                  <a:pt x="9" y="23"/>
                  <a:pt x="7" y="25"/>
                  <a:pt x="7" y="25"/>
                </a:cubicBezTo>
                <a:cubicBezTo>
                  <a:pt x="6" y="26"/>
                  <a:pt x="8" y="26"/>
                  <a:pt x="8" y="27"/>
                </a:cubicBezTo>
                <a:cubicBezTo>
                  <a:pt x="8" y="27"/>
                  <a:pt x="8" y="28"/>
                  <a:pt x="8" y="28"/>
                </a:cubicBezTo>
                <a:cubicBezTo>
                  <a:pt x="9" y="28"/>
                  <a:pt x="9" y="28"/>
                  <a:pt x="10" y="28"/>
                </a:cubicBezTo>
                <a:cubicBezTo>
                  <a:pt x="9" y="29"/>
                  <a:pt x="9" y="29"/>
                  <a:pt x="9" y="29"/>
                </a:cubicBezTo>
                <a:cubicBezTo>
                  <a:pt x="8" y="30"/>
                  <a:pt x="8" y="30"/>
                  <a:pt x="8" y="30"/>
                </a:cubicBezTo>
                <a:cubicBezTo>
                  <a:pt x="7" y="31"/>
                  <a:pt x="8" y="32"/>
                  <a:pt x="9" y="32"/>
                </a:cubicBezTo>
                <a:cubicBezTo>
                  <a:pt x="10" y="32"/>
                  <a:pt x="11" y="32"/>
                  <a:pt x="10" y="33"/>
                </a:cubicBezTo>
                <a:cubicBezTo>
                  <a:pt x="9" y="33"/>
                  <a:pt x="7" y="34"/>
                  <a:pt x="7" y="32"/>
                </a:cubicBezTo>
                <a:cubicBezTo>
                  <a:pt x="7" y="32"/>
                  <a:pt x="7" y="33"/>
                  <a:pt x="7" y="33"/>
                </a:cubicBezTo>
                <a:cubicBezTo>
                  <a:pt x="7" y="33"/>
                  <a:pt x="6" y="32"/>
                  <a:pt x="6" y="31"/>
                </a:cubicBezTo>
                <a:cubicBezTo>
                  <a:pt x="6" y="31"/>
                  <a:pt x="6" y="30"/>
                  <a:pt x="6" y="30"/>
                </a:cubicBezTo>
                <a:cubicBezTo>
                  <a:pt x="4" y="31"/>
                  <a:pt x="6" y="32"/>
                  <a:pt x="6" y="33"/>
                </a:cubicBezTo>
                <a:cubicBezTo>
                  <a:pt x="5" y="33"/>
                  <a:pt x="4" y="33"/>
                  <a:pt x="4" y="34"/>
                </a:cubicBezTo>
                <a:cubicBezTo>
                  <a:pt x="5" y="34"/>
                  <a:pt x="5" y="35"/>
                  <a:pt x="6" y="35"/>
                </a:cubicBezTo>
                <a:cubicBezTo>
                  <a:pt x="6" y="35"/>
                  <a:pt x="7" y="34"/>
                  <a:pt x="7" y="35"/>
                </a:cubicBezTo>
                <a:cubicBezTo>
                  <a:pt x="8" y="35"/>
                  <a:pt x="9" y="35"/>
                  <a:pt x="9" y="36"/>
                </a:cubicBezTo>
                <a:cubicBezTo>
                  <a:pt x="9" y="36"/>
                  <a:pt x="11" y="36"/>
                  <a:pt x="11" y="37"/>
                </a:cubicBezTo>
                <a:cubicBezTo>
                  <a:pt x="11" y="37"/>
                  <a:pt x="11" y="38"/>
                  <a:pt x="11" y="38"/>
                </a:cubicBezTo>
                <a:cubicBezTo>
                  <a:pt x="11" y="39"/>
                  <a:pt x="10" y="39"/>
                  <a:pt x="10" y="39"/>
                </a:cubicBezTo>
                <a:cubicBezTo>
                  <a:pt x="10" y="39"/>
                  <a:pt x="10" y="39"/>
                  <a:pt x="10" y="39"/>
                </a:cubicBezTo>
                <a:cubicBezTo>
                  <a:pt x="10" y="39"/>
                  <a:pt x="10" y="40"/>
                  <a:pt x="10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1"/>
                  <a:pt x="11" y="41"/>
                  <a:pt x="11" y="41"/>
                </a:cubicBezTo>
                <a:cubicBezTo>
                  <a:pt x="11" y="41"/>
                  <a:pt x="12" y="42"/>
                  <a:pt x="12" y="42"/>
                </a:cubicBezTo>
                <a:cubicBezTo>
                  <a:pt x="12" y="42"/>
                  <a:pt x="14" y="43"/>
                  <a:pt x="13" y="43"/>
                </a:cubicBezTo>
                <a:cubicBezTo>
                  <a:pt x="12" y="44"/>
                  <a:pt x="11" y="43"/>
                  <a:pt x="11" y="44"/>
                </a:cubicBezTo>
                <a:cubicBezTo>
                  <a:pt x="11" y="45"/>
                  <a:pt x="12" y="45"/>
                  <a:pt x="13" y="45"/>
                </a:cubicBezTo>
                <a:cubicBezTo>
                  <a:pt x="15" y="44"/>
                  <a:pt x="16" y="44"/>
                  <a:pt x="18" y="44"/>
                </a:cubicBezTo>
                <a:cubicBezTo>
                  <a:pt x="17" y="45"/>
                  <a:pt x="16" y="45"/>
                  <a:pt x="16" y="45"/>
                </a:cubicBezTo>
                <a:cubicBezTo>
                  <a:pt x="16" y="46"/>
                  <a:pt x="16" y="46"/>
                  <a:pt x="16" y="46"/>
                </a:cubicBezTo>
                <a:cubicBezTo>
                  <a:pt x="16" y="47"/>
                  <a:pt x="16" y="47"/>
                  <a:pt x="16" y="48"/>
                </a:cubicBezTo>
                <a:cubicBezTo>
                  <a:pt x="16" y="47"/>
                  <a:pt x="17" y="47"/>
                  <a:pt x="18" y="46"/>
                </a:cubicBezTo>
                <a:cubicBezTo>
                  <a:pt x="18" y="46"/>
                  <a:pt x="19" y="46"/>
                  <a:pt x="19" y="46"/>
                </a:cubicBezTo>
                <a:cubicBezTo>
                  <a:pt x="20" y="47"/>
                  <a:pt x="21" y="48"/>
                  <a:pt x="21" y="47"/>
                </a:cubicBezTo>
                <a:cubicBezTo>
                  <a:pt x="22" y="47"/>
                  <a:pt x="22" y="47"/>
                  <a:pt x="23" y="47"/>
                </a:cubicBezTo>
                <a:cubicBezTo>
                  <a:pt x="23" y="48"/>
                  <a:pt x="23" y="48"/>
                  <a:pt x="23" y="48"/>
                </a:cubicBezTo>
                <a:cubicBezTo>
                  <a:pt x="23" y="49"/>
                  <a:pt x="23" y="49"/>
                  <a:pt x="24" y="50"/>
                </a:cubicBezTo>
                <a:cubicBezTo>
                  <a:pt x="25" y="51"/>
                  <a:pt x="26" y="51"/>
                  <a:pt x="28" y="51"/>
                </a:cubicBezTo>
                <a:cubicBezTo>
                  <a:pt x="29" y="51"/>
                  <a:pt x="29" y="51"/>
                  <a:pt x="30" y="51"/>
                </a:cubicBezTo>
                <a:cubicBezTo>
                  <a:pt x="30" y="51"/>
                  <a:pt x="31" y="50"/>
                  <a:pt x="31" y="51"/>
                </a:cubicBezTo>
                <a:cubicBezTo>
                  <a:pt x="31" y="51"/>
                  <a:pt x="32" y="51"/>
                  <a:pt x="32" y="51"/>
                </a:cubicBezTo>
                <a:cubicBezTo>
                  <a:pt x="33" y="51"/>
                  <a:pt x="33" y="48"/>
                  <a:pt x="33" y="48"/>
                </a:cubicBezTo>
                <a:cubicBezTo>
                  <a:pt x="33" y="47"/>
                  <a:pt x="33" y="46"/>
                  <a:pt x="33" y="46"/>
                </a:cubicBezTo>
                <a:cubicBezTo>
                  <a:pt x="34" y="45"/>
                  <a:pt x="35" y="46"/>
                  <a:pt x="35" y="46"/>
                </a:cubicBezTo>
                <a:cubicBezTo>
                  <a:pt x="37" y="46"/>
                  <a:pt x="38" y="47"/>
                  <a:pt x="40" y="48"/>
                </a:cubicBezTo>
                <a:cubicBezTo>
                  <a:pt x="41" y="48"/>
                  <a:pt x="43" y="49"/>
                  <a:pt x="44" y="50"/>
                </a:cubicBezTo>
                <a:cubicBezTo>
                  <a:pt x="45" y="52"/>
                  <a:pt x="46" y="53"/>
                  <a:pt x="48" y="52"/>
                </a:cubicBezTo>
                <a:cubicBezTo>
                  <a:pt x="49" y="52"/>
                  <a:pt x="50" y="52"/>
                  <a:pt x="51" y="52"/>
                </a:cubicBezTo>
                <a:cubicBezTo>
                  <a:pt x="52" y="52"/>
                  <a:pt x="53" y="52"/>
                  <a:pt x="54" y="51"/>
                </a:cubicBezTo>
                <a:cubicBezTo>
                  <a:pt x="54" y="51"/>
                  <a:pt x="54" y="51"/>
                  <a:pt x="55" y="51"/>
                </a:cubicBezTo>
                <a:cubicBezTo>
                  <a:pt x="55" y="51"/>
                  <a:pt x="55" y="51"/>
                  <a:pt x="56" y="51"/>
                </a:cubicBezTo>
                <a:cubicBezTo>
                  <a:pt x="57" y="51"/>
                  <a:pt x="57" y="50"/>
                  <a:pt x="57" y="49"/>
                </a:cubicBezTo>
                <a:cubicBezTo>
                  <a:pt x="58" y="49"/>
                  <a:pt x="59" y="48"/>
                  <a:pt x="60" y="47"/>
                </a:cubicBezTo>
                <a:cubicBezTo>
                  <a:pt x="60" y="47"/>
                  <a:pt x="60" y="46"/>
                  <a:pt x="61" y="46"/>
                </a:cubicBezTo>
                <a:cubicBezTo>
                  <a:pt x="63" y="47"/>
                  <a:pt x="64" y="47"/>
                  <a:pt x="65" y="48"/>
                </a:cubicBezTo>
                <a:cubicBezTo>
                  <a:pt x="65" y="48"/>
                  <a:pt x="66" y="48"/>
                  <a:pt x="66" y="48"/>
                </a:cubicBezTo>
                <a:cubicBezTo>
                  <a:pt x="67" y="48"/>
                  <a:pt x="67" y="47"/>
                  <a:pt x="67" y="47"/>
                </a:cubicBezTo>
                <a:cubicBezTo>
                  <a:pt x="68" y="47"/>
                  <a:pt x="68" y="47"/>
                  <a:pt x="69" y="46"/>
                </a:cubicBezTo>
                <a:cubicBezTo>
                  <a:pt x="69" y="46"/>
                  <a:pt x="70" y="45"/>
                  <a:pt x="70" y="45"/>
                </a:cubicBezTo>
                <a:cubicBezTo>
                  <a:pt x="70" y="45"/>
                  <a:pt x="71" y="46"/>
                  <a:pt x="71" y="46"/>
                </a:cubicBezTo>
                <a:cubicBezTo>
                  <a:pt x="71" y="47"/>
                  <a:pt x="71" y="48"/>
                  <a:pt x="71" y="48"/>
                </a:cubicBezTo>
                <a:cubicBezTo>
                  <a:pt x="70" y="49"/>
                  <a:pt x="70" y="49"/>
                  <a:pt x="69" y="49"/>
                </a:cubicBezTo>
                <a:cubicBezTo>
                  <a:pt x="69" y="50"/>
                  <a:pt x="68" y="50"/>
                  <a:pt x="68" y="51"/>
                </a:cubicBezTo>
                <a:cubicBezTo>
                  <a:pt x="69" y="51"/>
                  <a:pt x="69" y="53"/>
                  <a:pt x="70" y="54"/>
                </a:cubicBezTo>
                <a:cubicBezTo>
                  <a:pt x="70" y="55"/>
                  <a:pt x="71" y="54"/>
                  <a:pt x="71" y="54"/>
                </a:cubicBezTo>
                <a:cubicBezTo>
                  <a:pt x="71" y="53"/>
                  <a:pt x="72" y="53"/>
                  <a:pt x="72" y="53"/>
                </a:cubicBezTo>
                <a:cubicBezTo>
                  <a:pt x="72" y="53"/>
                  <a:pt x="72" y="52"/>
                  <a:pt x="72" y="52"/>
                </a:cubicBezTo>
                <a:cubicBezTo>
                  <a:pt x="72" y="51"/>
                  <a:pt x="73" y="52"/>
                  <a:pt x="74" y="51"/>
                </a:cubicBezTo>
                <a:cubicBezTo>
                  <a:pt x="74" y="51"/>
                  <a:pt x="74" y="50"/>
                  <a:pt x="74" y="50"/>
                </a:cubicBezTo>
                <a:cubicBezTo>
                  <a:pt x="73" y="49"/>
                  <a:pt x="74" y="49"/>
                  <a:pt x="74" y="49"/>
                </a:cubicBezTo>
                <a:cubicBezTo>
                  <a:pt x="74" y="48"/>
                  <a:pt x="74" y="46"/>
                  <a:pt x="74" y="46"/>
                </a:cubicBezTo>
                <a:cubicBezTo>
                  <a:pt x="75" y="46"/>
                  <a:pt x="76" y="47"/>
                  <a:pt x="76" y="47"/>
                </a:cubicBezTo>
                <a:cubicBezTo>
                  <a:pt x="77" y="47"/>
                  <a:pt x="79" y="48"/>
                  <a:pt x="80" y="47"/>
                </a:cubicBezTo>
                <a:cubicBezTo>
                  <a:pt x="80" y="47"/>
                  <a:pt x="81" y="47"/>
                  <a:pt x="81" y="47"/>
                </a:cubicBezTo>
                <a:cubicBezTo>
                  <a:pt x="82" y="47"/>
                  <a:pt x="82" y="46"/>
                  <a:pt x="83" y="46"/>
                </a:cubicBezTo>
                <a:cubicBezTo>
                  <a:pt x="83" y="46"/>
                  <a:pt x="85" y="46"/>
                  <a:pt x="85" y="46"/>
                </a:cubicBezTo>
                <a:cubicBezTo>
                  <a:pt x="86" y="46"/>
                  <a:pt x="87" y="47"/>
                  <a:pt x="88" y="47"/>
                </a:cubicBezTo>
                <a:cubicBezTo>
                  <a:pt x="89" y="47"/>
                  <a:pt x="90" y="47"/>
                  <a:pt x="91" y="47"/>
                </a:cubicBezTo>
                <a:cubicBezTo>
                  <a:pt x="93" y="47"/>
                  <a:pt x="94" y="47"/>
                  <a:pt x="95" y="46"/>
                </a:cubicBezTo>
                <a:cubicBezTo>
                  <a:pt x="97" y="46"/>
                  <a:pt x="99" y="44"/>
                  <a:pt x="101" y="44"/>
                </a:cubicBezTo>
                <a:cubicBezTo>
                  <a:pt x="102" y="43"/>
                  <a:pt x="103" y="44"/>
                  <a:pt x="104" y="44"/>
                </a:cubicBezTo>
                <a:cubicBezTo>
                  <a:pt x="105" y="44"/>
                  <a:pt x="106" y="43"/>
                  <a:pt x="108" y="43"/>
                </a:cubicBezTo>
                <a:cubicBezTo>
                  <a:pt x="109" y="43"/>
                  <a:pt x="109" y="43"/>
                  <a:pt x="110" y="43"/>
                </a:cubicBezTo>
                <a:cubicBezTo>
                  <a:pt x="111" y="42"/>
                  <a:pt x="111" y="42"/>
                  <a:pt x="112" y="43"/>
                </a:cubicBezTo>
                <a:cubicBezTo>
                  <a:pt x="113" y="43"/>
                  <a:pt x="113" y="44"/>
                  <a:pt x="114" y="43"/>
                </a:cubicBezTo>
                <a:cubicBezTo>
                  <a:pt x="115" y="43"/>
                  <a:pt x="115" y="42"/>
                  <a:pt x="116" y="42"/>
                </a:cubicBezTo>
                <a:cubicBezTo>
                  <a:pt x="117" y="41"/>
                  <a:pt x="118" y="42"/>
                  <a:pt x="119" y="42"/>
                </a:cubicBezTo>
                <a:cubicBezTo>
                  <a:pt x="119" y="42"/>
                  <a:pt x="120" y="42"/>
                  <a:pt x="120" y="42"/>
                </a:cubicBezTo>
                <a:cubicBezTo>
                  <a:pt x="121" y="42"/>
                  <a:pt x="121" y="43"/>
                  <a:pt x="122" y="43"/>
                </a:cubicBezTo>
                <a:cubicBezTo>
                  <a:pt x="123" y="43"/>
                  <a:pt x="123" y="42"/>
                  <a:pt x="124" y="42"/>
                </a:cubicBezTo>
                <a:cubicBezTo>
                  <a:pt x="125" y="42"/>
                  <a:pt x="125" y="43"/>
                  <a:pt x="125" y="44"/>
                </a:cubicBezTo>
                <a:cubicBezTo>
                  <a:pt x="125" y="44"/>
                  <a:pt x="125" y="44"/>
                  <a:pt x="125" y="45"/>
                </a:cubicBezTo>
                <a:cubicBezTo>
                  <a:pt x="126" y="45"/>
                  <a:pt x="126" y="44"/>
                  <a:pt x="126" y="44"/>
                </a:cubicBezTo>
                <a:cubicBezTo>
                  <a:pt x="126" y="44"/>
                  <a:pt x="127" y="43"/>
                  <a:pt x="127" y="43"/>
                </a:cubicBezTo>
                <a:cubicBezTo>
                  <a:pt x="128" y="43"/>
                  <a:pt x="128" y="44"/>
                  <a:pt x="128" y="43"/>
                </a:cubicBezTo>
                <a:cubicBezTo>
                  <a:pt x="128" y="43"/>
                  <a:pt x="129" y="43"/>
                  <a:pt x="129" y="42"/>
                </a:cubicBezTo>
                <a:cubicBezTo>
                  <a:pt x="129" y="41"/>
                  <a:pt x="128" y="41"/>
                  <a:pt x="127" y="41"/>
                </a:cubicBezTo>
                <a:cubicBezTo>
                  <a:pt x="127" y="41"/>
                  <a:pt x="128" y="40"/>
                  <a:pt x="128" y="40"/>
                </a:cubicBezTo>
                <a:cubicBezTo>
                  <a:pt x="128" y="40"/>
                  <a:pt x="127" y="40"/>
                  <a:pt x="127" y="40"/>
                </a:cubicBezTo>
                <a:cubicBezTo>
                  <a:pt x="127" y="39"/>
                  <a:pt x="127" y="39"/>
                  <a:pt x="127" y="39"/>
                </a:cubicBezTo>
                <a:cubicBezTo>
                  <a:pt x="127" y="38"/>
                  <a:pt x="127" y="38"/>
                  <a:pt x="127" y="38"/>
                </a:cubicBezTo>
                <a:cubicBezTo>
                  <a:pt x="126" y="37"/>
                  <a:pt x="126" y="37"/>
                  <a:pt x="125" y="37"/>
                </a:cubicBezTo>
                <a:cubicBezTo>
                  <a:pt x="125" y="36"/>
                  <a:pt x="125" y="36"/>
                  <a:pt x="126" y="36"/>
                </a:cubicBezTo>
                <a:cubicBezTo>
                  <a:pt x="126" y="35"/>
                  <a:pt x="126" y="35"/>
                  <a:pt x="126" y="34"/>
                </a:cubicBezTo>
                <a:cubicBezTo>
                  <a:pt x="127" y="33"/>
                  <a:pt x="126" y="33"/>
                  <a:pt x="126" y="32"/>
                </a:cubicBezTo>
                <a:cubicBezTo>
                  <a:pt x="125" y="32"/>
                  <a:pt x="126" y="31"/>
                  <a:pt x="125" y="31"/>
                </a:cubicBezTo>
                <a:cubicBezTo>
                  <a:pt x="125" y="30"/>
                  <a:pt x="125" y="29"/>
                  <a:pt x="125" y="29"/>
                </a:cubicBezTo>
                <a:cubicBezTo>
                  <a:pt x="125" y="28"/>
                  <a:pt x="125" y="27"/>
                  <a:pt x="124" y="26"/>
                </a:cubicBezTo>
                <a:cubicBezTo>
                  <a:pt x="124" y="26"/>
                  <a:pt x="123" y="25"/>
                  <a:pt x="124" y="24"/>
                </a:cubicBezTo>
                <a:cubicBezTo>
                  <a:pt x="124" y="24"/>
                  <a:pt x="125" y="24"/>
                  <a:pt x="126" y="24"/>
                </a:cubicBezTo>
                <a:cubicBezTo>
                  <a:pt x="127" y="24"/>
                  <a:pt x="126" y="23"/>
                  <a:pt x="127" y="22"/>
                </a:cubicBezTo>
                <a:cubicBezTo>
                  <a:pt x="127" y="21"/>
                  <a:pt x="128" y="21"/>
                  <a:pt x="129" y="22"/>
                </a:cubicBezTo>
                <a:cubicBezTo>
                  <a:pt x="129" y="21"/>
                  <a:pt x="129" y="21"/>
                  <a:pt x="128" y="20"/>
                </a:cubicBezTo>
                <a:cubicBezTo>
                  <a:pt x="128" y="20"/>
                  <a:pt x="129" y="21"/>
                  <a:pt x="128" y="20"/>
                </a:cubicBezTo>
                <a:close/>
                <a:moveTo>
                  <a:pt x="1" y="17"/>
                </a:moveTo>
                <a:cubicBezTo>
                  <a:pt x="1" y="17"/>
                  <a:pt x="0" y="17"/>
                  <a:pt x="0" y="17"/>
                </a:cubicBezTo>
                <a:cubicBezTo>
                  <a:pt x="0" y="18"/>
                  <a:pt x="0" y="18"/>
                  <a:pt x="1" y="18"/>
                </a:cubicBezTo>
                <a:cubicBezTo>
                  <a:pt x="1" y="18"/>
                  <a:pt x="2" y="18"/>
                  <a:pt x="2" y="18"/>
                </a:cubicBezTo>
                <a:cubicBezTo>
                  <a:pt x="3" y="17"/>
                  <a:pt x="2" y="17"/>
                  <a:pt x="1" y="17"/>
                </a:cubicBezTo>
                <a:cubicBezTo>
                  <a:pt x="1" y="17"/>
                  <a:pt x="2" y="17"/>
                  <a:pt x="1" y="17"/>
                </a:cubicBezTo>
                <a:close/>
                <a:moveTo>
                  <a:pt x="15" y="46"/>
                </a:moveTo>
                <a:cubicBezTo>
                  <a:pt x="15" y="46"/>
                  <a:pt x="14" y="46"/>
                  <a:pt x="14" y="46"/>
                </a:cubicBezTo>
                <a:cubicBezTo>
                  <a:pt x="13" y="46"/>
                  <a:pt x="13" y="47"/>
                  <a:pt x="13" y="47"/>
                </a:cubicBezTo>
                <a:cubicBezTo>
                  <a:pt x="13" y="47"/>
                  <a:pt x="12" y="47"/>
                  <a:pt x="12" y="47"/>
                </a:cubicBezTo>
                <a:cubicBezTo>
                  <a:pt x="12" y="47"/>
                  <a:pt x="12" y="47"/>
                  <a:pt x="12" y="47"/>
                </a:cubicBezTo>
                <a:cubicBezTo>
                  <a:pt x="13" y="48"/>
                  <a:pt x="13" y="47"/>
                  <a:pt x="14" y="47"/>
                </a:cubicBezTo>
                <a:cubicBezTo>
                  <a:pt x="14" y="47"/>
                  <a:pt x="16" y="47"/>
                  <a:pt x="15" y="4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6" name="Freeform 836">
            <a:extLst>
              <a:ext uri="{FF2B5EF4-FFF2-40B4-BE49-F238E27FC236}">
                <a16:creationId xmlns:a16="http://schemas.microsoft.com/office/drawing/2014/main" id="{37D3392E-F79F-3F5A-7B35-597521772D93}"/>
              </a:ext>
            </a:extLst>
          </p:cNvPr>
          <p:cNvSpPr>
            <a:spLocks/>
          </p:cNvSpPr>
          <p:nvPr/>
        </p:nvSpPr>
        <p:spPr bwMode="auto">
          <a:xfrm>
            <a:off x="3610689" y="3742109"/>
            <a:ext cx="303860" cy="224985"/>
          </a:xfrm>
          <a:custGeom>
            <a:avLst/>
            <a:gdLst>
              <a:gd name="T0" fmla="*/ 121 w 142"/>
              <a:gd name="T1" fmla="*/ 71 h 119"/>
              <a:gd name="T2" fmla="*/ 115 w 142"/>
              <a:gd name="T3" fmla="*/ 58 h 119"/>
              <a:gd name="T4" fmla="*/ 113 w 142"/>
              <a:gd name="T5" fmla="*/ 59 h 119"/>
              <a:gd name="T6" fmla="*/ 109 w 142"/>
              <a:gd name="T7" fmla="*/ 58 h 119"/>
              <a:gd name="T8" fmla="*/ 109 w 142"/>
              <a:gd name="T9" fmla="*/ 55 h 119"/>
              <a:gd name="T10" fmla="*/ 106 w 142"/>
              <a:gd name="T11" fmla="*/ 46 h 119"/>
              <a:gd name="T12" fmla="*/ 105 w 142"/>
              <a:gd name="T13" fmla="*/ 42 h 119"/>
              <a:gd name="T14" fmla="*/ 97 w 142"/>
              <a:gd name="T15" fmla="*/ 34 h 119"/>
              <a:gd name="T16" fmla="*/ 95 w 142"/>
              <a:gd name="T17" fmla="*/ 28 h 119"/>
              <a:gd name="T18" fmla="*/ 88 w 142"/>
              <a:gd name="T19" fmla="*/ 26 h 119"/>
              <a:gd name="T20" fmla="*/ 81 w 142"/>
              <a:gd name="T21" fmla="*/ 24 h 119"/>
              <a:gd name="T22" fmla="*/ 49 w 142"/>
              <a:gd name="T23" fmla="*/ 8 h 119"/>
              <a:gd name="T24" fmla="*/ 31 w 142"/>
              <a:gd name="T25" fmla="*/ 0 h 119"/>
              <a:gd name="T26" fmla="*/ 25 w 142"/>
              <a:gd name="T27" fmla="*/ 3 h 119"/>
              <a:gd name="T28" fmla="*/ 23 w 142"/>
              <a:gd name="T29" fmla="*/ 13 h 119"/>
              <a:gd name="T30" fmla="*/ 19 w 142"/>
              <a:gd name="T31" fmla="*/ 17 h 119"/>
              <a:gd name="T32" fmla="*/ 14 w 142"/>
              <a:gd name="T33" fmla="*/ 18 h 119"/>
              <a:gd name="T34" fmla="*/ 2 w 142"/>
              <a:gd name="T35" fmla="*/ 22 h 119"/>
              <a:gd name="T36" fmla="*/ 0 w 142"/>
              <a:gd name="T37" fmla="*/ 29 h 119"/>
              <a:gd name="T38" fmla="*/ 2 w 142"/>
              <a:gd name="T39" fmla="*/ 32 h 119"/>
              <a:gd name="T40" fmla="*/ 8 w 142"/>
              <a:gd name="T41" fmla="*/ 42 h 119"/>
              <a:gd name="T42" fmla="*/ 17 w 142"/>
              <a:gd name="T43" fmla="*/ 53 h 119"/>
              <a:gd name="T44" fmla="*/ 18 w 142"/>
              <a:gd name="T45" fmla="*/ 61 h 119"/>
              <a:gd name="T46" fmla="*/ 25 w 142"/>
              <a:gd name="T47" fmla="*/ 66 h 119"/>
              <a:gd name="T48" fmla="*/ 28 w 142"/>
              <a:gd name="T49" fmla="*/ 71 h 119"/>
              <a:gd name="T50" fmla="*/ 34 w 142"/>
              <a:gd name="T51" fmla="*/ 89 h 119"/>
              <a:gd name="T52" fmla="*/ 44 w 142"/>
              <a:gd name="T53" fmla="*/ 100 h 119"/>
              <a:gd name="T54" fmla="*/ 45 w 142"/>
              <a:gd name="T55" fmla="*/ 105 h 119"/>
              <a:gd name="T56" fmla="*/ 55 w 142"/>
              <a:gd name="T57" fmla="*/ 119 h 119"/>
              <a:gd name="T58" fmla="*/ 58 w 142"/>
              <a:gd name="T59" fmla="*/ 115 h 119"/>
              <a:gd name="T60" fmla="*/ 69 w 142"/>
              <a:gd name="T61" fmla="*/ 111 h 119"/>
              <a:gd name="T62" fmla="*/ 85 w 142"/>
              <a:gd name="T63" fmla="*/ 114 h 119"/>
              <a:gd name="T64" fmla="*/ 96 w 142"/>
              <a:gd name="T65" fmla="*/ 103 h 119"/>
              <a:gd name="T66" fmla="*/ 117 w 142"/>
              <a:gd name="T67" fmla="*/ 100 h 119"/>
              <a:gd name="T68" fmla="*/ 138 w 142"/>
              <a:gd name="T69" fmla="*/ 92 h 119"/>
              <a:gd name="T70" fmla="*/ 139 w 142"/>
              <a:gd name="T71" fmla="*/ 73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2" h="119">
                <a:moveTo>
                  <a:pt x="139" y="73"/>
                </a:moveTo>
                <a:cubicBezTo>
                  <a:pt x="121" y="71"/>
                  <a:pt x="121" y="71"/>
                  <a:pt x="121" y="71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14" y="60"/>
                  <a:pt x="114" y="59"/>
                  <a:pt x="115" y="58"/>
                </a:cubicBezTo>
                <a:cubicBezTo>
                  <a:pt x="115" y="58"/>
                  <a:pt x="115" y="58"/>
                  <a:pt x="115" y="58"/>
                </a:cubicBezTo>
                <a:cubicBezTo>
                  <a:pt x="113" y="59"/>
                  <a:pt x="113" y="59"/>
                  <a:pt x="113" y="59"/>
                </a:cubicBezTo>
                <a:cubicBezTo>
                  <a:pt x="111" y="59"/>
                  <a:pt x="111" y="59"/>
                  <a:pt x="111" y="59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10" y="56"/>
                  <a:pt x="110" y="56"/>
                  <a:pt x="110" y="56"/>
                </a:cubicBezTo>
                <a:cubicBezTo>
                  <a:pt x="110" y="56"/>
                  <a:pt x="110" y="55"/>
                  <a:pt x="109" y="55"/>
                </a:cubicBezTo>
                <a:cubicBezTo>
                  <a:pt x="109" y="52"/>
                  <a:pt x="106" y="49"/>
                  <a:pt x="105" y="46"/>
                </a:cubicBezTo>
                <a:cubicBezTo>
                  <a:pt x="105" y="46"/>
                  <a:pt x="106" y="47"/>
                  <a:pt x="106" y="46"/>
                </a:cubicBezTo>
                <a:cubicBezTo>
                  <a:pt x="107" y="46"/>
                  <a:pt x="106" y="45"/>
                  <a:pt x="106" y="44"/>
                </a:cubicBezTo>
                <a:cubicBezTo>
                  <a:pt x="106" y="44"/>
                  <a:pt x="105" y="43"/>
                  <a:pt x="105" y="42"/>
                </a:cubicBezTo>
                <a:cubicBezTo>
                  <a:pt x="105" y="41"/>
                  <a:pt x="104" y="40"/>
                  <a:pt x="103" y="40"/>
                </a:cubicBezTo>
                <a:cubicBezTo>
                  <a:pt x="101" y="38"/>
                  <a:pt x="100" y="35"/>
                  <a:pt x="97" y="34"/>
                </a:cubicBezTo>
                <a:cubicBezTo>
                  <a:pt x="97" y="34"/>
                  <a:pt x="97" y="34"/>
                  <a:pt x="97" y="34"/>
                </a:cubicBezTo>
                <a:cubicBezTo>
                  <a:pt x="97" y="32"/>
                  <a:pt x="95" y="30"/>
                  <a:pt x="95" y="28"/>
                </a:cubicBezTo>
                <a:cubicBezTo>
                  <a:pt x="88" y="29"/>
                  <a:pt x="88" y="29"/>
                  <a:pt x="88" y="29"/>
                </a:cubicBezTo>
                <a:cubicBezTo>
                  <a:pt x="88" y="26"/>
                  <a:pt x="88" y="26"/>
                  <a:pt x="88" y="26"/>
                </a:cubicBezTo>
                <a:cubicBezTo>
                  <a:pt x="86" y="25"/>
                  <a:pt x="86" y="25"/>
                  <a:pt x="86" y="25"/>
                </a:cubicBezTo>
                <a:cubicBezTo>
                  <a:pt x="86" y="25"/>
                  <a:pt x="80" y="24"/>
                  <a:pt x="81" y="24"/>
                </a:cubicBezTo>
                <a:cubicBezTo>
                  <a:pt x="68" y="23"/>
                  <a:pt x="68" y="23"/>
                  <a:pt x="68" y="23"/>
                </a:cubicBezTo>
                <a:cubicBezTo>
                  <a:pt x="49" y="8"/>
                  <a:pt x="49" y="8"/>
                  <a:pt x="49" y="8"/>
                </a:cubicBezTo>
                <a:cubicBezTo>
                  <a:pt x="38" y="1"/>
                  <a:pt x="38" y="1"/>
                  <a:pt x="38" y="1"/>
                </a:cubicBezTo>
                <a:cubicBezTo>
                  <a:pt x="31" y="0"/>
                  <a:pt x="31" y="0"/>
                  <a:pt x="31" y="0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2"/>
                  <a:pt x="25" y="3"/>
                  <a:pt x="25" y="3"/>
                </a:cubicBezTo>
                <a:cubicBezTo>
                  <a:pt x="24" y="3"/>
                  <a:pt x="16" y="5"/>
                  <a:pt x="16" y="5"/>
                </a:cubicBezTo>
                <a:cubicBezTo>
                  <a:pt x="23" y="13"/>
                  <a:pt x="23" y="13"/>
                  <a:pt x="23" y="13"/>
                </a:cubicBezTo>
                <a:cubicBezTo>
                  <a:pt x="20" y="15"/>
                  <a:pt x="20" y="15"/>
                  <a:pt x="20" y="15"/>
                </a:cubicBezTo>
                <a:cubicBezTo>
                  <a:pt x="19" y="17"/>
                  <a:pt x="19" y="17"/>
                  <a:pt x="19" y="17"/>
                </a:cubicBezTo>
                <a:cubicBezTo>
                  <a:pt x="17" y="18"/>
                  <a:pt x="17" y="18"/>
                  <a:pt x="17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10" y="23"/>
                  <a:pt x="10" y="23"/>
                  <a:pt x="10" y="23"/>
                </a:cubicBezTo>
                <a:cubicBezTo>
                  <a:pt x="2" y="22"/>
                  <a:pt x="2" y="22"/>
                  <a:pt x="2" y="22"/>
                </a:cubicBezTo>
                <a:cubicBezTo>
                  <a:pt x="2" y="23"/>
                  <a:pt x="2" y="23"/>
                  <a:pt x="2" y="23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31"/>
                  <a:pt x="0" y="31"/>
                  <a:pt x="0" y="31"/>
                </a:cubicBezTo>
                <a:cubicBezTo>
                  <a:pt x="2" y="32"/>
                  <a:pt x="2" y="32"/>
                  <a:pt x="2" y="32"/>
                </a:cubicBezTo>
                <a:cubicBezTo>
                  <a:pt x="4" y="34"/>
                  <a:pt x="5" y="36"/>
                  <a:pt x="6" y="37"/>
                </a:cubicBezTo>
                <a:cubicBezTo>
                  <a:pt x="7" y="39"/>
                  <a:pt x="8" y="40"/>
                  <a:pt x="8" y="42"/>
                </a:cubicBezTo>
                <a:cubicBezTo>
                  <a:pt x="9" y="43"/>
                  <a:pt x="9" y="44"/>
                  <a:pt x="10" y="45"/>
                </a:cubicBezTo>
                <a:cubicBezTo>
                  <a:pt x="11" y="48"/>
                  <a:pt x="14" y="50"/>
                  <a:pt x="17" y="53"/>
                </a:cubicBezTo>
                <a:cubicBezTo>
                  <a:pt x="17" y="55"/>
                  <a:pt x="17" y="57"/>
                  <a:pt x="18" y="60"/>
                </a:cubicBezTo>
                <a:cubicBezTo>
                  <a:pt x="18" y="60"/>
                  <a:pt x="18" y="61"/>
                  <a:pt x="18" y="61"/>
                </a:cubicBezTo>
                <a:cubicBezTo>
                  <a:pt x="19" y="62"/>
                  <a:pt x="19" y="62"/>
                  <a:pt x="20" y="62"/>
                </a:cubicBezTo>
                <a:cubicBezTo>
                  <a:pt x="22" y="62"/>
                  <a:pt x="24" y="64"/>
                  <a:pt x="25" y="66"/>
                </a:cubicBezTo>
                <a:cubicBezTo>
                  <a:pt x="26" y="68"/>
                  <a:pt x="26" y="69"/>
                  <a:pt x="27" y="70"/>
                </a:cubicBezTo>
                <a:cubicBezTo>
                  <a:pt x="27" y="70"/>
                  <a:pt x="28" y="71"/>
                  <a:pt x="28" y="71"/>
                </a:cubicBezTo>
                <a:cubicBezTo>
                  <a:pt x="29" y="73"/>
                  <a:pt x="29" y="76"/>
                  <a:pt x="29" y="78"/>
                </a:cubicBezTo>
                <a:cubicBezTo>
                  <a:pt x="30" y="82"/>
                  <a:pt x="30" y="86"/>
                  <a:pt x="34" y="89"/>
                </a:cubicBezTo>
                <a:cubicBezTo>
                  <a:pt x="35" y="90"/>
                  <a:pt x="37" y="91"/>
                  <a:pt x="39" y="92"/>
                </a:cubicBezTo>
                <a:cubicBezTo>
                  <a:pt x="41" y="94"/>
                  <a:pt x="43" y="97"/>
                  <a:pt x="44" y="100"/>
                </a:cubicBezTo>
                <a:cubicBezTo>
                  <a:pt x="44" y="101"/>
                  <a:pt x="44" y="102"/>
                  <a:pt x="44" y="103"/>
                </a:cubicBezTo>
                <a:cubicBezTo>
                  <a:pt x="44" y="103"/>
                  <a:pt x="45" y="104"/>
                  <a:pt x="45" y="105"/>
                </a:cubicBezTo>
                <a:cubicBezTo>
                  <a:pt x="48" y="107"/>
                  <a:pt x="50" y="110"/>
                  <a:pt x="52" y="113"/>
                </a:cubicBezTo>
                <a:cubicBezTo>
                  <a:pt x="53" y="115"/>
                  <a:pt x="54" y="117"/>
                  <a:pt x="55" y="119"/>
                </a:cubicBezTo>
                <a:cubicBezTo>
                  <a:pt x="56" y="118"/>
                  <a:pt x="58" y="117"/>
                  <a:pt x="58" y="117"/>
                </a:cubicBezTo>
                <a:cubicBezTo>
                  <a:pt x="58" y="117"/>
                  <a:pt x="58" y="116"/>
                  <a:pt x="58" y="115"/>
                </a:cubicBezTo>
                <a:cubicBezTo>
                  <a:pt x="58" y="115"/>
                  <a:pt x="59" y="111"/>
                  <a:pt x="59" y="111"/>
                </a:cubicBezTo>
                <a:cubicBezTo>
                  <a:pt x="69" y="111"/>
                  <a:pt x="69" y="111"/>
                  <a:pt x="69" y="111"/>
                </a:cubicBezTo>
                <a:cubicBezTo>
                  <a:pt x="69" y="111"/>
                  <a:pt x="79" y="112"/>
                  <a:pt x="80" y="112"/>
                </a:cubicBezTo>
                <a:cubicBezTo>
                  <a:pt x="80" y="112"/>
                  <a:pt x="85" y="115"/>
                  <a:pt x="85" y="114"/>
                </a:cubicBezTo>
                <a:cubicBezTo>
                  <a:pt x="85" y="114"/>
                  <a:pt x="91" y="106"/>
                  <a:pt x="91" y="106"/>
                </a:cubicBezTo>
                <a:cubicBezTo>
                  <a:pt x="92" y="106"/>
                  <a:pt x="96" y="103"/>
                  <a:pt x="96" y="103"/>
                </a:cubicBezTo>
                <a:cubicBezTo>
                  <a:pt x="96" y="103"/>
                  <a:pt x="106" y="102"/>
                  <a:pt x="106" y="102"/>
                </a:cubicBezTo>
                <a:cubicBezTo>
                  <a:pt x="106" y="102"/>
                  <a:pt x="117" y="100"/>
                  <a:pt x="117" y="100"/>
                </a:cubicBezTo>
                <a:cubicBezTo>
                  <a:pt x="130" y="95"/>
                  <a:pt x="130" y="95"/>
                  <a:pt x="130" y="95"/>
                </a:cubicBezTo>
                <a:cubicBezTo>
                  <a:pt x="138" y="92"/>
                  <a:pt x="138" y="92"/>
                  <a:pt x="138" y="92"/>
                </a:cubicBezTo>
                <a:cubicBezTo>
                  <a:pt x="142" y="78"/>
                  <a:pt x="142" y="78"/>
                  <a:pt x="142" y="78"/>
                </a:cubicBezTo>
                <a:lnTo>
                  <a:pt x="139" y="73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7" name="Freeform 862">
            <a:extLst>
              <a:ext uri="{FF2B5EF4-FFF2-40B4-BE49-F238E27FC236}">
                <a16:creationId xmlns:a16="http://schemas.microsoft.com/office/drawing/2014/main" id="{2B33B954-0029-ECAD-E5BF-AB9119F7F7F1}"/>
              </a:ext>
            </a:extLst>
          </p:cNvPr>
          <p:cNvSpPr>
            <a:spLocks noEditPoints="1"/>
          </p:cNvSpPr>
          <p:nvPr/>
        </p:nvSpPr>
        <p:spPr bwMode="auto">
          <a:xfrm>
            <a:off x="4497831" y="4110135"/>
            <a:ext cx="653340" cy="209171"/>
          </a:xfrm>
          <a:custGeom>
            <a:avLst/>
            <a:gdLst>
              <a:gd name="T0" fmla="*/ 144 w 306"/>
              <a:gd name="T1" fmla="*/ 97 h 111"/>
              <a:gd name="T2" fmla="*/ 149 w 306"/>
              <a:gd name="T3" fmla="*/ 93 h 111"/>
              <a:gd name="T4" fmla="*/ 172 w 306"/>
              <a:gd name="T5" fmla="*/ 47 h 111"/>
              <a:gd name="T6" fmla="*/ 179 w 306"/>
              <a:gd name="T7" fmla="*/ 53 h 111"/>
              <a:gd name="T8" fmla="*/ 174 w 306"/>
              <a:gd name="T9" fmla="*/ 62 h 111"/>
              <a:gd name="T10" fmla="*/ 164 w 306"/>
              <a:gd name="T11" fmla="*/ 64 h 111"/>
              <a:gd name="T12" fmla="*/ 182 w 306"/>
              <a:gd name="T13" fmla="*/ 31 h 111"/>
              <a:gd name="T14" fmla="*/ 35 w 306"/>
              <a:gd name="T15" fmla="*/ 59 h 111"/>
              <a:gd name="T16" fmla="*/ 187 w 306"/>
              <a:gd name="T17" fmla="*/ 64 h 111"/>
              <a:gd name="T18" fmla="*/ 141 w 306"/>
              <a:gd name="T19" fmla="*/ 65 h 111"/>
              <a:gd name="T20" fmla="*/ 64 w 306"/>
              <a:gd name="T21" fmla="*/ 31 h 111"/>
              <a:gd name="T22" fmla="*/ 59 w 306"/>
              <a:gd name="T23" fmla="*/ 32 h 111"/>
              <a:gd name="T24" fmla="*/ 61 w 306"/>
              <a:gd name="T25" fmla="*/ 36 h 111"/>
              <a:gd name="T26" fmla="*/ 48 w 306"/>
              <a:gd name="T27" fmla="*/ 29 h 111"/>
              <a:gd name="T28" fmla="*/ 54 w 306"/>
              <a:gd name="T29" fmla="*/ 34 h 111"/>
              <a:gd name="T30" fmla="*/ 18 w 306"/>
              <a:gd name="T31" fmla="*/ 33 h 111"/>
              <a:gd name="T32" fmla="*/ 203 w 306"/>
              <a:gd name="T33" fmla="*/ 50 h 111"/>
              <a:gd name="T34" fmla="*/ 222 w 306"/>
              <a:gd name="T35" fmla="*/ 43 h 111"/>
              <a:gd name="T36" fmla="*/ 219 w 306"/>
              <a:gd name="T37" fmla="*/ 32 h 111"/>
              <a:gd name="T38" fmla="*/ 222 w 306"/>
              <a:gd name="T39" fmla="*/ 22 h 111"/>
              <a:gd name="T40" fmla="*/ 222 w 306"/>
              <a:gd name="T41" fmla="*/ 62 h 111"/>
              <a:gd name="T42" fmla="*/ 214 w 306"/>
              <a:gd name="T43" fmla="*/ 60 h 111"/>
              <a:gd name="T44" fmla="*/ 254 w 306"/>
              <a:gd name="T45" fmla="*/ 75 h 111"/>
              <a:gd name="T46" fmla="*/ 264 w 306"/>
              <a:gd name="T47" fmla="*/ 81 h 111"/>
              <a:gd name="T48" fmla="*/ 219 w 306"/>
              <a:gd name="T49" fmla="*/ 59 h 111"/>
              <a:gd name="T50" fmla="*/ 235 w 306"/>
              <a:gd name="T51" fmla="*/ 39 h 111"/>
              <a:gd name="T52" fmla="*/ 238 w 306"/>
              <a:gd name="T53" fmla="*/ 46 h 111"/>
              <a:gd name="T54" fmla="*/ 253 w 306"/>
              <a:gd name="T55" fmla="*/ 42 h 111"/>
              <a:gd name="T56" fmla="*/ 244 w 306"/>
              <a:gd name="T57" fmla="*/ 49 h 111"/>
              <a:gd name="T58" fmla="*/ 255 w 306"/>
              <a:gd name="T59" fmla="*/ 55 h 111"/>
              <a:gd name="T60" fmla="*/ 250 w 306"/>
              <a:gd name="T61" fmla="*/ 64 h 111"/>
              <a:gd name="T62" fmla="*/ 258 w 306"/>
              <a:gd name="T63" fmla="*/ 63 h 111"/>
              <a:gd name="T64" fmla="*/ 274 w 306"/>
              <a:gd name="T65" fmla="*/ 45 h 111"/>
              <a:gd name="T66" fmla="*/ 290 w 306"/>
              <a:gd name="T67" fmla="*/ 84 h 111"/>
              <a:gd name="T68" fmla="*/ 305 w 306"/>
              <a:gd name="T69" fmla="*/ 80 h 111"/>
              <a:gd name="T70" fmla="*/ 264 w 306"/>
              <a:gd name="T71" fmla="*/ 57 h 111"/>
              <a:gd name="T72" fmla="*/ 281 w 306"/>
              <a:gd name="T73" fmla="*/ 72 h 111"/>
              <a:gd name="T74" fmla="*/ 288 w 306"/>
              <a:gd name="T75" fmla="*/ 76 h 111"/>
              <a:gd name="T76" fmla="*/ 294 w 306"/>
              <a:gd name="T77" fmla="*/ 93 h 111"/>
              <a:gd name="T78" fmla="*/ 243 w 306"/>
              <a:gd name="T79" fmla="*/ 86 h 111"/>
              <a:gd name="T80" fmla="*/ 41 w 306"/>
              <a:gd name="T81" fmla="*/ 56 h 111"/>
              <a:gd name="T82" fmla="*/ 0 w 306"/>
              <a:gd name="T83" fmla="*/ 1 h 111"/>
              <a:gd name="T84" fmla="*/ 41 w 306"/>
              <a:gd name="T85" fmla="*/ 25 h 111"/>
              <a:gd name="T86" fmla="*/ 63 w 306"/>
              <a:gd name="T87" fmla="*/ 50 h 111"/>
              <a:gd name="T88" fmla="*/ 188 w 306"/>
              <a:gd name="T89" fmla="*/ 109 h 111"/>
              <a:gd name="T90" fmla="*/ 192 w 306"/>
              <a:gd name="T91" fmla="*/ 101 h 111"/>
              <a:gd name="T92" fmla="*/ 164 w 306"/>
              <a:gd name="T93" fmla="*/ 95 h 111"/>
              <a:gd name="T94" fmla="*/ 190 w 306"/>
              <a:gd name="T95" fmla="*/ 94 h 111"/>
              <a:gd name="T96" fmla="*/ 177 w 306"/>
              <a:gd name="T97" fmla="*/ 109 h 111"/>
              <a:gd name="T98" fmla="*/ 177 w 306"/>
              <a:gd name="T99" fmla="*/ 95 h 111"/>
              <a:gd name="T100" fmla="*/ 179 w 306"/>
              <a:gd name="T101" fmla="*/ 97 h 111"/>
              <a:gd name="T102" fmla="*/ 128 w 306"/>
              <a:gd name="T103" fmla="*/ 96 h 111"/>
              <a:gd name="T104" fmla="*/ 74 w 306"/>
              <a:gd name="T105" fmla="*/ 86 h 111"/>
              <a:gd name="T106" fmla="*/ 103 w 306"/>
              <a:gd name="T107" fmla="*/ 83 h 111"/>
              <a:gd name="T108" fmla="*/ 124 w 306"/>
              <a:gd name="T109" fmla="*/ 85 h 111"/>
              <a:gd name="T110" fmla="*/ 78 w 306"/>
              <a:gd name="T111" fmla="*/ 57 h 111"/>
              <a:gd name="T112" fmla="*/ 129 w 306"/>
              <a:gd name="T113" fmla="*/ 92 h 111"/>
              <a:gd name="T114" fmla="*/ 99 w 306"/>
              <a:gd name="T115" fmla="*/ 27 h 111"/>
              <a:gd name="T116" fmla="*/ 101 w 306"/>
              <a:gd name="T117" fmla="*/ 58 h 111"/>
              <a:gd name="T118" fmla="*/ 139 w 306"/>
              <a:gd name="T119" fmla="*/ 61 h 111"/>
              <a:gd name="T120" fmla="*/ 144 w 306"/>
              <a:gd name="T121" fmla="*/ 45 h 111"/>
              <a:gd name="T122" fmla="*/ 152 w 306"/>
              <a:gd name="T123" fmla="*/ 31 h 111"/>
              <a:gd name="T124" fmla="*/ 150 w 306"/>
              <a:gd name="T125" fmla="*/ 18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06" h="111">
                <a:moveTo>
                  <a:pt x="159" y="96"/>
                </a:move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8" y="96"/>
                  <a:pt x="158" y="96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96"/>
                  <a:pt x="158" y="96"/>
                  <a:pt x="158" y="97"/>
                </a:cubicBezTo>
                <a:cubicBezTo>
                  <a:pt x="158" y="97"/>
                  <a:pt x="158" y="96"/>
                  <a:pt x="157" y="96"/>
                </a:cubicBezTo>
                <a:cubicBezTo>
                  <a:pt x="157" y="96"/>
                  <a:pt x="157" y="96"/>
                  <a:pt x="157" y="96"/>
                </a:cubicBezTo>
                <a:cubicBezTo>
                  <a:pt x="157" y="96"/>
                  <a:pt x="157" y="96"/>
                  <a:pt x="158" y="96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96"/>
                  <a:pt x="158" y="96"/>
                  <a:pt x="159" y="96"/>
                </a:cubicBez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9" y="96"/>
                  <a:pt x="160" y="9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0" y="96"/>
                  <a:pt x="160" y="96"/>
                  <a:pt x="161" y="96"/>
                </a:cubicBezTo>
                <a:cubicBezTo>
                  <a:pt x="161" y="96"/>
                  <a:pt x="161" y="96"/>
                  <a:pt x="161" y="96"/>
                </a:cubicBezTo>
                <a:cubicBezTo>
                  <a:pt x="161" y="96"/>
                  <a:pt x="161" y="96"/>
                  <a:pt x="161" y="96"/>
                </a:cubicBezTo>
                <a:cubicBezTo>
                  <a:pt x="161" y="95"/>
                  <a:pt x="161" y="95"/>
                  <a:pt x="161" y="95"/>
                </a:cubicBezTo>
                <a:cubicBezTo>
                  <a:pt x="161" y="95"/>
                  <a:pt x="161" y="95"/>
                  <a:pt x="161" y="95"/>
                </a:cubicBezTo>
                <a:cubicBezTo>
                  <a:pt x="161" y="95"/>
                  <a:pt x="160" y="95"/>
                  <a:pt x="160" y="95"/>
                </a:cubicBezTo>
                <a:cubicBezTo>
                  <a:pt x="160" y="95"/>
                  <a:pt x="160" y="95"/>
                  <a:pt x="160" y="95"/>
                </a:cubicBezTo>
                <a:cubicBezTo>
                  <a:pt x="160" y="95"/>
                  <a:pt x="160" y="96"/>
                  <a:pt x="160" y="9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0" y="95"/>
                  <a:pt x="160" y="95"/>
                  <a:pt x="160" y="95"/>
                </a:cubicBezTo>
                <a:cubicBezTo>
                  <a:pt x="160" y="95"/>
                  <a:pt x="160" y="95"/>
                  <a:pt x="160" y="95"/>
                </a:cubicBezTo>
                <a:cubicBezTo>
                  <a:pt x="160" y="95"/>
                  <a:pt x="160" y="95"/>
                  <a:pt x="160" y="95"/>
                </a:cubicBezTo>
                <a:cubicBezTo>
                  <a:pt x="160" y="95"/>
                  <a:pt x="160" y="95"/>
                  <a:pt x="160" y="95"/>
                </a:cubicBezTo>
                <a:cubicBezTo>
                  <a:pt x="160" y="95"/>
                  <a:pt x="160" y="94"/>
                  <a:pt x="160" y="94"/>
                </a:cubicBezTo>
                <a:cubicBezTo>
                  <a:pt x="160" y="94"/>
                  <a:pt x="160" y="94"/>
                  <a:pt x="160" y="94"/>
                </a:cubicBezTo>
                <a:cubicBezTo>
                  <a:pt x="160" y="94"/>
                  <a:pt x="159" y="94"/>
                  <a:pt x="159" y="94"/>
                </a:cubicBezTo>
                <a:cubicBezTo>
                  <a:pt x="159" y="94"/>
                  <a:pt x="159" y="94"/>
                  <a:pt x="159" y="94"/>
                </a:cubicBezTo>
                <a:cubicBezTo>
                  <a:pt x="159" y="93"/>
                  <a:pt x="159" y="93"/>
                  <a:pt x="159" y="93"/>
                </a:cubicBezTo>
                <a:cubicBezTo>
                  <a:pt x="159" y="93"/>
                  <a:pt x="159" y="93"/>
                  <a:pt x="159" y="93"/>
                </a:cubicBezTo>
                <a:cubicBezTo>
                  <a:pt x="159" y="93"/>
                  <a:pt x="159" y="93"/>
                  <a:pt x="159" y="93"/>
                </a:cubicBezTo>
                <a:cubicBezTo>
                  <a:pt x="158" y="93"/>
                  <a:pt x="158" y="93"/>
                  <a:pt x="158" y="93"/>
                </a:cubicBezTo>
                <a:cubicBezTo>
                  <a:pt x="158" y="93"/>
                  <a:pt x="158" y="93"/>
                  <a:pt x="158" y="93"/>
                </a:cubicBezTo>
                <a:cubicBezTo>
                  <a:pt x="158" y="93"/>
                  <a:pt x="158" y="93"/>
                  <a:pt x="158" y="93"/>
                </a:cubicBezTo>
                <a:cubicBezTo>
                  <a:pt x="158" y="94"/>
                  <a:pt x="158" y="94"/>
                  <a:pt x="158" y="94"/>
                </a:cubicBezTo>
                <a:cubicBezTo>
                  <a:pt x="158" y="94"/>
                  <a:pt x="158" y="94"/>
                  <a:pt x="158" y="94"/>
                </a:cubicBezTo>
                <a:cubicBezTo>
                  <a:pt x="158" y="94"/>
                  <a:pt x="158" y="94"/>
                  <a:pt x="157" y="95"/>
                </a:cubicBezTo>
                <a:cubicBezTo>
                  <a:pt x="157" y="95"/>
                  <a:pt x="157" y="95"/>
                  <a:pt x="157" y="95"/>
                </a:cubicBezTo>
                <a:cubicBezTo>
                  <a:pt x="157" y="95"/>
                  <a:pt x="157" y="95"/>
                  <a:pt x="157" y="95"/>
                </a:cubicBezTo>
                <a:cubicBezTo>
                  <a:pt x="157" y="95"/>
                  <a:pt x="157" y="95"/>
                  <a:pt x="157" y="94"/>
                </a:cubicBezTo>
                <a:cubicBezTo>
                  <a:pt x="157" y="94"/>
                  <a:pt x="157" y="94"/>
                  <a:pt x="157" y="94"/>
                </a:cubicBezTo>
                <a:cubicBezTo>
                  <a:pt x="157" y="94"/>
                  <a:pt x="157" y="94"/>
                  <a:pt x="157" y="94"/>
                </a:cubicBezTo>
                <a:cubicBezTo>
                  <a:pt x="157" y="93"/>
                  <a:pt x="157" y="93"/>
                  <a:pt x="157" y="93"/>
                </a:cubicBezTo>
                <a:cubicBezTo>
                  <a:pt x="157" y="93"/>
                  <a:pt x="157" y="93"/>
                  <a:pt x="157" y="93"/>
                </a:cubicBezTo>
                <a:cubicBezTo>
                  <a:pt x="157" y="93"/>
                  <a:pt x="157" y="93"/>
                  <a:pt x="157" y="93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56" y="93"/>
                  <a:pt x="155" y="93"/>
                  <a:pt x="155" y="94"/>
                </a:cubicBezTo>
                <a:cubicBezTo>
                  <a:pt x="155" y="94"/>
                  <a:pt x="155" y="94"/>
                  <a:pt x="155" y="94"/>
                </a:cubicBezTo>
                <a:cubicBezTo>
                  <a:pt x="154" y="94"/>
                  <a:pt x="154" y="94"/>
                  <a:pt x="154" y="93"/>
                </a:cubicBezTo>
                <a:cubicBezTo>
                  <a:pt x="154" y="93"/>
                  <a:pt x="154" y="93"/>
                  <a:pt x="154" y="93"/>
                </a:cubicBezTo>
                <a:cubicBezTo>
                  <a:pt x="154" y="93"/>
                  <a:pt x="154" y="93"/>
                  <a:pt x="154" y="93"/>
                </a:cubicBezTo>
                <a:cubicBezTo>
                  <a:pt x="154" y="93"/>
                  <a:pt x="154" y="93"/>
                  <a:pt x="154" y="93"/>
                </a:cubicBezTo>
                <a:cubicBezTo>
                  <a:pt x="154" y="93"/>
                  <a:pt x="154" y="93"/>
                  <a:pt x="154" y="93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4" y="92"/>
                  <a:pt x="154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1" y="92"/>
                  <a:pt x="151" y="92"/>
                  <a:pt x="151" y="92"/>
                </a:cubicBezTo>
                <a:cubicBezTo>
                  <a:pt x="151" y="92"/>
                  <a:pt x="151" y="92"/>
                  <a:pt x="151" y="92"/>
                </a:cubicBezTo>
                <a:cubicBezTo>
                  <a:pt x="151" y="92"/>
                  <a:pt x="151" y="93"/>
                  <a:pt x="151" y="93"/>
                </a:cubicBezTo>
                <a:cubicBezTo>
                  <a:pt x="151" y="93"/>
                  <a:pt x="151" y="93"/>
                  <a:pt x="151" y="93"/>
                </a:cubicBezTo>
                <a:cubicBezTo>
                  <a:pt x="151" y="93"/>
                  <a:pt x="151" y="93"/>
                  <a:pt x="151" y="93"/>
                </a:cubicBezTo>
                <a:cubicBezTo>
                  <a:pt x="151" y="93"/>
                  <a:pt x="151" y="94"/>
                  <a:pt x="152" y="94"/>
                </a:cubicBezTo>
                <a:cubicBezTo>
                  <a:pt x="152" y="94"/>
                  <a:pt x="152" y="94"/>
                  <a:pt x="152" y="94"/>
                </a:cubicBezTo>
                <a:cubicBezTo>
                  <a:pt x="152" y="94"/>
                  <a:pt x="153" y="94"/>
                  <a:pt x="153" y="94"/>
                </a:cubicBezTo>
                <a:cubicBezTo>
                  <a:pt x="153" y="94"/>
                  <a:pt x="153" y="94"/>
                  <a:pt x="153" y="94"/>
                </a:cubicBezTo>
                <a:cubicBezTo>
                  <a:pt x="153" y="95"/>
                  <a:pt x="154" y="95"/>
                  <a:pt x="154" y="95"/>
                </a:cubicBezTo>
                <a:cubicBezTo>
                  <a:pt x="154" y="95"/>
                  <a:pt x="154" y="95"/>
                  <a:pt x="154" y="95"/>
                </a:cubicBezTo>
                <a:cubicBezTo>
                  <a:pt x="154" y="95"/>
                  <a:pt x="155" y="95"/>
                  <a:pt x="155" y="95"/>
                </a:cubicBezTo>
                <a:cubicBezTo>
                  <a:pt x="155" y="96"/>
                  <a:pt x="154" y="96"/>
                  <a:pt x="154" y="96"/>
                </a:cubicBezTo>
                <a:cubicBezTo>
                  <a:pt x="154" y="96"/>
                  <a:pt x="154" y="96"/>
                  <a:pt x="154" y="96"/>
                </a:cubicBezTo>
                <a:cubicBezTo>
                  <a:pt x="154" y="96"/>
                  <a:pt x="154" y="96"/>
                  <a:pt x="153" y="96"/>
                </a:cubicBezTo>
                <a:cubicBezTo>
                  <a:pt x="153" y="96"/>
                  <a:pt x="153" y="96"/>
                  <a:pt x="153" y="96"/>
                </a:cubicBezTo>
                <a:cubicBezTo>
                  <a:pt x="152" y="96"/>
                  <a:pt x="153" y="96"/>
                  <a:pt x="153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2" y="96"/>
                  <a:pt x="151" y="96"/>
                  <a:pt x="151" y="96"/>
                </a:cubicBezTo>
                <a:cubicBezTo>
                  <a:pt x="151" y="96"/>
                  <a:pt x="151" y="96"/>
                  <a:pt x="151" y="96"/>
                </a:cubicBezTo>
                <a:cubicBezTo>
                  <a:pt x="151" y="96"/>
                  <a:pt x="151" y="96"/>
                  <a:pt x="151" y="96"/>
                </a:cubicBezTo>
                <a:cubicBezTo>
                  <a:pt x="151" y="96"/>
                  <a:pt x="151" y="95"/>
                  <a:pt x="151" y="95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151" y="95"/>
                  <a:pt x="150" y="95"/>
                  <a:pt x="150" y="95"/>
                </a:cubicBezTo>
                <a:cubicBezTo>
                  <a:pt x="150" y="95"/>
                  <a:pt x="150" y="95"/>
                  <a:pt x="150" y="95"/>
                </a:cubicBezTo>
                <a:cubicBezTo>
                  <a:pt x="150" y="95"/>
                  <a:pt x="150" y="94"/>
                  <a:pt x="150" y="94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94"/>
                  <a:pt x="150" y="95"/>
                  <a:pt x="150" y="95"/>
                </a:cubicBezTo>
                <a:cubicBezTo>
                  <a:pt x="150" y="95"/>
                  <a:pt x="150" y="95"/>
                  <a:pt x="150" y="95"/>
                </a:cubicBezTo>
                <a:cubicBezTo>
                  <a:pt x="150" y="95"/>
                  <a:pt x="150" y="94"/>
                  <a:pt x="150" y="94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49" y="94"/>
                  <a:pt x="149" y="94"/>
                  <a:pt x="149" y="94"/>
                </a:cubicBezTo>
                <a:cubicBezTo>
                  <a:pt x="149" y="94"/>
                  <a:pt x="149" y="94"/>
                  <a:pt x="149" y="94"/>
                </a:cubicBezTo>
                <a:cubicBezTo>
                  <a:pt x="149" y="94"/>
                  <a:pt x="149" y="94"/>
                  <a:pt x="149" y="94"/>
                </a:cubicBezTo>
                <a:cubicBezTo>
                  <a:pt x="148" y="94"/>
                  <a:pt x="148" y="94"/>
                  <a:pt x="148" y="94"/>
                </a:cubicBezTo>
                <a:cubicBezTo>
                  <a:pt x="148" y="94"/>
                  <a:pt x="148" y="94"/>
                  <a:pt x="147" y="94"/>
                </a:cubicBezTo>
                <a:cubicBezTo>
                  <a:pt x="147" y="94"/>
                  <a:pt x="147" y="94"/>
                  <a:pt x="147" y="94"/>
                </a:cubicBezTo>
                <a:cubicBezTo>
                  <a:pt x="147" y="94"/>
                  <a:pt x="147" y="94"/>
                  <a:pt x="147" y="94"/>
                </a:cubicBezTo>
                <a:cubicBezTo>
                  <a:pt x="146" y="94"/>
                  <a:pt x="147" y="94"/>
                  <a:pt x="147" y="94"/>
                </a:cubicBezTo>
                <a:cubicBezTo>
                  <a:pt x="146" y="94"/>
                  <a:pt x="146" y="94"/>
                  <a:pt x="146" y="94"/>
                </a:cubicBezTo>
                <a:cubicBezTo>
                  <a:pt x="146" y="94"/>
                  <a:pt x="146" y="94"/>
                  <a:pt x="146" y="95"/>
                </a:cubicBezTo>
                <a:cubicBezTo>
                  <a:pt x="146" y="95"/>
                  <a:pt x="146" y="95"/>
                  <a:pt x="146" y="95"/>
                </a:cubicBezTo>
                <a:cubicBezTo>
                  <a:pt x="146" y="95"/>
                  <a:pt x="146" y="95"/>
                  <a:pt x="146" y="95"/>
                </a:cubicBezTo>
                <a:cubicBezTo>
                  <a:pt x="146" y="95"/>
                  <a:pt x="145" y="95"/>
                  <a:pt x="145" y="95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44" y="95"/>
                  <a:pt x="145" y="95"/>
                  <a:pt x="144" y="95"/>
                </a:cubicBezTo>
                <a:cubicBezTo>
                  <a:pt x="144" y="95"/>
                  <a:pt x="144" y="96"/>
                  <a:pt x="144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44" y="96"/>
                  <a:pt x="144" y="96"/>
                  <a:pt x="145" y="96"/>
                </a:cubicBezTo>
                <a:cubicBezTo>
                  <a:pt x="145" y="96"/>
                  <a:pt x="144" y="96"/>
                  <a:pt x="144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44" y="96"/>
                  <a:pt x="145" y="96"/>
                  <a:pt x="145" y="97"/>
                </a:cubicBezTo>
                <a:cubicBezTo>
                  <a:pt x="145" y="97"/>
                  <a:pt x="145" y="97"/>
                  <a:pt x="145" y="97"/>
                </a:cubicBezTo>
                <a:cubicBezTo>
                  <a:pt x="145" y="97"/>
                  <a:pt x="144" y="97"/>
                  <a:pt x="144" y="97"/>
                </a:cubicBezTo>
                <a:cubicBezTo>
                  <a:pt x="144" y="97"/>
                  <a:pt x="144" y="97"/>
                  <a:pt x="144" y="97"/>
                </a:cubicBezTo>
                <a:cubicBezTo>
                  <a:pt x="144" y="97"/>
                  <a:pt x="144" y="97"/>
                  <a:pt x="144" y="97"/>
                </a:cubicBezTo>
                <a:cubicBezTo>
                  <a:pt x="144" y="97"/>
                  <a:pt x="144" y="97"/>
                  <a:pt x="144" y="98"/>
                </a:cubicBezTo>
                <a:cubicBezTo>
                  <a:pt x="144" y="98"/>
                  <a:pt x="144" y="98"/>
                  <a:pt x="144" y="98"/>
                </a:cubicBezTo>
                <a:cubicBezTo>
                  <a:pt x="144" y="98"/>
                  <a:pt x="144" y="98"/>
                  <a:pt x="144" y="98"/>
                </a:cubicBezTo>
                <a:cubicBezTo>
                  <a:pt x="144" y="98"/>
                  <a:pt x="144" y="98"/>
                  <a:pt x="144" y="98"/>
                </a:cubicBezTo>
                <a:cubicBezTo>
                  <a:pt x="144" y="98"/>
                  <a:pt x="145" y="98"/>
                  <a:pt x="145" y="98"/>
                </a:cubicBezTo>
                <a:cubicBezTo>
                  <a:pt x="145" y="98"/>
                  <a:pt x="145" y="98"/>
                  <a:pt x="145" y="98"/>
                </a:cubicBezTo>
                <a:cubicBezTo>
                  <a:pt x="145" y="98"/>
                  <a:pt x="145" y="98"/>
                  <a:pt x="146" y="98"/>
                </a:cubicBezTo>
                <a:cubicBezTo>
                  <a:pt x="146" y="98"/>
                  <a:pt x="146" y="99"/>
                  <a:pt x="146" y="99"/>
                </a:cubicBezTo>
                <a:cubicBezTo>
                  <a:pt x="146" y="99"/>
                  <a:pt x="146" y="99"/>
                  <a:pt x="147" y="99"/>
                </a:cubicBezTo>
                <a:cubicBezTo>
                  <a:pt x="147" y="99"/>
                  <a:pt x="147" y="98"/>
                  <a:pt x="147" y="98"/>
                </a:cubicBezTo>
                <a:cubicBezTo>
                  <a:pt x="147" y="98"/>
                  <a:pt x="147" y="98"/>
                  <a:pt x="147" y="98"/>
                </a:cubicBezTo>
                <a:cubicBezTo>
                  <a:pt x="147" y="98"/>
                  <a:pt x="147" y="98"/>
                  <a:pt x="148" y="98"/>
                </a:cubicBezTo>
                <a:cubicBezTo>
                  <a:pt x="148" y="98"/>
                  <a:pt x="148" y="98"/>
                  <a:pt x="148" y="98"/>
                </a:cubicBezTo>
                <a:cubicBezTo>
                  <a:pt x="148" y="98"/>
                  <a:pt x="149" y="98"/>
                  <a:pt x="149" y="98"/>
                </a:cubicBezTo>
                <a:cubicBezTo>
                  <a:pt x="149" y="98"/>
                  <a:pt x="149" y="98"/>
                  <a:pt x="149" y="98"/>
                </a:cubicBezTo>
                <a:cubicBezTo>
                  <a:pt x="149" y="98"/>
                  <a:pt x="149" y="98"/>
                  <a:pt x="150" y="98"/>
                </a:cubicBezTo>
                <a:cubicBezTo>
                  <a:pt x="150" y="98"/>
                  <a:pt x="150" y="98"/>
                  <a:pt x="150" y="98"/>
                </a:cubicBezTo>
                <a:cubicBezTo>
                  <a:pt x="150" y="98"/>
                  <a:pt x="151" y="98"/>
                  <a:pt x="151" y="97"/>
                </a:cubicBezTo>
                <a:cubicBezTo>
                  <a:pt x="151" y="97"/>
                  <a:pt x="151" y="97"/>
                  <a:pt x="151" y="98"/>
                </a:cubicBezTo>
                <a:cubicBezTo>
                  <a:pt x="151" y="98"/>
                  <a:pt x="151" y="98"/>
                  <a:pt x="151" y="97"/>
                </a:cubicBezTo>
                <a:cubicBezTo>
                  <a:pt x="151" y="97"/>
                  <a:pt x="151" y="97"/>
                  <a:pt x="151" y="97"/>
                </a:cubicBezTo>
                <a:cubicBezTo>
                  <a:pt x="151" y="97"/>
                  <a:pt x="152" y="97"/>
                  <a:pt x="152" y="98"/>
                </a:cubicBezTo>
                <a:cubicBezTo>
                  <a:pt x="152" y="98"/>
                  <a:pt x="152" y="98"/>
                  <a:pt x="152" y="98"/>
                </a:cubicBezTo>
                <a:cubicBezTo>
                  <a:pt x="152" y="98"/>
                  <a:pt x="152" y="98"/>
                  <a:pt x="152" y="97"/>
                </a:cubicBezTo>
                <a:cubicBezTo>
                  <a:pt x="152" y="97"/>
                  <a:pt x="152" y="97"/>
                  <a:pt x="152" y="97"/>
                </a:cubicBezTo>
                <a:cubicBezTo>
                  <a:pt x="153" y="97"/>
                  <a:pt x="153" y="97"/>
                  <a:pt x="153" y="97"/>
                </a:cubicBezTo>
                <a:cubicBezTo>
                  <a:pt x="153" y="97"/>
                  <a:pt x="153" y="97"/>
                  <a:pt x="153" y="97"/>
                </a:cubicBezTo>
                <a:cubicBezTo>
                  <a:pt x="153" y="97"/>
                  <a:pt x="153" y="97"/>
                  <a:pt x="153" y="97"/>
                </a:cubicBezTo>
                <a:cubicBezTo>
                  <a:pt x="153" y="97"/>
                  <a:pt x="153" y="97"/>
                  <a:pt x="153" y="97"/>
                </a:cubicBezTo>
                <a:cubicBezTo>
                  <a:pt x="154" y="97"/>
                  <a:pt x="154" y="97"/>
                  <a:pt x="154" y="97"/>
                </a:cubicBezTo>
                <a:cubicBezTo>
                  <a:pt x="154" y="97"/>
                  <a:pt x="154" y="97"/>
                  <a:pt x="154" y="97"/>
                </a:cubicBezTo>
                <a:cubicBezTo>
                  <a:pt x="154" y="97"/>
                  <a:pt x="154" y="97"/>
                  <a:pt x="154" y="97"/>
                </a:cubicBezTo>
                <a:cubicBezTo>
                  <a:pt x="154" y="97"/>
                  <a:pt x="154" y="97"/>
                  <a:pt x="154" y="96"/>
                </a:cubicBezTo>
                <a:cubicBezTo>
                  <a:pt x="155" y="96"/>
                  <a:pt x="155" y="96"/>
                  <a:pt x="155" y="96"/>
                </a:cubicBezTo>
                <a:cubicBezTo>
                  <a:pt x="155" y="96"/>
                  <a:pt x="155" y="96"/>
                  <a:pt x="155" y="96"/>
                </a:cubicBezTo>
                <a:cubicBezTo>
                  <a:pt x="155" y="96"/>
                  <a:pt x="155" y="96"/>
                  <a:pt x="155" y="96"/>
                </a:cubicBezTo>
                <a:cubicBezTo>
                  <a:pt x="155" y="96"/>
                  <a:pt x="155" y="96"/>
                  <a:pt x="155" y="95"/>
                </a:cubicBezTo>
                <a:cubicBezTo>
                  <a:pt x="155" y="95"/>
                  <a:pt x="155" y="95"/>
                  <a:pt x="155" y="95"/>
                </a:cubicBezTo>
                <a:cubicBezTo>
                  <a:pt x="155" y="95"/>
                  <a:pt x="156" y="95"/>
                  <a:pt x="156" y="95"/>
                </a:cubicBezTo>
                <a:cubicBezTo>
                  <a:pt x="156" y="96"/>
                  <a:pt x="156" y="96"/>
                  <a:pt x="156" y="96"/>
                </a:cubicBezTo>
                <a:cubicBezTo>
                  <a:pt x="156" y="96"/>
                  <a:pt x="156" y="96"/>
                  <a:pt x="156" y="96"/>
                </a:cubicBezTo>
                <a:cubicBezTo>
                  <a:pt x="156" y="96"/>
                  <a:pt x="155" y="96"/>
                  <a:pt x="155" y="96"/>
                </a:cubicBezTo>
                <a:cubicBezTo>
                  <a:pt x="155" y="96"/>
                  <a:pt x="155" y="96"/>
                  <a:pt x="155" y="96"/>
                </a:cubicBezTo>
                <a:cubicBezTo>
                  <a:pt x="155" y="97"/>
                  <a:pt x="155" y="97"/>
                  <a:pt x="155" y="97"/>
                </a:cubicBezTo>
                <a:cubicBezTo>
                  <a:pt x="155" y="97"/>
                  <a:pt x="155" y="97"/>
                  <a:pt x="155" y="97"/>
                </a:cubicBezTo>
                <a:cubicBezTo>
                  <a:pt x="156" y="97"/>
                  <a:pt x="156" y="97"/>
                  <a:pt x="156" y="97"/>
                </a:cubicBezTo>
                <a:cubicBezTo>
                  <a:pt x="156" y="97"/>
                  <a:pt x="156" y="97"/>
                  <a:pt x="156" y="97"/>
                </a:cubicBezTo>
                <a:cubicBezTo>
                  <a:pt x="157" y="97"/>
                  <a:pt x="157" y="97"/>
                  <a:pt x="157" y="97"/>
                </a:cubicBezTo>
                <a:cubicBezTo>
                  <a:pt x="157" y="97"/>
                  <a:pt x="157" y="97"/>
                  <a:pt x="157" y="97"/>
                </a:cubicBezTo>
                <a:cubicBezTo>
                  <a:pt x="157" y="97"/>
                  <a:pt x="157" y="97"/>
                  <a:pt x="158" y="97"/>
                </a:cubicBezTo>
                <a:cubicBezTo>
                  <a:pt x="158" y="97"/>
                  <a:pt x="158" y="97"/>
                  <a:pt x="158" y="97"/>
                </a:cubicBezTo>
                <a:cubicBezTo>
                  <a:pt x="158" y="97"/>
                  <a:pt x="158" y="97"/>
                  <a:pt x="158" y="97"/>
                </a:cubicBezTo>
                <a:cubicBezTo>
                  <a:pt x="158" y="97"/>
                  <a:pt x="159" y="97"/>
                  <a:pt x="159" y="97"/>
                </a:cubicBezTo>
                <a:cubicBezTo>
                  <a:pt x="159" y="97"/>
                  <a:pt x="159" y="97"/>
                  <a:pt x="159" y="97"/>
                </a:cubicBezTo>
                <a:cubicBezTo>
                  <a:pt x="159" y="97"/>
                  <a:pt x="159" y="97"/>
                  <a:pt x="159" y="97"/>
                </a:cubicBezTo>
                <a:cubicBezTo>
                  <a:pt x="159" y="96"/>
                  <a:pt x="159" y="97"/>
                  <a:pt x="159" y="96"/>
                </a:cubicBezTo>
                <a:close/>
                <a:moveTo>
                  <a:pt x="144" y="93"/>
                </a:moveTo>
                <a:cubicBezTo>
                  <a:pt x="144" y="93"/>
                  <a:pt x="144" y="93"/>
                  <a:pt x="144" y="93"/>
                </a:cubicBezTo>
                <a:cubicBezTo>
                  <a:pt x="143" y="93"/>
                  <a:pt x="143" y="93"/>
                  <a:pt x="143" y="93"/>
                </a:cubicBezTo>
                <a:cubicBezTo>
                  <a:pt x="143" y="93"/>
                  <a:pt x="143" y="93"/>
                  <a:pt x="143" y="93"/>
                </a:cubicBezTo>
                <a:cubicBezTo>
                  <a:pt x="143" y="93"/>
                  <a:pt x="143" y="93"/>
                  <a:pt x="143" y="93"/>
                </a:cubicBezTo>
                <a:cubicBezTo>
                  <a:pt x="142" y="93"/>
                  <a:pt x="142" y="93"/>
                  <a:pt x="142" y="93"/>
                </a:cubicBezTo>
                <a:cubicBezTo>
                  <a:pt x="142" y="93"/>
                  <a:pt x="142" y="93"/>
                  <a:pt x="142" y="93"/>
                </a:cubicBezTo>
                <a:cubicBezTo>
                  <a:pt x="141" y="93"/>
                  <a:pt x="141" y="93"/>
                  <a:pt x="141" y="93"/>
                </a:cubicBezTo>
                <a:cubicBezTo>
                  <a:pt x="141" y="93"/>
                  <a:pt x="141" y="93"/>
                  <a:pt x="140" y="93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39" y="94"/>
                  <a:pt x="139" y="94"/>
                  <a:pt x="139" y="94"/>
                </a:cubicBezTo>
                <a:cubicBezTo>
                  <a:pt x="139" y="95"/>
                  <a:pt x="140" y="95"/>
                  <a:pt x="140" y="95"/>
                </a:cubicBezTo>
                <a:cubicBezTo>
                  <a:pt x="140" y="95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39" y="96"/>
                  <a:pt x="139" y="96"/>
                </a:cubicBezTo>
                <a:cubicBezTo>
                  <a:pt x="139" y="96"/>
                  <a:pt x="139" y="96"/>
                  <a:pt x="139" y="96"/>
                </a:cubicBezTo>
                <a:cubicBezTo>
                  <a:pt x="139" y="96"/>
                  <a:pt x="139" y="96"/>
                  <a:pt x="139" y="96"/>
                </a:cubicBezTo>
                <a:cubicBezTo>
                  <a:pt x="139" y="96"/>
                  <a:pt x="139" y="96"/>
                  <a:pt x="139" y="96"/>
                </a:cubicBezTo>
                <a:cubicBezTo>
                  <a:pt x="139" y="96"/>
                  <a:pt x="139" y="96"/>
                  <a:pt x="139" y="96"/>
                </a:cubicBezTo>
                <a:cubicBezTo>
                  <a:pt x="138" y="96"/>
                  <a:pt x="138" y="96"/>
                  <a:pt x="138" y="96"/>
                </a:cubicBezTo>
                <a:cubicBezTo>
                  <a:pt x="138" y="96"/>
                  <a:pt x="138" y="96"/>
                  <a:pt x="138" y="96"/>
                </a:cubicBezTo>
                <a:cubicBezTo>
                  <a:pt x="138" y="96"/>
                  <a:pt x="138" y="96"/>
                  <a:pt x="138" y="97"/>
                </a:cubicBezTo>
                <a:cubicBezTo>
                  <a:pt x="138" y="97"/>
                  <a:pt x="138" y="97"/>
                  <a:pt x="138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39" y="97"/>
                  <a:pt x="139" y="97"/>
                  <a:pt x="140" y="97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97"/>
                  <a:pt x="141" y="97"/>
                  <a:pt x="141" y="97"/>
                </a:cubicBezTo>
                <a:cubicBezTo>
                  <a:pt x="141" y="97"/>
                  <a:pt x="141" y="97"/>
                  <a:pt x="141" y="97"/>
                </a:cubicBezTo>
                <a:cubicBezTo>
                  <a:pt x="141" y="97"/>
                  <a:pt x="141" y="97"/>
                  <a:pt x="141" y="97"/>
                </a:cubicBezTo>
                <a:cubicBezTo>
                  <a:pt x="141" y="97"/>
                  <a:pt x="141" y="97"/>
                  <a:pt x="142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2" y="97"/>
                  <a:pt x="142" y="98"/>
                  <a:pt x="142" y="98"/>
                </a:cubicBezTo>
                <a:cubicBezTo>
                  <a:pt x="142" y="98"/>
                  <a:pt x="142" y="97"/>
                  <a:pt x="142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2" y="97"/>
                  <a:pt x="142" y="97"/>
                  <a:pt x="143" y="97"/>
                </a:cubicBezTo>
                <a:cubicBezTo>
                  <a:pt x="143" y="97"/>
                  <a:pt x="143" y="97"/>
                  <a:pt x="143" y="97"/>
                </a:cubicBezTo>
                <a:cubicBezTo>
                  <a:pt x="143" y="97"/>
                  <a:pt x="143" y="97"/>
                  <a:pt x="143" y="97"/>
                </a:cubicBezTo>
                <a:cubicBezTo>
                  <a:pt x="143" y="97"/>
                  <a:pt x="143" y="97"/>
                  <a:pt x="143" y="97"/>
                </a:cubicBezTo>
                <a:cubicBezTo>
                  <a:pt x="143" y="97"/>
                  <a:pt x="143" y="97"/>
                  <a:pt x="143" y="97"/>
                </a:cubicBezTo>
                <a:cubicBezTo>
                  <a:pt x="143" y="97"/>
                  <a:pt x="143" y="97"/>
                  <a:pt x="143" y="97"/>
                </a:cubicBezTo>
                <a:cubicBezTo>
                  <a:pt x="142" y="97"/>
                  <a:pt x="143" y="97"/>
                  <a:pt x="143" y="97"/>
                </a:cubicBezTo>
                <a:cubicBezTo>
                  <a:pt x="143" y="97"/>
                  <a:pt x="143" y="97"/>
                  <a:pt x="143" y="97"/>
                </a:cubicBezTo>
                <a:cubicBezTo>
                  <a:pt x="143" y="96"/>
                  <a:pt x="143" y="96"/>
                  <a:pt x="143" y="96"/>
                </a:cubicBezTo>
                <a:cubicBezTo>
                  <a:pt x="143" y="96"/>
                  <a:pt x="143" y="96"/>
                  <a:pt x="143" y="96"/>
                </a:cubicBezTo>
                <a:cubicBezTo>
                  <a:pt x="143" y="96"/>
                  <a:pt x="143" y="95"/>
                  <a:pt x="143" y="95"/>
                </a:cubicBezTo>
                <a:cubicBezTo>
                  <a:pt x="144" y="95"/>
                  <a:pt x="144" y="95"/>
                  <a:pt x="144" y="95"/>
                </a:cubicBezTo>
                <a:cubicBezTo>
                  <a:pt x="144" y="95"/>
                  <a:pt x="144" y="95"/>
                  <a:pt x="144" y="95"/>
                </a:cubicBezTo>
                <a:cubicBezTo>
                  <a:pt x="144" y="95"/>
                  <a:pt x="144" y="94"/>
                  <a:pt x="144" y="94"/>
                </a:cubicBezTo>
                <a:cubicBezTo>
                  <a:pt x="144" y="94"/>
                  <a:pt x="144" y="94"/>
                  <a:pt x="144" y="94"/>
                </a:cubicBezTo>
                <a:cubicBezTo>
                  <a:pt x="144" y="94"/>
                  <a:pt x="144" y="94"/>
                  <a:pt x="144" y="93"/>
                </a:cubicBezTo>
                <a:close/>
                <a:moveTo>
                  <a:pt x="149" y="93"/>
                </a:moveTo>
                <a:cubicBezTo>
                  <a:pt x="149" y="93"/>
                  <a:pt x="149" y="94"/>
                  <a:pt x="149" y="94"/>
                </a:cubicBezTo>
                <a:cubicBezTo>
                  <a:pt x="149" y="94"/>
                  <a:pt x="149" y="94"/>
                  <a:pt x="149" y="94"/>
                </a:cubicBezTo>
                <a:cubicBezTo>
                  <a:pt x="149" y="94"/>
                  <a:pt x="150" y="94"/>
                  <a:pt x="150" y="94"/>
                </a:cubicBezTo>
                <a:cubicBezTo>
                  <a:pt x="150" y="94"/>
                  <a:pt x="150" y="93"/>
                  <a:pt x="150" y="93"/>
                </a:cubicBezTo>
                <a:cubicBezTo>
                  <a:pt x="150" y="93"/>
                  <a:pt x="150" y="93"/>
                  <a:pt x="150" y="93"/>
                </a:cubicBezTo>
                <a:cubicBezTo>
                  <a:pt x="150" y="93"/>
                  <a:pt x="150" y="93"/>
                  <a:pt x="150" y="93"/>
                </a:cubicBezTo>
                <a:cubicBezTo>
                  <a:pt x="150" y="93"/>
                  <a:pt x="150" y="93"/>
                  <a:pt x="150" y="93"/>
                </a:cubicBezTo>
                <a:cubicBezTo>
                  <a:pt x="151" y="92"/>
                  <a:pt x="150" y="92"/>
                  <a:pt x="150" y="92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50" y="92"/>
                  <a:pt x="150" y="92"/>
                  <a:pt x="149" y="92"/>
                </a:cubicBezTo>
                <a:cubicBezTo>
                  <a:pt x="149" y="92"/>
                  <a:pt x="149" y="92"/>
                  <a:pt x="149" y="93"/>
                </a:cubicBezTo>
                <a:cubicBezTo>
                  <a:pt x="149" y="93"/>
                  <a:pt x="149" y="93"/>
                  <a:pt x="149" y="93"/>
                </a:cubicBezTo>
                <a:cubicBezTo>
                  <a:pt x="149" y="93"/>
                  <a:pt x="149" y="93"/>
                  <a:pt x="149" y="93"/>
                </a:cubicBezTo>
                <a:cubicBezTo>
                  <a:pt x="149" y="93"/>
                  <a:pt x="149" y="93"/>
                  <a:pt x="149" y="93"/>
                </a:cubicBezTo>
                <a:cubicBezTo>
                  <a:pt x="149" y="93"/>
                  <a:pt x="149" y="93"/>
                  <a:pt x="149" y="93"/>
                </a:cubicBezTo>
                <a:close/>
                <a:moveTo>
                  <a:pt x="160" y="92"/>
                </a:moveTo>
                <a:cubicBezTo>
                  <a:pt x="160" y="92"/>
                  <a:pt x="160" y="92"/>
                  <a:pt x="160" y="92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0" y="92"/>
                  <a:pt x="159" y="92"/>
                  <a:pt x="159" y="92"/>
                </a:cubicBezTo>
                <a:cubicBezTo>
                  <a:pt x="159" y="92"/>
                  <a:pt x="159" y="93"/>
                  <a:pt x="159" y="93"/>
                </a:cubicBezTo>
                <a:cubicBezTo>
                  <a:pt x="159" y="93"/>
                  <a:pt x="160" y="93"/>
                  <a:pt x="160" y="93"/>
                </a:cubicBezTo>
                <a:cubicBezTo>
                  <a:pt x="160" y="93"/>
                  <a:pt x="160" y="93"/>
                  <a:pt x="160" y="93"/>
                </a:cubicBezTo>
                <a:cubicBezTo>
                  <a:pt x="160" y="93"/>
                  <a:pt x="160" y="93"/>
                  <a:pt x="160" y="93"/>
                </a:cubicBezTo>
                <a:cubicBezTo>
                  <a:pt x="160" y="93"/>
                  <a:pt x="160" y="93"/>
                  <a:pt x="160" y="93"/>
                </a:cubicBezTo>
                <a:cubicBezTo>
                  <a:pt x="160" y="93"/>
                  <a:pt x="160" y="93"/>
                  <a:pt x="160" y="92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0" y="92"/>
                  <a:pt x="160" y="92"/>
                  <a:pt x="160" y="92"/>
                </a:cubicBezTo>
                <a:close/>
                <a:moveTo>
                  <a:pt x="202" y="28"/>
                </a:moveTo>
                <a:cubicBezTo>
                  <a:pt x="202" y="28"/>
                  <a:pt x="201" y="28"/>
                  <a:pt x="201" y="28"/>
                </a:cubicBezTo>
                <a:cubicBezTo>
                  <a:pt x="201" y="28"/>
                  <a:pt x="201" y="28"/>
                  <a:pt x="201" y="29"/>
                </a:cubicBezTo>
                <a:cubicBezTo>
                  <a:pt x="201" y="29"/>
                  <a:pt x="201" y="29"/>
                  <a:pt x="201" y="29"/>
                </a:cubicBezTo>
                <a:cubicBezTo>
                  <a:pt x="201" y="29"/>
                  <a:pt x="201" y="29"/>
                  <a:pt x="201" y="29"/>
                </a:cubicBezTo>
                <a:cubicBezTo>
                  <a:pt x="201" y="30"/>
                  <a:pt x="200" y="30"/>
                  <a:pt x="200" y="30"/>
                </a:cubicBezTo>
                <a:cubicBezTo>
                  <a:pt x="200" y="30"/>
                  <a:pt x="200" y="31"/>
                  <a:pt x="200" y="31"/>
                </a:cubicBezTo>
                <a:cubicBezTo>
                  <a:pt x="200" y="31"/>
                  <a:pt x="199" y="31"/>
                  <a:pt x="199" y="31"/>
                </a:cubicBezTo>
                <a:cubicBezTo>
                  <a:pt x="199" y="31"/>
                  <a:pt x="199" y="31"/>
                  <a:pt x="199" y="31"/>
                </a:cubicBezTo>
                <a:cubicBezTo>
                  <a:pt x="199" y="32"/>
                  <a:pt x="199" y="32"/>
                  <a:pt x="198" y="32"/>
                </a:cubicBezTo>
                <a:cubicBezTo>
                  <a:pt x="198" y="32"/>
                  <a:pt x="198" y="32"/>
                  <a:pt x="198" y="32"/>
                </a:cubicBezTo>
                <a:cubicBezTo>
                  <a:pt x="198" y="32"/>
                  <a:pt x="198" y="32"/>
                  <a:pt x="198" y="32"/>
                </a:cubicBezTo>
                <a:cubicBezTo>
                  <a:pt x="198" y="33"/>
                  <a:pt x="198" y="33"/>
                  <a:pt x="198" y="33"/>
                </a:cubicBezTo>
                <a:cubicBezTo>
                  <a:pt x="198" y="33"/>
                  <a:pt x="198" y="33"/>
                  <a:pt x="198" y="33"/>
                </a:cubicBezTo>
                <a:cubicBezTo>
                  <a:pt x="198" y="33"/>
                  <a:pt x="197" y="33"/>
                  <a:pt x="197" y="33"/>
                </a:cubicBezTo>
                <a:cubicBezTo>
                  <a:pt x="197" y="33"/>
                  <a:pt x="197" y="33"/>
                  <a:pt x="197" y="33"/>
                </a:cubicBezTo>
                <a:cubicBezTo>
                  <a:pt x="197" y="34"/>
                  <a:pt x="197" y="34"/>
                  <a:pt x="197" y="34"/>
                </a:cubicBezTo>
                <a:cubicBezTo>
                  <a:pt x="197" y="34"/>
                  <a:pt x="197" y="34"/>
                  <a:pt x="197" y="34"/>
                </a:cubicBezTo>
                <a:cubicBezTo>
                  <a:pt x="197" y="34"/>
                  <a:pt x="197" y="34"/>
                  <a:pt x="197" y="34"/>
                </a:cubicBezTo>
                <a:cubicBezTo>
                  <a:pt x="197" y="34"/>
                  <a:pt x="197" y="34"/>
                  <a:pt x="197" y="34"/>
                </a:cubicBezTo>
                <a:cubicBezTo>
                  <a:pt x="197" y="35"/>
                  <a:pt x="197" y="35"/>
                  <a:pt x="197" y="35"/>
                </a:cubicBezTo>
                <a:cubicBezTo>
                  <a:pt x="197" y="35"/>
                  <a:pt x="197" y="35"/>
                  <a:pt x="197" y="35"/>
                </a:cubicBezTo>
                <a:cubicBezTo>
                  <a:pt x="196" y="35"/>
                  <a:pt x="196" y="35"/>
                  <a:pt x="196" y="35"/>
                </a:cubicBezTo>
                <a:cubicBezTo>
                  <a:pt x="196" y="35"/>
                  <a:pt x="196" y="35"/>
                  <a:pt x="196" y="35"/>
                </a:cubicBezTo>
                <a:cubicBezTo>
                  <a:pt x="196" y="35"/>
                  <a:pt x="196" y="35"/>
                  <a:pt x="195" y="35"/>
                </a:cubicBezTo>
                <a:cubicBezTo>
                  <a:pt x="195" y="35"/>
                  <a:pt x="195" y="35"/>
                  <a:pt x="195" y="35"/>
                </a:cubicBezTo>
                <a:cubicBezTo>
                  <a:pt x="195" y="35"/>
                  <a:pt x="195" y="35"/>
                  <a:pt x="194" y="35"/>
                </a:cubicBezTo>
                <a:cubicBezTo>
                  <a:pt x="194" y="35"/>
                  <a:pt x="194" y="35"/>
                  <a:pt x="193" y="35"/>
                </a:cubicBezTo>
                <a:cubicBezTo>
                  <a:pt x="193" y="35"/>
                  <a:pt x="193" y="35"/>
                  <a:pt x="193" y="35"/>
                </a:cubicBezTo>
                <a:cubicBezTo>
                  <a:pt x="193" y="35"/>
                  <a:pt x="193" y="35"/>
                  <a:pt x="193" y="35"/>
                </a:cubicBezTo>
                <a:cubicBezTo>
                  <a:pt x="193" y="35"/>
                  <a:pt x="192" y="35"/>
                  <a:pt x="192" y="35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191" y="36"/>
                  <a:pt x="191" y="36"/>
                  <a:pt x="191" y="36"/>
                </a:cubicBezTo>
                <a:cubicBezTo>
                  <a:pt x="191" y="36"/>
                  <a:pt x="191" y="36"/>
                  <a:pt x="191" y="36"/>
                </a:cubicBezTo>
                <a:cubicBezTo>
                  <a:pt x="191" y="35"/>
                  <a:pt x="190" y="36"/>
                  <a:pt x="190" y="35"/>
                </a:cubicBezTo>
                <a:cubicBezTo>
                  <a:pt x="190" y="35"/>
                  <a:pt x="190" y="35"/>
                  <a:pt x="190" y="35"/>
                </a:cubicBezTo>
                <a:cubicBezTo>
                  <a:pt x="190" y="35"/>
                  <a:pt x="189" y="36"/>
                  <a:pt x="189" y="35"/>
                </a:cubicBezTo>
                <a:cubicBezTo>
                  <a:pt x="189" y="35"/>
                  <a:pt x="188" y="35"/>
                  <a:pt x="188" y="35"/>
                </a:cubicBezTo>
                <a:cubicBezTo>
                  <a:pt x="188" y="35"/>
                  <a:pt x="188" y="35"/>
                  <a:pt x="188" y="35"/>
                </a:cubicBezTo>
                <a:cubicBezTo>
                  <a:pt x="188" y="35"/>
                  <a:pt x="188" y="35"/>
                  <a:pt x="188" y="34"/>
                </a:cubicBezTo>
                <a:cubicBezTo>
                  <a:pt x="187" y="34"/>
                  <a:pt x="187" y="34"/>
                  <a:pt x="187" y="34"/>
                </a:cubicBezTo>
                <a:cubicBezTo>
                  <a:pt x="187" y="34"/>
                  <a:pt x="187" y="34"/>
                  <a:pt x="187" y="34"/>
                </a:cubicBezTo>
                <a:cubicBezTo>
                  <a:pt x="187" y="34"/>
                  <a:pt x="187" y="34"/>
                  <a:pt x="187" y="34"/>
                </a:cubicBezTo>
                <a:cubicBezTo>
                  <a:pt x="187" y="34"/>
                  <a:pt x="187" y="34"/>
                  <a:pt x="186" y="34"/>
                </a:cubicBezTo>
                <a:cubicBezTo>
                  <a:pt x="186" y="34"/>
                  <a:pt x="186" y="34"/>
                  <a:pt x="185" y="34"/>
                </a:cubicBezTo>
                <a:cubicBezTo>
                  <a:pt x="185" y="34"/>
                  <a:pt x="185" y="34"/>
                  <a:pt x="185" y="34"/>
                </a:cubicBezTo>
                <a:cubicBezTo>
                  <a:pt x="185" y="34"/>
                  <a:pt x="185" y="34"/>
                  <a:pt x="185" y="34"/>
                </a:cubicBezTo>
                <a:cubicBezTo>
                  <a:pt x="185" y="34"/>
                  <a:pt x="185" y="34"/>
                  <a:pt x="185" y="34"/>
                </a:cubicBezTo>
                <a:cubicBezTo>
                  <a:pt x="185" y="34"/>
                  <a:pt x="184" y="34"/>
                  <a:pt x="184" y="34"/>
                </a:cubicBezTo>
                <a:cubicBezTo>
                  <a:pt x="184" y="34"/>
                  <a:pt x="184" y="34"/>
                  <a:pt x="184" y="34"/>
                </a:cubicBezTo>
                <a:cubicBezTo>
                  <a:pt x="184" y="34"/>
                  <a:pt x="184" y="34"/>
                  <a:pt x="183" y="34"/>
                </a:cubicBezTo>
                <a:cubicBezTo>
                  <a:pt x="183" y="34"/>
                  <a:pt x="183" y="34"/>
                  <a:pt x="183" y="34"/>
                </a:cubicBezTo>
                <a:cubicBezTo>
                  <a:pt x="182" y="34"/>
                  <a:pt x="182" y="34"/>
                  <a:pt x="182" y="34"/>
                </a:cubicBezTo>
                <a:cubicBezTo>
                  <a:pt x="182" y="34"/>
                  <a:pt x="182" y="34"/>
                  <a:pt x="182" y="34"/>
                </a:cubicBezTo>
                <a:cubicBezTo>
                  <a:pt x="181" y="34"/>
                  <a:pt x="181" y="35"/>
                  <a:pt x="181" y="34"/>
                </a:cubicBezTo>
                <a:cubicBezTo>
                  <a:pt x="181" y="34"/>
                  <a:pt x="181" y="34"/>
                  <a:pt x="181" y="34"/>
                </a:cubicBezTo>
                <a:cubicBezTo>
                  <a:pt x="180" y="35"/>
                  <a:pt x="180" y="35"/>
                  <a:pt x="179" y="35"/>
                </a:cubicBezTo>
                <a:cubicBezTo>
                  <a:pt x="179" y="35"/>
                  <a:pt x="179" y="35"/>
                  <a:pt x="179" y="35"/>
                </a:cubicBezTo>
                <a:cubicBezTo>
                  <a:pt x="179" y="35"/>
                  <a:pt x="179" y="35"/>
                  <a:pt x="179" y="34"/>
                </a:cubicBezTo>
                <a:cubicBezTo>
                  <a:pt x="179" y="34"/>
                  <a:pt x="178" y="34"/>
                  <a:pt x="178" y="34"/>
                </a:cubicBezTo>
                <a:cubicBezTo>
                  <a:pt x="178" y="34"/>
                  <a:pt x="178" y="34"/>
                  <a:pt x="178" y="34"/>
                </a:cubicBezTo>
                <a:cubicBezTo>
                  <a:pt x="178" y="34"/>
                  <a:pt x="178" y="34"/>
                  <a:pt x="178" y="34"/>
                </a:cubicBezTo>
                <a:cubicBezTo>
                  <a:pt x="177" y="34"/>
                  <a:pt x="177" y="34"/>
                  <a:pt x="177" y="34"/>
                </a:cubicBezTo>
                <a:cubicBezTo>
                  <a:pt x="177" y="34"/>
                  <a:pt x="177" y="34"/>
                  <a:pt x="177" y="34"/>
                </a:cubicBezTo>
                <a:cubicBezTo>
                  <a:pt x="177" y="34"/>
                  <a:pt x="177" y="34"/>
                  <a:pt x="177" y="34"/>
                </a:cubicBezTo>
                <a:cubicBezTo>
                  <a:pt x="177" y="34"/>
                  <a:pt x="176" y="34"/>
                  <a:pt x="176" y="34"/>
                </a:cubicBezTo>
                <a:cubicBezTo>
                  <a:pt x="176" y="34"/>
                  <a:pt x="176" y="34"/>
                  <a:pt x="176" y="34"/>
                </a:cubicBezTo>
                <a:cubicBezTo>
                  <a:pt x="176" y="34"/>
                  <a:pt x="176" y="34"/>
                  <a:pt x="176" y="34"/>
                </a:cubicBezTo>
                <a:cubicBezTo>
                  <a:pt x="176" y="34"/>
                  <a:pt x="175" y="34"/>
                  <a:pt x="175" y="34"/>
                </a:cubicBezTo>
                <a:cubicBezTo>
                  <a:pt x="175" y="34"/>
                  <a:pt x="175" y="35"/>
                  <a:pt x="175" y="35"/>
                </a:cubicBezTo>
                <a:cubicBezTo>
                  <a:pt x="175" y="35"/>
                  <a:pt x="175" y="35"/>
                  <a:pt x="175" y="35"/>
                </a:cubicBezTo>
                <a:cubicBezTo>
                  <a:pt x="175" y="35"/>
                  <a:pt x="175" y="35"/>
                  <a:pt x="175" y="35"/>
                </a:cubicBezTo>
                <a:cubicBezTo>
                  <a:pt x="174" y="35"/>
                  <a:pt x="174" y="35"/>
                  <a:pt x="174" y="35"/>
                </a:cubicBezTo>
                <a:cubicBezTo>
                  <a:pt x="174" y="35"/>
                  <a:pt x="174" y="35"/>
                  <a:pt x="174" y="35"/>
                </a:cubicBezTo>
                <a:cubicBezTo>
                  <a:pt x="174" y="35"/>
                  <a:pt x="174" y="35"/>
                  <a:pt x="174" y="35"/>
                </a:cubicBezTo>
                <a:cubicBezTo>
                  <a:pt x="174" y="35"/>
                  <a:pt x="174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2" y="35"/>
                  <a:pt x="172" y="35"/>
                  <a:pt x="172" y="35"/>
                </a:cubicBezTo>
                <a:cubicBezTo>
                  <a:pt x="172" y="35"/>
                  <a:pt x="172" y="35"/>
                  <a:pt x="172" y="34"/>
                </a:cubicBezTo>
                <a:cubicBezTo>
                  <a:pt x="172" y="34"/>
                  <a:pt x="172" y="34"/>
                  <a:pt x="172" y="34"/>
                </a:cubicBezTo>
                <a:cubicBezTo>
                  <a:pt x="171" y="34"/>
                  <a:pt x="171" y="34"/>
                  <a:pt x="171" y="34"/>
                </a:cubicBezTo>
                <a:cubicBezTo>
                  <a:pt x="170" y="34"/>
                  <a:pt x="170" y="34"/>
                  <a:pt x="170" y="34"/>
                </a:cubicBezTo>
                <a:cubicBezTo>
                  <a:pt x="170" y="34"/>
                  <a:pt x="170" y="34"/>
                  <a:pt x="170" y="35"/>
                </a:cubicBezTo>
                <a:cubicBezTo>
                  <a:pt x="169" y="35"/>
                  <a:pt x="169" y="35"/>
                  <a:pt x="169" y="35"/>
                </a:cubicBezTo>
                <a:cubicBezTo>
                  <a:pt x="169" y="35"/>
                  <a:pt x="169" y="35"/>
                  <a:pt x="169" y="35"/>
                </a:cubicBezTo>
                <a:cubicBezTo>
                  <a:pt x="169" y="35"/>
                  <a:pt x="169" y="35"/>
                  <a:pt x="169" y="35"/>
                </a:cubicBezTo>
                <a:cubicBezTo>
                  <a:pt x="168" y="36"/>
                  <a:pt x="168" y="36"/>
                  <a:pt x="168" y="36"/>
                </a:cubicBezTo>
                <a:cubicBezTo>
                  <a:pt x="168" y="36"/>
                  <a:pt x="168" y="36"/>
                  <a:pt x="168" y="36"/>
                </a:cubicBezTo>
                <a:cubicBezTo>
                  <a:pt x="168" y="36"/>
                  <a:pt x="168" y="37"/>
                  <a:pt x="168" y="37"/>
                </a:cubicBezTo>
                <a:cubicBezTo>
                  <a:pt x="168" y="37"/>
                  <a:pt x="168" y="37"/>
                  <a:pt x="168" y="38"/>
                </a:cubicBezTo>
                <a:cubicBezTo>
                  <a:pt x="168" y="38"/>
                  <a:pt x="167" y="38"/>
                  <a:pt x="167" y="38"/>
                </a:cubicBezTo>
                <a:cubicBezTo>
                  <a:pt x="167" y="38"/>
                  <a:pt x="167" y="38"/>
                  <a:pt x="167" y="39"/>
                </a:cubicBezTo>
                <a:cubicBezTo>
                  <a:pt x="167" y="39"/>
                  <a:pt x="167" y="39"/>
                  <a:pt x="167" y="39"/>
                </a:cubicBezTo>
                <a:cubicBezTo>
                  <a:pt x="167" y="39"/>
                  <a:pt x="167" y="39"/>
                  <a:pt x="167" y="39"/>
                </a:cubicBezTo>
                <a:cubicBezTo>
                  <a:pt x="167" y="40"/>
                  <a:pt x="167" y="40"/>
                  <a:pt x="167" y="40"/>
                </a:cubicBezTo>
                <a:cubicBezTo>
                  <a:pt x="167" y="40"/>
                  <a:pt x="167" y="40"/>
                  <a:pt x="167" y="41"/>
                </a:cubicBezTo>
                <a:cubicBezTo>
                  <a:pt x="167" y="41"/>
                  <a:pt x="167" y="41"/>
                  <a:pt x="167" y="41"/>
                </a:cubicBezTo>
                <a:cubicBezTo>
                  <a:pt x="167" y="41"/>
                  <a:pt x="167" y="41"/>
                  <a:pt x="167" y="41"/>
                </a:cubicBezTo>
                <a:cubicBezTo>
                  <a:pt x="167" y="42"/>
                  <a:pt x="167" y="42"/>
                  <a:pt x="167" y="42"/>
                </a:cubicBezTo>
                <a:cubicBezTo>
                  <a:pt x="168" y="42"/>
                  <a:pt x="168" y="42"/>
                  <a:pt x="168" y="43"/>
                </a:cubicBezTo>
                <a:cubicBezTo>
                  <a:pt x="168" y="43"/>
                  <a:pt x="168" y="43"/>
                  <a:pt x="168" y="43"/>
                </a:cubicBezTo>
                <a:cubicBezTo>
                  <a:pt x="168" y="43"/>
                  <a:pt x="169" y="43"/>
                  <a:pt x="169" y="43"/>
                </a:cubicBezTo>
                <a:cubicBezTo>
                  <a:pt x="169" y="43"/>
                  <a:pt x="169" y="44"/>
                  <a:pt x="169" y="44"/>
                </a:cubicBezTo>
                <a:cubicBezTo>
                  <a:pt x="169" y="44"/>
                  <a:pt x="169" y="44"/>
                  <a:pt x="169" y="44"/>
                </a:cubicBezTo>
                <a:cubicBezTo>
                  <a:pt x="169" y="44"/>
                  <a:pt x="169" y="44"/>
                  <a:pt x="169" y="44"/>
                </a:cubicBezTo>
                <a:cubicBezTo>
                  <a:pt x="169" y="44"/>
                  <a:pt x="169" y="44"/>
                  <a:pt x="169" y="44"/>
                </a:cubicBezTo>
                <a:cubicBezTo>
                  <a:pt x="169" y="44"/>
                  <a:pt x="170" y="44"/>
                  <a:pt x="170" y="44"/>
                </a:cubicBezTo>
                <a:cubicBezTo>
                  <a:pt x="170" y="44"/>
                  <a:pt x="170" y="44"/>
                  <a:pt x="170" y="44"/>
                </a:cubicBezTo>
                <a:cubicBezTo>
                  <a:pt x="170" y="44"/>
                  <a:pt x="170" y="44"/>
                  <a:pt x="170" y="44"/>
                </a:cubicBezTo>
                <a:cubicBezTo>
                  <a:pt x="170" y="44"/>
                  <a:pt x="170" y="44"/>
                  <a:pt x="170" y="44"/>
                </a:cubicBezTo>
                <a:cubicBezTo>
                  <a:pt x="170" y="44"/>
                  <a:pt x="171" y="44"/>
                  <a:pt x="171" y="45"/>
                </a:cubicBezTo>
                <a:cubicBezTo>
                  <a:pt x="171" y="45"/>
                  <a:pt x="171" y="45"/>
                  <a:pt x="171" y="45"/>
                </a:cubicBezTo>
                <a:cubicBezTo>
                  <a:pt x="171" y="45"/>
                  <a:pt x="171" y="45"/>
                  <a:pt x="171" y="46"/>
                </a:cubicBezTo>
                <a:cubicBezTo>
                  <a:pt x="171" y="46"/>
                  <a:pt x="171" y="46"/>
                  <a:pt x="171" y="46"/>
                </a:cubicBezTo>
                <a:cubicBezTo>
                  <a:pt x="171" y="46"/>
                  <a:pt x="171" y="46"/>
                  <a:pt x="171" y="46"/>
                </a:cubicBezTo>
                <a:cubicBezTo>
                  <a:pt x="171" y="46"/>
                  <a:pt x="171" y="46"/>
                  <a:pt x="171" y="46"/>
                </a:cubicBezTo>
                <a:cubicBezTo>
                  <a:pt x="171" y="46"/>
                  <a:pt x="171" y="46"/>
                  <a:pt x="171" y="47"/>
                </a:cubicBezTo>
                <a:cubicBezTo>
                  <a:pt x="171" y="47"/>
                  <a:pt x="171" y="47"/>
                  <a:pt x="172" y="47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73" y="47"/>
                  <a:pt x="173" y="47"/>
                  <a:pt x="173" y="47"/>
                </a:cubicBezTo>
                <a:cubicBezTo>
                  <a:pt x="173" y="47"/>
                  <a:pt x="173" y="47"/>
                  <a:pt x="173" y="47"/>
                </a:cubicBezTo>
                <a:cubicBezTo>
                  <a:pt x="173" y="47"/>
                  <a:pt x="173" y="47"/>
                  <a:pt x="173" y="47"/>
                </a:cubicBezTo>
                <a:cubicBezTo>
                  <a:pt x="173" y="47"/>
                  <a:pt x="173" y="47"/>
                  <a:pt x="173" y="47"/>
                </a:cubicBezTo>
                <a:cubicBezTo>
                  <a:pt x="173" y="47"/>
                  <a:pt x="174" y="47"/>
                  <a:pt x="174" y="47"/>
                </a:cubicBezTo>
                <a:cubicBezTo>
                  <a:pt x="174" y="47"/>
                  <a:pt x="174" y="47"/>
                  <a:pt x="174" y="47"/>
                </a:cubicBezTo>
                <a:cubicBezTo>
                  <a:pt x="174" y="47"/>
                  <a:pt x="174" y="47"/>
                  <a:pt x="174" y="47"/>
                </a:cubicBezTo>
                <a:cubicBezTo>
                  <a:pt x="174" y="47"/>
                  <a:pt x="174" y="47"/>
                  <a:pt x="175" y="47"/>
                </a:cubicBezTo>
                <a:cubicBezTo>
                  <a:pt x="175" y="47"/>
                  <a:pt x="175" y="47"/>
                  <a:pt x="175" y="47"/>
                </a:cubicBezTo>
                <a:cubicBezTo>
                  <a:pt x="175" y="47"/>
                  <a:pt x="175" y="46"/>
                  <a:pt x="175" y="46"/>
                </a:cubicBezTo>
                <a:cubicBezTo>
                  <a:pt x="175" y="46"/>
                  <a:pt x="175" y="46"/>
                  <a:pt x="175" y="46"/>
                </a:cubicBezTo>
                <a:cubicBezTo>
                  <a:pt x="175" y="45"/>
                  <a:pt x="176" y="45"/>
                  <a:pt x="176" y="45"/>
                </a:cubicBezTo>
                <a:cubicBezTo>
                  <a:pt x="176" y="45"/>
                  <a:pt x="176" y="45"/>
                  <a:pt x="176" y="45"/>
                </a:cubicBezTo>
                <a:cubicBezTo>
                  <a:pt x="176" y="45"/>
                  <a:pt x="176" y="45"/>
                  <a:pt x="176" y="45"/>
                </a:cubicBezTo>
                <a:cubicBezTo>
                  <a:pt x="176" y="45"/>
                  <a:pt x="176" y="44"/>
                  <a:pt x="176" y="44"/>
                </a:cubicBezTo>
                <a:cubicBezTo>
                  <a:pt x="176" y="44"/>
                  <a:pt x="176" y="44"/>
                  <a:pt x="176" y="44"/>
                </a:cubicBezTo>
                <a:cubicBezTo>
                  <a:pt x="176" y="44"/>
                  <a:pt x="177" y="44"/>
                  <a:pt x="177" y="44"/>
                </a:cubicBezTo>
                <a:cubicBezTo>
                  <a:pt x="177" y="44"/>
                  <a:pt x="177" y="44"/>
                  <a:pt x="177" y="44"/>
                </a:cubicBezTo>
                <a:cubicBezTo>
                  <a:pt x="177" y="44"/>
                  <a:pt x="177" y="44"/>
                  <a:pt x="177" y="44"/>
                </a:cubicBezTo>
                <a:cubicBezTo>
                  <a:pt x="177" y="44"/>
                  <a:pt x="177" y="43"/>
                  <a:pt x="177" y="43"/>
                </a:cubicBezTo>
                <a:cubicBezTo>
                  <a:pt x="177" y="43"/>
                  <a:pt x="177" y="43"/>
                  <a:pt x="178" y="43"/>
                </a:cubicBezTo>
                <a:cubicBezTo>
                  <a:pt x="178" y="43"/>
                  <a:pt x="178" y="43"/>
                  <a:pt x="178" y="43"/>
                </a:cubicBezTo>
                <a:cubicBezTo>
                  <a:pt x="178" y="43"/>
                  <a:pt x="178" y="43"/>
                  <a:pt x="178" y="43"/>
                </a:cubicBezTo>
                <a:cubicBezTo>
                  <a:pt x="178" y="43"/>
                  <a:pt x="178" y="43"/>
                  <a:pt x="178" y="43"/>
                </a:cubicBezTo>
                <a:cubicBezTo>
                  <a:pt x="178" y="43"/>
                  <a:pt x="178" y="43"/>
                  <a:pt x="178" y="44"/>
                </a:cubicBezTo>
                <a:cubicBezTo>
                  <a:pt x="178" y="44"/>
                  <a:pt x="178" y="44"/>
                  <a:pt x="178" y="44"/>
                </a:cubicBezTo>
                <a:cubicBezTo>
                  <a:pt x="179" y="44"/>
                  <a:pt x="179" y="44"/>
                  <a:pt x="179" y="44"/>
                </a:cubicBezTo>
                <a:cubicBezTo>
                  <a:pt x="179" y="44"/>
                  <a:pt x="179" y="44"/>
                  <a:pt x="179" y="44"/>
                </a:cubicBezTo>
                <a:cubicBezTo>
                  <a:pt x="180" y="44"/>
                  <a:pt x="180" y="44"/>
                  <a:pt x="180" y="44"/>
                </a:cubicBezTo>
                <a:cubicBezTo>
                  <a:pt x="180" y="44"/>
                  <a:pt x="180" y="44"/>
                  <a:pt x="180" y="44"/>
                </a:cubicBezTo>
                <a:cubicBezTo>
                  <a:pt x="180" y="44"/>
                  <a:pt x="180" y="44"/>
                  <a:pt x="180" y="44"/>
                </a:cubicBezTo>
                <a:cubicBezTo>
                  <a:pt x="181" y="44"/>
                  <a:pt x="181" y="44"/>
                  <a:pt x="181" y="44"/>
                </a:cubicBezTo>
                <a:cubicBezTo>
                  <a:pt x="181" y="44"/>
                  <a:pt x="181" y="44"/>
                  <a:pt x="181" y="44"/>
                </a:cubicBezTo>
                <a:cubicBezTo>
                  <a:pt x="181" y="44"/>
                  <a:pt x="181" y="44"/>
                  <a:pt x="181" y="44"/>
                </a:cubicBezTo>
                <a:cubicBezTo>
                  <a:pt x="181" y="44"/>
                  <a:pt x="181" y="44"/>
                  <a:pt x="181" y="44"/>
                </a:cubicBezTo>
                <a:cubicBezTo>
                  <a:pt x="181" y="43"/>
                  <a:pt x="181" y="43"/>
                  <a:pt x="181" y="43"/>
                </a:cubicBezTo>
                <a:cubicBezTo>
                  <a:pt x="181" y="43"/>
                  <a:pt x="182" y="43"/>
                  <a:pt x="182" y="43"/>
                </a:cubicBezTo>
                <a:cubicBezTo>
                  <a:pt x="182" y="43"/>
                  <a:pt x="182" y="43"/>
                  <a:pt x="182" y="43"/>
                </a:cubicBezTo>
                <a:cubicBezTo>
                  <a:pt x="183" y="43"/>
                  <a:pt x="183" y="43"/>
                  <a:pt x="183" y="43"/>
                </a:cubicBezTo>
                <a:cubicBezTo>
                  <a:pt x="183" y="43"/>
                  <a:pt x="183" y="43"/>
                  <a:pt x="184" y="43"/>
                </a:cubicBezTo>
                <a:cubicBezTo>
                  <a:pt x="184" y="43"/>
                  <a:pt x="184" y="43"/>
                  <a:pt x="184" y="43"/>
                </a:cubicBezTo>
                <a:cubicBezTo>
                  <a:pt x="184" y="43"/>
                  <a:pt x="184" y="43"/>
                  <a:pt x="185" y="43"/>
                </a:cubicBezTo>
                <a:cubicBezTo>
                  <a:pt x="185" y="43"/>
                  <a:pt x="185" y="43"/>
                  <a:pt x="185" y="43"/>
                </a:cubicBezTo>
                <a:cubicBezTo>
                  <a:pt x="185" y="43"/>
                  <a:pt x="185" y="43"/>
                  <a:pt x="185" y="43"/>
                </a:cubicBezTo>
                <a:cubicBezTo>
                  <a:pt x="185" y="43"/>
                  <a:pt x="185" y="43"/>
                  <a:pt x="185" y="43"/>
                </a:cubicBezTo>
                <a:cubicBezTo>
                  <a:pt x="186" y="43"/>
                  <a:pt x="186" y="43"/>
                  <a:pt x="186" y="43"/>
                </a:cubicBezTo>
                <a:cubicBezTo>
                  <a:pt x="186" y="43"/>
                  <a:pt x="186" y="43"/>
                  <a:pt x="186" y="43"/>
                </a:cubicBezTo>
                <a:cubicBezTo>
                  <a:pt x="186" y="43"/>
                  <a:pt x="187" y="43"/>
                  <a:pt x="187" y="43"/>
                </a:cubicBezTo>
                <a:cubicBezTo>
                  <a:pt x="187" y="42"/>
                  <a:pt x="186" y="43"/>
                  <a:pt x="186" y="43"/>
                </a:cubicBezTo>
                <a:cubicBezTo>
                  <a:pt x="186" y="43"/>
                  <a:pt x="186" y="42"/>
                  <a:pt x="186" y="42"/>
                </a:cubicBezTo>
                <a:cubicBezTo>
                  <a:pt x="186" y="42"/>
                  <a:pt x="186" y="42"/>
                  <a:pt x="186" y="42"/>
                </a:cubicBezTo>
                <a:cubicBezTo>
                  <a:pt x="185" y="42"/>
                  <a:pt x="185" y="42"/>
                  <a:pt x="185" y="42"/>
                </a:cubicBezTo>
                <a:cubicBezTo>
                  <a:pt x="185" y="42"/>
                  <a:pt x="185" y="42"/>
                  <a:pt x="185" y="42"/>
                </a:cubicBezTo>
                <a:cubicBezTo>
                  <a:pt x="185" y="42"/>
                  <a:pt x="186" y="42"/>
                  <a:pt x="186" y="42"/>
                </a:cubicBezTo>
                <a:cubicBezTo>
                  <a:pt x="186" y="42"/>
                  <a:pt x="186" y="42"/>
                  <a:pt x="186" y="42"/>
                </a:cubicBezTo>
                <a:cubicBezTo>
                  <a:pt x="186" y="42"/>
                  <a:pt x="186" y="42"/>
                  <a:pt x="186" y="42"/>
                </a:cubicBezTo>
                <a:cubicBezTo>
                  <a:pt x="186" y="42"/>
                  <a:pt x="186" y="42"/>
                  <a:pt x="187" y="42"/>
                </a:cubicBezTo>
                <a:cubicBezTo>
                  <a:pt x="187" y="42"/>
                  <a:pt x="187" y="42"/>
                  <a:pt x="187" y="42"/>
                </a:cubicBezTo>
                <a:cubicBezTo>
                  <a:pt x="187" y="42"/>
                  <a:pt x="187" y="42"/>
                  <a:pt x="187" y="42"/>
                </a:cubicBezTo>
                <a:cubicBezTo>
                  <a:pt x="187" y="42"/>
                  <a:pt x="187" y="41"/>
                  <a:pt x="188" y="41"/>
                </a:cubicBezTo>
                <a:cubicBezTo>
                  <a:pt x="188" y="41"/>
                  <a:pt x="188" y="41"/>
                  <a:pt x="188" y="41"/>
                </a:cubicBezTo>
                <a:cubicBezTo>
                  <a:pt x="189" y="41"/>
                  <a:pt x="189" y="41"/>
                  <a:pt x="189" y="41"/>
                </a:cubicBezTo>
                <a:cubicBezTo>
                  <a:pt x="189" y="42"/>
                  <a:pt x="189" y="42"/>
                  <a:pt x="189" y="42"/>
                </a:cubicBezTo>
                <a:cubicBezTo>
                  <a:pt x="189" y="42"/>
                  <a:pt x="190" y="42"/>
                  <a:pt x="190" y="42"/>
                </a:cubicBezTo>
                <a:cubicBezTo>
                  <a:pt x="190" y="42"/>
                  <a:pt x="190" y="42"/>
                  <a:pt x="190" y="42"/>
                </a:cubicBezTo>
                <a:cubicBezTo>
                  <a:pt x="190" y="42"/>
                  <a:pt x="190" y="42"/>
                  <a:pt x="190" y="42"/>
                </a:cubicBezTo>
                <a:cubicBezTo>
                  <a:pt x="190" y="43"/>
                  <a:pt x="190" y="43"/>
                  <a:pt x="190" y="43"/>
                </a:cubicBezTo>
                <a:cubicBezTo>
                  <a:pt x="190" y="43"/>
                  <a:pt x="190" y="43"/>
                  <a:pt x="190" y="43"/>
                </a:cubicBezTo>
                <a:cubicBezTo>
                  <a:pt x="190" y="43"/>
                  <a:pt x="190" y="43"/>
                  <a:pt x="190" y="43"/>
                </a:cubicBezTo>
                <a:cubicBezTo>
                  <a:pt x="189" y="44"/>
                  <a:pt x="190" y="44"/>
                  <a:pt x="189" y="44"/>
                </a:cubicBezTo>
                <a:cubicBezTo>
                  <a:pt x="189" y="44"/>
                  <a:pt x="189" y="44"/>
                  <a:pt x="189" y="45"/>
                </a:cubicBezTo>
                <a:cubicBezTo>
                  <a:pt x="189" y="45"/>
                  <a:pt x="189" y="45"/>
                  <a:pt x="189" y="44"/>
                </a:cubicBezTo>
                <a:cubicBezTo>
                  <a:pt x="189" y="44"/>
                  <a:pt x="189" y="44"/>
                  <a:pt x="189" y="44"/>
                </a:cubicBezTo>
                <a:cubicBezTo>
                  <a:pt x="189" y="44"/>
                  <a:pt x="189" y="44"/>
                  <a:pt x="188" y="44"/>
                </a:cubicBezTo>
                <a:cubicBezTo>
                  <a:pt x="188" y="44"/>
                  <a:pt x="188" y="44"/>
                  <a:pt x="188" y="44"/>
                </a:cubicBezTo>
                <a:cubicBezTo>
                  <a:pt x="188" y="44"/>
                  <a:pt x="188" y="44"/>
                  <a:pt x="188" y="44"/>
                </a:cubicBezTo>
                <a:cubicBezTo>
                  <a:pt x="188" y="44"/>
                  <a:pt x="188" y="43"/>
                  <a:pt x="188" y="43"/>
                </a:cubicBezTo>
                <a:cubicBezTo>
                  <a:pt x="188" y="43"/>
                  <a:pt x="188" y="43"/>
                  <a:pt x="187" y="43"/>
                </a:cubicBezTo>
                <a:cubicBezTo>
                  <a:pt x="187" y="44"/>
                  <a:pt x="187" y="44"/>
                  <a:pt x="187" y="44"/>
                </a:cubicBezTo>
                <a:cubicBezTo>
                  <a:pt x="187" y="44"/>
                  <a:pt x="187" y="44"/>
                  <a:pt x="187" y="44"/>
                </a:cubicBezTo>
                <a:cubicBezTo>
                  <a:pt x="186" y="44"/>
                  <a:pt x="186" y="44"/>
                  <a:pt x="186" y="44"/>
                </a:cubicBezTo>
                <a:cubicBezTo>
                  <a:pt x="186" y="44"/>
                  <a:pt x="186" y="44"/>
                  <a:pt x="186" y="44"/>
                </a:cubicBezTo>
                <a:cubicBezTo>
                  <a:pt x="186" y="44"/>
                  <a:pt x="186" y="44"/>
                  <a:pt x="186" y="44"/>
                </a:cubicBezTo>
                <a:cubicBezTo>
                  <a:pt x="186" y="44"/>
                  <a:pt x="185" y="45"/>
                  <a:pt x="185" y="45"/>
                </a:cubicBezTo>
                <a:cubicBezTo>
                  <a:pt x="185" y="45"/>
                  <a:pt x="185" y="45"/>
                  <a:pt x="185" y="45"/>
                </a:cubicBezTo>
                <a:cubicBezTo>
                  <a:pt x="185" y="45"/>
                  <a:pt x="185" y="45"/>
                  <a:pt x="185" y="45"/>
                </a:cubicBezTo>
                <a:cubicBezTo>
                  <a:pt x="185" y="45"/>
                  <a:pt x="185" y="45"/>
                  <a:pt x="185" y="45"/>
                </a:cubicBezTo>
                <a:cubicBezTo>
                  <a:pt x="185" y="46"/>
                  <a:pt x="184" y="46"/>
                  <a:pt x="184" y="46"/>
                </a:cubicBezTo>
                <a:cubicBezTo>
                  <a:pt x="184" y="46"/>
                  <a:pt x="184" y="46"/>
                  <a:pt x="184" y="46"/>
                </a:cubicBezTo>
                <a:cubicBezTo>
                  <a:pt x="184" y="46"/>
                  <a:pt x="184" y="46"/>
                  <a:pt x="184" y="46"/>
                </a:cubicBezTo>
                <a:cubicBezTo>
                  <a:pt x="184" y="46"/>
                  <a:pt x="184" y="46"/>
                  <a:pt x="184" y="46"/>
                </a:cubicBezTo>
                <a:cubicBezTo>
                  <a:pt x="184" y="46"/>
                  <a:pt x="184" y="47"/>
                  <a:pt x="184" y="47"/>
                </a:cubicBezTo>
                <a:cubicBezTo>
                  <a:pt x="183" y="47"/>
                  <a:pt x="183" y="47"/>
                  <a:pt x="183" y="47"/>
                </a:cubicBezTo>
                <a:cubicBezTo>
                  <a:pt x="183" y="47"/>
                  <a:pt x="183" y="47"/>
                  <a:pt x="183" y="47"/>
                </a:cubicBezTo>
                <a:cubicBezTo>
                  <a:pt x="183" y="48"/>
                  <a:pt x="183" y="48"/>
                  <a:pt x="183" y="48"/>
                </a:cubicBezTo>
                <a:cubicBezTo>
                  <a:pt x="183" y="48"/>
                  <a:pt x="182" y="48"/>
                  <a:pt x="182" y="48"/>
                </a:cubicBezTo>
                <a:cubicBezTo>
                  <a:pt x="182" y="48"/>
                  <a:pt x="182" y="48"/>
                  <a:pt x="182" y="48"/>
                </a:cubicBezTo>
                <a:cubicBezTo>
                  <a:pt x="181" y="48"/>
                  <a:pt x="181" y="48"/>
                  <a:pt x="181" y="48"/>
                </a:cubicBezTo>
                <a:cubicBezTo>
                  <a:pt x="181" y="48"/>
                  <a:pt x="180" y="48"/>
                  <a:pt x="180" y="48"/>
                </a:cubicBezTo>
                <a:cubicBezTo>
                  <a:pt x="180" y="49"/>
                  <a:pt x="180" y="49"/>
                  <a:pt x="180" y="49"/>
                </a:cubicBezTo>
                <a:cubicBezTo>
                  <a:pt x="180" y="49"/>
                  <a:pt x="180" y="49"/>
                  <a:pt x="180" y="49"/>
                </a:cubicBezTo>
                <a:cubicBezTo>
                  <a:pt x="180" y="49"/>
                  <a:pt x="179" y="49"/>
                  <a:pt x="179" y="49"/>
                </a:cubicBezTo>
                <a:cubicBezTo>
                  <a:pt x="179" y="49"/>
                  <a:pt x="179" y="50"/>
                  <a:pt x="179" y="50"/>
                </a:cubicBezTo>
                <a:cubicBezTo>
                  <a:pt x="179" y="50"/>
                  <a:pt x="178" y="51"/>
                  <a:pt x="178" y="51"/>
                </a:cubicBezTo>
                <a:cubicBezTo>
                  <a:pt x="178" y="51"/>
                  <a:pt x="178" y="51"/>
                  <a:pt x="177" y="51"/>
                </a:cubicBezTo>
                <a:cubicBezTo>
                  <a:pt x="177" y="51"/>
                  <a:pt x="177" y="51"/>
                  <a:pt x="177" y="50"/>
                </a:cubicBezTo>
                <a:cubicBezTo>
                  <a:pt x="177" y="50"/>
                  <a:pt x="177" y="50"/>
                  <a:pt x="177" y="50"/>
                </a:cubicBezTo>
                <a:cubicBezTo>
                  <a:pt x="177" y="50"/>
                  <a:pt x="177" y="50"/>
                  <a:pt x="177" y="50"/>
                </a:cubicBezTo>
                <a:cubicBezTo>
                  <a:pt x="177" y="50"/>
                  <a:pt x="177" y="50"/>
                  <a:pt x="177" y="50"/>
                </a:cubicBezTo>
                <a:cubicBezTo>
                  <a:pt x="177" y="50"/>
                  <a:pt x="177" y="50"/>
                  <a:pt x="177" y="50"/>
                </a:cubicBezTo>
                <a:cubicBezTo>
                  <a:pt x="177" y="50"/>
                  <a:pt x="177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0"/>
                  <a:pt x="176" y="49"/>
                  <a:pt x="176" y="49"/>
                </a:cubicBezTo>
                <a:cubicBezTo>
                  <a:pt x="176" y="49"/>
                  <a:pt x="176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0"/>
                  <a:pt x="176" y="51"/>
                  <a:pt x="176" y="51"/>
                </a:cubicBezTo>
                <a:cubicBezTo>
                  <a:pt x="176" y="51"/>
                  <a:pt x="176" y="51"/>
                  <a:pt x="176" y="51"/>
                </a:cubicBezTo>
                <a:cubicBezTo>
                  <a:pt x="176" y="51"/>
                  <a:pt x="176" y="51"/>
                  <a:pt x="176" y="51"/>
                </a:cubicBezTo>
                <a:cubicBezTo>
                  <a:pt x="176" y="51"/>
                  <a:pt x="176" y="51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1"/>
                  <a:pt x="176" y="51"/>
                  <a:pt x="177" y="51"/>
                </a:cubicBezTo>
                <a:cubicBezTo>
                  <a:pt x="177" y="51"/>
                  <a:pt x="177" y="51"/>
                  <a:pt x="177" y="51"/>
                </a:cubicBezTo>
                <a:cubicBezTo>
                  <a:pt x="177" y="51"/>
                  <a:pt x="177" y="51"/>
                  <a:pt x="177" y="51"/>
                </a:cubicBezTo>
                <a:cubicBezTo>
                  <a:pt x="177" y="51"/>
                  <a:pt x="177" y="51"/>
                  <a:pt x="177" y="52"/>
                </a:cubicBezTo>
                <a:cubicBezTo>
                  <a:pt x="177" y="52"/>
                  <a:pt x="177" y="52"/>
                  <a:pt x="178" y="52"/>
                </a:cubicBezTo>
                <a:cubicBezTo>
                  <a:pt x="178" y="52"/>
                  <a:pt x="178" y="52"/>
                  <a:pt x="178" y="52"/>
                </a:cubicBezTo>
                <a:cubicBezTo>
                  <a:pt x="178" y="52"/>
                  <a:pt x="178" y="52"/>
                  <a:pt x="178" y="52"/>
                </a:cubicBezTo>
                <a:cubicBezTo>
                  <a:pt x="178" y="52"/>
                  <a:pt x="178" y="52"/>
                  <a:pt x="178" y="52"/>
                </a:cubicBezTo>
                <a:cubicBezTo>
                  <a:pt x="179" y="52"/>
                  <a:pt x="179" y="52"/>
                  <a:pt x="179" y="53"/>
                </a:cubicBezTo>
                <a:cubicBezTo>
                  <a:pt x="179" y="53"/>
                  <a:pt x="179" y="53"/>
                  <a:pt x="179" y="53"/>
                </a:cubicBezTo>
                <a:cubicBezTo>
                  <a:pt x="179" y="53"/>
                  <a:pt x="179" y="53"/>
                  <a:pt x="179" y="53"/>
                </a:cubicBezTo>
                <a:cubicBezTo>
                  <a:pt x="179" y="53"/>
                  <a:pt x="179" y="53"/>
                  <a:pt x="179" y="53"/>
                </a:cubicBezTo>
                <a:cubicBezTo>
                  <a:pt x="179" y="53"/>
                  <a:pt x="179" y="53"/>
                  <a:pt x="179" y="53"/>
                </a:cubicBezTo>
                <a:cubicBezTo>
                  <a:pt x="180" y="54"/>
                  <a:pt x="180" y="54"/>
                  <a:pt x="180" y="54"/>
                </a:cubicBezTo>
                <a:cubicBezTo>
                  <a:pt x="180" y="54"/>
                  <a:pt x="180" y="54"/>
                  <a:pt x="180" y="54"/>
                </a:cubicBezTo>
                <a:cubicBezTo>
                  <a:pt x="180" y="54"/>
                  <a:pt x="180" y="55"/>
                  <a:pt x="180" y="55"/>
                </a:cubicBezTo>
                <a:cubicBezTo>
                  <a:pt x="180" y="55"/>
                  <a:pt x="180" y="55"/>
                  <a:pt x="180" y="55"/>
                </a:cubicBezTo>
                <a:cubicBezTo>
                  <a:pt x="180" y="55"/>
                  <a:pt x="180" y="55"/>
                  <a:pt x="180" y="55"/>
                </a:cubicBezTo>
                <a:cubicBezTo>
                  <a:pt x="180" y="55"/>
                  <a:pt x="180" y="55"/>
                  <a:pt x="180" y="55"/>
                </a:cubicBezTo>
                <a:cubicBezTo>
                  <a:pt x="181" y="55"/>
                  <a:pt x="180" y="55"/>
                  <a:pt x="180" y="55"/>
                </a:cubicBezTo>
                <a:cubicBezTo>
                  <a:pt x="180" y="56"/>
                  <a:pt x="180" y="56"/>
                  <a:pt x="180" y="56"/>
                </a:cubicBezTo>
                <a:cubicBezTo>
                  <a:pt x="181" y="56"/>
                  <a:pt x="181" y="56"/>
                  <a:pt x="181" y="56"/>
                </a:cubicBezTo>
                <a:cubicBezTo>
                  <a:pt x="181" y="56"/>
                  <a:pt x="181" y="56"/>
                  <a:pt x="181" y="56"/>
                </a:cubicBezTo>
                <a:cubicBezTo>
                  <a:pt x="181" y="56"/>
                  <a:pt x="181" y="56"/>
                  <a:pt x="181" y="56"/>
                </a:cubicBezTo>
                <a:cubicBezTo>
                  <a:pt x="181" y="56"/>
                  <a:pt x="181" y="56"/>
                  <a:pt x="181" y="56"/>
                </a:cubicBezTo>
                <a:cubicBezTo>
                  <a:pt x="181" y="56"/>
                  <a:pt x="182" y="56"/>
                  <a:pt x="182" y="56"/>
                </a:cubicBezTo>
                <a:cubicBezTo>
                  <a:pt x="182" y="56"/>
                  <a:pt x="182" y="56"/>
                  <a:pt x="182" y="56"/>
                </a:cubicBezTo>
                <a:cubicBezTo>
                  <a:pt x="182" y="57"/>
                  <a:pt x="182" y="57"/>
                  <a:pt x="182" y="57"/>
                </a:cubicBezTo>
                <a:cubicBezTo>
                  <a:pt x="182" y="57"/>
                  <a:pt x="182" y="57"/>
                  <a:pt x="182" y="57"/>
                </a:cubicBezTo>
                <a:cubicBezTo>
                  <a:pt x="182" y="57"/>
                  <a:pt x="182" y="57"/>
                  <a:pt x="182" y="57"/>
                </a:cubicBezTo>
                <a:cubicBezTo>
                  <a:pt x="182" y="57"/>
                  <a:pt x="182" y="57"/>
                  <a:pt x="182" y="58"/>
                </a:cubicBezTo>
                <a:cubicBezTo>
                  <a:pt x="182" y="58"/>
                  <a:pt x="182" y="58"/>
                  <a:pt x="182" y="58"/>
                </a:cubicBezTo>
                <a:cubicBezTo>
                  <a:pt x="182" y="58"/>
                  <a:pt x="182" y="58"/>
                  <a:pt x="182" y="58"/>
                </a:cubicBezTo>
                <a:cubicBezTo>
                  <a:pt x="183" y="58"/>
                  <a:pt x="183" y="58"/>
                  <a:pt x="183" y="58"/>
                </a:cubicBezTo>
                <a:cubicBezTo>
                  <a:pt x="183" y="58"/>
                  <a:pt x="183" y="58"/>
                  <a:pt x="183" y="58"/>
                </a:cubicBezTo>
                <a:cubicBezTo>
                  <a:pt x="183" y="58"/>
                  <a:pt x="183" y="58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183" y="59"/>
                  <a:pt x="183" y="59"/>
                  <a:pt x="182" y="59"/>
                </a:cubicBezTo>
                <a:cubicBezTo>
                  <a:pt x="182" y="59"/>
                  <a:pt x="182" y="59"/>
                  <a:pt x="182" y="59"/>
                </a:cubicBezTo>
                <a:cubicBezTo>
                  <a:pt x="182" y="59"/>
                  <a:pt x="182" y="59"/>
                  <a:pt x="182" y="59"/>
                </a:cubicBezTo>
                <a:cubicBezTo>
                  <a:pt x="182" y="60"/>
                  <a:pt x="182" y="60"/>
                  <a:pt x="182" y="60"/>
                </a:cubicBezTo>
                <a:cubicBezTo>
                  <a:pt x="182" y="60"/>
                  <a:pt x="182" y="60"/>
                  <a:pt x="182" y="60"/>
                </a:cubicBezTo>
                <a:cubicBezTo>
                  <a:pt x="182" y="60"/>
                  <a:pt x="182" y="60"/>
                  <a:pt x="182" y="60"/>
                </a:cubicBezTo>
                <a:cubicBezTo>
                  <a:pt x="182" y="60"/>
                  <a:pt x="182" y="60"/>
                  <a:pt x="182" y="60"/>
                </a:cubicBezTo>
                <a:cubicBezTo>
                  <a:pt x="182" y="60"/>
                  <a:pt x="182" y="60"/>
                  <a:pt x="182" y="61"/>
                </a:cubicBezTo>
                <a:cubicBezTo>
                  <a:pt x="182" y="61"/>
                  <a:pt x="182" y="61"/>
                  <a:pt x="182" y="61"/>
                </a:cubicBezTo>
                <a:cubicBezTo>
                  <a:pt x="182" y="61"/>
                  <a:pt x="182" y="61"/>
                  <a:pt x="182" y="61"/>
                </a:cubicBezTo>
                <a:cubicBezTo>
                  <a:pt x="182" y="61"/>
                  <a:pt x="182" y="61"/>
                  <a:pt x="182" y="61"/>
                </a:cubicBezTo>
                <a:cubicBezTo>
                  <a:pt x="182" y="61"/>
                  <a:pt x="182" y="61"/>
                  <a:pt x="182" y="62"/>
                </a:cubicBezTo>
                <a:cubicBezTo>
                  <a:pt x="182" y="62"/>
                  <a:pt x="182" y="62"/>
                  <a:pt x="182" y="62"/>
                </a:cubicBezTo>
                <a:cubicBezTo>
                  <a:pt x="182" y="62"/>
                  <a:pt x="182" y="62"/>
                  <a:pt x="182" y="62"/>
                </a:cubicBezTo>
                <a:cubicBezTo>
                  <a:pt x="182" y="62"/>
                  <a:pt x="182" y="62"/>
                  <a:pt x="182" y="62"/>
                </a:cubicBezTo>
                <a:cubicBezTo>
                  <a:pt x="182" y="62"/>
                  <a:pt x="182" y="62"/>
                  <a:pt x="182" y="62"/>
                </a:cubicBezTo>
                <a:cubicBezTo>
                  <a:pt x="182" y="62"/>
                  <a:pt x="183" y="63"/>
                  <a:pt x="183" y="63"/>
                </a:cubicBezTo>
                <a:cubicBezTo>
                  <a:pt x="183" y="63"/>
                  <a:pt x="183" y="62"/>
                  <a:pt x="183" y="63"/>
                </a:cubicBezTo>
                <a:cubicBezTo>
                  <a:pt x="183" y="63"/>
                  <a:pt x="183" y="63"/>
                  <a:pt x="183" y="63"/>
                </a:cubicBezTo>
                <a:cubicBezTo>
                  <a:pt x="183" y="63"/>
                  <a:pt x="183" y="63"/>
                  <a:pt x="183" y="63"/>
                </a:cubicBezTo>
                <a:cubicBezTo>
                  <a:pt x="184" y="63"/>
                  <a:pt x="184" y="63"/>
                  <a:pt x="184" y="63"/>
                </a:cubicBezTo>
                <a:cubicBezTo>
                  <a:pt x="184" y="63"/>
                  <a:pt x="184" y="64"/>
                  <a:pt x="184" y="64"/>
                </a:cubicBezTo>
                <a:cubicBezTo>
                  <a:pt x="184" y="64"/>
                  <a:pt x="184" y="64"/>
                  <a:pt x="184" y="64"/>
                </a:cubicBezTo>
                <a:cubicBezTo>
                  <a:pt x="184" y="64"/>
                  <a:pt x="185" y="63"/>
                  <a:pt x="185" y="64"/>
                </a:cubicBezTo>
                <a:cubicBezTo>
                  <a:pt x="185" y="64"/>
                  <a:pt x="185" y="64"/>
                  <a:pt x="185" y="64"/>
                </a:cubicBezTo>
                <a:cubicBezTo>
                  <a:pt x="185" y="64"/>
                  <a:pt x="185" y="64"/>
                  <a:pt x="185" y="64"/>
                </a:cubicBezTo>
                <a:cubicBezTo>
                  <a:pt x="184" y="64"/>
                  <a:pt x="184" y="64"/>
                  <a:pt x="184" y="64"/>
                </a:cubicBezTo>
                <a:cubicBezTo>
                  <a:pt x="184" y="64"/>
                  <a:pt x="184" y="64"/>
                  <a:pt x="184" y="64"/>
                </a:cubicBezTo>
                <a:cubicBezTo>
                  <a:pt x="184" y="64"/>
                  <a:pt x="184" y="64"/>
                  <a:pt x="184" y="64"/>
                </a:cubicBezTo>
                <a:cubicBezTo>
                  <a:pt x="185" y="64"/>
                  <a:pt x="185" y="64"/>
                  <a:pt x="185" y="64"/>
                </a:cubicBezTo>
                <a:cubicBezTo>
                  <a:pt x="185" y="65"/>
                  <a:pt x="185" y="65"/>
                  <a:pt x="185" y="65"/>
                </a:cubicBezTo>
                <a:cubicBezTo>
                  <a:pt x="185" y="65"/>
                  <a:pt x="185" y="65"/>
                  <a:pt x="185" y="65"/>
                </a:cubicBezTo>
                <a:cubicBezTo>
                  <a:pt x="185" y="65"/>
                  <a:pt x="185" y="65"/>
                  <a:pt x="185" y="65"/>
                </a:cubicBezTo>
                <a:cubicBezTo>
                  <a:pt x="185" y="65"/>
                  <a:pt x="186" y="65"/>
                  <a:pt x="186" y="65"/>
                </a:cubicBezTo>
                <a:cubicBezTo>
                  <a:pt x="186" y="65"/>
                  <a:pt x="185" y="65"/>
                  <a:pt x="185" y="65"/>
                </a:cubicBezTo>
                <a:cubicBezTo>
                  <a:pt x="186" y="65"/>
                  <a:pt x="186" y="65"/>
                  <a:pt x="186" y="65"/>
                </a:cubicBezTo>
                <a:cubicBezTo>
                  <a:pt x="186" y="65"/>
                  <a:pt x="186" y="65"/>
                  <a:pt x="186" y="65"/>
                </a:cubicBezTo>
                <a:cubicBezTo>
                  <a:pt x="186" y="65"/>
                  <a:pt x="186" y="65"/>
                  <a:pt x="186" y="65"/>
                </a:cubicBezTo>
                <a:cubicBezTo>
                  <a:pt x="186" y="65"/>
                  <a:pt x="186" y="66"/>
                  <a:pt x="186" y="66"/>
                </a:cubicBezTo>
                <a:cubicBezTo>
                  <a:pt x="186" y="66"/>
                  <a:pt x="186" y="66"/>
                  <a:pt x="186" y="66"/>
                </a:cubicBezTo>
                <a:cubicBezTo>
                  <a:pt x="186" y="66"/>
                  <a:pt x="186" y="66"/>
                  <a:pt x="186" y="67"/>
                </a:cubicBezTo>
                <a:cubicBezTo>
                  <a:pt x="186" y="67"/>
                  <a:pt x="186" y="67"/>
                  <a:pt x="186" y="67"/>
                </a:cubicBezTo>
                <a:cubicBezTo>
                  <a:pt x="186" y="67"/>
                  <a:pt x="186" y="67"/>
                  <a:pt x="186" y="67"/>
                </a:cubicBezTo>
                <a:cubicBezTo>
                  <a:pt x="186" y="67"/>
                  <a:pt x="186" y="67"/>
                  <a:pt x="186" y="67"/>
                </a:cubicBezTo>
                <a:cubicBezTo>
                  <a:pt x="185" y="67"/>
                  <a:pt x="185" y="67"/>
                  <a:pt x="185" y="67"/>
                </a:cubicBezTo>
                <a:cubicBezTo>
                  <a:pt x="185" y="67"/>
                  <a:pt x="185" y="66"/>
                  <a:pt x="185" y="66"/>
                </a:cubicBezTo>
                <a:cubicBezTo>
                  <a:pt x="185" y="66"/>
                  <a:pt x="185" y="66"/>
                  <a:pt x="185" y="67"/>
                </a:cubicBezTo>
                <a:cubicBezTo>
                  <a:pt x="185" y="67"/>
                  <a:pt x="185" y="67"/>
                  <a:pt x="185" y="67"/>
                </a:cubicBezTo>
                <a:cubicBezTo>
                  <a:pt x="185" y="67"/>
                  <a:pt x="185" y="67"/>
                  <a:pt x="185" y="67"/>
                </a:cubicBezTo>
                <a:cubicBezTo>
                  <a:pt x="185" y="67"/>
                  <a:pt x="185" y="68"/>
                  <a:pt x="185" y="68"/>
                </a:cubicBezTo>
                <a:cubicBezTo>
                  <a:pt x="185" y="68"/>
                  <a:pt x="185" y="67"/>
                  <a:pt x="185" y="67"/>
                </a:cubicBezTo>
                <a:cubicBezTo>
                  <a:pt x="185" y="67"/>
                  <a:pt x="185" y="68"/>
                  <a:pt x="185" y="68"/>
                </a:cubicBezTo>
                <a:cubicBezTo>
                  <a:pt x="185" y="68"/>
                  <a:pt x="185" y="67"/>
                  <a:pt x="185" y="67"/>
                </a:cubicBezTo>
                <a:cubicBezTo>
                  <a:pt x="185" y="67"/>
                  <a:pt x="185" y="67"/>
                  <a:pt x="185" y="67"/>
                </a:cubicBezTo>
                <a:cubicBezTo>
                  <a:pt x="185" y="67"/>
                  <a:pt x="185" y="67"/>
                  <a:pt x="185" y="67"/>
                </a:cubicBezTo>
                <a:cubicBezTo>
                  <a:pt x="184" y="67"/>
                  <a:pt x="184" y="67"/>
                  <a:pt x="184" y="67"/>
                </a:cubicBezTo>
                <a:cubicBezTo>
                  <a:pt x="184" y="67"/>
                  <a:pt x="184" y="67"/>
                  <a:pt x="184" y="67"/>
                </a:cubicBezTo>
                <a:cubicBezTo>
                  <a:pt x="184" y="67"/>
                  <a:pt x="184" y="67"/>
                  <a:pt x="184" y="67"/>
                </a:cubicBezTo>
                <a:cubicBezTo>
                  <a:pt x="183" y="67"/>
                  <a:pt x="183" y="67"/>
                  <a:pt x="183" y="67"/>
                </a:cubicBezTo>
                <a:cubicBezTo>
                  <a:pt x="183" y="67"/>
                  <a:pt x="183" y="67"/>
                  <a:pt x="183" y="67"/>
                </a:cubicBezTo>
                <a:cubicBezTo>
                  <a:pt x="183" y="67"/>
                  <a:pt x="183" y="67"/>
                  <a:pt x="183" y="67"/>
                </a:cubicBezTo>
                <a:cubicBezTo>
                  <a:pt x="183" y="67"/>
                  <a:pt x="183" y="67"/>
                  <a:pt x="182" y="67"/>
                </a:cubicBezTo>
                <a:cubicBezTo>
                  <a:pt x="182" y="67"/>
                  <a:pt x="182" y="68"/>
                  <a:pt x="182" y="67"/>
                </a:cubicBezTo>
                <a:cubicBezTo>
                  <a:pt x="182" y="67"/>
                  <a:pt x="182" y="67"/>
                  <a:pt x="182" y="67"/>
                </a:cubicBezTo>
                <a:cubicBezTo>
                  <a:pt x="182" y="67"/>
                  <a:pt x="182" y="67"/>
                  <a:pt x="182" y="68"/>
                </a:cubicBezTo>
                <a:cubicBezTo>
                  <a:pt x="182" y="68"/>
                  <a:pt x="181" y="68"/>
                  <a:pt x="181" y="68"/>
                </a:cubicBezTo>
                <a:cubicBezTo>
                  <a:pt x="181" y="68"/>
                  <a:pt x="181" y="68"/>
                  <a:pt x="181" y="68"/>
                </a:cubicBezTo>
                <a:cubicBezTo>
                  <a:pt x="181" y="68"/>
                  <a:pt x="181" y="68"/>
                  <a:pt x="181" y="68"/>
                </a:cubicBezTo>
                <a:cubicBezTo>
                  <a:pt x="181" y="69"/>
                  <a:pt x="180" y="69"/>
                  <a:pt x="180" y="69"/>
                </a:cubicBezTo>
                <a:cubicBezTo>
                  <a:pt x="180" y="69"/>
                  <a:pt x="181" y="69"/>
                  <a:pt x="181" y="69"/>
                </a:cubicBezTo>
                <a:cubicBezTo>
                  <a:pt x="181" y="69"/>
                  <a:pt x="181" y="70"/>
                  <a:pt x="181" y="70"/>
                </a:cubicBezTo>
                <a:cubicBezTo>
                  <a:pt x="181" y="70"/>
                  <a:pt x="181" y="70"/>
                  <a:pt x="181" y="70"/>
                </a:cubicBezTo>
                <a:cubicBezTo>
                  <a:pt x="181" y="70"/>
                  <a:pt x="181" y="70"/>
                  <a:pt x="181" y="70"/>
                </a:cubicBezTo>
                <a:cubicBezTo>
                  <a:pt x="181" y="70"/>
                  <a:pt x="181" y="70"/>
                  <a:pt x="181" y="70"/>
                </a:cubicBezTo>
                <a:cubicBezTo>
                  <a:pt x="180" y="70"/>
                  <a:pt x="180" y="70"/>
                  <a:pt x="180" y="70"/>
                </a:cubicBezTo>
                <a:cubicBezTo>
                  <a:pt x="180" y="70"/>
                  <a:pt x="180" y="70"/>
                  <a:pt x="180" y="70"/>
                </a:cubicBezTo>
                <a:cubicBezTo>
                  <a:pt x="180" y="70"/>
                  <a:pt x="180" y="70"/>
                  <a:pt x="180" y="70"/>
                </a:cubicBezTo>
                <a:cubicBezTo>
                  <a:pt x="180" y="70"/>
                  <a:pt x="179" y="70"/>
                  <a:pt x="179" y="70"/>
                </a:cubicBezTo>
                <a:cubicBezTo>
                  <a:pt x="179" y="70"/>
                  <a:pt x="179" y="70"/>
                  <a:pt x="178" y="70"/>
                </a:cubicBezTo>
                <a:cubicBezTo>
                  <a:pt x="178" y="70"/>
                  <a:pt x="178" y="70"/>
                  <a:pt x="178" y="70"/>
                </a:cubicBezTo>
                <a:cubicBezTo>
                  <a:pt x="178" y="70"/>
                  <a:pt x="178" y="70"/>
                  <a:pt x="178" y="70"/>
                </a:cubicBezTo>
                <a:cubicBezTo>
                  <a:pt x="178" y="70"/>
                  <a:pt x="178" y="70"/>
                  <a:pt x="178" y="70"/>
                </a:cubicBezTo>
                <a:cubicBezTo>
                  <a:pt x="177" y="69"/>
                  <a:pt x="177" y="69"/>
                  <a:pt x="177" y="69"/>
                </a:cubicBezTo>
                <a:cubicBezTo>
                  <a:pt x="177" y="69"/>
                  <a:pt x="177" y="69"/>
                  <a:pt x="177" y="69"/>
                </a:cubicBezTo>
                <a:cubicBezTo>
                  <a:pt x="177" y="69"/>
                  <a:pt x="177" y="69"/>
                  <a:pt x="177" y="69"/>
                </a:cubicBezTo>
                <a:cubicBezTo>
                  <a:pt x="177" y="69"/>
                  <a:pt x="177" y="69"/>
                  <a:pt x="177" y="69"/>
                </a:cubicBezTo>
                <a:cubicBezTo>
                  <a:pt x="177" y="69"/>
                  <a:pt x="177" y="69"/>
                  <a:pt x="177" y="68"/>
                </a:cubicBezTo>
                <a:cubicBezTo>
                  <a:pt x="177" y="68"/>
                  <a:pt x="177" y="68"/>
                  <a:pt x="177" y="67"/>
                </a:cubicBezTo>
                <a:cubicBezTo>
                  <a:pt x="177" y="67"/>
                  <a:pt x="177" y="67"/>
                  <a:pt x="177" y="67"/>
                </a:cubicBezTo>
                <a:cubicBezTo>
                  <a:pt x="177" y="67"/>
                  <a:pt x="177" y="66"/>
                  <a:pt x="177" y="66"/>
                </a:cubicBezTo>
                <a:cubicBezTo>
                  <a:pt x="177" y="66"/>
                  <a:pt x="177" y="66"/>
                  <a:pt x="177" y="66"/>
                </a:cubicBezTo>
                <a:cubicBezTo>
                  <a:pt x="177" y="66"/>
                  <a:pt x="177" y="66"/>
                  <a:pt x="177" y="66"/>
                </a:cubicBezTo>
                <a:cubicBezTo>
                  <a:pt x="178" y="66"/>
                  <a:pt x="178" y="66"/>
                  <a:pt x="178" y="66"/>
                </a:cubicBezTo>
                <a:cubicBezTo>
                  <a:pt x="178" y="65"/>
                  <a:pt x="178" y="65"/>
                  <a:pt x="178" y="65"/>
                </a:cubicBezTo>
                <a:cubicBezTo>
                  <a:pt x="178" y="65"/>
                  <a:pt x="178" y="65"/>
                  <a:pt x="178" y="65"/>
                </a:cubicBezTo>
                <a:cubicBezTo>
                  <a:pt x="178" y="65"/>
                  <a:pt x="178" y="65"/>
                  <a:pt x="178" y="65"/>
                </a:cubicBezTo>
                <a:cubicBezTo>
                  <a:pt x="177" y="65"/>
                  <a:pt x="177" y="64"/>
                  <a:pt x="177" y="64"/>
                </a:cubicBezTo>
                <a:cubicBezTo>
                  <a:pt x="177" y="64"/>
                  <a:pt x="177" y="64"/>
                  <a:pt x="176" y="64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76" y="64"/>
                  <a:pt x="176" y="63"/>
                  <a:pt x="176" y="63"/>
                </a:cubicBezTo>
                <a:cubicBezTo>
                  <a:pt x="175" y="63"/>
                  <a:pt x="175" y="64"/>
                  <a:pt x="175" y="64"/>
                </a:cubicBezTo>
                <a:cubicBezTo>
                  <a:pt x="175" y="64"/>
                  <a:pt x="175" y="64"/>
                  <a:pt x="175" y="64"/>
                </a:cubicBezTo>
                <a:cubicBezTo>
                  <a:pt x="175" y="64"/>
                  <a:pt x="175" y="64"/>
                  <a:pt x="175" y="64"/>
                </a:cubicBezTo>
                <a:cubicBezTo>
                  <a:pt x="175" y="63"/>
                  <a:pt x="175" y="63"/>
                  <a:pt x="175" y="63"/>
                </a:cubicBezTo>
                <a:cubicBezTo>
                  <a:pt x="175" y="63"/>
                  <a:pt x="175" y="63"/>
                  <a:pt x="175" y="63"/>
                </a:cubicBezTo>
                <a:cubicBezTo>
                  <a:pt x="175" y="63"/>
                  <a:pt x="175" y="63"/>
                  <a:pt x="175" y="63"/>
                </a:cubicBezTo>
                <a:cubicBezTo>
                  <a:pt x="175" y="63"/>
                  <a:pt x="175" y="63"/>
                  <a:pt x="174" y="63"/>
                </a:cubicBezTo>
                <a:cubicBezTo>
                  <a:pt x="174" y="62"/>
                  <a:pt x="174" y="62"/>
                  <a:pt x="174" y="62"/>
                </a:cubicBezTo>
                <a:cubicBezTo>
                  <a:pt x="174" y="62"/>
                  <a:pt x="174" y="62"/>
                  <a:pt x="174" y="62"/>
                </a:cubicBezTo>
                <a:cubicBezTo>
                  <a:pt x="174" y="62"/>
                  <a:pt x="173" y="62"/>
                  <a:pt x="173" y="62"/>
                </a:cubicBezTo>
                <a:cubicBezTo>
                  <a:pt x="173" y="62"/>
                  <a:pt x="173" y="62"/>
                  <a:pt x="173" y="61"/>
                </a:cubicBezTo>
                <a:cubicBezTo>
                  <a:pt x="173" y="61"/>
                  <a:pt x="173" y="61"/>
                  <a:pt x="173" y="61"/>
                </a:cubicBezTo>
                <a:cubicBezTo>
                  <a:pt x="173" y="60"/>
                  <a:pt x="173" y="60"/>
                  <a:pt x="173" y="60"/>
                </a:cubicBezTo>
                <a:cubicBezTo>
                  <a:pt x="173" y="60"/>
                  <a:pt x="173" y="60"/>
                  <a:pt x="173" y="60"/>
                </a:cubicBezTo>
                <a:cubicBezTo>
                  <a:pt x="173" y="59"/>
                  <a:pt x="174" y="59"/>
                  <a:pt x="174" y="59"/>
                </a:cubicBezTo>
                <a:cubicBezTo>
                  <a:pt x="174" y="59"/>
                  <a:pt x="174" y="59"/>
                  <a:pt x="174" y="59"/>
                </a:cubicBezTo>
                <a:cubicBezTo>
                  <a:pt x="174" y="59"/>
                  <a:pt x="174" y="59"/>
                  <a:pt x="174" y="59"/>
                </a:cubicBezTo>
                <a:cubicBezTo>
                  <a:pt x="174" y="59"/>
                  <a:pt x="174" y="58"/>
                  <a:pt x="174" y="58"/>
                </a:cubicBezTo>
                <a:cubicBezTo>
                  <a:pt x="174" y="58"/>
                  <a:pt x="174" y="58"/>
                  <a:pt x="174" y="58"/>
                </a:cubicBezTo>
                <a:cubicBezTo>
                  <a:pt x="174" y="58"/>
                  <a:pt x="174" y="58"/>
                  <a:pt x="174" y="58"/>
                </a:cubicBezTo>
                <a:cubicBezTo>
                  <a:pt x="174" y="58"/>
                  <a:pt x="174" y="58"/>
                  <a:pt x="174" y="58"/>
                </a:cubicBezTo>
                <a:cubicBezTo>
                  <a:pt x="174" y="57"/>
                  <a:pt x="174" y="57"/>
                  <a:pt x="174" y="57"/>
                </a:cubicBezTo>
                <a:cubicBezTo>
                  <a:pt x="174" y="57"/>
                  <a:pt x="174" y="57"/>
                  <a:pt x="174" y="57"/>
                </a:cubicBezTo>
                <a:cubicBezTo>
                  <a:pt x="174" y="57"/>
                  <a:pt x="174" y="57"/>
                  <a:pt x="174" y="57"/>
                </a:cubicBezTo>
                <a:cubicBezTo>
                  <a:pt x="174" y="57"/>
                  <a:pt x="174" y="57"/>
                  <a:pt x="174" y="57"/>
                </a:cubicBezTo>
                <a:cubicBezTo>
                  <a:pt x="174" y="56"/>
                  <a:pt x="174" y="57"/>
                  <a:pt x="174" y="56"/>
                </a:cubicBezTo>
                <a:cubicBezTo>
                  <a:pt x="174" y="56"/>
                  <a:pt x="173" y="56"/>
                  <a:pt x="173" y="56"/>
                </a:cubicBezTo>
                <a:cubicBezTo>
                  <a:pt x="173" y="56"/>
                  <a:pt x="174" y="56"/>
                  <a:pt x="174" y="56"/>
                </a:cubicBezTo>
                <a:cubicBezTo>
                  <a:pt x="174" y="56"/>
                  <a:pt x="174" y="56"/>
                  <a:pt x="174" y="56"/>
                </a:cubicBezTo>
                <a:cubicBezTo>
                  <a:pt x="174" y="56"/>
                  <a:pt x="174" y="56"/>
                  <a:pt x="174" y="56"/>
                </a:cubicBezTo>
                <a:cubicBezTo>
                  <a:pt x="174" y="56"/>
                  <a:pt x="174" y="56"/>
                  <a:pt x="174" y="56"/>
                </a:cubicBezTo>
                <a:cubicBezTo>
                  <a:pt x="174" y="56"/>
                  <a:pt x="174" y="56"/>
                  <a:pt x="174" y="56"/>
                </a:cubicBezTo>
                <a:cubicBezTo>
                  <a:pt x="174" y="55"/>
                  <a:pt x="174" y="55"/>
                  <a:pt x="174" y="55"/>
                </a:cubicBezTo>
                <a:cubicBezTo>
                  <a:pt x="174" y="55"/>
                  <a:pt x="174" y="55"/>
                  <a:pt x="174" y="55"/>
                </a:cubicBezTo>
                <a:cubicBezTo>
                  <a:pt x="174" y="55"/>
                  <a:pt x="173" y="55"/>
                  <a:pt x="173" y="55"/>
                </a:cubicBezTo>
                <a:cubicBezTo>
                  <a:pt x="173" y="55"/>
                  <a:pt x="173" y="55"/>
                  <a:pt x="173" y="55"/>
                </a:cubicBezTo>
                <a:cubicBezTo>
                  <a:pt x="173" y="55"/>
                  <a:pt x="173" y="55"/>
                  <a:pt x="173" y="55"/>
                </a:cubicBezTo>
                <a:cubicBezTo>
                  <a:pt x="173" y="55"/>
                  <a:pt x="173" y="55"/>
                  <a:pt x="173" y="55"/>
                </a:cubicBezTo>
                <a:cubicBezTo>
                  <a:pt x="173" y="55"/>
                  <a:pt x="173" y="55"/>
                  <a:pt x="173" y="55"/>
                </a:cubicBezTo>
                <a:cubicBezTo>
                  <a:pt x="172" y="55"/>
                  <a:pt x="172" y="55"/>
                  <a:pt x="172" y="55"/>
                </a:cubicBezTo>
                <a:cubicBezTo>
                  <a:pt x="172" y="55"/>
                  <a:pt x="172" y="55"/>
                  <a:pt x="172" y="55"/>
                </a:cubicBezTo>
                <a:cubicBezTo>
                  <a:pt x="172" y="55"/>
                  <a:pt x="172" y="55"/>
                  <a:pt x="172" y="55"/>
                </a:cubicBezTo>
                <a:cubicBezTo>
                  <a:pt x="172" y="55"/>
                  <a:pt x="172" y="55"/>
                  <a:pt x="172" y="55"/>
                </a:cubicBezTo>
                <a:cubicBezTo>
                  <a:pt x="171" y="55"/>
                  <a:pt x="171" y="55"/>
                  <a:pt x="171" y="55"/>
                </a:cubicBezTo>
                <a:cubicBezTo>
                  <a:pt x="171" y="56"/>
                  <a:pt x="171" y="55"/>
                  <a:pt x="171" y="56"/>
                </a:cubicBezTo>
                <a:cubicBezTo>
                  <a:pt x="171" y="56"/>
                  <a:pt x="171" y="56"/>
                  <a:pt x="171" y="56"/>
                </a:cubicBezTo>
                <a:cubicBezTo>
                  <a:pt x="170" y="56"/>
                  <a:pt x="170" y="56"/>
                  <a:pt x="170" y="56"/>
                </a:cubicBezTo>
                <a:cubicBezTo>
                  <a:pt x="170" y="57"/>
                  <a:pt x="170" y="57"/>
                  <a:pt x="170" y="57"/>
                </a:cubicBezTo>
                <a:cubicBezTo>
                  <a:pt x="169" y="57"/>
                  <a:pt x="169" y="57"/>
                  <a:pt x="169" y="57"/>
                </a:cubicBezTo>
                <a:cubicBezTo>
                  <a:pt x="169" y="57"/>
                  <a:pt x="169" y="57"/>
                  <a:pt x="168" y="57"/>
                </a:cubicBezTo>
                <a:cubicBezTo>
                  <a:pt x="168" y="57"/>
                  <a:pt x="168" y="57"/>
                  <a:pt x="168" y="57"/>
                </a:cubicBezTo>
                <a:cubicBezTo>
                  <a:pt x="168" y="58"/>
                  <a:pt x="168" y="58"/>
                  <a:pt x="168" y="58"/>
                </a:cubicBezTo>
                <a:cubicBezTo>
                  <a:pt x="169" y="58"/>
                  <a:pt x="169" y="58"/>
                  <a:pt x="169" y="58"/>
                </a:cubicBezTo>
                <a:cubicBezTo>
                  <a:pt x="169" y="58"/>
                  <a:pt x="169" y="58"/>
                  <a:pt x="169" y="58"/>
                </a:cubicBezTo>
                <a:cubicBezTo>
                  <a:pt x="169" y="58"/>
                  <a:pt x="169" y="59"/>
                  <a:pt x="169" y="59"/>
                </a:cubicBezTo>
                <a:cubicBezTo>
                  <a:pt x="169" y="59"/>
                  <a:pt x="169" y="59"/>
                  <a:pt x="169" y="59"/>
                </a:cubicBezTo>
                <a:cubicBezTo>
                  <a:pt x="169" y="59"/>
                  <a:pt x="169" y="59"/>
                  <a:pt x="169" y="59"/>
                </a:cubicBezTo>
                <a:cubicBezTo>
                  <a:pt x="169" y="59"/>
                  <a:pt x="170" y="59"/>
                  <a:pt x="170" y="59"/>
                </a:cubicBezTo>
                <a:cubicBezTo>
                  <a:pt x="170" y="59"/>
                  <a:pt x="170" y="59"/>
                  <a:pt x="170" y="59"/>
                </a:cubicBezTo>
                <a:cubicBezTo>
                  <a:pt x="170" y="59"/>
                  <a:pt x="170" y="59"/>
                  <a:pt x="170" y="59"/>
                </a:cubicBezTo>
                <a:cubicBezTo>
                  <a:pt x="170" y="60"/>
                  <a:pt x="170" y="60"/>
                  <a:pt x="170" y="60"/>
                </a:cubicBezTo>
                <a:cubicBezTo>
                  <a:pt x="170" y="60"/>
                  <a:pt x="170" y="60"/>
                  <a:pt x="170" y="61"/>
                </a:cubicBezTo>
                <a:cubicBezTo>
                  <a:pt x="170" y="61"/>
                  <a:pt x="170" y="61"/>
                  <a:pt x="170" y="61"/>
                </a:cubicBezTo>
                <a:cubicBezTo>
                  <a:pt x="170" y="61"/>
                  <a:pt x="170" y="61"/>
                  <a:pt x="170" y="61"/>
                </a:cubicBezTo>
                <a:cubicBezTo>
                  <a:pt x="170" y="61"/>
                  <a:pt x="170" y="61"/>
                  <a:pt x="170" y="61"/>
                </a:cubicBezTo>
                <a:cubicBezTo>
                  <a:pt x="170" y="61"/>
                  <a:pt x="170" y="62"/>
                  <a:pt x="170" y="62"/>
                </a:cubicBezTo>
                <a:cubicBezTo>
                  <a:pt x="170" y="62"/>
                  <a:pt x="170" y="62"/>
                  <a:pt x="170" y="62"/>
                </a:cubicBezTo>
                <a:cubicBezTo>
                  <a:pt x="170" y="62"/>
                  <a:pt x="170" y="62"/>
                  <a:pt x="170" y="62"/>
                </a:cubicBezTo>
                <a:cubicBezTo>
                  <a:pt x="170" y="63"/>
                  <a:pt x="170" y="63"/>
                  <a:pt x="170" y="63"/>
                </a:cubicBezTo>
                <a:cubicBezTo>
                  <a:pt x="170" y="63"/>
                  <a:pt x="170" y="63"/>
                  <a:pt x="170" y="63"/>
                </a:cubicBezTo>
                <a:cubicBezTo>
                  <a:pt x="170" y="63"/>
                  <a:pt x="169" y="63"/>
                  <a:pt x="169" y="63"/>
                </a:cubicBezTo>
                <a:cubicBezTo>
                  <a:pt x="169" y="63"/>
                  <a:pt x="169" y="64"/>
                  <a:pt x="169" y="64"/>
                </a:cubicBezTo>
                <a:cubicBezTo>
                  <a:pt x="169" y="64"/>
                  <a:pt x="169" y="64"/>
                  <a:pt x="169" y="64"/>
                </a:cubicBezTo>
                <a:cubicBezTo>
                  <a:pt x="169" y="64"/>
                  <a:pt x="169" y="64"/>
                  <a:pt x="169" y="64"/>
                </a:cubicBezTo>
                <a:cubicBezTo>
                  <a:pt x="169" y="64"/>
                  <a:pt x="169" y="64"/>
                  <a:pt x="169" y="65"/>
                </a:cubicBezTo>
                <a:cubicBezTo>
                  <a:pt x="169" y="65"/>
                  <a:pt x="169" y="65"/>
                  <a:pt x="169" y="65"/>
                </a:cubicBezTo>
                <a:cubicBezTo>
                  <a:pt x="169" y="65"/>
                  <a:pt x="170" y="65"/>
                  <a:pt x="170" y="65"/>
                </a:cubicBezTo>
                <a:cubicBezTo>
                  <a:pt x="170" y="66"/>
                  <a:pt x="170" y="66"/>
                  <a:pt x="170" y="66"/>
                </a:cubicBezTo>
                <a:cubicBezTo>
                  <a:pt x="169" y="66"/>
                  <a:pt x="169" y="66"/>
                  <a:pt x="169" y="66"/>
                </a:cubicBezTo>
                <a:cubicBezTo>
                  <a:pt x="169" y="66"/>
                  <a:pt x="170" y="66"/>
                  <a:pt x="170" y="66"/>
                </a:cubicBezTo>
                <a:cubicBezTo>
                  <a:pt x="170" y="67"/>
                  <a:pt x="169" y="67"/>
                  <a:pt x="169" y="67"/>
                </a:cubicBezTo>
                <a:cubicBezTo>
                  <a:pt x="169" y="67"/>
                  <a:pt x="170" y="67"/>
                  <a:pt x="170" y="67"/>
                </a:cubicBezTo>
                <a:cubicBezTo>
                  <a:pt x="170" y="67"/>
                  <a:pt x="170" y="67"/>
                  <a:pt x="170" y="68"/>
                </a:cubicBezTo>
                <a:cubicBezTo>
                  <a:pt x="170" y="68"/>
                  <a:pt x="170" y="68"/>
                  <a:pt x="170" y="68"/>
                </a:cubicBezTo>
                <a:cubicBezTo>
                  <a:pt x="170" y="68"/>
                  <a:pt x="170" y="68"/>
                  <a:pt x="170" y="68"/>
                </a:cubicBezTo>
                <a:cubicBezTo>
                  <a:pt x="170" y="68"/>
                  <a:pt x="170" y="68"/>
                  <a:pt x="170" y="68"/>
                </a:cubicBezTo>
                <a:cubicBezTo>
                  <a:pt x="170" y="69"/>
                  <a:pt x="170" y="69"/>
                  <a:pt x="170" y="69"/>
                </a:cubicBezTo>
                <a:cubicBezTo>
                  <a:pt x="170" y="69"/>
                  <a:pt x="170" y="69"/>
                  <a:pt x="170" y="69"/>
                </a:cubicBezTo>
                <a:cubicBezTo>
                  <a:pt x="170" y="69"/>
                  <a:pt x="170" y="69"/>
                  <a:pt x="170" y="69"/>
                </a:cubicBezTo>
                <a:cubicBezTo>
                  <a:pt x="170" y="70"/>
                  <a:pt x="170" y="70"/>
                  <a:pt x="170" y="70"/>
                </a:cubicBezTo>
                <a:cubicBezTo>
                  <a:pt x="169" y="70"/>
                  <a:pt x="169" y="70"/>
                  <a:pt x="169" y="70"/>
                </a:cubicBezTo>
                <a:cubicBezTo>
                  <a:pt x="169" y="70"/>
                  <a:pt x="169" y="70"/>
                  <a:pt x="169" y="70"/>
                </a:cubicBezTo>
                <a:cubicBezTo>
                  <a:pt x="169" y="71"/>
                  <a:pt x="169" y="71"/>
                  <a:pt x="169" y="71"/>
                </a:cubicBezTo>
                <a:cubicBezTo>
                  <a:pt x="169" y="71"/>
                  <a:pt x="169" y="71"/>
                  <a:pt x="169" y="72"/>
                </a:cubicBezTo>
                <a:cubicBezTo>
                  <a:pt x="169" y="72"/>
                  <a:pt x="169" y="72"/>
                  <a:pt x="169" y="72"/>
                </a:cubicBezTo>
                <a:cubicBezTo>
                  <a:pt x="169" y="72"/>
                  <a:pt x="169" y="72"/>
                  <a:pt x="169" y="72"/>
                </a:cubicBezTo>
                <a:cubicBezTo>
                  <a:pt x="169" y="72"/>
                  <a:pt x="169" y="73"/>
                  <a:pt x="169" y="73"/>
                </a:cubicBezTo>
                <a:cubicBezTo>
                  <a:pt x="169" y="73"/>
                  <a:pt x="169" y="73"/>
                  <a:pt x="169" y="73"/>
                </a:cubicBezTo>
                <a:cubicBezTo>
                  <a:pt x="169" y="73"/>
                  <a:pt x="169" y="73"/>
                  <a:pt x="169" y="73"/>
                </a:cubicBezTo>
                <a:cubicBezTo>
                  <a:pt x="170" y="73"/>
                  <a:pt x="170" y="73"/>
                  <a:pt x="170" y="73"/>
                </a:cubicBezTo>
                <a:cubicBezTo>
                  <a:pt x="170" y="73"/>
                  <a:pt x="170" y="74"/>
                  <a:pt x="170" y="74"/>
                </a:cubicBezTo>
                <a:cubicBezTo>
                  <a:pt x="170" y="74"/>
                  <a:pt x="170" y="74"/>
                  <a:pt x="170" y="74"/>
                </a:cubicBezTo>
                <a:cubicBezTo>
                  <a:pt x="170" y="74"/>
                  <a:pt x="170" y="75"/>
                  <a:pt x="170" y="75"/>
                </a:cubicBezTo>
                <a:cubicBezTo>
                  <a:pt x="170" y="75"/>
                  <a:pt x="170" y="75"/>
                  <a:pt x="170" y="74"/>
                </a:cubicBezTo>
                <a:cubicBezTo>
                  <a:pt x="169" y="74"/>
                  <a:pt x="169" y="74"/>
                  <a:pt x="169" y="74"/>
                </a:cubicBezTo>
                <a:cubicBezTo>
                  <a:pt x="168" y="75"/>
                  <a:pt x="168" y="75"/>
                  <a:pt x="168" y="75"/>
                </a:cubicBezTo>
                <a:cubicBezTo>
                  <a:pt x="167" y="75"/>
                  <a:pt x="167" y="75"/>
                  <a:pt x="167" y="75"/>
                </a:cubicBezTo>
                <a:cubicBezTo>
                  <a:pt x="167" y="75"/>
                  <a:pt x="167" y="74"/>
                  <a:pt x="167" y="75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6" y="76"/>
                  <a:pt x="165" y="76"/>
                  <a:pt x="165" y="76"/>
                </a:cubicBezTo>
                <a:cubicBezTo>
                  <a:pt x="165" y="76"/>
                  <a:pt x="165" y="76"/>
                  <a:pt x="165" y="75"/>
                </a:cubicBezTo>
                <a:cubicBezTo>
                  <a:pt x="165" y="75"/>
                  <a:pt x="165" y="75"/>
                  <a:pt x="165" y="75"/>
                </a:cubicBezTo>
                <a:cubicBezTo>
                  <a:pt x="164" y="75"/>
                  <a:pt x="164" y="75"/>
                  <a:pt x="164" y="75"/>
                </a:cubicBezTo>
                <a:cubicBezTo>
                  <a:pt x="164" y="75"/>
                  <a:pt x="164" y="75"/>
                  <a:pt x="164" y="75"/>
                </a:cubicBezTo>
                <a:cubicBezTo>
                  <a:pt x="164" y="75"/>
                  <a:pt x="164" y="75"/>
                  <a:pt x="164" y="75"/>
                </a:cubicBezTo>
                <a:cubicBezTo>
                  <a:pt x="164" y="75"/>
                  <a:pt x="164" y="75"/>
                  <a:pt x="164" y="75"/>
                </a:cubicBezTo>
                <a:cubicBezTo>
                  <a:pt x="164" y="75"/>
                  <a:pt x="164" y="75"/>
                  <a:pt x="164" y="75"/>
                </a:cubicBezTo>
                <a:cubicBezTo>
                  <a:pt x="164" y="75"/>
                  <a:pt x="164" y="75"/>
                  <a:pt x="164" y="75"/>
                </a:cubicBezTo>
                <a:cubicBezTo>
                  <a:pt x="163" y="75"/>
                  <a:pt x="163" y="75"/>
                  <a:pt x="163" y="74"/>
                </a:cubicBezTo>
                <a:cubicBezTo>
                  <a:pt x="163" y="74"/>
                  <a:pt x="163" y="74"/>
                  <a:pt x="163" y="73"/>
                </a:cubicBezTo>
                <a:cubicBezTo>
                  <a:pt x="163" y="73"/>
                  <a:pt x="163" y="73"/>
                  <a:pt x="163" y="73"/>
                </a:cubicBezTo>
                <a:cubicBezTo>
                  <a:pt x="163" y="73"/>
                  <a:pt x="163" y="72"/>
                  <a:pt x="163" y="72"/>
                </a:cubicBezTo>
                <a:cubicBezTo>
                  <a:pt x="163" y="72"/>
                  <a:pt x="163" y="72"/>
                  <a:pt x="163" y="72"/>
                </a:cubicBezTo>
                <a:cubicBezTo>
                  <a:pt x="163" y="72"/>
                  <a:pt x="163" y="72"/>
                  <a:pt x="163" y="72"/>
                </a:cubicBezTo>
                <a:cubicBezTo>
                  <a:pt x="164" y="71"/>
                  <a:pt x="164" y="71"/>
                  <a:pt x="164" y="71"/>
                </a:cubicBezTo>
                <a:cubicBezTo>
                  <a:pt x="164" y="71"/>
                  <a:pt x="164" y="71"/>
                  <a:pt x="164" y="71"/>
                </a:cubicBezTo>
                <a:cubicBezTo>
                  <a:pt x="164" y="71"/>
                  <a:pt x="164" y="71"/>
                  <a:pt x="164" y="71"/>
                </a:cubicBezTo>
                <a:cubicBezTo>
                  <a:pt x="164" y="71"/>
                  <a:pt x="164" y="70"/>
                  <a:pt x="164" y="70"/>
                </a:cubicBezTo>
                <a:cubicBezTo>
                  <a:pt x="164" y="70"/>
                  <a:pt x="164" y="70"/>
                  <a:pt x="164" y="70"/>
                </a:cubicBezTo>
                <a:cubicBezTo>
                  <a:pt x="164" y="70"/>
                  <a:pt x="164" y="70"/>
                  <a:pt x="164" y="70"/>
                </a:cubicBezTo>
                <a:cubicBezTo>
                  <a:pt x="164" y="69"/>
                  <a:pt x="164" y="69"/>
                  <a:pt x="164" y="69"/>
                </a:cubicBezTo>
                <a:cubicBezTo>
                  <a:pt x="164" y="69"/>
                  <a:pt x="164" y="69"/>
                  <a:pt x="164" y="68"/>
                </a:cubicBezTo>
                <a:cubicBezTo>
                  <a:pt x="164" y="68"/>
                  <a:pt x="164" y="68"/>
                  <a:pt x="164" y="67"/>
                </a:cubicBezTo>
                <a:cubicBezTo>
                  <a:pt x="164" y="67"/>
                  <a:pt x="164" y="67"/>
                  <a:pt x="165" y="67"/>
                </a:cubicBezTo>
                <a:cubicBezTo>
                  <a:pt x="165" y="67"/>
                  <a:pt x="165" y="66"/>
                  <a:pt x="165" y="66"/>
                </a:cubicBezTo>
                <a:cubicBezTo>
                  <a:pt x="165" y="66"/>
                  <a:pt x="164" y="66"/>
                  <a:pt x="164" y="66"/>
                </a:cubicBezTo>
                <a:cubicBezTo>
                  <a:pt x="164" y="66"/>
                  <a:pt x="165" y="66"/>
                  <a:pt x="165" y="66"/>
                </a:cubicBezTo>
                <a:cubicBezTo>
                  <a:pt x="165" y="65"/>
                  <a:pt x="165" y="65"/>
                  <a:pt x="165" y="65"/>
                </a:cubicBezTo>
                <a:cubicBezTo>
                  <a:pt x="164" y="65"/>
                  <a:pt x="165" y="65"/>
                  <a:pt x="165" y="64"/>
                </a:cubicBezTo>
                <a:cubicBezTo>
                  <a:pt x="165" y="64"/>
                  <a:pt x="165" y="64"/>
                  <a:pt x="164" y="64"/>
                </a:cubicBezTo>
                <a:cubicBezTo>
                  <a:pt x="164" y="64"/>
                  <a:pt x="164" y="64"/>
                  <a:pt x="164" y="64"/>
                </a:cubicBezTo>
                <a:cubicBezTo>
                  <a:pt x="164" y="64"/>
                  <a:pt x="164" y="64"/>
                  <a:pt x="164" y="63"/>
                </a:cubicBezTo>
                <a:cubicBezTo>
                  <a:pt x="164" y="63"/>
                  <a:pt x="164" y="63"/>
                  <a:pt x="164" y="63"/>
                </a:cubicBezTo>
                <a:cubicBezTo>
                  <a:pt x="164" y="63"/>
                  <a:pt x="163" y="63"/>
                  <a:pt x="163" y="62"/>
                </a:cubicBezTo>
                <a:cubicBezTo>
                  <a:pt x="163" y="62"/>
                  <a:pt x="164" y="62"/>
                  <a:pt x="164" y="62"/>
                </a:cubicBezTo>
                <a:cubicBezTo>
                  <a:pt x="164" y="61"/>
                  <a:pt x="164" y="61"/>
                  <a:pt x="163" y="61"/>
                </a:cubicBezTo>
                <a:cubicBezTo>
                  <a:pt x="163" y="61"/>
                  <a:pt x="163" y="61"/>
                  <a:pt x="163" y="61"/>
                </a:cubicBezTo>
                <a:cubicBezTo>
                  <a:pt x="163" y="61"/>
                  <a:pt x="163" y="60"/>
                  <a:pt x="162" y="60"/>
                </a:cubicBezTo>
                <a:cubicBezTo>
                  <a:pt x="162" y="60"/>
                  <a:pt x="162" y="61"/>
                  <a:pt x="162" y="61"/>
                </a:cubicBezTo>
                <a:cubicBezTo>
                  <a:pt x="162" y="61"/>
                  <a:pt x="162" y="61"/>
                  <a:pt x="161" y="61"/>
                </a:cubicBezTo>
                <a:cubicBezTo>
                  <a:pt x="161" y="61"/>
                  <a:pt x="161" y="61"/>
                  <a:pt x="161" y="61"/>
                </a:cubicBezTo>
                <a:cubicBezTo>
                  <a:pt x="161" y="61"/>
                  <a:pt x="161" y="61"/>
                  <a:pt x="161" y="61"/>
                </a:cubicBezTo>
                <a:cubicBezTo>
                  <a:pt x="161" y="61"/>
                  <a:pt x="160" y="61"/>
                  <a:pt x="160" y="61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60"/>
                  <a:pt x="159" y="60"/>
                  <a:pt x="159" y="60"/>
                </a:cubicBezTo>
                <a:cubicBezTo>
                  <a:pt x="159" y="59"/>
                  <a:pt x="159" y="59"/>
                  <a:pt x="159" y="59"/>
                </a:cubicBezTo>
                <a:cubicBezTo>
                  <a:pt x="159" y="58"/>
                  <a:pt x="159" y="58"/>
                  <a:pt x="159" y="58"/>
                </a:cubicBezTo>
                <a:cubicBezTo>
                  <a:pt x="159" y="58"/>
                  <a:pt x="159" y="58"/>
                  <a:pt x="159" y="58"/>
                </a:cubicBezTo>
                <a:cubicBezTo>
                  <a:pt x="159" y="58"/>
                  <a:pt x="159" y="57"/>
                  <a:pt x="159" y="57"/>
                </a:cubicBezTo>
                <a:cubicBezTo>
                  <a:pt x="159" y="57"/>
                  <a:pt x="159" y="57"/>
                  <a:pt x="159" y="57"/>
                </a:cubicBezTo>
                <a:cubicBezTo>
                  <a:pt x="159" y="56"/>
                  <a:pt x="159" y="57"/>
                  <a:pt x="159" y="56"/>
                </a:cubicBezTo>
                <a:cubicBezTo>
                  <a:pt x="159" y="56"/>
                  <a:pt x="159" y="56"/>
                  <a:pt x="159" y="56"/>
                </a:cubicBezTo>
                <a:cubicBezTo>
                  <a:pt x="159" y="56"/>
                  <a:pt x="159" y="55"/>
                  <a:pt x="159" y="55"/>
                </a:cubicBezTo>
                <a:cubicBezTo>
                  <a:pt x="159" y="55"/>
                  <a:pt x="159" y="55"/>
                  <a:pt x="159" y="55"/>
                </a:cubicBezTo>
                <a:cubicBezTo>
                  <a:pt x="160" y="55"/>
                  <a:pt x="160" y="55"/>
                  <a:pt x="160" y="55"/>
                </a:cubicBezTo>
                <a:cubicBezTo>
                  <a:pt x="160" y="55"/>
                  <a:pt x="160" y="55"/>
                  <a:pt x="161" y="55"/>
                </a:cubicBezTo>
                <a:cubicBezTo>
                  <a:pt x="161" y="54"/>
                  <a:pt x="161" y="54"/>
                  <a:pt x="161" y="54"/>
                </a:cubicBezTo>
                <a:cubicBezTo>
                  <a:pt x="161" y="54"/>
                  <a:pt x="161" y="54"/>
                  <a:pt x="161" y="53"/>
                </a:cubicBezTo>
                <a:cubicBezTo>
                  <a:pt x="161" y="53"/>
                  <a:pt x="161" y="53"/>
                  <a:pt x="161" y="53"/>
                </a:cubicBezTo>
                <a:cubicBezTo>
                  <a:pt x="161" y="53"/>
                  <a:pt x="161" y="53"/>
                  <a:pt x="161" y="53"/>
                </a:cubicBezTo>
                <a:cubicBezTo>
                  <a:pt x="161" y="52"/>
                  <a:pt x="161" y="52"/>
                  <a:pt x="161" y="52"/>
                </a:cubicBezTo>
                <a:cubicBezTo>
                  <a:pt x="162" y="52"/>
                  <a:pt x="162" y="52"/>
                  <a:pt x="162" y="51"/>
                </a:cubicBezTo>
                <a:cubicBezTo>
                  <a:pt x="162" y="51"/>
                  <a:pt x="162" y="51"/>
                  <a:pt x="163" y="51"/>
                </a:cubicBezTo>
                <a:cubicBezTo>
                  <a:pt x="163" y="51"/>
                  <a:pt x="163" y="50"/>
                  <a:pt x="163" y="50"/>
                </a:cubicBezTo>
                <a:cubicBezTo>
                  <a:pt x="162" y="50"/>
                  <a:pt x="162" y="49"/>
                  <a:pt x="162" y="49"/>
                </a:cubicBezTo>
                <a:cubicBezTo>
                  <a:pt x="162" y="49"/>
                  <a:pt x="162" y="49"/>
                  <a:pt x="162" y="48"/>
                </a:cubicBezTo>
                <a:cubicBezTo>
                  <a:pt x="162" y="48"/>
                  <a:pt x="162" y="48"/>
                  <a:pt x="162" y="47"/>
                </a:cubicBezTo>
                <a:cubicBezTo>
                  <a:pt x="162" y="47"/>
                  <a:pt x="162" y="47"/>
                  <a:pt x="162" y="47"/>
                </a:cubicBezTo>
                <a:cubicBezTo>
                  <a:pt x="162" y="47"/>
                  <a:pt x="162" y="47"/>
                  <a:pt x="162" y="47"/>
                </a:cubicBezTo>
                <a:cubicBezTo>
                  <a:pt x="163" y="47"/>
                  <a:pt x="163" y="47"/>
                  <a:pt x="163" y="47"/>
                </a:cubicBezTo>
                <a:cubicBezTo>
                  <a:pt x="163" y="46"/>
                  <a:pt x="162" y="46"/>
                  <a:pt x="163" y="46"/>
                </a:cubicBezTo>
                <a:cubicBezTo>
                  <a:pt x="163" y="46"/>
                  <a:pt x="163" y="45"/>
                  <a:pt x="163" y="45"/>
                </a:cubicBezTo>
                <a:cubicBezTo>
                  <a:pt x="163" y="45"/>
                  <a:pt x="163" y="45"/>
                  <a:pt x="163" y="45"/>
                </a:cubicBezTo>
                <a:cubicBezTo>
                  <a:pt x="163" y="45"/>
                  <a:pt x="163" y="45"/>
                  <a:pt x="163" y="45"/>
                </a:cubicBezTo>
                <a:cubicBezTo>
                  <a:pt x="163" y="45"/>
                  <a:pt x="163" y="45"/>
                  <a:pt x="164" y="44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44"/>
                  <a:pt x="164" y="43"/>
                  <a:pt x="164" y="43"/>
                </a:cubicBezTo>
                <a:cubicBezTo>
                  <a:pt x="164" y="43"/>
                  <a:pt x="164" y="43"/>
                  <a:pt x="164" y="43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43"/>
                  <a:pt x="164" y="43"/>
                  <a:pt x="164" y="43"/>
                </a:cubicBezTo>
                <a:cubicBezTo>
                  <a:pt x="164" y="43"/>
                  <a:pt x="164" y="43"/>
                  <a:pt x="164" y="43"/>
                </a:cubicBezTo>
                <a:cubicBezTo>
                  <a:pt x="164" y="43"/>
                  <a:pt x="164" y="43"/>
                  <a:pt x="165" y="43"/>
                </a:cubicBezTo>
                <a:cubicBezTo>
                  <a:pt x="165" y="43"/>
                  <a:pt x="165" y="43"/>
                  <a:pt x="165" y="42"/>
                </a:cubicBezTo>
                <a:cubicBezTo>
                  <a:pt x="165" y="42"/>
                  <a:pt x="165" y="42"/>
                  <a:pt x="165" y="42"/>
                </a:cubicBezTo>
                <a:cubicBezTo>
                  <a:pt x="165" y="42"/>
                  <a:pt x="165" y="42"/>
                  <a:pt x="165" y="42"/>
                </a:cubicBezTo>
                <a:cubicBezTo>
                  <a:pt x="165" y="42"/>
                  <a:pt x="166" y="43"/>
                  <a:pt x="166" y="43"/>
                </a:cubicBezTo>
                <a:cubicBezTo>
                  <a:pt x="166" y="43"/>
                  <a:pt x="166" y="43"/>
                  <a:pt x="166" y="43"/>
                </a:cubicBezTo>
                <a:cubicBezTo>
                  <a:pt x="166" y="44"/>
                  <a:pt x="166" y="43"/>
                  <a:pt x="166" y="43"/>
                </a:cubicBezTo>
                <a:cubicBezTo>
                  <a:pt x="166" y="43"/>
                  <a:pt x="166" y="43"/>
                  <a:pt x="166" y="42"/>
                </a:cubicBezTo>
                <a:cubicBezTo>
                  <a:pt x="166" y="42"/>
                  <a:pt x="166" y="42"/>
                  <a:pt x="166" y="42"/>
                </a:cubicBezTo>
                <a:cubicBezTo>
                  <a:pt x="165" y="41"/>
                  <a:pt x="165" y="41"/>
                  <a:pt x="165" y="40"/>
                </a:cubicBezTo>
                <a:cubicBezTo>
                  <a:pt x="166" y="40"/>
                  <a:pt x="166" y="40"/>
                  <a:pt x="166" y="39"/>
                </a:cubicBezTo>
                <a:cubicBezTo>
                  <a:pt x="166" y="39"/>
                  <a:pt x="166" y="39"/>
                  <a:pt x="166" y="39"/>
                </a:cubicBezTo>
                <a:cubicBezTo>
                  <a:pt x="166" y="38"/>
                  <a:pt x="165" y="39"/>
                  <a:pt x="165" y="39"/>
                </a:cubicBezTo>
                <a:cubicBezTo>
                  <a:pt x="165" y="39"/>
                  <a:pt x="165" y="38"/>
                  <a:pt x="165" y="38"/>
                </a:cubicBezTo>
                <a:cubicBezTo>
                  <a:pt x="165" y="38"/>
                  <a:pt x="164" y="38"/>
                  <a:pt x="164" y="38"/>
                </a:cubicBezTo>
                <a:cubicBezTo>
                  <a:pt x="165" y="38"/>
                  <a:pt x="165" y="38"/>
                  <a:pt x="165" y="38"/>
                </a:cubicBezTo>
                <a:cubicBezTo>
                  <a:pt x="165" y="38"/>
                  <a:pt x="165" y="38"/>
                  <a:pt x="165" y="38"/>
                </a:cubicBezTo>
                <a:cubicBezTo>
                  <a:pt x="165" y="37"/>
                  <a:pt x="165" y="38"/>
                  <a:pt x="165" y="38"/>
                </a:cubicBezTo>
                <a:cubicBezTo>
                  <a:pt x="165" y="38"/>
                  <a:pt x="166" y="39"/>
                  <a:pt x="166" y="38"/>
                </a:cubicBezTo>
                <a:cubicBezTo>
                  <a:pt x="166" y="38"/>
                  <a:pt x="166" y="38"/>
                  <a:pt x="166" y="38"/>
                </a:cubicBezTo>
                <a:cubicBezTo>
                  <a:pt x="166" y="38"/>
                  <a:pt x="166" y="38"/>
                  <a:pt x="166" y="38"/>
                </a:cubicBezTo>
                <a:cubicBezTo>
                  <a:pt x="166" y="37"/>
                  <a:pt x="166" y="37"/>
                  <a:pt x="166" y="37"/>
                </a:cubicBezTo>
                <a:cubicBezTo>
                  <a:pt x="166" y="37"/>
                  <a:pt x="166" y="37"/>
                  <a:pt x="166" y="36"/>
                </a:cubicBezTo>
                <a:cubicBezTo>
                  <a:pt x="166" y="36"/>
                  <a:pt x="166" y="36"/>
                  <a:pt x="166" y="36"/>
                </a:cubicBezTo>
                <a:cubicBezTo>
                  <a:pt x="166" y="36"/>
                  <a:pt x="166" y="36"/>
                  <a:pt x="166" y="36"/>
                </a:cubicBezTo>
                <a:cubicBezTo>
                  <a:pt x="166" y="36"/>
                  <a:pt x="166" y="36"/>
                  <a:pt x="166" y="36"/>
                </a:cubicBezTo>
                <a:cubicBezTo>
                  <a:pt x="167" y="36"/>
                  <a:pt x="166" y="36"/>
                  <a:pt x="166" y="35"/>
                </a:cubicBezTo>
                <a:cubicBezTo>
                  <a:pt x="166" y="35"/>
                  <a:pt x="166" y="35"/>
                  <a:pt x="166" y="35"/>
                </a:cubicBezTo>
                <a:cubicBezTo>
                  <a:pt x="166" y="35"/>
                  <a:pt x="166" y="35"/>
                  <a:pt x="166" y="35"/>
                </a:cubicBezTo>
                <a:cubicBezTo>
                  <a:pt x="166" y="34"/>
                  <a:pt x="167" y="35"/>
                  <a:pt x="167" y="34"/>
                </a:cubicBezTo>
                <a:cubicBezTo>
                  <a:pt x="168" y="34"/>
                  <a:pt x="167" y="34"/>
                  <a:pt x="167" y="33"/>
                </a:cubicBezTo>
                <a:cubicBezTo>
                  <a:pt x="167" y="33"/>
                  <a:pt x="168" y="33"/>
                  <a:pt x="168" y="33"/>
                </a:cubicBezTo>
                <a:cubicBezTo>
                  <a:pt x="168" y="33"/>
                  <a:pt x="169" y="33"/>
                  <a:pt x="169" y="32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69" y="32"/>
                  <a:pt x="169" y="32"/>
                  <a:pt x="169" y="31"/>
                </a:cubicBezTo>
                <a:cubicBezTo>
                  <a:pt x="169" y="31"/>
                  <a:pt x="169" y="31"/>
                  <a:pt x="169" y="31"/>
                </a:cubicBezTo>
                <a:cubicBezTo>
                  <a:pt x="169" y="31"/>
                  <a:pt x="169" y="31"/>
                  <a:pt x="169" y="31"/>
                </a:cubicBezTo>
                <a:cubicBezTo>
                  <a:pt x="169" y="31"/>
                  <a:pt x="169" y="31"/>
                  <a:pt x="169" y="31"/>
                </a:cubicBezTo>
                <a:cubicBezTo>
                  <a:pt x="169" y="31"/>
                  <a:pt x="169" y="32"/>
                  <a:pt x="169" y="32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69" y="32"/>
                  <a:pt x="170" y="32"/>
                  <a:pt x="170" y="32"/>
                </a:cubicBezTo>
                <a:cubicBezTo>
                  <a:pt x="170" y="32"/>
                  <a:pt x="170" y="32"/>
                  <a:pt x="170" y="32"/>
                </a:cubicBezTo>
                <a:cubicBezTo>
                  <a:pt x="170" y="32"/>
                  <a:pt x="170" y="32"/>
                  <a:pt x="170" y="32"/>
                </a:cubicBezTo>
                <a:cubicBezTo>
                  <a:pt x="170" y="32"/>
                  <a:pt x="170" y="32"/>
                  <a:pt x="171" y="32"/>
                </a:cubicBezTo>
                <a:cubicBezTo>
                  <a:pt x="171" y="32"/>
                  <a:pt x="171" y="33"/>
                  <a:pt x="171" y="33"/>
                </a:cubicBezTo>
                <a:cubicBezTo>
                  <a:pt x="171" y="33"/>
                  <a:pt x="171" y="33"/>
                  <a:pt x="171" y="32"/>
                </a:cubicBezTo>
                <a:cubicBezTo>
                  <a:pt x="171" y="32"/>
                  <a:pt x="171" y="32"/>
                  <a:pt x="171" y="32"/>
                </a:cubicBezTo>
                <a:cubicBezTo>
                  <a:pt x="171" y="32"/>
                  <a:pt x="171" y="32"/>
                  <a:pt x="171" y="32"/>
                </a:cubicBezTo>
                <a:cubicBezTo>
                  <a:pt x="171" y="32"/>
                  <a:pt x="171" y="31"/>
                  <a:pt x="171" y="31"/>
                </a:cubicBezTo>
                <a:cubicBezTo>
                  <a:pt x="172" y="31"/>
                  <a:pt x="172" y="31"/>
                  <a:pt x="172" y="31"/>
                </a:cubicBezTo>
                <a:cubicBezTo>
                  <a:pt x="172" y="31"/>
                  <a:pt x="172" y="31"/>
                  <a:pt x="172" y="31"/>
                </a:cubicBezTo>
                <a:cubicBezTo>
                  <a:pt x="172" y="31"/>
                  <a:pt x="172" y="31"/>
                  <a:pt x="172" y="31"/>
                </a:cubicBezTo>
                <a:cubicBezTo>
                  <a:pt x="172" y="31"/>
                  <a:pt x="172" y="30"/>
                  <a:pt x="172" y="30"/>
                </a:cubicBezTo>
                <a:cubicBezTo>
                  <a:pt x="172" y="30"/>
                  <a:pt x="172" y="30"/>
                  <a:pt x="172" y="30"/>
                </a:cubicBezTo>
                <a:cubicBezTo>
                  <a:pt x="172" y="30"/>
                  <a:pt x="172" y="30"/>
                  <a:pt x="173" y="30"/>
                </a:cubicBezTo>
                <a:cubicBezTo>
                  <a:pt x="173" y="30"/>
                  <a:pt x="172" y="30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72" y="29"/>
                  <a:pt x="172" y="29"/>
                  <a:pt x="173" y="29"/>
                </a:cubicBezTo>
                <a:cubicBezTo>
                  <a:pt x="173" y="29"/>
                  <a:pt x="173" y="29"/>
                  <a:pt x="173" y="29"/>
                </a:cubicBezTo>
                <a:cubicBezTo>
                  <a:pt x="173" y="29"/>
                  <a:pt x="173" y="29"/>
                  <a:pt x="173" y="29"/>
                </a:cubicBezTo>
                <a:cubicBezTo>
                  <a:pt x="173" y="29"/>
                  <a:pt x="173" y="29"/>
                  <a:pt x="173" y="29"/>
                </a:cubicBezTo>
                <a:cubicBezTo>
                  <a:pt x="174" y="29"/>
                  <a:pt x="174" y="29"/>
                  <a:pt x="174" y="29"/>
                </a:cubicBezTo>
                <a:cubicBezTo>
                  <a:pt x="174" y="29"/>
                  <a:pt x="174" y="29"/>
                  <a:pt x="174" y="29"/>
                </a:cubicBezTo>
                <a:cubicBezTo>
                  <a:pt x="174" y="29"/>
                  <a:pt x="174" y="29"/>
                  <a:pt x="175" y="29"/>
                </a:cubicBezTo>
                <a:cubicBezTo>
                  <a:pt x="175" y="29"/>
                  <a:pt x="175" y="29"/>
                  <a:pt x="175" y="29"/>
                </a:cubicBezTo>
                <a:cubicBezTo>
                  <a:pt x="175" y="29"/>
                  <a:pt x="175" y="29"/>
                  <a:pt x="175" y="29"/>
                </a:cubicBezTo>
                <a:cubicBezTo>
                  <a:pt x="176" y="29"/>
                  <a:pt x="176" y="29"/>
                  <a:pt x="176" y="29"/>
                </a:cubicBezTo>
                <a:cubicBezTo>
                  <a:pt x="176" y="29"/>
                  <a:pt x="176" y="29"/>
                  <a:pt x="176" y="29"/>
                </a:cubicBezTo>
                <a:cubicBezTo>
                  <a:pt x="176" y="29"/>
                  <a:pt x="177" y="29"/>
                  <a:pt x="177" y="29"/>
                </a:cubicBezTo>
                <a:cubicBezTo>
                  <a:pt x="177" y="29"/>
                  <a:pt x="177" y="29"/>
                  <a:pt x="177" y="29"/>
                </a:cubicBezTo>
                <a:cubicBezTo>
                  <a:pt x="177" y="29"/>
                  <a:pt x="177" y="29"/>
                  <a:pt x="177" y="29"/>
                </a:cubicBezTo>
                <a:cubicBezTo>
                  <a:pt x="177" y="29"/>
                  <a:pt x="177" y="29"/>
                  <a:pt x="177" y="29"/>
                </a:cubicBezTo>
                <a:cubicBezTo>
                  <a:pt x="176" y="30"/>
                  <a:pt x="177" y="30"/>
                  <a:pt x="177" y="30"/>
                </a:cubicBezTo>
                <a:cubicBezTo>
                  <a:pt x="177" y="31"/>
                  <a:pt x="178" y="31"/>
                  <a:pt x="178" y="31"/>
                </a:cubicBezTo>
                <a:cubicBezTo>
                  <a:pt x="179" y="31"/>
                  <a:pt x="179" y="30"/>
                  <a:pt x="179" y="30"/>
                </a:cubicBezTo>
                <a:cubicBezTo>
                  <a:pt x="179" y="30"/>
                  <a:pt x="179" y="30"/>
                  <a:pt x="180" y="30"/>
                </a:cubicBezTo>
                <a:cubicBezTo>
                  <a:pt x="180" y="30"/>
                  <a:pt x="180" y="30"/>
                  <a:pt x="180" y="30"/>
                </a:cubicBezTo>
                <a:cubicBezTo>
                  <a:pt x="180" y="31"/>
                  <a:pt x="180" y="31"/>
                  <a:pt x="180" y="31"/>
                </a:cubicBezTo>
                <a:cubicBezTo>
                  <a:pt x="180" y="31"/>
                  <a:pt x="181" y="31"/>
                  <a:pt x="181" y="31"/>
                </a:cubicBezTo>
                <a:cubicBezTo>
                  <a:pt x="181" y="31"/>
                  <a:pt x="181" y="31"/>
                  <a:pt x="181" y="31"/>
                </a:cubicBezTo>
                <a:cubicBezTo>
                  <a:pt x="181" y="31"/>
                  <a:pt x="181" y="31"/>
                  <a:pt x="181" y="31"/>
                </a:cubicBezTo>
                <a:cubicBezTo>
                  <a:pt x="181" y="31"/>
                  <a:pt x="181" y="31"/>
                  <a:pt x="182" y="31"/>
                </a:cubicBezTo>
                <a:cubicBezTo>
                  <a:pt x="182" y="31"/>
                  <a:pt x="182" y="31"/>
                  <a:pt x="182" y="31"/>
                </a:cubicBezTo>
                <a:cubicBezTo>
                  <a:pt x="182" y="31"/>
                  <a:pt x="182" y="31"/>
                  <a:pt x="182" y="31"/>
                </a:cubicBezTo>
                <a:cubicBezTo>
                  <a:pt x="182" y="31"/>
                  <a:pt x="182" y="31"/>
                  <a:pt x="182" y="31"/>
                </a:cubicBezTo>
                <a:cubicBezTo>
                  <a:pt x="182" y="31"/>
                  <a:pt x="182" y="31"/>
                  <a:pt x="182" y="31"/>
                </a:cubicBezTo>
                <a:cubicBezTo>
                  <a:pt x="182" y="31"/>
                  <a:pt x="182" y="31"/>
                  <a:pt x="182" y="31"/>
                </a:cubicBezTo>
                <a:cubicBezTo>
                  <a:pt x="182" y="31"/>
                  <a:pt x="183" y="31"/>
                  <a:pt x="183" y="31"/>
                </a:cubicBezTo>
                <a:cubicBezTo>
                  <a:pt x="183" y="31"/>
                  <a:pt x="183" y="31"/>
                  <a:pt x="183" y="31"/>
                </a:cubicBezTo>
                <a:cubicBezTo>
                  <a:pt x="183" y="31"/>
                  <a:pt x="183" y="31"/>
                  <a:pt x="183" y="31"/>
                </a:cubicBezTo>
                <a:cubicBezTo>
                  <a:pt x="183" y="31"/>
                  <a:pt x="183" y="31"/>
                  <a:pt x="183" y="31"/>
                </a:cubicBezTo>
                <a:cubicBezTo>
                  <a:pt x="183" y="31"/>
                  <a:pt x="183" y="31"/>
                  <a:pt x="183" y="31"/>
                </a:cubicBezTo>
                <a:cubicBezTo>
                  <a:pt x="183" y="31"/>
                  <a:pt x="183" y="31"/>
                  <a:pt x="183" y="31"/>
                </a:cubicBezTo>
                <a:cubicBezTo>
                  <a:pt x="183" y="31"/>
                  <a:pt x="184" y="31"/>
                  <a:pt x="184" y="31"/>
                </a:cubicBezTo>
                <a:cubicBezTo>
                  <a:pt x="184" y="31"/>
                  <a:pt x="184" y="31"/>
                  <a:pt x="185" y="31"/>
                </a:cubicBezTo>
                <a:cubicBezTo>
                  <a:pt x="185" y="32"/>
                  <a:pt x="185" y="32"/>
                  <a:pt x="185" y="32"/>
                </a:cubicBezTo>
                <a:cubicBezTo>
                  <a:pt x="185" y="32"/>
                  <a:pt x="185" y="32"/>
                  <a:pt x="186" y="32"/>
                </a:cubicBezTo>
                <a:cubicBezTo>
                  <a:pt x="186" y="32"/>
                  <a:pt x="186" y="32"/>
                  <a:pt x="186" y="32"/>
                </a:cubicBezTo>
                <a:cubicBezTo>
                  <a:pt x="186" y="32"/>
                  <a:pt x="186" y="32"/>
                  <a:pt x="186" y="32"/>
                </a:cubicBezTo>
                <a:cubicBezTo>
                  <a:pt x="186" y="32"/>
                  <a:pt x="186" y="32"/>
                  <a:pt x="186" y="32"/>
                </a:cubicBezTo>
                <a:cubicBezTo>
                  <a:pt x="186" y="32"/>
                  <a:pt x="186" y="32"/>
                  <a:pt x="186" y="32"/>
                </a:cubicBezTo>
                <a:cubicBezTo>
                  <a:pt x="186" y="32"/>
                  <a:pt x="186" y="32"/>
                  <a:pt x="186" y="32"/>
                </a:cubicBezTo>
                <a:cubicBezTo>
                  <a:pt x="187" y="32"/>
                  <a:pt x="186" y="32"/>
                  <a:pt x="187" y="32"/>
                </a:cubicBezTo>
                <a:cubicBezTo>
                  <a:pt x="187" y="32"/>
                  <a:pt x="187" y="32"/>
                  <a:pt x="187" y="31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87" y="31"/>
                  <a:pt x="187" y="31"/>
                  <a:pt x="188" y="31"/>
                </a:cubicBezTo>
                <a:cubicBezTo>
                  <a:pt x="188" y="31"/>
                  <a:pt x="188" y="31"/>
                  <a:pt x="188" y="31"/>
                </a:cubicBezTo>
                <a:cubicBezTo>
                  <a:pt x="188" y="31"/>
                  <a:pt x="188" y="32"/>
                  <a:pt x="188" y="32"/>
                </a:cubicBezTo>
                <a:cubicBezTo>
                  <a:pt x="188" y="32"/>
                  <a:pt x="188" y="31"/>
                  <a:pt x="188" y="31"/>
                </a:cubicBezTo>
                <a:cubicBezTo>
                  <a:pt x="188" y="31"/>
                  <a:pt x="189" y="31"/>
                  <a:pt x="189" y="31"/>
                </a:cubicBezTo>
                <a:cubicBezTo>
                  <a:pt x="189" y="32"/>
                  <a:pt x="189" y="32"/>
                  <a:pt x="189" y="32"/>
                </a:cubicBezTo>
                <a:cubicBezTo>
                  <a:pt x="189" y="32"/>
                  <a:pt x="189" y="32"/>
                  <a:pt x="189" y="32"/>
                </a:cubicBezTo>
                <a:cubicBezTo>
                  <a:pt x="190" y="32"/>
                  <a:pt x="190" y="32"/>
                  <a:pt x="190" y="32"/>
                </a:cubicBezTo>
                <a:cubicBezTo>
                  <a:pt x="190" y="32"/>
                  <a:pt x="190" y="32"/>
                  <a:pt x="190" y="32"/>
                </a:cubicBezTo>
                <a:cubicBezTo>
                  <a:pt x="190" y="32"/>
                  <a:pt x="190" y="32"/>
                  <a:pt x="191" y="32"/>
                </a:cubicBezTo>
                <a:cubicBezTo>
                  <a:pt x="191" y="32"/>
                  <a:pt x="191" y="32"/>
                  <a:pt x="191" y="32"/>
                </a:cubicBezTo>
                <a:cubicBezTo>
                  <a:pt x="191" y="32"/>
                  <a:pt x="192" y="32"/>
                  <a:pt x="192" y="32"/>
                </a:cubicBezTo>
                <a:cubicBezTo>
                  <a:pt x="192" y="32"/>
                  <a:pt x="192" y="32"/>
                  <a:pt x="192" y="32"/>
                </a:cubicBezTo>
                <a:cubicBezTo>
                  <a:pt x="192" y="32"/>
                  <a:pt x="192" y="32"/>
                  <a:pt x="192" y="32"/>
                </a:cubicBezTo>
                <a:cubicBezTo>
                  <a:pt x="192" y="32"/>
                  <a:pt x="193" y="32"/>
                  <a:pt x="193" y="32"/>
                </a:cubicBezTo>
                <a:cubicBezTo>
                  <a:pt x="193" y="32"/>
                  <a:pt x="193" y="32"/>
                  <a:pt x="193" y="32"/>
                </a:cubicBezTo>
                <a:cubicBezTo>
                  <a:pt x="193" y="32"/>
                  <a:pt x="193" y="32"/>
                  <a:pt x="193" y="32"/>
                </a:cubicBezTo>
                <a:cubicBezTo>
                  <a:pt x="193" y="32"/>
                  <a:pt x="193" y="32"/>
                  <a:pt x="194" y="32"/>
                </a:cubicBezTo>
                <a:cubicBezTo>
                  <a:pt x="194" y="32"/>
                  <a:pt x="194" y="32"/>
                  <a:pt x="194" y="32"/>
                </a:cubicBezTo>
                <a:cubicBezTo>
                  <a:pt x="194" y="32"/>
                  <a:pt x="194" y="32"/>
                  <a:pt x="195" y="31"/>
                </a:cubicBezTo>
                <a:cubicBezTo>
                  <a:pt x="195" y="31"/>
                  <a:pt x="195" y="31"/>
                  <a:pt x="195" y="31"/>
                </a:cubicBezTo>
                <a:cubicBezTo>
                  <a:pt x="195" y="31"/>
                  <a:pt x="195" y="31"/>
                  <a:pt x="196" y="31"/>
                </a:cubicBezTo>
                <a:cubicBezTo>
                  <a:pt x="196" y="31"/>
                  <a:pt x="196" y="30"/>
                  <a:pt x="196" y="30"/>
                </a:cubicBezTo>
                <a:cubicBezTo>
                  <a:pt x="196" y="30"/>
                  <a:pt x="196" y="30"/>
                  <a:pt x="196" y="30"/>
                </a:cubicBezTo>
                <a:cubicBezTo>
                  <a:pt x="196" y="30"/>
                  <a:pt x="196" y="30"/>
                  <a:pt x="196" y="30"/>
                </a:cubicBezTo>
                <a:cubicBezTo>
                  <a:pt x="196" y="30"/>
                  <a:pt x="197" y="30"/>
                  <a:pt x="197" y="30"/>
                </a:cubicBezTo>
                <a:cubicBezTo>
                  <a:pt x="197" y="30"/>
                  <a:pt x="197" y="30"/>
                  <a:pt x="197" y="30"/>
                </a:cubicBezTo>
                <a:cubicBezTo>
                  <a:pt x="197" y="30"/>
                  <a:pt x="197" y="30"/>
                  <a:pt x="197" y="30"/>
                </a:cubicBezTo>
                <a:cubicBezTo>
                  <a:pt x="197" y="30"/>
                  <a:pt x="197" y="30"/>
                  <a:pt x="197" y="30"/>
                </a:cubicBezTo>
                <a:cubicBezTo>
                  <a:pt x="197" y="30"/>
                  <a:pt x="198" y="30"/>
                  <a:pt x="198" y="30"/>
                </a:cubicBezTo>
                <a:cubicBezTo>
                  <a:pt x="198" y="29"/>
                  <a:pt x="198" y="29"/>
                  <a:pt x="198" y="29"/>
                </a:cubicBezTo>
                <a:cubicBezTo>
                  <a:pt x="198" y="29"/>
                  <a:pt x="198" y="29"/>
                  <a:pt x="197" y="29"/>
                </a:cubicBezTo>
                <a:cubicBezTo>
                  <a:pt x="197" y="29"/>
                  <a:pt x="197" y="29"/>
                  <a:pt x="197" y="29"/>
                </a:cubicBezTo>
                <a:cubicBezTo>
                  <a:pt x="197" y="29"/>
                  <a:pt x="197" y="29"/>
                  <a:pt x="197" y="29"/>
                </a:cubicBezTo>
                <a:cubicBezTo>
                  <a:pt x="197" y="29"/>
                  <a:pt x="197" y="29"/>
                  <a:pt x="197" y="29"/>
                </a:cubicBezTo>
                <a:cubicBezTo>
                  <a:pt x="197" y="29"/>
                  <a:pt x="197" y="29"/>
                  <a:pt x="197" y="28"/>
                </a:cubicBezTo>
                <a:cubicBezTo>
                  <a:pt x="197" y="28"/>
                  <a:pt x="197" y="28"/>
                  <a:pt x="197" y="28"/>
                </a:cubicBezTo>
                <a:cubicBezTo>
                  <a:pt x="198" y="28"/>
                  <a:pt x="198" y="28"/>
                  <a:pt x="198" y="28"/>
                </a:cubicBezTo>
                <a:cubicBezTo>
                  <a:pt x="198" y="28"/>
                  <a:pt x="198" y="28"/>
                  <a:pt x="198" y="28"/>
                </a:cubicBezTo>
                <a:cubicBezTo>
                  <a:pt x="198" y="28"/>
                  <a:pt x="198" y="28"/>
                  <a:pt x="199" y="28"/>
                </a:cubicBezTo>
                <a:cubicBezTo>
                  <a:pt x="199" y="28"/>
                  <a:pt x="199" y="28"/>
                  <a:pt x="199" y="28"/>
                </a:cubicBezTo>
                <a:cubicBezTo>
                  <a:pt x="199" y="28"/>
                  <a:pt x="199" y="28"/>
                  <a:pt x="199" y="28"/>
                </a:cubicBezTo>
                <a:cubicBezTo>
                  <a:pt x="199" y="28"/>
                  <a:pt x="199" y="28"/>
                  <a:pt x="199" y="28"/>
                </a:cubicBezTo>
                <a:cubicBezTo>
                  <a:pt x="199" y="28"/>
                  <a:pt x="199" y="28"/>
                  <a:pt x="199" y="28"/>
                </a:cubicBezTo>
                <a:cubicBezTo>
                  <a:pt x="199" y="27"/>
                  <a:pt x="199" y="27"/>
                  <a:pt x="199" y="27"/>
                </a:cubicBezTo>
                <a:cubicBezTo>
                  <a:pt x="199" y="27"/>
                  <a:pt x="199" y="27"/>
                  <a:pt x="199" y="27"/>
                </a:cubicBezTo>
                <a:cubicBezTo>
                  <a:pt x="199" y="27"/>
                  <a:pt x="199" y="27"/>
                  <a:pt x="199" y="27"/>
                </a:cubicBezTo>
                <a:cubicBezTo>
                  <a:pt x="199" y="27"/>
                  <a:pt x="199" y="27"/>
                  <a:pt x="199" y="27"/>
                </a:cubicBezTo>
                <a:cubicBezTo>
                  <a:pt x="200" y="27"/>
                  <a:pt x="200" y="27"/>
                  <a:pt x="200" y="27"/>
                </a:cubicBezTo>
                <a:cubicBezTo>
                  <a:pt x="200" y="26"/>
                  <a:pt x="200" y="26"/>
                  <a:pt x="200" y="26"/>
                </a:cubicBezTo>
                <a:cubicBezTo>
                  <a:pt x="200" y="26"/>
                  <a:pt x="200" y="26"/>
                  <a:pt x="200" y="26"/>
                </a:cubicBezTo>
                <a:cubicBezTo>
                  <a:pt x="200" y="26"/>
                  <a:pt x="200" y="26"/>
                  <a:pt x="200" y="26"/>
                </a:cubicBezTo>
                <a:cubicBezTo>
                  <a:pt x="200" y="26"/>
                  <a:pt x="200" y="26"/>
                  <a:pt x="200" y="26"/>
                </a:cubicBezTo>
                <a:cubicBezTo>
                  <a:pt x="201" y="26"/>
                  <a:pt x="201" y="26"/>
                  <a:pt x="201" y="26"/>
                </a:cubicBezTo>
                <a:cubicBezTo>
                  <a:pt x="201" y="26"/>
                  <a:pt x="201" y="27"/>
                  <a:pt x="201" y="27"/>
                </a:cubicBezTo>
                <a:cubicBezTo>
                  <a:pt x="201" y="27"/>
                  <a:pt x="201" y="26"/>
                  <a:pt x="201" y="26"/>
                </a:cubicBezTo>
                <a:cubicBezTo>
                  <a:pt x="201" y="27"/>
                  <a:pt x="201" y="27"/>
                  <a:pt x="201" y="27"/>
                </a:cubicBezTo>
                <a:cubicBezTo>
                  <a:pt x="201" y="27"/>
                  <a:pt x="201" y="27"/>
                  <a:pt x="201" y="27"/>
                </a:cubicBezTo>
                <a:cubicBezTo>
                  <a:pt x="202" y="27"/>
                  <a:pt x="202" y="27"/>
                  <a:pt x="202" y="27"/>
                </a:cubicBezTo>
                <a:cubicBezTo>
                  <a:pt x="202" y="28"/>
                  <a:pt x="202" y="28"/>
                  <a:pt x="202" y="28"/>
                </a:cubicBezTo>
                <a:close/>
                <a:moveTo>
                  <a:pt x="27" y="49"/>
                </a:move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6" y="48"/>
                  <a:pt x="26" y="47"/>
                  <a:pt x="26" y="47"/>
                </a:cubicBezTo>
                <a:cubicBezTo>
                  <a:pt x="26" y="47"/>
                  <a:pt x="26" y="47"/>
                  <a:pt x="27" y="47"/>
                </a:cubicBezTo>
                <a:cubicBezTo>
                  <a:pt x="27" y="47"/>
                  <a:pt x="26" y="47"/>
                  <a:pt x="26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26" y="47"/>
                  <a:pt x="26" y="47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5"/>
                  <a:pt x="25" y="45"/>
                  <a:pt x="25" y="45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45"/>
                  <a:pt x="25" y="45"/>
                  <a:pt x="25" y="44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44"/>
                  <a:pt x="25" y="44"/>
                  <a:pt x="24" y="44"/>
                </a:cubicBezTo>
                <a:cubicBezTo>
                  <a:pt x="24" y="44"/>
                  <a:pt x="24" y="44"/>
                  <a:pt x="24" y="44"/>
                </a:cubicBezTo>
                <a:cubicBezTo>
                  <a:pt x="24" y="44"/>
                  <a:pt x="24" y="44"/>
                  <a:pt x="23" y="44"/>
                </a:cubicBezTo>
                <a:cubicBezTo>
                  <a:pt x="23" y="44"/>
                  <a:pt x="23" y="44"/>
                  <a:pt x="23" y="44"/>
                </a:cubicBezTo>
                <a:cubicBezTo>
                  <a:pt x="23" y="44"/>
                  <a:pt x="23" y="44"/>
                  <a:pt x="23" y="44"/>
                </a:cubicBezTo>
                <a:cubicBezTo>
                  <a:pt x="23" y="45"/>
                  <a:pt x="23" y="45"/>
                  <a:pt x="23" y="45"/>
                </a:cubicBezTo>
                <a:cubicBezTo>
                  <a:pt x="23" y="45"/>
                  <a:pt x="23" y="45"/>
                  <a:pt x="23" y="45"/>
                </a:cubicBezTo>
                <a:cubicBezTo>
                  <a:pt x="23" y="45"/>
                  <a:pt x="23" y="46"/>
                  <a:pt x="23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7"/>
                  <a:pt x="23" y="47"/>
                  <a:pt x="24" y="47"/>
                </a:cubicBezTo>
                <a:cubicBezTo>
                  <a:pt x="24" y="47"/>
                  <a:pt x="24" y="47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9"/>
                  <a:pt x="24" y="49"/>
                  <a:pt x="25" y="49"/>
                </a:cubicBezTo>
                <a:cubicBezTo>
                  <a:pt x="25" y="49"/>
                  <a:pt x="25" y="49"/>
                  <a:pt x="26" y="50"/>
                </a:cubicBezTo>
                <a:cubicBezTo>
                  <a:pt x="26" y="50"/>
                  <a:pt x="26" y="50"/>
                  <a:pt x="26" y="50"/>
                </a:cubicBezTo>
                <a:cubicBezTo>
                  <a:pt x="26" y="50"/>
                  <a:pt x="26" y="50"/>
                  <a:pt x="26" y="50"/>
                </a:cubicBezTo>
                <a:cubicBezTo>
                  <a:pt x="27" y="50"/>
                  <a:pt x="27" y="49"/>
                  <a:pt x="27" y="50"/>
                </a:cubicBezTo>
                <a:cubicBezTo>
                  <a:pt x="27" y="50"/>
                  <a:pt x="27" y="50"/>
                  <a:pt x="27" y="50"/>
                </a:cubicBezTo>
                <a:cubicBezTo>
                  <a:pt x="27" y="50"/>
                  <a:pt x="27" y="49"/>
                  <a:pt x="27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49"/>
                  <a:pt x="27" y="49"/>
                  <a:pt x="27" y="49"/>
                </a:cubicBezTo>
                <a:close/>
                <a:moveTo>
                  <a:pt x="35" y="59"/>
                </a:moveTo>
                <a:cubicBezTo>
                  <a:pt x="35" y="59"/>
                  <a:pt x="35" y="59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7"/>
                </a:cubicBezTo>
                <a:cubicBezTo>
                  <a:pt x="35" y="57"/>
                  <a:pt x="34" y="57"/>
                  <a:pt x="34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34" y="57"/>
                  <a:pt x="34" y="56"/>
                  <a:pt x="34" y="56"/>
                </a:cubicBezTo>
                <a:cubicBezTo>
                  <a:pt x="34" y="56"/>
                  <a:pt x="33" y="56"/>
                  <a:pt x="33" y="56"/>
                </a:cubicBezTo>
                <a:cubicBezTo>
                  <a:pt x="33" y="56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8"/>
                  <a:pt x="34" y="58"/>
                  <a:pt x="34" y="58"/>
                </a:cubicBezTo>
                <a:cubicBezTo>
                  <a:pt x="34" y="58"/>
                  <a:pt x="34" y="58"/>
                  <a:pt x="34" y="58"/>
                </a:cubicBezTo>
                <a:cubicBezTo>
                  <a:pt x="34" y="58"/>
                  <a:pt x="34" y="58"/>
                  <a:pt x="34" y="58"/>
                </a:cubicBezTo>
                <a:cubicBezTo>
                  <a:pt x="34" y="58"/>
                  <a:pt x="34" y="58"/>
                  <a:pt x="34" y="58"/>
                </a:cubicBezTo>
                <a:cubicBezTo>
                  <a:pt x="34" y="58"/>
                  <a:pt x="34" y="59"/>
                  <a:pt x="34" y="59"/>
                </a:cubicBezTo>
                <a:cubicBezTo>
                  <a:pt x="34" y="59"/>
                  <a:pt x="34" y="59"/>
                  <a:pt x="34" y="59"/>
                </a:cubicBezTo>
                <a:cubicBezTo>
                  <a:pt x="34" y="59"/>
                  <a:pt x="34" y="59"/>
                  <a:pt x="34" y="59"/>
                </a:cubicBezTo>
                <a:cubicBezTo>
                  <a:pt x="34" y="59"/>
                  <a:pt x="34" y="59"/>
                  <a:pt x="34" y="59"/>
                </a:cubicBezTo>
                <a:cubicBezTo>
                  <a:pt x="35" y="59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lose/>
                <a:moveTo>
                  <a:pt x="31" y="53"/>
                </a:moveTo>
                <a:cubicBezTo>
                  <a:pt x="31" y="53"/>
                  <a:pt x="31" y="53"/>
                  <a:pt x="31" y="53"/>
                </a:cubicBezTo>
                <a:cubicBezTo>
                  <a:pt x="31" y="53"/>
                  <a:pt x="31" y="53"/>
                  <a:pt x="30" y="53"/>
                </a:cubicBezTo>
                <a:cubicBezTo>
                  <a:pt x="30" y="53"/>
                  <a:pt x="30" y="52"/>
                  <a:pt x="30" y="52"/>
                </a:cubicBezTo>
                <a:cubicBezTo>
                  <a:pt x="30" y="52"/>
                  <a:pt x="30" y="52"/>
                  <a:pt x="30" y="52"/>
                </a:cubicBezTo>
                <a:cubicBezTo>
                  <a:pt x="30" y="52"/>
                  <a:pt x="30" y="51"/>
                  <a:pt x="30" y="51"/>
                </a:cubicBezTo>
                <a:cubicBezTo>
                  <a:pt x="30" y="51"/>
                  <a:pt x="29" y="51"/>
                  <a:pt x="29" y="51"/>
                </a:cubicBezTo>
                <a:cubicBezTo>
                  <a:pt x="29" y="51"/>
                  <a:pt x="29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3"/>
                  <a:pt x="29" y="53"/>
                  <a:pt x="29" y="53"/>
                </a:cubicBezTo>
                <a:cubicBezTo>
                  <a:pt x="29" y="53"/>
                  <a:pt x="29" y="53"/>
                  <a:pt x="29" y="53"/>
                </a:cubicBezTo>
                <a:cubicBezTo>
                  <a:pt x="30" y="53"/>
                  <a:pt x="30" y="53"/>
                  <a:pt x="30" y="53"/>
                </a:cubicBezTo>
                <a:cubicBezTo>
                  <a:pt x="30" y="53"/>
                  <a:pt x="30" y="53"/>
                  <a:pt x="30" y="53"/>
                </a:cubicBezTo>
                <a:cubicBezTo>
                  <a:pt x="30" y="53"/>
                  <a:pt x="30" y="53"/>
                  <a:pt x="30" y="53"/>
                </a:cubicBezTo>
                <a:cubicBezTo>
                  <a:pt x="30" y="53"/>
                  <a:pt x="30" y="53"/>
                  <a:pt x="31" y="53"/>
                </a:cubicBezTo>
                <a:cubicBezTo>
                  <a:pt x="31" y="53"/>
                  <a:pt x="31" y="53"/>
                  <a:pt x="31" y="53"/>
                </a:cubicBezTo>
                <a:cubicBezTo>
                  <a:pt x="31" y="53"/>
                  <a:pt x="31" y="54"/>
                  <a:pt x="31" y="54"/>
                </a:cubicBezTo>
                <a:cubicBezTo>
                  <a:pt x="31" y="54"/>
                  <a:pt x="31" y="54"/>
                  <a:pt x="31" y="53"/>
                </a:cubicBezTo>
                <a:cubicBezTo>
                  <a:pt x="31" y="53"/>
                  <a:pt x="31" y="53"/>
                  <a:pt x="31" y="53"/>
                </a:cubicBezTo>
                <a:close/>
                <a:moveTo>
                  <a:pt x="33" y="56"/>
                </a:moveTo>
                <a:cubicBezTo>
                  <a:pt x="33" y="56"/>
                  <a:pt x="33" y="56"/>
                  <a:pt x="33" y="56"/>
                </a:cubicBezTo>
                <a:cubicBezTo>
                  <a:pt x="33" y="55"/>
                  <a:pt x="33" y="55"/>
                  <a:pt x="33" y="55"/>
                </a:cubicBezTo>
                <a:cubicBezTo>
                  <a:pt x="33" y="55"/>
                  <a:pt x="33" y="55"/>
                  <a:pt x="33" y="55"/>
                </a:cubicBezTo>
                <a:cubicBezTo>
                  <a:pt x="33" y="55"/>
                  <a:pt x="32" y="55"/>
                  <a:pt x="32" y="55"/>
                </a:cubicBezTo>
                <a:cubicBezTo>
                  <a:pt x="32" y="55"/>
                  <a:pt x="32" y="54"/>
                  <a:pt x="32" y="54"/>
                </a:cubicBezTo>
                <a:cubicBezTo>
                  <a:pt x="32" y="54"/>
                  <a:pt x="32" y="54"/>
                  <a:pt x="32" y="54"/>
                </a:cubicBezTo>
                <a:cubicBezTo>
                  <a:pt x="32" y="54"/>
                  <a:pt x="32" y="54"/>
                  <a:pt x="32" y="54"/>
                </a:cubicBezTo>
                <a:cubicBezTo>
                  <a:pt x="32" y="54"/>
                  <a:pt x="32" y="54"/>
                  <a:pt x="32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6"/>
                  <a:pt x="32" y="57"/>
                  <a:pt x="32" y="57"/>
                </a:cubicBezTo>
                <a:cubicBezTo>
                  <a:pt x="32" y="57"/>
                  <a:pt x="32" y="56"/>
                  <a:pt x="32" y="56"/>
                </a:cubicBezTo>
                <a:cubicBezTo>
                  <a:pt x="33" y="56"/>
                  <a:pt x="33" y="56"/>
                  <a:pt x="33" y="56"/>
                </a:cubicBezTo>
                <a:cubicBezTo>
                  <a:pt x="33" y="56"/>
                  <a:pt x="33" y="56"/>
                  <a:pt x="33" y="56"/>
                </a:cubicBezTo>
                <a:cubicBezTo>
                  <a:pt x="33" y="56"/>
                  <a:pt x="33" y="56"/>
                  <a:pt x="33" y="56"/>
                </a:cubicBezTo>
                <a:cubicBezTo>
                  <a:pt x="33" y="56"/>
                  <a:pt x="33" y="56"/>
                  <a:pt x="33" y="56"/>
                </a:cubicBezTo>
                <a:close/>
                <a:moveTo>
                  <a:pt x="184" y="74"/>
                </a:moveTo>
                <a:cubicBezTo>
                  <a:pt x="184" y="74"/>
                  <a:pt x="184" y="74"/>
                  <a:pt x="184" y="74"/>
                </a:cubicBezTo>
                <a:cubicBezTo>
                  <a:pt x="184" y="74"/>
                  <a:pt x="184" y="74"/>
                  <a:pt x="184" y="74"/>
                </a:cubicBezTo>
                <a:cubicBezTo>
                  <a:pt x="184" y="74"/>
                  <a:pt x="184" y="73"/>
                  <a:pt x="184" y="73"/>
                </a:cubicBezTo>
                <a:cubicBezTo>
                  <a:pt x="184" y="73"/>
                  <a:pt x="185" y="73"/>
                  <a:pt x="185" y="73"/>
                </a:cubicBezTo>
                <a:cubicBezTo>
                  <a:pt x="185" y="73"/>
                  <a:pt x="185" y="73"/>
                  <a:pt x="185" y="73"/>
                </a:cubicBezTo>
                <a:cubicBezTo>
                  <a:pt x="185" y="73"/>
                  <a:pt x="184" y="73"/>
                  <a:pt x="184" y="73"/>
                </a:cubicBezTo>
                <a:cubicBezTo>
                  <a:pt x="184" y="72"/>
                  <a:pt x="185" y="72"/>
                  <a:pt x="184" y="72"/>
                </a:cubicBezTo>
                <a:cubicBezTo>
                  <a:pt x="184" y="72"/>
                  <a:pt x="184" y="72"/>
                  <a:pt x="184" y="72"/>
                </a:cubicBezTo>
                <a:cubicBezTo>
                  <a:pt x="184" y="72"/>
                  <a:pt x="184" y="72"/>
                  <a:pt x="184" y="72"/>
                </a:cubicBezTo>
                <a:cubicBezTo>
                  <a:pt x="185" y="71"/>
                  <a:pt x="185" y="71"/>
                  <a:pt x="185" y="71"/>
                </a:cubicBezTo>
                <a:cubicBezTo>
                  <a:pt x="185" y="71"/>
                  <a:pt x="185" y="71"/>
                  <a:pt x="185" y="71"/>
                </a:cubicBezTo>
                <a:cubicBezTo>
                  <a:pt x="185" y="71"/>
                  <a:pt x="185" y="70"/>
                  <a:pt x="185" y="70"/>
                </a:cubicBezTo>
                <a:cubicBezTo>
                  <a:pt x="185" y="70"/>
                  <a:pt x="185" y="70"/>
                  <a:pt x="185" y="70"/>
                </a:cubicBezTo>
                <a:cubicBezTo>
                  <a:pt x="185" y="70"/>
                  <a:pt x="185" y="70"/>
                  <a:pt x="185" y="70"/>
                </a:cubicBezTo>
                <a:cubicBezTo>
                  <a:pt x="185" y="70"/>
                  <a:pt x="185" y="69"/>
                  <a:pt x="185" y="69"/>
                </a:cubicBezTo>
                <a:cubicBezTo>
                  <a:pt x="185" y="69"/>
                  <a:pt x="185" y="69"/>
                  <a:pt x="185" y="69"/>
                </a:cubicBezTo>
                <a:cubicBezTo>
                  <a:pt x="185" y="68"/>
                  <a:pt x="185" y="68"/>
                  <a:pt x="185" y="68"/>
                </a:cubicBezTo>
                <a:cubicBezTo>
                  <a:pt x="185" y="68"/>
                  <a:pt x="185" y="68"/>
                  <a:pt x="184" y="68"/>
                </a:cubicBezTo>
                <a:cubicBezTo>
                  <a:pt x="184" y="69"/>
                  <a:pt x="184" y="69"/>
                  <a:pt x="184" y="69"/>
                </a:cubicBezTo>
                <a:cubicBezTo>
                  <a:pt x="184" y="69"/>
                  <a:pt x="184" y="69"/>
                  <a:pt x="184" y="69"/>
                </a:cubicBezTo>
                <a:cubicBezTo>
                  <a:pt x="183" y="69"/>
                  <a:pt x="183" y="69"/>
                  <a:pt x="183" y="69"/>
                </a:cubicBezTo>
                <a:cubicBezTo>
                  <a:pt x="183" y="69"/>
                  <a:pt x="183" y="69"/>
                  <a:pt x="183" y="69"/>
                </a:cubicBezTo>
                <a:cubicBezTo>
                  <a:pt x="183" y="69"/>
                  <a:pt x="183" y="69"/>
                  <a:pt x="183" y="70"/>
                </a:cubicBezTo>
                <a:cubicBezTo>
                  <a:pt x="182" y="70"/>
                  <a:pt x="182" y="70"/>
                  <a:pt x="183" y="70"/>
                </a:cubicBezTo>
                <a:cubicBezTo>
                  <a:pt x="183" y="70"/>
                  <a:pt x="183" y="71"/>
                  <a:pt x="183" y="71"/>
                </a:cubicBezTo>
                <a:cubicBezTo>
                  <a:pt x="183" y="71"/>
                  <a:pt x="183" y="71"/>
                  <a:pt x="183" y="71"/>
                </a:cubicBezTo>
                <a:cubicBezTo>
                  <a:pt x="183" y="71"/>
                  <a:pt x="183" y="71"/>
                  <a:pt x="183" y="71"/>
                </a:cubicBezTo>
                <a:cubicBezTo>
                  <a:pt x="183" y="71"/>
                  <a:pt x="183" y="71"/>
                  <a:pt x="182" y="72"/>
                </a:cubicBezTo>
                <a:cubicBezTo>
                  <a:pt x="182" y="72"/>
                  <a:pt x="182" y="72"/>
                  <a:pt x="182" y="72"/>
                </a:cubicBezTo>
                <a:cubicBezTo>
                  <a:pt x="182" y="72"/>
                  <a:pt x="182" y="72"/>
                  <a:pt x="182" y="72"/>
                </a:cubicBezTo>
                <a:cubicBezTo>
                  <a:pt x="182" y="72"/>
                  <a:pt x="182" y="73"/>
                  <a:pt x="182" y="73"/>
                </a:cubicBezTo>
                <a:cubicBezTo>
                  <a:pt x="182" y="73"/>
                  <a:pt x="182" y="73"/>
                  <a:pt x="182" y="73"/>
                </a:cubicBezTo>
                <a:cubicBezTo>
                  <a:pt x="182" y="73"/>
                  <a:pt x="182" y="73"/>
                  <a:pt x="182" y="73"/>
                </a:cubicBezTo>
                <a:cubicBezTo>
                  <a:pt x="182" y="74"/>
                  <a:pt x="183" y="73"/>
                  <a:pt x="183" y="73"/>
                </a:cubicBezTo>
                <a:cubicBezTo>
                  <a:pt x="183" y="73"/>
                  <a:pt x="183" y="73"/>
                  <a:pt x="183" y="73"/>
                </a:cubicBezTo>
                <a:cubicBezTo>
                  <a:pt x="183" y="73"/>
                  <a:pt x="183" y="73"/>
                  <a:pt x="183" y="73"/>
                </a:cubicBezTo>
                <a:cubicBezTo>
                  <a:pt x="183" y="74"/>
                  <a:pt x="183" y="74"/>
                  <a:pt x="183" y="73"/>
                </a:cubicBezTo>
                <a:cubicBezTo>
                  <a:pt x="184" y="73"/>
                  <a:pt x="184" y="73"/>
                  <a:pt x="184" y="73"/>
                </a:cubicBezTo>
                <a:cubicBezTo>
                  <a:pt x="184" y="73"/>
                  <a:pt x="183" y="73"/>
                  <a:pt x="183" y="73"/>
                </a:cubicBezTo>
                <a:cubicBezTo>
                  <a:pt x="184" y="73"/>
                  <a:pt x="184" y="73"/>
                  <a:pt x="184" y="73"/>
                </a:cubicBezTo>
                <a:cubicBezTo>
                  <a:pt x="184" y="73"/>
                  <a:pt x="184" y="73"/>
                  <a:pt x="184" y="73"/>
                </a:cubicBezTo>
                <a:cubicBezTo>
                  <a:pt x="184" y="73"/>
                  <a:pt x="184" y="73"/>
                  <a:pt x="184" y="74"/>
                </a:cubicBezTo>
                <a:cubicBezTo>
                  <a:pt x="184" y="74"/>
                  <a:pt x="184" y="74"/>
                  <a:pt x="184" y="74"/>
                </a:cubicBezTo>
                <a:close/>
                <a:moveTo>
                  <a:pt x="181" y="72"/>
                </a:moveTo>
                <a:cubicBezTo>
                  <a:pt x="181" y="72"/>
                  <a:pt x="181" y="72"/>
                  <a:pt x="181" y="72"/>
                </a:cubicBezTo>
                <a:cubicBezTo>
                  <a:pt x="181" y="72"/>
                  <a:pt x="180" y="72"/>
                  <a:pt x="180" y="72"/>
                </a:cubicBezTo>
                <a:cubicBezTo>
                  <a:pt x="180" y="72"/>
                  <a:pt x="180" y="72"/>
                  <a:pt x="180" y="71"/>
                </a:cubicBezTo>
                <a:cubicBezTo>
                  <a:pt x="180" y="71"/>
                  <a:pt x="180" y="72"/>
                  <a:pt x="180" y="72"/>
                </a:cubicBezTo>
                <a:cubicBezTo>
                  <a:pt x="180" y="71"/>
                  <a:pt x="180" y="71"/>
                  <a:pt x="179" y="71"/>
                </a:cubicBezTo>
                <a:cubicBezTo>
                  <a:pt x="179" y="71"/>
                  <a:pt x="179" y="71"/>
                  <a:pt x="179" y="72"/>
                </a:cubicBezTo>
                <a:cubicBezTo>
                  <a:pt x="179" y="72"/>
                  <a:pt x="179" y="72"/>
                  <a:pt x="179" y="72"/>
                </a:cubicBezTo>
                <a:cubicBezTo>
                  <a:pt x="180" y="72"/>
                  <a:pt x="179" y="72"/>
                  <a:pt x="179" y="72"/>
                </a:cubicBezTo>
                <a:cubicBezTo>
                  <a:pt x="179" y="72"/>
                  <a:pt x="179" y="72"/>
                  <a:pt x="179" y="72"/>
                </a:cubicBezTo>
                <a:cubicBezTo>
                  <a:pt x="179" y="72"/>
                  <a:pt x="179" y="72"/>
                  <a:pt x="179" y="72"/>
                </a:cubicBezTo>
                <a:cubicBezTo>
                  <a:pt x="179" y="73"/>
                  <a:pt x="179" y="73"/>
                  <a:pt x="179" y="73"/>
                </a:cubicBezTo>
                <a:cubicBezTo>
                  <a:pt x="179" y="73"/>
                  <a:pt x="179" y="73"/>
                  <a:pt x="180" y="73"/>
                </a:cubicBezTo>
                <a:cubicBezTo>
                  <a:pt x="180" y="74"/>
                  <a:pt x="180" y="74"/>
                  <a:pt x="180" y="74"/>
                </a:cubicBezTo>
                <a:cubicBezTo>
                  <a:pt x="180" y="74"/>
                  <a:pt x="180" y="74"/>
                  <a:pt x="180" y="74"/>
                </a:cubicBezTo>
                <a:cubicBezTo>
                  <a:pt x="180" y="74"/>
                  <a:pt x="180" y="74"/>
                  <a:pt x="180" y="74"/>
                </a:cubicBezTo>
                <a:cubicBezTo>
                  <a:pt x="181" y="74"/>
                  <a:pt x="181" y="74"/>
                  <a:pt x="181" y="74"/>
                </a:cubicBezTo>
                <a:cubicBezTo>
                  <a:pt x="181" y="73"/>
                  <a:pt x="181" y="73"/>
                  <a:pt x="181" y="73"/>
                </a:cubicBezTo>
                <a:cubicBezTo>
                  <a:pt x="181" y="73"/>
                  <a:pt x="181" y="73"/>
                  <a:pt x="181" y="72"/>
                </a:cubicBezTo>
                <a:close/>
                <a:moveTo>
                  <a:pt x="187" y="64"/>
                </a:moveTo>
                <a:cubicBezTo>
                  <a:pt x="187" y="65"/>
                  <a:pt x="187" y="65"/>
                  <a:pt x="187" y="65"/>
                </a:cubicBezTo>
                <a:cubicBezTo>
                  <a:pt x="187" y="65"/>
                  <a:pt x="187" y="65"/>
                  <a:pt x="187" y="65"/>
                </a:cubicBezTo>
                <a:cubicBezTo>
                  <a:pt x="187" y="65"/>
                  <a:pt x="187" y="65"/>
                  <a:pt x="187" y="66"/>
                </a:cubicBezTo>
                <a:cubicBezTo>
                  <a:pt x="187" y="66"/>
                  <a:pt x="187" y="66"/>
                  <a:pt x="187" y="66"/>
                </a:cubicBezTo>
                <a:cubicBezTo>
                  <a:pt x="188" y="66"/>
                  <a:pt x="188" y="66"/>
                  <a:pt x="188" y="66"/>
                </a:cubicBezTo>
                <a:cubicBezTo>
                  <a:pt x="188" y="66"/>
                  <a:pt x="188" y="66"/>
                  <a:pt x="188" y="66"/>
                </a:cubicBezTo>
                <a:cubicBezTo>
                  <a:pt x="188" y="65"/>
                  <a:pt x="188" y="65"/>
                  <a:pt x="188" y="65"/>
                </a:cubicBezTo>
                <a:cubicBezTo>
                  <a:pt x="189" y="65"/>
                  <a:pt x="189" y="65"/>
                  <a:pt x="189" y="65"/>
                </a:cubicBezTo>
                <a:cubicBezTo>
                  <a:pt x="188" y="64"/>
                  <a:pt x="188" y="64"/>
                  <a:pt x="188" y="64"/>
                </a:cubicBezTo>
                <a:cubicBezTo>
                  <a:pt x="188" y="64"/>
                  <a:pt x="188" y="64"/>
                  <a:pt x="187" y="64"/>
                </a:cubicBezTo>
                <a:cubicBezTo>
                  <a:pt x="187" y="64"/>
                  <a:pt x="187" y="64"/>
                  <a:pt x="187" y="64"/>
                </a:cubicBezTo>
                <a:cubicBezTo>
                  <a:pt x="187" y="64"/>
                  <a:pt x="187" y="64"/>
                  <a:pt x="187" y="64"/>
                </a:cubicBezTo>
                <a:close/>
                <a:moveTo>
                  <a:pt x="186" y="74"/>
                </a:moveTo>
                <a:cubicBezTo>
                  <a:pt x="186" y="74"/>
                  <a:pt x="187" y="74"/>
                  <a:pt x="187" y="74"/>
                </a:cubicBezTo>
                <a:cubicBezTo>
                  <a:pt x="187" y="74"/>
                  <a:pt x="187" y="74"/>
                  <a:pt x="187" y="74"/>
                </a:cubicBezTo>
                <a:cubicBezTo>
                  <a:pt x="187" y="74"/>
                  <a:pt x="187" y="74"/>
                  <a:pt x="187" y="74"/>
                </a:cubicBezTo>
                <a:cubicBezTo>
                  <a:pt x="187" y="74"/>
                  <a:pt x="188" y="74"/>
                  <a:pt x="188" y="74"/>
                </a:cubicBezTo>
                <a:cubicBezTo>
                  <a:pt x="188" y="73"/>
                  <a:pt x="188" y="73"/>
                  <a:pt x="188" y="73"/>
                </a:cubicBezTo>
                <a:cubicBezTo>
                  <a:pt x="188" y="73"/>
                  <a:pt x="188" y="73"/>
                  <a:pt x="188" y="73"/>
                </a:cubicBezTo>
                <a:cubicBezTo>
                  <a:pt x="188" y="73"/>
                  <a:pt x="188" y="73"/>
                  <a:pt x="188" y="73"/>
                </a:cubicBezTo>
                <a:cubicBezTo>
                  <a:pt x="188" y="73"/>
                  <a:pt x="188" y="73"/>
                  <a:pt x="188" y="73"/>
                </a:cubicBezTo>
                <a:cubicBezTo>
                  <a:pt x="188" y="73"/>
                  <a:pt x="188" y="72"/>
                  <a:pt x="188" y="72"/>
                </a:cubicBezTo>
                <a:cubicBezTo>
                  <a:pt x="188" y="72"/>
                  <a:pt x="187" y="72"/>
                  <a:pt x="187" y="72"/>
                </a:cubicBezTo>
                <a:cubicBezTo>
                  <a:pt x="187" y="72"/>
                  <a:pt x="187" y="72"/>
                  <a:pt x="187" y="72"/>
                </a:cubicBezTo>
                <a:cubicBezTo>
                  <a:pt x="187" y="72"/>
                  <a:pt x="187" y="72"/>
                  <a:pt x="187" y="72"/>
                </a:cubicBezTo>
                <a:cubicBezTo>
                  <a:pt x="187" y="72"/>
                  <a:pt x="187" y="72"/>
                  <a:pt x="187" y="72"/>
                </a:cubicBezTo>
                <a:cubicBezTo>
                  <a:pt x="187" y="72"/>
                  <a:pt x="187" y="72"/>
                  <a:pt x="187" y="71"/>
                </a:cubicBezTo>
                <a:cubicBezTo>
                  <a:pt x="187" y="71"/>
                  <a:pt x="187" y="71"/>
                  <a:pt x="187" y="71"/>
                </a:cubicBezTo>
                <a:cubicBezTo>
                  <a:pt x="187" y="71"/>
                  <a:pt x="187" y="71"/>
                  <a:pt x="187" y="71"/>
                </a:cubicBezTo>
                <a:cubicBezTo>
                  <a:pt x="187" y="71"/>
                  <a:pt x="187" y="71"/>
                  <a:pt x="187" y="71"/>
                </a:cubicBezTo>
                <a:cubicBezTo>
                  <a:pt x="187" y="70"/>
                  <a:pt x="187" y="70"/>
                  <a:pt x="187" y="70"/>
                </a:cubicBezTo>
                <a:cubicBezTo>
                  <a:pt x="187" y="70"/>
                  <a:pt x="187" y="70"/>
                  <a:pt x="187" y="70"/>
                </a:cubicBezTo>
                <a:cubicBezTo>
                  <a:pt x="187" y="70"/>
                  <a:pt x="187" y="70"/>
                  <a:pt x="187" y="70"/>
                </a:cubicBezTo>
                <a:cubicBezTo>
                  <a:pt x="187" y="69"/>
                  <a:pt x="187" y="69"/>
                  <a:pt x="187" y="69"/>
                </a:cubicBezTo>
                <a:cubicBezTo>
                  <a:pt x="187" y="69"/>
                  <a:pt x="187" y="69"/>
                  <a:pt x="187" y="69"/>
                </a:cubicBezTo>
                <a:cubicBezTo>
                  <a:pt x="187" y="69"/>
                  <a:pt x="187" y="70"/>
                  <a:pt x="187" y="70"/>
                </a:cubicBezTo>
                <a:cubicBezTo>
                  <a:pt x="187" y="70"/>
                  <a:pt x="187" y="70"/>
                  <a:pt x="188" y="70"/>
                </a:cubicBezTo>
                <a:cubicBezTo>
                  <a:pt x="188" y="70"/>
                  <a:pt x="188" y="69"/>
                  <a:pt x="188" y="69"/>
                </a:cubicBezTo>
                <a:cubicBezTo>
                  <a:pt x="188" y="69"/>
                  <a:pt x="188" y="69"/>
                  <a:pt x="188" y="69"/>
                </a:cubicBezTo>
                <a:cubicBezTo>
                  <a:pt x="188" y="70"/>
                  <a:pt x="188" y="70"/>
                  <a:pt x="188" y="70"/>
                </a:cubicBezTo>
                <a:cubicBezTo>
                  <a:pt x="188" y="70"/>
                  <a:pt x="188" y="70"/>
                  <a:pt x="188" y="69"/>
                </a:cubicBezTo>
                <a:cubicBezTo>
                  <a:pt x="188" y="69"/>
                  <a:pt x="188" y="69"/>
                  <a:pt x="188" y="69"/>
                </a:cubicBezTo>
                <a:cubicBezTo>
                  <a:pt x="188" y="69"/>
                  <a:pt x="188" y="69"/>
                  <a:pt x="188" y="69"/>
                </a:cubicBezTo>
                <a:cubicBezTo>
                  <a:pt x="188" y="68"/>
                  <a:pt x="188" y="68"/>
                  <a:pt x="188" y="68"/>
                </a:cubicBezTo>
                <a:cubicBezTo>
                  <a:pt x="188" y="68"/>
                  <a:pt x="188" y="68"/>
                  <a:pt x="188" y="68"/>
                </a:cubicBezTo>
                <a:cubicBezTo>
                  <a:pt x="188" y="68"/>
                  <a:pt x="188" y="68"/>
                  <a:pt x="188" y="68"/>
                </a:cubicBezTo>
                <a:cubicBezTo>
                  <a:pt x="188" y="67"/>
                  <a:pt x="188" y="67"/>
                  <a:pt x="188" y="67"/>
                </a:cubicBezTo>
                <a:cubicBezTo>
                  <a:pt x="188" y="67"/>
                  <a:pt x="188" y="67"/>
                  <a:pt x="188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6" y="67"/>
                  <a:pt x="186" y="68"/>
                  <a:pt x="186" y="69"/>
                </a:cubicBezTo>
                <a:cubicBezTo>
                  <a:pt x="186" y="69"/>
                  <a:pt x="186" y="69"/>
                  <a:pt x="186" y="69"/>
                </a:cubicBezTo>
                <a:cubicBezTo>
                  <a:pt x="186" y="69"/>
                  <a:pt x="186" y="70"/>
                  <a:pt x="186" y="70"/>
                </a:cubicBezTo>
                <a:cubicBezTo>
                  <a:pt x="186" y="70"/>
                  <a:pt x="186" y="70"/>
                  <a:pt x="186" y="70"/>
                </a:cubicBezTo>
                <a:cubicBezTo>
                  <a:pt x="186" y="70"/>
                  <a:pt x="186" y="70"/>
                  <a:pt x="186" y="70"/>
                </a:cubicBezTo>
                <a:cubicBezTo>
                  <a:pt x="186" y="70"/>
                  <a:pt x="186" y="70"/>
                  <a:pt x="186" y="70"/>
                </a:cubicBezTo>
                <a:cubicBezTo>
                  <a:pt x="186" y="71"/>
                  <a:pt x="186" y="71"/>
                  <a:pt x="186" y="71"/>
                </a:cubicBezTo>
                <a:cubicBezTo>
                  <a:pt x="185" y="71"/>
                  <a:pt x="185" y="71"/>
                  <a:pt x="185" y="71"/>
                </a:cubicBezTo>
                <a:cubicBezTo>
                  <a:pt x="185" y="71"/>
                  <a:pt x="185" y="71"/>
                  <a:pt x="186" y="71"/>
                </a:cubicBezTo>
                <a:cubicBezTo>
                  <a:pt x="186" y="71"/>
                  <a:pt x="186" y="71"/>
                  <a:pt x="185" y="71"/>
                </a:cubicBezTo>
                <a:cubicBezTo>
                  <a:pt x="185" y="71"/>
                  <a:pt x="185" y="71"/>
                  <a:pt x="185" y="72"/>
                </a:cubicBezTo>
                <a:cubicBezTo>
                  <a:pt x="186" y="72"/>
                  <a:pt x="186" y="72"/>
                  <a:pt x="186" y="72"/>
                </a:cubicBezTo>
                <a:cubicBezTo>
                  <a:pt x="186" y="72"/>
                  <a:pt x="185" y="72"/>
                  <a:pt x="185" y="72"/>
                </a:cubicBezTo>
                <a:cubicBezTo>
                  <a:pt x="185" y="72"/>
                  <a:pt x="185" y="72"/>
                  <a:pt x="185" y="72"/>
                </a:cubicBezTo>
                <a:cubicBezTo>
                  <a:pt x="185" y="72"/>
                  <a:pt x="185" y="72"/>
                  <a:pt x="186" y="72"/>
                </a:cubicBezTo>
                <a:cubicBezTo>
                  <a:pt x="186" y="72"/>
                  <a:pt x="186" y="72"/>
                  <a:pt x="185" y="73"/>
                </a:cubicBezTo>
                <a:cubicBezTo>
                  <a:pt x="185" y="73"/>
                  <a:pt x="185" y="73"/>
                  <a:pt x="185" y="73"/>
                </a:cubicBezTo>
                <a:cubicBezTo>
                  <a:pt x="185" y="74"/>
                  <a:pt x="185" y="74"/>
                  <a:pt x="185" y="74"/>
                </a:cubicBezTo>
                <a:cubicBezTo>
                  <a:pt x="185" y="74"/>
                  <a:pt x="184" y="74"/>
                  <a:pt x="184" y="74"/>
                </a:cubicBezTo>
                <a:cubicBezTo>
                  <a:pt x="184" y="74"/>
                  <a:pt x="184" y="75"/>
                  <a:pt x="184" y="75"/>
                </a:cubicBezTo>
                <a:cubicBezTo>
                  <a:pt x="184" y="75"/>
                  <a:pt x="184" y="75"/>
                  <a:pt x="185" y="75"/>
                </a:cubicBezTo>
                <a:cubicBezTo>
                  <a:pt x="185" y="75"/>
                  <a:pt x="185" y="75"/>
                  <a:pt x="185" y="75"/>
                </a:cubicBezTo>
                <a:cubicBezTo>
                  <a:pt x="185" y="75"/>
                  <a:pt x="185" y="75"/>
                  <a:pt x="185" y="75"/>
                </a:cubicBezTo>
                <a:cubicBezTo>
                  <a:pt x="185" y="75"/>
                  <a:pt x="185" y="75"/>
                  <a:pt x="185" y="75"/>
                </a:cubicBezTo>
                <a:cubicBezTo>
                  <a:pt x="185" y="75"/>
                  <a:pt x="185" y="76"/>
                  <a:pt x="186" y="76"/>
                </a:cubicBezTo>
                <a:cubicBezTo>
                  <a:pt x="186" y="76"/>
                  <a:pt x="186" y="75"/>
                  <a:pt x="186" y="75"/>
                </a:cubicBezTo>
                <a:cubicBezTo>
                  <a:pt x="186" y="75"/>
                  <a:pt x="186" y="75"/>
                  <a:pt x="186" y="75"/>
                </a:cubicBezTo>
                <a:cubicBezTo>
                  <a:pt x="186" y="75"/>
                  <a:pt x="186" y="74"/>
                  <a:pt x="186" y="74"/>
                </a:cubicBezTo>
                <a:cubicBezTo>
                  <a:pt x="186" y="74"/>
                  <a:pt x="186" y="74"/>
                  <a:pt x="186" y="74"/>
                </a:cubicBezTo>
                <a:cubicBezTo>
                  <a:pt x="186" y="74"/>
                  <a:pt x="186" y="74"/>
                  <a:pt x="186" y="74"/>
                </a:cubicBezTo>
                <a:close/>
                <a:moveTo>
                  <a:pt x="170" y="77"/>
                </a:moveTo>
                <a:cubicBezTo>
                  <a:pt x="170" y="77"/>
                  <a:pt x="170" y="76"/>
                  <a:pt x="170" y="76"/>
                </a:cubicBezTo>
                <a:cubicBezTo>
                  <a:pt x="170" y="76"/>
                  <a:pt x="170" y="76"/>
                  <a:pt x="170" y="77"/>
                </a:cubicBezTo>
                <a:cubicBezTo>
                  <a:pt x="170" y="77"/>
                  <a:pt x="170" y="77"/>
                  <a:pt x="170" y="77"/>
                </a:cubicBezTo>
                <a:cubicBezTo>
                  <a:pt x="170" y="77"/>
                  <a:pt x="170" y="78"/>
                  <a:pt x="170" y="79"/>
                </a:cubicBezTo>
                <a:cubicBezTo>
                  <a:pt x="170" y="79"/>
                  <a:pt x="170" y="79"/>
                  <a:pt x="170" y="79"/>
                </a:cubicBezTo>
                <a:cubicBezTo>
                  <a:pt x="170" y="80"/>
                  <a:pt x="170" y="80"/>
                  <a:pt x="170" y="81"/>
                </a:cubicBezTo>
                <a:cubicBezTo>
                  <a:pt x="170" y="81"/>
                  <a:pt x="170" y="81"/>
                  <a:pt x="170" y="81"/>
                </a:cubicBezTo>
                <a:cubicBezTo>
                  <a:pt x="170" y="81"/>
                  <a:pt x="170" y="80"/>
                  <a:pt x="170" y="80"/>
                </a:cubicBezTo>
                <a:cubicBezTo>
                  <a:pt x="170" y="80"/>
                  <a:pt x="170" y="80"/>
                  <a:pt x="170" y="80"/>
                </a:cubicBezTo>
                <a:cubicBezTo>
                  <a:pt x="171" y="80"/>
                  <a:pt x="170" y="79"/>
                  <a:pt x="171" y="79"/>
                </a:cubicBezTo>
                <a:cubicBezTo>
                  <a:pt x="171" y="78"/>
                  <a:pt x="171" y="77"/>
                  <a:pt x="170" y="77"/>
                </a:cubicBezTo>
                <a:close/>
                <a:moveTo>
                  <a:pt x="143" y="62"/>
                </a:moveTo>
                <a:cubicBezTo>
                  <a:pt x="143" y="62"/>
                  <a:pt x="143" y="62"/>
                  <a:pt x="143" y="61"/>
                </a:cubicBezTo>
                <a:cubicBezTo>
                  <a:pt x="143" y="61"/>
                  <a:pt x="143" y="61"/>
                  <a:pt x="143" y="61"/>
                </a:cubicBezTo>
                <a:cubicBezTo>
                  <a:pt x="143" y="61"/>
                  <a:pt x="143" y="61"/>
                  <a:pt x="143" y="60"/>
                </a:cubicBezTo>
                <a:cubicBezTo>
                  <a:pt x="143" y="60"/>
                  <a:pt x="143" y="60"/>
                  <a:pt x="143" y="60"/>
                </a:cubicBezTo>
                <a:cubicBezTo>
                  <a:pt x="143" y="60"/>
                  <a:pt x="143" y="60"/>
                  <a:pt x="143" y="60"/>
                </a:cubicBezTo>
                <a:cubicBezTo>
                  <a:pt x="143" y="60"/>
                  <a:pt x="143" y="60"/>
                  <a:pt x="143" y="60"/>
                </a:cubicBezTo>
                <a:cubicBezTo>
                  <a:pt x="143" y="61"/>
                  <a:pt x="143" y="61"/>
                  <a:pt x="143" y="61"/>
                </a:cubicBezTo>
                <a:cubicBezTo>
                  <a:pt x="143" y="61"/>
                  <a:pt x="143" y="61"/>
                  <a:pt x="143" y="61"/>
                </a:cubicBezTo>
                <a:cubicBezTo>
                  <a:pt x="143" y="61"/>
                  <a:pt x="143" y="61"/>
                  <a:pt x="143" y="61"/>
                </a:cubicBezTo>
                <a:cubicBezTo>
                  <a:pt x="143" y="61"/>
                  <a:pt x="143" y="62"/>
                  <a:pt x="143" y="62"/>
                </a:cubicBezTo>
                <a:close/>
                <a:moveTo>
                  <a:pt x="142" y="63"/>
                </a:moveTo>
                <a:cubicBezTo>
                  <a:pt x="142" y="63"/>
                  <a:pt x="143" y="63"/>
                  <a:pt x="143" y="62"/>
                </a:cubicBezTo>
                <a:cubicBezTo>
                  <a:pt x="143" y="62"/>
                  <a:pt x="143" y="62"/>
                  <a:pt x="142" y="62"/>
                </a:cubicBezTo>
                <a:cubicBezTo>
                  <a:pt x="142" y="62"/>
                  <a:pt x="142" y="62"/>
                  <a:pt x="142" y="62"/>
                </a:cubicBezTo>
                <a:cubicBezTo>
                  <a:pt x="142" y="62"/>
                  <a:pt x="142" y="62"/>
                  <a:pt x="142" y="61"/>
                </a:cubicBezTo>
                <a:cubicBezTo>
                  <a:pt x="142" y="61"/>
                  <a:pt x="142" y="61"/>
                  <a:pt x="142" y="61"/>
                </a:cubicBezTo>
                <a:cubicBezTo>
                  <a:pt x="142" y="61"/>
                  <a:pt x="143" y="61"/>
                  <a:pt x="143" y="61"/>
                </a:cubicBezTo>
                <a:cubicBezTo>
                  <a:pt x="143" y="61"/>
                  <a:pt x="143" y="61"/>
                  <a:pt x="142" y="60"/>
                </a:cubicBezTo>
                <a:cubicBezTo>
                  <a:pt x="142" y="60"/>
                  <a:pt x="142" y="60"/>
                  <a:pt x="142" y="60"/>
                </a:cubicBezTo>
                <a:cubicBezTo>
                  <a:pt x="142" y="60"/>
                  <a:pt x="142" y="60"/>
                  <a:pt x="142" y="60"/>
                </a:cubicBezTo>
                <a:cubicBezTo>
                  <a:pt x="142" y="60"/>
                  <a:pt x="142" y="60"/>
                  <a:pt x="142" y="59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2" y="60"/>
                  <a:pt x="141" y="60"/>
                  <a:pt x="141" y="60"/>
                </a:cubicBezTo>
                <a:cubicBezTo>
                  <a:pt x="141" y="60"/>
                  <a:pt x="141" y="60"/>
                  <a:pt x="141" y="60"/>
                </a:cubicBezTo>
                <a:cubicBezTo>
                  <a:pt x="141" y="60"/>
                  <a:pt x="141" y="60"/>
                  <a:pt x="141" y="60"/>
                </a:cubicBezTo>
                <a:cubicBezTo>
                  <a:pt x="141" y="61"/>
                  <a:pt x="141" y="61"/>
                  <a:pt x="141" y="61"/>
                </a:cubicBezTo>
                <a:cubicBezTo>
                  <a:pt x="141" y="61"/>
                  <a:pt x="141" y="61"/>
                  <a:pt x="141" y="62"/>
                </a:cubicBezTo>
                <a:cubicBezTo>
                  <a:pt x="141" y="62"/>
                  <a:pt x="141" y="62"/>
                  <a:pt x="140" y="62"/>
                </a:cubicBezTo>
                <a:cubicBezTo>
                  <a:pt x="140" y="62"/>
                  <a:pt x="140" y="62"/>
                  <a:pt x="141" y="62"/>
                </a:cubicBezTo>
                <a:cubicBezTo>
                  <a:pt x="141" y="62"/>
                  <a:pt x="141" y="62"/>
                  <a:pt x="141" y="62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4"/>
                  <a:pt x="141" y="64"/>
                  <a:pt x="141" y="64"/>
                </a:cubicBezTo>
                <a:cubicBezTo>
                  <a:pt x="141" y="64"/>
                  <a:pt x="141" y="64"/>
                  <a:pt x="141" y="64"/>
                </a:cubicBezTo>
                <a:cubicBezTo>
                  <a:pt x="141" y="64"/>
                  <a:pt x="141" y="64"/>
                  <a:pt x="141" y="65"/>
                </a:cubicBezTo>
                <a:cubicBezTo>
                  <a:pt x="141" y="65"/>
                  <a:pt x="141" y="65"/>
                  <a:pt x="141" y="65"/>
                </a:cubicBezTo>
                <a:cubicBezTo>
                  <a:pt x="141" y="65"/>
                  <a:pt x="141" y="65"/>
                  <a:pt x="141" y="65"/>
                </a:cubicBezTo>
                <a:cubicBezTo>
                  <a:pt x="141" y="65"/>
                  <a:pt x="141" y="65"/>
                  <a:pt x="141" y="65"/>
                </a:cubicBezTo>
                <a:cubicBezTo>
                  <a:pt x="141" y="65"/>
                  <a:pt x="141" y="65"/>
                  <a:pt x="141" y="64"/>
                </a:cubicBezTo>
                <a:cubicBezTo>
                  <a:pt x="141" y="64"/>
                  <a:pt x="142" y="64"/>
                  <a:pt x="142" y="64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43" y="64"/>
                  <a:pt x="143" y="64"/>
                  <a:pt x="143" y="63"/>
                </a:cubicBezTo>
                <a:cubicBezTo>
                  <a:pt x="142" y="63"/>
                  <a:pt x="142" y="63"/>
                  <a:pt x="142" y="63"/>
                </a:cubicBezTo>
                <a:cubicBezTo>
                  <a:pt x="142" y="63"/>
                  <a:pt x="142" y="63"/>
                  <a:pt x="142" y="63"/>
                </a:cubicBezTo>
                <a:cubicBezTo>
                  <a:pt x="142" y="63"/>
                  <a:pt x="142" y="63"/>
                  <a:pt x="142" y="63"/>
                </a:cubicBezTo>
                <a:cubicBezTo>
                  <a:pt x="142" y="63"/>
                  <a:pt x="142" y="63"/>
                  <a:pt x="142" y="63"/>
                </a:cubicBezTo>
                <a:close/>
                <a:moveTo>
                  <a:pt x="57" y="31"/>
                </a:moveTo>
                <a:cubicBezTo>
                  <a:pt x="57" y="31"/>
                  <a:pt x="57" y="31"/>
                  <a:pt x="57" y="31"/>
                </a:cubicBezTo>
                <a:cubicBezTo>
                  <a:pt x="57" y="31"/>
                  <a:pt x="57" y="31"/>
                  <a:pt x="57" y="31"/>
                </a:cubicBezTo>
                <a:cubicBezTo>
                  <a:pt x="57" y="31"/>
                  <a:pt x="57" y="31"/>
                  <a:pt x="57" y="31"/>
                </a:cubicBezTo>
                <a:cubicBezTo>
                  <a:pt x="57" y="31"/>
                  <a:pt x="57" y="31"/>
                  <a:pt x="57" y="31"/>
                </a:cubicBezTo>
                <a:cubicBezTo>
                  <a:pt x="57" y="31"/>
                  <a:pt x="57" y="31"/>
                  <a:pt x="57" y="31"/>
                </a:cubicBezTo>
                <a:close/>
                <a:moveTo>
                  <a:pt x="58" y="32"/>
                </a:moveTo>
                <a:cubicBezTo>
                  <a:pt x="58" y="32"/>
                  <a:pt x="58" y="32"/>
                  <a:pt x="58" y="32"/>
                </a:cubicBezTo>
                <a:cubicBezTo>
                  <a:pt x="58" y="32"/>
                  <a:pt x="58" y="32"/>
                  <a:pt x="58" y="33"/>
                </a:cubicBezTo>
                <a:cubicBezTo>
                  <a:pt x="58" y="33"/>
                  <a:pt x="58" y="33"/>
                  <a:pt x="58" y="33"/>
                </a:cubicBezTo>
                <a:cubicBezTo>
                  <a:pt x="58" y="32"/>
                  <a:pt x="58" y="32"/>
                  <a:pt x="58" y="32"/>
                </a:cubicBezTo>
                <a:cubicBezTo>
                  <a:pt x="58" y="32"/>
                  <a:pt x="58" y="32"/>
                  <a:pt x="58" y="32"/>
                </a:cubicBezTo>
                <a:cubicBezTo>
                  <a:pt x="58" y="32"/>
                  <a:pt x="58" y="32"/>
                  <a:pt x="58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8" y="32"/>
                  <a:pt x="58" y="32"/>
                </a:cubicBezTo>
                <a:close/>
                <a:moveTo>
                  <a:pt x="57" y="32"/>
                </a:moveTo>
                <a:cubicBezTo>
                  <a:pt x="57" y="32"/>
                  <a:pt x="57" y="33"/>
                  <a:pt x="57" y="33"/>
                </a:cubicBezTo>
                <a:cubicBezTo>
                  <a:pt x="57" y="33"/>
                  <a:pt x="57" y="33"/>
                  <a:pt x="58" y="33"/>
                </a:cubicBezTo>
                <a:cubicBezTo>
                  <a:pt x="58" y="33"/>
                  <a:pt x="58" y="32"/>
                  <a:pt x="58" y="32"/>
                </a:cubicBezTo>
                <a:cubicBezTo>
                  <a:pt x="58" y="32"/>
                  <a:pt x="58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lose/>
                <a:moveTo>
                  <a:pt x="58" y="31"/>
                </a:move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2"/>
                  <a:pt x="58" y="32"/>
                  <a:pt x="58" y="32"/>
                </a:cubicBezTo>
                <a:cubicBezTo>
                  <a:pt x="58" y="32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lose/>
                <a:moveTo>
                  <a:pt x="63" y="33"/>
                </a:moveTo>
                <a:cubicBezTo>
                  <a:pt x="63" y="33"/>
                  <a:pt x="63" y="33"/>
                  <a:pt x="63" y="33"/>
                </a:cubicBezTo>
                <a:cubicBezTo>
                  <a:pt x="63" y="33"/>
                  <a:pt x="64" y="33"/>
                  <a:pt x="64" y="33"/>
                </a:cubicBezTo>
                <a:cubicBezTo>
                  <a:pt x="64" y="33"/>
                  <a:pt x="63" y="33"/>
                  <a:pt x="63" y="33"/>
                </a:cubicBezTo>
                <a:cubicBezTo>
                  <a:pt x="63" y="33"/>
                  <a:pt x="64" y="33"/>
                  <a:pt x="64" y="33"/>
                </a:cubicBezTo>
                <a:cubicBezTo>
                  <a:pt x="64" y="33"/>
                  <a:pt x="64" y="33"/>
                  <a:pt x="64" y="33"/>
                </a:cubicBezTo>
                <a:cubicBezTo>
                  <a:pt x="64" y="32"/>
                  <a:pt x="64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lose/>
                <a:moveTo>
                  <a:pt x="58" y="31"/>
                </a:move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0"/>
                  <a:pt x="60" y="30"/>
                  <a:pt x="60" y="30"/>
                </a:cubicBezTo>
                <a:cubicBezTo>
                  <a:pt x="60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8" y="30"/>
                </a:cubicBezTo>
                <a:cubicBezTo>
                  <a:pt x="58" y="30"/>
                  <a:pt x="58" y="30"/>
                  <a:pt x="58" y="30"/>
                </a:cubicBezTo>
                <a:cubicBezTo>
                  <a:pt x="58" y="30"/>
                  <a:pt x="58" y="30"/>
                  <a:pt x="58" y="30"/>
                </a:cubicBezTo>
                <a:cubicBezTo>
                  <a:pt x="58" y="30"/>
                  <a:pt x="58" y="30"/>
                  <a:pt x="58" y="30"/>
                </a:cubicBezTo>
                <a:cubicBezTo>
                  <a:pt x="58" y="30"/>
                  <a:pt x="58" y="31"/>
                  <a:pt x="58" y="31"/>
                </a:cubicBezTo>
                <a:close/>
                <a:moveTo>
                  <a:pt x="60" y="19"/>
                </a:moveTo>
                <a:cubicBezTo>
                  <a:pt x="60" y="19"/>
                  <a:pt x="60" y="20"/>
                  <a:pt x="60" y="20"/>
                </a:cubicBezTo>
                <a:cubicBezTo>
                  <a:pt x="60" y="20"/>
                  <a:pt x="60" y="19"/>
                  <a:pt x="60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60" y="18"/>
                  <a:pt x="60" y="18"/>
                  <a:pt x="60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59" y="19"/>
                  <a:pt x="59" y="19"/>
                  <a:pt x="60" y="19"/>
                </a:cubicBezTo>
                <a:close/>
                <a:moveTo>
                  <a:pt x="73" y="16"/>
                </a:moveTo>
                <a:cubicBezTo>
                  <a:pt x="73" y="16"/>
                  <a:pt x="73" y="16"/>
                  <a:pt x="73" y="16"/>
                </a:cubicBezTo>
                <a:cubicBezTo>
                  <a:pt x="73" y="16"/>
                  <a:pt x="73" y="16"/>
                  <a:pt x="73" y="16"/>
                </a:cubicBezTo>
                <a:cubicBezTo>
                  <a:pt x="73" y="16"/>
                  <a:pt x="73" y="15"/>
                  <a:pt x="73" y="15"/>
                </a:cubicBezTo>
                <a:cubicBezTo>
                  <a:pt x="73" y="15"/>
                  <a:pt x="73" y="15"/>
                  <a:pt x="73" y="15"/>
                </a:cubicBezTo>
                <a:cubicBezTo>
                  <a:pt x="73" y="15"/>
                  <a:pt x="73" y="16"/>
                  <a:pt x="73" y="16"/>
                </a:cubicBezTo>
                <a:cubicBezTo>
                  <a:pt x="73" y="16"/>
                  <a:pt x="73" y="16"/>
                  <a:pt x="73" y="16"/>
                </a:cubicBezTo>
                <a:close/>
                <a:moveTo>
                  <a:pt x="73" y="16"/>
                </a:moveTo>
                <a:cubicBezTo>
                  <a:pt x="73" y="16"/>
                  <a:pt x="73" y="16"/>
                  <a:pt x="73" y="16"/>
                </a:cubicBezTo>
                <a:cubicBezTo>
                  <a:pt x="73" y="17"/>
                  <a:pt x="73" y="17"/>
                  <a:pt x="74" y="17"/>
                </a:cubicBezTo>
                <a:cubicBezTo>
                  <a:pt x="74" y="17"/>
                  <a:pt x="74" y="17"/>
                  <a:pt x="74" y="16"/>
                </a:cubicBezTo>
                <a:cubicBezTo>
                  <a:pt x="74" y="16"/>
                  <a:pt x="74" y="16"/>
                  <a:pt x="73" y="16"/>
                </a:cubicBezTo>
                <a:close/>
                <a:moveTo>
                  <a:pt x="70" y="19"/>
                </a:moveTo>
                <a:cubicBezTo>
                  <a:pt x="70" y="19"/>
                  <a:pt x="70" y="19"/>
                  <a:pt x="70" y="19"/>
                </a:cubicBezTo>
                <a:cubicBezTo>
                  <a:pt x="70" y="19"/>
                  <a:pt x="70" y="19"/>
                  <a:pt x="70" y="19"/>
                </a:cubicBezTo>
                <a:cubicBezTo>
                  <a:pt x="70" y="19"/>
                  <a:pt x="70" y="19"/>
                  <a:pt x="70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8"/>
                  <a:pt x="70" y="18"/>
                  <a:pt x="70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70" y="18"/>
                  <a:pt x="70" y="17"/>
                  <a:pt x="70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70" y="18"/>
                  <a:pt x="70" y="18"/>
                  <a:pt x="70" y="19"/>
                </a:cubicBezTo>
                <a:cubicBezTo>
                  <a:pt x="70" y="19"/>
                  <a:pt x="70" y="19"/>
                  <a:pt x="70" y="19"/>
                </a:cubicBezTo>
                <a:close/>
                <a:moveTo>
                  <a:pt x="64" y="31"/>
                </a:move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lose/>
                <a:moveTo>
                  <a:pt x="85" y="11"/>
                </a:moveTo>
                <a:cubicBezTo>
                  <a:pt x="85" y="11"/>
                  <a:pt x="85" y="11"/>
                  <a:pt x="85" y="11"/>
                </a:cubicBezTo>
                <a:cubicBezTo>
                  <a:pt x="85" y="12"/>
                  <a:pt x="85" y="12"/>
                  <a:pt x="85" y="12"/>
                </a:cubicBezTo>
                <a:cubicBezTo>
                  <a:pt x="85" y="12"/>
                  <a:pt x="85" y="12"/>
                  <a:pt x="85" y="12"/>
                </a:cubicBezTo>
                <a:cubicBezTo>
                  <a:pt x="85" y="12"/>
                  <a:pt x="85" y="12"/>
                  <a:pt x="85" y="12"/>
                </a:cubicBezTo>
                <a:cubicBezTo>
                  <a:pt x="85" y="12"/>
                  <a:pt x="85" y="12"/>
                  <a:pt x="86" y="12"/>
                </a:cubicBezTo>
                <a:cubicBezTo>
                  <a:pt x="86" y="12"/>
                  <a:pt x="86" y="12"/>
                  <a:pt x="86" y="12"/>
                </a:cubicBezTo>
                <a:cubicBezTo>
                  <a:pt x="86" y="12"/>
                  <a:pt x="86" y="12"/>
                  <a:pt x="86" y="12"/>
                </a:cubicBezTo>
                <a:cubicBezTo>
                  <a:pt x="86" y="12"/>
                  <a:pt x="86" y="12"/>
                  <a:pt x="87" y="12"/>
                </a:cubicBezTo>
                <a:cubicBezTo>
                  <a:pt x="87" y="12"/>
                  <a:pt x="87" y="12"/>
                  <a:pt x="87" y="13"/>
                </a:cubicBezTo>
                <a:cubicBezTo>
                  <a:pt x="87" y="13"/>
                  <a:pt x="87" y="13"/>
                  <a:pt x="87" y="13"/>
                </a:cubicBezTo>
                <a:cubicBezTo>
                  <a:pt x="87" y="13"/>
                  <a:pt x="87" y="13"/>
                  <a:pt x="87" y="13"/>
                </a:cubicBezTo>
                <a:cubicBezTo>
                  <a:pt x="87" y="13"/>
                  <a:pt x="87" y="13"/>
                  <a:pt x="86" y="13"/>
                </a:cubicBezTo>
                <a:cubicBezTo>
                  <a:pt x="86" y="13"/>
                  <a:pt x="86" y="13"/>
                  <a:pt x="86" y="13"/>
                </a:cubicBezTo>
                <a:cubicBezTo>
                  <a:pt x="86" y="13"/>
                  <a:pt x="86" y="13"/>
                  <a:pt x="86" y="13"/>
                </a:cubicBezTo>
                <a:cubicBezTo>
                  <a:pt x="86" y="13"/>
                  <a:pt x="86" y="13"/>
                  <a:pt x="86" y="13"/>
                </a:cubicBezTo>
                <a:cubicBezTo>
                  <a:pt x="86" y="13"/>
                  <a:pt x="86" y="13"/>
                  <a:pt x="86" y="13"/>
                </a:cubicBezTo>
                <a:cubicBezTo>
                  <a:pt x="86" y="13"/>
                  <a:pt x="86" y="14"/>
                  <a:pt x="86" y="14"/>
                </a:cubicBezTo>
                <a:cubicBezTo>
                  <a:pt x="87" y="13"/>
                  <a:pt x="87" y="13"/>
                  <a:pt x="87" y="13"/>
                </a:cubicBezTo>
                <a:cubicBezTo>
                  <a:pt x="87" y="13"/>
                  <a:pt x="87" y="13"/>
                  <a:pt x="87" y="13"/>
                </a:cubicBezTo>
                <a:cubicBezTo>
                  <a:pt x="87" y="13"/>
                  <a:pt x="87" y="13"/>
                  <a:pt x="87" y="13"/>
                </a:cubicBezTo>
                <a:cubicBezTo>
                  <a:pt x="87" y="13"/>
                  <a:pt x="88" y="13"/>
                  <a:pt x="88" y="13"/>
                </a:cubicBezTo>
                <a:cubicBezTo>
                  <a:pt x="88" y="13"/>
                  <a:pt x="88" y="13"/>
                  <a:pt x="88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12"/>
                  <a:pt x="88" y="11"/>
                  <a:pt x="88" y="11"/>
                </a:cubicBezTo>
                <a:cubicBezTo>
                  <a:pt x="88" y="11"/>
                  <a:pt x="88" y="11"/>
                  <a:pt x="88" y="11"/>
                </a:cubicBezTo>
                <a:cubicBezTo>
                  <a:pt x="87" y="11"/>
                  <a:pt x="87" y="11"/>
                  <a:pt x="87" y="11"/>
                </a:cubicBezTo>
                <a:cubicBezTo>
                  <a:pt x="87" y="11"/>
                  <a:pt x="87" y="11"/>
                  <a:pt x="87" y="11"/>
                </a:cubicBezTo>
                <a:cubicBezTo>
                  <a:pt x="87" y="10"/>
                  <a:pt x="87" y="10"/>
                  <a:pt x="87" y="10"/>
                </a:cubicBezTo>
                <a:cubicBezTo>
                  <a:pt x="87" y="10"/>
                  <a:pt x="87" y="10"/>
                  <a:pt x="87" y="10"/>
                </a:cubicBezTo>
                <a:cubicBezTo>
                  <a:pt x="87" y="10"/>
                  <a:pt x="87" y="10"/>
                  <a:pt x="87" y="10"/>
                </a:cubicBezTo>
                <a:cubicBezTo>
                  <a:pt x="87" y="10"/>
                  <a:pt x="87" y="10"/>
                  <a:pt x="87" y="10"/>
                </a:cubicBezTo>
                <a:cubicBezTo>
                  <a:pt x="86" y="10"/>
                  <a:pt x="86" y="10"/>
                  <a:pt x="86" y="10"/>
                </a:cubicBezTo>
                <a:cubicBezTo>
                  <a:pt x="86" y="10"/>
                  <a:pt x="86" y="10"/>
                  <a:pt x="86" y="10"/>
                </a:cubicBezTo>
                <a:cubicBezTo>
                  <a:pt x="86" y="10"/>
                  <a:pt x="86" y="10"/>
                  <a:pt x="86" y="11"/>
                </a:cubicBezTo>
                <a:cubicBezTo>
                  <a:pt x="86" y="11"/>
                  <a:pt x="86" y="11"/>
                  <a:pt x="85" y="11"/>
                </a:cubicBezTo>
                <a:cubicBezTo>
                  <a:pt x="85" y="11"/>
                  <a:pt x="85" y="11"/>
                  <a:pt x="85" y="11"/>
                </a:cubicBezTo>
                <a:cubicBezTo>
                  <a:pt x="85" y="11"/>
                  <a:pt x="85" y="11"/>
                  <a:pt x="85" y="11"/>
                </a:cubicBezTo>
                <a:cubicBezTo>
                  <a:pt x="85" y="11"/>
                  <a:pt x="85" y="11"/>
                  <a:pt x="85" y="11"/>
                </a:cubicBezTo>
                <a:cubicBezTo>
                  <a:pt x="85" y="11"/>
                  <a:pt x="85" y="11"/>
                  <a:pt x="85" y="11"/>
                </a:cubicBezTo>
                <a:close/>
                <a:moveTo>
                  <a:pt x="74" y="16"/>
                </a:moveTo>
                <a:cubicBezTo>
                  <a:pt x="74" y="16"/>
                  <a:pt x="74" y="16"/>
                  <a:pt x="74" y="16"/>
                </a:cubicBezTo>
                <a:cubicBezTo>
                  <a:pt x="74" y="16"/>
                  <a:pt x="74" y="16"/>
                  <a:pt x="74" y="16"/>
                </a:cubicBezTo>
                <a:cubicBezTo>
                  <a:pt x="74" y="16"/>
                  <a:pt x="74" y="16"/>
                  <a:pt x="74" y="16"/>
                </a:cubicBezTo>
                <a:cubicBezTo>
                  <a:pt x="74" y="16"/>
                  <a:pt x="74" y="15"/>
                  <a:pt x="74" y="15"/>
                </a:cubicBezTo>
                <a:cubicBezTo>
                  <a:pt x="74" y="15"/>
                  <a:pt x="74" y="15"/>
                  <a:pt x="74" y="15"/>
                </a:cubicBezTo>
                <a:cubicBezTo>
                  <a:pt x="74" y="15"/>
                  <a:pt x="74" y="15"/>
                  <a:pt x="74" y="15"/>
                </a:cubicBezTo>
                <a:cubicBezTo>
                  <a:pt x="74" y="15"/>
                  <a:pt x="74" y="15"/>
                  <a:pt x="74" y="15"/>
                </a:cubicBezTo>
                <a:cubicBezTo>
                  <a:pt x="74" y="16"/>
                  <a:pt x="74" y="16"/>
                  <a:pt x="74" y="16"/>
                </a:cubicBezTo>
                <a:cubicBezTo>
                  <a:pt x="73" y="16"/>
                  <a:pt x="74" y="16"/>
                  <a:pt x="74" y="16"/>
                </a:cubicBezTo>
                <a:close/>
                <a:moveTo>
                  <a:pt x="91" y="19"/>
                </a:moveTo>
                <a:cubicBezTo>
                  <a:pt x="91" y="19"/>
                  <a:pt x="91" y="19"/>
                  <a:pt x="91" y="19"/>
                </a:cubicBezTo>
                <a:cubicBezTo>
                  <a:pt x="91" y="18"/>
                  <a:pt x="91" y="18"/>
                  <a:pt x="91" y="18"/>
                </a:cubicBezTo>
                <a:cubicBezTo>
                  <a:pt x="91" y="18"/>
                  <a:pt x="91" y="18"/>
                  <a:pt x="91" y="18"/>
                </a:cubicBezTo>
                <a:cubicBezTo>
                  <a:pt x="91" y="18"/>
                  <a:pt x="91" y="17"/>
                  <a:pt x="91" y="17"/>
                </a:cubicBezTo>
                <a:cubicBezTo>
                  <a:pt x="91" y="17"/>
                  <a:pt x="91" y="18"/>
                  <a:pt x="91" y="18"/>
                </a:cubicBezTo>
                <a:cubicBezTo>
                  <a:pt x="91" y="18"/>
                  <a:pt x="91" y="18"/>
                  <a:pt x="91" y="18"/>
                </a:cubicBezTo>
                <a:cubicBezTo>
                  <a:pt x="91" y="18"/>
                  <a:pt x="90" y="18"/>
                  <a:pt x="90" y="18"/>
                </a:cubicBezTo>
                <a:cubicBezTo>
                  <a:pt x="90" y="19"/>
                  <a:pt x="91" y="19"/>
                  <a:pt x="91" y="19"/>
                </a:cubicBezTo>
                <a:close/>
                <a:moveTo>
                  <a:pt x="92" y="21"/>
                </a:moveTo>
                <a:cubicBezTo>
                  <a:pt x="92" y="21"/>
                  <a:pt x="92" y="21"/>
                  <a:pt x="92" y="21"/>
                </a:cubicBezTo>
                <a:cubicBezTo>
                  <a:pt x="92" y="21"/>
                  <a:pt x="92" y="21"/>
                  <a:pt x="92" y="21"/>
                </a:cubicBezTo>
                <a:cubicBezTo>
                  <a:pt x="92" y="21"/>
                  <a:pt x="92" y="21"/>
                  <a:pt x="92" y="21"/>
                </a:cubicBezTo>
                <a:cubicBezTo>
                  <a:pt x="93" y="21"/>
                  <a:pt x="93" y="21"/>
                  <a:pt x="92" y="21"/>
                </a:cubicBezTo>
                <a:cubicBezTo>
                  <a:pt x="92" y="21"/>
                  <a:pt x="92" y="21"/>
                  <a:pt x="92" y="21"/>
                </a:cubicBezTo>
                <a:cubicBezTo>
                  <a:pt x="92" y="21"/>
                  <a:pt x="92" y="21"/>
                  <a:pt x="92" y="21"/>
                </a:cubicBezTo>
                <a:cubicBezTo>
                  <a:pt x="92" y="21"/>
                  <a:pt x="92" y="21"/>
                  <a:pt x="92" y="21"/>
                </a:cubicBezTo>
                <a:cubicBezTo>
                  <a:pt x="92" y="21"/>
                  <a:pt x="92" y="21"/>
                  <a:pt x="92" y="21"/>
                </a:cubicBezTo>
                <a:close/>
                <a:moveTo>
                  <a:pt x="64" y="39"/>
                </a:moveTo>
                <a:cubicBezTo>
                  <a:pt x="63" y="39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2" y="38"/>
                  <a:pt x="62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8"/>
                  <a:pt x="62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39"/>
                  <a:pt x="61" y="39"/>
                  <a:pt x="61" y="39"/>
                </a:cubicBezTo>
                <a:cubicBezTo>
                  <a:pt x="61" y="39"/>
                  <a:pt x="61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40"/>
                  <a:pt x="62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39"/>
                  <a:pt x="63" y="39"/>
                  <a:pt x="63" y="39"/>
                </a:cubicBezTo>
                <a:cubicBezTo>
                  <a:pt x="63" y="39"/>
                  <a:pt x="63" y="39"/>
                  <a:pt x="63" y="39"/>
                </a:cubicBezTo>
                <a:cubicBezTo>
                  <a:pt x="63" y="39"/>
                  <a:pt x="63" y="39"/>
                  <a:pt x="63" y="39"/>
                </a:cubicBezTo>
                <a:cubicBezTo>
                  <a:pt x="63" y="39"/>
                  <a:pt x="63" y="39"/>
                  <a:pt x="63" y="39"/>
                </a:cubicBezTo>
                <a:cubicBezTo>
                  <a:pt x="63" y="39"/>
                  <a:pt x="63" y="39"/>
                  <a:pt x="63" y="39"/>
                </a:cubicBezTo>
                <a:cubicBezTo>
                  <a:pt x="63" y="39"/>
                  <a:pt x="63" y="39"/>
                  <a:pt x="63" y="39"/>
                </a:cubicBezTo>
                <a:cubicBezTo>
                  <a:pt x="63" y="39"/>
                  <a:pt x="63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40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0"/>
                  <a:pt x="65" y="40"/>
                  <a:pt x="65" y="40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39"/>
                  <a:pt x="65" y="39"/>
                  <a:pt x="65" y="39"/>
                </a:cubicBezTo>
                <a:cubicBezTo>
                  <a:pt x="65" y="39"/>
                  <a:pt x="65" y="39"/>
                  <a:pt x="65" y="39"/>
                </a:cubicBezTo>
                <a:cubicBezTo>
                  <a:pt x="65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lose/>
                <a:moveTo>
                  <a:pt x="59" y="32"/>
                </a:moveTo>
                <a:cubicBezTo>
                  <a:pt x="59" y="32"/>
                  <a:pt x="59" y="32"/>
                  <a:pt x="59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3"/>
                </a:cubicBezTo>
                <a:cubicBezTo>
                  <a:pt x="60" y="33"/>
                  <a:pt x="60" y="33"/>
                  <a:pt x="60" y="33"/>
                </a:cubicBezTo>
                <a:cubicBezTo>
                  <a:pt x="60" y="33"/>
                  <a:pt x="60" y="33"/>
                  <a:pt x="60" y="33"/>
                </a:cubicBezTo>
                <a:cubicBezTo>
                  <a:pt x="60" y="33"/>
                  <a:pt x="60" y="34"/>
                  <a:pt x="60" y="33"/>
                </a:cubicBezTo>
                <a:cubicBezTo>
                  <a:pt x="61" y="33"/>
                  <a:pt x="60" y="33"/>
                  <a:pt x="60" y="33"/>
                </a:cubicBezTo>
                <a:cubicBezTo>
                  <a:pt x="60" y="33"/>
                  <a:pt x="60" y="33"/>
                  <a:pt x="60" y="33"/>
                </a:cubicBezTo>
                <a:cubicBezTo>
                  <a:pt x="60" y="33"/>
                  <a:pt x="60" y="33"/>
                  <a:pt x="60" y="33"/>
                </a:cubicBezTo>
                <a:cubicBezTo>
                  <a:pt x="60" y="33"/>
                  <a:pt x="60" y="33"/>
                  <a:pt x="61" y="33"/>
                </a:cubicBezTo>
                <a:cubicBezTo>
                  <a:pt x="61" y="33"/>
                  <a:pt x="61" y="33"/>
                  <a:pt x="61" y="33"/>
                </a:cubicBezTo>
                <a:cubicBezTo>
                  <a:pt x="61" y="33"/>
                  <a:pt x="60" y="33"/>
                  <a:pt x="60" y="33"/>
                </a:cubicBezTo>
                <a:cubicBezTo>
                  <a:pt x="60" y="33"/>
                  <a:pt x="60" y="33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1"/>
                  <a:pt x="60" y="31"/>
                </a:cubicBezTo>
                <a:cubicBezTo>
                  <a:pt x="60" y="31"/>
                  <a:pt x="60" y="32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2"/>
                  <a:pt x="59" y="32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59" y="32"/>
                  <a:pt x="59" y="32"/>
                  <a:pt x="59" y="32"/>
                </a:cubicBezTo>
                <a:close/>
                <a:moveTo>
                  <a:pt x="63" y="33"/>
                </a:moveTo>
                <a:cubicBezTo>
                  <a:pt x="63" y="33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lose/>
                <a:moveTo>
                  <a:pt x="62" y="37"/>
                </a:moveTo>
                <a:cubicBezTo>
                  <a:pt x="62" y="37"/>
                  <a:pt x="62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2" y="37"/>
                  <a:pt x="62" y="37"/>
                  <a:pt x="62" y="37"/>
                </a:cubicBezTo>
                <a:cubicBezTo>
                  <a:pt x="62" y="37"/>
                  <a:pt x="62" y="37"/>
                  <a:pt x="62" y="37"/>
                </a:cubicBezTo>
                <a:cubicBezTo>
                  <a:pt x="62" y="37"/>
                  <a:pt x="62" y="38"/>
                  <a:pt x="62" y="38"/>
                </a:cubicBezTo>
                <a:cubicBezTo>
                  <a:pt x="62" y="37"/>
                  <a:pt x="62" y="37"/>
                  <a:pt x="62" y="37"/>
                </a:cubicBezTo>
                <a:cubicBezTo>
                  <a:pt x="62" y="37"/>
                  <a:pt x="62" y="37"/>
                  <a:pt x="62" y="37"/>
                </a:cubicBezTo>
                <a:cubicBezTo>
                  <a:pt x="62" y="37"/>
                  <a:pt x="62" y="37"/>
                  <a:pt x="62" y="37"/>
                </a:cubicBezTo>
                <a:cubicBezTo>
                  <a:pt x="62" y="37"/>
                  <a:pt x="62" y="37"/>
                  <a:pt x="62" y="37"/>
                </a:cubicBezTo>
                <a:close/>
                <a:moveTo>
                  <a:pt x="63" y="32"/>
                </a:moveTo>
                <a:cubicBezTo>
                  <a:pt x="63" y="32"/>
                  <a:pt x="62" y="33"/>
                  <a:pt x="62" y="33"/>
                </a:cubicBezTo>
                <a:cubicBezTo>
                  <a:pt x="62" y="33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ubicBezTo>
                  <a:pt x="63" y="32"/>
                  <a:pt x="63" y="32"/>
                  <a:pt x="63" y="32"/>
                </a:cubicBezTo>
                <a:close/>
                <a:moveTo>
                  <a:pt x="61" y="40"/>
                </a:move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2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62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lose/>
                <a:moveTo>
                  <a:pt x="62" y="36"/>
                </a:moveTo>
                <a:cubicBezTo>
                  <a:pt x="62" y="36"/>
                  <a:pt x="62" y="36"/>
                  <a:pt x="62" y="36"/>
                </a:cubicBezTo>
                <a:cubicBezTo>
                  <a:pt x="62" y="36"/>
                  <a:pt x="62" y="36"/>
                  <a:pt x="62" y="37"/>
                </a:cubicBezTo>
                <a:cubicBezTo>
                  <a:pt x="62" y="37"/>
                  <a:pt x="62" y="37"/>
                  <a:pt x="62" y="37"/>
                </a:cubicBezTo>
                <a:cubicBezTo>
                  <a:pt x="62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8"/>
                </a:cubicBezTo>
                <a:cubicBezTo>
                  <a:pt x="63" y="38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2" y="36"/>
                  <a:pt x="62" y="36"/>
                </a:cubicBezTo>
                <a:cubicBezTo>
                  <a:pt x="62" y="36"/>
                  <a:pt x="62" y="36"/>
                  <a:pt x="62" y="36"/>
                </a:cubicBezTo>
                <a:cubicBezTo>
                  <a:pt x="62" y="36"/>
                  <a:pt x="62" y="36"/>
                  <a:pt x="62" y="36"/>
                </a:cubicBezTo>
                <a:close/>
                <a:moveTo>
                  <a:pt x="61" y="41"/>
                </a:moveTo>
                <a:cubicBezTo>
                  <a:pt x="61" y="41"/>
                  <a:pt x="61" y="42"/>
                  <a:pt x="61" y="42"/>
                </a:cubicBezTo>
                <a:cubicBezTo>
                  <a:pt x="61" y="42"/>
                  <a:pt x="61" y="42"/>
                  <a:pt x="61" y="42"/>
                </a:cubicBezTo>
                <a:cubicBezTo>
                  <a:pt x="61" y="42"/>
                  <a:pt x="61" y="42"/>
                  <a:pt x="61" y="42"/>
                </a:cubicBezTo>
                <a:cubicBezTo>
                  <a:pt x="61" y="42"/>
                  <a:pt x="61" y="42"/>
                  <a:pt x="61" y="42"/>
                </a:cubicBezTo>
                <a:cubicBezTo>
                  <a:pt x="61" y="42"/>
                  <a:pt x="61" y="42"/>
                  <a:pt x="61" y="42"/>
                </a:cubicBezTo>
                <a:cubicBezTo>
                  <a:pt x="61" y="42"/>
                  <a:pt x="62" y="42"/>
                  <a:pt x="62" y="42"/>
                </a:cubicBezTo>
                <a:cubicBezTo>
                  <a:pt x="62" y="42"/>
                  <a:pt x="62" y="42"/>
                  <a:pt x="62" y="42"/>
                </a:cubicBezTo>
                <a:cubicBezTo>
                  <a:pt x="62" y="42"/>
                  <a:pt x="62" y="42"/>
                  <a:pt x="62" y="41"/>
                </a:cubicBezTo>
                <a:cubicBezTo>
                  <a:pt x="62" y="41"/>
                  <a:pt x="62" y="41"/>
                  <a:pt x="62" y="41"/>
                </a:cubicBezTo>
                <a:cubicBezTo>
                  <a:pt x="63" y="41"/>
                  <a:pt x="63" y="41"/>
                  <a:pt x="63" y="41"/>
                </a:cubicBezTo>
                <a:cubicBezTo>
                  <a:pt x="63" y="41"/>
                  <a:pt x="62" y="41"/>
                  <a:pt x="62" y="41"/>
                </a:cubicBezTo>
                <a:cubicBezTo>
                  <a:pt x="62" y="40"/>
                  <a:pt x="62" y="40"/>
                  <a:pt x="62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1"/>
                  <a:pt x="61" y="41"/>
                  <a:pt x="61" y="41"/>
                </a:cubicBezTo>
                <a:cubicBezTo>
                  <a:pt x="61" y="41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0" y="40"/>
                  <a:pt x="60" y="40"/>
                </a:cubicBezTo>
                <a:cubicBezTo>
                  <a:pt x="60" y="40"/>
                  <a:pt x="60" y="41"/>
                  <a:pt x="60" y="41"/>
                </a:cubicBezTo>
                <a:cubicBezTo>
                  <a:pt x="60" y="41"/>
                  <a:pt x="60" y="41"/>
                  <a:pt x="60" y="41"/>
                </a:cubicBezTo>
                <a:cubicBezTo>
                  <a:pt x="60" y="41"/>
                  <a:pt x="60" y="41"/>
                  <a:pt x="60" y="41"/>
                </a:cubicBezTo>
                <a:cubicBezTo>
                  <a:pt x="61" y="41"/>
                  <a:pt x="61" y="41"/>
                  <a:pt x="61" y="41"/>
                </a:cubicBezTo>
                <a:close/>
                <a:moveTo>
                  <a:pt x="61" y="35"/>
                </a:moveTo>
                <a:cubicBezTo>
                  <a:pt x="61" y="35"/>
                  <a:pt x="61" y="35"/>
                  <a:pt x="61" y="35"/>
                </a:cubicBezTo>
                <a:cubicBezTo>
                  <a:pt x="61" y="35"/>
                  <a:pt x="61" y="35"/>
                  <a:pt x="61" y="35"/>
                </a:cubicBezTo>
                <a:cubicBezTo>
                  <a:pt x="61" y="35"/>
                  <a:pt x="61" y="35"/>
                  <a:pt x="61" y="35"/>
                </a:cubicBezTo>
                <a:cubicBezTo>
                  <a:pt x="61" y="35"/>
                  <a:pt x="61" y="35"/>
                  <a:pt x="61" y="35"/>
                </a:cubicBezTo>
                <a:cubicBezTo>
                  <a:pt x="61" y="35"/>
                  <a:pt x="61" y="35"/>
                  <a:pt x="61" y="35"/>
                </a:cubicBezTo>
                <a:cubicBezTo>
                  <a:pt x="61" y="36"/>
                  <a:pt x="61" y="36"/>
                  <a:pt x="61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61" y="35"/>
                  <a:pt x="61" y="35"/>
                  <a:pt x="61" y="35"/>
                </a:cubicBezTo>
                <a:close/>
                <a:moveTo>
                  <a:pt x="62" y="35"/>
                </a:moveTo>
                <a:cubicBezTo>
                  <a:pt x="62" y="35"/>
                  <a:pt x="62" y="35"/>
                  <a:pt x="62" y="35"/>
                </a:cubicBezTo>
                <a:cubicBezTo>
                  <a:pt x="62" y="35"/>
                  <a:pt x="62" y="35"/>
                  <a:pt x="62" y="35"/>
                </a:cubicBezTo>
                <a:cubicBezTo>
                  <a:pt x="62" y="35"/>
                  <a:pt x="62" y="35"/>
                  <a:pt x="62" y="35"/>
                </a:cubicBezTo>
                <a:cubicBezTo>
                  <a:pt x="62" y="35"/>
                  <a:pt x="62" y="35"/>
                  <a:pt x="62" y="35"/>
                </a:cubicBezTo>
                <a:cubicBezTo>
                  <a:pt x="62" y="35"/>
                  <a:pt x="62" y="35"/>
                  <a:pt x="62" y="35"/>
                </a:cubicBezTo>
                <a:cubicBezTo>
                  <a:pt x="62" y="35"/>
                  <a:pt x="62" y="35"/>
                  <a:pt x="62" y="35"/>
                </a:cubicBezTo>
                <a:close/>
                <a:moveTo>
                  <a:pt x="60" y="31"/>
                </a:move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2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2" y="31"/>
                </a:cubicBezTo>
                <a:cubicBezTo>
                  <a:pt x="62" y="31"/>
                  <a:pt x="62" y="31"/>
                  <a:pt x="62" y="32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2"/>
                  <a:pt x="62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29"/>
                  <a:pt x="62" y="29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0" y="30"/>
                </a:cubicBezTo>
                <a:cubicBezTo>
                  <a:pt x="60" y="30"/>
                  <a:pt x="60" y="30"/>
                  <a:pt x="60" y="30"/>
                </a:cubicBezTo>
                <a:cubicBezTo>
                  <a:pt x="60" y="30"/>
                  <a:pt x="60" y="30"/>
                  <a:pt x="60" y="30"/>
                </a:cubicBezTo>
                <a:cubicBezTo>
                  <a:pt x="60" y="30"/>
                  <a:pt x="60" y="30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0" y="31"/>
                </a:cubicBezTo>
                <a:close/>
                <a:moveTo>
                  <a:pt x="54" y="41"/>
                </a:moveTo>
                <a:cubicBezTo>
                  <a:pt x="54" y="41"/>
                  <a:pt x="55" y="41"/>
                  <a:pt x="55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40"/>
                  <a:pt x="55" y="40"/>
                  <a:pt x="55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5" y="40"/>
                  <a:pt x="54" y="40"/>
                  <a:pt x="54" y="40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41"/>
                  <a:pt x="54" y="41"/>
                  <a:pt x="54" y="41"/>
                </a:cubicBezTo>
                <a:close/>
                <a:moveTo>
                  <a:pt x="47" y="31"/>
                </a:moveTo>
                <a:cubicBezTo>
                  <a:pt x="47" y="31"/>
                  <a:pt x="47" y="31"/>
                  <a:pt x="47" y="31"/>
                </a:cubicBezTo>
                <a:cubicBezTo>
                  <a:pt x="47" y="31"/>
                  <a:pt x="48" y="31"/>
                  <a:pt x="48" y="31"/>
                </a:cubicBezTo>
                <a:cubicBezTo>
                  <a:pt x="48" y="32"/>
                  <a:pt x="48" y="32"/>
                  <a:pt x="48" y="32"/>
                </a:cubicBezTo>
                <a:cubicBezTo>
                  <a:pt x="48" y="31"/>
                  <a:pt x="48" y="31"/>
                  <a:pt x="48" y="31"/>
                </a:cubicBezTo>
                <a:cubicBezTo>
                  <a:pt x="48" y="31"/>
                  <a:pt x="48" y="31"/>
                  <a:pt x="48" y="31"/>
                </a:cubicBezTo>
                <a:cubicBezTo>
                  <a:pt x="49" y="31"/>
                  <a:pt x="48" y="31"/>
                  <a:pt x="48" y="31"/>
                </a:cubicBezTo>
                <a:cubicBezTo>
                  <a:pt x="48" y="31"/>
                  <a:pt x="48" y="31"/>
                  <a:pt x="48" y="30"/>
                </a:cubicBezTo>
                <a:cubicBezTo>
                  <a:pt x="48" y="30"/>
                  <a:pt x="48" y="30"/>
                  <a:pt x="48" y="30"/>
                </a:cubicBezTo>
                <a:cubicBezTo>
                  <a:pt x="48" y="30"/>
                  <a:pt x="48" y="30"/>
                  <a:pt x="48" y="30"/>
                </a:cubicBezTo>
                <a:cubicBezTo>
                  <a:pt x="48" y="30"/>
                  <a:pt x="48" y="30"/>
                  <a:pt x="48" y="30"/>
                </a:cubicBezTo>
                <a:cubicBezTo>
                  <a:pt x="48" y="29"/>
                  <a:pt x="48" y="29"/>
                  <a:pt x="48" y="29"/>
                </a:cubicBezTo>
                <a:cubicBezTo>
                  <a:pt x="48" y="29"/>
                  <a:pt x="48" y="29"/>
                  <a:pt x="47" y="29"/>
                </a:cubicBezTo>
                <a:cubicBezTo>
                  <a:pt x="47" y="29"/>
                  <a:pt x="47" y="28"/>
                  <a:pt x="47" y="28"/>
                </a:cubicBezTo>
                <a:cubicBezTo>
                  <a:pt x="47" y="28"/>
                  <a:pt x="47" y="29"/>
                  <a:pt x="47" y="29"/>
                </a:cubicBezTo>
                <a:cubicBezTo>
                  <a:pt x="47" y="29"/>
                  <a:pt x="47" y="29"/>
                  <a:pt x="47" y="29"/>
                </a:cubicBezTo>
                <a:cubicBezTo>
                  <a:pt x="47" y="29"/>
                  <a:pt x="47" y="29"/>
                  <a:pt x="47" y="29"/>
                </a:cubicBezTo>
                <a:cubicBezTo>
                  <a:pt x="47" y="29"/>
                  <a:pt x="47" y="29"/>
                  <a:pt x="47" y="30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30"/>
                  <a:pt x="47" y="31"/>
                  <a:pt x="47" y="31"/>
                </a:cubicBezTo>
                <a:close/>
                <a:moveTo>
                  <a:pt x="46" y="28"/>
                </a:moveTo>
                <a:cubicBezTo>
                  <a:pt x="46" y="28"/>
                  <a:pt x="47" y="28"/>
                  <a:pt x="47" y="28"/>
                </a:cubicBezTo>
                <a:cubicBezTo>
                  <a:pt x="47" y="28"/>
                  <a:pt x="47" y="28"/>
                  <a:pt x="48" y="28"/>
                </a:cubicBezTo>
                <a:cubicBezTo>
                  <a:pt x="48" y="29"/>
                  <a:pt x="48" y="29"/>
                  <a:pt x="48" y="29"/>
                </a:cubicBezTo>
                <a:cubicBezTo>
                  <a:pt x="48" y="29"/>
                  <a:pt x="48" y="29"/>
                  <a:pt x="49" y="29"/>
                </a:cubicBezTo>
                <a:cubicBezTo>
                  <a:pt x="49" y="29"/>
                  <a:pt x="49" y="29"/>
                  <a:pt x="49" y="28"/>
                </a:cubicBezTo>
                <a:cubicBezTo>
                  <a:pt x="49" y="28"/>
                  <a:pt x="48" y="28"/>
                  <a:pt x="48" y="28"/>
                </a:cubicBezTo>
                <a:cubicBezTo>
                  <a:pt x="48" y="27"/>
                  <a:pt x="48" y="27"/>
                  <a:pt x="47" y="27"/>
                </a:cubicBezTo>
                <a:cubicBezTo>
                  <a:pt x="47" y="27"/>
                  <a:pt x="47" y="27"/>
                  <a:pt x="46" y="27"/>
                </a:cubicBezTo>
                <a:cubicBezTo>
                  <a:pt x="46" y="27"/>
                  <a:pt x="46" y="27"/>
                  <a:pt x="45" y="27"/>
                </a:cubicBezTo>
                <a:cubicBezTo>
                  <a:pt x="45" y="27"/>
                  <a:pt x="46" y="27"/>
                  <a:pt x="46" y="27"/>
                </a:cubicBezTo>
                <a:cubicBezTo>
                  <a:pt x="46" y="28"/>
                  <a:pt x="46" y="28"/>
                  <a:pt x="46" y="28"/>
                </a:cubicBezTo>
                <a:close/>
                <a:moveTo>
                  <a:pt x="42" y="26"/>
                </a:moveTo>
                <a:cubicBezTo>
                  <a:pt x="42" y="26"/>
                  <a:pt x="42" y="26"/>
                  <a:pt x="42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42" y="26"/>
                  <a:pt x="43" y="26"/>
                  <a:pt x="43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4" y="26"/>
                  <a:pt x="44" y="26"/>
                  <a:pt x="44" y="26"/>
                </a:cubicBezTo>
                <a:cubicBezTo>
                  <a:pt x="44" y="25"/>
                  <a:pt x="44" y="25"/>
                  <a:pt x="44" y="25"/>
                </a:cubicBezTo>
                <a:cubicBezTo>
                  <a:pt x="44" y="25"/>
                  <a:pt x="44" y="25"/>
                  <a:pt x="44" y="25"/>
                </a:cubicBezTo>
                <a:cubicBezTo>
                  <a:pt x="44" y="25"/>
                  <a:pt x="44" y="24"/>
                  <a:pt x="44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43" y="24"/>
                  <a:pt x="43" y="24"/>
                  <a:pt x="43" y="24"/>
                </a:cubicBezTo>
                <a:cubicBezTo>
                  <a:pt x="43" y="24"/>
                  <a:pt x="43" y="24"/>
                  <a:pt x="43" y="24"/>
                </a:cubicBezTo>
                <a:cubicBezTo>
                  <a:pt x="43" y="24"/>
                  <a:pt x="43" y="24"/>
                  <a:pt x="42" y="24"/>
                </a:cubicBezTo>
                <a:cubicBezTo>
                  <a:pt x="42" y="24"/>
                  <a:pt x="42" y="24"/>
                  <a:pt x="42" y="24"/>
                </a:cubicBezTo>
                <a:cubicBezTo>
                  <a:pt x="42" y="24"/>
                  <a:pt x="42" y="24"/>
                  <a:pt x="42" y="24"/>
                </a:cubicBezTo>
                <a:cubicBezTo>
                  <a:pt x="42" y="24"/>
                  <a:pt x="42" y="24"/>
                  <a:pt x="41" y="24"/>
                </a:cubicBezTo>
                <a:cubicBezTo>
                  <a:pt x="41" y="24"/>
                  <a:pt x="41" y="25"/>
                  <a:pt x="41" y="25"/>
                </a:cubicBezTo>
                <a:cubicBezTo>
                  <a:pt x="41" y="25"/>
                  <a:pt x="41" y="25"/>
                  <a:pt x="41" y="25"/>
                </a:cubicBezTo>
                <a:cubicBezTo>
                  <a:pt x="41" y="25"/>
                  <a:pt x="42" y="26"/>
                  <a:pt x="42" y="26"/>
                </a:cubicBezTo>
                <a:close/>
                <a:moveTo>
                  <a:pt x="56" y="40"/>
                </a:moveTo>
                <a:cubicBezTo>
                  <a:pt x="56" y="40"/>
                  <a:pt x="57" y="40"/>
                  <a:pt x="57" y="40"/>
                </a:cubicBezTo>
                <a:cubicBezTo>
                  <a:pt x="57" y="40"/>
                  <a:pt x="57" y="40"/>
                  <a:pt x="57" y="40"/>
                </a:cubicBezTo>
                <a:cubicBezTo>
                  <a:pt x="57" y="40"/>
                  <a:pt x="57" y="40"/>
                  <a:pt x="57" y="40"/>
                </a:cubicBezTo>
                <a:cubicBezTo>
                  <a:pt x="57" y="40"/>
                  <a:pt x="57" y="40"/>
                  <a:pt x="57" y="40"/>
                </a:cubicBezTo>
                <a:cubicBezTo>
                  <a:pt x="57" y="40"/>
                  <a:pt x="57" y="40"/>
                  <a:pt x="57" y="39"/>
                </a:cubicBezTo>
                <a:cubicBezTo>
                  <a:pt x="57" y="39"/>
                  <a:pt x="57" y="39"/>
                  <a:pt x="56" y="39"/>
                </a:cubicBezTo>
                <a:cubicBezTo>
                  <a:pt x="56" y="39"/>
                  <a:pt x="56" y="39"/>
                  <a:pt x="56" y="39"/>
                </a:cubicBezTo>
                <a:cubicBezTo>
                  <a:pt x="56" y="39"/>
                  <a:pt x="56" y="39"/>
                  <a:pt x="56" y="39"/>
                </a:cubicBezTo>
                <a:cubicBezTo>
                  <a:pt x="56" y="39"/>
                  <a:pt x="56" y="39"/>
                  <a:pt x="55" y="39"/>
                </a:cubicBezTo>
                <a:cubicBezTo>
                  <a:pt x="55" y="39"/>
                  <a:pt x="55" y="40"/>
                  <a:pt x="55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5" y="40"/>
                  <a:pt x="55" y="40"/>
                  <a:pt x="56" y="40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40"/>
                  <a:pt x="56" y="40"/>
                  <a:pt x="56" y="40"/>
                </a:cubicBezTo>
                <a:close/>
                <a:moveTo>
                  <a:pt x="48" y="30"/>
                </a:moveTo>
                <a:cubicBezTo>
                  <a:pt x="48" y="31"/>
                  <a:pt x="49" y="31"/>
                  <a:pt x="49" y="31"/>
                </a:cubicBezTo>
                <a:cubicBezTo>
                  <a:pt x="49" y="31"/>
                  <a:pt x="49" y="31"/>
                  <a:pt x="48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48" y="32"/>
                  <a:pt x="48" y="32"/>
                  <a:pt x="49" y="32"/>
                </a:cubicBezTo>
                <a:cubicBezTo>
                  <a:pt x="49" y="33"/>
                  <a:pt x="49" y="33"/>
                  <a:pt x="50" y="33"/>
                </a:cubicBezTo>
                <a:cubicBezTo>
                  <a:pt x="50" y="32"/>
                  <a:pt x="50" y="32"/>
                  <a:pt x="51" y="32"/>
                </a:cubicBezTo>
                <a:cubicBezTo>
                  <a:pt x="51" y="32"/>
                  <a:pt x="51" y="32"/>
                  <a:pt x="51" y="32"/>
                </a:cubicBezTo>
                <a:cubicBezTo>
                  <a:pt x="51" y="33"/>
                  <a:pt x="51" y="33"/>
                  <a:pt x="51" y="33"/>
                </a:cubicBezTo>
                <a:cubicBezTo>
                  <a:pt x="52" y="33"/>
                  <a:pt x="52" y="33"/>
                  <a:pt x="52" y="33"/>
                </a:cubicBezTo>
                <a:cubicBezTo>
                  <a:pt x="52" y="33"/>
                  <a:pt x="52" y="32"/>
                  <a:pt x="52" y="32"/>
                </a:cubicBezTo>
                <a:cubicBezTo>
                  <a:pt x="52" y="32"/>
                  <a:pt x="52" y="32"/>
                  <a:pt x="52" y="32"/>
                </a:cubicBezTo>
                <a:cubicBezTo>
                  <a:pt x="51" y="32"/>
                  <a:pt x="51" y="32"/>
                  <a:pt x="51" y="32"/>
                </a:cubicBezTo>
                <a:cubicBezTo>
                  <a:pt x="51" y="31"/>
                  <a:pt x="51" y="31"/>
                  <a:pt x="51" y="31"/>
                </a:cubicBezTo>
                <a:cubicBezTo>
                  <a:pt x="50" y="31"/>
                  <a:pt x="50" y="31"/>
                  <a:pt x="50" y="31"/>
                </a:cubicBezTo>
                <a:cubicBezTo>
                  <a:pt x="50" y="31"/>
                  <a:pt x="50" y="31"/>
                  <a:pt x="50" y="31"/>
                </a:cubicBezTo>
                <a:cubicBezTo>
                  <a:pt x="49" y="31"/>
                  <a:pt x="49" y="31"/>
                  <a:pt x="49" y="31"/>
                </a:cubicBezTo>
                <a:cubicBezTo>
                  <a:pt x="49" y="31"/>
                  <a:pt x="49" y="30"/>
                  <a:pt x="49" y="30"/>
                </a:cubicBezTo>
                <a:cubicBezTo>
                  <a:pt x="49" y="30"/>
                  <a:pt x="49" y="30"/>
                  <a:pt x="48" y="30"/>
                </a:cubicBezTo>
                <a:close/>
                <a:moveTo>
                  <a:pt x="55" y="40"/>
                </a:moveTo>
                <a:cubicBezTo>
                  <a:pt x="55" y="40"/>
                  <a:pt x="55" y="40"/>
                  <a:pt x="55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5" y="39"/>
                  <a:pt x="55" y="39"/>
                  <a:pt x="55" y="39"/>
                </a:cubicBezTo>
                <a:cubicBezTo>
                  <a:pt x="55" y="39"/>
                  <a:pt x="55" y="39"/>
                  <a:pt x="55" y="39"/>
                </a:cubicBezTo>
                <a:cubicBezTo>
                  <a:pt x="55" y="39"/>
                  <a:pt x="55" y="39"/>
                  <a:pt x="56" y="39"/>
                </a:cubicBezTo>
                <a:cubicBezTo>
                  <a:pt x="56" y="39"/>
                  <a:pt x="55" y="39"/>
                  <a:pt x="55" y="39"/>
                </a:cubicBezTo>
                <a:cubicBezTo>
                  <a:pt x="55" y="39"/>
                  <a:pt x="55" y="39"/>
                  <a:pt x="55" y="39"/>
                </a:cubicBezTo>
                <a:cubicBezTo>
                  <a:pt x="55" y="39"/>
                  <a:pt x="55" y="39"/>
                  <a:pt x="55" y="39"/>
                </a:cubicBezTo>
                <a:cubicBezTo>
                  <a:pt x="55" y="39"/>
                  <a:pt x="54" y="39"/>
                  <a:pt x="54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40"/>
                  <a:pt x="54" y="40"/>
                  <a:pt x="55" y="40"/>
                </a:cubicBezTo>
                <a:close/>
                <a:moveTo>
                  <a:pt x="55" y="32"/>
                </a:moveTo>
                <a:cubicBezTo>
                  <a:pt x="55" y="32"/>
                  <a:pt x="55" y="32"/>
                  <a:pt x="55" y="32"/>
                </a:cubicBezTo>
                <a:cubicBezTo>
                  <a:pt x="55" y="32"/>
                  <a:pt x="55" y="32"/>
                  <a:pt x="55" y="32"/>
                </a:cubicBezTo>
                <a:cubicBezTo>
                  <a:pt x="54" y="32"/>
                  <a:pt x="54" y="32"/>
                  <a:pt x="54" y="32"/>
                </a:cubicBezTo>
                <a:cubicBezTo>
                  <a:pt x="54" y="32"/>
                  <a:pt x="54" y="32"/>
                  <a:pt x="54" y="32"/>
                </a:cubicBezTo>
                <a:cubicBezTo>
                  <a:pt x="54" y="32"/>
                  <a:pt x="54" y="32"/>
                  <a:pt x="54" y="32"/>
                </a:cubicBezTo>
                <a:cubicBezTo>
                  <a:pt x="54" y="33"/>
                  <a:pt x="54" y="33"/>
                  <a:pt x="54" y="33"/>
                </a:cubicBezTo>
                <a:cubicBezTo>
                  <a:pt x="54" y="33"/>
                  <a:pt x="54" y="33"/>
                  <a:pt x="54" y="33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33"/>
                  <a:pt x="55" y="33"/>
                  <a:pt x="55" y="32"/>
                </a:cubicBezTo>
                <a:cubicBezTo>
                  <a:pt x="55" y="32"/>
                  <a:pt x="55" y="32"/>
                  <a:pt x="55" y="32"/>
                </a:cubicBezTo>
                <a:cubicBezTo>
                  <a:pt x="55" y="32"/>
                  <a:pt x="55" y="33"/>
                  <a:pt x="56" y="33"/>
                </a:cubicBezTo>
                <a:cubicBezTo>
                  <a:pt x="56" y="33"/>
                  <a:pt x="55" y="32"/>
                  <a:pt x="55" y="32"/>
                </a:cubicBezTo>
                <a:cubicBezTo>
                  <a:pt x="55" y="32"/>
                  <a:pt x="55" y="32"/>
                  <a:pt x="55" y="32"/>
                </a:cubicBezTo>
                <a:cubicBezTo>
                  <a:pt x="55" y="32"/>
                  <a:pt x="55" y="31"/>
                  <a:pt x="55" y="31"/>
                </a:cubicBezTo>
                <a:cubicBezTo>
                  <a:pt x="55" y="31"/>
                  <a:pt x="55" y="31"/>
                  <a:pt x="55" y="31"/>
                </a:cubicBezTo>
                <a:cubicBezTo>
                  <a:pt x="55" y="31"/>
                  <a:pt x="55" y="31"/>
                  <a:pt x="55" y="32"/>
                </a:cubicBezTo>
                <a:close/>
                <a:moveTo>
                  <a:pt x="50" y="31"/>
                </a:moveTo>
                <a:cubicBezTo>
                  <a:pt x="50" y="31"/>
                  <a:pt x="50" y="31"/>
                  <a:pt x="51" y="31"/>
                </a:cubicBezTo>
                <a:cubicBezTo>
                  <a:pt x="51" y="31"/>
                  <a:pt x="51" y="31"/>
                  <a:pt x="51" y="31"/>
                </a:cubicBezTo>
                <a:cubicBezTo>
                  <a:pt x="51" y="31"/>
                  <a:pt x="51" y="31"/>
                  <a:pt x="51" y="31"/>
                </a:cubicBezTo>
                <a:cubicBezTo>
                  <a:pt x="52" y="32"/>
                  <a:pt x="52" y="32"/>
                  <a:pt x="52" y="32"/>
                </a:cubicBezTo>
                <a:cubicBezTo>
                  <a:pt x="52" y="32"/>
                  <a:pt x="52" y="32"/>
                  <a:pt x="52" y="32"/>
                </a:cubicBezTo>
                <a:cubicBezTo>
                  <a:pt x="52" y="32"/>
                  <a:pt x="52" y="32"/>
                  <a:pt x="53" y="32"/>
                </a:cubicBezTo>
                <a:cubicBezTo>
                  <a:pt x="53" y="32"/>
                  <a:pt x="53" y="32"/>
                  <a:pt x="53" y="32"/>
                </a:cubicBezTo>
                <a:cubicBezTo>
                  <a:pt x="53" y="32"/>
                  <a:pt x="53" y="32"/>
                  <a:pt x="53" y="32"/>
                </a:cubicBezTo>
                <a:cubicBezTo>
                  <a:pt x="53" y="32"/>
                  <a:pt x="53" y="31"/>
                  <a:pt x="53" y="31"/>
                </a:cubicBezTo>
                <a:cubicBezTo>
                  <a:pt x="52" y="31"/>
                  <a:pt x="52" y="31"/>
                  <a:pt x="52" y="31"/>
                </a:cubicBezTo>
                <a:cubicBezTo>
                  <a:pt x="52" y="30"/>
                  <a:pt x="52" y="30"/>
                  <a:pt x="51" y="30"/>
                </a:cubicBezTo>
                <a:cubicBezTo>
                  <a:pt x="51" y="30"/>
                  <a:pt x="51" y="30"/>
                  <a:pt x="51" y="30"/>
                </a:cubicBezTo>
                <a:cubicBezTo>
                  <a:pt x="51" y="30"/>
                  <a:pt x="51" y="30"/>
                  <a:pt x="51" y="30"/>
                </a:cubicBezTo>
                <a:cubicBezTo>
                  <a:pt x="50" y="30"/>
                  <a:pt x="50" y="30"/>
                  <a:pt x="50" y="30"/>
                </a:cubicBezTo>
                <a:cubicBezTo>
                  <a:pt x="50" y="30"/>
                  <a:pt x="50" y="30"/>
                  <a:pt x="50" y="30"/>
                </a:cubicBezTo>
                <a:cubicBezTo>
                  <a:pt x="50" y="30"/>
                  <a:pt x="50" y="30"/>
                  <a:pt x="50" y="31"/>
                </a:cubicBezTo>
                <a:cubicBezTo>
                  <a:pt x="50" y="31"/>
                  <a:pt x="50" y="31"/>
                  <a:pt x="50" y="31"/>
                </a:cubicBezTo>
                <a:cubicBezTo>
                  <a:pt x="50" y="31"/>
                  <a:pt x="50" y="31"/>
                  <a:pt x="50" y="31"/>
                </a:cubicBezTo>
                <a:close/>
                <a:moveTo>
                  <a:pt x="52" y="34"/>
                </a:moveTo>
                <a:cubicBezTo>
                  <a:pt x="52" y="33"/>
                  <a:pt x="52" y="33"/>
                  <a:pt x="52" y="33"/>
                </a:cubicBezTo>
                <a:cubicBezTo>
                  <a:pt x="52" y="33"/>
                  <a:pt x="52" y="33"/>
                  <a:pt x="52" y="33"/>
                </a:cubicBezTo>
                <a:cubicBezTo>
                  <a:pt x="52" y="33"/>
                  <a:pt x="52" y="33"/>
                  <a:pt x="52" y="33"/>
                </a:cubicBezTo>
                <a:cubicBezTo>
                  <a:pt x="52" y="33"/>
                  <a:pt x="52" y="34"/>
                  <a:pt x="52" y="34"/>
                </a:cubicBezTo>
                <a:cubicBezTo>
                  <a:pt x="52" y="34"/>
                  <a:pt x="52" y="34"/>
                  <a:pt x="52" y="34"/>
                </a:cubicBezTo>
                <a:cubicBezTo>
                  <a:pt x="52" y="34"/>
                  <a:pt x="52" y="34"/>
                  <a:pt x="52" y="34"/>
                </a:cubicBezTo>
                <a:cubicBezTo>
                  <a:pt x="53" y="34"/>
                  <a:pt x="53" y="34"/>
                  <a:pt x="53" y="34"/>
                </a:cubicBezTo>
                <a:cubicBezTo>
                  <a:pt x="53" y="34"/>
                  <a:pt x="53" y="34"/>
                  <a:pt x="52" y="34"/>
                </a:cubicBezTo>
                <a:cubicBezTo>
                  <a:pt x="52" y="34"/>
                  <a:pt x="52" y="34"/>
                  <a:pt x="52" y="34"/>
                </a:cubicBezTo>
                <a:close/>
                <a:moveTo>
                  <a:pt x="53" y="33"/>
                </a:moveTo>
                <a:cubicBezTo>
                  <a:pt x="53" y="34"/>
                  <a:pt x="53" y="34"/>
                  <a:pt x="53" y="34"/>
                </a:cubicBezTo>
                <a:cubicBezTo>
                  <a:pt x="53" y="34"/>
                  <a:pt x="53" y="34"/>
                  <a:pt x="53" y="34"/>
                </a:cubicBezTo>
                <a:cubicBezTo>
                  <a:pt x="53" y="34"/>
                  <a:pt x="53" y="34"/>
                  <a:pt x="53" y="34"/>
                </a:cubicBezTo>
                <a:cubicBezTo>
                  <a:pt x="53" y="34"/>
                  <a:pt x="54" y="34"/>
                  <a:pt x="54" y="34"/>
                </a:cubicBezTo>
                <a:cubicBezTo>
                  <a:pt x="54" y="34"/>
                  <a:pt x="54" y="34"/>
                  <a:pt x="54" y="34"/>
                </a:cubicBezTo>
                <a:cubicBezTo>
                  <a:pt x="54" y="34"/>
                  <a:pt x="54" y="34"/>
                  <a:pt x="54" y="33"/>
                </a:cubicBezTo>
                <a:cubicBezTo>
                  <a:pt x="54" y="33"/>
                  <a:pt x="54" y="33"/>
                  <a:pt x="54" y="33"/>
                </a:cubicBezTo>
                <a:cubicBezTo>
                  <a:pt x="53" y="33"/>
                  <a:pt x="53" y="33"/>
                  <a:pt x="53" y="33"/>
                </a:cubicBezTo>
                <a:cubicBezTo>
                  <a:pt x="53" y="33"/>
                  <a:pt x="53" y="33"/>
                  <a:pt x="53" y="33"/>
                </a:cubicBezTo>
                <a:cubicBezTo>
                  <a:pt x="53" y="33"/>
                  <a:pt x="53" y="33"/>
                  <a:pt x="53" y="33"/>
                </a:cubicBezTo>
                <a:close/>
                <a:moveTo>
                  <a:pt x="54" y="31"/>
                </a:moveTo>
                <a:cubicBezTo>
                  <a:pt x="54" y="31"/>
                  <a:pt x="54" y="31"/>
                  <a:pt x="55" y="31"/>
                </a:cubicBezTo>
                <a:cubicBezTo>
                  <a:pt x="55" y="31"/>
                  <a:pt x="55" y="31"/>
                  <a:pt x="55" y="31"/>
                </a:cubicBezTo>
                <a:cubicBezTo>
                  <a:pt x="55" y="31"/>
                  <a:pt x="55" y="31"/>
                  <a:pt x="55" y="31"/>
                </a:cubicBezTo>
                <a:cubicBezTo>
                  <a:pt x="55" y="31"/>
                  <a:pt x="55" y="31"/>
                  <a:pt x="55" y="30"/>
                </a:cubicBezTo>
                <a:cubicBezTo>
                  <a:pt x="55" y="30"/>
                  <a:pt x="54" y="30"/>
                  <a:pt x="54" y="30"/>
                </a:cubicBezTo>
                <a:cubicBezTo>
                  <a:pt x="54" y="30"/>
                  <a:pt x="54" y="30"/>
                  <a:pt x="54" y="30"/>
                </a:cubicBezTo>
                <a:cubicBezTo>
                  <a:pt x="54" y="30"/>
                  <a:pt x="54" y="30"/>
                  <a:pt x="54" y="30"/>
                </a:cubicBezTo>
                <a:cubicBezTo>
                  <a:pt x="54" y="30"/>
                  <a:pt x="54" y="30"/>
                  <a:pt x="54" y="31"/>
                </a:cubicBezTo>
                <a:cubicBezTo>
                  <a:pt x="54" y="31"/>
                  <a:pt x="54" y="31"/>
                  <a:pt x="54" y="31"/>
                </a:cubicBezTo>
                <a:close/>
                <a:moveTo>
                  <a:pt x="22" y="39"/>
                </a:move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40"/>
                </a:cubicBezTo>
                <a:cubicBezTo>
                  <a:pt x="22" y="40"/>
                  <a:pt x="21" y="40"/>
                  <a:pt x="21" y="40"/>
                </a:cubicBezTo>
                <a:cubicBezTo>
                  <a:pt x="21" y="40"/>
                  <a:pt x="21" y="40"/>
                  <a:pt x="21" y="40"/>
                </a:cubicBezTo>
                <a:cubicBezTo>
                  <a:pt x="21" y="40"/>
                  <a:pt x="21" y="40"/>
                  <a:pt x="21" y="40"/>
                </a:cubicBezTo>
                <a:cubicBezTo>
                  <a:pt x="21" y="40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2"/>
                  <a:pt x="21" y="42"/>
                </a:cubicBezTo>
                <a:cubicBezTo>
                  <a:pt x="21" y="42"/>
                  <a:pt x="21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0"/>
                  <a:pt x="22" y="40"/>
                  <a:pt x="22" y="40"/>
                </a:cubicBezTo>
                <a:cubicBezTo>
                  <a:pt x="22" y="40"/>
                  <a:pt x="22" y="40"/>
                  <a:pt x="22" y="40"/>
                </a:cubicBezTo>
                <a:cubicBezTo>
                  <a:pt x="22" y="40"/>
                  <a:pt x="22" y="40"/>
                  <a:pt x="22" y="39"/>
                </a:cubicBezTo>
                <a:close/>
                <a:moveTo>
                  <a:pt x="23" y="37"/>
                </a:moveTo>
                <a:cubicBezTo>
                  <a:pt x="23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6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3" y="37"/>
                  <a:pt x="23" y="37"/>
                </a:cubicBezTo>
                <a:cubicBezTo>
                  <a:pt x="23" y="37"/>
                  <a:pt x="23" y="37"/>
                  <a:pt x="23" y="37"/>
                </a:cubicBezTo>
                <a:cubicBezTo>
                  <a:pt x="23" y="37"/>
                  <a:pt x="23" y="36"/>
                  <a:pt x="23" y="36"/>
                </a:cubicBezTo>
                <a:cubicBezTo>
                  <a:pt x="23" y="36"/>
                  <a:pt x="23" y="36"/>
                  <a:pt x="23" y="36"/>
                </a:cubicBezTo>
                <a:cubicBezTo>
                  <a:pt x="23" y="36"/>
                  <a:pt x="22" y="37"/>
                  <a:pt x="22" y="37"/>
                </a:cubicBezTo>
                <a:cubicBezTo>
                  <a:pt x="22" y="37"/>
                  <a:pt x="22" y="37"/>
                  <a:pt x="22" y="37"/>
                </a:cubicBezTo>
                <a:cubicBezTo>
                  <a:pt x="23" y="37"/>
                  <a:pt x="23" y="37"/>
                  <a:pt x="23" y="37"/>
                </a:cubicBezTo>
                <a:cubicBezTo>
                  <a:pt x="23" y="37"/>
                  <a:pt x="23" y="37"/>
                  <a:pt x="23" y="37"/>
                </a:cubicBezTo>
                <a:cubicBezTo>
                  <a:pt x="23" y="37"/>
                  <a:pt x="23" y="37"/>
                  <a:pt x="23" y="37"/>
                </a:cubicBezTo>
                <a:close/>
                <a:moveTo>
                  <a:pt x="22" y="40"/>
                </a:move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8"/>
                  <a:pt x="22" y="38"/>
                  <a:pt x="22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2" y="38"/>
                  <a:pt x="22" y="38"/>
                  <a:pt x="21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9"/>
                  <a:pt x="21" y="39"/>
                  <a:pt x="21" y="39"/>
                </a:cubicBezTo>
                <a:cubicBezTo>
                  <a:pt x="21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40"/>
                  <a:pt x="22" y="40"/>
                </a:cubicBezTo>
                <a:cubicBezTo>
                  <a:pt x="22" y="40"/>
                  <a:pt x="22" y="40"/>
                  <a:pt x="22" y="40"/>
                </a:cubicBezTo>
                <a:cubicBezTo>
                  <a:pt x="22" y="40"/>
                  <a:pt x="23" y="40"/>
                  <a:pt x="23" y="40"/>
                </a:cubicBezTo>
                <a:cubicBezTo>
                  <a:pt x="23" y="40"/>
                  <a:pt x="22" y="40"/>
                  <a:pt x="22" y="40"/>
                </a:cubicBezTo>
                <a:close/>
                <a:moveTo>
                  <a:pt x="18" y="38"/>
                </a:moveTo>
                <a:cubicBezTo>
                  <a:pt x="18" y="38"/>
                  <a:pt x="18" y="38"/>
                  <a:pt x="18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38"/>
                  <a:pt x="18" y="38"/>
                  <a:pt x="18" y="38"/>
                </a:cubicBezTo>
                <a:close/>
                <a:moveTo>
                  <a:pt x="18" y="31"/>
                </a:moveTo>
                <a:cubicBezTo>
                  <a:pt x="18" y="31"/>
                  <a:pt x="18" y="31"/>
                  <a:pt x="18" y="31"/>
                </a:cubicBezTo>
                <a:cubicBezTo>
                  <a:pt x="18" y="30"/>
                  <a:pt x="18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0"/>
                  <a:pt x="16" y="29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6" y="29"/>
                  <a:pt x="16" y="28"/>
                </a:cubicBezTo>
                <a:cubicBezTo>
                  <a:pt x="16" y="28"/>
                  <a:pt x="16" y="28"/>
                  <a:pt x="16" y="28"/>
                </a:cubicBezTo>
                <a:cubicBezTo>
                  <a:pt x="16" y="28"/>
                  <a:pt x="16" y="28"/>
                  <a:pt x="16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7"/>
                  <a:pt x="15" y="27"/>
                  <a:pt x="14" y="27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30"/>
                  <a:pt x="14" y="30"/>
                </a:cubicBezTo>
                <a:cubicBezTo>
                  <a:pt x="14" y="30"/>
                  <a:pt x="14" y="30"/>
                  <a:pt x="14" y="30"/>
                </a:cubicBezTo>
                <a:cubicBezTo>
                  <a:pt x="14" y="30"/>
                  <a:pt x="14" y="30"/>
                  <a:pt x="15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2"/>
                  <a:pt x="15" y="31"/>
                  <a:pt x="15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32"/>
                  <a:pt x="16" y="32"/>
                  <a:pt x="16" y="33"/>
                </a:cubicBezTo>
                <a:cubicBezTo>
                  <a:pt x="16" y="33"/>
                  <a:pt x="16" y="33"/>
                  <a:pt x="17" y="33"/>
                </a:cubicBezTo>
                <a:cubicBezTo>
                  <a:pt x="17" y="33"/>
                  <a:pt x="17" y="33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31"/>
                  <a:pt x="18" y="31"/>
                  <a:pt x="18" y="31"/>
                </a:cubicBezTo>
                <a:close/>
                <a:moveTo>
                  <a:pt x="203" y="20"/>
                </a:moveTo>
                <a:cubicBezTo>
                  <a:pt x="203" y="20"/>
                  <a:pt x="203" y="20"/>
                  <a:pt x="203" y="20"/>
                </a:cubicBezTo>
                <a:cubicBezTo>
                  <a:pt x="203" y="20"/>
                  <a:pt x="203" y="20"/>
                  <a:pt x="203" y="20"/>
                </a:cubicBezTo>
                <a:cubicBezTo>
                  <a:pt x="203" y="20"/>
                  <a:pt x="203" y="20"/>
                  <a:pt x="203" y="20"/>
                </a:cubicBezTo>
                <a:cubicBezTo>
                  <a:pt x="203" y="19"/>
                  <a:pt x="203" y="19"/>
                  <a:pt x="203" y="19"/>
                </a:cubicBezTo>
                <a:cubicBezTo>
                  <a:pt x="203" y="19"/>
                  <a:pt x="203" y="19"/>
                  <a:pt x="203" y="19"/>
                </a:cubicBezTo>
                <a:cubicBezTo>
                  <a:pt x="203" y="19"/>
                  <a:pt x="203" y="19"/>
                  <a:pt x="203" y="20"/>
                </a:cubicBezTo>
                <a:cubicBezTo>
                  <a:pt x="203" y="20"/>
                  <a:pt x="203" y="20"/>
                  <a:pt x="203" y="20"/>
                </a:cubicBezTo>
                <a:close/>
                <a:moveTo>
                  <a:pt x="203" y="13"/>
                </a:moveTo>
                <a:cubicBezTo>
                  <a:pt x="203" y="14"/>
                  <a:pt x="204" y="14"/>
                  <a:pt x="204" y="14"/>
                </a:cubicBezTo>
                <a:cubicBezTo>
                  <a:pt x="204" y="14"/>
                  <a:pt x="204" y="14"/>
                  <a:pt x="204" y="14"/>
                </a:cubicBezTo>
                <a:cubicBezTo>
                  <a:pt x="204" y="15"/>
                  <a:pt x="204" y="15"/>
                  <a:pt x="204" y="15"/>
                </a:cubicBezTo>
                <a:cubicBezTo>
                  <a:pt x="204" y="15"/>
                  <a:pt x="204" y="15"/>
                  <a:pt x="204" y="15"/>
                </a:cubicBezTo>
                <a:cubicBezTo>
                  <a:pt x="204" y="15"/>
                  <a:pt x="204" y="15"/>
                  <a:pt x="204" y="15"/>
                </a:cubicBezTo>
                <a:cubicBezTo>
                  <a:pt x="205" y="15"/>
                  <a:pt x="205" y="15"/>
                  <a:pt x="205" y="14"/>
                </a:cubicBezTo>
                <a:cubicBezTo>
                  <a:pt x="205" y="14"/>
                  <a:pt x="204" y="14"/>
                  <a:pt x="204" y="14"/>
                </a:cubicBezTo>
                <a:cubicBezTo>
                  <a:pt x="204" y="14"/>
                  <a:pt x="204" y="14"/>
                  <a:pt x="204" y="14"/>
                </a:cubicBezTo>
                <a:cubicBezTo>
                  <a:pt x="204" y="13"/>
                  <a:pt x="204" y="13"/>
                  <a:pt x="204" y="13"/>
                </a:cubicBezTo>
                <a:cubicBezTo>
                  <a:pt x="203" y="13"/>
                  <a:pt x="203" y="13"/>
                  <a:pt x="203" y="13"/>
                </a:cubicBezTo>
                <a:cubicBezTo>
                  <a:pt x="203" y="13"/>
                  <a:pt x="203" y="13"/>
                  <a:pt x="203" y="13"/>
                </a:cubicBezTo>
                <a:close/>
                <a:moveTo>
                  <a:pt x="212" y="12"/>
                </a:moveTo>
                <a:cubicBezTo>
                  <a:pt x="212" y="12"/>
                  <a:pt x="212" y="12"/>
                  <a:pt x="212" y="11"/>
                </a:cubicBezTo>
                <a:cubicBezTo>
                  <a:pt x="212" y="11"/>
                  <a:pt x="211" y="11"/>
                  <a:pt x="211" y="11"/>
                </a:cubicBezTo>
                <a:cubicBezTo>
                  <a:pt x="211" y="11"/>
                  <a:pt x="211" y="10"/>
                  <a:pt x="211" y="11"/>
                </a:cubicBezTo>
                <a:cubicBezTo>
                  <a:pt x="211" y="11"/>
                  <a:pt x="211" y="11"/>
                  <a:pt x="211" y="11"/>
                </a:cubicBezTo>
                <a:cubicBezTo>
                  <a:pt x="211" y="12"/>
                  <a:pt x="211" y="12"/>
                  <a:pt x="212" y="12"/>
                </a:cubicBezTo>
                <a:close/>
                <a:moveTo>
                  <a:pt x="212" y="11"/>
                </a:moveTo>
                <a:cubicBezTo>
                  <a:pt x="212" y="11"/>
                  <a:pt x="212" y="11"/>
                  <a:pt x="212" y="11"/>
                </a:cubicBezTo>
                <a:cubicBezTo>
                  <a:pt x="212" y="11"/>
                  <a:pt x="212" y="11"/>
                  <a:pt x="212" y="10"/>
                </a:cubicBezTo>
                <a:cubicBezTo>
                  <a:pt x="212" y="10"/>
                  <a:pt x="212" y="10"/>
                  <a:pt x="212" y="10"/>
                </a:cubicBezTo>
                <a:cubicBezTo>
                  <a:pt x="212" y="10"/>
                  <a:pt x="212" y="10"/>
                  <a:pt x="213" y="10"/>
                </a:cubicBezTo>
                <a:cubicBezTo>
                  <a:pt x="213" y="10"/>
                  <a:pt x="213" y="9"/>
                  <a:pt x="213" y="9"/>
                </a:cubicBezTo>
                <a:cubicBezTo>
                  <a:pt x="213" y="9"/>
                  <a:pt x="213" y="9"/>
                  <a:pt x="213" y="9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8"/>
                  <a:pt x="212" y="7"/>
                  <a:pt x="212" y="7"/>
                </a:cubicBezTo>
                <a:cubicBezTo>
                  <a:pt x="212" y="7"/>
                  <a:pt x="212" y="7"/>
                  <a:pt x="212" y="7"/>
                </a:cubicBezTo>
                <a:cubicBezTo>
                  <a:pt x="212" y="7"/>
                  <a:pt x="212" y="8"/>
                  <a:pt x="212" y="8"/>
                </a:cubicBezTo>
                <a:cubicBezTo>
                  <a:pt x="212" y="8"/>
                  <a:pt x="212" y="8"/>
                  <a:pt x="212" y="8"/>
                </a:cubicBezTo>
                <a:cubicBezTo>
                  <a:pt x="212" y="8"/>
                  <a:pt x="212" y="9"/>
                  <a:pt x="212" y="9"/>
                </a:cubicBezTo>
                <a:cubicBezTo>
                  <a:pt x="212" y="9"/>
                  <a:pt x="212" y="9"/>
                  <a:pt x="212" y="9"/>
                </a:cubicBezTo>
                <a:cubicBezTo>
                  <a:pt x="212" y="9"/>
                  <a:pt x="212" y="9"/>
                  <a:pt x="212" y="9"/>
                </a:cubicBezTo>
                <a:cubicBezTo>
                  <a:pt x="212" y="10"/>
                  <a:pt x="212" y="10"/>
                  <a:pt x="212" y="10"/>
                </a:cubicBezTo>
                <a:cubicBezTo>
                  <a:pt x="212" y="10"/>
                  <a:pt x="211" y="10"/>
                  <a:pt x="212" y="11"/>
                </a:cubicBezTo>
                <a:close/>
                <a:moveTo>
                  <a:pt x="212" y="12"/>
                </a:moveTo>
                <a:cubicBezTo>
                  <a:pt x="212" y="12"/>
                  <a:pt x="212" y="13"/>
                  <a:pt x="212" y="13"/>
                </a:cubicBezTo>
                <a:cubicBezTo>
                  <a:pt x="213" y="13"/>
                  <a:pt x="213" y="12"/>
                  <a:pt x="213" y="12"/>
                </a:cubicBezTo>
                <a:cubicBezTo>
                  <a:pt x="212" y="12"/>
                  <a:pt x="212" y="12"/>
                  <a:pt x="212" y="12"/>
                </a:cubicBezTo>
                <a:close/>
                <a:moveTo>
                  <a:pt x="214" y="41"/>
                </a:moveTo>
                <a:cubicBezTo>
                  <a:pt x="214" y="41"/>
                  <a:pt x="214" y="41"/>
                  <a:pt x="215" y="41"/>
                </a:cubicBezTo>
                <a:cubicBezTo>
                  <a:pt x="215" y="41"/>
                  <a:pt x="215" y="41"/>
                  <a:pt x="215" y="41"/>
                </a:cubicBezTo>
                <a:cubicBezTo>
                  <a:pt x="215" y="41"/>
                  <a:pt x="215" y="41"/>
                  <a:pt x="215" y="41"/>
                </a:cubicBezTo>
                <a:cubicBezTo>
                  <a:pt x="215" y="41"/>
                  <a:pt x="215" y="41"/>
                  <a:pt x="215" y="41"/>
                </a:cubicBezTo>
                <a:cubicBezTo>
                  <a:pt x="215" y="40"/>
                  <a:pt x="215" y="40"/>
                  <a:pt x="215" y="40"/>
                </a:cubicBezTo>
                <a:cubicBezTo>
                  <a:pt x="215" y="40"/>
                  <a:pt x="215" y="40"/>
                  <a:pt x="215" y="40"/>
                </a:cubicBezTo>
                <a:cubicBezTo>
                  <a:pt x="215" y="40"/>
                  <a:pt x="215" y="40"/>
                  <a:pt x="215" y="40"/>
                </a:cubicBezTo>
                <a:cubicBezTo>
                  <a:pt x="215" y="39"/>
                  <a:pt x="215" y="39"/>
                  <a:pt x="215" y="39"/>
                </a:cubicBezTo>
                <a:cubicBezTo>
                  <a:pt x="215" y="39"/>
                  <a:pt x="215" y="39"/>
                  <a:pt x="215" y="39"/>
                </a:cubicBezTo>
                <a:cubicBezTo>
                  <a:pt x="214" y="40"/>
                  <a:pt x="214" y="40"/>
                  <a:pt x="214" y="40"/>
                </a:cubicBezTo>
                <a:cubicBezTo>
                  <a:pt x="214" y="40"/>
                  <a:pt x="214" y="40"/>
                  <a:pt x="214" y="40"/>
                </a:cubicBezTo>
                <a:cubicBezTo>
                  <a:pt x="214" y="40"/>
                  <a:pt x="214" y="40"/>
                  <a:pt x="214" y="41"/>
                </a:cubicBezTo>
                <a:cubicBezTo>
                  <a:pt x="214" y="41"/>
                  <a:pt x="214" y="41"/>
                  <a:pt x="214" y="41"/>
                </a:cubicBezTo>
                <a:close/>
                <a:moveTo>
                  <a:pt x="215" y="42"/>
                </a:moveTo>
                <a:cubicBezTo>
                  <a:pt x="215" y="42"/>
                  <a:pt x="216" y="42"/>
                  <a:pt x="215" y="42"/>
                </a:cubicBezTo>
                <a:cubicBezTo>
                  <a:pt x="215" y="42"/>
                  <a:pt x="215" y="42"/>
                  <a:pt x="215" y="42"/>
                </a:cubicBezTo>
                <a:cubicBezTo>
                  <a:pt x="215" y="42"/>
                  <a:pt x="215" y="42"/>
                  <a:pt x="215" y="42"/>
                </a:cubicBezTo>
                <a:cubicBezTo>
                  <a:pt x="215" y="42"/>
                  <a:pt x="215" y="42"/>
                  <a:pt x="215" y="42"/>
                </a:cubicBezTo>
                <a:cubicBezTo>
                  <a:pt x="215" y="42"/>
                  <a:pt x="215" y="42"/>
                  <a:pt x="215" y="42"/>
                </a:cubicBezTo>
                <a:cubicBezTo>
                  <a:pt x="215" y="42"/>
                  <a:pt x="215" y="42"/>
                  <a:pt x="215" y="42"/>
                </a:cubicBezTo>
                <a:cubicBezTo>
                  <a:pt x="215" y="42"/>
                  <a:pt x="215" y="42"/>
                  <a:pt x="215" y="42"/>
                </a:cubicBezTo>
                <a:cubicBezTo>
                  <a:pt x="215" y="43"/>
                  <a:pt x="215" y="43"/>
                  <a:pt x="215" y="43"/>
                </a:cubicBezTo>
                <a:cubicBezTo>
                  <a:pt x="215" y="43"/>
                  <a:pt x="215" y="43"/>
                  <a:pt x="215" y="43"/>
                </a:cubicBezTo>
                <a:cubicBezTo>
                  <a:pt x="215" y="43"/>
                  <a:pt x="215" y="43"/>
                  <a:pt x="215" y="43"/>
                </a:cubicBezTo>
                <a:cubicBezTo>
                  <a:pt x="215" y="43"/>
                  <a:pt x="215" y="43"/>
                  <a:pt x="215" y="43"/>
                </a:cubicBezTo>
                <a:cubicBezTo>
                  <a:pt x="215" y="43"/>
                  <a:pt x="216" y="43"/>
                  <a:pt x="216" y="43"/>
                </a:cubicBezTo>
                <a:cubicBezTo>
                  <a:pt x="216" y="43"/>
                  <a:pt x="215" y="43"/>
                  <a:pt x="215" y="42"/>
                </a:cubicBezTo>
                <a:close/>
                <a:moveTo>
                  <a:pt x="206" y="52"/>
                </a:moveTo>
                <a:cubicBezTo>
                  <a:pt x="206" y="52"/>
                  <a:pt x="206" y="52"/>
                  <a:pt x="206" y="52"/>
                </a:cubicBezTo>
                <a:cubicBezTo>
                  <a:pt x="206" y="53"/>
                  <a:pt x="207" y="53"/>
                  <a:pt x="207" y="53"/>
                </a:cubicBezTo>
                <a:cubicBezTo>
                  <a:pt x="207" y="53"/>
                  <a:pt x="207" y="53"/>
                  <a:pt x="207" y="53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3"/>
                  <a:pt x="207" y="53"/>
                  <a:pt x="207" y="53"/>
                </a:cubicBezTo>
                <a:cubicBezTo>
                  <a:pt x="207" y="53"/>
                  <a:pt x="207" y="53"/>
                  <a:pt x="207" y="52"/>
                </a:cubicBezTo>
                <a:cubicBezTo>
                  <a:pt x="207" y="52"/>
                  <a:pt x="207" y="52"/>
                  <a:pt x="207" y="52"/>
                </a:cubicBezTo>
                <a:cubicBezTo>
                  <a:pt x="207" y="52"/>
                  <a:pt x="207" y="52"/>
                  <a:pt x="207" y="52"/>
                </a:cubicBezTo>
                <a:cubicBezTo>
                  <a:pt x="207" y="51"/>
                  <a:pt x="207" y="51"/>
                  <a:pt x="207" y="51"/>
                </a:cubicBezTo>
                <a:cubicBezTo>
                  <a:pt x="207" y="51"/>
                  <a:pt x="207" y="51"/>
                  <a:pt x="207" y="51"/>
                </a:cubicBezTo>
                <a:cubicBezTo>
                  <a:pt x="207" y="51"/>
                  <a:pt x="207" y="51"/>
                  <a:pt x="207" y="51"/>
                </a:cubicBezTo>
                <a:cubicBezTo>
                  <a:pt x="207" y="51"/>
                  <a:pt x="207" y="51"/>
                  <a:pt x="207" y="51"/>
                </a:cubicBezTo>
                <a:cubicBezTo>
                  <a:pt x="207" y="51"/>
                  <a:pt x="206" y="51"/>
                  <a:pt x="206" y="51"/>
                </a:cubicBezTo>
                <a:cubicBezTo>
                  <a:pt x="206" y="51"/>
                  <a:pt x="206" y="51"/>
                  <a:pt x="206" y="51"/>
                </a:cubicBezTo>
                <a:cubicBezTo>
                  <a:pt x="206" y="51"/>
                  <a:pt x="206" y="51"/>
                  <a:pt x="206" y="51"/>
                </a:cubicBezTo>
                <a:cubicBezTo>
                  <a:pt x="206" y="51"/>
                  <a:pt x="206" y="51"/>
                  <a:pt x="206" y="51"/>
                </a:cubicBezTo>
                <a:cubicBezTo>
                  <a:pt x="206" y="51"/>
                  <a:pt x="206" y="51"/>
                  <a:pt x="206" y="51"/>
                </a:cubicBezTo>
                <a:cubicBezTo>
                  <a:pt x="206" y="52"/>
                  <a:pt x="206" y="52"/>
                  <a:pt x="206" y="52"/>
                </a:cubicBezTo>
                <a:close/>
                <a:moveTo>
                  <a:pt x="206" y="50"/>
                </a:moveTo>
                <a:cubicBezTo>
                  <a:pt x="206" y="50"/>
                  <a:pt x="206" y="50"/>
                  <a:pt x="206" y="50"/>
                </a:cubicBezTo>
                <a:cubicBezTo>
                  <a:pt x="206" y="50"/>
                  <a:pt x="206" y="51"/>
                  <a:pt x="206" y="51"/>
                </a:cubicBezTo>
                <a:cubicBezTo>
                  <a:pt x="206" y="51"/>
                  <a:pt x="206" y="50"/>
                  <a:pt x="207" y="50"/>
                </a:cubicBezTo>
                <a:cubicBezTo>
                  <a:pt x="207" y="50"/>
                  <a:pt x="207" y="50"/>
                  <a:pt x="207" y="50"/>
                </a:cubicBezTo>
                <a:cubicBezTo>
                  <a:pt x="207" y="50"/>
                  <a:pt x="207" y="50"/>
                  <a:pt x="208" y="50"/>
                </a:cubicBezTo>
                <a:cubicBezTo>
                  <a:pt x="208" y="50"/>
                  <a:pt x="208" y="50"/>
                  <a:pt x="208" y="50"/>
                </a:cubicBezTo>
                <a:cubicBezTo>
                  <a:pt x="208" y="50"/>
                  <a:pt x="208" y="50"/>
                  <a:pt x="208" y="50"/>
                </a:cubicBezTo>
                <a:cubicBezTo>
                  <a:pt x="209" y="50"/>
                  <a:pt x="209" y="50"/>
                  <a:pt x="209" y="50"/>
                </a:cubicBezTo>
                <a:cubicBezTo>
                  <a:pt x="209" y="50"/>
                  <a:pt x="209" y="50"/>
                  <a:pt x="209" y="50"/>
                </a:cubicBezTo>
                <a:cubicBezTo>
                  <a:pt x="209" y="50"/>
                  <a:pt x="208" y="50"/>
                  <a:pt x="208" y="50"/>
                </a:cubicBezTo>
                <a:cubicBezTo>
                  <a:pt x="208" y="50"/>
                  <a:pt x="208" y="50"/>
                  <a:pt x="208" y="50"/>
                </a:cubicBezTo>
                <a:cubicBezTo>
                  <a:pt x="208" y="50"/>
                  <a:pt x="208" y="50"/>
                  <a:pt x="208" y="50"/>
                </a:cubicBezTo>
                <a:cubicBezTo>
                  <a:pt x="208" y="50"/>
                  <a:pt x="207" y="50"/>
                  <a:pt x="207" y="50"/>
                </a:cubicBezTo>
                <a:cubicBezTo>
                  <a:pt x="207" y="50"/>
                  <a:pt x="207" y="50"/>
                  <a:pt x="206" y="50"/>
                </a:cubicBezTo>
                <a:cubicBezTo>
                  <a:pt x="206" y="50"/>
                  <a:pt x="206" y="50"/>
                  <a:pt x="206" y="50"/>
                </a:cubicBezTo>
                <a:cubicBezTo>
                  <a:pt x="206" y="50"/>
                  <a:pt x="206" y="50"/>
                  <a:pt x="205" y="50"/>
                </a:cubicBezTo>
                <a:cubicBezTo>
                  <a:pt x="205" y="50"/>
                  <a:pt x="205" y="50"/>
                  <a:pt x="205" y="50"/>
                </a:cubicBezTo>
                <a:cubicBezTo>
                  <a:pt x="205" y="50"/>
                  <a:pt x="205" y="50"/>
                  <a:pt x="205" y="50"/>
                </a:cubicBezTo>
                <a:cubicBezTo>
                  <a:pt x="204" y="50"/>
                  <a:pt x="204" y="50"/>
                  <a:pt x="204" y="50"/>
                </a:cubicBezTo>
                <a:cubicBezTo>
                  <a:pt x="204" y="50"/>
                  <a:pt x="204" y="50"/>
                  <a:pt x="204" y="50"/>
                </a:cubicBezTo>
                <a:cubicBezTo>
                  <a:pt x="204" y="50"/>
                  <a:pt x="204" y="50"/>
                  <a:pt x="204" y="50"/>
                </a:cubicBezTo>
                <a:cubicBezTo>
                  <a:pt x="204" y="50"/>
                  <a:pt x="203" y="50"/>
                  <a:pt x="203" y="50"/>
                </a:cubicBezTo>
                <a:cubicBezTo>
                  <a:pt x="203" y="50"/>
                  <a:pt x="203" y="49"/>
                  <a:pt x="203" y="49"/>
                </a:cubicBezTo>
                <a:cubicBezTo>
                  <a:pt x="203" y="49"/>
                  <a:pt x="203" y="49"/>
                  <a:pt x="203" y="49"/>
                </a:cubicBezTo>
                <a:cubicBezTo>
                  <a:pt x="203" y="49"/>
                  <a:pt x="203" y="49"/>
                  <a:pt x="203" y="50"/>
                </a:cubicBezTo>
                <a:cubicBezTo>
                  <a:pt x="203" y="50"/>
                  <a:pt x="203" y="50"/>
                  <a:pt x="203" y="50"/>
                </a:cubicBezTo>
                <a:cubicBezTo>
                  <a:pt x="203" y="50"/>
                  <a:pt x="203" y="49"/>
                  <a:pt x="203" y="49"/>
                </a:cubicBezTo>
                <a:cubicBezTo>
                  <a:pt x="203" y="49"/>
                  <a:pt x="203" y="50"/>
                  <a:pt x="203" y="50"/>
                </a:cubicBezTo>
                <a:cubicBezTo>
                  <a:pt x="202" y="50"/>
                  <a:pt x="202" y="50"/>
                  <a:pt x="203" y="50"/>
                </a:cubicBezTo>
                <a:cubicBezTo>
                  <a:pt x="203" y="50"/>
                  <a:pt x="203" y="50"/>
                  <a:pt x="203" y="50"/>
                </a:cubicBezTo>
                <a:cubicBezTo>
                  <a:pt x="203" y="50"/>
                  <a:pt x="203" y="50"/>
                  <a:pt x="203" y="50"/>
                </a:cubicBezTo>
                <a:cubicBezTo>
                  <a:pt x="203" y="50"/>
                  <a:pt x="203" y="50"/>
                  <a:pt x="203" y="50"/>
                </a:cubicBezTo>
                <a:cubicBezTo>
                  <a:pt x="203" y="50"/>
                  <a:pt x="203" y="50"/>
                  <a:pt x="203" y="50"/>
                </a:cubicBezTo>
                <a:cubicBezTo>
                  <a:pt x="203" y="50"/>
                  <a:pt x="203" y="50"/>
                  <a:pt x="203" y="50"/>
                </a:cubicBezTo>
                <a:cubicBezTo>
                  <a:pt x="203" y="51"/>
                  <a:pt x="203" y="51"/>
                  <a:pt x="203" y="51"/>
                </a:cubicBezTo>
                <a:cubicBezTo>
                  <a:pt x="203" y="51"/>
                  <a:pt x="203" y="50"/>
                  <a:pt x="203" y="50"/>
                </a:cubicBezTo>
                <a:cubicBezTo>
                  <a:pt x="203" y="50"/>
                  <a:pt x="203" y="50"/>
                  <a:pt x="204" y="51"/>
                </a:cubicBezTo>
                <a:cubicBezTo>
                  <a:pt x="204" y="51"/>
                  <a:pt x="204" y="51"/>
                  <a:pt x="204" y="51"/>
                </a:cubicBezTo>
                <a:cubicBezTo>
                  <a:pt x="204" y="51"/>
                  <a:pt x="204" y="51"/>
                  <a:pt x="204" y="50"/>
                </a:cubicBezTo>
                <a:cubicBezTo>
                  <a:pt x="204" y="50"/>
                  <a:pt x="204" y="50"/>
                  <a:pt x="204" y="50"/>
                </a:cubicBezTo>
                <a:cubicBezTo>
                  <a:pt x="204" y="50"/>
                  <a:pt x="205" y="50"/>
                  <a:pt x="205" y="50"/>
                </a:cubicBezTo>
                <a:cubicBezTo>
                  <a:pt x="205" y="50"/>
                  <a:pt x="205" y="50"/>
                  <a:pt x="205" y="50"/>
                </a:cubicBezTo>
                <a:cubicBezTo>
                  <a:pt x="205" y="50"/>
                  <a:pt x="205" y="50"/>
                  <a:pt x="206" y="50"/>
                </a:cubicBezTo>
                <a:cubicBezTo>
                  <a:pt x="206" y="50"/>
                  <a:pt x="206" y="50"/>
                  <a:pt x="206" y="50"/>
                </a:cubicBezTo>
                <a:close/>
                <a:moveTo>
                  <a:pt x="202" y="50"/>
                </a:moveTo>
                <a:cubicBezTo>
                  <a:pt x="202" y="49"/>
                  <a:pt x="202" y="49"/>
                  <a:pt x="202" y="49"/>
                </a:cubicBezTo>
                <a:cubicBezTo>
                  <a:pt x="202" y="49"/>
                  <a:pt x="202" y="49"/>
                  <a:pt x="202" y="49"/>
                </a:cubicBezTo>
                <a:cubicBezTo>
                  <a:pt x="202" y="49"/>
                  <a:pt x="202" y="49"/>
                  <a:pt x="202" y="49"/>
                </a:cubicBezTo>
                <a:cubicBezTo>
                  <a:pt x="202" y="49"/>
                  <a:pt x="202" y="49"/>
                  <a:pt x="202" y="49"/>
                </a:cubicBezTo>
                <a:cubicBezTo>
                  <a:pt x="202" y="49"/>
                  <a:pt x="202" y="49"/>
                  <a:pt x="202" y="50"/>
                </a:cubicBezTo>
                <a:cubicBezTo>
                  <a:pt x="201" y="50"/>
                  <a:pt x="202" y="49"/>
                  <a:pt x="202" y="49"/>
                </a:cubicBezTo>
                <a:cubicBezTo>
                  <a:pt x="202" y="49"/>
                  <a:pt x="202" y="49"/>
                  <a:pt x="202" y="49"/>
                </a:cubicBezTo>
                <a:cubicBezTo>
                  <a:pt x="202" y="49"/>
                  <a:pt x="202" y="49"/>
                  <a:pt x="201" y="49"/>
                </a:cubicBezTo>
                <a:cubicBezTo>
                  <a:pt x="201" y="49"/>
                  <a:pt x="201" y="49"/>
                  <a:pt x="201" y="49"/>
                </a:cubicBezTo>
                <a:cubicBezTo>
                  <a:pt x="201" y="49"/>
                  <a:pt x="201" y="49"/>
                  <a:pt x="201" y="49"/>
                </a:cubicBezTo>
                <a:cubicBezTo>
                  <a:pt x="201" y="49"/>
                  <a:pt x="201" y="49"/>
                  <a:pt x="201" y="49"/>
                </a:cubicBezTo>
                <a:cubicBezTo>
                  <a:pt x="201" y="49"/>
                  <a:pt x="201" y="49"/>
                  <a:pt x="201" y="49"/>
                </a:cubicBezTo>
                <a:cubicBezTo>
                  <a:pt x="201" y="49"/>
                  <a:pt x="201" y="49"/>
                  <a:pt x="201" y="49"/>
                </a:cubicBezTo>
                <a:cubicBezTo>
                  <a:pt x="201" y="49"/>
                  <a:pt x="201" y="49"/>
                  <a:pt x="200" y="49"/>
                </a:cubicBezTo>
                <a:cubicBezTo>
                  <a:pt x="200" y="49"/>
                  <a:pt x="200" y="49"/>
                  <a:pt x="200" y="49"/>
                </a:cubicBezTo>
                <a:cubicBezTo>
                  <a:pt x="200" y="49"/>
                  <a:pt x="200" y="49"/>
                  <a:pt x="200" y="49"/>
                </a:cubicBezTo>
                <a:cubicBezTo>
                  <a:pt x="200" y="49"/>
                  <a:pt x="200" y="49"/>
                  <a:pt x="200" y="49"/>
                </a:cubicBezTo>
                <a:cubicBezTo>
                  <a:pt x="200" y="49"/>
                  <a:pt x="200" y="49"/>
                  <a:pt x="199" y="49"/>
                </a:cubicBezTo>
                <a:cubicBezTo>
                  <a:pt x="199" y="49"/>
                  <a:pt x="199" y="49"/>
                  <a:pt x="199" y="49"/>
                </a:cubicBezTo>
                <a:cubicBezTo>
                  <a:pt x="199" y="49"/>
                  <a:pt x="199" y="49"/>
                  <a:pt x="199" y="49"/>
                </a:cubicBezTo>
                <a:cubicBezTo>
                  <a:pt x="199" y="49"/>
                  <a:pt x="198" y="49"/>
                  <a:pt x="198" y="49"/>
                </a:cubicBezTo>
                <a:cubicBezTo>
                  <a:pt x="198" y="49"/>
                  <a:pt x="197" y="49"/>
                  <a:pt x="197" y="49"/>
                </a:cubicBezTo>
                <a:cubicBezTo>
                  <a:pt x="197" y="49"/>
                  <a:pt x="197" y="49"/>
                  <a:pt x="197" y="49"/>
                </a:cubicBezTo>
                <a:cubicBezTo>
                  <a:pt x="196" y="49"/>
                  <a:pt x="196" y="49"/>
                  <a:pt x="196" y="49"/>
                </a:cubicBezTo>
                <a:cubicBezTo>
                  <a:pt x="196" y="49"/>
                  <a:pt x="196" y="49"/>
                  <a:pt x="196" y="49"/>
                </a:cubicBezTo>
                <a:cubicBezTo>
                  <a:pt x="196" y="49"/>
                  <a:pt x="196" y="49"/>
                  <a:pt x="196" y="49"/>
                </a:cubicBezTo>
                <a:cubicBezTo>
                  <a:pt x="196" y="50"/>
                  <a:pt x="196" y="50"/>
                  <a:pt x="196" y="50"/>
                </a:cubicBezTo>
                <a:cubicBezTo>
                  <a:pt x="196" y="50"/>
                  <a:pt x="196" y="50"/>
                  <a:pt x="196" y="51"/>
                </a:cubicBezTo>
                <a:cubicBezTo>
                  <a:pt x="196" y="51"/>
                  <a:pt x="196" y="51"/>
                  <a:pt x="196" y="51"/>
                </a:cubicBezTo>
                <a:cubicBezTo>
                  <a:pt x="197" y="51"/>
                  <a:pt x="197" y="51"/>
                  <a:pt x="197" y="51"/>
                </a:cubicBezTo>
                <a:cubicBezTo>
                  <a:pt x="197" y="51"/>
                  <a:pt x="198" y="51"/>
                  <a:pt x="198" y="51"/>
                </a:cubicBezTo>
                <a:cubicBezTo>
                  <a:pt x="198" y="51"/>
                  <a:pt x="198" y="51"/>
                  <a:pt x="198" y="51"/>
                </a:cubicBezTo>
                <a:cubicBezTo>
                  <a:pt x="199" y="50"/>
                  <a:pt x="199" y="50"/>
                  <a:pt x="199" y="50"/>
                </a:cubicBezTo>
                <a:cubicBezTo>
                  <a:pt x="199" y="50"/>
                  <a:pt x="199" y="50"/>
                  <a:pt x="199" y="50"/>
                </a:cubicBezTo>
                <a:cubicBezTo>
                  <a:pt x="200" y="50"/>
                  <a:pt x="200" y="50"/>
                  <a:pt x="200" y="50"/>
                </a:cubicBezTo>
                <a:cubicBezTo>
                  <a:pt x="200" y="51"/>
                  <a:pt x="200" y="51"/>
                  <a:pt x="200" y="50"/>
                </a:cubicBezTo>
                <a:cubicBezTo>
                  <a:pt x="200" y="50"/>
                  <a:pt x="201" y="50"/>
                  <a:pt x="201" y="50"/>
                </a:cubicBezTo>
                <a:cubicBezTo>
                  <a:pt x="201" y="50"/>
                  <a:pt x="201" y="50"/>
                  <a:pt x="201" y="50"/>
                </a:cubicBezTo>
                <a:cubicBezTo>
                  <a:pt x="201" y="50"/>
                  <a:pt x="201" y="50"/>
                  <a:pt x="201" y="50"/>
                </a:cubicBezTo>
                <a:cubicBezTo>
                  <a:pt x="201" y="50"/>
                  <a:pt x="201" y="50"/>
                  <a:pt x="201" y="50"/>
                </a:cubicBezTo>
                <a:cubicBezTo>
                  <a:pt x="201" y="50"/>
                  <a:pt x="201" y="50"/>
                  <a:pt x="201" y="50"/>
                </a:cubicBezTo>
                <a:cubicBezTo>
                  <a:pt x="202" y="50"/>
                  <a:pt x="202" y="50"/>
                  <a:pt x="202" y="50"/>
                </a:cubicBezTo>
                <a:cubicBezTo>
                  <a:pt x="202" y="50"/>
                  <a:pt x="202" y="50"/>
                  <a:pt x="202" y="50"/>
                </a:cubicBezTo>
                <a:cubicBezTo>
                  <a:pt x="202" y="50"/>
                  <a:pt x="202" y="50"/>
                  <a:pt x="202" y="50"/>
                </a:cubicBezTo>
                <a:cubicBezTo>
                  <a:pt x="202" y="49"/>
                  <a:pt x="202" y="50"/>
                  <a:pt x="202" y="50"/>
                </a:cubicBezTo>
                <a:close/>
                <a:moveTo>
                  <a:pt x="216" y="42"/>
                </a:moveTo>
                <a:cubicBezTo>
                  <a:pt x="217" y="42"/>
                  <a:pt x="217" y="42"/>
                  <a:pt x="217" y="42"/>
                </a:cubicBezTo>
                <a:cubicBezTo>
                  <a:pt x="217" y="42"/>
                  <a:pt x="217" y="42"/>
                  <a:pt x="217" y="43"/>
                </a:cubicBezTo>
                <a:cubicBezTo>
                  <a:pt x="216" y="43"/>
                  <a:pt x="217" y="43"/>
                  <a:pt x="217" y="43"/>
                </a:cubicBezTo>
                <a:cubicBezTo>
                  <a:pt x="217" y="43"/>
                  <a:pt x="217" y="43"/>
                  <a:pt x="217" y="43"/>
                </a:cubicBezTo>
                <a:cubicBezTo>
                  <a:pt x="217" y="43"/>
                  <a:pt x="217" y="43"/>
                  <a:pt x="217" y="43"/>
                </a:cubicBezTo>
                <a:cubicBezTo>
                  <a:pt x="217" y="43"/>
                  <a:pt x="218" y="42"/>
                  <a:pt x="218" y="43"/>
                </a:cubicBezTo>
                <a:cubicBezTo>
                  <a:pt x="218" y="43"/>
                  <a:pt x="218" y="43"/>
                  <a:pt x="218" y="43"/>
                </a:cubicBezTo>
                <a:cubicBezTo>
                  <a:pt x="218" y="43"/>
                  <a:pt x="218" y="43"/>
                  <a:pt x="218" y="43"/>
                </a:cubicBezTo>
                <a:cubicBezTo>
                  <a:pt x="218" y="43"/>
                  <a:pt x="218" y="43"/>
                  <a:pt x="218" y="43"/>
                </a:cubicBezTo>
                <a:cubicBezTo>
                  <a:pt x="218" y="43"/>
                  <a:pt x="219" y="43"/>
                  <a:pt x="219" y="43"/>
                </a:cubicBezTo>
                <a:cubicBezTo>
                  <a:pt x="219" y="43"/>
                  <a:pt x="219" y="43"/>
                  <a:pt x="219" y="43"/>
                </a:cubicBezTo>
                <a:cubicBezTo>
                  <a:pt x="219" y="43"/>
                  <a:pt x="219" y="43"/>
                  <a:pt x="219" y="43"/>
                </a:cubicBezTo>
                <a:cubicBezTo>
                  <a:pt x="219" y="43"/>
                  <a:pt x="219" y="43"/>
                  <a:pt x="219" y="43"/>
                </a:cubicBezTo>
                <a:cubicBezTo>
                  <a:pt x="219" y="43"/>
                  <a:pt x="219" y="42"/>
                  <a:pt x="219" y="42"/>
                </a:cubicBezTo>
                <a:cubicBezTo>
                  <a:pt x="219" y="42"/>
                  <a:pt x="219" y="42"/>
                  <a:pt x="218" y="42"/>
                </a:cubicBezTo>
                <a:cubicBezTo>
                  <a:pt x="218" y="42"/>
                  <a:pt x="218" y="42"/>
                  <a:pt x="218" y="42"/>
                </a:cubicBezTo>
                <a:cubicBezTo>
                  <a:pt x="218" y="42"/>
                  <a:pt x="218" y="42"/>
                  <a:pt x="218" y="42"/>
                </a:cubicBezTo>
                <a:cubicBezTo>
                  <a:pt x="218" y="42"/>
                  <a:pt x="218" y="42"/>
                  <a:pt x="218" y="42"/>
                </a:cubicBezTo>
                <a:cubicBezTo>
                  <a:pt x="217" y="41"/>
                  <a:pt x="219" y="41"/>
                  <a:pt x="218" y="41"/>
                </a:cubicBezTo>
                <a:cubicBezTo>
                  <a:pt x="218" y="41"/>
                  <a:pt x="218" y="40"/>
                  <a:pt x="218" y="40"/>
                </a:cubicBezTo>
                <a:cubicBezTo>
                  <a:pt x="218" y="40"/>
                  <a:pt x="218" y="40"/>
                  <a:pt x="218" y="40"/>
                </a:cubicBezTo>
                <a:cubicBezTo>
                  <a:pt x="217" y="40"/>
                  <a:pt x="217" y="40"/>
                  <a:pt x="217" y="40"/>
                </a:cubicBezTo>
                <a:cubicBezTo>
                  <a:pt x="217" y="40"/>
                  <a:pt x="217" y="40"/>
                  <a:pt x="217" y="40"/>
                </a:cubicBezTo>
                <a:cubicBezTo>
                  <a:pt x="217" y="40"/>
                  <a:pt x="217" y="40"/>
                  <a:pt x="217" y="40"/>
                </a:cubicBezTo>
                <a:cubicBezTo>
                  <a:pt x="217" y="40"/>
                  <a:pt x="217" y="40"/>
                  <a:pt x="217" y="40"/>
                </a:cubicBezTo>
                <a:cubicBezTo>
                  <a:pt x="216" y="40"/>
                  <a:pt x="216" y="40"/>
                  <a:pt x="216" y="40"/>
                </a:cubicBezTo>
                <a:cubicBezTo>
                  <a:pt x="216" y="40"/>
                  <a:pt x="216" y="40"/>
                  <a:pt x="216" y="40"/>
                </a:cubicBezTo>
                <a:cubicBezTo>
                  <a:pt x="216" y="40"/>
                  <a:pt x="216" y="40"/>
                  <a:pt x="216" y="40"/>
                </a:cubicBezTo>
                <a:cubicBezTo>
                  <a:pt x="216" y="40"/>
                  <a:pt x="216" y="40"/>
                  <a:pt x="216" y="41"/>
                </a:cubicBezTo>
                <a:cubicBezTo>
                  <a:pt x="215" y="41"/>
                  <a:pt x="216" y="41"/>
                  <a:pt x="216" y="41"/>
                </a:cubicBezTo>
                <a:cubicBezTo>
                  <a:pt x="216" y="41"/>
                  <a:pt x="216" y="41"/>
                  <a:pt x="216" y="41"/>
                </a:cubicBezTo>
                <a:cubicBezTo>
                  <a:pt x="216" y="42"/>
                  <a:pt x="216" y="42"/>
                  <a:pt x="216" y="42"/>
                </a:cubicBezTo>
                <a:close/>
                <a:moveTo>
                  <a:pt x="216" y="31"/>
                </a:moveTo>
                <a:cubicBezTo>
                  <a:pt x="216" y="31"/>
                  <a:pt x="216" y="31"/>
                  <a:pt x="217" y="31"/>
                </a:cubicBezTo>
                <a:cubicBezTo>
                  <a:pt x="217" y="31"/>
                  <a:pt x="217" y="31"/>
                  <a:pt x="217" y="31"/>
                </a:cubicBezTo>
                <a:cubicBezTo>
                  <a:pt x="217" y="31"/>
                  <a:pt x="217" y="31"/>
                  <a:pt x="217" y="31"/>
                </a:cubicBezTo>
                <a:cubicBezTo>
                  <a:pt x="217" y="31"/>
                  <a:pt x="217" y="32"/>
                  <a:pt x="217" y="32"/>
                </a:cubicBezTo>
                <a:cubicBezTo>
                  <a:pt x="217" y="32"/>
                  <a:pt x="218" y="32"/>
                  <a:pt x="218" y="32"/>
                </a:cubicBezTo>
                <a:cubicBezTo>
                  <a:pt x="218" y="32"/>
                  <a:pt x="217" y="32"/>
                  <a:pt x="217" y="33"/>
                </a:cubicBezTo>
                <a:cubicBezTo>
                  <a:pt x="217" y="33"/>
                  <a:pt x="217" y="33"/>
                  <a:pt x="217" y="33"/>
                </a:cubicBezTo>
                <a:cubicBezTo>
                  <a:pt x="217" y="34"/>
                  <a:pt x="217" y="34"/>
                  <a:pt x="217" y="34"/>
                </a:cubicBezTo>
                <a:cubicBezTo>
                  <a:pt x="217" y="34"/>
                  <a:pt x="217" y="34"/>
                  <a:pt x="217" y="34"/>
                </a:cubicBezTo>
                <a:cubicBezTo>
                  <a:pt x="217" y="35"/>
                  <a:pt x="217" y="35"/>
                  <a:pt x="217" y="35"/>
                </a:cubicBezTo>
                <a:cubicBezTo>
                  <a:pt x="217" y="35"/>
                  <a:pt x="218" y="35"/>
                  <a:pt x="218" y="35"/>
                </a:cubicBezTo>
                <a:cubicBezTo>
                  <a:pt x="218" y="35"/>
                  <a:pt x="218" y="35"/>
                  <a:pt x="218" y="35"/>
                </a:cubicBezTo>
                <a:cubicBezTo>
                  <a:pt x="218" y="35"/>
                  <a:pt x="218" y="35"/>
                  <a:pt x="218" y="36"/>
                </a:cubicBezTo>
                <a:cubicBezTo>
                  <a:pt x="218" y="36"/>
                  <a:pt x="218" y="36"/>
                  <a:pt x="218" y="36"/>
                </a:cubicBezTo>
                <a:cubicBezTo>
                  <a:pt x="218" y="37"/>
                  <a:pt x="218" y="37"/>
                  <a:pt x="218" y="37"/>
                </a:cubicBezTo>
                <a:cubicBezTo>
                  <a:pt x="218" y="37"/>
                  <a:pt x="218" y="37"/>
                  <a:pt x="218" y="37"/>
                </a:cubicBezTo>
                <a:cubicBezTo>
                  <a:pt x="218" y="37"/>
                  <a:pt x="218" y="38"/>
                  <a:pt x="218" y="38"/>
                </a:cubicBezTo>
                <a:cubicBezTo>
                  <a:pt x="218" y="38"/>
                  <a:pt x="218" y="38"/>
                  <a:pt x="218" y="38"/>
                </a:cubicBezTo>
                <a:cubicBezTo>
                  <a:pt x="218" y="39"/>
                  <a:pt x="218" y="39"/>
                  <a:pt x="218" y="39"/>
                </a:cubicBezTo>
                <a:cubicBezTo>
                  <a:pt x="218" y="39"/>
                  <a:pt x="218" y="39"/>
                  <a:pt x="218" y="40"/>
                </a:cubicBezTo>
                <a:cubicBezTo>
                  <a:pt x="219" y="40"/>
                  <a:pt x="219" y="40"/>
                  <a:pt x="219" y="40"/>
                </a:cubicBezTo>
                <a:cubicBezTo>
                  <a:pt x="219" y="40"/>
                  <a:pt x="219" y="40"/>
                  <a:pt x="219" y="40"/>
                </a:cubicBezTo>
                <a:cubicBezTo>
                  <a:pt x="219" y="40"/>
                  <a:pt x="219" y="40"/>
                  <a:pt x="219" y="40"/>
                </a:cubicBezTo>
                <a:cubicBezTo>
                  <a:pt x="220" y="41"/>
                  <a:pt x="220" y="41"/>
                  <a:pt x="220" y="41"/>
                </a:cubicBezTo>
                <a:cubicBezTo>
                  <a:pt x="220" y="41"/>
                  <a:pt x="220" y="41"/>
                  <a:pt x="220" y="41"/>
                </a:cubicBezTo>
                <a:cubicBezTo>
                  <a:pt x="220" y="41"/>
                  <a:pt x="220" y="41"/>
                  <a:pt x="220" y="41"/>
                </a:cubicBezTo>
                <a:cubicBezTo>
                  <a:pt x="220" y="41"/>
                  <a:pt x="220" y="41"/>
                  <a:pt x="220" y="42"/>
                </a:cubicBezTo>
                <a:cubicBezTo>
                  <a:pt x="220" y="42"/>
                  <a:pt x="220" y="42"/>
                  <a:pt x="220" y="42"/>
                </a:cubicBezTo>
                <a:cubicBezTo>
                  <a:pt x="220" y="42"/>
                  <a:pt x="220" y="42"/>
                  <a:pt x="221" y="42"/>
                </a:cubicBezTo>
                <a:cubicBezTo>
                  <a:pt x="221" y="42"/>
                  <a:pt x="221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3" y="44"/>
                </a:cubicBezTo>
                <a:cubicBezTo>
                  <a:pt x="223" y="44"/>
                  <a:pt x="223" y="44"/>
                  <a:pt x="223" y="44"/>
                </a:cubicBezTo>
                <a:cubicBezTo>
                  <a:pt x="223" y="44"/>
                  <a:pt x="223" y="44"/>
                  <a:pt x="223" y="44"/>
                </a:cubicBezTo>
                <a:cubicBezTo>
                  <a:pt x="223" y="44"/>
                  <a:pt x="223" y="44"/>
                  <a:pt x="223" y="44"/>
                </a:cubicBezTo>
                <a:cubicBezTo>
                  <a:pt x="223" y="43"/>
                  <a:pt x="223" y="43"/>
                  <a:pt x="223" y="43"/>
                </a:cubicBezTo>
                <a:cubicBezTo>
                  <a:pt x="223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2"/>
                  <a:pt x="222" y="42"/>
                  <a:pt x="222" y="42"/>
                </a:cubicBezTo>
                <a:cubicBezTo>
                  <a:pt x="222" y="42"/>
                  <a:pt x="222" y="42"/>
                  <a:pt x="222" y="42"/>
                </a:cubicBezTo>
                <a:cubicBezTo>
                  <a:pt x="222" y="42"/>
                  <a:pt x="222" y="42"/>
                  <a:pt x="221" y="42"/>
                </a:cubicBezTo>
                <a:cubicBezTo>
                  <a:pt x="221" y="42"/>
                  <a:pt x="221" y="42"/>
                  <a:pt x="221" y="42"/>
                </a:cubicBezTo>
                <a:cubicBezTo>
                  <a:pt x="221" y="41"/>
                  <a:pt x="221" y="41"/>
                  <a:pt x="221" y="41"/>
                </a:cubicBezTo>
                <a:cubicBezTo>
                  <a:pt x="221" y="40"/>
                  <a:pt x="220" y="40"/>
                  <a:pt x="220" y="40"/>
                </a:cubicBezTo>
                <a:cubicBezTo>
                  <a:pt x="220" y="40"/>
                  <a:pt x="220" y="40"/>
                  <a:pt x="220" y="40"/>
                </a:cubicBezTo>
                <a:cubicBezTo>
                  <a:pt x="220" y="39"/>
                  <a:pt x="220" y="39"/>
                  <a:pt x="220" y="39"/>
                </a:cubicBezTo>
                <a:cubicBezTo>
                  <a:pt x="220" y="39"/>
                  <a:pt x="220" y="39"/>
                  <a:pt x="220" y="39"/>
                </a:cubicBezTo>
                <a:cubicBezTo>
                  <a:pt x="220" y="39"/>
                  <a:pt x="220" y="38"/>
                  <a:pt x="220" y="38"/>
                </a:cubicBezTo>
                <a:cubicBezTo>
                  <a:pt x="220" y="38"/>
                  <a:pt x="220" y="38"/>
                  <a:pt x="220" y="38"/>
                </a:cubicBezTo>
                <a:cubicBezTo>
                  <a:pt x="219" y="38"/>
                  <a:pt x="219" y="38"/>
                  <a:pt x="219" y="38"/>
                </a:cubicBezTo>
                <a:cubicBezTo>
                  <a:pt x="219" y="37"/>
                  <a:pt x="220" y="37"/>
                  <a:pt x="219" y="37"/>
                </a:cubicBezTo>
                <a:cubicBezTo>
                  <a:pt x="219" y="37"/>
                  <a:pt x="219" y="37"/>
                  <a:pt x="220" y="37"/>
                </a:cubicBezTo>
                <a:cubicBezTo>
                  <a:pt x="220" y="37"/>
                  <a:pt x="220" y="37"/>
                  <a:pt x="220" y="37"/>
                </a:cubicBezTo>
                <a:cubicBezTo>
                  <a:pt x="220" y="37"/>
                  <a:pt x="220" y="37"/>
                  <a:pt x="220" y="37"/>
                </a:cubicBezTo>
                <a:cubicBezTo>
                  <a:pt x="220" y="37"/>
                  <a:pt x="220" y="36"/>
                  <a:pt x="220" y="36"/>
                </a:cubicBezTo>
                <a:cubicBezTo>
                  <a:pt x="220" y="36"/>
                  <a:pt x="220" y="36"/>
                  <a:pt x="220" y="36"/>
                </a:cubicBezTo>
                <a:cubicBezTo>
                  <a:pt x="220" y="36"/>
                  <a:pt x="220" y="36"/>
                  <a:pt x="220" y="36"/>
                </a:cubicBezTo>
                <a:cubicBezTo>
                  <a:pt x="220" y="36"/>
                  <a:pt x="220" y="36"/>
                  <a:pt x="220" y="36"/>
                </a:cubicBezTo>
                <a:cubicBezTo>
                  <a:pt x="219" y="36"/>
                  <a:pt x="219" y="36"/>
                  <a:pt x="219" y="36"/>
                </a:cubicBezTo>
                <a:cubicBezTo>
                  <a:pt x="219" y="35"/>
                  <a:pt x="219" y="35"/>
                  <a:pt x="219" y="35"/>
                </a:cubicBezTo>
                <a:cubicBezTo>
                  <a:pt x="219" y="35"/>
                  <a:pt x="220" y="35"/>
                  <a:pt x="220" y="35"/>
                </a:cubicBezTo>
                <a:cubicBezTo>
                  <a:pt x="220" y="35"/>
                  <a:pt x="219" y="35"/>
                  <a:pt x="220" y="35"/>
                </a:cubicBezTo>
                <a:cubicBezTo>
                  <a:pt x="220" y="35"/>
                  <a:pt x="220" y="35"/>
                  <a:pt x="220" y="34"/>
                </a:cubicBezTo>
                <a:cubicBezTo>
                  <a:pt x="220" y="34"/>
                  <a:pt x="220" y="34"/>
                  <a:pt x="220" y="34"/>
                </a:cubicBezTo>
                <a:cubicBezTo>
                  <a:pt x="220" y="34"/>
                  <a:pt x="220" y="34"/>
                  <a:pt x="221" y="34"/>
                </a:cubicBezTo>
                <a:cubicBezTo>
                  <a:pt x="221" y="34"/>
                  <a:pt x="221" y="35"/>
                  <a:pt x="221" y="35"/>
                </a:cubicBezTo>
                <a:cubicBezTo>
                  <a:pt x="221" y="35"/>
                  <a:pt x="221" y="35"/>
                  <a:pt x="221" y="35"/>
                </a:cubicBezTo>
                <a:cubicBezTo>
                  <a:pt x="221" y="35"/>
                  <a:pt x="221" y="35"/>
                  <a:pt x="221" y="35"/>
                </a:cubicBezTo>
                <a:cubicBezTo>
                  <a:pt x="221" y="35"/>
                  <a:pt x="221" y="35"/>
                  <a:pt x="221" y="35"/>
                </a:cubicBezTo>
                <a:cubicBezTo>
                  <a:pt x="221" y="35"/>
                  <a:pt x="222" y="35"/>
                  <a:pt x="222" y="35"/>
                </a:cubicBezTo>
                <a:cubicBezTo>
                  <a:pt x="222" y="35"/>
                  <a:pt x="222" y="35"/>
                  <a:pt x="222" y="35"/>
                </a:cubicBezTo>
                <a:cubicBezTo>
                  <a:pt x="222" y="35"/>
                  <a:pt x="223" y="35"/>
                  <a:pt x="223" y="35"/>
                </a:cubicBezTo>
                <a:cubicBezTo>
                  <a:pt x="223" y="35"/>
                  <a:pt x="223" y="35"/>
                  <a:pt x="223" y="35"/>
                </a:cubicBezTo>
                <a:cubicBezTo>
                  <a:pt x="223" y="35"/>
                  <a:pt x="223" y="35"/>
                  <a:pt x="223" y="35"/>
                </a:cubicBezTo>
                <a:cubicBezTo>
                  <a:pt x="224" y="35"/>
                  <a:pt x="224" y="35"/>
                  <a:pt x="224" y="35"/>
                </a:cubicBezTo>
                <a:cubicBezTo>
                  <a:pt x="224" y="36"/>
                  <a:pt x="224" y="36"/>
                  <a:pt x="225" y="36"/>
                </a:cubicBezTo>
                <a:cubicBezTo>
                  <a:pt x="225" y="36"/>
                  <a:pt x="225" y="36"/>
                  <a:pt x="226" y="36"/>
                </a:cubicBezTo>
                <a:cubicBezTo>
                  <a:pt x="226" y="36"/>
                  <a:pt x="226" y="36"/>
                  <a:pt x="226" y="36"/>
                </a:cubicBezTo>
                <a:cubicBezTo>
                  <a:pt x="226" y="36"/>
                  <a:pt x="226" y="36"/>
                  <a:pt x="226" y="36"/>
                </a:cubicBezTo>
                <a:cubicBezTo>
                  <a:pt x="226" y="36"/>
                  <a:pt x="226" y="36"/>
                  <a:pt x="226" y="36"/>
                </a:cubicBezTo>
                <a:cubicBezTo>
                  <a:pt x="226" y="36"/>
                  <a:pt x="226" y="36"/>
                  <a:pt x="226" y="36"/>
                </a:cubicBezTo>
                <a:cubicBezTo>
                  <a:pt x="226" y="36"/>
                  <a:pt x="226" y="36"/>
                  <a:pt x="226" y="36"/>
                </a:cubicBezTo>
                <a:cubicBezTo>
                  <a:pt x="226" y="36"/>
                  <a:pt x="225" y="35"/>
                  <a:pt x="225" y="35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225" y="35"/>
                  <a:pt x="225" y="34"/>
                  <a:pt x="225" y="34"/>
                </a:cubicBezTo>
                <a:cubicBezTo>
                  <a:pt x="225" y="34"/>
                  <a:pt x="225" y="34"/>
                  <a:pt x="225" y="34"/>
                </a:cubicBezTo>
                <a:cubicBezTo>
                  <a:pt x="225" y="34"/>
                  <a:pt x="224" y="34"/>
                  <a:pt x="224" y="34"/>
                </a:cubicBezTo>
                <a:cubicBezTo>
                  <a:pt x="224" y="34"/>
                  <a:pt x="224" y="34"/>
                  <a:pt x="224" y="34"/>
                </a:cubicBezTo>
                <a:cubicBezTo>
                  <a:pt x="224" y="34"/>
                  <a:pt x="224" y="34"/>
                  <a:pt x="224" y="34"/>
                </a:cubicBezTo>
                <a:cubicBezTo>
                  <a:pt x="224" y="34"/>
                  <a:pt x="224" y="34"/>
                  <a:pt x="223" y="34"/>
                </a:cubicBezTo>
                <a:cubicBezTo>
                  <a:pt x="223" y="34"/>
                  <a:pt x="223" y="34"/>
                  <a:pt x="223" y="34"/>
                </a:cubicBezTo>
                <a:cubicBezTo>
                  <a:pt x="223" y="34"/>
                  <a:pt x="223" y="34"/>
                  <a:pt x="223" y="34"/>
                </a:cubicBezTo>
                <a:cubicBezTo>
                  <a:pt x="223" y="33"/>
                  <a:pt x="223" y="33"/>
                  <a:pt x="223" y="33"/>
                </a:cubicBezTo>
                <a:cubicBezTo>
                  <a:pt x="223" y="33"/>
                  <a:pt x="223" y="33"/>
                  <a:pt x="223" y="33"/>
                </a:cubicBezTo>
                <a:cubicBezTo>
                  <a:pt x="223" y="33"/>
                  <a:pt x="223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3" y="32"/>
                  <a:pt x="223" y="32"/>
                  <a:pt x="223" y="31"/>
                </a:cubicBezTo>
                <a:cubicBezTo>
                  <a:pt x="223" y="31"/>
                  <a:pt x="223" y="31"/>
                  <a:pt x="223" y="31"/>
                </a:cubicBezTo>
                <a:cubicBezTo>
                  <a:pt x="224" y="31"/>
                  <a:pt x="224" y="31"/>
                  <a:pt x="224" y="31"/>
                </a:cubicBezTo>
                <a:cubicBezTo>
                  <a:pt x="224" y="31"/>
                  <a:pt x="224" y="31"/>
                  <a:pt x="224" y="31"/>
                </a:cubicBezTo>
                <a:cubicBezTo>
                  <a:pt x="224" y="31"/>
                  <a:pt x="224" y="31"/>
                  <a:pt x="224" y="31"/>
                </a:cubicBezTo>
                <a:cubicBezTo>
                  <a:pt x="224" y="31"/>
                  <a:pt x="224" y="31"/>
                  <a:pt x="225" y="31"/>
                </a:cubicBezTo>
                <a:cubicBezTo>
                  <a:pt x="225" y="31"/>
                  <a:pt x="225" y="31"/>
                  <a:pt x="225" y="30"/>
                </a:cubicBezTo>
                <a:cubicBezTo>
                  <a:pt x="225" y="30"/>
                  <a:pt x="225" y="30"/>
                  <a:pt x="225" y="30"/>
                </a:cubicBezTo>
                <a:cubicBezTo>
                  <a:pt x="225" y="30"/>
                  <a:pt x="225" y="30"/>
                  <a:pt x="225" y="30"/>
                </a:cubicBezTo>
                <a:cubicBezTo>
                  <a:pt x="225" y="30"/>
                  <a:pt x="225" y="30"/>
                  <a:pt x="225" y="30"/>
                </a:cubicBezTo>
                <a:cubicBezTo>
                  <a:pt x="225" y="30"/>
                  <a:pt x="225" y="30"/>
                  <a:pt x="225" y="30"/>
                </a:cubicBezTo>
                <a:cubicBezTo>
                  <a:pt x="225" y="30"/>
                  <a:pt x="225" y="29"/>
                  <a:pt x="225" y="29"/>
                </a:cubicBezTo>
                <a:cubicBezTo>
                  <a:pt x="225" y="29"/>
                  <a:pt x="225" y="29"/>
                  <a:pt x="225" y="29"/>
                </a:cubicBezTo>
                <a:cubicBezTo>
                  <a:pt x="225" y="29"/>
                  <a:pt x="225" y="29"/>
                  <a:pt x="225" y="29"/>
                </a:cubicBezTo>
                <a:cubicBezTo>
                  <a:pt x="225" y="29"/>
                  <a:pt x="225" y="29"/>
                  <a:pt x="225" y="29"/>
                </a:cubicBezTo>
                <a:cubicBezTo>
                  <a:pt x="225" y="29"/>
                  <a:pt x="225" y="29"/>
                  <a:pt x="225" y="29"/>
                </a:cubicBezTo>
                <a:cubicBezTo>
                  <a:pt x="225" y="29"/>
                  <a:pt x="225" y="29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7"/>
                  <a:pt x="225" y="27"/>
                  <a:pt x="225" y="27"/>
                </a:cubicBezTo>
                <a:cubicBezTo>
                  <a:pt x="225" y="27"/>
                  <a:pt x="225" y="27"/>
                  <a:pt x="225" y="27"/>
                </a:cubicBezTo>
                <a:cubicBezTo>
                  <a:pt x="225" y="27"/>
                  <a:pt x="225" y="27"/>
                  <a:pt x="225" y="27"/>
                </a:cubicBezTo>
                <a:cubicBezTo>
                  <a:pt x="224" y="27"/>
                  <a:pt x="224" y="27"/>
                  <a:pt x="224" y="27"/>
                </a:cubicBezTo>
                <a:cubicBezTo>
                  <a:pt x="224" y="27"/>
                  <a:pt x="224" y="27"/>
                  <a:pt x="224" y="27"/>
                </a:cubicBezTo>
                <a:cubicBezTo>
                  <a:pt x="224" y="27"/>
                  <a:pt x="224" y="27"/>
                  <a:pt x="224" y="27"/>
                </a:cubicBezTo>
                <a:cubicBezTo>
                  <a:pt x="224" y="27"/>
                  <a:pt x="224" y="27"/>
                  <a:pt x="224" y="27"/>
                </a:cubicBezTo>
                <a:cubicBezTo>
                  <a:pt x="224" y="27"/>
                  <a:pt x="224" y="27"/>
                  <a:pt x="224" y="27"/>
                </a:cubicBezTo>
                <a:cubicBezTo>
                  <a:pt x="223" y="27"/>
                  <a:pt x="223" y="27"/>
                  <a:pt x="223" y="27"/>
                </a:cubicBezTo>
                <a:cubicBezTo>
                  <a:pt x="223" y="27"/>
                  <a:pt x="223" y="27"/>
                  <a:pt x="223" y="27"/>
                </a:cubicBezTo>
                <a:cubicBezTo>
                  <a:pt x="223" y="28"/>
                  <a:pt x="223" y="28"/>
                  <a:pt x="222" y="28"/>
                </a:cubicBezTo>
                <a:cubicBezTo>
                  <a:pt x="222" y="28"/>
                  <a:pt x="222" y="28"/>
                  <a:pt x="222" y="28"/>
                </a:cubicBezTo>
                <a:cubicBezTo>
                  <a:pt x="222" y="28"/>
                  <a:pt x="222" y="28"/>
                  <a:pt x="222" y="28"/>
                </a:cubicBezTo>
                <a:cubicBezTo>
                  <a:pt x="222" y="28"/>
                  <a:pt x="222" y="28"/>
                  <a:pt x="222" y="28"/>
                </a:cubicBezTo>
                <a:cubicBezTo>
                  <a:pt x="221" y="28"/>
                  <a:pt x="221" y="28"/>
                  <a:pt x="221" y="29"/>
                </a:cubicBezTo>
                <a:cubicBezTo>
                  <a:pt x="221" y="29"/>
                  <a:pt x="221" y="29"/>
                  <a:pt x="221" y="29"/>
                </a:cubicBezTo>
                <a:cubicBezTo>
                  <a:pt x="221" y="29"/>
                  <a:pt x="221" y="29"/>
                  <a:pt x="221" y="29"/>
                </a:cubicBezTo>
                <a:cubicBezTo>
                  <a:pt x="221" y="29"/>
                  <a:pt x="221" y="29"/>
                  <a:pt x="221" y="29"/>
                </a:cubicBezTo>
                <a:cubicBezTo>
                  <a:pt x="221" y="29"/>
                  <a:pt x="221" y="29"/>
                  <a:pt x="221" y="29"/>
                </a:cubicBezTo>
                <a:cubicBezTo>
                  <a:pt x="221" y="29"/>
                  <a:pt x="221" y="29"/>
                  <a:pt x="221" y="29"/>
                </a:cubicBezTo>
                <a:cubicBezTo>
                  <a:pt x="221" y="29"/>
                  <a:pt x="221" y="29"/>
                  <a:pt x="221" y="29"/>
                </a:cubicBezTo>
                <a:cubicBezTo>
                  <a:pt x="221" y="29"/>
                  <a:pt x="222" y="29"/>
                  <a:pt x="222" y="30"/>
                </a:cubicBezTo>
                <a:cubicBezTo>
                  <a:pt x="222" y="30"/>
                  <a:pt x="221" y="30"/>
                  <a:pt x="221" y="30"/>
                </a:cubicBezTo>
                <a:cubicBezTo>
                  <a:pt x="221" y="30"/>
                  <a:pt x="221" y="30"/>
                  <a:pt x="221" y="30"/>
                </a:cubicBezTo>
                <a:cubicBezTo>
                  <a:pt x="221" y="30"/>
                  <a:pt x="221" y="30"/>
                  <a:pt x="220" y="30"/>
                </a:cubicBezTo>
                <a:cubicBezTo>
                  <a:pt x="220" y="30"/>
                  <a:pt x="220" y="30"/>
                  <a:pt x="220" y="30"/>
                </a:cubicBezTo>
                <a:cubicBezTo>
                  <a:pt x="220" y="30"/>
                  <a:pt x="220" y="31"/>
                  <a:pt x="220" y="31"/>
                </a:cubicBezTo>
                <a:cubicBezTo>
                  <a:pt x="220" y="31"/>
                  <a:pt x="220" y="31"/>
                  <a:pt x="220" y="31"/>
                </a:cubicBezTo>
                <a:cubicBezTo>
                  <a:pt x="220" y="31"/>
                  <a:pt x="220" y="31"/>
                  <a:pt x="220" y="32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20" y="32"/>
                  <a:pt x="220" y="32"/>
                  <a:pt x="219" y="32"/>
                </a:cubicBezTo>
                <a:cubicBezTo>
                  <a:pt x="219" y="32"/>
                  <a:pt x="219" y="32"/>
                  <a:pt x="219" y="32"/>
                </a:cubicBezTo>
                <a:cubicBezTo>
                  <a:pt x="219" y="32"/>
                  <a:pt x="219" y="32"/>
                  <a:pt x="219" y="32"/>
                </a:cubicBezTo>
                <a:cubicBezTo>
                  <a:pt x="219" y="32"/>
                  <a:pt x="219" y="32"/>
                  <a:pt x="219" y="32"/>
                </a:cubicBezTo>
                <a:cubicBezTo>
                  <a:pt x="219" y="32"/>
                  <a:pt x="219" y="32"/>
                  <a:pt x="219" y="32"/>
                </a:cubicBezTo>
                <a:cubicBezTo>
                  <a:pt x="219" y="32"/>
                  <a:pt x="219" y="32"/>
                  <a:pt x="219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1"/>
                </a:cubicBezTo>
                <a:cubicBezTo>
                  <a:pt x="218" y="31"/>
                  <a:pt x="218" y="31"/>
                  <a:pt x="218" y="31"/>
                </a:cubicBezTo>
                <a:cubicBezTo>
                  <a:pt x="218" y="31"/>
                  <a:pt x="218" y="31"/>
                  <a:pt x="218" y="31"/>
                </a:cubicBezTo>
                <a:cubicBezTo>
                  <a:pt x="218" y="31"/>
                  <a:pt x="218" y="31"/>
                  <a:pt x="218" y="31"/>
                </a:cubicBezTo>
                <a:cubicBezTo>
                  <a:pt x="218" y="31"/>
                  <a:pt x="218" y="31"/>
                  <a:pt x="218" y="31"/>
                </a:cubicBezTo>
                <a:cubicBezTo>
                  <a:pt x="218" y="31"/>
                  <a:pt x="218" y="31"/>
                  <a:pt x="218" y="31"/>
                </a:cubicBezTo>
                <a:cubicBezTo>
                  <a:pt x="218" y="31"/>
                  <a:pt x="219" y="31"/>
                  <a:pt x="219" y="31"/>
                </a:cubicBezTo>
                <a:cubicBezTo>
                  <a:pt x="219" y="31"/>
                  <a:pt x="219" y="30"/>
                  <a:pt x="219" y="30"/>
                </a:cubicBezTo>
                <a:cubicBezTo>
                  <a:pt x="219" y="30"/>
                  <a:pt x="219" y="30"/>
                  <a:pt x="219" y="30"/>
                </a:cubicBezTo>
                <a:cubicBezTo>
                  <a:pt x="219" y="30"/>
                  <a:pt x="219" y="30"/>
                  <a:pt x="219" y="30"/>
                </a:cubicBezTo>
                <a:cubicBezTo>
                  <a:pt x="219" y="30"/>
                  <a:pt x="219" y="30"/>
                  <a:pt x="219" y="30"/>
                </a:cubicBezTo>
                <a:cubicBezTo>
                  <a:pt x="219" y="30"/>
                  <a:pt x="219" y="30"/>
                  <a:pt x="220" y="30"/>
                </a:cubicBezTo>
                <a:cubicBezTo>
                  <a:pt x="220" y="30"/>
                  <a:pt x="220" y="30"/>
                  <a:pt x="220" y="30"/>
                </a:cubicBezTo>
                <a:cubicBezTo>
                  <a:pt x="220" y="30"/>
                  <a:pt x="220" y="30"/>
                  <a:pt x="220" y="29"/>
                </a:cubicBezTo>
                <a:cubicBezTo>
                  <a:pt x="220" y="29"/>
                  <a:pt x="220" y="29"/>
                  <a:pt x="220" y="29"/>
                </a:cubicBezTo>
                <a:cubicBezTo>
                  <a:pt x="220" y="29"/>
                  <a:pt x="220" y="29"/>
                  <a:pt x="220" y="29"/>
                </a:cubicBezTo>
                <a:cubicBezTo>
                  <a:pt x="220" y="29"/>
                  <a:pt x="220" y="29"/>
                  <a:pt x="220" y="29"/>
                </a:cubicBezTo>
                <a:cubicBezTo>
                  <a:pt x="220" y="29"/>
                  <a:pt x="220" y="29"/>
                  <a:pt x="220" y="29"/>
                </a:cubicBezTo>
                <a:cubicBezTo>
                  <a:pt x="220" y="29"/>
                  <a:pt x="220" y="29"/>
                  <a:pt x="220" y="29"/>
                </a:cubicBezTo>
                <a:cubicBezTo>
                  <a:pt x="220" y="29"/>
                  <a:pt x="220" y="29"/>
                  <a:pt x="220" y="29"/>
                </a:cubicBezTo>
                <a:cubicBezTo>
                  <a:pt x="220" y="29"/>
                  <a:pt x="220" y="28"/>
                  <a:pt x="220" y="28"/>
                </a:cubicBezTo>
                <a:cubicBezTo>
                  <a:pt x="220" y="28"/>
                  <a:pt x="220" y="28"/>
                  <a:pt x="220" y="28"/>
                </a:cubicBezTo>
                <a:cubicBezTo>
                  <a:pt x="220" y="28"/>
                  <a:pt x="220" y="28"/>
                  <a:pt x="220" y="28"/>
                </a:cubicBezTo>
                <a:cubicBezTo>
                  <a:pt x="220" y="28"/>
                  <a:pt x="220" y="28"/>
                  <a:pt x="220" y="28"/>
                </a:cubicBezTo>
                <a:cubicBezTo>
                  <a:pt x="220" y="28"/>
                  <a:pt x="220" y="28"/>
                  <a:pt x="220" y="28"/>
                </a:cubicBezTo>
                <a:cubicBezTo>
                  <a:pt x="220" y="28"/>
                  <a:pt x="220" y="28"/>
                  <a:pt x="220" y="28"/>
                </a:cubicBezTo>
                <a:cubicBezTo>
                  <a:pt x="220" y="28"/>
                  <a:pt x="220" y="27"/>
                  <a:pt x="220" y="27"/>
                </a:cubicBezTo>
                <a:cubicBezTo>
                  <a:pt x="220" y="27"/>
                  <a:pt x="220" y="27"/>
                  <a:pt x="220" y="27"/>
                </a:cubicBezTo>
                <a:cubicBezTo>
                  <a:pt x="220" y="27"/>
                  <a:pt x="220" y="27"/>
                  <a:pt x="220" y="27"/>
                </a:cubicBezTo>
                <a:cubicBezTo>
                  <a:pt x="220" y="27"/>
                  <a:pt x="220" y="27"/>
                  <a:pt x="220" y="27"/>
                </a:cubicBezTo>
                <a:cubicBezTo>
                  <a:pt x="220" y="27"/>
                  <a:pt x="220" y="27"/>
                  <a:pt x="220" y="27"/>
                </a:cubicBezTo>
                <a:cubicBezTo>
                  <a:pt x="220" y="27"/>
                  <a:pt x="220" y="26"/>
                  <a:pt x="220" y="26"/>
                </a:cubicBezTo>
                <a:cubicBezTo>
                  <a:pt x="220" y="26"/>
                  <a:pt x="220" y="26"/>
                  <a:pt x="220" y="26"/>
                </a:cubicBezTo>
                <a:cubicBezTo>
                  <a:pt x="220" y="26"/>
                  <a:pt x="220" y="26"/>
                  <a:pt x="220" y="26"/>
                </a:cubicBezTo>
                <a:cubicBezTo>
                  <a:pt x="220" y="26"/>
                  <a:pt x="220" y="26"/>
                  <a:pt x="220" y="26"/>
                </a:cubicBezTo>
                <a:cubicBezTo>
                  <a:pt x="220" y="26"/>
                  <a:pt x="220" y="26"/>
                  <a:pt x="220" y="26"/>
                </a:cubicBezTo>
                <a:cubicBezTo>
                  <a:pt x="220" y="26"/>
                  <a:pt x="220" y="26"/>
                  <a:pt x="220" y="26"/>
                </a:cubicBezTo>
                <a:cubicBezTo>
                  <a:pt x="219" y="26"/>
                  <a:pt x="219" y="26"/>
                  <a:pt x="219" y="26"/>
                </a:cubicBezTo>
                <a:cubicBezTo>
                  <a:pt x="219" y="26"/>
                  <a:pt x="219" y="26"/>
                  <a:pt x="219" y="25"/>
                </a:cubicBezTo>
                <a:cubicBezTo>
                  <a:pt x="219" y="25"/>
                  <a:pt x="219" y="25"/>
                  <a:pt x="219" y="25"/>
                </a:cubicBezTo>
                <a:cubicBezTo>
                  <a:pt x="219" y="25"/>
                  <a:pt x="219" y="25"/>
                  <a:pt x="219" y="25"/>
                </a:cubicBezTo>
                <a:cubicBezTo>
                  <a:pt x="219" y="25"/>
                  <a:pt x="219" y="25"/>
                  <a:pt x="219" y="25"/>
                </a:cubicBezTo>
                <a:cubicBezTo>
                  <a:pt x="219" y="25"/>
                  <a:pt x="220" y="25"/>
                  <a:pt x="220" y="25"/>
                </a:cubicBezTo>
                <a:cubicBezTo>
                  <a:pt x="220" y="25"/>
                  <a:pt x="220" y="25"/>
                  <a:pt x="22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0" y="23"/>
                  <a:pt x="220" y="23"/>
                  <a:pt x="221" y="23"/>
                </a:cubicBezTo>
                <a:cubicBezTo>
                  <a:pt x="221" y="23"/>
                  <a:pt x="221" y="23"/>
                  <a:pt x="221" y="23"/>
                </a:cubicBezTo>
                <a:cubicBezTo>
                  <a:pt x="220" y="23"/>
                  <a:pt x="220" y="23"/>
                  <a:pt x="220" y="23"/>
                </a:cubicBezTo>
                <a:cubicBezTo>
                  <a:pt x="220" y="23"/>
                  <a:pt x="220" y="23"/>
                  <a:pt x="220" y="23"/>
                </a:cubicBezTo>
                <a:cubicBezTo>
                  <a:pt x="220" y="23"/>
                  <a:pt x="220" y="23"/>
                  <a:pt x="220" y="23"/>
                </a:cubicBezTo>
                <a:cubicBezTo>
                  <a:pt x="220" y="23"/>
                  <a:pt x="220" y="23"/>
                  <a:pt x="220" y="23"/>
                </a:cubicBezTo>
                <a:cubicBezTo>
                  <a:pt x="220" y="23"/>
                  <a:pt x="220" y="23"/>
                  <a:pt x="219" y="24"/>
                </a:cubicBezTo>
                <a:cubicBezTo>
                  <a:pt x="219" y="24"/>
                  <a:pt x="219" y="24"/>
                  <a:pt x="219" y="24"/>
                </a:cubicBezTo>
                <a:cubicBezTo>
                  <a:pt x="219" y="24"/>
                  <a:pt x="219" y="24"/>
                  <a:pt x="219" y="24"/>
                </a:cubicBezTo>
                <a:cubicBezTo>
                  <a:pt x="219" y="25"/>
                  <a:pt x="218" y="25"/>
                  <a:pt x="218" y="25"/>
                </a:cubicBezTo>
                <a:cubicBezTo>
                  <a:pt x="218" y="25"/>
                  <a:pt x="218" y="25"/>
                  <a:pt x="218" y="25"/>
                </a:cubicBezTo>
                <a:cubicBezTo>
                  <a:pt x="218" y="25"/>
                  <a:pt x="218" y="25"/>
                  <a:pt x="218" y="26"/>
                </a:cubicBezTo>
                <a:cubicBezTo>
                  <a:pt x="218" y="26"/>
                  <a:pt x="217" y="26"/>
                  <a:pt x="217" y="26"/>
                </a:cubicBezTo>
                <a:cubicBezTo>
                  <a:pt x="217" y="26"/>
                  <a:pt x="217" y="26"/>
                  <a:pt x="217" y="26"/>
                </a:cubicBezTo>
                <a:cubicBezTo>
                  <a:pt x="217" y="26"/>
                  <a:pt x="217" y="26"/>
                  <a:pt x="217" y="27"/>
                </a:cubicBezTo>
                <a:cubicBezTo>
                  <a:pt x="217" y="27"/>
                  <a:pt x="217" y="26"/>
                  <a:pt x="217" y="27"/>
                </a:cubicBezTo>
                <a:cubicBezTo>
                  <a:pt x="217" y="27"/>
                  <a:pt x="217" y="27"/>
                  <a:pt x="217" y="27"/>
                </a:cubicBezTo>
                <a:cubicBezTo>
                  <a:pt x="217" y="27"/>
                  <a:pt x="217" y="27"/>
                  <a:pt x="217" y="27"/>
                </a:cubicBezTo>
                <a:cubicBezTo>
                  <a:pt x="217" y="27"/>
                  <a:pt x="217" y="27"/>
                  <a:pt x="217" y="27"/>
                </a:cubicBezTo>
                <a:cubicBezTo>
                  <a:pt x="217" y="27"/>
                  <a:pt x="217" y="27"/>
                  <a:pt x="217" y="28"/>
                </a:cubicBezTo>
                <a:cubicBezTo>
                  <a:pt x="217" y="28"/>
                  <a:pt x="217" y="28"/>
                  <a:pt x="217" y="28"/>
                </a:cubicBezTo>
                <a:cubicBezTo>
                  <a:pt x="217" y="28"/>
                  <a:pt x="217" y="28"/>
                  <a:pt x="217" y="28"/>
                </a:cubicBezTo>
                <a:cubicBezTo>
                  <a:pt x="217" y="28"/>
                  <a:pt x="217" y="28"/>
                  <a:pt x="217" y="28"/>
                </a:cubicBezTo>
                <a:cubicBezTo>
                  <a:pt x="217" y="29"/>
                  <a:pt x="217" y="29"/>
                  <a:pt x="216" y="29"/>
                </a:cubicBezTo>
                <a:cubicBezTo>
                  <a:pt x="216" y="30"/>
                  <a:pt x="216" y="30"/>
                  <a:pt x="216" y="30"/>
                </a:cubicBezTo>
                <a:cubicBezTo>
                  <a:pt x="216" y="30"/>
                  <a:pt x="216" y="30"/>
                  <a:pt x="216" y="30"/>
                </a:cubicBezTo>
                <a:cubicBezTo>
                  <a:pt x="216" y="30"/>
                  <a:pt x="216" y="30"/>
                  <a:pt x="216" y="31"/>
                </a:cubicBezTo>
                <a:close/>
                <a:moveTo>
                  <a:pt x="218" y="49"/>
                </a:moveTo>
                <a:cubicBezTo>
                  <a:pt x="218" y="49"/>
                  <a:pt x="218" y="49"/>
                  <a:pt x="218" y="49"/>
                </a:cubicBezTo>
                <a:cubicBezTo>
                  <a:pt x="218" y="49"/>
                  <a:pt x="219" y="49"/>
                  <a:pt x="219" y="49"/>
                </a:cubicBezTo>
                <a:cubicBezTo>
                  <a:pt x="219" y="49"/>
                  <a:pt x="220" y="49"/>
                  <a:pt x="220" y="49"/>
                </a:cubicBezTo>
                <a:cubicBezTo>
                  <a:pt x="220" y="49"/>
                  <a:pt x="220" y="49"/>
                  <a:pt x="220" y="49"/>
                </a:cubicBezTo>
                <a:cubicBezTo>
                  <a:pt x="220" y="49"/>
                  <a:pt x="220" y="49"/>
                  <a:pt x="220" y="49"/>
                </a:cubicBezTo>
                <a:cubicBezTo>
                  <a:pt x="221" y="49"/>
                  <a:pt x="221" y="49"/>
                  <a:pt x="221" y="49"/>
                </a:cubicBezTo>
                <a:cubicBezTo>
                  <a:pt x="221" y="49"/>
                  <a:pt x="221" y="49"/>
                  <a:pt x="221" y="48"/>
                </a:cubicBezTo>
                <a:cubicBezTo>
                  <a:pt x="221" y="48"/>
                  <a:pt x="221" y="48"/>
                  <a:pt x="221" y="48"/>
                </a:cubicBezTo>
                <a:cubicBezTo>
                  <a:pt x="221" y="48"/>
                  <a:pt x="221" y="48"/>
                  <a:pt x="221" y="48"/>
                </a:cubicBezTo>
                <a:cubicBezTo>
                  <a:pt x="221" y="48"/>
                  <a:pt x="221" y="48"/>
                  <a:pt x="221" y="48"/>
                </a:cubicBezTo>
                <a:cubicBezTo>
                  <a:pt x="220" y="48"/>
                  <a:pt x="220" y="48"/>
                  <a:pt x="220" y="48"/>
                </a:cubicBezTo>
                <a:cubicBezTo>
                  <a:pt x="220" y="47"/>
                  <a:pt x="220" y="47"/>
                  <a:pt x="220" y="47"/>
                </a:cubicBezTo>
                <a:cubicBezTo>
                  <a:pt x="220" y="47"/>
                  <a:pt x="220" y="47"/>
                  <a:pt x="219" y="47"/>
                </a:cubicBezTo>
                <a:cubicBezTo>
                  <a:pt x="219" y="47"/>
                  <a:pt x="219" y="47"/>
                  <a:pt x="219" y="47"/>
                </a:cubicBezTo>
                <a:cubicBezTo>
                  <a:pt x="219" y="47"/>
                  <a:pt x="219" y="47"/>
                  <a:pt x="219" y="47"/>
                </a:cubicBezTo>
                <a:cubicBezTo>
                  <a:pt x="219" y="47"/>
                  <a:pt x="219" y="47"/>
                  <a:pt x="219" y="47"/>
                </a:cubicBezTo>
                <a:cubicBezTo>
                  <a:pt x="219" y="46"/>
                  <a:pt x="218" y="46"/>
                  <a:pt x="218" y="46"/>
                </a:cubicBezTo>
                <a:cubicBezTo>
                  <a:pt x="218" y="47"/>
                  <a:pt x="218" y="46"/>
                  <a:pt x="218" y="47"/>
                </a:cubicBezTo>
                <a:cubicBezTo>
                  <a:pt x="218" y="47"/>
                  <a:pt x="217" y="47"/>
                  <a:pt x="217" y="47"/>
                </a:cubicBezTo>
                <a:cubicBezTo>
                  <a:pt x="217" y="47"/>
                  <a:pt x="217" y="47"/>
                  <a:pt x="217" y="47"/>
                </a:cubicBezTo>
                <a:cubicBezTo>
                  <a:pt x="217" y="47"/>
                  <a:pt x="217" y="47"/>
                  <a:pt x="216" y="47"/>
                </a:cubicBezTo>
                <a:cubicBezTo>
                  <a:pt x="216" y="47"/>
                  <a:pt x="216" y="47"/>
                  <a:pt x="216" y="48"/>
                </a:cubicBezTo>
                <a:cubicBezTo>
                  <a:pt x="216" y="48"/>
                  <a:pt x="216" y="48"/>
                  <a:pt x="216" y="48"/>
                </a:cubicBezTo>
                <a:cubicBezTo>
                  <a:pt x="216" y="48"/>
                  <a:pt x="216" y="48"/>
                  <a:pt x="216" y="49"/>
                </a:cubicBezTo>
                <a:cubicBezTo>
                  <a:pt x="216" y="49"/>
                  <a:pt x="217" y="49"/>
                  <a:pt x="217" y="49"/>
                </a:cubicBezTo>
                <a:cubicBezTo>
                  <a:pt x="217" y="49"/>
                  <a:pt x="217" y="49"/>
                  <a:pt x="217" y="49"/>
                </a:cubicBezTo>
                <a:cubicBezTo>
                  <a:pt x="217" y="49"/>
                  <a:pt x="218" y="49"/>
                  <a:pt x="218" y="49"/>
                </a:cubicBezTo>
                <a:close/>
                <a:moveTo>
                  <a:pt x="222" y="23"/>
                </a:moveTo>
                <a:cubicBezTo>
                  <a:pt x="222" y="23"/>
                  <a:pt x="222" y="23"/>
                  <a:pt x="222" y="23"/>
                </a:cubicBezTo>
                <a:cubicBezTo>
                  <a:pt x="222" y="23"/>
                  <a:pt x="222" y="23"/>
                  <a:pt x="222" y="24"/>
                </a:cubicBezTo>
                <a:cubicBezTo>
                  <a:pt x="222" y="24"/>
                  <a:pt x="222" y="24"/>
                  <a:pt x="222" y="24"/>
                </a:cubicBezTo>
                <a:cubicBezTo>
                  <a:pt x="222" y="24"/>
                  <a:pt x="222" y="24"/>
                  <a:pt x="222" y="24"/>
                </a:cubicBezTo>
                <a:cubicBezTo>
                  <a:pt x="222" y="24"/>
                  <a:pt x="222" y="24"/>
                  <a:pt x="222" y="24"/>
                </a:cubicBezTo>
                <a:cubicBezTo>
                  <a:pt x="223" y="24"/>
                  <a:pt x="223" y="24"/>
                  <a:pt x="223" y="24"/>
                </a:cubicBezTo>
                <a:cubicBezTo>
                  <a:pt x="223" y="24"/>
                  <a:pt x="224" y="24"/>
                  <a:pt x="224" y="24"/>
                </a:cubicBezTo>
                <a:cubicBezTo>
                  <a:pt x="224" y="24"/>
                  <a:pt x="224" y="24"/>
                  <a:pt x="224" y="24"/>
                </a:cubicBezTo>
                <a:cubicBezTo>
                  <a:pt x="224" y="23"/>
                  <a:pt x="224" y="23"/>
                  <a:pt x="224" y="23"/>
                </a:cubicBezTo>
                <a:cubicBezTo>
                  <a:pt x="224" y="23"/>
                  <a:pt x="224" y="23"/>
                  <a:pt x="224" y="23"/>
                </a:cubicBezTo>
                <a:cubicBezTo>
                  <a:pt x="224" y="23"/>
                  <a:pt x="224" y="22"/>
                  <a:pt x="224" y="22"/>
                </a:cubicBezTo>
                <a:cubicBezTo>
                  <a:pt x="224" y="22"/>
                  <a:pt x="224" y="22"/>
                  <a:pt x="224" y="22"/>
                </a:cubicBezTo>
                <a:cubicBezTo>
                  <a:pt x="225" y="22"/>
                  <a:pt x="225" y="22"/>
                  <a:pt x="225" y="21"/>
                </a:cubicBezTo>
                <a:cubicBezTo>
                  <a:pt x="225" y="21"/>
                  <a:pt x="225" y="21"/>
                  <a:pt x="225" y="21"/>
                </a:cubicBezTo>
                <a:cubicBezTo>
                  <a:pt x="225" y="21"/>
                  <a:pt x="224" y="21"/>
                  <a:pt x="224" y="21"/>
                </a:cubicBezTo>
                <a:cubicBezTo>
                  <a:pt x="224" y="20"/>
                  <a:pt x="224" y="20"/>
                  <a:pt x="224" y="20"/>
                </a:cubicBezTo>
                <a:cubicBezTo>
                  <a:pt x="224" y="20"/>
                  <a:pt x="224" y="20"/>
                  <a:pt x="224" y="20"/>
                </a:cubicBezTo>
                <a:cubicBezTo>
                  <a:pt x="224" y="20"/>
                  <a:pt x="224" y="20"/>
                  <a:pt x="224" y="20"/>
                </a:cubicBezTo>
                <a:cubicBezTo>
                  <a:pt x="224" y="20"/>
                  <a:pt x="223" y="20"/>
                  <a:pt x="223" y="20"/>
                </a:cubicBezTo>
                <a:cubicBezTo>
                  <a:pt x="223" y="20"/>
                  <a:pt x="223" y="21"/>
                  <a:pt x="223" y="21"/>
                </a:cubicBezTo>
                <a:cubicBezTo>
                  <a:pt x="223" y="21"/>
                  <a:pt x="223" y="21"/>
                  <a:pt x="223" y="21"/>
                </a:cubicBezTo>
                <a:cubicBezTo>
                  <a:pt x="222" y="21"/>
                  <a:pt x="222" y="21"/>
                  <a:pt x="222" y="21"/>
                </a:cubicBezTo>
                <a:cubicBezTo>
                  <a:pt x="222" y="22"/>
                  <a:pt x="222" y="22"/>
                  <a:pt x="222" y="22"/>
                </a:cubicBezTo>
                <a:cubicBezTo>
                  <a:pt x="222" y="22"/>
                  <a:pt x="222" y="22"/>
                  <a:pt x="222" y="22"/>
                </a:cubicBezTo>
                <a:cubicBezTo>
                  <a:pt x="222" y="22"/>
                  <a:pt x="222" y="22"/>
                  <a:pt x="222" y="23"/>
                </a:cubicBezTo>
                <a:close/>
                <a:moveTo>
                  <a:pt x="151" y="10"/>
                </a:moveTo>
                <a:cubicBezTo>
                  <a:pt x="151" y="11"/>
                  <a:pt x="151" y="11"/>
                  <a:pt x="151" y="11"/>
                </a:cubicBezTo>
                <a:cubicBezTo>
                  <a:pt x="151" y="11"/>
                  <a:pt x="151" y="11"/>
                  <a:pt x="151" y="11"/>
                </a:cubicBezTo>
                <a:cubicBezTo>
                  <a:pt x="151" y="11"/>
                  <a:pt x="151" y="11"/>
                  <a:pt x="152" y="11"/>
                </a:cubicBezTo>
                <a:cubicBezTo>
                  <a:pt x="152" y="11"/>
                  <a:pt x="152" y="11"/>
                  <a:pt x="152" y="11"/>
                </a:cubicBezTo>
                <a:cubicBezTo>
                  <a:pt x="152" y="11"/>
                  <a:pt x="152" y="11"/>
                  <a:pt x="152" y="11"/>
                </a:cubicBezTo>
                <a:cubicBezTo>
                  <a:pt x="152" y="11"/>
                  <a:pt x="152" y="11"/>
                  <a:pt x="152" y="11"/>
                </a:cubicBezTo>
                <a:cubicBezTo>
                  <a:pt x="152" y="11"/>
                  <a:pt x="152" y="10"/>
                  <a:pt x="152" y="10"/>
                </a:cubicBezTo>
                <a:cubicBezTo>
                  <a:pt x="152" y="10"/>
                  <a:pt x="152" y="10"/>
                  <a:pt x="152" y="10"/>
                </a:cubicBezTo>
                <a:cubicBezTo>
                  <a:pt x="151" y="10"/>
                  <a:pt x="151" y="10"/>
                  <a:pt x="151" y="10"/>
                </a:cubicBezTo>
                <a:cubicBezTo>
                  <a:pt x="151" y="10"/>
                  <a:pt x="151" y="10"/>
                  <a:pt x="151" y="10"/>
                </a:cubicBezTo>
                <a:cubicBezTo>
                  <a:pt x="151" y="10"/>
                  <a:pt x="151" y="10"/>
                  <a:pt x="151" y="10"/>
                </a:cubicBezTo>
                <a:close/>
                <a:moveTo>
                  <a:pt x="152" y="10"/>
                </a:moveTo>
                <a:cubicBezTo>
                  <a:pt x="152" y="10"/>
                  <a:pt x="152" y="10"/>
                  <a:pt x="152" y="10"/>
                </a:cubicBezTo>
                <a:cubicBezTo>
                  <a:pt x="152" y="10"/>
                  <a:pt x="152" y="10"/>
                  <a:pt x="153" y="11"/>
                </a:cubicBezTo>
                <a:cubicBezTo>
                  <a:pt x="153" y="11"/>
                  <a:pt x="153" y="11"/>
                  <a:pt x="153" y="11"/>
                </a:cubicBezTo>
                <a:cubicBezTo>
                  <a:pt x="153" y="11"/>
                  <a:pt x="153" y="11"/>
                  <a:pt x="153" y="11"/>
                </a:cubicBezTo>
                <a:cubicBezTo>
                  <a:pt x="153" y="11"/>
                  <a:pt x="153" y="11"/>
                  <a:pt x="153" y="10"/>
                </a:cubicBezTo>
                <a:cubicBezTo>
                  <a:pt x="153" y="10"/>
                  <a:pt x="153" y="10"/>
                  <a:pt x="153" y="10"/>
                </a:cubicBezTo>
                <a:cubicBezTo>
                  <a:pt x="152" y="10"/>
                  <a:pt x="152" y="10"/>
                  <a:pt x="152" y="10"/>
                </a:cubicBezTo>
                <a:cubicBezTo>
                  <a:pt x="152" y="10"/>
                  <a:pt x="152" y="10"/>
                  <a:pt x="152" y="10"/>
                </a:cubicBezTo>
                <a:cubicBezTo>
                  <a:pt x="152" y="10"/>
                  <a:pt x="152" y="10"/>
                  <a:pt x="152" y="10"/>
                </a:cubicBezTo>
                <a:close/>
                <a:moveTo>
                  <a:pt x="153" y="14"/>
                </a:moveTo>
                <a:cubicBezTo>
                  <a:pt x="153" y="14"/>
                  <a:pt x="153" y="14"/>
                  <a:pt x="152" y="14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3" y="15"/>
                  <a:pt x="153" y="15"/>
                  <a:pt x="153" y="15"/>
                </a:cubicBezTo>
                <a:cubicBezTo>
                  <a:pt x="153" y="15"/>
                  <a:pt x="153" y="15"/>
                  <a:pt x="153" y="15"/>
                </a:cubicBezTo>
                <a:cubicBezTo>
                  <a:pt x="153" y="15"/>
                  <a:pt x="153" y="15"/>
                  <a:pt x="153" y="14"/>
                </a:cubicBezTo>
                <a:cubicBezTo>
                  <a:pt x="153" y="14"/>
                  <a:pt x="153" y="14"/>
                  <a:pt x="153" y="14"/>
                </a:cubicBezTo>
                <a:cubicBezTo>
                  <a:pt x="153" y="14"/>
                  <a:pt x="153" y="14"/>
                  <a:pt x="153" y="14"/>
                </a:cubicBezTo>
                <a:cubicBezTo>
                  <a:pt x="153" y="14"/>
                  <a:pt x="153" y="14"/>
                  <a:pt x="153" y="14"/>
                </a:cubicBezTo>
                <a:close/>
                <a:moveTo>
                  <a:pt x="152" y="15"/>
                </a:moveTo>
                <a:cubicBezTo>
                  <a:pt x="152" y="15"/>
                  <a:pt x="152" y="15"/>
                  <a:pt x="151" y="15"/>
                </a:cubicBezTo>
                <a:cubicBezTo>
                  <a:pt x="151" y="15"/>
                  <a:pt x="151" y="15"/>
                  <a:pt x="151" y="15"/>
                </a:cubicBezTo>
                <a:cubicBezTo>
                  <a:pt x="151" y="15"/>
                  <a:pt x="151" y="15"/>
                  <a:pt x="151" y="15"/>
                </a:cubicBezTo>
                <a:cubicBezTo>
                  <a:pt x="151" y="15"/>
                  <a:pt x="150" y="15"/>
                  <a:pt x="151" y="15"/>
                </a:cubicBezTo>
                <a:cubicBezTo>
                  <a:pt x="151" y="15"/>
                  <a:pt x="151" y="15"/>
                  <a:pt x="151" y="16"/>
                </a:cubicBezTo>
                <a:cubicBezTo>
                  <a:pt x="151" y="16"/>
                  <a:pt x="151" y="16"/>
                  <a:pt x="151" y="16"/>
                </a:cubicBezTo>
                <a:cubicBezTo>
                  <a:pt x="151" y="16"/>
                  <a:pt x="151" y="16"/>
                  <a:pt x="151" y="16"/>
                </a:cubicBezTo>
                <a:cubicBezTo>
                  <a:pt x="151" y="16"/>
                  <a:pt x="151" y="16"/>
                  <a:pt x="151" y="16"/>
                </a:cubicBezTo>
                <a:cubicBezTo>
                  <a:pt x="151" y="16"/>
                  <a:pt x="151" y="16"/>
                  <a:pt x="151" y="16"/>
                </a:cubicBezTo>
                <a:cubicBezTo>
                  <a:pt x="151" y="16"/>
                  <a:pt x="151" y="16"/>
                  <a:pt x="151" y="16"/>
                </a:cubicBezTo>
                <a:cubicBezTo>
                  <a:pt x="151" y="16"/>
                  <a:pt x="151" y="15"/>
                  <a:pt x="151" y="15"/>
                </a:cubicBezTo>
                <a:cubicBezTo>
                  <a:pt x="152" y="15"/>
                  <a:pt x="152" y="15"/>
                  <a:pt x="152" y="15"/>
                </a:cubicBezTo>
                <a:close/>
                <a:moveTo>
                  <a:pt x="151" y="14"/>
                </a:moveTo>
                <a:cubicBezTo>
                  <a:pt x="151" y="15"/>
                  <a:pt x="151" y="14"/>
                  <a:pt x="151" y="14"/>
                </a:cubicBezTo>
                <a:cubicBezTo>
                  <a:pt x="151" y="14"/>
                  <a:pt x="151" y="14"/>
                  <a:pt x="151" y="14"/>
                </a:cubicBezTo>
                <a:cubicBezTo>
                  <a:pt x="151" y="14"/>
                  <a:pt x="151" y="14"/>
                  <a:pt x="150" y="14"/>
                </a:cubicBezTo>
                <a:cubicBezTo>
                  <a:pt x="150" y="14"/>
                  <a:pt x="150" y="14"/>
                  <a:pt x="150" y="14"/>
                </a:cubicBezTo>
                <a:cubicBezTo>
                  <a:pt x="150" y="14"/>
                  <a:pt x="150" y="14"/>
                  <a:pt x="150" y="14"/>
                </a:cubicBezTo>
                <a:cubicBezTo>
                  <a:pt x="151" y="14"/>
                  <a:pt x="151" y="14"/>
                  <a:pt x="151" y="14"/>
                </a:cubicBezTo>
                <a:close/>
                <a:moveTo>
                  <a:pt x="149" y="14"/>
                </a:moveTo>
                <a:cubicBezTo>
                  <a:pt x="149" y="14"/>
                  <a:pt x="149" y="14"/>
                  <a:pt x="149" y="14"/>
                </a:cubicBezTo>
                <a:cubicBezTo>
                  <a:pt x="149" y="14"/>
                  <a:pt x="149" y="14"/>
                  <a:pt x="149" y="14"/>
                </a:cubicBezTo>
                <a:cubicBezTo>
                  <a:pt x="149" y="14"/>
                  <a:pt x="149" y="14"/>
                  <a:pt x="150" y="14"/>
                </a:cubicBezTo>
                <a:cubicBezTo>
                  <a:pt x="150" y="15"/>
                  <a:pt x="150" y="15"/>
                  <a:pt x="150" y="15"/>
                </a:cubicBezTo>
                <a:cubicBezTo>
                  <a:pt x="150" y="15"/>
                  <a:pt x="150" y="15"/>
                  <a:pt x="150" y="15"/>
                </a:cubicBezTo>
                <a:cubicBezTo>
                  <a:pt x="150" y="14"/>
                  <a:pt x="150" y="14"/>
                  <a:pt x="150" y="14"/>
                </a:cubicBezTo>
                <a:cubicBezTo>
                  <a:pt x="150" y="14"/>
                  <a:pt x="150" y="14"/>
                  <a:pt x="150" y="14"/>
                </a:cubicBezTo>
                <a:cubicBezTo>
                  <a:pt x="150" y="14"/>
                  <a:pt x="149" y="14"/>
                  <a:pt x="149" y="14"/>
                </a:cubicBezTo>
                <a:cubicBezTo>
                  <a:pt x="149" y="14"/>
                  <a:pt x="149" y="14"/>
                  <a:pt x="149" y="14"/>
                </a:cubicBezTo>
                <a:cubicBezTo>
                  <a:pt x="149" y="14"/>
                  <a:pt x="149" y="14"/>
                  <a:pt x="149" y="14"/>
                </a:cubicBezTo>
                <a:cubicBezTo>
                  <a:pt x="149" y="14"/>
                  <a:pt x="149" y="14"/>
                  <a:pt x="149" y="14"/>
                </a:cubicBezTo>
                <a:close/>
                <a:moveTo>
                  <a:pt x="239" y="88"/>
                </a:moveTo>
                <a:cubicBezTo>
                  <a:pt x="239" y="88"/>
                  <a:pt x="239" y="88"/>
                  <a:pt x="239" y="88"/>
                </a:cubicBezTo>
                <a:cubicBezTo>
                  <a:pt x="239" y="88"/>
                  <a:pt x="239" y="88"/>
                  <a:pt x="239" y="88"/>
                </a:cubicBezTo>
                <a:cubicBezTo>
                  <a:pt x="239" y="88"/>
                  <a:pt x="239" y="88"/>
                  <a:pt x="239" y="88"/>
                </a:cubicBezTo>
                <a:cubicBezTo>
                  <a:pt x="239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39" y="88"/>
                  <a:pt x="239" y="88"/>
                </a:cubicBezTo>
                <a:close/>
                <a:moveTo>
                  <a:pt x="221" y="92"/>
                </a:moveTo>
                <a:cubicBezTo>
                  <a:pt x="221" y="92"/>
                  <a:pt x="221" y="92"/>
                  <a:pt x="221" y="92"/>
                </a:cubicBezTo>
                <a:cubicBezTo>
                  <a:pt x="220" y="92"/>
                  <a:pt x="220" y="92"/>
                  <a:pt x="220" y="92"/>
                </a:cubicBezTo>
                <a:cubicBezTo>
                  <a:pt x="220" y="92"/>
                  <a:pt x="220" y="92"/>
                  <a:pt x="220" y="92"/>
                </a:cubicBezTo>
                <a:cubicBezTo>
                  <a:pt x="220" y="92"/>
                  <a:pt x="220" y="92"/>
                  <a:pt x="220" y="92"/>
                </a:cubicBezTo>
                <a:cubicBezTo>
                  <a:pt x="220" y="92"/>
                  <a:pt x="220" y="92"/>
                  <a:pt x="219" y="92"/>
                </a:cubicBezTo>
                <a:cubicBezTo>
                  <a:pt x="219" y="92"/>
                  <a:pt x="219" y="92"/>
                  <a:pt x="219" y="92"/>
                </a:cubicBezTo>
                <a:cubicBezTo>
                  <a:pt x="219" y="92"/>
                  <a:pt x="219" y="92"/>
                  <a:pt x="219" y="92"/>
                </a:cubicBezTo>
                <a:cubicBezTo>
                  <a:pt x="219" y="92"/>
                  <a:pt x="219" y="92"/>
                  <a:pt x="219" y="92"/>
                </a:cubicBezTo>
                <a:cubicBezTo>
                  <a:pt x="219" y="92"/>
                  <a:pt x="219" y="92"/>
                  <a:pt x="219" y="92"/>
                </a:cubicBezTo>
                <a:cubicBezTo>
                  <a:pt x="219" y="92"/>
                  <a:pt x="219" y="92"/>
                  <a:pt x="219" y="92"/>
                </a:cubicBezTo>
                <a:cubicBezTo>
                  <a:pt x="219" y="92"/>
                  <a:pt x="219" y="92"/>
                  <a:pt x="219" y="93"/>
                </a:cubicBezTo>
                <a:cubicBezTo>
                  <a:pt x="219" y="93"/>
                  <a:pt x="219" y="93"/>
                  <a:pt x="219" y="93"/>
                </a:cubicBezTo>
                <a:cubicBezTo>
                  <a:pt x="219" y="93"/>
                  <a:pt x="220" y="93"/>
                  <a:pt x="220" y="93"/>
                </a:cubicBezTo>
                <a:cubicBezTo>
                  <a:pt x="220" y="93"/>
                  <a:pt x="220" y="93"/>
                  <a:pt x="220" y="93"/>
                </a:cubicBezTo>
                <a:cubicBezTo>
                  <a:pt x="220" y="93"/>
                  <a:pt x="220" y="93"/>
                  <a:pt x="220" y="93"/>
                </a:cubicBezTo>
                <a:cubicBezTo>
                  <a:pt x="220" y="93"/>
                  <a:pt x="220" y="93"/>
                  <a:pt x="220" y="93"/>
                </a:cubicBezTo>
                <a:cubicBezTo>
                  <a:pt x="220" y="93"/>
                  <a:pt x="220" y="93"/>
                  <a:pt x="220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2"/>
                  <a:pt x="221" y="92"/>
                </a:cubicBezTo>
                <a:cubicBezTo>
                  <a:pt x="221" y="92"/>
                  <a:pt x="221" y="92"/>
                  <a:pt x="221" y="92"/>
                </a:cubicBezTo>
                <a:close/>
                <a:moveTo>
                  <a:pt x="223" y="61"/>
                </a:moveTo>
                <a:cubicBezTo>
                  <a:pt x="223" y="61"/>
                  <a:pt x="223" y="61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1" y="61"/>
                  <a:pt x="221" y="61"/>
                  <a:pt x="221" y="61"/>
                </a:cubicBezTo>
                <a:cubicBezTo>
                  <a:pt x="221" y="62"/>
                  <a:pt x="221" y="61"/>
                  <a:pt x="221" y="62"/>
                </a:cubicBezTo>
                <a:cubicBezTo>
                  <a:pt x="221" y="62"/>
                  <a:pt x="220" y="62"/>
                  <a:pt x="220" y="62"/>
                </a:cubicBezTo>
                <a:cubicBezTo>
                  <a:pt x="220" y="62"/>
                  <a:pt x="220" y="62"/>
                  <a:pt x="220" y="62"/>
                </a:cubicBezTo>
                <a:cubicBezTo>
                  <a:pt x="220" y="62"/>
                  <a:pt x="220" y="62"/>
                  <a:pt x="220" y="62"/>
                </a:cubicBezTo>
                <a:cubicBezTo>
                  <a:pt x="220" y="62"/>
                  <a:pt x="220" y="62"/>
                  <a:pt x="220" y="62"/>
                </a:cubicBezTo>
                <a:cubicBezTo>
                  <a:pt x="220" y="62"/>
                  <a:pt x="220" y="62"/>
                  <a:pt x="220" y="62"/>
                </a:cubicBezTo>
                <a:cubicBezTo>
                  <a:pt x="220" y="62"/>
                  <a:pt x="220" y="62"/>
                  <a:pt x="220" y="62"/>
                </a:cubicBezTo>
                <a:cubicBezTo>
                  <a:pt x="220" y="63"/>
                  <a:pt x="220" y="63"/>
                  <a:pt x="220" y="63"/>
                </a:cubicBezTo>
                <a:cubicBezTo>
                  <a:pt x="220" y="63"/>
                  <a:pt x="220" y="63"/>
                  <a:pt x="220" y="63"/>
                </a:cubicBezTo>
                <a:cubicBezTo>
                  <a:pt x="220" y="63"/>
                  <a:pt x="220" y="63"/>
                  <a:pt x="220" y="63"/>
                </a:cubicBezTo>
                <a:cubicBezTo>
                  <a:pt x="220" y="63"/>
                  <a:pt x="220" y="63"/>
                  <a:pt x="220" y="63"/>
                </a:cubicBezTo>
                <a:cubicBezTo>
                  <a:pt x="220" y="63"/>
                  <a:pt x="220" y="62"/>
                  <a:pt x="220" y="62"/>
                </a:cubicBezTo>
                <a:cubicBezTo>
                  <a:pt x="221" y="62"/>
                  <a:pt x="221" y="62"/>
                  <a:pt x="221" y="62"/>
                </a:cubicBezTo>
                <a:cubicBezTo>
                  <a:pt x="221" y="62"/>
                  <a:pt x="221" y="62"/>
                  <a:pt x="221" y="62"/>
                </a:cubicBezTo>
                <a:cubicBezTo>
                  <a:pt x="221" y="62"/>
                  <a:pt x="221" y="62"/>
                  <a:pt x="221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1" y="62"/>
                  <a:pt x="221" y="62"/>
                </a:cubicBezTo>
                <a:cubicBezTo>
                  <a:pt x="221" y="62"/>
                  <a:pt x="221" y="62"/>
                  <a:pt x="221" y="63"/>
                </a:cubicBezTo>
                <a:cubicBezTo>
                  <a:pt x="221" y="63"/>
                  <a:pt x="221" y="63"/>
                  <a:pt x="221" y="63"/>
                </a:cubicBezTo>
                <a:cubicBezTo>
                  <a:pt x="221" y="63"/>
                  <a:pt x="221" y="63"/>
                  <a:pt x="221" y="63"/>
                </a:cubicBezTo>
                <a:cubicBezTo>
                  <a:pt x="221" y="63"/>
                  <a:pt x="221" y="63"/>
                  <a:pt x="222" y="63"/>
                </a:cubicBezTo>
                <a:cubicBezTo>
                  <a:pt x="222" y="63"/>
                  <a:pt x="222" y="62"/>
                  <a:pt x="222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3" y="62"/>
                  <a:pt x="223" y="62"/>
                </a:cubicBezTo>
                <a:cubicBezTo>
                  <a:pt x="223" y="62"/>
                  <a:pt x="222" y="62"/>
                  <a:pt x="222" y="62"/>
                </a:cubicBezTo>
                <a:cubicBezTo>
                  <a:pt x="222" y="62"/>
                  <a:pt x="222" y="62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2" y="61"/>
                  <a:pt x="223" y="61"/>
                  <a:pt x="223" y="61"/>
                </a:cubicBezTo>
                <a:close/>
                <a:moveTo>
                  <a:pt x="222" y="93"/>
                </a:moveTo>
                <a:cubicBezTo>
                  <a:pt x="222" y="93"/>
                  <a:pt x="222" y="93"/>
                  <a:pt x="222" y="93"/>
                </a:cubicBezTo>
                <a:cubicBezTo>
                  <a:pt x="222" y="93"/>
                  <a:pt x="222" y="93"/>
                  <a:pt x="222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2" y="93"/>
                </a:cubicBezTo>
                <a:cubicBezTo>
                  <a:pt x="222" y="93"/>
                  <a:pt x="222" y="93"/>
                  <a:pt x="222" y="93"/>
                </a:cubicBezTo>
                <a:cubicBezTo>
                  <a:pt x="222" y="93"/>
                  <a:pt x="222" y="93"/>
                  <a:pt x="222" y="93"/>
                </a:cubicBezTo>
                <a:close/>
                <a:moveTo>
                  <a:pt x="225" y="61"/>
                </a:moveTo>
                <a:cubicBezTo>
                  <a:pt x="225" y="61"/>
                  <a:pt x="225" y="61"/>
                  <a:pt x="225" y="61"/>
                </a:cubicBezTo>
                <a:cubicBezTo>
                  <a:pt x="225" y="61"/>
                  <a:pt x="225" y="61"/>
                  <a:pt x="225" y="61"/>
                </a:cubicBezTo>
                <a:cubicBezTo>
                  <a:pt x="225" y="61"/>
                  <a:pt x="224" y="61"/>
                  <a:pt x="224" y="61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224" y="61"/>
                  <a:pt x="224" y="62"/>
                  <a:pt x="224" y="62"/>
                </a:cubicBezTo>
                <a:cubicBezTo>
                  <a:pt x="225" y="62"/>
                  <a:pt x="225" y="62"/>
                  <a:pt x="225" y="62"/>
                </a:cubicBezTo>
                <a:cubicBezTo>
                  <a:pt x="225" y="62"/>
                  <a:pt x="225" y="61"/>
                  <a:pt x="225" y="62"/>
                </a:cubicBezTo>
                <a:cubicBezTo>
                  <a:pt x="225" y="62"/>
                  <a:pt x="225" y="62"/>
                  <a:pt x="225" y="62"/>
                </a:cubicBezTo>
                <a:cubicBezTo>
                  <a:pt x="225" y="62"/>
                  <a:pt x="225" y="62"/>
                  <a:pt x="225" y="62"/>
                </a:cubicBezTo>
                <a:cubicBezTo>
                  <a:pt x="225" y="62"/>
                  <a:pt x="225" y="62"/>
                  <a:pt x="225" y="62"/>
                </a:cubicBezTo>
                <a:cubicBezTo>
                  <a:pt x="225" y="61"/>
                  <a:pt x="225" y="61"/>
                  <a:pt x="225" y="61"/>
                </a:cubicBezTo>
                <a:close/>
                <a:moveTo>
                  <a:pt x="224" y="61"/>
                </a:moveTo>
                <a:cubicBezTo>
                  <a:pt x="224" y="61"/>
                  <a:pt x="224" y="61"/>
                  <a:pt x="223" y="61"/>
                </a:cubicBezTo>
                <a:cubicBezTo>
                  <a:pt x="223" y="61"/>
                  <a:pt x="223" y="61"/>
                  <a:pt x="223" y="61"/>
                </a:cubicBezTo>
                <a:cubicBezTo>
                  <a:pt x="223" y="61"/>
                  <a:pt x="223" y="61"/>
                  <a:pt x="223" y="61"/>
                </a:cubicBezTo>
                <a:cubicBezTo>
                  <a:pt x="223" y="61"/>
                  <a:pt x="223" y="61"/>
                  <a:pt x="223" y="62"/>
                </a:cubicBezTo>
                <a:cubicBezTo>
                  <a:pt x="223" y="62"/>
                  <a:pt x="223" y="62"/>
                  <a:pt x="223" y="62"/>
                </a:cubicBezTo>
                <a:cubicBezTo>
                  <a:pt x="223" y="62"/>
                  <a:pt x="223" y="62"/>
                  <a:pt x="223" y="62"/>
                </a:cubicBezTo>
                <a:cubicBezTo>
                  <a:pt x="223" y="62"/>
                  <a:pt x="223" y="62"/>
                  <a:pt x="223" y="62"/>
                </a:cubicBezTo>
                <a:cubicBezTo>
                  <a:pt x="224" y="62"/>
                  <a:pt x="224" y="62"/>
                  <a:pt x="224" y="62"/>
                </a:cubicBezTo>
                <a:cubicBezTo>
                  <a:pt x="224" y="62"/>
                  <a:pt x="224" y="62"/>
                  <a:pt x="224" y="61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224" y="61"/>
                  <a:pt x="224" y="61"/>
                  <a:pt x="224" y="61"/>
                </a:cubicBezTo>
                <a:close/>
                <a:moveTo>
                  <a:pt x="232" y="90"/>
                </a:moveTo>
                <a:cubicBezTo>
                  <a:pt x="232" y="90"/>
                  <a:pt x="232" y="90"/>
                  <a:pt x="232" y="90"/>
                </a:cubicBezTo>
                <a:cubicBezTo>
                  <a:pt x="232" y="90"/>
                  <a:pt x="232" y="90"/>
                  <a:pt x="231" y="90"/>
                </a:cubicBezTo>
                <a:cubicBezTo>
                  <a:pt x="231" y="90"/>
                  <a:pt x="231" y="90"/>
                  <a:pt x="231" y="90"/>
                </a:cubicBezTo>
                <a:cubicBezTo>
                  <a:pt x="231" y="90"/>
                  <a:pt x="231" y="90"/>
                  <a:pt x="231" y="90"/>
                </a:cubicBezTo>
                <a:cubicBezTo>
                  <a:pt x="231" y="90"/>
                  <a:pt x="231" y="90"/>
                  <a:pt x="231" y="90"/>
                </a:cubicBezTo>
                <a:cubicBezTo>
                  <a:pt x="231" y="90"/>
                  <a:pt x="231" y="90"/>
                  <a:pt x="231" y="90"/>
                </a:cubicBezTo>
                <a:cubicBezTo>
                  <a:pt x="231" y="90"/>
                  <a:pt x="231" y="90"/>
                  <a:pt x="231" y="91"/>
                </a:cubicBezTo>
                <a:cubicBezTo>
                  <a:pt x="231" y="91"/>
                  <a:pt x="231" y="91"/>
                  <a:pt x="231" y="91"/>
                </a:cubicBezTo>
                <a:cubicBezTo>
                  <a:pt x="231" y="91"/>
                  <a:pt x="231" y="91"/>
                  <a:pt x="231" y="91"/>
                </a:cubicBezTo>
                <a:cubicBezTo>
                  <a:pt x="231" y="91"/>
                  <a:pt x="231" y="91"/>
                  <a:pt x="232" y="92"/>
                </a:cubicBezTo>
                <a:cubicBezTo>
                  <a:pt x="232" y="92"/>
                  <a:pt x="232" y="92"/>
                  <a:pt x="232" y="91"/>
                </a:cubicBezTo>
                <a:cubicBezTo>
                  <a:pt x="232" y="91"/>
                  <a:pt x="232" y="91"/>
                  <a:pt x="232" y="91"/>
                </a:cubicBezTo>
                <a:cubicBezTo>
                  <a:pt x="233" y="91"/>
                  <a:pt x="233" y="91"/>
                  <a:pt x="232" y="91"/>
                </a:cubicBezTo>
                <a:cubicBezTo>
                  <a:pt x="232" y="90"/>
                  <a:pt x="232" y="90"/>
                  <a:pt x="232" y="90"/>
                </a:cubicBezTo>
                <a:close/>
                <a:moveTo>
                  <a:pt x="218" y="92"/>
                </a:moveTo>
                <a:cubicBezTo>
                  <a:pt x="218" y="92"/>
                  <a:pt x="218" y="92"/>
                  <a:pt x="218" y="92"/>
                </a:cubicBezTo>
                <a:cubicBezTo>
                  <a:pt x="218" y="92"/>
                  <a:pt x="218" y="92"/>
                  <a:pt x="218" y="92"/>
                </a:cubicBezTo>
                <a:cubicBezTo>
                  <a:pt x="218" y="92"/>
                  <a:pt x="218" y="92"/>
                  <a:pt x="218" y="92"/>
                </a:cubicBezTo>
                <a:cubicBezTo>
                  <a:pt x="218" y="93"/>
                  <a:pt x="218" y="93"/>
                  <a:pt x="218" y="93"/>
                </a:cubicBezTo>
                <a:cubicBezTo>
                  <a:pt x="218" y="93"/>
                  <a:pt x="218" y="93"/>
                  <a:pt x="218" y="93"/>
                </a:cubicBezTo>
                <a:cubicBezTo>
                  <a:pt x="218" y="93"/>
                  <a:pt x="218" y="93"/>
                  <a:pt x="218" y="93"/>
                </a:cubicBezTo>
                <a:cubicBezTo>
                  <a:pt x="218" y="93"/>
                  <a:pt x="219" y="93"/>
                  <a:pt x="218" y="93"/>
                </a:cubicBezTo>
                <a:cubicBezTo>
                  <a:pt x="218" y="92"/>
                  <a:pt x="218" y="92"/>
                  <a:pt x="218" y="92"/>
                </a:cubicBezTo>
                <a:close/>
                <a:moveTo>
                  <a:pt x="212" y="89"/>
                </a:moveTo>
                <a:cubicBezTo>
                  <a:pt x="212" y="89"/>
                  <a:pt x="212" y="89"/>
                  <a:pt x="212" y="89"/>
                </a:cubicBezTo>
                <a:cubicBezTo>
                  <a:pt x="212" y="89"/>
                  <a:pt x="212" y="89"/>
                  <a:pt x="211" y="89"/>
                </a:cubicBezTo>
                <a:cubicBezTo>
                  <a:pt x="211" y="89"/>
                  <a:pt x="211" y="89"/>
                  <a:pt x="211" y="89"/>
                </a:cubicBezTo>
                <a:cubicBezTo>
                  <a:pt x="211" y="89"/>
                  <a:pt x="211" y="89"/>
                  <a:pt x="211" y="89"/>
                </a:cubicBezTo>
                <a:cubicBezTo>
                  <a:pt x="211" y="89"/>
                  <a:pt x="211" y="89"/>
                  <a:pt x="211" y="89"/>
                </a:cubicBezTo>
                <a:cubicBezTo>
                  <a:pt x="211" y="89"/>
                  <a:pt x="211" y="88"/>
                  <a:pt x="211" y="88"/>
                </a:cubicBezTo>
                <a:cubicBezTo>
                  <a:pt x="211" y="88"/>
                  <a:pt x="211" y="88"/>
                  <a:pt x="211" y="88"/>
                </a:cubicBezTo>
                <a:cubicBezTo>
                  <a:pt x="211" y="88"/>
                  <a:pt x="211" y="88"/>
                  <a:pt x="210" y="88"/>
                </a:cubicBezTo>
                <a:cubicBezTo>
                  <a:pt x="210" y="88"/>
                  <a:pt x="210" y="88"/>
                  <a:pt x="210" y="88"/>
                </a:cubicBezTo>
                <a:cubicBezTo>
                  <a:pt x="210" y="88"/>
                  <a:pt x="210" y="88"/>
                  <a:pt x="210" y="89"/>
                </a:cubicBezTo>
                <a:cubicBezTo>
                  <a:pt x="210" y="89"/>
                  <a:pt x="210" y="89"/>
                  <a:pt x="210" y="89"/>
                </a:cubicBezTo>
                <a:cubicBezTo>
                  <a:pt x="210" y="89"/>
                  <a:pt x="210" y="89"/>
                  <a:pt x="209" y="89"/>
                </a:cubicBezTo>
                <a:cubicBezTo>
                  <a:pt x="209" y="89"/>
                  <a:pt x="209" y="89"/>
                  <a:pt x="209" y="89"/>
                </a:cubicBezTo>
                <a:cubicBezTo>
                  <a:pt x="209" y="89"/>
                  <a:pt x="209" y="89"/>
                  <a:pt x="209" y="89"/>
                </a:cubicBezTo>
                <a:cubicBezTo>
                  <a:pt x="209" y="89"/>
                  <a:pt x="209" y="89"/>
                  <a:pt x="208" y="89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07" y="89"/>
                  <a:pt x="207" y="89"/>
                  <a:pt x="207" y="89"/>
                </a:cubicBezTo>
                <a:cubicBezTo>
                  <a:pt x="207" y="89"/>
                  <a:pt x="207" y="89"/>
                  <a:pt x="207" y="89"/>
                </a:cubicBezTo>
                <a:cubicBezTo>
                  <a:pt x="207" y="89"/>
                  <a:pt x="207" y="89"/>
                  <a:pt x="207" y="89"/>
                </a:cubicBezTo>
                <a:cubicBezTo>
                  <a:pt x="207" y="89"/>
                  <a:pt x="207" y="89"/>
                  <a:pt x="207" y="89"/>
                </a:cubicBezTo>
                <a:cubicBezTo>
                  <a:pt x="207" y="89"/>
                  <a:pt x="207" y="89"/>
                  <a:pt x="207" y="89"/>
                </a:cubicBezTo>
                <a:cubicBezTo>
                  <a:pt x="207" y="89"/>
                  <a:pt x="206" y="89"/>
                  <a:pt x="206" y="89"/>
                </a:cubicBezTo>
                <a:cubicBezTo>
                  <a:pt x="206" y="89"/>
                  <a:pt x="206" y="89"/>
                  <a:pt x="206" y="89"/>
                </a:cubicBezTo>
                <a:cubicBezTo>
                  <a:pt x="206" y="89"/>
                  <a:pt x="206" y="89"/>
                  <a:pt x="206" y="89"/>
                </a:cubicBezTo>
                <a:cubicBezTo>
                  <a:pt x="206" y="90"/>
                  <a:pt x="206" y="90"/>
                  <a:pt x="206" y="90"/>
                </a:cubicBezTo>
                <a:cubicBezTo>
                  <a:pt x="206" y="90"/>
                  <a:pt x="206" y="90"/>
                  <a:pt x="206" y="90"/>
                </a:cubicBezTo>
                <a:cubicBezTo>
                  <a:pt x="206" y="90"/>
                  <a:pt x="206" y="90"/>
                  <a:pt x="206" y="90"/>
                </a:cubicBezTo>
                <a:cubicBezTo>
                  <a:pt x="206" y="90"/>
                  <a:pt x="206" y="90"/>
                  <a:pt x="206" y="90"/>
                </a:cubicBezTo>
                <a:cubicBezTo>
                  <a:pt x="206" y="90"/>
                  <a:pt x="206" y="90"/>
                  <a:pt x="206" y="90"/>
                </a:cubicBezTo>
                <a:cubicBezTo>
                  <a:pt x="206" y="90"/>
                  <a:pt x="205" y="90"/>
                  <a:pt x="205" y="90"/>
                </a:cubicBezTo>
                <a:cubicBezTo>
                  <a:pt x="205" y="90"/>
                  <a:pt x="205" y="90"/>
                  <a:pt x="205" y="90"/>
                </a:cubicBezTo>
                <a:cubicBezTo>
                  <a:pt x="205" y="91"/>
                  <a:pt x="206" y="91"/>
                  <a:pt x="206" y="91"/>
                </a:cubicBezTo>
                <a:cubicBezTo>
                  <a:pt x="206" y="91"/>
                  <a:pt x="205" y="91"/>
                  <a:pt x="205" y="91"/>
                </a:cubicBezTo>
                <a:cubicBezTo>
                  <a:pt x="205" y="91"/>
                  <a:pt x="205" y="91"/>
                  <a:pt x="205" y="91"/>
                </a:cubicBezTo>
                <a:cubicBezTo>
                  <a:pt x="205" y="91"/>
                  <a:pt x="205" y="91"/>
                  <a:pt x="205" y="91"/>
                </a:cubicBezTo>
                <a:cubicBezTo>
                  <a:pt x="205" y="91"/>
                  <a:pt x="206" y="91"/>
                  <a:pt x="206" y="91"/>
                </a:cubicBezTo>
                <a:cubicBezTo>
                  <a:pt x="206" y="91"/>
                  <a:pt x="206" y="91"/>
                  <a:pt x="206" y="91"/>
                </a:cubicBezTo>
                <a:cubicBezTo>
                  <a:pt x="206" y="91"/>
                  <a:pt x="206" y="91"/>
                  <a:pt x="206" y="91"/>
                </a:cubicBezTo>
                <a:cubicBezTo>
                  <a:pt x="206" y="91"/>
                  <a:pt x="206" y="91"/>
                  <a:pt x="206" y="91"/>
                </a:cubicBezTo>
                <a:cubicBezTo>
                  <a:pt x="206" y="91"/>
                  <a:pt x="206" y="91"/>
                  <a:pt x="207" y="91"/>
                </a:cubicBezTo>
                <a:cubicBezTo>
                  <a:pt x="207" y="91"/>
                  <a:pt x="207" y="90"/>
                  <a:pt x="207" y="90"/>
                </a:cubicBezTo>
                <a:cubicBezTo>
                  <a:pt x="207" y="90"/>
                  <a:pt x="207" y="90"/>
                  <a:pt x="207" y="90"/>
                </a:cubicBezTo>
                <a:cubicBezTo>
                  <a:pt x="207" y="90"/>
                  <a:pt x="208" y="91"/>
                  <a:pt x="208" y="91"/>
                </a:cubicBezTo>
                <a:cubicBezTo>
                  <a:pt x="208" y="91"/>
                  <a:pt x="208" y="91"/>
                  <a:pt x="208" y="91"/>
                </a:cubicBezTo>
                <a:cubicBezTo>
                  <a:pt x="208" y="91"/>
                  <a:pt x="208" y="91"/>
                  <a:pt x="208" y="91"/>
                </a:cubicBezTo>
                <a:cubicBezTo>
                  <a:pt x="208" y="91"/>
                  <a:pt x="208" y="91"/>
                  <a:pt x="209" y="91"/>
                </a:cubicBezTo>
                <a:cubicBezTo>
                  <a:pt x="209" y="91"/>
                  <a:pt x="209" y="91"/>
                  <a:pt x="209" y="91"/>
                </a:cubicBezTo>
                <a:cubicBezTo>
                  <a:pt x="209" y="91"/>
                  <a:pt x="209" y="91"/>
                  <a:pt x="209" y="91"/>
                </a:cubicBezTo>
                <a:cubicBezTo>
                  <a:pt x="210" y="91"/>
                  <a:pt x="210" y="91"/>
                  <a:pt x="210" y="91"/>
                </a:cubicBezTo>
                <a:cubicBezTo>
                  <a:pt x="210" y="91"/>
                  <a:pt x="210" y="91"/>
                  <a:pt x="210" y="91"/>
                </a:cubicBezTo>
                <a:cubicBezTo>
                  <a:pt x="210" y="90"/>
                  <a:pt x="210" y="90"/>
                  <a:pt x="210" y="90"/>
                </a:cubicBezTo>
                <a:cubicBezTo>
                  <a:pt x="211" y="90"/>
                  <a:pt x="211" y="90"/>
                  <a:pt x="211" y="90"/>
                </a:cubicBezTo>
                <a:cubicBezTo>
                  <a:pt x="211" y="89"/>
                  <a:pt x="212" y="89"/>
                  <a:pt x="212" y="89"/>
                </a:cubicBezTo>
                <a:cubicBezTo>
                  <a:pt x="212" y="89"/>
                  <a:pt x="212" y="90"/>
                  <a:pt x="212" y="89"/>
                </a:cubicBezTo>
                <a:cubicBezTo>
                  <a:pt x="212" y="89"/>
                  <a:pt x="212" y="89"/>
                  <a:pt x="212" y="89"/>
                </a:cubicBezTo>
                <a:cubicBezTo>
                  <a:pt x="212" y="89"/>
                  <a:pt x="212" y="89"/>
                  <a:pt x="212" y="89"/>
                </a:cubicBezTo>
                <a:close/>
                <a:moveTo>
                  <a:pt x="215" y="60"/>
                </a:moveTo>
                <a:cubicBezTo>
                  <a:pt x="215" y="60"/>
                  <a:pt x="215" y="60"/>
                  <a:pt x="215" y="60"/>
                </a:cubicBezTo>
                <a:cubicBezTo>
                  <a:pt x="215" y="60"/>
                  <a:pt x="215" y="60"/>
                  <a:pt x="214" y="60"/>
                </a:cubicBezTo>
                <a:cubicBezTo>
                  <a:pt x="214" y="60"/>
                  <a:pt x="214" y="60"/>
                  <a:pt x="214" y="60"/>
                </a:cubicBezTo>
                <a:cubicBezTo>
                  <a:pt x="214" y="60"/>
                  <a:pt x="214" y="60"/>
                  <a:pt x="214" y="60"/>
                </a:cubicBezTo>
                <a:cubicBezTo>
                  <a:pt x="214" y="60"/>
                  <a:pt x="214" y="60"/>
                  <a:pt x="214" y="60"/>
                </a:cubicBezTo>
                <a:cubicBezTo>
                  <a:pt x="214" y="60"/>
                  <a:pt x="214" y="60"/>
                  <a:pt x="214" y="59"/>
                </a:cubicBezTo>
                <a:cubicBezTo>
                  <a:pt x="214" y="59"/>
                  <a:pt x="214" y="59"/>
                  <a:pt x="214" y="59"/>
                </a:cubicBezTo>
                <a:cubicBezTo>
                  <a:pt x="214" y="59"/>
                  <a:pt x="214" y="59"/>
                  <a:pt x="214" y="59"/>
                </a:cubicBezTo>
                <a:cubicBezTo>
                  <a:pt x="214" y="59"/>
                  <a:pt x="214" y="59"/>
                  <a:pt x="214" y="59"/>
                </a:cubicBezTo>
                <a:cubicBezTo>
                  <a:pt x="214" y="59"/>
                  <a:pt x="214" y="59"/>
                  <a:pt x="214" y="59"/>
                </a:cubicBezTo>
                <a:cubicBezTo>
                  <a:pt x="214" y="59"/>
                  <a:pt x="214" y="59"/>
                  <a:pt x="214" y="59"/>
                </a:cubicBezTo>
                <a:cubicBezTo>
                  <a:pt x="214" y="59"/>
                  <a:pt x="214" y="59"/>
                  <a:pt x="214" y="59"/>
                </a:cubicBezTo>
                <a:cubicBezTo>
                  <a:pt x="214" y="58"/>
                  <a:pt x="213" y="59"/>
                  <a:pt x="213" y="59"/>
                </a:cubicBezTo>
                <a:cubicBezTo>
                  <a:pt x="213" y="59"/>
                  <a:pt x="213" y="58"/>
                  <a:pt x="213" y="58"/>
                </a:cubicBezTo>
                <a:cubicBezTo>
                  <a:pt x="213" y="58"/>
                  <a:pt x="213" y="58"/>
                  <a:pt x="213" y="58"/>
                </a:cubicBezTo>
                <a:cubicBezTo>
                  <a:pt x="212" y="58"/>
                  <a:pt x="212" y="58"/>
                  <a:pt x="212" y="58"/>
                </a:cubicBezTo>
                <a:cubicBezTo>
                  <a:pt x="212" y="58"/>
                  <a:pt x="211" y="58"/>
                  <a:pt x="211" y="58"/>
                </a:cubicBezTo>
                <a:cubicBezTo>
                  <a:pt x="211" y="58"/>
                  <a:pt x="210" y="58"/>
                  <a:pt x="210" y="58"/>
                </a:cubicBezTo>
                <a:cubicBezTo>
                  <a:pt x="210" y="58"/>
                  <a:pt x="209" y="58"/>
                  <a:pt x="209" y="58"/>
                </a:cubicBezTo>
                <a:cubicBezTo>
                  <a:pt x="209" y="58"/>
                  <a:pt x="209" y="58"/>
                  <a:pt x="209" y="58"/>
                </a:cubicBezTo>
                <a:cubicBezTo>
                  <a:pt x="209" y="58"/>
                  <a:pt x="209" y="58"/>
                  <a:pt x="209" y="58"/>
                </a:cubicBezTo>
                <a:cubicBezTo>
                  <a:pt x="209" y="59"/>
                  <a:pt x="209" y="59"/>
                  <a:pt x="208" y="59"/>
                </a:cubicBezTo>
                <a:cubicBezTo>
                  <a:pt x="208" y="59"/>
                  <a:pt x="208" y="59"/>
                  <a:pt x="208" y="59"/>
                </a:cubicBezTo>
                <a:cubicBezTo>
                  <a:pt x="208" y="59"/>
                  <a:pt x="208" y="59"/>
                  <a:pt x="208" y="58"/>
                </a:cubicBezTo>
                <a:cubicBezTo>
                  <a:pt x="208" y="58"/>
                  <a:pt x="208" y="58"/>
                  <a:pt x="208" y="58"/>
                </a:cubicBezTo>
                <a:cubicBezTo>
                  <a:pt x="207" y="58"/>
                  <a:pt x="207" y="58"/>
                  <a:pt x="207" y="59"/>
                </a:cubicBezTo>
                <a:cubicBezTo>
                  <a:pt x="207" y="59"/>
                  <a:pt x="207" y="59"/>
                  <a:pt x="207" y="59"/>
                </a:cubicBezTo>
                <a:cubicBezTo>
                  <a:pt x="207" y="59"/>
                  <a:pt x="207" y="59"/>
                  <a:pt x="207" y="59"/>
                </a:cubicBezTo>
                <a:cubicBezTo>
                  <a:pt x="207" y="59"/>
                  <a:pt x="207" y="59"/>
                  <a:pt x="207" y="59"/>
                </a:cubicBezTo>
                <a:cubicBezTo>
                  <a:pt x="207" y="60"/>
                  <a:pt x="207" y="60"/>
                  <a:pt x="207" y="60"/>
                </a:cubicBezTo>
                <a:cubicBezTo>
                  <a:pt x="207" y="60"/>
                  <a:pt x="207" y="60"/>
                  <a:pt x="207" y="60"/>
                </a:cubicBezTo>
                <a:cubicBezTo>
                  <a:pt x="207" y="60"/>
                  <a:pt x="207" y="60"/>
                  <a:pt x="207" y="60"/>
                </a:cubicBezTo>
                <a:cubicBezTo>
                  <a:pt x="207" y="60"/>
                  <a:pt x="207" y="60"/>
                  <a:pt x="207" y="60"/>
                </a:cubicBezTo>
                <a:cubicBezTo>
                  <a:pt x="207" y="60"/>
                  <a:pt x="207" y="60"/>
                  <a:pt x="207" y="60"/>
                </a:cubicBezTo>
                <a:cubicBezTo>
                  <a:pt x="207" y="61"/>
                  <a:pt x="207" y="61"/>
                  <a:pt x="207" y="61"/>
                </a:cubicBezTo>
                <a:cubicBezTo>
                  <a:pt x="208" y="61"/>
                  <a:pt x="208" y="61"/>
                  <a:pt x="208" y="61"/>
                </a:cubicBezTo>
                <a:cubicBezTo>
                  <a:pt x="208" y="61"/>
                  <a:pt x="208" y="61"/>
                  <a:pt x="208" y="61"/>
                </a:cubicBezTo>
                <a:cubicBezTo>
                  <a:pt x="208" y="61"/>
                  <a:pt x="208" y="62"/>
                  <a:pt x="208" y="62"/>
                </a:cubicBezTo>
                <a:cubicBezTo>
                  <a:pt x="208" y="62"/>
                  <a:pt x="208" y="62"/>
                  <a:pt x="208" y="62"/>
                </a:cubicBezTo>
                <a:cubicBezTo>
                  <a:pt x="209" y="62"/>
                  <a:pt x="209" y="62"/>
                  <a:pt x="209" y="62"/>
                </a:cubicBezTo>
                <a:cubicBezTo>
                  <a:pt x="209" y="62"/>
                  <a:pt x="209" y="62"/>
                  <a:pt x="209" y="62"/>
                </a:cubicBezTo>
                <a:cubicBezTo>
                  <a:pt x="209" y="62"/>
                  <a:pt x="209" y="62"/>
                  <a:pt x="209" y="62"/>
                </a:cubicBezTo>
                <a:cubicBezTo>
                  <a:pt x="209" y="62"/>
                  <a:pt x="209" y="62"/>
                  <a:pt x="210" y="62"/>
                </a:cubicBezTo>
                <a:cubicBezTo>
                  <a:pt x="210" y="62"/>
                  <a:pt x="210" y="63"/>
                  <a:pt x="210" y="63"/>
                </a:cubicBezTo>
                <a:cubicBezTo>
                  <a:pt x="210" y="63"/>
                  <a:pt x="210" y="63"/>
                  <a:pt x="211" y="63"/>
                </a:cubicBezTo>
                <a:cubicBezTo>
                  <a:pt x="211" y="63"/>
                  <a:pt x="211" y="63"/>
                  <a:pt x="211" y="63"/>
                </a:cubicBezTo>
                <a:cubicBezTo>
                  <a:pt x="211" y="63"/>
                  <a:pt x="211" y="63"/>
                  <a:pt x="211" y="63"/>
                </a:cubicBezTo>
                <a:cubicBezTo>
                  <a:pt x="212" y="63"/>
                  <a:pt x="212" y="63"/>
                  <a:pt x="212" y="63"/>
                </a:cubicBezTo>
                <a:cubicBezTo>
                  <a:pt x="212" y="63"/>
                  <a:pt x="212" y="63"/>
                  <a:pt x="212" y="63"/>
                </a:cubicBezTo>
                <a:cubicBezTo>
                  <a:pt x="212" y="63"/>
                  <a:pt x="213" y="63"/>
                  <a:pt x="213" y="63"/>
                </a:cubicBezTo>
                <a:cubicBezTo>
                  <a:pt x="213" y="63"/>
                  <a:pt x="213" y="63"/>
                  <a:pt x="213" y="63"/>
                </a:cubicBezTo>
                <a:cubicBezTo>
                  <a:pt x="213" y="62"/>
                  <a:pt x="214" y="62"/>
                  <a:pt x="214" y="62"/>
                </a:cubicBezTo>
                <a:cubicBezTo>
                  <a:pt x="214" y="62"/>
                  <a:pt x="214" y="62"/>
                  <a:pt x="214" y="62"/>
                </a:cubicBezTo>
                <a:cubicBezTo>
                  <a:pt x="214" y="62"/>
                  <a:pt x="214" y="62"/>
                  <a:pt x="215" y="62"/>
                </a:cubicBezTo>
                <a:cubicBezTo>
                  <a:pt x="215" y="62"/>
                  <a:pt x="215" y="62"/>
                  <a:pt x="215" y="62"/>
                </a:cubicBezTo>
                <a:cubicBezTo>
                  <a:pt x="215" y="62"/>
                  <a:pt x="215" y="62"/>
                  <a:pt x="215" y="61"/>
                </a:cubicBezTo>
                <a:cubicBezTo>
                  <a:pt x="215" y="61"/>
                  <a:pt x="215" y="61"/>
                  <a:pt x="215" y="60"/>
                </a:cubicBezTo>
                <a:cubicBezTo>
                  <a:pt x="215" y="60"/>
                  <a:pt x="215" y="60"/>
                  <a:pt x="215" y="60"/>
                </a:cubicBezTo>
                <a:cubicBezTo>
                  <a:pt x="215" y="60"/>
                  <a:pt x="215" y="60"/>
                  <a:pt x="215" y="60"/>
                </a:cubicBezTo>
                <a:close/>
                <a:moveTo>
                  <a:pt x="218" y="60"/>
                </a:moveTo>
                <a:cubicBezTo>
                  <a:pt x="218" y="60"/>
                  <a:pt x="218" y="60"/>
                  <a:pt x="218" y="60"/>
                </a:cubicBezTo>
                <a:cubicBezTo>
                  <a:pt x="218" y="60"/>
                  <a:pt x="218" y="60"/>
                  <a:pt x="218" y="60"/>
                </a:cubicBezTo>
                <a:cubicBezTo>
                  <a:pt x="218" y="60"/>
                  <a:pt x="218" y="60"/>
                  <a:pt x="218" y="59"/>
                </a:cubicBezTo>
                <a:cubicBezTo>
                  <a:pt x="217" y="59"/>
                  <a:pt x="217" y="59"/>
                  <a:pt x="217" y="59"/>
                </a:cubicBezTo>
                <a:cubicBezTo>
                  <a:pt x="217" y="59"/>
                  <a:pt x="217" y="59"/>
                  <a:pt x="217" y="59"/>
                </a:cubicBezTo>
                <a:cubicBezTo>
                  <a:pt x="217" y="59"/>
                  <a:pt x="217" y="59"/>
                  <a:pt x="217" y="60"/>
                </a:cubicBezTo>
                <a:cubicBezTo>
                  <a:pt x="217" y="60"/>
                  <a:pt x="217" y="60"/>
                  <a:pt x="217" y="60"/>
                </a:cubicBezTo>
                <a:cubicBezTo>
                  <a:pt x="217" y="60"/>
                  <a:pt x="217" y="60"/>
                  <a:pt x="217" y="60"/>
                </a:cubicBezTo>
                <a:cubicBezTo>
                  <a:pt x="217" y="60"/>
                  <a:pt x="217" y="60"/>
                  <a:pt x="218" y="60"/>
                </a:cubicBezTo>
                <a:cubicBezTo>
                  <a:pt x="218" y="60"/>
                  <a:pt x="218" y="60"/>
                  <a:pt x="218" y="60"/>
                </a:cubicBezTo>
                <a:close/>
                <a:moveTo>
                  <a:pt x="204" y="92"/>
                </a:moveTo>
                <a:cubicBezTo>
                  <a:pt x="204" y="92"/>
                  <a:pt x="204" y="92"/>
                  <a:pt x="204" y="92"/>
                </a:cubicBezTo>
                <a:cubicBezTo>
                  <a:pt x="204" y="93"/>
                  <a:pt x="204" y="93"/>
                  <a:pt x="204" y="93"/>
                </a:cubicBezTo>
                <a:cubicBezTo>
                  <a:pt x="203" y="93"/>
                  <a:pt x="203" y="93"/>
                  <a:pt x="203" y="93"/>
                </a:cubicBezTo>
                <a:cubicBezTo>
                  <a:pt x="203" y="93"/>
                  <a:pt x="203" y="93"/>
                  <a:pt x="203" y="93"/>
                </a:cubicBezTo>
                <a:cubicBezTo>
                  <a:pt x="203" y="93"/>
                  <a:pt x="204" y="93"/>
                  <a:pt x="204" y="93"/>
                </a:cubicBezTo>
                <a:cubicBezTo>
                  <a:pt x="204" y="93"/>
                  <a:pt x="204" y="93"/>
                  <a:pt x="204" y="93"/>
                </a:cubicBezTo>
                <a:cubicBezTo>
                  <a:pt x="204" y="93"/>
                  <a:pt x="204" y="93"/>
                  <a:pt x="204" y="93"/>
                </a:cubicBezTo>
                <a:cubicBezTo>
                  <a:pt x="204" y="93"/>
                  <a:pt x="204" y="93"/>
                  <a:pt x="204" y="93"/>
                </a:cubicBezTo>
                <a:cubicBezTo>
                  <a:pt x="204" y="93"/>
                  <a:pt x="204" y="93"/>
                  <a:pt x="204" y="92"/>
                </a:cubicBezTo>
                <a:cubicBezTo>
                  <a:pt x="204" y="92"/>
                  <a:pt x="204" y="92"/>
                  <a:pt x="204" y="92"/>
                </a:cubicBezTo>
                <a:cubicBezTo>
                  <a:pt x="204" y="92"/>
                  <a:pt x="204" y="92"/>
                  <a:pt x="204" y="92"/>
                </a:cubicBezTo>
                <a:close/>
                <a:moveTo>
                  <a:pt x="220" y="57"/>
                </a:moveTo>
                <a:cubicBezTo>
                  <a:pt x="220" y="57"/>
                  <a:pt x="220" y="57"/>
                  <a:pt x="220" y="57"/>
                </a:cubicBezTo>
                <a:cubicBezTo>
                  <a:pt x="219" y="57"/>
                  <a:pt x="219" y="57"/>
                  <a:pt x="219" y="57"/>
                </a:cubicBezTo>
                <a:cubicBezTo>
                  <a:pt x="219" y="58"/>
                  <a:pt x="219" y="58"/>
                  <a:pt x="219" y="58"/>
                </a:cubicBezTo>
                <a:cubicBezTo>
                  <a:pt x="219" y="58"/>
                  <a:pt x="219" y="58"/>
                  <a:pt x="219" y="58"/>
                </a:cubicBezTo>
                <a:cubicBezTo>
                  <a:pt x="219" y="58"/>
                  <a:pt x="219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7"/>
                  <a:pt x="220" y="57"/>
                  <a:pt x="220" y="57"/>
                </a:cubicBezTo>
                <a:cubicBezTo>
                  <a:pt x="220" y="57"/>
                  <a:pt x="220" y="57"/>
                  <a:pt x="220" y="57"/>
                </a:cubicBezTo>
                <a:cubicBezTo>
                  <a:pt x="220" y="57"/>
                  <a:pt x="220" y="57"/>
                  <a:pt x="220" y="57"/>
                </a:cubicBezTo>
                <a:close/>
                <a:moveTo>
                  <a:pt x="216" y="88"/>
                </a:moveTo>
                <a:cubicBezTo>
                  <a:pt x="216" y="88"/>
                  <a:pt x="216" y="88"/>
                  <a:pt x="216" y="88"/>
                </a:cubicBezTo>
                <a:cubicBezTo>
                  <a:pt x="216" y="88"/>
                  <a:pt x="216" y="88"/>
                  <a:pt x="216" y="88"/>
                </a:cubicBezTo>
                <a:cubicBezTo>
                  <a:pt x="216" y="88"/>
                  <a:pt x="216" y="88"/>
                  <a:pt x="216" y="89"/>
                </a:cubicBezTo>
                <a:cubicBezTo>
                  <a:pt x="216" y="89"/>
                  <a:pt x="216" y="89"/>
                  <a:pt x="216" y="89"/>
                </a:cubicBezTo>
                <a:cubicBezTo>
                  <a:pt x="216" y="89"/>
                  <a:pt x="216" y="89"/>
                  <a:pt x="216" y="89"/>
                </a:cubicBezTo>
                <a:cubicBezTo>
                  <a:pt x="216" y="89"/>
                  <a:pt x="216" y="89"/>
                  <a:pt x="216" y="88"/>
                </a:cubicBezTo>
                <a:cubicBezTo>
                  <a:pt x="216" y="88"/>
                  <a:pt x="216" y="88"/>
                  <a:pt x="217" y="88"/>
                </a:cubicBezTo>
                <a:cubicBezTo>
                  <a:pt x="217" y="88"/>
                  <a:pt x="217" y="88"/>
                  <a:pt x="217" y="88"/>
                </a:cubicBezTo>
                <a:cubicBezTo>
                  <a:pt x="217" y="88"/>
                  <a:pt x="217" y="88"/>
                  <a:pt x="217" y="88"/>
                </a:cubicBezTo>
                <a:cubicBezTo>
                  <a:pt x="217" y="88"/>
                  <a:pt x="217" y="88"/>
                  <a:pt x="216" y="88"/>
                </a:cubicBezTo>
                <a:close/>
                <a:moveTo>
                  <a:pt x="265" y="82"/>
                </a:move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3"/>
                  <a:pt x="264" y="83"/>
                  <a:pt x="264" y="83"/>
                </a:cubicBezTo>
                <a:cubicBezTo>
                  <a:pt x="264" y="83"/>
                  <a:pt x="264" y="83"/>
                  <a:pt x="264" y="83"/>
                </a:cubicBezTo>
                <a:cubicBezTo>
                  <a:pt x="264" y="83"/>
                  <a:pt x="264" y="83"/>
                  <a:pt x="265" y="83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lose/>
                <a:moveTo>
                  <a:pt x="265" y="81"/>
                </a:moveTo>
                <a:cubicBezTo>
                  <a:pt x="265" y="81"/>
                  <a:pt x="265" y="81"/>
                  <a:pt x="265" y="81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265" y="81"/>
                  <a:pt x="264" y="81"/>
                  <a:pt x="265" y="81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265" y="81"/>
                  <a:pt x="265" y="81"/>
                  <a:pt x="265" y="81"/>
                </a:cubicBezTo>
                <a:close/>
                <a:moveTo>
                  <a:pt x="255" y="73"/>
                </a:moveTo>
                <a:cubicBezTo>
                  <a:pt x="254" y="73"/>
                  <a:pt x="254" y="73"/>
                  <a:pt x="254" y="73"/>
                </a:cubicBezTo>
                <a:cubicBezTo>
                  <a:pt x="254" y="73"/>
                  <a:pt x="254" y="73"/>
                  <a:pt x="254" y="73"/>
                </a:cubicBezTo>
                <a:cubicBezTo>
                  <a:pt x="254" y="73"/>
                  <a:pt x="254" y="74"/>
                  <a:pt x="254" y="74"/>
                </a:cubicBezTo>
                <a:cubicBezTo>
                  <a:pt x="254" y="74"/>
                  <a:pt x="254" y="74"/>
                  <a:pt x="254" y="75"/>
                </a:cubicBezTo>
                <a:cubicBezTo>
                  <a:pt x="254" y="75"/>
                  <a:pt x="254" y="75"/>
                  <a:pt x="254" y="75"/>
                </a:cubicBezTo>
                <a:cubicBezTo>
                  <a:pt x="254" y="75"/>
                  <a:pt x="253" y="75"/>
                  <a:pt x="253" y="76"/>
                </a:cubicBezTo>
                <a:cubicBezTo>
                  <a:pt x="253" y="76"/>
                  <a:pt x="253" y="76"/>
                  <a:pt x="253" y="76"/>
                </a:cubicBezTo>
                <a:cubicBezTo>
                  <a:pt x="253" y="76"/>
                  <a:pt x="253" y="76"/>
                  <a:pt x="253" y="77"/>
                </a:cubicBezTo>
                <a:cubicBezTo>
                  <a:pt x="253" y="77"/>
                  <a:pt x="253" y="77"/>
                  <a:pt x="253" y="77"/>
                </a:cubicBezTo>
                <a:cubicBezTo>
                  <a:pt x="253" y="77"/>
                  <a:pt x="253" y="77"/>
                  <a:pt x="253" y="77"/>
                </a:cubicBezTo>
                <a:cubicBezTo>
                  <a:pt x="253" y="77"/>
                  <a:pt x="253" y="77"/>
                  <a:pt x="253" y="78"/>
                </a:cubicBezTo>
                <a:cubicBezTo>
                  <a:pt x="252" y="78"/>
                  <a:pt x="252" y="78"/>
                  <a:pt x="252" y="78"/>
                </a:cubicBezTo>
                <a:cubicBezTo>
                  <a:pt x="253" y="78"/>
                  <a:pt x="253" y="78"/>
                  <a:pt x="253" y="77"/>
                </a:cubicBezTo>
                <a:cubicBezTo>
                  <a:pt x="253" y="77"/>
                  <a:pt x="253" y="77"/>
                  <a:pt x="253" y="77"/>
                </a:cubicBezTo>
                <a:cubicBezTo>
                  <a:pt x="253" y="77"/>
                  <a:pt x="253" y="77"/>
                  <a:pt x="253" y="77"/>
                </a:cubicBezTo>
                <a:cubicBezTo>
                  <a:pt x="253" y="77"/>
                  <a:pt x="253" y="77"/>
                  <a:pt x="253" y="77"/>
                </a:cubicBezTo>
                <a:cubicBezTo>
                  <a:pt x="253" y="77"/>
                  <a:pt x="253" y="77"/>
                  <a:pt x="253" y="77"/>
                </a:cubicBezTo>
                <a:cubicBezTo>
                  <a:pt x="253" y="76"/>
                  <a:pt x="253" y="76"/>
                  <a:pt x="253" y="76"/>
                </a:cubicBezTo>
                <a:cubicBezTo>
                  <a:pt x="254" y="76"/>
                  <a:pt x="254" y="76"/>
                  <a:pt x="254" y="76"/>
                </a:cubicBezTo>
                <a:cubicBezTo>
                  <a:pt x="254" y="75"/>
                  <a:pt x="254" y="75"/>
                  <a:pt x="254" y="75"/>
                </a:cubicBezTo>
                <a:cubicBezTo>
                  <a:pt x="254" y="75"/>
                  <a:pt x="254" y="74"/>
                  <a:pt x="255" y="74"/>
                </a:cubicBezTo>
                <a:cubicBezTo>
                  <a:pt x="255" y="74"/>
                  <a:pt x="255" y="74"/>
                  <a:pt x="255" y="73"/>
                </a:cubicBezTo>
                <a:cubicBezTo>
                  <a:pt x="255" y="73"/>
                  <a:pt x="255" y="73"/>
                  <a:pt x="255" y="73"/>
                </a:cubicBezTo>
                <a:cubicBezTo>
                  <a:pt x="255" y="73"/>
                  <a:pt x="255" y="73"/>
                  <a:pt x="255" y="73"/>
                </a:cubicBezTo>
                <a:close/>
                <a:moveTo>
                  <a:pt x="265" y="78"/>
                </a:moveTo>
                <a:cubicBezTo>
                  <a:pt x="265" y="78"/>
                  <a:pt x="265" y="78"/>
                  <a:pt x="264" y="77"/>
                </a:cubicBezTo>
                <a:cubicBezTo>
                  <a:pt x="265" y="77"/>
                  <a:pt x="265" y="77"/>
                  <a:pt x="265" y="77"/>
                </a:cubicBezTo>
                <a:cubicBezTo>
                  <a:pt x="265" y="77"/>
                  <a:pt x="265" y="78"/>
                  <a:pt x="265" y="78"/>
                </a:cubicBezTo>
                <a:cubicBezTo>
                  <a:pt x="265" y="78"/>
                  <a:pt x="265" y="77"/>
                  <a:pt x="265" y="77"/>
                </a:cubicBezTo>
                <a:cubicBezTo>
                  <a:pt x="265" y="77"/>
                  <a:pt x="265" y="77"/>
                  <a:pt x="265" y="77"/>
                </a:cubicBezTo>
                <a:cubicBezTo>
                  <a:pt x="265" y="77"/>
                  <a:pt x="265" y="77"/>
                  <a:pt x="265" y="77"/>
                </a:cubicBezTo>
                <a:cubicBezTo>
                  <a:pt x="265" y="77"/>
                  <a:pt x="265" y="77"/>
                  <a:pt x="265" y="77"/>
                </a:cubicBezTo>
                <a:cubicBezTo>
                  <a:pt x="265" y="77"/>
                  <a:pt x="265" y="77"/>
                  <a:pt x="265" y="77"/>
                </a:cubicBezTo>
                <a:cubicBezTo>
                  <a:pt x="265" y="77"/>
                  <a:pt x="265" y="77"/>
                  <a:pt x="265" y="76"/>
                </a:cubicBezTo>
                <a:cubicBezTo>
                  <a:pt x="265" y="76"/>
                  <a:pt x="265" y="76"/>
                  <a:pt x="265" y="76"/>
                </a:cubicBezTo>
                <a:cubicBezTo>
                  <a:pt x="265" y="76"/>
                  <a:pt x="265" y="76"/>
                  <a:pt x="265" y="76"/>
                </a:cubicBezTo>
                <a:cubicBezTo>
                  <a:pt x="265" y="76"/>
                  <a:pt x="265" y="76"/>
                  <a:pt x="265" y="76"/>
                </a:cubicBezTo>
                <a:cubicBezTo>
                  <a:pt x="265" y="76"/>
                  <a:pt x="265" y="76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4"/>
                  <a:pt x="264" y="74"/>
                  <a:pt x="264" y="74"/>
                </a:cubicBezTo>
                <a:cubicBezTo>
                  <a:pt x="264" y="74"/>
                  <a:pt x="264" y="74"/>
                  <a:pt x="264" y="74"/>
                </a:cubicBezTo>
                <a:cubicBezTo>
                  <a:pt x="264" y="74"/>
                  <a:pt x="263" y="74"/>
                  <a:pt x="263" y="74"/>
                </a:cubicBezTo>
                <a:cubicBezTo>
                  <a:pt x="264" y="74"/>
                  <a:pt x="263" y="74"/>
                  <a:pt x="263" y="74"/>
                </a:cubicBezTo>
                <a:cubicBezTo>
                  <a:pt x="263" y="75"/>
                  <a:pt x="264" y="74"/>
                  <a:pt x="264" y="75"/>
                </a:cubicBezTo>
                <a:cubicBezTo>
                  <a:pt x="264" y="75"/>
                  <a:pt x="264" y="75"/>
                  <a:pt x="264" y="75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263" y="75"/>
                  <a:pt x="263" y="75"/>
                  <a:pt x="263" y="76"/>
                </a:cubicBezTo>
                <a:cubicBezTo>
                  <a:pt x="263" y="76"/>
                  <a:pt x="263" y="76"/>
                  <a:pt x="263" y="76"/>
                </a:cubicBezTo>
                <a:cubicBezTo>
                  <a:pt x="263" y="76"/>
                  <a:pt x="263" y="76"/>
                  <a:pt x="263" y="76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62" y="76"/>
                  <a:pt x="263" y="76"/>
                  <a:pt x="263" y="76"/>
                </a:cubicBezTo>
                <a:cubicBezTo>
                  <a:pt x="263" y="76"/>
                  <a:pt x="263" y="76"/>
                  <a:pt x="263" y="76"/>
                </a:cubicBezTo>
                <a:cubicBezTo>
                  <a:pt x="263" y="76"/>
                  <a:pt x="263" y="76"/>
                  <a:pt x="263" y="76"/>
                </a:cubicBezTo>
                <a:cubicBezTo>
                  <a:pt x="263" y="77"/>
                  <a:pt x="263" y="77"/>
                  <a:pt x="263" y="77"/>
                </a:cubicBezTo>
                <a:cubicBezTo>
                  <a:pt x="263" y="77"/>
                  <a:pt x="263" y="77"/>
                  <a:pt x="262" y="77"/>
                </a:cubicBezTo>
                <a:cubicBezTo>
                  <a:pt x="262" y="77"/>
                  <a:pt x="262" y="77"/>
                  <a:pt x="262" y="77"/>
                </a:cubicBezTo>
                <a:cubicBezTo>
                  <a:pt x="262" y="77"/>
                  <a:pt x="262" y="77"/>
                  <a:pt x="262" y="77"/>
                </a:cubicBezTo>
                <a:cubicBezTo>
                  <a:pt x="262" y="77"/>
                  <a:pt x="262" y="77"/>
                  <a:pt x="262" y="77"/>
                </a:cubicBezTo>
                <a:cubicBezTo>
                  <a:pt x="262" y="77"/>
                  <a:pt x="262" y="78"/>
                  <a:pt x="262" y="78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62" y="78"/>
                  <a:pt x="262" y="79"/>
                  <a:pt x="262" y="79"/>
                </a:cubicBezTo>
                <a:cubicBezTo>
                  <a:pt x="262" y="79"/>
                  <a:pt x="262" y="79"/>
                  <a:pt x="262" y="79"/>
                </a:cubicBezTo>
                <a:cubicBezTo>
                  <a:pt x="262" y="79"/>
                  <a:pt x="262" y="78"/>
                  <a:pt x="262" y="78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62" y="78"/>
                  <a:pt x="261" y="78"/>
                  <a:pt x="261" y="78"/>
                </a:cubicBezTo>
                <a:cubicBezTo>
                  <a:pt x="261" y="78"/>
                  <a:pt x="261" y="78"/>
                  <a:pt x="261" y="78"/>
                </a:cubicBezTo>
                <a:cubicBezTo>
                  <a:pt x="261" y="78"/>
                  <a:pt x="261" y="78"/>
                  <a:pt x="261" y="79"/>
                </a:cubicBezTo>
                <a:cubicBezTo>
                  <a:pt x="261" y="79"/>
                  <a:pt x="261" y="79"/>
                  <a:pt x="261" y="79"/>
                </a:cubicBezTo>
                <a:cubicBezTo>
                  <a:pt x="261" y="79"/>
                  <a:pt x="261" y="79"/>
                  <a:pt x="261" y="79"/>
                </a:cubicBezTo>
                <a:cubicBezTo>
                  <a:pt x="261" y="79"/>
                  <a:pt x="262" y="79"/>
                  <a:pt x="262" y="79"/>
                </a:cubicBezTo>
                <a:cubicBezTo>
                  <a:pt x="262" y="79"/>
                  <a:pt x="262" y="79"/>
                  <a:pt x="262" y="79"/>
                </a:cubicBezTo>
                <a:cubicBezTo>
                  <a:pt x="262" y="79"/>
                  <a:pt x="262" y="79"/>
                  <a:pt x="262" y="80"/>
                </a:cubicBezTo>
                <a:cubicBezTo>
                  <a:pt x="262" y="80"/>
                  <a:pt x="262" y="80"/>
                  <a:pt x="262" y="80"/>
                </a:cubicBezTo>
                <a:cubicBezTo>
                  <a:pt x="263" y="80"/>
                  <a:pt x="263" y="80"/>
                  <a:pt x="263" y="80"/>
                </a:cubicBezTo>
                <a:cubicBezTo>
                  <a:pt x="263" y="80"/>
                  <a:pt x="263" y="80"/>
                  <a:pt x="263" y="80"/>
                </a:cubicBezTo>
                <a:cubicBezTo>
                  <a:pt x="263" y="80"/>
                  <a:pt x="263" y="80"/>
                  <a:pt x="263" y="80"/>
                </a:cubicBezTo>
                <a:cubicBezTo>
                  <a:pt x="263" y="80"/>
                  <a:pt x="263" y="80"/>
                  <a:pt x="263" y="80"/>
                </a:cubicBezTo>
                <a:cubicBezTo>
                  <a:pt x="263" y="80"/>
                  <a:pt x="263" y="80"/>
                  <a:pt x="263" y="80"/>
                </a:cubicBezTo>
                <a:cubicBezTo>
                  <a:pt x="263" y="80"/>
                  <a:pt x="263" y="81"/>
                  <a:pt x="262" y="80"/>
                </a:cubicBezTo>
                <a:cubicBezTo>
                  <a:pt x="262" y="80"/>
                  <a:pt x="262" y="80"/>
                  <a:pt x="262" y="80"/>
                </a:cubicBezTo>
                <a:cubicBezTo>
                  <a:pt x="262" y="80"/>
                  <a:pt x="262" y="80"/>
                  <a:pt x="262" y="80"/>
                </a:cubicBezTo>
                <a:cubicBezTo>
                  <a:pt x="262" y="80"/>
                  <a:pt x="262" y="80"/>
                  <a:pt x="262" y="79"/>
                </a:cubicBezTo>
                <a:cubicBezTo>
                  <a:pt x="262" y="79"/>
                  <a:pt x="262" y="79"/>
                  <a:pt x="262" y="79"/>
                </a:cubicBezTo>
                <a:cubicBezTo>
                  <a:pt x="261" y="79"/>
                  <a:pt x="261" y="79"/>
                  <a:pt x="261" y="79"/>
                </a:cubicBezTo>
                <a:cubicBezTo>
                  <a:pt x="261" y="79"/>
                  <a:pt x="261" y="79"/>
                  <a:pt x="261" y="79"/>
                </a:cubicBezTo>
                <a:cubicBezTo>
                  <a:pt x="261" y="79"/>
                  <a:pt x="261" y="79"/>
                  <a:pt x="261" y="79"/>
                </a:cubicBezTo>
                <a:cubicBezTo>
                  <a:pt x="261" y="79"/>
                  <a:pt x="261" y="80"/>
                  <a:pt x="261" y="80"/>
                </a:cubicBezTo>
                <a:cubicBezTo>
                  <a:pt x="261" y="80"/>
                  <a:pt x="261" y="80"/>
                  <a:pt x="261" y="80"/>
                </a:cubicBezTo>
                <a:cubicBezTo>
                  <a:pt x="261" y="80"/>
                  <a:pt x="261" y="81"/>
                  <a:pt x="261" y="81"/>
                </a:cubicBezTo>
                <a:cubicBezTo>
                  <a:pt x="261" y="81"/>
                  <a:pt x="261" y="81"/>
                  <a:pt x="261" y="81"/>
                </a:cubicBezTo>
                <a:cubicBezTo>
                  <a:pt x="261" y="81"/>
                  <a:pt x="261" y="81"/>
                  <a:pt x="261" y="81"/>
                </a:cubicBezTo>
                <a:cubicBezTo>
                  <a:pt x="261" y="81"/>
                  <a:pt x="261" y="81"/>
                  <a:pt x="262" y="81"/>
                </a:cubicBezTo>
                <a:cubicBezTo>
                  <a:pt x="262" y="81"/>
                  <a:pt x="262" y="81"/>
                  <a:pt x="262" y="81"/>
                </a:cubicBezTo>
                <a:cubicBezTo>
                  <a:pt x="262" y="81"/>
                  <a:pt x="262" y="82"/>
                  <a:pt x="262" y="81"/>
                </a:cubicBezTo>
                <a:cubicBezTo>
                  <a:pt x="261" y="81"/>
                  <a:pt x="261" y="81"/>
                  <a:pt x="261" y="81"/>
                </a:cubicBezTo>
                <a:cubicBezTo>
                  <a:pt x="261" y="81"/>
                  <a:pt x="261" y="81"/>
                  <a:pt x="261" y="81"/>
                </a:cubicBezTo>
                <a:cubicBezTo>
                  <a:pt x="261" y="81"/>
                  <a:pt x="261" y="81"/>
                  <a:pt x="261" y="81"/>
                </a:cubicBezTo>
                <a:cubicBezTo>
                  <a:pt x="261" y="81"/>
                  <a:pt x="261" y="81"/>
                  <a:pt x="261" y="81"/>
                </a:cubicBezTo>
                <a:cubicBezTo>
                  <a:pt x="261" y="82"/>
                  <a:pt x="261" y="82"/>
                  <a:pt x="261" y="82"/>
                </a:cubicBezTo>
                <a:cubicBezTo>
                  <a:pt x="261" y="82"/>
                  <a:pt x="261" y="83"/>
                  <a:pt x="261" y="83"/>
                </a:cubicBezTo>
                <a:cubicBezTo>
                  <a:pt x="261" y="83"/>
                  <a:pt x="261" y="83"/>
                  <a:pt x="261" y="83"/>
                </a:cubicBezTo>
                <a:cubicBezTo>
                  <a:pt x="261" y="83"/>
                  <a:pt x="261" y="83"/>
                  <a:pt x="261" y="84"/>
                </a:cubicBezTo>
                <a:cubicBezTo>
                  <a:pt x="261" y="84"/>
                  <a:pt x="261" y="84"/>
                  <a:pt x="261" y="84"/>
                </a:cubicBezTo>
                <a:cubicBezTo>
                  <a:pt x="261" y="84"/>
                  <a:pt x="261" y="84"/>
                  <a:pt x="262" y="84"/>
                </a:cubicBezTo>
                <a:cubicBezTo>
                  <a:pt x="262" y="84"/>
                  <a:pt x="262" y="84"/>
                  <a:pt x="262" y="84"/>
                </a:cubicBezTo>
                <a:cubicBezTo>
                  <a:pt x="262" y="84"/>
                  <a:pt x="262" y="84"/>
                  <a:pt x="262" y="84"/>
                </a:cubicBezTo>
                <a:cubicBezTo>
                  <a:pt x="263" y="83"/>
                  <a:pt x="263" y="83"/>
                  <a:pt x="263" y="83"/>
                </a:cubicBezTo>
                <a:cubicBezTo>
                  <a:pt x="263" y="83"/>
                  <a:pt x="263" y="83"/>
                  <a:pt x="263" y="83"/>
                </a:cubicBezTo>
                <a:cubicBezTo>
                  <a:pt x="263" y="83"/>
                  <a:pt x="263" y="83"/>
                  <a:pt x="263" y="83"/>
                </a:cubicBezTo>
                <a:cubicBezTo>
                  <a:pt x="263" y="83"/>
                  <a:pt x="263" y="83"/>
                  <a:pt x="263" y="83"/>
                </a:cubicBezTo>
                <a:cubicBezTo>
                  <a:pt x="263" y="83"/>
                  <a:pt x="263" y="83"/>
                  <a:pt x="263" y="83"/>
                </a:cubicBezTo>
                <a:cubicBezTo>
                  <a:pt x="263" y="82"/>
                  <a:pt x="263" y="82"/>
                  <a:pt x="263" y="82"/>
                </a:cubicBezTo>
                <a:cubicBezTo>
                  <a:pt x="263" y="82"/>
                  <a:pt x="263" y="82"/>
                  <a:pt x="263" y="82"/>
                </a:cubicBezTo>
                <a:cubicBezTo>
                  <a:pt x="264" y="82"/>
                  <a:pt x="264" y="82"/>
                  <a:pt x="264" y="82"/>
                </a:cubicBezTo>
                <a:cubicBezTo>
                  <a:pt x="264" y="82"/>
                  <a:pt x="264" y="82"/>
                  <a:pt x="264" y="82"/>
                </a:cubicBezTo>
                <a:cubicBezTo>
                  <a:pt x="264" y="82"/>
                  <a:pt x="264" y="82"/>
                  <a:pt x="263" y="82"/>
                </a:cubicBezTo>
                <a:cubicBezTo>
                  <a:pt x="263" y="82"/>
                  <a:pt x="264" y="81"/>
                  <a:pt x="263" y="81"/>
                </a:cubicBezTo>
                <a:cubicBezTo>
                  <a:pt x="263" y="81"/>
                  <a:pt x="263" y="81"/>
                  <a:pt x="263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1"/>
                  <a:pt x="264" y="82"/>
                  <a:pt x="264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0"/>
                  <a:pt x="264" y="80"/>
                  <a:pt x="264" y="80"/>
                </a:cubicBezTo>
                <a:cubicBezTo>
                  <a:pt x="264" y="80"/>
                  <a:pt x="264" y="80"/>
                  <a:pt x="264" y="80"/>
                </a:cubicBezTo>
                <a:cubicBezTo>
                  <a:pt x="264" y="80"/>
                  <a:pt x="263" y="80"/>
                  <a:pt x="264" y="80"/>
                </a:cubicBezTo>
                <a:cubicBezTo>
                  <a:pt x="264" y="80"/>
                  <a:pt x="264" y="80"/>
                  <a:pt x="264" y="80"/>
                </a:cubicBezTo>
                <a:cubicBezTo>
                  <a:pt x="264" y="80"/>
                  <a:pt x="264" y="80"/>
                  <a:pt x="264" y="80"/>
                </a:cubicBezTo>
                <a:cubicBezTo>
                  <a:pt x="264" y="80"/>
                  <a:pt x="264" y="80"/>
                  <a:pt x="265" y="80"/>
                </a:cubicBezTo>
                <a:cubicBezTo>
                  <a:pt x="265" y="80"/>
                  <a:pt x="265" y="80"/>
                  <a:pt x="265" y="80"/>
                </a:cubicBezTo>
                <a:cubicBezTo>
                  <a:pt x="265" y="80"/>
                  <a:pt x="265" y="80"/>
                  <a:pt x="265" y="80"/>
                </a:cubicBezTo>
                <a:cubicBezTo>
                  <a:pt x="265" y="80"/>
                  <a:pt x="265" y="79"/>
                  <a:pt x="265" y="79"/>
                </a:cubicBezTo>
                <a:cubicBezTo>
                  <a:pt x="265" y="79"/>
                  <a:pt x="265" y="79"/>
                  <a:pt x="265" y="79"/>
                </a:cubicBezTo>
                <a:cubicBezTo>
                  <a:pt x="265" y="79"/>
                  <a:pt x="265" y="79"/>
                  <a:pt x="265" y="79"/>
                </a:cubicBezTo>
                <a:cubicBezTo>
                  <a:pt x="265" y="79"/>
                  <a:pt x="265" y="79"/>
                  <a:pt x="265" y="79"/>
                </a:cubicBezTo>
                <a:cubicBezTo>
                  <a:pt x="265" y="79"/>
                  <a:pt x="265" y="79"/>
                  <a:pt x="265" y="79"/>
                </a:cubicBezTo>
                <a:cubicBezTo>
                  <a:pt x="265" y="78"/>
                  <a:pt x="265" y="78"/>
                  <a:pt x="265" y="78"/>
                </a:cubicBezTo>
                <a:cubicBezTo>
                  <a:pt x="265" y="78"/>
                  <a:pt x="265" y="78"/>
                  <a:pt x="265" y="78"/>
                </a:cubicBezTo>
                <a:close/>
                <a:moveTo>
                  <a:pt x="266" y="80"/>
                </a:move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1"/>
                  <a:pt x="266" y="81"/>
                </a:cubicBezTo>
                <a:cubicBezTo>
                  <a:pt x="266" y="81"/>
                  <a:pt x="266" y="81"/>
                  <a:pt x="266" y="81"/>
                </a:cubicBezTo>
                <a:cubicBezTo>
                  <a:pt x="266" y="81"/>
                  <a:pt x="266" y="81"/>
                  <a:pt x="266" y="81"/>
                </a:cubicBezTo>
                <a:cubicBezTo>
                  <a:pt x="266" y="81"/>
                  <a:pt x="266" y="81"/>
                  <a:pt x="266" y="81"/>
                </a:cubicBezTo>
                <a:cubicBezTo>
                  <a:pt x="266" y="81"/>
                  <a:pt x="266" y="81"/>
                  <a:pt x="266" y="81"/>
                </a:cubicBezTo>
                <a:cubicBezTo>
                  <a:pt x="266" y="81"/>
                  <a:pt x="266" y="81"/>
                  <a:pt x="266" y="81"/>
                </a:cubicBezTo>
                <a:cubicBezTo>
                  <a:pt x="266" y="81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lose/>
                <a:moveTo>
                  <a:pt x="239" y="63"/>
                </a:moveTo>
                <a:cubicBezTo>
                  <a:pt x="239" y="63"/>
                  <a:pt x="239" y="63"/>
                  <a:pt x="239" y="63"/>
                </a:cubicBezTo>
                <a:cubicBezTo>
                  <a:pt x="239" y="63"/>
                  <a:pt x="239" y="63"/>
                  <a:pt x="239" y="63"/>
                </a:cubicBezTo>
                <a:cubicBezTo>
                  <a:pt x="239" y="63"/>
                  <a:pt x="239" y="63"/>
                  <a:pt x="239" y="63"/>
                </a:cubicBezTo>
                <a:cubicBezTo>
                  <a:pt x="239" y="63"/>
                  <a:pt x="239" y="63"/>
                  <a:pt x="239" y="62"/>
                </a:cubicBezTo>
                <a:cubicBezTo>
                  <a:pt x="239" y="62"/>
                  <a:pt x="239" y="62"/>
                  <a:pt x="239" y="62"/>
                </a:cubicBezTo>
                <a:cubicBezTo>
                  <a:pt x="239" y="62"/>
                  <a:pt x="239" y="62"/>
                  <a:pt x="239" y="62"/>
                </a:cubicBezTo>
                <a:cubicBezTo>
                  <a:pt x="239" y="62"/>
                  <a:pt x="239" y="62"/>
                  <a:pt x="239" y="62"/>
                </a:cubicBezTo>
                <a:cubicBezTo>
                  <a:pt x="239" y="62"/>
                  <a:pt x="239" y="62"/>
                  <a:pt x="239" y="62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0"/>
                  <a:pt x="239" y="60"/>
                  <a:pt x="239" y="60"/>
                </a:cubicBezTo>
                <a:cubicBezTo>
                  <a:pt x="239" y="60"/>
                  <a:pt x="239" y="60"/>
                  <a:pt x="239" y="60"/>
                </a:cubicBezTo>
                <a:cubicBezTo>
                  <a:pt x="239" y="60"/>
                  <a:pt x="238" y="60"/>
                  <a:pt x="238" y="60"/>
                </a:cubicBezTo>
                <a:cubicBezTo>
                  <a:pt x="238" y="60"/>
                  <a:pt x="238" y="60"/>
                  <a:pt x="238" y="60"/>
                </a:cubicBezTo>
                <a:cubicBezTo>
                  <a:pt x="238" y="60"/>
                  <a:pt x="238" y="60"/>
                  <a:pt x="238" y="60"/>
                </a:cubicBezTo>
                <a:cubicBezTo>
                  <a:pt x="238" y="60"/>
                  <a:pt x="238" y="60"/>
                  <a:pt x="238" y="60"/>
                </a:cubicBezTo>
                <a:cubicBezTo>
                  <a:pt x="238" y="60"/>
                  <a:pt x="238" y="60"/>
                  <a:pt x="238" y="60"/>
                </a:cubicBezTo>
                <a:cubicBezTo>
                  <a:pt x="238" y="59"/>
                  <a:pt x="238" y="59"/>
                  <a:pt x="238" y="59"/>
                </a:cubicBezTo>
                <a:cubicBezTo>
                  <a:pt x="237" y="59"/>
                  <a:pt x="237" y="59"/>
                  <a:pt x="237" y="58"/>
                </a:cubicBezTo>
                <a:cubicBezTo>
                  <a:pt x="237" y="58"/>
                  <a:pt x="237" y="58"/>
                  <a:pt x="237" y="58"/>
                </a:cubicBezTo>
                <a:cubicBezTo>
                  <a:pt x="237" y="58"/>
                  <a:pt x="237" y="58"/>
                  <a:pt x="237" y="58"/>
                </a:cubicBezTo>
                <a:cubicBezTo>
                  <a:pt x="237" y="58"/>
                  <a:pt x="237" y="58"/>
                  <a:pt x="237" y="58"/>
                </a:cubicBezTo>
                <a:cubicBezTo>
                  <a:pt x="237" y="58"/>
                  <a:pt x="237" y="58"/>
                  <a:pt x="236" y="58"/>
                </a:cubicBezTo>
                <a:cubicBezTo>
                  <a:pt x="236" y="58"/>
                  <a:pt x="236" y="58"/>
                  <a:pt x="236" y="58"/>
                </a:cubicBezTo>
                <a:cubicBezTo>
                  <a:pt x="236" y="57"/>
                  <a:pt x="235" y="57"/>
                  <a:pt x="235" y="58"/>
                </a:cubicBezTo>
                <a:cubicBezTo>
                  <a:pt x="235" y="58"/>
                  <a:pt x="235" y="58"/>
                  <a:pt x="235" y="57"/>
                </a:cubicBezTo>
                <a:cubicBezTo>
                  <a:pt x="235" y="57"/>
                  <a:pt x="235" y="57"/>
                  <a:pt x="234" y="57"/>
                </a:cubicBezTo>
                <a:cubicBezTo>
                  <a:pt x="234" y="58"/>
                  <a:pt x="234" y="58"/>
                  <a:pt x="234" y="58"/>
                </a:cubicBezTo>
                <a:cubicBezTo>
                  <a:pt x="234" y="58"/>
                  <a:pt x="234" y="58"/>
                  <a:pt x="234" y="58"/>
                </a:cubicBezTo>
                <a:cubicBezTo>
                  <a:pt x="234" y="58"/>
                  <a:pt x="234" y="58"/>
                  <a:pt x="234" y="58"/>
                </a:cubicBezTo>
                <a:cubicBezTo>
                  <a:pt x="234" y="58"/>
                  <a:pt x="234" y="58"/>
                  <a:pt x="234" y="58"/>
                </a:cubicBezTo>
                <a:cubicBezTo>
                  <a:pt x="234" y="58"/>
                  <a:pt x="234" y="58"/>
                  <a:pt x="234" y="57"/>
                </a:cubicBezTo>
                <a:cubicBezTo>
                  <a:pt x="233" y="57"/>
                  <a:pt x="233" y="57"/>
                  <a:pt x="233" y="57"/>
                </a:cubicBezTo>
                <a:cubicBezTo>
                  <a:pt x="233" y="57"/>
                  <a:pt x="233" y="57"/>
                  <a:pt x="233" y="57"/>
                </a:cubicBezTo>
                <a:cubicBezTo>
                  <a:pt x="233" y="57"/>
                  <a:pt x="233" y="57"/>
                  <a:pt x="233" y="57"/>
                </a:cubicBezTo>
                <a:cubicBezTo>
                  <a:pt x="233" y="57"/>
                  <a:pt x="233" y="57"/>
                  <a:pt x="233" y="57"/>
                </a:cubicBezTo>
                <a:cubicBezTo>
                  <a:pt x="233" y="57"/>
                  <a:pt x="232" y="57"/>
                  <a:pt x="232" y="57"/>
                </a:cubicBezTo>
                <a:cubicBezTo>
                  <a:pt x="232" y="57"/>
                  <a:pt x="232" y="57"/>
                  <a:pt x="232" y="57"/>
                </a:cubicBezTo>
                <a:cubicBezTo>
                  <a:pt x="232" y="57"/>
                  <a:pt x="232" y="57"/>
                  <a:pt x="232" y="57"/>
                </a:cubicBezTo>
                <a:cubicBezTo>
                  <a:pt x="232" y="57"/>
                  <a:pt x="232" y="57"/>
                  <a:pt x="232" y="57"/>
                </a:cubicBezTo>
                <a:cubicBezTo>
                  <a:pt x="232" y="57"/>
                  <a:pt x="232" y="57"/>
                  <a:pt x="232" y="57"/>
                </a:cubicBezTo>
                <a:cubicBezTo>
                  <a:pt x="232" y="57"/>
                  <a:pt x="232" y="57"/>
                  <a:pt x="232" y="57"/>
                </a:cubicBezTo>
                <a:cubicBezTo>
                  <a:pt x="232" y="57"/>
                  <a:pt x="231" y="56"/>
                  <a:pt x="231" y="56"/>
                </a:cubicBezTo>
                <a:cubicBezTo>
                  <a:pt x="231" y="56"/>
                  <a:pt x="231" y="56"/>
                  <a:pt x="231" y="56"/>
                </a:cubicBezTo>
                <a:cubicBezTo>
                  <a:pt x="231" y="56"/>
                  <a:pt x="231" y="56"/>
                  <a:pt x="231" y="56"/>
                </a:cubicBezTo>
                <a:cubicBezTo>
                  <a:pt x="231" y="56"/>
                  <a:pt x="231" y="56"/>
                  <a:pt x="231" y="56"/>
                </a:cubicBezTo>
                <a:cubicBezTo>
                  <a:pt x="231" y="56"/>
                  <a:pt x="231" y="56"/>
                  <a:pt x="231" y="56"/>
                </a:cubicBezTo>
                <a:cubicBezTo>
                  <a:pt x="230" y="56"/>
                  <a:pt x="230" y="56"/>
                  <a:pt x="230" y="56"/>
                </a:cubicBezTo>
                <a:cubicBezTo>
                  <a:pt x="230" y="56"/>
                  <a:pt x="230" y="56"/>
                  <a:pt x="230" y="56"/>
                </a:cubicBezTo>
                <a:cubicBezTo>
                  <a:pt x="230" y="56"/>
                  <a:pt x="230" y="56"/>
                  <a:pt x="230" y="56"/>
                </a:cubicBezTo>
                <a:cubicBezTo>
                  <a:pt x="230" y="56"/>
                  <a:pt x="230" y="56"/>
                  <a:pt x="230" y="56"/>
                </a:cubicBezTo>
                <a:cubicBezTo>
                  <a:pt x="230" y="56"/>
                  <a:pt x="229" y="56"/>
                  <a:pt x="229" y="56"/>
                </a:cubicBezTo>
                <a:cubicBezTo>
                  <a:pt x="229" y="56"/>
                  <a:pt x="229" y="56"/>
                  <a:pt x="229" y="56"/>
                </a:cubicBezTo>
                <a:cubicBezTo>
                  <a:pt x="229" y="56"/>
                  <a:pt x="229" y="56"/>
                  <a:pt x="229" y="57"/>
                </a:cubicBezTo>
                <a:cubicBezTo>
                  <a:pt x="229" y="57"/>
                  <a:pt x="229" y="57"/>
                  <a:pt x="229" y="57"/>
                </a:cubicBezTo>
                <a:cubicBezTo>
                  <a:pt x="229" y="57"/>
                  <a:pt x="229" y="57"/>
                  <a:pt x="229" y="57"/>
                </a:cubicBezTo>
                <a:cubicBezTo>
                  <a:pt x="229" y="57"/>
                  <a:pt x="228" y="57"/>
                  <a:pt x="228" y="57"/>
                </a:cubicBezTo>
                <a:cubicBezTo>
                  <a:pt x="228" y="57"/>
                  <a:pt x="228" y="57"/>
                  <a:pt x="228" y="57"/>
                </a:cubicBezTo>
                <a:cubicBezTo>
                  <a:pt x="228" y="57"/>
                  <a:pt x="228" y="57"/>
                  <a:pt x="228" y="57"/>
                </a:cubicBezTo>
                <a:cubicBezTo>
                  <a:pt x="227" y="57"/>
                  <a:pt x="227" y="57"/>
                  <a:pt x="227" y="57"/>
                </a:cubicBezTo>
                <a:cubicBezTo>
                  <a:pt x="227" y="57"/>
                  <a:pt x="227" y="57"/>
                  <a:pt x="227" y="56"/>
                </a:cubicBezTo>
                <a:cubicBezTo>
                  <a:pt x="227" y="56"/>
                  <a:pt x="227" y="56"/>
                  <a:pt x="227" y="56"/>
                </a:cubicBezTo>
                <a:cubicBezTo>
                  <a:pt x="227" y="56"/>
                  <a:pt x="227" y="56"/>
                  <a:pt x="227" y="56"/>
                </a:cubicBezTo>
                <a:cubicBezTo>
                  <a:pt x="227" y="56"/>
                  <a:pt x="226" y="57"/>
                  <a:pt x="226" y="57"/>
                </a:cubicBezTo>
                <a:cubicBezTo>
                  <a:pt x="226" y="57"/>
                  <a:pt x="226" y="57"/>
                  <a:pt x="226" y="57"/>
                </a:cubicBezTo>
                <a:cubicBezTo>
                  <a:pt x="226" y="57"/>
                  <a:pt x="225" y="57"/>
                  <a:pt x="225" y="57"/>
                </a:cubicBezTo>
                <a:cubicBezTo>
                  <a:pt x="225" y="57"/>
                  <a:pt x="225" y="57"/>
                  <a:pt x="225" y="57"/>
                </a:cubicBezTo>
                <a:cubicBezTo>
                  <a:pt x="225" y="57"/>
                  <a:pt x="225" y="57"/>
                  <a:pt x="225" y="57"/>
                </a:cubicBezTo>
                <a:cubicBezTo>
                  <a:pt x="225" y="57"/>
                  <a:pt x="225" y="57"/>
                  <a:pt x="225" y="57"/>
                </a:cubicBezTo>
                <a:cubicBezTo>
                  <a:pt x="225" y="56"/>
                  <a:pt x="224" y="57"/>
                  <a:pt x="224" y="57"/>
                </a:cubicBezTo>
                <a:cubicBezTo>
                  <a:pt x="224" y="57"/>
                  <a:pt x="224" y="57"/>
                  <a:pt x="224" y="57"/>
                </a:cubicBezTo>
                <a:cubicBezTo>
                  <a:pt x="224" y="57"/>
                  <a:pt x="224" y="57"/>
                  <a:pt x="223" y="57"/>
                </a:cubicBezTo>
                <a:cubicBezTo>
                  <a:pt x="223" y="57"/>
                  <a:pt x="223" y="57"/>
                  <a:pt x="223" y="57"/>
                </a:cubicBezTo>
                <a:cubicBezTo>
                  <a:pt x="223" y="57"/>
                  <a:pt x="223" y="57"/>
                  <a:pt x="223" y="57"/>
                </a:cubicBezTo>
                <a:cubicBezTo>
                  <a:pt x="223" y="57"/>
                  <a:pt x="223" y="57"/>
                  <a:pt x="223" y="57"/>
                </a:cubicBezTo>
                <a:cubicBezTo>
                  <a:pt x="223" y="57"/>
                  <a:pt x="222" y="57"/>
                  <a:pt x="222" y="57"/>
                </a:cubicBezTo>
                <a:cubicBezTo>
                  <a:pt x="222" y="57"/>
                  <a:pt x="222" y="57"/>
                  <a:pt x="222" y="57"/>
                </a:cubicBezTo>
                <a:cubicBezTo>
                  <a:pt x="222" y="57"/>
                  <a:pt x="221" y="57"/>
                  <a:pt x="221" y="57"/>
                </a:cubicBezTo>
                <a:cubicBezTo>
                  <a:pt x="221" y="57"/>
                  <a:pt x="221" y="57"/>
                  <a:pt x="221" y="57"/>
                </a:cubicBezTo>
                <a:cubicBezTo>
                  <a:pt x="221" y="57"/>
                  <a:pt x="221" y="57"/>
                  <a:pt x="221" y="57"/>
                </a:cubicBezTo>
                <a:cubicBezTo>
                  <a:pt x="221" y="57"/>
                  <a:pt x="221" y="57"/>
                  <a:pt x="221" y="57"/>
                </a:cubicBezTo>
                <a:cubicBezTo>
                  <a:pt x="221" y="57"/>
                  <a:pt x="221" y="57"/>
                  <a:pt x="221" y="57"/>
                </a:cubicBezTo>
                <a:cubicBezTo>
                  <a:pt x="221" y="57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0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8"/>
                  <a:pt x="220" y="59"/>
                  <a:pt x="220" y="59"/>
                </a:cubicBezTo>
                <a:cubicBezTo>
                  <a:pt x="220" y="59"/>
                  <a:pt x="220" y="59"/>
                  <a:pt x="219" y="59"/>
                </a:cubicBezTo>
                <a:cubicBezTo>
                  <a:pt x="219" y="59"/>
                  <a:pt x="219" y="59"/>
                  <a:pt x="219" y="59"/>
                </a:cubicBezTo>
                <a:cubicBezTo>
                  <a:pt x="219" y="59"/>
                  <a:pt x="219" y="59"/>
                  <a:pt x="219" y="59"/>
                </a:cubicBezTo>
                <a:cubicBezTo>
                  <a:pt x="219" y="59"/>
                  <a:pt x="219" y="59"/>
                  <a:pt x="219" y="59"/>
                </a:cubicBezTo>
                <a:cubicBezTo>
                  <a:pt x="220" y="59"/>
                  <a:pt x="220" y="60"/>
                  <a:pt x="220" y="60"/>
                </a:cubicBezTo>
                <a:cubicBezTo>
                  <a:pt x="220" y="60"/>
                  <a:pt x="220" y="60"/>
                  <a:pt x="220" y="60"/>
                </a:cubicBezTo>
                <a:cubicBezTo>
                  <a:pt x="220" y="60"/>
                  <a:pt x="220" y="61"/>
                  <a:pt x="219" y="61"/>
                </a:cubicBezTo>
                <a:cubicBezTo>
                  <a:pt x="219" y="61"/>
                  <a:pt x="220" y="61"/>
                  <a:pt x="220" y="61"/>
                </a:cubicBezTo>
                <a:cubicBezTo>
                  <a:pt x="220" y="61"/>
                  <a:pt x="220" y="61"/>
                  <a:pt x="220" y="61"/>
                </a:cubicBezTo>
                <a:cubicBezTo>
                  <a:pt x="220" y="61"/>
                  <a:pt x="220" y="61"/>
                  <a:pt x="220" y="61"/>
                </a:cubicBezTo>
                <a:cubicBezTo>
                  <a:pt x="220" y="61"/>
                  <a:pt x="220" y="60"/>
                  <a:pt x="220" y="60"/>
                </a:cubicBezTo>
                <a:cubicBezTo>
                  <a:pt x="220" y="60"/>
                  <a:pt x="220" y="60"/>
                  <a:pt x="220" y="60"/>
                </a:cubicBezTo>
                <a:cubicBezTo>
                  <a:pt x="220" y="60"/>
                  <a:pt x="220" y="60"/>
                  <a:pt x="220" y="60"/>
                </a:cubicBezTo>
                <a:cubicBezTo>
                  <a:pt x="220" y="60"/>
                  <a:pt x="220" y="60"/>
                  <a:pt x="221" y="60"/>
                </a:cubicBezTo>
                <a:cubicBezTo>
                  <a:pt x="221" y="60"/>
                  <a:pt x="221" y="59"/>
                  <a:pt x="221" y="59"/>
                </a:cubicBezTo>
                <a:cubicBezTo>
                  <a:pt x="221" y="59"/>
                  <a:pt x="221" y="59"/>
                  <a:pt x="221" y="59"/>
                </a:cubicBezTo>
                <a:cubicBezTo>
                  <a:pt x="221" y="59"/>
                  <a:pt x="221" y="59"/>
                  <a:pt x="221" y="59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2" y="58"/>
                  <a:pt x="222" y="58"/>
                  <a:pt x="222" y="58"/>
                </a:cubicBezTo>
                <a:cubicBezTo>
                  <a:pt x="221" y="59"/>
                  <a:pt x="221" y="59"/>
                  <a:pt x="221" y="59"/>
                </a:cubicBezTo>
                <a:cubicBezTo>
                  <a:pt x="221" y="59"/>
                  <a:pt x="221" y="59"/>
                  <a:pt x="221" y="59"/>
                </a:cubicBezTo>
                <a:cubicBezTo>
                  <a:pt x="221" y="59"/>
                  <a:pt x="222" y="59"/>
                  <a:pt x="222" y="59"/>
                </a:cubicBezTo>
                <a:cubicBezTo>
                  <a:pt x="222" y="59"/>
                  <a:pt x="222" y="59"/>
                  <a:pt x="222" y="59"/>
                </a:cubicBezTo>
                <a:cubicBezTo>
                  <a:pt x="222" y="59"/>
                  <a:pt x="222" y="59"/>
                  <a:pt x="222" y="59"/>
                </a:cubicBezTo>
                <a:cubicBezTo>
                  <a:pt x="222" y="60"/>
                  <a:pt x="222" y="60"/>
                  <a:pt x="222" y="60"/>
                </a:cubicBezTo>
                <a:cubicBezTo>
                  <a:pt x="222" y="60"/>
                  <a:pt x="222" y="60"/>
                  <a:pt x="223" y="60"/>
                </a:cubicBezTo>
                <a:cubicBezTo>
                  <a:pt x="223" y="60"/>
                  <a:pt x="223" y="60"/>
                  <a:pt x="223" y="60"/>
                </a:cubicBezTo>
                <a:cubicBezTo>
                  <a:pt x="223" y="60"/>
                  <a:pt x="223" y="60"/>
                  <a:pt x="223" y="60"/>
                </a:cubicBezTo>
                <a:cubicBezTo>
                  <a:pt x="223" y="60"/>
                  <a:pt x="223" y="61"/>
                  <a:pt x="223" y="61"/>
                </a:cubicBezTo>
                <a:cubicBezTo>
                  <a:pt x="223" y="61"/>
                  <a:pt x="223" y="61"/>
                  <a:pt x="224" y="61"/>
                </a:cubicBezTo>
                <a:cubicBezTo>
                  <a:pt x="224" y="61"/>
                  <a:pt x="224" y="60"/>
                  <a:pt x="224" y="60"/>
                </a:cubicBezTo>
                <a:cubicBezTo>
                  <a:pt x="224" y="60"/>
                  <a:pt x="224" y="60"/>
                  <a:pt x="224" y="60"/>
                </a:cubicBezTo>
                <a:cubicBezTo>
                  <a:pt x="225" y="60"/>
                  <a:pt x="225" y="61"/>
                  <a:pt x="225" y="60"/>
                </a:cubicBezTo>
                <a:cubicBezTo>
                  <a:pt x="225" y="60"/>
                  <a:pt x="225" y="60"/>
                  <a:pt x="225" y="60"/>
                </a:cubicBezTo>
                <a:cubicBezTo>
                  <a:pt x="225" y="60"/>
                  <a:pt x="225" y="60"/>
                  <a:pt x="225" y="60"/>
                </a:cubicBezTo>
                <a:cubicBezTo>
                  <a:pt x="225" y="60"/>
                  <a:pt x="225" y="60"/>
                  <a:pt x="225" y="60"/>
                </a:cubicBezTo>
                <a:cubicBezTo>
                  <a:pt x="225" y="59"/>
                  <a:pt x="225" y="59"/>
                  <a:pt x="226" y="59"/>
                </a:cubicBezTo>
                <a:cubicBezTo>
                  <a:pt x="226" y="59"/>
                  <a:pt x="226" y="59"/>
                  <a:pt x="226" y="59"/>
                </a:cubicBezTo>
                <a:cubicBezTo>
                  <a:pt x="226" y="59"/>
                  <a:pt x="226" y="59"/>
                  <a:pt x="226" y="59"/>
                </a:cubicBezTo>
                <a:cubicBezTo>
                  <a:pt x="226" y="59"/>
                  <a:pt x="226" y="59"/>
                  <a:pt x="226" y="59"/>
                </a:cubicBezTo>
                <a:cubicBezTo>
                  <a:pt x="226" y="59"/>
                  <a:pt x="226" y="59"/>
                  <a:pt x="226" y="59"/>
                </a:cubicBezTo>
                <a:cubicBezTo>
                  <a:pt x="226" y="59"/>
                  <a:pt x="226" y="59"/>
                  <a:pt x="226" y="59"/>
                </a:cubicBezTo>
                <a:cubicBezTo>
                  <a:pt x="226" y="59"/>
                  <a:pt x="226" y="59"/>
                  <a:pt x="226" y="59"/>
                </a:cubicBezTo>
                <a:cubicBezTo>
                  <a:pt x="227" y="59"/>
                  <a:pt x="227" y="59"/>
                  <a:pt x="227" y="59"/>
                </a:cubicBezTo>
                <a:cubicBezTo>
                  <a:pt x="227" y="60"/>
                  <a:pt x="226" y="60"/>
                  <a:pt x="226" y="60"/>
                </a:cubicBezTo>
                <a:cubicBezTo>
                  <a:pt x="226" y="60"/>
                  <a:pt x="226" y="60"/>
                  <a:pt x="226" y="60"/>
                </a:cubicBezTo>
                <a:cubicBezTo>
                  <a:pt x="226" y="60"/>
                  <a:pt x="227" y="60"/>
                  <a:pt x="227" y="60"/>
                </a:cubicBezTo>
                <a:cubicBezTo>
                  <a:pt x="227" y="60"/>
                  <a:pt x="227" y="60"/>
                  <a:pt x="227" y="60"/>
                </a:cubicBezTo>
                <a:cubicBezTo>
                  <a:pt x="227" y="60"/>
                  <a:pt x="227" y="60"/>
                  <a:pt x="227" y="60"/>
                </a:cubicBezTo>
                <a:cubicBezTo>
                  <a:pt x="228" y="60"/>
                  <a:pt x="228" y="60"/>
                  <a:pt x="228" y="60"/>
                </a:cubicBezTo>
                <a:cubicBezTo>
                  <a:pt x="228" y="60"/>
                  <a:pt x="228" y="60"/>
                  <a:pt x="229" y="60"/>
                </a:cubicBezTo>
                <a:cubicBezTo>
                  <a:pt x="229" y="60"/>
                  <a:pt x="229" y="60"/>
                  <a:pt x="229" y="60"/>
                </a:cubicBezTo>
                <a:cubicBezTo>
                  <a:pt x="230" y="60"/>
                  <a:pt x="230" y="60"/>
                  <a:pt x="230" y="60"/>
                </a:cubicBezTo>
                <a:cubicBezTo>
                  <a:pt x="230" y="61"/>
                  <a:pt x="230" y="61"/>
                  <a:pt x="230" y="61"/>
                </a:cubicBezTo>
                <a:cubicBezTo>
                  <a:pt x="230" y="61"/>
                  <a:pt x="230" y="61"/>
                  <a:pt x="231" y="61"/>
                </a:cubicBezTo>
                <a:cubicBezTo>
                  <a:pt x="231" y="60"/>
                  <a:pt x="231" y="60"/>
                  <a:pt x="231" y="60"/>
                </a:cubicBezTo>
                <a:cubicBezTo>
                  <a:pt x="230" y="60"/>
                  <a:pt x="230" y="60"/>
                  <a:pt x="230" y="60"/>
                </a:cubicBezTo>
                <a:cubicBezTo>
                  <a:pt x="230" y="60"/>
                  <a:pt x="230" y="60"/>
                  <a:pt x="230" y="60"/>
                </a:cubicBezTo>
                <a:cubicBezTo>
                  <a:pt x="230" y="60"/>
                  <a:pt x="230" y="60"/>
                  <a:pt x="230" y="60"/>
                </a:cubicBezTo>
                <a:cubicBezTo>
                  <a:pt x="230" y="60"/>
                  <a:pt x="231" y="60"/>
                  <a:pt x="231" y="60"/>
                </a:cubicBezTo>
                <a:cubicBezTo>
                  <a:pt x="231" y="60"/>
                  <a:pt x="231" y="60"/>
                  <a:pt x="231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60"/>
                  <a:pt x="232" y="60"/>
                  <a:pt x="233" y="60"/>
                </a:cubicBezTo>
                <a:cubicBezTo>
                  <a:pt x="233" y="60"/>
                  <a:pt x="233" y="60"/>
                  <a:pt x="233" y="60"/>
                </a:cubicBezTo>
                <a:cubicBezTo>
                  <a:pt x="233" y="60"/>
                  <a:pt x="233" y="60"/>
                  <a:pt x="233" y="60"/>
                </a:cubicBezTo>
                <a:cubicBezTo>
                  <a:pt x="233" y="60"/>
                  <a:pt x="233" y="60"/>
                  <a:pt x="233" y="60"/>
                </a:cubicBezTo>
                <a:cubicBezTo>
                  <a:pt x="233" y="60"/>
                  <a:pt x="233" y="60"/>
                  <a:pt x="233" y="61"/>
                </a:cubicBezTo>
                <a:cubicBezTo>
                  <a:pt x="234" y="61"/>
                  <a:pt x="234" y="61"/>
                  <a:pt x="234" y="61"/>
                </a:cubicBezTo>
                <a:cubicBezTo>
                  <a:pt x="234" y="61"/>
                  <a:pt x="234" y="61"/>
                  <a:pt x="234" y="61"/>
                </a:cubicBezTo>
                <a:cubicBezTo>
                  <a:pt x="234" y="61"/>
                  <a:pt x="235" y="61"/>
                  <a:pt x="235" y="61"/>
                </a:cubicBezTo>
                <a:cubicBezTo>
                  <a:pt x="235" y="61"/>
                  <a:pt x="235" y="61"/>
                  <a:pt x="235" y="61"/>
                </a:cubicBezTo>
                <a:cubicBezTo>
                  <a:pt x="235" y="61"/>
                  <a:pt x="235" y="61"/>
                  <a:pt x="235" y="62"/>
                </a:cubicBezTo>
                <a:cubicBezTo>
                  <a:pt x="236" y="62"/>
                  <a:pt x="236" y="62"/>
                  <a:pt x="236" y="62"/>
                </a:cubicBezTo>
                <a:cubicBezTo>
                  <a:pt x="236" y="62"/>
                  <a:pt x="236" y="62"/>
                  <a:pt x="236" y="62"/>
                </a:cubicBezTo>
                <a:cubicBezTo>
                  <a:pt x="236" y="62"/>
                  <a:pt x="237" y="62"/>
                  <a:pt x="237" y="62"/>
                </a:cubicBezTo>
                <a:cubicBezTo>
                  <a:pt x="237" y="62"/>
                  <a:pt x="237" y="62"/>
                  <a:pt x="237" y="62"/>
                </a:cubicBezTo>
                <a:cubicBezTo>
                  <a:pt x="237" y="62"/>
                  <a:pt x="237" y="62"/>
                  <a:pt x="237" y="62"/>
                </a:cubicBezTo>
                <a:cubicBezTo>
                  <a:pt x="237" y="63"/>
                  <a:pt x="237" y="63"/>
                  <a:pt x="237" y="63"/>
                </a:cubicBezTo>
                <a:cubicBezTo>
                  <a:pt x="237" y="63"/>
                  <a:pt x="238" y="63"/>
                  <a:pt x="238" y="63"/>
                </a:cubicBezTo>
                <a:cubicBezTo>
                  <a:pt x="238" y="63"/>
                  <a:pt x="238" y="63"/>
                  <a:pt x="238" y="63"/>
                </a:cubicBezTo>
                <a:cubicBezTo>
                  <a:pt x="238" y="63"/>
                  <a:pt x="238" y="63"/>
                  <a:pt x="239" y="63"/>
                </a:cubicBezTo>
                <a:cubicBezTo>
                  <a:pt x="239" y="63"/>
                  <a:pt x="239" y="63"/>
                  <a:pt x="239" y="63"/>
                </a:cubicBezTo>
                <a:close/>
                <a:moveTo>
                  <a:pt x="233" y="51"/>
                </a:moveTo>
                <a:cubicBezTo>
                  <a:pt x="233" y="51"/>
                  <a:pt x="233" y="51"/>
                  <a:pt x="233" y="51"/>
                </a:cubicBezTo>
                <a:cubicBezTo>
                  <a:pt x="233" y="51"/>
                  <a:pt x="233" y="51"/>
                  <a:pt x="233" y="51"/>
                </a:cubicBezTo>
                <a:cubicBezTo>
                  <a:pt x="233" y="51"/>
                  <a:pt x="232" y="51"/>
                  <a:pt x="232" y="51"/>
                </a:cubicBezTo>
                <a:cubicBezTo>
                  <a:pt x="232" y="51"/>
                  <a:pt x="232" y="51"/>
                  <a:pt x="232" y="51"/>
                </a:cubicBezTo>
                <a:cubicBezTo>
                  <a:pt x="232" y="51"/>
                  <a:pt x="232" y="51"/>
                  <a:pt x="231" y="51"/>
                </a:cubicBezTo>
                <a:cubicBezTo>
                  <a:pt x="231" y="51"/>
                  <a:pt x="231" y="51"/>
                  <a:pt x="231" y="51"/>
                </a:cubicBezTo>
                <a:cubicBezTo>
                  <a:pt x="231" y="51"/>
                  <a:pt x="231" y="51"/>
                  <a:pt x="231" y="51"/>
                </a:cubicBezTo>
                <a:cubicBezTo>
                  <a:pt x="230" y="51"/>
                  <a:pt x="230" y="51"/>
                  <a:pt x="230" y="51"/>
                </a:cubicBezTo>
                <a:cubicBezTo>
                  <a:pt x="230" y="51"/>
                  <a:pt x="230" y="50"/>
                  <a:pt x="230" y="50"/>
                </a:cubicBezTo>
                <a:cubicBezTo>
                  <a:pt x="230" y="50"/>
                  <a:pt x="229" y="50"/>
                  <a:pt x="229" y="50"/>
                </a:cubicBezTo>
                <a:cubicBezTo>
                  <a:pt x="229" y="50"/>
                  <a:pt x="229" y="50"/>
                  <a:pt x="229" y="50"/>
                </a:cubicBezTo>
                <a:cubicBezTo>
                  <a:pt x="229" y="50"/>
                  <a:pt x="229" y="50"/>
                  <a:pt x="229" y="50"/>
                </a:cubicBezTo>
                <a:cubicBezTo>
                  <a:pt x="229" y="50"/>
                  <a:pt x="230" y="50"/>
                  <a:pt x="230" y="50"/>
                </a:cubicBezTo>
                <a:cubicBezTo>
                  <a:pt x="230" y="50"/>
                  <a:pt x="230" y="49"/>
                  <a:pt x="230" y="49"/>
                </a:cubicBezTo>
                <a:cubicBezTo>
                  <a:pt x="230" y="49"/>
                  <a:pt x="230" y="49"/>
                  <a:pt x="231" y="49"/>
                </a:cubicBezTo>
                <a:cubicBezTo>
                  <a:pt x="231" y="49"/>
                  <a:pt x="231" y="49"/>
                  <a:pt x="231" y="49"/>
                </a:cubicBezTo>
                <a:cubicBezTo>
                  <a:pt x="231" y="49"/>
                  <a:pt x="231" y="49"/>
                  <a:pt x="231" y="49"/>
                </a:cubicBezTo>
                <a:cubicBezTo>
                  <a:pt x="231" y="49"/>
                  <a:pt x="231" y="49"/>
                  <a:pt x="231" y="49"/>
                </a:cubicBezTo>
                <a:cubicBezTo>
                  <a:pt x="232" y="49"/>
                  <a:pt x="232" y="49"/>
                  <a:pt x="232" y="49"/>
                </a:cubicBezTo>
                <a:cubicBezTo>
                  <a:pt x="232" y="49"/>
                  <a:pt x="232" y="49"/>
                  <a:pt x="232" y="49"/>
                </a:cubicBezTo>
                <a:cubicBezTo>
                  <a:pt x="232" y="49"/>
                  <a:pt x="233" y="49"/>
                  <a:pt x="233" y="49"/>
                </a:cubicBezTo>
                <a:cubicBezTo>
                  <a:pt x="233" y="49"/>
                  <a:pt x="233" y="49"/>
                  <a:pt x="233" y="49"/>
                </a:cubicBezTo>
                <a:cubicBezTo>
                  <a:pt x="233" y="49"/>
                  <a:pt x="233" y="49"/>
                  <a:pt x="233" y="49"/>
                </a:cubicBezTo>
                <a:cubicBezTo>
                  <a:pt x="233" y="49"/>
                  <a:pt x="233" y="49"/>
                  <a:pt x="233" y="49"/>
                </a:cubicBezTo>
                <a:cubicBezTo>
                  <a:pt x="233" y="49"/>
                  <a:pt x="233" y="49"/>
                  <a:pt x="233" y="49"/>
                </a:cubicBezTo>
                <a:cubicBezTo>
                  <a:pt x="233" y="49"/>
                  <a:pt x="234" y="49"/>
                  <a:pt x="234" y="49"/>
                </a:cubicBezTo>
                <a:cubicBezTo>
                  <a:pt x="234" y="49"/>
                  <a:pt x="234" y="50"/>
                  <a:pt x="233" y="50"/>
                </a:cubicBezTo>
                <a:cubicBezTo>
                  <a:pt x="233" y="50"/>
                  <a:pt x="233" y="50"/>
                  <a:pt x="233" y="50"/>
                </a:cubicBezTo>
                <a:cubicBezTo>
                  <a:pt x="233" y="50"/>
                  <a:pt x="233" y="50"/>
                  <a:pt x="233" y="50"/>
                </a:cubicBezTo>
                <a:cubicBezTo>
                  <a:pt x="233" y="50"/>
                  <a:pt x="233" y="50"/>
                  <a:pt x="233" y="51"/>
                </a:cubicBezTo>
                <a:cubicBezTo>
                  <a:pt x="233" y="51"/>
                  <a:pt x="234" y="51"/>
                  <a:pt x="234" y="51"/>
                </a:cubicBezTo>
                <a:cubicBezTo>
                  <a:pt x="234" y="51"/>
                  <a:pt x="234" y="51"/>
                  <a:pt x="234" y="51"/>
                </a:cubicBezTo>
                <a:cubicBezTo>
                  <a:pt x="234" y="51"/>
                  <a:pt x="234" y="51"/>
                  <a:pt x="234" y="51"/>
                </a:cubicBezTo>
                <a:cubicBezTo>
                  <a:pt x="234" y="51"/>
                  <a:pt x="233" y="51"/>
                  <a:pt x="233" y="51"/>
                </a:cubicBezTo>
                <a:cubicBezTo>
                  <a:pt x="233" y="51"/>
                  <a:pt x="233" y="51"/>
                  <a:pt x="233" y="51"/>
                </a:cubicBezTo>
                <a:close/>
                <a:moveTo>
                  <a:pt x="234" y="40"/>
                </a:moveTo>
                <a:cubicBezTo>
                  <a:pt x="234" y="40"/>
                  <a:pt x="234" y="40"/>
                  <a:pt x="234" y="41"/>
                </a:cubicBezTo>
                <a:cubicBezTo>
                  <a:pt x="234" y="41"/>
                  <a:pt x="234" y="41"/>
                  <a:pt x="234" y="41"/>
                </a:cubicBezTo>
                <a:cubicBezTo>
                  <a:pt x="234" y="41"/>
                  <a:pt x="234" y="41"/>
                  <a:pt x="234" y="41"/>
                </a:cubicBezTo>
                <a:cubicBezTo>
                  <a:pt x="234" y="41"/>
                  <a:pt x="234" y="41"/>
                  <a:pt x="235" y="41"/>
                </a:cubicBezTo>
                <a:cubicBezTo>
                  <a:pt x="235" y="41"/>
                  <a:pt x="235" y="40"/>
                  <a:pt x="235" y="40"/>
                </a:cubicBezTo>
                <a:cubicBezTo>
                  <a:pt x="235" y="40"/>
                  <a:pt x="235" y="40"/>
                  <a:pt x="235" y="41"/>
                </a:cubicBezTo>
                <a:cubicBezTo>
                  <a:pt x="235" y="41"/>
                  <a:pt x="235" y="41"/>
                  <a:pt x="235" y="41"/>
                </a:cubicBezTo>
                <a:cubicBezTo>
                  <a:pt x="235" y="41"/>
                  <a:pt x="235" y="41"/>
                  <a:pt x="235" y="41"/>
                </a:cubicBezTo>
                <a:cubicBezTo>
                  <a:pt x="235" y="41"/>
                  <a:pt x="235" y="41"/>
                  <a:pt x="235" y="41"/>
                </a:cubicBezTo>
                <a:cubicBezTo>
                  <a:pt x="235" y="41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39"/>
                  <a:pt x="235" y="39"/>
                  <a:pt x="235" y="39"/>
                </a:cubicBezTo>
                <a:cubicBezTo>
                  <a:pt x="235" y="39"/>
                  <a:pt x="235" y="39"/>
                  <a:pt x="235" y="39"/>
                </a:cubicBezTo>
                <a:cubicBezTo>
                  <a:pt x="235" y="39"/>
                  <a:pt x="235" y="39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6" y="40"/>
                  <a:pt x="236" y="40"/>
                </a:cubicBezTo>
                <a:cubicBezTo>
                  <a:pt x="236" y="40"/>
                  <a:pt x="236" y="40"/>
                  <a:pt x="236" y="40"/>
                </a:cubicBezTo>
                <a:cubicBezTo>
                  <a:pt x="236" y="40"/>
                  <a:pt x="236" y="40"/>
                  <a:pt x="237" y="40"/>
                </a:cubicBezTo>
                <a:cubicBezTo>
                  <a:pt x="237" y="40"/>
                  <a:pt x="237" y="40"/>
                  <a:pt x="237" y="40"/>
                </a:cubicBezTo>
                <a:cubicBezTo>
                  <a:pt x="237" y="40"/>
                  <a:pt x="237" y="40"/>
                  <a:pt x="237" y="40"/>
                </a:cubicBezTo>
                <a:cubicBezTo>
                  <a:pt x="237" y="40"/>
                  <a:pt x="237" y="40"/>
                  <a:pt x="237" y="40"/>
                </a:cubicBezTo>
                <a:cubicBezTo>
                  <a:pt x="237" y="39"/>
                  <a:pt x="237" y="39"/>
                  <a:pt x="236" y="39"/>
                </a:cubicBezTo>
                <a:cubicBezTo>
                  <a:pt x="236" y="39"/>
                  <a:pt x="236" y="39"/>
                  <a:pt x="236" y="39"/>
                </a:cubicBezTo>
                <a:cubicBezTo>
                  <a:pt x="236" y="39"/>
                  <a:pt x="236" y="39"/>
                  <a:pt x="236" y="39"/>
                </a:cubicBezTo>
                <a:cubicBezTo>
                  <a:pt x="236" y="39"/>
                  <a:pt x="236" y="39"/>
                  <a:pt x="236" y="39"/>
                </a:cubicBezTo>
                <a:cubicBezTo>
                  <a:pt x="236" y="39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6" y="38"/>
                  <a:pt x="236" y="38"/>
                  <a:pt x="236" y="38"/>
                </a:cubicBezTo>
                <a:cubicBezTo>
                  <a:pt x="236" y="38"/>
                  <a:pt x="236" y="38"/>
                  <a:pt x="236" y="38"/>
                </a:cubicBezTo>
                <a:cubicBezTo>
                  <a:pt x="236" y="38"/>
                  <a:pt x="236" y="38"/>
                  <a:pt x="236" y="38"/>
                </a:cubicBezTo>
                <a:cubicBezTo>
                  <a:pt x="236" y="39"/>
                  <a:pt x="236" y="39"/>
                  <a:pt x="236" y="39"/>
                </a:cubicBezTo>
                <a:cubicBezTo>
                  <a:pt x="236" y="39"/>
                  <a:pt x="236" y="39"/>
                  <a:pt x="236" y="39"/>
                </a:cubicBezTo>
                <a:cubicBezTo>
                  <a:pt x="236" y="39"/>
                  <a:pt x="237" y="39"/>
                  <a:pt x="237" y="39"/>
                </a:cubicBezTo>
                <a:cubicBezTo>
                  <a:pt x="237" y="39"/>
                  <a:pt x="237" y="39"/>
                  <a:pt x="237" y="39"/>
                </a:cubicBezTo>
                <a:cubicBezTo>
                  <a:pt x="237" y="39"/>
                  <a:pt x="237" y="39"/>
                  <a:pt x="237" y="39"/>
                </a:cubicBezTo>
                <a:cubicBezTo>
                  <a:pt x="237" y="39"/>
                  <a:pt x="237" y="39"/>
                  <a:pt x="237" y="39"/>
                </a:cubicBezTo>
                <a:cubicBezTo>
                  <a:pt x="237" y="40"/>
                  <a:pt x="237" y="40"/>
                  <a:pt x="237" y="40"/>
                </a:cubicBezTo>
                <a:cubicBezTo>
                  <a:pt x="238" y="40"/>
                  <a:pt x="238" y="40"/>
                  <a:pt x="238" y="39"/>
                </a:cubicBezTo>
                <a:cubicBezTo>
                  <a:pt x="238" y="39"/>
                  <a:pt x="238" y="40"/>
                  <a:pt x="239" y="40"/>
                </a:cubicBezTo>
                <a:cubicBezTo>
                  <a:pt x="239" y="40"/>
                  <a:pt x="239" y="40"/>
                  <a:pt x="239" y="40"/>
                </a:cubicBezTo>
                <a:cubicBezTo>
                  <a:pt x="239" y="40"/>
                  <a:pt x="239" y="40"/>
                  <a:pt x="239" y="40"/>
                </a:cubicBezTo>
                <a:cubicBezTo>
                  <a:pt x="239" y="39"/>
                  <a:pt x="240" y="39"/>
                  <a:pt x="240" y="39"/>
                </a:cubicBezTo>
                <a:cubicBezTo>
                  <a:pt x="240" y="39"/>
                  <a:pt x="239" y="39"/>
                  <a:pt x="240" y="39"/>
                </a:cubicBezTo>
                <a:cubicBezTo>
                  <a:pt x="240" y="39"/>
                  <a:pt x="240" y="38"/>
                  <a:pt x="239" y="38"/>
                </a:cubicBezTo>
                <a:cubicBezTo>
                  <a:pt x="239" y="38"/>
                  <a:pt x="239" y="38"/>
                  <a:pt x="239" y="38"/>
                </a:cubicBezTo>
                <a:cubicBezTo>
                  <a:pt x="239" y="38"/>
                  <a:pt x="239" y="38"/>
                  <a:pt x="239" y="38"/>
                </a:cubicBezTo>
                <a:cubicBezTo>
                  <a:pt x="239" y="38"/>
                  <a:pt x="238" y="38"/>
                  <a:pt x="238" y="38"/>
                </a:cubicBezTo>
                <a:cubicBezTo>
                  <a:pt x="238" y="38"/>
                  <a:pt x="238" y="38"/>
                  <a:pt x="238" y="38"/>
                </a:cubicBezTo>
                <a:cubicBezTo>
                  <a:pt x="238" y="38"/>
                  <a:pt x="238" y="37"/>
                  <a:pt x="238" y="37"/>
                </a:cubicBezTo>
                <a:cubicBezTo>
                  <a:pt x="238" y="37"/>
                  <a:pt x="238" y="37"/>
                  <a:pt x="238" y="38"/>
                </a:cubicBezTo>
                <a:cubicBezTo>
                  <a:pt x="237" y="38"/>
                  <a:pt x="237" y="38"/>
                  <a:pt x="237" y="38"/>
                </a:cubicBezTo>
                <a:cubicBezTo>
                  <a:pt x="237" y="38"/>
                  <a:pt x="237" y="38"/>
                  <a:pt x="237" y="38"/>
                </a:cubicBezTo>
                <a:cubicBezTo>
                  <a:pt x="237" y="37"/>
                  <a:pt x="237" y="37"/>
                  <a:pt x="237" y="37"/>
                </a:cubicBezTo>
                <a:cubicBezTo>
                  <a:pt x="237" y="37"/>
                  <a:pt x="237" y="37"/>
                  <a:pt x="237" y="37"/>
                </a:cubicBezTo>
                <a:cubicBezTo>
                  <a:pt x="237" y="37"/>
                  <a:pt x="236" y="37"/>
                  <a:pt x="236" y="37"/>
                </a:cubicBezTo>
                <a:cubicBezTo>
                  <a:pt x="236" y="37"/>
                  <a:pt x="236" y="37"/>
                  <a:pt x="236" y="37"/>
                </a:cubicBezTo>
                <a:cubicBezTo>
                  <a:pt x="236" y="37"/>
                  <a:pt x="236" y="37"/>
                  <a:pt x="236" y="38"/>
                </a:cubicBezTo>
                <a:cubicBezTo>
                  <a:pt x="236" y="38"/>
                  <a:pt x="236" y="38"/>
                  <a:pt x="236" y="37"/>
                </a:cubicBezTo>
                <a:cubicBezTo>
                  <a:pt x="236" y="37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5" y="38"/>
                  <a:pt x="234" y="38"/>
                  <a:pt x="234" y="38"/>
                </a:cubicBezTo>
                <a:cubicBezTo>
                  <a:pt x="234" y="38"/>
                  <a:pt x="234" y="38"/>
                  <a:pt x="234" y="38"/>
                </a:cubicBezTo>
                <a:cubicBezTo>
                  <a:pt x="234" y="38"/>
                  <a:pt x="234" y="38"/>
                  <a:pt x="234" y="38"/>
                </a:cubicBezTo>
                <a:cubicBezTo>
                  <a:pt x="234" y="38"/>
                  <a:pt x="234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4" y="38"/>
                  <a:pt x="234" y="38"/>
                </a:cubicBezTo>
                <a:cubicBezTo>
                  <a:pt x="234" y="38"/>
                  <a:pt x="234" y="38"/>
                  <a:pt x="234" y="38"/>
                </a:cubicBezTo>
                <a:cubicBezTo>
                  <a:pt x="234" y="38"/>
                  <a:pt x="234" y="38"/>
                  <a:pt x="234" y="38"/>
                </a:cubicBezTo>
                <a:cubicBezTo>
                  <a:pt x="234" y="38"/>
                  <a:pt x="234" y="39"/>
                  <a:pt x="234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3" y="39"/>
                  <a:pt x="233" y="39"/>
                </a:cubicBezTo>
                <a:cubicBezTo>
                  <a:pt x="233" y="39"/>
                  <a:pt x="233" y="39"/>
                  <a:pt x="233" y="39"/>
                </a:cubicBezTo>
                <a:cubicBezTo>
                  <a:pt x="233" y="39"/>
                  <a:pt x="233" y="39"/>
                  <a:pt x="233" y="39"/>
                </a:cubicBezTo>
                <a:cubicBezTo>
                  <a:pt x="233" y="39"/>
                  <a:pt x="233" y="39"/>
                  <a:pt x="233" y="39"/>
                </a:cubicBezTo>
                <a:cubicBezTo>
                  <a:pt x="233" y="39"/>
                  <a:pt x="232" y="39"/>
                  <a:pt x="232" y="39"/>
                </a:cubicBezTo>
                <a:cubicBezTo>
                  <a:pt x="232" y="39"/>
                  <a:pt x="233" y="39"/>
                  <a:pt x="233" y="39"/>
                </a:cubicBezTo>
                <a:cubicBezTo>
                  <a:pt x="233" y="39"/>
                  <a:pt x="233" y="39"/>
                  <a:pt x="233" y="39"/>
                </a:cubicBezTo>
                <a:cubicBezTo>
                  <a:pt x="233" y="39"/>
                  <a:pt x="233" y="39"/>
                  <a:pt x="233" y="39"/>
                </a:cubicBezTo>
                <a:cubicBezTo>
                  <a:pt x="233" y="39"/>
                  <a:pt x="233" y="39"/>
                  <a:pt x="233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4" y="40"/>
                  <a:pt x="234" y="40"/>
                </a:cubicBezTo>
                <a:cubicBezTo>
                  <a:pt x="234" y="40"/>
                  <a:pt x="234" y="40"/>
                  <a:pt x="234" y="40"/>
                </a:cubicBezTo>
                <a:cubicBezTo>
                  <a:pt x="234" y="40"/>
                  <a:pt x="234" y="40"/>
                  <a:pt x="234" y="40"/>
                </a:cubicBezTo>
                <a:close/>
                <a:moveTo>
                  <a:pt x="234" y="43"/>
                </a:move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5" y="43"/>
                  <a:pt x="235" y="43"/>
                </a:cubicBezTo>
                <a:cubicBezTo>
                  <a:pt x="235" y="43"/>
                  <a:pt x="235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7" y="43"/>
                  <a:pt x="237" y="43"/>
                  <a:pt x="237" y="43"/>
                </a:cubicBezTo>
                <a:cubicBezTo>
                  <a:pt x="237" y="43"/>
                  <a:pt x="237" y="43"/>
                  <a:pt x="237" y="43"/>
                </a:cubicBezTo>
                <a:cubicBezTo>
                  <a:pt x="237" y="43"/>
                  <a:pt x="237" y="43"/>
                  <a:pt x="237" y="43"/>
                </a:cubicBezTo>
                <a:cubicBezTo>
                  <a:pt x="237" y="43"/>
                  <a:pt x="237" y="43"/>
                  <a:pt x="237" y="43"/>
                </a:cubicBezTo>
                <a:cubicBezTo>
                  <a:pt x="237" y="43"/>
                  <a:pt x="236" y="42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5" y="43"/>
                  <a:pt x="235" y="43"/>
                </a:cubicBezTo>
                <a:cubicBezTo>
                  <a:pt x="235" y="43"/>
                  <a:pt x="235" y="43"/>
                  <a:pt x="235" y="43"/>
                </a:cubicBezTo>
                <a:cubicBezTo>
                  <a:pt x="235" y="43"/>
                  <a:pt x="235" y="43"/>
                  <a:pt x="235" y="43"/>
                </a:cubicBezTo>
                <a:cubicBezTo>
                  <a:pt x="235" y="43"/>
                  <a:pt x="235" y="43"/>
                  <a:pt x="235" y="43"/>
                </a:cubicBezTo>
                <a:cubicBezTo>
                  <a:pt x="235" y="43"/>
                  <a:pt x="235" y="43"/>
                  <a:pt x="235" y="43"/>
                </a:cubicBezTo>
                <a:cubicBezTo>
                  <a:pt x="235" y="43"/>
                  <a:pt x="235" y="43"/>
                  <a:pt x="235" y="43"/>
                </a:cubicBezTo>
                <a:cubicBezTo>
                  <a:pt x="235" y="43"/>
                  <a:pt x="235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lose/>
                <a:moveTo>
                  <a:pt x="236" y="45"/>
                </a:moveTo>
                <a:cubicBezTo>
                  <a:pt x="236" y="45"/>
                  <a:pt x="236" y="45"/>
                  <a:pt x="236" y="45"/>
                </a:cubicBezTo>
                <a:cubicBezTo>
                  <a:pt x="236" y="46"/>
                  <a:pt x="236" y="46"/>
                  <a:pt x="236" y="46"/>
                </a:cubicBezTo>
                <a:cubicBezTo>
                  <a:pt x="236" y="46"/>
                  <a:pt x="236" y="46"/>
                  <a:pt x="236" y="46"/>
                </a:cubicBezTo>
                <a:cubicBezTo>
                  <a:pt x="236" y="46"/>
                  <a:pt x="236" y="46"/>
                  <a:pt x="237" y="46"/>
                </a:cubicBezTo>
                <a:cubicBezTo>
                  <a:pt x="237" y="46"/>
                  <a:pt x="237" y="46"/>
                  <a:pt x="237" y="46"/>
                </a:cubicBezTo>
                <a:cubicBezTo>
                  <a:pt x="237" y="46"/>
                  <a:pt x="237" y="46"/>
                  <a:pt x="237" y="46"/>
                </a:cubicBezTo>
                <a:cubicBezTo>
                  <a:pt x="237" y="46"/>
                  <a:pt x="237" y="46"/>
                  <a:pt x="237" y="46"/>
                </a:cubicBezTo>
                <a:cubicBezTo>
                  <a:pt x="237" y="46"/>
                  <a:pt x="237" y="46"/>
                  <a:pt x="237" y="46"/>
                </a:cubicBezTo>
                <a:cubicBezTo>
                  <a:pt x="237" y="46"/>
                  <a:pt x="237" y="46"/>
                  <a:pt x="237" y="46"/>
                </a:cubicBezTo>
                <a:cubicBezTo>
                  <a:pt x="238" y="46"/>
                  <a:pt x="238" y="46"/>
                  <a:pt x="238" y="46"/>
                </a:cubicBezTo>
                <a:cubicBezTo>
                  <a:pt x="238" y="46"/>
                  <a:pt x="238" y="46"/>
                  <a:pt x="238" y="46"/>
                </a:cubicBezTo>
                <a:cubicBezTo>
                  <a:pt x="238" y="46"/>
                  <a:pt x="238" y="46"/>
                  <a:pt x="238" y="46"/>
                </a:cubicBezTo>
                <a:cubicBezTo>
                  <a:pt x="238" y="45"/>
                  <a:pt x="238" y="45"/>
                  <a:pt x="238" y="45"/>
                </a:cubicBezTo>
                <a:cubicBezTo>
                  <a:pt x="238" y="45"/>
                  <a:pt x="238" y="44"/>
                  <a:pt x="238" y="44"/>
                </a:cubicBezTo>
                <a:cubicBezTo>
                  <a:pt x="238" y="44"/>
                  <a:pt x="238" y="44"/>
                  <a:pt x="238" y="44"/>
                </a:cubicBezTo>
                <a:cubicBezTo>
                  <a:pt x="238" y="44"/>
                  <a:pt x="238" y="43"/>
                  <a:pt x="238" y="43"/>
                </a:cubicBezTo>
                <a:cubicBezTo>
                  <a:pt x="238" y="43"/>
                  <a:pt x="238" y="43"/>
                  <a:pt x="237" y="43"/>
                </a:cubicBezTo>
                <a:cubicBezTo>
                  <a:pt x="237" y="44"/>
                  <a:pt x="237" y="44"/>
                  <a:pt x="237" y="44"/>
                </a:cubicBezTo>
                <a:cubicBezTo>
                  <a:pt x="237" y="43"/>
                  <a:pt x="237" y="43"/>
                  <a:pt x="237" y="43"/>
                </a:cubicBezTo>
                <a:cubicBezTo>
                  <a:pt x="237" y="43"/>
                  <a:pt x="237" y="43"/>
                  <a:pt x="237" y="43"/>
                </a:cubicBezTo>
                <a:cubicBezTo>
                  <a:pt x="237" y="43"/>
                  <a:pt x="237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4"/>
                  <a:pt x="236" y="44"/>
                </a:cubicBezTo>
                <a:cubicBezTo>
                  <a:pt x="236" y="44"/>
                  <a:pt x="236" y="44"/>
                  <a:pt x="236" y="44"/>
                </a:cubicBezTo>
                <a:cubicBezTo>
                  <a:pt x="235" y="44"/>
                  <a:pt x="235" y="44"/>
                  <a:pt x="235" y="44"/>
                </a:cubicBezTo>
                <a:cubicBezTo>
                  <a:pt x="235" y="44"/>
                  <a:pt x="235" y="44"/>
                  <a:pt x="235" y="44"/>
                </a:cubicBezTo>
                <a:cubicBezTo>
                  <a:pt x="235" y="44"/>
                  <a:pt x="235" y="44"/>
                  <a:pt x="236" y="44"/>
                </a:cubicBezTo>
                <a:cubicBezTo>
                  <a:pt x="236" y="44"/>
                  <a:pt x="236" y="45"/>
                  <a:pt x="235" y="45"/>
                </a:cubicBezTo>
                <a:cubicBezTo>
                  <a:pt x="235" y="45"/>
                  <a:pt x="235" y="45"/>
                  <a:pt x="235" y="45"/>
                </a:cubicBezTo>
                <a:cubicBezTo>
                  <a:pt x="235" y="45"/>
                  <a:pt x="236" y="45"/>
                  <a:pt x="236" y="45"/>
                </a:cubicBezTo>
                <a:close/>
                <a:moveTo>
                  <a:pt x="255" y="54"/>
                </a:move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4" y="54"/>
                  <a:pt x="254" y="54"/>
                </a:cubicBezTo>
                <a:cubicBezTo>
                  <a:pt x="254" y="54"/>
                  <a:pt x="255" y="54"/>
                  <a:pt x="255" y="54"/>
                </a:cubicBezTo>
                <a:close/>
                <a:moveTo>
                  <a:pt x="257" y="52"/>
                </a:moveTo>
                <a:cubicBezTo>
                  <a:pt x="257" y="52"/>
                  <a:pt x="257" y="52"/>
                  <a:pt x="256" y="52"/>
                </a:cubicBezTo>
                <a:cubicBezTo>
                  <a:pt x="256" y="52"/>
                  <a:pt x="256" y="52"/>
                  <a:pt x="256" y="53"/>
                </a:cubicBezTo>
                <a:cubicBezTo>
                  <a:pt x="256" y="53"/>
                  <a:pt x="256" y="53"/>
                  <a:pt x="256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lose/>
                <a:moveTo>
                  <a:pt x="253" y="65"/>
                </a:moveTo>
                <a:cubicBezTo>
                  <a:pt x="253" y="65"/>
                  <a:pt x="253" y="65"/>
                  <a:pt x="253" y="66"/>
                </a:cubicBezTo>
                <a:cubicBezTo>
                  <a:pt x="254" y="66"/>
                  <a:pt x="254" y="66"/>
                  <a:pt x="254" y="66"/>
                </a:cubicBezTo>
                <a:cubicBezTo>
                  <a:pt x="254" y="66"/>
                  <a:pt x="254" y="66"/>
                  <a:pt x="254" y="66"/>
                </a:cubicBezTo>
                <a:cubicBezTo>
                  <a:pt x="254" y="66"/>
                  <a:pt x="254" y="66"/>
                  <a:pt x="254" y="66"/>
                </a:cubicBezTo>
                <a:cubicBezTo>
                  <a:pt x="255" y="66"/>
                  <a:pt x="255" y="66"/>
                  <a:pt x="255" y="66"/>
                </a:cubicBezTo>
                <a:cubicBezTo>
                  <a:pt x="255" y="66"/>
                  <a:pt x="255" y="66"/>
                  <a:pt x="255" y="66"/>
                </a:cubicBezTo>
                <a:cubicBezTo>
                  <a:pt x="255" y="66"/>
                  <a:pt x="255" y="66"/>
                  <a:pt x="255" y="66"/>
                </a:cubicBezTo>
                <a:cubicBezTo>
                  <a:pt x="255" y="66"/>
                  <a:pt x="255" y="66"/>
                  <a:pt x="255" y="66"/>
                </a:cubicBezTo>
                <a:cubicBezTo>
                  <a:pt x="255" y="66"/>
                  <a:pt x="255" y="66"/>
                  <a:pt x="255" y="66"/>
                </a:cubicBezTo>
                <a:cubicBezTo>
                  <a:pt x="255" y="66"/>
                  <a:pt x="254" y="66"/>
                  <a:pt x="254" y="66"/>
                </a:cubicBezTo>
                <a:cubicBezTo>
                  <a:pt x="254" y="66"/>
                  <a:pt x="254" y="66"/>
                  <a:pt x="254" y="66"/>
                </a:cubicBezTo>
                <a:cubicBezTo>
                  <a:pt x="254" y="66"/>
                  <a:pt x="254" y="65"/>
                  <a:pt x="254" y="65"/>
                </a:cubicBezTo>
                <a:cubicBezTo>
                  <a:pt x="254" y="65"/>
                  <a:pt x="254" y="65"/>
                  <a:pt x="254" y="65"/>
                </a:cubicBezTo>
                <a:cubicBezTo>
                  <a:pt x="254" y="65"/>
                  <a:pt x="253" y="65"/>
                  <a:pt x="253" y="65"/>
                </a:cubicBezTo>
                <a:close/>
                <a:moveTo>
                  <a:pt x="266" y="63"/>
                </a:moveTo>
                <a:cubicBezTo>
                  <a:pt x="264" y="62"/>
                  <a:pt x="264" y="62"/>
                  <a:pt x="264" y="62"/>
                </a:cubicBezTo>
                <a:cubicBezTo>
                  <a:pt x="262" y="61"/>
                  <a:pt x="262" y="61"/>
                  <a:pt x="262" y="61"/>
                </a:cubicBezTo>
                <a:cubicBezTo>
                  <a:pt x="262" y="61"/>
                  <a:pt x="262" y="61"/>
                  <a:pt x="262" y="61"/>
                </a:cubicBezTo>
                <a:cubicBezTo>
                  <a:pt x="263" y="60"/>
                  <a:pt x="263" y="60"/>
                  <a:pt x="263" y="60"/>
                </a:cubicBezTo>
                <a:cubicBezTo>
                  <a:pt x="263" y="60"/>
                  <a:pt x="263" y="60"/>
                  <a:pt x="263" y="60"/>
                </a:cubicBezTo>
                <a:cubicBezTo>
                  <a:pt x="263" y="60"/>
                  <a:pt x="263" y="60"/>
                  <a:pt x="263" y="60"/>
                </a:cubicBezTo>
                <a:cubicBezTo>
                  <a:pt x="262" y="54"/>
                  <a:pt x="262" y="54"/>
                  <a:pt x="262" y="54"/>
                </a:cubicBezTo>
                <a:cubicBezTo>
                  <a:pt x="262" y="54"/>
                  <a:pt x="262" y="54"/>
                  <a:pt x="262" y="54"/>
                </a:cubicBezTo>
                <a:cubicBezTo>
                  <a:pt x="262" y="54"/>
                  <a:pt x="262" y="54"/>
                  <a:pt x="262" y="54"/>
                </a:cubicBezTo>
                <a:cubicBezTo>
                  <a:pt x="262" y="54"/>
                  <a:pt x="261" y="54"/>
                  <a:pt x="261" y="54"/>
                </a:cubicBezTo>
                <a:cubicBezTo>
                  <a:pt x="261" y="54"/>
                  <a:pt x="261" y="54"/>
                  <a:pt x="261" y="54"/>
                </a:cubicBezTo>
                <a:cubicBezTo>
                  <a:pt x="261" y="55"/>
                  <a:pt x="261" y="55"/>
                  <a:pt x="261" y="55"/>
                </a:cubicBezTo>
                <a:cubicBezTo>
                  <a:pt x="261" y="55"/>
                  <a:pt x="261" y="55"/>
                  <a:pt x="261" y="55"/>
                </a:cubicBezTo>
                <a:cubicBezTo>
                  <a:pt x="261" y="55"/>
                  <a:pt x="261" y="55"/>
                  <a:pt x="261" y="56"/>
                </a:cubicBezTo>
                <a:cubicBezTo>
                  <a:pt x="261" y="56"/>
                  <a:pt x="261" y="56"/>
                  <a:pt x="261" y="56"/>
                </a:cubicBezTo>
                <a:cubicBezTo>
                  <a:pt x="261" y="56"/>
                  <a:pt x="261" y="57"/>
                  <a:pt x="261" y="57"/>
                </a:cubicBezTo>
                <a:cubicBezTo>
                  <a:pt x="261" y="57"/>
                  <a:pt x="261" y="57"/>
                  <a:pt x="261" y="57"/>
                </a:cubicBezTo>
                <a:cubicBezTo>
                  <a:pt x="261" y="57"/>
                  <a:pt x="261" y="56"/>
                  <a:pt x="261" y="56"/>
                </a:cubicBezTo>
                <a:cubicBezTo>
                  <a:pt x="261" y="56"/>
                  <a:pt x="261" y="56"/>
                  <a:pt x="261" y="56"/>
                </a:cubicBezTo>
                <a:cubicBezTo>
                  <a:pt x="261" y="56"/>
                  <a:pt x="261" y="56"/>
                  <a:pt x="260" y="55"/>
                </a:cubicBezTo>
                <a:cubicBezTo>
                  <a:pt x="260" y="55"/>
                  <a:pt x="260" y="55"/>
                  <a:pt x="260" y="55"/>
                </a:cubicBezTo>
                <a:cubicBezTo>
                  <a:pt x="260" y="55"/>
                  <a:pt x="260" y="55"/>
                  <a:pt x="260" y="55"/>
                </a:cubicBezTo>
                <a:cubicBezTo>
                  <a:pt x="260" y="55"/>
                  <a:pt x="260" y="55"/>
                  <a:pt x="260" y="55"/>
                </a:cubicBezTo>
                <a:cubicBezTo>
                  <a:pt x="260" y="55"/>
                  <a:pt x="260" y="54"/>
                  <a:pt x="260" y="54"/>
                </a:cubicBezTo>
                <a:cubicBezTo>
                  <a:pt x="260" y="54"/>
                  <a:pt x="260" y="54"/>
                  <a:pt x="260" y="54"/>
                </a:cubicBezTo>
                <a:cubicBezTo>
                  <a:pt x="260" y="54"/>
                  <a:pt x="260" y="54"/>
                  <a:pt x="260" y="54"/>
                </a:cubicBezTo>
                <a:cubicBezTo>
                  <a:pt x="260" y="54"/>
                  <a:pt x="260" y="54"/>
                  <a:pt x="259" y="54"/>
                </a:cubicBezTo>
                <a:cubicBezTo>
                  <a:pt x="259" y="54"/>
                  <a:pt x="259" y="54"/>
                  <a:pt x="259" y="53"/>
                </a:cubicBezTo>
                <a:cubicBezTo>
                  <a:pt x="259" y="53"/>
                  <a:pt x="259" y="53"/>
                  <a:pt x="259" y="53"/>
                </a:cubicBezTo>
                <a:cubicBezTo>
                  <a:pt x="259" y="53"/>
                  <a:pt x="259" y="53"/>
                  <a:pt x="259" y="53"/>
                </a:cubicBezTo>
                <a:cubicBezTo>
                  <a:pt x="259" y="52"/>
                  <a:pt x="259" y="52"/>
                  <a:pt x="259" y="52"/>
                </a:cubicBezTo>
                <a:cubicBezTo>
                  <a:pt x="259" y="52"/>
                  <a:pt x="259" y="52"/>
                  <a:pt x="259" y="52"/>
                </a:cubicBezTo>
                <a:cubicBezTo>
                  <a:pt x="258" y="52"/>
                  <a:pt x="258" y="51"/>
                  <a:pt x="259" y="51"/>
                </a:cubicBezTo>
                <a:cubicBezTo>
                  <a:pt x="259" y="51"/>
                  <a:pt x="259" y="51"/>
                  <a:pt x="259" y="51"/>
                </a:cubicBezTo>
                <a:cubicBezTo>
                  <a:pt x="259" y="50"/>
                  <a:pt x="259" y="50"/>
                  <a:pt x="259" y="50"/>
                </a:cubicBezTo>
                <a:cubicBezTo>
                  <a:pt x="259" y="50"/>
                  <a:pt x="258" y="50"/>
                  <a:pt x="258" y="50"/>
                </a:cubicBezTo>
                <a:cubicBezTo>
                  <a:pt x="258" y="50"/>
                  <a:pt x="258" y="49"/>
                  <a:pt x="258" y="49"/>
                </a:cubicBezTo>
                <a:cubicBezTo>
                  <a:pt x="258" y="49"/>
                  <a:pt x="258" y="49"/>
                  <a:pt x="258" y="49"/>
                </a:cubicBezTo>
                <a:cubicBezTo>
                  <a:pt x="258" y="49"/>
                  <a:pt x="258" y="49"/>
                  <a:pt x="258" y="49"/>
                </a:cubicBezTo>
                <a:cubicBezTo>
                  <a:pt x="258" y="49"/>
                  <a:pt x="258" y="49"/>
                  <a:pt x="258" y="48"/>
                </a:cubicBezTo>
                <a:cubicBezTo>
                  <a:pt x="258" y="48"/>
                  <a:pt x="258" y="48"/>
                  <a:pt x="258" y="48"/>
                </a:cubicBezTo>
                <a:cubicBezTo>
                  <a:pt x="259" y="48"/>
                  <a:pt x="259" y="48"/>
                  <a:pt x="259" y="48"/>
                </a:cubicBezTo>
                <a:cubicBezTo>
                  <a:pt x="259" y="48"/>
                  <a:pt x="259" y="48"/>
                  <a:pt x="259" y="48"/>
                </a:cubicBezTo>
                <a:cubicBezTo>
                  <a:pt x="259" y="48"/>
                  <a:pt x="259" y="48"/>
                  <a:pt x="259" y="48"/>
                </a:cubicBezTo>
                <a:cubicBezTo>
                  <a:pt x="259" y="48"/>
                  <a:pt x="259" y="48"/>
                  <a:pt x="259" y="48"/>
                </a:cubicBezTo>
                <a:cubicBezTo>
                  <a:pt x="259" y="48"/>
                  <a:pt x="259" y="48"/>
                  <a:pt x="259" y="48"/>
                </a:cubicBezTo>
                <a:cubicBezTo>
                  <a:pt x="259" y="48"/>
                  <a:pt x="259" y="48"/>
                  <a:pt x="259" y="47"/>
                </a:cubicBezTo>
                <a:cubicBezTo>
                  <a:pt x="259" y="47"/>
                  <a:pt x="259" y="47"/>
                  <a:pt x="259" y="47"/>
                </a:cubicBezTo>
                <a:cubicBezTo>
                  <a:pt x="259" y="47"/>
                  <a:pt x="259" y="47"/>
                  <a:pt x="259" y="47"/>
                </a:cubicBezTo>
                <a:cubicBezTo>
                  <a:pt x="259" y="47"/>
                  <a:pt x="259" y="47"/>
                  <a:pt x="259" y="46"/>
                </a:cubicBezTo>
                <a:cubicBezTo>
                  <a:pt x="260" y="46"/>
                  <a:pt x="260" y="46"/>
                  <a:pt x="260" y="46"/>
                </a:cubicBezTo>
                <a:cubicBezTo>
                  <a:pt x="260" y="46"/>
                  <a:pt x="259" y="46"/>
                  <a:pt x="259" y="46"/>
                </a:cubicBezTo>
                <a:cubicBezTo>
                  <a:pt x="259" y="46"/>
                  <a:pt x="259" y="46"/>
                  <a:pt x="259" y="46"/>
                </a:cubicBezTo>
                <a:cubicBezTo>
                  <a:pt x="259" y="46"/>
                  <a:pt x="259" y="46"/>
                  <a:pt x="259" y="46"/>
                </a:cubicBezTo>
                <a:cubicBezTo>
                  <a:pt x="259" y="45"/>
                  <a:pt x="259" y="45"/>
                  <a:pt x="259" y="45"/>
                </a:cubicBezTo>
                <a:cubicBezTo>
                  <a:pt x="259" y="45"/>
                  <a:pt x="259" y="45"/>
                  <a:pt x="259" y="45"/>
                </a:cubicBezTo>
                <a:cubicBezTo>
                  <a:pt x="259" y="45"/>
                  <a:pt x="259" y="45"/>
                  <a:pt x="258" y="45"/>
                </a:cubicBezTo>
                <a:cubicBezTo>
                  <a:pt x="258" y="45"/>
                  <a:pt x="258" y="45"/>
                  <a:pt x="258" y="44"/>
                </a:cubicBezTo>
                <a:cubicBezTo>
                  <a:pt x="258" y="44"/>
                  <a:pt x="258" y="44"/>
                  <a:pt x="258" y="44"/>
                </a:cubicBezTo>
                <a:cubicBezTo>
                  <a:pt x="258" y="44"/>
                  <a:pt x="258" y="44"/>
                  <a:pt x="258" y="44"/>
                </a:cubicBezTo>
                <a:cubicBezTo>
                  <a:pt x="258" y="44"/>
                  <a:pt x="258" y="44"/>
                  <a:pt x="258" y="44"/>
                </a:cubicBezTo>
                <a:cubicBezTo>
                  <a:pt x="258" y="44"/>
                  <a:pt x="258" y="44"/>
                  <a:pt x="258" y="43"/>
                </a:cubicBezTo>
                <a:cubicBezTo>
                  <a:pt x="258" y="43"/>
                  <a:pt x="258" y="43"/>
                  <a:pt x="258" y="43"/>
                </a:cubicBezTo>
                <a:cubicBezTo>
                  <a:pt x="258" y="43"/>
                  <a:pt x="258" y="43"/>
                  <a:pt x="258" y="43"/>
                </a:cubicBezTo>
                <a:cubicBezTo>
                  <a:pt x="258" y="43"/>
                  <a:pt x="259" y="43"/>
                  <a:pt x="259" y="43"/>
                </a:cubicBezTo>
                <a:cubicBezTo>
                  <a:pt x="259" y="43"/>
                  <a:pt x="258" y="43"/>
                  <a:pt x="258" y="43"/>
                </a:cubicBezTo>
                <a:cubicBezTo>
                  <a:pt x="258" y="43"/>
                  <a:pt x="258" y="43"/>
                  <a:pt x="258" y="42"/>
                </a:cubicBezTo>
                <a:cubicBezTo>
                  <a:pt x="258" y="42"/>
                  <a:pt x="258" y="42"/>
                  <a:pt x="258" y="42"/>
                </a:cubicBezTo>
                <a:cubicBezTo>
                  <a:pt x="258" y="42"/>
                  <a:pt x="258" y="42"/>
                  <a:pt x="258" y="42"/>
                </a:cubicBezTo>
                <a:cubicBezTo>
                  <a:pt x="257" y="42"/>
                  <a:pt x="257" y="42"/>
                  <a:pt x="257" y="42"/>
                </a:cubicBezTo>
                <a:cubicBezTo>
                  <a:pt x="257" y="42"/>
                  <a:pt x="257" y="42"/>
                  <a:pt x="257" y="42"/>
                </a:cubicBezTo>
                <a:cubicBezTo>
                  <a:pt x="256" y="42"/>
                  <a:pt x="256" y="42"/>
                  <a:pt x="256" y="42"/>
                </a:cubicBezTo>
                <a:cubicBezTo>
                  <a:pt x="256" y="42"/>
                  <a:pt x="256" y="42"/>
                  <a:pt x="256" y="42"/>
                </a:cubicBezTo>
                <a:cubicBezTo>
                  <a:pt x="256" y="42"/>
                  <a:pt x="256" y="42"/>
                  <a:pt x="255" y="42"/>
                </a:cubicBezTo>
                <a:cubicBezTo>
                  <a:pt x="255" y="42"/>
                  <a:pt x="255" y="42"/>
                  <a:pt x="255" y="42"/>
                </a:cubicBezTo>
                <a:cubicBezTo>
                  <a:pt x="255" y="42"/>
                  <a:pt x="255" y="42"/>
                  <a:pt x="255" y="42"/>
                </a:cubicBezTo>
                <a:cubicBezTo>
                  <a:pt x="255" y="42"/>
                  <a:pt x="255" y="42"/>
                  <a:pt x="255" y="42"/>
                </a:cubicBezTo>
                <a:cubicBezTo>
                  <a:pt x="255" y="42"/>
                  <a:pt x="255" y="42"/>
                  <a:pt x="255" y="42"/>
                </a:cubicBezTo>
                <a:cubicBezTo>
                  <a:pt x="254" y="42"/>
                  <a:pt x="254" y="42"/>
                  <a:pt x="254" y="42"/>
                </a:cubicBezTo>
                <a:cubicBezTo>
                  <a:pt x="253" y="42"/>
                  <a:pt x="253" y="42"/>
                  <a:pt x="253" y="42"/>
                </a:cubicBezTo>
                <a:cubicBezTo>
                  <a:pt x="253" y="42"/>
                  <a:pt x="253" y="42"/>
                  <a:pt x="253" y="41"/>
                </a:cubicBezTo>
                <a:cubicBezTo>
                  <a:pt x="253" y="41"/>
                  <a:pt x="253" y="41"/>
                  <a:pt x="252" y="41"/>
                </a:cubicBezTo>
                <a:cubicBezTo>
                  <a:pt x="252" y="41"/>
                  <a:pt x="252" y="41"/>
                  <a:pt x="252" y="41"/>
                </a:cubicBezTo>
                <a:cubicBezTo>
                  <a:pt x="252" y="41"/>
                  <a:pt x="252" y="41"/>
                  <a:pt x="252" y="41"/>
                </a:cubicBezTo>
                <a:cubicBezTo>
                  <a:pt x="252" y="41"/>
                  <a:pt x="252" y="41"/>
                  <a:pt x="252" y="41"/>
                </a:cubicBezTo>
                <a:cubicBezTo>
                  <a:pt x="252" y="41"/>
                  <a:pt x="252" y="41"/>
                  <a:pt x="252" y="41"/>
                </a:cubicBezTo>
                <a:cubicBezTo>
                  <a:pt x="252" y="41"/>
                  <a:pt x="252" y="41"/>
                  <a:pt x="252" y="41"/>
                </a:cubicBezTo>
                <a:cubicBezTo>
                  <a:pt x="252" y="41"/>
                  <a:pt x="252" y="41"/>
                  <a:pt x="252" y="41"/>
                </a:cubicBezTo>
                <a:cubicBezTo>
                  <a:pt x="251" y="41"/>
                  <a:pt x="251" y="41"/>
                  <a:pt x="251" y="41"/>
                </a:cubicBezTo>
                <a:cubicBezTo>
                  <a:pt x="251" y="41"/>
                  <a:pt x="251" y="41"/>
                  <a:pt x="251" y="41"/>
                </a:cubicBezTo>
                <a:cubicBezTo>
                  <a:pt x="251" y="41"/>
                  <a:pt x="251" y="41"/>
                  <a:pt x="251" y="41"/>
                </a:cubicBezTo>
                <a:cubicBezTo>
                  <a:pt x="251" y="41"/>
                  <a:pt x="251" y="40"/>
                  <a:pt x="251" y="40"/>
                </a:cubicBezTo>
                <a:cubicBezTo>
                  <a:pt x="251" y="40"/>
                  <a:pt x="251" y="40"/>
                  <a:pt x="250" y="40"/>
                </a:cubicBezTo>
                <a:cubicBezTo>
                  <a:pt x="250" y="40"/>
                  <a:pt x="250" y="40"/>
                  <a:pt x="250" y="40"/>
                </a:cubicBezTo>
                <a:cubicBezTo>
                  <a:pt x="250" y="40"/>
                  <a:pt x="250" y="40"/>
                  <a:pt x="249" y="40"/>
                </a:cubicBezTo>
                <a:cubicBezTo>
                  <a:pt x="249" y="40"/>
                  <a:pt x="249" y="40"/>
                  <a:pt x="249" y="40"/>
                </a:cubicBezTo>
                <a:cubicBezTo>
                  <a:pt x="249" y="40"/>
                  <a:pt x="249" y="40"/>
                  <a:pt x="249" y="40"/>
                </a:cubicBezTo>
                <a:cubicBezTo>
                  <a:pt x="248" y="40"/>
                  <a:pt x="248" y="40"/>
                  <a:pt x="248" y="40"/>
                </a:cubicBezTo>
                <a:cubicBezTo>
                  <a:pt x="248" y="40"/>
                  <a:pt x="248" y="40"/>
                  <a:pt x="248" y="40"/>
                </a:cubicBezTo>
                <a:cubicBezTo>
                  <a:pt x="248" y="40"/>
                  <a:pt x="248" y="40"/>
                  <a:pt x="247" y="40"/>
                </a:cubicBezTo>
                <a:cubicBezTo>
                  <a:pt x="247" y="40"/>
                  <a:pt x="247" y="40"/>
                  <a:pt x="247" y="40"/>
                </a:cubicBezTo>
                <a:cubicBezTo>
                  <a:pt x="247" y="40"/>
                  <a:pt x="246" y="40"/>
                  <a:pt x="246" y="40"/>
                </a:cubicBezTo>
                <a:cubicBezTo>
                  <a:pt x="246" y="40"/>
                  <a:pt x="246" y="40"/>
                  <a:pt x="246" y="40"/>
                </a:cubicBezTo>
                <a:cubicBezTo>
                  <a:pt x="246" y="40"/>
                  <a:pt x="246" y="40"/>
                  <a:pt x="246" y="40"/>
                </a:cubicBezTo>
                <a:cubicBezTo>
                  <a:pt x="245" y="40"/>
                  <a:pt x="245" y="40"/>
                  <a:pt x="245" y="40"/>
                </a:cubicBezTo>
                <a:cubicBezTo>
                  <a:pt x="245" y="40"/>
                  <a:pt x="245" y="41"/>
                  <a:pt x="245" y="41"/>
                </a:cubicBezTo>
                <a:cubicBezTo>
                  <a:pt x="245" y="41"/>
                  <a:pt x="245" y="41"/>
                  <a:pt x="245" y="41"/>
                </a:cubicBezTo>
                <a:cubicBezTo>
                  <a:pt x="244" y="41"/>
                  <a:pt x="244" y="41"/>
                  <a:pt x="244" y="41"/>
                </a:cubicBezTo>
                <a:cubicBezTo>
                  <a:pt x="244" y="41"/>
                  <a:pt x="244" y="42"/>
                  <a:pt x="243" y="42"/>
                </a:cubicBezTo>
                <a:cubicBezTo>
                  <a:pt x="243" y="42"/>
                  <a:pt x="243" y="42"/>
                  <a:pt x="243" y="42"/>
                </a:cubicBezTo>
                <a:cubicBezTo>
                  <a:pt x="243" y="42"/>
                  <a:pt x="242" y="42"/>
                  <a:pt x="242" y="42"/>
                </a:cubicBezTo>
                <a:cubicBezTo>
                  <a:pt x="242" y="42"/>
                  <a:pt x="242" y="42"/>
                  <a:pt x="242" y="42"/>
                </a:cubicBezTo>
                <a:cubicBezTo>
                  <a:pt x="242" y="42"/>
                  <a:pt x="241" y="42"/>
                  <a:pt x="241" y="42"/>
                </a:cubicBezTo>
                <a:cubicBezTo>
                  <a:pt x="241" y="43"/>
                  <a:pt x="241" y="43"/>
                  <a:pt x="241" y="42"/>
                </a:cubicBezTo>
                <a:cubicBezTo>
                  <a:pt x="241" y="42"/>
                  <a:pt x="241" y="42"/>
                  <a:pt x="241" y="42"/>
                </a:cubicBezTo>
                <a:cubicBezTo>
                  <a:pt x="241" y="42"/>
                  <a:pt x="241" y="42"/>
                  <a:pt x="241" y="42"/>
                </a:cubicBezTo>
                <a:cubicBezTo>
                  <a:pt x="241" y="42"/>
                  <a:pt x="240" y="42"/>
                  <a:pt x="240" y="43"/>
                </a:cubicBezTo>
                <a:cubicBezTo>
                  <a:pt x="240" y="43"/>
                  <a:pt x="240" y="43"/>
                  <a:pt x="240" y="43"/>
                </a:cubicBezTo>
                <a:cubicBezTo>
                  <a:pt x="239" y="43"/>
                  <a:pt x="239" y="43"/>
                  <a:pt x="239" y="43"/>
                </a:cubicBezTo>
                <a:cubicBezTo>
                  <a:pt x="239" y="43"/>
                  <a:pt x="239" y="43"/>
                  <a:pt x="239" y="43"/>
                </a:cubicBezTo>
                <a:cubicBezTo>
                  <a:pt x="239" y="43"/>
                  <a:pt x="239" y="43"/>
                  <a:pt x="239" y="43"/>
                </a:cubicBezTo>
                <a:cubicBezTo>
                  <a:pt x="239" y="44"/>
                  <a:pt x="239" y="44"/>
                  <a:pt x="239" y="44"/>
                </a:cubicBezTo>
                <a:cubicBezTo>
                  <a:pt x="239" y="44"/>
                  <a:pt x="239" y="44"/>
                  <a:pt x="239" y="44"/>
                </a:cubicBezTo>
                <a:cubicBezTo>
                  <a:pt x="239" y="44"/>
                  <a:pt x="239" y="44"/>
                  <a:pt x="239" y="45"/>
                </a:cubicBezTo>
                <a:cubicBezTo>
                  <a:pt x="239" y="45"/>
                  <a:pt x="239" y="45"/>
                  <a:pt x="239" y="45"/>
                </a:cubicBezTo>
                <a:cubicBezTo>
                  <a:pt x="239" y="45"/>
                  <a:pt x="239" y="45"/>
                  <a:pt x="239" y="45"/>
                </a:cubicBezTo>
                <a:cubicBezTo>
                  <a:pt x="239" y="45"/>
                  <a:pt x="239" y="45"/>
                  <a:pt x="239" y="45"/>
                </a:cubicBezTo>
                <a:cubicBezTo>
                  <a:pt x="239" y="45"/>
                  <a:pt x="239" y="45"/>
                  <a:pt x="239" y="45"/>
                </a:cubicBezTo>
                <a:cubicBezTo>
                  <a:pt x="239" y="46"/>
                  <a:pt x="239" y="46"/>
                  <a:pt x="238" y="46"/>
                </a:cubicBezTo>
                <a:cubicBezTo>
                  <a:pt x="238" y="46"/>
                  <a:pt x="238" y="46"/>
                  <a:pt x="238" y="46"/>
                </a:cubicBezTo>
                <a:cubicBezTo>
                  <a:pt x="238" y="46"/>
                  <a:pt x="238" y="46"/>
                  <a:pt x="238" y="46"/>
                </a:cubicBezTo>
                <a:cubicBezTo>
                  <a:pt x="238" y="46"/>
                  <a:pt x="238" y="46"/>
                  <a:pt x="238" y="46"/>
                </a:cubicBezTo>
                <a:cubicBezTo>
                  <a:pt x="238" y="46"/>
                  <a:pt x="238" y="46"/>
                  <a:pt x="237" y="47"/>
                </a:cubicBezTo>
                <a:cubicBezTo>
                  <a:pt x="237" y="47"/>
                  <a:pt x="237" y="47"/>
                  <a:pt x="237" y="47"/>
                </a:cubicBezTo>
                <a:cubicBezTo>
                  <a:pt x="237" y="47"/>
                  <a:pt x="237" y="47"/>
                  <a:pt x="237" y="47"/>
                </a:cubicBezTo>
                <a:cubicBezTo>
                  <a:pt x="237" y="47"/>
                  <a:pt x="237" y="47"/>
                  <a:pt x="237" y="47"/>
                </a:cubicBezTo>
                <a:cubicBezTo>
                  <a:pt x="237" y="47"/>
                  <a:pt x="237" y="47"/>
                  <a:pt x="237" y="47"/>
                </a:cubicBezTo>
                <a:cubicBezTo>
                  <a:pt x="237" y="47"/>
                  <a:pt x="237" y="47"/>
                  <a:pt x="237" y="47"/>
                </a:cubicBezTo>
                <a:cubicBezTo>
                  <a:pt x="238" y="47"/>
                  <a:pt x="238" y="47"/>
                  <a:pt x="238" y="47"/>
                </a:cubicBezTo>
                <a:cubicBezTo>
                  <a:pt x="238" y="47"/>
                  <a:pt x="238" y="47"/>
                  <a:pt x="239" y="47"/>
                </a:cubicBezTo>
                <a:cubicBezTo>
                  <a:pt x="239" y="47"/>
                  <a:pt x="239" y="47"/>
                  <a:pt x="239" y="47"/>
                </a:cubicBezTo>
                <a:cubicBezTo>
                  <a:pt x="239" y="48"/>
                  <a:pt x="239" y="48"/>
                  <a:pt x="239" y="48"/>
                </a:cubicBezTo>
                <a:cubicBezTo>
                  <a:pt x="239" y="48"/>
                  <a:pt x="239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8"/>
                  <a:pt x="242" y="48"/>
                  <a:pt x="242" y="48"/>
                </a:cubicBezTo>
                <a:cubicBezTo>
                  <a:pt x="242" y="48"/>
                  <a:pt x="242" y="48"/>
                  <a:pt x="242" y="48"/>
                </a:cubicBezTo>
                <a:cubicBezTo>
                  <a:pt x="242" y="48"/>
                  <a:pt x="242" y="48"/>
                  <a:pt x="242" y="48"/>
                </a:cubicBezTo>
                <a:cubicBezTo>
                  <a:pt x="242" y="48"/>
                  <a:pt x="242" y="47"/>
                  <a:pt x="242" y="47"/>
                </a:cubicBezTo>
                <a:cubicBezTo>
                  <a:pt x="243" y="47"/>
                  <a:pt x="242" y="47"/>
                  <a:pt x="243" y="47"/>
                </a:cubicBezTo>
                <a:cubicBezTo>
                  <a:pt x="243" y="47"/>
                  <a:pt x="243" y="47"/>
                  <a:pt x="243" y="47"/>
                </a:cubicBezTo>
                <a:cubicBezTo>
                  <a:pt x="243" y="47"/>
                  <a:pt x="243" y="47"/>
                  <a:pt x="243" y="48"/>
                </a:cubicBezTo>
                <a:cubicBezTo>
                  <a:pt x="243" y="48"/>
                  <a:pt x="242" y="48"/>
                  <a:pt x="242" y="48"/>
                </a:cubicBezTo>
                <a:cubicBezTo>
                  <a:pt x="242" y="48"/>
                  <a:pt x="242" y="48"/>
                  <a:pt x="242" y="48"/>
                </a:cubicBezTo>
                <a:cubicBezTo>
                  <a:pt x="242" y="48"/>
                  <a:pt x="242" y="48"/>
                  <a:pt x="242" y="48"/>
                </a:cubicBezTo>
                <a:cubicBezTo>
                  <a:pt x="243" y="48"/>
                  <a:pt x="243" y="48"/>
                  <a:pt x="243" y="48"/>
                </a:cubicBezTo>
                <a:cubicBezTo>
                  <a:pt x="243" y="48"/>
                  <a:pt x="243" y="48"/>
                  <a:pt x="243" y="48"/>
                </a:cubicBezTo>
                <a:cubicBezTo>
                  <a:pt x="243" y="48"/>
                  <a:pt x="243" y="48"/>
                  <a:pt x="243" y="48"/>
                </a:cubicBezTo>
                <a:cubicBezTo>
                  <a:pt x="243" y="48"/>
                  <a:pt x="243" y="48"/>
                  <a:pt x="243" y="48"/>
                </a:cubicBezTo>
                <a:cubicBezTo>
                  <a:pt x="243" y="48"/>
                  <a:pt x="243" y="48"/>
                  <a:pt x="243" y="48"/>
                </a:cubicBezTo>
                <a:cubicBezTo>
                  <a:pt x="243" y="48"/>
                  <a:pt x="243" y="48"/>
                  <a:pt x="243" y="48"/>
                </a:cubicBezTo>
                <a:cubicBezTo>
                  <a:pt x="243" y="48"/>
                  <a:pt x="244" y="48"/>
                  <a:pt x="244" y="48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4" y="48"/>
                  <a:pt x="244" y="47"/>
                </a:cubicBezTo>
                <a:cubicBezTo>
                  <a:pt x="244" y="47"/>
                  <a:pt x="244" y="47"/>
                  <a:pt x="244" y="47"/>
                </a:cubicBezTo>
                <a:cubicBezTo>
                  <a:pt x="244" y="47"/>
                  <a:pt x="244" y="47"/>
                  <a:pt x="244" y="47"/>
                </a:cubicBezTo>
                <a:cubicBezTo>
                  <a:pt x="244" y="47"/>
                  <a:pt x="244" y="47"/>
                  <a:pt x="244" y="47"/>
                </a:cubicBezTo>
                <a:cubicBezTo>
                  <a:pt x="244" y="47"/>
                  <a:pt x="244" y="47"/>
                  <a:pt x="244" y="47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3" y="48"/>
                  <a:pt x="244" y="49"/>
                </a:cubicBezTo>
                <a:cubicBezTo>
                  <a:pt x="244" y="49"/>
                  <a:pt x="244" y="49"/>
                  <a:pt x="244" y="49"/>
                </a:cubicBezTo>
                <a:cubicBezTo>
                  <a:pt x="244" y="49"/>
                  <a:pt x="244" y="49"/>
                  <a:pt x="244" y="49"/>
                </a:cubicBezTo>
                <a:cubicBezTo>
                  <a:pt x="244" y="49"/>
                  <a:pt x="244" y="49"/>
                  <a:pt x="244" y="49"/>
                </a:cubicBezTo>
                <a:cubicBezTo>
                  <a:pt x="244" y="49"/>
                  <a:pt x="244" y="49"/>
                  <a:pt x="244" y="49"/>
                </a:cubicBezTo>
                <a:cubicBezTo>
                  <a:pt x="244" y="49"/>
                  <a:pt x="244" y="49"/>
                  <a:pt x="244" y="49"/>
                </a:cubicBezTo>
                <a:cubicBezTo>
                  <a:pt x="245" y="49"/>
                  <a:pt x="245" y="49"/>
                  <a:pt x="245" y="49"/>
                </a:cubicBezTo>
                <a:cubicBezTo>
                  <a:pt x="245" y="49"/>
                  <a:pt x="245" y="48"/>
                  <a:pt x="245" y="48"/>
                </a:cubicBezTo>
                <a:cubicBezTo>
                  <a:pt x="245" y="48"/>
                  <a:pt x="245" y="48"/>
                  <a:pt x="245" y="48"/>
                </a:cubicBezTo>
                <a:cubicBezTo>
                  <a:pt x="245" y="48"/>
                  <a:pt x="245" y="48"/>
                  <a:pt x="245" y="48"/>
                </a:cubicBezTo>
                <a:cubicBezTo>
                  <a:pt x="245" y="48"/>
                  <a:pt x="245" y="48"/>
                  <a:pt x="245" y="49"/>
                </a:cubicBezTo>
                <a:cubicBezTo>
                  <a:pt x="245" y="49"/>
                  <a:pt x="245" y="49"/>
                  <a:pt x="245" y="49"/>
                </a:cubicBezTo>
                <a:cubicBezTo>
                  <a:pt x="245" y="49"/>
                  <a:pt x="245" y="49"/>
                  <a:pt x="245" y="49"/>
                </a:cubicBezTo>
                <a:cubicBezTo>
                  <a:pt x="245" y="49"/>
                  <a:pt x="244" y="49"/>
                  <a:pt x="244" y="49"/>
                </a:cubicBezTo>
                <a:cubicBezTo>
                  <a:pt x="245" y="49"/>
                  <a:pt x="245" y="49"/>
                  <a:pt x="245" y="49"/>
                </a:cubicBezTo>
                <a:cubicBezTo>
                  <a:pt x="245" y="49"/>
                  <a:pt x="245" y="49"/>
                  <a:pt x="245" y="49"/>
                </a:cubicBezTo>
                <a:cubicBezTo>
                  <a:pt x="244" y="49"/>
                  <a:pt x="244" y="49"/>
                  <a:pt x="244" y="49"/>
                </a:cubicBezTo>
                <a:cubicBezTo>
                  <a:pt x="244" y="49"/>
                  <a:pt x="244" y="49"/>
                  <a:pt x="244" y="50"/>
                </a:cubicBezTo>
                <a:cubicBezTo>
                  <a:pt x="244" y="50"/>
                  <a:pt x="244" y="50"/>
                  <a:pt x="244" y="50"/>
                </a:cubicBezTo>
                <a:cubicBezTo>
                  <a:pt x="244" y="50"/>
                  <a:pt x="244" y="50"/>
                  <a:pt x="244" y="50"/>
                </a:cubicBezTo>
                <a:cubicBezTo>
                  <a:pt x="244" y="50"/>
                  <a:pt x="244" y="50"/>
                  <a:pt x="244" y="50"/>
                </a:cubicBezTo>
                <a:cubicBezTo>
                  <a:pt x="244" y="50"/>
                  <a:pt x="244" y="50"/>
                  <a:pt x="244" y="50"/>
                </a:cubicBezTo>
                <a:cubicBezTo>
                  <a:pt x="244" y="50"/>
                  <a:pt x="244" y="50"/>
                  <a:pt x="244" y="50"/>
                </a:cubicBezTo>
                <a:cubicBezTo>
                  <a:pt x="244" y="50"/>
                  <a:pt x="244" y="50"/>
                  <a:pt x="244" y="51"/>
                </a:cubicBezTo>
                <a:cubicBezTo>
                  <a:pt x="244" y="51"/>
                  <a:pt x="244" y="51"/>
                  <a:pt x="244" y="51"/>
                </a:cubicBezTo>
                <a:cubicBezTo>
                  <a:pt x="244" y="51"/>
                  <a:pt x="244" y="51"/>
                  <a:pt x="244" y="51"/>
                </a:cubicBezTo>
                <a:cubicBezTo>
                  <a:pt x="244" y="51"/>
                  <a:pt x="245" y="51"/>
                  <a:pt x="245" y="51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50"/>
                  <a:pt x="245" y="50"/>
                  <a:pt x="245" y="50"/>
                </a:cubicBezTo>
                <a:cubicBezTo>
                  <a:pt x="245" y="50"/>
                  <a:pt x="245" y="51"/>
                  <a:pt x="245" y="51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51"/>
                  <a:pt x="245" y="52"/>
                  <a:pt x="245" y="52"/>
                </a:cubicBezTo>
                <a:cubicBezTo>
                  <a:pt x="245" y="52"/>
                  <a:pt x="245" y="52"/>
                  <a:pt x="245" y="52"/>
                </a:cubicBezTo>
                <a:cubicBezTo>
                  <a:pt x="245" y="52"/>
                  <a:pt x="245" y="52"/>
                  <a:pt x="245" y="52"/>
                </a:cubicBezTo>
                <a:cubicBezTo>
                  <a:pt x="245" y="52"/>
                  <a:pt x="246" y="52"/>
                  <a:pt x="246" y="52"/>
                </a:cubicBezTo>
                <a:cubicBezTo>
                  <a:pt x="246" y="52"/>
                  <a:pt x="246" y="52"/>
                  <a:pt x="246" y="52"/>
                </a:cubicBezTo>
                <a:cubicBezTo>
                  <a:pt x="246" y="52"/>
                  <a:pt x="246" y="52"/>
                  <a:pt x="246" y="52"/>
                </a:cubicBezTo>
                <a:cubicBezTo>
                  <a:pt x="246" y="53"/>
                  <a:pt x="246" y="53"/>
                  <a:pt x="246" y="53"/>
                </a:cubicBezTo>
                <a:cubicBezTo>
                  <a:pt x="246" y="53"/>
                  <a:pt x="247" y="53"/>
                  <a:pt x="247" y="53"/>
                </a:cubicBezTo>
                <a:cubicBezTo>
                  <a:pt x="247" y="53"/>
                  <a:pt x="247" y="53"/>
                  <a:pt x="247" y="53"/>
                </a:cubicBezTo>
                <a:cubicBezTo>
                  <a:pt x="247" y="53"/>
                  <a:pt x="247" y="53"/>
                  <a:pt x="247" y="53"/>
                </a:cubicBezTo>
                <a:cubicBezTo>
                  <a:pt x="247" y="52"/>
                  <a:pt x="248" y="52"/>
                  <a:pt x="248" y="52"/>
                </a:cubicBezTo>
                <a:cubicBezTo>
                  <a:pt x="248" y="52"/>
                  <a:pt x="248" y="52"/>
                  <a:pt x="248" y="52"/>
                </a:cubicBezTo>
                <a:cubicBezTo>
                  <a:pt x="248" y="52"/>
                  <a:pt x="248" y="52"/>
                  <a:pt x="248" y="52"/>
                </a:cubicBezTo>
                <a:cubicBezTo>
                  <a:pt x="248" y="52"/>
                  <a:pt x="248" y="52"/>
                  <a:pt x="248" y="52"/>
                </a:cubicBezTo>
                <a:cubicBezTo>
                  <a:pt x="249" y="53"/>
                  <a:pt x="249" y="53"/>
                  <a:pt x="249" y="53"/>
                </a:cubicBezTo>
                <a:cubicBezTo>
                  <a:pt x="249" y="53"/>
                  <a:pt x="249" y="53"/>
                  <a:pt x="249" y="53"/>
                </a:cubicBezTo>
                <a:cubicBezTo>
                  <a:pt x="249" y="53"/>
                  <a:pt x="249" y="53"/>
                  <a:pt x="249" y="53"/>
                </a:cubicBezTo>
                <a:cubicBezTo>
                  <a:pt x="249" y="53"/>
                  <a:pt x="249" y="53"/>
                  <a:pt x="249" y="53"/>
                </a:cubicBezTo>
                <a:cubicBezTo>
                  <a:pt x="249" y="53"/>
                  <a:pt x="249" y="53"/>
                  <a:pt x="249" y="53"/>
                </a:cubicBezTo>
                <a:cubicBezTo>
                  <a:pt x="249" y="53"/>
                  <a:pt x="250" y="53"/>
                  <a:pt x="250" y="53"/>
                </a:cubicBezTo>
                <a:cubicBezTo>
                  <a:pt x="250" y="53"/>
                  <a:pt x="250" y="53"/>
                  <a:pt x="250" y="53"/>
                </a:cubicBezTo>
                <a:cubicBezTo>
                  <a:pt x="250" y="53"/>
                  <a:pt x="250" y="53"/>
                  <a:pt x="251" y="53"/>
                </a:cubicBezTo>
                <a:cubicBezTo>
                  <a:pt x="251" y="53"/>
                  <a:pt x="251" y="53"/>
                  <a:pt x="251" y="53"/>
                </a:cubicBezTo>
                <a:cubicBezTo>
                  <a:pt x="251" y="53"/>
                  <a:pt x="251" y="53"/>
                  <a:pt x="251" y="53"/>
                </a:cubicBezTo>
                <a:cubicBezTo>
                  <a:pt x="251" y="53"/>
                  <a:pt x="251" y="53"/>
                  <a:pt x="251" y="53"/>
                </a:cubicBezTo>
                <a:cubicBezTo>
                  <a:pt x="251" y="53"/>
                  <a:pt x="251" y="53"/>
                  <a:pt x="251" y="53"/>
                </a:cubicBezTo>
                <a:cubicBezTo>
                  <a:pt x="251" y="53"/>
                  <a:pt x="252" y="52"/>
                  <a:pt x="252" y="52"/>
                </a:cubicBezTo>
                <a:cubicBezTo>
                  <a:pt x="252" y="52"/>
                  <a:pt x="252" y="52"/>
                  <a:pt x="252" y="52"/>
                </a:cubicBezTo>
                <a:cubicBezTo>
                  <a:pt x="252" y="52"/>
                  <a:pt x="252" y="52"/>
                  <a:pt x="252" y="52"/>
                </a:cubicBezTo>
                <a:cubicBezTo>
                  <a:pt x="252" y="52"/>
                  <a:pt x="252" y="52"/>
                  <a:pt x="252" y="52"/>
                </a:cubicBezTo>
                <a:cubicBezTo>
                  <a:pt x="252" y="52"/>
                  <a:pt x="252" y="52"/>
                  <a:pt x="253" y="52"/>
                </a:cubicBezTo>
                <a:cubicBezTo>
                  <a:pt x="253" y="52"/>
                  <a:pt x="253" y="52"/>
                  <a:pt x="253" y="52"/>
                </a:cubicBezTo>
                <a:cubicBezTo>
                  <a:pt x="253" y="52"/>
                  <a:pt x="253" y="52"/>
                  <a:pt x="253" y="52"/>
                </a:cubicBezTo>
                <a:cubicBezTo>
                  <a:pt x="253" y="52"/>
                  <a:pt x="253" y="52"/>
                  <a:pt x="253" y="52"/>
                </a:cubicBezTo>
                <a:cubicBezTo>
                  <a:pt x="253" y="52"/>
                  <a:pt x="254" y="52"/>
                  <a:pt x="254" y="52"/>
                </a:cubicBezTo>
                <a:cubicBezTo>
                  <a:pt x="254" y="52"/>
                  <a:pt x="254" y="52"/>
                  <a:pt x="254" y="52"/>
                </a:cubicBezTo>
                <a:cubicBezTo>
                  <a:pt x="254" y="52"/>
                  <a:pt x="254" y="52"/>
                  <a:pt x="254" y="52"/>
                </a:cubicBezTo>
                <a:cubicBezTo>
                  <a:pt x="254" y="53"/>
                  <a:pt x="254" y="52"/>
                  <a:pt x="254" y="52"/>
                </a:cubicBezTo>
                <a:cubicBezTo>
                  <a:pt x="255" y="52"/>
                  <a:pt x="255" y="52"/>
                  <a:pt x="255" y="52"/>
                </a:cubicBezTo>
                <a:cubicBezTo>
                  <a:pt x="255" y="52"/>
                  <a:pt x="255" y="52"/>
                  <a:pt x="255" y="52"/>
                </a:cubicBezTo>
                <a:cubicBezTo>
                  <a:pt x="255" y="52"/>
                  <a:pt x="255" y="52"/>
                  <a:pt x="255" y="52"/>
                </a:cubicBezTo>
                <a:cubicBezTo>
                  <a:pt x="255" y="52"/>
                  <a:pt x="255" y="52"/>
                  <a:pt x="255" y="52"/>
                </a:cubicBezTo>
                <a:cubicBezTo>
                  <a:pt x="255" y="52"/>
                  <a:pt x="255" y="52"/>
                  <a:pt x="255" y="52"/>
                </a:cubicBezTo>
                <a:cubicBezTo>
                  <a:pt x="255" y="52"/>
                  <a:pt x="255" y="52"/>
                  <a:pt x="255" y="52"/>
                </a:cubicBezTo>
                <a:cubicBezTo>
                  <a:pt x="255" y="52"/>
                  <a:pt x="255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8" y="52"/>
                  <a:pt x="258" y="52"/>
                </a:cubicBezTo>
                <a:cubicBezTo>
                  <a:pt x="258" y="52"/>
                  <a:pt x="258" y="52"/>
                  <a:pt x="258" y="52"/>
                </a:cubicBezTo>
                <a:cubicBezTo>
                  <a:pt x="258" y="52"/>
                  <a:pt x="258" y="52"/>
                  <a:pt x="258" y="52"/>
                </a:cubicBezTo>
                <a:cubicBezTo>
                  <a:pt x="258" y="52"/>
                  <a:pt x="258" y="52"/>
                  <a:pt x="258" y="52"/>
                </a:cubicBezTo>
                <a:cubicBezTo>
                  <a:pt x="258" y="52"/>
                  <a:pt x="258" y="53"/>
                  <a:pt x="258" y="53"/>
                </a:cubicBezTo>
                <a:cubicBezTo>
                  <a:pt x="258" y="53"/>
                  <a:pt x="258" y="53"/>
                  <a:pt x="258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8" y="53"/>
                  <a:pt x="258" y="53"/>
                  <a:pt x="258" y="53"/>
                </a:cubicBezTo>
                <a:cubicBezTo>
                  <a:pt x="258" y="53"/>
                  <a:pt x="258" y="53"/>
                  <a:pt x="258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8" y="53"/>
                  <a:pt x="258" y="54"/>
                </a:cubicBezTo>
                <a:cubicBezTo>
                  <a:pt x="258" y="54"/>
                  <a:pt x="258" y="54"/>
                  <a:pt x="258" y="54"/>
                </a:cubicBezTo>
                <a:cubicBezTo>
                  <a:pt x="258" y="54"/>
                  <a:pt x="258" y="54"/>
                  <a:pt x="258" y="54"/>
                </a:cubicBezTo>
                <a:cubicBezTo>
                  <a:pt x="258" y="54"/>
                  <a:pt x="257" y="54"/>
                  <a:pt x="257" y="54"/>
                </a:cubicBezTo>
                <a:cubicBezTo>
                  <a:pt x="257" y="54"/>
                  <a:pt x="257" y="54"/>
                  <a:pt x="257" y="54"/>
                </a:cubicBezTo>
                <a:cubicBezTo>
                  <a:pt x="257" y="54"/>
                  <a:pt x="257" y="54"/>
                  <a:pt x="257" y="54"/>
                </a:cubicBezTo>
                <a:cubicBezTo>
                  <a:pt x="257" y="54"/>
                  <a:pt x="256" y="54"/>
                  <a:pt x="256" y="54"/>
                </a:cubicBezTo>
                <a:cubicBezTo>
                  <a:pt x="256" y="54"/>
                  <a:pt x="256" y="54"/>
                  <a:pt x="256" y="54"/>
                </a:cubicBezTo>
                <a:cubicBezTo>
                  <a:pt x="256" y="54"/>
                  <a:pt x="256" y="54"/>
                  <a:pt x="256" y="54"/>
                </a:cubicBezTo>
                <a:cubicBezTo>
                  <a:pt x="256" y="54"/>
                  <a:pt x="256" y="54"/>
                  <a:pt x="256" y="54"/>
                </a:cubicBezTo>
                <a:cubicBezTo>
                  <a:pt x="256" y="54"/>
                  <a:pt x="256" y="54"/>
                  <a:pt x="257" y="54"/>
                </a:cubicBezTo>
                <a:cubicBezTo>
                  <a:pt x="257" y="54"/>
                  <a:pt x="257" y="54"/>
                  <a:pt x="257" y="54"/>
                </a:cubicBezTo>
                <a:cubicBezTo>
                  <a:pt x="257" y="54"/>
                  <a:pt x="256" y="54"/>
                  <a:pt x="256" y="54"/>
                </a:cubicBezTo>
                <a:cubicBezTo>
                  <a:pt x="256" y="54"/>
                  <a:pt x="257" y="54"/>
                  <a:pt x="257" y="54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6" y="54"/>
                  <a:pt x="256" y="54"/>
                </a:cubicBezTo>
                <a:cubicBezTo>
                  <a:pt x="256" y="54"/>
                  <a:pt x="256" y="55"/>
                  <a:pt x="256" y="55"/>
                </a:cubicBezTo>
                <a:cubicBezTo>
                  <a:pt x="256" y="55"/>
                  <a:pt x="256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6" y="54"/>
                  <a:pt x="256" y="54"/>
                </a:cubicBezTo>
                <a:cubicBezTo>
                  <a:pt x="256" y="54"/>
                  <a:pt x="256" y="54"/>
                  <a:pt x="256" y="54"/>
                </a:cubicBezTo>
                <a:cubicBezTo>
                  <a:pt x="256" y="54"/>
                  <a:pt x="256" y="54"/>
                  <a:pt x="256" y="54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6" y="56"/>
                  <a:pt x="256" y="56"/>
                </a:cubicBezTo>
                <a:cubicBezTo>
                  <a:pt x="256" y="56"/>
                  <a:pt x="256" y="56"/>
                  <a:pt x="256" y="56"/>
                </a:cubicBezTo>
                <a:cubicBezTo>
                  <a:pt x="256" y="56"/>
                  <a:pt x="256" y="56"/>
                  <a:pt x="256" y="56"/>
                </a:cubicBezTo>
                <a:cubicBezTo>
                  <a:pt x="256" y="56"/>
                  <a:pt x="256" y="56"/>
                  <a:pt x="256" y="56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4" y="55"/>
                </a:cubicBezTo>
                <a:cubicBezTo>
                  <a:pt x="254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4"/>
                  <a:pt x="254" y="54"/>
                </a:cubicBezTo>
                <a:cubicBezTo>
                  <a:pt x="254" y="54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4"/>
                  <a:pt x="254" y="54"/>
                  <a:pt x="254" y="54"/>
                </a:cubicBezTo>
                <a:cubicBezTo>
                  <a:pt x="254" y="54"/>
                  <a:pt x="254" y="54"/>
                  <a:pt x="254" y="54"/>
                </a:cubicBezTo>
                <a:cubicBezTo>
                  <a:pt x="254" y="54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6"/>
                  <a:pt x="254" y="56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4"/>
                </a:cubicBezTo>
                <a:cubicBezTo>
                  <a:pt x="254" y="54"/>
                  <a:pt x="253" y="54"/>
                  <a:pt x="253" y="54"/>
                </a:cubicBezTo>
                <a:cubicBezTo>
                  <a:pt x="253" y="54"/>
                  <a:pt x="253" y="54"/>
                  <a:pt x="253" y="54"/>
                </a:cubicBezTo>
                <a:cubicBezTo>
                  <a:pt x="253" y="54"/>
                  <a:pt x="253" y="54"/>
                  <a:pt x="253" y="54"/>
                </a:cubicBezTo>
                <a:cubicBezTo>
                  <a:pt x="253" y="54"/>
                  <a:pt x="253" y="54"/>
                  <a:pt x="253" y="54"/>
                </a:cubicBezTo>
                <a:cubicBezTo>
                  <a:pt x="253" y="54"/>
                  <a:pt x="253" y="54"/>
                  <a:pt x="253" y="54"/>
                </a:cubicBezTo>
                <a:cubicBezTo>
                  <a:pt x="252" y="54"/>
                  <a:pt x="252" y="54"/>
                  <a:pt x="252" y="54"/>
                </a:cubicBezTo>
                <a:cubicBezTo>
                  <a:pt x="252" y="54"/>
                  <a:pt x="252" y="54"/>
                  <a:pt x="252" y="54"/>
                </a:cubicBezTo>
                <a:cubicBezTo>
                  <a:pt x="251" y="54"/>
                  <a:pt x="251" y="54"/>
                  <a:pt x="251" y="55"/>
                </a:cubicBezTo>
                <a:cubicBezTo>
                  <a:pt x="251" y="55"/>
                  <a:pt x="251" y="55"/>
                  <a:pt x="251" y="55"/>
                </a:cubicBezTo>
                <a:cubicBezTo>
                  <a:pt x="251" y="55"/>
                  <a:pt x="251" y="55"/>
                  <a:pt x="251" y="55"/>
                </a:cubicBezTo>
                <a:cubicBezTo>
                  <a:pt x="250" y="56"/>
                  <a:pt x="250" y="56"/>
                  <a:pt x="250" y="56"/>
                </a:cubicBezTo>
                <a:cubicBezTo>
                  <a:pt x="250" y="56"/>
                  <a:pt x="250" y="56"/>
                  <a:pt x="250" y="56"/>
                </a:cubicBezTo>
                <a:cubicBezTo>
                  <a:pt x="250" y="56"/>
                  <a:pt x="250" y="56"/>
                  <a:pt x="250" y="56"/>
                </a:cubicBezTo>
                <a:cubicBezTo>
                  <a:pt x="249" y="56"/>
                  <a:pt x="249" y="56"/>
                  <a:pt x="249" y="56"/>
                </a:cubicBezTo>
                <a:cubicBezTo>
                  <a:pt x="249" y="56"/>
                  <a:pt x="249" y="56"/>
                  <a:pt x="249" y="56"/>
                </a:cubicBezTo>
                <a:cubicBezTo>
                  <a:pt x="249" y="56"/>
                  <a:pt x="249" y="56"/>
                  <a:pt x="248" y="56"/>
                </a:cubicBezTo>
                <a:cubicBezTo>
                  <a:pt x="248" y="56"/>
                  <a:pt x="248" y="56"/>
                  <a:pt x="248" y="56"/>
                </a:cubicBezTo>
                <a:cubicBezTo>
                  <a:pt x="248" y="56"/>
                  <a:pt x="248" y="55"/>
                  <a:pt x="248" y="56"/>
                </a:cubicBezTo>
                <a:cubicBezTo>
                  <a:pt x="248" y="56"/>
                  <a:pt x="248" y="56"/>
                  <a:pt x="248" y="56"/>
                </a:cubicBezTo>
                <a:cubicBezTo>
                  <a:pt x="248" y="56"/>
                  <a:pt x="247" y="56"/>
                  <a:pt x="247" y="56"/>
                </a:cubicBezTo>
                <a:cubicBezTo>
                  <a:pt x="247" y="56"/>
                  <a:pt x="247" y="56"/>
                  <a:pt x="247" y="56"/>
                </a:cubicBezTo>
                <a:cubicBezTo>
                  <a:pt x="247" y="56"/>
                  <a:pt x="247" y="56"/>
                  <a:pt x="247" y="56"/>
                </a:cubicBezTo>
                <a:cubicBezTo>
                  <a:pt x="247" y="56"/>
                  <a:pt x="247" y="56"/>
                  <a:pt x="247" y="55"/>
                </a:cubicBezTo>
                <a:cubicBezTo>
                  <a:pt x="247" y="55"/>
                  <a:pt x="247" y="55"/>
                  <a:pt x="247" y="55"/>
                </a:cubicBezTo>
                <a:cubicBezTo>
                  <a:pt x="247" y="55"/>
                  <a:pt x="247" y="55"/>
                  <a:pt x="247" y="55"/>
                </a:cubicBezTo>
                <a:cubicBezTo>
                  <a:pt x="247" y="55"/>
                  <a:pt x="246" y="55"/>
                  <a:pt x="246" y="55"/>
                </a:cubicBezTo>
                <a:cubicBezTo>
                  <a:pt x="246" y="55"/>
                  <a:pt x="246" y="55"/>
                  <a:pt x="246" y="55"/>
                </a:cubicBezTo>
                <a:cubicBezTo>
                  <a:pt x="245" y="55"/>
                  <a:pt x="245" y="55"/>
                  <a:pt x="245" y="56"/>
                </a:cubicBezTo>
                <a:cubicBezTo>
                  <a:pt x="245" y="56"/>
                  <a:pt x="245" y="56"/>
                  <a:pt x="245" y="56"/>
                </a:cubicBezTo>
                <a:cubicBezTo>
                  <a:pt x="245" y="56"/>
                  <a:pt x="245" y="56"/>
                  <a:pt x="246" y="56"/>
                </a:cubicBezTo>
                <a:cubicBezTo>
                  <a:pt x="246" y="56"/>
                  <a:pt x="246" y="56"/>
                  <a:pt x="245" y="56"/>
                </a:cubicBezTo>
                <a:cubicBezTo>
                  <a:pt x="245" y="56"/>
                  <a:pt x="245" y="56"/>
                  <a:pt x="245" y="56"/>
                </a:cubicBezTo>
                <a:cubicBezTo>
                  <a:pt x="245" y="56"/>
                  <a:pt x="245" y="56"/>
                  <a:pt x="245" y="56"/>
                </a:cubicBezTo>
                <a:cubicBezTo>
                  <a:pt x="245" y="56"/>
                  <a:pt x="245" y="56"/>
                  <a:pt x="245" y="56"/>
                </a:cubicBezTo>
                <a:cubicBezTo>
                  <a:pt x="245" y="56"/>
                  <a:pt x="245" y="56"/>
                  <a:pt x="245" y="56"/>
                </a:cubicBezTo>
                <a:cubicBezTo>
                  <a:pt x="245" y="56"/>
                  <a:pt x="244" y="56"/>
                  <a:pt x="244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4" y="56"/>
                  <a:pt x="245" y="56"/>
                  <a:pt x="245" y="56"/>
                </a:cubicBezTo>
                <a:cubicBezTo>
                  <a:pt x="245" y="56"/>
                  <a:pt x="245" y="56"/>
                  <a:pt x="245" y="56"/>
                </a:cubicBezTo>
                <a:cubicBezTo>
                  <a:pt x="244" y="56"/>
                  <a:pt x="244" y="56"/>
                  <a:pt x="244" y="57"/>
                </a:cubicBezTo>
                <a:cubicBezTo>
                  <a:pt x="244" y="57"/>
                  <a:pt x="244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4" y="57"/>
                  <a:pt x="244" y="57"/>
                  <a:pt x="244" y="57"/>
                </a:cubicBezTo>
                <a:cubicBezTo>
                  <a:pt x="244" y="57"/>
                  <a:pt x="244" y="57"/>
                  <a:pt x="244" y="57"/>
                </a:cubicBezTo>
                <a:cubicBezTo>
                  <a:pt x="244" y="57"/>
                  <a:pt x="244" y="57"/>
                  <a:pt x="244" y="57"/>
                </a:cubicBezTo>
                <a:cubicBezTo>
                  <a:pt x="244" y="57"/>
                  <a:pt x="244" y="57"/>
                  <a:pt x="244" y="57"/>
                </a:cubicBezTo>
                <a:cubicBezTo>
                  <a:pt x="244" y="57"/>
                  <a:pt x="244" y="57"/>
                  <a:pt x="244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6" y="57"/>
                  <a:pt x="246" y="57"/>
                  <a:pt x="246" y="57"/>
                </a:cubicBezTo>
                <a:cubicBezTo>
                  <a:pt x="246" y="57"/>
                  <a:pt x="246" y="57"/>
                  <a:pt x="246" y="57"/>
                </a:cubicBezTo>
                <a:cubicBezTo>
                  <a:pt x="246" y="57"/>
                  <a:pt x="247" y="57"/>
                  <a:pt x="247" y="57"/>
                </a:cubicBezTo>
                <a:cubicBezTo>
                  <a:pt x="247" y="57"/>
                  <a:pt x="247" y="57"/>
                  <a:pt x="247" y="57"/>
                </a:cubicBezTo>
                <a:cubicBezTo>
                  <a:pt x="247" y="57"/>
                  <a:pt x="247" y="57"/>
                  <a:pt x="247" y="57"/>
                </a:cubicBezTo>
                <a:cubicBezTo>
                  <a:pt x="247" y="57"/>
                  <a:pt x="247" y="57"/>
                  <a:pt x="247" y="57"/>
                </a:cubicBezTo>
                <a:cubicBezTo>
                  <a:pt x="247" y="57"/>
                  <a:pt x="247" y="57"/>
                  <a:pt x="247" y="58"/>
                </a:cubicBezTo>
                <a:cubicBezTo>
                  <a:pt x="247" y="58"/>
                  <a:pt x="247" y="58"/>
                  <a:pt x="247" y="58"/>
                </a:cubicBezTo>
                <a:cubicBezTo>
                  <a:pt x="248" y="58"/>
                  <a:pt x="248" y="58"/>
                  <a:pt x="248" y="58"/>
                </a:cubicBezTo>
                <a:cubicBezTo>
                  <a:pt x="248" y="58"/>
                  <a:pt x="248" y="59"/>
                  <a:pt x="248" y="59"/>
                </a:cubicBezTo>
                <a:cubicBezTo>
                  <a:pt x="248" y="59"/>
                  <a:pt x="248" y="59"/>
                  <a:pt x="249" y="59"/>
                </a:cubicBezTo>
                <a:cubicBezTo>
                  <a:pt x="249" y="59"/>
                  <a:pt x="249" y="59"/>
                  <a:pt x="249" y="59"/>
                </a:cubicBezTo>
                <a:cubicBezTo>
                  <a:pt x="249" y="59"/>
                  <a:pt x="249" y="59"/>
                  <a:pt x="249" y="59"/>
                </a:cubicBezTo>
                <a:cubicBezTo>
                  <a:pt x="248" y="59"/>
                  <a:pt x="248" y="59"/>
                  <a:pt x="248" y="59"/>
                </a:cubicBezTo>
                <a:cubicBezTo>
                  <a:pt x="248" y="59"/>
                  <a:pt x="248" y="59"/>
                  <a:pt x="248" y="59"/>
                </a:cubicBezTo>
                <a:cubicBezTo>
                  <a:pt x="249" y="59"/>
                  <a:pt x="249" y="59"/>
                  <a:pt x="249" y="60"/>
                </a:cubicBezTo>
                <a:cubicBezTo>
                  <a:pt x="249" y="60"/>
                  <a:pt x="249" y="60"/>
                  <a:pt x="249" y="60"/>
                </a:cubicBezTo>
                <a:cubicBezTo>
                  <a:pt x="249" y="60"/>
                  <a:pt x="249" y="60"/>
                  <a:pt x="249" y="60"/>
                </a:cubicBezTo>
                <a:cubicBezTo>
                  <a:pt x="249" y="60"/>
                  <a:pt x="249" y="60"/>
                  <a:pt x="249" y="60"/>
                </a:cubicBezTo>
                <a:cubicBezTo>
                  <a:pt x="249" y="60"/>
                  <a:pt x="249" y="60"/>
                  <a:pt x="249" y="60"/>
                </a:cubicBezTo>
                <a:cubicBezTo>
                  <a:pt x="249" y="60"/>
                  <a:pt x="249" y="60"/>
                  <a:pt x="249" y="60"/>
                </a:cubicBezTo>
                <a:cubicBezTo>
                  <a:pt x="249" y="60"/>
                  <a:pt x="249" y="60"/>
                  <a:pt x="250" y="60"/>
                </a:cubicBezTo>
                <a:cubicBezTo>
                  <a:pt x="250" y="59"/>
                  <a:pt x="250" y="59"/>
                  <a:pt x="250" y="59"/>
                </a:cubicBezTo>
                <a:cubicBezTo>
                  <a:pt x="250" y="60"/>
                  <a:pt x="250" y="60"/>
                  <a:pt x="250" y="60"/>
                </a:cubicBezTo>
                <a:cubicBezTo>
                  <a:pt x="250" y="60"/>
                  <a:pt x="250" y="60"/>
                  <a:pt x="250" y="60"/>
                </a:cubicBezTo>
                <a:cubicBezTo>
                  <a:pt x="250" y="60"/>
                  <a:pt x="250" y="60"/>
                  <a:pt x="250" y="60"/>
                </a:cubicBezTo>
                <a:cubicBezTo>
                  <a:pt x="250" y="60"/>
                  <a:pt x="250" y="60"/>
                  <a:pt x="250" y="60"/>
                </a:cubicBezTo>
                <a:cubicBezTo>
                  <a:pt x="250" y="60"/>
                  <a:pt x="250" y="60"/>
                  <a:pt x="250" y="60"/>
                </a:cubicBezTo>
                <a:cubicBezTo>
                  <a:pt x="250" y="60"/>
                  <a:pt x="250" y="60"/>
                  <a:pt x="250" y="60"/>
                </a:cubicBezTo>
                <a:cubicBezTo>
                  <a:pt x="250" y="60"/>
                  <a:pt x="250" y="61"/>
                  <a:pt x="250" y="61"/>
                </a:cubicBezTo>
                <a:cubicBezTo>
                  <a:pt x="250" y="61"/>
                  <a:pt x="250" y="61"/>
                  <a:pt x="250" y="61"/>
                </a:cubicBezTo>
                <a:cubicBezTo>
                  <a:pt x="250" y="61"/>
                  <a:pt x="250" y="61"/>
                  <a:pt x="250" y="61"/>
                </a:cubicBezTo>
                <a:cubicBezTo>
                  <a:pt x="250" y="61"/>
                  <a:pt x="250" y="61"/>
                  <a:pt x="250" y="61"/>
                </a:cubicBezTo>
                <a:cubicBezTo>
                  <a:pt x="250" y="61"/>
                  <a:pt x="250" y="61"/>
                  <a:pt x="250" y="61"/>
                </a:cubicBezTo>
                <a:cubicBezTo>
                  <a:pt x="251" y="61"/>
                  <a:pt x="251" y="61"/>
                  <a:pt x="251" y="62"/>
                </a:cubicBezTo>
                <a:cubicBezTo>
                  <a:pt x="251" y="62"/>
                  <a:pt x="251" y="62"/>
                  <a:pt x="250" y="62"/>
                </a:cubicBezTo>
                <a:cubicBezTo>
                  <a:pt x="250" y="62"/>
                  <a:pt x="250" y="62"/>
                  <a:pt x="250" y="62"/>
                </a:cubicBezTo>
                <a:cubicBezTo>
                  <a:pt x="250" y="62"/>
                  <a:pt x="250" y="62"/>
                  <a:pt x="250" y="62"/>
                </a:cubicBezTo>
                <a:cubicBezTo>
                  <a:pt x="250" y="62"/>
                  <a:pt x="250" y="62"/>
                  <a:pt x="250" y="62"/>
                </a:cubicBezTo>
                <a:cubicBezTo>
                  <a:pt x="250" y="62"/>
                  <a:pt x="250" y="62"/>
                  <a:pt x="250" y="62"/>
                </a:cubicBezTo>
                <a:cubicBezTo>
                  <a:pt x="250" y="62"/>
                  <a:pt x="250" y="62"/>
                  <a:pt x="250" y="62"/>
                </a:cubicBezTo>
                <a:cubicBezTo>
                  <a:pt x="250" y="62"/>
                  <a:pt x="249" y="62"/>
                  <a:pt x="249" y="62"/>
                </a:cubicBezTo>
                <a:cubicBezTo>
                  <a:pt x="249" y="62"/>
                  <a:pt x="249" y="62"/>
                  <a:pt x="249" y="62"/>
                </a:cubicBezTo>
                <a:cubicBezTo>
                  <a:pt x="249" y="63"/>
                  <a:pt x="250" y="63"/>
                  <a:pt x="250" y="63"/>
                </a:cubicBezTo>
                <a:cubicBezTo>
                  <a:pt x="250" y="63"/>
                  <a:pt x="250" y="63"/>
                  <a:pt x="250" y="63"/>
                </a:cubicBezTo>
                <a:cubicBezTo>
                  <a:pt x="250" y="63"/>
                  <a:pt x="250" y="63"/>
                  <a:pt x="250" y="63"/>
                </a:cubicBezTo>
                <a:cubicBezTo>
                  <a:pt x="250" y="64"/>
                  <a:pt x="250" y="64"/>
                  <a:pt x="250" y="64"/>
                </a:cubicBezTo>
                <a:cubicBezTo>
                  <a:pt x="250" y="64"/>
                  <a:pt x="250" y="64"/>
                  <a:pt x="250" y="64"/>
                </a:cubicBezTo>
                <a:cubicBezTo>
                  <a:pt x="250" y="64"/>
                  <a:pt x="250" y="64"/>
                  <a:pt x="250" y="64"/>
                </a:cubicBezTo>
                <a:cubicBezTo>
                  <a:pt x="250" y="64"/>
                  <a:pt x="250" y="64"/>
                  <a:pt x="250" y="64"/>
                </a:cubicBezTo>
                <a:cubicBezTo>
                  <a:pt x="250" y="64"/>
                  <a:pt x="250" y="64"/>
                  <a:pt x="250" y="64"/>
                </a:cubicBezTo>
                <a:cubicBezTo>
                  <a:pt x="250" y="64"/>
                  <a:pt x="250" y="64"/>
                  <a:pt x="250" y="64"/>
                </a:cubicBezTo>
                <a:cubicBezTo>
                  <a:pt x="250" y="64"/>
                  <a:pt x="250" y="64"/>
                  <a:pt x="250" y="65"/>
                </a:cubicBezTo>
                <a:cubicBezTo>
                  <a:pt x="250" y="65"/>
                  <a:pt x="250" y="65"/>
                  <a:pt x="250" y="65"/>
                </a:cubicBezTo>
                <a:cubicBezTo>
                  <a:pt x="250" y="65"/>
                  <a:pt x="250" y="65"/>
                  <a:pt x="251" y="65"/>
                </a:cubicBezTo>
                <a:cubicBezTo>
                  <a:pt x="251" y="65"/>
                  <a:pt x="251" y="65"/>
                  <a:pt x="251" y="65"/>
                </a:cubicBezTo>
                <a:cubicBezTo>
                  <a:pt x="251" y="65"/>
                  <a:pt x="251" y="65"/>
                  <a:pt x="251" y="65"/>
                </a:cubicBezTo>
                <a:cubicBezTo>
                  <a:pt x="251" y="65"/>
                  <a:pt x="251" y="65"/>
                  <a:pt x="251" y="65"/>
                </a:cubicBezTo>
                <a:cubicBezTo>
                  <a:pt x="251" y="65"/>
                  <a:pt x="251" y="65"/>
                  <a:pt x="252" y="65"/>
                </a:cubicBezTo>
                <a:cubicBezTo>
                  <a:pt x="252" y="65"/>
                  <a:pt x="252" y="65"/>
                  <a:pt x="252" y="65"/>
                </a:cubicBezTo>
                <a:cubicBezTo>
                  <a:pt x="252" y="65"/>
                  <a:pt x="252" y="65"/>
                  <a:pt x="252" y="65"/>
                </a:cubicBezTo>
                <a:cubicBezTo>
                  <a:pt x="252" y="65"/>
                  <a:pt x="252" y="65"/>
                  <a:pt x="252" y="65"/>
                </a:cubicBezTo>
                <a:cubicBezTo>
                  <a:pt x="253" y="65"/>
                  <a:pt x="253" y="65"/>
                  <a:pt x="253" y="65"/>
                </a:cubicBezTo>
                <a:cubicBezTo>
                  <a:pt x="253" y="65"/>
                  <a:pt x="253" y="65"/>
                  <a:pt x="253" y="65"/>
                </a:cubicBezTo>
                <a:cubicBezTo>
                  <a:pt x="253" y="65"/>
                  <a:pt x="253" y="65"/>
                  <a:pt x="253" y="64"/>
                </a:cubicBezTo>
                <a:cubicBezTo>
                  <a:pt x="253" y="64"/>
                  <a:pt x="253" y="64"/>
                  <a:pt x="253" y="64"/>
                </a:cubicBezTo>
                <a:cubicBezTo>
                  <a:pt x="253" y="64"/>
                  <a:pt x="253" y="64"/>
                  <a:pt x="253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3" y="64"/>
                  <a:pt x="253" y="64"/>
                  <a:pt x="253" y="64"/>
                </a:cubicBezTo>
                <a:cubicBezTo>
                  <a:pt x="253" y="64"/>
                  <a:pt x="253" y="64"/>
                  <a:pt x="253" y="63"/>
                </a:cubicBezTo>
                <a:cubicBezTo>
                  <a:pt x="253" y="64"/>
                  <a:pt x="253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3"/>
                  <a:pt x="254" y="63"/>
                </a:cubicBezTo>
                <a:cubicBezTo>
                  <a:pt x="254" y="63"/>
                  <a:pt x="254" y="63"/>
                  <a:pt x="254" y="63"/>
                </a:cubicBezTo>
                <a:cubicBezTo>
                  <a:pt x="254" y="63"/>
                  <a:pt x="254" y="63"/>
                  <a:pt x="254" y="63"/>
                </a:cubicBezTo>
                <a:cubicBezTo>
                  <a:pt x="254" y="63"/>
                  <a:pt x="254" y="63"/>
                  <a:pt x="254" y="63"/>
                </a:cubicBezTo>
                <a:cubicBezTo>
                  <a:pt x="254" y="63"/>
                  <a:pt x="254" y="63"/>
                  <a:pt x="254" y="63"/>
                </a:cubicBezTo>
                <a:cubicBezTo>
                  <a:pt x="254" y="63"/>
                  <a:pt x="254" y="63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3" y="62"/>
                  <a:pt x="253" y="62"/>
                </a:cubicBezTo>
                <a:cubicBezTo>
                  <a:pt x="253" y="62"/>
                  <a:pt x="253" y="62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4" y="61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5" y="62"/>
                </a:cubicBezTo>
                <a:cubicBezTo>
                  <a:pt x="255" y="62"/>
                  <a:pt x="255" y="62"/>
                  <a:pt x="255" y="62"/>
                </a:cubicBezTo>
                <a:cubicBezTo>
                  <a:pt x="255" y="62"/>
                  <a:pt x="255" y="62"/>
                  <a:pt x="255" y="61"/>
                </a:cubicBezTo>
                <a:cubicBezTo>
                  <a:pt x="255" y="61"/>
                  <a:pt x="255" y="61"/>
                  <a:pt x="255" y="61"/>
                </a:cubicBezTo>
                <a:cubicBezTo>
                  <a:pt x="255" y="61"/>
                  <a:pt x="255" y="61"/>
                  <a:pt x="255" y="61"/>
                </a:cubicBezTo>
                <a:cubicBezTo>
                  <a:pt x="255" y="61"/>
                  <a:pt x="255" y="61"/>
                  <a:pt x="254" y="61"/>
                </a:cubicBezTo>
                <a:cubicBezTo>
                  <a:pt x="254" y="61"/>
                  <a:pt x="254" y="61"/>
                  <a:pt x="254" y="61"/>
                </a:cubicBezTo>
                <a:cubicBezTo>
                  <a:pt x="254" y="61"/>
                  <a:pt x="254" y="61"/>
                  <a:pt x="254" y="60"/>
                </a:cubicBezTo>
                <a:cubicBezTo>
                  <a:pt x="254" y="60"/>
                  <a:pt x="254" y="60"/>
                  <a:pt x="254" y="60"/>
                </a:cubicBezTo>
                <a:cubicBezTo>
                  <a:pt x="254" y="60"/>
                  <a:pt x="254" y="60"/>
                  <a:pt x="254" y="60"/>
                </a:cubicBezTo>
                <a:cubicBezTo>
                  <a:pt x="254" y="60"/>
                  <a:pt x="254" y="60"/>
                  <a:pt x="254" y="60"/>
                </a:cubicBezTo>
                <a:cubicBezTo>
                  <a:pt x="254" y="60"/>
                  <a:pt x="254" y="60"/>
                  <a:pt x="254" y="60"/>
                </a:cubicBezTo>
                <a:cubicBezTo>
                  <a:pt x="254" y="60"/>
                  <a:pt x="254" y="61"/>
                  <a:pt x="254" y="61"/>
                </a:cubicBezTo>
                <a:cubicBezTo>
                  <a:pt x="254" y="61"/>
                  <a:pt x="255" y="61"/>
                  <a:pt x="255" y="61"/>
                </a:cubicBezTo>
                <a:cubicBezTo>
                  <a:pt x="255" y="60"/>
                  <a:pt x="254" y="60"/>
                  <a:pt x="254" y="60"/>
                </a:cubicBezTo>
                <a:cubicBezTo>
                  <a:pt x="254" y="60"/>
                  <a:pt x="255" y="60"/>
                  <a:pt x="255" y="60"/>
                </a:cubicBezTo>
                <a:cubicBezTo>
                  <a:pt x="255" y="60"/>
                  <a:pt x="255" y="60"/>
                  <a:pt x="255" y="60"/>
                </a:cubicBezTo>
                <a:cubicBezTo>
                  <a:pt x="255" y="60"/>
                  <a:pt x="255" y="60"/>
                  <a:pt x="255" y="60"/>
                </a:cubicBezTo>
                <a:cubicBezTo>
                  <a:pt x="255" y="60"/>
                  <a:pt x="255" y="60"/>
                  <a:pt x="255" y="61"/>
                </a:cubicBezTo>
                <a:cubicBezTo>
                  <a:pt x="255" y="61"/>
                  <a:pt x="255" y="61"/>
                  <a:pt x="255" y="61"/>
                </a:cubicBezTo>
                <a:cubicBezTo>
                  <a:pt x="255" y="61"/>
                  <a:pt x="255" y="60"/>
                  <a:pt x="255" y="60"/>
                </a:cubicBezTo>
                <a:cubicBezTo>
                  <a:pt x="255" y="60"/>
                  <a:pt x="256" y="60"/>
                  <a:pt x="256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0"/>
                  <a:pt x="255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8"/>
                  <a:pt x="256" y="58"/>
                </a:cubicBezTo>
                <a:cubicBezTo>
                  <a:pt x="256" y="58"/>
                  <a:pt x="256" y="58"/>
                  <a:pt x="256" y="58"/>
                </a:cubicBezTo>
                <a:cubicBezTo>
                  <a:pt x="256" y="58"/>
                  <a:pt x="256" y="58"/>
                  <a:pt x="256" y="58"/>
                </a:cubicBezTo>
                <a:cubicBezTo>
                  <a:pt x="256" y="58"/>
                  <a:pt x="256" y="58"/>
                  <a:pt x="256" y="58"/>
                </a:cubicBezTo>
                <a:cubicBezTo>
                  <a:pt x="256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7"/>
                  <a:pt x="257" y="57"/>
                  <a:pt x="257" y="57"/>
                </a:cubicBezTo>
                <a:cubicBezTo>
                  <a:pt x="257" y="57"/>
                  <a:pt x="257" y="57"/>
                  <a:pt x="257" y="57"/>
                </a:cubicBezTo>
                <a:cubicBezTo>
                  <a:pt x="257" y="57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6" y="58"/>
                  <a:pt x="256" y="58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0"/>
                  <a:pt x="256" y="61"/>
                  <a:pt x="256" y="61"/>
                </a:cubicBezTo>
                <a:cubicBezTo>
                  <a:pt x="256" y="61"/>
                  <a:pt x="256" y="61"/>
                  <a:pt x="256" y="61"/>
                </a:cubicBezTo>
                <a:cubicBezTo>
                  <a:pt x="255" y="61"/>
                  <a:pt x="255" y="61"/>
                  <a:pt x="255" y="61"/>
                </a:cubicBezTo>
                <a:cubicBezTo>
                  <a:pt x="255" y="61"/>
                  <a:pt x="255" y="61"/>
                  <a:pt x="255" y="61"/>
                </a:cubicBezTo>
                <a:cubicBezTo>
                  <a:pt x="255" y="61"/>
                  <a:pt x="255" y="61"/>
                  <a:pt x="256" y="61"/>
                </a:cubicBezTo>
                <a:cubicBezTo>
                  <a:pt x="256" y="61"/>
                  <a:pt x="256" y="62"/>
                  <a:pt x="256" y="62"/>
                </a:cubicBezTo>
                <a:cubicBezTo>
                  <a:pt x="256" y="62"/>
                  <a:pt x="256" y="62"/>
                  <a:pt x="256" y="62"/>
                </a:cubicBezTo>
                <a:cubicBezTo>
                  <a:pt x="256" y="62"/>
                  <a:pt x="256" y="62"/>
                  <a:pt x="256" y="62"/>
                </a:cubicBezTo>
                <a:cubicBezTo>
                  <a:pt x="256" y="62"/>
                  <a:pt x="256" y="62"/>
                  <a:pt x="256" y="62"/>
                </a:cubicBezTo>
                <a:cubicBezTo>
                  <a:pt x="256" y="62"/>
                  <a:pt x="256" y="62"/>
                  <a:pt x="256" y="62"/>
                </a:cubicBezTo>
                <a:cubicBezTo>
                  <a:pt x="256" y="62"/>
                  <a:pt x="256" y="62"/>
                  <a:pt x="256" y="62"/>
                </a:cubicBezTo>
                <a:cubicBezTo>
                  <a:pt x="257" y="63"/>
                  <a:pt x="257" y="63"/>
                  <a:pt x="257" y="63"/>
                </a:cubicBezTo>
                <a:cubicBezTo>
                  <a:pt x="257" y="62"/>
                  <a:pt x="257" y="62"/>
                  <a:pt x="257" y="62"/>
                </a:cubicBezTo>
                <a:cubicBezTo>
                  <a:pt x="257" y="62"/>
                  <a:pt x="256" y="62"/>
                  <a:pt x="256" y="62"/>
                </a:cubicBezTo>
                <a:cubicBezTo>
                  <a:pt x="256" y="62"/>
                  <a:pt x="257" y="62"/>
                  <a:pt x="257" y="61"/>
                </a:cubicBezTo>
                <a:cubicBezTo>
                  <a:pt x="257" y="62"/>
                  <a:pt x="257" y="62"/>
                  <a:pt x="257" y="62"/>
                </a:cubicBezTo>
                <a:cubicBezTo>
                  <a:pt x="257" y="62"/>
                  <a:pt x="257" y="62"/>
                  <a:pt x="257" y="62"/>
                </a:cubicBezTo>
                <a:cubicBezTo>
                  <a:pt x="257" y="62"/>
                  <a:pt x="257" y="62"/>
                  <a:pt x="257" y="62"/>
                </a:cubicBezTo>
                <a:cubicBezTo>
                  <a:pt x="257" y="62"/>
                  <a:pt x="257" y="62"/>
                  <a:pt x="257" y="63"/>
                </a:cubicBezTo>
                <a:cubicBezTo>
                  <a:pt x="257" y="63"/>
                  <a:pt x="257" y="63"/>
                  <a:pt x="257" y="63"/>
                </a:cubicBezTo>
                <a:cubicBezTo>
                  <a:pt x="257" y="63"/>
                  <a:pt x="257" y="63"/>
                  <a:pt x="257" y="63"/>
                </a:cubicBezTo>
                <a:cubicBezTo>
                  <a:pt x="257" y="63"/>
                  <a:pt x="257" y="63"/>
                  <a:pt x="257" y="63"/>
                </a:cubicBezTo>
                <a:cubicBezTo>
                  <a:pt x="257" y="63"/>
                  <a:pt x="257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9" y="63"/>
                  <a:pt x="259" y="63"/>
                  <a:pt x="259" y="63"/>
                </a:cubicBezTo>
                <a:cubicBezTo>
                  <a:pt x="259" y="63"/>
                  <a:pt x="259" y="63"/>
                  <a:pt x="259" y="63"/>
                </a:cubicBezTo>
                <a:cubicBezTo>
                  <a:pt x="259" y="63"/>
                  <a:pt x="259" y="63"/>
                  <a:pt x="259" y="63"/>
                </a:cubicBezTo>
                <a:cubicBezTo>
                  <a:pt x="259" y="63"/>
                  <a:pt x="259" y="63"/>
                  <a:pt x="259" y="63"/>
                </a:cubicBezTo>
                <a:cubicBezTo>
                  <a:pt x="259" y="63"/>
                  <a:pt x="259" y="63"/>
                  <a:pt x="259" y="63"/>
                </a:cubicBezTo>
                <a:cubicBezTo>
                  <a:pt x="259" y="63"/>
                  <a:pt x="259" y="63"/>
                  <a:pt x="259" y="64"/>
                </a:cubicBezTo>
                <a:cubicBezTo>
                  <a:pt x="259" y="64"/>
                  <a:pt x="259" y="64"/>
                  <a:pt x="259" y="64"/>
                </a:cubicBezTo>
                <a:cubicBezTo>
                  <a:pt x="259" y="64"/>
                  <a:pt x="259" y="64"/>
                  <a:pt x="259" y="64"/>
                </a:cubicBezTo>
                <a:cubicBezTo>
                  <a:pt x="259" y="64"/>
                  <a:pt x="259" y="64"/>
                  <a:pt x="259" y="64"/>
                </a:cubicBezTo>
                <a:cubicBezTo>
                  <a:pt x="259" y="64"/>
                  <a:pt x="259" y="64"/>
                  <a:pt x="259" y="64"/>
                </a:cubicBezTo>
                <a:cubicBezTo>
                  <a:pt x="259" y="64"/>
                  <a:pt x="259" y="64"/>
                  <a:pt x="259" y="64"/>
                </a:cubicBezTo>
                <a:cubicBezTo>
                  <a:pt x="259" y="64"/>
                  <a:pt x="259" y="64"/>
                  <a:pt x="260" y="64"/>
                </a:cubicBezTo>
                <a:cubicBezTo>
                  <a:pt x="260" y="64"/>
                  <a:pt x="260" y="64"/>
                  <a:pt x="260" y="65"/>
                </a:cubicBezTo>
                <a:cubicBezTo>
                  <a:pt x="260" y="65"/>
                  <a:pt x="260" y="65"/>
                  <a:pt x="260" y="65"/>
                </a:cubicBezTo>
                <a:cubicBezTo>
                  <a:pt x="260" y="65"/>
                  <a:pt x="260" y="65"/>
                  <a:pt x="260" y="65"/>
                </a:cubicBezTo>
                <a:cubicBezTo>
                  <a:pt x="260" y="65"/>
                  <a:pt x="260" y="65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1" y="64"/>
                  <a:pt x="261" y="64"/>
                </a:cubicBezTo>
                <a:cubicBezTo>
                  <a:pt x="261" y="64"/>
                  <a:pt x="261" y="64"/>
                  <a:pt x="261" y="64"/>
                </a:cubicBezTo>
                <a:cubicBezTo>
                  <a:pt x="261" y="64"/>
                  <a:pt x="261" y="64"/>
                  <a:pt x="261" y="64"/>
                </a:cubicBezTo>
                <a:cubicBezTo>
                  <a:pt x="261" y="64"/>
                  <a:pt x="261" y="64"/>
                  <a:pt x="261" y="64"/>
                </a:cubicBezTo>
                <a:cubicBezTo>
                  <a:pt x="261" y="64"/>
                  <a:pt x="261" y="64"/>
                  <a:pt x="261" y="65"/>
                </a:cubicBezTo>
                <a:cubicBezTo>
                  <a:pt x="261" y="65"/>
                  <a:pt x="261" y="65"/>
                  <a:pt x="261" y="65"/>
                </a:cubicBezTo>
                <a:cubicBezTo>
                  <a:pt x="261" y="65"/>
                  <a:pt x="261" y="65"/>
                  <a:pt x="261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4"/>
                  <a:pt x="262" y="65"/>
                  <a:pt x="262" y="64"/>
                </a:cubicBezTo>
                <a:cubicBezTo>
                  <a:pt x="262" y="64"/>
                  <a:pt x="262" y="64"/>
                  <a:pt x="262" y="64"/>
                </a:cubicBezTo>
                <a:cubicBezTo>
                  <a:pt x="262" y="64"/>
                  <a:pt x="262" y="64"/>
                  <a:pt x="262" y="64"/>
                </a:cubicBezTo>
                <a:cubicBezTo>
                  <a:pt x="262" y="64"/>
                  <a:pt x="262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2" y="64"/>
                  <a:pt x="262" y="64"/>
                </a:cubicBezTo>
                <a:cubicBezTo>
                  <a:pt x="262" y="64"/>
                  <a:pt x="262" y="64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3" y="65"/>
                  <a:pt x="263" y="65"/>
                </a:cubicBezTo>
                <a:cubicBezTo>
                  <a:pt x="263" y="65"/>
                  <a:pt x="263" y="65"/>
                  <a:pt x="263" y="65"/>
                </a:cubicBezTo>
                <a:cubicBezTo>
                  <a:pt x="263" y="65"/>
                  <a:pt x="263" y="65"/>
                  <a:pt x="263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3" y="65"/>
                  <a:pt x="263" y="65"/>
                  <a:pt x="263" y="65"/>
                </a:cubicBezTo>
                <a:cubicBezTo>
                  <a:pt x="263" y="66"/>
                  <a:pt x="263" y="66"/>
                  <a:pt x="263" y="66"/>
                </a:cubicBezTo>
                <a:cubicBezTo>
                  <a:pt x="263" y="66"/>
                  <a:pt x="263" y="66"/>
                  <a:pt x="263" y="66"/>
                </a:cubicBezTo>
                <a:cubicBezTo>
                  <a:pt x="263" y="66"/>
                  <a:pt x="263" y="66"/>
                  <a:pt x="263" y="66"/>
                </a:cubicBezTo>
                <a:cubicBezTo>
                  <a:pt x="263" y="66"/>
                  <a:pt x="264" y="66"/>
                  <a:pt x="264" y="66"/>
                </a:cubicBezTo>
                <a:cubicBezTo>
                  <a:pt x="264" y="66"/>
                  <a:pt x="264" y="66"/>
                  <a:pt x="264" y="66"/>
                </a:cubicBezTo>
                <a:cubicBezTo>
                  <a:pt x="264" y="66"/>
                  <a:pt x="264" y="66"/>
                  <a:pt x="264" y="66"/>
                </a:cubicBezTo>
                <a:lnTo>
                  <a:pt x="266" y="63"/>
                </a:lnTo>
                <a:close/>
                <a:moveTo>
                  <a:pt x="291" y="94"/>
                </a:moveTo>
                <a:cubicBezTo>
                  <a:pt x="291" y="94"/>
                  <a:pt x="291" y="94"/>
                  <a:pt x="291" y="94"/>
                </a:cubicBezTo>
                <a:cubicBezTo>
                  <a:pt x="291" y="94"/>
                  <a:pt x="291" y="94"/>
                  <a:pt x="291" y="94"/>
                </a:cubicBezTo>
                <a:cubicBezTo>
                  <a:pt x="291" y="95"/>
                  <a:pt x="291" y="94"/>
                  <a:pt x="290" y="94"/>
                </a:cubicBezTo>
                <a:cubicBezTo>
                  <a:pt x="290" y="94"/>
                  <a:pt x="290" y="94"/>
                  <a:pt x="289" y="94"/>
                </a:cubicBezTo>
                <a:cubicBezTo>
                  <a:pt x="289" y="94"/>
                  <a:pt x="289" y="94"/>
                  <a:pt x="289" y="94"/>
                </a:cubicBezTo>
                <a:cubicBezTo>
                  <a:pt x="289" y="94"/>
                  <a:pt x="289" y="94"/>
                  <a:pt x="289" y="94"/>
                </a:cubicBezTo>
                <a:cubicBezTo>
                  <a:pt x="289" y="94"/>
                  <a:pt x="289" y="94"/>
                  <a:pt x="289" y="94"/>
                </a:cubicBezTo>
                <a:cubicBezTo>
                  <a:pt x="290" y="93"/>
                  <a:pt x="290" y="93"/>
                  <a:pt x="290" y="93"/>
                </a:cubicBezTo>
                <a:cubicBezTo>
                  <a:pt x="290" y="93"/>
                  <a:pt x="290" y="93"/>
                  <a:pt x="290" y="93"/>
                </a:cubicBezTo>
                <a:cubicBezTo>
                  <a:pt x="290" y="93"/>
                  <a:pt x="290" y="93"/>
                  <a:pt x="290" y="93"/>
                </a:cubicBezTo>
                <a:cubicBezTo>
                  <a:pt x="291" y="93"/>
                  <a:pt x="291" y="94"/>
                  <a:pt x="291" y="94"/>
                </a:cubicBezTo>
                <a:close/>
                <a:moveTo>
                  <a:pt x="291" y="92"/>
                </a:moveTo>
                <a:cubicBezTo>
                  <a:pt x="291" y="92"/>
                  <a:pt x="291" y="92"/>
                  <a:pt x="291" y="92"/>
                </a:cubicBezTo>
                <a:cubicBezTo>
                  <a:pt x="291" y="92"/>
                  <a:pt x="291" y="92"/>
                  <a:pt x="291" y="91"/>
                </a:cubicBezTo>
                <a:cubicBezTo>
                  <a:pt x="291" y="91"/>
                  <a:pt x="291" y="91"/>
                  <a:pt x="292" y="91"/>
                </a:cubicBezTo>
                <a:cubicBezTo>
                  <a:pt x="292" y="91"/>
                  <a:pt x="292" y="91"/>
                  <a:pt x="292" y="91"/>
                </a:cubicBezTo>
                <a:cubicBezTo>
                  <a:pt x="292" y="91"/>
                  <a:pt x="292" y="91"/>
                  <a:pt x="292" y="90"/>
                </a:cubicBezTo>
                <a:cubicBezTo>
                  <a:pt x="292" y="90"/>
                  <a:pt x="292" y="90"/>
                  <a:pt x="292" y="90"/>
                </a:cubicBezTo>
                <a:cubicBezTo>
                  <a:pt x="292" y="90"/>
                  <a:pt x="292" y="90"/>
                  <a:pt x="292" y="90"/>
                </a:cubicBezTo>
                <a:cubicBezTo>
                  <a:pt x="292" y="89"/>
                  <a:pt x="292" y="89"/>
                  <a:pt x="292" y="89"/>
                </a:cubicBezTo>
                <a:cubicBezTo>
                  <a:pt x="292" y="89"/>
                  <a:pt x="292" y="89"/>
                  <a:pt x="292" y="89"/>
                </a:cubicBezTo>
                <a:cubicBezTo>
                  <a:pt x="292" y="89"/>
                  <a:pt x="292" y="89"/>
                  <a:pt x="292" y="89"/>
                </a:cubicBezTo>
                <a:cubicBezTo>
                  <a:pt x="292" y="89"/>
                  <a:pt x="292" y="89"/>
                  <a:pt x="292" y="89"/>
                </a:cubicBezTo>
                <a:cubicBezTo>
                  <a:pt x="292" y="89"/>
                  <a:pt x="292" y="89"/>
                  <a:pt x="291" y="89"/>
                </a:cubicBezTo>
                <a:cubicBezTo>
                  <a:pt x="291" y="88"/>
                  <a:pt x="291" y="88"/>
                  <a:pt x="291" y="88"/>
                </a:cubicBezTo>
                <a:cubicBezTo>
                  <a:pt x="291" y="88"/>
                  <a:pt x="291" y="88"/>
                  <a:pt x="290" y="88"/>
                </a:cubicBezTo>
                <a:cubicBezTo>
                  <a:pt x="290" y="87"/>
                  <a:pt x="290" y="88"/>
                  <a:pt x="289" y="88"/>
                </a:cubicBezTo>
                <a:cubicBezTo>
                  <a:pt x="289" y="88"/>
                  <a:pt x="288" y="88"/>
                  <a:pt x="288" y="88"/>
                </a:cubicBezTo>
                <a:cubicBezTo>
                  <a:pt x="287" y="88"/>
                  <a:pt x="287" y="88"/>
                  <a:pt x="286" y="88"/>
                </a:cubicBezTo>
                <a:cubicBezTo>
                  <a:pt x="286" y="89"/>
                  <a:pt x="286" y="89"/>
                  <a:pt x="285" y="89"/>
                </a:cubicBezTo>
                <a:cubicBezTo>
                  <a:pt x="285" y="89"/>
                  <a:pt x="285" y="90"/>
                  <a:pt x="285" y="90"/>
                </a:cubicBezTo>
                <a:cubicBezTo>
                  <a:pt x="284" y="90"/>
                  <a:pt x="284" y="91"/>
                  <a:pt x="284" y="92"/>
                </a:cubicBezTo>
                <a:cubicBezTo>
                  <a:pt x="284" y="92"/>
                  <a:pt x="284" y="92"/>
                  <a:pt x="284" y="92"/>
                </a:cubicBezTo>
                <a:cubicBezTo>
                  <a:pt x="284" y="92"/>
                  <a:pt x="283" y="93"/>
                  <a:pt x="283" y="93"/>
                </a:cubicBezTo>
                <a:cubicBezTo>
                  <a:pt x="283" y="93"/>
                  <a:pt x="283" y="93"/>
                  <a:pt x="283" y="93"/>
                </a:cubicBezTo>
                <a:cubicBezTo>
                  <a:pt x="283" y="94"/>
                  <a:pt x="283" y="94"/>
                  <a:pt x="283" y="94"/>
                </a:cubicBezTo>
                <a:cubicBezTo>
                  <a:pt x="283" y="94"/>
                  <a:pt x="283" y="95"/>
                  <a:pt x="283" y="95"/>
                </a:cubicBezTo>
                <a:cubicBezTo>
                  <a:pt x="283" y="95"/>
                  <a:pt x="283" y="95"/>
                  <a:pt x="283" y="95"/>
                </a:cubicBezTo>
                <a:cubicBezTo>
                  <a:pt x="283" y="95"/>
                  <a:pt x="284" y="95"/>
                  <a:pt x="284" y="94"/>
                </a:cubicBezTo>
                <a:cubicBezTo>
                  <a:pt x="284" y="94"/>
                  <a:pt x="284" y="94"/>
                  <a:pt x="285" y="94"/>
                </a:cubicBezTo>
                <a:cubicBezTo>
                  <a:pt x="285" y="94"/>
                  <a:pt x="286" y="94"/>
                  <a:pt x="287" y="94"/>
                </a:cubicBezTo>
                <a:cubicBezTo>
                  <a:pt x="287" y="95"/>
                  <a:pt x="287" y="94"/>
                  <a:pt x="288" y="94"/>
                </a:cubicBezTo>
                <a:cubicBezTo>
                  <a:pt x="288" y="94"/>
                  <a:pt x="288" y="94"/>
                  <a:pt x="288" y="94"/>
                </a:cubicBezTo>
                <a:cubicBezTo>
                  <a:pt x="289" y="94"/>
                  <a:pt x="289" y="94"/>
                  <a:pt x="289" y="94"/>
                </a:cubicBezTo>
                <a:cubicBezTo>
                  <a:pt x="289" y="93"/>
                  <a:pt x="289" y="93"/>
                  <a:pt x="289" y="93"/>
                </a:cubicBezTo>
                <a:cubicBezTo>
                  <a:pt x="290" y="93"/>
                  <a:pt x="290" y="93"/>
                  <a:pt x="290" y="93"/>
                </a:cubicBezTo>
                <a:cubicBezTo>
                  <a:pt x="290" y="93"/>
                  <a:pt x="290" y="93"/>
                  <a:pt x="290" y="93"/>
                </a:cubicBezTo>
                <a:cubicBezTo>
                  <a:pt x="291" y="92"/>
                  <a:pt x="291" y="92"/>
                  <a:pt x="291" y="92"/>
                </a:cubicBezTo>
                <a:cubicBezTo>
                  <a:pt x="291" y="92"/>
                  <a:pt x="291" y="92"/>
                  <a:pt x="291" y="92"/>
                </a:cubicBezTo>
                <a:close/>
                <a:moveTo>
                  <a:pt x="270" y="43"/>
                </a:moveTo>
                <a:cubicBezTo>
                  <a:pt x="270" y="43"/>
                  <a:pt x="270" y="43"/>
                  <a:pt x="270" y="43"/>
                </a:cubicBezTo>
                <a:cubicBezTo>
                  <a:pt x="270" y="43"/>
                  <a:pt x="270" y="43"/>
                  <a:pt x="270" y="43"/>
                </a:cubicBezTo>
                <a:cubicBezTo>
                  <a:pt x="270" y="44"/>
                  <a:pt x="270" y="44"/>
                  <a:pt x="270" y="44"/>
                </a:cubicBezTo>
                <a:cubicBezTo>
                  <a:pt x="270" y="44"/>
                  <a:pt x="270" y="44"/>
                  <a:pt x="270" y="45"/>
                </a:cubicBezTo>
                <a:cubicBezTo>
                  <a:pt x="270" y="45"/>
                  <a:pt x="270" y="45"/>
                  <a:pt x="270" y="45"/>
                </a:cubicBezTo>
                <a:cubicBezTo>
                  <a:pt x="271" y="45"/>
                  <a:pt x="271" y="45"/>
                  <a:pt x="271" y="45"/>
                </a:cubicBezTo>
                <a:cubicBezTo>
                  <a:pt x="271" y="45"/>
                  <a:pt x="272" y="45"/>
                  <a:pt x="272" y="45"/>
                </a:cubicBezTo>
                <a:cubicBezTo>
                  <a:pt x="272" y="45"/>
                  <a:pt x="272" y="45"/>
                  <a:pt x="272" y="45"/>
                </a:cubicBezTo>
                <a:cubicBezTo>
                  <a:pt x="272" y="45"/>
                  <a:pt x="273" y="45"/>
                  <a:pt x="273" y="45"/>
                </a:cubicBezTo>
                <a:cubicBezTo>
                  <a:pt x="273" y="45"/>
                  <a:pt x="273" y="45"/>
                  <a:pt x="273" y="45"/>
                </a:cubicBezTo>
                <a:cubicBezTo>
                  <a:pt x="273" y="45"/>
                  <a:pt x="273" y="45"/>
                  <a:pt x="274" y="45"/>
                </a:cubicBezTo>
                <a:cubicBezTo>
                  <a:pt x="274" y="45"/>
                  <a:pt x="274" y="45"/>
                  <a:pt x="274" y="45"/>
                </a:cubicBezTo>
                <a:cubicBezTo>
                  <a:pt x="274" y="45"/>
                  <a:pt x="274" y="45"/>
                  <a:pt x="274" y="44"/>
                </a:cubicBezTo>
                <a:cubicBezTo>
                  <a:pt x="273" y="44"/>
                  <a:pt x="274" y="44"/>
                  <a:pt x="273" y="44"/>
                </a:cubicBezTo>
                <a:cubicBezTo>
                  <a:pt x="273" y="44"/>
                  <a:pt x="273" y="44"/>
                  <a:pt x="273" y="44"/>
                </a:cubicBezTo>
                <a:cubicBezTo>
                  <a:pt x="273" y="44"/>
                  <a:pt x="273" y="44"/>
                  <a:pt x="272" y="44"/>
                </a:cubicBezTo>
                <a:cubicBezTo>
                  <a:pt x="272" y="44"/>
                  <a:pt x="272" y="44"/>
                  <a:pt x="272" y="44"/>
                </a:cubicBezTo>
                <a:cubicBezTo>
                  <a:pt x="272" y="44"/>
                  <a:pt x="272" y="44"/>
                  <a:pt x="272" y="44"/>
                </a:cubicBezTo>
                <a:cubicBezTo>
                  <a:pt x="272" y="44"/>
                  <a:pt x="272" y="44"/>
                  <a:pt x="272" y="43"/>
                </a:cubicBezTo>
                <a:cubicBezTo>
                  <a:pt x="272" y="43"/>
                  <a:pt x="272" y="43"/>
                  <a:pt x="272" y="43"/>
                </a:cubicBezTo>
                <a:cubicBezTo>
                  <a:pt x="272" y="43"/>
                  <a:pt x="272" y="43"/>
                  <a:pt x="272" y="43"/>
                </a:cubicBezTo>
                <a:cubicBezTo>
                  <a:pt x="272" y="43"/>
                  <a:pt x="271" y="43"/>
                  <a:pt x="271" y="43"/>
                </a:cubicBezTo>
                <a:cubicBezTo>
                  <a:pt x="271" y="43"/>
                  <a:pt x="271" y="43"/>
                  <a:pt x="271" y="43"/>
                </a:cubicBezTo>
                <a:cubicBezTo>
                  <a:pt x="271" y="42"/>
                  <a:pt x="271" y="42"/>
                  <a:pt x="271" y="42"/>
                </a:cubicBezTo>
                <a:cubicBezTo>
                  <a:pt x="271" y="42"/>
                  <a:pt x="271" y="42"/>
                  <a:pt x="271" y="42"/>
                </a:cubicBezTo>
                <a:cubicBezTo>
                  <a:pt x="270" y="42"/>
                  <a:pt x="270" y="42"/>
                  <a:pt x="270" y="42"/>
                </a:cubicBezTo>
                <a:cubicBezTo>
                  <a:pt x="270" y="42"/>
                  <a:pt x="270" y="42"/>
                  <a:pt x="270" y="42"/>
                </a:cubicBezTo>
                <a:cubicBezTo>
                  <a:pt x="270" y="42"/>
                  <a:pt x="270" y="42"/>
                  <a:pt x="270" y="42"/>
                </a:cubicBezTo>
                <a:cubicBezTo>
                  <a:pt x="270" y="42"/>
                  <a:pt x="269" y="42"/>
                  <a:pt x="269" y="42"/>
                </a:cubicBezTo>
                <a:cubicBezTo>
                  <a:pt x="269" y="42"/>
                  <a:pt x="269" y="42"/>
                  <a:pt x="269" y="42"/>
                </a:cubicBezTo>
                <a:cubicBezTo>
                  <a:pt x="269" y="42"/>
                  <a:pt x="269" y="42"/>
                  <a:pt x="269" y="42"/>
                </a:cubicBezTo>
                <a:cubicBezTo>
                  <a:pt x="269" y="42"/>
                  <a:pt x="269" y="42"/>
                  <a:pt x="269" y="42"/>
                </a:cubicBezTo>
                <a:cubicBezTo>
                  <a:pt x="269" y="42"/>
                  <a:pt x="269" y="42"/>
                  <a:pt x="269" y="42"/>
                </a:cubicBezTo>
                <a:cubicBezTo>
                  <a:pt x="269" y="42"/>
                  <a:pt x="268" y="42"/>
                  <a:pt x="268" y="42"/>
                </a:cubicBezTo>
                <a:cubicBezTo>
                  <a:pt x="268" y="42"/>
                  <a:pt x="268" y="42"/>
                  <a:pt x="268" y="42"/>
                </a:cubicBezTo>
                <a:cubicBezTo>
                  <a:pt x="268" y="42"/>
                  <a:pt x="268" y="42"/>
                  <a:pt x="267" y="42"/>
                </a:cubicBezTo>
                <a:cubicBezTo>
                  <a:pt x="267" y="42"/>
                  <a:pt x="267" y="41"/>
                  <a:pt x="267" y="42"/>
                </a:cubicBezTo>
                <a:cubicBezTo>
                  <a:pt x="267" y="42"/>
                  <a:pt x="267" y="42"/>
                  <a:pt x="267" y="42"/>
                </a:cubicBezTo>
                <a:cubicBezTo>
                  <a:pt x="267" y="42"/>
                  <a:pt x="267" y="42"/>
                  <a:pt x="267" y="42"/>
                </a:cubicBezTo>
                <a:cubicBezTo>
                  <a:pt x="267" y="42"/>
                  <a:pt x="268" y="42"/>
                  <a:pt x="268" y="43"/>
                </a:cubicBezTo>
                <a:cubicBezTo>
                  <a:pt x="268" y="43"/>
                  <a:pt x="268" y="43"/>
                  <a:pt x="268" y="43"/>
                </a:cubicBezTo>
                <a:cubicBezTo>
                  <a:pt x="268" y="43"/>
                  <a:pt x="268" y="43"/>
                  <a:pt x="268" y="43"/>
                </a:cubicBezTo>
                <a:cubicBezTo>
                  <a:pt x="268" y="43"/>
                  <a:pt x="268" y="43"/>
                  <a:pt x="268" y="43"/>
                </a:cubicBezTo>
                <a:cubicBezTo>
                  <a:pt x="268" y="43"/>
                  <a:pt x="268" y="43"/>
                  <a:pt x="268" y="42"/>
                </a:cubicBezTo>
                <a:cubicBezTo>
                  <a:pt x="268" y="43"/>
                  <a:pt x="269" y="43"/>
                  <a:pt x="269" y="43"/>
                </a:cubicBezTo>
                <a:cubicBezTo>
                  <a:pt x="269" y="43"/>
                  <a:pt x="269" y="43"/>
                  <a:pt x="269" y="43"/>
                </a:cubicBezTo>
                <a:cubicBezTo>
                  <a:pt x="269" y="43"/>
                  <a:pt x="269" y="43"/>
                  <a:pt x="270" y="43"/>
                </a:cubicBezTo>
                <a:close/>
                <a:moveTo>
                  <a:pt x="277" y="50"/>
                </a:moveTo>
                <a:cubicBezTo>
                  <a:pt x="277" y="50"/>
                  <a:pt x="277" y="50"/>
                  <a:pt x="278" y="50"/>
                </a:cubicBezTo>
                <a:cubicBezTo>
                  <a:pt x="278" y="49"/>
                  <a:pt x="277" y="49"/>
                  <a:pt x="277" y="49"/>
                </a:cubicBezTo>
                <a:cubicBezTo>
                  <a:pt x="277" y="49"/>
                  <a:pt x="277" y="49"/>
                  <a:pt x="277" y="49"/>
                </a:cubicBezTo>
                <a:cubicBezTo>
                  <a:pt x="277" y="49"/>
                  <a:pt x="277" y="49"/>
                  <a:pt x="277" y="49"/>
                </a:cubicBezTo>
                <a:cubicBezTo>
                  <a:pt x="276" y="49"/>
                  <a:pt x="276" y="49"/>
                  <a:pt x="276" y="49"/>
                </a:cubicBezTo>
                <a:cubicBezTo>
                  <a:pt x="276" y="49"/>
                  <a:pt x="275" y="49"/>
                  <a:pt x="275" y="49"/>
                </a:cubicBezTo>
                <a:cubicBezTo>
                  <a:pt x="275" y="49"/>
                  <a:pt x="275" y="49"/>
                  <a:pt x="275" y="49"/>
                </a:cubicBezTo>
                <a:cubicBezTo>
                  <a:pt x="275" y="49"/>
                  <a:pt x="275" y="49"/>
                  <a:pt x="275" y="49"/>
                </a:cubicBezTo>
                <a:cubicBezTo>
                  <a:pt x="274" y="49"/>
                  <a:pt x="274" y="49"/>
                  <a:pt x="274" y="49"/>
                </a:cubicBezTo>
                <a:cubicBezTo>
                  <a:pt x="274" y="49"/>
                  <a:pt x="274" y="49"/>
                  <a:pt x="274" y="49"/>
                </a:cubicBezTo>
                <a:cubicBezTo>
                  <a:pt x="274" y="49"/>
                  <a:pt x="273" y="49"/>
                  <a:pt x="273" y="49"/>
                </a:cubicBezTo>
                <a:cubicBezTo>
                  <a:pt x="273" y="49"/>
                  <a:pt x="273" y="49"/>
                  <a:pt x="273" y="49"/>
                </a:cubicBezTo>
                <a:cubicBezTo>
                  <a:pt x="273" y="48"/>
                  <a:pt x="272" y="49"/>
                  <a:pt x="272" y="49"/>
                </a:cubicBezTo>
                <a:cubicBezTo>
                  <a:pt x="272" y="49"/>
                  <a:pt x="272" y="48"/>
                  <a:pt x="272" y="48"/>
                </a:cubicBezTo>
                <a:cubicBezTo>
                  <a:pt x="271" y="48"/>
                  <a:pt x="271" y="48"/>
                  <a:pt x="270" y="48"/>
                </a:cubicBezTo>
                <a:cubicBezTo>
                  <a:pt x="270" y="48"/>
                  <a:pt x="270" y="48"/>
                  <a:pt x="270" y="48"/>
                </a:cubicBezTo>
                <a:cubicBezTo>
                  <a:pt x="270" y="48"/>
                  <a:pt x="270" y="48"/>
                  <a:pt x="269" y="48"/>
                </a:cubicBezTo>
                <a:cubicBezTo>
                  <a:pt x="269" y="48"/>
                  <a:pt x="269" y="48"/>
                  <a:pt x="269" y="48"/>
                </a:cubicBezTo>
                <a:cubicBezTo>
                  <a:pt x="269" y="48"/>
                  <a:pt x="269" y="48"/>
                  <a:pt x="268" y="48"/>
                </a:cubicBezTo>
                <a:cubicBezTo>
                  <a:pt x="268" y="48"/>
                  <a:pt x="268" y="48"/>
                  <a:pt x="268" y="48"/>
                </a:cubicBezTo>
                <a:cubicBezTo>
                  <a:pt x="268" y="48"/>
                  <a:pt x="268" y="48"/>
                  <a:pt x="268" y="48"/>
                </a:cubicBezTo>
                <a:cubicBezTo>
                  <a:pt x="268" y="48"/>
                  <a:pt x="268" y="49"/>
                  <a:pt x="268" y="49"/>
                </a:cubicBezTo>
                <a:cubicBezTo>
                  <a:pt x="268" y="49"/>
                  <a:pt x="268" y="49"/>
                  <a:pt x="268" y="49"/>
                </a:cubicBezTo>
                <a:cubicBezTo>
                  <a:pt x="268" y="49"/>
                  <a:pt x="268" y="49"/>
                  <a:pt x="268" y="49"/>
                </a:cubicBezTo>
                <a:cubicBezTo>
                  <a:pt x="269" y="49"/>
                  <a:pt x="269" y="49"/>
                  <a:pt x="269" y="49"/>
                </a:cubicBezTo>
                <a:cubicBezTo>
                  <a:pt x="269" y="49"/>
                  <a:pt x="269" y="49"/>
                  <a:pt x="269" y="49"/>
                </a:cubicBezTo>
                <a:cubicBezTo>
                  <a:pt x="269" y="49"/>
                  <a:pt x="269" y="49"/>
                  <a:pt x="269" y="49"/>
                </a:cubicBezTo>
                <a:cubicBezTo>
                  <a:pt x="270" y="49"/>
                  <a:pt x="270" y="49"/>
                  <a:pt x="270" y="49"/>
                </a:cubicBezTo>
                <a:cubicBezTo>
                  <a:pt x="270" y="49"/>
                  <a:pt x="270" y="49"/>
                  <a:pt x="270" y="49"/>
                </a:cubicBezTo>
                <a:cubicBezTo>
                  <a:pt x="270" y="49"/>
                  <a:pt x="270" y="49"/>
                  <a:pt x="271" y="49"/>
                </a:cubicBezTo>
                <a:cubicBezTo>
                  <a:pt x="271" y="49"/>
                  <a:pt x="271" y="49"/>
                  <a:pt x="271" y="49"/>
                </a:cubicBezTo>
                <a:cubicBezTo>
                  <a:pt x="271" y="49"/>
                  <a:pt x="271" y="49"/>
                  <a:pt x="271" y="49"/>
                </a:cubicBezTo>
                <a:cubicBezTo>
                  <a:pt x="271" y="49"/>
                  <a:pt x="271" y="49"/>
                  <a:pt x="271" y="49"/>
                </a:cubicBezTo>
                <a:cubicBezTo>
                  <a:pt x="271" y="50"/>
                  <a:pt x="271" y="50"/>
                  <a:pt x="272" y="50"/>
                </a:cubicBezTo>
                <a:cubicBezTo>
                  <a:pt x="272" y="50"/>
                  <a:pt x="272" y="50"/>
                  <a:pt x="272" y="50"/>
                </a:cubicBezTo>
                <a:cubicBezTo>
                  <a:pt x="273" y="50"/>
                  <a:pt x="273" y="50"/>
                  <a:pt x="273" y="50"/>
                </a:cubicBezTo>
                <a:cubicBezTo>
                  <a:pt x="273" y="50"/>
                  <a:pt x="273" y="50"/>
                  <a:pt x="273" y="50"/>
                </a:cubicBezTo>
                <a:cubicBezTo>
                  <a:pt x="273" y="50"/>
                  <a:pt x="273" y="50"/>
                  <a:pt x="273" y="50"/>
                </a:cubicBezTo>
                <a:cubicBezTo>
                  <a:pt x="274" y="50"/>
                  <a:pt x="274" y="50"/>
                  <a:pt x="274" y="50"/>
                </a:cubicBezTo>
                <a:cubicBezTo>
                  <a:pt x="274" y="50"/>
                  <a:pt x="274" y="50"/>
                  <a:pt x="274" y="50"/>
                </a:cubicBezTo>
                <a:cubicBezTo>
                  <a:pt x="274" y="50"/>
                  <a:pt x="274" y="50"/>
                  <a:pt x="275" y="50"/>
                </a:cubicBezTo>
                <a:cubicBezTo>
                  <a:pt x="275" y="50"/>
                  <a:pt x="275" y="50"/>
                  <a:pt x="275" y="50"/>
                </a:cubicBezTo>
                <a:cubicBezTo>
                  <a:pt x="275" y="50"/>
                  <a:pt x="275" y="50"/>
                  <a:pt x="275" y="50"/>
                </a:cubicBezTo>
                <a:cubicBezTo>
                  <a:pt x="275" y="50"/>
                  <a:pt x="275" y="50"/>
                  <a:pt x="275" y="50"/>
                </a:cubicBezTo>
                <a:cubicBezTo>
                  <a:pt x="275" y="50"/>
                  <a:pt x="276" y="50"/>
                  <a:pt x="276" y="50"/>
                </a:cubicBezTo>
                <a:cubicBezTo>
                  <a:pt x="276" y="50"/>
                  <a:pt x="276" y="50"/>
                  <a:pt x="276" y="50"/>
                </a:cubicBezTo>
                <a:cubicBezTo>
                  <a:pt x="276" y="50"/>
                  <a:pt x="276" y="50"/>
                  <a:pt x="276" y="50"/>
                </a:cubicBezTo>
                <a:cubicBezTo>
                  <a:pt x="277" y="50"/>
                  <a:pt x="277" y="50"/>
                  <a:pt x="277" y="50"/>
                </a:cubicBezTo>
                <a:close/>
                <a:moveTo>
                  <a:pt x="264" y="44"/>
                </a:moveTo>
                <a:cubicBezTo>
                  <a:pt x="264" y="44"/>
                  <a:pt x="264" y="44"/>
                  <a:pt x="264" y="44"/>
                </a:cubicBezTo>
                <a:cubicBezTo>
                  <a:pt x="264" y="44"/>
                  <a:pt x="264" y="44"/>
                  <a:pt x="264" y="44"/>
                </a:cubicBezTo>
                <a:cubicBezTo>
                  <a:pt x="263" y="44"/>
                  <a:pt x="263" y="44"/>
                  <a:pt x="263" y="44"/>
                </a:cubicBezTo>
                <a:cubicBezTo>
                  <a:pt x="263" y="44"/>
                  <a:pt x="263" y="44"/>
                  <a:pt x="263" y="44"/>
                </a:cubicBezTo>
                <a:cubicBezTo>
                  <a:pt x="263" y="44"/>
                  <a:pt x="263" y="44"/>
                  <a:pt x="264" y="45"/>
                </a:cubicBezTo>
                <a:cubicBezTo>
                  <a:pt x="264" y="45"/>
                  <a:pt x="264" y="45"/>
                  <a:pt x="264" y="45"/>
                </a:cubicBezTo>
                <a:cubicBezTo>
                  <a:pt x="264" y="45"/>
                  <a:pt x="264" y="45"/>
                  <a:pt x="264" y="45"/>
                </a:cubicBezTo>
                <a:cubicBezTo>
                  <a:pt x="264" y="45"/>
                  <a:pt x="264" y="45"/>
                  <a:pt x="264" y="45"/>
                </a:cubicBezTo>
                <a:cubicBezTo>
                  <a:pt x="265" y="45"/>
                  <a:pt x="265" y="44"/>
                  <a:pt x="265" y="44"/>
                </a:cubicBezTo>
                <a:cubicBezTo>
                  <a:pt x="264" y="44"/>
                  <a:pt x="264" y="45"/>
                  <a:pt x="264" y="44"/>
                </a:cubicBezTo>
                <a:cubicBezTo>
                  <a:pt x="264" y="44"/>
                  <a:pt x="264" y="44"/>
                  <a:pt x="264" y="44"/>
                </a:cubicBezTo>
                <a:close/>
                <a:moveTo>
                  <a:pt x="290" y="84"/>
                </a:move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89" y="84"/>
                  <a:pt x="289" y="84"/>
                  <a:pt x="289" y="84"/>
                </a:cubicBezTo>
                <a:cubicBezTo>
                  <a:pt x="289" y="84"/>
                  <a:pt x="289" y="84"/>
                  <a:pt x="289" y="85"/>
                </a:cubicBezTo>
                <a:cubicBezTo>
                  <a:pt x="289" y="85"/>
                  <a:pt x="289" y="85"/>
                  <a:pt x="289" y="85"/>
                </a:cubicBezTo>
                <a:cubicBezTo>
                  <a:pt x="289" y="85"/>
                  <a:pt x="289" y="85"/>
                  <a:pt x="290" y="85"/>
                </a:cubicBezTo>
                <a:cubicBezTo>
                  <a:pt x="290" y="85"/>
                  <a:pt x="290" y="86"/>
                  <a:pt x="291" y="86"/>
                </a:cubicBezTo>
                <a:cubicBezTo>
                  <a:pt x="291" y="86"/>
                  <a:pt x="291" y="86"/>
                  <a:pt x="291" y="86"/>
                </a:cubicBezTo>
                <a:cubicBezTo>
                  <a:pt x="292" y="86"/>
                  <a:pt x="292" y="86"/>
                  <a:pt x="292" y="86"/>
                </a:cubicBezTo>
                <a:cubicBezTo>
                  <a:pt x="292" y="86"/>
                  <a:pt x="293" y="87"/>
                  <a:pt x="293" y="86"/>
                </a:cubicBezTo>
                <a:cubicBezTo>
                  <a:pt x="293" y="86"/>
                  <a:pt x="293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5"/>
                  <a:pt x="294" y="85"/>
                </a:cubicBezTo>
                <a:cubicBezTo>
                  <a:pt x="294" y="85"/>
                  <a:pt x="294" y="85"/>
                  <a:pt x="294" y="85"/>
                </a:cubicBezTo>
                <a:cubicBezTo>
                  <a:pt x="293" y="85"/>
                  <a:pt x="293" y="85"/>
                  <a:pt x="293" y="85"/>
                </a:cubicBezTo>
                <a:cubicBezTo>
                  <a:pt x="293" y="85"/>
                  <a:pt x="293" y="85"/>
                  <a:pt x="293" y="85"/>
                </a:cubicBezTo>
                <a:cubicBezTo>
                  <a:pt x="293" y="85"/>
                  <a:pt x="293" y="85"/>
                  <a:pt x="293" y="85"/>
                </a:cubicBezTo>
                <a:cubicBezTo>
                  <a:pt x="292" y="85"/>
                  <a:pt x="292" y="84"/>
                  <a:pt x="292" y="84"/>
                </a:cubicBezTo>
                <a:cubicBezTo>
                  <a:pt x="292" y="84"/>
                  <a:pt x="292" y="84"/>
                  <a:pt x="291" y="84"/>
                </a:cubicBezTo>
                <a:cubicBezTo>
                  <a:pt x="291" y="84"/>
                  <a:pt x="291" y="84"/>
                  <a:pt x="291" y="84"/>
                </a:cubicBezTo>
                <a:cubicBezTo>
                  <a:pt x="290" y="84"/>
                  <a:pt x="290" y="84"/>
                  <a:pt x="290" y="84"/>
                </a:cubicBezTo>
                <a:close/>
                <a:moveTo>
                  <a:pt x="290" y="84"/>
                </a:moveTo>
                <a:cubicBezTo>
                  <a:pt x="290" y="84"/>
                  <a:pt x="290" y="84"/>
                  <a:pt x="290" y="84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89" y="83"/>
                  <a:pt x="289" y="83"/>
                </a:cubicBezTo>
                <a:cubicBezTo>
                  <a:pt x="289" y="83"/>
                  <a:pt x="289" y="83"/>
                  <a:pt x="289" y="83"/>
                </a:cubicBezTo>
                <a:cubicBezTo>
                  <a:pt x="289" y="84"/>
                  <a:pt x="289" y="84"/>
                  <a:pt x="289" y="84"/>
                </a:cubicBezTo>
                <a:cubicBezTo>
                  <a:pt x="289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lose/>
                <a:moveTo>
                  <a:pt x="291" y="84"/>
                </a:moveTo>
                <a:cubicBezTo>
                  <a:pt x="291" y="84"/>
                  <a:pt x="291" y="84"/>
                  <a:pt x="291" y="84"/>
                </a:cubicBezTo>
                <a:cubicBezTo>
                  <a:pt x="291" y="84"/>
                  <a:pt x="291" y="84"/>
                  <a:pt x="291" y="84"/>
                </a:cubicBezTo>
                <a:cubicBezTo>
                  <a:pt x="291" y="84"/>
                  <a:pt x="291" y="84"/>
                  <a:pt x="291" y="84"/>
                </a:cubicBezTo>
                <a:cubicBezTo>
                  <a:pt x="291" y="84"/>
                  <a:pt x="291" y="84"/>
                  <a:pt x="291" y="83"/>
                </a:cubicBezTo>
                <a:cubicBezTo>
                  <a:pt x="291" y="83"/>
                  <a:pt x="291" y="83"/>
                  <a:pt x="291" y="83"/>
                </a:cubicBezTo>
                <a:cubicBezTo>
                  <a:pt x="291" y="83"/>
                  <a:pt x="291" y="83"/>
                  <a:pt x="291" y="83"/>
                </a:cubicBezTo>
                <a:cubicBezTo>
                  <a:pt x="291" y="83"/>
                  <a:pt x="291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2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1" y="84"/>
                  <a:pt x="291" y="84"/>
                  <a:pt x="291" y="84"/>
                </a:cubicBezTo>
                <a:cubicBezTo>
                  <a:pt x="291" y="84"/>
                  <a:pt x="291" y="84"/>
                  <a:pt x="291" y="84"/>
                </a:cubicBezTo>
                <a:cubicBezTo>
                  <a:pt x="291" y="84"/>
                  <a:pt x="291" y="84"/>
                  <a:pt x="291" y="84"/>
                </a:cubicBezTo>
                <a:close/>
                <a:moveTo>
                  <a:pt x="282" y="48"/>
                </a:moveTo>
                <a:cubicBezTo>
                  <a:pt x="282" y="48"/>
                  <a:pt x="282" y="48"/>
                  <a:pt x="282" y="48"/>
                </a:cubicBezTo>
                <a:cubicBezTo>
                  <a:pt x="282" y="48"/>
                  <a:pt x="282" y="48"/>
                  <a:pt x="282" y="48"/>
                </a:cubicBezTo>
                <a:cubicBezTo>
                  <a:pt x="282" y="48"/>
                  <a:pt x="282" y="48"/>
                  <a:pt x="282" y="48"/>
                </a:cubicBezTo>
                <a:cubicBezTo>
                  <a:pt x="282" y="48"/>
                  <a:pt x="282" y="48"/>
                  <a:pt x="282" y="48"/>
                </a:cubicBezTo>
                <a:close/>
                <a:moveTo>
                  <a:pt x="306" y="84"/>
                </a:moveTo>
                <a:cubicBezTo>
                  <a:pt x="306" y="84"/>
                  <a:pt x="306" y="84"/>
                  <a:pt x="306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3"/>
                  <a:pt x="305" y="83"/>
                </a:cubicBezTo>
                <a:cubicBezTo>
                  <a:pt x="305" y="83"/>
                  <a:pt x="305" y="83"/>
                  <a:pt x="305" y="83"/>
                </a:cubicBezTo>
                <a:cubicBezTo>
                  <a:pt x="305" y="83"/>
                  <a:pt x="304" y="83"/>
                  <a:pt x="304" y="83"/>
                </a:cubicBezTo>
                <a:cubicBezTo>
                  <a:pt x="304" y="83"/>
                  <a:pt x="304" y="83"/>
                  <a:pt x="304" y="83"/>
                </a:cubicBezTo>
                <a:cubicBezTo>
                  <a:pt x="304" y="83"/>
                  <a:pt x="304" y="83"/>
                  <a:pt x="304" y="83"/>
                </a:cubicBezTo>
                <a:cubicBezTo>
                  <a:pt x="304" y="83"/>
                  <a:pt x="304" y="83"/>
                  <a:pt x="304" y="83"/>
                </a:cubicBezTo>
                <a:cubicBezTo>
                  <a:pt x="304" y="83"/>
                  <a:pt x="304" y="83"/>
                  <a:pt x="304" y="83"/>
                </a:cubicBezTo>
                <a:cubicBezTo>
                  <a:pt x="304" y="83"/>
                  <a:pt x="304" y="83"/>
                  <a:pt x="304" y="83"/>
                </a:cubicBezTo>
                <a:cubicBezTo>
                  <a:pt x="305" y="83"/>
                  <a:pt x="305" y="83"/>
                  <a:pt x="305" y="83"/>
                </a:cubicBezTo>
                <a:cubicBezTo>
                  <a:pt x="305" y="83"/>
                  <a:pt x="305" y="83"/>
                  <a:pt x="305" y="83"/>
                </a:cubicBezTo>
                <a:cubicBezTo>
                  <a:pt x="305" y="83"/>
                  <a:pt x="305" y="83"/>
                  <a:pt x="305" y="83"/>
                </a:cubicBezTo>
                <a:cubicBezTo>
                  <a:pt x="305" y="83"/>
                  <a:pt x="305" y="83"/>
                  <a:pt x="305" y="83"/>
                </a:cubicBezTo>
                <a:cubicBezTo>
                  <a:pt x="305" y="83"/>
                  <a:pt x="305" y="83"/>
                  <a:pt x="304" y="83"/>
                </a:cubicBezTo>
                <a:cubicBezTo>
                  <a:pt x="304" y="83"/>
                  <a:pt x="304" y="83"/>
                  <a:pt x="304" y="83"/>
                </a:cubicBezTo>
                <a:cubicBezTo>
                  <a:pt x="305" y="83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4" y="82"/>
                </a:cubicBezTo>
                <a:cubicBezTo>
                  <a:pt x="304" y="82"/>
                  <a:pt x="304" y="82"/>
                  <a:pt x="304" y="82"/>
                </a:cubicBezTo>
                <a:cubicBezTo>
                  <a:pt x="304" y="82"/>
                  <a:pt x="304" y="82"/>
                  <a:pt x="304" y="82"/>
                </a:cubicBezTo>
                <a:cubicBezTo>
                  <a:pt x="304" y="82"/>
                  <a:pt x="304" y="82"/>
                  <a:pt x="304" y="82"/>
                </a:cubicBezTo>
                <a:cubicBezTo>
                  <a:pt x="304" y="82"/>
                  <a:pt x="304" y="82"/>
                  <a:pt x="304" y="82"/>
                </a:cubicBezTo>
                <a:cubicBezTo>
                  <a:pt x="304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71"/>
                  <a:pt x="305" y="71"/>
                  <a:pt x="305" y="71"/>
                </a:cubicBezTo>
                <a:cubicBezTo>
                  <a:pt x="305" y="55"/>
                  <a:pt x="305" y="55"/>
                  <a:pt x="305" y="55"/>
                </a:cubicBezTo>
                <a:cubicBezTo>
                  <a:pt x="305" y="55"/>
                  <a:pt x="305" y="55"/>
                  <a:pt x="305" y="55"/>
                </a:cubicBezTo>
                <a:cubicBezTo>
                  <a:pt x="305" y="55"/>
                  <a:pt x="305" y="55"/>
                  <a:pt x="305" y="55"/>
                </a:cubicBezTo>
                <a:cubicBezTo>
                  <a:pt x="305" y="55"/>
                  <a:pt x="305" y="55"/>
                  <a:pt x="304" y="55"/>
                </a:cubicBezTo>
                <a:cubicBezTo>
                  <a:pt x="304" y="55"/>
                  <a:pt x="304" y="55"/>
                  <a:pt x="304" y="55"/>
                </a:cubicBezTo>
                <a:cubicBezTo>
                  <a:pt x="304" y="55"/>
                  <a:pt x="304" y="55"/>
                  <a:pt x="304" y="55"/>
                </a:cubicBezTo>
                <a:cubicBezTo>
                  <a:pt x="304" y="55"/>
                  <a:pt x="303" y="55"/>
                  <a:pt x="303" y="55"/>
                </a:cubicBezTo>
                <a:cubicBezTo>
                  <a:pt x="303" y="55"/>
                  <a:pt x="303" y="55"/>
                  <a:pt x="303" y="55"/>
                </a:cubicBezTo>
                <a:cubicBezTo>
                  <a:pt x="304" y="55"/>
                  <a:pt x="304" y="54"/>
                  <a:pt x="304" y="54"/>
                </a:cubicBezTo>
                <a:cubicBezTo>
                  <a:pt x="304" y="54"/>
                  <a:pt x="303" y="54"/>
                  <a:pt x="303" y="54"/>
                </a:cubicBezTo>
                <a:cubicBezTo>
                  <a:pt x="303" y="54"/>
                  <a:pt x="303" y="54"/>
                  <a:pt x="303" y="54"/>
                </a:cubicBezTo>
                <a:cubicBezTo>
                  <a:pt x="303" y="54"/>
                  <a:pt x="303" y="54"/>
                  <a:pt x="303" y="54"/>
                </a:cubicBezTo>
                <a:cubicBezTo>
                  <a:pt x="303" y="54"/>
                  <a:pt x="303" y="54"/>
                  <a:pt x="303" y="54"/>
                </a:cubicBezTo>
                <a:cubicBezTo>
                  <a:pt x="302" y="54"/>
                  <a:pt x="302" y="54"/>
                  <a:pt x="302" y="54"/>
                </a:cubicBezTo>
                <a:cubicBezTo>
                  <a:pt x="302" y="54"/>
                  <a:pt x="302" y="54"/>
                  <a:pt x="302" y="54"/>
                </a:cubicBezTo>
                <a:cubicBezTo>
                  <a:pt x="302" y="54"/>
                  <a:pt x="302" y="54"/>
                  <a:pt x="301" y="54"/>
                </a:cubicBezTo>
                <a:cubicBezTo>
                  <a:pt x="301" y="54"/>
                  <a:pt x="301" y="54"/>
                  <a:pt x="301" y="54"/>
                </a:cubicBezTo>
                <a:cubicBezTo>
                  <a:pt x="301" y="54"/>
                  <a:pt x="301" y="54"/>
                  <a:pt x="301" y="54"/>
                </a:cubicBezTo>
                <a:cubicBezTo>
                  <a:pt x="301" y="54"/>
                  <a:pt x="301" y="54"/>
                  <a:pt x="301" y="54"/>
                </a:cubicBezTo>
                <a:cubicBezTo>
                  <a:pt x="301" y="54"/>
                  <a:pt x="301" y="54"/>
                  <a:pt x="301" y="54"/>
                </a:cubicBezTo>
                <a:cubicBezTo>
                  <a:pt x="301" y="54"/>
                  <a:pt x="301" y="54"/>
                  <a:pt x="301" y="54"/>
                </a:cubicBezTo>
                <a:cubicBezTo>
                  <a:pt x="300" y="54"/>
                  <a:pt x="300" y="54"/>
                  <a:pt x="300" y="54"/>
                </a:cubicBezTo>
                <a:cubicBezTo>
                  <a:pt x="300" y="54"/>
                  <a:pt x="300" y="54"/>
                  <a:pt x="300" y="54"/>
                </a:cubicBezTo>
                <a:cubicBezTo>
                  <a:pt x="300" y="53"/>
                  <a:pt x="300" y="53"/>
                  <a:pt x="300" y="53"/>
                </a:cubicBezTo>
                <a:cubicBezTo>
                  <a:pt x="300" y="53"/>
                  <a:pt x="300" y="53"/>
                  <a:pt x="299" y="53"/>
                </a:cubicBezTo>
                <a:cubicBezTo>
                  <a:pt x="299" y="53"/>
                  <a:pt x="299" y="53"/>
                  <a:pt x="299" y="53"/>
                </a:cubicBezTo>
                <a:cubicBezTo>
                  <a:pt x="299" y="53"/>
                  <a:pt x="298" y="53"/>
                  <a:pt x="298" y="53"/>
                </a:cubicBezTo>
                <a:cubicBezTo>
                  <a:pt x="298" y="53"/>
                  <a:pt x="297" y="53"/>
                  <a:pt x="297" y="53"/>
                </a:cubicBezTo>
                <a:cubicBezTo>
                  <a:pt x="297" y="53"/>
                  <a:pt x="297" y="53"/>
                  <a:pt x="297" y="53"/>
                </a:cubicBezTo>
                <a:cubicBezTo>
                  <a:pt x="297" y="53"/>
                  <a:pt x="297" y="53"/>
                  <a:pt x="296" y="53"/>
                </a:cubicBezTo>
                <a:cubicBezTo>
                  <a:pt x="296" y="53"/>
                  <a:pt x="296" y="53"/>
                  <a:pt x="296" y="53"/>
                </a:cubicBezTo>
                <a:cubicBezTo>
                  <a:pt x="296" y="53"/>
                  <a:pt x="296" y="53"/>
                  <a:pt x="295" y="52"/>
                </a:cubicBezTo>
                <a:cubicBezTo>
                  <a:pt x="295" y="52"/>
                  <a:pt x="295" y="52"/>
                  <a:pt x="295" y="52"/>
                </a:cubicBezTo>
                <a:cubicBezTo>
                  <a:pt x="295" y="52"/>
                  <a:pt x="294" y="52"/>
                  <a:pt x="294" y="52"/>
                </a:cubicBezTo>
                <a:cubicBezTo>
                  <a:pt x="293" y="52"/>
                  <a:pt x="293" y="51"/>
                  <a:pt x="293" y="51"/>
                </a:cubicBezTo>
                <a:cubicBezTo>
                  <a:pt x="293" y="51"/>
                  <a:pt x="292" y="51"/>
                  <a:pt x="292" y="51"/>
                </a:cubicBezTo>
                <a:cubicBezTo>
                  <a:pt x="292" y="51"/>
                  <a:pt x="292" y="51"/>
                  <a:pt x="292" y="51"/>
                </a:cubicBezTo>
                <a:cubicBezTo>
                  <a:pt x="292" y="51"/>
                  <a:pt x="292" y="51"/>
                  <a:pt x="292" y="51"/>
                </a:cubicBezTo>
                <a:cubicBezTo>
                  <a:pt x="292" y="51"/>
                  <a:pt x="291" y="51"/>
                  <a:pt x="291" y="51"/>
                </a:cubicBezTo>
                <a:cubicBezTo>
                  <a:pt x="291" y="51"/>
                  <a:pt x="291" y="51"/>
                  <a:pt x="291" y="51"/>
                </a:cubicBezTo>
                <a:cubicBezTo>
                  <a:pt x="291" y="51"/>
                  <a:pt x="291" y="50"/>
                  <a:pt x="290" y="50"/>
                </a:cubicBezTo>
                <a:cubicBezTo>
                  <a:pt x="290" y="50"/>
                  <a:pt x="290" y="50"/>
                  <a:pt x="290" y="50"/>
                </a:cubicBezTo>
                <a:cubicBezTo>
                  <a:pt x="290" y="50"/>
                  <a:pt x="290" y="50"/>
                  <a:pt x="290" y="50"/>
                </a:cubicBezTo>
                <a:cubicBezTo>
                  <a:pt x="290" y="50"/>
                  <a:pt x="290" y="50"/>
                  <a:pt x="290" y="50"/>
                </a:cubicBezTo>
                <a:cubicBezTo>
                  <a:pt x="290" y="50"/>
                  <a:pt x="290" y="50"/>
                  <a:pt x="289" y="49"/>
                </a:cubicBezTo>
                <a:cubicBezTo>
                  <a:pt x="289" y="49"/>
                  <a:pt x="289" y="49"/>
                  <a:pt x="289" y="49"/>
                </a:cubicBezTo>
                <a:cubicBezTo>
                  <a:pt x="289" y="49"/>
                  <a:pt x="289" y="49"/>
                  <a:pt x="288" y="49"/>
                </a:cubicBezTo>
                <a:cubicBezTo>
                  <a:pt x="288" y="49"/>
                  <a:pt x="288" y="49"/>
                  <a:pt x="287" y="49"/>
                </a:cubicBezTo>
                <a:cubicBezTo>
                  <a:pt x="287" y="49"/>
                  <a:pt x="287" y="49"/>
                  <a:pt x="287" y="49"/>
                </a:cubicBezTo>
                <a:cubicBezTo>
                  <a:pt x="287" y="49"/>
                  <a:pt x="287" y="48"/>
                  <a:pt x="287" y="48"/>
                </a:cubicBezTo>
                <a:cubicBezTo>
                  <a:pt x="286" y="48"/>
                  <a:pt x="286" y="48"/>
                  <a:pt x="286" y="48"/>
                </a:cubicBezTo>
                <a:cubicBezTo>
                  <a:pt x="286" y="48"/>
                  <a:pt x="285" y="48"/>
                  <a:pt x="285" y="48"/>
                </a:cubicBezTo>
                <a:cubicBezTo>
                  <a:pt x="285" y="48"/>
                  <a:pt x="285" y="48"/>
                  <a:pt x="285" y="48"/>
                </a:cubicBezTo>
                <a:cubicBezTo>
                  <a:pt x="285" y="48"/>
                  <a:pt x="285" y="48"/>
                  <a:pt x="285" y="48"/>
                </a:cubicBezTo>
                <a:cubicBezTo>
                  <a:pt x="285" y="48"/>
                  <a:pt x="285" y="48"/>
                  <a:pt x="285" y="48"/>
                </a:cubicBezTo>
                <a:cubicBezTo>
                  <a:pt x="285" y="47"/>
                  <a:pt x="285" y="47"/>
                  <a:pt x="285" y="47"/>
                </a:cubicBezTo>
                <a:cubicBezTo>
                  <a:pt x="284" y="47"/>
                  <a:pt x="284" y="47"/>
                  <a:pt x="284" y="47"/>
                </a:cubicBezTo>
                <a:cubicBezTo>
                  <a:pt x="284" y="47"/>
                  <a:pt x="284" y="47"/>
                  <a:pt x="284" y="47"/>
                </a:cubicBezTo>
                <a:cubicBezTo>
                  <a:pt x="284" y="47"/>
                  <a:pt x="284" y="47"/>
                  <a:pt x="284" y="47"/>
                </a:cubicBezTo>
                <a:cubicBezTo>
                  <a:pt x="284" y="47"/>
                  <a:pt x="283" y="47"/>
                  <a:pt x="283" y="47"/>
                </a:cubicBezTo>
                <a:cubicBezTo>
                  <a:pt x="283" y="48"/>
                  <a:pt x="283" y="48"/>
                  <a:pt x="282" y="48"/>
                </a:cubicBezTo>
                <a:cubicBezTo>
                  <a:pt x="282" y="48"/>
                  <a:pt x="282" y="48"/>
                  <a:pt x="282" y="48"/>
                </a:cubicBezTo>
                <a:cubicBezTo>
                  <a:pt x="282" y="48"/>
                  <a:pt x="281" y="48"/>
                  <a:pt x="281" y="48"/>
                </a:cubicBezTo>
                <a:cubicBezTo>
                  <a:pt x="281" y="49"/>
                  <a:pt x="281" y="49"/>
                  <a:pt x="280" y="49"/>
                </a:cubicBezTo>
                <a:cubicBezTo>
                  <a:pt x="280" y="49"/>
                  <a:pt x="280" y="49"/>
                  <a:pt x="280" y="49"/>
                </a:cubicBezTo>
                <a:cubicBezTo>
                  <a:pt x="280" y="49"/>
                  <a:pt x="281" y="49"/>
                  <a:pt x="281" y="50"/>
                </a:cubicBezTo>
                <a:cubicBezTo>
                  <a:pt x="281" y="50"/>
                  <a:pt x="280" y="50"/>
                  <a:pt x="280" y="50"/>
                </a:cubicBezTo>
                <a:cubicBezTo>
                  <a:pt x="280" y="49"/>
                  <a:pt x="280" y="49"/>
                  <a:pt x="280" y="49"/>
                </a:cubicBezTo>
                <a:cubicBezTo>
                  <a:pt x="280" y="49"/>
                  <a:pt x="280" y="49"/>
                  <a:pt x="280" y="49"/>
                </a:cubicBezTo>
                <a:cubicBezTo>
                  <a:pt x="280" y="49"/>
                  <a:pt x="280" y="50"/>
                  <a:pt x="280" y="50"/>
                </a:cubicBezTo>
                <a:cubicBezTo>
                  <a:pt x="279" y="50"/>
                  <a:pt x="279" y="50"/>
                  <a:pt x="279" y="50"/>
                </a:cubicBezTo>
                <a:cubicBezTo>
                  <a:pt x="279" y="50"/>
                  <a:pt x="279" y="50"/>
                  <a:pt x="279" y="50"/>
                </a:cubicBezTo>
                <a:cubicBezTo>
                  <a:pt x="279" y="49"/>
                  <a:pt x="279" y="49"/>
                  <a:pt x="279" y="49"/>
                </a:cubicBezTo>
                <a:cubicBezTo>
                  <a:pt x="279" y="49"/>
                  <a:pt x="279" y="50"/>
                  <a:pt x="279" y="50"/>
                </a:cubicBezTo>
                <a:cubicBezTo>
                  <a:pt x="279" y="50"/>
                  <a:pt x="279" y="50"/>
                  <a:pt x="279" y="50"/>
                </a:cubicBezTo>
                <a:cubicBezTo>
                  <a:pt x="279" y="50"/>
                  <a:pt x="279" y="50"/>
                  <a:pt x="279" y="50"/>
                </a:cubicBezTo>
                <a:cubicBezTo>
                  <a:pt x="279" y="50"/>
                  <a:pt x="279" y="50"/>
                  <a:pt x="279" y="50"/>
                </a:cubicBezTo>
                <a:cubicBezTo>
                  <a:pt x="280" y="51"/>
                  <a:pt x="280" y="51"/>
                  <a:pt x="280" y="51"/>
                </a:cubicBezTo>
                <a:cubicBezTo>
                  <a:pt x="280" y="51"/>
                  <a:pt x="280" y="51"/>
                  <a:pt x="280" y="51"/>
                </a:cubicBezTo>
                <a:cubicBezTo>
                  <a:pt x="280" y="51"/>
                  <a:pt x="280" y="51"/>
                  <a:pt x="279" y="51"/>
                </a:cubicBezTo>
                <a:cubicBezTo>
                  <a:pt x="279" y="51"/>
                  <a:pt x="279" y="52"/>
                  <a:pt x="279" y="52"/>
                </a:cubicBezTo>
                <a:cubicBezTo>
                  <a:pt x="279" y="52"/>
                  <a:pt x="279" y="52"/>
                  <a:pt x="278" y="52"/>
                </a:cubicBezTo>
                <a:cubicBezTo>
                  <a:pt x="278" y="52"/>
                  <a:pt x="278" y="52"/>
                  <a:pt x="278" y="52"/>
                </a:cubicBezTo>
                <a:cubicBezTo>
                  <a:pt x="277" y="52"/>
                  <a:pt x="277" y="52"/>
                  <a:pt x="277" y="52"/>
                </a:cubicBezTo>
                <a:cubicBezTo>
                  <a:pt x="277" y="52"/>
                  <a:pt x="277" y="52"/>
                  <a:pt x="277" y="52"/>
                </a:cubicBezTo>
                <a:cubicBezTo>
                  <a:pt x="277" y="52"/>
                  <a:pt x="277" y="52"/>
                  <a:pt x="277" y="53"/>
                </a:cubicBezTo>
                <a:cubicBezTo>
                  <a:pt x="276" y="52"/>
                  <a:pt x="276" y="52"/>
                  <a:pt x="276" y="53"/>
                </a:cubicBezTo>
                <a:cubicBezTo>
                  <a:pt x="276" y="53"/>
                  <a:pt x="276" y="53"/>
                  <a:pt x="276" y="53"/>
                </a:cubicBezTo>
                <a:cubicBezTo>
                  <a:pt x="276" y="53"/>
                  <a:pt x="276" y="53"/>
                  <a:pt x="276" y="52"/>
                </a:cubicBezTo>
                <a:cubicBezTo>
                  <a:pt x="275" y="52"/>
                  <a:pt x="275" y="52"/>
                  <a:pt x="275" y="52"/>
                </a:cubicBezTo>
                <a:cubicBezTo>
                  <a:pt x="275" y="52"/>
                  <a:pt x="275" y="52"/>
                  <a:pt x="275" y="52"/>
                </a:cubicBezTo>
                <a:cubicBezTo>
                  <a:pt x="275" y="52"/>
                  <a:pt x="274" y="52"/>
                  <a:pt x="274" y="52"/>
                </a:cubicBezTo>
                <a:cubicBezTo>
                  <a:pt x="274" y="52"/>
                  <a:pt x="274" y="53"/>
                  <a:pt x="274" y="53"/>
                </a:cubicBezTo>
                <a:cubicBezTo>
                  <a:pt x="274" y="53"/>
                  <a:pt x="274" y="53"/>
                  <a:pt x="274" y="53"/>
                </a:cubicBezTo>
                <a:cubicBezTo>
                  <a:pt x="274" y="54"/>
                  <a:pt x="274" y="54"/>
                  <a:pt x="274" y="54"/>
                </a:cubicBezTo>
                <a:cubicBezTo>
                  <a:pt x="273" y="54"/>
                  <a:pt x="273" y="55"/>
                  <a:pt x="273" y="55"/>
                </a:cubicBezTo>
                <a:cubicBezTo>
                  <a:pt x="273" y="55"/>
                  <a:pt x="272" y="55"/>
                  <a:pt x="272" y="56"/>
                </a:cubicBezTo>
                <a:cubicBezTo>
                  <a:pt x="272" y="56"/>
                  <a:pt x="272" y="56"/>
                  <a:pt x="271" y="56"/>
                </a:cubicBezTo>
                <a:cubicBezTo>
                  <a:pt x="271" y="56"/>
                  <a:pt x="271" y="56"/>
                  <a:pt x="271" y="56"/>
                </a:cubicBezTo>
                <a:cubicBezTo>
                  <a:pt x="271" y="56"/>
                  <a:pt x="271" y="56"/>
                  <a:pt x="271" y="56"/>
                </a:cubicBezTo>
                <a:cubicBezTo>
                  <a:pt x="271" y="57"/>
                  <a:pt x="271" y="57"/>
                  <a:pt x="271" y="57"/>
                </a:cubicBezTo>
                <a:cubicBezTo>
                  <a:pt x="271" y="57"/>
                  <a:pt x="271" y="57"/>
                  <a:pt x="271" y="57"/>
                </a:cubicBezTo>
                <a:cubicBezTo>
                  <a:pt x="271" y="57"/>
                  <a:pt x="271" y="57"/>
                  <a:pt x="271" y="58"/>
                </a:cubicBezTo>
                <a:cubicBezTo>
                  <a:pt x="271" y="58"/>
                  <a:pt x="271" y="58"/>
                  <a:pt x="270" y="58"/>
                </a:cubicBezTo>
                <a:cubicBezTo>
                  <a:pt x="270" y="58"/>
                  <a:pt x="270" y="58"/>
                  <a:pt x="270" y="58"/>
                </a:cubicBezTo>
                <a:cubicBezTo>
                  <a:pt x="270" y="58"/>
                  <a:pt x="270" y="58"/>
                  <a:pt x="270" y="58"/>
                </a:cubicBezTo>
                <a:cubicBezTo>
                  <a:pt x="270" y="58"/>
                  <a:pt x="270" y="58"/>
                  <a:pt x="270" y="58"/>
                </a:cubicBezTo>
                <a:cubicBezTo>
                  <a:pt x="270" y="59"/>
                  <a:pt x="269" y="59"/>
                  <a:pt x="269" y="59"/>
                </a:cubicBezTo>
                <a:cubicBezTo>
                  <a:pt x="269" y="59"/>
                  <a:pt x="269" y="59"/>
                  <a:pt x="268" y="60"/>
                </a:cubicBezTo>
                <a:cubicBezTo>
                  <a:pt x="268" y="60"/>
                  <a:pt x="268" y="60"/>
                  <a:pt x="268" y="60"/>
                </a:cubicBezTo>
                <a:cubicBezTo>
                  <a:pt x="268" y="60"/>
                  <a:pt x="268" y="60"/>
                  <a:pt x="268" y="60"/>
                </a:cubicBezTo>
                <a:cubicBezTo>
                  <a:pt x="267" y="60"/>
                  <a:pt x="267" y="60"/>
                  <a:pt x="267" y="60"/>
                </a:cubicBezTo>
                <a:cubicBezTo>
                  <a:pt x="267" y="60"/>
                  <a:pt x="267" y="60"/>
                  <a:pt x="267" y="60"/>
                </a:cubicBezTo>
                <a:cubicBezTo>
                  <a:pt x="267" y="60"/>
                  <a:pt x="266" y="60"/>
                  <a:pt x="266" y="60"/>
                </a:cubicBezTo>
                <a:cubicBezTo>
                  <a:pt x="266" y="60"/>
                  <a:pt x="266" y="60"/>
                  <a:pt x="266" y="60"/>
                </a:cubicBezTo>
                <a:cubicBezTo>
                  <a:pt x="266" y="60"/>
                  <a:pt x="266" y="60"/>
                  <a:pt x="266" y="60"/>
                </a:cubicBezTo>
                <a:cubicBezTo>
                  <a:pt x="265" y="60"/>
                  <a:pt x="265" y="60"/>
                  <a:pt x="265" y="60"/>
                </a:cubicBezTo>
                <a:cubicBezTo>
                  <a:pt x="265" y="60"/>
                  <a:pt x="265" y="60"/>
                  <a:pt x="265" y="60"/>
                </a:cubicBezTo>
                <a:cubicBezTo>
                  <a:pt x="265" y="60"/>
                  <a:pt x="265" y="60"/>
                  <a:pt x="264" y="60"/>
                </a:cubicBezTo>
                <a:cubicBezTo>
                  <a:pt x="264" y="60"/>
                  <a:pt x="264" y="60"/>
                  <a:pt x="264" y="60"/>
                </a:cubicBezTo>
                <a:cubicBezTo>
                  <a:pt x="264" y="60"/>
                  <a:pt x="264" y="59"/>
                  <a:pt x="264" y="59"/>
                </a:cubicBezTo>
                <a:cubicBezTo>
                  <a:pt x="264" y="59"/>
                  <a:pt x="264" y="59"/>
                  <a:pt x="264" y="59"/>
                </a:cubicBezTo>
                <a:cubicBezTo>
                  <a:pt x="264" y="59"/>
                  <a:pt x="264" y="59"/>
                  <a:pt x="264" y="59"/>
                </a:cubicBezTo>
                <a:cubicBezTo>
                  <a:pt x="264" y="59"/>
                  <a:pt x="264" y="59"/>
                  <a:pt x="264" y="59"/>
                </a:cubicBezTo>
                <a:cubicBezTo>
                  <a:pt x="264" y="59"/>
                  <a:pt x="264" y="59"/>
                  <a:pt x="264" y="59"/>
                </a:cubicBezTo>
                <a:cubicBezTo>
                  <a:pt x="264" y="59"/>
                  <a:pt x="264" y="59"/>
                  <a:pt x="264" y="59"/>
                </a:cubicBezTo>
                <a:cubicBezTo>
                  <a:pt x="264" y="59"/>
                  <a:pt x="264" y="59"/>
                  <a:pt x="264" y="59"/>
                </a:cubicBezTo>
                <a:cubicBezTo>
                  <a:pt x="264" y="59"/>
                  <a:pt x="263" y="59"/>
                  <a:pt x="263" y="59"/>
                </a:cubicBezTo>
                <a:cubicBezTo>
                  <a:pt x="263" y="58"/>
                  <a:pt x="263" y="58"/>
                  <a:pt x="263" y="58"/>
                </a:cubicBezTo>
                <a:cubicBezTo>
                  <a:pt x="263" y="58"/>
                  <a:pt x="263" y="58"/>
                  <a:pt x="263" y="58"/>
                </a:cubicBezTo>
                <a:cubicBezTo>
                  <a:pt x="263" y="58"/>
                  <a:pt x="264" y="58"/>
                  <a:pt x="264" y="58"/>
                </a:cubicBezTo>
                <a:cubicBezTo>
                  <a:pt x="264" y="58"/>
                  <a:pt x="264" y="58"/>
                  <a:pt x="264" y="57"/>
                </a:cubicBezTo>
                <a:cubicBezTo>
                  <a:pt x="264" y="57"/>
                  <a:pt x="264" y="57"/>
                  <a:pt x="264" y="57"/>
                </a:cubicBezTo>
                <a:cubicBezTo>
                  <a:pt x="264" y="57"/>
                  <a:pt x="264" y="57"/>
                  <a:pt x="263" y="57"/>
                </a:cubicBezTo>
                <a:cubicBezTo>
                  <a:pt x="263" y="57"/>
                  <a:pt x="264" y="57"/>
                  <a:pt x="264" y="57"/>
                </a:cubicBezTo>
                <a:cubicBezTo>
                  <a:pt x="263" y="57"/>
                  <a:pt x="264" y="57"/>
                  <a:pt x="263" y="57"/>
                </a:cubicBezTo>
                <a:cubicBezTo>
                  <a:pt x="263" y="57"/>
                  <a:pt x="263" y="57"/>
                  <a:pt x="263" y="57"/>
                </a:cubicBezTo>
                <a:cubicBezTo>
                  <a:pt x="263" y="57"/>
                  <a:pt x="263" y="58"/>
                  <a:pt x="263" y="58"/>
                </a:cubicBezTo>
                <a:cubicBezTo>
                  <a:pt x="263" y="58"/>
                  <a:pt x="263" y="58"/>
                  <a:pt x="263" y="58"/>
                </a:cubicBezTo>
                <a:cubicBezTo>
                  <a:pt x="263" y="57"/>
                  <a:pt x="263" y="57"/>
                  <a:pt x="263" y="57"/>
                </a:cubicBezTo>
                <a:cubicBezTo>
                  <a:pt x="262" y="57"/>
                  <a:pt x="263" y="57"/>
                  <a:pt x="263" y="57"/>
                </a:cubicBezTo>
                <a:cubicBezTo>
                  <a:pt x="263" y="57"/>
                  <a:pt x="263" y="57"/>
                  <a:pt x="262" y="57"/>
                </a:cubicBezTo>
                <a:cubicBezTo>
                  <a:pt x="262" y="57"/>
                  <a:pt x="262" y="56"/>
                  <a:pt x="262" y="56"/>
                </a:cubicBezTo>
                <a:cubicBezTo>
                  <a:pt x="262" y="56"/>
                  <a:pt x="262" y="56"/>
                  <a:pt x="262" y="56"/>
                </a:cubicBezTo>
                <a:cubicBezTo>
                  <a:pt x="262" y="55"/>
                  <a:pt x="262" y="55"/>
                  <a:pt x="262" y="55"/>
                </a:cubicBezTo>
                <a:cubicBezTo>
                  <a:pt x="262" y="55"/>
                  <a:pt x="262" y="55"/>
                  <a:pt x="262" y="54"/>
                </a:cubicBezTo>
                <a:cubicBezTo>
                  <a:pt x="262" y="54"/>
                  <a:pt x="262" y="54"/>
                  <a:pt x="262" y="54"/>
                </a:cubicBezTo>
                <a:cubicBezTo>
                  <a:pt x="263" y="60"/>
                  <a:pt x="263" y="60"/>
                  <a:pt x="263" y="60"/>
                </a:cubicBezTo>
                <a:cubicBezTo>
                  <a:pt x="263" y="60"/>
                  <a:pt x="263" y="60"/>
                  <a:pt x="263" y="60"/>
                </a:cubicBezTo>
                <a:cubicBezTo>
                  <a:pt x="263" y="60"/>
                  <a:pt x="263" y="60"/>
                  <a:pt x="263" y="60"/>
                </a:cubicBezTo>
                <a:cubicBezTo>
                  <a:pt x="262" y="61"/>
                  <a:pt x="262" y="61"/>
                  <a:pt x="262" y="61"/>
                </a:cubicBezTo>
                <a:cubicBezTo>
                  <a:pt x="262" y="61"/>
                  <a:pt x="262" y="61"/>
                  <a:pt x="262" y="61"/>
                </a:cubicBezTo>
                <a:cubicBezTo>
                  <a:pt x="264" y="62"/>
                  <a:pt x="264" y="62"/>
                  <a:pt x="264" y="62"/>
                </a:cubicBezTo>
                <a:cubicBezTo>
                  <a:pt x="266" y="63"/>
                  <a:pt x="266" y="63"/>
                  <a:pt x="266" y="63"/>
                </a:cubicBezTo>
                <a:cubicBezTo>
                  <a:pt x="264" y="66"/>
                  <a:pt x="264" y="66"/>
                  <a:pt x="264" y="66"/>
                </a:cubicBezTo>
                <a:cubicBezTo>
                  <a:pt x="264" y="66"/>
                  <a:pt x="264" y="66"/>
                  <a:pt x="264" y="66"/>
                </a:cubicBezTo>
                <a:cubicBezTo>
                  <a:pt x="264" y="66"/>
                  <a:pt x="264" y="66"/>
                  <a:pt x="264" y="66"/>
                </a:cubicBezTo>
                <a:cubicBezTo>
                  <a:pt x="264" y="66"/>
                  <a:pt x="264" y="66"/>
                  <a:pt x="264" y="66"/>
                </a:cubicBezTo>
                <a:cubicBezTo>
                  <a:pt x="264" y="66"/>
                  <a:pt x="264" y="66"/>
                  <a:pt x="264" y="66"/>
                </a:cubicBezTo>
                <a:cubicBezTo>
                  <a:pt x="264" y="66"/>
                  <a:pt x="264" y="67"/>
                  <a:pt x="264" y="67"/>
                </a:cubicBezTo>
                <a:cubicBezTo>
                  <a:pt x="265" y="67"/>
                  <a:pt x="265" y="67"/>
                  <a:pt x="265" y="67"/>
                </a:cubicBezTo>
                <a:cubicBezTo>
                  <a:pt x="265" y="67"/>
                  <a:pt x="265" y="67"/>
                  <a:pt x="265" y="67"/>
                </a:cubicBezTo>
                <a:cubicBezTo>
                  <a:pt x="265" y="67"/>
                  <a:pt x="265" y="67"/>
                  <a:pt x="265" y="67"/>
                </a:cubicBezTo>
                <a:cubicBezTo>
                  <a:pt x="266" y="67"/>
                  <a:pt x="266" y="67"/>
                  <a:pt x="266" y="67"/>
                </a:cubicBezTo>
                <a:cubicBezTo>
                  <a:pt x="266" y="68"/>
                  <a:pt x="266" y="68"/>
                  <a:pt x="266" y="68"/>
                </a:cubicBezTo>
                <a:cubicBezTo>
                  <a:pt x="266" y="68"/>
                  <a:pt x="266" y="68"/>
                  <a:pt x="267" y="68"/>
                </a:cubicBezTo>
                <a:cubicBezTo>
                  <a:pt x="267" y="67"/>
                  <a:pt x="268" y="67"/>
                  <a:pt x="268" y="68"/>
                </a:cubicBezTo>
                <a:cubicBezTo>
                  <a:pt x="268" y="68"/>
                  <a:pt x="269" y="68"/>
                  <a:pt x="269" y="68"/>
                </a:cubicBezTo>
                <a:cubicBezTo>
                  <a:pt x="269" y="68"/>
                  <a:pt x="269" y="68"/>
                  <a:pt x="270" y="68"/>
                </a:cubicBezTo>
                <a:cubicBezTo>
                  <a:pt x="270" y="68"/>
                  <a:pt x="270" y="68"/>
                  <a:pt x="270" y="68"/>
                </a:cubicBezTo>
                <a:cubicBezTo>
                  <a:pt x="270" y="68"/>
                  <a:pt x="270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2" y="68"/>
                  <a:pt x="272" y="68"/>
                  <a:pt x="272" y="68"/>
                </a:cubicBezTo>
                <a:cubicBezTo>
                  <a:pt x="272" y="68"/>
                  <a:pt x="272" y="68"/>
                  <a:pt x="272" y="69"/>
                </a:cubicBezTo>
                <a:cubicBezTo>
                  <a:pt x="272" y="69"/>
                  <a:pt x="272" y="69"/>
                  <a:pt x="272" y="69"/>
                </a:cubicBezTo>
                <a:cubicBezTo>
                  <a:pt x="272" y="69"/>
                  <a:pt x="272" y="69"/>
                  <a:pt x="272" y="69"/>
                </a:cubicBezTo>
                <a:cubicBezTo>
                  <a:pt x="272" y="69"/>
                  <a:pt x="272" y="69"/>
                  <a:pt x="272" y="69"/>
                </a:cubicBezTo>
                <a:cubicBezTo>
                  <a:pt x="272" y="69"/>
                  <a:pt x="273" y="69"/>
                  <a:pt x="273" y="69"/>
                </a:cubicBezTo>
                <a:cubicBezTo>
                  <a:pt x="273" y="69"/>
                  <a:pt x="273" y="69"/>
                  <a:pt x="273" y="69"/>
                </a:cubicBezTo>
                <a:cubicBezTo>
                  <a:pt x="274" y="69"/>
                  <a:pt x="274" y="69"/>
                  <a:pt x="274" y="69"/>
                </a:cubicBezTo>
                <a:cubicBezTo>
                  <a:pt x="274" y="69"/>
                  <a:pt x="274" y="69"/>
                  <a:pt x="274" y="69"/>
                </a:cubicBezTo>
                <a:cubicBezTo>
                  <a:pt x="274" y="69"/>
                  <a:pt x="274" y="69"/>
                  <a:pt x="274" y="69"/>
                </a:cubicBezTo>
                <a:cubicBezTo>
                  <a:pt x="274" y="69"/>
                  <a:pt x="274" y="69"/>
                  <a:pt x="274" y="69"/>
                </a:cubicBezTo>
                <a:cubicBezTo>
                  <a:pt x="274" y="69"/>
                  <a:pt x="275" y="69"/>
                  <a:pt x="275" y="69"/>
                </a:cubicBezTo>
                <a:cubicBezTo>
                  <a:pt x="275" y="69"/>
                  <a:pt x="275" y="69"/>
                  <a:pt x="275" y="70"/>
                </a:cubicBezTo>
                <a:cubicBezTo>
                  <a:pt x="275" y="70"/>
                  <a:pt x="275" y="70"/>
                  <a:pt x="275" y="70"/>
                </a:cubicBezTo>
                <a:cubicBezTo>
                  <a:pt x="275" y="70"/>
                  <a:pt x="275" y="70"/>
                  <a:pt x="275" y="70"/>
                </a:cubicBezTo>
                <a:cubicBezTo>
                  <a:pt x="275" y="70"/>
                  <a:pt x="275" y="70"/>
                  <a:pt x="276" y="70"/>
                </a:cubicBezTo>
                <a:cubicBezTo>
                  <a:pt x="276" y="70"/>
                  <a:pt x="276" y="70"/>
                  <a:pt x="276" y="70"/>
                </a:cubicBezTo>
                <a:cubicBezTo>
                  <a:pt x="276" y="70"/>
                  <a:pt x="276" y="70"/>
                  <a:pt x="276" y="70"/>
                </a:cubicBezTo>
                <a:cubicBezTo>
                  <a:pt x="276" y="70"/>
                  <a:pt x="276" y="70"/>
                  <a:pt x="276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1"/>
                </a:cubicBezTo>
                <a:cubicBezTo>
                  <a:pt x="277" y="71"/>
                  <a:pt x="277" y="71"/>
                  <a:pt x="277" y="71"/>
                </a:cubicBezTo>
                <a:cubicBezTo>
                  <a:pt x="277" y="71"/>
                  <a:pt x="277" y="71"/>
                  <a:pt x="277" y="71"/>
                </a:cubicBezTo>
                <a:cubicBezTo>
                  <a:pt x="277" y="71"/>
                  <a:pt x="277" y="71"/>
                  <a:pt x="277" y="71"/>
                </a:cubicBezTo>
                <a:cubicBezTo>
                  <a:pt x="277" y="71"/>
                  <a:pt x="278" y="71"/>
                  <a:pt x="278" y="71"/>
                </a:cubicBezTo>
                <a:cubicBezTo>
                  <a:pt x="278" y="70"/>
                  <a:pt x="278" y="70"/>
                  <a:pt x="278" y="70"/>
                </a:cubicBezTo>
                <a:cubicBezTo>
                  <a:pt x="278" y="70"/>
                  <a:pt x="278" y="70"/>
                  <a:pt x="278" y="70"/>
                </a:cubicBezTo>
                <a:cubicBezTo>
                  <a:pt x="278" y="70"/>
                  <a:pt x="278" y="70"/>
                  <a:pt x="278" y="70"/>
                </a:cubicBezTo>
                <a:cubicBezTo>
                  <a:pt x="278" y="70"/>
                  <a:pt x="278" y="70"/>
                  <a:pt x="278" y="70"/>
                </a:cubicBezTo>
                <a:cubicBezTo>
                  <a:pt x="278" y="70"/>
                  <a:pt x="278" y="70"/>
                  <a:pt x="278" y="70"/>
                </a:cubicBezTo>
                <a:cubicBezTo>
                  <a:pt x="278" y="70"/>
                  <a:pt x="278" y="70"/>
                  <a:pt x="278" y="71"/>
                </a:cubicBezTo>
                <a:cubicBezTo>
                  <a:pt x="278" y="71"/>
                  <a:pt x="278" y="71"/>
                  <a:pt x="278" y="71"/>
                </a:cubicBezTo>
                <a:cubicBezTo>
                  <a:pt x="278" y="71"/>
                  <a:pt x="278" y="70"/>
                  <a:pt x="278" y="70"/>
                </a:cubicBezTo>
                <a:cubicBezTo>
                  <a:pt x="278" y="70"/>
                  <a:pt x="278" y="70"/>
                  <a:pt x="278" y="71"/>
                </a:cubicBezTo>
                <a:cubicBezTo>
                  <a:pt x="278" y="71"/>
                  <a:pt x="278" y="71"/>
                  <a:pt x="278" y="71"/>
                </a:cubicBezTo>
                <a:cubicBezTo>
                  <a:pt x="278" y="71"/>
                  <a:pt x="278" y="71"/>
                  <a:pt x="278" y="71"/>
                </a:cubicBezTo>
                <a:cubicBezTo>
                  <a:pt x="278" y="71"/>
                  <a:pt x="278" y="71"/>
                  <a:pt x="279" y="71"/>
                </a:cubicBezTo>
                <a:cubicBezTo>
                  <a:pt x="279" y="71"/>
                  <a:pt x="279" y="71"/>
                  <a:pt x="279" y="70"/>
                </a:cubicBezTo>
                <a:cubicBezTo>
                  <a:pt x="279" y="70"/>
                  <a:pt x="279" y="70"/>
                  <a:pt x="279" y="70"/>
                </a:cubicBezTo>
                <a:cubicBezTo>
                  <a:pt x="279" y="70"/>
                  <a:pt x="279" y="70"/>
                  <a:pt x="279" y="70"/>
                </a:cubicBezTo>
                <a:cubicBezTo>
                  <a:pt x="279" y="70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0"/>
                </a:cubicBezTo>
                <a:cubicBezTo>
                  <a:pt x="279" y="70"/>
                  <a:pt x="279" y="70"/>
                  <a:pt x="279" y="70"/>
                </a:cubicBezTo>
                <a:cubicBezTo>
                  <a:pt x="279" y="70"/>
                  <a:pt x="279" y="70"/>
                  <a:pt x="279" y="70"/>
                </a:cubicBezTo>
                <a:cubicBezTo>
                  <a:pt x="279" y="70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1" y="71"/>
                  <a:pt x="281" y="71"/>
                </a:cubicBezTo>
                <a:cubicBezTo>
                  <a:pt x="281" y="71"/>
                  <a:pt x="281" y="71"/>
                  <a:pt x="281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1" y="71"/>
                  <a:pt x="281" y="72"/>
                  <a:pt x="281" y="71"/>
                </a:cubicBezTo>
                <a:cubicBezTo>
                  <a:pt x="281" y="71"/>
                  <a:pt x="281" y="71"/>
                  <a:pt x="281" y="71"/>
                </a:cubicBezTo>
                <a:cubicBezTo>
                  <a:pt x="281" y="71"/>
                  <a:pt x="281" y="71"/>
                  <a:pt x="281" y="71"/>
                </a:cubicBezTo>
                <a:cubicBezTo>
                  <a:pt x="281" y="71"/>
                  <a:pt x="281" y="71"/>
                  <a:pt x="281" y="71"/>
                </a:cubicBezTo>
                <a:cubicBezTo>
                  <a:pt x="281" y="71"/>
                  <a:pt x="281" y="71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1" y="71"/>
                  <a:pt x="282" y="71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1" y="72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1"/>
                  <a:pt x="282" y="71"/>
                </a:cubicBezTo>
                <a:cubicBezTo>
                  <a:pt x="282" y="71"/>
                  <a:pt x="282" y="71"/>
                  <a:pt x="282" y="71"/>
                </a:cubicBezTo>
                <a:cubicBezTo>
                  <a:pt x="282" y="71"/>
                  <a:pt x="282" y="71"/>
                  <a:pt x="282" y="71"/>
                </a:cubicBezTo>
                <a:cubicBezTo>
                  <a:pt x="282" y="71"/>
                  <a:pt x="282" y="71"/>
                  <a:pt x="283" y="71"/>
                </a:cubicBezTo>
                <a:cubicBezTo>
                  <a:pt x="283" y="71"/>
                  <a:pt x="283" y="71"/>
                  <a:pt x="283" y="71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3" y="72"/>
                  <a:pt x="283" y="72"/>
                </a:cubicBezTo>
                <a:cubicBezTo>
                  <a:pt x="283" y="72"/>
                  <a:pt x="283" y="72"/>
                  <a:pt x="283" y="72"/>
                </a:cubicBezTo>
                <a:cubicBezTo>
                  <a:pt x="283" y="72"/>
                  <a:pt x="283" y="72"/>
                  <a:pt x="283" y="72"/>
                </a:cubicBezTo>
                <a:cubicBezTo>
                  <a:pt x="283" y="72"/>
                  <a:pt x="283" y="72"/>
                  <a:pt x="283" y="72"/>
                </a:cubicBezTo>
                <a:cubicBezTo>
                  <a:pt x="283" y="72"/>
                  <a:pt x="283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3"/>
                  <a:pt x="283" y="73"/>
                  <a:pt x="283" y="73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3" y="72"/>
                  <a:pt x="283" y="72"/>
                  <a:pt x="283" y="72"/>
                </a:cubicBezTo>
                <a:cubicBezTo>
                  <a:pt x="283" y="72"/>
                  <a:pt x="283" y="72"/>
                  <a:pt x="283" y="72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4" y="73"/>
                  <a:pt x="284" y="73"/>
                  <a:pt x="283" y="73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3" y="74"/>
                  <a:pt x="283" y="74"/>
                  <a:pt x="283" y="74"/>
                </a:cubicBezTo>
                <a:cubicBezTo>
                  <a:pt x="283" y="74"/>
                  <a:pt x="283" y="74"/>
                  <a:pt x="283" y="74"/>
                </a:cubicBezTo>
                <a:cubicBezTo>
                  <a:pt x="283" y="74"/>
                  <a:pt x="283" y="74"/>
                  <a:pt x="283" y="74"/>
                </a:cubicBezTo>
                <a:cubicBezTo>
                  <a:pt x="283" y="74"/>
                  <a:pt x="284" y="74"/>
                  <a:pt x="284" y="73"/>
                </a:cubicBezTo>
                <a:cubicBezTo>
                  <a:pt x="284" y="73"/>
                  <a:pt x="284" y="73"/>
                  <a:pt x="284" y="73"/>
                </a:cubicBezTo>
                <a:cubicBezTo>
                  <a:pt x="284" y="74"/>
                  <a:pt x="284" y="74"/>
                  <a:pt x="284" y="74"/>
                </a:cubicBezTo>
                <a:cubicBezTo>
                  <a:pt x="284" y="74"/>
                  <a:pt x="284" y="74"/>
                  <a:pt x="284" y="74"/>
                </a:cubicBezTo>
                <a:cubicBezTo>
                  <a:pt x="284" y="74"/>
                  <a:pt x="284" y="74"/>
                  <a:pt x="284" y="74"/>
                </a:cubicBezTo>
                <a:cubicBezTo>
                  <a:pt x="284" y="74"/>
                  <a:pt x="284" y="74"/>
                  <a:pt x="284" y="74"/>
                </a:cubicBezTo>
                <a:cubicBezTo>
                  <a:pt x="284" y="73"/>
                  <a:pt x="284" y="73"/>
                  <a:pt x="285" y="73"/>
                </a:cubicBezTo>
                <a:cubicBezTo>
                  <a:pt x="285" y="73"/>
                  <a:pt x="285" y="73"/>
                  <a:pt x="285" y="73"/>
                </a:cubicBezTo>
                <a:cubicBezTo>
                  <a:pt x="285" y="73"/>
                  <a:pt x="285" y="73"/>
                  <a:pt x="285" y="73"/>
                </a:cubicBezTo>
                <a:cubicBezTo>
                  <a:pt x="285" y="73"/>
                  <a:pt x="285" y="73"/>
                  <a:pt x="285" y="73"/>
                </a:cubicBezTo>
                <a:cubicBezTo>
                  <a:pt x="285" y="73"/>
                  <a:pt x="285" y="73"/>
                  <a:pt x="285" y="73"/>
                </a:cubicBezTo>
                <a:cubicBezTo>
                  <a:pt x="285" y="73"/>
                  <a:pt x="285" y="73"/>
                  <a:pt x="285" y="73"/>
                </a:cubicBezTo>
                <a:cubicBezTo>
                  <a:pt x="285" y="73"/>
                  <a:pt x="285" y="73"/>
                  <a:pt x="285" y="73"/>
                </a:cubicBezTo>
                <a:cubicBezTo>
                  <a:pt x="285" y="73"/>
                  <a:pt x="285" y="74"/>
                  <a:pt x="285" y="74"/>
                </a:cubicBezTo>
                <a:cubicBezTo>
                  <a:pt x="284" y="74"/>
                  <a:pt x="284" y="74"/>
                  <a:pt x="284" y="74"/>
                </a:cubicBezTo>
                <a:cubicBezTo>
                  <a:pt x="284" y="74"/>
                  <a:pt x="284" y="74"/>
                  <a:pt x="284" y="74"/>
                </a:cubicBezTo>
                <a:cubicBezTo>
                  <a:pt x="284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5"/>
                  <a:pt x="285" y="75"/>
                  <a:pt x="285" y="75"/>
                </a:cubicBezTo>
                <a:cubicBezTo>
                  <a:pt x="285" y="75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5" y="74"/>
                  <a:pt x="285" y="75"/>
                </a:cubicBezTo>
                <a:cubicBezTo>
                  <a:pt x="285" y="75"/>
                  <a:pt x="285" y="75"/>
                  <a:pt x="286" y="75"/>
                </a:cubicBezTo>
                <a:cubicBezTo>
                  <a:pt x="286" y="75"/>
                  <a:pt x="286" y="75"/>
                  <a:pt x="286" y="75"/>
                </a:cubicBezTo>
                <a:cubicBezTo>
                  <a:pt x="286" y="75"/>
                  <a:pt x="286" y="75"/>
                  <a:pt x="286" y="75"/>
                </a:cubicBezTo>
                <a:cubicBezTo>
                  <a:pt x="286" y="75"/>
                  <a:pt x="286" y="75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5"/>
                  <a:pt x="287" y="75"/>
                </a:cubicBezTo>
                <a:cubicBezTo>
                  <a:pt x="287" y="75"/>
                  <a:pt x="287" y="75"/>
                  <a:pt x="287" y="75"/>
                </a:cubicBezTo>
                <a:cubicBezTo>
                  <a:pt x="287" y="75"/>
                  <a:pt x="287" y="75"/>
                  <a:pt x="287" y="75"/>
                </a:cubicBezTo>
                <a:cubicBezTo>
                  <a:pt x="287" y="75"/>
                  <a:pt x="287" y="75"/>
                  <a:pt x="287" y="75"/>
                </a:cubicBezTo>
                <a:cubicBezTo>
                  <a:pt x="287" y="75"/>
                  <a:pt x="287" y="75"/>
                  <a:pt x="287" y="75"/>
                </a:cubicBezTo>
                <a:cubicBezTo>
                  <a:pt x="287" y="75"/>
                  <a:pt x="287" y="75"/>
                  <a:pt x="287" y="75"/>
                </a:cubicBezTo>
                <a:cubicBezTo>
                  <a:pt x="286" y="75"/>
                  <a:pt x="286" y="75"/>
                  <a:pt x="286" y="75"/>
                </a:cubicBezTo>
                <a:cubicBezTo>
                  <a:pt x="286" y="74"/>
                  <a:pt x="286" y="75"/>
                  <a:pt x="286" y="75"/>
                </a:cubicBezTo>
                <a:cubicBezTo>
                  <a:pt x="286" y="75"/>
                  <a:pt x="286" y="75"/>
                  <a:pt x="286" y="75"/>
                </a:cubicBezTo>
                <a:cubicBezTo>
                  <a:pt x="286" y="75"/>
                  <a:pt x="286" y="75"/>
                  <a:pt x="286" y="75"/>
                </a:cubicBezTo>
                <a:cubicBezTo>
                  <a:pt x="286" y="75"/>
                  <a:pt x="285" y="75"/>
                  <a:pt x="285" y="75"/>
                </a:cubicBezTo>
                <a:cubicBezTo>
                  <a:pt x="285" y="76"/>
                  <a:pt x="285" y="76"/>
                  <a:pt x="285" y="76"/>
                </a:cubicBezTo>
                <a:cubicBezTo>
                  <a:pt x="285" y="76"/>
                  <a:pt x="286" y="76"/>
                  <a:pt x="286" y="76"/>
                </a:cubicBezTo>
                <a:cubicBezTo>
                  <a:pt x="286" y="76"/>
                  <a:pt x="286" y="76"/>
                  <a:pt x="286" y="76"/>
                </a:cubicBezTo>
                <a:cubicBezTo>
                  <a:pt x="286" y="76"/>
                  <a:pt x="286" y="76"/>
                  <a:pt x="286" y="76"/>
                </a:cubicBezTo>
                <a:cubicBezTo>
                  <a:pt x="286" y="76"/>
                  <a:pt x="286" y="76"/>
                  <a:pt x="286" y="76"/>
                </a:cubicBezTo>
                <a:cubicBezTo>
                  <a:pt x="286" y="76"/>
                  <a:pt x="286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7" y="76"/>
                  <a:pt x="288" y="76"/>
                  <a:pt x="288" y="76"/>
                </a:cubicBezTo>
                <a:cubicBezTo>
                  <a:pt x="288" y="76"/>
                  <a:pt x="288" y="75"/>
                  <a:pt x="288" y="75"/>
                </a:cubicBezTo>
                <a:cubicBezTo>
                  <a:pt x="288" y="75"/>
                  <a:pt x="288" y="75"/>
                  <a:pt x="289" y="75"/>
                </a:cubicBezTo>
                <a:cubicBezTo>
                  <a:pt x="289" y="75"/>
                  <a:pt x="289" y="75"/>
                  <a:pt x="289" y="76"/>
                </a:cubicBezTo>
                <a:cubicBezTo>
                  <a:pt x="289" y="76"/>
                  <a:pt x="289" y="75"/>
                  <a:pt x="289" y="75"/>
                </a:cubicBezTo>
                <a:cubicBezTo>
                  <a:pt x="289" y="75"/>
                  <a:pt x="289" y="75"/>
                  <a:pt x="289" y="75"/>
                </a:cubicBezTo>
                <a:cubicBezTo>
                  <a:pt x="289" y="75"/>
                  <a:pt x="288" y="75"/>
                  <a:pt x="288" y="75"/>
                </a:cubicBezTo>
                <a:cubicBezTo>
                  <a:pt x="288" y="75"/>
                  <a:pt x="288" y="75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6" y="76"/>
                  <a:pt x="286" y="76"/>
                  <a:pt x="286" y="76"/>
                </a:cubicBezTo>
                <a:cubicBezTo>
                  <a:pt x="286" y="77"/>
                  <a:pt x="286" y="77"/>
                  <a:pt x="286" y="77"/>
                </a:cubicBezTo>
                <a:cubicBezTo>
                  <a:pt x="286" y="77"/>
                  <a:pt x="287" y="77"/>
                  <a:pt x="287" y="77"/>
                </a:cubicBezTo>
                <a:cubicBezTo>
                  <a:pt x="287" y="77"/>
                  <a:pt x="288" y="77"/>
                  <a:pt x="288" y="77"/>
                </a:cubicBezTo>
                <a:cubicBezTo>
                  <a:pt x="288" y="77"/>
                  <a:pt x="288" y="77"/>
                  <a:pt x="288" y="77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9" y="76"/>
                </a:cubicBezTo>
                <a:cubicBezTo>
                  <a:pt x="289" y="76"/>
                  <a:pt x="289" y="76"/>
                  <a:pt x="289" y="76"/>
                </a:cubicBezTo>
                <a:cubicBezTo>
                  <a:pt x="289" y="76"/>
                  <a:pt x="289" y="76"/>
                  <a:pt x="289" y="76"/>
                </a:cubicBezTo>
                <a:cubicBezTo>
                  <a:pt x="289" y="76"/>
                  <a:pt x="288" y="76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8" y="77"/>
                </a:cubicBezTo>
                <a:cubicBezTo>
                  <a:pt x="288" y="77"/>
                  <a:pt x="288" y="77"/>
                  <a:pt x="288" y="77"/>
                </a:cubicBezTo>
                <a:cubicBezTo>
                  <a:pt x="288" y="77"/>
                  <a:pt x="288" y="77"/>
                  <a:pt x="288" y="77"/>
                </a:cubicBezTo>
                <a:cubicBezTo>
                  <a:pt x="287" y="77"/>
                  <a:pt x="287" y="77"/>
                  <a:pt x="287" y="77"/>
                </a:cubicBezTo>
                <a:cubicBezTo>
                  <a:pt x="287" y="77"/>
                  <a:pt x="287" y="77"/>
                  <a:pt x="287" y="77"/>
                </a:cubicBezTo>
                <a:cubicBezTo>
                  <a:pt x="287" y="77"/>
                  <a:pt x="287" y="77"/>
                  <a:pt x="287" y="78"/>
                </a:cubicBezTo>
                <a:cubicBezTo>
                  <a:pt x="287" y="78"/>
                  <a:pt x="287" y="78"/>
                  <a:pt x="287" y="78"/>
                </a:cubicBezTo>
                <a:cubicBezTo>
                  <a:pt x="287" y="78"/>
                  <a:pt x="287" y="78"/>
                  <a:pt x="287" y="78"/>
                </a:cubicBezTo>
                <a:cubicBezTo>
                  <a:pt x="287" y="78"/>
                  <a:pt x="287" y="79"/>
                  <a:pt x="287" y="79"/>
                </a:cubicBezTo>
                <a:cubicBezTo>
                  <a:pt x="288" y="79"/>
                  <a:pt x="288" y="79"/>
                  <a:pt x="288" y="79"/>
                </a:cubicBezTo>
                <a:cubicBezTo>
                  <a:pt x="288" y="79"/>
                  <a:pt x="288" y="79"/>
                  <a:pt x="288" y="79"/>
                </a:cubicBezTo>
                <a:cubicBezTo>
                  <a:pt x="288" y="79"/>
                  <a:pt x="288" y="79"/>
                  <a:pt x="288" y="80"/>
                </a:cubicBezTo>
                <a:cubicBezTo>
                  <a:pt x="288" y="80"/>
                  <a:pt x="288" y="80"/>
                  <a:pt x="288" y="80"/>
                </a:cubicBezTo>
                <a:cubicBezTo>
                  <a:pt x="288" y="80"/>
                  <a:pt x="288" y="80"/>
                  <a:pt x="288" y="80"/>
                </a:cubicBezTo>
                <a:cubicBezTo>
                  <a:pt x="288" y="80"/>
                  <a:pt x="288" y="80"/>
                  <a:pt x="288" y="81"/>
                </a:cubicBezTo>
                <a:cubicBezTo>
                  <a:pt x="288" y="81"/>
                  <a:pt x="288" y="81"/>
                  <a:pt x="288" y="81"/>
                </a:cubicBezTo>
                <a:cubicBezTo>
                  <a:pt x="288" y="81"/>
                  <a:pt x="289" y="81"/>
                  <a:pt x="289" y="81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90" y="82"/>
                  <a:pt x="290" y="82"/>
                  <a:pt x="290" y="82"/>
                </a:cubicBezTo>
                <a:cubicBezTo>
                  <a:pt x="290" y="82"/>
                  <a:pt x="290" y="83"/>
                  <a:pt x="291" y="83"/>
                </a:cubicBezTo>
                <a:cubicBezTo>
                  <a:pt x="291" y="83"/>
                  <a:pt x="291" y="83"/>
                  <a:pt x="291" y="83"/>
                </a:cubicBezTo>
                <a:cubicBezTo>
                  <a:pt x="291" y="83"/>
                  <a:pt x="291" y="83"/>
                  <a:pt x="291" y="83"/>
                </a:cubicBezTo>
                <a:cubicBezTo>
                  <a:pt x="291" y="83"/>
                  <a:pt x="291" y="83"/>
                  <a:pt x="291" y="83"/>
                </a:cubicBezTo>
                <a:cubicBezTo>
                  <a:pt x="291" y="84"/>
                  <a:pt x="291" y="84"/>
                  <a:pt x="291" y="84"/>
                </a:cubicBezTo>
                <a:cubicBezTo>
                  <a:pt x="291" y="84"/>
                  <a:pt x="291" y="84"/>
                  <a:pt x="292" y="84"/>
                </a:cubicBezTo>
                <a:cubicBezTo>
                  <a:pt x="292" y="84"/>
                  <a:pt x="292" y="84"/>
                  <a:pt x="292" y="84"/>
                </a:cubicBezTo>
                <a:cubicBezTo>
                  <a:pt x="292" y="84"/>
                  <a:pt x="292" y="84"/>
                  <a:pt x="292" y="84"/>
                </a:cubicBezTo>
                <a:cubicBezTo>
                  <a:pt x="292" y="84"/>
                  <a:pt x="292" y="84"/>
                  <a:pt x="292" y="84"/>
                </a:cubicBezTo>
                <a:cubicBezTo>
                  <a:pt x="293" y="84"/>
                  <a:pt x="293" y="84"/>
                  <a:pt x="293" y="85"/>
                </a:cubicBezTo>
                <a:cubicBezTo>
                  <a:pt x="293" y="85"/>
                  <a:pt x="293" y="85"/>
                  <a:pt x="293" y="85"/>
                </a:cubicBezTo>
                <a:cubicBezTo>
                  <a:pt x="293" y="85"/>
                  <a:pt x="293" y="85"/>
                  <a:pt x="293" y="85"/>
                </a:cubicBezTo>
                <a:cubicBezTo>
                  <a:pt x="294" y="85"/>
                  <a:pt x="294" y="85"/>
                  <a:pt x="294" y="85"/>
                </a:cubicBezTo>
                <a:cubicBezTo>
                  <a:pt x="294" y="85"/>
                  <a:pt x="294" y="85"/>
                  <a:pt x="294" y="86"/>
                </a:cubicBezTo>
                <a:cubicBezTo>
                  <a:pt x="295" y="86"/>
                  <a:pt x="295" y="86"/>
                  <a:pt x="295" y="86"/>
                </a:cubicBezTo>
                <a:cubicBezTo>
                  <a:pt x="295" y="86"/>
                  <a:pt x="295" y="86"/>
                  <a:pt x="295" y="86"/>
                </a:cubicBezTo>
                <a:cubicBezTo>
                  <a:pt x="295" y="86"/>
                  <a:pt x="295" y="86"/>
                  <a:pt x="295" y="86"/>
                </a:cubicBezTo>
                <a:cubicBezTo>
                  <a:pt x="295" y="86"/>
                  <a:pt x="295" y="86"/>
                  <a:pt x="295" y="86"/>
                </a:cubicBezTo>
                <a:cubicBezTo>
                  <a:pt x="295" y="87"/>
                  <a:pt x="295" y="87"/>
                  <a:pt x="295" y="87"/>
                </a:cubicBezTo>
                <a:cubicBezTo>
                  <a:pt x="295" y="87"/>
                  <a:pt x="296" y="87"/>
                  <a:pt x="296" y="87"/>
                </a:cubicBezTo>
                <a:cubicBezTo>
                  <a:pt x="296" y="86"/>
                  <a:pt x="296" y="86"/>
                  <a:pt x="296" y="86"/>
                </a:cubicBezTo>
                <a:cubicBezTo>
                  <a:pt x="296" y="86"/>
                  <a:pt x="296" y="86"/>
                  <a:pt x="296" y="86"/>
                </a:cubicBezTo>
                <a:cubicBezTo>
                  <a:pt x="296" y="86"/>
                  <a:pt x="296" y="87"/>
                  <a:pt x="297" y="87"/>
                </a:cubicBezTo>
                <a:cubicBezTo>
                  <a:pt x="297" y="87"/>
                  <a:pt x="297" y="86"/>
                  <a:pt x="297" y="86"/>
                </a:cubicBezTo>
                <a:cubicBezTo>
                  <a:pt x="297" y="86"/>
                  <a:pt x="297" y="86"/>
                  <a:pt x="297" y="86"/>
                </a:cubicBezTo>
                <a:cubicBezTo>
                  <a:pt x="297" y="86"/>
                  <a:pt x="297" y="86"/>
                  <a:pt x="297" y="86"/>
                </a:cubicBezTo>
                <a:cubicBezTo>
                  <a:pt x="297" y="86"/>
                  <a:pt x="297" y="86"/>
                  <a:pt x="297" y="86"/>
                </a:cubicBezTo>
                <a:cubicBezTo>
                  <a:pt x="297" y="86"/>
                  <a:pt x="298" y="86"/>
                  <a:pt x="298" y="86"/>
                </a:cubicBezTo>
                <a:cubicBezTo>
                  <a:pt x="298" y="86"/>
                  <a:pt x="297" y="86"/>
                  <a:pt x="297" y="86"/>
                </a:cubicBezTo>
                <a:cubicBezTo>
                  <a:pt x="297" y="86"/>
                  <a:pt x="297" y="86"/>
                  <a:pt x="297" y="86"/>
                </a:cubicBezTo>
                <a:cubicBezTo>
                  <a:pt x="297" y="86"/>
                  <a:pt x="297" y="86"/>
                  <a:pt x="297" y="87"/>
                </a:cubicBezTo>
                <a:cubicBezTo>
                  <a:pt x="297" y="87"/>
                  <a:pt x="297" y="87"/>
                  <a:pt x="297" y="87"/>
                </a:cubicBezTo>
                <a:cubicBezTo>
                  <a:pt x="297" y="87"/>
                  <a:pt x="297" y="87"/>
                  <a:pt x="296" y="87"/>
                </a:cubicBezTo>
                <a:cubicBezTo>
                  <a:pt x="296" y="87"/>
                  <a:pt x="296" y="87"/>
                  <a:pt x="296" y="87"/>
                </a:cubicBezTo>
                <a:cubicBezTo>
                  <a:pt x="296" y="87"/>
                  <a:pt x="296" y="87"/>
                  <a:pt x="296" y="87"/>
                </a:cubicBezTo>
                <a:cubicBezTo>
                  <a:pt x="296" y="86"/>
                  <a:pt x="296" y="86"/>
                  <a:pt x="296" y="86"/>
                </a:cubicBezTo>
                <a:cubicBezTo>
                  <a:pt x="296" y="86"/>
                  <a:pt x="296" y="87"/>
                  <a:pt x="296" y="87"/>
                </a:cubicBezTo>
                <a:cubicBezTo>
                  <a:pt x="296" y="87"/>
                  <a:pt x="296" y="87"/>
                  <a:pt x="296" y="87"/>
                </a:cubicBezTo>
                <a:cubicBezTo>
                  <a:pt x="296" y="87"/>
                  <a:pt x="296" y="87"/>
                  <a:pt x="295" y="87"/>
                </a:cubicBezTo>
                <a:cubicBezTo>
                  <a:pt x="295" y="87"/>
                  <a:pt x="295" y="87"/>
                  <a:pt x="295" y="87"/>
                </a:cubicBezTo>
                <a:cubicBezTo>
                  <a:pt x="295" y="87"/>
                  <a:pt x="295" y="86"/>
                  <a:pt x="295" y="86"/>
                </a:cubicBezTo>
                <a:cubicBezTo>
                  <a:pt x="295" y="86"/>
                  <a:pt x="295" y="86"/>
                  <a:pt x="295" y="86"/>
                </a:cubicBezTo>
                <a:cubicBezTo>
                  <a:pt x="295" y="86"/>
                  <a:pt x="294" y="86"/>
                  <a:pt x="294" y="86"/>
                </a:cubicBezTo>
                <a:cubicBezTo>
                  <a:pt x="294" y="86"/>
                  <a:pt x="295" y="86"/>
                  <a:pt x="295" y="86"/>
                </a:cubicBezTo>
                <a:cubicBezTo>
                  <a:pt x="295" y="86"/>
                  <a:pt x="295" y="86"/>
                  <a:pt x="295" y="86"/>
                </a:cubicBezTo>
                <a:cubicBezTo>
                  <a:pt x="295" y="87"/>
                  <a:pt x="295" y="87"/>
                  <a:pt x="295" y="87"/>
                </a:cubicBezTo>
                <a:cubicBezTo>
                  <a:pt x="295" y="87"/>
                  <a:pt x="294" y="87"/>
                  <a:pt x="294" y="87"/>
                </a:cubicBezTo>
                <a:cubicBezTo>
                  <a:pt x="294" y="87"/>
                  <a:pt x="294" y="87"/>
                  <a:pt x="294" y="87"/>
                </a:cubicBezTo>
                <a:cubicBezTo>
                  <a:pt x="294" y="87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3" y="86"/>
                  <a:pt x="293" y="86"/>
                  <a:pt x="293" y="86"/>
                </a:cubicBezTo>
                <a:cubicBezTo>
                  <a:pt x="293" y="87"/>
                  <a:pt x="293" y="87"/>
                  <a:pt x="293" y="87"/>
                </a:cubicBezTo>
                <a:cubicBezTo>
                  <a:pt x="293" y="87"/>
                  <a:pt x="292" y="87"/>
                  <a:pt x="292" y="87"/>
                </a:cubicBezTo>
                <a:cubicBezTo>
                  <a:pt x="292" y="87"/>
                  <a:pt x="292" y="87"/>
                  <a:pt x="292" y="86"/>
                </a:cubicBezTo>
                <a:cubicBezTo>
                  <a:pt x="292" y="86"/>
                  <a:pt x="292" y="86"/>
                  <a:pt x="292" y="86"/>
                </a:cubicBezTo>
                <a:cubicBezTo>
                  <a:pt x="292" y="86"/>
                  <a:pt x="291" y="86"/>
                  <a:pt x="291" y="86"/>
                </a:cubicBezTo>
                <a:cubicBezTo>
                  <a:pt x="291" y="86"/>
                  <a:pt x="291" y="86"/>
                  <a:pt x="291" y="86"/>
                </a:cubicBezTo>
                <a:cubicBezTo>
                  <a:pt x="291" y="86"/>
                  <a:pt x="291" y="86"/>
                  <a:pt x="291" y="86"/>
                </a:cubicBezTo>
                <a:cubicBezTo>
                  <a:pt x="290" y="86"/>
                  <a:pt x="290" y="86"/>
                  <a:pt x="290" y="86"/>
                </a:cubicBezTo>
                <a:cubicBezTo>
                  <a:pt x="290" y="86"/>
                  <a:pt x="290" y="86"/>
                  <a:pt x="290" y="86"/>
                </a:cubicBezTo>
                <a:cubicBezTo>
                  <a:pt x="290" y="86"/>
                  <a:pt x="290" y="86"/>
                  <a:pt x="290" y="86"/>
                </a:cubicBezTo>
                <a:cubicBezTo>
                  <a:pt x="290" y="86"/>
                  <a:pt x="290" y="86"/>
                  <a:pt x="290" y="86"/>
                </a:cubicBezTo>
                <a:cubicBezTo>
                  <a:pt x="290" y="86"/>
                  <a:pt x="290" y="86"/>
                  <a:pt x="290" y="86"/>
                </a:cubicBezTo>
                <a:cubicBezTo>
                  <a:pt x="290" y="87"/>
                  <a:pt x="290" y="87"/>
                  <a:pt x="290" y="87"/>
                </a:cubicBezTo>
                <a:cubicBezTo>
                  <a:pt x="290" y="87"/>
                  <a:pt x="290" y="87"/>
                  <a:pt x="291" y="87"/>
                </a:cubicBezTo>
                <a:cubicBezTo>
                  <a:pt x="291" y="87"/>
                  <a:pt x="291" y="87"/>
                  <a:pt x="291" y="87"/>
                </a:cubicBezTo>
                <a:cubicBezTo>
                  <a:pt x="291" y="87"/>
                  <a:pt x="291" y="87"/>
                  <a:pt x="291" y="87"/>
                </a:cubicBezTo>
                <a:cubicBezTo>
                  <a:pt x="291" y="88"/>
                  <a:pt x="292" y="88"/>
                  <a:pt x="292" y="88"/>
                </a:cubicBezTo>
                <a:cubicBezTo>
                  <a:pt x="292" y="89"/>
                  <a:pt x="292" y="89"/>
                  <a:pt x="292" y="89"/>
                </a:cubicBezTo>
                <a:cubicBezTo>
                  <a:pt x="292" y="89"/>
                  <a:pt x="292" y="89"/>
                  <a:pt x="292" y="89"/>
                </a:cubicBezTo>
                <a:cubicBezTo>
                  <a:pt x="292" y="89"/>
                  <a:pt x="292" y="89"/>
                  <a:pt x="293" y="89"/>
                </a:cubicBezTo>
                <a:cubicBezTo>
                  <a:pt x="293" y="89"/>
                  <a:pt x="293" y="89"/>
                  <a:pt x="293" y="89"/>
                </a:cubicBezTo>
                <a:cubicBezTo>
                  <a:pt x="293" y="89"/>
                  <a:pt x="292" y="89"/>
                  <a:pt x="292" y="89"/>
                </a:cubicBezTo>
                <a:cubicBezTo>
                  <a:pt x="292" y="89"/>
                  <a:pt x="292" y="90"/>
                  <a:pt x="292" y="90"/>
                </a:cubicBezTo>
                <a:cubicBezTo>
                  <a:pt x="292" y="90"/>
                  <a:pt x="292" y="90"/>
                  <a:pt x="292" y="90"/>
                </a:cubicBezTo>
                <a:cubicBezTo>
                  <a:pt x="292" y="90"/>
                  <a:pt x="292" y="90"/>
                  <a:pt x="292" y="90"/>
                </a:cubicBezTo>
                <a:cubicBezTo>
                  <a:pt x="292" y="90"/>
                  <a:pt x="292" y="91"/>
                  <a:pt x="292" y="91"/>
                </a:cubicBezTo>
                <a:cubicBezTo>
                  <a:pt x="292" y="91"/>
                  <a:pt x="292" y="91"/>
                  <a:pt x="292" y="91"/>
                </a:cubicBezTo>
                <a:cubicBezTo>
                  <a:pt x="292" y="91"/>
                  <a:pt x="291" y="91"/>
                  <a:pt x="291" y="91"/>
                </a:cubicBezTo>
                <a:cubicBezTo>
                  <a:pt x="291" y="91"/>
                  <a:pt x="291" y="92"/>
                  <a:pt x="291" y="92"/>
                </a:cubicBezTo>
                <a:cubicBezTo>
                  <a:pt x="291" y="92"/>
                  <a:pt x="291" y="92"/>
                  <a:pt x="291" y="92"/>
                </a:cubicBezTo>
                <a:cubicBezTo>
                  <a:pt x="291" y="92"/>
                  <a:pt x="291" y="92"/>
                  <a:pt x="291" y="92"/>
                </a:cubicBezTo>
                <a:cubicBezTo>
                  <a:pt x="291" y="92"/>
                  <a:pt x="291" y="92"/>
                  <a:pt x="291" y="92"/>
                </a:cubicBezTo>
                <a:cubicBezTo>
                  <a:pt x="291" y="92"/>
                  <a:pt x="291" y="92"/>
                  <a:pt x="291" y="92"/>
                </a:cubicBezTo>
                <a:cubicBezTo>
                  <a:pt x="291" y="93"/>
                  <a:pt x="291" y="92"/>
                  <a:pt x="291" y="93"/>
                </a:cubicBezTo>
                <a:cubicBezTo>
                  <a:pt x="291" y="93"/>
                  <a:pt x="291" y="93"/>
                  <a:pt x="291" y="93"/>
                </a:cubicBezTo>
                <a:cubicBezTo>
                  <a:pt x="291" y="93"/>
                  <a:pt x="291" y="93"/>
                  <a:pt x="291" y="94"/>
                </a:cubicBezTo>
                <a:cubicBezTo>
                  <a:pt x="291" y="94"/>
                  <a:pt x="291" y="94"/>
                  <a:pt x="292" y="94"/>
                </a:cubicBezTo>
                <a:cubicBezTo>
                  <a:pt x="292" y="94"/>
                  <a:pt x="292" y="94"/>
                  <a:pt x="292" y="94"/>
                </a:cubicBezTo>
                <a:cubicBezTo>
                  <a:pt x="292" y="94"/>
                  <a:pt x="292" y="94"/>
                  <a:pt x="292" y="94"/>
                </a:cubicBezTo>
                <a:cubicBezTo>
                  <a:pt x="292" y="94"/>
                  <a:pt x="292" y="94"/>
                  <a:pt x="292" y="93"/>
                </a:cubicBezTo>
                <a:cubicBezTo>
                  <a:pt x="292" y="93"/>
                  <a:pt x="292" y="93"/>
                  <a:pt x="292" y="93"/>
                </a:cubicBezTo>
                <a:cubicBezTo>
                  <a:pt x="292" y="93"/>
                  <a:pt x="292" y="93"/>
                  <a:pt x="292" y="93"/>
                </a:cubicBezTo>
                <a:cubicBezTo>
                  <a:pt x="292" y="93"/>
                  <a:pt x="292" y="93"/>
                  <a:pt x="292" y="93"/>
                </a:cubicBezTo>
                <a:cubicBezTo>
                  <a:pt x="292" y="93"/>
                  <a:pt x="292" y="93"/>
                  <a:pt x="292" y="93"/>
                </a:cubicBezTo>
                <a:cubicBezTo>
                  <a:pt x="292" y="93"/>
                  <a:pt x="292" y="93"/>
                  <a:pt x="292" y="93"/>
                </a:cubicBezTo>
                <a:cubicBezTo>
                  <a:pt x="292" y="93"/>
                  <a:pt x="292" y="93"/>
                  <a:pt x="292" y="93"/>
                </a:cubicBezTo>
                <a:cubicBezTo>
                  <a:pt x="293" y="93"/>
                  <a:pt x="293" y="93"/>
                  <a:pt x="293" y="93"/>
                </a:cubicBezTo>
                <a:cubicBezTo>
                  <a:pt x="293" y="93"/>
                  <a:pt x="293" y="93"/>
                  <a:pt x="293" y="93"/>
                </a:cubicBezTo>
                <a:cubicBezTo>
                  <a:pt x="293" y="92"/>
                  <a:pt x="293" y="92"/>
                  <a:pt x="293" y="92"/>
                </a:cubicBezTo>
                <a:cubicBezTo>
                  <a:pt x="293" y="92"/>
                  <a:pt x="293" y="92"/>
                  <a:pt x="293" y="92"/>
                </a:cubicBezTo>
                <a:cubicBezTo>
                  <a:pt x="293" y="92"/>
                  <a:pt x="293" y="92"/>
                  <a:pt x="294" y="92"/>
                </a:cubicBezTo>
                <a:cubicBezTo>
                  <a:pt x="294" y="92"/>
                  <a:pt x="294" y="92"/>
                  <a:pt x="294" y="92"/>
                </a:cubicBezTo>
                <a:cubicBezTo>
                  <a:pt x="294" y="92"/>
                  <a:pt x="294" y="92"/>
                  <a:pt x="294" y="92"/>
                </a:cubicBezTo>
                <a:cubicBezTo>
                  <a:pt x="294" y="92"/>
                  <a:pt x="293" y="93"/>
                  <a:pt x="293" y="93"/>
                </a:cubicBezTo>
                <a:cubicBezTo>
                  <a:pt x="294" y="93"/>
                  <a:pt x="294" y="93"/>
                  <a:pt x="294" y="93"/>
                </a:cubicBezTo>
                <a:cubicBezTo>
                  <a:pt x="294" y="93"/>
                  <a:pt x="294" y="93"/>
                  <a:pt x="294" y="93"/>
                </a:cubicBezTo>
                <a:cubicBezTo>
                  <a:pt x="294" y="93"/>
                  <a:pt x="294" y="93"/>
                  <a:pt x="294" y="93"/>
                </a:cubicBezTo>
                <a:cubicBezTo>
                  <a:pt x="294" y="93"/>
                  <a:pt x="294" y="93"/>
                  <a:pt x="294" y="93"/>
                </a:cubicBezTo>
                <a:cubicBezTo>
                  <a:pt x="294" y="93"/>
                  <a:pt x="295" y="93"/>
                  <a:pt x="295" y="93"/>
                </a:cubicBezTo>
                <a:cubicBezTo>
                  <a:pt x="295" y="93"/>
                  <a:pt x="295" y="93"/>
                  <a:pt x="295" y="93"/>
                </a:cubicBezTo>
                <a:cubicBezTo>
                  <a:pt x="295" y="93"/>
                  <a:pt x="296" y="93"/>
                  <a:pt x="296" y="93"/>
                </a:cubicBezTo>
                <a:cubicBezTo>
                  <a:pt x="296" y="93"/>
                  <a:pt x="296" y="93"/>
                  <a:pt x="296" y="93"/>
                </a:cubicBezTo>
                <a:cubicBezTo>
                  <a:pt x="296" y="93"/>
                  <a:pt x="296" y="93"/>
                  <a:pt x="296" y="93"/>
                </a:cubicBezTo>
                <a:cubicBezTo>
                  <a:pt x="297" y="93"/>
                  <a:pt x="297" y="93"/>
                  <a:pt x="298" y="93"/>
                </a:cubicBezTo>
                <a:cubicBezTo>
                  <a:pt x="298" y="93"/>
                  <a:pt x="298" y="93"/>
                  <a:pt x="298" y="93"/>
                </a:cubicBezTo>
                <a:cubicBezTo>
                  <a:pt x="298" y="93"/>
                  <a:pt x="298" y="93"/>
                  <a:pt x="298" y="93"/>
                </a:cubicBezTo>
                <a:cubicBezTo>
                  <a:pt x="298" y="93"/>
                  <a:pt x="298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1"/>
                  <a:pt x="299" y="91"/>
                </a:cubicBezTo>
                <a:cubicBezTo>
                  <a:pt x="299" y="91"/>
                  <a:pt x="299" y="91"/>
                  <a:pt x="299" y="91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3"/>
                </a:cubicBezTo>
                <a:cubicBezTo>
                  <a:pt x="299" y="93"/>
                  <a:pt x="299" y="93"/>
                  <a:pt x="298" y="93"/>
                </a:cubicBezTo>
                <a:cubicBezTo>
                  <a:pt x="298" y="93"/>
                  <a:pt x="298" y="93"/>
                  <a:pt x="298" y="93"/>
                </a:cubicBezTo>
                <a:cubicBezTo>
                  <a:pt x="298" y="93"/>
                  <a:pt x="298" y="93"/>
                  <a:pt x="298" y="93"/>
                </a:cubicBezTo>
                <a:cubicBezTo>
                  <a:pt x="298" y="93"/>
                  <a:pt x="299" y="93"/>
                  <a:pt x="299" y="93"/>
                </a:cubicBezTo>
                <a:cubicBezTo>
                  <a:pt x="299" y="93"/>
                  <a:pt x="299" y="93"/>
                  <a:pt x="299" y="94"/>
                </a:cubicBezTo>
                <a:cubicBezTo>
                  <a:pt x="299" y="94"/>
                  <a:pt x="299" y="94"/>
                  <a:pt x="300" y="94"/>
                </a:cubicBezTo>
                <a:cubicBezTo>
                  <a:pt x="300" y="94"/>
                  <a:pt x="300" y="94"/>
                  <a:pt x="300" y="94"/>
                </a:cubicBezTo>
                <a:cubicBezTo>
                  <a:pt x="300" y="94"/>
                  <a:pt x="300" y="94"/>
                  <a:pt x="300" y="94"/>
                </a:cubicBezTo>
                <a:cubicBezTo>
                  <a:pt x="300" y="94"/>
                  <a:pt x="300" y="94"/>
                  <a:pt x="300" y="94"/>
                </a:cubicBezTo>
                <a:cubicBezTo>
                  <a:pt x="300" y="94"/>
                  <a:pt x="300" y="94"/>
                  <a:pt x="300" y="94"/>
                </a:cubicBezTo>
                <a:cubicBezTo>
                  <a:pt x="300" y="94"/>
                  <a:pt x="300" y="95"/>
                  <a:pt x="300" y="95"/>
                </a:cubicBezTo>
                <a:cubicBezTo>
                  <a:pt x="300" y="95"/>
                  <a:pt x="301" y="95"/>
                  <a:pt x="301" y="95"/>
                </a:cubicBezTo>
                <a:cubicBezTo>
                  <a:pt x="301" y="95"/>
                  <a:pt x="301" y="95"/>
                  <a:pt x="301" y="95"/>
                </a:cubicBezTo>
                <a:cubicBezTo>
                  <a:pt x="301" y="95"/>
                  <a:pt x="301" y="95"/>
                  <a:pt x="301" y="95"/>
                </a:cubicBezTo>
                <a:cubicBezTo>
                  <a:pt x="301" y="95"/>
                  <a:pt x="301" y="95"/>
                  <a:pt x="301" y="95"/>
                </a:cubicBezTo>
                <a:cubicBezTo>
                  <a:pt x="302" y="95"/>
                  <a:pt x="302" y="95"/>
                  <a:pt x="302" y="95"/>
                </a:cubicBezTo>
                <a:cubicBezTo>
                  <a:pt x="302" y="95"/>
                  <a:pt x="302" y="95"/>
                  <a:pt x="302" y="95"/>
                </a:cubicBezTo>
                <a:cubicBezTo>
                  <a:pt x="302" y="95"/>
                  <a:pt x="302" y="95"/>
                  <a:pt x="302" y="95"/>
                </a:cubicBezTo>
                <a:cubicBezTo>
                  <a:pt x="302" y="95"/>
                  <a:pt x="302" y="95"/>
                  <a:pt x="301" y="95"/>
                </a:cubicBezTo>
                <a:cubicBezTo>
                  <a:pt x="301" y="95"/>
                  <a:pt x="301" y="95"/>
                  <a:pt x="301" y="95"/>
                </a:cubicBezTo>
                <a:cubicBezTo>
                  <a:pt x="301" y="95"/>
                  <a:pt x="301" y="96"/>
                  <a:pt x="302" y="96"/>
                </a:cubicBezTo>
                <a:cubicBezTo>
                  <a:pt x="302" y="96"/>
                  <a:pt x="302" y="96"/>
                  <a:pt x="302" y="96"/>
                </a:cubicBezTo>
                <a:cubicBezTo>
                  <a:pt x="302" y="97"/>
                  <a:pt x="302" y="97"/>
                  <a:pt x="303" y="97"/>
                </a:cubicBezTo>
                <a:cubicBezTo>
                  <a:pt x="303" y="97"/>
                  <a:pt x="303" y="97"/>
                  <a:pt x="303" y="98"/>
                </a:cubicBezTo>
                <a:cubicBezTo>
                  <a:pt x="303" y="98"/>
                  <a:pt x="303" y="98"/>
                  <a:pt x="304" y="98"/>
                </a:cubicBezTo>
                <a:cubicBezTo>
                  <a:pt x="304" y="98"/>
                  <a:pt x="304" y="98"/>
                  <a:pt x="304" y="99"/>
                </a:cubicBezTo>
                <a:cubicBezTo>
                  <a:pt x="304" y="99"/>
                  <a:pt x="304" y="99"/>
                  <a:pt x="305" y="99"/>
                </a:cubicBezTo>
                <a:cubicBezTo>
                  <a:pt x="305" y="99"/>
                  <a:pt x="305" y="99"/>
                  <a:pt x="305" y="99"/>
                </a:cubicBezTo>
                <a:cubicBezTo>
                  <a:pt x="305" y="99"/>
                  <a:pt x="305" y="99"/>
                  <a:pt x="306" y="100"/>
                </a:cubicBezTo>
                <a:lnTo>
                  <a:pt x="306" y="84"/>
                </a:lnTo>
                <a:close/>
                <a:moveTo>
                  <a:pt x="241" y="92"/>
                </a:moveTo>
                <a:cubicBezTo>
                  <a:pt x="241" y="92"/>
                  <a:pt x="241" y="92"/>
                  <a:pt x="241" y="92"/>
                </a:cubicBezTo>
                <a:cubicBezTo>
                  <a:pt x="241" y="92"/>
                  <a:pt x="241" y="92"/>
                  <a:pt x="241" y="92"/>
                </a:cubicBezTo>
                <a:cubicBezTo>
                  <a:pt x="241" y="92"/>
                  <a:pt x="241" y="92"/>
                  <a:pt x="240" y="92"/>
                </a:cubicBezTo>
                <a:cubicBezTo>
                  <a:pt x="240" y="92"/>
                  <a:pt x="240" y="92"/>
                  <a:pt x="240" y="92"/>
                </a:cubicBezTo>
                <a:cubicBezTo>
                  <a:pt x="240" y="92"/>
                  <a:pt x="240" y="92"/>
                  <a:pt x="240" y="92"/>
                </a:cubicBezTo>
                <a:cubicBezTo>
                  <a:pt x="240" y="92"/>
                  <a:pt x="240" y="92"/>
                  <a:pt x="240" y="92"/>
                </a:cubicBezTo>
                <a:cubicBezTo>
                  <a:pt x="240" y="92"/>
                  <a:pt x="240" y="92"/>
                  <a:pt x="240" y="92"/>
                </a:cubicBezTo>
                <a:cubicBezTo>
                  <a:pt x="240" y="93"/>
                  <a:pt x="240" y="93"/>
                  <a:pt x="240" y="93"/>
                </a:cubicBezTo>
                <a:cubicBezTo>
                  <a:pt x="240" y="93"/>
                  <a:pt x="239" y="93"/>
                  <a:pt x="239" y="93"/>
                </a:cubicBezTo>
                <a:cubicBezTo>
                  <a:pt x="239" y="93"/>
                  <a:pt x="239" y="93"/>
                  <a:pt x="239" y="93"/>
                </a:cubicBezTo>
                <a:cubicBezTo>
                  <a:pt x="239" y="93"/>
                  <a:pt x="239" y="93"/>
                  <a:pt x="239" y="93"/>
                </a:cubicBezTo>
                <a:cubicBezTo>
                  <a:pt x="239" y="93"/>
                  <a:pt x="239" y="93"/>
                  <a:pt x="239" y="93"/>
                </a:cubicBezTo>
                <a:cubicBezTo>
                  <a:pt x="239" y="94"/>
                  <a:pt x="239" y="94"/>
                  <a:pt x="239" y="94"/>
                </a:cubicBezTo>
                <a:cubicBezTo>
                  <a:pt x="239" y="94"/>
                  <a:pt x="239" y="94"/>
                  <a:pt x="239" y="94"/>
                </a:cubicBezTo>
                <a:cubicBezTo>
                  <a:pt x="239" y="94"/>
                  <a:pt x="239" y="94"/>
                  <a:pt x="239" y="93"/>
                </a:cubicBezTo>
                <a:cubicBezTo>
                  <a:pt x="239" y="93"/>
                  <a:pt x="239" y="93"/>
                  <a:pt x="239" y="93"/>
                </a:cubicBezTo>
                <a:cubicBezTo>
                  <a:pt x="239" y="93"/>
                  <a:pt x="239" y="93"/>
                  <a:pt x="239" y="93"/>
                </a:cubicBezTo>
                <a:cubicBezTo>
                  <a:pt x="239" y="93"/>
                  <a:pt x="239" y="93"/>
                  <a:pt x="240" y="93"/>
                </a:cubicBezTo>
                <a:cubicBezTo>
                  <a:pt x="240" y="93"/>
                  <a:pt x="240" y="93"/>
                  <a:pt x="240" y="93"/>
                </a:cubicBezTo>
                <a:cubicBezTo>
                  <a:pt x="240" y="93"/>
                  <a:pt x="240" y="93"/>
                  <a:pt x="240" y="93"/>
                </a:cubicBezTo>
                <a:cubicBezTo>
                  <a:pt x="241" y="93"/>
                  <a:pt x="241" y="93"/>
                  <a:pt x="241" y="92"/>
                </a:cubicBezTo>
                <a:cubicBezTo>
                  <a:pt x="241" y="92"/>
                  <a:pt x="241" y="92"/>
                  <a:pt x="241" y="92"/>
                </a:cubicBezTo>
                <a:cubicBezTo>
                  <a:pt x="241" y="92"/>
                  <a:pt x="241" y="92"/>
                  <a:pt x="241" y="92"/>
                </a:cubicBezTo>
                <a:close/>
                <a:moveTo>
                  <a:pt x="240" y="88"/>
                </a:moveTo>
                <a:cubicBezTo>
                  <a:pt x="241" y="88"/>
                  <a:pt x="241" y="88"/>
                  <a:pt x="241" y="88"/>
                </a:cubicBezTo>
                <a:cubicBezTo>
                  <a:pt x="241" y="88"/>
                  <a:pt x="241" y="88"/>
                  <a:pt x="241" y="87"/>
                </a:cubicBezTo>
                <a:cubicBezTo>
                  <a:pt x="241" y="87"/>
                  <a:pt x="241" y="87"/>
                  <a:pt x="241" y="87"/>
                </a:cubicBezTo>
                <a:cubicBezTo>
                  <a:pt x="241" y="87"/>
                  <a:pt x="241" y="87"/>
                  <a:pt x="241" y="87"/>
                </a:cubicBezTo>
                <a:cubicBezTo>
                  <a:pt x="240" y="87"/>
                  <a:pt x="240" y="87"/>
                  <a:pt x="240" y="87"/>
                </a:cubicBezTo>
                <a:cubicBezTo>
                  <a:pt x="240" y="87"/>
                  <a:pt x="240" y="87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lose/>
                <a:moveTo>
                  <a:pt x="252" y="75"/>
                </a:moveTo>
                <a:cubicBezTo>
                  <a:pt x="252" y="75"/>
                  <a:pt x="252" y="75"/>
                  <a:pt x="252" y="75"/>
                </a:cubicBezTo>
                <a:cubicBezTo>
                  <a:pt x="252" y="75"/>
                  <a:pt x="252" y="75"/>
                  <a:pt x="252" y="75"/>
                </a:cubicBezTo>
                <a:cubicBezTo>
                  <a:pt x="252" y="75"/>
                  <a:pt x="252" y="75"/>
                  <a:pt x="252" y="75"/>
                </a:cubicBezTo>
                <a:cubicBezTo>
                  <a:pt x="252" y="75"/>
                  <a:pt x="252" y="75"/>
                  <a:pt x="252" y="75"/>
                </a:cubicBezTo>
                <a:cubicBezTo>
                  <a:pt x="252" y="75"/>
                  <a:pt x="251" y="75"/>
                  <a:pt x="251" y="75"/>
                </a:cubicBezTo>
                <a:cubicBezTo>
                  <a:pt x="251" y="75"/>
                  <a:pt x="251" y="75"/>
                  <a:pt x="251" y="75"/>
                </a:cubicBezTo>
                <a:cubicBezTo>
                  <a:pt x="251" y="75"/>
                  <a:pt x="251" y="75"/>
                  <a:pt x="251" y="75"/>
                </a:cubicBezTo>
                <a:cubicBezTo>
                  <a:pt x="251" y="75"/>
                  <a:pt x="251" y="75"/>
                  <a:pt x="251" y="75"/>
                </a:cubicBezTo>
                <a:cubicBezTo>
                  <a:pt x="251" y="76"/>
                  <a:pt x="251" y="76"/>
                  <a:pt x="251" y="76"/>
                </a:cubicBezTo>
                <a:cubicBezTo>
                  <a:pt x="251" y="76"/>
                  <a:pt x="251" y="76"/>
                  <a:pt x="251" y="76"/>
                </a:cubicBezTo>
                <a:cubicBezTo>
                  <a:pt x="251" y="76"/>
                  <a:pt x="251" y="76"/>
                  <a:pt x="251" y="76"/>
                </a:cubicBezTo>
                <a:cubicBezTo>
                  <a:pt x="251" y="76"/>
                  <a:pt x="251" y="76"/>
                  <a:pt x="251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1" y="77"/>
                  <a:pt x="251" y="76"/>
                  <a:pt x="251" y="76"/>
                </a:cubicBezTo>
                <a:cubicBezTo>
                  <a:pt x="251" y="76"/>
                  <a:pt x="251" y="76"/>
                  <a:pt x="251" y="77"/>
                </a:cubicBezTo>
                <a:cubicBezTo>
                  <a:pt x="251" y="77"/>
                  <a:pt x="251" y="77"/>
                  <a:pt x="251" y="77"/>
                </a:cubicBezTo>
                <a:cubicBezTo>
                  <a:pt x="251" y="77"/>
                  <a:pt x="251" y="77"/>
                  <a:pt x="251" y="77"/>
                </a:cubicBezTo>
                <a:cubicBezTo>
                  <a:pt x="251" y="77"/>
                  <a:pt x="251" y="77"/>
                  <a:pt x="251" y="77"/>
                </a:cubicBezTo>
                <a:cubicBezTo>
                  <a:pt x="251" y="77"/>
                  <a:pt x="251" y="77"/>
                  <a:pt x="251" y="77"/>
                </a:cubicBezTo>
                <a:cubicBezTo>
                  <a:pt x="251" y="77"/>
                  <a:pt x="251" y="77"/>
                  <a:pt x="252" y="77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2" y="77"/>
                  <a:pt x="252" y="77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5"/>
                  <a:pt x="252" y="75"/>
                </a:cubicBezTo>
                <a:cubicBezTo>
                  <a:pt x="252" y="75"/>
                  <a:pt x="252" y="75"/>
                  <a:pt x="252" y="75"/>
                </a:cubicBezTo>
                <a:close/>
                <a:moveTo>
                  <a:pt x="246" y="85"/>
                </a:moveTo>
                <a:cubicBezTo>
                  <a:pt x="246" y="85"/>
                  <a:pt x="246" y="85"/>
                  <a:pt x="246" y="85"/>
                </a:cubicBezTo>
                <a:cubicBezTo>
                  <a:pt x="246" y="85"/>
                  <a:pt x="246" y="85"/>
                  <a:pt x="245" y="85"/>
                </a:cubicBezTo>
                <a:cubicBezTo>
                  <a:pt x="245" y="85"/>
                  <a:pt x="245" y="86"/>
                  <a:pt x="245" y="86"/>
                </a:cubicBezTo>
                <a:cubicBezTo>
                  <a:pt x="244" y="86"/>
                  <a:pt x="244" y="86"/>
                  <a:pt x="245" y="85"/>
                </a:cubicBezTo>
                <a:cubicBezTo>
                  <a:pt x="244" y="85"/>
                  <a:pt x="244" y="85"/>
                  <a:pt x="244" y="86"/>
                </a:cubicBezTo>
                <a:cubicBezTo>
                  <a:pt x="244" y="86"/>
                  <a:pt x="244" y="86"/>
                  <a:pt x="244" y="86"/>
                </a:cubicBezTo>
                <a:cubicBezTo>
                  <a:pt x="244" y="86"/>
                  <a:pt x="243" y="86"/>
                  <a:pt x="243" y="86"/>
                </a:cubicBezTo>
                <a:cubicBezTo>
                  <a:pt x="243" y="86"/>
                  <a:pt x="243" y="86"/>
                  <a:pt x="243" y="86"/>
                </a:cubicBezTo>
                <a:cubicBezTo>
                  <a:pt x="243" y="86"/>
                  <a:pt x="243" y="87"/>
                  <a:pt x="243" y="87"/>
                </a:cubicBezTo>
                <a:cubicBezTo>
                  <a:pt x="243" y="87"/>
                  <a:pt x="243" y="87"/>
                  <a:pt x="243" y="87"/>
                </a:cubicBezTo>
                <a:cubicBezTo>
                  <a:pt x="243" y="87"/>
                  <a:pt x="243" y="88"/>
                  <a:pt x="242" y="88"/>
                </a:cubicBezTo>
                <a:cubicBezTo>
                  <a:pt x="242" y="87"/>
                  <a:pt x="242" y="87"/>
                  <a:pt x="242" y="87"/>
                </a:cubicBezTo>
                <a:cubicBezTo>
                  <a:pt x="242" y="88"/>
                  <a:pt x="242" y="88"/>
                  <a:pt x="242" y="88"/>
                </a:cubicBezTo>
                <a:cubicBezTo>
                  <a:pt x="242" y="88"/>
                  <a:pt x="242" y="88"/>
                  <a:pt x="241" y="88"/>
                </a:cubicBezTo>
                <a:cubicBezTo>
                  <a:pt x="241" y="89"/>
                  <a:pt x="241" y="89"/>
                  <a:pt x="241" y="89"/>
                </a:cubicBezTo>
                <a:cubicBezTo>
                  <a:pt x="242" y="89"/>
                  <a:pt x="242" y="89"/>
                  <a:pt x="242" y="89"/>
                </a:cubicBezTo>
                <a:cubicBezTo>
                  <a:pt x="242" y="89"/>
                  <a:pt x="241" y="89"/>
                  <a:pt x="241" y="89"/>
                </a:cubicBezTo>
                <a:cubicBezTo>
                  <a:pt x="241" y="89"/>
                  <a:pt x="241" y="89"/>
                  <a:pt x="241" y="90"/>
                </a:cubicBezTo>
                <a:cubicBezTo>
                  <a:pt x="241" y="90"/>
                  <a:pt x="241" y="90"/>
                  <a:pt x="241" y="90"/>
                </a:cubicBezTo>
                <a:cubicBezTo>
                  <a:pt x="241" y="90"/>
                  <a:pt x="241" y="90"/>
                  <a:pt x="241" y="90"/>
                </a:cubicBezTo>
                <a:cubicBezTo>
                  <a:pt x="241" y="90"/>
                  <a:pt x="241" y="90"/>
                  <a:pt x="241" y="90"/>
                </a:cubicBezTo>
                <a:cubicBezTo>
                  <a:pt x="241" y="90"/>
                  <a:pt x="241" y="90"/>
                  <a:pt x="241" y="90"/>
                </a:cubicBezTo>
                <a:cubicBezTo>
                  <a:pt x="241" y="91"/>
                  <a:pt x="241" y="91"/>
                  <a:pt x="241" y="91"/>
                </a:cubicBezTo>
                <a:cubicBezTo>
                  <a:pt x="241" y="91"/>
                  <a:pt x="241" y="91"/>
                  <a:pt x="241" y="91"/>
                </a:cubicBezTo>
                <a:cubicBezTo>
                  <a:pt x="241" y="91"/>
                  <a:pt x="242" y="91"/>
                  <a:pt x="242" y="91"/>
                </a:cubicBezTo>
                <a:cubicBezTo>
                  <a:pt x="242" y="91"/>
                  <a:pt x="242" y="91"/>
                  <a:pt x="242" y="91"/>
                </a:cubicBezTo>
                <a:cubicBezTo>
                  <a:pt x="242" y="91"/>
                  <a:pt x="242" y="91"/>
                  <a:pt x="242" y="92"/>
                </a:cubicBezTo>
                <a:cubicBezTo>
                  <a:pt x="242" y="92"/>
                  <a:pt x="242" y="91"/>
                  <a:pt x="242" y="91"/>
                </a:cubicBezTo>
                <a:cubicBezTo>
                  <a:pt x="242" y="91"/>
                  <a:pt x="242" y="91"/>
                  <a:pt x="243" y="91"/>
                </a:cubicBezTo>
                <a:cubicBezTo>
                  <a:pt x="243" y="90"/>
                  <a:pt x="243" y="90"/>
                  <a:pt x="243" y="90"/>
                </a:cubicBezTo>
                <a:cubicBezTo>
                  <a:pt x="243" y="90"/>
                  <a:pt x="243" y="90"/>
                  <a:pt x="243" y="90"/>
                </a:cubicBezTo>
                <a:cubicBezTo>
                  <a:pt x="244" y="89"/>
                  <a:pt x="244" y="89"/>
                  <a:pt x="244" y="89"/>
                </a:cubicBezTo>
                <a:cubicBezTo>
                  <a:pt x="244" y="89"/>
                  <a:pt x="244" y="89"/>
                  <a:pt x="244" y="89"/>
                </a:cubicBezTo>
                <a:cubicBezTo>
                  <a:pt x="244" y="89"/>
                  <a:pt x="244" y="88"/>
                  <a:pt x="244" y="88"/>
                </a:cubicBezTo>
                <a:cubicBezTo>
                  <a:pt x="245" y="88"/>
                  <a:pt x="244" y="88"/>
                  <a:pt x="245" y="88"/>
                </a:cubicBezTo>
                <a:cubicBezTo>
                  <a:pt x="245" y="88"/>
                  <a:pt x="245" y="88"/>
                  <a:pt x="245" y="88"/>
                </a:cubicBezTo>
                <a:cubicBezTo>
                  <a:pt x="245" y="87"/>
                  <a:pt x="245" y="88"/>
                  <a:pt x="245" y="87"/>
                </a:cubicBezTo>
                <a:cubicBezTo>
                  <a:pt x="245" y="87"/>
                  <a:pt x="245" y="87"/>
                  <a:pt x="245" y="87"/>
                </a:cubicBezTo>
                <a:cubicBezTo>
                  <a:pt x="245" y="87"/>
                  <a:pt x="245" y="87"/>
                  <a:pt x="245" y="87"/>
                </a:cubicBezTo>
                <a:cubicBezTo>
                  <a:pt x="245" y="87"/>
                  <a:pt x="245" y="87"/>
                  <a:pt x="244" y="87"/>
                </a:cubicBezTo>
                <a:cubicBezTo>
                  <a:pt x="244" y="86"/>
                  <a:pt x="245" y="86"/>
                  <a:pt x="245" y="86"/>
                </a:cubicBezTo>
                <a:cubicBezTo>
                  <a:pt x="245" y="86"/>
                  <a:pt x="245" y="86"/>
                  <a:pt x="245" y="86"/>
                </a:cubicBezTo>
                <a:cubicBezTo>
                  <a:pt x="245" y="86"/>
                  <a:pt x="245" y="86"/>
                  <a:pt x="245" y="86"/>
                </a:cubicBezTo>
                <a:cubicBezTo>
                  <a:pt x="245" y="86"/>
                  <a:pt x="245" y="86"/>
                  <a:pt x="246" y="86"/>
                </a:cubicBezTo>
                <a:cubicBezTo>
                  <a:pt x="246" y="86"/>
                  <a:pt x="246" y="86"/>
                  <a:pt x="246" y="86"/>
                </a:cubicBezTo>
                <a:cubicBezTo>
                  <a:pt x="246" y="86"/>
                  <a:pt x="247" y="86"/>
                  <a:pt x="247" y="86"/>
                </a:cubicBezTo>
                <a:cubicBezTo>
                  <a:pt x="247" y="86"/>
                  <a:pt x="246" y="86"/>
                  <a:pt x="246" y="86"/>
                </a:cubicBezTo>
                <a:cubicBezTo>
                  <a:pt x="246" y="85"/>
                  <a:pt x="246" y="85"/>
                  <a:pt x="246" y="85"/>
                </a:cubicBezTo>
                <a:close/>
                <a:moveTo>
                  <a:pt x="219" y="59"/>
                </a:moveTo>
                <a:cubicBezTo>
                  <a:pt x="218" y="59"/>
                  <a:pt x="218" y="59"/>
                  <a:pt x="218" y="59"/>
                </a:cubicBezTo>
                <a:cubicBezTo>
                  <a:pt x="218" y="59"/>
                  <a:pt x="218" y="59"/>
                  <a:pt x="218" y="59"/>
                </a:cubicBezTo>
                <a:cubicBezTo>
                  <a:pt x="218" y="59"/>
                  <a:pt x="218" y="59"/>
                  <a:pt x="218" y="59"/>
                </a:cubicBezTo>
                <a:cubicBezTo>
                  <a:pt x="218" y="59"/>
                  <a:pt x="219" y="59"/>
                  <a:pt x="219" y="59"/>
                </a:cubicBezTo>
                <a:cubicBezTo>
                  <a:pt x="219" y="59"/>
                  <a:pt x="219" y="59"/>
                  <a:pt x="219" y="59"/>
                </a:cubicBezTo>
                <a:cubicBezTo>
                  <a:pt x="219" y="59"/>
                  <a:pt x="219" y="59"/>
                  <a:pt x="219" y="59"/>
                </a:cubicBezTo>
                <a:cubicBezTo>
                  <a:pt x="219" y="59"/>
                  <a:pt x="219" y="58"/>
                  <a:pt x="219" y="59"/>
                </a:cubicBezTo>
                <a:close/>
                <a:moveTo>
                  <a:pt x="66" y="76"/>
                </a:moveTo>
                <a:cubicBezTo>
                  <a:pt x="66" y="76"/>
                  <a:pt x="66" y="76"/>
                  <a:pt x="66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5"/>
                  <a:pt x="64" y="75"/>
                  <a:pt x="64" y="75"/>
                </a:cubicBezTo>
                <a:cubicBezTo>
                  <a:pt x="64" y="75"/>
                  <a:pt x="64" y="75"/>
                  <a:pt x="64" y="75"/>
                </a:cubicBezTo>
                <a:cubicBezTo>
                  <a:pt x="64" y="75"/>
                  <a:pt x="64" y="75"/>
                  <a:pt x="64" y="75"/>
                </a:cubicBezTo>
                <a:cubicBezTo>
                  <a:pt x="63" y="75"/>
                  <a:pt x="63" y="75"/>
                  <a:pt x="63" y="74"/>
                </a:cubicBezTo>
                <a:cubicBezTo>
                  <a:pt x="63" y="74"/>
                  <a:pt x="63" y="74"/>
                  <a:pt x="63" y="74"/>
                </a:cubicBezTo>
                <a:cubicBezTo>
                  <a:pt x="63" y="74"/>
                  <a:pt x="63" y="74"/>
                  <a:pt x="62" y="74"/>
                </a:cubicBezTo>
                <a:cubicBezTo>
                  <a:pt x="62" y="74"/>
                  <a:pt x="62" y="74"/>
                  <a:pt x="62" y="75"/>
                </a:cubicBezTo>
                <a:cubicBezTo>
                  <a:pt x="62" y="75"/>
                  <a:pt x="62" y="75"/>
                  <a:pt x="62" y="75"/>
                </a:cubicBezTo>
                <a:cubicBezTo>
                  <a:pt x="62" y="75"/>
                  <a:pt x="62" y="75"/>
                  <a:pt x="62" y="75"/>
                </a:cubicBezTo>
                <a:cubicBezTo>
                  <a:pt x="63" y="75"/>
                  <a:pt x="63" y="76"/>
                  <a:pt x="63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3" y="77"/>
                  <a:pt x="63" y="77"/>
                  <a:pt x="63" y="77"/>
                </a:cubicBezTo>
                <a:cubicBezTo>
                  <a:pt x="63" y="77"/>
                  <a:pt x="63" y="77"/>
                  <a:pt x="63" y="77"/>
                </a:cubicBezTo>
                <a:cubicBezTo>
                  <a:pt x="63" y="77"/>
                  <a:pt x="63" y="77"/>
                  <a:pt x="63" y="77"/>
                </a:cubicBezTo>
                <a:cubicBezTo>
                  <a:pt x="63" y="77"/>
                  <a:pt x="63" y="77"/>
                  <a:pt x="63" y="77"/>
                </a:cubicBezTo>
                <a:cubicBezTo>
                  <a:pt x="63" y="77"/>
                  <a:pt x="62" y="77"/>
                  <a:pt x="62" y="77"/>
                </a:cubicBezTo>
                <a:cubicBezTo>
                  <a:pt x="62" y="77"/>
                  <a:pt x="62" y="76"/>
                  <a:pt x="62" y="76"/>
                </a:cubicBezTo>
                <a:cubicBezTo>
                  <a:pt x="62" y="76"/>
                  <a:pt x="61" y="76"/>
                  <a:pt x="61" y="76"/>
                </a:cubicBezTo>
                <a:cubicBezTo>
                  <a:pt x="61" y="76"/>
                  <a:pt x="61" y="76"/>
                  <a:pt x="61" y="76"/>
                </a:cubicBezTo>
                <a:cubicBezTo>
                  <a:pt x="61" y="76"/>
                  <a:pt x="61" y="75"/>
                  <a:pt x="61" y="75"/>
                </a:cubicBezTo>
                <a:cubicBezTo>
                  <a:pt x="61" y="75"/>
                  <a:pt x="61" y="75"/>
                  <a:pt x="61" y="75"/>
                </a:cubicBezTo>
                <a:cubicBezTo>
                  <a:pt x="61" y="75"/>
                  <a:pt x="61" y="75"/>
                  <a:pt x="61" y="75"/>
                </a:cubicBezTo>
                <a:cubicBezTo>
                  <a:pt x="61" y="75"/>
                  <a:pt x="61" y="75"/>
                  <a:pt x="61" y="75"/>
                </a:cubicBezTo>
                <a:cubicBezTo>
                  <a:pt x="61" y="75"/>
                  <a:pt x="61" y="75"/>
                  <a:pt x="60" y="75"/>
                </a:cubicBezTo>
                <a:cubicBezTo>
                  <a:pt x="60" y="75"/>
                  <a:pt x="60" y="74"/>
                  <a:pt x="60" y="74"/>
                </a:cubicBezTo>
                <a:cubicBezTo>
                  <a:pt x="60" y="74"/>
                  <a:pt x="60" y="74"/>
                  <a:pt x="59" y="74"/>
                </a:cubicBezTo>
                <a:cubicBezTo>
                  <a:pt x="59" y="74"/>
                  <a:pt x="59" y="74"/>
                  <a:pt x="59" y="74"/>
                </a:cubicBezTo>
                <a:cubicBezTo>
                  <a:pt x="59" y="74"/>
                  <a:pt x="59" y="73"/>
                  <a:pt x="59" y="73"/>
                </a:cubicBezTo>
                <a:cubicBezTo>
                  <a:pt x="59" y="73"/>
                  <a:pt x="59" y="73"/>
                  <a:pt x="59" y="73"/>
                </a:cubicBezTo>
                <a:cubicBezTo>
                  <a:pt x="59" y="73"/>
                  <a:pt x="58" y="73"/>
                  <a:pt x="58" y="73"/>
                </a:cubicBezTo>
                <a:cubicBezTo>
                  <a:pt x="58" y="72"/>
                  <a:pt x="58" y="72"/>
                  <a:pt x="58" y="72"/>
                </a:cubicBezTo>
                <a:cubicBezTo>
                  <a:pt x="58" y="72"/>
                  <a:pt x="58" y="72"/>
                  <a:pt x="58" y="72"/>
                </a:cubicBezTo>
                <a:cubicBezTo>
                  <a:pt x="58" y="72"/>
                  <a:pt x="58" y="72"/>
                  <a:pt x="58" y="72"/>
                </a:cubicBezTo>
                <a:cubicBezTo>
                  <a:pt x="58" y="72"/>
                  <a:pt x="58" y="72"/>
                  <a:pt x="58" y="72"/>
                </a:cubicBezTo>
                <a:cubicBezTo>
                  <a:pt x="58" y="72"/>
                  <a:pt x="57" y="71"/>
                  <a:pt x="57" y="71"/>
                </a:cubicBezTo>
                <a:cubicBezTo>
                  <a:pt x="57" y="71"/>
                  <a:pt x="57" y="71"/>
                  <a:pt x="57" y="71"/>
                </a:cubicBezTo>
                <a:cubicBezTo>
                  <a:pt x="57" y="71"/>
                  <a:pt x="57" y="71"/>
                  <a:pt x="57" y="71"/>
                </a:cubicBezTo>
                <a:cubicBezTo>
                  <a:pt x="57" y="71"/>
                  <a:pt x="57" y="71"/>
                  <a:pt x="57" y="71"/>
                </a:cubicBezTo>
                <a:cubicBezTo>
                  <a:pt x="56" y="71"/>
                  <a:pt x="56" y="71"/>
                  <a:pt x="56" y="71"/>
                </a:cubicBezTo>
                <a:cubicBezTo>
                  <a:pt x="56" y="71"/>
                  <a:pt x="56" y="71"/>
                  <a:pt x="56" y="71"/>
                </a:cubicBezTo>
                <a:cubicBezTo>
                  <a:pt x="56" y="71"/>
                  <a:pt x="56" y="71"/>
                  <a:pt x="56" y="71"/>
                </a:cubicBezTo>
                <a:cubicBezTo>
                  <a:pt x="56" y="71"/>
                  <a:pt x="56" y="71"/>
                  <a:pt x="56" y="70"/>
                </a:cubicBezTo>
                <a:cubicBezTo>
                  <a:pt x="56" y="70"/>
                  <a:pt x="56" y="70"/>
                  <a:pt x="56" y="70"/>
                </a:cubicBezTo>
                <a:cubicBezTo>
                  <a:pt x="56" y="70"/>
                  <a:pt x="56" y="70"/>
                  <a:pt x="56" y="70"/>
                </a:cubicBezTo>
                <a:cubicBezTo>
                  <a:pt x="56" y="70"/>
                  <a:pt x="56" y="70"/>
                  <a:pt x="56" y="70"/>
                </a:cubicBezTo>
                <a:cubicBezTo>
                  <a:pt x="56" y="70"/>
                  <a:pt x="55" y="70"/>
                  <a:pt x="55" y="70"/>
                </a:cubicBezTo>
                <a:cubicBezTo>
                  <a:pt x="55" y="70"/>
                  <a:pt x="55" y="70"/>
                  <a:pt x="55" y="70"/>
                </a:cubicBezTo>
                <a:cubicBezTo>
                  <a:pt x="55" y="70"/>
                  <a:pt x="55" y="70"/>
                  <a:pt x="55" y="70"/>
                </a:cubicBezTo>
                <a:cubicBezTo>
                  <a:pt x="55" y="70"/>
                  <a:pt x="54" y="70"/>
                  <a:pt x="54" y="70"/>
                </a:cubicBezTo>
                <a:cubicBezTo>
                  <a:pt x="54" y="70"/>
                  <a:pt x="54" y="70"/>
                  <a:pt x="54" y="70"/>
                </a:cubicBezTo>
                <a:cubicBezTo>
                  <a:pt x="54" y="70"/>
                  <a:pt x="54" y="69"/>
                  <a:pt x="54" y="69"/>
                </a:cubicBezTo>
                <a:cubicBezTo>
                  <a:pt x="54" y="69"/>
                  <a:pt x="54" y="69"/>
                  <a:pt x="54" y="69"/>
                </a:cubicBezTo>
                <a:cubicBezTo>
                  <a:pt x="54" y="69"/>
                  <a:pt x="53" y="68"/>
                  <a:pt x="53" y="68"/>
                </a:cubicBezTo>
                <a:cubicBezTo>
                  <a:pt x="53" y="68"/>
                  <a:pt x="52" y="68"/>
                  <a:pt x="52" y="68"/>
                </a:cubicBezTo>
                <a:cubicBezTo>
                  <a:pt x="52" y="68"/>
                  <a:pt x="52" y="68"/>
                  <a:pt x="52" y="68"/>
                </a:cubicBezTo>
                <a:cubicBezTo>
                  <a:pt x="52" y="68"/>
                  <a:pt x="52" y="68"/>
                  <a:pt x="51" y="68"/>
                </a:cubicBezTo>
                <a:cubicBezTo>
                  <a:pt x="51" y="68"/>
                  <a:pt x="51" y="67"/>
                  <a:pt x="51" y="67"/>
                </a:cubicBezTo>
                <a:cubicBezTo>
                  <a:pt x="51" y="67"/>
                  <a:pt x="51" y="67"/>
                  <a:pt x="51" y="67"/>
                </a:cubicBezTo>
                <a:cubicBezTo>
                  <a:pt x="51" y="67"/>
                  <a:pt x="50" y="67"/>
                  <a:pt x="50" y="66"/>
                </a:cubicBezTo>
                <a:cubicBezTo>
                  <a:pt x="50" y="66"/>
                  <a:pt x="50" y="66"/>
                  <a:pt x="50" y="66"/>
                </a:cubicBezTo>
                <a:cubicBezTo>
                  <a:pt x="50" y="66"/>
                  <a:pt x="49" y="66"/>
                  <a:pt x="49" y="66"/>
                </a:cubicBezTo>
                <a:cubicBezTo>
                  <a:pt x="49" y="65"/>
                  <a:pt x="49" y="65"/>
                  <a:pt x="49" y="65"/>
                </a:cubicBezTo>
                <a:cubicBezTo>
                  <a:pt x="49" y="65"/>
                  <a:pt x="48" y="65"/>
                  <a:pt x="48" y="65"/>
                </a:cubicBezTo>
                <a:cubicBezTo>
                  <a:pt x="48" y="64"/>
                  <a:pt x="47" y="64"/>
                  <a:pt x="47" y="64"/>
                </a:cubicBezTo>
                <a:cubicBezTo>
                  <a:pt x="47" y="64"/>
                  <a:pt x="47" y="64"/>
                  <a:pt x="47" y="64"/>
                </a:cubicBezTo>
                <a:cubicBezTo>
                  <a:pt x="47" y="64"/>
                  <a:pt x="47" y="64"/>
                  <a:pt x="47" y="64"/>
                </a:cubicBezTo>
                <a:cubicBezTo>
                  <a:pt x="47" y="64"/>
                  <a:pt x="47" y="64"/>
                  <a:pt x="47" y="64"/>
                </a:cubicBezTo>
                <a:cubicBezTo>
                  <a:pt x="47" y="63"/>
                  <a:pt x="47" y="63"/>
                  <a:pt x="47" y="63"/>
                </a:cubicBezTo>
                <a:cubicBezTo>
                  <a:pt x="47" y="63"/>
                  <a:pt x="47" y="63"/>
                  <a:pt x="47" y="63"/>
                </a:cubicBezTo>
                <a:cubicBezTo>
                  <a:pt x="47" y="63"/>
                  <a:pt x="47" y="63"/>
                  <a:pt x="47" y="63"/>
                </a:cubicBezTo>
                <a:cubicBezTo>
                  <a:pt x="47" y="62"/>
                  <a:pt x="47" y="62"/>
                  <a:pt x="47" y="62"/>
                </a:cubicBezTo>
                <a:cubicBezTo>
                  <a:pt x="47" y="62"/>
                  <a:pt x="46" y="62"/>
                  <a:pt x="46" y="62"/>
                </a:cubicBezTo>
                <a:cubicBezTo>
                  <a:pt x="46" y="62"/>
                  <a:pt x="46" y="61"/>
                  <a:pt x="46" y="61"/>
                </a:cubicBezTo>
                <a:cubicBezTo>
                  <a:pt x="46" y="61"/>
                  <a:pt x="45" y="61"/>
                  <a:pt x="45" y="61"/>
                </a:cubicBezTo>
                <a:cubicBezTo>
                  <a:pt x="45" y="61"/>
                  <a:pt x="44" y="60"/>
                  <a:pt x="44" y="60"/>
                </a:cubicBezTo>
                <a:cubicBezTo>
                  <a:pt x="44" y="60"/>
                  <a:pt x="44" y="60"/>
                  <a:pt x="44" y="60"/>
                </a:cubicBezTo>
                <a:cubicBezTo>
                  <a:pt x="44" y="60"/>
                  <a:pt x="43" y="59"/>
                  <a:pt x="43" y="59"/>
                </a:cubicBezTo>
                <a:cubicBezTo>
                  <a:pt x="43" y="59"/>
                  <a:pt x="42" y="59"/>
                  <a:pt x="42" y="59"/>
                </a:cubicBezTo>
                <a:cubicBezTo>
                  <a:pt x="42" y="59"/>
                  <a:pt x="42" y="58"/>
                  <a:pt x="42" y="58"/>
                </a:cubicBezTo>
                <a:cubicBezTo>
                  <a:pt x="42" y="58"/>
                  <a:pt x="42" y="58"/>
                  <a:pt x="42" y="58"/>
                </a:cubicBezTo>
                <a:cubicBezTo>
                  <a:pt x="42" y="58"/>
                  <a:pt x="41" y="57"/>
                  <a:pt x="41" y="57"/>
                </a:cubicBezTo>
                <a:cubicBezTo>
                  <a:pt x="41" y="57"/>
                  <a:pt x="41" y="57"/>
                  <a:pt x="41" y="56"/>
                </a:cubicBezTo>
                <a:cubicBezTo>
                  <a:pt x="41" y="56"/>
                  <a:pt x="41" y="56"/>
                  <a:pt x="41" y="56"/>
                </a:cubicBezTo>
                <a:cubicBezTo>
                  <a:pt x="41" y="56"/>
                  <a:pt x="41" y="56"/>
                  <a:pt x="40" y="56"/>
                </a:cubicBezTo>
                <a:cubicBezTo>
                  <a:pt x="40" y="55"/>
                  <a:pt x="40" y="55"/>
                  <a:pt x="39" y="55"/>
                </a:cubicBezTo>
                <a:cubicBezTo>
                  <a:pt x="39" y="55"/>
                  <a:pt x="39" y="55"/>
                  <a:pt x="39" y="54"/>
                </a:cubicBezTo>
                <a:cubicBezTo>
                  <a:pt x="39" y="54"/>
                  <a:pt x="38" y="54"/>
                  <a:pt x="38" y="54"/>
                </a:cubicBezTo>
                <a:cubicBezTo>
                  <a:pt x="38" y="54"/>
                  <a:pt x="38" y="53"/>
                  <a:pt x="38" y="53"/>
                </a:cubicBezTo>
                <a:cubicBezTo>
                  <a:pt x="38" y="53"/>
                  <a:pt x="38" y="53"/>
                  <a:pt x="38" y="53"/>
                </a:cubicBezTo>
                <a:cubicBezTo>
                  <a:pt x="38" y="53"/>
                  <a:pt x="38" y="52"/>
                  <a:pt x="38" y="52"/>
                </a:cubicBezTo>
                <a:cubicBezTo>
                  <a:pt x="38" y="52"/>
                  <a:pt x="37" y="52"/>
                  <a:pt x="37" y="52"/>
                </a:cubicBezTo>
                <a:cubicBezTo>
                  <a:pt x="38" y="52"/>
                  <a:pt x="38" y="52"/>
                  <a:pt x="38" y="52"/>
                </a:cubicBezTo>
                <a:cubicBezTo>
                  <a:pt x="38" y="52"/>
                  <a:pt x="38" y="52"/>
                  <a:pt x="38" y="52"/>
                </a:cubicBezTo>
                <a:cubicBezTo>
                  <a:pt x="38" y="51"/>
                  <a:pt x="38" y="51"/>
                  <a:pt x="38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8" y="51"/>
                  <a:pt x="38" y="50"/>
                  <a:pt x="38" y="50"/>
                </a:cubicBezTo>
                <a:cubicBezTo>
                  <a:pt x="38" y="50"/>
                  <a:pt x="37" y="50"/>
                  <a:pt x="37" y="49"/>
                </a:cubicBezTo>
                <a:cubicBezTo>
                  <a:pt x="37" y="49"/>
                  <a:pt x="36" y="49"/>
                  <a:pt x="36" y="48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8"/>
                  <a:pt x="36" y="47"/>
                  <a:pt x="36" y="47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7"/>
                  <a:pt x="36" y="46"/>
                  <a:pt x="36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5"/>
                  <a:pt x="35" y="45"/>
                </a:cubicBezTo>
                <a:cubicBezTo>
                  <a:pt x="35" y="45"/>
                  <a:pt x="34" y="45"/>
                  <a:pt x="35" y="45"/>
                </a:cubicBezTo>
                <a:cubicBezTo>
                  <a:pt x="35" y="45"/>
                  <a:pt x="34" y="45"/>
                  <a:pt x="34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5" y="44"/>
                  <a:pt x="35" y="44"/>
                  <a:pt x="35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4" y="44"/>
                  <a:pt x="34" y="44"/>
                  <a:pt x="34" y="43"/>
                </a:cubicBezTo>
                <a:cubicBezTo>
                  <a:pt x="34" y="43"/>
                  <a:pt x="34" y="43"/>
                  <a:pt x="34" y="43"/>
                </a:cubicBezTo>
                <a:cubicBezTo>
                  <a:pt x="34" y="43"/>
                  <a:pt x="33" y="42"/>
                  <a:pt x="33" y="42"/>
                </a:cubicBezTo>
                <a:cubicBezTo>
                  <a:pt x="33" y="42"/>
                  <a:pt x="33" y="42"/>
                  <a:pt x="33" y="41"/>
                </a:cubicBezTo>
                <a:cubicBezTo>
                  <a:pt x="32" y="41"/>
                  <a:pt x="32" y="41"/>
                  <a:pt x="32" y="41"/>
                </a:cubicBezTo>
                <a:cubicBezTo>
                  <a:pt x="32" y="40"/>
                  <a:pt x="31" y="40"/>
                  <a:pt x="31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31" y="40"/>
                  <a:pt x="31" y="39"/>
                  <a:pt x="31" y="39"/>
                </a:cubicBezTo>
                <a:cubicBezTo>
                  <a:pt x="31" y="39"/>
                  <a:pt x="30" y="39"/>
                  <a:pt x="30" y="39"/>
                </a:cubicBezTo>
                <a:cubicBezTo>
                  <a:pt x="30" y="39"/>
                  <a:pt x="31" y="39"/>
                  <a:pt x="30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38"/>
                  <a:pt x="29" y="37"/>
                  <a:pt x="29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8" y="37"/>
                  <a:pt x="28" y="37"/>
                  <a:pt x="28" y="37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6"/>
                  <a:pt x="27" y="36"/>
                  <a:pt x="27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6"/>
                  <a:pt x="27" y="36"/>
                  <a:pt x="26" y="36"/>
                </a:cubicBezTo>
                <a:cubicBezTo>
                  <a:pt x="26" y="36"/>
                  <a:pt x="26" y="36"/>
                  <a:pt x="26" y="36"/>
                </a:cubicBezTo>
                <a:cubicBezTo>
                  <a:pt x="26" y="36"/>
                  <a:pt x="26" y="35"/>
                  <a:pt x="26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6" y="35"/>
                  <a:pt x="26" y="34"/>
                  <a:pt x="26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3"/>
                  <a:pt x="26" y="33"/>
                  <a:pt x="26" y="32"/>
                </a:cubicBezTo>
                <a:cubicBezTo>
                  <a:pt x="26" y="32"/>
                  <a:pt x="26" y="32"/>
                  <a:pt x="25" y="32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32"/>
                  <a:pt x="25" y="31"/>
                  <a:pt x="25" y="31"/>
                </a:cubicBezTo>
                <a:cubicBezTo>
                  <a:pt x="25" y="31"/>
                  <a:pt x="25" y="31"/>
                  <a:pt x="25" y="30"/>
                </a:cubicBezTo>
                <a:cubicBezTo>
                  <a:pt x="25" y="30"/>
                  <a:pt x="25" y="30"/>
                  <a:pt x="25" y="30"/>
                </a:cubicBezTo>
                <a:cubicBezTo>
                  <a:pt x="25" y="30"/>
                  <a:pt x="24" y="30"/>
                  <a:pt x="24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4" y="28"/>
                  <a:pt x="24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28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3" y="26"/>
                  <a:pt x="23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26"/>
                  <a:pt x="22" y="25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5"/>
                  <a:pt x="22" y="25"/>
                  <a:pt x="22" y="24"/>
                </a:cubicBezTo>
                <a:cubicBezTo>
                  <a:pt x="22" y="24"/>
                  <a:pt x="22" y="24"/>
                  <a:pt x="21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0" y="23"/>
                  <a:pt x="20" y="23"/>
                </a:cubicBezTo>
                <a:cubicBezTo>
                  <a:pt x="20" y="23"/>
                  <a:pt x="20" y="23"/>
                  <a:pt x="20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19" y="23"/>
                  <a:pt x="18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3"/>
                  <a:pt x="18" y="23"/>
                  <a:pt x="17" y="23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2"/>
                  <a:pt x="16" y="22"/>
                  <a:pt x="16" y="22"/>
                </a:cubicBezTo>
                <a:cubicBezTo>
                  <a:pt x="16" y="22"/>
                  <a:pt x="16" y="21"/>
                  <a:pt x="16" y="21"/>
                </a:cubicBezTo>
                <a:cubicBezTo>
                  <a:pt x="16" y="21"/>
                  <a:pt x="16" y="20"/>
                  <a:pt x="16" y="20"/>
                </a:cubicBezTo>
                <a:cubicBezTo>
                  <a:pt x="16" y="20"/>
                  <a:pt x="16" y="19"/>
                  <a:pt x="16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16" y="18"/>
                  <a:pt x="16" y="18"/>
                  <a:pt x="16" y="18"/>
                </a:cubicBezTo>
                <a:cubicBezTo>
                  <a:pt x="16" y="18"/>
                  <a:pt x="16" y="19"/>
                  <a:pt x="15" y="18"/>
                </a:cubicBezTo>
                <a:cubicBezTo>
                  <a:pt x="15" y="18"/>
                  <a:pt x="16" y="18"/>
                  <a:pt x="15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8"/>
                  <a:pt x="14" y="18"/>
                  <a:pt x="14" y="18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6"/>
                  <a:pt x="14" y="16"/>
                  <a:pt x="13" y="16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16"/>
                  <a:pt x="13" y="15"/>
                  <a:pt x="13" y="15"/>
                </a:cubicBezTo>
                <a:cubicBezTo>
                  <a:pt x="13" y="15"/>
                  <a:pt x="12" y="15"/>
                  <a:pt x="12" y="15"/>
                </a:cubicBezTo>
                <a:cubicBezTo>
                  <a:pt x="12" y="15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0" y="13"/>
                  <a:pt x="10" y="13"/>
                </a:cubicBezTo>
                <a:cubicBezTo>
                  <a:pt x="10" y="13"/>
                  <a:pt x="9" y="13"/>
                  <a:pt x="9" y="13"/>
                </a:cubicBezTo>
                <a:cubicBezTo>
                  <a:pt x="9" y="13"/>
                  <a:pt x="9" y="13"/>
                  <a:pt x="8" y="13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2"/>
                  <a:pt x="7" y="10"/>
                  <a:pt x="7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5" y="9"/>
                  <a:pt x="5" y="9"/>
                </a:cubicBezTo>
                <a:cubicBezTo>
                  <a:pt x="5" y="9"/>
                  <a:pt x="4" y="8"/>
                  <a:pt x="4" y="8"/>
                </a:cubicBezTo>
                <a:cubicBezTo>
                  <a:pt x="3" y="7"/>
                  <a:pt x="3" y="7"/>
                  <a:pt x="3" y="7"/>
                </a:cubicBezTo>
                <a:cubicBezTo>
                  <a:pt x="2" y="6"/>
                  <a:pt x="2" y="6"/>
                  <a:pt x="2" y="6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3"/>
                  <a:pt x="1" y="3"/>
                </a:cubicBezTo>
                <a:cubicBezTo>
                  <a:pt x="1" y="3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0"/>
                  <a:pt x="1" y="0"/>
                </a:cubicBezTo>
                <a:cubicBezTo>
                  <a:pt x="1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5" y="1"/>
                  <a:pt x="5" y="1"/>
                </a:cubicBezTo>
                <a:cubicBezTo>
                  <a:pt x="5" y="2"/>
                  <a:pt x="5" y="2"/>
                  <a:pt x="5" y="2"/>
                </a:cubicBezTo>
                <a:cubicBezTo>
                  <a:pt x="5" y="2"/>
                  <a:pt x="6" y="3"/>
                  <a:pt x="6" y="3"/>
                </a:cubicBezTo>
                <a:cubicBezTo>
                  <a:pt x="6" y="3"/>
                  <a:pt x="7" y="3"/>
                  <a:pt x="7" y="3"/>
                </a:cubicBezTo>
                <a:cubicBezTo>
                  <a:pt x="7" y="3"/>
                  <a:pt x="7" y="3"/>
                  <a:pt x="7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10" y="3"/>
                  <a:pt x="10" y="3"/>
                </a:cubicBezTo>
                <a:cubicBezTo>
                  <a:pt x="10" y="3"/>
                  <a:pt x="10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4" y="3"/>
                </a:cubicBezTo>
                <a:cubicBezTo>
                  <a:pt x="14" y="3"/>
                  <a:pt x="14" y="3"/>
                  <a:pt x="15" y="3"/>
                </a:cubicBezTo>
                <a:cubicBezTo>
                  <a:pt x="15" y="3"/>
                  <a:pt x="15" y="3"/>
                  <a:pt x="16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8" y="5"/>
                  <a:pt x="18" y="5"/>
                  <a:pt x="18" y="5"/>
                </a:cubicBezTo>
                <a:cubicBezTo>
                  <a:pt x="18" y="5"/>
                  <a:pt x="18" y="5"/>
                  <a:pt x="18" y="5"/>
                </a:cubicBezTo>
                <a:cubicBezTo>
                  <a:pt x="18" y="5"/>
                  <a:pt x="18" y="5"/>
                  <a:pt x="18" y="5"/>
                </a:cubicBezTo>
                <a:cubicBezTo>
                  <a:pt x="18" y="5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7"/>
                  <a:pt x="18" y="7"/>
                  <a:pt x="18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8"/>
                  <a:pt x="19" y="8"/>
                </a:cubicBezTo>
                <a:cubicBezTo>
                  <a:pt x="19" y="8"/>
                  <a:pt x="19" y="7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20" y="8"/>
                  <a:pt x="20" y="8"/>
                </a:cubicBezTo>
                <a:cubicBezTo>
                  <a:pt x="20" y="8"/>
                  <a:pt x="20" y="8"/>
                  <a:pt x="20" y="8"/>
                </a:cubicBezTo>
                <a:cubicBezTo>
                  <a:pt x="20" y="8"/>
                  <a:pt x="20" y="8"/>
                  <a:pt x="21" y="8"/>
                </a:cubicBezTo>
                <a:cubicBezTo>
                  <a:pt x="21" y="8"/>
                  <a:pt x="21" y="9"/>
                  <a:pt x="21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9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2" y="11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3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4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3"/>
                  <a:pt x="23" y="13"/>
                  <a:pt x="23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24" y="13"/>
                  <a:pt x="24" y="13"/>
                  <a:pt x="24" y="13"/>
                </a:cubicBezTo>
                <a:cubicBezTo>
                  <a:pt x="24" y="13"/>
                  <a:pt x="24" y="13"/>
                  <a:pt x="24" y="13"/>
                </a:cubicBezTo>
                <a:cubicBezTo>
                  <a:pt x="24" y="13"/>
                  <a:pt x="25" y="13"/>
                  <a:pt x="25" y="13"/>
                </a:cubicBezTo>
                <a:cubicBezTo>
                  <a:pt x="25" y="13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5"/>
                  <a:pt x="27" y="15"/>
                  <a:pt x="27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9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16"/>
                  <a:pt x="29" y="16"/>
                  <a:pt x="30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30" y="16"/>
                  <a:pt x="30" y="17"/>
                  <a:pt x="31" y="17"/>
                </a:cubicBezTo>
                <a:cubicBezTo>
                  <a:pt x="31" y="17"/>
                  <a:pt x="31" y="17"/>
                  <a:pt x="31" y="17"/>
                </a:cubicBezTo>
                <a:cubicBezTo>
                  <a:pt x="31" y="18"/>
                  <a:pt x="31" y="18"/>
                  <a:pt x="31" y="18"/>
                </a:cubicBezTo>
                <a:cubicBezTo>
                  <a:pt x="31" y="17"/>
                  <a:pt x="31" y="17"/>
                  <a:pt x="31" y="17"/>
                </a:cubicBezTo>
                <a:cubicBezTo>
                  <a:pt x="31" y="17"/>
                  <a:pt x="31" y="18"/>
                  <a:pt x="31" y="18"/>
                </a:cubicBezTo>
                <a:cubicBezTo>
                  <a:pt x="32" y="18"/>
                  <a:pt x="32" y="18"/>
                  <a:pt x="32" y="18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2"/>
                  <a:pt x="34" y="22"/>
                  <a:pt x="35" y="22"/>
                </a:cubicBezTo>
                <a:cubicBezTo>
                  <a:pt x="35" y="22"/>
                  <a:pt x="35" y="23"/>
                  <a:pt x="35" y="23"/>
                </a:cubicBezTo>
                <a:cubicBezTo>
                  <a:pt x="35" y="23"/>
                  <a:pt x="36" y="23"/>
                  <a:pt x="36" y="23"/>
                </a:cubicBezTo>
                <a:cubicBezTo>
                  <a:pt x="36" y="23"/>
                  <a:pt x="36" y="24"/>
                  <a:pt x="36" y="24"/>
                </a:cubicBezTo>
                <a:cubicBezTo>
                  <a:pt x="36" y="24"/>
                  <a:pt x="37" y="24"/>
                  <a:pt x="37" y="24"/>
                </a:cubicBezTo>
                <a:cubicBezTo>
                  <a:pt x="37" y="24"/>
                  <a:pt x="38" y="24"/>
                  <a:pt x="38" y="24"/>
                </a:cubicBezTo>
                <a:cubicBezTo>
                  <a:pt x="38" y="24"/>
                  <a:pt x="38" y="25"/>
                  <a:pt x="38" y="25"/>
                </a:cubicBezTo>
                <a:cubicBezTo>
                  <a:pt x="38" y="25"/>
                  <a:pt x="38" y="25"/>
                  <a:pt x="38" y="25"/>
                </a:cubicBezTo>
                <a:cubicBezTo>
                  <a:pt x="38" y="25"/>
                  <a:pt x="38" y="25"/>
                  <a:pt x="38" y="25"/>
                </a:cubicBezTo>
                <a:cubicBezTo>
                  <a:pt x="38" y="25"/>
                  <a:pt x="38" y="25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5"/>
                  <a:pt x="38" y="25"/>
                </a:cubicBezTo>
                <a:cubicBezTo>
                  <a:pt x="38" y="25"/>
                  <a:pt x="38" y="25"/>
                  <a:pt x="38" y="25"/>
                </a:cubicBezTo>
                <a:cubicBezTo>
                  <a:pt x="38" y="25"/>
                  <a:pt x="38" y="24"/>
                  <a:pt x="38" y="24"/>
                </a:cubicBezTo>
                <a:cubicBezTo>
                  <a:pt x="38" y="24"/>
                  <a:pt x="38" y="24"/>
                  <a:pt x="38" y="24"/>
                </a:cubicBezTo>
                <a:cubicBezTo>
                  <a:pt x="38" y="24"/>
                  <a:pt x="37" y="24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8" y="23"/>
                  <a:pt x="38" y="22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22"/>
                  <a:pt x="38" y="22"/>
                  <a:pt x="39" y="22"/>
                </a:cubicBezTo>
                <a:cubicBezTo>
                  <a:pt x="39" y="22"/>
                  <a:pt x="39" y="22"/>
                  <a:pt x="39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3"/>
                  <a:pt x="39" y="23"/>
                  <a:pt x="40" y="23"/>
                </a:cubicBezTo>
                <a:cubicBezTo>
                  <a:pt x="40" y="24"/>
                  <a:pt x="40" y="24"/>
                  <a:pt x="40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24"/>
                  <a:pt x="41" y="25"/>
                  <a:pt x="41" y="25"/>
                </a:cubicBezTo>
                <a:cubicBezTo>
                  <a:pt x="41" y="25"/>
                  <a:pt x="41" y="25"/>
                  <a:pt x="41" y="25"/>
                </a:cubicBezTo>
                <a:cubicBezTo>
                  <a:pt x="41" y="25"/>
                  <a:pt x="41" y="26"/>
                  <a:pt x="41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2" y="27"/>
                  <a:pt x="42" y="27"/>
                  <a:pt x="42" y="27"/>
                </a:cubicBezTo>
                <a:cubicBezTo>
                  <a:pt x="42" y="27"/>
                  <a:pt x="42" y="27"/>
                  <a:pt x="42" y="27"/>
                </a:cubicBezTo>
                <a:cubicBezTo>
                  <a:pt x="42" y="27"/>
                  <a:pt x="43" y="27"/>
                  <a:pt x="43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43" y="27"/>
                  <a:pt x="44" y="27"/>
                  <a:pt x="44" y="27"/>
                </a:cubicBezTo>
                <a:cubicBezTo>
                  <a:pt x="44" y="27"/>
                  <a:pt x="45" y="27"/>
                  <a:pt x="45" y="28"/>
                </a:cubicBezTo>
                <a:cubicBezTo>
                  <a:pt x="45" y="28"/>
                  <a:pt x="45" y="28"/>
                  <a:pt x="46" y="28"/>
                </a:cubicBezTo>
                <a:cubicBezTo>
                  <a:pt x="46" y="28"/>
                  <a:pt x="46" y="29"/>
                  <a:pt x="46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6" y="30"/>
                  <a:pt x="46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30"/>
                  <a:pt x="47" y="30"/>
                  <a:pt x="47" y="30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30"/>
                  <a:pt x="47" y="30"/>
                  <a:pt x="47" y="31"/>
                </a:cubicBezTo>
                <a:cubicBezTo>
                  <a:pt x="47" y="31"/>
                  <a:pt x="47" y="31"/>
                  <a:pt x="47" y="31"/>
                </a:cubicBezTo>
                <a:cubicBezTo>
                  <a:pt x="47" y="31"/>
                  <a:pt x="48" y="32"/>
                  <a:pt x="48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48" y="32"/>
                  <a:pt x="48" y="32"/>
                  <a:pt x="48" y="33"/>
                </a:cubicBezTo>
                <a:cubicBezTo>
                  <a:pt x="48" y="33"/>
                  <a:pt x="49" y="33"/>
                  <a:pt x="49" y="33"/>
                </a:cubicBezTo>
                <a:cubicBezTo>
                  <a:pt x="49" y="33"/>
                  <a:pt x="50" y="33"/>
                  <a:pt x="50" y="33"/>
                </a:cubicBezTo>
                <a:cubicBezTo>
                  <a:pt x="50" y="33"/>
                  <a:pt x="50" y="33"/>
                  <a:pt x="50" y="33"/>
                </a:cubicBezTo>
                <a:cubicBezTo>
                  <a:pt x="50" y="33"/>
                  <a:pt x="51" y="33"/>
                  <a:pt x="51" y="33"/>
                </a:cubicBezTo>
                <a:cubicBezTo>
                  <a:pt x="51" y="33"/>
                  <a:pt x="51" y="33"/>
                  <a:pt x="51" y="33"/>
                </a:cubicBezTo>
                <a:cubicBezTo>
                  <a:pt x="51" y="33"/>
                  <a:pt x="52" y="33"/>
                  <a:pt x="52" y="33"/>
                </a:cubicBezTo>
                <a:cubicBezTo>
                  <a:pt x="52" y="34"/>
                  <a:pt x="52" y="34"/>
                  <a:pt x="52" y="34"/>
                </a:cubicBezTo>
                <a:cubicBezTo>
                  <a:pt x="52" y="34"/>
                  <a:pt x="53" y="34"/>
                  <a:pt x="53" y="34"/>
                </a:cubicBezTo>
                <a:cubicBezTo>
                  <a:pt x="53" y="35"/>
                  <a:pt x="53" y="35"/>
                  <a:pt x="53" y="35"/>
                </a:cubicBezTo>
                <a:cubicBezTo>
                  <a:pt x="53" y="35"/>
                  <a:pt x="52" y="35"/>
                  <a:pt x="51" y="35"/>
                </a:cubicBezTo>
                <a:cubicBezTo>
                  <a:pt x="51" y="35"/>
                  <a:pt x="51" y="36"/>
                  <a:pt x="50" y="36"/>
                </a:cubicBezTo>
                <a:cubicBezTo>
                  <a:pt x="50" y="36"/>
                  <a:pt x="50" y="36"/>
                  <a:pt x="50" y="36"/>
                </a:cubicBezTo>
                <a:cubicBezTo>
                  <a:pt x="50" y="36"/>
                  <a:pt x="50" y="36"/>
                  <a:pt x="49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49" y="37"/>
                  <a:pt x="49" y="37"/>
                  <a:pt x="49" y="37"/>
                </a:cubicBezTo>
                <a:cubicBezTo>
                  <a:pt x="49" y="37"/>
                  <a:pt x="50" y="36"/>
                  <a:pt x="50" y="36"/>
                </a:cubicBezTo>
                <a:cubicBezTo>
                  <a:pt x="50" y="36"/>
                  <a:pt x="50" y="36"/>
                  <a:pt x="50" y="36"/>
                </a:cubicBezTo>
                <a:cubicBezTo>
                  <a:pt x="51" y="36"/>
                  <a:pt x="51" y="36"/>
                  <a:pt x="51" y="36"/>
                </a:cubicBezTo>
                <a:cubicBezTo>
                  <a:pt x="51" y="36"/>
                  <a:pt x="51" y="36"/>
                  <a:pt x="52" y="36"/>
                </a:cubicBezTo>
                <a:cubicBezTo>
                  <a:pt x="52" y="36"/>
                  <a:pt x="53" y="35"/>
                  <a:pt x="53" y="35"/>
                </a:cubicBezTo>
                <a:cubicBezTo>
                  <a:pt x="53" y="35"/>
                  <a:pt x="53" y="35"/>
                  <a:pt x="53" y="35"/>
                </a:cubicBezTo>
                <a:cubicBezTo>
                  <a:pt x="53" y="35"/>
                  <a:pt x="53" y="35"/>
                  <a:pt x="53" y="35"/>
                </a:cubicBezTo>
                <a:cubicBezTo>
                  <a:pt x="53" y="34"/>
                  <a:pt x="53" y="34"/>
                  <a:pt x="54" y="34"/>
                </a:cubicBezTo>
                <a:cubicBezTo>
                  <a:pt x="54" y="34"/>
                  <a:pt x="54" y="34"/>
                  <a:pt x="54" y="34"/>
                </a:cubicBezTo>
                <a:cubicBezTo>
                  <a:pt x="54" y="34"/>
                  <a:pt x="55" y="34"/>
                  <a:pt x="55" y="34"/>
                </a:cubicBezTo>
                <a:cubicBezTo>
                  <a:pt x="55" y="34"/>
                  <a:pt x="55" y="35"/>
                  <a:pt x="55" y="35"/>
                </a:cubicBezTo>
                <a:cubicBezTo>
                  <a:pt x="55" y="35"/>
                  <a:pt x="56" y="35"/>
                  <a:pt x="56" y="35"/>
                </a:cubicBezTo>
                <a:cubicBezTo>
                  <a:pt x="56" y="35"/>
                  <a:pt x="56" y="35"/>
                  <a:pt x="56" y="35"/>
                </a:cubicBezTo>
                <a:cubicBezTo>
                  <a:pt x="56" y="35"/>
                  <a:pt x="56" y="35"/>
                  <a:pt x="56" y="35"/>
                </a:cubicBezTo>
                <a:cubicBezTo>
                  <a:pt x="56" y="35"/>
                  <a:pt x="57" y="35"/>
                  <a:pt x="57" y="36"/>
                </a:cubicBezTo>
                <a:cubicBezTo>
                  <a:pt x="57" y="36"/>
                  <a:pt x="57" y="36"/>
                  <a:pt x="57" y="36"/>
                </a:cubicBezTo>
                <a:cubicBezTo>
                  <a:pt x="57" y="37"/>
                  <a:pt x="57" y="37"/>
                  <a:pt x="57" y="37"/>
                </a:cubicBezTo>
                <a:cubicBezTo>
                  <a:pt x="57" y="37"/>
                  <a:pt x="57" y="37"/>
                  <a:pt x="57" y="37"/>
                </a:cubicBezTo>
                <a:cubicBezTo>
                  <a:pt x="57" y="38"/>
                  <a:pt x="57" y="38"/>
                  <a:pt x="57" y="38"/>
                </a:cubicBezTo>
                <a:cubicBezTo>
                  <a:pt x="57" y="38"/>
                  <a:pt x="57" y="38"/>
                  <a:pt x="57" y="38"/>
                </a:cubicBezTo>
                <a:cubicBezTo>
                  <a:pt x="57" y="38"/>
                  <a:pt x="57" y="38"/>
                  <a:pt x="57" y="38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38"/>
                  <a:pt x="55" y="38"/>
                  <a:pt x="55" y="38"/>
                </a:cubicBezTo>
                <a:cubicBezTo>
                  <a:pt x="55" y="38"/>
                  <a:pt x="55" y="38"/>
                  <a:pt x="55" y="38"/>
                </a:cubicBezTo>
                <a:cubicBezTo>
                  <a:pt x="55" y="39"/>
                  <a:pt x="55" y="39"/>
                  <a:pt x="55" y="39"/>
                </a:cubicBezTo>
                <a:cubicBezTo>
                  <a:pt x="55" y="39"/>
                  <a:pt x="55" y="39"/>
                  <a:pt x="55" y="39"/>
                </a:cubicBezTo>
                <a:cubicBezTo>
                  <a:pt x="55" y="39"/>
                  <a:pt x="55" y="39"/>
                  <a:pt x="55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40"/>
                  <a:pt x="54" y="41"/>
                  <a:pt x="54" y="41"/>
                </a:cubicBezTo>
                <a:cubicBezTo>
                  <a:pt x="54" y="41"/>
                  <a:pt x="54" y="41"/>
                  <a:pt x="54" y="41"/>
                </a:cubicBezTo>
                <a:cubicBezTo>
                  <a:pt x="54" y="41"/>
                  <a:pt x="54" y="41"/>
                  <a:pt x="54" y="41"/>
                </a:cubicBezTo>
                <a:cubicBezTo>
                  <a:pt x="54" y="41"/>
                  <a:pt x="55" y="41"/>
                  <a:pt x="55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5" y="41"/>
                  <a:pt x="55" y="42"/>
                  <a:pt x="55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5" y="42"/>
                  <a:pt x="54" y="42"/>
                  <a:pt x="54" y="42"/>
                </a:cubicBezTo>
                <a:cubicBezTo>
                  <a:pt x="54" y="42"/>
                  <a:pt x="55" y="42"/>
                  <a:pt x="55" y="42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3"/>
                  <a:pt x="56" y="43"/>
                  <a:pt x="56" y="43"/>
                </a:cubicBezTo>
                <a:cubicBezTo>
                  <a:pt x="56" y="43"/>
                  <a:pt x="56" y="43"/>
                  <a:pt x="56" y="44"/>
                </a:cubicBezTo>
                <a:cubicBezTo>
                  <a:pt x="56" y="44"/>
                  <a:pt x="56" y="43"/>
                  <a:pt x="56" y="44"/>
                </a:cubicBezTo>
                <a:cubicBezTo>
                  <a:pt x="56" y="44"/>
                  <a:pt x="57" y="44"/>
                  <a:pt x="57" y="44"/>
                </a:cubicBezTo>
                <a:cubicBezTo>
                  <a:pt x="57" y="44"/>
                  <a:pt x="57" y="44"/>
                  <a:pt x="57" y="44"/>
                </a:cubicBezTo>
                <a:cubicBezTo>
                  <a:pt x="57" y="44"/>
                  <a:pt x="57" y="44"/>
                  <a:pt x="57" y="44"/>
                </a:cubicBezTo>
                <a:cubicBezTo>
                  <a:pt x="57" y="44"/>
                  <a:pt x="57" y="45"/>
                  <a:pt x="57" y="45"/>
                </a:cubicBezTo>
                <a:cubicBezTo>
                  <a:pt x="57" y="45"/>
                  <a:pt x="58" y="45"/>
                  <a:pt x="58" y="45"/>
                </a:cubicBezTo>
                <a:cubicBezTo>
                  <a:pt x="58" y="45"/>
                  <a:pt x="58" y="45"/>
                  <a:pt x="58" y="44"/>
                </a:cubicBezTo>
                <a:cubicBezTo>
                  <a:pt x="58" y="44"/>
                  <a:pt x="58" y="44"/>
                  <a:pt x="58" y="44"/>
                </a:cubicBezTo>
                <a:cubicBezTo>
                  <a:pt x="58" y="44"/>
                  <a:pt x="58" y="44"/>
                  <a:pt x="58" y="44"/>
                </a:cubicBezTo>
                <a:cubicBezTo>
                  <a:pt x="58" y="44"/>
                  <a:pt x="59" y="44"/>
                  <a:pt x="59" y="44"/>
                </a:cubicBezTo>
                <a:cubicBezTo>
                  <a:pt x="59" y="44"/>
                  <a:pt x="59" y="44"/>
                  <a:pt x="59" y="45"/>
                </a:cubicBezTo>
                <a:cubicBezTo>
                  <a:pt x="59" y="45"/>
                  <a:pt x="60" y="45"/>
                  <a:pt x="60" y="45"/>
                </a:cubicBezTo>
                <a:cubicBezTo>
                  <a:pt x="60" y="45"/>
                  <a:pt x="60" y="45"/>
                  <a:pt x="60" y="45"/>
                </a:cubicBezTo>
                <a:cubicBezTo>
                  <a:pt x="60" y="45"/>
                  <a:pt x="60" y="45"/>
                  <a:pt x="60" y="45"/>
                </a:cubicBezTo>
                <a:cubicBezTo>
                  <a:pt x="60" y="45"/>
                  <a:pt x="60" y="45"/>
                  <a:pt x="60" y="45"/>
                </a:cubicBezTo>
                <a:cubicBezTo>
                  <a:pt x="60" y="45"/>
                  <a:pt x="60" y="45"/>
                  <a:pt x="60" y="45"/>
                </a:cubicBezTo>
                <a:cubicBezTo>
                  <a:pt x="61" y="45"/>
                  <a:pt x="61" y="44"/>
                  <a:pt x="61" y="44"/>
                </a:cubicBezTo>
                <a:cubicBezTo>
                  <a:pt x="61" y="44"/>
                  <a:pt x="61" y="44"/>
                  <a:pt x="61" y="44"/>
                </a:cubicBezTo>
                <a:cubicBezTo>
                  <a:pt x="61" y="45"/>
                  <a:pt x="61" y="45"/>
                  <a:pt x="61" y="45"/>
                </a:cubicBezTo>
                <a:cubicBezTo>
                  <a:pt x="61" y="45"/>
                  <a:pt x="61" y="45"/>
                  <a:pt x="61" y="46"/>
                </a:cubicBezTo>
                <a:cubicBezTo>
                  <a:pt x="61" y="46"/>
                  <a:pt x="61" y="46"/>
                  <a:pt x="61" y="46"/>
                </a:cubicBezTo>
                <a:cubicBezTo>
                  <a:pt x="61" y="46"/>
                  <a:pt x="62" y="46"/>
                  <a:pt x="62" y="46"/>
                </a:cubicBezTo>
                <a:cubicBezTo>
                  <a:pt x="62" y="47"/>
                  <a:pt x="62" y="47"/>
                  <a:pt x="62" y="47"/>
                </a:cubicBezTo>
                <a:cubicBezTo>
                  <a:pt x="62" y="47"/>
                  <a:pt x="62" y="47"/>
                  <a:pt x="62" y="47"/>
                </a:cubicBezTo>
                <a:cubicBezTo>
                  <a:pt x="62" y="47"/>
                  <a:pt x="62" y="48"/>
                  <a:pt x="62" y="48"/>
                </a:cubicBezTo>
                <a:cubicBezTo>
                  <a:pt x="62" y="48"/>
                  <a:pt x="62" y="48"/>
                  <a:pt x="62" y="48"/>
                </a:cubicBezTo>
                <a:cubicBezTo>
                  <a:pt x="62" y="48"/>
                  <a:pt x="62" y="48"/>
                  <a:pt x="62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61" y="49"/>
                  <a:pt x="61" y="49"/>
                  <a:pt x="61" y="49"/>
                </a:cubicBezTo>
                <a:cubicBezTo>
                  <a:pt x="61" y="49"/>
                  <a:pt x="61" y="48"/>
                  <a:pt x="62" y="49"/>
                </a:cubicBezTo>
                <a:cubicBezTo>
                  <a:pt x="62" y="49"/>
                  <a:pt x="62" y="49"/>
                  <a:pt x="62" y="49"/>
                </a:cubicBezTo>
                <a:cubicBezTo>
                  <a:pt x="62" y="49"/>
                  <a:pt x="62" y="49"/>
                  <a:pt x="62" y="49"/>
                </a:cubicBezTo>
                <a:cubicBezTo>
                  <a:pt x="62" y="49"/>
                  <a:pt x="62" y="50"/>
                  <a:pt x="62" y="50"/>
                </a:cubicBezTo>
                <a:cubicBezTo>
                  <a:pt x="62" y="50"/>
                  <a:pt x="62" y="50"/>
                  <a:pt x="62" y="50"/>
                </a:cubicBezTo>
                <a:cubicBezTo>
                  <a:pt x="62" y="50"/>
                  <a:pt x="62" y="50"/>
                  <a:pt x="62" y="50"/>
                </a:cubicBezTo>
                <a:cubicBezTo>
                  <a:pt x="62" y="50"/>
                  <a:pt x="62" y="51"/>
                  <a:pt x="62" y="51"/>
                </a:cubicBezTo>
                <a:cubicBezTo>
                  <a:pt x="62" y="51"/>
                  <a:pt x="62" y="50"/>
                  <a:pt x="62" y="50"/>
                </a:cubicBezTo>
                <a:cubicBezTo>
                  <a:pt x="62" y="50"/>
                  <a:pt x="62" y="50"/>
                  <a:pt x="62" y="50"/>
                </a:cubicBezTo>
                <a:cubicBezTo>
                  <a:pt x="62" y="50"/>
                  <a:pt x="62" y="50"/>
                  <a:pt x="63" y="50"/>
                </a:cubicBezTo>
                <a:cubicBezTo>
                  <a:pt x="63" y="50"/>
                  <a:pt x="63" y="50"/>
                  <a:pt x="63" y="50"/>
                </a:cubicBezTo>
                <a:cubicBezTo>
                  <a:pt x="63" y="51"/>
                  <a:pt x="63" y="51"/>
                  <a:pt x="63" y="51"/>
                </a:cubicBezTo>
                <a:cubicBezTo>
                  <a:pt x="63" y="51"/>
                  <a:pt x="63" y="51"/>
                  <a:pt x="63" y="51"/>
                </a:cubicBezTo>
                <a:cubicBezTo>
                  <a:pt x="63" y="51"/>
                  <a:pt x="63" y="51"/>
                  <a:pt x="63" y="51"/>
                </a:cubicBezTo>
                <a:cubicBezTo>
                  <a:pt x="63" y="51"/>
                  <a:pt x="63" y="51"/>
                  <a:pt x="63" y="51"/>
                </a:cubicBezTo>
                <a:cubicBezTo>
                  <a:pt x="63" y="51"/>
                  <a:pt x="63" y="51"/>
                  <a:pt x="64" y="51"/>
                </a:cubicBezTo>
                <a:cubicBezTo>
                  <a:pt x="64" y="51"/>
                  <a:pt x="64" y="51"/>
                  <a:pt x="64" y="51"/>
                </a:cubicBezTo>
                <a:cubicBezTo>
                  <a:pt x="64" y="51"/>
                  <a:pt x="64" y="51"/>
                  <a:pt x="64" y="51"/>
                </a:cubicBezTo>
                <a:cubicBezTo>
                  <a:pt x="64" y="51"/>
                  <a:pt x="65" y="52"/>
                  <a:pt x="65" y="52"/>
                </a:cubicBezTo>
                <a:cubicBezTo>
                  <a:pt x="65" y="52"/>
                  <a:pt x="65" y="52"/>
                  <a:pt x="65" y="52"/>
                </a:cubicBezTo>
                <a:cubicBezTo>
                  <a:pt x="64" y="52"/>
                  <a:pt x="64" y="52"/>
                  <a:pt x="64" y="53"/>
                </a:cubicBezTo>
                <a:cubicBezTo>
                  <a:pt x="64" y="53"/>
                  <a:pt x="64" y="53"/>
                  <a:pt x="64" y="53"/>
                </a:cubicBezTo>
                <a:cubicBezTo>
                  <a:pt x="64" y="53"/>
                  <a:pt x="64" y="53"/>
                  <a:pt x="64" y="53"/>
                </a:cubicBezTo>
                <a:cubicBezTo>
                  <a:pt x="64" y="53"/>
                  <a:pt x="63" y="53"/>
                  <a:pt x="63" y="53"/>
                </a:cubicBezTo>
                <a:cubicBezTo>
                  <a:pt x="63" y="53"/>
                  <a:pt x="63" y="53"/>
                  <a:pt x="63" y="53"/>
                </a:cubicBezTo>
                <a:cubicBezTo>
                  <a:pt x="63" y="53"/>
                  <a:pt x="63" y="53"/>
                  <a:pt x="63" y="53"/>
                </a:cubicBezTo>
                <a:cubicBezTo>
                  <a:pt x="63" y="54"/>
                  <a:pt x="63" y="54"/>
                  <a:pt x="63" y="54"/>
                </a:cubicBezTo>
                <a:cubicBezTo>
                  <a:pt x="63" y="53"/>
                  <a:pt x="63" y="53"/>
                  <a:pt x="63" y="53"/>
                </a:cubicBezTo>
                <a:cubicBezTo>
                  <a:pt x="63" y="53"/>
                  <a:pt x="63" y="53"/>
                  <a:pt x="63" y="53"/>
                </a:cubicBezTo>
                <a:cubicBezTo>
                  <a:pt x="63" y="53"/>
                  <a:pt x="64" y="54"/>
                  <a:pt x="64" y="54"/>
                </a:cubicBezTo>
                <a:cubicBezTo>
                  <a:pt x="64" y="54"/>
                  <a:pt x="64" y="54"/>
                  <a:pt x="64" y="54"/>
                </a:cubicBezTo>
                <a:cubicBezTo>
                  <a:pt x="64" y="53"/>
                  <a:pt x="64" y="53"/>
                  <a:pt x="64" y="53"/>
                </a:cubicBezTo>
                <a:cubicBezTo>
                  <a:pt x="64" y="53"/>
                  <a:pt x="64" y="53"/>
                  <a:pt x="64" y="53"/>
                </a:cubicBezTo>
                <a:cubicBezTo>
                  <a:pt x="64" y="53"/>
                  <a:pt x="64" y="53"/>
                  <a:pt x="64" y="53"/>
                </a:cubicBezTo>
                <a:cubicBezTo>
                  <a:pt x="64" y="53"/>
                  <a:pt x="65" y="53"/>
                  <a:pt x="65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5" y="53"/>
                  <a:pt x="65" y="53"/>
                  <a:pt x="65" y="54"/>
                </a:cubicBezTo>
                <a:cubicBezTo>
                  <a:pt x="65" y="54"/>
                  <a:pt x="65" y="53"/>
                  <a:pt x="65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6" y="54"/>
                  <a:pt x="66" y="54"/>
                  <a:pt x="66" y="54"/>
                </a:cubicBezTo>
                <a:cubicBezTo>
                  <a:pt x="66" y="53"/>
                  <a:pt x="66" y="53"/>
                  <a:pt x="66" y="53"/>
                </a:cubicBezTo>
                <a:cubicBezTo>
                  <a:pt x="66" y="53"/>
                  <a:pt x="66" y="53"/>
                  <a:pt x="66" y="53"/>
                </a:cubicBezTo>
                <a:cubicBezTo>
                  <a:pt x="66" y="53"/>
                  <a:pt x="66" y="54"/>
                  <a:pt x="66" y="54"/>
                </a:cubicBezTo>
                <a:cubicBezTo>
                  <a:pt x="66" y="53"/>
                  <a:pt x="66" y="53"/>
                  <a:pt x="66" y="53"/>
                </a:cubicBezTo>
                <a:cubicBezTo>
                  <a:pt x="66" y="53"/>
                  <a:pt x="66" y="53"/>
                  <a:pt x="66" y="53"/>
                </a:cubicBezTo>
                <a:cubicBezTo>
                  <a:pt x="66" y="53"/>
                  <a:pt x="67" y="53"/>
                  <a:pt x="67" y="53"/>
                </a:cubicBezTo>
                <a:cubicBezTo>
                  <a:pt x="67" y="53"/>
                  <a:pt x="67" y="53"/>
                  <a:pt x="67" y="53"/>
                </a:cubicBezTo>
                <a:cubicBezTo>
                  <a:pt x="67" y="53"/>
                  <a:pt x="67" y="53"/>
                  <a:pt x="67" y="53"/>
                </a:cubicBezTo>
                <a:cubicBezTo>
                  <a:pt x="67" y="53"/>
                  <a:pt x="68" y="54"/>
                  <a:pt x="68" y="54"/>
                </a:cubicBezTo>
                <a:cubicBezTo>
                  <a:pt x="68" y="54"/>
                  <a:pt x="69" y="54"/>
                  <a:pt x="69" y="54"/>
                </a:cubicBezTo>
                <a:cubicBezTo>
                  <a:pt x="69" y="54"/>
                  <a:pt x="69" y="54"/>
                  <a:pt x="69" y="54"/>
                </a:cubicBezTo>
                <a:cubicBezTo>
                  <a:pt x="69" y="54"/>
                  <a:pt x="69" y="54"/>
                  <a:pt x="69" y="54"/>
                </a:cubicBezTo>
                <a:cubicBezTo>
                  <a:pt x="69" y="54"/>
                  <a:pt x="69" y="54"/>
                  <a:pt x="69" y="54"/>
                </a:cubicBezTo>
                <a:cubicBezTo>
                  <a:pt x="69" y="54"/>
                  <a:pt x="69" y="54"/>
                  <a:pt x="69" y="54"/>
                </a:cubicBezTo>
                <a:cubicBezTo>
                  <a:pt x="69" y="54"/>
                  <a:pt x="69" y="54"/>
                  <a:pt x="69" y="54"/>
                </a:cubicBezTo>
                <a:cubicBezTo>
                  <a:pt x="69" y="54"/>
                  <a:pt x="69" y="55"/>
                  <a:pt x="70" y="56"/>
                </a:cubicBezTo>
                <a:cubicBezTo>
                  <a:pt x="70" y="55"/>
                  <a:pt x="70" y="55"/>
                  <a:pt x="70" y="55"/>
                </a:cubicBezTo>
                <a:cubicBezTo>
                  <a:pt x="70" y="55"/>
                  <a:pt x="70" y="55"/>
                  <a:pt x="71" y="56"/>
                </a:cubicBezTo>
                <a:cubicBezTo>
                  <a:pt x="71" y="56"/>
                  <a:pt x="71" y="56"/>
                  <a:pt x="71" y="56"/>
                </a:cubicBezTo>
                <a:cubicBezTo>
                  <a:pt x="70" y="56"/>
                  <a:pt x="70" y="57"/>
                  <a:pt x="70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71" y="57"/>
                  <a:pt x="72" y="57"/>
                  <a:pt x="72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2" y="57"/>
                  <a:pt x="72" y="57"/>
                  <a:pt x="72" y="58"/>
                </a:cubicBezTo>
                <a:cubicBezTo>
                  <a:pt x="72" y="58"/>
                  <a:pt x="72" y="58"/>
                  <a:pt x="72" y="58"/>
                </a:cubicBezTo>
                <a:cubicBezTo>
                  <a:pt x="72" y="58"/>
                  <a:pt x="72" y="59"/>
                  <a:pt x="72" y="59"/>
                </a:cubicBezTo>
                <a:cubicBezTo>
                  <a:pt x="72" y="59"/>
                  <a:pt x="73" y="59"/>
                  <a:pt x="73" y="59"/>
                </a:cubicBezTo>
                <a:cubicBezTo>
                  <a:pt x="73" y="59"/>
                  <a:pt x="73" y="59"/>
                  <a:pt x="73" y="59"/>
                </a:cubicBezTo>
                <a:cubicBezTo>
                  <a:pt x="72" y="59"/>
                  <a:pt x="71" y="60"/>
                  <a:pt x="71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1" y="61"/>
                  <a:pt x="71" y="62"/>
                  <a:pt x="71" y="62"/>
                </a:cubicBezTo>
                <a:cubicBezTo>
                  <a:pt x="71" y="62"/>
                  <a:pt x="71" y="62"/>
                  <a:pt x="71" y="62"/>
                </a:cubicBezTo>
                <a:cubicBezTo>
                  <a:pt x="71" y="63"/>
                  <a:pt x="71" y="63"/>
                  <a:pt x="71" y="63"/>
                </a:cubicBezTo>
                <a:cubicBezTo>
                  <a:pt x="71" y="63"/>
                  <a:pt x="72" y="63"/>
                  <a:pt x="72" y="63"/>
                </a:cubicBezTo>
                <a:cubicBezTo>
                  <a:pt x="72" y="63"/>
                  <a:pt x="72" y="63"/>
                  <a:pt x="71" y="64"/>
                </a:cubicBezTo>
                <a:cubicBezTo>
                  <a:pt x="71" y="64"/>
                  <a:pt x="71" y="64"/>
                  <a:pt x="71" y="64"/>
                </a:cubicBezTo>
                <a:cubicBezTo>
                  <a:pt x="71" y="64"/>
                  <a:pt x="71" y="64"/>
                  <a:pt x="71" y="65"/>
                </a:cubicBezTo>
                <a:cubicBezTo>
                  <a:pt x="71" y="65"/>
                  <a:pt x="71" y="65"/>
                  <a:pt x="71" y="65"/>
                </a:cubicBezTo>
                <a:cubicBezTo>
                  <a:pt x="71" y="65"/>
                  <a:pt x="71" y="65"/>
                  <a:pt x="71" y="65"/>
                </a:cubicBezTo>
                <a:cubicBezTo>
                  <a:pt x="71" y="65"/>
                  <a:pt x="71" y="65"/>
                  <a:pt x="71" y="65"/>
                </a:cubicBezTo>
                <a:cubicBezTo>
                  <a:pt x="71" y="65"/>
                  <a:pt x="71" y="65"/>
                  <a:pt x="71" y="66"/>
                </a:cubicBezTo>
                <a:cubicBezTo>
                  <a:pt x="71" y="66"/>
                  <a:pt x="71" y="66"/>
                  <a:pt x="71" y="66"/>
                </a:cubicBezTo>
                <a:cubicBezTo>
                  <a:pt x="71" y="67"/>
                  <a:pt x="71" y="67"/>
                  <a:pt x="71" y="67"/>
                </a:cubicBezTo>
                <a:cubicBezTo>
                  <a:pt x="71" y="67"/>
                  <a:pt x="71" y="67"/>
                  <a:pt x="71" y="67"/>
                </a:cubicBezTo>
                <a:cubicBezTo>
                  <a:pt x="71" y="67"/>
                  <a:pt x="71" y="67"/>
                  <a:pt x="71" y="67"/>
                </a:cubicBezTo>
                <a:cubicBezTo>
                  <a:pt x="71" y="67"/>
                  <a:pt x="71" y="68"/>
                  <a:pt x="71" y="68"/>
                </a:cubicBezTo>
                <a:cubicBezTo>
                  <a:pt x="71" y="68"/>
                  <a:pt x="71" y="68"/>
                  <a:pt x="71" y="68"/>
                </a:cubicBezTo>
                <a:cubicBezTo>
                  <a:pt x="71" y="68"/>
                  <a:pt x="71" y="68"/>
                  <a:pt x="71" y="68"/>
                </a:cubicBezTo>
                <a:cubicBezTo>
                  <a:pt x="71" y="68"/>
                  <a:pt x="71" y="69"/>
                  <a:pt x="71" y="69"/>
                </a:cubicBezTo>
                <a:cubicBezTo>
                  <a:pt x="71" y="69"/>
                  <a:pt x="71" y="69"/>
                  <a:pt x="71" y="69"/>
                </a:cubicBezTo>
                <a:cubicBezTo>
                  <a:pt x="71" y="69"/>
                  <a:pt x="71" y="69"/>
                  <a:pt x="71" y="69"/>
                </a:cubicBezTo>
                <a:cubicBezTo>
                  <a:pt x="71" y="69"/>
                  <a:pt x="71" y="69"/>
                  <a:pt x="71" y="70"/>
                </a:cubicBezTo>
                <a:cubicBezTo>
                  <a:pt x="71" y="70"/>
                  <a:pt x="71" y="70"/>
                  <a:pt x="71" y="70"/>
                </a:cubicBezTo>
                <a:cubicBezTo>
                  <a:pt x="71" y="70"/>
                  <a:pt x="71" y="70"/>
                  <a:pt x="71" y="70"/>
                </a:cubicBezTo>
                <a:cubicBezTo>
                  <a:pt x="71" y="71"/>
                  <a:pt x="71" y="71"/>
                  <a:pt x="71" y="71"/>
                </a:cubicBezTo>
                <a:cubicBezTo>
                  <a:pt x="71" y="71"/>
                  <a:pt x="71" y="71"/>
                  <a:pt x="71" y="72"/>
                </a:cubicBezTo>
                <a:cubicBezTo>
                  <a:pt x="71" y="72"/>
                  <a:pt x="71" y="72"/>
                  <a:pt x="71" y="72"/>
                </a:cubicBezTo>
                <a:cubicBezTo>
                  <a:pt x="71" y="72"/>
                  <a:pt x="71" y="73"/>
                  <a:pt x="71" y="73"/>
                </a:cubicBezTo>
                <a:cubicBezTo>
                  <a:pt x="71" y="73"/>
                  <a:pt x="71" y="73"/>
                  <a:pt x="71" y="73"/>
                </a:cubicBezTo>
                <a:cubicBezTo>
                  <a:pt x="71" y="73"/>
                  <a:pt x="71" y="74"/>
                  <a:pt x="71" y="74"/>
                </a:cubicBezTo>
                <a:cubicBezTo>
                  <a:pt x="71" y="74"/>
                  <a:pt x="71" y="74"/>
                  <a:pt x="71" y="75"/>
                </a:cubicBezTo>
                <a:cubicBezTo>
                  <a:pt x="71" y="75"/>
                  <a:pt x="71" y="75"/>
                  <a:pt x="71" y="75"/>
                </a:cubicBezTo>
                <a:cubicBezTo>
                  <a:pt x="71" y="75"/>
                  <a:pt x="71" y="75"/>
                  <a:pt x="71" y="75"/>
                </a:cubicBezTo>
                <a:cubicBezTo>
                  <a:pt x="71" y="75"/>
                  <a:pt x="71" y="75"/>
                  <a:pt x="71" y="76"/>
                </a:cubicBezTo>
                <a:cubicBezTo>
                  <a:pt x="71" y="76"/>
                  <a:pt x="71" y="76"/>
                  <a:pt x="70" y="76"/>
                </a:cubicBezTo>
                <a:cubicBezTo>
                  <a:pt x="70" y="76"/>
                  <a:pt x="70" y="77"/>
                  <a:pt x="70" y="77"/>
                </a:cubicBezTo>
                <a:cubicBezTo>
                  <a:pt x="70" y="77"/>
                  <a:pt x="70" y="77"/>
                  <a:pt x="70" y="77"/>
                </a:cubicBezTo>
                <a:cubicBezTo>
                  <a:pt x="70" y="77"/>
                  <a:pt x="70" y="77"/>
                  <a:pt x="70" y="77"/>
                </a:cubicBezTo>
                <a:cubicBezTo>
                  <a:pt x="70" y="77"/>
                  <a:pt x="70" y="76"/>
                  <a:pt x="69" y="76"/>
                </a:cubicBezTo>
                <a:cubicBezTo>
                  <a:pt x="69" y="76"/>
                  <a:pt x="69" y="76"/>
                  <a:pt x="69" y="76"/>
                </a:cubicBezTo>
                <a:cubicBezTo>
                  <a:pt x="69" y="76"/>
                  <a:pt x="69" y="76"/>
                  <a:pt x="69" y="76"/>
                </a:cubicBezTo>
                <a:cubicBezTo>
                  <a:pt x="69" y="76"/>
                  <a:pt x="69" y="76"/>
                  <a:pt x="69" y="75"/>
                </a:cubicBezTo>
                <a:cubicBezTo>
                  <a:pt x="68" y="75"/>
                  <a:pt x="68" y="75"/>
                  <a:pt x="68" y="75"/>
                </a:cubicBezTo>
                <a:cubicBezTo>
                  <a:pt x="68" y="74"/>
                  <a:pt x="68" y="74"/>
                  <a:pt x="67" y="74"/>
                </a:cubicBezTo>
                <a:cubicBezTo>
                  <a:pt x="67" y="74"/>
                  <a:pt x="67" y="74"/>
                  <a:pt x="67" y="74"/>
                </a:cubicBezTo>
                <a:cubicBezTo>
                  <a:pt x="67" y="74"/>
                  <a:pt x="67" y="74"/>
                  <a:pt x="67" y="74"/>
                </a:cubicBezTo>
                <a:cubicBezTo>
                  <a:pt x="67" y="74"/>
                  <a:pt x="67" y="74"/>
                  <a:pt x="67" y="74"/>
                </a:cubicBezTo>
                <a:cubicBezTo>
                  <a:pt x="67" y="75"/>
                  <a:pt x="67" y="75"/>
                  <a:pt x="67" y="75"/>
                </a:cubicBezTo>
                <a:cubicBezTo>
                  <a:pt x="67" y="75"/>
                  <a:pt x="67" y="75"/>
                  <a:pt x="67" y="75"/>
                </a:cubicBezTo>
                <a:cubicBezTo>
                  <a:pt x="67" y="75"/>
                  <a:pt x="66" y="75"/>
                  <a:pt x="66" y="75"/>
                </a:cubicBezTo>
                <a:cubicBezTo>
                  <a:pt x="66" y="75"/>
                  <a:pt x="66" y="75"/>
                  <a:pt x="67" y="75"/>
                </a:cubicBezTo>
                <a:cubicBezTo>
                  <a:pt x="67" y="75"/>
                  <a:pt x="66" y="75"/>
                  <a:pt x="66" y="76"/>
                </a:cubicBezTo>
                <a:cubicBezTo>
                  <a:pt x="67" y="76"/>
                  <a:pt x="67" y="76"/>
                  <a:pt x="67" y="76"/>
                </a:cubicBezTo>
                <a:cubicBezTo>
                  <a:pt x="67" y="76"/>
                  <a:pt x="66" y="76"/>
                  <a:pt x="66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7" y="76"/>
                  <a:pt x="67" y="76"/>
                  <a:pt x="67" y="76"/>
                </a:cubicBezTo>
                <a:cubicBezTo>
                  <a:pt x="67" y="76"/>
                  <a:pt x="67" y="76"/>
                  <a:pt x="66" y="76"/>
                </a:cubicBezTo>
                <a:cubicBezTo>
                  <a:pt x="66" y="76"/>
                  <a:pt x="66" y="76"/>
                  <a:pt x="66" y="76"/>
                </a:cubicBezTo>
                <a:close/>
                <a:moveTo>
                  <a:pt x="189" y="109"/>
                </a:moveTo>
                <a:cubicBezTo>
                  <a:pt x="189" y="109"/>
                  <a:pt x="189" y="109"/>
                  <a:pt x="189" y="109"/>
                </a:cubicBezTo>
                <a:cubicBezTo>
                  <a:pt x="189" y="109"/>
                  <a:pt x="189" y="109"/>
                  <a:pt x="189" y="109"/>
                </a:cubicBezTo>
                <a:cubicBezTo>
                  <a:pt x="189" y="109"/>
                  <a:pt x="189" y="109"/>
                  <a:pt x="189" y="109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89" y="108"/>
                  <a:pt x="189" y="109"/>
                  <a:pt x="189" y="109"/>
                </a:cubicBezTo>
                <a:cubicBezTo>
                  <a:pt x="189" y="109"/>
                  <a:pt x="189" y="108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89" y="108"/>
                  <a:pt x="188" y="108"/>
                  <a:pt x="188" y="108"/>
                </a:cubicBezTo>
                <a:cubicBezTo>
                  <a:pt x="188" y="108"/>
                  <a:pt x="188" y="109"/>
                  <a:pt x="188" y="109"/>
                </a:cubicBezTo>
                <a:cubicBezTo>
                  <a:pt x="188" y="109"/>
                  <a:pt x="188" y="109"/>
                  <a:pt x="188" y="109"/>
                </a:cubicBezTo>
                <a:cubicBezTo>
                  <a:pt x="188" y="109"/>
                  <a:pt x="188" y="109"/>
                  <a:pt x="188" y="109"/>
                </a:cubicBezTo>
                <a:cubicBezTo>
                  <a:pt x="188" y="109"/>
                  <a:pt x="188" y="109"/>
                  <a:pt x="188" y="109"/>
                </a:cubicBezTo>
                <a:cubicBezTo>
                  <a:pt x="188" y="109"/>
                  <a:pt x="188" y="109"/>
                  <a:pt x="188" y="109"/>
                </a:cubicBezTo>
                <a:cubicBezTo>
                  <a:pt x="188" y="109"/>
                  <a:pt x="187" y="109"/>
                  <a:pt x="187" y="110"/>
                </a:cubicBezTo>
                <a:cubicBezTo>
                  <a:pt x="187" y="110"/>
                  <a:pt x="187" y="110"/>
                  <a:pt x="187" y="110"/>
                </a:cubicBezTo>
                <a:cubicBezTo>
                  <a:pt x="186" y="110"/>
                  <a:pt x="186" y="110"/>
                  <a:pt x="186" y="110"/>
                </a:cubicBezTo>
                <a:cubicBezTo>
                  <a:pt x="186" y="110"/>
                  <a:pt x="185" y="110"/>
                  <a:pt x="185" y="110"/>
                </a:cubicBezTo>
                <a:cubicBezTo>
                  <a:pt x="185" y="110"/>
                  <a:pt x="185" y="110"/>
                  <a:pt x="185" y="110"/>
                </a:cubicBezTo>
                <a:cubicBezTo>
                  <a:pt x="185" y="110"/>
                  <a:pt x="185" y="111"/>
                  <a:pt x="185" y="111"/>
                </a:cubicBezTo>
                <a:cubicBezTo>
                  <a:pt x="185" y="111"/>
                  <a:pt x="185" y="111"/>
                  <a:pt x="185" y="111"/>
                </a:cubicBezTo>
                <a:cubicBezTo>
                  <a:pt x="185" y="111"/>
                  <a:pt x="185" y="111"/>
                  <a:pt x="185" y="111"/>
                </a:cubicBezTo>
                <a:cubicBezTo>
                  <a:pt x="185" y="111"/>
                  <a:pt x="185" y="111"/>
                  <a:pt x="185" y="111"/>
                </a:cubicBezTo>
                <a:cubicBezTo>
                  <a:pt x="185" y="111"/>
                  <a:pt x="185" y="111"/>
                  <a:pt x="185" y="111"/>
                </a:cubicBezTo>
                <a:cubicBezTo>
                  <a:pt x="185" y="111"/>
                  <a:pt x="185" y="111"/>
                  <a:pt x="186" y="111"/>
                </a:cubicBezTo>
                <a:cubicBezTo>
                  <a:pt x="186" y="111"/>
                  <a:pt x="186" y="111"/>
                  <a:pt x="186" y="111"/>
                </a:cubicBezTo>
                <a:cubicBezTo>
                  <a:pt x="186" y="111"/>
                  <a:pt x="186" y="111"/>
                  <a:pt x="186" y="111"/>
                </a:cubicBezTo>
                <a:cubicBezTo>
                  <a:pt x="186" y="111"/>
                  <a:pt x="186" y="111"/>
                  <a:pt x="186" y="111"/>
                </a:cubicBezTo>
                <a:cubicBezTo>
                  <a:pt x="186" y="111"/>
                  <a:pt x="186" y="111"/>
                  <a:pt x="186" y="111"/>
                </a:cubicBezTo>
                <a:cubicBezTo>
                  <a:pt x="186" y="111"/>
                  <a:pt x="186" y="111"/>
                  <a:pt x="186" y="111"/>
                </a:cubicBezTo>
                <a:cubicBezTo>
                  <a:pt x="186" y="111"/>
                  <a:pt x="186" y="111"/>
                  <a:pt x="186" y="111"/>
                </a:cubicBezTo>
                <a:cubicBezTo>
                  <a:pt x="186" y="111"/>
                  <a:pt x="187" y="111"/>
                  <a:pt x="187" y="111"/>
                </a:cubicBezTo>
                <a:cubicBezTo>
                  <a:pt x="187" y="111"/>
                  <a:pt x="187" y="111"/>
                  <a:pt x="187" y="111"/>
                </a:cubicBezTo>
                <a:cubicBezTo>
                  <a:pt x="187" y="111"/>
                  <a:pt x="187" y="111"/>
                  <a:pt x="187" y="111"/>
                </a:cubicBezTo>
                <a:cubicBezTo>
                  <a:pt x="187" y="111"/>
                  <a:pt x="187" y="111"/>
                  <a:pt x="187" y="110"/>
                </a:cubicBezTo>
                <a:cubicBezTo>
                  <a:pt x="188" y="110"/>
                  <a:pt x="188" y="111"/>
                  <a:pt x="188" y="111"/>
                </a:cubicBezTo>
                <a:cubicBezTo>
                  <a:pt x="188" y="111"/>
                  <a:pt x="188" y="111"/>
                  <a:pt x="188" y="111"/>
                </a:cubicBezTo>
                <a:cubicBezTo>
                  <a:pt x="188" y="111"/>
                  <a:pt x="188" y="111"/>
                  <a:pt x="188" y="111"/>
                </a:cubicBezTo>
                <a:cubicBezTo>
                  <a:pt x="188" y="111"/>
                  <a:pt x="188" y="110"/>
                  <a:pt x="188" y="110"/>
                </a:cubicBezTo>
                <a:cubicBezTo>
                  <a:pt x="188" y="110"/>
                  <a:pt x="188" y="110"/>
                  <a:pt x="188" y="110"/>
                </a:cubicBezTo>
                <a:cubicBezTo>
                  <a:pt x="188" y="110"/>
                  <a:pt x="188" y="110"/>
                  <a:pt x="188" y="110"/>
                </a:cubicBezTo>
                <a:cubicBezTo>
                  <a:pt x="188" y="110"/>
                  <a:pt x="188" y="110"/>
                  <a:pt x="188" y="110"/>
                </a:cubicBezTo>
                <a:cubicBezTo>
                  <a:pt x="188" y="110"/>
                  <a:pt x="188" y="110"/>
                  <a:pt x="188" y="110"/>
                </a:cubicBezTo>
                <a:cubicBezTo>
                  <a:pt x="188" y="110"/>
                  <a:pt x="189" y="110"/>
                  <a:pt x="189" y="110"/>
                </a:cubicBezTo>
                <a:cubicBezTo>
                  <a:pt x="189" y="110"/>
                  <a:pt x="189" y="110"/>
                  <a:pt x="189" y="110"/>
                </a:cubicBezTo>
                <a:cubicBezTo>
                  <a:pt x="189" y="110"/>
                  <a:pt x="189" y="110"/>
                  <a:pt x="189" y="110"/>
                </a:cubicBezTo>
                <a:cubicBezTo>
                  <a:pt x="189" y="110"/>
                  <a:pt x="189" y="109"/>
                  <a:pt x="189" y="109"/>
                </a:cubicBezTo>
                <a:cubicBezTo>
                  <a:pt x="189" y="109"/>
                  <a:pt x="189" y="109"/>
                  <a:pt x="189" y="109"/>
                </a:cubicBezTo>
                <a:cubicBezTo>
                  <a:pt x="189" y="109"/>
                  <a:pt x="189" y="109"/>
                  <a:pt x="189" y="109"/>
                </a:cubicBezTo>
                <a:close/>
                <a:moveTo>
                  <a:pt x="201" y="93"/>
                </a:moveTo>
                <a:cubicBezTo>
                  <a:pt x="201" y="93"/>
                  <a:pt x="201" y="93"/>
                  <a:pt x="201" y="92"/>
                </a:cubicBezTo>
                <a:cubicBezTo>
                  <a:pt x="201" y="92"/>
                  <a:pt x="201" y="92"/>
                  <a:pt x="201" y="92"/>
                </a:cubicBezTo>
                <a:cubicBezTo>
                  <a:pt x="201" y="92"/>
                  <a:pt x="200" y="92"/>
                  <a:pt x="200" y="92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199" y="92"/>
                  <a:pt x="199" y="92"/>
                  <a:pt x="199" y="92"/>
                </a:cubicBezTo>
                <a:cubicBezTo>
                  <a:pt x="199" y="92"/>
                  <a:pt x="198" y="92"/>
                  <a:pt x="198" y="92"/>
                </a:cubicBezTo>
                <a:cubicBezTo>
                  <a:pt x="198" y="92"/>
                  <a:pt x="198" y="92"/>
                  <a:pt x="198" y="92"/>
                </a:cubicBezTo>
                <a:cubicBezTo>
                  <a:pt x="198" y="92"/>
                  <a:pt x="198" y="92"/>
                  <a:pt x="198" y="92"/>
                </a:cubicBezTo>
                <a:cubicBezTo>
                  <a:pt x="198" y="92"/>
                  <a:pt x="198" y="92"/>
                  <a:pt x="198" y="92"/>
                </a:cubicBezTo>
                <a:cubicBezTo>
                  <a:pt x="198" y="92"/>
                  <a:pt x="198" y="92"/>
                  <a:pt x="198" y="92"/>
                </a:cubicBezTo>
                <a:cubicBezTo>
                  <a:pt x="197" y="92"/>
                  <a:pt x="197" y="92"/>
                  <a:pt x="197" y="92"/>
                </a:cubicBezTo>
                <a:cubicBezTo>
                  <a:pt x="197" y="92"/>
                  <a:pt x="197" y="92"/>
                  <a:pt x="197" y="92"/>
                </a:cubicBezTo>
                <a:cubicBezTo>
                  <a:pt x="197" y="92"/>
                  <a:pt x="197" y="92"/>
                  <a:pt x="197" y="92"/>
                </a:cubicBezTo>
                <a:cubicBezTo>
                  <a:pt x="197" y="92"/>
                  <a:pt x="197" y="92"/>
                  <a:pt x="197" y="92"/>
                </a:cubicBezTo>
                <a:cubicBezTo>
                  <a:pt x="196" y="92"/>
                  <a:pt x="196" y="92"/>
                  <a:pt x="196" y="92"/>
                </a:cubicBezTo>
                <a:cubicBezTo>
                  <a:pt x="196" y="92"/>
                  <a:pt x="196" y="93"/>
                  <a:pt x="196" y="93"/>
                </a:cubicBezTo>
                <a:cubicBezTo>
                  <a:pt x="196" y="93"/>
                  <a:pt x="196" y="93"/>
                  <a:pt x="196" y="93"/>
                </a:cubicBezTo>
                <a:cubicBezTo>
                  <a:pt x="196" y="93"/>
                  <a:pt x="196" y="93"/>
                  <a:pt x="196" y="93"/>
                </a:cubicBezTo>
                <a:cubicBezTo>
                  <a:pt x="196" y="93"/>
                  <a:pt x="197" y="93"/>
                  <a:pt x="197" y="93"/>
                </a:cubicBezTo>
                <a:cubicBezTo>
                  <a:pt x="197" y="93"/>
                  <a:pt x="197" y="93"/>
                  <a:pt x="197" y="93"/>
                </a:cubicBezTo>
                <a:cubicBezTo>
                  <a:pt x="197" y="93"/>
                  <a:pt x="197" y="93"/>
                  <a:pt x="197" y="93"/>
                </a:cubicBezTo>
                <a:cubicBezTo>
                  <a:pt x="197" y="93"/>
                  <a:pt x="197" y="93"/>
                  <a:pt x="196" y="93"/>
                </a:cubicBezTo>
                <a:cubicBezTo>
                  <a:pt x="196" y="93"/>
                  <a:pt x="196" y="93"/>
                  <a:pt x="196" y="93"/>
                </a:cubicBezTo>
                <a:cubicBezTo>
                  <a:pt x="196" y="93"/>
                  <a:pt x="196" y="93"/>
                  <a:pt x="196" y="93"/>
                </a:cubicBezTo>
                <a:cubicBezTo>
                  <a:pt x="196" y="93"/>
                  <a:pt x="196" y="93"/>
                  <a:pt x="196" y="94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4"/>
                  <a:pt x="197" y="94"/>
                  <a:pt x="197" y="94"/>
                </a:cubicBezTo>
                <a:cubicBezTo>
                  <a:pt x="197" y="94"/>
                  <a:pt x="197" y="94"/>
                  <a:pt x="197" y="94"/>
                </a:cubicBezTo>
                <a:cubicBezTo>
                  <a:pt x="197" y="94"/>
                  <a:pt x="197" y="94"/>
                  <a:pt x="197" y="94"/>
                </a:cubicBezTo>
                <a:cubicBezTo>
                  <a:pt x="197" y="94"/>
                  <a:pt x="197" y="94"/>
                  <a:pt x="197" y="94"/>
                </a:cubicBezTo>
                <a:cubicBezTo>
                  <a:pt x="197" y="94"/>
                  <a:pt x="197" y="94"/>
                  <a:pt x="198" y="94"/>
                </a:cubicBezTo>
                <a:cubicBezTo>
                  <a:pt x="198" y="94"/>
                  <a:pt x="198" y="94"/>
                  <a:pt x="198" y="94"/>
                </a:cubicBezTo>
                <a:cubicBezTo>
                  <a:pt x="198" y="94"/>
                  <a:pt x="198" y="94"/>
                  <a:pt x="199" y="94"/>
                </a:cubicBezTo>
                <a:cubicBezTo>
                  <a:pt x="199" y="94"/>
                  <a:pt x="199" y="94"/>
                  <a:pt x="199" y="94"/>
                </a:cubicBezTo>
                <a:cubicBezTo>
                  <a:pt x="199" y="94"/>
                  <a:pt x="199" y="94"/>
                  <a:pt x="199" y="94"/>
                </a:cubicBezTo>
                <a:cubicBezTo>
                  <a:pt x="200" y="94"/>
                  <a:pt x="200" y="94"/>
                  <a:pt x="200" y="94"/>
                </a:cubicBezTo>
                <a:cubicBezTo>
                  <a:pt x="200" y="94"/>
                  <a:pt x="201" y="94"/>
                  <a:pt x="201" y="93"/>
                </a:cubicBezTo>
                <a:cubicBezTo>
                  <a:pt x="201" y="93"/>
                  <a:pt x="201" y="93"/>
                  <a:pt x="201" y="93"/>
                </a:cubicBezTo>
                <a:cubicBezTo>
                  <a:pt x="201" y="93"/>
                  <a:pt x="201" y="93"/>
                  <a:pt x="201" y="93"/>
                </a:cubicBezTo>
                <a:close/>
                <a:moveTo>
                  <a:pt x="201" y="99"/>
                </a:moveTo>
                <a:cubicBezTo>
                  <a:pt x="201" y="99"/>
                  <a:pt x="201" y="99"/>
                  <a:pt x="201" y="99"/>
                </a:cubicBezTo>
                <a:cubicBezTo>
                  <a:pt x="201" y="99"/>
                  <a:pt x="201" y="98"/>
                  <a:pt x="201" y="98"/>
                </a:cubicBezTo>
                <a:cubicBezTo>
                  <a:pt x="201" y="98"/>
                  <a:pt x="201" y="98"/>
                  <a:pt x="201" y="98"/>
                </a:cubicBezTo>
                <a:cubicBezTo>
                  <a:pt x="201" y="98"/>
                  <a:pt x="201" y="98"/>
                  <a:pt x="201" y="98"/>
                </a:cubicBezTo>
                <a:cubicBezTo>
                  <a:pt x="201" y="98"/>
                  <a:pt x="201" y="98"/>
                  <a:pt x="201" y="98"/>
                </a:cubicBezTo>
                <a:cubicBezTo>
                  <a:pt x="201" y="98"/>
                  <a:pt x="201" y="98"/>
                  <a:pt x="201" y="98"/>
                </a:cubicBezTo>
                <a:cubicBezTo>
                  <a:pt x="201" y="98"/>
                  <a:pt x="201" y="98"/>
                  <a:pt x="201" y="98"/>
                </a:cubicBezTo>
                <a:cubicBezTo>
                  <a:pt x="200" y="98"/>
                  <a:pt x="200" y="98"/>
                  <a:pt x="200" y="98"/>
                </a:cubicBezTo>
                <a:cubicBezTo>
                  <a:pt x="200" y="98"/>
                  <a:pt x="200" y="98"/>
                  <a:pt x="200" y="98"/>
                </a:cubicBezTo>
                <a:cubicBezTo>
                  <a:pt x="200" y="98"/>
                  <a:pt x="200" y="98"/>
                  <a:pt x="200" y="98"/>
                </a:cubicBezTo>
                <a:cubicBezTo>
                  <a:pt x="200" y="98"/>
                  <a:pt x="200" y="98"/>
                  <a:pt x="200" y="98"/>
                </a:cubicBezTo>
                <a:cubicBezTo>
                  <a:pt x="199" y="98"/>
                  <a:pt x="199" y="98"/>
                  <a:pt x="200" y="98"/>
                </a:cubicBezTo>
                <a:cubicBezTo>
                  <a:pt x="200" y="98"/>
                  <a:pt x="200" y="98"/>
                  <a:pt x="200" y="98"/>
                </a:cubicBezTo>
                <a:cubicBezTo>
                  <a:pt x="200" y="98"/>
                  <a:pt x="199" y="98"/>
                  <a:pt x="199" y="98"/>
                </a:cubicBezTo>
                <a:cubicBezTo>
                  <a:pt x="199" y="98"/>
                  <a:pt x="199" y="98"/>
                  <a:pt x="199" y="98"/>
                </a:cubicBezTo>
                <a:cubicBezTo>
                  <a:pt x="199" y="98"/>
                  <a:pt x="199" y="98"/>
                  <a:pt x="199" y="98"/>
                </a:cubicBezTo>
                <a:cubicBezTo>
                  <a:pt x="199" y="98"/>
                  <a:pt x="199" y="98"/>
                  <a:pt x="199" y="98"/>
                </a:cubicBezTo>
                <a:cubicBezTo>
                  <a:pt x="199" y="98"/>
                  <a:pt x="199" y="98"/>
                  <a:pt x="199" y="98"/>
                </a:cubicBezTo>
                <a:cubicBezTo>
                  <a:pt x="199" y="98"/>
                  <a:pt x="198" y="98"/>
                  <a:pt x="198" y="98"/>
                </a:cubicBezTo>
                <a:cubicBezTo>
                  <a:pt x="198" y="98"/>
                  <a:pt x="198" y="98"/>
                  <a:pt x="198" y="98"/>
                </a:cubicBezTo>
                <a:cubicBezTo>
                  <a:pt x="198" y="98"/>
                  <a:pt x="198" y="98"/>
                  <a:pt x="198" y="98"/>
                </a:cubicBezTo>
                <a:cubicBezTo>
                  <a:pt x="198" y="98"/>
                  <a:pt x="198" y="99"/>
                  <a:pt x="198" y="99"/>
                </a:cubicBezTo>
                <a:cubicBezTo>
                  <a:pt x="198" y="99"/>
                  <a:pt x="198" y="99"/>
                  <a:pt x="197" y="99"/>
                </a:cubicBezTo>
                <a:cubicBezTo>
                  <a:pt x="197" y="99"/>
                  <a:pt x="197" y="99"/>
                  <a:pt x="197" y="99"/>
                </a:cubicBezTo>
                <a:cubicBezTo>
                  <a:pt x="197" y="99"/>
                  <a:pt x="197" y="99"/>
                  <a:pt x="197" y="99"/>
                </a:cubicBezTo>
                <a:cubicBezTo>
                  <a:pt x="197" y="99"/>
                  <a:pt x="197" y="99"/>
                  <a:pt x="197" y="99"/>
                </a:cubicBezTo>
                <a:cubicBezTo>
                  <a:pt x="197" y="99"/>
                  <a:pt x="196" y="99"/>
                  <a:pt x="196" y="99"/>
                </a:cubicBezTo>
                <a:cubicBezTo>
                  <a:pt x="196" y="99"/>
                  <a:pt x="196" y="99"/>
                  <a:pt x="196" y="99"/>
                </a:cubicBezTo>
                <a:cubicBezTo>
                  <a:pt x="196" y="99"/>
                  <a:pt x="196" y="99"/>
                  <a:pt x="196" y="99"/>
                </a:cubicBezTo>
                <a:cubicBezTo>
                  <a:pt x="196" y="99"/>
                  <a:pt x="196" y="100"/>
                  <a:pt x="196" y="100"/>
                </a:cubicBezTo>
                <a:cubicBezTo>
                  <a:pt x="196" y="100"/>
                  <a:pt x="196" y="100"/>
                  <a:pt x="196" y="100"/>
                </a:cubicBezTo>
                <a:cubicBezTo>
                  <a:pt x="196" y="100"/>
                  <a:pt x="196" y="100"/>
                  <a:pt x="196" y="100"/>
                </a:cubicBezTo>
                <a:cubicBezTo>
                  <a:pt x="196" y="100"/>
                  <a:pt x="196" y="100"/>
                  <a:pt x="196" y="100"/>
                </a:cubicBezTo>
                <a:cubicBezTo>
                  <a:pt x="196" y="100"/>
                  <a:pt x="196" y="100"/>
                  <a:pt x="196" y="100"/>
                </a:cubicBezTo>
                <a:cubicBezTo>
                  <a:pt x="196" y="100"/>
                  <a:pt x="196" y="101"/>
                  <a:pt x="196" y="101"/>
                </a:cubicBezTo>
                <a:cubicBezTo>
                  <a:pt x="196" y="101"/>
                  <a:pt x="196" y="101"/>
                  <a:pt x="196" y="101"/>
                </a:cubicBezTo>
                <a:cubicBezTo>
                  <a:pt x="196" y="101"/>
                  <a:pt x="196" y="101"/>
                  <a:pt x="196" y="101"/>
                </a:cubicBezTo>
                <a:cubicBezTo>
                  <a:pt x="196" y="101"/>
                  <a:pt x="196" y="101"/>
                  <a:pt x="196" y="101"/>
                </a:cubicBezTo>
                <a:cubicBezTo>
                  <a:pt x="196" y="101"/>
                  <a:pt x="195" y="101"/>
                  <a:pt x="195" y="101"/>
                </a:cubicBezTo>
                <a:cubicBezTo>
                  <a:pt x="195" y="101"/>
                  <a:pt x="195" y="101"/>
                  <a:pt x="195" y="101"/>
                </a:cubicBezTo>
                <a:cubicBezTo>
                  <a:pt x="195" y="101"/>
                  <a:pt x="195" y="101"/>
                  <a:pt x="195" y="101"/>
                </a:cubicBezTo>
                <a:cubicBezTo>
                  <a:pt x="195" y="101"/>
                  <a:pt x="195" y="101"/>
                  <a:pt x="195" y="101"/>
                </a:cubicBezTo>
                <a:cubicBezTo>
                  <a:pt x="195" y="101"/>
                  <a:pt x="195" y="101"/>
                  <a:pt x="195" y="101"/>
                </a:cubicBezTo>
                <a:cubicBezTo>
                  <a:pt x="195" y="101"/>
                  <a:pt x="195" y="101"/>
                  <a:pt x="195" y="101"/>
                </a:cubicBezTo>
                <a:cubicBezTo>
                  <a:pt x="195" y="101"/>
                  <a:pt x="195" y="101"/>
                  <a:pt x="195" y="101"/>
                </a:cubicBezTo>
                <a:cubicBezTo>
                  <a:pt x="194" y="101"/>
                  <a:pt x="194" y="101"/>
                  <a:pt x="194" y="101"/>
                </a:cubicBezTo>
                <a:cubicBezTo>
                  <a:pt x="194" y="101"/>
                  <a:pt x="194" y="101"/>
                  <a:pt x="194" y="101"/>
                </a:cubicBezTo>
                <a:cubicBezTo>
                  <a:pt x="194" y="101"/>
                  <a:pt x="194" y="101"/>
                  <a:pt x="194" y="101"/>
                </a:cubicBezTo>
                <a:cubicBezTo>
                  <a:pt x="194" y="101"/>
                  <a:pt x="194" y="101"/>
                  <a:pt x="194" y="101"/>
                </a:cubicBezTo>
                <a:cubicBezTo>
                  <a:pt x="194" y="100"/>
                  <a:pt x="193" y="100"/>
                  <a:pt x="193" y="100"/>
                </a:cubicBezTo>
                <a:cubicBezTo>
                  <a:pt x="193" y="100"/>
                  <a:pt x="193" y="100"/>
                  <a:pt x="193" y="100"/>
                </a:cubicBezTo>
                <a:cubicBezTo>
                  <a:pt x="193" y="100"/>
                  <a:pt x="193" y="100"/>
                  <a:pt x="193" y="100"/>
                </a:cubicBezTo>
                <a:cubicBezTo>
                  <a:pt x="193" y="100"/>
                  <a:pt x="193" y="101"/>
                  <a:pt x="193" y="101"/>
                </a:cubicBezTo>
                <a:cubicBezTo>
                  <a:pt x="193" y="101"/>
                  <a:pt x="193" y="101"/>
                  <a:pt x="192" y="101"/>
                </a:cubicBezTo>
                <a:cubicBezTo>
                  <a:pt x="192" y="101"/>
                  <a:pt x="192" y="101"/>
                  <a:pt x="192" y="101"/>
                </a:cubicBezTo>
                <a:cubicBezTo>
                  <a:pt x="192" y="101"/>
                  <a:pt x="192" y="101"/>
                  <a:pt x="192" y="101"/>
                </a:cubicBezTo>
                <a:cubicBezTo>
                  <a:pt x="192" y="101"/>
                  <a:pt x="192" y="101"/>
                  <a:pt x="192" y="101"/>
                </a:cubicBezTo>
                <a:cubicBezTo>
                  <a:pt x="192" y="101"/>
                  <a:pt x="192" y="101"/>
                  <a:pt x="192" y="101"/>
                </a:cubicBezTo>
                <a:cubicBezTo>
                  <a:pt x="192" y="101"/>
                  <a:pt x="192" y="102"/>
                  <a:pt x="192" y="102"/>
                </a:cubicBezTo>
                <a:cubicBezTo>
                  <a:pt x="192" y="102"/>
                  <a:pt x="192" y="102"/>
                  <a:pt x="192" y="102"/>
                </a:cubicBezTo>
                <a:cubicBezTo>
                  <a:pt x="192" y="102"/>
                  <a:pt x="191" y="102"/>
                  <a:pt x="191" y="102"/>
                </a:cubicBezTo>
                <a:cubicBezTo>
                  <a:pt x="191" y="102"/>
                  <a:pt x="191" y="102"/>
                  <a:pt x="191" y="102"/>
                </a:cubicBezTo>
                <a:cubicBezTo>
                  <a:pt x="191" y="102"/>
                  <a:pt x="191" y="102"/>
                  <a:pt x="191" y="102"/>
                </a:cubicBezTo>
                <a:cubicBezTo>
                  <a:pt x="191" y="102"/>
                  <a:pt x="191" y="102"/>
                  <a:pt x="191" y="103"/>
                </a:cubicBezTo>
                <a:cubicBezTo>
                  <a:pt x="191" y="103"/>
                  <a:pt x="191" y="103"/>
                  <a:pt x="191" y="103"/>
                </a:cubicBezTo>
                <a:cubicBezTo>
                  <a:pt x="191" y="103"/>
                  <a:pt x="191" y="103"/>
                  <a:pt x="191" y="103"/>
                </a:cubicBezTo>
                <a:cubicBezTo>
                  <a:pt x="191" y="103"/>
                  <a:pt x="191" y="103"/>
                  <a:pt x="191" y="103"/>
                </a:cubicBezTo>
                <a:cubicBezTo>
                  <a:pt x="191" y="103"/>
                  <a:pt x="191" y="103"/>
                  <a:pt x="191" y="104"/>
                </a:cubicBezTo>
                <a:cubicBezTo>
                  <a:pt x="191" y="104"/>
                  <a:pt x="191" y="104"/>
                  <a:pt x="191" y="104"/>
                </a:cubicBezTo>
                <a:cubicBezTo>
                  <a:pt x="191" y="104"/>
                  <a:pt x="191" y="104"/>
                  <a:pt x="191" y="104"/>
                </a:cubicBezTo>
                <a:cubicBezTo>
                  <a:pt x="191" y="104"/>
                  <a:pt x="190" y="104"/>
                  <a:pt x="190" y="104"/>
                </a:cubicBezTo>
                <a:cubicBezTo>
                  <a:pt x="190" y="104"/>
                  <a:pt x="190" y="104"/>
                  <a:pt x="190" y="104"/>
                </a:cubicBezTo>
                <a:cubicBezTo>
                  <a:pt x="190" y="104"/>
                  <a:pt x="190" y="105"/>
                  <a:pt x="190" y="105"/>
                </a:cubicBezTo>
                <a:cubicBezTo>
                  <a:pt x="190" y="105"/>
                  <a:pt x="191" y="105"/>
                  <a:pt x="191" y="105"/>
                </a:cubicBezTo>
                <a:cubicBezTo>
                  <a:pt x="191" y="105"/>
                  <a:pt x="191" y="105"/>
                  <a:pt x="191" y="105"/>
                </a:cubicBezTo>
                <a:cubicBezTo>
                  <a:pt x="191" y="105"/>
                  <a:pt x="191" y="105"/>
                  <a:pt x="191" y="105"/>
                </a:cubicBezTo>
                <a:cubicBezTo>
                  <a:pt x="192" y="105"/>
                  <a:pt x="192" y="105"/>
                  <a:pt x="192" y="105"/>
                </a:cubicBezTo>
                <a:cubicBezTo>
                  <a:pt x="191" y="106"/>
                  <a:pt x="191" y="106"/>
                  <a:pt x="191" y="106"/>
                </a:cubicBezTo>
                <a:cubicBezTo>
                  <a:pt x="191" y="106"/>
                  <a:pt x="191" y="106"/>
                  <a:pt x="191" y="106"/>
                </a:cubicBezTo>
                <a:cubicBezTo>
                  <a:pt x="191" y="106"/>
                  <a:pt x="190" y="106"/>
                  <a:pt x="190" y="106"/>
                </a:cubicBezTo>
                <a:cubicBezTo>
                  <a:pt x="190" y="106"/>
                  <a:pt x="190" y="106"/>
                  <a:pt x="190" y="106"/>
                </a:cubicBezTo>
                <a:cubicBezTo>
                  <a:pt x="190" y="106"/>
                  <a:pt x="190" y="106"/>
                  <a:pt x="190" y="106"/>
                </a:cubicBezTo>
                <a:cubicBezTo>
                  <a:pt x="190" y="107"/>
                  <a:pt x="190" y="107"/>
                  <a:pt x="190" y="107"/>
                </a:cubicBezTo>
                <a:cubicBezTo>
                  <a:pt x="190" y="107"/>
                  <a:pt x="190" y="107"/>
                  <a:pt x="190" y="107"/>
                </a:cubicBezTo>
                <a:cubicBezTo>
                  <a:pt x="190" y="107"/>
                  <a:pt x="190" y="107"/>
                  <a:pt x="190" y="107"/>
                </a:cubicBezTo>
                <a:cubicBezTo>
                  <a:pt x="190" y="107"/>
                  <a:pt x="190" y="107"/>
                  <a:pt x="190" y="107"/>
                </a:cubicBezTo>
                <a:cubicBezTo>
                  <a:pt x="190" y="107"/>
                  <a:pt x="190" y="107"/>
                  <a:pt x="190" y="107"/>
                </a:cubicBezTo>
                <a:cubicBezTo>
                  <a:pt x="190" y="107"/>
                  <a:pt x="191" y="107"/>
                  <a:pt x="191" y="107"/>
                </a:cubicBezTo>
                <a:cubicBezTo>
                  <a:pt x="191" y="107"/>
                  <a:pt x="191" y="107"/>
                  <a:pt x="191" y="107"/>
                </a:cubicBezTo>
                <a:cubicBezTo>
                  <a:pt x="191" y="107"/>
                  <a:pt x="191" y="107"/>
                  <a:pt x="191" y="107"/>
                </a:cubicBezTo>
                <a:cubicBezTo>
                  <a:pt x="191" y="107"/>
                  <a:pt x="191" y="107"/>
                  <a:pt x="191" y="107"/>
                </a:cubicBezTo>
                <a:cubicBezTo>
                  <a:pt x="191" y="107"/>
                  <a:pt x="192" y="107"/>
                  <a:pt x="192" y="107"/>
                </a:cubicBezTo>
                <a:cubicBezTo>
                  <a:pt x="192" y="107"/>
                  <a:pt x="193" y="107"/>
                  <a:pt x="193" y="107"/>
                </a:cubicBezTo>
                <a:cubicBezTo>
                  <a:pt x="193" y="107"/>
                  <a:pt x="193" y="107"/>
                  <a:pt x="193" y="107"/>
                </a:cubicBezTo>
                <a:cubicBezTo>
                  <a:pt x="193" y="107"/>
                  <a:pt x="193" y="107"/>
                  <a:pt x="193" y="107"/>
                </a:cubicBezTo>
                <a:cubicBezTo>
                  <a:pt x="194" y="106"/>
                  <a:pt x="194" y="106"/>
                  <a:pt x="194" y="106"/>
                </a:cubicBezTo>
                <a:cubicBezTo>
                  <a:pt x="194" y="106"/>
                  <a:pt x="194" y="106"/>
                  <a:pt x="194" y="106"/>
                </a:cubicBezTo>
                <a:cubicBezTo>
                  <a:pt x="194" y="106"/>
                  <a:pt x="195" y="106"/>
                  <a:pt x="195" y="106"/>
                </a:cubicBezTo>
                <a:cubicBezTo>
                  <a:pt x="195" y="106"/>
                  <a:pt x="196" y="106"/>
                  <a:pt x="196" y="106"/>
                </a:cubicBezTo>
                <a:cubicBezTo>
                  <a:pt x="196" y="106"/>
                  <a:pt x="196" y="106"/>
                  <a:pt x="196" y="106"/>
                </a:cubicBezTo>
                <a:cubicBezTo>
                  <a:pt x="197" y="105"/>
                  <a:pt x="197" y="105"/>
                  <a:pt x="197" y="105"/>
                </a:cubicBezTo>
                <a:cubicBezTo>
                  <a:pt x="197" y="105"/>
                  <a:pt x="197" y="105"/>
                  <a:pt x="197" y="105"/>
                </a:cubicBezTo>
                <a:cubicBezTo>
                  <a:pt x="197" y="105"/>
                  <a:pt x="197" y="105"/>
                  <a:pt x="197" y="105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9" y="104"/>
                  <a:pt x="199" y="103"/>
                  <a:pt x="199" y="103"/>
                </a:cubicBezTo>
                <a:cubicBezTo>
                  <a:pt x="199" y="103"/>
                  <a:pt x="199" y="103"/>
                  <a:pt x="199" y="103"/>
                </a:cubicBezTo>
                <a:cubicBezTo>
                  <a:pt x="199" y="103"/>
                  <a:pt x="200" y="103"/>
                  <a:pt x="200" y="103"/>
                </a:cubicBezTo>
                <a:cubicBezTo>
                  <a:pt x="200" y="103"/>
                  <a:pt x="200" y="102"/>
                  <a:pt x="200" y="102"/>
                </a:cubicBezTo>
                <a:cubicBezTo>
                  <a:pt x="200" y="102"/>
                  <a:pt x="200" y="102"/>
                  <a:pt x="200" y="102"/>
                </a:cubicBezTo>
                <a:cubicBezTo>
                  <a:pt x="200" y="102"/>
                  <a:pt x="200" y="102"/>
                  <a:pt x="200" y="102"/>
                </a:cubicBezTo>
                <a:cubicBezTo>
                  <a:pt x="200" y="101"/>
                  <a:pt x="200" y="101"/>
                  <a:pt x="200" y="101"/>
                </a:cubicBezTo>
                <a:cubicBezTo>
                  <a:pt x="200" y="101"/>
                  <a:pt x="200" y="101"/>
                  <a:pt x="201" y="101"/>
                </a:cubicBezTo>
                <a:cubicBezTo>
                  <a:pt x="201" y="101"/>
                  <a:pt x="200" y="101"/>
                  <a:pt x="200" y="101"/>
                </a:cubicBezTo>
                <a:cubicBezTo>
                  <a:pt x="200" y="101"/>
                  <a:pt x="200" y="101"/>
                  <a:pt x="200" y="101"/>
                </a:cubicBezTo>
                <a:cubicBezTo>
                  <a:pt x="200" y="101"/>
                  <a:pt x="200" y="101"/>
                  <a:pt x="200" y="100"/>
                </a:cubicBezTo>
                <a:cubicBezTo>
                  <a:pt x="200" y="100"/>
                  <a:pt x="200" y="100"/>
                  <a:pt x="200" y="100"/>
                </a:cubicBezTo>
                <a:cubicBezTo>
                  <a:pt x="200" y="100"/>
                  <a:pt x="200" y="100"/>
                  <a:pt x="200" y="100"/>
                </a:cubicBezTo>
                <a:cubicBezTo>
                  <a:pt x="200" y="100"/>
                  <a:pt x="200" y="100"/>
                  <a:pt x="200" y="100"/>
                </a:cubicBezTo>
                <a:cubicBezTo>
                  <a:pt x="200" y="100"/>
                  <a:pt x="200" y="100"/>
                  <a:pt x="200" y="100"/>
                </a:cubicBezTo>
                <a:cubicBezTo>
                  <a:pt x="200" y="100"/>
                  <a:pt x="200" y="100"/>
                  <a:pt x="200" y="100"/>
                </a:cubicBezTo>
                <a:cubicBezTo>
                  <a:pt x="200" y="100"/>
                  <a:pt x="200" y="99"/>
                  <a:pt x="200" y="99"/>
                </a:cubicBezTo>
                <a:cubicBezTo>
                  <a:pt x="200" y="99"/>
                  <a:pt x="200" y="99"/>
                  <a:pt x="200" y="99"/>
                </a:cubicBezTo>
                <a:cubicBezTo>
                  <a:pt x="200" y="99"/>
                  <a:pt x="200" y="99"/>
                  <a:pt x="200" y="99"/>
                </a:cubicBezTo>
                <a:cubicBezTo>
                  <a:pt x="200" y="99"/>
                  <a:pt x="200" y="99"/>
                  <a:pt x="200" y="99"/>
                </a:cubicBezTo>
                <a:cubicBezTo>
                  <a:pt x="200" y="99"/>
                  <a:pt x="201" y="99"/>
                  <a:pt x="201" y="99"/>
                </a:cubicBezTo>
                <a:cubicBezTo>
                  <a:pt x="201" y="99"/>
                  <a:pt x="201" y="99"/>
                  <a:pt x="201" y="99"/>
                </a:cubicBezTo>
                <a:cubicBezTo>
                  <a:pt x="201" y="99"/>
                  <a:pt x="201" y="99"/>
                  <a:pt x="201" y="99"/>
                </a:cubicBezTo>
                <a:cubicBezTo>
                  <a:pt x="201" y="99"/>
                  <a:pt x="201" y="99"/>
                  <a:pt x="201" y="99"/>
                </a:cubicBezTo>
                <a:cubicBezTo>
                  <a:pt x="201" y="99"/>
                  <a:pt x="201" y="99"/>
                  <a:pt x="201" y="99"/>
                </a:cubicBezTo>
                <a:close/>
                <a:moveTo>
                  <a:pt x="195" y="93"/>
                </a:moveTo>
                <a:cubicBezTo>
                  <a:pt x="195" y="93"/>
                  <a:pt x="195" y="93"/>
                  <a:pt x="195" y="93"/>
                </a:cubicBezTo>
                <a:cubicBezTo>
                  <a:pt x="195" y="92"/>
                  <a:pt x="195" y="92"/>
                  <a:pt x="195" y="92"/>
                </a:cubicBezTo>
                <a:cubicBezTo>
                  <a:pt x="195" y="92"/>
                  <a:pt x="195" y="92"/>
                  <a:pt x="195" y="92"/>
                </a:cubicBezTo>
                <a:cubicBezTo>
                  <a:pt x="195" y="92"/>
                  <a:pt x="195" y="92"/>
                  <a:pt x="195" y="92"/>
                </a:cubicBezTo>
                <a:cubicBezTo>
                  <a:pt x="195" y="92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4" y="93"/>
                </a:cubicBezTo>
                <a:cubicBezTo>
                  <a:pt x="194" y="93"/>
                  <a:pt x="194" y="93"/>
                  <a:pt x="194" y="93"/>
                </a:cubicBezTo>
                <a:cubicBezTo>
                  <a:pt x="194" y="93"/>
                  <a:pt x="194" y="93"/>
                  <a:pt x="194" y="93"/>
                </a:cubicBezTo>
                <a:cubicBezTo>
                  <a:pt x="194" y="93"/>
                  <a:pt x="194" y="93"/>
                  <a:pt x="194" y="93"/>
                </a:cubicBezTo>
                <a:cubicBezTo>
                  <a:pt x="194" y="93"/>
                  <a:pt x="194" y="93"/>
                  <a:pt x="194" y="94"/>
                </a:cubicBezTo>
                <a:cubicBezTo>
                  <a:pt x="194" y="94"/>
                  <a:pt x="194" y="94"/>
                  <a:pt x="194" y="94"/>
                </a:cubicBezTo>
                <a:cubicBezTo>
                  <a:pt x="194" y="94"/>
                  <a:pt x="194" y="94"/>
                  <a:pt x="194" y="94"/>
                </a:cubicBezTo>
                <a:cubicBezTo>
                  <a:pt x="194" y="94"/>
                  <a:pt x="194" y="94"/>
                  <a:pt x="194" y="94"/>
                </a:cubicBezTo>
                <a:cubicBezTo>
                  <a:pt x="194" y="94"/>
                  <a:pt x="194" y="94"/>
                  <a:pt x="194" y="94"/>
                </a:cubicBezTo>
                <a:cubicBezTo>
                  <a:pt x="194" y="93"/>
                  <a:pt x="194" y="93"/>
                  <a:pt x="194" y="93"/>
                </a:cubicBezTo>
                <a:cubicBezTo>
                  <a:pt x="194" y="93"/>
                  <a:pt x="193" y="93"/>
                  <a:pt x="193" y="93"/>
                </a:cubicBezTo>
                <a:cubicBezTo>
                  <a:pt x="193" y="93"/>
                  <a:pt x="193" y="93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4" y="94"/>
                  <a:pt x="194" y="94"/>
                </a:cubicBezTo>
                <a:cubicBezTo>
                  <a:pt x="194" y="94"/>
                  <a:pt x="194" y="95"/>
                  <a:pt x="194" y="95"/>
                </a:cubicBezTo>
                <a:cubicBezTo>
                  <a:pt x="194" y="95"/>
                  <a:pt x="194" y="95"/>
                  <a:pt x="194" y="95"/>
                </a:cubicBezTo>
                <a:cubicBezTo>
                  <a:pt x="194" y="95"/>
                  <a:pt x="194" y="95"/>
                  <a:pt x="194" y="95"/>
                </a:cubicBezTo>
                <a:cubicBezTo>
                  <a:pt x="194" y="95"/>
                  <a:pt x="194" y="95"/>
                  <a:pt x="194" y="95"/>
                </a:cubicBezTo>
                <a:cubicBezTo>
                  <a:pt x="194" y="95"/>
                  <a:pt x="194" y="95"/>
                  <a:pt x="194" y="95"/>
                </a:cubicBezTo>
                <a:cubicBezTo>
                  <a:pt x="194" y="95"/>
                  <a:pt x="194" y="95"/>
                  <a:pt x="194" y="95"/>
                </a:cubicBezTo>
                <a:cubicBezTo>
                  <a:pt x="194" y="95"/>
                  <a:pt x="195" y="95"/>
                  <a:pt x="195" y="94"/>
                </a:cubicBezTo>
                <a:cubicBezTo>
                  <a:pt x="195" y="94"/>
                  <a:pt x="195" y="94"/>
                  <a:pt x="195" y="94"/>
                </a:cubicBezTo>
                <a:cubicBezTo>
                  <a:pt x="195" y="94"/>
                  <a:pt x="195" y="94"/>
                  <a:pt x="195" y="94"/>
                </a:cubicBezTo>
                <a:cubicBezTo>
                  <a:pt x="195" y="94"/>
                  <a:pt x="195" y="94"/>
                  <a:pt x="195" y="94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lose/>
                <a:moveTo>
                  <a:pt x="164" y="96"/>
                </a:move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5" y="96"/>
                  <a:pt x="165" y="96"/>
                </a:cubicBezTo>
                <a:cubicBezTo>
                  <a:pt x="165" y="96"/>
                  <a:pt x="165" y="96"/>
                  <a:pt x="165" y="96"/>
                </a:cubicBezTo>
                <a:cubicBezTo>
                  <a:pt x="165" y="95"/>
                  <a:pt x="165" y="95"/>
                  <a:pt x="165" y="95"/>
                </a:cubicBezTo>
                <a:cubicBezTo>
                  <a:pt x="165" y="95"/>
                  <a:pt x="165" y="95"/>
                  <a:pt x="165" y="95"/>
                </a:cubicBezTo>
                <a:cubicBezTo>
                  <a:pt x="165" y="95"/>
                  <a:pt x="164" y="95"/>
                  <a:pt x="164" y="95"/>
                </a:cubicBezTo>
                <a:cubicBezTo>
                  <a:pt x="164" y="95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5"/>
                  <a:pt x="164" y="95"/>
                </a:cubicBezTo>
                <a:cubicBezTo>
                  <a:pt x="164" y="95"/>
                  <a:pt x="164" y="95"/>
                  <a:pt x="164" y="95"/>
                </a:cubicBezTo>
                <a:cubicBezTo>
                  <a:pt x="164" y="95"/>
                  <a:pt x="164" y="95"/>
                  <a:pt x="164" y="95"/>
                </a:cubicBezTo>
                <a:cubicBezTo>
                  <a:pt x="164" y="95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7"/>
                </a:cubicBezTo>
                <a:cubicBezTo>
                  <a:pt x="164" y="97"/>
                  <a:pt x="164" y="97"/>
                  <a:pt x="164" y="97"/>
                </a:cubicBezTo>
                <a:cubicBezTo>
                  <a:pt x="164" y="97"/>
                  <a:pt x="164" y="97"/>
                  <a:pt x="164" y="97"/>
                </a:cubicBezTo>
                <a:cubicBezTo>
                  <a:pt x="164" y="97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lose/>
                <a:moveTo>
                  <a:pt x="188" y="94"/>
                </a:moveTo>
                <a:cubicBezTo>
                  <a:pt x="188" y="94"/>
                  <a:pt x="188" y="94"/>
                  <a:pt x="188" y="94"/>
                </a:cubicBezTo>
                <a:cubicBezTo>
                  <a:pt x="188" y="94"/>
                  <a:pt x="188" y="93"/>
                  <a:pt x="188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8" y="93"/>
                  <a:pt x="188" y="93"/>
                </a:cubicBezTo>
                <a:cubicBezTo>
                  <a:pt x="188" y="93"/>
                  <a:pt x="188" y="93"/>
                  <a:pt x="188" y="93"/>
                </a:cubicBezTo>
                <a:cubicBezTo>
                  <a:pt x="188" y="93"/>
                  <a:pt x="188" y="93"/>
                  <a:pt x="188" y="93"/>
                </a:cubicBezTo>
                <a:cubicBezTo>
                  <a:pt x="188" y="93"/>
                  <a:pt x="188" y="93"/>
                  <a:pt x="188" y="93"/>
                </a:cubicBezTo>
                <a:cubicBezTo>
                  <a:pt x="188" y="93"/>
                  <a:pt x="188" y="93"/>
                  <a:pt x="188" y="93"/>
                </a:cubicBezTo>
                <a:cubicBezTo>
                  <a:pt x="188" y="93"/>
                  <a:pt x="187" y="93"/>
                  <a:pt x="187" y="93"/>
                </a:cubicBezTo>
                <a:cubicBezTo>
                  <a:pt x="187" y="93"/>
                  <a:pt x="187" y="93"/>
                  <a:pt x="187" y="93"/>
                </a:cubicBezTo>
                <a:cubicBezTo>
                  <a:pt x="187" y="93"/>
                  <a:pt x="187" y="93"/>
                  <a:pt x="187" y="93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8" y="94"/>
                </a:cubicBezTo>
                <a:cubicBezTo>
                  <a:pt x="188" y="94"/>
                  <a:pt x="188" y="94"/>
                  <a:pt x="188" y="94"/>
                </a:cubicBezTo>
                <a:close/>
                <a:moveTo>
                  <a:pt x="187" y="94"/>
                </a:move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4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7" y="95"/>
                </a:cubicBezTo>
                <a:cubicBezTo>
                  <a:pt x="187" y="95"/>
                  <a:pt x="187" y="95"/>
                  <a:pt x="187" y="95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lose/>
                <a:moveTo>
                  <a:pt x="190" y="94"/>
                </a:moveTo>
                <a:cubicBezTo>
                  <a:pt x="191" y="94"/>
                  <a:pt x="191" y="94"/>
                  <a:pt x="191" y="94"/>
                </a:cubicBezTo>
                <a:cubicBezTo>
                  <a:pt x="191" y="94"/>
                  <a:pt x="191" y="94"/>
                  <a:pt x="191" y="94"/>
                </a:cubicBezTo>
                <a:cubicBezTo>
                  <a:pt x="191" y="94"/>
                  <a:pt x="191" y="94"/>
                  <a:pt x="191" y="94"/>
                </a:cubicBezTo>
                <a:cubicBezTo>
                  <a:pt x="191" y="94"/>
                  <a:pt x="191" y="94"/>
                  <a:pt x="191" y="94"/>
                </a:cubicBezTo>
                <a:cubicBezTo>
                  <a:pt x="191" y="94"/>
                  <a:pt x="191" y="94"/>
                  <a:pt x="191" y="94"/>
                </a:cubicBezTo>
                <a:cubicBezTo>
                  <a:pt x="191" y="94"/>
                  <a:pt x="191" y="94"/>
                  <a:pt x="191" y="94"/>
                </a:cubicBezTo>
                <a:cubicBezTo>
                  <a:pt x="191" y="94"/>
                  <a:pt x="191" y="94"/>
                  <a:pt x="191" y="94"/>
                </a:cubicBezTo>
                <a:cubicBezTo>
                  <a:pt x="191" y="93"/>
                  <a:pt x="191" y="93"/>
                  <a:pt x="192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92" y="93"/>
                  <a:pt x="192" y="93"/>
                  <a:pt x="193" y="93"/>
                </a:cubicBezTo>
                <a:cubicBezTo>
                  <a:pt x="193" y="93"/>
                  <a:pt x="193" y="93"/>
                  <a:pt x="193" y="93"/>
                </a:cubicBezTo>
                <a:cubicBezTo>
                  <a:pt x="193" y="93"/>
                  <a:pt x="193" y="93"/>
                  <a:pt x="193" y="93"/>
                </a:cubicBezTo>
                <a:cubicBezTo>
                  <a:pt x="193" y="93"/>
                  <a:pt x="193" y="93"/>
                  <a:pt x="193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92" y="93"/>
                  <a:pt x="192" y="93"/>
                  <a:pt x="192" y="92"/>
                </a:cubicBezTo>
                <a:cubicBezTo>
                  <a:pt x="192" y="92"/>
                  <a:pt x="192" y="92"/>
                  <a:pt x="192" y="92"/>
                </a:cubicBezTo>
                <a:cubicBezTo>
                  <a:pt x="192" y="92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0" y="93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0" y="93"/>
                  <a:pt x="191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90" y="93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0" y="94"/>
                  <a:pt x="190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89" y="93"/>
                  <a:pt x="189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9" y="93"/>
                  <a:pt x="190" y="93"/>
                </a:cubicBezTo>
                <a:cubicBezTo>
                  <a:pt x="190" y="93"/>
                  <a:pt x="190" y="93"/>
                  <a:pt x="190" y="94"/>
                </a:cubicBezTo>
                <a:cubicBezTo>
                  <a:pt x="190" y="94"/>
                  <a:pt x="189" y="94"/>
                  <a:pt x="189" y="94"/>
                </a:cubicBezTo>
                <a:cubicBezTo>
                  <a:pt x="189" y="94"/>
                  <a:pt x="189" y="94"/>
                  <a:pt x="189" y="94"/>
                </a:cubicBezTo>
                <a:cubicBezTo>
                  <a:pt x="189" y="94"/>
                  <a:pt x="189" y="94"/>
                  <a:pt x="189" y="94"/>
                </a:cubicBezTo>
                <a:cubicBezTo>
                  <a:pt x="189" y="94"/>
                  <a:pt x="189" y="94"/>
                  <a:pt x="189" y="94"/>
                </a:cubicBezTo>
                <a:cubicBezTo>
                  <a:pt x="189" y="94"/>
                  <a:pt x="189" y="94"/>
                  <a:pt x="188" y="94"/>
                </a:cubicBezTo>
                <a:cubicBezTo>
                  <a:pt x="188" y="94"/>
                  <a:pt x="188" y="95"/>
                  <a:pt x="188" y="95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lose/>
                <a:moveTo>
                  <a:pt x="189" y="106"/>
                </a:moveTo>
                <a:cubicBezTo>
                  <a:pt x="189" y="106"/>
                  <a:pt x="190" y="106"/>
                  <a:pt x="190" y="106"/>
                </a:cubicBezTo>
                <a:cubicBezTo>
                  <a:pt x="190" y="106"/>
                  <a:pt x="190" y="106"/>
                  <a:pt x="190" y="106"/>
                </a:cubicBezTo>
                <a:cubicBezTo>
                  <a:pt x="190" y="106"/>
                  <a:pt x="190" y="106"/>
                  <a:pt x="190" y="106"/>
                </a:cubicBezTo>
                <a:cubicBezTo>
                  <a:pt x="190" y="106"/>
                  <a:pt x="190" y="106"/>
                  <a:pt x="190" y="106"/>
                </a:cubicBezTo>
                <a:cubicBezTo>
                  <a:pt x="190" y="106"/>
                  <a:pt x="190" y="106"/>
                  <a:pt x="189" y="106"/>
                </a:cubicBezTo>
                <a:cubicBezTo>
                  <a:pt x="189" y="106"/>
                  <a:pt x="189" y="106"/>
                  <a:pt x="189" y="106"/>
                </a:cubicBezTo>
                <a:cubicBezTo>
                  <a:pt x="189" y="106"/>
                  <a:pt x="189" y="106"/>
                  <a:pt x="189" y="106"/>
                </a:cubicBezTo>
                <a:cubicBezTo>
                  <a:pt x="189" y="106"/>
                  <a:pt x="189" y="106"/>
                  <a:pt x="189" y="106"/>
                </a:cubicBezTo>
                <a:cubicBezTo>
                  <a:pt x="189" y="106"/>
                  <a:pt x="189" y="106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8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6"/>
                </a:cubicBezTo>
                <a:cubicBezTo>
                  <a:pt x="189" y="106"/>
                  <a:pt x="189" y="106"/>
                  <a:pt x="189" y="106"/>
                </a:cubicBezTo>
                <a:close/>
                <a:moveTo>
                  <a:pt x="172" y="105"/>
                </a:moveTo>
                <a:cubicBezTo>
                  <a:pt x="172" y="105"/>
                  <a:pt x="171" y="104"/>
                  <a:pt x="171" y="104"/>
                </a:cubicBezTo>
                <a:cubicBezTo>
                  <a:pt x="171" y="104"/>
                  <a:pt x="171" y="104"/>
                  <a:pt x="171" y="104"/>
                </a:cubicBezTo>
                <a:cubicBezTo>
                  <a:pt x="171" y="104"/>
                  <a:pt x="171" y="104"/>
                  <a:pt x="171" y="104"/>
                </a:cubicBezTo>
                <a:cubicBezTo>
                  <a:pt x="171" y="104"/>
                  <a:pt x="171" y="104"/>
                  <a:pt x="171" y="104"/>
                </a:cubicBezTo>
                <a:cubicBezTo>
                  <a:pt x="171" y="104"/>
                  <a:pt x="170" y="104"/>
                  <a:pt x="170" y="104"/>
                </a:cubicBezTo>
                <a:cubicBezTo>
                  <a:pt x="170" y="103"/>
                  <a:pt x="170" y="103"/>
                  <a:pt x="170" y="103"/>
                </a:cubicBezTo>
                <a:cubicBezTo>
                  <a:pt x="170" y="103"/>
                  <a:pt x="170" y="103"/>
                  <a:pt x="170" y="103"/>
                </a:cubicBezTo>
                <a:cubicBezTo>
                  <a:pt x="170" y="103"/>
                  <a:pt x="170" y="103"/>
                  <a:pt x="170" y="103"/>
                </a:cubicBezTo>
                <a:cubicBezTo>
                  <a:pt x="170" y="103"/>
                  <a:pt x="170" y="103"/>
                  <a:pt x="170" y="103"/>
                </a:cubicBezTo>
                <a:cubicBezTo>
                  <a:pt x="170" y="103"/>
                  <a:pt x="170" y="103"/>
                  <a:pt x="170" y="103"/>
                </a:cubicBezTo>
                <a:cubicBezTo>
                  <a:pt x="170" y="103"/>
                  <a:pt x="170" y="102"/>
                  <a:pt x="170" y="102"/>
                </a:cubicBezTo>
                <a:cubicBezTo>
                  <a:pt x="170" y="102"/>
                  <a:pt x="169" y="102"/>
                  <a:pt x="169" y="102"/>
                </a:cubicBezTo>
                <a:cubicBezTo>
                  <a:pt x="169" y="102"/>
                  <a:pt x="169" y="102"/>
                  <a:pt x="169" y="102"/>
                </a:cubicBezTo>
                <a:cubicBezTo>
                  <a:pt x="169" y="102"/>
                  <a:pt x="169" y="102"/>
                  <a:pt x="169" y="103"/>
                </a:cubicBezTo>
                <a:cubicBezTo>
                  <a:pt x="169" y="103"/>
                  <a:pt x="168" y="103"/>
                  <a:pt x="168" y="103"/>
                </a:cubicBezTo>
                <a:cubicBezTo>
                  <a:pt x="168" y="102"/>
                  <a:pt x="168" y="102"/>
                  <a:pt x="168" y="102"/>
                </a:cubicBezTo>
                <a:cubicBezTo>
                  <a:pt x="168" y="102"/>
                  <a:pt x="168" y="102"/>
                  <a:pt x="168" y="102"/>
                </a:cubicBezTo>
                <a:cubicBezTo>
                  <a:pt x="168" y="102"/>
                  <a:pt x="168" y="102"/>
                  <a:pt x="168" y="102"/>
                </a:cubicBezTo>
                <a:cubicBezTo>
                  <a:pt x="168" y="102"/>
                  <a:pt x="168" y="102"/>
                  <a:pt x="168" y="102"/>
                </a:cubicBezTo>
                <a:cubicBezTo>
                  <a:pt x="168" y="102"/>
                  <a:pt x="168" y="101"/>
                  <a:pt x="168" y="101"/>
                </a:cubicBezTo>
                <a:cubicBezTo>
                  <a:pt x="168" y="101"/>
                  <a:pt x="168" y="101"/>
                  <a:pt x="167" y="101"/>
                </a:cubicBezTo>
                <a:cubicBezTo>
                  <a:pt x="167" y="101"/>
                  <a:pt x="167" y="101"/>
                  <a:pt x="167" y="101"/>
                </a:cubicBezTo>
                <a:cubicBezTo>
                  <a:pt x="167" y="101"/>
                  <a:pt x="167" y="101"/>
                  <a:pt x="167" y="101"/>
                </a:cubicBezTo>
                <a:cubicBezTo>
                  <a:pt x="167" y="101"/>
                  <a:pt x="167" y="101"/>
                  <a:pt x="167" y="101"/>
                </a:cubicBezTo>
                <a:cubicBezTo>
                  <a:pt x="167" y="101"/>
                  <a:pt x="166" y="100"/>
                  <a:pt x="166" y="100"/>
                </a:cubicBezTo>
                <a:cubicBezTo>
                  <a:pt x="166" y="100"/>
                  <a:pt x="166" y="100"/>
                  <a:pt x="166" y="100"/>
                </a:cubicBezTo>
                <a:cubicBezTo>
                  <a:pt x="166" y="100"/>
                  <a:pt x="165" y="101"/>
                  <a:pt x="165" y="101"/>
                </a:cubicBezTo>
                <a:cubicBezTo>
                  <a:pt x="165" y="101"/>
                  <a:pt x="165" y="101"/>
                  <a:pt x="164" y="101"/>
                </a:cubicBezTo>
                <a:cubicBezTo>
                  <a:pt x="164" y="101"/>
                  <a:pt x="164" y="101"/>
                  <a:pt x="164" y="101"/>
                </a:cubicBezTo>
                <a:cubicBezTo>
                  <a:pt x="164" y="101"/>
                  <a:pt x="164" y="100"/>
                  <a:pt x="164" y="100"/>
                </a:cubicBezTo>
                <a:cubicBezTo>
                  <a:pt x="164" y="100"/>
                  <a:pt x="164" y="100"/>
                  <a:pt x="164" y="100"/>
                </a:cubicBezTo>
                <a:cubicBezTo>
                  <a:pt x="164" y="100"/>
                  <a:pt x="163" y="100"/>
                  <a:pt x="163" y="100"/>
                </a:cubicBezTo>
                <a:cubicBezTo>
                  <a:pt x="163" y="100"/>
                  <a:pt x="163" y="101"/>
                  <a:pt x="163" y="101"/>
                </a:cubicBezTo>
                <a:cubicBezTo>
                  <a:pt x="163" y="101"/>
                  <a:pt x="163" y="101"/>
                  <a:pt x="163" y="101"/>
                </a:cubicBezTo>
                <a:cubicBezTo>
                  <a:pt x="163" y="101"/>
                  <a:pt x="163" y="100"/>
                  <a:pt x="163" y="100"/>
                </a:cubicBezTo>
                <a:cubicBezTo>
                  <a:pt x="163" y="100"/>
                  <a:pt x="162" y="100"/>
                  <a:pt x="162" y="100"/>
                </a:cubicBezTo>
                <a:cubicBezTo>
                  <a:pt x="162" y="100"/>
                  <a:pt x="162" y="101"/>
                  <a:pt x="162" y="101"/>
                </a:cubicBezTo>
                <a:cubicBezTo>
                  <a:pt x="162" y="101"/>
                  <a:pt x="162" y="101"/>
                  <a:pt x="162" y="101"/>
                </a:cubicBezTo>
                <a:cubicBezTo>
                  <a:pt x="162" y="101"/>
                  <a:pt x="162" y="101"/>
                  <a:pt x="162" y="101"/>
                </a:cubicBezTo>
                <a:cubicBezTo>
                  <a:pt x="162" y="101"/>
                  <a:pt x="162" y="100"/>
                  <a:pt x="162" y="100"/>
                </a:cubicBezTo>
                <a:cubicBezTo>
                  <a:pt x="162" y="100"/>
                  <a:pt x="161" y="100"/>
                  <a:pt x="161" y="100"/>
                </a:cubicBezTo>
                <a:cubicBezTo>
                  <a:pt x="161" y="101"/>
                  <a:pt x="161" y="101"/>
                  <a:pt x="161" y="101"/>
                </a:cubicBezTo>
                <a:cubicBezTo>
                  <a:pt x="161" y="101"/>
                  <a:pt x="161" y="101"/>
                  <a:pt x="161" y="101"/>
                </a:cubicBezTo>
                <a:cubicBezTo>
                  <a:pt x="161" y="101"/>
                  <a:pt x="161" y="101"/>
                  <a:pt x="161" y="101"/>
                </a:cubicBezTo>
                <a:cubicBezTo>
                  <a:pt x="161" y="101"/>
                  <a:pt x="160" y="101"/>
                  <a:pt x="160" y="101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59" y="101"/>
                  <a:pt x="159" y="101"/>
                  <a:pt x="159" y="101"/>
                </a:cubicBezTo>
                <a:cubicBezTo>
                  <a:pt x="159" y="101"/>
                  <a:pt x="159" y="101"/>
                  <a:pt x="159" y="102"/>
                </a:cubicBezTo>
                <a:cubicBezTo>
                  <a:pt x="159" y="102"/>
                  <a:pt x="159" y="102"/>
                  <a:pt x="159" y="102"/>
                </a:cubicBezTo>
                <a:cubicBezTo>
                  <a:pt x="159" y="102"/>
                  <a:pt x="159" y="102"/>
                  <a:pt x="159" y="102"/>
                </a:cubicBezTo>
                <a:cubicBezTo>
                  <a:pt x="159" y="102"/>
                  <a:pt x="159" y="102"/>
                  <a:pt x="160" y="102"/>
                </a:cubicBezTo>
                <a:cubicBezTo>
                  <a:pt x="160" y="103"/>
                  <a:pt x="160" y="103"/>
                  <a:pt x="160" y="103"/>
                </a:cubicBezTo>
                <a:cubicBezTo>
                  <a:pt x="160" y="103"/>
                  <a:pt x="160" y="103"/>
                  <a:pt x="160" y="103"/>
                </a:cubicBezTo>
                <a:cubicBezTo>
                  <a:pt x="160" y="103"/>
                  <a:pt x="161" y="103"/>
                  <a:pt x="161" y="103"/>
                </a:cubicBezTo>
                <a:cubicBezTo>
                  <a:pt x="161" y="103"/>
                  <a:pt x="161" y="103"/>
                  <a:pt x="161" y="103"/>
                </a:cubicBezTo>
                <a:cubicBezTo>
                  <a:pt x="162" y="103"/>
                  <a:pt x="161" y="103"/>
                  <a:pt x="161" y="103"/>
                </a:cubicBezTo>
                <a:cubicBezTo>
                  <a:pt x="161" y="103"/>
                  <a:pt x="162" y="103"/>
                  <a:pt x="162" y="103"/>
                </a:cubicBezTo>
                <a:cubicBezTo>
                  <a:pt x="162" y="103"/>
                  <a:pt x="162" y="103"/>
                  <a:pt x="162" y="103"/>
                </a:cubicBezTo>
                <a:cubicBezTo>
                  <a:pt x="162" y="103"/>
                  <a:pt x="162" y="103"/>
                  <a:pt x="162" y="103"/>
                </a:cubicBezTo>
                <a:cubicBezTo>
                  <a:pt x="162" y="103"/>
                  <a:pt x="162" y="103"/>
                  <a:pt x="162" y="103"/>
                </a:cubicBezTo>
                <a:cubicBezTo>
                  <a:pt x="162" y="103"/>
                  <a:pt x="162" y="103"/>
                  <a:pt x="162" y="103"/>
                </a:cubicBezTo>
                <a:cubicBezTo>
                  <a:pt x="162" y="103"/>
                  <a:pt x="162" y="103"/>
                  <a:pt x="163" y="103"/>
                </a:cubicBezTo>
                <a:cubicBezTo>
                  <a:pt x="163" y="103"/>
                  <a:pt x="163" y="103"/>
                  <a:pt x="163" y="103"/>
                </a:cubicBezTo>
                <a:cubicBezTo>
                  <a:pt x="163" y="103"/>
                  <a:pt x="163" y="103"/>
                  <a:pt x="163" y="103"/>
                </a:cubicBezTo>
                <a:cubicBezTo>
                  <a:pt x="163" y="103"/>
                  <a:pt x="163" y="103"/>
                  <a:pt x="163" y="103"/>
                </a:cubicBezTo>
                <a:cubicBezTo>
                  <a:pt x="163" y="103"/>
                  <a:pt x="163" y="103"/>
                  <a:pt x="164" y="103"/>
                </a:cubicBezTo>
                <a:cubicBezTo>
                  <a:pt x="164" y="103"/>
                  <a:pt x="164" y="104"/>
                  <a:pt x="164" y="104"/>
                </a:cubicBezTo>
                <a:cubicBezTo>
                  <a:pt x="164" y="104"/>
                  <a:pt x="164" y="103"/>
                  <a:pt x="164" y="103"/>
                </a:cubicBezTo>
                <a:cubicBezTo>
                  <a:pt x="164" y="103"/>
                  <a:pt x="164" y="103"/>
                  <a:pt x="164" y="103"/>
                </a:cubicBezTo>
                <a:cubicBezTo>
                  <a:pt x="164" y="103"/>
                  <a:pt x="164" y="104"/>
                  <a:pt x="164" y="104"/>
                </a:cubicBezTo>
                <a:cubicBezTo>
                  <a:pt x="164" y="104"/>
                  <a:pt x="164" y="104"/>
                  <a:pt x="164" y="104"/>
                </a:cubicBezTo>
                <a:cubicBezTo>
                  <a:pt x="164" y="104"/>
                  <a:pt x="165" y="104"/>
                  <a:pt x="165" y="104"/>
                </a:cubicBezTo>
                <a:cubicBezTo>
                  <a:pt x="165" y="104"/>
                  <a:pt x="165" y="104"/>
                  <a:pt x="165" y="104"/>
                </a:cubicBezTo>
                <a:cubicBezTo>
                  <a:pt x="165" y="104"/>
                  <a:pt x="165" y="104"/>
                  <a:pt x="165" y="104"/>
                </a:cubicBezTo>
                <a:cubicBezTo>
                  <a:pt x="165" y="104"/>
                  <a:pt x="165" y="105"/>
                  <a:pt x="165" y="105"/>
                </a:cubicBezTo>
                <a:cubicBezTo>
                  <a:pt x="165" y="105"/>
                  <a:pt x="166" y="105"/>
                  <a:pt x="166" y="105"/>
                </a:cubicBezTo>
                <a:cubicBezTo>
                  <a:pt x="166" y="105"/>
                  <a:pt x="166" y="105"/>
                  <a:pt x="166" y="105"/>
                </a:cubicBezTo>
                <a:cubicBezTo>
                  <a:pt x="166" y="105"/>
                  <a:pt x="166" y="105"/>
                  <a:pt x="166" y="105"/>
                </a:cubicBezTo>
                <a:cubicBezTo>
                  <a:pt x="166" y="105"/>
                  <a:pt x="166" y="105"/>
                  <a:pt x="166" y="105"/>
                </a:cubicBezTo>
                <a:cubicBezTo>
                  <a:pt x="166" y="105"/>
                  <a:pt x="166" y="105"/>
                  <a:pt x="166" y="105"/>
                </a:cubicBezTo>
                <a:cubicBezTo>
                  <a:pt x="166" y="105"/>
                  <a:pt x="166" y="106"/>
                  <a:pt x="166" y="106"/>
                </a:cubicBezTo>
                <a:cubicBezTo>
                  <a:pt x="166" y="106"/>
                  <a:pt x="166" y="106"/>
                  <a:pt x="166" y="106"/>
                </a:cubicBezTo>
                <a:cubicBezTo>
                  <a:pt x="166" y="106"/>
                  <a:pt x="166" y="106"/>
                  <a:pt x="166" y="106"/>
                </a:cubicBezTo>
                <a:cubicBezTo>
                  <a:pt x="167" y="106"/>
                  <a:pt x="167" y="106"/>
                  <a:pt x="167" y="106"/>
                </a:cubicBezTo>
                <a:cubicBezTo>
                  <a:pt x="167" y="106"/>
                  <a:pt x="167" y="106"/>
                  <a:pt x="167" y="106"/>
                </a:cubicBezTo>
                <a:cubicBezTo>
                  <a:pt x="167" y="106"/>
                  <a:pt x="167" y="106"/>
                  <a:pt x="167" y="106"/>
                </a:cubicBezTo>
                <a:cubicBezTo>
                  <a:pt x="167" y="106"/>
                  <a:pt x="168" y="107"/>
                  <a:pt x="168" y="107"/>
                </a:cubicBezTo>
                <a:cubicBezTo>
                  <a:pt x="168" y="107"/>
                  <a:pt x="168" y="107"/>
                  <a:pt x="168" y="107"/>
                </a:cubicBezTo>
                <a:cubicBezTo>
                  <a:pt x="168" y="107"/>
                  <a:pt x="168" y="107"/>
                  <a:pt x="168" y="10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9" y="107"/>
                  <a:pt x="170" y="107"/>
                  <a:pt x="170" y="107"/>
                </a:cubicBezTo>
                <a:cubicBezTo>
                  <a:pt x="170" y="107"/>
                  <a:pt x="170" y="107"/>
                  <a:pt x="170" y="107"/>
                </a:cubicBezTo>
                <a:cubicBezTo>
                  <a:pt x="170" y="107"/>
                  <a:pt x="170" y="107"/>
                  <a:pt x="170" y="106"/>
                </a:cubicBezTo>
                <a:cubicBezTo>
                  <a:pt x="170" y="106"/>
                  <a:pt x="170" y="106"/>
                  <a:pt x="170" y="107"/>
                </a:cubicBezTo>
                <a:cubicBezTo>
                  <a:pt x="170" y="107"/>
                  <a:pt x="170" y="107"/>
                  <a:pt x="170" y="107"/>
                </a:cubicBezTo>
                <a:cubicBezTo>
                  <a:pt x="170" y="107"/>
                  <a:pt x="170" y="107"/>
                  <a:pt x="170" y="107"/>
                </a:cubicBezTo>
                <a:cubicBezTo>
                  <a:pt x="170" y="107"/>
                  <a:pt x="171" y="106"/>
                  <a:pt x="171" y="106"/>
                </a:cubicBezTo>
                <a:cubicBezTo>
                  <a:pt x="171" y="106"/>
                  <a:pt x="171" y="106"/>
                  <a:pt x="171" y="106"/>
                </a:cubicBezTo>
                <a:cubicBezTo>
                  <a:pt x="171" y="106"/>
                  <a:pt x="171" y="106"/>
                  <a:pt x="171" y="106"/>
                </a:cubicBezTo>
                <a:cubicBezTo>
                  <a:pt x="171" y="106"/>
                  <a:pt x="171" y="106"/>
                  <a:pt x="171" y="106"/>
                </a:cubicBezTo>
                <a:cubicBezTo>
                  <a:pt x="171" y="106"/>
                  <a:pt x="171" y="106"/>
                  <a:pt x="172" y="106"/>
                </a:cubicBezTo>
                <a:cubicBezTo>
                  <a:pt x="172" y="106"/>
                  <a:pt x="172" y="106"/>
                  <a:pt x="172" y="106"/>
                </a:cubicBezTo>
                <a:cubicBezTo>
                  <a:pt x="172" y="106"/>
                  <a:pt x="172" y="105"/>
                  <a:pt x="172" y="105"/>
                </a:cubicBezTo>
                <a:cubicBezTo>
                  <a:pt x="172" y="105"/>
                  <a:pt x="172" y="105"/>
                  <a:pt x="172" y="105"/>
                </a:cubicBezTo>
                <a:cubicBezTo>
                  <a:pt x="172" y="105"/>
                  <a:pt x="172" y="105"/>
                  <a:pt x="172" y="105"/>
                </a:cubicBezTo>
                <a:close/>
                <a:moveTo>
                  <a:pt x="177" y="109"/>
                </a:moveTo>
                <a:cubicBezTo>
                  <a:pt x="177" y="109"/>
                  <a:pt x="177" y="109"/>
                  <a:pt x="177" y="109"/>
                </a:cubicBezTo>
                <a:cubicBezTo>
                  <a:pt x="177" y="109"/>
                  <a:pt x="177" y="109"/>
                  <a:pt x="177" y="109"/>
                </a:cubicBezTo>
                <a:cubicBezTo>
                  <a:pt x="177" y="109"/>
                  <a:pt x="177" y="109"/>
                  <a:pt x="177" y="109"/>
                </a:cubicBezTo>
                <a:cubicBezTo>
                  <a:pt x="177" y="109"/>
                  <a:pt x="177" y="109"/>
                  <a:pt x="177" y="109"/>
                </a:cubicBezTo>
                <a:cubicBezTo>
                  <a:pt x="177" y="109"/>
                  <a:pt x="177" y="109"/>
                  <a:pt x="177" y="109"/>
                </a:cubicBezTo>
                <a:close/>
                <a:moveTo>
                  <a:pt x="180" y="108"/>
                </a:moveTo>
                <a:cubicBezTo>
                  <a:pt x="180" y="108"/>
                  <a:pt x="179" y="108"/>
                  <a:pt x="179" y="108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179" y="108"/>
                  <a:pt x="178" y="108"/>
                  <a:pt x="178" y="108"/>
                </a:cubicBezTo>
                <a:cubicBezTo>
                  <a:pt x="178" y="108"/>
                  <a:pt x="178" y="109"/>
                  <a:pt x="178" y="109"/>
                </a:cubicBezTo>
                <a:cubicBezTo>
                  <a:pt x="178" y="109"/>
                  <a:pt x="178" y="109"/>
                  <a:pt x="178" y="109"/>
                </a:cubicBezTo>
                <a:cubicBezTo>
                  <a:pt x="178" y="109"/>
                  <a:pt x="178" y="109"/>
                  <a:pt x="178" y="109"/>
                </a:cubicBezTo>
                <a:cubicBezTo>
                  <a:pt x="178" y="109"/>
                  <a:pt x="178" y="109"/>
                  <a:pt x="178" y="109"/>
                </a:cubicBezTo>
                <a:cubicBezTo>
                  <a:pt x="178" y="109"/>
                  <a:pt x="178" y="109"/>
                  <a:pt x="178" y="109"/>
                </a:cubicBezTo>
                <a:cubicBezTo>
                  <a:pt x="178" y="109"/>
                  <a:pt x="178" y="109"/>
                  <a:pt x="179" y="109"/>
                </a:cubicBezTo>
                <a:cubicBezTo>
                  <a:pt x="179" y="109"/>
                  <a:pt x="179" y="109"/>
                  <a:pt x="179" y="109"/>
                </a:cubicBezTo>
                <a:cubicBezTo>
                  <a:pt x="179" y="109"/>
                  <a:pt x="179" y="109"/>
                  <a:pt x="179" y="109"/>
                </a:cubicBezTo>
                <a:cubicBezTo>
                  <a:pt x="179" y="109"/>
                  <a:pt x="179" y="109"/>
                  <a:pt x="179" y="109"/>
                </a:cubicBezTo>
                <a:cubicBezTo>
                  <a:pt x="179" y="109"/>
                  <a:pt x="180" y="109"/>
                  <a:pt x="180" y="109"/>
                </a:cubicBezTo>
                <a:cubicBezTo>
                  <a:pt x="180" y="108"/>
                  <a:pt x="180" y="108"/>
                  <a:pt x="180" y="108"/>
                </a:cubicBezTo>
                <a:cubicBezTo>
                  <a:pt x="180" y="108"/>
                  <a:pt x="180" y="108"/>
                  <a:pt x="180" y="108"/>
                </a:cubicBezTo>
                <a:cubicBezTo>
                  <a:pt x="180" y="108"/>
                  <a:pt x="180" y="108"/>
                  <a:pt x="180" y="108"/>
                </a:cubicBezTo>
                <a:close/>
                <a:moveTo>
                  <a:pt x="163" y="95"/>
                </a:move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4"/>
                  <a:pt x="163" y="94"/>
                </a:cubicBezTo>
                <a:cubicBezTo>
                  <a:pt x="163" y="94"/>
                  <a:pt x="163" y="94"/>
                  <a:pt x="163" y="94"/>
                </a:cubicBezTo>
                <a:cubicBezTo>
                  <a:pt x="163" y="94"/>
                  <a:pt x="162" y="94"/>
                  <a:pt x="162" y="94"/>
                </a:cubicBezTo>
                <a:cubicBezTo>
                  <a:pt x="162" y="94"/>
                  <a:pt x="162" y="94"/>
                  <a:pt x="162" y="94"/>
                </a:cubicBezTo>
                <a:cubicBezTo>
                  <a:pt x="162" y="94"/>
                  <a:pt x="162" y="95"/>
                  <a:pt x="162" y="95"/>
                </a:cubicBezTo>
                <a:cubicBezTo>
                  <a:pt x="162" y="95"/>
                  <a:pt x="162" y="95"/>
                  <a:pt x="162" y="95"/>
                </a:cubicBezTo>
                <a:cubicBezTo>
                  <a:pt x="162" y="95"/>
                  <a:pt x="162" y="95"/>
                  <a:pt x="162" y="95"/>
                </a:cubicBezTo>
                <a:cubicBezTo>
                  <a:pt x="162" y="95"/>
                  <a:pt x="162" y="95"/>
                  <a:pt x="162" y="95"/>
                </a:cubicBezTo>
                <a:cubicBezTo>
                  <a:pt x="162" y="95"/>
                  <a:pt x="162" y="95"/>
                  <a:pt x="162" y="95"/>
                </a:cubicBezTo>
                <a:cubicBezTo>
                  <a:pt x="162" y="95"/>
                  <a:pt x="162" y="95"/>
                  <a:pt x="162" y="95"/>
                </a:cubicBezTo>
                <a:cubicBezTo>
                  <a:pt x="162" y="95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3" y="96"/>
                  <a:pt x="163" y="96"/>
                </a:cubicBezTo>
                <a:cubicBezTo>
                  <a:pt x="163" y="96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lose/>
                <a:moveTo>
                  <a:pt x="185" y="95"/>
                </a:moveTo>
                <a:cubicBezTo>
                  <a:pt x="185" y="95"/>
                  <a:pt x="185" y="95"/>
                  <a:pt x="185" y="95"/>
                </a:cubicBezTo>
                <a:cubicBezTo>
                  <a:pt x="185" y="95"/>
                  <a:pt x="185" y="95"/>
                  <a:pt x="185" y="95"/>
                </a:cubicBezTo>
                <a:cubicBezTo>
                  <a:pt x="185" y="95"/>
                  <a:pt x="185" y="95"/>
                  <a:pt x="185" y="95"/>
                </a:cubicBezTo>
                <a:cubicBezTo>
                  <a:pt x="185" y="95"/>
                  <a:pt x="185" y="94"/>
                  <a:pt x="185" y="94"/>
                </a:cubicBezTo>
                <a:cubicBezTo>
                  <a:pt x="185" y="94"/>
                  <a:pt x="185" y="94"/>
                  <a:pt x="185" y="94"/>
                </a:cubicBezTo>
                <a:cubicBezTo>
                  <a:pt x="185" y="94"/>
                  <a:pt x="185" y="94"/>
                  <a:pt x="185" y="94"/>
                </a:cubicBezTo>
                <a:cubicBezTo>
                  <a:pt x="185" y="94"/>
                  <a:pt x="186" y="94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3"/>
                  <a:pt x="186" y="93"/>
                </a:cubicBezTo>
                <a:cubicBezTo>
                  <a:pt x="186" y="93"/>
                  <a:pt x="186" y="93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3"/>
                  <a:pt x="186" y="93"/>
                </a:cubicBezTo>
                <a:cubicBezTo>
                  <a:pt x="187" y="93"/>
                  <a:pt x="187" y="93"/>
                  <a:pt x="187" y="93"/>
                </a:cubicBezTo>
                <a:cubicBezTo>
                  <a:pt x="187" y="93"/>
                  <a:pt x="187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2"/>
                  <a:pt x="186" y="92"/>
                  <a:pt x="186" y="92"/>
                </a:cubicBezTo>
                <a:cubicBezTo>
                  <a:pt x="186" y="92"/>
                  <a:pt x="186" y="92"/>
                  <a:pt x="186" y="92"/>
                </a:cubicBezTo>
                <a:cubicBezTo>
                  <a:pt x="186" y="92"/>
                  <a:pt x="186" y="92"/>
                  <a:pt x="186" y="92"/>
                </a:cubicBezTo>
                <a:cubicBezTo>
                  <a:pt x="186" y="92"/>
                  <a:pt x="186" y="92"/>
                  <a:pt x="186" y="92"/>
                </a:cubicBezTo>
                <a:cubicBezTo>
                  <a:pt x="186" y="92"/>
                  <a:pt x="186" y="92"/>
                  <a:pt x="186" y="92"/>
                </a:cubicBezTo>
                <a:cubicBezTo>
                  <a:pt x="186" y="92"/>
                  <a:pt x="186" y="92"/>
                  <a:pt x="186" y="92"/>
                </a:cubicBezTo>
                <a:cubicBezTo>
                  <a:pt x="186" y="92"/>
                  <a:pt x="185" y="92"/>
                  <a:pt x="185" y="92"/>
                </a:cubicBezTo>
                <a:cubicBezTo>
                  <a:pt x="185" y="92"/>
                  <a:pt x="185" y="92"/>
                  <a:pt x="185" y="92"/>
                </a:cubicBezTo>
                <a:cubicBezTo>
                  <a:pt x="185" y="92"/>
                  <a:pt x="185" y="92"/>
                  <a:pt x="185" y="92"/>
                </a:cubicBezTo>
                <a:cubicBezTo>
                  <a:pt x="185" y="92"/>
                  <a:pt x="185" y="92"/>
                  <a:pt x="185" y="92"/>
                </a:cubicBezTo>
                <a:cubicBezTo>
                  <a:pt x="185" y="92"/>
                  <a:pt x="185" y="92"/>
                  <a:pt x="185" y="92"/>
                </a:cubicBezTo>
                <a:cubicBezTo>
                  <a:pt x="185" y="92"/>
                  <a:pt x="185" y="93"/>
                  <a:pt x="185" y="93"/>
                </a:cubicBezTo>
                <a:cubicBezTo>
                  <a:pt x="185" y="93"/>
                  <a:pt x="185" y="93"/>
                  <a:pt x="185" y="93"/>
                </a:cubicBezTo>
                <a:cubicBezTo>
                  <a:pt x="185" y="93"/>
                  <a:pt x="185" y="93"/>
                  <a:pt x="185" y="92"/>
                </a:cubicBezTo>
                <a:cubicBezTo>
                  <a:pt x="185" y="92"/>
                  <a:pt x="185" y="92"/>
                  <a:pt x="185" y="92"/>
                </a:cubicBezTo>
                <a:cubicBezTo>
                  <a:pt x="185" y="92"/>
                  <a:pt x="186" y="92"/>
                  <a:pt x="186" y="92"/>
                </a:cubicBezTo>
                <a:cubicBezTo>
                  <a:pt x="186" y="92"/>
                  <a:pt x="186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3"/>
                  <a:pt x="185" y="93"/>
                  <a:pt x="185" y="93"/>
                </a:cubicBezTo>
                <a:cubicBezTo>
                  <a:pt x="185" y="93"/>
                  <a:pt x="185" y="93"/>
                  <a:pt x="185" y="93"/>
                </a:cubicBezTo>
                <a:cubicBezTo>
                  <a:pt x="185" y="93"/>
                  <a:pt x="185" y="94"/>
                  <a:pt x="185" y="94"/>
                </a:cubicBezTo>
                <a:cubicBezTo>
                  <a:pt x="185" y="94"/>
                  <a:pt x="185" y="94"/>
                  <a:pt x="185" y="94"/>
                </a:cubicBezTo>
                <a:cubicBezTo>
                  <a:pt x="185" y="94"/>
                  <a:pt x="184" y="94"/>
                  <a:pt x="184" y="94"/>
                </a:cubicBezTo>
                <a:cubicBezTo>
                  <a:pt x="184" y="94"/>
                  <a:pt x="184" y="94"/>
                  <a:pt x="184" y="94"/>
                </a:cubicBezTo>
                <a:cubicBezTo>
                  <a:pt x="184" y="94"/>
                  <a:pt x="184" y="94"/>
                  <a:pt x="184" y="94"/>
                </a:cubicBezTo>
                <a:cubicBezTo>
                  <a:pt x="184" y="94"/>
                  <a:pt x="184" y="94"/>
                  <a:pt x="184" y="94"/>
                </a:cubicBezTo>
                <a:cubicBezTo>
                  <a:pt x="183" y="94"/>
                  <a:pt x="183" y="94"/>
                  <a:pt x="183" y="94"/>
                </a:cubicBezTo>
                <a:cubicBezTo>
                  <a:pt x="183" y="94"/>
                  <a:pt x="183" y="94"/>
                  <a:pt x="183" y="94"/>
                </a:cubicBezTo>
                <a:cubicBezTo>
                  <a:pt x="183" y="95"/>
                  <a:pt x="183" y="95"/>
                  <a:pt x="183" y="95"/>
                </a:cubicBezTo>
                <a:cubicBezTo>
                  <a:pt x="183" y="95"/>
                  <a:pt x="183" y="95"/>
                  <a:pt x="183" y="95"/>
                </a:cubicBezTo>
                <a:cubicBezTo>
                  <a:pt x="183" y="95"/>
                  <a:pt x="183" y="95"/>
                  <a:pt x="183" y="95"/>
                </a:cubicBezTo>
                <a:cubicBezTo>
                  <a:pt x="183" y="95"/>
                  <a:pt x="183" y="95"/>
                  <a:pt x="183" y="95"/>
                </a:cubicBezTo>
                <a:cubicBezTo>
                  <a:pt x="183" y="95"/>
                  <a:pt x="183" y="95"/>
                  <a:pt x="183" y="95"/>
                </a:cubicBezTo>
                <a:cubicBezTo>
                  <a:pt x="183" y="95"/>
                  <a:pt x="182" y="95"/>
                  <a:pt x="182" y="95"/>
                </a:cubicBezTo>
                <a:cubicBezTo>
                  <a:pt x="182" y="95"/>
                  <a:pt x="182" y="95"/>
                  <a:pt x="182" y="95"/>
                </a:cubicBezTo>
                <a:cubicBezTo>
                  <a:pt x="182" y="95"/>
                  <a:pt x="182" y="95"/>
                  <a:pt x="182" y="95"/>
                </a:cubicBezTo>
                <a:cubicBezTo>
                  <a:pt x="182" y="96"/>
                  <a:pt x="182" y="96"/>
                  <a:pt x="182" y="96"/>
                </a:cubicBezTo>
                <a:cubicBezTo>
                  <a:pt x="182" y="96"/>
                  <a:pt x="181" y="96"/>
                  <a:pt x="181" y="96"/>
                </a:cubicBezTo>
                <a:cubicBezTo>
                  <a:pt x="181" y="95"/>
                  <a:pt x="181" y="95"/>
                  <a:pt x="181" y="95"/>
                </a:cubicBezTo>
                <a:cubicBezTo>
                  <a:pt x="181" y="95"/>
                  <a:pt x="180" y="95"/>
                  <a:pt x="180" y="95"/>
                </a:cubicBezTo>
                <a:cubicBezTo>
                  <a:pt x="180" y="95"/>
                  <a:pt x="180" y="95"/>
                  <a:pt x="180" y="95"/>
                </a:cubicBezTo>
                <a:cubicBezTo>
                  <a:pt x="180" y="95"/>
                  <a:pt x="180" y="95"/>
                  <a:pt x="180" y="95"/>
                </a:cubicBezTo>
                <a:cubicBezTo>
                  <a:pt x="180" y="95"/>
                  <a:pt x="180" y="95"/>
                  <a:pt x="180" y="95"/>
                </a:cubicBezTo>
                <a:cubicBezTo>
                  <a:pt x="180" y="95"/>
                  <a:pt x="180" y="95"/>
                  <a:pt x="180" y="95"/>
                </a:cubicBezTo>
                <a:cubicBezTo>
                  <a:pt x="180" y="95"/>
                  <a:pt x="180" y="95"/>
                  <a:pt x="180" y="94"/>
                </a:cubicBezTo>
                <a:cubicBezTo>
                  <a:pt x="180" y="94"/>
                  <a:pt x="180" y="94"/>
                  <a:pt x="180" y="94"/>
                </a:cubicBezTo>
                <a:cubicBezTo>
                  <a:pt x="180" y="94"/>
                  <a:pt x="180" y="94"/>
                  <a:pt x="180" y="94"/>
                </a:cubicBezTo>
                <a:cubicBezTo>
                  <a:pt x="180" y="94"/>
                  <a:pt x="180" y="94"/>
                  <a:pt x="180" y="94"/>
                </a:cubicBezTo>
                <a:cubicBezTo>
                  <a:pt x="180" y="94"/>
                  <a:pt x="179" y="94"/>
                  <a:pt x="179" y="94"/>
                </a:cubicBezTo>
                <a:cubicBezTo>
                  <a:pt x="179" y="94"/>
                  <a:pt x="179" y="95"/>
                  <a:pt x="179" y="95"/>
                </a:cubicBezTo>
                <a:cubicBezTo>
                  <a:pt x="179" y="95"/>
                  <a:pt x="179" y="95"/>
                  <a:pt x="179" y="95"/>
                </a:cubicBezTo>
                <a:cubicBezTo>
                  <a:pt x="179" y="95"/>
                  <a:pt x="179" y="95"/>
                  <a:pt x="179" y="95"/>
                </a:cubicBezTo>
                <a:cubicBezTo>
                  <a:pt x="179" y="95"/>
                  <a:pt x="179" y="95"/>
                  <a:pt x="179" y="95"/>
                </a:cubicBezTo>
                <a:cubicBezTo>
                  <a:pt x="179" y="95"/>
                  <a:pt x="178" y="95"/>
                  <a:pt x="178" y="95"/>
                </a:cubicBezTo>
                <a:cubicBezTo>
                  <a:pt x="178" y="95"/>
                  <a:pt x="178" y="95"/>
                  <a:pt x="178" y="95"/>
                </a:cubicBezTo>
                <a:cubicBezTo>
                  <a:pt x="178" y="95"/>
                  <a:pt x="178" y="95"/>
                  <a:pt x="178" y="95"/>
                </a:cubicBezTo>
                <a:cubicBezTo>
                  <a:pt x="178" y="95"/>
                  <a:pt x="178" y="95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5"/>
                  <a:pt x="177" y="94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76" y="95"/>
                  <a:pt x="175" y="95"/>
                  <a:pt x="175" y="95"/>
                </a:cubicBezTo>
                <a:cubicBezTo>
                  <a:pt x="175" y="95"/>
                  <a:pt x="175" y="95"/>
                  <a:pt x="175" y="95"/>
                </a:cubicBezTo>
                <a:cubicBezTo>
                  <a:pt x="175" y="95"/>
                  <a:pt x="175" y="95"/>
                  <a:pt x="175" y="95"/>
                </a:cubicBezTo>
                <a:cubicBezTo>
                  <a:pt x="175" y="95"/>
                  <a:pt x="175" y="94"/>
                  <a:pt x="175" y="94"/>
                </a:cubicBezTo>
                <a:cubicBezTo>
                  <a:pt x="175" y="94"/>
                  <a:pt x="175" y="94"/>
                  <a:pt x="175" y="94"/>
                </a:cubicBezTo>
                <a:cubicBezTo>
                  <a:pt x="175" y="94"/>
                  <a:pt x="174" y="94"/>
                  <a:pt x="174" y="94"/>
                </a:cubicBezTo>
                <a:cubicBezTo>
                  <a:pt x="174" y="94"/>
                  <a:pt x="174" y="94"/>
                  <a:pt x="174" y="94"/>
                </a:cubicBezTo>
                <a:cubicBezTo>
                  <a:pt x="174" y="94"/>
                  <a:pt x="174" y="94"/>
                  <a:pt x="174" y="94"/>
                </a:cubicBezTo>
                <a:cubicBezTo>
                  <a:pt x="174" y="94"/>
                  <a:pt x="174" y="94"/>
                  <a:pt x="173" y="94"/>
                </a:cubicBezTo>
                <a:cubicBezTo>
                  <a:pt x="173" y="94"/>
                  <a:pt x="173" y="94"/>
                  <a:pt x="173" y="94"/>
                </a:cubicBezTo>
                <a:cubicBezTo>
                  <a:pt x="173" y="94"/>
                  <a:pt x="173" y="94"/>
                  <a:pt x="173" y="94"/>
                </a:cubicBezTo>
                <a:cubicBezTo>
                  <a:pt x="173" y="94"/>
                  <a:pt x="173" y="94"/>
                  <a:pt x="173" y="94"/>
                </a:cubicBezTo>
                <a:cubicBezTo>
                  <a:pt x="173" y="94"/>
                  <a:pt x="173" y="93"/>
                  <a:pt x="173" y="93"/>
                </a:cubicBezTo>
                <a:cubicBezTo>
                  <a:pt x="173" y="94"/>
                  <a:pt x="173" y="94"/>
                  <a:pt x="173" y="94"/>
                </a:cubicBezTo>
                <a:cubicBezTo>
                  <a:pt x="173" y="94"/>
                  <a:pt x="172" y="94"/>
                  <a:pt x="172" y="94"/>
                </a:cubicBezTo>
                <a:cubicBezTo>
                  <a:pt x="172" y="94"/>
                  <a:pt x="172" y="94"/>
                  <a:pt x="172" y="94"/>
                </a:cubicBezTo>
                <a:cubicBezTo>
                  <a:pt x="172" y="94"/>
                  <a:pt x="171" y="94"/>
                  <a:pt x="171" y="94"/>
                </a:cubicBezTo>
                <a:cubicBezTo>
                  <a:pt x="171" y="94"/>
                  <a:pt x="171" y="93"/>
                  <a:pt x="171" y="93"/>
                </a:cubicBezTo>
                <a:cubicBezTo>
                  <a:pt x="171" y="93"/>
                  <a:pt x="171" y="93"/>
                  <a:pt x="171" y="93"/>
                </a:cubicBezTo>
                <a:cubicBezTo>
                  <a:pt x="171" y="93"/>
                  <a:pt x="170" y="93"/>
                  <a:pt x="170" y="93"/>
                </a:cubicBezTo>
                <a:cubicBezTo>
                  <a:pt x="170" y="93"/>
                  <a:pt x="170" y="93"/>
                  <a:pt x="170" y="93"/>
                </a:cubicBezTo>
                <a:cubicBezTo>
                  <a:pt x="170" y="93"/>
                  <a:pt x="170" y="93"/>
                  <a:pt x="170" y="93"/>
                </a:cubicBezTo>
                <a:cubicBezTo>
                  <a:pt x="170" y="93"/>
                  <a:pt x="170" y="93"/>
                  <a:pt x="170" y="93"/>
                </a:cubicBezTo>
                <a:cubicBezTo>
                  <a:pt x="170" y="93"/>
                  <a:pt x="170" y="93"/>
                  <a:pt x="170" y="93"/>
                </a:cubicBezTo>
                <a:cubicBezTo>
                  <a:pt x="170" y="93"/>
                  <a:pt x="170" y="93"/>
                  <a:pt x="170" y="93"/>
                </a:cubicBezTo>
                <a:cubicBezTo>
                  <a:pt x="170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8" y="93"/>
                  <a:pt x="168" y="93"/>
                </a:cubicBezTo>
                <a:cubicBezTo>
                  <a:pt x="168" y="93"/>
                  <a:pt x="168" y="93"/>
                  <a:pt x="168" y="93"/>
                </a:cubicBezTo>
                <a:cubicBezTo>
                  <a:pt x="168" y="93"/>
                  <a:pt x="168" y="93"/>
                  <a:pt x="168" y="93"/>
                </a:cubicBezTo>
                <a:cubicBezTo>
                  <a:pt x="168" y="93"/>
                  <a:pt x="168" y="93"/>
                  <a:pt x="168" y="93"/>
                </a:cubicBezTo>
                <a:cubicBezTo>
                  <a:pt x="168" y="93"/>
                  <a:pt x="167" y="93"/>
                  <a:pt x="167" y="93"/>
                </a:cubicBezTo>
                <a:cubicBezTo>
                  <a:pt x="167" y="93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5" y="94"/>
                  <a:pt x="165" y="94"/>
                </a:cubicBezTo>
                <a:cubicBezTo>
                  <a:pt x="165" y="94"/>
                  <a:pt x="165" y="94"/>
                  <a:pt x="165" y="94"/>
                </a:cubicBezTo>
                <a:cubicBezTo>
                  <a:pt x="165" y="94"/>
                  <a:pt x="165" y="94"/>
                  <a:pt x="165" y="94"/>
                </a:cubicBezTo>
                <a:cubicBezTo>
                  <a:pt x="165" y="95"/>
                  <a:pt x="165" y="95"/>
                  <a:pt x="165" y="95"/>
                </a:cubicBezTo>
                <a:cubicBezTo>
                  <a:pt x="165" y="95"/>
                  <a:pt x="165" y="95"/>
                  <a:pt x="165" y="95"/>
                </a:cubicBezTo>
                <a:cubicBezTo>
                  <a:pt x="165" y="95"/>
                  <a:pt x="165" y="95"/>
                  <a:pt x="165" y="95"/>
                </a:cubicBezTo>
                <a:cubicBezTo>
                  <a:pt x="165" y="95"/>
                  <a:pt x="165" y="95"/>
                  <a:pt x="165" y="96"/>
                </a:cubicBezTo>
                <a:cubicBezTo>
                  <a:pt x="165" y="96"/>
                  <a:pt x="165" y="96"/>
                  <a:pt x="165" y="96"/>
                </a:cubicBezTo>
                <a:cubicBezTo>
                  <a:pt x="165" y="96"/>
                  <a:pt x="165" y="96"/>
                  <a:pt x="165" y="96"/>
                </a:cubicBezTo>
                <a:cubicBezTo>
                  <a:pt x="165" y="96"/>
                  <a:pt x="165" y="97"/>
                  <a:pt x="165" y="97"/>
                </a:cubicBezTo>
                <a:cubicBezTo>
                  <a:pt x="165" y="97"/>
                  <a:pt x="165" y="97"/>
                  <a:pt x="165" y="97"/>
                </a:cubicBezTo>
                <a:cubicBezTo>
                  <a:pt x="165" y="97"/>
                  <a:pt x="165" y="97"/>
                  <a:pt x="165" y="97"/>
                </a:cubicBezTo>
                <a:cubicBezTo>
                  <a:pt x="165" y="97"/>
                  <a:pt x="165" y="97"/>
                  <a:pt x="165" y="97"/>
                </a:cubicBezTo>
                <a:cubicBezTo>
                  <a:pt x="165" y="97"/>
                  <a:pt x="165" y="97"/>
                  <a:pt x="166" y="97"/>
                </a:cubicBezTo>
                <a:cubicBezTo>
                  <a:pt x="166" y="97"/>
                  <a:pt x="166" y="97"/>
                  <a:pt x="166" y="97"/>
                </a:cubicBezTo>
                <a:cubicBezTo>
                  <a:pt x="166" y="97"/>
                  <a:pt x="166" y="97"/>
                  <a:pt x="166" y="97"/>
                </a:cubicBezTo>
                <a:cubicBezTo>
                  <a:pt x="166" y="97"/>
                  <a:pt x="166" y="97"/>
                  <a:pt x="166" y="97"/>
                </a:cubicBezTo>
                <a:cubicBezTo>
                  <a:pt x="166" y="97"/>
                  <a:pt x="167" y="97"/>
                  <a:pt x="167" y="97"/>
                </a:cubicBezTo>
                <a:cubicBezTo>
                  <a:pt x="167" y="97"/>
                  <a:pt x="167" y="97"/>
                  <a:pt x="167" y="97"/>
                </a:cubicBezTo>
                <a:cubicBezTo>
                  <a:pt x="167" y="97"/>
                  <a:pt x="167" y="97"/>
                  <a:pt x="167" y="97"/>
                </a:cubicBezTo>
                <a:cubicBezTo>
                  <a:pt x="167" y="97"/>
                  <a:pt x="168" y="97"/>
                  <a:pt x="168" y="97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68" y="97"/>
                  <a:pt x="168" y="97"/>
                  <a:pt x="169" y="97"/>
                </a:cubicBezTo>
                <a:cubicBezTo>
                  <a:pt x="169" y="97"/>
                  <a:pt x="169" y="97"/>
                  <a:pt x="169" y="97"/>
                </a:cubicBezTo>
                <a:cubicBezTo>
                  <a:pt x="170" y="97"/>
                  <a:pt x="170" y="97"/>
                  <a:pt x="170" y="97"/>
                </a:cubicBezTo>
                <a:cubicBezTo>
                  <a:pt x="170" y="97"/>
                  <a:pt x="170" y="97"/>
                  <a:pt x="170" y="97"/>
                </a:cubicBezTo>
                <a:cubicBezTo>
                  <a:pt x="170" y="97"/>
                  <a:pt x="170" y="97"/>
                  <a:pt x="171" y="97"/>
                </a:cubicBezTo>
                <a:cubicBezTo>
                  <a:pt x="171" y="97"/>
                  <a:pt x="171" y="97"/>
                  <a:pt x="171" y="97"/>
                </a:cubicBezTo>
                <a:cubicBezTo>
                  <a:pt x="171" y="97"/>
                  <a:pt x="171" y="97"/>
                  <a:pt x="171" y="97"/>
                </a:cubicBezTo>
                <a:cubicBezTo>
                  <a:pt x="171" y="97"/>
                  <a:pt x="172" y="97"/>
                  <a:pt x="172" y="97"/>
                </a:cubicBezTo>
                <a:cubicBezTo>
                  <a:pt x="172" y="97"/>
                  <a:pt x="172" y="97"/>
                  <a:pt x="172" y="97"/>
                </a:cubicBezTo>
                <a:cubicBezTo>
                  <a:pt x="172" y="97"/>
                  <a:pt x="172" y="97"/>
                  <a:pt x="172" y="97"/>
                </a:cubicBezTo>
                <a:cubicBezTo>
                  <a:pt x="172" y="97"/>
                  <a:pt x="172" y="97"/>
                  <a:pt x="172" y="97"/>
                </a:cubicBezTo>
                <a:cubicBezTo>
                  <a:pt x="172" y="97"/>
                  <a:pt x="172" y="97"/>
                  <a:pt x="172" y="97"/>
                </a:cubicBezTo>
                <a:cubicBezTo>
                  <a:pt x="172" y="97"/>
                  <a:pt x="172" y="98"/>
                  <a:pt x="172" y="98"/>
                </a:cubicBezTo>
                <a:cubicBezTo>
                  <a:pt x="173" y="98"/>
                  <a:pt x="173" y="98"/>
                  <a:pt x="173" y="98"/>
                </a:cubicBezTo>
                <a:cubicBezTo>
                  <a:pt x="173" y="98"/>
                  <a:pt x="173" y="98"/>
                  <a:pt x="173" y="98"/>
                </a:cubicBezTo>
                <a:cubicBezTo>
                  <a:pt x="173" y="98"/>
                  <a:pt x="173" y="98"/>
                  <a:pt x="173" y="98"/>
                </a:cubicBezTo>
                <a:cubicBezTo>
                  <a:pt x="173" y="97"/>
                  <a:pt x="174" y="97"/>
                  <a:pt x="174" y="97"/>
                </a:cubicBezTo>
                <a:cubicBezTo>
                  <a:pt x="174" y="97"/>
                  <a:pt x="174" y="97"/>
                  <a:pt x="174" y="97"/>
                </a:cubicBezTo>
                <a:cubicBezTo>
                  <a:pt x="174" y="97"/>
                  <a:pt x="174" y="97"/>
                  <a:pt x="174" y="97"/>
                </a:cubicBezTo>
                <a:cubicBezTo>
                  <a:pt x="174" y="97"/>
                  <a:pt x="175" y="97"/>
                  <a:pt x="175" y="97"/>
                </a:cubicBezTo>
                <a:cubicBezTo>
                  <a:pt x="175" y="97"/>
                  <a:pt x="175" y="97"/>
                  <a:pt x="175" y="97"/>
                </a:cubicBezTo>
                <a:cubicBezTo>
                  <a:pt x="175" y="97"/>
                  <a:pt x="175" y="97"/>
                  <a:pt x="175" y="97"/>
                </a:cubicBezTo>
                <a:cubicBezTo>
                  <a:pt x="175" y="97"/>
                  <a:pt x="175" y="97"/>
                  <a:pt x="175" y="97"/>
                </a:cubicBezTo>
                <a:cubicBezTo>
                  <a:pt x="175" y="97"/>
                  <a:pt x="175" y="97"/>
                  <a:pt x="175" y="97"/>
                </a:cubicBezTo>
                <a:cubicBezTo>
                  <a:pt x="175" y="97"/>
                  <a:pt x="175" y="97"/>
                  <a:pt x="175" y="97"/>
                </a:cubicBezTo>
                <a:cubicBezTo>
                  <a:pt x="175" y="97"/>
                  <a:pt x="176" y="97"/>
                  <a:pt x="176" y="97"/>
                </a:cubicBezTo>
                <a:cubicBezTo>
                  <a:pt x="176" y="97"/>
                  <a:pt x="176" y="97"/>
                  <a:pt x="176" y="97"/>
                </a:cubicBezTo>
                <a:cubicBezTo>
                  <a:pt x="176" y="97"/>
                  <a:pt x="177" y="97"/>
                  <a:pt x="177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177" y="97"/>
                  <a:pt x="178" y="97"/>
                  <a:pt x="178" y="97"/>
                </a:cubicBezTo>
                <a:cubicBezTo>
                  <a:pt x="178" y="97"/>
                  <a:pt x="178" y="97"/>
                  <a:pt x="178" y="97"/>
                </a:cubicBezTo>
                <a:cubicBezTo>
                  <a:pt x="178" y="97"/>
                  <a:pt x="178" y="97"/>
                  <a:pt x="178" y="97"/>
                </a:cubicBezTo>
                <a:cubicBezTo>
                  <a:pt x="178" y="97"/>
                  <a:pt x="178" y="97"/>
                  <a:pt x="178" y="97"/>
                </a:cubicBezTo>
                <a:cubicBezTo>
                  <a:pt x="178" y="97"/>
                  <a:pt x="179" y="97"/>
                  <a:pt x="179" y="97"/>
                </a:cubicBezTo>
                <a:cubicBezTo>
                  <a:pt x="179" y="97"/>
                  <a:pt x="179" y="97"/>
                  <a:pt x="179" y="97"/>
                </a:cubicBezTo>
                <a:cubicBezTo>
                  <a:pt x="179" y="97"/>
                  <a:pt x="179" y="97"/>
                  <a:pt x="179" y="97"/>
                </a:cubicBezTo>
                <a:cubicBezTo>
                  <a:pt x="179" y="97"/>
                  <a:pt x="179" y="97"/>
                  <a:pt x="179" y="97"/>
                </a:cubicBezTo>
                <a:cubicBezTo>
                  <a:pt x="179" y="97"/>
                  <a:pt x="180" y="97"/>
                  <a:pt x="180" y="97"/>
                </a:cubicBezTo>
                <a:cubicBezTo>
                  <a:pt x="180" y="97"/>
                  <a:pt x="180" y="96"/>
                  <a:pt x="180" y="96"/>
                </a:cubicBezTo>
                <a:cubicBezTo>
                  <a:pt x="180" y="96"/>
                  <a:pt x="180" y="96"/>
                  <a:pt x="180" y="96"/>
                </a:cubicBezTo>
                <a:cubicBezTo>
                  <a:pt x="180" y="96"/>
                  <a:pt x="181" y="96"/>
                  <a:pt x="181" y="96"/>
                </a:cubicBezTo>
                <a:cubicBezTo>
                  <a:pt x="181" y="96"/>
                  <a:pt x="181" y="96"/>
                  <a:pt x="181" y="96"/>
                </a:cubicBezTo>
                <a:cubicBezTo>
                  <a:pt x="181" y="96"/>
                  <a:pt x="181" y="96"/>
                  <a:pt x="181" y="96"/>
                </a:cubicBezTo>
                <a:cubicBezTo>
                  <a:pt x="182" y="96"/>
                  <a:pt x="182" y="96"/>
                  <a:pt x="182" y="96"/>
                </a:cubicBezTo>
                <a:cubicBezTo>
                  <a:pt x="182" y="96"/>
                  <a:pt x="182" y="96"/>
                  <a:pt x="182" y="96"/>
                </a:cubicBezTo>
                <a:cubicBezTo>
                  <a:pt x="182" y="96"/>
                  <a:pt x="182" y="96"/>
                  <a:pt x="183" y="96"/>
                </a:cubicBezTo>
                <a:cubicBezTo>
                  <a:pt x="183" y="96"/>
                  <a:pt x="183" y="96"/>
                  <a:pt x="183" y="96"/>
                </a:cubicBezTo>
                <a:cubicBezTo>
                  <a:pt x="183" y="96"/>
                  <a:pt x="183" y="96"/>
                  <a:pt x="183" y="96"/>
                </a:cubicBezTo>
                <a:cubicBezTo>
                  <a:pt x="183" y="96"/>
                  <a:pt x="184" y="96"/>
                  <a:pt x="184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84" y="95"/>
                  <a:pt x="185" y="95"/>
                  <a:pt x="185" y="95"/>
                </a:cubicBezTo>
                <a:cubicBezTo>
                  <a:pt x="185" y="95"/>
                  <a:pt x="185" y="95"/>
                  <a:pt x="185" y="95"/>
                </a:cubicBezTo>
                <a:cubicBezTo>
                  <a:pt x="185" y="95"/>
                  <a:pt x="185" y="95"/>
                  <a:pt x="185" y="95"/>
                </a:cubicBezTo>
                <a:close/>
                <a:moveTo>
                  <a:pt x="188" y="46"/>
                </a:moveTo>
                <a:cubicBezTo>
                  <a:pt x="189" y="46"/>
                  <a:pt x="189" y="46"/>
                  <a:pt x="188" y="46"/>
                </a:cubicBezTo>
                <a:cubicBezTo>
                  <a:pt x="188" y="46"/>
                  <a:pt x="188" y="45"/>
                  <a:pt x="188" y="45"/>
                </a:cubicBezTo>
                <a:cubicBezTo>
                  <a:pt x="188" y="46"/>
                  <a:pt x="188" y="46"/>
                  <a:pt x="188" y="46"/>
                </a:cubicBezTo>
                <a:cubicBezTo>
                  <a:pt x="188" y="45"/>
                  <a:pt x="188" y="45"/>
                  <a:pt x="187" y="45"/>
                </a:cubicBezTo>
                <a:cubicBezTo>
                  <a:pt x="187" y="45"/>
                  <a:pt x="187" y="45"/>
                  <a:pt x="187" y="46"/>
                </a:cubicBezTo>
                <a:cubicBezTo>
                  <a:pt x="187" y="46"/>
                  <a:pt x="187" y="46"/>
                  <a:pt x="187" y="46"/>
                </a:cubicBezTo>
                <a:cubicBezTo>
                  <a:pt x="187" y="46"/>
                  <a:pt x="186" y="45"/>
                  <a:pt x="186" y="46"/>
                </a:cubicBezTo>
                <a:cubicBezTo>
                  <a:pt x="186" y="46"/>
                  <a:pt x="186" y="46"/>
                  <a:pt x="186" y="46"/>
                </a:cubicBezTo>
                <a:cubicBezTo>
                  <a:pt x="186" y="46"/>
                  <a:pt x="186" y="46"/>
                  <a:pt x="186" y="46"/>
                </a:cubicBezTo>
                <a:cubicBezTo>
                  <a:pt x="186" y="46"/>
                  <a:pt x="186" y="47"/>
                  <a:pt x="186" y="47"/>
                </a:cubicBezTo>
                <a:cubicBezTo>
                  <a:pt x="186" y="47"/>
                  <a:pt x="185" y="47"/>
                  <a:pt x="186" y="47"/>
                </a:cubicBezTo>
                <a:cubicBezTo>
                  <a:pt x="186" y="48"/>
                  <a:pt x="186" y="48"/>
                  <a:pt x="186" y="48"/>
                </a:cubicBezTo>
                <a:cubicBezTo>
                  <a:pt x="186" y="48"/>
                  <a:pt x="186" y="48"/>
                  <a:pt x="186" y="48"/>
                </a:cubicBezTo>
                <a:cubicBezTo>
                  <a:pt x="186" y="48"/>
                  <a:pt x="186" y="48"/>
                  <a:pt x="187" y="48"/>
                </a:cubicBezTo>
                <a:cubicBezTo>
                  <a:pt x="187" y="48"/>
                  <a:pt x="187" y="48"/>
                  <a:pt x="187" y="48"/>
                </a:cubicBezTo>
                <a:cubicBezTo>
                  <a:pt x="187" y="47"/>
                  <a:pt x="187" y="47"/>
                  <a:pt x="187" y="47"/>
                </a:cubicBezTo>
                <a:cubicBezTo>
                  <a:pt x="187" y="47"/>
                  <a:pt x="187" y="47"/>
                  <a:pt x="187" y="47"/>
                </a:cubicBezTo>
                <a:cubicBezTo>
                  <a:pt x="188" y="47"/>
                  <a:pt x="188" y="46"/>
                  <a:pt x="188" y="46"/>
                </a:cubicBezTo>
                <a:cubicBezTo>
                  <a:pt x="188" y="46"/>
                  <a:pt x="188" y="46"/>
                  <a:pt x="188" y="46"/>
                </a:cubicBezTo>
                <a:cubicBezTo>
                  <a:pt x="188" y="47"/>
                  <a:pt x="188" y="47"/>
                  <a:pt x="188" y="47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9" y="48"/>
                  <a:pt x="188" y="49"/>
                  <a:pt x="189" y="49"/>
                </a:cubicBezTo>
                <a:cubicBezTo>
                  <a:pt x="189" y="48"/>
                  <a:pt x="189" y="48"/>
                  <a:pt x="189" y="48"/>
                </a:cubicBezTo>
                <a:cubicBezTo>
                  <a:pt x="189" y="48"/>
                  <a:pt x="189" y="48"/>
                  <a:pt x="189" y="48"/>
                </a:cubicBezTo>
                <a:cubicBezTo>
                  <a:pt x="189" y="48"/>
                  <a:pt x="189" y="47"/>
                  <a:pt x="189" y="47"/>
                </a:cubicBezTo>
                <a:cubicBezTo>
                  <a:pt x="189" y="47"/>
                  <a:pt x="189" y="47"/>
                  <a:pt x="189" y="47"/>
                </a:cubicBezTo>
                <a:cubicBezTo>
                  <a:pt x="189" y="47"/>
                  <a:pt x="189" y="47"/>
                  <a:pt x="189" y="47"/>
                </a:cubicBezTo>
                <a:cubicBezTo>
                  <a:pt x="189" y="47"/>
                  <a:pt x="189" y="48"/>
                  <a:pt x="190" y="48"/>
                </a:cubicBezTo>
                <a:cubicBezTo>
                  <a:pt x="190" y="48"/>
                  <a:pt x="190" y="48"/>
                  <a:pt x="190" y="48"/>
                </a:cubicBezTo>
                <a:cubicBezTo>
                  <a:pt x="190" y="48"/>
                  <a:pt x="190" y="47"/>
                  <a:pt x="190" y="47"/>
                </a:cubicBezTo>
                <a:cubicBezTo>
                  <a:pt x="190" y="47"/>
                  <a:pt x="190" y="47"/>
                  <a:pt x="190" y="47"/>
                </a:cubicBezTo>
                <a:cubicBezTo>
                  <a:pt x="191" y="47"/>
                  <a:pt x="191" y="47"/>
                  <a:pt x="191" y="47"/>
                </a:cubicBezTo>
                <a:cubicBezTo>
                  <a:pt x="191" y="46"/>
                  <a:pt x="191" y="46"/>
                  <a:pt x="191" y="46"/>
                </a:cubicBezTo>
                <a:cubicBezTo>
                  <a:pt x="191" y="46"/>
                  <a:pt x="191" y="46"/>
                  <a:pt x="190" y="46"/>
                </a:cubicBezTo>
                <a:cubicBezTo>
                  <a:pt x="190" y="46"/>
                  <a:pt x="190" y="46"/>
                  <a:pt x="190" y="46"/>
                </a:cubicBezTo>
                <a:cubicBezTo>
                  <a:pt x="190" y="46"/>
                  <a:pt x="190" y="46"/>
                  <a:pt x="190" y="46"/>
                </a:cubicBezTo>
                <a:cubicBezTo>
                  <a:pt x="190" y="46"/>
                  <a:pt x="190" y="46"/>
                  <a:pt x="190" y="46"/>
                </a:cubicBezTo>
                <a:cubicBezTo>
                  <a:pt x="190" y="46"/>
                  <a:pt x="190" y="46"/>
                  <a:pt x="190" y="46"/>
                </a:cubicBezTo>
                <a:cubicBezTo>
                  <a:pt x="190" y="46"/>
                  <a:pt x="190" y="46"/>
                  <a:pt x="190" y="46"/>
                </a:cubicBezTo>
                <a:cubicBezTo>
                  <a:pt x="190" y="46"/>
                  <a:pt x="189" y="46"/>
                  <a:pt x="189" y="46"/>
                </a:cubicBezTo>
                <a:cubicBezTo>
                  <a:pt x="189" y="46"/>
                  <a:pt x="189" y="46"/>
                  <a:pt x="189" y="46"/>
                </a:cubicBezTo>
                <a:cubicBezTo>
                  <a:pt x="189" y="46"/>
                  <a:pt x="189" y="46"/>
                  <a:pt x="189" y="46"/>
                </a:cubicBezTo>
                <a:cubicBezTo>
                  <a:pt x="189" y="47"/>
                  <a:pt x="189" y="47"/>
                  <a:pt x="189" y="47"/>
                </a:cubicBezTo>
                <a:cubicBezTo>
                  <a:pt x="189" y="47"/>
                  <a:pt x="189" y="47"/>
                  <a:pt x="189" y="47"/>
                </a:cubicBezTo>
                <a:cubicBezTo>
                  <a:pt x="189" y="47"/>
                  <a:pt x="189" y="47"/>
                  <a:pt x="189" y="47"/>
                </a:cubicBezTo>
                <a:cubicBezTo>
                  <a:pt x="189" y="47"/>
                  <a:pt x="189" y="47"/>
                  <a:pt x="189" y="47"/>
                </a:cubicBezTo>
                <a:cubicBezTo>
                  <a:pt x="188" y="47"/>
                  <a:pt x="188" y="47"/>
                  <a:pt x="188" y="46"/>
                </a:cubicBezTo>
                <a:cubicBezTo>
                  <a:pt x="188" y="46"/>
                  <a:pt x="188" y="46"/>
                  <a:pt x="188" y="46"/>
                </a:cubicBezTo>
                <a:cubicBezTo>
                  <a:pt x="188" y="46"/>
                  <a:pt x="188" y="46"/>
                  <a:pt x="188" y="46"/>
                </a:cubicBezTo>
                <a:close/>
                <a:moveTo>
                  <a:pt x="190" y="49"/>
                </a:moveTo>
                <a:cubicBezTo>
                  <a:pt x="190" y="49"/>
                  <a:pt x="191" y="49"/>
                  <a:pt x="191" y="49"/>
                </a:cubicBezTo>
                <a:cubicBezTo>
                  <a:pt x="191" y="49"/>
                  <a:pt x="191" y="49"/>
                  <a:pt x="191" y="49"/>
                </a:cubicBezTo>
                <a:cubicBezTo>
                  <a:pt x="191" y="49"/>
                  <a:pt x="191" y="49"/>
                  <a:pt x="191" y="49"/>
                </a:cubicBezTo>
                <a:cubicBezTo>
                  <a:pt x="191" y="48"/>
                  <a:pt x="191" y="48"/>
                  <a:pt x="191" y="48"/>
                </a:cubicBezTo>
                <a:cubicBezTo>
                  <a:pt x="191" y="48"/>
                  <a:pt x="191" y="48"/>
                  <a:pt x="191" y="48"/>
                </a:cubicBezTo>
                <a:cubicBezTo>
                  <a:pt x="191" y="48"/>
                  <a:pt x="191" y="48"/>
                  <a:pt x="191" y="48"/>
                </a:cubicBezTo>
                <a:cubicBezTo>
                  <a:pt x="191" y="48"/>
                  <a:pt x="191" y="48"/>
                  <a:pt x="191" y="48"/>
                </a:cubicBezTo>
                <a:cubicBezTo>
                  <a:pt x="191" y="48"/>
                  <a:pt x="190" y="48"/>
                  <a:pt x="190" y="48"/>
                </a:cubicBezTo>
                <a:cubicBezTo>
                  <a:pt x="190" y="48"/>
                  <a:pt x="190" y="48"/>
                  <a:pt x="190" y="48"/>
                </a:cubicBezTo>
                <a:cubicBezTo>
                  <a:pt x="190" y="48"/>
                  <a:pt x="190" y="48"/>
                  <a:pt x="190" y="48"/>
                </a:cubicBezTo>
                <a:cubicBezTo>
                  <a:pt x="190" y="49"/>
                  <a:pt x="190" y="49"/>
                  <a:pt x="190" y="49"/>
                </a:cubicBezTo>
                <a:close/>
                <a:moveTo>
                  <a:pt x="188" y="50"/>
                </a:moveTo>
                <a:cubicBezTo>
                  <a:pt x="188" y="50"/>
                  <a:pt x="188" y="50"/>
                  <a:pt x="188" y="50"/>
                </a:cubicBezTo>
                <a:cubicBezTo>
                  <a:pt x="188" y="50"/>
                  <a:pt x="188" y="50"/>
                  <a:pt x="188" y="50"/>
                </a:cubicBezTo>
                <a:cubicBezTo>
                  <a:pt x="188" y="49"/>
                  <a:pt x="188" y="49"/>
                  <a:pt x="188" y="49"/>
                </a:cubicBezTo>
                <a:cubicBezTo>
                  <a:pt x="187" y="49"/>
                  <a:pt x="187" y="50"/>
                  <a:pt x="187" y="50"/>
                </a:cubicBezTo>
                <a:cubicBezTo>
                  <a:pt x="187" y="50"/>
                  <a:pt x="187" y="50"/>
                  <a:pt x="187" y="50"/>
                </a:cubicBezTo>
                <a:cubicBezTo>
                  <a:pt x="188" y="50"/>
                  <a:pt x="188" y="50"/>
                  <a:pt x="188" y="50"/>
                </a:cubicBezTo>
                <a:close/>
                <a:moveTo>
                  <a:pt x="189" y="49"/>
                </a:moveTo>
                <a:cubicBezTo>
                  <a:pt x="189" y="49"/>
                  <a:pt x="189" y="49"/>
                  <a:pt x="189" y="49"/>
                </a:cubicBezTo>
                <a:cubicBezTo>
                  <a:pt x="189" y="49"/>
                  <a:pt x="189" y="49"/>
                  <a:pt x="189" y="50"/>
                </a:cubicBezTo>
                <a:cubicBezTo>
                  <a:pt x="189" y="50"/>
                  <a:pt x="189" y="49"/>
                  <a:pt x="189" y="49"/>
                </a:cubicBezTo>
                <a:cubicBezTo>
                  <a:pt x="189" y="49"/>
                  <a:pt x="189" y="49"/>
                  <a:pt x="189" y="49"/>
                </a:cubicBezTo>
                <a:cubicBezTo>
                  <a:pt x="190" y="49"/>
                  <a:pt x="189" y="49"/>
                  <a:pt x="189" y="49"/>
                </a:cubicBezTo>
                <a:cubicBezTo>
                  <a:pt x="189" y="49"/>
                  <a:pt x="189" y="49"/>
                  <a:pt x="189" y="49"/>
                </a:cubicBezTo>
                <a:close/>
                <a:moveTo>
                  <a:pt x="179" y="40"/>
                </a:moveTo>
                <a:cubicBezTo>
                  <a:pt x="179" y="40"/>
                  <a:pt x="179" y="40"/>
                  <a:pt x="179" y="40"/>
                </a:cubicBezTo>
                <a:cubicBezTo>
                  <a:pt x="179" y="40"/>
                  <a:pt x="179" y="40"/>
                  <a:pt x="179" y="40"/>
                </a:cubicBezTo>
                <a:cubicBezTo>
                  <a:pt x="179" y="40"/>
                  <a:pt x="179" y="40"/>
                  <a:pt x="179" y="40"/>
                </a:cubicBezTo>
                <a:cubicBezTo>
                  <a:pt x="179" y="40"/>
                  <a:pt x="179" y="41"/>
                  <a:pt x="179" y="41"/>
                </a:cubicBezTo>
                <a:cubicBezTo>
                  <a:pt x="179" y="41"/>
                  <a:pt x="179" y="41"/>
                  <a:pt x="178" y="41"/>
                </a:cubicBezTo>
                <a:cubicBezTo>
                  <a:pt x="178" y="41"/>
                  <a:pt x="178" y="41"/>
                  <a:pt x="178" y="41"/>
                </a:cubicBezTo>
                <a:cubicBezTo>
                  <a:pt x="178" y="41"/>
                  <a:pt x="178" y="41"/>
                  <a:pt x="178" y="41"/>
                </a:cubicBezTo>
                <a:cubicBezTo>
                  <a:pt x="178" y="41"/>
                  <a:pt x="178" y="41"/>
                  <a:pt x="178" y="41"/>
                </a:cubicBezTo>
                <a:cubicBezTo>
                  <a:pt x="178" y="41"/>
                  <a:pt x="178" y="41"/>
                  <a:pt x="179" y="41"/>
                </a:cubicBezTo>
                <a:cubicBezTo>
                  <a:pt x="179" y="41"/>
                  <a:pt x="179" y="41"/>
                  <a:pt x="179" y="41"/>
                </a:cubicBezTo>
                <a:cubicBezTo>
                  <a:pt x="179" y="41"/>
                  <a:pt x="179" y="41"/>
                  <a:pt x="179" y="41"/>
                </a:cubicBezTo>
                <a:cubicBezTo>
                  <a:pt x="179" y="41"/>
                  <a:pt x="179" y="41"/>
                  <a:pt x="179" y="41"/>
                </a:cubicBezTo>
                <a:cubicBezTo>
                  <a:pt x="179" y="41"/>
                  <a:pt x="179" y="41"/>
                  <a:pt x="179" y="41"/>
                </a:cubicBezTo>
                <a:cubicBezTo>
                  <a:pt x="180" y="41"/>
                  <a:pt x="180" y="41"/>
                  <a:pt x="180" y="41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80" y="40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1" y="40"/>
                  <a:pt x="181" y="41"/>
                  <a:pt x="181" y="41"/>
                </a:cubicBezTo>
                <a:cubicBezTo>
                  <a:pt x="181" y="41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80" y="40"/>
                  <a:pt x="180" y="40"/>
                  <a:pt x="179" y="40"/>
                </a:cubicBezTo>
                <a:cubicBezTo>
                  <a:pt x="179" y="40"/>
                  <a:pt x="180" y="40"/>
                  <a:pt x="179" y="40"/>
                </a:cubicBezTo>
                <a:cubicBezTo>
                  <a:pt x="179" y="40"/>
                  <a:pt x="179" y="40"/>
                  <a:pt x="179" y="40"/>
                </a:cubicBezTo>
                <a:close/>
                <a:moveTo>
                  <a:pt x="130" y="96"/>
                </a:moveTo>
                <a:cubicBezTo>
                  <a:pt x="130" y="96"/>
                  <a:pt x="130" y="96"/>
                  <a:pt x="130" y="96"/>
                </a:cubicBezTo>
                <a:cubicBezTo>
                  <a:pt x="130" y="96"/>
                  <a:pt x="129" y="96"/>
                  <a:pt x="129" y="96"/>
                </a:cubicBezTo>
                <a:cubicBezTo>
                  <a:pt x="129" y="96"/>
                  <a:pt x="129" y="96"/>
                  <a:pt x="129" y="96"/>
                </a:cubicBezTo>
                <a:cubicBezTo>
                  <a:pt x="129" y="96"/>
                  <a:pt x="129" y="96"/>
                  <a:pt x="129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96"/>
                  <a:pt x="128" y="95"/>
                  <a:pt x="127" y="95"/>
                </a:cubicBezTo>
                <a:cubicBezTo>
                  <a:pt x="127" y="95"/>
                  <a:pt x="127" y="95"/>
                  <a:pt x="127" y="95"/>
                </a:cubicBezTo>
                <a:cubicBezTo>
                  <a:pt x="127" y="96"/>
                  <a:pt x="127" y="96"/>
                  <a:pt x="127" y="96"/>
                </a:cubicBezTo>
                <a:cubicBezTo>
                  <a:pt x="127" y="96"/>
                  <a:pt x="127" y="95"/>
                  <a:pt x="127" y="95"/>
                </a:cubicBezTo>
                <a:cubicBezTo>
                  <a:pt x="126" y="95"/>
                  <a:pt x="126" y="95"/>
                  <a:pt x="126" y="95"/>
                </a:cubicBezTo>
                <a:cubicBezTo>
                  <a:pt x="126" y="95"/>
                  <a:pt x="126" y="95"/>
                  <a:pt x="126" y="95"/>
                </a:cubicBezTo>
                <a:cubicBezTo>
                  <a:pt x="126" y="95"/>
                  <a:pt x="126" y="95"/>
                  <a:pt x="126" y="95"/>
                </a:cubicBezTo>
                <a:cubicBezTo>
                  <a:pt x="126" y="95"/>
                  <a:pt x="126" y="95"/>
                  <a:pt x="126" y="95"/>
                </a:cubicBezTo>
                <a:cubicBezTo>
                  <a:pt x="125" y="95"/>
                  <a:pt x="125" y="95"/>
                  <a:pt x="125" y="95"/>
                </a:cubicBezTo>
                <a:cubicBezTo>
                  <a:pt x="125" y="95"/>
                  <a:pt x="125" y="95"/>
                  <a:pt x="125" y="95"/>
                </a:cubicBezTo>
                <a:cubicBezTo>
                  <a:pt x="125" y="95"/>
                  <a:pt x="125" y="95"/>
                  <a:pt x="125" y="95"/>
                </a:cubicBezTo>
                <a:cubicBezTo>
                  <a:pt x="125" y="95"/>
                  <a:pt x="125" y="95"/>
                  <a:pt x="125" y="95"/>
                </a:cubicBezTo>
                <a:cubicBezTo>
                  <a:pt x="125" y="95"/>
                  <a:pt x="125" y="95"/>
                  <a:pt x="125" y="95"/>
                </a:cubicBezTo>
                <a:cubicBezTo>
                  <a:pt x="124" y="95"/>
                  <a:pt x="124" y="95"/>
                  <a:pt x="124" y="95"/>
                </a:cubicBezTo>
                <a:cubicBezTo>
                  <a:pt x="124" y="95"/>
                  <a:pt x="124" y="95"/>
                  <a:pt x="124" y="95"/>
                </a:cubicBezTo>
                <a:cubicBezTo>
                  <a:pt x="124" y="95"/>
                  <a:pt x="124" y="95"/>
                  <a:pt x="124" y="95"/>
                </a:cubicBezTo>
                <a:cubicBezTo>
                  <a:pt x="124" y="95"/>
                  <a:pt x="124" y="94"/>
                  <a:pt x="124" y="94"/>
                </a:cubicBezTo>
                <a:cubicBezTo>
                  <a:pt x="124" y="94"/>
                  <a:pt x="124" y="95"/>
                  <a:pt x="124" y="95"/>
                </a:cubicBezTo>
                <a:cubicBezTo>
                  <a:pt x="123" y="95"/>
                  <a:pt x="123" y="94"/>
                  <a:pt x="123" y="94"/>
                </a:cubicBezTo>
                <a:cubicBezTo>
                  <a:pt x="123" y="94"/>
                  <a:pt x="123" y="94"/>
                  <a:pt x="123" y="94"/>
                </a:cubicBezTo>
                <a:cubicBezTo>
                  <a:pt x="122" y="94"/>
                  <a:pt x="122" y="94"/>
                  <a:pt x="122" y="94"/>
                </a:cubicBezTo>
                <a:cubicBezTo>
                  <a:pt x="122" y="94"/>
                  <a:pt x="122" y="94"/>
                  <a:pt x="122" y="94"/>
                </a:cubicBezTo>
                <a:cubicBezTo>
                  <a:pt x="122" y="94"/>
                  <a:pt x="122" y="94"/>
                  <a:pt x="122" y="94"/>
                </a:cubicBezTo>
                <a:cubicBezTo>
                  <a:pt x="121" y="94"/>
                  <a:pt x="121" y="93"/>
                  <a:pt x="121" y="93"/>
                </a:cubicBezTo>
                <a:cubicBezTo>
                  <a:pt x="121" y="93"/>
                  <a:pt x="120" y="93"/>
                  <a:pt x="120" y="93"/>
                </a:cubicBezTo>
                <a:cubicBezTo>
                  <a:pt x="120" y="93"/>
                  <a:pt x="120" y="93"/>
                  <a:pt x="119" y="93"/>
                </a:cubicBezTo>
                <a:cubicBezTo>
                  <a:pt x="119" y="93"/>
                  <a:pt x="119" y="93"/>
                  <a:pt x="119" y="93"/>
                </a:cubicBezTo>
                <a:cubicBezTo>
                  <a:pt x="119" y="94"/>
                  <a:pt x="119" y="94"/>
                  <a:pt x="118" y="94"/>
                </a:cubicBezTo>
                <a:cubicBezTo>
                  <a:pt x="118" y="94"/>
                  <a:pt x="118" y="94"/>
                  <a:pt x="118" y="94"/>
                </a:cubicBezTo>
                <a:cubicBezTo>
                  <a:pt x="118" y="94"/>
                  <a:pt x="118" y="94"/>
                  <a:pt x="118" y="94"/>
                </a:cubicBezTo>
                <a:cubicBezTo>
                  <a:pt x="118" y="94"/>
                  <a:pt x="118" y="94"/>
                  <a:pt x="118" y="94"/>
                </a:cubicBezTo>
                <a:cubicBezTo>
                  <a:pt x="118" y="94"/>
                  <a:pt x="118" y="94"/>
                  <a:pt x="118" y="94"/>
                </a:cubicBezTo>
                <a:cubicBezTo>
                  <a:pt x="118" y="94"/>
                  <a:pt x="118" y="94"/>
                  <a:pt x="118" y="94"/>
                </a:cubicBezTo>
                <a:cubicBezTo>
                  <a:pt x="118" y="94"/>
                  <a:pt x="118" y="94"/>
                  <a:pt x="117" y="94"/>
                </a:cubicBezTo>
                <a:cubicBezTo>
                  <a:pt x="117" y="94"/>
                  <a:pt x="117" y="94"/>
                  <a:pt x="117" y="94"/>
                </a:cubicBezTo>
                <a:cubicBezTo>
                  <a:pt x="117" y="94"/>
                  <a:pt x="117" y="94"/>
                  <a:pt x="117" y="94"/>
                </a:cubicBezTo>
                <a:cubicBezTo>
                  <a:pt x="117" y="94"/>
                  <a:pt x="117" y="94"/>
                  <a:pt x="117" y="94"/>
                </a:cubicBezTo>
                <a:cubicBezTo>
                  <a:pt x="117" y="94"/>
                  <a:pt x="117" y="94"/>
                  <a:pt x="116" y="94"/>
                </a:cubicBezTo>
                <a:cubicBezTo>
                  <a:pt x="116" y="94"/>
                  <a:pt x="116" y="94"/>
                  <a:pt x="116" y="94"/>
                </a:cubicBezTo>
                <a:cubicBezTo>
                  <a:pt x="116" y="94"/>
                  <a:pt x="115" y="94"/>
                  <a:pt x="115" y="94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4" y="93"/>
                  <a:pt x="114" y="94"/>
                  <a:pt x="114" y="94"/>
                </a:cubicBezTo>
                <a:cubicBezTo>
                  <a:pt x="114" y="94"/>
                  <a:pt x="114" y="94"/>
                  <a:pt x="114" y="93"/>
                </a:cubicBezTo>
                <a:cubicBezTo>
                  <a:pt x="114" y="93"/>
                  <a:pt x="113" y="93"/>
                  <a:pt x="113" y="93"/>
                </a:cubicBezTo>
                <a:cubicBezTo>
                  <a:pt x="113" y="93"/>
                  <a:pt x="113" y="93"/>
                  <a:pt x="113" y="93"/>
                </a:cubicBezTo>
                <a:cubicBezTo>
                  <a:pt x="113" y="93"/>
                  <a:pt x="113" y="93"/>
                  <a:pt x="113" y="93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12" y="93"/>
                  <a:pt x="112" y="93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1" y="93"/>
                  <a:pt x="110" y="93"/>
                  <a:pt x="110" y="93"/>
                </a:cubicBezTo>
                <a:cubicBezTo>
                  <a:pt x="110" y="93"/>
                  <a:pt x="110" y="93"/>
                  <a:pt x="110" y="93"/>
                </a:cubicBezTo>
                <a:cubicBezTo>
                  <a:pt x="110" y="93"/>
                  <a:pt x="110" y="93"/>
                  <a:pt x="110" y="93"/>
                </a:cubicBezTo>
                <a:cubicBezTo>
                  <a:pt x="110" y="93"/>
                  <a:pt x="110" y="93"/>
                  <a:pt x="110" y="94"/>
                </a:cubicBezTo>
                <a:cubicBezTo>
                  <a:pt x="110" y="94"/>
                  <a:pt x="110" y="94"/>
                  <a:pt x="110" y="94"/>
                </a:cubicBezTo>
                <a:cubicBezTo>
                  <a:pt x="110" y="94"/>
                  <a:pt x="110" y="94"/>
                  <a:pt x="110" y="94"/>
                </a:cubicBezTo>
                <a:cubicBezTo>
                  <a:pt x="110" y="94"/>
                  <a:pt x="110" y="93"/>
                  <a:pt x="110" y="93"/>
                </a:cubicBezTo>
                <a:cubicBezTo>
                  <a:pt x="110" y="93"/>
                  <a:pt x="109" y="93"/>
                  <a:pt x="109" y="93"/>
                </a:cubicBezTo>
                <a:cubicBezTo>
                  <a:pt x="109" y="93"/>
                  <a:pt x="109" y="93"/>
                  <a:pt x="109" y="93"/>
                </a:cubicBezTo>
                <a:cubicBezTo>
                  <a:pt x="109" y="93"/>
                  <a:pt x="109" y="93"/>
                  <a:pt x="109" y="93"/>
                </a:cubicBezTo>
                <a:cubicBezTo>
                  <a:pt x="109" y="93"/>
                  <a:pt x="109" y="93"/>
                  <a:pt x="109" y="93"/>
                </a:cubicBezTo>
                <a:cubicBezTo>
                  <a:pt x="109" y="93"/>
                  <a:pt x="109" y="93"/>
                  <a:pt x="109" y="93"/>
                </a:cubicBezTo>
                <a:cubicBezTo>
                  <a:pt x="109" y="93"/>
                  <a:pt x="109" y="93"/>
                  <a:pt x="108" y="93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8" y="93"/>
                  <a:pt x="107" y="93"/>
                  <a:pt x="107" y="93"/>
                </a:cubicBezTo>
                <a:cubicBezTo>
                  <a:pt x="107" y="93"/>
                  <a:pt x="107" y="93"/>
                  <a:pt x="107" y="93"/>
                </a:cubicBezTo>
                <a:cubicBezTo>
                  <a:pt x="107" y="93"/>
                  <a:pt x="107" y="93"/>
                  <a:pt x="107" y="93"/>
                </a:cubicBezTo>
                <a:cubicBezTo>
                  <a:pt x="106" y="93"/>
                  <a:pt x="106" y="93"/>
                  <a:pt x="106" y="93"/>
                </a:cubicBezTo>
                <a:cubicBezTo>
                  <a:pt x="106" y="93"/>
                  <a:pt x="106" y="93"/>
                  <a:pt x="106" y="93"/>
                </a:cubicBezTo>
                <a:cubicBezTo>
                  <a:pt x="106" y="93"/>
                  <a:pt x="106" y="93"/>
                  <a:pt x="106" y="93"/>
                </a:cubicBezTo>
                <a:cubicBezTo>
                  <a:pt x="105" y="93"/>
                  <a:pt x="105" y="93"/>
                  <a:pt x="105" y="93"/>
                </a:cubicBezTo>
                <a:cubicBezTo>
                  <a:pt x="105" y="93"/>
                  <a:pt x="105" y="93"/>
                  <a:pt x="105" y="93"/>
                </a:cubicBezTo>
                <a:cubicBezTo>
                  <a:pt x="105" y="93"/>
                  <a:pt x="105" y="93"/>
                  <a:pt x="104" y="93"/>
                </a:cubicBezTo>
                <a:cubicBezTo>
                  <a:pt x="104" y="93"/>
                  <a:pt x="104" y="93"/>
                  <a:pt x="104" y="93"/>
                </a:cubicBezTo>
                <a:cubicBezTo>
                  <a:pt x="104" y="93"/>
                  <a:pt x="104" y="93"/>
                  <a:pt x="104" y="93"/>
                </a:cubicBezTo>
                <a:cubicBezTo>
                  <a:pt x="103" y="93"/>
                  <a:pt x="104" y="93"/>
                  <a:pt x="103" y="92"/>
                </a:cubicBezTo>
                <a:cubicBezTo>
                  <a:pt x="103" y="92"/>
                  <a:pt x="102" y="92"/>
                  <a:pt x="102" y="92"/>
                </a:cubicBezTo>
                <a:cubicBezTo>
                  <a:pt x="102" y="92"/>
                  <a:pt x="101" y="92"/>
                  <a:pt x="101" y="91"/>
                </a:cubicBezTo>
                <a:cubicBezTo>
                  <a:pt x="101" y="91"/>
                  <a:pt x="101" y="91"/>
                  <a:pt x="100" y="91"/>
                </a:cubicBezTo>
                <a:cubicBezTo>
                  <a:pt x="100" y="91"/>
                  <a:pt x="100" y="91"/>
                  <a:pt x="100" y="91"/>
                </a:cubicBezTo>
                <a:cubicBezTo>
                  <a:pt x="100" y="91"/>
                  <a:pt x="99" y="91"/>
                  <a:pt x="99" y="91"/>
                </a:cubicBezTo>
                <a:cubicBezTo>
                  <a:pt x="99" y="91"/>
                  <a:pt x="99" y="90"/>
                  <a:pt x="99" y="90"/>
                </a:cubicBezTo>
                <a:cubicBezTo>
                  <a:pt x="98" y="90"/>
                  <a:pt x="98" y="90"/>
                  <a:pt x="98" y="90"/>
                </a:cubicBezTo>
                <a:cubicBezTo>
                  <a:pt x="97" y="90"/>
                  <a:pt x="97" y="90"/>
                  <a:pt x="96" y="90"/>
                </a:cubicBezTo>
                <a:cubicBezTo>
                  <a:pt x="96" y="90"/>
                  <a:pt x="96" y="90"/>
                  <a:pt x="96" y="90"/>
                </a:cubicBezTo>
                <a:cubicBezTo>
                  <a:pt x="95" y="90"/>
                  <a:pt x="95" y="90"/>
                  <a:pt x="95" y="90"/>
                </a:cubicBezTo>
                <a:cubicBezTo>
                  <a:pt x="95" y="90"/>
                  <a:pt x="95" y="90"/>
                  <a:pt x="95" y="89"/>
                </a:cubicBezTo>
                <a:cubicBezTo>
                  <a:pt x="95" y="89"/>
                  <a:pt x="95" y="89"/>
                  <a:pt x="94" y="89"/>
                </a:cubicBezTo>
                <a:cubicBezTo>
                  <a:pt x="94" y="89"/>
                  <a:pt x="93" y="89"/>
                  <a:pt x="93" y="89"/>
                </a:cubicBezTo>
                <a:cubicBezTo>
                  <a:pt x="93" y="89"/>
                  <a:pt x="92" y="89"/>
                  <a:pt x="92" y="89"/>
                </a:cubicBezTo>
                <a:cubicBezTo>
                  <a:pt x="92" y="89"/>
                  <a:pt x="92" y="89"/>
                  <a:pt x="92" y="89"/>
                </a:cubicBezTo>
                <a:cubicBezTo>
                  <a:pt x="92" y="89"/>
                  <a:pt x="92" y="89"/>
                  <a:pt x="92" y="89"/>
                </a:cubicBezTo>
                <a:cubicBezTo>
                  <a:pt x="92" y="89"/>
                  <a:pt x="92" y="89"/>
                  <a:pt x="92" y="89"/>
                </a:cubicBezTo>
                <a:cubicBezTo>
                  <a:pt x="92" y="90"/>
                  <a:pt x="92" y="90"/>
                  <a:pt x="92" y="90"/>
                </a:cubicBezTo>
                <a:cubicBezTo>
                  <a:pt x="92" y="90"/>
                  <a:pt x="92" y="90"/>
                  <a:pt x="92" y="90"/>
                </a:cubicBezTo>
                <a:cubicBezTo>
                  <a:pt x="92" y="90"/>
                  <a:pt x="91" y="89"/>
                  <a:pt x="91" y="89"/>
                </a:cubicBezTo>
                <a:cubicBezTo>
                  <a:pt x="91" y="89"/>
                  <a:pt x="91" y="89"/>
                  <a:pt x="91" y="89"/>
                </a:cubicBezTo>
                <a:cubicBezTo>
                  <a:pt x="91" y="89"/>
                  <a:pt x="91" y="89"/>
                  <a:pt x="91" y="89"/>
                </a:cubicBezTo>
                <a:cubicBezTo>
                  <a:pt x="91" y="89"/>
                  <a:pt x="91" y="89"/>
                  <a:pt x="91" y="89"/>
                </a:cubicBezTo>
                <a:cubicBezTo>
                  <a:pt x="91" y="89"/>
                  <a:pt x="90" y="89"/>
                  <a:pt x="90" y="89"/>
                </a:cubicBezTo>
                <a:cubicBezTo>
                  <a:pt x="90" y="89"/>
                  <a:pt x="90" y="89"/>
                  <a:pt x="90" y="89"/>
                </a:cubicBezTo>
                <a:cubicBezTo>
                  <a:pt x="90" y="89"/>
                  <a:pt x="89" y="89"/>
                  <a:pt x="89" y="89"/>
                </a:cubicBezTo>
                <a:cubicBezTo>
                  <a:pt x="89" y="89"/>
                  <a:pt x="89" y="89"/>
                  <a:pt x="89" y="89"/>
                </a:cubicBezTo>
                <a:cubicBezTo>
                  <a:pt x="89" y="89"/>
                  <a:pt x="89" y="89"/>
                  <a:pt x="89" y="89"/>
                </a:cubicBezTo>
                <a:cubicBezTo>
                  <a:pt x="89" y="89"/>
                  <a:pt x="89" y="90"/>
                  <a:pt x="89" y="90"/>
                </a:cubicBezTo>
                <a:cubicBezTo>
                  <a:pt x="89" y="90"/>
                  <a:pt x="89" y="90"/>
                  <a:pt x="88" y="90"/>
                </a:cubicBezTo>
                <a:cubicBezTo>
                  <a:pt x="88" y="90"/>
                  <a:pt x="87" y="90"/>
                  <a:pt x="87" y="90"/>
                </a:cubicBezTo>
                <a:cubicBezTo>
                  <a:pt x="87" y="90"/>
                  <a:pt x="86" y="90"/>
                  <a:pt x="86" y="90"/>
                </a:cubicBezTo>
                <a:cubicBezTo>
                  <a:pt x="86" y="90"/>
                  <a:pt x="86" y="90"/>
                  <a:pt x="85" y="90"/>
                </a:cubicBezTo>
                <a:cubicBezTo>
                  <a:pt x="85" y="90"/>
                  <a:pt x="85" y="89"/>
                  <a:pt x="85" y="89"/>
                </a:cubicBezTo>
                <a:cubicBezTo>
                  <a:pt x="84" y="89"/>
                  <a:pt x="84" y="89"/>
                  <a:pt x="84" y="89"/>
                </a:cubicBezTo>
                <a:cubicBezTo>
                  <a:pt x="84" y="89"/>
                  <a:pt x="84" y="89"/>
                  <a:pt x="84" y="89"/>
                </a:cubicBezTo>
                <a:cubicBezTo>
                  <a:pt x="84" y="89"/>
                  <a:pt x="84" y="89"/>
                  <a:pt x="83" y="89"/>
                </a:cubicBezTo>
                <a:cubicBezTo>
                  <a:pt x="83" y="89"/>
                  <a:pt x="83" y="89"/>
                  <a:pt x="83" y="89"/>
                </a:cubicBezTo>
                <a:cubicBezTo>
                  <a:pt x="83" y="89"/>
                  <a:pt x="82" y="88"/>
                  <a:pt x="82" y="88"/>
                </a:cubicBezTo>
                <a:cubicBezTo>
                  <a:pt x="82" y="88"/>
                  <a:pt x="82" y="88"/>
                  <a:pt x="82" y="88"/>
                </a:cubicBezTo>
                <a:cubicBezTo>
                  <a:pt x="82" y="88"/>
                  <a:pt x="82" y="88"/>
                  <a:pt x="82" y="88"/>
                </a:cubicBezTo>
                <a:cubicBezTo>
                  <a:pt x="82" y="88"/>
                  <a:pt x="82" y="88"/>
                  <a:pt x="82" y="88"/>
                </a:cubicBezTo>
                <a:cubicBezTo>
                  <a:pt x="81" y="88"/>
                  <a:pt x="81" y="88"/>
                  <a:pt x="81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80" y="88"/>
                  <a:pt x="80" y="88"/>
                  <a:pt x="79" y="88"/>
                </a:cubicBezTo>
                <a:cubicBezTo>
                  <a:pt x="79" y="87"/>
                  <a:pt x="79" y="88"/>
                  <a:pt x="79" y="87"/>
                </a:cubicBezTo>
                <a:cubicBezTo>
                  <a:pt x="78" y="87"/>
                  <a:pt x="78" y="87"/>
                  <a:pt x="77" y="87"/>
                </a:cubicBezTo>
                <a:cubicBezTo>
                  <a:pt x="77" y="87"/>
                  <a:pt x="76" y="87"/>
                  <a:pt x="76" y="87"/>
                </a:cubicBezTo>
                <a:cubicBezTo>
                  <a:pt x="76" y="87"/>
                  <a:pt x="75" y="87"/>
                  <a:pt x="75" y="87"/>
                </a:cubicBezTo>
                <a:cubicBezTo>
                  <a:pt x="75" y="87"/>
                  <a:pt x="75" y="87"/>
                  <a:pt x="75" y="87"/>
                </a:cubicBezTo>
                <a:cubicBezTo>
                  <a:pt x="75" y="87"/>
                  <a:pt x="75" y="87"/>
                  <a:pt x="75" y="87"/>
                </a:cubicBezTo>
                <a:cubicBezTo>
                  <a:pt x="74" y="87"/>
                  <a:pt x="74" y="87"/>
                  <a:pt x="74" y="87"/>
                </a:cubicBezTo>
                <a:cubicBezTo>
                  <a:pt x="74" y="87"/>
                  <a:pt x="74" y="86"/>
                  <a:pt x="74" y="86"/>
                </a:cubicBezTo>
                <a:cubicBezTo>
                  <a:pt x="74" y="86"/>
                  <a:pt x="74" y="86"/>
                  <a:pt x="74" y="86"/>
                </a:cubicBezTo>
                <a:cubicBezTo>
                  <a:pt x="74" y="86"/>
                  <a:pt x="74" y="86"/>
                  <a:pt x="75" y="86"/>
                </a:cubicBezTo>
                <a:cubicBezTo>
                  <a:pt x="75" y="86"/>
                  <a:pt x="75" y="86"/>
                  <a:pt x="75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5" y="85"/>
                  <a:pt x="76" y="84"/>
                  <a:pt x="75" y="84"/>
                </a:cubicBezTo>
                <a:cubicBezTo>
                  <a:pt x="75" y="84"/>
                  <a:pt x="75" y="84"/>
                  <a:pt x="75" y="84"/>
                </a:cubicBezTo>
                <a:cubicBezTo>
                  <a:pt x="75" y="84"/>
                  <a:pt x="75" y="84"/>
                  <a:pt x="75" y="84"/>
                </a:cubicBezTo>
                <a:cubicBezTo>
                  <a:pt x="74" y="84"/>
                  <a:pt x="74" y="84"/>
                  <a:pt x="74" y="84"/>
                </a:cubicBezTo>
                <a:cubicBezTo>
                  <a:pt x="74" y="84"/>
                  <a:pt x="74" y="84"/>
                  <a:pt x="74" y="84"/>
                </a:cubicBezTo>
                <a:cubicBezTo>
                  <a:pt x="74" y="84"/>
                  <a:pt x="74" y="84"/>
                  <a:pt x="73" y="84"/>
                </a:cubicBezTo>
                <a:cubicBezTo>
                  <a:pt x="73" y="84"/>
                  <a:pt x="73" y="84"/>
                  <a:pt x="73" y="84"/>
                </a:cubicBezTo>
                <a:cubicBezTo>
                  <a:pt x="73" y="84"/>
                  <a:pt x="72" y="84"/>
                  <a:pt x="72" y="83"/>
                </a:cubicBezTo>
                <a:cubicBezTo>
                  <a:pt x="72" y="83"/>
                  <a:pt x="72" y="83"/>
                  <a:pt x="72" y="83"/>
                </a:cubicBezTo>
                <a:cubicBezTo>
                  <a:pt x="71" y="83"/>
                  <a:pt x="71" y="83"/>
                  <a:pt x="71" y="83"/>
                </a:cubicBezTo>
                <a:cubicBezTo>
                  <a:pt x="71" y="83"/>
                  <a:pt x="71" y="83"/>
                  <a:pt x="71" y="83"/>
                </a:cubicBezTo>
                <a:cubicBezTo>
                  <a:pt x="70" y="83"/>
                  <a:pt x="70" y="83"/>
                  <a:pt x="70" y="83"/>
                </a:cubicBezTo>
                <a:cubicBezTo>
                  <a:pt x="70" y="83"/>
                  <a:pt x="70" y="83"/>
                  <a:pt x="70" y="83"/>
                </a:cubicBezTo>
                <a:cubicBezTo>
                  <a:pt x="70" y="83"/>
                  <a:pt x="70" y="83"/>
                  <a:pt x="69" y="83"/>
                </a:cubicBezTo>
                <a:cubicBezTo>
                  <a:pt x="69" y="83"/>
                  <a:pt x="69" y="83"/>
                  <a:pt x="69" y="83"/>
                </a:cubicBezTo>
                <a:cubicBezTo>
                  <a:pt x="68" y="84"/>
                  <a:pt x="69" y="84"/>
                  <a:pt x="68" y="83"/>
                </a:cubicBezTo>
                <a:cubicBezTo>
                  <a:pt x="68" y="83"/>
                  <a:pt x="68" y="83"/>
                  <a:pt x="68" y="83"/>
                </a:cubicBezTo>
                <a:cubicBezTo>
                  <a:pt x="68" y="83"/>
                  <a:pt x="68" y="83"/>
                  <a:pt x="68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6" y="83"/>
                  <a:pt x="66" y="83"/>
                  <a:pt x="67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7" y="83"/>
                  <a:pt x="67" y="83"/>
                  <a:pt x="67" y="82"/>
                </a:cubicBezTo>
                <a:cubicBezTo>
                  <a:pt x="67" y="82"/>
                  <a:pt x="67" y="82"/>
                  <a:pt x="67" y="82"/>
                </a:cubicBezTo>
                <a:cubicBezTo>
                  <a:pt x="67" y="82"/>
                  <a:pt x="67" y="82"/>
                  <a:pt x="67" y="82"/>
                </a:cubicBezTo>
                <a:cubicBezTo>
                  <a:pt x="67" y="82"/>
                  <a:pt x="67" y="82"/>
                  <a:pt x="68" y="82"/>
                </a:cubicBezTo>
                <a:cubicBezTo>
                  <a:pt x="68" y="82"/>
                  <a:pt x="68" y="82"/>
                  <a:pt x="68" y="82"/>
                </a:cubicBezTo>
                <a:cubicBezTo>
                  <a:pt x="68" y="83"/>
                  <a:pt x="68" y="83"/>
                  <a:pt x="68" y="83"/>
                </a:cubicBezTo>
                <a:cubicBezTo>
                  <a:pt x="68" y="83"/>
                  <a:pt x="68" y="83"/>
                  <a:pt x="68" y="83"/>
                </a:cubicBezTo>
                <a:cubicBezTo>
                  <a:pt x="68" y="83"/>
                  <a:pt x="68" y="83"/>
                  <a:pt x="68" y="83"/>
                </a:cubicBezTo>
                <a:cubicBezTo>
                  <a:pt x="68" y="83"/>
                  <a:pt x="68" y="82"/>
                  <a:pt x="69" y="82"/>
                </a:cubicBezTo>
                <a:cubicBezTo>
                  <a:pt x="69" y="82"/>
                  <a:pt x="69" y="82"/>
                  <a:pt x="69" y="82"/>
                </a:cubicBezTo>
                <a:cubicBezTo>
                  <a:pt x="69" y="82"/>
                  <a:pt x="69" y="82"/>
                  <a:pt x="69" y="82"/>
                </a:cubicBezTo>
                <a:cubicBezTo>
                  <a:pt x="69" y="82"/>
                  <a:pt x="69" y="82"/>
                  <a:pt x="69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1"/>
                  <a:pt x="70" y="81"/>
                  <a:pt x="70" y="81"/>
                </a:cubicBezTo>
                <a:cubicBezTo>
                  <a:pt x="70" y="81"/>
                  <a:pt x="70" y="81"/>
                  <a:pt x="70" y="81"/>
                </a:cubicBezTo>
                <a:cubicBezTo>
                  <a:pt x="70" y="81"/>
                  <a:pt x="71" y="81"/>
                  <a:pt x="71" y="80"/>
                </a:cubicBezTo>
                <a:cubicBezTo>
                  <a:pt x="71" y="80"/>
                  <a:pt x="70" y="80"/>
                  <a:pt x="71" y="80"/>
                </a:cubicBezTo>
                <a:cubicBezTo>
                  <a:pt x="71" y="79"/>
                  <a:pt x="71" y="79"/>
                  <a:pt x="71" y="79"/>
                </a:cubicBezTo>
                <a:cubicBezTo>
                  <a:pt x="71" y="78"/>
                  <a:pt x="71" y="78"/>
                  <a:pt x="71" y="78"/>
                </a:cubicBezTo>
                <a:cubicBezTo>
                  <a:pt x="71" y="78"/>
                  <a:pt x="71" y="78"/>
                  <a:pt x="71" y="78"/>
                </a:cubicBezTo>
                <a:cubicBezTo>
                  <a:pt x="72" y="78"/>
                  <a:pt x="72" y="78"/>
                  <a:pt x="72" y="77"/>
                </a:cubicBezTo>
                <a:cubicBezTo>
                  <a:pt x="72" y="77"/>
                  <a:pt x="72" y="77"/>
                  <a:pt x="72" y="77"/>
                </a:cubicBezTo>
                <a:cubicBezTo>
                  <a:pt x="72" y="77"/>
                  <a:pt x="72" y="77"/>
                  <a:pt x="72" y="77"/>
                </a:cubicBezTo>
                <a:cubicBezTo>
                  <a:pt x="72" y="77"/>
                  <a:pt x="72" y="77"/>
                  <a:pt x="72" y="77"/>
                </a:cubicBezTo>
                <a:cubicBezTo>
                  <a:pt x="72" y="77"/>
                  <a:pt x="72" y="77"/>
                  <a:pt x="72" y="77"/>
                </a:cubicBezTo>
                <a:cubicBezTo>
                  <a:pt x="72" y="78"/>
                  <a:pt x="73" y="78"/>
                  <a:pt x="73" y="78"/>
                </a:cubicBezTo>
                <a:cubicBezTo>
                  <a:pt x="73" y="78"/>
                  <a:pt x="73" y="78"/>
                  <a:pt x="73" y="78"/>
                </a:cubicBezTo>
                <a:cubicBezTo>
                  <a:pt x="73" y="78"/>
                  <a:pt x="73" y="78"/>
                  <a:pt x="73" y="77"/>
                </a:cubicBezTo>
                <a:cubicBezTo>
                  <a:pt x="73" y="77"/>
                  <a:pt x="73" y="77"/>
                  <a:pt x="73" y="77"/>
                </a:cubicBezTo>
                <a:cubicBezTo>
                  <a:pt x="74" y="77"/>
                  <a:pt x="74" y="77"/>
                  <a:pt x="74" y="77"/>
                </a:cubicBezTo>
                <a:cubicBezTo>
                  <a:pt x="74" y="77"/>
                  <a:pt x="74" y="77"/>
                  <a:pt x="74" y="77"/>
                </a:cubicBezTo>
                <a:cubicBezTo>
                  <a:pt x="74" y="77"/>
                  <a:pt x="74" y="77"/>
                  <a:pt x="75" y="78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8"/>
                  <a:pt x="76" y="78"/>
                  <a:pt x="76" y="78"/>
                </a:cubicBezTo>
                <a:cubicBezTo>
                  <a:pt x="76" y="78"/>
                  <a:pt x="76" y="78"/>
                  <a:pt x="76" y="78"/>
                </a:cubicBezTo>
                <a:cubicBezTo>
                  <a:pt x="76" y="78"/>
                  <a:pt x="76" y="78"/>
                  <a:pt x="76" y="78"/>
                </a:cubicBezTo>
                <a:cubicBezTo>
                  <a:pt x="76" y="78"/>
                  <a:pt x="77" y="78"/>
                  <a:pt x="77" y="78"/>
                </a:cubicBezTo>
                <a:cubicBezTo>
                  <a:pt x="77" y="78"/>
                  <a:pt x="77" y="78"/>
                  <a:pt x="77" y="78"/>
                </a:cubicBezTo>
                <a:cubicBezTo>
                  <a:pt x="77" y="78"/>
                  <a:pt x="77" y="78"/>
                  <a:pt x="77" y="78"/>
                </a:cubicBezTo>
                <a:cubicBezTo>
                  <a:pt x="77" y="78"/>
                  <a:pt x="77" y="78"/>
                  <a:pt x="77" y="78"/>
                </a:cubicBezTo>
                <a:cubicBezTo>
                  <a:pt x="77" y="78"/>
                  <a:pt x="77" y="78"/>
                  <a:pt x="77" y="78"/>
                </a:cubicBezTo>
                <a:cubicBezTo>
                  <a:pt x="77" y="78"/>
                  <a:pt x="77" y="78"/>
                  <a:pt x="77" y="78"/>
                </a:cubicBezTo>
                <a:cubicBezTo>
                  <a:pt x="77" y="78"/>
                  <a:pt x="78" y="78"/>
                  <a:pt x="78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9" y="78"/>
                  <a:pt x="79" y="78"/>
                  <a:pt x="79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8" y="78"/>
                  <a:pt x="79" y="78"/>
                  <a:pt x="79" y="77"/>
                </a:cubicBezTo>
                <a:cubicBezTo>
                  <a:pt x="78" y="77"/>
                  <a:pt x="78" y="77"/>
                  <a:pt x="78" y="77"/>
                </a:cubicBezTo>
                <a:cubicBezTo>
                  <a:pt x="78" y="77"/>
                  <a:pt x="79" y="77"/>
                  <a:pt x="79" y="77"/>
                </a:cubicBezTo>
                <a:cubicBezTo>
                  <a:pt x="79" y="77"/>
                  <a:pt x="79" y="77"/>
                  <a:pt x="79" y="77"/>
                </a:cubicBezTo>
                <a:cubicBezTo>
                  <a:pt x="79" y="77"/>
                  <a:pt x="79" y="77"/>
                  <a:pt x="79" y="77"/>
                </a:cubicBezTo>
                <a:cubicBezTo>
                  <a:pt x="80" y="77"/>
                  <a:pt x="79" y="78"/>
                  <a:pt x="80" y="77"/>
                </a:cubicBezTo>
                <a:cubicBezTo>
                  <a:pt x="80" y="77"/>
                  <a:pt x="80" y="77"/>
                  <a:pt x="80" y="77"/>
                </a:cubicBezTo>
                <a:cubicBezTo>
                  <a:pt x="81" y="77"/>
                  <a:pt x="81" y="77"/>
                  <a:pt x="81" y="78"/>
                </a:cubicBezTo>
                <a:cubicBezTo>
                  <a:pt x="81" y="78"/>
                  <a:pt x="81" y="78"/>
                  <a:pt x="81" y="78"/>
                </a:cubicBezTo>
                <a:cubicBezTo>
                  <a:pt x="81" y="78"/>
                  <a:pt x="81" y="78"/>
                  <a:pt x="82" y="79"/>
                </a:cubicBezTo>
                <a:cubicBezTo>
                  <a:pt x="82" y="79"/>
                  <a:pt x="83" y="79"/>
                  <a:pt x="83" y="79"/>
                </a:cubicBezTo>
                <a:cubicBezTo>
                  <a:pt x="83" y="79"/>
                  <a:pt x="83" y="79"/>
                  <a:pt x="83" y="79"/>
                </a:cubicBezTo>
                <a:cubicBezTo>
                  <a:pt x="83" y="79"/>
                  <a:pt x="83" y="79"/>
                  <a:pt x="83" y="79"/>
                </a:cubicBezTo>
                <a:cubicBezTo>
                  <a:pt x="84" y="79"/>
                  <a:pt x="84" y="79"/>
                  <a:pt x="84" y="79"/>
                </a:cubicBezTo>
                <a:cubicBezTo>
                  <a:pt x="84" y="79"/>
                  <a:pt x="84" y="79"/>
                  <a:pt x="84" y="79"/>
                </a:cubicBezTo>
                <a:cubicBezTo>
                  <a:pt x="84" y="79"/>
                  <a:pt x="84" y="79"/>
                  <a:pt x="85" y="79"/>
                </a:cubicBezTo>
                <a:cubicBezTo>
                  <a:pt x="85" y="79"/>
                  <a:pt x="85" y="79"/>
                  <a:pt x="85" y="79"/>
                </a:cubicBezTo>
                <a:cubicBezTo>
                  <a:pt x="85" y="79"/>
                  <a:pt x="84" y="79"/>
                  <a:pt x="85" y="79"/>
                </a:cubicBezTo>
                <a:cubicBezTo>
                  <a:pt x="85" y="79"/>
                  <a:pt x="85" y="80"/>
                  <a:pt x="86" y="80"/>
                </a:cubicBezTo>
                <a:cubicBezTo>
                  <a:pt x="86" y="80"/>
                  <a:pt x="86" y="80"/>
                  <a:pt x="87" y="80"/>
                </a:cubicBezTo>
                <a:cubicBezTo>
                  <a:pt x="87" y="79"/>
                  <a:pt x="87" y="79"/>
                  <a:pt x="87" y="79"/>
                </a:cubicBezTo>
                <a:cubicBezTo>
                  <a:pt x="87" y="79"/>
                  <a:pt x="87" y="79"/>
                  <a:pt x="87" y="79"/>
                </a:cubicBezTo>
                <a:cubicBezTo>
                  <a:pt x="87" y="79"/>
                  <a:pt x="87" y="79"/>
                  <a:pt x="87" y="79"/>
                </a:cubicBezTo>
                <a:cubicBezTo>
                  <a:pt x="87" y="80"/>
                  <a:pt x="87" y="80"/>
                  <a:pt x="87" y="80"/>
                </a:cubicBezTo>
                <a:cubicBezTo>
                  <a:pt x="87" y="80"/>
                  <a:pt x="87" y="80"/>
                  <a:pt x="87" y="80"/>
                </a:cubicBezTo>
                <a:cubicBezTo>
                  <a:pt x="87" y="79"/>
                  <a:pt x="87" y="79"/>
                  <a:pt x="87" y="79"/>
                </a:cubicBezTo>
                <a:cubicBezTo>
                  <a:pt x="87" y="79"/>
                  <a:pt x="88" y="79"/>
                  <a:pt x="88" y="80"/>
                </a:cubicBezTo>
                <a:cubicBezTo>
                  <a:pt x="88" y="80"/>
                  <a:pt x="88" y="80"/>
                  <a:pt x="88" y="81"/>
                </a:cubicBezTo>
                <a:cubicBezTo>
                  <a:pt x="89" y="81"/>
                  <a:pt x="89" y="81"/>
                  <a:pt x="89" y="81"/>
                </a:cubicBezTo>
                <a:cubicBezTo>
                  <a:pt x="89" y="81"/>
                  <a:pt x="89" y="81"/>
                  <a:pt x="89" y="81"/>
                </a:cubicBezTo>
                <a:cubicBezTo>
                  <a:pt x="89" y="81"/>
                  <a:pt x="89" y="82"/>
                  <a:pt x="89" y="82"/>
                </a:cubicBezTo>
                <a:cubicBezTo>
                  <a:pt x="89" y="82"/>
                  <a:pt x="89" y="82"/>
                  <a:pt x="89" y="83"/>
                </a:cubicBezTo>
                <a:cubicBezTo>
                  <a:pt x="89" y="83"/>
                  <a:pt x="89" y="83"/>
                  <a:pt x="90" y="83"/>
                </a:cubicBezTo>
                <a:cubicBezTo>
                  <a:pt x="90" y="83"/>
                  <a:pt x="90" y="83"/>
                  <a:pt x="90" y="83"/>
                </a:cubicBezTo>
                <a:cubicBezTo>
                  <a:pt x="90" y="83"/>
                  <a:pt x="90" y="83"/>
                  <a:pt x="90" y="83"/>
                </a:cubicBezTo>
                <a:cubicBezTo>
                  <a:pt x="90" y="83"/>
                  <a:pt x="90" y="83"/>
                  <a:pt x="91" y="83"/>
                </a:cubicBezTo>
                <a:cubicBezTo>
                  <a:pt x="91" y="83"/>
                  <a:pt x="91" y="83"/>
                  <a:pt x="91" y="83"/>
                </a:cubicBezTo>
                <a:cubicBezTo>
                  <a:pt x="91" y="83"/>
                  <a:pt x="91" y="83"/>
                  <a:pt x="91" y="83"/>
                </a:cubicBezTo>
                <a:cubicBezTo>
                  <a:pt x="91" y="83"/>
                  <a:pt x="91" y="83"/>
                  <a:pt x="91" y="83"/>
                </a:cubicBezTo>
                <a:cubicBezTo>
                  <a:pt x="91" y="83"/>
                  <a:pt x="91" y="83"/>
                  <a:pt x="91" y="83"/>
                </a:cubicBezTo>
                <a:cubicBezTo>
                  <a:pt x="92" y="83"/>
                  <a:pt x="92" y="83"/>
                  <a:pt x="92" y="83"/>
                </a:cubicBezTo>
                <a:cubicBezTo>
                  <a:pt x="92" y="83"/>
                  <a:pt x="92" y="83"/>
                  <a:pt x="92" y="83"/>
                </a:cubicBezTo>
                <a:cubicBezTo>
                  <a:pt x="93" y="83"/>
                  <a:pt x="92" y="83"/>
                  <a:pt x="92" y="83"/>
                </a:cubicBezTo>
                <a:cubicBezTo>
                  <a:pt x="92" y="83"/>
                  <a:pt x="93" y="84"/>
                  <a:pt x="94" y="84"/>
                </a:cubicBezTo>
                <a:cubicBezTo>
                  <a:pt x="95" y="83"/>
                  <a:pt x="95" y="83"/>
                  <a:pt x="95" y="83"/>
                </a:cubicBezTo>
                <a:cubicBezTo>
                  <a:pt x="95" y="83"/>
                  <a:pt x="96" y="83"/>
                  <a:pt x="96" y="83"/>
                </a:cubicBezTo>
                <a:cubicBezTo>
                  <a:pt x="96" y="83"/>
                  <a:pt x="97" y="83"/>
                  <a:pt x="97" y="84"/>
                </a:cubicBezTo>
                <a:cubicBezTo>
                  <a:pt x="97" y="84"/>
                  <a:pt x="98" y="84"/>
                  <a:pt x="98" y="84"/>
                </a:cubicBezTo>
                <a:cubicBezTo>
                  <a:pt x="99" y="84"/>
                  <a:pt x="99" y="84"/>
                  <a:pt x="99" y="84"/>
                </a:cubicBezTo>
                <a:cubicBezTo>
                  <a:pt x="99" y="84"/>
                  <a:pt x="100" y="83"/>
                  <a:pt x="100" y="83"/>
                </a:cubicBezTo>
                <a:cubicBezTo>
                  <a:pt x="100" y="83"/>
                  <a:pt x="100" y="83"/>
                  <a:pt x="100" y="84"/>
                </a:cubicBezTo>
                <a:cubicBezTo>
                  <a:pt x="100" y="84"/>
                  <a:pt x="100" y="84"/>
                  <a:pt x="101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102" y="84"/>
                  <a:pt x="102" y="84"/>
                  <a:pt x="102" y="83"/>
                </a:cubicBezTo>
                <a:cubicBezTo>
                  <a:pt x="102" y="83"/>
                  <a:pt x="103" y="83"/>
                  <a:pt x="103" y="83"/>
                </a:cubicBezTo>
                <a:cubicBezTo>
                  <a:pt x="102" y="83"/>
                  <a:pt x="102" y="83"/>
                  <a:pt x="102" y="83"/>
                </a:cubicBezTo>
                <a:cubicBezTo>
                  <a:pt x="103" y="83"/>
                  <a:pt x="103" y="83"/>
                  <a:pt x="103" y="83"/>
                </a:cubicBezTo>
                <a:cubicBezTo>
                  <a:pt x="103" y="82"/>
                  <a:pt x="103" y="82"/>
                  <a:pt x="103" y="82"/>
                </a:cubicBezTo>
                <a:cubicBezTo>
                  <a:pt x="103" y="82"/>
                  <a:pt x="103" y="82"/>
                  <a:pt x="103" y="81"/>
                </a:cubicBezTo>
                <a:cubicBezTo>
                  <a:pt x="103" y="81"/>
                  <a:pt x="103" y="81"/>
                  <a:pt x="104" y="81"/>
                </a:cubicBezTo>
                <a:cubicBezTo>
                  <a:pt x="104" y="81"/>
                  <a:pt x="104" y="81"/>
                  <a:pt x="104" y="80"/>
                </a:cubicBezTo>
                <a:cubicBezTo>
                  <a:pt x="104" y="80"/>
                  <a:pt x="105" y="80"/>
                  <a:pt x="105" y="80"/>
                </a:cubicBezTo>
                <a:cubicBezTo>
                  <a:pt x="105" y="80"/>
                  <a:pt x="105" y="80"/>
                  <a:pt x="105" y="80"/>
                </a:cubicBezTo>
                <a:cubicBezTo>
                  <a:pt x="106" y="80"/>
                  <a:pt x="106" y="80"/>
                  <a:pt x="106" y="80"/>
                </a:cubicBezTo>
                <a:cubicBezTo>
                  <a:pt x="106" y="80"/>
                  <a:pt x="106" y="81"/>
                  <a:pt x="106" y="81"/>
                </a:cubicBezTo>
                <a:cubicBezTo>
                  <a:pt x="106" y="81"/>
                  <a:pt x="106" y="81"/>
                  <a:pt x="106" y="81"/>
                </a:cubicBezTo>
                <a:cubicBezTo>
                  <a:pt x="106" y="82"/>
                  <a:pt x="106" y="82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8" y="82"/>
                  <a:pt x="108" y="82"/>
                  <a:pt x="108" y="82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10" y="82"/>
                  <a:pt x="110" y="82"/>
                  <a:pt x="110" y="83"/>
                </a:cubicBezTo>
                <a:cubicBezTo>
                  <a:pt x="110" y="83"/>
                  <a:pt x="110" y="83"/>
                  <a:pt x="110" y="83"/>
                </a:cubicBezTo>
                <a:cubicBezTo>
                  <a:pt x="110" y="83"/>
                  <a:pt x="110" y="83"/>
                  <a:pt x="111" y="83"/>
                </a:cubicBezTo>
                <a:cubicBezTo>
                  <a:pt x="111" y="83"/>
                  <a:pt x="111" y="83"/>
                  <a:pt x="111" y="83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2" y="83"/>
                  <a:pt x="112" y="84"/>
                  <a:pt x="113" y="84"/>
                </a:cubicBezTo>
                <a:cubicBezTo>
                  <a:pt x="113" y="84"/>
                  <a:pt x="113" y="84"/>
                  <a:pt x="113" y="84"/>
                </a:cubicBezTo>
                <a:cubicBezTo>
                  <a:pt x="114" y="84"/>
                  <a:pt x="114" y="84"/>
                  <a:pt x="114" y="84"/>
                </a:cubicBezTo>
                <a:cubicBezTo>
                  <a:pt x="114" y="84"/>
                  <a:pt x="114" y="83"/>
                  <a:pt x="115" y="83"/>
                </a:cubicBezTo>
                <a:cubicBezTo>
                  <a:pt x="115" y="83"/>
                  <a:pt x="115" y="83"/>
                  <a:pt x="115" y="84"/>
                </a:cubicBezTo>
                <a:cubicBezTo>
                  <a:pt x="115" y="84"/>
                  <a:pt x="115" y="84"/>
                  <a:pt x="116" y="84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16" y="83"/>
                  <a:pt x="116" y="83"/>
                  <a:pt x="116" y="84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84"/>
                  <a:pt x="117" y="84"/>
                  <a:pt x="117" y="84"/>
                </a:cubicBezTo>
                <a:cubicBezTo>
                  <a:pt x="117" y="84"/>
                  <a:pt x="116" y="84"/>
                  <a:pt x="116" y="85"/>
                </a:cubicBezTo>
                <a:cubicBezTo>
                  <a:pt x="116" y="85"/>
                  <a:pt x="117" y="85"/>
                  <a:pt x="117" y="85"/>
                </a:cubicBezTo>
                <a:cubicBezTo>
                  <a:pt x="117" y="85"/>
                  <a:pt x="116" y="85"/>
                  <a:pt x="116" y="85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7" y="86"/>
                  <a:pt x="117" y="86"/>
                  <a:pt x="117" y="86"/>
                </a:cubicBezTo>
                <a:cubicBezTo>
                  <a:pt x="117" y="86"/>
                  <a:pt x="117" y="86"/>
                  <a:pt x="117" y="86"/>
                </a:cubicBezTo>
                <a:cubicBezTo>
                  <a:pt x="117" y="86"/>
                  <a:pt x="117" y="86"/>
                  <a:pt x="117" y="86"/>
                </a:cubicBezTo>
                <a:cubicBezTo>
                  <a:pt x="117" y="86"/>
                  <a:pt x="118" y="86"/>
                  <a:pt x="118" y="86"/>
                </a:cubicBezTo>
                <a:cubicBezTo>
                  <a:pt x="118" y="86"/>
                  <a:pt x="118" y="86"/>
                  <a:pt x="118" y="87"/>
                </a:cubicBezTo>
                <a:cubicBezTo>
                  <a:pt x="118" y="87"/>
                  <a:pt x="118" y="87"/>
                  <a:pt x="118" y="87"/>
                </a:cubicBezTo>
                <a:cubicBezTo>
                  <a:pt x="118" y="87"/>
                  <a:pt x="118" y="87"/>
                  <a:pt x="118" y="87"/>
                </a:cubicBezTo>
                <a:cubicBezTo>
                  <a:pt x="118" y="87"/>
                  <a:pt x="118" y="87"/>
                  <a:pt x="118" y="88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118" y="89"/>
                  <a:pt x="119" y="89"/>
                  <a:pt x="119" y="89"/>
                </a:cubicBezTo>
                <a:cubicBezTo>
                  <a:pt x="119" y="89"/>
                  <a:pt x="119" y="89"/>
                  <a:pt x="119" y="89"/>
                </a:cubicBezTo>
                <a:cubicBezTo>
                  <a:pt x="119" y="89"/>
                  <a:pt x="119" y="89"/>
                  <a:pt x="119" y="89"/>
                </a:cubicBezTo>
                <a:cubicBezTo>
                  <a:pt x="119" y="89"/>
                  <a:pt x="119" y="89"/>
                  <a:pt x="119" y="89"/>
                </a:cubicBezTo>
                <a:cubicBezTo>
                  <a:pt x="119" y="89"/>
                  <a:pt x="120" y="89"/>
                  <a:pt x="120" y="89"/>
                </a:cubicBezTo>
                <a:cubicBezTo>
                  <a:pt x="120" y="89"/>
                  <a:pt x="120" y="89"/>
                  <a:pt x="120" y="89"/>
                </a:cubicBezTo>
                <a:cubicBezTo>
                  <a:pt x="120" y="89"/>
                  <a:pt x="120" y="89"/>
                  <a:pt x="120" y="89"/>
                </a:cubicBezTo>
                <a:cubicBezTo>
                  <a:pt x="120" y="89"/>
                  <a:pt x="120" y="89"/>
                  <a:pt x="120" y="89"/>
                </a:cubicBezTo>
                <a:cubicBezTo>
                  <a:pt x="120" y="89"/>
                  <a:pt x="120" y="89"/>
                  <a:pt x="120" y="89"/>
                </a:cubicBezTo>
                <a:cubicBezTo>
                  <a:pt x="121" y="89"/>
                  <a:pt x="121" y="89"/>
                  <a:pt x="121" y="90"/>
                </a:cubicBezTo>
                <a:cubicBezTo>
                  <a:pt x="121" y="90"/>
                  <a:pt x="121" y="90"/>
                  <a:pt x="121" y="90"/>
                </a:cubicBezTo>
                <a:cubicBezTo>
                  <a:pt x="121" y="90"/>
                  <a:pt x="121" y="90"/>
                  <a:pt x="121" y="90"/>
                </a:cubicBezTo>
                <a:cubicBezTo>
                  <a:pt x="122" y="90"/>
                  <a:pt x="122" y="89"/>
                  <a:pt x="122" y="89"/>
                </a:cubicBezTo>
                <a:cubicBezTo>
                  <a:pt x="122" y="89"/>
                  <a:pt x="122" y="89"/>
                  <a:pt x="122" y="89"/>
                </a:cubicBezTo>
                <a:cubicBezTo>
                  <a:pt x="123" y="89"/>
                  <a:pt x="123" y="89"/>
                  <a:pt x="123" y="89"/>
                </a:cubicBezTo>
                <a:cubicBezTo>
                  <a:pt x="123" y="89"/>
                  <a:pt x="124" y="89"/>
                  <a:pt x="124" y="89"/>
                </a:cubicBezTo>
                <a:cubicBezTo>
                  <a:pt x="124" y="89"/>
                  <a:pt x="124" y="89"/>
                  <a:pt x="124" y="89"/>
                </a:cubicBezTo>
                <a:cubicBezTo>
                  <a:pt x="124" y="89"/>
                  <a:pt x="125" y="89"/>
                  <a:pt x="125" y="89"/>
                </a:cubicBezTo>
                <a:cubicBezTo>
                  <a:pt x="125" y="89"/>
                  <a:pt x="125" y="89"/>
                  <a:pt x="125" y="89"/>
                </a:cubicBezTo>
                <a:cubicBezTo>
                  <a:pt x="125" y="89"/>
                  <a:pt x="125" y="89"/>
                  <a:pt x="125" y="89"/>
                </a:cubicBezTo>
                <a:cubicBezTo>
                  <a:pt x="126" y="89"/>
                  <a:pt x="126" y="89"/>
                  <a:pt x="126" y="89"/>
                </a:cubicBezTo>
                <a:cubicBezTo>
                  <a:pt x="126" y="88"/>
                  <a:pt x="126" y="88"/>
                  <a:pt x="126" y="89"/>
                </a:cubicBezTo>
                <a:cubicBezTo>
                  <a:pt x="126" y="89"/>
                  <a:pt x="126" y="89"/>
                  <a:pt x="126" y="89"/>
                </a:cubicBezTo>
                <a:cubicBezTo>
                  <a:pt x="126" y="89"/>
                  <a:pt x="127" y="89"/>
                  <a:pt x="127" y="89"/>
                </a:cubicBezTo>
                <a:cubicBezTo>
                  <a:pt x="127" y="89"/>
                  <a:pt x="127" y="89"/>
                  <a:pt x="127" y="89"/>
                </a:cubicBezTo>
                <a:cubicBezTo>
                  <a:pt x="127" y="89"/>
                  <a:pt x="127" y="89"/>
                  <a:pt x="128" y="89"/>
                </a:cubicBezTo>
                <a:cubicBezTo>
                  <a:pt x="128" y="89"/>
                  <a:pt x="127" y="90"/>
                  <a:pt x="128" y="90"/>
                </a:cubicBezTo>
                <a:cubicBezTo>
                  <a:pt x="128" y="90"/>
                  <a:pt x="128" y="89"/>
                  <a:pt x="128" y="90"/>
                </a:cubicBezTo>
                <a:cubicBezTo>
                  <a:pt x="129" y="90"/>
                  <a:pt x="129" y="90"/>
                  <a:pt x="129" y="90"/>
                </a:cubicBezTo>
                <a:cubicBezTo>
                  <a:pt x="129" y="90"/>
                  <a:pt x="129" y="91"/>
                  <a:pt x="129" y="91"/>
                </a:cubicBezTo>
                <a:cubicBezTo>
                  <a:pt x="129" y="91"/>
                  <a:pt x="129" y="91"/>
                  <a:pt x="129" y="91"/>
                </a:cubicBezTo>
                <a:cubicBezTo>
                  <a:pt x="129" y="91"/>
                  <a:pt x="129" y="92"/>
                  <a:pt x="129" y="92"/>
                </a:cubicBezTo>
                <a:cubicBezTo>
                  <a:pt x="129" y="92"/>
                  <a:pt x="128" y="92"/>
                  <a:pt x="128" y="92"/>
                </a:cubicBezTo>
                <a:cubicBezTo>
                  <a:pt x="128" y="93"/>
                  <a:pt x="128" y="93"/>
                  <a:pt x="128" y="93"/>
                </a:cubicBezTo>
                <a:cubicBezTo>
                  <a:pt x="128" y="93"/>
                  <a:pt x="128" y="93"/>
                  <a:pt x="128" y="93"/>
                </a:cubicBezTo>
                <a:cubicBezTo>
                  <a:pt x="128" y="93"/>
                  <a:pt x="128" y="94"/>
                  <a:pt x="128" y="94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28" y="94"/>
                  <a:pt x="128" y="94"/>
                  <a:pt x="128" y="95"/>
                </a:cubicBezTo>
                <a:cubicBezTo>
                  <a:pt x="128" y="95"/>
                  <a:pt x="128" y="95"/>
                  <a:pt x="128" y="95"/>
                </a:cubicBezTo>
                <a:cubicBezTo>
                  <a:pt x="128" y="95"/>
                  <a:pt x="128" y="94"/>
                  <a:pt x="128" y="94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28" y="94"/>
                  <a:pt x="128" y="95"/>
                  <a:pt x="129" y="95"/>
                </a:cubicBezTo>
                <a:cubicBezTo>
                  <a:pt x="129" y="95"/>
                  <a:pt x="129" y="95"/>
                  <a:pt x="129" y="95"/>
                </a:cubicBezTo>
                <a:cubicBezTo>
                  <a:pt x="129" y="95"/>
                  <a:pt x="129" y="95"/>
                  <a:pt x="129" y="95"/>
                </a:cubicBezTo>
                <a:cubicBezTo>
                  <a:pt x="129" y="95"/>
                  <a:pt x="129" y="96"/>
                  <a:pt x="129" y="96"/>
                </a:cubicBezTo>
                <a:cubicBezTo>
                  <a:pt x="129" y="96"/>
                  <a:pt x="129" y="96"/>
                  <a:pt x="130" y="96"/>
                </a:cubicBezTo>
                <a:cubicBezTo>
                  <a:pt x="130" y="96"/>
                  <a:pt x="130" y="96"/>
                  <a:pt x="130" y="96"/>
                </a:cubicBezTo>
                <a:cubicBezTo>
                  <a:pt x="130" y="96"/>
                  <a:pt x="130" y="96"/>
                  <a:pt x="130" y="96"/>
                </a:cubicBezTo>
                <a:close/>
                <a:moveTo>
                  <a:pt x="126" y="84"/>
                </a:moveTo>
                <a:cubicBezTo>
                  <a:pt x="126" y="84"/>
                  <a:pt x="126" y="84"/>
                  <a:pt x="126" y="84"/>
                </a:cubicBezTo>
                <a:cubicBezTo>
                  <a:pt x="126" y="84"/>
                  <a:pt x="126" y="84"/>
                  <a:pt x="126" y="84"/>
                </a:cubicBezTo>
                <a:cubicBezTo>
                  <a:pt x="126" y="84"/>
                  <a:pt x="126" y="84"/>
                  <a:pt x="126" y="84"/>
                </a:cubicBezTo>
                <a:cubicBezTo>
                  <a:pt x="127" y="84"/>
                  <a:pt x="126" y="84"/>
                  <a:pt x="126" y="84"/>
                </a:cubicBezTo>
                <a:cubicBezTo>
                  <a:pt x="126" y="84"/>
                  <a:pt x="126" y="84"/>
                  <a:pt x="126" y="84"/>
                </a:cubicBezTo>
                <a:cubicBezTo>
                  <a:pt x="126" y="84"/>
                  <a:pt x="126" y="84"/>
                  <a:pt x="125" y="83"/>
                </a:cubicBezTo>
                <a:cubicBezTo>
                  <a:pt x="125" y="83"/>
                  <a:pt x="125" y="84"/>
                  <a:pt x="124" y="84"/>
                </a:cubicBezTo>
                <a:cubicBezTo>
                  <a:pt x="124" y="84"/>
                  <a:pt x="123" y="84"/>
                  <a:pt x="123" y="84"/>
                </a:cubicBezTo>
                <a:cubicBezTo>
                  <a:pt x="122" y="84"/>
                  <a:pt x="122" y="84"/>
                  <a:pt x="121" y="84"/>
                </a:cubicBezTo>
                <a:cubicBezTo>
                  <a:pt x="121" y="84"/>
                  <a:pt x="120" y="84"/>
                  <a:pt x="120" y="84"/>
                </a:cubicBezTo>
                <a:cubicBezTo>
                  <a:pt x="120" y="84"/>
                  <a:pt x="119" y="84"/>
                  <a:pt x="119" y="84"/>
                </a:cubicBezTo>
                <a:cubicBezTo>
                  <a:pt x="119" y="84"/>
                  <a:pt x="118" y="84"/>
                  <a:pt x="118" y="84"/>
                </a:cubicBezTo>
                <a:cubicBezTo>
                  <a:pt x="118" y="84"/>
                  <a:pt x="118" y="84"/>
                  <a:pt x="118" y="84"/>
                </a:cubicBezTo>
                <a:cubicBezTo>
                  <a:pt x="118" y="84"/>
                  <a:pt x="118" y="84"/>
                  <a:pt x="117" y="84"/>
                </a:cubicBezTo>
                <a:cubicBezTo>
                  <a:pt x="117" y="84"/>
                  <a:pt x="117" y="84"/>
                  <a:pt x="117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7" y="86"/>
                  <a:pt x="117" y="85"/>
                  <a:pt x="118" y="85"/>
                </a:cubicBezTo>
                <a:cubicBezTo>
                  <a:pt x="118" y="85"/>
                  <a:pt x="118" y="85"/>
                  <a:pt x="118" y="86"/>
                </a:cubicBezTo>
                <a:cubicBezTo>
                  <a:pt x="118" y="86"/>
                  <a:pt x="118" y="86"/>
                  <a:pt x="119" y="86"/>
                </a:cubicBezTo>
                <a:cubicBezTo>
                  <a:pt x="119" y="86"/>
                  <a:pt x="119" y="86"/>
                  <a:pt x="119" y="86"/>
                </a:cubicBezTo>
                <a:cubicBezTo>
                  <a:pt x="119" y="86"/>
                  <a:pt x="120" y="86"/>
                  <a:pt x="120" y="86"/>
                </a:cubicBezTo>
                <a:cubicBezTo>
                  <a:pt x="120" y="86"/>
                  <a:pt x="120" y="86"/>
                  <a:pt x="121" y="86"/>
                </a:cubicBezTo>
                <a:cubicBezTo>
                  <a:pt x="121" y="86"/>
                  <a:pt x="121" y="86"/>
                  <a:pt x="121" y="86"/>
                </a:cubicBezTo>
                <a:cubicBezTo>
                  <a:pt x="122" y="86"/>
                  <a:pt x="122" y="86"/>
                  <a:pt x="122" y="86"/>
                </a:cubicBezTo>
                <a:cubicBezTo>
                  <a:pt x="122" y="86"/>
                  <a:pt x="122" y="86"/>
                  <a:pt x="123" y="86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3" y="86"/>
                  <a:pt x="123" y="85"/>
                  <a:pt x="123" y="85"/>
                </a:cubicBezTo>
                <a:cubicBezTo>
                  <a:pt x="123" y="85"/>
                  <a:pt x="123" y="85"/>
                  <a:pt x="123" y="85"/>
                </a:cubicBezTo>
                <a:cubicBezTo>
                  <a:pt x="123" y="85"/>
                  <a:pt x="124" y="85"/>
                  <a:pt x="124" y="85"/>
                </a:cubicBezTo>
                <a:cubicBezTo>
                  <a:pt x="124" y="85"/>
                  <a:pt x="124" y="85"/>
                  <a:pt x="124" y="85"/>
                </a:cubicBezTo>
                <a:cubicBezTo>
                  <a:pt x="124" y="85"/>
                  <a:pt x="124" y="85"/>
                  <a:pt x="125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6" y="85"/>
                  <a:pt x="126" y="85"/>
                  <a:pt x="125" y="85"/>
                </a:cubicBezTo>
                <a:cubicBezTo>
                  <a:pt x="125" y="85"/>
                  <a:pt x="126" y="85"/>
                  <a:pt x="126" y="84"/>
                </a:cubicBezTo>
                <a:close/>
                <a:moveTo>
                  <a:pt x="47" y="73"/>
                </a:move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7" y="73"/>
                  <a:pt x="46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4"/>
                  <a:pt x="46" y="74"/>
                  <a:pt x="47" y="74"/>
                </a:cubicBezTo>
                <a:cubicBezTo>
                  <a:pt x="47" y="74"/>
                  <a:pt x="47" y="74"/>
                  <a:pt x="47" y="74"/>
                </a:cubicBezTo>
                <a:cubicBezTo>
                  <a:pt x="47" y="74"/>
                  <a:pt x="47" y="74"/>
                  <a:pt x="47" y="74"/>
                </a:cubicBezTo>
                <a:cubicBezTo>
                  <a:pt x="47" y="74"/>
                  <a:pt x="47" y="74"/>
                  <a:pt x="47" y="74"/>
                </a:cubicBezTo>
                <a:cubicBezTo>
                  <a:pt x="47" y="74"/>
                  <a:pt x="47" y="74"/>
                  <a:pt x="48" y="74"/>
                </a:cubicBezTo>
                <a:cubicBezTo>
                  <a:pt x="48" y="74"/>
                  <a:pt x="48" y="74"/>
                  <a:pt x="48" y="74"/>
                </a:cubicBezTo>
                <a:cubicBezTo>
                  <a:pt x="48" y="74"/>
                  <a:pt x="48" y="74"/>
                  <a:pt x="48" y="74"/>
                </a:cubicBezTo>
                <a:cubicBezTo>
                  <a:pt x="48" y="74"/>
                  <a:pt x="48" y="74"/>
                  <a:pt x="48" y="74"/>
                </a:cubicBezTo>
                <a:cubicBezTo>
                  <a:pt x="48" y="74"/>
                  <a:pt x="48" y="74"/>
                  <a:pt x="48" y="74"/>
                </a:cubicBezTo>
                <a:cubicBezTo>
                  <a:pt x="48" y="74"/>
                  <a:pt x="48" y="74"/>
                  <a:pt x="48" y="73"/>
                </a:cubicBezTo>
                <a:cubicBezTo>
                  <a:pt x="48" y="73"/>
                  <a:pt x="48" y="73"/>
                  <a:pt x="47" y="73"/>
                </a:cubicBezTo>
                <a:close/>
                <a:moveTo>
                  <a:pt x="67" y="82"/>
                </a:moveTo>
                <a:cubicBezTo>
                  <a:pt x="67" y="82"/>
                  <a:pt x="67" y="82"/>
                  <a:pt x="67" y="81"/>
                </a:cubicBezTo>
                <a:cubicBezTo>
                  <a:pt x="67" y="81"/>
                  <a:pt x="67" y="81"/>
                  <a:pt x="67" y="81"/>
                </a:cubicBezTo>
                <a:cubicBezTo>
                  <a:pt x="67" y="81"/>
                  <a:pt x="67" y="81"/>
                  <a:pt x="67" y="81"/>
                </a:cubicBezTo>
                <a:cubicBezTo>
                  <a:pt x="67" y="81"/>
                  <a:pt x="66" y="81"/>
                  <a:pt x="66" y="81"/>
                </a:cubicBezTo>
                <a:cubicBezTo>
                  <a:pt x="66" y="81"/>
                  <a:pt x="66" y="81"/>
                  <a:pt x="66" y="81"/>
                </a:cubicBezTo>
                <a:cubicBezTo>
                  <a:pt x="66" y="81"/>
                  <a:pt x="66" y="81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7" y="82"/>
                  <a:pt x="67" y="82"/>
                  <a:pt x="67" y="82"/>
                </a:cubicBezTo>
                <a:close/>
                <a:moveTo>
                  <a:pt x="82" y="57"/>
                </a:moveTo>
                <a:cubicBezTo>
                  <a:pt x="83" y="57"/>
                  <a:pt x="82" y="57"/>
                  <a:pt x="82" y="58"/>
                </a:cubicBezTo>
                <a:cubicBezTo>
                  <a:pt x="82" y="58"/>
                  <a:pt x="82" y="58"/>
                  <a:pt x="82" y="58"/>
                </a:cubicBezTo>
                <a:cubicBezTo>
                  <a:pt x="83" y="58"/>
                  <a:pt x="83" y="59"/>
                  <a:pt x="83" y="59"/>
                </a:cubicBezTo>
                <a:cubicBezTo>
                  <a:pt x="83" y="59"/>
                  <a:pt x="82" y="59"/>
                  <a:pt x="82" y="59"/>
                </a:cubicBezTo>
                <a:cubicBezTo>
                  <a:pt x="82" y="59"/>
                  <a:pt x="83" y="59"/>
                  <a:pt x="83" y="59"/>
                </a:cubicBezTo>
                <a:cubicBezTo>
                  <a:pt x="83" y="59"/>
                  <a:pt x="83" y="59"/>
                  <a:pt x="83" y="59"/>
                </a:cubicBezTo>
                <a:cubicBezTo>
                  <a:pt x="83" y="59"/>
                  <a:pt x="84" y="59"/>
                  <a:pt x="84" y="59"/>
                </a:cubicBezTo>
                <a:cubicBezTo>
                  <a:pt x="84" y="59"/>
                  <a:pt x="84" y="59"/>
                  <a:pt x="84" y="59"/>
                </a:cubicBezTo>
                <a:cubicBezTo>
                  <a:pt x="84" y="58"/>
                  <a:pt x="84" y="58"/>
                  <a:pt x="84" y="58"/>
                </a:cubicBezTo>
                <a:cubicBezTo>
                  <a:pt x="84" y="58"/>
                  <a:pt x="84" y="58"/>
                  <a:pt x="84" y="58"/>
                </a:cubicBezTo>
                <a:cubicBezTo>
                  <a:pt x="84" y="58"/>
                  <a:pt x="84" y="58"/>
                  <a:pt x="84" y="58"/>
                </a:cubicBezTo>
                <a:cubicBezTo>
                  <a:pt x="84" y="58"/>
                  <a:pt x="84" y="58"/>
                  <a:pt x="84" y="58"/>
                </a:cubicBezTo>
                <a:cubicBezTo>
                  <a:pt x="85" y="59"/>
                  <a:pt x="85" y="58"/>
                  <a:pt x="85" y="59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9"/>
                  <a:pt x="85" y="59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7" y="59"/>
                  <a:pt x="86" y="58"/>
                  <a:pt x="87" y="58"/>
                </a:cubicBezTo>
                <a:cubicBezTo>
                  <a:pt x="87" y="58"/>
                  <a:pt x="87" y="58"/>
                  <a:pt x="87" y="58"/>
                </a:cubicBezTo>
                <a:cubicBezTo>
                  <a:pt x="87" y="58"/>
                  <a:pt x="87" y="57"/>
                  <a:pt x="87" y="57"/>
                </a:cubicBezTo>
                <a:cubicBezTo>
                  <a:pt x="87" y="57"/>
                  <a:pt x="87" y="57"/>
                  <a:pt x="87" y="57"/>
                </a:cubicBezTo>
                <a:cubicBezTo>
                  <a:pt x="87" y="57"/>
                  <a:pt x="87" y="56"/>
                  <a:pt x="87" y="56"/>
                </a:cubicBezTo>
                <a:cubicBezTo>
                  <a:pt x="87" y="56"/>
                  <a:pt x="87" y="56"/>
                  <a:pt x="87" y="56"/>
                </a:cubicBezTo>
                <a:cubicBezTo>
                  <a:pt x="87" y="56"/>
                  <a:pt x="87" y="55"/>
                  <a:pt x="86" y="55"/>
                </a:cubicBezTo>
                <a:cubicBezTo>
                  <a:pt x="86" y="55"/>
                  <a:pt x="86" y="56"/>
                  <a:pt x="86" y="55"/>
                </a:cubicBezTo>
                <a:cubicBezTo>
                  <a:pt x="86" y="55"/>
                  <a:pt x="86" y="55"/>
                  <a:pt x="86" y="55"/>
                </a:cubicBezTo>
                <a:cubicBezTo>
                  <a:pt x="86" y="55"/>
                  <a:pt x="86" y="55"/>
                  <a:pt x="86" y="55"/>
                </a:cubicBezTo>
                <a:cubicBezTo>
                  <a:pt x="86" y="55"/>
                  <a:pt x="86" y="55"/>
                  <a:pt x="86" y="55"/>
                </a:cubicBezTo>
                <a:cubicBezTo>
                  <a:pt x="86" y="55"/>
                  <a:pt x="85" y="55"/>
                  <a:pt x="85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85" y="55"/>
                  <a:pt x="85" y="55"/>
                  <a:pt x="84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55"/>
                  <a:pt x="83" y="55"/>
                  <a:pt x="83" y="55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3" y="56"/>
                  <a:pt x="83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6"/>
                  <a:pt x="83" y="57"/>
                  <a:pt x="83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lose/>
                <a:moveTo>
                  <a:pt x="81" y="57"/>
                </a:move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2" y="58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1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1" y="57"/>
                  <a:pt x="81" y="57"/>
                  <a:pt x="81" y="56"/>
                </a:cubicBezTo>
                <a:cubicBezTo>
                  <a:pt x="81" y="56"/>
                  <a:pt x="81" y="56"/>
                  <a:pt x="81" y="56"/>
                </a:cubicBezTo>
                <a:cubicBezTo>
                  <a:pt x="81" y="56"/>
                  <a:pt x="81" y="56"/>
                  <a:pt x="81" y="56"/>
                </a:cubicBezTo>
                <a:cubicBezTo>
                  <a:pt x="81" y="56"/>
                  <a:pt x="81" y="56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lose/>
                <a:moveTo>
                  <a:pt x="77" y="57"/>
                </a:move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8" y="58"/>
                  <a:pt x="78" y="58"/>
                  <a:pt x="78" y="58"/>
                </a:cubicBezTo>
                <a:cubicBezTo>
                  <a:pt x="78" y="58"/>
                  <a:pt x="78" y="58"/>
                  <a:pt x="78" y="58"/>
                </a:cubicBezTo>
                <a:cubicBezTo>
                  <a:pt x="78" y="57"/>
                  <a:pt x="78" y="57"/>
                  <a:pt x="78" y="57"/>
                </a:cubicBezTo>
                <a:cubicBezTo>
                  <a:pt x="78" y="57"/>
                  <a:pt x="78" y="57"/>
                  <a:pt x="78" y="57"/>
                </a:cubicBezTo>
                <a:cubicBezTo>
                  <a:pt x="78" y="57"/>
                  <a:pt x="78" y="57"/>
                  <a:pt x="78" y="57"/>
                </a:cubicBezTo>
                <a:cubicBezTo>
                  <a:pt x="78" y="57"/>
                  <a:pt x="78" y="57"/>
                  <a:pt x="78" y="57"/>
                </a:cubicBezTo>
                <a:cubicBezTo>
                  <a:pt x="78" y="57"/>
                  <a:pt x="78" y="57"/>
                  <a:pt x="78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lose/>
                <a:moveTo>
                  <a:pt x="66" y="51"/>
                </a:moveTo>
                <a:cubicBezTo>
                  <a:pt x="66" y="51"/>
                  <a:pt x="67" y="51"/>
                  <a:pt x="67" y="51"/>
                </a:cubicBezTo>
                <a:cubicBezTo>
                  <a:pt x="67" y="51"/>
                  <a:pt x="67" y="52"/>
                  <a:pt x="67" y="52"/>
                </a:cubicBezTo>
                <a:cubicBezTo>
                  <a:pt x="67" y="52"/>
                  <a:pt x="67" y="52"/>
                  <a:pt x="67" y="52"/>
                </a:cubicBezTo>
                <a:cubicBezTo>
                  <a:pt x="67" y="52"/>
                  <a:pt x="67" y="52"/>
                  <a:pt x="67" y="52"/>
                </a:cubicBezTo>
                <a:cubicBezTo>
                  <a:pt x="68" y="52"/>
                  <a:pt x="68" y="52"/>
                  <a:pt x="68" y="52"/>
                </a:cubicBezTo>
                <a:cubicBezTo>
                  <a:pt x="68" y="52"/>
                  <a:pt x="68" y="52"/>
                  <a:pt x="68" y="52"/>
                </a:cubicBezTo>
                <a:cubicBezTo>
                  <a:pt x="68" y="52"/>
                  <a:pt x="68" y="52"/>
                  <a:pt x="68" y="52"/>
                </a:cubicBezTo>
                <a:cubicBezTo>
                  <a:pt x="68" y="52"/>
                  <a:pt x="68" y="52"/>
                  <a:pt x="68" y="52"/>
                </a:cubicBezTo>
                <a:cubicBezTo>
                  <a:pt x="68" y="52"/>
                  <a:pt x="68" y="52"/>
                  <a:pt x="68" y="52"/>
                </a:cubicBezTo>
                <a:cubicBezTo>
                  <a:pt x="68" y="52"/>
                  <a:pt x="69" y="52"/>
                  <a:pt x="69" y="52"/>
                </a:cubicBezTo>
                <a:cubicBezTo>
                  <a:pt x="69" y="51"/>
                  <a:pt x="69" y="51"/>
                  <a:pt x="69" y="52"/>
                </a:cubicBezTo>
                <a:cubicBezTo>
                  <a:pt x="69" y="52"/>
                  <a:pt x="69" y="52"/>
                  <a:pt x="69" y="52"/>
                </a:cubicBezTo>
                <a:cubicBezTo>
                  <a:pt x="69" y="52"/>
                  <a:pt x="69" y="52"/>
                  <a:pt x="69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70" y="52"/>
                  <a:pt x="70" y="52"/>
                  <a:pt x="71" y="52"/>
                </a:cubicBezTo>
                <a:cubicBezTo>
                  <a:pt x="71" y="52"/>
                  <a:pt x="70" y="52"/>
                  <a:pt x="70" y="52"/>
                </a:cubicBezTo>
                <a:cubicBezTo>
                  <a:pt x="70" y="53"/>
                  <a:pt x="71" y="53"/>
                  <a:pt x="71" y="53"/>
                </a:cubicBezTo>
                <a:cubicBezTo>
                  <a:pt x="71" y="53"/>
                  <a:pt x="71" y="53"/>
                  <a:pt x="71" y="53"/>
                </a:cubicBezTo>
                <a:cubicBezTo>
                  <a:pt x="71" y="53"/>
                  <a:pt x="71" y="53"/>
                  <a:pt x="71" y="53"/>
                </a:cubicBezTo>
                <a:cubicBezTo>
                  <a:pt x="71" y="53"/>
                  <a:pt x="71" y="53"/>
                  <a:pt x="71" y="54"/>
                </a:cubicBezTo>
                <a:cubicBezTo>
                  <a:pt x="71" y="54"/>
                  <a:pt x="71" y="54"/>
                  <a:pt x="71" y="54"/>
                </a:cubicBezTo>
                <a:cubicBezTo>
                  <a:pt x="72" y="54"/>
                  <a:pt x="71" y="54"/>
                  <a:pt x="71" y="55"/>
                </a:cubicBezTo>
                <a:cubicBezTo>
                  <a:pt x="71" y="55"/>
                  <a:pt x="71" y="55"/>
                  <a:pt x="71" y="55"/>
                </a:cubicBezTo>
                <a:cubicBezTo>
                  <a:pt x="71" y="55"/>
                  <a:pt x="71" y="55"/>
                  <a:pt x="71" y="55"/>
                </a:cubicBezTo>
                <a:cubicBezTo>
                  <a:pt x="71" y="55"/>
                  <a:pt x="71" y="55"/>
                  <a:pt x="71" y="55"/>
                </a:cubicBezTo>
                <a:cubicBezTo>
                  <a:pt x="71" y="56"/>
                  <a:pt x="71" y="56"/>
                  <a:pt x="71" y="56"/>
                </a:cubicBezTo>
                <a:cubicBezTo>
                  <a:pt x="71" y="56"/>
                  <a:pt x="72" y="56"/>
                  <a:pt x="72" y="56"/>
                </a:cubicBezTo>
                <a:cubicBezTo>
                  <a:pt x="72" y="56"/>
                  <a:pt x="72" y="56"/>
                  <a:pt x="72" y="56"/>
                </a:cubicBezTo>
                <a:cubicBezTo>
                  <a:pt x="72" y="56"/>
                  <a:pt x="72" y="56"/>
                  <a:pt x="72" y="56"/>
                </a:cubicBezTo>
                <a:cubicBezTo>
                  <a:pt x="72" y="57"/>
                  <a:pt x="73" y="57"/>
                  <a:pt x="73" y="57"/>
                </a:cubicBezTo>
                <a:cubicBezTo>
                  <a:pt x="73" y="57"/>
                  <a:pt x="73" y="57"/>
                  <a:pt x="73" y="57"/>
                </a:cubicBezTo>
                <a:cubicBezTo>
                  <a:pt x="73" y="57"/>
                  <a:pt x="73" y="57"/>
                  <a:pt x="73" y="57"/>
                </a:cubicBezTo>
                <a:cubicBezTo>
                  <a:pt x="73" y="57"/>
                  <a:pt x="73" y="57"/>
                  <a:pt x="73" y="57"/>
                </a:cubicBezTo>
                <a:cubicBezTo>
                  <a:pt x="73" y="57"/>
                  <a:pt x="74" y="57"/>
                  <a:pt x="74" y="57"/>
                </a:cubicBezTo>
                <a:cubicBezTo>
                  <a:pt x="74" y="57"/>
                  <a:pt x="74" y="57"/>
                  <a:pt x="74" y="57"/>
                </a:cubicBezTo>
                <a:cubicBezTo>
                  <a:pt x="74" y="57"/>
                  <a:pt x="74" y="57"/>
                  <a:pt x="74" y="57"/>
                </a:cubicBezTo>
                <a:cubicBezTo>
                  <a:pt x="74" y="57"/>
                  <a:pt x="74" y="57"/>
                  <a:pt x="74" y="57"/>
                </a:cubicBezTo>
                <a:cubicBezTo>
                  <a:pt x="74" y="57"/>
                  <a:pt x="74" y="57"/>
                  <a:pt x="74" y="57"/>
                </a:cubicBezTo>
                <a:cubicBezTo>
                  <a:pt x="74" y="57"/>
                  <a:pt x="75" y="57"/>
                  <a:pt x="75" y="58"/>
                </a:cubicBezTo>
                <a:cubicBezTo>
                  <a:pt x="75" y="58"/>
                  <a:pt x="75" y="58"/>
                  <a:pt x="75" y="58"/>
                </a:cubicBezTo>
                <a:cubicBezTo>
                  <a:pt x="75" y="58"/>
                  <a:pt x="75" y="58"/>
                  <a:pt x="75" y="58"/>
                </a:cubicBezTo>
                <a:cubicBezTo>
                  <a:pt x="75" y="58"/>
                  <a:pt x="75" y="58"/>
                  <a:pt x="75" y="58"/>
                </a:cubicBezTo>
                <a:cubicBezTo>
                  <a:pt x="75" y="58"/>
                  <a:pt x="76" y="58"/>
                  <a:pt x="76" y="58"/>
                </a:cubicBezTo>
                <a:cubicBezTo>
                  <a:pt x="76" y="58"/>
                  <a:pt x="76" y="58"/>
                  <a:pt x="76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6" y="58"/>
                  <a:pt x="76" y="57"/>
                  <a:pt x="76" y="57"/>
                </a:cubicBezTo>
                <a:cubicBezTo>
                  <a:pt x="76" y="57"/>
                  <a:pt x="76" y="57"/>
                  <a:pt x="76" y="57"/>
                </a:cubicBezTo>
                <a:cubicBezTo>
                  <a:pt x="76" y="57"/>
                  <a:pt x="76" y="57"/>
                  <a:pt x="76" y="57"/>
                </a:cubicBezTo>
                <a:cubicBezTo>
                  <a:pt x="76" y="57"/>
                  <a:pt x="76" y="57"/>
                  <a:pt x="76" y="57"/>
                </a:cubicBezTo>
                <a:cubicBezTo>
                  <a:pt x="76" y="56"/>
                  <a:pt x="76" y="56"/>
                  <a:pt x="76" y="56"/>
                </a:cubicBezTo>
                <a:cubicBezTo>
                  <a:pt x="76" y="56"/>
                  <a:pt x="76" y="55"/>
                  <a:pt x="77" y="55"/>
                </a:cubicBezTo>
                <a:cubicBezTo>
                  <a:pt x="77" y="55"/>
                  <a:pt x="77" y="55"/>
                  <a:pt x="77" y="55"/>
                </a:cubicBezTo>
                <a:cubicBezTo>
                  <a:pt x="77" y="55"/>
                  <a:pt x="77" y="55"/>
                  <a:pt x="77" y="55"/>
                </a:cubicBezTo>
                <a:cubicBezTo>
                  <a:pt x="77" y="55"/>
                  <a:pt x="77" y="55"/>
                  <a:pt x="77" y="55"/>
                </a:cubicBezTo>
                <a:cubicBezTo>
                  <a:pt x="77" y="55"/>
                  <a:pt x="77" y="55"/>
                  <a:pt x="76" y="55"/>
                </a:cubicBezTo>
                <a:cubicBezTo>
                  <a:pt x="76" y="55"/>
                  <a:pt x="76" y="54"/>
                  <a:pt x="75" y="54"/>
                </a:cubicBezTo>
                <a:cubicBezTo>
                  <a:pt x="75" y="54"/>
                  <a:pt x="75" y="54"/>
                  <a:pt x="75" y="54"/>
                </a:cubicBezTo>
                <a:cubicBezTo>
                  <a:pt x="75" y="54"/>
                  <a:pt x="75" y="54"/>
                  <a:pt x="74" y="54"/>
                </a:cubicBezTo>
                <a:cubicBezTo>
                  <a:pt x="74" y="54"/>
                  <a:pt x="74" y="54"/>
                  <a:pt x="74" y="54"/>
                </a:cubicBezTo>
                <a:cubicBezTo>
                  <a:pt x="74" y="54"/>
                  <a:pt x="74" y="54"/>
                  <a:pt x="74" y="54"/>
                </a:cubicBezTo>
                <a:cubicBezTo>
                  <a:pt x="74" y="53"/>
                  <a:pt x="74" y="53"/>
                  <a:pt x="74" y="53"/>
                </a:cubicBezTo>
                <a:cubicBezTo>
                  <a:pt x="74" y="53"/>
                  <a:pt x="73" y="53"/>
                  <a:pt x="73" y="53"/>
                </a:cubicBezTo>
                <a:cubicBezTo>
                  <a:pt x="73" y="53"/>
                  <a:pt x="73" y="53"/>
                  <a:pt x="73" y="52"/>
                </a:cubicBezTo>
                <a:cubicBezTo>
                  <a:pt x="73" y="52"/>
                  <a:pt x="73" y="52"/>
                  <a:pt x="73" y="52"/>
                </a:cubicBezTo>
                <a:cubicBezTo>
                  <a:pt x="73" y="52"/>
                  <a:pt x="73" y="52"/>
                  <a:pt x="73" y="51"/>
                </a:cubicBezTo>
                <a:cubicBezTo>
                  <a:pt x="73" y="51"/>
                  <a:pt x="73" y="51"/>
                  <a:pt x="73" y="51"/>
                </a:cubicBezTo>
                <a:cubicBezTo>
                  <a:pt x="73" y="51"/>
                  <a:pt x="73" y="50"/>
                  <a:pt x="73" y="50"/>
                </a:cubicBezTo>
                <a:cubicBezTo>
                  <a:pt x="73" y="50"/>
                  <a:pt x="73" y="50"/>
                  <a:pt x="73" y="50"/>
                </a:cubicBezTo>
                <a:cubicBezTo>
                  <a:pt x="73" y="50"/>
                  <a:pt x="73" y="50"/>
                  <a:pt x="73" y="50"/>
                </a:cubicBezTo>
                <a:cubicBezTo>
                  <a:pt x="73" y="50"/>
                  <a:pt x="73" y="50"/>
                  <a:pt x="73" y="50"/>
                </a:cubicBezTo>
                <a:cubicBezTo>
                  <a:pt x="73" y="49"/>
                  <a:pt x="73" y="49"/>
                  <a:pt x="72" y="49"/>
                </a:cubicBezTo>
                <a:cubicBezTo>
                  <a:pt x="72" y="49"/>
                  <a:pt x="72" y="49"/>
                  <a:pt x="72" y="49"/>
                </a:cubicBezTo>
                <a:cubicBezTo>
                  <a:pt x="72" y="49"/>
                  <a:pt x="72" y="49"/>
                  <a:pt x="72" y="49"/>
                </a:cubicBezTo>
                <a:cubicBezTo>
                  <a:pt x="72" y="49"/>
                  <a:pt x="72" y="48"/>
                  <a:pt x="72" y="48"/>
                </a:cubicBezTo>
                <a:cubicBezTo>
                  <a:pt x="72" y="48"/>
                  <a:pt x="72" y="48"/>
                  <a:pt x="72" y="48"/>
                </a:cubicBezTo>
                <a:cubicBezTo>
                  <a:pt x="72" y="48"/>
                  <a:pt x="72" y="48"/>
                  <a:pt x="72" y="48"/>
                </a:cubicBezTo>
                <a:cubicBezTo>
                  <a:pt x="71" y="48"/>
                  <a:pt x="71" y="48"/>
                  <a:pt x="71" y="48"/>
                </a:cubicBezTo>
                <a:cubicBezTo>
                  <a:pt x="71" y="48"/>
                  <a:pt x="71" y="48"/>
                  <a:pt x="71" y="48"/>
                </a:cubicBezTo>
                <a:cubicBezTo>
                  <a:pt x="71" y="48"/>
                  <a:pt x="71" y="48"/>
                  <a:pt x="71" y="48"/>
                </a:cubicBezTo>
                <a:cubicBezTo>
                  <a:pt x="71" y="48"/>
                  <a:pt x="71" y="48"/>
                  <a:pt x="70" y="48"/>
                </a:cubicBezTo>
                <a:cubicBezTo>
                  <a:pt x="70" y="48"/>
                  <a:pt x="70" y="48"/>
                  <a:pt x="70" y="48"/>
                </a:cubicBezTo>
                <a:cubicBezTo>
                  <a:pt x="70" y="48"/>
                  <a:pt x="70" y="48"/>
                  <a:pt x="70" y="48"/>
                </a:cubicBezTo>
                <a:cubicBezTo>
                  <a:pt x="70" y="48"/>
                  <a:pt x="70" y="48"/>
                  <a:pt x="70" y="48"/>
                </a:cubicBezTo>
                <a:cubicBezTo>
                  <a:pt x="70" y="48"/>
                  <a:pt x="70" y="48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1" y="50"/>
                  <a:pt x="71" y="50"/>
                </a:cubicBezTo>
                <a:cubicBezTo>
                  <a:pt x="71" y="50"/>
                  <a:pt x="71" y="50"/>
                  <a:pt x="70" y="50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69" y="48"/>
                  <a:pt x="69" y="48"/>
                  <a:pt x="69" y="48"/>
                </a:cubicBezTo>
                <a:cubicBezTo>
                  <a:pt x="69" y="48"/>
                  <a:pt x="69" y="48"/>
                  <a:pt x="69" y="48"/>
                </a:cubicBezTo>
                <a:cubicBezTo>
                  <a:pt x="69" y="48"/>
                  <a:pt x="68" y="48"/>
                  <a:pt x="68" y="48"/>
                </a:cubicBezTo>
                <a:cubicBezTo>
                  <a:pt x="68" y="48"/>
                  <a:pt x="68" y="48"/>
                  <a:pt x="68" y="48"/>
                </a:cubicBezTo>
                <a:cubicBezTo>
                  <a:pt x="68" y="48"/>
                  <a:pt x="68" y="48"/>
                  <a:pt x="68" y="49"/>
                </a:cubicBezTo>
                <a:cubicBezTo>
                  <a:pt x="68" y="49"/>
                  <a:pt x="67" y="49"/>
                  <a:pt x="68" y="49"/>
                </a:cubicBezTo>
                <a:cubicBezTo>
                  <a:pt x="68" y="49"/>
                  <a:pt x="68" y="49"/>
                  <a:pt x="68" y="49"/>
                </a:cubicBezTo>
                <a:cubicBezTo>
                  <a:pt x="68" y="49"/>
                  <a:pt x="68" y="49"/>
                  <a:pt x="68" y="49"/>
                </a:cubicBezTo>
                <a:cubicBezTo>
                  <a:pt x="68" y="50"/>
                  <a:pt x="67" y="50"/>
                  <a:pt x="67" y="50"/>
                </a:cubicBezTo>
                <a:cubicBezTo>
                  <a:pt x="67" y="50"/>
                  <a:pt x="67" y="50"/>
                  <a:pt x="66" y="51"/>
                </a:cubicBezTo>
                <a:cubicBezTo>
                  <a:pt x="66" y="51"/>
                  <a:pt x="66" y="51"/>
                  <a:pt x="66" y="51"/>
                </a:cubicBezTo>
                <a:cubicBezTo>
                  <a:pt x="66" y="51"/>
                  <a:pt x="66" y="51"/>
                  <a:pt x="66" y="51"/>
                </a:cubicBezTo>
                <a:cubicBezTo>
                  <a:pt x="66" y="51"/>
                  <a:pt x="66" y="51"/>
                  <a:pt x="66" y="51"/>
                </a:cubicBezTo>
                <a:cubicBezTo>
                  <a:pt x="66" y="51"/>
                  <a:pt x="66" y="51"/>
                  <a:pt x="66" y="51"/>
                </a:cubicBezTo>
                <a:cubicBezTo>
                  <a:pt x="66" y="52"/>
                  <a:pt x="66" y="52"/>
                  <a:pt x="66" y="51"/>
                </a:cubicBezTo>
                <a:close/>
                <a:moveTo>
                  <a:pt x="137" y="93"/>
                </a:moveTo>
                <a:cubicBezTo>
                  <a:pt x="137" y="93"/>
                  <a:pt x="136" y="93"/>
                  <a:pt x="136" y="93"/>
                </a:cubicBezTo>
                <a:cubicBezTo>
                  <a:pt x="136" y="93"/>
                  <a:pt x="136" y="93"/>
                  <a:pt x="136" y="93"/>
                </a:cubicBezTo>
                <a:cubicBezTo>
                  <a:pt x="136" y="92"/>
                  <a:pt x="136" y="92"/>
                  <a:pt x="135" y="92"/>
                </a:cubicBezTo>
                <a:cubicBezTo>
                  <a:pt x="135" y="92"/>
                  <a:pt x="135" y="92"/>
                  <a:pt x="135" y="92"/>
                </a:cubicBezTo>
                <a:cubicBezTo>
                  <a:pt x="135" y="92"/>
                  <a:pt x="135" y="92"/>
                  <a:pt x="135" y="92"/>
                </a:cubicBezTo>
                <a:cubicBezTo>
                  <a:pt x="134" y="92"/>
                  <a:pt x="134" y="92"/>
                  <a:pt x="134" y="92"/>
                </a:cubicBezTo>
                <a:cubicBezTo>
                  <a:pt x="134" y="92"/>
                  <a:pt x="134" y="92"/>
                  <a:pt x="133" y="92"/>
                </a:cubicBezTo>
                <a:cubicBezTo>
                  <a:pt x="133" y="92"/>
                  <a:pt x="133" y="92"/>
                  <a:pt x="133" y="92"/>
                </a:cubicBezTo>
                <a:cubicBezTo>
                  <a:pt x="133" y="92"/>
                  <a:pt x="133" y="92"/>
                  <a:pt x="133" y="92"/>
                </a:cubicBezTo>
                <a:cubicBezTo>
                  <a:pt x="132" y="93"/>
                  <a:pt x="132" y="92"/>
                  <a:pt x="132" y="92"/>
                </a:cubicBezTo>
                <a:cubicBezTo>
                  <a:pt x="132" y="92"/>
                  <a:pt x="131" y="93"/>
                  <a:pt x="131" y="92"/>
                </a:cubicBezTo>
                <a:cubicBezTo>
                  <a:pt x="131" y="92"/>
                  <a:pt x="131" y="92"/>
                  <a:pt x="131" y="92"/>
                </a:cubicBezTo>
                <a:cubicBezTo>
                  <a:pt x="130" y="92"/>
                  <a:pt x="130" y="92"/>
                  <a:pt x="130" y="92"/>
                </a:cubicBezTo>
                <a:cubicBezTo>
                  <a:pt x="130" y="92"/>
                  <a:pt x="130" y="92"/>
                  <a:pt x="129" y="92"/>
                </a:cubicBezTo>
                <a:cubicBezTo>
                  <a:pt x="129" y="92"/>
                  <a:pt x="129" y="92"/>
                  <a:pt x="129" y="92"/>
                </a:cubicBezTo>
                <a:cubicBezTo>
                  <a:pt x="129" y="92"/>
                  <a:pt x="129" y="92"/>
                  <a:pt x="129" y="92"/>
                </a:cubicBezTo>
                <a:cubicBezTo>
                  <a:pt x="129" y="92"/>
                  <a:pt x="129" y="92"/>
                  <a:pt x="129" y="92"/>
                </a:cubicBezTo>
                <a:cubicBezTo>
                  <a:pt x="129" y="92"/>
                  <a:pt x="129" y="92"/>
                  <a:pt x="129" y="92"/>
                </a:cubicBezTo>
                <a:cubicBezTo>
                  <a:pt x="129" y="92"/>
                  <a:pt x="129" y="92"/>
                  <a:pt x="129" y="93"/>
                </a:cubicBezTo>
                <a:cubicBezTo>
                  <a:pt x="129" y="93"/>
                  <a:pt x="129" y="93"/>
                  <a:pt x="129" y="93"/>
                </a:cubicBezTo>
                <a:cubicBezTo>
                  <a:pt x="129" y="93"/>
                  <a:pt x="129" y="93"/>
                  <a:pt x="129" y="93"/>
                </a:cubicBezTo>
                <a:cubicBezTo>
                  <a:pt x="129" y="93"/>
                  <a:pt x="129" y="94"/>
                  <a:pt x="129" y="94"/>
                </a:cubicBezTo>
                <a:cubicBezTo>
                  <a:pt x="130" y="94"/>
                  <a:pt x="130" y="94"/>
                  <a:pt x="130" y="94"/>
                </a:cubicBezTo>
                <a:cubicBezTo>
                  <a:pt x="130" y="94"/>
                  <a:pt x="130" y="94"/>
                  <a:pt x="130" y="94"/>
                </a:cubicBezTo>
                <a:cubicBezTo>
                  <a:pt x="131" y="94"/>
                  <a:pt x="131" y="94"/>
                  <a:pt x="131" y="94"/>
                </a:cubicBezTo>
                <a:cubicBezTo>
                  <a:pt x="131" y="94"/>
                  <a:pt x="131" y="94"/>
                  <a:pt x="131" y="94"/>
                </a:cubicBezTo>
                <a:cubicBezTo>
                  <a:pt x="131" y="94"/>
                  <a:pt x="132" y="94"/>
                  <a:pt x="132" y="94"/>
                </a:cubicBezTo>
                <a:cubicBezTo>
                  <a:pt x="132" y="94"/>
                  <a:pt x="132" y="95"/>
                  <a:pt x="132" y="95"/>
                </a:cubicBezTo>
                <a:cubicBezTo>
                  <a:pt x="133" y="95"/>
                  <a:pt x="133" y="95"/>
                  <a:pt x="133" y="95"/>
                </a:cubicBezTo>
                <a:cubicBezTo>
                  <a:pt x="133" y="95"/>
                  <a:pt x="133" y="96"/>
                  <a:pt x="133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3" y="97"/>
                  <a:pt x="133" y="97"/>
                  <a:pt x="133" y="97"/>
                </a:cubicBezTo>
                <a:cubicBezTo>
                  <a:pt x="133" y="97"/>
                  <a:pt x="133" y="97"/>
                  <a:pt x="133" y="97"/>
                </a:cubicBezTo>
                <a:cubicBezTo>
                  <a:pt x="133" y="97"/>
                  <a:pt x="133" y="97"/>
                  <a:pt x="134" y="97"/>
                </a:cubicBezTo>
                <a:cubicBezTo>
                  <a:pt x="134" y="97"/>
                  <a:pt x="134" y="97"/>
                  <a:pt x="134" y="97"/>
                </a:cubicBezTo>
                <a:cubicBezTo>
                  <a:pt x="134" y="97"/>
                  <a:pt x="134" y="97"/>
                  <a:pt x="134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5" y="95"/>
                  <a:pt x="135" y="95"/>
                  <a:pt x="135" y="95"/>
                </a:cubicBezTo>
                <a:cubicBezTo>
                  <a:pt x="135" y="95"/>
                  <a:pt x="135" y="95"/>
                  <a:pt x="135" y="95"/>
                </a:cubicBezTo>
                <a:cubicBezTo>
                  <a:pt x="136" y="95"/>
                  <a:pt x="136" y="95"/>
                  <a:pt x="136" y="95"/>
                </a:cubicBezTo>
                <a:cubicBezTo>
                  <a:pt x="136" y="95"/>
                  <a:pt x="136" y="95"/>
                  <a:pt x="136" y="95"/>
                </a:cubicBezTo>
                <a:cubicBezTo>
                  <a:pt x="136" y="95"/>
                  <a:pt x="136" y="95"/>
                  <a:pt x="136" y="95"/>
                </a:cubicBezTo>
                <a:cubicBezTo>
                  <a:pt x="136" y="95"/>
                  <a:pt x="137" y="95"/>
                  <a:pt x="137" y="94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137" y="93"/>
                  <a:pt x="137" y="93"/>
                  <a:pt x="137" y="93"/>
                </a:cubicBezTo>
                <a:close/>
                <a:moveTo>
                  <a:pt x="136" y="96"/>
                </a:moveTo>
                <a:cubicBezTo>
                  <a:pt x="136" y="96"/>
                  <a:pt x="136" y="96"/>
                  <a:pt x="136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96"/>
                  <a:pt x="136" y="96"/>
                  <a:pt x="135" y="96"/>
                </a:cubicBezTo>
                <a:cubicBezTo>
                  <a:pt x="135" y="96"/>
                  <a:pt x="135" y="96"/>
                  <a:pt x="136" y="96"/>
                </a:cubicBezTo>
                <a:cubicBezTo>
                  <a:pt x="136" y="96"/>
                  <a:pt x="136" y="97"/>
                  <a:pt x="136" y="97"/>
                </a:cubicBezTo>
                <a:cubicBezTo>
                  <a:pt x="136" y="97"/>
                  <a:pt x="136" y="97"/>
                  <a:pt x="136" y="97"/>
                </a:cubicBezTo>
                <a:cubicBezTo>
                  <a:pt x="137" y="97"/>
                  <a:pt x="137" y="97"/>
                  <a:pt x="137" y="96"/>
                </a:cubicBezTo>
                <a:cubicBezTo>
                  <a:pt x="137" y="96"/>
                  <a:pt x="137" y="96"/>
                  <a:pt x="136" y="96"/>
                </a:cubicBezTo>
                <a:close/>
                <a:moveTo>
                  <a:pt x="13" y="23"/>
                </a:moveTo>
                <a:cubicBezTo>
                  <a:pt x="13" y="23"/>
                  <a:pt x="13" y="23"/>
                  <a:pt x="13" y="23"/>
                </a:cubicBezTo>
                <a:cubicBezTo>
                  <a:pt x="13" y="23"/>
                  <a:pt x="14" y="23"/>
                  <a:pt x="14" y="23"/>
                </a:cubicBezTo>
                <a:cubicBezTo>
                  <a:pt x="14" y="23"/>
                  <a:pt x="14" y="23"/>
                  <a:pt x="14" y="24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24"/>
                  <a:pt x="14" y="24"/>
                  <a:pt x="1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3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lose/>
                <a:moveTo>
                  <a:pt x="10" y="23"/>
                </a:moveTo>
                <a:cubicBezTo>
                  <a:pt x="9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lose/>
                <a:moveTo>
                  <a:pt x="8" y="21"/>
                </a:move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7" y="21"/>
                  <a:pt x="7" y="21"/>
                </a:cubicBezTo>
                <a:cubicBezTo>
                  <a:pt x="7" y="21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6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20"/>
                  <a:pt x="6" y="19"/>
                  <a:pt x="6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19"/>
                  <a:pt x="5" y="18"/>
                </a:cubicBezTo>
                <a:cubicBezTo>
                  <a:pt x="5" y="18"/>
                  <a:pt x="4" y="18"/>
                  <a:pt x="4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3" y="19"/>
                  <a:pt x="4" y="19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5" y="20"/>
                  <a:pt x="5" y="20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1"/>
                  <a:pt x="6" y="20"/>
                  <a:pt x="6" y="20"/>
                </a:cubicBezTo>
                <a:cubicBezTo>
                  <a:pt x="6" y="20"/>
                  <a:pt x="6" y="21"/>
                  <a:pt x="6" y="21"/>
                </a:cubicBezTo>
                <a:cubicBezTo>
                  <a:pt x="6" y="21"/>
                  <a:pt x="6" y="21"/>
                  <a:pt x="7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1"/>
                  <a:pt x="7" y="21"/>
                  <a:pt x="7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2"/>
                  <a:pt x="9" y="22"/>
                  <a:pt x="9" y="22"/>
                </a:cubicBezTo>
                <a:cubicBezTo>
                  <a:pt x="9" y="22"/>
                  <a:pt x="9" y="21"/>
                  <a:pt x="8" y="21"/>
                </a:cubicBezTo>
                <a:close/>
                <a:moveTo>
                  <a:pt x="10" y="24"/>
                </a:move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9" y="24"/>
                </a:cubicBezTo>
                <a:cubicBezTo>
                  <a:pt x="9" y="24"/>
                  <a:pt x="9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lose/>
                <a:moveTo>
                  <a:pt x="13" y="24"/>
                </a:move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4"/>
                  <a:pt x="13" y="24"/>
                </a:cubicBezTo>
                <a:close/>
                <a:moveTo>
                  <a:pt x="143" y="7"/>
                </a:moveTo>
                <a:cubicBezTo>
                  <a:pt x="142" y="7"/>
                  <a:pt x="139" y="6"/>
                  <a:pt x="139" y="6"/>
                </a:cubicBezTo>
                <a:cubicBezTo>
                  <a:pt x="138" y="7"/>
                  <a:pt x="138" y="7"/>
                  <a:pt x="138" y="8"/>
                </a:cubicBezTo>
                <a:cubicBezTo>
                  <a:pt x="137" y="8"/>
                  <a:pt x="136" y="13"/>
                  <a:pt x="136" y="15"/>
                </a:cubicBezTo>
                <a:cubicBezTo>
                  <a:pt x="136" y="16"/>
                  <a:pt x="135" y="17"/>
                  <a:pt x="134" y="19"/>
                </a:cubicBezTo>
                <a:cubicBezTo>
                  <a:pt x="132" y="20"/>
                  <a:pt x="133" y="20"/>
                  <a:pt x="133" y="21"/>
                </a:cubicBezTo>
                <a:cubicBezTo>
                  <a:pt x="132" y="22"/>
                  <a:pt x="131" y="24"/>
                  <a:pt x="130" y="25"/>
                </a:cubicBezTo>
                <a:cubicBezTo>
                  <a:pt x="130" y="26"/>
                  <a:pt x="131" y="27"/>
                  <a:pt x="131" y="28"/>
                </a:cubicBezTo>
                <a:cubicBezTo>
                  <a:pt x="130" y="28"/>
                  <a:pt x="128" y="28"/>
                  <a:pt x="127" y="28"/>
                </a:cubicBezTo>
                <a:cubicBezTo>
                  <a:pt x="126" y="28"/>
                  <a:pt x="125" y="29"/>
                  <a:pt x="124" y="29"/>
                </a:cubicBezTo>
                <a:cubicBezTo>
                  <a:pt x="122" y="30"/>
                  <a:pt x="121" y="28"/>
                  <a:pt x="120" y="28"/>
                </a:cubicBezTo>
                <a:cubicBezTo>
                  <a:pt x="118" y="27"/>
                  <a:pt x="117" y="28"/>
                  <a:pt x="116" y="29"/>
                </a:cubicBezTo>
                <a:cubicBezTo>
                  <a:pt x="115" y="29"/>
                  <a:pt x="113" y="31"/>
                  <a:pt x="112" y="31"/>
                </a:cubicBezTo>
                <a:cubicBezTo>
                  <a:pt x="111" y="32"/>
                  <a:pt x="108" y="31"/>
                  <a:pt x="107" y="31"/>
                </a:cubicBezTo>
                <a:cubicBezTo>
                  <a:pt x="106" y="31"/>
                  <a:pt x="104" y="32"/>
                  <a:pt x="104" y="32"/>
                </a:cubicBezTo>
                <a:cubicBezTo>
                  <a:pt x="103" y="32"/>
                  <a:pt x="102" y="32"/>
                  <a:pt x="102" y="31"/>
                </a:cubicBezTo>
                <a:cubicBezTo>
                  <a:pt x="102" y="31"/>
                  <a:pt x="100" y="29"/>
                  <a:pt x="100" y="29"/>
                </a:cubicBezTo>
                <a:cubicBezTo>
                  <a:pt x="100" y="29"/>
                  <a:pt x="100" y="28"/>
                  <a:pt x="99" y="27"/>
                </a:cubicBezTo>
                <a:cubicBezTo>
                  <a:pt x="99" y="27"/>
                  <a:pt x="99" y="27"/>
                  <a:pt x="99" y="27"/>
                </a:cubicBezTo>
                <a:cubicBezTo>
                  <a:pt x="99" y="27"/>
                  <a:pt x="98" y="27"/>
                  <a:pt x="98" y="27"/>
                </a:cubicBezTo>
                <a:cubicBezTo>
                  <a:pt x="98" y="27"/>
                  <a:pt x="98" y="27"/>
                  <a:pt x="98" y="27"/>
                </a:cubicBezTo>
                <a:cubicBezTo>
                  <a:pt x="98" y="27"/>
                  <a:pt x="98" y="27"/>
                  <a:pt x="98" y="27"/>
                </a:cubicBezTo>
                <a:cubicBezTo>
                  <a:pt x="98" y="27"/>
                  <a:pt x="98" y="27"/>
                  <a:pt x="98" y="27"/>
                </a:cubicBezTo>
                <a:cubicBezTo>
                  <a:pt x="98" y="27"/>
                  <a:pt x="97" y="27"/>
                  <a:pt x="97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97" y="26"/>
                  <a:pt x="97" y="26"/>
                  <a:pt x="97" y="26"/>
                </a:cubicBezTo>
                <a:cubicBezTo>
                  <a:pt x="97" y="26"/>
                  <a:pt x="96" y="26"/>
                  <a:pt x="96" y="26"/>
                </a:cubicBezTo>
                <a:cubicBezTo>
                  <a:pt x="96" y="26"/>
                  <a:pt x="96" y="26"/>
                  <a:pt x="96" y="26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6"/>
                  <a:pt x="96" y="26"/>
                  <a:pt x="95" y="26"/>
                </a:cubicBezTo>
                <a:cubicBezTo>
                  <a:pt x="95" y="26"/>
                  <a:pt x="95" y="26"/>
                  <a:pt x="95" y="26"/>
                </a:cubicBezTo>
                <a:cubicBezTo>
                  <a:pt x="95" y="26"/>
                  <a:pt x="95" y="26"/>
                  <a:pt x="94" y="26"/>
                </a:cubicBezTo>
                <a:cubicBezTo>
                  <a:pt x="94" y="26"/>
                  <a:pt x="94" y="26"/>
                  <a:pt x="94" y="26"/>
                </a:cubicBezTo>
                <a:cubicBezTo>
                  <a:pt x="94" y="26"/>
                  <a:pt x="94" y="26"/>
                  <a:pt x="94" y="26"/>
                </a:cubicBezTo>
                <a:cubicBezTo>
                  <a:pt x="94" y="26"/>
                  <a:pt x="94" y="26"/>
                  <a:pt x="94" y="26"/>
                </a:cubicBezTo>
                <a:cubicBezTo>
                  <a:pt x="94" y="26"/>
                  <a:pt x="94" y="27"/>
                  <a:pt x="94" y="27"/>
                </a:cubicBezTo>
                <a:cubicBezTo>
                  <a:pt x="94" y="27"/>
                  <a:pt x="94" y="27"/>
                  <a:pt x="94" y="27"/>
                </a:cubicBezTo>
                <a:cubicBezTo>
                  <a:pt x="94" y="27"/>
                  <a:pt x="94" y="27"/>
                  <a:pt x="94" y="27"/>
                </a:cubicBezTo>
                <a:cubicBezTo>
                  <a:pt x="94" y="27"/>
                  <a:pt x="94" y="27"/>
                  <a:pt x="94" y="28"/>
                </a:cubicBezTo>
                <a:cubicBezTo>
                  <a:pt x="94" y="28"/>
                  <a:pt x="94" y="28"/>
                  <a:pt x="93" y="28"/>
                </a:cubicBezTo>
                <a:cubicBezTo>
                  <a:pt x="93" y="28"/>
                  <a:pt x="93" y="28"/>
                  <a:pt x="93" y="28"/>
                </a:cubicBezTo>
                <a:cubicBezTo>
                  <a:pt x="93" y="28"/>
                  <a:pt x="93" y="28"/>
                  <a:pt x="93" y="28"/>
                </a:cubicBezTo>
                <a:cubicBezTo>
                  <a:pt x="92" y="29"/>
                  <a:pt x="92" y="29"/>
                  <a:pt x="92" y="29"/>
                </a:cubicBezTo>
                <a:cubicBezTo>
                  <a:pt x="92" y="29"/>
                  <a:pt x="92" y="30"/>
                  <a:pt x="92" y="30"/>
                </a:cubicBezTo>
                <a:cubicBezTo>
                  <a:pt x="92" y="30"/>
                  <a:pt x="92" y="30"/>
                  <a:pt x="92" y="30"/>
                </a:cubicBezTo>
                <a:cubicBezTo>
                  <a:pt x="92" y="30"/>
                  <a:pt x="92" y="30"/>
                  <a:pt x="92" y="30"/>
                </a:cubicBezTo>
                <a:cubicBezTo>
                  <a:pt x="92" y="31"/>
                  <a:pt x="92" y="31"/>
                  <a:pt x="92" y="31"/>
                </a:cubicBezTo>
                <a:cubicBezTo>
                  <a:pt x="92" y="31"/>
                  <a:pt x="92" y="31"/>
                  <a:pt x="92" y="31"/>
                </a:cubicBezTo>
                <a:cubicBezTo>
                  <a:pt x="92" y="31"/>
                  <a:pt x="92" y="31"/>
                  <a:pt x="92" y="31"/>
                </a:cubicBezTo>
                <a:cubicBezTo>
                  <a:pt x="92" y="31"/>
                  <a:pt x="92" y="31"/>
                  <a:pt x="92" y="31"/>
                </a:cubicBezTo>
                <a:cubicBezTo>
                  <a:pt x="91" y="31"/>
                  <a:pt x="92" y="32"/>
                  <a:pt x="92" y="32"/>
                </a:cubicBezTo>
                <a:cubicBezTo>
                  <a:pt x="92" y="32"/>
                  <a:pt x="92" y="32"/>
                  <a:pt x="92" y="32"/>
                </a:cubicBezTo>
                <a:cubicBezTo>
                  <a:pt x="92" y="32"/>
                  <a:pt x="92" y="32"/>
                  <a:pt x="92" y="33"/>
                </a:cubicBezTo>
                <a:cubicBezTo>
                  <a:pt x="92" y="33"/>
                  <a:pt x="92" y="33"/>
                  <a:pt x="92" y="33"/>
                </a:cubicBezTo>
                <a:cubicBezTo>
                  <a:pt x="92" y="33"/>
                  <a:pt x="92" y="33"/>
                  <a:pt x="92" y="33"/>
                </a:cubicBezTo>
                <a:cubicBezTo>
                  <a:pt x="91" y="33"/>
                  <a:pt x="91" y="33"/>
                  <a:pt x="91" y="34"/>
                </a:cubicBezTo>
                <a:cubicBezTo>
                  <a:pt x="91" y="34"/>
                  <a:pt x="91" y="34"/>
                  <a:pt x="91" y="34"/>
                </a:cubicBezTo>
                <a:cubicBezTo>
                  <a:pt x="92" y="34"/>
                  <a:pt x="91" y="34"/>
                  <a:pt x="92" y="34"/>
                </a:cubicBezTo>
                <a:cubicBezTo>
                  <a:pt x="92" y="34"/>
                  <a:pt x="92" y="34"/>
                  <a:pt x="92" y="35"/>
                </a:cubicBezTo>
                <a:cubicBezTo>
                  <a:pt x="92" y="35"/>
                  <a:pt x="92" y="35"/>
                  <a:pt x="92" y="35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36"/>
                  <a:pt x="92" y="36"/>
                  <a:pt x="92" y="37"/>
                </a:cubicBezTo>
                <a:cubicBezTo>
                  <a:pt x="92" y="37"/>
                  <a:pt x="92" y="37"/>
                  <a:pt x="93" y="37"/>
                </a:cubicBezTo>
                <a:cubicBezTo>
                  <a:pt x="93" y="37"/>
                  <a:pt x="93" y="37"/>
                  <a:pt x="93" y="37"/>
                </a:cubicBezTo>
                <a:cubicBezTo>
                  <a:pt x="93" y="37"/>
                  <a:pt x="93" y="38"/>
                  <a:pt x="93" y="38"/>
                </a:cubicBezTo>
                <a:cubicBezTo>
                  <a:pt x="93" y="38"/>
                  <a:pt x="93" y="38"/>
                  <a:pt x="94" y="38"/>
                </a:cubicBezTo>
                <a:cubicBezTo>
                  <a:pt x="94" y="38"/>
                  <a:pt x="94" y="38"/>
                  <a:pt x="94" y="38"/>
                </a:cubicBezTo>
                <a:cubicBezTo>
                  <a:pt x="94" y="39"/>
                  <a:pt x="94" y="39"/>
                  <a:pt x="94" y="39"/>
                </a:cubicBezTo>
                <a:cubicBezTo>
                  <a:pt x="94" y="39"/>
                  <a:pt x="94" y="39"/>
                  <a:pt x="94" y="39"/>
                </a:cubicBezTo>
                <a:cubicBezTo>
                  <a:pt x="94" y="39"/>
                  <a:pt x="94" y="39"/>
                  <a:pt x="94" y="39"/>
                </a:cubicBezTo>
                <a:cubicBezTo>
                  <a:pt x="94" y="39"/>
                  <a:pt x="93" y="39"/>
                  <a:pt x="93" y="39"/>
                </a:cubicBezTo>
                <a:cubicBezTo>
                  <a:pt x="94" y="39"/>
                  <a:pt x="94" y="39"/>
                  <a:pt x="94" y="39"/>
                </a:cubicBezTo>
                <a:cubicBezTo>
                  <a:pt x="94" y="39"/>
                  <a:pt x="94" y="39"/>
                  <a:pt x="94" y="39"/>
                </a:cubicBezTo>
                <a:cubicBezTo>
                  <a:pt x="94" y="40"/>
                  <a:pt x="94" y="40"/>
                  <a:pt x="94" y="40"/>
                </a:cubicBezTo>
                <a:cubicBezTo>
                  <a:pt x="93" y="40"/>
                  <a:pt x="93" y="40"/>
                  <a:pt x="93" y="40"/>
                </a:cubicBezTo>
                <a:cubicBezTo>
                  <a:pt x="93" y="40"/>
                  <a:pt x="93" y="41"/>
                  <a:pt x="93" y="41"/>
                </a:cubicBezTo>
                <a:cubicBezTo>
                  <a:pt x="93" y="41"/>
                  <a:pt x="93" y="41"/>
                  <a:pt x="93" y="41"/>
                </a:cubicBezTo>
                <a:cubicBezTo>
                  <a:pt x="93" y="41"/>
                  <a:pt x="94" y="41"/>
                  <a:pt x="94" y="41"/>
                </a:cubicBezTo>
                <a:cubicBezTo>
                  <a:pt x="94" y="41"/>
                  <a:pt x="93" y="41"/>
                  <a:pt x="93" y="41"/>
                </a:cubicBezTo>
                <a:cubicBezTo>
                  <a:pt x="93" y="41"/>
                  <a:pt x="93" y="42"/>
                  <a:pt x="93" y="42"/>
                </a:cubicBezTo>
                <a:cubicBezTo>
                  <a:pt x="93" y="42"/>
                  <a:pt x="94" y="42"/>
                  <a:pt x="94" y="42"/>
                </a:cubicBezTo>
                <a:cubicBezTo>
                  <a:pt x="94" y="43"/>
                  <a:pt x="94" y="43"/>
                  <a:pt x="94" y="43"/>
                </a:cubicBezTo>
                <a:cubicBezTo>
                  <a:pt x="94" y="42"/>
                  <a:pt x="94" y="43"/>
                  <a:pt x="94" y="43"/>
                </a:cubicBezTo>
                <a:cubicBezTo>
                  <a:pt x="95" y="43"/>
                  <a:pt x="95" y="43"/>
                  <a:pt x="95" y="43"/>
                </a:cubicBezTo>
                <a:cubicBezTo>
                  <a:pt x="95" y="43"/>
                  <a:pt x="95" y="43"/>
                  <a:pt x="96" y="43"/>
                </a:cubicBezTo>
                <a:cubicBezTo>
                  <a:pt x="96" y="43"/>
                  <a:pt x="96" y="43"/>
                  <a:pt x="96" y="43"/>
                </a:cubicBezTo>
                <a:cubicBezTo>
                  <a:pt x="97" y="44"/>
                  <a:pt x="96" y="44"/>
                  <a:pt x="96" y="44"/>
                </a:cubicBezTo>
                <a:cubicBezTo>
                  <a:pt x="96" y="44"/>
                  <a:pt x="95" y="44"/>
                  <a:pt x="95" y="44"/>
                </a:cubicBezTo>
                <a:cubicBezTo>
                  <a:pt x="95" y="44"/>
                  <a:pt x="95" y="44"/>
                  <a:pt x="95" y="44"/>
                </a:cubicBezTo>
                <a:cubicBezTo>
                  <a:pt x="95" y="44"/>
                  <a:pt x="95" y="43"/>
                  <a:pt x="95" y="43"/>
                </a:cubicBezTo>
                <a:cubicBezTo>
                  <a:pt x="94" y="43"/>
                  <a:pt x="94" y="43"/>
                  <a:pt x="94" y="43"/>
                </a:cubicBezTo>
                <a:cubicBezTo>
                  <a:pt x="94" y="43"/>
                  <a:pt x="94" y="44"/>
                  <a:pt x="94" y="44"/>
                </a:cubicBezTo>
                <a:cubicBezTo>
                  <a:pt x="94" y="44"/>
                  <a:pt x="94" y="44"/>
                  <a:pt x="94" y="45"/>
                </a:cubicBezTo>
                <a:cubicBezTo>
                  <a:pt x="95" y="45"/>
                  <a:pt x="95" y="45"/>
                  <a:pt x="95" y="45"/>
                </a:cubicBezTo>
                <a:cubicBezTo>
                  <a:pt x="95" y="45"/>
                  <a:pt x="95" y="45"/>
                  <a:pt x="95" y="45"/>
                </a:cubicBezTo>
                <a:cubicBezTo>
                  <a:pt x="96" y="45"/>
                  <a:pt x="95" y="45"/>
                  <a:pt x="96" y="45"/>
                </a:cubicBezTo>
                <a:cubicBezTo>
                  <a:pt x="96" y="44"/>
                  <a:pt x="96" y="45"/>
                  <a:pt x="96" y="45"/>
                </a:cubicBezTo>
                <a:cubicBezTo>
                  <a:pt x="96" y="45"/>
                  <a:pt x="97" y="45"/>
                  <a:pt x="97" y="45"/>
                </a:cubicBezTo>
                <a:cubicBezTo>
                  <a:pt x="97" y="45"/>
                  <a:pt x="97" y="45"/>
                  <a:pt x="97" y="45"/>
                </a:cubicBezTo>
                <a:cubicBezTo>
                  <a:pt x="97" y="45"/>
                  <a:pt x="97" y="45"/>
                  <a:pt x="97" y="45"/>
                </a:cubicBezTo>
                <a:cubicBezTo>
                  <a:pt x="97" y="45"/>
                  <a:pt x="97" y="45"/>
                  <a:pt x="97" y="45"/>
                </a:cubicBezTo>
                <a:cubicBezTo>
                  <a:pt x="97" y="45"/>
                  <a:pt x="97" y="45"/>
                  <a:pt x="96" y="45"/>
                </a:cubicBezTo>
                <a:cubicBezTo>
                  <a:pt x="96" y="45"/>
                  <a:pt x="96" y="45"/>
                  <a:pt x="96" y="45"/>
                </a:cubicBezTo>
                <a:cubicBezTo>
                  <a:pt x="96" y="45"/>
                  <a:pt x="96" y="45"/>
                  <a:pt x="96" y="45"/>
                </a:cubicBezTo>
                <a:cubicBezTo>
                  <a:pt x="96" y="45"/>
                  <a:pt x="96" y="46"/>
                  <a:pt x="96" y="46"/>
                </a:cubicBezTo>
                <a:cubicBezTo>
                  <a:pt x="96" y="46"/>
                  <a:pt x="96" y="47"/>
                  <a:pt x="96" y="47"/>
                </a:cubicBezTo>
                <a:cubicBezTo>
                  <a:pt x="95" y="47"/>
                  <a:pt x="95" y="47"/>
                  <a:pt x="95" y="47"/>
                </a:cubicBezTo>
                <a:cubicBezTo>
                  <a:pt x="96" y="47"/>
                  <a:pt x="96" y="47"/>
                  <a:pt x="96" y="47"/>
                </a:cubicBezTo>
                <a:cubicBezTo>
                  <a:pt x="96" y="47"/>
                  <a:pt x="96" y="47"/>
                  <a:pt x="96" y="47"/>
                </a:cubicBezTo>
                <a:cubicBezTo>
                  <a:pt x="97" y="47"/>
                  <a:pt x="97" y="47"/>
                  <a:pt x="97" y="47"/>
                </a:cubicBezTo>
                <a:cubicBezTo>
                  <a:pt x="97" y="47"/>
                  <a:pt x="97" y="47"/>
                  <a:pt x="97" y="47"/>
                </a:cubicBezTo>
                <a:cubicBezTo>
                  <a:pt x="97" y="47"/>
                  <a:pt x="97" y="47"/>
                  <a:pt x="98" y="47"/>
                </a:cubicBezTo>
                <a:cubicBezTo>
                  <a:pt x="98" y="47"/>
                  <a:pt x="98" y="46"/>
                  <a:pt x="98" y="46"/>
                </a:cubicBezTo>
                <a:cubicBezTo>
                  <a:pt x="98" y="46"/>
                  <a:pt x="98" y="46"/>
                  <a:pt x="98" y="46"/>
                </a:cubicBezTo>
                <a:cubicBezTo>
                  <a:pt x="98" y="46"/>
                  <a:pt x="98" y="46"/>
                  <a:pt x="98" y="46"/>
                </a:cubicBezTo>
                <a:cubicBezTo>
                  <a:pt x="98" y="45"/>
                  <a:pt x="98" y="46"/>
                  <a:pt x="98" y="46"/>
                </a:cubicBezTo>
                <a:cubicBezTo>
                  <a:pt x="98" y="46"/>
                  <a:pt x="98" y="46"/>
                  <a:pt x="98" y="46"/>
                </a:cubicBezTo>
                <a:cubicBezTo>
                  <a:pt x="98" y="46"/>
                  <a:pt x="98" y="46"/>
                  <a:pt x="98" y="46"/>
                </a:cubicBezTo>
                <a:cubicBezTo>
                  <a:pt x="99" y="46"/>
                  <a:pt x="99" y="46"/>
                  <a:pt x="99" y="46"/>
                </a:cubicBezTo>
                <a:cubicBezTo>
                  <a:pt x="99" y="46"/>
                  <a:pt x="99" y="46"/>
                  <a:pt x="99" y="47"/>
                </a:cubicBezTo>
                <a:cubicBezTo>
                  <a:pt x="99" y="47"/>
                  <a:pt x="99" y="47"/>
                  <a:pt x="99" y="47"/>
                </a:cubicBezTo>
                <a:cubicBezTo>
                  <a:pt x="99" y="47"/>
                  <a:pt x="99" y="47"/>
                  <a:pt x="99" y="47"/>
                </a:cubicBezTo>
                <a:cubicBezTo>
                  <a:pt x="99" y="47"/>
                  <a:pt x="99" y="47"/>
                  <a:pt x="99" y="47"/>
                </a:cubicBezTo>
                <a:cubicBezTo>
                  <a:pt x="99" y="47"/>
                  <a:pt x="99" y="47"/>
                  <a:pt x="100" y="47"/>
                </a:cubicBezTo>
                <a:cubicBezTo>
                  <a:pt x="100" y="47"/>
                  <a:pt x="100" y="48"/>
                  <a:pt x="100" y="48"/>
                </a:cubicBezTo>
                <a:cubicBezTo>
                  <a:pt x="100" y="48"/>
                  <a:pt x="100" y="48"/>
                  <a:pt x="100" y="48"/>
                </a:cubicBezTo>
                <a:cubicBezTo>
                  <a:pt x="100" y="49"/>
                  <a:pt x="100" y="49"/>
                  <a:pt x="100" y="49"/>
                </a:cubicBezTo>
                <a:cubicBezTo>
                  <a:pt x="100" y="49"/>
                  <a:pt x="100" y="49"/>
                  <a:pt x="100" y="49"/>
                </a:cubicBezTo>
                <a:cubicBezTo>
                  <a:pt x="100" y="49"/>
                  <a:pt x="100" y="50"/>
                  <a:pt x="100" y="50"/>
                </a:cubicBezTo>
                <a:cubicBezTo>
                  <a:pt x="100" y="50"/>
                  <a:pt x="99" y="50"/>
                  <a:pt x="99" y="50"/>
                </a:cubicBezTo>
                <a:cubicBezTo>
                  <a:pt x="99" y="50"/>
                  <a:pt x="99" y="50"/>
                  <a:pt x="99" y="51"/>
                </a:cubicBezTo>
                <a:cubicBezTo>
                  <a:pt x="99" y="51"/>
                  <a:pt x="99" y="51"/>
                  <a:pt x="99" y="51"/>
                </a:cubicBezTo>
                <a:cubicBezTo>
                  <a:pt x="99" y="51"/>
                  <a:pt x="100" y="51"/>
                  <a:pt x="100" y="52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100" y="53"/>
                  <a:pt x="100" y="53"/>
                  <a:pt x="100" y="54"/>
                </a:cubicBezTo>
                <a:cubicBezTo>
                  <a:pt x="100" y="54"/>
                  <a:pt x="100" y="54"/>
                  <a:pt x="100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2" y="57"/>
                </a:cubicBezTo>
                <a:cubicBezTo>
                  <a:pt x="102" y="57"/>
                  <a:pt x="101" y="57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2" y="58"/>
                  <a:pt x="102" y="58"/>
                </a:cubicBezTo>
                <a:cubicBezTo>
                  <a:pt x="102" y="58"/>
                  <a:pt x="102" y="58"/>
                  <a:pt x="102" y="58"/>
                </a:cubicBezTo>
                <a:cubicBezTo>
                  <a:pt x="102" y="58"/>
                  <a:pt x="102" y="58"/>
                  <a:pt x="102" y="58"/>
                </a:cubicBezTo>
                <a:cubicBezTo>
                  <a:pt x="102" y="59"/>
                  <a:pt x="102" y="58"/>
                  <a:pt x="102" y="58"/>
                </a:cubicBezTo>
                <a:cubicBezTo>
                  <a:pt x="103" y="58"/>
                  <a:pt x="103" y="58"/>
                  <a:pt x="103" y="57"/>
                </a:cubicBezTo>
                <a:cubicBezTo>
                  <a:pt x="103" y="57"/>
                  <a:pt x="104" y="57"/>
                  <a:pt x="104" y="58"/>
                </a:cubicBezTo>
                <a:cubicBezTo>
                  <a:pt x="104" y="58"/>
                  <a:pt x="104" y="58"/>
                  <a:pt x="104" y="58"/>
                </a:cubicBezTo>
                <a:cubicBezTo>
                  <a:pt x="104" y="58"/>
                  <a:pt x="104" y="58"/>
                  <a:pt x="104" y="58"/>
                </a:cubicBezTo>
                <a:cubicBezTo>
                  <a:pt x="104" y="58"/>
                  <a:pt x="104" y="58"/>
                  <a:pt x="104" y="59"/>
                </a:cubicBezTo>
                <a:cubicBezTo>
                  <a:pt x="104" y="59"/>
                  <a:pt x="104" y="59"/>
                  <a:pt x="104" y="59"/>
                </a:cubicBezTo>
                <a:cubicBezTo>
                  <a:pt x="105" y="59"/>
                  <a:pt x="105" y="58"/>
                  <a:pt x="105" y="58"/>
                </a:cubicBezTo>
                <a:cubicBezTo>
                  <a:pt x="105" y="58"/>
                  <a:pt x="105" y="58"/>
                  <a:pt x="105" y="58"/>
                </a:cubicBezTo>
                <a:cubicBezTo>
                  <a:pt x="105" y="58"/>
                  <a:pt x="105" y="58"/>
                  <a:pt x="105" y="58"/>
                </a:cubicBezTo>
                <a:cubicBezTo>
                  <a:pt x="106" y="58"/>
                  <a:pt x="106" y="58"/>
                  <a:pt x="106" y="59"/>
                </a:cubicBezTo>
                <a:cubicBezTo>
                  <a:pt x="106" y="59"/>
                  <a:pt x="106" y="59"/>
                  <a:pt x="106" y="59"/>
                </a:cubicBezTo>
                <a:cubicBezTo>
                  <a:pt x="107" y="59"/>
                  <a:pt x="107" y="59"/>
                  <a:pt x="107" y="59"/>
                </a:cubicBezTo>
                <a:cubicBezTo>
                  <a:pt x="107" y="59"/>
                  <a:pt x="107" y="58"/>
                  <a:pt x="107" y="58"/>
                </a:cubicBezTo>
                <a:cubicBezTo>
                  <a:pt x="108" y="58"/>
                  <a:pt x="108" y="58"/>
                  <a:pt x="108" y="58"/>
                </a:cubicBezTo>
                <a:cubicBezTo>
                  <a:pt x="108" y="58"/>
                  <a:pt x="108" y="58"/>
                  <a:pt x="108" y="58"/>
                </a:cubicBezTo>
                <a:cubicBezTo>
                  <a:pt x="108" y="58"/>
                  <a:pt x="109" y="58"/>
                  <a:pt x="109" y="58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09" y="58"/>
                  <a:pt x="109" y="57"/>
                  <a:pt x="110" y="57"/>
                </a:cubicBezTo>
                <a:cubicBezTo>
                  <a:pt x="110" y="57"/>
                  <a:pt x="109" y="58"/>
                  <a:pt x="109" y="58"/>
                </a:cubicBezTo>
                <a:cubicBezTo>
                  <a:pt x="110" y="58"/>
                  <a:pt x="110" y="58"/>
                  <a:pt x="110" y="58"/>
                </a:cubicBezTo>
                <a:cubicBezTo>
                  <a:pt x="110" y="58"/>
                  <a:pt x="110" y="58"/>
                  <a:pt x="110" y="58"/>
                </a:cubicBezTo>
                <a:cubicBezTo>
                  <a:pt x="110" y="58"/>
                  <a:pt x="110" y="58"/>
                  <a:pt x="110" y="58"/>
                </a:cubicBezTo>
                <a:cubicBezTo>
                  <a:pt x="110" y="58"/>
                  <a:pt x="111" y="58"/>
                  <a:pt x="111" y="58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11" y="58"/>
                  <a:pt x="111" y="57"/>
                  <a:pt x="111" y="57"/>
                </a:cubicBezTo>
                <a:cubicBezTo>
                  <a:pt x="111" y="57"/>
                  <a:pt x="111" y="57"/>
                  <a:pt x="111" y="57"/>
                </a:cubicBezTo>
                <a:cubicBezTo>
                  <a:pt x="111" y="57"/>
                  <a:pt x="111" y="57"/>
                  <a:pt x="111" y="57"/>
                </a:cubicBezTo>
                <a:cubicBezTo>
                  <a:pt x="111" y="57"/>
                  <a:pt x="111" y="57"/>
                  <a:pt x="111" y="57"/>
                </a:cubicBezTo>
                <a:cubicBezTo>
                  <a:pt x="111" y="57"/>
                  <a:pt x="111" y="58"/>
                  <a:pt x="112" y="58"/>
                </a:cubicBezTo>
                <a:cubicBezTo>
                  <a:pt x="112" y="58"/>
                  <a:pt x="112" y="58"/>
                  <a:pt x="112" y="58"/>
                </a:cubicBezTo>
                <a:cubicBezTo>
                  <a:pt x="112" y="58"/>
                  <a:pt x="112" y="59"/>
                  <a:pt x="112" y="59"/>
                </a:cubicBezTo>
                <a:cubicBezTo>
                  <a:pt x="112" y="59"/>
                  <a:pt x="112" y="59"/>
                  <a:pt x="112" y="59"/>
                </a:cubicBezTo>
                <a:cubicBezTo>
                  <a:pt x="112" y="59"/>
                  <a:pt x="112" y="60"/>
                  <a:pt x="112" y="60"/>
                </a:cubicBezTo>
                <a:cubicBezTo>
                  <a:pt x="112" y="60"/>
                  <a:pt x="112" y="61"/>
                  <a:pt x="112" y="61"/>
                </a:cubicBezTo>
                <a:cubicBezTo>
                  <a:pt x="112" y="61"/>
                  <a:pt x="112" y="61"/>
                  <a:pt x="112" y="62"/>
                </a:cubicBezTo>
                <a:cubicBezTo>
                  <a:pt x="112" y="62"/>
                  <a:pt x="112" y="62"/>
                  <a:pt x="112" y="62"/>
                </a:cubicBezTo>
                <a:cubicBezTo>
                  <a:pt x="112" y="62"/>
                  <a:pt x="112" y="62"/>
                  <a:pt x="112" y="62"/>
                </a:cubicBezTo>
                <a:cubicBezTo>
                  <a:pt x="113" y="62"/>
                  <a:pt x="113" y="62"/>
                  <a:pt x="113" y="61"/>
                </a:cubicBezTo>
                <a:cubicBezTo>
                  <a:pt x="113" y="61"/>
                  <a:pt x="114" y="61"/>
                  <a:pt x="114" y="61"/>
                </a:cubicBezTo>
                <a:cubicBezTo>
                  <a:pt x="114" y="60"/>
                  <a:pt x="114" y="60"/>
                  <a:pt x="115" y="60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116" y="60"/>
                  <a:pt x="116" y="60"/>
                  <a:pt x="116" y="61"/>
                </a:cubicBezTo>
                <a:cubicBezTo>
                  <a:pt x="116" y="61"/>
                  <a:pt x="117" y="61"/>
                  <a:pt x="117" y="61"/>
                </a:cubicBezTo>
                <a:cubicBezTo>
                  <a:pt x="117" y="61"/>
                  <a:pt x="117" y="61"/>
                  <a:pt x="117" y="61"/>
                </a:cubicBezTo>
                <a:cubicBezTo>
                  <a:pt x="117" y="61"/>
                  <a:pt x="117" y="61"/>
                  <a:pt x="117" y="61"/>
                </a:cubicBezTo>
                <a:cubicBezTo>
                  <a:pt x="117" y="61"/>
                  <a:pt x="117" y="61"/>
                  <a:pt x="117" y="60"/>
                </a:cubicBezTo>
                <a:cubicBezTo>
                  <a:pt x="118" y="60"/>
                  <a:pt x="118" y="60"/>
                  <a:pt x="119" y="60"/>
                </a:cubicBezTo>
                <a:cubicBezTo>
                  <a:pt x="119" y="60"/>
                  <a:pt x="119" y="60"/>
                  <a:pt x="119" y="59"/>
                </a:cubicBezTo>
                <a:cubicBezTo>
                  <a:pt x="119" y="59"/>
                  <a:pt x="119" y="59"/>
                  <a:pt x="120" y="59"/>
                </a:cubicBezTo>
                <a:cubicBezTo>
                  <a:pt x="120" y="59"/>
                  <a:pt x="120" y="59"/>
                  <a:pt x="120" y="59"/>
                </a:cubicBezTo>
                <a:cubicBezTo>
                  <a:pt x="120" y="59"/>
                  <a:pt x="120" y="59"/>
                  <a:pt x="119" y="59"/>
                </a:cubicBezTo>
                <a:cubicBezTo>
                  <a:pt x="119" y="59"/>
                  <a:pt x="119" y="58"/>
                  <a:pt x="120" y="58"/>
                </a:cubicBezTo>
                <a:cubicBezTo>
                  <a:pt x="120" y="58"/>
                  <a:pt x="120" y="58"/>
                  <a:pt x="120" y="58"/>
                </a:cubicBezTo>
                <a:cubicBezTo>
                  <a:pt x="120" y="58"/>
                  <a:pt x="120" y="58"/>
                  <a:pt x="120" y="57"/>
                </a:cubicBezTo>
                <a:cubicBezTo>
                  <a:pt x="120" y="57"/>
                  <a:pt x="120" y="57"/>
                  <a:pt x="120" y="57"/>
                </a:cubicBezTo>
                <a:cubicBezTo>
                  <a:pt x="120" y="57"/>
                  <a:pt x="120" y="57"/>
                  <a:pt x="120" y="57"/>
                </a:cubicBezTo>
                <a:cubicBezTo>
                  <a:pt x="120" y="57"/>
                  <a:pt x="120" y="57"/>
                  <a:pt x="120" y="57"/>
                </a:cubicBezTo>
                <a:cubicBezTo>
                  <a:pt x="120" y="57"/>
                  <a:pt x="120" y="58"/>
                  <a:pt x="120" y="58"/>
                </a:cubicBezTo>
                <a:cubicBezTo>
                  <a:pt x="120" y="58"/>
                  <a:pt x="120" y="58"/>
                  <a:pt x="120" y="58"/>
                </a:cubicBezTo>
                <a:cubicBezTo>
                  <a:pt x="120" y="58"/>
                  <a:pt x="121" y="58"/>
                  <a:pt x="121" y="58"/>
                </a:cubicBezTo>
                <a:cubicBezTo>
                  <a:pt x="121" y="58"/>
                  <a:pt x="121" y="58"/>
                  <a:pt x="121" y="58"/>
                </a:cubicBezTo>
                <a:cubicBezTo>
                  <a:pt x="121" y="58"/>
                  <a:pt x="121" y="58"/>
                  <a:pt x="121" y="58"/>
                </a:cubicBezTo>
                <a:cubicBezTo>
                  <a:pt x="121" y="59"/>
                  <a:pt x="121" y="59"/>
                  <a:pt x="121" y="59"/>
                </a:cubicBezTo>
                <a:cubicBezTo>
                  <a:pt x="121" y="59"/>
                  <a:pt x="122" y="59"/>
                  <a:pt x="122" y="59"/>
                </a:cubicBezTo>
                <a:cubicBezTo>
                  <a:pt x="122" y="59"/>
                  <a:pt x="122" y="59"/>
                  <a:pt x="122" y="59"/>
                </a:cubicBezTo>
                <a:cubicBezTo>
                  <a:pt x="122" y="59"/>
                  <a:pt x="122" y="59"/>
                  <a:pt x="122" y="59"/>
                </a:cubicBezTo>
                <a:cubicBezTo>
                  <a:pt x="122" y="59"/>
                  <a:pt x="122" y="59"/>
                  <a:pt x="122" y="59"/>
                </a:cubicBezTo>
                <a:cubicBezTo>
                  <a:pt x="122" y="59"/>
                  <a:pt x="122" y="59"/>
                  <a:pt x="122" y="59"/>
                </a:cubicBezTo>
                <a:cubicBezTo>
                  <a:pt x="122" y="59"/>
                  <a:pt x="122" y="59"/>
                  <a:pt x="122" y="59"/>
                </a:cubicBezTo>
                <a:cubicBezTo>
                  <a:pt x="122" y="59"/>
                  <a:pt x="122" y="59"/>
                  <a:pt x="122" y="60"/>
                </a:cubicBezTo>
                <a:cubicBezTo>
                  <a:pt x="122" y="60"/>
                  <a:pt x="122" y="60"/>
                  <a:pt x="122" y="60"/>
                </a:cubicBezTo>
                <a:cubicBezTo>
                  <a:pt x="122" y="60"/>
                  <a:pt x="122" y="60"/>
                  <a:pt x="123" y="59"/>
                </a:cubicBezTo>
                <a:cubicBezTo>
                  <a:pt x="123" y="59"/>
                  <a:pt x="123" y="59"/>
                  <a:pt x="123" y="59"/>
                </a:cubicBezTo>
                <a:cubicBezTo>
                  <a:pt x="123" y="59"/>
                  <a:pt x="123" y="59"/>
                  <a:pt x="123" y="59"/>
                </a:cubicBezTo>
                <a:cubicBezTo>
                  <a:pt x="123" y="59"/>
                  <a:pt x="123" y="59"/>
                  <a:pt x="123" y="59"/>
                </a:cubicBezTo>
                <a:cubicBezTo>
                  <a:pt x="124" y="59"/>
                  <a:pt x="124" y="59"/>
                  <a:pt x="124" y="59"/>
                </a:cubicBezTo>
                <a:cubicBezTo>
                  <a:pt x="124" y="59"/>
                  <a:pt x="124" y="59"/>
                  <a:pt x="124" y="59"/>
                </a:cubicBezTo>
                <a:cubicBezTo>
                  <a:pt x="124" y="59"/>
                  <a:pt x="124" y="59"/>
                  <a:pt x="124" y="60"/>
                </a:cubicBezTo>
                <a:cubicBezTo>
                  <a:pt x="124" y="60"/>
                  <a:pt x="124" y="60"/>
                  <a:pt x="124" y="60"/>
                </a:cubicBezTo>
                <a:cubicBezTo>
                  <a:pt x="124" y="60"/>
                  <a:pt x="124" y="60"/>
                  <a:pt x="124" y="60"/>
                </a:cubicBezTo>
                <a:cubicBezTo>
                  <a:pt x="124" y="60"/>
                  <a:pt x="124" y="61"/>
                  <a:pt x="124" y="61"/>
                </a:cubicBezTo>
                <a:cubicBezTo>
                  <a:pt x="124" y="61"/>
                  <a:pt x="124" y="61"/>
                  <a:pt x="124" y="61"/>
                </a:cubicBezTo>
                <a:cubicBezTo>
                  <a:pt x="125" y="61"/>
                  <a:pt x="125" y="61"/>
                  <a:pt x="125" y="61"/>
                </a:cubicBezTo>
                <a:cubicBezTo>
                  <a:pt x="125" y="61"/>
                  <a:pt x="126" y="60"/>
                  <a:pt x="126" y="60"/>
                </a:cubicBezTo>
                <a:cubicBezTo>
                  <a:pt x="126" y="60"/>
                  <a:pt x="126" y="60"/>
                  <a:pt x="127" y="60"/>
                </a:cubicBezTo>
                <a:cubicBezTo>
                  <a:pt x="127" y="60"/>
                  <a:pt x="127" y="60"/>
                  <a:pt x="127" y="59"/>
                </a:cubicBezTo>
                <a:cubicBezTo>
                  <a:pt x="127" y="59"/>
                  <a:pt x="127" y="59"/>
                  <a:pt x="127" y="59"/>
                </a:cubicBezTo>
                <a:cubicBezTo>
                  <a:pt x="127" y="59"/>
                  <a:pt x="127" y="58"/>
                  <a:pt x="127" y="58"/>
                </a:cubicBezTo>
                <a:cubicBezTo>
                  <a:pt x="127" y="58"/>
                  <a:pt x="127" y="59"/>
                  <a:pt x="127" y="59"/>
                </a:cubicBezTo>
                <a:cubicBezTo>
                  <a:pt x="127" y="59"/>
                  <a:pt x="127" y="59"/>
                  <a:pt x="127" y="59"/>
                </a:cubicBezTo>
                <a:cubicBezTo>
                  <a:pt x="127" y="59"/>
                  <a:pt x="127" y="59"/>
                  <a:pt x="127" y="59"/>
                </a:cubicBezTo>
                <a:cubicBezTo>
                  <a:pt x="127" y="60"/>
                  <a:pt x="127" y="60"/>
                  <a:pt x="127" y="60"/>
                </a:cubicBezTo>
                <a:cubicBezTo>
                  <a:pt x="127" y="60"/>
                  <a:pt x="127" y="60"/>
                  <a:pt x="128" y="60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8" y="60"/>
                  <a:pt x="128" y="59"/>
                  <a:pt x="129" y="59"/>
                </a:cubicBezTo>
                <a:cubicBezTo>
                  <a:pt x="129" y="59"/>
                  <a:pt x="128" y="60"/>
                  <a:pt x="128" y="60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8" y="60"/>
                  <a:pt x="128" y="60"/>
                  <a:pt x="129" y="60"/>
                </a:cubicBezTo>
                <a:cubicBezTo>
                  <a:pt x="129" y="60"/>
                  <a:pt x="129" y="60"/>
                  <a:pt x="129" y="60"/>
                </a:cubicBezTo>
                <a:cubicBezTo>
                  <a:pt x="129" y="60"/>
                  <a:pt x="129" y="60"/>
                  <a:pt x="129" y="60"/>
                </a:cubicBezTo>
                <a:cubicBezTo>
                  <a:pt x="129" y="60"/>
                  <a:pt x="129" y="61"/>
                  <a:pt x="129" y="61"/>
                </a:cubicBezTo>
                <a:cubicBezTo>
                  <a:pt x="129" y="61"/>
                  <a:pt x="130" y="61"/>
                  <a:pt x="130" y="61"/>
                </a:cubicBezTo>
                <a:cubicBezTo>
                  <a:pt x="130" y="61"/>
                  <a:pt x="130" y="61"/>
                  <a:pt x="130" y="60"/>
                </a:cubicBezTo>
                <a:cubicBezTo>
                  <a:pt x="130" y="60"/>
                  <a:pt x="130" y="60"/>
                  <a:pt x="130" y="60"/>
                </a:cubicBezTo>
                <a:cubicBezTo>
                  <a:pt x="130" y="60"/>
                  <a:pt x="130" y="60"/>
                  <a:pt x="130" y="60"/>
                </a:cubicBezTo>
                <a:cubicBezTo>
                  <a:pt x="130" y="60"/>
                  <a:pt x="130" y="59"/>
                  <a:pt x="130" y="59"/>
                </a:cubicBezTo>
                <a:cubicBezTo>
                  <a:pt x="130" y="59"/>
                  <a:pt x="130" y="59"/>
                  <a:pt x="130" y="59"/>
                </a:cubicBezTo>
                <a:cubicBezTo>
                  <a:pt x="130" y="59"/>
                  <a:pt x="130" y="59"/>
                  <a:pt x="130" y="60"/>
                </a:cubicBezTo>
                <a:cubicBezTo>
                  <a:pt x="130" y="60"/>
                  <a:pt x="130" y="60"/>
                  <a:pt x="130" y="60"/>
                </a:cubicBezTo>
                <a:cubicBezTo>
                  <a:pt x="130" y="60"/>
                  <a:pt x="130" y="60"/>
                  <a:pt x="130" y="61"/>
                </a:cubicBezTo>
                <a:cubicBezTo>
                  <a:pt x="130" y="61"/>
                  <a:pt x="130" y="61"/>
                  <a:pt x="130" y="61"/>
                </a:cubicBezTo>
                <a:cubicBezTo>
                  <a:pt x="130" y="61"/>
                  <a:pt x="130" y="61"/>
                  <a:pt x="131" y="61"/>
                </a:cubicBezTo>
                <a:cubicBezTo>
                  <a:pt x="131" y="62"/>
                  <a:pt x="131" y="62"/>
                  <a:pt x="131" y="62"/>
                </a:cubicBezTo>
                <a:cubicBezTo>
                  <a:pt x="131" y="62"/>
                  <a:pt x="131" y="63"/>
                  <a:pt x="131" y="63"/>
                </a:cubicBezTo>
                <a:cubicBezTo>
                  <a:pt x="131" y="63"/>
                  <a:pt x="131" y="63"/>
                  <a:pt x="131" y="64"/>
                </a:cubicBezTo>
                <a:cubicBezTo>
                  <a:pt x="131" y="64"/>
                  <a:pt x="131" y="64"/>
                  <a:pt x="131" y="64"/>
                </a:cubicBezTo>
                <a:cubicBezTo>
                  <a:pt x="131" y="65"/>
                  <a:pt x="131" y="65"/>
                  <a:pt x="131" y="65"/>
                </a:cubicBezTo>
                <a:cubicBezTo>
                  <a:pt x="131" y="65"/>
                  <a:pt x="131" y="65"/>
                  <a:pt x="131" y="65"/>
                </a:cubicBezTo>
                <a:cubicBezTo>
                  <a:pt x="131" y="65"/>
                  <a:pt x="131" y="65"/>
                  <a:pt x="131" y="65"/>
                </a:cubicBezTo>
                <a:cubicBezTo>
                  <a:pt x="131" y="65"/>
                  <a:pt x="131" y="65"/>
                  <a:pt x="132" y="65"/>
                </a:cubicBezTo>
                <a:cubicBezTo>
                  <a:pt x="132" y="65"/>
                  <a:pt x="132" y="65"/>
                  <a:pt x="132" y="65"/>
                </a:cubicBezTo>
                <a:cubicBezTo>
                  <a:pt x="132" y="64"/>
                  <a:pt x="133" y="64"/>
                  <a:pt x="133" y="64"/>
                </a:cubicBezTo>
                <a:cubicBezTo>
                  <a:pt x="133" y="64"/>
                  <a:pt x="133" y="64"/>
                  <a:pt x="133" y="64"/>
                </a:cubicBezTo>
                <a:cubicBezTo>
                  <a:pt x="134" y="64"/>
                  <a:pt x="134" y="64"/>
                  <a:pt x="135" y="63"/>
                </a:cubicBezTo>
                <a:cubicBezTo>
                  <a:pt x="135" y="63"/>
                  <a:pt x="135" y="63"/>
                  <a:pt x="135" y="63"/>
                </a:cubicBezTo>
                <a:cubicBezTo>
                  <a:pt x="135" y="63"/>
                  <a:pt x="136" y="63"/>
                  <a:pt x="136" y="63"/>
                </a:cubicBezTo>
                <a:cubicBezTo>
                  <a:pt x="136" y="63"/>
                  <a:pt x="136" y="63"/>
                  <a:pt x="137" y="62"/>
                </a:cubicBezTo>
                <a:cubicBezTo>
                  <a:pt x="137" y="62"/>
                  <a:pt x="138" y="62"/>
                  <a:pt x="138" y="62"/>
                </a:cubicBezTo>
                <a:cubicBezTo>
                  <a:pt x="138" y="62"/>
                  <a:pt x="139" y="61"/>
                  <a:pt x="139" y="61"/>
                </a:cubicBezTo>
                <a:cubicBezTo>
                  <a:pt x="139" y="61"/>
                  <a:pt x="139" y="61"/>
                  <a:pt x="140" y="61"/>
                </a:cubicBezTo>
                <a:cubicBezTo>
                  <a:pt x="140" y="61"/>
                  <a:pt x="140" y="61"/>
                  <a:pt x="140" y="61"/>
                </a:cubicBezTo>
                <a:cubicBezTo>
                  <a:pt x="140" y="61"/>
                  <a:pt x="140" y="61"/>
                  <a:pt x="140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40" y="60"/>
                  <a:pt x="140" y="59"/>
                  <a:pt x="140" y="59"/>
                </a:cubicBezTo>
                <a:cubicBezTo>
                  <a:pt x="140" y="59"/>
                  <a:pt x="141" y="59"/>
                  <a:pt x="141" y="59"/>
                </a:cubicBezTo>
                <a:cubicBezTo>
                  <a:pt x="141" y="59"/>
                  <a:pt x="141" y="59"/>
                  <a:pt x="141" y="59"/>
                </a:cubicBezTo>
                <a:cubicBezTo>
                  <a:pt x="141" y="58"/>
                  <a:pt x="141" y="58"/>
                  <a:pt x="141" y="58"/>
                </a:cubicBezTo>
                <a:cubicBezTo>
                  <a:pt x="141" y="58"/>
                  <a:pt x="141" y="58"/>
                  <a:pt x="141" y="58"/>
                </a:cubicBezTo>
                <a:cubicBezTo>
                  <a:pt x="141" y="58"/>
                  <a:pt x="141" y="58"/>
                  <a:pt x="141" y="58"/>
                </a:cubicBezTo>
                <a:cubicBezTo>
                  <a:pt x="140" y="58"/>
                  <a:pt x="140" y="58"/>
                  <a:pt x="140" y="58"/>
                </a:cubicBezTo>
                <a:cubicBezTo>
                  <a:pt x="140" y="58"/>
                  <a:pt x="141" y="58"/>
                  <a:pt x="141" y="58"/>
                </a:cubicBezTo>
                <a:cubicBezTo>
                  <a:pt x="141" y="58"/>
                  <a:pt x="141" y="58"/>
                  <a:pt x="141" y="58"/>
                </a:cubicBezTo>
                <a:cubicBezTo>
                  <a:pt x="141" y="58"/>
                  <a:pt x="141" y="58"/>
                  <a:pt x="142" y="58"/>
                </a:cubicBezTo>
                <a:cubicBezTo>
                  <a:pt x="142" y="58"/>
                  <a:pt x="141" y="58"/>
                  <a:pt x="141" y="58"/>
                </a:cubicBezTo>
                <a:cubicBezTo>
                  <a:pt x="141" y="58"/>
                  <a:pt x="141" y="58"/>
                  <a:pt x="141" y="57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1" y="57"/>
                  <a:pt x="140" y="57"/>
                  <a:pt x="140" y="57"/>
                </a:cubicBezTo>
                <a:cubicBezTo>
                  <a:pt x="140" y="57"/>
                  <a:pt x="141" y="57"/>
                  <a:pt x="140" y="57"/>
                </a:cubicBezTo>
                <a:cubicBezTo>
                  <a:pt x="140" y="57"/>
                  <a:pt x="140" y="56"/>
                  <a:pt x="141" y="56"/>
                </a:cubicBezTo>
                <a:cubicBezTo>
                  <a:pt x="141" y="56"/>
                  <a:pt x="140" y="56"/>
                  <a:pt x="141" y="56"/>
                </a:cubicBezTo>
                <a:cubicBezTo>
                  <a:pt x="141" y="56"/>
                  <a:pt x="141" y="56"/>
                  <a:pt x="141" y="56"/>
                </a:cubicBezTo>
                <a:cubicBezTo>
                  <a:pt x="141" y="56"/>
                  <a:pt x="141" y="56"/>
                  <a:pt x="141" y="57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1" y="57"/>
                  <a:pt x="141" y="57"/>
                  <a:pt x="141" y="56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1" y="57"/>
                  <a:pt x="141" y="57"/>
                  <a:pt x="142" y="57"/>
                </a:cubicBezTo>
                <a:cubicBezTo>
                  <a:pt x="142" y="57"/>
                  <a:pt x="142" y="56"/>
                  <a:pt x="142" y="56"/>
                </a:cubicBezTo>
                <a:cubicBezTo>
                  <a:pt x="142" y="56"/>
                  <a:pt x="142" y="56"/>
                  <a:pt x="142" y="56"/>
                </a:cubicBezTo>
                <a:cubicBezTo>
                  <a:pt x="142" y="56"/>
                  <a:pt x="142" y="56"/>
                  <a:pt x="142" y="55"/>
                </a:cubicBezTo>
                <a:cubicBezTo>
                  <a:pt x="142" y="55"/>
                  <a:pt x="142" y="55"/>
                  <a:pt x="142" y="55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3" y="54"/>
                  <a:pt x="143" y="54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4"/>
                  <a:pt x="143" y="54"/>
                  <a:pt x="143" y="53"/>
                </a:cubicBezTo>
                <a:cubicBezTo>
                  <a:pt x="143" y="53"/>
                  <a:pt x="143" y="53"/>
                  <a:pt x="143" y="53"/>
                </a:cubicBezTo>
                <a:cubicBezTo>
                  <a:pt x="143" y="53"/>
                  <a:pt x="143" y="53"/>
                  <a:pt x="143" y="53"/>
                </a:cubicBezTo>
                <a:cubicBezTo>
                  <a:pt x="143" y="53"/>
                  <a:pt x="143" y="53"/>
                  <a:pt x="143" y="53"/>
                </a:cubicBezTo>
                <a:cubicBezTo>
                  <a:pt x="143" y="53"/>
                  <a:pt x="143" y="53"/>
                  <a:pt x="143" y="53"/>
                </a:cubicBezTo>
                <a:cubicBezTo>
                  <a:pt x="143" y="53"/>
                  <a:pt x="143" y="52"/>
                  <a:pt x="143" y="52"/>
                </a:cubicBezTo>
                <a:cubicBezTo>
                  <a:pt x="143" y="52"/>
                  <a:pt x="143" y="52"/>
                  <a:pt x="143" y="52"/>
                </a:cubicBezTo>
                <a:cubicBezTo>
                  <a:pt x="143" y="52"/>
                  <a:pt x="143" y="52"/>
                  <a:pt x="143" y="52"/>
                </a:cubicBezTo>
                <a:cubicBezTo>
                  <a:pt x="143" y="52"/>
                  <a:pt x="143" y="52"/>
                  <a:pt x="143" y="52"/>
                </a:cubicBezTo>
                <a:cubicBezTo>
                  <a:pt x="143" y="51"/>
                  <a:pt x="144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2"/>
                  <a:pt x="143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0"/>
                  <a:pt x="143" y="50"/>
                  <a:pt x="143" y="50"/>
                </a:cubicBezTo>
                <a:cubicBezTo>
                  <a:pt x="143" y="50"/>
                  <a:pt x="143" y="50"/>
                  <a:pt x="143" y="50"/>
                </a:cubicBezTo>
                <a:cubicBezTo>
                  <a:pt x="143" y="50"/>
                  <a:pt x="143" y="50"/>
                  <a:pt x="143" y="50"/>
                </a:cubicBezTo>
                <a:cubicBezTo>
                  <a:pt x="142" y="50"/>
                  <a:pt x="142" y="50"/>
                  <a:pt x="142" y="50"/>
                </a:cubicBezTo>
                <a:cubicBezTo>
                  <a:pt x="142" y="50"/>
                  <a:pt x="142" y="50"/>
                  <a:pt x="142" y="50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2" y="50"/>
                  <a:pt x="142" y="50"/>
                  <a:pt x="14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8"/>
                </a:cubicBezTo>
                <a:cubicBezTo>
                  <a:pt x="141" y="48"/>
                  <a:pt x="142" y="48"/>
                  <a:pt x="142" y="48"/>
                </a:cubicBezTo>
                <a:cubicBezTo>
                  <a:pt x="142" y="48"/>
                  <a:pt x="142" y="48"/>
                  <a:pt x="142" y="48"/>
                </a:cubicBezTo>
                <a:cubicBezTo>
                  <a:pt x="142" y="48"/>
                  <a:pt x="142" y="48"/>
                  <a:pt x="142" y="48"/>
                </a:cubicBezTo>
                <a:cubicBezTo>
                  <a:pt x="142" y="48"/>
                  <a:pt x="142" y="48"/>
                  <a:pt x="142" y="48"/>
                </a:cubicBezTo>
                <a:cubicBezTo>
                  <a:pt x="142" y="48"/>
                  <a:pt x="142" y="48"/>
                  <a:pt x="142" y="48"/>
                </a:cubicBezTo>
                <a:cubicBezTo>
                  <a:pt x="142" y="48"/>
                  <a:pt x="142" y="48"/>
                  <a:pt x="143" y="48"/>
                </a:cubicBezTo>
                <a:cubicBezTo>
                  <a:pt x="143" y="48"/>
                  <a:pt x="143" y="48"/>
                  <a:pt x="143" y="48"/>
                </a:cubicBezTo>
                <a:cubicBezTo>
                  <a:pt x="143" y="48"/>
                  <a:pt x="143" y="48"/>
                  <a:pt x="143" y="48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3" y="47"/>
                  <a:pt x="143" y="47"/>
                  <a:pt x="143" y="46"/>
                </a:cubicBezTo>
                <a:cubicBezTo>
                  <a:pt x="143" y="46"/>
                  <a:pt x="143" y="46"/>
                  <a:pt x="144" y="46"/>
                </a:cubicBezTo>
                <a:cubicBezTo>
                  <a:pt x="144" y="46"/>
                  <a:pt x="144" y="46"/>
                  <a:pt x="144" y="46"/>
                </a:cubicBezTo>
                <a:cubicBezTo>
                  <a:pt x="144" y="46"/>
                  <a:pt x="144" y="46"/>
                  <a:pt x="144" y="46"/>
                </a:cubicBezTo>
                <a:cubicBezTo>
                  <a:pt x="144" y="46"/>
                  <a:pt x="144" y="46"/>
                  <a:pt x="144" y="46"/>
                </a:cubicBezTo>
                <a:cubicBezTo>
                  <a:pt x="144" y="46"/>
                  <a:pt x="144" y="46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5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4"/>
                  <a:pt x="144" y="44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4" y="44"/>
                  <a:pt x="144" y="44"/>
                  <a:pt x="144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6" y="45"/>
                </a:cubicBezTo>
                <a:cubicBezTo>
                  <a:pt x="146" y="45"/>
                  <a:pt x="146" y="45"/>
                  <a:pt x="146" y="45"/>
                </a:cubicBezTo>
                <a:cubicBezTo>
                  <a:pt x="146" y="45"/>
                  <a:pt x="146" y="45"/>
                  <a:pt x="146" y="45"/>
                </a:cubicBezTo>
                <a:cubicBezTo>
                  <a:pt x="146" y="44"/>
                  <a:pt x="146" y="44"/>
                  <a:pt x="146" y="44"/>
                </a:cubicBezTo>
                <a:cubicBezTo>
                  <a:pt x="146" y="44"/>
                  <a:pt x="146" y="44"/>
                  <a:pt x="146" y="44"/>
                </a:cubicBezTo>
                <a:cubicBezTo>
                  <a:pt x="146" y="44"/>
                  <a:pt x="146" y="44"/>
                  <a:pt x="146" y="44"/>
                </a:cubicBezTo>
                <a:cubicBezTo>
                  <a:pt x="147" y="44"/>
                  <a:pt x="147" y="44"/>
                  <a:pt x="147" y="44"/>
                </a:cubicBezTo>
                <a:cubicBezTo>
                  <a:pt x="147" y="43"/>
                  <a:pt x="147" y="43"/>
                  <a:pt x="147" y="43"/>
                </a:cubicBezTo>
                <a:cubicBezTo>
                  <a:pt x="147" y="43"/>
                  <a:pt x="147" y="43"/>
                  <a:pt x="147" y="43"/>
                </a:cubicBezTo>
                <a:cubicBezTo>
                  <a:pt x="147" y="43"/>
                  <a:pt x="147" y="43"/>
                  <a:pt x="147" y="43"/>
                </a:cubicBezTo>
                <a:cubicBezTo>
                  <a:pt x="147" y="43"/>
                  <a:pt x="147" y="43"/>
                  <a:pt x="147" y="43"/>
                </a:cubicBezTo>
                <a:cubicBezTo>
                  <a:pt x="147" y="43"/>
                  <a:pt x="147" y="43"/>
                  <a:pt x="147" y="43"/>
                </a:cubicBezTo>
                <a:cubicBezTo>
                  <a:pt x="147" y="43"/>
                  <a:pt x="147" y="43"/>
                  <a:pt x="147" y="43"/>
                </a:cubicBezTo>
                <a:cubicBezTo>
                  <a:pt x="147" y="42"/>
                  <a:pt x="147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3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3"/>
                  <a:pt x="148" y="43"/>
                </a:cubicBezTo>
                <a:cubicBezTo>
                  <a:pt x="148" y="43"/>
                  <a:pt x="148" y="43"/>
                  <a:pt x="148" y="43"/>
                </a:cubicBezTo>
                <a:cubicBezTo>
                  <a:pt x="148" y="43"/>
                  <a:pt x="148" y="43"/>
                  <a:pt x="148" y="43"/>
                </a:cubicBezTo>
                <a:cubicBezTo>
                  <a:pt x="148" y="43"/>
                  <a:pt x="148" y="43"/>
                  <a:pt x="148" y="43"/>
                </a:cubicBezTo>
                <a:cubicBezTo>
                  <a:pt x="148" y="43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9" y="42"/>
                  <a:pt x="149" y="42"/>
                  <a:pt x="149" y="43"/>
                </a:cubicBezTo>
                <a:cubicBezTo>
                  <a:pt x="149" y="43"/>
                  <a:pt x="149" y="43"/>
                  <a:pt x="149" y="43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8" y="42"/>
                  <a:pt x="148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50" y="41"/>
                  <a:pt x="150" y="41"/>
                  <a:pt x="149" y="41"/>
                </a:cubicBezTo>
                <a:cubicBezTo>
                  <a:pt x="149" y="41"/>
                  <a:pt x="149" y="41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50" y="41"/>
                  <a:pt x="150" y="41"/>
                  <a:pt x="150" y="40"/>
                </a:cubicBezTo>
                <a:cubicBezTo>
                  <a:pt x="150" y="40"/>
                  <a:pt x="150" y="40"/>
                  <a:pt x="150" y="40"/>
                </a:cubicBezTo>
                <a:cubicBezTo>
                  <a:pt x="150" y="40"/>
                  <a:pt x="150" y="40"/>
                  <a:pt x="150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40"/>
                  <a:pt x="150" y="40"/>
                  <a:pt x="150" y="40"/>
                </a:cubicBezTo>
                <a:cubicBezTo>
                  <a:pt x="150" y="40"/>
                  <a:pt x="150" y="40"/>
                  <a:pt x="150" y="40"/>
                </a:cubicBezTo>
                <a:cubicBezTo>
                  <a:pt x="150" y="40"/>
                  <a:pt x="150" y="40"/>
                  <a:pt x="150" y="40"/>
                </a:cubicBezTo>
                <a:cubicBezTo>
                  <a:pt x="150" y="39"/>
                  <a:pt x="150" y="39"/>
                  <a:pt x="150" y="39"/>
                </a:cubicBezTo>
                <a:cubicBezTo>
                  <a:pt x="150" y="39"/>
                  <a:pt x="150" y="39"/>
                  <a:pt x="150" y="39"/>
                </a:cubicBezTo>
                <a:cubicBezTo>
                  <a:pt x="150" y="39"/>
                  <a:pt x="149" y="40"/>
                  <a:pt x="149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8"/>
                  <a:pt x="148" y="38"/>
                  <a:pt x="149" y="38"/>
                </a:cubicBezTo>
                <a:cubicBezTo>
                  <a:pt x="149" y="38"/>
                  <a:pt x="149" y="38"/>
                  <a:pt x="149" y="38"/>
                </a:cubicBezTo>
                <a:cubicBezTo>
                  <a:pt x="149" y="38"/>
                  <a:pt x="149" y="38"/>
                  <a:pt x="149" y="38"/>
                </a:cubicBezTo>
                <a:cubicBezTo>
                  <a:pt x="149" y="38"/>
                  <a:pt x="149" y="37"/>
                  <a:pt x="149" y="37"/>
                </a:cubicBezTo>
                <a:cubicBezTo>
                  <a:pt x="149" y="37"/>
                  <a:pt x="149" y="37"/>
                  <a:pt x="149" y="37"/>
                </a:cubicBezTo>
                <a:cubicBezTo>
                  <a:pt x="149" y="37"/>
                  <a:pt x="149" y="37"/>
                  <a:pt x="149" y="37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5"/>
                  <a:pt x="149" y="35"/>
                  <a:pt x="149" y="35"/>
                </a:cubicBezTo>
                <a:cubicBezTo>
                  <a:pt x="149" y="35"/>
                  <a:pt x="149" y="35"/>
                  <a:pt x="149" y="35"/>
                </a:cubicBezTo>
                <a:cubicBezTo>
                  <a:pt x="149" y="35"/>
                  <a:pt x="149" y="35"/>
                  <a:pt x="149" y="34"/>
                </a:cubicBezTo>
                <a:cubicBezTo>
                  <a:pt x="149" y="34"/>
                  <a:pt x="149" y="34"/>
                  <a:pt x="149" y="34"/>
                </a:cubicBezTo>
                <a:cubicBezTo>
                  <a:pt x="149" y="34"/>
                  <a:pt x="149" y="34"/>
                  <a:pt x="149" y="34"/>
                </a:cubicBezTo>
                <a:cubicBezTo>
                  <a:pt x="149" y="34"/>
                  <a:pt x="149" y="34"/>
                  <a:pt x="149" y="34"/>
                </a:cubicBezTo>
                <a:cubicBezTo>
                  <a:pt x="150" y="34"/>
                  <a:pt x="150" y="34"/>
                  <a:pt x="149" y="34"/>
                </a:cubicBezTo>
                <a:cubicBezTo>
                  <a:pt x="149" y="33"/>
                  <a:pt x="150" y="33"/>
                  <a:pt x="150" y="33"/>
                </a:cubicBezTo>
                <a:cubicBezTo>
                  <a:pt x="150" y="33"/>
                  <a:pt x="150" y="33"/>
                  <a:pt x="150" y="33"/>
                </a:cubicBezTo>
                <a:cubicBezTo>
                  <a:pt x="150" y="33"/>
                  <a:pt x="150" y="33"/>
                  <a:pt x="150" y="33"/>
                </a:cubicBezTo>
                <a:cubicBezTo>
                  <a:pt x="150" y="33"/>
                  <a:pt x="150" y="33"/>
                  <a:pt x="150" y="33"/>
                </a:cubicBezTo>
                <a:cubicBezTo>
                  <a:pt x="150" y="32"/>
                  <a:pt x="150" y="32"/>
                  <a:pt x="150" y="32"/>
                </a:cubicBezTo>
                <a:cubicBezTo>
                  <a:pt x="150" y="32"/>
                  <a:pt x="150" y="32"/>
                  <a:pt x="150" y="32"/>
                </a:cubicBezTo>
                <a:cubicBezTo>
                  <a:pt x="150" y="32"/>
                  <a:pt x="151" y="31"/>
                  <a:pt x="151" y="31"/>
                </a:cubicBezTo>
                <a:cubicBezTo>
                  <a:pt x="151" y="31"/>
                  <a:pt x="151" y="31"/>
                  <a:pt x="151" y="31"/>
                </a:cubicBezTo>
                <a:cubicBezTo>
                  <a:pt x="151" y="31"/>
                  <a:pt x="151" y="31"/>
                  <a:pt x="151" y="31"/>
                </a:cubicBezTo>
                <a:cubicBezTo>
                  <a:pt x="151" y="31"/>
                  <a:pt x="151" y="31"/>
                  <a:pt x="151" y="31"/>
                </a:cubicBezTo>
                <a:cubicBezTo>
                  <a:pt x="151" y="31"/>
                  <a:pt x="151" y="31"/>
                  <a:pt x="151" y="31"/>
                </a:cubicBezTo>
                <a:cubicBezTo>
                  <a:pt x="151" y="31"/>
                  <a:pt x="151" y="31"/>
                  <a:pt x="152" y="31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31"/>
                  <a:pt x="152" y="32"/>
                  <a:pt x="152" y="31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31"/>
                  <a:pt x="152" y="31"/>
                  <a:pt x="152" y="30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52" y="30"/>
                  <a:pt x="152" y="30"/>
                  <a:pt x="151" y="29"/>
                </a:cubicBezTo>
                <a:cubicBezTo>
                  <a:pt x="151" y="29"/>
                  <a:pt x="151" y="29"/>
                  <a:pt x="151" y="29"/>
                </a:cubicBezTo>
                <a:cubicBezTo>
                  <a:pt x="151" y="29"/>
                  <a:pt x="151" y="29"/>
                  <a:pt x="152" y="29"/>
                </a:cubicBezTo>
                <a:cubicBezTo>
                  <a:pt x="152" y="29"/>
                  <a:pt x="152" y="29"/>
                  <a:pt x="152" y="29"/>
                </a:cubicBezTo>
                <a:cubicBezTo>
                  <a:pt x="152" y="29"/>
                  <a:pt x="152" y="29"/>
                  <a:pt x="152" y="29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52" y="30"/>
                  <a:pt x="152" y="31"/>
                  <a:pt x="153" y="31"/>
                </a:cubicBezTo>
                <a:cubicBezTo>
                  <a:pt x="153" y="31"/>
                  <a:pt x="153" y="31"/>
                  <a:pt x="153" y="31"/>
                </a:cubicBezTo>
                <a:cubicBezTo>
                  <a:pt x="153" y="31"/>
                  <a:pt x="153" y="31"/>
                  <a:pt x="153" y="31"/>
                </a:cubicBezTo>
                <a:cubicBezTo>
                  <a:pt x="153" y="31"/>
                  <a:pt x="154" y="31"/>
                  <a:pt x="154" y="31"/>
                </a:cubicBezTo>
                <a:cubicBezTo>
                  <a:pt x="154" y="31"/>
                  <a:pt x="154" y="31"/>
                  <a:pt x="154" y="31"/>
                </a:cubicBezTo>
                <a:cubicBezTo>
                  <a:pt x="154" y="31"/>
                  <a:pt x="154" y="31"/>
                  <a:pt x="154" y="31"/>
                </a:cubicBezTo>
                <a:cubicBezTo>
                  <a:pt x="154" y="31"/>
                  <a:pt x="154" y="31"/>
                  <a:pt x="154" y="31"/>
                </a:cubicBezTo>
                <a:cubicBezTo>
                  <a:pt x="154" y="31"/>
                  <a:pt x="155" y="31"/>
                  <a:pt x="155" y="31"/>
                </a:cubicBezTo>
                <a:cubicBezTo>
                  <a:pt x="155" y="31"/>
                  <a:pt x="155" y="31"/>
                  <a:pt x="155" y="31"/>
                </a:cubicBezTo>
                <a:cubicBezTo>
                  <a:pt x="155" y="31"/>
                  <a:pt x="155" y="31"/>
                  <a:pt x="155" y="31"/>
                </a:cubicBezTo>
                <a:cubicBezTo>
                  <a:pt x="155" y="31"/>
                  <a:pt x="155" y="31"/>
                  <a:pt x="155" y="31"/>
                </a:cubicBezTo>
                <a:cubicBezTo>
                  <a:pt x="156" y="31"/>
                  <a:pt x="156" y="31"/>
                  <a:pt x="156" y="31"/>
                </a:cubicBezTo>
                <a:cubicBezTo>
                  <a:pt x="156" y="31"/>
                  <a:pt x="156" y="31"/>
                  <a:pt x="156" y="31"/>
                </a:cubicBezTo>
                <a:cubicBezTo>
                  <a:pt x="156" y="31"/>
                  <a:pt x="156" y="31"/>
                  <a:pt x="156" y="31"/>
                </a:cubicBezTo>
                <a:cubicBezTo>
                  <a:pt x="156" y="31"/>
                  <a:pt x="156" y="31"/>
                  <a:pt x="156" y="31"/>
                </a:cubicBezTo>
                <a:cubicBezTo>
                  <a:pt x="157" y="31"/>
                  <a:pt x="157" y="31"/>
                  <a:pt x="157" y="31"/>
                </a:cubicBezTo>
                <a:cubicBezTo>
                  <a:pt x="157" y="31"/>
                  <a:pt x="157" y="31"/>
                  <a:pt x="157" y="31"/>
                </a:cubicBezTo>
                <a:cubicBezTo>
                  <a:pt x="157" y="31"/>
                  <a:pt x="157" y="31"/>
                  <a:pt x="157" y="31"/>
                </a:cubicBezTo>
                <a:cubicBezTo>
                  <a:pt x="158" y="31"/>
                  <a:pt x="158" y="31"/>
                  <a:pt x="158" y="31"/>
                </a:cubicBezTo>
                <a:cubicBezTo>
                  <a:pt x="158" y="31"/>
                  <a:pt x="158" y="30"/>
                  <a:pt x="158" y="30"/>
                </a:cubicBezTo>
                <a:cubicBezTo>
                  <a:pt x="158" y="30"/>
                  <a:pt x="158" y="30"/>
                  <a:pt x="158" y="30"/>
                </a:cubicBezTo>
                <a:cubicBezTo>
                  <a:pt x="158" y="30"/>
                  <a:pt x="158" y="30"/>
                  <a:pt x="158" y="30"/>
                </a:cubicBezTo>
                <a:cubicBezTo>
                  <a:pt x="158" y="30"/>
                  <a:pt x="158" y="30"/>
                  <a:pt x="158" y="30"/>
                </a:cubicBezTo>
                <a:cubicBezTo>
                  <a:pt x="158" y="30"/>
                  <a:pt x="158" y="30"/>
                  <a:pt x="158" y="30"/>
                </a:cubicBezTo>
                <a:cubicBezTo>
                  <a:pt x="158" y="30"/>
                  <a:pt x="158" y="30"/>
                  <a:pt x="158" y="30"/>
                </a:cubicBezTo>
                <a:cubicBezTo>
                  <a:pt x="158" y="30"/>
                  <a:pt x="159" y="30"/>
                  <a:pt x="159" y="30"/>
                </a:cubicBezTo>
                <a:cubicBezTo>
                  <a:pt x="159" y="30"/>
                  <a:pt x="159" y="30"/>
                  <a:pt x="159" y="30"/>
                </a:cubicBezTo>
                <a:cubicBezTo>
                  <a:pt x="159" y="29"/>
                  <a:pt x="159" y="29"/>
                  <a:pt x="158" y="29"/>
                </a:cubicBezTo>
                <a:cubicBezTo>
                  <a:pt x="158" y="29"/>
                  <a:pt x="158" y="29"/>
                  <a:pt x="158" y="29"/>
                </a:cubicBezTo>
                <a:cubicBezTo>
                  <a:pt x="158" y="29"/>
                  <a:pt x="158" y="29"/>
                  <a:pt x="158" y="29"/>
                </a:cubicBezTo>
                <a:cubicBezTo>
                  <a:pt x="158" y="29"/>
                  <a:pt x="158" y="29"/>
                  <a:pt x="158" y="29"/>
                </a:cubicBezTo>
                <a:cubicBezTo>
                  <a:pt x="158" y="29"/>
                  <a:pt x="158" y="29"/>
                  <a:pt x="158" y="29"/>
                </a:cubicBezTo>
                <a:cubicBezTo>
                  <a:pt x="158" y="29"/>
                  <a:pt x="158" y="29"/>
                  <a:pt x="158" y="29"/>
                </a:cubicBezTo>
                <a:cubicBezTo>
                  <a:pt x="158" y="29"/>
                  <a:pt x="158" y="29"/>
                  <a:pt x="158" y="29"/>
                </a:cubicBezTo>
                <a:cubicBezTo>
                  <a:pt x="158" y="29"/>
                  <a:pt x="158" y="29"/>
                  <a:pt x="157" y="29"/>
                </a:cubicBezTo>
                <a:cubicBezTo>
                  <a:pt x="157" y="29"/>
                  <a:pt x="157" y="29"/>
                  <a:pt x="157" y="29"/>
                </a:cubicBezTo>
                <a:cubicBezTo>
                  <a:pt x="157" y="29"/>
                  <a:pt x="157" y="29"/>
                  <a:pt x="157" y="29"/>
                </a:cubicBezTo>
                <a:cubicBezTo>
                  <a:pt x="157" y="29"/>
                  <a:pt x="157" y="29"/>
                  <a:pt x="157" y="29"/>
                </a:cubicBezTo>
                <a:cubicBezTo>
                  <a:pt x="157" y="29"/>
                  <a:pt x="157" y="29"/>
                  <a:pt x="157" y="29"/>
                </a:cubicBezTo>
                <a:cubicBezTo>
                  <a:pt x="157" y="29"/>
                  <a:pt x="157" y="29"/>
                  <a:pt x="157" y="29"/>
                </a:cubicBezTo>
                <a:cubicBezTo>
                  <a:pt x="157" y="29"/>
                  <a:pt x="157" y="29"/>
                  <a:pt x="157" y="29"/>
                </a:cubicBezTo>
                <a:cubicBezTo>
                  <a:pt x="157" y="29"/>
                  <a:pt x="157" y="29"/>
                  <a:pt x="157" y="28"/>
                </a:cubicBezTo>
                <a:cubicBezTo>
                  <a:pt x="157" y="28"/>
                  <a:pt x="157" y="28"/>
                  <a:pt x="157" y="28"/>
                </a:cubicBezTo>
                <a:cubicBezTo>
                  <a:pt x="157" y="28"/>
                  <a:pt x="157" y="28"/>
                  <a:pt x="157" y="28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27"/>
                  <a:pt x="156" y="27"/>
                  <a:pt x="156" y="27"/>
                </a:cubicBezTo>
                <a:cubicBezTo>
                  <a:pt x="156" y="27"/>
                  <a:pt x="155" y="27"/>
                  <a:pt x="155" y="27"/>
                </a:cubicBezTo>
                <a:cubicBezTo>
                  <a:pt x="155" y="27"/>
                  <a:pt x="155" y="27"/>
                  <a:pt x="155" y="27"/>
                </a:cubicBezTo>
                <a:cubicBezTo>
                  <a:pt x="155" y="27"/>
                  <a:pt x="155" y="27"/>
                  <a:pt x="155" y="27"/>
                </a:cubicBezTo>
                <a:cubicBezTo>
                  <a:pt x="155" y="27"/>
                  <a:pt x="155" y="27"/>
                  <a:pt x="155" y="27"/>
                </a:cubicBezTo>
                <a:cubicBezTo>
                  <a:pt x="155" y="27"/>
                  <a:pt x="154" y="27"/>
                  <a:pt x="154" y="27"/>
                </a:cubicBezTo>
                <a:cubicBezTo>
                  <a:pt x="154" y="27"/>
                  <a:pt x="155" y="27"/>
                  <a:pt x="155" y="27"/>
                </a:cubicBezTo>
                <a:cubicBezTo>
                  <a:pt x="155" y="27"/>
                  <a:pt x="155" y="27"/>
                  <a:pt x="155" y="27"/>
                </a:cubicBezTo>
                <a:cubicBezTo>
                  <a:pt x="155" y="26"/>
                  <a:pt x="154" y="26"/>
                  <a:pt x="154" y="26"/>
                </a:cubicBezTo>
                <a:cubicBezTo>
                  <a:pt x="154" y="26"/>
                  <a:pt x="154" y="26"/>
                  <a:pt x="154" y="26"/>
                </a:cubicBezTo>
                <a:cubicBezTo>
                  <a:pt x="154" y="26"/>
                  <a:pt x="154" y="26"/>
                  <a:pt x="154" y="26"/>
                </a:cubicBezTo>
                <a:cubicBezTo>
                  <a:pt x="154" y="26"/>
                  <a:pt x="153" y="26"/>
                  <a:pt x="153" y="26"/>
                </a:cubicBezTo>
                <a:cubicBezTo>
                  <a:pt x="153" y="26"/>
                  <a:pt x="153" y="26"/>
                  <a:pt x="153" y="26"/>
                </a:cubicBezTo>
                <a:cubicBezTo>
                  <a:pt x="153" y="26"/>
                  <a:pt x="153" y="26"/>
                  <a:pt x="153" y="26"/>
                </a:cubicBezTo>
                <a:cubicBezTo>
                  <a:pt x="153" y="26"/>
                  <a:pt x="153" y="26"/>
                  <a:pt x="153" y="26"/>
                </a:cubicBezTo>
                <a:cubicBezTo>
                  <a:pt x="153" y="26"/>
                  <a:pt x="152" y="25"/>
                  <a:pt x="152" y="25"/>
                </a:cubicBezTo>
                <a:cubicBezTo>
                  <a:pt x="152" y="25"/>
                  <a:pt x="152" y="25"/>
                  <a:pt x="152" y="25"/>
                </a:cubicBezTo>
                <a:cubicBezTo>
                  <a:pt x="152" y="25"/>
                  <a:pt x="152" y="25"/>
                  <a:pt x="152" y="25"/>
                </a:cubicBezTo>
                <a:cubicBezTo>
                  <a:pt x="152" y="25"/>
                  <a:pt x="152" y="25"/>
                  <a:pt x="152" y="25"/>
                </a:cubicBezTo>
                <a:cubicBezTo>
                  <a:pt x="152" y="25"/>
                  <a:pt x="152" y="25"/>
                  <a:pt x="152" y="25"/>
                </a:cubicBezTo>
                <a:cubicBezTo>
                  <a:pt x="152" y="25"/>
                  <a:pt x="152" y="25"/>
                  <a:pt x="152" y="25"/>
                </a:cubicBezTo>
                <a:cubicBezTo>
                  <a:pt x="151" y="25"/>
                  <a:pt x="151" y="25"/>
                  <a:pt x="151" y="24"/>
                </a:cubicBezTo>
                <a:cubicBezTo>
                  <a:pt x="151" y="24"/>
                  <a:pt x="151" y="24"/>
                  <a:pt x="151" y="24"/>
                </a:cubicBezTo>
                <a:cubicBezTo>
                  <a:pt x="151" y="24"/>
                  <a:pt x="151" y="24"/>
                  <a:pt x="151" y="24"/>
                </a:cubicBezTo>
                <a:cubicBezTo>
                  <a:pt x="151" y="24"/>
                  <a:pt x="151" y="24"/>
                  <a:pt x="151" y="24"/>
                </a:cubicBezTo>
                <a:cubicBezTo>
                  <a:pt x="151" y="24"/>
                  <a:pt x="151" y="24"/>
                  <a:pt x="151" y="24"/>
                </a:cubicBezTo>
                <a:cubicBezTo>
                  <a:pt x="151" y="24"/>
                  <a:pt x="151" y="24"/>
                  <a:pt x="151" y="24"/>
                </a:cubicBezTo>
                <a:cubicBezTo>
                  <a:pt x="151" y="24"/>
                  <a:pt x="151" y="24"/>
                  <a:pt x="151" y="24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0" y="23"/>
                  <a:pt x="150" y="23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22"/>
                  <a:pt x="151" y="23"/>
                  <a:pt x="151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2" y="22"/>
                </a:cubicBezTo>
                <a:cubicBezTo>
                  <a:pt x="152" y="22"/>
                  <a:pt x="152" y="22"/>
                  <a:pt x="152" y="22"/>
                </a:cubicBezTo>
                <a:cubicBezTo>
                  <a:pt x="152" y="22"/>
                  <a:pt x="152" y="22"/>
                  <a:pt x="152" y="22"/>
                </a:cubicBezTo>
                <a:cubicBezTo>
                  <a:pt x="152" y="22"/>
                  <a:pt x="152" y="22"/>
                  <a:pt x="152" y="22"/>
                </a:cubicBezTo>
                <a:cubicBezTo>
                  <a:pt x="152" y="22"/>
                  <a:pt x="152" y="22"/>
                  <a:pt x="152" y="22"/>
                </a:cubicBezTo>
                <a:cubicBezTo>
                  <a:pt x="152" y="22"/>
                  <a:pt x="152" y="21"/>
                  <a:pt x="152" y="21"/>
                </a:cubicBezTo>
                <a:cubicBezTo>
                  <a:pt x="152" y="21"/>
                  <a:pt x="152" y="21"/>
                  <a:pt x="152" y="21"/>
                </a:cubicBezTo>
                <a:cubicBezTo>
                  <a:pt x="152" y="21"/>
                  <a:pt x="152" y="21"/>
                  <a:pt x="152" y="21"/>
                </a:cubicBezTo>
                <a:cubicBezTo>
                  <a:pt x="152" y="21"/>
                  <a:pt x="152" y="20"/>
                  <a:pt x="151" y="20"/>
                </a:cubicBezTo>
                <a:cubicBezTo>
                  <a:pt x="151" y="20"/>
                  <a:pt x="151" y="20"/>
                  <a:pt x="151" y="20"/>
                </a:cubicBezTo>
                <a:cubicBezTo>
                  <a:pt x="151" y="20"/>
                  <a:pt x="151" y="20"/>
                  <a:pt x="151" y="20"/>
                </a:cubicBezTo>
                <a:cubicBezTo>
                  <a:pt x="151" y="20"/>
                  <a:pt x="150" y="20"/>
                  <a:pt x="150" y="19"/>
                </a:cubicBezTo>
                <a:cubicBezTo>
                  <a:pt x="150" y="19"/>
                  <a:pt x="150" y="19"/>
                  <a:pt x="150" y="19"/>
                </a:cubicBezTo>
                <a:cubicBezTo>
                  <a:pt x="150" y="19"/>
                  <a:pt x="150" y="19"/>
                  <a:pt x="150" y="19"/>
                </a:cubicBezTo>
                <a:cubicBezTo>
                  <a:pt x="150" y="19"/>
                  <a:pt x="150" y="19"/>
                  <a:pt x="150" y="19"/>
                </a:cubicBezTo>
                <a:cubicBezTo>
                  <a:pt x="150" y="19"/>
                  <a:pt x="150" y="19"/>
                  <a:pt x="150" y="18"/>
                </a:cubicBezTo>
                <a:cubicBezTo>
                  <a:pt x="150" y="18"/>
                  <a:pt x="150" y="18"/>
                  <a:pt x="150" y="18"/>
                </a:cubicBezTo>
                <a:cubicBezTo>
                  <a:pt x="149" y="18"/>
                  <a:pt x="149" y="18"/>
                  <a:pt x="149" y="18"/>
                </a:cubicBezTo>
                <a:cubicBezTo>
                  <a:pt x="149" y="18"/>
                  <a:pt x="149" y="18"/>
                  <a:pt x="149" y="18"/>
                </a:cubicBezTo>
                <a:cubicBezTo>
                  <a:pt x="149" y="18"/>
                  <a:pt x="149" y="18"/>
                  <a:pt x="150" y="18"/>
                </a:cubicBezTo>
                <a:cubicBezTo>
                  <a:pt x="150" y="18"/>
                  <a:pt x="149" y="18"/>
                  <a:pt x="149" y="18"/>
                </a:cubicBezTo>
                <a:cubicBezTo>
                  <a:pt x="149" y="18"/>
                  <a:pt x="149" y="18"/>
                  <a:pt x="149" y="18"/>
                </a:cubicBezTo>
                <a:cubicBezTo>
                  <a:pt x="149" y="18"/>
                  <a:pt x="149" y="18"/>
                  <a:pt x="149" y="18"/>
                </a:cubicBezTo>
                <a:cubicBezTo>
                  <a:pt x="149" y="18"/>
                  <a:pt x="149" y="18"/>
                  <a:pt x="149" y="18"/>
                </a:cubicBezTo>
                <a:cubicBezTo>
                  <a:pt x="150" y="18"/>
                  <a:pt x="150" y="18"/>
                  <a:pt x="150" y="17"/>
                </a:cubicBezTo>
                <a:cubicBezTo>
                  <a:pt x="150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8" y="17"/>
                </a:cubicBezTo>
                <a:cubicBezTo>
                  <a:pt x="148" y="17"/>
                  <a:pt x="149" y="17"/>
                  <a:pt x="149" y="17"/>
                </a:cubicBezTo>
                <a:cubicBezTo>
                  <a:pt x="149" y="17"/>
                  <a:pt x="148" y="17"/>
                  <a:pt x="148" y="17"/>
                </a:cubicBezTo>
                <a:cubicBezTo>
                  <a:pt x="148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6"/>
                  <a:pt x="149" y="16"/>
                </a:cubicBezTo>
                <a:cubicBezTo>
                  <a:pt x="149" y="16"/>
                  <a:pt x="149" y="16"/>
                  <a:pt x="149" y="16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6"/>
                  <a:pt x="148" y="16"/>
                  <a:pt x="147" y="16"/>
                </a:cubicBezTo>
                <a:cubicBezTo>
                  <a:pt x="147" y="16"/>
                  <a:pt x="147" y="16"/>
                  <a:pt x="147" y="16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6"/>
                  <a:pt x="148" y="16"/>
                  <a:pt x="147" y="16"/>
                </a:cubicBezTo>
                <a:cubicBezTo>
                  <a:pt x="147" y="16"/>
                  <a:pt x="147" y="16"/>
                  <a:pt x="147" y="16"/>
                </a:cubicBezTo>
                <a:cubicBezTo>
                  <a:pt x="147" y="16"/>
                  <a:pt x="147" y="16"/>
                  <a:pt x="147" y="16"/>
                </a:cubicBezTo>
                <a:cubicBezTo>
                  <a:pt x="147" y="16"/>
                  <a:pt x="147" y="16"/>
                  <a:pt x="147" y="16"/>
                </a:cubicBezTo>
                <a:cubicBezTo>
                  <a:pt x="147" y="16"/>
                  <a:pt x="146" y="16"/>
                  <a:pt x="146" y="16"/>
                </a:cubicBezTo>
                <a:cubicBezTo>
                  <a:pt x="146" y="15"/>
                  <a:pt x="147" y="15"/>
                  <a:pt x="146" y="15"/>
                </a:cubicBezTo>
                <a:cubicBezTo>
                  <a:pt x="146" y="15"/>
                  <a:pt x="146" y="15"/>
                  <a:pt x="146" y="15"/>
                </a:cubicBezTo>
                <a:cubicBezTo>
                  <a:pt x="146" y="15"/>
                  <a:pt x="146" y="15"/>
                  <a:pt x="147" y="15"/>
                </a:cubicBezTo>
                <a:cubicBezTo>
                  <a:pt x="147" y="15"/>
                  <a:pt x="147" y="15"/>
                  <a:pt x="147" y="15"/>
                </a:cubicBezTo>
                <a:cubicBezTo>
                  <a:pt x="147" y="15"/>
                  <a:pt x="147" y="15"/>
                  <a:pt x="148" y="15"/>
                </a:cubicBezTo>
                <a:cubicBezTo>
                  <a:pt x="148" y="15"/>
                  <a:pt x="148" y="15"/>
                  <a:pt x="148" y="15"/>
                </a:cubicBezTo>
                <a:cubicBezTo>
                  <a:pt x="148" y="15"/>
                  <a:pt x="148" y="15"/>
                  <a:pt x="148" y="15"/>
                </a:cubicBezTo>
                <a:cubicBezTo>
                  <a:pt x="148" y="15"/>
                  <a:pt x="148" y="15"/>
                  <a:pt x="148" y="15"/>
                </a:cubicBezTo>
                <a:cubicBezTo>
                  <a:pt x="148" y="15"/>
                  <a:pt x="148" y="15"/>
                  <a:pt x="148" y="15"/>
                </a:cubicBezTo>
                <a:cubicBezTo>
                  <a:pt x="147" y="15"/>
                  <a:pt x="147" y="15"/>
                  <a:pt x="147" y="15"/>
                </a:cubicBezTo>
                <a:cubicBezTo>
                  <a:pt x="147" y="15"/>
                  <a:pt x="148" y="14"/>
                  <a:pt x="148" y="14"/>
                </a:cubicBezTo>
                <a:cubicBezTo>
                  <a:pt x="148" y="14"/>
                  <a:pt x="148" y="14"/>
                  <a:pt x="147" y="14"/>
                </a:cubicBezTo>
                <a:cubicBezTo>
                  <a:pt x="147" y="14"/>
                  <a:pt x="147" y="14"/>
                  <a:pt x="147" y="14"/>
                </a:cubicBezTo>
                <a:cubicBezTo>
                  <a:pt x="147" y="14"/>
                  <a:pt x="147" y="14"/>
                  <a:pt x="146" y="14"/>
                </a:cubicBezTo>
                <a:cubicBezTo>
                  <a:pt x="146" y="14"/>
                  <a:pt x="146" y="14"/>
                  <a:pt x="146" y="13"/>
                </a:cubicBezTo>
                <a:cubicBezTo>
                  <a:pt x="146" y="13"/>
                  <a:pt x="146" y="13"/>
                  <a:pt x="146" y="13"/>
                </a:cubicBezTo>
                <a:cubicBezTo>
                  <a:pt x="146" y="13"/>
                  <a:pt x="146" y="13"/>
                  <a:pt x="145" y="13"/>
                </a:cubicBezTo>
                <a:cubicBezTo>
                  <a:pt x="145" y="13"/>
                  <a:pt x="145" y="13"/>
                  <a:pt x="145" y="13"/>
                </a:cubicBezTo>
                <a:cubicBezTo>
                  <a:pt x="145" y="13"/>
                  <a:pt x="145" y="13"/>
                  <a:pt x="145" y="13"/>
                </a:cubicBezTo>
                <a:cubicBezTo>
                  <a:pt x="145" y="13"/>
                  <a:pt x="146" y="13"/>
                  <a:pt x="146" y="13"/>
                </a:cubicBezTo>
                <a:cubicBezTo>
                  <a:pt x="146" y="13"/>
                  <a:pt x="146" y="13"/>
                  <a:pt x="147" y="13"/>
                </a:cubicBezTo>
                <a:cubicBezTo>
                  <a:pt x="147" y="13"/>
                  <a:pt x="147" y="13"/>
                  <a:pt x="147" y="13"/>
                </a:cubicBezTo>
                <a:cubicBezTo>
                  <a:pt x="147" y="13"/>
                  <a:pt x="147" y="13"/>
                  <a:pt x="148" y="13"/>
                </a:cubicBezTo>
                <a:cubicBezTo>
                  <a:pt x="148" y="13"/>
                  <a:pt x="148" y="13"/>
                  <a:pt x="148" y="12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48" y="12"/>
                  <a:pt x="148" y="12"/>
                  <a:pt x="149" y="13"/>
                </a:cubicBezTo>
                <a:cubicBezTo>
                  <a:pt x="149" y="13"/>
                  <a:pt x="149" y="13"/>
                  <a:pt x="149" y="13"/>
                </a:cubicBezTo>
                <a:cubicBezTo>
                  <a:pt x="149" y="13"/>
                  <a:pt x="149" y="12"/>
                  <a:pt x="150" y="12"/>
                </a:cubicBezTo>
                <a:cubicBezTo>
                  <a:pt x="150" y="12"/>
                  <a:pt x="150" y="12"/>
                  <a:pt x="150" y="12"/>
                </a:cubicBezTo>
                <a:cubicBezTo>
                  <a:pt x="150" y="12"/>
                  <a:pt x="150" y="12"/>
                  <a:pt x="150" y="12"/>
                </a:cubicBezTo>
                <a:cubicBezTo>
                  <a:pt x="149" y="12"/>
                  <a:pt x="149" y="12"/>
                  <a:pt x="149" y="12"/>
                </a:cubicBezTo>
                <a:cubicBezTo>
                  <a:pt x="149" y="12"/>
                  <a:pt x="149" y="11"/>
                  <a:pt x="149" y="11"/>
                </a:cubicBezTo>
                <a:cubicBezTo>
                  <a:pt x="149" y="12"/>
                  <a:pt x="150" y="12"/>
                  <a:pt x="150" y="12"/>
                </a:cubicBezTo>
                <a:cubicBezTo>
                  <a:pt x="150" y="12"/>
                  <a:pt x="150" y="12"/>
                  <a:pt x="150" y="12"/>
                </a:cubicBezTo>
                <a:cubicBezTo>
                  <a:pt x="150" y="11"/>
                  <a:pt x="150" y="11"/>
                  <a:pt x="150" y="11"/>
                </a:cubicBezTo>
                <a:cubicBezTo>
                  <a:pt x="150" y="11"/>
                  <a:pt x="150" y="11"/>
                  <a:pt x="150" y="11"/>
                </a:cubicBezTo>
                <a:cubicBezTo>
                  <a:pt x="150" y="11"/>
                  <a:pt x="150" y="11"/>
                  <a:pt x="150" y="11"/>
                </a:cubicBezTo>
                <a:cubicBezTo>
                  <a:pt x="150" y="11"/>
                  <a:pt x="150" y="11"/>
                  <a:pt x="150" y="11"/>
                </a:cubicBezTo>
                <a:cubicBezTo>
                  <a:pt x="149" y="11"/>
                  <a:pt x="149" y="11"/>
                  <a:pt x="149" y="11"/>
                </a:cubicBezTo>
                <a:cubicBezTo>
                  <a:pt x="149" y="11"/>
                  <a:pt x="149" y="11"/>
                  <a:pt x="149" y="11"/>
                </a:cubicBezTo>
                <a:cubicBezTo>
                  <a:pt x="149" y="11"/>
                  <a:pt x="149" y="11"/>
                  <a:pt x="149" y="10"/>
                </a:cubicBezTo>
                <a:cubicBezTo>
                  <a:pt x="149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7" y="10"/>
                  <a:pt x="147" y="10"/>
                  <a:pt x="147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9"/>
                  <a:pt x="147" y="10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8" y="9"/>
                  <a:pt x="148" y="9"/>
                  <a:pt x="148" y="9"/>
                </a:cubicBezTo>
                <a:cubicBezTo>
                  <a:pt x="148" y="9"/>
                  <a:pt x="148" y="9"/>
                  <a:pt x="148" y="9"/>
                </a:cubicBezTo>
                <a:cubicBezTo>
                  <a:pt x="148" y="9"/>
                  <a:pt x="148" y="9"/>
                  <a:pt x="148" y="9"/>
                </a:cubicBezTo>
                <a:cubicBezTo>
                  <a:pt x="148" y="9"/>
                  <a:pt x="148" y="9"/>
                  <a:pt x="148" y="9"/>
                </a:cubicBezTo>
                <a:cubicBezTo>
                  <a:pt x="148" y="9"/>
                  <a:pt x="148" y="9"/>
                  <a:pt x="148" y="9"/>
                </a:cubicBezTo>
                <a:cubicBezTo>
                  <a:pt x="149" y="9"/>
                  <a:pt x="149" y="9"/>
                  <a:pt x="149" y="9"/>
                </a:cubicBezTo>
                <a:cubicBezTo>
                  <a:pt x="149" y="9"/>
                  <a:pt x="149" y="9"/>
                  <a:pt x="149" y="9"/>
                </a:cubicBezTo>
                <a:cubicBezTo>
                  <a:pt x="149" y="9"/>
                  <a:pt x="149" y="9"/>
                  <a:pt x="149" y="9"/>
                </a:cubicBezTo>
                <a:cubicBezTo>
                  <a:pt x="149" y="9"/>
                  <a:pt x="149" y="9"/>
                  <a:pt x="148" y="9"/>
                </a:cubicBezTo>
                <a:cubicBezTo>
                  <a:pt x="149" y="9"/>
                  <a:pt x="149" y="9"/>
                  <a:pt x="149" y="9"/>
                </a:cubicBezTo>
                <a:cubicBezTo>
                  <a:pt x="149" y="9"/>
                  <a:pt x="149" y="9"/>
                  <a:pt x="149" y="9"/>
                </a:cubicBezTo>
                <a:cubicBezTo>
                  <a:pt x="149" y="9"/>
                  <a:pt x="149" y="9"/>
                  <a:pt x="149" y="8"/>
                </a:cubicBezTo>
                <a:cubicBezTo>
                  <a:pt x="149" y="8"/>
                  <a:pt x="149" y="8"/>
                  <a:pt x="149" y="8"/>
                </a:cubicBezTo>
                <a:cubicBezTo>
                  <a:pt x="149" y="8"/>
                  <a:pt x="149" y="8"/>
                  <a:pt x="149" y="8"/>
                </a:cubicBezTo>
                <a:cubicBezTo>
                  <a:pt x="149" y="8"/>
                  <a:pt x="149" y="8"/>
                  <a:pt x="149" y="8"/>
                </a:cubicBezTo>
                <a:cubicBezTo>
                  <a:pt x="149" y="8"/>
                  <a:pt x="148" y="8"/>
                  <a:pt x="148" y="8"/>
                </a:cubicBezTo>
                <a:cubicBezTo>
                  <a:pt x="148" y="7"/>
                  <a:pt x="149" y="7"/>
                  <a:pt x="149" y="7"/>
                </a:cubicBezTo>
                <a:cubicBezTo>
                  <a:pt x="149" y="7"/>
                  <a:pt x="147" y="6"/>
                  <a:pt x="147" y="6"/>
                </a:cubicBezTo>
                <a:cubicBezTo>
                  <a:pt x="147" y="6"/>
                  <a:pt x="144" y="7"/>
                  <a:pt x="143" y="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8" name="Freeform 825">
            <a:extLst>
              <a:ext uri="{FF2B5EF4-FFF2-40B4-BE49-F238E27FC236}">
                <a16:creationId xmlns:a16="http://schemas.microsoft.com/office/drawing/2014/main" id="{1F6FBD91-464E-6CBE-33CE-390ABD633C4A}"/>
              </a:ext>
            </a:extLst>
          </p:cNvPr>
          <p:cNvSpPr>
            <a:spLocks noEditPoints="1"/>
          </p:cNvSpPr>
          <p:nvPr/>
        </p:nvSpPr>
        <p:spPr bwMode="auto">
          <a:xfrm>
            <a:off x="4584997" y="3872212"/>
            <a:ext cx="119752" cy="196233"/>
          </a:xfrm>
          <a:custGeom>
            <a:avLst/>
            <a:gdLst>
              <a:gd name="T0" fmla="*/ 54 w 56"/>
              <a:gd name="T1" fmla="*/ 75 h 104"/>
              <a:gd name="T2" fmla="*/ 54 w 56"/>
              <a:gd name="T3" fmla="*/ 80 h 104"/>
              <a:gd name="T4" fmla="*/ 53 w 56"/>
              <a:gd name="T5" fmla="*/ 83 h 104"/>
              <a:gd name="T6" fmla="*/ 48 w 56"/>
              <a:gd name="T7" fmla="*/ 87 h 104"/>
              <a:gd name="T8" fmla="*/ 41 w 56"/>
              <a:gd name="T9" fmla="*/ 92 h 104"/>
              <a:gd name="T10" fmla="*/ 36 w 56"/>
              <a:gd name="T11" fmla="*/ 90 h 104"/>
              <a:gd name="T12" fmla="*/ 37 w 56"/>
              <a:gd name="T13" fmla="*/ 94 h 104"/>
              <a:gd name="T14" fmla="*/ 36 w 56"/>
              <a:gd name="T15" fmla="*/ 95 h 104"/>
              <a:gd name="T16" fmla="*/ 34 w 56"/>
              <a:gd name="T17" fmla="*/ 96 h 104"/>
              <a:gd name="T18" fmla="*/ 30 w 56"/>
              <a:gd name="T19" fmla="*/ 99 h 104"/>
              <a:gd name="T20" fmla="*/ 25 w 56"/>
              <a:gd name="T21" fmla="*/ 104 h 104"/>
              <a:gd name="T22" fmla="*/ 26 w 56"/>
              <a:gd name="T23" fmla="*/ 101 h 104"/>
              <a:gd name="T24" fmla="*/ 27 w 56"/>
              <a:gd name="T25" fmla="*/ 94 h 104"/>
              <a:gd name="T26" fmla="*/ 22 w 56"/>
              <a:gd name="T27" fmla="*/ 91 h 104"/>
              <a:gd name="T28" fmla="*/ 27 w 56"/>
              <a:gd name="T29" fmla="*/ 87 h 104"/>
              <a:gd name="T30" fmla="*/ 33 w 56"/>
              <a:gd name="T31" fmla="*/ 88 h 104"/>
              <a:gd name="T32" fmla="*/ 32 w 56"/>
              <a:gd name="T33" fmla="*/ 84 h 104"/>
              <a:gd name="T34" fmla="*/ 37 w 56"/>
              <a:gd name="T35" fmla="*/ 80 h 104"/>
              <a:gd name="T36" fmla="*/ 42 w 56"/>
              <a:gd name="T37" fmla="*/ 72 h 104"/>
              <a:gd name="T38" fmla="*/ 40 w 56"/>
              <a:gd name="T39" fmla="*/ 64 h 104"/>
              <a:gd name="T40" fmla="*/ 40 w 56"/>
              <a:gd name="T41" fmla="*/ 59 h 104"/>
              <a:gd name="T42" fmla="*/ 40 w 56"/>
              <a:gd name="T43" fmla="*/ 54 h 104"/>
              <a:gd name="T44" fmla="*/ 40 w 56"/>
              <a:gd name="T45" fmla="*/ 51 h 104"/>
              <a:gd name="T46" fmla="*/ 35 w 56"/>
              <a:gd name="T47" fmla="*/ 48 h 104"/>
              <a:gd name="T48" fmla="*/ 30 w 56"/>
              <a:gd name="T49" fmla="*/ 44 h 104"/>
              <a:gd name="T50" fmla="*/ 26 w 56"/>
              <a:gd name="T51" fmla="*/ 37 h 104"/>
              <a:gd name="T52" fmla="*/ 21 w 56"/>
              <a:gd name="T53" fmla="*/ 34 h 104"/>
              <a:gd name="T54" fmla="*/ 15 w 56"/>
              <a:gd name="T55" fmla="*/ 31 h 104"/>
              <a:gd name="T56" fmla="*/ 15 w 56"/>
              <a:gd name="T57" fmla="*/ 27 h 104"/>
              <a:gd name="T58" fmla="*/ 20 w 56"/>
              <a:gd name="T59" fmla="*/ 24 h 104"/>
              <a:gd name="T60" fmla="*/ 19 w 56"/>
              <a:gd name="T61" fmla="*/ 20 h 104"/>
              <a:gd name="T62" fmla="*/ 13 w 56"/>
              <a:gd name="T63" fmla="*/ 17 h 104"/>
              <a:gd name="T64" fmla="*/ 6 w 56"/>
              <a:gd name="T65" fmla="*/ 15 h 104"/>
              <a:gd name="T66" fmla="*/ 4 w 56"/>
              <a:gd name="T67" fmla="*/ 10 h 104"/>
              <a:gd name="T68" fmla="*/ 0 w 56"/>
              <a:gd name="T69" fmla="*/ 6 h 104"/>
              <a:gd name="T70" fmla="*/ 6 w 56"/>
              <a:gd name="T71" fmla="*/ 4 h 104"/>
              <a:gd name="T72" fmla="*/ 13 w 56"/>
              <a:gd name="T73" fmla="*/ 3 h 104"/>
              <a:gd name="T74" fmla="*/ 21 w 56"/>
              <a:gd name="T75" fmla="*/ 0 h 104"/>
              <a:gd name="T76" fmla="*/ 30 w 56"/>
              <a:gd name="T77" fmla="*/ 2 h 104"/>
              <a:gd name="T78" fmla="*/ 36 w 56"/>
              <a:gd name="T79" fmla="*/ 11 h 104"/>
              <a:gd name="T80" fmla="*/ 40 w 56"/>
              <a:gd name="T81" fmla="*/ 13 h 104"/>
              <a:gd name="T82" fmla="*/ 35 w 56"/>
              <a:gd name="T83" fmla="*/ 16 h 104"/>
              <a:gd name="T84" fmla="*/ 30 w 56"/>
              <a:gd name="T85" fmla="*/ 17 h 104"/>
              <a:gd name="T86" fmla="*/ 26 w 56"/>
              <a:gd name="T87" fmla="*/ 24 h 104"/>
              <a:gd name="T88" fmla="*/ 26 w 56"/>
              <a:gd name="T89" fmla="*/ 29 h 104"/>
              <a:gd name="T90" fmla="*/ 26 w 56"/>
              <a:gd name="T91" fmla="*/ 33 h 104"/>
              <a:gd name="T92" fmla="*/ 31 w 56"/>
              <a:gd name="T93" fmla="*/ 37 h 104"/>
              <a:gd name="T94" fmla="*/ 39 w 56"/>
              <a:gd name="T95" fmla="*/ 46 h 104"/>
              <a:gd name="T96" fmla="*/ 48 w 56"/>
              <a:gd name="T97" fmla="*/ 53 h 104"/>
              <a:gd name="T98" fmla="*/ 51 w 56"/>
              <a:gd name="T99" fmla="*/ 61 h 104"/>
              <a:gd name="T100" fmla="*/ 53 w 56"/>
              <a:gd name="T101" fmla="*/ 69 h 104"/>
              <a:gd name="T102" fmla="*/ 18 w 56"/>
              <a:gd name="T103" fmla="*/ 91 h 104"/>
              <a:gd name="T104" fmla="*/ 20 w 56"/>
              <a:gd name="T105" fmla="*/ 93 h 104"/>
              <a:gd name="T106" fmla="*/ 18 w 56"/>
              <a:gd name="T107" fmla="*/ 91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6" h="104">
                <a:moveTo>
                  <a:pt x="56" y="74"/>
                </a:moveTo>
                <a:cubicBezTo>
                  <a:pt x="56" y="75"/>
                  <a:pt x="56" y="75"/>
                  <a:pt x="55" y="75"/>
                </a:cubicBezTo>
                <a:cubicBezTo>
                  <a:pt x="55" y="75"/>
                  <a:pt x="55" y="74"/>
                  <a:pt x="54" y="74"/>
                </a:cubicBezTo>
                <a:cubicBezTo>
                  <a:pt x="54" y="75"/>
                  <a:pt x="54" y="75"/>
                  <a:pt x="54" y="75"/>
                </a:cubicBezTo>
                <a:cubicBezTo>
                  <a:pt x="54" y="76"/>
                  <a:pt x="55" y="77"/>
                  <a:pt x="55" y="77"/>
                </a:cubicBezTo>
                <a:cubicBezTo>
                  <a:pt x="55" y="77"/>
                  <a:pt x="54" y="78"/>
                  <a:pt x="54" y="78"/>
                </a:cubicBezTo>
                <a:cubicBezTo>
                  <a:pt x="54" y="78"/>
                  <a:pt x="53" y="78"/>
                  <a:pt x="53" y="78"/>
                </a:cubicBezTo>
                <a:cubicBezTo>
                  <a:pt x="53" y="79"/>
                  <a:pt x="53" y="79"/>
                  <a:pt x="54" y="80"/>
                </a:cubicBezTo>
                <a:cubicBezTo>
                  <a:pt x="54" y="80"/>
                  <a:pt x="54" y="80"/>
                  <a:pt x="54" y="80"/>
                </a:cubicBezTo>
                <a:cubicBezTo>
                  <a:pt x="54" y="80"/>
                  <a:pt x="53" y="81"/>
                  <a:pt x="53" y="81"/>
                </a:cubicBezTo>
                <a:cubicBezTo>
                  <a:pt x="53" y="81"/>
                  <a:pt x="54" y="82"/>
                  <a:pt x="54" y="82"/>
                </a:cubicBezTo>
                <a:cubicBezTo>
                  <a:pt x="54" y="82"/>
                  <a:pt x="54" y="82"/>
                  <a:pt x="53" y="83"/>
                </a:cubicBezTo>
                <a:cubicBezTo>
                  <a:pt x="53" y="83"/>
                  <a:pt x="52" y="83"/>
                  <a:pt x="52" y="83"/>
                </a:cubicBezTo>
                <a:cubicBezTo>
                  <a:pt x="52" y="84"/>
                  <a:pt x="52" y="84"/>
                  <a:pt x="52" y="85"/>
                </a:cubicBezTo>
                <a:cubicBezTo>
                  <a:pt x="51" y="85"/>
                  <a:pt x="50" y="86"/>
                  <a:pt x="50" y="86"/>
                </a:cubicBezTo>
                <a:cubicBezTo>
                  <a:pt x="49" y="86"/>
                  <a:pt x="48" y="87"/>
                  <a:pt x="48" y="87"/>
                </a:cubicBezTo>
                <a:cubicBezTo>
                  <a:pt x="48" y="88"/>
                  <a:pt x="48" y="88"/>
                  <a:pt x="47" y="89"/>
                </a:cubicBezTo>
                <a:cubicBezTo>
                  <a:pt x="47" y="89"/>
                  <a:pt x="46" y="89"/>
                  <a:pt x="46" y="89"/>
                </a:cubicBezTo>
                <a:cubicBezTo>
                  <a:pt x="46" y="89"/>
                  <a:pt x="45" y="90"/>
                  <a:pt x="44" y="90"/>
                </a:cubicBezTo>
                <a:cubicBezTo>
                  <a:pt x="44" y="91"/>
                  <a:pt x="42" y="92"/>
                  <a:pt x="41" y="92"/>
                </a:cubicBezTo>
                <a:cubicBezTo>
                  <a:pt x="41" y="91"/>
                  <a:pt x="39" y="91"/>
                  <a:pt x="39" y="91"/>
                </a:cubicBezTo>
                <a:cubicBezTo>
                  <a:pt x="39" y="91"/>
                  <a:pt x="38" y="90"/>
                  <a:pt x="38" y="90"/>
                </a:cubicBezTo>
                <a:cubicBezTo>
                  <a:pt x="38" y="90"/>
                  <a:pt x="37" y="91"/>
                  <a:pt x="37" y="91"/>
                </a:cubicBezTo>
                <a:cubicBezTo>
                  <a:pt x="37" y="91"/>
                  <a:pt x="36" y="90"/>
                  <a:pt x="36" y="90"/>
                </a:cubicBezTo>
                <a:cubicBezTo>
                  <a:pt x="36" y="90"/>
                  <a:pt x="37" y="91"/>
                  <a:pt x="37" y="91"/>
                </a:cubicBezTo>
                <a:cubicBezTo>
                  <a:pt x="37" y="91"/>
                  <a:pt x="36" y="91"/>
                  <a:pt x="36" y="91"/>
                </a:cubicBezTo>
                <a:cubicBezTo>
                  <a:pt x="37" y="92"/>
                  <a:pt x="37" y="92"/>
                  <a:pt x="37" y="92"/>
                </a:cubicBezTo>
                <a:cubicBezTo>
                  <a:pt x="37" y="92"/>
                  <a:pt x="38" y="94"/>
                  <a:pt x="37" y="94"/>
                </a:cubicBezTo>
                <a:cubicBezTo>
                  <a:pt x="37" y="94"/>
                  <a:pt x="37" y="94"/>
                  <a:pt x="37" y="94"/>
                </a:cubicBezTo>
                <a:cubicBezTo>
                  <a:pt x="37" y="94"/>
                  <a:pt x="36" y="94"/>
                  <a:pt x="36" y="94"/>
                </a:cubicBezTo>
                <a:cubicBezTo>
                  <a:pt x="36" y="94"/>
                  <a:pt x="36" y="94"/>
                  <a:pt x="36" y="94"/>
                </a:cubicBezTo>
                <a:cubicBezTo>
                  <a:pt x="36" y="94"/>
                  <a:pt x="36" y="95"/>
                  <a:pt x="36" y="95"/>
                </a:cubicBezTo>
                <a:cubicBezTo>
                  <a:pt x="36" y="95"/>
                  <a:pt x="36" y="96"/>
                  <a:pt x="36" y="96"/>
                </a:cubicBezTo>
                <a:cubicBezTo>
                  <a:pt x="36" y="96"/>
                  <a:pt x="35" y="96"/>
                  <a:pt x="35" y="96"/>
                </a:cubicBezTo>
                <a:cubicBezTo>
                  <a:pt x="35" y="95"/>
                  <a:pt x="34" y="95"/>
                  <a:pt x="34" y="95"/>
                </a:cubicBezTo>
                <a:cubicBezTo>
                  <a:pt x="34" y="95"/>
                  <a:pt x="34" y="96"/>
                  <a:pt x="34" y="96"/>
                </a:cubicBezTo>
                <a:cubicBezTo>
                  <a:pt x="34" y="96"/>
                  <a:pt x="34" y="97"/>
                  <a:pt x="34" y="97"/>
                </a:cubicBezTo>
                <a:cubicBezTo>
                  <a:pt x="34" y="97"/>
                  <a:pt x="33" y="98"/>
                  <a:pt x="33" y="98"/>
                </a:cubicBezTo>
                <a:cubicBezTo>
                  <a:pt x="32" y="98"/>
                  <a:pt x="32" y="99"/>
                  <a:pt x="32" y="99"/>
                </a:cubicBezTo>
                <a:cubicBezTo>
                  <a:pt x="31" y="99"/>
                  <a:pt x="31" y="99"/>
                  <a:pt x="30" y="99"/>
                </a:cubicBezTo>
                <a:cubicBezTo>
                  <a:pt x="30" y="99"/>
                  <a:pt x="30" y="100"/>
                  <a:pt x="30" y="100"/>
                </a:cubicBezTo>
                <a:cubicBezTo>
                  <a:pt x="30" y="100"/>
                  <a:pt x="30" y="101"/>
                  <a:pt x="30" y="101"/>
                </a:cubicBezTo>
                <a:cubicBezTo>
                  <a:pt x="29" y="102"/>
                  <a:pt x="28" y="103"/>
                  <a:pt x="27" y="103"/>
                </a:cubicBezTo>
                <a:cubicBezTo>
                  <a:pt x="27" y="103"/>
                  <a:pt x="26" y="104"/>
                  <a:pt x="25" y="104"/>
                </a:cubicBezTo>
                <a:cubicBezTo>
                  <a:pt x="25" y="103"/>
                  <a:pt x="24" y="103"/>
                  <a:pt x="24" y="103"/>
                </a:cubicBezTo>
                <a:cubicBezTo>
                  <a:pt x="24" y="103"/>
                  <a:pt x="24" y="103"/>
                  <a:pt x="25" y="102"/>
                </a:cubicBezTo>
                <a:cubicBezTo>
                  <a:pt x="25" y="102"/>
                  <a:pt x="26" y="102"/>
                  <a:pt x="26" y="102"/>
                </a:cubicBezTo>
                <a:cubicBezTo>
                  <a:pt x="26" y="102"/>
                  <a:pt x="26" y="101"/>
                  <a:pt x="26" y="101"/>
                </a:cubicBezTo>
                <a:cubicBezTo>
                  <a:pt x="25" y="101"/>
                  <a:pt x="25" y="101"/>
                  <a:pt x="25" y="100"/>
                </a:cubicBezTo>
                <a:cubicBezTo>
                  <a:pt x="25" y="100"/>
                  <a:pt x="25" y="96"/>
                  <a:pt x="25" y="96"/>
                </a:cubicBezTo>
                <a:cubicBezTo>
                  <a:pt x="25" y="95"/>
                  <a:pt x="26" y="95"/>
                  <a:pt x="26" y="95"/>
                </a:cubicBezTo>
                <a:cubicBezTo>
                  <a:pt x="27" y="94"/>
                  <a:pt x="27" y="94"/>
                  <a:pt x="27" y="94"/>
                </a:cubicBezTo>
                <a:cubicBezTo>
                  <a:pt x="28" y="93"/>
                  <a:pt x="28" y="93"/>
                  <a:pt x="28" y="93"/>
                </a:cubicBezTo>
                <a:cubicBezTo>
                  <a:pt x="28" y="93"/>
                  <a:pt x="23" y="93"/>
                  <a:pt x="23" y="93"/>
                </a:cubicBezTo>
                <a:cubicBezTo>
                  <a:pt x="23" y="93"/>
                  <a:pt x="23" y="92"/>
                  <a:pt x="23" y="92"/>
                </a:cubicBezTo>
                <a:cubicBezTo>
                  <a:pt x="23" y="91"/>
                  <a:pt x="23" y="91"/>
                  <a:pt x="22" y="91"/>
                </a:cubicBezTo>
                <a:cubicBezTo>
                  <a:pt x="23" y="90"/>
                  <a:pt x="24" y="89"/>
                  <a:pt x="24" y="89"/>
                </a:cubicBezTo>
                <a:cubicBezTo>
                  <a:pt x="24" y="89"/>
                  <a:pt x="24" y="89"/>
                  <a:pt x="25" y="89"/>
                </a:cubicBezTo>
                <a:cubicBezTo>
                  <a:pt x="25" y="89"/>
                  <a:pt x="25" y="88"/>
                  <a:pt x="26" y="88"/>
                </a:cubicBezTo>
                <a:cubicBezTo>
                  <a:pt x="26" y="88"/>
                  <a:pt x="26" y="87"/>
                  <a:pt x="27" y="87"/>
                </a:cubicBezTo>
                <a:cubicBezTo>
                  <a:pt x="27" y="87"/>
                  <a:pt x="28" y="87"/>
                  <a:pt x="28" y="87"/>
                </a:cubicBezTo>
                <a:cubicBezTo>
                  <a:pt x="29" y="87"/>
                  <a:pt x="29" y="87"/>
                  <a:pt x="30" y="87"/>
                </a:cubicBezTo>
                <a:cubicBezTo>
                  <a:pt x="31" y="87"/>
                  <a:pt x="31" y="87"/>
                  <a:pt x="31" y="87"/>
                </a:cubicBezTo>
                <a:cubicBezTo>
                  <a:pt x="32" y="87"/>
                  <a:pt x="32" y="87"/>
                  <a:pt x="33" y="88"/>
                </a:cubicBezTo>
                <a:cubicBezTo>
                  <a:pt x="33" y="88"/>
                  <a:pt x="34" y="88"/>
                  <a:pt x="34" y="88"/>
                </a:cubicBezTo>
                <a:cubicBezTo>
                  <a:pt x="35" y="88"/>
                  <a:pt x="35" y="87"/>
                  <a:pt x="35" y="87"/>
                </a:cubicBezTo>
                <a:cubicBezTo>
                  <a:pt x="35" y="86"/>
                  <a:pt x="34" y="85"/>
                  <a:pt x="34" y="85"/>
                </a:cubicBezTo>
                <a:cubicBezTo>
                  <a:pt x="34" y="85"/>
                  <a:pt x="32" y="85"/>
                  <a:pt x="32" y="84"/>
                </a:cubicBezTo>
                <a:cubicBezTo>
                  <a:pt x="32" y="83"/>
                  <a:pt x="32" y="83"/>
                  <a:pt x="32" y="82"/>
                </a:cubicBezTo>
                <a:cubicBezTo>
                  <a:pt x="32" y="82"/>
                  <a:pt x="33" y="81"/>
                  <a:pt x="34" y="81"/>
                </a:cubicBezTo>
                <a:cubicBezTo>
                  <a:pt x="34" y="81"/>
                  <a:pt x="35" y="81"/>
                  <a:pt x="36" y="81"/>
                </a:cubicBezTo>
                <a:cubicBezTo>
                  <a:pt x="36" y="81"/>
                  <a:pt x="36" y="80"/>
                  <a:pt x="37" y="80"/>
                </a:cubicBezTo>
                <a:cubicBezTo>
                  <a:pt x="38" y="79"/>
                  <a:pt x="38" y="79"/>
                  <a:pt x="39" y="79"/>
                </a:cubicBezTo>
                <a:cubicBezTo>
                  <a:pt x="40" y="78"/>
                  <a:pt x="41" y="77"/>
                  <a:pt x="41" y="77"/>
                </a:cubicBezTo>
                <a:cubicBezTo>
                  <a:pt x="42" y="76"/>
                  <a:pt x="42" y="76"/>
                  <a:pt x="42" y="75"/>
                </a:cubicBezTo>
                <a:cubicBezTo>
                  <a:pt x="43" y="74"/>
                  <a:pt x="42" y="73"/>
                  <a:pt x="42" y="72"/>
                </a:cubicBezTo>
                <a:cubicBezTo>
                  <a:pt x="43" y="71"/>
                  <a:pt x="42" y="70"/>
                  <a:pt x="43" y="69"/>
                </a:cubicBezTo>
                <a:cubicBezTo>
                  <a:pt x="43" y="68"/>
                  <a:pt x="42" y="68"/>
                  <a:pt x="42" y="67"/>
                </a:cubicBezTo>
                <a:cubicBezTo>
                  <a:pt x="42" y="67"/>
                  <a:pt x="41" y="66"/>
                  <a:pt x="41" y="66"/>
                </a:cubicBezTo>
                <a:cubicBezTo>
                  <a:pt x="40" y="65"/>
                  <a:pt x="40" y="65"/>
                  <a:pt x="40" y="64"/>
                </a:cubicBezTo>
                <a:cubicBezTo>
                  <a:pt x="40" y="64"/>
                  <a:pt x="40" y="64"/>
                  <a:pt x="40" y="63"/>
                </a:cubicBezTo>
                <a:cubicBezTo>
                  <a:pt x="40" y="63"/>
                  <a:pt x="41" y="62"/>
                  <a:pt x="41" y="62"/>
                </a:cubicBezTo>
                <a:cubicBezTo>
                  <a:pt x="41" y="61"/>
                  <a:pt x="41" y="61"/>
                  <a:pt x="40" y="60"/>
                </a:cubicBezTo>
                <a:cubicBezTo>
                  <a:pt x="40" y="59"/>
                  <a:pt x="40" y="59"/>
                  <a:pt x="40" y="59"/>
                </a:cubicBezTo>
                <a:cubicBezTo>
                  <a:pt x="40" y="58"/>
                  <a:pt x="40" y="58"/>
                  <a:pt x="40" y="58"/>
                </a:cubicBezTo>
                <a:cubicBezTo>
                  <a:pt x="41" y="57"/>
                  <a:pt x="42" y="57"/>
                  <a:pt x="42" y="56"/>
                </a:cubicBezTo>
                <a:cubicBezTo>
                  <a:pt x="42" y="56"/>
                  <a:pt x="42" y="55"/>
                  <a:pt x="42" y="55"/>
                </a:cubicBezTo>
                <a:cubicBezTo>
                  <a:pt x="41" y="55"/>
                  <a:pt x="40" y="55"/>
                  <a:pt x="40" y="54"/>
                </a:cubicBezTo>
                <a:cubicBezTo>
                  <a:pt x="40" y="54"/>
                  <a:pt x="40" y="53"/>
                  <a:pt x="40" y="53"/>
                </a:cubicBezTo>
                <a:cubicBezTo>
                  <a:pt x="41" y="52"/>
                  <a:pt x="41" y="52"/>
                  <a:pt x="41" y="52"/>
                </a:cubicBezTo>
                <a:cubicBezTo>
                  <a:pt x="41" y="51"/>
                  <a:pt x="41" y="51"/>
                  <a:pt x="41" y="51"/>
                </a:cubicBezTo>
                <a:cubicBezTo>
                  <a:pt x="41" y="51"/>
                  <a:pt x="40" y="51"/>
                  <a:pt x="40" y="51"/>
                </a:cubicBezTo>
                <a:cubicBezTo>
                  <a:pt x="39" y="51"/>
                  <a:pt x="39" y="50"/>
                  <a:pt x="38" y="50"/>
                </a:cubicBezTo>
                <a:cubicBezTo>
                  <a:pt x="38" y="49"/>
                  <a:pt x="37" y="50"/>
                  <a:pt x="37" y="49"/>
                </a:cubicBezTo>
                <a:cubicBezTo>
                  <a:pt x="36" y="49"/>
                  <a:pt x="36" y="49"/>
                  <a:pt x="36" y="48"/>
                </a:cubicBezTo>
                <a:cubicBezTo>
                  <a:pt x="36" y="48"/>
                  <a:pt x="36" y="48"/>
                  <a:pt x="35" y="48"/>
                </a:cubicBezTo>
                <a:cubicBezTo>
                  <a:pt x="35" y="47"/>
                  <a:pt x="34" y="47"/>
                  <a:pt x="34" y="47"/>
                </a:cubicBezTo>
                <a:cubicBezTo>
                  <a:pt x="34" y="46"/>
                  <a:pt x="33" y="45"/>
                  <a:pt x="33" y="45"/>
                </a:cubicBezTo>
                <a:cubicBezTo>
                  <a:pt x="33" y="45"/>
                  <a:pt x="32" y="45"/>
                  <a:pt x="32" y="44"/>
                </a:cubicBezTo>
                <a:cubicBezTo>
                  <a:pt x="31" y="44"/>
                  <a:pt x="30" y="44"/>
                  <a:pt x="30" y="44"/>
                </a:cubicBezTo>
                <a:cubicBezTo>
                  <a:pt x="30" y="43"/>
                  <a:pt x="30" y="43"/>
                  <a:pt x="30" y="42"/>
                </a:cubicBezTo>
                <a:cubicBezTo>
                  <a:pt x="29" y="42"/>
                  <a:pt x="28" y="41"/>
                  <a:pt x="28" y="41"/>
                </a:cubicBezTo>
                <a:cubicBezTo>
                  <a:pt x="28" y="40"/>
                  <a:pt x="28" y="39"/>
                  <a:pt x="27" y="39"/>
                </a:cubicBezTo>
                <a:cubicBezTo>
                  <a:pt x="27" y="39"/>
                  <a:pt x="26" y="38"/>
                  <a:pt x="26" y="37"/>
                </a:cubicBezTo>
                <a:cubicBezTo>
                  <a:pt x="26" y="37"/>
                  <a:pt x="25" y="37"/>
                  <a:pt x="25" y="37"/>
                </a:cubicBezTo>
                <a:cubicBezTo>
                  <a:pt x="24" y="36"/>
                  <a:pt x="23" y="35"/>
                  <a:pt x="23" y="35"/>
                </a:cubicBezTo>
                <a:cubicBezTo>
                  <a:pt x="23" y="35"/>
                  <a:pt x="23" y="34"/>
                  <a:pt x="22" y="34"/>
                </a:cubicBezTo>
                <a:cubicBezTo>
                  <a:pt x="22" y="34"/>
                  <a:pt x="21" y="34"/>
                  <a:pt x="21" y="34"/>
                </a:cubicBezTo>
                <a:cubicBezTo>
                  <a:pt x="20" y="34"/>
                  <a:pt x="20" y="33"/>
                  <a:pt x="20" y="33"/>
                </a:cubicBezTo>
                <a:cubicBezTo>
                  <a:pt x="19" y="33"/>
                  <a:pt x="18" y="33"/>
                  <a:pt x="18" y="33"/>
                </a:cubicBezTo>
                <a:cubicBezTo>
                  <a:pt x="17" y="33"/>
                  <a:pt x="17" y="32"/>
                  <a:pt x="17" y="32"/>
                </a:cubicBezTo>
                <a:cubicBezTo>
                  <a:pt x="16" y="32"/>
                  <a:pt x="15" y="31"/>
                  <a:pt x="15" y="31"/>
                </a:cubicBezTo>
                <a:cubicBezTo>
                  <a:pt x="15" y="31"/>
                  <a:pt x="15" y="30"/>
                  <a:pt x="15" y="30"/>
                </a:cubicBezTo>
                <a:cubicBezTo>
                  <a:pt x="16" y="30"/>
                  <a:pt x="16" y="29"/>
                  <a:pt x="15" y="29"/>
                </a:cubicBezTo>
                <a:cubicBezTo>
                  <a:pt x="15" y="29"/>
                  <a:pt x="14" y="28"/>
                  <a:pt x="14" y="28"/>
                </a:cubicBezTo>
                <a:cubicBezTo>
                  <a:pt x="14" y="28"/>
                  <a:pt x="15" y="27"/>
                  <a:pt x="15" y="27"/>
                </a:cubicBezTo>
                <a:cubicBezTo>
                  <a:pt x="15" y="27"/>
                  <a:pt x="16" y="27"/>
                  <a:pt x="17" y="27"/>
                </a:cubicBezTo>
                <a:cubicBezTo>
                  <a:pt x="17" y="26"/>
                  <a:pt x="18" y="26"/>
                  <a:pt x="18" y="26"/>
                </a:cubicBezTo>
                <a:cubicBezTo>
                  <a:pt x="19" y="26"/>
                  <a:pt x="19" y="26"/>
                  <a:pt x="19" y="25"/>
                </a:cubicBezTo>
                <a:cubicBezTo>
                  <a:pt x="19" y="25"/>
                  <a:pt x="19" y="24"/>
                  <a:pt x="20" y="24"/>
                </a:cubicBezTo>
                <a:cubicBezTo>
                  <a:pt x="20" y="23"/>
                  <a:pt x="20" y="23"/>
                  <a:pt x="20" y="23"/>
                </a:cubicBezTo>
                <a:cubicBezTo>
                  <a:pt x="20" y="23"/>
                  <a:pt x="21" y="23"/>
                  <a:pt x="21" y="22"/>
                </a:cubicBezTo>
                <a:cubicBezTo>
                  <a:pt x="21" y="22"/>
                  <a:pt x="21" y="22"/>
                  <a:pt x="20" y="21"/>
                </a:cubicBezTo>
                <a:cubicBezTo>
                  <a:pt x="19" y="21"/>
                  <a:pt x="19" y="21"/>
                  <a:pt x="19" y="20"/>
                </a:cubicBezTo>
                <a:cubicBezTo>
                  <a:pt x="19" y="20"/>
                  <a:pt x="19" y="19"/>
                  <a:pt x="19" y="19"/>
                </a:cubicBezTo>
                <a:cubicBezTo>
                  <a:pt x="18" y="19"/>
                  <a:pt x="17" y="18"/>
                  <a:pt x="17" y="18"/>
                </a:cubicBezTo>
                <a:cubicBezTo>
                  <a:pt x="16" y="18"/>
                  <a:pt x="16" y="17"/>
                  <a:pt x="16" y="17"/>
                </a:cubicBezTo>
                <a:cubicBezTo>
                  <a:pt x="15" y="17"/>
                  <a:pt x="14" y="17"/>
                  <a:pt x="13" y="17"/>
                </a:cubicBezTo>
                <a:cubicBezTo>
                  <a:pt x="13" y="18"/>
                  <a:pt x="13" y="18"/>
                  <a:pt x="12" y="18"/>
                </a:cubicBezTo>
                <a:cubicBezTo>
                  <a:pt x="12" y="18"/>
                  <a:pt x="11" y="17"/>
                  <a:pt x="11" y="17"/>
                </a:cubicBezTo>
                <a:cubicBezTo>
                  <a:pt x="10" y="17"/>
                  <a:pt x="8" y="17"/>
                  <a:pt x="8" y="17"/>
                </a:cubicBezTo>
                <a:cubicBezTo>
                  <a:pt x="8" y="17"/>
                  <a:pt x="7" y="16"/>
                  <a:pt x="6" y="15"/>
                </a:cubicBezTo>
                <a:cubicBezTo>
                  <a:pt x="6" y="15"/>
                  <a:pt x="5" y="14"/>
                  <a:pt x="5" y="14"/>
                </a:cubicBezTo>
                <a:cubicBezTo>
                  <a:pt x="5" y="13"/>
                  <a:pt x="4" y="13"/>
                  <a:pt x="4" y="13"/>
                </a:cubicBezTo>
                <a:cubicBezTo>
                  <a:pt x="5" y="12"/>
                  <a:pt x="5" y="12"/>
                  <a:pt x="5" y="11"/>
                </a:cubicBezTo>
                <a:cubicBezTo>
                  <a:pt x="4" y="11"/>
                  <a:pt x="4" y="11"/>
                  <a:pt x="4" y="10"/>
                </a:cubicBezTo>
                <a:cubicBezTo>
                  <a:pt x="3" y="10"/>
                  <a:pt x="3" y="9"/>
                  <a:pt x="3" y="9"/>
                </a:cubicBezTo>
                <a:cubicBezTo>
                  <a:pt x="2" y="8"/>
                  <a:pt x="2" y="8"/>
                  <a:pt x="1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1" y="5"/>
                  <a:pt x="1" y="5"/>
                </a:cubicBezTo>
                <a:cubicBezTo>
                  <a:pt x="1" y="4"/>
                  <a:pt x="3" y="4"/>
                  <a:pt x="3" y="4"/>
                </a:cubicBezTo>
                <a:cubicBezTo>
                  <a:pt x="4" y="5"/>
                  <a:pt x="5" y="5"/>
                  <a:pt x="5" y="5"/>
                </a:cubicBezTo>
                <a:cubicBezTo>
                  <a:pt x="5" y="5"/>
                  <a:pt x="6" y="4"/>
                  <a:pt x="6" y="4"/>
                </a:cubicBezTo>
                <a:cubicBezTo>
                  <a:pt x="7" y="4"/>
                  <a:pt x="7" y="5"/>
                  <a:pt x="7" y="5"/>
                </a:cubicBezTo>
                <a:cubicBezTo>
                  <a:pt x="8" y="4"/>
                  <a:pt x="8" y="4"/>
                  <a:pt x="9" y="4"/>
                </a:cubicBezTo>
                <a:cubicBezTo>
                  <a:pt x="9" y="4"/>
                  <a:pt x="10" y="5"/>
                  <a:pt x="11" y="4"/>
                </a:cubicBezTo>
                <a:cubicBezTo>
                  <a:pt x="12" y="4"/>
                  <a:pt x="13" y="3"/>
                  <a:pt x="13" y="3"/>
                </a:cubicBezTo>
                <a:cubicBezTo>
                  <a:pt x="14" y="3"/>
                  <a:pt x="15" y="3"/>
                  <a:pt x="15" y="3"/>
                </a:cubicBezTo>
                <a:cubicBezTo>
                  <a:pt x="15" y="3"/>
                  <a:pt x="17" y="1"/>
                  <a:pt x="17" y="1"/>
                </a:cubicBezTo>
                <a:cubicBezTo>
                  <a:pt x="17" y="0"/>
                  <a:pt x="17" y="1"/>
                  <a:pt x="19" y="0"/>
                </a:cubicBezTo>
                <a:cubicBezTo>
                  <a:pt x="20" y="0"/>
                  <a:pt x="21" y="0"/>
                  <a:pt x="21" y="0"/>
                </a:cubicBezTo>
                <a:cubicBezTo>
                  <a:pt x="21" y="0"/>
                  <a:pt x="22" y="1"/>
                  <a:pt x="22" y="1"/>
                </a:cubicBezTo>
                <a:cubicBezTo>
                  <a:pt x="22" y="1"/>
                  <a:pt x="24" y="2"/>
                  <a:pt x="25" y="2"/>
                </a:cubicBezTo>
                <a:cubicBezTo>
                  <a:pt x="25" y="2"/>
                  <a:pt x="27" y="2"/>
                  <a:pt x="28" y="3"/>
                </a:cubicBezTo>
                <a:cubicBezTo>
                  <a:pt x="28" y="3"/>
                  <a:pt x="30" y="2"/>
                  <a:pt x="30" y="2"/>
                </a:cubicBezTo>
                <a:cubicBezTo>
                  <a:pt x="30" y="2"/>
                  <a:pt x="30" y="4"/>
                  <a:pt x="30" y="4"/>
                </a:cubicBezTo>
                <a:cubicBezTo>
                  <a:pt x="29" y="5"/>
                  <a:pt x="29" y="6"/>
                  <a:pt x="29" y="6"/>
                </a:cubicBezTo>
                <a:cubicBezTo>
                  <a:pt x="29" y="7"/>
                  <a:pt x="30" y="8"/>
                  <a:pt x="30" y="8"/>
                </a:cubicBezTo>
                <a:cubicBezTo>
                  <a:pt x="30" y="9"/>
                  <a:pt x="35" y="11"/>
                  <a:pt x="36" y="11"/>
                </a:cubicBezTo>
                <a:cubicBezTo>
                  <a:pt x="37" y="12"/>
                  <a:pt x="38" y="11"/>
                  <a:pt x="39" y="11"/>
                </a:cubicBezTo>
                <a:cubicBezTo>
                  <a:pt x="39" y="12"/>
                  <a:pt x="40" y="12"/>
                  <a:pt x="40" y="12"/>
                </a:cubicBezTo>
                <a:cubicBezTo>
                  <a:pt x="40" y="12"/>
                  <a:pt x="40" y="12"/>
                  <a:pt x="40" y="12"/>
                </a:cubicBezTo>
                <a:cubicBezTo>
                  <a:pt x="40" y="13"/>
                  <a:pt x="40" y="13"/>
                  <a:pt x="40" y="13"/>
                </a:cubicBezTo>
                <a:cubicBezTo>
                  <a:pt x="39" y="14"/>
                  <a:pt x="38" y="13"/>
                  <a:pt x="38" y="14"/>
                </a:cubicBezTo>
                <a:cubicBezTo>
                  <a:pt x="38" y="14"/>
                  <a:pt x="37" y="14"/>
                  <a:pt x="37" y="14"/>
                </a:cubicBezTo>
                <a:cubicBezTo>
                  <a:pt x="36" y="14"/>
                  <a:pt x="35" y="14"/>
                  <a:pt x="35" y="14"/>
                </a:cubicBezTo>
                <a:cubicBezTo>
                  <a:pt x="35" y="15"/>
                  <a:pt x="35" y="16"/>
                  <a:pt x="35" y="16"/>
                </a:cubicBezTo>
                <a:cubicBezTo>
                  <a:pt x="34" y="16"/>
                  <a:pt x="34" y="17"/>
                  <a:pt x="34" y="17"/>
                </a:cubicBezTo>
                <a:cubicBezTo>
                  <a:pt x="33" y="17"/>
                  <a:pt x="33" y="16"/>
                  <a:pt x="32" y="17"/>
                </a:cubicBezTo>
                <a:cubicBezTo>
                  <a:pt x="32" y="17"/>
                  <a:pt x="31" y="17"/>
                  <a:pt x="31" y="17"/>
                </a:cubicBezTo>
                <a:cubicBezTo>
                  <a:pt x="31" y="17"/>
                  <a:pt x="30" y="16"/>
                  <a:pt x="30" y="17"/>
                </a:cubicBezTo>
                <a:cubicBezTo>
                  <a:pt x="30" y="18"/>
                  <a:pt x="30" y="21"/>
                  <a:pt x="30" y="22"/>
                </a:cubicBezTo>
                <a:cubicBezTo>
                  <a:pt x="30" y="22"/>
                  <a:pt x="29" y="23"/>
                  <a:pt x="29" y="23"/>
                </a:cubicBezTo>
                <a:cubicBezTo>
                  <a:pt x="28" y="23"/>
                  <a:pt x="29" y="24"/>
                  <a:pt x="28" y="24"/>
                </a:cubicBezTo>
                <a:cubicBezTo>
                  <a:pt x="28" y="24"/>
                  <a:pt x="27" y="24"/>
                  <a:pt x="26" y="24"/>
                </a:cubicBezTo>
                <a:cubicBezTo>
                  <a:pt x="26" y="24"/>
                  <a:pt x="26" y="25"/>
                  <a:pt x="26" y="26"/>
                </a:cubicBezTo>
                <a:cubicBezTo>
                  <a:pt x="26" y="26"/>
                  <a:pt x="25" y="27"/>
                  <a:pt x="26" y="27"/>
                </a:cubicBezTo>
                <a:cubicBezTo>
                  <a:pt x="26" y="27"/>
                  <a:pt x="26" y="28"/>
                  <a:pt x="26" y="28"/>
                </a:cubicBezTo>
                <a:cubicBezTo>
                  <a:pt x="26" y="28"/>
                  <a:pt x="26" y="29"/>
                  <a:pt x="26" y="29"/>
                </a:cubicBezTo>
                <a:cubicBezTo>
                  <a:pt x="26" y="30"/>
                  <a:pt x="25" y="30"/>
                  <a:pt x="25" y="31"/>
                </a:cubicBezTo>
                <a:cubicBezTo>
                  <a:pt x="25" y="31"/>
                  <a:pt x="25" y="31"/>
                  <a:pt x="25" y="32"/>
                </a:cubicBezTo>
                <a:cubicBezTo>
                  <a:pt x="25" y="32"/>
                  <a:pt x="26" y="32"/>
                  <a:pt x="26" y="32"/>
                </a:cubicBezTo>
                <a:cubicBezTo>
                  <a:pt x="26" y="32"/>
                  <a:pt x="26" y="33"/>
                  <a:pt x="26" y="33"/>
                </a:cubicBezTo>
                <a:cubicBezTo>
                  <a:pt x="26" y="33"/>
                  <a:pt x="25" y="33"/>
                  <a:pt x="26" y="34"/>
                </a:cubicBezTo>
                <a:cubicBezTo>
                  <a:pt x="26" y="34"/>
                  <a:pt x="27" y="34"/>
                  <a:pt x="28" y="34"/>
                </a:cubicBezTo>
                <a:cubicBezTo>
                  <a:pt x="28" y="35"/>
                  <a:pt x="28" y="35"/>
                  <a:pt x="29" y="35"/>
                </a:cubicBezTo>
                <a:cubicBezTo>
                  <a:pt x="29" y="36"/>
                  <a:pt x="30" y="36"/>
                  <a:pt x="31" y="37"/>
                </a:cubicBezTo>
                <a:cubicBezTo>
                  <a:pt x="31" y="37"/>
                  <a:pt x="31" y="37"/>
                  <a:pt x="32" y="37"/>
                </a:cubicBezTo>
                <a:cubicBezTo>
                  <a:pt x="32" y="37"/>
                  <a:pt x="32" y="40"/>
                  <a:pt x="32" y="40"/>
                </a:cubicBezTo>
                <a:cubicBezTo>
                  <a:pt x="32" y="41"/>
                  <a:pt x="33" y="42"/>
                  <a:pt x="33" y="42"/>
                </a:cubicBezTo>
                <a:cubicBezTo>
                  <a:pt x="34" y="43"/>
                  <a:pt x="38" y="46"/>
                  <a:pt x="39" y="46"/>
                </a:cubicBezTo>
                <a:cubicBezTo>
                  <a:pt x="40" y="46"/>
                  <a:pt x="41" y="47"/>
                  <a:pt x="42" y="47"/>
                </a:cubicBezTo>
                <a:cubicBezTo>
                  <a:pt x="42" y="48"/>
                  <a:pt x="43" y="49"/>
                  <a:pt x="44" y="49"/>
                </a:cubicBezTo>
                <a:cubicBezTo>
                  <a:pt x="44" y="50"/>
                  <a:pt x="44" y="50"/>
                  <a:pt x="45" y="50"/>
                </a:cubicBezTo>
                <a:cubicBezTo>
                  <a:pt x="46" y="51"/>
                  <a:pt x="47" y="52"/>
                  <a:pt x="48" y="53"/>
                </a:cubicBezTo>
                <a:cubicBezTo>
                  <a:pt x="49" y="54"/>
                  <a:pt x="48" y="54"/>
                  <a:pt x="49" y="55"/>
                </a:cubicBezTo>
                <a:cubicBezTo>
                  <a:pt x="49" y="56"/>
                  <a:pt x="50" y="57"/>
                  <a:pt x="50" y="57"/>
                </a:cubicBezTo>
                <a:cubicBezTo>
                  <a:pt x="50" y="58"/>
                  <a:pt x="50" y="59"/>
                  <a:pt x="51" y="59"/>
                </a:cubicBezTo>
                <a:cubicBezTo>
                  <a:pt x="51" y="60"/>
                  <a:pt x="51" y="60"/>
                  <a:pt x="51" y="61"/>
                </a:cubicBezTo>
                <a:cubicBezTo>
                  <a:pt x="52" y="61"/>
                  <a:pt x="52" y="63"/>
                  <a:pt x="52" y="64"/>
                </a:cubicBezTo>
                <a:cubicBezTo>
                  <a:pt x="53" y="64"/>
                  <a:pt x="53" y="65"/>
                  <a:pt x="53" y="65"/>
                </a:cubicBezTo>
                <a:cubicBezTo>
                  <a:pt x="53" y="66"/>
                  <a:pt x="53" y="66"/>
                  <a:pt x="53" y="67"/>
                </a:cubicBezTo>
                <a:cubicBezTo>
                  <a:pt x="53" y="68"/>
                  <a:pt x="53" y="68"/>
                  <a:pt x="53" y="69"/>
                </a:cubicBezTo>
                <a:cubicBezTo>
                  <a:pt x="53" y="69"/>
                  <a:pt x="53" y="70"/>
                  <a:pt x="54" y="71"/>
                </a:cubicBezTo>
                <a:cubicBezTo>
                  <a:pt x="54" y="71"/>
                  <a:pt x="54" y="71"/>
                  <a:pt x="55" y="72"/>
                </a:cubicBezTo>
                <a:cubicBezTo>
                  <a:pt x="56" y="74"/>
                  <a:pt x="56" y="74"/>
                  <a:pt x="56" y="74"/>
                </a:cubicBezTo>
                <a:close/>
                <a:moveTo>
                  <a:pt x="18" y="91"/>
                </a:moveTo>
                <a:cubicBezTo>
                  <a:pt x="18" y="92"/>
                  <a:pt x="19" y="92"/>
                  <a:pt x="19" y="92"/>
                </a:cubicBezTo>
                <a:cubicBezTo>
                  <a:pt x="19" y="92"/>
                  <a:pt x="18" y="92"/>
                  <a:pt x="19" y="93"/>
                </a:cubicBezTo>
                <a:cubicBezTo>
                  <a:pt x="19" y="93"/>
                  <a:pt x="18" y="94"/>
                  <a:pt x="19" y="94"/>
                </a:cubicBezTo>
                <a:cubicBezTo>
                  <a:pt x="20" y="94"/>
                  <a:pt x="20" y="94"/>
                  <a:pt x="20" y="93"/>
                </a:cubicBezTo>
                <a:cubicBezTo>
                  <a:pt x="20" y="92"/>
                  <a:pt x="20" y="92"/>
                  <a:pt x="20" y="91"/>
                </a:cubicBezTo>
                <a:cubicBezTo>
                  <a:pt x="20" y="91"/>
                  <a:pt x="20" y="91"/>
                  <a:pt x="20" y="91"/>
                </a:cubicBezTo>
                <a:cubicBezTo>
                  <a:pt x="19" y="91"/>
                  <a:pt x="19" y="91"/>
                  <a:pt x="19" y="91"/>
                </a:cubicBezTo>
                <a:cubicBezTo>
                  <a:pt x="18" y="91"/>
                  <a:pt x="18" y="91"/>
                  <a:pt x="18" y="9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9" name="Freeform 826">
            <a:extLst>
              <a:ext uri="{FF2B5EF4-FFF2-40B4-BE49-F238E27FC236}">
                <a16:creationId xmlns:a16="http://schemas.microsoft.com/office/drawing/2014/main" id="{2C8F64A8-1139-210E-F112-D52089FC25AF}"/>
              </a:ext>
            </a:extLst>
          </p:cNvPr>
          <p:cNvSpPr>
            <a:spLocks/>
          </p:cNvSpPr>
          <p:nvPr/>
        </p:nvSpPr>
        <p:spPr bwMode="auto">
          <a:xfrm>
            <a:off x="3921066" y="3521437"/>
            <a:ext cx="247650" cy="143760"/>
          </a:xfrm>
          <a:custGeom>
            <a:avLst/>
            <a:gdLst>
              <a:gd name="T0" fmla="*/ 80 w 116"/>
              <a:gd name="T1" fmla="*/ 76 h 76"/>
              <a:gd name="T2" fmla="*/ 82 w 116"/>
              <a:gd name="T3" fmla="*/ 70 h 76"/>
              <a:gd name="T4" fmla="*/ 84 w 116"/>
              <a:gd name="T5" fmla="*/ 67 h 76"/>
              <a:gd name="T6" fmla="*/ 82 w 116"/>
              <a:gd name="T7" fmla="*/ 62 h 76"/>
              <a:gd name="T8" fmla="*/ 79 w 116"/>
              <a:gd name="T9" fmla="*/ 60 h 76"/>
              <a:gd name="T10" fmla="*/ 77 w 116"/>
              <a:gd name="T11" fmla="*/ 57 h 76"/>
              <a:gd name="T12" fmla="*/ 81 w 116"/>
              <a:gd name="T13" fmla="*/ 54 h 76"/>
              <a:gd name="T14" fmla="*/ 85 w 116"/>
              <a:gd name="T15" fmla="*/ 54 h 76"/>
              <a:gd name="T16" fmla="*/ 87 w 116"/>
              <a:gd name="T17" fmla="*/ 51 h 76"/>
              <a:gd name="T18" fmla="*/ 89 w 116"/>
              <a:gd name="T19" fmla="*/ 50 h 76"/>
              <a:gd name="T20" fmla="*/ 89 w 116"/>
              <a:gd name="T21" fmla="*/ 46 h 76"/>
              <a:gd name="T22" fmla="*/ 91 w 116"/>
              <a:gd name="T23" fmla="*/ 44 h 76"/>
              <a:gd name="T24" fmla="*/ 97 w 116"/>
              <a:gd name="T25" fmla="*/ 43 h 76"/>
              <a:gd name="T26" fmla="*/ 99 w 116"/>
              <a:gd name="T27" fmla="*/ 43 h 76"/>
              <a:gd name="T28" fmla="*/ 98 w 116"/>
              <a:gd name="T29" fmla="*/ 47 h 76"/>
              <a:gd name="T30" fmla="*/ 100 w 116"/>
              <a:gd name="T31" fmla="*/ 50 h 76"/>
              <a:gd name="T32" fmla="*/ 102 w 116"/>
              <a:gd name="T33" fmla="*/ 51 h 76"/>
              <a:gd name="T34" fmla="*/ 102 w 116"/>
              <a:gd name="T35" fmla="*/ 49 h 76"/>
              <a:gd name="T36" fmla="*/ 105 w 116"/>
              <a:gd name="T37" fmla="*/ 49 h 76"/>
              <a:gd name="T38" fmla="*/ 109 w 116"/>
              <a:gd name="T39" fmla="*/ 47 h 76"/>
              <a:gd name="T40" fmla="*/ 112 w 116"/>
              <a:gd name="T41" fmla="*/ 46 h 76"/>
              <a:gd name="T42" fmla="*/ 116 w 116"/>
              <a:gd name="T43" fmla="*/ 45 h 76"/>
              <a:gd name="T44" fmla="*/ 111 w 116"/>
              <a:gd name="T45" fmla="*/ 42 h 76"/>
              <a:gd name="T46" fmla="*/ 107 w 116"/>
              <a:gd name="T47" fmla="*/ 40 h 76"/>
              <a:gd name="T48" fmla="*/ 105 w 116"/>
              <a:gd name="T49" fmla="*/ 40 h 76"/>
              <a:gd name="T50" fmla="*/ 102 w 116"/>
              <a:gd name="T51" fmla="*/ 41 h 76"/>
              <a:gd name="T52" fmla="*/ 98 w 116"/>
              <a:gd name="T53" fmla="*/ 38 h 76"/>
              <a:gd name="T54" fmla="*/ 100 w 116"/>
              <a:gd name="T55" fmla="*/ 34 h 76"/>
              <a:gd name="T56" fmla="*/ 101 w 116"/>
              <a:gd name="T57" fmla="*/ 31 h 76"/>
              <a:gd name="T58" fmla="*/ 94 w 116"/>
              <a:gd name="T59" fmla="*/ 36 h 76"/>
              <a:gd name="T60" fmla="*/ 88 w 116"/>
              <a:gd name="T61" fmla="*/ 39 h 76"/>
              <a:gd name="T62" fmla="*/ 84 w 116"/>
              <a:gd name="T63" fmla="*/ 43 h 76"/>
              <a:gd name="T64" fmla="*/ 85 w 116"/>
              <a:gd name="T65" fmla="*/ 46 h 76"/>
              <a:gd name="T66" fmla="*/ 81 w 116"/>
              <a:gd name="T67" fmla="*/ 41 h 76"/>
              <a:gd name="T68" fmla="*/ 68 w 116"/>
              <a:gd name="T69" fmla="*/ 34 h 76"/>
              <a:gd name="T70" fmla="*/ 68 w 116"/>
              <a:gd name="T71" fmla="*/ 24 h 76"/>
              <a:gd name="T72" fmla="*/ 64 w 116"/>
              <a:gd name="T73" fmla="*/ 21 h 76"/>
              <a:gd name="T74" fmla="*/ 54 w 116"/>
              <a:gd name="T75" fmla="*/ 18 h 76"/>
              <a:gd name="T76" fmla="*/ 35 w 116"/>
              <a:gd name="T77" fmla="*/ 13 h 76"/>
              <a:gd name="T78" fmla="*/ 17 w 116"/>
              <a:gd name="T79" fmla="*/ 0 h 76"/>
              <a:gd name="T80" fmla="*/ 6 w 116"/>
              <a:gd name="T81" fmla="*/ 40 h 76"/>
              <a:gd name="T82" fmla="*/ 7 w 116"/>
              <a:gd name="T83" fmla="*/ 38 h 76"/>
              <a:gd name="T84" fmla="*/ 12 w 116"/>
              <a:gd name="T85" fmla="*/ 32 h 76"/>
              <a:gd name="T86" fmla="*/ 15 w 116"/>
              <a:gd name="T87" fmla="*/ 28 h 76"/>
              <a:gd name="T88" fmla="*/ 18 w 116"/>
              <a:gd name="T89" fmla="*/ 26 h 76"/>
              <a:gd name="T90" fmla="*/ 27 w 116"/>
              <a:gd name="T91" fmla="*/ 32 h 76"/>
              <a:gd name="T92" fmla="*/ 29 w 116"/>
              <a:gd name="T93" fmla="*/ 35 h 76"/>
              <a:gd name="T94" fmla="*/ 28 w 116"/>
              <a:gd name="T95" fmla="*/ 37 h 76"/>
              <a:gd name="T96" fmla="*/ 29 w 116"/>
              <a:gd name="T97" fmla="*/ 40 h 76"/>
              <a:gd name="T98" fmla="*/ 34 w 116"/>
              <a:gd name="T99" fmla="*/ 40 h 76"/>
              <a:gd name="T100" fmla="*/ 37 w 116"/>
              <a:gd name="T101" fmla="*/ 40 h 76"/>
              <a:gd name="T102" fmla="*/ 43 w 116"/>
              <a:gd name="T103" fmla="*/ 48 h 76"/>
              <a:gd name="T104" fmla="*/ 64 w 116"/>
              <a:gd name="T105" fmla="*/ 66 h 76"/>
              <a:gd name="T106" fmla="*/ 72 w 116"/>
              <a:gd name="T107" fmla="*/ 68 h 76"/>
              <a:gd name="T108" fmla="*/ 71 w 116"/>
              <a:gd name="T109" fmla="*/ 7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16" h="76">
                <a:moveTo>
                  <a:pt x="76" y="76"/>
                </a:moveTo>
                <a:cubicBezTo>
                  <a:pt x="78" y="75"/>
                  <a:pt x="78" y="75"/>
                  <a:pt x="78" y="75"/>
                </a:cubicBezTo>
                <a:cubicBezTo>
                  <a:pt x="80" y="76"/>
                  <a:pt x="80" y="76"/>
                  <a:pt x="80" y="76"/>
                </a:cubicBezTo>
                <a:cubicBezTo>
                  <a:pt x="80" y="73"/>
                  <a:pt x="80" y="73"/>
                  <a:pt x="80" y="73"/>
                </a:cubicBezTo>
                <a:cubicBezTo>
                  <a:pt x="80" y="73"/>
                  <a:pt x="81" y="73"/>
                  <a:pt x="81" y="72"/>
                </a:cubicBezTo>
                <a:cubicBezTo>
                  <a:pt x="81" y="72"/>
                  <a:pt x="82" y="70"/>
                  <a:pt x="82" y="70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69"/>
                  <a:pt x="84" y="69"/>
                  <a:pt x="84" y="69"/>
                </a:cubicBezTo>
                <a:cubicBezTo>
                  <a:pt x="84" y="69"/>
                  <a:pt x="84" y="67"/>
                  <a:pt x="84" y="67"/>
                </a:cubicBezTo>
                <a:cubicBezTo>
                  <a:pt x="84" y="67"/>
                  <a:pt x="82" y="65"/>
                  <a:pt x="82" y="65"/>
                </a:cubicBezTo>
                <a:cubicBezTo>
                  <a:pt x="82" y="65"/>
                  <a:pt x="81" y="62"/>
                  <a:pt x="81" y="62"/>
                </a:cubicBezTo>
                <a:cubicBezTo>
                  <a:pt x="81" y="62"/>
                  <a:pt x="82" y="62"/>
                  <a:pt x="82" y="62"/>
                </a:cubicBezTo>
                <a:cubicBezTo>
                  <a:pt x="82" y="61"/>
                  <a:pt x="82" y="60"/>
                  <a:pt x="82" y="60"/>
                </a:cubicBezTo>
                <a:cubicBezTo>
                  <a:pt x="81" y="60"/>
                  <a:pt x="81" y="60"/>
                  <a:pt x="81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59"/>
                  <a:pt x="79" y="59"/>
                </a:cubicBezTo>
                <a:cubicBezTo>
                  <a:pt x="78" y="59"/>
                  <a:pt x="77" y="58"/>
                  <a:pt x="77" y="58"/>
                </a:cubicBezTo>
                <a:cubicBezTo>
                  <a:pt x="77" y="58"/>
                  <a:pt x="77" y="57"/>
                  <a:pt x="77" y="57"/>
                </a:cubicBezTo>
                <a:cubicBezTo>
                  <a:pt x="77" y="56"/>
                  <a:pt x="78" y="55"/>
                  <a:pt x="78" y="55"/>
                </a:cubicBezTo>
                <a:cubicBezTo>
                  <a:pt x="78" y="55"/>
                  <a:pt x="79" y="54"/>
                  <a:pt x="79" y="54"/>
                </a:cubicBezTo>
                <a:cubicBezTo>
                  <a:pt x="79" y="54"/>
                  <a:pt x="81" y="54"/>
                  <a:pt x="81" y="54"/>
                </a:cubicBezTo>
                <a:cubicBezTo>
                  <a:pt x="81" y="54"/>
                  <a:pt x="83" y="55"/>
                  <a:pt x="83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55"/>
                  <a:pt x="84" y="55"/>
                  <a:pt x="85" y="54"/>
                </a:cubicBezTo>
                <a:cubicBezTo>
                  <a:pt x="85" y="53"/>
                  <a:pt x="86" y="53"/>
                  <a:pt x="86" y="53"/>
                </a:cubicBezTo>
                <a:cubicBezTo>
                  <a:pt x="86" y="52"/>
                  <a:pt x="87" y="51"/>
                  <a:pt x="87" y="51"/>
                </a:cubicBezTo>
                <a:cubicBezTo>
                  <a:pt x="87" y="51"/>
                  <a:pt x="87" y="51"/>
                  <a:pt x="87" y="51"/>
                </a:cubicBezTo>
                <a:cubicBezTo>
                  <a:pt x="86" y="51"/>
                  <a:pt x="85" y="50"/>
                  <a:pt x="85" y="50"/>
                </a:cubicBezTo>
                <a:cubicBezTo>
                  <a:pt x="87" y="50"/>
                  <a:pt x="87" y="50"/>
                  <a:pt x="87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90" y="49"/>
                  <a:pt x="90" y="49"/>
                  <a:pt x="90" y="49"/>
                </a:cubicBezTo>
                <a:cubicBezTo>
                  <a:pt x="90" y="47"/>
                  <a:pt x="90" y="47"/>
                  <a:pt x="90" y="47"/>
                </a:cubicBezTo>
                <a:cubicBezTo>
                  <a:pt x="89" y="46"/>
                  <a:pt x="89" y="46"/>
                  <a:pt x="89" y="46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46"/>
                  <a:pt x="90" y="45"/>
                  <a:pt x="90" y="45"/>
                </a:cubicBezTo>
                <a:cubicBezTo>
                  <a:pt x="90" y="44"/>
                  <a:pt x="91" y="44"/>
                  <a:pt x="91" y="44"/>
                </a:cubicBezTo>
                <a:cubicBezTo>
                  <a:pt x="92" y="45"/>
                  <a:pt x="92" y="45"/>
                  <a:pt x="92" y="45"/>
                </a:cubicBezTo>
                <a:cubicBezTo>
                  <a:pt x="92" y="45"/>
                  <a:pt x="93" y="46"/>
                  <a:pt x="93" y="45"/>
                </a:cubicBezTo>
                <a:cubicBezTo>
                  <a:pt x="93" y="45"/>
                  <a:pt x="97" y="43"/>
                  <a:pt x="97" y="43"/>
                </a:cubicBezTo>
                <a:cubicBezTo>
                  <a:pt x="98" y="42"/>
                  <a:pt x="98" y="42"/>
                  <a:pt x="98" y="42"/>
                </a:cubicBezTo>
                <a:cubicBezTo>
                  <a:pt x="98" y="43"/>
                  <a:pt x="98" y="43"/>
                  <a:pt x="98" y="43"/>
                </a:cubicBezTo>
                <a:cubicBezTo>
                  <a:pt x="99" y="43"/>
                  <a:pt x="99" y="43"/>
                  <a:pt x="99" y="43"/>
                </a:cubicBezTo>
                <a:cubicBezTo>
                  <a:pt x="99" y="43"/>
                  <a:pt x="99" y="44"/>
                  <a:pt x="99" y="44"/>
                </a:cubicBezTo>
                <a:cubicBezTo>
                  <a:pt x="99" y="44"/>
                  <a:pt x="100" y="45"/>
                  <a:pt x="100" y="45"/>
                </a:cubicBezTo>
                <a:cubicBezTo>
                  <a:pt x="98" y="47"/>
                  <a:pt x="98" y="47"/>
                  <a:pt x="98" y="47"/>
                </a:cubicBezTo>
                <a:cubicBezTo>
                  <a:pt x="98" y="48"/>
                  <a:pt x="98" y="48"/>
                  <a:pt x="98" y="48"/>
                </a:cubicBezTo>
                <a:cubicBezTo>
                  <a:pt x="99" y="49"/>
                  <a:pt x="99" y="49"/>
                  <a:pt x="99" y="49"/>
                </a:cubicBezTo>
                <a:cubicBezTo>
                  <a:pt x="100" y="50"/>
                  <a:pt x="100" y="50"/>
                  <a:pt x="100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2" y="50"/>
                  <a:pt x="102" y="51"/>
                  <a:pt x="102" y="51"/>
                </a:cubicBezTo>
                <a:cubicBezTo>
                  <a:pt x="102" y="51"/>
                  <a:pt x="102" y="52"/>
                  <a:pt x="102" y="52"/>
                </a:cubicBezTo>
                <a:cubicBezTo>
                  <a:pt x="102" y="52"/>
                  <a:pt x="102" y="51"/>
                  <a:pt x="102" y="51"/>
                </a:cubicBezTo>
                <a:cubicBezTo>
                  <a:pt x="103" y="50"/>
                  <a:pt x="102" y="49"/>
                  <a:pt x="102" y="49"/>
                </a:cubicBezTo>
                <a:cubicBezTo>
                  <a:pt x="102" y="49"/>
                  <a:pt x="102" y="48"/>
                  <a:pt x="102" y="48"/>
                </a:cubicBezTo>
                <a:cubicBezTo>
                  <a:pt x="103" y="48"/>
                  <a:pt x="104" y="48"/>
                  <a:pt x="104" y="48"/>
                </a:cubicBezTo>
                <a:cubicBezTo>
                  <a:pt x="104" y="48"/>
                  <a:pt x="105" y="49"/>
                  <a:pt x="105" y="49"/>
                </a:cubicBezTo>
                <a:cubicBezTo>
                  <a:pt x="105" y="49"/>
                  <a:pt x="106" y="50"/>
                  <a:pt x="106" y="50"/>
                </a:cubicBezTo>
                <a:cubicBezTo>
                  <a:pt x="107" y="49"/>
                  <a:pt x="108" y="49"/>
                  <a:pt x="108" y="49"/>
                </a:cubicBezTo>
                <a:cubicBezTo>
                  <a:pt x="108" y="48"/>
                  <a:pt x="109" y="48"/>
                  <a:pt x="109" y="47"/>
                </a:cubicBezTo>
                <a:cubicBezTo>
                  <a:pt x="109" y="47"/>
                  <a:pt x="111" y="47"/>
                  <a:pt x="111" y="47"/>
                </a:cubicBezTo>
                <a:cubicBezTo>
                  <a:pt x="111" y="46"/>
                  <a:pt x="111" y="46"/>
                  <a:pt x="111" y="46"/>
                </a:cubicBezTo>
                <a:cubicBezTo>
                  <a:pt x="111" y="46"/>
                  <a:pt x="112" y="46"/>
                  <a:pt x="112" y="46"/>
                </a:cubicBezTo>
                <a:cubicBezTo>
                  <a:pt x="113" y="46"/>
                  <a:pt x="113" y="47"/>
                  <a:pt x="113" y="47"/>
                </a:cubicBezTo>
                <a:cubicBezTo>
                  <a:pt x="113" y="46"/>
                  <a:pt x="114" y="45"/>
                  <a:pt x="114" y="45"/>
                </a:cubicBezTo>
                <a:cubicBezTo>
                  <a:pt x="114" y="45"/>
                  <a:pt x="116" y="45"/>
                  <a:pt x="116" y="45"/>
                </a:cubicBezTo>
                <a:cubicBezTo>
                  <a:pt x="115" y="44"/>
                  <a:pt x="115" y="44"/>
                  <a:pt x="115" y="44"/>
                </a:cubicBezTo>
                <a:cubicBezTo>
                  <a:pt x="115" y="44"/>
                  <a:pt x="113" y="44"/>
                  <a:pt x="113" y="44"/>
                </a:cubicBezTo>
                <a:cubicBezTo>
                  <a:pt x="112" y="44"/>
                  <a:pt x="111" y="43"/>
                  <a:pt x="111" y="42"/>
                </a:cubicBezTo>
                <a:cubicBezTo>
                  <a:pt x="111" y="42"/>
                  <a:pt x="109" y="42"/>
                  <a:pt x="109" y="42"/>
                </a:cubicBezTo>
                <a:cubicBezTo>
                  <a:pt x="109" y="42"/>
                  <a:pt x="110" y="41"/>
                  <a:pt x="109" y="41"/>
                </a:cubicBezTo>
                <a:cubicBezTo>
                  <a:pt x="108" y="40"/>
                  <a:pt x="107" y="41"/>
                  <a:pt x="107" y="40"/>
                </a:cubicBezTo>
                <a:cubicBezTo>
                  <a:pt x="107" y="40"/>
                  <a:pt x="107" y="39"/>
                  <a:pt x="107" y="38"/>
                </a:cubicBezTo>
                <a:cubicBezTo>
                  <a:pt x="106" y="38"/>
                  <a:pt x="105" y="38"/>
                  <a:pt x="105" y="38"/>
                </a:cubicBezTo>
                <a:cubicBezTo>
                  <a:pt x="105" y="38"/>
                  <a:pt x="105" y="40"/>
                  <a:pt x="105" y="40"/>
                </a:cubicBezTo>
                <a:cubicBezTo>
                  <a:pt x="104" y="40"/>
                  <a:pt x="104" y="40"/>
                  <a:pt x="104" y="40"/>
                </a:cubicBezTo>
                <a:cubicBezTo>
                  <a:pt x="104" y="41"/>
                  <a:pt x="104" y="41"/>
                  <a:pt x="104" y="41"/>
                </a:cubicBezTo>
                <a:cubicBezTo>
                  <a:pt x="104" y="41"/>
                  <a:pt x="103" y="41"/>
                  <a:pt x="102" y="41"/>
                </a:cubicBezTo>
                <a:cubicBezTo>
                  <a:pt x="102" y="41"/>
                  <a:pt x="101" y="41"/>
                  <a:pt x="100" y="41"/>
                </a:cubicBezTo>
                <a:cubicBezTo>
                  <a:pt x="100" y="41"/>
                  <a:pt x="100" y="39"/>
                  <a:pt x="100" y="39"/>
                </a:cubicBezTo>
                <a:cubicBezTo>
                  <a:pt x="100" y="39"/>
                  <a:pt x="98" y="38"/>
                  <a:pt x="98" y="38"/>
                </a:cubicBezTo>
                <a:cubicBezTo>
                  <a:pt x="98" y="38"/>
                  <a:pt x="96" y="38"/>
                  <a:pt x="96" y="38"/>
                </a:cubicBezTo>
                <a:cubicBezTo>
                  <a:pt x="97" y="37"/>
                  <a:pt x="97" y="37"/>
                  <a:pt x="97" y="37"/>
                </a:cubicBezTo>
                <a:cubicBezTo>
                  <a:pt x="100" y="34"/>
                  <a:pt x="100" y="34"/>
                  <a:pt x="100" y="34"/>
                </a:cubicBezTo>
                <a:cubicBezTo>
                  <a:pt x="101" y="32"/>
                  <a:pt x="101" y="32"/>
                  <a:pt x="101" y="32"/>
                </a:cubicBezTo>
                <a:cubicBezTo>
                  <a:pt x="102" y="32"/>
                  <a:pt x="102" y="32"/>
                  <a:pt x="102" y="32"/>
                </a:cubicBezTo>
                <a:cubicBezTo>
                  <a:pt x="101" y="31"/>
                  <a:pt x="101" y="31"/>
                  <a:pt x="101" y="31"/>
                </a:cubicBezTo>
                <a:cubicBezTo>
                  <a:pt x="99" y="33"/>
                  <a:pt x="99" y="33"/>
                  <a:pt x="99" y="33"/>
                </a:cubicBezTo>
                <a:cubicBezTo>
                  <a:pt x="99" y="33"/>
                  <a:pt x="98" y="33"/>
                  <a:pt x="97" y="33"/>
                </a:cubicBezTo>
                <a:cubicBezTo>
                  <a:pt x="97" y="33"/>
                  <a:pt x="94" y="36"/>
                  <a:pt x="94" y="36"/>
                </a:cubicBezTo>
                <a:cubicBezTo>
                  <a:pt x="91" y="37"/>
                  <a:pt x="91" y="37"/>
                  <a:pt x="91" y="37"/>
                </a:cubicBezTo>
                <a:cubicBezTo>
                  <a:pt x="90" y="38"/>
                  <a:pt x="90" y="38"/>
                  <a:pt x="90" y="38"/>
                </a:cubicBezTo>
                <a:cubicBezTo>
                  <a:pt x="88" y="39"/>
                  <a:pt x="88" y="39"/>
                  <a:pt x="88" y="39"/>
                </a:cubicBezTo>
                <a:cubicBezTo>
                  <a:pt x="88" y="41"/>
                  <a:pt x="88" y="41"/>
                  <a:pt x="88" y="41"/>
                </a:cubicBezTo>
                <a:cubicBezTo>
                  <a:pt x="86" y="42"/>
                  <a:pt x="86" y="42"/>
                  <a:pt x="86" y="42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43"/>
                  <a:pt x="85" y="44"/>
                  <a:pt x="85" y="45"/>
                </a:cubicBezTo>
                <a:cubicBezTo>
                  <a:pt x="86" y="45"/>
                  <a:pt x="86" y="46"/>
                  <a:pt x="86" y="46"/>
                </a:cubicBezTo>
                <a:cubicBezTo>
                  <a:pt x="85" y="46"/>
                  <a:pt x="85" y="46"/>
                  <a:pt x="85" y="46"/>
                </a:cubicBezTo>
                <a:cubicBezTo>
                  <a:pt x="81" y="44"/>
                  <a:pt x="81" y="44"/>
                  <a:pt x="81" y="44"/>
                </a:cubicBezTo>
                <a:cubicBezTo>
                  <a:pt x="82" y="42"/>
                  <a:pt x="82" y="42"/>
                  <a:pt x="82" y="42"/>
                </a:cubicBezTo>
                <a:cubicBezTo>
                  <a:pt x="81" y="41"/>
                  <a:pt x="81" y="41"/>
                  <a:pt x="81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1" y="34"/>
                  <a:pt x="71" y="34"/>
                  <a:pt x="71" y="34"/>
                </a:cubicBezTo>
                <a:cubicBezTo>
                  <a:pt x="68" y="34"/>
                  <a:pt x="68" y="34"/>
                  <a:pt x="68" y="34"/>
                </a:cubicBezTo>
                <a:cubicBezTo>
                  <a:pt x="68" y="34"/>
                  <a:pt x="68" y="29"/>
                  <a:pt x="68" y="29"/>
                </a:cubicBezTo>
                <a:cubicBezTo>
                  <a:pt x="68" y="29"/>
                  <a:pt x="68" y="24"/>
                  <a:pt x="68" y="24"/>
                </a:cubicBezTo>
                <a:cubicBezTo>
                  <a:pt x="68" y="24"/>
                  <a:pt x="68" y="24"/>
                  <a:pt x="68" y="24"/>
                </a:cubicBezTo>
                <a:cubicBezTo>
                  <a:pt x="67" y="25"/>
                  <a:pt x="67" y="25"/>
                  <a:pt x="67" y="25"/>
                </a:cubicBezTo>
                <a:cubicBezTo>
                  <a:pt x="66" y="25"/>
                  <a:pt x="66" y="25"/>
                  <a:pt x="66" y="25"/>
                </a:cubicBezTo>
                <a:cubicBezTo>
                  <a:pt x="64" y="21"/>
                  <a:pt x="64" y="21"/>
                  <a:pt x="64" y="21"/>
                </a:cubicBezTo>
                <a:cubicBezTo>
                  <a:pt x="61" y="18"/>
                  <a:pt x="61" y="18"/>
                  <a:pt x="61" y="18"/>
                </a:cubicBezTo>
                <a:cubicBezTo>
                  <a:pt x="58" y="19"/>
                  <a:pt x="58" y="19"/>
                  <a:pt x="58" y="19"/>
                </a:cubicBezTo>
                <a:cubicBezTo>
                  <a:pt x="54" y="18"/>
                  <a:pt x="54" y="18"/>
                  <a:pt x="54" y="18"/>
                </a:cubicBezTo>
                <a:cubicBezTo>
                  <a:pt x="46" y="18"/>
                  <a:pt x="46" y="18"/>
                  <a:pt x="46" y="18"/>
                </a:cubicBezTo>
                <a:cubicBezTo>
                  <a:pt x="40" y="19"/>
                  <a:pt x="40" y="19"/>
                  <a:pt x="40" y="19"/>
                </a:cubicBezTo>
                <a:cubicBezTo>
                  <a:pt x="35" y="13"/>
                  <a:pt x="35" y="13"/>
                  <a:pt x="35" y="13"/>
                </a:cubicBezTo>
                <a:cubicBezTo>
                  <a:pt x="34" y="11"/>
                  <a:pt x="34" y="11"/>
                  <a:pt x="34" y="11"/>
                </a:cubicBezTo>
                <a:cubicBezTo>
                  <a:pt x="27" y="5"/>
                  <a:pt x="27" y="5"/>
                  <a:pt x="27" y="5"/>
                </a:cubicBezTo>
                <a:cubicBezTo>
                  <a:pt x="17" y="0"/>
                  <a:pt x="17" y="0"/>
                  <a:pt x="17" y="0"/>
                </a:cubicBezTo>
                <a:cubicBezTo>
                  <a:pt x="0" y="5"/>
                  <a:pt x="0" y="5"/>
                  <a:pt x="0" y="5"/>
                </a:cubicBezTo>
                <a:cubicBezTo>
                  <a:pt x="0" y="40"/>
                  <a:pt x="0" y="40"/>
                  <a:pt x="0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8" y="40"/>
                  <a:pt x="8" y="40"/>
                  <a:pt x="8" y="40"/>
                </a:cubicBezTo>
                <a:cubicBezTo>
                  <a:pt x="8" y="40"/>
                  <a:pt x="8" y="39"/>
                  <a:pt x="8" y="39"/>
                </a:cubicBezTo>
                <a:cubicBezTo>
                  <a:pt x="7" y="38"/>
                  <a:pt x="7" y="38"/>
                  <a:pt x="7" y="38"/>
                </a:cubicBezTo>
                <a:cubicBezTo>
                  <a:pt x="7" y="37"/>
                  <a:pt x="7" y="34"/>
                  <a:pt x="7" y="34"/>
                </a:cubicBezTo>
                <a:cubicBezTo>
                  <a:pt x="7" y="34"/>
                  <a:pt x="9" y="32"/>
                  <a:pt x="9" y="32"/>
                </a:cubicBezTo>
                <a:cubicBezTo>
                  <a:pt x="12" y="32"/>
                  <a:pt x="12" y="32"/>
                  <a:pt x="12" y="32"/>
                </a:cubicBezTo>
                <a:cubicBezTo>
                  <a:pt x="12" y="32"/>
                  <a:pt x="13" y="29"/>
                  <a:pt x="13" y="29"/>
                </a:cubicBezTo>
                <a:cubicBezTo>
                  <a:pt x="13" y="29"/>
                  <a:pt x="16" y="30"/>
                  <a:pt x="16" y="30"/>
                </a:cubicBezTo>
                <a:cubicBezTo>
                  <a:pt x="16" y="30"/>
                  <a:pt x="15" y="28"/>
                  <a:pt x="15" y="28"/>
                </a:cubicBezTo>
                <a:cubicBezTo>
                  <a:pt x="15" y="28"/>
                  <a:pt x="15" y="27"/>
                  <a:pt x="15" y="27"/>
                </a:cubicBezTo>
                <a:cubicBezTo>
                  <a:pt x="15" y="27"/>
                  <a:pt x="17" y="27"/>
                  <a:pt x="17" y="27"/>
                </a:cubicBezTo>
                <a:cubicBezTo>
                  <a:pt x="17" y="27"/>
                  <a:pt x="18" y="26"/>
                  <a:pt x="18" y="26"/>
                </a:cubicBezTo>
                <a:cubicBezTo>
                  <a:pt x="23" y="30"/>
                  <a:pt x="23" y="30"/>
                  <a:pt x="23" y="30"/>
                </a:cubicBezTo>
                <a:cubicBezTo>
                  <a:pt x="27" y="31"/>
                  <a:pt x="27" y="31"/>
                  <a:pt x="27" y="31"/>
                </a:cubicBezTo>
                <a:cubicBezTo>
                  <a:pt x="27" y="32"/>
                  <a:pt x="27" y="32"/>
                  <a:pt x="27" y="32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3"/>
                  <a:pt x="26" y="33"/>
                  <a:pt x="27" y="34"/>
                </a:cubicBezTo>
                <a:cubicBezTo>
                  <a:pt x="27" y="34"/>
                  <a:pt x="29" y="35"/>
                  <a:pt x="29" y="35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35"/>
                  <a:pt x="27" y="36"/>
                  <a:pt x="27" y="36"/>
                </a:cubicBezTo>
                <a:cubicBezTo>
                  <a:pt x="28" y="36"/>
                  <a:pt x="28" y="37"/>
                  <a:pt x="28" y="37"/>
                </a:cubicBezTo>
                <a:cubicBezTo>
                  <a:pt x="28" y="37"/>
                  <a:pt x="28" y="38"/>
                  <a:pt x="28" y="38"/>
                </a:cubicBezTo>
                <a:cubicBezTo>
                  <a:pt x="28" y="39"/>
                  <a:pt x="28" y="39"/>
                  <a:pt x="28" y="39"/>
                </a:cubicBezTo>
                <a:cubicBezTo>
                  <a:pt x="29" y="40"/>
                  <a:pt x="29" y="40"/>
                  <a:pt x="29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5" y="41"/>
                  <a:pt x="35" y="41"/>
                  <a:pt x="35" y="41"/>
                </a:cubicBezTo>
                <a:cubicBezTo>
                  <a:pt x="36" y="41"/>
                  <a:pt x="36" y="41"/>
                  <a:pt x="36" y="41"/>
                </a:cubicBezTo>
                <a:cubicBezTo>
                  <a:pt x="37" y="40"/>
                  <a:pt x="37" y="40"/>
                  <a:pt x="37" y="40"/>
                </a:cubicBezTo>
                <a:cubicBezTo>
                  <a:pt x="41" y="43"/>
                  <a:pt x="41" y="43"/>
                  <a:pt x="41" y="43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3" y="48"/>
                  <a:pt x="43" y="48"/>
                </a:cubicBezTo>
                <a:cubicBezTo>
                  <a:pt x="43" y="48"/>
                  <a:pt x="43" y="51"/>
                  <a:pt x="43" y="51"/>
                </a:cubicBezTo>
                <a:cubicBezTo>
                  <a:pt x="54" y="59"/>
                  <a:pt x="54" y="59"/>
                  <a:pt x="54" y="59"/>
                </a:cubicBezTo>
                <a:cubicBezTo>
                  <a:pt x="64" y="66"/>
                  <a:pt x="64" y="66"/>
                  <a:pt x="64" y="66"/>
                </a:cubicBezTo>
                <a:cubicBezTo>
                  <a:pt x="68" y="66"/>
                  <a:pt x="68" y="66"/>
                  <a:pt x="68" y="66"/>
                </a:cubicBezTo>
                <a:cubicBezTo>
                  <a:pt x="68" y="66"/>
                  <a:pt x="70" y="67"/>
                  <a:pt x="70" y="67"/>
                </a:cubicBezTo>
                <a:cubicBezTo>
                  <a:pt x="70" y="67"/>
                  <a:pt x="72" y="68"/>
                  <a:pt x="72" y="68"/>
                </a:cubicBezTo>
                <a:cubicBezTo>
                  <a:pt x="72" y="70"/>
                  <a:pt x="72" y="70"/>
                  <a:pt x="72" y="70"/>
                </a:cubicBezTo>
                <a:cubicBezTo>
                  <a:pt x="72" y="70"/>
                  <a:pt x="71" y="70"/>
                  <a:pt x="71" y="70"/>
                </a:cubicBezTo>
                <a:cubicBezTo>
                  <a:pt x="71" y="71"/>
                  <a:pt x="71" y="74"/>
                  <a:pt x="71" y="74"/>
                </a:cubicBezTo>
                <a:cubicBezTo>
                  <a:pt x="74" y="74"/>
                  <a:pt x="74" y="74"/>
                  <a:pt x="74" y="74"/>
                </a:cubicBezTo>
                <a:lnTo>
                  <a:pt x="76" y="76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0" name="Freeform 828">
            <a:extLst>
              <a:ext uri="{FF2B5EF4-FFF2-40B4-BE49-F238E27FC236}">
                <a16:creationId xmlns:a16="http://schemas.microsoft.com/office/drawing/2014/main" id="{1BEF1AB1-B153-55AC-E11A-9FEB77834B1A}"/>
              </a:ext>
            </a:extLst>
          </p:cNvPr>
          <p:cNvSpPr>
            <a:spLocks/>
          </p:cNvSpPr>
          <p:nvPr/>
        </p:nvSpPr>
        <p:spPr bwMode="auto">
          <a:xfrm>
            <a:off x="3869744" y="3571035"/>
            <a:ext cx="204474" cy="125790"/>
          </a:xfrm>
          <a:custGeom>
            <a:avLst/>
            <a:gdLst>
              <a:gd name="T0" fmla="*/ 18 w 96"/>
              <a:gd name="T1" fmla="*/ 43 h 67"/>
              <a:gd name="T2" fmla="*/ 27 w 96"/>
              <a:gd name="T3" fmla="*/ 41 h 67"/>
              <a:gd name="T4" fmla="*/ 32 w 96"/>
              <a:gd name="T5" fmla="*/ 40 h 67"/>
              <a:gd name="T6" fmla="*/ 39 w 96"/>
              <a:gd name="T7" fmla="*/ 45 h 67"/>
              <a:gd name="T8" fmla="*/ 44 w 96"/>
              <a:gd name="T9" fmla="*/ 46 h 67"/>
              <a:gd name="T10" fmla="*/ 47 w 96"/>
              <a:gd name="T11" fmla="*/ 50 h 67"/>
              <a:gd name="T12" fmla="*/ 53 w 96"/>
              <a:gd name="T13" fmla="*/ 54 h 67"/>
              <a:gd name="T14" fmla="*/ 59 w 96"/>
              <a:gd name="T15" fmla="*/ 58 h 67"/>
              <a:gd name="T16" fmla="*/ 58 w 96"/>
              <a:gd name="T17" fmla="*/ 62 h 67"/>
              <a:gd name="T18" fmla="*/ 60 w 96"/>
              <a:gd name="T19" fmla="*/ 63 h 67"/>
              <a:gd name="T20" fmla="*/ 66 w 96"/>
              <a:gd name="T21" fmla="*/ 66 h 67"/>
              <a:gd name="T22" fmla="*/ 68 w 96"/>
              <a:gd name="T23" fmla="*/ 66 h 67"/>
              <a:gd name="T24" fmla="*/ 72 w 96"/>
              <a:gd name="T25" fmla="*/ 65 h 67"/>
              <a:gd name="T26" fmla="*/ 72 w 96"/>
              <a:gd name="T27" fmla="*/ 61 h 67"/>
              <a:gd name="T28" fmla="*/ 78 w 96"/>
              <a:gd name="T29" fmla="*/ 60 h 67"/>
              <a:gd name="T30" fmla="*/ 82 w 96"/>
              <a:gd name="T31" fmla="*/ 54 h 67"/>
              <a:gd name="T32" fmla="*/ 85 w 96"/>
              <a:gd name="T33" fmla="*/ 49 h 67"/>
              <a:gd name="T34" fmla="*/ 89 w 96"/>
              <a:gd name="T35" fmla="*/ 48 h 67"/>
              <a:gd name="T36" fmla="*/ 93 w 96"/>
              <a:gd name="T37" fmla="*/ 48 h 67"/>
              <a:gd name="T38" fmla="*/ 96 w 96"/>
              <a:gd name="T39" fmla="*/ 44 h 67"/>
              <a:gd name="T40" fmla="*/ 92 w 96"/>
              <a:gd name="T41" fmla="*/ 40 h 67"/>
              <a:gd name="T42" fmla="*/ 67 w 96"/>
              <a:gd name="T43" fmla="*/ 25 h 67"/>
              <a:gd name="T44" fmla="*/ 65 w 96"/>
              <a:gd name="T45" fmla="*/ 17 h 67"/>
              <a:gd name="T46" fmla="*/ 59 w 96"/>
              <a:gd name="T47" fmla="*/ 15 h 67"/>
              <a:gd name="T48" fmla="*/ 57 w 96"/>
              <a:gd name="T49" fmla="*/ 14 h 67"/>
              <a:gd name="T50" fmla="*/ 52 w 96"/>
              <a:gd name="T51" fmla="*/ 12 h 67"/>
              <a:gd name="T52" fmla="*/ 51 w 96"/>
              <a:gd name="T53" fmla="*/ 9 h 67"/>
              <a:gd name="T54" fmla="*/ 50 w 96"/>
              <a:gd name="T55" fmla="*/ 7 h 67"/>
              <a:gd name="T56" fmla="*/ 47 w 96"/>
              <a:gd name="T57" fmla="*/ 4 h 67"/>
              <a:gd name="T58" fmla="*/ 39 w 96"/>
              <a:gd name="T59" fmla="*/ 1 h 67"/>
              <a:gd name="T60" fmla="*/ 37 w 96"/>
              <a:gd name="T61" fmla="*/ 3 h 67"/>
              <a:gd name="T62" fmla="*/ 31 w 96"/>
              <a:gd name="T63" fmla="*/ 8 h 67"/>
              <a:gd name="T64" fmla="*/ 32 w 96"/>
              <a:gd name="T65" fmla="*/ 14 h 67"/>
              <a:gd name="T66" fmla="*/ 20 w 96"/>
              <a:gd name="T67" fmla="*/ 14 h 67"/>
              <a:gd name="T68" fmla="*/ 10 w 96"/>
              <a:gd name="T69" fmla="*/ 4 h 67"/>
              <a:gd name="T70" fmla="*/ 0 w 96"/>
              <a:gd name="T71" fmla="*/ 9 h 67"/>
              <a:gd name="T72" fmla="*/ 2 w 96"/>
              <a:gd name="T73" fmla="*/ 13 h 67"/>
              <a:gd name="T74" fmla="*/ 7 w 96"/>
              <a:gd name="T75" fmla="*/ 7 h 67"/>
              <a:gd name="T76" fmla="*/ 15 w 96"/>
              <a:gd name="T77" fmla="*/ 16 h 67"/>
              <a:gd name="T78" fmla="*/ 13 w 96"/>
              <a:gd name="T79" fmla="*/ 17 h 67"/>
              <a:gd name="T80" fmla="*/ 10 w 96"/>
              <a:gd name="T81" fmla="*/ 20 h 67"/>
              <a:gd name="T82" fmla="*/ 5 w 96"/>
              <a:gd name="T83" fmla="*/ 18 h 67"/>
              <a:gd name="T84" fmla="*/ 2 w 96"/>
              <a:gd name="T85" fmla="*/ 24 h 67"/>
              <a:gd name="T86" fmla="*/ 8 w 96"/>
              <a:gd name="T87" fmla="*/ 25 h 67"/>
              <a:gd name="T88" fmla="*/ 7 w 96"/>
              <a:gd name="T89" fmla="*/ 29 h 67"/>
              <a:gd name="T90" fmla="*/ 7 w 96"/>
              <a:gd name="T91" fmla="*/ 31 h 67"/>
              <a:gd name="T92" fmla="*/ 10 w 96"/>
              <a:gd name="T93" fmla="*/ 35 h 67"/>
              <a:gd name="T94" fmla="*/ 9 w 96"/>
              <a:gd name="T95" fmla="*/ 46 h 67"/>
              <a:gd name="T96" fmla="*/ 13 w 96"/>
              <a:gd name="T97" fmla="*/ 48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6" h="67">
                <a:moveTo>
                  <a:pt x="15" y="47"/>
                </a:moveTo>
                <a:cubicBezTo>
                  <a:pt x="15" y="47"/>
                  <a:pt x="15" y="46"/>
                  <a:pt x="15" y="45"/>
                </a:cubicBezTo>
                <a:cubicBezTo>
                  <a:pt x="16" y="45"/>
                  <a:pt x="17" y="44"/>
                  <a:pt x="18" y="43"/>
                </a:cubicBezTo>
                <a:cubicBezTo>
                  <a:pt x="18" y="43"/>
                  <a:pt x="19" y="42"/>
                  <a:pt x="20" y="42"/>
                </a:cubicBezTo>
                <a:cubicBezTo>
                  <a:pt x="20" y="42"/>
                  <a:pt x="25" y="42"/>
                  <a:pt x="25" y="42"/>
                </a:cubicBezTo>
                <a:cubicBezTo>
                  <a:pt x="25" y="42"/>
                  <a:pt x="27" y="41"/>
                  <a:pt x="27" y="41"/>
                </a:cubicBezTo>
                <a:cubicBezTo>
                  <a:pt x="29" y="40"/>
                  <a:pt x="29" y="40"/>
                  <a:pt x="29" y="40"/>
                </a:cubicBezTo>
                <a:cubicBezTo>
                  <a:pt x="31" y="41"/>
                  <a:pt x="31" y="41"/>
                  <a:pt x="31" y="41"/>
                </a:cubicBezTo>
                <a:cubicBezTo>
                  <a:pt x="32" y="40"/>
                  <a:pt x="32" y="40"/>
                  <a:pt x="32" y="40"/>
                </a:cubicBezTo>
                <a:cubicBezTo>
                  <a:pt x="33" y="43"/>
                  <a:pt x="33" y="43"/>
                  <a:pt x="33" y="43"/>
                </a:cubicBezTo>
                <a:cubicBezTo>
                  <a:pt x="33" y="43"/>
                  <a:pt x="36" y="44"/>
                  <a:pt x="36" y="44"/>
                </a:cubicBezTo>
                <a:cubicBezTo>
                  <a:pt x="37" y="44"/>
                  <a:pt x="39" y="45"/>
                  <a:pt x="39" y="45"/>
                </a:cubicBezTo>
                <a:cubicBezTo>
                  <a:pt x="39" y="45"/>
                  <a:pt x="40" y="46"/>
                  <a:pt x="40" y="46"/>
                </a:cubicBezTo>
                <a:cubicBezTo>
                  <a:pt x="40" y="46"/>
                  <a:pt x="42" y="45"/>
                  <a:pt x="42" y="45"/>
                </a:cubicBezTo>
                <a:cubicBezTo>
                  <a:pt x="42" y="45"/>
                  <a:pt x="44" y="46"/>
                  <a:pt x="44" y="46"/>
                </a:cubicBezTo>
                <a:cubicBezTo>
                  <a:pt x="44" y="46"/>
                  <a:pt x="45" y="46"/>
                  <a:pt x="46" y="46"/>
                </a:cubicBezTo>
                <a:cubicBezTo>
                  <a:pt x="46" y="46"/>
                  <a:pt x="47" y="47"/>
                  <a:pt x="47" y="47"/>
                </a:cubicBezTo>
                <a:cubicBezTo>
                  <a:pt x="47" y="48"/>
                  <a:pt x="47" y="50"/>
                  <a:pt x="47" y="50"/>
                </a:cubicBezTo>
                <a:cubicBezTo>
                  <a:pt x="49" y="50"/>
                  <a:pt x="49" y="50"/>
                  <a:pt x="49" y="50"/>
                </a:cubicBezTo>
                <a:cubicBezTo>
                  <a:pt x="49" y="50"/>
                  <a:pt x="50" y="50"/>
                  <a:pt x="51" y="50"/>
                </a:cubicBezTo>
                <a:cubicBezTo>
                  <a:pt x="51" y="51"/>
                  <a:pt x="53" y="54"/>
                  <a:pt x="53" y="54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7"/>
                  <a:pt x="59" y="57"/>
                  <a:pt x="59" y="57"/>
                </a:cubicBezTo>
                <a:cubicBezTo>
                  <a:pt x="59" y="58"/>
                  <a:pt x="59" y="58"/>
                  <a:pt x="59" y="58"/>
                </a:cubicBezTo>
                <a:cubicBezTo>
                  <a:pt x="59" y="58"/>
                  <a:pt x="59" y="59"/>
                  <a:pt x="59" y="59"/>
                </a:cubicBezTo>
                <a:cubicBezTo>
                  <a:pt x="59" y="59"/>
                  <a:pt x="58" y="60"/>
                  <a:pt x="58" y="60"/>
                </a:cubicBezTo>
                <a:cubicBezTo>
                  <a:pt x="58" y="62"/>
                  <a:pt x="58" y="62"/>
                  <a:pt x="58" y="62"/>
                </a:cubicBezTo>
                <a:cubicBezTo>
                  <a:pt x="59" y="62"/>
                  <a:pt x="59" y="62"/>
                  <a:pt x="59" y="62"/>
                </a:cubicBezTo>
                <a:cubicBezTo>
                  <a:pt x="59" y="63"/>
                  <a:pt x="59" y="63"/>
                  <a:pt x="59" y="63"/>
                </a:cubicBezTo>
                <a:cubicBezTo>
                  <a:pt x="60" y="63"/>
                  <a:pt x="60" y="63"/>
                  <a:pt x="60" y="63"/>
                </a:cubicBezTo>
                <a:cubicBezTo>
                  <a:pt x="61" y="64"/>
                  <a:pt x="61" y="64"/>
                  <a:pt x="61" y="64"/>
                </a:cubicBezTo>
                <a:cubicBezTo>
                  <a:pt x="65" y="64"/>
                  <a:pt x="65" y="64"/>
                  <a:pt x="65" y="64"/>
                </a:cubicBezTo>
                <a:cubicBezTo>
                  <a:pt x="65" y="64"/>
                  <a:pt x="66" y="66"/>
                  <a:pt x="66" y="66"/>
                </a:cubicBezTo>
                <a:cubicBezTo>
                  <a:pt x="66" y="67"/>
                  <a:pt x="67" y="67"/>
                  <a:pt x="67" y="67"/>
                </a:cubicBezTo>
                <a:cubicBezTo>
                  <a:pt x="67" y="65"/>
                  <a:pt x="67" y="65"/>
                  <a:pt x="67" y="65"/>
                </a:cubicBezTo>
                <a:cubicBezTo>
                  <a:pt x="67" y="65"/>
                  <a:pt x="68" y="66"/>
                  <a:pt x="68" y="66"/>
                </a:cubicBezTo>
                <a:cubicBezTo>
                  <a:pt x="68" y="66"/>
                  <a:pt x="69" y="66"/>
                  <a:pt x="69" y="66"/>
                </a:cubicBezTo>
                <a:cubicBezTo>
                  <a:pt x="70" y="66"/>
                  <a:pt x="70" y="65"/>
                  <a:pt x="70" y="65"/>
                </a:cubicBezTo>
                <a:cubicBezTo>
                  <a:pt x="71" y="65"/>
                  <a:pt x="72" y="65"/>
                  <a:pt x="72" y="65"/>
                </a:cubicBezTo>
                <a:cubicBezTo>
                  <a:pt x="72" y="63"/>
                  <a:pt x="72" y="63"/>
                  <a:pt x="72" y="63"/>
                </a:cubicBezTo>
                <a:cubicBezTo>
                  <a:pt x="73" y="62"/>
                  <a:pt x="73" y="62"/>
                  <a:pt x="73" y="62"/>
                </a:cubicBezTo>
                <a:cubicBezTo>
                  <a:pt x="72" y="61"/>
                  <a:pt x="72" y="61"/>
                  <a:pt x="72" y="61"/>
                </a:cubicBezTo>
                <a:cubicBezTo>
                  <a:pt x="72" y="60"/>
                  <a:pt x="72" y="60"/>
                  <a:pt x="72" y="60"/>
                </a:cubicBezTo>
                <a:cubicBezTo>
                  <a:pt x="75" y="60"/>
                  <a:pt x="75" y="60"/>
                  <a:pt x="75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58"/>
                  <a:pt x="78" y="58"/>
                </a:cubicBezTo>
                <a:cubicBezTo>
                  <a:pt x="78" y="58"/>
                  <a:pt x="82" y="57"/>
                  <a:pt x="82" y="57"/>
                </a:cubicBezTo>
                <a:cubicBezTo>
                  <a:pt x="82" y="57"/>
                  <a:pt x="82" y="54"/>
                  <a:pt x="82" y="54"/>
                </a:cubicBezTo>
                <a:cubicBezTo>
                  <a:pt x="82" y="54"/>
                  <a:pt x="83" y="52"/>
                  <a:pt x="83" y="52"/>
                </a:cubicBezTo>
                <a:cubicBezTo>
                  <a:pt x="83" y="51"/>
                  <a:pt x="83" y="51"/>
                  <a:pt x="83" y="50"/>
                </a:cubicBezTo>
                <a:cubicBezTo>
                  <a:pt x="83" y="50"/>
                  <a:pt x="85" y="50"/>
                  <a:pt x="85" y="49"/>
                </a:cubicBezTo>
                <a:cubicBezTo>
                  <a:pt x="85" y="49"/>
                  <a:pt x="86" y="49"/>
                  <a:pt x="86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48"/>
                  <a:pt x="89" y="48"/>
                </a:cubicBezTo>
                <a:cubicBezTo>
                  <a:pt x="89" y="48"/>
                  <a:pt x="89" y="47"/>
                  <a:pt x="89" y="47"/>
                </a:cubicBezTo>
                <a:cubicBezTo>
                  <a:pt x="89" y="46"/>
                  <a:pt x="91" y="47"/>
                  <a:pt x="91" y="47"/>
                </a:cubicBezTo>
                <a:cubicBezTo>
                  <a:pt x="93" y="48"/>
                  <a:pt x="93" y="48"/>
                  <a:pt x="93" y="48"/>
                </a:cubicBezTo>
                <a:cubicBezTo>
                  <a:pt x="95" y="48"/>
                  <a:pt x="95" y="48"/>
                  <a:pt x="95" y="48"/>
                </a:cubicBezTo>
                <a:cubicBezTo>
                  <a:pt x="95" y="48"/>
                  <a:pt x="95" y="45"/>
                  <a:pt x="95" y="44"/>
                </a:cubicBezTo>
                <a:cubicBezTo>
                  <a:pt x="95" y="44"/>
                  <a:pt x="96" y="44"/>
                  <a:pt x="96" y="44"/>
                </a:cubicBezTo>
                <a:cubicBezTo>
                  <a:pt x="96" y="42"/>
                  <a:pt x="96" y="42"/>
                  <a:pt x="96" y="42"/>
                </a:cubicBezTo>
                <a:cubicBezTo>
                  <a:pt x="96" y="42"/>
                  <a:pt x="94" y="41"/>
                  <a:pt x="94" y="41"/>
                </a:cubicBezTo>
                <a:cubicBezTo>
                  <a:pt x="94" y="41"/>
                  <a:pt x="92" y="40"/>
                  <a:pt x="92" y="40"/>
                </a:cubicBezTo>
                <a:cubicBezTo>
                  <a:pt x="88" y="40"/>
                  <a:pt x="88" y="40"/>
                  <a:pt x="88" y="40"/>
                </a:cubicBezTo>
                <a:cubicBezTo>
                  <a:pt x="78" y="33"/>
                  <a:pt x="78" y="33"/>
                  <a:pt x="78" y="33"/>
                </a:cubicBezTo>
                <a:cubicBezTo>
                  <a:pt x="67" y="25"/>
                  <a:pt x="67" y="25"/>
                  <a:pt x="67" y="25"/>
                </a:cubicBezTo>
                <a:cubicBezTo>
                  <a:pt x="67" y="25"/>
                  <a:pt x="67" y="22"/>
                  <a:pt x="67" y="22"/>
                </a:cubicBezTo>
                <a:cubicBezTo>
                  <a:pt x="67" y="22"/>
                  <a:pt x="65" y="19"/>
                  <a:pt x="65" y="19"/>
                </a:cubicBezTo>
                <a:cubicBezTo>
                  <a:pt x="65" y="17"/>
                  <a:pt x="65" y="17"/>
                  <a:pt x="65" y="17"/>
                </a:cubicBezTo>
                <a:cubicBezTo>
                  <a:pt x="61" y="14"/>
                  <a:pt x="61" y="14"/>
                  <a:pt x="61" y="14"/>
                </a:cubicBezTo>
                <a:cubicBezTo>
                  <a:pt x="60" y="15"/>
                  <a:pt x="60" y="15"/>
                  <a:pt x="60" y="15"/>
                </a:cubicBezTo>
                <a:cubicBezTo>
                  <a:pt x="59" y="15"/>
                  <a:pt x="59" y="15"/>
                  <a:pt x="59" y="15"/>
                </a:cubicBezTo>
                <a:cubicBezTo>
                  <a:pt x="58" y="14"/>
                  <a:pt x="58" y="14"/>
                  <a:pt x="58" y="14"/>
                </a:cubicBezTo>
                <a:cubicBezTo>
                  <a:pt x="58" y="14"/>
                  <a:pt x="58" y="14"/>
                  <a:pt x="58" y="14"/>
                </a:cubicBezTo>
                <a:cubicBezTo>
                  <a:pt x="57" y="14"/>
                  <a:pt x="57" y="14"/>
                  <a:pt x="57" y="14"/>
                </a:cubicBezTo>
                <a:cubicBezTo>
                  <a:pt x="53" y="14"/>
                  <a:pt x="53" y="14"/>
                  <a:pt x="53" y="14"/>
                </a:cubicBezTo>
                <a:cubicBezTo>
                  <a:pt x="52" y="13"/>
                  <a:pt x="52" y="13"/>
                  <a:pt x="52" y="13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12"/>
                  <a:pt x="52" y="11"/>
                  <a:pt x="52" y="11"/>
                </a:cubicBezTo>
                <a:cubicBezTo>
                  <a:pt x="52" y="11"/>
                  <a:pt x="52" y="10"/>
                  <a:pt x="51" y="10"/>
                </a:cubicBezTo>
                <a:cubicBezTo>
                  <a:pt x="51" y="10"/>
                  <a:pt x="51" y="9"/>
                  <a:pt x="51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53" y="9"/>
                  <a:pt x="51" y="8"/>
                  <a:pt x="51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1" y="6"/>
                  <a:pt x="51" y="6"/>
                  <a:pt x="51" y="6"/>
                </a:cubicBezTo>
                <a:cubicBezTo>
                  <a:pt x="51" y="5"/>
                  <a:pt x="51" y="5"/>
                  <a:pt x="51" y="5"/>
                </a:cubicBezTo>
                <a:cubicBezTo>
                  <a:pt x="47" y="4"/>
                  <a:pt x="47" y="4"/>
                  <a:pt x="47" y="4"/>
                </a:cubicBezTo>
                <a:cubicBezTo>
                  <a:pt x="42" y="0"/>
                  <a:pt x="42" y="0"/>
                  <a:pt x="42" y="0"/>
                </a:cubicBezTo>
                <a:cubicBezTo>
                  <a:pt x="42" y="0"/>
                  <a:pt x="41" y="1"/>
                  <a:pt x="41" y="1"/>
                </a:cubicBezTo>
                <a:cubicBezTo>
                  <a:pt x="41" y="1"/>
                  <a:pt x="39" y="1"/>
                  <a:pt x="39" y="1"/>
                </a:cubicBezTo>
                <a:cubicBezTo>
                  <a:pt x="39" y="1"/>
                  <a:pt x="39" y="2"/>
                  <a:pt x="39" y="2"/>
                </a:cubicBezTo>
                <a:cubicBezTo>
                  <a:pt x="39" y="2"/>
                  <a:pt x="40" y="4"/>
                  <a:pt x="40" y="4"/>
                </a:cubicBezTo>
                <a:cubicBezTo>
                  <a:pt x="40" y="4"/>
                  <a:pt x="37" y="3"/>
                  <a:pt x="37" y="3"/>
                </a:cubicBezTo>
                <a:cubicBezTo>
                  <a:pt x="37" y="3"/>
                  <a:pt x="36" y="6"/>
                  <a:pt x="36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1" y="8"/>
                  <a:pt x="31" y="8"/>
                </a:cubicBezTo>
                <a:cubicBezTo>
                  <a:pt x="31" y="8"/>
                  <a:pt x="31" y="11"/>
                  <a:pt x="31" y="12"/>
                </a:cubicBezTo>
                <a:cubicBezTo>
                  <a:pt x="31" y="12"/>
                  <a:pt x="31" y="12"/>
                  <a:pt x="32" y="13"/>
                </a:cubicBezTo>
                <a:cubicBezTo>
                  <a:pt x="32" y="13"/>
                  <a:pt x="32" y="14"/>
                  <a:pt x="32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0" y="14"/>
                  <a:pt x="20" y="14"/>
                  <a:pt x="20" y="14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5" y="6"/>
                  <a:pt x="14" y="5"/>
                </a:cubicBezTo>
                <a:cubicBezTo>
                  <a:pt x="13" y="4"/>
                  <a:pt x="10" y="4"/>
                  <a:pt x="10" y="4"/>
                </a:cubicBezTo>
                <a:cubicBezTo>
                  <a:pt x="10" y="4"/>
                  <a:pt x="7" y="5"/>
                  <a:pt x="7" y="5"/>
                </a:cubicBezTo>
                <a:cubicBezTo>
                  <a:pt x="7" y="5"/>
                  <a:pt x="3" y="6"/>
                  <a:pt x="3" y="7"/>
                </a:cubicBezTo>
                <a:cubicBezTo>
                  <a:pt x="3" y="7"/>
                  <a:pt x="1" y="8"/>
                  <a:pt x="0" y="9"/>
                </a:cubicBezTo>
                <a:cubicBezTo>
                  <a:pt x="0" y="10"/>
                  <a:pt x="1" y="10"/>
                  <a:pt x="1" y="11"/>
                </a:cubicBezTo>
                <a:cubicBezTo>
                  <a:pt x="1" y="11"/>
                  <a:pt x="1" y="11"/>
                  <a:pt x="1" y="12"/>
                </a:cubicBezTo>
                <a:cubicBezTo>
                  <a:pt x="1" y="13"/>
                  <a:pt x="2" y="13"/>
                  <a:pt x="2" y="13"/>
                </a:cubicBezTo>
                <a:cubicBezTo>
                  <a:pt x="3" y="12"/>
                  <a:pt x="3" y="11"/>
                  <a:pt x="2" y="11"/>
                </a:cubicBezTo>
                <a:cubicBezTo>
                  <a:pt x="2" y="10"/>
                  <a:pt x="3" y="9"/>
                  <a:pt x="3" y="9"/>
                </a:cubicBezTo>
                <a:cubicBezTo>
                  <a:pt x="4" y="8"/>
                  <a:pt x="5" y="7"/>
                  <a:pt x="7" y="7"/>
                </a:cubicBezTo>
                <a:cubicBezTo>
                  <a:pt x="8" y="7"/>
                  <a:pt x="9" y="7"/>
                  <a:pt x="10" y="8"/>
                </a:cubicBezTo>
                <a:cubicBezTo>
                  <a:pt x="10" y="8"/>
                  <a:pt x="10" y="9"/>
                  <a:pt x="10" y="9"/>
                </a:cubicBezTo>
                <a:cubicBezTo>
                  <a:pt x="11" y="12"/>
                  <a:pt x="13" y="14"/>
                  <a:pt x="15" y="16"/>
                </a:cubicBezTo>
                <a:cubicBezTo>
                  <a:pt x="16" y="16"/>
                  <a:pt x="16" y="17"/>
                  <a:pt x="16" y="17"/>
                </a:cubicBezTo>
                <a:cubicBezTo>
                  <a:pt x="15" y="18"/>
                  <a:pt x="15" y="18"/>
                  <a:pt x="15" y="18"/>
                </a:cubicBezTo>
                <a:cubicBezTo>
                  <a:pt x="14" y="18"/>
                  <a:pt x="14" y="17"/>
                  <a:pt x="13" y="17"/>
                </a:cubicBezTo>
                <a:cubicBezTo>
                  <a:pt x="13" y="18"/>
                  <a:pt x="13" y="18"/>
                  <a:pt x="13" y="18"/>
                </a:cubicBezTo>
                <a:cubicBezTo>
                  <a:pt x="13" y="19"/>
                  <a:pt x="14" y="19"/>
                  <a:pt x="14" y="19"/>
                </a:cubicBezTo>
                <a:cubicBezTo>
                  <a:pt x="13" y="19"/>
                  <a:pt x="11" y="20"/>
                  <a:pt x="10" y="20"/>
                </a:cubicBezTo>
                <a:cubicBezTo>
                  <a:pt x="10" y="20"/>
                  <a:pt x="10" y="20"/>
                  <a:pt x="9" y="20"/>
                </a:cubicBezTo>
                <a:cubicBezTo>
                  <a:pt x="9" y="20"/>
                  <a:pt x="9" y="19"/>
                  <a:pt x="9" y="18"/>
                </a:cubicBezTo>
                <a:cubicBezTo>
                  <a:pt x="7" y="19"/>
                  <a:pt x="6" y="19"/>
                  <a:pt x="5" y="18"/>
                </a:cubicBezTo>
                <a:cubicBezTo>
                  <a:pt x="4" y="18"/>
                  <a:pt x="3" y="18"/>
                  <a:pt x="3" y="18"/>
                </a:cubicBezTo>
                <a:cubicBezTo>
                  <a:pt x="3" y="19"/>
                  <a:pt x="3" y="19"/>
                  <a:pt x="2" y="19"/>
                </a:cubicBezTo>
                <a:cubicBezTo>
                  <a:pt x="2" y="21"/>
                  <a:pt x="2" y="22"/>
                  <a:pt x="2" y="24"/>
                </a:cubicBezTo>
                <a:cubicBezTo>
                  <a:pt x="2" y="24"/>
                  <a:pt x="2" y="25"/>
                  <a:pt x="2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5" y="25"/>
                  <a:pt x="6" y="25"/>
                  <a:pt x="8" y="25"/>
                </a:cubicBezTo>
                <a:cubicBezTo>
                  <a:pt x="8" y="26"/>
                  <a:pt x="8" y="26"/>
                  <a:pt x="7" y="26"/>
                </a:cubicBezTo>
                <a:cubicBezTo>
                  <a:pt x="7" y="26"/>
                  <a:pt x="7" y="27"/>
                  <a:pt x="7" y="27"/>
                </a:cubicBezTo>
                <a:cubicBezTo>
                  <a:pt x="7" y="28"/>
                  <a:pt x="7" y="28"/>
                  <a:pt x="7" y="29"/>
                </a:cubicBezTo>
                <a:cubicBezTo>
                  <a:pt x="7" y="30"/>
                  <a:pt x="6" y="30"/>
                  <a:pt x="5" y="30"/>
                </a:cubicBezTo>
                <a:cubicBezTo>
                  <a:pt x="5" y="30"/>
                  <a:pt x="4" y="31"/>
                  <a:pt x="4" y="31"/>
                </a:cubicBezTo>
                <a:cubicBezTo>
                  <a:pt x="5" y="31"/>
                  <a:pt x="7" y="31"/>
                  <a:pt x="7" y="31"/>
                </a:cubicBezTo>
                <a:cubicBezTo>
                  <a:pt x="8" y="32"/>
                  <a:pt x="8" y="33"/>
                  <a:pt x="9" y="34"/>
                </a:cubicBezTo>
                <a:cubicBezTo>
                  <a:pt x="9" y="34"/>
                  <a:pt x="9" y="34"/>
                  <a:pt x="10" y="34"/>
                </a:cubicBezTo>
                <a:cubicBezTo>
                  <a:pt x="10" y="34"/>
                  <a:pt x="11" y="35"/>
                  <a:pt x="10" y="35"/>
                </a:cubicBezTo>
                <a:cubicBezTo>
                  <a:pt x="10" y="35"/>
                  <a:pt x="10" y="36"/>
                  <a:pt x="10" y="36"/>
                </a:cubicBezTo>
                <a:cubicBezTo>
                  <a:pt x="9" y="37"/>
                  <a:pt x="9" y="39"/>
                  <a:pt x="9" y="41"/>
                </a:cubicBezTo>
                <a:cubicBezTo>
                  <a:pt x="9" y="43"/>
                  <a:pt x="9" y="44"/>
                  <a:pt x="9" y="46"/>
                </a:cubicBezTo>
                <a:cubicBezTo>
                  <a:pt x="10" y="46"/>
                  <a:pt x="10" y="46"/>
                  <a:pt x="10" y="47"/>
                </a:cubicBezTo>
                <a:cubicBezTo>
                  <a:pt x="10" y="47"/>
                  <a:pt x="10" y="48"/>
                  <a:pt x="10" y="48"/>
                </a:cubicBezTo>
                <a:cubicBezTo>
                  <a:pt x="13" y="48"/>
                  <a:pt x="13" y="48"/>
                  <a:pt x="13" y="48"/>
                </a:cubicBezTo>
                <a:cubicBezTo>
                  <a:pt x="13" y="48"/>
                  <a:pt x="15" y="48"/>
                  <a:pt x="15" y="4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1" name="Freeform 830">
            <a:extLst>
              <a:ext uri="{FF2B5EF4-FFF2-40B4-BE49-F238E27FC236}">
                <a16:creationId xmlns:a16="http://schemas.microsoft.com/office/drawing/2014/main" id="{D967C0E1-2D90-B447-52DB-15BC1DF72C94}"/>
              </a:ext>
            </a:extLst>
          </p:cNvPr>
          <p:cNvSpPr>
            <a:spLocks/>
          </p:cNvSpPr>
          <p:nvPr/>
        </p:nvSpPr>
        <p:spPr bwMode="auto">
          <a:xfrm>
            <a:off x="4519011" y="3910308"/>
            <a:ext cx="125454" cy="194076"/>
          </a:xfrm>
          <a:custGeom>
            <a:avLst/>
            <a:gdLst>
              <a:gd name="T0" fmla="*/ 55 w 59"/>
              <a:gd name="T1" fmla="*/ 31 h 103"/>
              <a:gd name="T2" fmla="*/ 52 w 59"/>
              <a:gd name="T3" fmla="*/ 25 h 103"/>
              <a:gd name="T4" fmla="*/ 46 w 59"/>
              <a:gd name="T5" fmla="*/ 17 h 103"/>
              <a:gd name="T6" fmla="*/ 41 w 59"/>
              <a:gd name="T7" fmla="*/ 17 h 103"/>
              <a:gd name="T8" fmla="*/ 36 w 59"/>
              <a:gd name="T9" fmla="*/ 18 h 103"/>
              <a:gd name="T10" fmla="*/ 30 w 59"/>
              <a:gd name="T11" fmla="*/ 18 h 103"/>
              <a:gd name="T12" fmla="*/ 26 w 59"/>
              <a:gd name="T13" fmla="*/ 17 h 103"/>
              <a:gd name="T14" fmla="*/ 25 w 59"/>
              <a:gd name="T15" fmla="*/ 10 h 103"/>
              <a:gd name="T16" fmla="*/ 21 w 59"/>
              <a:gd name="T17" fmla="*/ 8 h 103"/>
              <a:gd name="T18" fmla="*/ 19 w 59"/>
              <a:gd name="T19" fmla="*/ 1 h 103"/>
              <a:gd name="T20" fmla="*/ 14 w 59"/>
              <a:gd name="T21" fmla="*/ 1 h 103"/>
              <a:gd name="T22" fmla="*/ 10 w 59"/>
              <a:gd name="T23" fmla="*/ 6 h 103"/>
              <a:gd name="T24" fmla="*/ 4 w 59"/>
              <a:gd name="T25" fmla="*/ 11 h 103"/>
              <a:gd name="T26" fmla="*/ 2 w 59"/>
              <a:gd name="T27" fmla="*/ 17 h 103"/>
              <a:gd name="T28" fmla="*/ 10 w 59"/>
              <a:gd name="T29" fmla="*/ 27 h 103"/>
              <a:gd name="T30" fmla="*/ 10 w 59"/>
              <a:gd name="T31" fmla="*/ 33 h 103"/>
              <a:gd name="T32" fmla="*/ 11 w 59"/>
              <a:gd name="T33" fmla="*/ 42 h 103"/>
              <a:gd name="T34" fmla="*/ 18 w 59"/>
              <a:gd name="T35" fmla="*/ 56 h 103"/>
              <a:gd name="T36" fmla="*/ 17 w 59"/>
              <a:gd name="T37" fmla="*/ 66 h 103"/>
              <a:gd name="T38" fmla="*/ 13 w 59"/>
              <a:gd name="T39" fmla="*/ 73 h 103"/>
              <a:gd name="T40" fmla="*/ 13 w 59"/>
              <a:gd name="T41" fmla="*/ 77 h 103"/>
              <a:gd name="T42" fmla="*/ 11 w 59"/>
              <a:gd name="T43" fmla="*/ 84 h 103"/>
              <a:gd name="T44" fmla="*/ 15 w 59"/>
              <a:gd name="T45" fmla="*/ 87 h 103"/>
              <a:gd name="T46" fmla="*/ 19 w 59"/>
              <a:gd name="T47" fmla="*/ 91 h 103"/>
              <a:gd name="T48" fmla="*/ 23 w 59"/>
              <a:gd name="T49" fmla="*/ 97 h 103"/>
              <a:gd name="T50" fmla="*/ 29 w 59"/>
              <a:gd name="T51" fmla="*/ 97 h 103"/>
              <a:gd name="T52" fmla="*/ 31 w 59"/>
              <a:gd name="T53" fmla="*/ 102 h 103"/>
              <a:gd name="T54" fmla="*/ 37 w 59"/>
              <a:gd name="T55" fmla="*/ 102 h 103"/>
              <a:gd name="T56" fmla="*/ 35 w 59"/>
              <a:gd name="T57" fmla="*/ 98 h 103"/>
              <a:gd name="T58" fmla="*/ 30 w 59"/>
              <a:gd name="T59" fmla="*/ 94 h 103"/>
              <a:gd name="T60" fmla="*/ 27 w 59"/>
              <a:gd name="T61" fmla="*/ 92 h 103"/>
              <a:gd name="T62" fmla="*/ 27 w 59"/>
              <a:gd name="T63" fmla="*/ 89 h 103"/>
              <a:gd name="T64" fmla="*/ 26 w 59"/>
              <a:gd name="T65" fmla="*/ 85 h 103"/>
              <a:gd name="T66" fmla="*/ 23 w 59"/>
              <a:gd name="T67" fmla="*/ 83 h 103"/>
              <a:gd name="T68" fmla="*/ 22 w 59"/>
              <a:gd name="T69" fmla="*/ 79 h 103"/>
              <a:gd name="T70" fmla="*/ 18 w 59"/>
              <a:gd name="T71" fmla="*/ 79 h 103"/>
              <a:gd name="T72" fmla="*/ 17 w 59"/>
              <a:gd name="T73" fmla="*/ 75 h 103"/>
              <a:gd name="T74" fmla="*/ 17 w 59"/>
              <a:gd name="T75" fmla="*/ 72 h 103"/>
              <a:gd name="T76" fmla="*/ 19 w 59"/>
              <a:gd name="T77" fmla="*/ 67 h 103"/>
              <a:gd name="T78" fmla="*/ 20 w 59"/>
              <a:gd name="T79" fmla="*/ 60 h 103"/>
              <a:gd name="T80" fmla="*/ 21 w 59"/>
              <a:gd name="T81" fmla="*/ 56 h 103"/>
              <a:gd name="T82" fmla="*/ 22 w 59"/>
              <a:gd name="T83" fmla="*/ 52 h 103"/>
              <a:gd name="T84" fmla="*/ 24 w 59"/>
              <a:gd name="T85" fmla="*/ 50 h 103"/>
              <a:gd name="T86" fmla="*/ 27 w 59"/>
              <a:gd name="T87" fmla="*/ 53 h 103"/>
              <a:gd name="T88" fmla="*/ 29 w 59"/>
              <a:gd name="T89" fmla="*/ 56 h 103"/>
              <a:gd name="T90" fmla="*/ 33 w 59"/>
              <a:gd name="T91" fmla="*/ 55 h 103"/>
              <a:gd name="T92" fmla="*/ 39 w 59"/>
              <a:gd name="T93" fmla="*/ 60 h 103"/>
              <a:gd name="T94" fmla="*/ 38 w 59"/>
              <a:gd name="T95" fmla="*/ 52 h 103"/>
              <a:gd name="T96" fmla="*/ 42 w 59"/>
              <a:gd name="T97" fmla="*/ 43 h 103"/>
              <a:gd name="T98" fmla="*/ 50 w 59"/>
              <a:gd name="T99" fmla="*/ 42 h 103"/>
              <a:gd name="T100" fmla="*/ 57 w 59"/>
              <a:gd name="T101" fmla="*/ 43 h 103"/>
              <a:gd name="T102" fmla="*/ 58 w 59"/>
              <a:gd name="T103" fmla="*/ 37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9" h="103">
                <a:moveTo>
                  <a:pt x="58" y="34"/>
                </a:moveTo>
                <a:cubicBezTo>
                  <a:pt x="58" y="33"/>
                  <a:pt x="57" y="33"/>
                  <a:pt x="57" y="33"/>
                </a:cubicBezTo>
                <a:cubicBezTo>
                  <a:pt x="57" y="32"/>
                  <a:pt x="57" y="32"/>
                  <a:pt x="57" y="31"/>
                </a:cubicBezTo>
                <a:cubicBezTo>
                  <a:pt x="56" y="31"/>
                  <a:pt x="55" y="31"/>
                  <a:pt x="55" y="31"/>
                </a:cubicBezTo>
                <a:cubicBezTo>
                  <a:pt x="54" y="31"/>
                  <a:pt x="54" y="30"/>
                  <a:pt x="53" y="30"/>
                </a:cubicBezTo>
                <a:cubicBezTo>
                  <a:pt x="53" y="30"/>
                  <a:pt x="52" y="29"/>
                  <a:pt x="52" y="29"/>
                </a:cubicBezTo>
                <a:cubicBezTo>
                  <a:pt x="52" y="28"/>
                  <a:pt x="52" y="28"/>
                  <a:pt x="53" y="27"/>
                </a:cubicBezTo>
                <a:cubicBezTo>
                  <a:pt x="53" y="26"/>
                  <a:pt x="52" y="25"/>
                  <a:pt x="52" y="25"/>
                </a:cubicBezTo>
                <a:cubicBezTo>
                  <a:pt x="52" y="25"/>
                  <a:pt x="52" y="25"/>
                  <a:pt x="52" y="24"/>
                </a:cubicBezTo>
                <a:cubicBezTo>
                  <a:pt x="52" y="23"/>
                  <a:pt x="52" y="21"/>
                  <a:pt x="51" y="20"/>
                </a:cubicBezTo>
                <a:cubicBezTo>
                  <a:pt x="50" y="20"/>
                  <a:pt x="49" y="19"/>
                  <a:pt x="48" y="18"/>
                </a:cubicBezTo>
                <a:cubicBezTo>
                  <a:pt x="47" y="17"/>
                  <a:pt x="47" y="17"/>
                  <a:pt x="46" y="17"/>
                </a:cubicBezTo>
                <a:cubicBezTo>
                  <a:pt x="46" y="16"/>
                  <a:pt x="45" y="16"/>
                  <a:pt x="44" y="16"/>
                </a:cubicBezTo>
                <a:cubicBezTo>
                  <a:pt x="44" y="15"/>
                  <a:pt x="43" y="15"/>
                  <a:pt x="43" y="15"/>
                </a:cubicBezTo>
                <a:cubicBezTo>
                  <a:pt x="42" y="16"/>
                  <a:pt x="42" y="16"/>
                  <a:pt x="42" y="16"/>
                </a:cubicBezTo>
                <a:cubicBezTo>
                  <a:pt x="41" y="16"/>
                  <a:pt x="41" y="16"/>
                  <a:pt x="41" y="17"/>
                </a:cubicBezTo>
                <a:cubicBezTo>
                  <a:pt x="40" y="17"/>
                  <a:pt x="40" y="17"/>
                  <a:pt x="40" y="18"/>
                </a:cubicBezTo>
                <a:cubicBezTo>
                  <a:pt x="40" y="18"/>
                  <a:pt x="40" y="19"/>
                  <a:pt x="39" y="19"/>
                </a:cubicBezTo>
                <a:cubicBezTo>
                  <a:pt x="39" y="19"/>
                  <a:pt x="37" y="19"/>
                  <a:pt x="37" y="19"/>
                </a:cubicBezTo>
                <a:cubicBezTo>
                  <a:pt x="36" y="19"/>
                  <a:pt x="36" y="18"/>
                  <a:pt x="36" y="18"/>
                </a:cubicBezTo>
                <a:cubicBezTo>
                  <a:pt x="35" y="18"/>
                  <a:pt x="34" y="18"/>
                  <a:pt x="33" y="18"/>
                </a:cubicBezTo>
                <a:cubicBezTo>
                  <a:pt x="33" y="17"/>
                  <a:pt x="32" y="17"/>
                  <a:pt x="32" y="17"/>
                </a:cubicBezTo>
                <a:cubicBezTo>
                  <a:pt x="31" y="17"/>
                  <a:pt x="31" y="17"/>
                  <a:pt x="31" y="17"/>
                </a:cubicBezTo>
                <a:cubicBezTo>
                  <a:pt x="30" y="17"/>
                  <a:pt x="30" y="17"/>
                  <a:pt x="30" y="18"/>
                </a:cubicBezTo>
                <a:cubicBezTo>
                  <a:pt x="30" y="18"/>
                  <a:pt x="30" y="19"/>
                  <a:pt x="29" y="19"/>
                </a:cubicBezTo>
                <a:cubicBezTo>
                  <a:pt x="28" y="19"/>
                  <a:pt x="28" y="19"/>
                  <a:pt x="27" y="19"/>
                </a:cubicBezTo>
                <a:cubicBezTo>
                  <a:pt x="27" y="20"/>
                  <a:pt x="27" y="21"/>
                  <a:pt x="26" y="20"/>
                </a:cubicBezTo>
                <a:cubicBezTo>
                  <a:pt x="26" y="20"/>
                  <a:pt x="26" y="18"/>
                  <a:pt x="26" y="17"/>
                </a:cubicBezTo>
                <a:cubicBezTo>
                  <a:pt x="26" y="17"/>
                  <a:pt x="26" y="16"/>
                  <a:pt x="26" y="15"/>
                </a:cubicBezTo>
                <a:cubicBezTo>
                  <a:pt x="26" y="15"/>
                  <a:pt x="25" y="14"/>
                  <a:pt x="26" y="13"/>
                </a:cubicBezTo>
                <a:cubicBezTo>
                  <a:pt x="26" y="13"/>
                  <a:pt x="26" y="13"/>
                  <a:pt x="26" y="12"/>
                </a:cubicBezTo>
                <a:cubicBezTo>
                  <a:pt x="26" y="11"/>
                  <a:pt x="25" y="10"/>
                  <a:pt x="25" y="10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8"/>
                  <a:pt x="27" y="7"/>
                  <a:pt x="26" y="7"/>
                </a:cubicBezTo>
                <a:cubicBezTo>
                  <a:pt x="25" y="7"/>
                  <a:pt x="24" y="7"/>
                  <a:pt x="23" y="7"/>
                </a:cubicBezTo>
                <a:cubicBezTo>
                  <a:pt x="22" y="8"/>
                  <a:pt x="21" y="8"/>
                  <a:pt x="21" y="8"/>
                </a:cubicBezTo>
                <a:cubicBezTo>
                  <a:pt x="21" y="7"/>
                  <a:pt x="21" y="6"/>
                  <a:pt x="21" y="6"/>
                </a:cubicBezTo>
                <a:cubicBezTo>
                  <a:pt x="21" y="6"/>
                  <a:pt x="21" y="5"/>
                  <a:pt x="21" y="5"/>
                </a:cubicBezTo>
                <a:cubicBezTo>
                  <a:pt x="21" y="4"/>
                  <a:pt x="21" y="3"/>
                  <a:pt x="21" y="2"/>
                </a:cubicBezTo>
                <a:cubicBezTo>
                  <a:pt x="21" y="2"/>
                  <a:pt x="19" y="1"/>
                  <a:pt x="19" y="1"/>
                </a:cubicBezTo>
                <a:cubicBezTo>
                  <a:pt x="19" y="1"/>
                  <a:pt x="18" y="2"/>
                  <a:pt x="17" y="2"/>
                </a:cubicBezTo>
                <a:cubicBezTo>
                  <a:pt x="17" y="1"/>
                  <a:pt x="17" y="1"/>
                  <a:pt x="17" y="0"/>
                </a:cubicBezTo>
                <a:cubicBezTo>
                  <a:pt x="17" y="0"/>
                  <a:pt x="17" y="0"/>
                  <a:pt x="16" y="0"/>
                </a:cubicBezTo>
                <a:cubicBezTo>
                  <a:pt x="15" y="0"/>
                  <a:pt x="14" y="1"/>
                  <a:pt x="14" y="1"/>
                </a:cubicBezTo>
                <a:cubicBezTo>
                  <a:pt x="14" y="2"/>
                  <a:pt x="14" y="2"/>
                  <a:pt x="14" y="3"/>
                </a:cubicBezTo>
                <a:cubicBezTo>
                  <a:pt x="14" y="3"/>
                  <a:pt x="13" y="3"/>
                  <a:pt x="13" y="3"/>
                </a:cubicBezTo>
                <a:cubicBezTo>
                  <a:pt x="12" y="3"/>
                  <a:pt x="12" y="3"/>
                  <a:pt x="11" y="4"/>
                </a:cubicBezTo>
                <a:cubicBezTo>
                  <a:pt x="11" y="4"/>
                  <a:pt x="11" y="6"/>
                  <a:pt x="10" y="6"/>
                </a:cubicBezTo>
                <a:cubicBezTo>
                  <a:pt x="10" y="6"/>
                  <a:pt x="9" y="7"/>
                  <a:pt x="8" y="7"/>
                </a:cubicBezTo>
                <a:cubicBezTo>
                  <a:pt x="8" y="7"/>
                  <a:pt x="7" y="7"/>
                  <a:pt x="6" y="7"/>
                </a:cubicBezTo>
                <a:cubicBezTo>
                  <a:pt x="6" y="7"/>
                  <a:pt x="5" y="7"/>
                  <a:pt x="4" y="8"/>
                </a:cubicBezTo>
                <a:cubicBezTo>
                  <a:pt x="4" y="8"/>
                  <a:pt x="4" y="10"/>
                  <a:pt x="4" y="11"/>
                </a:cubicBezTo>
                <a:cubicBezTo>
                  <a:pt x="4" y="11"/>
                  <a:pt x="3" y="12"/>
                  <a:pt x="3" y="12"/>
                </a:cubicBezTo>
                <a:cubicBezTo>
                  <a:pt x="3" y="13"/>
                  <a:pt x="4" y="14"/>
                  <a:pt x="4" y="14"/>
                </a:cubicBezTo>
                <a:cubicBezTo>
                  <a:pt x="3" y="15"/>
                  <a:pt x="2" y="15"/>
                  <a:pt x="1" y="16"/>
                </a:cubicBezTo>
                <a:cubicBezTo>
                  <a:pt x="0" y="17"/>
                  <a:pt x="1" y="17"/>
                  <a:pt x="2" y="17"/>
                </a:cubicBezTo>
                <a:cubicBezTo>
                  <a:pt x="2" y="17"/>
                  <a:pt x="3" y="17"/>
                  <a:pt x="4" y="19"/>
                </a:cubicBezTo>
                <a:cubicBezTo>
                  <a:pt x="5" y="22"/>
                  <a:pt x="6" y="21"/>
                  <a:pt x="6" y="22"/>
                </a:cubicBezTo>
                <a:cubicBezTo>
                  <a:pt x="6" y="22"/>
                  <a:pt x="7" y="24"/>
                  <a:pt x="8" y="25"/>
                </a:cubicBezTo>
                <a:cubicBezTo>
                  <a:pt x="8" y="26"/>
                  <a:pt x="10" y="27"/>
                  <a:pt x="10" y="27"/>
                </a:cubicBezTo>
                <a:cubicBezTo>
                  <a:pt x="10" y="27"/>
                  <a:pt x="10" y="28"/>
                  <a:pt x="10" y="29"/>
                </a:cubicBezTo>
                <a:cubicBezTo>
                  <a:pt x="11" y="29"/>
                  <a:pt x="12" y="30"/>
                  <a:pt x="12" y="30"/>
                </a:cubicBezTo>
                <a:cubicBezTo>
                  <a:pt x="12" y="31"/>
                  <a:pt x="11" y="31"/>
                  <a:pt x="10" y="32"/>
                </a:cubicBezTo>
                <a:cubicBezTo>
                  <a:pt x="10" y="32"/>
                  <a:pt x="10" y="33"/>
                  <a:pt x="10" y="33"/>
                </a:cubicBezTo>
                <a:cubicBezTo>
                  <a:pt x="10" y="34"/>
                  <a:pt x="10" y="34"/>
                  <a:pt x="10" y="35"/>
                </a:cubicBezTo>
                <a:cubicBezTo>
                  <a:pt x="10" y="36"/>
                  <a:pt x="10" y="36"/>
                  <a:pt x="10" y="37"/>
                </a:cubicBezTo>
                <a:cubicBezTo>
                  <a:pt x="9" y="37"/>
                  <a:pt x="9" y="38"/>
                  <a:pt x="9" y="39"/>
                </a:cubicBezTo>
                <a:cubicBezTo>
                  <a:pt x="9" y="39"/>
                  <a:pt x="10" y="41"/>
                  <a:pt x="11" y="42"/>
                </a:cubicBezTo>
                <a:cubicBezTo>
                  <a:pt x="12" y="43"/>
                  <a:pt x="14" y="44"/>
                  <a:pt x="15" y="46"/>
                </a:cubicBezTo>
                <a:cubicBezTo>
                  <a:pt x="16" y="47"/>
                  <a:pt x="16" y="48"/>
                  <a:pt x="16" y="50"/>
                </a:cubicBezTo>
                <a:cubicBezTo>
                  <a:pt x="16" y="52"/>
                  <a:pt x="16" y="52"/>
                  <a:pt x="16" y="52"/>
                </a:cubicBezTo>
                <a:cubicBezTo>
                  <a:pt x="17" y="53"/>
                  <a:pt x="17" y="54"/>
                  <a:pt x="18" y="56"/>
                </a:cubicBezTo>
                <a:cubicBezTo>
                  <a:pt x="18" y="57"/>
                  <a:pt x="18" y="58"/>
                  <a:pt x="18" y="59"/>
                </a:cubicBezTo>
                <a:cubicBezTo>
                  <a:pt x="18" y="60"/>
                  <a:pt x="18" y="61"/>
                  <a:pt x="18" y="61"/>
                </a:cubicBezTo>
                <a:cubicBezTo>
                  <a:pt x="18" y="62"/>
                  <a:pt x="18" y="62"/>
                  <a:pt x="18" y="63"/>
                </a:cubicBezTo>
                <a:cubicBezTo>
                  <a:pt x="17" y="63"/>
                  <a:pt x="17" y="65"/>
                  <a:pt x="17" y="66"/>
                </a:cubicBezTo>
                <a:cubicBezTo>
                  <a:pt x="16" y="66"/>
                  <a:pt x="15" y="67"/>
                  <a:pt x="15" y="68"/>
                </a:cubicBezTo>
                <a:cubicBezTo>
                  <a:pt x="15" y="68"/>
                  <a:pt x="14" y="69"/>
                  <a:pt x="14" y="70"/>
                </a:cubicBezTo>
                <a:cubicBezTo>
                  <a:pt x="14" y="71"/>
                  <a:pt x="13" y="73"/>
                  <a:pt x="13" y="73"/>
                </a:cubicBezTo>
                <a:cubicBezTo>
                  <a:pt x="13" y="73"/>
                  <a:pt x="13" y="73"/>
                  <a:pt x="13" y="73"/>
                </a:cubicBezTo>
                <a:cubicBezTo>
                  <a:pt x="13" y="74"/>
                  <a:pt x="13" y="74"/>
                  <a:pt x="13" y="74"/>
                </a:cubicBezTo>
                <a:cubicBezTo>
                  <a:pt x="13" y="75"/>
                  <a:pt x="13" y="75"/>
                  <a:pt x="13" y="76"/>
                </a:cubicBezTo>
                <a:cubicBezTo>
                  <a:pt x="13" y="76"/>
                  <a:pt x="13" y="76"/>
                  <a:pt x="13" y="77"/>
                </a:cubicBezTo>
                <a:cubicBezTo>
                  <a:pt x="13" y="77"/>
                  <a:pt x="13" y="77"/>
                  <a:pt x="13" y="77"/>
                </a:cubicBezTo>
                <a:cubicBezTo>
                  <a:pt x="13" y="77"/>
                  <a:pt x="12" y="78"/>
                  <a:pt x="12" y="78"/>
                </a:cubicBezTo>
                <a:cubicBezTo>
                  <a:pt x="12" y="78"/>
                  <a:pt x="12" y="79"/>
                  <a:pt x="12" y="80"/>
                </a:cubicBezTo>
                <a:cubicBezTo>
                  <a:pt x="12" y="81"/>
                  <a:pt x="11" y="80"/>
                  <a:pt x="11" y="81"/>
                </a:cubicBezTo>
                <a:cubicBezTo>
                  <a:pt x="11" y="82"/>
                  <a:pt x="11" y="83"/>
                  <a:pt x="11" y="84"/>
                </a:cubicBezTo>
                <a:cubicBezTo>
                  <a:pt x="11" y="85"/>
                  <a:pt x="11" y="85"/>
                  <a:pt x="12" y="86"/>
                </a:cubicBezTo>
                <a:cubicBezTo>
                  <a:pt x="13" y="87"/>
                  <a:pt x="13" y="86"/>
                  <a:pt x="13" y="85"/>
                </a:cubicBezTo>
                <a:cubicBezTo>
                  <a:pt x="13" y="85"/>
                  <a:pt x="14" y="85"/>
                  <a:pt x="14" y="85"/>
                </a:cubicBezTo>
                <a:cubicBezTo>
                  <a:pt x="15" y="86"/>
                  <a:pt x="14" y="86"/>
                  <a:pt x="15" y="87"/>
                </a:cubicBezTo>
                <a:cubicBezTo>
                  <a:pt x="16" y="87"/>
                  <a:pt x="16" y="87"/>
                  <a:pt x="16" y="88"/>
                </a:cubicBezTo>
                <a:cubicBezTo>
                  <a:pt x="16" y="88"/>
                  <a:pt x="17" y="89"/>
                  <a:pt x="17" y="89"/>
                </a:cubicBezTo>
                <a:cubicBezTo>
                  <a:pt x="17" y="89"/>
                  <a:pt x="18" y="90"/>
                  <a:pt x="18" y="90"/>
                </a:cubicBezTo>
                <a:cubicBezTo>
                  <a:pt x="19" y="90"/>
                  <a:pt x="19" y="91"/>
                  <a:pt x="19" y="91"/>
                </a:cubicBezTo>
                <a:cubicBezTo>
                  <a:pt x="20" y="92"/>
                  <a:pt x="19" y="92"/>
                  <a:pt x="20" y="92"/>
                </a:cubicBezTo>
                <a:cubicBezTo>
                  <a:pt x="21" y="93"/>
                  <a:pt x="21" y="93"/>
                  <a:pt x="22" y="94"/>
                </a:cubicBezTo>
                <a:cubicBezTo>
                  <a:pt x="22" y="94"/>
                  <a:pt x="21" y="94"/>
                  <a:pt x="21" y="95"/>
                </a:cubicBezTo>
                <a:cubicBezTo>
                  <a:pt x="21" y="95"/>
                  <a:pt x="23" y="96"/>
                  <a:pt x="23" y="97"/>
                </a:cubicBezTo>
                <a:cubicBezTo>
                  <a:pt x="24" y="97"/>
                  <a:pt x="24" y="98"/>
                  <a:pt x="25" y="98"/>
                </a:cubicBezTo>
                <a:cubicBezTo>
                  <a:pt x="25" y="98"/>
                  <a:pt x="25" y="97"/>
                  <a:pt x="25" y="97"/>
                </a:cubicBezTo>
                <a:cubicBezTo>
                  <a:pt x="26" y="96"/>
                  <a:pt x="26" y="95"/>
                  <a:pt x="27" y="96"/>
                </a:cubicBezTo>
                <a:cubicBezTo>
                  <a:pt x="28" y="96"/>
                  <a:pt x="28" y="97"/>
                  <a:pt x="29" y="97"/>
                </a:cubicBezTo>
                <a:cubicBezTo>
                  <a:pt x="29" y="97"/>
                  <a:pt x="29" y="98"/>
                  <a:pt x="30" y="98"/>
                </a:cubicBezTo>
                <a:cubicBezTo>
                  <a:pt x="31" y="98"/>
                  <a:pt x="32" y="98"/>
                  <a:pt x="32" y="99"/>
                </a:cubicBezTo>
                <a:cubicBezTo>
                  <a:pt x="32" y="99"/>
                  <a:pt x="32" y="100"/>
                  <a:pt x="32" y="100"/>
                </a:cubicBezTo>
                <a:cubicBezTo>
                  <a:pt x="31" y="101"/>
                  <a:pt x="31" y="101"/>
                  <a:pt x="31" y="102"/>
                </a:cubicBezTo>
                <a:cubicBezTo>
                  <a:pt x="31" y="102"/>
                  <a:pt x="31" y="103"/>
                  <a:pt x="32" y="103"/>
                </a:cubicBezTo>
                <a:cubicBezTo>
                  <a:pt x="33" y="103"/>
                  <a:pt x="35" y="102"/>
                  <a:pt x="35" y="102"/>
                </a:cubicBezTo>
                <a:cubicBezTo>
                  <a:pt x="35" y="102"/>
                  <a:pt x="36" y="102"/>
                  <a:pt x="36" y="102"/>
                </a:cubicBezTo>
                <a:cubicBezTo>
                  <a:pt x="37" y="102"/>
                  <a:pt x="37" y="102"/>
                  <a:pt x="37" y="102"/>
                </a:cubicBezTo>
                <a:cubicBezTo>
                  <a:pt x="38" y="102"/>
                  <a:pt x="38" y="101"/>
                  <a:pt x="38" y="100"/>
                </a:cubicBezTo>
                <a:cubicBezTo>
                  <a:pt x="38" y="100"/>
                  <a:pt x="38" y="100"/>
                  <a:pt x="38" y="100"/>
                </a:cubicBezTo>
                <a:cubicBezTo>
                  <a:pt x="37" y="100"/>
                  <a:pt x="37" y="99"/>
                  <a:pt x="37" y="99"/>
                </a:cubicBezTo>
                <a:cubicBezTo>
                  <a:pt x="36" y="99"/>
                  <a:pt x="36" y="98"/>
                  <a:pt x="35" y="98"/>
                </a:cubicBezTo>
                <a:cubicBezTo>
                  <a:pt x="35" y="97"/>
                  <a:pt x="35" y="96"/>
                  <a:pt x="35" y="96"/>
                </a:cubicBezTo>
                <a:cubicBezTo>
                  <a:pt x="35" y="96"/>
                  <a:pt x="34" y="95"/>
                  <a:pt x="33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1" y="95"/>
                  <a:pt x="31" y="95"/>
                  <a:pt x="30" y="94"/>
                </a:cubicBezTo>
                <a:cubicBezTo>
                  <a:pt x="30" y="94"/>
                  <a:pt x="29" y="93"/>
                  <a:pt x="28" y="93"/>
                </a:cubicBezTo>
                <a:cubicBezTo>
                  <a:pt x="28" y="92"/>
                  <a:pt x="28" y="92"/>
                  <a:pt x="28" y="92"/>
                </a:cubicBezTo>
                <a:cubicBezTo>
                  <a:pt x="28" y="91"/>
                  <a:pt x="27" y="91"/>
                  <a:pt x="27" y="91"/>
                </a:cubicBezTo>
                <a:cubicBezTo>
                  <a:pt x="27" y="91"/>
                  <a:pt x="27" y="92"/>
                  <a:pt x="27" y="92"/>
                </a:cubicBezTo>
                <a:cubicBezTo>
                  <a:pt x="27" y="92"/>
                  <a:pt x="26" y="92"/>
                  <a:pt x="26" y="92"/>
                </a:cubicBezTo>
                <a:cubicBezTo>
                  <a:pt x="25" y="91"/>
                  <a:pt x="25" y="91"/>
                  <a:pt x="25" y="91"/>
                </a:cubicBezTo>
                <a:cubicBezTo>
                  <a:pt x="25" y="90"/>
                  <a:pt x="26" y="90"/>
                  <a:pt x="27" y="90"/>
                </a:cubicBezTo>
                <a:cubicBezTo>
                  <a:pt x="27" y="90"/>
                  <a:pt x="27" y="90"/>
                  <a:pt x="27" y="89"/>
                </a:cubicBezTo>
                <a:cubicBezTo>
                  <a:pt x="27" y="89"/>
                  <a:pt x="27" y="88"/>
                  <a:pt x="27" y="87"/>
                </a:cubicBezTo>
                <a:cubicBezTo>
                  <a:pt x="27" y="87"/>
                  <a:pt x="27" y="87"/>
                  <a:pt x="26" y="86"/>
                </a:cubicBezTo>
                <a:cubicBezTo>
                  <a:pt x="26" y="86"/>
                  <a:pt x="26" y="86"/>
                  <a:pt x="26" y="86"/>
                </a:cubicBezTo>
                <a:cubicBezTo>
                  <a:pt x="26" y="86"/>
                  <a:pt x="26" y="85"/>
                  <a:pt x="26" y="85"/>
                </a:cubicBezTo>
                <a:cubicBezTo>
                  <a:pt x="26" y="85"/>
                  <a:pt x="26" y="85"/>
                  <a:pt x="25" y="84"/>
                </a:cubicBezTo>
                <a:cubicBezTo>
                  <a:pt x="25" y="83"/>
                  <a:pt x="25" y="83"/>
                  <a:pt x="25" y="84"/>
                </a:cubicBezTo>
                <a:cubicBezTo>
                  <a:pt x="25" y="84"/>
                  <a:pt x="24" y="84"/>
                  <a:pt x="24" y="84"/>
                </a:cubicBezTo>
                <a:cubicBezTo>
                  <a:pt x="24" y="84"/>
                  <a:pt x="23" y="84"/>
                  <a:pt x="23" y="83"/>
                </a:cubicBezTo>
                <a:cubicBezTo>
                  <a:pt x="23" y="83"/>
                  <a:pt x="23" y="83"/>
                  <a:pt x="23" y="83"/>
                </a:cubicBezTo>
                <a:cubicBezTo>
                  <a:pt x="23" y="83"/>
                  <a:pt x="23" y="82"/>
                  <a:pt x="23" y="81"/>
                </a:cubicBezTo>
                <a:cubicBezTo>
                  <a:pt x="23" y="81"/>
                  <a:pt x="22" y="81"/>
                  <a:pt x="22" y="81"/>
                </a:cubicBezTo>
                <a:cubicBezTo>
                  <a:pt x="22" y="81"/>
                  <a:pt x="22" y="80"/>
                  <a:pt x="22" y="79"/>
                </a:cubicBezTo>
                <a:cubicBezTo>
                  <a:pt x="22" y="79"/>
                  <a:pt x="21" y="79"/>
                  <a:pt x="21" y="78"/>
                </a:cubicBezTo>
                <a:cubicBezTo>
                  <a:pt x="21" y="78"/>
                  <a:pt x="20" y="78"/>
                  <a:pt x="20" y="79"/>
                </a:cubicBezTo>
                <a:cubicBezTo>
                  <a:pt x="19" y="79"/>
                  <a:pt x="19" y="80"/>
                  <a:pt x="18" y="80"/>
                </a:cubicBezTo>
                <a:cubicBezTo>
                  <a:pt x="18" y="80"/>
                  <a:pt x="18" y="79"/>
                  <a:pt x="18" y="79"/>
                </a:cubicBezTo>
                <a:cubicBezTo>
                  <a:pt x="18" y="78"/>
                  <a:pt x="19" y="78"/>
                  <a:pt x="18" y="78"/>
                </a:cubicBezTo>
                <a:cubicBezTo>
                  <a:pt x="18" y="77"/>
                  <a:pt x="18" y="77"/>
                  <a:pt x="18" y="77"/>
                </a:cubicBezTo>
                <a:cubicBezTo>
                  <a:pt x="18" y="77"/>
                  <a:pt x="17" y="76"/>
                  <a:pt x="17" y="76"/>
                </a:cubicBezTo>
                <a:cubicBezTo>
                  <a:pt x="17" y="76"/>
                  <a:pt x="17" y="75"/>
                  <a:pt x="17" y="75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4"/>
                  <a:pt x="17" y="73"/>
                  <a:pt x="17" y="73"/>
                </a:cubicBezTo>
                <a:cubicBezTo>
                  <a:pt x="18" y="73"/>
                  <a:pt x="17" y="72"/>
                  <a:pt x="17" y="72"/>
                </a:cubicBezTo>
                <a:cubicBezTo>
                  <a:pt x="17" y="72"/>
                  <a:pt x="17" y="72"/>
                  <a:pt x="17" y="72"/>
                </a:cubicBezTo>
                <a:cubicBezTo>
                  <a:pt x="17" y="72"/>
                  <a:pt x="17" y="71"/>
                  <a:pt x="17" y="71"/>
                </a:cubicBezTo>
                <a:cubicBezTo>
                  <a:pt x="17" y="71"/>
                  <a:pt x="17" y="70"/>
                  <a:pt x="17" y="70"/>
                </a:cubicBezTo>
                <a:cubicBezTo>
                  <a:pt x="17" y="70"/>
                  <a:pt x="17" y="69"/>
                  <a:pt x="18" y="69"/>
                </a:cubicBezTo>
                <a:cubicBezTo>
                  <a:pt x="18" y="69"/>
                  <a:pt x="19" y="68"/>
                  <a:pt x="19" y="67"/>
                </a:cubicBezTo>
                <a:cubicBezTo>
                  <a:pt x="19" y="67"/>
                  <a:pt x="19" y="66"/>
                  <a:pt x="19" y="66"/>
                </a:cubicBezTo>
                <a:cubicBezTo>
                  <a:pt x="19" y="65"/>
                  <a:pt x="19" y="64"/>
                  <a:pt x="19" y="64"/>
                </a:cubicBezTo>
                <a:cubicBezTo>
                  <a:pt x="19" y="63"/>
                  <a:pt x="20" y="62"/>
                  <a:pt x="20" y="62"/>
                </a:cubicBezTo>
                <a:cubicBezTo>
                  <a:pt x="20" y="61"/>
                  <a:pt x="20" y="61"/>
                  <a:pt x="20" y="60"/>
                </a:cubicBezTo>
                <a:cubicBezTo>
                  <a:pt x="21" y="60"/>
                  <a:pt x="21" y="60"/>
                  <a:pt x="21" y="59"/>
                </a:cubicBezTo>
                <a:cubicBezTo>
                  <a:pt x="21" y="59"/>
                  <a:pt x="21" y="59"/>
                  <a:pt x="21" y="58"/>
                </a:cubicBezTo>
                <a:cubicBezTo>
                  <a:pt x="22" y="58"/>
                  <a:pt x="22" y="57"/>
                  <a:pt x="22" y="57"/>
                </a:cubicBezTo>
                <a:cubicBezTo>
                  <a:pt x="22" y="57"/>
                  <a:pt x="22" y="56"/>
                  <a:pt x="21" y="56"/>
                </a:cubicBezTo>
                <a:cubicBezTo>
                  <a:pt x="21" y="56"/>
                  <a:pt x="21" y="55"/>
                  <a:pt x="21" y="55"/>
                </a:cubicBezTo>
                <a:cubicBezTo>
                  <a:pt x="21" y="55"/>
                  <a:pt x="21" y="54"/>
                  <a:pt x="22" y="54"/>
                </a:cubicBezTo>
                <a:cubicBezTo>
                  <a:pt x="22" y="53"/>
                  <a:pt x="22" y="53"/>
                  <a:pt x="22" y="53"/>
                </a:cubicBezTo>
                <a:cubicBezTo>
                  <a:pt x="22" y="52"/>
                  <a:pt x="22" y="52"/>
                  <a:pt x="22" y="52"/>
                </a:cubicBezTo>
                <a:cubicBezTo>
                  <a:pt x="22" y="52"/>
                  <a:pt x="21" y="51"/>
                  <a:pt x="21" y="51"/>
                </a:cubicBezTo>
                <a:cubicBezTo>
                  <a:pt x="21" y="51"/>
                  <a:pt x="21" y="51"/>
                  <a:pt x="21" y="50"/>
                </a:cubicBezTo>
                <a:cubicBezTo>
                  <a:pt x="21" y="50"/>
                  <a:pt x="22" y="50"/>
                  <a:pt x="23" y="50"/>
                </a:cubicBezTo>
                <a:cubicBezTo>
                  <a:pt x="23" y="50"/>
                  <a:pt x="24" y="50"/>
                  <a:pt x="24" y="50"/>
                </a:cubicBezTo>
                <a:cubicBezTo>
                  <a:pt x="25" y="50"/>
                  <a:pt x="26" y="50"/>
                  <a:pt x="26" y="50"/>
                </a:cubicBezTo>
                <a:cubicBezTo>
                  <a:pt x="27" y="50"/>
                  <a:pt x="27" y="50"/>
                  <a:pt x="27" y="51"/>
                </a:cubicBezTo>
                <a:cubicBezTo>
                  <a:pt x="28" y="51"/>
                  <a:pt x="27" y="51"/>
                  <a:pt x="27" y="52"/>
                </a:cubicBezTo>
                <a:cubicBezTo>
                  <a:pt x="27" y="52"/>
                  <a:pt x="27" y="52"/>
                  <a:pt x="27" y="53"/>
                </a:cubicBezTo>
                <a:cubicBezTo>
                  <a:pt x="27" y="53"/>
                  <a:pt x="28" y="54"/>
                  <a:pt x="28" y="54"/>
                </a:cubicBezTo>
                <a:cubicBezTo>
                  <a:pt x="28" y="54"/>
                  <a:pt x="27" y="55"/>
                  <a:pt x="27" y="55"/>
                </a:cubicBezTo>
                <a:cubicBezTo>
                  <a:pt x="27" y="55"/>
                  <a:pt x="27" y="55"/>
                  <a:pt x="28" y="55"/>
                </a:cubicBezTo>
                <a:cubicBezTo>
                  <a:pt x="28" y="55"/>
                  <a:pt x="29" y="56"/>
                  <a:pt x="29" y="56"/>
                </a:cubicBezTo>
                <a:cubicBezTo>
                  <a:pt x="29" y="56"/>
                  <a:pt x="29" y="56"/>
                  <a:pt x="30" y="56"/>
                </a:cubicBezTo>
                <a:cubicBezTo>
                  <a:pt x="30" y="55"/>
                  <a:pt x="31" y="56"/>
                  <a:pt x="31" y="56"/>
                </a:cubicBezTo>
                <a:cubicBezTo>
                  <a:pt x="31" y="56"/>
                  <a:pt x="32" y="56"/>
                  <a:pt x="33" y="56"/>
                </a:cubicBezTo>
                <a:cubicBezTo>
                  <a:pt x="33" y="56"/>
                  <a:pt x="33" y="56"/>
                  <a:pt x="33" y="55"/>
                </a:cubicBezTo>
                <a:cubicBezTo>
                  <a:pt x="33" y="55"/>
                  <a:pt x="34" y="55"/>
                  <a:pt x="34" y="55"/>
                </a:cubicBezTo>
                <a:cubicBezTo>
                  <a:pt x="34" y="56"/>
                  <a:pt x="35" y="56"/>
                  <a:pt x="35" y="57"/>
                </a:cubicBezTo>
                <a:cubicBezTo>
                  <a:pt x="36" y="57"/>
                  <a:pt x="38" y="59"/>
                  <a:pt x="38" y="59"/>
                </a:cubicBezTo>
                <a:cubicBezTo>
                  <a:pt x="38" y="59"/>
                  <a:pt x="39" y="59"/>
                  <a:pt x="39" y="60"/>
                </a:cubicBezTo>
                <a:cubicBezTo>
                  <a:pt x="39" y="60"/>
                  <a:pt x="39" y="59"/>
                  <a:pt x="40" y="59"/>
                </a:cubicBezTo>
                <a:cubicBezTo>
                  <a:pt x="40" y="59"/>
                  <a:pt x="40" y="58"/>
                  <a:pt x="40" y="57"/>
                </a:cubicBezTo>
                <a:cubicBezTo>
                  <a:pt x="40" y="57"/>
                  <a:pt x="40" y="54"/>
                  <a:pt x="39" y="54"/>
                </a:cubicBezTo>
                <a:cubicBezTo>
                  <a:pt x="39" y="54"/>
                  <a:pt x="38" y="53"/>
                  <a:pt x="38" y="52"/>
                </a:cubicBezTo>
                <a:cubicBezTo>
                  <a:pt x="38" y="52"/>
                  <a:pt x="38" y="50"/>
                  <a:pt x="38" y="49"/>
                </a:cubicBezTo>
                <a:cubicBezTo>
                  <a:pt x="38" y="49"/>
                  <a:pt x="38" y="48"/>
                  <a:pt x="39" y="48"/>
                </a:cubicBezTo>
                <a:cubicBezTo>
                  <a:pt x="39" y="47"/>
                  <a:pt x="39" y="46"/>
                  <a:pt x="40" y="45"/>
                </a:cubicBezTo>
                <a:cubicBezTo>
                  <a:pt x="40" y="44"/>
                  <a:pt x="41" y="43"/>
                  <a:pt x="42" y="43"/>
                </a:cubicBezTo>
                <a:cubicBezTo>
                  <a:pt x="42" y="43"/>
                  <a:pt x="43" y="43"/>
                  <a:pt x="44" y="43"/>
                </a:cubicBezTo>
                <a:cubicBezTo>
                  <a:pt x="45" y="43"/>
                  <a:pt x="46" y="42"/>
                  <a:pt x="46" y="42"/>
                </a:cubicBezTo>
                <a:cubicBezTo>
                  <a:pt x="47" y="42"/>
                  <a:pt x="48" y="43"/>
                  <a:pt x="48" y="43"/>
                </a:cubicBezTo>
                <a:cubicBezTo>
                  <a:pt x="49" y="43"/>
                  <a:pt x="50" y="42"/>
                  <a:pt x="50" y="42"/>
                </a:cubicBezTo>
                <a:cubicBezTo>
                  <a:pt x="51" y="42"/>
                  <a:pt x="52" y="43"/>
                  <a:pt x="52" y="43"/>
                </a:cubicBezTo>
                <a:cubicBezTo>
                  <a:pt x="53" y="43"/>
                  <a:pt x="54" y="42"/>
                  <a:pt x="54" y="42"/>
                </a:cubicBezTo>
                <a:cubicBezTo>
                  <a:pt x="55" y="42"/>
                  <a:pt x="55" y="43"/>
                  <a:pt x="56" y="43"/>
                </a:cubicBezTo>
                <a:cubicBezTo>
                  <a:pt x="56" y="43"/>
                  <a:pt x="57" y="43"/>
                  <a:pt x="57" y="43"/>
                </a:cubicBezTo>
                <a:cubicBezTo>
                  <a:pt x="58" y="42"/>
                  <a:pt x="58" y="42"/>
                  <a:pt x="58" y="42"/>
                </a:cubicBezTo>
                <a:cubicBezTo>
                  <a:pt x="58" y="42"/>
                  <a:pt x="59" y="42"/>
                  <a:pt x="59" y="41"/>
                </a:cubicBezTo>
                <a:cubicBezTo>
                  <a:pt x="59" y="41"/>
                  <a:pt x="59" y="39"/>
                  <a:pt x="59" y="39"/>
                </a:cubicBezTo>
                <a:cubicBezTo>
                  <a:pt x="58" y="39"/>
                  <a:pt x="58" y="38"/>
                  <a:pt x="58" y="37"/>
                </a:cubicBezTo>
                <a:cubicBezTo>
                  <a:pt x="59" y="37"/>
                  <a:pt x="59" y="36"/>
                  <a:pt x="59" y="36"/>
                </a:cubicBezTo>
                <a:cubicBezTo>
                  <a:pt x="59" y="36"/>
                  <a:pt x="59" y="35"/>
                  <a:pt x="59" y="35"/>
                </a:cubicBezTo>
                <a:cubicBezTo>
                  <a:pt x="59" y="35"/>
                  <a:pt x="59" y="34"/>
                  <a:pt x="58" y="3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2" name="Freeform 831">
            <a:extLst>
              <a:ext uri="{FF2B5EF4-FFF2-40B4-BE49-F238E27FC236}">
                <a16:creationId xmlns:a16="http://schemas.microsoft.com/office/drawing/2014/main" id="{E029615F-63F3-7889-A1D5-03F20AFDD5FE}"/>
              </a:ext>
            </a:extLst>
          </p:cNvPr>
          <p:cNvSpPr>
            <a:spLocks/>
          </p:cNvSpPr>
          <p:nvPr/>
        </p:nvSpPr>
        <p:spPr bwMode="auto">
          <a:xfrm>
            <a:off x="4085623" y="3601224"/>
            <a:ext cx="113235" cy="71161"/>
          </a:xfrm>
          <a:custGeom>
            <a:avLst/>
            <a:gdLst>
              <a:gd name="T0" fmla="*/ 51 w 53"/>
              <a:gd name="T1" fmla="*/ 26 h 38"/>
              <a:gd name="T2" fmla="*/ 48 w 53"/>
              <a:gd name="T3" fmla="*/ 22 h 38"/>
              <a:gd name="T4" fmla="*/ 44 w 53"/>
              <a:gd name="T5" fmla="*/ 22 h 38"/>
              <a:gd name="T6" fmla="*/ 44 w 53"/>
              <a:gd name="T7" fmla="*/ 18 h 38"/>
              <a:gd name="T8" fmla="*/ 42 w 53"/>
              <a:gd name="T9" fmla="*/ 14 h 38"/>
              <a:gd name="T10" fmla="*/ 38 w 53"/>
              <a:gd name="T11" fmla="*/ 15 h 38"/>
              <a:gd name="T12" fmla="*/ 35 w 53"/>
              <a:gd name="T13" fmla="*/ 15 h 38"/>
              <a:gd name="T14" fmla="*/ 32 w 53"/>
              <a:gd name="T15" fmla="*/ 15 h 38"/>
              <a:gd name="T16" fmla="*/ 30 w 53"/>
              <a:gd name="T17" fmla="*/ 14 h 38"/>
              <a:gd name="T18" fmla="*/ 28 w 53"/>
              <a:gd name="T19" fmla="*/ 13 h 38"/>
              <a:gd name="T20" fmla="*/ 25 w 53"/>
              <a:gd name="T21" fmla="*/ 14 h 38"/>
              <a:gd name="T22" fmla="*/ 22 w 53"/>
              <a:gd name="T23" fmla="*/ 13 h 38"/>
              <a:gd name="T24" fmla="*/ 14 w 53"/>
              <a:gd name="T25" fmla="*/ 13 h 38"/>
              <a:gd name="T26" fmla="*/ 13 w 53"/>
              <a:gd name="T27" fmla="*/ 10 h 38"/>
              <a:gd name="T28" fmla="*/ 14 w 53"/>
              <a:gd name="T29" fmla="*/ 9 h 38"/>
              <a:gd name="T30" fmla="*/ 17 w 53"/>
              <a:gd name="T31" fmla="*/ 8 h 38"/>
              <a:gd name="T32" fmla="*/ 20 w 53"/>
              <a:gd name="T33" fmla="*/ 9 h 38"/>
              <a:gd name="T34" fmla="*/ 22 w 53"/>
              <a:gd name="T35" fmla="*/ 9 h 38"/>
              <a:gd name="T36" fmla="*/ 22 w 53"/>
              <a:gd name="T37" fmla="*/ 7 h 38"/>
              <a:gd name="T38" fmla="*/ 21 w 53"/>
              <a:gd name="T39" fmla="*/ 5 h 38"/>
              <a:gd name="T40" fmla="*/ 22 w 53"/>
              <a:gd name="T41" fmla="*/ 2 h 38"/>
              <a:gd name="T42" fmla="*/ 21 w 53"/>
              <a:gd name="T43" fmla="*/ 1 h 38"/>
              <a:gd name="T44" fmla="*/ 20 w 53"/>
              <a:gd name="T45" fmla="*/ 1 h 38"/>
              <a:gd name="T46" fmla="*/ 15 w 53"/>
              <a:gd name="T47" fmla="*/ 3 h 38"/>
              <a:gd name="T48" fmla="*/ 13 w 53"/>
              <a:gd name="T49" fmla="*/ 3 h 38"/>
              <a:gd name="T50" fmla="*/ 12 w 53"/>
              <a:gd name="T51" fmla="*/ 4 h 38"/>
              <a:gd name="T52" fmla="*/ 13 w 53"/>
              <a:gd name="T53" fmla="*/ 7 h 38"/>
              <a:gd name="T54" fmla="*/ 10 w 53"/>
              <a:gd name="T55" fmla="*/ 8 h 38"/>
              <a:gd name="T56" fmla="*/ 10 w 53"/>
              <a:gd name="T57" fmla="*/ 9 h 38"/>
              <a:gd name="T58" fmla="*/ 9 w 53"/>
              <a:gd name="T59" fmla="*/ 11 h 38"/>
              <a:gd name="T60" fmla="*/ 7 w 53"/>
              <a:gd name="T61" fmla="*/ 13 h 38"/>
              <a:gd name="T62" fmla="*/ 4 w 53"/>
              <a:gd name="T63" fmla="*/ 12 h 38"/>
              <a:gd name="T64" fmla="*/ 1 w 53"/>
              <a:gd name="T65" fmla="*/ 13 h 38"/>
              <a:gd name="T66" fmla="*/ 0 w 53"/>
              <a:gd name="T67" fmla="*/ 16 h 38"/>
              <a:gd name="T68" fmla="*/ 2 w 53"/>
              <a:gd name="T69" fmla="*/ 18 h 38"/>
              <a:gd name="T70" fmla="*/ 5 w 53"/>
              <a:gd name="T71" fmla="*/ 18 h 38"/>
              <a:gd name="T72" fmla="*/ 4 w 53"/>
              <a:gd name="T73" fmla="*/ 20 h 38"/>
              <a:gd name="T74" fmla="*/ 7 w 53"/>
              <a:gd name="T75" fmla="*/ 25 h 38"/>
              <a:gd name="T76" fmla="*/ 6 w 53"/>
              <a:gd name="T77" fmla="*/ 27 h 38"/>
              <a:gd name="T78" fmla="*/ 4 w 53"/>
              <a:gd name="T79" fmla="*/ 30 h 38"/>
              <a:gd name="T80" fmla="*/ 3 w 53"/>
              <a:gd name="T81" fmla="*/ 34 h 38"/>
              <a:gd name="T82" fmla="*/ 7 w 53"/>
              <a:gd name="T83" fmla="*/ 35 h 38"/>
              <a:gd name="T84" fmla="*/ 11 w 53"/>
              <a:gd name="T85" fmla="*/ 32 h 38"/>
              <a:gd name="T86" fmla="*/ 13 w 53"/>
              <a:gd name="T87" fmla="*/ 34 h 38"/>
              <a:gd name="T88" fmla="*/ 19 w 53"/>
              <a:gd name="T89" fmla="*/ 30 h 38"/>
              <a:gd name="T90" fmla="*/ 21 w 53"/>
              <a:gd name="T91" fmla="*/ 25 h 38"/>
              <a:gd name="T92" fmla="*/ 25 w 53"/>
              <a:gd name="T93" fmla="*/ 22 h 38"/>
              <a:gd name="T94" fmla="*/ 27 w 53"/>
              <a:gd name="T95" fmla="*/ 24 h 38"/>
              <a:gd name="T96" fmla="*/ 26 w 53"/>
              <a:gd name="T97" fmla="*/ 26 h 38"/>
              <a:gd name="T98" fmla="*/ 28 w 53"/>
              <a:gd name="T99" fmla="*/ 27 h 38"/>
              <a:gd name="T100" fmla="*/ 28 w 53"/>
              <a:gd name="T101" fmla="*/ 32 h 38"/>
              <a:gd name="T102" fmla="*/ 29 w 53"/>
              <a:gd name="T103" fmla="*/ 38 h 38"/>
              <a:gd name="T104" fmla="*/ 33 w 53"/>
              <a:gd name="T105" fmla="*/ 35 h 38"/>
              <a:gd name="T106" fmla="*/ 37 w 53"/>
              <a:gd name="T107" fmla="*/ 34 h 38"/>
              <a:gd name="T108" fmla="*/ 40 w 53"/>
              <a:gd name="T109" fmla="*/ 32 h 38"/>
              <a:gd name="T110" fmla="*/ 42 w 53"/>
              <a:gd name="T111" fmla="*/ 33 h 38"/>
              <a:gd name="T112" fmla="*/ 45 w 53"/>
              <a:gd name="T113" fmla="*/ 32 h 38"/>
              <a:gd name="T114" fmla="*/ 50 w 53"/>
              <a:gd name="T115" fmla="*/ 31 h 38"/>
              <a:gd name="T116" fmla="*/ 52 w 53"/>
              <a:gd name="T117" fmla="*/ 32 h 38"/>
              <a:gd name="T118" fmla="*/ 52 w 53"/>
              <a:gd name="T119" fmla="*/ 2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3" h="38">
                <a:moveTo>
                  <a:pt x="52" y="28"/>
                </a:moveTo>
                <a:cubicBezTo>
                  <a:pt x="52" y="28"/>
                  <a:pt x="51" y="26"/>
                  <a:pt x="51" y="26"/>
                </a:cubicBezTo>
                <a:cubicBezTo>
                  <a:pt x="50" y="25"/>
                  <a:pt x="50" y="24"/>
                  <a:pt x="50" y="24"/>
                </a:cubicBezTo>
                <a:cubicBezTo>
                  <a:pt x="50" y="23"/>
                  <a:pt x="48" y="22"/>
                  <a:pt x="48" y="22"/>
                </a:cubicBezTo>
                <a:cubicBezTo>
                  <a:pt x="48" y="22"/>
                  <a:pt x="47" y="22"/>
                  <a:pt x="46" y="22"/>
                </a:cubicBezTo>
                <a:cubicBezTo>
                  <a:pt x="46" y="22"/>
                  <a:pt x="45" y="22"/>
                  <a:pt x="44" y="22"/>
                </a:cubicBezTo>
                <a:cubicBezTo>
                  <a:pt x="44" y="22"/>
                  <a:pt x="43" y="19"/>
                  <a:pt x="43" y="19"/>
                </a:cubicBezTo>
                <a:cubicBezTo>
                  <a:pt x="44" y="18"/>
                  <a:pt x="44" y="18"/>
                  <a:pt x="44" y="18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4"/>
                  <a:pt x="42" y="14"/>
                  <a:pt x="42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4"/>
                  <a:pt x="38" y="15"/>
                  <a:pt x="38" y="15"/>
                </a:cubicBezTo>
                <a:cubicBezTo>
                  <a:pt x="38" y="14"/>
                  <a:pt x="37" y="14"/>
                  <a:pt x="36" y="14"/>
                </a:cubicBezTo>
                <a:cubicBezTo>
                  <a:pt x="36" y="14"/>
                  <a:pt x="35" y="15"/>
                  <a:pt x="35" y="15"/>
                </a:cubicBezTo>
                <a:cubicBezTo>
                  <a:pt x="34" y="15"/>
                  <a:pt x="33" y="16"/>
                  <a:pt x="33" y="16"/>
                </a:cubicBezTo>
                <a:cubicBezTo>
                  <a:pt x="32" y="15"/>
                  <a:pt x="32" y="15"/>
                  <a:pt x="32" y="15"/>
                </a:cubicBezTo>
                <a:cubicBezTo>
                  <a:pt x="32" y="15"/>
                  <a:pt x="30" y="15"/>
                  <a:pt x="30" y="15"/>
                </a:cubicBezTo>
                <a:cubicBezTo>
                  <a:pt x="30" y="15"/>
                  <a:pt x="30" y="14"/>
                  <a:pt x="30" y="14"/>
                </a:cubicBezTo>
                <a:cubicBezTo>
                  <a:pt x="30" y="14"/>
                  <a:pt x="29" y="14"/>
                  <a:pt x="29" y="14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7" y="13"/>
                  <a:pt x="27" y="13"/>
                </a:cubicBezTo>
                <a:cubicBezTo>
                  <a:pt x="27" y="13"/>
                  <a:pt x="25" y="14"/>
                  <a:pt x="25" y="14"/>
                </a:cubicBezTo>
                <a:cubicBezTo>
                  <a:pt x="23" y="14"/>
                  <a:pt x="23" y="14"/>
                  <a:pt x="23" y="14"/>
                </a:cubicBezTo>
                <a:cubicBezTo>
                  <a:pt x="22" y="13"/>
                  <a:pt x="22" y="13"/>
                  <a:pt x="22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3" y="11"/>
                  <a:pt x="13" y="10"/>
                </a:cubicBezTo>
                <a:cubicBezTo>
                  <a:pt x="13" y="10"/>
                  <a:pt x="13" y="9"/>
                  <a:pt x="13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8"/>
                  <a:pt x="15" y="8"/>
                  <a:pt x="15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20" y="9"/>
                  <a:pt x="20" y="9"/>
                  <a:pt x="20" y="9"/>
                </a:cubicBezTo>
                <a:cubicBezTo>
                  <a:pt x="22" y="10"/>
                  <a:pt x="22" y="10"/>
                  <a:pt x="22" y="10"/>
                </a:cubicBezTo>
                <a:cubicBezTo>
                  <a:pt x="22" y="9"/>
                  <a:pt x="22" y="9"/>
                  <a:pt x="22" y="9"/>
                </a:cubicBezTo>
                <a:cubicBezTo>
                  <a:pt x="23" y="8"/>
                  <a:pt x="23" y="8"/>
                  <a:pt x="23" y="8"/>
                </a:cubicBezTo>
                <a:cubicBezTo>
                  <a:pt x="22" y="7"/>
                  <a:pt x="22" y="7"/>
                  <a:pt x="22" y="7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5"/>
                  <a:pt x="21" y="5"/>
                  <a:pt x="21" y="5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3"/>
                  <a:pt x="22" y="2"/>
                  <a:pt x="22" y="2"/>
                </a:cubicBezTo>
                <a:cubicBezTo>
                  <a:pt x="22" y="2"/>
                  <a:pt x="22" y="1"/>
                  <a:pt x="22" y="1"/>
                </a:cubicBezTo>
                <a:cubicBezTo>
                  <a:pt x="21" y="1"/>
                  <a:pt x="21" y="1"/>
                  <a:pt x="21" y="1"/>
                </a:cubicBezTo>
                <a:cubicBezTo>
                  <a:pt x="21" y="0"/>
                  <a:pt x="21" y="0"/>
                  <a:pt x="21" y="0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1"/>
                  <a:pt x="16" y="3"/>
                  <a:pt x="16" y="3"/>
                </a:cubicBezTo>
                <a:cubicBezTo>
                  <a:pt x="16" y="4"/>
                  <a:pt x="15" y="3"/>
                  <a:pt x="15" y="3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3" y="2"/>
                  <a:pt x="13" y="3"/>
                </a:cubicBezTo>
                <a:cubicBezTo>
                  <a:pt x="13" y="3"/>
                  <a:pt x="13" y="4"/>
                  <a:pt x="13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7"/>
                  <a:pt x="13" y="7"/>
                  <a:pt x="13" y="7"/>
                </a:cubicBezTo>
                <a:cubicBezTo>
                  <a:pt x="12" y="8"/>
                  <a:pt x="12" y="8"/>
                  <a:pt x="12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9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9" y="10"/>
                  <a:pt x="9" y="11"/>
                </a:cubicBezTo>
                <a:cubicBezTo>
                  <a:pt x="9" y="11"/>
                  <a:pt x="8" y="11"/>
                  <a:pt x="8" y="12"/>
                </a:cubicBezTo>
                <a:cubicBezTo>
                  <a:pt x="7" y="13"/>
                  <a:pt x="7" y="13"/>
                  <a:pt x="7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4" y="12"/>
                  <a:pt x="4" y="12"/>
                </a:cubicBezTo>
                <a:cubicBezTo>
                  <a:pt x="4" y="12"/>
                  <a:pt x="2" y="12"/>
                  <a:pt x="2" y="12"/>
                </a:cubicBezTo>
                <a:cubicBezTo>
                  <a:pt x="2" y="12"/>
                  <a:pt x="1" y="13"/>
                  <a:pt x="1" y="13"/>
                </a:cubicBezTo>
                <a:cubicBezTo>
                  <a:pt x="1" y="13"/>
                  <a:pt x="0" y="14"/>
                  <a:pt x="0" y="15"/>
                </a:cubicBezTo>
                <a:cubicBezTo>
                  <a:pt x="0" y="15"/>
                  <a:pt x="0" y="16"/>
                  <a:pt x="0" y="16"/>
                </a:cubicBezTo>
                <a:cubicBezTo>
                  <a:pt x="0" y="16"/>
                  <a:pt x="1" y="17"/>
                  <a:pt x="2" y="17"/>
                </a:cubicBezTo>
                <a:cubicBezTo>
                  <a:pt x="2" y="17"/>
                  <a:pt x="2" y="18"/>
                  <a:pt x="2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18"/>
                  <a:pt x="5" y="19"/>
                  <a:pt x="5" y="20"/>
                </a:cubicBezTo>
                <a:cubicBezTo>
                  <a:pt x="5" y="20"/>
                  <a:pt x="4" y="20"/>
                  <a:pt x="4" y="20"/>
                </a:cubicBezTo>
                <a:cubicBezTo>
                  <a:pt x="4" y="20"/>
                  <a:pt x="5" y="23"/>
                  <a:pt x="5" y="23"/>
                </a:cubicBezTo>
                <a:cubicBezTo>
                  <a:pt x="5" y="23"/>
                  <a:pt x="7" y="25"/>
                  <a:pt x="7" y="25"/>
                </a:cubicBezTo>
                <a:cubicBezTo>
                  <a:pt x="7" y="25"/>
                  <a:pt x="7" y="27"/>
                  <a:pt x="7" y="27"/>
                </a:cubicBezTo>
                <a:cubicBezTo>
                  <a:pt x="7" y="27"/>
                  <a:pt x="6" y="27"/>
                  <a:pt x="6" y="27"/>
                </a:cubicBezTo>
                <a:cubicBezTo>
                  <a:pt x="5" y="28"/>
                  <a:pt x="5" y="28"/>
                  <a:pt x="5" y="28"/>
                </a:cubicBezTo>
                <a:cubicBezTo>
                  <a:pt x="5" y="28"/>
                  <a:pt x="4" y="30"/>
                  <a:pt x="4" y="30"/>
                </a:cubicBezTo>
                <a:cubicBezTo>
                  <a:pt x="4" y="31"/>
                  <a:pt x="3" y="31"/>
                  <a:pt x="3" y="31"/>
                </a:cubicBezTo>
                <a:cubicBezTo>
                  <a:pt x="3" y="34"/>
                  <a:pt x="3" y="34"/>
                  <a:pt x="3" y="34"/>
                </a:cubicBezTo>
                <a:cubicBezTo>
                  <a:pt x="4" y="36"/>
                  <a:pt x="4" y="36"/>
                  <a:pt x="4" y="36"/>
                </a:cubicBezTo>
                <a:cubicBezTo>
                  <a:pt x="7" y="35"/>
                  <a:pt x="7" y="35"/>
                  <a:pt x="7" y="35"/>
                </a:cubicBezTo>
                <a:cubicBezTo>
                  <a:pt x="9" y="33"/>
                  <a:pt x="9" y="33"/>
                  <a:pt x="9" y="33"/>
                </a:cubicBezTo>
                <a:cubicBezTo>
                  <a:pt x="11" y="32"/>
                  <a:pt x="11" y="32"/>
                  <a:pt x="11" y="32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3"/>
                  <a:pt x="15" y="31"/>
                  <a:pt x="15" y="31"/>
                </a:cubicBezTo>
                <a:cubicBezTo>
                  <a:pt x="19" y="30"/>
                  <a:pt x="19" y="30"/>
                  <a:pt x="19" y="30"/>
                </a:cubicBezTo>
                <a:cubicBezTo>
                  <a:pt x="19" y="30"/>
                  <a:pt x="19" y="27"/>
                  <a:pt x="19" y="27"/>
                </a:cubicBezTo>
                <a:cubicBezTo>
                  <a:pt x="19" y="27"/>
                  <a:pt x="21" y="25"/>
                  <a:pt x="21" y="25"/>
                </a:cubicBezTo>
                <a:cubicBezTo>
                  <a:pt x="21" y="24"/>
                  <a:pt x="23" y="22"/>
                  <a:pt x="23" y="22"/>
                </a:cubicBezTo>
                <a:cubicBezTo>
                  <a:pt x="23" y="22"/>
                  <a:pt x="25" y="22"/>
                  <a:pt x="25" y="22"/>
                </a:cubicBezTo>
                <a:cubicBezTo>
                  <a:pt x="25" y="22"/>
                  <a:pt x="25" y="23"/>
                  <a:pt x="25" y="23"/>
                </a:cubicBezTo>
                <a:cubicBezTo>
                  <a:pt x="25" y="23"/>
                  <a:pt x="27" y="24"/>
                  <a:pt x="27" y="24"/>
                </a:cubicBezTo>
                <a:cubicBezTo>
                  <a:pt x="27" y="25"/>
                  <a:pt x="27" y="25"/>
                  <a:pt x="27" y="25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27"/>
                  <a:pt x="26" y="27"/>
                  <a:pt x="26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31"/>
                  <a:pt x="28" y="31"/>
                  <a:pt x="28" y="31"/>
                </a:cubicBezTo>
                <a:cubicBezTo>
                  <a:pt x="28" y="32"/>
                  <a:pt x="28" y="32"/>
                  <a:pt x="28" y="32"/>
                </a:cubicBezTo>
                <a:cubicBezTo>
                  <a:pt x="28" y="35"/>
                  <a:pt x="28" y="35"/>
                  <a:pt x="28" y="35"/>
                </a:cubicBezTo>
                <a:cubicBezTo>
                  <a:pt x="29" y="38"/>
                  <a:pt x="29" y="38"/>
                  <a:pt x="29" y="38"/>
                </a:cubicBezTo>
                <a:cubicBezTo>
                  <a:pt x="31" y="37"/>
                  <a:pt x="31" y="37"/>
                  <a:pt x="31" y="37"/>
                </a:cubicBezTo>
                <a:cubicBezTo>
                  <a:pt x="33" y="35"/>
                  <a:pt x="33" y="35"/>
                  <a:pt x="33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7" y="34"/>
                  <a:pt x="37" y="34"/>
                </a:cubicBezTo>
                <a:cubicBezTo>
                  <a:pt x="37" y="33"/>
                  <a:pt x="39" y="32"/>
                  <a:pt x="39" y="32"/>
                </a:cubicBezTo>
                <a:cubicBezTo>
                  <a:pt x="39" y="32"/>
                  <a:pt x="40" y="32"/>
                  <a:pt x="40" y="32"/>
                </a:cubicBezTo>
                <a:cubicBezTo>
                  <a:pt x="41" y="32"/>
                  <a:pt x="43" y="32"/>
                  <a:pt x="43" y="32"/>
                </a:cubicBezTo>
                <a:cubicBezTo>
                  <a:pt x="42" y="33"/>
                  <a:pt x="42" y="33"/>
                  <a:pt x="42" y="33"/>
                </a:cubicBezTo>
                <a:cubicBezTo>
                  <a:pt x="44" y="33"/>
                  <a:pt x="44" y="33"/>
                  <a:pt x="44" y="33"/>
                </a:cubicBezTo>
                <a:cubicBezTo>
                  <a:pt x="45" y="32"/>
                  <a:pt x="45" y="32"/>
                  <a:pt x="45" y="32"/>
                </a:cubicBezTo>
                <a:cubicBezTo>
                  <a:pt x="45" y="32"/>
                  <a:pt x="46" y="32"/>
                  <a:pt x="46" y="31"/>
                </a:cubicBezTo>
                <a:cubicBezTo>
                  <a:pt x="47" y="31"/>
                  <a:pt x="50" y="31"/>
                  <a:pt x="50" y="31"/>
                </a:cubicBezTo>
                <a:cubicBezTo>
                  <a:pt x="51" y="33"/>
                  <a:pt x="51" y="33"/>
                  <a:pt x="51" y="33"/>
                </a:cubicBezTo>
                <a:cubicBezTo>
                  <a:pt x="52" y="32"/>
                  <a:pt x="52" y="32"/>
                  <a:pt x="52" y="32"/>
                </a:cubicBezTo>
                <a:cubicBezTo>
                  <a:pt x="52" y="32"/>
                  <a:pt x="53" y="31"/>
                  <a:pt x="53" y="31"/>
                </a:cubicBezTo>
                <a:cubicBezTo>
                  <a:pt x="53" y="31"/>
                  <a:pt x="52" y="29"/>
                  <a:pt x="52" y="28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3" name="Freeform 832">
            <a:extLst>
              <a:ext uri="{FF2B5EF4-FFF2-40B4-BE49-F238E27FC236}">
                <a16:creationId xmlns:a16="http://schemas.microsoft.com/office/drawing/2014/main" id="{E9C6A929-7CDC-E778-3D66-76FB49C46188}"/>
              </a:ext>
            </a:extLst>
          </p:cNvPr>
          <p:cNvSpPr>
            <a:spLocks/>
          </p:cNvSpPr>
          <p:nvPr/>
        </p:nvSpPr>
        <p:spPr bwMode="auto">
          <a:xfrm>
            <a:off x="4848125" y="3840585"/>
            <a:ext cx="27698" cy="46722"/>
          </a:xfrm>
          <a:custGeom>
            <a:avLst/>
            <a:gdLst>
              <a:gd name="T0" fmla="*/ 13 w 13"/>
              <a:gd name="T1" fmla="*/ 2 h 25"/>
              <a:gd name="T2" fmla="*/ 12 w 13"/>
              <a:gd name="T3" fmla="*/ 1 h 25"/>
              <a:gd name="T4" fmla="*/ 9 w 13"/>
              <a:gd name="T5" fmla="*/ 1 h 25"/>
              <a:gd name="T6" fmla="*/ 6 w 13"/>
              <a:gd name="T7" fmla="*/ 4 h 25"/>
              <a:gd name="T8" fmla="*/ 4 w 13"/>
              <a:gd name="T9" fmla="*/ 7 h 25"/>
              <a:gd name="T10" fmla="*/ 2 w 13"/>
              <a:gd name="T11" fmla="*/ 10 h 25"/>
              <a:gd name="T12" fmla="*/ 0 w 13"/>
              <a:gd name="T13" fmla="*/ 15 h 25"/>
              <a:gd name="T14" fmla="*/ 0 w 13"/>
              <a:gd name="T15" fmla="*/ 16 h 25"/>
              <a:gd name="T16" fmla="*/ 2 w 13"/>
              <a:gd name="T17" fmla="*/ 21 h 25"/>
              <a:gd name="T18" fmla="*/ 4 w 13"/>
              <a:gd name="T19" fmla="*/ 22 h 25"/>
              <a:gd name="T20" fmla="*/ 4 w 13"/>
              <a:gd name="T21" fmla="*/ 23 h 25"/>
              <a:gd name="T22" fmla="*/ 5 w 13"/>
              <a:gd name="T23" fmla="*/ 25 h 25"/>
              <a:gd name="T24" fmla="*/ 5 w 13"/>
              <a:gd name="T25" fmla="*/ 24 h 25"/>
              <a:gd name="T26" fmla="*/ 5 w 13"/>
              <a:gd name="T27" fmla="*/ 23 h 25"/>
              <a:gd name="T28" fmla="*/ 5 w 13"/>
              <a:gd name="T29" fmla="*/ 22 h 25"/>
              <a:gd name="T30" fmla="*/ 5 w 13"/>
              <a:gd name="T31" fmla="*/ 22 h 25"/>
              <a:gd name="T32" fmla="*/ 5 w 13"/>
              <a:gd name="T33" fmla="*/ 22 h 25"/>
              <a:gd name="T34" fmla="*/ 8 w 13"/>
              <a:gd name="T35" fmla="*/ 19 h 25"/>
              <a:gd name="T36" fmla="*/ 10 w 13"/>
              <a:gd name="T37" fmla="*/ 9 h 25"/>
              <a:gd name="T38" fmla="*/ 11 w 13"/>
              <a:gd name="T39" fmla="*/ 7 h 25"/>
              <a:gd name="T40" fmla="*/ 12 w 13"/>
              <a:gd name="T41" fmla="*/ 5 h 25"/>
              <a:gd name="T42" fmla="*/ 12 w 13"/>
              <a:gd name="T43" fmla="*/ 4 h 25"/>
              <a:gd name="T44" fmla="*/ 12 w 13"/>
              <a:gd name="T45" fmla="*/ 4 h 25"/>
              <a:gd name="T46" fmla="*/ 13 w 13"/>
              <a:gd name="T47" fmla="*/ 2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" h="25">
                <a:moveTo>
                  <a:pt x="13" y="2"/>
                </a:moveTo>
                <a:cubicBezTo>
                  <a:pt x="13" y="2"/>
                  <a:pt x="12" y="2"/>
                  <a:pt x="12" y="1"/>
                </a:cubicBezTo>
                <a:cubicBezTo>
                  <a:pt x="11" y="1"/>
                  <a:pt x="10" y="0"/>
                  <a:pt x="9" y="1"/>
                </a:cubicBezTo>
                <a:cubicBezTo>
                  <a:pt x="8" y="2"/>
                  <a:pt x="6" y="2"/>
                  <a:pt x="6" y="4"/>
                </a:cubicBezTo>
                <a:cubicBezTo>
                  <a:pt x="5" y="4"/>
                  <a:pt x="4" y="6"/>
                  <a:pt x="4" y="7"/>
                </a:cubicBezTo>
                <a:cubicBezTo>
                  <a:pt x="3" y="8"/>
                  <a:pt x="2" y="9"/>
                  <a:pt x="2" y="10"/>
                </a:cubicBezTo>
                <a:cubicBezTo>
                  <a:pt x="1" y="11"/>
                  <a:pt x="1" y="13"/>
                  <a:pt x="0" y="15"/>
                </a:cubicBezTo>
                <a:cubicBezTo>
                  <a:pt x="0" y="15"/>
                  <a:pt x="0" y="15"/>
                  <a:pt x="0" y="16"/>
                </a:cubicBezTo>
                <a:cubicBezTo>
                  <a:pt x="0" y="18"/>
                  <a:pt x="1" y="21"/>
                  <a:pt x="2" y="21"/>
                </a:cubicBezTo>
                <a:cubicBezTo>
                  <a:pt x="3" y="22"/>
                  <a:pt x="3" y="22"/>
                  <a:pt x="4" y="22"/>
                </a:cubicBezTo>
                <a:cubicBezTo>
                  <a:pt x="4" y="22"/>
                  <a:pt x="3" y="23"/>
                  <a:pt x="4" y="23"/>
                </a:cubicBezTo>
                <a:cubicBezTo>
                  <a:pt x="4" y="23"/>
                  <a:pt x="4" y="25"/>
                  <a:pt x="5" y="25"/>
                </a:cubicBezTo>
                <a:cubicBezTo>
                  <a:pt x="5" y="25"/>
                  <a:pt x="5" y="24"/>
                  <a:pt x="5" y="24"/>
                </a:cubicBezTo>
                <a:cubicBezTo>
                  <a:pt x="5" y="24"/>
                  <a:pt x="5" y="23"/>
                  <a:pt x="5" y="23"/>
                </a:cubicBezTo>
                <a:cubicBezTo>
                  <a:pt x="5" y="23"/>
                  <a:pt x="5" y="23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6" y="21"/>
                  <a:pt x="7" y="20"/>
                  <a:pt x="8" y="19"/>
                </a:cubicBezTo>
                <a:cubicBezTo>
                  <a:pt x="9" y="15"/>
                  <a:pt x="10" y="12"/>
                  <a:pt x="10" y="9"/>
                </a:cubicBezTo>
                <a:cubicBezTo>
                  <a:pt x="11" y="8"/>
                  <a:pt x="11" y="7"/>
                  <a:pt x="11" y="7"/>
                </a:cubicBezTo>
                <a:cubicBezTo>
                  <a:pt x="12" y="6"/>
                  <a:pt x="12" y="6"/>
                  <a:pt x="12" y="5"/>
                </a:cubicBezTo>
                <a:cubicBezTo>
                  <a:pt x="12" y="5"/>
                  <a:pt x="12" y="5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3"/>
                  <a:pt x="13" y="3"/>
                  <a:pt x="13" y="2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4" name="Freeform 834">
            <a:extLst>
              <a:ext uri="{FF2B5EF4-FFF2-40B4-BE49-F238E27FC236}">
                <a16:creationId xmlns:a16="http://schemas.microsoft.com/office/drawing/2014/main" id="{05844C1F-2EDE-D3E5-4374-02A259E4507F}"/>
              </a:ext>
            </a:extLst>
          </p:cNvPr>
          <p:cNvSpPr>
            <a:spLocks/>
          </p:cNvSpPr>
          <p:nvPr/>
        </p:nvSpPr>
        <p:spPr bwMode="auto">
          <a:xfrm>
            <a:off x="4264844" y="4048318"/>
            <a:ext cx="31771" cy="52473"/>
          </a:xfrm>
          <a:custGeom>
            <a:avLst/>
            <a:gdLst>
              <a:gd name="T0" fmla="*/ 15 w 15"/>
              <a:gd name="T1" fmla="*/ 20 h 28"/>
              <a:gd name="T2" fmla="*/ 14 w 15"/>
              <a:gd name="T3" fmla="*/ 22 h 28"/>
              <a:gd name="T4" fmla="*/ 9 w 15"/>
              <a:gd name="T5" fmla="*/ 26 h 28"/>
              <a:gd name="T6" fmla="*/ 8 w 15"/>
              <a:gd name="T7" fmla="*/ 26 h 28"/>
              <a:gd name="T8" fmla="*/ 4 w 15"/>
              <a:gd name="T9" fmla="*/ 27 h 28"/>
              <a:gd name="T10" fmla="*/ 1 w 15"/>
              <a:gd name="T11" fmla="*/ 23 h 28"/>
              <a:gd name="T12" fmla="*/ 0 w 15"/>
              <a:gd name="T13" fmla="*/ 17 h 28"/>
              <a:gd name="T14" fmla="*/ 1 w 15"/>
              <a:gd name="T15" fmla="*/ 14 h 28"/>
              <a:gd name="T16" fmla="*/ 3 w 15"/>
              <a:gd name="T17" fmla="*/ 4 h 28"/>
              <a:gd name="T18" fmla="*/ 3 w 15"/>
              <a:gd name="T19" fmla="*/ 2 h 28"/>
              <a:gd name="T20" fmla="*/ 3 w 15"/>
              <a:gd name="T21" fmla="*/ 2 h 28"/>
              <a:gd name="T22" fmla="*/ 3 w 15"/>
              <a:gd name="T23" fmla="*/ 2 h 28"/>
              <a:gd name="T24" fmla="*/ 2 w 15"/>
              <a:gd name="T25" fmla="*/ 1 h 28"/>
              <a:gd name="T26" fmla="*/ 3 w 15"/>
              <a:gd name="T27" fmla="*/ 0 h 28"/>
              <a:gd name="T28" fmla="*/ 4 w 15"/>
              <a:gd name="T29" fmla="*/ 1 h 28"/>
              <a:gd name="T30" fmla="*/ 3 w 15"/>
              <a:gd name="T31" fmla="*/ 2 h 28"/>
              <a:gd name="T32" fmla="*/ 4 w 15"/>
              <a:gd name="T33" fmla="*/ 3 h 28"/>
              <a:gd name="T34" fmla="*/ 6 w 15"/>
              <a:gd name="T35" fmla="*/ 3 h 28"/>
              <a:gd name="T36" fmla="*/ 8 w 15"/>
              <a:gd name="T37" fmla="*/ 5 h 28"/>
              <a:gd name="T38" fmla="*/ 9 w 15"/>
              <a:gd name="T39" fmla="*/ 7 h 28"/>
              <a:gd name="T40" fmla="*/ 11 w 15"/>
              <a:gd name="T41" fmla="*/ 11 h 28"/>
              <a:gd name="T42" fmla="*/ 11 w 15"/>
              <a:gd name="T43" fmla="*/ 13 h 28"/>
              <a:gd name="T44" fmla="*/ 15 w 15"/>
              <a:gd name="T45" fmla="*/ 2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5" h="28">
                <a:moveTo>
                  <a:pt x="15" y="20"/>
                </a:moveTo>
                <a:cubicBezTo>
                  <a:pt x="15" y="20"/>
                  <a:pt x="14" y="21"/>
                  <a:pt x="14" y="22"/>
                </a:cubicBezTo>
                <a:cubicBezTo>
                  <a:pt x="13" y="24"/>
                  <a:pt x="11" y="26"/>
                  <a:pt x="9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6" y="28"/>
                  <a:pt x="4" y="27"/>
                </a:cubicBezTo>
                <a:cubicBezTo>
                  <a:pt x="3" y="26"/>
                  <a:pt x="2" y="25"/>
                  <a:pt x="1" y="23"/>
                </a:cubicBezTo>
                <a:cubicBezTo>
                  <a:pt x="1" y="21"/>
                  <a:pt x="1" y="19"/>
                  <a:pt x="0" y="17"/>
                </a:cubicBezTo>
                <a:cubicBezTo>
                  <a:pt x="0" y="16"/>
                  <a:pt x="1" y="15"/>
                  <a:pt x="1" y="14"/>
                </a:cubicBezTo>
                <a:cubicBezTo>
                  <a:pt x="1" y="10"/>
                  <a:pt x="1" y="7"/>
                  <a:pt x="3" y="4"/>
                </a:cubicBezTo>
                <a:cubicBezTo>
                  <a:pt x="3" y="3"/>
                  <a:pt x="3" y="3"/>
                  <a:pt x="3" y="2"/>
                </a:cubicBezTo>
                <a:cubicBezTo>
                  <a:pt x="3" y="2"/>
                  <a:pt x="3" y="2"/>
                  <a:pt x="3" y="2"/>
                </a:cubicBezTo>
                <a:cubicBezTo>
                  <a:pt x="3" y="2"/>
                  <a:pt x="3" y="2"/>
                  <a:pt x="3" y="2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0"/>
                  <a:pt x="3" y="0"/>
                </a:cubicBezTo>
                <a:cubicBezTo>
                  <a:pt x="3" y="0"/>
                  <a:pt x="4" y="1"/>
                  <a:pt x="4" y="1"/>
                </a:cubicBezTo>
                <a:cubicBezTo>
                  <a:pt x="4" y="2"/>
                  <a:pt x="4" y="2"/>
                  <a:pt x="3" y="2"/>
                </a:cubicBezTo>
                <a:cubicBezTo>
                  <a:pt x="4" y="3"/>
                  <a:pt x="4" y="3"/>
                  <a:pt x="4" y="3"/>
                </a:cubicBezTo>
                <a:cubicBezTo>
                  <a:pt x="5" y="2"/>
                  <a:pt x="5" y="2"/>
                  <a:pt x="6" y="3"/>
                </a:cubicBezTo>
                <a:cubicBezTo>
                  <a:pt x="6" y="3"/>
                  <a:pt x="7" y="4"/>
                  <a:pt x="8" y="5"/>
                </a:cubicBezTo>
                <a:cubicBezTo>
                  <a:pt x="8" y="6"/>
                  <a:pt x="8" y="6"/>
                  <a:pt x="9" y="7"/>
                </a:cubicBezTo>
                <a:cubicBezTo>
                  <a:pt x="10" y="8"/>
                  <a:pt x="11" y="10"/>
                  <a:pt x="11" y="11"/>
                </a:cubicBezTo>
                <a:cubicBezTo>
                  <a:pt x="12" y="12"/>
                  <a:pt x="11" y="12"/>
                  <a:pt x="11" y="13"/>
                </a:cubicBezTo>
                <a:cubicBezTo>
                  <a:pt x="13" y="15"/>
                  <a:pt x="15" y="17"/>
                  <a:pt x="15" y="2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5" name="Freeform 835">
            <a:extLst>
              <a:ext uri="{FF2B5EF4-FFF2-40B4-BE49-F238E27FC236}">
                <a16:creationId xmlns:a16="http://schemas.microsoft.com/office/drawing/2014/main" id="{8F318921-7310-D9E7-452F-E836D9C7B79A}"/>
              </a:ext>
            </a:extLst>
          </p:cNvPr>
          <p:cNvSpPr>
            <a:spLocks noEditPoints="1"/>
          </p:cNvSpPr>
          <p:nvPr/>
        </p:nvSpPr>
        <p:spPr bwMode="auto">
          <a:xfrm>
            <a:off x="4935291" y="3642196"/>
            <a:ext cx="48878" cy="83381"/>
          </a:xfrm>
          <a:custGeom>
            <a:avLst/>
            <a:gdLst>
              <a:gd name="T0" fmla="*/ 1 w 23"/>
              <a:gd name="T1" fmla="*/ 17 h 44"/>
              <a:gd name="T2" fmla="*/ 2 w 23"/>
              <a:gd name="T3" fmla="*/ 17 h 44"/>
              <a:gd name="T4" fmla="*/ 5 w 23"/>
              <a:gd name="T5" fmla="*/ 42 h 44"/>
              <a:gd name="T6" fmla="*/ 1 w 23"/>
              <a:gd name="T7" fmla="*/ 42 h 44"/>
              <a:gd name="T8" fmla="*/ 1 w 23"/>
              <a:gd name="T9" fmla="*/ 43 h 44"/>
              <a:gd name="T10" fmla="*/ 1 w 23"/>
              <a:gd name="T11" fmla="*/ 44 h 44"/>
              <a:gd name="T12" fmla="*/ 2 w 23"/>
              <a:gd name="T13" fmla="*/ 44 h 44"/>
              <a:gd name="T14" fmla="*/ 5 w 23"/>
              <a:gd name="T15" fmla="*/ 42 h 44"/>
              <a:gd name="T16" fmla="*/ 14 w 23"/>
              <a:gd name="T17" fmla="*/ 2 h 44"/>
              <a:gd name="T18" fmla="*/ 8 w 23"/>
              <a:gd name="T19" fmla="*/ 2 h 44"/>
              <a:gd name="T20" fmla="*/ 6 w 23"/>
              <a:gd name="T21" fmla="*/ 3 h 44"/>
              <a:gd name="T22" fmla="*/ 2 w 23"/>
              <a:gd name="T23" fmla="*/ 7 h 44"/>
              <a:gd name="T24" fmla="*/ 1 w 23"/>
              <a:gd name="T25" fmla="*/ 7 h 44"/>
              <a:gd name="T26" fmla="*/ 3 w 23"/>
              <a:gd name="T27" fmla="*/ 8 h 44"/>
              <a:gd name="T28" fmla="*/ 4 w 23"/>
              <a:gd name="T29" fmla="*/ 10 h 44"/>
              <a:gd name="T30" fmla="*/ 3 w 23"/>
              <a:gd name="T31" fmla="*/ 12 h 44"/>
              <a:gd name="T32" fmla="*/ 2 w 23"/>
              <a:gd name="T33" fmla="*/ 13 h 44"/>
              <a:gd name="T34" fmla="*/ 0 w 23"/>
              <a:gd name="T35" fmla="*/ 14 h 44"/>
              <a:gd name="T36" fmla="*/ 1 w 23"/>
              <a:gd name="T37" fmla="*/ 15 h 44"/>
              <a:gd name="T38" fmla="*/ 2 w 23"/>
              <a:gd name="T39" fmla="*/ 17 h 44"/>
              <a:gd name="T40" fmla="*/ 2 w 23"/>
              <a:gd name="T41" fmla="*/ 19 h 44"/>
              <a:gd name="T42" fmla="*/ 3 w 23"/>
              <a:gd name="T43" fmla="*/ 21 h 44"/>
              <a:gd name="T44" fmla="*/ 3 w 23"/>
              <a:gd name="T45" fmla="*/ 24 h 44"/>
              <a:gd name="T46" fmla="*/ 1 w 23"/>
              <a:gd name="T47" fmla="*/ 27 h 44"/>
              <a:gd name="T48" fmla="*/ 2 w 23"/>
              <a:gd name="T49" fmla="*/ 28 h 44"/>
              <a:gd name="T50" fmla="*/ 1 w 23"/>
              <a:gd name="T51" fmla="*/ 29 h 44"/>
              <a:gd name="T52" fmla="*/ 1 w 23"/>
              <a:gd name="T53" fmla="*/ 31 h 44"/>
              <a:gd name="T54" fmla="*/ 2 w 23"/>
              <a:gd name="T55" fmla="*/ 34 h 44"/>
              <a:gd name="T56" fmla="*/ 7 w 23"/>
              <a:gd name="T57" fmla="*/ 33 h 44"/>
              <a:gd name="T58" fmla="*/ 11 w 23"/>
              <a:gd name="T59" fmla="*/ 31 h 44"/>
              <a:gd name="T60" fmla="*/ 11 w 23"/>
              <a:gd name="T61" fmla="*/ 30 h 44"/>
              <a:gd name="T62" fmla="*/ 12 w 23"/>
              <a:gd name="T63" fmla="*/ 32 h 44"/>
              <a:gd name="T64" fmla="*/ 12 w 23"/>
              <a:gd name="T65" fmla="*/ 31 h 44"/>
              <a:gd name="T66" fmla="*/ 12 w 23"/>
              <a:gd name="T67" fmla="*/ 30 h 44"/>
              <a:gd name="T68" fmla="*/ 14 w 23"/>
              <a:gd name="T69" fmla="*/ 30 h 44"/>
              <a:gd name="T70" fmla="*/ 15 w 23"/>
              <a:gd name="T71" fmla="*/ 30 h 44"/>
              <a:gd name="T72" fmla="*/ 17 w 23"/>
              <a:gd name="T73" fmla="*/ 31 h 44"/>
              <a:gd name="T74" fmla="*/ 17 w 23"/>
              <a:gd name="T75" fmla="*/ 30 h 44"/>
              <a:gd name="T76" fmla="*/ 16 w 23"/>
              <a:gd name="T77" fmla="*/ 29 h 44"/>
              <a:gd name="T78" fmla="*/ 17 w 23"/>
              <a:gd name="T79" fmla="*/ 29 h 44"/>
              <a:gd name="T80" fmla="*/ 19 w 23"/>
              <a:gd name="T81" fmla="*/ 28 h 44"/>
              <a:gd name="T82" fmla="*/ 23 w 23"/>
              <a:gd name="T83" fmla="*/ 21 h 44"/>
              <a:gd name="T84" fmla="*/ 22 w 23"/>
              <a:gd name="T85" fmla="*/ 17 h 44"/>
              <a:gd name="T86" fmla="*/ 22 w 23"/>
              <a:gd name="T87" fmla="*/ 17 h 44"/>
              <a:gd name="T88" fmla="*/ 20 w 23"/>
              <a:gd name="T89" fmla="*/ 9 h 44"/>
              <a:gd name="T90" fmla="*/ 16 w 23"/>
              <a:gd name="T91" fmla="*/ 1 h 44"/>
              <a:gd name="T92" fmla="*/ 14 w 23"/>
              <a:gd name="T93" fmla="*/ 1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3" h="44">
                <a:moveTo>
                  <a:pt x="2" y="17"/>
                </a:moveTo>
                <a:cubicBezTo>
                  <a:pt x="2" y="17"/>
                  <a:pt x="2" y="17"/>
                  <a:pt x="1" y="17"/>
                </a:cubicBezTo>
                <a:cubicBezTo>
                  <a:pt x="1" y="17"/>
                  <a:pt x="1" y="17"/>
                  <a:pt x="1" y="17"/>
                </a:cubicBezTo>
                <a:cubicBezTo>
                  <a:pt x="1" y="17"/>
                  <a:pt x="1" y="17"/>
                  <a:pt x="2" y="17"/>
                </a:cubicBezTo>
                <a:cubicBezTo>
                  <a:pt x="2" y="17"/>
                  <a:pt x="2" y="17"/>
                  <a:pt x="2" y="17"/>
                </a:cubicBezTo>
                <a:close/>
                <a:moveTo>
                  <a:pt x="5" y="42"/>
                </a:moveTo>
                <a:cubicBezTo>
                  <a:pt x="5" y="41"/>
                  <a:pt x="4" y="41"/>
                  <a:pt x="3" y="41"/>
                </a:cubicBezTo>
                <a:cubicBezTo>
                  <a:pt x="2" y="41"/>
                  <a:pt x="2" y="42"/>
                  <a:pt x="1" y="42"/>
                </a:cubicBezTo>
                <a:cubicBezTo>
                  <a:pt x="1" y="42"/>
                  <a:pt x="0" y="42"/>
                  <a:pt x="0" y="43"/>
                </a:cubicBezTo>
                <a:cubicBezTo>
                  <a:pt x="0" y="43"/>
                  <a:pt x="0" y="43"/>
                  <a:pt x="1" y="43"/>
                </a:cubicBezTo>
                <a:cubicBezTo>
                  <a:pt x="1" y="44"/>
                  <a:pt x="1" y="44"/>
                  <a:pt x="1" y="44"/>
                </a:cubicBezTo>
                <a:cubicBezTo>
                  <a:pt x="1" y="44"/>
                  <a:pt x="1" y="44"/>
                  <a:pt x="1" y="44"/>
                </a:cubicBezTo>
                <a:cubicBezTo>
                  <a:pt x="1" y="44"/>
                  <a:pt x="2" y="44"/>
                  <a:pt x="2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3" y="44"/>
                  <a:pt x="3" y="44"/>
                  <a:pt x="4" y="44"/>
                </a:cubicBezTo>
                <a:cubicBezTo>
                  <a:pt x="4" y="43"/>
                  <a:pt x="5" y="43"/>
                  <a:pt x="5" y="42"/>
                </a:cubicBezTo>
                <a:cubicBezTo>
                  <a:pt x="5" y="42"/>
                  <a:pt x="5" y="42"/>
                  <a:pt x="5" y="42"/>
                </a:cubicBezTo>
                <a:close/>
                <a:moveTo>
                  <a:pt x="14" y="2"/>
                </a:moveTo>
                <a:cubicBezTo>
                  <a:pt x="13" y="2"/>
                  <a:pt x="13" y="2"/>
                  <a:pt x="13" y="2"/>
                </a:cubicBezTo>
                <a:cubicBezTo>
                  <a:pt x="11" y="2"/>
                  <a:pt x="10" y="2"/>
                  <a:pt x="8" y="2"/>
                </a:cubicBezTo>
                <a:cubicBezTo>
                  <a:pt x="8" y="2"/>
                  <a:pt x="7" y="2"/>
                  <a:pt x="7" y="2"/>
                </a:cubicBezTo>
                <a:cubicBezTo>
                  <a:pt x="6" y="2"/>
                  <a:pt x="6" y="3"/>
                  <a:pt x="6" y="3"/>
                </a:cubicBezTo>
                <a:cubicBezTo>
                  <a:pt x="5" y="4"/>
                  <a:pt x="4" y="5"/>
                  <a:pt x="3" y="6"/>
                </a:cubicBezTo>
                <a:cubicBezTo>
                  <a:pt x="3" y="6"/>
                  <a:pt x="3" y="7"/>
                  <a:pt x="2" y="7"/>
                </a:cubicBezTo>
                <a:cubicBezTo>
                  <a:pt x="2" y="7"/>
                  <a:pt x="2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2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2" y="9"/>
                  <a:pt x="3" y="9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1"/>
                  <a:pt x="4" y="11"/>
                  <a:pt x="4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2" y="12"/>
                  <a:pt x="2" y="12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4"/>
                  <a:pt x="0" y="14"/>
                </a:cubicBezTo>
                <a:cubicBezTo>
                  <a:pt x="0" y="15"/>
                  <a:pt x="0" y="15"/>
                  <a:pt x="1" y="15"/>
                </a:cubicBezTo>
                <a:cubicBezTo>
                  <a:pt x="1" y="16"/>
                  <a:pt x="1" y="16"/>
                  <a:pt x="1" y="15"/>
                </a:cubicBezTo>
                <a:cubicBezTo>
                  <a:pt x="2" y="16"/>
                  <a:pt x="2" y="16"/>
                  <a:pt x="2" y="17"/>
                </a:cubicBezTo>
                <a:cubicBezTo>
                  <a:pt x="2" y="17"/>
                  <a:pt x="2" y="17"/>
                  <a:pt x="2" y="17"/>
                </a:cubicBezTo>
                <a:cubicBezTo>
                  <a:pt x="2" y="17"/>
                  <a:pt x="2" y="17"/>
                  <a:pt x="2" y="18"/>
                </a:cubicBezTo>
                <a:cubicBezTo>
                  <a:pt x="2" y="18"/>
                  <a:pt x="2" y="18"/>
                  <a:pt x="2" y="19"/>
                </a:cubicBezTo>
                <a:cubicBezTo>
                  <a:pt x="3" y="19"/>
                  <a:pt x="3" y="19"/>
                  <a:pt x="3" y="20"/>
                </a:cubicBezTo>
                <a:cubicBezTo>
                  <a:pt x="3" y="20"/>
                  <a:pt x="3" y="20"/>
                  <a:pt x="3" y="21"/>
                </a:cubicBezTo>
                <a:cubicBezTo>
                  <a:pt x="3" y="21"/>
                  <a:pt x="3" y="22"/>
                  <a:pt x="3" y="23"/>
                </a:cubicBezTo>
                <a:cubicBezTo>
                  <a:pt x="3" y="23"/>
                  <a:pt x="3" y="23"/>
                  <a:pt x="3" y="24"/>
                </a:cubicBezTo>
                <a:cubicBezTo>
                  <a:pt x="3" y="24"/>
                  <a:pt x="2" y="25"/>
                  <a:pt x="2" y="26"/>
                </a:cubicBezTo>
                <a:cubicBezTo>
                  <a:pt x="2" y="26"/>
                  <a:pt x="2" y="26"/>
                  <a:pt x="1" y="27"/>
                </a:cubicBezTo>
                <a:cubicBezTo>
                  <a:pt x="1" y="27"/>
                  <a:pt x="1" y="27"/>
                  <a:pt x="1" y="27"/>
                </a:cubicBezTo>
                <a:cubicBezTo>
                  <a:pt x="1" y="27"/>
                  <a:pt x="1" y="28"/>
                  <a:pt x="2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1" y="28"/>
                  <a:pt x="1" y="29"/>
                  <a:pt x="1" y="29"/>
                </a:cubicBezTo>
                <a:cubicBezTo>
                  <a:pt x="1" y="29"/>
                  <a:pt x="1" y="29"/>
                  <a:pt x="1" y="29"/>
                </a:cubicBezTo>
                <a:cubicBezTo>
                  <a:pt x="1" y="30"/>
                  <a:pt x="1" y="30"/>
                  <a:pt x="1" y="31"/>
                </a:cubicBezTo>
                <a:cubicBezTo>
                  <a:pt x="1" y="32"/>
                  <a:pt x="0" y="33"/>
                  <a:pt x="0" y="34"/>
                </a:cubicBezTo>
                <a:cubicBezTo>
                  <a:pt x="1" y="34"/>
                  <a:pt x="1" y="35"/>
                  <a:pt x="2" y="34"/>
                </a:cubicBezTo>
                <a:cubicBezTo>
                  <a:pt x="4" y="35"/>
                  <a:pt x="5" y="33"/>
                  <a:pt x="7" y="32"/>
                </a:cubicBezTo>
                <a:cubicBezTo>
                  <a:pt x="7" y="33"/>
                  <a:pt x="7" y="33"/>
                  <a:pt x="7" y="33"/>
                </a:cubicBezTo>
                <a:cubicBezTo>
                  <a:pt x="8" y="34"/>
                  <a:pt x="11" y="32"/>
                  <a:pt x="11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0" y="30"/>
                  <a:pt x="10" y="30"/>
                </a:cubicBezTo>
                <a:cubicBezTo>
                  <a:pt x="10" y="30"/>
                  <a:pt x="10" y="30"/>
                  <a:pt x="11" y="30"/>
                </a:cubicBezTo>
                <a:cubicBezTo>
                  <a:pt x="11" y="30"/>
                  <a:pt x="11" y="31"/>
                  <a:pt x="11" y="31"/>
                </a:cubicBezTo>
                <a:cubicBezTo>
                  <a:pt x="11" y="31"/>
                  <a:pt x="11" y="32"/>
                  <a:pt x="12" y="32"/>
                </a:cubicBezTo>
                <a:cubicBezTo>
                  <a:pt x="12" y="32"/>
                  <a:pt x="12" y="32"/>
                  <a:pt x="12" y="32"/>
                </a:cubicBezTo>
                <a:cubicBezTo>
                  <a:pt x="12" y="31"/>
                  <a:pt x="12" y="31"/>
                  <a:pt x="12" y="31"/>
                </a:cubicBezTo>
                <a:cubicBezTo>
                  <a:pt x="12" y="31"/>
                  <a:pt x="12" y="31"/>
                  <a:pt x="12" y="31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0"/>
                  <a:pt x="12" y="30"/>
                  <a:pt x="13" y="30"/>
                </a:cubicBezTo>
                <a:cubicBezTo>
                  <a:pt x="13" y="30"/>
                  <a:pt x="13" y="30"/>
                  <a:pt x="14" y="30"/>
                </a:cubicBezTo>
                <a:cubicBezTo>
                  <a:pt x="14" y="30"/>
                  <a:pt x="14" y="30"/>
                  <a:pt x="14" y="30"/>
                </a:cubicBezTo>
                <a:cubicBezTo>
                  <a:pt x="14" y="30"/>
                  <a:pt x="15" y="30"/>
                  <a:pt x="15" y="30"/>
                </a:cubicBezTo>
                <a:cubicBezTo>
                  <a:pt x="15" y="31"/>
                  <a:pt x="16" y="31"/>
                  <a:pt x="16" y="31"/>
                </a:cubicBezTo>
                <a:cubicBezTo>
                  <a:pt x="16" y="32"/>
                  <a:pt x="17" y="31"/>
                  <a:pt x="17" y="31"/>
                </a:cubicBezTo>
                <a:cubicBezTo>
                  <a:pt x="17" y="31"/>
                  <a:pt x="17" y="31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6" y="30"/>
                  <a:pt x="16" y="30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6" y="29"/>
                  <a:pt x="17" y="29"/>
                </a:cubicBezTo>
                <a:cubicBezTo>
                  <a:pt x="17" y="29"/>
                  <a:pt x="18" y="29"/>
                  <a:pt x="18" y="29"/>
                </a:cubicBezTo>
                <a:cubicBezTo>
                  <a:pt x="18" y="29"/>
                  <a:pt x="19" y="28"/>
                  <a:pt x="19" y="28"/>
                </a:cubicBezTo>
                <a:cubicBezTo>
                  <a:pt x="21" y="29"/>
                  <a:pt x="21" y="28"/>
                  <a:pt x="21" y="27"/>
                </a:cubicBezTo>
                <a:cubicBezTo>
                  <a:pt x="23" y="25"/>
                  <a:pt x="22" y="23"/>
                  <a:pt x="23" y="21"/>
                </a:cubicBezTo>
                <a:cubicBezTo>
                  <a:pt x="23" y="20"/>
                  <a:pt x="22" y="20"/>
                  <a:pt x="22" y="20"/>
                </a:cubicBezTo>
                <a:cubicBezTo>
                  <a:pt x="22" y="19"/>
                  <a:pt x="22" y="18"/>
                  <a:pt x="22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22" y="16"/>
                  <a:pt x="22" y="15"/>
                  <a:pt x="22" y="15"/>
                </a:cubicBezTo>
                <a:cubicBezTo>
                  <a:pt x="22" y="13"/>
                  <a:pt x="22" y="10"/>
                  <a:pt x="20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18" y="6"/>
                  <a:pt x="17" y="4"/>
                  <a:pt x="16" y="1"/>
                </a:cubicBezTo>
                <a:cubicBezTo>
                  <a:pt x="16" y="1"/>
                  <a:pt x="16" y="0"/>
                  <a:pt x="15" y="0"/>
                </a:cubicBezTo>
                <a:cubicBezTo>
                  <a:pt x="15" y="0"/>
                  <a:pt x="15" y="1"/>
                  <a:pt x="14" y="1"/>
                </a:cubicBezTo>
                <a:cubicBezTo>
                  <a:pt x="14" y="1"/>
                  <a:pt x="14" y="2"/>
                  <a:pt x="14" y="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6" name="Freeform 837">
            <a:extLst>
              <a:ext uri="{FF2B5EF4-FFF2-40B4-BE49-F238E27FC236}">
                <a16:creationId xmlns:a16="http://schemas.microsoft.com/office/drawing/2014/main" id="{79B95D3B-1494-75C9-F7CC-F5CCC178441C}"/>
              </a:ext>
            </a:extLst>
          </p:cNvPr>
          <p:cNvSpPr>
            <a:spLocks noEditPoints="1"/>
          </p:cNvSpPr>
          <p:nvPr/>
        </p:nvSpPr>
        <p:spPr bwMode="auto">
          <a:xfrm>
            <a:off x="3503971" y="2241254"/>
            <a:ext cx="2392594" cy="1355657"/>
          </a:xfrm>
          <a:custGeom>
            <a:avLst/>
            <a:gdLst>
              <a:gd name="T0" fmla="*/ 450 w 1120"/>
              <a:gd name="T1" fmla="*/ 93 h 719"/>
              <a:gd name="T2" fmla="*/ 530 w 1120"/>
              <a:gd name="T3" fmla="*/ 133 h 719"/>
              <a:gd name="T4" fmla="*/ 520 w 1120"/>
              <a:gd name="T5" fmla="*/ 113 h 719"/>
              <a:gd name="T6" fmla="*/ 138 w 1120"/>
              <a:gd name="T7" fmla="*/ 68 h 719"/>
              <a:gd name="T8" fmla="*/ 433 w 1120"/>
              <a:gd name="T9" fmla="*/ 88 h 719"/>
              <a:gd name="T10" fmla="*/ 197 w 1120"/>
              <a:gd name="T11" fmla="*/ 28 h 719"/>
              <a:gd name="T12" fmla="*/ 213 w 1120"/>
              <a:gd name="T13" fmla="*/ 6 h 719"/>
              <a:gd name="T14" fmla="*/ 357 w 1120"/>
              <a:gd name="T15" fmla="*/ 46 h 719"/>
              <a:gd name="T16" fmla="*/ 474 w 1120"/>
              <a:gd name="T17" fmla="*/ 55 h 719"/>
              <a:gd name="T18" fmla="*/ 152 w 1120"/>
              <a:gd name="T19" fmla="*/ 72 h 719"/>
              <a:gd name="T20" fmla="*/ 223 w 1120"/>
              <a:gd name="T21" fmla="*/ 28 h 719"/>
              <a:gd name="T22" fmla="*/ 210 w 1120"/>
              <a:gd name="T23" fmla="*/ 33 h 719"/>
              <a:gd name="T24" fmla="*/ 485 w 1120"/>
              <a:gd name="T25" fmla="*/ 133 h 719"/>
              <a:gd name="T26" fmla="*/ 187 w 1120"/>
              <a:gd name="T27" fmla="*/ 22 h 719"/>
              <a:gd name="T28" fmla="*/ 208 w 1120"/>
              <a:gd name="T29" fmla="*/ 75 h 719"/>
              <a:gd name="T30" fmla="*/ 193 w 1120"/>
              <a:gd name="T31" fmla="*/ 297 h 719"/>
              <a:gd name="T32" fmla="*/ 271 w 1120"/>
              <a:gd name="T33" fmla="*/ 186 h 719"/>
              <a:gd name="T34" fmla="*/ 185 w 1120"/>
              <a:gd name="T35" fmla="*/ 267 h 719"/>
              <a:gd name="T36" fmla="*/ 376 w 1120"/>
              <a:gd name="T37" fmla="*/ 212 h 719"/>
              <a:gd name="T38" fmla="*/ 217 w 1120"/>
              <a:gd name="T39" fmla="*/ 369 h 719"/>
              <a:gd name="T40" fmla="*/ 692 w 1120"/>
              <a:gd name="T41" fmla="*/ 305 h 719"/>
              <a:gd name="T42" fmla="*/ 690 w 1120"/>
              <a:gd name="T43" fmla="*/ 286 h 719"/>
              <a:gd name="T44" fmla="*/ 672 w 1120"/>
              <a:gd name="T45" fmla="*/ 298 h 719"/>
              <a:gd name="T46" fmla="*/ 750 w 1120"/>
              <a:gd name="T47" fmla="*/ 212 h 719"/>
              <a:gd name="T48" fmla="*/ 734 w 1120"/>
              <a:gd name="T49" fmla="*/ 259 h 719"/>
              <a:gd name="T50" fmla="*/ 848 w 1120"/>
              <a:gd name="T51" fmla="*/ 208 h 719"/>
              <a:gd name="T52" fmla="*/ 672 w 1120"/>
              <a:gd name="T53" fmla="*/ 300 h 719"/>
              <a:gd name="T54" fmla="*/ 673 w 1120"/>
              <a:gd name="T55" fmla="*/ 306 h 719"/>
              <a:gd name="T56" fmla="*/ 985 w 1120"/>
              <a:gd name="T57" fmla="*/ 353 h 719"/>
              <a:gd name="T58" fmla="*/ 804 w 1120"/>
              <a:gd name="T59" fmla="*/ 311 h 719"/>
              <a:gd name="T60" fmla="*/ 688 w 1120"/>
              <a:gd name="T61" fmla="*/ 319 h 719"/>
              <a:gd name="T62" fmla="*/ 675 w 1120"/>
              <a:gd name="T63" fmla="*/ 277 h 719"/>
              <a:gd name="T64" fmla="*/ 587 w 1120"/>
              <a:gd name="T65" fmla="*/ 280 h 719"/>
              <a:gd name="T66" fmla="*/ 526 w 1120"/>
              <a:gd name="T67" fmla="*/ 294 h 719"/>
              <a:gd name="T68" fmla="*/ 546 w 1120"/>
              <a:gd name="T69" fmla="*/ 197 h 719"/>
              <a:gd name="T70" fmla="*/ 471 w 1120"/>
              <a:gd name="T71" fmla="*/ 213 h 719"/>
              <a:gd name="T72" fmla="*/ 362 w 1120"/>
              <a:gd name="T73" fmla="*/ 282 h 719"/>
              <a:gd name="T74" fmla="*/ 346 w 1120"/>
              <a:gd name="T75" fmla="*/ 327 h 719"/>
              <a:gd name="T76" fmla="*/ 313 w 1120"/>
              <a:gd name="T77" fmla="*/ 384 h 719"/>
              <a:gd name="T78" fmla="*/ 209 w 1120"/>
              <a:gd name="T79" fmla="*/ 376 h 719"/>
              <a:gd name="T80" fmla="*/ 126 w 1120"/>
              <a:gd name="T81" fmla="*/ 384 h 719"/>
              <a:gd name="T82" fmla="*/ 63 w 1120"/>
              <a:gd name="T83" fmla="*/ 445 h 719"/>
              <a:gd name="T84" fmla="*/ 42 w 1120"/>
              <a:gd name="T85" fmla="*/ 417 h 719"/>
              <a:gd name="T86" fmla="*/ 67 w 1120"/>
              <a:gd name="T87" fmla="*/ 377 h 719"/>
              <a:gd name="T88" fmla="*/ 9 w 1120"/>
              <a:gd name="T89" fmla="*/ 385 h 719"/>
              <a:gd name="T90" fmla="*/ 5 w 1120"/>
              <a:gd name="T91" fmla="*/ 525 h 719"/>
              <a:gd name="T92" fmla="*/ 48 w 1120"/>
              <a:gd name="T93" fmla="*/ 615 h 719"/>
              <a:gd name="T94" fmla="*/ 64 w 1120"/>
              <a:gd name="T95" fmla="*/ 681 h 719"/>
              <a:gd name="T96" fmla="*/ 147 w 1120"/>
              <a:gd name="T97" fmla="*/ 667 h 719"/>
              <a:gd name="T98" fmla="*/ 231 w 1120"/>
              <a:gd name="T99" fmla="*/ 625 h 719"/>
              <a:gd name="T100" fmla="*/ 308 w 1120"/>
              <a:gd name="T101" fmla="*/ 589 h 719"/>
              <a:gd name="T102" fmla="*/ 419 w 1120"/>
              <a:gd name="T103" fmla="*/ 639 h 719"/>
              <a:gd name="T104" fmla="*/ 562 w 1120"/>
              <a:gd name="T105" fmla="*/ 643 h 719"/>
              <a:gd name="T106" fmla="*/ 701 w 1120"/>
              <a:gd name="T107" fmla="*/ 646 h 719"/>
              <a:gd name="T108" fmla="*/ 767 w 1120"/>
              <a:gd name="T109" fmla="*/ 624 h 719"/>
              <a:gd name="T110" fmla="*/ 818 w 1120"/>
              <a:gd name="T111" fmla="*/ 523 h 719"/>
              <a:gd name="T112" fmla="*/ 901 w 1120"/>
              <a:gd name="T113" fmla="*/ 501 h 719"/>
              <a:gd name="T114" fmla="*/ 871 w 1120"/>
              <a:gd name="T115" fmla="*/ 559 h 719"/>
              <a:gd name="T116" fmla="*/ 914 w 1120"/>
              <a:gd name="T117" fmla="*/ 544 h 719"/>
              <a:gd name="T118" fmla="*/ 1017 w 1120"/>
              <a:gd name="T119" fmla="*/ 479 h 719"/>
              <a:gd name="T120" fmla="*/ 1086 w 1120"/>
              <a:gd name="T121" fmla="*/ 432 h 719"/>
              <a:gd name="T122" fmla="*/ 872 w 1120"/>
              <a:gd name="T123" fmla="*/ 626 h 719"/>
              <a:gd name="T124" fmla="*/ 785 w 1120"/>
              <a:gd name="T125" fmla="*/ 608 h 7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20" h="719">
                <a:moveTo>
                  <a:pt x="88" y="448"/>
                </a:moveTo>
                <a:cubicBezTo>
                  <a:pt x="87" y="447"/>
                  <a:pt x="85" y="446"/>
                  <a:pt x="87" y="446"/>
                </a:cubicBezTo>
                <a:cubicBezTo>
                  <a:pt x="88" y="446"/>
                  <a:pt x="88" y="447"/>
                  <a:pt x="88" y="447"/>
                </a:cubicBezTo>
                <a:cubicBezTo>
                  <a:pt x="88" y="447"/>
                  <a:pt x="88" y="449"/>
                  <a:pt x="88" y="448"/>
                </a:cubicBezTo>
                <a:cubicBezTo>
                  <a:pt x="88" y="448"/>
                  <a:pt x="88" y="448"/>
                  <a:pt x="88" y="448"/>
                </a:cubicBezTo>
                <a:close/>
                <a:moveTo>
                  <a:pt x="86" y="448"/>
                </a:moveTo>
                <a:cubicBezTo>
                  <a:pt x="86" y="448"/>
                  <a:pt x="87" y="450"/>
                  <a:pt x="88" y="450"/>
                </a:cubicBezTo>
                <a:cubicBezTo>
                  <a:pt x="88" y="450"/>
                  <a:pt x="88" y="449"/>
                  <a:pt x="88" y="449"/>
                </a:cubicBezTo>
                <a:cubicBezTo>
                  <a:pt x="88" y="449"/>
                  <a:pt x="88" y="449"/>
                  <a:pt x="87" y="449"/>
                </a:cubicBezTo>
                <a:cubicBezTo>
                  <a:pt x="87" y="448"/>
                  <a:pt x="87" y="448"/>
                  <a:pt x="86" y="448"/>
                </a:cubicBezTo>
                <a:cubicBezTo>
                  <a:pt x="86" y="447"/>
                  <a:pt x="85" y="447"/>
                  <a:pt x="85" y="448"/>
                </a:cubicBezTo>
                <a:cubicBezTo>
                  <a:pt x="85" y="448"/>
                  <a:pt x="85" y="448"/>
                  <a:pt x="86" y="448"/>
                </a:cubicBezTo>
                <a:close/>
                <a:moveTo>
                  <a:pt x="1086" y="444"/>
                </a:moveTo>
                <a:cubicBezTo>
                  <a:pt x="1085" y="444"/>
                  <a:pt x="1084" y="445"/>
                  <a:pt x="1084" y="446"/>
                </a:cubicBezTo>
                <a:cubicBezTo>
                  <a:pt x="1084" y="447"/>
                  <a:pt x="1084" y="446"/>
                  <a:pt x="1085" y="447"/>
                </a:cubicBezTo>
                <a:cubicBezTo>
                  <a:pt x="1086" y="446"/>
                  <a:pt x="1087" y="446"/>
                  <a:pt x="1087" y="445"/>
                </a:cubicBezTo>
                <a:cubicBezTo>
                  <a:pt x="1087" y="445"/>
                  <a:pt x="1087" y="444"/>
                  <a:pt x="1086" y="444"/>
                </a:cubicBezTo>
                <a:close/>
                <a:moveTo>
                  <a:pt x="1086" y="510"/>
                </a:moveTo>
                <a:cubicBezTo>
                  <a:pt x="1086" y="511"/>
                  <a:pt x="1085" y="511"/>
                  <a:pt x="1085" y="511"/>
                </a:cubicBezTo>
                <a:cubicBezTo>
                  <a:pt x="1083" y="511"/>
                  <a:pt x="1083" y="509"/>
                  <a:pt x="1082" y="508"/>
                </a:cubicBezTo>
                <a:cubicBezTo>
                  <a:pt x="1082" y="508"/>
                  <a:pt x="1082" y="508"/>
                  <a:pt x="1082" y="508"/>
                </a:cubicBezTo>
                <a:cubicBezTo>
                  <a:pt x="1082" y="508"/>
                  <a:pt x="1082" y="508"/>
                  <a:pt x="1082" y="508"/>
                </a:cubicBezTo>
                <a:cubicBezTo>
                  <a:pt x="1083" y="509"/>
                  <a:pt x="1084" y="509"/>
                  <a:pt x="1085" y="510"/>
                </a:cubicBezTo>
                <a:cubicBezTo>
                  <a:pt x="1086" y="510"/>
                  <a:pt x="1086" y="510"/>
                  <a:pt x="1086" y="510"/>
                </a:cubicBezTo>
                <a:close/>
                <a:moveTo>
                  <a:pt x="1118" y="429"/>
                </a:moveTo>
                <a:cubicBezTo>
                  <a:pt x="1118" y="429"/>
                  <a:pt x="1118" y="429"/>
                  <a:pt x="1118" y="429"/>
                </a:cubicBezTo>
                <a:cubicBezTo>
                  <a:pt x="1118" y="429"/>
                  <a:pt x="1118" y="429"/>
                  <a:pt x="1118" y="429"/>
                </a:cubicBezTo>
                <a:cubicBezTo>
                  <a:pt x="1118" y="429"/>
                  <a:pt x="1118" y="429"/>
                  <a:pt x="1118" y="429"/>
                </a:cubicBezTo>
                <a:close/>
                <a:moveTo>
                  <a:pt x="1117" y="429"/>
                </a:moveTo>
                <a:cubicBezTo>
                  <a:pt x="1117" y="429"/>
                  <a:pt x="1118" y="429"/>
                  <a:pt x="1118" y="429"/>
                </a:cubicBezTo>
                <a:cubicBezTo>
                  <a:pt x="1117" y="429"/>
                  <a:pt x="1117" y="428"/>
                  <a:pt x="1117" y="429"/>
                </a:cubicBezTo>
                <a:close/>
                <a:moveTo>
                  <a:pt x="1100" y="552"/>
                </a:moveTo>
                <a:cubicBezTo>
                  <a:pt x="1100" y="552"/>
                  <a:pt x="1100" y="552"/>
                  <a:pt x="1100" y="552"/>
                </a:cubicBezTo>
                <a:cubicBezTo>
                  <a:pt x="1100" y="552"/>
                  <a:pt x="1100" y="552"/>
                  <a:pt x="1100" y="551"/>
                </a:cubicBezTo>
                <a:cubicBezTo>
                  <a:pt x="1100" y="551"/>
                  <a:pt x="1100" y="551"/>
                  <a:pt x="1100" y="551"/>
                </a:cubicBezTo>
                <a:cubicBezTo>
                  <a:pt x="1100" y="551"/>
                  <a:pt x="1100" y="551"/>
                  <a:pt x="1100" y="552"/>
                </a:cubicBezTo>
                <a:close/>
                <a:moveTo>
                  <a:pt x="1119" y="429"/>
                </a:moveTo>
                <a:cubicBezTo>
                  <a:pt x="1119" y="430"/>
                  <a:pt x="1119" y="430"/>
                  <a:pt x="1120" y="430"/>
                </a:cubicBezTo>
                <a:cubicBezTo>
                  <a:pt x="1120" y="430"/>
                  <a:pt x="1119" y="429"/>
                  <a:pt x="1119" y="429"/>
                </a:cubicBezTo>
                <a:close/>
                <a:moveTo>
                  <a:pt x="454" y="78"/>
                </a:moveTo>
                <a:cubicBezTo>
                  <a:pt x="454" y="78"/>
                  <a:pt x="454" y="78"/>
                  <a:pt x="454" y="78"/>
                </a:cubicBezTo>
                <a:cubicBezTo>
                  <a:pt x="454" y="78"/>
                  <a:pt x="454" y="78"/>
                  <a:pt x="454" y="78"/>
                </a:cubicBezTo>
                <a:cubicBezTo>
                  <a:pt x="454" y="78"/>
                  <a:pt x="454" y="78"/>
                  <a:pt x="454" y="78"/>
                </a:cubicBezTo>
                <a:cubicBezTo>
                  <a:pt x="454" y="78"/>
                  <a:pt x="454" y="78"/>
                  <a:pt x="454" y="78"/>
                </a:cubicBezTo>
                <a:cubicBezTo>
                  <a:pt x="454" y="78"/>
                  <a:pt x="454" y="78"/>
                  <a:pt x="454" y="78"/>
                </a:cubicBezTo>
                <a:close/>
                <a:moveTo>
                  <a:pt x="490" y="124"/>
                </a:moveTo>
                <a:cubicBezTo>
                  <a:pt x="489" y="124"/>
                  <a:pt x="488" y="124"/>
                  <a:pt x="488" y="124"/>
                </a:cubicBezTo>
                <a:cubicBezTo>
                  <a:pt x="488" y="124"/>
                  <a:pt x="488" y="124"/>
                  <a:pt x="488" y="124"/>
                </a:cubicBezTo>
                <a:cubicBezTo>
                  <a:pt x="487" y="124"/>
                  <a:pt x="487" y="124"/>
                  <a:pt x="487" y="124"/>
                </a:cubicBezTo>
                <a:cubicBezTo>
                  <a:pt x="486" y="125"/>
                  <a:pt x="485" y="125"/>
                  <a:pt x="484" y="124"/>
                </a:cubicBezTo>
                <a:cubicBezTo>
                  <a:pt x="484" y="124"/>
                  <a:pt x="484" y="124"/>
                  <a:pt x="483" y="124"/>
                </a:cubicBezTo>
                <a:cubicBezTo>
                  <a:pt x="483" y="124"/>
                  <a:pt x="483" y="124"/>
                  <a:pt x="483" y="124"/>
                </a:cubicBezTo>
                <a:cubicBezTo>
                  <a:pt x="483" y="124"/>
                  <a:pt x="483" y="124"/>
                  <a:pt x="483" y="124"/>
                </a:cubicBezTo>
                <a:cubicBezTo>
                  <a:pt x="483" y="125"/>
                  <a:pt x="483" y="126"/>
                  <a:pt x="482" y="125"/>
                </a:cubicBezTo>
                <a:cubicBezTo>
                  <a:pt x="482" y="125"/>
                  <a:pt x="482" y="125"/>
                  <a:pt x="482" y="125"/>
                </a:cubicBezTo>
                <a:cubicBezTo>
                  <a:pt x="482" y="125"/>
                  <a:pt x="482" y="125"/>
                  <a:pt x="482" y="125"/>
                </a:cubicBezTo>
                <a:cubicBezTo>
                  <a:pt x="481" y="125"/>
                  <a:pt x="481" y="125"/>
                  <a:pt x="481" y="125"/>
                </a:cubicBezTo>
                <a:cubicBezTo>
                  <a:pt x="481" y="125"/>
                  <a:pt x="481" y="125"/>
                  <a:pt x="481" y="125"/>
                </a:cubicBezTo>
                <a:cubicBezTo>
                  <a:pt x="481" y="125"/>
                  <a:pt x="481" y="125"/>
                  <a:pt x="481" y="125"/>
                </a:cubicBezTo>
                <a:cubicBezTo>
                  <a:pt x="481" y="125"/>
                  <a:pt x="481" y="125"/>
                  <a:pt x="481" y="125"/>
                </a:cubicBezTo>
                <a:cubicBezTo>
                  <a:pt x="481" y="124"/>
                  <a:pt x="480" y="125"/>
                  <a:pt x="480" y="124"/>
                </a:cubicBezTo>
                <a:cubicBezTo>
                  <a:pt x="479" y="124"/>
                  <a:pt x="479" y="124"/>
                  <a:pt x="478" y="124"/>
                </a:cubicBezTo>
                <a:cubicBezTo>
                  <a:pt x="477" y="124"/>
                  <a:pt x="476" y="124"/>
                  <a:pt x="475" y="123"/>
                </a:cubicBezTo>
                <a:cubicBezTo>
                  <a:pt x="475" y="122"/>
                  <a:pt x="475" y="122"/>
                  <a:pt x="474" y="122"/>
                </a:cubicBezTo>
                <a:cubicBezTo>
                  <a:pt x="473" y="121"/>
                  <a:pt x="472" y="120"/>
                  <a:pt x="472" y="119"/>
                </a:cubicBezTo>
                <a:cubicBezTo>
                  <a:pt x="472" y="119"/>
                  <a:pt x="472" y="118"/>
                  <a:pt x="472" y="118"/>
                </a:cubicBezTo>
                <a:cubicBezTo>
                  <a:pt x="472" y="118"/>
                  <a:pt x="472" y="118"/>
                  <a:pt x="472" y="118"/>
                </a:cubicBezTo>
                <a:cubicBezTo>
                  <a:pt x="472" y="118"/>
                  <a:pt x="472" y="118"/>
                  <a:pt x="472" y="118"/>
                </a:cubicBezTo>
                <a:cubicBezTo>
                  <a:pt x="471" y="118"/>
                  <a:pt x="471" y="118"/>
                  <a:pt x="470" y="118"/>
                </a:cubicBezTo>
                <a:cubicBezTo>
                  <a:pt x="469" y="118"/>
                  <a:pt x="468" y="117"/>
                  <a:pt x="468" y="117"/>
                </a:cubicBezTo>
                <a:cubicBezTo>
                  <a:pt x="467" y="118"/>
                  <a:pt x="465" y="118"/>
                  <a:pt x="464" y="118"/>
                </a:cubicBezTo>
                <a:cubicBezTo>
                  <a:pt x="464" y="117"/>
                  <a:pt x="464" y="117"/>
                  <a:pt x="464" y="116"/>
                </a:cubicBezTo>
                <a:cubicBezTo>
                  <a:pt x="464" y="115"/>
                  <a:pt x="463" y="115"/>
                  <a:pt x="463" y="114"/>
                </a:cubicBezTo>
                <a:cubicBezTo>
                  <a:pt x="463" y="114"/>
                  <a:pt x="462" y="114"/>
                  <a:pt x="462" y="114"/>
                </a:cubicBezTo>
                <a:cubicBezTo>
                  <a:pt x="461" y="115"/>
                  <a:pt x="461" y="115"/>
                  <a:pt x="461" y="116"/>
                </a:cubicBezTo>
                <a:cubicBezTo>
                  <a:pt x="459" y="117"/>
                  <a:pt x="458" y="116"/>
                  <a:pt x="458" y="115"/>
                </a:cubicBezTo>
                <a:cubicBezTo>
                  <a:pt x="457" y="114"/>
                  <a:pt x="456" y="113"/>
                  <a:pt x="457" y="111"/>
                </a:cubicBezTo>
                <a:cubicBezTo>
                  <a:pt x="457" y="111"/>
                  <a:pt x="457" y="111"/>
                  <a:pt x="457" y="111"/>
                </a:cubicBezTo>
                <a:cubicBezTo>
                  <a:pt x="454" y="109"/>
                  <a:pt x="455" y="107"/>
                  <a:pt x="455" y="105"/>
                </a:cubicBezTo>
                <a:cubicBezTo>
                  <a:pt x="454" y="104"/>
                  <a:pt x="455" y="102"/>
                  <a:pt x="455" y="100"/>
                </a:cubicBezTo>
                <a:cubicBezTo>
                  <a:pt x="455" y="100"/>
                  <a:pt x="455" y="100"/>
                  <a:pt x="455" y="100"/>
                </a:cubicBezTo>
                <a:cubicBezTo>
                  <a:pt x="454" y="100"/>
                  <a:pt x="454" y="100"/>
                  <a:pt x="454" y="100"/>
                </a:cubicBezTo>
                <a:cubicBezTo>
                  <a:pt x="453" y="100"/>
                  <a:pt x="452" y="100"/>
                  <a:pt x="452" y="101"/>
                </a:cubicBezTo>
                <a:cubicBezTo>
                  <a:pt x="452" y="101"/>
                  <a:pt x="452" y="101"/>
                  <a:pt x="451" y="101"/>
                </a:cubicBezTo>
                <a:cubicBezTo>
                  <a:pt x="451" y="101"/>
                  <a:pt x="451" y="101"/>
                  <a:pt x="451" y="101"/>
                </a:cubicBezTo>
                <a:cubicBezTo>
                  <a:pt x="452" y="101"/>
                  <a:pt x="450" y="100"/>
                  <a:pt x="451" y="100"/>
                </a:cubicBezTo>
                <a:cubicBezTo>
                  <a:pt x="452" y="99"/>
                  <a:pt x="452" y="99"/>
                  <a:pt x="452" y="98"/>
                </a:cubicBezTo>
                <a:cubicBezTo>
                  <a:pt x="451" y="98"/>
                  <a:pt x="451" y="97"/>
                  <a:pt x="450" y="97"/>
                </a:cubicBezTo>
                <a:cubicBezTo>
                  <a:pt x="449" y="97"/>
                  <a:pt x="448" y="98"/>
                  <a:pt x="449" y="99"/>
                </a:cubicBezTo>
                <a:cubicBezTo>
                  <a:pt x="449" y="100"/>
                  <a:pt x="448" y="101"/>
                  <a:pt x="448" y="101"/>
                </a:cubicBezTo>
                <a:cubicBezTo>
                  <a:pt x="447" y="101"/>
                  <a:pt x="447" y="100"/>
                  <a:pt x="447" y="100"/>
                </a:cubicBezTo>
                <a:cubicBezTo>
                  <a:pt x="447" y="99"/>
                  <a:pt x="446" y="98"/>
                  <a:pt x="445" y="98"/>
                </a:cubicBezTo>
                <a:cubicBezTo>
                  <a:pt x="445" y="98"/>
                  <a:pt x="444" y="98"/>
                  <a:pt x="444" y="97"/>
                </a:cubicBezTo>
                <a:cubicBezTo>
                  <a:pt x="444" y="97"/>
                  <a:pt x="445" y="96"/>
                  <a:pt x="445" y="97"/>
                </a:cubicBezTo>
                <a:cubicBezTo>
                  <a:pt x="448" y="97"/>
                  <a:pt x="449" y="95"/>
                  <a:pt x="450" y="93"/>
                </a:cubicBezTo>
                <a:cubicBezTo>
                  <a:pt x="451" y="91"/>
                  <a:pt x="452" y="89"/>
                  <a:pt x="454" y="88"/>
                </a:cubicBezTo>
                <a:cubicBezTo>
                  <a:pt x="455" y="88"/>
                  <a:pt x="455" y="88"/>
                  <a:pt x="455" y="87"/>
                </a:cubicBezTo>
                <a:cubicBezTo>
                  <a:pt x="455" y="87"/>
                  <a:pt x="455" y="87"/>
                  <a:pt x="455" y="87"/>
                </a:cubicBezTo>
                <a:cubicBezTo>
                  <a:pt x="455" y="87"/>
                  <a:pt x="455" y="86"/>
                  <a:pt x="455" y="86"/>
                </a:cubicBezTo>
                <a:cubicBezTo>
                  <a:pt x="453" y="85"/>
                  <a:pt x="454" y="84"/>
                  <a:pt x="454" y="83"/>
                </a:cubicBezTo>
                <a:cubicBezTo>
                  <a:pt x="454" y="83"/>
                  <a:pt x="454" y="83"/>
                  <a:pt x="454" y="83"/>
                </a:cubicBezTo>
                <a:cubicBezTo>
                  <a:pt x="454" y="81"/>
                  <a:pt x="455" y="80"/>
                  <a:pt x="456" y="80"/>
                </a:cubicBezTo>
                <a:cubicBezTo>
                  <a:pt x="456" y="80"/>
                  <a:pt x="456" y="80"/>
                  <a:pt x="456" y="80"/>
                </a:cubicBezTo>
                <a:cubicBezTo>
                  <a:pt x="456" y="80"/>
                  <a:pt x="457" y="80"/>
                  <a:pt x="457" y="80"/>
                </a:cubicBezTo>
                <a:cubicBezTo>
                  <a:pt x="457" y="79"/>
                  <a:pt x="457" y="79"/>
                  <a:pt x="458" y="78"/>
                </a:cubicBezTo>
                <a:cubicBezTo>
                  <a:pt x="458" y="78"/>
                  <a:pt x="459" y="77"/>
                  <a:pt x="459" y="76"/>
                </a:cubicBezTo>
                <a:cubicBezTo>
                  <a:pt x="460" y="77"/>
                  <a:pt x="459" y="78"/>
                  <a:pt x="460" y="79"/>
                </a:cubicBezTo>
                <a:cubicBezTo>
                  <a:pt x="460" y="79"/>
                  <a:pt x="460" y="79"/>
                  <a:pt x="460" y="79"/>
                </a:cubicBezTo>
                <a:cubicBezTo>
                  <a:pt x="460" y="79"/>
                  <a:pt x="460" y="79"/>
                  <a:pt x="460" y="79"/>
                </a:cubicBezTo>
                <a:cubicBezTo>
                  <a:pt x="461" y="79"/>
                  <a:pt x="461" y="79"/>
                  <a:pt x="461" y="79"/>
                </a:cubicBezTo>
                <a:cubicBezTo>
                  <a:pt x="462" y="78"/>
                  <a:pt x="461" y="77"/>
                  <a:pt x="462" y="76"/>
                </a:cubicBezTo>
                <a:cubicBezTo>
                  <a:pt x="463" y="76"/>
                  <a:pt x="464" y="76"/>
                  <a:pt x="465" y="76"/>
                </a:cubicBezTo>
                <a:cubicBezTo>
                  <a:pt x="466" y="77"/>
                  <a:pt x="467" y="76"/>
                  <a:pt x="469" y="76"/>
                </a:cubicBezTo>
                <a:cubicBezTo>
                  <a:pt x="469" y="76"/>
                  <a:pt x="469" y="76"/>
                  <a:pt x="469" y="76"/>
                </a:cubicBezTo>
                <a:cubicBezTo>
                  <a:pt x="470" y="75"/>
                  <a:pt x="472" y="76"/>
                  <a:pt x="473" y="74"/>
                </a:cubicBezTo>
                <a:cubicBezTo>
                  <a:pt x="474" y="73"/>
                  <a:pt x="476" y="74"/>
                  <a:pt x="477" y="75"/>
                </a:cubicBezTo>
                <a:cubicBezTo>
                  <a:pt x="478" y="75"/>
                  <a:pt x="478" y="75"/>
                  <a:pt x="479" y="76"/>
                </a:cubicBezTo>
                <a:cubicBezTo>
                  <a:pt x="479" y="76"/>
                  <a:pt x="479" y="76"/>
                  <a:pt x="479" y="76"/>
                </a:cubicBezTo>
                <a:cubicBezTo>
                  <a:pt x="479" y="76"/>
                  <a:pt x="480" y="76"/>
                  <a:pt x="479" y="77"/>
                </a:cubicBezTo>
                <a:cubicBezTo>
                  <a:pt x="480" y="78"/>
                  <a:pt x="480" y="78"/>
                  <a:pt x="479" y="79"/>
                </a:cubicBezTo>
                <a:cubicBezTo>
                  <a:pt x="479" y="79"/>
                  <a:pt x="479" y="80"/>
                  <a:pt x="478" y="80"/>
                </a:cubicBezTo>
                <a:cubicBezTo>
                  <a:pt x="478" y="80"/>
                  <a:pt x="478" y="80"/>
                  <a:pt x="478" y="80"/>
                </a:cubicBezTo>
                <a:cubicBezTo>
                  <a:pt x="480" y="83"/>
                  <a:pt x="480" y="84"/>
                  <a:pt x="478" y="85"/>
                </a:cubicBezTo>
                <a:cubicBezTo>
                  <a:pt x="478" y="86"/>
                  <a:pt x="476" y="86"/>
                  <a:pt x="476" y="86"/>
                </a:cubicBezTo>
                <a:cubicBezTo>
                  <a:pt x="476" y="87"/>
                  <a:pt x="476" y="87"/>
                  <a:pt x="474" y="87"/>
                </a:cubicBezTo>
                <a:cubicBezTo>
                  <a:pt x="474" y="88"/>
                  <a:pt x="473" y="88"/>
                  <a:pt x="473" y="88"/>
                </a:cubicBezTo>
                <a:cubicBezTo>
                  <a:pt x="473" y="88"/>
                  <a:pt x="473" y="88"/>
                  <a:pt x="473" y="88"/>
                </a:cubicBezTo>
                <a:cubicBezTo>
                  <a:pt x="472" y="89"/>
                  <a:pt x="471" y="89"/>
                  <a:pt x="470" y="90"/>
                </a:cubicBezTo>
                <a:cubicBezTo>
                  <a:pt x="470" y="90"/>
                  <a:pt x="469" y="90"/>
                  <a:pt x="470" y="91"/>
                </a:cubicBezTo>
                <a:cubicBezTo>
                  <a:pt x="470" y="91"/>
                  <a:pt x="470" y="91"/>
                  <a:pt x="471" y="91"/>
                </a:cubicBezTo>
                <a:cubicBezTo>
                  <a:pt x="473" y="90"/>
                  <a:pt x="474" y="88"/>
                  <a:pt x="476" y="88"/>
                </a:cubicBezTo>
                <a:cubicBezTo>
                  <a:pt x="476" y="88"/>
                  <a:pt x="477" y="87"/>
                  <a:pt x="477" y="88"/>
                </a:cubicBezTo>
                <a:cubicBezTo>
                  <a:pt x="478" y="89"/>
                  <a:pt x="477" y="89"/>
                  <a:pt x="477" y="89"/>
                </a:cubicBezTo>
                <a:cubicBezTo>
                  <a:pt x="476" y="90"/>
                  <a:pt x="475" y="90"/>
                  <a:pt x="475" y="91"/>
                </a:cubicBezTo>
                <a:cubicBezTo>
                  <a:pt x="474" y="92"/>
                  <a:pt x="473" y="93"/>
                  <a:pt x="474" y="94"/>
                </a:cubicBezTo>
                <a:cubicBezTo>
                  <a:pt x="474" y="94"/>
                  <a:pt x="474" y="94"/>
                  <a:pt x="474" y="94"/>
                </a:cubicBezTo>
                <a:cubicBezTo>
                  <a:pt x="474" y="94"/>
                  <a:pt x="474" y="94"/>
                  <a:pt x="474" y="94"/>
                </a:cubicBezTo>
                <a:cubicBezTo>
                  <a:pt x="474" y="94"/>
                  <a:pt x="474" y="94"/>
                  <a:pt x="474" y="94"/>
                </a:cubicBezTo>
                <a:cubicBezTo>
                  <a:pt x="474" y="94"/>
                  <a:pt x="474" y="94"/>
                  <a:pt x="474" y="94"/>
                </a:cubicBezTo>
                <a:cubicBezTo>
                  <a:pt x="474" y="94"/>
                  <a:pt x="474" y="94"/>
                  <a:pt x="474" y="94"/>
                </a:cubicBezTo>
                <a:cubicBezTo>
                  <a:pt x="474" y="93"/>
                  <a:pt x="474" y="92"/>
                  <a:pt x="475" y="92"/>
                </a:cubicBezTo>
                <a:cubicBezTo>
                  <a:pt x="476" y="91"/>
                  <a:pt x="476" y="91"/>
                  <a:pt x="477" y="90"/>
                </a:cubicBezTo>
                <a:cubicBezTo>
                  <a:pt x="478" y="90"/>
                  <a:pt x="478" y="89"/>
                  <a:pt x="479" y="88"/>
                </a:cubicBezTo>
                <a:cubicBezTo>
                  <a:pt x="479" y="88"/>
                  <a:pt x="479" y="88"/>
                  <a:pt x="479" y="88"/>
                </a:cubicBezTo>
                <a:cubicBezTo>
                  <a:pt x="479" y="88"/>
                  <a:pt x="479" y="88"/>
                  <a:pt x="479" y="88"/>
                </a:cubicBezTo>
                <a:cubicBezTo>
                  <a:pt x="479" y="88"/>
                  <a:pt x="479" y="88"/>
                  <a:pt x="479" y="88"/>
                </a:cubicBezTo>
                <a:cubicBezTo>
                  <a:pt x="481" y="87"/>
                  <a:pt x="481" y="87"/>
                  <a:pt x="480" y="85"/>
                </a:cubicBezTo>
                <a:cubicBezTo>
                  <a:pt x="480" y="84"/>
                  <a:pt x="480" y="84"/>
                  <a:pt x="481" y="84"/>
                </a:cubicBezTo>
                <a:cubicBezTo>
                  <a:pt x="481" y="84"/>
                  <a:pt x="482" y="83"/>
                  <a:pt x="482" y="83"/>
                </a:cubicBezTo>
                <a:cubicBezTo>
                  <a:pt x="482" y="82"/>
                  <a:pt x="482" y="82"/>
                  <a:pt x="482" y="82"/>
                </a:cubicBezTo>
                <a:cubicBezTo>
                  <a:pt x="482" y="82"/>
                  <a:pt x="482" y="82"/>
                  <a:pt x="482" y="82"/>
                </a:cubicBezTo>
                <a:cubicBezTo>
                  <a:pt x="482" y="82"/>
                  <a:pt x="482" y="82"/>
                  <a:pt x="482" y="82"/>
                </a:cubicBezTo>
                <a:cubicBezTo>
                  <a:pt x="483" y="82"/>
                  <a:pt x="483" y="82"/>
                  <a:pt x="483" y="82"/>
                </a:cubicBezTo>
                <a:cubicBezTo>
                  <a:pt x="483" y="82"/>
                  <a:pt x="483" y="81"/>
                  <a:pt x="483" y="80"/>
                </a:cubicBezTo>
                <a:cubicBezTo>
                  <a:pt x="482" y="79"/>
                  <a:pt x="483" y="78"/>
                  <a:pt x="484" y="78"/>
                </a:cubicBezTo>
                <a:cubicBezTo>
                  <a:pt x="484" y="80"/>
                  <a:pt x="486" y="78"/>
                  <a:pt x="486" y="78"/>
                </a:cubicBezTo>
                <a:cubicBezTo>
                  <a:pt x="487" y="78"/>
                  <a:pt x="487" y="78"/>
                  <a:pt x="488" y="78"/>
                </a:cubicBezTo>
                <a:cubicBezTo>
                  <a:pt x="488" y="78"/>
                  <a:pt x="487" y="79"/>
                  <a:pt x="488" y="79"/>
                </a:cubicBezTo>
                <a:cubicBezTo>
                  <a:pt x="488" y="79"/>
                  <a:pt x="488" y="79"/>
                  <a:pt x="489" y="79"/>
                </a:cubicBezTo>
                <a:cubicBezTo>
                  <a:pt x="489" y="80"/>
                  <a:pt x="488" y="80"/>
                  <a:pt x="488" y="80"/>
                </a:cubicBezTo>
                <a:cubicBezTo>
                  <a:pt x="491" y="80"/>
                  <a:pt x="491" y="83"/>
                  <a:pt x="492" y="84"/>
                </a:cubicBezTo>
                <a:cubicBezTo>
                  <a:pt x="493" y="84"/>
                  <a:pt x="492" y="85"/>
                  <a:pt x="492" y="85"/>
                </a:cubicBezTo>
                <a:cubicBezTo>
                  <a:pt x="492" y="85"/>
                  <a:pt x="493" y="86"/>
                  <a:pt x="493" y="86"/>
                </a:cubicBezTo>
                <a:cubicBezTo>
                  <a:pt x="493" y="86"/>
                  <a:pt x="493" y="86"/>
                  <a:pt x="493" y="86"/>
                </a:cubicBezTo>
                <a:cubicBezTo>
                  <a:pt x="494" y="87"/>
                  <a:pt x="494" y="88"/>
                  <a:pt x="494" y="89"/>
                </a:cubicBezTo>
                <a:cubicBezTo>
                  <a:pt x="494" y="90"/>
                  <a:pt x="493" y="90"/>
                  <a:pt x="492" y="90"/>
                </a:cubicBezTo>
                <a:cubicBezTo>
                  <a:pt x="493" y="91"/>
                  <a:pt x="493" y="92"/>
                  <a:pt x="492" y="93"/>
                </a:cubicBezTo>
                <a:cubicBezTo>
                  <a:pt x="492" y="93"/>
                  <a:pt x="492" y="94"/>
                  <a:pt x="492" y="94"/>
                </a:cubicBezTo>
                <a:cubicBezTo>
                  <a:pt x="492" y="94"/>
                  <a:pt x="492" y="94"/>
                  <a:pt x="492" y="94"/>
                </a:cubicBezTo>
                <a:cubicBezTo>
                  <a:pt x="493" y="94"/>
                  <a:pt x="493" y="95"/>
                  <a:pt x="492" y="96"/>
                </a:cubicBezTo>
                <a:cubicBezTo>
                  <a:pt x="492" y="96"/>
                  <a:pt x="491" y="97"/>
                  <a:pt x="492" y="98"/>
                </a:cubicBezTo>
                <a:cubicBezTo>
                  <a:pt x="492" y="98"/>
                  <a:pt x="492" y="98"/>
                  <a:pt x="492" y="98"/>
                </a:cubicBezTo>
                <a:cubicBezTo>
                  <a:pt x="492" y="99"/>
                  <a:pt x="492" y="99"/>
                  <a:pt x="492" y="99"/>
                </a:cubicBezTo>
                <a:cubicBezTo>
                  <a:pt x="492" y="100"/>
                  <a:pt x="492" y="101"/>
                  <a:pt x="492" y="102"/>
                </a:cubicBezTo>
                <a:cubicBezTo>
                  <a:pt x="492" y="102"/>
                  <a:pt x="492" y="103"/>
                  <a:pt x="492" y="104"/>
                </a:cubicBezTo>
                <a:cubicBezTo>
                  <a:pt x="492" y="104"/>
                  <a:pt x="492" y="104"/>
                  <a:pt x="492" y="104"/>
                </a:cubicBezTo>
                <a:cubicBezTo>
                  <a:pt x="492" y="104"/>
                  <a:pt x="492" y="104"/>
                  <a:pt x="492" y="104"/>
                </a:cubicBezTo>
                <a:cubicBezTo>
                  <a:pt x="491" y="105"/>
                  <a:pt x="492" y="106"/>
                  <a:pt x="492" y="107"/>
                </a:cubicBezTo>
                <a:cubicBezTo>
                  <a:pt x="492" y="108"/>
                  <a:pt x="491" y="108"/>
                  <a:pt x="490" y="108"/>
                </a:cubicBezTo>
                <a:cubicBezTo>
                  <a:pt x="490" y="109"/>
                  <a:pt x="490" y="108"/>
                  <a:pt x="489" y="108"/>
                </a:cubicBezTo>
                <a:cubicBezTo>
                  <a:pt x="489" y="107"/>
                  <a:pt x="489" y="107"/>
                  <a:pt x="489" y="107"/>
                </a:cubicBezTo>
                <a:cubicBezTo>
                  <a:pt x="488" y="107"/>
                  <a:pt x="488" y="106"/>
                  <a:pt x="488" y="107"/>
                </a:cubicBezTo>
                <a:cubicBezTo>
                  <a:pt x="487" y="107"/>
                  <a:pt x="487" y="108"/>
                  <a:pt x="488" y="108"/>
                </a:cubicBezTo>
                <a:cubicBezTo>
                  <a:pt x="488" y="109"/>
                  <a:pt x="489" y="110"/>
                  <a:pt x="490" y="111"/>
                </a:cubicBezTo>
                <a:cubicBezTo>
                  <a:pt x="490" y="111"/>
                  <a:pt x="491" y="112"/>
                  <a:pt x="491" y="112"/>
                </a:cubicBezTo>
                <a:cubicBezTo>
                  <a:pt x="490" y="113"/>
                  <a:pt x="491" y="114"/>
                  <a:pt x="491" y="114"/>
                </a:cubicBezTo>
                <a:cubicBezTo>
                  <a:pt x="492" y="114"/>
                  <a:pt x="493" y="115"/>
                  <a:pt x="493" y="116"/>
                </a:cubicBezTo>
                <a:cubicBezTo>
                  <a:pt x="493" y="117"/>
                  <a:pt x="493" y="119"/>
                  <a:pt x="493" y="121"/>
                </a:cubicBezTo>
                <a:cubicBezTo>
                  <a:pt x="492" y="122"/>
                  <a:pt x="491" y="123"/>
                  <a:pt x="490" y="124"/>
                </a:cubicBezTo>
                <a:close/>
                <a:moveTo>
                  <a:pt x="530" y="133"/>
                </a:moveTo>
                <a:cubicBezTo>
                  <a:pt x="530" y="133"/>
                  <a:pt x="530" y="134"/>
                  <a:pt x="530" y="134"/>
                </a:cubicBezTo>
                <a:cubicBezTo>
                  <a:pt x="530" y="134"/>
                  <a:pt x="530" y="134"/>
                  <a:pt x="530" y="134"/>
                </a:cubicBezTo>
                <a:cubicBezTo>
                  <a:pt x="529" y="136"/>
                  <a:pt x="528" y="138"/>
                  <a:pt x="527" y="140"/>
                </a:cubicBezTo>
                <a:cubicBezTo>
                  <a:pt x="526" y="141"/>
                  <a:pt x="526" y="142"/>
                  <a:pt x="524" y="141"/>
                </a:cubicBezTo>
                <a:cubicBezTo>
                  <a:pt x="524" y="141"/>
                  <a:pt x="524" y="141"/>
                  <a:pt x="524" y="141"/>
                </a:cubicBezTo>
                <a:cubicBezTo>
                  <a:pt x="524" y="142"/>
                  <a:pt x="523" y="141"/>
                  <a:pt x="522" y="142"/>
                </a:cubicBezTo>
                <a:cubicBezTo>
                  <a:pt x="521" y="142"/>
                  <a:pt x="520" y="143"/>
                  <a:pt x="518" y="144"/>
                </a:cubicBezTo>
                <a:cubicBezTo>
                  <a:pt x="518" y="144"/>
                  <a:pt x="518" y="144"/>
                  <a:pt x="518" y="144"/>
                </a:cubicBezTo>
                <a:cubicBezTo>
                  <a:pt x="518" y="145"/>
                  <a:pt x="517" y="144"/>
                  <a:pt x="516" y="144"/>
                </a:cubicBezTo>
                <a:cubicBezTo>
                  <a:pt x="516" y="144"/>
                  <a:pt x="515" y="145"/>
                  <a:pt x="515" y="145"/>
                </a:cubicBezTo>
                <a:cubicBezTo>
                  <a:pt x="515" y="145"/>
                  <a:pt x="515" y="145"/>
                  <a:pt x="515" y="145"/>
                </a:cubicBezTo>
                <a:cubicBezTo>
                  <a:pt x="515" y="145"/>
                  <a:pt x="515" y="145"/>
                  <a:pt x="515" y="145"/>
                </a:cubicBezTo>
                <a:cubicBezTo>
                  <a:pt x="514" y="145"/>
                  <a:pt x="514" y="145"/>
                  <a:pt x="513" y="145"/>
                </a:cubicBezTo>
                <a:cubicBezTo>
                  <a:pt x="513" y="145"/>
                  <a:pt x="513" y="145"/>
                  <a:pt x="513" y="145"/>
                </a:cubicBezTo>
                <a:cubicBezTo>
                  <a:pt x="513" y="145"/>
                  <a:pt x="513" y="145"/>
                  <a:pt x="513" y="145"/>
                </a:cubicBezTo>
                <a:cubicBezTo>
                  <a:pt x="512" y="145"/>
                  <a:pt x="513" y="147"/>
                  <a:pt x="512" y="147"/>
                </a:cubicBezTo>
                <a:cubicBezTo>
                  <a:pt x="511" y="147"/>
                  <a:pt x="512" y="146"/>
                  <a:pt x="511" y="145"/>
                </a:cubicBezTo>
                <a:cubicBezTo>
                  <a:pt x="511" y="145"/>
                  <a:pt x="511" y="145"/>
                  <a:pt x="511" y="145"/>
                </a:cubicBezTo>
                <a:cubicBezTo>
                  <a:pt x="511" y="145"/>
                  <a:pt x="511" y="145"/>
                  <a:pt x="511" y="145"/>
                </a:cubicBezTo>
                <a:cubicBezTo>
                  <a:pt x="510" y="145"/>
                  <a:pt x="509" y="145"/>
                  <a:pt x="508" y="145"/>
                </a:cubicBezTo>
                <a:cubicBezTo>
                  <a:pt x="508" y="146"/>
                  <a:pt x="507" y="146"/>
                  <a:pt x="506" y="146"/>
                </a:cubicBezTo>
                <a:cubicBezTo>
                  <a:pt x="506" y="146"/>
                  <a:pt x="506" y="146"/>
                  <a:pt x="506" y="146"/>
                </a:cubicBezTo>
                <a:cubicBezTo>
                  <a:pt x="506" y="146"/>
                  <a:pt x="506" y="146"/>
                  <a:pt x="506" y="146"/>
                </a:cubicBezTo>
                <a:cubicBezTo>
                  <a:pt x="506" y="146"/>
                  <a:pt x="505" y="146"/>
                  <a:pt x="505" y="146"/>
                </a:cubicBezTo>
                <a:cubicBezTo>
                  <a:pt x="505" y="146"/>
                  <a:pt x="505" y="146"/>
                  <a:pt x="505" y="146"/>
                </a:cubicBezTo>
                <a:cubicBezTo>
                  <a:pt x="505" y="146"/>
                  <a:pt x="505" y="146"/>
                  <a:pt x="505" y="146"/>
                </a:cubicBezTo>
                <a:cubicBezTo>
                  <a:pt x="504" y="146"/>
                  <a:pt x="503" y="146"/>
                  <a:pt x="502" y="146"/>
                </a:cubicBezTo>
                <a:cubicBezTo>
                  <a:pt x="500" y="146"/>
                  <a:pt x="500" y="148"/>
                  <a:pt x="499" y="149"/>
                </a:cubicBezTo>
                <a:cubicBezTo>
                  <a:pt x="497" y="150"/>
                  <a:pt x="495" y="152"/>
                  <a:pt x="493" y="153"/>
                </a:cubicBezTo>
                <a:cubicBezTo>
                  <a:pt x="493" y="154"/>
                  <a:pt x="492" y="154"/>
                  <a:pt x="492" y="153"/>
                </a:cubicBezTo>
                <a:cubicBezTo>
                  <a:pt x="491" y="153"/>
                  <a:pt x="490" y="153"/>
                  <a:pt x="490" y="154"/>
                </a:cubicBezTo>
                <a:cubicBezTo>
                  <a:pt x="488" y="151"/>
                  <a:pt x="489" y="148"/>
                  <a:pt x="491" y="145"/>
                </a:cubicBezTo>
                <a:cubicBezTo>
                  <a:pt x="492" y="142"/>
                  <a:pt x="493" y="139"/>
                  <a:pt x="495" y="137"/>
                </a:cubicBezTo>
                <a:cubicBezTo>
                  <a:pt x="495" y="136"/>
                  <a:pt x="495" y="135"/>
                  <a:pt x="495" y="135"/>
                </a:cubicBezTo>
                <a:cubicBezTo>
                  <a:pt x="495" y="134"/>
                  <a:pt x="495" y="133"/>
                  <a:pt x="496" y="132"/>
                </a:cubicBezTo>
                <a:cubicBezTo>
                  <a:pt x="496" y="132"/>
                  <a:pt x="496" y="132"/>
                  <a:pt x="496" y="132"/>
                </a:cubicBezTo>
                <a:cubicBezTo>
                  <a:pt x="495" y="131"/>
                  <a:pt x="496" y="130"/>
                  <a:pt x="496" y="129"/>
                </a:cubicBezTo>
                <a:cubicBezTo>
                  <a:pt x="496" y="129"/>
                  <a:pt x="496" y="129"/>
                  <a:pt x="496" y="129"/>
                </a:cubicBezTo>
                <a:cubicBezTo>
                  <a:pt x="496" y="128"/>
                  <a:pt x="496" y="126"/>
                  <a:pt x="497" y="125"/>
                </a:cubicBezTo>
                <a:cubicBezTo>
                  <a:pt x="497" y="125"/>
                  <a:pt x="498" y="124"/>
                  <a:pt x="498" y="125"/>
                </a:cubicBezTo>
                <a:cubicBezTo>
                  <a:pt x="499" y="126"/>
                  <a:pt x="499" y="126"/>
                  <a:pt x="500" y="126"/>
                </a:cubicBezTo>
                <a:cubicBezTo>
                  <a:pt x="500" y="126"/>
                  <a:pt x="500" y="126"/>
                  <a:pt x="500" y="126"/>
                </a:cubicBezTo>
                <a:cubicBezTo>
                  <a:pt x="500" y="126"/>
                  <a:pt x="500" y="126"/>
                  <a:pt x="500" y="126"/>
                </a:cubicBezTo>
                <a:cubicBezTo>
                  <a:pt x="500" y="126"/>
                  <a:pt x="500" y="126"/>
                  <a:pt x="500" y="126"/>
                </a:cubicBezTo>
                <a:cubicBezTo>
                  <a:pt x="499" y="125"/>
                  <a:pt x="499" y="125"/>
                  <a:pt x="499" y="124"/>
                </a:cubicBezTo>
                <a:cubicBezTo>
                  <a:pt x="498" y="122"/>
                  <a:pt x="499" y="120"/>
                  <a:pt x="499" y="118"/>
                </a:cubicBezTo>
                <a:cubicBezTo>
                  <a:pt x="500" y="117"/>
                  <a:pt x="500" y="117"/>
                  <a:pt x="501" y="118"/>
                </a:cubicBezTo>
                <a:cubicBezTo>
                  <a:pt x="502" y="118"/>
                  <a:pt x="502" y="118"/>
                  <a:pt x="502" y="118"/>
                </a:cubicBezTo>
                <a:cubicBezTo>
                  <a:pt x="502" y="118"/>
                  <a:pt x="502" y="118"/>
                  <a:pt x="502" y="118"/>
                </a:cubicBezTo>
                <a:cubicBezTo>
                  <a:pt x="502" y="118"/>
                  <a:pt x="502" y="118"/>
                  <a:pt x="502" y="118"/>
                </a:cubicBezTo>
                <a:cubicBezTo>
                  <a:pt x="503" y="118"/>
                  <a:pt x="503" y="118"/>
                  <a:pt x="503" y="118"/>
                </a:cubicBezTo>
                <a:cubicBezTo>
                  <a:pt x="503" y="118"/>
                  <a:pt x="502" y="117"/>
                  <a:pt x="502" y="117"/>
                </a:cubicBezTo>
                <a:cubicBezTo>
                  <a:pt x="502" y="117"/>
                  <a:pt x="501" y="117"/>
                  <a:pt x="501" y="117"/>
                </a:cubicBezTo>
                <a:cubicBezTo>
                  <a:pt x="500" y="116"/>
                  <a:pt x="500" y="116"/>
                  <a:pt x="500" y="115"/>
                </a:cubicBezTo>
                <a:cubicBezTo>
                  <a:pt x="500" y="114"/>
                  <a:pt x="501" y="113"/>
                  <a:pt x="502" y="114"/>
                </a:cubicBezTo>
                <a:cubicBezTo>
                  <a:pt x="502" y="114"/>
                  <a:pt x="502" y="114"/>
                  <a:pt x="502" y="114"/>
                </a:cubicBezTo>
                <a:cubicBezTo>
                  <a:pt x="502" y="114"/>
                  <a:pt x="502" y="114"/>
                  <a:pt x="502" y="114"/>
                </a:cubicBezTo>
                <a:cubicBezTo>
                  <a:pt x="501" y="112"/>
                  <a:pt x="501" y="109"/>
                  <a:pt x="503" y="109"/>
                </a:cubicBezTo>
                <a:cubicBezTo>
                  <a:pt x="503" y="109"/>
                  <a:pt x="503" y="109"/>
                  <a:pt x="503" y="109"/>
                </a:cubicBezTo>
                <a:cubicBezTo>
                  <a:pt x="504" y="108"/>
                  <a:pt x="504" y="108"/>
                  <a:pt x="504" y="107"/>
                </a:cubicBezTo>
                <a:cubicBezTo>
                  <a:pt x="504" y="106"/>
                  <a:pt x="504" y="106"/>
                  <a:pt x="504" y="105"/>
                </a:cubicBezTo>
                <a:cubicBezTo>
                  <a:pt x="504" y="105"/>
                  <a:pt x="505" y="105"/>
                  <a:pt x="505" y="105"/>
                </a:cubicBezTo>
                <a:cubicBezTo>
                  <a:pt x="506" y="105"/>
                  <a:pt x="505" y="105"/>
                  <a:pt x="506" y="105"/>
                </a:cubicBezTo>
                <a:cubicBezTo>
                  <a:pt x="506" y="106"/>
                  <a:pt x="506" y="106"/>
                  <a:pt x="506" y="106"/>
                </a:cubicBezTo>
                <a:cubicBezTo>
                  <a:pt x="506" y="106"/>
                  <a:pt x="506" y="106"/>
                  <a:pt x="506" y="106"/>
                </a:cubicBezTo>
                <a:cubicBezTo>
                  <a:pt x="507" y="107"/>
                  <a:pt x="506" y="107"/>
                  <a:pt x="506" y="108"/>
                </a:cubicBezTo>
                <a:cubicBezTo>
                  <a:pt x="506" y="109"/>
                  <a:pt x="506" y="109"/>
                  <a:pt x="507" y="109"/>
                </a:cubicBezTo>
                <a:cubicBezTo>
                  <a:pt x="507" y="109"/>
                  <a:pt x="508" y="110"/>
                  <a:pt x="508" y="110"/>
                </a:cubicBezTo>
                <a:cubicBezTo>
                  <a:pt x="509" y="109"/>
                  <a:pt x="508" y="109"/>
                  <a:pt x="508" y="109"/>
                </a:cubicBezTo>
                <a:cubicBezTo>
                  <a:pt x="508" y="107"/>
                  <a:pt x="508" y="106"/>
                  <a:pt x="508" y="104"/>
                </a:cubicBezTo>
                <a:cubicBezTo>
                  <a:pt x="508" y="102"/>
                  <a:pt x="509" y="102"/>
                  <a:pt x="510" y="103"/>
                </a:cubicBezTo>
                <a:cubicBezTo>
                  <a:pt x="512" y="104"/>
                  <a:pt x="513" y="105"/>
                  <a:pt x="514" y="107"/>
                </a:cubicBezTo>
                <a:cubicBezTo>
                  <a:pt x="515" y="107"/>
                  <a:pt x="514" y="107"/>
                  <a:pt x="514" y="108"/>
                </a:cubicBezTo>
                <a:cubicBezTo>
                  <a:pt x="513" y="109"/>
                  <a:pt x="513" y="110"/>
                  <a:pt x="512" y="111"/>
                </a:cubicBezTo>
                <a:cubicBezTo>
                  <a:pt x="512" y="111"/>
                  <a:pt x="512" y="111"/>
                  <a:pt x="512" y="111"/>
                </a:cubicBezTo>
                <a:cubicBezTo>
                  <a:pt x="512" y="111"/>
                  <a:pt x="512" y="111"/>
                  <a:pt x="512" y="111"/>
                </a:cubicBezTo>
                <a:cubicBezTo>
                  <a:pt x="512" y="111"/>
                  <a:pt x="512" y="112"/>
                  <a:pt x="512" y="113"/>
                </a:cubicBezTo>
                <a:cubicBezTo>
                  <a:pt x="512" y="113"/>
                  <a:pt x="512" y="114"/>
                  <a:pt x="512" y="114"/>
                </a:cubicBezTo>
                <a:cubicBezTo>
                  <a:pt x="512" y="114"/>
                  <a:pt x="512" y="114"/>
                  <a:pt x="512" y="114"/>
                </a:cubicBezTo>
                <a:cubicBezTo>
                  <a:pt x="512" y="114"/>
                  <a:pt x="512" y="114"/>
                  <a:pt x="512" y="114"/>
                </a:cubicBezTo>
                <a:cubicBezTo>
                  <a:pt x="512" y="116"/>
                  <a:pt x="512" y="117"/>
                  <a:pt x="512" y="118"/>
                </a:cubicBezTo>
                <a:cubicBezTo>
                  <a:pt x="511" y="120"/>
                  <a:pt x="510" y="122"/>
                  <a:pt x="509" y="124"/>
                </a:cubicBezTo>
                <a:cubicBezTo>
                  <a:pt x="509" y="124"/>
                  <a:pt x="509" y="124"/>
                  <a:pt x="509" y="124"/>
                </a:cubicBezTo>
                <a:cubicBezTo>
                  <a:pt x="509" y="124"/>
                  <a:pt x="509" y="124"/>
                  <a:pt x="509" y="124"/>
                </a:cubicBezTo>
                <a:cubicBezTo>
                  <a:pt x="510" y="125"/>
                  <a:pt x="510" y="124"/>
                  <a:pt x="511" y="124"/>
                </a:cubicBezTo>
                <a:cubicBezTo>
                  <a:pt x="512" y="121"/>
                  <a:pt x="513" y="119"/>
                  <a:pt x="513" y="117"/>
                </a:cubicBezTo>
                <a:cubicBezTo>
                  <a:pt x="513" y="117"/>
                  <a:pt x="513" y="116"/>
                  <a:pt x="514" y="116"/>
                </a:cubicBezTo>
                <a:cubicBezTo>
                  <a:pt x="515" y="116"/>
                  <a:pt x="515" y="115"/>
                  <a:pt x="516" y="114"/>
                </a:cubicBezTo>
                <a:cubicBezTo>
                  <a:pt x="517" y="114"/>
                  <a:pt x="517" y="112"/>
                  <a:pt x="517" y="111"/>
                </a:cubicBezTo>
                <a:cubicBezTo>
                  <a:pt x="518" y="112"/>
                  <a:pt x="518" y="112"/>
                  <a:pt x="518" y="113"/>
                </a:cubicBezTo>
                <a:cubicBezTo>
                  <a:pt x="519" y="113"/>
                  <a:pt x="519" y="112"/>
                  <a:pt x="519" y="111"/>
                </a:cubicBezTo>
                <a:cubicBezTo>
                  <a:pt x="519" y="111"/>
                  <a:pt x="519" y="111"/>
                  <a:pt x="519" y="111"/>
                </a:cubicBezTo>
                <a:cubicBezTo>
                  <a:pt x="519" y="111"/>
                  <a:pt x="519" y="111"/>
                  <a:pt x="519" y="111"/>
                </a:cubicBezTo>
                <a:cubicBezTo>
                  <a:pt x="520" y="112"/>
                  <a:pt x="519" y="112"/>
                  <a:pt x="520" y="113"/>
                </a:cubicBezTo>
                <a:cubicBezTo>
                  <a:pt x="520" y="113"/>
                  <a:pt x="520" y="113"/>
                  <a:pt x="520" y="113"/>
                </a:cubicBezTo>
                <a:cubicBezTo>
                  <a:pt x="520" y="113"/>
                  <a:pt x="520" y="113"/>
                  <a:pt x="520" y="113"/>
                </a:cubicBezTo>
                <a:cubicBezTo>
                  <a:pt x="520" y="113"/>
                  <a:pt x="520" y="113"/>
                  <a:pt x="520" y="113"/>
                </a:cubicBezTo>
                <a:cubicBezTo>
                  <a:pt x="521" y="113"/>
                  <a:pt x="521" y="114"/>
                  <a:pt x="520" y="115"/>
                </a:cubicBezTo>
                <a:cubicBezTo>
                  <a:pt x="520" y="115"/>
                  <a:pt x="520" y="116"/>
                  <a:pt x="521" y="116"/>
                </a:cubicBezTo>
                <a:cubicBezTo>
                  <a:pt x="521" y="116"/>
                  <a:pt x="521" y="116"/>
                  <a:pt x="521" y="116"/>
                </a:cubicBezTo>
                <a:cubicBezTo>
                  <a:pt x="521" y="116"/>
                  <a:pt x="521" y="116"/>
                  <a:pt x="521" y="116"/>
                </a:cubicBezTo>
                <a:cubicBezTo>
                  <a:pt x="521" y="116"/>
                  <a:pt x="521" y="117"/>
                  <a:pt x="521" y="117"/>
                </a:cubicBezTo>
                <a:cubicBezTo>
                  <a:pt x="522" y="117"/>
                  <a:pt x="522" y="117"/>
                  <a:pt x="523" y="116"/>
                </a:cubicBezTo>
                <a:cubicBezTo>
                  <a:pt x="522" y="117"/>
                  <a:pt x="522" y="118"/>
                  <a:pt x="521" y="117"/>
                </a:cubicBezTo>
                <a:cubicBezTo>
                  <a:pt x="521" y="117"/>
                  <a:pt x="521" y="117"/>
                  <a:pt x="521" y="118"/>
                </a:cubicBezTo>
                <a:cubicBezTo>
                  <a:pt x="523" y="118"/>
                  <a:pt x="523" y="119"/>
                  <a:pt x="523" y="120"/>
                </a:cubicBezTo>
                <a:cubicBezTo>
                  <a:pt x="523" y="120"/>
                  <a:pt x="523" y="120"/>
                  <a:pt x="523" y="120"/>
                </a:cubicBezTo>
                <a:cubicBezTo>
                  <a:pt x="524" y="121"/>
                  <a:pt x="524" y="121"/>
                  <a:pt x="524" y="122"/>
                </a:cubicBezTo>
                <a:cubicBezTo>
                  <a:pt x="524" y="122"/>
                  <a:pt x="524" y="122"/>
                  <a:pt x="524" y="123"/>
                </a:cubicBezTo>
                <a:cubicBezTo>
                  <a:pt x="524" y="123"/>
                  <a:pt x="523" y="123"/>
                  <a:pt x="523" y="124"/>
                </a:cubicBezTo>
                <a:cubicBezTo>
                  <a:pt x="523" y="124"/>
                  <a:pt x="523" y="124"/>
                  <a:pt x="523" y="124"/>
                </a:cubicBezTo>
                <a:cubicBezTo>
                  <a:pt x="524" y="124"/>
                  <a:pt x="524" y="124"/>
                  <a:pt x="524" y="124"/>
                </a:cubicBezTo>
                <a:cubicBezTo>
                  <a:pt x="524" y="124"/>
                  <a:pt x="524" y="124"/>
                  <a:pt x="524" y="124"/>
                </a:cubicBezTo>
                <a:cubicBezTo>
                  <a:pt x="524" y="124"/>
                  <a:pt x="524" y="124"/>
                  <a:pt x="524" y="124"/>
                </a:cubicBezTo>
                <a:cubicBezTo>
                  <a:pt x="525" y="124"/>
                  <a:pt x="524" y="125"/>
                  <a:pt x="525" y="125"/>
                </a:cubicBezTo>
                <a:cubicBezTo>
                  <a:pt x="525" y="125"/>
                  <a:pt x="525" y="124"/>
                  <a:pt x="525" y="124"/>
                </a:cubicBezTo>
                <a:cubicBezTo>
                  <a:pt x="525" y="123"/>
                  <a:pt x="525" y="123"/>
                  <a:pt x="526" y="123"/>
                </a:cubicBezTo>
                <a:cubicBezTo>
                  <a:pt x="527" y="124"/>
                  <a:pt x="528" y="124"/>
                  <a:pt x="529" y="125"/>
                </a:cubicBezTo>
                <a:cubicBezTo>
                  <a:pt x="529" y="126"/>
                  <a:pt x="529" y="127"/>
                  <a:pt x="529" y="128"/>
                </a:cubicBezTo>
                <a:cubicBezTo>
                  <a:pt x="529" y="128"/>
                  <a:pt x="529" y="128"/>
                  <a:pt x="529" y="128"/>
                </a:cubicBezTo>
                <a:cubicBezTo>
                  <a:pt x="529" y="128"/>
                  <a:pt x="529" y="128"/>
                  <a:pt x="529" y="128"/>
                </a:cubicBezTo>
                <a:cubicBezTo>
                  <a:pt x="530" y="128"/>
                  <a:pt x="529" y="129"/>
                  <a:pt x="529" y="129"/>
                </a:cubicBezTo>
                <a:cubicBezTo>
                  <a:pt x="529" y="129"/>
                  <a:pt x="529" y="129"/>
                  <a:pt x="529" y="129"/>
                </a:cubicBezTo>
                <a:cubicBezTo>
                  <a:pt x="529" y="129"/>
                  <a:pt x="529" y="129"/>
                  <a:pt x="529" y="129"/>
                </a:cubicBezTo>
                <a:cubicBezTo>
                  <a:pt x="530" y="130"/>
                  <a:pt x="529" y="131"/>
                  <a:pt x="530" y="133"/>
                </a:cubicBezTo>
                <a:cubicBezTo>
                  <a:pt x="530" y="133"/>
                  <a:pt x="530" y="133"/>
                  <a:pt x="530" y="133"/>
                </a:cubicBezTo>
                <a:close/>
                <a:moveTo>
                  <a:pt x="517" y="144"/>
                </a:moveTo>
                <a:cubicBezTo>
                  <a:pt x="517" y="144"/>
                  <a:pt x="517" y="144"/>
                  <a:pt x="517" y="144"/>
                </a:cubicBezTo>
                <a:cubicBezTo>
                  <a:pt x="517" y="144"/>
                  <a:pt x="517" y="144"/>
                  <a:pt x="517" y="144"/>
                </a:cubicBezTo>
                <a:cubicBezTo>
                  <a:pt x="517" y="144"/>
                  <a:pt x="517" y="144"/>
                  <a:pt x="517" y="144"/>
                </a:cubicBezTo>
                <a:close/>
                <a:moveTo>
                  <a:pt x="165" y="51"/>
                </a:moveTo>
                <a:cubicBezTo>
                  <a:pt x="164" y="50"/>
                  <a:pt x="163" y="49"/>
                  <a:pt x="162" y="48"/>
                </a:cubicBezTo>
                <a:cubicBezTo>
                  <a:pt x="162" y="48"/>
                  <a:pt x="162" y="48"/>
                  <a:pt x="162" y="48"/>
                </a:cubicBezTo>
                <a:cubicBezTo>
                  <a:pt x="161" y="49"/>
                  <a:pt x="160" y="49"/>
                  <a:pt x="159" y="48"/>
                </a:cubicBezTo>
                <a:cubicBezTo>
                  <a:pt x="159" y="49"/>
                  <a:pt x="157" y="49"/>
                  <a:pt x="157" y="50"/>
                </a:cubicBezTo>
                <a:cubicBezTo>
                  <a:pt x="156" y="51"/>
                  <a:pt x="156" y="51"/>
                  <a:pt x="155" y="50"/>
                </a:cubicBezTo>
                <a:cubicBezTo>
                  <a:pt x="155" y="50"/>
                  <a:pt x="156" y="49"/>
                  <a:pt x="156" y="49"/>
                </a:cubicBezTo>
                <a:cubicBezTo>
                  <a:pt x="156" y="49"/>
                  <a:pt x="157" y="48"/>
                  <a:pt x="156" y="47"/>
                </a:cubicBezTo>
                <a:cubicBezTo>
                  <a:pt x="156" y="47"/>
                  <a:pt x="156" y="47"/>
                  <a:pt x="156" y="47"/>
                </a:cubicBezTo>
                <a:cubicBezTo>
                  <a:pt x="157" y="47"/>
                  <a:pt x="158" y="47"/>
                  <a:pt x="158" y="47"/>
                </a:cubicBezTo>
                <a:cubicBezTo>
                  <a:pt x="158" y="47"/>
                  <a:pt x="158" y="46"/>
                  <a:pt x="158" y="46"/>
                </a:cubicBezTo>
                <a:cubicBezTo>
                  <a:pt x="160" y="46"/>
                  <a:pt x="160" y="45"/>
                  <a:pt x="160" y="43"/>
                </a:cubicBezTo>
                <a:cubicBezTo>
                  <a:pt x="160" y="43"/>
                  <a:pt x="160" y="42"/>
                  <a:pt x="159" y="42"/>
                </a:cubicBezTo>
                <a:cubicBezTo>
                  <a:pt x="159" y="42"/>
                  <a:pt x="159" y="42"/>
                  <a:pt x="159" y="42"/>
                </a:cubicBezTo>
                <a:cubicBezTo>
                  <a:pt x="159" y="42"/>
                  <a:pt x="159" y="41"/>
                  <a:pt x="159" y="42"/>
                </a:cubicBezTo>
                <a:cubicBezTo>
                  <a:pt x="158" y="43"/>
                  <a:pt x="157" y="44"/>
                  <a:pt x="156" y="44"/>
                </a:cubicBezTo>
                <a:cubicBezTo>
                  <a:pt x="156" y="44"/>
                  <a:pt x="156" y="44"/>
                  <a:pt x="156" y="44"/>
                </a:cubicBezTo>
                <a:cubicBezTo>
                  <a:pt x="155" y="44"/>
                  <a:pt x="155" y="45"/>
                  <a:pt x="155" y="45"/>
                </a:cubicBezTo>
                <a:cubicBezTo>
                  <a:pt x="154" y="45"/>
                  <a:pt x="154" y="46"/>
                  <a:pt x="154" y="45"/>
                </a:cubicBezTo>
                <a:cubicBezTo>
                  <a:pt x="154" y="45"/>
                  <a:pt x="153" y="44"/>
                  <a:pt x="154" y="44"/>
                </a:cubicBezTo>
                <a:cubicBezTo>
                  <a:pt x="154" y="43"/>
                  <a:pt x="154" y="43"/>
                  <a:pt x="154" y="43"/>
                </a:cubicBezTo>
                <a:cubicBezTo>
                  <a:pt x="154" y="43"/>
                  <a:pt x="155" y="43"/>
                  <a:pt x="155" y="43"/>
                </a:cubicBezTo>
                <a:cubicBezTo>
                  <a:pt x="155" y="43"/>
                  <a:pt x="156" y="43"/>
                  <a:pt x="156" y="42"/>
                </a:cubicBezTo>
                <a:cubicBezTo>
                  <a:pt x="155" y="42"/>
                  <a:pt x="155" y="41"/>
                  <a:pt x="154" y="42"/>
                </a:cubicBezTo>
                <a:cubicBezTo>
                  <a:pt x="154" y="42"/>
                  <a:pt x="154" y="42"/>
                  <a:pt x="153" y="42"/>
                </a:cubicBezTo>
                <a:cubicBezTo>
                  <a:pt x="153" y="42"/>
                  <a:pt x="153" y="42"/>
                  <a:pt x="153" y="42"/>
                </a:cubicBezTo>
                <a:cubicBezTo>
                  <a:pt x="153" y="42"/>
                  <a:pt x="153" y="42"/>
                  <a:pt x="153" y="42"/>
                </a:cubicBezTo>
                <a:cubicBezTo>
                  <a:pt x="153" y="42"/>
                  <a:pt x="152" y="43"/>
                  <a:pt x="152" y="43"/>
                </a:cubicBezTo>
                <a:cubicBezTo>
                  <a:pt x="151" y="45"/>
                  <a:pt x="150" y="46"/>
                  <a:pt x="148" y="47"/>
                </a:cubicBezTo>
                <a:cubicBezTo>
                  <a:pt x="148" y="48"/>
                  <a:pt x="147" y="48"/>
                  <a:pt x="147" y="48"/>
                </a:cubicBezTo>
                <a:cubicBezTo>
                  <a:pt x="148" y="49"/>
                  <a:pt x="147" y="50"/>
                  <a:pt x="146" y="50"/>
                </a:cubicBezTo>
                <a:cubicBezTo>
                  <a:pt x="146" y="50"/>
                  <a:pt x="147" y="51"/>
                  <a:pt x="147" y="51"/>
                </a:cubicBezTo>
                <a:cubicBezTo>
                  <a:pt x="147" y="51"/>
                  <a:pt x="147" y="51"/>
                  <a:pt x="147" y="51"/>
                </a:cubicBezTo>
                <a:cubicBezTo>
                  <a:pt x="147" y="50"/>
                  <a:pt x="147" y="50"/>
                  <a:pt x="148" y="50"/>
                </a:cubicBezTo>
                <a:cubicBezTo>
                  <a:pt x="149" y="50"/>
                  <a:pt x="148" y="51"/>
                  <a:pt x="148" y="51"/>
                </a:cubicBezTo>
                <a:cubicBezTo>
                  <a:pt x="148" y="51"/>
                  <a:pt x="148" y="52"/>
                  <a:pt x="148" y="52"/>
                </a:cubicBezTo>
                <a:cubicBezTo>
                  <a:pt x="148" y="52"/>
                  <a:pt x="149" y="52"/>
                  <a:pt x="149" y="52"/>
                </a:cubicBezTo>
                <a:cubicBezTo>
                  <a:pt x="150" y="51"/>
                  <a:pt x="150" y="51"/>
                  <a:pt x="151" y="52"/>
                </a:cubicBezTo>
                <a:cubicBezTo>
                  <a:pt x="151" y="53"/>
                  <a:pt x="151" y="54"/>
                  <a:pt x="150" y="54"/>
                </a:cubicBezTo>
                <a:cubicBezTo>
                  <a:pt x="149" y="54"/>
                  <a:pt x="148" y="55"/>
                  <a:pt x="149" y="56"/>
                </a:cubicBezTo>
                <a:cubicBezTo>
                  <a:pt x="149" y="56"/>
                  <a:pt x="149" y="56"/>
                  <a:pt x="149" y="56"/>
                </a:cubicBezTo>
                <a:cubicBezTo>
                  <a:pt x="148" y="57"/>
                  <a:pt x="148" y="57"/>
                  <a:pt x="148" y="58"/>
                </a:cubicBezTo>
                <a:cubicBezTo>
                  <a:pt x="148" y="59"/>
                  <a:pt x="148" y="59"/>
                  <a:pt x="147" y="59"/>
                </a:cubicBezTo>
                <a:cubicBezTo>
                  <a:pt x="146" y="59"/>
                  <a:pt x="146" y="59"/>
                  <a:pt x="145" y="60"/>
                </a:cubicBezTo>
                <a:cubicBezTo>
                  <a:pt x="145" y="62"/>
                  <a:pt x="145" y="61"/>
                  <a:pt x="144" y="60"/>
                </a:cubicBezTo>
                <a:cubicBezTo>
                  <a:pt x="144" y="60"/>
                  <a:pt x="143" y="59"/>
                  <a:pt x="143" y="59"/>
                </a:cubicBezTo>
                <a:cubicBezTo>
                  <a:pt x="143" y="58"/>
                  <a:pt x="143" y="58"/>
                  <a:pt x="142" y="58"/>
                </a:cubicBezTo>
                <a:cubicBezTo>
                  <a:pt x="141" y="59"/>
                  <a:pt x="140" y="58"/>
                  <a:pt x="140" y="59"/>
                </a:cubicBezTo>
                <a:cubicBezTo>
                  <a:pt x="139" y="59"/>
                  <a:pt x="137" y="60"/>
                  <a:pt x="136" y="61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36" y="63"/>
                  <a:pt x="137" y="62"/>
                  <a:pt x="137" y="62"/>
                </a:cubicBezTo>
                <a:cubicBezTo>
                  <a:pt x="138" y="61"/>
                  <a:pt x="139" y="62"/>
                  <a:pt x="140" y="62"/>
                </a:cubicBezTo>
                <a:cubicBezTo>
                  <a:pt x="140" y="62"/>
                  <a:pt x="142" y="63"/>
                  <a:pt x="141" y="64"/>
                </a:cubicBezTo>
                <a:cubicBezTo>
                  <a:pt x="141" y="65"/>
                  <a:pt x="140" y="65"/>
                  <a:pt x="140" y="64"/>
                </a:cubicBezTo>
                <a:cubicBezTo>
                  <a:pt x="139" y="64"/>
                  <a:pt x="139" y="64"/>
                  <a:pt x="138" y="64"/>
                </a:cubicBezTo>
                <a:cubicBezTo>
                  <a:pt x="138" y="64"/>
                  <a:pt x="138" y="64"/>
                  <a:pt x="137" y="64"/>
                </a:cubicBezTo>
                <a:cubicBezTo>
                  <a:pt x="137" y="65"/>
                  <a:pt x="137" y="65"/>
                  <a:pt x="138" y="65"/>
                </a:cubicBezTo>
                <a:cubicBezTo>
                  <a:pt x="138" y="66"/>
                  <a:pt x="138" y="66"/>
                  <a:pt x="139" y="66"/>
                </a:cubicBezTo>
                <a:cubicBezTo>
                  <a:pt x="139" y="66"/>
                  <a:pt x="140" y="66"/>
                  <a:pt x="140" y="67"/>
                </a:cubicBezTo>
                <a:cubicBezTo>
                  <a:pt x="140" y="68"/>
                  <a:pt x="139" y="69"/>
                  <a:pt x="138" y="68"/>
                </a:cubicBezTo>
                <a:cubicBezTo>
                  <a:pt x="138" y="68"/>
                  <a:pt x="137" y="69"/>
                  <a:pt x="136" y="67"/>
                </a:cubicBezTo>
                <a:cubicBezTo>
                  <a:pt x="136" y="67"/>
                  <a:pt x="136" y="67"/>
                  <a:pt x="136" y="68"/>
                </a:cubicBezTo>
                <a:cubicBezTo>
                  <a:pt x="135" y="68"/>
                  <a:pt x="135" y="68"/>
                  <a:pt x="135" y="68"/>
                </a:cubicBezTo>
                <a:cubicBezTo>
                  <a:pt x="134" y="68"/>
                  <a:pt x="135" y="67"/>
                  <a:pt x="135" y="67"/>
                </a:cubicBezTo>
                <a:cubicBezTo>
                  <a:pt x="135" y="66"/>
                  <a:pt x="135" y="65"/>
                  <a:pt x="135" y="65"/>
                </a:cubicBezTo>
                <a:cubicBezTo>
                  <a:pt x="134" y="65"/>
                  <a:pt x="134" y="65"/>
                  <a:pt x="133" y="66"/>
                </a:cubicBezTo>
                <a:cubicBezTo>
                  <a:pt x="133" y="66"/>
                  <a:pt x="133" y="67"/>
                  <a:pt x="132" y="67"/>
                </a:cubicBezTo>
                <a:cubicBezTo>
                  <a:pt x="131" y="68"/>
                  <a:pt x="131" y="68"/>
                  <a:pt x="131" y="69"/>
                </a:cubicBezTo>
                <a:cubicBezTo>
                  <a:pt x="132" y="70"/>
                  <a:pt x="133" y="71"/>
                  <a:pt x="133" y="72"/>
                </a:cubicBezTo>
                <a:cubicBezTo>
                  <a:pt x="133" y="73"/>
                  <a:pt x="133" y="73"/>
                  <a:pt x="135" y="73"/>
                </a:cubicBezTo>
                <a:cubicBezTo>
                  <a:pt x="135" y="73"/>
                  <a:pt x="135" y="73"/>
                  <a:pt x="136" y="73"/>
                </a:cubicBezTo>
                <a:cubicBezTo>
                  <a:pt x="136" y="72"/>
                  <a:pt x="135" y="72"/>
                  <a:pt x="136" y="71"/>
                </a:cubicBezTo>
                <a:cubicBezTo>
                  <a:pt x="136" y="71"/>
                  <a:pt x="137" y="71"/>
                  <a:pt x="137" y="71"/>
                </a:cubicBezTo>
                <a:cubicBezTo>
                  <a:pt x="137" y="71"/>
                  <a:pt x="137" y="71"/>
                  <a:pt x="137" y="71"/>
                </a:cubicBezTo>
                <a:cubicBezTo>
                  <a:pt x="138" y="71"/>
                  <a:pt x="138" y="71"/>
                  <a:pt x="138" y="71"/>
                </a:cubicBezTo>
                <a:cubicBezTo>
                  <a:pt x="139" y="71"/>
                  <a:pt x="139" y="70"/>
                  <a:pt x="140" y="71"/>
                </a:cubicBezTo>
                <a:cubicBezTo>
                  <a:pt x="140" y="71"/>
                  <a:pt x="139" y="71"/>
                  <a:pt x="139" y="72"/>
                </a:cubicBezTo>
                <a:cubicBezTo>
                  <a:pt x="139" y="72"/>
                  <a:pt x="139" y="72"/>
                  <a:pt x="139" y="73"/>
                </a:cubicBezTo>
                <a:cubicBezTo>
                  <a:pt x="140" y="73"/>
                  <a:pt x="140" y="73"/>
                  <a:pt x="140" y="73"/>
                </a:cubicBezTo>
                <a:cubicBezTo>
                  <a:pt x="138" y="73"/>
                  <a:pt x="138" y="75"/>
                  <a:pt x="138" y="77"/>
                </a:cubicBezTo>
                <a:cubicBezTo>
                  <a:pt x="138" y="77"/>
                  <a:pt x="138" y="78"/>
                  <a:pt x="138" y="78"/>
                </a:cubicBezTo>
                <a:cubicBezTo>
                  <a:pt x="139" y="78"/>
                  <a:pt x="140" y="78"/>
                  <a:pt x="140" y="76"/>
                </a:cubicBezTo>
                <a:cubicBezTo>
                  <a:pt x="140" y="76"/>
                  <a:pt x="140" y="76"/>
                  <a:pt x="140" y="76"/>
                </a:cubicBezTo>
                <a:cubicBezTo>
                  <a:pt x="141" y="76"/>
                  <a:pt x="141" y="76"/>
                  <a:pt x="142" y="76"/>
                </a:cubicBezTo>
                <a:cubicBezTo>
                  <a:pt x="142" y="76"/>
                  <a:pt x="142" y="77"/>
                  <a:pt x="142" y="77"/>
                </a:cubicBezTo>
                <a:cubicBezTo>
                  <a:pt x="142" y="77"/>
                  <a:pt x="143" y="76"/>
                  <a:pt x="143" y="76"/>
                </a:cubicBezTo>
                <a:cubicBezTo>
                  <a:pt x="143" y="76"/>
                  <a:pt x="143" y="76"/>
                  <a:pt x="143" y="76"/>
                </a:cubicBezTo>
                <a:cubicBezTo>
                  <a:pt x="143" y="75"/>
                  <a:pt x="143" y="75"/>
                  <a:pt x="143" y="74"/>
                </a:cubicBezTo>
                <a:cubicBezTo>
                  <a:pt x="143" y="74"/>
                  <a:pt x="143" y="73"/>
                  <a:pt x="143" y="73"/>
                </a:cubicBezTo>
                <a:cubicBezTo>
                  <a:pt x="143" y="73"/>
                  <a:pt x="144" y="73"/>
                  <a:pt x="144" y="74"/>
                </a:cubicBezTo>
                <a:cubicBezTo>
                  <a:pt x="144" y="74"/>
                  <a:pt x="145" y="74"/>
                  <a:pt x="145" y="74"/>
                </a:cubicBezTo>
                <a:cubicBezTo>
                  <a:pt x="146" y="75"/>
                  <a:pt x="146" y="74"/>
                  <a:pt x="147" y="74"/>
                </a:cubicBezTo>
                <a:cubicBezTo>
                  <a:pt x="147" y="73"/>
                  <a:pt x="147" y="73"/>
                  <a:pt x="146" y="72"/>
                </a:cubicBezTo>
                <a:cubicBezTo>
                  <a:pt x="146" y="72"/>
                  <a:pt x="146" y="72"/>
                  <a:pt x="146" y="71"/>
                </a:cubicBezTo>
                <a:cubicBezTo>
                  <a:pt x="147" y="70"/>
                  <a:pt x="146" y="69"/>
                  <a:pt x="144" y="69"/>
                </a:cubicBezTo>
                <a:cubicBezTo>
                  <a:pt x="144" y="69"/>
                  <a:pt x="144" y="68"/>
                  <a:pt x="144" y="68"/>
                </a:cubicBezTo>
                <a:cubicBezTo>
                  <a:pt x="144" y="68"/>
                  <a:pt x="144" y="68"/>
                  <a:pt x="144" y="68"/>
                </a:cubicBezTo>
                <a:cubicBezTo>
                  <a:pt x="144" y="68"/>
                  <a:pt x="144" y="68"/>
                  <a:pt x="144" y="68"/>
                </a:cubicBezTo>
                <a:cubicBezTo>
                  <a:pt x="144" y="67"/>
                  <a:pt x="144" y="67"/>
                  <a:pt x="144" y="67"/>
                </a:cubicBezTo>
                <a:cubicBezTo>
                  <a:pt x="144" y="67"/>
                  <a:pt x="145" y="67"/>
                  <a:pt x="145" y="67"/>
                </a:cubicBezTo>
                <a:cubicBezTo>
                  <a:pt x="145" y="67"/>
                  <a:pt x="145" y="67"/>
                  <a:pt x="145" y="67"/>
                </a:cubicBezTo>
                <a:cubicBezTo>
                  <a:pt x="145" y="67"/>
                  <a:pt x="145" y="67"/>
                  <a:pt x="145" y="67"/>
                </a:cubicBezTo>
                <a:cubicBezTo>
                  <a:pt x="145" y="66"/>
                  <a:pt x="144" y="65"/>
                  <a:pt x="145" y="65"/>
                </a:cubicBezTo>
                <a:cubicBezTo>
                  <a:pt x="146" y="65"/>
                  <a:pt x="147" y="65"/>
                  <a:pt x="148" y="66"/>
                </a:cubicBezTo>
                <a:cubicBezTo>
                  <a:pt x="150" y="67"/>
                  <a:pt x="150" y="67"/>
                  <a:pt x="152" y="65"/>
                </a:cubicBezTo>
                <a:cubicBezTo>
                  <a:pt x="152" y="64"/>
                  <a:pt x="152" y="63"/>
                  <a:pt x="152" y="63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151" y="62"/>
                  <a:pt x="151" y="61"/>
                  <a:pt x="152" y="61"/>
                </a:cubicBezTo>
                <a:cubicBezTo>
                  <a:pt x="153" y="61"/>
                  <a:pt x="154" y="59"/>
                  <a:pt x="156" y="59"/>
                </a:cubicBezTo>
                <a:cubicBezTo>
                  <a:pt x="157" y="59"/>
                  <a:pt x="158" y="60"/>
                  <a:pt x="159" y="59"/>
                </a:cubicBezTo>
                <a:cubicBezTo>
                  <a:pt x="159" y="59"/>
                  <a:pt x="159" y="59"/>
                  <a:pt x="159" y="59"/>
                </a:cubicBezTo>
                <a:cubicBezTo>
                  <a:pt x="160" y="59"/>
                  <a:pt x="161" y="58"/>
                  <a:pt x="161" y="57"/>
                </a:cubicBezTo>
                <a:cubicBezTo>
                  <a:pt x="161" y="56"/>
                  <a:pt x="161" y="56"/>
                  <a:pt x="161" y="55"/>
                </a:cubicBezTo>
                <a:cubicBezTo>
                  <a:pt x="163" y="55"/>
                  <a:pt x="164" y="53"/>
                  <a:pt x="165" y="52"/>
                </a:cubicBezTo>
                <a:cubicBezTo>
                  <a:pt x="165" y="52"/>
                  <a:pt x="166" y="51"/>
                  <a:pt x="165" y="51"/>
                </a:cubicBezTo>
                <a:close/>
                <a:moveTo>
                  <a:pt x="236" y="48"/>
                </a:moveTo>
                <a:cubicBezTo>
                  <a:pt x="236" y="48"/>
                  <a:pt x="236" y="48"/>
                  <a:pt x="236" y="48"/>
                </a:cubicBezTo>
                <a:cubicBezTo>
                  <a:pt x="236" y="48"/>
                  <a:pt x="236" y="47"/>
                  <a:pt x="236" y="47"/>
                </a:cubicBezTo>
                <a:cubicBezTo>
                  <a:pt x="236" y="47"/>
                  <a:pt x="236" y="47"/>
                  <a:pt x="236" y="47"/>
                </a:cubicBezTo>
                <a:cubicBezTo>
                  <a:pt x="235" y="44"/>
                  <a:pt x="233" y="44"/>
                  <a:pt x="231" y="46"/>
                </a:cubicBezTo>
                <a:cubicBezTo>
                  <a:pt x="231" y="46"/>
                  <a:pt x="231" y="47"/>
                  <a:pt x="230" y="47"/>
                </a:cubicBezTo>
                <a:cubicBezTo>
                  <a:pt x="229" y="46"/>
                  <a:pt x="228" y="47"/>
                  <a:pt x="228" y="47"/>
                </a:cubicBezTo>
                <a:cubicBezTo>
                  <a:pt x="226" y="48"/>
                  <a:pt x="225" y="49"/>
                  <a:pt x="224" y="48"/>
                </a:cubicBezTo>
                <a:cubicBezTo>
                  <a:pt x="223" y="48"/>
                  <a:pt x="222" y="48"/>
                  <a:pt x="221" y="48"/>
                </a:cubicBezTo>
                <a:cubicBezTo>
                  <a:pt x="222" y="48"/>
                  <a:pt x="222" y="48"/>
                  <a:pt x="222" y="48"/>
                </a:cubicBezTo>
                <a:cubicBezTo>
                  <a:pt x="222" y="48"/>
                  <a:pt x="223" y="48"/>
                  <a:pt x="223" y="47"/>
                </a:cubicBezTo>
                <a:cubicBezTo>
                  <a:pt x="223" y="47"/>
                  <a:pt x="222" y="46"/>
                  <a:pt x="221" y="46"/>
                </a:cubicBezTo>
                <a:cubicBezTo>
                  <a:pt x="220" y="47"/>
                  <a:pt x="219" y="48"/>
                  <a:pt x="219" y="50"/>
                </a:cubicBezTo>
                <a:cubicBezTo>
                  <a:pt x="218" y="50"/>
                  <a:pt x="218" y="50"/>
                  <a:pt x="218" y="51"/>
                </a:cubicBezTo>
                <a:cubicBezTo>
                  <a:pt x="217" y="52"/>
                  <a:pt x="217" y="53"/>
                  <a:pt x="217" y="55"/>
                </a:cubicBezTo>
                <a:cubicBezTo>
                  <a:pt x="218" y="55"/>
                  <a:pt x="218" y="55"/>
                  <a:pt x="217" y="56"/>
                </a:cubicBezTo>
                <a:cubicBezTo>
                  <a:pt x="216" y="57"/>
                  <a:pt x="217" y="58"/>
                  <a:pt x="217" y="59"/>
                </a:cubicBezTo>
                <a:cubicBezTo>
                  <a:pt x="217" y="60"/>
                  <a:pt x="217" y="61"/>
                  <a:pt x="218" y="63"/>
                </a:cubicBezTo>
                <a:cubicBezTo>
                  <a:pt x="218" y="64"/>
                  <a:pt x="219" y="65"/>
                  <a:pt x="220" y="64"/>
                </a:cubicBezTo>
                <a:cubicBezTo>
                  <a:pt x="221" y="64"/>
                  <a:pt x="221" y="64"/>
                  <a:pt x="222" y="63"/>
                </a:cubicBezTo>
                <a:cubicBezTo>
                  <a:pt x="224" y="62"/>
                  <a:pt x="224" y="62"/>
                  <a:pt x="225" y="64"/>
                </a:cubicBezTo>
                <a:cubicBezTo>
                  <a:pt x="226" y="66"/>
                  <a:pt x="228" y="66"/>
                  <a:pt x="230" y="65"/>
                </a:cubicBezTo>
                <a:cubicBezTo>
                  <a:pt x="231" y="64"/>
                  <a:pt x="231" y="62"/>
                  <a:pt x="232" y="61"/>
                </a:cubicBezTo>
                <a:cubicBezTo>
                  <a:pt x="232" y="61"/>
                  <a:pt x="232" y="61"/>
                  <a:pt x="232" y="61"/>
                </a:cubicBezTo>
                <a:cubicBezTo>
                  <a:pt x="232" y="59"/>
                  <a:pt x="232" y="58"/>
                  <a:pt x="234" y="58"/>
                </a:cubicBezTo>
                <a:cubicBezTo>
                  <a:pt x="234" y="57"/>
                  <a:pt x="235" y="57"/>
                  <a:pt x="235" y="56"/>
                </a:cubicBezTo>
                <a:cubicBezTo>
                  <a:pt x="235" y="55"/>
                  <a:pt x="236" y="54"/>
                  <a:pt x="236" y="53"/>
                </a:cubicBezTo>
                <a:cubicBezTo>
                  <a:pt x="237" y="52"/>
                  <a:pt x="237" y="50"/>
                  <a:pt x="236" y="48"/>
                </a:cubicBezTo>
                <a:close/>
                <a:moveTo>
                  <a:pt x="450" y="80"/>
                </a:moveTo>
                <a:cubicBezTo>
                  <a:pt x="450" y="80"/>
                  <a:pt x="450" y="80"/>
                  <a:pt x="450" y="80"/>
                </a:cubicBezTo>
                <a:cubicBezTo>
                  <a:pt x="450" y="80"/>
                  <a:pt x="450" y="80"/>
                  <a:pt x="450" y="80"/>
                </a:cubicBezTo>
                <a:cubicBezTo>
                  <a:pt x="450" y="80"/>
                  <a:pt x="450" y="80"/>
                  <a:pt x="450" y="80"/>
                </a:cubicBezTo>
                <a:cubicBezTo>
                  <a:pt x="450" y="80"/>
                  <a:pt x="450" y="80"/>
                  <a:pt x="450" y="80"/>
                </a:cubicBezTo>
                <a:close/>
                <a:moveTo>
                  <a:pt x="433" y="77"/>
                </a:moveTo>
                <a:cubicBezTo>
                  <a:pt x="432" y="77"/>
                  <a:pt x="432" y="78"/>
                  <a:pt x="432" y="78"/>
                </a:cubicBezTo>
                <a:cubicBezTo>
                  <a:pt x="432" y="78"/>
                  <a:pt x="432" y="78"/>
                  <a:pt x="432" y="78"/>
                </a:cubicBezTo>
                <a:cubicBezTo>
                  <a:pt x="434" y="79"/>
                  <a:pt x="434" y="80"/>
                  <a:pt x="433" y="81"/>
                </a:cubicBezTo>
                <a:cubicBezTo>
                  <a:pt x="432" y="82"/>
                  <a:pt x="432" y="82"/>
                  <a:pt x="432" y="83"/>
                </a:cubicBezTo>
                <a:cubicBezTo>
                  <a:pt x="433" y="83"/>
                  <a:pt x="432" y="84"/>
                  <a:pt x="432" y="85"/>
                </a:cubicBezTo>
                <a:cubicBezTo>
                  <a:pt x="431" y="86"/>
                  <a:pt x="432" y="88"/>
                  <a:pt x="433" y="88"/>
                </a:cubicBezTo>
                <a:cubicBezTo>
                  <a:pt x="435" y="88"/>
                  <a:pt x="437" y="89"/>
                  <a:pt x="439" y="89"/>
                </a:cubicBezTo>
                <a:cubicBezTo>
                  <a:pt x="439" y="88"/>
                  <a:pt x="439" y="89"/>
                  <a:pt x="440" y="89"/>
                </a:cubicBezTo>
                <a:cubicBezTo>
                  <a:pt x="440" y="90"/>
                  <a:pt x="439" y="90"/>
                  <a:pt x="439" y="90"/>
                </a:cubicBezTo>
                <a:cubicBezTo>
                  <a:pt x="437" y="91"/>
                  <a:pt x="436" y="91"/>
                  <a:pt x="435" y="90"/>
                </a:cubicBezTo>
                <a:cubicBezTo>
                  <a:pt x="435" y="90"/>
                  <a:pt x="434" y="90"/>
                  <a:pt x="434" y="90"/>
                </a:cubicBezTo>
                <a:cubicBezTo>
                  <a:pt x="433" y="90"/>
                  <a:pt x="433" y="90"/>
                  <a:pt x="433" y="91"/>
                </a:cubicBezTo>
                <a:cubicBezTo>
                  <a:pt x="432" y="91"/>
                  <a:pt x="432" y="92"/>
                  <a:pt x="433" y="92"/>
                </a:cubicBezTo>
                <a:cubicBezTo>
                  <a:pt x="434" y="93"/>
                  <a:pt x="434" y="94"/>
                  <a:pt x="436" y="94"/>
                </a:cubicBezTo>
                <a:cubicBezTo>
                  <a:pt x="436" y="95"/>
                  <a:pt x="437" y="95"/>
                  <a:pt x="438" y="94"/>
                </a:cubicBezTo>
                <a:cubicBezTo>
                  <a:pt x="438" y="94"/>
                  <a:pt x="438" y="94"/>
                  <a:pt x="438" y="94"/>
                </a:cubicBezTo>
                <a:cubicBezTo>
                  <a:pt x="440" y="93"/>
                  <a:pt x="442" y="94"/>
                  <a:pt x="443" y="93"/>
                </a:cubicBezTo>
                <a:cubicBezTo>
                  <a:pt x="443" y="93"/>
                  <a:pt x="443" y="93"/>
                  <a:pt x="443" y="93"/>
                </a:cubicBezTo>
                <a:cubicBezTo>
                  <a:pt x="444" y="93"/>
                  <a:pt x="445" y="92"/>
                  <a:pt x="446" y="92"/>
                </a:cubicBezTo>
                <a:cubicBezTo>
                  <a:pt x="446" y="92"/>
                  <a:pt x="447" y="92"/>
                  <a:pt x="447" y="91"/>
                </a:cubicBezTo>
                <a:cubicBezTo>
                  <a:pt x="448" y="89"/>
                  <a:pt x="450" y="87"/>
                  <a:pt x="451" y="85"/>
                </a:cubicBezTo>
                <a:cubicBezTo>
                  <a:pt x="452" y="84"/>
                  <a:pt x="452" y="84"/>
                  <a:pt x="451" y="83"/>
                </a:cubicBezTo>
                <a:cubicBezTo>
                  <a:pt x="451" y="83"/>
                  <a:pt x="451" y="83"/>
                  <a:pt x="451" y="83"/>
                </a:cubicBezTo>
                <a:cubicBezTo>
                  <a:pt x="451" y="83"/>
                  <a:pt x="451" y="83"/>
                  <a:pt x="451" y="83"/>
                </a:cubicBezTo>
                <a:cubicBezTo>
                  <a:pt x="451" y="83"/>
                  <a:pt x="451" y="83"/>
                  <a:pt x="450" y="82"/>
                </a:cubicBezTo>
                <a:cubicBezTo>
                  <a:pt x="449" y="82"/>
                  <a:pt x="449" y="82"/>
                  <a:pt x="450" y="80"/>
                </a:cubicBezTo>
                <a:cubicBezTo>
                  <a:pt x="449" y="80"/>
                  <a:pt x="447" y="80"/>
                  <a:pt x="447" y="80"/>
                </a:cubicBezTo>
                <a:cubicBezTo>
                  <a:pt x="446" y="79"/>
                  <a:pt x="445" y="79"/>
                  <a:pt x="444" y="79"/>
                </a:cubicBezTo>
                <a:cubicBezTo>
                  <a:pt x="442" y="79"/>
                  <a:pt x="441" y="78"/>
                  <a:pt x="439" y="78"/>
                </a:cubicBezTo>
                <a:cubicBezTo>
                  <a:pt x="439" y="78"/>
                  <a:pt x="438" y="78"/>
                  <a:pt x="438" y="78"/>
                </a:cubicBezTo>
                <a:cubicBezTo>
                  <a:pt x="438" y="77"/>
                  <a:pt x="438" y="77"/>
                  <a:pt x="438" y="77"/>
                </a:cubicBezTo>
                <a:cubicBezTo>
                  <a:pt x="436" y="78"/>
                  <a:pt x="434" y="77"/>
                  <a:pt x="433" y="77"/>
                </a:cubicBezTo>
                <a:close/>
                <a:moveTo>
                  <a:pt x="132" y="58"/>
                </a:moveTo>
                <a:cubicBezTo>
                  <a:pt x="133" y="56"/>
                  <a:pt x="133" y="56"/>
                  <a:pt x="135" y="56"/>
                </a:cubicBezTo>
                <a:cubicBezTo>
                  <a:pt x="135" y="57"/>
                  <a:pt x="135" y="57"/>
                  <a:pt x="135" y="56"/>
                </a:cubicBezTo>
                <a:cubicBezTo>
                  <a:pt x="136" y="56"/>
                  <a:pt x="136" y="56"/>
                  <a:pt x="135" y="55"/>
                </a:cubicBezTo>
                <a:cubicBezTo>
                  <a:pt x="135" y="54"/>
                  <a:pt x="135" y="53"/>
                  <a:pt x="135" y="52"/>
                </a:cubicBezTo>
                <a:cubicBezTo>
                  <a:pt x="136" y="52"/>
                  <a:pt x="136" y="53"/>
                  <a:pt x="136" y="53"/>
                </a:cubicBezTo>
                <a:cubicBezTo>
                  <a:pt x="137" y="52"/>
                  <a:pt x="136" y="51"/>
                  <a:pt x="136" y="51"/>
                </a:cubicBezTo>
                <a:cubicBezTo>
                  <a:pt x="136" y="51"/>
                  <a:pt x="136" y="51"/>
                  <a:pt x="136" y="50"/>
                </a:cubicBezTo>
                <a:cubicBezTo>
                  <a:pt x="136" y="50"/>
                  <a:pt x="137" y="50"/>
                  <a:pt x="137" y="50"/>
                </a:cubicBezTo>
                <a:cubicBezTo>
                  <a:pt x="137" y="49"/>
                  <a:pt x="137" y="48"/>
                  <a:pt x="139" y="49"/>
                </a:cubicBezTo>
                <a:cubicBezTo>
                  <a:pt x="139" y="49"/>
                  <a:pt x="139" y="50"/>
                  <a:pt x="139" y="50"/>
                </a:cubicBezTo>
                <a:cubicBezTo>
                  <a:pt x="139" y="50"/>
                  <a:pt x="139" y="50"/>
                  <a:pt x="139" y="50"/>
                </a:cubicBezTo>
                <a:cubicBezTo>
                  <a:pt x="139" y="50"/>
                  <a:pt x="139" y="50"/>
                  <a:pt x="139" y="50"/>
                </a:cubicBezTo>
                <a:cubicBezTo>
                  <a:pt x="139" y="50"/>
                  <a:pt x="139" y="51"/>
                  <a:pt x="139" y="51"/>
                </a:cubicBezTo>
                <a:cubicBezTo>
                  <a:pt x="140" y="51"/>
                  <a:pt x="140" y="52"/>
                  <a:pt x="140" y="52"/>
                </a:cubicBezTo>
                <a:cubicBezTo>
                  <a:pt x="140" y="54"/>
                  <a:pt x="141" y="54"/>
                  <a:pt x="142" y="54"/>
                </a:cubicBezTo>
                <a:cubicBezTo>
                  <a:pt x="142" y="54"/>
                  <a:pt x="143" y="54"/>
                  <a:pt x="143" y="55"/>
                </a:cubicBezTo>
                <a:cubicBezTo>
                  <a:pt x="143" y="55"/>
                  <a:pt x="144" y="56"/>
                  <a:pt x="145" y="55"/>
                </a:cubicBezTo>
                <a:cubicBezTo>
                  <a:pt x="145" y="55"/>
                  <a:pt x="145" y="54"/>
                  <a:pt x="145" y="53"/>
                </a:cubicBezTo>
                <a:cubicBezTo>
                  <a:pt x="144" y="52"/>
                  <a:pt x="142" y="51"/>
                  <a:pt x="144" y="49"/>
                </a:cubicBezTo>
                <a:cubicBezTo>
                  <a:pt x="144" y="49"/>
                  <a:pt x="144" y="48"/>
                  <a:pt x="143" y="48"/>
                </a:cubicBezTo>
                <a:cubicBezTo>
                  <a:pt x="143" y="48"/>
                  <a:pt x="143" y="48"/>
                  <a:pt x="143" y="48"/>
                </a:cubicBezTo>
                <a:cubicBezTo>
                  <a:pt x="142" y="46"/>
                  <a:pt x="141" y="47"/>
                  <a:pt x="139" y="48"/>
                </a:cubicBezTo>
                <a:cubicBezTo>
                  <a:pt x="139" y="48"/>
                  <a:pt x="139" y="48"/>
                  <a:pt x="139" y="48"/>
                </a:cubicBezTo>
                <a:cubicBezTo>
                  <a:pt x="139" y="47"/>
                  <a:pt x="138" y="46"/>
                  <a:pt x="136" y="46"/>
                </a:cubicBezTo>
                <a:cubicBezTo>
                  <a:pt x="136" y="46"/>
                  <a:pt x="136" y="46"/>
                  <a:pt x="136" y="46"/>
                </a:cubicBezTo>
                <a:cubicBezTo>
                  <a:pt x="135" y="46"/>
                  <a:pt x="134" y="46"/>
                  <a:pt x="134" y="47"/>
                </a:cubicBezTo>
                <a:cubicBezTo>
                  <a:pt x="134" y="48"/>
                  <a:pt x="134" y="48"/>
                  <a:pt x="134" y="48"/>
                </a:cubicBezTo>
                <a:cubicBezTo>
                  <a:pt x="133" y="49"/>
                  <a:pt x="132" y="50"/>
                  <a:pt x="131" y="51"/>
                </a:cubicBezTo>
                <a:cubicBezTo>
                  <a:pt x="131" y="51"/>
                  <a:pt x="131" y="51"/>
                  <a:pt x="131" y="51"/>
                </a:cubicBezTo>
                <a:cubicBezTo>
                  <a:pt x="131" y="51"/>
                  <a:pt x="131" y="51"/>
                  <a:pt x="131" y="51"/>
                </a:cubicBezTo>
                <a:cubicBezTo>
                  <a:pt x="130" y="51"/>
                  <a:pt x="129" y="51"/>
                  <a:pt x="129" y="52"/>
                </a:cubicBezTo>
                <a:cubicBezTo>
                  <a:pt x="128" y="52"/>
                  <a:pt x="127" y="53"/>
                  <a:pt x="127" y="53"/>
                </a:cubicBezTo>
                <a:cubicBezTo>
                  <a:pt x="124" y="54"/>
                  <a:pt x="122" y="54"/>
                  <a:pt x="120" y="55"/>
                </a:cubicBezTo>
                <a:cubicBezTo>
                  <a:pt x="119" y="56"/>
                  <a:pt x="119" y="56"/>
                  <a:pt x="119" y="56"/>
                </a:cubicBezTo>
                <a:cubicBezTo>
                  <a:pt x="119" y="56"/>
                  <a:pt x="119" y="57"/>
                  <a:pt x="119" y="57"/>
                </a:cubicBezTo>
                <a:cubicBezTo>
                  <a:pt x="120" y="57"/>
                  <a:pt x="120" y="57"/>
                  <a:pt x="121" y="58"/>
                </a:cubicBezTo>
                <a:cubicBezTo>
                  <a:pt x="122" y="58"/>
                  <a:pt x="122" y="58"/>
                  <a:pt x="122" y="58"/>
                </a:cubicBezTo>
                <a:cubicBezTo>
                  <a:pt x="123" y="60"/>
                  <a:pt x="123" y="59"/>
                  <a:pt x="124" y="59"/>
                </a:cubicBezTo>
                <a:cubicBezTo>
                  <a:pt x="124" y="58"/>
                  <a:pt x="124" y="58"/>
                  <a:pt x="125" y="58"/>
                </a:cubicBezTo>
                <a:cubicBezTo>
                  <a:pt x="125" y="58"/>
                  <a:pt x="126" y="58"/>
                  <a:pt x="126" y="58"/>
                </a:cubicBezTo>
                <a:cubicBezTo>
                  <a:pt x="126" y="58"/>
                  <a:pt x="126" y="58"/>
                  <a:pt x="126" y="58"/>
                </a:cubicBezTo>
                <a:cubicBezTo>
                  <a:pt x="126" y="58"/>
                  <a:pt x="126" y="58"/>
                  <a:pt x="126" y="58"/>
                </a:cubicBezTo>
                <a:cubicBezTo>
                  <a:pt x="126" y="58"/>
                  <a:pt x="126" y="58"/>
                  <a:pt x="127" y="59"/>
                </a:cubicBezTo>
                <a:cubicBezTo>
                  <a:pt x="127" y="59"/>
                  <a:pt x="127" y="60"/>
                  <a:pt x="126" y="61"/>
                </a:cubicBezTo>
                <a:cubicBezTo>
                  <a:pt x="126" y="62"/>
                  <a:pt x="127" y="62"/>
                  <a:pt x="127" y="63"/>
                </a:cubicBezTo>
                <a:cubicBezTo>
                  <a:pt x="128" y="63"/>
                  <a:pt x="129" y="62"/>
                  <a:pt x="129" y="61"/>
                </a:cubicBezTo>
                <a:cubicBezTo>
                  <a:pt x="129" y="60"/>
                  <a:pt x="130" y="60"/>
                  <a:pt x="130" y="59"/>
                </a:cubicBezTo>
                <a:cubicBezTo>
                  <a:pt x="130" y="58"/>
                  <a:pt x="130" y="58"/>
                  <a:pt x="131" y="59"/>
                </a:cubicBezTo>
                <a:cubicBezTo>
                  <a:pt x="132" y="59"/>
                  <a:pt x="132" y="59"/>
                  <a:pt x="132" y="58"/>
                </a:cubicBezTo>
                <a:close/>
                <a:moveTo>
                  <a:pt x="191" y="28"/>
                </a:moveTo>
                <a:cubicBezTo>
                  <a:pt x="191" y="28"/>
                  <a:pt x="191" y="29"/>
                  <a:pt x="191" y="29"/>
                </a:cubicBezTo>
                <a:cubicBezTo>
                  <a:pt x="191" y="30"/>
                  <a:pt x="192" y="31"/>
                  <a:pt x="192" y="31"/>
                </a:cubicBezTo>
                <a:cubicBezTo>
                  <a:pt x="193" y="31"/>
                  <a:pt x="194" y="31"/>
                  <a:pt x="195" y="30"/>
                </a:cubicBezTo>
                <a:cubicBezTo>
                  <a:pt x="195" y="30"/>
                  <a:pt x="196" y="30"/>
                  <a:pt x="196" y="30"/>
                </a:cubicBezTo>
                <a:cubicBezTo>
                  <a:pt x="197" y="30"/>
                  <a:pt x="197" y="31"/>
                  <a:pt x="196" y="31"/>
                </a:cubicBezTo>
                <a:cubicBezTo>
                  <a:pt x="196" y="32"/>
                  <a:pt x="196" y="32"/>
                  <a:pt x="197" y="32"/>
                </a:cubicBezTo>
                <a:cubicBezTo>
                  <a:pt x="197" y="32"/>
                  <a:pt x="198" y="32"/>
                  <a:pt x="198" y="32"/>
                </a:cubicBezTo>
                <a:cubicBezTo>
                  <a:pt x="199" y="31"/>
                  <a:pt x="199" y="31"/>
                  <a:pt x="200" y="30"/>
                </a:cubicBezTo>
                <a:cubicBezTo>
                  <a:pt x="201" y="29"/>
                  <a:pt x="202" y="28"/>
                  <a:pt x="203" y="27"/>
                </a:cubicBezTo>
                <a:cubicBezTo>
                  <a:pt x="205" y="27"/>
                  <a:pt x="206" y="27"/>
                  <a:pt x="207" y="26"/>
                </a:cubicBezTo>
                <a:cubicBezTo>
                  <a:pt x="206" y="26"/>
                  <a:pt x="206" y="25"/>
                  <a:pt x="205" y="25"/>
                </a:cubicBezTo>
                <a:cubicBezTo>
                  <a:pt x="204" y="26"/>
                  <a:pt x="204" y="25"/>
                  <a:pt x="204" y="24"/>
                </a:cubicBezTo>
                <a:cubicBezTo>
                  <a:pt x="204" y="24"/>
                  <a:pt x="203" y="24"/>
                  <a:pt x="203" y="23"/>
                </a:cubicBezTo>
                <a:cubicBezTo>
                  <a:pt x="202" y="22"/>
                  <a:pt x="200" y="22"/>
                  <a:pt x="199" y="21"/>
                </a:cubicBezTo>
                <a:cubicBezTo>
                  <a:pt x="198" y="21"/>
                  <a:pt x="196" y="21"/>
                  <a:pt x="197" y="22"/>
                </a:cubicBezTo>
                <a:cubicBezTo>
                  <a:pt x="198" y="23"/>
                  <a:pt x="197" y="26"/>
                  <a:pt x="198" y="27"/>
                </a:cubicBezTo>
                <a:cubicBezTo>
                  <a:pt x="198" y="27"/>
                  <a:pt x="198" y="27"/>
                  <a:pt x="198" y="28"/>
                </a:cubicBezTo>
                <a:cubicBezTo>
                  <a:pt x="198" y="28"/>
                  <a:pt x="198" y="28"/>
                  <a:pt x="197" y="28"/>
                </a:cubicBezTo>
                <a:cubicBezTo>
                  <a:pt x="196" y="27"/>
                  <a:pt x="195" y="26"/>
                  <a:pt x="194" y="26"/>
                </a:cubicBezTo>
                <a:cubicBezTo>
                  <a:pt x="194" y="25"/>
                  <a:pt x="193" y="26"/>
                  <a:pt x="192" y="25"/>
                </a:cubicBezTo>
                <a:cubicBezTo>
                  <a:pt x="191" y="24"/>
                  <a:pt x="191" y="25"/>
                  <a:pt x="191" y="25"/>
                </a:cubicBezTo>
                <a:cubicBezTo>
                  <a:pt x="191" y="26"/>
                  <a:pt x="190" y="27"/>
                  <a:pt x="191" y="28"/>
                </a:cubicBezTo>
                <a:close/>
                <a:moveTo>
                  <a:pt x="258" y="37"/>
                </a:moveTo>
                <a:cubicBezTo>
                  <a:pt x="258" y="37"/>
                  <a:pt x="258" y="37"/>
                  <a:pt x="258" y="37"/>
                </a:cubicBezTo>
                <a:cubicBezTo>
                  <a:pt x="257" y="36"/>
                  <a:pt x="258" y="36"/>
                  <a:pt x="257" y="35"/>
                </a:cubicBezTo>
                <a:cubicBezTo>
                  <a:pt x="257" y="35"/>
                  <a:pt x="257" y="35"/>
                  <a:pt x="257" y="35"/>
                </a:cubicBezTo>
                <a:cubicBezTo>
                  <a:pt x="257" y="34"/>
                  <a:pt x="256" y="33"/>
                  <a:pt x="255" y="32"/>
                </a:cubicBezTo>
                <a:cubicBezTo>
                  <a:pt x="254" y="31"/>
                  <a:pt x="253" y="30"/>
                  <a:pt x="252" y="31"/>
                </a:cubicBezTo>
                <a:cubicBezTo>
                  <a:pt x="251" y="31"/>
                  <a:pt x="250" y="32"/>
                  <a:pt x="250" y="33"/>
                </a:cubicBezTo>
                <a:cubicBezTo>
                  <a:pt x="249" y="35"/>
                  <a:pt x="249" y="37"/>
                  <a:pt x="249" y="38"/>
                </a:cubicBezTo>
                <a:cubicBezTo>
                  <a:pt x="250" y="40"/>
                  <a:pt x="249" y="41"/>
                  <a:pt x="247" y="41"/>
                </a:cubicBezTo>
                <a:cubicBezTo>
                  <a:pt x="244" y="40"/>
                  <a:pt x="243" y="41"/>
                  <a:pt x="242" y="43"/>
                </a:cubicBezTo>
                <a:cubicBezTo>
                  <a:pt x="242" y="43"/>
                  <a:pt x="242" y="43"/>
                  <a:pt x="242" y="43"/>
                </a:cubicBezTo>
                <a:cubicBezTo>
                  <a:pt x="241" y="44"/>
                  <a:pt x="240" y="46"/>
                  <a:pt x="239" y="47"/>
                </a:cubicBezTo>
                <a:cubicBezTo>
                  <a:pt x="238" y="48"/>
                  <a:pt x="238" y="49"/>
                  <a:pt x="239" y="49"/>
                </a:cubicBezTo>
                <a:cubicBezTo>
                  <a:pt x="240" y="50"/>
                  <a:pt x="241" y="52"/>
                  <a:pt x="242" y="53"/>
                </a:cubicBezTo>
                <a:cubicBezTo>
                  <a:pt x="242" y="54"/>
                  <a:pt x="242" y="55"/>
                  <a:pt x="243" y="54"/>
                </a:cubicBezTo>
                <a:cubicBezTo>
                  <a:pt x="244" y="53"/>
                  <a:pt x="246" y="52"/>
                  <a:pt x="247" y="53"/>
                </a:cubicBezTo>
                <a:cubicBezTo>
                  <a:pt x="248" y="53"/>
                  <a:pt x="248" y="53"/>
                  <a:pt x="249" y="52"/>
                </a:cubicBezTo>
                <a:cubicBezTo>
                  <a:pt x="249" y="52"/>
                  <a:pt x="249" y="52"/>
                  <a:pt x="249" y="52"/>
                </a:cubicBezTo>
                <a:cubicBezTo>
                  <a:pt x="250" y="52"/>
                  <a:pt x="250" y="52"/>
                  <a:pt x="251" y="52"/>
                </a:cubicBezTo>
                <a:cubicBezTo>
                  <a:pt x="251" y="52"/>
                  <a:pt x="251" y="52"/>
                  <a:pt x="251" y="52"/>
                </a:cubicBezTo>
                <a:cubicBezTo>
                  <a:pt x="252" y="51"/>
                  <a:pt x="254" y="50"/>
                  <a:pt x="255" y="48"/>
                </a:cubicBezTo>
                <a:cubicBezTo>
                  <a:pt x="256" y="47"/>
                  <a:pt x="256" y="46"/>
                  <a:pt x="257" y="45"/>
                </a:cubicBezTo>
                <a:cubicBezTo>
                  <a:pt x="258" y="43"/>
                  <a:pt x="258" y="41"/>
                  <a:pt x="256" y="40"/>
                </a:cubicBezTo>
                <a:cubicBezTo>
                  <a:pt x="257" y="40"/>
                  <a:pt x="257" y="39"/>
                  <a:pt x="258" y="39"/>
                </a:cubicBezTo>
                <a:cubicBezTo>
                  <a:pt x="258" y="38"/>
                  <a:pt x="258" y="38"/>
                  <a:pt x="258" y="37"/>
                </a:cubicBezTo>
                <a:close/>
                <a:moveTo>
                  <a:pt x="177" y="67"/>
                </a:moveTo>
                <a:cubicBezTo>
                  <a:pt x="176" y="65"/>
                  <a:pt x="176" y="65"/>
                  <a:pt x="174" y="65"/>
                </a:cubicBezTo>
                <a:cubicBezTo>
                  <a:pt x="173" y="65"/>
                  <a:pt x="172" y="66"/>
                  <a:pt x="173" y="67"/>
                </a:cubicBezTo>
                <a:cubicBezTo>
                  <a:pt x="173" y="68"/>
                  <a:pt x="173" y="68"/>
                  <a:pt x="172" y="68"/>
                </a:cubicBezTo>
                <a:cubicBezTo>
                  <a:pt x="172" y="69"/>
                  <a:pt x="171" y="70"/>
                  <a:pt x="170" y="70"/>
                </a:cubicBezTo>
                <a:cubicBezTo>
                  <a:pt x="169" y="70"/>
                  <a:pt x="168" y="70"/>
                  <a:pt x="169" y="72"/>
                </a:cubicBezTo>
                <a:cubicBezTo>
                  <a:pt x="169" y="73"/>
                  <a:pt x="171" y="73"/>
                  <a:pt x="172" y="74"/>
                </a:cubicBezTo>
                <a:cubicBezTo>
                  <a:pt x="172" y="75"/>
                  <a:pt x="173" y="74"/>
                  <a:pt x="173" y="74"/>
                </a:cubicBezTo>
                <a:cubicBezTo>
                  <a:pt x="173" y="74"/>
                  <a:pt x="173" y="74"/>
                  <a:pt x="173" y="74"/>
                </a:cubicBezTo>
                <a:cubicBezTo>
                  <a:pt x="173" y="74"/>
                  <a:pt x="173" y="74"/>
                  <a:pt x="173" y="74"/>
                </a:cubicBezTo>
                <a:cubicBezTo>
                  <a:pt x="174" y="74"/>
                  <a:pt x="174" y="74"/>
                  <a:pt x="174" y="74"/>
                </a:cubicBezTo>
                <a:cubicBezTo>
                  <a:pt x="174" y="74"/>
                  <a:pt x="174" y="74"/>
                  <a:pt x="174" y="74"/>
                </a:cubicBezTo>
                <a:cubicBezTo>
                  <a:pt x="174" y="74"/>
                  <a:pt x="175" y="74"/>
                  <a:pt x="176" y="74"/>
                </a:cubicBezTo>
                <a:cubicBezTo>
                  <a:pt x="176" y="74"/>
                  <a:pt x="176" y="74"/>
                  <a:pt x="176" y="74"/>
                </a:cubicBezTo>
                <a:cubicBezTo>
                  <a:pt x="176" y="74"/>
                  <a:pt x="176" y="74"/>
                  <a:pt x="176" y="74"/>
                </a:cubicBezTo>
                <a:cubicBezTo>
                  <a:pt x="176" y="75"/>
                  <a:pt x="177" y="75"/>
                  <a:pt x="177" y="74"/>
                </a:cubicBezTo>
                <a:cubicBezTo>
                  <a:pt x="178" y="74"/>
                  <a:pt x="178" y="73"/>
                  <a:pt x="178" y="73"/>
                </a:cubicBezTo>
                <a:cubicBezTo>
                  <a:pt x="178" y="73"/>
                  <a:pt x="178" y="73"/>
                  <a:pt x="178" y="73"/>
                </a:cubicBezTo>
                <a:cubicBezTo>
                  <a:pt x="178" y="73"/>
                  <a:pt x="178" y="73"/>
                  <a:pt x="178" y="73"/>
                </a:cubicBezTo>
                <a:cubicBezTo>
                  <a:pt x="178" y="72"/>
                  <a:pt x="178" y="72"/>
                  <a:pt x="179" y="72"/>
                </a:cubicBezTo>
                <a:cubicBezTo>
                  <a:pt x="179" y="73"/>
                  <a:pt x="179" y="72"/>
                  <a:pt x="180" y="72"/>
                </a:cubicBezTo>
                <a:cubicBezTo>
                  <a:pt x="180" y="71"/>
                  <a:pt x="180" y="71"/>
                  <a:pt x="179" y="70"/>
                </a:cubicBezTo>
                <a:cubicBezTo>
                  <a:pt x="178" y="69"/>
                  <a:pt x="177" y="68"/>
                  <a:pt x="177" y="67"/>
                </a:cubicBezTo>
                <a:close/>
                <a:moveTo>
                  <a:pt x="222" y="40"/>
                </a:moveTo>
                <a:cubicBezTo>
                  <a:pt x="221" y="40"/>
                  <a:pt x="221" y="40"/>
                  <a:pt x="222" y="41"/>
                </a:cubicBezTo>
                <a:cubicBezTo>
                  <a:pt x="223" y="42"/>
                  <a:pt x="224" y="43"/>
                  <a:pt x="226" y="44"/>
                </a:cubicBezTo>
                <a:cubicBezTo>
                  <a:pt x="226" y="44"/>
                  <a:pt x="227" y="44"/>
                  <a:pt x="227" y="44"/>
                </a:cubicBezTo>
                <a:cubicBezTo>
                  <a:pt x="227" y="44"/>
                  <a:pt x="227" y="44"/>
                  <a:pt x="227" y="44"/>
                </a:cubicBezTo>
                <a:cubicBezTo>
                  <a:pt x="228" y="44"/>
                  <a:pt x="229" y="43"/>
                  <a:pt x="230" y="42"/>
                </a:cubicBezTo>
                <a:cubicBezTo>
                  <a:pt x="230" y="41"/>
                  <a:pt x="231" y="39"/>
                  <a:pt x="232" y="38"/>
                </a:cubicBezTo>
                <a:cubicBezTo>
                  <a:pt x="232" y="38"/>
                  <a:pt x="232" y="37"/>
                  <a:pt x="232" y="37"/>
                </a:cubicBezTo>
                <a:cubicBezTo>
                  <a:pt x="232" y="37"/>
                  <a:pt x="232" y="37"/>
                  <a:pt x="232" y="37"/>
                </a:cubicBezTo>
                <a:cubicBezTo>
                  <a:pt x="231" y="37"/>
                  <a:pt x="231" y="36"/>
                  <a:pt x="232" y="36"/>
                </a:cubicBezTo>
                <a:cubicBezTo>
                  <a:pt x="232" y="35"/>
                  <a:pt x="232" y="34"/>
                  <a:pt x="231" y="34"/>
                </a:cubicBezTo>
                <a:cubicBezTo>
                  <a:pt x="230" y="34"/>
                  <a:pt x="229" y="34"/>
                  <a:pt x="228" y="34"/>
                </a:cubicBezTo>
                <a:cubicBezTo>
                  <a:pt x="226" y="36"/>
                  <a:pt x="224" y="38"/>
                  <a:pt x="222" y="40"/>
                </a:cubicBezTo>
                <a:close/>
                <a:moveTo>
                  <a:pt x="201" y="19"/>
                </a:moveTo>
                <a:cubicBezTo>
                  <a:pt x="201" y="19"/>
                  <a:pt x="202" y="19"/>
                  <a:pt x="202" y="20"/>
                </a:cubicBezTo>
                <a:cubicBezTo>
                  <a:pt x="203" y="20"/>
                  <a:pt x="203" y="20"/>
                  <a:pt x="204" y="20"/>
                </a:cubicBezTo>
                <a:cubicBezTo>
                  <a:pt x="204" y="20"/>
                  <a:pt x="204" y="20"/>
                  <a:pt x="204" y="20"/>
                </a:cubicBezTo>
                <a:cubicBezTo>
                  <a:pt x="204" y="20"/>
                  <a:pt x="204" y="20"/>
                  <a:pt x="204" y="20"/>
                </a:cubicBezTo>
                <a:cubicBezTo>
                  <a:pt x="205" y="21"/>
                  <a:pt x="205" y="22"/>
                  <a:pt x="207" y="22"/>
                </a:cubicBezTo>
                <a:cubicBezTo>
                  <a:pt x="207" y="23"/>
                  <a:pt x="208" y="22"/>
                  <a:pt x="208" y="23"/>
                </a:cubicBezTo>
                <a:cubicBezTo>
                  <a:pt x="208" y="23"/>
                  <a:pt x="208" y="23"/>
                  <a:pt x="208" y="23"/>
                </a:cubicBezTo>
                <a:cubicBezTo>
                  <a:pt x="208" y="23"/>
                  <a:pt x="208" y="23"/>
                  <a:pt x="208" y="23"/>
                </a:cubicBezTo>
                <a:cubicBezTo>
                  <a:pt x="210" y="23"/>
                  <a:pt x="210" y="22"/>
                  <a:pt x="211" y="21"/>
                </a:cubicBezTo>
                <a:cubicBezTo>
                  <a:pt x="212" y="20"/>
                  <a:pt x="212" y="20"/>
                  <a:pt x="211" y="19"/>
                </a:cubicBezTo>
                <a:cubicBezTo>
                  <a:pt x="211" y="19"/>
                  <a:pt x="211" y="19"/>
                  <a:pt x="211" y="19"/>
                </a:cubicBezTo>
                <a:cubicBezTo>
                  <a:pt x="210" y="19"/>
                  <a:pt x="210" y="17"/>
                  <a:pt x="209" y="17"/>
                </a:cubicBezTo>
                <a:cubicBezTo>
                  <a:pt x="208" y="17"/>
                  <a:pt x="207" y="17"/>
                  <a:pt x="207" y="16"/>
                </a:cubicBezTo>
                <a:cubicBezTo>
                  <a:pt x="206" y="15"/>
                  <a:pt x="207" y="14"/>
                  <a:pt x="206" y="14"/>
                </a:cubicBezTo>
                <a:cubicBezTo>
                  <a:pt x="206" y="14"/>
                  <a:pt x="206" y="14"/>
                  <a:pt x="206" y="14"/>
                </a:cubicBezTo>
                <a:cubicBezTo>
                  <a:pt x="206" y="14"/>
                  <a:pt x="206" y="14"/>
                  <a:pt x="206" y="14"/>
                </a:cubicBezTo>
                <a:cubicBezTo>
                  <a:pt x="205" y="14"/>
                  <a:pt x="204" y="14"/>
                  <a:pt x="204" y="15"/>
                </a:cubicBezTo>
                <a:cubicBezTo>
                  <a:pt x="203" y="15"/>
                  <a:pt x="203" y="15"/>
                  <a:pt x="202" y="15"/>
                </a:cubicBezTo>
                <a:cubicBezTo>
                  <a:pt x="201" y="15"/>
                  <a:pt x="200" y="15"/>
                  <a:pt x="201" y="17"/>
                </a:cubicBezTo>
                <a:cubicBezTo>
                  <a:pt x="201" y="17"/>
                  <a:pt x="200" y="17"/>
                  <a:pt x="200" y="17"/>
                </a:cubicBezTo>
                <a:cubicBezTo>
                  <a:pt x="200" y="18"/>
                  <a:pt x="200" y="18"/>
                  <a:pt x="200" y="19"/>
                </a:cubicBezTo>
                <a:cubicBezTo>
                  <a:pt x="200" y="19"/>
                  <a:pt x="201" y="20"/>
                  <a:pt x="201" y="19"/>
                </a:cubicBezTo>
                <a:close/>
                <a:moveTo>
                  <a:pt x="208" y="7"/>
                </a:moveTo>
                <a:cubicBezTo>
                  <a:pt x="208" y="7"/>
                  <a:pt x="208" y="8"/>
                  <a:pt x="209" y="8"/>
                </a:cubicBezTo>
                <a:cubicBezTo>
                  <a:pt x="210" y="8"/>
                  <a:pt x="211" y="7"/>
                  <a:pt x="211" y="6"/>
                </a:cubicBezTo>
                <a:cubicBezTo>
                  <a:pt x="212" y="6"/>
                  <a:pt x="212" y="6"/>
                  <a:pt x="213" y="6"/>
                </a:cubicBezTo>
                <a:cubicBezTo>
                  <a:pt x="213" y="6"/>
                  <a:pt x="213" y="6"/>
                  <a:pt x="213" y="6"/>
                </a:cubicBezTo>
                <a:cubicBezTo>
                  <a:pt x="213" y="6"/>
                  <a:pt x="213" y="6"/>
                  <a:pt x="213" y="6"/>
                </a:cubicBezTo>
                <a:cubicBezTo>
                  <a:pt x="213" y="6"/>
                  <a:pt x="213" y="6"/>
                  <a:pt x="213" y="6"/>
                </a:cubicBezTo>
                <a:cubicBezTo>
                  <a:pt x="213" y="6"/>
                  <a:pt x="213" y="6"/>
                  <a:pt x="213" y="6"/>
                </a:cubicBezTo>
                <a:cubicBezTo>
                  <a:pt x="214" y="6"/>
                  <a:pt x="215" y="7"/>
                  <a:pt x="215" y="6"/>
                </a:cubicBezTo>
                <a:cubicBezTo>
                  <a:pt x="215" y="6"/>
                  <a:pt x="215" y="6"/>
                  <a:pt x="215" y="6"/>
                </a:cubicBezTo>
                <a:cubicBezTo>
                  <a:pt x="216" y="6"/>
                  <a:pt x="217" y="5"/>
                  <a:pt x="216" y="4"/>
                </a:cubicBezTo>
                <a:cubicBezTo>
                  <a:pt x="216" y="4"/>
                  <a:pt x="217" y="3"/>
                  <a:pt x="217" y="3"/>
                </a:cubicBezTo>
                <a:cubicBezTo>
                  <a:pt x="217" y="2"/>
                  <a:pt x="217" y="2"/>
                  <a:pt x="217" y="1"/>
                </a:cubicBezTo>
                <a:cubicBezTo>
                  <a:pt x="217" y="1"/>
                  <a:pt x="217" y="1"/>
                  <a:pt x="217" y="1"/>
                </a:cubicBezTo>
                <a:cubicBezTo>
                  <a:pt x="215" y="0"/>
                  <a:pt x="214" y="0"/>
                  <a:pt x="212" y="1"/>
                </a:cubicBezTo>
                <a:cubicBezTo>
                  <a:pt x="211" y="1"/>
                  <a:pt x="211" y="1"/>
                  <a:pt x="210" y="1"/>
                </a:cubicBezTo>
                <a:cubicBezTo>
                  <a:pt x="208" y="1"/>
                  <a:pt x="207" y="2"/>
                  <a:pt x="208" y="3"/>
                </a:cubicBezTo>
                <a:cubicBezTo>
                  <a:pt x="208" y="4"/>
                  <a:pt x="208" y="4"/>
                  <a:pt x="208" y="5"/>
                </a:cubicBezTo>
                <a:cubicBezTo>
                  <a:pt x="207" y="5"/>
                  <a:pt x="207" y="6"/>
                  <a:pt x="208" y="7"/>
                </a:cubicBezTo>
                <a:close/>
                <a:moveTo>
                  <a:pt x="198" y="56"/>
                </a:moveTo>
                <a:cubicBezTo>
                  <a:pt x="198" y="56"/>
                  <a:pt x="199" y="56"/>
                  <a:pt x="199" y="56"/>
                </a:cubicBezTo>
                <a:cubicBezTo>
                  <a:pt x="199" y="56"/>
                  <a:pt x="199" y="56"/>
                  <a:pt x="199" y="56"/>
                </a:cubicBezTo>
                <a:cubicBezTo>
                  <a:pt x="200" y="55"/>
                  <a:pt x="200" y="54"/>
                  <a:pt x="201" y="54"/>
                </a:cubicBezTo>
                <a:cubicBezTo>
                  <a:pt x="201" y="53"/>
                  <a:pt x="201" y="53"/>
                  <a:pt x="201" y="53"/>
                </a:cubicBezTo>
                <a:cubicBezTo>
                  <a:pt x="201" y="53"/>
                  <a:pt x="201" y="53"/>
                  <a:pt x="201" y="53"/>
                </a:cubicBezTo>
                <a:cubicBezTo>
                  <a:pt x="201" y="53"/>
                  <a:pt x="201" y="53"/>
                  <a:pt x="201" y="53"/>
                </a:cubicBezTo>
                <a:cubicBezTo>
                  <a:pt x="202" y="53"/>
                  <a:pt x="204" y="53"/>
                  <a:pt x="205" y="52"/>
                </a:cubicBezTo>
                <a:cubicBezTo>
                  <a:pt x="206" y="50"/>
                  <a:pt x="206" y="49"/>
                  <a:pt x="205" y="48"/>
                </a:cubicBezTo>
                <a:cubicBezTo>
                  <a:pt x="205" y="48"/>
                  <a:pt x="205" y="47"/>
                  <a:pt x="205" y="47"/>
                </a:cubicBezTo>
                <a:cubicBezTo>
                  <a:pt x="206" y="47"/>
                  <a:pt x="206" y="47"/>
                  <a:pt x="206" y="47"/>
                </a:cubicBezTo>
                <a:cubicBezTo>
                  <a:pt x="206" y="47"/>
                  <a:pt x="206" y="47"/>
                  <a:pt x="206" y="47"/>
                </a:cubicBezTo>
                <a:cubicBezTo>
                  <a:pt x="206" y="47"/>
                  <a:pt x="206" y="47"/>
                  <a:pt x="206" y="47"/>
                </a:cubicBezTo>
                <a:cubicBezTo>
                  <a:pt x="208" y="46"/>
                  <a:pt x="208" y="44"/>
                  <a:pt x="210" y="43"/>
                </a:cubicBezTo>
                <a:cubicBezTo>
                  <a:pt x="210" y="43"/>
                  <a:pt x="210" y="43"/>
                  <a:pt x="209" y="43"/>
                </a:cubicBezTo>
                <a:cubicBezTo>
                  <a:pt x="209" y="42"/>
                  <a:pt x="208" y="42"/>
                  <a:pt x="208" y="42"/>
                </a:cubicBezTo>
                <a:cubicBezTo>
                  <a:pt x="208" y="42"/>
                  <a:pt x="208" y="42"/>
                  <a:pt x="208" y="41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208" y="41"/>
                  <a:pt x="209" y="41"/>
                  <a:pt x="209" y="41"/>
                </a:cubicBezTo>
                <a:cubicBezTo>
                  <a:pt x="208" y="41"/>
                  <a:pt x="208" y="40"/>
                  <a:pt x="207" y="40"/>
                </a:cubicBezTo>
                <a:cubicBezTo>
                  <a:pt x="207" y="40"/>
                  <a:pt x="207" y="41"/>
                  <a:pt x="207" y="41"/>
                </a:cubicBezTo>
                <a:cubicBezTo>
                  <a:pt x="207" y="41"/>
                  <a:pt x="207" y="41"/>
                  <a:pt x="207" y="41"/>
                </a:cubicBezTo>
                <a:cubicBezTo>
                  <a:pt x="207" y="41"/>
                  <a:pt x="207" y="41"/>
                  <a:pt x="207" y="41"/>
                </a:cubicBezTo>
                <a:cubicBezTo>
                  <a:pt x="207" y="41"/>
                  <a:pt x="206" y="41"/>
                  <a:pt x="206" y="40"/>
                </a:cubicBezTo>
                <a:cubicBezTo>
                  <a:pt x="205" y="40"/>
                  <a:pt x="205" y="38"/>
                  <a:pt x="204" y="38"/>
                </a:cubicBezTo>
                <a:cubicBezTo>
                  <a:pt x="202" y="37"/>
                  <a:pt x="200" y="37"/>
                  <a:pt x="199" y="35"/>
                </a:cubicBezTo>
                <a:cubicBezTo>
                  <a:pt x="199" y="35"/>
                  <a:pt x="199" y="35"/>
                  <a:pt x="198" y="35"/>
                </a:cubicBezTo>
                <a:cubicBezTo>
                  <a:pt x="197" y="36"/>
                  <a:pt x="196" y="35"/>
                  <a:pt x="195" y="34"/>
                </a:cubicBezTo>
                <a:cubicBezTo>
                  <a:pt x="195" y="36"/>
                  <a:pt x="197" y="37"/>
                  <a:pt x="198" y="38"/>
                </a:cubicBezTo>
                <a:cubicBezTo>
                  <a:pt x="199" y="38"/>
                  <a:pt x="200" y="39"/>
                  <a:pt x="200" y="40"/>
                </a:cubicBezTo>
                <a:cubicBezTo>
                  <a:pt x="200" y="41"/>
                  <a:pt x="201" y="42"/>
                  <a:pt x="202" y="42"/>
                </a:cubicBezTo>
                <a:cubicBezTo>
                  <a:pt x="202" y="42"/>
                  <a:pt x="203" y="43"/>
                  <a:pt x="203" y="43"/>
                </a:cubicBezTo>
                <a:cubicBezTo>
                  <a:pt x="203" y="45"/>
                  <a:pt x="203" y="46"/>
                  <a:pt x="204" y="46"/>
                </a:cubicBezTo>
                <a:cubicBezTo>
                  <a:pt x="204" y="46"/>
                  <a:pt x="204" y="46"/>
                  <a:pt x="204" y="46"/>
                </a:cubicBezTo>
                <a:cubicBezTo>
                  <a:pt x="204" y="46"/>
                  <a:pt x="204" y="46"/>
                  <a:pt x="204" y="46"/>
                </a:cubicBezTo>
                <a:cubicBezTo>
                  <a:pt x="202" y="45"/>
                  <a:pt x="201" y="45"/>
                  <a:pt x="200" y="44"/>
                </a:cubicBezTo>
                <a:cubicBezTo>
                  <a:pt x="199" y="42"/>
                  <a:pt x="198" y="40"/>
                  <a:pt x="196" y="39"/>
                </a:cubicBezTo>
                <a:cubicBezTo>
                  <a:pt x="195" y="38"/>
                  <a:pt x="194" y="38"/>
                  <a:pt x="193" y="38"/>
                </a:cubicBezTo>
                <a:cubicBezTo>
                  <a:pt x="192" y="39"/>
                  <a:pt x="191" y="39"/>
                  <a:pt x="190" y="39"/>
                </a:cubicBezTo>
                <a:cubicBezTo>
                  <a:pt x="189" y="37"/>
                  <a:pt x="188" y="36"/>
                  <a:pt x="186" y="35"/>
                </a:cubicBezTo>
                <a:cubicBezTo>
                  <a:pt x="186" y="35"/>
                  <a:pt x="186" y="34"/>
                  <a:pt x="185" y="34"/>
                </a:cubicBezTo>
                <a:cubicBezTo>
                  <a:pt x="185" y="35"/>
                  <a:pt x="185" y="35"/>
                  <a:pt x="185" y="35"/>
                </a:cubicBezTo>
                <a:cubicBezTo>
                  <a:pt x="185" y="36"/>
                  <a:pt x="185" y="37"/>
                  <a:pt x="184" y="37"/>
                </a:cubicBezTo>
                <a:cubicBezTo>
                  <a:pt x="184" y="38"/>
                  <a:pt x="184" y="38"/>
                  <a:pt x="185" y="39"/>
                </a:cubicBezTo>
                <a:cubicBezTo>
                  <a:pt x="186" y="39"/>
                  <a:pt x="187" y="40"/>
                  <a:pt x="187" y="41"/>
                </a:cubicBezTo>
                <a:cubicBezTo>
                  <a:pt x="187" y="42"/>
                  <a:pt x="187" y="42"/>
                  <a:pt x="188" y="42"/>
                </a:cubicBezTo>
                <a:cubicBezTo>
                  <a:pt x="190" y="42"/>
                  <a:pt x="193" y="44"/>
                  <a:pt x="193" y="45"/>
                </a:cubicBezTo>
                <a:cubicBezTo>
                  <a:pt x="193" y="46"/>
                  <a:pt x="193" y="47"/>
                  <a:pt x="194" y="47"/>
                </a:cubicBezTo>
                <a:cubicBezTo>
                  <a:pt x="195" y="48"/>
                  <a:pt x="196" y="48"/>
                  <a:pt x="197" y="48"/>
                </a:cubicBezTo>
                <a:cubicBezTo>
                  <a:pt x="199" y="48"/>
                  <a:pt x="200" y="50"/>
                  <a:pt x="201" y="52"/>
                </a:cubicBezTo>
                <a:cubicBezTo>
                  <a:pt x="201" y="52"/>
                  <a:pt x="201" y="52"/>
                  <a:pt x="201" y="52"/>
                </a:cubicBezTo>
                <a:cubicBezTo>
                  <a:pt x="200" y="52"/>
                  <a:pt x="200" y="51"/>
                  <a:pt x="199" y="50"/>
                </a:cubicBezTo>
                <a:cubicBezTo>
                  <a:pt x="199" y="50"/>
                  <a:pt x="198" y="49"/>
                  <a:pt x="197" y="49"/>
                </a:cubicBezTo>
                <a:cubicBezTo>
                  <a:pt x="196" y="50"/>
                  <a:pt x="195" y="50"/>
                  <a:pt x="194" y="50"/>
                </a:cubicBezTo>
                <a:cubicBezTo>
                  <a:pt x="194" y="50"/>
                  <a:pt x="193" y="50"/>
                  <a:pt x="193" y="50"/>
                </a:cubicBezTo>
                <a:cubicBezTo>
                  <a:pt x="192" y="51"/>
                  <a:pt x="192" y="52"/>
                  <a:pt x="191" y="52"/>
                </a:cubicBezTo>
                <a:cubicBezTo>
                  <a:pt x="190" y="52"/>
                  <a:pt x="190" y="52"/>
                  <a:pt x="190" y="52"/>
                </a:cubicBezTo>
                <a:cubicBezTo>
                  <a:pt x="190" y="53"/>
                  <a:pt x="191" y="53"/>
                  <a:pt x="191" y="53"/>
                </a:cubicBezTo>
                <a:cubicBezTo>
                  <a:pt x="191" y="53"/>
                  <a:pt x="192" y="52"/>
                  <a:pt x="192" y="53"/>
                </a:cubicBezTo>
                <a:cubicBezTo>
                  <a:pt x="191" y="55"/>
                  <a:pt x="191" y="55"/>
                  <a:pt x="193" y="56"/>
                </a:cubicBezTo>
                <a:cubicBezTo>
                  <a:pt x="195" y="56"/>
                  <a:pt x="196" y="56"/>
                  <a:pt x="198" y="56"/>
                </a:cubicBezTo>
                <a:close/>
                <a:moveTo>
                  <a:pt x="183" y="48"/>
                </a:moveTo>
                <a:cubicBezTo>
                  <a:pt x="183" y="48"/>
                  <a:pt x="184" y="48"/>
                  <a:pt x="185" y="48"/>
                </a:cubicBezTo>
                <a:cubicBezTo>
                  <a:pt x="185" y="49"/>
                  <a:pt x="185" y="50"/>
                  <a:pt x="185" y="51"/>
                </a:cubicBezTo>
                <a:cubicBezTo>
                  <a:pt x="186" y="51"/>
                  <a:pt x="186" y="52"/>
                  <a:pt x="187" y="51"/>
                </a:cubicBezTo>
                <a:cubicBezTo>
                  <a:pt x="188" y="51"/>
                  <a:pt x="188" y="51"/>
                  <a:pt x="189" y="51"/>
                </a:cubicBezTo>
                <a:cubicBezTo>
                  <a:pt x="190" y="50"/>
                  <a:pt x="190" y="51"/>
                  <a:pt x="191" y="50"/>
                </a:cubicBezTo>
                <a:cubicBezTo>
                  <a:pt x="191" y="50"/>
                  <a:pt x="191" y="50"/>
                  <a:pt x="191" y="50"/>
                </a:cubicBezTo>
                <a:cubicBezTo>
                  <a:pt x="191" y="50"/>
                  <a:pt x="192" y="50"/>
                  <a:pt x="192" y="50"/>
                </a:cubicBezTo>
                <a:cubicBezTo>
                  <a:pt x="192" y="50"/>
                  <a:pt x="193" y="50"/>
                  <a:pt x="193" y="49"/>
                </a:cubicBezTo>
                <a:cubicBezTo>
                  <a:pt x="193" y="48"/>
                  <a:pt x="193" y="48"/>
                  <a:pt x="192" y="48"/>
                </a:cubicBezTo>
                <a:cubicBezTo>
                  <a:pt x="191" y="47"/>
                  <a:pt x="190" y="46"/>
                  <a:pt x="189" y="45"/>
                </a:cubicBezTo>
                <a:cubicBezTo>
                  <a:pt x="188" y="44"/>
                  <a:pt x="188" y="44"/>
                  <a:pt x="187" y="45"/>
                </a:cubicBezTo>
                <a:cubicBezTo>
                  <a:pt x="186" y="46"/>
                  <a:pt x="186" y="46"/>
                  <a:pt x="186" y="45"/>
                </a:cubicBezTo>
                <a:cubicBezTo>
                  <a:pt x="185" y="44"/>
                  <a:pt x="185" y="44"/>
                  <a:pt x="185" y="45"/>
                </a:cubicBezTo>
                <a:cubicBezTo>
                  <a:pt x="184" y="46"/>
                  <a:pt x="183" y="46"/>
                  <a:pt x="182" y="46"/>
                </a:cubicBezTo>
                <a:cubicBezTo>
                  <a:pt x="181" y="46"/>
                  <a:pt x="181" y="47"/>
                  <a:pt x="181" y="47"/>
                </a:cubicBezTo>
                <a:cubicBezTo>
                  <a:pt x="181" y="48"/>
                  <a:pt x="182" y="49"/>
                  <a:pt x="183" y="48"/>
                </a:cubicBezTo>
                <a:close/>
                <a:moveTo>
                  <a:pt x="360" y="42"/>
                </a:moveTo>
                <a:cubicBezTo>
                  <a:pt x="356" y="39"/>
                  <a:pt x="352" y="40"/>
                  <a:pt x="351" y="44"/>
                </a:cubicBezTo>
                <a:cubicBezTo>
                  <a:pt x="351" y="45"/>
                  <a:pt x="351" y="46"/>
                  <a:pt x="352" y="46"/>
                </a:cubicBezTo>
                <a:cubicBezTo>
                  <a:pt x="353" y="47"/>
                  <a:pt x="355" y="47"/>
                  <a:pt x="357" y="46"/>
                </a:cubicBezTo>
                <a:cubicBezTo>
                  <a:pt x="357" y="46"/>
                  <a:pt x="357" y="46"/>
                  <a:pt x="357" y="46"/>
                </a:cubicBezTo>
                <a:cubicBezTo>
                  <a:pt x="358" y="46"/>
                  <a:pt x="359" y="45"/>
                  <a:pt x="360" y="44"/>
                </a:cubicBezTo>
                <a:cubicBezTo>
                  <a:pt x="360" y="43"/>
                  <a:pt x="360" y="43"/>
                  <a:pt x="360" y="42"/>
                </a:cubicBezTo>
                <a:close/>
                <a:moveTo>
                  <a:pt x="220" y="78"/>
                </a:moveTo>
                <a:cubicBezTo>
                  <a:pt x="220" y="77"/>
                  <a:pt x="219" y="77"/>
                  <a:pt x="218" y="77"/>
                </a:cubicBezTo>
                <a:cubicBezTo>
                  <a:pt x="217" y="77"/>
                  <a:pt x="213" y="79"/>
                  <a:pt x="213" y="80"/>
                </a:cubicBezTo>
                <a:cubicBezTo>
                  <a:pt x="213" y="80"/>
                  <a:pt x="213" y="80"/>
                  <a:pt x="213" y="80"/>
                </a:cubicBezTo>
                <a:cubicBezTo>
                  <a:pt x="215" y="81"/>
                  <a:pt x="216" y="82"/>
                  <a:pt x="216" y="83"/>
                </a:cubicBezTo>
                <a:cubicBezTo>
                  <a:pt x="217" y="84"/>
                  <a:pt x="217" y="84"/>
                  <a:pt x="218" y="83"/>
                </a:cubicBezTo>
                <a:cubicBezTo>
                  <a:pt x="218" y="83"/>
                  <a:pt x="219" y="83"/>
                  <a:pt x="219" y="82"/>
                </a:cubicBezTo>
                <a:cubicBezTo>
                  <a:pt x="219" y="82"/>
                  <a:pt x="219" y="82"/>
                  <a:pt x="219" y="82"/>
                </a:cubicBezTo>
                <a:cubicBezTo>
                  <a:pt x="219" y="82"/>
                  <a:pt x="219" y="82"/>
                  <a:pt x="219" y="82"/>
                </a:cubicBezTo>
                <a:cubicBezTo>
                  <a:pt x="220" y="82"/>
                  <a:pt x="220" y="82"/>
                  <a:pt x="220" y="81"/>
                </a:cubicBezTo>
                <a:cubicBezTo>
                  <a:pt x="222" y="80"/>
                  <a:pt x="220" y="79"/>
                  <a:pt x="220" y="78"/>
                </a:cubicBezTo>
                <a:close/>
                <a:moveTo>
                  <a:pt x="450" y="80"/>
                </a:moveTo>
                <a:cubicBezTo>
                  <a:pt x="448" y="79"/>
                  <a:pt x="446" y="78"/>
                  <a:pt x="445" y="76"/>
                </a:cubicBezTo>
                <a:cubicBezTo>
                  <a:pt x="445" y="76"/>
                  <a:pt x="444" y="75"/>
                  <a:pt x="445" y="75"/>
                </a:cubicBezTo>
                <a:cubicBezTo>
                  <a:pt x="445" y="74"/>
                  <a:pt x="445" y="74"/>
                  <a:pt x="444" y="73"/>
                </a:cubicBezTo>
                <a:cubicBezTo>
                  <a:pt x="444" y="73"/>
                  <a:pt x="443" y="72"/>
                  <a:pt x="442" y="72"/>
                </a:cubicBezTo>
                <a:cubicBezTo>
                  <a:pt x="442" y="72"/>
                  <a:pt x="442" y="72"/>
                  <a:pt x="442" y="72"/>
                </a:cubicBezTo>
                <a:cubicBezTo>
                  <a:pt x="442" y="72"/>
                  <a:pt x="441" y="72"/>
                  <a:pt x="441" y="72"/>
                </a:cubicBezTo>
                <a:cubicBezTo>
                  <a:pt x="441" y="72"/>
                  <a:pt x="440" y="71"/>
                  <a:pt x="440" y="71"/>
                </a:cubicBezTo>
                <a:cubicBezTo>
                  <a:pt x="440" y="71"/>
                  <a:pt x="441" y="70"/>
                  <a:pt x="441" y="70"/>
                </a:cubicBezTo>
                <a:cubicBezTo>
                  <a:pt x="443" y="70"/>
                  <a:pt x="446" y="69"/>
                  <a:pt x="447" y="72"/>
                </a:cubicBezTo>
                <a:cubicBezTo>
                  <a:pt x="448" y="70"/>
                  <a:pt x="448" y="69"/>
                  <a:pt x="446" y="68"/>
                </a:cubicBezTo>
                <a:cubicBezTo>
                  <a:pt x="446" y="68"/>
                  <a:pt x="446" y="68"/>
                  <a:pt x="446" y="68"/>
                </a:cubicBezTo>
                <a:cubicBezTo>
                  <a:pt x="444" y="68"/>
                  <a:pt x="443" y="69"/>
                  <a:pt x="441" y="69"/>
                </a:cubicBezTo>
                <a:cubicBezTo>
                  <a:pt x="441" y="69"/>
                  <a:pt x="440" y="69"/>
                  <a:pt x="441" y="68"/>
                </a:cubicBezTo>
                <a:cubicBezTo>
                  <a:pt x="441" y="68"/>
                  <a:pt x="440" y="68"/>
                  <a:pt x="440" y="68"/>
                </a:cubicBezTo>
                <a:cubicBezTo>
                  <a:pt x="439" y="68"/>
                  <a:pt x="439" y="68"/>
                  <a:pt x="438" y="68"/>
                </a:cubicBezTo>
                <a:cubicBezTo>
                  <a:pt x="439" y="67"/>
                  <a:pt x="439" y="66"/>
                  <a:pt x="440" y="67"/>
                </a:cubicBezTo>
                <a:cubicBezTo>
                  <a:pt x="441" y="68"/>
                  <a:pt x="443" y="67"/>
                  <a:pt x="443" y="66"/>
                </a:cubicBezTo>
                <a:cubicBezTo>
                  <a:pt x="443" y="66"/>
                  <a:pt x="443" y="66"/>
                  <a:pt x="443" y="65"/>
                </a:cubicBezTo>
                <a:cubicBezTo>
                  <a:pt x="443" y="65"/>
                  <a:pt x="443" y="65"/>
                  <a:pt x="443" y="65"/>
                </a:cubicBezTo>
                <a:cubicBezTo>
                  <a:pt x="442" y="65"/>
                  <a:pt x="442" y="66"/>
                  <a:pt x="441" y="65"/>
                </a:cubicBezTo>
                <a:cubicBezTo>
                  <a:pt x="440" y="65"/>
                  <a:pt x="440" y="65"/>
                  <a:pt x="439" y="64"/>
                </a:cubicBezTo>
                <a:cubicBezTo>
                  <a:pt x="440" y="64"/>
                  <a:pt x="442" y="64"/>
                  <a:pt x="441" y="63"/>
                </a:cubicBezTo>
                <a:cubicBezTo>
                  <a:pt x="441" y="62"/>
                  <a:pt x="442" y="62"/>
                  <a:pt x="442" y="62"/>
                </a:cubicBezTo>
                <a:cubicBezTo>
                  <a:pt x="443" y="62"/>
                  <a:pt x="444" y="62"/>
                  <a:pt x="444" y="61"/>
                </a:cubicBezTo>
                <a:cubicBezTo>
                  <a:pt x="444" y="61"/>
                  <a:pt x="444" y="61"/>
                  <a:pt x="444" y="61"/>
                </a:cubicBezTo>
                <a:cubicBezTo>
                  <a:pt x="444" y="61"/>
                  <a:pt x="443" y="61"/>
                  <a:pt x="443" y="61"/>
                </a:cubicBezTo>
                <a:cubicBezTo>
                  <a:pt x="443" y="61"/>
                  <a:pt x="443" y="60"/>
                  <a:pt x="443" y="60"/>
                </a:cubicBezTo>
                <a:cubicBezTo>
                  <a:pt x="444" y="60"/>
                  <a:pt x="444" y="59"/>
                  <a:pt x="444" y="57"/>
                </a:cubicBezTo>
                <a:cubicBezTo>
                  <a:pt x="444" y="56"/>
                  <a:pt x="445" y="54"/>
                  <a:pt x="446" y="53"/>
                </a:cubicBezTo>
                <a:cubicBezTo>
                  <a:pt x="446" y="53"/>
                  <a:pt x="447" y="52"/>
                  <a:pt x="447" y="52"/>
                </a:cubicBezTo>
                <a:cubicBezTo>
                  <a:pt x="448" y="51"/>
                  <a:pt x="447" y="51"/>
                  <a:pt x="447" y="50"/>
                </a:cubicBezTo>
                <a:cubicBezTo>
                  <a:pt x="447" y="50"/>
                  <a:pt x="447" y="50"/>
                  <a:pt x="447" y="50"/>
                </a:cubicBezTo>
                <a:cubicBezTo>
                  <a:pt x="447" y="50"/>
                  <a:pt x="448" y="49"/>
                  <a:pt x="447" y="49"/>
                </a:cubicBezTo>
                <a:cubicBezTo>
                  <a:pt x="447" y="49"/>
                  <a:pt x="446" y="50"/>
                  <a:pt x="446" y="51"/>
                </a:cubicBezTo>
                <a:cubicBezTo>
                  <a:pt x="445" y="51"/>
                  <a:pt x="445" y="51"/>
                  <a:pt x="444" y="51"/>
                </a:cubicBezTo>
                <a:cubicBezTo>
                  <a:pt x="444" y="51"/>
                  <a:pt x="443" y="51"/>
                  <a:pt x="443" y="51"/>
                </a:cubicBezTo>
                <a:cubicBezTo>
                  <a:pt x="442" y="50"/>
                  <a:pt x="443" y="50"/>
                  <a:pt x="443" y="50"/>
                </a:cubicBezTo>
                <a:cubicBezTo>
                  <a:pt x="444" y="49"/>
                  <a:pt x="444" y="48"/>
                  <a:pt x="444" y="47"/>
                </a:cubicBezTo>
                <a:cubicBezTo>
                  <a:pt x="444" y="47"/>
                  <a:pt x="444" y="46"/>
                  <a:pt x="445" y="46"/>
                </a:cubicBezTo>
                <a:cubicBezTo>
                  <a:pt x="446" y="45"/>
                  <a:pt x="447" y="44"/>
                  <a:pt x="446" y="43"/>
                </a:cubicBezTo>
                <a:cubicBezTo>
                  <a:pt x="446" y="42"/>
                  <a:pt x="447" y="42"/>
                  <a:pt x="448" y="41"/>
                </a:cubicBezTo>
                <a:cubicBezTo>
                  <a:pt x="448" y="41"/>
                  <a:pt x="449" y="39"/>
                  <a:pt x="450" y="40"/>
                </a:cubicBezTo>
                <a:cubicBezTo>
                  <a:pt x="450" y="40"/>
                  <a:pt x="451" y="40"/>
                  <a:pt x="451" y="40"/>
                </a:cubicBezTo>
                <a:cubicBezTo>
                  <a:pt x="450" y="38"/>
                  <a:pt x="451" y="38"/>
                  <a:pt x="452" y="38"/>
                </a:cubicBezTo>
                <a:cubicBezTo>
                  <a:pt x="453" y="37"/>
                  <a:pt x="454" y="36"/>
                  <a:pt x="456" y="35"/>
                </a:cubicBezTo>
                <a:cubicBezTo>
                  <a:pt x="458" y="35"/>
                  <a:pt x="459" y="33"/>
                  <a:pt x="460" y="32"/>
                </a:cubicBezTo>
                <a:cubicBezTo>
                  <a:pt x="461" y="31"/>
                  <a:pt x="461" y="30"/>
                  <a:pt x="462" y="31"/>
                </a:cubicBezTo>
                <a:cubicBezTo>
                  <a:pt x="463" y="31"/>
                  <a:pt x="463" y="30"/>
                  <a:pt x="463" y="30"/>
                </a:cubicBezTo>
                <a:cubicBezTo>
                  <a:pt x="463" y="30"/>
                  <a:pt x="463" y="30"/>
                  <a:pt x="463" y="30"/>
                </a:cubicBezTo>
                <a:cubicBezTo>
                  <a:pt x="463" y="30"/>
                  <a:pt x="463" y="30"/>
                  <a:pt x="463" y="30"/>
                </a:cubicBezTo>
                <a:cubicBezTo>
                  <a:pt x="463" y="30"/>
                  <a:pt x="463" y="30"/>
                  <a:pt x="463" y="30"/>
                </a:cubicBezTo>
                <a:cubicBezTo>
                  <a:pt x="462" y="30"/>
                  <a:pt x="462" y="30"/>
                  <a:pt x="461" y="30"/>
                </a:cubicBezTo>
                <a:cubicBezTo>
                  <a:pt x="460" y="30"/>
                  <a:pt x="460" y="30"/>
                  <a:pt x="460" y="29"/>
                </a:cubicBezTo>
                <a:cubicBezTo>
                  <a:pt x="460" y="28"/>
                  <a:pt x="460" y="28"/>
                  <a:pt x="460" y="28"/>
                </a:cubicBezTo>
                <a:cubicBezTo>
                  <a:pt x="461" y="28"/>
                  <a:pt x="461" y="28"/>
                  <a:pt x="461" y="28"/>
                </a:cubicBezTo>
                <a:cubicBezTo>
                  <a:pt x="463" y="27"/>
                  <a:pt x="464" y="27"/>
                  <a:pt x="466" y="29"/>
                </a:cubicBezTo>
                <a:cubicBezTo>
                  <a:pt x="466" y="29"/>
                  <a:pt x="466" y="30"/>
                  <a:pt x="465" y="31"/>
                </a:cubicBezTo>
                <a:cubicBezTo>
                  <a:pt x="465" y="31"/>
                  <a:pt x="465" y="31"/>
                  <a:pt x="465" y="31"/>
                </a:cubicBezTo>
                <a:cubicBezTo>
                  <a:pt x="465" y="31"/>
                  <a:pt x="465" y="31"/>
                  <a:pt x="465" y="31"/>
                </a:cubicBezTo>
                <a:cubicBezTo>
                  <a:pt x="465" y="31"/>
                  <a:pt x="464" y="32"/>
                  <a:pt x="466" y="32"/>
                </a:cubicBezTo>
                <a:cubicBezTo>
                  <a:pt x="467" y="32"/>
                  <a:pt x="466" y="33"/>
                  <a:pt x="467" y="33"/>
                </a:cubicBezTo>
                <a:cubicBezTo>
                  <a:pt x="467" y="33"/>
                  <a:pt x="467" y="33"/>
                  <a:pt x="467" y="33"/>
                </a:cubicBezTo>
                <a:cubicBezTo>
                  <a:pt x="467" y="33"/>
                  <a:pt x="467" y="33"/>
                  <a:pt x="467" y="33"/>
                </a:cubicBezTo>
                <a:cubicBezTo>
                  <a:pt x="468" y="33"/>
                  <a:pt x="468" y="34"/>
                  <a:pt x="468" y="34"/>
                </a:cubicBezTo>
                <a:cubicBezTo>
                  <a:pt x="468" y="35"/>
                  <a:pt x="469" y="36"/>
                  <a:pt x="469" y="37"/>
                </a:cubicBezTo>
                <a:cubicBezTo>
                  <a:pt x="469" y="37"/>
                  <a:pt x="469" y="37"/>
                  <a:pt x="469" y="37"/>
                </a:cubicBezTo>
                <a:cubicBezTo>
                  <a:pt x="470" y="37"/>
                  <a:pt x="470" y="38"/>
                  <a:pt x="470" y="39"/>
                </a:cubicBezTo>
                <a:cubicBezTo>
                  <a:pt x="470" y="39"/>
                  <a:pt x="470" y="39"/>
                  <a:pt x="471" y="40"/>
                </a:cubicBezTo>
                <a:cubicBezTo>
                  <a:pt x="471" y="40"/>
                  <a:pt x="471" y="40"/>
                  <a:pt x="471" y="40"/>
                </a:cubicBezTo>
                <a:cubicBezTo>
                  <a:pt x="471" y="40"/>
                  <a:pt x="471" y="41"/>
                  <a:pt x="471" y="42"/>
                </a:cubicBezTo>
                <a:cubicBezTo>
                  <a:pt x="471" y="42"/>
                  <a:pt x="471" y="43"/>
                  <a:pt x="471" y="43"/>
                </a:cubicBezTo>
                <a:cubicBezTo>
                  <a:pt x="473" y="44"/>
                  <a:pt x="474" y="46"/>
                  <a:pt x="476" y="47"/>
                </a:cubicBezTo>
                <a:cubicBezTo>
                  <a:pt x="476" y="47"/>
                  <a:pt x="476" y="48"/>
                  <a:pt x="476" y="48"/>
                </a:cubicBezTo>
                <a:cubicBezTo>
                  <a:pt x="478" y="48"/>
                  <a:pt x="479" y="49"/>
                  <a:pt x="478" y="51"/>
                </a:cubicBezTo>
                <a:cubicBezTo>
                  <a:pt x="478" y="51"/>
                  <a:pt x="478" y="51"/>
                  <a:pt x="479" y="51"/>
                </a:cubicBezTo>
                <a:cubicBezTo>
                  <a:pt x="479" y="52"/>
                  <a:pt x="480" y="53"/>
                  <a:pt x="479" y="53"/>
                </a:cubicBezTo>
                <a:cubicBezTo>
                  <a:pt x="478" y="54"/>
                  <a:pt x="477" y="55"/>
                  <a:pt x="476" y="54"/>
                </a:cubicBezTo>
                <a:cubicBezTo>
                  <a:pt x="476" y="55"/>
                  <a:pt x="476" y="56"/>
                  <a:pt x="475" y="55"/>
                </a:cubicBezTo>
                <a:cubicBezTo>
                  <a:pt x="474" y="55"/>
                  <a:pt x="474" y="55"/>
                  <a:pt x="474" y="55"/>
                </a:cubicBezTo>
                <a:cubicBezTo>
                  <a:pt x="474" y="55"/>
                  <a:pt x="474" y="55"/>
                  <a:pt x="474" y="55"/>
                </a:cubicBezTo>
                <a:cubicBezTo>
                  <a:pt x="474" y="56"/>
                  <a:pt x="474" y="57"/>
                  <a:pt x="474" y="58"/>
                </a:cubicBezTo>
                <a:cubicBezTo>
                  <a:pt x="474" y="58"/>
                  <a:pt x="474" y="58"/>
                  <a:pt x="474" y="58"/>
                </a:cubicBezTo>
                <a:cubicBezTo>
                  <a:pt x="474" y="58"/>
                  <a:pt x="474" y="58"/>
                  <a:pt x="474" y="58"/>
                </a:cubicBezTo>
                <a:cubicBezTo>
                  <a:pt x="474" y="59"/>
                  <a:pt x="474" y="60"/>
                  <a:pt x="474" y="61"/>
                </a:cubicBezTo>
                <a:cubicBezTo>
                  <a:pt x="474" y="61"/>
                  <a:pt x="474" y="61"/>
                  <a:pt x="474" y="61"/>
                </a:cubicBezTo>
                <a:cubicBezTo>
                  <a:pt x="474" y="61"/>
                  <a:pt x="474" y="61"/>
                  <a:pt x="474" y="61"/>
                </a:cubicBezTo>
                <a:cubicBezTo>
                  <a:pt x="474" y="62"/>
                  <a:pt x="474" y="63"/>
                  <a:pt x="474" y="63"/>
                </a:cubicBezTo>
                <a:cubicBezTo>
                  <a:pt x="474" y="63"/>
                  <a:pt x="474" y="63"/>
                  <a:pt x="474" y="63"/>
                </a:cubicBezTo>
                <a:cubicBezTo>
                  <a:pt x="474" y="63"/>
                  <a:pt x="474" y="63"/>
                  <a:pt x="474" y="63"/>
                </a:cubicBezTo>
                <a:cubicBezTo>
                  <a:pt x="475" y="64"/>
                  <a:pt x="474" y="66"/>
                  <a:pt x="474" y="67"/>
                </a:cubicBezTo>
                <a:cubicBezTo>
                  <a:pt x="475" y="67"/>
                  <a:pt x="475" y="67"/>
                  <a:pt x="475" y="67"/>
                </a:cubicBezTo>
                <a:cubicBezTo>
                  <a:pt x="475" y="67"/>
                  <a:pt x="475" y="67"/>
                  <a:pt x="475" y="67"/>
                </a:cubicBezTo>
                <a:cubicBezTo>
                  <a:pt x="476" y="68"/>
                  <a:pt x="476" y="68"/>
                  <a:pt x="475" y="69"/>
                </a:cubicBezTo>
                <a:cubicBezTo>
                  <a:pt x="475" y="69"/>
                  <a:pt x="475" y="69"/>
                  <a:pt x="475" y="69"/>
                </a:cubicBezTo>
                <a:cubicBezTo>
                  <a:pt x="475" y="69"/>
                  <a:pt x="475" y="69"/>
                  <a:pt x="475" y="69"/>
                </a:cubicBezTo>
                <a:cubicBezTo>
                  <a:pt x="475" y="69"/>
                  <a:pt x="475" y="69"/>
                  <a:pt x="475" y="69"/>
                </a:cubicBezTo>
                <a:cubicBezTo>
                  <a:pt x="475" y="69"/>
                  <a:pt x="475" y="69"/>
                  <a:pt x="475" y="69"/>
                </a:cubicBezTo>
                <a:cubicBezTo>
                  <a:pt x="476" y="69"/>
                  <a:pt x="476" y="69"/>
                  <a:pt x="476" y="70"/>
                </a:cubicBezTo>
                <a:cubicBezTo>
                  <a:pt x="476" y="70"/>
                  <a:pt x="475" y="70"/>
                  <a:pt x="475" y="70"/>
                </a:cubicBezTo>
                <a:cubicBezTo>
                  <a:pt x="475" y="70"/>
                  <a:pt x="474" y="71"/>
                  <a:pt x="474" y="71"/>
                </a:cubicBezTo>
                <a:cubicBezTo>
                  <a:pt x="474" y="72"/>
                  <a:pt x="473" y="71"/>
                  <a:pt x="473" y="71"/>
                </a:cubicBezTo>
                <a:cubicBezTo>
                  <a:pt x="473" y="71"/>
                  <a:pt x="473" y="71"/>
                  <a:pt x="473" y="71"/>
                </a:cubicBezTo>
                <a:cubicBezTo>
                  <a:pt x="473" y="71"/>
                  <a:pt x="473" y="71"/>
                  <a:pt x="473" y="71"/>
                </a:cubicBezTo>
                <a:cubicBezTo>
                  <a:pt x="472" y="72"/>
                  <a:pt x="471" y="72"/>
                  <a:pt x="470" y="72"/>
                </a:cubicBezTo>
                <a:cubicBezTo>
                  <a:pt x="470" y="72"/>
                  <a:pt x="469" y="72"/>
                  <a:pt x="469" y="72"/>
                </a:cubicBezTo>
                <a:cubicBezTo>
                  <a:pt x="469" y="72"/>
                  <a:pt x="469" y="72"/>
                  <a:pt x="469" y="72"/>
                </a:cubicBezTo>
                <a:cubicBezTo>
                  <a:pt x="469" y="72"/>
                  <a:pt x="469" y="72"/>
                  <a:pt x="469" y="72"/>
                </a:cubicBezTo>
                <a:cubicBezTo>
                  <a:pt x="469" y="72"/>
                  <a:pt x="469" y="72"/>
                  <a:pt x="469" y="72"/>
                </a:cubicBezTo>
                <a:cubicBezTo>
                  <a:pt x="469" y="72"/>
                  <a:pt x="469" y="72"/>
                  <a:pt x="469" y="72"/>
                </a:cubicBezTo>
                <a:cubicBezTo>
                  <a:pt x="469" y="72"/>
                  <a:pt x="469" y="72"/>
                  <a:pt x="469" y="72"/>
                </a:cubicBezTo>
                <a:cubicBezTo>
                  <a:pt x="468" y="72"/>
                  <a:pt x="467" y="72"/>
                  <a:pt x="466" y="72"/>
                </a:cubicBezTo>
                <a:cubicBezTo>
                  <a:pt x="466" y="72"/>
                  <a:pt x="466" y="72"/>
                  <a:pt x="466" y="72"/>
                </a:cubicBezTo>
                <a:cubicBezTo>
                  <a:pt x="466" y="72"/>
                  <a:pt x="466" y="72"/>
                  <a:pt x="466" y="72"/>
                </a:cubicBezTo>
                <a:cubicBezTo>
                  <a:pt x="465" y="73"/>
                  <a:pt x="464" y="72"/>
                  <a:pt x="463" y="72"/>
                </a:cubicBezTo>
                <a:cubicBezTo>
                  <a:pt x="462" y="73"/>
                  <a:pt x="461" y="74"/>
                  <a:pt x="460" y="74"/>
                </a:cubicBezTo>
                <a:cubicBezTo>
                  <a:pt x="460" y="75"/>
                  <a:pt x="459" y="75"/>
                  <a:pt x="458" y="75"/>
                </a:cubicBezTo>
                <a:cubicBezTo>
                  <a:pt x="457" y="75"/>
                  <a:pt x="456" y="75"/>
                  <a:pt x="455" y="76"/>
                </a:cubicBezTo>
                <a:cubicBezTo>
                  <a:pt x="455" y="77"/>
                  <a:pt x="454" y="78"/>
                  <a:pt x="454" y="78"/>
                </a:cubicBezTo>
                <a:cubicBezTo>
                  <a:pt x="453" y="78"/>
                  <a:pt x="453" y="79"/>
                  <a:pt x="452" y="79"/>
                </a:cubicBezTo>
                <a:cubicBezTo>
                  <a:pt x="452" y="79"/>
                  <a:pt x="452" y="79"/>
                  <a:pt x="452" y="79"/>
                </a:cubicBezTo>
                <a:cubicBezTo>
                  <a:pt x="452" y="80"/>
                  <a:pt x="450" y="79"/>
                  <a:pt x="450" y="80"/>
                </a:cubicBezTo>
                <a:close/>
                <a:moveTo>
                  <a:pt x="340" y="98"/>
                </a:moveTo>
                <a:cubicBezTo>
                  <a:pt x="339" y="98"/>
                  <a:pt x="337" y="97"/>
                  <a:pt x="336" y="96"/>
                </a:cubicBezTo>
                <a:cubicBezTo>
                  <a:pt x="335" y="95"/>
                  <a:pt x="334" y="95"/>
                  <a:pt x="333" y="95"/>
                </a:cubicBezTo>
                <a:cubicBezTo>
                  <a:pt x="333" y="95"/>
                  <a:pt x="333" y="94"/>
                  <a:pt x="332" y="94"/>
                </a:cubicBezTo>
                <a:cubicBezTo>
                  <a:pt x="332" y="94"/>
                  <a:pt x="332" y="94"/>
                  <a:pt x="332" y="94"/>
                </a:cubicBezTo>
                <a:cubicBezTo>
                  <a:pt x="332" y="94"/>
                  <a:pt x="331" y="93"/>
                  <a:pt x="331" y="94"/>
                </a:cubicBezTo>
                <a:cubicBezTo>
                  <a:pt x="330" y="95"/>
                  <a:pt x="332" y="99"/>
                  <a:pt x="333" y="98"/>
                </a:cubicBezTo>
                <a:cubicBezTo>
                  <a:pt x="334" y="98"/>
                  <a:pt x="335" y="99"/>
                  <a:pt x="335" y="100"/>
                </a:cubicBezTo>
                <a:cubicBezTo>
                  <a:pt x="335" y="100"/>
                  <a:pt x="335" y="100"/>
                  <a:pt x="335" y="100"/>
                </a:cubicBezTo>
                <a:cubicBezTo>
                  <a:pt x="337" y="100"/>
                  <a:pt x="338" y="101"/>
                  <a:pt x="340" y="100"/>
                </a:cubicBezTo>
                <a:cubicBezTo>
                  <a:pt x="340" y="100"/>
                  <a:pt x="341" y="99"/>
                  <a:pt x="340" y="98"/>
                </a:cubicBezTo>
                <a:close/>
                <a:moveTo>
                  <a:pt x="162" y="81"/>
                </a:moveTo>
                <a:cubicBezTo>
                  <a:pt x="161" y="81"/>
                  <a:pt x="161" y="80"/>
                  <a:pt x="162" y="80"/>
                </a:cubicBezTo>
                <a:cubicBezTo>
                  <a:pt x="162" y="79"/>
                  <a:pt x="162" y="79"/>
                  <a:pt x="162" y="78"/>
                </a:cubicBezTo>
                <a:cubicBezTo>
                  <a:pt x="162" y="78"/>
                  <a:pt x="162" y="78"/>
                  <a:pt x="162" y="78"/>
                </a:cubicBezTo>
                <a:cubicBezTo>
                  <a:pt x="162" y="78"/>
                  <a:pt x="162" y="78"/>
                  <a:pt x="162" y="78"/>
                </a:cubicBezTo>
                <a:cubicBezTo>
                  <a:pt x="161" y="78"/>
                  <a:pt x="161" y="77"/>
                  <a:pt x="161" y="77"/>
                </a:cubicBezTo>
                <a:cubicBezTo>
                  <a:pt x="161" y="77"/>
                  <a:pt x="160" y="76"/>
                  <a:pt x="160" y="77"/>
                </a:cubicBezTo>
                <a:cubicBezTo>
                  <a:pt x="159" y="78"/>
                  <a:pt x="158" y="78"/>
                  <a:pt x="157" y="80"/>
                </a:cubicBezTo>
                <a:cubicBezTo>
                  <a:pt x="157" y="81"/>
                  <a:pt x="157" y="81"/>
                  <a:pt x="156" y="81"/>
                </a:cubicBezTo>
                <a:cubicBezTo>
                  <a:pt x="156" y="81"/>
                  <a:pt x="156" y="80"/>
                  <a:pt x="155" y="81"/>
                </a:cubicBezTo>
                <a:cubicBezTo>
                  <a:pt x="154" y="81"/>
                  <a:pt x="153" y="81"/>
                  <a:pt x="154" y="82"/>
                </a:cubicBezTo>
                <a:cubicBezTo>
                  <a:pt x="154" y="83"/>
                  <a:pt x="155" y="83"/>
                  <a:pt x="155" y="82"/>
                </a:cubicBezTo>
                <a:cubicBezTo>
                  <a:pt x="155" y="82"/>
                  <a:pt x="156" y="82"/>
                  <a:pt x="156" y="82"/>
                </a:cubicBezTo>
                <a:cubicBezTo>
                  <a:pt x="156" y="82"/>
                  <a:pt x="156" y="82"/>
                  <a:pt x="156" y="82"/>
                </a:cubicBezTo>
                <a:cubicBezTo>
                  <a:pt x="156" y="83"/>
                  <a:pt x="156" y="83"/>
                  <a:pt x="156" y="83"/>
                </a:cubicBezTo>
                <a:cubicBezTo>
                  <a:pt x="157" y="83"/>
                  <a:pt x="157" y="83"/>
                  <a:pt x="157" y="83"/>
                </a:cubicBezTo>
                <a:cubicBezTo>
                  <a:pt x="157" y="83"/>
                  <a:pt x="157" y="83"/>
                  <a:pt x="157" y="83"/>
                </a:cubicBezTo>
                <a:cubicBezTo>
                  <a:pt x="157" y="83"/>
                  <a:pt x="157" y="83"/>
                  <a:pt x="157" y="83"/>
                </a:cubicBezTo>
                <a:cubicBezTo>
                  <a:pt x="157" y="83"/>
                  <a:pt x="157" y="83"/>
                  <a:pt x="157" y="83"/>
                </a:cubicBezTo>
                <a:cubicBezTo>
                  <a:pt x="157" y="84"/>
                  <a:pt x="158" y="83"/>
                  <a:pt x="159" y="83"/>
                </a:cubicBezTo>
                <a:cubicBezTo>
                  <a:pt x="159" y="83"/>
                  <a:pt x="159" y="83"/>
                  <a:pt x="159" y="83"/>
                </a:cubicBezTo>
                <a:cubicBezTo>
                  <a:pt x="159" y="83"/>
                  <a:pt x="159" y="83"/>
                  <a:pt x="159" y="83"/>
                </a:cubicBezTo>
                <a:cubicBezTo>
                  <a:pt x="160" y="84"/>
                  <a:pt x="160" y="84"/>
                  <a:pt x="160" y="84"/>
                </a:cubicBezTo>
                <a:cubicBezTo>
                  <a:pt x="161" y="84"/>
                  <a:pt x="162" y="84"/>
                  <a:pt x="163" y="84"/>
                </a:cubicBezTo>
                <a:cubicBezTo>
                  <a:pt x="163" y="84"/>
                  <a:pt x="163" y="84"/>
                  <a:pt x="163" y="84"/>
                </a:cubicBezTo>
                <a:cubicBezTo>
                  <a:pt x="163" y="84"/>
                  <a:pt x="163" y="84"/>
                  <a:pt x="163" y="84"/>
                </a:cubicBezTo>
                <a:cubicBezTo>
                  <a:pt x="163" y="83"/>
                  <a:pt x="163" y="82"/>
                  <a:pt x="162" y="81"/>
                </a:cubicBezTo>
                <a:close/>
                <a:moveTo>
                  <a:pt x="206" y="29"/>
                </a:moveTo>
                <a:cubicBezTo>
                  <a:pt x="204" y="29"/>
                  <a:pt x="203" y="31"/>
                  <a:pt x="201" y="32"/>
                </a:cubicBezTo>
                <a:cubicBezTo>
                  <a:pt x="200" y="32"/>
                  <a:pt x="200" y="32"/>
                  <a:pt x="201" y="33"/>
                </a:cubicBezTo>
                <a:cubicBezTo>
                  <a:pt x="202" y="33"/>
                  <a:pt x="202" y="34"/>
                  <a:pt x="203" y="35"/>
                </a:cubicBezTo>
                <a:cubicBezTo>
                  <a:pt x="204" y="35"/>
                  <a:pt x="204" y="35"/>
                  <a:pt x="205" y="35"/>
                </a:cubicBezTo>
                <a:cubicBezTo>
                  <a:pt x="205" y="35"/>
                  <a:pt x="205" y="35"/>
                  <a:pt x="205" y="35"/>
                </a:cubicBezTo>
                <a:cubicBezTo>
                  <a:pt x="206" y="34"/>
                  <a:pt x="207" y="34"/>
                  <a:pt x="207" y="33"/>
                </a:cubicBezTo>
                <a:cubicBezTo>
                  <a:pt x="207" y="32"/>
                  <a:pt x="207" y="32"/>
                  <a:pt x="207" y="31"/>
                </a:cubicBezTo>
                <a:cubicBezTo>
                  <a:pt x="208" y="31"/>
                  <a:pt x="208" y="31"/>
                  <a:pt x="208" y="30"/>
                </a:cubicBezTo>
                <a:cubicBezTo>
                  <a:pt x="208" y="29"/>
                  <a:pt x="207" y="29"/>
                  <a:pt x="206" y="29"/>
                </a:cubicBezTo>
                <a:close/>
                <a:moveTo>
                  <a:pt x="154" y="77"/>
                </a:moveTo>
                <a:cubicBezTo>
                  <a:pt x="154" y="76"/>
                  <a:pt x="154" y="76"/>
                  <a:pt x="154" y="76"/>
                </a:cubicBezTo>
                <a:cubicBezTo>
                  <a:pt x="156" y="75"/>
                  <a:pt x="155" y="74"/>
                  <a:pt x="156" y="74"/>
                </a:cubicBezTo>
                <a:cubicBezTo>
                  <a:pt x="156" y="73"/>
                  <a:pt x="156" y="73"/>
                  <a:pt x="156" y="72"/>
                </a:cubicBezTo>
                <a:cubicBezTo>
                  <a:pt x="156" y="72"/>
                  <a:pt x="156" y="72"/>
                  <a:pt x="156" y="72"/>
                </a:cubicBezTo>
                <a:cubicBezTo>
                  <a:pt x="154" y="71"/>
                  <a:pt x="153" y="71"/>
                  <a:pt x="152" y="72"/>
                </a:cubicBezTo>
                <a:cubicBezTo>
                  <a:pt x="151" y="72"/>
                  <a:pt x="151" y="73"/>
                  <a:pt x="151" y="73"/>
                </a:cubicBezTo>
                <a:cubicBezTo>
                  <a:pt x="150" y="73"/>
                  <a:pt x="150" y="74"/>
                  <a:pt x="151" y="75"/>
                </a:cubicBezTo>
                <a:cubicBezTo>
                  <a:pt x="151" y="76"/>
                  <a:pt x="152" y="76"/>
                  <a:pt x="152" y="77"/>
                </a:cubicBezTo>
                <a:cubicBezTo>
                  <a:pt x="152" y="78"/>
                  <a:pt x="153" y="79"/>
                  <a:pt x="153" y="78"/>
                </a:cubicBezTo>
                <a:cubicBezTo>
                  <a:pt x="154" y="78"/>
                  <a:pt x="155" y="78"/>
                  <a:pt x="154" y="77"/>
                </a:cubicBezTo>
                <a:close/>
                <a:moveTo>
                  <a:pt x="215" y="26"/>
                </a:moveTo>
                <a:cubicBezTo>
                  <a:pt x="217" y="25"/>
                  <a:pt x="217" y="24"/>
                  <a:pt x="216" y="23"/>
                </a:cubicBezTo>
                <a:cubicBezTo>
                  <a:pt x="216" y="23"/>
                  <a:pt x="217" y="22"/>
                  <a:pt x="216" y="22"/>
                </a:cubicBezTo>
                <a:cubicBezTo>
                  <a:pt x="216" y="22"/>
                  <a:pt x="216" y="22"/>
                  <a:pt x="216" y="22"/>
                </a:cubicBezTo>
                <a:cubicBezTo>
                  <a:pt x="216" y="22"/>
                  <a:pt x="216" y="22"/>
                  <a:pt x="216" y="22"/>
                </a:cubicBezTo>
                <a:cubicBezTo>
                  <a:pt x="215" y="21"/>
                  <a:pt x="216" y="21"/>
                  <a:pt x="216" y="20"/>
                </a:cubicBezTo>
                <a:cubicBezTo>
                  <a:pt x="214" y="20"/>
                  <a:pt x="213" y="20"/>
                  <a:pt x="212" y="22"/>
                </a:cubicBezTo>
                <a:cubicBezTo>
                  <a:pt x="211" y="23"/>
                  <a:pt x="211" y="24"/>
                  <a:pt x="212" y="25"/>
                </a:cubicBezTo>
                <a:cubicBezTo>
                  <a:pt x="213" y="26"/>
                  <a:pt x="214" y="26"/>
                  <a:pt x="215" y="26"/>
                </a:cubicBezTo>
                <a:close/>
                <a:moveTo>
                  <a:pt x="210" y="42"/>
                </a:moveTo>
                <a:cubicBezTo>
                  <a:pt x="211" y="42"/>
                  <a:pt x="211" y="42"/>
                  <a:pt x="212" y="42"/>
                </a:cubicBezTo>
                <a:cubicBezTo>
                  <a:pt x="212" y="42"/>
                  <a:pt x="212" y="42"/>
                  <a:pt x="212" y="42"/>
                </a:cubicBezTo>
                <a:cubicBezTo>
                  <a:pt x="212" y="42"/>
                  <a:pt x="212" y="42"/>
                  <a:pt x="212" y="42"/>
                </a:cubicBezTo>
                <a:cubicBezTo>
                  <a:pt x="212" y="41"/>
                  <a:pt x="212" y="41"/>
                  <a:pt x="212" y="40"/>
                </a:cubicBezTo>
                <a:cubicBezTo>
                  <a:pt x="213" y="39"/>
                  <a:pt x="213" y="38"/>
                  <a:pt x="211" y="37"/>
                </a:cubicBezTo>
                <a:cubicBezTo>
                  <a:pt x="211" y="37"/>
                  <a:pt x="211" y="37"/>
                  <a:pt x="211" y="37"/>
                </a:cubicBezTo>
                <a:cubicBezTo>
                  <a:pt x="211" y="37"/>
                  <a:pt x="211" y="37"/>
                  <a:pt x="211" y="37"/>
                </a:cubicBezTo>
                <a:cubicBezTo>
                  <a:pt x="211" y="37"/>
                  <a:pt x="211" y="37"/>
                  <a:pt x="211" y="37"/>
                </a:cubicBezTo>
                <a:cubicBezTo>
                  <a:pt x="211" y="37"/>
                  <a:pt x="211" y="37"/>
                  <a:pt x="211" y="37"/>
                </a:cubicBezTo>
                <a:cubicBezTo>
                  <a:pt x="211" y="37"/>
                  <a:pt x="211" y="37"/>
                  <a:pt x="211" y="37"/>
                </a:cubicBezTo>
                <a:cubicBezTo>
                  <a:pt x="211" y="37"/>
                  <a:pt x="211" y="37"/>
                  <a:pt x="210" y="36"/>
                </a:cubicBezTo>
                <a:cubicBezTo>
                  <a:pt x="210" y="36"/>
                  <a:pt x="209" y="34"/>
                  <a:pt x="208" y="36"/>
                </a:cubicBezTo>
                <a:cubicBezTo>
                  <a:pt x="208" y="37"/>
                  <a:pt x="208" y="37"/>
                  <a:pt x="208" y="37"/>
                </a:cubicBezTo>
                <a:cubicBezTo>
                  <a:pt x="206" y="37"/>
                  <a:pt x="207" y="38"/>
                  <a:pt x="207" y="38"/>
                </a:cubicBezTo>
                <a:cubicBezTo>
                  <a:pt x="208" y="39"/>
                  <a:pt x="209" y="40"/>
                  <a:pt x="209" y="41"/>
                </a:cubicBezTo>
                <a:cubicBezTo>
                  <a:pt x="209" y="41"/>
                  <a:pt x="209" y="42"/>
                  <a:pt x="210" y="42"/>
                </a:cubicBezTo>
                <a:close/>
                <a:moveTo>
                  <a:pt x="209" y="41"/>
                </a:moveTo>
                <a:cubicBezTo>
                  <a:pt x="209" y="41"/>
                  <a:pt x="209" y="41"/>
                  <a:pt x="209" y="41"/>
                </a:cubicBezTo>
                <a:cubicBezTo>
                  <a:pt x="209" y="41"/>
                  <a:pt x="209" y="41"/>
                  <a:pt x="209" y="41"/>
                </a:cubicBezTo>
                <a:cubicBezTo>
                  <a:pt x="209" y="41"/>
                  <a:pt x="209" y="41"/>
                  <a:pt x="209" y="41"/>
                </a:cubicBezTo>
                <a:cubicBezTo>
                  <a:pt x="209" y="41"/>
                  <a:pt x="209" y="41"/>
                  <a:pt x="209" y="41"/>
                </a:cubicBezTo>
                <a:cubicBezTo>
                  <a:pt x="209" y="41"/>
                  <a:pt x="209" y="41"/>
                  <a:pt x="209" y="41"/>
                </a:cubicBezTo>
                <a:close/>
                <a:moveTo>
                  <a:pt x="442" y="102"/>
                </a:moveTo>
                <a:cubicBezTo>
                  <a:pt x="442" y="101"/>
                  <a:pt x="442" y="101"/>
                  <a:pt x="442" y="101"/>
                </a:cubicBezTo>
                <a:cubicBezTo>
                  <a:pt x="441" y="101"/>
                  <a:pt x="441" y="101"/>
                  <a:pt x="440" y="101"/>
                </a:cubicBezTo>
                <a:cubicBezTo>
                  <a:pt x="439" y="102"/>
                  <a:pt x="438" y="101"/>
                  <a:pt x="436" y="100"/>
                </a:cubicBezTo>
                <a:cubicBezTo>
                  <a:pt x="435" y="99"/>
                  <a:pt x="434" y="98"/>
                  <a:pt x="433" y="98"/>
                </a:cubicBezTo>
                <a:cubicBezTo>
                  <a:pt x="432" y="97"/>
                  <a:pt x="431" y="97"/>
                  <a:pt x="431" y="98"/>
                </a:cubicBezTo>
                <a:cubicBezTo>
                  <a:pt x="431" y="99"/>
                  <a:pt x="432" y="99"/>
                  <a:pt x="432" y="99"/>
                </a:cubicBezTo>
                <a:cubicBezTo>
                  <a:pt x="433" y="99"/>
                  <a:pt x="434" y="100"/>
                  <a:pt x="434" y="101"/>
                </a:cubicBezTo>
                <a:cubicBezTo>
                  <a:pt x="434" y="101"/>
                  <a:pt x="434" y="102"/>
                  <a:pt x="435" y="102"/>
                </a:cubicBezTo>
                <a:cubicBezTo>
                  <a:pt x="436" y="102"/>
                  <a:pt x="437" y="103"/>
                  <a:pt x="439" y="104"/>
                </a:cubicBezTo>
                <a:cubicBezTo>
                  <a:pt x="439" y="104"/>
                  <a:pt x="440" y="104"/>
                  <a:pt x="441" y="104"/>
                </a:cubicBezTo>
                <a:cubicBezTo>
                  <a:pt x="441" y="103"/>
                  <a:pt x="442" y="103"/>
                  <a:pt x="442" y="102"/>
                </a:cubicBezTo>
                <a:close/>
                <a:moveTo>
                  <a:pt x="183" y="63"/>
                </a:moveTo>
                <a:cubicBezTo>
                  <a:pt x="183" y="62"/>
                  <a:pt x="184" y="62"/>
                  <a:pt x="184" y="61"/>
                </a:cubicBezTo>
                <a:cubicBezTo>
                  <a:pt x="183" y="60"/>
                  <a:pt x="183" y="58"/>
                  <a:pt x="181" y="59"/>
                </a:cubicBezTo>
                <a:cubicBezTo>
                  <a:pt x="181" y="58"/>
                  <a:pt x="183" y="57"/>
                  <a:pt x="182" y="56"/>
                </a:cubicBezTo>
                <a:cubicBezTo>
                  <a:pt x="181" y="56"/>
                  <a:pt x="181" y="56"/>
                  <a:pt x="180" y="56"/>
                </a:cubicBezTo>
                <a:cubicBezTo>
                  <a:pt x="180" y="57"/>
                  <a:pt x="179" y="57"/>
                  <a:pt x="179" y="58"/>
                </a:cubicBezTo>
                <a:cubicBezTo>
                  <a:pt x="180" y="59"/>
                  <a:pt x="180" y="60"/>
                  <a:pt x="180" y="60"/>
                </a:cubicBezTo>
                <a:cubicBezTo>
                  <a:pt x="179" y="62"/>
                  <a:pt x="181" y="64"/>
                  <a:pt x="182" y="64"/>
                </a:cubicBezTo>
                <a:cubicBezTo>
                  <a:pt x="183" y="64"/>
                  <a:pt x="183" y="63"/>
                  <a:pt x="183" y="63"/>
                </a:cubicBezTo>
                <a:close/>
                <a:moveTo>
                  <a:pt x="156" y="34"/>
                </a:moveTo>
                <a:cubicBezTo>
                  <a:pt x="156" y="35"/>
                  <a:pt x="156" y="36"/>
                  <a:pt x="156" y="38"/>
                </a:cubicBezTo>
                <a:cubicBezTo>
                  <a:pt x="157" y="37"/>
                  <a:pt x="158" y="37"/>
                  <a:pt x="158" y="36"/>
                </a:cubicBezTo>
                <a:cubicBezTo>
                  <a:pt x="159" y="35"/>
                  <a:pt x="159" y="35"/>
                  <a:pt x="160" y="34"/>
                </a:cubicBezTo>
                <a:cubicBezTo>
                  <a:pt x="160" y="34"/>
                  <a:pt x="160" y="33"/>
                  <a:pt x="160" y="32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59" y="32"/>
                  <a:pt x="158" y="30"/>
                  <a:pt x="157" y="31"/>
                </a:cubicBezTo>
                <a:cubicBezTo>
                  <a:pt x="157" y="32"/>
                  <a:pt x="155" y="32"/>
                  <a:pt x="156" y="34"/>
                </a:cubicBezTo>
                <a:cubicBezTo>
                  <a:pt x="156" y="34"/>
                  <a:pt x="156" y="34"/>
                  <a:pt x="156" y="34"/>
                </a:cubicBezTo>
                <a:close/>
                <a:moveTo>
                  <a:pt x="204" y="55"/>
                </a:moveTo>
                <a:cubicBezTo>
                  <a:pt x="204" y="56"/>
                  <a:pt x="203" y="56"/>
                  <a:pt x="203" y="57"/>
                </a:cubicBezTo>
                <a:cubicBezTo>
                  <a:pt x="203" y="58"/>
                  <a:pt x="204" y="59"/>
                  <a:pt x="204" y="59"/>
                </a:cubicBezTo>
                <a:cubicBezTo>
                  <a:pt x="205" y="59"/>
                  <a:pt x="206" y="60"/>
                  <a:pt x="207" y="59"/>
                </a:cubicBezTo>
                <a:cubicBezTo>
                  <a:pt x="207" y="58"/>
                  <a:pt x="208" y="57"/>
                  <a:pt x="208" y="56"/>
                </a:cubicBezTo>
                <a:cubicBezTo>
                  <a:pt x="208" y="55"/>
                  <a:pt x="208" y="55"/>
                  <a:pt x="207" y="55"/>
                </a:cubicBezTo>
                <a:cubicBezTo>
                  <a:pt x="206" y="55"/>
                  <a:pt x="205" y="55"/>
                  <a:pt x="204" y="55"/>
                </a:cubicBezTo>
                <a:close/>
                <a:moveTo>
                  <a:pt x="175" y="56"/>
                </a:moveTo>
                <a:cubicBezTo>
                  <a:pt x="176" y="56"/>
                  <a:pt x="176" y="57"/>
                  <a:pt x="176" y="57"/>
                </a:cubicBezTo>
                <a:cubicBezTo>
                  <a:pt x="175" y="58"/>
                  <a:pt x="175" y="59"/>
                  <a:pt x="176" y="60"/>
                </a:cubicBezTo>
                <a:cubicBezTo>
                  <a:pt x="176" y="61"/>
                  <a:pt x="176" y="61"/>
                  <a:pt x="177" y="61"/>
                </a:cubicBezTo>
                <a:cubicBezTo>
                  <a:pt x="177" y="61"/>
                  <a:pt x="177" y="61"/>
                  <a:pt x="177" y="60"/>
                </a:cubicBezTo>
                <a:cubicBezTo>
                  <a:pt x="178" y="59"/>
                  <a:pt x="177" y="59"/>
                  <a:pt x="177" y="58"/>
                </a:cubicBezTo>
                <a:cubicBezTo>
                  <a:pt x="177" y="57"/>
                  <a:pt x="177" y="56"/>
                  <a:pt x="176" y="55"/>
                </a:cubicBezTo>
                <a:cubicBezTo>
                  <a:pt x="176" y="55"/>
                  <a:pt x="176" y="55"/>
                  <a:pt x="176" y="55"/>
                </a:cubicBezTo>
                <a:cubicBezTo>
                  <a:pt x="176" y="55"/>
                  <a:pt x="176" y="55"/>
                  <a:pt x="176" y="55"/>
                </a:cubicBezTo>
                <a:cubicBezTo>
                  <a:pt x="176" y="54"/>
                  <a:pt x="175" y="54"/>
                  <a:pt x="175" y="55"/>
                </a:cubicBezTo>
                <a:cubicBezTo>
                  <a:pt x="174" y="56"/>
                  <a:pt x="175" y="56"/>
                  <a:pt x="175" y="56"/>
                </a:cubicBezTo>
                <a:close/>
                <a:moveTo>
                  <a:pt x="190" y="67"/>
                </a:moveTo>
                <a:cubicBezTo>
                  <a:pt x="190" y="67"/>
                  <a:pt x="189" y="67"/>
                  <a:pt x="189" y="67"/>
                </a:cubicBezTo>
                <a:cubicBezTo>
                  <a:pt x="189" y="68"/>
                  <a:pt x="188" y="68"/>
                  <a:pt x="189" y="69"/>
                </a:cubicBezTo>
                <a:cubicBezTo>
                  <a:pt x="189" y="70"/>
                  <a:pt x="188" y="70"/>
                  <a:pt x="188" y="70"/>
                </a:cubicBezTo>
                <a:cubicBezTo>
                  <a:pt x="188" y="70"/>
                  <a:pt x="187" y="70"/>
                  <a:pt x="187" y="71"/>
                </a:cubicBezTo>
                <a:cubicBezTo>
                  <a:pt x="187" y="71"/>
                  <a:pt x="188" y="72"/>
                  <a:pt x="189" y="72"/>
                </a:cubicBezTo>
                <a:cubicBezTo>
                  <a:pt x="190" y="71"/>
                  <a:pt x="191" y="70"/>
                  <a:pt x="191" y="69"/>
                </a:cubicBezTo>
                <a:cubicBezTo>
                  <a:pt x="191" y="68"/>
                  <a:pt x="190" y="68"/>
                  <a:pt x="190" y="67"/>
                </a:cubicBezTo>
                <a:close/>
                <a:moveTo>
                  <a:pt x="221" y="27"/>
                </a:moveTo>
                <a:cubicBezTo>
                  <a:pt x="222" y="27"/>
                  <a:pt x="223" y="28"/>
                  <a:pt x="223" y="28"/>
                </a:cubicBezTo>
                <a:cubicBezTo>
                  <a:pt x="224" y="29"/>
                  <a:pt x="225" y="28"/>
                  <a:pt x="225" y="28"/>
                </a:cubicBezTo>
                <a:cubicBezTo>
                  <a:pt x="225" y="27"/>
                  <a:pt x="225" y="26"/>
                  <a:pt x="224" y="26"/>
                </a:cubicBezTo>
                <a:cubicBezTo>
                  <a:pt x="224" y="26"/>
                  <a:pt x="223" y="26"/>
                  <a:pt x="221" y="25"/>
                </a:cubicBezTo>
                <a:cubicBezTo>
                  <a:pt x="221" y="25"/>
                  <a:pt x="220" y="26"/>
                  <a:pt x="220" y="26"/>
                </a:cubicBezTo>
                <a:cubicBezTo>
                  <a:pt x="220" y="27"/>
                  <a:pt x="221" y="27"/>
                  <a:pt x="221" y="27"/>
                </a:cubicBezTo>
                <a:close/>
                <a:moveTo>
                  <a:pt x="182" y="68"/>
                </a:moveTo>
                <a:cubicBezTo>
                  <a:pt x="181" y="68"/>
                  <a:pt x="181" y="69"/>
                  <a:pt x="181" y="70"/>
                </a:cubicBezTo>
                <a:cubicBezTo>
                  <a:pt x="182" y="71"/>
                  <a:pt x="181" y="72"/>
                  <a:pt x="182" y="73"/>
                </a:cubicBezTo>
                <a:cubicBezTo>
                  <a:pt x="183" y="72"/>
                  <a:pt x="184" y="71"/>
                  <a:pt x="183" y="69"/>
                </a:cubicBezTo>
                <a:cubicBezTo>
                  <a:pt x="183" y="69"/>
                  <a:pt x="183" y="68"/>
                  <a:pt x="182" y="68"/>
                </a:cubicBezTo>
                <a:close/>
                <a:moveTo>
                  <a:pt x="215" y="31"/>
                </a:moveTo>
                <a:cubicBezTo>
                  <a:pt x="216" y="31"/>
                  <a:pt x="217" y="31"/>
                  <a:pt x="217" y="31"/>
                </a:cubicBezTo>
                <a:cubicBezTo>
                  <a:pt x="217" y="31"/>
                  <a:pt x="217" y="31"/>
                  <a:pt x="217" y="31"/>
                </a:cubicBezTo>
                <a:cubicBezTo>
                  <a:pt x="217" y="31"/>
                  <a:pt x="217" y="31"/>
                  <a:pt x="217" y="31"/>
                </a:cubicBezTo>
                <a:cubicBezTo>
                  <a:pt x="218" y="31"/>
                  <a:pt x="218" y="31"/>
                  <a:pt x="218" y="32"/>
                </a:cubicBezTo>
                <a:cubicBezTo>
                  <a:pt x="218" y="32"/>
                  <a:pt x="219" y="32"/>
                  <a:pt x="219" y="32"/>
                </a:cubicBezTo>
                <a:cubicBezTo>
                  <a:pt x="220" y="32"/>
                  <a:pt x="220" y="31"/>
                  <a:pt x="220" y="31"/>
                </a:cubicBezTo>
                <a:cubicBezTo>
                  <a:pt x="220" y="30"/>
                  <a:pt x="219" y="30"/>
                  <a:pt x="219" y="30"/>
                </a:cubicBezTo>
                <a:cubicBezTo>
                  <a:pt x="218" y="30"/>
                  <a:pt x="216" y="30"/>
                  <a:pt x="215" y="30"/>
                </a:cubicBezTo>
                <a:cubicBezTo>
                  <a:pt x="214" y="30"/>
                  <a:pt x="214" y="30"/>
                  <a:pt x="215" y="31"/>
                </a:cubicBezTo>
                <a:close/>
                <a:moveTo>
                  <a:pt x="235" y="13"/>
                </a:moveTo>
                <a:cubicBezTo>
                  <a:pt x="234" y="13"/>
                  <a:pt x="234" y="13"/>
                  <a:pt x="234" y="13"/>
                </a:cubicBezTo>
                <a:cubicBezTo>
                  <a:pt x="233" y="14"/>
                  <a:pt x="235" y="16"/>
                  <a:pt x="236" y="16"/>
                </a:cubicBezTo>
                <a:cubicBezTo>
                  <a:pt x="236" y="16"/>
                  <a:pt x="237" y="15"/>
                  <a:pt x="237" y="15"/>
                </a:cubicBezTo>
                <a:cubicBezTo>
                  <a:pt x="237" y="13"/>
                  <a:pt x="236" y="13"/>
                  <a:pt x="235" y="13"/>
                </a:cubicBezTo>
                <a:close/>
                <a:moveTo>
                  <a:pt x="214" y="83"/>
                </a:moveTo>
                <a:cubicBezTo>
                  <a:pt x="213" y="83"/>
                  <a:pt x="213" y="82"/>
                  <a:pt x="212" y="81"/>
                </a:cubicBezTo>
                <a:cubicBezTo>
                  <a:pt x="212" y="81"/>
                  <a:pt x="212" y="81"/>
                  <a:pt x="212" y="81"/>
                </a:cubicBezTo>
                <a:cubicBezTo>
                  <a:pt x="211" y="81"/>
                  <a:pt x="210" y="81"/>
                  <a:pt x="210" y="82"/>
                </a:cubicBezTo>
                <a:cubicBezTo>
                  <a:pt x="210" y="82"/>
                  <a:pt x="209" y="82"/>
                  <a:pt x="210" y="82"/>
                </a:cubicBezTo>
                <a:cubicBezTo>
                  <a:pt x="211" y="83"/>
                  <a:pt x="211" y="82"/>
                  <a:pt x="212" y="82"/>
                </a:cubicBezTo>
                <a:cubicBezTo>
                  <a:pt x="212" y="82"/>
                  <a:pt x="212" y="82"/>
                  <a:pt x="212" y="82"/>
                </a:cubicBezTo>
                <a:cubicBezTo>
                  <a:pt x="212" y="82"/>
                  <a:pt x="212" y="82"/>
                  <a:pt x="212" y="82"/>
                </a:cubicBezTo>
                <a:cubicBezTo>
                  <a:pt x="212" y="83"/>
                  <a:pt x="212" y="84"/>
                  <a:pt x="213" y="84"/>
                </a:cubicBezTo>
                <a:cubicBezTo>
                  <a:pt x="213" y="84"/>
                  <a:pt x="213" y="84"/>
                  <a:pt x="214" y="84"/>
                </a:cubicBezTo>
                <a:cubicBezTo>
                  <a:pt x="214" y="84"/>
                  <a:pt x="214" y="83"/>
                  <a:pt x="214" y="83"/>
                </a:cubicBezTo>
                <a:close/>
                <a:moveTo>
                  <a:pt x="212" y="13"/>
                </a:moveTo>
                <a:cubicBezTo>
                  <a:pt x="212" y="12"/>
                  <a:pt x="213" y="12"/>
                  <a:pt x="212" y="12"/>
                </a:cubicBezTo>
                <a:cubicBezTo>
                  <a:pt x="212" y="11"/>
                  <a:pt x="212" y="11"/>
                  <a:pt x="212" y="11"/>
                </a:cubicBezTo>
                <a:cubicBezTo>
                  <a:pt x="211" y="11"/>
                  <a:pt x="211" y="10"/>
                  <a:pt x="210" y="11"/>
                </a:cubicBezTo>
                <a:cubicBezTo>
                  <a:pt x="210" y="12"/>
                  <a:pt x="209" y="12"/>
                  <a:pt x="210" y="13"/>
                </a:cubicBezTo>
                <a:cubicBezTo>
                  <a:pt x="211" y="13"/>
                  <a:pt x="211" y="13"/>
                  <a:pt x="212" y="13"/>
                </a:cubicBezTo>
                <a:close/>
                <a:moveTo>
                  <a:pt x="196" y="66"/>
                </a:moveTo>
                <a:cubicBezTo>
                  <a:pt x="196" y="65"/>
                  <a:pt x="194" y="64"/>
                  <a:pt x="193" y="64"/>
                </a:cubicBezTo>
                <a:cubicBezTo>
                  <a:pt x="193" y="64"/>
                  <a:pt x="193" y="64"/>
                  <a:pt x="193" y="64"/>
                </a:cubicBezTo>
                <a:cubicBezTo>
                  <a:pt x="193" y="65"/>
                  <a:pt x="192" y="65"/>
                  <a:pt x="193" y="65"/>
                </a:cubicBezTo>
                <a:cubicBezTo>
                  <a:pt x="194" y="66"/>
                  <a:pt x="195" y="66"/>
                  <a:pt x="195" y="66"/>
                </a:cubicBezTo>
                <a:cubicBezTo>
                  <a:pt x="196" y="67"/>
                  <a:pt x="196" y="66"/>
                  <a:pt x="196" y="66"/>
                </a:cubicBezTo>
                <a:close/>
                <a:moveTo>
                  <a:pt x="150" y="77"/>
                </a:moveTo>
                <a:cubicBezTo>
                  <a:pt x="149" y="76"/>
                  <a:pt x="149" y="78"/>
                  <a:pt x="149" y="78"/>
                </a:cubicBezTo>
                <a:cubicBezTo>
                  <a:pt x="149" y="78"/>
                  <a:pt x="148" y="78"/>
                  <a:pt x="148" y="79"/>
                </a:cubicBezTo>
                <a:cubicBezTo>
                  <a:pt x="148" y="79"/>
                  <a:pt x="148" y="79"/>
                  <a:pt x="148" y="79"/>
                </a:cubicBezTo>
                <a:cubicBezTo>
                  <a:pt x="148" y="79"/>
                  <a:pt x="148" y="79"/>
                  <a:pt x="148" y="79"/>
                </a:cubicBezTo>
                <a:cubicBezTo>
                  <a:pt x="148" y="79"/>
                  <a:pt x="148" y="79"/>
                  <a:pt x="148" y="79"/>
                </a:cubicBezTo>
                <a:cubicBezTo>
                  <a:pt x="148" y="79"/>
                  <a:pt x="148" y="80"/>
                  <a:pt x="148" y="80"/>
                </a:cubicBezTo>
                <a:cubicBezTo>
                  <a:pt x="148" y="81"/>
                  <a:pt x="148" y="81"/>
                  <a:pt x="149" y="80"/>
                </a:cubicBezTo>
                <a:cubicBezTo>
                  <a:pt x="149" y="80"/>
                  <a:pt x="149" y="80"/>
                  <a:pt x="149" y="80"/>
                </a:cubicBezTo>
                <a:cubicBezTo>
                  <a:pt x="150" y="80"/>
                  <a:pt x="151" y="79"/>
                  <a:pt x="151" y="79"/>
                </a:cubicBezTo>
                <a:cubicBezTo>
                  <a:pt x="151" y="78"/>
                  <a:pt x="150" y="77"/>
                  <a:pt x="150" y="77"/>
                </a:cubicBezTo>
                <a:close/>
                <a:moveTo>
                  <a:pt x="444" y="115"/>
                </a:moveTo>
                <a:cubicBezTo>
                  <a:pt x="443" y="114"/>
                  <a:pt x="442" y="113"/>
                  <a:pt x="441" y="113"/>
                </a:cubicBezTo>
                <a:cubicBezTo>
                  <a:pt x="441" y="113"/>
                  <a:pt x="440" y="113"/>
                  <a:pt x="440" y="113"/>
                </a:cubicBezTo>
                <a:cubicBezTo>
                  <a:pt x="440" y="113"/>
                  <a:pt x="440" y="114"/>
                  <a:pt x="441" y="114"/>
                </a:cubicBezTo>
                <a:cubicBezTo>
                  <a:pt x="441" y="115"/>
                  <a:pt x="443" y="115"/>
                  <a:pt x="444" y="116"/>
                </a:cubicBezTo>
                <a:cubicBezTo>
                  <a:pt x="444" y="116"/>
                  <a:pt x="444" y="115"/>
                  <a:pt x="444" y="115"/>
                </a:cubicBezTo>
                <a:cubicBezTo>
                  <a:pt x="444" y="115"/>
                  <a:pt x="445" y="115"/>
                  <a:pt x="444" y="115"/>
                </a:cubicBezTo>
                <a:close/>
                <a:moveTo>
                  <a:pt x="451" y="80"/>
                </a:moveTo>
                <a:cubicBezTo>
                  <a:pt x="451" y="81"/>
                  <a:pt x="451" y="81"/>
                  <a:pt x="451" y="81"/>
                </a:cubicBezTo>
                <a:cubicBezTo>
                  <a:pt x="452" y="82"/>
                  <a:pt x="452" y="82"/>
                  <a:pt x="452" y="81"/>
                </a:cubicBezTo>
                <a:cubicBezTo>
                  <a:pt x="453" y="81"/>
                  <a:pt x="454" y="80"/>
                  <a:pt x="454" y="79"/>
                </a:cubicBezTo>
                <a:cubicBezTo>
                  <a:pt x="455" y="78"/>
                  <a:pt x="454" y="78"/>
                  <a:pt x="454" y="78"/>
                </a:cubicBezTo>
                <a:cubicBezTo>
                  <a:pt x="453" y="79"/>
                  <a:pt x="452" y="79"/>
                  <a:pt x="451" y="80"/>
                </a:cubicBezTo>
                <a:close/>
                <a:moveTo>
                  <a:pt x="442" y="74"/>
                </a:moveTo>
                <a:cubicBezTo>
                  <a:pt x="442" y="74"/>
                  <a:pt x="441" y="74"/>
                  <a:pt x="441" y="74"/>
                </a:cubicBezTo>
                <a:cubicBezTo>
                  <a:pt x="441" y="73"/>
                  <a:pt x="440" y="73"/>
                  <a:pt x="440" y="74"/>
                </a:cubicBezTo>
                <a:cubicBezTo>
                  <a:pt x="440" y="74"/>
                  <a:pt x="440" y="74"/>
                  <a:pt x="440" y="75"/>
                </a:cubicBezTo>
                <a:cubicBezTo>
                  <a:pt x="440" y="76"/>
                  <a:pt x="441" y="75"/>
                  <a:pt x="442" y="75"/>
                </a:cubicBezTo>
                <a:cubicBezTo>
                  <a:pt x="442" y="75"/>
                  <a:pt x="443" y="76"/>
                  <a:pt x="443" y="75"/>
                </a:cubicBezTo>
                <a:cubicBezTo>
                  <a:pt x="444" y="74"/>
                  <a:pt x="442" y="75"/>
                  <a:pt x="442" y="74"/>
                </a:cubicBezTo>
                <a:close/>
                <a:moveTo>
                  <a:pt x="493" y="91"/>
                </a:moveTo>
                <a:cubicBezTo>
                  <a:pt x="494" y="93"/>
                  <a:pt x="493" y="94"/>
                  <a:pt x="493" y="95"/>
                </a:cubicBezTo>
                <a:cubicBezTo>
                  <a:pt x="493" y="94"/>
                  <a:pt x="494" y="93"/>
                  <a:pt x="495" y="93"/>
                </a:cubicBezTo>
                <a:cubicBezTo>
                  <a:pt x="495" y="93"/>
                  <a:pt x="495" y="92"/>
                  <a:pt x="495" y="92"/>
                </a:cubicBezTo>
                <a:cubicBezTo>
                  <a:pt x="494" y="92"/>
                  <a:pt x="494" y="91"/>
                  <a:pt x="493" y="91"/>
                </a:cubicBezTo>
                <a:cubicBezTo>
                  <a:pt x="493" y="91"/>
                  <a:pt x="493" y="91"/>
                  <a:pt x="493" y="91"/>
                </a:cubicBezTo>
                <a:close/>
                <a:moveTo>
                  <a:pt x="213" y="36"/>
                </a:moveTo>
                <a:cubicBezTo>
                  <a:pt x="213" y="36"/>
                  <a:pt x="213" y="35"/>
                  <a:pt x="213" y="35"/>
                </a:cubicBezTo>
                <a:cubicBezTo>
                  <a:pt x="213" y="35"/>
                  <a:pt x="212" y="34"/>
                  <a:pt x="212" y="35"/>
                </a:cubicBezTo>
                <a:cubicBezTo>
                  <a:pt x="211" y="35"/>
                  <a:pt x="211" y="35"/>
                  <a:pt x="211" y="36"/>
                </a:cubicBezTo>
                <a:cubicBezTo>
                  <a:pt x="211" y="36"/>
                  <a:pt x="211" y="37"/>
                  <a:pt x="211" y="37"/>
                </a:cubicBezTo>
                <a:cubicBezTo>
                  <a:pt x="212" y="37"/>
                  <a:pt x="212" y="37"/>
                  <a:pt x="213" y="36"/>
                </a:cubicBezTo>
                <a:close/>
                <a:moveTo>
                  <a:pt x="209" y="34"/>
                </a:moveTo>
                <a:cubicBezTo>
                  <a:pt x="209" y="34"/>
                  <a:pt x="210" y="35"/>
                  <a:pt x="210" y="35"/>
                </a:cubicBezTo>
                <a:cubicBezTo>
                  <a:pt x="211" y="34"/>
                  <a:pt x="212" y="34"/>
                  <a:pt x="211" y="33"/>
                </a:cubicBezTo>
                <a:cubicBezTo>
                  <a:pt x="211" y="33"/>
                  <a:pt x="210" y="32"/>
                  <a:pt x="210" y="33"/>
                </a:cubicBezTo>
                <a:cubicBezTo>
                  <a:pt x="209" y="33"/>
                  <a:pt x="208" y="33"/>
                  <a:pt x="209" y="34"/>
                </a:cubicBezTo>
                <a:close/>
                <a:moveTo>
                  <a:pt x="445" y="102"/>
                </a:moveTo>
                <a:cubicBezTo>
                  <a:pt x="444" y="102"/>
                  <a:pt x="444" y="102"/>
                  <a:pt x="444" y="102"/>
                </a:cubicBezTo>
                <a:cubicBezTo>
                  <a:pt x="444" y="103"/>
                  <a:pt x="444" y="103"/>
                  <a:pt x="445" y="103"/>
                </a:cubicBezTo>
                <a:cubicBezTo>
                  <a:pt x="445" y="103"/>
                  <a:pt x="445" y="103"/>
                  <a:pt x="446" y="103"/>
                </a:cubicBezTo>
                <a:cubicBezTo>
                  <a:pt x="446" y="102"/>
                  <a:pt x="445" y="102"/>
                  <a:pt x="445" y="102"/>
                </a:cubicBezTo>
                <a:close/>
                <a:moveTo>
                  <a:pt x="212" y="56"/>
                </a:moveTo>
                <a:cubicBezTo>
                  <a:pt x="212" y="56"/>
                  <a:pt x="211" y="56"/>
                  <a:pt x="211" y="57"/>
                </a:cubicBezTo>
                <a:cubicBezTo>
                  <a:pt x="211" y="57"/>
                  <a:pt x="212" y="58"/>
                  <a:pt x="213" y="58"/>
                </a:cubicBezTo>
                <a:cubicBezTo>
                  <a:pt x="213" y="57"/>
                  <a:pt x="213" y="57"/>
                  <a:pt x="213" y="56"/>
                </a:cubicBezTo>
                <a:cubicBezTo>
                  <a:pt x="213" y="56"/>
                  <a:pt x="213" y="56"/>
                  <a:pt x="213" y="56"/>
                </a:cubicBezTo>
                <a:cubicBezTo>
                  <a:pt x="213" y="56"/>
                  <a:pt x="213" y="56"/>
                  <a:pt x="213" y="56"/>
                </a:cubicBezTo>
                <a:cubicBezTo>
                  <a:pt x="213" y="55"/>
                  <a:pt x="213" y="55"/>
                  <a:pt x="212" y="56"/>
                </a:cubicBezTo>
                <a:close/>
                <a:moveTo>
                  <a:pt x="189" y="63"/>
                </a:moveTo>
                <a:cubicBezTo>
                  <a:pt x="189" y="63"/>
                  <a:pt x="189" y="63"/>
                  <a:pt x="189" y="63"/>
                </a:cubicBezTo>
                <a:cubicBezTo>
                  <a:pt x="189" y="63"/>
                  <a:pt x="189" y="63"/>
                  <a:pt x="189" y="63"/>
                </a:cubicBezTo>
                <a:cubicBezTo>
                  <a:pt x="189" y="63"/>
                  <a:pt x="189" y="64"/>
                  <a:pt x="188" y="64"/>
                </a:cubicBezTo>
                <a:cubicBezTo>
                  <a:pt x="187" y="64"/>
                  <a:pt x="187" y="64"/>
                  <a:pt x="188" y="65"/>
                </a:cubicBezTo>
                <a:cubicBezTo>
                  <a:pt x="189" y="66"/>
                  <a:pt x="189" y="65"/>
                  <a:pt x="189" y="64"/>
                </a:cubicBezTo>
                <a:cubicBezTo>
                  <a:pt x="189" y="64"/>
                  <a:pt x="189" y="64"/>
                  <a:pt x="189" y="64"/>
                </a:cubicBezTo>
                <a:cubicBezTo>
                  <a:pt x="189" y="64"/>
                  <a:pt x="189" y="64"/>
                  <a:pt x="189" y="64"/>
                </a:cubicBezTo>
                <a:cubicBezTo>
                  <a:pt x="190" y="64"/>
                  <a:pt x="190" y="63"/>
                  <a:pt x="189" y="63"/>
                </a:cubicBezTo>
                <a:close/>
                <a:moveTo>
                  <a:pt x="429" y="96"/>
                </a:moveTo>
                <a:cubicBezTo>
                  <a:pt x="429" y="97"/>
                  <a:pt x="428" y="97"/>
                  <a:pt x="429" y="98"/>
                </a:cubicBezTo>
                <a:cubicBezTo>
                  <a:pt x="429" y="98"/>
                  <a:pt x="429" y="98"/>
                  <a:pt x="430" y="98"/>
                </a:cubicBezTo>
                <a:cubicBezTo>
                  <a:pt x="430" y="98"/>
                  <a:pt x="430" y="98"/>
                  <a:pt x="430" y="98"/>
                </a:cubicBezTo>
                <a:cubicBezTo>
                  <a:pt x="430" y="98"/>
                  <a:pt x="431" y="97"/>
                  <a:pt x="431" y="97"/>
                </a:cubicBezTo>
                <a:cubicBezTo>
                  <a:pt x="430" y="96"/>
                  <a:pt x="430" y="96"/>
                  <a:pt x="429" y="96"/>
                </a:cubicBezTo>
                <a:close/>
                <a:moveTo>
                  <a:pt x="171" y="67"/>
                </a:moveTo>
                <a:cubicBezTo>
                  <a:pt x="171" y="67"/>
                  <a:pt x="170" y="67"/>
                  <a:pt x="170" y="66"/>
                </a:cubicBezTo>
                <a:cubicBezTo>
                  <a:pt x="169" y="66"/>
                  <a:pt x="169" y="66"/>
                  <a:pt x="169" y="66"/>
                </a:cubicBezTo>
                <a:cubicBezTo>
                  <a:pt x="169" y="66"/>
                  <a:pt x="169" y="67"/>
                  <a:pt x="169" y="67"/>
                </a:cubicBezTo>
                <a:cubicBezTo>
                  <a:pt x="169" y="68"/>
                  <a:pt x="170" y="68"/>
                  <a:pt x="171" y="67"/>
                </a:cubicBezTo>
                <a:close/>
                <a:moveTo>
                  <a:pt x="222" y="73"/>
                </a:moveTo>
                <a:cubicBezTo>
                  <a:pt x="221" y="73"/>
                  <a:pt x="221" y="73"/>
                  <a:pt x="221" y="73"/>
                </a:cubicBezTo>
                <a:cubicBezTo>
                  <a:pt x="221" y="74"/>
                  <a:pt x="222" y="75"/>
                  <a:pt x="222" y="75"/>
                </a:cubicBezTo>
                <a:cubicBezTo>
                  <a:pt x="222" y="75"/>
                  <a:pt x="223" y="75"/>
                  <a:pt x="223" y="74"/>
                </a:cubicBezTo>
                <a:cubicBezTo>
                  <a:pt x="223" y="74"/>
                  <a:pt x="222" y="73"/>
                  <a:pt x="222" y="73"/>
                </a:cubicBezTo>
                <a:close/>
                <a:moveTo>
                  <a:pt x="516" y="111"/>
                </a:moveTo>
                <a:cubicBezTo>
                  <a:pt x="516" y="111"/>
                  <a:pt x="517" y="111"/>
                  <a:pt x="517" y="111"/>
                </a:cubicBezTo>
                <a:cubicBezTo>
                  <a:pt x="517" y="110"/>
                  <a:pt x="516" y="110"/>
                  <a:pt x="516" y="110"/>
                </a:cubicBezTo>
                <a:cubicBezTo>
                  <a:pt x="515" y="110"/>
                  <a:pt x="515" y="110"/>
                  <a:pt x="515" y="111"/>
                </a:cubicBezTo>
                <a:cubicBezTo>
                  <a:pt x="515" y="111"/>
                  <a:pt x="515" y="111"/>
                  <a:pt x="516" y="111"/>
                </a:cubicBezTo>
                <a:close/>
                <a:moveTo>
                  <a:pt x="221" y="83"/>
                </a:moveTo>
                <a:cubicBezTo>
                  <a:pt x="221" y="83"/>
                  <a:pt x="220" y="83"/>
                  <a:pt x="220" y="84"/>
                </a:cubicBezTo>
                <a:cubicBezTo>
                  <a:pt x="220" y="84"/>
                  <a:pt x="220" y="84"/>
                  <a:pt x="221" y="84"/>
                </a:cubicBezTo>
                <a:cubicBezTo>
                  <a:pt x="221" y="84"/>
                  <a:pt x="221" y="84"/>
                  <a:pt x="221" y="84"/>
                </a:cubicBezTo>
                <a:cubicBezTo>
                  <a:pt x="221" y="83"/>
                  <a:pt x="221" y="83"/>
                  <a:pt x="221" y="83"/>
                </a:cubicBezTo>
                <a:close/>
                <a:moveTo>
                  <a:pt x="180" y="67"/>
                </a:moveTo>
                <a:cubicBezTo>
                  <a:pt x="180" y="67"/>
                  <a:pt x="180" y="67"/>
                  <a:pt x="180" y="68"/>
                </a:cubicBezTo>
                <a:cubicBezTo>
                  <a:pt x="180" y="68"/>
                  <a:pt x="180" y="68"/>
                  <a:pt x="180" y="68"/>
                </a:cubicBezTo>
                <a:cubicBezTo>
                  <a:pt x="181" y="68"/>
                  <a:pt x="180" y="68"/>
                  <a:pt x="181" y="67"/>
                </a:cubicBezTo>
                <a:cubicBezTo>
                  <a:pt x="181" y="67"/>
                  <a:pt x="181" y="67"/>
                  <a:pt x="180" y="67"/>
                </a:cubicBezTo>
                <a:close/>
                <a:moveTo>
                  <a:pt x="197" y="61"/>
                </a:moveTo>
                <a:cubicBezTo>
                  <a:pt x="197" y="61"/>
                  <a:pt x="198" y="62"/>
                  <a:pt x="198" y="62"/>
                </a:cubicBezTo>
                <a:cubicBezTo>
                  <a:pt x="198" y="62"/>
                  <a:pt x="199" y="61"/>
                  <a:pt x="199" y="61"/>
                </a:cubicBezTo>
                <a:cubicBezTo>
                  <a:pt x="199" y="61"/>
                  <a:pt x="198" y="60"/>
                  <a:pt x="198" y="60"/>
                </a:cubicBezTo>
                <a:cubicBezTo>
                  <a:pt x="198" y="60"/>
                  <a:pt x="197" y="61"/>
                  <a:pt x="197" y="61"/>
                </a:cubicBezTo>
                <a:close/>
                <a:moveTo>
                  <a:pt x="183" y="24"/>
                </a:moveTo>
                <a:cubicBezTo>
                  <a:pt x="182" y="25"/>
                  <a:pt x="183" y="25"/>
                  <a:pt x="183" y="26"/>
                </a:cubicBezTo>
                <a:cubicBezTo>
                  <a:pt x="184" y="25"/>
                  <a:pt x="183" y="25"/>
                  <a:pt x="183" y="24"/>
                </a:cubicBezTo>
                <a:close/>
                <a:moveTo>
                  <a:pt x="493" y="102"/>
                </a:moveTo>
                <a:cubicBezTo>
                  <a:pt x="493" y="102"/>
                  <a:pt x="493" y="103"/>
                  <a:pt x="493" y="103"/>
                </a:cubicBezTo>
                <a:cubicBezTo>
                  <a:pt x="493" y="103"/>
                  <a:pt x="493" y="102"/>
                  <a:pt x="494" y="102"/>
                </a:cubicBezTo>
                <a:cubicBezTo>
                  <a:pt x="494" y="102"/>
                  <a:pt x="494" y="101"/>
                  <a:pt x="493" y="101"/>
                </a:cubicBezTo>
                <a:cubicBezTo>
                  <a:pt x="493" y="101"/>
                  <a:pt x="493" y="102"/>
                  <a:pt x="493" y="102"/>
                </a:cubicBezTo>
                <a:close/>
                <a:moveTo>
                  <a:pt x="186" y="61"/>
                </a:moveTo>
                <a:cubicBezTo>
                  <a:pt x="186" y="62"/>
                  <a:pt x="186" y="62"/>
                  <a:pt x="186" y="62"/>
                </a:cubicBezTo>
                <a:cubicBezTo>
                  <a:pt x="187" y="63"/>
                  <a:pt x="188" y="62"/>
                  <a:pt x="188" y="61"/>
                </a:cubicBezTo>
                <a:cubicBezTo>
                  <a:pt x="188" y="61"/>
                  <a:pt x="188" y="60"/>
                  <a:pt x="187" y="59"/>
                </a:cubicBezTo>
                <a:cubicBezTo>
                  <a:pt x="186" y="58"/>
                  <a:pt x="186" y="59"/>
                  <a:pt x="185" y="59"/>
                </a:cubicBezTo>
                <a:cubicBezTo>
                  <a:pt x="185" y="60"/>
                  <a:pt x="185" y="60"/>
                  <a:pt x="185" y="61"/>
                </a:cubicBezTo>
                <a:cubicBezTo>
                  <a:pt x="185" y="61"/>
                  <a:pt x="185" y="61"/>
                  <a:pt x="185" y="61"/>
                </a:cubicBezTo>
                <a:cubicBezTo>
                  <a:pt x="184" y="62"/>
                  <a:pt x="184" y="63"/>
                  <a:pt x="184" y="64"/>
                </a:cubicBezTo>
                <a:cubicBezTo>
                  <a:pt x="183" y="65"/>
                  <a:pt x="184" y="66"/>
                  <a:pt x="185" y="66"/>
                </a:cubicBezTo>
                <a:cubicBezTo>
                  <a:pt x="186" y="67"/>
                  <a:pt x="186" y="66"/>
                  <a:pt x="186" y="65"/>
                </a:cubicBezTo>
                <a:cubicBezTo>
                  <a:pt x="187" y="65"/>
                  <a:pt x="185" y="65"/>
                  <a:pt x="186" y="64"/>
                </a:cubicBezTo>
                <a:cubicBezTo>
                  <a:pt x="186" y="63"/>
                  <a:pt x="186" y="62"/>
                  <a:pt x="186" y="62"/>
                </a:cubicBezTo>
                <a:cubicBezTo>
                  <a:pt x="185" y="61"/>
                  <a:pt x="186" y="61"/>
                  <a:pt x="186" y="61"/>
                </a:cubicBezTo>
                <a:close/>
                <a:moveTo>
                  <a:pt x="186" y="64"/>
                </a:moveTo>
                <a:cubicBezTo>
                  <a:pt x="186" y="64"/>
                  <a:pt x="186" y="64"/>
                  <a:pt x="186" y="64"/>
                </a:cubicBezTo>
                <a:cubicBezTo>
                  <a:pt x="186" y="64"/>
                  <a:pt x="186" y="64"/>
                  <a:pt x="186" y="64"/>
                </a:cubicBezTo>
                <a:close/>
                <a:moveTo>
                  <a:pt x="450" y="145"/>
                </a:moveTo>
                <a:cubicBezTo>
                  <a:pt x="450" y="145"/>
                  <a:pt x="450" y="145"/>
                  <a:pt x="450" y="145"/>
                </a:cubicBezTo>
                <a:cubicBezTo>
                  <a:pt x="450" y="146"/>
                  <a:pt x="450" y="146"/>
                  <a:pt x="450" y="146"/>
                </a:cubicBezTo>
                <a:cubicBezTo>
                  <a:pt x="451" y="146"/>
                  <a:pt x="451" y="146"/>
                  <a:pt x="451" y="146"/>
                </a:cubicBezTo>
                <a:cubicBezTo>
                  <a:pt x="450" y="146"/>
                  <a:pt x="451" y="145"/>
                  <a:pt x="450" y="145"/>
                </a:cubicBezTo>
                <a:close/>
                <a:moveTo>
                  <a:pt x="485" y="133"/>
                </a:moveTo>
                <a:cubicBezTo>
                  <a:pt x="485" y="133"/>
                  <a:pt x="485" y="133"/>
                  <a:pt x="485" y="133"/>
                </a:cubicBezTo>
                <a:cubicBezTo>
                  <a:pt x="485" y="133"/>
                  <a:pt x="485" y="133"/>
                  <a:pt x="485" y="133"/>
                </a:cubicBezTo>
                <a:cubicBezTo>
                  <a:pt x="485" y="133"/>
                  <a:pt x="485" y="132"/>
                  <a:pt x="485" y="132"/>
                </a:cubicBezTo>
                <a:cubicBezTo>
                  <a:pt x="485" y="131"/>
                  <a:pt x="485" y="130"/>
                  <a:pt x="485" y="130"/>
                </a:cubicBezTo>
                <a:cubicBezTo>
                  <a:pt x="483" y="130"/>
                  <a:pt x="484" y="131"/>
                  <a:pt x="484" y="132"/>
                </a:cubicBezTo>
                <a:cubicBezTo>
                  <a:pt x="484" y="133"/>
                  <a:pt x="484" y="135"/>
                  <a:pt x="485" y="136"/>
                </a:cubicBezTo>
                <a:cubicBezTo>
                  <a:pt x="485" y="135"/>
                  <a:pt x="485" y="134"/>
                  <a:pt x="485" y="133"/>
                </a:cubicBezTo>
                <a:close/>
                <a:moveTo>
                  <a:pt x="546" y="146"/>
                </a:moveTo>
                <a:cubicBezTo>
                  <a:pt x="546" y="146"/>
                  <a:pt x="546" y="146"/>
                  <a:pt x="546" y="146"/>
                </a:cubicBezTo>
                <a:cubicBezTo>
                  <a:pt x="546" y="146"/>
                  <a:pt x="546" y="145"/>
                  <a:pt x="545" y="145"/>
                </a:cubicBezTo>
                <a:cubicBezTo>
                  <a:pt x="544" y="144"/>
                  <a:pt x="543" y="144"/>
                  <a:pt x="542" y="145"/>
                </a:cubicBezTo>
                <a:cubicBezTo>
                  <a:pt x="541" y="145"/>
                  <a:pt x="541" y="145"/>
                  <a:pt x="540" y="145"/>
                </a:cubicBezTo>
                <a:cubicBezTo>
                  <a:pt x="539" y="144"/>
                  <a:pt x="540" y="144"/>
                  <a:pt x="540" y="143"/>
                </a:cubicBezTo>
                <a:cubicBezTo>
                  <a:pt x="540" y="143"/>
                  <a:pt x="540" y="143"/>
                  <a:pt x="540" y="143"/>
                </a:cubicBezTo>
                <a:cubicBezTo>
                  <a:pt x="540" y="143"/>
                  <a:pt x="540" y="143"/>
                  <a:pt x="540" y="143"/>
                </a:cubicBezTo>
                <a:cubicBezTo>
                  <a:pt x="540" y="143"/>
                  <a:pt x="540" y="142"/>
                  <a:pt x="540" y="141"/>
                </a:cubicBezTo>
                <a:cubicBezTo>
                  <a:pt x="539" y="140"/>
                  <a:pt x="539" y="139"/>
                  <a:pt x="538" y="138"/>
                </a:cubicBezTo>
                <a:cubicBezTo>
                  <a:pt x="538" y="138"/>
                  <a:pt x="537" y="138"/>
                  <a:pt x="537" y="138"/>
                </a:cubicBezTo>
                <a:cubicBezTo>
                  <a:pt x="537" y="139"/>
                  <a:pt x="537" y="141"/>
                  <a:pt x="536" y="142"/>
                </a:cubicBezTo>
                <a:cubicBezTo>
                  <a:pt x="536" y="142"/>
                  <a:pt x="536" y="142"/>
                  <a:pt x="536" y="142"/>
                </a:cubicBezTo>
                <a:cubicBezTo>
                  <a:pt x="534" y="142"/>
                  <a:pt x="534" y="143"/>
                  <a:pt x="534" y="145"/>
                </a:cubicBezTo>
                <a:cubicBezTo>
                  <a:pt x="534" y="145"/>
                  <a:pt x="534" y="145"/>
                  <a:pt x="534" y="145"/>
                </a:cubicBezTo>
                <a:cubicBezTo>
                  <a:pt x="534" y="145"/>
                  <a:pt x="534" y="145"/>
                  <a:pt x="534" y="145"/>
                </a:cubicBezTo>
                <a:cubicBezTo>
                  <a:pt x="534" y="145"/>
                  <a:pt x="534" y="145"/>
                  <a:pt x="534" y="145"/>
                </a:cubicBezTo>
                <a:cubicBezTo>
                  <a:pt x="534" y="145"/>
                  <a:pt x="534" y="145"/>
                  <a:pt x="534" y="145"/>
                </a:cubicBezTo>
                <a:cubicBezTo>
                  <a:pt x="534" y="146"/>
                  <a:pt x="534" y="146"/>
                  <a:pt x="535" y="147"/>
                </a:cubicBezTo>
                <a:cubicBezTo>
                  <a:pt x="536" y="147"/>
                  <a:pt x="536" y="148"/>
                  <a:pt x="537" y="149"/>
                </a:cubicBezTo>
                <a:cubicBezTo>
                  <a:pt x="538" y="150"/>
                  <a:pt x="540" y="149"/>
                  <a:pt x="541" y="150"/>
                </a:cubicBezTo>
                <a:cubicBezTo>
                  <a:pt x="541" y="150"/>
                  <a:pt x="541" y="150"/>
                  <a:pt x="541" y="150"/>
                </a:cubicBezTo>
                <a:cubicBezTo>
                  <a:pt x="541" y="150"/>
                  <a:pt x="541" y="150"/>
                  <a:pt x="541" y="150"/>
                </a:cubicBezTo>
                <a:cubicBezTo>
                  <a:pt x="541" y="150"/>
                  <a:pt x="541" y="150"/>
                  <a:pt x="541" y="150"/>
                </a:cubicBezTo>
                <a:cubicBezTo>
                  <a:pt x="541" y="150"/>
                  <a:pt x="542" y="150"/>
                  <a:pt x="542" y="150"/>
                </a:cubicBezTo>
                <a:cubicBezTo>
                  <a:pt x="542" y="150"/>
                  <a:pt x="542" y="150"/>
                  <a:pt x="542" y="150"/>
                </a:cubicBezTo>
                <a:cubicBezTo>
                  <a:pt x="542" y="150"/>
                  <a:pt x="542" y="150"/>
                  <a:pt x="542" y="150"/>
                </a:cubicBezTo>
                <a:cubicBezTo>
                  <a:pt x="543" y="150"/>
                  <a:pt x="543" y="151"/>
                  <a:pt x="544" y="151"/>
                </a:cubicBezTo>
                <a:cubicBezTo>
                  <a:pt x="545" y="151"/>
                  <a:pt x="545" y="150"/>
                  <a:pt x="546" y="149"/>
                </a:cubicBezTo>
                <a:cubicBezTo>
                  <a:pt x="546" y="149"/>
                  <a:pt x="546" y="149"/>
                  <a:pt x="546" y="148"/>
                </a:cubicBezTo>
                <a:cubicBezTo>
                  <a:pt x="546" y="148"/>
                  <a:pt x="546" y="148"/>
                  <a:pt x="546" y="148"/>
                </a:cubicBezTo>
                <a:cubicBezTo>
                  <a:pt x="547" y="148"/>
                  <a:pt x="547" y="147"/>
                  <a:pt x="546" y="146"/>
                </a:cubicBezTo>
                <a:close/>
                <a:moveTo>
                  <a:pt x="210" y="16"/>
                </a:moveTo>
                <a:cubicBezTo>
                  <a:pt x="210" y="16"/>
                  <a:pt x="209" y="16"/>
                  <a:pt x="209" y="16"/>
                </a:cubicBezTo>
                <a:cubicBezTo>
                  <a:pt x="209" y="16"/>
                  <a:pt x="210" y="16"/>
                  <a:pt x="210" y="16"/>
                </a:cubicBezTo>
                <a:cubicBezTo>
                  <a:pt x="210" y="16"/>
                  <a:pt x="210" y="16"/>
                  <a:pt x="210" y="16"/>
                </a:cubicBezTo>
                <a:cubicBezTo>
                  <a:pt x="210" y="16"/>
                  <a:pt x="210" y="15"/>
                  <a:pt x="210" y="16"/>
                </a:cubicBezTo>
                <a:close/>
                <a:moveTo>
                  <a:pt x="235" y="11"/>
                </a:moveTo>
                <a:cubicBezTo>
                  <a:pt x="235" y="11"/>
                  <a:pt x="235" y="11"/>
                  <a:pt x="235" y="11"/>
                </a:cubicBezTo>
                <a:cubicBezTo>
                  <a:pt x="235" y="11"/>
                  <a:pt x="235" y="11"/>
                  <a:pt x="235" y="11"/>
                </a:cubicBezTo>
                <a:cubicBezTo>
                  <a:pt x="234" y="11"/>
                  <a:pt x="234" y="11"/>
                  <a:pt x="234" y="11"/>
                </a:cubicBezTo>
                <a:cubicBezTo>
                  <a:pt x="234" y="11"/>
                  <a:pt x="234" y="11"/>
                  <a:pt x="235" y="11"/>
                </a:cubicBezTo>
                <a:close/>
                <a:moveTo>
                  <a:pt x="443" y="79"/>
                </a:moveTo>
                <a:cubicBezTo>
                  <a:pt x="443" y="79"/>
                  <a:pt x="443" y="79"/>
                  <a:pt x="443" y="79"/>
                </a:cubicBezTo>
                <a:cubicBezTo>
                  <a:pt x="443" y="79"/>
                  <a:pt x="444" y="79"/>
                  <a:pt x="444" y="78"/>
                </a:cubicBezTo>
                <a:cubicBezTo>
                  <a:pt x="444" y="78"/>
                  <a:pt x="443" y="78"/>
                  <a:pt x="443" y="78"/>
                </a:cubicBezTo>
                <a:cubicBezTo>
                  <a:pt x="443" y="78"/>
                  <a:pt x="443" y="78"/>
                  <a:pt x="443" y="79"/>
                </a:cubicBezTo>
                <a:close/>
                <a:moveTo>
                  <a:pt x="184" y="27"/>
                </a:moveTo>
                <a:cubicBezTo>
                  <a:pt x="184" y="27"/>
                  <a:pt x="184" y="27"/>
                  <a:pt x="184" y="27"/>
                </a:cubicBezTo>
                <a:cubicBezTo>
                  <a:pt x="184" y="27"/>
                  <a:pt x="184" y="27"/>
                  <a:pt x="184" y="27"/>
                </a:cubicBezTo>
                <a:cubicBezTo>
                  <a:pt x="183" y="26"/>
                  <a:pt x="183" y="27"/>
                  <a:pt x="183" y="27"/>
                </a:cubicBezTo>
                <a:cubicBezTo>
                  <a:pt x="183" y="27"/>
                  <a:pt x="184" y="27"/>
                  <a:pt x="184" y="27"/>
                </a:cubicBezTo>
                <a:close/>
                <a:moveTo>
                  <a:pt x="182" y="36"/>
                </a:moveTo>
                <a:cubicBezTo>
                  <a:pt x="183" y="36"/>
                  <a:pt x="183" y="35"/>
                  <a:pt x="183" y="35"/>
                </a:cubicBezTo>
                <a:cubicBezTo>
                  <a:pt x="183" y="35"/>
                  <a:pt x="183" y="35"/>
                  <a:pt x="182" y="35"/>
                </a:cubicBezTo>
                <a:cubicBezTo>
                  <a:pt x="182" y="35"/>
                  <a:pt x="182" y="35"/>
                  <a:pt x="182" y="35"/>
                </a:cubicBezTo>
                <a:cubicBezTo>
                  <a:pt x="182" y="35"/>
                  <a:pt x="182" y="36"/>
                  <a:pt x="182" y="36"/>
                </a:cubicBezTo>
                <a:close/>
                <a:moveTo>
                  <a:pt x="466" y="75"/>
                </a:moveTo>
                <a:cubicBezTo>
                  <a:pt x="466" y="75"/>
                  <a:pt x="466" y="75"/>
                  <a:pt x="466" y="75"/>
                </a:cubicBezTo>
                <a:cubicBezTo>
                  <a:pt x="466" y="75"/>
                  <a:pt x="466" y="75"/>
                  <a:pt x="466" y="75"/>
                </a:cubicBezTo>
                <a:cubicBezTo>
                  <a:pt x="466" y="75"/>
                  <a:pt x="466" y="75"/>
                  <a:pt x="466" y="75"/>
                </a:cubicBezTo>
                <a:cubicBezTo>
                  <a:pt x="466" y="75"/>
                  <a:pt x="466" y="74"/>
                  <a:pt x="466" y="75"/>
                </a:cubicBezTo>
                <a:close/>
                <a:moveTo>
                  <a:pt x="214" y="46"/>
                </a:moveTo>
                <a:cubicBezTo>
                  <a:pt x="214" y="46"/>
                  <a:pt x="214" y="46"/>
                  <a:pt x="214" y="46"/>
                </a:cubicBezTo>
                <a:cubicBezTo>
                  <a:pt x="214" y="46"/>
                  <a:pt x="214" y="44"/>
                  <a:pt x="213" y="44"/>
                </a:cubicBezTo>
                <a:cubicBezTo>
                  <a:pt x="211" y="45"/>
                  <a:pt x="209" y="45"/>
                  <a:pt x="208" y="47"/>
                </a:cubicBezTo>
                <a:cubicBezTo>
                  <a:pt x="208" y="47"/>
                  <a:pt x="208" y="47"/>
                  <a:pt x="208" y="48"/>
                </a:cubicBezTo>
                <a:cubicBezTo>
                  <a:pt x="207" y="48"/>
                  <a:pt x="207" y="49"/>
                  <a:pt x="208" y="50"/>
                </a:cubicBezTo>
                <a:cubicBezTo>
                  <a:pt x="208" y="50"/>
                  <a:pt x="209" y="50"/>
                  <a:pt x="209" y="50"/>
                </a:cubicBezTo>
                <a:cubicBezTo>
                  <a:pt x="211" y="52"/>
                  <a:pt x="211" y="51"/>
                  <a:pt x="212" y="50"/>
                </a:cubicBezTo>
                <a:cubicBezTo>
                  <a:pt x="213" y="50"/>
                  <a:pt x="214" y="50"/>
                  <a:pt x="214" y="49"/>
                </a:cubicBezTo>
                <a:cubicBezTo>
                  <a:pt x="214" y="49"/>
                  <a:pt x="214" y="49"/>
                  <a:pt x="214" y="49"/>
                </a:cubicBezTo>
                <a:cubicBezTo>
                  <a:pt x="214" y="49"/>
                  <a:pt x="214" y="49"/>
                  <a:pt x="214" y="49"/>
                </a:cubicBezTo>
                <a:cubicBezTo>
                  <a:pt x="214" y="49"/>
                  <a:pt x="214" y="48"/>
                  <a:pt x="214" y="48"/>
                </a:cubicBezTo>
                <a:cubicBezTo>
                  <a:pt x="215" y="47"/>
                  <a:pt x="215" y="47"/>
                  <a:pt x="214" y="46"/>
                </a:cubicBezTo>
                <a:close/>
                <a:moveTo>
                  <a:pt x="210" y="30"/>
                </a:moveTo>
                <a:cubicBezTo>
                  <a:pt x="210" y="30"/>
                  <a:pt x="210" y="30"/>
                  <a:pt x="210" y="30"/>
                </a:cubicBezTo>
                <a:cubicBezTo>
                  <a:pt x="209" y="30"/>
                  <a:pt x="209" y="30"/>
                  <a:pt x="209" y="30"/>
                </a:cubicBezTo>
                <a:cubicBezTo>
                  <a:pt x="209" y="30"/>
                  <a:pt x="209" y="30"/>
                  <a:pt x="209" y="30"/>
                </a:cubicBezTo>
                <a:cubicBezTo>
                  <a:pt x="210" y="30"/>
                  <a:pt x="210" y="30"/>
                  <a:pt x="210" y="30"/>
                </a:cubicBezTo>
                <a:close/>
                <a:moveTo>
                  <a:pt x="213" y="19"/>
                </a:moveTo>
                <a:cubicBezTo>
                  <a:pt x="213" y="19"/>
                  <a:pt x="213" y="19"/>
                  <a:pt x="213" y="19"/>
                </a:cubicBezTo>
                <a:cubicBezTo>
                  <a:pt x="213" y="19"/>
                  <a:pt x="213" y="19"/>
                  <a:pt x="213" y="19"/>
                </a:cubicBezTo>
                <a:cubicBezTo>
                  <a:pt x="213" y="19"/>
                  <a:pt x="213" y="19"/>
                  <a:pt x="212" y="19"/>
                </a:cubicBezTo>
                <a:cubicBezTo>
                  <a:pt x="212" y="19"/>
                  <a:pt x="213" y="19"/>
                  <a:pt x="213" y="19"/>
                </a:cubicBezTo>
                <a:close/>
                <a:moveTo>
                  <a:pt x="516" y="113"/>
                </a:moveTo>
                <a:cubicBezTo>
                  <a:pt x="516" y="113"/>
                  <a:pt x="516" y="113"/>
                  <a:pt x="516" y="113"/>
                </a:cubicBezTo>
                <a:cubicBezTo>
                  <a:pt x="516" y="113"/>
                  <a:pt x="516" y="113"/>
                  <a:pt x="517" y="113"/>
                </a:cubicBezTo>
                <a:cubicBezTo>
                  <a:pt x="516" y="113"/>
                  <a:pt x="516" y="112"/>
                  <a:pt x="516" y="112"/>
                </a:cubicBezTo>
                <a:cubicBezTo>
                  <a:pt x="516" y="112"/>
                  <a:pt x="516" y="112"/>
                  <a:pt x="516" y="113"/>
                </a:cubicBezTo>
                <a:close/>
                <a:moveTo>
                  <a:pt x="187" y="22"/>
                </a:moveTo>
                <a:cubicBezTo>
                  <a:pt x="187" y="22"/>
                  <a:pt x="187" y="22"/>
                  <a:pt x="187" y="22"/>
                </a:cubicBezTo>
                <a:cubicBezTo>
                  <a:pt x="187" y="22"/>
                  <a:pt x="187" y="22"/>
                  <a:pt x="187" y="22"/>
                </a:cubicBezTo>
                <a:cubicBezTo>
                  <a:pt x="187" y="22"/>
                  <a:pt x="186" y="22"/>
                  <a:pt x="186" y="22"/>
                </a:cubicBezTo>
                <a:cubicBezTo>
                  <a:pt x="186" y="22"/>
                  <a:pt x="186" y="22"/>
                  <a:pt x="187" y="22"/>
                </a:cubicBezTo>
                <a:close/>
                <a:moveTo>
                  <a:pt x="433" y="37"/>
                </a:moveTo>
                <a:cubicBezTo>
                  <a:pt x="433" y="37"/>
                  <a:pt x="433" y="37"/>
                  <a:pt x="433" y="37"/>
                </a:cubicBezTo>
                <a:cubicBezTo>
                  <a:pt x="435" y="37"/>
                  <a:pt x="436" y="35"/>
                  <a:pt x="436" y="33"/>
                </a:cubicBezTo>
                <a:cubicBezTo>
                  <a:pt x="436" y="33"/>
                  <a:pt x="437" y="32"/>
                  <a:pt x="436" y="31"/>
                </a:cubicBezTo>
                <a:cubicBezTo>
                  <a:pt x="436" y="31"/>
                  <a:pt x="436" y="31"/>
                  <a:pt x="436" y="31"/>
                </a:cubicBezTo>
                <a:cubicBezTo>
                  <a:pt x="436" y="31"/>
                  <a:pt x="436" y="31"/>
                  <a:pt x="436" y="31"/>
                </a:cubicBezTo>
                <a:cubicBezTo>
                  <a:pt x="433" y="30"/>
                  <a:pt x="431" y="30"/>
                  <a:pt x="428" y="31"/>
                </a:cubicBezTo>
                <a:cubicBezTo>
                  <a:pt x="427" y="31"/>
                  <a:pt x="426" y="31"/>
                  <a:pt x="426" y="32"/>
                </a:cubicBezTo>
                <a:cubicBezTo>
                  <a:pt x="425" y="33"/>
                  <a:pt x="425" y="35"/>
                  <a:pt x="426" y="35"/>
                </a:cubicBezTo>
                <a:cubicBezTo>
                  <a:pt x="428" y="37"/>
                  <a:pt x="429" y="37"/>
                  <a:pt x="431" y="37"/>
                </a:cubicBezTo>
                <a:cubicBezTo>
                  <a:pt x="431" y="37"/>
                  <a:pt x="431" y="37"/>
                  <a:pt x="431" y="37"/>
                </a:cubicBezTo>
                <a:cubicBezTo>
                  <a:pt x="432" y="38"/>
                  <a:pt x="432" y="38"/>
                  <a:pt x="433" y="37"/>
                </a:cubicBezTo>
                <a:close/>
                <a:moveTo>
                  <a:pt x="222" y="66"/>
                </a:moveTo>
                <a:cubicBezTo>
                  <a:pt x="222" y="66"/>
                  <a:pt x="222" y="66"/>
                  <a:pt x="222" y="66"/>
                </a:cubicBezTo>
                <a:cubicBezTo>
                  <a:pt x="222" y="66"/>
                  <a:pt x="222" y="66"/>
                  <a:pt x="222" y="66"/>
                </a:cubicBezTo>
                <a:cubicBezTo>
                  <a:pt x="222" y="66"/>
                  <a:pt x="222" y="66"/>
                  <a:pt x="222" y="67"/>
                </a:cubicBezTo>
                <a:cubicBezTo>
                  <a:pt x="222" y="67"/>
                  <a:pt x="223" y="67"/>
                  <a:pt x="223" y="66"/>
                </a:cubicBezTo>
                <a:cubicBezTo>
                  <a:pt x="223" y="66"/>
                  <a:pt x="223" y="66"/>
                  <a:pt x="222" y="66"/>
                </a:cubicBezTo>
                <a:close/>
                <a:moveTo>
                  <a:pt x="213" y="69"/>
                </a:moveTo>
                <a:cubicBezTo>
                  <a:pt x="213" y="69"/>
                  <a:pt x="213" y="69"/>
                  <a:pt x="213" y="69"/>
                </a:cubicBezTo>
                <a:cubicBezTo>
                  <a:pt x="214" y="69"/>
                  <a:pt x="214" y="69"/>
                  <a:pt x="214" y="69"/>
                </a:cubicBezTo>
                <a:cubicBezTo>
                  <a:pt x="213" y="69"/>
                  <a:pt x="213" y="69"/>
                  <a:pt x="213" y="69"/>
                </a:cubicBezTo>
                <a:cubicBezTo>
                  <a:pt x="213" y="69"/>
                  <a:pt x="213" y="69"/>
                  <a:pt x="213" y="69"/>
                </a:cubicBezTo>
                <a:close/>
                <a:moveTo>
                  <a:pt x="239" y="10"/>
                </a:moveTo>
                <a:cubicBezTo>
                  <a:pt x="239" y="12"/>
                  <a:pt x="240" y="13"/>
                  <a:pt x="241" y="13"/>
                </a:cubicBezTo>
                <a:cubicBezTo>
                  <a:pt x="242" y="14"/>
                  <a:pt x="242" y="13"/>
                  <a:pt x="243" y="13"/>
                </a:cubicBezTo>
                <a:cubicBezTo>
                  <a:pt x="243" y="13"/>
                  <a:pt x="243" y="13"/>
                  <a:pt x="243" y="13"/>
                </a:cubicBezTo>
                <a:cubicBezTo>
                  <a:pt x="243" y="13"/>
                  <a:pt x="243" y="13"/>
                  <a:pt x="243" y="13"/>
                </a:cubicBezTo>
                <a:cubicBezTo>
                  <a:pt x="243" y="13"/>
                  <a:pt x="243" y="13"/>
                  <a:pt x="243" y="13"/>
                </a:cubicBezTo>
                <a:cubicBezTo>
                  <a:pt x="244" y="14"/>
                  <a:pt x="244" y="14"/>
                  <a:pt x="245" y="13"/>
                </a:cubicBezTo>
                <a:cubicBezTo>
                  <a:pt x="245" y="13"/>
                  <a:pt x="245" y="13"/>
                  <a:pt x="245" y="13"/>
                </a:cubicBezTo>
                <a:cubicBezTo>
                  <a:pt x="246" y="13"/>
                  <a:pt x="247" y="12"/>
                  <a:pt x="247" y="11"/>
                </a:cubicBezTo>
                <a:cubicBezTo>
                  <a:pt x="247" y="11"/>
                  <a:pt x="247" y="11"/>
                  <a:pt x="247" y="11"/>
                </a:cubicBezTo>
                <a:cubicBezTo>
                  <a:pt x="248" y="10"/>
                  <a:pt x="248" y="10"/>
                  <a:pt x="247" y="9"/>
                </a:cubicBezTo>
                <a:cubicBezTo>
                  <a:pt x="247" y="9"/>
                  <a:pt x="247" y="9"/>
                  <a:pt x="247" y="9"/>
                </a:cubicBezTo>
                <a:cubicBezTo>
                  <a:pt x="246" y="8"/>
                  <a:pt x="245" y="7"/>
                  <a:pt x="243" y="7"/>
                </a:cubicBezTo>
                <a:cubicBezTo>
                  <a:pt x="242" y="7"/>
                  <a:pt x="240" y="7"/>
                  <a:pt x="238" y="7"/>
                </a:cubicBezTo>
                <a:cubicBezTo>
                  <a:pt x="237" y="7"/>
                  <a:pt x="237" y="8"/>
                  <a:pt x="236" y="9"/>
                </a:cubicBezTo>
                <a:cubicBezTo>
                  <a:pt x="236" y="9"/>
                  <a:pt x="237" y="10"/>
                  <a:pt x="237" y="10"/>
                </a:cubicBezTo>
                <a:cubicBezTo>
                  <a:pt x="238" y="10"/>
                  <a:pt x="238" y="10"/>
                  <a:pt x="239" y="10"/>
                </a:cubicBezTo>
                <a:close/>
                <a:moveTo>
                  <a:pt x="215" y="75"/>
                </a:moveTo>
                <a:cubicBezTo>
                  <a:pt x="215" y="75"/>
                  <a:pt x="215" y="75"/>
                  <a:pt x="215" y="76"/>
                </a:cubicBezTo>
                <a:cubicBezTo>
                  <a:pt x="215" y="76"/>
                  <a:pt x="216" y="76"/>
                  <a:pt x="216" y="75"/>
                </a:cubicBezTo>
                <a:cubicBezTo>
                  <a:pt x="216" y="75"/>
                  <a:pt x="216" y="75"/>
                  <a:pt x="216" y="75"/>
                </a:cubicBezTo>
                <a:cubicBezTo>
                  <a:pt x="216" y="75"/>
                  <a:pt x="216" y="75"/>
                  <a:pt x="216" y="75"/>
                </a:cubicBezTo>
                <a:cubicBezTo>
                  <a:pt x="216" y="75"/>
                  <a:pt x="216" y="75"/>
                  <a:pt x="215" y="75"/>
                </a:cubicBezTo>
                <a:close/>
                <a:moveTo>
                  <a:pt x="454" y="80"/>
                </a:moveTo>
                <a:cubicBezTo>
                  <a:pt x="454" y="80"/>
                  <a:pt x="454" y="80"/>
                  <a:pt x="455" y="80"/>
                </a:cubicBezTo>
                <a:cubicBezTo>
                  <a:pt x="455" y="80"/>
                  <a:pt x="455" y="80"/>
                  <a:pt x="455" y="80"/>
                </a:cubicBezTo>
                <a:cubicBezTo>
                  <a:pt x="455" y="80"/>
                  <a:pt x="455" y="80"/>
                  <a:pt x="455" y="80"/>
                </a:cubicBezTo>
                <a:cubicBezTo>
                  <a:pt x="454" y="80"/>
                  <a:pt x="454" y="80"/>
                  <a:pt x="454" y="80"/>
                </a:cubicBezTo>
                <a:close/>
                <a:moveTo>
                  <a:pt x="201" y="67"/>
                </a:moveTo>
                <a:cubicBezTo>
                  <a:pt x="200" y="66"/>
                  <a:pt x="199" y="66"/>
                  <a:pt x="199" y="67"/>
                </a:cubicBezTo>
                <a:cubicBezTo>
                  <a:pt x="199" y="68"/>
                  <a:pt x="198" y="68"/>
                  <a:pt x="197" y="67"/>
                </a:cubicBezTo>
                <a:cubicBezTo>
                  <a:pt x="197" y="67"/>
                  <a:pt x="197" y="67"/>
                  <a:pt x="196" y="67"/>
                </a:cubicBezTo>
                <a:cubicBezTo>
                  <a:pt x="195" y="67"/>
                  <a:pt x="193" y="68"/>
                  <a:pt x="194" y="69"/>
                </a:cubicBezTo>
                <a:cubicBezTo>
                  <a:pt x="194" y="70"/>
                  <a:pt x="194" y="71"/>
                  <a:pt x="195" y="72"/>
                </a:cubicBezTo>
                <a:cubicBezTo>
                  <a:pt x="195" y="73"/>
                  <a:pt x="195" y="74"/>
                  <a:pt x="194" y="75"/>
                </a:cubicBezTo>
                <a:cubicBezTo>
                  <a:pt x="193" y="76"/>
                  <a:pt x="193" y="76"/>
                  <a:pt x="195" y="78"/>
                </a:cubicBezTo>
                <a:cubicBezTo>
                  <a:pt x="196" y="78"/>
                  <a:pt x="197" y="78"/>
                  <a:pt x="198" y="78"/>
                </a:cubicBezTo>
                <a:cubicBezTo>
                  <a:pt x="198" y="78"/>
                  <a:pt x="198" y="78"/>
                  <a:pt x="198" y="78"/>
                </a:cubicBezTo>
                <a:cubicBezTo>
                  <a:pt x="198" y="78"/>
                  <a:pt x="198" y="78"/>
                  <a:pt x="198" y="78"/>
                </a:cubicBezTo>
                <a:cubicBezTo>
                  <a:pt x="198" y="78"/>
                  <a:pt x="199" y="79"/>
                  <a:pt x="199" y="78"/>
                </a:cubicBezTo>
                <a:cubicBezTo>
                  <a:pt x="200" y="78"/>
                  <a:pt x="200" y="78"/>
                  <a:pt x="201" y="78"/>
                </a:cubicBezTo>
                <a:cubicBezTo>
                  <a:pt x="201" y="78"/>
                  <a:pt x="201" y="78"/>
                  <a:pt x="201" y="78"/>
                </a:cubicBezTo>
                <a:cubicBezTo>
                  <a:pt x="201" y="78"/>
                  <a:pt x="201" y="78"/>
                  <a:pt x="201" y="78"/>
                </a:cubicBezTo>
                <a:cubicBezTo>
                  <a:pt x="201" y="77"/>
                  <a:pt x="202" y="76"/>
                  <a:pt x="202" y="75"/>
                </a:cubicBezTo>
                <a:cubicBezTo>
                  <a:pt x="201" y="74"/>
                  <a:pt x="201" y="73"/>
                  <a:pt x="202" y="73"/>
                </a:cubicBezTo>
                <a:cubicBezTo>
                  <a:pt x="201" y="71"/>
                  <a:pt x="202" y="69"/>
                  <a:pt x="202" y="68"/>
                </a:cubicBezTo>
                <a:cubicBezTo>
                  <a:pt x="202" y="68"/>
                  <a:pt x="202" y="68"/>
                  <a:pt x="202" y="68"/>
                </a:cubicBezTo>
                <a:cubicBezTo>
                  <a:pt x="202" y="67"/>
                  <a:pt x="201" y="67"/>
                  <a:pt x="201" y="67"/>
                </a:cubicBezTo>
                <a:close/>
                <a:moveTo>
                  <a:pt x="208" y="74"/>
                </a:moveTo>
                <a:cubicBezTo>
                  <a:pt x="208" y="74"/>
                  <a:pt x="208" y="74"/>
                  <a:pt x="209" y="74"/>
                </a:cubicBezTo>
                <a:cubicBezTo>
                  <a:pt x="209" y="74"/>
                  <a:pt x="210" y="75"/>
                  <a:pt x="210" y="74"/>
                </a:cubicBezTo>
                <a:cubicBezTo>
                  <a:pt x="211" y="73"/>
                  <a:pt x="211" y="72"/>
                  <a:pt x="210" y="71"/>
                </a:cubicBezTo>
                <a:cubicBezTo>
                  <a:pt x="208" y="71"/>
                  <a:pt x="208" y="71"/>
                  <a:pt x="209" y="69"/>
                </a:cubicBezTo>
                <a:cubicBezTo>
                  <a:pt x="210" y="69"/>
                  <a:pt x="210" y="69"/>
                  <a:pt x="210" y="68"/>
                </a:cubicBezTo>
                <a:cubicBezTo>
                  <a:pt x="211" y="68"/>
                  <a:pt x="211" y="69"/>
                  <a:pt x="212" y="68"/>
                </a:cubicBezTo>
                <a:cubicBezTo>
                  <a:pt x="212" y="67"/>
                  <a:pt x="213" y="68"/>
                  <a:pt x="213" y="68"/>
                </a:cubicBezTo>
                <a:cubicBezTo>
                  <a:pt x="214" y="68"/>
                  <a:pt x="215" y="67"/>
                  <a:pt x="216" y="68"/>
                </a:cubicBezTo>
                <a:cubicBezTo>
                  <a:pt x="216" y="68"/>
                  <a:pt x="217" y="67"/>
                  <a:pt x="216" y="66"/>
                </a:cubicBezTo>
                <a:cubicBezTo>
                  <a:pt x="216" y="65"/>
                  <a:pt x="215" y="64"/>
                  <a:pt x="214" y="63"/>
                </a:cubicBezTo>
                <a:cubicBezTo>
                  <a:pt x="212" y="62"/>
                  <a:pt x="210" y="61"/>
                  <a:pt x="208" y="61"/>
                </a:cubicBezTo>
                <a:cubicBezTo>
                  <a:pt x="206" y="61"/>
                  <a:pt x="205" y="62"/>
                  <a:pt x="203" y="62"/>
                </a:cubicBezTo>
                <a:cubicBezTo>
                  <a:pt x="203" y="62"/>
                  <a:pt x="202" y="62"/>
                  <a:pt x="202" y="62"/>
                </a:cubicBezTo>
                <a:cubicBezTo>
                  <a:pt x="202" y="62"/>
                  <a:pt x="201" y="62"/>
                  <a:pt x="202" y="63"/>
                </a:cubicBezTo>
                <a:cubicBezTo>
                  <a:pt x="203" y="65"/>
                  <a:pt x="203" y="66"/>
                  <a:pt x="202" y="68"/>
                </a:cubicBezTo>
                <a:cubicBezTo>
                  <a:pt x="202" y="68"/>
                  <a:pt x="202" y="68"/>
                  <a:pt x="202" y="68"/>
                </a:cubicBezTo>
                <a:cubicBezTo>
                  <a:pt x="203" y="69"/>
                  <a:pt x="202" y="70"/>
                  <a:pt x="202" y="72"/>
                </a:cubicBezTo>
                <a:cubicBezTo>
                  <a:pt x="202" y="72"/>
                  <a:pt x="202" y="72"/>
                  <a:pt x="202" y="72"/>
                </a:cubicBezTo>
                <a:cubicBezTo>
                  <a:pt x="203" y="72"/>
                  <a:pt x="203" y="72"/>
                  <a:pt x="203" y="73"/>
                </a:cubicBezTo>
                <a:cubicBezTo>
                  <a:pt x="203" y="74"/>
                  <a:pt x="203" y="74"/>
                  <a:pt x="204" y="75"/>
                </a:cubicBezTo>
                <a:cubicBezTo>
                  <a:pt x="205" y="75"/>
                  <a:pt x="206" y="76"/>
                  <a:pt x="207" y="77"/>
                </a:cubicBezTo>
                <a:cubicBezTo>
                  <a:pt x="207" y="77"/>
                  <a:pt x="207" y="77"/>
                  <a:pt x="208" y="77"/>
                </a:cubicBezTo>
                <a:cubicBezTo>
                  <a:pt x="208" y="76"/>
                  <a:pt x="208" y="76"/>
                  <a:pt x="208" y="75"/>
                </a:cubicBezTo>
                <a:cubicBezTo>
                  <a:pt x="208" y="75"/>
                  <a:pt x="207" y="75"/>
                  <a:pt x="208" y="74"/>
                </a:cubicBezTo>
                <a:close/>
                <a:moveTo>
                  <a:pt x="930" y="526"/>
                </a:moveTo>
                <a:cubicBezTo>
                  <a:pt x="930" y="526"/>
                  <a:pt x="930" y="526"/>
                  <a:pt x="929" y="526"/>
                </a:cubicBezTo>
                <a:cubicBezTo>
                  <a:pt x="929" y="526"/>
                  <a:pt x="929" y="526"/>
                  <a:pt x="928" y="526"/>
                </a:cubicBezTo>
                <a:cubicBezTo>
                  <a:pt x="927" y="527"/>
                  <a:pt x="926" y="528"/>
                  <a:pt x="925" y="529"/>
                </a:cubicBezTo>
                <a:cubicBezTo>
                  <a:pt x="925" y="529"/>
                  <a:pt x="924" y="530"/>
                  <a:pt x="924" y="531"/>
                </a:cubicBezTo>
                <a:cubicBezTo>
                  <a:pt x="924" y="531"/>
                  <a:pt x="924" y="532"/>
                  <a:pt x="923" y="532"/>
                </a:cubicBezTo>
                <a:cubicBezTo>
                  <a:pt x="923" y="532"/>
                  <a:pt x="923" y="533"/>
                  <a:pt x="923" y="533"/>
                </a:cubicBezTo>
                <a:cubicBezTo>
                  <a:pt x="923" y="533"/>
                  <a:pt x="923" y="533"/>
                  <a:pt x="924" y="533"/>
                </a:cubicBezTo>
                <a:cubicBezTo>
                  <a:pt x="924" y="533"/>
                  <a:pt x="924" y="533"/>
                  <a:pt x="924" y="533"/>
                </a:cubicBezTo>
                <a:cubicBezTo>
                  <a:pt x="924" y="533"/>
                  <a:pt x="924" y="533"/>
                  <a:pt x="924" y="533"/>
                </a:cubicBezTo>
                <a:cubicBezTo>
                  <a:pt x="924" y="533"/>
                  <a:pt x="924" y="533"/>
                  <a:pt x="924" y="533"/>
                </a:cubicBezTo>
                <a:cubicBezTo>
                  <a:pt x="924" y="533"/>
                  <a:pt x="924" y="533"/>
                  <a:pt x="924" y="533"/>
                </a:cubicBezTo>
                <a:cubicBezTo>
                  <a:pt x="926" y="531"/>
                  <a:pt x="928" y="530"/>
                  <a:pt x="930" y="530"/>
                </a:cubicBezTo>
                <a:cubicBezTo>
                  <a:pt x="930" y="530"/>
                  <a:pt x="930" y="530"/>
                  <a:pt x="931" y="529"/>
                </a:cubicBezTo>
                <a:cubicBezTo>
                  <a:pt x="932" y="528"/>
                  <a:pt x="931" y="527"/>
                  <a:pt x="930" y="526"/>
                </a:cubicBezTo>
                <a:cubicBezTo>
                  <a:pt x="930" y="526"/>
                  <a:pt x="930" y="526"/>
                  <a:pt x="930" y="526"/>
                </a:cubicBezTo>
                <a:close/>
                <a:moveTo>
                  <a:pt x="922" y="535"/>
                </a:moveTo>
                <a:cubicBezTo>
                  <a:pt x="922" y="535"/>
                  <a:pt x="922" y="535"/>
                  <a:pt x="922" y="535"/>
                </a:cubicBezTo>
                <a:cubicBezTo>
                  <a:pt x="923" y="535"/>
                  <a:pt x="923" y="535"/>
                  <a:pt x="923" y="534"/>
                </a:cubicBezTo>
                <a:cubicBezTo>
                  <a:pt x="923" y="534"/>
                  <a:pt x="922" y="534"/>
                  <a:pt x="922" y="535"/>
                </a:cubicBezTo>
                <a:close/>
                <a:moveTo>
                  <a:pt x="943" y="580"/>
                </a:moveTo>
                <a:cubicBezTo>
                  <a:pt x="944" y="581"/>
                  <a:pt x="944" y="581"/>
                  <a:pt x="944" y="582"/>
                </a:cubicBezTo>
                <a:cubicBezTo>
                  <a:pt x="945" y="582"/>
                  <a:pt x="945" y="582"/>
                  <a:pt x="945" y="581"/>
                </a:cubicBezTo>
                <a:cubicBezTo>
                  <a:pt x="945" y="581"/>
                  <a:pt x="945" y="581"/>
                  <a:pt x="945" y="581"/>
                </a:cubicBezTo>
                <a:cubicBezTo>
                  <a:pt x="944" y="580"/>
                  <a:pt x="944" y="579"/>
                  <a:pt x="943" y="578"/>
                </a:cubicBezTo>
                <a:cubicBezTo>
                  <a:pt x="943" y="578"/>
                  <a:pt x="942" y="577"/>
                  <a:pt x="942" y="576"/>
                </a:cubicBezTo>
                <a:cubicBezTo>
                  <a:pt x="942" y="575"/>
                  <a:pt x="942" y="575"/>
                  <a:pt x="942" y="575"/>
                </a:cubicBezTo>
                <a:cubicBezTo>
                  <a:pt x="942" y="574"/>
                  <a:pt x="941" y="574"/>
                  <a:pt x="941" y="574"/>
                </a:cubicBezTo>
                <a:cubicBezTo>
                  <a:pt x="941" y="574"/>
                  <a:pt x="941" y="575"/>
                  <a:pt x="940" y="575"/>
                </a:cubicBezTo>
                <a:cubicBezTo>
                  <a:pt x="940" y="575"/>
                  <a:pt x="940" y="575"/>
                  <a:pt x="940" y="575"/>
                </a:cubicBezTo>
                <a:cubicBezTo>
                  <a:pt x="939" y="575"/>
                  <a:pt x="940" y="575"/>
                  <a:pt x="940" y="576"/>
                </a:cubicBezTo>
                <a:cubicBezTo>
                  <a:pt x="940" y="576"/>
                  <a:pt x="941" y="576"/>
                  <a:pt x="941" y="576"/>
                </a:cubicBezTo>
                <a:cubicBezTo>
                  <a:pt x="941" y="577"/>
                  <a:pt x="941" y="578"/>
                  <a:pt x="941" y="578"/>
                </a:cubicBezTo>
                <a:cubicBezTo>
                  <a:pt x="941" y="579"/>
                  <a:pt x="942" y="580"/>
                  <a:pt x="943" y="580"/>
                </a:cubicBezTo>
                <a:close/>
                <a:moveTo>
                  <a:pt x="954" y="583"/>
                </a:moveTo>
                <a:cubicBezTo>
                  <a:pt x="954" y="583"/>
                  <a:pt x="953" y="583"/>
                  <a:pt x="953" y="583"/>
                </a:cubicBezTo>
                <a:cubicBezTo>
                  <a:pt x="953" y="582"/>
                  <a:pt x="953" y="582"/>
                  <a:pt x="953" y="581"/>
                </a:cubicBezTo>
                <a:cubicBezTo>
                  <a:pt x="953" y="581"/>
                  <a:pt x="953" y="581"/>
                  <a:pt x="952" y="581"/>
                </a:cubicBezTo>
                <a:cubicBezTo>
                  <a:pt x="952" y="581"/>
                  <a:pt x="952" y="581"/>
                  <a:pt x="952" y="581"/>
                </a:cubicBezTo>
                <a:cubicBezTo>
                  <a:pt x="952" y="581"/>
                  <a:pt x="952" y="581"/>
                  <a:pt x="952" y="581"/>
                </a:cubicBezTo>
                <a:cubicBezTo>
                  <a:pt x="952" y="582"/>
                  <a:pt x="952" y="582"/>
                  <a:pt x="952" y="582"/>
                </a:cubicBezTo>
                <a:cubicBezTo>
                  <a:pt x="952" y="582"/>
                  <a:pt x="952" y="583"/>
                  <a:pt x="953" y="583"/>
                </a:cubicBezTo>
                <a:cubicBezTo>
                  <a:pt x="953" y="583"/>
                  <a:pt x="953" y="583"/>
                  <a:pt x="953" y="583"/>
                </a:cubicBezTo>
                <a:cubicBezTo>
                  <a:pt x="953" y="583"/>
                  <a:pt x="953" y="583"/>
                  <a:pt x="953" y="583"/>
                </a:cubicBezTo>
                <a:cubicBezTo>
                  <a:pt x="954" y="583"/>
                  <a:pt x="954" y="583"/>
                  <a:pt x="954" y="583"/>
                </a:cubicBezTo>
                <a:close/>
                <a:moveTo>
                  <a:pt x="169" y="323"/>
                </a:moveTo>
                <a:cubicBezTo>
                  <a:pt x="170" y="323"/>
                  <a:pt x="171" y="323"/>
                  <a:pt x="170" y="322"/>
                </a:cubicBezTo>
                <a:cubicBezTo>
                  <a:pt x="170" y="321"/>
                  <a:pt x="169" y="321"/>
                  <a:pt x="170" y="321"/>
                </a:cubicBezTo>
                <a:cubicBezTo>
                  <a:pt x="170" y="321"/>
                  <a:pt x="170" y="321"/>
                  <a:pt x="171" y="321"/>
                </a:cubicBezTo>
                <a:cubicBezTo>
                  <a:pt x="172" y="322"/>
                  <a:pt x="172" y="321"/>
                  <a:pt x="172" y="321"/>
                </a:cubicBezTo>
                <a:cubicBezTo>
                  <a:pt x="172" y="320"/>
                  <a:pt x="171" y="319"/>
                  <a:pt x="173" y="319"/>
                </a:cubicBezTo>
                <a:cubicBezTo>
                  <a:pt x="173" y="320"/>
                  <a:pt x="173" y="321"/>
                  <a:pt x="173" y="322"/>
                </a:cubicBezTo>
                <a:cubicBezTo>
                  <a:pt x="173" y="323"/>
                  <a:pt x="173" y="323"/>
                  <a:pt x="174" y="323"/>
                </a:cubicBezTo>
                <a:cubicBezTo>
                  <a:pt x="176" y="324"/>
                  <a:pt x="176" y="323"/>
                  <a:pt x="177" y="322"/>
                </a:cubicBezTo>
                <a:cubicBezTo>
                  <a:pt x="177" y="321"/>
                  <a:pt x="177" y="321"/>
                  <a:pt x="178" y="321"/>
                </a:cubicBezTo>
                <a:cubicBezTo>
                  <a:pt x="178" y="321"/>
                  <a:pt x="178" y="322"/>
                  <a:pt x="178" y="322"/>
                </a:cubicBezTo>
                <a:cubicBezTo>
                  <a:pt x="176" y="324"/>
                  <a:pt x="178" y="326"/>
                  <a:pt x="179" y="327"/>
                </a:cubicBezTo>
                <a:cubicBezTo>
                  <a:pt x="179" y="329"/>
                  <a:pt x="180" y="329"/>
                  <a:pt x="181" y="328"/>
                </a:cubicBezTo>
                <a:cubicBezTo>
                  <a:pt x="182" y="328"/>
                  <a:pt x="182" y="328"/>
                  <a:pt x="182" y="328"/>
                </a:cubicBezTo>
                <a:cubicBezTo>
                  <a:pt x="182" y="329"/>
                  <a:pt x="183" y="330"/>
                  <a:pt x="182" y="331"/>
                </a:cubicBezTo>
                <a:cubicBezTo>
                  <a:pt x="182" y="332"/>
                  <a:pt x="180" y="331"/>
                  <a:pt x="179" y="331"/>
                </a:cubicBezTo>
                <a:cubicBezTo>
                  <a:pt x="179" y="331"/>
                  <a:pt x="179" y="331"/>
                  <a:pt x="179" y="331"/>
                </a:cubicBezTo>
                <a:cubicBezTo>
                  <a:pt x="180" y="335"/>
                  <a:pt x="180" y="335"/>
                  <a:pt x="179" y="336"/>
                </a:cubicBezTo>
                <a:cubicBezTo>
                  <a:pt x="180" y="337"/>
                  <a:pt x="182" y="338"/>
                  <a:pt x="184" y="338"/>
                </a:cubicBezTo>
                <a:cubicBezTo>
                  <a:pt x="185" y="338"/>
                  <a:pt x="186" y="337"/>
                  <a:pt x="187" y="339"/>
                </a:cubicBezTo>
                <a:cubicBezTo>
                  <a:pt x="188" y="340"/>
                  <a:pt x="188" y="340"/>
                  <a:pt x="189" y="340"/>
                </a:cubicBezTo>
                <a:cubicBezTo>
                  <a:pt x="189" y="341"/>
                  <a:pt x="189" y="341"/>
                  <a:pt x="190" y="341"/>
                </a:cubicBezTo>
                <a:cubicBezTo>
                  <a:pt x="190" y="341"/>
                  <a:pt x="190" y="340"/>
                  <a:pt x="190" y="340"/>
                </a:cubicBezTo>
                <a:cubicBezTo>
                  <a:pt x="190" y="339"/>
                  <a:pt x="191" y="339"/>
                  <a:pt x="191" y="338"/>
                </a:cubicBezTo>
                <a:cubicBezTo>
                  <a:pt x="192" y="338"/>
                  <a:pt x="192" y="339"/>
                  <a:pt x="193" y="339"/>
                </a:cubicBezTo>
                <a:cubicBezTo>
                  <a:pt x="193" y="340"/>
                  <a:pt x="194" y="341"/>
                  <a:pt x="195" y="341"/>
                </a:cubicBezTo>
                <a:cubicBezTo>
                  <a:pt x="195" y="340"/>
                  <a:pt x="194" y="339"/>
                  <a:pt x="195" y="340"/>
                </a:cubicBezTo>
                <a:cubicBezTo>
                  <a:pt x="196" y="340"/>
                  <a:pt x="197" y="340"/>
                  <a:pt x="198" y="341"/>
                </a:cubicBezTo>
                <a:cubicBezTo>
                  <a:pt x="198" y="341"/>
                  <a:pt x="199" y="342"/>
                  <a:pt x="200" y="342"/>
                </a:cubicBezTo>
                <a:cubicBezTo>
                  <a:pt x="199" y="341"/>
                  <a:pt x="199" y="341"/>
                  <a:pt x="198" y="340"/>
                </a:cubicBezTo>
                <a:cubicBezTo>
                  <a:pt x="197" y="339"/>
                  <a:pt x="197" y="339"/>
                  <a:pt x="199" y="338"/>
                </a:cubicBezTo>
                <a:cubicBezTo>
                  <a:pt x="199" y="339"/>
                  <a:pt x="199" y="340"/>
                  <a:pt x="201" y="340"/>
                </a:cubicBezTo>
                <a:cubicBezTo>
                  <a:pt x="201" y="340"/>
                  <a:pt x="202" y="341"/>
                  <a:pt x="202" y="341"/>
                </a:cubicBezTo>
                <a:cubicBezTo>
                  <a:pt x="202" y="341"/>
                  <a:pt x="202" y="341"/>
                  <a:pt x="202" y="341"/>
                </a:cubicBezTo>
                <a:cubicBezTo>
                  <a:pt x="204" y="341"/>
                  <a:pt x="201" y="340"/>
                  <a:pt x="203" y="339"/>
                </a:cubicBezTo>
                <a:cubicBezTo>
                  <a:pt x="203" y="339"/>
                  <a:pt x="203" y="339"/>
                  <a:pt x="203" y="340"/>
                </a:cubicBezTo>
                <a:cubicBezTo>
                  <a:pt x="205" y="341"/>
                  <a:pt x="205" y="339"/>
                  <a:pt x="206" y="339"/>
                </a:cubicBezTo>
                <a:cubicBezTo>
                  <a:pt x="207" y="337"/>
                  <a:pt x="205" y="337"/>
                  <a:pt x="205" y="337"/>
                </a:cubicBezTo>
                <a:cubicBezTo>
                  <a:pt x="202" y="335"/>
                  <a:pt x="200" y="332"/>
                  <a:pt x="198" y="330"/>
                </a:cubicBezTo>
                <a:cubicBezTo>
                  <a:pt x="198" y="330"/>
                  <a:pt x="197" y="329"/>
                  <a:pt x="197" y="328"/>
                </a:cubicBezTo>
                <a:cubicBezTo>
                  <a:pt x="196" y="326"/>
                  <a:pt x="196" y="323"/>
                  <a:pt x="194" y="321"/>
                </a:cubicBezTo>
                <a:cubicBezTo>
                  <a:pt x="193" y="320"/>
                  <a:pt x="193" y="319"/>
                  <a:pt x="193" y="317"/>
                </a:cubicBezTo>
                <a:cubicBezTo>
                  <a:pt x="192" y="316"/>
                  <a:pt x="192" y="314"/>
                  <a:pt x="192" y="313"/>
                </a:cubicBezTo>
                <a:cubicBezTo>
                  <a:pt x="191" y="313"/>
                  <a:pt x="191" y="312"/>
                  <a:pt x="191" y="311"/>
                </a:cubicBezTo>
                <a:cubicBezTo>
                  <a:pt x="192" y="308"/>
                  <a:pt x="191" y="305"/>
                  <a:pt x="192" y="302"/>
                </a:cubicBezTo>
                <a:cubicBezTo>
                  <a:pt x="192" y="302"/>
                  <a:pt x="191" y="302"/>
                  <a:pt x="191" y="301"/>
                </a:cubicBezTo>
                <a:cubicBezTo>
                  <a:pt x="192" y="301"/>
                  <a:pt x="193" y="301"/>
                  <a:pt x="193" y="300"/>
                </a:cubicBezTo>
                <a:cubicBezTo>
                  <a:pt x="192" y="299"/>
                  <a:pt x="193" y="298"/>
                  <a:pt x="193" y="297"/>
                </a:cubicBezTo>
                <a:cubicBezTo>
                  <a:pt x="193" y="297"/>
                  <a:pt x="193" y="297"/>
                  <a:pt x="193" y="297"/>
                </a:cubicBezTo>
                <a:cubicBezTo>
                  <a:pt x="194" y="297"/>
                  <a:pt x="195" y="297"/>
                  <a:pt x="195" y="296"/>
                </a:cubicBezTo>
                <a:cubicBezTo>
                  <a:pt x="194" y="294"/>
                  <a:pt x="194" y="294"/>
                  <a:pt x="193" y="294"/>
                </a:cubicBezTo>
                <a:cubicBezTo>
                  <a:pt x="197" y="293"/>
                  <a:pt x="198" y="292"/>
                  <a:pt x="196" y="289"/>
                </a:cubicBezTo>
                <a:cubicBezTo>
                  <a:pt x="197" y="289"/>
                  <a:pt x="199" y="288"/>
                  <a:pt x="197" y="287"/>
                </a:cubicBezTo>
                <a:cubicBezTo>
                  <a:pt x="198" y="287"/>
                  <a:pt x="199" y="286"/>
                  <a:pt x="199" y="285"/>
                </a:cubicBezTo>
                <a:cubicBezTo>
                  <a:pt x="199" y="284"/>
                  <a:pt x="198" y="283"/>
                  <a:pt x="197" y="283"/>
                </a:cubicBezTo>
                <a:cubicBezTo>
                  <a:pt x="196" y="283"/>
                  <a:pt x="196" y="283"/>
                  <a:pt x="195" y="283"/>
                </a:cubicBezTo>
                <a:cubicBezTo>
                  <a:pt x="195" y="282"/>
                  <a:pt x="194" y="282"/>
                  <a:pt x="194" y="282"/>
                </a:cubicBezTo>
                <a:cubicBezTo>
                  <a:pt x="194" y="282"/>
                  <a:pt x="195" y="281"/>
                  <a:pt x="195" y="281"/>
                </a:cubicBezTo>
                <a:cubicBezTo>
                  <a:pt x="195" y="281"/>
                  <a:pt x="195" y="281"/>
                  <a:pt x="195" y="280"/>
                </a:cubicBezTo>
                <a:cubicBezTo>
                  <a:pt x="196" y="281"/>
                  <a:pt x="196" y="282"/>
                  <a:pt x="197" y="282"/>
                </a:cubicBezTo>
                <a:cubicBezTo>
                  <a:pt x="198" y="282"/>
                  <a:pt x="198" y="282"/>
                  <a:pt x="198" y="282"/>
                </a:cubicBezTo>
                <a:cubicBezTo>
                  <a:pt x="199" y="282"/>
                  <a:pt x="199" y="282"/>
                  <a:pt x="200" y="282"/>
                </a:cubicBezTo>
                <a:cubicBezTo>
                  <a:pt x="200" y="283"/>
                  <a:pt x="200" y="283"/>
                  <a:pt x="200" y="282"/>
                </a:cubicBezTo>
                <a:cubicBezTo>
                  <a:pt x="201" y="281"/>
                  <a:pt x="201" y="281"/>
                  <a:pt x="202" y="280"/>
                </a:cubicBezTo>
                <a:cubicBezTo>
                  <a:pt x="204" y="279"/>
                  <a:pt x="204" y="277"/>
                  <a:pt x="202" y="276"/>
                </a:cubicBezTo>
                <a:cubicBezTo>
                  <a:pt x="202" y="275"/>
                  <a:pt x="201" y="275"/>
                  <a:pt x="200" y="275"/>
                </a:cubicBezTo>
                <a:cubicBezTo>
                  <a:pt x="200" y="274"/>
                  <a:pt x="201" y="274"/>
                  <a:pt x="201" y="274"/>
                </a:cubicBezTo>
                <a:cubicBezTo>
                  <a:pt x="202" y="274"/>
                  <a:pt x="202" y="275"/>
                  <a:pt x="203" y="275"/>
                </a:cubicBezTo>
                <a:cubicBezTo>
                  <a:pt x="204" y="276"/>
                  <a:pt x="204" y="276"/>
                  <a:pt x="205" y="275"/>
                </a:cubicBezTo>
                <a:cubicBezTo>
                  <a:pt x="206" y="275"/>
                  <a:pt x="206" y="274"/>
                  <a:pt x="206" y="273"/>
                </a:cubicBezTo>
                <a:cubicBezTo>
                  <a:pt x="206" y="271"/>
                  <a:pt x="205" y="270"/>
                  <a:pt x="203" y="269"/>
                </a:cubicBezTo>
                <a:cubicBezTo>
                  <a:pt x="202" y="269"/>
                  <a:pt x="202" y="269"/>
                  <a:pt x="202" y="269"/>
                </a:cubicBezTo>
                <a:cubicBezTo>
                  <a:pt x="202" y="268"/>
                  <a:pt x="202" y="268"/>
                  <a:pt x="203" y="268"/>
                </a:cubicBezTo>
                <a:cubicBezTo>
                  <a:pt x="204" y="269"/>
                  <a:pt x="205" y="268"/>
                  <a:pt x="206" y="270"/>
                </a:cubicBezTo>
                <a:cubicBezTo>
                  <a:pt x="206" y="271"/>
                  <a:pt x="206" y="271"/>
                  <a:pt x="207" y="271"/>
                </a:cubicBezTo>
                <a:cubicBezTo>
                  <a:pt x="208" y="270"/>
                  <a:pt x="209" y="270"/>
                  <a:pt x="208" y="269"/>
                </a:cubicBezTo>
                <a:cubicBezTo>
                  <a:pt x="208" y="268"/>
                  <a:pt x="207" y="268"/>
                  <a:pt x="208" y="267"/>
                </a:cubicBezTo>
                <a:cubicBezTo>
                  <a:pt x="208" y="267"/>
                  <a:pt x="208" y="267"/>
                  <a:pt x="208" y="266"/>
                </a:cubicBezTo>
                <a:cubicBezTo>
                  <a:pt x="207" y="265"/>
                  <a:pt x="206" y="263"/>
                  <a:pt x="205" y="261"/>
                </a:cubicBezTo>
                <a:cubicBezTo>
                  <a:pt x="205" y="261"/>
                  <a:pt x="205" y="260"/>
                  <a:pt x="205" y="260"/>
                </a:cubicBezTo>
                <a:cubicBezTo>
                  <a:pt x="205" y="260"/>
                  <a:pt x="205" y="260"/>
                  <a:pt x="205" y="260"/>
                </a:cubicBezTo>
                <a:cubicBezTo>
                  <a:pt x="206" y="260"/>
                  <a:pt x="206" y="260"/>
                  <a:pt x="206" y="261"/>
                </a:cubicBezTo>
                <a:cubicBezTo>
                  <a:pt x="206" y="263"/>
                  <a:pt x="207" y="264"/>
                  <a:pt x="209" y="265"/>
                </a:cubicBezTo>
                <a:cubicBezTo>
                  <a:pt x="209" y="265"/>
                  <a:pt x="210" y="265"/>
                  <a:pt x="210" y="265"/>
                </a:cubicBezTo>
                <a:cubicBezTo>
                  <a:pt x="211" y="265"/>
                  <a:pt x="210" y="264"/>
                  <a:pt x="210" y="264"/>
                </a:cubicBezTo>
                <a:cubicBezTo>
                  <a:pt x="210" y="262"/>
                  <a:pt x="210" y="261"/>
                  <a:pt x="212" y="261"/>
                </a:cubicBezTo>
                <a:cubicBezTo>
                  <a:pt x="212" y="261"/>
                  <a:pt x="212" y="260"/>
                  <a:pt x="212" y="260"/>
                </a:cubicBezTo>
                <a:cubicBezTo>
                  <a:pt x="214" y="258"/>
                  <a:pt x="214" y="256"/>
                  <a:pt x="213" y="254"/>
                </a:cubicBezTo>
                <a:cubicBezTo>
                  <a:pt x="213" y="253"/>
                  <a:pt x="212" y="253"/>
                  <a:pt x="212" y="252"/>
                </a:cubicBezTo>
                <a:cubicBezTo>
                  <a:pt x="213" y="252"/>
                  <a:pt x="214" y="253"/>
                  <a:pt x="214" y="253"/>
                </a:cubicBezTo>
                <a:cubicBezTo>
                  <a:pt x="215" y="254"/>
                  <a:pt x="216" y="254"/>
                  <a:pt x="216" y="253"/>
                </a:cubicBezTo>
                <a:cubicBezTo>
                  <a:pt x="216" y="251"/>
                  <a:pt x="218" y="250"/>
                  <a:pt x="217" y="247"/>
                </a:cubicBezTo>
                <a:cubicBezTo>
                  <a:pt x="218" y="248"/>
                  <a:pt x="219" y="249"/>
                  <a:pt x="219" y="250"/>
                </a:cubicBezTo>
                <a:cubicBezTo>
                  <a:pt x="220" y="250"/>
                  <a:pt x="220" y="250"/>
                  <a:pt x="221" y="250"/>
                </a:cubicBezTo>
                <a:cubicBezTo>
                  <a:pt x="221" y="249"/>
                  <a:pt x="222" y="249"/>
                  <a:pt x="221" y="248"/>
                </a:cubicBezTo>
                <a:cubicBezTo>
                  <a:pt x="221" y="248"/>
                  <a:pt x="220" y="247"/>
                  <a:pt x="220" y="247"/>
                </a:cubicBezTo>
                <a:cubicBezTo>
                  <a:pt x="221" y="247"/>
                  <a:pt x="222" y="247"/>
                  <a:pt x="223" y="247"/>
                </a:cubicBezTo>
                <a:cubicBezTo>
                  <a:pt x="224" y="247"/>
                  <a:pt x="225" y="246"/>
                  <a:pt x="224" y="245"/>
                </a:cubicBezTo>
                <a:cubicBezTo>
                  <a:pt x="224" y="244"/>
                  <a:pt x="223" y="244"/>
                  <a:pt x="224" y="244"/>
                </a:cubicBezTo>
                <a:cubicBezTo>
                  <a:pt x="224" y="243"/>
                  <a:pt x="225" y="243"/>
                  <a:pt x="225" y="243"/>
                </a:cubicBezTo>
                <a:cubicBezTo>
                  <a:pt x="226" y="243"/>
                  <a:pt x="227" y="243"/>
                  <a:pt x="227" y="242"/>
                </a:cubicBezTo>
                <a:cubicBezTo>
                  <a:pt x="227" y="241"/>
                  <a:pt x="226" y="241"/>
                  <a:pt x="225" y="241"/>
                </a:cubicBezTo>
                <a:cubicBezTo>
                  <a:pt x="225" y="241"/>
                  <a:pt x="224" y="241"/>
                  <a:pt x="223" y="240"/>
                </a:cubicBezTo>
                <a:cubicBezTo>
                  <a:pt x="225" y="240"/>
                  <a:pt x="226" y="238"/>
                  <a:pt x="226" y="237"/>
                </a:cubicBezTo>
                <a:cubicBezTo>
                  <a:pt x="226" y="237"/>
                  <a:pt x="226" y="237"/>
                  <a:pt x="226" y="237"/>
                </a:cubicBezTo>
                <a:cubicBezTo>
                  <a:pt x="226" y="237"/>
                  <a:pt x="227" y="237"/>
                  <a:pt x="227" y="238"/>
                </a:cubicBezTo>
                <a:cubicBezTo>
                  <a:pt x="227" y="238"/>
                  <a:pt x="226" y="239"/>
                  <a:pt x="227" y="239"/>
                </a:cubicBezTo>
                <a:cubicBezTo>
                  <a:pt x="228" y="239"/>
                  <a:pt x="228" y="238"/>
                  <a:pt x="228" y="237"/>
                </a:cubicBezTo>
                <a:cubicBezTo>
                  <a:pt x="228" y="237"/>
                  <a:pt x="228" y="237"/>
                  <a:pt x="228" y="237"/>
                </a:cubicBezTo>
                <a:cubicBezTo>
                  <a:pt x="228" y="236"/>
                  <a:pt x="227" y="234"/>
                  <a:pt x="230" y="234"/>
                </a:cubicBezTo>
                <a:cubicBezTo>
                  <a:pt x="230" y="234"/>
                  <a:pt x="230" y="234"/>
                  <a:pt x="230" y="234"/>
                </a:cubicBezTo>
                <a:cubicBezTo>
                  <a:pt x="231" y="233"/>
                  <a:pt x="231" y="232"/>
                  <a:pt x="232" y="231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233"/>
                  <a:pt x="232" y="233"/>
                  <a:pt x="232" y="234"/>
                </a:cubicBezTo>
                <a:cubicBezTo>
                  <a:pt x="233" y="234"/>
                  <a:pt x="233" y="233"/>
                  <a:pt x="233" y="232"/>
                </a:cubicBezTo>
                <a:cubicBezTo>
                  <a:pt x="234" y="232"/>
                  <a:pt x="234" y="231"/>
                  <a:pt x="235" y="230"/>
                </a:cubicBezTo>
                <a:cubicBezTo>
                  <a:pt x="236" y="229"/>
                  <a:pt x="235" y="228"/>
                  <a:pt x="236" y="228"/>
                </a:cubicBezTo>
                <a:cubicBezTo>
                  <a:pt x="237" y="228"/>
                  <a:pt x="239" y="227"/>
                  <a:pt x="240" y="226"/>
                </a:cubicBezTo>
                <a:cubicBezTo>
                  <a:pt x="241" y="226"/>
                  <a:pt x="242" y="225"/>
                  <a:pt x="242" y="225"/>
                </a:cubicBezTo>
                <a:cubicBezTo>
                  <a:pt x="244" y="224"/>
                  <a:pt x="246" y="224"/>
                  <a:pt x="247" y="222"/>
                </a:cubicBezTo>
                <a:cubicBezTo>
                  <a:pt x="247" y="221"/>
                  <a:pt x="248" y="221"/>
                  <a:pt x="248" y="221"/>
                </a:cubicBezTo>
                <a:cubicBezTo>
                  <a:pt x="249" y="222"/>
                  <a:pt x="250" y="221"/>
                  <a:pt x="251" y="220"/>
                </a:cubicBezTo>
                <a:cubicBezTo>
                  <a:pt x="252" y="220"/>
                  <a:pt x="253" y="220"/>
                  <a:pt x="254" y="219"/>
                </a:cubicBezTo>
                <a:cubicBezTo>
                  <a:pt x="255" y="219"/>
                  <a:pt x="255" y="218"/>
                  <a:pt x="256" y="217"/>
                </a:cubicBezTo>
                <a:cubicBezTo>
                  <a:pt x="256" y="217"/>
                  <a:pt x="256" y="217"/>
                  <a:pt x="257" y="217"/>
                </a:cubicBezTo>
                <a:cubicBezTo>
                  <a:pt x="258" y="217"/>
                  <a:pt x="259" y="217"/>
                  <a:pt x="260" y="215"/>
                </a:cubicBezTo>
                <a:cubicBezTo>
                  <a:pt x="260" y="215"/>
                  <a:pt x="261" y="215"/>
                  <a:pt x="262" y="214"/>
                </a:cubicBezTo>
                <a:cubicBezTo>
                  <a:pt x="262" y="214"/>
                  <a:pt x="262" y="214"/>
                  <a:pt x="263" y="214"/>
                </a:cubicBezTo>
                <a:cubicBezTo>
                  <a:pt x="263" y="214"/>
                  <a:pt x="264" y="213"/>
                  <a:pt x="264" y="213"/>
                </a:cubicBezTo>
                <a:cubicBezTo>
                  <a:pt x="266" y="213"/>
                  <a:pt x="266" y="213"/>
                  <a:pt x="267" y="212"/>
                </a:cubicBezTo>
                <a:cubicBezTo>
                  <a:pt x="267" y="211"/>
                  <a:pt x="268" y="211"/>
                  <a:pt x="268" y="211"/>
                </a:cubicBezTo>
                <a:cubicBezTo>
                  <a:pt x="271" y="210"/>
                  <a:pt x="273" y="208"/>
                  <a:pt x="275" y="207"/>
                </a:cubicBezTo>
                <a:cubicBezTo>
                  <a:pt x="276" y="206"/>
                  <a:pt x="276" y="206"/>
                  <a:pt x="277" y="206"/>
                </a:cubicBezTo>
                <a:cubicBezTo>
                  <a:pt x="278" y="206"/>
                  <a:pt x="279" y="206"/>
                  <a:pt x="278" y="205"/>
                </a:cubicBezTo>
                <a:cubicBezTo>
                  <a:pt x="278" y="204"/>
                  <a:pt x="278" y="204"/>
                  <a:pt x="278" y="204"/>
                </a:cubicBezTo>
                <a:cubicBezTo>
                  <a:pt x="279" y="204"/>
                  <a:pt x="279" y="203"/>
                  <a:pt x="279" y="202"/>
                </a:cubicBezTo>
                <a:cubicBezTo>
                  <a:pt x="279" y="202"/>
                  <a:pt x="280" y="201"/>
                  <a:pt x="280" y="201"/>
                </a:cubicBezTo>
                <a:cubicBezTo>
                  <a:pt x="282" y="200"/>
                  <a:pt x="282" y="198"/>
                  <a:pt x="282" y="196"/>
                </a:cubicBezTo>
                <a:cubicBezTo>
                  <a:pt x="282" y="196"/>
                  <a:pt x="282" y="196"/>
                  <a:pt x="282" y="196"/>
                </a:cubicBezTo>
                <a:cubicBezTo>
                  <a:pt x="283" y="194"/>
                  <a:pt x="283" y="192"/>
                  <a:pt x="283" y="190"/>
                </a:cubicBezTo>
                <a:cubicBezTo>
                  <a:pt x="283" y="189"/>
                  <a:pt x="282" y="189"/>
                  <a:pt x="282" y="188"/>
                </a:cubicBezTo>
                <a:cubicBezTo>
                  <a:pt x="282" y="186"/>
                  <a:pt x="280" y="186"/>
                  <a:pt x="280" y="184"/>
                </a:cubicBezTo>
                <a:cubicBezTo>
                  <a:pt x="277" y="184"/>
                  <a:pt x="275" y="183"/>
                  <a:pt x="273" y="184"/>
                </a:cubicBezTo>
                <a:cubicBezTo>
                  <a:pt x="272" y="184"/>
                  <a:pt x="272" y="186"/>
                  <a:pt x="271" y="186"/>
                </a:cubicBezTo>
                <a:cubicBezTo>
                  <a:pt x="271" y="186"/>
                  <a:pt x="271" y="186"/>
                  <a:pt x="270" y="186"/>
                </a:cubicBezTo>
                <a:cubicBezTo>
                  <a:pt x="267" y="187"/>
                  <a:pt x="265" y="190"/>
                  <a:pt x="262" y="192"/>
                </a:cubicBezTo>
                <a:cubicBezTo>
                  <a:pt x="262" y="193"/>
                  <a:pt x="262" y="194"/>
                  <a:pt x="263" y="195"/>
                </a:cubicBezTo>
                <a:cubicBezTo>
                  <a:pt x="263" y="195"/>
                  <a:pt x="263" y="195"/>
                  <a:pt x="263" y="196"/>
                </a:cubicBezTo>
                <a:cubicBezTo>
                  <a:pt x="263" y="196"/>
                  <a:pt x="264" y="197"/>
                  <a:pt x="263" y="198"/>
                </a:cubicBezTo>
                <a:cubicBezTo>
                  <a:pt x="263" y="198"/>
                  <a:pt x="262" y="198"/>
                  <a:pt x="262" y="197"/>
                </a:cubicBezTo>
                <a:cubicBezTo>
                  <a:pt x="260" y="197"/>
                  <a:pt x="259" y="197"/>
                  <a:pt x="258" y="199"/>
                </a:cubicBezTo>
                <a:cubicBezTo>
                  <a:pt x="258" y="199"/>
                  <a:pt x="257" y="199"/>
                  <a:pt x="257" y="200"/>
                </a:cubicBezTo>
                <a:cubicBezTo>
                  <a:pt x="257" y="200"/>
                  <a:pt x="257" y="199"/>
                  <a:pt x="257" y="199"/>
                </a:cubicBezTo>
                <a:cubicBezTo>
                  <a:pt x="256" y="198"/>
                  <a:pt x="255" y="198"/>
                  <a:pt x="255" y="199"/>
                </a:cubicBezTo>
                <a:cubicBezTo>
                  <a:pt x="255" y="201"/>
                  <a:pt x="253" y="201"/>
                  <a:pt x="252" y="203"/>
                </a:cubicBezTo>
                <a:cubicBezTo>
                  <a:pt x="251" y="204"/>
                  <a:pt x="250" y="205"/>
                  <a:pt x="249" y="203"/>
                </a:cubicBezTo>
                <a:cubicBezTo>
                  <a:pt x="248" y="203"/>
                  <a:pt x="248" y="203"/>
                  <a:pt x="248" y="203"/>
                </a:cubicBezTo>
                <a:cubicBezTo>
                  <a:pt x="246" y="205"/>
                  <a:pt x="245" y="205"/>
                  <a:pt x="244" y="206"/>
                </a:cubicBezTo>
                <a:cubicBezTo>
                  <a:pt x="243" y="207"/>
                  <a:pt x="242" y="207"/>
                  <a:pt x="242" y="206"/>
                </a:cubicBezTo>
                <a:cubicBezTo>
                  <a:pt x="242" y="206"/>
                  <a:pt x="241" y="205"/>
                  <a:pt x="241" y="205"/>
                </a:cubicBezTo>
                <a:cubicBezTo>
                  <a:pt x="241" y="207"/>
                  <a:pt x="240" y="207"/>
                  <a:pt x="239" y="208"/>
                </a:cubicBezTo>
                <a:cubicBezTo>
                  <a:pt x="238" y="207"/>
                  <a:pt x="238" y="207"/>
                  <a:pt x="239" y="206"/>
                </a:cubicBezTo>
                <a:cubicBezTo>
                  <a:pt x="239" y="206"/>
                  <a:pt x="239" y="205"/>
                  <a:pt x="238" y="205"/>
                </a:cubicBezTo>
                <a:cubicBezTo>
                  <a:pt x="236" y="206"/>
                  <a:pt x="234" y="204"/>
                  <a:pt x="231" y="205"/>
                </a:cubicBezTo>
                <a:cubicBezTo>
                  <a:pt x="229" y="206"/>
                  <a:pt x="230" y="207"/>
                  <a:pt x="229" y="208"/>
                </a:cubicBezTo>
                <a:cubicBezTo>
                  <a:pt x="229" y="209"/>
                  <a:pt x="230" y="209"/>
                  <a:pt x="231" y="209"/>
                </a:cubicBezTo>
                <a:cubicBezTo>
                  <a:pt x="230" y="211"/>
                  <a:pt x="228" y="212"/>
                  <a:pt x="227" y="213"/>
                </a:cubicBezTo>
                <a:cubicBezTo>
                  <a:pt x="227" y="213"/>
                  <a:pt x="226" y="213"/>
                  <a:pt x="226" y="212"/>
                </a:cubicBezTo>
                <a:cubicBezTo>
                  <a:pt x="226" y="212"/>
                  <a:pt x="226" y="211"/>
                  <a:pt x="226" y="211"/>
                </a:cubicBezTo>
                <a:cubicBezTo>
                  <a:pt x="227" y="211"/>
                  <a:pt x="227" y="210"/>
                  <a:pt x="227" y="210"/>
                </a:cubicBezTo>
                <a:cubicBezTo>
                  <a:pt x="226" y="209"/>
                  <a:pt x="225" y="209"/>
                  <a:pt x="225" y="210"/>
                </a:cubicBezTo>
                <a:cubicBezTo>
                  <a:pt x="224" y="210"/>
                  <a:pt x="223" y="211"/>
                  <a:pt x="223" y="211"/>
                </a:cubicBezTo>
                <a:cubicBezTo>
                  <a:pt x="224" y="212"/>
                  <a:pt x="224" y="212"/>
                  <a:pt x="225" y="212"/>
                </a:cubicBezTo>
                <a:cubicBezTo>
                  <a:pt x="225" y="213"/>
                  <a:pt x="225" y="214"/>
                  <a:pt x="224" y="213"/>
                </a:cubicBezTo>
                <a:cubicBezTo>
                  <a:pt x="222" y="213"/>
                  <a:pt x="221" y="215"/>
                  <a:pt x="219" y="215"/>
                </a:cubicBezTo>
                <a:cubicBezTo>
                  <a:pt x="218" y="214"/>
                  <a:pt x="218" y="215"/>
                  <a:pt x="218" y="216"/>
                </a:cubicBezTo>
                <a:cubicBezTo>
                  <a:pt x="218" y="216"/>
                  <a:pt x="217" y="216"/>
                  <a:pt x="217" y="215"/>
                </a:cubicBezTo>
                <a:cubicBezTo>
                  <a:pt x="217" y="213"/>
                  <a:pt x="216" y="214"/>
                  <a:pt x="216" y="214"/>
                </a:cubicBezTo>
                <a:cubicBezTo>
                  <a:pt x="215" y="215"/>
                  <a:pt x="215" y="214"/>
                  <a:pt x="215" y="215"/>
                </a:cubicBezTo>
                <a:cubicBezTo>
                  <a:pt x="215" y="216"/>
                  <a:pt x="216" y="216"/>
                  <a:pt x="217" y="216"/>
                </a:cubicBezTo>
                <a:cubicBezTo>
                  <a:pt x="215" y="216"/>
                  <a:pt x="214" y="216"/>
                  <a:pt x="214" y="218"/>
                </a:cubicBezTo>
                <a:cubicBezTo>
                  <a:pt x="213" y="220"/>
                  <a:pt x="212" y="221"/>
                  <a:pt x="210" y="222"/>
                </a:cubicBezTo>
                <a:cubicBezTo>
                  <a:pt x="209" y="222"/>
                  <a:pt x="209" y="222"/>
                  <a:pt x="209" y="223"/>
                </a:cubicBezTo>
                <a:cubicBezTo>
                  <a:pt x="209" y="223"/>
                  <a:pt x="210" y="223"/>
                  <a:pt x="210" y="223"/>
                </a:cubicBezTo>
                <a:cubicBezTo>
                  <a:pt x="210" y="223"/>
                  <a:pt x="211" y="223"/>
                  <a:pt x="211" y="223"/>
                </a:cubicBezTo>
                <a:cubicBezTo>
                  <a:pt x="211" y="224"/>
                  <a:pt x="211" y="224"/>
                  <a:pt x="210" y="224"/>
                </a:cubicBezTo>
                <a:cubicBezTo>
                  <a:pt x="210" y="225"/>
                  <a:pt x="209" y="225"/>
                  <a:pt x="209" y="225"/>
                </a:cubicBezTo>
                <a:cubicBezTo>
                  <a:pt x="207" y="225"/>
                  <a:pt x="206" y="226"/>
                  <a:pt x="207" y="229"/>
                </a:cubicBezTo>
                <a:cubicBezTo>
                  <a:pt x="207" y="229"/>
                  <a:pt x="207" y="229"/>
                  <a:pt x="208" y="230"/>
                </a:cubicBezTo>
                <a:cubicBezTo>
                  <a:pt x="208" y="230"/>
                  <a:pt x="208" y="230"/>
                  <a:pt x="208" y="231"/>
                </a:cubicBezTo>
                <a:cubicBezTo>
                  <a:pt x="207" y="231"/>
                  <a:pt x="206" y="231"/>
                  <a:pt x="206" y="231"/>
                </a:cubicBezTo>
                <a:cubicBezTo>
                  <a:pt x="205" y="231"/>
                  <a:pt x="205" y="230"/>
                  <a:pt x="204" y="230"/>
                </a:cubicBezTo>
                <a:cubicBezTo>
                  <a:pt x="203" y="228"/>
                  <a:pt x="202" y="230"/>
                  <a:pt x="201" y="230"/>
                </a:cubicBezTo>
                <a:cubicBezTo>
                  <a:pt x="200" y="231"/>
                  <a:pt x="201" y="232"/>
                  <a:pt x="202" y="233"/>
                </a:cubicBezTo>
                <a:cubicBezTo>
                  <a:pt x="202" y="233"/>
                  <a:pt x="201" y="234"/>
                  <a:pt x="201" y="235"/>
                </a:cubicBezTo>
                <a:cubicBezTo>
                  <a:pt x="200" y="235"/>
                  <a:pt x="200" y="235"/>
                  <a:pt x="200" y="236"/>
                </a:cubicBezTo>
                <a:cubicBezTo>
                  <a:pt x="200" y="237"/>
                  <a:pt x="200" y="237"/>
                  <a:pt x="199" y="238"/>
                </a:cubicBezTo>
                <a:cubicBezTo>
                  <a:pt x="198" y="238"/>
                  <a:pt x="198" y="237"/>
                  <a:pt x="198" y="236"/>
                </a:cubicBezTo>
                <a:cubicBezTo>
                  <a:pt x="198" y="235"/>
                  <a:pt x="197" y="235"/>
                  <a:pt x="196" y="235"/>
                </a:cubicBezTo>
                <a:cubicBezTo>
                  <a:pt x="195" y="235"/>
                  <a:pt x="195" y="236"/>
                  <a:pt x="194" y="236"/>
                </a:cubicBezTo>
                <a:cubicBezTo>
                  <a:pt x="193" y="238"/>
                  <a:pt x="195" y="239"/>
                  <a:pt x="194" y="241"/>
                </a:cubicBezTo>
                <a:cubicBezTo>
                  <a:pt x="195" y="240"/>
                  <a:pt x="196" y="240"/>
                  <a:pt x="197" y="240"/>
                </a:cubicBezTo>
                <a:cubicBezTo>
                  <a:pt x="197" y="240"/>
                  <a:pt x="197" y="240"/>
                  <a:pt x="198" y="240"/>
                </a:cubicBezTo>
                <a:cubicBezTo>
                  <a:pt x="198" y="240"/>
                  <a:pt x="198" y="241"/>
                  <a:pt x="198" y="241"/>
                </a:cubicBezTo>
                <a:cubicBezTo>
                  <a:pt x="197" y="242"/>
                  <a:pt x="198" y="242"/>
                  <a:pt x="198" y="242"/>
                </a:cubicBezTo>
                <a:cubicBezTo>
                  <a:pt x="197" y="242"/>
                  <a:pt x="197" y="243"/>
                  <a:pt x="196" y="244"/>
                </a:cubicBezTo>
                <a:cubicBezTo>
                  <a:pt x="196" y="244"/>
                  <a:pt x="195" y="244"/>
                  <a:pt x="195" y="245"/>
                </a:cubicBezTo>
                <a:cubicBezTo>
                  <a:pt x="196" y="246"/>
                  <a:pt x="196" y="245"/>
                  <a:pt x="197" y="245"/>
                </a:cubicBezTo>
                <a:cubicBezTo>
                  <a:pt x="197" y="245"/>
                  <a:pt x="198" y="245"/>
                  <a:pt x="198" y="245"/>
                </a:cubicBezTo>
                <a:cubicBezTo>
                  <a:pt x="199" y="245"/>
                  <a:pt x="199" y="245"/>
                  <a:pt x="199" y="246"/>
                </a:cubicBezTo>
                <a:cubicBezTo>
                  <a:pt x="199" y="247"/>
                  <a:pt x="199" y="247"/>
                  <a:pt x="201" y="247"/>
                </a:cubicBezTo>
                <a:cubicBezTo>
                  <a:pt x="201" y="247"/>
                  <a:pt x="202" y="247"/>
                  <a:pt x="202" y="248"/>
                </a:cubicBezTo>
                <a:cubicBezTo>
                  <a:pt x="201" y="248"/>
                  <a:pt x="200" y="248"/>
                  <a:pt x="199" y="248"/>
                </a:cubicBezTo>
                <a:cubicBezTo>
                  <a:pt x="197" y="247"/>
                  <a:pt x="194" y="248"/>
                  <a:pt x="193" y="249"/>
                </a:cubicBezTo>
                <a:cubicBezTo>
                  <a:pt x="192" y="250"/>
                  <a:pt x="192" y="251"/>
                  <a:pt x="194" y="251"/>
                </a:cubicBezTo>
                <a:cubicBezTo>
                  <a:pt x="194" y="252"/>
                  <a:pt x="196" y="252"/>
                  <a:pt x="196" y="253"/>
                </a:cubicBezTo>
                <a:cubicBezTo>
                  <a:pt x="196" y="254"/>
                  <a:pt x="195" y="254"/>
                  <a:pt x="195" y="254"/>
                </a:cubicBezTo>
                <a:cubicBezTo>
                  <a:pt x="194" y="254"/>
                  <a:pt x="193" y="254"/>
                  <a:pt x="192" y="255"/>
                </a:cubicBezTo>
                <a:cubicBezTo>
                  <a:pt x="191" y="255"/>
                  <a:pt x="191" y="255"/>
                  <a:pt x="191" y="255"/>
                </a:cubicBezTo>
                <a:cubicBezTo>
                  <a:pt x="191" y="256"/>
                  <a:pt x="191" y="256"/>
                  <a:pt x="192" y="256"/>
                </a:cubicBezTo>
                <a:cubicBezTo>
                  <a:pt x="193" y="256"/>
                  <a:pt x="193" y="257"/>
                  <a:pt x="193" y="257"/>
                </a:cubicBezTo>
                <a:cubicBezTo>
                  <a:pt x="194" y="258"/>
                  <a:pt x="194" y="258"/>
                  <a:pt x="194" y="258"/>
                </a:cubicBezTo>
                <a:cubicBezTo>
                  <a:pt x="193" y="258"/>
                  <a:pt x="193" y="258"/>
                  <a:pt x="193" y="258"/>
                </a:cubicBezTo>
                <a:cubicBezTo>
                  <a:pt x="192" y="258"/>
                  <a:pt x="191" y="259"/>
                  <a:pt x="190" y="259"/>
                </a:cubicBezTo>
                <a:cubicBezTo>
                  <a:pt x="190" y="259"/>
                  <a:pt x="191" y="260"/>
                  <a:pt x="192" y="260"/>
                </a:cubicBezTo>
                <a:cubicBezTo>
                  <a:pt x="192" y="260"/>
                  <a:pt x="193" y="261"/>
                  <a:pt x="194" y="262"/>
                </a:cubicBezTo>
                <a:cubicBezTo>
                  <a:pt x="195" y="263"/>
                  <a:pt x="196" y="264"/>
                  <a:pt x="197" y="263"/>
                </a:cubicBezTo>
                <a:cubicBezTo>
                  <a:pt x="198" y="263"/>
                  <a:pt x="198" y="264"/>
                  <a:pt x="198" y="264"/>
                </a:cubicBezTo>
                <a:cubicBezTo>
                  <a:pt x="198" y="264"/>
                  <a:pt x="197" y="264"/>
                  <a:pt x="197" y="264"/>
                </a:cubicBezTo>
                <a:cubicBezTo>
                  <a:pt x="197" y="264"/>
                  <a:pt x="195" y="264"/>
                  <a:pt x="194" y="264"/>
                </a:cubicBezTo>
                <a:cubicBezTo>
                  <a:pt x="194" y="264"/>
                  <a:pt x="194" y="263"/>
                  <a:pt x="194" y="263"/>
                </a:cubicBezTo>
                <a:cubicBezTo>
                  <a:pt x="192" y="262"/>
                  <a:pt x="191" y="262"/>
                  <a:pt x="189" y="261"/>
                </a:cubicBezTo>
                <a:cubicBezTo>
                  <a:pt x="189" y="261"/>
                  <a:pt x="189" y="261"/>
                  <a:pt x="189" y="261"/>
                </a:cubicBezTo>
                <a:cubicBezTo>
                  <a:pt x="189" y="261"/>
                  <a:pt x="188" y="262"/>
                  <a:pt x="188" y="262"/>
                </a:cubicBezTo>
                <a:cubicBezTo>
                  <a:pt x="188" y="262"/>
                  <a:pt x="187" y="262"/>
                  <a:pt x="187" y="263"/>
                </a:cubicBezTo>
                <a:cubicBezTo>
                  <a:pt x="187" y="264"/>
                  <a:pt x="185" y="265"/>
                  <a:pt x="187" y="265"/>
                </a:cubicBezTo>
                <a:cubicBezTo>
                  <a:pt x="188" y="265"/>
                  <a:pt x="188" y="265"/>
                  <a:pt x="188" y="266"/>
                </a:cubicBezTo>
                <a:cubicBezTo>
                  <a:pt x="187" y="266"/>
                  <a:pt x="187" y="266"/>
                  <a:pt x="187" y="266"/>
                </a:cubicBezTo>
                <a:cubicBezTo>
                  <a:pt x="186" y="266"/>
                  <a:pt x="185" y="266"/>
                  <a:pt x="185" y="267"/>
                </a:cubicBezTo>
                <a:cubicBezTo>
                  <a:pt x="185" y="267"/>
                  <a:pt x="185" y="267"/>
                  <a:pt x="185" y="267"/>
                </a:cubicBezTo>
                <a:cubicBezTo>
                  <a:pt x="183" y="267"/>
                  <a:pt x="183" y="268"/>
                  <a:pt x="182" y="269"/>
                </a:cubicBezTo>
                <a:cubicBezTo>
                  <a:pt x="182" y="270"/>
                  <a:pt x="182" y="270"/>
                  <a:pt x="181" y="270"/>
                </a:cubicBezTo>
                <a:cubicBezTo>
                  <a:pt x="181" y="270"/>
                  <a:pt x="180" y="270"/>
                  <a:pt x="180" y="271"/>
                </a:cubicBezTo>
                <a:cubicBezTo>
                  <a:pt x="180" y="271"/>
                  <a:pt x="180" y="272"/>
                  <a:pt x="181" y="272"/>
                </a:cubicBezTo>
                <a:cubicBezTo>
                  <a:pt x="181" y="272"/>
                  <a:pt x="181" y="273"/>
                  <a:pt x="182" y="273"/>
                </a:cubicBezTo>
                <a:cubicBezTo>
                  <a:pt x="182" y="274"/>
                  <a:pt x="183" y="275"/>
                  <a:pt x="184" y="274"/>
                </a:cubicBezTo>
                <a:cubicBezTo>
                  <a:pt x="185" y="273"/>
                  <a:pt x="186" y="272"/>
                  <a:pt x="187" y="272"/>
                </a:cubicBezTo>
                <a:cubicBezTo>
                  <a:pt x="188" y="272"/>
                  <a:pt x="190" y="273"/>
                  <a:pt x="188" y="274"/>
                </a:cubicBezTo>
                <a:cubicBezTo>
                  <a:pt x="187" y="274"/>
                  <a:pt x="187" y="274"/>
                  <a:pt x="186" y="274"/>
                </a:cubicBezTo>
                <a:cubicBezTo>
                  <a:pt x="185" y="274"/>
                  <a:pt x="185" y="275"/>
                  <a:pt x="184" y="276"/>
                </a:cubicBezTo>
                <a:cubicBezTo>
                  <a:pt x="184" y="277"/>
                  <a:pt x="184" y="277"/>
                  <a:pt x="185" y="277"/>
                </a:cubicBezTo>
                <a:cubicBezTo>
                  <a:pt x="185" y="278"/>
                  <a:pt x="184" y="279"/>
                  <a:pt x="183" y="279"/>
                </a:cubicBezTo>
                <a:cubicBezTo>
                  <a:pt x="183" y="279"/>
                  <a:pt x="182" y="280"/>
                  <a:pt x="183" y="280"/>
                </a:cubicBezTo>
                <a:cubicBezTo>
                  <a:pt x="183" y="281"/>
                  <a:pt x="183" y="281"/>
                  <a:pt x="184" y="281"/>
                </a:cubicBezTo>
                <a:cubicBezTo>
                  <a:pt x="184" y="281"/>
                  <a:pt x="184" y="280"/>
                  <a:pt x="185" y="281"/>
                </a:cubicBezTo>
                <a:cubicBezTo>
                  <a:pt x="184" y="281"/>
                  <a:pt x="184" y="282"/>
                  <a:pt x="184" y="282"/>
                </a:cubicBezTo>
                <a:cubicBezTo>
                  <a:pt x="183" y="282"/>
                  <a:pt x="183" y="283"/>
                  <a:pt x="182" y="282"/>
                </a:cubicBezTo>
                <a:cubicBezTo>
                  <a:pt x="181" y="281"/>
                  <a:pt x="180" y="282"/>
                  <a:pt x="180" y="283"/>
                </a:cubicBezTo>
                <a:cubicBezTo>
                  <a:pt x="179" y="283"/>
                  <a:pt x="179" y="283"/>
                  <a:pt x="179" y="283"/>
                </a:cubicBezTo>
                <a:cubicBezTo>
                  <a:pt x="177" y="282"/>
                  <a:pt x="178" y="284"/>
                  <a:pt x="177" y="285"/>
                </a:cubicBezTo>
                <a:cubicBezTo>
                  <a:pt x="176" y="285"/>
                  <a:pt x="176" y="286"/>
                  <a:pt x="177" y="287"/>
                </a:cubicBezTo>
                <a:cubicBezTo>
                  <a:pt x="177" y="288"/>
                  <a:pt x="177" y="288"/>
                  <a:pt x="178" y="289"/>
                </a:cubicBezTo>
                <a:cubicBezTo>
                  <a:pt x="176" y="289"/>
                  <a:pt x="176" y="289"/>
                  <a:pt x="176" y="291"/>
                </a:cubicBezTo>
                <a:cubicBezTo>
                  <a:pt x="176" y="291"/>
                  <a:pt x="176" y="291"/>
                  <a:pt x="176" y="291"/>
                </a:cubicBezTo>
                <a:cubicBezTo>
                  <a:pt x="176" y="291"/>
                  <a:pt x="175" y="291"/>
                  <a:pt x="175" y="291"/>
                </a:cubicBezTo>
                <a:cubicBezTo>
                  <a:pt x="173" y="291"/>
                  <a:pt x="172" y="293"/>
                  <a:pt x="172" y="294"/>
                </a:cubicBezTo>
                <a:cubicBezTo>
                  <a:pt x="171" y="296"/>
                  <a:pt x="172" y="296"/>
                  <a:pt x="173" y="296"/>
                </a:cubicBezTo>
                <a:cubicBezTo>
                  <a:pt x="174" y="296"/>
                  <a:pt x="175" y="296"/>
                  <a:pt x="176" y="296"/>
                </a:cubicBezTo>
                <a:cubicBezTo>
                  <a:pt x="176" y="296"/>
                  <a:pt x="176" y="297"/>
                  <a:pt x="175" y="297"/>
                </a:cubicBezTo>
                <a:cubicBezTo>
                  <a:pt x="173" y="297"/>
                  <a:pt x="173" y="297"/>
                  <a:pt x="174" y="299"/>
                </a:cubicBezTo>
                <a:cubicBezTo>
                  <a:pt x="175" y="298"/>
                  <a:pt x="175" y="298"/>
                  <a:pt x="176" y="298"/>
                </a:cubicBezTo>
                <a:cubicBezTo>
                  <a:pt x="175" y="299"/>
                  <a:pt x="174" y="300"/>
                  <a:pt x="174" y="301"/>
                </a:cubicBezTo>
                <a:cubicBezTo>
                  <a:pt x="173" y="304"/>
                  <a:pt x="172" y="306"/>
                  <a:pt x="171" y="309"/>
                </a:cubicBezTo>
                <a:cubicBezTo>
                  <a:pt x="171" y="310"/>
                  <a:pt x="171" y="310"/>
                  <a:pt x="170" y="309"/>
                </a:cubicBezTo>
                <a:cubicBezTo>
                  <a:pt x="169" y="309"/>
                  <a:pt x="168" y="310"/>
                  <a:pt x="167" y="308"/>
                </a:cubicBezTo>
                <a:cubicBezTo>
                  <a:pt x="167" y="308"/>
                  <a:pt x="165" y="310"/>
                  <a:pt x="165" y="311"/>
                </a:cubicBezTo>
                <a:cubicBezTo>
                  <a:pt x="165" y="314"/>
                  <a:pt x="165" y="317"/>
                  <a:pt x="165" y="319"/>
                </a:cubicBezTo>
                <a:cubicBezTo>
                  <a:pt x="165" y="321"/>
                  <a:pt x="168" y="323"/>
                  <a:pt x="169" y="323"/>
                </a:cubicBezTo>
                <a:close/>
                <a:moveTo>
                  <a:pt x="221" y="358"/>
                </a:moveTo>
                <a:cubicBezTo>
                  <a:pt x="222" y="358"/>
                  <a:pt x="223" y="359"/>
                  <a:pt x="224" y="359"/>
                </a:cubicBezTo>
                <a:cubicBezTo>
                  <a:pt x="225" y="359"/>
                  <a:pt x="226" y="358"/>
                  <a:pt x="226" y="356"/>
                </a:cubicBezTo>
                <a:cubicBezTo>
                  <a:pt x="225" y="354"/>
                  <a:pt x="224" y="352"/>
                  <a:pt x="223" y="351"/>
                </a:cubicBezTo>
                <a:cubicBezTo>
                  <a:pt x="220" y="349"/>
                  <a:pt x="219" y="347"/>
                  <a:pt x="217" y="345"/>
                </a:cubicBezTo>
                <a:cubicBezTo>
                  <a:pt x="216" y="344"/>
                  <a:pt x="216" y="343"/>
                  <a:pt x="214" y="344"/>
                </a:cubicBezTo>
                <a:cubicBezTo>
                  <a:pt x="213" y="345"/>
                  <a:pt x="213" y="346"/>
                  <a:pt x="214" y="347"/>
                </a:cubicBezTo>
                <a:cubicBezTo>
                  <a:pt x="214" y="348"/>
                  <a:pt x="214" y="348"/>
                  <a:pt x="214" y="348"/>
                </a:cubicBezTo>
                <a:cubicBezTo>
                  <a:pt x="214" y="348"/>
                  <a:pt x="213" y="348"/>
                  <a:pt x="212" y="348"/>
                </a:cubicBezTo>
                <a:cubicBezTo>
                  <a:pt x="213" y="349"/>
                  <a:pt x="213" y="350"/>
                  <a:pt x="213" y="351"/>
                </a:cubicBezTo>
                <a:cubicBezTo>
                  <a:pt x="214" y="353"/>
                  <a:pt x="216" y="355"/>
                  <a:pt x="218" y="355"/>
                </a:cubicBezTo>
                <a:cubicBezTo>
                  <a:pt x="219" y="355"/>
                  <a:pt x="221" y="355"/>
                  <a:pt x="220" y="357"/>
                </a:cubicBezTo>
                <a:cubicBezTo>
                  <a:pt x="220" y="358"/>
                  <a:pt x="220" y="358"/>
                  <a:pt x="221" y="358"/>
                </a:cubicBezTo>
                <a:close/>
                <a:moveTo>
                  <a:pt x="290" y="289"/>
                </a:moveTo>
                <a:cubicBezTo>
                  <a:pt x="291" y="288"/>
                  <a:pt x="291" y="287"/>
                  <a:pt x="292" y="288"/>
                </a:cubicBezTo>
                <a:cubicBezTo>
                  <a:pt x="292" y="289"/>
                  <a:pt x="293" y="289"/>
                  <a:pt x="294" y="288"/>
                </a:cubicBezTo>
                <a:cubicBezTo>
                  <a:pt x="294" y="287"/>
                  <a:pt x="294" y="287"/>
                  <a:pt x="295" y="287"/>
                </a:cubicBezTo>
                <a:cubicBezTo>
                  <a:pt x="297" y="286"/>
                  <a:pt x="298" y="286"/>
                  <a:pt x="300" y="285"/>
                </a:cubicBezTo>
                <a:cubicBezTo>
                  <a:pt x="301" y="285"/>
                  <a:pt x="302" y="285"/>
                  <a:pt x="301" y="284"/>
                </a:cubicBezTo>
                <a:cubicBezTo>
                  <a:pt x="301" y="282"/>
                  <a:pt x="299" y="282"/>
                  <a:pt x="299" y="280"/>
                </a:cubicBezTo>
                <a:cubicBezTo>
                  <a:pt x="298" y="278"/>
                  <a:pt x="297" y="277"/>
                  <a:pt x="295" y="278"/>
                </a:cubicBezTo>
                <a:cubicBezTo>
                  <a:pt x="292" y="278"/>
                  <a:pt x="290" y="279"/>
                  <a:pt x="290" y="282"/>
                </a:cubicBezTo>
                <a:cubicBezTo>
                  <a:pt x="290" y="284"/>
                  <a:pt x="290" y="286"/>
                  <a:pt x="290" y="289"/>
                </a:cubicBezTo>
                <a:close/>
                <a:moveTo>
                  <a:pt x="145" y="377"/>
                </a:moveTo>
                <a:cubicBezTo>
                  <a:pt x="146" y="377"/>
                  <a:pt x="146" y="378"/>
                  <a:pt x="148" y="377"/>
                </a:cubicBezTo>
                <a:cubicBezTo>
                  <a:pt x="149" y="376"/>
                  <a:pt x="150" y="376"/>
                  <a:pt x="152" y="375"/>
                </a:cubicBezTo>
                <a:cubicBezTo>
                  <a:pt x="152" y="375"/>
                  <a:pt x="153" y="374"/>
                  <a:pt x="153" y="373"/>
                </a:cubicBezTo>
                <a:cubicBezTo>
                  <a:pt x="154" y="373"/>
                  <a:pt x="154" y="372"/>
                  <a:pt x="154" y="371"/>
                </a:cubicBezTo>
                <a:cubicBezTo>
                  <a:pt x="156" y="371"/>
                  <a:pt x="156" y="369"/>
                  <a:pt x="156" y="369"/>
                </a:cubicBezTo>
                <a:cubicBezTo>
                  <a:pt x="156" y="367"/>
                  <a:pt x="156" y="366"/>
                  <a:pt x="155" y="366"/>
                </a:cubicBezTo>
                <a:cubicBezTo>
                  <a:pt x="153" y="365"/>
                  <a:pt x="152" y="364"/>
                  <a:pt x="150" y="363"/>
                </a:cubicBezTo>
                <a:cubicBezTo>
                  <a:pt x="149" y="362"/>
                  <a:pt x="148" y="362"/>
                  <a:pt x="147" y="363"/>
                </a:cubicBezTo>
                <a:cubicBezTo>
                  <a:pt x="145" y="365"/>
                  <a:pt x="143" y="367"/>
                  <a:pt x="143" y="369"/>
                </a:cubicBezTo>
                <a:cubicBezTo>
                  <a:pt x="143" y="372"/>
                  <a:pt x="142" y="375"/>
                  <a:pt x="145" y="377"/>
                </a:cubicBezTo>
                <a:close/>
                <a:moveTo>
                  <a:pt x="350" y="294"/>
                </a:moveTo>
                <a:cubicBezTo>
                  <a:pt x="351" y="295"/>
                  <a:pt x="351" y="295"/>
                  <a:pt x="352" y="295"/>
                </a:cubicBezTo>
                <a:cubicBezTo>
                  <a:pt x="353" y="295"/>
                  <a:pt x="355" y="295"/>
                  <a:pt x="355" y="294"/>
                </a:cubicBezTo>
                <a:cubicBezTo>
                  <a:pt x="354" y="292"/>
                  <a:pt x="355" y="291"/>
                  <a:pt x="354" y="289"/>
                </a:cubicBezTo>
                <a:cubicBezTo>
                  <a:pt x="354" y="288"/>
                  <a:pt x="353" y="287"/>
                  <a:pt x="352" y="287"/>
                </a:cubicBezTo>
                <a:cubicBezTo>
                  <a:pt x="351" y="287"/>
                  <a:pt x="351" y="288"/>
                  <a:pt x="351" y="289"/>
                </a:cubicBezTo>
                <a:cubicBezTo>
                  <a:pt x="351" y="289"/>
                  <a:pt x="350" y="290"/>
                  <a:pt x="350" y="290"/>
                </a:cubicBezTo>
                <a:cubicBezTo>
                  <a:pt x="348" y="292"/>
                  <a:pt x="348" y="293"/>
                  <a:pt x="350" y="294"/>
                </a:cubicBezTo>
                <a:close/>
                <a:moveTo>
                  <a:pt x="175" y="327"/>
                </a:moveTo>
                <a:cubicBezTo>
                  <a:pt x="174" y="325"/>
                  <a:pt x="173" y="324"/>
                  <a:pt x="171" y="325"/>
                </a:cubicBezTo>
                <a:cubicBezTo>
                  <a:pt x="171" y="326"/>
                  <a:pt x="170" y="326"/>
                  <a:pt x="170" y="327"/>
                </a:cubicBezTo>
                <a:cubicBezTo>
                  <a:pt x="170" y="327"/>
                  <a:pt x="171" y="328"/>
                  <a:pt x="172" y="328"/>
                </a:cubicBezTo>
                <a:cubicBezTo>
                  <a:pt x="173" y="328"/>
                  <a:pt x="173" y="328"/>
                  <a:pt x="173" y="329"/>
                </a:cubicBezTo>
                <a:cubicBezTo>
                  <a:pt x="174" y="331"/>
                  <a:pt x="175" y="332"/>
                  <a:pt x="176" y="333"/>
                </a:cubicBezTo>
                <a:cubicBezTo>
                  <a:pt x="177" y="332"/>
                  <a:pt x="175" y="332"/>
                  <a:pt x="176" y="331"/>
                </a:cubicBezTo>
                <a:cubicBezTo>
                  <a:pt x="177" y="330"/>
                  <a:pt x="177" y="328"/>
                  <a:pt x="175" y="327"/>
                </a:cubicBezTo>
                <a:close/>
                <a:moveTo>
                  <a:pt x="375" y="213"/>
                </a:moveTo>
                <a:cubicBezTo>
                  <a:pt x="374" y="213"/>
                  <a:pt x="374" y="213"/>
                  <a:pt x="374" y="214"/>
                </a:cubicBezTo>
                <a:cubicBezTo>
                  <a:pt x="374" y="214"/>
                  <a:pt x="374" y="215"/>
                  <a:pt x="375" y="215"/>
                </a:cubicBezTo>
                <a:cubicBezTo>
                  <a:pt x="376" y="214"/>
                  <a:pt x="378" y="215"/>
                  <a:pt x="379" y="215"/>
                </a:cubicBezTo>
                <a:cubicBezTo>
                  <a:pt x="380" y="214"/>
                  <a:pt x="380" y="213"/>
                  <a:pt x="378" y="213"/>
                </a:cubicBezTo>
                <a:cubicBezTo>
                  <a:pt x="377" y="213"/>
                  <a:pt x="376" y="213"/>
                  <a:pt x="376" y="212"/>
                </a:cubicBezTo>
                <a:cubicBezTo>
                  <a:pt x="376" y="213"/>
                  <a:pt x="375" y="213"/>
                  <a:pt x="375" y="213"/>
                </a:cubicBezTo>
                <a:close/>
                <a:moveTo>
                  <a:pt x="330" y="284"/>
                </a:moveTo>
                <a:cubicBezTo>
                  <a:pt x="330" y="285"/>
                  <a:pt x="331" y="285"/>
                  <a:pt x="331" y="285"/>
                </a:cubicBezTo>
                <a:cubicBezTo>
                  <a:pt x="332" y="286"/>
                  <a:pt x="333" y="286"/>
                  <a:pt x="334" y="286"/>
                </a:cubicBezTo>
                <a:cubicBezTo>
                  <a:pt x="334" y="287"/>
                  <a:pt x="335" y="286"/>
                  <a:pt x="335" y="286"/>
                </a:cubicBezTo>
                <a:cubicBezTo>
                  <a:pt x="335" y="285"/>
                  <a:pt x="335" y="285"/>
                  <a:pt x="335" y="284"/>
                </a:cubicBezTo>
                <a:cubicBezTo>
                  <a:pt x="334" y="284"/>
                  <a:pt x="333" y="283"/>
                  <a:pt x="332" y="284"/>
                </a:cubicBezTo>
                <a:cubicBezTo>
                  <a:pt x="331" y="284"/>
                  <a:pt x="330" y="283"/>
                  <a:pt x="330" y="284"/>
                </a:cubicBezTo>
                <a:close/>
                <a:moveTo>
                  <a:pt x="370" y="236"/>
                </a:moveTo>
                <a:cubicBezTo>
                  <a:pt x="371" y="236"/>
                  <a:pt x="371" y="237"/>
                  <a:pt x="372" y="237"/>
                </a:cubicBezTo>
                <a:cubicBezTo>
                  <a:pt x="373" y="237"/>
                  <a:pt x="373" y="236"/>
                  <a:pt x="373" y="235"/>
                </a:cubicBezTo>
                <a:cubicBezTo>
                  <a:pt x="373" y="235"/>
                  <a:pt x="373" y="234"/>
                  <a:pt x="373" y="234"/>
                </a:cubicBezTo>
                <a:cubicBezTo>
                  <a:pt x="372" y="233"/>
                  <a:pt x="373" y="232"/>
                  <a:pt x="373" y="231"/>
                </a:cubicBezTo>
                <a:cubicBezTo>
                  <a:pt x="374" y="231"/>
                  <a:pt x="374" y="231"/>
                  <a:pt x="374" y="231"/>
                </a:cubicBezTo>
                <a:cubicBezTo>
                  <a:pt x="373" y="229"/>
                  <a:pt x="373" y="227"/>
                  <a:pt x="373" y="226"/>
                </a:cubicBezTo>
                <a:cubicBezTo>
                  <a:pt x="373" y="225"/>
                  <a:pt x="373" y="225"/>
                  <a:pt x="372" y="225"/>
                </a:cubicBezTo>
                <a:cubicBezTo>
                  <a:pt x="370" y="226"/>
                  <a:pt x="369" y="229"/>
                  <a:pt x="369" y="231"/>
                </a:cubicBezTo>
                <a:cubicBezTo>
                  <a:pt x="369" y="232"/>
                  <a:pt x="369" y="233"/>
                  <a:pt x="369" y="233"/>
                </a:cubicBezTo>
                <a:cubicBezTo>
                  <a:pt x="369" y="234"/>
                  <a:pt x="370" y="235"/>
                  <a:pt x="370" y="236"/>
                </a:cubicBezTo>
                <a:close/>
                <a:moveTo>
                  <a:pt x="370" y="215"/>
                </a:moveTo>
                <a:cubicBezTo>
                  <a:pt x="371" y="216"/>
                  <a:pt x="372" y="217"/>
                  <a:pt x="375" y="216"/>
                </a:cubicBezTo>
                <a:cubicBezTo>
                  <a:pt x="373" y="215"/>
                  <a:pt x="371" y="215"/>
                  <a:pt x="371" y="213"/>
                </a:cubicBezTo>
                <a:cubicBezTo>
                  <a:pt x="371" y="213"/>
                  <a:pt x="371" y="213"/>
                  <a:pt x="371" y="213"/>
                </a:cubicBezTo>
                <a:cubicBezTo>
                  <a:pt x="370" y="213"/>
                  <a:pt x="370" y="214"/>
                  <a:pt x="369" y="214"/>
                </a:cubicBezTo>
                <a:cubicBezTo>
                  <a:pt x="369" y="215"/>
                  <a:pt x="369" y="215"/>
                  <a:pt x="370" y="215"/>
                </a:cubicBezTo>
                <a:close/>
                <a:moveTo>
                  <a:pt x="271" y="365"/>
                </a:moveTo>
                <a:cubicBezTo>
                  <a:pt x="271" y="364"/>
                  <a:pt x="272" y="363"/>
                  <a:pt x="272" y="362"/>
                </a:cubicBezTo>
                <a:cubicBezTo>
                  <a:pt x="272" y="362"/>
                  <a:pt x="272" y="361"/>
                  <a:pt x="272" y="361"/>
                </a:cubicBezTo>
                <a:cubicBezTo>
                  <a:pt x="271" y="361"/>
                  <a:pt x="271" y="361"/>
                  <a:pt x="271" y="362"/>
                </a:cubicBezTo>
                <a:cubicBezTo>
                  <a:pt x="270" y="362"/>
                  <a:pt x="270" y="363"/>
                  <a:pt x="270" y="364"/>
                </a:cubicBezTo>
                <a:cubicBezTo>
                  <a:pt x="269" y="364"/>
                  <a:pt x="270" y="365"/>
                  <a:pt x="270" y="365"/>
                </a:cubicBezTo>
                <a:cubicBezTo>
                  <a:pt x="270" y="365"/>
                  <a:pt x="271" y="365"/>
                  <a:pt x="271" y="365"/>
                </a:cubicBezTo>
                <a:close/>
                <a:moveTo>
                  <a:pt x="397" y="253"/>
                </a:moveTo>
                <a:cubicBezTo>
                  <a:pt x="398" y="253"/>
                  <a:pt x="398" y="253"/>
                  <a:pt x="398" y="253"/>
                </a:cubicBezTo>
                <a:cubicBezTo>
                  <a:pt x="398" y="252"/>
                  <a:pt x="399" y="252"/>
                  <a:pt x="400" y="252"/>
                </a:cubicBezTo>
                <a:cubicBezTo>
                  <a:pt x="400" y="251"/>
                  <a:pt x="399" y="251"/>
                  <a:pt x="399" y="251"/>
                </a:cubicBezTo>
                <a:cubicBezTo>
                  <a:pt x="399" y="250"/>
                  <a:pt x="398" y="250"/>
                  <a:pt x="398" y="250"/>
                </a:cubicBezTo>
                <a:cubicBezTo>
                  <a:pt x="397" y="250"/>
                  <a:pt x="397" y="251"/>
                  <a:pt x="397" y="252"/>
                </a:cubicBezTo>
                <a:cubicBezTo>
                  <a:pt x="397" y="252"/>
                  <a:pt x="397" y="253"/>
                  <a:pt x="397" y="253"/>
                </a:cubicBezTo>
                <a:close/>
                <a:moveTo>
                  <a:pt x="379" y="339"/>
                </a:moveTo>
                <a:cubicBezTo>
                  <a:pt x="379" y="341"/>
                  <a:pt x="379" y="342"/>
                  <a:pt x="379" y="344"/>
                </a:cubicBezTo>
                <a:cubicBezTo>
                  <a:pt x="379" y="344"/>
                  <a:pt x="379" y="345"/>
                  <a:pt x="379" y="344"/>
                </a:cubicBezTo>
                <a:cubicBezTo>
                  <a:pt x="380" y="344"/>
                  <a:pt x="380" y="340"/>
                  <a:pt x="379" y="339"/>
                </a:cubicBezTo>
                <a:cubicBezTo>
                  <a:pt x="379" y="339"/>
                  <a:pt x="379" y="339"/>
                  <a:pt x="379" y="339"/>
                </a:cubicBezTo>
                <a:close/>
                <a:moveTo>
                  <a:pt x="394" y="250"/>
                </a:moveTo>
                <a:cubicBezTo>
                  <a:pt x="393" y="250"/>
                  <a:pt x="393" y="251"/>
                  <a:pt x="393" y="252"/>
                </a:cubicBezTo>
                <a:cubicBezTo>
                  <a:pt x="393" y="253"/>
                  <a:pt x="393" y="253"/>
                  <a:pt x="394" y="253"/>
                </a:cubicBezTo>
                <a:cubicBezTo>
                  <a:pt x="395" y="253"/>
                  <a:pt x="395" y="252"/>
                  <a:pt x="396" y="252"/>
                </a:cubicBezTo>
                <a:cubicBezTo>
                  <a:pt x="395" y="251"/>
                  <a:pt x="395" y="251"/>
                  <a:pt x="394" y="250"/>
                </a:cubicBezTo>
                <a:close/>
                <a:moveTo>
                  <a:pt x="354" y="284"/>
                </a:moveTo>
                <a:cubicBezTo>
                  <a:pt x="353" y="282"/>
                  <a:pt x="352" y="282"/>
                  <a:pt x="351" y="282"/>
                </a:cubicBezTo>
                <a:cubicBezTo>
                  <a:pt x="350" y="282"/>
                  <a:pt x="350" y="283"/>
                  <a:pt x="350" y="284"/>
                </a:cubicBezTo>
                <a:cubicBezTo>
                  <a:pt x="351" y="283"/>
                  <a:pt x="352" y="284"/>
                  <a:pt x="354" y="284"/>
                </a:cubicBezTo>
                <a:close/>
                <a:moveTo>
                  <a:pt x="328" y="278"/>
                </a:moveTo>
                <a:cubicBezTo>
                  <a:pt x="330" y="279"/>
                  <a:pt x="330" y="278"/>
                  <a:pt x="330" y="277"/>
                </a:cubicBezTo>
                <a:cubicBezTo>
                  <a:pt x="329" y="276"/>
                  <a:pt x="328" y="276"/>
                  <a:pt x="328" y="278"/>
                </a:cubicBezTo>
                <a:cubicBezTo>
                  <a:pt x="328" y="278"/>
                  <a:pt x="328" y="278"/>
                  <a:pt x="328" y="278"/>
                </a:cubicBezTo>
                <a:close/>
                <a:moveTo>
                  <a:pt x="374" y="262"/>
                </a:moveTo>
                <a:cubicBezTo>
                  <a:pt x="374" y="263"/>
                  <a:pt x="375" y="263"/>
                  <a:pt x="376" y="263"/>
                </a:cubicBezTo>
                <a:cubicBezTo>
                  <a:pt x="376" y="263"/>
                  <a:pt x="377" y="263"/>
                  <a:pt x="377" y="263"/>
                </a:cubicBezTo>
                <a:cubicBezTo>
                  <a:pt x="377" y="262"/>
                  <a:pt x="376" y="261"/>
                  <a:pt x="375" y="261"/>
                </a:cubicBezTo>
                <a:cubicBezTo>
                  <a:pt x="375" y="261"/>
                  <a:pt x="375" y="262"/>
                  <a:pt x="374" y="262"/>
                </a:cubicBezTo>
                <a:close/>
                <a:moveTo>
                  <a:pt x="222" y="210"/>
                </a:moveTo>
                <a:cubicBezTo>
                  <a:pt x="223" y="210"/>
                  <a:pt x="223" y="210"/>
                  <a:pt x="224" y="210"/>
                </a:cubicBezTo>
                <a:cubicBezTo>
                  <a:pt x="224" y="209"/>
                  <a:pt x="225" y="209"/>
                  <a:pt x="225" y="208"/>
                </a:cubicBezTo>
                <a:cubicBezTo>
                  <a:pt x="224" y="208"/>
                  <a:pt x="224" y="208"/>
                  <a:pt x="223" y="208"/>
                </a:cubicBezTo>
                <a:cubicBezTo>
                  <a:pt x="223" y="208"/>
                  <a:pt x="222" y="209"/>
                  <a:pt x="222" y="209"/>
                </a:cubicBezTo>
                <a:cubicBezTo>
                  <a:pt x="222" y="210"/>
                  <a:pt x="222" y="210"/>
                  <a:pt x="222" y="210"/>
                </a:cubicBezTo>
                <a:close/>
                <a:moveTo>
                  <a:pt x="354" y="252"/>
                </a:moveTo>
                <a:cubicBezTo>
                  <a:pt x="355" y="252"/>
                  <a:pt x="355" y="252"/>
                  <a:pt x="355" y="251"/>
                </a:cubicBezTo>
                <a:cubicBezTo>
                  <a:pt x="355" y="250"/>
                  <a:pt x="355" y="250"/>
                  <a:pt x="354" y="250"/>
                </a:cubicBezTo>
                <a:cubicBezTo>
                  <a:pt x="353" y="250"/>
                  <a:pt x="353" y="250"/>
                  <a:pt x="353" y="250"/>
                </a:cubicBezTo>
                <a:cubicBezTo>
                  <a:pt x="353" y="251"/>
                  <a:pt x="353" y="252"/>
                  <a:pt x="354" y="252"/>
                </a:cubicBezTo>
                <a:close/>
                <a:moveTo>
                  <a:pt x="379" y="263"/>
                </a:moveTo>
                <a:cubicBezTo>
                  <a:pt x="380" y="263"/>
                  <a:pt x="381" y="263"/>
                  <a:pt x="382" y="262"/>
                </a:cubicBezTo>
                <a:cubicBezTo>
                  <a:pt x="380" y="262"/>
                  <a:pt x="379" y="261"/>
                  <a:pt x="379" y="262"/>
                </a:cubicBezTo>
                <a:cubicBezTo>
                  <a:pt x="378" y="262"/>
                  <a:pt x="378" y="262"/>
                  <a:pt x="379" y="263"/>
                </a:cubicBezTo>
                <a:close/>
                <a:moveTo>
                  <a:pt x="396" y="245"/>
                </a:moveTo>
                <a:cubicBezTo>
                  <a:pt x="395" y="245"/>
                  <a:pt x="394" y="245"/>
                  <a:pt x="393" y="246"/>
                </a:cubicBezTo>
                <a:cubicBezTo>
                  <a:pt x="394" y="246"/>
                  <a:pt x="394" y="246"/>
                  <a:pt x="394" y="246"/>
                </a:cubicBezTo>
                <a:cubicBezTo>
                  <a:pt x="396" y="247"/>
                  <a:pt x="396" y="246"/>
                  <a:pt x="396" y="245"/>
                </a:cubicBezTo>
                <a:close/>
                <a:moveTo>
                  <a:pt x="380" y="339"/>
                </a:moveTo>
                <a:cubicBezTo>
                  <a:pt x="380" y="339"/>
                  <a:pt x="381" y="339"/>
                  <a:pt x="381" y="339"/>
                </a:cubicBezTo>
                <a:cubicBezTo>
                  <a:pt x="381" y="337"/>
                  <a:pt x="380" y="337"/>
                  <a:pt x="380" y="337"/>
                </a:cubicBezTo>
                <a:cubicBezTo>
                  <a:pt x="380" y="337"/>
                  <a:pt x="379" y="339"/>
                  <a:pt x="380" y="339"/>
                </a:cubicBezTo>
                <a:close/>
                <a:moveTo>
                  <a:pt x="300" y="286"/>
                </a:moveTo>
                <a:cubicBezTo>
                  <a:pt x="301" y="287"/>
                  <a:pt x="302" y="288"/>
                  <a:pt x="302" y="289"/>
                </a:cubicBezTo>
                <a:cubicBezTo>
                  <a:pt x="302" y="286"/>
                  <a:pt x="302" y="286"/>
                  <a:pt x="300" y="286"/>
                </a:cubicBezTo>
                <a:close/>
                <a:moveTo>
                  <a:pt x="400" y="264"/>
                </a:moveTo>
                <a:cubicBezTo>
                  <a:pt x="400" y="264"/>
                  <a:pt x="401" y="264"/>
                  <a:pt x="401" y="264"/>
                </a:cubicBezTo>
                <a:cubicBezTo>
                  <a:pt x="402" y="263"/>
                  <a:pt x="401" y="263"/>
                  <a:pt x="401" y="262"/>
                </a:cubicBezTo>
                <a:cubicBezTo>
                  <a:pt x="400" y="262"/>
                  <a:pt x="400" y="263"/>
                  <a:pt x="400" y="264"/>
                </a:cubicBezTo>
                <a:close/>
                <a:moveTo>
                  <a:pt x="217" y="369"/>
                </a:moveTo>
                <a:cubicBezTo>
                  <a:pt x="218" y="367"/>
                  <a:pt x="217" y="367"/>
                  <a:pt x="216" y="367"/>
                </a:cubicBezTo>
                <a:cubicBezTo>
                  <a:pt x="217" y="367"/>
                  <a:pt x="217" y="368"/>
                  <a:pt x="217" y="369"/>
                </a:cubicBezTo>
                <a:close/>
                <a:moveTo>
                  <a:pt x="390" y="252"/>
                </a:moveTo>
                <a:cubicBezTo>
                  <a:pt x="389" y="252"/>
                  <a:pt x="389" y="253"/>
                  <a:pt x="389" y="254"/>
                </a:cubicBezTo>
                <a:cubicBezTo>
                  <a:pt x="390" y="253"/>
                  <a:pt x="390" y="253"/>
                  <a:pt x="390" y="252"/>
                </a:cubicBezTo>
                <a:close/>
                <a:moveTo>
                  <a:pt x="404" y="266"/>
                </a:moveTo>
                <a:cubicBezTo>
                  <a:pt x="404" y="266"/>
                  <a:pt x="404" y="266"/>
                  <a:pt x="404" y="266"/>
                </a:cubicBezTo>
                <a:cubicBezTo>
                  <a:pt x="403" y="266"/>
                  <a:pt x="403" y="266"/>
                  <a:pt x="403" y="266"/>
                </a:cubicBezTo>
                <a:cubicBezTo>
                  <a:pt x="403" y="267"/>
                  <a:pt x="403" y="267"/>
                  <a:pt x="403" y="267"/>
                </a:cubicBezTo>
                <a:cubicBezTo>
                  <a:pt x="404" y="267"/>
                  <a:pt x="404" y="267"/>
                  <a:pt x="404" y="266"/>
                </a:cubicBezTo>
                <a:close/>
                <a:moveTo>
                  <a:pt x="393" y="254"/>
                </a:moveTo>
                <a:cubicBezTo>
                  <a:pt x="394" y="255"/>
                  <a:pt x="394" y="255"/>
                  <a:pt x="395" y="255"/>
                </a:cubicBezTo>
                <a:cubicBezTo>
                  <a:pt x="395" y="254"/>
                  <a:pt x="394" y="254"/>
                  <a:pt x="393" y="254"/>
                </a:cubicBezTo>
                <a:close/>
                <a:moveTo>
                  <a:pt x="161" y="383"/>
                </a:moveTo>
                <a:cubicBezTo>
                  <a:pt x="162" y="382"/>
                  <a:pt x="163" y="382"/>
                  <a:pt x="164" y="382"/>
                </a:cubicBezTo>
                <a:cubicBezTo>
                  <a:pt x="163" y="382"/>
                  <a:pt x="162" y="381"/>
                  <a:pt x="161" y="383"/>
                </a:cubicBezTo>
                <a:close/>
                <a:moveTo>
                  <a:pt x="387" y="265"/>
                </a:moveTo>
                <a:cubicBezTo>
                  <a:pt x="386" y="264"/>
                  <a:pt x="386" y="264"/>
                  <a:pt x="385" y="265"/>
                </a:cubicBezTo>
                <a:cubicBezTo>
                  <a:pt x="386" y="265"/>
                  <a:pt x="386" y="265"/>
                  <a:pt x="387" y="265"/>
                </a:cubicBezTo>
                <a:close/>
                <a:moveTo>
                  <a:pt x="202" y="342"/>
                </a:moveTo>
                <a:cubicBezTo>
                  <a:pt x="202" y="342"/>
                  <a:pt x="202" y="342"/>
                  <a:pt x="202" y="342"/>
                </a:cubicBezTo>
                <a:cubicBezTo>
                  <a:pt x="203" y="342"/>
                  <a:pt x="202" y="342"/>
                  <a:pt x="202" y="341"/>
                </a:cubicBezTo>
                <a:cubicBezTo>
                  <a:pt x="202" y="341"/>
                  <a:pt x="201" y="342"/>
                  <a:pt x="202" y="342"/>
                </a:cubicBezTo>
                <a:close/>
                <a:moveTo>
                  <a:pt x="269" y="361"/>
                </a:moveTo>
                <a:cubicBezTo>
                  <a:pt x="269" y="362"/>
                  <a:pt x="269" y="362"/>
                  <a:pt x="269" y="363"/>
                </a:cubicBezTo>
                <a:cubicBezTo>
                  <a:pt x="269" y="362"/>
                  <a:pt x="270" y="362"/>
                  <a:pt x="269" y="361"/>
                </a:cubicBezTo>
                <a:close/>
                <a:moveTo>
                  <a:pt x="398" y="245"/>
                </a:moveTo>
                <a:cubicBezTo>
                  <a:pt x="398" y="244"/>
                  <a:pt x="398" y="244"/>
                  <a:pt x="397" y="243"/>
                </a:cubicBezTo>
                <a:cubicBezTo>
                  <a:pt x="397" y="244"/>
                  <a:pt x="397" y="244"/>
                  <a:pt x="398" y="245"/>
                </a:cubicBezTo>
                <a:close/>
                <a:moveTo>
                  <a:pt x="395" y="261"/>
                </a:moveTo>
                <a:cubicBezTo>
                  <a:pt x="395" y="261"/>
                  <a:pt x="395" y="261"/>
                  <a:pt x="396" y="261"/>
                </a:cubicBezTo>
                <a:cubicBezTo>
                  <a:pt x="396" y="261"/>
                  <a:pt x="396" y="261"/>
                  <a:pt x="396" y="261"/>
                </a:cubicBezTo>
                <a:cubicBezTo>
                  <a:pt x="396" y="261"/>
                  <a:pt x="396" y="261"/>
                  <a:pt x="396" y="261"/>
                </a:cubicBezTo>
                <a:cubicBezTo>
                  <a:pt x="396" y="261"/>
                  <a:pt x="395" y="261"/>
                  <a:pt x="395" y="261"/>
                </a:cubicBezTo>
                <a:close/>
                <a:moveTo>
                  <a:pt x="332" y="277"/>
                </a:moveTo>
                <a:cubicBezTo>
                  <a:pt x="332" y="277"/>
                  <a:pt x="332" y="277"/>
                  <a:pt x="332" y="277"/>
                </a:cubicBezTo>
                <a:cubicBezTo>
                  <a:pt x="332" y="277"/>
                  <a:pt x="332" y="277"/>
                  <a:pt x="332" y="277"/>
                </a:cubicBezTo>
                <a:cubicBezTo>
                  <a:pt x="332" y="276"/>
                  <a:pt x="331" y="277"/>
                  <a:pt x="331" y="277"/>
                </a:cubicBezTo>
                <a:cubicBezTo>
                  <a:pt x="332" y="277"/>
                  <a:pt x="332" y="277"/>
                  <a:pt x="332" y="277"/>
                </a:cubicBezTo>
                <a:close/>
                <a:moveTo>
                  <a:pt x="400" y="266"/>
                </a:moveTo>
                <a:cubicBezTo>
                  <a:pt x="401" y="266"/>
                  <a:pt x="401" y="267"/>
                  <a:pt x="401" y="267"/>
                </a:cubicBezTo>
                <a:cubicBezTo>
                  <a:pt x="401" y="267"/>
                  <a:pt x="401" y="267"/>
                  <a:pt x="401" y="267"/>
                </a:cubicBezTo>
                <a:cubicBezTo>
                  <a:pt x="401" y="266"/>
                  <a:pt x="401" y="266"/>
                  <a:pt x="401" y="266"/>
                </a:cubicBezTo>
                <a:cubicBezTo>
                  <a:pt x="401" y="266"/>
                  <a:pt x="400" y="266"/>
                  <a:pt x="400" y="266"/>
                </a:cubicBezTo>
                <a:close/>
                <a:moveTo>
                  <a:pt x="184" y="385"/>
                </a:moveTo>
                <a:cubicBezTo>
                  <a:pt x="184" y="385"/>
                  <a:pt x="183" y="385"/>
                  <a:pt x="183" y="385"/>
                </a:cubicBezTo>
                <a:cubicBezTo>
                  <a:pt x="183" y="386"/>
                  <a:pt x="184" y="386"/>
                  <a:pt x="184" y="386"/>
                </a:cubicBezTo>
                <a:cubicBezTo>
                  <a:pt x="184" y="385"/>
                  <a:pt x="184" y="385"/>
                  <a:pt x="184" y="385"/>
                </a:cubicBezTo>
                <a:close/>
                <a:moveTo>
                  <a:pt x="267" y="333"/>
                </a:moveTo>
                <a:cubicBezTo>
                  <a:pt x="267" y="334"/>
                  <a:pt x="267" y="334"/>
                  <a:pt x="267" y="334"/>
                </a:cubicBezTo>
                <a:cubicBezTo>
                  <a:pt x="267" y="334"/>
                  <a:pt x="268" y="334"/>
                  <a:pt x="268" y="334"/>
                </a:cubicBezTo>
                <a:cubicBezTo>
                  <a:pt x="268" y="333"/>
                  <a:pt x="268" y="333"/>
                  <a:pt x="267" y="333"/>
                </a:cubicBezTo>
                <a:cubicBezTo>
                  <a:pt x="267" y="333"/>
                  <a:pt x="267" y="333"/>
                  <a:pt x="267" y="333"/>
                </a:cubicBezTo>
                <a:close/>
                <a:moveTo>
                  <a:pt x="573" y="256"/>
                </a:moveTo>
                <a:cubicBezTo>
                  <a:pt x="573" y="256"/>
                  <a:pt x="572" y="256"/>
                  <a:pt x="572" y="256"/>
                </a:cubicBezTo>
                <a:cubicBezTo>
                  <a:pt x="572" y="256"/>
                  <a:pt x="572" y="256"/>
                  <a:pt x="571" y="256"/>
                </a:cubicBezTo>
                <a:cubicBezTo>
                  <a:pt x="571" y="256"/>
                  <a:pt x="571" y="256"/>
                  <a:pt x="571" y="257"/>
                </a:cubicBezTo>
                <a:cubicBezTo>
                  <a:pt x="571" y="257"/>
                  <a:pt x="571" y="258"/>
                  <a:pt x="571" y="258"/>
                </a:cubicBezTo>
                <a:cubicBezTo>
                  <a:pt x="573" y="259"/>
                  <a:pt x="574" y="260"/>
                  <a:pt x="575" y="261"/>
                </a:cubicBezTo>
                <a:cubicBezTo>
                  <a:pt x="576" y="262"/>
                  <a:pt x="578" y="262"/>
                  <a:pt x="579" y="263"/>
                </a:cubicBezTo>
                <a:cubicBezTo>
                  <a:pt x="579" y="263"/>
                  <a:pt x="580" y="263"/>
                  <a:pt x="580" y="263"/>
                </a:cubicBezTo>
                <a:cubicBezTo>
                  <a:pt x="580" y="262"/>
                  <a:pt x="580" y="262"/>
                  <a:pt x="580" y="262"/>
                </a:cubicBezTo>
                <a:cubicBezTo>
                  <a:pt x="581" y="260"/>
                  <a:pt x="583" y="259"/>
                  <a:pt x="583" y="257"/>
                </a:cubicBezTo>
                <a:cubicBezTo>
                  <a:pt x="584" y="256"/>
                  <a:pt x="584" y="254"/>
                  <a:pt x="582" y="253"/>
                </a:cubicBezTo>
                <a:cubicBezTo>
                  <a:pt x="582" y="252"/>
                  <a:pt x="581" y="252"/>
                  <a:pt x="581" y="252"/>
                </a:cubicBezTo>
                <a:cubicBezTo>
                  <a:pt x="579" y="252"/>
                  <a:pt x="578" y="252"/>
                  <a:pt x="576" y="251"/>
                </a:cubicBezTo>
                <a:cubicBezTo>
                  <a:pt x="576" y="251"/>
                  <a:pt x="575" y="251"/>
                  <a:pt x="575" y="252"/>
                </a:cubicBezTo>
                <a:cubicBezTo>
                  <a:pt x="575" y="252"/>
                  <a:pt x="574" y="252"/>
                  <a:pt x="574" y="253"/>
                </a:cubicBezTo>
                <a:cubicBezTo>
                  <a:pt x="574" y="253"/>
                  <a:pt x="574" y="254"/>
                  <a:pt x="574" y="255"/>
                </a:cubicBezTo>
                <a:cubicBezTo>
                  <a:pt x="574" y="255"/>
                  <a:pt x="574" y="256"/>
                  <a:pt x="574" y="256"/>
                </a:cubicBezTo>
                <a:cubicBezTo>
                  <a:pt x="574" y="256"/>
                  <a:pt x="573" y="256"/>
                  <a:pt x="573" y="256"/>
                </a:cubicBezTo>
                <a:close/>
                <a:moveTo>
                  <a:pt x="692" y="304"/>
                </a:moveTo>
                <a:cubicBezTo>
                  <a:pt x="692" y="304"/>
                  <a:pt x="692" y="304"/>
                  <a:pt x="692" y="304"/>
                </a:cubicBezTo>
                <a:cubicBezTo>
                  <a:pt x="693" y="304"/>
                  <a:pt x="693" y="304"/>
                  <a:pt x="692" y="303"/>
                </a:cubicBezTo>
                <a:cubicBezTo>
                  <a:pt x="692" y="303"/>
                  <a:pt x="691" y="302"/>
                  <a:pt x="691" y="303"/>
                </a:cubicBezTo>
                <a:cubicBezTo>
                  <a:pt x="691" y="303"/>
                  <a:pt x="691" y="303"/>
                  <a:pt x="691" y="303"/>
                </a:cubicBezTo>
                <a:cubicBezTo>
                  <a:pt x="691" y="303"/>
                  <a:pt x="691" y="303"/>
                  <a:pt x="691" y="303"/>
                </a:cubicBezTo>
                <a:cubicBezTo>
                  <a:pt x="691" y="303"/>
                  <a:pt x="691" y="303"/>
                  <a:pt x="691" y="303"/>
                </a:cubicBezTo>
                <a:cubicBezTo>
                  <a:pt x="690" y="304"/>
                  <a:pt x="689" y="303"/>
                  <a:pt x="688" y="303"/>
                </a:cubicBezTo>
                <a:cubicBezTo>
                  <a:pt x="687" y="303"/>
                  <a:pt x="685" y="302"/>
                  <a:pt x="684" y="303"/>
                </a:cubicBezTo>
                <a:cubicBezTo>
                  <a:pt x="684" y="303"/>
                  <a:pt x="684" y="303"/>
                  <a:pt x="684" y="304"/>
                </a:cubicBezTo>
                <a:cubicBezTo>
                  <a:pt x="683" y="304"/>
                  <a:pt x="683" y="304"/>
                  <a:pt x="683" y="304"/>
                </a:cubicBezTo>
                <a:cubicBezTo>
                  <a:pt x="683" y="304"/>
                  <a:pt x="683" y="304"/>
                  <a:pt x="683" y="304"/>
                </a:cubicBezTo>
                <a:cubicBezTo>
                  <a:pt x="683" y="305"/>
                  <a:pt x="683" y="305"/>
                  <a:pt x="684" y="305"/>
                </a:cubicBezTo>
                <a:cubicBezTo>
                  <a:pt x="684" y="306"/>
                  <a:pt x="684" y="305"/>
                  <a:pt x="685" y="305"/>
                </a:cubicBezTo>
                <a:cubicBezTo>
                  <a:pt x="685" y="305"/>
                  <a:pt x="685" y="305"/>
                  <a:pt x="685" y="305"/>
                </a:cubicBezTo>
                <a:cubicBezTo>
                  <a:pt x="685" y="305"/>
                  <a:pt x="685" y="305"/>
                  <a:pt x="685" y="305"/>
                </a:cubicBezTo>
                <a:cubicBezTo>
                  <a:pt x="686" y="304"/>
                  <a:pt x="686" y="304"/>
                  <a:pt x="688" y="305"/>
                </a:cubicBezTo>
                <a:cubicBezTo>
                  <a:pt x="688" y="305"/>
                  <a:pt x="688" y="305"/>
                  <a:pt x="687" y="305"/>
                </a:cubicBezTo>
                <a:cubicBezTo>
                  <a:pt x="687" y="305"/>
                  <a:pt x="686" y="305"/>
                  <a:pt x="686" y="305"/>
                </a:cubicBezTo>
                <a:cubicBezTo>
                  <a:pt x="686" y="305"/>
                  <a:pt x="686" y="305"/>
                  <a:pt x="686" y="305"/>
                </a:cubicBezTo>
                <a:cubicBezTo>
                  <a:pt x="686" y="305"/>
                  <a:pt x="686" y="305"/>
                  <a:pt x="686" y="305"/>
                </a:cubicBezTo>
                <a:cubicBezTo>
                  <a:pt x="686" y="305"/>
                  <a:pt x="687" y="306"/>
                  <a:pt x="687" y="306"/>
                </a:cubicBezTo>
                <a:cubicBezTo>
                  <a:pt x="688" y="307"/>
                  <a:pt x="690" y="307"/>
                  <a:pt x="691" y="307"/>
                </a:cubicBezTo>
                <a:cubicBezTo>
                  <a:pt x="691" y="307"/>
                  <a:pt x="692" y="307"/>
                  <a:pt x="692" y="307"/>
                </a:cubicBezTo>
                <a:cubicBezTo>
                  <a:pt x="692" y="307"/>
                  <a:pt x="692" y="307"/>
                  <a:pt x="692" y="307"/>
                </a:cubicBezTo>
                <a:cubicBezTo>
                  <a:pt x="693" y="306"/>
                  <a:pt x="693" y="306"/>
                  <a:pt x="692" y="305"/>
                </a:cubicBezTo>
                <a:cubicBezTo>
                  <a:pt x="692" y="305"/>
                  <a:pt x="691" y="305"/>
                  <a:pt x="692" y="305"/>
                </a:cubicBezTo>
                <a:cubicBezTo>
                  <a:pt x="692" y="305"/>
                  <a:pt x="692" y="304"/>
                  <a:pt x="692" y="304"/>
                </a:cubicBezTo>
                <a:close/>
                <a:moveTo>
                  <a:pt x="466" y="208"/>
                </a:moveTo>
                <a:cubicBezTo>
                  <a:pt x="467" y="208"/>
                  <a:pt x="468" y="208"/>
                  <a:pt x="469" y="209"/>
                </a:cubicBezTo>
                <a:cubicBezTo>
                  <a:pt x="470" y="208"/>
                  <a:pt x="468" y="206"/>
                  <a:pt x="469" y="205"/>
                </a:cubicBezTo>
                <a:cubicBezTo>
                  <a:pt x="470" y="206"/>
                  <a:pt x="470" y="207"/>
                  <a:pt x="470" y="209"/>
                </a:cubicBezTo>
                <a:cubicBezTo>
                  <a:pt x="470" y="208"/>
                  <a:pt x="470" y="207"/>
                  <a:pt x="471" y="206"/>
                </a:cubicBezTo>
                <a:cubicBezTo>
                  <a:pt x="471" y="207"/>
                  <a:pt x="471" y="208"/>
                  <a:pt x="472" y="207"/>
                </a:cubicBezTo>
                <a:cubicBezTo>
                  <a:pt x="472" y="206"/>
                  <a:pt x="472" y="206"/>
                  <a:pt x="473" y="206"/>
                </a:cubicBezTo>
                <a:cubicBezTo>
                  <a:pt x="473" y="206"/>
                  <a:pt x="473" y="206"/>
                  <a:pt x="473" y="206"/>
                </a:cubicBezTo>
                <a:cubicBezTo>
                  <a:pt x="472" y="205"/>
                  <a:pt x="472" y="205"/>
                  <a:pt x="473" y="204"/>
                </a:cubicBezTo>
                <a:cubicBezTo>
                  <a:pt x="473" y="204"/>
                  <a:pt x="473" y="204"/>
                  <a:pt x="473" y="204"/>
                </a:cubicBezTo>
                <a:cubicBezTo>
                  <a:pt x="473" y="203"/>
                  <a:pt x="473" y="203"/>
                  <a:pt x="473" y="204"/>
                </a:cubicBezTo>
                <a:cubicBezTo>
                  <a:pt x="472" y="204"/>
                  <a:pt x="471" y="205"/>
                  <a:pt x="471" y="205"/>
                </a:cubicBezTo>
                <a:cubicBezTo>
                  <a:pt x="470" y="205"/>
                  <a:pt x="470" y="205"/>
                  <a:pt x="470" y="205"/>
                </a:cubicBezTo>
                <a:cubicBezTo>
                  <a:pt x="469" y="204"/>
                  <a:pt x="468" y="203"/>
                  <a:pt x="468" y="205"/>
                </a:cubicBezTo>
                <a:cubicBezTo>
                  <a:pt x="468" y="205"/>
                  <a:pt x="467" y="206"/>
                  <a:pt x="467" y="206"/>
                </a:cubicBezTo>
                <a:cubicBezTo>
                  <a:pt x="467" y="205"/>
                  <a:pt x="466" y="205"/>
                  <a:pt x="465" y="204"/>
                </a:cubicBezTo>
                <a:cubicBezTo>
                  <a:pt x="464" y="204"/>
                  <a:pt x="464" y="204"/>
                  <a:pt x="464" y="205"/>
                </a:cubicBezTo>
                <a:cubicBezTo>
                  <a:pt x="464" y="205"/>
                  <a:pt x="464" y="206"/>
                  <a:pt x="463" y="206"/>
                </a:cubicBezTo>
                <a:cubicBezTo>
                  <a:pt x="463" y="205"/>
                  <a:pt x="463" y="204"/>
                  <a:pt x="462" y="204"/>
                </a:cubicBezTo>
                <a:cubicBezTo>
                  <a:pt x="461" y="205"/>
                  <a:pt x="461" y="205"/>
                  <a:pt x="462" y="206"/>
                </a:cubicBezTo>
                <a:cubicBezTo>
                  <a:pt x="463" y="207"/>
                  <a:pt x="464" y="208"/>
                  <a:pt x="466" y="208"/>
                </a:cubicBezTo>
                <a:close/>
                <a:moveTo>
                  <a:pt x="464" y="184"/>
                </a:moveTo>
                <a:cubicBezTo>
                  <a:pt x="464" y="184"/>
                  <a:pt x="465" y="183"/>
                  <a:pt x="465" y="183"/>
                </a:cubicBezTo>
                <a:cubicBezTo>
                  <a:pt x="465" y="183"/>
                  <a:pt x="465" y="183"/>
                  <a:pt x="465" y="183"/>
                </a:cubicBezTo>
                <a:cubicBezTo>
                  <a:pt x="466" y="184"/>
                  <a:pt x="465" y="184"/>
                  <a:pt x="465" y="185"/>
                </a:cubicBezTo>
                <a:cubicBezTo>
                  <a:pt x="467" y="184"/>
                  <a:pt x="469" y="182"/>
                  <a:pt x="470" y="181"/>
                </a:cubicBezTo>
                <a:cubicBezTo>
                  <a:pt x="470" y="180"/>
                  <a:pt x="470" y="179"/>
                  <a:pt x="469" y="179"/>
                </a:cubicBezTo>
                <a:cubicBezTo>
                  <a:pt x="468" y="178"/>
                  <a:pt x="468" y="179"/>
                  <a:pt x="468" y="179"/>
                </a:cubicBezTo>
                <a:cubicBezTo>
                  <a:pt x="467" y="180"/>
                  <a:pt x="466" y="181"/>
                  <a:pt x="465" y="181"/>
                </a:cubicBezTo>
                <a:cubicBezTo>
                  <a:pt x="464" y="181"/>
                  <a:pt x="463" y="182"/>
                  <a:pt x="463" y="182"/>
                </a:cubicBezTo>
                <a:cubicBezTo>
                  <a:pt x="463" y="183"/>
                  <a:pt x="462" y="183"/>
                  <a:pt x="462" y="184"/>
                </a:cubicBezTo>
                <a:cubicBezTo>
                  <a:pt x="463" y="184"/>
                  <a:pt x="463" y="184"/>
                  <a:pt x="464" y="184"/>
                </a:cubicBezTo>
                <a:close/>
                <a:moveTo>
                  <a:pt x="418" y="184"/>
                </a:moveTo>
                <a:cubicBezTo>
                  <a:pt x="418" y="184"/>
                  <a:pt x="418" y="183"/>
                  <a:pt x="419" y="183"/>
                </a:cubicBezTo>
                <a:cubicBezTo>
                  <a:pt x="419" y="181"/>
                  <a:pt x="420" y="180"/>
                  <a:pt x="422" y="180"/>
                </a:cubicBezTo>
                <a:cubicBezTo>
                  <a:pt x="422" y="180"/>
                  <a:pt x="423" y="179"/>
                  <a:pt x="423" y="179"/>
                </a:cubicBezTo>
                <a:cubicBezTo>
                  <a:pt x="423" y="179"/>
                  <a:pt x="423" y="179"/>
                  <a:pt x="423" y="178"/>
                </a:cubicBezTo>
                <a:cubicBezTo>
                  <a:pt x="424" y="178"/>
                  <a:pt x="425" y="178"/>
                  <a:pt x="424" y="177"/>
                </a:cubicBezTo>
                <a:cubicBezTo>
                  <a:pt x="424" y="176"/>
                  <a:pt x="424" y="175"/>
                  <a:pt x="422" y="175"/>
                </a:cubicBezTo>
                <a:cubicBezTo>
                  <a:pt x="421" y="175"/>
                  <a:pt x="421" y="175"/>
                  <a:pt x="420" y="176"/>
                </a:cubicBezTo>
                <a:cubicBezTo>
                  <a:pt x="420" y="177"/>
                  <a:pt x="419" y="178"/>
                  <a:pt x="418" y="179"/>
                </a:cubicBezTo>
                <a:cubicBezTo>
                  <a:pt x="417" y="180"/>
                  <a:pt x="417" y="181"/>
                  <a:pt x="417" y="183"/>
                </a:cubicBezTo>
                <a:cubicBezTo>
                  <a:pt x="417" y="183"/>
                  <a:pt x="417" y="184"/>
                  <a:pt x="418" y="184"/>
                </a:cubicBezTo>
                <a:close/>
                <a:moveTo>
                  <a:pt x="686" y="294"/>
                </a:moveTo>
                <a:cubicBezTo>
                  <a:pt x="686" y="294"/>
                  <a:pt x="685" y="294"/>
                  <a:pt x="685" y="294"/>
                </a:cubicBezTo>
                <a:cubicBezTo>
                  <a:pt x="685" y="295"/>
                  <a:pt x="687" y="295"/>
                  <a:pt x="687" y="295"/>
                </a:cubicBezTo>
                <a:cubicBezTo>
                  <a:pt x="688" y="295"/>
                  <a:pt x="689" y="297"/>
                  <a:pt x="690" y="296"/>
                </a:cubicBezTo>
                <a:cubicBezTo>
                  <a:pt x="690" y="296"/>
                  <a:pt x="690" y="296"/>
                  <a:pt x="690" y="296"/>
                </a:cubicBezTo>
                <a:cubicBezTo>
                  <a:pt x="690" y="296"/>
                  <a:pt x="690" y="296"/>
                  <a:pt x="690" y="296"/>
                </a:cubicBezTo>
                <a:cubicBezTo>
                  <a:pt x="690" y="295"/>
                  <a:pt x="689" y="295"/>
                  <a:pt x="688" y="294"/>
                </a:cubicBezTo>
                <a:cubicBezTo>
                  <a:pt x="687" y="294"/>
                  <a:pt x="686" y="293"/>
                  <a:pt x="686" y="294"/>
                </a:cubicBezTo>
                <a:close/>
                <a:moveTo>
                  <a:pt x="654" y="272"/>
                </a:moveTo>
                <a:cubicBezTo>
                  <a:pt x="655" y="272"/>
                  <a:pt x="655" y="273"/>
                  <a:pt x="656" y="273"/>
                </a:cubicBezTo>
                <a:cubicBezTo>
                  <a:pt x="656" y="273"/>
                  <a:pt x="656" y="273"/>
                  <a:pt x="656" y="273"/>
                </a:cubicBezTo>
                <a:cubicBezTo>
                  <a:pt x="656" y="273"/>
                  <a:pt x="656" y="273"/>
                  <a:pt x="656" y="273"/>
                </a:cubicBezTo>
                <a:cubicBezTo>
                  <a:pt x="656" y="272"/>
                  <a:pt x="656" y="271"/>
                  <a:pt x="656" y="270"/>
                </a:cubicBezTo>
                <a:cubicBezTo>
                  <a:pt x="656" y="270"/>
                  <a:pt x="656" y="269"/>
                  <a:pt x="655" y="270"/>
                </a:cubicBezTo>
                <a:cubicBezTo>
                  <a:pt x="655" y="270"/>
                  <a:pt x="655" y="270"/>
                  <a:pt x="654" y="270"/>
                </a:cubicBezTo>
                <a:cubicBezTo>
                  <a:pt x="654" y="270"/>
                  <a:pt x="654" y="271"/>
                  <a:pt x="654" y="271"/>
                </a:cubicBezTo>
                <a:cubicBezTo>
                  <a:pt x="654" y="271"/>
                  <a:pt x="654" y="272"/>
                  <a:pt x="654" y="272"/>
                </a:cubicBezTo>
                <a:close/>
                <a:moveTo>
                  <a:pt x="376" y="169"/>
                </a:moveTo>
                <a:cubicBezTo>
                  <a:pt x="376" y="169"/>
                  <a:pt x="376" y="169"/>
                  <a:pt x="376" y="169"/>
                </a:cubicBezTo>
                <a:cubicBezTo>
                  <a:pt x="375" y="168"/>
                  <a:pt x="375" y="168"/>
                  <a:pt x="374" y="168"/>
                </a:cubicBezTo>
                <a:cubicBezTo>
                  <a:pt x="374" y="167"/>
                  <a:pt x="373" y="167"/>
                  <a:pt x="373" y="167"/>
                </a:cubicBezTo>
                <a:cubicBezTo>
                  <a:pt x="372" y="168"/>
                  <a:pt x="373" y="168"/>
                  <a:pt x="373" y="169"/>
                </a:cubicBezTo>
                <a:cubicBezTo>
                  <a:pt x="374" y="170"/>
                  <a:pt x="375" y="169"/>
                  <a:pt x="376" y="169"/>
                </a:cubicBezTo>
                <a:close/>
                <a:moveTo>
                  <a:pt x="430" y="176"/>
                </a:moveTo>
                <a:cubicBezTo>
                  <a:pt x="431" y="176"/>
                  <a:pt x="431" y="175"/>
                  <a:pt x="431" y="174"/>
                </a:cubicBezTo>
                <a:cubicBezTo>
                  <a:pt x="431" y="174"/>
                  <a:pt x="431" y="173"/>
                  <a:pt x="431" y="173"/>
                </a:cubicBezTo>
                <a:cubicBezTo>
                  <a:pt x="430" y="173"/>
                  <a:pt x="429" y="174"/>
                  <a:pt x="429" y="175"/>
                </a:cubicBezTo>
                <a:cubicBezTo>
                  <a:pt x="429" y="176"/>
                  <a:pt x="430" y="176"/>
                  <a:pt x="430" y="176"/>
                </a:cubicBezTo>
                <a:close/>
                <a:moveTo>
                  <a:pt x="466" y="195"/>
                </a:moveTo>
                <a:cubicBezTo>
                  <a:pt x="468" y="196"/>
                  <a:pt x="468" y="194"/>
                  <a:pt x="468" y="193"/>
                </a:cubicBezTo>
                <a:cubicBezTo>
                  <a:pt x="469" y="193"/>
                  <a:pt x="468" y="193"/>
                  <a:pt x="468" y="193"/>
                </a:cubicBezTo>
                <a:cubicBezTo>
                  <a:pt x="467" y="194"/>
                  <a:pt x="466" y="193"/>
                  <a:pt x="466" y="194"/>
                </a:cubicBezTo>
                <a:cubicBezTo>
                  <a:pt x="465" y="195"/>
                  <a:pt x="466" y="195"/>
                  <a:pt x="466" y="195"/>
                </a:cubicBezTo>
                <a:close/>
                <a:moveTo>
                  <a:pt x="426" y="181"/>
                </a:moveTo>
                <a:cubicBezTo>
                  <a:pt x="427" y="180"/>
                  <a:pt x="427" y="180"/>
                  <a:pt x="427" y="179"/>
                </a:cubicBezTo>
                <a:cubicBezTo>
                  <a:pt x="427" y="179"/>
                  <a:pt x="426" y="179"/>
                  <a:pt x="426" y="179"/>
                </a:cubicBezTo>
                <a:cubicBezTo>
                  <a:pt x="425" y="180"/>
                  <a:pt x="425" y="179"/>
                  <a:pt x="424" y="180"/>
                </a:cubicBezTo>
                <a:cubicBezTo>
                  <a:pt x="425" y="181"/>
                  <a:pt x="426" y="181"/>
                  <a:pt x="426" y="181"/>
                </a:cubicBezTo>
                <a:close/>
                <a:moveTo>
                  <a:pt x="439" y="165"/>
                </a:moveTo>
                <a:cubicBezTo>
                  <a:pt x="439" y="165"/>
                  <a:pt x="440" y="165"/>
                  <a:pt x="440" y="164"/>
                </a:cubicBezTo>
                <a:cubicBezTo>
                  <a:pt x="440" y="164"/>
                  <a:pt x="440" y="163"/>
                  <a:pt x="439" y="163"/>
                </a:cubicBezTo>
                <a:cubicBezTo>
                  <a:pt x="439" y="163"/>
                  <a:pt x="438" y="163"/>
                  <a:pt x="438" y="164"/>
                </a:cubicBezTo>
                <a:cubicBezTo>
                  <a:pt x="438" y="165"/>
                  <a:pt x="438" y="165"/>
                  <a:pt x="439" y="165"/>
                </a:cubicBezTo>
                <a:close/>
                <a:moveTo>
                  <a:pt x="690" y="288"/>
                </a:moveTo>
                <a:cubicBezTo>
                  <a:pt x="690" y="288"/>
                  <a:pt x="690" y="287"/>
                  <a:pt x="691" y="287"/>
                </a:cubicBezTo>
                <a:cubicBezTo>
                  <a:pt x="691" y="287"/>
                  <a:pt x="691" y="287"/>
                  <a:pt x="691" y="287"/>
                </a:cubicBezTo>
                <a:cubicBezTo>
                  <a:pt x="691" y="286"/>
                  <a:pt x="690" y="286"/>
                  <a:pt x="690" y="286"/>
                </a:cubicBezTo>
                <a:cubicBezTo>
                  <a:pt x="690" y="286"/>
                  <a:pt x="690" y="286"/>
                  <a:pt x="690" y="286"/>
                </a:cubicBezTo>
                <a:cubicBezTo>
                  <a:pt x="690" y="286"/>
                  <a:pt x="690" y="286"/>
                  <a:pt x="690" y="286"/>
                </a:cubicBezTo>
                <a:cubicBezTo>
                  <a:pt x="690" y="286"/>
                  <a:pt x="690" y="286"/>
                  <a:pt x="690" y="286"/>
                </a:cubicBezTo>
                <a:cubicBezTo>
                  <a:pt x="689" y="286"/>
                  <a:pt x="689" y="286"/>
                  <a:pt x="689" y="286"/>
                </a:cubicBezTo>
                <a:cubicBezTo>
                  <a:pt x="689" y="286"/>
                  <a:pt x="689" y="287"/>
                  <a:pt x="689" y="287"/>
                </a:cubicBezTo>
                <a:cubicBezTo>
                  <a:pt x="689" y="287"/>
                  <a:pt x="689" y="288"/>
                  <a:pt x="690" y="288"/>
                </a:cubicBezTo>
                <a:close/>
                <a:moveTo>
                  <a:pt x="468" y="187"/>
                </a:moveTo>
                <a:cubicBezTo>
                  <a:pt x="468" y="186"/>
                  <a:pt x="467" y="186"/>
                  <a:pt x="467" y="186"/>
                </a:cubicBezTo>
                <a:cubicBezTo>
                  <a:pt x="466" y="186"/>
                  <a:pt x="466" y="186"/>
                  <a:pt x="466" y="187"/>
                </a:cubicBezTo>
                <a:cubicBezTo>
                  <a:pt x="466" y="187"/>
                  <a:pt x="466" y="187"/>
                  <a:pt x="467" y="187"/>
                </a:cubicBezTo>
                <a:cubicBezTo>
                  <a:pt x="467" y="187"/>
                  <a:pt x="468" y="187"/>
                  <a:pt x="468" y="187"/>
                </a:cubicBezTo>
                <a:close/>
                <a:moveTo>
                  <a:pt x="691" y="292"/>
                </a:moveTo>
                <a:cubicBezTo>
                  <a:pt x="691" y="292"/>
                  <a:pt x="691" y="292"/>
                  <a:pt x="691" y="292"/>
                </a:cubicBezTo>
                <a:cubicBezTo>
                  <a:pt x="690" y="292"/>
                  <a:pt x="690" y="292"/>
                  <a:pt x="690" y="293"/>
                </a:cubicBezTo>
                <a:cubicBezTo>
                  <a:pt x="690" y="294"/>
                  <a:pt x="690" y="294"/>
                  <a:pt x="691" y="294"/>
                </a:cubicBezTo>
                <a:cubicBezTo>
                  <a:pt x="691" y="294"/>
                  <a:pt x="692" y="294"/>
                  <a:pt x="692" y="294"/>
                </a:cubicBezTo>
                <a:cubicBezTo>
                  <a:pt x="692" y="293"/>
                  <a:pt x="692" y="293"/>
                  <a:pt x="692" y="293"/>
                </a:cubicBezTo>
                <a:cubicBezTo>
                  <a:pt x="692" y="292"/>
                  <a:pt x="692" y="292"/>
                  <a:pt x="691" y="292"/>
                </a:cubicBezTo>
                <a:close/>
                <a:moveTo>
                  <a:pt x="690" y="312"/>
                </a:moveTo>
                <a:cubicBezTo>
                  <a:pt x="690" y="313"/>
                  <a:pt x="690" y="314"/>
                  <a:pt x="691" y="315"/>
                </a:cubicBezTo>
                <a:cubicBezTo>
                  <a:pt x="691" y="315"/>
                  <a:pt x="691" y="315"/>
                  <a:pt x="691" y="315"/>
                </a:cubicBezTo>
                <a:cubicBezTo>
                  <a:pt x="691" y="315"/>
                  <a:pt x="691" y="315"/>
                  <a:pt x="692" y="315"/>
                </a:cubicBezTo>
                <a:cubicBezTo>
                  <a:pt x="692" y="313"/>
                  <a:pt x="691" y="313"/>
                  <a:pt x="690" y="312"/>
                </a:cubicBezTo>
                <a:cubicBezTo>
                  <a:pt x="690" y="312"/>
                  <a:pt x="690" y="312"/>
                  <a:pt x="690" y="312"/>
                </a:cubicBezTo>
                <a:cubicBezTo>
                  <a:pt x="690" y="312"/>
                  <a:pt x="690" y="312"/>
                  <a:pt x="690" y="312"/>
                </a:cubicBezTo>
                <a:close/>
                <a:moveTo>
                  <a:pt x="678" y="299"/>
                </a:moveTo>
                <a:cubicBezTo>
                  <a:pt x="679" y="299"/>
                  <a:pt x="679" y="299"/>
                  <a:pt x="679" y="299"/>
                </a:cubicBezTo>
                <a:cubicBezTo>
                  <a:pt x="678" y="298"/>
                  <a:pt x="678" y="298"/>
                  <a:pt x="678" y="298"/>
                </a:cubicBezTo>
                <a:cubicBezTo>
                  <a:pt x="677" y="298"/>
                  <a:pt x="677" y="298"/>
                  <a:pt x="677" y="298"/>
                </a:cubicBezTo>
                <a:cubicBezTo>
                  <a:pt x="677" y="298"/>
                  <a:pt x="677" y="298"/>
                  <a:pt x="677" y="299"/>
                </a:cubicBezTo>
                <a:cubicBezTo>
                  <a:pt x="677" y="299"/>
                  <a:pt x="677" y="300"/>
                  <a:pt x="677" y="300"/>
                </a:cubicBezTo>
                <a:cubicBezTo>
                  <a:pt x="677" y="300"/>
                  <a:pt x="677" y="300"/>
                  <a:pt x="677" y="299"/>
                </a:cubicBezTo>
                <a:cubicBezTo>
                  <a:pt x="678" y="299"/>
                  <a:pt x="678" y="299"/>
                  <a:pt x="678" y="299"/>
                </a:cubicBezTo>
                <a:cubicBezTo>
                  <a:pt x="678" y="299"/>
                  <a:pt x="678" y="299"/>
                  <a:pt x="678" y="299"/>
                </a:cubicBezTo>
                <a:close/>
                <a:moveTo>
                  <a:pt x="476" y="195"/>
                </a:moveTo>
                <a:cubicBezTo>
                  <a:pt x="476" y="194"/>
                  <a:pt x="476" y="193"/>
                  <a:pt x="476" y="192"/>
                </a:cubicBezTo>
                <a:cubicBezTo>
                  <a:pt x="475" y="193"/>
                  <a:pt x="475" y="194"/>
                  <a:pt x="476" y="195"/>
                </a:cubicBezTo>
                <a:close/>
                <a:moveTo>
                  <a:pt x="469" y="203"/>
                </a:moveTo>
                <a:cubicBezTo>
                  <a:pt x="469" y="204"/>
                  <a:pt x="470" y="204"/>
                  <a:pt x="470" y="204"/>
                </a:cubicBezTo>
                <a:cubicBezTo>
                  <a:pt x="471" y="204"/>
                  <a:pt x="471" y="204"/>
                  <a:pt x="471" y="203"/>
                </a:cubicBezTo>
                <a:cubicBezTo>
                  <a:pt x="471" y="203"/>
                  <a:pt x="470" y="203"/>
                  <a:pt x="470" y="203"/>
                </a:cubicBezTo>
                <a:cubicBezTo>
                  <a:pt x="469" y="203"/>
                  <a:pt x="469" y="203"/>
                  <a:pt x="469" y="203"/>
                </a:cubicBezTo>
                <a:close/>
                <a:moveTo>
                  <a:pt x="459" y="206"/>
                </a:moveTo>
                <a:cubicBezTo>
                  <a:pt x="458" y="206"/>
                  <a:pt x="457" y="206"/>
                  <a:pt x="456" y="207"/>
                </a:cubicBezTo>
                <a:cubicBezTo>
                  <a:pt x="457" y="207"/>
                  <a:pt x="458" y="207"/>
                  <a:pt x="459" y="206"/>
                </a:cubicBezTo>
                <a:close/>
                <a:moveTo>
                  <a:pt x="690" y="297"/>
                </a:moveTo>
                <a:cubicBezTo>
                  <a:pt x="690" y="297"/>
                  <a:pt x="690" y="297"/>
                  <a:pt x="690" y="297"/>
                </a:cubicBezTo>
                <a:cubicBezTo>
                  <a:pt x="690" y="298"/>
                  <a:pt x="691" y="298"/>
                  <a:pt x="691" y="298"/>
                </a:cubicBezTo>
                <a:cubicBezTo>
                  <a:pt x="691" y="298"/>
                  <a:pt x="691" y="298"/>
                  <a:pt x="691" y="298"/>
                </a:cubicBezTo>
                <a:cubicBezTo>
                  <a:pt x="691" y="297"/>
                  <a:pt x="691" y="297"/>
                  <a:pt x="691" y="297"/>
                </a:cubicBezTo>
                <a:cubicBezTo>
                  <a:pt x="691" y="297"/>
                  <a:pt x="691" y="297"/>
                  <a:pt x="691" y="297"/>
                </a:cubicBezTo>
                <a:cubicBezTo>
                  <a:pt x="691" y="297"/>
                  <a:pt x="691" y="297"/>
                  <a:pt x="690" y="297"/>
                </a:cubicBezTo>
                <a:close/>
                <a:moveTo>
                  <a:pt x="477" y="191"/>
                </a:moveTo>
                <a:cubicBezTo>
                  <a:pt x="477" y="191"/>
                  <a:pt x="477" y="191"/>
                  <a:pt x="477" y="191"/>
                </a:cubicBezTo>
                <a:cubicBezTo>
                  <a:pt x="476" y="190"/>
                  <a:pt x="476" y="191"/>
                  <a:pt x="475" y="191"/>
                </a:cubicBezTo>
                <a:cubicBezTo>
                  <a:pt x="475" y="191"/>
                  <a:pt x="475" y="191"/>
                  <a:pt x="475" y="191"/>
                </a:cubicBezTo>
                <a:cubicBezTo>
                  <a:pt x="476" y="191"/>
                  <a:pt x="476" y="192"/>
                  <a:pt x="477" y="191"/>
                </a:cubicBezTo>
                <a:close/>
                <a:moveTo>
                  <a:pt x="682" y="295"/>
                </a:moveTo>
                <a:cubicBezTo>
                  <a:pt x="682" y="295"/>
                  <a:pt x="682" y="295"/>
                  <a:pt x="681" y="295"/>
                </a:cubicBezTo>
                <a:cubicBezTo>
                  <a:pt x="681" y="295"/>
                  <a:pt x="681" y="295"/>
                  <a:pt x="681" y="295"/>
                </a:cubicBezTo>
                <a:cubicBezTo>
                  <a:pt x="681" y="296"/>
                  <a:pt x="681" y="296"/>
                  <a:pt x="682" y="296"/>
                </a:cubicBezTo>
                <a:cubicBezTo>
                  <a:pt x="682" y="296"/>
                  <a:pt x="682" y="296"/>
                  <a:pt x="682" y="296"/>
                </a:cubicBezTo>
                <a:cubicBezTo>
                  <a:pt x="682" y="296"/>
                  <a:pt x="682" y="296"/>
                  <a:pt x="682" y="296"/>
                </a:cubicBezTo>
                <a:cubicBezTo>
                  <a:pt x="682" y="296"/>
                  <a:pt x="683" y="295"/>
                  <a:pt x="682" y="295"/>
                </a:cubicBezTo>
                <a:close/>
                <a:moveTo>
                  <a:pt x="670" y="306"/>
                </a:moveTo>
                <a:cubicBezTo>
                  <a:pt x="670" y="306"/>
                  <a:pt x="670" y="306"/>
                  <a:pt x="670" y="306"/>
                </a:cubicBezTo>
                <a:cubicBezTo>
                  <a:pt x="670" y="306"/>
                  <a:pt x="670" y="306"/>
                  <a:pt x="670" y="306"/>
                </a:cubicBezTo>
                <a:cubicBezTo>
                  <a:pt x="670" y="307"/>
                  <a:pt x="670" y="307"/>
                  <a:pt x="671" y="307"/>
                </a:cubicBezTo>
                <a:cubicBezTo>
                  <a:pt x="671" y="307"/>
                  <a:pt x="671" y="307"/>
                  <a:pt x="671" y="307"/>
                </a:cubicBezTo>
                <a:cubicBezTo>
                  <a:pt x="671" y="307"/>
                  <a:pt x="671" y="307"/>
                  <a:pt x="671" y="306"/>
                </a:cubicBezTo>
                <a:cubicBezTo>
                  <a:pt x="671" y="306"/>
                  <a:pt x="671" y="306"/>
                  <a:pt x="671" y="306"/>
                </a:cubicBezTo>
                <a:cubicBezTo>
                  <a:pt x="671" y="306"/>
                  <a:pt x="671" y="306"/>
                  <a:pt x="671" y="306"/>
                </a:cubicBezTo>
                <a:cubicBezTo>
                  <a:pt x="671" y="306"/>
                  <a:pt x="671" y="306"/>
                  <a:pt x="671" y="306"/>
                </a:cubicBezTo>
                <a:cubicBezTo>
                  <a:pt x="671" y="306"/>
                  <a:pt x="671" y="306"/>
                  <a:pt x="670" y="306"/>
                </a:cubicBezTo>
                <a:close/>
                <a:moveTo>
                  <a:pt x="445" y="217"/>
                </a:moveTo>
                <a:cubicBezTo>
                  <a:pt x="445" y="217"/>
                  <a:pt x="445" y="217"/>
                  <a:pt x="445" y="217"/>
                </a:cubicBezTo>
                <a:cubicBezTo>
                  <a:pt x="445" y="216"/>
                  <a:pt x="445" y="216"/>
                  <a:pt x="445" y="216"/>
                </a:cubicBezTo>
                <a:cubicBezTo>
                  <a:pt x="445" y="216"/>
                  <a:pt x="444" y="216"/>
                  <a:pt x="444" y="217"/>
                </a:cubicBezTo>
                <a:cubicBezTo>
                  <a:pt x="444" y="217"/>
                  <a:pt x="444" y="217"/>
                  <a:pt x="445" y="217"/>
                </a:cubicBezTo>
                <a:close/>
                <a:moveTo>
                  <a:pt x="689" y="289"/>
                </a:moveTo>
                <a:cubicBezTo>
                  <a:pt x="688" y="289"/>
                  <a:pt x="688" y="289"/>
                  <a:pt x="688" y="289"/>
                </a:cubicBezTo>
                <a:cubicBezTo>
                  <a:pt x="688" y="289"/>
                  <a:pt x="688" y="289"/>
                  <a:pt x="688" y="290"/>
                </a:cubicBezTo>
                <a:cubicBezTo>
                  <a:pt x="687" y="290"/>
                  <a:pt x="687" y="289"/>
                  <a:pt x="686" y="290"/>
                </a:cubicBezTo>
                <a:cubicBezTo>
                  <a:pt x="686" y="290"/>
                  <a:pt x="686" y="290"/>
                  <a:pt x="686" y="290"/>
                </a:cubicBezTo>
                <a:cubicBezTo>
                  <a:pt x="687" y="290"/>
                  <a:pt x="687" y="290"/>
                  <a:pt x="688" y="290"/>
                </a:cubicBezTo>
                <a:cubicBezTo>
                  <a:pt x="688" y="290"/>
                  <a:pt x="688" y="290"/>
                  <a:pt x="688" y="290"/>
                </a:cubicBezTo>
                <a:cubicBezTo>
                  <a:pt x="688" y="290"/>
                  <a:pt x="688" y="290"/>
                  <a:pt x="689" y="289"/>
                </a:cubicBezTo>
                <a:cubicBezTo>
                  <a:pt x="689" y="289"/>
                  <a:pt x="689" y="289"/>
                  <a:pt x="689" y="289"/>
                </a:cubicBezTo>
                <a:cubicBezTo>
                  <a:pt x="689" y="289"/>
                  <a:pt x="689" y="289"/>
                  <a:pt x="689" y="289"/>
                </a:cubicBezTo>
                <a:close/>
                <a:moveTo>
                  <a:pt x="569" y="257"/>
                </a:moveTo>
                <a:cubicBezTo>
                  <a:pt x="568" y="257"/>
                  <a:pt x="568" y="257"/>
                  <a:pt x="568" y="258"/>
                </a:cubicBezTo>
                <a:cubicBezTo>
                  <a:pt x="568" y="258"/>
                  <a:pt x="568" y="258"/>
                  <a:pt x="569" y="258"/>
                </a:cubicBezTo>
                <a:cubicBezTo>
                  <a:pt x="569" y="258"/>
                  <a:pt x="569" y="258"/>
                  <a:pt x="569" y="258"/>
                </a:cubicBezTo>
                <a:cubicBezTo>
                  <a:pt x="569" y="258"/>
                  <a:pt x="569" y="257"/>
                  <a:pt x="569" y="257"/>
                </a:cubicBezTo>
                <a:cubicBezTo>
                  <a:pt x="569" y="257"/>
                  <a:pt x="569" y="257"/>
                  <a:pt x="569" y="257"/>
                </a:cubicBezTo>
                <a:cubicBezTo>
                  <a:pt x="569" y="257"/>
                  <a:pt x="569" y="257"/>
                  <a:pt x="569" y="257"/>
                </a:cubicBezTo>
                <a:cubicBezTo>
                  <a:pt x="569" y="257"/>
                  <a:pt x="569" y="257"/>
                  <a:pt x="569" y="257"/>
                </a:cubicBezTo>
                <a:close/>
                <a:moveTo>
                  <a:pt x="672" y="298"/>
                </a:moveTo>
                <a:cubicBezTo>
                  <a:pt x="672" y="298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72" y="297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lose/>
                <a:moveTo>
                  <a:pt x="677" y="301"/>
                </a:moveTo>
                <a:cubicBezTo>
                  <a:pt x="677" y="301"/>
                  <a:pt x="678" y="301"/>
                  <a:pt x="678" y="301"/>
                </a:cubicBezTo>
                <a:cubicBezTo>
                  <a:pt x="678" y="301"/>
                  <a:pt x="678" y="301"/>
                  <a:pt x="678" y="301"/>
                </a:cubicBezTo>
                <a:cubicBezTo>
                  <a:pt x="678" y="301"/>
                  <a:pt x="678" y="301"/>
                  <a:pt x="678" y="300"/>
                </a:cubicBezTo>
                <a:cubicBezTo>
                  <a:pt x="678" y="300"/>
                  <a:pt x="678" y="300"/>
                  <a:pt x="678" y="300"/>
                </a:cubicBezTo>
                <a:cubicBezTo>
                  <a:pt x="678" y="300"/>
                  <a:pt x="678" y="300"/>
                  <a:pt x="678" y="300"/>
                </a:cubicBezTo>
                <a:cubicBezTo>
                  <a:pt x="678" y="300"/>
                  <a:pt x="677" y="300"/>
                  <a:pt x="677" y="301"/>
                </a:cubicBezTo>
                <a:close/>
                <a:moveTo>
                  <a:pt x="460" y="208"/>
                </a:moveTo>
                <a:cubicBezTo>
                  <a:pt x="460" y="208"/>
                  <a:pt x="460" y="208"/>
                  <a:pt x="460" y="207"/>
                </a:cubicBezTo>
                <a:cubicBezTo>
                  <a:pt x="460" y="207"/>
                  <a:pt x="460" y="207"/>
                  <a:pt x="460" y="207"/>
                </a:cubicBezTo>
                <a:cubicBezTo>
                  <a:pt x="460" y="207"/>
                  <a:pt x="460" y="207"/>
                  <a:pt x="460" y="207"/>
                </a:cubicBezTo>
                <a:cubicBezTo>
                  <a:pt x="460" y="208"/>
                  <a:pt x="460" y="208"/>
                  <a:pt x="460" y="208"/>
                </a:cubicBezTo>
                <a:close/>
                <a:moveTo>
                  <a:pt x="688" y="309"/>
                </a:moveTo>
                <a:cubicBezTo>
                  <a:pt x="688" y="309"/>
                  <a:pt x="688" y="310"/>
                  <a:pt x="688" y="310"/>
                </a:cubicBezTo>
                <a:cubicBezTo>
                  <a:pt x="687" y="310"/>
                  <a:pt x="687" y="310"/>
                  <a:pt x="687" y="310"/>
                </a:cubicBezTo>
                <a:cubicBezTo>
                  <a:pt x="687" y="310"/>
                  <a:pt x="687" y="310"/>
                  <a:pt x="687" y="310"/>
                </a:cubicBezTo>
                <a:cubicBezTo>
                  <a:pt x="688" y="310"/>
                  <a:pt x="688" y="310"/>
                  <a:pt x="688" y="310"/>
                </a:cubicBezTo>
                <a:cubicBezTo>
                  <a:pt x="688" y="310"/>
                  <a:pt x="688" y="310"/>
                  <a:pt x="688" y="310"/>
                </a:cubicBezTo>
                <a:cubicBezTo>
                  <a:pt x="688" y="310"/>
                  <a:pt x="688" y="310"/>
                  <a:pt x="688" y="310"/>
                </a:cubicBezTo>
                <a:cubicBezTo>
                  <a:pt x="688" y="310"/>
                  <a:pt x="688" y="310"/>
                  <a:pt x="688" y="310"/>
                </a:cubicBezTo>
                <a:cubicBezTo>
                  <a:pt x="688" y="310"/>
                  <a:pt x="688" y="310"/>
                  <a:pt x="688" y="309"/>
                </a:cubicBezTo>
                <a:close/>
                <a:moveTo>
                  <a:pt x="745" y="230"/>
                </a:moveTo>
                <a:cubicBezTo>
                  <a:pt x="744" y="230"/>
                  <a:pt x="743" y="230"/>
                  <a:pt x="743" y="231"/>
                </a:cubicBezTo>
                <a:cubicBezTo>
                  <a:pt x="743" y="233"/>
                  <a:pt x="744" y="236"/>
                  <a:pt x="746" y="237"/>
                </a:cubicBezTo>
                <a:cubicBezTo>
                  <a:pt x="747" y="240"/>
                  <a:pt x="750" y="241"/>
                  <a:pt x="750" y="244"/>
                </a:cubicBezTo>
                <a:cubicBezTo>
                  <a:pt x="750" y="245"/>
                  <a:pt x="751" y="245"/>
                  <a:pt x="752" y="246"/>
                </a:cubicBezTo>
                <a:cubicBezTo>
                  <a:pt x="754" y="246"/>
                  <a:pt x="755" y="247"/>
                  <a:pt x="757" y="248"/>
                </a:cubicBezTo>
                <a:cubicBezTo>
                  <a:pt x="758" y="249"/>
                  <a:pt x="759" y="249"/>
                  <a:pt x="759" y="248"/>
                </a:cubicBezTo>
                <a:cubicBezTo>
                  <a:pt x="760" y="246"/>
                  <a:pt x="762" y="245"/>
                  <a:pt x="760" y="243"/>
                </a:cubicBezTo>
                <a:cubicBezTo>
                  <a:pt x="760" y="242"/>
                  <a:pt x="760" y="242"/>
                  <a:pt x="761" y="241"/>
                </a:cubicBezTo>
                <a:cubicBezTo>
                  <a:pt x="762" y="240"/>
                  <a:pt x="762" y="242"/>
                  <a:pt x="763" y="242"/>
                </a:cubicBezTo>
                <a:cubicBezTo>
                  <a:pt x="764" y="244"/>
                  <a:pt x="764" y="244"/>
                  <a:pt x="767" y="243"/>
                </a:cubicBezTo>
                <a:cubicBezTo>
                  <a:pt x="767" y="243"/>
                  <a:pt x="767" y="243"/>
                  <a:pt x="767" y="243"/>
                </a:cubicBezTo>
                <a:cubicBezTo>
                  <a:pt x="770" y="242"/>
                  <a:pt x="773" y="242"/>
                  <a:pt x="775" y="240"/>
                </a:cubicBezTo>
                <a:cubicBezTo>
                  <a:pt x="776" y="240"/>
                  <a:pt x="777" y="239"/>
                  <a:pt x="777" y="240"/>
                </a:cubicBezTo>
                <a:cubicBezTo>
                  <a:pt x="778" y="240"/>
                  <a:pt x="778" y="241"/>
                  <a:pt x="778" y="242"/>
                </a:cubicBezTo>
                <a:cubicBezTo>
                  <a:pt x="778" y="243"/>
                  <a:pt x="779" y="244"/>
                  <a:pt x="780" y="244"/>
                </a:cubicBezTo>
                <a:cubicBezTo>
                  <a:pt x="781" y="245"/>
                  <a:pt x="782" y="245"/>
                  <a:pt x="782" y="243"/>
                </a:cubicBezTo>
                <a:cubicBezTo>
                  <a:pt x="782" y="243"/>
                  <a:pt x="782" y="243"/>
                  <a:pt x="782" y="243"/>
                </a:cubicBezTo>
                <a:cubicBezTo>
                  <a:pt x="784" y="243"/>
                  <a:pt x="785" y="242"/>
                  <a:pt x="786" y="242"/>
                </a:cubicBezTo>
                <a:cubicBezTo>
                  <a:pt x="788" y="242"/>
                  <a:pt x="788" y="241"/>
                  <a:pt x="788" y="241"/>
                </a:cubicBezTo>
                <a:cubicBezTo>
                  <a:pt x="789" y="240"/>
                  <a:pt x="788" y="240"/>
                  <a:pt x="787" y="240"/>
                </a:cubicBezTo>
                <a:cubicBezTo>
                  <a:pt x="787" y="240"/>
                  <a:pt x="786" y="240"/>
                  <a:pt x="786" y="239"/>
                </a:cubicBezTo>
                <a:cubicBezTo>
                  <a:pt x="786" y="238"/>
                  <a:pt x="785" y="238"/>
                  <a:pt x="784" y="238"/>
                </a:cubicBezTo>
                <a:cubicBezTo>
                  <a:pt x="783" y="238"/>
                  <a:pt x="782" y="237"/>
                  <a:pt x="781" y="236"/>
                </a:cubicBezTo>
                <a:cubicBezTo>
                  <a:pt x="780" y="234"/>
                  <a:pt x="780" y="232"/>
                  <a:pt x="779" y="231"/>
                </a:cubicBezTo>
                <a:cubicBezTo>
                  <a:pt x="778" y="229"/>
                  <a:pt x="778" y="227"/>
                  <a:pt x="778" y="225"/>
                </a:cubicBezTo>
                <a:cubicBezTo>
                  <a:pt x="778" y="223"/>
                  <a:pt x="780" y="222"/>
                  <a:pt x="780" y="220"/>
                </a:cubicBezTo>
                <a:cubicBezTo>
                  <a:pt x="781" y="220"/>
                  <a:pt x="781" y="220"/>
                  <a:pt x="782" y="220"/>
                </a:cubicBezTo>
                <a:cubicBezTo>
                  <a:pt x="784" y="220"/>
                  <a:pt x="784" y="220"/>
                  <a:pt x="784" y="222"/>
                </a:cubicBezTo>
                <a:cubicBezTo>
                  <a:pt x="784" y="224"/>
                  <a:pt x="783" y="225"/>
                  <a:pt x="782" y="226"/>
                </a:cubicBezTo>
                <a:cubicBezTo>
                  <a:pt x="782" y="227"/>
                  <a:pt x="781" y="230"/>
                  <a:pt x="781" y="231"/>
                </a:cubicBezTo>
                <a:cubicBezTo>
                  <a:pt x="782" y="232"/>
                  <a:pt x="783" y="234"/>
                  <a:pt x="784" y="235"/>
                </a:cubicBezTo>
                <a:cubicBezTo>
                  <a:pt x="785" y="237"/>
                  <a:pt x="786" y="238"/>
                  <a:pt x="789" y="238"/>
                </a:cubicBezTo>
                <a:cubicBezTo>
                  <a:pt x="789" y="238"/>
                  <a:pt x="790" y="238"/>
                  <a:pt x="790" y="239"/>
                </a:cubicBezTo>
                <a:cubicBezTo>
                  <a:pt x="790" y="240"/>
                  <a:pt x="791" y="240"/>
                  <a:pt x="792" y="239"/>
                </a:cubicBezTo>
                <a:cubicBezTo>
                  <a:pt x="792" y="238"/>
                  <a:pt x="793" y="238"/>
                  <a:pt x="793" y="238"/>
                </a:cubicBezTo>
                <a:cubicBezTo>
                  <a:pt x="795" y="236"/>
                  <a:pt x="797" y="234"/>
                  <a:pt x="796" y="231"/>
                </a:cubicBezTo>
                <a:cubicBezTo>
                  <a:pt x="795" y="228"/>
                  <a:pt x="797" y="227"/>
                  <a:pt x="799" y="226"/>
                </a:cubicBezTo>
                <a:cubicBezTo>
                  <a:pt x="799" y="226"/>
                  <a:pt x="800" y="225"/>
                  <a:pt x="799" y="225"/>
                </a:cubicBezTo>
                <a:cubicBezTo>
                  <a:pt x="798" y="224"/>
                  <a:pt x="798" y="223"/>
                  <a:pt x="796" y="222"/>
                </a:cubicBezTo>
                <a:cubicBezTo>
                  <a:pt x="796" y="222"/>
                  <a:pt x="795" y="221"/>
                  <a:pt x="795" y="221"/>
                </a:cubicBezTo>
                <a:cubicBezTo>
                  <a:pt x="793" y="220"/>
                  <a:pt x="792" y="219"/>
                  <a:pt x="791" y="218"/>
                </a:cubicBezTo>
                <a:cubicBezTo>
                  <a:pt x="790" y="217"/>
                  <a:pt x="788" y="217"/>
                  <a:pt x="787" y="217"/>
                </a:cubicBezTo>
                <a:cubicBezTo>
                  <a:pt x="786" y="218"/>
                  <a:pt x="785" y="218"/>
                  <a:pt x="784" y="218"/>
                </a:cubicBezTo>
                <a:cubicBezTo>
                  <a:pt x="783" y="217"/>
                  <a:pt x="781" y="216"/>
                  <a:pt x="780" y="215"/>
                </a:cubicBezTo>
                <a:cubicBezTo>
                  <a:pt x="778" y="212"/>
                  <a:pt x="777" y="210"/>
                  <a:pt x="774" y="209"/>
                </a:cubicBezTo>
                <a:cubicBezTo>
                  <a:pt x="774" y="209"/>
                  <a:pt x="774" y="208"/>
                  <a:pt x="774" y="209"/>
                </a:cubicBezTo>
                <a:cubicBezTo>
                  <a:pt x="773" y="209"/>
                  <a:pt x="774" y="209"/>
                  <a:pt x="774" y="209"/>
                </a:cubicBezTo>
                <a:cubicBezTo>
                  <a:pt x="774" y="210"/>
                  <a:pt x="774" y="211"/>
                  <a:pt x="774" y="212"/>
                </a:cubicBezTo>
                <a:cubicBezTo>
                  <a:pt x="774" y="212"/>
                  <a:pt x="774" y="212"/>
                  <a:pt x="774" y="212"/>
                </a:cubicBezTo>
                <a:cubicBezTo>
                  <a:pt x="771" y="211"/>
                  <a:pt x="771" y="211"/>
                  <a:pt x="770" y="213"/>
                </a:cubicBezTo>
                <a:cubicBezTo>
                  <a:pt x="770" y="213"/>
                  <a:pt x="770" y="214"/>
                  <a:pt x="770" y="214"/>
                </a:cubicBezTo>
                <a:cubicBezTo>
                  <a:pt x="770" y="217"/>
                  <a:pt x="770" y="219"/>
                  <a:pt x="770" y="222"/>
                </a:cubicBezTo>
                <a:cubicBezTo>
                  <a:pt x="770" y="222"/>
                  <a:pt x="770" y="222"/>
                  <a:pt x="770" y="222"/>
                </a:cubicBezTo>
                <a:cubicBezTo>
                  <a:pt x="769" y="221"/>
                  <a:pt x="767" y="220"/>
                  <a:pt x="767" y="219"/>
                </a:cubicBezTo>
                <a:cubicBezTo>
                  <a:pt x="767" y="218"/>
                  <a:pt x="766" y="218"/>
                  <a:pt x="765" y="218"/>
                </a:cubicBezTo>
                <a:cubicBezTo>
                  <a:pt x="764" y="218"/>
                  <a:pt x="762" y="216"/>
                  <a:pt x="763" y="215"/>
                </a:cubicBezTo>
                <a:cubicBezTo>
                  <a:pt x="763" y="214"/>
                  <a:pt x="763" y="213"/>
                  <a:pt x="762" y="213"/>
                </a:cubicBezTo>
                <a:cubicBezTo>
                  <a:pt x="761" y="213"/>
                  <a:pt x="761" y="212"/>
                  <a:pt x="760" y="211"/>
                </a:cubicBezTo>
                <a:cubicBezTo>
                  <a:pt x="759" y="210"/>
                  <a:pt x="757" y="210"/>
                  <a:pt x="757" y="208"/>
                </a:cubicBezTo>
                <a:cubicBezTo>
                  <a:pt x="757" y="207"/>
                  <a:pt x="756" y="207"/>
                  <a:pt x="755" y="207"/>
                </a:cubicBezTo>
                <a:cubicBezTo>
                  <a:pt x="755" y="207"/>
                  <a:pt x="754" y="207"/>
                  <a:pt x="754" y="208"/>
                </a:cubicBezTo>
                <a:cubicBezTo>
                  <a:pt x="753" y="209"/>
                  <a:pt x="754" y="210"/>
                  <a:pt x="753" y="209"/>
                </a:cubicBezTo>
                <a:cubicBezTo>
                  <a:pt x="752" y="209"/>
                  <a:pt x="752" y="209"/>
                  <a:pt x="752" y="210"/>
                </a:cubicBezTo>
                <a:cubicBezTo>
                  <a:pt x="752" y="211"/>
                  <a:pt x="751" y="212"/>
                  <a:pt x="750" y="212"/>
                </a:cubicBezTo>
                <a:cubicBezTo>
                  <a:pt x="749" y="212"/>
                  <a:pt x="749" y="213"/>
                  <a:pt x="749" y="213"/>
                </a:cubicBezTo>
                <a:cubicBezTo>
                  <a:pt x="747" y="213"/>
                  <a:pt x="746" y="214"/>
                  <a:pt x="747" y="216"/>
                </a:cubicBezTo>
                <a:cubicBezTo>
                  <a:pt x="747" y="217"/>
                  <a:pt x="747" y="217"/>
                  <a:pt x="747" y="218"/>
                </a:cubicBezTo>
                <a:cubicBezTo>
                  <a:pt x="747" y="219"/>
                  <a:pt x="747" y="219"/>
                  <a:pt x="747" y="219"/>
                </a:cubicBezTo>
                <a:cubicBezTo>
                  <a:pt x="744" y="219"/>
                  <a:pt x="744" y="219"/>
                  <a:pt x="745" y="222"/>
                </a:cubicBezTo>
                <a:cubicBezTo>
                  <a:pt x="745" y="222"/>
                  <a:pt x="745" y="223"/>
                  <a:pt x="744" y="223"/>
                </a:cubicBezTo>
                <a:cubicBezTo>
                  <a:pt x="744" y="223"/>
                  <a:pt x="743" y="224"/>
                  <a:pt x="744" y="224"/>
                </a:cubicBezTo>
                <a:cubicBezTo>
                  <a:pt x="745" y="225"/>
                  <a:pt x="745" y="226"/>
                  <a:pt x="745" y="228"/>
                </a:cubicBezTo>
                <a:cubicBezTo>
                  <a:pt x="745" y="228"/>
                  <a:pt x="745" y="229"/>
                  <a:pt x="746" y="229"/>
                </a:cubicBezTo>
                <a:cubicBezTo>
                  <a:pt x="746" y="229"/>
                  <a:pt x="746" y="230"/>
                  <a:pt x="746" y="230"/>
                </a:cubicBezTo>
                <a:cubicBezTo>
                  <a:pt x="746" y="231"/>
                  <a:pt x="745" y="231"/>
                  <a:pt x="745" y="230"/>
                </a:cubicBezTo>
                <a:close/>
                <a:moveTo>
                  <a:pt x="811" y="238"/>
                </a:moveTo>
                <a:cubicBezTo>
                  <a:pt x="812" y="239"/>
                  <a:pt x="813" y="240"/>
                  <a:pt x="814" y="240"/>
                </a:cubicBezTo>
                <a:cubicBezTo>
                  <a:pt x="815" y="240"/>
                  <a:pt x="816" y="241"/>
                  <a:pt x="817" y="243"/>
                </a:cubicBezTo>
                <a:cubicBezTo>
                  <a:pt x="818" y="245"/>
                  <a:pt x="821" y="246"/>
                  <a:pt x="823" y="246"/>
                </a:cubicBezTo>
                <a:cubicBezTo>
                  <a:pt x="825" y="246"/>
                  <a:pt x="826" y="246"/>
                  <a:pt x="828" y="246"/>
                </a:cubicBezTo>
                <a:cubicBezTo>
                  <a:pt x="828" y="247"/>
                  <a:pt x="828" y="246"/>
                  <a:pt x="828" y="246"/>
                </a:cubicBezTo>
                <a:cubicBezTo>
                  <a:pt x="830" y="245"/>
                  <a:pt x="831" y="244"/>
                  <a:pt x="833" y="244"/>
                </a:cubicBezTo>
                <a:cubicBezTo>
                  <a:pt x="836" y="243"/>
                  <a:pt x="836" y="243"/>
                  <a:pt x="836" y="241"/>
                </a:cubicBezTo>
                <a:cubicBezTo>
                  <a:pt x="836" y="239"/>
                  <a:pt x="836" y="238"/>
                  <a:pt x="837" y="237"/>
                </a:cubicBezTo>
                <a:cubicBezTo>
                  <a:pt x="837" y="237"/>
                  <a:pt x="837" y="237"/>
                  <a:pt x="837" y="236"/>
                </a:cubicBezTo>
                <a:cubicBezTo>
                  <a:pt x="837" y="236"/>
                  <a:pt x="836" y="236"/>
                  <a:pt x="836" y="236"/>
                </a:cubicBezTo>
                <a:cubicBezTo>
                  <a:pt x="835" y="237"/>
                  <a:pt x="835" y="237"/>
                  <a:pt x="834" y="236"/>
                </a:cubicBezTo>
                <a:cubicBezTo>
                  <a:pt x="833" y="235"/>
                  <a:pt x="831" y="234"/>
                  <a:pt x="829" y="233"/>
                </a:cubicBezTo>
                <a:cubicBezTo>
                  <a:pt x="828" y="233"/>
                  <a:pt x="827" y="232"/>
                  <a:pt x="825" y="233"/>
                </a:cubicBezTo>
                <a:cubicBezTo>
                  <a:pt x="822" y="235"/>
                  <a:pt x="822" y="235"/>
                  <a:pt x="821" y="232"/>
                </a:cubicBezTo>
                <a:cubicBezTo>
                  <a:pt x="821" y="231"/>
                  <a:pt x="821" y="231"/>
                  <a:pt x="821" y="231"/>
                </a:cubicBezTo>
                <a:cubicBezTo>
                  <a:pt x="822" y="229"/>
                  <a:pt x="821" y="229"/>
                  <a:pt x="820" y="229"/>
                </a:cubicBezTo>
                <a:cubicBezTo>
                  <a:pt x="818" y="229"/>
                  <a:pt x="817" y="229"/>
                  <a:pt x="816" y="228"/>
                </a:cubicBezTo>
                <a:cubicBezTo>
                  <a:pt x="815" y="228"/>
                  <a:pt x="813" y="228"/>
                  <a:pt x="813" y="229"/>
                </a:cubicBezTo>
                <a:cubicBezTo>
                  <a:pt x="812" y="232"/>
                  <a:pt x="812" y="232"/>
                  <a:pt x="810" y="230"/>
                </a:cubicBezTo>
                <a:cubicBezTo>
                  <a:pt x="809" y="230"/>
                  <a:pt x="809" y="230"/>
                  <a:pt x="809" y="229"/>
                </a:cubicBezTo>
                <a:cubicBezTo>
                  <a:pt x="809" y="228"/>
                  <a:pt x="808" y="228"/>
                  <a:pt x="809" y="226"/>
                </a:cubicBezTo>
                <a:cubicBezTo>
                  <a:pt x="810" y="226"/>
                  <a:pt x="808" y="224"/>
                  <a:pt x="807" y="224"/>
                </a:cubicBezTo>
                <a:cubicBezTo>
                  <a:pt x="806" y="224"/>
                  <a:pt x="807" y="225"/>
                  <a:pt x="807" y="226"/>
                </a:cubicBezTo>
                <a:cubicBezTo>
                  <a:pt x="807" y="227"/>
                  <a:pt x="807" y="227"/>
                  <a:pt x="806" y="228"/>
                </a:cubicBezTo>
                <a:cubicBezTo>
                  <a:pt x="806" y="228"/>
                  <a:pt x="806" y="229"/>
                  <a:pt x="806" y="230"/>
                </a:cubicBezTo>
                <a:cubicBezTo>
                  <a:pt x="806" y="231"/>
                  <a:pt x="807" y="233"/>
                  <a:pt x="805" y="233"/>
                </a:cubicBezTo>
                <a:cubicBezTo>
                  <a:pt x="807" y="236"/>
                  <a:pt x="809" y="236"/>
                  <a:pt x="811" y="238"/>
                </a:cubicBezTo>
                <a:close/>
                <a:moveTo>
                  <a:pt x="674" y="296"/>
                </a:moveTo>
                <a:cubicBezTo>
                  <a:pt x="674" y="296"/>
                  <a:pt x="674" y="296"/>
                  <a:pt x="674" y="296"/>
                </a:cubicBezTo>
                <a:cubicBezTo>
                  <a:pt x="674" y="296"/>
                  <a:pt x="674" y="296"/>
                  <a:pt x="674" y="296"/>
                </a:cubicBezTo>
                <a:cubicBezTo>
                  <a:pt x="674" y="296"/>
                  <a:pt x="674" y="296"/>
                  <a:pt x="674" y="296"/>
                </a:cubicBezTo>
                <a:close/>
                <a:moveTo>
                  <a:pt x="763" y="280"/>
                </a:moveTo>
                <a:cubicBezTo>
                  <a:pt x="763" y="281"/>
                  <a:pt x="764" y="280"/>
                  <a:pt x="764" y="280"/>
                </a:cubicBezTo>
                <a:cubicBezTo>
                  <a:pt x="765" y="280"/>
                  <a:pt x="765" y="279"/>
                  <a:pt x="766" y="279"/>
                </a:cubicBezTo>
                <a:cubicBezTo>
                  <a:pt x="767" y="279"/>
                  <a:pt x="767" y="278"/>
                  <a:pt x="768" y="279"/>
                </a:cubicBezTo>
                <a:cubicBezTo>
                  <a:pt x="769" y="279"/>
                  <a:pt x="771" y="280"/>
                  <a:pt x="772" y="280"/>
                </a:cubicBezTo>
                <a:cubicBezTo>
                  <a:pt x="773" y="281"/>
                  <a:pt x="775" y="282"/>
                  <a:pt x="777" y="283"/>
                </a:cubicBezTo>
                <a:cubicBezTo>
                  <a:pt x="780" y="283"/>
                  <a:pt x="782" y="283"/>
                  <a:pt x="784" y="284"/>
                </a:cubicBezTo>
                <a:cubicBezTo>
                  <a:pt x="786" y="285"/>
                  <a:pt x="787" y="284"/>
                  <a:pt x="787" y="282"/>
                </a:cubicBezTo>
                <a:cubicBezTo>
                  <a:pt x="787" y="281"/>
                  <a:pt x="787" y="280"/>
                  <a:pt x="787" y="279"/>
                </a:cubicBezTo>
                <a:cubicBezTo>
                  <a:pt x="787" y="278"/>
                  <a:pt x="788" y="277"/>
                  <a:pt x="787" y="276"/>
                </a:cubicBezTo>
                <a:cubicBezTo>
                  <a:pt x="785" y="273"/>
                  <a:pt x="783" y="271"/>
                  <a:pt x="781" y="270"/>
                </a:cubicBezTo>
                <a:cubicBezTo>
                  <a:pt x="780" y="268"/>
                  <a:pt x="778" y="268"/>
                  <a:pt x="777" y="267"/>
                </a:cubicBezTo>
                <a:cubicBezTo>
                  <a:pt x="777" y="267"/>
                  <a:pt x="776" y="267"/>
                  <a:pt x="776" y="267"/>
                </a:cubicBezTo>
                <a:cubicBezTo>
                  <a:pt x="774" y="268"/>
                  <a:pt x="773" y="269"/>
                  <a:pt x="771" y="269"/>
                </a:cubicBezTo>
                <a:cubicBezTo>
                  <a:pt x="771" y="269"/>
                  <a:pt x="770" y="269"/>
                  <a:pt x="770" y="270"/>
                </a:cubicBezTo>
                <a:cubicBezTo>
                  <a:pt x="769" y="272"/>
                  <a:pt x="769" y="274"/>
                  <a:pt x="768" y="276"/>
                </a:cubicBezTo>
                <a:cubicBezTo>
                  <a:pt x="768" y="277"/>
                  <a:pt x="766" y="278"/>
                  <a:pt x="765" y="278"/>
                </a:cubicBezTo>
                <a:cubicBezTo>
                  <a:pt x="764" y="278"/>
                  <a:pt x="764" y="278"/>
                  <a:pt x="763" y="279"/>
                </a:cubicBezTo>
                <a:cubicBezTo>
                  <a:pt x="763" y="279"/>
                  <a:pt x="763" y="280"/>
                  <a:pt x="763" y="280"/>
                </a:cubicBezTo>
                <a:close/>
                <a:moveTo>
                  <a:pt x="1027" y="336"/>
                </a:moveTo>
                <a:cubicBezTo>
                  <a:pt x="1028" y="335"/>
                  <a:pt x="1029" y="335"/>
                  <a:pt x="1030" y="335"/>
                </a:cubicBezTo>
                <a:cubicBezTo>
                  <a:pt x="1031" y="335"/>
                  <a:pt x="1032" y="335"/>
                  <a:pt x="1033" y="334"/>
                </a:cubicBezTo>
                <a:cubicBezTo>
                  <a:pt x="1034" y="333"/>
                  <a:pt x="1036" y="333"/>
                  <a:pt x="1037" y="334"/>
                </a:cubicBezTo>
                <a:cubicBezTo>
                  <a:pt x="1038" y="335"/>
                  <a:pt x="1040" y="335"/>
                  <a:pt x="1040" y="334"/>
                </a:cubicBezTo>
                <a:cubicBezTo>
                  <a:pt x="1041" y="333"/>
                  <a:pt x="1042" y="333"/>
                  <a:pt x="1043" y="333"/>
                </a:cubicBezTo>
                <a:cubicBezTo>
                  <a:pt x="1045" y="333"/>
                  <a:pt x="1047" y="332"/>
                  <a:pt x="1049" y="332"/>
                </a:cubicBezTo>
                <a:cubicBezTo>
                  <a:pt x="1050" y="331"/>
                  <a:pt x="1051" y="330"/>
                  <a:pt x="1051" y="328"/>
                </a:cubicBezTo>
                <a:cubicBezTo>
                  <a:pt x="1052" y="327"/>
                  <a:pt x="1051" y="327"/>
                  <a:pt x="1050" y="327"/>
                </a:cubicBezTo>
                <a:cubicBezTo>
                  <a:pt x="1050" y="327"/>
                  <a:pt x="1050" y="326"/>
                  <a:pt x="1050" y="326"/>
                </a:cubicBezTo>
                <a:cubicBezTo>
                  <a:pt x="1048" y="324"/>
                  <a:pt x="1046" y="322"/>
                  <a:pt x="1044" y="321"/>
                </a:cubicBezTo>
                <a:cubicBezTo>
                  <a:pt x="1043" y="320"/>
                  <a:pt x="1042" y="320"/>
                  <a:pt x="1041" y="320"/>
                </a:cubicBezTo>
                <a:cubicBezTo>
                  <a:pt x="1040" y="320"/>
                  <a:pt x="1039" y="321"/>
                  <a:pt x="1038" y="321"/>
                </a:cubicBezTo>
                <a:cubicBezTo>
                  <a:pt x="1038" y="321"/>
                  <a:pt x="1037" y="320"/>
                  <a:pt x="1037" y="320"/>
                </a:cubicBezTo>
                <a:cubicBezTo>
                  <a:pt x="1035" y="321"/>
                  <a:pt x="1034" y="321"/>
                  <a:pt x="1033" y="322"/>
                </a:cubicBezTo>
                <a:cubicBezTo>
                  <a:pt x="1032" y="324"/>
                  <a:pt x="1030" y="324"/>
                  <a:pt x="1029" y="326"/>
                </a:cubicBezTo>
                <a:cubicBezTo>
                  <a:pt x="1029" y="327"/>
                  <a:pt x="1028" y="327"/>
                  <a:pt x="1027" y="328"/>
                </a:cubicBezTo>
                <a:cubicBezTo>
                  <a:pt x="1025" y="330"/>
                  <a:pt x="1024" y="333"/>
                  <a:pt x="1026" y="336"/>
                </a:cubicBezTo>
                <a:cubicBezTo>
                  <a:pt x="1026" y="336"/>
                  <a:pt x="1026" y="337"/>
                  <a:pt x="1027" y="336"/>
                </a:cubicBezTo>
                <a:close/>
                <a:moveTo>
                  <a:pt x="768" y="267"/>
                </a:moveTo>
                <a:cubicBezTo>
                  <a:pt x="769" y="267"/>
                  <a:pt x="771" y="265"/>
                  <a:pt x="771" y="264"/>
                </a:cubicBezTo>
                <a:cubicBezTo>
                  <a:pt x="771" y="263"/>
                  <a:pt x="770" y="261"/>
                  <a:pt x="771" y="260"/>
                </a:cubicBezTo>
                <a:cubicBezTo>
                  <a:pt x="771" y="259"/>
                  <a:pt x="770" y="258"/>
                  <a:pt x="769" y="258"/>
                </a:cubicBezTo>
                <a:cubicBezTo>
                  <a:pt x="767" y="258"/>
                  <a:pt x="765" y="259"/>
                  <a:pt x="765" y="260"/>
                </a:cubicBezTo>
                <a:cubicBezTo>
                  <a:pt x="765" y="261"/>
                  <a:pt x="765" y="262"/>
                  <a:pt x="765" y="262"/>
                </a:cubicBezTo>
                <a:cubicBezTo>
                  <a:pt x="764" y="264"/>
                  <a:pt x="766" y="265"/>
                  <a:pt x="766" y="267"/>
                </a:cubicBezTo>
                <a:cubicBezTo>
                  <a:pt x="766" y="267"/>
                  <a:pt x="767" y="267"/>
                  <a:pt x="768" y="267"/>
                </a:cubicBezTo>
                <a:close/>
                <a:moveTo>
                  <a:pt x="733" y="262"/>
                </a:moveTo>
                <a:cubicBezTo>
                  <a:pt x="734" y="263"/>
                  <a:pt x="735" y="264"/>
                  <a:pt x="735" y="265"/>
                </a:cubicBezTo>
                <a:cubicBezTo>
                  <a:pt x="735" y="266"/>
                  <a:pt x="736" y="266"/>
                  <a:pt x="736" y="267"/>
                </a:cubicBezTo>
                <a:cubicBezTo>
                  <a:pt x="737" y="268"/>
                  <a:pt x="737" y="268"/>
                  <a:pt x="738" y="268"/>
                </a:cubicBezTo>
                <a:cubicBezTo>
                  <a:pt x="739" y="267"/>
                  <a:pt x="739" y="267"/>
                  <a:pt x="739" y="266"/>
                </a:cubicBezTo>
                <a:cubicBezTo>
                  <a:pt x="739" y="263"/>
                  <a:pt x="736" y="261"/>
                  <a:pt x="734" y="259"/>
                </a:cubicBezTo>
                <a:cubicBezTo>
                  <a:pt x="733" y="258"/>
                  <a:pt x="733" y="259"/>
                  <a:pt x="732" y="259"/>
                </a:cubicBezTo>
                <a:cubicBezTo>
                  <a:pt x="732" y="260"/>
                  <a:pt x="732" y="262"/>
                  <a:pt x="733" y="262"/>
                </a:cubicBezTo>
                <a:close/>
                <a:moveTo>
                  <a:pt x="735" y="230"/>
                </a:moveTo>
                <a:cubicBezTo>
                  <a:pt x="736" y="230"/>
                  <a:pt x="737" y="228"/>
                  <a:pt x="736" y="228"/>
                </a:cubicBezTo>
                <a:cubicBezTo>
                  <a:pt x="736" y="226"/>
                  <a:pt x="737" y="225"/>
                  <a:pt x="738" y="223"/>
                </a:cubicBezTo>
                <a:cubicBezTo>
                  <a:pt x="738" y="223"/>
                  <a:pt x="738" y="223"/>
                  <a:pt x="738" y="222"/>
                </a:cubicBezTo>
                <a:cubicBezTo>
                  <a:pt x="737" y="222"/>
                  <a:pt x="736" y="220"/>
                  <a:pt x="736" y="219"/>
                </a:cubicBezTo>
                <a:cubicBezTo>
                  <a:pt x="735" y="219"/>
                  <a:pt x="735" y="219"/>
                  <a:pt x="735" y="219"/>
                </a:cubicBezTo>
                <a:cubicBezTo>
                  <a:pt x="734" y="219"/>
                  <a:pt x="734" y="219"/>
                  <a:pt x="734" y="220"/>
                </a:cubicBezTo>
                <a:cubicBezTo>
                  <a:pt x="734" y="222"/>
                  <a:pt x="735" y="225"/>
                  <a:pt x="734" y="227"/>
                </a:cubicBezTo>
                <a:cubicBezTo>
                  <a:pt x="734" y="229"/>
                  <a:pt x="734" y="229"/>
                  <a:pt x="735" y="230"/>
                </a:cubicBezTo>
                <a:close/>
                <a:moveTo>
                  <a:pt x="823" y="195"/>
                </a:moveTo>
                <a:cubicBezTo>
                  <a:pt x="825" y="195"/>
                  <a:pt x="826" y="195"/>
                  <a:pt x="827" y="193"/>
                </a:cubicBezTo>
                <a:cubicBezTo>
                  <a:pt x="827" y="192"/>
                  <a:pt x="827" y="192"/>
                  <a:pt x="828" y="191"/>
                </a:cubicBezTo>
                <a:cubicBezTo>
                  <a:pt x="828" y="191"/>
                  <a:pt x="828" y="191"/>
                  <a:pt x="828" y="190"/>
                </a:cubicBezTo>
                <a:cubicBezTo>
                  <a:pt x="827" y="190"/>
                  <a:pt x="827" y="190"/>
                  <a:pt x="827" y="190"/>
                </a:cubicBezTo>
                <a:cubicBezTo>
                  <a:pt x="825" y="190"/>
                  <a:pt x="823" y="191"/>
                  <a:pt x="822" y="192"/>
                </a:cubicBezTo>
                <a:cubicBezTo>
                  <a:pt x="821" y="193"/>
                  <a:pt x="820" y="193"/>
                  <a:pt x="821" y="194"/>
                </a:cubicBezTo>
                <a:cubicBezTo>
                  <a:pt x="821" y="195"/>
                  <a:pt x="822" y="195"/>
                  <a:pt x="823" y="195"/>
                </a:cubicBezTo>
                <a:close/>
                <a:moveTo>
                  <a:pt x="682" y="302"/>
                </a:moveTo>
                <a:cubicBezTo>
                  <a:pt x="684" y="302"/>
                  <a:pt x="686" y="302"/>
                  <a:pt x="688" y="302"/>
                </a:cubicBezTo>
                <a:cubicBezTo>
                  <a:pt x="689" y="302"/>
                  <a:pt x="690" y="302"/>
                  <a:pt x="691" y="302"/>
                </a:cubicBezTo>
                <a:cubicBezTo>
                  <a:pt x="691" y="302"/>
                  <a:pt x="691" y="302"/>
                  <a:pt x="691" y="302"/>
                </a:cubicBezTo>
                <a:cubicBezTo>
                  <a:pt x="691" y="302"/>
                  <a:pt x="691" y="302"/>
                  <a:pt x="691" y="302"/>
                </a:cubicBezTo>
                <a:cubicBezTo>
                  <a:pt x="691" y="301"/>
                  <a:pt x="690" y="301"/>
                  <a:pt x="689" y="301"/>
                </a:cubicBezTo>
                <a:cubicBezTo>
                  <a:pt x="689" y="301"/>
                  <a:pt x="688" y="301"/>
                  <a:pt x="688" y="300"/>
                </a:cubicBezTo>
                <a:cubicBezTo>
                  <a:pt x="688" y="300"/>
                  <a:pt x="689" y="299"/>
                  <a:pt x="689" y="298"/>
                </a:cubicBezTo>
                <a:cubicBezTo>
                  <a:pt x="690" y="298"/>
                  <a:pt x="690" y="298"/>
                  <a:pt x="689" y="297"/>
                </a:cubicBezTo>
                <a:cubicBezTo>
                  <a:pt x="688" y="297"/>
                  <a:pt x="688" y="296"/>
                  <a:pt x="686" y="297"/>
                </a:cubicBezTo>
                <a:cubicBezTo>
                  <a:pt x="686" y="297"/>
                  <a:pt x="687" y="297"/>
                  <a:pt x="687" y="297"/>
                </a:cubicBezTo>
                <a:cubicBezTo>
                  <a:pt x="686" y="297"/>
                  <a:pt x="686" y="297"/>
                  <a:pt x="686" y="297"/>
                </a:cubicBezTo>
                <a:cubicBezTo>
                  <a:pt x="688" y="298"/>
                  <a:pt x="687" y="298"/>
                  <a:pt x="687" y="299"/>
                </a:cubicBezTo>
                <a:cubicBezTo>
                  <a:pt x="687" y="299"/>
                  <a:pt x="686" y="299"/>
                  <a:pt x="686" y="299"/>
                </a:cubicBezTo>
                <a:cubicBezTo>
                  <a:pt x="686" y="299"/>
                  <a:pt x="686" y="299"/>
                  <a:pt x="686" y="299"/>
                </a:cubicBezTo>
                <a:cubicBezTo>
                  <a:pt x="686" y="299"/>
                  <a:pt x="686" y="299"/>
                  <a:pt x="686" y="299"/>
                </a:cubicBezTo>
                <a:cubicBezTo>
                  <a:pt x="686" y="299"/>
                  <a:pt x="686" y="300"/>
                  <a:pt x="686" y="300"/>
                </a:cubicBezTo>
                <a:cubicBezTo>
                  <a:pt x="685" y="300"/>
                  <a:pt x="684" y="299"/>
                  <a:pt x="683" y="299"/>
                </a:cubicBezTo>
                <a:cubicBezTo>
                  <a:pt x="683" y="299"/>
                  <a:pt x="683" y="298"/>
                  <a:pt x="682" y="298"/>
                </a:cubicBezTo>
                <a:cubicBezTo>
                  <a:pt x="682" y="299"/>
                  <a:pt x="682" y="299"/>
                  <a:pt x="682" y="299"/>
                </a:cubicBezTo>
                <a:cubicBezTo>
                  <a:pt x="682" y="299"/>
                  <a:pt x="683" y="299"/>
                  <a:pt x="683" y="299"/>
                </a:cubicBezTo>
                <a:cubicBezTo>
                  <a:pt x="682" y="300"/>
                  <a:pt x="681" y="300"/>
                  <a:pt x="680" y="299"/>
                </a:cubicBezTo>
                <a:cubicBezTo>
                  <a:pt x="680" y="299"/>
                  <a:pt x="680" y="299"/>
                  <a:pt x="680" y="299"/>
                </a:cubicBezTo>
                <a:cubicBezTo>
                  <a:pt x="680" y="299"/>
                  <a:pt x="680" y="299"/>
                  <a:pt x="680" y="299"/>
                </a:cubicBezTo>
                <a:cubicBezTo>
                  <a:pt x="680" y="301"/>
                  <a:pt x="681" y="302"/>
                  <a:pt x="682" y="302"/>
                </a:cubicBezTo>
                <a:close/>
                <a:moveTo>
                  <a:pt x="678" y="295"/>
                </a:moveTo>
                <a:cubicBezTo>
                  <a:pt x="678" y="295"/>
                  <a:pt x="677" y="295"/>
                  <a:pt x="677" y="295"/>
                </a:cubicBezTo>
                <a:cubicBezTo>
                  <a:pt x="676" y="296"/>
                  <a:pt x="675" y="295"/>
                  <a:pt x="674" y="296"/>
                </a:cubicBezTo>
                <a:cubicBezTo>
                  <a:pt x="674" y="296"/>
                  <a:pt x="674" y="296"/>
                  <a:pt x="674" y="296"/>
                </a:cubicBezTo>
                <a:cubicBezTo>
                  <a:pt x="674" y="296"/>
                  <a:pt x="674" y="296"/>
                  <a:pt x="674" y="296"/>
                </a:cubicBezTo>
                <a:cubicBezTo>
                  <a:pt x="674" y="296"/>
                  <a:pt x="673" y="297"/>
                  <a:pt x="674" y="297"/>
                </a:cubicBezTo>
                <a:cubicBezTo>
                  <a:pt x="675" y="297"/>
                  <a:pt x="675" y="297"/>
                  <a:pt x="675" y="298"/>
                </a:cubicBezTo>
                <a:cubicBezTo>
                  <a:pt x="675" y="298"/>
                  <a:pt x="675" y="298"/>
                  <a:pt x="675" y="298"/>
                </a:cubicBezTo>
                <a:cubicBezTo>
                  <a:pt x="676" y="298"/>
                  <a:pt x="676" y="298"/>
                  <a:pt x="676" y="298"/>
                </a:cubicBezTo>
                <a:cubicBezTo>
                  <a:pt x="677" y="297"/>
                  <a:pt x="678" y="296"/>
                  <a:pt x="678" y="295"/>
                </a:cubicBezTo>
                <a:close/>
                <a:moveTo>
                  <a:pt x="658" y="269"/>
                </a:moveTo>
                <a:cubicBezTo>
                  <a:pt x="658" y="269"/>
                  <a:pt x="659" y="270"/>
                  <a:pt x="659" y="269"/>
                </a:cubicBezTo>
                <a:cubicBezTo>
                  <a:pt x="660" y="269"/>
                  <a:pt x="660" y="269"/>
                  <a:pt x="660" y="269"/>
                </a:cubicBezTo>
                <a:cubicBezTo>
                  <a:pt x="660" y="269"/>
                  <a:pt x="660" y="269"/>
                  <a:pt x="660" y="269"/>
                </a:cubicBezTo>
                <a:cubicBezTo>
                  <a:pt x="660" y="268"/>
                  <a:pt x="661" y="268"/>
                  <a:pt x="661" y="268"/>
                </a:cubicBezTo>
                <a:cubicBezTo>
                  <a:pt x="662" y="268"/>
                  <a:pt x="662" y="268"/>
                  <a:pt x="662" y="268"/>
                </a:cubicBezTo>
                <a:cubicBezTo>
                  <a:pt x="662" y="268"/>
                  <a:pt x="662" y="268"/>
                  <a:pt x="662" y="268"/>
                </a:cubicBezTo>
                <a:cubicBezTo>
                  <a:pt x="662" y="268"/>
                  <a:pt x="662" y="268"/>
                  <a:pt x="662" y="268"/>
                </a:cubicBezTo>
                <a:cubicBezTo>
                  <a:pt x="662" y="268"/>
                  <a:pt x="662" y="267"/>
                  <a:pt x="662" y="267"/>
                </a:cubicBezTo>
                <a:cubicBezTo>
                  <a:pt x="662" y="267"/>
                  <a:pt x="661" y="267"/>
                  <a:pt x="661" y="267"/>
                </a:cubicBezTo>
                <a:cubicBezTo>
                  <a:pt x="661" y="267"/>
                  <a:pt x="660" y="266"/>
                  <a:pt x="660" y="266"/>
                </a:cubicBezTo>
                <a:cubicBezTo>
                  <a:pt x="660" y="266"/>
                  <a:pt x="660" y="266"/>
                  <a:pt x="660" y="266"/>
                </a:cubicBezTo>
                <a:cubicBezTo>
                  <a:pt x="659" y="266"/>
                  <a:pt x="659" y="266"/>
                  <a:pt x="659" y="267"/>
                </a:cubicBezTo>
                <a:cubicBezTo>
                  <a:pt x="658" y="267"/>
                  <a:pt x="658" y="267"/>
                  <a:pt x="658" y="267"/>
                </a:cubicBezTo>
                <a:cubicBezTo>
                  <a:pt x="658" y="267"/>
                  <a:pt x="658" y="267"/>
                  <a:pt x="658" y="267"/>
                </a:cubicBezTo>
                <a:cubicBezTo>
                  <a:pt x="658" y="267"/>
                  <a:pt x="658" y="268"/>
                  <a:pt x="658" y="268"/>
                </a:cubicBezTo>
                <a:cubicBezTo>
                  <a:pt x="657" y="268"/>
                  <a:pt x="658" y="269"/>
                  <a:pt x="658" y="269"/>
                </a:cubicBezTo>
                <a:close/>
                <a:moveTo>
                  <a:pt x="582" y="201"/>
                </a:moveTo>
                <a:cubicBezTo>
                  <a:pt x="582" y="202"/>
                  <a:pt x="583" y="203"/>
                  <a:pt x="583" y="203"/>
                </a:cubicBezTo>
                <a:cubicBezTo>
                  <a:pt x="584" y="203"/>
                  <a:pt x="584" y="203"/>
                  <a:pt x="584" y="202"/>
                </a:cubicBezTo>
                <a:cubicBezTo>
                  <a:pt x="584" y="202"/>
                  <a:pt x="584" y="202"/>
                  <a:pt x="584" y="202"/>
                </a:cubicBezTo>
                <a:cubicBezTo>
                  <a:pt x="584" y="201"/>
                  <a:pt x="584" y="201"/>
                  <a:pt x="584" y="200"/>
                </a:cubicBezTo>
                <a:cubicBezTo>
                  <a:pt x="584" y="199"/>
                  <a:pt x="583" y="198"/>
                  <a:pt x="582" y="198"/>
                </a:cubicBezTo>
                <a:cubicBezTo>
                  <a:pt x="582" y="198"/>
                  <a:pt x="582" y="198"/>
                  <a:pt x="582" y="198"/>
                </a:cubicBezTo>
                <a:cubicBezTo>
                  <a:pt x="581" y="198"/>
                  <a:pt x="581" y="198"/>
                  <a:pt x="581" y="198"/>
                </a:cubicBezTo>
                <a:cubicBezTo>
                  <a:pt x="582" y="199"/>
                  <a:pt x="582" y="200"/>
                  <a:pt x="582" y="201"/>
                </a:cubicBezTo>
                <a:close/>
                <a:moveTo>
                  <a:pt x="538" y="173"/>
                </a:moveTo>
                <a:cubicBezTo>
                  <a:pt x="538" y="173"/>
                  <a:pt x="538" y="173"/>
                  <a:pt x="538" y="172"/>
                </a:cubicBezTo>
                <a:cubicBezTo>
                  <a:pt x="538" y="172"/>
                  <a:pt x="538" y="172"/>
                  <a:pt x="538" y="172"/>
                </a:cubicBezTo>
                <a:cubicBezTo>
                  <a:pt x="538" y="172"/>
                  <a:pt x="539" y="172"/>
                  <a:pt x="539" y="172"/>
                </a:cubicBezTo>
                <a:cubicBezTo>
                  <a:pt x="540" y="171"/>
                  <a:pt x="540" y="171"/>
                  <a:pt x="540" y="171"/>
                </a:cubicBezTo>
                <a:cubicBezTo>
                  <a:pt x="540" y="170"/>
                  <a:pt x="541" y="170"/>
                  <a:pt x="540" y="170"/>
                </a:cubicBezTo>
                <a:cubicBezTo>
                  <a:pt x="540" y="169"/>
                  <a:pt x="539" y="169"/>
                  <a:pt x="539" y="169"/>
                </a:cubicBezTo>
                <a:cubicBezTo>
                  <a:pt x="539" y="169"/>
                  <a:pt x="538" y="169"/>
                  <a:pt x="538" y="169"/>
                </a:cubicBezTo>
                <a:cubicBezTo>
                  <a:pt x="538" y="170"/>
                  <a:pt x="537" y="171"/>
                  <a:pt x="537" y="171"/>
                </a:cubicBezTo>
                <a:cubicBezTo>
                  <a:pt x="537" y="172"/>
                  <a:pt x="537" y="172"/>
                  <a:pt x="537" y="172"/>
                </a:cubicBezTo>
                <a:cubicBezTo>
                  <a:pt x="537" y="172"/>
                  <a:pt x="537" y="172"/>
                  <a:pt x="538" y="173"/>
                </a:cubicBezTo>
                <a:close/>
                <a:moveTo>
                  <a:pt x="850" y="210"/>
                </a:moveTo>
                <a:cubicBezTo>
                  <a:pt x="851" y="210"/>
                  <a:pt x="851" y="209"/>
                  <a:pt x="851" y="209"/>
                </a:cubicBezTo>
                <a:cubicBezTo>
                  <a:pt x="851" y="208"/>
                  <a:pt x="851" y="207"/>
                  <a:pt x="850" y="207"/>
                </a:cubicBezTo>
                <a:cubicBezTo>
                  <a:pt x="849" y="207"/>
                  <a:pt x="848" y="208"/>
                  <a:pt x="848" y="208"/>
                </a:cubicBezTo>
                <a:cubicBezTo>
                  <a:pt x="848" y="209"/>
                  <a:pt x="849" y="210"/>
                  <a:pt x="850" y="210"/>
                </a:cubicBezTo>
                <a:close/>
                <a:moveTo>
                  <a:pt x="692" y="309"/>
                </a:moveTo>
                <a:cubicBezTo>
                  <a:pt x="692" y="309"/>
                  <a:pt x="692" y="308"/>
                  <a:pt x="692" y="308"/>
                </a:cubicBezTo>
                <a:cubicBezTo>
                  <a:pt x="692" y="308"/>
                  <a:pt x="692" y="308"/>
                  <a:pt x="692" y="308"/>
                </a:cubicBezTo>
                <a:cubicBezTo>
                  <a:pt x="692" y="308"/>
                  <a:pt x="692" y="308"/>
                  <a:pt x="692" y="308"/>
                </a:cubicBezTo>
                <a:cubicBezTo>
                  <a:pt x="692" y="308"/>
                  <a:pt x="692" y="308"/>
                  <a:pt x="692" y="308"/>
                </a:cubicBezTo>
                <a:cubicBezTo>
                  <a:pt x="692" y="308"/>
                  <a:pt x="692" y="308"/>
                  <a:pt x="692" y="308"/>
                </a:cubicBezTo>
                <a:cubicBezTo>
                  <a:pt x="690" y="309"/>
                  <a:pt x="689" y="308"/>
                  <a:pt x="688" y="307"/>
                </a:cubicBezTo>
                <a:cubicBezTo>
                  <a:pt x="688" y="307"/>
                  <a:pt x="688" y="307"/>
                  <a:pt x="688" y="307"/>
                </a:cubicBezTo>
                <a:cubicBezTo>
                  <a:pt x="687" y="308"/>
                  <a:pt x="687" y="308"/>
                  <a:pt x="687" y="308"/>
                </a:cubicBezTo>
                <a:cubicBezTo>
                  <a:pt x="688" y="309"/>
                  <a:pt x="688" y="310"/>
                  <a:pt x="689" y="310"/>
                </a:cubicBezTo>
                <a:cubicBezTo>
                  <a:pt x="690" y="309"/>
                  <a:pt x="691" y="309"/>
                  <a:pt x="692" y="309"/>
                </a:cubicBezTo>
                <a:cubicBezTo>
                  <a:pt x="692" y="309"/>
                  <a:pt x="692" y="309"/>
                  <a:pt x="692" y="309"/>
                </a:cubicBezTo>
                <a:close/>
                <a:moveTo>
                  <a:pt x="680" y="279"/>
                </a:moveTo>
                <a:cubicBezTo>
                  <a:pt x="680" y="279"/>
                  <a:pt x="680" y="279"/>
                  <a:pt x="680" y="279"/>
                </a:cubicBezTo>
                <a:cubicBezTo>
                  <a:pt x="681" y="279"/>
                  <a:pt x="681" y="278"/>
                  <a:pt x="681" y="277"/>
                </a:cubicBezTo>
                <a:cubicBezTo>
                  <a:pt x="681" y="277"/>
                  <a:pt x="681" y="276"/>
                  <a:pt x="680" y="276"/>
                </a:cubicBezTo>
                <a:cubicBezTo>
                  <a:pt x="680" y="276"/>
                  <a:pt x="679" y="277"/>
                  <a:pt x="679" y="277"/>
                </a:cubicBezTo>
                <a:cubicBezTo>
                  <a:pt x="679" y="277"/>
                  <a:pt x="679" y="277"/>
                  <a:pt x="679" y="277"/>
                </a:cubicBezTo>
                <a:cubicBezTo>
                  <a:pt x="680" y="278"/>
                  <a:pt x="679" y="279"/>
                  <a:pt x="680" y="279"/>
                </a:cubicBezTo>
                <a:close/>
                <a:moveTo>
                  <a:pt x="909" y="336"/>
                </a:moveTo>
                <a:cubicBezTo>
                  <a:pt x="909" y="337"/>
                  <a:pt x="909" y="337"/>
                  <a:pt x="909" y="338"/>
                </a:cubicBezTo>
                <a:cubicBezTo>
                  <a:pt x="910" y="338"/>
                  <a:pt x="910" y="338"/>
                  <a:pt x="911" y="339"/>
                </a:cubicBezTo>
                <a:cubicBezTo>
                  <a:pt x="911" y="338"/>
                  <a:pt x="911" y="338"/>
                  <a:pt x="911" y="337"/>
                </a:cubicBezTo>
                <a:cubicBezTo>
                  <a:pt x="911" y="336"/>
                  <a:pt x="911" y="336"/>
                  <a:pt x="910" y="336"/>
                </a:cubicBezTo>
                <a:cubicBezTo>
                  <a:pt x="910" y="336"/>
                  <a:pt x="909" y="336"/>
                  <a:pt x="909" y="336"/>
                </a:cubicBezTo>
                <a:close/>
                <a:moveTo>
                  <a:pt x="876" y="181"/>
                </a:moveTo>
                <a:cubicBezTo>
                  <a:pt x="876" y="181"/>
                  <a:pt x="877" y="180"/>
                  <a:pt x="877" y="180"/>
                </a:cubicBezTo>
                <a:cubicBezTo>
                  <a:pt x="877" y="180"/>
                  <a:pt x="877" y="179"/>
                  <a:pt x="877" y="179"/>
                </a:cubicBezTo>
                <a:cubicBezTo>
                  <a:pt x="876" y="179"/>
                  <a:pt x="876" y="179"/>
                  <a:pt x="876" y="180"/>
                </a:cubicBezTo>
                <a:cubicBezTo>
                  <a:pt x="875" y="180"/>
                  <a:pt x="875" y="180"/>
                  <a:pt x="875" y="181"/>
                </a:cubicBezTo>
                <a:cubicBezTo>
                  <a:pt x="875" y="181"/>
                  <a:pt x="875" y="181"/>
                  <a:pt x="876" y="181"/>
                </a:cubicBezTo>
                <a:close/>
                <a:moveTo>
                  <a:pt x="685" y="296"/>
                </a:moveTo>
                <a:cubicBezTo>
                  <a:pt x="685" y="296"/>
                  <a:pt x="685" y="296"/>
                  <a:pt x="685" y="296"/>
                </a:cubicBezTo>
                <a:cubicBezTo>
                  <a:pt x="684" y="295"/>
                  <a:pt x="683" y="296"/>
                  <a:pt x="682" y="296"/>
                </a:cubicBezTo>
                <a:cubicBezTo>
                  <a:pt x="682" y="296"/>
                  <a:pt x="682" y="296"/>
                  <a:pt x="682" y="296"/>
                </a:cubicBezTo>
                <a:cubicBezTo>
                  <a:pt x="682" y="296"/>
                  <a:pt x="682" y="296"/>
                  <a:pt x="682" y="296"/>
                </a:cubicBezTo>
                <a:cubicBezTo>
                  <a:pt x="683" y="297"/>
                  <a:pt x="684" y="297"/>
                  <a:pt x="685" y="296"/>
                </a:cubicBezTo>
                <a:close/>
                <a:moveTo>
                  <a:pt x="847" y="221"/>
                </a:moveTo>
                <a:cubicBezTo>
                  <a:pt x="848" y="221"/>
                  <a:pt x="848" y="221"/>
                  <a:pt x="848" y="220"/>
                </a:cubicBezTo>
                <a:cubicBezTo>
                  <a:pt x="848" y="219"/>
                  <a:pt x="848" y="219"/>
                  <a:pt x="847" y="219"/>
                </a:cubicBezTo>
                <a:cubicBezTo>
                  <a:pt x="847" y="219"/>
                  <a:pt x="847" y="220"/>
                  <a:pt x="847" y="220"/>
                </a:cubicBezTo>
                <a:cubicBezTo>
                  <a:pt x="847" y="221"/>
                  <a:pt x="847" y="221"/>
                  <a:pt x="847" y="221"/>
                </a:cubicBezTo>
                <a:close/>
                <a:moveTo>
                  <a:pt x="909" y="335"/>
                </a:moveTo>
                <a:cubicBezTo>
                  <a:pt x="910" y="335"/>
                  <a:pt x="910" y="335"/>
                  <a:pt x="910" y="334"/>
                </a:cubicBezTo>
                <a:cubicBezTo>
                  <a:pt x="910" y="334"/>
                  <a:pt x="909" y="334"/>
                  <a:pt x="909" y="334"/>
                </a:cubicBezTo>
                <a:cubicBezTo>
                  <a:pt x="908" y="334"/>
                  <a:pt x="909" y="334"/>
                  <a:pt x="909" y="334"/>
                </a:cubicBezTo>
                <a:cubicBezTo>
                  <a:pt x="909" y="335"/>
                  <a:pt x="909" y="335"/>
                  <a:pt x="909" y="335"/>
                </a:cubicBezTo>
                <a:close/>
                <a:moveTo>
                  <a:pt x="547" y="185"/>
                </a:moveTo>
                <a:cubicBezTo>
                  <a:pt x="547" y="185"/>
                  <a:pt x="547" y="185"/>
                  <a:pt x="547" y="185"/>
                </a:cubicBezTo>
                <a:cubicBezTo>
                  <a:pt x="548" y="184"/>
                  <a:pt x="549" y="184"/>
                  <a:pt x="548" y="183"/>
                </a:cubicBezTo>
                <a:cubicBezTo>
                  <a:pt x="548" y="183"/>
                  <a:pt x="547" y="183"/>
                  <a:pt x="547" y="183"/>
                </a:cubicBezTo>
                <a:cubicBezTo>
                  <a:pt x="547" y="183"/>
                  <a:pt x="547" y="183"/>
                  <a:pt x="547" y="183"/>
                </a:cubicBezTo>
                <a:cubicBezTo>
                  <a:pt x="547" y="184"/>
                  <a:pt x="547" y="184"/>
                  <a:pt x="547" y="185"/>
                </a:cubicBezTo>
                <a:cubicBezTo>
                  <a:pt x="547" y="185"/>
                  <a:pt x="547" y="185"/>
                  <a:pt x="547" y="185"/>
                </a:cubicBezTo>
                <a:close/>
                <a:moveTo>
                  <a:pt x="760" y="313"/>
                </a:moveTo>
                <a:cubicBezTo>
                  <a:pt x="760" y="313"/>
                  <a:pt x="760" y="313"/>
                  <a:pt x="760" y="313"/>
                </a:cubicBezTo>
                <a:cubicBezTo>
                  <a:pt x="760" y="312"/>
                  <a:pt x="759" y="312"/>
                  <a:pt x="759" y="312"/>
                </a:cubicBezTo>
                <a:cubicBezTo>
                  <a:pt x="758" y="313"/>
                  <a:pt x="759" y="313"/>
                  <a:pt x="760" y="313"/>
                </a:cubicBezTo>
                <a:close/>
                <a:moveTo>
                  <a:pt x="903" y="336"/>
                </a:moveTo>
                <a:cubicBezTo>
                  <a:pt x="904" y="336"/>
                  <a:pt x="904" y="336"/>
                  <a:pt x="904" y="336"/>
                </a:cubicBezTo>
                <a:cubicBezTo>
                  <a:pt x="904" y="335"/>
                  <a:pt x="903" y="335"/>
                  <a:pt x="903" y="335"/>
                </a:cubicBezTo>
                <a:cubicBezTo>
                  <a:pt x="903" y="335"/>
                  <a:pt x="902" y="335"/>
                  <a:pt x="903" y="336"/>
                </a:cubicBezTo>
                <a:cubicBezTo>
                  <a:pt x="903" y="336"/>
                  <a:pt x="902" y="337"/>
                  <a:pt x="903" y="336"/>
                </a:cubicBezTo>
                <a:close/>
                <a:moveTo>
                  <a:pt x="692" y="290"/>
                </a:moveTo>
                <a:cubicBezTo>
                  <a:pt x="692" y="290"/>
                  <a:pt x="692" y="290"/>
                  <a:pt x="692" y="290"/>
                </a:cubicBezTo>
                <a:cubicBezTo>
                  <a:pt x="692" y="290"/>
                  <a:pt x="692" y="290"/>
                  <a:pt x="692" y="290"/>
                </a:cubicBezTo>
                <a:cubicBezTo>
                  <a:pt x="692" y="289"/>
                  <a:pt x="692" y="289"/>
                  <a:pt x="692" y="289"/>
                </a:cubicBezTo>
                <a:cubicBezTo>
                  <a:pt x="692" y="289"/>
                  <a:pt x="692" y="289"/>
                  <a:pt x="692" y="289"/>
                </a:cubicBezTo>
                <a:cubicBezTo>
                  <a:pt x="692" y="289"/>
                  <a:pt x="692" y="289"/>
                  <a:pt x="691" y="289"/>
                </a:cubicBezTo>
                <a:cubicBezTo>
                  <a:pt x="691" y="289"/>
                  <a:pt x="691" y="289"/>
                  <a:pt x="691" y="289"/>
                </a:cubicBezTo>
                <a:cubicBezTo>
                  <a:pt x="691" y="290"/>
                  <a:pt x="691" y="290"/>
                  <a:pt x="691" y="290"/>
                </a:cubicBezTo>
                <a:cubicBezTo>
                  <a:pt x="691" y="290"/>
                  <a:pt x="691" y="290"/>
                  <a:pt x="692" y="290"/>
                </a:cubicBezTo>
                <a:close/>
                <a:moveTo>
                  <a:pt x="754" y="319"/>
                </a:moveTo>
                <a:cubicBezTo>
                  <a:pt x="755" y="319"/>
                  <a:pt x="755" y="318"/>
                  <a:pt x="755" y="318"/>
                </a:cubicBezTo>
                <a:cubicBezTo>
                  <a:pt x="755" y="318"/>
                  <a:pt x="755" y="318"/>
                  <a:pt x="755" y="318"/>
                </a:cubicBezTo>
                <a:cubicBezTo>
                  <a:pt x="754" y="318"/>
                  <a:pt x="754" y="318"/>
                  <a:pt x="754" y="318"/>
                </a:cubicBezTo>
                <a:cubicBezTo>
                  <a:pt x="754" y="318"/>
                  <a:pt x="754" y="319"/>
                  <a:pt x="754" y="319"/>
                </a:cubicBezTo>
                <a:close/>
                <a:moveTo>
                  <a:pt x="967" y="358"/>
                </a:moveTo>
                <a:cubicBezTo>
                  <a:pt x="967" y="358"/>
                  <a:pt x="968" y="358"/>
                  <a:pt x="968" y="359"/>
                </a:cubicBezTo>
                <a:cubicBezTo>
                  <a:pt x="968" y="358"/>
                  <a:pt x="968" y="358"/>
                  <a:pt x="968" y="358"/>
                </a:cubicBezTo>
                <a:cubicBezTo>
                  <a:pt x="968" y="358"/>
                  <a:pt x="968" y="357"/>
                  <a:pt x="967" y="357"/>
                </a:cubicBezTo>
                <a:cubicBezTo>
                  <a:pt x="967" y="357"/>
                  <a:pt x="967" y="357"/>
                  <a:pt x="967" y="357"/>
                </a:cubicBezTo>
                <a:cubicBezTo>
                  <a:pt x="967" y="358"/>
                  <a:pt x="967" y="358"/>
                  <a:pt x="967" y="358"/>
                </a:cubicBezTo>
                <a:close/>
                <a:moveTo>
                  <a:pt x="714" y="313"/>
                </a:moveTo>
                <a:cubicBezTo>
                  <a:pt x="714" y="313"/>
                  <a:pt x="714" y="313"/>
                  <a:pt x="714" y="313"/>
                </a:cubicBezTo>
                <a:cubicBezTo>
                  <a:pt x="714" y="313"/>
                  <a:pt x="714" y="313"/>
                  <a:pt x="714" y="313"/>
                </a:cubicBezTo>
                <a:cubicBezTo>
                  <a:pt x="714" y="313"/>
                  <a:pt x="714" y="313"/>
                  <a:pt x="714" y="313"/>
                </a:cubicBezTo>
                <a:close/>
                <a:moveTo>
                  <a:pt x="716" y="313"/>
                </a:moveTo>
                <a:cubicBezTo>
                  <a:pt x="715" y="312"/>
                  <a:pt x="715" y="312"/>
                  <a:pt x="714" y="313"/>
                </a:cubicBezTo>
                <a:cubicBezTo>
                  <a:pt x="715" y="313"/>
                  <a:pt x="716" y="313"/>
                  <a:pt x="716" y="313"/>
                </a:cubicBezTo>
                <a:close/>
                <a:moveTo>
                  <a:pt x="672" y="301"/>
                </a:moveTo>
                <a:cubicBezTo>
                  <a:pt x="672" y="301"/>
                  <a:pt x="672" y="301"/>
                  <a:pt x="672" y="301"/>
                </a:cubicBezTo>
                <a:cubicBezTo>
                  <a:pt x="672" y="301"/>
                  <a:pt x="672" y="301"/>
                  <a:pt x="672" y="301"/>
                </a:cubicBezTo>
                <a:cubicBezTo>
                  <a:pt x="672" y="301"/>
                  <a:pt x="672" y="300"/>
                  <a:pt x="672" y="300"/>
                </a:cubicBezTo>
                <a:cubicBezTo>
                  <a:pt x="672" y="300"/>
                  <a:pt x="672" y="300"/>
                  <a:pt x="672" y="300"/>
                </a:cubicBezTo>
                <a:cubicBezTo>
                  <a:pt x="672" y="300"/>
                  <a:pt x="672" y="300"/>
                  <a:pt x="672" y="300"/>
                </a:cubicBezTo>
                <a:cubicBezTo>
                  <a:pt x="672" y="300"/>
                  <a:pt x="672" y="299"/>
                  <a:pt x="672" y="299"/>
                </a:cubicBezTo>
                <a:cubicBezTo>
                  <a:pt x="672" y="299"/>
                  <a:pt x="671" y="299"/>
                  <a:pt x="671" y="299"/>
                </a:cubicBezTo>
                <a:cubicBezTo>
                  <a:pt x="671" y="299"/>
                  <a:pt x="671" y="300"/>
                  <a:pt x="671" y="300"/>
                </a:cubicBezTo>
                <a:cubicBezTo>
                  <a:pt x="671" y="300"/>
                  <a:pt x="671" y="301"/>
                  <a:pt x="672" y="301"/>
                </a:cubicBezTo>
                <a:close/>
                <a:moveTo>
                  <a:pt x="581" y="249"/>
                </a:moveTo>
                <a:cubicBezTo>
                  <a:pt x="581" y="249"/>
                  <a:pt x="581" y="249"/>
                  <a:pt x="581" y="249"/>
                </a:cubicBezTo>
                <a:cubicBezTo>
                  <a:pt x="581" y="248"/>
                  <a:pt x="581" y="248"/>
                  <a:pt x="580" y="248"/>
                </a:cubicBezTo>
                <a:cubicBezTo>
                  <a:pt x="580" y="248"/>
                  <a:pt x="580" y="249"/>
                  <a:pt x="581" y="249"/>
                </a:cubicBezTo>
                <a:cubicBezTo>
                  <a:pt x="581" y="249"/>
                  <a:pt x="581" y="249"/>
                  <a:pt x="581" y="249"/>
                </a:cubicBezTo>
                <a:close/>
                <a:moveTo>
                  <a:pt x="885" y="190"/>
                </a:moveTo>
                <a:cubicBezTo>
                  <a:pt x="886" y="190"/>
                  <a:pt x="886" y="190"/>
                  <a:pt x="886" y="190"/>
                </a:cubicBezTo>
                <a:cubicBezTo>
                  <a:pt x="886" y="189"/>
                  <a:pt x="886" y="189"/>
                  <a:pt x="886" y="189"/>
                </a:cubicBezTo>
                <a:cubicBezTo>
                  <a:pt x="885" y="189"/>
                  <a:pt x="885" y="189"/>
                  <a:pt x="885" y="190"/>
                </a:cubicBezTo>
                <a:cubicBezTo>
                  <a:pt x="885" y="190"/>
                  <a:pt x="885" y="190"/>
                  <a:pt x="885" y="190"/>
                </a:cubicBezTo>
                <a:close/>
                <a:moveTo>
                  <a:pt x="754" y="314"/>
                </a:moveTo>
                <a:cubicBezTo>
                  <a:pt x="754" y="314"/>
                  <a:pt x="753" y="314"/>
                  <a:pt x="753" y="314"/>
                </a:cubicBezTo>
                <a:cubicBezTo>
                  <a:pt x="753" y="315"/>
                  <a:pt x="754" y="315"/>
                  <a:pt x="754" y="314"/>
                </a:cubicBezTo>
                <a:close/>
                <a:moveTo>
                  <a:pt x="652" y="272"/>
                </a:moveTo>
                <a:cubicBezTo>
                  <a:pt x="652" y="272"/>
                  <a:pt x="652" y="272"/>
                  <a:pt x="652" y="271"/>
                </a:cubicBezTo>
                <a:cubicBezTo>
                  <a:pt x="652" y="271"/>
                  <a:pt x="652" y="271"/>
                  <a:pt x="652" y="271"/>
                </a:cubicBezTo>
                <a:cubicBezTo>
                  <a:pt x="652" y="271"/>
                  <a:pt x="652" y="271"/>
                  <a:pt x="652" y="271"/>
                </a:cubicBezTo>
                <a:cubicBezTo>
                  <a:pt x="652" y="271"/>
                  <a:pt x="652" y="271"/>
                  <a:pt x="652" y="271"/>
                </a:cubicBezTo>
                <a:cubicBezTo>
                  <a:pt x="652" y="271"/>
                  <a:pt x="651" y="271"/>
                  <a:pt x="651" y="271"/>
                </a:cubicBezTo>
                <a:cubicBezTo>
                  <a:pt x="651" y="272"/>
                  <a:pt x="652" y="272"/>
                  <a:pt x="652" y="272"/>
                </a:cubicBezTo>
                <a:close/>
                <a:moveTo>
                  <a:pt x="915" y="340"/>
                </a:moveTo>
                <a:cubicBezTo>
                  <a:pt x="915" y="340"/>
                  <a:pt x="915" y="340"/>
                  <a:pt x="916" y="340"/>
                </a:cubicBezTo>
                <a:cubicBezTo>
                  <a:pt x="916" y="339"/>
                  <a:pt x="915" y="339"/>
                  <a:pt x="915" y="339"/>
                </a:cubicBezTo>
                <a:cubicBezTo>
                  <a:pt x="915" y="339"/>
                  <a:pt x="915" y="339"/>
                  <a:pt x="915" y="340"/>
                </a:cubicBezTo>
                <a:cubicBezTo>
                  <a:pt x="915" y="340"/>
                  <a:pt x="915" y="340"/>
                  <a:pt x="915" y="340"/>
                </a:cubicBezTo>
                <a:close/>
                <a:moveTo>
                  <a:pt x="543" y="177"/>
                </a:moveTo>
                <a:cubicBezTo>
                  <a:pt x="543" y="177"/>
                  <a:pt x="543" y="177"/>
                  <a:pt x="543" y="177"/>
                </a:cubicBezTo>
                <a:cubicBezTo>
                  <a:pt x="543" y="177"/>
                  <a:pt x="543" y="177"/>
                  <a:pt x="543" y="176"/>
                </a:cubicBezTo>
                <a:cubicBezTo>
                  <a:pt x="544" y="176"/>
                  <a:pt x="544" y="176"/>
                  <a:pt x="544" y="176"/>
                </a:cubicBezTo>
                <a:cubicBezTo>
                  <a:pt x="545" y="176"/>
                  <a:pt x="545" y="175"/>
                  <a:pt x="545" y="175"/>
                </a:cubicBezTo>
                <a:cubicBezTo>
                  <a:pt x="545" y="174"/>
                  <a:pt x="545" y="174"/>
                  <a:pt x="545" y="174"/>
                </a:cubicBezTo>
                <a:cubicBezTo>
                  <a:pt x="544" y="174"/>
                  <a:pt x="544" y="173"/>
                  <a:pt x="543" y="174"/>
                </a:cubicBezTo>
                <a:cubicBezTo>
                  <a:pt x="543" y="174"/>
                  <a:pt x="543" y="174"/>
                  <a:pt x="543" y="174"/>
                </a:cubicBezTo>
                <a:cubicBezTo>
                  <a:pt x="542" y="175"/>
                  <a:pt x="543" y="175"/>
                  <a:pt x="543" y="176"/>
                </a:cubicBezTo>
                <a:cubicBezTo>
                  <a:pt x="543" y="176"/>
                  <a:pt x="543" y="176"/>
                  <a:pt x="543" y="176"/>
                </a:cubicBezTo>
                <a:cubicBezTo>
                  <a:pt x="543" y="176"/>
                  <a:pt x="543" y="176"/>
                  <a:pt x="543" y="177"/>
                </a:cubicBezTo>
                <a:cubicBezTo>
                  <a:pt x="543" y="177"/>
                  <a:pt x="542" y="177"/>
                  <a:pt x="542" y="177"/>
                </a:cubicBezTo>
                <a:cubicBezTo>
                  <a:pt x="542" y="177"/>
                  <a:pt x="543" y="177"/>
                  <a:pt x="543" y="177"/>
                </a:cubicBezTo>
                <a:close/>
                <a:moveTo>
                  <a:pt x="1064" y="325"/>
                </a:moveTo>
                <a:cubicBezTo>
                  <a:pt x="1064" y="325"/>
                  <a:pt x="1064" y="324"/>
                  <a:pt x="1064" y="324"/>
                </a:cubicBezTo>
                <a:cubicBezTo>
                  <a:pt x="1064" y="324"/>
                  <a:pt x="1064" y="324"/>
                  <a:pt x="1064" y="324"/>
                </a:cubicBezTo>
                <a:cubicBezTo>
                  <a:pt x="1063" y="324"/>
                  <a:pt x="1063" y="324"/>
                  <a:pt x="1063" y="324"/>
                </a:cubicBezTo>
                <a:cubicBezTo>
                  <a:pt x="1063" y="324"/>
                  <a:pt x="1063" y="325"/>
                  <a:pt x="1064" y="325"/>
                </a:cubicBezTo>
                <a:close/>
                <a:moveTo>
                  <a:pt x="648" y="287"/>
                </a:moveTo>
                <a:cubicBezTo>
                  <a:pt x="648" y="287"/>
                  <a:pt x="648" y="287"/>
                  <a:pt x="648" y="287"/>
                </a:cubicBezTo>
                <a:cubicBezTo>
                  <a:pt x="648" y="287"/>
                  <a:pt x="648" y="287"/>
                  <a:pt x="648" y="287"/>
                </a:cubicBezTo>
                <a:cubicBezTo>
                  <a:pt x="647" y="287"/>
                  <a:pt x="647" y="287"/>
                  <a:pt x="647" y="287"/>
                </a:cubicBezTo>
                <a:cubicBezTo>
                  <a:pt x="647" y="287"/>
                  <a:pt x="647" y="287"/>
                  <a:pt x="647" y="287"/>
                </a:cubicBezTo>
                <a:cubicBezTo>
                  <a:pt x="647" y="287"/>
                  <a:pt x="647" y="287"/>
                  <a:pt x="648" y="288"/>
                </a:cubicBezTo>
                <a:cubicBezTo>
                  <a:pt x="648" y="288"/>
                  <a:pt x="648" y="288"/>
                  <a:pt x="648" y="287"/>
                </a:cubicBezTo>
                <a:close/>
                <a:moveTo>
                  <a:pt x="679" y="297"/>
                </a:moveTo>
                <a:cubicBezTo>
                  <a:pt x="679" y="297"/>
                  <a:pt x="679" y="296"/>
                  <a:pt x="679" y="296"/>
                </a:cubicBezTo>
                <a:cubicBezTo>
                  <a:pt x="679" y="296"/>
                  <a:pt x="679" y="296"/>
                  <a:pt x="679" y="296"/>
                </a:cubicBezTo>
                <a:cubicBezTo>
                  <a:pt x="679" y="296"/>
                  <a:pt x="679" y="296"/>
                  <a:pt x="679" y="296"/>
                </a:cubicBezTo>
                <a:cubicBezTo>
                  <a:pt x="679" y="296"/>
                  <a:pt x="678" y="296"/>
                  <a:pt x="679" y="296"/>
                </a:cubicBezTo>
                <a:cubicBezTo>
                  <a:pt x="679" y="296"/>
                  <a:pt x="679" y="297"/>
                  <a:pt x="679" y="297"/>
                </a:cubicBezTo>
                <a:cubicBezTo>
                  <a:pt x="679" y="297"/>
                  <a:pt x="679" y="297"/>
                  <a:pt x="679" y="297"/>
                </a:cubicBezTo>
                <a:close/>
                <a:moveTo>
                  <a:pt x="718" y="313"/>
                </a:moveTo>
                <a:cubicBezTo>
                  <a:pt x="718" y="313"/>
                  <a:pt x="718" y="313"/>
                  <a:pt x="718" y="313"/>
                </a:cubicBezTo>
                <a:cubicBezTo>
                  <a:pt x="718" y="313"/>
                  <a:pt x="718" y="312"/>
                  <a:pt x="717" y="312"/>
                </a:cubicBezTo>
                <a:cubicBezTo>
                  <a:pt x="717" y="312"/>
                  <a:pt x="717" y="312"/>
                  <a:pt x="717" y="313"/>
                </a:cubicBezTo>
                <a:cubicBezTo>
                  <a:pt x="717" y="313"/>
                  <a:pt x="717" y="313"/>
                  <a:pt x="718" y="313"/>
                </a:cubicBezTo>
                <a:close/>
                <a:moveTo>
                  <a:pt x="680" y="298"/>
                </a:move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lose/>
                <a:moveTo>
                  <a:pt x="689" y="291"/>
                </a:moveTo>
                <a:cubicBezTo>
                  <a:pt x="689" y="291"/>
                  <a:pt x="689" y="291"/>
                  <a:pt x="689" y="291"/>
                </a:cubicBezTo>
                <a:cubicBezTo>
                  <a:pt x="689" y="291"/>
                  <a:pt x="689" y="291"/>
                  <a:pt x="689" y="291"/>
                </a:cubicBezTo>
                <a:cubicBezTo>
                  <a:pt x="690" y="291"/>
                  <a:pt x="690" y="291"/>
                  <a:pt x="690" y="291"/>
                </a:cubicBezTo>
                <a:cubicBezTo>
                  <a:pt x="690" y="291"/>
                  <a:pt x="689" y="291"/>
                  <a:pt x="689" y="291"/>
                </a:cubicBezTo>
                <a:cubicBezTo>
                  <a:pt x="689" y="291"/>
                  <a:pt x="689" y="291"/>
                  <a:pt x="689" y="291"/>
                </a:cubicBezTo>
                <a:cubicBezTo>
                  <a:pt x="689" y="291"/>
                  <a:pt x="689" y="291"/>
                  <a:pt x="689" y="291"/>
                </a:cubicBezTo>
                <a:cubicBezTo>
                  <a:pt x="689" y="291"/>
                  <a:pt x="689" y="291"/>
                  <a:pt x="689" y="291"/>
                </a:cubicBezTo>
                <a:cubicBezTo>
                  <a:pt x="689" y="291"/>
                  <a:pt x="689" y="291"/>
                  <a:pt x="689" y="291"/>
                </a:cubicBezTo>
                <a:close/>
                <a:moveTo>
                  <a:pt x="673" y="305"/>
                </a:moveTo>
                <a:cubicBezTo>
                  <a:pt x="672" y="306"/>
                  <a:pt x="672" y="306"/>
                  <a:pt x="672" y="306"/>
                </a:cubicBezTo>
                <a:cubicBezTo>
                  <a:pt x="672" y="306"/>
                  <a:pt x="673" y="306"/>
                  <a:pt x="673" y="306"/>
                </a:cubicBezTo>
                <a:cubicBezTo>
                  <a:pt x="673" y="306"/>
                  <a:pt x="673" y="306"/>
                  <a:pt x="673" y="306"/>
                </a:cubicBezTo>
                <a:cubicBezTo>
                  <a:pt x="673" y="306"/>
                  <a:pt x="673" y="306"/>
                  <a:pt x="673" y="306"/>
                </a:cubicBezTo>
                <a:cubicBezTo>
                  <a:pt x="673" y="306"/>
                  <a:pt x="673" y="306"/>
                  <a:pt x="673" y="306"/>
                </a:cubicBezTo>
                <a:cubicBezTo>
                  <a:pt x="673" y="306"/>
                  <a:pt x="673" y="306"/>
                  <a:pt x="673" y="305"/>
                </a:cubicBezTo>
                <a:close/>
                <a:moveTo>
                  <a:pt x="649" y="293"/>
                </a:moveTo>
                <a:cubicBezTo>
                  <a:pt x="649" y="293"/>
                  <a:pt x="649" y="293"/>
                  <a:pt x="649" y="293"/>
                </a:cubicBezTo>
                <a:cubicBezTo>
                  <a:pt x="649" y="293"/>
                  <a:pt x="649" y="293"/>
                  <a:pt x="649" y="293"/>
                </a:cubicBezTo>
                <a:cubicBezTo>
                  <a:pt x="649" y="293"/>
                  <a:pt x="649" y="293"/>
                  <a:pt x="649" y="293"/>
                </a:cubicBezTo>
                <a:cubicBezTo>
                  <a:pt x="648" y="293"/>
                  <a:pt x="648" y="292"/>
                  <a:pt x="648" y="292"/>
                </a:cubicBezTo>
                <a:cubicBezTo>
                  <a:pt x="648" y="292"/>
                  <a:pt x="647" y="292"/>
                  <a:pt x="646" y="292"/>
                </a:cubicBezTo>
                <a:cubicBezTo>
                  <a:pt x="646" y="292"/>
                  <a:pt x="647" y="292"/>
                  <a:pt x="647" y="292"/>
                </a:cubicBezTo>
                <a:cubicBezTo>
                  <a:pt x="648" y="291"/>
                  <a:pt x="649" y="292"/>
                  <a:pt x="649" y="293"/>
                </a:cubicBezTo>
                <a:close/>
                <a:moveTo>
                  <a:pt x="1103" y="423"/>
                </a:moveTo>
                <a:cubicBezTo>
                  <a:pt x="1102" y="423"/>
                  <a:pt x="1101" y="422"/>
                  <a:pt x="1101" y="422"/>
                </a:cubicBezTo>
                <a:cubicBezTo>
                  <a:pt x="1100" y="420"/>
                  <a:pt x="1099" y="420"/>
                  <a:pt x="1098" y="419"/>
                </a:cubicBezTo>
                <a:cubicBezTo>
                  <a:pt x="1097" y="418"/>
                  <a:pt x="1096" y="416"/>
                  <a:pt x="1094" y="415"/>
                </a:cubicBezTo>
                <a:cubicBezTo>
                  <a:pt x="1093" y="415"/>
                  <a:pt x="1093" y="414"/>
                  <a:pt x="1093" y="413"/>
                </a:cubicBezTo>
                <a:cubicBezTo>
                  <a:pt x="1092" y="411"/>
                  <a:pt x="1090" y="411"/>
                  <a:pt x="1090" y="409"/>
                </a:cubicBezTo>
                <a:cubicBezTo>
                  <a:pt x="1089" y="409"/>
                  <a:pt x="1089" y="409"/>
                  <a:pt x="1089" y="409"/>
                </a:cubicBezTo>
                <a:cubicBezTo>
                  <a:pt x="1088" y="409"/>
                  <a:pt x="1087" y="409"/>
                  <a:pt x="1086" y="409"/>
                </a:cubicBezTo>
                <a:cubicBezTo>
                  <a:pt x="1086" y="408"/>
                  <a:pt x="1085" y="409"/>
                  <a:pt x="1085" y="409"/>
                </a:cubicBezTo>
                <a:cubicBezTo>
                  <a:pt x="1086" y="410"/>
                  <a:pt x="1085" y="410"/>
                  <a:pt x="1084" y="410"/>
                </a:cubicBezTo>
                <a:cubicBezTo>
                  <a:pt x="1084" y="410"/>
                  <a:pt x="1083" y="410"/>
                  <a:pt x="1082" y="409"/>
                </a:cubicBezTo>
                <a:cubicBezTo>
                  <a:pt x="1081" y="409"/>
                  <a:pt x="1081" y="409"/>
                  <a:pt x="1081" y="410"/>
                </a:cubicBezTo>
                <a:cubicBezTo>
                  <a:pt x="1080" y="410"/>
                  <a:pt x="1081" y="411"/>
                  <a:pt x="1080" y="411"/>
                </a:cubicBezTo>
                <a:cubicBezTo>
                  <a:pt x="1080" y="411"/>
                  <a:pt x="1080" y="410"/>
                  <a:pt x="1080" y="410"/>
                </a:cubicBezTo>
                <a:cubicBezTo>
                  <a:pt x="1080" y="410"/>
                  <a:pt x="1079" y="409"/>
                  <a:pt x="1080" y="408"/>
                </a:cubicBezTo>
                <a:cubicBezTo>
                  <a:pt x="1081" y="408"/>
                  <a:pt x="1080" y="408"/>
                  <a:pt x="1080" y="407"/>
                </a:cubicBezTo>
                <a:cubicBezTo>
                  <a:pt x="1078" y="406"/>
                  <a:pt x="1076" y="407"/>
                  <a:pt x="1074" y="407"/>
                </a:cubicBezTo>
                <a:cubicBezTo>
                  <a:pt x="1073" y="407"/>
                  <a:pt x="1073" y="406"/>
                  <a:pt x="1072" y="407"/>
                </a:cubicBezTo>
                <a:cubicBezTo>
                  <a:pt x="1075" y="408"/>
                  <a:pt x="1076" y="412"/>
                  <a:pt x="1074" y="415"/>
                </a:cubicBezTo>
                <a:cubicBezTo>
                  <a:pt x="1074" y="415"/>
                  <a:pt x="1074" y="415"/>
                  <a:pt x="1074" y="416"/>
                </a:cubicBezTo>
                <a:cubicBezTo>
                  <a:pt x="1074" y="416"/>
                  <a:pt x="1074" y="416"/>
                  <a:pt x="1075" y="416"/>
                </a:cubicBezTo>
                <a:cubicBezTo>
                  <a:pt x="1076" y="416"/>
                  <a:pt x="1076" y="417"/>
                  <a:pt x="1077" y="418"/>
                </a:cubicBezTo>
                <a:cubicBezTo>
                  <a:pt x="1077" y="418"/>
                  <a:pt x="1077" y="419"/>
                  <a:pt x="1076" y="420"/>
                </a:cubicBezTo>
                <a:cubicBezTo>
                  <a:pt x="1076" y="420"/>
                  <a:pt x="1076" y="420"/>
                  <a:pt x="1075" y="420"/>
                </a:cubicBezTo>
                <a:cubicBezTo>
                  <a:pt x="1075" y="420"/>
                  <a:pt x="1075" y="420"/>
                  <a:pt x="1075" y="419"/>
                </a:cubicBezTo>
                <a:cubicBezTo>
                  <a:pt x="1075" y="419"/>
                  <a:pt x="1075" y="418"/>
                  <a:pt x="1074" y="418"/>
                </a:cubicBezTo>
                <a:cubicBezTo>
                  <a:pt x="1073" y="417"/>
                  <a:pt x="1073" y="418"/>
                  <a:pt x="1073" y="419"/>
                </a:cubicBezTo>
                <a:cubicBezTo>
                  <a:pt x="1072" y="420"/>
                  <a:pt x="1071" y="419"/>
                  <a:pt x="1072" y="418"/>
                </a:cubicBezTo>
                <a:cubicBezTo>
                  <a:pt x="1072" y="416"/>
                  <a:pt x="1071" y="415"/>
                  <a:pt x="1069" y="415"/>
                </a:cubicBezTo>
                <a:cubicBezTo>
                  <a:pt x="1069" y="415"/>
                  <a:pt x="1069" y="415"/>
                  <a:pt x="1068" y="414"/>
                </a:cubicBezTo>
                <a:cubicBezTo>
                  <a:pt x="1068" y="413"/>
                  <a:pt x="1069" y="413"/>
                  <a:pt x="1069" y="413"/>
                </a:cubicBezTo>
                <a:cubicBezTo>
                  <a:pt x="1071" y="412"/>
                  <a:pt x="1070" y="411"/>
                  <a:pt x="1070" y="410"/>
                </a:cubicBezTo>
                <a:cubicBezTo>
                  <a:pt x="1069" y="408"/>
                  <a:pt x="1069" y="407"/>
                  <a:pt x="1069" y="405"/>
                </a:cubicBezTo>
                <a:cubicBezTo>
                  <a:pt x="1069" y="404"/>
                  <a:pt x="1069" y="403"/>
                  <a:pt x="1069" y="402"/>
                </a:cubicBezTo>
                <a:cubicBezTo>
                  <a:pt x="1070" y="402"/>
                  <a:pt x="1069" y="401"/>
                  <a:pt x="1068" y="401"/>
                </a:cubicBezTo>
                <a:cubicBezTo>
                  <a:pt x="1068" y="400"/>
                  <a:pt x="1068" y="401"/>
                  <a:pt x="1068" y="402"/>
                </a:cubicBezTo>
                <a:cubicBezTo>
                  <a:pt x="1067" y="402"/>
                  <a:pt x="1067" y="402"/>
                  <a:pt x="1066" y="402"/>
                </a:cubicBezTo>
                <a:cubicBezTo>
                  <a:pt x="1067" y="399"/>
                  <a:pt x="1066" y="396"/>
                  <a:pt x="1063" y="395"/>
                </a:cubicBezTo>
                <a:cubicBezTo>
                  <a:pt x="1063" y="395"/>
                  <a:pt x="1063" y="394"/>
                  <a:pt x="1062" y="395"/>
                </a:cubicBezTo>
                <a:cubicBezTo>
                  <a:pt x="1062" y="395"/>
                  <a:pt x="1062" y="395"/>
                  <a:pt x="1062" y="396"/>
                </a:cubicBezTo>
                <a:cubicBezTo>
                  <a:pt x="1062" y="396"/>
                  <a:pt x="1063" y="397"/>
                  <a:pt x="1063" y="398"/>
                </a:cubicBezTo>
                <a:cubicBezTo>
                  <a:pt x="1062" y="397"/>
                  <a:pt x="1062" y="397"/>
                  <a:pt x="1061" y="397"/>
                </a:cubicBezTo>
                <a:cubicBezTo>
                  <a:pt x="1061" y="397"/>
                  <a:pt x="1060" y="397"/>
                  <a:pt x="1060" y="396"/>
                </a:cubicBezTo>
                <a:cubicBezTo>
                  <a:pt x="1059" y="395"/>
                  <a:pt x="1060" y="395"/>
                  <a:pt x="1060" y="395"/>
                </a:cubicBezTo>
                <a:cubicBezTo>
                  <a:pt x="1060" y="394"/>
                  <a:pt x="1061" y="394"/>
                  <a:pt x="1061" y="393"/>
                </a:cubicBezTo>
                <a:cubicBezTo>
                  <a:pt x="1061" y="392"/>
                  <a:pt x="1060" y="392"/>
                  <a:pt x="1059" y="392"/>
                </a:cubicBezTo>
                <a:cubicBezTo>
                  <a:pt x="1057" y="393"/>
                  <a:pt x="1056" y="392"/>
                  <a:pt x="1055" y="391"/>
                </a:cubicBezTo>
                <a:cubicBezTo>
                  <a:pt x="1056" y="390"/>
                  <a:pt x="1056" y="390"/>
                  <a:pt x="1057" y="390"/>
                </a:cubicBezTo>
                <a:cubicBezTo>
                  <a:pt x="1056" y="389"/>
                  <a:pt x="1056" y="389"/>
                  <a:pt x="1055" y="388"/>
                </a:cubicBezTo>
                <a:cubicBezTo>
                  <a:pt x="1055" y="388"/>
                  <a:pt x="1055" y="388"/>
                  <a:pt x="1054" y="388"/>
                </a:cubicBezTo>
                <a:cubicBezTo>
                  <a:pt x="1053" y="388"/>
                  <a:pt x="1053" y="388"/>
                  <a:pt x="1053" y="387"/>
                </a:cubicBezTo>
                <a:cubicBezTo>
                  <a:pt x="1052" y="386"/>
                  <a:pt x="1052" y="386"/>
                  <a:pt x="1051" y="387"/>
                </a:cubicBezTo>
                <a:cubicBezTo>
                  <a:pt x="1051" y="388"/>
                  <a:pt x="1051" y="389"/>
                  <a:pt x="1051" y="390"/>
                </a:cubicBezTo>
                <a:cubicBezTo>
                  <a:pt x="1051" y="391"/>
                  <a:pt x="1051" y="392"/>
                  <a:pt x="1050" y="392"/>
                </a:cubicBezTo>
                <a:cubicBezTo>
                  <a:pt x="1050" y="390"/>
                  <a:pt x="1050" y="389"/>
                  <a:pt x="1050" y="387"/>
                </a:cubicBezTo>
                <a:cubicBezTo>
                  <a:pt x="1050" y="386"/>
                  <a:pt x="1050" y="385"/>
                  <a:pt x="1048" y="385"/>
                </a:cubicBezTo>
                <a:cubicBezTo>
                  <a:pt x="1048" y="384"/>
                  <a:pt x="1048" y="383"/>
                  <a:pt x="1047" y="383"/>
                </a:cubicBezTo>
                <a:cubicBezTo>
                  <a:pt x="1046" y="382"/>
                  <a:pt x="1045" y="381"/>
                  <a:pt x="1044" y="381"/>
                </a:cubicBezTo>
                <a:cubicBezTo>
                  <a:pt x="1043" y="381"/>
                  <a:pt x="1043" y="380"/>
                  <a:pt x="1043" y="379"/>
                </a:cubicBezTo>
                <a:cubicBezTo>
                  <a:pt x="1043" y="377"/>
                  <a:pt x="1042" y="376"/>
                  <a:pt x="1040" y="376"/>
                </a:cubicBezTo>
                <a:cubicBezTo>
                  <a:pt x="1040" y="376"/>
                  <a:pt x="1039" y="376"/>
                  <a:pt x="1039" y="376"/>
                </a:cubicBezTo>
                <a:cubicBezTo>
                  <a:pt x="1038" y="374"/>
                  <a:pt x="1037" y="374"/>
                  <a:pt x="1035" y="373"/>
                </a:cubicBezTo>
                <a:cubicBezTo>
                  <a:pt x="1034" y="373"/>
                  <a:pt x="1034" y="372"/>
                  <a:pt x="1032" y="372"/>
                </a:cubicBezTo>
                <a:cubicBezTo>
                  <a:pt x="1032" y="372"/>
                  <a:pt x="1032" y="371"/>
                  <a:pt x="1032" y="371"/>
                </a:cubicBezTo>
                <a:cubicBezTo>
                  <a:pt x="1031" y="368"/>
                  <a:pt x="1030" y="367"/>
                  <a:pt x="1027" y="367"/>
                </a:cubicBezTo>
                <a:cubicBezTo>
                  <a:pt x="1027" y="367"/>
                  <a:pt x="1026" y="367"/>
                  <a:pt x="1025" y="366"/>
                </a:cubicBezTo>
                <a:cubicBezTo>
                  <a:pt x="1026" y="364"/>
                  <a:pt x="1027" y="367"/>
                  <a:pt x="1027" y="366"/>
                </a:cubicBezTo>
                <a:cubicBezTo>
                  <a:pt x="1028" y="366"/>
                  <a:pt x="1027" y="365"/>
                  <a:pt x="1027" y="365"/>
                </a:cubicBezTo>
                <a:cubicBezTo>
                  <a:pt x="1026" y="364"/>
                  <a:pt x="1024" y="363"/>
                  <a:pt x="1022" y="363"/>
                </a:cubicBezTo>
                <a:cubicBezTo>
                  <a:pt x="1021" y="363"/>
                  <a:pt x="1020" y="363"/>
                  <a:pt x="1020" y="363"/>
                </a:cubicBezTo>
                <a:cubicBezTo>
                  <a:pt x="1018" y="362"/>
                  <a:pt x="1018" y="360"/>
                  <a:pt x="1016" y="360"/>
                </a:cubicBezTo>
                <a:cubicBezTo>
                  <a:pt x="1013" y="360"/>
                  <a:pt x="1010" y="358"/>
                  <a:pt x="1008" y="355"/>
                </a:cubicBezTo>
                <a:cubicBezTo>
                  <a:pt x="1008" y="356"/>
                  <a:pt x="1008" y="357"/>
                  <a:pt x="1007" y="357"/>
                </a:cubicBezTo>
                <a:cubicBezTo>
                  <a:pt x="1007" y="355"/>
                  <a:pt x="1006" y="356"/>
                  <a:pt x="1005" y="356"/>
                </a:cubicBezTo>
                <a:cubicBezTo>
                  <a:pt x="1004" y="356"/>
                  <a:pt x="1004" y="356"/>
                  <a:pt x="1004" y="356"/>
                </a:cubicBezTo>
                <a:cubicBezTo>
                  <a:pt x="1003" y="356"/>
                  <a:pt x="1002" y="356"/>
                  <a:pt x="1002" y="356"/>
                </a:cubicBezTo>
                <a:cubicBezTo>
                  <a:pt x="1000" y="356"/>
                  <a:pt x="997" y="357"/>
                  <a:pt x="995" y="355"/>
                </a:cubicBezTo>
                <a:cubicBezTo>
                  <a:pt x="994" y="354"/>
                  <a:pt x="993" y="354"/>
                  <a:pt x="991" y="355"/>
                </a:cubicBezTo>
                <a:cubicBezTo>
                  <a:pt x="991" y="355"/>
                  <a:pt x="991" y="355"/>
                  <a:pt x="990" y="355"/>
                </a:cubicBezTo>
                <a:cubicBezTo>
                  <a:pt x="990" y="354"/>
                  <a:pt x="989" y="354"/>
                  <a:pt x="989" y="355"/>
                </a:cubicBezTo>
                <a:cubicBezTo>
                  <a:pt x="989" y="355"/>
                  <a:pt x="989" y="355"/>
                  <a:pt x="990" y="356"/>
                </a:cubicBezTo>
                <a:cubicBezTo>
                  <a:pt x="990" y="356"/>
                  <a:pt x="990" y="357"/>
                  <a:pt x="989" y="357"/>
                </a:cubicBezTo>
                <a:cubicBezTo>
                  <a:pt x="988" y="358"/>
                  <a:pt x="988" y="357"/>
                  <a:pt x="988" y="356"/>
                </a:cubicBezTo>
                <a:cubicBezTo>
                  <a:pt x="988" y="356"/>
                  <a:pt x="988" y="356"/>
                  <a:pt x="987" y="356"/>
                </a:cubicBezTo>
                <a:cubicBezTo>
                  <a:pt x="987" y="355"/>
                  <a:pt x="986" y="355"/>
                  <a:pt x="985" y="354"/>
                </a:cubicBezTo>
                <a:cubicBezTo>
                  <a:pt x="985" y="354"/>
                  <a:pt x="985" y="353"/>
                  <a:pt x="985" y="353"/>
                </a:cubicBezTo>
                <a:cubicBezTo>
                  <a:pt x="983" y="355"/>
                  <a:pt x="981" y="353"/>
                  <a:pt x="979" y="353"/>
                </a:cubicBezTo>
                <a:cubicBezTo>
                  <a:pt x="976" y="352"/>
                  <a:pt x="973" y="351"/>
                  <a:pt x="970" y="350"/>
                </a:cubicBezTo>
                <a:cubicBezTo>
                  <a:pt x="971" y="352"/>
                  <a:pt x="970" y="353"/>
                  <a:pt x="970" y="355"/>
                </a:cubicBezTo>
                <a:cubicBezTo>
                  <a:pt x="970" y="358"/>
                  <a:pt x="970" y="358"/>
                  <a:pt x="968" y="359"/>
                </a:cubicBezTo>
                <a:cubicBezTo>
                  <a:pt x="968" y="359"/>
                  <a:pt x="967" y="361"/>
                  <a:pt x="969" y="361"/>
                </a:cubicBezTo>
                <a:cubicBezTo>
                  <a:pt x="971" y="360"/>
                  <a:pt x="971" y="362"/>
                  <a:pt x="972" y="363"/>
                </a:cubicBezTo>
                <a:cubicBezTo>
                  <a:pt x="972" y="363"/>
                  <a:pt x="972" y="364"/>
                  <a:pt x="972" y="365"/>
                </a:cubicBezTo>
                <a:cubicBezTo>
                  <a:pt x="973" y="366"/>
                  <a:pt x="972" y="369"/>
                  <a:pt x="974" y="370"/>
                </a:cubicBezTo>
                <a:cubicBezTo>
                  <a:pt x="974" y="370"/>
                  <a:pt x="974" y="371"/>
                  <a:pt x="974" y="371"/>
                </a:cubicBezTo>
                <a:cubicBezTo>
                  <a:pt x="972" y="374"/>
                  <a:pt x="969" y="376"/>
                  <a:pt x="965" y="376"/>
                </a:cubicBezTo>
                <a:cubicBezTo>
                  <a:pt x="963" y="376"/>
                  <a:pt x="963" y="375"/>
                  <a:pt x="963" y="374"/>
                </a:cubicBezTo>
                <a:cubicBezTo>
                  <a:pt x="963" y="373"/>
                  <a:pt x="963" y="371"/>
                  <a:pt x="962" y="371"/>
                </a:cubicBezTo>
                <a:cubicBezTo>
                  <a:pt x="961" y="370"/>
                  <a:pt x="960" y="370"/>
                  <a:pt x="959" y="369"/>
                </a:cubicBezTo>
                <a:cubicBezTo>
                  <a:pt x="959" y="369"/>
                  <a:pt x="958" y="368"/>
                  <a:pt x="957" y="368"/>
                </a:cubicBezTo>
                <a:cubicBezTo>
                  <a:pt x="955" y="368"/>
                  <a:pt x="955" y="368"/>
                  <a:pt x="955" y="366"/>
                </a:cubicBezTo>
                <a:cubicBezTo>
                  <a:pt x="955" y="363"/>
                  <a:pt x="955" y="361"/>
                  <a:pt x="953" y="360"/>
                </a:cubicBezTo>
                <a:cubicBezTo>
                  <a:pt x="952" y="360"/>
                  <a:pt x="952" y="359"/>
                  <a:pt x="953" y="359"/>
                </a:cubicBezTo>
                <a:cubicBezTo>
                  <a:pt x="953" y="359"/>
                  <a:pt x="954" y="358"/>
                  <a:pt x="954" y="359"/>
                </a:cubicBezTo>
                <a:cubicBezTo>
                  <a:pt x="955" y="359"/>
                  <a:pt x="956" y="360"/>
                  <a:pt x="956" y="360"/>
                </a:cubicBezTo>
                <a:cubicBezTo>
                  <a:pt x="957" y="360"/>
                  <a:pt x="957" y="361"/>
                  <a:pt x="957" y="361"/>
                </a:cubicBezTo>
                <a:cubicBezTo>
                  <a:pt x="959" y="361"/>
                  <a:pt x="960" y="362"/>
                  <a:pt x="961" y="361"/>
                </a:cubicBezTo>
                <a:cubicBezTo>
                  <a:pt x="962" y="359"/>
                  <a:pt x="962" y="357"/>
                  <a:pt x="963" y="356"/>
                </a:cubicBezTo>
                <a:cubicBezTo>
                  <a:pt x="963" y="355"/>
                  <a:pt x="962" y="354"/>
                  <a:pt x="961" y="354"/>
                </a:cubicBezTo>
                <a:cubicBezTo>
                  <a:pt x="960" y="354"/>
                  <a:pt x="960" y="353"/>
                  <a:pt x="959" y="353"/>
                </a:cubicBezTo>
                <a:cubicBezTo>
                  <a:pt x="958" y="353"/>
                  <a:pt x="957" y="352"/>
                  <a:pt x="955" y="352"/>
                </a:cubicBezTo>
                <a:cubicBezTo>
                  <a:pt x="953" y="353"/>
                  <a:pt x="952" y="355"/>
                  <a:pt x="951" y="357"/>
                </a:cubicBezTo>
                <a:cubicBezTo>
                  <a:pt x="950" y="359"/>
                  <a:pt x="949" y="360"/>
                  <a:pt x="947" y="362"/>
                </a:cubicBezTo>
                <a:cubicBezTo>
                  <a:pt x="946" y="363"/>
                  <a:pt x="944" y="364"/>
                  <a:pt x="942" y="363"/>
                </a:cubicBezTo>
                <a:cubicBezTo>
                  <a:pt x="939" y="361"/>
                  <a:pt x="936" y="361"/>
                  <a:pt x="933" y="361"/>
                </a:cubicBezTo>
                <a:cubicBezTo>
                  <a:pt x="930" y="362"/>
                  <a:pt x="928" y="360"/>
                  <a:pt x="927" y="358"/>
                </a:cubicBezTo>
                <a:cubicBezTo>
                  <a:pt x="926" y="357"/>
                  <a:pt x="926" y="357"/>
                  <a:pt x="926" y="358"/>
                </a:cubicBezTo>
                <a:cubicBezTo>
                  <a:pt x="925" y="360"/>
                  <a:pt x="923" y="360"/>
                  <a:pt x="922" y="359"/>
                </a:cubicBezTo>
                <a:cubicBezTo>
                  <a:pt x="922" y="359"/>
                  <a:pt x="921" y="359"/>
                  <a:pt x="921" y="359"/>
                </a:cubicBezTo>
                <a:cubicBezTo>
                  <a:pt x="919" y="360"/>
                  <a:pt x="917" y="360"/>
                  <a:pt x="915" y="360"/>
                </a:cubicBezTo>
                <a:cubicBezTo>
                  <a:pt x="915" y="360"/>
                  <a:pt x="914" y="360"/>
                  <a:pt x="914" y="360"/>
                </a:cubicBezTo>
                <a:cubicBezTo>
                  <a:pt x="913" y="362"/>
                  <a:pt x="911" y="363"/>
                  <a:pt x="910" y="364"/>
                </a:cubicBezTo>
                <a:cubicBezTo>
                  <a:pt x="910" y="361"/>
                  <a:pt x="910" y="361"/>
                  <a:pt x="907" y="361"/>
                </a:cubicBezTo>
                <a:cubicBezTo>
                  <a:pt x="906" y="361"/>
                  <a:pt x="905" y="360"/>
                  <a:pt x="905" y="360"/>
                </a:cubicBezTo>
                <a:cubicBezTo>
                  <a:pt x="903" y="360"/>
                  <a:pt x="901" y="359"/>
                  <a:pt x="900" y="358"/>
                </a:cubicBezTo>
                <a:cubicBezTo>
                  <a:pt x="897" y="357"/>
                  <a:pt x="896" y="356"/>
                  <a:pt x="898" y="353"/>
                </a:cubicBezTo>
                <a:cubicBezTo>
                  <a:pt x="898" y="352"/>
                  <a:pt x="898" y="350"/>
                  <a:pt x="899" y="350"/>
                </a:cubicBezTo>
                <a:cubicBezTo>
                  <a:pt x="899" y="349"/>
                  <a:pt x="899" y="348"/>
                  <a:pt x="899" y="347"/>
                </a:cubicBezTo>
                <a:cubicBezTo>
                  <a:pt x="899" y="345"/>
                  <a:pt x="898" y="343"/>
                  <a:pt x="897" y="341"/>
                </a:cubicBezTo>
                <a:cubicBezTo>
                  <a:pt x="896" y="338"/>
                  <a:pt x="893" y="336"/>
                  <a:pt x="890" y="334"/>
                </a:cubicBezTo>
                <a:cubicBezTo>
                  <a:pt x="887" y="333"/>
                  <a:pt x="885" y="332"/>
                  <a:pt x="882" y="331"/>
                </a:cubicBezTo>
                <a:cubicBezTo>
                  <a:pt x="881" y="331"/>
                  <a:pt x="880" y="331"/>
                  <a:pt x="878" y="331"/>
                </a:cubicBezTo>
                <a:cubicBezTo>
                  <a:pt x="877" y="331"/>
                  <a:pt x="876" y="332"/>
                  <a:pt x="876" y="333"/>
                </a:cubicBezTo>
                <a:cubicBezTo>
                  <a:pt x="875" y="333"/>
                  <a:pt x="876" y="331"/>
                  <a:pt x="875" y="331"/>
                </a:cubicBezTo>
                <a:cubicBezTo>
                  <a:pt x="873" y="332"/>
                  <a:pt x="870" y="330"/>
                  <a:pt x="869" y="334"/>
                </a:cubicBezTo>
                <a:cubicBezTo>
                  <a:pt x="868" y="332"/>
                  <a:pt x="868" y="331"/>
                  <a:pt x="866" y="332"/>
                </a:cubicBezTo>
                <a:cubicBezTo>
                  <a:pt x="866" y="332"/>
                  <a:pt x="866" y="332"/>
                  <a:pt x="865" y="332"/>
                </a:cubicBezTo>
                <a:cubicBezTo>
                  <a:pt x="861" y="333"/>
                  <a:pt x="858" y="335"/>
                  <a:pt x="854" y="336"/>
                </a:cubicBezTo>
                <a:cubicBezTo>
                  <a:pt x="853" y="336"/>
                  <a:pt x="853" y="336"/>
                  <a:pt x="852" y="336"/>
                </a:cubicBezTo>
                <a:cubicBezTo>
                  <a:pt x="851" y="336"/>
                  <a:pt x="850" y="336"/>
                  <a:pt x="849" y="337"/>
                </a:cubicBezTo>
                <a:cubicBezTo>
                  <a:pt x="849" y="337"/>
                  <a:pt x="849" y="337"/>
                  <a:pt x="848" y="337"/>
                </a:cubicBezTo>
                <a:cubicBezTo>
                  <a:pt x="847" y="335"/>
                  <a:pt x="845" y="334"/>
                  <a:pt x="843" y="333"/>
                </a:cubicBezTo>
                <a:cubicBezTo>
                  <a:pt x="843" y="333"/>
                  <a:pt x="843" y="333"/>
                  <a:pt x="843" y="333"/>
                </a:cubicBezTo>
                <a:cubicBezTo>
                  <a:pt x="845" y="333"/>
                  <a:pt x="846" y="333"/>
                  <a:pt x="844" y="331"/>
                </a:cubicBezTo>
                <a:cubicBezTo>
                  <a:pt x="844" y="330"/>
                  <a:pt x="843" y="329"/>
                  <a:pt x="843" y="328"/>
                </a:cubicBezTo>
                <a:cubicBezTo>
                  <a:pt x="842" y="326"/>
                  <a:pt x="840" y="325"/>
                  <a:pt x="837" y="325"/>
                </a:cubicBezTo>
                <a:cubicBezTo>
                  <a:pt x="837" y="324"/>
                  <a:pt x="837" y="323"/>
                  <a:pt x="837" y="323"/>
                </a:cubicBezTo>
                <a:cubicBezTo>
                  <a:pt x="836" y="323"/>
                  <a:pt x="836" y="324"/>
                  <a:pt x="836" y="325"/>
                </a:cubicBezTo>
                <a:cubicBezTo>
                  <a:pt x="836" y="325"/>
                  <a:pt x="836" y="325"/>
                  <a:pt x="835" y="325"/>
                </a:cubicBezTo>
                <a:cubicBezTo>
                  <a:pt x="835" y="324"/>
                  <a:pt x="835" y="324"/>
                  <a:pt x="835" y="324"/>
                </a:cubicBezTo>
                <a:cubicBezTo>
                  <a:pt x="836" y="322"/>
                  <a:pt x="836" y="322"/>
                  <a:pt x="835" y="322"/>
                </a:cubicBezTo>
                <a:cubicBezTo>
                  <a:pt x="834" y="322"/>
                  <a:pt x="833" y="321"/>
                  <a:pt x="833" y="320"/>
                </a:cubicBezTo>
                <a:cubicBezTo>
                  <a:pt x="832" y="319"/>
                  <a:pt x="832" y="318"/>
                  <a:pt x="830" y="319"/>
                </a:cubicBezTo>
                <a:cubicBezTo>
                  <a:pt x="829" y="319"/>
                  <a:pt x="828" y="319"/>
                  <a:pt x="827" y="318"/>
                </a:cubicBezTo>
                <a:cubicBezTo>
                  <a:pt x="827" y="318"/>
                  <a:pt x="826" y="318"/>
                  <a:pt x="825" y="318"/>
                </a:cubicBezTo>
                <a:cubicBezTo>
                  <a:pt x="825" y="319"/>
                  <a:pt x="825" y="320"/>
                  <a:pt x="826" y="320"/>
                </a:cubicBezTo>
                <a:cubicBezTo>
                  <a:pt x="826" y="321"/>
                  <a:pt x="826" y="321"/>
                  <a:pt x="826" y="321"/>
                </a:cubicBezTo>
                <a:cubicBezTo>
                  <a:pt x="825" y="320"/>
                  <a:pt x="824" y="318"/>
                  <a:pt x="825" y="317"/>
                </a:cubicBezTo>
                <a:cubicBezTo>
                  <a:pt x="825" y="316"/>
                  <a:pt x="826" y="315"/>
                  <a:pt x="827" y="314"/>
                </a:cubicBezTo>
                <a:cubicBezTo>
                  <a:pt x="827" y="314"/>
                  <a:pt x="828" y="314"/>
                  <a:pt x="828" y="315"/>
                </a:cubicBezTo>
                <a:cubicBezTo>
                  <a:pt x="828" y="316"/>
                  <a:pt x="829" y="316"/>
                  <a:pt x="829" y="316"/>
                </a:cubicBezTo>
                <a:cubicBezTo>
                  <a:pt x="832" y="316"/>
                  <a:pt x="832" y="314"/>
                  <a:pt x="831" y="312"/>
                </a:cubicBezTo>
                <a:cubicBezTo>
                  <a:pt x="829" y="309"/>
                  <a:pt x="827" y="307"/>
                  <a:pt x="824" y="306"/>
                </a:cubicBezTo>
                <a:cubicBezTo>
                  <a:pt x="821" y="304"/>
                  <a:pt x="818" y="303"/>
                  <a:pt x="815" y="304"/>
                </a:cubicBezTo>
                <a:cubicBezTo>
                  <a:pt x="813" y="304"/>
                  <a:pt x="812" y="304"/>
                  <a:pt x="811" y="305"/>
                </a:cubicBezTo>
                <a:cubicBezTo>
                  <a:pt x="809" y="308"/>
                  <a:pt x="808" y="310"/>
                  <a:pt x="807" y="313"/>
                </a:cubicBezTo>
                <a:cubicBezTo>
                  <a:pt x="805" y="316"/>
                  <a:pt x="802" y="318"/>
                  <a:pt x="799" y="318"/>
                </a:cubicBezTo>
                <a:cubicBezTo>
                  <a:pt x="798" y="318"/>
                  <a:pt x="798" y="318"/>
                  <a:pt x="797" y="318"/>
                </a:cubicBezTo>
                <a:cubicBezTo>
                  <a:pt x="797" y="317"/>
                  <a:pt x="797" y="316"/>
                  <a:pt x="798" y="316"/>
                </a:cubicBezTo>
                <a:cubicBezTo>
                  <a:pt x="798" y="316"/>
                  <a:pt x="799" y="315"/>
                  <a:pt x="798" y="314"/>
                </a:cubicBezTo>
                <a:cubicBezTo>
                  <a:pt x="798" y="314"/>
                  <a:pt x="798" y="313"/>
                  <a:pt x="798" y="313"/>
                </a:cubicBezTo>
                <a:cubicBezTo>
                  <a:pt x="798" y="313"/>
                  <a:pt x="799" y="313"/>
                  <a:pt x="799" y="313"/>
                </a:cubicBezTo>
                <a:cubicBezTo>
                  <a:pt x="800" y="314"/>
                  <a:pt x="801" y="314"/>
                  <a:pt x="802" y="313"/>
                </a:cubicBezTo>
                <a:cubicBezTo>
                  <a:pt x="803" y="312"/>
                  <a:pt x="804" y="312"/>
                  <a:pt x="802" y="311"/>
                </a:cubicBezTo>
                <a:cubicBezTo>
                  <a:pt x="801" y="309"/>
                  <a:pt x="802" y="308"/>
                  <a:pt x="802" y="307"/>
                </a:cubicBezTo>
                <a:cubicBezTo>
                  <a:pt x="803" y="305"/>
                  <a:pt x="803" y="308"/>
                  <a:pt x="804" y="307"/>
                </a:cubicBezTo>
                <a:cubicBezTo>
                  <a:pt x="805" y="307"/>
                  <a:pt x="804" y="308"/>
                  <a:pt x="805" y="309"/>
                </a:cubicBezTo>
                <a:cubicBezTo>
                  <a:pt x="805" y="308"/>
                  <a:pt x="805" y="307"/>
                  <a:pt x="806" y="308"/>
                </a:cubicBezTo>
                <a:cubicBezTo>
                  <a:pt x="806" y="308"/>
                  <a:pt x="806" y="309"/>
                  <a:pt x="806" y="310"/>
                </a:cubicBezTo>
                <a:cubicBezTo>
                  <a:pt x="806" y="310"/>
                  <a:pt x="805" y="310"/>
                  <a:pt x="805" y="310"/>
                </a:cubicBezTo>
                <a:cubicBezTo>
                  <a:pt x="805" y="310"/>
                  <a:pt x="804" y="311"/>
                  <a:pt x="804" y="311"/>
                </a:cubicBezTo>
                <a:cubicBezTo>
                  <a:pt x="804" y="312"/>
                  <a:pt x="804" y="312"/>
                  <a:pt x="805" y="312"/>
                </a:cubicBezTo>
                <a:cubicBezTo>
                  <a:pt x="805" y="313"/>
                  <a:pt x="805" y="312"/>
                  <a:pt x="805" y="312"/>
                </a:cubicBezTo>
                <a:cubicBezTo>
                  <a:pt x="808" y="310"/>
                  <a:pt x="809" y="308"/>
                  <a:pt x="810" y="306"/>
                </a:cubicBezTo>
                <a:cubicBezTo>
                  <a:pt x="810" y="306"/>
                  <a:pt x="810" y="305"/>
                  <a:pt x="810" y="305"/>
                </a:cubicBezTo>
                <a:cubicBezTo>
                  <a:pt x="810" y="304"/>
                  <a:pt x="809" y="304"/>
                  <a:pt x="809" y="304"/>
                </a:cubicBezTo>
                <a:cubicBezTo>
                  <a:pt x="807" y="304"/>
                  <a:pt x="805" y="304"/>
                  <a:pt x="803" y="306"/>
                </a:cubicBezTo>
                <a:cubicBezTo>
                  <a:pt x="800" y="305"/>
                  <a:pt x="798" y="306"/>
                  <a:pt x="795" y="307"/>
                </a:cubicBezTo>
                <a:cubicBezTo>
                  <a:pt x="794" y="307"/>
                  <a:pt x="794" y="308"/>
                  <a:pt x="793" y="308"/>
                </a:cubicBezTo>
                <a:cubicBezTo>
                  <a:pt x="792" y="307"/>
                  <a:pt x="792" y="306"/>
                  <a:pt x="793" y="305"/>
                </a:cubicBezTo>
                <a:cubicBezTo>
                  <a:pt x="794" y="306"/>
                  <a:pt x="794" y="306"/>
                  <a:pt x="795" y="305"/>
                </a:cubicBezTo>
                <a:cubicBezTo>
                  <a:pt x="795" y="304"/>
                  <a:pt x="795" y="303"/>
                  <a:pt x="796" y="303"/>
                </a:cubicBezTo>
                <a:cubicBezTo>
                  <a:pt x="796" y="302"/>
                  <a:pt x="798" y="301"/>
                  <a:pt x="800" y="303"/>
                </a:cubicBezTo>
                <a:cubicBezTo>
                  <a:pt x="800" y="303"/>
                  <a:pt x="801" y="303"/>
                  <a:pt x="801" y="303"/>
                </a:cubicBezTo>
                <a:cubicBezTo>
                  <a:pt x="804" y="304"/>
                  <a:pt x="806" y="303"/>
                  <a:pt x="809" y="304"/>
                </a:cubicBezTo>
                <a:cubicBezTo>
                  <a:pt x="809" y="304"/>
                  <a:pt x="810" y="304"/>
                  <a:pt x="810" y="303"/>
                </a:cubicBezTo>
                <a:cubicBezTo>
                  <a:pt x="810" y="303"/>
                  <a:pt x="809" y="303"/>
                  <a:pt x="809" y="303"/>
                </a:cubicBezTo>
                <a:cubicBezTo>
                  <a:pt x="807" y="302"/>
                  <a:pt x="806" y="301"/>
                  <a:pt x="804" y="300"/>
                </a:cubicBezTo>
                <a:cubicBezTo>
                  <a:pt x="802" y="299"/>
                  <a:pt x="801" y="299"/>
                  <a:pt x="799" y="298"/>
                </a:cubicBezTo>
                <a:cubicBezTo>
                  <a:pt x="798" y="298"/>
                  <a:pt x="796" y="298"/>
                  <a:pt x="794" y="297"/>
                </a:cubicBezTo>
                <a:cubicBezTo>
                  <a:pt x="793" y="297"/>
                  <a:pt x="791" y="296"/>
                  <a:pt x="790" y="296"/>
                </a:cubicBezTo>
                <a:cubicBezTo>
                  <a:pt x="786" y="295"/>
                  <a:pt x="783" y="296"/>
                  <a:pt x="779" y="296"/>
                </a:cubicBezTo>
                <a:cubicBezTo>
                  <a:pt x="777" y="295"/>
                  <a:pt x="775" y="295"/>
                  <a:pt x="773" y="293"/>
                </a:cubicBezTo>
                <a:cubicBezTo>
                  <a:pt x="773" y="292"/>
                  <a:pt x="770" y="292"/>
                  <a:pt x="769" y="292"/>
                </a:cubicBezTo>
                <a:cubicBezTo>
                  <a:pt x="769" y="293"/>
                  <a:pt x="770" y="294"/>
                  <a:pt x="770" y="294"/>
                </a:cubicBezTo>
                <a:cubicBezTo>
                  <a:pt x="770" y="295"/>
                  <a:pt x="771" y="296"/>
                  <a:pt x="771" y="297"/>
                </a:cubicBezTo>
                <a:cubicBezTo>
                  <a:pt x="772" y="297"/>
                  <a:pt x="772" y="298"/>
                  <a:pt x="771" y="299"/>
                </a:cubicBezTo>
                <a:cubicBezTo>
                  <a:pt x="770" y="300"/>
                  <a:pt x="769" y="300"/>
                  <a:pt x="768" y="300"/>
                </a:cubicBezTo>
                <a:cubicBezTo>
                  <a:pt x="767" y="301"/>
                  <a:pt x="765" y="301"/>
                  <a:pt x="764" y="300"/>
                </a:cubicBezTo>
                <a:cubicBezTo>
                  <a:pt x="762" y="300"/>
                  <a:pt x="761" y="300"/>
                  <a:pt x="760" y="301"/>
                </a:cubicBezTo>
                <a:cubicBezTo>
                  <a:pt x="759" y="302"/>
                  <a:pt x="759" y="303"/>
                  <a:pt x="758" y="304"/>
                </a:cubicBezTo>
                <a:cubicBezTo>
                  <a:pt x="757" y="306"/>
                  <a:pt x="758" y="308"/>
                  <a:pt x="760" y="308"/>
                </a:cubicBezTo>
                <a:cubicBezTo>
                  <a:pt x="760" y="307"/>
                  <a:pt x="760" y="306"/>
                  <a:pt x="762" y="306"/>
                </a:cubicBezTo>
                <a:cubicBezTo>
                  <a:pt x="762" y="306"/>
                  <a:pt x="763" y="306"/>
                  <a:pt x="763" y="306"/>
                </a:cubicBezTo>
                <a:cubicBezTo>
                  <a:pt x="764" y="306"/>
                  <a:pt x="764" y="306"/>
                  <a:pt x="765" y="306"/>
                </a:cubicBezTo>
                <a:cubicBezTo>
                  <a:pt x="766" y="307"/>
                  <a:pt x="766" y="307"/>
                  <a:pt x="765" y="308"/>
                </a:cubicBezTo>
                <a:cubicBezTo>
                  <a:pt x="764" y="308"/>
                  <a:pt x="763" y="307"/>
                  <a:pt x="763" y="309"/>
                </a:cubicBezTo>
                <a:cubicBezTo>
                  <a:pt x="763" y="309"/>
                  <a:pt x="762" y="310"/>
                  <a:pt x="762" y="310"/>
                </a:cubicBezTo>
                <a:cubicBezTo>
                  <a:pt x="762" y="311"/>
                  <a:pt x="761" y="312"/>
                  <a:pt x="761" y="314"/>
                </a:cubicBezTo>
                <a:cubicBezTo>
                  <a:pt x="762" y="315"/>
                  <a:pt x="762" y="316"/>
                  <a:pt x="762" y="317"/>
                </a:cubicBezTo>
                <a:cubicBezTo>
                  <a:pt x="762" y="318"/>
                  <a:pt x="762" y="319"/>
                  <a:pt x="763" y="319"/>
                </a:cubicBezTo>
                <a:cubicBezTo>
                  <a:pt x="763" y="320"/>
                  <a:pt x="763" y="320"/>
                  <a:pt x="763" y="321"/>
                </a:cubicBezTo>
                <a:cubicBezTo>
                  <a:pt x="764" y="321"/>
                  <a:pt x="764" y="322"/>
                  <a:pt x="763" y="322"/>
                </a:cubicBezTo>
                <a:cubicBezTo>
                  <a:pt x="763" y="322"/>
                  <a:pt x="763" y="323"/>
                  <a:pt x="762" y="323"/>
                </a:cubicBezTo>
                <a:cubicBezTo>
                  <a:pt x="761" y="322"/>
                  <a:pt x="760" y="322"/>
                  <a:pt x="760" y="323"/>
                </a:cubicBezTo>
                <a:cubicBezTo>
                  <a:pt x="759" y="324"/>
                  <a:pt x="758" y="324"/>
                  <a:pt x="758" y="323"/>
                </a:cubicBezTo>
                <a:cubicBezTo>
                  <a:pt x="758" y="323"/>
                  <a:pt x="758" y="322"/>
                  <a:pt x="758" y="322"/>
                </a:cubicBezTo>
                <a:cubicBezTo>
                  <a:pt x="758" y="321"/>
                  <a:pt x="756" y="319"/>
                  <a:pt x="755" y="319"/>
                </a:cubicBezTo>
                <a:cubicBezTo>
                  <a:pt x="754" y="319"/>
                  <a:pt x="755" y="321"/>
                  <a:pt x="754" y="321"/>
                </a:cubicBezTo>
                <a:cubicBezTo>
                  <a:pt x="754" y="322"/>
                  <a:pt x="754" y="323"/>
                  <a:pt x="755" y="323"/>
                </a:cubicBezTo>
                <a:cubicBezTo>
                  <a:pt x="755" y="323"/>
                  <a:pt x="755" y="324"/>
                  <a:pt x="755" y="325"/>
                </a:cubicBezTo>
                <a:cubicBezTo>
                  <a:pt x="754" y="324"/>
                  <a:pt x="753" y="323"/>
                  <a:pt x="754" y="322"/>
                </a:cubicBezTo>
                <a:cubicBezTo>
                  <a:pt x="754" y="321"/>
                  <a:pt x="754" y="321"/>
                  <a:pt x="752" y="320"/>
                </a:cubicBezTo>
                <a:cubicBezTo>
                  <a:pt x="751" y="320"/>
                  <a:pt x="751" y="321"/>
                  <a:pt x="750" y="322"/>
                </a:cubicBezTo>
                <a:cubicBezTo>
                  <a:pt x="750" y="319"/>
                  <a:pt x="748" y="319"/>
                  <a:pt x="746" y="319"/>
                </a:cubicBezTo>
                <a:cubicBezTo>
                  <a:pt x="746" y="320"/>
                  <a:pt x="745" y="320"/>
                  <a:pt x="745" y="320"/>
                </a:cubicBezTo>
                <a:cubicBezTo>
                  <a:pt x="744" y="320"/>
                  <a:pt x="744" y="320"/>
                  <a:pt x="744" y="321"/>
                </a:cubicBezTo>
                <a:cubicBezTo>
                  <a:pt x="744" y="322"/>
                  <a:pt x="744" y="322"/>
                  <a:pt x="745" y="322"/>
                </a:cubicBezTo>
                <a:cubicBezTo>
                  <a:pt x="746" y="322"/>
                  <a:pt x="747" y="322"/>
                  <a:pt x="747" y="323"/>
                </a:cubicBezTo>
                <a:cubicBezTo>
                  <a:pt x="748" y="324"/>
                  <a:pt x="749" y="323"/>
                  <a:pt x="750" y="323"/>
                </a:cubicBezTo>
                <a:cubicBezTo>
                  <a:pt x="750" y="324"/>
                  <a:pt x="751" y="326"/>
                  <a:pt x="749" y="328"/>
                </a:cubicBezTo>
                <a:cubicBezTo>
                  <a:pt x="749" y="328"/>
                  <a:pt x="749" y="329"/>
                  <a:pt x="749" y="328"/>
                </a:cubicBezTo>
                <a:cubicBezTo>
                  <a:pt x="750" y="328"/>
                  <a:pt x="751" y="329"/>
                  <a:pt x="751" y="329"/>
                </a:cubicBezTo>
                <a:cubicBezTo>
                  <a:pt x="751" y="330"/>
                  <a:pt x="751" y="330"/>
                  <a:pt x="750" y="330"/>
                </a:cubicBezTo>
                <a:cubicBezTo>
                  <a:pt x="750" y="330"/>
                  <a:pt x="749" y="330"/>
                  <a:pt x="749" y="329"/>
                </a:cubicBezTo>
                <a:cubicBezTo>
                  <a:pt x="748" y="328"/>
                  <a:pt x="748" y="327"/>
                  <a:pt x="747" y="326"/>
                </a:cubicBezTo>
                <a:cubicBezTo>
                  <a:pt x="747" y="325"/>
                  <a:pt x="747" y="324"/>
                  <a:pt x="746" y="324"/>
                </a:cubicBezTo>
                <a:cubicBezTo>
                  <a:pt x="744" y="323"/>
                  <a:pt x="743" y="321"/>
                  <a:pt x="740" y="322"/>
                </a:cubicBezTo>
                <a:cubicBezTo>
                  <a:pt x="740" y="322"/>
                  <a:pt x="740" y="322"/>
                  <a:pt x="739" y="322"/>
                </a:cubicBezTo>
                <a:cubicBezTo>
                  <a:pt x="740" y="321"/>
                  <a:pt x="740" y="320"/>
                  <a:pt x="739" y="320"/>
                </a:cubicBezTo>
                <a:cubicBezTo>
                  <a:pt x="738" y="320"/>
                  <a:pt x="737" y="320"/>
                  <a:pt x="737" y="319"/>
                </a:cubicBezTo>
                <a:cubicBezTo>
                  <a:pt x="736" y="319"/>
                  <a:pt x="734" y="319"/>
                  <a:pt x="733" y="320"/>
                </a:cubicBezTo>
                <a:cubicBezTo>
                  <a:pt x="732" y="321"/>
                  <a:pt x="730" y="322"/>
                  <a:pt x="729" y="323"/>
                </a:cubicBezTo>
                <a:cubicBezTo>
                  <a:pt x="727" y="325"/>
                  <a:pt x="725" y="325"/>
                  <a:pt x="723" y="324"/>
                </a:cubicBezTo>
                <a:cubicBezTo>
                  <a:pt x="720" y="323"/>
                  <a:pt x="719" y="321"/>
                  <a:pt x="717" y="320"/>
                </a:cubicBezTo>
                <a:cubicBezTo>
                  <a:pt x="716" y="319"/>
                  <a:pt x="717" y="317"/>
                  <a:pt x="715" y="316"/>
                </a:cubicBezTo>
                <a:cubicBezTo>
                  <a:pt x="714" y="316"/>
                  <a:pt x="714" y="316"/>
                  <a:pt x="714" y="315"/>
                </a:cubicBezTo>
                <a:cubicBezTo>
                  <a:pt x="714" y="314"/>
                  <a:pt x="714" y="314"/>
                  <a:pt x="714" y="313"/>
                </a:cubicBezTo>
                <a:cubicBezTo>
                  <a:pt x="714" y="313"/>
                  <a:pt x="714" y="313"/>
                  <a:pt x="713" y="314"/>
                </a:cubicBezTo>
                <a:cubicBezTo>
                  <a:pt x="713" y="315"/>
                  <a:pt x="712" y="316"/>
                  <a:pt x="712" y="317"/>
                </a:cubicBezTo>
                <a:cubicBezTo>
                  <a:pt x="711" y="318"/>
                  <a:pt x="711" y="320"/>
                  <a:pt x="711" y="322"/>
                </a:cubicBezTo>
                <a:cubicBezTo>
                  <a:pt x="710" y="323"/>
                  <a:pt x="710" y="324"/>
                  <a:pt x="710" y="325"/>
                </a:cubicBezTo>
                <a:cubicBezTo>
                  <a:pt x="710" y="326"/>
                  <a:pt x="709" y="327"/>
                  <a:pt x="709" y="328"/>
                </a:cubicBezTo>
                <a:cubicBezTo>
                  <a:pt x="708" y="330"/>
                  <a:pt x="708" y="331"/>
                  <a:pt x="708" y="333"/>
                </a:cubicBezTo>
                <a:cubicBezTo>
                  <a:pt x="707" y="335"/>
                  <a:pt x="706" y="336"/>
                  <a:pt x="705" y="338"/>
                </a:cubicBezTo>
                <a:cubicBezTo>
                  <a:pt x="705" y="338"/>
                  <a:pt x="705" y="338"/>
                  <a:pt x="705" y="338"/>
                </a:cubicBezTo>
                <a:cubicBezTo>
                  <a:pt x="704" y="338"/>
                  <a:pt x="702" y="339"/>
                  <a:pt x="702" y="337"/>
                </a:cubicBezTo>
                <a:cubicBezTo>
                  <a:pt x="702" y="336"/>
                  <a:pt x="702" y="335"/>
                  <a:pt x="701" y="335"/>
                </a:cubicBezTo>
                <a:cubicBezTo>
                  <a:pt x="699" y="335"/>
                  <a:pt x="697" y="334"/>
                  <a:pt x="697" y="332"/>
                </a:cubicBezTo>
                <a:cubicBezTo>
                  <a:pt x="698" y="331"/>
                  <a:pt x="697" y="330"/>
                  <a:pt x="696" y="331"/>
                </a:cubicBezTo>
                <a:cubicBezTo>
                  <a:pt x="695" y="330"/>
                  <a:pt x="695" y="329"/>
                  <a:pt x="694" y="329"/>
                </a:cubicBezTo>
                <a:cubicBezTo>
                  <a:pt x="694" y="328"/>
                  <a:pt x="694" y="327"/>
                  <a:pt x="693" y="327"/>
                </a:cubicBezTo>
                <a:cubicBezTo>
                  <a:pt x="693" y="326"/>
                  <a:pt x="692" y="326"/>
                  <a:pt x="692" y="325"/>
                </a:cubicBezTo>
                <a:cubicBezTo>
                  <a:pt x="693" y="324"/>
                  <a:pt x="691" y="323"/>
                  <a:pt x="691" y="321"/>
                </a:cubicBezTo>
                <a:cubicBezTo>
                  <a:pt x="691" y="320"/>
                  <a:pt x="691" y="320"/>
                  <a:pt x="690" y="320"/>
                </a:cubicBezTo>
                <a:cubicBezTo>
                  <a:pt x="689" y="321"/>
                  <a:pt x="689" y="320"/>
                  <a:pt x="688" y="319"/>
                </a:cubicBezTo>
                <a:cubicBezTo>
                  <a:pt x="688" y="318"/>
                  <a:pt x="688" y="318"/>
                  <a:pt x="689" y="318"/>
                </a:cubicBezTo>
                <a:cubicBezTo>
                  <a:pt x="689" y="317"/>
                  <a:pt x="690" y="317"/>
                  <a:pt x="690" y="318"/>
                </a:cubicBezTo>
                <a:cubicBezTo>
                  <a:pt x="691" y="318"/>
                  <a:pt x="692" y="317"/>
                  <a:pt x="692" y="317"/>
                </a:cubicBezTo>
                <a:cubicBezTo>
                  <a:pt x="692" y="317"/>
                  <a:pt x="692" y="317"/>
                  <a:pt x="692" y="317"/>
                </a:cubicBezTo>
                <a:cubicBezTo>
                  <a:pt x="692" y="316"/>
                  <a:pt x="693" y="315"/>
                  <a:pt x="692" y="315"/>
                </a:cubicBezTo>
                <a:cubicBezTo>
                  <a:pt x="691" y="315"/>
                  <a:pt x="691" y="315"/>
                  <a:pt x="691" y="315"/>
                </a:cubicBezTo>
                <a:cubicBezTo>
                  <a:pt x="691" y="315"/>
                  <a:pt x="691" y="316"/>
                  <a:pt x="690" y="316"/>
                </a:cubicBezTo>
                <a:cubicBezTo>
                  <a:pt x="690" y="316"/>
                  <a:pt x="690" y="316"/>
                  <a:pt x="690" y="316"/>
                </a:cubicBezTo>
                <a:cubicBezTo>
                  <a:pt x="689" y="317"/>
                  <a:pt x="689" y="317"/>
                  <a:pt x="688" y="317"/>
                </a:cubicBezTo>
                <a:cubicBezTo>
                  <a:pt x="688" y="316"/>
                  <a:pt x="687" y="316"/>
                  <a:pt x="687" y="315"/>
                </a:cubicBezTo>
                <a:cubicBezTo>
                  <a:pt x="687" y="314"/>
                  <a:pt x="687" y="314"/>
                  <a:pt x="687" y="313"/>
                </a:cubicBezTo>
                <a:cubicBezTo>
                  <a:pt x="687" y="313"/>
                  <a:pt x="688" y="313"/>
                  <a:pt x="688" y="313"/>
                </a:cubicBezTo>
                <a:cubicBezTo>
                  <a:pt x="688" y="313"/>
                  <a:pt x="688" y="313"/>
                  <a:pt x="688" y="312"/>
                </a:cubicBezTo>
                <a:cubicBezTo>
                  <a:pt x="688" y="311"/>
                  <a:pt x="688" y="311"/>
                  <a:pt x="687" y="311"/>
                </a:cubicBezTo>
                <a:cubicBezTo>
                  <a:pt x="686" y="311"/>
                  <a:pt x="685" y="310"/>
                  <a:pt x="685" y="309"/>
                </a:cubicBezTo>
                <a:cubicBezTo>
                  <a:pt x="683" y="307"/>
                  <a:pt x="681" y="305"/>
                  <a:pt x="679" y="303"/>
                </a:cubicBezTo>
                <a:cubicBezTo>
                  <a:pt x="678" y="302"/>
                  <a:pt x="676" y="302"/>
                  <a:pt x="675" y="303"/>
                </a:cubicBezTo>
                <a:cubicBezTo>
                  <a:pt x="675" y="303"/>
                  <a:pt x="674" y="303"/>
                  <a:pt x="674" y="303"/>
                </a:cubicBezTo>
                <a:cubicBezTo>
                  <a:pt x="674" y="303"/>
                  <a:pt x="674" y="303"/>
                  <a:pt x="674" y="304"/>
                </a:cubicBezTo>
                <a:cubicBezTo>
                  <a:pt x="675" y="305"/>
                  <a:pt x="675" y="307"/>
                  <a:pt x="675" y="309"/>
                </a:cubicBezTo>
                <a:cubicBezTo>
                  <a:pt x="675" y="310"/>
                  <a:pt x="675" y="310"/>
                  <a:pt x="676" y="311"/>
                </a:cubicBezTo>
                <a:cubicBezTo>
                  <a:pt x="676" y="311"/>
                  <a:pt x="676" y="311"/>
                  <a:pt x="677" y="311"/>
                </a:cubicBezTo>
                <a:cubicBezTo>
                  <a:pt x="678" y="312"/>
                  <a:pt x="679" y="313"/>
                  <a:pt x="677" y="315"/>
                </a:cubicBezTo>
                <a:cubicBezTo>
                  <a:pt x="677" y="315"/>
                  <a:pt x="677" y="316"/>
                  <a:pt x="677" y="316"/>
                </a:cubicBezTo>
                <a:cubicBezTo>
                  <a:pt x="678" y="316"/>
                  <a:pt x="678" y="316"/>
                  <a:pt x="678" y="316"/>
                </a:cubicBezTo>
                <a:cubicBezTo>
                  <a:pt x="678" y="317"/>
                  <a:pt x="678" y="319"/>
                  <a:pt x="677" y="320"/>
                </a:cubicBezTo>
                <a:cubicBezTo>
                  <a:pt x="677" y="319"/>
                  <a:pt x="677" y="319"/>
                  <a:pt x="677" y="318"/>
                </a:cubicBezTo>
                <a:cubicBezTo>
                  <a:pt x="677" y="316"/>
                  <a:pt x="676" y="314"/>
                  <a:pt x="675" y="312"/>
                </a:cubicBezTo>
                <a:cubicBezTo>
                  <a:pt x="674" y="310"/>
                  <a:pt x="672" y="310"/>
                  <a:pt x="671" y="308"/>
                </a:cubicBezTo>
                <a:cubicBezTo>
                  <a:pt x="671" y="307"/>
                  <a:pt x="670" y="307"/>
                  <a:pt x="670" y="306"/>
                </a:cubicBezTo>
                <a:cubicBezTo>
                  <a:pt x="670" y="306"/>
                  <a:pt x="670" y="305"/>
                  <a:pt x="670" y="305"/>
                </a:cubicBezTo>
                <a:cubicBezTo>
                  <a:pt x="671" y="304"/>
                  <a:pt x="671" y="303"/>
                  <a:pt x="672" y="302"/>
                </a:cubicBezTo>
                <a:cubicBezTo>
                  <a:pt x="672" y="302"/>
                  <a:pt x="671" y="301"/>
                  <a:pt x="670" y="300"/>
                </a:cubicBezTo>
                <a:cubicBezTo>
                  <a:pt x="670" y="300"/>
                  <a:pt x="670" y="300"/>
                  <a:pt x="670" y="299"/>
                </a:cubicBezTo>
                <a:cubicBezTo>
                  <a:pt x="670" y="299"/>
                  <a:pt x="670" y="299"/>
                  <a:pt x="670" y="299"/>
                </a:cubicBezTo>
                <a:cubicBezTo>
                  <a:pt x="671" y="299"/>
                  <a:pt x="671" y="299"/>
                  <a:pt x="671" y="299"/>
                </a:cubicBezTo>
                <a:cubicBezTo>
                  <a:pt x="671" y="299"/>
                  <a:pt x="670" y="299"/>
                  <a:pt x="670" y="299"/>
                </a:cubicBezTo>
                <a:cubicBezTo>
                  <a:pt x="670" y="299"/>
                  <a:pt x="670" y="299"/>
                  <a:pt x="670" y="299"/>
                </a:cubicBezTo>
                <a:cubicBezTo>
                  <a:pt x="670" y="299"/>
                  <a:pt x="670" y="299"/>
                  <a:pt x="670" y="299"/>
                </a:cubicBezTo>
                <a:cubicBezTo>
                  <a:pt x="669" y="299"/>
                  <a:pt x="669" y="299"/>
                  <a:pt x="669" y="298"/>
                </a:cubicBezTo>
                <a:cubicBezTo>
                  <a:pt x="669" y="298"/>
                  <a:pt x="669" y="298"/>
                  <a:pt x="669" y="298"/>
                </a:cubicBezTo>
                <a:cubicBezTo>
                  <a:pt x="670" y="298"/>
                  <a:pt x="670" y="297"/>
                  <a:pt x="670" y="297"/>
                </a:cubicBezTo>
                <a:cubicBezTo>
                  <a:pt x="670" y="297"/>
                  <a:pt x="671" y="297"/>
                  <a:pt x="671" y="296"/>
                </a:cubicBezTo>
                <a:cubicBezTo>
                  <a:pt x="671" y="296"/>
                  <a:pt x="671" y="296"/>
                  <a:pt x="671" y="296"/>
                </a:cubicBezTo>
                <a:cubicBezTo>
                  <a:pt x="671" y="295"/>
                  <a:pt x="670" y="294"/>
                  <a:pt x="671" y="293"/>
                </a:cubicBezTo>
                <a:cubicBezTo>
                  <a:pt x="671" y="293"/>
                  <a:pt x="671" y="295"/>
                  <a:pt x="672" y="295"/>
                </a:cubicBezTo>
                <a:cubicBezTo>
                  <a:pt x="674" y="294"/>
                  <a:pt x="673" y="295"/>
                  <a:pt x="674" y="296"/>
                </a:cubicBezTo>
                <a:cubicBezTo>
                  <a:pt x="674" y="296"/>
                  <a:pt x="674" y="296"/>
                  <a:pt x="674" y="296"/>
                </a:cubicBezTo>
                <a:cubicBezTo>
                  <a:pt x="674" y="296"/>
                  <a:pt x="674" y="296"/>
                  <a:pt x="674" y="296"/>
                </a:cubicBezTo>
                <a:cubicBezTo>
                  <a:pt x="674" y="295"/>
                  <a:pt x="674" y="294"/>
                  <a:pt x="674" y="293"/>
                </a:cubicBezTo>
                <a:cubicBezTo>
                  <a:pt x="675" y="293"/>
                  <a:pt x="675" y="293"/>
                  <a:pt x="675" y="293"/>
                </a:cubicBezTo>
                <a:cubicBezTo>
                  <a:pt x="676" y="293"/>
                  <a:pt x="676" y="292"/>
                  <a:pt x="676" y="291"/>
                </a:cubicBezTo>
                <a:cubicBezTo>
                  <a:pt x="676" y="291"/>
                  <a:pt x="676" y="290"/>
                  <a:pt x="676" y="290"/>
                </a:cubicBezTo>
                <a:cubicBezTo>
                  <a:pt x="677" y="290"/>
                  <a:pt x="677" y="291"/>
                  <a:pt x="677" y="291"/>
                </a:cubicBezTo>
                <a:cubicBezTo>
                  <a:pt x="677" y="292"/>
                  <a:pt x="677" y="293"/>
                  <a:pt x="678" y="292"/>
                </a:cubicBezTo>
                <a:cubicBezTo>
                  <a:pt x="678" y="292"/>
                  <a:pt x="679" y="292"/>
                  <a:pt x="679" y="292"/>
                </a:cubicBezTo>
                <a:cubicBezTo>
                  <a:pt x="679" y="292"/>
                  <a:pt x="679" y="292"/>
                  <a:pt x="679" y="292"/>
                </a:cubicBezTo>
                <a:cubicBezTo>
                  <a:pt x="678" y="293"/>
                  <a:pt x="678" y="293"/>
                  <a:pt x="677" y="293"/>
                </a:cubicBezTo>
                <a:cubicBezTo>
                  <a:pt x="677" y="293"/>
                  <a:pt x="677" y="293"/>
                  <a:pt x="677" y="293"/>
                </a:cubicBezTo>
                <a:cubicBezTo>
                  <a:pt x="679" y="295"/>
                  <a:pt x="679" y="295"/>
                  <a:pt x="681" y="293"/>
                </a:cubicBezTo>
                <a:cubicBezTo>
                  <a:pt x="681" y="294"/>
                  <a:pt x="681" y="294"/>
                  <a:pt x="682" y="294"/>
                </a:cubicBezTo>
                <a:cubicBezTo>
                  <a:pt x="683" y="294"/>
                  <a:pt x="683" y="294"/>
                  <a:pt x="683" y="294"/>
                </a:cubicBezTo>
                <a:cubicBezTo>
                  <a:pt x="684" y="293"/>
                  <a:pt x="684" y="292"/>
                  <a:pt x="685" y="291"/>
                </a:cubicBezTo>
                <a:cubicBezTo>
                  <a:pt x="686" y="294"/>
                  <a:pt x="687" y="294"/>
                  <a:pt x="689" y="292"/>
                </a:cubicBezTo>
                <a:cubicBezTo>
                  <a:pt x="687" y="292"/>
                  <a:pt x="686" y="291"/>
                  <a:pt x="685" y="291"/>
                </a:cubicBezTo>
                <a:cubicBezTo>
                  <a:pt x="684" y="290"/>
                  <a:pt x="683" y="290"/>
                  <a:pt x="682" y="291"/>
                </a:cubicBezTo>
                <a:cubicBezTo>
                  <a:pt x="681" y="292"/>
                  <a:pt x="680" y="291"/>
                  <a:pt x="680" y="290"/>
                </a:cubicBezTo>
                <a:cubicBezTo>
                  <a:pt x="680" y="290"/>
                  <a:pt x="679" y="290"/>
                  <a:pt x="679" y="290"/>
                </a:cubicBezTo>
                <a:cubicBezTo>
                  <a:pt x="679" y="290"/>
                  <a:pt x="679" y="290"/>
                  <a:pt x="680" y="290"/>
                </a:cubicBezTo>
                <a:cubicBezTo>
                  <a:pt x="680" y="289"/>
                  <a:pt x="680" y="289"/>
                  <a:pt x="680" y="289"/>
                </a:cubicBezTo>
                <a:cubicBezTo>
                  <a:pt x="680" y="289"/>
                  <a:pt x="680" y="289"/>
                  <a:pt x="680" y="289"/>
                </a:cubicBezTo>
                <a:cubicBezTo>
                  <a:pt x="681" y="290"/>
                  <a:pt x="683" y="289"/>
                  <a:pt x="684" y="290"/>
                </a:cubicBezTo>
                <a:cubicBezTo>
                  <a:pt x="685" y="290"/>
                  <a:pt x="686" y="289"/>
                  <a:pt x="686" y="289"/>
                </a:cubicBezTo>
                <a:cubicBezTo>
                  <a:pt x="687" y="288"/>
                  <a:pt x="687" y="288"/>
                  <a:pt x="687" y="287"/>
                </a:cubicBezTo>
                <a:cubicBezTo>
                  <a:pt x="687" y="286"/>
                  <a:pt x="688" y="285"/>
                  <a:pt x="688" y="285"/>
                </a:cubicBezTo>
                <a:cubicBezTo>
                  <a:pt x="688" y="284"/>
                  <a:pt x="689" y="284"/>
                  <a:pt x="689" y="283"/>
                </a:cubicBezTo>
                <a:cubicBezTo>
                  <a:pt x="688" y="283"/>
                  <a:pt x="685" y="282"/>
                  <a:pt x="684" y="283"/>
                </a:cubicBezTo>
                <a:cubicBezTo>
                  <a:pt x="684" y="283"/>
                  <a:pt x="684" y="283"/>
                  <a:pt x="684" y="283"/>
                </a:cubicBezTo>
                <a:cubicBezTo>
                  <a:pt x="684" y="284"/>
                  <a:pt x="684" y="284"/>
                  <a:pt x="683" y="284"/>
                </a:cubicBezTo>
                <a:cubicBezTo>
                  <a:pt x="683" y="285"/>
                  <a:pt x="682" y="285"/>
                  <a:pt x="681" y="285"/>
                </a:cubicBezTo>
                <a:cubicBezTo>
                  <a:pt x="681" y="284"/>
                  <a:pt x="682" y="284"/>
                  <a:pt x="682" y="284"/>
                </a:cubicBezTo>
                <a:cubicBezTo>
                  <a:pt x="683" y="283"/>
                  <a:pt x="683" y="283"/>
                  <a:pt x="684" y="282"/>
                </a:cubicBezTo>
                <a:cubicBezTo>
                  <a:pt x="684" y="282"/>
                  <a:pt x="685" y="282"/>
                  <a:pt x="685" y="282"/>
                </a:cubicBezTo>
                <a:cubicBezTo>
                  <a:pt x="685" y="281"/>
                  <a:pt x="685" y="281"/>
                  <a:pt x="685" y="281"/>
                </a:cubicBezTo>
                <a:cubicBezTo>
                  <a:pt x="685" y="280"/>
                  <a:pt x="685" y="280"/>
                  <a:pt x="685" y="280"/>
                </a:cubicBezTo>
                <a:cubicBezTo>
                  <a:pt x="685" y="280"/>
                  <a:pt x="684" y="280"/>
                  <a:pt x="684" y="280"/>
                </a:cubicBezTo>
                <a:cubicBezTo>
                  <a:pt x="683" y="280"/>
                  <a:pt x="683" y="281"/>
                  <a:pt x="683" y="281"/>
                </a:cubicBezTo>
                <a:cubicBezTo>
                  <a:pt x="683" y="281"/>
                  <a:pt x="683" y="281"/>
                  <a:pt x="683" y="281"/>
                </a:cubicBezTo>
                <a:cubicBezTo>
                  <a:pt x="683" y="281"/>
                  <a:pt x="682" y="282"/>
                  <a:pt x="682" y="282"/>
                </a:cubicBezTo>
                <a:cubicBezTo>
                  <a:pt x="682" y="279"/>
                  <a:pt x="682" y="279"/>
                  <a:pt x="680" y="280"/>
                </a:cubicBezTo>
                <a:cubicBezTo>
                  <a:pt x="680" y="280"/>
                  <a:pt x="679" y="280"/>
                  <a:pt x="679" y="280"/>
                </a:cubicBezTo>
                <a:cubicBezTo>
                  <a:pt x="678" y="280"/>
                  <a:pt x="679" y="279"/>
                  <a:pt x="678" y="278"/>
                </a:cubicBezTo>
                <a:cubicBezTo>
                  <a:pt x="678" y="277"/>
                  <a:pt x="678" y="277"/>
                  <a:pt x="677" y="276"/>
                </a:cubicBezTo>
                <a:cubicBezTo>
                  <a:pt x="677" y="276"/>
                  <a:pt x="676" y="276"/>
                  <a:pt x="675" y="277"/>
                </a:cubicBezTo>
                <a:cubicBezTo>
                  <a:pt x="675" y="277"/>
                  <a:pt x="675" y="277"/>
                  <a:pt x="675" y="277"/>
                </a:cubicBezTo>
                <a:cubicBezTo>
                  <a:pt x="675" y="277"/>
                  <a:pt x="675" y="278"/>
                  <a:pt x="675" y="278"/>
                </a:cubicBezTo>
                <a:cubicBezTo>
                  <a:pt x="675" y="279"/>
                  <a:pt x="676" y="279"/>
                  <a:pt x="676" y="279"/>
                </a:cubicBezTo>
                <a:cubicBezTo>
                  <a:pt x="676" y="279"/>
                  <a:pt x="676" y="279"/>
                  <a:pt x="676" y="279"/>
                </a:cubicBezTo>
                <a:cubicBezTo>
                  <a:pt x="675" y="280"/>
                  <a:pt x="675" y="281"/>
                  <a:pt x="675" y="281"/>
                </a:cubicBezTo>
                <a:cubicBezTo>
                  <a:pt x="675" y="281"/>
                  <a:pt x="675" y="281"/>
                  <a:pt x="675" y="280"/>
                </a:cubicBezTo>
                <a:cubicBezTo>
                  <a:pt x="675" y="280"/>
                  <a:pt x="675" y="280"/>
                  <a:pt x="675" y="280"/>
                </a:cubicBezTo>
                <a:cubicBezTo>
                  <a:pt x="675" y="279"/>
                  <a:pt x="674" y="278"/>
                  <a:pt x="673" y="278"/>
                </a:cubicBezTo>
                <a:cubicBezTo>
                  <a:pt x="673" y="278"/>
                  <a:pt x="673" y="278"/>
                  <a:pt x="673" y="278"/>
                </a:cubicBezTo>
                <a:cubicBezTo>
                  <a:pt x="673" y="280"/>
                  <a:pt x="673" y="281"/>
                  <a:pt x="674" y="283"/>
                </a:cubicBezTo>
                <a:cubicBezTo>
                  <a:pt x="674" y="284"/>
                  <a:pt x="674" y="285"/>
                  <a:pt x="674" y="285"/>
                </a:cubicBezTo>
                <a:cubicBezTo>
                  <a:pt x="673" y="285"/>
                  <a:pt x="673" y="285"/>
                  <a:pt x="673" y="286"/>
                </a:cubicBezTo>
                <a:cubicBezTo>
                  <a:pt x="672" y="284"/>
                  <a:pt x="673" y="282"/>
                  <a:pt x="672" y="280"/>
                </a:cubicBezTo>
                <a:cubicBezTo>
                  <a:pt x="672" y="280"/>
                  <a:pt x="672" y="280"/>
                  <a:pt x="672" y="280"/>
                </a:cubicBezTo>
                <a:cubicBezTo>
                  <a:pt x="672" y="279"/>
                  <a:pt x="672" y="278"/>
                  <a:pt x="672" y="277"/>
                </a:cubicBezTo>
                <a:cubicBezTo>
                  <a:pt x="672" y="276"/>
                  <a:pt x="671" y="276"/>
                  <a:pt x="670" y="276"/>
                </a:cubicBezTo>
                <a:cubicBezTo>
                  <a:pt x="670" y="276"/>
                  <a:pt x="670" y="276"/>
                  <a:pt x="670" y="276"/>
                </a:cubicBezTo>
                <a:cubicBezTo>
                  <a:pt x="670" y="276"/>
                  <a:pt x="670" y="276"/>
                  <a:pt x="670" y="277"/>
                </a:cubicBezTo>
                <a:cubicBezTo>
                  <a:pt x="669" y="277"/>
                  <a:pt x="669" y="277"/>
                  <a:pt x="669" y="277"/>
                </a:cubicBezTo>
                <a:cubicBezTo>
                  <a:pt x="669" y="277"/>
                  <a:pt x="668" y="277"/>
                  <a:pt x="668" y="277"/>
                </a:cubicBezTo>
                <a:cubicBezTo>
                  <a:pt x="668" y="278"/>
                  <a:pt x="668" y="278"/>
                  <a:pt x="668" y="278"/>
                </a:cubicBezTo>
                <a:cubicBezTo>
                  <a:pt x="667" y="278"/>
                  <a:pt x="667" y="278"/>
                  <a:pt x="667" y="277"/>
                </a:cubicBezTo>
                <a:cubicBezTo>
                  <a:pt x="666" y="276"/>
                  <a:pt x="664" y="276"/>
                  <a:pt x="664" y="275"/>
                </a:cubicBezTo>
                <a:cubicBezTo>
                  <a:pt x="663" y="274"/>
                  <a:pt x="663" y="273"/>
                  <a:pt x="662" y="273"/>
                </a:cubicBezTo>
                <a:cubicBezTo>
                  <a:pt x="661" y="272"/>
                  <a:pt x="659" y="272"/>
                  <a:pt x="658" y="270"/>
                </a:cubicBezTo>
                <a:cubicBezTo>
                  <a:pt x="658" y="270"/>
                  <a:pt x="658" y="270"/>
                  <a:pt x="658" y="270"/>
                </a:cubicBezTo>
                <a:cubicBezTo>
                  <a:pt x="658" y="270"/>
                  <a:pt x="658" y="270"/>
                  <a:pt x="658" y="270"/>
                </a:cubicBezTo>
                <a:cubicBezTo>
                  <a:pt x="657" y="271"/>
                  <a:pt x="657" y="272"/>
                  <a:pt x="656" y="273"/>
                </a:cubicBezTo>
                <a:cubicBezTo>
                  <a:pt x="656" y="273"/>
                  <a:pt x="656" y="273"/>
                  <a:pt x="656" y="273"/>
                </a:cubicBezTo>
                <a:cubicBezTo>
                  <a:pt x="655" y="273"/>
                  <a:pt x="655" y="274"/>
                  <a:pt x="655" y="274"/>
                </a:cubicBezTo>
                <a:cubicBezTo>
                  <a:pt x="654" y="274"/>
                  <a:pt x="655" y="273"/>
                  <a:pt x="654" y="273"/>
                </a:cubicBezTo>
                <a:cubicBezTo>
                  <a:pt x="653" y="274"/>
                  <a:pt x="653" y="273"/>
                  <a:pt x="652" y="273"/>
                </a:cubicBezTo>
                <a:cubicBezTo>
                  <a:pt x="652" y="273"/>
                  <a:pt x="652" y="273"/>
                  <a:pt x="652" y="273"/>
                </a:cubicBezTo>
                <a:cubicBezTo>
                  <a:pt x="652" y="273"/>
                  <a:pt x="652" y="273"/>
                  <a:pt x="652" y="273"/>
                </a:cubicBezTo>
                <a:cubicBezTo>
                  <a:pt x="652" y="275"/>
                  <a:pt x="651" y="277"/>
                  <a:pt x="651" y="279"/>
                </a:cubicBezTo>
                <a:cubicBezTo>
                  <a:pt x="651" y="279"/>
                  <a:pt x="652" y="280"/>
                  <a:pt x="652" y="280"/>
                </a:cubicBezTo>
                <a:cubicBezTo>
                  <a:pt x="651" y="282"/>
                  <a:pt x="652" y="283"/>
                  <a:pt x="653" y="284"/>
                </a:cubicBezTo>
                <a:cubicBezTo>
                  <a:pt x="653" y="284"/>
                  <a:pt x="653" y="285"/>
                  <a:pt x="652" y="286"/>
                </a:cubicBezTo>
                <a:cubicBezTo>
                  <a:pt x="652" y="286"/>
                  <a:pt x="652" y="286"/>
                  <a:pt x="652" y="286"/>
                </a:cubicBezTo>
                <a:cubicBezTo>
                  <a:pt x="652" y="286"/>
                  <a:pt x="652" y="286"/>
                  <a:pt x="652" y="286"/>
                </a:cubicBezTo>
                <a:cubicBezTo>
                  <a:pt x="651" y="287"/>
                  <a:pt x="650" y="288"/>
                  <a:pt x="651" y="289"/>
                </a:cubicBezTo>
                <a:cubicBezTo>
                  <a:pt x="652" y="289"/>
                  <a:pt x="651" y="290"/>
                  <a:pt x="651" y="290"/>
                </a:cubicBezTo>
                <a:cubicBezTo>
                  <a:pt x="651" y="290"/>
                  <a:pt x="651" y="290"/>
                  <a:pt x="651" y="290"/>
                </a:cubicBezTo>
                <a:cubicBezTo>
                  <a:pt x="650" y="291"/>
                  <a:pt x="649" y="290"/>
                  <a:pt x="649" y="290"/>
                </a:cubicBezTo>
                <a:cubicBezTo>
                  <a:pt x="649" y="289"/>
                  <a:pt x="647" y="289"/>
                  <a:pt x="647" y="288"/>
                </a:cubicBezTo>
                <a:cubicBezTo>
                  <a:pt x="647" y="288"/>
                  <a:pt x="646" y="287"/>
                  <a:pt x="646" y="287"/>
                </a:cubicBezTo>
                <a:cubicBezTo>
                  <a:pt x="645" y="288"/>
                  <a:pt x="645" y="288"/>
                  <a:pt x="646" y="289"/>
                </a:cubicBezTo>
                <a:cubicBezTo>
                  <a:pt x="647" y="290"/>
                  <a:pt x="648" y="291"/>
                  <a:pt x="650" y="291"/>
                </a:cubicBezTo>
                <a:cubicBezTo>
                  <a:pt x="650" y="292"/>
                  <a:pt x="650" y="292"/>
                  <a:pt x="651" y="292"/>
                </a:cubicBezTo>
                <a:cubicBezTo>
                  <a:pt x="651" y="292"/>
                  <a:pt x="652" y="292"/>
                  <a:pt x="652" y="293"/>
                </a:cubicBezTo>
                <a:cubicBezTo>
                  <a:pt x="652" y="293"/>
                  <a:pt x="652" y="293"/>
                  <a:pt x="652" y="293"/>
                </a:cubicBezTo>
                <a:cubicBezTo>
                  <a:pt x="651" y="293"/>
                  <a:pt x="651" y="294"/>
                  <a:pt x="652" y="294"/>
                </a:cubicBezTo>
                <a:cubicBezTo>
                  <a:pt x="652" y="294"/>
                  <a:pt x="652" y="295"/>
                  <a:pt x="653" y="294"/>
                </a:cubicBezTo>
                <a:cubicBezTo>
                  <a:pt x="653" y="294"/>
                  <a:pt x="653" y="294"/>
                  <a:pt x="653" y="294"/>
                </a:cubicBezTo>
                <a:cubicBezTo>
                  <a:pt x="653" y="294"/>
                  <a:pt x="652" y="294"/>
                  <a:pt x="652" y="293"/>
                </a:cubicBezTo>
                <a:cubicBezTo>
                  <a:pt x="654" y="294"/>
                  <a:pt x="656" y="293"/>
                  <a:pt x="657" y="295"/>
                </a:cubicBezTo>
                <a:cubicBezTo>
                  <a:pt x="656" y="296"/>
                  <a:pt x="656" y="295"/>
                  <a:pt x="655" y="295"/>
                </a:cubicBezTo>
                <a:cubicBezTo>
                  <a:pt x="655" y="295"/>
                  <a:pt x="654" y="295"/>
                  <a:pt x="654" y="295"/>
                </a:cubicBezTo>
                <a:cubicBezTo>
                  <a:pt x="652" y="296"/>
                  <a:pt x="650" y="294"/>
                  <a:pt x="649" y="293"/>
                </a:cubicBezTo>
                <a:cubicBezTo>
                  <a:pt x="649" y="293"/>
                  <a:pt x="649" y="293"/>
                  <a:pt x="649" y="293"/>
                </a:cubicBezTo>
                <a:cubicBezTo>
                  <a:pt x="648" y="293"/>
                  <a:pt x="648" y="293"/>
                  <a:pt x="647" y="293"/>
                </a:cubicBezTo>
                <a:cubicBezTo>
                  <a:pt x="645" y="292"/>
                  <a:pt x="643" y="291"/>
                  <a:pt x="641" y="290"/>
                </a:cubicBezTo>
                <a:cubicBezTo>
                  <a:pt x="639" y="289"/>
                  <a:pt x="638" y="289"/>
                  <a:pt x="637" y="290"/>
                </a:cubicBezTo>
                <a:cubicBezTo>
                  <a:pt x="636" y="290"/>
                  <a:pt x="635" y="290"/>
                  <a:pt x="634" y="290"/>
                </a:cubicBezTo>
                <a:cubicBezTo>
                  <a:pt x="633" y="289"/>
                  <a:pt x="631" y="289"/>
                  <a:pt x="629" y="289"/>
                </a:cubicBezTo>
                <a:cubicBezTo>
                  <a:pt x="628" y="288"/>
                  <a:pt x="628" y="289"/>
                  <a:pt x="627" y="288"/>
                </a:cubicBezTo>
                <a:cubicBezTo>
                  <a:pt x="627" y="288"/>
                  <a:pt x="628" y="288"/>
                  <a:pt x="628" y="288"/>
                </a:cubicBezTo>
                <a:cubicBezTo>
                  <a:pt x="628" y="287"/>
                  <a:pt x="629" y="288"/>
                  <a:pt x="629" y="288"/>
                </a:cubicBezTo>
                <a:cubicBezTo>
                  <a:pt x="629" y="288"/>
                  <a:pt x="630" y="289"/>
                  <a:pt x="630" y="288"/>
                </a:cubicBezTo>
                <a:cubicBezTo>
                  <a:pt x="630" y="288"/>
                  <a:pt x="630" y="288"/>
                  <a:pt x="630" y="288"/>
                </a:cubicBezTo>
                <a:cubicBezTo>
                  <a:pt x="631" y="287"/>
                  <a:pt x="631" y="285"/>
                  <a:pt x="629" y="285"/>
                </a:cubicBezTo>
                <a:cubicBezTo>
                  <a:pt x="629" y="285"/>
                  <a:pt x="628" y="285"/>
                  <a:pt x="628" y="285"/>
                </a:cubicBezTo>
                <a:cubicBezTo>
                  <a:pt x="627" y="285"/>
                  <a:pt x="626" y="284"/>
                  <a:pt x="626" y="284"/>
                </a:cubicBezTo>
                <a:cubicBezTo>
                  <a:pt x="625" y="284"/>
                  <a:pt x="625" y="285"/>
                  <a:pt x="625" y="285"/>
                </a:cubicBezTo>
                <a:cubicBezTo>
                  <a:pt x="625" y="286"/>
                  <a:pt x="626" y="286"/>
                  <a:pt x="626" y="287"/>
                </a:cubicBezTo>
                <a:cubicBezTo>
                  <a:pt x="626" y="287"/>
                  <a:pt x="626" y="287"/>
                  <a:pt x="626" y="287"/>
                </a:cubicBezTo>
                <a:cubicBezTo>
                  <a:pt x="624" y="287"/>
                  <a:pt x="623" y="287"/>
                  <a:pt x="621" y="286"/>
                </a:cubicBezTo>
                <a:cubicBezTo>
                  <a:pt x="619" y="285"/>
                  <a:pt x="617" y="283"/>
                  <a:pt x="618" y="280"/>
                </a:cubicBezTo>
                <a:cubicBezTo>
                  <a:pt x="618" y="279"/>
                  <a:pt x="618" y="279"/>
                  <a:pt x="618" y="278"/>
                </a:cubicBezTo>
                <a:cubicBezTo>
                  <a:pt x="618" y="278"/>
                  <a:pt x="619" y="278"/>
                  <a:pt x="619" y="278"/>
                </a:cubicBezTo>
                <a:cubicBezTo>
                  <a:pt x="619" y="278"/>
                  <a:pt x="620" y="278"/>
                  <a:pt x="620" y="278"/>
                </a:cubicBezTo>
                <a:cubicBezTo>
                  <a:pt x="620" y="278"/>
                  <a:pt x="621" y="278"/>
                  <a:pt x="621" y="278"/>
                </a:cubicBezTo>
                <a:cubicBezTo>
                  <a:pt x="621" y="277"/>
                  <a:pt x="620" y="276"/>
                  <a:pt x="619" y="276"/>
                </a:cubicBezTo>
                <a:cubicBezTo>
                  <a:pt x="619" y="275"/>
                  <a:pt x="618" y="275"/>
                  <a:pt x="618" y="275"/>
                </a:cubicBezTo>
                <a:cubicBezTo>
                  <a:pt x="616" y="275"/>
                  <a:pt x="614" y="275"/>
                  <a:pt x="612" y="275"/>
                </a:cubicBezTo>
                <a:cubicBezTo>
                  <a:pt x="611" y="275"/>
                  <a:pt x="610" y="275"/>
                  <a:pt x="609" y="275"/>
                </a:cubicBezTo>
                <a:cubicBezTo>
                  <a:pt x="608" y="274"/>
                  <a:pt x="607" y="273"/>
                  <a:pt x="605" y="273"/>
                </a:cubicBezTo>
                <a:cubicBezTo>
                  <a:pt x="603" y="273"/>
                  <a:pt x="602" y="273"/>
                  <a:pt x="600" y="272"/>
                </a:cubicBezTo>
                <a:cubicBezTo>
                  <a:pt x="598" y="271"/>
                  <a:pt x="597" y="272"/>
                  <a:pt x="596" y="273"/>
                </a:cubicBezTo>
                <a:cubicBezTo>
                  <a:pt x="595" y="273"/>
                  <a:pt x="595" y="273"/>
                  <a:pt x="595" y="273"/>
                </a:cubicBezTo>
                <a:cubicBezTo>
                  <a:pt x="595" y="274"/>
                  <a:pt x="594" y="274"/>
                  <a:pt x="594" y="274"/>
                </a:cubicBezTo>
                <a:cubicBezTo>
                  <a:pt x="594" y="275"/>
                  <a:pt x="593" y="275"/>
                  <a:pt x="593" y="275"/>
                </a:cubicBezTo>
                <a:cubicBezTo>
                  <a:pt x="591" y="274"/>
                  <a:pt x="589" y="275"/>
                  <a:pt x="587" y="276"/>
                </a:cubicBezTo>
                <a:cubicBezTo>
                  <a:pt x="586" y="276"/>
                  <a:pt x="586" y="276"/>
                  <a:pt x="586" y="276"/>
                </a:cubicBezTo>
                <a:cubicBezTo>
                  <a:pt x="585" y="277"/>
                  <a:pt x="585" y="278"/>
                  <a:pt x="585" y="279"/>
                </a:cubicBezTo>
                <a:cubicBezTo>
                  <a:pt x="586" y="280"/>
                  <a:pt x="587" y="280"/>
                  <a:pt x="587" y="280"/>
                </a:cubicBezTo>
                <a:cubicBezTo>
                  <a:pt x="588" y="281"/>
                  <a:pt x="588" y="281"/>
                  <a:pt x="589" y="281"/>
                </a:cubicBezTo>
                <a:cubicBezTo>
                  <a:pt x="588" y="281"/>
                  <a:pt x="588" y="281"/>
                  <a:pt x="587" y="281"/>
                </a:cubicBezTo>
                <a:cubicBezTo>
                  <a:pt x="587" y="281"/>
                  <a:pt x="586" y="281"/>
                  <a:pt x="586" y="282"/>
                </a:cubicBezTo>
                <a:cubicBezTo>
                  <a:pt x="585" y="282"/>
                  <a:pt x="585" y="284"/>
                  <a:pt x="585" y="285"/>
                </a:cubicBezTo>
                <a:cubicBezTo>
                  <a:pt x="584" y="285"/>
                  <a:pt x="584" y="284"/>
                  <a:pt x="584" y="284"/>
                </a:cubicBezTo>
                <a:cubicBezTo>
                  <a:pt x="583" y="283"/>
                  <a:pt x="583" y="284"/>
                  <a:pt x="582" y="284"/>
                </a:cubicBezTo>
                <a:cubicBezTo>
                  <a:pt x="581" y="284"/>
                  <a:pt x="581" y="283"/>
                  <a:pt x="582" y="283"/>
                </a:cubicBezTo>
                <a:cubicBezTo>
                  <a:pt x="582" y="283"/>
                  <a:pt x="582" y="283"/>
                  <a:pt x="583" y="283"/>
                </a:cubicBezTo>
                <a:cubicBezTo>
                  <a:pt x="583" y="283"/>
                  <a:pt x="584" y="283"/>
                  <a:pt x="584" y="283"/>
                </a:cubicBezTo>
                <a:cubicBezTo>
                  <a:pt x="584" y="282"/>
                  <a:pt x="585" y="282"/>
                  <a:pt x="585" y="282"/>
                </a:cubicBezTo>
                <a:cubicBezTo>
                  <a:pt x="585" y="281"/>
                  <a:pt x="585" y="280"/>
                  <a:pt x="584" y="280"/>
                </a:cubicBezTo>
                <a:cubicBezTo>
                  <a:pt x="583" y="280"/>
                  <a:pt x="583" y="279"/>
                  <a:pt x="583" y="278"/>
                </a:cubicBezTo>
                <a:cubicBezTo>
                  <a:pt x="582" y="277"/>
                  <a:pt x="584" y="276"/>
                  <a:pt x="584" y="274"/>
                </a:cubicBezTo>
                <a:cubicBezTo>
                  <a:pt x="584" y="272"/>
                  <a:pt x="583" y="270"/>
                  <a:pt x="582" y="268"/>
                </a:cubicBezTo>
                <a:cubicBezTo>
                  <a:pt x="582" y="267"/>
                  <a:pt x="581" y="266"/>
                  <a:pt x="580" y="267"/>
                </a:cubicBezTo>
                <a:cubicBezTo>
                  <a:pt x="580" y="267"/>
                  <a:pt x="580" y="267"/>
                  <a:pt x="580" y="267"/>
                </a:cubicBezTo>
                <a:cubicBezTo>
                  <a:pt x="580" y="267"/>
                  <a:pt x="580" y="268"/>
                  <a:pt x="581" y="268"/>
                </a:cubicBezTo>
                <a:cubicBezTo>
                  <a:pt x="581" y="269"/>
                  <a:pt x="581" y="270"/>
                  <a:pt x="580" y="271"/>
                </a:cubicBezTo>
                <a:cubicBezTo>
                  <a:pt x="580" y="271"/>
                  <a:pt x="580" y="271"/>
                  <a:pt x="579" y="272"/>
                </a:cubicBezTo>
                <a:cubicBezTo>
                  <a:pt x="577" y="272"/>
                  <a:pt x="576" y="271"/>
                  <a:pt x="574" y="271"/>
                </a:cubicBezTo>
                <a:cubicBezTo>
                  <a:pt x="571" y="271"/>
                  <a:pt x="570" y="269"/>
                  <a:pt x="569" y="267"/>
                </a:cubicBezTo>
                <a:cubicBezTo>
                  <a:pt x="569" y="266"/>
                  <a:pt x="569" y="266"/>
                  <a:pt x="569" y="265"/>
                </a:cubicBezTo>
                <a:cubicBezTo>
                  <a:pt x="569" y="265"/>
                  <a:pt x="569" y="265"/>
                  <a:pt x="570" y="265"/>
                </a:cubicBezTo>
                <a:cubicBezTo>
                  <a:pt x="570" y="265"/>
                  <a:pt x="570" y="265"/>
                  <a:pt x="570" y="265"/>
                </a:cubicBezTo>
                <a:cubicBezTo>
                  <a:pt x="571" y="265"/>
                  <a:pt x="571" y="264"/>
                  <a:pt x="571" y="264"/>
                </a:cubicBezTo>
                <a:cubicBezTo>
                  <a:pt x="571" y="264"/>
                  <a:pt x="571" y="264"/>
                  <a:pt x="571" y="264"/>
                </a:cubicBezTo>
                <a:cubicBezTo>
                  <a:pt x="571" y="264"/>
                  <a:pt x="570" y="264"/>
                  <a:pt x="570" y="264"/>
                </a:cubicBezTo>
                <a:cubicBezTo>
                  <a:pt x="569" y="264"/>
                  <a:pt x="569" y="264"/>
                  <a:pt x="568" y="265"/>
                </a:cubicBezTo>
                <a:cubicBezTo>
                  <a:pt x="568" y="265"/>
                  <a:pt x="568" y="265"/>
                  <a:pt x="568" y="265"/>
                </a:cubicBezTo>
                <a:cubicBezTo>
                  <a:pt x="568" y="265"/>
                  <a:pt x="568" y="266"/>
                  <a:pt x="568" y="266"/>
                </a:cubicBezTo>
                <a:cubicBezTo>
                  <a:pt x="568" y="266"/>
                  <a:pt x="568" y="267"/>
                  <a:pt x="567" y="267"/>
                </a:cubicBezTo>
                <a:cubicBezTo>
                  <a:pt x="567" y="267"/>
                  <a:pt x="567" y="267"/>
                  <a:pt x="566" y="266"/>
                </a:cubicBezTo>
                <a:cubicBezTo>
                  <a:pt x="566" y="265"/>
                  <a:pt x="565" y="265"/>
                  <a:pt x="564" y="265"/>
                </a:cubicBezTo>
                <a:cubicBezTo>
                  <a:pt x="563" y="264"/>
                  <a:pt x="561" y="264"/>
                  <a:pt x="560" y="265"/>
                </a:cubicBezTo>
                <a:cubicBezTo>
                  <a:pt x="560" y="265"/>
                  <a:pt x="560" y="265"/>
                  <a:pt x="560" y="265"/>
                </a:cubicBezTo>
                <a:cubicBezTo>
                  <a:pt x="560" y="267"/>
                  <a:pt x="559" y="268"/>
                  <a:pt x="558" y="270"/>
                </a:cubicBezTo>
                <a:cubicBezTo>
                  <a:pt x="557" y="271"/>
                  <a:pt x="558" y="272"/>
                  <a:pt x="559" y="272"/>
                </a:cubicBezTo>
                <a:cubicBezTo>
                  <a:pt x="561" y="272"/>
                  <a:pt x="562" y="272"/>
                  <a:pt x="564" y="271"/>
                </a:cubicBezTo>
                <a:cubicBezTo>
                  <a:pt x="564" y="271"/>
                  <a:pt x="564" y="271"/>
                  <a:pt x="565" y="271"/>
                </a:cubicBezTo>
                <a:cubicBezTo>
                  <a:pt x="565" y="271"/>
                  <a:pt x="565" y="270"/>
                  <a:pt x="565" y="270"/>
                </a:cubicBezTo>
                <a:cubicBezTo>
                  <a:pt x="565" y="270"/>
                  <a:pt x="565" y="270"/>
                  <a:pt x="566" y="270"/>
                </a:cubicBezTo>
                <a:cubicBezTo>
                  <a:pt x="566" y="271"/>
                  <a:pt x="567" y="271"/>
                  <a:pt x="567" y="272"/>
                </a:cubicBezTo>
                <a:cubicBezTo>
                  <a:pt x="566" y="272"/>
                  <a:pt x="566" y="272"/>
                  <a:pt x="566" y="273"/>
                </a:cubicBezTo>
                <a:cubicBezTo>
                  <a:pt x="566" y="273"/>
                  <a:pt x="566" y="273"/>
                  <a:pt x="566" y="273"/>
                </a:cubicBezTo>
                <a:cubicBezTo>
                  <a:pt x="566" y="273"/>
                  <a:pt x="565" y="273"/>
                  <a:pt x="565" y="273"/>
                </a:cubicBezTo>
                <a:cubicBezTo>
                  <a:pt x="564" y="273"/>
                  <a:pt x="563" y="275"/>
                  <a:pt x="562" y="276"/>
                </a:cubicBezTo>
                <a:cubicBezTo>
                  <a:pt x="561" y="277"/>
                  <a:pt x="561" y="278"/>
                  <a:pt x="560" y="278"/>
                </a:cubicBezTo>
                <a:cubicBezTo>
                  <a:pt x="559" y="278"/>
                  <a:pt x="558" y="278"/>
                  <a:pt x="557" y="277"/>
                </a:cubicBezTo>
                <a:cubicBezTo>
                  <a:pt x="557" y="277"/>
                  <a:pt x="556" y="276"/>
                  <a:pt x="556" y="276"/>
                </a:cubicBezTo>
                <a:cubicBezTo>
                  <a:pt x="556" y="276"/>
                  <a:pt x="556" y="276"/>
                  <a:pt x="556" y="276"/>
                </a:cubicBezTo>
                <a:cubicBezTo>
                  <a:pt x="555" y="277"/>
                  <a:pt x="556" y="278"/>
                  <a:pt x="556" y="279"/>
                </a:cubicBezTo>
                <a:cubicBezTo>
                  <a:pt x="555" y="279"/>
                  <a:pt x="555" y="280"/>
                  <a:pt x="554" y="280"/>
                </a:cubicBezTo>
                <a:cubicBezTo>
                  <a:pt x="552" y="281"/>
                  <a:pt x="551" y="281"/>
                  <a:pt x="549" y="282"/>
                </a:cubicBezTo>
                <a:cubicBezTo>
                  <a:pt x="549" y="282"/>
                  <a:pt x="549" y="282"/>
                  <a:pt x="549" y="282"/>
                </a:cubicBezTo>
                <a:cubicBezTo>
                  <a:pt x="549" y="282"/>
                  <a:pt x="549" y="282"/>
                  <a:pt x="549" y="282"/>
                </a:cubicBezTo>
                <a:cubicBezTo>
                  <a:pt x="549" y="282"/>
                  <a:pt x="549" y="282"/>
                  <a:pt x="549" y="282"/>
                </a:cubicBezTo>
                <a:cubicBezTo>
                  <a:pt x="549" y="282"/>
                  <a:pt x="549" y="282"/>
                  <a:pt x="549" y="282"/>
                </a:cubicBezTo>
                <a:cubicBezTo>
                  <a:pt x="549" y="283"/>
                  <a:pt x="550" y="283"/>
                  <a:pt x="550" y="283"/>
                </a:cubicBezTo>
                <a:cubicBezTo>
                  <a:pt x="550" y="283"/>
                  <a:pt x="550" y="283"/>
                  <a:pt x="550" y="283"/>
                </a:cubicBezTo>
                <a:cubicBezTo>
                  <a:pt x="550" y="283"/>
                  <a:pt x="550" y="283"/>
                  <a:pt x="550" y="284"/>
                </a:cubicBezTo>
                <a:cubicBezTo>
                  <a:pt x="549" y="284"/>
                  <a:pt x="548" y="283"/>
                  <a:pt x="547" y="284"/>
                </a:cubicBezTo>
                <a:cubicBezTo>
                  <a:pt x="547" y="284"/>
                  <a:pt x="547" y="284"/>
                  <a:pt x="547" y="284"/>
                </a:cubicBezTo>
                <a:cubicBezTo>
                  <a:pt x="547" y="284"/>
                  <a:pt x="547" y="284"/>
                  <a:pt x="547" y="284"/>
                </a:cubicBezTo>
                <a:cubicBezTo>
                  <a:pt x="546" y="285"/>
                  <a:pt x="546" y="285"/>
                  <a:pt x="545" y="285"/>
                </a:cubicBezTo>
                <a:cubicBezTo>
                  <a:pt x="544" y="285"/>
                  <a:pt x="542" y="284"/>
                  <a:pt x="541" y="285"/>
                </a:cubicBezTo>
                <a:cubicBezTo>
                  <a:pt x="539" y="286"/>
                  <a:pt x="538" y="286"/>
                  <a:pt x="537" y="284"/>
                </a:cubicBezTo>
                <a:cubicBezTo>
                  <a:pt x="536" y="284"/>
                  <a:pt x="536" y="284"/>
                  <a:pt x="536" y="284"/>
                </a:cubicBezTo>
                <a:cubicBezTo>
                  <a:pt x="536" y="284"/>
                  <a:pt x="536" y="285"/>
                  <a:pt x="536" y="285"/>
                </a:cubicBezTo>
                <a:cubicBezTo>
                  <a:pt x="534" y="287"/>
                  <a:pt x="535" y="290"/>
                  <a:pt x="538" y="291"/>
                </a:cubicBezTo>
                <a:cubicBezTo>
                  <a:pt x="539" y="291"/>
                  <a:pt x="539" y="291"/>
                  <a:pt x="539" y="292"/>
                </a:cubicBezTo>
                <a:cubicBezTo>
                  <a:pt x="538" y="292"/>
                  <a:pt x="537" y="291"/>
                  <a:pt x="536" y="291"/>
                </a:cubicBezTo>
                <a:cubicBezTo>
                  <a:pt x="535" y="290"/>
                  <a:pt x="534" y="290"/>
                  <a:pt x="534" y="291"/>
                </a:cubicBezTo>
                <a:cubicBezTo>
                  <a:pt x="534" y="291"/>
                  <a:pt x="533" y="291"/>
                  <a:pt x="533" y="291"/>
                </a:cubicBezTo>
                <a:cubicBezTo>
                  <a:pt x="533" y="292"/>
                  <a:pt x="532" y="293"/>
                  <a:pt x="532" y="293"/>
                </a:cubicBezTo>
                <a:cubicBezTo>
                  <a:pt x="531" y="294"/>
                  <a:pt x="530" y="294"/>
                  <a:pt x="529" y="294"/>
                </a:cubicBezTo>
                <a:cubicBezTo>
                  <a:pt x="529" y="294"/>
                  <a:pt x="528" y="294"/>
                  <a:pt x="528" y="294"/>
                </a:cubicBezTo>
                <a:cubicBezTo>
                  <a:pt x="528" y="294"/>
                  <a:pt x="528" y="294"/>
                  <a:pt x="528" y="295"/>
                </a:cubicBezTo>
                <a:cubicBezTo>
                  <a:pt x="527" y="296"/>
                  <a:pt x="525" y="297"/>
                  <a:pt x="525" y="299"/>
                </a:cubicBezTo>
                <a:cubicBezTo>
                  <a:pt x="525" y="297"/>
                  <a:pt x="524" y="298"/>
                  <a:pt x="523" y="298"/>
                </a:cubicBezTo>
                <a:cubicBezTo>
                  <a:pt x="523" y="298"/>
                  <a:pt x="523" y="298"/>
                  <a:pt x="522" y="299"/>
                </a:cubicBezTo>
                <a:cubicBezTo>
                  <a:pt x="522" y="299"/>
                  <a:pt x="522" y="299"/>
                  <a:pt x="522" y="299"/>
                </a:cubicBezTo>
                <a:cubicBezTo>
                  <a:pt x="522" y="299"/>
                  <a:pt x="523" y="299"/>
                  <a:pt x="523" y="299"/>
                </a:cubicBezTo>
                <a:cubicBezTo>
                  <a:pt x="523" y="299"/>
                  <a:pt x="523" y="299"/>
                  <a:pt x="523" y="299"/>
                </a:cubicBezTo>
                <a:cubicBezTo>
                  <a:pt x="523" y="299"/>
                  <a:pt x="524" y="299"/>
                  <a:pt x="524" y="299"/>
                </a:cubicBezTo>
                <a:cubicBezTo>
                  <a:pt x="524" y="299"/>
                  <a:pt x="524" y="299"/>
                  <a:pt x="524" y="299"/>
                </a:cubicBezTo>
                <a:cubicBezTo>
                  <a:pt x="524" y="299"/>
                  <a:pt x="524" y="300"/>
                  <a:pt x="524" y="300"/>
                </a:cubicBezTo>
                <a:cubicBezTo>
                  <a:pt x="523" y="300"/>
                  <a:pt x="523" y="300"/>
                  <a:pt x="522" y="300"/>
                </a:cubicBezTo>
                <a:cubicBezTo>
                  <a:pt x="521" y="300"/>
                  <a:pt x="521" y="299"/>
                  <a:pt x="520" y="299"/>
                </a:cubicBezTo>
                <a:cubicBezTo>
                  <a:pt x="520" y="299"/>
                  <a:pt x="520" y="298"/>
                  <a:pt x="521" y="298"/>
                </a:cubicBezTo>
                <a:cubicBezTo>
                  <a:pt x="521" y="298"/>
                  <a:pt x="521" y="298"/>
                  <a:pt x="521" y="298"/>
                </a:cubicBezTo>
                <a:cubicBezTo>
                  <a:pt x="522" y="298"/>
                  <a:pt x="522" y="298"/>
                  <a:pt x="522" y="297"/>
                </a:cubicBezTo>
                <a:cubicBezTo>
                  <a:pt x="523" y="297"/>
                  <a:pt x="523" y="296"/>
                  <a:pt x="524" y="296"/>
                </a:cubicBezTo>
                <a:cubicBezTo>
                  <a:pt x="524" y="296"/>
                  <a:pt x="524" y="296"/>
                  <a:pt x="525" y="296"/>
                </a:cubicBezTo>
                <a:cubicBezTo>
                  <a:pt x="525" y="296"/>
                  <a:pt x="525" y="296"/>
                  <a:pt x="525" y="295"/>
                </a:cubicBezTo>
                <a:cubicBezTo>
                  <a:pt x="525" y="295"/>
                  <a:pt x="525" y="294"/>
                  <a:pt x="526" y="294"/>
                </a:cubicBezTo>
                <a:cubicBezTo>
                  <a:pt x="526" y="294"/>
                  <a:pt x="527" y="293"/>
                  <a:pt x="528" y="294"/>
                </a:cubicBezTo>
                <a:cubicBezTo>
                  <a:pt x="529" y="294"/>
                  <a:pt x="530" y="293"/>
                  <a:pt x="530" y="293"/>
                </a:cubicBezTo>
                <a:cubicBezTo>
                  <a:pt x="530" y="293"/>
                  <a:pt x="531" y="292"/>
                  <a:pt x="531" y="292"/>
                </a:cubicBezTo>
                <a:cubicBezTo>
                  <a:pt x="531" y="292"/>
                  <a:pt x="531" y="292"/>
                  <a:pt x="531" y="291"/>
                </a:cubicBezTo>
                <a:cubicBezTo>
                  <a:pt x="531" y="291"/>
                  <a:pt x="531" y="291"/>
                  <a:pt x="532" y="291"/>
                </a:cubicBezTo>
                <a:cubicBezTo>
                  <a:pt x="532" y="291"/>
                  <a:pt x="532" y="291"/>
                  <a:pt x="532" y="291"/>
                </a:cubicBezTo>
                <a:cubicBezTo>
                  <a:pt x="533" y="291"/>
                  <a:pt x="533" y="290"/>
                  <a:pt x="533" y="290"/>
                </a:cubicBezTo>
                <a:cubicBezTo>
                  <a:pt x="533" y="289"/>
                  <a:pt x="533" y="288"/>
                  <a:pt x="533" y="287"/>
                </a:cubicBezTo>
                <a:cubicBezTo>
                  <a:pt x="534" y="286"/>
                  <a:pt x="534" y="285"/>
                  <a:pt x="534" y="284"/>
                </a:cubicBezTo>
                <a:cubicBezTo>
                  <a:pt x="534" y="284"/>
                  <a:pt x="534" y="283"/>
                  <a:pt x="534" y="283"/>
                </a:cubicBezTo>
                <a:cubicBezTo>
                  <a:pt x="534" y="283"/>
                  <a:pt x="534" y="283"/>
                  <a:pt x="535" y="283"/>
                </a:cubicBezTo>
                <a:cubicBezTo>
                  <a:pt x="535" y="282"/>
                  <a:pt x="535" y="281"/>
                  <a:pt x="535" y="281"/>
                </a:cubicBezTo>
                <a:cubicBezTo>
                  <a:pt x="536" y="281"/>
                  <a:pt x="536" y="281"/>
                  <a:pt x="537" y="281"/>
                </a:cubicBezTo>
                <a:cubicBezTo>
                  <a:pt x="538" y="282"/>
                  <a:pt x="538" y="282"/>
                  <a:pt x="539" y="281"/>
                </a:cubicBezTo>
                <a:cubicBezTo>
                  <a:pt x="539" y="281"/>
                  <a:pt x="539" y="281"/>
                  <a:pt x="539" y="280"/>
                </a:cubicBezTo>
                <a:cubicBezTo>
                  <a:pt x="539" y="279"/>
                  <a:pt x="540" y="278"/>
                  <a:pt x="540" y="277"/>
                </a:cubicBezTo>
                <a:cubicBezTo>
                  <a:pt x="542" y="276"/>
                  <a:pt x="542" y="276"/>
                  <a:pt x="540" y="275"/>
                </a:cubicBezTo>
                <a:cubicBezTo>
                  <a:pt x="540" y="275"/>
                  <a:pt x="541" y="275"/>
                  <a:pt x="541" y="274"/>
                </a:cubicBezTo>
                <a:cubicBezTo>
                  <a:pt x="541" y="274"/>
                  <a:pt x="541" y="274"/>
                  <a:pt x="541" y="274"/>
                </a:cubicBezTo>
                <a:cubicBezTo>
                  <a:pt x="541" y="274"/>
                  <a:pt x="542" y="274"/>
                  <a:pt x="542" y="274"/>
                </a:cubicBezTo>
                <a:cubicBezTo>
                  <a:pt x="543" y="274"/>
                  <a:pt x="544" y="274"/>
                  <a:pt x="545" y="274"/>
                </a:cubicBezTo>
                <a:cubicBezTo>
                  <a:pt x="546" y="274"/>
                  <a:pt x="547" y="273"/>
                  <a:pt x="549" y="272"/>
                </a:cubicBezTo>
                <a:cubicBezTo>
                  <a:pt x="550" y="271"/>
                  <a:pt x="551" y="270"/>
                  <a:pt x="551" y="269"/>
                </a:cubicBezTo>
                <a:cubicBezTo>
                  <a:pt x="552" y="267"/>
                  <a:pt x="553" y="265"/>
                  <a:pt x="554" y="264"/>
                </a:cubicBezTo>
                <a:cubicBezTo>
                  <a:pt x="555" y="263"/>
                  <a:pt x="555" y="263"/>
                  <a:pt x="556" y="263"/>
                </a:cubicBezTo>
                <a:cubicBezTo>
                  <a:pt x="557" y="263"/>
                  <a:pt x="557" y="262"/>
                  <a:pt x="558" y="262"/>
                </a:cubicBezTo>
                <a:cubicBezTo>
                  <a:pt x="558" y="262"/>
                  <a:pt x="559" y="261"/>
                  <a:pt x="559" y="261"/>
                </a:cubicBezTo>
                <a:cubicBezTo>
                  <a:pt x="560" y="260"/>
                  <a:pt x="560" y="259"/>
                  <a:pt x="560" y="258"/>
                </a:cubicBezTo>
                <a:cubicBezTo>
                  <a:pt x="560" y="257"/>
                  <a:pt x="559" y="258"/>
                  <a:pt x="558" y="257"/>
                </a:cubicBezTo>
                <a:cubicBezTo>
                  <a:pt x="559" y="257"/>
                  <a:pt x="559" y="257"/>
                  <a:pt x="559" y="257"/>
                </a:cubicBezTo>
                <a:cubicBezTo>
                  <a:pt x="560" y="256"/>
                  <a:pt x="561" y="256"/>
                  <a:pt x="562" y="255"/>
                </a:cubicBezTo>
                <a:cubicBezTo>
                  <a:pt x="563" y="255"/>
                  <a:pt x="563" y="254"/>
                  <a:pt x="563" y="252"/>
                </a:cubicBezTo>
                <a:cubicBezTo>
                  <a:pt x="565" y="252"/>
                  <a:pt x="566" y="252"/>
                  <a:pt x="567" y="251"/>
                </a:cubicBezTo>
                <a:cubicBezTo>
                  <a:pt x="568" y="251"/>
                  <a:pt x="568" y="250"/>
                  <a:pt x="569" y="249"/>
                </a:cubicBezTo>
                <a:cubicBezTo>
                  <a:pt x="569" y="249"/>
                  <a:pt x="569" y="249"/>
                  <a:pt x="570" y="248"/>
                </a:cubicBezTo>
                <a:cubicBezTo>
                  <a:pt x="570" y="248"/>
                  <a:pt x="571" y="248"/>
                  <a:pt x="571" y="248"/>
                </a:cubicBezTo>
                <a:cubicBezTo>
                  <a:pt x="572" y="248"/>
                  <a:pt x="573" y="247"/>
                  <a:pt x="573" y="247"/>
                </a:cubicBezTo>
                <a:cubicBezTo>
                  <a:pt x="574" y="247"/>
                  <a:pt x="574" y="246"/>
                  <a:pt x="574" y="245"/>
                </a:cubicBezTo>
                <a:cubicBezTo>
                  <a:pt x="574" y="245"/>
                  <a:pt x="574" y="244"/>
                  <a:pt x="574" y="244"/>
                </a:cubicBezTo>
                <a:cubicBezTo>
                  <a:pt x="575" y="243"/>
                  <a:pt x="576" y="242"/>
                  <a:pt x="577" y="242"/>
                </a:cubicBezTo>
                <a:cubicBezTo>
                  <a:pt x="579" y="241"/>
                  <a:pt x="580" y="240"/>
                  <a:pt x="581" y="239"/>
                </a:cubicBezTo>
                <a:cubicBezTo>
                  <a:pt x="581" y="239"/>
                  <a:pt x="581" y="239"/>
                  <a:pt x="581" y="239"/>
                </a:cubicBezTo>
                <a:cubicBezTo>
                  <a:pt x="582" y="238"/>
                  <a:pt x="582" y="237"/>
                  <a:pt x="583" y="236"/>
                </a:cubicBezTo>
                <a:cubicBezTo>
                  <a:pt x="584" y="234"/>
                  <a:pt x="586" y="232"/>
                  <a:pt x="585" y="229"/>
                </a:cubicBezTo>
                <a:cubicBezTo>
                  <a:pt x="585" y="229"/>
                  <a:pt x="585" y="229"/>
                  <a:pt x="586" y="229"/>
                </a:cubicBezTo>
                <a:cubicBezTo>
                  <a:pt x="587" y="227"/>
                  <a:pt x="586" y="227"/>
                  <a:pt x="585" y="226"/>
                </a:cubicBezTo>
                <a:cubicBezTo>
                  <a:pt x="583" y="225"/>
                  <a:pt x="583" y="225"/>
                  <a:pt x="583" y="223"/>
                </a:cubicBezTo>
                <a:cubicBezTo>
                  <a:pt x="583" y="223"/>
                  <a:pt x="583" y="222"/>
                  <a:pt x="583" y="222"/>
                </a:cubicBezTo>
                <a:cubicBezTo>
                  <a:pt x="583" y="222"/>
                  <a:pt x="582" y="222"/>
                  <a:pt x="582" y="222"/>
                </a:cubicBezTo>
                <a:cubicBezTo>
                  <a:pt x="582" y="222"/>
                  <a:pt x="582" y="222"/>
                  <a:pt x="582" y="222"/>
                </a:cubicBezTo>
                <a:cubicBezTo>
                  <a:pt x="581" y="223"/>
                  <a:pt x="581" y="223"/>
                  <a:pt x="581" y="224"/>
                </a:cubicBezTo>
                <a:cubicBezTo>
                  <a:pt x="581" y="225"/>
                  <a:pt x="581" y="225"/>
                  <a:pt x="581" y="225"/>
                </a:cubicBezTo>
                <a:cubicBezTo>
                  <a:pt x="581" y="225"/>
                  <a:pt x="581" y="225"/>
                  <a:pt x="580" y="225"/>
                </a:cubicBezTo>
                <a:cubicBezTo>
                  <a:pt x="580" y="225"/>
                  <a:pt x="580" y="225"/>
                  <a:pt x="580" y="224"/>
                </a:cubicBezTo>
                <a:cubicBezTo>
                  <a:pt x="580" y="224"/>
                  <a:pt x="580" y="224"/>
                  <a:pt x="580" y="223"/>
                </a:cubicBezTo>
                <a:cubicBezTo>
                  <a:pt x="580" y="222"/>
                  <a:pt x="580" y="221"/>
                  <a:pt x="580" y="220"/>
                </a:cubicBezTo>
                <a:cubicBezTo>
                  <a:pt x="580" y="219"/>
                  <a:pt x="578" y="219"/>
                  <a:pt x="577" y="218"/>
                </a:cubicBezTo>
                <a:cubicBezTo>
                  <a:pt x="577" y="218"/>
                  <a:pt x="577" y="217"/>
                  <a:pt x="577" y="216"/>
                </a:cubicBezTo>
                <a:cubicBezTo>
                  <a:pt x="577" y="217"/>
                  <a:pt x="578" y="217"/>
                  <a:pt x="578" y="217"/>
                </a:cubicBezTo>
                <a:cubicBezTo>
                  <a:pt x="580" y="219"/>
                  <a:pt x="582" y="221"/>
                  <a:pt x="584" y="222"/>
                </a:cubicBezTo>
                <a:cubicBezTo>
                  <a:pt x="585" y="222"/>
                  <a:pt x="585" y="223"/>
                  <a:pt x="585" y="224"/>
                </a:cubicBezTo>
                <a:cubicBezTo>
                  <a:pt x="584" y="224"/>
                  <a:pt x="584" y="224"/>
                  <a:pt x="584" y="225"/>
                </a:cubicBezTo>
                <a:cubicBezTo>
                  <a:pt x="584" y="225"/>
                  <a:pt x="584" y="225"/>
                  <a:pt x="585" y="225"/>
                </a:cubicBezTo>
                <a:cubicBezTo>
                  <a:pt x="585" y="225"/>
                  <a:pt x="585" y="225"/>
                  <a:pt x="585" y="225"/>
                </a:cubicBezTo>
                <a:cubicBezTo>
                  <a:pt x="585" y="225"/>
                  <a:pt x="585" y="224"/>
                  <a:pt x="585" y="224"/>
                </a:cubicBezTo>
                <a:cubicBezTo>
                  <a:pt x="586" y="222"/>
                  <a:pt x="587" y="220"/>
                  <a:pt x="587" y="218"/>
                </a:cubicBezTo>
                <a:cubicBezTo>
                  <a:pt x="587" y="218"/>
                  <a:pt x="588" y="217"/>
                  <a:pt x="587" y="216"/>
                </a:cubicBezTo>
                <a:cubicBezTo>
                  <a:pt x="586" y="215"/>
                  <a:pt x="587" y="214"/>
                  <a:pt x="585" y="213"/>
                </a:cubicBezTo>
                <a:cubicBezTo>
                  <a:pt x="585" y="213"/>
                  <a:pt x="584" y="211"/>
                  <a:pt x="584" y="210"/>
                </a:cubicBezTo>
                <a:cubicBezTo>
                  <a:pt x="585" y="208"/>
                  <a:pt x="584" y="207"/>
                  <a:pt x="583" y="206"/>
                </a:cubicBezTo>
                <a:cubicBezTo>
                  <a:pt x="583" y="205"/>
                  <a:pt x="582" y="205"/>
                  <a:pt x="581" y="205"/>
                </a:cubicBezTo>
                <a:cubicBezTo>
                  <a:pt x="581" y="206"/>
                  <a:pt x="581" y="206"/>
                  <a:pt x="581" y="207"/>
                </a:cubicBezTo>
                <a:cubicBezTo>
                  <a:pt x="582" y="207"/>
                  <a:pt x="582" y="208"/>
                  <a:pt x="581" y="208"/>
                </a:cubicBezTo>
                <a:cubicBezTo>
                  <a:pt x="581" y="208"/>
                  <a:pt x="581" y="209"/>
                  <a:pt x="581" y="209"/>
                </a:cubicBezTo>
                <a:cubicBezTo>
                  <a:pt x="581" y="209"/>
                  <a:pt x="581" y="209"/>
                  <a:pt x="581" y="209"/>
                </a:cubicBezTo>
                <a:cubicBezTo>
                  <a:pt x="581" y="209"/>
                  <a:pt x="581" y="209"/>
                  <a:pt x="581" y="210"/>
                </a:cubicBezTo>
                <a:cubicBezTo>
                  <a:pt x="581" y="210"/>
                  <a:pt x="581" y="211"/>
                  <a:pt x="581" y="211"/>
                </a:cubicBezTo>
                <a:cubicBezTo>
                  <a:pt x="581" y="211"/>
                  <a:pt x="581" y="211"/>
                  <a:pt x="580" y="211"/>
                </a:cubicBezTo>
                <a:cubicBezTo>
                  <a:pt x="580" y="211"/>
                  <a:pt x="579" y="212"/>
                  <a:pt x="579" y="211"/>
                </a:cubicBezTo>
                <a:cubicBezTo>
                  <a:pt x="581" y="209"/>
                  <a:pt x="581" y="209"/>
                  <a:pt x="579" y="207"/>
                </a:cubicBezTo>
                <a:cubicBezTo>
                  <a:pt x="579" y="207"/>
                  <a:pt x="578" y="207"/>
                  <a:pt x="579" y="206"/>
                </a:cubicBezTo>
                <a:cubicBezTo>
                  <a:pt x="580" y="205"/>
                  <a:pt x="579" y="203"/>
                  <a:pt x="579" y="201"/>
                </a:cubicBezTo>
                <a:cubicBezTo>
                  <a:pt x="579" y="199"/>
                  <a:pt x="578" y="198"/>
                  <a:pt x="578" y="196"/>
                </a:cubicBezTo>
                <a:cubicBezTo>
                  <a:pt x="577" y="194"/>
                  <a:pt x="576" y="194"/>
                  <a:pt x="574" y="195"/>
                </a:cubicBezTo>
                <a:cubicBezTo>
                  <a:pt x="574" y="195"/>
                  <a:pt x="573" y="194"/>
                  <a:pt x="572" y="194"/>
                </a:cubicBezTo>
                <a:cubicBezTo>
                  <a:pt x="571" y="193"/>
                  <a:pt x="570" y="191"/>
                  <a:pt x="569" y="191"/>
                </a:cubicBezTo>
                <a:cubicBezTo>
                  <a:pt x="567" y="191"/>
                  <a:pt x="565" y="191"/>
                  <a:pt x="563" y="192"/>
                </a:cubicBezTo>
                <a:cubicBezTo>
                  <a:pt x="561" y="193"/>
                  <a:pt x="560" y="193"/>
                  <a:pt x="558" y="192"/>
                </a:cubicBezTo>
                <a:cubicBezTo>
                  <a:pt x="557" y="191"/>
                  <a:pt x="557" y="191"/>
                  <a:pt x="556" y="191"/>
                </a:cubicBezTo>
                <a:cubicBezTo>
                  <a:pt x="555" y="192"/>
                  <a:pt x="553" y="192"/>
                  <a:pt x="552" y="192"/>
                </a:cubicBezTo>
                <a:cubicBezTo>
                  <a:pt x="551" y="193"/>
                  <a:pt x="551" y="192"/>
                  <a:pt x="550" y="192"/>
                </a:cubicBezTo>
                <a:cubicBezTo>
                  <a:pt x="549" y="191"/>
                  <a:pt x="548" y="191"/>
                  <a:pt x="548" y="191"/>
                </a:cubicBezTo>
                <a:cubicBezTo>
                  <a:pt x="547" y="192"/>
                  <a:pt x="547" y="193"/>
                  <a:pt x="547" y="193"/>
                </a:cubicBezTo>
                <a:cubicBezTo>
                  <a:pt x="547" y="194"/>
                  <a:pt x="547" y="195"/>
                  <a:pt x="547" y="196"/>
                </a:cubicBezTo>
                <a:cubicBezTo>
                  <a:pt x="547" y="196"/>
                  <a:pt x="547" y="197"/>
                  <a:pt x="546" y="197"/>
                </a:cubicBezTo>
                <a:cubicBezTo>
                  <a:pt x="545" y="198"/>
                  <a:pt x="545" y="198"/>
                  <a:pt x="544" y="197"/>
                </a:cubicBezTo>
                <a:cubicBezTo>
                  <a:pt x="543" y="197"/>
                  <a:pt x="542" y="197"/>
                  <a:pt x="542" y="197"/>
                </a:cubicBezTo>
                <a:cubicBezTo>
                  <a:pt x="542" y="197"/>
                  <a:pt x="542" y="197"/>
                  <a:pt x="542" y="198"/>
                </a:cubicBezTo>
                <a:cubicBezTo>
                  <a:pt x="542" y="198"/>
                  <a:pt x="541" y="198"/>
                  <a:pt x="541" y="198"/>
                </a:cubicBezTo>
                <a:cubicBezTo>
                  <a:pt x="540" y="199"/>
                  <a:pt x="538" y="198"/>
                  <a:pt x="537" y="198"/>
                </a:cubicBezTo>
                <a:cubicBezTo>
                  <a:pt x="536" y="198"/>
                  <a:pt x="536" y="197"/>
                  <a:pt x="536" y="196"/>
                </a:cubicBezTo>
                <a:cubicBezTo>
                  <a:pt x="536" y="196"/>
                  <a:pt x="537" y="196"/>
                  <a:pt x="537" y="196"/>
                </a:cubicBezTo>
                <a:cubicBezTo>
                  <a:pt x="537" y="196"/>
                  <a:pt x="537" y="196"/>
                  <a:pt x="537" y="196"/>
                </a:cubicBezTo>
                <a:cubicBezTo>
                  <a:pt x="538" y="196"/>
                  <a:pt x="538" y="196"/>
                  <a:pt x="538" y="196"/>
                </a:cubicBezTo>
                <a:cubicBezTo>
                  <a:pt x="539" y="196"/>
                  <a:pt x="539" y="196"/>
                  <a:pt x="539" y="195"/>
                </a:cubicBezTo>
                <a:cubicBezTo>
                  <a:pt x="539" y="191"/>
                  <a:pt x="542" y="190"/>
                  <a:pt x="543" y="187"/>
                </a:cubicBezTo>
                <a:cubicBezTo>
                  <a:pt x="544" y="186"/>
                  <a:pt x="544" y="186"/>
                  <a:pt x="543" y="186"/>
                </a:cubicBezTo>
                <a:cubicBezTo>
                  <a:pt x="543" y="185"/>
                  <a:pt x="542" y="184"/>
                  <a:pt x="541" y="183"/>
                </a:cubicBezTo>
                <a:cubicBezTo>
                  <a:pt x="540" y="182"/>
                  <a:pt x="540" y="182"/>
                  <a:pt x="539" y="182"/>
                </a:cubicBezTo>
                <a:cubicBezTo>
                  <a:pt x="537" y="182"/>
                  <a:pt x="534" y="182"/>
                  <a:pt x="533" y="184"/>
                </a:cubicBezTo>
                <a:cubicBezTo>
                  <a:pt x="532" y="184"/>
                  <a:pt x="532" y="184"/>
                  <a:pt x="532" y="184"/>
                </a:cubicBezTo>
                <a:cubicBezTo>
                  <a:pt x="532" y="184"/>
                  <a:pt x="531" y="184"/>
                  <a:pt x="531" y="184"/>
                </a:cubicBezTo>
                <a:cubicBezTo>
                  <a:pt x="531" y="184"/>
                  <a:pt x="530" y="184"/>
                  <a:pt x="530" y="184"/>
                </a:cubicBezTo>
                <a:cubicBezTo>
                  <a:pt x="530" y="183"/>
                  <a:pt x="530" y="183"/>
                  <a:pt x="530" y="183"/>
                </a:cubicBezTo>
                <a:cubicBezTo>
                  <a:pt x="531" y="183"/>
                  <a:pt x="531" y="183"/>
                  <a:pt x="531" y="183"/>
                </a:cubicBezTo>
                <a:cubicBezTo>
                  <a:pt x="531" y="183"/>
                  <a:pt x="532" y="183"/>
                  <a:pt x="532" y="183"/>
                </a:cubicBezTo>
                <a:cubicBezTo>
                  <a:pt x="532" y="183"/>
                  <a:pt x="532" y="182"/>
                  <a:pt x="532" y="182"/>
                </a:cubicBezTo>
                <a:cubicBezTo>
                  <a:pt x="533" y="182"/>
                  <a:pt x="533" y="181"/>
                  <a:pt x="532" y="181"/>
                </a:cubicBezTo>
                <a:cubicBezTo>
                  <a:pt x="532" y="180"/>
                  <a:pt x="531" y="180"/>
                  <a:pt x="531" y="181"/>
                </a:cubicBezTo>
                <a:cubicBezTo>
                  <a:pt x="530" y="181"/>
                  <a:pt x="529" y="181"/>
                  <a:pt x="529" y="181"/>
                </a:cubicBezTo>
                <a:cubicBezTo>
                  <a:pt x="527" y="182"/>
                  <a:pt x="525" y="180"/>
                  <a:pt x="523" y="181"/>
                </a:cubicBezTo>
                <a:cubicBezTo>
                  <a:pt x="523" y="181"/>
                  <a:pt x="523" y="181"/>
                  <a:pt x="522" y="181"/>
                </a:cubicBezTo>
                <a:cubicBezTo>
                  <a:pt x="522" y="181"/>
                  <a:pt x="522" y="180"/>
                  <a:pt x="522" y="180"/>
                </a:cubicBezTo>
                <a:cubicBezTo>
                  <a:pt x="522" y="180"/>
                  <a:pt x="522" y="180"/>
                  <a:pt x="522" y="180"/>
                </a:cubicBezTo>
                <a:cubicBezTo>
                  <a:pt x="524" y="180"/>
                  <a:pt x="525" y="178"/>
                  <a:pt x="526" y="178"/>
                </a:cubicBezTo>
                <a:cubicBezTo>
                  <a:pt x="528" y="178"/>
                  <a:pt x="529" y="178"/>
                  <a:pt x="530" y="177"/>
                </a:cubicBezTo>
                <a:cubicBezTo>
                  <a:pt x="530" y="177"/>
                  <a:pt x="531" y="176"/>
                  <a:pt x="531" y="175"/>
                </a:cubicBezTo>
                <a:cubicBezTo>
                  <a:pt x="531" y="175"/>
                  <a:pt x="531" y="175"/>
                  <a:pt x="531" y="175"/>
                </a:cubicBezTo>
                <a:cubicBezTo>
                  <a:pt x="532" y="174"/>
                  <a:pt x="532" y="173"/>
                  <a:pt x="533" y="173"/>
                </a:cubicBezTo>
                <a:cubicBezTo>
                  <a:pt x="533" y="173"/>
                  <a:pt x="534" y="173"/>
                  <a:pt x="534" y="173"/>
                </a:cubicBezTo>
                <a:cubicBezTo>
                  <a:pt x="535" y="173"/>
                  <a:pt x="535" y="173"/>
                  <a:pt x="535" y="173"/>
                </a:cubicBezTo>
                <a:cubicBezTo>
                  <a:pt x="535" y="173"/>
                  <a:pt x="535" y="172"/>
                  <a:pt x="535" y="172"/>
                </a:cubicBezTo>
                <a:cubicBezTo>
                  <a:pt x="534" y="171"/>
                  <a:pt x="533" y="169"/>
                  <a:pt x="533" y="168"/>
                </a:cubicBezTo>
                <a:cubicBezTo>
                  <a:pt x="533" y="167"/>
                  <a:pt x="533" y="166"/>
                  <a:pt x="532" y="167"/>
                </a:cubicBezTo>
                <a:cubicBezTo>
                  <a:pt x="528" y="167"/>
                  <a:pt x="527" y="166"/>
                  <a:pt x="526" y="163"/>
                </a:cubicBezTo>
                <a:cubicBezTo>
                  <a:pt x="525" y="163"/>
                  <a:pt x="525" y="162"/>
                  <a:pt x="524" y="163"/>
                </a:cubicBezTo>
                <a:cubicBezTo>
                  <a:pt x="524" y="163"/>
                  <a:pt x="523" y="163"/>
                  <a:pt x="523" y="162"/>
                </a:cubicBezTo>
                <a:cubicBezTo>
                  <a:pt x="522" y="161"/>
                  <a:pt x="521" y="161"/>
                  <a:pt x="520" y="161"/>
                </a:cubicBezTo>
                <a:cubicBezTo>
                  <a:pt x="520" y="162"/>
                  <a:pt x="520" y="162"/>
                  <a:pt x="520" y="162"/>
                </a:cubicBezTo>
                <a:cubicBezTo>
                  <a:pt x="519" y="163"/>
                  <a:pt x="519" y="164"/>
                  <a:pt x="518" y="164"/>
                </a:cubicBezTo>
                <a:cubicBezTo>
                  <a:pt x="518" y="164"/>
                  <a:pt x="517" y="165"/>
                  <a:pt x="517" y="165"/>
                </a:cubicBezTo>
                <a:cubicBezTo>
                  <a:pt x="516" y="164"/>
                  <a:pt x="515" y="164"/>
                  <a:pt x="515" y="165"/>
                </a:cubicBezTo>
                <a:cubicBezTo>
                  <a:pt x="514" y="165"/>
                  <a:pt x="514" y="166"/>
                  <a:pt x="513" y="166"/>
                </a:cubicBezTo>
                <a:cubicBezTo>
                  <a:pt x="513" y="167"/>
                  <a:pt x="513" y="167"/>
                  <a:pt x="512" y="168"/>
                </a:cubicBezTo>
                <a:cubicBezTo>
                  <a:pt x="512" y="168"/>
                  <a:pt x="512" y="168"/>
                  <a:pt x="512" y="168"/>
                </a:cubicBezTo>
                <a:cubicBezTo>
                  <a:pt x="511" y="168"/>
                  <a:pt x="511" y="168"/>
                  <a:pt x="511" y="168"/>
                </a:cubicBezTo>
                <a:cubicBezTo>
                  <a:pt x="511" y="168"/>
                  <a:pt x="511" y="168"/>
                  <a:pt x="511" y="169"/>
                </a:cubicBezTo>
                <a:cubicBezTo>
                  <a:pt x="511" y="169"/>
                  <a:pt x="510" y="170"/>
                  <a:pt x="510" y="170"/>
                </a:cubicBezTo>
                <a:cubicBezTo>
                  <a:pt x="508" y="172"/>
                  <a:pt x="507" y="173"/>
                  <a:pt x="506" y="175"/>
                </a:cubicBezTo>
                <a:cubicBezTo>
                  <a:pt x="506" y="175"/>
                  <a:pt x="506" y="175"/>
                  <a:pt x="506" y="175"/>
                </a:cubicBezTo>
                <a:cubicBezTo>
                  <a:pt x="506" y="175"/>
                  <a:pt x="505" y="176"/>
                  <a:pt x="505" y="176"/>
                </a:cubicBezTo>
                <a:cubicBezTo>
                  <a:pt x="504" y="178"/>
                  <a:pt x="503" y="179"/>
                  <a:pt x="503" y="180"/>
                </a:cubicBezTo>
                <a:cubicBezTo>
                  <a:pt x="502" y="181"/>
                  <a:pt x="501" y="182"/>
                  <a:pt x="502" y="183"/>
                </a:cubicBezTo>
                <a:cubicBezTo>
                  <a:pt x="502" y="184"/>
                  <a:pt x="502" y="184"/>
                  <a:pt x="502" y="184"/>
                </a:cubicBezTo>
                <a:cubicBezTo>
                  <a:pt x="502" y="185"/>
                  <a:pt x="501" y="185"/>
                  <a:pt x="501" y="185"/>
                </a:cubicBezTo>
                <a:cubicBezTo>
                  <a:pt x="501" y="185"/>
                  <a:pt x="500" y="185"/>
                  <a:pt x="500" y="185"/>
                </a:cubicBezTo>
                <a:cubicBezTo>
                  <a:pt x="500" y="185"/>
                  <a:pt x="500" y="185"/>
                  <a:pt x="500" y="185"/>
                </a:cubicBezTo>
                <a:cubicBezTo>
                  <a:pt x="499" y="187"/>
                  <a:pt x="499" y="190"/>
                  <a:pt x="501" y="191"/>
                </a:cubicBezTo>
                <a:cubicBezTo>
                  <a:pt x="502" y="191"/>
                  <a:pt x="502" y="192"/>
                  <a:pt x="502" y="193"/>
                </a:cubicBezTo>
                <a:cubicBezTo>
                  <a:pt x="501" y="195"/>
                  <a:pt x="500" y="196"/>
                  <a:pt x="500" y="198"/>
                </a:cubicBezTo>
                <a:cubicBezTo>
                  <a:pt x="498" y="198"/>
                  <a:pt x="496" y="200"/>
                  <a:pt x="494" y="199"/>
                </a:cubicBezTo>
                <a:cubicBezTo>
                  <a:pt x="494" y="199"/>
                  <a:pt x="494" y="199"/>
                  <a:pt x="494" y="199"/>
                </a:cubicBezTo>
                <a:cubicBezTo>
                  <a:pt x="492" y="200"/>
                  <a:pt x="490" y="200"/>
                  <a:pt x="487" y="199"/>
                </a:cubicBezTo>
                <a:cubicBezTo>
                  <a:pt x="487" y="199"/>
                  <a:pt x="486" y="198"/>
                  <a:pt x="486" y="199"/>
                </a:cubicBezTo>
                <a:cubicBezTo>
                  <a:pt x="486" y="199"/>
                  <a:pt x="486" y="199"/>
                  <a:pt x="486" y="200"/>
                </a:cubicBezTo>
                <a:cubicBezTo>
                  <a:pt x="486" y="201"/>
                  <a:pt x="486" y="202"/>
                  <a:pt x="487" y="202"/>
                </a:cubicBezTo>
                <a:cubicBezTo>
                  <a:pt x="489" y="204"/>
                  <a:pt x="491" y="207"/>
                  <a:pt x="492" y="209"/>
                </a:cubicBezTo>
                <a:cubicBezTo>
                  <a:pt x="492" y="210"/>
                  <a:pt x="492" y="211"/>
                  <a:pt x="492" y="211"/>
                </a:cubicBezTo>
                <a:cubicBezTo>
                  <a:pt x="492" y="211"/>
                  <a:pt x="492" y="210"/>
                  <a:pt x="491" y="210"/>
                </a:cubicBezTo>
                <a:cubicBezTo>
                  <a:pt x="491" y="209"/>
                  <a:pt x="490" y="209"/>
                  <a:pt x="490" y="209"/>
                </a:cubicBezTo>
                <a:cubicBezTo>
                  <a:pt x="489" y="209"/>
                  <a:pt x="488" y="209"/>
                  <a:pt x="488" y="208"/>
                </a:cubicBezTo>
                <a:cubicBezTo>
                  <a:pt x="489" y="206"/>
                  <a:pt x="487" y="206"/>
                  <a:pt x="487" y="206"/>
                </a:cubicBezTo>
                <a:cubicBezTo>
                  <a:pt x="485" y="207"/>
                  <a:pt x="485" y="207"/>
                  <a:pt x="485" y="205"/>
                </a:cubicBezTo>
                <a:cubicBezTo>
                  <a:pt x="484" y="206"/>
                  <a:pt x="482" y="207"/>
                  <a:pt x="481" y="208"/>
                </a:cubicBezTo>
                <a:cubicBezTo>
                  <a:pt x="481" y="208"/>
                  <a:pt x="481" y="208"/>
                  <a:pt x="480" y="208"/>
                </a:cubicBezTo>
                <a:cubicBezTo>
                  <a:pt x="480" y="208"/>
                  <a:pt x="480" y="208"/>
                  <a:pt x="480" y="208"/>
                </a:cubicBezTo>
                <a:cubicBezTo>
                  <a:pt x="480" y="209"/>
                  <a:pt x="480" y="209"/>
                  <a:pt x="479" y="209"/>
                </a:cubicBezTo>
                <a:cubicBezTo>
                  <a:pt x="480" y="209"/>
                  <a:pt x="480" y="209"/>
                  <a:pt x="480" y="209"/>
                </a:cubicBezTo>
                <a:cubicBezTo>
                  <a:pt x="480" y="210"/>
                  <a:pt x="480" y="210"/>
                  <a:pt x="480" y="210"/>
                </a:cubicBezTo>
                <a:cubicBezTo>
                  <a:pt x="480" y="211"/>
                  <a:pt x="479" y="211"/>
                  <a:pt x="479" y="210"/>
                </a:cubicBezTo>
                <a:cubicBezTo>
                  <a:pt x="479" y="210"/>
                  <a:pt x="478" y="210"/>
                  <a:pt x="478" y="210"/>
                </a:cubicBezTo>
                <a:cubicBezTo>
                  <a:pt x="478" y="211"/>
                  <a:pt x="476" y="211"/>
                  <a:pt x="478" y="212"/>
                </a:cubicBezTo>
                <a:cubicBezTo>
                  <a:pt x="478" y="212"/>
                  <a:pt x="478" y="213"/>
                  <a:pt x="478" y="213"/>
                </a:cubicBezTo>
                <a:cubicBezTo>
                  <a:pt x="478" y="214"/>
                  <a:pt x="478" y="213"/>
                  <a:pt x="477" y="213"/>
                </a:cubicBezTo>
                <a:cubicBezTo>
                  <a:pt x="477" y="213"/>
                  <a:pt x="476" y="213"/>
                  <a:pt x="476" y="213"/>
                </a:cubicBezTo>
                <a:cubicBezTo>
                  <a:pt x="475" y="214"/>
                  <a:pt x="474" y="214"/>
                  <a:pt x="474" y="213"/>
                </a:cubicBezTo>
                <a:cubicBezTo>
                  <a:pt x="474" y="213"/>
                  <a:pt x="475" y="212"/>
                  <a:pt x="475" y="212"/>
                </a:cubicBezTo>
                <a:cubicBezTo>
                  <a:pt x="475" y="211"/>
                  <a:pt x="475" y="211"/>
                  <a:pt x="474" y="210"/>
                </a:cubicBezTo>
                <a:cubicBezTo>
                  <a:pt x="473" y="210"/>
                  <a:pt x="473" y="211"/>
                  <a:pt x="472" y="211"/>
                </a:cubicBezTo>
                <a:cubicBezTo>
                  <a:pt x="472" y="212"/>
                  <a:pt x="471" y="212"/>
                  <a:pt x="471" y="213"/>
                </a:cubicBezTo>
                <a:cubicBezTo>
                  <a:pt x="472" y="213"/>
                  <a:pt x="473" y="213"/>
                  <a:pt x="473" y="213"/>
                </a:cubicBezTo>
                <a:cubicBezTo>
                  <a:pt x="473" y="215"/>
                  <a:pt x="471" y="216"/>
                  <a:pt x="469" y="216"/>
                </a:cubicBezTo>
                <a:cubicBezTo>
                  <a:pt x="469" y="215"/>
                  <a:pt x="470" y="215"/>
                  <a:pt x="470" y="215"/>
                </a:cubicBezTo>
                <a:cubicBezTo>
                  <a:pt x="470" y="214"/>
                  <a:pt x="470" y="213"/>
                  <a:pt x="469" y="212"/>
                </a:cubicBezTo>
                <a:cubicBezTo>
                  <a:pt x="469" y="212"/>
                  <a:pt x="469" y="212"/>
                  <a:pt x="468" y="213"/>
                </a:cubicBezTo>
                <a:cubicBezTo>
                  <a:pt x="468" y="215"/>
                  <a:pt x="467" y="214"/>
                  <a:pt x="466" y="214"/>
                </a:cubicBezTo>
                <a:cubicBezTo>
                  <a:pt x="465" y="213"/>
                  <a:pt x="466" y="212"/>
                  <a:pt x="466" y="212"/>
                </a:cubicBezTo>
                <a:cubicBezTo>
                  <a:pt x="467" y="210"/>
                  <a:pt x="466" y="209"/>
                  <a:pt x="465" y="209"/>
                </a:cubicBezTo>
                <a:cubicBezTo>
                  <a:pt x="463" y="208"/>
                  <a:pt x="462" y="209"/>
                  <a:pt x="461" y="209"/>
                </a:cubicBezTo>
                <a:cubicBezTo>
                  <a:pt x="460" y="210"/>
                  <a:pt x="459" y="210"/>
                  <a:pt x="459" y="209"/>
                </a:cubicBezTo>
                <a:cubicBezTo>
                  <a:pt x="459" y="208"/>
                  <a:pt x="458" y="208"/>
                  <a:pt x="458" y="209"/>
                </a:cubicBezTo>
                <a:cubicBezTo>
                  <a:pt x="457" y="209"/>
                  <a:pt x="457" y="211"/>
                  <a:pt x="455" y="209"/>
                </a:cubicBezTo>
                <a:cubicBezTo>
                  <a:pt x="455" y="209"/>
                  <a:pt x="452" y="209"/>
                  <a:pt x="452" y="209"/>
                </a:cubicBezTo>
                <a:cubicBezTo>
                  <a:pt x="452" y="210"/>
                  <a:pt x="452" y="210"/>
                  <a:pt x="452" y="210"/>
                </a:cubicBezTo>
                <a:cubicBezTo>
                  <a:pt x="453" y="211"/>
                  <a:pt x="451" y="211"/>
                  <a:pt x="451" y="211"/>
                </a:cubicBezTo>
                <a:cubicBezTo>
                  <a:pt x="450" y="211"/>
                  <a:pt x="450" y="211"/>
                  <a:pt x="449" y="211"/>
                </a:cubicBezTo>
                <a:cubicBezTo>
                  <a:pt x="449" y="211"/>
                  <a:pt x="449" y="210"/>
                  <a:pt x="449" y="210"/>
                </a:cubicBezTo>
                <a:cubicBezTo>
                  <a:pt x="448" y="209"/>
                  <a:pt x="448" y="210"/>
                  <a:pt x="448" y="211"/>
                </a:cubicBezTo>
                <a:cubicBezTo>
                  <a:pt x="448" y="212"/>
                  <a:pt x="447" y="212"/>
                  <a:pt x="447" y="212"/>
                </a:cubicBezTo>
                <a:cubicBezTo>
                  <a:pt x="445" y="212"/>
                  <a:pt x="446" y="214"/>
                  <a:pt x="445" y="215"/>
                </a:cubicBezTo>
                <a:cubicBezTo>
                  <a:pt x="445" y="215"/>
                  <a:pt x="446" y="215"/>
                  <a:pt x="446" y="215"/>
                </a:cubicBezTo>
                <a:cubicBezTo>
                  <a:pt x="446" y="215"/>
                  <a:pt x="446" y="215"/>
                  <a:pt x="446" y="214"/>
                </a:cubicBezTo>
                <a:cubicBezTo>
                  <a:pt x="446" y="214"/>
                  <a:pt x="447" y="213"/>
                  <a:pt x="447" y="214"/>
                </a:cubicBezTo>
                <a:cubicBezTo>
                  <a:pt x="448" y="216"/>
                  <a:pt x="450" y="215"/>
                  <a:pt x="452" y="215"/>
                </a:cubicBezTo>
                <a:cubicBezTo>
                  <a:pt x="451" y="216"/>
                  <a:pt x="451" y="216"/>
                  <a:pt x="450" y="216"/>
                </a:cubicBezTo>
                <a:cubicBezTo>
                  <a:pt x="447" y="218"/>
                  <a:pt x="444" y="219"/>
                  <a:pt x="441" y="219"/>
                </a:cubicBezTo>
                <a:cubicBezTo>
                  <a:pt x="441" y="219"/>
                  <a:pt x="440" y="219"/>
                  <a:pt x="440" y="220"/>
                </a:cubicBezTo>
                <a:cubicBezTo>
                  <a:pt x="440" y="221"/>
                  <a:pt x="439" y="221"/>
                  <a:pt x="439" y="220"/>
                </a:cubicBezTo>
                <a:cubicBezTo>
                  <a:pt x="438" y="220"/>
                  <a:pt x="437" y="220"/>
                  <a:pt x="437" y="221"/>
                </a:cubicBezTo>
                <a:cubicBezTo>
                  <a:pt x="437" y="223"/>
                  <a:pt x="435" y="222"/>
                  <a:pt x="434" y="223"/>
                </a:cubicBezTo>
                <a:cubicBezTo>
                  <a:pt x="434" y="224"/>
                  <a:pt x="434" y="222"/>
                  <a:pt x="433" y="222"/>
                </a:cubicBezTo>
                <a:cubicBezTo>
                  <a:pt x="433" y="222"/>
                  <a:pt x="433" y="224"/>
                  <a:pt x="431" y="222"/>
                </a:cubicBezTo>
                <a:cubicBezTo>
                  <a:pt x="431" y="222"/>
                  <a:pt x="431" y="222"/>
                  <a:pt x="431" y="223"/>
                </a:cubicBezTo>
                <a:cubicBezTo>
                  <a:pt x="430" y="223"/>
                  <a:pt x="429" y="223"/>
                  <a:pt x="428" y="223"/>
                </a:cubicBezTo>
                <a:cubicBezTo>
                  <a:pt x="427" y="224"/>
                  <a:pt x="425" y="224"/>
                  <a:pt x="425" y="225"/>
                </a:cubicBezTo>
                <a:cubicBezTo>
                  <a:pt x="425" y="226"/>
                  <a:pt x="425" y="226"/>
                  <a:pt x="425" y="226"/>
                </a:cubicBezTo>
                <a:cubicBezTo>
                  <a:pt x="424" y="227"/>
                  <a:pt x="423" y="226"/>
                  <a:pt x="423" y="227"/>
                </a:cubicBezTo>
                <a:cubicBezTo>
                  <a:pt x="423" y="228"/>
                  <a:pt x="422" y="228"/>
                  <a:pt x="422" y="227"/>
                </a:cubicBezTo>
                <a:cubicBezTo>
                  <a:pt x="420" y="226"/>
                  <a:pt x="420" y="228"/>
                  <a:pt x="419" y="228"/>
                </a:cubicBezTo>
                <a:cubicBezTo>
                  <a:pt x="418" y="229"/>
                  <a:pt x="418" y="229"/>
                  <a:pt x="418" y="230"/>
                </a:cubicBezTo>
                <a:cubicBezTo>
                  <a:pt x="416" y="231"/>
                  <a:pt x="414" y="233"/>
                  <a:pt x="413" y="236"/>
                </a:cubicBezTo>
                <a:cubicBezTo>
                  <a:pt x="413" y="236"/>
                  <a:pt x="413" y="238"/>
                  <a:pt x="412" y="237"/>
                </a:cubicBezTo>
                <a:cubicBezTo>
                  <a:pt x="410" y="236"/>
                  <a:pt x="408" y="237"/>
                  <a:pt x="406" y="236"/>
                </a:cubicBezTo>
                <a:cubicBezTo>
                  <a:pt x="406" y="235"/>
                  <a:pt x="405" y="236"/>
                  <a:pt x="405" y="237"/>
                </a:cubicBezTo>
                <a:cubicBezTo>
                  <a:pt x="404" y="237"/>
                  <a:pt x="405" y="237"/>
                  <a:pt x="405" y="237"/>
                </a:cubicBezTo>
                <a:cubicBezTo>
                  <a:pt x="406" y="238"/>
                  <a:pt x="407" y="238"/>
                  <a:pt x="409" y="238"/>
                </a:cubicBezTo>
                <a:cubicBezTo>
                  <a:pt x="409" y="238"/>
                  <a:pt x="410" y="239"/>
                  <a:pt x="410" y="239"/>
                </a:cubicBezTo>
                <a:cubicBezTo>
                  <a:pt x="410" y="240"/>
                  <a:pt x="410" y="240"/>
                  <a:pt x="409" y="241"/>
                </a:cubicBezTo>
                <a:cubicBezTo>
                  <a:pt x="409" y="241"/>
                  <a:pt x="408" y="241"/>
                  <a:pt x="408" y="240"/>
                </a:cubicBezTo>
                <a:cubicBezTo>
                  <a:pt x="408" y="240"/>
                  <a:pt x="407" y="240"/>
                  <a:pt x="407" y="240"/>
                </a:cubicBezTo>
                <a:cubicBezTo>
                  <a:pt x="407" y="240"/>
                  <a:pt x="407" y="240"/>
                  <a:pt x="407" y="241"/>
                </a:cubicBezTo>
                <a:cubicBezTo>
                  <a:pt x="408" y="242"/>
                  <a:pt x="407" y="242"/>
                  <a:pt x="406" y="243"/>
                </a:cubicBezTo>
                <a:cubicBezTo>
                  <a:pt x="406" y="240"/>
                  <a:pt x="406" y="240"/>
                  <a:pt x="404" y="240"/>
                </a:cubicBezTo>
                <a:cubicBezTo>
                  <a:pt x="403" y="240"/>
                  <a:pt x="401" y="240"/>
                  <a:pt x="402" y="242"/>
                </a:cubicBezTo>
                <a:cubicBezTo>
                  <a:pt x="402" y="242"/>
                  <a:pt x="402" y="243"/>
                  <a:pt x="402" y="242"/>
                </a:cubicBezTo>
                <a:cubicBezTo>
                  <a:pt x="401" y="242"/>
                  <a:pt x="401" y="242"/>
                  <a:pt x="400" y="242"/>
                </a:cubicBezTo>
                <a:cubicBezTo>
                  <a:pt x="400" y="242"/>
                  <a:pt x="400" y="243"/>
                  <a:pt x="401" y="243"/>
                </a:cubicBezTo>
                <a:cubicBezTo>
                  <a:pt x="402" y="244"/>
                  <a:pt x="402" y="245"/>
                  <a:pt x="402" y="246"/>
                </a:cubicBezTo>
                <a:cubicBezTo>
                  <a:pt x="401" y="246"/>
                  <a:pt x="400" y="247"/>
                  <a:pt x="400" y="245"/>
                </a:cubicBezTo>
                <a:cubicBezTo>
                  <a:pt x="400" y="245"/>
                  <a:pt x="400" y="244"/>
                  <a:pt x="399" y="244"/>
                </a:cubicBezTo>
                <a:cubicBezTo>
                  <a:pt x="398" y="244"/>
                  <a:pt x="399" y="245"/>
                  <a:pt x="399" y="245"/>
                </a:cubicBezTo>
                <a:cubicBezTo>
                  <a:pt x="399" y="246"/>
                  <a:pt x="399" y="247"/>
                  <a:pt x="398" y="246"/>
                </a:cubicBezTo>
                <a:cubicBezTo>
                  <a:pt x="397" y="246"/>
                  <a:pt x="397" y="247"/>
                  <a:pt x="397" y="248"/>
                </a:cubicBezTo>
                <a:cubicBezTo>
                  <a:pt x="397" y="248"/>
                  <a:pt x="398" y="249"/>
                  <a:pt x="398" y="249"/>
                </a:cubicBezTo>
                <a:cubicBezTo>
                  <a:pt x="400" y="249"/>
                  <a:pt x="401" y="251"/>
                  <a:pt x="403" y="251"/>
                </a:cubicBezTo>
                <a:cubicBezTo>
                  <a:pt x="403" y="252"/>
                  <a:pt x="403" y="253"/>
                  <a:pt x="403" y="254"/>
                </a:cubicBezTo>
                <a:cubicBezTo>
                  <a:pt x="402" y="253"/>
                  <a:pt x="401" y="253"/>
                  <a:pt x="399" y="254"/>
                </a:cubicBezTo>
                <a:cubicBezTo>
                  <a:pt x="399" y="255"/>
                  <a:pt x="400" y="255"/>
                  <a:pt x="400" y="255"/>
                </a:cubicBezTo>
                <a:cubicBezTo>
                  <a:pt x="400" y="256"/>
                  <a:pt x="400" y="255"/>
                  <a:pt x="399" y="255"/>
                </a:cubicBezTo>
                <a:cubicBezTo>
                  <a:pt x="399" y="255"/>
                  <a:pt x="398" y="255"/>
                  <a:pt x="398" y="255"/>
                </a:cubicBezTo>
                <a:cubicBezTo>
                  <a:pt x="398" y="256"/>
                  <a:pt x="398" y="256"/>
                  <a:pt x="398" y="257"/>
                </a:cubicBezTo>
                <a:cubicBezTo>
                  <a:pt x="398" y="258"/>
                  <a:pt x="399" y="257"/>
                  <a:pt x="399" y="257"/>
                </a:cubicBezTo>
                <a:cubicBezTo>
                  <a:pt x="401" y="257"/>
                  <a:pt x="402" y="258"/>
                  <a:pt x="403" y="260"/>
                </a:cubicBezTo>
                <a:cubicBezTo>
                  <a:pt x="404" y="260"/>
                  <a:pt x="404" y="260"/>
                  <a:pt x="404" y="261"/>
                </a:cubicBezTo>
                <a:cubicBezTo>
                  <a:pt x="403" y="261"/>
                  <a:pt x="404" y="261"/>
                  <a:pt x="404" y="262"/>
                </a:cubicBezTo>
                <a:cubicBezTo>
                  <a:pt x="405" y="262"/>
                  <a:pt x="405" y="263"/>
                  <a:pt x="406" y="263"/>
                </a:cubicBezTo>
                <a:cubicBezTo>
                  <a:pt x="405" y="264"/>
                  <a:pt x="404" y="263"/>
                  <a:pt x="403" y="264"/>
                </a:cubicBezTo>
                <a:cubicBezTo>
                  <a:pt x="404" y="265"/>
                  <a:pt x="405" y="265"/>
                  <a:pt x="406" y="266"/>
                </a:cubicBezTo>
                <a:cubicBezTo>
                  <a:pt x="406" y="266"/>
                  <a:pt x="406" y="267"/>
                  <a:pt x="406" y="268"/>
                </a:cubicBezTo>
                <a:cubicBezTo>
                  <a:pt x="406" y="268"/>
                  <a:pt x="405" y="268"/>
                  <a:pt x="405" y="268"/>
                </a:cubicBezTo>
                <a:cubicBezTo>
                  <a:pt x="403" y="268"/>
                  <a:pt x="401" y="267"/>
                  <a:pt x="399" y="268"/>
                </a:cubicBezTo>
                <a:cubicBezTo>
                  <a:pt x="398" y="269"/>
                  <a:pt x="398" y="270"/>
                  <a:pt x="396" y="269"/>
                </a:cubicBezTo>
                <a:cubicBezTo>
                  <a:pt x="395" y="269"/>
                  <a:pt x="395" y="270"/>
                  <a:pt x="395" y="271"/>
                </a:cubicBezTo>
                <a:cubicBezTo>
                  <a:pt x="395" y="272"/>
                  <a:pt x="393" y="272"/>
                  <a:pt x="392" y="272"/>
                </a:cubicBezTo>
                <a:cubicBezTo>
                  <a:pt x="391" y="271"/>
                  <a:pt x="389" y="271"/>
                  <a:pt x="388" y="271"/>
                </a:cubicBezTo>
                <a:cubicBezTo>
                  <a:pt x="387" y="272"/>
                  <a:pt x="385" y="272"/>
                  <a:pt x="383" y="273"/>
                </a:cubicBezTo>
                <a:cubicBezTo>
                  <a:pt x="382" y="273"/>
                  <a:pt x="381" y="274"/>
                  <a:pt x="380" y="274"/>
                </a:cubicBezTo>
                <a:cubicBezTo>
                  <a:pt x="378" y="274"/>
                  <a:pt x="378" y="274"/>
                  <a:pt x="378" y="274"/>
                </a:cubicBezTo>
                <a:cubicBezTo>
                  <a:pt x="375" y="274"/>
                  <a:pt x="373" y="273"/>
                  <a:pt x="370" y="274"/>
                </a:cubicBezTo>
                <a:cubicBezTo>
                  <a:pt x="368" y="274"/>
                  <a:pt x="365" y="276"/>
                  <a:pt x="362" y="275"/>
                </a:cubicBezTo>
                <a:cubicBezTo>
                  <a:pt x="362" y="275"/>
                  <a:pt x="361" y="275"/>
                  <a:pt x="361" y="276"/>
                </a:cubicBezTo>
                <a:cubicBezTo>
                  <a:pt x="361" y="276"/>
                  <a:pt x="361" y="277"/>
                  <a:pt x="362" y="277"/>
                </a:cubicBezTo>
                <a:cubicBezTo>
                  <a:pt x="363" y="277"/>
                  <a:pt x="363" y="278"/>
                  <a:pt x="362" y="279"/>
                </a:cubicBezTo>
                <a:cubicBezTo>
                  <a:pt x="362" y="279"/>
                  <a:pt x="362" y="280"/>
                  <a:pt x="361" y="280"/>
                </a:cubicBezTo>
                <a:cubicBezTo>
                  <a:pt x="360" y="281"/>
                  <a:pt x="360" y="282"/>
                  <a:pt x="362" y="282"/>
                </a:cubicBezTo>
                <a:cubicBezTo>
                  <a:pt x="362" y="283"/>
                  <a:pt x="363" y="283"/>
                  <a:pt x="362" y="284"/>
                </a:cubicBezTo>
                <a:cubicBezTo>
                  <a:pt x="361" y="285"/>
                  <a:pt x="362" y="286"/>
                  <a:pt x="363" y="288"/>
                </a:cubicBezTo>
                <a:cubicBezTo>
                  <a:pt x="364" y="289"/>
                  <a:pt x="364" y="290"/>
                  <a:pt x="363" y="292"/>
                </a:cubicBezTo>
                <a:cubicBezTo>
                  <a:pt x="363" y="293"/>
                  <a:pt x="363" y="295"/>
                  <a:pt x="363" y="297"/>
                </a:cubicBezTo>
                <a:cubicBezTo>
                  <a:pt x="363" y="297"/>
                  <a:pt x="364" y="297"/>
                  <a:pt x="363" y="298"/>
                </a:cubicBezTo>
                <a:cubicBezTo>
                  <a:pt x="363" y="300"/>
                  <a:pt x="364" y="301"/>
                  <a:pt x="365" y="302"/>
                </a:cubicBezTo>
                <a:cubicBezTo>
                  <a:pt x="365" y="303"/>
                  <a:pt x="366" y="303"/>
                  <a:pt x="368" y="303"/>
                </a:cubicBezTo>
                <a:cubicBezTo>
                  <a:pt x="369" y="303"/>
                  <a:pt x="371" y="305"/>
                  <a:pt x="372" y="305"/>
                </a:cubicBezTo>
                <a:cubicBezTo>
                  <a:pt x="373" y="304"/>
                  <a:pt x="373" y="305"/>
                  <a:pt x="373" y="305"/>
                </a:cubicBezTo>
                <a:cubicBezTo>
                  <a:pt x="374" y="307"/>
                  <a:pt x="374" y="308"/>
                  <a:pt x="374" y="309"/>
                </a:cubicBezTo>
                <a:cubicBezTo>
                  <a:pt x="375" y="311"/>
                  <a:pt x="376" y="313"/>
                  <a:pt x="378" y="313"/>
                </a:cubicBezTo>
                <a:cubicBezTo>
                  <a:pt x="380" y="314"/>
                  <a:pt x="381" y="315"/>
                  <a:pt x="381" y="317"/>
                </a:cubicBezTo>
                <a:cubicBezTo>
                  <a:pt x="381" y="317"/>
                  <a:pt x="381" y="318"/>
                  <a:pt x="382" y="318"/>
                </a:cubicBezTo>
                <a:cubicBezTo>
                  <a:pt x="383" y="319"/>
                  <a:pt x="383" y="321"/>
                  <a:pt x="381" y="322"/>
                </a:cubicBezTo>
                <a:cubicBezTo>
                  <a:pt x="381" y="323"/>
                  <a:pt x="381" y="323"/>
                  <a:pt x="381" y="323"/>
                </a:cubicBezTo>
                <a:cubicBezTo>
                  <a:pt x="381" y="325"/>
                  <a:pt x="381" y="326"/>
                  <a:pt x="380" y="327"/>
                </a:cubicBezTo>
                <a:cubicBezTo>
                  <a:pt x="379" y="327"/>
                  <a:pt x="380" y="330"/>
                  <a:pt x="380" y="331"/>
                </a:cubicBezTo>
                <a:cubicBezTo>
                  <a:pt x="381" y="333"/>
                  <a:pt x="382" y="335"/>
                  <a:pt x="382" y="338"/>
                </a:cubicBezTo>
                <a:cubicBezTo>
                  <a:pt x="382" y="339"/>
                  <a:pt x="383" y="340"/>
                  <a:pt x="383" y="342"/>
                </a:cubicBezTo>
                <a:cubicBezTo>
                  <a:pt x="384" y="343"/>
                  <a:pt x="384" y="343"/>
                  <a:pt x="383" y="344"/>
                </a:cubicBezTo>
                <a:cubicBezTo>
                  <a:pt x="383" y="345"/>
                  <a:pt x="382" y="345"/>
                  <a:pt x="382" y="344"/>
                </a:cubicBezTo>
                <a:cubicBezTo>
                  <a:pt x="382" y="343"/>
                  <a:pt x="382" y="342"/>
                  <a:pt x="381" y="342"/>
                </a:cubicBezTo>
                <a:cubicBezTo>
                  <a:pt x="381" y="342"/>
                  <a:pt x="381" y="342"/>
                  <a:pt x="381" y="342"/>
                </a:cubicBezTo>
                <a:cubicBezTo>
                  <a:pt x="381" y="342"/>
                  <a:pt x="380" y="342"/>
                  <a:pt x="381" y="343"/>
                </a:cubicBezTo>
                <a:cubicBezTo>
                  <a:pt x="381" y="343"/>
                  <a:pt x="381" y="345"/>
                  <a:pt x="382" y="346"/>
                </a:cubicBezTo>
                <a:cubicBezTo>
                  <a:pt x="381" y="346"/>
                  <a:pt x="380" y="346"/>
                  <a:pt x="379" y="347"/>
                </a:cubicBezTo>
                <a:cubicBezTo>
                  <a:pt x="379" y="347"/>
                  <a:pt x="378" y="347"/>
                  <a:pt x="378" y="347"/>
                </a:cubicBezTo>
                <a:cubicBezTo>
                  <a:pt x="378" y="348"/>
                  <a:pt x="379" y="349"/>
                  <a:pt x="379" y="349"/>
                </a:cubicBezTo>
                <a:cubicBezTo>
                  <a:pt x="379" y="349"/>
                  <a:pt x="379" y="350"/>
                  <a:pt x="379" y="350"/>
                </a:cubicBezTo>
                <a:cubicBezTo>
                  <a:pt x="378" y="350"/>
                  <a:pt x="378" y="349"/>
                  <a:pt x="378" y="349"/>
                </a:cubicBezTo>
                <a:cubicBezTo>
                  <a:pt x="377" y="349"/>
                  <a:pt x="378" y="349"/>
                  <a:pt x="378" y="350"/>
                </a:cubicBezTo>
                <a:cubicBezTo>
                  <a:pt x="377" y="349"/>
                  <a:pt x="376" y="349"/>
                  <a:pt x="376" y="348"/>
                </a:cubicBezTo>
                <a:cubicBezTo>
                  <a:pt x="376" y="347"/>
                  <a:pt x="377" y="347"/>
                  <a:pt x="377" y="346"/>
                </a:cubicBezTo>
                <a:cubicBezTo>
                  <a:pt x="378" y="345"/>
                  <a:pt x="379" y="343"/>
                  <a:pt x="377" y="342"/>
                </a:cubicBezTo>
                <a:cubicBezTo>
                  <a:pt x="377" y="342"/>
                  <a:pt x="377" y="341"/>
                  <a:pt x="377" y="341"/>
                </a:cubicBezTo>
                <a:cubicBezTo>
                  <a:pt x="378" y="341"/>
                  <a:pt x="378" y="340"/>
                  <a:pt x="379" y="339"/>
                </a:cubicBezTo>
                <a:cubicBezTo>
                  <a:pt x="379" y="338"/>
                  <a:pt x="378" y="336"/>
                  <a:pt x="379" y="335"/>
                </a:cubicBezTo>
                <a:cubicBezTo>
                  <a:pt x="380" y="334"/>
                  <a:pt x="379" y="333"/>
                  <a:pt x="378" y="333"/>
                </a:cubicBezTo>
                <a:cubicBezTo>
                  <a:pt x="378" y="333"/>
                  <a:pt x="378" y="333"/>
                  <a:pt x="378" y="334"/>
                </a:cubicBezTo>
                <a:cubicBezTo>
                  <a:pt x="378" y="334"/>
                  <a:pt x="377" y="335"/>
                  <a:pt x="377" y="335"/>
                </a:cubicBezTo>
                <a:cubicBezTo>
                  <a:pt x="377" y="335"/>
                  <a:pt x="376" y="334"/>
                  <a:pt x="376" y="334"/>
                </a:cubicBezTo>
                <a:cubicBezTo>
                  <a:pt x="376" y="334"/>
                  <a:pt x="376" y="333"/>
                  <a:pt x="375" y="333"/>
                </a:cubicBezTo>
                <a:cubicBezTo>
                  <a:pt x="375" y="334"/>
                  <a:pt x="375" y="336"/>
                  <a:pt x="376" y="337"/>
                </a:cubicBezTo>
                <a:cubicBezTo>
                  <a:pt x="376" y="337"/>
                  <a:pt x="376" y="337"/>
                  <a:pt x="376" y="337"/>
                </a:cubicBezTo>
                <a:cubicBezTo>
                  <a:pt x="373" y="338"/>
                  <a:pt x="375" y="341"/>
                  <a:pt x="373" y="341"/>
                </a:cubicBezTo>
                <a:cubicBezTo>
                  <a:pt x="373" y="341"/>
                  <a:pt x="373" y="342"/>
                  <a:pt x="373" y="342"/>
                </a:cubicBezTo>
                <a:cubicBezTo>
                  <a:pt x="373" y="342"/>
                  <a:pt x="374" y="343"/>
                  <a:pt x="373" y="343"/>
                </a:cubicBezTo>
                <a:cubicBezTo>
                  <a:pt x="372" y="343"/>
                  <a:pt x="372" y="342"/>
                  <a:pt x="372" y="342"/>
                </a:cubicBezTo>
                <a:cubicBezTo>
                  <a:pt x="372" y="341"/>
                  <a:pt x="372" y="341"/>
                  <a:pt x="373" y="340"/>
                </a:cubicBezTo>
                <a:cubicBezTo>
                  <a:pt x="374" y="340"/>
                  <a:pt x="373" y="339"/>
                  <a:pt x="373" y="339"/>
                </a:cubicBezTo>
                <a:cubicBezTo>
                  <a:pt x="373" y="339"/>
                  <a:pt x="374" y="338"/>
                  <a:pt x="374" y="337"/>
                </a:cubicBezTo>
                <a:cubicBezTo>
                  <a:pt x="373" y="336"/>
                  <a:pt x="373" y="335"/>
                  <a:pt x="374" y="335"/>
                </a:cubicBezTo>
                <a:cubicBezTo>
                  <a:pt x="375" y="334"/>
                  <a:pt x="375" y="334"/>
                  <a:pt x="374" y="333"/>
                </a:cubicBezTo>
                <a:cubicBezTo>
                  <a:pt x="374" y="333"/>
                  <a:pt x="374" y="333"/>
                  <a:pt x="373" y="333"/>
                </a:cubicBezTo>
                <a:cubicBezTo>
                  <a:pt x="373" y="333"/>
                  <a:pt x="373" y="334"/>
                  <a:pt x="373" y="334"/>
                </a:cubicBezTo>
                <a:cubicBezTo>
                  <a:pt x="373" y="333"/>
                  <a:pt x="373" y="333"/>
                  <a:pt x="373" y="333"/>
                </a:cubicBezTo>
                <a:cubicBezTo>
                  <a:pt x="374" y="332"/>
                  <a:pt x="374" y="331"/>
                  <a:pt x="373" y="330"/>
                </a:cubicBezTo>
                <a:cubicBezTo>
                  <a:pt x="372" y="328"/>
                  <a:pt x="373" y="327"/>
                  <a:pt x="374" y="326"/>
                </a:cubicBezTo>
                <a:cubicBezTo>
                  <a:pt x="375" y="325"/>
                  <a:pt x="376" y="324"/>
                  <a:pt x="377" y="324"/>
                </a:cubicBezTo>
                <a:cubicBezTo>
                  <a:pt x="378" y="324"/>
                  <a:pt x="379" y="323"/>
                  <a:pt x="378" y="323"/>
                </a:cubicBezTo>
                <a:cubicBezTo>
                  <a:pt x="377" y="321"/>
                  <a:pt x="378" y="321"/>
                  <a:pt x="379" y="320"/>
                </a:cubicBezTo>
                <a:cubicBezTo>
                  <a:pt x="380" y="319"/>
                  <a:pt x="380" y="317"/>
                  <a:pt x="379" y="317"/>
                </a:cubicBezTo>
                <a:cubicBezTo>
                  <a:pt x="378" y="316"/>
                  <a:pt x="376" y="316"/>
                  <a:pt x="374" y="317"/>
                </a:cubicBezTo>
                <a:cubicBezTo>
                  <a:pt x="372" y="318"/>
                  <a:pt x="370" y="318"/>
                  <a:pt x="368" y="317"/>
                </a:cubicBezTo>
                <a:cubicBezTo>
                  <a:pt x="368" y="317"/>
                  <a:pt x="367" y="317"/>
                  <a:pt x="367" y="316"/>
                </a:cubicBezTo>
                <a:cubicBezTo>
                  <a:pt x="367" y="314"/>
                  <a:pt x="365" y="313"/>
                  <a:pt x="364" y="312"/>
                </a:cubicBezTo>
                <a:cubicBezTo>
                  <a:pt x="364" y="311"/>
                  <a:pt x="363" y="311"/>
                  <a:pt x="363" y="310"/>
                </a:cubicBezTo>
                <a:cubicBezTo>
                  <a:pt x="363" y="309"/>
                  <a:pt x="363" y="309"/>
                  <a:pt x="362" y="309"/>
                </a:cubicBezTo>
                <a:cubicBezTo>
                  <a:pt x="360" y="308"/>
                  <a:pt x="357" y="307"/>
                  <a:pt x="356" y="305"/>
                </a:cubicBezTo>
                <a:cubicBezTo>
                  <a:pt x="354" y="302"/>
                  <a:pt x="351" y="303"/>
                  <a:pt x="348" y="303"/>
                </a:cubicBezTo>
                <a:cubicBezTo>
                  <a:pt x="347" y="303"/>
                  <a:pt x="346" y="303"/>
                  <a:pt x="344" y="304"/>
                </a:cubicBezTo>
                <a:cubicBezTo>
                  <a:pt x="344" y="304"/>
                  <a:pt x="343" y="305"/>
                  <a:pt x="343" y="304"/>
                </a:cubicBezTo>
                <a:cubicBezTo>
                  <a:pt x="343" y="303"/>
                  <a:pt x="343" y="303"/>
                  <a:pt x="344" y="303"/>
                </a:cubicBezTo>
                <a:cubicBezTo>
                  <a:pt x="345" y="303"/>
                  <a:pt x="345" y="302"/>
                  <a:pt x="346" y="301"/>
                </a:cubicBezTo>
                <a:cubicBezTo>
                  <a:pt x="346" y="301"/>
                  <a:pt x="347" y="300"/>
                  <a:pt x="346" y="300"/>
                </a:cubicBezTo>
                <a:cubicBezTo>
                  <a:pt x="346" y="298"/>
                  <a:pt x="342" y="297"/>
                  <a:pt x="341" y="298"/>
                </a:cubicBezTo>
                <a:cubicBezTo>
                  <a:pt x="339" y="300"/>
                  <a:pt x="338" y="302"/>
                  <a:pt x="337" y="303"/>
                </a:cubicBezTo>
                <a:cubicBezTo>
                  <a:pt x="336" y="304"/>
                  <a:pt x="337" y="305"/>
                  <a:pt x="338" y="305"/>
                </a:cubicBezTo>
                <a:cubicBezTo>
                  <a:pt x="340" y="305"/>
                  <a:pt x="341" y="305"/>
                  <a:pt x="343" y="305"/>
                </a:cubicBezTo>
                <a:cubicBezTo>
                  <a:pt x="343" y="306"/>
                  <a:pt x="342" y="307"/>
                  <a:pt x="341" y="307"/>
                </a:cubicBezTo>
                <a:cubicBezTo>
                  <a:pt x="340" y="308"/>
                  <a:pt x="340" y="308"/>
                  <a:pt x="340" y="309"/>
                </a:cubicBezTo>
                <a:cubicBezTo>
                  <a:pt x="341" y="309"/>
                  <a:pt x="341" y="310"/>
                  <a:pt x="341" y="309"/>
                </a:cubicBezTo>
                <a:cubicBezTo>
                  <a:pt x="343" y="308"/>
                  <a:pt x="344" y="309"/>
                  <a:pt x="345" y="310"/>
                </a:cubicBezTo>
                <a:cubicBezTo>
                  <a:pt x="346" y="312"/>
                  <a:pt x="346" y="313"/>
                  <a:pt x="345" y="314"/>
                </a:cubicBezTo>
                <a:cubicBezTo>
                  <a:pt x="344" y="315"/>
                  <a:pt x="342" y="315"/>
                  <a:pt x="341" y="314"/>
                </a:cubicBezTo>
                <a:cubicBezTo>
                  <a:pt x="340" y="313"/>
                  <a:pt x="338" y="312"/>
                  <a:pt x="337" y="310"/>
                </a:cubicBezTo>
                <a:cubicBezTo>
                  <a:pt x="337" y="310"/>
                  <a:pt x="336" y="310"/>
                  <a:pt x="336" y="310"/>
                </a:cubicBezTo>
                <a:cubicBezTo>
                  <a:pt x="335" y="310"/>
                  <a:pt x="334" y="310"/>
                  <a:pt x="334" y="311"/>
                </a:cubicBezTo>
                <a:cubicBezTo>
                  <a:pt x="332" y="312"/>
                  <a:pt x="331" y="313"/>
                  <a:pt x="331" y="314"/>
                </a:cubicBezTo>
                <a:cubicBezTo>
                  <a:pt x="331" y="316"/>
                  <a:pt x="332" y="318"/>
                  <a:pt x="332" y="320"/>
                </a:cubicBezTo>
                <a:cubicBezTo>
                  <a:pt x="332" y="320"/>
                  <a:pt x="333" y="321"/>
                  <a:pt x="333" y="321"/>
                </a:cubicBezTo>
                <a:cubicBezTo>
                  <a:pt x="334" y="321"/>
                  <a:pt x="335" y="322"/>
                  <a:pt x="335" y="322"/>
                </a:cubicBezTo>
                <a:cubicBezTo>
                  <a:pt x="337" y="324"/>
                  <a:pt x="339" y="324"/>
                  <a:pt x="340" y="326"/>
                </a:cubicBezTo>
                <a:cubicBezTo>
                  <a:pt x="341" y="327"/>
                  <a:pt x="341" y="326"/>
                  <a:pt x="342" y="326"/>
                </a:cubicBezTo>
                <a:cubicBezTo>
                  <a:pt x="343" y="325"/>
                  <a:pt x="344" y="328"/>
                  <a:pt x="346" y="327"/>
                </a:cubicBezTo>
                <a:cubicBezTo>
                  <a:pt x="347" y="327"/>
                  <a:pt x="346" y="328"/>
                  <a:pt x="346" y="328"/>
                </a:cubicBezTo>
                <a:cubicBezTo>
                  <a:pt x="346" y="331"/>
                  <a:pt x="347" y="333"/>
                  <a:pt x="349" y="334"/>
                </a:cubicBezTo>
                <a:cubicBezTo>
                  <a:pt x="348" y="334"/>
                  <a:pt x="347" y="334"/>
                  <a:pt x="347" y="334"/>
                </a:cubicBezTo>
                <a:cubicBezTo>
                  <a:pt x="346" y="333"/>
                  <a:pt x="344" y="334"/>
                  <a:pt x="344" y="332"/>
                </a:cubicBezTo>
                <a:cubicBezTo>
                  <a:pt x="344" y="330"/>
                  <a:pt x="343" y="329"/>
                  <a:pt x="341" y="329"/>
                </a:cubicBezTo>
                <a:cubicBezTo>
                  <a:pt x="338" y="330"/>
                  <a:pt x="336" y="328"/>
                  <a:pt x="333" y="328"/>
                </a:cubicBezTo>
                <a:cubicBezTo>
                  <a:pt x="331" y="328"/>
                  <a:pt x="329" y="328"/>
                  <a:pt x="327" y="326"/>
                </a:cubicBezTo>
                <a:cubicBezTo>
                  <a:pt x="326" y="325"/>
                  <a:pt x="325" y="324"/>
                  <a:pt x="326" y="323"/>
                </a:cubicBezTo>
                <a:cubicBezTo>
                  <a:pt x="327" y="321"/>
                  <a:pt x="327" y="319"/>
                  <a:pt x="326" y="318"/>
                </a:cubicBezTo>
                <a:cubicBezTo>
                  <a:pt x="326" y="317"/>
                  <a:pt x="325" y="316"/>
                  <a:pt x="326" y="314"/>
                </a:cubicBezTo>
                <a:cubicBezTo>
                  <a:pt x="326" y="313"/>
                  <a:pt x="327" y="312"/>
                  <a:pt x="327" y="310"/>
                </a:cubicBezTo>
                <a:cubicBezTo>
                  <a:pt x="327" y="309"/>
                  <a:pt x="327" y="308"/>
                  <a:pt x="328" y="306"/>
                </a:cubicBezTo>
                <a:cubicBezTo>
                  <a:pt x="329" y="304"/>
                  <a:pt x="327" y="302"/>
                  <a:pt x="328" y="299"/>
                </a:cubicBezTo>
                <a:cubicBezTo>
                  <a:pt x="328" y="299"/>
                  <a:pt x="328" y="299"/>
                  <a:pt x="328" y="298"/>
                </a:cubicBezTo>
                <a:cubicBezTo>
                  <a:pt x="327" y="297"/>
                  <a:pt x="326" y="296"/>
                  <a:pt x="326" y="296"/>
                </a:cubicBezTo>
                <a:cubicBezTo>
                  <a:pt x="327" y="294"/>
                  <a:pt x="326" y="294"/>
                  <a:pt x="325" y="293"/>
                </a:cubicBezTo>
                <a:cubicBezTo>
                  <a:pt x="324" y="292"/>
                  <a:pt x="324" y="290"/>
                  <a:pt x="322" y="289"/>
                </a:cubicBezTo>
                <a:cubicBezTo>
                  <a:pt x="322" y="289"/>
                  <a:pt x="322" y="289"/>
                  <a:pt x="322" y="288"/>
                </a:cubicBezTo>
                <a:cubicBezTo>
                  <a:pt x="324" y="287"/>
                  <a:pt x="322" y="287"/>
                  <a:pt x="321" y="286"/>
                </a:cubicBezTo>
                <a:cubicBezTo>
                  <a:pt x="320" y="286"/>
                  <a:pt x="319" y="286"/>
                  <a:pt x="319" y="287"/>
                </a:cubicBezTo>
                <a:cubicBezTo>
                  <a:pt x="318" y="288"/>
                  <a:pt x="318" y="290"/>
                  <a:pt x="320" y="291"/>
                </a:cubicBezTo>
                <a:cubicBezTo>
                  <a:pt x="323" y="293"/>
                  <a:pt x="324" y="295"/>
                  <a:pt x="324" y="298"/>
                </a:cubicBezTo>
                <a:cubicBezTo>
                  <a:pt x="324" y="299"/>
                  <a:pt x="324" y="299"/>
                  <a:pt x="324" y="300"/>
                </a:cubicBezTo>
                <a:cubicBezTo>
                  <a:pt x="325" y="303"/>
                  <a:pt x="325" y="306"/>
                  <a:pt x="323" y="308"/>
                </a:cubicBezTo>
                <a:cubicBezTo>
                  <a:pt x="322" y="311"/>
                  <a:pt x="319" y="312"/>
                  <a:pt x="317" y="313"/>
                </a:cubicBezTo>
                <a:cubicBezTo>
                  <a:pt x="316" y="314"/>
                  <a:pt x="314" y="314"/>
                  <a:pt x="314" y="316"/>
                </a:cubicBezTo>
                <a:cubicBezTo>
                  <a:pt x="314" y="318"/>
                  <a:pt x="314" y="319"/>
                  <a:pt x="313" y="320"/>
                </a:cubicBezTo>
                <a:cubicBezTo>
                  <a:pt x="312" y="321"/>
                  <a:pt x="312" y="322"/>
                  <a:pt x="311" y="323"/>
                </a:cubicBezTo>
                <a:cubicBezTo>
                  <a:pt x="310" y="324"/>
                  <a:pt x="311" y="325"/>
                  <a:pt x="311" y="325"/>
                </a:cubicBezTo>
                <a:cubicBezTo>
                  <a:pt x="314" y="326"/>
                  <a:pt x="315" y="328"/>
                  <a:pt x="315" y="330"/>
                </a:cubicBezTo>
                <a:cubicBezTo>
                  <a:pt x="315" y="331"/>
                  <a:pt x="316" y="332"/>
                  <a:pt x="317" y="333"/>
                </a:cubicBezTo>
                <a:cubicBezTo>
                  <a:pt x="316" y="335"/>
                  <a:pt x="317" y="336"/>
                  <a:pt x="318" y="338"/>
                </a:cubicBezTo>
                <a:cubicBezTo>
                  <a:pt x="319" y="340"/>
                  <a:pt x="320" y="341"/>
                  <a:pt x="319" y="343"/>
                </a:cubicBezTo>
                <a:cubicBezTo>
                  <a:pt x="318" y="345"/>
                  <a:pt x="318" y="346"/>
                  <a:pt x="317" y="347"/>
                </a:cubicBezTo>
                <a:cubicBezTo>
                  <a:pt x="316" y="348"/>
                  <a:pt x="315" y="349"/>
                  <a:pt x="315" y="350"/>
                </a:cubicBezTo>
                <a:cubicBezTo>
                  <a:pt x="316" y="352"/>
                  <a:pt x="315" y="354"/>
                  <a:pt x="315" y="357"/>
                </a:cubicBezTo>
                <a:cubicBezTo>
                  <a:pt x="314" y="358"/>
                  <a:pt x="314" y="359"/>
                  <a:pt x="315" y="360"/>
                </a:cubicBezTo>
                <a:cubicBezTo>
                  <a:pt x="317" y="363"/>
                  <a:pt x="317" y="365"/>
                  <a:pt x="316" y="367"/>
                </a:cubicBezTo>
                <a:cubicBezTo>
                  <a:pt x="315" y="368"/>
                  <a:pt x="316" y="369"/>
                  <a:pt x="317" y="370"/>
                </a:cubicBezTo>
                <a:cubicBezTo>
                  <a:pt x="317" y="371"/>
                  <a:pt x="318" y="370"/>
                  <a:pt x="318" y="370"/>
                </a:cubicBezTo>
                <a:cubicBezTo>
                  <a:pt x="319" y="370"/>
                  <a:pt x="321" y="369"/>
                  <a:pt x="322" y="370"/>
                </a:cubicBezTo>
                <a:cubicBezTo>
                  <a:pt x="323" y="371"/>
                  <a:pt x="324" y="370"/>
                  <a:pt x="325" y="369"/>
                </a:cubicBezTo>
                <a:cubicBezTo>
                  <a:pt x="326" y="369"/>
                  <a:pt x="326" y="368"/>
                  <a:pt x="327" y="367"/>
                </a:cubicBezTo>
                <a:cubicBezTo>
                  <a:pt x="331" y="367"/>
                  <a:pt x="333" y="369"/>
                  <a:pt x="336" y="370"/>
                </a:cubicBezTo>
                <a:cubicBezTo>
                  <a:pt x="337" y="373"/>
                  <a:pt x="339" y="373"/>
                  <a:pt x="340" y="374"/>
                </a:cubicBezTo>
                <a:cubicBezTo>
                  <a:pt x="342" y="375"/>
                  <a:pt x="342" y="376"/>
                  <a:pt x="342" y="378"/>
                </a:cubicBezTo>
                <a:cubicBezTo>
                  <a:pt x="343" y="380"/>
                  <a:pt x="344" y="382"/>
                  <a:pt x="345" y="385"/>
                </a:cubicBezTo>
                <a:cubicBezTo>
                  <a:pt x="345" y="386"/>
                  <a:pt x="345" y="386"/>
                  <a:pt x="344" y="386"/>
                </a:cubicBezTo>
                <a:cubicBezTo>
                  <a:pt x="343" y="386"/>
                  <a:pt x="342" y="387"/>
                  <a:pt x="342" y="388"/>
                </a:cubicBezTo>
                <a:cubicBezTo>
                  <a:pt x="341" y="390"/>
                  <a:pt x="341" y="392"/>
                  <a:pt x="341" y="394"/>
                </a:cubicBezTo>
                <a:cubicBezTo>
                  <a:pt x="341" y="395"/>
                  <a:pt x="341" y="396"/>
                  <a:pt x="342" y="395"/>
                </a:cubicBezTo>
                <a:cubicBezTo>
                  <a:pt x="343" y="395"/>
                  <a:pt x="343" y="395"/>
                  <a:pt x="343" y="396"/>
                </a:cubicBezTo>
                <a:cubicBezTo>
                  <a:pt x="343" y="397"/>
                  <a:pt x="345" y="397"/>
                  <a:pt x="345" y="397"/>
                </a:cubicBezTo>
                <a:cubicBezTo>
                  <a:pt x="345" y="398"/>
                  <a:pt x="344" y="398"/>
                  <a:pt x="344" y="399"/>
                </a:cubicBezTo>
                <a:cubicBezTo>
                  <a:pt x="343" y="399"/>
                  <a:pt x="343" y="400"/>
                  <a:pt x="343" y="400"/>
                </a:cubicBezTo>
                <a:cubicBezTo>
                  <a:pt x="342" y="400"/>
                  <a:pt x="342" y="401"/>
                  <a:pt x="342" y="401"/>
                </a:cubicBezTo>
                <a:cubicBezTo>
                  <a:pt x="342" y="399"/>
                  <a:pt x="342" y="398"/>
                  <a:pt x="341" y="397"/>
                </a:cubicBezTo>
                <a:cubicBezTo>
                  <a:pt x="340" y="396"/>
                  <a:pt x="339" y="396"/>
                  <a:pt x="339" y="395"/>
                </a:cubicBezTo>
                <a:cubicBezTo>
                  <a:pt x="339" y="394"/>
                  <a:pt x="338" y="394"/>
                  <a:pt x="339" y="394"/>
                </a:cubicBezTo>
                <a:cubicBezTo>
                  <a:pt x="340" y="393"/>
                  <a:pt x="339" y="392"/>
                  <a:pt x="339" y="392"/>
                </a:cubicBezTo>
                <a:cubicBezTo>
                  <a:pt x="339" y="390"/>
                  <a:pt x="339" y="389"/>
                  <a:pt x="339" y="388"/>
                </a:cubicBezTo>
                <a:cubicBezTo>
                  <a:pt x="340" y="387"/>
                  <a:pt x="340" y="386"/>
                  <a:pt x="339" y="386"/>
                </a:cubicBezTo>
                <a:cubicBezTo>
                  <a:pt x="338" y="386"/>
                  <a:pt x="339" y="385"/>
                  <a:pt x="339" y="385"/>
                </a:cubicBezTo>
                <a:cubicBezTo>
                  <a:pt x="339" y="383"/>
                  <a:pt x="340" y="381"/>
                  <a:pt x="339" y="380"/>
                </a:cubicBezTo>
                <a:cubicBezTo>
                  <a:pt x="338" y="379"/>
                  <a:pt x="337" y="378"/>
                  <a:pt x="336" y="377"/>
                </a:cubicBezTo>
                <a:cubicBezTo>
                  <a:pt x="335" y="377"/>
                  <a:pt x="335" y="376"/>
                  <a:pt x="335" y="375"/>
                </a:cubicBezTo>
                <a:cubicBezTo>
                  <a:pt x="335" y="374"/>
                  <a:pt x="334" y="372"/>
                  <a:pt x="332" y="373"/>
                </a:cubicBezTo>
                <a:cubicBezTo>
                  <a:pt x="331" y="373"/>
                  <a:pt x="330" y="373"/>
                  <a:pt x="330" y="373"/>
                </a:cubicBezTo>
                <a:cubicBezTo>
                  <a:pt x="327" y="374"/>
                  <a:pt x="325" y="375"/>
                  <a:pt x="323" y="376"/>
                </a:cubicBezTo>
                <a:cubicBezTo>
                  <a:pt x="321" y="377"/>
                  <a:pt x="320" y="378"/>
                  <a:pt x="320" y="380"/>
                </a:cubicBezTo>
                <a:cubicBezTo>
                  <a:pt x="320" y="381"/>
                  <a:pt x="320" y="382"/>
                  <a:pt x="320" y="383"/>
                </a:cubicBezTo>
                <a:cubicBezTo>
                  <a:pt x="319" y="383"/>
                  <a:pt x="319" y="384"/>
                  <a:pt x="320" y="384"/>
                </a:cubicBezTo>
                <a:cubicBezTo>
                  <a:pt x="321" y="385"/>
                  <a:pt x="322" y="387"/>
                  <a:pt x="322" y="389"/>
                </a:cubicBezTo>
                <a:cubicBezTo>
                  <a:pt x="323" y="392"/>
                  <a:pt x="323" y="394"/>
                  <a:pt x="322" y="397"/>
                </a:cubicBezTo>
                <a:cubicBezTo>
                  <a:pt x="321" y="398"/>
                  <a:pt x="320" y="399"/>
                  <a:pt x="319" y="399"/>
                </a:cubicBezTo>
                <a:cubicBezTo>
                  <a:pt x="318" y="401"/>
                  <a:pt x="317" y="403"/>
                  <a:pt x="317" y="405"/>
                </a:cubicBezTo>
                <a:cubicBezTo>
                  <a:pt x="317" y="406"/>
                  <a:pt x="317" y="408"/>
                  <a:pt x="316" y="409"/>
                </a:cubicBezTo>
                <a:cubicBezTo>
                  <a:pt x="314" y="410"/>
                  <a:pt x="313" y="412"/>
                  <a:pt x="311" y="413"/>
                </a:cubicBezTo>
                <a:cubicBezTo>
                  <a:pt x="310" y="413"/>
                  <a:pt x="311" y="413"/>
                  <a:pt x="310" y="413"/>
                </a:cubicBezTo>
                <a:cubicBezTo>
                  <a:pt x="310" y="414"/>
                  <a:pt x="309" y="415"/>
                  <a:pt x="308" y="415"/>
                </a:cubicBezTo>
                <a:cubicBezTo>
                  <a:pt x="306" y="415"/>
                  <a:pt x="306" y="416"/>
                  <a:pt x="306" y="418"/>
                </a:cubicBezTo>
                <a:cubicBezTo>
                  <a:pt x="306" y="418"/>
                  <a:pt x="305" y="418"/>
                  <a:pt x="305" y="418"/>
                </a:cubicBezTo>
                <a:cubicBezTo>
                  <a:pt x="304" y="417"/>
                  <a:pt x="302" y="415"/>
                  <a:pt x="301" y="414"/>
                </a:cubicBezTo>
                <a:cubicBezTo>
                  <a:pt x="300" y="413"/>
                  <a:pt x="300" y="411"/>
                  <a:pt x="300" y="410"/>
                </a:cubicBezTo>
                <a:cubicBezTo>
                  <a:pt x="299" y="409"/>
                  <a:pt x="300" y="409"/>
                  <a:pt x="300" y="409"/>
                </a:cubicBezTo>
                <a:cubicBezTo>
                  <a:pt x="301" y="409"/>
                  <a:pt x="302" y="410"/>
                  <a:pt x="302" y="409"/>
                </a:cubicBezTo>
                <a:cubicBezTo>
                  <a:pt x="304" y="408"/>
                  <a:pt x="304" y="406"/>
                  <a:pt x="305" y="405"/>
                </a:cubicBezTo>
                <a:cubicBezTo>
                  <a:pt x="305" y="404"/>
                  <a:pt x="305" y="404"/>
                  <a:pt x="304" y="404"/>
                </a:cubicBezTo>
                <a:cubicBezTo>
                  <a:pt x="304" y="404"/>
                  <a:pt x="304" y="403"/>
                  <a:pt x="304" y="403"/>
                </a:cubicBezTo>
                <a:cubicBezTo>
                  <a:pt x="304" y="402"/>
                  <a:pt x="305" y="402"/>
                  <a:pt x="305" y="402"/>
                </a:cubicBezTo>
                <a:cubicBezTo>
                  <a:pt x="306" y="402"/>
                  <a:pt x="307" y="403"/>
                  <a:pt x="306" y="401"/>
                </a:cubicBezTo>
                <a:cubicBezTo>
                  <a:pt x="306" y="401"/>
                  <a:pt x="306" y="400"/>
                  <a:pt x="307" y="400"/>
                </a:cubicBezTo>
                <a:cubicBezTo>
                  <a:pt x="307" y="398"/>
                  <a:pt x="309" y="397"/>
                  <a:pt x="310" y="396"/>
                </a:cubicBezTo>
                <a:cubicBezTo>
                  <a:pt x="311" y="395"/>
                  <a:pt x="312" y="393"/>
                  <a:pt x="311" y="391"/>
                </a:cubicBezTo>
                <a:cubicBezTo>
                  <a:pt x="310" y="388"/>
                  <a:pt x="310" y="386"/>
                  <a:pt x="313" y="384"/>
                </a:cubicBezTo>
                <a:cubicBezTo>
                  <a:pt x="314" y="384"/>
                  <a:pt x="313" y="382"/>
                  <a:pt x="315" y="381"/>
                </a:cubicBezTo>
                <a:cubicBezTo>
                  <a:pt x="315" y="381"/>
                  <a:pt x="314" y="381"/>
                  <a:pt x="314" y="381"/>
                </a:cubicBezTo>
                <a:cubicBezTo>
                  <a:pt x="313" y="379"/>
                  <a:pt x="312" y="377"/>
                  <a:pt x="310" y="376"/>
                </a:cubicBezTo>
                <a:cubicBezTo>
                  <a:pt x="307" y="375"/>
                  <a:pt x="306" y="370"/>
                  <a:pt x="307" y="367"/>
                </a:cubicBezTo>
                <a:cubicBezTo>
                  <a:pt x="307" y="367"/>
                  <a:pt x="308" y="367"/>
                  <a:pt x="308" y="366"/>
                </a:cubicBezTo>
                <a:cubicBezTo>
                  <a:pt x="307" y="364"/>
                  <a:pt x="308" y="362"/>
                  <a:pt x="307" y="360"/>
                </a:cubicBezTo>
                <a:cubicBezTo>
                  <a:pt x="307" y="360"/>
                  <a:pt x="307" y="359"/>
                  <a:pt x="307" y="359"/>
                </a:cubicBezTo>
                <a:cubicBezTo>
                  <a:pt x="308" y="358"/>
                  <a:pt x="308" y="357"/>
                  <a:pt x="308" y="356"/>
                </a:cubicBezTo>
                <a:cubicBezTo>
                  <a:pt x="308" y="354"/>
                  <a:pt x="307" y="352"/>
                  <a:pt x="307" y="350"/>
                </a:cubicBezTo>
                <a:cubicBezTo>
                  <a:pt x="307" y="349"/>
                  <a:pt x="307" y="349"/>
                  <a:pt x="307" y="349"/>
                </a:cubicBezTo>
                <a:cubicBezTo>
                  <a:pt x="305" y="348"/>
                  <a:pt x="307" y="346"/>
                  <a:pt x="308" y="345"/>
                </a:cubicBezTo>
                <a:cubicBezTo>
                  <a:pt x="309" y="344"/>
                  <a:pt x="309" y="343"/>
                  <a:pt x="308" y="342"/>
                </a:cubicBezTo>
                <a:cubicBezTo>
                  <a:pt x="308" y="341"/>
                  <a:pt x="308" y="341"/>
                  <a:pt x="308" y="340"/>
                </a:cubicBezTo>
                <a:cubicBezTo>
                  <a:pt x="309" y="338"/>
                  <a:pt x="309" y="335"/>
                  <a:pt x="308" y="333"/>
                </a:cubicBezTo>
                <a:cubicBezTo>
                  <a:pt x="308" y="333"/>
                  <a:pt x="307" y="332"/>
                  <a:pt x="307" y="332"/>
                </a:cubicBezTo>
                <a:cubicBezTo>
                  <a:pt x="308" y="331"/>
                  <a:pt x="308" y="330"/>
                  <a:pt x="307" y="330"/>
                </a:cubicBezTo>
                <a:cubicBezTo>
                  <a:pt x="305" y="328"/>
                  <a:pt x="304" y="326"/>
                  <a:pt x="303" y="324"/>
                </a:cubicBezTo>
                <a:cubicBezTo>
                  <a:pt x="302" y="323"/>
                  <a:pt x="302" y="321"/>
                  <a:pt x="303" y="320"/>
                </a:cubicBezTo>
                <a:cubicBezTo>
                  <a:pt x="305" y="319"/>
                  <a:pt x="306" y="317"/>
                  <a:pt x="305" y="315"/>
                </a:cubicBezTo>
                <a:cubicBezTo>
                  <a:pt x="306" y="314"/>
                  <a:pt x="306" y="314"/>
                  <a:pt x="306" y="314"/>
                </a:cubicBezTo>
                <a:cubicBezTo>
                  <a:pt x="307" y="313"/>
                  <a:pt x="307" y="312"/>
                  <a:pt x="307" y="311"/>
                </a:cubicBezTo>
                <a:cubicBezTo>
                  <a:pt x="307" y="311"/>
                  <a:pt x="307" y="310"/>
                  <a:pt x="308" y="309"/>
                </a:cubicBezTo>
                <a:cubicBezTo>
                  <a:pt x="309" y="308"/>
                  <a:pt x="309" y="307"/>
                  <a:pt x="309" y="305"/>
                </a:cubicBezTo>
                <a:cubicBezTo>
                  <a:pt x="309" y="305"/>
                  <a:pt x="309" y="304"/>
                  <a:pt x="309" y="304"/>
                </a:cubicBezTo>
                <a:cubicBezTo>
                  <a:pt x="309" y="301"/>
                  <a:pt x="309" y="299"/>
                  <a:pt x="309" y="296"/>
                </a:cubicBezTo>
                <a:cubicBezTo>
                  <a:pt x="309" y="295"/>
                  <a:pt x="308" y="295"/>
                  <a:pt x="307" y="294"/>
                </a:cubicBezTo>
                <a:cubicBezTo>
                  <a:pt x="304" y="292"/>
                  <a:pt x="300" y="291"/>
                  <a:pt x="296" y="291"/>
                </a:cubicBezTo>
                <a:cubicBezTo>
                  <a:pt x="295" y="291"/>
                  <a:pt x="295" y="291"/>
                  <a:pt x="294" y="291"/>
                </a:cubicBezTo>
                <a:cubicBezTo>
                  <a:pt x="292" y="292"/>
                  <a:pt x="290" y="291"/>
                  <a:pt x="289" y="292"/>
                </a:cubicBezTo>
                <a:cubicBezTo>
                  <a:pt x="289" y="292"/>
                  <a:pt x="288" y="292"/>
                  <a:pt x="288" y="292"/>
                </a:cubicBezTo>
                <a:cubicBezTo>
                  <a:pt x="288" y="291"/>
                  <a:pt x="288" y="291"/>
                  <a:pt x="288" y="291"/>
                </a:cubicBezTo>
                <a:cubicBezTo>
                  <a:pt x="288" y="290"/>
                  <a:pt x="289" y="290"/>
                  <a:pt x="289" y="290"/>
                </a:cubicBezTo>
                <a:cubicBezTo>
                  <a:pt x="287" y="289"/>
                  <a:pt x="287" y="290"/>
                  <a:pt x="286" y="291"/>
                </a:cubicBezTo>
                <a:cubicBezTo>
                  <a:pt x="285" y="292"/>
                  <a:pt x="285" y="293"/>
                  <a:pt x="284" y="295"/>
                </a:cubicBezTo>
                <a:cubicBezTo>
                  <a:pt x="282" y="297"/>
                  <a:pt x="283" y="301"/>
                  <a:pt x="282" y="304"/>
                </a:cubicBezTo>
                <a:cubicBezTo>
                  <a:pt x="281" y="307"/>
                  <a:pt x="281" y="309"/>
                  <a:pt x="281" y="311"/>
                </a:cubicBezTo>
                <a:cubicBezTo>
                  <a:pt x="281" y="312"/>
                  <a:pt x="281" y="312"/>
                  <a:pt x="281" y="313"/>
                </a:cubicBezTo>
                <a:cubicBezTo>
                  <a:pt x="279" y="316"/>
                  <a:pt x="279" y="318"/>
                  <a:pt x="277" y="321"/>
                </a:cubicBezTo>
                <a:cubicBezTo>
                  <a:pt x="275" y="322"/>
                  <a:pt x="274" y="324"/>
                  <a:pt x="272" y="325"/>
                </a:cubicBezTo>
                <a:cubicBezTo>
                  <a:pt x="269" y="327"/>
                  <a:pt x="269" y="329"/>
                  <a:pt x="268" y="331"/>
                </a:cubicBezTo>
                <a:cubicBezTo>
                  <a:pt x="267" y="332"/>
                  <a:pt x="268" y="332"/>
                  <a:pt x="269" y="332"/>
                </a:cubicBezTo>
                <a:cubicBezTo>
                  <a:pt x="269" y="333"/>
                  <a:pt x="268" y="334"/>
                  <a:pt x="268" y="335"/>
                </a:cubicBezTo>
                <a:cubicBezTo>
                  <a:pt x="268" y="336"/>
                  <a:pt x="268" y="336"/>
                  <a:pt x="268" y="337"/>
                </a:cubicBezTo>
                <a:cubicBezTo>
                  <a:pt x="269" y="337"/>
                  <a:pt x="269" y="337"/>
                  <a:pt x="270" y="336"/>
                </a:cubicBezTo>
                <a:cubicBezTo>
                  <a:pt x="271" y="335"/>
                  <a:pt x="272" y="336"/>
                  <a:pt x="272" y="338"/>
                </a:cubicBezTo>
                <a:cubicBezTo>
                  <a:pt x="272" y="338"/>
                  <a:pt x="272" y="339"/>
                  <a:pt x="272" y="340"/>
                </a:cubicBezTo>
                <a:cubicBezTo>
                  <a:pt x="271" y="341"/>
                  <a:pt x="272" y="343"/>
                  <a:pt x="271" y="345"/>
                </a:cubicBezTo>
                <a:cubicBezTo>
                  <a:pt x="271" y="347"/>
                  <a:pt x="271" y="349"/>
                  <a:pt x="272" y="351"/>
                </a:cubicBezTo>
                <a:cubicBezTo>
                  <a:pt x="272" y="352"/>
                  <a:pt x="273" y="352"/>
                  <a:pt x="272" y="353"/>
                </a:cubicBezTo>
                <a:cubicBezTo>
                  <a:pt x="272" y="353"/>
                  <a:pt x="271" y="354"/>
                  <a:pt x="270" y="354"/>
                </a:cubicBezTo>
                <a:cubicBezTo>
                  <a:pt x="269" y="353"/>
                  <a:pt x="269" y="354"/>
                  <a:pt x="269" y="354"/>
                </a:cubicBezTo>
                <a:cubicBezTo>
                  <a:pt x="269" y="356"/>
                  <a:pt x="269" y="358"/>
                  <a:pt x="269" y="360"/>
                </a:cubicBezTo>
                <a:cubicBezTo>
                  <a:pt x="270" y="360"/>
                  <a:pt x="270" y="358"/>
                  <a:pt x="271" y="359"/>
                </a:cubicBezTo>
                <a:cubicBezTo>
                  <a:pt x="272" y="360"/>
                  <a:pt x="273" y="360"/>
                  <a:pt x="274" y="361"/>
                </a:cubicBezTo>
                <a:cubicBezTo>
                  <a:pt x="275" y="362"/>
                  <a:pt x="276" y="363"/>
                  <a:pt x="277" y="363"/>
                </a:cubicBezTo>
                <a:cubicBezTo>
                  <a:pt x="277" y="363"/>
                  <a:pt x="277" y="363"/>
                  <a:pt x="277" y="363"/>
                </a:cubicBezTo>
                <a:cubicBezTo>
                  <a:pt x="277" y="366"/>
                  <a:pt x="278" y="369"/>
                  <a:pt x="279" y="372"/>
                </a:cubicBezTo>
                <a:cubicBezTo>
                  <a:pt x="280" y="373"/>
                  <a:pt x="281" y="374"/>
                  <a:pt x="283" y="373"/>
                </a:cubicBezTo>
                <a:cubicBezTo>
                  <a:pt x="284" y="373"/>
                  <a:pt x="285" y="373"/>
                  <a:pt x="286" y="373"/>
                </a:cubicBezTo>
                <a:cubicBezTo>
                  <a:pt x="285" y="374"/>
                  <a:pt x="284" y="374"/>
                  <a:pt x="284" y="374"/>
                </a:cubicBezTo>
                <a:cubicBezTo>
                  <a:pt x="284" y="376"/>
                  <a:pt x="283" y="377"/>
                  <a:pt x="283" y="378"/>
                </a:cubicBezTo>
                <a:cubicBezTo>
                  <a:pt x="282" y="381"/>
                  <a:pt x="280" y="383"/>
                  <a:pt x="280" y="386"/>
                </a:cubicBezTo>
                <a:cubicBezTo>
                  <a:pt x="280" y="386"/>
                  <a:pt x="280" y="386"/>
                  <a:pt x="280" y="386"/>
                </a:cubicBezTo>
                <a:cubicBezTo>
                  <a:pt x="279" y="387"/>
                  <a:pt x="279" y="387"/>
                  <a:pt x="278" y="386"/>
                </a:cubicBezTo>
                <a:cubicBezTo>
                  <a:pt x="277" y="386"/>
                  <a:pt x="278" y="386"/>
                  <a:pt x="278" y="385"/>
                </a:cubicBezTo>
                <a:cubicBezTo>
                  <a:pt x="279" y="384"/>
                  <a:pt x="278" y="384"/>
                  <a:pt x="277" y="383"/>
                </a:cubicBezTo>
                <a:cubicBezTo>
                  <a:pt x="277" y="383"/>
                  <a:pt x="275" y="382"/>
                  <a:pt x="275" y="382"/>
                </a:cubicBezTo>
                <a:cubicBezTo>
                  <a:pt x="274" y="380"/>
                  <a:pt x="272" y="378"/>
                  <a:pt x="271" y="377"/>
                </a:cubicBezTo>
                <a:cubicBezTo>
                  <a:pt x="270" y="377"/>
                  <a:pt x="270" y="376"/>
                  <a:pt x="271" y="375"/>
                </a:cubicBezTo>
                <a:cubicBezTo>
                  <a:pt x="268" y="375"/>
                  <a:pt x="266" y="374"/>
                  <a:pt x="264" y="372"/>
                </a:cubicBezTo>
                <a:cubicBezTo>
                  <a:pt x="262" y="370"/>
                  <a:pt x="259" y="369"/>
                  <a:pt x="256" y="367"/>
                </a:cubicBezTo>
                <a:cubicBezTo>
                  <a:pt x="255" y="365"/>
                  <a:pt x="253" y="363"/>
                  <a:pt x="251" y="362"/>
                </a:cubicBezTo>
                <a:cubicBezTo>
                  <a:pt x="249" y="361"/>
                  <a:pt x="248" y="361"/>
                  <a:pt x="246" y="360"/>
                </a:cubicBezTo>
                <a:cubicBezTo>
                  <a:pt x="243" y="359"/>
                  <a:pt x="241" y="358"/>
                  <a:pt x="238" y="358"/>
                </a:cubicBezTo>
                <a:cubicBezTo>
                  <a:pt x="235" y="358"/>
                  <a:pt x="233" y="358"/>
                  <a:pt x="231" y="356"/>
                </a:cubicBezTo>
                <a:cubicBezTo>
                  <a:pt x="229" y="355"/>
                  <a:pt x="228" y="355"/>
                  <a:pt x="228" y="358"/>
                </a:cubicBezTo>
                <a:cubicBezTo>
                  <a:pt x="228" y="359"/>
                  <a:pt x="227" y="360"/>
                  <a:pt x="226" y="359"/>
                </a:cubicBezTo>
                <a:cubicBezTo>
                  <a:pt x="225" y="359"/>
                  <a:pt x="224" y="360"/>
                  <a:pt x="224" y="360"/>
                </a:cubicBezTo>
                <a:cubicBezTo>
                  <a:pt x="224" y="361"/>
                  <a:pt x="224" y="363"/>
                  <a:pt x="225" y="364"/>
                </a:cubicBezTo>
                <a:cubicBezTo>
                  <a:pt x="226" y="365"/>
                  <a:pt x="226" y="366"/>
                  <a:pt x="227" y="368"/>
                </a:cubicBezTo>
                <a:cubicBezTo>
                  <a:pt x="227" y="368"/>
                  <a:pt x="227" y="370"/>
                  <a:pt x="228" y="370"/>
                </a:cubicBezTo>
                <a:cubicBezTo>
                  <a:pt x="229" y="370"/>
                  <a:pt x="229" y="370"/>
                  <a:pt x="229" y="371"/>
                </a:cubicBezTo>
                <a:cubicBezTo>
                  <a:pt x="229" y="374"/>
                  <a:pt x="228" y="376"/>
                  <a:pt x="226" y="377"/>
                </a:cubicBezTo>
                <a:cubicBezTo>
                  <a:pt x="225" y="378"/>
                  <a:pt x="224" y="379"/>
                  <a:pt x="223" y="378"/>
                </a:cubicBezTo>
                <a:cubicBezTo>
                  <a:pt x="221" y="377"/>
                  <a:pt x="221" y="378"/>
                  <a:pt x="221" y="379"/>
                </a:cubicBezTo>
                <a:cubicBezTo>
                  <a:pt x="221" y="380"/>
                  <a:pt x="222" y="380"/>
                  <a:pt x="222" y="381"/>
                </a:cubicBezTo>
                <a:cubicBezTo>
                  <a:pt x="222" y="382"/>
                  <a:pt x="222" y="384"/>
                  <a:pt x="220" y="384"/>
                </a:cubicBezTo>
                <a:cubicBezTo>
                  <a:pt x="220" y="385"/>
                  <a:pt x="217" y="383"/>
                  <a:pt x="216" y="383"/>
                </a:cubicBezTo>
                <a:cubicBezTo>
                  <a:pt x="216" y="382"/>
                  <a:pt x="217" y="379"/>
                  <a:pt x="218" y="378"/>
                </a:cubicBezTo>
                <a:cubicBezTo>
                  <a:pt x="218" y="378"/>
                  <a:pt x="218" y="378"/>
                  <a:pt x="218" y="377"/>
                </a:cubicBezTo>
                <a:cubicBezTo>
                  <a:pt x="217" y="376"/>
                  <a:pt x="218" y="374"/>
                  <a:pt x="215" y="374"/>
                </a:cubicBezTo>
                <a:cubicBezTo>
                  <a:pt x="216" y="373"/>
                  <a:pt x="217" y="373"/>
                  <a:pt x="217" y="372"/>
                </a:cubicBezTo>
                <a:cubicBezTo>
                  <a:pt x="216" y="372"/>
                  <a:pt x="215" y="372"/>
                  <a:pt x="214" y="373"/>
                </a:cubicBezTo>
                <a:cubicBezTo>
                  <a:pt x="212" y="374"/>
                  <a:pt x="210" y="374"/>
                  <a:pt x="209" y="376"/>
                </a:cubicBezTo>
                <a:cubicBezTo>
                  <a:pt x="209" y="376"/>
                  <a:pt x="209" y="376"/>
                  <a:pt x="209" y="376"/>
                </a:cubicBezTo>
                <a:cubicBezTo>
                  <a:pt x="207" y="376"/>
                  <a:pt x="206" y="377"/>
                  <a:pt x="206" y="379"/>
                </a:cubicBezTo>
                <a:cubicBezTo>
                  <a:pt x="205" y="381"/>
                  <a:pt x="203" y="382"/>
                  <a:pt x="201" y="380"/>
                </a:cubicBezTo>
                <a:cubicBezTo>
                  <a:pt x="200" y="379"/>
                  <a:pt x="199" y="379"/>
                  <a:pt x="198" y="380"/>
                </a:cubicBezTo>
                <a:cubicBezTo>
                  <a:pt x="198" y="380"/>
                  <a:pt x="197" y="380"/>
                  <a:pt x="197" y="380"/>
                </a:cubicBezTo>
                <a:cubicBezTo>
                  <a:pt x="196" y="379"/>
                  <a:pt x="195" y="379"/>
                  <a:pt x="194" y="380"/>
                </a:cubicBezTo>
                <a:cubicBezTo>
                  <a:pt x="193" y="380"/>
                  <a:pt x="193" y="380"/>
                  <a:pt x="193" y="380"/>
                </a:cubicBezTo>
                <a:cubicBezTo>
                  <a:pt x="191" y="380"/>
                  <a:pt x="190" y="381"/>
                  <a:pt x="189" y="383"/>
                </a:cubicBezTo>
                <a:cubicBezTo>
                  <a:pt x="188" y="383"/>
                  <a:pt x="187" y="384"/>
                  <a:pt x="188" y="386"/>
                </a:cubicBezTo>
                <a:cubicBezTo>
                  <a:pt x="189" y="386"/>
                  <a:pt x="188" y="387"/>
                  <a:pt x="188" y="387"/>
                </a:cubicBezTo>
                <a:cubicBezTo>
                  <a:pt x="187" y="388"/>
                  <a:pt x="186" y="387"/>
                  <a:pt x="186" y="386"/>
                </a:cubicBezTo>
                <a:cubicBezTo>
                  <a:pt x="186" y="385"/>
                  <a:pt x="185" y="386"/>
                  <a:pt x="184" y="386"/>
                </a:cubicBezTo>
                <a:cubicBezTo>
                  <a:pt x="184" y="386"/>
                  <a:pt x="184" y="386"/>
                  <a:pt x="184" y="387"/>
                </a:cubicBezTo>
                <a:cubicBezTo>
                  <a:pt x="183" y="386"/>
                  <a:pt x="182" y="387"/>
                  <a:pt x="181" y="387"/>
                </a:cubicBezTo>
                <a:cubicBezTo>
                  <a:pt x="180" y="385"/>
                  <a:pt x="179" y="385"/>
                  <a:pt x="178" y="386"/>
                </a:cubicBezTo>
                <a:cubicBezTo>
                  <a:pt x="177" y="387"/>
                  <a:pt x="176" y="387"/>
                  <a:pt x="176" y="385"/>
                </a:cubicBezTo>
                <a:cubicBezTo>
                  <a:pt x="177" y="385"/>
                  <a:pt x="177" y="385"/>
                  <a:pt x="177" y="385"/>
                </a:cubicBezTo>
                <a:cubicBezTo>
                  <a:pt x="178" y="384"/>
                  <a:pt x="179" y="383"/>
                  <a:pt x="181" y="384"/>
                </a:cubicBezTo>
                <a:cubicBezTo>
                  <a:pt x="181" y="385"/>
                  <a:pt x="182" y="385"/>
                  <a:pt x="182" y="384"/>
                </a:cubicBezTo>
                <a:cubicBezTo>
                  <a:pt x="181" y="383"/>
                  <a:pt x="182" y="381"/>
                  <a:pt x="180" y="380"/>
                </a:cubicBezTo>
                <a:cubicBezTo>
                  <a:pt x="180" y="380"/>
                  <a:pt x="180" y="379"/>
                  <a:pt x="180" y="379"/>
                </a:cubicBezTo>
                <a:cubicBezTo>
                  <a:pt x="181" y="378"/>
                  <a:pt x="180" y="377"/>
                  <a:pt x="181" y="376"/>
                </a:cubicBezTo>
                <a:cubicBezTo>
                  <a:pt x="181" y="375"/>
                  <a:pt x="181" y="375"/>
                  <a:pt x="180" y="375"/>
                </a:cubicBezTo>
                <a:cubicBezTo>
                  <a:pt x="181" y="374"/>
                  <a:pt x="178" y="375"/>
                  <a:pt x="180" y="374"/>
                </a:cubicBezTo>
                <a:cubicBezTo>
                  <a:pt x="181" y="373"/>
                  <a:pt x="182" y="374"/>
                  <a:pt x="184" y="373"/>
                </a:cubicBezTo>
                <a:cubicBezTo>
                  <a:pt x="182" y="373"/>
                  <a:pt x="180" y="372"/>
                  <a:pt x="179" y="374"/>
                </a:cubicBezTo>
                <a:cubicBezTo>
                  <a:pt x="178" y="374"/>
                  <a:pt x="177" y="374"/>
                  <a:pt x="177" y="375"/>
                </a:cubicBezTo>
                <a:cubicBezTo>
                  <a:pt x="175" y="376"/>
                  <a:pt x="173" y="377"/>
                  <a:pt x="172" y="378"/>
                </a:cubicBezTo>
                <a:cubicBezTo>
                  <a:pt x="171" y="379"/>
                  <a:pt x="170" y="380"/>
                  <a:pt x="172" y="380"/>
                </a:cubicBezTo>
                <a:cubicBezTo>
                  <a:pt x="172" y="380"/>
                  <a:pt x="172" y="381"/>
                  <a:pt x="173" y="381"/>
                </a:cubicBezTo>
                <a:cubicBezTo>
                  <a:pt x="173" y="382"/>
                  <a:pt x="173" y="383"/>
                  <a:pt x="172" y="384"/>
                </a:cubicBezTo>
                <a:cubicBezTo>
                  <a:pt x="171" y="385"/>
                  <a:pt x="170" y="385"/>
                  <a:pt x="170" y="385"/>
                </a:cubicBezTo>
                <a:cubicBezTo>
                  <a:pt x="169" y="384"/>
                  <a:pt x="170" y="384"/>
                  <a:pt x="170" y="383"/>
                </a:cubicBezTo>
                <a:cubicBezTo>
                  <a:pt x="170" y="383"/>
                  <a:pt x="169" y="380"/>
                  <a:pt x="169" y="381"/>
                </a:cubicBezTo>
                <a:cubicBezTo>
                  <a:pt x="168" y="381"/>
                  <a:pt x="166" y="381"/>
                  <a:pt x="165" y="382"/>
                </a:cubicBezTo>
                <a:cubicBezTo>
                  <a:pt x="164" y="383"/>
                  <a:pt x="163" y="384"/>
                  <a:pt x="161" y="384"/>
                </a:cubicBezTo>
                <a:cubicBezTo>
                  <a:pt x="160" y="384"/>
                  <a:pt x="159" y="384"/>
                  <a:pt x="159" y="385"/>
                </a:cubicBezTo>
                <a:cubicBezTo>
                  <a:pt x="158" y="386"/>
                  <a:pt x="157" y="387"/>
                  <a:pt x="156" y="388"/>
                </a:cubicBezTo>
                <a:cubicBezTo>
                  <a:pt x="156" y="388"/>
                  <a:pt x="156" y="388"/>
                  <a:pt x="156" y="388"/>
                </a:cubicBezTo>
                <a:cubicBezTo>
                  <a:pt x="155" y="388"/>
                  <a:pt x="154" y="390"/>
                  <a:pt x="153" y="391"/>
                </a:cubicBezTo>
                <a:cubicBezTo>
                  <a:pt x="153" y="391"/>
                  <a:pt x="153" y="391"/>
                  <a:pt x="153" y="390"/>
                </a:cubicBezTo>
                <a:cubicBezTo>
                  <a:pt x="152" y="391"/>
                  <a:pt x="151" y="393"/>
                  <a:pt x="149" y="394"/>
                </a:cubicBezTo>
                <a:cubicBezTo>
                  <a:pt x="148" y="394"/>
                  <a:pt x="148" y="394"/>
                  <a:pt x="147" y="394"/>
                </a:cubicBezTo>
                <a:cubicBezTo>
                  <a:pt x="147" y="395"/>
                  <a:pt x="146" y="395"/>
                  <a:pt x="145" y="394"/>
                </a:cubicBezTo>
                <a:cubicBezTo>
                  <a:pt x="145" y="394"/>
                  <a:pt x="145" y="393"/>
                  <a:pt x="144" y="393"/>
                </a:cubicBezTo>
                <a:cubicBezTo>
                  <a:pt x="143" y="393"/>
                  <a:pt x="143" y="393"/>
                  <a:pt x="144" y="394"/>
                </a:cubicBezTo>
                <a:cubicBezTo>
                  <a:pt x="144" y="394"/>
                  <a:pt x="145" y="395"/>
                  <a:pt x="145" y="395"/>
                </a:cubicBezTo>
                <a:cubicBezTo>
                  <a:pt x="145" y="396"/>
                  <a:pt x="145" y="397"/>
                  <a:pt x="145" y="397"/>
                </a:cubicBezTo>
                <a:cubicBezTo>
                  <a:pt x="146" y="397"/>
                  <a:pt x="146" y="398"/>
                  <a:pt x="146" y="398"/>
                </a:cubicBezTo>
                <a:cubicBezTo>
                  <a:pt x="147" y="398"/>
                  <a:pt x="147" y="399"/>
                  <a:pt x="147" y="399"/>
                </a:cubicBezTo>
                <a:cubicBezTo>
                  <a:pt x="146" y="398"/>
                  <a:pt x="146" y="398"/>
                  <a:pt x="145" y="398"/>
                </a:cubicBezTo>
                <a:cubicBezTo>
                  <a:pt x="145" y="398"/>
                  <a:pt x="145" y="398"/>
                  <a:pt x="145" y="398"/>
                </a:cubicBezTo>
                <a:cubicBezTo>
                  <a:pt x="145" y="398"/>
                  <a:pt x="144" y="397"/>
                  <a:pt x="144" y="397"/>
                </a:cubicBezTo>
                <a:cubicBezTo>
                  <a:pt x="144" y="397"/>
                  <a:pt x="143" y="398"/>
                  <a:pt x="143" y="398"/>
                </a:cubicBezTo>
                <a:cubicBezTo>
                  <a:pt x="142" y="398"/>
                  <a:pt x="142" y="398"/>
                  <a:pt x="142" y="398"/>
                </a:cubicBezTo>
                <a:cubicBezTo>
                  <a:pt x="141" y="398"/>
                  <a:pt x="141" y="399"/>
                  <a:pt x="141" y="399"/>
                </a:cubicBezTo>
                <a:cubicBezTo>
                  <a:pt x="140" y="399"/>
                  <a:pt x="140" y="399"/>
                  <a:pt x="140" y="398"/>
                </a:cubicBezTo>
                <a:cubicBezTo>
                  <a:pt x="139" y="398"/>
                  <a:pt x="138" y="399"/>
                  <a:pt x="138" y="399"/>
                </a:cubicBezTo>
                <a:cubicBezTo>
                  <a:pt x="138" y="400"/>
                  <a:pt x="138" y="400"/>
                  <a:pt x="139" y="401"/>
                </a:cubicBezTo>
                <a:cubicBezTo>
                  <a:pt x="140" y="403"/>
                  <a:pt x="138" y="403"/>
                  <a:pt x="138" y="405"/>
                </a:cubicBezTo>
                <a:cubicBezTo>
                  <a:pt x="138" y="405"/>
                  <a:pt x="138" y="405"/>
                  <a:pt x="138" y="406"/>
                </a:cubicBezTo>
                <a:cubicBezTo>
                  <a:pt x="138" y="406"/>
                  <a:pt x="138" y="406"/>
                  <a:pt x="138" y="406"/>
                </a:cubicBezTo>
                <a:cubicBezTo>
                  <a:pt x="138" y="407"/>
                  <a:pt x="138" y="408"/>
                  <a:pt x="138" y="408"/>
                </a:cubicBezTo>
                <a:cubicBezTo>
                  <a:pt x="138" y="409"/>
                  <a:pt x="138" y="410"/>
                  <a:pt x="137" y="410"/>
                </a:cubicBezTo>
                <a:cubicBezTo>
                  <a:pt x="137" y="411"/>
                  <a:pt x="137" y="411"/>
                  <a:pt x="137" y="412"/>
                </a:cubicBezTo>
                <a:cubicBezTo>
                  <a:pt x="136" y="411"/>
                  <a:pt x="136" y="411"/>
                  <a:pt x="135" y="411"/>
                </a:cubicBezTo>
                <a:cubicBezTo>
                  <a:pt x="134" y="412"/>
                  <a:pt x="134" y="412"/>
                  <a:pt x="133" y="412"/>
                </a:cubicBezTo>
                <a:cubicBezTo>
                  <a:pt x="132" y="413"/>
                  <a:pt x="131" y="413"/>
                  <a:pt x="130" y="413"/>
                </a:cubicBezTo>
                <a:cubicBezTo>
                  <a:pt x="130" y="413"/>
                  <a:pt x="129" y="415"/>
                  <a:pt x="129" y="414"/>
                </a:cubicBezTo>
                <a:cubicBezTo>
                  <a:pt x="128" y="413"/>
                  <a:pt x="130" y="413"/>
                  <a:pt x="130" y="412"/>
                </a:cubicBezTo>
                <a:cubicBezTo>
                  <a:pt x="130" y="412"/>
                  <a:pt x="128" y="412"/>
                  <a:pt x="128" y="412"/>
                </a:cubicBezTo>
                <a:cubicBezTo>
                  <a:pt x="127" y="413"/>
                  <a:pt x="126" y="413"/>
                  <a:pt x="126" y="412"/>
                </a:cubicBezTo>
                <a:cubicBezTo>
                  <a:pt x="125" y="412"/>
                  <a:pt x="125" y="411"/>
                  <a:pt x="125" y="410"/>
                </a:cubicBezTo>
                <a:cubicBezTo>
                  <a:pt x="124" y="409"/>
                  <a:pt x="124" y="408"/>
                  <a:pt x="124" y="407"/>
                </a:cubicBezTo>
                <a:cubicBezTo>
                  <a:pt x="123" y="406"/>
                  <a:pt x="123" y="406"/>
                  <a:pt x="122" y="406"/>
                </a:cubicBezTo>
                <a:cubicBezTo>
                  <a:pt x="121" y="406"/>
                  <a:pt x="121" y="405"/>
                  <a:pt x="120" y="405"/>
                </a:cubicBezTo>
                <a:cubicBezTo>
                  <a:pt x="119" y="404"/>
                  <a:pt x="119" y="404"/>
                  <a:pt x="119" y="403"/>
                </a:cubicBezTo>
                <a:cubicBezTo>
                  <a:pt x="119" y="402"/>
                  <a:pt x="119" y="401"/>
                  <a:pt x="120" y="400"/>
                </a:cubicBezTo>
                <a:cubicBezTo>
                  <a:pt x="120" y="400"/>
                  <a:pt x="121" y="400"/>
                  <a:pt x="121" y="399"/>
                </a:cubicBezTo>
                <a:cubicBezTo>
                  <a:pt x="122" y="399"/>
                  <a:pt x="121" y="398"/>
                  <a:pt x="121" y="397"/>
                </a:cubicBezTo>
                <a:cubicBezTo>
                  <a:pt x="122" y="397"/>
                  <a:pt x="123" y="396"/>
                  <a:pt x="124" y="396"/>
                </a:cubicBezTo>
                <a:cubicBezTo>
                  <a:pt x="125" y="396"/>
                  <a:pt x="126" y="396"/>
                  <a:pt x="127" y="396"/>
                </a:cubicBezTo>
                <a:cubicBezTo>
                  <a:pt x="127" y="396"/>
                  <a:pt x="128" y="395"/>
                  <a:pt x="129" y="395"/>
                </a:cubicBezTo>
                <a:cubicBezTo>
                  <a:pt x="130" y="395"/>
                  <a:pt x="130" y="396"/>
                  <a:pt x="131" y="395"/>
                </a:cubicBezTo>
                <a:cubicBezTo>
                  <a:pt x="131" y="395"/>
                  <a:pt x="131" y="394"/>
                  <a:pt x="131" y="394"/>
                </a:cubicBezTo>
                <a:cubicBezTo>
                  <a:pt x="131" y="393"/>
                  <a:pt x="130" y="393"/>
                  <a:pt x="130" y="392"/>
                </a:cubicBezTo>
                <a:cubicBezTo>
                  <a:pt x="130" y="391"/>
                  <a:pt x="130" y="391"/>
                  <a:pt x="130" y="391"/>
                </a:cubicBezTo>
                <a:cubicBezTo>
                  <a:pt x="130" y="390"/>
                  <a:pt x="129" y="391"/>
                  <a:pt x="129" y="390"/>
                </a:cubicBezTo>
                <a:cubicBezTo>
                  <a:pt x="129" y="390"/>
                  <a:pt x="130" y="390"/>
                  <a:pt x="130" y="389"/>
                </a:cubicBezTo>
                <a:cubicBezTo>
                  <a:pt x="129" y="389"/>
                  <a:pt x="129" y="389"/>
                  <a:pt x="129" y="389"/>
                </a:cubicBezTo>
                <a:cubicBezTo>
                  <a:pt x="129" y="388"/>
                  <a:pt x="128" y="388"/>
                  <a:pt x="128" y="388"/>
                </a:cubicBezTo>
                <a:cubicBezTo>
                  <a:pt x="128" y="388"/>
                  <a:pt x="127" y="387"/>
                  <a:pt x="127" y="387"/>
                </a:cubicBezTo>
                <a:cubicBezTo>
                  <a:pt x="127" y="387"/>
                  <a:pt x="127" y="387"/>
                  <a:pt x="126" y="386"/>
                </a:cubicBezTo>
                <a:cubicBezTo>
                  <a:pt x="126" y="386"/>
                  <a:pt x="126" y="386"/>
                  <a:pt x="126" y="386"/>
                </a:cubicBezTo>
                <a:cubicBezTo>
                  <a:pt x="126" y="385"/>
                  <a:pt x="126" y="385"/>
                  <a:pt x="126" y="385"/>
                </a:cubicBezTo>
                <a:cubicBezTo>
                  <a:pt x="126" y="384"/>
                  <a:pt x="126" y="384"/>
                  <a:pt x="126" y="384"/>
                </a:cubicBezTo>
                <a:cubicBezTo>
                  <a:pt x="126" y="383"/>
                  <a:pt x="123" y="382"/>
                  <a:pt x="122" y="382"/>
                </a:cubicBezTo>
                <a:cubicBezTo>
                  <a:pt x="120" y="382"/>
                  <a:pt x="118" y="382"/>
                  <a:pt x="116" y="382"/>
                </a:cubicBezTo>
                <a:cubicBezTo>
                  <a:pt x="114" y="382"/>
                  <a:pt x="113" y="382"/>
                  <a:pt x="111" y="381"/>
                </a:cubicBezTo>
                <a:cubicBezTo>
                  <a:pt x="111" y="381"/>
                  <a:pt x="111" y="381"/>
                  <a:pt x="110" y="380"/>
                </a:cubicBezTo>
                <a:cubicBezTo>
                  <a:pt x="110" y="380"/>
                  <a:pt x="110" y="380"/>
                  <a:pt x="110" y="380"/>
                </a:cubicBezTo>
                <a:cubicBezTo>
                  <a:pt x="109" y="380"/>
                  <a:pt x="109" y="379"/>
                  <a:pt x="108" y="379"/>
                </a:cubicBezTo>
                <a:cubicBezTo>
                  <a:pt x="107" y="380"/>
                  <a:pt x="109" y="382"/>
                  <a:pt x="110" y="382"/>
                </a:cubicBezTo>
                <a:cubicBezTo>
                  <a:pt x="111" y="384"/>
                  <a:pt x="113" y="385"/>
                  <a:pt x="114" y="386"/>
                </a:cubicBezTo>
                <a:cubicBezTo>
                  <a:pt x="114" y="387"/>
                  <a:pt x="114" y="388"/>
                  <a:pt x="114" y="389"/>
                </a:cubicBezTo>
                <a:cubicBezTo>
                  <a:pt x="114" y="389"/>
                  <a:pt x="114" y="390"/>
                  <a:pt x="114" y="390"/>
                </a:cubicBezTo>
                <a:cubicBezTo>
                  <a:pt x="114" y="390"/>
                  <a:pt x="114" y="391"/>
                  <a:pt x="114" y="391"/>
                </a:cubicBezTo>
                <a:cubicBezTo>
                  <a:pt x="114" y="391"/>
                  <a:pt x="115" y="391"/>
                  <a:pt x="115" y="391"/>
                </a:cubicBezTo>
                <a:cubicBezTo>
                  <a:pt x="115" y="392"/>
                  <a:pt x="113" y="392"/>
                  <a:pt x="114" y="393"/>
                </a:cubicBezTo>
                <a:cubicBezTo>
                  <a:pt x="114" y="394"/>
                  <a:pt x="115" y="393"/>
                  <a:pt x="114" y="394"/>
                </a:cubicBezTo>
                <a:cubicBezTo>
                  <a:pt x="113" y="394"/>
                  <a:pt x="113" y="394"/>
                  <a:pt x="113" y="395"/>
                </a:cubicBezTo>
                <a:cubicBezTo>
                  <a:pt x="113" y="395"/>
                  <a:pt x="114" y="395"/>
                  <a:pt x="114" y="396"/>
                </a:cubicBezTo>
                <a:cubicBezTo>
                  <a:pt x="114" y="396"/>
                  <a:pt x="113" y="396"/>
                  <a:pt x="113" y="396"/>
                </a:cubicBezTo>
                <a:cubicBezTo>
                  <a:pt x="113" y="397"/>
                  <a:pt x="113" y="397"/>
                  <a:pt x="113" y="397"/>
                </a:cubicBezTo>
                <a:cubicBezTo>
                  <a:pt x="113" y="397"/>
                  <a:pt x="114" y="397"/>
                  <a:pt x="114" y="398"/>
                </a:cubicBezTo>
                <a:cubicBezTo>
                  <a:pt x="114" y="398"/>
                  <a:pt x="113" y="398"/>
                  <a:pt x="113" y="398"/>
                </a:cubicBezTo>
                <a:cubicBezTo>
                  <a:pt x="112" y="399"/>
                  <a:pt x="112" y="401"/>
                  <a:pt x="112" y="401"/>
                </a:cubicBezTo>
                <a:cubicBezTo>
                  <a:pt x="111" y="403"/>
                  <a:pt x="111" y="404"/>
                  <a:pt x="111" y="405"/>
                </a:cubicBezTo>
                <a:cubicBezTo>
                  <a:pt x="111" y="406"/>
                  <a:pt x="111" y="406"/>
                  <a:pt x="111" y="407"/>
                </a:cubicBezTo>
                <a:cubicBezTo>
                  <a:pt x="112" y="407"/>
                  <a:pt x="112" y="407"/>
                  <a:pt x="113" y="407"/>
                </a:cubicBezTo>
                <a:cubicBezTo>
                  <a:pt x="114" y="406"/>
                  <a:pt x="114" y="408"/>
                  <a:pt x="115" y="408"/>
                </a:cubicBezTo>
                <a:cubicBezTo>
                  <a:pt x="115" y="409"/>
                  <a:pt x="115" y="409"/>
                  <a:pt x="116" y="410"/>
                </a:cubicBezTo>
                <a:cubicBezTo>
                  <a:pt x="116" y="410"/>
                  <a:pt x="116" y="411"/>
                  <a:pt x="116" y="412"/>
                </a:cubicBezTo>
                <a:cubicBezTo>
                  <a:pt x="116" y="413"/>
                  <a:pt x="115" y="413"/>
                  <a:pt x="115" y="414"/>
                </a:cubicBezTo>
                <a:cubicBezTo>
                  <a:pt x="115" y="414"/>
                  <a:pt x="116" y="414"/>
                  <a:pt x="116" y="415"/>
                </a:cubicBezTo>
                <a:cubicBezTo>
                  <a:pt x="116" y="415"/>
                  <a:pt x="116" y="415"/>
                  <a:pt x="116" y="415"/>
                </a:cubicBezTo>
                <a:cubicBezTo>
                  <a:pt x="116" y="416"/>
                  <a:pt x="115" y="416"/>
                  <a:pt x="115" y="417"/>
                </a:cubicBezTo>
                <a:cubicBezTo>
                  <a:pt x="115" y="418"/>
                  <a:pt x="115" y="418"/>
                  <a:pt x="115" y="418"/>
                </a:cubicBezTo>
                <a:cubicBezTo>
                  <a:pt x="114" y="419"/>
                  <a:pt x="113" y="421"/>
                  <a:pt x="113" y="422"/>
                </a:cubicBezTo>
                <a:cubicBezTo>
                  <a:pt x="113" y="423"/>
                  <a:pt x="114" y="424"/>
                  <a:pt x="114" y="426"/>
                </a:cubicBezTo>
                <a:cubicBezTo>
                  <a:pt x="114" y="426"/>
                  <a:pt x="113" y="426"/>
                  <a:pt x="113" y="426"/>
                </a:cubicBezTo>
                <a:cubicBezTo>
                  <a:pt x="113" y="427"/>
                  <a:pt x="114" y="427"/>
                  <a:pt x="114" y="427"/>
                </a:cubicBezTo>
                <a:cubicBezTo>
                  <a:pt x="114" y="428"/>
                  <a:pt x="114" y="429"/>
                  <a:pt x="114" y="429"/>
                </a:cubicBezTo>
                <a:cubicBezTo>
                  <a:pt x="113" y="428"/>
                  <a:pt x="113" y="426"/>
                  <a:pt x="113" y="425"/>
                </a:cubicBezTo>
                <a:cubicBezTo>
                  <a:pt x="112" y="425"/>
                  <a:pt x="112" y="423"/>
                  <a:pt x="111" y="424"/>
                </a:cubicBezTo>
                <a:cubicBezTo>
                  <a:pt x="110" y="424"/>
                  <a:pt x="109" y="425"/>
                  <a:pt x="109" y="425"/>
                </a:cubicBezTo>
                <a:cubicBezTo>
                  <a:pt x="109" y="426"/>
                  <a:pt x="111" y="427"/>
                  <a:pt x="110" y="427"/>
                </a:cubicBezTo>
                <a:cubicBezTo>
                  <a:pt x="109" y="427"/>
                  <a:pt x="109" y="426"/>
                  <a:pt x="109" y="426"/>
                </a:cubicBezTo>
                <a:cubicBezTo>
                  <a:pt x="108" y="426"/>
                  <a:pt x="108" y="426"/>
                  <a:pt x="108" y="425"/>
                </a:cubicBezTo>
                <a:cubicBezTo>
                  <a:pt x="108" y="425"/>
                  <a:pt x="109" y="424"/>
                  <a:pt x="110" y="423"/>
                </a:cubicBezTo>
                <a:cubicBezTo>
                  <a:pt x="110" y="423"/>
                  <a:pt x="111" y="423"/>
                  <a:pt x="110" y="422"/>
                </a:cubicBezTo>
                <a:cubicBezTo>
                  <a:pt x="110" y="422"/>
                  <a:pt x="110" y="421"/>
                  <a:pt x="109" y="421"/>
                </a:cubicBezTo>
                <a:cubicBezTo>
                  <a:pt x="109" y="421"/>
                  <a:pt x="109" y="421"/>
                  <a:pt x="108" y="421"/>
                </a:cubicBezTo>
                <a:cubicBezTo>
                  <a:pt x="108" y="420"/>
                  <a:pt x="108" y="420"/>
                  <a:pt x="108" y="419"/>
                </a:cubicBezTo>
                <a:cubicBezTo>
                  <a:pt x="107" y="419"/>
                  <a:pt x="106" y="420"/>
                  <a:pt x="105" y="420"/>
                </a:cubicBezTo>
                <a:cubicBezTo>
                  <a:pt x="105" y="420"/>
                  <a:pt x="104" y="420"/>
                  <a:pt x="103" y="420"/>
                </a:cubicBezTo>
                <a:cubicBezTo>
                  <a:pt x="103" y="420"/>
                  <a:pt x="104" y="419"/>
                  <a:pt x="104" y="419"/>
                </a:cubicBezTo>
                <a:cubicBezTo>
                  <a:pt x="104" y="418"/>
                  <a:pt x="103" y="418"/>
                  <a:pt x="102" y="418"/>
                </a:cubicBezTo>
                <a:cubicBezTo>
                  <a:pt x="101" y="418"/>
                  <a:pt x="100" y="417"/>
                  <a:pt x="100" y="419"/>
                </a:cubicBezTo>
                <a:cubicBezTo>
                  <a:pt x="99" y="420"/>
                  <a:pt x="99" y="421"/>
                  <a:pt x="98" y="422"/>
                </a:cubicBezTo>
                <a:cubicBezTo>
                  <a:pt x="97" y="423"/>
                  <a:pt x="96" y="424"/>
                  <a:pt x="95" y="425"/>
                </a:cubicBezTo>
                <a:cubicBezTo>
                  <a:pt x="94" y="426"/>
                  <a:pt x="93" y="426"/>
                  <a:pt x="92" y="427"/>
                </a:cubicBezTo>
                <a:cubicBezTo>
                  <a:pt x="91" y="427"/>
                  <a:pt x="90" y="427"/>
                  <a:pt x="90" y="428"/>
                </a:cubicBezTo>
                <a:cubicBezTo>
                  <a:pt x="89" y="429"/>
                  <a:pt x="89" y="430"/>
                  <a:pt x="88" y="431"/>
                </a:cubicBezTo>
                <a:cubicBezTo>
                  <a:pt x="87" y="432"/>
                  <a:pt x="86" y="432"/>
                  <a:pt x="85" y="433"/>
                </a:cubicBezTo>
                <a:cubicBezTo>
                  <a:pt x="84" y="434"/>
                  <a:pt x="84" y="434"/>
                  <a:pt x="84" y="436"/>
                </a:cubicBezTo>
                <a:cubicBezTo>
                  <a:pt x="84" y="437"/>
                  <a:pt x="84" y="438"/>
                  <a:pt x="85" y="439"/>
                </a:cubicBezTo>
                <a:cubicBezTo>
                  <a:pt x="86" y="440"/>
                  <a:pt x="86" y="441"/>
                  <a:pt x="86" y="442"/>
                </a:cubicBezTo>
                <a:cubicBezTo>
                  <a:pt x="87" y="442"/>
                  <a:pt x="88" y="443"/>
                  <a:pt x="88" y="444"/>
                </a:cubicBezTo>
                <a:cubicBezTo>
                  <a:pt x="88" y="444"/>
                  <a:pt x="88" y="445"/>
                  <a:pt x="89" y="445"/>
                </a:cubicBezTo>
                <a:cubicBezTo>
                  <a:pt x="89" y="446"/>
                  <a:pt x="89" y="446"/>
                  <a:pt x="89" y="447"/>
                </a:cubicBezTo>
                <a:cubicBezTo>
                  <a:pt x="89" y="447"/>
                  <a:pt x="89" y="447"/>
                  <a:pt x="89" y="448"/>
                </a:cubicBezTo>
                <a:cubicBezTo>
                  <a:pt x="89" y="448"/>
                  <a:pt x="89" y="449"/>
                  <a:pt x="89" y="449"/>
                </a:cubicBezTo>
                <a:cubicBezTo>
                  <a:pt x="89" y="450"/>
                  <a:pt x="88" y="450"/>
                  <a:pt x="87" y="450"/>
                </a:cubicBezTo>
                <a:cubicBezTo>
                  <a:pt x="86" y="450"/>
                  <a:pt x="86" y="449"/>
                  <a:pt x="85" y="449"/>
                </a:cubicBezTo>
                <a:cubicBezTo>
                  <a:pt x="85" y="448"/>
                  <a:pt x="85" y="448"/>
                  <a:pt x="84" y="449"/>
                </a:cubicBezTo>
                <a:cubicBezTo>
                  <a:pt x="84" y="449"/>
                  <a:pt x="84" y="449"/>
                  <a:pt x="85" y="449"/>
                </a:cubicBezTo>
                <a:cubicBezTo>
                  <a:pt x="85" y="449"/>
                  <a:pt x="85" y="449"/>
                  <a:pt x="85" y="449"/>
                </a:cubicBezTo>
                <a:cubicBezTo>
                  <a:pt x="85" y="450"/>
                  <a:pt x="84" y="450"/>
                  <a:pt x="84" y="450"/>
                </a:cubicBezTo>
                <a:cubicBezTo>
                  <a:pt x="83" y="450"/>
                  <a:pt x="82" y="449"/>
                  <a:pt x="82" y="449"/>
                </a:cubicBezTo>
                <a:cubicBezTo>
                  <a:pt x="81" y="449"/>
                  <a:pt x="80" y="447"/>
                  <a:pt x="79" y="447"/>
                </a:cubicBezTo>
                <a:cubicBezTo>
                  <a:pt x="78" y="446"/>
                  <a:pt x="77" y="447"/>
                  <a:pt x="76" y="446"/>
                </a:cubicBezTo>
                <a:cubicBezTo>
                  <a:pt x="76" y="446"/>
                  <a:pt x="75" y="445"/>
                  <a:pt x="75" y="446"/>
                </a:cubicBezTo>
                <a:cubicBezTo>
                  <a:pt x="75" y="446"/>
                  <a:pt x="75" y="447"/>
                  <a:pt x="75" y="447"/>
                </a:cubicBezTo>
                <a:cubicBezTo>
                  <a:pt x="75" y="447"/>
                  <a:pt x="74" y="447"/>
                  <a:pt x="74" y="447"/>
                </a:cubicBezTo>
                <a:cubicBezTo>
                  <a:pt x="74" y="447"/>
                  <a:pt x="74" y="447"/>
                  <a:pt x="73" y="447"/>
                </a:cubicBezTo>
                <a:cubicBezTo>
                  <a:pt x="73" y="448"/>
                  <a:pt x="73" y="448"/>
                  <a:pt x="73" y="448"/>
                </a:cubicBezTo>
                <a:cubicBezTo>
                  <a:pt x="73" y="448"/>
                  <a:pt x="73" y="447"/>
                  <a:pt x="73" y="447"/>
                </a:cubicBezTo>
                <a:cubicBezTo>
                  <a:pt x="73" y="446"/>
                  <a:pt x="74" y="446"/>
                  <a:pt x="74" y="446"/>
                </a:cubicBezTo>
                <a:cubicBezTo>
                  <a:pt x="74" y="446"/>
                  <a:pt x="75" y="446"/>
                  <a:pt x="75" y="445"/>
                </a:cubicBezTo>
                <a:cubicBezTo>
                  <a:pt x="75" y="445"/>
                  <a:pt x="74" y="445"/>
                  <a:pt x="73" y="445"/>
                </a:cubicBezTo>
                <a:cubicBezTo>
                  <a:pt x="73" y="445"/>
                  <a:pt x="72" y="445"/>
                  <a:pt x="72" y="444"/>
                </a:cubicBezTo>
                <a:cubicBezTo>
                  <a:pt x="71" y="444"/>
                  <a:pt x="71" y="444"/>
                  <a:pt x="71" y="443"/>
                </a:cubicBezTo>
                <a:cubicBezTo>
                  <a:pt x="70" y="442"/>
                  <a:pt x="69" y="441"/>
                  <a:pt x="68" y="440"/>
                </a:cubicBezTo>
                <a:cubicBezTo>
                  <a:pt x="67" y="440"/>
                  <a:pt x="66" y="439"/>
                  <a:pt x="65" y="440"/>
                </a:cubicBezTo>
                <a:cubicBezTo>
                  <a:pt x="64" y="440"/>
                  <a:pt x="65" y="441"/>
                  <a:pt x="65" y="442"/>
                </a:cubicBezTo>
                <a:cubicBezTo>
                  <a:pt x="64" y="442"/>
                  <a:pt x="64" y="443"/>
                  <a:pt x="64" y="443"/>
                </a:cubicBezTo>
                <a:cubicBezTo>
                  <a:pt x="63" y="444"/>
                  <a:pt x="63" y="444"/>
                  <a:pt x="63" y="444"/>
                </a:cubicBezTo>
                <a:cubicBezTo>
                  <a:pt x="62" y="444"/>
                  <a:pt x="62" y="443"/>
                  <a:pt x="62" y="444"/>
                </a:cubicBezTo>
                <a:cubicBezTo>
                  <a:pt x="62" y="444"/>
                  <a:pt x="62" y="444"/>
                  <a:pt x="62" y="444"/>
                </a:cubicBezTo>
                <a:cubicBezTo>
                  <a:pt x="62" y="445"/>
                  <a:pt x="63" y="445"/>
                  <a:pt x="63" y="445"/>
                </a:cubicBezTo>
                <a:cubicBezTo>
                  <a:pt x="63" y="445"/>
                  <a:pt x="62" y="446"/>
                  <a:pt x="62" y="446"/>
                </a:cubicBezTo>
                <a:cubicBezTo>
                  <a:pt x="62" y="446"/>
                  <a:pt x="62" y="446"/>
                  <a:pt x="62" y="447"/>
                </a:cubicBezTo>
                <a:cubicBezTo>
                  <a:pt x="63" y="447"/>
                  <a:pt x="63" y="447"/>
                  <a:pt x="63" y="447"/>
                </a:cubicBezTo>
                <a:cubicBezTo>
                  <a:pt x="64" y="447"/>
                  <a:pt x="64" y="448"/>
                  <a:pt x="64" y="448"/>
                </a:cubicBezTo>
                <a:cubicBezTo>
                  <a:pt x="64" y="449"/>
                  <a:pt x="65" y="450"/>
                  <a:pt x="66" y="451"/>
                </a:cubicBezTo>
                <a:cubicBezTo>
                  <a:pt x="66" y="452"/>
                  <a:pt x="66" y="452"/>
                  <a:pt x="67" y="453"/>
                </a:cubicBezTo>
                <a:cubicBezTo>
                  <a:pt x="68" y="453"/>
                  <a:pt x="69" y="453"/>
                  <a:pt x="69" y="453"/>
                </a:cubicBezTo>
                <a:cubicBezTo>
                  <a:pt x="69" y="453"/>
                  <a:pt x="70" y="453"/>
                  <a:pt x="70" y="453"/>
                </a:cubicBezTo>
                <a:cubicBezTo>
                  <a:pt x="70" y="452"/>
                  <a:pt x="70" y="452"/>
                  <a:pt x="70" y="452"/>
                </a:cubicBezTo>
                <a:cubicBezTo>
                  <a:pt x="71" y="452"/>
                  <a:pt x="71" y="452"/>
                  <a:pt x="71" y="452"/>
                </a:cubicBezTo>
                <a:cubicBezTo>
                  <a:pt x="71" y="453"/>
                  <a:pt x="72" y="453"/>
                  <a:pt x="72" y="453"/>
                </a:cubicBezTo>
                <a:cubicBezTo>
                  <a:pt x="72" y="453"/>
                  <a:pt x="72" y="454"/>
                  <a:pt x="72" y="454"/>
                </a:cubicBezTo>
                <a:cubicBezTo>
                  <a:pt x="72" y="454"/>
                  <a:pt x="72" y="454"/>
                  <a:pt x="72" y="455"/>
                </a:cubicBezTo>
                <a:cubicBezTo>
                  <a:pt x="72" y="455"/>
                  <a:pt x="73" y="456"/>
                  <a:pt x="73" y="457"/>
                </a:cubicBezTo>
                <a:cubicBezTo>
                  <a:pt x="73" y="457"/>
                  <a:pt x="73" y="458"/>
                  <a:pt x="72" y="459"/>
                </a:cubicBezTo>
                <a:cubicBezTo>
                  <a:pt x="72" y="460"/>
                  <a:pt x="71" y="460"/>
                  <a:pt x="70" y="460"/>
                </a:cubicBezTo>
                <a:cubicBezTo>
                  <a:pt x="69" y="460"/>
                  <a:pt x="70" y="461"/>
                  <a:pt x="69" y="461"/>
                </a:cubicBezTo>
                <a:cubicBezTo>
                  <a:pt x="68" y="462"/>
                  <a:pt x="67" y="461"/>
                  <a:pt x="67" y="461"/>
                </a:cubicBezTo>
                <a:cubicBezTo>
                  <a:pt x="67" y="460"/>
                  <a:pt x="66" y="460"/>
                  <a:pt x="65" y="460"/>
                </a:cubicBezTo>
                <a:cubicBezTo>
                  <a:pt x="65" y="460"/>
                  <a:pt x="65" y="460"/>
                  <a:pt x="65" y="460"/>
                </a:cubicBezTo>
                <a:cubicBezTo>
                  <a:pt x="65" y="460"/>
                  <a:pt x="65" y="460"/>
                  <a:pt x="65" y="460"/>
                </a:cubicBezTo>
                <a:cubicBezTo>
                  <a:pt x="65" y="460"/>
                  <a:pt x="65" y="460"/>
                  <a:pt x="64" y="460"/>
                </a:cubicBezTo>
                <a:cubicBezTo>
                  <a:pt x="64" y="459"/>
                  <a:pt x="64" y="460"/>
                  <a:pt x="63" y="460"/>
                </a:cubicBezTo>
                <a:cubicBezTo>
                  <a:pt x="63" y="459"/>
                  <a:pt x="63" y="459"/>
                  <a:pt x="62" y="459"/>
                </a:cubicBezTo>
                <a:cubicBezTo>
                  <a:pt x="62" y="459"/>
                  <a:pt x="60" y="458"/>
                  <a:pt x="61" y="458"/>
                </a:cubicBezTo>
                <a:cubicBezTo>
                  <a:pt x="61" y="457"/>
                  <a:pt x="60" y="457"/>
                  <a:pt x="60" y="457"/>
                </a:cubicBezTo>
                <a:cubicBezTo>
                  <a:pt x="60" y="457"/>
                  <a:pt x="60" y="457"/>
                  <a:pt x="60" y="456"/>
                </a:cubicBezTo>
                <a:cubicBezTo>
                  <a:pt x="60" y="456"/>
                  <a:pt x="60" y="456"/>
                  <a:pt x="60" y="456"/>
                </a:cubicBezTo>
                <a:cubicBezTo>
                  <a:pt x="60" y="455"/>
                  <a:pt x="60" y="455"/>
                  <a:pt x="59" y="455"/>
                </a:cubicBezTo>
                <a:cubicBezTo>
                  <a:pt x="59" y="455"/>
                  <a:pt x="59" y="455"/>
                  <a:pt x="59" y="455"/>
                </a:cubicBezTo>
                <a:cubicBezTo>
                  <a:pt x="59" y="455"/>
                  <a:pt x="59" y="455"/>
                  <a:pt x="59" y="455"/>
                </a:cubicBezTo>
                <a:cubicBezTo>
                  <a:pt x="59" y="456"/>
                  <a:pt x="59" y="455"/>
                  <a:pt x="58" y="455"/>
                </a:cubicBezTo>
                <a:cubicBezTo>
                  <a:pt x="58" y="455"/>
                  <a:pt x="58" y="454"/>
                  <a:pt x="58" y="454"/>
                </a:cubicBezTo>
                <a:cubicBezTo>
                  <a:pt x="58" y="453"/>
                  <a:pt x="57" y="452"/>
                  <a:pt x="56" y="452"/>
                </a:cubicBezTo>
                <a:cubicBezTo>
                  <a:pt x="56" y="453"/>
                  <a:pt x="56" y="453"/>
                  <a:pt x="56" y="453"/>
                </a:cubicBezTo>
                <a:cubicBezTo>
                  <a:pt x="56" y="453"/>
                  <a:pt x="55" y="453"/>
                  <a:pt x="55" y="453"/>
                </a:cubicBezTo>
                <a:cubicBezTo>
                  <a:pt x="55" y="453"/>
                  <a:pt x="55" y="454"/>
                  <a:pt x="54" y="453"/>
                </a:cubicBezTo>
                <a:cubicBezTo>
                  <a:pt x="54" y="453"/>
                  <a:pt x="53" y="453"/>
                  <a:pt x="53" y="452"/>
                </a:cubicBezTo>
                <a:cubicBezTo>
                  <a:pt x="53" y="452"/>
                  <a:pt x="53" y="452"/>
                  <a:pt x="52" y="452"/>
                </a:cubicBezTo>
                <a:cubicBezTo>
                  <a:pt x="52" y="452"/>
                  <a:pt x="52" y="452"/>
                  <a:pt x="52" y="451"/>
                </a:cubicBezTo>
                <a:cubicBezTo>
                  <a:pt x="52" y="451"/>
                  <a:pt x="52" y="451"/>
                  <a:pt x="51" y="450"/>
                </a:cubicBezTo>
                <a:cubicBezTo>
                  <a:pt x="51" y="450"/>
                  <a:pt x="51" y="450"/>
                  <a:pt x="51" y="450"/>
                </a:cubicBezTo>
                <a:cubicBezTo>
                  <a:pt x="50" y="450"/>
                  <a:pt x="51" y="450"/>
                  <a:pt x="51" y="450"/>
                </a:cubicBezTo>
                <a:cubicBezTo>
                  <a:pt x="51" y="449"/>
                  <a:pt x="52" y="449"/>
                  <a:pt x="51" y="448"/>
                </a:cubicBezTo>
                <a:cubicBezTo>
                  <a:pt x="51" y="448"/>
                  <a:pt x="51" y="448"/>
                  <a:pt x="51" y="448"/>
                </a:cubicBezTo>
                <a:cubicBezTo>
                  <a:pt x="51" y="448"/>
                  <a:pt x="51" y="447"/>
                  <a:pt x="51" y="447"/>
                </a:cubicBezTo>
                <a:cubicBezTo>
                  <a:pt x="51" y="447"/>
                  <a:pt x="50" y="447"/>
                  <a:pt x="51" y="446"/>
                </a:cubicBezTo>
                <a:cubicBezTo>
                  <a:pt x="51" y="446"/>
                  <a:pt x="52" y="445"/>
                  <a:pt x="51" y="445"/>
                </a:cubicBezTo>
                <a:cubicBezTo>
                  <a:pt x="51" y="444"/>
                  <a:pt x="51" y="444"/>
                  <a:pt x="51" y="444"/>
                </a:cubicBezTo>
                <a:cubicBezTo>
                  <a:pt x="51" y="444"/>
                  <a:pt x="50" y="443"/>
                  <a:pt x="50" y="443"/>
                </a:cubicBezTo>
                <a:cubicBezTo>
                  <a:pt x="50" y="443"/>
                  <a:pt x="51" y="443"/>
                  <a:pt x="51" y="442"/>
                </a:cubicBezTo>
                <a:cubicBezTo>
                  <a:pt x="51" y="442"/>
                  <a:pt x="50" y="442"/>
                  <a:pt x="50" y="442"/>
                </a:cubicBezTo>
                <a:cubicBezTo>
                  <a:pt x="50" y="442"/>
                  <a:pt x="50" y="441"/>
                  <a:pt x="50" y="441"/>
                </a:cubicBezTo>
                <a:cubicBezTo>
                  <a:pt x="50" y="441"/>
                  <a:pt x="50" y="441"/>
                  <a:pt x="50" y="441"/>
                </a:cubicBezTo>
                <a:cubicBezTo>
                  <a:pt x="49" y="441"/>
                  <a:pt x="50" y="440"/>
                  <a:pt x="50" y="440"/>
                </a:cubicBezTo>
                <a:cubicBezTo>
                  <a:pt x="50" y="439"/>
                  <a:pt x="50" y="439"/>
                  <a:pt x="49" y="439"/>
                </a:cubicBezTo>
                <a:cubicBezTo>
                  <a:pt x="49" y="438"/>
                  <a:pt x="49" y="438"/>
                  <a:pt x="48" y="438"/>
                </a:cubicBezTo>
                <a:cubicBezTo>
                  <a:pt x="48" y="437"/>
                  <a:pt x="48" y="437"/>
                  <a:pt x="48" y="437"/>
                </a:cubicBezTo>
                <a:cubicBezTo>
                  <a:pt x="48" y="437"/>
                  <a:pt x="47" y="437"/>
                  <a:pt x="47" y="437"/>
                </a:cubicBezTo>
                <a:cubicBezTo>
                  <a:pt x="48" y="436"/>
                  <a:pt x="48" y="436"/>
                  <a:pt x="49" y="436"/>
                </a:cubicBezTo>
                <a:cubicBezTo>
                  <a:pt x="49" y="435"/>
                  <a:pt x="49" y="436"/>
                  <a:pt x="50" y="436"/>
                </a:cubicBezTo>
                <a:cubicBezTo>
                  <a:pt x="50" y="435"/>
                  <a:pt x="50" y="435"/>
                  <a:pt x="50" y="435"/>
                </a:cubicBezTo>
                <a:cubicBezTo>
                  <a:pt x="50" y="435"/>
                  <a:pt x="50" y="434"/>
                  <a:pt x="50" y="434"/>
                </a:cubicBezTo>
                <a:cubicBezTo>
                  <a:pt x="51" y="434"/>
                  <a:pt x="50" y="433"/>
                  <a:pt x="50" y="433"/>
                </a:cubicBezTo>
                <a:cubicBezTo>
                  <a:pt x="50" y="432"/>
                  <a:pt x="50" y="432"/>
                  <a:pt x="50" y="432"/>
                </a:cubicBezTo>
                <a:cubicBezTo>
                  <a:pt x="50" y="432"/>
                  <a:pt x="50" y="431"/>
                  <a:pt x="50" y="432"/>
                </a:cubicBezTo>
                <a:cubicBezTo>
                  <a:pt x="50" y="431"/>
                  <a:pt x="50" y="431"/>
                  <a:pt x="50" y="430"/>
                </a:cubicBezTo>
                <a:cubicBezTo>
                  <a:pt x="50" y="429"/>
                  <a:pt x="52" y="432"/>
                  <a:pt x="52" y="431"/>
                </a:cubicBezTo>
                <a:cubicBezTo>
                  <a:pt x="52" y="431"/>
                  <a:pt x="51" y="431"/>
                  <a:pt x="51" y="431"/>
                </a:cubicBezTo>
                <a:cubicBezTo>
                  <a:pt x="51" y="430"/>
                  <a:pt x="51" y="430"/>
                  <a:pt x="51" y="430"/>
                </a:cubicBezTo>
                <a:cubicBezTo>
                  <a:pt x="51" y="430"/>
                  <a:pt x="51" y="429"/>
                  <a:pt x="51" y="429"/>
                </a:cubicBezTo>
                <a:cubicBezTo>
                  <a:pt x="51" y="429"/>
                  <a:pt x="51" y="429"/>
                  <a:pt x="51" y="428"/>
                </a:cubicBezTo>
                <a:cubicBezTo>
                  <a:pt x="51" y="428"/>
                  <a:pt x="50" y="428"/>
                  <a:pt x="50" y="427"/>
                </a:cubicBezTo>
                <a:cubicBezTo>
                  <a:pt x="50" y="427"/>
                  <a:pt x="50" y="427"/>
                  <a:pt x="50" y="427"/>
                </a:cubicBezTo>
                <a:cubicBezTo>
                  <a:pt x="50" y="426"/>
                  <a:pt x="50" y="426"/>
                  <a:pt x="49" y="426"/>
                </a:cubicBezTo>
                <a:cubicBezTo>
                  <a:pt x="49" y="425"/>
                  <a:pt x="49" y="425"/>
                  <a:pt x="48" y="424"/>
                </a:cubicBezTo>
                <a:cubicBezTo>
                  <a:pt x="48" y="424"/>
                  <a:pt x="47" y="424"/>
                  <a:pt x="46" y="423"/>
                </a:cubicBezTo>
                <a:cubicBezTo>
                  <a:pt x="46" y="423"/>
                  <a:pt x="46" y="423"/>
                  <a:pt x="46" y="423"/>
                </a:cubicBezTo>
                <a:cubicBezTo>
                  <a:pt x="46" y="423"/>
                  <a:pt x="45" y="423"/>
                  <a:pt x="45" y="423"/>
                </a:cubicBezTo>
                <a:cubicBezTo>
                  <a:pt x="45" y="423"/>
                  <a:pt x="45" y="423"/>
                  <a:pt x="45" y="423"/>
                </a:cubicBezTo>
                <a:cubicBezTo>
                  <a:pt x="45" y="423"/>
                  <a:pt x="45" y="423"/>
                  <a:pt x="44" y="423"/>
                </a:cubicBezTo>
                <a:cubicBezTo>
                  <a:pt x="44" y="422"/>
                  <a:pt x="44" y="422"/>
                  <a:pt x="44" y="422"/>
                </a:cubicBezTo>
                <a:cubicBezTo>
                  <a:pt x="44" y="422"/>
                  <a:pt x="43" y="422"/>
                  <a:pt x="43" y="422"/>
                </a:cubicBezTo>
                <a:cubicBezTo>
                  <a:pt x="42" y="421"/>
                  <a:pt x="41" y="421"/>
                  <a:pt x="41" y="421"/>
                </a:cubicBezTo>
                <a:cubicBezTo>
                  <a:pt x="41" y="420"/>
                  <a:pt x="42" y="421"/>
                  <a:pt x="43" y="420"/>
                </a:cubicBezTo>
                <a:cubicBezTo>
                  <a:pt x="43" y="420"/>
                  <a:pt x="42" y="420"/>
                  <a:pt x="42" y="420"/>
                </a:cubicBezTo>
                <a:cubicBezTo>
                  <a:pt x="42" y="420"/>
                  <a:pt x="43" y="420"/>
                  <a:pt x="43" y="420"/>
                </a:cubicBezTo>
                <a:cubicBezTo>
                  <a:pt x="43" y="419"/>
                  <a:pt x="43" y="419"/>
                  <a:pt x="43" y="419"/>
                </a:cubicBezTo>
                <a:cubicBezTo>
                  <a:pt x="43" y="419"/>
                  <a:pt x="43" y="418"/>
                  <a:pt x="43" y="418"/>
                </a:cubicBezTo>
                <a:cubicBezTo>
                  <a:pt x="43" y="418"/>
                  <a:pt x="43" y="419"/>
                  <a:pt x="42" y="419"/>
                </a:cubicBezTo>
                <a:cubicBezTo>
                  <a:pt x="42" y="419"/>
                  <a:pt x="41" y="419"/>
                  <a:pt x="41" y="418"/>
                </a:cubicBezTo>
                <a:cubicBezTo>
                  <a:pt x="41" y="418"/>
                  <a:pt x="40" y="418"/>
                  <a:pt x="40" y="418"/>
                </a:cubicBezTo>
                <a:cubicBezTo>
                  <a:pt x="39" y="418"/>
                  <a:pt x="39" y="418"/>
                  <a:pt x="38" y="418"/>
                </a:cubicBezTo>
                <a:cubicBezTo>
                  <a:pt x="39" y="417"/>
                  <a:pt x="40" y="417"/>
                  <a:pt x="40" y="417"/>
                </a:cubicBezTo>
                <a:cubicBezTo>
                  <a:pt x="41" y="417"/>
                  <a:pt x="42" y="418"/>
                  <a:pt x="42" y="417"/>
                </a:cubicBezTo>
                <a:cubicBezTo>
                  <a:pt x="42" y="417"/>
                  <a:pt x="40" y="417"/>
                  <a:pt x="40" y="417"/>
                </a:cubicBezTo>
                <a:cubicBezTo>
                  <a:pt x="39" y="417"/>
                  <a:pt x="38" y="418"/>
                  <a:pt x="38" y="417"/>
                </a:cubicBezTo>
                <a:cubicBezTo>
                  <a:pt x="38" y="417"/>
                  <a:pt x="38" y="417"/>
                  <a:pt x="39" y="417"/>
                </a:cubicBezTo>
                <a:cubicBezTo>
                  <a:pt x="39" y="416"/>
                  <a:pt x="39" y="416"/>
                  <a:pt x="39" y="416"/>
                </a:cubicBezTo>
                <a:cubicBezTo>
                  <a:pt x="40" y="415"/>
                  <a:pt x="40" y="416"/>
                  <a:pt x="41" y="416"/>
                </a:cubicBezTo>
                <a:cubicBezTo>
                  <a:pt x="41" y="416"/>
                  <a:pt x="40" y="415"/>
                  <a:pt x="40" y="415"/>
                </a:cubicBezTo>
                <a:cubicBezTo>
                  <a:pt x="39" y="415"/>
                  <a:pt x="39" y="415"/>
                  <a:pt x="38" y="415"/>
                </a:cubicBezTo>
                <a:cubicBezTo>
                  <a:pt x="38" y="415"/>
                  <a:pt x="38" y="415"/>
                  <a:pt x="37" y="415"/>
                </a:cubicBezTo>
                <a:cubicBezTo>
                  <a:pt x="37" y="414"/>
                  <a:pt x="38" y="415"/>
                  <a:pt x="38" y="414"/>
                </a:cubicBezTo>
                <a:cubicBezTo>
                  <a:pt x="38" y="414"/>
                  <a:pt x="38" y="414"/>
                  <a:pt x="37" y="413"/>
                </a:cubicBezTo>
                <a:cubicBezTo>
                  <a:pt x="36" y="413"/>
                  <a:pt x="36" y="412"/>
                  <a:pt x="34" y="412"/>
                </a:cubicBezTo>
                <a:cubicBezTo>
                  <a:pt x="35" y="411"/>
                  <a:pt x="35" y="411"/>
                  <a:pt x="35" y="411"/>
                </a:cubicBezTo>
                <a:cubicBezTo>
                  <a:pt x="35" y="411"/>
                  <a:pt x="36" y="410"/>
                  <a:pt x="35" y="409"/>
                </a:cubicBezTo>
                <a:cubicBezTo>
                  <a:pt x="35" y="409"/>
                  <a:pt x="34" y="409"/>
                  <a:pt x="34" y="409"/>
                </a:cubicBezTo>
                <a:cubicBezTo>
                  <a:pt x="34" y="409"/>
                  <a:pt x="34" y="408"/>
                  <a:pt x="34" y="408"/>
                </a:cubicBezTo>
                <a:cubicBezTo>
                  <a:pt x="33" y="408"/>
                  <a:pt x="33" y="408"/>
                  <a:pt x="32" y="408"/>
                </a:cubicBezTo>
                <a:cubicBezTo>
                  <a:pt x="32" y="408"/>
                  <a:pt x="31" y="408"/>
                  <a:pt x="31" y="407"/>
                </a:cubicBezTo>
                <a:cubicBezTo>
                  <a:pt x="31" y="407"/>
                  <a:pt x="32" y="407"/>
                  <a:pt x="33" y="407"/>
                </a:cubicBezTo>
                <a:cubicBezTo>
                  <a:pt x="34" y="407"/>
                  <a:pt x="34" y="407"/>
                  <a:pt x="35" y="407"/>
                </a:cubicBezTo>
                <a:cubicBezTo>
                  <a:pt x="35" y="407"/>
                  <a:pt x="36" y="408"/>
                  <a:pt x="36" y="408"/>
                </a:cubicBezTo>
                <a:cubicBezTo>
                  <a:pt x="37" y="408"/>
                  <a:pt x="38" y="408"/>
                  <a:pt x="38" y="408"/>
                </a:cubicBezTo>
                <a:cubicBezTo>
                  <a:pt x="39" y="408"/>
                  <a:pt x="37" y="409"/>
                  <a:pt x="37" y="409"/>
                </a:cubicBezTo>
                <a:cubicBezTo>
                  <a:pt x="37" y="411"/>
                  <a:pt x="39" y="412"/>
                  <a:pt x="40" y="412"/>
                </a:cubicBezTo>
                <a:cubicBezTo>
                  <a:pt x="40" y="413"/>
                  <a:pt x="42" y="415"/>
                  <a:pt x="42" y="414"/>
                </a:cubicBezTo>
                <a:cubicBezTo>
                  <a:pt x="43" y="414"/>
                  <a:pt x="42" y="413"/>
                  <a:pt x="43" y="413"/>
                </a:cubicBezTo>
                <a:cubicBezTo>
                  <a:pt x="43" y="413"/>
                  <a:pt x="44" y="414"/>
                  <a:pt x="44" y="414"/>
                </a:cubicBezTo>
                <a:cubicBezTo>
                  <a:pt x="44" y="414"/>
                  <a:pt x="44" y="414"/>
                  <a:pt x="44" y="415"/>
                </a:cubicBezTo>
                <a:cubicBezTo>
                  <a:pt x="45" y="415"/>
                  <a:pt x="45" y="415"/>
                  <a:pt x="46" y="415"/>
                </a:cubicBezTo>
                <a:cubicBezTo>
                  <a:pt x="46" y="415"/>
                  <a:pt x="46" y="414"/>
                  <a:pt x="46" y="414"/>
                </a:cubicBezTo>
                <a:cubicBezTo>
                  <a:pt x="46" y="413"/>
                  <a:pt x="46" y="414"/>
                  <a:pt x="46" y="414"/>
                </a:cubicBezTo>
                <a:cubicBezTo>
                  <a:pt x="46" y="415"/>
                  <a:pt x="46" y="415"/>
                  <a:pt x="47" y="415"/>
                </a:cubicBezTo>
                <a:cubicBezTo>
                  <a:pt x="47" y="415"/>
                  <a:pt x="48" y="415"/>
                  <a:pt x="49" y="416"/>
                </a:cubicBezTo>
                <a:cubicBezTo>
                  <a:pt x="49" y="416"/>
                  <a:pt x="48" y="416"/>
                  <a:pt x="48" y="416"/>
                </a:cubicBezTo>
                <a:cubicBezTo>
                  <a:pt x="48" y="416"/>
                  <a:pt x="48" y="417"/>
                  <a:pt x="48" y="418"/>
                </a:cubicBezTo>
                <a:cubicBezTo>
                  <a:pt x="49" y="418"/>
                  <a:pt x="50" y="417"/>
                  <a:pt x="50" y="417"/>
                </a:cubicBezTo>
                <a:cubicBezTo>
                  <a:pt x="51" y="416"/>
                  <a:pt x="52" y="417"/>
                  <a:pt x="53" y="418"/>
                </a:cubicBezTo>
                <a:cubicBezTo>
                  <a:pt x="54" y="419"/>
                  <a:pt x="55" y="420"/>
                  <a:pt x="56" y="420"/>
                </a:cubicBezTo>
                <a:cubicBezTo>
                  <a:pt x="58" y="421"/>
                  <a:pt x="60" y="422"/>
                  <a:pt x="62" y="422"/>
                </a:cubicBezTo>
                <a:cubicBezTo>
                  <a:pt x="64" y="422"/>
                  <a:pt x="67" y="422"/>
                  <a:pt x="68" y="423"/>
                </a:cubicBezTo>
                <a:cubicBezTo>
                  <a:pt x="69" y="424"/>
                  <a:pt x="70" y="425"/>
                  <a:pt x="71" y="425"/>
                </a:cubicBezTo>
                <a:cubicBezTo>
                  <a:pt x="72" y="425"/>
                  <a:pt x="73" y="425"/>
                  <a:pt x="74" y="426"/>
                </a:cubicBezTo>
                <a:cubicBezTo>
                  <a:pt x="76" y="426"/>
                  <a:pt x="77" y="425"/>
                  <a:pt x="78" y="425"/>
                </a:cubicBezTo>
                <a:cubicBezTo>
                  <a:pt x="79" y="425"/>
                  <a:pt x="80" y="425"/>
                  <a:pt x="81" y="424"/>
                </a:cubicBezTo>
                <a:cubicBezTo>
                  <a:pt x="82" y="424"/>
                  <a:pt x="82" y="424"/>
                  <a:pt x="83" y="423"/>
                </a:cubicBezTo>
                <a:cubicBezTo>
                  <a:pt x="84" y="423"/>
                  <a:pt x="85" y="423"/>
                  <a:pt x="86" y="422"/>
                </a:cubicBezTo>
                <a:cubicBezTo>
                  <a:pt x="86" y="422"/>
                  <a:pt x="87" y="421"/>
                  <a:pt x="88" y="420"/>
                </a:cubicBezTo>
                <a:cubicBezTo>
                  <a:pt x="88" y="420"/>
                  <a:pt x="88" y="420"/>
                  <a:pt x="89" y="420"/>
                </a:cubicBezTo>
                <a:cubicBezTo>
                  <a:pt x="89" y="420"/>
                  <a:pt x="89" y="419"/>
                  <a:pt x="90" y="419"/>
                </a:cubicBezTo>
                <a:cubicBezTo>
                  <a:pt x="90" y="419"/>
                  <a:pt x="90" y="418"/>
                  <a:pt x="90" y="418"/>
                </a:cubicBezTo>
                <a:cubicBezTo>
                  <a:pt x="90" y="418"/>
                  <a:pt x="90" y="418"/>
                  <a:pt x="91" y="417"/>
                </a:cubicBezTo>
                <a:cubicBezTo>
                  <a:pt x="91" y="417"/>
                  <a:pt x="91" y="417"/>
                  <a:pt x="91" y="416"/>
                </a:cubicBezTo>
                <a:cubicBezTo>
                  <a:pt x="91" y="416"/>
                  <a:pt x="92" y="416"/>
                  <a:pt x="92" y="415"/>
                </a:cubicBezTo>
                <a:cubicBezTo>
                  <a:pt x="93" y="414"/>
                  <a:pt x="93" y="414"/>
                  <a:pt x="94" y="413"/>
                </a:cubicBezTo>
                <a:cubicBezTo>
                  <a:pt x="94" y="412"/>
                  <a:pt x="94" y="411"/>
                  <a:pt x="94" y="411"/>
                </a:cubicBezTo>
                <a:cubicBezTo>
                  <a:pt x="94" y="410"/>
                  <a:pt x="94" y="410"/>
                  <a:pt x="94" y="410"/>
                </a:cubicBezTo>
                <a:cubicBezTo>
                  <a:pt x="95" y="410"/>
                  <a:pt x="95" y="408"/>
                  <a:pt x="95" y="408"/>
                </a:cubicBezTo>
                <a:cubicBezTo>
                  <a:pt x="95" y="407"/>
                  <a:pt x="95" y="407"/>
                  <a:pt x="95" y="407"/>
                </a:cubicBezTo>
                <a:cubicBezTo>
                  <a:pt x="95" y="407"/>
                  <a:pt x="95" y="407"/>
                  <a:pt x="95" y="407"/>
                </a:cubicBezTo>
                <a:cubicBezTo>
                  <a:pt x="95" y="406"/>
                  <a:pt x="95" y="406"/>
                  <a:pt x="95" y="406"/>
                </a:cubicBezTo>
                <a:cubicBezTo>
                  <a:pt x="94" y="406"/>
                  <a:pt x="94" y="406"/>
                  <a:pt x="94" y="406"/>
                </a:cubicBezTo>
                <a:cubicBezTo>
                  <a:pt x="92" y="406"/>
                  <a:pt x="94" y="403"/>
                  <a:pt x="93" y="402"/>
                </a:cubicBezTo>
                <a:cubicBezTo>
                  <a:pt x="93" y="402"/>
                  <a:pt x="93" y="402"/>
                  <a:pt x="92" y="401"/>
                </a:cubicBezTo>
                <a:cubicBezTo>
                  <a:pt x="92" y="401"/>
                  <a:pt x="92" y="400"/>
                  <a:pt x="92" y="400"/>
                </a:cubicBezTo>
                <a:cubicBezTo>
                  <a:pt x="92" y="400"/>
                  <a:pt x="93" y="400"/>
                  <a:pt x="93" y="399"/>
                </a:cubicBezTo>
                <a:cubicBezTo>
                  <a:pt x="93" y="399"/>
                  <a:pt x="93" y="397"/>
                  <a:pt x="92" y="397"/>
                </a:cubicBezTo>
                <a:cubicBezTo>
                  <a:pt x="92" y="397"/>
                  <a:pt x="92" y="397"/>
                  <a:pt x="91" y="397"/>
                </a:cubicBezTo>
                <a:cubicBezTo>
                  <a:pt x="90" y="397"/>
                  <a:pt x="91" y="395"/>
                  <a:pt x="90" y="395"/>
                </a:cubicBezTo>
                <a:cubicBezTo>
                  <a:pt x="89" y="396"/>
                  <a:pt x="90" y="396"/>
                  <a:pt x="89" y="397"/>
                </a:cubicBezTo>
                <a:cubicBezTo>
                  <a:pt x="89" y="397"/>
                  <a:pt x="88" y="396"/>
                  <a:pt x="88" y="396"/>
                </a:cubicBezTo>
                <a:cubicBezTo>
                  <a:pt x="88" y="395"/>
                  <a:pt x="89" y="395"/>
                  <a:pt x="89" y="395"/>
                </a:cubicBezTo>
                <a:cubicBezTo>
                  <a:pt x="89" y="394"/>
                  <a:pt x="87" y="393"/>
                  <a:pt x="87" y="393"/>
                </a:cubicBezTo>
                <a:cubicBezTo>
                  <a:pt x="86" y="392"/>
                  <a:pt x="86" y="392"/>
                  <a:pt x="86" y="391"/>
                </a:cubicBezTo>
                <a:cubicBezTo>
                  <a:pt x="85" y="391"/>
                  <a:pt x="85" y="390"/>
                  <a:pt x="85" y="389"/>
                </a:cubicBezTo>
                <a:cubicBezTo>
                  <a:pt x="84" y="389"/>
                  <a:pt x="84" y="389"/>
                  <a:pt x="84" y="390"/>
                </a:cubicBezTo>
                <a:cubicBezTo>
                  <a:pt x="84" y="390"/>
                  <a:pt x="84" y="390"/>
                  <a:pt x="85" y="390"/>
                </a:cubicBezTo>
                <a:cubicBezTo>
                  <a:pt x="85" y="391"/>
                  <a:pt x="85" y="391"/>
                  <a:pt x="85" y="392"/>
                </a:cubicBezTo>
                <a:cubicBezTo>
                  <a:pt x="84" y="391"/>
                  <a:pt x="83" y="391"/>
                  <a:pt x="82" y="390"/>
                </a:cubicBezTo>
                <a:cubicBezTo>
                  <a:pt x="82" y="390"/>
                  <a:pt x="81" y="389"/>
                  <a:pt x="81" y="389"/>
                </a:cubicBezTo>
                <a:cubicBezTo>
                  <a:pt x="80" y="389"/>
                  <a:pt x="80" y="388"/>
                  <a:pt x="79" y="388"/>
                </a:cubicBezTo>
                <a:cubicBezTo>
                  <a:pt x="79" y="388"/>
                  <a:pt x="79" y="388"/>
                  <a:pt x="79" y="388"/>
                </a:cubicBezTo>
                <a:cubicBezTo>
                  <a:pt x="79" y="387"/>
                  <a:pt x="79" y="387"/>
                  <a:pt x="79" y="387"/>
                </a:cubicBezTo>
                <a:cubicBezTo>
                  <a:pt x="78" y="387"/>
                  <a:pt x="78" y="387"/>
                  <a:pt x="78" y="386"/>
                </a:cubicBezTo>
                <a:cubicBezTo>
                  <a:pt x="78" y="386"/>
                  <a:pt x="78" y="386"/>
                  <a:pt x="77" y="386"/>
                </a:cubicBezTo>
                <a:cubicBezTo>
                  <a:pt x="77" y="386"/>
                  <a:pt x="77" y="385"/>
                  <a:pt x="77" y="385"/>
                </a:cubicBezTo>
                <a:cubicBezTo>
                  <a:pt x="77" y="385"/>
                  <a:pt x="76" y="385"/>
                  <a:pt x="76" y="386"/>
                </a:cubicBezTo>
                <a:cubicBezTo>
                  <a:pt x="77" y="386"/>
                  <a:pt x="77" y="386"/>
                  <a:pt x="77" y="387"/>
                </a:cubicBezTo>
                <a:cubicBezTo>
                  <a:pt x="77" y="387"/>
                  <a:pt x="76" y="386"/>
                  <a:pt x="76" y="386"/>
                </a:cubicBezTo>
                <a:cubicBezTo>
                  <a:pt x="75" y="386"/>
                  <a:pt x="75" y="386"/>
                  <a:pt x="75" y="385"/>
                </a:cubicBezTo>
                <a:cubicBezTo>
                  <a:pt x="75" y="385"/>
                  <a:pt x="75" y="385"/>
                  <a:pt x="74" y="384"/>
                </a:cubicBezTo>
                <a:cubicBezTo>
                  <a:pt x="74" y="384"/>
                  <a:pt x="74" y="384"/>
                  <a:pt x="74" y="383"/>
                </a:cubicBezTo>
                <a:cubicBezTo>
                  <a:pt x="73" y="383"/>
                  <a:pt x="73" y="383"/>
                  <a:pt x="73" y="383"/>
                </a:cubicBezTo>
                <a:cubicBezTo>
                  <a:pt x="72" y="382"/>
                  <a:pt x="72" y="382"/>
                  <a:pt x="72" y="381"/>
                </a:cubicBezTo>
                <a:cubicBezTo>
                  <a:pt x="71" y="381"/>
                  <a:pt x="71" y="379"/>
                  <a:pt x="70" y="379"/>
                </a:cubicBezTo>
                <a:cubicBezTo>
                  <a:pt x="69" y="379"/>
                  <a:pt x="68" y="378"/>
                  <a:pt x="67" y="378"/>
                </a:cubicBezTo>
                <a:cubicBezTo>
                  <a:pt x="67" y="377"/>
                  <a:pt x="67" y="377"/>
                  <a:pt x="67" y="377"/>
                </a:cubicBezTo>
                <a:cubicBezTo>
                  <a:pt x="66" y="376"/>
                  <a:pt x="66" y="376"/>
                  <a:pt x="65" y="375"/>
                </a:cubicBezTo>
                <a:cubicBezTo>
                  <a:pt x="65" y="375"/>
                  <a:pt x="65" y="375"/>
                  <a:pt x="64" y="375"/>
                </a:cubicBezTo>
                <a:cubicBezTo>
                  <a:pt x="64" y="374"/>
                  <a:pt x="64" y="374"/>
                  <a:pt x="63" y="374"/>
                </a:cubicBezTo>
                <a:cubicBezTo>
                  <a:pt x="62" y="373"/>
                  <a:pt x="61" y="373"/>
                  <a:pt x="61" y="372"/>
                </a:cubicBezTo>
                <a:cubicBezTo>
                  <a:pt x="61" y="372"/>
                  <a:pt x="61" y="372"/>
                  <a:pt x="60" y="372"/>
                </a:cubicBezTo>
                <a:cubicBezTo>
                  <a:pt x="60" y="371"/>
                  <a:pt x="60" y="371"/>
                  <a:pt x="59" y="371"/>
                </a:cubicBezTo>
                <a:cubicBezTo>
                  <a:pt x="59" y="371"/>
                  <a:pt x="59" y="370"/>
                  <a:pt x="58" y="370"/>
                </a:cubicBezTo>
                <a:cubicBezTo>
                  <a:pt x="57" y="370"/>
                  <a:pt x="56" y="370"/>
                  <a:pt x="55" y="369"/>
                </a:cubicBezTo>
                <a:cubicBezTo>
                  <a:pt x="55" y="369"/>
                  <a:pt x="54" y="368"/>
                  <a:pt x="53" y="369"/>
                </a:cubicBezTo>
                <a:cubicBezTo>
                  <a:pt x="53" y="369"/>
                  <a:pt x="54" y="370"/>
                  <a:pt x="53" y="370"/>
                </a:cubicBezTo>
                <a:cubicBezTo>
                  <a:pt x="53" y="370"/>
                  <a:pt x="53" y="370"/>
                  <a:pt x="53" y="370"/>
                </a:cubicBezTo>
                <a:cubicBezTo>
                  <a:pt x="52" y="370"/>
                  <a:pt x="52" y="370"/>
                  <a:pt x="52" y="370"/>
                </a:cubicBezTo>
                <a:cubicBezTo>
                  <a:pt x="52" y="370"/>
                  <a:pt x="52" y="370"/>
                  <a:pt x="51" y="369"/>
                </a:cubicBezTo>
                <a:cubicBezTo>
                  <a:pt x="51" y="369"/>
                  <a:pt x="51" y="369"/>
                  <a:pt x="51" y="369"/>
                </a:cubicBezTo>
                <a:cubicBezTo>
                  <a:pt x="50" y="369"/>
                  <a:pt x="50" y="369"/>
                  <a:pt x="49" y="369"/>
                </a:cubicBezTo>
                <a:cubicBezTo>
                  <a:pt x="49" y="368"/>
                  <a:pt x="48" y="368"/>
                  <a:pt x="48" y="368"/>
                </a:cubicBezTo>
                <a:cubicBezTo>
                  <a:pt x="48" y="368"/>
                  <a:pt x="48" y="368"/>
                  <a:pt x="47" y="368"/>
                </a:cubicBezTo>
                <a:cubicBezTo>
                  <a:pt x="47" y="368"/>
                  <a:pt x="46" y="368"/>
                  <a:pt x="45" y="368"/>
                </a:cubicBezTo>
                <a:cubicBezTo>
                  <a:pt x="45" y="368"/>
                  <a:pt x="45" y="367"/>
                  <a:pt x="45" y="367"/>
                </a:cubicBezTo>
                <a:cubicBezTo>
                  <a:pt x="44" y="367"/>
                  <a:pt x="44" y="368"/>
                  <a:pt x="44" y="368"/>
                </a:cubicBezTo>
                <a:cubicBezTo>
                  <a:pt x="44" y="368"/>
                  <a:pt x="44" y="368"/>
                  <a:pt x="43" y="368"/>
                </a:cubicBezTo>
                <a:cubicBezTo>
                  <a:pt x="43" y="367"/>
                  <a:pt x="43" y="367"/>
                  <a:pt x="43" y="367"/>
                </a:cubicBezTo>
                <a:cubicBezTo>
                  <a:pt x="42" y="368"/>
                  <a:pt x="43" y="369"/>
                  <a:pt x="43" y="369"/>
                </a:cubicBezTo>
                <a:cubicBezTo>
                  <a:pt x="43" y="370"/>
                  <a:pt x="42" y="371"/>
                  <a:pt x="42" y="371"/>
                </a:cubicBezTo>
                <a:cubicBezTo>
                  <a:pt x="42" y="372"/>
                  <a:pt x="41" y="372"/>
                  <a:pt x="40" y="372"/>
                </a:cubicBezTo>
                <a:cubicBezTo>
                  <a:pt x="40" y="373"/>
                  <a:pt x="39" y="372"/>
                  <a:pt x="39" y="373"/>
                </a:cubicBezTo>
                <a:cubicBezTo>
                  <a:pt x="39" y="373"/>
                  <a:pt x="39" y="375"/>
                  <a:pt x="38" y="374"/>
                </a:cubicBezTo>
                <a:cubicBezTo>
                  <a:pt x="38" y="373"/>
                  <a:pt x="39" y="372"/>
                  <a:pt x="40" y="371"/>
                </a:cubicBezTo>
                <a:cubicBezTo>
                  <a:pt x="41" y="371"/>
                  <a:pt x="41" y="371"/>
                  <a:pt x="42" y="370"/>
                </a:cubicBezTo>
                <a:cubicBezTo>
                  <a:pt x="42" y="370"/>
                  <a:pt x="42" y="370"/>
                  <a:pt x="41" y="370"/>
                </a:cubicBezTo>
                <a:cubicBezTo>
                  <a:pt x="41" y="370"/>
                  <a:pt x="41" y="370"/>
                  <a:pt x="41" y="369"/>
                </a:cubicBezTo>
                <a:cubicBezTo>
                  <a:pt x="41" y="369"/>
                  <a:pt x="41" y="369"/>
                  <a:pt x="41" y="369"/>
                </a:cubicBezTo>
                <a:cubicBezTo>
                  <a:pt x="41" y="369"/>
                  <a:pt x="42" y="368"/>
                  <a:pt x="41" y="368"/>
                </a:cubicBezTo>
                <a:cubicBezTo>
                  <a:pt x="40" y="368"/>
                  <a:pt x="40" y="368"/>
                  <a:pt x="41" y="368"/>
                </a:cubicBezTo>
                <a:cubicBezTo>
                  <a:pt x="41" y="368"/>
                  <a:pt x="42" y="367"/>
                  <a:pt x="42" y="367"/>
                </a:cubicBezTo>
                <a:cubicBezTo>
                  <a:pt x="42" y="367"/>
                  <a:pt x="41" y="367"/>
                  <a:pt x="41" y="367"/>
                </a:cubicBezTo>
                <a:cubicBezTo>
                  <a:pt x="42" y="366"/>
                  <a:pt x="42" y="366"/>
                  <a:pt x="42" y="366"/>
                </a:cubicBezTo>
                <a:cubicBezTo>
                  <a:pt x="42" y="365"/>
                  <a:pt x="40" y="366"/>
                  <a:pt x="40" y="366"/>
                </a:cubicBezTo>
                <a:cubicBezTo>
                  <a:pt x="39" y="366"/>
                  <a:pt x="39" y="366"/>
                  <a:pt x="39" y="366"/>
                </a:cubicBezTo>
                <a:cubicBezTo>
                  <a:pt x="38" y="367"/>
                  <a:pt x="38" y="367"/>
                  <a:pt x="38" y="367"/>
                </a:cubicBezTo>
                <a:cubicBezTo>
                  <a:pt x="38" y="368"/>
                  <a:pt x="38" y="368"/>
                  <a:pt x="37" y="368"/>
                </a:cubicBezTo>
                <a:cubicBezTo>
                  <a:pt x="37" y="368"/>
                  <a:pt x="38" y="367"/>
                  <a:pt x="38" y="367"/>
                </a:cubicBezTo>
                <a:cubicBezTo>
                  <a:pt x="38" y="367"/>
                  <a:pt x="39" y="365"/>
                  <a:pt x="39" y="365"/>
                </a:cubicBezTo>
                <a:cubicBezTo>
                  <a:pt x="39" y="364"/>
                  <a:pt x="37" y="366"/>
                  <a:pt x="37" y="366"/>
                </a:cubicBezTo>
                <a:cubicBezTo>
                  <a:pt x="37" y="365"/>
                  <a:pt x="38" y="365"/>
                  <a:pt x="37" y="365"/>
                </a:cubicBezTo>
                <a:cubicBezTo>
                  <a:pt x="37" y="364"/>
                  <a:pt x="37" y="364"/>
                  <a:pt x="36" y="364"/>
                </a:cubicBezTo>
                <a:cubicBezTo>
                  <a:pt x="35" y="365"/>
                  <a:pt x="34" y="365"/>
                  <a:pt x="33" y="366"/>
                </a:cubicBezTo>
                <a:cubicBezTo>
                  <a:pt x="33" y="365"/>
                  <a:pt x="34" y="365"/>
                  <a:pt x="35" y="365"/>
                </a:cubicBezTo>
                <a:cubicBezTo>
                  <a:pt x="35" y="364"/>
                  <a:pt x="35" y="364"/>
                  <a:pt x="35" y="363"/>
                </a:cubicBezTo>
                <a:cubicBezTo>
                  <a:pt x="35" y="363"/>
                  <a:pt x="35" y="363"/>
                  <a:pt x="34" y="363"/>
                </a:cubicBezTo>
                <a:cubicBezTo>
                  <a:pt x="34" y="363"/>
                  <a:pt x="34" y="363"/>
                  <a:pt x="34" y="363"/>
                </a:cubicBezTo>
                <a:cubicBezTo>
                  <a:pt x="33" y="362"/>
                  <a:pt x="32" y="362"/>
                  <a:pt x="32" y="363"/>
                </a:cubicBezTo>
                <a:cubicBezTo>
                  <a:pt x="32" y="363"/>
                  <a:pt x="32" y="362"/>
                  <a:pt x="32" y="362"/>
                </a:cubicBezTo>
                <a:cubicBezTo>
                  <a:pt x="32" y="361"/>
                  <a:pt x="32" y="362"/>
                  <a:pt x="32" y="361"/>
                </a:cubicBezTo>
                <a:cubicBezTo>
                  <a:pt x="32" y="361"/>
                  <a:pt x="32" y="361"/>
                  <a:pt x="32" y="361"/>
                </a:cubicBezTo>
                <a:cubicBezTo>
                  <a:pt x="32" y="360"/>
                  <a:pt x="32" y="360"/>
                  <a:pt x="32" y="360"/>
                </a:cubicBezTo>
                <a:cubicBezTo>
                  <a:pt x="33" y="359"/>
                  <a:pt x="33" y="360"/>
                  <a:pt x="33" y="360"/>
                </a:cubicBezTo>
                <a:cubicBezTo>
                  <a:pt x="33" y="361"/>
                  <a:pt x="33" y="361"/>
                  <a:pt x="34" y="361"/>
                </a:cubicBezTo>
                <a:cubicBezTo>
                  <a:pt x="35" y="361"/>
                  <a:pt x="36" y="362"/>
                  <a:pt x="37" y="362"/>
                </a:cubicBezTo>
                <a:cubicBezTo>
                  <a:pt x="37" y="362"/>
                  <a:pt x="38" y="363"/>
                  <a:pt x="39" y="362"/>
                </a:cubicBezTo>
                <a:cubicBezTo>
                  <a:pt x="39" y="362"/>
                  <a:pt x="39" y="361"/>
                  <a:pt x="39" y="361"/>
                </a:cubicBezTo>
                <a:cubicBezTo>
                  <a:pt x="39" y="360"/>
                  <a:pt x="39" y="360"/>
                  <a:pt x="38" y="359"/>
                </a:cubicBezTo>
                <a:cubicBezTo>
                  <a:pt x="38" y="359"/>
                  <a:pt x="38" y="359"/>
                  <a:pt x="37" y="359"/>
                </a:cubicBezTo>
                <a:cubicBezTo>
                  <a:pt x="37" y="359"/>
                  <a:pt x="37" y="359"/>
                  <a:pt x="36" y="359"/>
                </a:cubicBezTo>
                <a:cubicBezTo>
                  <a:pt x="35" y="359"/>
                  <a:pt x="35" y="358"/>
                  <a:pt x="35" y="357"/>
                </a:cubicBezTo>
                <a:cubicBezTo>
                  <a:pt x="34" y="357"/>
                  <a:pt x="34" y="357"/>
                  <a:pt x="33" y="357"/>
                </a:cubicBezTo>
                <a:cubicBezTo>
                  <a:pt x="33" y="356"/>
                  <a:pt x="31" y="354"/>
                  <a:pt x="31" y="356"/>
                </a:cubicBezTo>
                <a:cubicBezTo>
                  <a:pt x="31" y="356"/>
                  <a:pt x="33" y="358"/>
                  <a:pt x="32" y="359"/>
                </a:cubicBezTo>
                <a:cubicBezTo>
                  <a:pt x="32" y="360"/>
                  <a:pt x="31" y="357"/>
                  <a:pt x="30" y="358"/>
                </a:cubicBezTo>
                <a:cubicBezTo>
                  <a:pt x="29" y="359"/>
                  <a:pt x="31" y="361"/>
                  <a:pt x="30" y="361"/>
                </a:cubicBezTo>
                <a:cubicBezTo>
                  <a:pt x="29" y="361"/>
                  <a:pt x="29" y="360"/>
                  <a:pt x="28" y="361"/>
                </a:cubicBezTo>
                <a:cubicBezTo>
                  <a:pt x="28" y="361"/>
                  <a:pt x="28" y="361"/>
                  <a:pt x="28" y="361"/>
                </a:cubicBezTo>
                <a:cubicBezTo>
                  <a:pt x="28" y="362"/>
                  <a:pt x="27" y="362"/>
                  <a:pt x="27" y="362"/>
                </a:cubicBezTo>
                <a:cubicBezTo>
                  <a:pt x="27" y="361"/>
                  <a:pt x="28" y="361"/>
                  <a:pt x="28" y="360"/>
                </a:cubicBezTo>
                <a:cubicBezTo>
                  <a:pt x="28" y="360"/>
                  <a:pt x="27" y="359"/>
                  <a:pt x="27" y="359"/>
                </a:cubicBezTo>
                <a:cubicBezTo>
                  <a:pt x="26" y="359"/>
                  <a:pt x="26" y="359"/>
                  <a:pt x="25" y="359"/>
                </a:cubicBezTo>
                <a:cubicBezTo>
                  <a:pt x="25" y="359"/>
                  <a:pt x="24" y="358"/>
                  <a:pt x="24" y="358"/>
                </a:cubicBezTo>
                <a:cubicBezTo>
                  <a:pt x="24" y="359"/>
                  <a:pt x="25" y="361"/>
                  <a:pt x="25" y="362"/>
                </a:cubicBezTo>
                <a:cubicBezTo>
                  <a:pt x="25" y="362"/>
                  <a:pt x="25" y="363"/>
                  <a:pt x="24" y="364"/>
                </a:cubicBezTo>
                <a:cubicBezTo>
                  <a:pt x="24" y="364"/>
                  <a:pt x="23" y="364"/>
                  <a:pt x="22" y="364"/>
                </a:cubicBezTo>
                <a:cubicBezTo>
                  <a:pt x="21" y="363"/>
                  <a:pt x="22" y="363"/>
                  <a:pt x="21" y="362"/>
                </a:cubicBezTo>
                <a:cubicBezTo>
                  <a:pt x="21" y="362"/>
                  <a:pt x="20" y="361"/>
                  <a:pt x="20" y="361"/>
                </a:cubicBezTo>
                <a:cubicBezTo>
                  <a:pt x="19" y="362"/>
                  <a:pt x="20" y="362"/>
                  <a:pt x="20" y="363"/>
                </a:cubicBezTo>
                <a:cubicBezTo>
                  <a:pt x="20" y="363"/>
                  <a:pt x="20" y="365"/>
                  <a:pt x="19" y="365"/>
                </a:cubicBezTo>
                <a:cubicBezTo>
                  <a:pt x="19" y="366"/>
                  <a:pt x="18" y="367"/>
                  <a:pt x="18" y="367"/>
                </a:cubicBezTo>
                <a:cubicBezTo>
                  <a:pt x="18" y="367"/>
                  <a:pt x="17" y="367"/>
                  <a:pt x="17" y="367"/>
                </a:cubicBezTo>
                <a:cubicBezTo>
                  <a:pt x="16" y="367"/>
                  <a:pt x="16" y="368"/>
                  <a:pt x="16" y="368"/>
                </a:cubicBezTo>
                <a:cubicBezTo>
                  <a:pt x="15" y="369"/>
                  <a:pt x="14" y="368"/>
                  <a:pt x="14" y="369"/>
                </a:cubicBezTo>
                <a:cubicBezTo>
                  <a:pt x="13" y="370"/>
                  <a:pt x="13" y="371"/>
                  <a:pt x="13" y="371"/>
                </a:cubicBezTo>
                <a:cubicBezTo>
                  <a:pt x="13" y="372"/>
                  <a:pt x="12" y="373"/>
                  <a:pt x="11" y="373"/>
                </a:cubicBezTo>
                <a:cubicBezTo>
                  <a:pt x="11" y="374"/>
                  <a:pt x="10" y="374"/>
                  <a:pt x="9" y="375"/>
                </a:cubicBezTo>
                <a:cubicBezTo>
                  <a:pt x="9" y="375"/>
                  <a:pt x="8" y="375"/>
                  <a:pt x="8" y="376"/>
                </a:cubicBezTo>
                <a:cubicBezTo>
                  <a:pt x="8" y="376"/>
                  <a:pt x="10" y="376"/>
                  <a:pt x="10" y="377"/>
                </a:cubicBezTo>
                <a:cubicBezTo>
                  <a:pt x="11" y="378"/>
                  <a:pt x="9" y="380"/>
                  <a:pt x="9" y="381"/>
                </a:cubicBezTo>
                <a:cubicBezTo>
                  <a:pt x="8" y="383"/>
                  <a:pt x="8" y="384"/>
                  <a:pt x="9" y="385"/>
                </a:cubicBezTo>
                <a:cubicBezTo>
                  <a:pt x="9" y="387"/>
                  <a:pt x="9" y="388"/>
                  <a:pt x="10" y="389"/>
                </a:cubicBezTo>
                <a:cubicBezTo>
                  <a:pt x="11" y="389"/>
                  <a:pt x="12" y="390"/>
                  <a:pt x="13" y="390"/>
                </a:cubicBezTo>
                <a:cubicBezTo>
                  <a:pt x="15" y="391"/>
                  <a:pt x="15" y="393"/>
                  <a:pt x="16" y="394"/>
                </a:cubicBezTo>
                <a:cubicBezTo>
                  <a:pt x="16" y="395"/>
                  <a:pt x="16" y="395"/>
                  <a:pt x="17" y="396"/>
                </a:cubicBezTo>
                <a:cubicBezTo>
                  <a:pt x="17" y="396"/>
                  <a:pt x="18" y="397"/>
                  <a:pt x="18" y="397"/>
                </a:cubicBezTo>
                <a:cubicBezTo>
                  <a:pt x="18" y="398"/>
                  <a:pt x="18" y="401"/>
                  <a:pt x="18" y="401"/>
                </a:cubicBezTo>
                <a:cubicBezTo>
                  <a:pt x="17" y="402"/>
                  <a:pt x="17" y="402"/>
                  <a:pt x="17" y="403"/>
                </a:cubicBezTo>
                <a:cubicBezTo>
                  <a:pt x="16" y="403"/>
                  <a:pt x="16" y="404"/>
                  <a:pt x="16" y="404"/>
                </a:cubicBezTo>
                <a:cubicBezTo>
                  <a:pt x="14" y="406"/>
                  <a:pt x="11" y="410"/>
                  <a:pt x="12" y="412"/>
                </a:cubicBezTo>
                <a:cubicBezTo>
                  <a:pt x="13" y="413"/>
                  <a:pt x="13" y="414"/>
                  <a:pt x="13" y="414"/>
                </a:cubicBezTo>
                <a:cubicBezTo>
                  <a:pt x="14" y="415"/>
                  <a:pt x="14" y="416"/>
                  <a:pt x="14" y="416"/>
                </a:cubicBezTo>
                <a:cubicBezTo>
                  <a:pt x="15" y="418"/>
                  <a:pt x="15" y="418"/>
                  <a:pt x="15" y="420"/>
                </a:cubicBezTo>
                <a:cubicBezTo>
                  <a:pt x="15" y="421"/>
                  <a:pt x="16" y="422"/>
                  <a:pt x="17" y="423"/>
                </a:cubicBezTo>
                <a:cubicBezTo>
                  <a:pt x="18" y="424"/>
                  <a:pt x="18" y="426"/>
                  <a:pt x="18" y="427"/>
                </a:cubicBezTo>
                <a:cubicBezTo>
                  <a:pt x="19" y="428"/>
                  <a:pt x="19" y="429"/>
                  <a:pt x="19" y="431"/>
                </a:cubicBezTo>
                <a:cubicBezTo>
                  <a:pt x="19" y="431"/>
                  <a:pt x="19" y="432"/>
                  <a:pt x="19" y="432"/>
                </a:cubicBezTo>
                <a:cubicBezTo>
                  <a:pt x="19" y="432"/>
                  <a:pt x="18" y="432"/>
                  <a:pt x="18" y="432"/>
                </a:cubicBezTo>
                <a:cubicBezTo>
                  <a:pt x="17" y="432"/>
                  <a:pt x="16" y="432"/>
                  <a:pt x="17" y="433"/>
                </a:cubicBezTo>
                <a:cubicBezTo>
                  <a:pt x="17" y="433"/>
                  <a:pt x="17" y="433"/>
                  <a:pt x="17" y="434"/>
                </a:cubicBezTo>
                <a:cubicBezTo>
                  <a:pt x="17" y="435"/>
                  <a:pt x="17" y="435"/>
                  <a:pt x="17" y="436"/>
                </a:cubicBezTo>
                <a:cubicBezTo>
                  <a:pt x="17" y="437"/>
                  <a:pt x="16" y="437"/>
                  <a:pt x="16" y="438"/>
                </a:cubicBezTo>
                <a:cubicBezTo>
                  <a:pt x="16" y="438"/>
                  <a:pt x="16" y="439"/>
                  <a:pt x="16" y="439"/>
                </a:cubicBezTo>
                <a:cubicBezTo>
                  <a:pt x="16" y="439"/>
                  <a:pt x="16" y="439"/>
                  <a:pt x="17" y="439"/>
                </a:cubicBezTo>
                <a:cubicBezTo>
                  <a:pt x="17" y="439"/>
                  <a:pt x="17" y="439"/>
                  <a:pt x="17" y="440"/>
                </a:cubicBezTo>
                <a:cubicBezTo>
                  <a:pt x="17" y="440"/>
                  <a:pt x="17" y="441"/>
                  <a:pt x="17" y="441"/>
                </a:cubicBezTo>
                <a:cubicBezTo>
                  <a:pt x="17" y="442"/>
                  <a:pt x="16" y="441"/>
                  <a:pt x="16" y="442"/>
                </a:cubicBezTo>
                <a:cubicBezTo>
                  <a:pt x="15" y="443"/>
                  <a:pt x="16" y="444"/>
                  <a:pt x="16" y="445"/>
                </a:cubicBezTo>
                <a:cubicBezTo>
                  <a:pt x="17" y="446"/>
                  <a:pt x="17" y="446"/>
                  <a:pt x="18" y="446"/>
                </a:cubicBezTo>
                <a:cubicBezTo>
                  <a:pt x="18" y="446"/>
                  <a:pt x="19" y="446"/>
                  <a:pt x="19" y="446"/>
                </a:cubicBezTo>
                <a:cubicBezTo>
                  <a:pt x="19" y="447"/>
                  <a:pt x="19" y="447"/>
                  <a:pt x="19" y="447"/>
                </a:cubicBezTo>
                <a:cubicBezTo>
                  <a:pt x="19" y="448"/>
                  <a:pt x="20" y="448"/>
                  <a:pt x="20" y="448"/>
                </a:cubicBezTo>
                <a:cubicBezTo>
                  <a:pt x="20" y="448"/>
                  <a:pt x="19" y="449"/>
                  <a:pt x="19" y="449"/>
                </a:cubicBezTo>
                <a:cubicBezTo>
                  <a:pt x="18" y="450"/>
                  <a:pt x="18" y="450"/>
                  <a:pt x="18" y="451"/>
                </a:cubicBezTo>
                <a:cubicBezTo>
                  <a:pt x="19" y="451"/>
                  <a:pt x="19" y="451"/>
                  <a:pt x="19" y="452"/>
                </a:cubicBezTo>
                <a:cubicBezTo>
                  <a:pt x="19" y="452"/>
                  <a:pt x="19" y="452"/>
                  <a:pt x="19" y="453"/>
                </a:cubicBezTo>
                <a:cubicBezTo>
                  <a:pt x="19" y="453"/>
                  <a:pt x="20" y="453"/>
                  <a:pt x="21" y="454"/>
                </a:cubicBezTo>
                <a:cubicBezTo>
                  <a:pt x="21" y="454"/>
                  <a:pt x="21" y="454"/>
                  <a:pt x="21" y="455"/>
                </a:cubicBezTo>
                <a:cubicBezTo>
                  <a:pt x="21" y="455"/>
                  <a:pt x="22" y="455"/>
                  <a:pt x="22" y="455"/>
                </a:cubicBezTo>
                <a:cubicBezTo>
                  <a:pt x="22" y="455"/>
                  <a:pt x="22" y="455"/>
                  <a:pt x="22" y="456"/>
                </a:cubicBezTo>
                <a:cubicBezTo>
                  <a:pt x="22" y="456"/>
                  <a:pt x="22" y="456"/>
                  <a:pt x="22" y="457"/>
                </a:cubicBezTo>
                <a:cubicBezTo>
                  <a:pt x="23" y="458"/>
                  <a:pt x="21" y="459"/>
                  <a:pt x="20" y="461"/>
                </a:cubicBezTo>
                <a:cubicBezTo>
                  <a:pt x="20" y="462"/>
                  <a:pt x="20" y="461"/>
                  <a:pt x="19" y="462"/>
                </a:cubicBezTo>
                <a:cubicBezTo>
                  <a:pt x="18" y="462"/>
                  <a:pt x="18" y="463"/>
                  <a:pt x="19" y="463"/>
                </a:cubicBezTo>
                <a:cubicBezTo>
                  <a:pt x="19" y="464"/>
                  <a:pt x="20" y="464"/>
                  <a:pt x="21" y="465"/>
                </a:cubicBezTo>
                <a:cubicBezTo>
                  <a:pt x="21" y="466"/>
                  <a:pt x="21" y="466"/>
                  <a:pt x="22" y="467"/>
                </a:cubicBezTo>
                <a:cubicBezTo>
                  <a:pt x="23" y="467"/>
                  <a:pt x="24" y="467"/>
                  <a:pt x="24" y="468"/>
                </a:cubicBezTo>
                <a:cubicBezTo>
                  <a:pt x="25" y="468"/>
                  <a:pt x="25" y="469"/>
                  <a:pt x="25" y="469"/>
                </a:cubicBezTo>
                <a:cubicBezTo>
                  <a:pt x="26" y="470"/>
                  <a:pt x="27" y="470"/>
                  <a:pt x="27" y="471"/>
                </a:cubicBezTo>
                <a:cubicBezTo>
                  <a:pt x="27" y="472"/>
                  <a:pt x="27" y="472"/>
                  <a:pt x="28" y="473"/>
                </a:cubicBezTo>
                <a:cubicBezTo>
                  <a:pt x="28" y="474"/>
                  <a:pt x="29" y="475"/>
                  <a:pt x="29" y="475"/>
                </a:cubicBezTo>
                <a:cubicBezTo>
                  <a:pt x="29" y="476"/>
                  <a:pt x="28" y="476"/>
                  <a:pt x="28" y="476"/>
                </a:cubicBezTo>
                <a:cubicBezTo>
                  <a:pt x="28" y="477"/>
                  <a:pt x="28" y="477"/>
                  <a:pt x="28" y="478"/>
                </a:cubicBezTo>
                <a:cubicBezTo>
                  <a:pt x="28" y="479"/>
                  <a:pt x="27" y="480"/>
                  <a:pt x="27" y="480"/>
                </a:cubicBezTo>
                <a:cubicBezTo>
                  <a:pt x="27" y="481"/>
                  <a:pt x="26" y="482"/>
                  <a:pt x="25" y="482"/>
                </a:cubicBezTo>
                <a:cubicBezTo>
                  <a:pt x="25" y="483"/>
                  <a:pt x="25" y="484"/>
                  <a:pt x="24" y="484"/>
                </a:cubicBezTo>
                <a:cubicBezTo>
                  <a:pt x="23" y="485"/>
                  <a:pt x="23" y="485"/>
                  <a:pt x="23" y="486"/>
                </a:cubicBezTo>
                <a:cubicBezTo>
                  <a:pt x="22" y="487"/>
                  <a:pt x="20" y="489"/>
                  <a:pt x="19" y="490"/>
                </a:cubicBezTo>
                <a:cubicBezTo>
                  <a:pt x="18" y="492"/>
                  <a:pt x="17" y="493"/>
                  <a:pt x="16" y="495"/>
                </a:cubicBezTo>
                <a:cubicBezTo>
                  <a:pt x="16" y="495"/>
                  <a:pt x="15" y="496"/>
                  <a:pt x="15" y="496"/>
                </a:cubicBezTo>
                <a:cubicBezTo>
                  <a:pt x="15" y="497"/>
                  <a:pt x="15" y="497"/>
                  <a:pt x="14" y="497"/>
                </a:cubicBezTo>
                <a:cubicBezTo>
                  <a:pt x="14" y="497"/>
                  <a:pt x="14" y="498"/>
                  <a:pt x="14" y="498"/>
                </a:cubicBezTo>
                <a:cubicBezTo>
                  <a:pt x="13" y="499"/>
                  <a:pt x="11" y="500"/>
                  <a:pt x="10" y="501"/>
                </a:cubicBezTo>
                <a:cubicBezTo>
                  <a:pt x="10" y="502"/>
                  <a:pt x="9" y="503"/>
                  <a:pt x="9" y="503"/>
                </a:cubicBezTo>
                <a:cubicBezTo>
                  <a:pt x="8" y="503"/>
                  <a:pt x="8" y="504"/>
                  <a:pt x="7" y="504"/>
                </a:cubicBezTo>
                <a:cubicBezTo>
                  <a:pt x="7" y="505"/>
                  <a:pt x="6" y="506"/>
                  <a:pt x="5" y="507"/>
                </a:cubicBezTo>
                <a:cubicBezTo>
                  <a:pt x="5" y="507"/>
                  <a:pt x="4" y="508"/>
                  <a:pt x="4" y="509"/>
                </a:cubicBezTo>
                <a:cubicBezTo>
                  <a:pt x="5" y="509"/>
                  <a:pt x="6" y="508"/>
                  <a:pt x="7" y="508"/>
                </a:cubicBezTo>
                <a:cubicBezTo>
                  <a:pt x="7" y="507"/>
                  <a:pt x="8" y="507"/>
                  <a:pt x="8" y="507"/>
                </a:cubicBezTo>
                <a:cubicBezTo>
                  <a:pt x="9" y="506"/>
                  <a:pt x="9" y="506"/>
                  <a:pt x="10" y="506"/>
                </a:cubicBezTo>
                <a:cubicBezTo>
                  <a:pt x="10" y="507"/>
                  <a:pt x="9" y="507"/>
                  <a:pt x="9" y="508"/>
                </a:cubicBezTo>
                <a:cubicBezTo>
                  <a:pt x="9" y="508"/>
                  <a:pt x="10" y="509"/>
                  <a:pt x="10" y="509"/>
                </a:cubicBezTo>
                <a:cubicBezTo>
                  <a:pt x="9" y="510"/>
                  <a:pt x="8" y="508"/>
                  <a:pt x="8" y="508"/>
                </a:cubicBezTo>
                <a:cubicBezTo>
                  <a:pt x="7" y="508"/>
                  <a:pt x="10" y="512"/>
                  <a:pt x="10" y="511"/>
                </a:cubicBezTo>
                <a:cubicBezTo>
                  <a:pt x="11" y="511"/>
                  <a:pt x="11" y="513"/>
                  <a:pt x="12" y="513"/>
                </a:cubicBezTo>
                <a:cubicBezTo>
                  <a:pt x="12" y="514"/>
                  <a:pt x="13" y="514"/>
                  <a:pt x="14" y="514"/>
                </a:cubicBezTo>
                <a:cubicBezTo>
                  <a:pt x="15" y="514"/>
                  <a:pt x="16" y="513"/>
                  <a:pt x="17" y="513"/>
                </a:cubicBezTo>
                <a:cubicBezTo>
                  <a:pt x="18" y="514"/>
                  <a:pt x="17" y="514"/>
                  <a:pt x="18" y="515"/>
                </a:cubicBezTo>
                <a:cubicBezTo>
                  <a:pt x="18" y="516"/>
                  <a:pt x="19" y="515"/>
                  <a:pt x="20" y="516"/>
                </a:cubicBezTo>
                <a:cubicBezTo>
                  <a:pt x="20" y="516"/>
                  <a:pt x="20" y="518"/>
                  <a:pt x="19" y="518"/>
                </a:cubicBezTo>
                <a:cubicBezTo>
                  <a:pt x="19" y="518"/>
                  <a:pt x="18" y="517"/>
                  <a:pt x="17" y="517"/>
                </a:cubicBezTo>
                <a:cubicBezTo>
                  <a:pt x="16" y="516"/>
                  <a:pt x="15" y="516"/>
                  <a:pt x="14" y="516"/>
                </a:cubicBezTo>
                <a:cubicBezTo>
                  <a:pt x="13" y="516"/>
                  <a:pt x="13" y="516"/>
                  <a:pt x="13" y="516"/>
                </a:cubicBezTo>
                <a:cubicBezTo>
                  <a:pt x="12" y="516"/>
                  <a:pt x="12" y="517"/>
                  <a:pt x="11" y="517"/>
                </a:cubicBezTo>
                <a:cubicBezTo>
                  <a:pt x="12" y="517"/>
                  <a:pt x="12" y="517"/>
                  <a:pt x="12" y="518"/>
                </a:cubicBezTo>
                <a:cubicBezTo>
                  <a:pt x="12" y="518"/>
                  <a:pt x="11" y="518"/>
                  <a:pt x="11" y="518"/>
                </a:cubicBezTo>
                <a:cubicBezTo>
                  <a:pt x="11" y="519"/>
                  <a:pt x="10" y="519"/>
                  <a:pt x="9" y="519"/>
                </a:cubicBezTo>
                <a:cubicBezTo>
                  <a:pt x="9" y="518"/>
                  <a:pt x="8" y="517"/>
                  <a:pt x="8" y="518"/>
                </a:cubicBezTo>
                <a:cubicBezTo>
                  <a:pt x="7" y="519"/>
                  <a:pt x="8" y="520"/>
                  <a:pt x="8" y="520"/>
                </a:cubicBezTo>
                <a:cubicBezTo>
                  <a:pt x="7" y="521"/>
                  <a:pt x="6" y="520"/>
                  <a:pt x="6" y="520"/>
                </a:cubicBezTo>
                <a:cubicBezTo>
                  <a:pt x="6" y="519"/>
                  <a:pt x="6" y="518"/>
                  <a:pt x="5" y="519"/>
                </a:cubicBezTo>
                <a:cubicBezTo>
                  <a:pt x="5" y="519"/>
                  <a:pt x="5" y="520"/>
                  <a:pt x="5" y="521"/>
                </a:cubicBezTo>
                <a:cubicBezTo>
                  <a:pt x="5" y="522"/>
                  <a:pt x="5" y="522"/>
                  <a:pt x="5" y="523"/>
                </a:cubicBezTo>
                <a:cubicBezTo>
                  <a:pt x="6" y="523"/>
                  <a:pt x="6" y="524"/>
                  <a:pt x="6" y="525"/>
                </a:cubicBezTo>
                <a:cubicBezTo>
                  <a:pt x="6" y="525"/>
                  <a:pt x="5" y="525"/>
                  <a:pt x="5" y="525"/>
                </a:cubicBezTo>
                <a:cubicBezTo>
                  <a:pt x="5" y="525"/>
                  <a:pt x="5" y="525"/>
                  <a:pt x="5" y="525"/>
                </a:cubicBezTo>
                <a:cubicBezTo>
                  <a:pt x="4" y="526"/>
                  <a:pt x="4" y="527"/>
                  <a:pt x="3" y="528"/>
                </a:cubicBezTo>
                <a:cubicBezTo>
                  <a:pt x="3" y="528"/>
                  <a:pt x="3" y="529"/>
                  <a:pt x="2" y="530"/>
                </a:cubicBezTo>
                <a:cubicBezTo>
                  <a:pt x="2" y="531"/>
                  <a:pt x="1" y="531"/>
                  <a:pt x="1" y="531"/>
                </a:cubicBezTo>
                <a:cubicBezTo>
                  <a:pt x="1" y="532"/>
                  <a:pt x="1" y="533"/>
                  <a:pt x="1" y="533"/>
                </a:cubicBezTo>
                <a:cubicBezTo>
                  <a:pt x="1" y="534"/>
                  <a:pt x="1" y="535"/>
                  <a:pt x="2" y="536"/>
                </a:cubicBezTo>
                <a:cubicBezTo>
                  <a:pt x="2" y="537"/>
                  <a:pt x="2" y="537"/>
                  <a:pt x="2" y="538"/>
                </a:cubicBezTo>
                <a:cubicBezTo>
                  <a:pt x="1" y="539"/>
                  <a:pt x="2" y="540"/>
                  <a:pt x="2" y="541"/>
                </a:cubicBezTo>
                <a:cubicBezTo>
                  <a:pt x="2" y="541"/>
                  <a:pt x="2" y="541"/>
                  <a:pt x="3" y="542"/>
                </a:cubicBezTo>
                <a:cubicBezTo>
                  <a:pt x="3" y="542"/>
                  <a:pt x="3" y="543"/>
                  <a:pt x="3" y="543"/>
                </a:cubicBezTo>
                <a:cubicBezTo>
                  <a:pt x="3" y="543"/>
                  <a:pt x="4" y="543"/>
                  <a:pt x="3" y="544"/>
                </a:cubicBezTo>
                <a:cubicBezTo>
                  <a:pt x="3" y="544"/>
                  <a:pt x="3" y="544"/>
                  <a:pt x="2" y="544"/>
                </a:cubicBezTo>
                <a:cubicBezTo>
                  <a:pt x="2" y="545"/>
                  <a:pt x="2" y="545"/>
                  <a:pt x="2" y="545"/>
                </a:cubicBezTo>
                <a:cubicBezTo>
                  <a:pt x="1" y="546"/>
                  <a:pt x="1" y="546"/>
                  <a:pt x="1" y="547"/>
                </a:cubicBezTo>
                <a:cubicBezTo>
                  <a:pt x="0" y="547"/>
                  <a:pt x="0" y="548"/>
                  <a:pt x="0" y="548"/>
                </a:cubicBezTo>
                <a:cubicBezTo>
                  <a:pt x="0" y="548"/>
                  <a:pt x="1" y="548"/>
                  <a:pt x="2" y="548"/>
                </a:cubicBezTo>
                <a:cubicBezTo>
                  <a:pt x="2" y="549"/>
                  <a:pt x="2" y="549"/>
                  <a:pt x="2" y="549"/>
                </a:cubicBezTo>
                <a:cubicBezTo>
                  <a:pt x="2" y="550"/>
                  <a:pt x="4" y="550"/>
                  <a:pt x="4" y="551"/>
                </a:cubicBezTo>
                <a:cubicBezTo>
                  <a:pt x="4" y="552"/>
                  <a:pt x="4" y="552"/>
                  <a:pt x="4" y="553"/>
                </a:cubicBezTo>
                <a:cubicBezTo>
                  <a:pt x="3" y="553"/>
                  <a:pt x="3" y="553"/>
                  <a:pt x="3" y="554"/>
                </a:cubicBezTo>
                <a:cubicBezTo>
                  <a:pt x="3" y="554"/>
                  <a:pt x="3" y="554"/>
                  <a:pt x="3" y="555"/>
                </a:cubicBezTo>
                <a:cubicBezTo>
                  <a:pt x="3" y="556"/>
                  <a:pt x="3" y="556"/>
                  <a:pt x="2" y="557"/>
                </a:cubicBezTo>
                <a:cubicBezTo>
                  <a:pt x="3" y="557"/>
                  <a:pt x="3" y="556"/>
                  <a:pt x="4" y="556"/>
                </a:cubicBezTo>
                <a:cubicBezTo>
                  <a:pt x="4" y="557"/>
                  <a:pt x="4" y="557"/>
                  <a:pt x="4" y="557"/>
                </a:cubicBezTo>
                <a:cubicBezTo>
                  <a:pt x="4" y="558"/>
                  <a:pt x="4" y="558"/>
                  <a:pt x="5" y="558"/>
                </a:cubicBezTo>
                <a:cubicBezTo>
                  <a:pt x="5" y="559"/>
                  <a:pt x="5" y="559"/>
                  <a:pt x="5" y="560"/>
                </a:cubicBezTo>
                <a:cubicBezTo>
                  <a:pt x="5" y="560"/>
                  <a:pt x="5" y="560"/>
                  <a:pt x="5" y="560"/>
                </a:cubicBezTo>
                <a:cubicBezTo>
                  <a:pt x="6" y="561"/>
                  <a:pt x="6" y="562"/>
                  <a:pt x="6" y="563"/>
                </a:cubicBezTo>
                <a:cubicBezTo>
                  <a:pt x="6" y="564"/>
                  <a:pt x="6" y="565"/>
                  <a:pt x="6" y="565"/>
                </a:cubicBezTo>
                <a:cubicBezTo>
                  <a:pt x="6" y="566"/>
                  <a:pt x="6" y="567"/>
                  <a:pt x="7" y="566"/>
                </a:cubicBezTo>
                <a:cubicBezTo>
                  <a:pt x="8" y="566"/>
                  <a:pt x="8" y="565"/>
                  <a:pt x="9" y="566"/>
                </a:cubicBezTo>
                <a:cubicBezTo>
                  <a:pt x="9" y="567"/>
                  <a:pt x="9" y="568"/>
                  <a:pt x="10" y="568"/>
                </a:cubicBezTo>
                <a:cubicBezTo>
                  <a:pt x="11" y="567"/>
                  <a:pt x="11" y="566"/>
                  <a:pt x="13" y="567"/>
                </a:cubicBezTo>
                <a:cubicBezTo>
                  <a:pt x="13" y="567"/>
                  <a:pt x="14" y="567"/>
                  <a:pt x="15" y="567"/>
                </a:cubicBezTo>
                <a:cubicBezTo>
                  <a:pt x="15" y="568"/>
                  <a:pt x="14" y="568"/>
                  <a:pt x="14" y="569"/>
                </a:cubicBezTo>
                <a:cubicBezTo>
                  <a:pt x="14" y="569"/>
                  <a:pt x="14" y="570"/>
                  <a:pt x="14" y="571"/>
                </a:cubicBezTo>
                <a:cubicBezTo>
                  <a:pt x="15" y="570"/>
                  <a:pt x="15" y="569"/>
                  <a:pt x="17" y="570"/>
                </a:cubicBezTo>
                <a:cubicBezTo>
                  <a:pt x="17" y="568"/>
                  <a:pt x="20" y="569"/>
                  <a:pt x="21" y="569"/>
                </a:cubicBezTo>
                <a:cubicBezTo>
                  <a:pt x="22" y="569"/>
                  <a:pt x="22" y="570"/>
                  <a:pt x="22" y="571"/>
                </a:cubicBezTo>
                <a:cubicBezTo>
                  <a:pt x="22" y="571"/>
                  <a:pt x="22" y="571"/>
                  <a:pt x="22" y="571"/>
                </a:cubicBezTo>
                <a:cubicBezTo>
                  <a:pt x="23" y="571"/>
                  <a:pt x="23" y="571"/>
                  <a:pt x="23" y="571"/>
                </a:cubicBezTo>
                <a:cubicBezTo>
                  <a:pt x="23" y="571"/>
                  <a:pt x="23" y="572"/>
                  <a:pt x="24" y="572"/>
                </a:cubicBezTo>
                <a:cubicBezTo>
                  <a:pt x="24" y="572"/>
                  <a:pt x="25" y="572"/>
                  <a:pt x="25" y="573"/>
                </a:cubicBezTo>
                <a:cubicBezTo>
                  <a:pt x="24" y="573"/>
                  <a:pt x="24" y="573"/>
                  <a:pt x="24" y="573"/>
                </a:cubicBezTo>
                <a:cubicBezTo>
                  <a:pt x="24" y="574"/>
                  <a:pt x="25" y="574"/>
                  <a:pt x="25" y="574"/>
                </a:cubicBezTo>
                <a:cubicBezTo>
                  <a:pt x="24" y="575"/>
                  <a:pt x="24" y="575"/>
                  <a:pt x="24" y="575"/>
                </a:cubicBezTo>
                <a:cubicBezTo>
                  <a:pt x="24" y="576"/>
                  <a:pt x="24" y="576"/>
                  <a:pt x="24" y="576"/>
                </a:cubicBezTo>
                <a:cubicBezTo>
                  <a:pt x="25" y="576"/>
                  <a:pt x="25" y="577"/>
                  <a:pt x="25" y="577"/>
                </a:cubicBezTo>
                <a:cubicBezTo>
                  <a:pt x="25" y="578"/>
                  <a:pt x="25" y="578"/>
                  <a:pt x="25" y="578"/>
                </a:cubicBezTo>
                <a:cubicBezTo>
                  <a:pt x="25" y="579"/>
                  <a:pt x="25" y="579"/>
                  <a:pt x="25" y="579"/>
                </a:cubicBezTo>
                <a:cubicBezTo>
                  <a:pt x="24" y="579"/>
                  <a:pt x="24" y="579"/>
                  <a:pt x="24" y="580"/>
                </a:cubicBezTo>
                <a:cubicBezTo>
                  <a:pt x="24" y="579"/>
                  <a:pt x="23" y="581"/>
                  <a:pt x="24" y="581"/>
                </a:cubicBezTo>
                <a:cubicBezTo>
                  <a:pt x="24" y="582"/>
                  <a:pt x="25" y="582"/>
                  <a:pt x="25" y="582"/>
                </a:cubicBezTo>
                <a:cubicBezTo>
                  <a:pt x="25" y="582"/>
                  <a:pt x="25" y="583"/>
                  <a:pt x="25" y="583"/>
                </a:cubicBezTo>
                <a:cubicBezTo>
                  <a:pt x="26" y="583"/>
                  <a:pt x="26" y="583"/>
                  <a:pt x="26" y="584"/>
                </a:cubicBezTo>
                <a:cubicBezTo>
                  <a:pt x="26" y="584"/>
                  <a:pt x="26" y="585"/>
                  <a:pt x="26" y="585"/>
                </a:cubicBezTo>
                <a:cubicBezTo>
                  <a:pt x="26" y="585"/>
                  <a:pt x="26" y="585"/>
                  <a:pt x="27" y="585"/>
                </a:cubicBezTo>
                <a:cubicBezTo>
                  <a:pt x="27" y="585"/>
                  <a:pt x="27" y="586"/>
                  <a:pt x="27" y="586"/>
                </a:cubicBezTo>
                <a:cubicBezTo>
                  <a:pt x="27" y="586"/>
                  <a:pt x="27" y="587"/>
                  <a:pt x="27" y="587"/>
                </a:cubicBezTo>
                <a:cubicBezTo>
                  <a:pt x="28" y="588"/>
                  <a:pt x="29" y="589"/>
                  <a:pt x="30" y="589"/>
                </a:cubicBezTo>
                <a:cubicBezTo>
                  <a:pt x="31" y="590"/>
                  <a:pt x="31" y="590"/>
                  <a:pt x="31" y="591"/>
                </a:cubicBezTo>
                <a:cubicBezTo>
                  <a:pt x="30" y="592"/>
                  <a:pt x="31" y="593"/>
                  <a:pt x="32" y="593"/>
                </a:cubicBezTo>
                <a:cubicBezTo>
                  <a:pt x="33" y="593"/>
                  <a:pt x="33" y="593"/>
                  <a:pt x="34" y="593"/>
                </a:cubicBezTo>
                <a:cubicBezTo>
                  <a:pt x="34" y="594"/>
                  <a:pt x="35" y="594"/>
                  <a:pt x="35" y="595"/>
                </a:cubicBezTo>
                <a:cubicBezTo>
                  <a:pt x="35" y="595"/>
                  <a:pt x="34" y="595"/>
                  <a:pt x="34" y="595"/>
                </a:cubicBezTo>
                <a:cubicBezTo>
                  <a:pt x="35" y="595"/>
                  <a:pt x="35" y="595"/>
                  <a:pt x="35" y="596"/>
                </a:cubicBezTo>
                <a:cubicBezTo>
                  <a:pt x="35" y="596"/>
                  <a:pt x="36" y="596"/>
                  <a:pt x="36" y="596"/>
                </a:cubicBezTo>
                <a:cubicBezTo>
                  <a:pt x="36" y="597"/>
                  <a:pt x="37" y="597"/>
                  <a:pt x="36" y="598"/>
                </a:cubicBezTo>
                <a:cubicBezTo>
                  <a:pt x="36" y="598"/>
                  <a:pt x="36" y="598"/>
                  <a:pt x="36" y="598"/>
                </a:cubicBezTo>
                <a:cubicBezTo>
                  <a:pt x="35" y="598"/>
                  <a:pt x="35" y="598"/>
                  <a:pt x="35" y="599"/>
                </a:cubicBezTo>
                <a:cubicBezTo>
                  <a:pt x="35" y="599"/>
                  <a:pt x="35" y="600"/>
                  <a:pt x="34" y="600"/>
                </a:cubicBezTo>
                <a:cubicBezTo>
                  <a:pt x="34" y="600"/>
                  <a:pt x="33" y="601"/>
                  <a:pt x="33" y="601"/>
                </a:cubicBezTo>
                <a:cubicBezTo>
                  <a:pt x="33" y="601"/>
                  <a:pt x="32" y="601"/>
                  <a:pt x="31" y="601"/>
                </a:cubicBezTo>
                <a:cubicBezTo>
                  <a:pt x="31" y="600"/>
                  <a:pt x="30" y="600"/>
                  <a:pt x="30" y="599"/>
                </a:cubicBezTo>
                <a:cubicBezTo>
                  <a:pt x="29" y="599"/>
                  <a:pt x="28" y="599"/>
                  <a:pt x="28" y="600"/>
                </a:cubicBezTo>
                <a:cubicBezTo>
                  <a:pt x="27" y="601"/>
                  <a:pt x="27" y="601"/>
                  <a:pt x="27" y="602"/>
                </a:cubicBezTo>
                <a:cubicBezTo>
                  <a:pt x="27" y="603"/>
                  <a:pt x="28" y="603"/>
                  <a:pt x="28" y="603"/>
                </a:cubicBezTo>
                <a:cubicBezTo>
                  <a:pt x="28" y="604"/>
                  <a:pt x="29" y="604"/>
                  <a:pt x="29" y="604"/>
                </a:cubicBezTo>
                <a:cubicBezTo>
                  <a:pt x="29" y="605"/>
                  <a:pt x="28" y="605"/>
                  <a:pt x="28" y="605"/>
                </a:cubicBezTo>
                <a:cubicBezTo>
                  <a:pt x="28" y="606"/>
                  <a:pt x="29" y="606"/>
                  <a:pt x="29" y="606"/>
                </a:cubicBezTo>
                <a:cubicBezTo>
                  <a:pt x="29" y="607"/>
                  <a:pt x="29" y="608"/>
                  <a:pt x="29" y="609"/>
                </a:cubicBezTo>
                <a:cubicBezTo>
                  <a:pt x="29" y="610"/>
                  <a:pt x="30" y="611"/>
                  <a:pt x="30" y="611"/>
                </a:cubicBezTo>
                <a:cubicBezTo>
                  <a:pt x="30" y="611"/>
                  <a:pt x="30" y="611"/>
                  <a:pt x="30" y="612"/>
                </a:cubicBezTo>
                <a:cubicBezTo>
                  <a:pt x="30" y="612"/>
                  <a:pt x="30" y="612"/>
                  <a:pt x="30" y="612"/>
                </a:cubicBezTo>
                <a:cubicBezTo>
                  <a:pt x="31" y="612"/>
                  <a:pt x="31" y="612"/>
                  <a:pt x="32" y="612"/>
                </a:cubicBezTo>
                <a:cubicBezTo>
                  <a:pt x="33" y="612"/>
                  <a:pt x="34" y="612"/>
                  <a:pt x="34" y="611"/>
                </a:cubicBezTo>
                <a:cubicBezTo>
                  <a:pt x="34" y="610"/>
                  <a:pt x="34" y="609"/>
                  <a:pt x="36" y="609"/>
                </a:cubicBezTo>
                <a:cubicBezTo>
                  <a:pt x="36" y="610"/>
                  <a:pt x="37" y="610"/>
                  <a:pt x="37" y="610"/>
                </a:cubicBezTo>
                <a:cubicBezTo>
                  <a:pt x="38" y="610"/>
                  <a:pt x="39" y="610"/>
                  <a:pt x="39" y="609"/>
                </a:cubicBezTo>
                <a:cubicBezTo>
                  <a:pt x="40" y="609"/>
                  <a:pt x="42" y="608"/>
                  <a:pt x="42" y="609"/>
                </a:cubicBezTo>
                <a:cubicBezTo>
                  <a:pt x="43" y="609"/>
                  <a:pt x="43" y="609"/>
                  <a:pt x="43" y="609"/>
                </a:cubicBezTo>
                <a:cubicBezTo>
                  <a:pt x="44" y="609"/>
                  <a:pt x="45" y="610"/>
                  <a:pt x="45" y="610"/>
                </a:cubicBezTo>
                <a:cubicBezTo>
                  <a:pt x="45" y="611"/>
                  <a:pt x="46" y="612"/>
                  <a:pt x="46" y="613"/>
                </a:cubicBezTo>
                <a:cubicBezTo>
                  <a:pt x="46" y="613"/>
                  <a:pt x="46" y="613"/>
                  <a:pt x="46" y="614"/>
                </a:cubicBezTo>
                <a:cubicBezTo>
                  <a:pt x="47" y="614"/>
                  <a:pt x="47" y="614"/>
                  <a:pt x="47" y="614"/>
                </a:cubicBezTo>
                <a:cubicBezTo>
                  <a:pt x="48" y="614"/>
                  <a:pt x="48" y="615"/>
                  <a:pt x="48" y="615"/>
                </a:cubicBezTo>
                <a:cubicBezTo>
                  <a:pt x="48" y="616"/>
                  <a:pt x="47" y="616"/>
                  <a:pt x="47" y="616"/>
                </a:cubicBezTo>
                <a:cubicBezTo>
                  <a:pt x="46" y="616"/>
                  <a:pt x="45" y="616"/>
                  <a:pt x="46" y="617"/>
                </a:cubicBezTo>
                <a:cubicBezTo>
                  <a:pt x="46" y="617"/>
                  <a:pt x="47" y="617"/>
                  <a:pt x="47" y="618"/>
                </a:cubicBezTo>
                <a:cubicBezTo>
                  <a:pt x="47" y="618"/>
                  <a:pt x="47" y="619"/>
                  <a:pt x="47" y="619"/>
                </a:cubicBezTo>
                <a:cubicBezTo>
                  <a:pt x="47" y="620"/>
                  <a:pt x="47" y="619"/>
                  <a:pt x="47" y="620"/>
                </a:cubicBezTo>
                <a:cubicBezTo>
                  <a:pt x="47" y="620"/>
                  <a:pt x="47" y="621"/>
                  <a:pt x="46" y="621"/>
                </a:cubicBezTo>
                <a:cubicBezTo>
                  <a:pt x="47" y="621"/>
                  <a:pt x="48" y="621"/>
                  <a:pt x="49" y="621"/>
                </a:cubicBezTo>
                <a:cubicBezTo>
                  <a:pt x="50" y="621"/>
                  <a:pt x="50" y="622"/>
                  <a:pt x="50" y="622"/>
                </a:cubicBezTo>
                <a:cubicBezTo>
                  <a:pt x="50" y="622"/>
                  <a:pt x="51" y="621"/>
                  <a:pt x="51" y="621"/>
                </a:cubicBezTo>
                <a:cubicBezTo>
                  <a:pt x="52" y="621"/>
                  <a:pt x="52" y="621"/>
                  <a:pt x="53" y="622"/>
                </a:cubicBezTo>
                <a:cubicBezTo>
                  <a:pt x="53" y="623"/>
                  <a:pt x="54" y="623"/>
                  <a:pt x="54" y="623"/>
                </a:cubicBezTo>
                <a:cubicBezTo>
                  <a:pt x="54" y="623"/>
                  <a:pt x="54" y="624"/>
                  <a:pt x="54" y="624"/>
                </a:cubicBezTo>
                <a:cubicBezTo>
                  <a:pt x="54" y="624"/>
                  <a:pt x="54" y="624"/>
                  <a:pt x="54" y="625"/>
                </a:cubicBezTo>
                <a:cubicBezTo>
                  <a:pt x="55" y="625"/>
                  <a:pt x="54" y="625"/>
                  <a:pt x="55" y="626"/>
                </a:cubicBezTo>
                <a:cubicBezTo>
                  <a:pt x="55" y="626"/>
                  <a:pt x="55" y="626"/>
                  <a:pt x="55" y="627"/>
                </a:cubicBezTo>
                <a:cubicBezTo>
                  <a:pt x="55" y="627"/>
                  <a:pt x="54" y="628"/>
                  <a:pt x="55" y="629"/>
                </a:cubicBezTo>
                <a:cubicBezTo>
                  <a:pt x="55" y="629"/>
                  <a:pt x="55" y="629"/>
                  <a:pt x="56" y="629"/>
                </a:cubicBezTo>
                <a:cubicBezTo>
                  <a:pt x="56" y="630"/>
                  <a:pt x="56" y="630"/>
                  <a:pt x="56" y="630"/>
                </a:cubicBezTo>
                <a:cubicBezTo>
                  <a:pt x="56" y="630"/>
                  <a:pt x="56" y="630"/>
                  <a:pt x="56" y="630"/>
                </a:cubicBezTo>
                <a:cubicBezTo>
                  <a:pt x="57" y="630"/>
                  <a:pt x="58" y="630"/>
                  <a:pt x="58" y="630"/>
                </a:cubicBezTo>
                <a:cubicBezTo>
                  <a:pt x="59" y="630"/>
                  <a:pt x="60" y="630"/>
                  <a:pt x="60" y="631"/>
                </a:cubicBezTo>
                <a:cubicBezTo>
                  <a:pt x="61" y="631"/>
                  <a:pt x="63" y="631"/>
                  <a:pt x="63" y="632"/>
                </a:cubicBezTo>
                <a:cubicBezTo>
                  <a:pt x="63" y="632"/>
                  <a:pt x="64" y="631"/>
                  <a:pt x="64" y="631"/>
                </a:cubicBezTo>
                <a:cubicBezTo>
                  <a:pt x="65" y="630"/>
                  <a:pt x="65" y="631"/>
                  <a:pt x="66" y="631"/>
                </a:cubicBezTo>
                <a:cubicBezTo>
                  <a:pt x="67" y="630"/>
                  <a:pt x="68" y="629"/>
                  <a:pt x="69" y="630"/>
                </a:cubicBezTo>
                <a:cubicBezTo>
                  <a:pt x="70" y="631"/>
                  <a:pt x="70" y="633"/>
                  <a:pt x="71" y="634"/>
                </a:cubicBezTo>
                <a:cubicBezTo>
                  <a:pt x="71" y="634"/>
                  <a:pt x="72" y="634"/>
                  <a:pt x="72" y="635"/>
                </a:cubicBezTo>
                <a:cubicBezTo>
                  <a:pt x="72" y="635"/>
                  <a:pt x="73" y="635"/>
                  <a:pt x="73" y="635"/>
                </a:cubicBezTo>
                <a:cubicBezTo>
                  <a:pt x="73" y="634"/>
                  <a:pt x="73" y="633"/>
                  <a:pt x="74" y="633"/>
                </a:cubicBezTo>
                <a:cubicBezTo>
                  <a:pt x="74" y="633"/>
                  <a:pt x="74" y="634"/>
                  <a:pt x="75" y="634"/>
                </a:cubicBezTo>
                <a:cubicBezTo>
                  <a:pt x="75" y="634"/>
                  <a:pt x="75" y="635"/>
                  <a:pt x="76" y="635"/>
                </a:cubicBezTo>
                <a:cubicBezTo>
                  <a:pt x="77" y="635"/>
                  <a:pt x="77" y="635"/>
                  <a:pt x="77" y="635"/>
                </a:cubicBezTo>
                <a:cubicBezTo>
                  <a:pt x="78" y="636"/>
                  <a:pt x="79" y="636"/>
                  <a:pt x="79" y="636"/>
                </a:cubicBezTo>
                <a:cubicBezTo>
                  <a:pt x="79" y="636"/>
                  <a:pt x="79" y="636"/>
                  <a:pt x="80" y="636"/>
                </a:cubicBezTo>
                <a:cubicBezTo>
                  <a:pt x="81" y="636"/>
                  <a:pt x="81" y="636"/>
                  <a:pt x="81" y="637"/>
                </a:cubicBezTo>
                <a:cubicBezTo>
                  <a:pt x="81" y="637"/>
                  <a:pt x="82" y="637"/>
                  <a:pt x="83" y="637"/>
                </a:cubicBezTo>
                <a:cubicBezTo>
                  <a:pt x="83" y="637"/>
                  <a:pt x="83" y="638"/>
                  <a:pt x="83" y="638"/>
                </a:cubicBezTo>
                <a:cubicBezTo>
                  <a:pt x="84" y="638"/>
                  <a:pt x="84" y="639"/>
                  <a:pt x="84" y="639"/>
                </a:cubicBezTo>
                <a:cubicBezTo>
                  <a:pt x="85" y="639"/>
                  <a:pt x="85" y="638"/>
                  <a:pt x="85" y="638"/>
                </a:cubicBezTo>
                <a:cubicBezTo>
                  <a:pt x="86" y="638"/>
                  <a:pt x="86" y="638"/>
                  <a:pt x="86" y="638"/>
                </a:cubicBezTo>
                <a:cubicBezTo>
                  <a:pt x="87" y="639"/>
                  <a:pt x="86" y="640"/>
                  <a:pt x="86" y="640"/>
                </a:cubicBezTo>
                <a:cubicBezTo>
                  <a:pt x="87" y="641"/>
                  <a:pt x="87" y="641"/>
                  <a:pt x="87" y="642"/>
                </a:cubicBezTo>
                <a:cubicBezTo>
                  <a:pt x="86" y="642"/>
                  <a:pt x="85" y="643"/>
                  <a:pt x="85" y="644"/>
                </a:cubicBezTo>
                <a:cubicBezTo>
                  <a:pt x="84" y="644"/>
                  <a:pt x="83" y="644"/>
                  <a:pt x="84" y="645"/>
                </a:cubicBezTo>
                <a:cubicBezTo>
                  <a:pt x="84" y="646"/>
                  <a:pt x="84" y="646"/>
                  <a:pt x="85" y="646"/>
                </a:cubicBezTo>
                <a:cubicBezTo>
                  <a:pt x="85" y="646"/>
                  <a:pt x="86" y="646"/>
                  <a:pt x="86" y="646"/>
                </a:cubicBezTo>
                <a:cubicBezTo>
                  <a:pt x="86" y="647"/>
                  <a:pt x="84" y="647"/>
                  <a:pt x="84" y="647"/>
                </a:cubicBezTo>
                <a:cubicBezTo>
                  <a:pt x="83" y="648"/>
                  <a:pt x="84" y="649"/>
                  <a:pt x="85" y="649"/>
                </a:cubicBezTo>
                <a:cubicBezTo>
                  <a:pt x="85" y="650"/>
                  <a:pt x="85" y="650"/>
                  <a:pt x="85" y="650"/>
                </a:cubicBezTo>
                <a:cubicBezTo>
                  <a:pt x="85" y="651"/>
                  <a:pt x="85" y="651"/>
                  <a:pt x="85" y="652"/>
                </a:cubicBezTo>
                <a:cubicBezTo>
                  <a:pt x="85" y="652"/>
                  <a:pt x="86" y="652"/>
                  <a:pt x="86" y="652"/>
                </a:cubicBezTo>
                <a:cubicBezTo>
                  <a:pt x="86" y="653"/>
                  <a:pt x="85" y="653"/>
                  <a:pt x="85" y="653"/>
                </a:cubicBezTo>
                <a:cubicBezTo>
                  <a:pt x="85" y="653"/>
                  <a:pt x="85" y="654"/>
                  <a:pt x="85" y="654"/>
                </a:cubicBezTo>
                <a:cubicBezTo>
                  <a:pt x="85" y="654"/>
                  <a:pt x="84" y="654"/>
                  <a:pt x="84" y="655"/>
                </a:cubicBezTo>
                <a:cubicBezTo>
                  <a:pt x="84" y="655"/>
                  <a:pt x="84" y="655"/>
                  <a:pt x="84" y="655"/>
                </a:cubicBezTo>
                <a:cubicBezTo>
                  <a:pt x="84" y="656"/>
                  <a:pt x="84" y="656"/>
                  <a:pt x="84" y="656"/>
                </a:cubicBezTo>
                <a:cubicBezTo>
                  <a:pt x="83" y="657"/>
                  <a:pt x="82" y="656"/>
                  <a:pt x="81" y="656"/>
                </a:cubicBezTo>
                <a:cubicBezTo>
                  <a:pt x="81" y="656"/>
                  <a:pt x="80" y="656"/>
                  <a:pt x="79" y="656"/>
                </a:cubicBezTo>
                <a:cubicBezTo>
                  <a:pt x="78" y="656"/>
                  <a:pt x="78" y="656"/>
                  <a:pt x="78" y="657"/>
                </a:cubicBezTo>
                <a:cubicBezTo>
                  <a:pt x="77" y="658"/>
                  <a:pt x="78" y="658"/>
                  <a:pt x="77" y="658"/>
                </a:cubicBezTo>
                <a:cubicBezTo>
                  <a:pt x="76" y="659"/>
                  <a:pt x="76" y="658"/>
                  <a:pt x="75" y="659"/>
                </a:cubicBezTo>
                <a:cubicBezTo>
                  <a:pt x="74" y="659"/>
                  <a:pt x="74" y="659"/>
                  <a:pt x="74" y="660"/>
                </a:cubicBezTo>
                <a:cubicBezTo>
                  <a:pt x="74" y="660"/>
                  <a:pt x="74" y="661"/>
                  <a:pt x="74" y="662"/>
                </a:cubicBezTo>
                <a:cubicBezTo>
                  <a:pt x="74" y="662"/>
                  <a:pt x="74" y="662"/>
                  <a:pt x="74" y="662"/>
                </a:cubicBezTo>
                <a:cubicBezTo>
                  <a:pt x="74" y="662"/>
                  <a:pt x="73" y="663"/>
                  <a:pt x="74" y="664"/>
                </a:cubicBezTo>
                <a:cubicBezTo>
                  <a:pt x="74" y="663"/>
                  <a:pt x="76" y="663"/>
                  <a:pt x="77" y="663"/>
                </a:cubicBezTo>
                <a:cubicBezTo>
                  <a:pt x="77" y="663"/>
                  <a:pt x="77" y="663"/>
                  <a:pt x="78" y="663"/>
                </a:cubicBezTo>
                <a:cubicBezTo>
                  <a:pt x="78" y="663"/>
                  <a:pt x="78" y="662"/>
                  <a:pt x="79" y="662"/>
                </a:cubicBezTo>
                <a:cubicBezTo>
                  <a:pt x="80" y="662"/>
                  <a:pt x="81" y="662"/>
                  <a:pt x="81" y="664"/>
                </a:cubicBezTo>
                <a:cubicBezTo>
                  <a:pt x="81" y="665"/>
                  <a:pt x="80" y="665"/>
                  <a:pt x="79" y="665"/>
                </a:cubicBezTo>
                <a:cubicBezTo>
                  <a:pt x="79" y="665"/>
                  <a:pt x="78" y="665"/>
                  <a:pt x="78" y="666"/>
                </a:cubicBezTo>
                <a:cubicBezTo>
                  <a:pt x="77" y="666"/>
                  <a:pt x="75" y="666"/>
                  <a:pt x="75" y="667"/>
                </a:cubicBezTo>
                <a:cubicBezTo>
                  <a:pt x="75" y="667"/>
                  <a:pt x="75" y="667"/>
                  <a:pt x="75" y="667"/>
                </a:cubicBezTo>
                <a:cubicBezTo>
                  <a:pt x="75" y="667"/>
                  <a:pt x="75" y="667"/>
                  <a:pt x="76" y="667"/>
                </a:cubicBezTo>
                <a:cubicBezTo>
                  <a:pt x="76" y="668"/>
                  <a:pt x="76" y="668"/>
                  <a:pt x="76" y="668"/>
                </a:cubicBezTo>
                <a:cubicBezTo>
                  <a:pt x="75" y="669"/>
                  <a:pt x="74" y="667"/>
                  <a:pt x="73" y="667"/>
                </a:cubicBezTo>
                <a:cubicBezTo>
                  <a:pt x="73" y="667"/>
                  <a:pt x="72" y="668"/>
                  <a:pt x="71" y="668"/>
                </a:cubicBezTo>
                <a:cubicBezTo>
                  <a:pt x="71" y="668"/>
                  <a:pt x="71" y="668"/>
                  <a:pt x="71" y="668"/>
                </a:cubicBezTo>
                <a:cubicBezTo>
                  <a:pt x="71" y="669"/>
                  <a:pt x="71" y="669"/>
                  <a:pt x="71" y="669"/>
                </a:cubicBezTo>
                <a:cubicBezTo>
                  <a:pt x="71" y="670"/>
                  <a:pt x="72" y="671"/>
                  <a:pt x="72" y="671"/>
                </a:cubicBezTo>
                <a:cubicBezTo>
                  <a:pt x="73" y="671"/>
                  <a:pt x="73" y="671"/>
                  <a:pt x="73" y="671"/>
                </a:cubicBezTo>
                <a:cubicBezTo>
                  <a:pt x="74" y="672"/>
                  <a:pt x="74" y="672"/>
                  <a:pt x="74" y="672"/>
                </a:cubicBezTo>
                <a:cubicBezTo>
                  <a:pt x="75" y="673"/>
                  <a:pt x="75" y="673"/>
                  <a:pt x="76" y="673"/>
                </a:cubicBezTo>
                <a:cubicBezTo>
                  <a:pt x="76" y="674"/>
                  <a:pt x="74" y="674"/>
                  <a:pt x="74" y="673"/>
                </a:cubicBezTo>
                <a:cubicBezTo>
                  <a:pt x="73" y="673"/>
                  <a:pt x="73" y="674"/>
                  <a:pt x="73" y="674"/>
                </a:cubicBezTo>
                <a:cubicBezTo>
                  <a:pt x="73" y="675"/>
                  <a:pt x="73" y="675"/>
                  <a:pt x="73" y="676"/>
                </a:cubicBezTo>
                <a:cubicBezTo>
                  <a:pt x="72" y="675"/>
                  <a:pt x="72" y="675"/>
                  <a:pt x="72" y="674"/>
                </a:cubicBezTo>
                <a:cubicBezTo>
                  <a:pt x="71" y="675"/>
                  <a:pt x="72" y="676"/>
                  <a:pt x="71" y="677"/>
                </a:cubicBezTo>
                <a:cubicBezTo>
                  <a:pt x="71" y="678"/>
                  <a:pt x="70" y="678"/>
                  <a:pt x="70" y="678"/>
                </a:cubicBezTo>
                <a:cubicBezTo>
                  <a:pt x="70" y="679"/>
                  <a:pt x="70" y="679"/>
                  <a:pt x="70" y="679"/>
                </a:cubicBezTo>
                <a:cubicBezTo>
                  <a:pt x="71" y="681"/>
                  <a:pt x="70" y="681"/>
                  <a:pt x="69" y="681"/>
                </a:cubicBezTo>
                <a:cubicBezTo>
                  <a:pt x="69" y="681"/>
                  <a:pt x="67" y="681"/>
                  <a:pt x="67" y="682"/>
                </a:cubicBezTo>
                <a:cubicBezTo>
                  <a:pt x="67" y="682"/>
                  <a:pt x="66" y="682"/>
                  <a:pt x="66" y="681"/>
                </a:cubicBezTo>
                <a:cubicBezTo>
                  <a:pt x="66" y="681"/>
                  <a:pt x="66" y="681"/>
                  <a:pt x="66" y="681"/>
                </a:cubicBezTo>
                <a:cubicBezTo>
                  <a:pt x="65" y="680"/>
                  <a:pt x="64" y="680"/>
                  <a:pt x="64" y="681"/>
                </a:cubicBezTo>
                <a:cubicBezTo>
                  <a:pt x="65" y="681"/>
                  <a:pt x="65" y="681"/>
                  <a:pt x="65" y="681"/>
                </a:cubicBezTo>
                <a:cubicBezTo>
                  <a:pt x="65" y="682"/>
                  <a:pt x="63" y="682"/>
                  <a:pt x="63" y="682"/>
                </a:cubicBezTo>
                <a:cubicBezTo>
                  <a:pt x="63" y="683"/>
                  <a:pt x="64" y="683"/>
                  <a:pt x="65" y="683"/>
                </a:cubicBezTo>
                <a:cubicBezTo>
                  <a:pt x="66" y="684"/>
                  <a:pt x="67" y="685"/>
                  <a:pt x="68" y="686"/>
                </a:cubicBezTo>
                <a:cubicBezTo>
                  <a:pt x="68" y="686"/>
                  <a:pt x="68" y="687"/>
                  <a:pt x="69" y="687"/>
                </a:cubicBezTo>
                <a:cubicBezTo>
                  <a:pt x="69" y="687"/>
                  <a:pt x="70" y="687"/>
                  <a:pt x="71" y="687"/>
                </a:cubicBezTo>
                <a:cubicBezTo>
                  <a:pt x="71" y="687"/>
                  <a:pt x="71" y="687"/>
                  <a:pt x="72" y="688"/>
                </a:cubicBezTo>
                <a:cubicBezTo>
                  <a:pt x="72" y="688"/>
                  <a:pt x="73" y="689"/>
                  <a:pt x="73" y="689"/>
                </a:cubicBezTo>
                <a:cubicBezTo>
                  <a:pt x="75" y="690"/>
                  <a:pt x="76" y="690"/>
                  <a:pt x="78" y="691"/>
                </a:cubicBezTo>
                <a:cubicBezTo>
                  <a:pt x="79" y="692"/>
                  <a:pt x="80" y="693"/>
                  <a:pt x="81" y="695"/>
                </a:cubicBezTo>
                <a:cubicBezTo>
                  <a:pt x="81" y="695"/>
                  <a:pt x="82" y="696"/>
                  <a:pt x="82" y="696"/>
                </a:cubicBezTo>
                <a:cubicBezTo>
                  <a:pt x="83" y="696"/>
                  <a:pt x="83" y="697"/>
                  <a:pt x="84" y="697"/>
                </a:cubicBezTo>
                <a:cubicBezTo>
                  <a:pt x="84" y="697"/>
                  <a:pt x="84" y="698"/>
                  <a:pt x="84" y="698"/>
                </a:cubicBezTo>
                <a:cubicBezTo>
                  <a:pt x="85" y="699"/>
                  <a:pt x="85" y="699"/>
                  <a:pt x="85" y="699"/>
                </a:cubicBezTo>
                <a:cubicBezTo>
                  <a:pt x="86" y="698"/>
                  <a:pt x="87" y="697"/>
                  <a:pt x="88" y="698"/>
                </a:cubicBezTo>
                <a:cubicBezTo>
                  <a:pt x="88" y="698"/>
                  <a:pt x="89" y="698"/>
                  <a:pt x="89" y="698"/>
                </a:cubicBezTo>
                <a:cubicBezTo>
                  <a:pt x="89" y="698"/>
                  <a:pt x="90" y="698"/>
                  <a:pt x="90" y="698"/>
                </a:cubicBezTo>
                <a:cubicBezTo>
                  <a:pt x="91" y="698"/>
                  <a:pt x="91" y="698"/>
                  <a:pt x="92" y="699"/>
                </a:cubicBezTo>
                <a:cubicBezTo>
                  <a:pt x="92" y="699"/>
                  <a:pt x="92" y="699"/>
                  <a:pt x="93" y="699"/>
                </a:cubicBezTo>
                <a:cubicBezTo>
                  <a:pt x="93" y="699"/>
                  <a:pt x="94" y="699"/>
                  <a:pt x="94" y="699"/>
                </a:cubicBezTo>
                <a:cubicBezTo>
                  <a:pt x="95" y="700"/>
                  <a:pt x="95" y="700"/>
                  <a:pt x="95" y="700"/>
                </a:cubicBezTo>
                <a:cubicBezTo>
                  <a:pt x="96" y="701"/>
                  <a:pt x="97" y="701"/>
                  <a:pt x="98" y="701"/>
                </a:cubicBezTo>
                <a:cubicBezTo>
                  <a:pt x="98" y="701"/>
                  <a:pt x="99" y="701"/>
                  <a:pt x="99" y="701"/>
                </a:cubicBezTo>
                <a:cubicBezTo>
                  <a:pt x="100" y="701"/>
                  <a:pt x="100" y="701"/>
                  <a:pt x="101" y="701"/>
                </a:cubicBezTo>
                <a:cubicBezTo>
                  <a:pt x="102" y="701"/>
                  <a:pt x="103" y="702"/>
                  <a:pt x="104" y="701"/>
                </a:cubicBezTo>
                <a:cubicBezTo>
                  <a:pt x="104" y="701"/>
                  <a:pt x="104" y="701"/>
                  <a:pt x="105" y="701"/>
                </a:cubicBezTo>
                <a:cubicBezTo>
                  <a:pt x="105" y="701"/>
                  <a:pt x="106" y="702"/>
                  <a:pt x="106" y="702"/>
                </a:cubicBezTo>
                <a:cubicBezTo>
                  <a:pt x="106" y="702"/>
                  <a:pt x="106" y="703"/>
                  <a:pt x="107" y="703"/>
                </a:cubicBezTo>
                <a:cubicBezTo>
                  <a:pt x="107" y="703"/>
                  <a:pt x="108" y="704"/>
                  <a:pt x="108" y="704"/>
                </a:cubicBezTo>
                <a:cubicBezTo>
                  <a:pt x="109" y="704"/>
                  <a:pt x="109" y="704"/>
                  <a:pt x="110" y="704"/>
                </a:cubicBezTo>
                <a:cubicBezTo>
                  <a:pt x="110" y="705"/>
                  <a:pt x="110" y="705"/>
                  <a:pt x="111" y="705"/>
                </a:cubicBezTo>
                <a:cubicBezTo>
                  <a:pt x="111" y="705"/>
                  <a:pt x="111" y="705"/>
                  <a:pt x="111" y="706"/>
                </a:cubicBezTo>
                <a:cubicBezTo>
                  <a:pt x="111" y="706"/>
                  <a:pt x="111" y="706"/>
                  <a:pt x="111" y="706"/>
                </a:cubicBezTo>
                <a:cubicBezTo>
                  <a:pt x="111" y="707"/>
                  <a:pt x="112" y="706"/>
                  <a:pt x="112" y="707"/>
                </a:cubicBezTo>
                <a:cubicBezTo>
                  <a:pt x="112" y="707"/>
                  <a:pt x="113" y="706"/>
                  <a:pt x="113" y="706"/>
                </a:cubicBezTo>
                <a:cubicBezTo>
                  <a:pt x="113" y="706"/>
                  <a:pt x="113" y="706"/>
                  <a:pt x="113" y="706"/>
                </a:cubicBezTo>
                <a:cubicBezTo>
                  <a:pt x="114" y="706"/>
                  <a:pt x="115" y="706"/>
                  <a:pt x="115" y="706"/>
                </a:cubicBezTo>
                <a:cubicBezTo>
                  <a:pt x="116" y="705"/>
                  <a:pt x="117" y="705"/>
                  <a:pt x="118" y="706"/>
                </a:cubicBezTo>
                <a:cubicBezTo>
                  <a:pt x="118" y="706"/>
                  <a:pt x="118" y="705"/>
                  <a:pt x="119" y="705"/>
                </a:cubicBezTo>
                <a:cubicBezTo>
                  <a:pt x="119" y="705"/>
                  <a:pt x="120" y="706"/>
                  <a:pt x="120" y="706"/>
                </a:cubicBezTo>
                <a:cubicBezTo>
                  <a:pt x="121" y="706"/>
                  <a:pt x="121" y="706"/>
                  <a:pt x="121" y="707"/>
                </a:cubicBezTo>
                <a:cubicBezTo>
                  <a:pt x="122" y="707"/>
                  <a:pt x="122" y="707"/>
                  <a:pt x="123" y="707"/>
                </a:cubicBezTo>
                <a:cubicBezTo>
                  <a:pt x="123" y="707"/>
                  <a:pt x="124" y="707"/>
                  <a:pt x="124" y="708"/>
                </a:cubicBezTo>
                <a:cubicBezTo>
                  <a:pt x="124" y="708"/>
                  <a:pt x="124" y="709"/>
                  <a:pt x="124" y="709"/>
                </a:cubicBezTo>
                <a:cubicBezTo>
                  <a:pt x="123" y="710"/>
                  <a:pt x="124" y="711"/>
                  <a:pt x="125" y="711"/>
                </a:cubicBezTo>
                <a:cubicBezTo>
                  <a:pt x="126" y="711"/>
                  <a:pt x="126" y="711"/>
                  <a:pt x="126" y="712"/>
                </a:cubicBezTo>
                <a:cubicBezTo>
                  <a:pt x="126" y="712"/>
                  <a:pt x="127" y="712"/>
                  <a:pt x="127" y="712"/>
                </a:cubicBezTo>
                <a:cubicBezTo>
                  <a:pt x="127" y="712"/>
                  <a:pt x="127" y="712"/>
                  <a:pt x="128" y="712"/>
                </a:cubicBezTo>
                <a:cubicBezTo>
                  <a:pt x="128" y="713"/>
                  <a:pt x="129" y="712"/>
                  <a:pt x="129" y="713"/>
                </a:cubicBezTo>
                <a:cubicBezTo>
                  <a:pt x="130" y="713"/>
                  <a:pt x="130" y="714"/>
                  <a:pt x="130" y="714"/>
                </a:cubicBezTo>
                <a:cubicBezTo>
                  <a:pt x="131" y="714"/>
                  <a:pt x="131" y="713"/>
                  <a:pt x="131" y="714"/>
                </a:cubicBezTo>
                <a:cubicBezTo>
                  <a:pt x="132" y="714"/>
                  <a:pt x="132" y="714"/>
                  <a:pt x="132" y="714"/>
                </a:cubicBezTo>
                <a:cubicBezTo>
                  <a:pt x="132" y="715"/>
                  <a:pt x="132" y="715"/>
                  <a:pt x="133" y="715"/>
                </a:cubicBezTo>
                <a:cubicBezTo>
                  <a:pt x="133" y="715"/>
                  <a:pt x="133" y="715"/>
                  <a:pt x="133" y="716"/>
                </a:cubicBezTo>
                <a:cubicBezTo>
                  <a:pt x="133" y="716"/>
                  <a:pt x="133" y="716"/>
                  <a:pt x="134" y="716"/>
                </a:cubicBezTo>
                <a:cubicBezTo>
                  <a:pt x="134" y="717"/>
                  <a:pt x="134" y="717"/>
                  <a:pt x="135" y="718"/>
                </a:cubicBezTo>
                <a:cubicBezTo>
                  <a:pt x="135" y="718"/>
                  <a:pt x="136" y="719"/>
                  <a:pt x="136" y="719"/>
                </a:cubicBezTo>
                <a:cubicBezTo>
                  <a:pt x="137" y="719"/>
                  <a:pt x="138" y="719"/>
                  <a:pt x="138" y="719"/>
                </a:cubicBezTo>
                <a:cubicBezTo>
                  <a:pt x="139" y="719"/>
                  <a:pt x="139" y="718"/>
                  <a:pt x="139" y="718"/>
                </a:cubicBezTo>
                <a:cubicBezTo>
                  <a:pt x="139" y="717"/>
                  <a:pt x="141" y="717"/>
                  <a:pt x="141" y="716"/>
                </a:cubicBezTo>
                <a:cubicBezTo>
                  <a:pt x="142" y="716"/>
                  <a:pt x="143" y="714"/>
                  <a:pt x="143" y="713"/>
                </a:cubicBezTo>
                <a:cubicBezTo>
                  <a:pt x="142" y="711"/>
                  <a:pt x="142" y="711"/>
                  <a:pt x="142" y="711"/>
                </a:cubicBezTo>
                <a:cubicBezTo>
                  <a:pt x="141" y="709"/>
                  <a:pt x="139" y="707"/>
                  <a:pt x="138" y="705"/>
                </a:cubicBezTo>
                <a:cubicBezTo>
                  <a:pt x="138" y="704"/>
                  <a:pt x="137" y="703"/>
                  <a:pt x="137" y="703"/>
                </a:cubicBezTo>
                <a:cubicBezTo>
                  <a:pt x="137" y="701"/>
                  <a:pt x="137" y="700"/>
                  <a:pt x="138" y="699"/>
                </a:cubicBezTo>
                <a:cubicBezTo>
                  <a:pt x="138" y="698"/>
                  <a:pt x="139" y="697"/>
                  <a:pt x="138" y="696"/>
                </a:cubicBezTo>
                <a:cubicBezTo>
                  <a:pt x="138" y="695"/>
                  <a:pt x="138" y="695"/>
                  <a:pt x="138" y="695"/>
                </a:cubicBezTo>
                <a:cubicBezTo>
                  <a:pt x="138" y="695"/>
                  <a:pt x="137" y="695"/>
                  <a:pt x="137" y="696"/>
                </a:cubicBezTo>
                <a:cubicBezTo>
                  <a:pt x="136" y="695"/>
                  <a:pt x="136" y="693"/>
                  <a:pt x="136" y="693"/>
                </a:cubicBezTo>
                <a:cubicBezTo>
                  <a:pt x="135" y="692"/>
                  <a:pt x="134" y="692"/>
                  <a:pt x="133" y="691"/>
                </a:cubicBezTo>
                <a:cubicBezTo>
                  <a:pt x="133" y="691"/>
                  <a:pt x="132" y="690"/>
                  <a:pt x="132" y="689"/>
                </a:cubicBezTo>
                <a:cubicBezTo>
                  <a:pt x="132" y="688"/>
                  <a:pt x="133" y="687"/>
                  <a:pt x="134" y="687"/>
                </a:cubicBezTo>
                <a:cubicBezTo>
                  <a:pt x="134" y="687"/>
                  <a:pt x="134" y="687"/>
                  <a:pt x="134" y="687"/>
                </a:cubicBezTo>
                <a:cubicBezTo>
                  <a:pt x="135" y="687"/>
                  <a:pt x="135" y="687"/>
                  <a:pt x="135" y="686"/>
                </a:cubicBezTo>
                <a:cubicBezTo>
                  <a:pt x="136" y="685"/>
                  <a:pt x="136" y="683"/>
                  <a:pt x="137" y="682"/>
                </a:cubicBezTo>
                <a:cubicBezTo>
                  <a:pt x="137" y="681"/>
                  <a:pt x="137" y="680"/>
                  <a:pt x="138" y="680"/>
                </a:cubicBezTo>
                <a:cubicBezTo>
                  <a:pt x="138" y="679"/>
                  <a:pt x="139" y="679"/>
                  <a:pt x="140" y="680"/>
                </a:cubicBezTo>
                <a:cubicBezTo>
                  <a:pt x="140" y="680"/>
                  <a:pt x="140" y="680"/>
                  <a:pt x="140" y="680"/>
                </a:cubicBezTo>
                <a:cubicBezTo>
                  <a:pt x="140" y="680"/>
                  <a:pt x="141" y="680"/>
                  <a:pt x="141" y="679"/>
                </a:cubicBezTo>
                <a:cubicBezTo>
                  <a:pt x="141" y="679"/>
                  <a:pt x="141" y="679"/>
                  <a:pt x="141" y="678"/>
                </a:cubicBezTo>
                <a:cubicBezTo>
                  <a:pt x="141" y="678"/>
                  <a:pt x="142" y="678"/>
                  <a:pt x="142" y="678"/>
                </a:cubicBezTo>
                <a:cubicBezTo>
                  <a:pt x="143" y="678"/>
                  <a:pt x="144" y="678"/>
                  <a:pt x="145" y="678"/>
                </a:cubicBezTo>
                <a:cubicBezTo>
                  <a:pt x="146" y="677"/>
                  <a:pt x="146" y="677"/>
                  <a:pt x="146" y="676"/>
                </a:cubicBezTo>
                <a:cubicBezTo>
                  <a:pt x="146" y="676"/>
                  <a:pt x="147" y="676"/>
                  <a:pt x="147" y="676"/>
                </a:cubicBezTo>
                <a:cubicBezTo>
                  <a:pt x="147" y="675"/>
                  <a:pt x="147" y="674"/>
                  <a:pt x="148" y="673"/>
                </a:cubicBezTo>
                <a:cubicBezTo>
                  <a:pt x="148" y="674"/>
                  <a:pt x="148" y="674"/>
                  <a:pt x="148" y="674"/>
                </a:cubicBezTo>
                <a:cubicBezTo>
                  <a:pt x="149" y="674"/>
                  <a:pt x="149" y="674"/>
                  <a:pt x="149" y="674"/>
                </a:cubicBezTo>
                <a:cubicBezTo>
                  <a:pt x="149" y="674"/>
                  <a:pt x="149" y="674"/>
                  <a:pt x="149" y="673"/>
                </a:cubicBezTo>
                <a:cubicBezTo>
                  <a:pt x="149" y="673"/>
                  <a:pt x="149" y="672"/>
                  <a:pt x="149" y="672"/>
                </a:cubicBezTo>
                <a:cubicBezTo>
                  <a:pt x="146" y="669"/>
                  <a:pt x="146" y="669"/>
                  <a:pt x="146" y="669"/>
                </a:cubicBezTo>
                <a:cubicBezTo>
                  <a:pt x="144" y="669"/>
                  <a:pt x="144" y="669"/>
                  <a:pt x="144" y="669"/>
                </a:cubicBezTo>
                <a:cubicBezTo>
                  <a:pt x="144" y="668"/>
                  <a:pt x="144" y="668"/>
                  <a:pt x="144" y="668"/>
                </a:cubicBezTo>
                <a:cubicBezTo>
                  <a:pt x="145" y="667"/>
                  <a:pt x="145" y="667"/>
                  <a:pt x="145" y="667"/>
                </a:cubicBezTo>
                <a:cubicBezTo>
                  <a:pt x="146" y="668"/>
                  <a:pt x="146" y="668"/>
                  <a:pt x="146" y="668"/>
                </a:cubicBezTo>
                <a:cubicBezTo>
                  <a:pt x="147" y="667"/>
                  <a:pt x="147" y="667"/>
                  <a:pt x="147" y="667"/>
                </a:cubicBezTo>
                <a:cubicBezTo>
                  <a:pt x="142" y="658"/>
                  <a:pt x="142" y="658"/>
                  <a:pt x="142" y="658"/>
                </a:cubicBezTo>
                <a:cubicBezTo>
                  <a:pt x="142" y="658"/>
                  <a:pt x="140" y="657"/>
                  <a:pt x="140" y="657"/>
                </a:cubicBezTo>
                <a:cubicBezTo>
                  <a:pt x="139" y="657"/>
                  <a:pt x="137" y="657"/>
                  <a:pt x="137" y="657"/>
                </a:cubicBezTo>
                <a:cubicBezTo>
                  <a:pt x="137" y="657"/>
                  <a:pt x="136" y="658"/>
                  <a:pt x="136" y="658"/>
                </a:cubicBezTo>
                <a:cubicBezTo>
                  <a:pt x="136" y="658"/>
                  <a:pt x="135" y="657"/>
                  <a:pt x="135" y="657"/>
                </a:cubicBezTo>
                <a:cubicBezTo>
                  <a:pt x="135" y="657"/>
                  <a:pt x="134" y="656"/>
                  <a:pt x="134" y="656"/>
                </a:cubicBezTo>
                <a:cubicBezTo>
                  <a:pt x="134" y="656"/>
                  <a:pt x="135" y="654"/>
                  <a:pt x="135" y="654"/>
                </a:cubicBezTo>
                <a:cubicBezTo>
                  <a:pt x="135" y="654"/>
                  <a:pt x="135" y="652"/>
                  <a:pt x="135" y="652"/>
                </a:cubicBezTo>
                <a:cubicBezTo>
                  <a:pt x="135" y="651"/>
                  <a:pt x="133" y="651"/>
                  <a:pt x="133" y="651"/>
                </a:cubicBezTo>
                <a:cubicBezTo>
                  <a:pt x="133" y="651"/>
                  <a:pt x="130" y="650"/>
                  <a:pt x="130" y="650"/>
                </a:cubicBezTo>
                <a:cubicBezTo>
                  <a:pt x="130" y="650"/>
                  <a:pt x="131" y="648"/>
                  <a:pt x="131" y="648"/>
                </a:cubicBezTo>
                <a:cubicBezTo>
                  <a:pt x="131" y="647"/>
                  <a:pt x="131" y="647"/>
                  <a:pt x="132" y="646"/>
                </a:cubicBezTo>
                <a:cubicBezTo>
                  <a:pt x="132" y="646"/>
                  <a:pt x="133" y="645"/>
                  <a:pt x="133" y="644"/>
                </a:cubicBezTo>
                <a:cubicBezTo>
                  <a:pt x="133" y="644"/>
                  <a:pt x="134" y="643"/>
                  <a:pt x="134" y="643"/>
                </a:cubicBezTo>
                <a:cubicBezTo>
                  <a:pt x="133" y="642"/>
                  <a:pt x="133" y="642"/>
                  <a:pt x="133" y="642"/>
                </a:cubicBezTo>
                <a:cubicBezTo>
                  <a:pt x="132" y="640"/>
                  <a:pt x="132" y="640"/>
                  <a:pt x="132" y="640"/>
                </a:cubicBezTo>
                <a:cubicBezTo>
                  <a:pt x="132" y="640"/>
                  <a:pt x="132" y="640"/>
                  <a:pt x="132" y="640"/>
                </a:cubicBezTo>
                <a:cubicBezTo>
                  <a:pt x="132" y="639"/>
                  <a:pt x="133" y="635"/>
                  <a:pt x="133" y="635"/>
                </a:cubicBezTo>
                <a:cubicBezTo>
                  <a:pt x="135" y="635"/>
                  <a:pt x="135" y="635"/>
                  <a:pt x="135" y="635"/>
                </a:cubicBezTo>
                <a:cubicBezTo>
                  <a:pt x="135" y="635"/>
                  <a:pt x="136" y="633"/>
                  <a:pt x="136" y="633"/>
                </a:cubicBezTo>
                <a:cubicBezTo>
                  <a:pt x="136" y="633"/>
                  <a:pt x="136" y="632"/>
                  <a:pt x="136" y="632"/>
                </a:cubicBezTo>
                <a:cubicBezTo>
                  <a:pt x="136" y="632"/>
                  <a:pt x="136" y="630"/>
                  <a:pt x="136" y="630"/>
                </a:cubicBezTo>
                <a:cubicBezTo>
                  <a:pt x="138" y="629"/>
                  <a:pt x="138" y="629"/>
                  <a:pt x="138" y="629"/>
                </a:cubicBezTo>
                <a:cubicBezTo>
                  <a:pt x="138" y="629"/>
                  <a:pt x="140" y="632"/>
                  <a:pt x="141" y="632"/>
                </a:cubicBezTo>
                <a:cubicBezTo>
                  <a:pt x="141" y="633"/>
                  <a:pt x="141" y="634"/>
                  <a:pt x="141" y="634"/>
                </a:cubicBezTo>
                <a:cubicBezTo>
                  <a:pt x="141" y="634"/>
                  <a:pt x="142" y="635"/>
                  <a:pt x="142" y="635"/>
                </a:cubicBezTo>
                <a:cubicBezTo>
                  <a:pt x="142" y="636"/>
                  <a:pt x="144" y="636"/>
                  <a:pt x="144" y="636"/>
                </a:cubicBezTo>
                <a:cubicBezTo>
                  <a:pt x="147" y="634"/>
                  <a:pt x="147" y="634"/>
                  <a:pt x="147" y="634"/>
                </a:cubicBezTo>
                <a:cubicBezTo>
                  <a:pt x="145" y="632"/>
                  <a:pt x="145" y="632"/>
                  <a:pt x="145" y="632"/>
                </a:cubicBezTo>
                <a:cubicBezTo>
                  <a:pt x="145" y="632"/>
                  <a:pt x="145" y="630"/>
                  <a:pt x="145" y="629"/>
                </a:cubicBezTo>
                <a:cubicBezTo>
                  <a:pt x="145" y="629"/>
                  <a:pt x="145" y="628"/>
                  <a:pt x="145" y="628"/>
                </a:cubicBezTo>
                <a:cubicBezTo>
                  <a:pt x="145" y="627"/>
                  <a:pt x="145" y="627"/>
                  <a:pt x="145" y="627"/>
                </a:cubicBezTo>
                <a:cubicBezTo>
                  <a:pt x="147" y="627"/>
                  <a:pt x="147" y="627"/>
                  <a:pt x="147" y="627"/>
                </a:cubicBezTo>
                <a:cubicBezTo>
                  <a:pt x="150" y="625"/>
                  <a:pt x="150" y="625"/>
                  <a:pt x="150" y="625"/>
                </a:cubicBezTo>
                <a:cubicBezTo>
                  <a:pt x="150" y="622"/>
                  <a:pt x="150" y="622"/>
                  <a:pt x="150" y="622"/>
                </a:cubicBezTo>
                <a:cubicBezTo>
                  <a:pt x="153" y="622"/>
                  <a:pt x="153" y="622"/>
                  <a:pt x="153" y="622"/>
                </a:cubicBezTo>
                <a:cubicBezTo>
                  <a:pt x="156" y="619"/>
                  <a:pt x="156" y="619"/>
                  <a:pt x="156" y="619"/>
                </a:cubicBezTo>
                <a:cubicBezTo>
                  <a:pt x="157" y="618"/>
                  <a:pt x="157" y="618"/>
                  <a:pt x="157" y="618"/>
                </a:cubicBezTo>
                <a:cubicBezTo>
                  <a:pt x="158" y="617"/>
                  <a:pt x="158" y="617"/>
                  <a:pt x="158" y="617"/>
                </a:cubicBezTo>
                <a:cubicBezTo>
                  <a:pt x="159" y="616"/>
                  <a:pt x="159" y="616"/>
                  <a:pt x="159" y="616"/>
                </a:cubicBezTo>
                <a:cubicBezTo>
                  <a:pt x="160" y="615"/>
                  <a:pt x="160" y="615"/>
                  <a:pt x="160" y="615"/>
                </a:cubicBezTo>
                <a:cubicBezTo>
                  <a:pt x="160" y="615"/>
                  <a:pt x="162" y="616"/>
                  <a:pt x="162" y="616"/>
                </a:cubicBezTo>
                <a:cubicBezTo>
                  <a:pt x="162" y="616"/>
                  <a:pt x="163" y="617"/>
                  <a:pt x="163" y="617"/>
                </a:cubicBezTo>
                <a:cubicBezTo>
                  <a:pt x="163" y="617"/>
                  <a:pt x="163" y="618"/>
                  <a:pt x="164" y="618"/>
                </a:cubicBezTo>
                <a:cubicBezTo>
                  <a:pt x="164" y="618"/>
                  <a:pt x="164" y="617"/>
                  <a:pt x="164" y="617"/>
                </a:cubicBezTo>
                <a:cubicBezTo>
                  <a:pt x="164" y="617"/>
                  <a:pt x="166" y="618"/>
                  <a:pt x="166" y="617"/>
                </a:cubicBezTo>
                <a:cubicBezTo>
                  <a:pt x="166" y="617"/>
                  <a:pt x="167" y="616"/>
                  <a:pt x="167" y="616"/>
                </a:cubicBezTo>
                <a:cubicBezTo>
                  <a:pt x="167" y="616"/>
                  <a:pt x="168" y="616"/>
                  <a:pt x="169" y="616"/>
                </a:cubicBezTo>
                <a:cubicBezTo>
                  <a:pt x="169" y="616"/>
                  <a:pt x="170" y="615"/>
                  <a:pt x="170" y="615"/>
                </a:cubicBezTo>
                <a:cubicBezTo>
                  <a:pt x="170" y="615"/>
                  <a:pt x="171" y="618"/>
                  <a:pt x="171" y="618"/>
                </a:cubicBezTo>
                <a:cubicBezTo>
                  <a:pt x="172" y="619"/>
                  <a:pt x="173" y="618"/>
                  <a:pt x="173" y="618"/>
                </a:cubicBezTo>
                <a:cubicBezTo>
                  <a:pt x="176" y="617"/>
                  <a:pt x="176" y="617"/>
                  <a:pt x="176" y="617"/>
                </a:cubicBezTo>
                <a:cubicBezTo>
                  <a:pt x="176" y="617"/>
                  <a:pt x="178" y="620"/>
                  <a:pt x="178" y="620"/>
                </a:cubicBezTo>
                <a:cubicBezTo>
                  <a:pt x="179" y="620"/>
                  <a:pt x="180" y="621"/>
                  <a:pt x="181" y="621"/>
                </a:cubicBezTo>
                <a:cubicBezTo>
                  <a:pt x="181" y="621"/>
                  <a:pt x="182" y="623"/>
                  <a:pt x="182" y="623"/>
                </a:cubicBezTo>
                <a:cubicBezTo>
                  <a:pt x="182" y="623"/>
                  <a:pt x="184" y="624"/>
                  <a:pt x="184" y="625"/>
                </a:cubicBezTo>
                <a:cubicBezTo>
                  <a:pt x="184" y="625"/>
                  <a:pt x="184" y="626"/>
                  <a:pt x="184" y="626"/>
                </a:cubicBezTo>
                <a:cubicBezTo>
                  <a:pt x="183" y="627"/>
                  <a:pt x="184" y="628"/>
                  <a:pt x="184" y="628"/>
                </a:cubicBezTo>
                <a:cubicBezTo>
                  <a:pt x="185" y="629"/>
                  <a:pt x="186" y="628"/>
                  <a:pt x="186" y="628"/>
                </a:cubicBezTo>
                <a:cubicBezTo>
                  <a:pt x="186" y="628"/>
                  <a:pt x="186" y="627"/>
                  <a:pt x="186" y="627"/>
                </a:cubicBezTo>
                <a:cubicBezTo>
                  <a:pt x="186" y="626"/>
                  <a:pt x="185" y="624"/>
                  <a:pt x="185" y="624"/>
                </a:cubicBezTo>
                <a:cubicBezTo>
                  <a:pt x="185" y="624"/>
                  <a:pt x="185" y="624"/>
                  <a:pt x="185" y="623"/>
                </a:cubicBezTo>
                <a:cubicBezTo>
                  <a:pt x="185" y="622"/>
                  <a:pt x="186" y="623"/>
                  <a:pt x="186" y="623"/>
                </a:cubicBezTo>
                <a:cubicBezTo>
                  <a:pt x="187" y="623"/>
                  <a:pt x="188" y="624"/>
                  <a:pt x="188" y="624"/>
                </a:cubicBezTo>
                <a:cubicBezTo>
                  <a:pt x="189" y="624"/>
                  <a:pt x="188" y="625"/>
                  <a:pt x="188" y="625"/>
                </a:cubicBezTo>
                <a:cubicBezTo>
                  <a:pt x="188" y="625"/>
                  <a:pt x="192" y="628"/>
                  <a:pt x="192" y="628"/>
                </a:cubicBezTo>
                <a:cubicBezTo>
                  <a:pt x="193" y="628"/>
                  <a:pt x="193" y="628"/>
                  <a:pt x="193" y="628"/>
                </a:cubicBezTo>
                <a:cubicBezTo>
                  <a:pt x="193" y="628"/>
                  <a:pt x="195" y="626"/>
                  <a:pt x="195" y="626"/>
                </a:cubicBezTo>
                <a:cubicBezTo>
                  <a:pt x="195" y="626"/>
                  <a:pt x="196" y="625"/>
                  <a:pt x="196" y="624"/>
                </a:cubicBezTo>
                <a:cubicBezTo>
                  <a:pt x="196" y="624"/>
                  <a:pt x="197" y="625"/>
                  <a:pt x="197" y="625"/>
                </a:cubicBezTo>
                <a:cubicBezTo>
                  <a:pt x="197" y="625"/>
                  <a:pt x="197" y="624"/>
                  <a:pt x="197" y="624"/>
                </a:cubicBezTo>
                <a:cubicBezTo>
                  <a:pt x="197" y="623"/>
                  <a:pt x="198" y="623"/>
                  <a:pt x="198" y="623"/>
                </a:cubicBezTo>
                <a:cubicBezTo>
                  <a:pt x="198" y="623"/>
                  <a:pt x="199" y="623"/>
                  <a:pt x="199" y="623"/>
                </a:cubicBezTo>
                <a:cubicBezTo>
                  <a:pt x="200" y="622"/>
                  <a:pt x="200" y="622"/>
                  <a:pt x="200" y="622"/>
                </a:cubicBezTo>
                <a:cubicBezTo>
                  <a:pt x="200" y="622"/>
                  <a:pt x="202" y="622"/>
                  <a:pt x="202" y="622"/>
                </a:cubicBezTo>
                <a:cubicBezTo>
                  <a:pt x="203" y="622"/>
                  <a:pt x="204" y="624"/>
                  <a:pt x="204" y="624"/>
                </a:cubicBezTo>
                <a:cubicBezTo>
                  <a:pt x="204" y="624"/>
                  <a:pt x="205" y="624"/>
                  <a:pt x="206" y="624"/>
                </a:cubicBezTo>
                <a:cubicBezTo>
                  <a:pt x="206" y="624"/>
                  <a:pt x="206" y="624"/>
                  <a:pt x="207" y="624"/>
                </a:cubicBezTo>
                <a:cubicBezTo>
                  <a:pt x="207" y="623"/>
                  <a:pt x="207" y="623"/>
                  <a:pt x="207" y="622"/>
                </a:cubicBezTo>
                <a:cubicBezTo>
                  <a:pt x="207" y="622"/>
                  <a:pt x="208" y="622"/>
                  <a:pt x="208" y="622"/>
                </a:cubicBezTo>
                <a:cubicBezTo>
                  <a:pt x="208" y="622"/>
                  <a:pt x="209" y="623"/>
                  <a:pt x="209" y="622"/>
                </a:cubicBezTo>
                <a:cubicBezTo>
                  <a:pt x="209" y="622"/>
                  <a:pt x="211" y="622"/>
                  <a:pt x="211" y="622"/>
                </a:cubicBezTo>
                <a:cubicBezTo>
                  <a:pt x="211" y="623"/>
                  <a:pt x="211" y="623"/>
                  <a:pt x="211" y="623"/>
                </a:cubicBezTo>
                <a:cubicBezTo>
                  <a:pt x="212" y="623"/>
                  <a:pt x="212" y="623"/>
                  <a:pt x="212" y="623"/>
                </a:cubicBezTo>
                <a:cubicBezTo>
                  <a:pt x="212" y="623"/>
                  <a:pt x="212" y="625"/>
                  <a:pt x="212" y="625"/>
                </a:cubicBezTo>
                <a:cubicBezTo>
                  <a:pt x="212" y="625"/>
                  <a:pt x="214" y="627"/>
                  <a:pt x="214" y="627"/>
                </a:cubicBezTo>
                <a:cubicBezTo>
                  <a:pt x="219" y="627"/>
                  <a:pt x="219" y="627"/>
                  <a:pt x="219" y="627"/>
                </a:cubicBezTo>
                <a:cubicBezTo>
                  <a:pt x="219" y="629"/>
                  <a:pt x="219" y="629"/>
                  <a:pt x="219" y="629"/>
                </a:cubicBezTo>
                <a:cubicBezTo>
                  <a:pt x="220" y="629"/>
                  <a:pt x="220" y="629"/>
                  <a:pt x="220" y="629"/>
                </a:cubicBezTo>
                <a:cubicBezTo>
                  <a:pt x="220" y="629"/>
                  <a:pt x="222" y="626"/>
                  <a:pt x="222" y="626"/>
                </a:cubicBezTo>
                <a:cubicBezTo>
                  <a:pt x="222" y="626"/>
                  <a:pt x="222" y="625"/>
                  <a:pt x="222" y="625"/>
                </a:cubicBezTo>
                <a:cubicBezTo>
                  <a:pt x="222" y="625"/>
                  <a:pt x="224" y="627"/>
                  <a:pt x="224" y="627"/>
                </a:cubicBezTo>
                <a:cubicBezTo>
                  <a:pt x="228" y="627"/>
                  <a:pt x="228" y="627"/>
                  <a:pt x="228" y="627"/>
                </a:cubicBezTo>
                <a:cubicBezTo>
                  <a:pt x="228" y="627"/>
                  <a:pt x="229" y="626"/>
                  <a:pt x="230" y="626"/>
                </a:cubicBezTo>
                <a:cubicBezTo>
                  <a:pt x="230" y="626"/>
                  <a:pt x="231" y="625"/>
                  <a:pt x="231" y="625"/>
                </a:cubicBezTo>
                <a:cubicBezTo>
                  <a:pt x="232" y="625"/>
                  <a:pt x="232" y="624"/>
                  <a:pt x="232" y="624"/>
                </a:cubicBezTo>
                <a:cubicBezTo>
                  <a:pt x="232" y="621"/>
                  <a:pt x="232" y="621"/>
                  <a:pt x="232" y="621"/>
                </a:cubicBezTo>
                <a:cubicBezTo>
                  <a:pt x="233" y="620"/>
                  <a:pt x="233" y="620"/>
                  <a:pt x="233" y="620"/>
                </a:cubicBezTo>
                <a:cubicBezTo>
                  <a:pt x="232" y="619"/>
                  <a:pt x="232" y="619"/>
                  <a:pt x="232" y="619"/>
                </a:cubicBezTo>
                <a:cubicBezTo>
                  <a:pt x="231" y="618"/>
                  <a:pt x="231" y="618"/>
                  <a:pt x="231" y="618"/>
                </a:cubicBezTo>
                <a:cubicBezTo>
                  <a:pt x="229" y="618"/>
                  <a:pt x="229" y="618"/>
                  <a:pt x="229" y="618"/>
                </a:cubicBezTo>
                <a:cubicBezTo>
                  <a:pt x="229" y="618"/>
                  <a:pt x="228" y="618"/>
                  <a:pt x="228" y="618"/>
                </a:cubicBezTo>
                <a:cubicBezTo>
                  <a:pt x="228" y="618"/>
                  <a:pt x="228" y="617"/>
                  <a:pt x="228" y="617"/>
                </a:cubicBezTo>
                <a:cubicBezTo>
                  <a:pt x="225" y="617"/>
                  <a:pt x="225" y="617"/>
                  <a:pt x="225" y="617"/>
                </a:cubicBezTo>
                <a:cubicBezTo>
                  <a:pt x="225" y="614"/>
                  <a:pt x="225" y="614"/>
                  <a:pt x="225" y="614"/>
                </a:cubicBezTo>
                <a:cubicBezTo>
                  <a:pt x="222" y="613"/>
                  <a:pt x="222" y="613"/>
                  <a:pt x="222" y="613"/>
                </a:cubicBezTo>
                <a:cubicBezTo>
                  <a:pt x="227" y="610"/>
                  <a:pt x="227" y="610"/>
                  <a:pt x="227" y="610"/>
                </a:cubicBezTo>
                <a:cubicBezTo>
                  <a:pt x="229" y="608"/>
                  <a:pt x="229" y="608"/>
                  <a:pt x="229" y="608"/>
                </a:cubicBezTo>
                <a:cubicBezTo>
                  <a:pt x="227" y="606"/>
                  <a:pt x="227" y="606"/>
                  <a:pt x="227" y="606"/>
                </a:cubicBezTo>
                <a:cubicBezTo>
                  <a:pt x="227" y="604"/>
                  <a:pt x="227" y="604"/>
                  <a:pt x="227" y="604"/>
                </a:cubicBezTo>
                <a:cubicBezTo>
                  <a:pt x="229" y="602"/>
                  <a:pt x="229" y="602"/>
                  <a:pt x="229" y="602"/>
                </a:cubicBezTo>
                <a:cubicBezTo>
                  <a:pt x="229" y="602"/>
                  <a:pt x="231" y="601"/>
                  <a:pt x="232" y="602"/>
                </a:cubicBezTo>
                <a:cubicBezTo>
                  <a:pt x="232" y="602"/>
                  <a:pt x="232" y="602"/>
                  <a:pt x="233" y="602"/>
                </a:cubicBezTo>
                <a:cubicBezTo>
                  <a:pt x="233" y="602"/>
                  <a:pt x="234" y="602"/>
                  <a:pt x="235" y="602"/>
                </a:cubicBezTo>
                <a:cubicBezTo>
                  <a:pt x="235" y="602"/>
                  <a:pt x="236" y="602"/>
                  <a:pt x="236" y="602"/>
                </a:cubicBezTo>
                <a:cubicBezTo>
                  <a:pt x="236" y="601"/>
                  <a:pt x="236" y="601"/>
                  <a:pt x="236" y="601"/>
                </a:cubicBezTo>
                <a:cubicBezTo>
                  <a:pt x="236" y="600"/>
                  <a:pt x="235" y="600"/>
                  <a:pt x="235" y="600"/>
                </a:cubicBezTo>
                <a:cubicBezTo>
                  <a:pt x="235" y="600"/>
                  <a:pt x="235" y="600"/>
                  <a:pt x="234" y="600"/>
                </a:cubicBezTo>
                <a:cubicBezTo>
                  <a:pt x="234" y="600"/>
                  <a:pt x="234" y="600"/>
                  <a:pt x="234" y="599"/>
                </a:cubicBezTo>
                <a:cubicBezTo>
                  <a:pt x="233" y="599"/>
                  <a:pt x="232" y="598"/>
                  <a:pt x="231" y="598"/>
                </a:cubicBezTo>
                <a:cubicBezTo>
                  <a:pt x="230" y="598"/>
                  <a:pt x="230" y="597"/>
                  <a:pt x="230" y="597"/>
                </a:cubicBezTo>
                <a:cubicBezTo>
                  <a:pt x="230" y="597"/>
                  <a:pt x="230" y="597"/>
                  <a:pt x="230" y="597"/>
                </a:cubicBezTo>
                <a:cubicBezTo>
                  <a:pt x="231" y="596"/>
                  <a:pt x="232" y="596"/>
                  <a:pt x="233" y="596"/>
                </a:cubicBezTo>
                <a:cubicBezTo>
                  <a:pt x="233" y="596"/>
                  <a:pt x="232" y="595"/>
                  <a:pt x="232" y="595"/>
                </a:cubicBezTo>
                <a:cubicBezTo>
                  <a:pt x="232" y="595"/>
                  <a:pt x="232" y="595"/>
                  <a:pt x="232" y="595"/>
                </a:cubicBezTo>
                <a:cubicBezTo>
                  <a:pt x="231" y="595"/>
                  <a:pt x="230" y="594"/>
                  <a:pt x="229" y="594"/>
                </a:cubicBezTo>
                <a:cubicBezTo>
                  <a:pt x="228" y="594"/>
                  <a:pt x="228" y="594"/>
                  <a:pt x="228" y="594"/>
                </a:cubicBezTo>
                <a:cubicBezTo>
                  <a:pt x="228" y="594"/>
                  <a:pt x="228" y="594"/>
                  <a:pt x="228" y="594"/>
                </a:cubicBezTo>
                <a:cubicBezTo>
                  <a:pt x="229" y="593"/>
                  <a:pt x="229" y="593"/>
                  <a:pt x="229" y="593"/>
                </a:cubicBezTo>
                <a:cubicBezTo>
                  <a:pt x="230" y="592"/>
                  <a:pt x="229" y="592"/>
                  <a:pt x="229" y="592"/>
                </a:cubicBezTo>
                <a:cubicBezTo>
                  <a:pt x="229" y="592"/>
                  <a:pt x="228" y="591"/>
                  <a:pt x="228" y="591"/>
                </a:cubicBezTo>
                <a:cubicBezTo>
                  <a:pt x="228" y="591"/>
                  <a:pt x="228" y="591"/>
                  <a:pt x="228" y="591"/>
                </a:cubicBezTo>
                <a:cubicBezTo>
                  <a:pt x="228" y="591"/>
                  <a:pt x="228" y="591"/>
                  <a:pt x="228" y="591"/>
                </a:cubicBezTo>
                <a:cubicBezTo>
                  <a:pt x="228" y="591"/>
                  <a:pt x="229" y="591"/>
                  <a:pt x="229" y="591"/>
                </a:cubicBezTo>
                <a:cubicBezTo>
                  <a:pt x="230" y="591"/>
                  <a:pt x="230" y="591"/>
                  <a:pt x="230" y="590"/>
                </a:cubicBezTo>
                <a:cubicBezTo>
                  <a:pt x="230" y="590"/>
                  <a:pt x="230" y="590"/>
                  <a:pt x="230" y="590"/>
                </a:cubicBezTo>
                <a:cubicBezTo>
                  <a:pt x="230" y="590"/>
                  <a:pt x="231" y="590"/>
                  <a:pt x="232" y="590"/>
                </a:cubicBezTo>
                <a:cubicBezTo>
                  <a:pt x="232" y="590"/>
                  <a:pt x="233" y="590"/>
                  <a:pt x="233" y="589"/>
                </a:cubicBezTo>
                <a:cubicBezTo>
                  <a:pt x="233" y="589"/>
                  <a:pt x="234" y="590"/>
                  <a:pt x="235" y="590"/>
                </a:cubicBezTo>
                <a:cubicBezTo>
                  <a:pt x="236" y="590"/>
                  <a:pt x="235" y="590"/>
                  <a:pt x="236" y="590"/>
                </a:cubicBezTo>
                <a:cubicBezTo>
                  <a:pt x="236" y="589"/>
                  <a:pt x="237" y="589"/>
                  <a:pt x="237" y="589"/>
                </a:cubicBezTo>
                <a:cubicBezTo>
                  <a:pt x="239" y="590"/>
                  <a:pt x="239" y="590"/>
                  <a:pt x="239" y="590"/>
                </a:cubicBezTo>
                <a:cubicBezTo>
                  <a:pt x="239" y="590"/>
                  <a:pt x="240" y="589"/>
                  <a:pt x="240" y="589"/>
                </a:cubicBezTo>
                <a:cubicBezTo>
                  <a:pt x="240" y="589"/>
                  <a:pt x="242" y="589"/>
                  <a:pt x="243" y="588"/>
                </a:cubicBezTo>
                <a:cubicBezTo>
                  <a:pt x="243" y="588"/>
                  <a:pt x="243" y="588"/>
                  <a:pt x="244" y="587"/>
                </a:cubicBezTo>
                <a:cubicBezTo>
                  <a:pt x="244" y="587"/>
                  <a:pt x="244" y="587"/>
                  <a:pt x="245" y="587"/>
                </a:cubicBezTo>
                <a:cubicBezTo>
                  <a:pt x="245" y="587"/>
                  <a:pt x="246" y="587"/>
                  <a:pt x="247" y="587"/>
                </a:cubicBezTo>
                <a:cubicBezTo>
                  <a:pt x="247" y="587"/>
                  <a:pt x="248" y="587"/>
                  <a:pt x="248" y="587"/>
                </a:cubicBezTo>
                <a:cubicBezTo>
                  <a:pt x="248" y="587"/>
                  <a:pt x="249" y="587"/>
                  <a:pt x="249" y="587"/>
                </a:cubicBezTo>
                <a:cubicBezTo>
                  <a:pt x="249" y="586"/>
                  <a:pt x="251" y="586"/>
                  <a:pt x="251" y="586"/>
                </a:cubicBezTo>
                <a:cubicBezTo>
                  <a:pt x="252" y="586"/>
                  <a:pt x="253" y="585"/>
                  <a:pt x="253" y="585"/>
                </a:cubicBezTo>
                <a:cubicBezTo>
                  <a:pt x="257" y="586"/>
                  <a:pt x="257" y="586"/>
                  <a:pt x="257" y="586"/>
                </a:cubicBezTo>
                <a:cubicBezTo>
                  <a:pt x="257" y="586"/>
                  <a:pt x="257" y="585"/>
                  <a:pt x="257" y="584"/>
                </a:cubicBezTo>
                <a:cubicBezTo>
                  <a:pt x="257" y="584"/>
                  <a:pt x="257" y="583"/>
                  <a:pt x="257" y="583"/>
                </a:cubicBezTo>
                <a:cubicBezTo>
                  <a:pt x="257" y="583"/>
                  <a:pt x="259" y="583"/>
                  <a:pt x="260" y="583"/>
                </a:cubicBezTo>
                <a:cubicBezTo>
                  <a:pt x="260" y="582"/>
                  <a:pt x="261" y="583"/>
                  <a:pt x="261" y="583"/>
                </a:cubicBezTo>
                <a:cubicBezTo>
                  <a:pt x="261" y="583"/>
                  <a:pt x="262" y="582"/>
                  <a:pt x="262" y="582"/>
                </a:cubicBezTo>
                <a:cubicBezTo>
                  <a:pt x="262" y="582"/>
                  <a:pt x="264" y="582"/>
                  <a:pt x="264" y="582"/>
                </a:cubicBezTo>
                <a:cubicBezTo>
                  <a:pt x="264" y="582"/>
                  <a:pt x="274" y="580"/>
                  <a:pt x="274" y="580"/>
                </a:cubicBezTo>
                <a:cubicBezTo>
                  <a:pt x="274" y="579"/>
                  <a:pt x="277" y="578"/>
                  <a:pt x="278" y="578"/>
                </a:cubicBezTo>
                <a:cubicBezTo>
                  <a:pt x="278" y="578"/>
                  <a:pt x="278" y="578"/>
                  <a:pt x="278" y="577"/>
                </a:cubicBezTo>
                <a:cubicBezTo>
                  <a:pt x="278" y="577"/>
                  <a:pt x="278" y="577"/>
                  <a:pt x="278" y="576"/>
                </a:cubicBezTo>
                <a:cubicBezTo>
                  <a:pt x="277" y="576"/>
                  <a:pt x="278" y="576"/>
                  <a:pt x="278" y="576"/>
                </a:cubicBezTo>
                <a:cubicBezTo>
                  <a:pt x="278" y="576"/>
                  <a:pt x="280" y="575"/>
                  <a:pt x="280" y="575"/>
                </a:cubicBezTo>
                <a:cubicBezTo>
                  <a:pt x="281" y="575"/>
                  <a:pt x="281" y="574"/>
                  <a:pt x="281" y="574"/>
                </a:cubicBezTo>
                <a:cubicBezTo>
                  <a:pt x="281" y="574"/>
                  <a:pt x="283" y="574"/>
                  <a:pt x="283" y="574"/>
                </a:cubicBezTo>
                <a:cubicBezTo>
                  <a:pt x="283" y="574"/>
                  <a:pt x="284" y="574"/>
                  <a:pt x="284" y="574"/>
                </a:cubicBezTo>
                <a:cubicBezTo>
                  <a:pt x="287" y="574"/>
                  <a:pt x="287" y="574"/>
                  <a:pt x="287" y="574"/>
                </a:cubicBezTo>
                <a:cubicBezTo>
                  <a:pt x="287" y="574"/>
                  <a:pt x="289" y="576"/>
                  <a:pt x="290" y="576"/>
                </a:cubicBezTo>
                <a:cubicBezTo>
                  <a:pt x="290" y="576"/>
                  <a:pt x="291" y="576"/>
                  <a:pt x="291" y="576"/>
                </a:cubicBezTo>
                <a:cubicBezTo>
                  <a:pt x="291" y="576"/>
                  <a:pt x="292" y="575"/>
                  <a:pt x="292" y="575"/>
                </a:cubicBezTo>
                <a:cubicBezTo>
                  <a:pt x="292" y="575"/>
                  <a:pt x="293" y="575"/>
                  <a:pt x="294" y="575"/>
                </a:cubicBezTo>
                <a:cubicBezTo>
                  <a:pt x="295" y="575"/>
                  <a:pt x="296" y="576"/>
                  <a:pt x="296" y="576"/>
                </a:cubicBezTo>
                <a:cubicBezTo>
                  <a:pt x="296" y="577"/>
                  <a:pt x="296" y="578"/>
                  <a:pt x="296" y="578"/>
                </a:cubicBezTo>
                <a:cubicBezTo>
                  <a:pt x="296" y="578"/>
                  <a:pt x="296" y="579"/>
                  <a:pt x="296" y="579"/>
                </a:cubicBezTo>
                <a:cubicBezTo>
                  <a:pt x="296" y="580"/>
                  <a:pt x="296" y="581"/>
                  <a:pt x="296" y="581"/>
                </a:cubicBezTo>
                <a:cubicBezTo>
                  <a:pt x="296" y="581"/>
                  <a:pt x="297" y="582"/>
                  <a:pt x="298" y="582"/>
                </a:cubicBezTo>
                <a:cubicBezTo>
                  <a:pt x="299" y="583"/>
                  <a:pt x="298" y="584"/>
                  <a:pt x="298" y="584"/>
                </a:cubicBezTo>
                <a:cubicBezTo>
                  <a:pt x="298" y="584"/>
                  <a:pt x="296" y="586"/>
                  <a:pt x="296" y="586"/>
                </a:cubicBezTo>
                <a:cubicBezTo>
                  <a:pt x="296" y="586"/>
                  <a:pt x="296" y="587"/>
                  <a:pt x="297" y="588"/>
                </a:cubicBezTo>
                <a:cubicBezTo>
                  <a:pt x="298" y="588"/>
                  <a:pt x="298" y="588"/>
                  <a:pt x="298" y="588"/>
                </a:cubicBezTo>
                <a:cubicBezTo>
                  <a:pt x="298" y="588"/>
                  <a:pt x="300" y="588"/>
                  <a:pt x="300" y="588"/>
                </a:cubicBezTo>
                <a:cubicBezTo>
                  <a:pt x="300" y="589"/>
                  <a:pt x="301" y="588"/>
                  <a:pt x="302" y="588"/>
                </a:cubicBezTo>
                <a:cubicBezTo>
                  <a:pt x="302" y="588"/>
                  <a:pt x="303" y="588"/>
                  <a:pt x="303" y="588"/>
                </a:cubicBezTo>
                <a:cubicBezTo>
                  <a:pt x="304" y="587"/>
                  <a:pt x="303" y="586"/>
                  <a:pt x="303" y="586"/>
                </a:cubicBezTo>
                <a:cubicBezTo>
                  <a:pt x="304" y="585"/>
                  <a:pt x="304" y="586"/>
                  <a:pt x="305" y="586"/>
                </a:cubicBezTo>
                <a:cubicBezTo>
                  <a:pt x="306" y="587"/>
                  <a:pt x="305" y="588"/>
                  <a:pt x="305" y="588"/>
                </a:cubicBezTo>
                <a:cubicBezTo>
                  <a:pt x="305" y="589"/>
                  <a:pt x="305" y="590"/>
                  <a:pt x="306" y="590"/>
                </a:cubicBezTo>
                <a:cubicBezTo>
                  <a:pt x="306" y="590"/>
                  <a:pt x="307" y="590"/>
                  <a:pt x="307" y="589"/>
                </a:cubicBezTo>
                <a:cubicBezTo>
                  <a:pt x="307" y="589"/>
                  <a:pt x="307" y="589"/>
                  <a:pt x="308" y="589"/>
                </a:cubicBezTo>
                <a:cubicBezTo>
                  <a:pt x="308" y="588"/>
                  <a:pt x="309" y="589"/>
                  <a:pt x="309" y="589"/>
                </a:cubicBezTo>
                <a:cubicBezTo>
                  <a:pt x="310" y="589"/>
                  <a:pt x="310" y="589"/>
                  <a:pt x="310" y="589"/>
                </a:cubicBezTo>
                <a:cubicBezTo>
                  <a:pt x="312" y="590"/>
                  <a:pt x="312" y="590"/>
                  <a:pt x="312" y="590"/>
                </a:cubicBezTo>
                <a:cubicBezTo>
                  <a:pt x="312" y="590"/>
                  <a:pt x="313" y="590"/>
                  <a:pt x="314" y="589"/>
                </a:cubicBezTo>
                <a:cubicBezTo>
                  <a:pt x="315" y="588"/>
                  <a:pt x="315" y="590"/>
                  <a:pt x="315" y="590"/>
                </a:cubicBezTo>
                <a:cubicBezTo>
                  <a:pt x="315" y="590"/>
                  <a:pt x="315" y="591"/>
                  <a:pt x="314" y="591"/>
                </a:cubicBezTo>
                <a:cubicBezTo>
                  <a:pt x="313" y="592"/>
                  <a:pt x="314" y="592"/>
                  <a:pt x="313" y="592"/>
                </a:cubicBezTo>
                <a:cubicBezTo>
                  <a:pt x="313" y="592"/>
                  <a:pt x="312" y="592"/>
                  <a:pt x="312" y="593"/>
                </a:cubicBezTo>
                <a:cubicBezTo>
                  <a:pt x="312" y="593"/>
                  <a:pt x="312" y="594"/>
                  <a:pt x="312" y="595"/>
                </a:cubicBezTo>
                <a:cubicBezTo>
                  <a:pt x="312" y="595"/>
                  <a:pt x="314" y="596"/>
                  <a:pt x="314" y="596"/>
                </a:cubicBezTo>
                <a:cubicBezTo>
                  <a:pt x="314" y="595"/>
                  <a:pt x="314" y="595"/>
                  <a:pt x="314" y="595"/>
                </a:cubicBezTo>
                <a:cubicBezTo>
                  <a:pt x="314" y="595"/>
                  <a:pt x="315" y="594"/>
                  <a:pt x="315" y="594"/>
                </a:cubicBezTo>
                <a:cubicBezTo>
                  <a:pt x="315" y="593"/>
                  <a:pt x="317" y="594"/>
                  <a:pt x="317" y="594"/>
                </a:cubicBezTo>
                <a:cubicBezTo>
                  <a:pt x="318" y="595"/>
                  <a:pt x="319" y="596"/>
                  <a:pt x="319" y="596"/>
                </a:cubicBezTo>
                <a:cubicBezTo>
                  <a:pt x="320" y="596"/>
                  <a:pt x="320" y="595"/>
                  <a:pt x="320" y="594"/>
                </a:cubicBezTo>
                <a:cubicBezTo>
                  <a:pt x="320" y="594"/>
                  <a:pt x="320" y="594"/>
                  <a:pt x="320" y="594"/>
                </a:cubicBezTo>
                <a:cubicBezTo>
                  <a:pt x="321" y="593"/>
                  <a:pt x="321" y="594"/>
                  <a:pt x="322" y="593"/>
                </a:cubicBezTo>
                <a:cubicBezTo>
                  <a:pt x="322" y="593"/>
                  <a:pt x="322" y="592"/>
                  <a:pt x="322" y="592"/>
                </a:cubicBezTo>
                <a:cubicBezTo>
                  <a:pt x="322" y="592"/>
                  <a:pt x="322" y="592"/>
                  <a:pt x="323" y="592"/>
                </a:cubicBezTo>
                <a:cubicBezTo>
                  <a:pt x="324" y="593"/>
                  <a:pt x="324" y="592"/>
                  <a:pt x="324" y="592"/>
                </a:cubicBezTo>
                <a:cubicBezTo>
                  <a:pt x="324" y="592"/>
                  <a:pt x="326" y="592"/>
                  <a:pt x="326" y="591"/>
                </a:cubicBezTo>
                <a:cubicBezTo>
                  <a:pt x="326" y="591"/>
                  <a:pt x="326" y="590"/>
                  <a:pt x="326" y="590"/>
                </a:cubicBezTo>
                <a:cubicBezTo>
                  <a:pt x="327" y="588"/>
                  <a:pt x="327" y="588"/>
                  <a:pt x="327" y="588"/>
                </a:cubicBezTo>
                <a:cubicBezTo>
                  <a:pt x="327" y="588"/>
                  <a:pt x="327" y="588"/>
                  <a:pt x="328" y="588"/>
                </a:cubicBezTo>
                <a:cubicBezTo>
                  <a:pt x="329" y="588"/>
                  <a:pt x="329" y="588"/>
                  <a:pt x="330" y="588"/>
                </a:cubicBezTo>
                <a:cubicBezTo>
                  <a:pt x="330" y="588"/>
                  <a:pt x="332" y="587"/>
                  <a:pt x="332" y="587"/>
                </a:cubicBezTo>
                <a:cubicBezTo>
                  <a:pt x="332" y="587"/>
                  <a:pt x="332" y="586"/>
                  <a:pt x="332" y="586"/>
                </a:cubicBezTo>
                <a:cubicBezTo>
                  <a:pt x="333" y="586"/>
                  <a:pt x="334" y="586"/>
                  <a:pt x="335" y="586"/>
                </a:cubicBezTo>
                <a:cubicBezTo>
                  <a:pt x="335" y="586"/>
                  <a:pt x="335" y="585"/>
                  <a:pt x="335" y="585"/>
                </a:cubicBezTo>
                <a:cubicBezTo>
                  <a:pt x="335" y="585"/>
                  <a:pt x="336" y="585"/>
                  <a:pt x="336" y="585"/>
                </a:cubicBezTo>
                <a:cubicBezTo>
                  <a:pt x="336" y="585"/>
                  <a:pt x="336" y="586"/>
                  <a:pt x="336" y="586"/>
                </a:cubicBezTo>
                <a:cubicBezTo>
                  <a:pt x="336" y="586"/>
                  <a:pt x="336" y="587"/>
                  <a:pt x="336" y="587"/>
                </a:cubicBezTo>
                <a:cubicBezTo>
                  <a:pt x="336" y="587"/>
                  <a:pt x="335" y="588"/>
                  <a:pt x="335" y="588"/>
                </a:cubicBezTo>
                <a:cubicBezTo>
                  <a:pt x="333" y="588"/>
                  <a:pt x="333" y="588"/>
                  <a:pt x="333" y="588"/>
                </a:cubicBezTo>
                <a:cubicBezTo>
                  <a:pt x="333" y="589"/>
                  <a:pt x="333" y="589"/>
                  <a:pt x="333" y="589"/>
                </a:cubicBezTo>
                <a:cubicBezTo>
                  <a:pt x="343" y="598"/>
                  <a:pt x="343" y="598"/>
                  <a:pt x="343" y="598"/>
                </a:cubicBezTo>
                <a:cubicBezTo>
                  <a:pt x="358" y="626"/>
                  <a:pt x="358" y="626"/>
                  <a:pt x="358" y="626"/>
                </a:cubicBezTo>
                <a:cubicBezTo>
                  <a:pt x="358" y="624"/>
                  <a:pt x="358" y="624"/>
                  <a:pt x="358" y="624"/>
                </a:cubicBezTo>
                <a:cubicBezTo>
                  <a:pt x="360" y="624"/>
                  <a:pt x="360" y="624"/>
                  <a:pt x="360" y="624"/>
                </a:cubicBezTo>
                <a:cubicBezTo>
                  <a:pt x="360" y="624"/>
                  <a:pt x="361" y="623"/>
                  <a:pt x="361" y="623"/>
                </a:cubicBezTo>
                <a:cubicBezTo>
                  <a:pt x="361" y="622"/>
                  <a:pt x="361" y="622"/>
                  <a:pt x="360" y="622"/>
                </a:cubicBezTo>
                <a:cubicBezTo>
                  <a:pt x="360" y="621"/>
                  <a:pt x="361" y="621"/>
                  <a:pt x="361" y="621"/>
                </a:cubicBezTo>
                <a:cubicBezTo>
                  <a:pt x="361" y="621"/>
                  <a:pt x="363" y="620"/>
                  <a:pt x="363" y="620"/>
                </a:cubicBezTo>
                <a:cubicBezTo>
                  <a:pt x="364" y="621"/>
                  <a:pt x="365" y="621"/>
                  <a:pt x="365" y="621"/>
                </a:cubicBezTo>
                <a:cubicBezTo>
                  <a:pt x="365" y="621"/>
                  <a:pt x="365" y="622"/>
                  <a:pt x="365" y="623"/>
                </a:cubicBezTo>
                <a:cubicBezTo>
                  <a:pt x="365" y="623"/>
                  <a:pt x="365" y="623"/>
                  <a:pt x="365" y="623"/>
                </a:cubicBezTo>
                <a:cubicBezTo>
                  <a:pt x="365" y="624"/>
                  <a:pt x="367" y="624"/>
                  <a:pt x="367" y="624"/>
                </a:cubicBezTo>
                <a:cubicBezTo>
                  <a:pt x="367" y="624"/>
                  <a:pt x="367" y="624"/>
                  <a:pt x="367" y="625"/>
                </a:cubicBezTo>
                <a:cubicBezTo>
                  <a:pt x="367" y="625"/>
                  <a:pt x="367" y="625"/>
                  <a:pt x="368" y="626"/>
                </a:cubicBezTo>
                <a:cubicBezTo>
                  <a:pt x="368" y="626"/>
                  <a:pt x="369" y="625"/>
                  <a:pt x="369" y="625"/>
                </a:cubicBezTo>
                <a:cubicBezTo>
                  <a:pt x="369" y="625"/>
                  <a:pt x="370" y="625"/>
                  <a:pt x="371" y="625"/>
                </a:cubicBezTo>
                <a:cubicBezTo>
                  <a:pt x="371" y="626"/>
                  <a:pt x="372" y="626"/>
                  <a:pt x="373" y="626"/>
                </a:cubicBezTo>
                <a:cubicBezTo>
                  <a:pt x="373" y="626"/>
                  <a:pt x="374" y="626"/>
                  <a:pt x="374" y="626"/>
                </a:cubicBezTo>
                <a:cubicBezTo>
                  <a:pt x="374" y="626"/>
                  <a:pt x="375" y="626"/>
                  <a:pt x="375" y="625"/>
                </a:cubicBezTo>
                <a:cubicBezTo>
                  <a:pt x="375" y="625"/>
                  <a:pt x="376" y="624"/>
                  <a:pt x="376" y="624"/>
                </a:cubicBezTo>
                <a:cubicBezTo>
                  <a:pt x="376" y="624"/>
                  <a:pt x="376" y="624"/>
                  <a:pt x="376" y="624"/>
                </a:cubicBezTo>
                <a:cubicBezTo>
                  <a:pt x="376" y="624"/>
                  <a:pt x="376" y="624"/>
                  <a:pt x="376" y="624"/>
                </a:cubicBezTo>
                <a:cubicBezTo>
                  <a:pt x="376" y="624"/>
                  <a:pt x="376" y="625"/>
                  <a:pt x="376" y="625"/>
                </a:cubicBezTo>
                <a:cubicBezTo>
                  <a:pt x="376" y="625"/>
                  <a:pt x="378" y="625"/>
                  <a:pt x="378" y="624"/>
                </a:cubicBezTo>
                <a:cubicBezTo>
                  <a:pt x="378" y="624"/>
                  <a:pt x="378" y="623"/>
                  <a:pt x="378" y="623"/>
                </a:cubicBezTo>
                <a:cubicBezTo>
                  <a:pt x="380" y="623"/>
                  <a:pt x="380" y="623"/>
                  <a:pt x="380" y="623"/>
                </a:cubicBezTo>
                <a:cubicBezTo>
                  <a:pt x="381" y="624"/>
                  <a:pt x="381" y="624"/>
                  <a:pt x="381" y="624"/>
                </a:cubicBezTo>
                <a:cubicBezTo>
                  <a:pt x="381" y="624"/>
                  <a:pt x="383" y="624"/>
                  <a:pt x="383" y="625"/>
                </a:cubicBezTo>
                <a:cubicBezTo>
                  <a:pt x="383" y="625"/>
                  <a:pt x="384" y="626"/>
                  <a:pt x="384" y="626"/>
                </a:cubicBezTo>
                <a:cubicBezTo>
                  <a:pt x="384" y="627"/>
                  <a:pt x="385" y="628"/>
                  <a:pt x="385" y="628"/>
                </a:cubicBezTo>
                <a:cubicBezTo>
                  <a:pt x="385" y="628"/>
                  <a:pt x="386" y="630"/>
                  <a:pt x="386" y="630"/>
                </a:cubicBezTo>
                <a:cubicBezTo>
                  <a:pt x="386" y="630"/>
                  <a:pt x="386" y="632"/>
                  <a:pt x="386" y="632"/>
                </a:cubicBezTo>
                <a:cubicBezTo>
                  <a:pt x="386" y="632"/>
                  <a:pt x="388" y="631"/>
                  <a:pt x="389" y="631"/>
                </a:cubicBezTo>
                <a:cubicBezTo>
                  <a:pt x="389" y="631"/>
                  <a:pt x="390" y="632"/>
                  <a:pt x="390" y="632"/>
                </a:cubicBezTo>
                <a:cubicBezTo>
                  <a:pt x="390" y="632"/>
                  <a:pt x="392" y="633"/>
                  <a:pt x="392" y="633"/>
                </a:cubicBezTo>
                <a:cubicBezTo>
                  <a:pt x="392" y="633"/>
                  <a:pt x="392" y="634"/>
                  <a:pt x="392" y="635"/>
                </a:cubicBezTo>
                <a:cubicBezTo>
                  <a:pt x="392" y="635"/>
                  <a:pt x="392" y="636"/>
                  <a:pt x="392" y="636"/>
                </a:cubicBezTo>
                <a:cubicBezTo>
                  <a:pt x="392" y="636"/>
                  <a:pt x="392" y="637"/>
                  <a:pt x="393" y="637"/>
                </a:cubicBezTo>
                <a:cubicBezTo>
                  <a:pt x="393" y="638"/>
                  <a:pt x="394" y="638"/>
                  <a:pt x="394" y="638"/>
                </a:cubicBezTo>
                <a:cubicBezTo>
                  <a:pt x="394" y="638"/>
                  <a:pt x="395" y="638"/>
                  <a:pt x="396" y="638"/>
                </a:cubicBezTo>
                <a:cubicBezTo>
                  <a:pt x="397" y="639"/>
                  <a:pt x="397" y="639"/>
                  <a:pt x="398" y="639"/>
                </a:cubicBezTo>
                <a:cubicBezTo>
                  <a:pt x="399" y="639"/>
                  <a:pt x="399" y="639"/>
                  <a:pt x="400" y="639"/>
                </a:cubicBezTo>
                <a:cubicBezTo>
                  <a:pt x="400" y="639"/>
                  <a:pt x="400" y="638"/>
                  <a:pt x="400" y="638"/>
                </a:cubicBezTo>
                <a:cubicBezTo>
                  <a:pt x="401" y="637"/>
                  <a:pt x="402" y="636"/>
                  <a:pt x="402" y="636"/>
                </a:cubicBezTo>
                <a:cubicBezTo>
                  <a:pt x="402" y="636"/>
                  <a:pt x="403" y="636"/>
                  <a:pt x="403" y="636"/>
                </a:cubicBezTo>
                <a:cubicBezTo>
                  <a:pt x="403" y="636"/>
                  <a:pt x="402" y="637"/>
                  <a:pt x="402" y="638"/>
                </a:cubicBezTo>
                <a:cubicBezTo>
                  <a:pt x="402" y="638"/>
                  <a:pt x="403" y="638"/>
                  <a:pt x="403" y="639"/>
                </a:cubicBezTo>
                <a:cubicBezTo>
                  <a:pt x="403" y="639"/>
                  <a:pt x="404" y="640"/>
                  <a:pt x="404" y="640"/>
                </a:cubicBezTo>
                <a:cubicBezTo>
                  <a:pt x="404" y="640"/>
                  <a:pt x="405" y="641"/>
                  <a:pt x="405" y="641"/>
                </a:cubicBezTo>
                <a:cubicBezTo>
                  <a:pt x="405" y="641"/>
                  <a:pt x="406" y="642"/>
                  <a:pt x="406" y="642"/>
                </a:cubicBezTo>
                <a:cubicBezTo>
                  <a:pt x="407" y="643"/>
                  <a:pt x="407" y="643"/>
                  <a:pt x="407" y="643"/>
                </a:cubicBezTo>
                <a:cubicBezTo>
                  <a:pt x="410" y="643"/>
                  <a:pt x="410" y="643"/>
                  <a:pt x="410" y="643"/>
                </a:cubicBezTo>
                <a:cubicBezTo>
                  <a:pt x="411" y="642"/>
                  <a:pt x="411" y="642"/>
                  <a:pt x="411" y="642"/>
                </a:cubicBezTo>
                <a:cubicBezTo>
                  <a:pt x="412" y="642"/>
                  <a:pt x="412" y="642"/>
                  <a:pt x="412" y="642"/>
                </a:cubicBezTo>
                <a:cubicBezTo>
                  <a:pt x="413" y="640"/>
                  <a:pt x="413" y="640"/>
                  <a:pt x="413" y="640"/>
                </a:cubicBezTo>
                <a:cubicBezTo>
                  <a:pt x="413" y="640"/>
                  <a:pt x="415" y="640"/>
                  <a:pt x="415" y="640"/>
                </a:cubicBezTo>
                <a:cubicBezTo>
                  <a:pt x="415" y="640"/>
                  <a:pt x="417" y="640"/>
                  <a:pt x="417" y="640"/>
                </a:cubicBezTo>
                <a:cubicBezTo>
                  <a:pt x="418" y="639"/>
                  <a:pt x="418" y="639"/>
                  <a:pt x="418" y="639"/>
                </a:cubicBezTo>
                <a:cubicBezTo>
                  <a:pt x="418" y="639"/>
                  <a:pt x="418" y="639"/>
                  <a:pt x="418" y="639"/>
                </a:cubicBezTo>
                <a:cubicBezTo>
                  <a:pt x="419" y="639"/>
                  <a:pt x="419" y="639"/>
                  <a:pt x="419" y="639"/>
                </a:cubicBezTo>
                <a:cubicBezTo>
                  <a:pt x="419" y="639"/>
                  <a:pt x="420" y="638"/>
                  <a:pt x="420" y="638"/>
                </a:cubicBezTo>
                <a:cubicBezTo>
                  <a:pt x="420" y="638"/>
                  <a:pt x="421" y="638"/>
                  <a:pt x="421" y="638"/>
                </a:cubicBezTo>
                <a:cubicBezTo>
                  <a:pt x="422" y="638"/>
                  <a:pt x="422" y="638"/>
                  <a:pt x="423" y="638"/>
                </a:cubicBezTo>
                <a:cubicBezTo>
                  <a:pt x="423" y="638"/>
                  <a:pt x="423" y="637"/>
                  <a:pt x="423" y="637"/>
                </a:cubicBezTo>
                <a:cubicBezTo>
                  <a:pt x="423" y="637"/>
                  <a:pt x="423" y="636"/>
                  <a:pt x="423" y="636"/>
                </a:cubicBezTo>
                <a:cubicBezTo>
                  <a:pt x="422" y="636"/>
                  <a:pt x="423" y="635"/>
                  <a:pt x="423" y="635"/>
                </a:cubicBezTo>
                <a:cubicBezTo>
                  <a:pt x="423" y="635"/>
                  <a:pt x="423" y="635"/>
                  <a:pt x="423" y="635"/>
                </a:cubicBezTo>
                <a:cubicBezTo>
                  <a:pt x="423" y="635"/>
                  <a:pt x="425" y="634"/>
                  <a:pt x="425" y="634"/>
                </a:cubicBezTo>
                <a:cubicBezTo>
                  <a:pt x="425" y="634"/>
                  <a:pt x="427" y="633"/>
                  <a:pt x="427" y="633"/>
                </a:cubicBezTo>
                <a:cubicBezTo>
                  <a:pt x="427" y="632"/>
                  <a:pt x="428" y="632"/>
                  <a:pt x="428" y="632"/>
                </a:cubicBezTo>
                <a:cubicBezTo>
                  <a:pt x="430" y="631"/>
                  <a:pt x="430" y="631"/>
                  <a:pt x="430" y="631"/>
                </a:cubicBezTo>
                <a:cubicBezTo>
                  <a:pt x="430" y="631"/>
                  <a:pt x="430" y="631"/>
                  <a:pt x="430" y="631"/>
                </a:cubicBezTo>
                <a:cubicBezTo>
                  <a:pt x="432" y="629"/>
                  <a:pt x="432" y="629"/>
                  <a:pt x="432" y="629"/>
                </a:cubicBezTo>
                <a:cubicBezTo>
                  <a:pt x="435" y="629"/>
                  <a:pt x="435" y="629"/>
                  <a:pt x="435" y="629"/>
                </a:cubicBezTo>
                <a:cubicBezTo>
                  <a:pt x="437" y="626"/>
                  <a:pt x="437" y="626"/>
                  <a:pt x="437" y="626"/>
                </a:cubicBezTo>
                <a:cubicBezTo>
                  <a:pt x="440" y="626"/>
                  <a:pt x="440" y="626"/>
                  <a:pt x="440" y="626"/>
                </a:cubicBezTo>
                <a:cubicBezTo>
                  <a:pt x="441" y="625"/>
                  <a:pt x="441" y="625"/>
                  <a:pt x="441" y="625"/>
                </a:cubicBezTo>
                <a:cubicBezTo>
                  <a:pt x="442" y="626"/>
                  <a:pt x="442" y="626"/>
                  <a:pt x="442" y="626"/>
                </a:cubicBezTo>
                <a:cubicBezTo>
                  <a:pt x="443" y="626"/>
                  <a:pt x="443" y="626"/>
                  <a:pt x="443" y="626"/>
                </a:cubicBezTo>
                <a:cubicBezTo>
                  <a:pt x="444" y="625"/>
                  <a:pt x="444" y="625"/>
                  <a:pt x="444" y="625"/>
                </a:cubicBezTo>
                <a:cubicBezTo>
                  <a:pt x="446" y="626"/>
                  <a:pt x="446" y="626"/>
                  <a:pt x="446" y="626"/>
                </a:cubicBezTo>
                <a:cubicBezTo>
                  <a:pt x="446" y="628"/>
                  <a:pt x="446" y="628"/>
                  <a:pt x="446" y="628"/>
                </a:cubicBezTo>
                <a:cubicBezTo>
                  <a:pt x="454" y="628"/>
                  <a:pt x="454" y="628"/>
                  <a:pt x="454" y="628"/>
                </a:cubicBezTo>
                <a:cubicBezTo>
                  <a:pt x="454" y="628"/>
                  <a:pt x="454" y="630"/>
                  <a:pt x="454" y="630"/>
                </a:cubicBezTo>
                <a:cubicBezTo>
                  <a:pt x="454" y="630"/>
                  <a:pt x="455" y="632"/>
                  <a:pt x="455" y="632"/>
                </a:cubicBezTo>
                <a:cubicBezTo>
                  <a:pt x="455" y="632"/>
                  <a:pt x="456" y="633"/>
                  <a:pt x="456" y="633"/>
                </a:cubicBezTo>
                <a:cubicBezTo>
                  <a:pt x="456" y="633"/>
                  <a:pt x="458" y="633"/>
                  <a:pt x="459" y="634"/>
                </a:cubicBezTo>
                <a:cubicBezTo>
                  <a:pt x="459" y="634"/>
                  <a:pt x="460" y="634"/>
                  <a:pt x="460" y="634"/>
                </a:cubicBezTo>
                <a:cubicBezTo>
                  <a:pt x="460" y="635"/>
                  <a:pt x="462" y="635"/>
                  <a:pt x="462" y="635"/>
                </a:cubicBezTo>
                <a:cubicBezTo>
                  <a:pt x="465" y="633"/>
                  <a:pt x="465" y="633"/>
                  <a:pt x="465" y="633"/>
                </a:cubicBezTo>
                <a:cubicBezTo>
                  <a:pt x="468" y="635"/>
                  <a:pt x="468" y="635"/>
                  <a:pt x="468" y="635"/>
                </a:cubicBezTo>
                <a:cubicBezTo>
                  <a:pt x="473" y="635"/>
                  <a:pt x="473" y="635"/>
                  <a:pt x="473" y="635"/>
                </a:cubicBezTo>
                <a:cubicBezTo>
                  <a:pt x="474" y="636"/>
                  <a:pt x="474" y="636"/>
                  <a:pt x="474" y="636"/>
                </a:cubicBezTo>
                <a:cubicBezTo>
                  <a:pt x="476" y="636"/>
                  <a:pt x="476" y="636"/>
                  <a:pt x="476" y="636"/>
                </a:cubicBezTo>
                <a:cubicBezTo>
                  <a:pt x="478" y="634"/>
                  <a:pt x="478" y="634"/>
                  <a:pt x="478" y="634"/>
                </a:cubicBezTo>
                <a:cubicBezTo>
                  <a:pt x="478" y="635"/>
                  <a:pt x="478" y="635"/>
                  <a:pt x="478" y="635"/>
                </a:cubicBezTo>
                <a:cubicBezTo>
                  <a:pt x="479" y="635"/>
                  <a:pt x="479" y="635"/>
                  <a:pt x="479" y="635"/>
                </a:cubicBezTo>
                <a:cubicBezTo>
                  <a:pt x="480" y="633"/>
                  <a:pt x="480" y="633"/>
                  <a:pt x="480" y="633"/>
                </a:cubicBezTo>
                <a:cubicBezTo>
                  <a:pt x="481" y="631"/>
                  <a:pt x="481" y="631"/>
                  <a:pt x="481" y="631"/>
                </a:cubicBezTo>
                <a:cubicBezTo>
                  <a:pt x="481" y="629"/>
                  <a:pt x="481" y="629"/>
                  <a:pt x="481" y="629"/>
                </a:cubicBezTo>
                <a:cubicBezTo>
                  <a:pt x="480" y="627"/>
                  <a:pt x="480" y="627"/>
                  <a:pt x="480" y="627"/>
                </a:cubicBezTo>
                <a:cubicBezTo>
                  <a:pt x="480" y="625"/>
                  <a:pt x="480" y="625"/>
                  <a:pt x="480" y="625"/>
                </a:cubicBezTo>
                <a:cubicBezTo>
                  <a:pt x="479" y="625"/>
                  <a:pt x="479" y="625"/>
                  <a:pt x="479" y="625"/>
                </a:cubicBezTo>
                <a:cubicBezTo>
                  <a:pt x="479" y="625"/>
                  <a:pt x="478" y="624"/>
                  <a:pt x="478" y="623"/>
                </a:cubicBezTo>
                <a:cubicBezTo>
                  <a:pt x="478" y="622"/>
                  <a:pt x="478" y="622"/>
                  <a:pt x="478" y="622"/>
                </a:cubicBezTo>
                <a:cubicBezTo>
                  <a:pt x="479" y="621"/>
                  <a:pt x="479" y="621"/>
                  <a:pt x="479" y="620"/>
                </a:cubicBezTo>
                <a:cubicBezTo>
                  <a:pt x="480" y="620"/>
                  <a:pt x="479" y="620"/>
                  <a:pt x="479" y="619"/>
                </a:cubicBezTo>
                <a:cubicBezTo>
                  <a:pt x="479" y="619"/>
                  <a:pt x="480" y="619"/>
                  <a:pt x="480" y="619"/>
                </a:cubicBezTo>
                <a:cubicBezTo>
                  <a:pt x="480" y="619"/>
                  <a:pt x="481" y="618"/>
                  <a:pt x="481" y="618"/>
                </a:cubicBezTo>
                <a:cubicBezTo>
                  <a:pt x="481" y="617"/>
                  <a:pt x="482" y="616"/>
                  <a:pt x="482" y="615"/>
                </a:cubicBezTo>
                <a:cubicBezTo>
                  <a:pt x="482" y="615"/>
                  <a:pt x="482" y="615"/>
                  <a:pt x="482" y="615"/>
                </a:cubicBezTo>
                <a:cubicBezTo>
                  <a:pt x="484" y="614"/>
                  <a:pt x="484" y="614"/>
                  <a:pt x="484" y="614"/>
                </a:cubicBezTo>
                <a:cubicBezTo>
                  <a:pt x="484" y="614"/>
                  <a:pt x="485" y="613"/>
                  <a:pt x="485" y="613"/>
                </a:cubicBezTo>
                <a:cubicBezTo>
                  <a:pt x="485" y="613"/>
                  <a:pt x="485" y="612"/>
                  <a:pt x="485" y="611"/>
                </a:cubicBezTo>
                <a:cubicBezTo>
                  <a:pt x="485" y="611"/>
                  <a:pt x="485" y="610"/>
                  <a:pt x="485" y="610"/>
                </a:cubicBezTo>
                <a:cubicBezTo>
                  <a:pt x="489" y="613"/>
                  <a:pt x="489" y="613"/>
                  <a:pt x="489" y="613"/>
                </a:cubicBezTo>
                <a:cubicBezTo>
                  <a:pt x="492" y="613"/>
                  <a:pt x="492" y="613"/>
                  <a:pt x="492" y="613"/>
                </a:cubicBezTo>
                <a:cubicBezTo>
                  <a:pt x="492" y="615"/>
                  <a:pt x="492" y="615"/>
                  <a:pt x="492" y="615"/>
                </a:cubicBezTo>
                <a:cubicBezTo>
                  <a:pt x="497" y="615"/>
                  <a:pt x="497" y="615"/>
                  <a:pt x="497" y="615"/>
                </a:cubicBezTo>
                <a:cubicBezTo>
                  <a:pt x="500" y="618"/>
                  <a:pt x="500" y="618"/>
                  <a:pt x="500" y="618"/>
                </a:cubicBezTo>
                <a:cubicBezTo>
                  <a:pt x="500" y="618"/>
                  <a:pt x="502" y="618"/>
                  <a:pt x="503" y="618"/>
                </a:cubicBezTo>
                <a:cubicBezTo>
                  <a:pt x="503" y="618"/>
                  <a:pt x="504" y="618"/>
                  <a:pt x="504" y="618"/>
                </a:cubicBezTo>
                <a:cubicBezTo>
                  <a:pt x="504" y="618"/>
                  <a:pt x="506" y="619"/>
                  <a:pt x="506" y="619"/>
                </a:cubicBezTo>
                <a:cubicBezTo>
                  <a:pt x="507" y="619"/>
                  <a:pt x="507" y="620"/>
                  <a:pt x="508" y="620"/>
                </a:cubicBezTo>
                <a:cubicBezTo>
                  <a:pt x="508" y="621"/>
                  <a:pt x="508" y="622"/>
                  <a:pt x="508" y="622"/>
                </a:cubicBezTo>
                <a:cubicBezTo>
                  <a:pt x="508" y="622"/>
                  <a:pt x="508" y="626"/>
                  <a:pt x="508" y="626"/>
                </a:cubicBezTo>
                <a:cubicBezTo>
                  <a:pt x="509" y="627"/>
                  <a:pt x="509" y="627"/>
                  <a:pt x="509" y="627"/>
                </a:cubicBezTo>
                <a:cubicBezTo>
                  <a:pt x="509" y="627"/>
                  <a:pt x="510" y="628"/>
                  <a:pt x="510" y="628"/>
                </a:cubicBezTo>
                <a:cubicBezTo>
                  <a:pt x="510" y="629"/>
                  <a:pt x="512" y="630"/>
                  <a:pt x="512" y="630"/>
                </a:cubicBezTo>
                <a:cubicBezTo>
                  <a:pt x="513" y="631"/>
                  <a:pt x="513" y="631"/>
                  <a:pt x="513" y="631"/>
                </a:cubicBezTo>
                <a:cubicBezTo>
                  <a:pt x="514" y="631"/>
                  <a:pt x="514" y="631"/>
                  <a:pt x="514" y="631"/>
                </a:cubicBezTo>
                <a:cubicBezTo>
                  <a:pt x="515" y="632"/>
                  <a:pt x="515" y="632"/>
                  <a:pt x="515" y="632"/>
                </a:cubicBezTo>
                <a:cubicBezTo>
                  <a:pt x="515" y="632"/>
                  <a:pt x="520" y="632"/>
                  <a:pt x="520" y="632"/>
                </a:cubicBezTo>
                <a:cubicBezTo>
                  <a:pt x="520" y="632"/>
                  <a:pt x="521" y="633"/>
                  <a:pt x="521" y="633"/>
                </a:cubicBezTo>
                <a:cubicBezTo>
                  <a:pt x="523" y="630"/>
                  <a:pt x="523" y="630"/>
                  <a:pt x="523" y="630"/>
                </a:cubicBezTo>
                <a:cubicBezTo>
                  <a:pt x="524" y="630"/>
                  <a:pt x="524" y="630"/>
                  <a:pt x="524" y="630"/>
                </a:cubicBezTo>
                <a:cubicBezTo>
                  <a:pt x="526" y="630"/>
                  <a:pt x="526" y="630"/>
                  <a:pt x="526" y="630"/>
                </a:cubicBezTo>
                <a:cubicBezTo>
                  <a:pt x="527" y="629"/>
                  <a:pt x="527" y="629"/>
                  <a:pt x="527" y="629"/>
                </a:cubicBezTo>
                <a:cubicBezTo>
                  <a:pt x="533" y="629"/>
                  <a:pt x="533" y="629"/>
                  <a:pt x="533" y="629"/>
                </a:cubicBezTo>
                <a:cubicBezTo>
                  <a:pt x="535" y="631"/>
                  <a:pt x="535" y="631"/>
                  <a:pt x="535" y="631"/>
                </a:cubicBezTo>
                <a:cubicBezTo>
                  <a:pt x="536" y="631"/>
                  <a:pt x="536" y="631"/>
                  <a:pt x="536" y="631"/>
                </a:cubicBezTo>
                <a:cubicBezTo>
                  <a:pt x="536" y="630"/>
                  <a:pt x="536" y="630"/>
                  <a:pt x="536" y="630"/>
                </a:cubicBezTo>
                <a:cubicBezTo>
                  <a:pt x="538" y="630"/>
                  <a:pt x="538" y="630"/>
                  <a:pt x="538" y="630"/>
                </a:cubicBezTo>
                <a:cubicBezTo>
                  <a:pt x="538" y="630"/>
                  <a:pt x="539" y="631"/>
                  <a:pt x="540" y="631"/>
                </a:cubicBezTo>
                <a:cubicBezTo>
                  <a:pt x="540" y="631"/>
                  <a:pt x="541" y="632"/>
                  <a:pt x="541" y="632"/>
                </a:cubicBezTo>
                <a:cubicBezTo>
                  <a:pt x="541" y="633"/>
                  <a:pt x="542" y="634"/>
                  <a:pt x="542" y="634"/>
                </a:cubicBezTo>
                <a:cubicBezTo>
                  <a:pt x="544" y="634"/>
                  <a:pt x="544" y="634"/>
                  <a:pt x="544" y="634"/>
                </a:cubicBezTo>
                <a:cubicBezTo>
                  <a:pt x="547" y="635"/>
                  <a:pt x="547" y="635"/>
                  <a:pt x="547" y="635"/>
                </a:cubicBezTo>
                <a:cubicBezTo>
                  <a:pt x="547" y="638"/>
                  <a:pt x="547" y="638"/>
                  <a:pt x="547" y="638"/>
                </a:cubicBezTo>
                <a:cubicBezTo>
                  <a:pt x="548" y="638"/>
                  <a:pt x="548" y="638"/>
                  <a:pt x="548" y="638"/>
                </a:cubicBezTo>
                <a:cubicBezTo>
                  <a:pt x="550" y="640"/>
                  <a:pt x="550" y="640"/>
                  <a:pt x="550" y="640"/>
                </a:cubicBezTo>
                <a:cubicBezTo>
                  <a:pt x="550" y="641"/>
                  <a:pt x="550" y="641"/>
                  <a:pt x="550" y="641"/>
                </a:cubicBezTo>
                <a:cubicBezTo>
                  <a:pt x="550" y="641"/>
                  <a:pt x="555" y="641"/>
                  <a:pt x="555" y="641"/>
                </a:cubicBezTo>
                <a:cubicBezTo>
                  <a:pt x="556" y="641"/>
                  <a:pt x="561" y="643"/>
                  <a:pt x="561" y="643"/>
                </a:cubicBezTo>
                <a:cubicBezTo>
                  <a:pt x="562" y="643"/>
                  <a:pt x="562" y="643"/>
                  <a:pt x="562" y="643"/>
                </a:cubicBezTo>
                <a:cubicBezTo>
                  <a:pt x="564" y="642"/>
                  <a:pt x="564" y="642"/>
                  <a:pt x="564" y="642"/>
                </a:cubicBezTo>
                <a:cubicBezTo>
                  <a:pt x="565" y="642"/>
                  <a:pt x="565" y="642"/>
                  <a:pt x="565" y="642"/>
                </a:cubicBezTo>
                <a:cubicBezTo>
                  <a:pt x="567" y="643"/>
                  <a:pt x="567" y="643"/>
                  <a:pt x="567" y="643"/>
                </a:cubicBezTo>
                <a:cubicBezTo>
                  <a:pt x="575" y="640"/>
                  <a:pt x="575" y="640"/>
                  <a:pt x="575" y="640"/>
                </a:cubicBezTo>
                <a:cubicBezTo>
                  <a:pt x="581" y="638"/>
                  <a:pt x="581" y="638"/>
                  <a:pt x="581" y="638"/>
                </a:cubicBezTo>
                <a:cubicBezTo>
                  <a:pt x="584" y="634"/>
                  <a:pt x="584" y="634"/>
                  <a:pt x="584" y="634"/>
                </a:cubicBezTo>
                <a:cubicBezTo>
                  <a:pt x="589" y="631"/>
                  <a:pt x="589" y="631"/>
                  <a:pt x="589" y="631"/>
                </a:cubicBezTo>
                <a:cubicBezTo>
                  <a:pt x="589" y="631"/>
                  <a:pt x="590" y="631"/>
                  <a:pt x="590" y="631"/>
                </a:cubicBezTo>
                <a:cubicBezTo>
                  <a:pt x="590" y="631"/>
                  <a:pt x="593" y="632"/>
                  <a:pt x="593" y="632"/>
                </a:cubicBezTo>
                <a:cubicBezTo>
                  <a:pt x="596" y="634"/>
                  <a:pt x="596" y="634"/>
                  <a:pt x="596" y="634"/>
                </a:cubicBezTo>
                <a:cubicBezTo>
                  <a:pt x="598" y="635"/>
                  <a:pt x="598" y="635"/>
                  <a:pt x="598" y="635"/>
                </a:cubicBezTo>
                <a:cubicBezTo>
                  <a:pt x="600" y="635"/>
                  <a:pt x="600" y="635"/>
                  <a:pt x="600" y="635"/>
                </a:cubicBezTo>
                <a:cubicBezTo>
                  <a:pt x="603" y="633"/>
                  <a:pt x="603" y="633"/>
                  <a:pt x="603" y="633"/>
                </a:cubicBezTo>
                <a:cubicBezTo>
                  <a:pt x="607" y="636"/>
                  <a:pt x="607" y="636"/>
                  <a:pt x="607" y="636"/>
                </a:cubicBezTo>
                <a:cubicBezTo>
                  <a:pt x="608" y="637"/>
                  <a:pt x="608" y="637"/>
                  <a:pt x="608" y="637"/>
                </a:cubicBezTo>
                <a:cubicBezTo>
                  <a:pt x="610" y="638"/>
                  <a:pt x="610" y="638"/>
                  <a:pt x="610" y="638"/>
                </a:cubicBezTo>
                <a:cubicBezTo>
                  <a:pt x="612" y="639"/>
                  <a:pt x="612" y="639"/>
                  <a:pt x="612" y="639"/>
                </a:cubicBezTo>
                <a:cubicBezTo>
                  <a:pt x="614" y="639"/>
                  <a:pt x="614" y="639"/>
                  <a:pt x="614" y="639"/>
                </a:cubicBezTo>
                <a:cubicBezTo>
                  <a:pt x="619" y="635"/>
                  <a:pt x="619" y="635"/>
                  <a:pt x="619" y="635"/>
                </a:cubicBezTo>
                <a:cubicBezTo>
                  <a:pt x="622" y="634"/>
                  <a:pt x="622" y="634"/>
                  <a:pt x="622" y="634"/>
                </a:cubicBezTo>
                <a:cubicBezTo>
                  <a:pt x="622" y="634"/>
                  <a:pt x="624" y="633"/>
                  <a:pt x="624" y="633"/>
                </a:cubicBezTo>
                <a:cubicBezTo>
                  <a:pt x="624" y="632"/>
                  <a:pt x="624" y="631"/>
                  <a:pt x="624" y="631"/>
                </a:cubicBezTo>
                <a:cubicBezTo>
                  <a:pt x="624" y="631"/>
                  <a:pt x="623" y="631"/>
                  <a:pt x="623" y="630"/>
                </a:cubicBezTo>
                <a:cubicBezTo>
                  <a:pt x="623" y="630"/>
                  <a:pt x="623" y="630"/>
                  <a:pt x="623" y="630"/>
                </a:cubicBezTo>
                <a:cubicBezTo>
                  <a:pt x="624" y="629"/>
                  <a:pt x="624" y="629"/>
                  <a:pt x="624" y="629"/>
                </a:cubicBezTo>
                <a:cubicBezTo>
                  <a:pt x="624" y="627"/>
                  <a:pt x="624" y="627"/>
                  <a:pt x="624" y="627"/>
                </a:cubicBezTo>
                <a:cubicBezTo>
                  <a:pt x="625" y="626"/>
                  <a:pt x="625" y="626"/>
                  <a:pt x="625" y="626"/>
                </a:cubicBezTo>
                <a:cubicBezTo>
                  <a:pt x="625" y="626"/>
                  <a:pt x="627" y="622"/>
                  <a:pt x="627" y="622"/>
                </a:cubicBezTo>
                <a:cubicBezTo>
                  <a:pt x="627" y="622"/>
                  <a:pt x="629" y="617"/>
                  <a:pt x="629" y="617"/>
                </a:cubicBezTo>
                <a:cubicBezTo>
                  <a:pt x="629" y="617"/>
                  <a:pt x="630" y="615"/>
                  <a:pt x="630" y="615"/>
                </a:cubicBezTo>
                <a:cubicBezTo>
                  <a:pt x="634" y="612"/>
                  <a:pt x="634" y="612"/>
                  <a:pt x="634" y="612"/>
                </a:cubicBezTo>
                <a:cubicBezTo>
                  <a:pt x="634" y="612"/>
                  <a:pt x="634" y="612"/>
                  <a:pt x="634" y="612"/>
                </a:cubicBezTo>
                <a:cubicBezTo>
                  <a:pt x="634" y="611"/>
                  <a:pt x="634" y="610"/>
                  <a:pt x="633" y="610"/>
                </a:cubicBezTo>
                <a:cubicBezTo>
                  <a:pt x="633" y="609"/>
                  <a:pt x="633" y="609"/>
                  <a:pt x="633" y="609"/>
                </a:cubicBezTo>
                <a:cubicBezTo>
                  <a:pt x="633" y="608"/>
                  <a:pt x="633" y="607"/>
                  <a:pt x="633" y="607"/>
                </a:cubicBezTo>
                <a:cubicBezTo>
                  <a:pt x="633" y="607"/>
                  <a:pt x="634" y="607"/>
                  <a:pt x="634" y="606"/>
                </a:cubicBezTo>
                <a:cubicBezTo>
                  <a:pt x="634" y="606"/>
                  <a:pt x="632" y="606"/>
                  <a:pt x="632" y="606"/>
                </a:cubicBezTo>
                <a:cubicBezTo>
                  <a:pt x="631" y="605"/>
                  <a:pt x="630" y="605"/>
                  <a:pt x="630" y="605"/>
                </a:cubicBezTo>
                <a:cubicBezTo>
                  <a:pt x="630" y="605"/>
                  <a:pt x="629" y="606"/>
                  <a:pt x="629" y="606"/>
                </a:cubicBezTo>
                <a:cubicBezTo>
                  <a:pt x="629" y="605"/>
                  <a:pt x="629" y="605"/>
                  <a:pt x="629" y="605"/>
                </a:cubicBezTo>
                <a:cubicBezTo>
                  <a:pt x="629" y="605"/>
                  <a:pt x="629" y="604"/>
                  <a:pt x="629" y="603"/>
                </a:cubicBezTo>
                <a:cubicBezTo>
                  <a:pt x="629" y="603"/>
                  <a:pt x="631" y="602"/>
                  <a:pt x="631" y="602"/>
                </a:cubicBezTo>
                <a:cubicBezTo>
                  <a:pt x="632" y="601"/>
                  <a:pt x="634" y="598"/>
                  <a:pt x="634" y="598"/>
                </a:cubicBezTo>
                <a:cubicBezTo>
                  <a:pt x="634" y="598"/>
                  <a:pt x="635" y="598"/>
                  <a:pt x="635" y="598"/>
                </a:cubicBezTo>
                <a:cubicBezTo>
                  <a:pt x="635" y="598"/>
                  <a:pt x="637" y="598"/>
                  <a:pt x="638" y="598"/>
                </a:cubicBezTo>
                <a:cubicBezTo>
                  <a:pt x="639" y="598"/>
                  <a:pt x="639" y="597"/>
                  <a:pt x="639" y="597"/>
                </a:cubicBezTo>
                <a:cubicBezTo>
                  <a:pt x="639" y="597"/>
                  <a:pt x="640" y="597"/>
                  <a:pt x="641" y="597"/>
                </a:cubicBezTo>
                <a:cubicBezTo>
                  <a:pt x="642" y="596"/>
                  <a:pt x="642" y="596"/>
                  <a:pt x="642" y="596"/>
                </a:cubicBezTo>
                <a:cubicBezTo>
                  <a:pt x="643" y="596"/>
                  <a:pt x="643" y="596"/>
                  <a:pt x="644" y="596"/>
                </a:cubicBezTo>
                <a:cubicBezTo>
                  <a:pt x="644" y="596"/>
                  <a:pt x="644" y="596"/>
                  <a:pt x="645" y="597"/>
                </a:cubicBezTo>
                <a:cubicBezTo>
                  <a:pt x="646" y="597"/>
                  <a:pt x="646" y="597"/>
                  <a:pt x="646" y="596"/>
                </a:cubicBezTo>
                <a:cubicBezTo>
                  <a:pt x="647" y="596"/>
                  <a:pt x="647" y="596"/>
                  <a:pt x="647" y="596"/>
                </a:cubicBezTo>
                <a:cubicBezTo>
                  <a:pt x="647" y="596"/>
                  <a:pt x="650" y="595"/>
                  <a:pt x="650" y="595"/>
                </a:cubicBezTo>
                <a:cubicBezTo>
                  <a:pt x="650" y="595"/>
                  <a:pt x="652" y="595"/>
                  <a:pt x="652" y="595"/>
                </a:cubicBezTo>
                <a:cubicBezTo>
                  <a:pt x="653" y="595"/>
                  <a:pt x="654" y="596"/>
                  <a:pt x="655" y="596"/>
                </a:cubicBezTo>
                <a:cubicBezTo>
                  <a:pt x="655" y="596"/>
                  <a:pt x="657" y="598"/>
                  <a:pt x="660" y="599"/>
                </a:cubicBezTo>
                <a:cubicBezTo>
                  <a:pt x="661" y="600"/>
                  <a:pt x="661" y="600"/>
                  <a:pt x="661" y="600"/>
                </a:cubicBezTo>
                <a:cubicBezTo>
                  <a:pt x="661" y="600"/>
                  <a:pt x="661" y="600"/>
                  <a:pt x="661" y="600"/>
                </a:cubicBezTo>
                <a:cubicBezTo>
                  <a:pt x="662" y="600"/>
                  <a:pt x="662" y="600"/>
                  <a:pt x="663" y="599"/>
                </a:cubicBezTo>
                <a:cubicBezTo>
                  <a:pt x="663" y="599"/>
                  <a:pt x="663" y="599"/>
                  <a:pt x="664" y="599"/>
                </a:cubicBezTo>
                <a:cubicBezTo>
                  <a:pt x="665" y="599"/>
                  <a:pt x="665" y="599"/>
                  <a:pt x="666" y="600"/>
                </a:cubicBezTo>
                <a:cubicBezTo>
                  <a:pt x="668" y="601"/>
                  <a:pt x="667" y="601"/>
                  <a:pt x="667" y="602"/>
                </a:cubicBezTo>
                <a:cubicBezTo>
                  <a:pt x="668" y="603"/>
                  <a:pt x="668" y="603"/>
                  <a:pt x="669" y="604"/>
                </a:cubicBezTo>
                <a:cubicBezTo>
                  <a:pt x="670" y="604"/>
                  <a:pt x="669" y="605"/>
                  <a:pt x="669" y="605"/>
                </a:cubicBezTo>
                <a:cubicBezTo>
                  <a:pt x="669" y="606"/>
                  <a:pt x="669" y="606"/>
                  <a:pt x="669" y="606"/>
                </a:cubicBezTo>
                <a:cubicBezTo>
                  <a:pt x="670" y="607"/>
                  <a:pt x="671" y="608"/>
                  <a:pt x="671" y="608"/>
                </a:cubicBezTo>
                <a:cubicBezTo>
                  <a:pt x="672" y="609"/>
                  <a:pt x="671" y="609"/>
                  <a:pt x="671" y="610"/>
                </a:cubicBezTo>
                <a:cubicBezTo>
                  <a:pt x="671" y="610"/>
                  <a:pt x="672" y="610"/>
                  <a:pt x="672" y="610"/>
                </a:cubicBezTo>
                <a:cubicBezTo>
                  <a:pt x="673" y="611"/>
                  <a:pt x="673" y="612"/>
                  <a:pt x="673" y="612"/>
                </a:cubicBezTo>
                <a:cubicBezTo>
                  <a:pt x="673" y="612"/>
                  <a:pt x="673" y="613"/>
                  <a:pt x="672" y="613"/>
                </a:cubicBezTo>
                <a:cubicBezTo>
                  <a:pt x="672" y="614"/>
                  <a:pt x="673" y="614"/>
                  <a:pt x="673" y="614"/>
                </a:cubicBezTo>
                <a:cubicBezTo>
                  <a:pt x="673" y="615"/>
                  <a:pt x="674" y="615"/>
                  <a:pt x="674" y="616"/>
                </a:cubicBezTo>
                <a:cubicBezTo>
                  <a:pt x="674" y="617"/>
                  <a:pt x="674" y="617"/>
                  <a:pt x="674" y="617"/>
                </a:cubicBezTo>
                <a:cubicBezTo>
                  <a:pt x="674" y="617"/>
                  <a:pt x="674" y="618"/>
                  <a:pt x="675" y="618"/>
                </a:cubicBezTo>
                <a:cubicBezTo>
                  <a:pt x="675" y="619"/>
                  <a:pt x="675" y="619"/>
                  <a:pt x="675" y="620"/>
                </a:cubicBezTo>
                <a:cubicBezTo>
                  <a:pt x="675" y="620"/>
                  <a:pt x="675" y="621"/>
                  <a:pt x="675" y="621"/>
                </a:cubicBezTo>
                <a:cubicBezTo>
                  <a:pt x="675" y="622"/>
                  <a:pt x="675" y="622"/>
                  <a:pt x="676" y="622"/>
                </a:cubicBezTo>
                <a:cubicBezTo>
                  <a:pt x="676" y="623"/>
                  <a:pt x="676" y="623"/>
                  <a:pt x="677" y="624"/>
                </a:cubicBezTo>
                <a:cubicBezTo>
                  <a:pt x="678" y="625"/>
                  <a:pt x="678" y="626"/>
                  <a:pt x="678" y="626"/>
                </a:cubicBezTo>
                <a:cubicBezTo>
                  <a:pt x="678" y="627"/>
                  <a:pt x="678" y="628"/>
                  <a:pt x="678" y="628"/>
                </a:cubicBezTo>
                <a:cubicBezTo>
                  <a:pt x="678" y="629"/>
                  <a:pt x="679" y="631"/>
                  <a:pt x="679" y="631"/>
                </a:cubicBezTo>
                <a:cubicBezTo>
                  <a:pt x="679" y="631"/>
                  <a:pt x="680" y="632"/>
                  <a:pt x="680" y="632"/>
                </a:cubicBezTo>
                <a:cubicBezTo>
                  <a:pt x="680" y="632"/>
                  <a:pt x="680" y="633"/>
                  <a:pt x="680" y="633"/>
                </a:cubicBezTo>
                <a:cubicBezTo>
                  <a:pt x="680" y="634"/>
                  <a:pt x="680" y="634"/>
                  <a:pt x="680" y="634"/>
                </a:cubicBezTo>
                <a:cubicBezTo>
                  <a:pt x="680" y="635"/>
                  <a:pt x="680" y="636"/>
                  <a:pt x="680" y="636"/>
                </a:cubicBezTo>
                <a:cubicBezTo>
                  <a:pt x="680" y="636"/>
                  <a:pt x="680" y="637"/>
                  <a:pt x="680" y="637"/>
                </a:cubicBezTo>
                <a:cubicBezTo>
                  <a:pt x="681" y="637"/>
                  <a:pt x="682" y="638"/>
                  <a:pt x="682" y="638"/>
                </a:cubicBezTo>
                <a:cubicBezTo>
                  <a:pt x="688" y="638"/>
                  <a:pt x="688" y="638"/>
                  <a:pt x="688" y="638"/>
                </a:cubicBezTo>
                <a:cubicBezTo>
                  <a:pt x="688" y="639"/>
                  <a:pt x="688" y="639"/>
                  <a:pt x="688" y="639"/>
                </a:cubicBezTo>
                <a:cubicBezTo>
                  <a:pt x="688" y="639"/>
                  <a:pt x="689" y="640"/>
                  <a:pt x="690" y="640"/>
                </a:cubicBezTo>
                <a:cubicBezTo>
                  <a:pt x="690" y="641"/>
                  <a:pt x="692" y="641"/>
                  <a:pt x="692" y="641"/>
                </a:cubicBezTo>
                <a:cubicBezTo>
                  <a:pt x="693" y="640"/>
                  <a:pt x="693" y="640"/>
                  <a:pt x="693" y="640"/>
                </a:cubicBezTo>
                <a:cubicBezTo>
                  <a:pt x="693" y="640"/>
                  <a:pt x="694" y="641"/>
                  <a:pt x="694" y="641"/>
                </a:cubicBezTo>
                <a:cubicBezTo>
                  <a:pt x="694" y="642"/>
                  <a:pt x="698" y="646"/>
                  <a:pt x="698" y="646"/>
                </a:cubicBezTo>
                <a:cubicBezTo>
                  <a:pt x="698" y="646"/>
                  <a:pt x="701" y="646"/>
                  <a:pt x="701" y="646"/>
                </a:cubicBezTo>
                <a:cubicBezTo>
                  <a:pt x="701" y="646"/>
                  <a:pt x="700" y="648"/>
                  <a:pt x="700" y="648"/>
                </a:cubicBezTo>
                <a:cubicBezTo>
                  <a:pt x="700" y="649"/>
                  <a:pt x="700" y="649"/>
                  <a:pt x="700" y="649"/>
                </a:cubicBezTo>
                <a:cubicBezTo>
                  <a:pt x="702" y="650"/>
                  <a:pt x="702" y="650"/>
                  <a:pt x="702" y="650"/>
                </a:cubicBezTo>
                <a:cubicBezTo>
                  <a:pt x="702" y="652"/>
                  <a:pt x="702" y="652"/>
                  <a:pt x="702" y="652"/>
                </a:cubicBezTo>
                <a:cubicBezTo>
                  <a:pt x="701" y="654"/>
                  <a:pt x="701" y="654"/>
                  <a:pt x="701" y="654"/>
                </a:cubicBezTo>
                <a:cubicBezTo>
                  <a:pt x="703" y="658"/>
                  <a:pt x="703" y="658"/>
                  <a:pt x="703" y="658"/>
                </a:cubicBezTo>
                <a:cubicBezTo>
                  <a:pt x="714" y="658"/>
                  <a:pt x="714" y="658"/>
                  <a:pt x="714" y="658"/>
                </a:cubicBezTo>
                <a:cubicBezTo>
                  <a:pt x="714" y="656"/>
                  <a:pt x="714" y="656"/>
                  <a:pt x="714" y="656"/>
                </a:cubicBezTo>
                <a:cubicBezTo>
                  <a:pt x="715" y="655"/>
                  <a:pt x="715" y="655"/>
                  <a:pt x="715" y="655"/>
                </a:cubicBezTo>
                <a:cubicBezTo>
                  <a:pt x="717" y="654"/>
                  <a:pt x="717" y="654"/>
                  <a:pt x="717" y="654"/>
                </a:cubicBezTo>
                <a:cubicBezTo>
                  <a:pt x="721" y="653"/>
                  <a:pt x="721" y="653"/>
                  <a:pt x="721" y="653"/>
                </a:cubicBezTo>
                <a:cubicBezTo>
                  <a:pt x="722" y="653"/>
                  <a:pt x="722" y="652"/>
                  <a:pt x="723" y="652"/>
                </a:cubicBezTo>
                <a:cubicBezTo>
                  <a:pt x="723" y="652"/>
                  <a:pt x="723" y="651"/>
                  <a:pt x="723" y="651"/>
                </a:cubicBezTo>
                <a:cubicBezTo>
                  <a:pt x="724" y="651"/>
                  <a:pt x="724" y="651"/>
                  <a:pt x="724" y="651"/>
                </a:cubicBezTo>
                <a:cubicBezTo>
                  <a:pt x="726" y="651"/>
                  <a:pt x="727" y="651"/>
                  <a:pt x="729" y="652"/>
                </a:cubicBezTo>
                <a:cubicBezTo>
                  <a:pt x="728" y="653"/>
                  <a:pt x="728" y="654"/>
                  <a:pt x="728" y="655"/>
                </a:cubicBezTo>
                <a:cubicBezTo>
                  <a:pt x="728" y="656"/>
                  <a:pt x="729" y="657"/>
                  <a:pt x="729" y="658"/>
                </a:cubicBezTo>
                <a:cubicBezTo>
                  <a:pt x="729" y="658"/>
                  <a:pt x="729" y="658"/>
                  <a:pt x="729" y="658"/>
                </a:cubicBezTo>
                <a:cubicBezTo>
                  <a:pt x="729" y="659"/>
                  <a:pt x="729" y="659"/>
                  <a:pt x="729" y="659"/>
                </a:cubicBezTo>
                <a:cubicBezTo>
                  <a:pt x="728" y="660"/>
                  <a:pt x="727" y="660"/>
                  <a:pt x="726" y="661"/>
                </a:cubicBezTo>
                <a:cubicBezTo>
                  <a:pt x="726" y="661"/>
                  <a:pt x="725" y="661"/>
                  <a:pt x="725" y="662"/>
                </a:cubicBezTo>
                <a:cubicBezTo>
                  <a:pt x="725" y="662"/>
                  <a:pt x="725" y="662"/>
                  <a:pt x="725" y="662"/>
                </a:cubicBezTo>
                <a:cubicBezTo>
                  <a:pt x="725" y="663"/>
                  <a:pt x="725" y="665"/>
                  <a:pt x="724" y="666"/>
                </a:cubicBezTo>
                <a:cubicBezTo>
                  <a:pt x="724" y="667"/>
                  <a:pt x="723" y="667"/>
                  <a:pt x="723" y="668"/>
                </a:cubicBezTo>
                <a:cubicBezTo>
                  <a:pt x="722" y="669"/>
                  <a:pt x="722" y="670"/>
                  <a:pt x="723" y="670"/>
                </a:cubicBezTo>
                <a:cubicBezTo>
                  <a:pt x="723" y="671"/>
                  <a:pt x="723" y="671"/>
                  <a:pt x="723" y="671"/>
                </a:cubicBezTo>
                <a:cubicBezTo>
                  <a:pt x="723" y="671"/>
                  <a:pt x="723" y="672"/>
                  <a:pt x="723" y="672"/>
                </a:cubicBezTo>
                <a:cubicBezTo>
                  <a:pt x="722" y="673"/>
                  <a:pt x="722" y="673"/>
                  <a:pt x="722" y="673"/>
                </a:cubicBezTo>
                <a:cubicBezTo>
                  <a:pt x="721" y="675"/>
                  <a:pt x="721" y="676"/>
                  <a:pt x="720" y="677"/>
                </a:cubicBezTo>
                <a:cubicBezTo>
                  <a:pt x="720" y="678"/>
                  <a:pt x="720" y="679"/>
                  <a:pt x="719" y="679"/>
                </a:cubicBezTo>
                <a:cubicBezTo>
                  <a:pt x="718" y="679"/>
                  <a:pt x="718" y="680"/>
                  <a:pt x="718" y="680"/>
                </a:cubicBezTo>
                <a:cubicBezTo>
                  <a:pt x="718" y="681"/>
                  <a:pt x="718" y="682"/>
                  <a:pt x="718" y="682"/>
                </a:cubicBezTo>
                <a:cubicBezTo>
                  <a:pt x="718" y="683"/>
                  <a:pt x="718" y="683"/>
                  <a:pt x="717" y="683"/>
                </a:cubicBezTo>
                <a:cubicBezTo>
                  <a:pt x="717" y="684"/>
                  <a:pt x="717" y="683"/>
                  <a:pt x="716" y="683"/>
                </a:cubicBezTo>
                <a:cubicBezTo>
                  <a:pt x="714" y="683"/>
                  <a:pt x="711" y="682"/>
                  <a:pt x="709" y="681"/>
                </a:cubicBezTo>
                <a:cubicBezTo>
                  <a:pt x="708" y="682"/>
                  <a:pt x="708" y="683"/>
                  <a:pt x="708" y="684"/>
                </a:cubicBezTo>
                <a:cubicBezTo>
                  <a:pt x="707" y="684"/>
                  <a:pt x="707" y="684"/>
                  <a:pt x="707" y="684"/>
                </a:cubicBezTo>
                <a:cubicBezTo>
                  <a:pt x="706" y="684"/>
                  <a:pt x="706" y="684"/>
                  <a:pt x="706" y="684"/>
                </a:cubicBezTo>
                <a:cubicBezTo>
                  <a:pt x="705" y="684"/>
                  <a:pt x="704" y="685"/>
                  <a:pt x="703" y="686"/>
                </a:cubicBezTo>
                <a:cubicBezTo>
                  <a:pt x="703" y="686"/>
                  <a:pt x="703" y="686"/>
                  <a:pt x="703" y="686"/>
                </a:cubicBezTo>
                <a:cubicBezTo>
                  <a:pt x="703" y="687"/>
                  <a:pt x="703" y="687"/>
                  <a:pt x="703" y="687"/>
                </a:cubicBezTo>
                <a:cubicBezTo>
                  <a:pt x="704" y="689"/>
                  <a:pt x="705" y="691"/>
                  <a:pt x="705" y="692"/>
                </a:cubicBezTo>
                <a:cubicBezTo>
                  <a:pt x="705" y="693"/>
                  <a:pt x="705" y="693"/>
                  <a:pt x="705" y="693"/>
                </a:cubicBezTo>
                <a:cubicBezTo>
                  <a:pt x="705" y="694"/>
                  <a:pt x="705" y="694"/>
                  <a:pt x="705" y="695"/>
                </a:cubicBezTo>
                <a:cubicBezTo>
                  <a:pt x="704" y="697"/>
                  <a:pt x="706" y="699"/>
                  <a:pt x="705" y="701"/>
                </a:cubicBezTo>
                <a:cubicBezTo>
                  <a:pt x="704" y="701"/>
                  <a:pt x="704" y="701"/>
                  <a:pt x="704" y="702"/>
                </a:cubicBezTo>
                <a:cubicBezTo>
                  <a:pt x="704" y="702"/>
                  <a:pt x="704" y="702"/>
                  <a:pt x="704" y="703"/>
                </a:cubicBezTo>
                <a:cubicBezTo>
                  <a:pt x="704" y="703"/>
                  <a:pt x="704" y="704"/>
                  <a:pt x="703" y="704"/>
                </a:cubicBezTo>
                <a:cubicBezTo>
                  <a:pt x="703" y="705"/>
                  <a:pt x="702" y="705"/>
                  <a:pt x="702" y="705"/>
                </a:cubicBezTo>
                <a:cubicBezTo>
                  <a:pt x="701" y="705"/>
                  <a:pt x="701" y="705"/>
                  <a:pt x="700" y="705"/>
                </a:cubicBezTo>
                <a:cubicBezTo>
                  <a:pt x="700" y="705"/>
                  <a:pt x="700" y="706"/>
                  <a:pt x="700" y="706"/>
                </a:cubicBezTo>
                <a:cubicBezTo>
                  <a:pt x="700" y="706"/>
                  <a:pt x="700" y="706"/>
                  <a:pt x="700" y="707"/>
                </a:cubicBezTo>
                <a:cubicBezTo>
                  <a:pt x="700" y="707"/>
                  <a:pt x="701" y="707"/>
                  <a:pt x="701" y="708"/>
                </a:cubicBezTo>
                <a:cubicBezTo>
                  <a:pt x="701" y="708"/>
                  <a:pt x="701" y="708"/>
                  <a:pt x="701" y="708"/>
                </a:cubicBezTo>
                <a:cubicBezTo>
                  <a:pt x="701" y="706"/>
                  <a:pt x="702" y="705"/>
                  <a:pt x="704" y="706"/>
                </a:cubicBezTo>
                <a:cubicBezTo>
                  <a:pt x="705" y="706"/>
                  <a:pt x="705" y="706"/>
                  <a:pt x="705" y="705"/>
                </a:cubicBezTo>
                <a:cubicBezTo>
                  <a:pt x="705" y="703"/>
                  <a:pt x="707" y="701"/>
                  <a:pt x="709" y="700"/>
                </a:cubicBezTo>
                <a:cubicBezTo>
                  <a:pt x="709" y="700"/>
                  <a:pt x="709" y="700"/>
                  <a:pt x="710" y="700"/>
                </a:cubicBezTo>
                <a:cubicBezTo>
                  <a:pt x="710" y="700"/>
                  <a:pt x="710" y="700"/>
                  <a:pt x="710" y="700"/>
                </a:cubicBezTo>
                <a:cubicBezTo>
                  <a:pt x="710" y="701"/>
                  <a:pt x="709" y="701"/>
                  <a:pt x="709" y="701"/>
                </a:cubicBezTo>
                <a:cubicBezTo>
                  <a:pt x="709" y="701"/>
                  <a:pt x="709" y="701"/>
                  <a:pt x="709" y="701"/>
                </a:cubicBezTo>
                <a:cubicBezTo>
                  <a:pt x="710" y="702"/>
                  <a:pt x="710" y="701"/>
                  <a:pt x="710" y="701"/>
                </a:cubicBezTo>
                <a:cubicBezTo>
                  <a:pt x="710" y="701"/>
                  <a:pt x="711" y="700"/>
                  <a:pt x="711" y="701"/>
                </a:cubicBezTo>
                <a:cubicBezTo>
                  <a:pt x="712" y="701"/>
                  <a:pt x="712" y="701"/>
                  <a:pt x="712" y="701"/>
                </a:cubicBezTo>
                <a:cubicBezTo>
                  <a:pt x="712" y="701"/>
                  <a:pt x="712" y="702"/>
                  <a:pt x="712" y="702"/>
                </a:cubicBezTo>
                <a:cubicBezTo>
                  <a:pt x="712" y="702"/>
                  <a:pt x="712" y="702"/>
                  <a:pt x="712" y="702"/>
                </a:cubicBezTo>
                <a:cubicBezTo>
                  <a:pt x="712" y="704"/>
                  <a:pt x="713" y="704"/>
                  <a:pt x="714" y="704"/>
                </a:cubicBezTo>
                <a:cubicBezTo>
                  <a:pt x="715" y="704"/>
                  <a:pt x="716" y="704"/>
                  <a:pt x="716" y="705"/>
                </a:cubicBezTo>
                <a:cubicBezTo>
                  <a:pt x="718" y="705"/>
                  <a:pt x="719" y="705"/>
                  <a:pt x="720" y="704"/>
                </a:cubicBezTo>
                <a:cubicBezTo>
                  <a:pt x="722" y="704"/>
                  <a:pt x="724" y="702"/>
                  <a:pt x="726" y="701"/>
                </a:cubicBezTo>
                <a:cubicBezTo>
                  <a:pt x="729" y="699"/>
                  <a:pt x="732" y="697"/>
                  <a:pt x="734" y="694"/>
                </a:cubicBezTo>
                <a:cubicBezTo>
                  <a:pt x="734" y="692"/>
                  <a:pt x="734" y="691"/>
                  <a:pt x="735" y="690"/>
                </a:cubicBezTo>
                <a:cubicBezTo>
                  <a:pt x="736" y="689"/>
                  <a:pt x="737" y="689"/>
                  <a:pt x="738" y="688"/>
                </a:cubicBezTo>
                <a:cubicBezTo>
                  <a:pt x="740" y="684"/>
                  <a:pt x="743" y="680"/>
                  <a:pt x="747" y="677"/>
                </a:cubicBezTo>
                <a:cubicBezTo>
                  <a:pt x="749" y="674"/>
                  <a:pt x="750" y="671"/>
                  <a:pt x="753" y="669"/>
                </a:cubicBezTo>
                <a:cubicBezTo>
                  <a:pt x="753" y="669"/>
                  <a:pt x="753" y="669"/>
                  <a:pt x="753" y="668"/>
                </a:cubicBezTo>
                <a:cubicBezTo>
                  <a:pt x="753" y="666"/>
                  <a:pt x="754" y="664"/>
                  <a:pt x="756" y="662"/>
                </a:cubicBezTo>
                <a:cubicBezTo>
                  <a:pt x="757" y="661"/>
                  <a:pt x="758" y="659"/>
                  <a:pt x="758" y="657"/>
                </a:cubicBezTo>
                <a:cubicBezTo>
                  <a:pt x="759" y="657"/>
                  <a:pt x="759" y="656"/>
                  <a:pt x="760" y="655"/>
                </a:cubicBezTo>
                <a:cubicBezTo>
                  <a:pt x="761" y="654"/>
                  <a:pt x="762" y="652"/>
                  <a:pt x="764" y="650"/>
                </a:cubicBezTo>
                <a:cubicBezTo>
                  <a:pt x="765" y="650"/>
                  <a:pt x="765" y="649"/>
                  <a:pt x="765" y="648"/>
                </a:cubicBezTo>
                <a:cubicBezTo>
                  <a:pt x="765" y="646"/>
                  <a:pt x="766" y="644"/>
                  <a:pt x="766" y="642"/>
                </a:cubicBezTo>
                <a:cubicBezTo>
                  <a:pt x="766" y="642"/>
                  <a:pt x="766" y="642"/>
                  <a:pt x="766" y="641"/>
                </a:cubicBezTo>
                <a:cubicBezTo>
                  <a:pt x="766" y="641"/>
                  <a:pt x="766" y="641"/>
                  <a:pt x="766" y="641"/>
                </a:cubicBezTo>
                <a:cubicBezTo>
                  <a:pt x="767" y="640"/>
                  <a:pt x="767" y="639"/>
                  <a:pt x="767" y="638"/>
                </a:cubicBezTo>
                <a:cubicBezTo>
                  <a:pt x="767" y="638"/>
                  <a:pt x="767" y="638"/>
                  <a:pt x="767" y="637"/>
                </a:cubicBezTo>
                <a:cubicBezTo>
                  <a:pt x="767" y="636"/>
                  <a:pt x="767" y="636"/>
                  <a:pt x="767" y="635"/>
                </a:cubicBezTo>
                <a:cubicBezTo>
                  <a:pt x="767" y="635"/>
                  <a:pt x="767" y="634"/>
                  <a:pt x="767" y="634"/>
                </a:cubicBezTo>
                <a:cubicBezTo>
                  <a:pt x="767" y="634"/>
                  <a:pt x="768" y="634"/>
                  <a:pt x="768" y="633"/>
                </a:cubicBezTo>
                <a:cubicBezTo>
                  <a:pt x="768" y="633"/>
                  <a:pt x="768" y="632"/>
                  <a:pt x="767" y="632"/>
                </a:cubicBezTo>
                <a:cubicBezTo>
                  <a:pt x="767" y="632"/>
                  <a:pt x="767" y="631"/>
                  <a:pt x="767" y="631"/>
                </a:cubicBezTo>
                <a:cubicBezTo>
                  <a:pt x="767" y="630"/>
                  <a:pt x="767" y="630"/>
                  <a:pt x="767" y="630"/>
                </a:cubicBezTo>
                <a:cubicBezTo>
                  <a:pt x="767" y="630"/>
                  <a:pt x="767" y="629"/>
                  <a:pt x="767" y="628"/>
                </a:cubicBezTo>
                <a:cubicBezTo>
                  <a:pt x="767" y="627"/>
                  <a:pt x="767" y="627"/>
                  <a:pt x="767" y="627"/>
                </a:cubicBezTo>
                <a:cubicBezTo>
                  <a:pt x="767" y="626"/>
                  <a:pt x="767" y="625"/>
                  <a:pt x="767" y="624"/>
                </a:cubicBezTo>
                <a:cubicBezTo>
                  <a:pt x="768" y="624"/>
                  <a:pt x="768" y="623"/>
                  <a:pt x="768" y="622"/>
                </a:cubicBezTo>
                <a:cubicBezTo>
                  <a:pt x="769" y="619"/>
                  <a:pt x="769" y="617"/>
                  <a:pt x="771" y="615"/>
                </a:cubicBezTo>
                <a:cubicBezTo>
                  <a:pt x="773" y="614"/>
                  <a:pt x="773" y="612"/>
                  <a:pt x="773" y="611"/>
                </a:cubicBezTo>
                <a:cubicBezTo>
                  <a:pt x="773" y="611"/>
                  <a:pt x="773" y="611"/>
                  <a:pt x="773" y="610"/>
                </a:cubicBezTo>
                <a:cubicBezTo>
                  <a:pt x="773" y="610"/>
                  <a:pt x="772" y="609"/>
                  <a:pt x="772" y="609"/>
                </a:cubicBezTo>
                <a:cubicBezTo>
                  <a:pt x="771" y="608"/>
                  <a:pt x="771" y="608"/>
                  <a:pt x="771" y="607"/>
                </a:cubicBezTo>
                <a:cubicBezTo>
                  <a:pt x="771" y="607"/>
                  <a:pt x="771" y="607"/>
                  <a:pt x="771" y="607"/>
                </a:cubicBezTo>
                <a:cubicBezTo>
                  <a:pt x="772" y="605"/>
                  <a:pt x="772" y="605"/>
                  <a:pt x="772" y="604"/>
                </a:cubicBezTo>
                <a:cubicBezTo>
                  <a:pt x="772" y="603"/>
                  <a:pt x="772" y="603"/>
                  <a:pt x="770" y="602"/>
                </a:cubicBezTo>
                <a:cubicBezTo>
                  <a:pt x="770" y="601"/>
                  <a:pt x="769" y="601"/>
                  <a:pt x="769" y="600"/>
                </a:cubicBezTo>
                <a:cubicBezTo>
                  <a:pt x="770" y="600"/>
                  <a:pt x="770" y="600"/>
                  <a:pt x="771" y="601"/>
                </a:cubicBezTo>
                <a:cubicBezTo>
                  <a:pt x="772" y="601"/>
                  <a:pt x="773" y="600"/>
                  <a:pt x="773" y="599"/>
                </a:cubicBezTo>
                <a:cubicBezTo>
                  <a:pt x="773" y="599"/>
                  <a:pt x="773" y="599"/>
                  <a:pt x="773" y="599"/>
                </a:cubicBezTo>
                <a:cubicBezTo>
                  <a:pt x="773" y="598"/>
                  <a:pt x="773" y="598"/>
                  <a:pt x="772" y="598"/>
                </a:cubicBezTo>
                <a:cubicBezTo>
                  <a:pt x="770" y="596"/>
                  <a:pt x="768" y="594"/>
                  <a:pt x="767" y="593"/>
                </a:cubicBezTo>
                <a:cubicBezTo>
                  <a:pt x="766" y="592"/>
                  <a:pt x="766" y="592"/>
                  <a:pt x="766" y="592"/>
                </a:cubicBezTo>
                <a:cubicBezTo>
                  <a:pt x="766" y="592"/>
                  <a:pt x="766" y="592"/>
                  <a:pt x="766" y="591"/>
                </a:cubicBezTo>
                <a:cubicBezTo>
                  <a:pt x="766" y="591"/>
                  <a:pt x="766" y="591"/>
                  <a:pt x="766" y="591"/>
                </a:cubicBezTo>
                <a:cubicBezTo>
                  <a:pt x="766" y="590"/>
                  <a:pt x="765" y="589"/>
                  <a:pt x="764" y="588"/>
                </a:cubicBezTo>
                <a:cubicBezTo>
                  <a:pt x="763" y="587"/>
                  <a:pt x="761" y="586"/>
                  <a:pt x="759" y="588"/>
                </a:cubicBezTo>
                <a:cubicBezTo>
                  <a:pt x="758" y="588"/>
                  <a:pt x="757" y="587"/>
                  <a:pt x="755" y="586"/>
                </a:cubicBezTo>
                <a:cubicBezTo>
                  <a:pt x="755" y="587"/>
                  <a:pt x="755" y="588"/>
                  <a:pt x="755" y="589"/>
                </a:cubicBezTo>
                <a:cubicBezTo>
                  <a:pt x="755" y="590"/>
                  <a:pt x="755" y="590"/>
                  <a:pt x="755" y="591"/>
                </a:cubicBezTo>
                <a:cubicBezTo>
                  <a:pt x="755" y="592"/>
                  <a:pt x="754" y="592"/>
                  <a:pt x="754" y="593"/>
                </a:cubicBezTo>
                <a:cubicBezTo>
                  <a:pt x="754" y="593"/>
                  <a:pt x="754" y="593"/>
                  <a:pt x="754" y="593"/>
                </a:cubicBezTo>
                <a:cubicBezTo>
                  <a:pt x="754" y="594"/>
                  <a:pt x="754" y="595"/>
                  <a:pt x="752" y="595"/>
                </a:cubicBezTo>
                <a:cubicBezTo>
                  <a:pt x="752" y="595"/>
                  <a:pt x="752" y="595"/>
                  <a:pt x="752" y="594"/>
                </a:cubicBezTo>
                <a:cubicBezTo>
                  <a:pt x="754" y="593"/>
                  <a:pt x="754" y="591"/>
                  <a:pt x="754" y="589"/>
                </a:cubicBezTo>
                <a:cubicBezTo>
                  <a:pt x="754" y="589"/>
                  <a:pt x="754" y="589"/>
                  <a:pt x="754" y="590"/>
                </a:cubicBezTo>
                <a:cubicBezTo>
                  <a:pt x="753" y="590"/>
                  <a:pt x="753" y="590"/>
                  <a:pt x="753" y="590"/>
                </a:cubicBezTo>
                <a:cubicBezTo>
                  <a:pt x="753" y="591"/>
                  <a:pt x="753" y="592"/>
                  <a:pt x="752" y="592"/>
                </a:cubicBezTo>
                <a:cubicBezTo>
                  <a:pt x="751" y="594"/>
                  <a:pt x="748" y="595"/>
                  <a:pt x="746" y="595"/>
                </a:cubicBezTo>
                <a:cubicBezTo>
                  <a:pt x="745" y="595"/>
                  <a:pt x="745" y="595"/>
                  <a:pt x="745" y="594"/>
                </a:cubicBezTo>
                <a:cubicBezTo>
                  <a:pt x="745" y="594"/>
                  <a:pt x="745" y="594"/>
                  <a:pt x="745" y="594"/>
                </a:cubicBezTo>
                <a:cubicBezTo>
                  <a:pt x="745" y="594"/>
                  <a:pt x="745" y="594"/>
                  <a:pt x="746" y="593"/>
                </a:cubicBezTo>
                <a:cubicBezTo>
                  <a:pt x="747" y="593"/>
                  <a:pt x="748" y="592"/>
                  <a:pt x="748" y="591"/>
                </a:cubicBezTo>
                <a:cubicBezTo>
                  <a:pt x="748" y="591"/>
                  <a:pt x="747" y="590"/>
                  <a:pt x="746" y="589"/>
                </a:cubicBezTo>
                <a:cubicBezTo>
                  <a:pt x="746" y="589"/>
                  <a:pt x="746" y="589"/>
                  <a:pt x="746" y="588"/>
                </a:cubicBezTo>
                <a:cubicBezTo>
                  <a:pt x="746" y="588"/>
                  <a:pt x="746" y="588"/>
                  <a:pt x="747" y="588"/>
                </a:cubicBezTo>
                <a:cubicBezTo>
                  <a:pt x="747" y="588"/>
                  <a:pt x="748" y="587"/>
                  <a:pt x="748" y="587"/>
                </a:cubicBezTo>
                <a:cubicBezTo>
                  <a:pt x="748" y="587"/>
                  <a:pt x="748" y="587"/>
                  <a:pt x="748" y="587"/>
                </a:cubicBezTo>
                <a:cubicBezTo>
                  <a:pt x="747" y="586"/>
                  <a:pt x="747" y="586"/>
                  <a:pt x="746" y="586"/>
                </a:cubicBezTo>
                <a:cubicBezTo>
                  <a:pt x="745" y="587"/>
                  <a:pt x="745" y="587"/>
                  <a:pt x="745" y="588"/>
                </a:cubicBezTo>
                <a:cubicBezTo>
                  <a:pt x="745" y="588"/>
                  <a:pt x="745" y="589"/>
                  <a:pt x="745" y="589"/>
                </a:cubicBezTo>
                <a:cubicBezTo>
                  <a:pt x="745" y="589"/>
                  <a:pt x="745" y="589"/>
                  <a:pt x="745" y="590"/>
                </a:cubicBezTo>
                <a:cubicBezTo>
                  <a:pt x="745" y="590"/>
                  <a:pt x="745" y="591"/>
                  <a:pt x="744" y="592"/>
                </a:cubicBezTo>
                <a:cubicBezTo>
                  <a:pt x="743" y="592"/>
                  <a:pt x="742" y="591"/>
                  <a:pt x="742" y="592"/>
                </a:cubicBezTo>
                <a:cubicBezTo>
                  <a:pt x="741" y="592"/>
                  <a:pt x="741" y="591"/>
                  <a:pt x="741" y="591"/>
                </a:cubicBezTo>
                <a:cubicBezTo>
                  <a:pt x="741" y="591"/>
                  <a:pt x="741" y="590"/>
                  <a:pt x="742" y="590"/>
                </a:cubicBezTo>
                <a:cubicBezTo>
                  <a:pt x="742" y="589"/>
                  <a:pt x="742" y="588"/>
                  <a:pt x="742" y="588"/>
                </a:cubicBezTo>
                <a:cubicBezTo>
                  <a:pt x="742" y="587"/>
                  <a:pt x="742" y="586"/>
                  <a:pt x="742" y="585"/>
                </a:cubicBezTo>
                <a:cubicBezTo>
                  <a:pt x="742" y="584"/>
                  <a:pt x="742" y="584"/>
                  <a:pt x="742" y="583"/>
                </a:cubicBezTo>
                <a:cubicBezTo>
                  <a:pt x="742" y="583"/>
                  <a:pt x="742" y="583"/>
                  <a:pt x="742" y="583"/>
                </a:cubicBezTo>
                <a:cubicBezTo>
                  <a:pt x="742" y="583"/>
                  <a:pt x="742" y="582"/>
                  <a:pt x="741" y="583"/>
                </a:cubicBezTo>
                <a:cubicBezTo>
                  <a:pt x="739" y="583"/>
                  <a:pt x="737" y="582"/>
                  <a:pt x="735" y="583"/>
                </a:cubicBezTo>
                <a:cubicBezTo>
                  <a:pt x="735" y="583"/>
                  <a:pt x="735" y="583"/>
                  <a:pt x="735" y="583"/>
                </a:cubicBezTo>
                <a:cubicBezTo>
                  <a:pt x="734" y="582"/>
                  <a:pt x="733" y="582"/>
                  <a:pt x="733" y="582"/>
                </a:cubicBezTo>
                <a:cubicBezTo>
                  <a:pt x="732" y="581"/>
                  <a:pt x="731" y="581"/>
                  <a:pt x="731" y="580"/>
                </a:cubicBezTo>
                <a:cubicBezTo>
                  <a:pt x="731" y="579"/>
                  <a:pt x="732" y="579"/>
                  <a:pt x="733" y="578"/>
                </a:cubicBezTo>
                <a:cubicBezTo>
                  <a:pt x="734" y="577"/>
                  <a:pt x="735" y="577"/>
                  <a:pt x="736" y="575"/>
                </a:cubicBezTo>
                <a:cubicBezTo>
                  <a:pt x="737" y="574"/>
                  <a:pt x="739" y="573"/>
                  <a:pt x="739" y="572"/>
                </a:cubicBezTo>
                <a:cubicBezTo>
                  <a:pt x="741" y="570"/>
                  <a:pt x="744" y="568"/>
                  <a:pt x="746" y="567"/>
                </a:cubicBezTo>
                <a:cubicBezTo>
                  <a:pt x="747" y="566"/>
                  <a:pt x="748" y="565"/>
                  <a:pt x="748" y="563"/>
                </a:cubicBezTo>
                <a:cubicBezTo>
                  <a:pt x="749" y="562"/>
                  <a:pt x="751" y="561"/>
                  <a:pt x="751" y="559"/>
                </a:cubicBezTo>
                <a:cubicBezTo>
                  <a:pt x="752" y="559"/>
                  <a:pt x="752" y="558"/>
                  <a:pt x="752" y="557"/>
                </a:cubicBezTo>
                <a:cubicBezTo>
                  <a:pt x="752" y="557"/>
                  <a:pt x="752" y="557"/>
                  <a:pt x="752" y="557"/>
                </a:cubicBezTo>
                <a:cubicBezTo>
                  <a:pt x="754" y="557"/>
                  <a:pt x="754" y="555"/>
                  <a:pt x="754" y="554"/>
                </a:cubicBezTo>
                <a:cubicBezTo>
                  <a:pt x="755" y="554"/>
                  <a:pt x="756" y="554"/>
                  <a:pt x="756" y="553"/>
                </a:cubicBezTo>
                <a:cubicBezTo>
                  <a:pt x="756" y="551"/>
                  <a:pt x="758" y="551"/>
                  <a:pt x="759" y="550"/>
                </a:cubicBezTo>
                <a:cubicBezTo>
                  <a:pt x="760" y="549"/>
                  <a:pt x="761" y="549"/>
                  <a:pt x="761" y="548"/>
                </a:cubicBezTo>
                <a:cubicBezTo>
                  <a:pt x="762" y="548"/>
                  <a:pt x="763" y="546"/>
                  <a:pt x="764" y="545"/>
                </a:cubicBezTo>
                <a:cubicBezTo>
                  <a:pt x="767" y="544"/>
                  <a:pt x="767" y="543"/>
                  <a:pt x="768" y="541"/>
                </a:cubicBezTo>
                <a:cubicBezTo>
                  <a:pt x="768" y="538"/>
                  <a:pt x="769" y="536"/>
                  <a:pt x="772" y="535"/>
                </a:cubicBezTo>
                <a:cubicBezTo>
                  <a:pt x="773" y="534"/>
                  <a:pt x="774" y="534"/>
                  <a:pt x="774" y="533"/>
                </a:cubicBezTo>
                <a:cubicBezTo>
                  <a:pt x="775" y="532"/>
                  <a:pt x="776" y="531"/>
                  <a:pt x="776" y="529"/>
                </a:cubicBezTo>
                <a:cubicBezTo>
                  <a:pt x="779" y="526"/>
                  <a:pt x="782" y="524"/>
                  <a:pt x="787" y="524"/>
                </a:cubicBezTo>
                <a:cubicBezTo>
                  <a:pt x="787" y="524"/>
                  <a:pt x="787" y="524"/>
                  <a:pt x="787" y="524"/>
                </a:cubicBezTo>
                <a:cubicBezTo>
                  <a:pt x="788" y="523"/>
                  <a:pt x="789" y="523"/>
                  <a:pt x="790" y="523"/>
                </a:cubicBezTo>
                <a:cubicBezTo>
                  <a:pt x="793" y="523"/>
                  <a:pt x="795" y="523"/>
                  <a:pt x="797" y="523"/>
                </a:cubicBezTo>
                <a:cubicBezTo>
                  <a:pt x="797" y="523"/>
                  <a:pt x="798" y="523"/>
                  <a:pt x="798" y="523"/>
                </a:cubicBezTo>
                <a:cubicBezTo>
                  <a:pt x="799" y="523"/>
                  <a:pt x="799" y="523"/>
                  <a:pt x="799" y="523"/>
                </a:cubicBezTo>
                <a:cubicBezTo>
                  <a:pt x="800" y="524"/>
                  <a:pt x="802" y="523"/>
                  <a:pt x="803" y="523"/>
                </a:cubicBezTo>
                <a:cubicBezTo>
                  <a:pt x="803" y="523"/>
                  <a:pt x="803" y="523"/>
                  <a:pt x="803" y="523"/>
                </a:cubicBezTo>
                <a:cubicBezTo>
                  <a:pt x="804" y="523"/>
                  <a:pt x="804" y="524"/>
                  <a:pt x="803" y="524"/>
                </a:cubicBezTo>
                <a:cubicBezTo>
                  <a:pt x="803" y="525"/>
                  <a:pt x="803" y="525"/>
                  <a:pt x="804" y="526"/>
                </a:cubicBezTo>
                <a:cubicBezTo>
                  <a:pt x="804" y="526"/>
                  <a:pt x="804" y="526"/>
                  <a:pt x="804" y="526"/>
                </a:cubicBezTo>
                <a:cubicBezTo>
                  <a:pt x="804" y="526"/>
                  <a:pt x="805" y="526"/>
                  <a:pt x="805" y="526"/>
                </a:cubicBezTo>
                <a:cubicBezTo>
                  <a:pt x="807" y="526"/>
                  <a:pt x="806" y="524"/>
                  <a:pt x="806" y="523"/>
                </a:cubicBezTo>
                <a:cubicBezTo>
                  <a:pt x="807" y="523"/>
                  <a:pt x="807" y="522"/>
                  <a:pt x="808" y="522"/>
                </a:cubicBezTo>
                <a:cubicBezTo>
                  <a:pt x="808" y="523"/>
                  <a:pt x="809" y="523"/>
                  <a:pt x="809" y="523"/>
                </a:cubicBezTo>
                <a:cubicBezTo>
                  <a:pt x="809" y="523"/>
                  <a:pt x="810" y="523"/>
                  <a:pt x="810" y="523"/>
                </a:cubicBezTo>
                <a:cubicBezTo>
                  <a:pt x="810" y="523"/>
                  <a:pt x="810" y="523"/>
                  <a:pt x="810" y="523"/>
                </a:cubicBezTo>
                <a:cubicBezTo>
                  <a:pt x="811" y="524"/>
                  <a:pt x="811" y="524"/>
                  <a:pt x="812" y="524"/>
                </a:cubicBezTo>
                <a:cubicBezTo>
                  <a:pt x="812" y="524"/>
                  <a:pt x="812" y="524"/>
                  <a:pt x="812" y="524"/>
                </a:cubicBezTo>
                <a:cubicBezTo>
                  <a:pt x="815" y="525"/>
                  <a:pt x="817" y="525"/>
                  <a:pt x="818" y="523"/>
                </a:cubicBezTo>
                <a:cubicBezTo>
                  <a:pt x="819" y="523"/>
                  <a:pt x="819" y="523"/>
                  <a:pt x="820" y="523"/>
                </a:cubicBezTo>
                <a:cubicBezTo>
                  <a:pt x="820" y="523"/>
                  <a:pt x="820" y="523"/>
                  <a:pt x="820" y="524"/>
                </a:cubicBezTo>
                <a:cubicBezTo>
                  <a:pt x="820" y="524"/>
                  <a:pt x="821" y="524"/>
                  <a:pt x="821" y="525"/>
                </a:cubicBezTo>
                <a:cubicBezTo>
                  <a:pt x="821" y="525"/>
                  <a:pt x="821" y="525"/>
                  <a:pt x="821" y="525"/>
                </a:cubicBezTo>
                <a:cubicBezTo>
                  <a:pt x="822" y="525"/>
                  <a:pt x="823" y="525"/>
                  <a:pt x="824" y="524"/>
                </a:cubicBezTo>
                <a:cubicBezTo>
                  <a:pt x="824" y="524"/>
                  <a:pt x="824" y="524"/>
                  <a:pt x="824" y="524"/>
                </a:cubicBezTo>
                <a:cubicBezTo>
                  <a:pt x="824" y="523"/>
                  <a:pt x="823" y="523"/>
                  <a:pt x="823" y="523"/>
                </a:cubicBezTo>
                <a:cubicBezTo>
                  <a:pt x="823" y="523"/>
                  <a:pt x="823" y="523"/>
                  <a:pt x="823" y="523"/>
                </a:cubicBezTo>
                <a:cubicBezTo>
                  <a:pt x="823" y="523"/>
                  <a:pt x="823" y="523"/>
                  <a:pt x="823" y="523"/>
                </a:cubicBezTo>
                <a:cubicBezTo>
                  <a:pt x="823" y="522"/>
                  <a:pt x="823" y="522"/>
                  <a:pt x="823" y="522"/>
                </a:cubicBezTo>
                <a:cubicBezTo>
                  <a:pt x="823" y="522"/>
                  <a:pt x="823" y="522"/>
                  <a:pt x="823" y="522"/>
                </a:cubicBezTo>
                <a:cubicBezTo>
                  <a:pt x="825" y="522"/>
                  <a:pt x="825" y="522"/>
                  <a:pt x="826" y="521"/>
                </a:cubicBezTo>
                <a:cubicBezTo>
                  <a:pt x="826" y="521"/>
                  <a:pt x="826" y="521"/>
                  <a:pt x="826" y="521"/>
                </a:cubicBezTo>
                <a:cubicBezTo>
                  <a:pt x="826" y="521"/>
                  <a:pt x="826" y="521"/>
                  <a:pt x="826" y="520"/>
                </a:cubicBezTo>
                <a:cubicBezTo>
                  <a:pt x="826" y="519"/>
                  <a:pt x="827" y="519"/>
                  <a:pt x="827" y="519"/>
                </a:cubicBezTo>
                <a:cubicBezTo>
                  <a:pt x="828" y="519"/>
                  <a:pt x="830" y="518"/>
                  <a:pt x="831" y="519"/>
                </a:cubicBezTo>
                <a:cubicBezTo>
                  <a:pt x="832" y="520"/>
                  <a:pt x="833" y="520"/>
                  <a:pt x="834" y="520"/>
                </a:cubicBezTo>
                <a:cubicBezTo>
                  <a:pt x="834" y="520"/>
                  <a:pt x="834" y="520"/>
                  <a:pt x="834" y="520"/>
                </a:cubicBezTo>
                <a:cubicBezTo>
                  <a:pt x="834" y="521"/>
                  <a:pt x="835" y="521"/>
                  <a:pt x="835" y="521"/>
                </a:cubicBezTo>
                <a:cubicBezTo>
                  <a:pt x="835" y="521"/>
                  <a:pt x="835" y="521"/>
                  <a:pt x="835" y="521"/>
                </a:cubicBezTo>
                <a:cubicBezTo>
                  <a:pt x="835" y="521"/>
                  <a:pt x="835" y="521"/>
                  <a:pt x="835" y="521"/>
                </a:cubicBezTo>
                <a:cubicBezTo>
                  <a:pt x="835" y="522"/>
                  <a:pt x="835" y="522"/>
                  <a:pt x="835" y="522"/>
                </a:cubicBezTo>
                <a:cubicBezTo>
                  <a:pt x="835" y="522"/>
                  <a:pt x="835" y="522"/>
                  <a:pt x="835" y="522"/>
                </a:cubicBezTo>
                <a:cubicBezTo>
                  <a:pt x="836" y="522"/>
                  <a:pt x="836" y="523"/>
                  <a:pt x="837" y="522"/>
                </a:cubicBezTo>
                <a:cubicBezTo>
                  <a:pt x="837" y="522"/>
                  <a:pt x="837" y="522"/>
                  <a:pt x="837" y="522"/>
                </a:cubicBezTo>
                <a:cubicBezTo>
                  <a:pt x="837" y="522"/>
                  <a:pt x="837" y="522"/>
                  <a:pt x="838" y="522"/>
                </a:cubicBezTo>
                <a:cubicBezTo>
                  <a:pt x="838" y="521"/>
                  <a:pt x="839" y="521"/>
                  <a:pt x="840" y="521"/>
                </a:cubicBezTo>
                <a:cubicBezTo>
                  <a:pt x="840" y="521"/>
                  <a:pt x="840" y="521"/>
                  <a:pt x="841" y="521"/>
                </a:cubicBezTo>
                <a:cubicBezTo>
                  <a:pt x="841" y="521"/>
                  <a:pt x="841" y="521"/>
                  <a:pt x="841" y="521"/>
                </a:cubicBezTo>
                <a:cubicBezTo>
                  <a:pt x="842" y="522"/>
                  <a:pt x="842" y="523"/>
                  <a:pt x="843" y="524"/>
                </a:cubicBezTo>
                <a:cubicBezTo>
                  <a:pt x="843" y="524"/>
                  <a:pt x="843" y="524"/>
                  <a:pt x="843" y="524"/>
                </a:cubicBezTo>
                <a:cubicBezTo>
                  <a:pt x="844" y="525"/>
                  <a:pt x="844" y="525"/>
                  <a:pt x="844" y="525"/>
                </a:cubicBezTo>
                <a:cubicBezTo>
                  <a:pt x="845" y="525"/>
                  <a:pt x="845" y="525"/>
                  <a:pt x="846" y="525"/>
                </a:cubicBezTo>
                <a:cubicBezTo>
                  <a:pt x="845" y="527"/>
                  <a:pt x="844" y="526"/>
                  <a:pt x="843" y="526"/>
                </a:cubicBezTo>
                <a:cubicBezTo>
                  <a:pt x="842" y="526"/>
                  <a:pt x="840" y="527"/>
                  <a:pt x="839" y="527"/>
                </a:cubicBezTo>
                <a:cubicBezTo>
                  <a:pt x="840" y="528"/>
                  <a:pt x="840" y="530"/>
                  <a:pt x="841" y="530"/>
                </a:cubicBezTo>
                <a:cubicBezTo>
                  <a:pt x="841" y="531"/>
                  <a:pt x="842" y="531"/>
                  <a:pt x="843" y="530"/>
                </a:cubicBezTo>
                <a:cubicBezTo>
                  <a:pt x="843" y="530"/>
                  <a:pt x="843" y="530"/>
                  <a:pt x="843" y="530"/>
                </a:cubicBezTo>
                <a:cubicBezTo>
                  <a:pt x="844" y="530"/>
                  <a:pt x="845" y="530"/>
                  <a:pt x="845" y="530"/>
                </a:cubicBezTo>
                <a:cubicBezTo>
                  <a:pt x="845" y="529"/>
                  <a:pt x="845" y="529"/>
                  <a:pt x="845" y="529"/>
                </a:cubicBezTo>
                <a:cubicBezTo>
                  <a:pt x="847" y="529"/>
                  <a:pt x="848" y="529"/>
                  <a:pt x="849" y="529"/>
                </a:cubicBezTo>
                <a:cubicBezTo>
                  <a:pt x="850" y="530"/>
                  <a:pt x="851" y="530"/>
                  <a:pt x="851" y="529"/>
                </a:cubicBezTo>
                <a:cubicBezTo>
                  <a:pt x="851" y="529"/>
                  <a:pt x="851" y="528"/>
                  <a:pt x="851" y="528"/>
                </a:cubicBezTo>
                <a:cubicBezTo>
                  <a:pt x="852" y="527"/>
                  <a:pt x="854" y="527"/>
                  <a:pt x="855" y="525"/>
                </a:cubicBezTo>
                <a:cubicBezTo>
                  <a:pt x="855" y="525"/>
                  <a:pt x="856" y="525"/>
                  <a:pt x="856" y="526"/>
                </a:cubicBezTo>
                <a:cubicBezTo>
                  <a:pt x="857" y="526"/>
                  <a:pt x="857" y="526"/>
                  <a:pt x="858" y="527"/>
                </a:cubicBezTo>
                <a:cubicBezTo>
                  <a:pt x="858" y="527"/>
                  <a:pt x="858" y="527"/>
                  <a:pt x="858" y="527"/>
                </a:cubicBezTo>
                <a:cubicBezTo>
                  <a:pt x="859" y="528"/>
                  <a:pt x="860" y="527"/>
                  <a:pt x="861" y="526"/>
                </a:cubicBezTo>
                <a:cubicBezTo>
                  <a:pt x="861" y="526"/>
                  <a:pt x="861" y="526"/>
                  <a:pt x="861" y="526"/>
                </a:cubicBezTo>
                <a:cubicBezTo>
                  <a:pt x="861" y="526"/>
                  <a:pt x="862" y="526"/>
                  <a:pt x="862" y="526"/>
                </a:cubicBezTo>
                <a:cubicBezTo>
                  <a:pt x="863" y="526"/>
                  <a:pt x="864" y="526"/>
                  <a:pt x="865" y="526"/>
                </a:cubicBezTo>
                <a:cubicBezTo>
                  <a:pt x="866" y="526"/>
                  <a:pt x="867" y="525"/>
                  <a:pt x="866" y="523"/>
                </a:cubicBezTo>
                <a:cubicBezTo>
                  <a:pt x="866" y="523"/>
                  <a:pt x="866" y="523"/>
                  <a:pt x="865" y="523"/>
                </a:cubicBezTo>
                <a:cubicBezTo>
                  <a:pt x="865" y="522"/>
                  <a:pt x="864" y="522"/>
                  <a:pt x="864" y="522"/>
                </a:cubicBezTo>
                <a:cubicBezTo>
                  <a:pt x="863" y="520"/>
                  <a:pt x="861" y="521"/>
                  <a:pt x="860" y="522"/>
                </a:cubicBezTo>
                <a:cubicBezTo>
                  <a:pt x="860" y="521"/>
                  <a:pt x="860" y="521"/>
                  <a:pt x="860" y="521"/>
                </a:cubicBezTo>
                <a:cubicBezTo>
                  <a:pt x="860" y="519"/>
                  <a:pt x="859" y="517"/>
                  <a:pt x="861" y="516"/>
                </a:cubicBezTo>
                <a:cubicBezTo>
                  <a:pt x="862" y="516"/>
                  <a:pt x="862" y="515"/>
                  <a:pt x="862" y="515"/>
                </a:cubicBezTo>
                <a:cubicBezTo>
                  <a:pt x="862" y="514"/>
                  <a:pt x="862" y="514"/>
                  <a:pt x="862" y="514"/>
                </a:cubicBezTo>
                <a:cubicBezTo>
                  <a:pt x="862" y="514"/>
                  <a:pt x="862" y="513"/>
                  <a:pt x="862" y="513"/>
                </a:cubicBezTo>
                <a:cubicBezTo>
                  <a:pt x="863" y="513"/>
                  <a:pt x="863" y="513"/>
                  <a:pt x="863" y="512"/>
                </a:cubicBezTo>
                <a:cubicBezTo>
                  <a:pt x="864" y="510"/>
                  <a:pt x="866" y="509"/>
                  <a:pt x="868" y="508"/>
                </a:cubicBezTo>
                <a:cubicBezTo>
                  <a:pt x="869" y="507"/>
                  <a:pt x="870" y="505"/>
                  <a:pt x="871" y="505"/>
                </a:cubicBezTo>
                <a:cubicBezTo>
                  <a:pt x="872" y="504"/>
                  <a:pt x="872" y="503"/>
                  <a:pt x="872" y="501"/>
                </a:cubicBezTo>
                <a:cubicBezTo>
                  <a:pt x="873" y="501"/>
                  <a:pt x="873" y="500"/>
                  <a:pt x="874" y="499"/>
                </a:cubicBezTo>
                <a:cubicBezTo>
                  <a:pt x="874" y="499"/>
                  <a:pt x="874" y="499"/>
                  <a:pt x="874" y="499"/>
                </a:cubicBezTo>
                <a:cubicBezTo>
                  <a:pt x="875" y="499"/>
                  <a:pt x="875" y="499"/>
                  <a:pt x="875" y="499"/>
                </a:cubicBezTo>
                <a:cubicBezTo>
                  <a:pt x="875" y="499"/>
                  <a:pt x="875" y="499"/>
                  <a:pt x="875" y="499"/>
                </a:cubicBezTo>
                <a:cubicBezTo>
                  <a:pt x="876" y="498"/>
                  <a:pt x="877" y="498"/>
                  <a:pt x="876" y="497"/>
                </a:cubicBezTo>
                <a:cubicBezTo>
                  <a:pt x="876" y="495"/>
                  <a:pt x="876" y="494"/>
                  <a:pt x="878" y="493"/>
                </a:cubicBezTo>
                <a:cubicBezTo>
                  <a:pt x="878" y="493"/>
                  <a:pt x="878" y="493"/>
                  <a:pt x="878" y="493"/>
                </a:cubicBezTo>
                <a:cubicBezTo>
                  <a:pt x="878" y="493"/>
                  <a:pt x="878" y="493"/>
                  <a:pt x="878" y="493"/>
                </a:cubicBezTo>
                <a:cubicBezTo>
                  <a:pt x="878" y="492"/>
                  <a:pt x="878" y="492"/>
                  <a:pt x="879" y="492"/>
                </a:cubicBezTo>
                <a:cubicBezTo>
                  <a:pt x="879" y="492"/>
                  <a:pt x="880" y="492"/>
                  <a:pt x="880" y="492"/>
                </a:cubicBezTo>
                <a:cubicBezTo>
                  <a:pt x="881" y="492"/>
                  <a:pt x="881" y="492"/>
                  <a:pt x="882" y="491"/>
                </a:cubicBezTo>
                <a:cubicBezTo>
                  <a:pt x="882" y="491"/>
                  <a:pt x="882" y="490"/>
                  <a:pt x="882" y="490"/>
                </a:cubicBezTo>
                <a:cubicBezTo>
                  <a:pt x="883" y="490"/>
                  <a:pt x="883" y="490"/>
                  <a:pt x="884" y="490"/>
                </a:cubicBezTo>
                <a:cubicBezTo>
                  <a:pt x="884" y="490"/>
                  <a:pt x="884" y="490"/>
                  <a:pt x="884" y="490"/>
                </a:cubicBezTo>
                <a:cubicBezTo>
                  <a:pt x="886" y="491"/>
                  <a:pt x="886" y="490"/>
                  <a:pt x="887" y="489"/>
                </a:cubicBezTo>
                <a:cubicBezTo>
                  <a:pt x="888" y="490"/>
                  <a:pt x="890" y="490"/>
                  <a:pt x="891" y="490"/>
                </a:cubicBezTo>
                <a:cubicBezTo>
                  <a:pt x="893" y="489"/>
                  <a:pt x="894" y="489"/>
                  <a:pt x="895" y="491"/>
                </a:cubicBezTo>
                <a:cubicBezTo>
                  <a:pt x="895" y="491"/>
                  <a:pt x="896" y="491"/>
                  <a:pt x="896" y="492"/>
                </a:cubicBezTo>
                <a:cubicBezTo>
                  <a:pt x="896" y="492"/>
                  <a:pt x="896" y="492"/>
                  <a:pt x="896" y="492"/>
                </a:cubicBezTo>
                <a:cubicBezTo>
                  <a:pt x="897" y="492"/>
                  <a:pt x="898" y="492"/>
                  <a:pt x="899" y="491"/>
                </a:cubicBezTo>
                <a:cubicBezTo>
                  <a:pt x="899" y="490"/>
                  <a:pt x="899" y="490"/>
                  <a:pt x="900" y="489"/>
                </a:cubicBezTo>
                <a:cubicBezTo>
                  <a:pt x="900" y="489"/>
                  <a:pt x="901" y="489"/>
                  <a:pt x="901" y="490"/>
                </a:cubicBezTo>
                <a:cubicBezTo>
                  <a:pt x="901" y="491"/>
                  <a:pt x="901" y="492"/>
                  <a:pt x="900" y="493"/>
                </a:cubicBezTo>
                <a:cubicBezTo>
                  <a:pt x="899" y="495"/>
                  <a:pt x="897" y="497"/>
                  <a:pt x="898" y="499"/>
                </a:cubicBezTo>
                <a:cubicBezTo>
                  <a:pt x="898" y="500"/>
                  <a:pt x="898" y="500"/>
                  <a:pt x="898" y="501"/>
                </a:cubicBezTo>
                <a:cubicBezTo>
                  <a:pt x="898" y="501"/>
                  <a:pt x="897" y="501"/>
                  <a:pt x="898" y="502"/>
                </a:cubicBezTo>
                <a:cubicBezTo>
                  <a:pt x="898" y="502"/>
                  <a:pt x="899" y="502"/>
                  <a:pt x="899" y="502"/>
                </a:cubicBezTo>
                <a:cubicBezTo>
                  <a:pt x="900" y="502"/>
                  <a:pt x="900" y="501"/>
                  <a:pt x="900" y="501"/>
                </a:cubicBezTo>
                <a:cubicBezTo>
                  <a:pt x="900" y="501"/>
                  <a:pt x="900" y="501"/>
                  <a:pt x="900" y="501"/>
                </a:cubicBezTo>
                <a:cubicBezTo>
                  <a:pt x="900" y="501"/>
                  <a:pt x="900" y="501"/>
                  <a:pt x="900" y="501"/>
                </a:cubicBezTo>
                <a:cubicBezTo>
                  <a:pt x="901" y="501"/>
                  <a:pt x="901" y="501"/>
                  <a:pt x="901" y="501"/>
                </a:cubicBezTo>
                <a:cubicBezTo>
                  <a:pt x="902" y="501"/>
                  <a:pt x="902" y="501"/>
                  <a:pt x="902" y="501"/>
                </a:cubicBezTo>
                <a:cubicBezTo>
                  <a:pt x="902" y="501"/>
                  <a:pt x="901" y="502"/>
                  <a:pt x="901" y="502"/>
                </a:cubicBezTo>
                <a:cubicBezTo>
                  <a:pt x="901" y="502"/>
                  <a:pt x="901" y="502"/>
                  <a:pt x="901" y="502"/>
                </a:cubicBezTo>
                <a:cubicBezTo>
                  <a:pt x="900" y="503"/>
                  <a:pt x="899" y="505"/>
                  <a:pt x="900" y="506"/>
                </a:cubicBezTo>
                <a:cubicBezTo>
                  <a:pt x="900" y="506"/>
                  <a:pt x="900" y="506"/>
                  <a:pt x="900" y="506"/>
                </a:cubicBezTo>
                <a:cubicBezTo>
                  <a:pt x="900" y="507"/>
                  <a:pt x="900" y="507"/>
                  <a:pt x="900" y="507"/>
                </a:cubicBezTo>
                <a:cubicBezTo>
                  <a:pt x="900" y="507"/>
                  <a:pt x="900" y="507"/>
                  <a:pt x="901" y="506"/>
                </a:cubicBezTo>
                <a:cubicBezTo>
                  <a:pt x="901" y="506"/>
                  <a:pt x="901" y="506"/>
                  <a:pt x="901" y="506"/>
                </a:cubicBezTo>
                <a:cubicBezTo>
                  <a:pt x="902" y="506"/>
                  <a:pt x="903" y="505"/>
                  <a:pt x="903" y="505"/>
                </a:cubicBezTo>
                <a:cubicBezTo>
                  <a:pt x="904" y="505"/>
                  <a:pt x="905" y="505"/>
                  <a:pt x="905" y="504"/>
                </a:cubicBezTo>
                <a:cubicBezTo>
                  <a:pt x="905" y="504"/>
                  <a:pt x="905" y="504"/>
                  <a:pt x="905" y="504"/>
                </a:cubicBezTo>
                <a:cubicBezTo>
                  <a:pt x="907" y="501"/>
                  <a:pt x="909" y="498"/>
                  <a:pt x="912" y="496"/>
                </a:cubicBezTo>
                <a:cubicBezTo>
                  <a:pt x="913" y="496"/>
                  <a:pt x="913" y="495"/>
                  <a:pt x="913" y="495"/>
                </a:cubicBezTo>
                <a:cubicBezTo>
                  <a:pt x="914" y="494"/>
                  <a:pt x="914" y="492"/>
                  <a:pt x="916" y="492"/>
                </a:cubicBezTo>
                <a:cubicBezTo>
                  <a:pt x="916" y="492"/>
                  <a:pt x="917" y="492"/>
                  <a:pt x="917" y="492"/>
                </a:cubicBezTo>
                <a:cubicBezTo>
                  <a:pt x="917" y="491"/>
                  <a:pt x="918" y="491"/>
                  <a:pt x="918" y="491"/>
                </a:cubicBezTo>
                <a:cubicBezTo>
                  <a:pt x="918" y="491"/>
                  <a:pt x="919" y="492"/>
                  <a:pt x="919" y="493"/>
                </a:cubicBezTo>
                <a:cubicBezTo>
                  <a:pt x="919" y="493"/>
                  <a:pt x="919" y="493"/>
                  <a:pt x="919" y="493"/>
                </a:cubicBezTo>
                <a:cubicBezTo>
                  <a:pt x="919" y="493"/>
                  <a:pt x="919" y="493"/>
                  <a:pt x="920" y="493"/>
                </a:cubicBezTo>
                <a:cubicBezTo>
                  <a:pt x="920" y="493"/>
                  <a:pt x="921" y="492"/>
                  <a:pt x="921" y="492"/>
                </a:cubicBezTo>
                <a:cubicBezTo>
                  <a:pt x="921" y="491"/>
                  <a:pt x="921" y="491"/>
                  <a:pt x="921" y="491"/>
                </a:cubicBezTo>
                <a:cubicBezTo>
                  <a:pt x="921" y="491"/>
                  <a:pt x="921" y="491"/>
                  <a:pt x="921" y="491"/>
                </a:cubicBezTo>
                <a:cubicBezTo>
                  <a:pt x="920" y="491"/>
                  <a:pt x="920" y="490"/>
                  <a:pt x="920" y="490"/>
                </a:cubicBezTo>
                <a:cubicBezTo>
                  <a:pt x="919" y="490"/>
                  <a:pt x="919" y="489"/>
                  <a:pt x="920" y="488"/>
                </a:cubicBezTo>
                <a:cubicBezTo>
                  <a:pt x="920" y="487"/>
                  <a:pt x="920" y="486"/>
                  <a:pt x="920" y="486"/>
                </a:cubicBezTo>
                <a:cubicBezTo>
                  <a:pt x="920" y="485"/>
                  <a:pt x="920" y="484"/>
                  <a:pt x="920" y="484"/>
                </a:cubicBezTo>
                <a:cubicBezTo>
                  <a:pt x="921" y="483"/>
                  <a:pt x="921" y="482"/>
                  <a:pt x="921" y="481"/>
                </a:cubicBezTo>
                <a:cubicBezTo>
                  <a:pt x="921" y="480"/>
                  <a:pt x="922" y="479"/>
                  <a:pt x="923" y="479"/>
                </a:cubicBezTo>
                <a:cubicBezTo>
                  <a:pt x="924" y="479"/>
                  <a:pt x="925" y="479"/>
                  <a:pt x="926" y="479"/>
                </a:cubicBezTo>
                <a:cubicBezTo>
                  <a:pt x="927" y="477"/>
                  <a:pt x="929" y="477"/>
                  <a:pt x="931" y="479"/>
                </a:cubicBezTo>
                <a:cubicBezTo>
                  <a:pt x="931" y="479"/>
                  <a:pt x="931" y="478"/>
                  <a:pt x="931" y="478"/>
                </a:cubicBezTo>
                <a:cubicBezTo>
                  <a:pt x="931" y="479"/>
                  <a:pt x="931" y="479"/>
                  <a:pt x="931" y="479"/>
                </a:cubicBezTo>
                <a:cubicBezTo>
                  <a:pt x="932" y="479"/>
                  <a:pt x="932" y="479"/>
                  <a:pt x="932" y="479"/>
                </a:cubicBezTo>
                <a:cubicBezTo>
                  <a:pt x="932" y="480"/>
                  <a:pt x="933" y="480"/>
                  <a:pt x="933" y="480"/>
                </a:cubicBezTo>
                <a:cubicBezTo>
                  <a:pt x="933" y="480"/>
                  <a:pt x="932" y="480"/>
                  <a:pt x="931" y="480"/>
                </a:cubicBezTo>
                <a:cubicBezTo>
                  <a:pt x="930" y="480"/>
                  <a:pt x="928" y="481"/>
                  <a:pt x="927" y="483"/>
                </a:cubicBezTo>
                <a:cubicBezTo>
                  <a:pt x="927" y="483"/>
                  <a:pt x="927" y="484"/>
                  <a:pt x="927" y="485"/>
                </a:cubicBezTo>
                <a:cubicBezTo>
                  <a:pt x="927" y="485"/>
                  <a:pt x="927" y="486"/>
                  <a:pt x="926" y="487"/>
                </a:cubicBezTo>
                <a:cubicBezTo>
                  <a:pt x="926" y="487"/>
                  <a:pt x="926" y="487"/>
                  <a:pt x="926" y="487"/>
                </a:cubicBezTo>
                <a:cubicBezTo>
                  <a:pt x="926" y="489"/>
                  <a:pt x="926" y="490"/>
                  <a:pt x="926" y="491"/>
                </a:cubicBezTo>
                <a:cubicBezTo>
                  <a:pt x="925" y="492"/>
                  <a:pt x="925" y="492"/>
                  <a:pt x="925" y="492"/>
                </a:cubicBezTo>
                <a:cubicBezTo>
                  <a:pt x="925" y="492"/>
                  <a:pt x="925" y="493"/>
                  <a:pt x="925" y="493"/>
                </a:cubicBezTo>
                <a:cubicBezTo>
                  <a:pt x="925" y="493"/>
                  <a:pt x="925" y="493"/>
                  <a:pt x="925" y="493"/>
                </a:cubicBezTo>
                <a:cubicBezTo>
                  <a:pt x="924" y="494"/>
                  <a:pt x="924" y="494"/>
                  <a:pt x="924" y="495"/>
                </a:cubicBezTo>
                <a:cubicBezTo>
                  <a:pt x="925" y="496"/>
                  <a:pt x="925" y="496"/>
                  <a:pt x="926" y="497"/>
                </a:cubicBezTo>
                <a:cubicBezTo>
                  <a:pt x="925" y="498"/>
                  <a:pt x="925" y="499"/>
                  <a:pt x="923" y="500"/>
                </a:cubicBezTo>
                <a:cubicBezTo>
                  <a:pt x="923" y="501"/>
                  <a:pt x="923" y="501"/>
                  <a:pt x="923" y="502"/>
                </a:cubicBezTo>
                <a:cubicBezTo>
                  <a:pt x="924" y="502"/>
                  <a:pt x="924" y="502"/>
                  <a:pt x="924" y="502"/>
                </a:cubicBezTo>
                <a:cubicBezTo>
                  <a:pt x="923" y="503"/>
                  <a:pt x="922" y="503"/>
                  <a:pt x="921" y="504"/>
                </a:cubicBezTo>
                <a:cubicBezTo>
                  <a:pt x="921" y="504"/>
                  <a:pt x="921" y="504"/>
                  <a:pt x="921" y="504"/>
                </a:cubicBezTo>
                <a:cubicBezTo>
                  <a:pt x="919" y="505"/>
                  <a:pt x="918" y="505"/>
                  <a:pt x="917" y="506"/>
                </a:cubicBezTo>
                <a:cubicBezTo>
                  <a:pt x="916" y="507"/>
                  <a:pt x="915" y="507"/>
                  <a:pt x="915" y="508"/>
                </a:cubicBezTo>
                <a:cubicBezTo>
                  <a:pt x="915" y="508"/>
                  <a:pt x="915" y="508"/>
                  <a:pt x="915" y="508"/>
                </a:cubicBezTo>
                <a:cubicBezTo>
                  <a:pt x="914" y="508"/>
                  <a:pt x="913" y="508"/>
                  <a:pt x="912" y="509"/>
                </a:cubicBezTo>
                <a:cubicBezTo>
                  <a:pt x="912" y="509"/>
                  <a:pt x="912" y="509"/>
                  <a:pt x="912" y="509"/>
                </a:cubicBezTo>
                <a:cubicBezTo>
                  <a:pt x="912" y="510"/>
                  <a:pt x="912" y="511"/>
                  <a:pt x="912" y="512"/>
                </a:cubicBezTo>
                <a:cubicBezTo>
                  <a:pt x="912" y="512"/>
                  <a:pt x="911" y="513"/>
                  <a:pt x="910" y="513"/>
                </a:cubicBezTo>
                <a:cubicBezTo>
                  <a:pt x="910" y="514"/>
                  <a:pt x="909" y="514"/>
                  <a:pt x="909" y="515"/>
                </a:cubicBezTo>
                <a:cubicBezTo>
                  <a:pt x="908" y="516"/>
                  <a:pt x="907" y="517"/>
                  <a:pt x="906" y="518"/>
                </a:cubicBezTo>
                <a:cubicBezTo>
                  <a:pt x="906" y="519"/>
                  <a:pt x="905" y="520"/>
                  <a:pt x="904" y="520"/>
                </a:cubicBezTo>
                <a:cubicBezTo>
                  <a:pt x="903" y="521"/>
                  <a:pt x="903" y="521"/>
                  <a:pt x="902" y="521"/>
                </a:cubicBezTo>
                <a:cubicBezTo>
                  <a:pt x="902" y="521"/>
                  <a:pt x="902" y="521"/>
                  <a:pt x="902" y="521"/>
                </a:cubicBezTo>
                <a:cubicBezTo>
                  <a:pt x="902" y="522"/>
                  <a:pt x="902" y="522"/>
                  <a:pt x="902" y="522"/>
                </a:cubicBezTo>
                <a:cubicBezTo>
                  <a:pt x="901" y="522"/>
                  <a:pt x="901" y="523"/>
                  <a:pt x="901" y="523"/>
                </a:cubicBezTo>
                <a:cubicBezTo>
                  <a:pt x="901" y="523"/>
                  <a:pt x="901" y="524"/>
                  <a:pt x="900" y="524"/>
                </a:cubicBezTo>
                <a:cubicBezTo>
                  <a:pt x="900" y="524"/>
                  <a:pt x="900" y="524"/>
                  <a:pt x="899" y="525"/>
                </a:cubicBezTo>
                <a:cubicBezTo>
                  <a:pt x="899" y="525"/>
                  <a:pt x="899" y="526"/>
                  <a:pt x="898" y="526"/>
                </a:cubicBezTo>
                <a:cubicBezTo>
                  <a:pt x="898" y="527"/>
                  <a:pt x="898" y="527"/>
                  <a:pt x="897" y="528"/>
                </a:cubicBezTo>
                <a:cubicBezTo>
                  <a:pt x="897" y="528"/>
                  <a:pt x="897" y="529"/>
                  <a:pt x="897" y="530"/>
                </a:cubicBezTo>
                <a:cubicBezTo>
                  <a:pt x="897" y="530"/>
                  <a:pt x="897" y="531"/>
                  <a:pt x="896" y="531"/>
                </a:cubicBezTo>
                <a:cubicBezTo>
                  <a:pt x="896" y="531"/>
                  <a:pt x="895" y="532"/>
                  <a:pt x="895" y="533"/>
                </a:cubicBezTo>
                <a:cubicBezTo>
                  <a:pt x="893" y="536"/>
                  <a:pt x="890" y="538"/>
                  <a:pt x="887" y="540"/>
                </a:cubicBezTo>
                <a:cubicBezTo>
                  <a:pt x="887" y="541"/>
                  <a:pt x="886" y="542"/>
                  <a:pt x="885" y="542"/>
                </a:cubicBezTo>
                <a:cubicBezTo>
                  <a:pt x="885" y="541"/>
                  <a:pt x="884" y="541"/>
                  <a:pt x="884" y="541"/>
                </a:cubicBezTo>
                <a:cubicBezTo>
                  <a:pt x="883" y="541"/>
                  <a:pt x="883" y="542"/>
                  <a:pt x="882" y="543"/>
                </a:cubicBezTo>
                <a:cubicBezTo>
                  <a:pt x="882" y="543"/>
                  <a:pt x="882" y="543"/>
                  <a:pt x="881" y="544"/>
                </a:cubicBezTo>
                <a:cubicBezTo>
                  <a:pt x="881" y="544"/>
                  <a:pt x="880" y="544"/>
                  <a:pt x="879" y="544"/>
                </a:cubicBezTo>
                <a:cubicBezTo>
                  <a:pt x="879" y="544"/>
                  <a:pt x="879" y="544"/>
                  <a:pt x="879" y="544"/>
                </a:cubicBezTo>
                <a:cubicBezTo>
                  <a:pt x="879" y="544"/>
                  <a:pt x="879" y="544"/>
                  <a:pt x="879" y="544"/>
                </a:cubicBezTo>
                <a:cubicBezTo>
                  <a:pt x="879" y="544"/>
                  <a:pt x="879" y="544"/>
                  <a:pt x="879" y="544"/>
                </a:cubicBezTo>
                <a:cubicBezTo>
                  <a:pt x="879" y="543"/>
                  <a:pt x="878" y="544"/>
                  <a:pt x="878" y="544"/>
                </a:cubicBezTo>
                <a:cubicBezTo>
                  <a:pt x="877" y="544"/>
                  <a:pt x="877" y="545"/>
                  <a:pt x="878" y="545"/>
                </a:cubicBezTo>
                <a:cubicBezTo>
                  <a:pt x="878" y="545"/>
                  <a:pt x="878" y="545"/>
                  <a:pt x="878" y="545"/>
                </a:cubicBezTo>
                <a:cubicBezTo>
                  <a:pt x="878" y="546"/>
                  <a:pt x="878" y="546"/>
                  <a:pt x="879" y="547"/>
                </a:cubicBezTo>
                <a:cubicBezTo>
                  <a:pt x="879" y="548"/>
                  <a:pt x="879" y="548"/>
                  <a:pt x="879" y="548"/>
                </a:cubicBezTo>
                <a:cubicBezTo>
                  <a:pt x="879" y="549"/>
                  <a:pt x="878" y="549"/>
                  <a:pt x="878" y="549"/>
                </a:cubicBezTo>
                <a:cubicBezTo>
                  <a:pt x="878" y="549"/>
                  <a:pt x="878" y="549"/>
                  <a:pt x="878" y="549"/>
                </a:cubicBezTo>
                <a:cubicBezTo>
                  <a:pt x="878" y="549"/>
                  <a:pt x="878" y="550"/>
                  <a:pt x="878" y="550"/>
                </a:cubicBezTo>
                <a:cubicBezTo>
                  <a:pt x="878" y="550"/>
                  <a:pt x="878" y="550"/>
                  <a:pt x="878" y="550"/>
                </a:cubicBezTo>
                <a:cubicBezTo>
                  <a:pt x="878" y="550"/>
                  <a:pt x="877" y="551"/>
                  <a:pt x="877" y="551"/>
                </a:cubicBezTo>
                <a:cubicBezTo>
                  <a:pt x="877" y="552"/>
                  <a:pt x="877" y="552"/>
                  <a:pt x="876" y="553"/>
                </a:cubicBezTo>
                <a:cubicBezTo>
                  <a:pt x="875" y="554"/>
                  <a:pt x="874" y="555"/>
                  <a:pt x="872" y="557"/>
                </a:cubicBezTo>
                <a:cubicBezTo>
                  <a:pt x="872" y="557"/>
                  <a:pt x="872" y="557"/>
                  <a:pt x="872" y="557"/>
                </a:cubicBezTo>
                <a:cubicBezTo>
                  <a:pt x="872" y="558"/>
                  <a:pt x="872" y="558"/>
                  <a:pt x="871" y="559"/>
                </a:cubicBezTo>
                <a:cubicBezTo>
                  <a:pt x="871" y="559"/>
                  <a:pt x="871" y="559"/>
                  <a:pt x="871" y="559"/>
                </a:cubicBezTo>
                <a:cubicBezTo>
                  <a:pt x="871" y="560"/>
                  <a:pt x="871" y="560"/>
                  <a:pt x="871" y="560"/>
                </a:cubicBezTo>
                <a:cubicBezTo>
                  <a:pt x="871" y="560"/>
                  <a:pt x="871" y="561"/>
                  <a:pt x="871" y="561"/>
                </a:cubicBezTo>
                <a:cubicBezTo>
                  <a:pt x="871" y="562"/>
                  <a:pt x="870" y="562"/>
                  <a:pt x="870" y="563"/>
                </a:cubicBezTo>
                <a:cubicBezTo>
                  <a:pt x="870" y="564"/>
                  <a:pt x="870" y="565"/>
                  <a:pt x="870" y="565"/>
                </a:cubicBezTo>
                <a:cubicBezTo>
                  <a:pt x="870" y="566"/>
                  <a:pt x="869" y="567"/>
                  <a:pt x="869" y="568"/>
                </a:cubicBezTo>
                <a:cubicBezTo>
                  <a:pt x="869" y="568"/>
                  <a:pt x="869" y="568"/>
                  <a:pt x="869" y="568"/>
                </a:cubicBezTo>
                <a:cubicBezTo>
                  <a:pt x="869" y="572"/>
                  <a:pt x="869" y="576"/>
                  <a:pt x="869" y="580"/>
                </a:cubicBezTo>
                <a:cubicBezTo>
                  <a:pt x="869" y="581"/>
                  <a:pt x="869" y="581"/>
                  <a:pt x="869" y="581"/>
                </a:cubicBezTo>
                <a:cubicBezTo>
                  <a:pt x="869" y="581"/>
                  <a:pt x="869" y="581"/>
                  <a:pt x="869" y="581"/>
                </a:cubicBezTo>
                <a:cubicBezTo>
                  <a:pt x="870" y="581"/>
                  <a:pt x="870" y="582"/>
                  <a:pt x="870" y="582"/>
                </a:cubicBezTo>
                <a:cubicBezTo>
                  <a:pt x="870" y="583"/>
                  <a:pt x="870" y="583"/>
                  <a:pt x="870" y="583"/>
                </a:cubicBezTo>
                <a:cubicBezTo>
                  <a:pt x="870" y="585"/>
                  <a:pt x="870" y="586"/>
                  <a:pt x="871" y="587"/>
                </a:cubicBezTo>
                <a:cubicBezTo>
                  <a:pt x="871" y="587"/>
                  <a:pt x="871" y="587"/>
                  <a:pt x="871" y="588"/>
                </a:cubicBezTo>
                <a:cubicBezTo>
                  <a:pt x="871" y="589"/>
                  <a:pt x="871" y="589"/>
                  <a:pt x="871" y="590"/>
                </a:cubicBezTo>
                <a:cubicBezTo>
                  <a:pt x="871" y="590"/>
                  <a:pt x="871" y="590"/>
                  <a:pt x="871" y="590"/>
                </a:cubicBezTo>
                <a:cubicBezTo>
                  <a:pt x="871" y="592"/>
                  <a:pt x="871" y="593"/>
                  <a:pt x="871" y="594"/>
                </a:cubicBezTo>
                <a:cubicBezTo>
                  <a:pt x="872" y="594"/>
                  <a:pt x="872" y="594"/>
                  <a:pt x="872" y="594"/>
                </a:cubicBezTo>
                <a:cubicBezTo>
                  <a:pt x="872" y="595"/>
                  <a:pt x="872" y="595"/>
                  <a:pt x="872" y="595"/>
                </a:cubicBezTo>
                <a:cubicBezTo>
                  <a:pt x="872" y="596"/>
                  <a:pt x="872" y="597"/>
                  <a:pt x="872" y="598"/>
                </a:cubicBezTo>
                <a:cubicBezTo>
                  <a:pt x="872" y="599"/>
                  <a:pt x="872" y="599"/>
                  <a:pt x="872" y="599"/>
                </a:cubicBezTo>
                <a:cubicBezTo>
                  <a:pt x="872" y="599"/>
                  <a:pt x="872" y="600"/>
                  <a:pt x="873" y="600"/>
                </a:cubicBezTo>
                <a:cubicBezTo>
                  <a:pt x="873" y="601"/>
                  <a:pt x="872" y="602"/>
                  <a:pt x="873" y="603"/>
                </a:cubicBezTo>
                <a:cubicBezTo>
                  <a:pt x="873" y="603"/>
                  <a:pt x="873" y="603"/>
                  <a:pt x="873" y="604"/>
                </a:cubicBezTo>
                <a:cubicBezTo>
                  <a:pt x="874" y="605"/>
                  <a:pt x="874" y="606"/>
                  <a:pt x="874" y="607"/>
                </a:cubicBezTo>
                <a:cubicBezTo>
                  <a:pt x="874" y="608"/>
                  <a:pt x="874" y="609"/>
                  <a:pt x="875" y="610"/>
                </a:cubicBezTo>
                <a:cubicBezTo>
                  <a:pt x="875" y="611"/>
                  <a:pt x="875" y="611"/>
                  <a:pt x="875" y="611"/>
                </a:cubicBezTo>
                <a:cubicBezTo>
                  <a:pt x="875" y="612"/>
                  <a:pt x="875" y="613"/>
                  <a:pt x="875" y="614"/>
                </a:cubicBezTo>
                <a:cubicBezTo>
                  <a:pt x="875" y="616"/>
                  <a:pt x="875" y="618"/>
                  <a:pt x="875" y="619"/>
                </a:cubicBezTo>
                <a:cubicBezTo>
                  <a:pt x="876" y="620"/>
                  <a:pt x="876" y="620"/>
                  <a:pt x="876" y="621"/>
                </a:cubicBezTo>
                <a:cubicBezTo>
                  <a:pt x="877" y="622"/>
                  <a:pt x="877" y="623"/>
                  <a:pt x="877" y="623"/>
                </a:cubicBezTo>
                <a:cubicBezTo>
                  <a:pt x="877" y="623"/>
                  <a:pt x="877" y="623"/>
                  <a:pt x="877" y="623"/>
                </a:cubicBezTo>
                <a:cubicBezTo>
                  <a:pt x="878" y="623"/>
                  <a:pt x="878" y="622"/>
                  <a:pt x="878" y="622"/>
                </a:cubicBezTo>
                <a:cubicBezTo>
                  <a:pt x="879" y="622"/>
                  <a:pt x="879" y="622"/>
                  <a:pt x="879" y="622"/>
                </a:cubicBezTo>
                <a:cubicBezTo>
                  <a:pt x="879" y="621"/>
                  <a:pt x="880" y="621"/>
                  <a:pt x="880" y="621"/>
                </a:cubicBezTo>
                <a:cubicBezTo>
                  <a:pt x="881" y="620"/>
                  <a:pt x="882" y="619"/>
                  <a:pt x="883" y="618"/>
                </a:cubicBezTo>
                <a:cubicBezTo>
                  <a:pt x="885" y="616"/>
                  <a:pt x="887" y="614"/>
                  <a:pt x="887" y="611"/>
                </a:cubicBezTo>
                <a:cubicBezTo>
                  <a:pt x="887" y="611"/>
                  <a:pt x="887" y="611"/>
                  <a:pt x="887" y="611"/>
                </a:cubicBezTo>
                <a:cubicBezTo>
                  <a:pt x="889" y="610"/>
                  <a:pt x="889" y="609"/>
                  <a:pt x="889" y="608"/>
                </a:cubicBezTo>
                <a:cubicBezTo>
                  <a:pt x="889" y="608"/>
                  <a:pt x="889" y="607"/>
                  <a:pt x="889" y="607"/>
                </a:cubicBezTo>
                <a:cubicBezTo>
                  <a:pt x="889" y="607"/>
                  <a:pt x="889" y="607"/>
                  <a:pt x="889" y="606"/>
                </a:cubicBezTo>
                <a:cubicBezTo>
                  <a:pt x="889" y="606"/>
                  <a:pt x="889" y="605"/>
                  <a:pt x="889" y="605"/>
                </a:cubicBezTo>
                <a:cubicBezTo>
                  <a:pt x="889" y="604"/>
                  <a:pt x="890" y="604"/>
                  <a:pt x="890" y="603"/>
                </a:cubicBezTo>
                <a:cubicBezTo>
                  <a:pt x="890" y="603"/>
                  <a:pt x="889" y="602"/>
                  <a:pt x="889" y="602"/>
                </a:cubicBezTo>
                <a:cubicBezTo>
                  <a:pt x="888" y="602"/>
                  <a:pt x="888" y="602"/>
                  <a:pt x="888" y="601"/>
                </a:cubicBezTo>
                <a:cubicBezTo>
                  <a:pt x="888" y="601"/>
                  <a:pt x="888" y="601"/>
                  <a:pt x="889" y="601"/>
                </a:cubicBezTo>
                <a:cubicBezTo>
                  <a:pt x="889" y="600"/>
                  <a:pt x="889" y="600"/>
                  <a:pt x="889" y="601"/>
                </a:cubicBezTo>
                <a:cubicBezTo>
                  <a:pt x="891" y="602"/>
                  <a:pt x="892" y="601"/>
                  <a:pt x="893" y="600"/>
                </a:cubicBezTo>
                <a:cubicBezTo>
                  <a:pt x="894" y="599"/>
                  <a:pt x="895" y="599"/>
                  <a:pt x="896" y="598"/>
                </a:cubicBezTo>
                <a:cubicBezTo>
                  <a:pt x="897" y="598"/>
                  <a:pt x="898" y="599"/>
                  <a:pt x="899" y="600"/>
                </a:cubicBezTo>
                <a:cubicBezTo>
                  <a:pt x="899" y="600"/>
                  <a:pt x="899" y="599"/>
                  <a:pt x="899" y="599"/>
                </a:cubicBezTo>
                <a:cubicBezTo>
                  <a:pt x="899" y="599"/>
                  <a:pt x="899" y="599"/>
                  <a:pt x="899" y="598"/>
                </a:cubicBezTo>
                <a:cubicBezTo>
                  <a:pt x="898" y="598"/>
                  <a:pt x="898" y="597"/>
                  <a:pt x="898" y="596"/>
                </a:cubicBezTo>
                <a:cubicBezTo>
                  <a:pt x="898" y="596"/>
                  <a:pt x="898" y="595"/>
                  <a:pt x="898" y="595"/>
                </a:cubicBezTo>
                <a:cubicBezTo>
                  <a:pt x="898" y="595"/>
                  <a:pt x="898" y="595"/>
                  <a:pt x="898" y="594"/>
                </a:cubicBezTo>
                <a:cubicBezTo>
                  <a:pt x="898" y="594"/>
                  <a:pt x="898" y="594"/>
                  <a:pt x="898" y="593"/>
                </a:cubicBezTo>
                <a:cubicBezTo>
                  <a:pt x="898" y="593"/>
                  <a:pt x="898" y="593"/>
                  <a:pt x="898" y="593"/>
                </a:cubicBezTo>
                <a:cubicBezTo>
                  <a:pt x="898" y="593"/>
                  <a:pt x="898" y="592"/>
                  <a:pt x="898" y="592"/>
                </a:cubicBezTo>
                <a:cubicBezTo>
                  <a:pt x="898" y="592"/>
                  <a:pt x="898" y="591"/>
                  <a:pt x="898" y="591"/>
                </a:cubicBezTo>
                <a:cubicBezTo>
                  <a:pt x="899" y="589"/>
                  <a:pt x="900" y="587"/>
                  <a:pt x="901" y="586"/>
                </a:cubicBezTo>
                <a:cubicBezTo>
                  <a:pt x="902" y="585"/>
                  <a:pt x="904" y="584"/>
                  <a:pt x="905" y="583"/>
                </a:cubicBezTo>
                <a:cubicBezTo>
                  <a:pt x="906" y="583"/>
                  <a:pt x="906" y="583"/>
                  <a:pt x="907" y="583"/>
                </a:cubicBezTo>
                <a:cubicBezTo>
                  <a:pt x="909" y="584"/>
                  <a:pt x="910" y="584"/>
                  <a:pt x="911" y="582"/>
                </a:cubicBezTo>
                <a:cubicBezTo>
                  <a:pt x="913" y="581"/>
                  <a:pt x="913" y="581"/>
                  <a:pt x="913" y="580"/>
                </a:cubicBezTo>
                <a:cubicBezTo>
                  <a:pt x="913" y="580"/>
                  <a:pt x="913" y="579"/>
                  <a:pt x="912" y="578"/>
                </a:cubicBezTo>
                <a:cubicBezTo>
                  <a:pt x="912" y="578"/>
                  <a:pt x="912" y="578"/>
                  <a:pt x="912" y="578"/>
                </a:cubicBezTo>
                <a:cubicBezTo>
                  <a:pt x="912" y="577"/>
                  <a:pt x="911" y="576"/>
                  <a:pt x="911" y="575"/>
                </a:cubicBezTo>
                <a:cubicBezTo>
                  <a:pt x="911" y="574"/>
                  <a:pt x="911" y="574"/>
                  <a:pt x="911" y="573"/>
                </a:cubicBezTo>
                <a:cubicBezTo>
                  <a:pt x="911" y="572"/>
                  <a:pt x="911" y="571"/>
                  <a:pt x="911" y="570"/>
                </a:cubicBezTo>
                <a:cubicBezTo>
                  <a:pt x="912" y="569"/>
                  <a:pt x="913" y="568"/>
                  <a:pt x="913" y="566"/>
                </a:cubicBezTo>
                <a:cubicBezTo>
                  <a:pt x="912" y="565"/>
                  <a:pt x="913" y="565"/>
                  <a:pt x="914" y="564"/>
                </a:cubicBezTo>
                <a:cubicBezTo>
                  <a:pt x="915" y="564"/>
                  <a:pt x="916" y="564"/>
                  <a:pt x="916" y="563"/>
                </a:cubicBezTo>
                <a:cubicBezTo>
                  <a:pt x="915" y="560"/>
                  <a:pt x="918" y="561"/>
                  <a:pt x="919" y="560"/>
                </a:cubicBezTo>
                <a:cubicBezTo>
                  <a:pt x="918" y="561"/>
                  <a:pt x="918" y="562"/>
                  <a:pt x="918" y="562"/>
                </a:cubicBezTo>
                <a:cubicBezTo>
                  <a:pt x="917" y="563"/>
                  <a:pt x="917" y="563"/>
                  <a:pt x="917" y="564"/>
                </a:cubicBezTo>
                <a:cubicBezTo>
                  <a:pt x="918" y="565"/>
                  <a:pt x="918" y="565"/>
                  <a:pt x="919" y="566"/>
                </a:cubicBezTo>
                <a:cubicBezTo>
                  <a:pt x="919" y="566"/>
                  <a:pt x="920" y="566"/>
                  <a:pt x="921" y="564"/>
                </a:cubicBezTo>
                <a:cubicBezTo>
                  <a:pt x="922" y="564"/>
                  <a:pt x="922" y="563"/>
                  <a:pt x="922" y="563"/>
                </a:cubicBezTo>
                <a:cubicBezTo>
                  <a:pt x="921" y="561"/>
                  <a:pt x="921" y="560"/>
                  <a:pt x="921" y="558"/>
                </a:cubicBezTo>
                <a:cubicBezTo>
                  <a:pt x="921" y="558"/>
                  <a:pt x="921" y="557"/>
                  <a:pt x="921" y="557"/>
                </a:cubicBezTo>
                <a:cubicBezTo>
                  <a:pt x="920" y="557"/>
                  <a:pt x="920" y="557"/>
                  <a:pt x="919" y="557"/>
                </a:cubicBezTo>
                <a:cubicBezTo>
                  <a:pt x="919" y="557"/>
                  <a:pt x="919" y="557"/>
                  <a:pt x="919" y="557"/>
                </a:cubicBezTo>
                <a:cubicBezTo>
                  <a:pt x="918" y="557"/>
                  <a:pt x="918" y="556"/>
                  <a:pt x="918" y="556"/>
                </a:cubicBezTo>
                <a:cubicBezTo>
                  <a:pt x="918" y="554"/>
                  <a:pt x="918" y="553"/>
                  <a:pt x="918" y="551"/>
                </a:cubicBezTo>
                <a:cubicBezTo>
                  <a:pt x="917" y="550"/>
                  <a:pt x="918" y="549"/>
                  <a:pt x="919" y="548"/>
                </a:cubicBezTo>
                <a:cubicBezTo>
                  <a:pt x="920" y="547"/>
                  <a:pt x="921" y="546"/>
                  <a:pt x="921" y="545"/>
                </a:cubicBezTo>
                <a:cubicBezTo>
                  <a:pt x="921" y="544"/>
                  <a:pt x="921" y="544"/>
                  <a:pt x="921" y="544"/>
                </a:cubicBezTo>
                <a:cubicBezTo>
                  <a:pt x="920" y="544"/>
                  <a:pt x="920" y="544"/>
                  <a:pt x="920" y="544"/>
                </a:cubicBezTo>
                <a:cubicBezTo>
                  <a:pt x="920" y="543"/>
                  <a:pt x="919" y="543"/>
                  <a:pt x="919" y="543"/>
                </a:cubicBezTo>
                <a:cubicBezTo>
                  <a:pt x="918" y="543"/>
                  <a:pt x="918" y="543"/>
                  <a:pt x="918" y="542"/>
                </a:cubicBezTo>
                <a:cubicBezTo>
                  <a:pt x="917" y="542"/>
                  <a:pt x="917" y="542"/>
                  <a:pt x="917" y="542"/>
                </a:cubicBezTo>
                <a:cubicBezTo>
                  <a:pt x="917" y="542"/>
                  <a:pt x="917" y="542"/>
                  <a:pt x="917" y="542"/>
                </a:cubicBezTo>
                <a:cubicBezTo>
                  <a:pt x="916" y="542"/>
                  <a:pt x="916" y="543"/>
                  <a:pt x="916" y="543"/>
                </a:cubicBezTo>
                <a:cubicBezTo>
                  <a:pt x="916" y="544"/>
                  <a:pt x="915" y="544"/>
                  <a:pt x="915" y="544"/>
                </a:cubicBezTo>
                <a:cubicBezTo>
                  <a:pt x="915" y="544"/>
                  <a:pt x="915" y="544"/>
                  <a:pt x="914" y="544"/>
                </a:cubicBezTo>
                <a:cubicBezTo>
                  <a:pt x="914" y="543"/>
                  <a:pt x="914" y="543"/>
                  <a:pt x="914" y="544"/>
                </a:cubicBezTo>
                <a:cubicBezTo>
                  <a:pt x="913" y="544"/>
                  <a:pt x="913" y="544"/>
                  <a:pt x="913" y="544"/>
                </a:cubicBezTo>
                <a:cubicBezTo>
                  <a:pt x="913" y="544"/>
                  <a:pt x="913" y="544"/>
                  <a:pt x="913" y="544"/>
                </a:cubicBezTo>
                <a:cubicBezTo>
                  <a:pt x="913" y="543"/>
                  <a:pt x="913" y="543"/>
                  <a:pt x="913" y="543"/>
                </a:cubicBezTo>
                <a:cubicBezTo>
                  <a:pt x="913" y="539"/>
                  <a:pt x="913" y="539"/>
                  <a:pt x="913" y="539"/>
                </a:cubicBezTo>
                <a:cubicBezTo>
                  <a:pt x="913" y="538"/>
                  <a:pt x="913" y="538"/>
                  <a:pt x="913" y="538"/>
                </a:cubicBezTo>
                <a:cubicBezTo>
                  <a:pt x="914" y="537"/>
                  <a:pt x="913" y="537"/>
                  <a:pt x="914" y="536"/>
                </a:cubicBezTo>
                <a:cubicBezTo>
                  <a:pt x="914" y="535"/>
                  <a:pt x="915" y="534"/>
                  <a:pt x="915" y="533"/>
                </a:cubicBezTo>
                <a:cubicBezTo>
                  <a:pt x="915" y="533"/>
                  <a:pt x="915" y="532"/>
                  <a:pt x="915" y="532"/>
                </a:cubicBezTo>
                <a:cubicBezTo>
                  <a:pt x="917" y="531"/>
                  <a:pt x="919" y="530"/>
                  <a:pt x="919" y="527"/>
                </a:cubicBezTo>
                <a:cubicBezTo>
                  <a:pt x="919" y="527"/>
                  <a:pt x="920" y="527"/>
                  <a:pt x="920" y="527"/>
                </a:cubicBezTo>
                <a:cubicBezTo>
                  <a:pt x="920" y="527"/>
                  <a:pt x="921" y="527"/>
                  <a:pt x="921" y="527"/>
                </a:cubicBezTo>
                <a:cubicBezTo>
                  <a:pt x="921" y="527"/>
                  <a:pt x="921" y="526"/>
                  <a:pt x="921" y="526"/>
                </a:cubicBezTo>
                <a:cubicBezTo>
                  <a:pt x="919" y="525"/>
                  <a:pt x="920" y="525"/>
                  <a:pt x="921" y="525"/>
                </a:cubicBezTo>
                <a:cubicBezTo>
                  <a:pt x="922" y="524"/>
                  <a:pt x="922" y="523"/>
                  <a:pt x="921" y="523"/>
                </a:cubicBezTo>
                <a:cubicBezTo>
                  <a:pt x="921" y="523"/>
                  <a:pt x="921" y="523"/>
                  <a:pt x="921" y="523"/>
                </a:cubicBezTo>
                <a:cubicBezTo>
                  <a:pt x="921" y="523"/>
                  <a:pt x="921" y="522"/>
                  <a:pt x="921" y="522"/>
                </a:cubicBezTo>
                <a:cubicBezTo>
                  <a:pt x="920" y="521"/>
                  <a:pt x="921" y="521"/>
                  <a:pt x="922" y="520"/>
                </a:cubicBezTo>
                <a:cubicBezTo>
                  <a:pt x="923" y="519"/>
                  <a:pt x="922" y="518"/>
                  <a:pt x="922" y="517"/>
                </a:cubicBezTo>
                <a:cubicBezTo>
                  <a:pt x="923" y="517"/>
                  <a:pt x="923" y="516"/>
                  <a:pt x="923" y="516"/>
                </a:cubicBezTo>
                <a:cubicBezTo>
                  <a:pt x="924" y="516"/>
                  <a:pt x="925" y="517"/>
                  <a:pt x="924" y="515"/>
                </a:cubicBezTo>
                <a:cubicBezTo>
                  <a:pt x="924" y="515"/>
                  <a:pt x="924" y="515"/>
                  <a:pt x="924" y="515"/>
                </a:cubicBezTo>
                <a:cubicBezTo>
                  <a:pt x="924" y="515"/>
                  <a:pt x="924" y="515"/>
                  <a:pt x="924" y="515"/>
                </a:cubicBezTo>
                <a:cubicBezTo>
                  <a:pt x="924" y="515"/>
                  <a:pt x="924" y="515"/>
                  <a:pt x="924" y="515"/>
                </a:cubicBezTo>
                <a:cubicBezTo>
                  <a:pt x="925" y="514"/>
                  <a:pt x="925" y="515"/>
                  <a:pt x="925" y="515"/>
                </a:cubicBezTo>
                <a:cubicBezTo>
                  <a:pt x="926" y="515"/>
                  <a:pt x="927" y="515"/>
                  <a:pt x="928" y="515"/>
                </a:cubicBezTo>
                <a:cubicBezTo>
                  <a:pt x="928" y="515"/>
                  <a:pt x="928" y="514"/>
                  <a:pt x="928" y="514"/>
                </a:cubicBezTo>
                <a:cubicBezTo>
                  <a:pt x="928" y="514"/>
                  <a:pt x="928" y="514"/>
                  <a:pt x="928" y="514"/>
                </a:cubicBezTo>
                <a:cubicBezTo>
                  <a:pt x="929" y="514"/>
                  <a:pt x="930" y="514"/>
                  <a:pt x="930" y="515"/>
                </a:cubicBezTo>
                <a:cubicBezTo>
                  <a:pt x="931" y="515"/>
                  <a:pt x="931" y="516"/>
                  <a:pt x="931" y="516"/>
                </a:cubicBezTo>
                <a:cubicBezTo>
                  <a:pt x="931" y="516"/>
                  <a:pt x="931" y="516"/>
                  <a:pt x="931" y="516"/>
                </a:cubicBezTo>
                <a:cubicBezTo>
                  <a:pt x="932" y="518"/>
                  <a:pt x="933" y="517"/>
                  <a:pt x="933" y="516"/>
                </a:cubicBezTo>
                <a:cubicBezTo>
                  <a:pt x="934" y="515"/>
                  <a:pt x="934" y="515"/>
                  <a:pt x="933" y="514"/>
                </a:cubicBezTo>
                <a:cubicBezTo>
                  <a:pt x="935" y="513"/>
                  <a:pt x="936" y="512"/>
                  <a:pt x="937" y="511"/>
                </a:cubicBezTo>
                <a:cubicBezTo>
                  <a:pt x="938" y="511"/>
                  <a:pt x="938" y="511"/>
                  <a:pt x="938" y="511"/>
                </a:cubicBezTo>
                <a:cubicBezTo>
                  <a:pt x="939" y="509"/>
                  <a:pt x="940" y="509"/>
                  <a:pt x="941" y="509"/>
                </a:cubicBezTo>
                <a:cubicBezTo>
                  <a:pt x="941" y="509"/>
                  <a:pt x="941" y="509"/>
                  <a:pt x="941" y="509"/>
                </a:cubicBezTo>
                <a:cubicBezTo>
                  <a:pt x="941" y="512"/>
                  <a:pt x="941" y="512"/>
                  <a:pt x="941" y="512"/>
                </a:cubicBezTo>
                <a:cubicBezTo>
                  <a:pt x="941" y="513"/>
                  <a:pt x="941" y="513"/>
                  <a:pt x="941" y="513"/>
                </a:cubicBezTo>
                <a:cubicBezTo>
                  <a:pt x="940" y="515"/>
                  <a:pt x="940" y="516"/>
                  <a:pt x="941" y="517"/>
                </a:cubicBezTo>
                <a:cubicBezTo>
                  <a:pt x="943" y="517"/>
                  <a:pt x="943" y="515"/>
                  <a:pt x="945" y="513"/>
                </a:cubicBezTo>
                <a:cubicBezTo>
                  <a:pt x="946" y="512"/>
                  <a:pt x="946" y="510"/>
                  <a:pt x="948" y="510"/>
                </a:cubicBezTo>
                <a:cubicBezTo>
                  <a:pt x="949" y="510"/>
                  <a:pt x="950" y="509"/>
                  <a:pt x="951" y="508"/>
                </a:cubicBezTo>
                <a:cubicBezTo>
                  <a:pt x="952" y="508"/>
                  <a:pt x="953" y="508"/>
                  <a:pt x="954" y="507"/>
                </a:cubicBezTo>
                <a:cubicBezTo>
                  <a:pt x="956" y="506"/>
                  <a:pt x="958" y="507"/>
                  <a:pt x="960" y="507"/>
                </a:cubicBezTo>
                <a:cubicBezTo>
                  <a:pt x="961" y="507"/>
                  <a:pt x="962" y="507"/>
                  <a:pt x="962" y="507"/>
                </a:cubicBezTo>
                <a:cubicBezTo>
                  <a:pt x="963" y="508"/>
                  <a:pt x="963" y="508"/>
                  <a:pt x="963" y="509"/>
                </a:cubicBezTo>
                <a:cubicBezTo>
                  <a:pt x="963" y="509"/>
                  <a:pt x="963" y="509"/>
                  <a:pt x="963" y="509"/>
                </a:cubicBezTo>
                <a:cubicBezTo>
                  <a:pt x="964" y="509"/>
                  <a:pt x="964" y="509"/>
                  <a:pt x="964" y="509"/>
                </a:cubicBezTo>
                <a:cubicBezTo>
                  <a:pt x="965" y="510"/>
                  <a:pt x="965" y="511"/>
                  <a:pt x="966" y="512"/>
                </a:cubicBezTo>
                <a:cubicBezTo>
                  <a:pt x="966" y="512"/>
                  <a:pt x="966" y="512"/>
                  <a:pt x="966" y="512"/>
                </a:cubicBezTo>
                <a:cubicBezTo>
                  <a:pt x="966" y="512"/>
                  <a:pt x="966" y="512"/>
                  <a:pt x="966" y="512"/>
                </a:cubicBezTo>
                <a:cubicBezTo>
                  <a:pt x="966" y="513"/>
                  <a:pt x="966" y="514"/>
                  <a:pt x="967" y="514"/>
                </a:cubicBezTo>
                <a:cubicBezTo>
                  <a:pt x="967" y="515"/>
                  <a:pt x="967" y="515"/>
                  <a:pt x="967" y="515"/>
                </a:cubicBezTo>
                <a:cubicBezTo>
                  <a:pt x="968" y="515"/>
                  <a:pt x="969" y="516"/>
                  <a:pt x="969" y="515"/>
                </a:cubicBezTo>
                <a:cubicBezTo>
                  <a:pt x="970" y="515"/>
                  <a:pt x="970" y="514"/>
                  <a:pt x="970" y="514"/>
                </a:cubicBezTo>
                <a:cubicBezTo>
                  <a:pt x="970" y="512"/>
                  <a:pt x="971" y="511"/>
                  <a:pt x="972" y="509"/>
                </a:cubicBezTo>
                <a:cubicBezTo>
                  <a:pt x="972" y="509"/>
                  <a:pt x="973" y="509"/>
                  <a:pt x="973" y="508"/>
                </a:cubicBezTo>
                <a:cubicBezTo>
                  <a:pt x="974" y="507"/>
                  <a:pt x="975" y="507"/>
                  <a:pt x="976" y="506"/>
                </a:cubicBezTo>
                <a:cubicBezTo>
                  <a:pt x="977" y="505"/>
                  <a:pt x="978" y="504"/>
                  <a:pt x="979" y="504"/>
                </a:cubicBezTo>
                <a:cubicBezTo>
                  <a:pt x="981" y="503"/>
                  <a:pt x="981" y="502"/>
                  <a:pt x="981" y="501"/>
                </a:cubicBezTo>
                <a:cubicBezTo>
                  <a:pt x="981" y="500"/>
                  <a:pt x="981" y="500"/>
                  <a:pt x="981" y="500"/>
                </a:cubicBezTo>
                <a:cubicBezTo>
                  <a:pt x="983" y="501"/>
                  <a:pt x="983" y="501"/>
                  <a:pt x="983" y="498"/>
                </a:cubicBezTo>
                <a:cubicBezTo>
                  <a:pt x="983" y="498"/>
                  <a:pt x="983" y="499"/>
                  <a:pt x="983" y="499"/>
                </a:cubicBezTo>
                <a:cubicBezTo>
                  <a:pt x="984" y="499"/>
                  <a:pt x="985" y="498"/>
                  <a:pt x="986" y="498"/>
                </a:cubicBezTo>
                <a:cubicBezTo>
                  <a:pt x="986" y="497"/>
                  <a:pt x="987" y="497"/>
                  <a:pt x="986" y="496"/>
                </a:cubicBezTo>
                <a:cubicBezTo>
                  <a:pt x="986" y="496"/>
                  <a:pt x="986" y="496"/>
                  <a:pt x="986" y="496"/>
                </a:cubicBezTo>
                <a:cubicBezTo>
                  <a:pt x="985" y="496"/>
                  <a:pt x="985" y="496"/>
                  <a:pt x="986" y="495"/>
                </a:cubicBezTo>
                <a:cubicBezTo>
                  <a:pt x="986" y="495"/>
                  <a:pt x="986" y="495"/>
                  <a:pt x="986" y="495"/>
                </a:cubicBezTo>
                <a:cubicBezTo>
                  <a:pt x="986" y="495"/>
                  <a:pt x="986" y="495"/>
                  <a:pt x="986" y="495"/>
                </a:cubicBezTo>
                <a:cubicBezTo>
                  <a:pt x="987" y="495"/>
                  <a:pt x="987" y="495"/>
                  <a:pt x="987" y="495"/>
                </a:cubicBezTo>
                <a:cubicBezTo>
                  <a:pt x="987" y="496"/>
                  <a:pt x="988" y="496"/>
                  <a:pt x="989" y="495"/>
                </a:cubicBezTo>
                <a:cubicBezTo>
                  <a:pt x="989" y="494"/>
                  <a:pt x="991" y="493"/>
                  <a:pt x="991" y="492"/>
                </a:cubicBezTo>
                <a:cubicBezTo>
                  <a:pt x="991" y="491"/>
                  <a:pt x="991" y="491"/>
                  <a:pt x="992" y="492"/>
                </a:cubicBezTo>
                <a:cubicBezTo>
                  <a:pt x="993" y="492"/>
                  <a:pt x="994" y="492"/>
                  <a:pt x="993" y="491"/>
                </a:cubicBezTo>
                <a:cubicBezTo>
                  <a:pt x="993" y="489"/>
                  <a:pt x="994" y="489"/>
                  <a:pt x="995" y="489"/>
                </a:cubicBezTo>
                <a:cubicBezTo>
                  <a:pt x="997" y="490"/>
                  <a:pt x="998" y="489"/>
                  <a:pt x="999" y="488"/>
                </a:cubicBezTo>
                <a:cubicBezTo>
                  <a:pt x="1001" y="487"/>
                  <a:pt x="1003" y="485"/>
                  <a:pt x="1005" y="485"/>
                </a:cubicBezTo>
                <a:cubicBezTo>
                  <a:pt x="1007" y="484"/>
                  <a:pt x="1009" y="482"/>
                  <a:pt x="1011" y="481"/>
                </a:cubicBezTo>
                <a:cubicBezTo>
                  <a:pt x="1012" y="480"/>
                  <a:pt x="1012" y="480"/>
                  <a:pt x="1011" y="480"/>
                </a:cubicBezTo>
                <a:cubicBezTo>
                  <a:pt x="1012" y="479"/>
                  <a:pt x="1012" y="479"/>
                  <a:pt x="1012" y="479"/>
                </a:cubicBezTo>
                <a:cubicBezTo>
                  <a:pt x="1012" y="479"/>
                  <a:pt x="1013" y="480"/>
                  <a:pt x="1013" y="480"/>
                </a:cubicBezTo>
                <a:cubicBezTo>
                  <a:pt x="1013" y="480"/>
                  <a:pt x="1013" y="480"/>
                  <a:pt x="1014" y="480"/>
                </a:cubicBezTo>
                <a:cubicBezTo>
                  <a:pt x="1014" y="479"/>
                  <a:pt x="1015" y="479"/>
                  <a:pt x="1016" y="479"/>
                </a:cubicBezTo>
                <a:cubicBezTo>
                  <a:pt x="1016" y="479"/>
                  <a:pt x="1016" y="479"/>
                  <a:pt x="1016" y="479"/>
                </a:cubicBezTo>
                <a:cubicBezTo>
                  <a:pt x="1016" y="479"/>
                  <a:pt x="1016" y="479"/>
                  <a:pt x="1016" y="479"/>
                </a:cubicBezTo>
                <a:cubicBezTo>
                  <a:pt x="1015" y="479"/>
                  <a:pt x="1015" y="479"/>
                  <a:pt x="1014" y="478"/>
                </a:cubicBezTo>
                <a:cubicBezTo>
                  <a:pt x="1014" y="478"/>
                  <a:pt x="1014" y="477"/>
                  <a:pt x="1014" y="476"/>
                </a:cubicBezTo>
                <a:cubicBezTo>
                  <a:pt x="1014" y="476"/>
                  <a:pt x="1014" y="475"/>
                  <a:pt x="1014" y="475"/>
                </a:cubicBezTo>
                <a:cubicBezTo>
                  <a:pt x="1014" y="475"/>
                  <a:pt x="1015" y="475"/>
                  <a:pt x="1015" y="475"/>
                </a:cubicBezTo>
                <a:cubicBezTo>
                  <a:pt x="1015" y="475"/>
                  <a:pt x="1015" y="476"/>
                  <a:pt x="1015" y="476"/>
                </a:cubicBezTo>
                <a:cubicBezTo>
                  <a:pt x="1015" y="476"/>
                  <a:pt x="1015" y="476"/>
                  <a:pt x="1015" y="476"/>
                </a:cubicBezTo>
                <a:cubicBezTo>
                  <a:pt x="1016" y="477"/>
                  <a:pt x="1016" y="477"/>
                  <a:pt x="1017" y="477"/>
                </a:cubicBezTo>
                <a:cubicBezTo>
                  <a:pt x="1017" y="477"/>
                  <a:pt x="1017" y="478"/>
                  <a:pt x="1017" y="478"/>
                </a:cubicBezTo>
                <a:cubicBezTo>
                  <a:pt x="1017" y="478"/>
                  <a:pt x="1017" y="478"/>
                  <a:pt x="1017" y="479"/>
                </a:cubicBezTo>
                <a:cubicBezTo>
                  <a:pt x="1017" y="479"/>
                  <a:pt x="1017" y="479"/>
                  <a:pt x="1017" y="479"/>
                </a:cubicBezTo>
                <a:cubicBezTo>
                  <a:pt x="1021" y="479"/>
                  <a:pt x="1023" y="480"/>
                  <a:pt x="1026" y="481"/>
                </a:cubicBezTo>
                <a:cubicBezTo>
                  <a:pt x="1027" y="482"/>
                  <a:pt x="1027" y="483"/>
                  <a:pt x="1028" y="482"/>
                </a:cubicBezTo>
                <a:cubicBezTo>
                  <a:pt x="1029" y="482"/>
                  <a:pt x="1028" y="481"/>
                  <a:pt x="1028" y="480"/>
                </a:cubicBezTo>
                <a:cubicBezTo>
                  <a:pt x="1028" y="480"/>
                  <a:pt x="1028" y="480"/>
                  <a:pt x="1028" y="479"/>
                </a:cubicBezTo>
                <a:cubicBezTo>
                  <a:pt x="1028" y="479"/>
                  <a:pt x="1028" y="479"/>
                  <a:pt x="1028" y="479"/>
                </a:cubicBezTo>
                <a:cubicBezTo>
                  <a:pt x="1028" y="480"/>
                  <a:pt x="1029" y="480"/>
                  <a:pt x="1029" y="480"/>
                </a:cubicBezTo>
                <a:cubicBezTo>
                  <a:pt x="1029" y="480"/>
                  <a:pt x="1030" y="480"/>
                  <a:pt x="1030" y="479"/>
                </a:cubicBezTo>
                <a:cubicBezTo>
                  <a:pt x="1032" y="477"/>
                  <a:pt x="1032" y="476"/>
                  <a:pt x="1030" y="474"/>
                </a:cubicBezTo>
                <a:cubicBezTo>
                  <a:pt x="1030" y="474"/>
                  <a:pt x="1030" y="474"/>
                  <a:pt x="1030" y="474"/>
                </a:cubicBezTo>
                <a:cubicBezTo>
                  <a:pt x="1030" y="474"/>
                  <a:pt x="1030" y="473"/>
                  <a:pt x="1030" y="473"/>
                </a:cubicBezTo>
                <a:cubicBezTo>
                  <a:pt x="1030" y="473"/>
                  <a:pt x="1030" y="473"/>
                  <a:pt x="1030" y="473"/>
                </a:cubicBezTo>
                <a:cubicBezTo>
                  <a:pt x="1030" y="473"/>
                  <a:pt x="1030" y="473"/>
                  <a:pt x="1029" y="473"/>
                </a:cubicBezTo>
                <a:cubicBezTo>
                  <a:pt x="1029" y="473"/>
                  <a:pt x="1028" y="473"/>
                  <a:pt x="1028" y="472"/>
                </a:cubicBezTo>
                <a:cubicBezTo>
                  <a:pt x="1028" y="472"/>
                  <a:pt x="1029" y="472"/>
                  <a:pt x="1029" y="472"/>
                </a:cubicBezTo>
                <a:cubicBezTo>
                  <a:pt x="1030" y="472"/>
                  <a:pt x="1030" y="471"/>
                  <a:pt x="1030" y="470"/>
                </a:cubicBezTo>
                <a:cubicBezTo>
                  <a:pt x="1029" y="469"/>
                  <a:pt x="1028" y="469"/>
                  <a:pt x="1027" y="468"/>
                </a:cubicBezTo>
                <a:cubicBezTo>
                  <a:pt x="1027" y="466"/>
                  <a:pt x="1025" y="466"/>
                  <a:pt x="1025" y="464"/>
                </a:cubicBezTo>
                <a:cubicBezTo>
                  <a:pt x="1025" y="464"/>
                  <a:pt x="1025" y="464"/>
                  <a:pt x="1024" y="464"/>
                </a:cubicBezTo>
                <a:cubicBezTo>
                  <a:pt x="1024" y="464"/>
                  <a:pt x="1023" y="464"/>
                  <a:pt x="1023" y="464"/>
                </a:cubicBezTo>
                <a:cubicBezTo>
                  <a:pt x="1023" y="462"/>
                  <a:pt x="1024" y="463"/>
                  <a:pt x="1025" y="463"/>
                </a:cubicBezTo>
                <a:cubicBezTo>
                  <a:pt x="1026" y="463"/>
                  <a:pt x="1026" y="462"/>
                  <a:pt x="1026" y="462"/>
                </a:cubicBezTo>
                <a:cubicBezTo>
                  <a:pt x="1025" y="460"/>
                  <a:pt x="1026" y="457"/>
                  <a:pt x="1023" y="458"/>
                </a:cubicBezTo>
                <a:cubicBezTo>
                  <a:pt x="1023" y="458"/>
                  <a:pt x="1023" y="457"/>
                  <a:pt x="1023" y="457"/>
                </a:cubicBezTo>
                <a:cubicBezTo>
                  <a:pt x="1023" y="457"/>
                  <a:pt x="1025" y="457"/>
                  <a:pt x="1024" y="455"/>
                </a:cubicBezTo>
                <a:cubicBezTo>
                  <a:pt x="1024" y="455"/>
                  <a:pt x="1024" y="454"/>
                  <a:pt x="1023" y="453"/>
                </a:cubicBezTo>
                <a:cubicBezTo>
                  <a:pt x="1023" y="453"/>
                  <a:pt x="1023" y="453"/>
                  <a:pt x="1023" y="452"/>
                </a:cubicBezTo>
                <a:cubicBezTo>
                  <a:pt x="1022" y="454"/>
                  <a:pt x="1020" y="454"/>
                  <a:pt x="1019" y="453"/>
                </a:cubicBezTo>
                <a:cubicBezTo>
                  <a:pt x="1017" y="451"/>
                  <a:pt x="1016" y="450"/>
                  <a:pt x="1017" y="447"/>
                </a:cubicBezTo>
                <a:cubicBezTo>
                  <a:pt x="1017" y="447"/>
                  <a:pt x="1017" y="446"/>
                  <a:pt x="1017" y="446"/>
                </a:cubicBezTo>
                <a:cubicBezTo>
                  <a:pt x="1016" y="445"/>
                  <a:pt x="1016" y="446"/>
                  <a:pt x="1015" y="447"/>
                </a:cubicBezTo>
                <a:cubicBezTo>
                  <a:pt x="1014" y="447"/>
                  <a:pt x="1013" y="447"/>
                  <a:pt x="1013" y="448"/>
                </a:cubicBezTo>
                <a:cubicBezTo>
                  <a:pt x="1013" y="448"/>
                  <a:pt x="1013" y="448"/>
                  <a:pt x="1013" y="448"/>
                </a:cubicBezTo>
                <a:cubicBezTo>
                  <a:pt x="1011" y="448"/>
                  <a:pt x="1009" y="446"/>
                  <a:pt x="1009" y="444"/>
                </a:cubicBezTo>
                <a:cubicBezTo>
                  <a:pt x="1009" y="444"/>
                  <a:pt x="1009" y="444"/>
                  <a:pt x="1010" y="444"/>
                </a:cubicBezTo>
                <a:cubicBezTo>
                  <a:pt x="1010" y="444"/>
                  <a:pt x="1010" y="445"/>
                  <a:pt x="1012" y="444"/>
                </a:cubicBezTo>
                <a:cubicBezTo>
                  <a:pt x="1012" y="444"/>
                  <a:pt x="1013" y="444"/>
                  <a:pt x="1014" y="445"/>
                </a:cubicBezTo>
                <a:cubicBezTo>
                  <a:pt x="1014" y="445"/>
                  <a:pt x="1015" y="445"/>
                  <a:pt x="1015" y="444"/>
                </a:cubicBezTo>
                <a:cubicBezTo>
                  <a:pt x="1015" y="442"/>
                  <a:pt x="1016" y="443"/>
                  <a:pt x="1017" y="443"/>
                </a:cubicBezTo>
                <a:cubicBezTo>
                  <a:pt x="1017" y="444"/>
                  <a:pt x="1016" y="445"/>
                  <a:pt x="1018" y="445"/>
                </a:cubicBezTo>
                <a:cubicBezTo>
                  <a:pt x="1018" y="445"/>
                  <a:pt x="1018" y="447"/>
                  <a:pt x="1019" y="447"/>
                </a:cubicBezTo>
                <a:cubicBezTo>
                  <a:pt x="1021" y="447"/>
                  <a:pt x="1023" y="447"/>
                  <a:pt x="1025" y="447"/>
                </a:cubicBezTo>
                <a:cubicBezTo>
                  <a:pt x="1026" y="447"/>
                  <a:pt x="1026" y="447"/>
                  <a:pt x="1027" y="447"/>
                </a:cubicBezTo>
                <a:cubicBezTo>
                  <a:pt x="1028" y="446"/>
                  <a:pt x="1028" y="445"/>
                  <a:pt x="1030" y="445"/>
                </a:cubicBezTo>
                <a:cubicBezTo>
                  <a:pt x="1031" y="445"/>
                  <a:pt x="1032" y="444"/>
                  <a:pt x="1032" y="443"/>
                </a:cubicBezTo>
                <a:cubicBezTo>
                  <a:pt x="1033" y="441"/>
                  <a:pt x="1035" y="440"/>
                  <a:pt x="1036" y="439"/>
                </a:cubicBezTo>
                <a:cubicBezTo>
                  <a:pt x="1037" y="438"/>
                  <a:pt x="1038" y="437"/>
                  <a:pt x="1038" y="435"/>
                </a:cubicBezTo>
                <a:cubicBezTo>
                  <a:pt x="1037" y="435"/>
                  <a:pt x="1037" y="434"/>
                  <a:pt x="1038" y="434"/>
                </a:cubicBezTo>
                <a:cubicBezTo>
                  <a:pt x="1039" y="434"/>
                  <a:pt x="1039" y="431"/>
                  <a:pt x="1038" y="431"/>
                </a:cubicBezTo>
                <a:cubicBezTo>
                  <a:pt x="1036" y="429"/>
                  <a:pt x="1035" y="425"/>
                  <a:pt x="1037" y="422"/>
                </a:cubicBezTo>
                <a:cubicBezTo>
                  <a:pt x="1037" y="423"/>
                  <a:pt x="1037" y="423"/>
                  <a:pt x="1038" y="423"/>
                </a:cubicBezTo>
                <a:cubicBezTo>
                  <a:pt x="1039" y="423"/>
                  <a:pt x="1039" y="422"/>
                  <a:pt x="1039" y="421"/>
                </a:cubicBezTo>
                <a:cubicBezTo>
                  <a:pt x="1039" y="421"/>
                  <a:pt x="1039" y="421"/>
                  <a:pt x="1040" y="420"/>
                </a:cubicBezTo>
                <a:cubicBezTo>
                  <a:pt x="1040" y="420"/>
                  <a:pt x="1040" y="421"/>
                  <a:pt x="1040" y="421"/>
                </a:cubicBezTo>
                <a:cubicBezTo>
                  <a:pt x="1041" y="422"/>
                  <a:pt x="1041" y="422"/>
                  <a:pt x="1042" y="422"/>
                </a:cubicBezTo>
                <a:cubicBezTo>
                  <a:pt x="1043" y="422"/>
                  <a:pt x="1043" y="421"/>
                  <a:pt x="1043" y="420"/>
                </a:cubicBezTo>
                <a:cubicBezTo>
                  <a:pt x="1043" y="419"/>
                  <a:pt x="1044" y="419"/>
                  <a:pt x="1045" y="419"/>
                </a:cubicBezTo>
                <a:cubicBezTo>
                  <a:pt x="1045" y="419"/>
                  <a:pt x="1045" y="419"/>
                  <a:pt x="1045" y="419"/>
                </a:cubicBezTo>
                <a:cubicBezTo>
                  <a:pt x="1045" y="420"/>
                  <a:pt x="1045" y="420"/>
                  <a:pt x="1045" y="420"/>
                </a:cubicBezTo>
                <a:cubicBezTo>
                  <a:pt x="1045" y="421"/>
                  <a:pt x="1045" y="423"/>
                  <a:pt x="1043" y="424"/>
                </a:cubicBezTo>
                <a:cubicBezTo>
                  <a:pt x="1042" y="425"/>
                  <a:pt x="1042" y="428"/>
                  <a:pt x="1044" y="429"/>
                </a:cubicBezTo>
                <a:cubicBezTo>
                  <a:pt x="1045" y="430"/>
                  <a:pt x="1045" y="431"/>
                  <a:pt x="1044" y="432"/>
                </a:cubicBezTo>
                <a:cubicBezTo>
                  <a:pt x="1044" y="434"/>
                  <a:pt x="1045" y="434"/>
                  <a:pt x="1046" y="434"/>
                </a:cubicBezTo>
                <a:cubicBezTo>
                  <a:pt x="1049" y="434"/>
                  <a:pt x="1052" y="434"/>
                  <a:pt x="1054" y="431"/>
                </a:cubicBezTo>
                <a:cubicBezTo>
                  <a:pt x="1054" y="431"/>
                  <a:pt x="1054" y="431"/>
                  <a:pt x="1055" y="431"/>
                </a:cubicBezTo>
                <a:cubicBezTo>
                  <a:pt x="1055" y="431"/>
                  <a:pt x="1055" y="431"/>
                  <a:pt x="1055" y="431"/>
                </a:cubicBezTo>
                <a:cubicBezTo>
                  <a:pt x="1056" y="433"/>
                  <a:pt x="1059" y="433"/>
                  <a:pt x="1061" y="434"/>
                </a:cubicBezTo>
                <a:cubicBezTo>
                  <a:pt x="1061" y="434"/>
                  <a:pt x="1062" y="435"/>
                  <a:pt x="1062" y="435"/>
                </a:cubicBezTo>
                <a:cubicBezTo>
                  <a:pt x="1062" y="437"/>
                  <a:pt x="1063" y="438"/>
                  <a:pt x="1063" y="440"/>
                </a:cubicBezTo>
                <a:cubicBezTo>
                  <a:pt x="1063" y="440"/>
                  <a:pt x="1063" y="440"/>
                  <a:pt x="1063" y="441"/>
                </a:cubicBezTo>
                <a:cubicBezTo>
                  <a:pt x="1062" y="442"/>
                  <a:pt x="1063" y="442"/>
                  <a:pt x="1064" y="443"/>
                </a:cubicBezTo>
                <a:cubicBezTo>
                  <a:pt x="1064" y="443"/>
                  <a:pt x="1065" y="443"/>
                  <a:pt x="1065" y="444"/>
                </a:cubicBezTo>
                <a:cubicBezTo>
                  <a:pt x="1067" y="445"/>
                  <a:pt x="1067" y="445"/>
                  <a:pt x="1069" y="444"/>
                </a:cubicBezTo>
                <a:cubicBezTo>
                  <a:pt x="1069" y="444"/>
                  <a:pt x="1070" y="443"/>
                  <a:pt x="1070" y="443"/>
                </a:cubicBezTo>
                <a:cubicBezTo>
                  <a:pt x="1071" y="444"/>
                  <a:pt x="1071" y="444"/>
                  <a:pt x="1071" y="445"/>
                </a:cubicBezTo>
                <a:cubicBezTo>
                  <a:pt x="1070" y="446"/>
                  <a:pt x="1071" y="446"/>
                  <a:pt x="1071" y="447"/>
                </a:cubicBezTo>
                <a:cubicBezTo>
                  <a:pt x="1072" y="447"/>
                  <a:pt x="1074" y="448"/>
                  <a:pt x="1074" y="449"/>
                </a:cubicBezTo>
                <a:cubicBezTo>
                  <a:pt x="1075" y="449"/>
                  <a:pt x="1075" y="450"/>
                  <a:pt x="1075" y="450"/>
                </a:cubicBezTo>
                <a:cubicBezTo>
                  <a:pt x="1076" y="451"/>
                  <a:pt x="1077" y="452"/>
                  <a:pt x="1078" y="452"/>
                </a:cubicBezTo>
                <a:cubicBezTo>
                  <a:pt x="1079" y="451"/>
                  <a:pt x="1079" y="451"/>
                  <a:pt x="1079" y="452"/>
                </a:cubicBezTo>
                <a:cubicBezTo>
                  <a:pt x="1080" y="453"/>
                  <a:pt x="1081" y="453"/>
                  <a:pt x="1082" y="453"/>
                </a:cubicBezTo>
                <a:cubicBezTo>
                  <a:pt x="1083" y="452"/>
                  <a:pt x="1083" y="451"/>
                  <a:pt x="1082" y="450"/>
                </a:cubicBezTo>
                <a:cubicBezTo>
                  <a:pt x="1082" y="450"/>
                  <a:pt x="1081" y="450"/>
                  <a:pt x="1082" y="450"/>
                </a:cubicBezTo>
                <a:cubicBezTo>
                  <a:pt x="1082" y="449"/>
                  <a:pt x="1082" y="449"/>
                  <a:pt x="1083" y="450"/>
                </a:cubicBezTo>
                <a:cubicBezTo>
                  <a:pt x="1083" y="450"/>
                  <a:pt x="1083" y="450"/>
                  <a:pt x="1083" y="451"/>
                </a:cubicBezTo>
                <a:cubicBezTo>
                  <a:pt x="1084" y="452"/>
                  <a:pt x="1085" y="451"/>
                  <a:pt x="1085" y="451"/>
                </a:cubicBezTo>
                <a:cubicBezTo>
                  <a:pt x="1086" y="451"/>
                  <a:pt x="1086" y="451"/>
                  <a:pt x="1086" y="451"/>
                </a:cubicBezTo>
                <a:cubicBezTo>
                  <a:pt x="1086" y="450"/>
                  <a:pt x="1086" y="449"/>
                  <a:pt x="1086" y="449"/>
                </a:cubicBezTo>
                <a:cubicBezTo>
                  <a:pt x="1084" y="449"/>
                  <a:pt x="1083" y="447"/>
                  <a:pt x="1081" y="447"/>
                </a:cubicBezTo>
                <a:cubicBezTo>
                  <a:pt x="1085" y="446"/>
                  <a:pt x="1082" y="445"/>
                  <a:pt x="1082" y="444"/>
                </a:cubicBezTo>
                <a:cubicBezTo>
                  <a:pt x="1084" y="444"/>
                  <a:pt x="1084" y="444"/>
                  <a:pt x="1086" y="442"/>
                </a:cubicBezTo>
                <a:cubicBezTo>
                  <a:pt x="1087" y="441"/>
                  <a:pt x="1087" y="440"/>
                  <a:pt x="1086" y="438"/>
                </a:cubicBezTo>
                <a:cubicBezTo>
                  <a:pt x="1086" y="438"/>
                  <a:pt x="1085" y="438"/>
                  <a:pt x="1084" y="438"/>
                </a:cubicBezTo>
                <a:cubicBezTo>
                  <a:pt x="1085" y="438"/>
                  <a:pt x="1085" y="438"/>
                  <a:pt x="1086" y="438"/>
                </a:cubicBezTo>
                <a:cubicBezTo>
                  <a:pt x="1087" y="438"/>
                  <a:pt x="1088" y="436"/>
                  <a:pt x="1087" y="435"/>
                </a:cubicBezTo>
                <a:cubicBezTo>
                  <a:pt x="1086" y="434"/>
                  <a:pt x="1086" y="433"/>
                  <a:pt x="1086" y="432"/>
                </a:cubicBezTo>
                <a:cubicBezTo>
                  <a:pt x="1085" y="432"/>
                  <a:pt x="1085" y="432"/>
                  <a:pt x="1085" y="432"/>
                </a:cubicBezTo>
                <a:cubicBezTo>
                  <a:pt x="1085" y="432"/>
                  <a:pt x="1084" y="432"/>
                  <a:pt x="1084" y="431"/>
                </a:cubicBezTo>
                <a:cubicBezTo>
                  <a:pt x="1084" y="430"/>
                  <a:pt x="1085" y="431"/>
                  <a:pt x="1085" y="431"/>
                </a:cubicBezTo>
                <a:cubicBezTo>
                  <a:pt x="1086" y="430"/>
                  <a:pt x="1086" y="431"/>
                  <a:pt x="1087" y="432"/>
                </a:cubicBezTo>
                <a:cubicBezTo>
                  <a:pt x="1087" y="433"/>
                  <a:pt x="1087" y="433"/>
                  <a:pt x="1088" y="433"/>
                </a:cubicBezTo>
                <a:cubicBezTo>
                  <a:pt x="1090" y="433"/>
                  <a:pt x="1092" y="432"/>
                  <a:pt x="1094" y="433"/>
                </a:cubicBezTo>
                <a:cubicBezTo>
                  <a:pt x="1094" y="434"/>
                  <a:pt x="1095" y="434"/>
                  <a:pt x="1095" y="433"/>
                </a:cubicBezTo>
                <a:cubicBezTo>
                  <a:pt x="1095" y="433"/>
                  <a:pt x="1095" y="432"/>
                  <a:pt x="1095" y="432"/>
                </a:cubicBezTo>
                <a:cubicBezTo>
                  <a:pt x="1094" y="431"/>
                  <a:pt x="1094" y="431"/>
                  <a:pt x="1094" y="431"/>
                </a:cubicBezTo>
                <a:cubicBezTo>
                  <a:pt x="1093" y="430"/>
                  <a:pt x="1093" y="430"/>
                  <a:pt x="1093" y="429"/>
                </a:cubicBezTo>
                <a:cubicBezTo>
                  <a:pt x="1094" y="430"/>
                  <a:pt x="1095" y="431"/>
                  <a:pt x="1096" y="431"/>
                </a:cubicBezTo>
                <a:cubicBezTo>
                  <a:pt x="1098" y="432"/>
                  <a:pt x="1098" y="432"/>
                  <a:pt x="1098" y="430"/>
                </a:cubicBezTo>
                <a:cubicBezTo>
                  <a:pt x="1098" y="427"/>
                  <a:pt x="1100" y="425"/>
                  <a:pt x="1103" y="425"/>
                </a:cubicBezTo>
                <a:cubicBezTo>
                  <a:pt x="1104" y="425"/>
                  <a:pt x="1104" y="424"/>
                  <a:pt x="1104" y="424"/>
                </a:cubicBezTo>
                <a:cubicBezTo>
                  <a:pt x="1104" y="423"/>
                  <a:pt x="1104" y="423"/>
                  <a:pt x="1103" y="423"/>
                </a:cubicBezTo>
                <a:close/>
                <a:moveTo>
                  <a:pt x="823" y="679"/>
                </a:moveTo>
                <a:cubicBezTo>
                  <a:pt x="822" y="679"/>
                  <a:pt x="822" y="679"/>
                  <a:pt x="821" y="680"/>
                </a:cubicBezTo>
                <a:cubicBezTo>
                  <a:pt x="821" y="680"/>
                  <a:pt x="820" y="682"/>
                  <a:pt x="818" y="681"/>
                </a:cubicBezTo>
                <a:cubicBezTo>
                  <a:pt x="818" y="681"/>
                  <a:pt x="818" y="681"/>
                  <a:pt x="817" y="680"/>
                </a:cubicBezTo>
                <a:cubicBezTo>
                  <a:pt x="817" y="681"/>
                  <a:pt x="817" y="682"/>
                  <a:pt x="816" y="682"/>
                </a:cubicBezTo>
                <a:cubicBezTo>
                  <a:pt x="815" y="683"/>
                  <a:pt x="815" y="683"/>
                  <a:pt x="814" y="684"/>
                </a:cubicBezTo>
                <a:cubicBezTo>
                  <a:pt x="813" y="685"/>
                  <a:pt x="812" y="686"/>
                  <a:pt x="811" y="688"/>
                </a:cubicBezTo>
                <a:cubicBezTo>
                  <a:pt x="811" y="688"/>
                  <a:pt x="810" y="688"/>
                  <a:pt x="810" y="688"/>
                </a:cubicBezTo>
                <a:cubicBezTo>
                  <a:pt x="810" y="689"/>
                  <a:pt x="810" y="689"/>
                  <a:pt x="811" y="689"/>
                </a:cubicBezTo>
                <a:cubicBezTo>
                  <a:pt x="811" y="689"/>
                  <a:pt x="811" y="688"/>
                  <a:pt x="812" y="688"/>
                </a:cubicBezTo>
                <a:cubicBezTo>
                  <a:pt x="812" y="688"/>
                  <a:pt x="812" y="688"/>
                  <a:pt x="812" y="688"/>
                </a:cubicBezTo>
                <a:cubicBezTo>
                  <a:pt x="813" y="687"/>
                  <a:pt x="815" y="686"/>
                  <a:pt x="815" y="684"/>
                </a:cubicBezTo>
                <a:cubicBezTo>
                  <a:pt x="818" y="684"/>
                  <a:pt x="820" y="682"/>
                  <a:pt x="822" y="681"/>
                </a:cubicBezTo>
                <a:cubicBezTo>
                  <a:pt x="823" y="680"/>
                  <a:pt x="823" y="680"/>
                  <a:pt x="823" y="680"/>
                </a:cubicBezTo>
                <a:cubicBezTo>
                  <a:pt x="823" y="680"/>
                  <a:pt x="823" y="680"/>
                  <a:pt x="823" y="680"/>
                </a:cubicBezTo>
                <a:cubicBezTo>
                  <a:pt x="823" y="679"/>
                  <a:pt x="823" y="679"/>
                  <a:pt x="823" y="679"/>
                </a:cubicBezTo>
                <a:close/>
                <a:moveTo>
                  <a:pt x="834" y="672"/>
                </a:moveTo>
                <a:cubicBezTo>
                  <a:pt x="834" y="672"/>
                  <a:pt x="834" y="672"/>
                  <a:pt x="834" y="672"/>
                </a:cubicBezTo>
                <a:cubicBezTo>
                  <a:pt x="834" y="672"/>
                  <a:pt x="833" y="672"/>
                  <a:pt x="833" y="672"/>
                </a:cubicBezTo>
                <a:cubicBezTo>
                  <a:pt x="832" y="673"/>
                  <a:pt x="832" y="673"/>
                  <a:pt x="831" y="674"/>
                </a:cubicBezTo>
                <a:cubicBezTo>
                  <a:pt x="831" y="674"/>
                  <a:pt x="831" y="674"/>
                  <a:pt x="830" y="675"/>
                </a:cubicBezTo>
                <a:cubicBezTo>
                  <a:pt x="830" y="675"/>
                  <a:pt x="829" y="676"/>
                  <a:pt x="828" y="677"/>
                </a:cubicBezTo>
                <a:cubicBezTo>
                  <a:pt x="828" y="677"/>
                  <a:pt x="828" y="677"/>
                  <a:pt x="828" y="678"/>
                </a:cubicBezTo>
                <a:cubicBezTo>
                  <a:pt x="830" y="678"/>
                  <a:pt x="831" y="676"/>
                  <a:pt x="832" y="675"/>
                </a:cubicBezTo>
                <a:cubicBezTo>
                  <a:pt x="833" y="674"/>
                  <a:pt x="833" y="674"/>
                  <a:pt x="834" y="673"/>
                </a:cubicBezTo>
                <a:cubicBezTo>
                  <a:pt x="834" y="673"/>
                  <a:pt x="835" y="673"/>
                  <a:pt x="835" y="672"/>
                </a:cubicBezTo>
                <a:cubicBezTo>
                  <a:pt x="835" y="672"/>
                  <a:pt x="835" y="672"/>
                  <a:pt x="834" y="672"/>
                </a:cubicBezTo>
                <a:close/>
                <a:moveTo>
                  <a:pt x="864" y="638"/>
                </a:moveTo>
                <a:cubicBezTo>
                  <a:pt x="864" y="638"/>
                  <a:pt x="864" y="638"/>
                  <a:pt x="864" y="638"/>
                </a:cubicBezTo>
                <a:cubicBezTo>
                  <a:pt x="863" y="638"/>
                  <a:pt x="863" y="639"/>
                  <a:pt x="863" y="640"/>
                </a:cubicBezTo>
                <a:cubicBezTo>
                  <a:pt x="863" y="640"/>
                  <a:pt x="863" y="640"/>
                  <a:pt x="863" y="640"/>
                </a:cubicBezTo>
                <a:cubicBezTo>
                  <a:pt x="863" y="640"/>
                  <a:pt x="863" y="640"/>
                  <a:pt x="863" y="640"/>
                </a:cubicBezTo>
                <a:cubicBezTo>
                  <a:pt x="863" y="641"/>
                  <a:pt x="863" y="641"/>
                  <a:pt x="863" y="641"/>
                </a:cubicBezTo>
                <a:cubicBezTo>
                  <a:pt x="863" y="641"/>
                  <a:pt x="863" y="641"/>
                  <a:pt x="864" y="641"/>
                </a:cubicBezTo>
                <a:cubicBezTo>
                  <a:pt x="864" y="641"/>
                  <a:pt x="864" y="641"/>
                  <a:pt x="864" y="641"/>
                </a:cubicBezTo>
                <a:cubicBezTo>
                  <a:pt x="864" y="640"/>
                  <a:pt x="864" y="640"/>
                  <a:pt x="864" y="640"/>
                </a:cubicBezTo>
                <a:cubicBezTo>
                  <a:pt x="864" y="639"/>
                  <a:pt x="864" y="639"/>
                  <a:pt x="864" y="639"/>
                </a:cubicBezTo>
                <a:cubicBezTo>
                  <a:pt x="864" y="638"/>
                  <a:pt x="864" y="638"/>
                  <a:pt x="864" y="638"/>
                </a:cubicBezTo>
                <a:cubicBezTo>
                  <a:pt x="864" y="638"/>
                  <a:pt x="864" y="638"/>
                  <a:pt x="864" y="638"/>
                </a:cubicBezTo>
                <a:cubicBezTo>
                  <a:pt x="864" y="638"/>
                  <a:pt x="864" y="638"/>
                  <a:pt x="864" y="638"/>
                </a:cubicBezTo>
                <a:cubicBezTo>
                  <a:pt x="864" y="638"/>
                  <a:pt x="864" y="638"/>
                  <a:pt x="864" y="638"/>
                </a:cubicBezTo>
                <a:close/>
                <a:moveTo>
                  <a:pt x="805" y="689"/>
                </a:moveTo>
                <a:cubicBezTo>
                  <a:pt x="804" y="688"/>
                  <a:pt x="804" y="689"/>
                  <a:pt x="804" y="690"/>
                </a:cubicBezTo>
                <a:cubicBezTo>
                  <a:pt x="804" y="690"/>
                  <a:pt x="804" y="690"/>
                  <a:pt x="804" y="690"/>
                </a:cubicBezTo>
                <a:cubicBezTo>
                  <a:pt x="803" y="691"/>
                  <a:pt x="802" y="692"/>
                  <a:pt x="802" y="694"/>
                </a:cubicBezTo>
                <a:cubicBezTo>
                  <a:pt x="801" y="694"/>
                  <a:pt x="801" y="694"/>
                  <a:pt x="801" y="694"/>
                </a:cubicBezTo>
                <a:cubicBezTo>
                  <a:pt x="800" y="695"/>
                  <a:pt x="800" y="695"/>
                  <a:pt x="800" y="695"/>
                </a:cubicBezTo>
                <a:cubicBezTo>
                  <a:pt x="800" y="695"/>
                  <a:pt x="800" y="695"/>
                  <a:pt x="800" y="695"/>
                </a:cubicBezTo>
                <a:cubicBezTo>
                  <a:pt x="800" y="696"/>
                  <a:pt x="801" y="696"/>
                  <a:pt x="801" y="696"/>
                </a:cubicBezTo>
                <a:cubicBezTo>
                  <a:pt x="801" y="696"/>
                  <a:pt x="802" y="695"/>
                  <a:pt x="802" y="695"/>
                </a:cubicBezTo>
                <a:cubicBezTo>
                  <a:pt x="802" y="695"/>
                  <a:pt x="802" y="695"/>
                  <a:pt x="801" y="695"/>
                </a:cubicBezTo>
                <a:cubicBezTo>
                  <a:pt x="801" y="695"/>
                  <a:pt x="801" y="695"/>
                  <a:pt x="801" y="695"/>
                </a:cubicBezTo>
                <a:cubicBezTo>
                  <a:pt x="802" y="694"/>
                  <a:pt x="802" y="694"/>
                  <a:pt x="803" y="694"/>
                </a:cubicBezTo>
                <a:cubicBezTo>
                  <a:pt x="803" y="693"/>
                  <a:pt x="804" y="691"/>
                  <a:pt x="806" y="691"/>
                </a:cubicBezTo>
                <a:cubicBezTo>
                  <a:pt x="806" y="690"/>
                  <a:pt x="807" y="690"/>
                  <a:pt x="807" y="690"/>
                </a:cubicBezTo>
                <a:cubicBezTo>
                  <a:pt x="807" y="690"/>
                  <a:pt x="807" y="689"/>
                  <a:pt x="807" y="689"/>
                </a:cubicBezTo>
                <a:cubicBezTo>
                  <a:pt x="807" y="689"/>
                  <a:pt x="806" y="689"/>
                  <a:pt x="805" y="689"/>
                </a:cubicBezTo>
                <a:close/>
                <a:moveTo>
                  <a:pt x="874" y="627"/>
                </a:moveTo>
                <a:cubicBezTo>
                  <a:pt x="875" y="627"/>
                  <a:pt x="875" y="626"/>
                  <a:pt x="875" y="625"/>
                </a:cubicBezTo>
                <a:cubicBezTo>
                  <a:pt x="875" y="625"/>
                  <a:pt x="875" y="625"/>
                  <a:pt x="875" y="625"/>
                </a:cubicBezTo>
                <a:cubicBezTo>
                  <a:pt x="875" y="625"/>
                  <a:pt x="875" y="625"/>
                  <a:pt x="875" y="625"/>
                </a:cubicBezTo>
                <a:cubicBezTo>
                  <a:pt x="875" y="625"/>
                  <a:pt x="875" y="625"/>
                  <a:pt x="875" y="625"/>
                </a:cubicBezTo>
                <a:cubicBezTo>
                  <a:pt x="874" y="625"/>
                  <a:pt x="874" y="625"/>
                  <a:pt x="873" y="626"/>
                </a:cubicBezTo>
                <a:cubicBezTo>
                  <a:pt x="873" y="626"/>
                  <a:pt x="873" y="627"/>
                  <a:pt x="874" y="627"/>
                </a:cubicBezTo>
                <a:close/>
                <a:moveTo>
                  <a:pt x="809" y="695"/>
                </a:moveTo>
                <a:cubicBezTo>
                  <a:pt x="809" y="695"/>
                  <a:pt x="809" y="695"/>
                  <a:pt x="809" y="695"/>
                </a:cubicBezTo>
                <a:cubicBezTo>
                  <a:pt x="809" y="695"/>
                  <a:pt x="810" y="695"/>
                  <a:pt x="810" y="695"/>
                </a:cubicBezTo>
                <a:cubicBezTo>
                  <a:pt x="810" y="695"/>
                  <a:pt x="810" y="695"/>
                  <a:pt x="810" y="695"/>
                </a:cubicBezTo>
                <a:cubicBezTo>
                  <a:pt x="810" y="694"/>
                  <a:pt x="809" y="694"/>
                  <a:pt x="809" y="695"/>
                </a:cubicBezTo>
                <a:close/>
                <a:moveTo>
                  <a:pt x="867" y="632"/>
                </a:moveTo>
                <a:cubicBezTo>
                  <a:pt x="867" y="632"/>
                  <a:pt x="867" y="632"/>
                  <a:pt x="867" y="632"/>
                </a:cubicBezTo>
                <a:cubicBezTo>
                  <a:pt x="867" y="632"/>
                  <a:pt x="867" y="632"/>
                  <a:pt x="867" y="633"/>
                </a:cubicBezTo>
                <a:cubicBezTo>
                  <a:pt x="867" y="633"/>
                  <a:pt x="867" y="633"/>
                  <a:pt x="867" y="633"/>
                </a:cubicBezTo>
                <a:cubicBezTo>
                  <a:pt x="868" y="633"/>
                  <a:pt x="868" y="633"/>
                  <a:pt x="868" y="633"/>
                </a:cubicBezTo>
                <a:cubicBezTo>
                  <a:pt x="869" y="632"/>
                  <a:pt x="869" y="632"/>
                  <a:pt x="870" y="632"/>
                </a:cubicBezTo>
                <a:cubicBezTo>
                  <a:pt x="871" y="631"/>
                  <a:pt x="872" y="630"/>
                  <a:pt x="872" y="629"/>
                </a:cubicBezTo>
                <a:cubicBezTo>
                  <a:pt x="873" y="629"/>
                  <a:pt x="873" y="628"/>
                  <a:pt x="873" y="628"/>
                </a:cubicBezTo>
                <a:cubicBezTo>
                  <a:pt x="873" y="627"/>
                  <a:pt x="873" y="626"/>
                  <a:pt x="873" y="626"/>
                </a:cubicBezTo>
                <a:cubicBezTo>
                  <a:pt x="873" y="626"/>
                  <a:pt x="873" y="626"/>
                  <a:pt x="872" y="626"/>
                </a:cubicBezTo>
                <a:cubicBezTo>
                  <a:pt x="872" y="626"/>
                  <a:pt x="872" y="626"/>
                  <a:pt x="872" y="626"/>
                </a:cubicBezTo>
                <a:cubicBezTo>
                  <a:pt x="871" y="625"/>
                  <a:pt x="871" y="626"/>
                  <a:pt x="871" y="627"/>
                </a:cubicBezTo>
                <a:cubicBezTo>
                  <a:pt x="870" y="629"/>
                  <a:pt x="870" y="630"/>
                  <a:pt x="868" y="630"/>
                </a:cubicBezTo>
                <a:cubicBezTo>
                  <a:pt x="867" y="630"/>
                  <a:pt x="867" y="631"/>
                  <a:pt x="867" y="632"/>
                </a:cubicBezTo>
                <a:close/>
                <a:moveTo>
                  <a:pt x="860" y="645"/>
                </a:moveTo>
                <a:cubicBezTo>
                  <a:pt x="859" y="645"/>
                  <a:pt x="859" y="646"/>
                  <a:pt x="859" y="646"/>
                </a:cubicBezTo>
                <a:cubicBezTo>
                  <a:pt x="859" y="646"/>
                  <a:pt x="860" y="646"/>
                  <a:pt x="860" y="645"/>
                </a:cubicBezTo>
                <a:close/>
                <a:moveTo>
                  <a:pt x="869" y="624"/>
                </a:moveTo>
                <a:cubicBezTo>
                  <a:pt x="869" y="624"/>
                  <a:pt x="869" y="624"/>
                  <a:pt x="869" y="624"/>
                </a:cubicBezTo>
                <a:cubicBezTo>
                  <a:pt x="869" y="624"/>
                  <a:pt x="869" y="624"/>
                  <a:pt x="869" y="624"/>
                </a:cubicBezTo>
                <a:cubicBezTo>
                  <a:pt x="869" y="624"/>
                  <a:pt x="869" y="624"/>
                  <a:pt x="869" y="624"/>
                </a:cubicBezTo>
                <a:cubicBezTo>
                  <a:pt x="869" y="624"/>
                  <a:pt x="869" y="624"/>
                  <a:pt x="869" y="624"/>
                </a:cubicBezTo>
                <a:cubicBezTo>
                  <a:pt x="869" y="624"/>
                  <a:pt x="869" y="624"/>
                  <a:pt x="869" y="624"/>
                </a:cubicBezTo>
                <a:cubicBezTo>
                  <a:pt x="869" y="624"/>
                  <a:pt x="869" y="624"/>
                  <a:pt x="869" y="624"/>
                </a:cubicBezTo>
                <a:cubicBezTo>
                  <a:pt x="869" y="624"/>
                  <a:pt x="869" y="624"/>
                  <a:pt x="869" y="624"/>
                </a:cubicBezTo>
                <a:cubicBezTo>
                  <a:pt x="869" y="625"/>
                  <a:pt x="869" y="625"/>
                  <a:pt x="869" y="625"/>
                </a:cubicBezTo>
                <a:cubicBezTo>
                  <a:pt x="869" y="625"/>
                  <a:pt x="869" y="625"/>
                  <a:pt x="869" y="624"/>
                </a:cubicBezTo>
                <a:close/>
                <a:moveTo>
                  <a:pt x="846" y="664"/>
                </a:moveTo>
                <a:cubicBezTo>
                  <a:pt x="845" y="664"/>
                  <a:pt x="845" y="664"/>
                  <a:pt x="845" y="664"/>
                </a:cubicBezTo>
                <a:cubicBezTo>
                  <a:pt x="845" y="664"/>
                  <a:pt x="845" y="664"/>
                  <a:pt x="845" y="664"/>
                </a:cubicBezTo>
                <a:cubicBezTo>
                  <a:pt x="845" y="664"/>
                  <a:pt x="845" y="665"/>
                  <a:pt x="844" y="665"/>
                </a:cubicBezTo>
                <a:cubicBezTo>
                  <a:pt x="844" y="665"/>
                  <a:pt x="843" y="665"/>
                  <a:pt x="843" y="666"/>
                </a:cubicBezTo>
                <a:cubicBezTo>
                  <a:pt x="843" y="666"/>
                  <a:pt x="843" y="666"/>
                  <a:pt x="843" y="666"/>
                </a:cubicBezTo>
                <a:cubicBezTo>
                  <a:pt x="843" y="666"/>
                  <a:pt x="843" y="666"/>
                  <a:pt x="843" y="666"/>
                </a:cubicBezTo>
                <a:cubicBezTo>
                  <a:pt x="843" y="666"/>
                  <a:pt x="843" y="667"/>
                  <a:pt x="843" y="667"/>
                </a:cubicBezTo>
                <a:cubicBezTo>
                  <a:pt x="843" y="666"/>
                  <a:pt x="843" y="666"/>
                  <a:pt x="844" y="666"/>
                </a:cubicBezTo>
                <a:cubicBezTo>
                  <a:pt x="844" y="666"/>
                  <a:pt x="844" y="666"/>
                  <a:pt x="845" y="665"/>
                </a:cubicBezTo>
                <a:cubicBezTo>
                  <a:pt x="845" y="665"/>
                  <a:pt x="845" y="665"/>
                  <a:pt x="845" y="665"/>
                </a:cubicBezTo>
                <a:cubicBezTo>
                  <a:pt x="845" y="665"/>
                  <a:pt x="846" y="664"/>
                  <a:pt x="846" y="664"/>
                </a:cubicBezTo>
                <a:cubicBezTo>
                  <a:pt x="846" y="664"/>
                  <a:pt x="846" y="664"/>
                  <a:pt x="846" y="664"/>
                </a:cubicBezTo>
                <a:cubicBezTo>
                  <a:pt x="846" y="664"/>
                  <a:pt x="846" y="664"/>
                  <a:pt x="846" y="664"/>
                </a:cubicBezTo>
                <a:close/>
                <a:moveTo>
                  <a:pt x="775" y="608"/>
                </a:moveTo>
                <a:cubicBezTo>
                  <a:pt x="775" y="609"/>
                  <a:pt x="774" y="610"/>
                  <a:pt x="775" y="611"/>
                </a:cubicBezTo>
                <a:cubicBezTo>
                  <a:pt x="775" y="613"/>
                  <a:pt x="775" y="615"/>
                  <a:pt x="777" y="616"/>
                </a:cubicBezTo>
                <a:cubicBezTo>
                  <a:pt x="778" y="618"/>
                  <a:pt x="778" y="619"/>
                  <a:pt x="779" y="621"/>
                </a:cubicBezTo>
                <a:cubicBezTo>
                  <a:pt x="779" y="621"/>
                  <a:pt x="779" y="621"/>
                  <a:pt x="779" y="622"/>
                </a:cubicBezTo>
                <a:cubicBezTo>
                  <a:pt x="779" y="622"/>
                  <a:pt x="779" y="623"/>
                  <a:pt x="779" y="623"/>
                </a:cubicBezTo>
                <a:cubicBezTo>
                  <a:pt x="778" y="624"/>
                  <a:pt x="778" y="625"/>
                  <a:pt x="778" y="626"/>
                </a:cubicBezTo>
                <a:cubicBezTo>
                  <a:pt x="778" y="626"/>
                  <a:pt x="778" y="626"/>
                  <a:pt x="778" y="627"/>
                </a:cubicBezTo>
                <a:cubicBezTo>
                  <a:pt x="778" y="629"/>
                  <a:pt x="778" y="631"/>
                  <a:pt x="778" y="632"/>
                </a:cubicBezTo>
                <a:cubicBezTo>
                  <a:pt x="778" y="636"/>
                  <a:pt x="778" y="639"/>
                  <a:pt x="778" y="642"/>
                </a:cubicBezTo>
                <a:cubicBezTo>
                  <a:pt x="778" y="643"/>
                  <a:pt x="778" y="643"/>
                  <a:pt x="777" y="644"/>
                </a:cubicBezTo>
                <a:cubicBezTo>
                  <a:pt x="777" y="645"/>
                  <a:pt x="777" y="646"/>
                  <a:pt x="777" y="647"/>
                </a:cubicBezTo>
                <a:cubicBezTo>
                  <a:pt x="777" y="648"/>
                  <a:pt x="777" y="649"/>
                  <a:pt x="777" y="649"/>
                </a:cubicBezTo>
                <a:cubicBezTo>
                  <a:pt x="778" y="650"/>
                  <a:pt x="778" y="651"/>
                  <a:pt x="778" y="652"/>
                </a:cubicBezTo>
                <a:cubicBezTo>
                  <a:pt x="778" y="653"/>
                  <a:pt x="778" y="654"/>
                  <a:pt x="778" y="655"/>
                </a:cubicBezTo>
                <a:cubicBezTo>
                  <a:pt x="777" y="657"/>
                  <a:pt x="777" y="658"/>
                  <a:pt x="777" y="659"/>
                </a:cubicBezTo>
                <a:cubicBezTo>
                  <a:pt x="777" y="660"/>
                  <a:pt x="777" y="661"/>
                  <a:pt x="778" y="662"/>
                </a:cubicBezTo>
                <a:cubicBezTo>
                  <a:pt x="778" y="662"/>
                  <a:pt x="778" y="663"/>
                  <a:pt x="778" y="663"/>
                </a:cubicBezTo>
                <a:cubicBezTo>
                  <a:pt x="778" y="663"/>
                  <a:pt x="778" y="664"/>
                  <a:pt x="777" y="664"/>
                </a:cubicBezTo>
                <a:cubicBezTo>
                  <a:pt x="777" y="666"/>
                  <a:pt x="776" y="667"/>
                  <a:pt x="776" y="668"/>
                </a:cubicBezTo>
                <a:cubicBezTo>
                  <a:pt x="776" y="669"/>
                  <a:pt x="776" y="669"/>
                  <a:pt x="776" y="669"/>
                </a:cubicBezTo>
                <a:cubicBezTo>
                  <a:pt x="776" y="670"/>
                  <a:pt x="776" y="671"/>
                  <a:pt x="776" y="672"/>
                </a:cubicBezTo>
                <a:cubicBezTo>
                  <a:pt x="776" y="672"/>
                  <a:pt x="776" y="672"/>
                  <a:pt x="776" y="672"/>
                </a:cubicBezTo>
                <a:cubicBezTo>
                  <a:pt x="776" y="672"/>
                  <a:pt x="776" y="673"/>
                  <a:pt x="776" y="673"/>
                </a:cubicBezTo>
                <a:cubicBezTo>
                  <a:pt x="776" y="673"/>
                  <a:pt x="777" y="674"/>
                  <a:pt x="777" y="674"/>
                </a:cubicBezTo>
                <a:cubicBezTo>
                  <a:pt x="778" y="674"/>
                  <a:pt x="779" y="673"/>
                  <a:pt x="779" y="672"/>
                </a:cubicBezTo>
                <a:cubicBezTo>
                  <a:pt x="779" y="671"/>
                  <a:pt x="780" y="670"/>
                  <a:pt x="780" y="668"/>
                </a:cubicBezTo>
                <a:cubicBezTo>
                  <a:pt x="780" y="667"/>
                  <a:pt x="781" y="667"/>
                  <a:pt x="782" y="667"/>
                </a:cubicBezTo>
                <a:cubicBezTo>
                  <a:pt x="782" y="668"/>
                  <a:pt x="783" y="668"/>
                  <a:pt x="784" y="668"/>
                </a:cubicBezTo>
                <a:cubicBezTo>
                  <a:pt x="785" y="668"/>
                  <a:pt x="786" y="669"/>
                  <a:pt x="786" y="669"/>
                </a:cubicBezTo>
                <a:cubicBezTo>
                  <a:pt x="787" y="670"/>
                  <a:pt x="787" y="672"/>
                  <a:pt x="787" y="673"/>
                </a:cubicBezTo>
                <a:cubicBezTo>
                  <a:pt x="788" y="672"/>
                  <a:pt x="788" y="671"/>
                  <a:pt x="788" y="670"/>
                </a:cubicBezTo>
                <a:cubicBezTo>
                  <a:pt x="788" y="669"/>
                  <a:pt x="787" y="668"/>
                  <a:pt x="787" y="667"/>
                </a:cubicBezTo>
                <a:cubicBezTo>
                  <a:pt x="787" y="666"/>
                  <a:pt x="786" y="666"/>
                  <a:pt x="786" y="666"/>
                </a:cubicBezTo>
                <a:cubicBezTo>
                  <a:pt x="786" y="666"/>
                  <a:pt x="786" y="667"/>
                  <a:pt x="785" y="667"/>
                </a:cubicBezTo>
                <a:cubicBezTo>
                  <a:pt x="785" y="667"/>
                  <a:pt x="785" y="667"/>
                  <a:pt x="785" y="666"/>
                </a:cubicBezTo>
                <a:cubicBezTo>
                  <a:pt x="785" y="666"/>
                  <a:pt x="785" y="666"/>
                  <a:pt x="785" y="666"/>
                </a:cubicBezTo>
                <a:cubicBezTo>
                  <a:pt x="785" y="666"/>
                  <a:pt x="785" y="666"/>
                  <a:pt x="785" y="666"/>
                </a:cubicBezTo>
                <a:cubicBezTo>
                  <a:pt x="784" y="664"/>
                  <a:pt x="784" y="662"/>
                  <a:pt x="783" y="661"/>
                </a:cubicBezTo>
                <a:cubicBezTo>
                  <a:pt x="781" y="659"/>
                  <a:pt x="781" y="657"/>
                  <a:pt x="781" y="655"/>
                </a:cubicBezTo>
                <a:cubicBezTo>
                  <a:pt x="781" y="655"/>
                  <a:pt x="781" y="655"/>
                  <a:pt x="781" y="654"/>
                </a:cubicBezTo>
                <a:cubicBezTo>
                  <a:pt x="781" y="653"/>
                  <a:pt x="781" y="652"/>
                  <a:pt x="782" y="651"/>
                </a:cubicBezTo>
                <a:cubicBezTo>
                  <a:pt x="782" y="649"/>
                  <a:pt x="783" y="648"/>
                  <a:pt x="783" y="646"/>
                </a:cubicBezTo>
                <a:cubicBezTo>
                  <a:pt x="783" y="646"/>
                  <a:pt x="784" y="645"/>
                  <a:pt x="784" y="645"/>
                </a:cubicBezTo>
                <a:cubicBezTo>
                  <a:pt x="784" y="643"/>
                  <a:pt x="784" y="642"/>
                  <a:pt x="786" y="641"/>
                </a:cubicBezTo>
                <a:cubicBezTo>
                  <a:pt x="787" y="641"/>
                  <a:pt x="787" y="641"/>
                  <a:pt x="787" y="641"/>
                </a:cubicBezTo>
                <a:cubicBezTo>
                  <a:pt x="787" y="641"/>
                  <a:pt x="786" y="640"/>
                  <a:pt x="786" y="640"/>
                </a:cubicBezTo>
                <a:cubicBezTo>
                  <a:pt x="786" y="640"/>
                  <a:pt x="786" y="640"/>
                  <a:pt x="786" y="640"/>
                </a:cubicBezTo>
                <a:cubicBezTo>
                  <a:pt x="787" y="640"/>
                  <a:pt x="787" y="640"/>
                  <a:pt x="787" y="640"/>
                </a:cubicBezTo>
                <a:cubicBezTo>
                  <a:pt x="788" y="641"/>
                  <a:pt x="790" y="641"/>
                  <a:pt x="791" y="642"/>
                </a:cubicBezTo>
                <a:cubicBezTo>
                  <a:pt x="792" y="642"/>
                  <a:pt x="792" y="643"/>
                  <a:pt x="793" y="643"/>
                </a:cubicBezTo>
                <a:cubicBezTo>
                  <a:pt x="793" y="643"/>
                  <a:pt x="793" y="643"/>
                  <a:pt x="793" y="643"/>
                </a:cubicBezTo>
                <a:cubicBezTo>
                  <a:pt x="793" y="641"/>
                  <a:pt x="792" y="640"/>
                  <a:pt x="792" y="639"/>
                </a:cubicBezTo>
                <a:cubicBezTo>
                  <a:pt x="792" y="637"/>
                  <a:pt x="791" y="635"/>
                  <a:pt x="791" y="634"/>
                </a:cubicBezTo>
                <a:cubicBezTo>
                  <a:pt x="789" y="630"/>
                  <a:pt x="789" y="626"/>
                  <a:pt x="788" y="622"/>
                </a:cubicBezTo>
                <a:cubicBezTo>
                  <a:pt x="788" y="622"/>
                  <a:pt x="788" y="622"/>
                  <a:pt x="788" y="621"/>
                </a:cubicBezTo>
                <a:cubicBezTo>
                  <a:pt x="788" y="621"/>
                  <a:pt x="788" y="620"/>
                  <a:pt x="788" y="620"/>
                </a:cubicBezTo>
                <a:cubicBezTo>
                  <a:pt x="788" y="619"/>
                  <a:pt x="787" y="618"/>
                  <a:pt x="786" y="617"/>
                </a:cubicBezTo>
                <a:cubicBezTo>
                  <a:pt x="786" y="617"/>
                  <a:pt x="786" y="617"/>
                  <a:pt x="786" y="617"/>
                </a:cubicBezTo>
                <a:cubicBezTo>
                  <a:pt x="786" y="617"/>
                  <a:pt x="786" y="617"/>
                  <a:pt x="786" y="617"/>
                </a:cubicBezTo>
                <a:cubicBezTo>
                  <a:pt x="786" y="617"/>
                  <a:pt x="786" y="616"/>
                  <a:pt x="786" y="616"/>
                </a:cubicBezTo>
                <a:cubicBezTo>
                  <a:pt x="786" y="614"/>
                  <a:pt x="785" y="613"/>
                  <a:pt x="785" y="612"/>
                </a:cubicBezTo>
                <a:cubicBezTo>
                  <a:pt x="785" y="612"/>
                  <a:pt x="785" y="612"/>
                  <a:pt x="785" y="611"/>
                </a:cubicBezTo>
                <a:cubicBezTo>
                  <a:pt x="785" y="611"/>
                  <a:pt x="785" y="610"/>
                  <a:pt x="785" y="610"/>
                </a:cubicBezTo>
                <a:cubicBezTo>
                  <a:pt x="785" y="609"/>
                  <a:pt x="785" y="609"/>
                  <a:pt x="785" y="608"/>
                </a:cubicBezTo>
                <a:cubicBezTo>
                  <a:pt x="786" y="607"/>
                  <a:pt x="786" y="606"/>
                  <a:pt x="786" y="605"/>
                </a:cubicBezTo>
                <a:cubicBezTo>
                  <a:pt x="786" y="604"/>
                  <a:pt x="786" y="603"/>
                  <a:pt x="785" y="602"/>
                </a:cubicBezTo>
                <a:cubicBezTo>
                  <a:pt x="785" y="601"/>
                  <a:pt x="784" y="600"/>
                  <a:pt x="784" y="598"/>
                </a:cubicBezTo>
                <a:cubicBezTo>
                  <a:pt x="784" y="598"/>
                  <a:pt x="784" y="598"/>
                  <a:pt x="784" y="598"/>
                </a:cubicBezTo>
                <a:cubicBezTo>
                  <a:pt x="785" y="597"/>
                  <a:pt x="785" y="597"/>
                  <a:pt x="785" y="596"/>
                </a:cubicBezTo>
                <a:cubicBezTo>
                  <a:pt x="785" y="596"/>
                  <a:pt x="785" y="596"/>
                  <a:pt x="785" y="595"/>
                </a:cubicBezTo>
                <a:cubicBezTo>
                  <a:pt x="784" y="594"/>
                  <a:pt x="783" y="592"/>
                  <a:pt x="783" y="591"/>
                </a:cubicBezTo>
                <a:cubicBezTo>
                  <a:pt x="783" y="590"/>
                  <a:pt x="784" y="589"/>
                  <a:pt x="784" y="589"/>
                </a:cubicBezTo>
                <a:cubicBezTo>
                  <a:pt x="784" y="589"/>
                  <a:pt x="784" y="589"/>
                  <a:pt x="784" y="588"/>
                </a:cubicBezTo>
                <a:cubicBezTo>
                  <a:pt x="784" y="588"/>
                  <a:pt x="784" y="588"/>
                  <a:pt x="783" y="587"/>
                </a:cubicBezTo>
                <a:cubicBezTo>
                  <a:pt x="783" y="587"/>
                  <a:pt x="783" y="586"/>
                  <a:pt x="782" y="585"/>
                </a:cubicBezTo>
                <a:cubicBezTo>
                  <a:pt x="782" y="586"/>
                  <a:pt x="781" y="586"/>
                  <a:pt x="781" y="586"/>
                </a:cubicBezTo>
                <a:cubicBezTo>
                  <a:pt x="780" y="587"/>
                  <a:pt x="780" y="587"/>
                  <a:pt x="780" y="587"/>
                </a:cubicBezTo>
                <a:cubicBezTo>
                  <a:pt x="780" y="588"/>
                  <a:pt x="780" y="588"/>
                  <a:pt x="780" y="589"/>
                </a:cubicBezTo>
                <a:cubicBezTo>
                  <a:pt x="781" y="589"/>
                  <a:pt x="781" y="589"/>
                  <a:pt x="781" y="590"/>
                </a:cubicBezTo>
                <a:cubicBezTo>
                  <a:pt x="782" y="590"/>
                  <a:pt x="782" y="591"/>
                  <a:pt x="782" y="592"/>
                </a:cubicBezTo>
                <a:cubicBezTo>
                  <a:pt x="782" y="593"/>
                  <a:pt x="782" y="594"/>
                  <a:pt x="781" y="594"/>
                </a:cubicBezTo>
                <a:cubicBezTo>
                  <a:pt x="781" y="594"/>
                  <a:pt x="781" y="594"/>
                  <a:pt x="781" y="594"/>
                </a:cubicBezTo>
                <a:cubicBezTo>
                  <a:pt x="781" y="595"/>
                  <a:pt x="781" y="595"/>
                  <a:pt x="782" y="595"/>
                </a:cubicBezTo>
                <a:cubicBezTo>
                  <a:pt x="781" y="595"/>
                  <a:pt x="781" y="595"/>
                  <a:pt x="781" y="595"/>
                </a:cubicBezTo>
                <a:cubicBezTo>
                  <a:pt x="781" y="596"/>
                  <a:pt x="781" y="596"/>
                  <a:pt x="780" y="597"/>
                </a:cubicBezTo>
                <a:cubicBezTo>
                  <a:pt x="780" y="597"/>
                  <a:pt x="779" y="597"/>
                  <a:pt x="779" y="596"/>
                </a:cubicBezTo>
                <a:cubicBezTo>
                  <a:pt x="779" y="595"/>
                  <a:pt x="778" y="595"/>
                  <a:pt x="777" y="596"/>
                </a:cubicBezTo>
                <a:cubicBezTo>
                  <a:pt x="776" y="596"/>
                  <a:pt x="776" y="597"/>
                  <a:pt x="776" y="598"/>
                </a:cubicBezTo>
                <a:cubicBezTo>
                  <a:pt x="776" y="598"/>
                  <a:pt x="776" y="598"/>
                  <a:pt x="776" y="599"/>
                </a:cubicBezTo>
                <a:cubicBezTo>
                  <a:pt x="776" y="600"/>
                  <a:pt x="776" y="600"/>
                  <a:pt x="776" y="601"/>
                </a:cubicBezTo>
                <a:cubicBezTo>
                  <a:pt x="776" y="602"/>
                  <a:pt x="776" y="603"/>
                  <a:pt x="776" y="603"/>
                </a:cubicBezTo>
                <a:cubicBezTo>
                  <a:pt x="776" y="605"/>
                  <a:pt x="775" y="607"/>
                  <a:pt x="775" y="608"/>
                </a:cubicBezTo>
                <a:close/>
                <a:moveTo>
                  <a:pt x="795" y="646"/>
                </a:moveTo>
                <a:cubicBezTo>
                  <a:pt x="795" y="646"/>
                  <a:pt x="795" y="646"/>
                  <a:pt x="795" y="646"/>
                </a:cubicBezTo>
                <a:cubicBezTo>
                  <a:pt x="795" y="646"/>
                  <a:pt x="795" y="646"/>
                  <a:pt x="795" y="646"/>
                </a:cubicBezTo>
                <a:cubicBezTo>
                  <a:pt x="795" y="646"/>
                  <a:pt x="795" y="646"/>
                  <a:pt x="795" y="646"/>
                </a:cubicBezTo>
                <a:cubicBezTo>
                  <a:pt x="795" y="646"/>
                  <a:pt x="795" y="646"/>
                  <a:pt x="795" y="646"/>
                </a:cubicBezTo>
                <a:cubicBezTo>
                  <a:pt x="795" y="645"/>
                  <a:pt x="795" y="645"/>
                  <a:pt x="795" y="645"/>
                </a:cubicBezTo>
                <a:cubicBezTo>
                  <a:pt x="795" y="645"/>
                  <a:pt x="795" y="645"/>
                  <a:pt x="795" y="645"/>
                </a:cubicBezTo>
                <a:cubicBezTo>
                  <a:pt x="795" y="645"/>
                  <a:pt x="795" y="645"/>
                  <a:pt x="795" y="645"/>
                </a:cubicBezTo>
                <a:cubicBezTo>
                  <a:pt x="795" y="645"/>
                  <a:pt x="795" y="645"/>
                  <a:pt x="795" y="645"/>
                </a:cubicBezTo>
                <a:cubicBezTo>
                  <a:pt x="794" y="645"/>
                  <a:pt x="794" y="645"/>
                  <a:pt x="794" y="645"/>
                </a:cubicBezTo>
                <a:cubicBezTo>
                  <a:pt x="794" y="645"/>
                  <a:pt x="794" y="645"/>
                  <a:pt x="794" y="645"/>
                </a:cubicBezTo>
                <a:cubicBezTo>
                  <a:pt x="794" y="645"/>
                  <a:pt x="795" y="646"/>
                  <a:pt x="795" y="646"/>
                </a:cubicBezTo>
                <a:cubicBezTo>
                  <a:pt x="795" y="646"/>
                  <a:pt x="795" y="646"/>
                  <a:pt x="795" y="646"/>
                </a:cubicBezTo>
                <a:close/>
                <a:moveTo>
                  <a:pt x="751" y="577"/>
                </a:moveTo>
                <a:cubicBezTo>
                  <a:pt x="750" y="577"/>
                  <a:pt x="749" y="576"/>
                  <a:pt x="749" y="576"/>
                </a:cubicBezTo>
                <a:cubicBezTo>
                  <a:pt x="748" y="576"/>
                  <a:pt x="747" y="576"/>
                  <a:pt x="747" y="577"/>
                </a:cubicBezTo>
                <a:cubicBezTo>
                  <a:pt x="746" y="578"/>
                  <a:pt x="745" y="579"/>
                  <a:pt x="745" y="580"/>
                </a:cubicBezTo>
                <a:cubicBezTo>
                  <a:pt x="745" y="580"/>
                  <a:pt x="745" y="580"/>
                  <a:pt x="745" y="581"/>
                </a:cubicBezTo>
                <a:cubicBezTo>
                  <a:pt x="745" y="581"/>
                  <a:pt x="745" y="581"/>
                  <a:pt x="745" y="581"/>
                </a:cubicBezTo>
                <a:cubicBezTo>
                  <a:pt x="745" y="581"/>
                  <a:pt x="745" y="581"/>
                  <a:pt x="745" y="581"/>
                </a:cubicBezTo>
                <a:cubicBezTo>
                  <a:pt x="746" y="581"/>
                  <a:pt x="746" y="580"/>
                  <a:pt x="747" y="580"/>
                </a:cubicBezTo>
                <a:cubicBezTo>
                  <a:pt x="747" y="581"/>
                  <a:pt x="747" y="581"/>
                  <a:pt x="747" y="581"/>
                </a:cubicBezTo>
                <a:cubicBezTo>
                  <a:pt x="747" y="581"/>
                  <a:pt x="747" y="581"/>
                  <a:pt x="748" y="582"/>
                </a:cubicBezTo>
                <a:cubicBezTo>
                  <a:pt x="748" y="582"/>
                  <a:pt x="748" y="582"/>
                  <a:pt x="749" y="581"/>
                </a:cubicBezTo>
                <a:cubicBezTo>
                  <a:pt x="750" y="581"/>
                  <a:pt x="750" y="579"/>
                  <a:pt x="752" y="578"/>
                </a:cubicBezTo>
                <a:cubicBezTo>
                  <a:pt x="752" y="578"/>
                  <a:pt x="752" y="578"/>
                  <a:pt x="752" y="578"/>
                </a:cubicBezTo>
                <a:cubicBezTo>
                  <a:pt x="752" y="578"/>
                  <a:pt x="752" y="578"/>
                  <a:pt x="751" y="578"/>
                </a:cubicBezTo>
                <a:cubicBezTo>
                  <a:pt x="751" y="578"/>
                  <a:pt x="751" y="578"/>
                  <a:pt x="751" y="578"/>
                </a:cubicBezTo>
                <a:cubicBezTo>
                  <a:pt x="751" y="577"/>
                  <a:pt x="751" y="577"/>
                  <a:pt x="751" y="577"/>
                </a:cubicBezTo>
                <a:close/>
                <a:moveTo>
                  <a:pt x="744" y="577"/>
                </a:moveTo>
                <a:cubicBezTo>
                  <a:pt x="743" y="577"/>
                  <a:pt x="742" y="578"/>
                  <a:pt x="741" y="579"/>
                </a:cubicBezTo>
                <a:cubicBezTo>
                  <a:pt x="741" y="579"/>
                  <a:pt x="741" y="579"/>
                  <a:pt x="742" y="579"/>
                </a:cubicBezTo>
                <a:cubicBezTo>
                  <a:pt x="742" y="579"/>
                  <a:pt x="742" y="579"/>
                  <a:pt x="743" y="579"/>
                </a:cubicBezTo>
                <a:cubicBezTo>
                  <a:pt x="743" y="579"/>
                  <a:pt x="743" y="579"/>
                  <a:pt x="743" y="579"/>
                </a:cubicBezTo>
                <a:cubicBezTo>
                  <a:pt x="743" y="579"/>
                  <a:pt x="743" y="579"/>
                  <a:pt x="743" y="579"/>
                </a:cubicBezTo>
                <a:cubicBezTo>
                  <a:pt x="743" y="579"/>
                  <a:pt x="743" y="579"/>
                  <a:pt x="743" y="579"/>
                </a:cubicBezTo>
                <a:cubicBezTo>
                  <a:pt x="743" y="579"/>
                  <a:pt x="743" y="579"/>
                  <a:pt x="743" y="579"/>
                </a:cubicBezTo>
                <a:cubicBezTo>
                  <a:pt x="744" y="579"/>
                  <a:pt x="744" y="578"/>
                  <a:pt x="744" y="578"/>
                </a:cubicBezTo>
                <a:cubicBezTo>
                  <a:pt x="744" y="578"/>
                  <a:pt x="744" y="578"/>
                  <a:pt x="744" y="577"/>
                </a:cubicBezTo>
                <a:cubicBezTo>
                  <a:pt x="745" y="577"/>
                  <a:pt x="744" y="577"/>
                  <a:pt x="744" y="577"/>
                </a:cubicBezTo>
                <a:cubicBezTo>
                  <a:pt x="744" y="577"/>
                  <a:pt x="744" y="577"/>
                  <a:pt x="744" y="57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7" name="Freeform 840">
            <a:extLst>
              <a:ext uri="{FF2B5EF4-FFF2-40B4-BE49-F238E27FC236}">
                <a16:creationId xmlns:a16="http://schemas.microsoft.com/office/drawing/2014/main" id="{AE58D464-709A-CCDE-43E7-E97BCBD7143F}"/>
              </a:ext>
            </a:extLst>
          </p:cNvPr>
          <p:cNvSpPr>
            <a:spLocks noEditPoints="1"/>
          </p:cNvSpPr>
          <p:nvPr/>
        </p:nvSpPr>
        <p:spPr bwMode="auto">
          <a:xfrm>
            <a:off x="4798432" y="3900964"/>
            <a:ext cx="151523" cy="224266"/>
          </a:xfrm>
          <a:custGeom>
            <a:avLst/>
            <a:gdLst>
              <a:gd name="T0" fmla="*/ 25 w 71"/>
              <a:gd name="T1" fmla="*/ 115 h 119"/>
              <a:gd name="T2" fmla="*/ 23 w 71"/>
              <a:gd name="T3" fmla="*/ 115 h 119"/>
              <a:gd name="T4" fmla="*/ 22 w 71"/>
              <a:gd name="T5" fmla="*/ 116 h 119"/>
              <a:gd name="T6" fmla="*/ 23 w 71"/>
              <a:gd name="T7" fmla="*/ 115 h 119"/>
              <a:gd name="T8" fmla="*/ 25 w 71"/>
              <a:gd name="T9" fmla="*/ 115 h 119"/>
              <a:gd name="T10" fmla="*/ 25 w 71"/>
              <a:gd name="T11" fmla="*/ 115 h 119"/>
              <a:gd name="T12" fmla="*/ 25 w 71"/>
              <a:gd name="T13" fmla="*/ 114 h 119"/>
              <a:gd name="T14" fmla="*/ 26 w 71"/>
              <a:gd name="T15" fmla="*/ 115 h 119"/>
              <a:gd name="T16" fmla="*/ 20 w 71"/>
              <a:gd name="T17" fmla="*/ 119 h 119"/>
              <a:gd name="T18" fmla="*/ 23 w 71"/>
              <a:gd name="T19" fmla="*/ 115 h 119"/>
              <a:gd name="T20" fmla="*/ 22 w 71"/>
              <a:gd name="T21" fmla="*/ 117 h 119"/>
              <a:gd name="T22" fmla="*/ 23 w 71"/>
              <a:gd name="T23" fmla="*/ 117 h 119"/>
              <a:gd name="T24" fmla="*/ 26 w 71"/>
              <a:gd name="T25" fmla="*/ 113 h 119"/>
              <a:gd name="T26" fmla="*/ 28 w 71"/>
              <a:gd name="T27" fmla="*/ 115 h 119"/>
              <a:gd name="T28" fmla="*/ 25 w 71"/>
              <a:gd name="T29" fmla="*/ 114 h 119"/>
              <a:gd name="T30" fmla="*/ 25 w 71"/>
              <a:gd name="T31" fmla="*/ 116 h 119"/>
              <a:gd name="T32" fmla="*/ 31 w 71"/>
              <a:gd name="T33" fmla="*/ 111 h 119"/>
              <a:gd name="T34" fmla="*/ 36 w 71"/>
              <a:gd name="T35" fmla="*/ 107 h 119"/>
              <a:gd name="T36" fmla="*/ 55 w 71"/>
              <a:gd name="T37" fmla="*/ 68 h 119"/>
              <a:gd name="T38" fmla="*/ 49 w 71"/>
              <a:gd name="T39" fmla="*/ 84 h 119"/>
              <a:gd name="T40" fmla="*/ 35 w 71"/>
              <a:gd name="T41" fmla="*/ 58 h 119"/>
              <a:gd name="T42" fmla="*/ 36 w 71"/>
              <a:gd name="T43" fmla="*/ 59 h 119"/>
              <a:gd name="T44" fmla="*/ 35 w 71"/>
              <a:gd name="T45" fmla="*/ 62 h 119"/>
              <a:gd name="T46" fmla="*/ 36 w 71"/>
              <a:gd name="T47" fmla="*/ 62 h 119"/>
              <a:gd name="T48" fmla="*/ 37 w 71"/>
              <a:gd name="T49" fmla="*/ 59 h 119"/>
              <a:gd name="T50" fmla="*/ 37 w 71"/>
              <a:gd name="T51" fmla="*/ 59 h 119"/>
              <a:gd name="T52" fmla="*/ 39 w 71"/>
              <a:gd name="T53" fmla="*/ 52 h 119"/>
              <a:gd name="T54" fmla="*/ 25 w 71"/>
              <a:gd name="T55" fmla="*/ 51 h 119"/>
              <a:gd name="T56" fmla="*/ 18 w 71"/>
              <a:gd name="T57" fmla="*/ 36 h 119"/>
              <a:gd name="T58" fmla="*/ 22 w 71"/>
              <a:gd name="T59" fmla="*/ 20 h 119"/>
              <a:gd name="T60" fmla="*/ 36 w 71"/>
              <a:gd name="T61" fmla="*/ 25 h 119"/>
              <a:gd name="T62" fmla="*/ 33 w 71"/>
              <a:gd name="T63" fmla="*/ 47 h 119"/>
              <a:gd name="T64" fmla="*/ 48 w 71"/>
              <a:gd name="T65" fmla="*/ 50 h 119"/>
              <a:gd name="T66" fmla="*/ 36 w 71"/>
              <a:gd name="T67" fmla="*/ 48 h 119"/>
              <a:gd name="T68" fmla="*/ 18 w 71"/>
              <a:gd name="T69" fmla="*/ 72 h 119"/>
              <a:gd name="T70" fmla="*/ 7 w 71"/>
              <a:gd name="T71" fmla="*/ 86 h 119"/>
              <a:gd name="T72" fmla="*/ 23 w 71"/>
              <a:gd name="T73" fmla="*/ 66 h 119"/>
              <a:gd name="T74" fmla="*/ 22 w 71"/>
              <a:gd name="T75" fmla="*/ 66 h 119"/>
              <a:gd name="T76" fmla="*/ 1 w 71"/>
              <a:gd name="T77" fmla="*/ 96 h 119"/>
              <a:gd name="T78" fmla="*/ 29 w 71"/>
              <a:gd name="T79" fmla="*/ 62 h 119"/>
              <a:gd name="T80" fmla="*/ 57 w 71"/>
              <a:gd name="T81" fmla="*/ 66 h 119"/>
              <a:gd name="T82" fmla="*/ 62 w 71"/>
              <a:gd name="T83" fmla="*/ 66 h 119"/>
              <a:gd name="T84" fmla="*/ 46 w 71"/>
              <a:gd name="T85" fmla="*/ 77 h 119"/>
              <a:gd name="T86" fmla="*/ 47 w 71"/>
              <a:gd name="T87" fmla="*/ 58 h 119"/>
              <a:gd name="T88" fmla="*/ 43 w 71"/>
              <a:gd name="T89" fmla="*/ 56 h 119"/>
              <a:gd name="T90" fmla="*/ 64 w 71"/>
              <a:gd name="T91" fmla="*/ 70 h 119"/>
              <a:gd name="T92" fmla="*/ 68 w 71"/>
              <a:gd name="T93" fmla="*/ 102 h 119"/>
              <a:gd name="T94" fmla="*/ 60 w 71"/>
              <a:gd name="T95" fmla="*/ 108 h 119"/>
              <a:gd name="T96" fmla="*/ 45 w 71"/>
              <a:gd name="T97" fmla="*/ 95 h 119"/>
              <a:gd name="T98" fmla="*/ 38 w 71"/>
              <a:gd name="T99" fmla="*/ 96 h 119"/>
              <a:gd name="T100" fmla="*/ 51 w 71"/>
              <a:gd name="T101" fmla="*/ 92 h 119"/>
              <a:gd name="T102" fmla="*/ 64 w 71"/>
              <a:gd name="T103" fmla="*/ 80 h 119"/>
              <a:gd name="T104" fmla="*/ 65 w 71"/>
              <a:gd name="T105" fmla="*/ 98 h 119"/>
              <a:gd name="T106" fmla="*/ 47 w 71"/>
              <a:gd name="T107" fmla="*/ 77 h 119"/>
              <a:gd name="T108" fmla="*/ 52 w 71"/>
              <a:gd name="T109" fmla="*/ 50 h 119"/>
              <a:gd name="T110" fmla="*/ 32 w 71"/>
              <a:gd name="T111" fmla="*/ 13 h 119"/>
              <a:gd name="T112" fmla="*/ 55 w 71"/>
              <a:gd name="T113" fmla="*/ 77 h 119"/>
              <a:gd name="T114" fmla="*/ 33 w 71"/>
              <a:gd name="T115" fmla="*/ 1 h 119"/>
              <a:gd name="T116" fmla="*/ 33 w 71"/>
              <a:gd name="T117" fmla="*/ 6 h 119"/>
              <a:gd name="T118" fmla="*/ 35 w 71"/>
              <a:gd name="T119" fmla="*/ 4 h 119"/>
              <a:gd name="T120" fmla="*/ 34 w 71"/>
              <a:gd name="T121" fmla="*/ 1 h 119"/>
              <a:gd name="T122" fmla="*/ 36 w 71"/>
              <a:gd name="T123" fmla="*/ 65 h 119"/>
              <a:gd name="T124" fmla="*/ 32 w 71"/>
              <a:gd name="T125" fmla="*/ 6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1" h="119">
                <a:moveTo>
                  <a:pt x="39" y="101"/>
                </a:moveTo>
                <a:cubicBezTo>
                  <a:pt x="39" y="101"/>
                  <a:pt x="39" y="101"/>
                  <a:pt x="40" y="101"/>
                </a:cubicBezTo>
                <a:cubicBezTo>
                  <a:pt x="40" y="101"/>
                  <a:pt x="40" y="101"/>
                  <a:pt x="40" y="101"/>
                </a:cubicBezTo>
                <a:cubicBezTo>
                  <a:pt x="40" y="101"/>
                  <a:pt x="40" y="101"/>
                  <a:pt x="40" y="101"/>
                </a:cubicBezTo>
                <a:cubicBezTo>
                  <a:pt x="39" y="101"/>
                  <a:pt x="39" y="101"/>
                  <a:pt x="39" y="101"/>
                </a:cubicBezTo>
                <a:cubicBezTo>
                  <a:pt x="39" y="101"/>
                  <a:pt x="39" y="101"/>
                  <a:pt x="39" y="101"/>
                </a:cubicBezTo>
                <a:close/>
                <a:moveTo>
                  <a:pt x="25" y="113"/>
                </a:move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4" y="115"/>
                  <a:pt x="24" y="115"/>
                </a:cubicBezTo>
                <a:cubicBezTo>
                  <a:pt x="25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6"/>
                  <a:pt x="23" y="116"/>
                </a:cubicBezTo>
                <a:cubicBezTo>
                  <a:pt x="23" y="116"/>
                  <a:pt x="23" y="115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4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2" y="116"/>
                </a:move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6"/>
                </a:move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5" y="116"/>
                </a:move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6" y="114"/>
                </a:moveTo>
                <a:cubicBezTo>
                  <a:pt x="26" y="114"/>
                  <a:pt x="26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lose/>
                <a:moveTo>
                  <a:pt x="26" y="115"/>
                </a:move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6" y="115"/>
                </a:move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5" y="114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3"/>
                </a:move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lose/>
                <a:moveTo>
                  <a:pt x="26" y="114"/>
                </a:move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6" y="115"/>
                </a:move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4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6" y="115"/>
                </a:move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6" y="114"/>
                </a:move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3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2" y="116"/>
                </a:move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lose/>
                <a:moveTo>
                  <a:pt x="2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lose/>
                <a:moveTo>
                  <a:pt x="20" y="117"/>
                </a:move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8"/>
                  <a:pt x="20" y="118"/>
                </a:cubicBezTo>
                <a:cubicBezTo>
                  <a:pt x="20" y="118"/>
                  <a:pt x="20" y="117"/>
                  <a:pt x="20" y="117"/>
                </a:cubicBezTo>
                <a:close/>
                <a:moveTo>
                  <a:pt x="20" y="118"/>
                </a:move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7"/>
                  <a:pt x="20" y="117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7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lose/>
                <a:moveTo>
                  <a:pt x="23" y="118"/>
                </a:moveTo>
                <a:cubicBezTo>
                  <a:pt x="23" y="118"/>
                  <a:pt x="23" y="118"/>
                  <a:pt x="23" y="118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23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23" y="118"/>
                  <a:pt x="23" y="118"/>
                  <a:pt x="23" y="118"/>
                </a:cubicBezTo>
                <a:close/>
                <a:moveTo>
                  <a:pt x="23" y="117"/>
                </a:move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3" y="115"/>
                </a:move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lose/>
                <a:moveTo>
                  <a:pt x="23" y="115"/>
                </a:move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lose/>
                <a:moveTo>
                  <a:pt x="19" y="117"/>
                </a:move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lose/>
                <a:moveTo>
                  <a:pt x="23" y="115"/>
                </a:move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lose/>
                <a:moveTo>
                  <a:pt x="20" y="118"/>
                </a:move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20" y="118"/>
                  <a:pt x="19" y="118"/>
                  <a:pt x="19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9"/>
                  <a:pt x="20" y="119"/>
                </a:cubicBezTo>
                <a:cubicBezTo>
                  <a:pt x="19" y="119"/>
                  <a:pt x="19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19" y="119"/>
                  <a:pt x="19" y="119"/>
                  <a:pt x="19" y="119"/>
                </a:cubicBezTo>
                <a:cubicBezTo>
                  <a:pt x="19" y="119"/>
                  <a:pt x="19" y="119"/>
                  <a:pt x="19" y="119"/>
                </a:cubicBezTo>
                <a:cubicBezTo>
                  <a:pt x="19" y="119"/>
                  <a:pt x="19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lose/>
                <a:moveTo>
                  <a:pt x="22" y="117"/>
                </a:moveTo>
                <a:cubicBezTo>
                  <a:pt x="22" y="117"/>
                  <a:pt x="22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lose/>
                <a:moveTo>
                  <a:pt x="2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4" y="117"/>
                </a:cubicBezTo>
                <a:cubicBezTo>
                  <a:pt x="24" y="117"/>
                  <a:pt x="24" y="117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4" y="115"/>
                </a:move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lose/>
                <a:moveTo>
                  <a:pt x="2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lose/>
                <a:moveTo>
                  <a:pt x="23" y="117"/>
                </a:move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lose/>
                <a:moveTo>
                  <a:pt x="23" y="117"/>
                </a:move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3" y="117"/>
                </a:move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lose/>
                <a:moveTo>
                  <a:pt x="27" y="115"/>
                </a:move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7" y="115"/>
                  <a:pt x="27" y="115"/>
                </a:cubicBezTo>
                <a:close/>
                <a:moveTo>
                  <a:pt x="26" y="113"/>
                </a:move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lose/>
                <a:moveTo>
                  <a:pt x="27" y="115"/>
                </a:move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lose/>
                <a:moveTo>
                  <a:pt x="26" y="113"/>
                </a:move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lose/>
                <a:moveTo>
                  <a:pt x="26" y="114"/>
                </a:move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lose/>
                <a:moveTo>
                  <a:pt x="26" y="115"/>
                </a:move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7" y="115"/>
                </a:move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lose/>
                <a:moveTo>
                  <a:pt x="26" y="114"/>
                </a:move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lose/>
                <a:moveTo>
                  <a:pt x="26" y="114"/>
                </a:move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5"/>
                </a:cubicBezTo>
                <a:cubicBezTo>
                  <a:pt x="26" y="114"/>
                  <a:pt x="26" y="114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lose/>
                <a:moveTo>
                  <a:pt x="28" y="114"/>
                </a:moveTo>
                <a:cubicBezTo>
                  <a:pt x="28" y="114"/>
                  <a:pt x="28" y="114"/>
                  <a:pt x="28" y="11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8" y="114"/>
                  <a:pt x="28" y="114"/>
                  <a:pt x="28" y="114"/>
                </a:cubicBezTo>
                <a:close/>
                <a:moveTo>
                  <a:pt x="28" y="115"/>
                </a:move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7" y="113"/>
                </a:move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lose/>
                <a:moveTo>
                  <a:pt x="27" y="114"/>
                </a:moveTo>
                <a:cubicBezTo>
                  <a:pt x="27" y="114"/>
                  <a:pt x="27" y="114"/>
                  <a:pt x="27" y="114"/>
                </a:cubicBezTo>
                <a:cubicBezTo>
                  <a:pt x="27" y="114"/>
                  <a:pt x="27" y="114"/>
                  <a:pt x="27" y="114"/>
                </a:cubicBezTo>
                <a:cubicBezTo>
                  <a:pt x="27" y="114"/>
                  <a:pt x="27" y="114"/>
                  <a:pt x="27" y="114"/>
                </a:cubicBezTo>
                <a:cubicBezTo>
                  <a:pt x="27" y="114"/>
                  <a:pt x="27" y="114"/>
                  <a:pt x="27" y="114"/>
                </a:cubicBezTo>
                <a:close/>
                <a:moveTo>
                  <a:pt x="27" y="113"/>
                </a:move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8" y="113"/>
                  <a:pt x="28" y="113"/>
                </a:cubicBezTo>
                <a:cubicBezTo>
                  <a:pt x="28" y="113"/>
                  <a:pt x="28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lose/>
                <a:moveTo>
                  <a:pt x="26" y="115"/>
                </a:move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6" y="115"/>
                </a:moveTo>
                <a:cubicBezTo>
                  <a:pt x="26" y="115"/>
                  <a:pt x="26" y="115"/>
                  <a:pt x="26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26" y="116"/>
                  <a:pt x="26" y="116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5" y="116"/>
                </a:move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lose/>
                <a:moveTo>
                  <a:pt x="65" y="78"/>
                </a:moveTo>
                <a:cubicBezTo>
                  <a:pt x="65" y="78"/>
                  <a:pt x="65" y="78"/>
                  <a:pt x="65" y="78"/>
                </a:cubicBezTo>
                <a:cubicBezTo>
                  <a:pt x="65" y="78"/>
                  <a:pt x="65" y="78"/>
                  <a:pt x="65" y="78"/>
                </a:cubicBezTo>
                <a:cubicBezTo>
                  <a:pt x="65" y="78"/>
                  <a:pt x="65" y="78"/>
                  <a:pt x="65" y="78"/>
                </a:cubicBezTo>
                <a:cubicBezTo>
                  <a:pt x="65" y="78"/>
                  <a:pt x="65" y="78"/>
                  <a:pt x="66" y="78"/>
                </a:cubicBezTo>
                <a:cubicBezTo>
                  <a:pt x="65" y="78"/>
                  <a:pt x="66" y="79"/>
                  <a:pt x="66" y="79"/>
                </a:cubicBezTo>
                <a:cubicBezTo>
                  <a:pt x="66" y="79"/>
                  <a:pt x="66" y="79"/>
                  <a:pt x="67" y="78"/>
                </a:cubicBezTo>
                <a:cubicBezTo>
                  <a:pt x="67" y="78"/>
                  <a:pt x="67" y="78"/>
                  <a:pt x="67" y="78"/>
                </a:cubicBezTo>
                <a:cubicBezTo>
                  <a:pt x="67" y="78"/>
                  <a:pt x="67" y="78"/>
                  <a:pt x="66" y="78"/>
                </a:cubicBezTo>
                <a:cubicBezTo>
                  <a:pt x="66" y="78"/>
                  <a:pt x="67" y="78"/>
                  <a:pt x="67" y="78"/>
                </a:cubicBezTo>
                <a:cubicBezTo>
                  <a:pt x="67" y="78"/>
                  <a:pt x="67" y="78"/>
                  <a:pt x="67" y="78"/>
                </a:cubicBezTo>
                <a:cubicBezTo>
                  <a:pt x="67" y="78"/>
                  <a:pt x="67" y="77"/>
                  <a:pt x="66" y="77"/>
                </a:cubicBezTo>
                <a:cubicBezTo>
                  <a:pt x="66" y="77"/>
                  <a:pt x="66" y="77"/>
                  <a:pt x="66" y="77"/>
                </a:cubicBezTo>
                <a:cubicBezTo>
                  <a:pt x="66" y="77"/>
                  <a:pt x="66" y="77"/>
                  <a:pt x="66" y="77"/>
                </a:cubicBezTo>
                <a:cubicBezTo>
                  <a:pt x="66" y="76"/>
                  <a:pt x="66" y="76"/>
                  <a:pt x="66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7"/>
                  <a:pt x="65" y="77"/>
                  <a:pt x="66" y="77"/>
                </a:cubicBezTo>
                <a:cubicBezTo>
                  <a:pt x="66" y="77"/>
                  <a:pt x="65" y="77"/>
                  <a:pt x="65" y="77"/>
                </a:cubicBezTo>
                <a:cubicBezTo>
                  <a:pt x="65" y="77"/>
                  <a:pt x="65" y="77"/>
                  <a:pt x="65" y="78"/>
                </a:cubicBezTo>
                <a:close/>
                <a:moveTo>
                  <a:pt x="63" y="78"/>
                </a:move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lose/>
                <a:moveTo>
                  <a:pt x="64" y="79"/>
                </a:moveTo>
                <a:cubicBezTo>
                  <a:pt x="64" y="79"/>
                  <a:pt x="64" y="79"/>
                  <a:pt x="64" y="79"/>
                </a:cubicBezTo>
                <a:cubicBezTo>
                  <a:pt x="64" y="78"/>
                  <a:pt x="64" y="78"/>
                  <a:pt x="64" y="78"/>
                </a:cubicBezTo>
                <a:cubicBezTo>
                  <a:pt x="64" y="78"/>
                  <a:pt x="63" y="78"/>
                  <a:pt x="64" y="79"/>
                </a:cubicBezTo>
                <a:cubicBezTo>
                  <a:pt x="64" y="79"/>
                  <a:pt x="64" y="79"/>
                  <a:pt x="64" y="79"/>
                </a:cubicBezTo>
                <a:close/>
                <a:moveTo>
                  <a:pt x="63" y="79"/>
                </a:moveTo>
                <a:cubicBezTo>
                  <a:pt x="63" y="79"/>
                  <a:pt x="63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lose/>
                <a:moveTo>
                  <a:pt x="65" y="80"/>
                </a:moveTo>
                <a:cubicBezTo>
                  <a:pt x="66" y="80"/>
                  <a:pt x="66" y="80"/>
                  <a:pt x="66" y="80"/>
                </a:cubicBezTo>
                <a:cubicBezTo>
                  <a:pt x="66" y="79"/>
                  <a:pt x="65" y="79"/>
                  <a:pt x="66" y="79"/>
                </a:cubicBezTo>
                <a:cubicBezTo>
                  <a:pt x="66" y="79"/>
                  <a:pt x="66" y="79"/>
                  <a:pt x="66" y="79"/>
                </a:cubicBezTo>
                <a:cubicBezTo>
                  <a:pt x="66" y="79"/>
                  <a:pt x="66" y="79"/>
                  <a:pt x="66" y="79"/>
                </a:cubicBezTo>
                <a:cubicBezTo>
                  <a:pt x="66" y="79"/>
                  <a:pt x="66" y="79"/>
                  <a:pt x="66" y="79"/>
                </a:cubicBezTo>
                <a:cubicBezTo>
                  <a:pt x="66" y="79"/>
                  <a:pt x="66" y="79"/>
                  <a:pt x="66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80"/>
                  <a:pt x="65" y="80"/>
                  <a:pt x="65" y="80"/>
                </a:cubicBezTo>
                <a:cubicBezTo>
                  <a:pt x="65" y="80"/>
                  <a:pt x="65" y="80"/>
                  <a:pt x="65" y="80"/>
                </a:cubicBezTo>
                <a:close/>
                <a:moveTo>
                  <a:pt x="32" y="110"/>
                </a:moveTo>
                <a:cubicBezTo>
                  <a:pt x="32" y="110"/>
                  <a:pt x="32" y="110"/>
                  <a:pt x="32" y="110"/>
                </a:cubicBezTo>
                <a:cubicBezTo>
                  <a:pt x="32" y="110"/>
                  <a:pt x="32" y="110"/>
                  <a:pt x="32" y="110"/>
                </a:cubicBezTo>
                <a:cubicBezTo>
                  <a:pt x="32" y="110"/>
                  <a:pt x="32" y="110"/>
                  <a:pt x="32" y="110"/>
                </a:cubicBezTo>
                <a:cubicBezTo>
                  <a:pt x="32" y="110"/>
                  <a:pt x="32" y="110"/>
                  <a:pt x="32" y="110"/>
                </a:cubicBezTo>
                <a:close/>
                <a:moveTo>
                  <a:pt x="31" y="111"/>
                </a:moveTo>
                <a:cubicBezTo>
                  <a:pt x="31" y="111"/>
                  <a:pt x="31" y="111"/>
                  <a:pt x="31" y="111"/>
                </a:cubicBezTo>
                <a:cubicBezTo>
                  <a:pt x="31" y="111"/>
                  <a:pt x="31" y="111"/>
                  <a:pt x="31" y="111"/>
                </a:cubicBezTo>
                <a:cubicBezTo>
                  <a:pt x="31" y="111"/>
                  <a:pt x="31" y="111"/>
                  <a:pt x="31" y="111"/>
                </a:cubicBezTo>
                <a:cubicBezTo>
                  <a:pt x="31" y="111"/>
                  <a:pt x="31" y="111"/>
                  <a:pt x="31" y="111"/>
                </a:cubicBezTo>
                <a:close/>
                <a:moveTo>
                  <a:pt x="36" y="108"/>
                </a:moveTo>
                <a:cubicBezTo>
                  <a:pt x="36" y="108"/>
                  <a:pt x="36" y="108"/>
                  <a:pt x="36" y="108"/>
                </a:cubicBezTo>
                <a:cubicBezTo>
                  <a:pt x="36" y="108"/>
                  <a:pt x="36" y="108"/>
                  <a:pt x="36" y="108"/>
                </a:cubicBezTo>
                <a:close/>
                <a:moveTo>
                  <a:pt x="33" y="108"/>
                </a:moveTo>
                <a:cubicBezTo>
                  <a:pt x="33" y="109"/>
                  <a:pt x="33" y="108"/>
                  <a:pt x="32" y="109"/>
                </a:cubicBezTo>
                <a:cubicBezTo>
                  <a:pt x="32" y="109"/>
                  <a:pt x="32" y="108"/>
                  <a:pt x="32" y="108"/>
                </a:cubicBezTo>
                <a:cubicBezTo>
                  <a:pt x="32" y="108"/>
                  <a:pt x="31" y="108"/>
                  <a:pt x="31" y="108"/>
                </a:cubicBezTo>
                <a:cubicBezTo>
                  <a:pt x="31" y="108"/>
                  <a:pt x="30" y="108"/>
                  <a:pt x="30" y="108"/>
                </a:cubicBezTo>
                <a:cubicBezTo>
                  <a:pt x="30" y="108"/>
                  <a:pt x="30" y="109"/>
                  <a:pt x="30" y="109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30" y="110"/>
                  <a:pt x="30" y="109"/>
                  <a:pt x="31" y="10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2" y="109"/>
                  <a:pt x="32" y="109"/>
                  <a:pt x="32" y="109"/>
                </a:cubicBezTo>
                <a:cubicBezTo>
                  <a:pt x="32" y="109"/>
                  <a:pt x="32" y="109"/>
                  <a:pt x="32" y="109"/>
                </a:cubicBezTo>
                <a:cubicBezTo>
                  <a:pt x="32" y="109"/>
                  <a:pt x="32" y="109"/>
                  <a:pt x="33" y="109"/>
                </a:cubicBezTo>
                <a:cubicBezTo>
                  <a:pt x="33" y="110"/>
                  <a:pt x="33" y="109"/>
                  <a:pt x="33" y="109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4" y="109"/>
                  <a:pt x="34" y="109"/>
                  <a:pt x="34" y="108"/>
                </a:cubicBezTo>
                <a:cubicBezTo>
                  <a:pt x="34" y="108"/>
                  <a:pt x="33" y="108"/>
                  <a:pt x="33" y="108"/>
                </a:cubicBezTo>
                <a:close/>
                <a:moveTo>
                  <a:pt x="35" y="108"/>
                </a:moveTo>
                <a:cubicBezTo>
                  <a:pt x="35" y="108"/>
                  <a:pt x="35" y="108"/>
                  <a:pt x="35" y="108"/>
                </a:cubicBezTo>
                <a:cubicBezTo>
                  <a:pt x="34" y="108"/>
                  <a:pt x="35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lose/>
                <a:moveTo>
                  <a:pt x="34" y="108"/>
                </a:moveTo>
                <a:cubicBezTo>
                  <a:pt x="34" y="108"/>
                  <a:pt x="34" y="108"/>
                  <a:pt x="34" y="108"/>
                </a:cubicBezTo>
                <a:cubicBezTo>
                  <a:pt x="34" y="108"/>
                  <a:pt x="34" y="108"/>
                  <a:pt x="34" y="108"/>
                </a:cubicBezTo>
                <a:cubicBezTo>
                  <a:pt x="34" y="108"/>
                  <a:pt x="34" y="108"/>
                  <a:pt x="34" y="108"/>
                </a:cubicBezTo>
                <a:cubicBezTo>
                  <a:pt x="34" y="108"/>
                  <a:pt x="34" y="108"/>
                  <a:pt x="34" y="108"/>
                </a:cubicBezTo>
                <a:close/>
                <a:moveTo>
                  <a:pt x="35" y="109"/>
                </a:move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5" y="109"/>
                </a:cubicBezTo>
                <a:close/>
                <a:moveTo>
                  <a:pt x="27" y="108"/>
                </a:moveTo>
                <a:cubicBezTo>
                  <a:pt x="27" y="108"/>
                  <a:pt x="27" y="108"/>
                  <a:pt x="26" y="108"/>
                </a:cubicBezTo>
                <a:cubicBezTo>
                  <a:pt x="26" y="108"/>
                  <a:pt x="26" y="108"/>
                  <a:pt x="26" y="108"/>
                </a:cubicBezTo>
                <a:cubicBezTo>
                  <a:pt x="26" y="108"/>
                  <a:pt x="26" y="108"/>
                  <a:pt x="26" y="108"/>
                </a:cubicBezTo>
                <a:cubicBezTo>
                  <a:pt x="26" y="108"/>
                  <a:pt x="27" y="108"/>
                  <a:pt x="27" y="108"/>
                </a:cubicBezTo>
                <a:close/>
                <a:moveTo>
                  <a:pt x="27" y="106"/>
                </a:moveTo>
                <a:cubicBezTo>
                  <a:pt x="27" y="106"/>
                  <a:pt x="27" y="106"/>
                  <a:pt x="27" y="106"/>
                </a:cubicBezTo>
                <a:cubicBezTo>
                  <a:pt x="27" y="106"/>
                  <a:pt x="27" y="106"/>
                  <a:pt x="27" y="106"/>
                </a:cubicBezTo>
                <a:cubicBezTo>
                  <a:pt x="27" y="107"/>
                  <a:pt x="27" y="107"/>
                  <a:pt x="27" y="107"/>
                </a:cubicBezTo>
                <a:cubicBezTo>
                  <a:pt x="27" y="107"/>
                  <a:pt x="27" y="107"/>
                  <a:pt x="27" y="107"/>
                </a:cubicBezTo>
                <a:cubicBezTo>
                  <a:pt x="27" y="106"/>
                  <a:pt x="27" y="106"/>
                  <a:pt x="27" y="106"/>
                </a:cubicBezTo>
                <a:cubicBezTo>
                  <a:pt x="27" y="106"/>
                  <a:pt x="27" y="106"/>
                  <a:pt x="27" y="106"/>
                </a:cubicBezTo>
                <a:close/>
                <a:moveTo>
                  <a:pt x="28" y="107"/>
                </a:moveTo>
                <a:cubicBezTo>
                  <a:pt x="28" y="107"/>
                  <a:pt x="28" y="107"/>
                  <a:pt x="28" y="107"/>
                </a:cubicBezTo>
                <a:cubicBezTo>
                  <a:pt x="28" y="107"/>
                  <a:pt x="28" y="107"/>
                  <a:pt x="28" y="107"/>
                </a:cubicBezTo>
                <a:close/>
                <a:moveTo>
                  <a:pt x="37" y="107"/>
                </a:moveTo>
                <a:cubicBezTo>
                  <a:pt x="37" y="107"/>
                  <a:pt x="37" y="107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6" y="107"/>
                  <a:pt x="37" y="107"/>
                  <a:pt x="37" y="107"/>
                </a:cubicBezTo>
                <a:close/>
                <a:moveTo>
                  <a:pt x="28" y="106"/>
                </a:moveTo>
                <a:cubicBezTo>
                  <a:pt x="28" y="106"/>
                  <a:pt x="28" y="106"/>
                  <a:pt x="28" y="106"/>
                </a:cubicBezTo>
                <a:cubicBezTo>
                  <a:pt x="28" y="106"/>
                  <a:pt x="28" y="106"/>
                  <a:pt x="28" y="106"/>
                </a:cubicBezTo>
                <a:cubicBezTo>
                  <a:pt x="28" y="106"/>
                  <a:pt x="28" y="106"/>
                  <a:pt x="28" y="106"/>
                </a:cubicBezTo>
                <a:cubicBezTo>
                  <a:pt x="28" y="106"/>
                  <a:pt x="28" y="106"/>
                  <a:pt x="28" y="106"/>
                </a:cubicBezTo>
                <a:close/>
                <a:moveTo>
                  <a:pt x="30" y="110"/>
                </a:moveTo>
                <a:cubicBezTo>
                  <a:pt x="30" y="111"/>
                  <a:pt x="30" y="111"/>
                  <a:pt x="30" y="111"/>
                </a:cubicBezTo>
                <a:cubicBezTo>
                  <a:pt x="30" y="111"/>
                  <a:pt x="30" y="111"/>
                  <a:pt x="30" y="111"/>
                </a:cubicBezTo>
                <a:cubicBezTo>
                  <a:pt x="30" y="111"/>
                  <a:pt x="30" y="111"/>
                  <a:pt x="30" y="111"/>
                </a:cubicBezTo>
                <a:cubicBezTo>
                  <a:pt x="30" y="111"/>
                  <a:pt x="30" y="111"/>
                  <a:pt x="30" y="111"/>
                </a:cubicBezTo>
                <a:cubicBezTo>
                  <a:pt x="30" y="111"/>
                  <a:pt x="30" y="110"/>
                  <a:pt x="30" y="110"/>
                </a:cubicBezTo>
                <a:close/>
                <a:moveTo>
                  <a:pt x="30" y="111"/>
                </a:moveTo>
                <a:cubicBezTo>
                  <a:pt x="30" y="111"/>
                  <a:pt x="30" y="111"/>
                  <a:pt x="30" y="111"/>
                </a:cubicBezTo>
                <a:cubicBezTo>
                  <a:pt x="30" y="111"/>
                  <a:pt x="30" y="111"/>
                  <a:pt x="30" y="111"/>
                </a:cubicBezTo>
                <a:cubicBezTo>
                  <a:pt x="30" y="111"/>
                  <a:pt x="29" y="111"/>
                  <a:pt x="29" y="111"/>
                </a:cubicBezTo>
                <a:cubicBezTo>
                  <a:pt x="29" y="111"/>
                  <a:pt x="29" y="111"/>
                  <a:pt x="29" y="111"/>
                </a:cubicBezTo>
                <a:cubicBezTo>
                  <a:pt x="29" y="111"/>
                  <a:pt x="30" y="111"/>
                  <a:pt x="30" y="111"/>
                </a:cubicBezTo>
                <a:close/>
                <a:moveTo>
                  <a:pt x="29" y="112"/>
                </a:moveTo>
                <a:cubicBezTo>
                  <a:pt x="29" y="112"/>
                  <a:pt x="29" y="112"/>
                  <a:pt x="29" y="112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9" y="112"/>
                  <a:pt x="29" y="112"/>
                  <a:pt x="30" y="112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0" y="111"/>
                  <a:pt x="30" y="112"/>
                  <a:pt x="29" y="112"/>
                </a:cubicBezTo>
                <a:close/>
                <a:moveTo>
                  <a:pt x="36" y="108"/>
                </a:moveTo>
                <a:cubicBezTo>
                  <a:pt x="37" y="108"/>
                  <a:pt x="37" y="108"/>
                  <a:pt x="37" y="108"/>
                </a:cubicBezTo>
                <a:cubicBezTo>
                  <a:pt x="37" y="108"/>
                  <a:pt x="37" y="108"/>
                  <a:pt x="36" y="108"/>
                </a:cubicBezTo>
                <a:close/>
                <a:moveTo>
                  <a:pt x="60" y="78"/>
                </a:moveTo>
                <a:cubicBezTo>
                  <a:pt x="60" y="78"/>
                  <a:pt x="60" y="78"/>
                  <a:pt x="61" y="78"/>
                </a:cubicBezTo>
                <a:cubicBezTo>
                  <a:pt x="60" y="78"/>
                  <a:pt x="60" y="77"/>
                  <a:pt x="60" y="77"/>
                </a:cubicBezTo>
                <a:cubicBezTo>
                  <a:pt x="60" y="77"/>
                  <a:pt x="60" y="76"/>
                  <a:pt x="59" y="76"/>
                </a:cubicBezTo>
                <a:cubicBezTo>
                  <a:pt x="59" y="76"/>
                  <a:pt x="59" y="76"/>
                  <a:pt x="59" y="75"/>
                </a:cubicBezTo>
                <a:cubicBezTo>
                  <a:pt x="59" y="75"/>
                  <a:pt x="59" y="75"/>
                  <a:pt x="59" y="75"/>
                </a:cubicBezTo>
                <a:cubicBezTo>
                  <a:pt x="60" y="75"/>
                  <a:pt x="60" y="75"/>
                  <a:pt x="60" y="75"/>
                </a:cubicBezTo>
                <a:cubicBezTo>
                  <a:pt x="60" y="75"/>
                  <a:pt x="60" y="74"/>
                  <a:pt x="60" y="74"/>
                </a:cubicBezTo>
                <a:cubicBezTo>
                  <a:pt x="60" y="74"/>
                  <a:pt x="59" y="74"/>
                  <a:pt x="59" y="74"/>
                </a:cubicBezTo>
                <a:cubicBezTo>
                  <a:pt x="60" y="74"/>
                  <a:pt x="59" y="73"/>
                  <a:pt x="59" y="73"/>
                </a:cubicBezTo>
                <a:cubicBezTo>
                  <a:pt x="59" y="73"/>
                  <a:pt x="59" y="73"/>
                  <a:pt x="59" y="73"/>
                </a:cubicBezTo>
                <a:cubicBezTo>
                  <a:pt x="59" y="73"/>
                  <a:pt x="59" y="73"/>
                  <a:pt x="59" y="73"/>
                </a:cubicBezTo>
                <a:cubicBezTo>
                  <a:pt x="59" y="72"/>
                  <a:pt x="59" y="72"/>
                  <a:pt x="58" y="72"/>
                </a:cubicBezTo>
                <a:cubicBezTo>
                  <a:pt x="58" y="72"/>
                  <a:pt x="58" y="72"/>
                  <a:pt x="58" y="72"/>
                </a:cubicBezTo>
                <a:cubicBezTo>
                  <a:pt x="58" y="71"/>
                  <a:pt x="58" y="71"/>
                  <a:pt x="58" y="71"/>
                </a:cubicBezTo>
                <a:cubicBezTo>
                  <a:pt x="58" y="70"/>
                  <a:pt x="58" y="70"/>
                  <a:pt x="58" y="69"/>
                </a:cubicBezTo>
                <a:cubicBezTo>
                  <a:pt x="58" y="69"/>
                  <a:pt x="58" y="68"/>
                  <a:pt x="57" y="68"/>
                </a:cubicBezTo>
                <a:cubicBezTo>
                  <a:pt x="57" y="68"/>
                  <a:pt x="57" y="68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67"/>
                  <a:pt x="56" y="67"/>
                  <a:pt x="56" y="67"/>
                </a:cubicBezTo>
                <a:cubicBezTo>
                  <a:pt x="55" y="67"/>
                  <a:pt x="55" y="67"/>
                  <a:pt x="55" y="68"/>
                </a:cubicBezTo>
                <a:cubicBezTo>
                  <a:pt x="55" y="68"/>
                  <a:pt x="55" y="68"/>
                  <a:pt x="54" y="68"/>
                </a:cubicBezTo>
                <a:cubicBezTo>
                  <a:pt x="54" y="68"/>
                  <a:pt x="54" y="68"/>
                  <a:pt x="54" y="68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3" y="67"/>
                  <a:pt x="53" y="67"/>
                  <a:pt x="53" y="67"/>
                </a:cubicBezTo>
                <a:cubicBezTo>
                  <a:pt x="53" y="67"/>
                  <a:pt x="53" y="66"/>
                  <a:pt x="53" y="66"/>
                </a:cubicBezTo>
                <a:cubicBezTo>
                  <a:pt x="53" y="66"/>
                  <a:pt x="53" y="66"/>
                  <a:pt x="53" y="66"/>
                </a:cubicBezTo>
                <a:cubicBezTo>
                  <a:pt x="52" y="66"/>
                  <a:pt x="52" y="66"/>
                  <a:pt x="52" y="67"/>
                </a:cubicBezTo>
                <a:cubicBezTo>
                  <a:pt x="52" y="67"/>
                  <a:pt x="53" y="67"/>
                  <a:pt x="53" y="67"/>
                </a:cubicBezTo>
                <a:cubicBezTo>
                  <a:pt x="53" y="67"/>
                  <a:pt x="53" y="67"/>
                  <a:pt x="53" y="68"/>
                </a:cubicBezTo>
                <a:cubicBezTo>
                  <a:pt x="53" y="68"/>
                  <a:pt x="53" y="68"/>
                  <a:pt x="53" y="68"/>
                </a:cubicBezTo>
                <a:cubicBezTo>
                  <a:pt x="53" y="68"/>
                  <a:pt x="53" y="68"/>
                  <a:pt x="53" y="69"/>
                </a:cubicBezTo>
                <a:cubicBezTo>
                  <a:pt x="53" y="69"/>
                  <a:pt x="53" y="69"/>
                  <a:pt x="53" y="69"/>
                </a:cubicBezTo>
                <a:cubicBezTo>
                  <a:pt x="53" y="69"/>
                  <a:pt x="53" y="69"/>
                  <a:pt x="53" y="69"/>
                </a:cubicBezTo>
                <a:cubicBezTo>
                  <a:pt x="53" y="69"/>
                  <a:pt x="53" y="69"/>
                  <a:pt x="53" y="70"/>
                </a:cubicBezTo>
                <a:cubicBezTo>
                  <a:pt x="53" y="70"/>
                  <a:pt x="53" y="70"/>
                  <a:pt x="53" y="70"/>
                </a:cubicBezTo>
                <a:cubicBezTo>
                  <a:pt x="53" y="70"/>
                  <a:pt x="53" y="70"/>
                  <a:pt x="53" y="70"/>
                </a:cubicBezTo>
                <a:cubicBezTo>
                  <a:pt x="53" y="70"/>
                  <a:pt x="53" y="71"/>
                  <a:pt x="53" y="71"/>
                </a:cubicBezTo>
                <a:cubicBezTo>
                  <a:pt x="53" y="71"/>
                  <a:pt x="54" y="71"/>
                  <a:pt x="54" y="71"/>
                </a:cubicBezTo>
                <a:cubicBezTo>
                  <a:pt x="54" y="71"/>
                  <a:pt x="54" y="71"/>
                  <a:pt x="54" y="71"/>
                </a:cubicBezTo>
                <a:cubicBezTo>
                  <a:pt x="54" y="71"/>
                  <a:pt x="54" y="71"/>
                  <a:pt x="54" y="71"/>
                </a:cubicBezTo>
                <a:cubicBezTo>
                  <a:pt x="55" y="70"/>
                  <a:pt x="55" y="70"/>
                  <a:pt x="54" y="70"/>
                </a:cubicBezTo>
                <a:cubicBezTo>
                  <a:pt x="55" y="70"/>
                  <a:pt x="55" y="70"/>
                  <a:pt x="56" y="71"/>
                </a:cubicBezTo>
                <a:cubicBezTo>
                  <a:pt x="56" y="71"/>
                  <a:pt x="56" y="71"/>
                  <a:pt x="56" y="71"/>
                </a:cubicBezTo>
                <a:cubicBezTo>
                  <a:pt x="56" y="71"/>
                  <a:pt x="56" y="72"/>
                  <a:pt x="56" y="72"/>
                </a:cubicBezTo>
                <a:cubicBezTo>
                  <a:pt x="56" y="72"/>
                  <a:pt x="57" y="72"/>
                  <a:pt x="56" y="73"/>
                </a:cubicBezTo>
                <a:cubicBezTo>
                  <a:pt x="56" y="73"/>
                  <a:pt x="56" y="73"/>
                  <a:pt x="56" y="73"/>
                </a:cubicBezTo>
                <a:cubicBezTo>
                  <a:pt x="56" y="74"/>
                  <a:pt x="56" y="74"/>
                  <a:pt x="56" y="75"/>
                </a:cubicBezTo>
                <a:cubicBezTo>
                  <a:pt x="56" y="75"/>
                  <a:pt x="56" y="75"/>
                  <a:pt x="56" y="76"/>
                </a:cubicBezTo>
                <a:cubicBezTo>
                  <a:pt x="56" y="76"/>
                  <a:pt x="56" y="76"/>
                  <a:pt x="56" y="76"/>
                </a:cubicBezTo>
                <a:cubicBezTo>
                  <a:pt x="56" y="76"/>
                  <a:pt x="57" y="76"/>
                  <a:pt x="57" y="76"/>
                </a:cubicBezTo>
                <a:cubicBezTo>
                  <a:pt x="57" y="76"/>
                  <a:pt x="58" y="77"/>
                  <a:pt x="58" y="77"/>
                </a:cubicBezTo>
                <a:cubicBezTo>
                  <a:pt x="58" y="77"/>
                  <a:pt x="58" y="77"/>
                  <a:pt x="58" y="77"/>
                </a:cubicBezTo>
                <a:cubicBezTo>
                  <a:pt x="58" y="77"/>
                  <a:pt x="58" y="77"/>
                  <a:pt x="58" y="77"/>
                </a:cubicBezTo>
                <a:cubicBezTo>
                  <a:pt x="59" y="77"/>
                  <a:pt x="58" y="77"/>
                  <a:pt x="58" y="76"/>
                </a:cubicBezTo>
                <a:cubicBezTo>
                  <a:pt x="58" y="76"/>
                  <a:pt x="58" y="75"/>
                  <a:pt x="58" y="75"/>
                </a:cubicBezTo>
                <a:cubicBezTo>
                  <a:pt x="58" y="75"/>
                  <a:pt x="58" y="74"/>
                  <a:pt x="58" y="74"/>
                </a:cubicBezTo>
                <a:cubicBezTo>
                  <a:pt x="58" y="75"/>
                  <a:pt x="59" y="75"/>
                  <a:pt x="59" y="76"/>
                </a:cubicBezTo>
                <a:cubicBezTo>
                  <a:pt x="59" y="76"/>
                  <a:pt x="59" y="77"/>
                  <a:pt x="60" y="77"/>
                </a:cubicBezTo>
                <a:cubicBezTo>
                  <a:pt x="59" y="78"/>
                  <a:pt x="60" y="78"/>
                  <a:pt x="60" y="78"/>
                </a:cubicBezTo>
                <a:close/>
                <a:moveTo>
                  <a:pt x="49" y="83"/>
                </a:moveTo>
                <a:cubicBezTo>
                  <a:pt x="49" y="83"/>
                  <a:pt x="49" y="83"/>
                  <a:pt x="49" y="83"/>
                </a:cubicBezTo>
                <a:cubicBezTo>
                  <a:pt x="49" y="83"/>
                  <a:pt x="49" y="83"/>
                  <a:pt x="49" y="83"/>
                </a:cubicBezTo>
                <a:cubicBezTo>
                  <a:pt x="49" y="83"/>
                  <a:pt x="48" y="83"/>
                  <a:pt x="48" y="83"/>
                </a:cubicBezTo>
                <a:cubicBezTo>
                  <a:pt x="48" y="83"/>
                  <a:pt x="48" y="83"/>
                  <a:pt x="48" y="84"/>
                </a:cubicBezTo>
                <a:cubicBezTo>
                  <a:pt x="48" y="84"/>
                  <a:pt x="47" y="84"/>
                  <a:pt x="47" y="84"/>
                </a:cubicBezTo>
                <a:cubicBezTo>
                  <a:pt x="47" y="85"/>
                  <a:pt x="48" y="85"/>
                  <a:pt x="48" y="84"/>
                </a:cubicBezTo>
                <a:cubicBezTo>
                  <a:pt x="48" y="85"/>
                  <a:pt x="48" y="85"/>
                  <a:pt x="48" y="85"/>
                </a:cubicBezTo>
                <a:cubicBezTo>
                  <a:pt x="48" y="85"/>
                  <a:pt x="48" y="85"/>
                  <a:pt x="48" y="85"/>
                </a:cubicBezTo>
                <a:cubicBezTo>
                  <a:pt x="48" y="85"/>
                  <a:pt x="48" y="85"/>
                  <a:pt x="49" y="85"/>
                </a:cubicBezTo>
                <a:cubicBezTo>
                  <a:pt x="49" y="85"/>
                  <a:pt x="49" y="85"/>
                  <a:pt x="49" y="84"/>
                </a:cubicBezTo>
                <a:cubicBezTo>
                  <a:pt x="49" y="84"/>
                  <a:pt x="49" y="84"/>
                  <a:pt x="49" y="84"/>
                </a:cubicBezTo>
                <a:cubicBezTo>
                  <a:pt x="49" y="85"/>
                  <a:pt x="49" y="84"/>
                  <a:pt x="49" y="84"/>
                </a:cubicBezTo>
                <a:cubicBezTo>
                  <a:pt x="49" y="84"/>
                  <a:pt x="49" y="84"/>
                  <a:pt x="49" y="84"/>
                </a:cubicBezTo>
                <a:cubicBezTo>
                  <a:pt x="49" y="84"/>
                  <a:pt x="49" y="84"/>
                  <a:pt x="49" y="84"/>
                </a:cubicBezTo>
                <a:cubicBezTo>
                  <a:pt x="49" y="84"/>
                  <a:pt x="49" y="84"/>
                  <a:pt x="49" y="84"/>
                </a:cubicBezTo>
                <a:cubicBezTo>
                  <a:pt x="49" y="84"/>
                  <a:pt x="49" y="84"/>
                  <a:pt x="49" y="83"/>
                </a:cubicBezTo>
                <a:close/>
                <a:moveTo>
                  <a:pt x="63" y="111"/>
                </a:moveTo>
                <a:cubicBezTo>
                  <a:pt x="63" y="111"/>
                  <a:pt x="63" y="111"/>
                  <a:pt x="63" y="111"/>
                </a:cubicBezTo>
                <a:cubicBezTo>
                  <a:pt x="63" y="111"/>
                  <a:pt x="63" y="111"/>
                  <a:pt x="63" y="111"/>
                </a:cubicBezTo>
                <a:cubicBezTo>
                  <a:pt x="63" y="111"/>
                  <a:pt x="64" y="111"/>
                  <a:pt x="63" y="111"/>
                </a:cubicBezTo>
                <a:cubicBezTo>
                  <a:pt x="63" y="111"/>
                  <a:pt x="63" y="111"/>
                  <a:pt x="63" y="111"/>
                </a:cubicBezTo>
                <a:close/>
                <a:moveTo>
                  <a:pt x="64" y="110"/>
                </a:moveTo>
                <a:cubicBezTo>
                  <a:pt x="64" y="111"/>
                  <a:pt x="64" y="111"/>
                  <a:pt x="64" y="111"/>
                </a:cubicBezTo>
                <a:cubicBezTo>
                  <a:pt x="64" y="111"/>
                  <a:pt x="64" y="110"/>
                  <a:pt x="64" y="110"/>
                </a:cubicBezTo>
                <a:cubicBezTo>
                  <a:pt x="64" y="110"/>
                  <a:pt x="64" y="110"/>
                  <a:pt x="64" y="110"/>
                </a:cubicBezTo>
                <a:close/>
                <a:moveTo>
                  <a:pt x="51" y="62"/>
                </a:moveTo>
                <a:cubicBezTo>
                  <a:pt x="51" y="62"/>
                  <a:pt x="51" y="62"/>
                  <a:pt x="51" y="62"/>
                </a:cubicBezTo>
                <a:cubicBezTo>
                  <a:pt x="51" y="63"/>
                  <a:pt x="52" y="62"/>
                  <a:pt x="52" y="62"/>
                </a:cubicBezTo>
                <a:cubicBezTo>
                  <a:pt x="52" y="62"/>
                  <a:pt x="51" y="62"/>
                  <a:pt x="51" y="62"/>
                </a:cubicBezTo>
                <a:close/>
                <a:moveTo>
                  <a:pt x="57" y="65"/>
                </a:move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6" y="65"/>
                </a:cubicBezTo>
                <a:cubicBezTo>
                  <a:pt x="56" y="65"/>
                  <a:pt x="56" y="65"/>
                  <a:pt x="56" y="65"/>
                </a:cubicBezTo>
                <a:cubicBezTo>
                  <a:pt x="56" y="65"/>
                  <a:pt x="56" y="65"/>
                  <a:pt x="57" y="65"/>
                </a:cubicBezTo>
                <a:close/>
                <a:moveTo>
                  <a:pt x="52" y="63"/>
                </a:moveTo>
                <a:cubicBezTo>
                  <a:pt x="52" y="63"/>
                  <a:pt x="52" y="63"/>
                  <a:pt x="52" y="63"/>
                </a:cubicBezTo>
                <a:cubicBezTo>
                  <a:pt x="52" y="63"/>
                  <a:pt x="53" y="63"/>
                  <a:pt x="53" y="63"/>
                </a:cubicBezTo>
                <a:cubicBezTo>
                  <a:pt x="53" y="63"/>
                  <a:pt x="52" y="63"/>
                  <a:pt x="52" y="63"/>
                </a:cubicBezTo>
                <a:close/>
                <a:moveTo>
                  <a:pt x="56" y="66"/>
                </a:moveTo>
                <a:cubicBezTo>
                  <a:pt x="56" y="66"/>
                  <a:pt x="56" y="66"/>
                  <a:pt x="56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66"/>
                  <a:pt x="56" y="66"/>
                  <a:pt x="56" y="66"/>
                </a:cubicBezTo>
                <a:close/>
                <a:moveTo>
                  <a:pt x="53" y="63"/>
                </a:moveTo>
                <a:cubicBezTo>
                  <a:pt x="53" y="63"/>
                  <a:pt x="53" y="63"/>
                  <a:pt x="53" y="63"/>
                </a:cubicBezTo>
                <a:cubicBezTo>
                  <a:pt x="53" y="63"/>
                  <a:pt x="53" y="63"/>
                  <a:pt x="53" y="63"/>
                </a:cubicBezTo>
                <a:cubicBezTo>
                  <a:pt x="53" y="63"/>
                  <a:pt x="53" y="63"/>
                  <a:pt x="53" y="63"/>
                </a:cubicBezTo>
                <a:cubicBezTo>
                  <a:pt x="53" y="63"/>
                  <a:pt x="53" y="63"/>
                  <a:pt x="53" y="63"/>
                </a:cubicBezTo>
                <a:close/>
                <a:moveTo>
                  <a:pt x="55" y="65"/>
                </a:moveTo>
                <a:cubicBezTo>
                  <a:pt x="56" y="65"/>
                  <a:pt x="56" y="65"/>
                  <a:pt x="56" y="65"/>
                </a:cubicBezTo>
                <a:cubicBezTo>
                  <a:pt x="56" y="65"/>
                  <a:pt x="56" y="65"/>
                  <a:pt x="56" y="65"/>
                </a:cubicBezTo>
                <a:cubicBezTo>
                  <a:pt x="56" y="65"/>
                  <a:pt x="56" y="65"/>
                  <a:pt x="56" y="65"/>
                </a:cubicBezTo>
                <a:cubicBezTo>
                  <a:pt x="56" y="65"/>
                  <a:pt x="56" y="65"/>
                  <a:pt x="55" y="65"/>
                </a:cubicBezTo>
                <a:close/>
                <a:moveTo>
                  <a:pt x="35" y="58"/>
                </a:move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7"/>
                  <a:pt x="36" y="57"/>
                </a:cubicBezTo>
                <a:cubicBezTo>
                  <a:pt x="36" y="57"/>
                  <a:pt x="36" y="57"/>
                  <a:pt x="36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lose/>
                <a:moveTo>
                  <a:pt x="35" y="57"/>
                </a:moveTo>
                <a:cubicBezTo>
                  <a:pt x="35" y="57"/>
                  <a:pt x="35" y="57"/>
                  <a:pt x="35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6" y="57"/>
                  <a:pt x="36" y="57"/>
                  <a:pt x="36" y="57"/>
                </a:cubicBezTo>
                <a:cubicBezTo>
                  <a:pt x="36" y="57"/>
                  <a:pt x="36" y="57"/>
                  <a:pt x="36" y="57"/>
                </a:cubicBezTo>
                <a:cubicBezTo>
                  <a:pt x="36" y="57"/>
                  <a:pt x="36" y="57"/>
                  <a:pt x="36" y="57"/>
                </a:cubicBezTo>
                <a:cubicBezTo>
                  <a:pt x="36" y="57"/>
                  <a:pt x="36" y="57"/>
                  <a:pt x="36" y="57"/>
                </a:cubicBezTo>
                <a:cubicBezTo>
                  <a:pt x="36" y="57"/>
                  <a:pt x="36" y="57"/>
                  <a:pt x="36" y="57"/>
                </a:cubicBezTo>
                <a:cubicBezTo>
                  <a:pt x="36" y="56"/>
                  <a:pt x="36" y="57"/>
                  <a:pt x="36" y="56"/>
                </a:cubicBezTo>
                <a:cubicBezTo>
                  <a:pt x="36" y="56"/>
                  <a:pt x="36" y="56"/>
                  <a:pt x="36" y="56"/>
                </a:cubicBezTo>
                <a:cubicBezTo>
                  <a:pt x="36" y="57"/>
                  <a:pt x="36" y="57"/>
                  <a:pt x="35" y="57"/>
                </a:cubicBezTo>
                <a:cubicBezTo>
                  <a:pt x="35" y="57"/>
                  <a:pt x="35" y="56"/>
                  <a:pt x="35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5" y="57"/>
                  <a:pt x="35" y="57"/>
                  <a:pt x="35" y="57"/>
                </a:cubicBezTo>
                <a:close/>
                <a:moveTo>
                  <a:pt x="35" y="63"/>
                </a:move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lose/>
                <a:moveTo>
                  <a:pt x="36" y="59"/>
                </a:move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6" y="63"/>
                  <a:pt x="36" y="63"/>
                </a:cubicBezTo>
                <a:cubicBezTo>
                  <a:pt x="36" y="63"/>
                  <a:pt x="35" y="63"/>
                  <a:pt x="35" y="63"/>
                </a:cubicBezTo>
                <a:cubicBezTo>
                  <a:pt x="35" y="63"/>
                  <a:pt x="35" y="63"/>
                  <a:pt x="36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6" y="63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lose/>
                <a:moveTo>
                  <a:pt x="37" y="59"/>
                </a:move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lose/>
                <a:moveTo>
                  <a:pt x="40" y="60"/>
                </a:moveTo>
                <a:cubicBezTo>
                  <a:pt x="40" y="60"/>
                  <a:pt x="40" y="60"/>
                  <a:pt x="40" y="60"/>
                </a:cubicBezTo>
                <a:cubicBezTo>
                  <a:pt x="40" y="60"/>
                  <a:pt x="39" y="60"/>
                  <a:pt x="39" y="60"/>
                </a:cubicBezTo>
                <a:cubicBezTo>
                  <a:pt x="39" y="60"/>
                  <a:pt x="39" y="60"/>
                  <a:pt x="39" y="60"/>
                </a:cubicBezTo>
                <a:cubicBezTo>
                  <a:pt x="38" y="60"/>
                  <a:pt x="38" y="60"/>
                  <a:pt x="38" y="60"/>
                </a:cubicBezTo>
                <a:cubicBezTo>
                  <a:pt x="39" y="61"/>
                  <a:pt x="39" y="61"/>
                  <a:pt x="39" y="61"/>
                </a:cubicBezTo>
                <a:cubicBezTo>
                  <a:pt x="39" y="61"/>
                  <a:pt x="40" y="61"/>
                  <a:pt x="40" y="61"/>
                </a:cubicBezTo>
                <a:cubicBezTo>
                  <a:pt x="40" y="61"/>
                  <a:pt x="40" y="61"/>
                  <a:pt x="40" y="61"/>
                </a:cubicBezTo>
                <a:cubicBezTo>
                  <a:pt x="40" y="61"/>
                  <a:pt x="40" y="60"/>
                  <a:pt x="40" y="60"/>
                </a:cubicBezTo>
                <a:close/>
                <a:moveTo>
                  <a:pt x="37" y="59"/>
                </a:move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lose/>
                <a:moveTo>
                  <a:pt x="33" y="57"/>
                </a:move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lose/>
                <a:moveTo>
                  <a:pt x="37" y="59"/>
                </a:move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60"/>
                  <a:pt x="37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38" y="60"/>
                  <a:pt x="38" y="60"/>
                  <a:pt x="38" y="60"/>
                </a:cubicBezTo>
                <a:cubicBezTo>
                  <a:pt x="38" y="60"/>
                  <a:pt x="38" y="60"/>
                  <a:pt x="38" y="60"/>
                </a:cubicBezTo>
                <a:cubicBezTo>
                  <a:pt x="38" y="60"/>
                  <a:pt x="38" y="60"/>
                  <a:pt x="38" y="60"/>
                </a:cubicBezTo>
                <a:cubicBezTo>
                  <a:pt x="38" y="60"/>
                  <a:pt x="38" y="60"/>
                  <a:pt x="38" y="60"/>
                </a:cubicBezTo>
                <a:cubicBezTo>
                  <a:pt x="38" y="60"/>
                  <a:pt x="38" y="59"/>
                  <a:pt x="38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lose/>
                <a:moveTo>
                  <a:pt x="51" y="55"/>
                </a:moveTo>
                <a:cubicBezTo>
                  <a:pt x="51" y="55"/>
                  <a:pt x="51" y="56"/>
                  <a:pt x="51" y="56"/>
                </a:cubicBezTo>
                <a:cubicBezTo>
                  <a:pt x="51" y="56"/>
                  <a:pt x="51" y="57"/>
                  <a:pt x="51" y="57"/>
                </a:cubicBezTo>
                <a:cubicBezTo>
                  <a:pt x="51" y="58"/>
                  <a:pt x="51" y="58"/>
                  <a:pt x="50" y="59"/>
                </a:cubicBezTo>
                <a:cubicBezTo>
                  <a:pt x="50" y="59"/>
                  <a:pt x="50" y="59"/>
                  <a:pt x="50" y="59"/>
                </a:cubicBezTo>
                <a:cubicBezTo>
                  <a:pt x="49" y="59"/>
                  <a:pt x="49" y="58"/>
                  <a:pt x="49" y="58"/>
                </a:cubicBezTo>
                <a:cubicBezTo>
                  <a:pt x="49" y="58"/>
                  <a:pt x="49" y="58"/>
                  <a:pt x="49" y="58"/>
                </a:cubicBezTo>
                <a:cubicBezTo>
                  <a:pt x="49" y="58"/>
                  <a:pt x="49" y="58"/>
                  <a:pt x="49" y="57"/>
                </a:cubicBezTo>
                <a:cubicBezTo>
                  <a:pt x="48" y="57"/>
                  <a:pt x="49" y="57"/>
                  <a:pt x="48" y="57"/>
                </a:cubicBezTo>
                <a:cubicBezTo>
                  <a:pt x="48" y="57"/>
                  <a:pt x="48" y="57"/>
                  <a:pt x="48" y="57"/>
                </a:cubicBezTo>
                <a:cubicBezTo>
                  <a:pt x="48" y="57"/>
                  <a:pt x="48" y="57"/>
                  <a:pt x="48" y="57"/>
                </a:cubicBezTo>
                <a:cubicBezTo>
                  <a:pt x="49" y="57"/>
                  <a:pt x="49" y="56"/>
                  <a:pt x="49" y="57"/>
                </a:cubicBezTo>
                <a:cubicBezTo>
                  <a:pt x="49" y="57"/>
                  <a:pt x="49" y="56"/>
                  <a:pt x="49" y="56"/>
                </a:cubicBezTo>
                <a:cubicBezTo>
                  <a:pt x="49" y="56"/>
                  <a:pt x="49" y="56"/>
                  <a:pt x="50" y="56"/>
                </a:cubicBezTo>
                <a:cubicBezTo>
                  <a:pt x="50" y="56"/>
                  <a:pt x="50" y="56"/>
                  <a:pt x="50" y="56"/>
                </a:cubicBezTo>
                <a:cubicBezTo>
                  <a:pt x="49" y="56"/>
                  <a:pt x="49" y="56"/>
                  <a:pt x="49" y="56"/>
                </a:cubicBezTo>
                <a:cubicBezTo>
                  <a:pt x="49" y="56"/>
                  <a:pt x="49" y="56"/>
                  <a:pt x="49" y="56"/>
                </a:cubicBezTo>
                <a:cubicBezTo>
                  <a:pt x="49" y="56"/>
                  <a:pt x="49" y="56"/>
                  <a:pt x="48" y="56"/>
                </a:cubicBezTo>
                <a:cubicBezTo>
                  <a:pt x="48" y="56"/>
                  <a:pt x="48" y="56"/>
                  <a:pt x="48" y="56"/>
                </a:cubicBezTo>
                <a:cubicBezTo>
                  <a:pt x="48" y="56"/>
                  <a:pt x="48" y="56"/>
                  <a:pt x="48" y="56"/>
                </a:cubicBezTo>
                <a:cubicBezTo>
                  <a:pt x="48" y="57"/>
                  <a:pt x="48" y="56"/>
                  <a:pt x="48" y="57"/>
                </a:cubicBezTo>
                <a:cubicBezTo>
                  <a:pt x="48" y="57"/>
                  <a:pt x="48" y="57"/>
                  <a:pt x="48" y="57"/>
                </a:cubicBezTo>
                <a:cubicBezTo>
                  <a:pt x="47" y="57"/>
                  <a:pt x="47" y="56"/>
                  <a:pt x="47" y="56"/>
                </a:cubicBezTo>
                <a:cubicBezTo>
                  <a:pt x="47" y="56"/>
                  <a:pt x="47" y="56"/>
                  <a:pt x="47" y="56"/>
                </a:cubicBezTo>
                <a:cubicBezTo>
                  <a:pt x="47" y="56"/>
                  <a:pt x="47" y="56"/>
                  <a:pt x="47" y="56"/>
                </a:cubicBezTo>
                <a:cubicBezTo>
                  <a:pt x="46" y="56"/>
                  <a:pt x="46" y="56"/>
                  <a:pt x="46" y="56"/>
                </a:cubicBezTo>
                <a:cubicBezTo>
                  <a:pt x="46" y="56"/>
                  <a:pt x="46" y="56"/>
                  <a:pt x="46" y="56"/>
                </a:cubicBezTo>
                <a:cubicBezTo>
                  <a:pt x="45" y="55"/>
                  <a:pt x="45" y="55"/>
                  <a:pt x="45" y="56"/>
                </a:cubicBezTo>
                <a:cubicBezTo>
                  <a:pt x="45" y="56"/>
                  <a:pt x="44" y="56"/>
                  <a:pt x="44" y="55"/>
                </a:cubicBezTo>
                <a:cubicBezTo>
                  <a:pt x="44" y="55"/>
                  <a:pt x="44" y="55"/>
                  <a:pt x="44" y="55"/>
                </a:cubicBezTo>
                <a:cubicBezTo>
                  <a:pt x="44" y="55"/>
                  <a:pt x="44" y="54"/>
                  <a:pt x="44" y="54"/>
                </a:cubicBezTo>
                <a:cubicBezTo>
                  <a:pt x="44" y="54"/>
                  <a:pt x="44" y="54"/>
                  <a:pt x="44" y="54"/>
                </a:cubicBezTo>
                <a:cubicBezTo>
                  <a:pt x="44" y="54"/>
                  <a:pt x="44" y="54"/>
                  <a:pt x="44" y="54"/>
                </a:cubicBezTo>
                <a:cubicBezTo>
                  <a:pt x="44" y="54"/>
                  <a:pt x="44" y="53"/>
                  <a:pt x="44" y="53"/>
                </a:cubicBezTo>
                <a:cubicBezTo>
                  <a:pt x="44" y="53"/>
                  <a:pt x="43" y="52"/>
                  <a:pt x="43" y="52"/>
                </a:cubicBezTo>
                <a:cubicBezTo>
                  <a:pt x="43" y="52"/>
                  <a:pt x="42" y="52"/>
                  <a:pt x="42" y="52"/>
                </a:cubicBezTo>
                <a:cubicBezTo>
                  <a:pt x="41" y="52"/>
                  <a:pt x="41" y="52"/>
                  <a:pt x="41" y="51"/>
                </a:cubicBezTo>
                <a:cubicBezTo>
                  <a:pt x="41" y="51"/>
                  <a:pt x="41" y="51"/>
                  <a:pt x="41" y="51"/>
                </a:cubicBezTo>
                <a:cubicBezTo>
                  <a:pt x="41" y="51"/>
                  <a:pt x="41" y="51"/>
                  <a:pt x="41" y="50"/>
                </a:cubicBezTo>
                <a:cubicBezTo>
                  <a:pt x="40" y="50"/>
                  <a:pt x="40" y="50"/>
                  <a:pt x="40" y="50"/>
                </a:cubicBezTo>
                <a:cubicBezTo>
                  <a:pt x="40" y="50"/>
                  <a:pt x="39" y="50"/>
                  <a:pt x="39" y="50"/>
                </a:cubicBezTo>
                <a:cubicBezTo>
                  <a:pt x="39" y="49"/>
                  <a:pt x="39" y="49"/>
                  <a:pt x="39" y="49"/>
                </a:cubicBezTo>
                <a:cubicBezTo>
                  <a:pt x="39" y="49"/>
                  <a:pt x="39" y="49"/>
                  <a:pt x="39" y="49"/>
                </a:cubicBezTo>
                <a:cubicBezTo>
                  <a:pt x="39" y="49"/>
                  <a:pt x="39" y="49"/>
                  <a:pt x="39" y="49"/>
                </a:cubicBezTo>
                <a:cubicBezTo>
                  <a:pt x="38" y="49"/>
                  <a:pt x="38" y="49"/>
                  <a:pt x="38" y="49"/>
                </a:cubicBezTo>
                <a:cubicBezTo>
                  <a:pt x="38" y="49"/>
                  <a:pt x="38" y="50"/>
                  <a:pt x="38" y="50"/>
                </a:cubicBezTo>
                <a:cubicBezTo>
                  <a:pt x="39" y="50"/>
                  <a:pt x="39" y="50"/>
                  <a:pt x="38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9" y="51"/>
                  <a:pt x="39" y="52"/>
                  <a:pt x="39" y="52"/>
                </a:cubicBezTo>
                <a:cubicBezTo>
                  <a:pt x="39" y="52"/>
                  <a:pt x="39" y="52"/>
                  <a:pt x="39" y="52"/>
                </a:cubicBezTo>
                <a:cubicBezTo>
                  <a:pt x="39" y="52"/>
                  <a:pt x="39" y="52"/>
                  <a:pt x="39" y="52"/>
                </a:cubicBezTo>
                <a:cubicBezTo>
                  <a:pt x="39" y="52"/>
                  <a:pt x="39" y="53"/>
                  <a:pt x="39" y="53"/>
                </a:cubicBezTo>
                <a:cubicBezTo>
                  <a:pt x="40" y="53"/>
                  <a:pt x="40" y="53"/>
                  <a:pt x="40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40" y="54"/>
                  <a:pt x="40" y="54"/>
                  <a:pt x="40" y="55"/>
                </a:cubicBezTo>
                <a:cubicBezTo>
                  <a:pt x="39" y="55"/>
                  <a:pt x="39" y="55"/>
                  <a:pt x="39" y="54"/>
                </a:cubicBezTo>
                <a:cubicBezTo>
                  <a:pt x="39" y="54"/>
                  <a:pt x="39" y="54"/>
                  <a:pt x="39" y="53"/>
                </a:cubicBezTo>
                <a:cubicBezTo>
                  <a:pt x="39" y="53"/>
                  <a:pt x="39" y="53"/>
                  <a:pt x="39" y="53"/>
                </a:cubicBezTo>
                <a:cubicBezTo>
                  <a:pt x="38" y="53"/>
                  <a:pt x="38" y="53"/>
                  <a:pt x="38" y="53"/>
                </a:cubicBezTo>
                <a:cubicBezTo>
                  <a:pt x="38" y="53"/>
                  <a:pt x="38" y="53"/>
                  <a:pt x="38" y="52"/>
                </a:cubicBezTo>
                <a:cubicBezTo>
                  <a:pt x="38" y="52"/>
                  <a:pt x="38" y="52"/>
                  <a:pt x="38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2"/>
                  <a:pt x="36" y="52"/>
                  <a:pt x="36" y="51"/>
                </a:cubicBezTo>
                <a:cubicBezTo>
                  <a:pt x="36" y="51"/>
                  <a:pt x="36" y="51"/>
                  <a:pt x="36" y="51"/>
                </a:cubicBezTo>
                <a:cubicBezTo>
                  <a:pt x="36" y="51"/>
                  <a:pt x="36" y="51"/>
                  <a:pt x="36" y="51"/>
                </a:cubicBezTo>
                <a:cubicBezTo>
                  <a:pt x="36" y="50"/>
                  <a:pt x="35" y="50"/>
                  <a:pt x="35" y="50"/>
                </a:cubicBezTo>
                <a:cubicBezTo>
                  <a:pt x="35" y="50"/>
                  <a:pt x="35" y="50"/>
                  <a:pt x="34" y="50"/>
                </a:cubicBezTo>
                <a:cubicBezTo>
                  <a:pt x="34" y="50"/>
                  <a:pt x="34" y="50"/>
                  <a:pt x="34" y="50"/>
                </a:cubicBezTo>
                <a:cubicBezTo>
                  <a:pt x="34" y="50"/>
                  <a:pt x="34" y="50"/>
                  <a:pt x="34" y="50"/>
                </a:cubicBezTo>
                <a:cubicBezTo>
                  <a:pt x="33" y="50"/>
                  <a:pt x="33" y="49"/>
                  <a:pt x="33" y="49"/>
                </a:cubicBezTo>
                <a:cubicBezTo>
                  <a:pt x="33" y="49"/>
                  <a:pt x="33" y="49"/>
                  <a:pt x="33" y="49"/>
                </a:cubicBezTo>
                <a:cubicBezTo>
                  <a:pt x="33" y="49"/>
                  <a:pt x="33" y="49"/>
                  <a:pt x="32" y="49"/>
                </a:cubicBezTo>
                <a:cubicBezTo>
                  <a:pt x="32" y="50"/>
                  <a:pt x="32" y="50"/>
                  <a:pt x="32" y="50"/>
                </a:cubicBezTo>
                <a:cubicBezTo>
                  <a:pt x="32" y="50"/>
                  <a:pt x="31" y="50"/>
                  <a:pt x="31" y="50"/>
                </a:cubicBezTo>
                <a:cubicBezTo>
                  <a:pt x="31" y="50"/>
                  <a:pt x="31" y="50"/>
                  <a:pt x="31" y="50"/>
                </a:cubicBezTo>
                <a:cubicBezTo>
                  <a:pt x="31" y="50"/>
                  <a:pt x="31" y="51"/>
                  <a:pt x="31" y="51"/>
                </a:cubicBezTo>
                <a:cubicBezTo>
                  <a:pt x="31" y="51"/>
                  <a:pt x="31" y="51"/>
                  <a:pt x="31" y="51"/>
                </a:cubicBezTo>
                <a:cubicBezTo>
                  <a:pt x="31" y="51"/>
                  <a:pt x="31" y="51"/>
                  <a:pt x="31" y="51"/>
                </a:cubicBezTo>
                <a:cubicBezTo>
                  <a:pt x="31" y="51"/>
                  <a:pt x="31" y="52"/>
                  <a:pt x="30" y="52"/>
                </a:cubicBezTo>
                <a:cubicBezTo>
                  <a:pt x="30" y="52"/>
                  <a:pt x="30" y="52"/>
                  <a:pt x="30" y="52"/>
                </a:cubicBezTo>
                <a:cubicBezTo>
                  <a:pt x="30" y="52"/>
                  <a:pt x="30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29" y="52"/>
                  <a:pt x="28" y="52"/>
                </a:cubicBezTo>
                <a:cubicBezTo>
                  <a:pt x="28" y="52"/>
                  <a:pt x="28" y="52"/>
                  <a:pt x="28" y="52"/>
                </a:cubicBezTo>
                <a:cubicBezTo>
                  <a:pt x="28" y="52"/>
                  <a:pt x="28" y="52"/>
                  <a:pt x="28" y="52"/>
                </a:cubicBezTo>
                <a:cubicBezTo>
                  <a:pt x="28" y="52"/>
                  <a:pt x="28" y="52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7" y="51"/>
                  <a:pt x="27" y="51"/>
                  <a:pt x="27" y="51"/>
                </a:cubicBezTo>
                <a:cubicBezTo>
                  <a:pt x="27" y="51"/>
                  <a:pt x="27" y="52"/>
                  <a:pt x="27" y="51"/>
                </a:cubicBezTo>
                <a:cubicBezTo>
                  <a:pt x="26" y="51"/>
                  <a:pt x="26" y="51"/>
                  <a:pt x="27" y="51"/>
                </a:cubicBezTo>
                <a:cubicBezTo>
                  <a:pt x="27" y="50"/>
                  <a:pt x="27" y="50"/>
                  <a:pt x="27" y="50"/>
                </a:cubicBezTo>
                <a:cubicBezTo>
                  <a:pt x="27" y="50"/>
                  <a:pt x="27" y="50"/>
                  <a:pt x="27" y="50"/>
                </a:cubicBezTo>
                <a:cubicBezTo>
                  <a:pt x="26" y="50"/>
                  <a:pt x="26" y="50"/>
                  <a:pt x="25" y="50"/>
                </a:cubicBezTo>
                <a:cubicBezTo>
                  <a:pt x="25" y="50"/>
                  <a:pt x="25" y="50"/>
                  <a:pt x="25" y="50"/>
                </a:cubicBezTo>
                <a:cubicBezTo>
                  <a:pt x="25" y="50"/>
                  <a:pt x="25" y="51"/>
                  <a:pt x="25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50"/>
                  <a:pt x="25" y="50"/>
                  <a:pt x="25" y="50"/>
                </a:cubicBezTo>
                <a:cubicBezTo>
                  <a:pt x="25" y="50"/>
                  <a:pt x="25" y="50"/>
                  <a:pt x="25" y="50"/>
                </a:cubicBezTo>
                <a:cubicBezTo>
                  <a:pt x="25" y="49"/>
                  <a:pt x="25" y="49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8"/>
                  <a:pt x="25" y="48"/>
                  <a:pt x="25" y="48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7"/>
                  <a:pt x="26" y="47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6"/>
                  <a:pt x="27" y="45"/>
                  <a:pt x="27" y="45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5"/>
                  <a:pt x="27" y="45"/>
                  <a:pt x="27" y="44"/>
                </a:cubicBezTo>
                <a:cubicBezTo>
                  <a:pt x="26" y="44"/>
                  <a:pt x="26" y="44"/>
                  <a:pt x="26" y="44"/>
                </a:cubicBezTo>
                <a:cubicBezTo>
                  <a:pt x="26" y="44"/>
                  <a:pt x="26" y="44"/>
                  <a:pt x="26" y="44"/>
                </a:cubicBezTo>
                <a:cubicBezTo>
                  <a:pt x="26" y="44"/>
                  <a:pt x="26" y="44"/>
                  <a:pt x="25" y="44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44"/>
                  <a:pt x="24" y="44"/>
                  <a:pt x="24" y="43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4"/>
                  <a:pt x="24" y="44"/>
                  <a:pt x="24" y="44"/>
                </a:cubicBezTo>
                <a:cubicBezTo>
                  <a:pt x="24" y="45"/>
                  <a:pt x="24" y="45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5"/>
                  <a:pt x="23" y="45"/>
                  <a:pt x="23" y="45"/>
                </a:cubicBezTo>
                <a:cubicBezTo>
                  <a:pt x="22" y="45"/>
                  <a:pt x="22" y="45"/>
                  <a:pt x="22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4"/>
                  <a:pt x="22" y="44"/>
                  <a:pt x="22" y="43"/>
                </a:cubicBezTo>
                <a:cubicBezTo>
                  <a:pt x="22" y="43"/>
                  <a:pt x="22" y="43"/>
                  <a:pt x="21" y="43"/>
                </a:cubicBezTo>
                <a:cubicBezTo>
                  <a:pt x="21" y="43"/>
                  <a:pt x="21" y="43"/>
                  <a:pt x="21" y="43"/>
                </a:cubicBezTo>
                <a:cubicBezTo>
                  <a:pt x="21" y="43"/>
                  <a:pt x="21" y="44"/>
                  <a:pt x="21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21" y="44"/>
                  <a:pt x="20" y="44"/>
                  <a:pt x="20" y="43"/>
                </a:cubicBezTo>
                <a:cubicBezTo>
                  <a:pt x="20" y="43"/>
                  <a:pt x="20" y="43"/>
                  <a:pt x="20" y="43"/>
                </a:cubicBezTo>
                <a:cubicBezTo>
                  <a:pt x="20" y="43"/>
                  <a:pt x="20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2"/>
                  <a:pt x="20" y="41"/>
                </a:cubicBezTo>
                <a:cubicBezTo>
                  <a:pt x="20" y="41"/>
                  <a:pt x="20" y="41"/>
                  <a:pt x="20" y="40"/>
                </a:cubicBezTo>
                <a:cubicBezTo>
                  <a:pt x="20" y="40"/>
                  <a:pt x="20" y="40"/>
                  <a:pt x="20" y="40"/>
                </a:cubicBezTo>
                <a:cubicBezTo>
                  <a:pt x="19" y="40"/>
                  <a:pt x="19" y="40"/>
                  <a:pt x="19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38"/>
                  <a:pt x="19" y="38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8" y="37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9" y="36"/>
                  <a:pt x="19" y="36"/>
                </a:cubicBezTo>
                <a:cubicBezTo>
                  <a:pt x="19" y="36"/>
                  <a:pt x="19" y="36"/>
                  <a:pt x="19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4"/>
                  <a:pt x="18" y="34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20" y="33"/>
                  <a:pt x="20" y="33"/>
                </a:cubicBezTo>
                <a:cubicBezTo>
                  <a:pt x="20" y="33"/>
                  <a:pt x="20" y="34"/>
                  <a:pt x="20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4"/>
                  <a:pt x="22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3"/>
                  <a:pt x="22" y="32"/>
                  <a:pt x="22" y="32"/>
                </a:cubicBezTo>
                <a:cubicBezTo>
                  <a:pt x="22" y="32"/>
                  <a:pt x="22" y="31"/>
                  <a:pt x="22" y="31"/>
                </a:cubicBezTo>
                <a:cubicBezTo>
                  <a:pt x="22" y="31"/>
                  <a:pt x="21" y="30"/>
                  <a:pt x="22" y="30"/>
                </a:cubicBezTo>
                <a:cubicBezTo>
                  <a:pt x="22" y="29"/>
                  <a:pt x="22" y="29"/>
                  <a:pt x="22" y="29"/>
                </a:cubicBezTo>
                <a:cubicBezTo>
                  <a:pt x="22" y="29"/>
                  <a:pt x="22" y="29"/>
                  <a:pt x="22" y="29"/>
                </a:cubicBezTo>
                <a:cubicBezTo>
                  <a:pt x="21" y="29"/>
                  <a:pt x="21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2" y="28"/>
                  <a:pt x="22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26"/>
                  <a:pt x="22" y="25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4"/>
                  <a:pt x="22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2"/>
                  <a:pt x="22" y="22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2" y="21"/>
                  <a:pt x="22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22" y="21"/>
                  <a:pt x="22" y="20"/>
                  <a:pt x="22" y="2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20"/>
                  <a:pt x="22" y="19"/>
                  <a:pt x="22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18"/>
                  <a:pt x="23" y="18"/>
                  <a:pt x="23" y="18"/>
                </a:cubicBezTo>
                <a:cubicBezTo>
                  <a:pt x="23" y="17"/>
                  <a:pt x="23" y="17"/>
                  <a:pt x="23" y="17"/>
                </a:cubicBezTo>
                <a:cubicBezTo>
                  <a:pt x="23" y="17"/>
                  <a:pt x="22" y="17"/>
                  <a:pt x="22" y="17"/>
                </a:cubicBezTo>
                <a:cubicBezTo>
                  <a:pt x="22" y="17"/>
                  <a:pt x="22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4" y="16"/>
                  <a:pt x="24" y="16"/>
                </a:cubicBezTo>
                <a:cubicBezTo>
                  <a:pt x="24" y="16"/>
                  <a:pt x="24" y="16"/>
                  <a:pt x="24" y="16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6"/>
                  <a:pt x="25" y="16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5"/>
                  <a:pt x="25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7" y="15"/>
                  <a:pt x="27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7" y="15"/>
                  <a:pt x="28" y="16"/>
                  <a:pt x="28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30" y="17"/>
                  <a:pt x="30" y="17"/>
                  <a:pt x="30" y="17"/>
                </a:cubicBezTo>
                <a:cubicBezTo>
                  <a:pt x="30" y="17"/>
                  <a:pt x="30" y="17"/>
                  <a:pt x="30" y="17"/>
                </a:cubicBezTo>
                <a:cubicBezTo>
                  <a:pt x="31" y="17"/>
                  <a:pt x="32" y="17"/>
                  <a:pt x="32" y="17"/>
                </a:cubicBezTo>
                <a:cubicBezTo>
                  <a:pt x="32" y="17"/>
                  <a:pt x="32" y="17"/>
                  <a:pt x="32" y="17"/>
                </a:cubicBezTo>
                <a:cubicBezTo>
                  <a:pt x="32" y="17"/>
                  <a:pt x="33" y="17"/>
                  <a:pt x="33" y="17"/>
                </a:cubicBezTo>
                <a:cubicBezTo>
                  <a:pt x="33" y="17"/>
                  <a:pt x="33" y="17"/>
                  <a:pt x="33" y="17"/>
                </a:cubicBezTo>
                <a:cubicBezTo>
                  <a:pt x="33" y="17"/>
                  <a:pt x="34" y="16"/>
                  <a:pt x="34" y="16"/>
                </a:cubicBezTo>
                <a:cubicBezTo>
                  <a:pt x="34" y="16"/>
                  <a:pt x="34" y="16"/>
                  <a:pt x="34" y="16"/>
                </a:cubicBezTo>
                <a:cubicBezTo>
                  <a:pt x="34" y="16"/>
                  <a:pt x="34" y="16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7"/>
                  <a:pt x="35" y="17"/>
                  <a:pt x="35" y="17"/>
                </a:cubicBezTo>
                <a:cubicBezTo>
                  <a:pt x="35" y="18"/>
                  <a:pt x="35" y="18"/>
                  <a:pt x="34" y="18"/>
                </a:cubicBezTo>
                <a:cubicBezTo>
                  <a:pt x="34" y="18"/>
                  <a:pt x="34" y="19"/>
                  <a:pt x="34" y="19"/>
                </a:cubicBezTo>
                <a:cubicBezTo>
                  <a:pt x="34" y="19"/>
                  <a:pt x="34" y="20"/>
                  <a:pt x="34" y="20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2"/>
                  <a:pt x="34" y="22"/>
                </a:cubicBezTo>
                <a:cubicBezTo>
                  <a:pt x="34" y="22"/>
                  <a:pt x="34" y="22"/>
                  <a:pt x="34" y="23"/>
                </a:cubicBezTo>
                <a:cubicBezTo>
                  <a:pt x="35" y="23"/>
                  <a:pt x="35" y="23"/>
                  <a:pt x="35" y="24"/>
                </a:cubicBezTo>
                <a:cubicBezTo>
                  <a:pt x="35" y="24"/>
                  <a:pt x="35" y="24"/>
                  <a:pt x="36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4"/>
                  <a:pt x="36" y="24"/>
                  <a:pt x="36" y="25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6"/>
                  <a:pt x="37" y="26"/>
                  <a:pt x="37" y="25"/>
                </a:cubicBezTo>
                <a:cubicBezTo>
                  <a:pt x="37" y="25"/>
                  <a:pt x="37" y="26"/>
                  <a:pt x="37" y="26"/>
                </a:cubicBezTo>
                <a:cubicBezTo>
                  <a:pt x="37" y="26"/>
                  <a:pt x="37" y="26"/>
                  <a:pt x="37" y="26"/>
                </a:cubicBezTo>
                <a:cubicBezTo>
                  <a:pt x="37" y="27"/>
                  <a:pt x="37" y="27"/>
                  <a:pt x="37" y="27"/>
                </a:cubicBezTo>
                <a:cubicBezTo>
                  <a:pt x="37" y="27"/>
                  <a:pt x="37" y="28"/>
                  <a:pt x="37" y="28"/>
                </a:cubicBezTo>
                <a:cubicBezTo>
                  <a:pt x="36" y="28"/>
                  <a:pt x="37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0"/>
                  <a:pt x="35" y="30"/>
                  <a:pt x="35" y="30"/>
                </a:cubicBezTo>
                <a:cubicBezTo>
                  <a:pt x="35" y="30"/>
                  <a:pt x="35" y="30"/>
                  <a:pt x="35" y="30"/>
                </a:cubicBezTo>
                <a:cubicBezTo>
                  <a:pt x="35" y="30"/>
                  <a:pt x="35" y="30"/>
                  <a:pt x="35" y="30"/>
                </a:cubicBezTo>
                <a:cubicBezTo>
                  <a:pt x="35" y="30"/>
                  <a:pt x="35" y="30"/>
                  <a:pt x="35" y="30"/>
                </a:cubicBezTo>
                <a:cubicBezTo>
                  <a:pt x="35" y="30"/>
                  <a:pt x="35" y="31"/>
                  <a:pt x="35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5" y="31"/>
                  <a:pt x="35" y="32"/>
                  <a:pt x="35" y="32"/>
                </a:cubicBezTo>
                <a:cubicBezTo>
                  <a:pt x="35" y="32"/>
                  <a:pt x="35" y="32"/>
                  <a:pt x="35" y="32"/>
                </a:cubicBezTo>
                <a:cubicBezTo>
                  <a:pt x="35" y="32"/>
                  <a:pt x="35" y="32"/>
                  <a:pt x="35" y="32"/>
                </a:cubicBezTo>
                <a:cubicBezTo>
                  <a:pt x="34" y="33"/>
                  <a:pt x="34" y="33"/>
                  <a:pt x="34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4"/>
                  <a:pt x="34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4" y="32"/>
                </a:cubicBezTo>
                <a:cubicBezTo>
                  <a:pt x="35" y="32"/>
                  <a:pt x="35" y="32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3" y="33"/>
                </a:cubicBezTo>
                <a:cubicBezTo>
                  <a:pt x="33" y="33"/>
                  <a:pt x="33" y="33"/>
                  <a:pt x="32" y="33"/>
                </a:cubicBez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2" y="34"/>
                  <a:pt x="31" y="34"/>
                </a:cubicBezTo>
                <a:cubicBezTo>
                  <a:pt x="31" y="34"/>
                  <a:pt x="31" y="34"/>
                  <a:pt x="31" y="34"/>
                </a:cubicBezTo>
                <a:cubicBezTo>
                  <a:pt x="31" y="34"/>
                  <a:pt x="31" y="35"/>
                  <a:pt x="31" y="35"/>
                </a:cubicBezTo>
                <a:cubicBezTo>
                  <a:pt x="30" y="35"/>
                  <a:pt x="31" y="35"/>
                  <a:pt x="31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1" y="36"/>
                  <a:pt x="32" y="36"/>
                  <a:pt x="31" y="36"/>
                </a:cubicBezTo>
                <a:cubicBezTo>
                  <a:pt x="31" y="37"/>
                  <a:pt x="31" y="37"/>
                  <a:pt x="31" y="37"/>
                </a:cubicBezTo>
                <a:cubicBezTo>
                  <a:pt x="31" y="38"/>
                  <a:pt x="30" y="38"/>
                  <a:pt x="30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38"/>
                  <a:pt x="30" y="38"/>
                  <a:pt x="30" y="39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39"/>
                  <a:pt x="30" y="40"/>
                  <a:pt x="30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1" y="41"/>
                  <a:pt x="31" y="41"/>
                  <a:pt x="31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31" y="42"/>
                  <a:pt x="31" y="42"/>
                  <a:pt x="31" y="42"/>
                </a:cubicBezTo>
                <a:cubicBezTo>
                  <a:pt x="31" y="42"/>
                  <a:pt x="31" y="43"/>
                  <a:pt x="31" y="43"/>
                </a:cubicBezTo>
                <a:cubicBezTo>
                  <a:pt x="32" y="43"/>
                  <a:pt x="32" y="43"/>
                  <a:pt x="32" y="43"/>
                </a:cubicBezTo>
                <a:cubicBezTo>
                  <a:pt x="32" y="43"/>
                  <a:pt x="32" y="44"/>
                  <a:pt x="32" y="44"/>
                </a:cubicBez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5"/>
                  <a:pt x="32" y="45"/>
                </a:cubicBezTo>
                <a:cubicBezTo>
                  <a:pt x="32" y="45"/>
                  <a:pt x="32" y="45"/>
                  <a:pt x="32" y="45"/>
                </a:cubicBezTo>
                <a:cubicBezTo>
                  <a:pt x="32" y="46"/>
                  <a:pt x="32" y="46"/>
                  <a:pt x="33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8"/>
                  <a:pt x="33" y="48"/>
                  <a:pt x="33" y="48"/>
                </a:cubicBezTo>
                <a:cubicBezTo>
                  <a:pt x="33" y="48"/>
                  <a:pt x="34" y="49"/>
                  <a:pt x="34" y="49"/>
                </a:cubicBezTo>
                <a:cubicBezTo>
                  <a:pt x="35" y="49"/>
                  <a:pt x="35" y="49"/>
                  <a:pt x="36" y="49"/>
                </a:cubicBezTo>
                <a:cubicBezTo>
                  <a:pt x="36" y="49"/>
                  <a:pt x="36" y="49"/>
                  <a:pt x="36" y="49"/>
                </a:cubicBezTo>
                <a:cubicBezTo>
                  <a:pt x="36" y="49"/>
                  <a:pt x="36" y="49"/>
                  <a:pt x="36" y="49"/>
                </a:cubicBezTo>
                <a:cubicBezTo>
                  <a:pt x="36" y="49"/>
                  <a:pt x="36" y="49"/>
                  <a:pt x="36" y="49"/>
                </a:cubicBezTo>
                <a:cubicBezTo>
                  <a:pt x="36" y="49"/>
                  <a:pt x="36" y="49"/>
                  <a:pt x="37" y="49"/>
                </a:cubicBezTo>
                <a:cubicBezTo>
                  <a:pt x="37" y="49"/>
                  <a:pt x="37" y="49"/>
                  <a:pt x="37" y="49"/>
                </a:cubicBezTo>
                <a:cubicBezTo>
                  <a:pt x="37" y="49"/>
                  <a:pt x="37" y="48"/>
                  <a:pt x="36" y="48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8"/>
                  <a:pt x="36" y="48"/>
                  <a:pt x="36" y="47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7"/>
                  <a:pt x="36" y="47"/>
                  <a:pt x="36" y="47"/>
                </a:cubicBezTo>
                <a:cubicBezTo>
                  <a:pt x="37" y="47"/>
                  <a:pt x="36" y="47"/>
                  <a:pt x="36" y="47"/>
                </a:cubicBezTo>
                <a:cubicBezTo>
                  <a:pt x="37" y="47"/>
                  <a:pt x="36" y="48"/>
                  <a:pt x="37" y="48"/>
                </a:cubicBezTo>
                <a:cubicBezTo>
                  <a:pt x="37" y="48"/>
                  <a:pt x="37" y="48"/>
                  <a:pt x="37" y="48"/>
                </a:cubicBezTo>
                <a:cubicBezTo>
                  <a:pt x="37" y="48"/>
                  <a:pt x="37" y="48"/>
                  <a:pt x="37" y="48"/>
                </a:cubicBezTo>
                <a:cubicBezTo>
                  <a:pt x="37" y="47"/>
                  <a:pt x="37" y="47"/>
                  <a:pt x="37" y="47"/>
                </a:cubicBezTo>
                <a:cubicBezTo>
                  <a:pt x="37" y="47"/>
                  <a:pt x="37" y="47"/>
                  <a:pt x="37" y="46"/>
                </a:cubicBezTo>
                <a:cubicBezTo>
                  <a:pt x="38" y="46"/>
                  <a:pt x="38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7"/>
                  <a:pt x="41" y="46"/>
                  <a:pt x="41" y="47"/>
                </a:cubicBezTo>
                <a:cubicBezTo>
                  <a:pt x="41" y="47"/>
                  <a:pt x="41" y="47"/>
                  <a:pt x="42" y="47"/>
                </a:cubicBezTo>
                <a:cubicBezTo>
                  <a:pt x="42" y="48"/>
                  <a:pt x="42" y="48"/>
                  <a:pt x="42" y="48"/>
                </a:cubicBezTo>
                <a:cubicBezTo>
                  <a:pt x="42" y="48"/>
                  <a:pt x="42" y="48"/>
                  <a:pt x="42" y="48"/>
                </a:cubicBezTo>
                <a:cubicBezTo>
                  <a:pt x="43" y="49"/>
                  <a:pt x="43" y="49"/>
                  <a:pt x="43" y="49"/>
                </a:cubicBezTo>
                <a:cubicBezTo>
                  <a:pt x="43" y="49"/>
                  <a:pt x="43" y="49"/>
                  <a:pt x="42" y="49"/>
                </a:cubicBezTo>
                <a:cubicBezTo>
                  <a:pt x="42" y="49"/>
                  <a:pt x="42" y="50"/>
                  <a:pt x="42" y="50"/>
                </a:cubicBezTo>
                <a:cubicBezTo>
                  <a:pt x="42" y="50"/>
                  <a:pt x="42" y="50"/>
                  <a:pt x="43" y="50"/>
                </a:cubicBezTo>
                <a:cubicBezTo>
                  <a:pt x="43" y="50"/>
                  <a:pt x="43" y="50"/>
                  <a:pt x="43" y="50"/>
                </a:cubicBezTo>
                <a:cubicBezTo>
                  <a:pt x="43" y="50"/>
                  <a:pt x="43" y="50"/>
                  <a:pt x="44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44" y="50"/>
                  <a:pt x="44" y="50"/>
                  <a:pt x="44" y="49"/>
                </a:cubicBezTo>
                <a:cubicBezTo>
                  <a:pt x="44" y="49"/>
                  <a:pt x="44" y="49"/>
                  <a:pt x="44" y="49"/>
                </a:cubicBezTo>
                <a:cubicBezTo>
                  <a:pt x="44" y="49"/>
                  <a:pt x="44" y="49"/>
                  <a:pt x="44" y="49"/>
                </a:cubicBezTo>
                <a:cubicBezTo>
                  <a:pt x="44" y="49"/>
                  <a:pt x="44" y="49"/>
                  <a:pt x="44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3" y="48"/>
                  <a:pt x="44" y="48"/>
                  <a:pt x="44" y="48"/>
                </a:cubicBezTo>
                <a:cubicBezTo>
                  <a:pt x="44" y="48"/>
                  <a:pt x="44" y="48"/>
                  <a:pt x="44" y="48"/>
                </a:cubicBezTo>
                <a:cubicBezTo>
                  <a:pt x="44" y="48"/>
                  <a:pt x="44" y="48"/>
                  <a:pt x="45" y="48"/>
                </a:cubicBezTo>
                <a:cubicBezTo>
                  <a:pt x="45" y="48"/>
                  <a:pt x="45" y="48"/>
                  <a:pt x="45" y="48"/>
                </a:cubicBezTo>
                <a:cubicBezTo>
                  <a:pt x="45" y="48"/>
                  <a:pt x="45" y="48"/>
                  <a:pt x="45" y="49"/>
                </a:cubicBezTo>
                <a:cubicBezTo>
                  <a:pt x="45" y="49"/>
                  <a:pt x="45" y="49"/>
                  <a:pt x="45" y="49"/>
                </a:cubicBezTo>
                <a:cubicBezTo>
                  <a:pt x="45" y="48"/>
                  <a:pt x="46" y="49"/>
                  <a:pt x="46" y="49"/>
                </a:cubicBezTo>
                <a:cubicBezTo>
                  <a:pt x="46" y="49"/>
                  <a:pt x="47" y="49"/>
                  <a:pt x="47" y="49"/>
                </a:cubicBezTo>
                <a:cubicBezTo>
                  <a:pt x="47" y="49"/>
                  <a:pt x="47" y="49"/>
                  <a:pt x="47" y="49"/>
                </a:cubicBezTo>
                <a:cubicBezTo>
                  <a:pt x="47" y="49"/>
                  <a:pt x="47" y="49"/>
                  <a:pt x="48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49"/>
                  <a:pt x="49" y="50"/>
                  <a:pt x="49" y="50"/>
                </a:cubicBezTo>
                <a:cubicBezTo>
                  <a:pt x="49" y="50"/>
                  <a:pt x="49" y="50"/>
                  <a:pt x="49" y="50"/>
                </a:cubicBezTo>
                <a:cubicBezTo>
                  <a:pt x="49" y="50"/>
                  <a:pt x="49" y="50"/>
                  <a:pt x="49" y="50"/>
                </a:cubicBezTo>
                <a:cubicBezTo>
                  <a:pt x="49" y="50"/>
                  <a:pt x="48" y="50"/>
                  <a:pt x="48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48" y="50"/>
                  <a:pt x="48" y="50"/>
                  <a:pt x="47" y="50"/>
                </a:cubicBezTo>
                <a:cubicBezTo>
                  <a:pt x="47" y="50"/>
                  <a:pt x="47" y="50"/>
                  <a:pt x="46" y="50"/>
                </a:cubicBezTo>
                <a:cubicBezTo>
                  <a:pt x="46" y="51"/>
                  <a:pt x="46" y="51"/>
                  <a:pt x="46" y="51"/>
                </a:cubicBezTo>
                <a:cubicBezTo>
                  <a:pt x="46" y="51"/>
                  <a:pt x="46" y="51"/>
                  <a:pt x="46" y="52"/>
                </a:cubicBezTo>
                <a:cubicBezTo>
                  <a:pt x="46" y="52"/>
                  <a:pt x="46" y="52"/>
                  <a:pt x="47" y="52"/>
                </a:cubicBezTo>
                <a:cubicBezTo>
                  <a:pt x="47" y="52"/>
                  <a:pt x="47" y="52"/>
                  <a:pt x="47" y="52"/>
                </a:cubicBezTo>
                <a:cubicBezTo>
                  <a:pt x="47" y="52"/>
                  <a:pt x="47" y="53"/>
                  <a:pt x="48" y="53"/>
                </a:cubicBezTo>
                <a:cubicBezTo>
                  <a:pt x="48" y="53"/>
                  <a:pt x="48" y="53"/>
                  <a:pt x="48" y="53"/>
                </a:cubicBezTo>
                <a:cubicBezTo>
                  <a:pt x="48" y="54"/>
                  <a:pt x="48" y="54"/>
                  <a:pt x="48" y="54"/>
                </a:cubicBezTo>
                <a:cubicBezTo>
                  <a:pt x="48" y="54"/>
                  <a:pt x="48" y="53"/>
                  <a:pt x="48" y="53"/>
                </a:cubicBezTo>
                <a:cubicBezTo>
                  <a:pt x="48" y="53"/>
                  <a:pt x="48" y="53"/>
                  <a:pt x="48" y="53"/>
                </a:cubicBezTo>
                <a:cubicBezTo>
                  <a:pt x="48" y="53"/>
                  <a:pt x="48" y="53"/>
                  <a:pt x="48" y="53"/>
                </a:cubicBezTo>
                <a:cubicBezTo>
                  <a:pt x="48" y="53"/>
                  <a:pt x="49" y="53"/>
                  <a:pt x="49" y="53"/>
                </a:cubicBezTo>
                <a:cubicBezTo>
                  <a:pt x="49" y="53"/>
                  <a:pt x="49" y="53"/>
                  <a:pt x="49" y="54"/>
                </a:cubicBezTo>
                <a:cubicBezTo>
                  <a:pt x="49" y="54"/>
                  <a:pt x="48" y="54"/>
                  <a:pt x="48" y="54"/>
                </a:cubicBezTo>
                <a:cubicBezTo>
                  <a:pt x="48" y="54"/>
                  <a:pt x="48" y="54"/>
                  <a:pt x="48" y="54"/>
                </a:cubicBezTo>
                <a:cubicBezTo>
                  <a:pt x="48" y="54"/>
                  <a:pt x="48" y="54"/>
                  <a:pt x="48" y="54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4"/>
                  <a:pt x="49" y="54"/>
                  <a:pt x="49" y="54"/>
                </a:cubicBezTo>
                <a:cubicBezTo>
                  <a:pt x="49" y="55"/>
                  <a:pt x="49" y="55"/>
                  <a:pt x="49" y="55"/>
                </a:cubicBezTo>
                <a:cubicBezTo>
                  <a:pt x="50" y="55"/>
                  <a:pt x="50" y="55"/>
                  <a:pt x="50" y="55"/>
                </a:cubicBezTo>
                <a:cubicBezTo>
                  <a:pt x="50" y="55"/>
                  <a:pt x="50" y="55"/>
                  <a:pt x="50" y="55"/>
                </a:cubicBezTo>
                <a:cubicBezTo>
                  <a:pt x="50" y="55"/>
                  <a:pt x="50" y="55"/>
                  <a:pt x="51" y="55"/>
                </a:cubicBezTo>
                <a:cubicBezTo>
                  <a:pt x="51" y="55"/>
                  <a:pt x="51" y="55"/>
                  <a:pt x="51" y="55"/>
                </a:cubicBezTo>
                <a:cubicBezTo>
                  <a:pt x="51" y="55"/>
                  <a:pt x="51" y="55"/>
                  <a:pt x="51" y="55"/>
                </a:cubicBezTo>
                <a:close/>
                <a:moveTo>
                  <a:pt x="27" y="40"/>
                </a:moveTo>
                <a:cubicBezTo>
                  <a:pt x="27" y="40"/>
                  <a:pt x="27" y="40"/>
                  <a:pt x="27" y="40"/>
                </a:cubicBezTo>
                <a:cubicBezTo>
                  <a:pt x="27" y="40"/>
                  <a:pt x="27" y="40"/>
                  <a:pt x="27" y="40"/>
                </a:cubicBezTo>
                <a:cubicBezTo>
                  <a:pt x="27" y="40"/>
                  <a:pt x="27" y="40"/>
                  <a:pt x="27" y="40"/>
                </a:cubicBezTo>
                <a:close/>
                <a:moveTo>
                  <a:pt x="40" y="49"/>
                </a:moveTo>
                <a:cubicBezTo>
                  <a:pt x="40" y="49"/>
                  <a:pt x="40" y="48"/>
                  <a:pt x="40" y="48"/>
                </a:cubicBezTo>
                <a:cubicBezTo>
                  <a:pt x="40" y="48"/>
                  <a:pt x="40" y="49"/>
                  <a:pt x="40" y="49"/>
                </a:cubicBezTo>
                <a:close/>
                <a:moveTo>
                  <a:pt x="39" y="52"/>
                </a:moveTo>
                <a:cubicBezTo>
                  <a:pt x="39" y="52"/>
                  <a:pt x="39" y="52"/>
                  <a:pt x="39" y="52"/>
                </a:cubicBezTo>
                <a:cubicBezTo>
                  <a:pt x="39" y="52"/>
                  <a:pt x="39" y="52"/>
                  <a:pt x="39" y="52"/>
                </a:cubicBezTo>
                <a:cubicBezTo>
                  <a:pt x="39" y="52"/>
                  <a:pt x="39" y="52"/>
                  <a:pt x="39" y="52"/>
                </a:cubicBezTo>
                <a:close/>
                <a:moveTo>
                  <a:pt x="36" y="43"/>
                </a:move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6" y="42"/>
                  <a:pt x="35" y="43"/>
                </a:cubicBezTo>
                <a:cubicBezTo>
                  <a:pt x="35" y="43"/>
                  <a:pt x="35" y="42"/>
                  <a:pt x="35" y="43"/>
                </a:cubicBezTo>
                <a:cubicBezTo>
                  <a:pt x="35" y="43"/>
                  <a:pt x="35" y="43"/>
                  <a:pt x="35" y="43"/>
                </a:cubicBezTo>
                <a:cubicBezTo>
                  <a:pt x="35" y="43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lose/>
                <a:moveTo>
                  <a:pt x="34" y="42"/>
                </a:moveTo>
                <a:cubicBezTo>
                  <a:pt x="34" y="43"/>
                  <a:pt x="34" y="43"/>
                  <a:pt x="35" y="43"/>
                </a:cubicBezTo>
                <a:cubicBezTo>
                  <a:pt x="35" y="43"/>
                  <a:pt x="35" y="42"/>
                  <a:pt x="35" y="42"/>
                </a:cubicBezTo>
                <a:cubicBezTo>
                  <a:pt x="35" y="42"/>
                  <a:pt x="35" y="42"/>
                  <a:pt x="35" y="42"/>
                </a:cubicBezTo>
                <a:cubicBezTo>
                  <a:pt x="34" y="42"/>
                  <a:pt x="34" y="42"/>
                  <a:pt x="34" y="42"/>
                </a:cubicBezTo>
                <a:close/>
                <a:moveTo>
                  <a:pt x="35" y="48"/>
                </a:moveTo>
                <a:cubicBezTo>
                  <a:pt x="35" y="48"/>
                  <a:pt x="35" y="48"/>
                  <a:pt x="35" y="48"/>
                </a:cubicBezTo>
                <a:cubicBezTo>
                  <a:pt x="35" y="48"/>
                  <a:pt x="35" y="48"/>
                  <a:pt x="35" y="49"/>
                </a:cubicBezTo>
                <a:cubicBezTo>
                  <a:pt x="35" y="49"/>
                  <a:pt x="36" y="49"/>
                  <a:pt x="36" y="49"/>
                </a:cubicBezTo>
                <a:cubicBezTo>
                  <a:pt x="36" y="48"/>
                  <a:pt x="36" y="48"/>
                  <a:pt x="36" y="48"/>
                </a:cubicBezTo>
                <a:cubicBezTo>
                  <a:pt x="35" y="48"/>
                  <a:pt x="35" y="48"/>
                  <a:pt x="34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4" y="48"/>
                  <a:pt x="34" y="48"/>
                  <a:pt x="35" y="48"/>
                </a:cubicBezTo>
                <a:close/>
                <a:moveTo>
                  <a:pt x="37" y="43"/>
                </a:moveTo>
                <a:cubicBezTo>
                  <a:pt x="37" y="43"/>
                  <a:pt x="37" y="43"/>
                  <a:pt x="37" y="43"/>
                </a:cubicBezTo>
                <a:cubicBezTo>
                  <a:pt x="37" y="44"/>
                  <a:pt x="36" y="44"/>
                  <a:pt x="37" y="44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3"/>
                  <a:pt x="37" y="43"/>
                  <a:pt x="37" y="43"/>
                </a:cubicBezTo>
                <a:close/>
                <a:moveTo>
                  <a:pt x="33" y="47"/>
                </a:moveTo>
                <a:cubicBezTo>
                  <a:pt x="33" y="47"/>
                  <a:pt x="33" y="47"/>
                  <a:pt x="33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7"/>
                  <a:pt x="33" y="47"/>
                  <a:pt x="33" y="47"/>
                </a:cubicBezTo>
                <a:close/>
                <a:moveTo>
                  <a:pt x="33" y="42"/>
                </a:moveTo>
                <a:cubicBezTo>
                  <a:pt x="33" y="43"/>
                  <a:pt x="33" y="43"/>
                  <a:pt x="34" y="43"/>
                </a:cubicBezTo>
                <a:cubicBezTo>
                  <a:pt x="34" y="43"/>
                  <a:pt x="34" y="43"/>
                  <a:pt x="34" y="43"/>
                </a:cubicBezTo>
                <a:cubicBezTo>
                  <a:pt x="34" y="44"/>
                  <a:pt x="34" y="44"/>
                  <a:pt x="34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5" y="43"/>
                  <a:pt x="35" y="43"/>
                  <a:pt x="34" y="43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2"/>
                  <a:pt x="34" y="41"/>
                  <a:pt x="35" y="41"/>
                </a:cubicBezTo>
                <a:cubicBezTo>
                  <a:pt x="34" y="41"/>
                  <a:pt x="34" y="41"/>
                  <a:pt x="33" y="41"/>
                </a:cubicBezTo>
                <a:cubicBezTo>
                  <a:pt x="33" y="41"/>
                  <a:pt x="33" y="41"/>
                  <a:pt x="33" y="42"/>
                </a:cubicBezTo>
                <a:cubicBezTo>
                  <a:pt x="33" y="42"/>
                  <a:pt x="33" y="42"/>
                  <a:pt x="33" y="42"/>
                </a:cubicBezTo>
                <a:cubicBezTo>
                  <a:pt x="33" y="42"/>
                  <a:pt x="33" y="42"/>
                  <a:pt x="33" y="42"/>
                </a:cubicBezTo>
                <a:close/>
                <a:moveTo>
                  <a:pt x="19" y="32"/>
                </a:move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lose/>
                <a:moveTo>
                  <a:pt x="19" y="32"/>
                </a:moveTo>
                <a:cubicBezTo>
                  <a:pt x="19" y="32"/>
                  <a:pt x="19" y="32"/>
                  <a:pt x="19" y="32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20" y="33"/>
                  <a:pt x="19" y="33"/>
                  <a:pt x="19" y="33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lose/>
                <a:moveTo>
                  <a:pt x="19" y="75"/>
                </a:moveTo>
                <a:cubicBezTo>
                  <a:pt x="19" y="75"/>
                  <a:pt x="19" y="75"/>
                  <a:pt x="19" y="75"/>
                </a:cubicBezTo>
                <a:cubicBezTo>
                  <a:pt x="19" y="74"/>
                  <a:pt x="19" y="75"/>
                  <a:pt x="18" y="75"/>
                </a:cubicBezTo>
                <a:cubicBezTo>
                  <a:pt x="18" y="74"/>
                  <a:pt x="18" y="74"/>
                  <a:pt x="18" y="74"/>
                </a:cubicBezTo>
                <a:cubicBezTo>
                  <a:pt x="18" y="74"/>
                  <a:pt x="18" y="74"/>
                  <a:pt x="18" y="73"/>
                </a:cubicBezTo>
                <a:cubicBezTo>
                  <a:pt x="18" y="73"/>
                  <a:pt x="18" y="74"/>
                  <a:pt x="18" y="73"/>
                </a:cubicBezTo>
                <a:cubicBezTo>
                  <a:pt x="17" y="73"/>
                  <a:pt x="18" y="73"/>
                  <a:pt x="17" y="72"/>
                </a:cubicBezTo>
                <a:cubicBezTo>
                  <a:pt x="17" y="72"/>
                  <a:pt x="17" y="72"/>
                  <a:pt x="18" y="72"/>
                </a:cubicBezTo>
                <a:cubicBezTo>
                  <a:pt x="18" y="72"/>
                  <a:pt x="18" y="72"/>
                  <a:pt x="18" y="72"/>
                </a:cubicBezTo>
                <a:cubicBezTo>
                  <a:pt x="18" y="72"/>
                  <a:pt x="18" y="72"/>
                  <a:pt x="18" y="72"/>
                </a:cubicBezTo>
                <a:cubicBezTo>
                  <a:pt x="18" y="72"/>
                  <a:pt x="18" y="72"/>
                  <a:pt x="18" y="72"/>
                </a:cubicBezTo>
                <a:cubicBezTo>
                  <a:pt x="18" y="72"/>
                  <a:pt x="18" y="72"/>
                  <a:pt x="18" y="72"/>
                </a:cubicBezTo>
                <a:cubicBezTo>
                  <a:pt x="18" y="72"/>
                  <a:pt x="18" y="71"/>
                  <a:pt x="18" y="72"/>
                </a:cubicBezTo>
                <a:cubicBezTo>
                  <a:pt x="18" y="72"/>
                  <a:pt x="18" y="71"/>
                  <a:pt x="18" y="71"/>
                </a:cubicBezTo>
                <a:cubicBezTo>
                  <a:pt x="18" y="71"/>
                  <a:pt x="18" y="71"/>
                  <a:pt x="18" y="71"/>
                </a:cubicBezTo>
                <a:cubicBezTo>
                  <a:pt x="18" y="71"/>
                  <a:pt x="18" y="70"/>
                  <a:pt x="18" y="70"/>
                </a:cubicBezTo>
                <a:cubicBezTo>
                  <a:pt x="18" y="70"/>
                  <a:pt x="17" y="70"/>
                  <a:pt x="17" y="69"/>
                </a:cubicBezTo>
                <a:cubicBezTo>
                  <a:pt x="18" y="69"/>
                  <a:pt x="17" y="69"/>
                  <a:pt x="17" y="69"/>
                </a:cubicBezTo>
                <a:cubicBezTo>
                  <a:pt x="17" y="69"/>
                  <a:pt x="17" y="69"/>
                  <a:pt x="17" y="69"/>
                </a:cubicBezTo>
                <a:cubicBezTo>
                  <a:pt x="17" y="70"/>
                  <a:pt x="17" y="70"/>
                  <a:pt x="17" y="70"/>
                </a:cubicBezTo>
                <a:cubicBezTo>
                  <a:pt x="17" y="70"/>
                  <a:pt x="17" y="70"/>
                  <a:pt x="17" y="70"/>
                </a:cubicBezTo>
                <a:cubicBezTo>
                  <a:pt x="17" y="71"/>
                  <a:pt x="17" y="71"/>
                  <a:pt x="17" y="71"/>
                </a:cubicBezTo>
                <a:cubicBezTo>
                  <a:pt x="17" y="71"/>
                  <a:pt x="17" y="71"/>
                  <a:pt x="17" y="71"/>
                </a:cubicBezTo>
                <a:cubicBezTo>
                  <a:pt x="17" y="71"/>
                  <a:pt x="17" y="72"/>
                  <a:pt x="17" y="72"/>
                </a:cubicBezTo>
                <a:cubicBezTo>
                  <a:pt x="17" y="72"/>
                  <a:pt x="17" y="72"/>
                  <a:pt x="16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73"/>
                  <a:pt x="17" y="73"/>
                  <a:pt x="17" y="73"/>
                </a:cubicBezTo>
                <a:cubicBezTo>
                  <a:pt x="17" y="73"/>
                  <a:pt x="17" y="73"/>
                  <a:pt x="17" y="73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4"/>
                  <a:pt x="17" y="74"/>
                  <a:pt x="17" y="74"/>
                </a:cubicBezTo>
                <a:cubicBezTo>
                  <a:pt x="16" y="74"/>
                  <a:pt x="16" y="73"/>
                  <a:pt x="16" y="73"/>
                </a:cubicBezTo>
                <a:cubicBezTo>
                  <a:pt x="16" y="73"/>
                  <a:pt x="16" y="73"/>
                  <a:pt x="16" y="73"/>
                </a:cubicBezTo>
                <a:cubicBezTo>
                  <a:pt x="15" y="73"/>
                  <a:pt x="16" y="73"/>
                  <a:pt x="16" y="73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74"/>
                  <a:pt x="16" y="74"/>
                  <a:pt x="16" y="74"/>
                </a:cubicBezTo>
                <a:cubicBezTo>
                  <a:pt x="16" y="74"/>
                  <a:pt x="17" y="74"/>
                  <a:pt x="16" y="74"/>
                </a:cubicBezTo>
                <a:cubicBezTo>
                  <a:pt x="16" y="75"/>
                  <a:pt x="16" y="75"/>
                  <a:pt x="16" y="76"/>
                </a:cubicBezTo>
                <a:cubicBezTo>
                  <a:pt x="16" y="76"/>
                  <a:pt x="15" y="76"/>
                  <a:pt x="15" y="77"/>
                </a:cubicBezTo>
                <a:cubicBezTo>
                  <a:pt x="15" y="77"/>
                  <a:pt x="15" y="77"/>
                  <a:pt x="15" y="77"/>
                </a:cubicBezTo>
                <a:cubicBezTo>
                  <a:pt x="15" y="77"/>
                  <a:pt x="15" y="77"/>
                  <a:pt x="15" y="77"/>
                </a:cubicBezTo>
                <a:cubicBezTo>
                  <a:pt x="15" y="77"/>
                  <a:pt x="15" y="76"/>
                  <a:pt x="15" y="76"/>
                </a:cubicBezTo>
                <a:cubicBezTo>
                  <a:pt x="15" y="76"/>
                  <a:pt x="15" y="76"/>
                  <a:pt x="15" y="76"/>
                </a:cubicBezTo>
                <a:cubicBezTo>
                  <a:pt x="15" y="76"/>
                  <a:pt x="15" y="76"/>
                  <a:pt x="15" y="76"/>
                </a:cubicBezTo>
                <a:cubicBezTo>
                  <a:pt x="15" y="77"/>
                  <a:pt x="15" y="77"/>
                  <a:pt x="14" y="77"/>
                </a:cubicBezTo>
                <a:cubicBezTo>
                  <a:pt x="14" y="77"/>
                  <a:pt x="14" y="77"/>
                  <a:pt x="14" y="77"/>
                </a:cubicBezTo>
                <a:cubicBezTo>
                  <a:pt x="14" y="77"/>
                  <a:pt x="14" y="77"/>
                  <a:pt x="14" y="77"/>
                </a:cubicBezTo>
                <a:cubicBezTo>
                  <a:pt x="14" y="77"/>
                  <a:pt x="14" y="77"/>
                  <a:pt x="14" y="77"/>
                </a:cubicBezTo>
                <a:cubicBezTo>
                  <a:pt x="14" y="78"/>
                  <a:pt x="14" y="78"/>
                  <a:pt x="14" y="78"/>
                </a:cubicBezTo>
                <a:cubicBezTo>
                  <a:pt x="14" y="78"/>
                  <a:pt x="14" y="78"/>
                  <a:pt x="14" y="78"/>
                </a:cubicBezTo>
                <a:cubicBezTo>
                  <a:pt x="14" y="78"/>
                  <a:pt x="14" y="78"/>
                  <a:pt x="14" y="78"/>
                </a:cubicBezTo>
                <a:cubicBezTo>
                  <a:pt x="13" y="78"/>
                  <a:pt x="13" y="78"/>
                  <a:pt x="13" y="78"/>
                </a:cubicBezTo>
                <a:cubicBezTo>
                  <a:pt x="13" y="79"/>
                  <a:pt x="13" y="79"/>
                  <a:pt x="13" y="79"/>
                </a:cubicBezTo>
                <a:cubicBezTo>
                  <a:pt x="13" y="79"/>
                  <a:pt x="13" y="79"/>
                  <a:pt x="13" y="80"/>
                </a:cubicBezTo>
                <a:cubicBezTo>
                  <a:pt x="13" y="80"/>
                  <a:pt x="13" y="79"/>
                  <a:pt x="13" y="79"/>
                </a:cubicBezTo>
                <a:cubicBezTo>
                  <a:pt x="13" y="79"/>
                  <a:pt x="13" y="79"/>
                  <a:pt x="13" y="79"/>
                </a:cubicBezTo>
                <a:cubicBezTo>
                  <a:pt x="12" y="79"/>
                  <a:pt x="12" y="79"/>
                  <a:pt x="12" y="79"/>
                </a:cubicBezTo>
                <a:cubicBezTo>
                  <a:pt x="12" y="80"/>
                  <a:pt x="12" y="80"/>
                  <a:pt x="12" y="81"/>
                </a:cubicBezTo>
                <a:cubicBezTo>
                  <a:pt x="11" y="81"/>
                  <a:pt x="11" y="81"/>
                  <a:pt x="11" y="81"/>
                </a:cubicBezTo>
                <a:cubicBezTo>
                  <a:pt x="11" y="82"/>
                  <a:pt x="10" y="82"/>
                  <a:pt x="10" y="82"/>
                </a:cubicBezTo>
                <a:cubicBezTo>
                  <a:pt x="10" y="83"/>
                  <a:pt x="10" y="83"/>
                  <a:pt x="9" y="83"/>
                </a:cubicBezTo>
                <a:cubicBezTo>
                  <a:pt x="9" y="84"/>
                  <a:pt x="9" y="84"/>
                  <a:pt x="8" y="85"/>
                </a:cubicBezTo>
                <a:cubicBezTo>
                  <a:pt x="8" y="85"/>
                  <a:pt x="8" y="85"/>
                  <a:pt x="7" y="86"/>
                </a:cubicBezTo>
                <a:cubicBezTo>
                  <a:pt x="7" y="86"/>
                  <a:pt x="7" y="86"/>
                  <a:pt x="7" y="86"/>
                </a:cubicBezTo>
                <a:cubicBezTo>
                  <a:pt x="7" y="86"/>
                  <a:pt x="7" y="86"/>
                  <a:pt x="7" y="86"/>
                </a:cubicBezTo>
                <a:cubicBezTo>
                  <a:pt x="7" y="86"/>
                  <a:pt x="6" y="86"/>
                  <a:pt x="6" y="86"/>
                </a:cubicBezTo>
                <a:cubicBezTo>
                  <a:pt x="6" y="86"/>
                  <a:pt x="6" y="86"/>
                  <a:pt x="6" y="86"/>
                </a:cubicBezTo>
                <a:cubicBezTo>
                  <a:pt x="6" y="86"/>
                  <a:pt x="6" y="87"/>
                  <a:pt x="5" y="87"/>
                </a:cubicBezTo>
                <a:cubicBezTo>
                  <a:pt x="5" y="87"/>
                  <a:pt x="5" y="87"/>
                  <a:pt x="5" y="87"/>
                </a:cubicBezTo>
                <a:cubicBezTo>
                  <a:pt x="5" y="87"/>
                  <a:pt x="5" y="88"/>
                  <a:pt x="4" y="88"/>
                </a:cubicBezTo>
                <a:cubicBezTo>
                  <a:pt x="4" y="88"/>
                  <a:pt x="4" y="88"/>
                  <a:pt x="4" y="88"/>
                </a:cubicBezTo>
                <a:cubicBezTo>
                  <a:pt x="4" y="88"/>
                  <a:pt x="4" y="89"/>
                  <a:pt x="4" y="89"/>
                </a:cubicBezTo>
                <a:cubicBezTo>
                  <a:pt x="3" y="89"/>
                  <a:pt x="3" y="89"/>
                  <a:pt x="3" y="89"/>
                </a:cubicBezTo>
                <a:cubicBezTo>
                  <a:pt x="3" y="90"/>
                  <a:pt x="3" y="89"/>
                  <a:pt x="3" y="90"/>
                </a:cubicBezTo>
                <a:cubicBezTo>
                  <a:pt x="3" y="90"/>
                  <a:pt x="3" y="90"/>
                  <a:pt x="2" y="90"/>
                </a:cubicBezTo>
                <a:cubicBezTo>
                  <a:pt x="2" y="90"/>
                  <a:pt x="2" y="91"/>
                  <a:pt x="2" y="91"/>
                </a:cubicBezTo>
                <a:cubicBezTo>
                  <a:pt x="2" y="91"/>
                  <a:pt x="2" y="92"/>
                  <a:pt x="2" y="92"/>
                </a:cubicBezTo>
                <a:cubicBezTo>
                  <a:pt x="2" y="92"/>
                  <a:pt x="2" y="93"/>
                  <a:pt x="2" y="93"/>
                </a:cubicBezTo>
                <a:cubicBezTo>
                  <a:pt x="2" y="92"/>
                  <a:pt x="2" y="92"/>
                  <a:pt x="2" y="92"/>
                </a:cubicBezTo>
                <a:cubicBezTo>
                  <a:pt x="2" y="92"/>
                  <a:pt x="3" y="92"/>
                  <a:pt x="3" y="92"/>
                </a:cubicBezTo>
                <a:cubicBezTo>
                  <a:pt x="3" y="91"/>
                  <a:pt x="3" y="91"/>
                  <a:pt x="4" y="91"/>
                </a:cubicBezTo>
                <a:cubicBezTo>
                  <a:pt x="4" y="91"/>
                  <a:pt x="4" y="91"/>
                  <a:pt x="4" y="91"/>
                </a:cubicBezTo>
                <a:cubicBezTo>
                  <a:pt x="4" y="91"/>
                  <a:pt x="4" y="91"/>
                  <a:pt x="4" y="91"/>
                </a:cubicBezTo>
                <a:cubicBezTo>
                  <a:pt x="4" y="90"/>
                  <a:pt x="4" y="90"/>
                  <a:pt x="5" y="90"/>
                </a:cubicBezTo>
                <a:cubicBezTo>
                  <a:pt x="5" y="90"/>
                  <a:pt x="5" y="90"/>
                  <a:pt x="5" y="90"/>
                </a:cubicBezTo>
                <a:cubicBezTo>
                  <a:pt x="6" y="90"/>
                  <a:pt x="6" y="89"/>
                  <a:pt x="6" y="89"/>
                </a:cubicBezTo>
                <a:cubicBezTo>
                  <a:pt x="7" y="89"/>
                  <a:pt x="8" y="88"/>
                  <a:pt x="8" y="88"/>
                </a:cubicBezTo>
                <a:cubicBezTo>
                  <a:pt x="8" y="88"/>
                  <a:pt x="8" y="88"/>
                  <a:pt x="8" y="87"/>
                </a:cubicBezTo>
                <a:cubicBezTo>
                  <a:pt x="8" y="87"/>
                  <a:pt x="8" y="87"/>
                  <a:pt x="8" y="87"/>
                </a:cubicBezTo>
                <a:cubicBezTo>
                  <a:pt x="8" y="86"/>
                  <a:pt x="9" y="86"/>
                  <a:pt x="9" y="86"/>
                </a:cubicBezTo>
                <a:cubicBezTo>
                  <a:pt x="10" y="86"/>
                  <a:pt x="10" y="85"/>
                  <a:pt x="11" y="85"/>
                </a:cubicBezTo>
                <a:cubicBezTo>
                  <a:pt x="11" y="85"/>
                  <a:pt x="11" y="84"/>
                  <a:pt x="12" y="84"/>
                </a:cubicBezTo>
                <a:cubicBezTo>
                  <a:pt x="12" y="84"/>
                  <a:pt x="12" y="83"/>
                  <a:pt x="12" y="83"/>
                </a:cubicBezTo>
                <a:cubicBezTo>
                  <a:pt x="12" y="83"/>
                  <a:pt x="12" y="83"/>
                  <a:pt x="12" y="82"/>
                </a:cubicBezTo>
                <a:cubicBezTo>
                  <a:pt x="13" y="82"/>
                  <a:pt x="12" y="82"/>
                  <a:pt x="12" y="82"/>
                </a:cubicBezTo>
                <a:cubicBezTo>
                  <a:pt x="12" y="82"/>
                  <a:pt x="12" y="82"/>
                  <a:pt x="12" y="82"/>
                </a:cubicBezTo>
                <a:cubicBezTo>
                  <a:pt x="12" y="82"/>
                  <a:pt x="12" y="82"/>
                  <a:pt x="12" y="82"/>
                </a:cubicBezTo>
                <a:cubicBezTo>
                  <a:pt x="12" y="82"/>
                  <a:pt x="12" y="82"/>
                  <a:pt x="12" y="82"/>
                </a:cubicBezTo>
                <a:cubicBezTo>
                  <a:pt x="12" y="82"/>
                  <a:pt x="12" y="81"/>
                  <a:pt x="12" y="81"/>
                </a:cubicBezTo>
                <a:cubicBezTo>
                  <a:pt x="12" y="82"/>
                  <a:pt x="12" y="82"/>
                  <a:pt x="12" y="82"/>
                </a:cubicBezTo>
                <a:cubicBezTo>
                  <a:pt x="12" y="82"/>
                  <a:pt x="12" y="82"/>
                  <a:pt x="12" y="82"/>
                </a:cubicBezTo>
                <a:cubicBezTo>
                  <a:pt x="13" y="82"/>
                  <a:pt x="13" y="82"/>
                  <a:pt x="13" y="81"/>
                </a:cubicBezTo>
                <a:cubicBezTo>
                  <a:pt x="13" y="81"/>
                  <a:pt x="13" y="81"/>
                  <a:pt x="13" y="81"/>
                </a:cubicBezTo>
                <a:cubicBezTo>
                  <a:pt x="12" y="81"/>
                  <a:pt x="12" y="81"/>
                  <a:pt x="12" y="81"/>
                </a:cubicBezTo>
                <a:cubicBezTo>
                  <a:pt x="12" y="81"/>
                  <a:pt x="12" y="81"/>
                  <a:pt x="12" y="80"/>
                </a:cubicBezTo>
                <a:cubicBezTo>
                  <a:pt x="13" y="80"/>
                  <a:pt x="13" y="80"/>
                  <a:pt x="13" y="80"/>
                </a:cubicBezTo>
                <a:cubicBezTo>
                  <a:pt x="13" y="80"/>
                  <a:pt x="13" y="80"/>
                  <a:pt x="13" y="80"/>
                </a:cubicBezTo>
                <a:cubicBezTo>
                  <a:pt x="13" y="80"/>
                  <a:pt x="13" y="80"/>
                  <a:pt x="13" y="80"/>
                </a:cubicBezTo>
                <a:cubicBezTo>
                  <a:pt x="14" y="80"/>
                  <a:pt x="15" y="80"/>
                  <a:pt x="15" y="80"/>
                </a:cubicBezTo>
                <a:cubicBezTo>
                  <a:pt x="16" y="80"/>
                  <a:pt x="16" y="79"/>
                  <a:pt x="16" y="79"/>
                </a:cubicBezTo>
                <a:cubicBezTo>
                  <a:pt x="16" y="79"/>
                  <a:pt x="16" y="78"/>
                  <a:pt x="16" y="78"/>
                </a:cubicBezTo>
                <a:cubicBezTo>
                  <a:pt x="16" y="78"/>
                  <a:pt x="16" y="78"/>
                  <a:pt x="17" y="77"/>
                </a:cubicBezTo>
                <a:cubicBezTo>
                  <a:pt x="17" y="77"/>
                  <a:pt x="17" y="77"/>
                  <a:pt x="17" y="77"/>
                </a:cubicBezTo>
                <a:cubicBezTo>
                  <a:pt x="17" y="77"/>
                  <a:pt x="18" y="77"/>
                  <a:pt x="18" y="77"/>
                </a:cubicBezTo>
                <a:cubicBezTo>
                  <a:pt x="18" y="77"/>
                  <a:pt x="18" y="77"/>
                  <a:pt x="18" y="77"/>
                </a:cubicBezTo>
                <a:cubicBezTo>
                  <a:pt x="18" y="76"/>
                  <a:pt x="19" y="76"/>
                  <a:pt x="19" y="76"/>
                </a:cubicBezTo>
                <a:cubicBezTo>
                  <a:pt x="19" y="76"/>
                  <a:pt x="20" y="76"/>
                  <a:pt x="19" y="75"/>
                </a:cubicBezTo>
                <a:close/>
                <a:moveTo>
                  <a:pt x="23" y="65"/>
                </a:moveTo>
                <a:cubicBezTo>
                  <a:pt x="23" y="65"/>
                  <a:pt x="23" y="65"/>
                  <a:pt x="22" y="65"/>
                </a:cubicBezTo>
                <a:cubicBezTo>
                  <a:pt x="22" y="65"/>
                  <a:pt x="23" y="65"/>
                  <a:pt x="23" y="66"/>
                </a:cubicBezTo>
                <a:cubicBezTo>
                  <a:pt x="23" y="65"/>
                  <a:pt x="23" y="65"/>
                  <a:pt x="23" y="65"/>
                </a:cubicBezTo>
                <a:cubicBezTo>
                  <a:pt x="23" y="65"/>
                  <a:pt x="23" y="65"/>
                  <a:pt x="23" y="65"/>
                </a:cubicBezTo>
                <a:close/>
                <a:moveTo>
                  <a:pt x="3" y="93"/>
                </a:moveTo>
                <a:cubicBezTo>
                  <a:pt x="2" y="93"/>
                  <a:pt x="2" y="93"/>
                  <a:pt x="2" y="93"/>
                </a:cubicBezTo>
                <a:cubicBezTo>
                  <a:pt x="2" y="93"/>
                  <a:pt x="2" y="93"/>
                  <a:pt x="2" y="93"/>
                </a:cubicBezTo>
                <a:cubicBezTo>
                  <a:pt x="2" y="94"/>
                  <a:pt x="2" y="94"/>
                  <a:pt x="2" y="94"/>
                </a:cubicBezTo>
                <a:cubicBezTo>
                  <a:pt x="3" y="94"/>
                  <a:pt x="3" y="94"/>
                  <a:pt x="3" y="94"/>
                </a:cubicBezTo>
                <a:cubicBezTo>
                  <a:pt x="3" y="93"/>
                  <a:pt x="3" y="93"/>
                  <a:pt x="3" y="93"/>
                </a:cubicBezTo>
                <a:cubicBezTo>
                  <a:pt x="3" y="93"/>
                  <a:pt x="3" y="93"/>
                  <a:pt x="3" y="93"/>
                </a:cubicBezTo>
                <a:close/>
                <a:moveTo>
                  <a:pt x="2" y="93"/>
                </a:moveTo>
                <a:cubicBezTo>
                  <a:pt x="2" y="93"/>
                  <a:pt x="2" y="93"/>
                  <a:pt x="2" y="93"/>
                </a:cubicBezTo>
                <a:cubicBezTo>
                  <a:pt x="2" y="93"/>
                  <a:pt x="2" y="93"/>
                  <a:pt x="2" y="93"/>
                </a:cubicBezTo>
                <a:cubicBezTo>
                  <a:pt x="2" y="93"/>
                  <a:pt x="2" y="93"/>
                  <a:pt x="2" y="93"/>
                </a:cubicBezTo>
                <a:close/>
                <a:moveTo>
                  <a:pt x="17" y="71"/>
                </a:moveTo>
                <a:cubicBezTo>
                  <a:pt x="17" y="71"/>
                  <a:pt x="17" y="71"/>
                  <a:pt x="17" y="71"/>
                </a:cubicBezTo>
                <a:cubicBezTo>
                  <a:pt x="17" y="70"/>
                  <a:pt x="16" y="70"/>
                  <a:pt x="16" y="70"/>
                </a:cubicBezTo>
                <a:cubicBezTo>
                  <a:pt x="16" y="70"/>
                  <a:pt x="16" y="70"/>
                  <a:pt x="16" y="71"/>
                </a:cubicBezTo>
                <a:cubicBezTo>
                  <a:pt x="16" y="71"/>
                  <a:pt x="16" y="71"/>
                  <a:pt x="17" y="71"/>
                </a:cubicBezTo>
                <a:close/>
                <a:moveTo>
                  <a:pt x="23" y="64"/>
                </a:moveTo>
                <a:cubicBezTo>
                  <a:pt x="23" y="64"/>
                  <a:pt x="23" y="64"/>
                  <a:pt x="23" y="64"/>
                </a:cubicBezTo>
                <a:cubicBezTo>
                  <a:pt x="23" y="63"/>
                  <a:pt x="23" y="63"/>
                  <a:pt x="23" y="63"/>
                </a:cubicBezTo>
                <a:cubicBezTo>
                  <a:pt x="22" y="63"/>
                  <a:pt x="22" y="63"/>
                  <a:pt x="22" y="63"/>
                </a:cubicBezTo>
                <a:cubicBezTo>
                  <a:pt x="22" y="64"/>
                  <a:pt x="22" y="64"/>
                  <a:pt x="22" y="63"/>
                </a:cubicBezTo>
                <a:cubicBezTo>
                  <a:pt x="22" y="63"/>
                  <a:pt x="22" y="63"/>
                  <a:pt x="21" y="63"/>
                </a:cubicBezTo>
                <a:cubicBezTo>
                  <a:pt x="21" y="63"/>
                  <a:pt x="21" y="63"/>
                  <a:pt x="21" y="63"/>
                </a:cubicBezTo>
                <a:cubicBezTo>
                  <a:pt x="21" y="63"/>
                  <a:pt x="21" y="63"/>
                  <a:pt x="21" y="63"/>
                </a:cubicBezTo>
                <a:cubicBezTo>
                  <a:pt x="21" y="62"/>
                  <a:pt x="21" y="62"/>
                  <a:pt x="20" y="62"/>
                </a:cubicBezTo>
                <a:cubicBezTo>
                  <a:pt x="20" y="62"/>
                  <a:pt x="20" y="62"/>
                  <a:pt x="20" y="62"/>
                </a:cubicBezTo>
                <a:cubicBezTo>
                  <a:pt x="20" y="62"/>
                  <a:pt x="20" y="62"/>
                  <a:pt x="20" y="62"/>
                </a:cubicBezTo>
                <a:cubicBezTo>
                  <a:pt x="20" y="63"/>
                  <a:pt x="20" y="63"/>
                  <a:pt x="20" y="63"/>
                </a:cubicBezTo>
                <a:cubicBezTo>
                  <a:pt x="20" y="63"/>
                  <a:pt x="20" y="63"/>
                  <a:pt x="20" y="63"/>
                </a:cubicBezTo>
                <a:cubicBezTo>
                  <a:pt x="20" y="63"/>
                  <a:pt x="20" y="63"/>
                  <a:pt x="20" y="63"/>
                </a:cubicBezTo>
                <a:cubicBezTo>
                  <a:pt x="20" y="63"/>
                  <a:pt x="20" y="63"/>
                  <a:pt x="20" y="63"/>
                </a:cubicBezTo>
                <a:cubicBezTo>
                  <a:pt x="20" y="64"/>
                  <a:pt x="20" y="64"/>
                  <a:pt x="20" y="64"/>
                </a:cubicBezTo>
                <a:cubicBezTo>
                  <a:pt x="21" y="64"/>
                  <a:pt x="21" y="64"/>
                  <a:pt x="21" y="64"/>
                </a:cubicBezTo>
                <a:cubicBezTo>
                  <a:pt x="21" y="65"/>
                  <a:pt x="21" y="64"/>
                  <a:pt x="21" y="64"/>
                </a:cubicBezTo>
                <a:cubicBezTo>
                  <a:pt x="21" y="64"/>
                  <a:pt x="21" y="65"/>
                  <a:pt x="22" y="65"/>
                </a:cubicBezTo>
                <a:cubicBezTo>
                  <a:pt x="22" y="65"/>
                  <a:pt x="22" y="65"/>
                  <a:pt x="22" y="65"/>
                </a:cubicBezTo>
                <a:cubicBezTo>
                  <a:pt x="22" y="64"/>
                  <a:pt x="22" y="64"/>
                  <a:pt x="22" y="64"/>
                </a:cubicBezTo>
                <a:cubicBezTo>
                  <a:pt x="22" y="64"/>
                  <a:pt x="22" y="65"/>
                  <a:pt x="22" y="65"/>
                </a:cubicBezTo>
                <a:cubicBezTo>
                  <a:pt x="23" y="65"/>
                  <a:pt x="23" y="64"/>
                  <a:pt x="23" y="64"/>
                </a:cubicBezTo>
                <a:cubicBezTo>
                  <a:pt x="23" y="65"/>
                  <a:pt x="23" y="64"/>
                  <a:pt x="23" y="64"/>
                </a:cubicBezTo>
                <a:cubicBezTo>
                  <a:pt x="23" y="64"/>
                  <a:pt x="23" y="64"/>
                  <a:pt x="23" y="64"/>
                </a:cubicBezTo>
                <a:close/>
                <a:moveTo>
                  <a:pt x="29" y="73"/>
                </a:moveTo>
                <a:cubicBezTo>
                  <a:pt x="29" y="73"/>
                  <a:pt x="29" y="73"/>
                  <a:pt x="29" y="73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73"/>
                  <a:pt x="29" y="72"/>
                  <a:pt x="29" y="72"/>
                </a:cubicBezTo>
                <a:cubicBezTo>
                  <a:pt x="29" y="73"/>
                  <a:pt x="29" y="73"/>
                  <a:pt x="29" y="73"/>
                </a:cubicBezTo>
                <a:close/>
                <a:moveTo>
                  <a:pt x="28" y="70"/>
                </a:moveTo>
                <a:cubicBezTo>
                  <a:pt x="28" y="70"/>
                  <a:pt x="28" y="70"/>
                  <a:pt x="28" y="71"/>
                </a:cubicBezTo>
                <a:cubicBezTo>
                  <a:pt x="28" y="71"/>
                  <a:pt x="28" y="71"/>
                  <a:pt x="28" y="70"/>
                </a:cubicBezTo>
                <a:close/>
                <a:moveTo>
                  <a:pt x="22" y="65"/>
                </a:moveTo>
                <a:cubicBezTo>
                  <a:pt x="22" y="65"/>
                  <a:pt x="22" y="65"/>
                  <a:pt x="22" y="65"/>
                </a:cubicBezTo>
                <a:cubicBezTo>
                  <a:pt x="22" y="65"/>
                  <a:pt x="22" y="65"/>
                  <a:pt x="22" y="65"/>
                </a:cubicBezTo>
                <a:cubicBezTo>
                  <a:pt x="22" y="65"/>
                  <a:pt x="22" y="65"/>
                  <a:pt x="22" y="65"/>
                </a:cubicBezTo>
                <a:cubicBezTo>
                  <a:pt x="22" y="65"/>
                  <a:pt x="22" y="65"/>
                  <a:pt x="22" y="65"/>
                </a:cubicBezTo>
                <a:close/>
                <a:moveTo>
                  <a:pt x="22" y="66"/>
                </a:moveTo>
                <a:cubicBezTo>
                  <a:pt x="22" y="66"/>
                  <a:pt x="22" y="66"/>
                  <a:pt x="22" y="66"/>
                </a:cubicBezTo>
                <a:cubicBezTo>
                  <a:pt x="22" y="66"/>
                  <a:pt x="22" y="66"/>
                  <a:pt x="22" y="66"/>
                </a:cubicBezTo>
                <a:cubicBezTo>
                  <a:pt x="22" y="66"/>
                  <a:pt x="22" y="66"/>
                  <a:pt x="22" y="66"/>
                </a:cubicBezTo>
                <a:cubicBezTo>
                  <a:pt x="22" y="66"/>
                  <a:pt x="22" y="66"/>
                  <a:pt x="22" y="66"/>
                </a:cubicBezTo>
                <a:close/>
                <a:moveTo>
                  <a:pt x="21" y="75"/>
                </a:moveTo>
                <a:cubicBezTo>
                  <a:pt x="21" y="75"/>
                  <a:pt x="21" y="75"/>
                  <a:pt x="21" y="75"/>
                </a:cubicBezTo>
                <a:cubicBezTo>
                  <a:pt x="21" y="75"/>
                  <a:pt x="21" y="75"/>
                  <a:pt x="21" y="75"/>
                </a:cubicBezTo>
                <a:cubicBezTo>
                  <a:pt x="20" y="75"/>
                  <a:pt x="20" y="75"/>
                  <a:pt x="20" y="75"/>
                </a:cubicBezTo>
                <a:cubicBezTo>
                  <a:pt x="20" y="75"/>
                  <a:pt x="20" y="75"/>
                  <a:pt x="20" y="75"/>
                </a:cubicBezTo>
                <a:cubicBezTo>
                  <a:pt x="20" y="75"/>
                  <a:pt x="20" y="76"/>
                  <a:pt x="20" y="76"/>
                </a:cubicBezTo>
                <a:cubicBezTo>
                  <a:pt x="20" y="76"/>
                  <a:pt x="20" y="76"/>
                  <a:pt x="20" y="76"/>
                </a:cubicBezTo>
                <a:cubicBezTo>
                  <a:pt x="20" y="76"/>
                  <a:pt x="20" y="76"/>
                  <a:pt x="20" y="76"/>
                </a:cubicBezTo>
                <a:cubicBezTo>
                  <a:pt x="20" y="76"/>
                  <a:pt x="20" y="76"/>
                  <a:pt x="20" y="76"/>
                </a:cubicBezTo>
                <a:cubicBezTo>
                  <a:pt x="21" y="76"/>
                  <a:pt x="21" y="76"/>
                  <a:pt x="21" y="75"/>
                </a:cubicBezTo>
                <a:cubicBezTo>
                  <a:pt x="21" y="75"/>
                  <a:pt x="21" y="75"/>
                  <a:pt x="21" y="75"/>
                </a:cubicBezTo>
                <a:close/>
                <a:moveTo>
                  <a:pt x="21" y="65"/>
                </a:moveTo>
                <a:cubicBezTo>
                  <a:pt x="21" y="65"/>
                  <a:pt x="21" y="65"/>
                  <a:pt x="20" y="65"/>
                </a:cubicBezTo>
                <a:cubicBezTo>
                  <a:pt x="20" y="65"/>
                  <a:pt x="20" y="65"/>
                  <a:pt x="20" y="65"/>
                </a:cubicBezTo>
                <a:cubicBezTo>
                  <a:pt x="20" y="65"/>
                  <a:pt x="20" y="65"/>
                  <a:pt x="20" y="65"/>
                </a:cubicBezTo>
                <a:cubicBezTo>
                  <a:pt x="20" y="66"/>
                  <a:pt x="20" y="66"/>
                  <a:pt x="20" y="66"/>
                </a:cubicBezTo>
                <a:cubicBezTo>
                  <a:pt x="20" y="66"/>
                  <a:pt x="20" y="66"/>
                  <a:pt x="21" y="66"/>
                </a:cubicBezTo>
                <a:cubicBezTo>
                  <a:pt x="21" y="66"/>
                  <a:pt x="21" y="66"/>
                  <a:pt x="21" y="66"/>
                </a:cubicBezTo>
                <a:cubicBezTo>
                  <a:pt x="21" y="66"/>
                  <a:pt x="21" y="66"/>
                  <a:pt x="21" y="66"/>
                </a:cubicBezTo>
                <a:cubicBezTo>
                  <a:pt x="20" y="67"/>
                  <a:pt x="20" y="67"/>
                  <a:pt x="21" y="67"/>
                </a:cubicBezTo>
                <a:cubicBezTo>
                  <a:pt x="21" y="67"/>
                  <a:pt x="21" y="67"/>
                  <a:pt x="21" y="67"/>
                </a:cubicBezTo>
                <a:cubicBezTo>
                  <a:pt x="21" y="67"/>
                  <a:pt x="21" y="67"/>
                  <a:pt x="21" y="66"/>
                </a:cubicBezTo>
                <a:cubicBezTo>
                  <a:pt x="21" y="66"/>
                  <a:pt x="21" y="66"/>
                  <a:pt x="21" y="65"/>
                </a:cubicBezTo>
                <a:cubicBezTo>
                  <a:pt x="21" y="65"/>
                  <a:pt x="21" y="65"/>
                  <a:pt x="21" y="65"/>
                </a:cubicBezTo>
                <a:close/>
                <a:moveTo>
                  <a:pt x="15" y="76"/>
                </a:moveTo>
                <a:cubicBezTo>
                  <a:pt x="15" y="76"/>
                  <a:pt x="15" y="76"/>
                  <a:pt x="15" y="75"/>
                </a:cubicBezTo>
                <a:cubicBezTo>
                  <a:pt x="15" y="75"/>
                  <a:pt x="15" y="75"/>
                  <a:pt x="15" y="75"/>
                </a:cubicBezTo>
                <a:cubicBezTo>
                  <a:pt x="15" y="75"/>
                  <a:pt x="15" y="75"/>
                  <a:pt x="15" y="76"/>
                </a:cubicBezTo>
                <a:cubicBezTo>
                  <a:pt x="15" y="76"/>
                  <a:pt x="15" y="76"/>
                  <a:pt x="15" y="76"/>
                </a:cubicBezTo>
                <a:close/>
                <a:moveTo>
                  <a:pt x="1" y="94"/>
                </a:moveTo>
                <a:cubicBezTo>
                  <a:pt x="2" y="94"/>
                  <a:pt x="2" y="94"/>
                  <a:pt x="2" y="94"/>
                </a:cubicBezTo>
                <a:cubicBezTo>
                  <a:pt x="2" y="94"/>
                  <a:pt x="2" y="94"/>
                  <a:pt x="1" y="94"/>
                </a:cubicBezTo>
                <a:close/>
                <a:moveTo>
                  <a:pt x="1" y="93"/>
                </a:moveTo>
                <a:cubicBezTo>
                  <a:pt x="1" y="93"/>
                  <a:pt x="1" y="93"/>
                  <a:pt x="1" y="93"/>
                </a:cubicBezTo>
                <a:cubicBezTo>
                  <a:pt x="1" y="93"/>
                  <a:pt x="1" y="94"/>
                  <a:pt x="1" y="94"/>
                </a:cubicBezTo>
                <a:cubicBezTo>
                  <a:pt x="1" y="94"/>
                  <a:pt x="1" y="93"/>
                  <a:pt x="1" y="93"/>
                </a:cubicBezTo>
                <a:cubicBezTo>
                  <a:pt x="1" y="93"/>
                  <a:pt x="1" y="93"/>
                  <a:pt x="1" y="93"/>
                </a:cubicBezTo>
                <a:close/>
                <a:moveTo>
                  <a:pt x="19" y="69"/>
                </a:moveTo>
                <a:cubicBezTo>
                  <a:pt x="19" y="69"/>
                  <a:pt x="20" y="69"/>
                  <a:pt x="20" y="69"/>
                </a:cubicBezTo>
                <a:cubicBezTo>
                  <a:pt x="20" y="69"/>
                  <a:pt x="20" y="69"/>
                  <a:pt x="20" y="68"/>
                </a:cubicBezTo>
                <a:cubicBezTo>
                  <a:pt x="20" y="68"/>
                  <a:pt x="20" y="68"/>
                  <a:pt x="20" y="68"/>
                </a:cubicBezTo>
                <a:cubicBezTo>
                  <a:pt x="20" y="69"/>
                  <a:pt x="19" y="69"/>
                  <a:pt x="19" y="69"/>
                </a:cubicBezTo>
                <a:cubicBezTo>
                  <a:pt x="19" y="69"/>
                  <a:pt x="19" y="69"/>
                  <a:pt x="19" y="69"/>
                </a:cubicBezTo>
                <a:close/>
                <a:moveTo>
                  <a:pt x="1" y="94"/>
                </a:moveTo>
                <a:cubicBezTo>
                  <a:pt x="1" y="94"/>
                  <a:pt x="1" y="94"/>
                  <a:pt x="1" y="94"/>
                </a:cubicBezTo>
                <a:cubicBezTo>
                  <a:pt x="0" y="94"/>
                  <a:pt x="0" y="94"/>
                  <a:pt x="0" y="95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95"/>
                  <a:pt x="0" y="95"/>
                  <a:pt x="0" y="96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6"/>
                  <a:pt x="0" y="96"/>
                  <a:pt x="0" y="96"/>
                </a:cubicBezTo>
                <a:cubicBezTo>
                  <a:pt x="1" y="96"/>
                  <a:pt x="0" y="97"/>
                  <a:pt x="1" y="97"/>
                </a:cubicBezTo>
                <a:cubicBezTo>
                  <a:pt x="1" y="96"/>
                  <a:pt x="1" y="96"/>
                  <a:pt x="1" y="96"/>
                </a:cubicBezTo>
                <a:cubicBezTo>
                  <a:pt x="1" y="96"/>
                  <a:pt x="1" y="96"/>
                  <a:pt x="1" y="96"/>
                </a:cubicBezTo>
                <a:cubicBezTo>
                  <a:pt x="1" y="95"/>
                  <a:pt x="1" y="95"/>
                  <a:pt x="1" y="95"/>
                </a:cubicBezTo>
                <a:cubicBezTo>
                  <a:pt x="1" y="95"/>
                  <a:pt x="1" y="94"/>
                  <a:pt x="1" y="94"/>
                </a:cubicBezTo>
                <a:close/>
                <a:moveTo>
                  <a:pt x="18" y="71"/>
                </a:moveTo>
                <a:cubicBezTo>
                  <a:pt x="18" y="71"/>
                  <a:pt x="18" y="71"/>
                  <a:pt x="18" y="71"/>
                </a:cubicBezTo>
                <a:cubicBezTo>
                  <a:pt x="18" y="71"/>
                  <a:pt x="18" y="71"/>
                  <a:pt x="18" y="71"/>
                </a:cubicBezTo>
                <a:cubicBezTo>
                  <a:pt x="18" y="71"/>
                  <a:pt x="19" y="71"/>
                  <a:pt x="18" y="71"/>
                </a:cubicBezTo>
                <a:cubicBezTo>
                  <a:pt x="18" y="71"/>
                  <a:pt x="18" y="71"/>
                  <a:pt x="18" y="71"/>
                </a:cubicBezTo>
                <a:close/>
                <a:moveTo>
                  <a:pt x="19" y="70"/>
                </a:moveTo>
                <a:cubicBezTo>
                  <a:pt x="19" y="70"/>
                  <a:pt x="19" y="70"/>
                  <a:pt x="19" y="70"/>
                </a:cubicBezTo>
                <a:cubicBezTo>
                  <a:pt x="19" y="70"/>
                  <a:pt x="19" y="70"/>
                  <a:pt x="19" y="70"/>
                </a:cubicBezTo>
                <a:cubicBezTo>
                  <a:pt x="19" y="70"/>
                  <a:pt x="19" y="70"/>
                  <a:pt x="19" y="70"/>
                </a:cubicBezTo>
                <a:close/>
                <a:moveTo>
                  <a:pt x="31" y="61"/>
                </a:moveTo>
                <a:cubicBezTo>
                  <a:pt x="31" y="60"/>
                  <a:pt x="31" y="60"/>
                  <a:pt x="31" y="60"/>
                </a:cubicBezTo>
                <a:cubicBezTo>
                  <a:pt x="32" y="60"/>
                  <a:pt x="32" y="60"/>
                  <a:pt x="32" y="60"/>
                </a:cubicBezTo>
                <a:cubicBezTo>
                  <a:pt x="32" y="60"/>
                  <a:pt x="32" y="59"/>
                  <a:pt x="32" y="59"/>
                </a:cubicBezTo>
                <a:cubicBezTo>
                  <a:pt x="32" y="59"/>
                  <a:pt x="32" y="59"/>
                  <a:pt x="32" y="59"/>
                </a:cubicBezTo>
                <a:cubicBezTo>
                  <a:pt x="32" y="59"/>
                  <a:pt x="32" y="59"/>
                  <a:pt x="31" y="58"/>
                </a:cubicBezTo>
                <a:cubicBezTo>
                  <a:pt x="31" y="58"/>
                  <a:pt x="31" y="58"/>
                  <a:pt x="31" y="58"/>
                </a:cubicBezTo>
                <a:cubicBezTo>
                  <a:pt x="31" y="58"/>
                  <a:pt x="31" y="58"/>
                  <a:pt x="31" y="58"/>
                </a:cubicBezTo>
                <a:cubicBezTo>
                  <a:pt x="31" y="58"/>
                  <a:pt x="31" y="57"/>
                  <a:pt x="31" y="56"/>
                </a:cubicBezTo>
                <a:cubicBezTo>
                  <a:pt x="31" y="56"/>
                  <a:pt x="31" y="56"/>
                  <a:pt x="32" y="56"/>
                </a:cubicBezTo>
                <a:cubicBezTo>
                  <a:pt x="32" y="56"/>
                  <a:pt x="32" y="56"/>
                  <a:pt x="32" y="55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5"/>
                  <a:pt x="30" y="55"/>
                  <a:pt x="30" y="54"/>
                </a:cubicBezTo>
                <a:cubicBezTo>
                  <a:pt x="30" y="54"/>
                  <a:pt x="29" y="54"/>
                  <a:pt x="29" y="54"/>
                </a:cubicBezTo>
                <a:cubicBezTo>
                  <a:pt x="29" y="53"/>
                  <a:pt x="29" y="53"/>
                  <a:pt x="29" y="53"/>
                </a:cubicBezTo>
                <a:cubicBezTo>
                  <a:pt x="29" y="53"/>
                  <a:pt x="29" y="53"/>
                  <a:pt x="29" y="54"/>
                </a:cubicBezTo>
                <a:cubicBezTo>
                  <a:pt x="29" y="54"/>
                  <a:pt x="28" y="53"/>
                  <a:pt x="28" y="54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3"/>
                  <a:pt x="27" y="53"/>
                  <a:pt x="27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6" y="53"/>
                  <a:pt x="26" y="53"/>
                  <a:pt x="26" y="53"/>
                </a:cubicBezTo>
                <a:cubicBezTo>
                  <a:pt x="26" y="53"/>
                  <a:pt x="26" y="53"/>
                  <a:pt x="26" y="53"/>
                </a:cubicBezTo>
                <a:cubicBezTo>
                  <a:pt x="26" y="53"/>
                  <a:pt x="25" y="53"/>
                  <a:pt x="25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4" y="53"/>
                  <a:pt x="24" y="53"/>
                  <a:pt x="24" y="53"/>
                </a:cubicBezTo>
                <a:cubicBezTo>
                  <a:pt x="24" y="53"/>
                  <a:pt x="24" y="53"/>
                  <a:pt x="24" y="53"/>
                </a:cubicBezTo>
                <a:cubicBezTo>
                  <a:pt x="23" y="53"/>
                  <a:pt x="23" y="53"/>
                  <a:pt x="23" y="53"/>
                </a:cubicBezTo>
                <a:cubicBezTo>
                  <a:pt x="23" y="53"/>
                  <a:pt x="23" y="53"/>
                  <a:pt x="23" y="54"/>
                </a:cubicBezTo>
                <a:cubicBezTo>
                  <a:pt x="23" y="54"/>
                  <a:pt x="23" y="54"/>
                  <a:pt x="23" y="54"/>
                </a:cubicBezTo>
                <a:cubicBezTo>
                  <a:pt x="23" y="54"/>
                  <a:pt x="23" y="54"/>
                  <a:pt x="23" y="54"/>
                </a:cubicBezTo>
                <a:cubicBezTo>
                  <a:pt x="23" y="54"/>
                  <a:pt x="23" y="54"/>
                  <a:pt x="24" y="54"/>
                </a:cubicBezTo>
                <a:cubicBezTo>
                  <a:pt x="24" y="54"/>
                  <a:pt x="24" y="54"/>
                  <a:pt x="24" y="54"/>
                </a:cubicBezTo>
                <a:cubicBezTo>
                  <a:pt x="24" y="54"/>
                  <a:pt x="24" y="55"/>
                  <a:pt x="24" y="55"/>
                </a:cubicBezTo>
                <a:cubicBezTo>
                  <a:pt x="24" y="55"/>
                  <a:pt x="24" y="55"/>
                  <a:pt x="25" y="55"/>
                </a:cubicBezTo>
                <a:cubicBezTo>
                  <a:pt x="25" y="55"/>
                  <a:pt x="25" y="55"/>
                  <a:pt x="25" y="55"/>
                </a:cubicBezTo>
                <a:cubicBezTo>
                  <a:pt x="25" y="56"/>
                  <a:pt x="26" y="56"/>
                  <a:pt x="26" y="57"/>
                </a:cubicBezTo>
                <a:cubicBezTo>
                  <a:pt x="26" y="57"/>
                  <a:pt x="26" y="57"/>
                  <a:pt x="26" y="58"/>
                </a:cubicBezTo>
                <a:cubicBezTo>
                  <a:pt x="26" y="58"/>
                  <a:pt x="26" y="58"/>
                  <a:pt x="26" y="59"/>
                </a:cubicBezTo>
                <a:cubicBezTo>
                  <a:pt x="26" y="59"/>
                  <a:pt x="27" y="59"/>
                  <a:pt x="27" y="59"/>
                </a:cubicBezTo>
                <a:cubicBezTo>
                  <a:pt x="27" y="59"/>
                  <a:pt x="27" y="59"/>
                  <a:pt x="27" y="59"/>
                </a:cubicBezTo>
                <a:cubicBezTo>
                  <a:pt x="27" y="60"/>
                  <a:pt x="27" y="60"/>
                  <a:pt x="27" y="60"/>
                </a:cubicBezTo>
                <a:cubicBezTo>
                  <a:pt x="27" y="61"/>
                  <a:pt x="28" y="61"/>
                  <a:pt x="28" y="61"/>
                </a:cubicBezTo>
                <a:cubicBezTo>
                  <a:pt x="28" y="61"/>
                  <a:pt x="28" y="62"/>
                  <a:pt x="29" y="62"/>
                </a:cubicBezTo>
                <a:cubicBezTo>
                  <a:pt x="29" y="62"/>
                  <a:pt x="29" y="62"/>
                  <a:pt x="29" y="62"/>
                </a:cubicBezTo>
                <a:cubicBezTo>
                  <a:pt x="29" y="62"/>
                  <a:pt x="29" y="62"/>
                  <a:pt x="29" y="62"/>
                </a:cubicBezTo>
                <a:cubicBezTo>
                  <a:pt x="29" y="62"/>
                  <a:pt x="29" y="62"/>
                  <a:pt x="29" y="62"/>
                </a:cubicBezTo>
                <a:cubicBezTo>
                  <a:pt x="29" y="62"/>
                  <a:pt x="29" y="62"/>
                  <a:pt x="29" y="62"/>
                </a:cubicBezTo>
                <a:cubicBezTo>
                  <a:pt x="30" y="62"/>
                  <a:pt x="30" y="62"/>
                  <a:pt x="30" y="62"/>
                </a:cubicBezTo>
                <a:cubicBezTo>
                  <a:pt x="30" y="62"/>
                  <a:pt x="30" y="62"/>
                  <a:pt x="30" y="62"/>
                </a:cubicBezTo>
                <a:cubicBezTo>
                  <a:pt x="30" y="62"/>
                  <a:pt x="30" y="62"/>
                  <a:pt x="30" y="62"/>
                </a:cubicBezTo>
                <a:cubicBezTo>
                  <a:pt x="31" y="62"/>
                  <a:pt x="30" y="62"/>
                  <a:pt x="31" y="62"/>
                </a:cubicBezTo>
                <a:cubicBezTo>
                  <a:pt x="31" y="62"/>
                  <a:pt x="31" y="62"/>
                  <a:pt x="31" y="62"/>
                </a:cubicBezTo>
                <a:cubicBezTo>
                  <a:pt x="31" y="61"/>
                  <a:pt x="31" y="61"/>
                  <a:pt x="31" y="61"/>
                </a:cubicBezTo>
                <a:cubicBezTo>
                  <a:pt x="31" y="61"/>
                  <a:pt x="31" y="61"/>
                  <a:pt x="31" y="61"/>
                </a:cubicBezTo>
                <a:close/>
                <a:moveTo>
                  <a:pt x="29" y="63"/>
                </a:moveTo>
                <a:cubicBezTo>
                  <a:pt x="29" y="63"/>
                  <a:pt x="29" y="62"/>
                  <a:pt x="29" y="62"/>
                </a:cubicBezTo>
                <a:cubicBezTo>
                  <a:pt x="29" y="62"/>
                  <a:pt x="29" y="62"/>
                  <a:pt x="28" y="62"/>
                </a:cubicBezTo>
                <a:cubicBezTo>
                  <a:pt x="28" y="62"/>
                  <a:pt x="28" y="62"/>
                  <a:pt x="28" y="62"/>
                </a:cubicBezTo>
                <a:cubicBezTo>
                  <a:pt x="28" y="63"/>
                  <a:pt x="29" y="63"/>
                  <a:pt x="29" y="63"/>
                </a:cubicBezTo>
                <a:close/>
                <a:moveTo>
                  <a:pt x="23" y="51"/>
                </a:moveTo>
                <a:cubicBezTo>
                  <a:pt x="23" y="51"/>
                  <a:pt x="22" y="51"/>
                  <a:pt x="22" y="51"/>
                </a:cubicBezTo>
                <a:cubicBezTo>
                  <a:pt x="22" y="51"/>
                  <a:pt x="22" y="51"/>
                  <a:pt x="22" y="51"/>
                </a:cubicBezTo>
                <a:cubicBezTo>
                  <a:pt x="22" y="51"/>
                  <a:pt x="22" y="51"/>
                  <a:pt x="22" y="51"/>
                </a:cubicBezTo>
                <a:cubicBezTo>
                  <a:pt x="21" y="51"/>
                  <a:pt x="21" y="51"/>
                  <a:pt x="21" y="51"/>
                </a:cubicBezTo>
                <a:cubicBezTo>
                  <a:pt x="21" y="50"/>
                  <a:pt x="21" y="50"/>
                  <a:pt x="20" y="50"/>
                </a:cubicBezTo>
                <a:cubicBezTo>
                  <a:pt x="20" y="50"/>
                  <a:pt x="20" y="51"/>
                  <a:pt x="20" y="51"/>
                </a:cubicBezTo>
                <a:cubicBezTo>
                  <a:pt x="20" y="51"/>
                  <a:pt x="21" y="51"/>
                  <a:pt x="21" y="51"/>
                </a:cubicBezTo>
                <a:cubicBezTo>
                  <a:pt x="21" y="51"/>
                  <a:pt x="21" y="51"/>
                  <a:pt x="21" y="51"/>
                </a:cubicBezTo>
                <a:cubicBezTo>
                  <a:pt x="21" y="52"/>
                  <a:pt x="22" y="52"/>
                  <a:pt x="22" y="52"/>
                </a:cubicBezTo>
                <a:cubicBezTo>
                  <a:pt x="22" y="52"/>
                  <a:pt x="22" y="52"/>
                  <a:pt x="22" y="52"/>
                </a:cubicBezTo>
                <a:cubicBezTo>
                  <a:pt x="23" y="52"/>
                  <a:pt x="23" y="52"/>
                  <a:pt x="23" y="52"/>
                </a:cubicBezTo>
                <a:cubicBezTo>
                  <a:pt x="23" y="52"/>
                  <a:pt x="23" y="52"/>
                  <a:pt x="23" y="52"/>
                </a:cubicBezTo>
                <a:cubicBezTo>
                  <a:pt x="23" y="52"/>
                  <a:pt x="23" y="52"/>
                  <a:pt x="23" y="52"/>
                </a:cubicBezTo>
                <a:cubicBezTo>
                  <a:pt x="23" y="52"/>
                  <a:pt x="23" y="52"/>
                  <a:pt x="22" y="52"/>
                </a:cubicBezTo>
                <a:cubicBezTo>
                  <a:pt x="22" y="52"/>
                  <a:pt x="22" y="52"/>
                  <a:pt x="22" y="51"/>
                </a:cubicBezTo>
                <a:cubicBezTo>
                  <a:pt x="22" y="51"/>
                  <a:pt x="22" y="51"/>
                  <a:pt x="22" y="51"/>
                </a:cubicBezTo>
                <a:cubicBezTo>
                  <a:pt x="22" y="51"/>
                  <a:pt x="22" y="51"/>
                  <a:pt x="22" y="51"/>
                </a:cubicBezTo>
                <a:cubicBezTo>
                  <a:pt x="22" y="51"/>
                  <a:pt x="23" y="51"/>
                  <a:pt x="23" y="51"/>
                </a:cubicBezTo>
                <a:close/>
                <a:moveTo>
                  <a:pt x="63" y="69"/>
                </a:moveTo>
                <a:cubicBezTo>
                  <a:pt x="63" y="69"/>
                  <a:pt x="63" y="69"/>
                  <a:pt x="63" y="69"/>
                </a:cubicBezTo>
                <a:cubicBezTo>
                  <a:pt x="63" y="69"/>
                  <a:pt x="63" y="69"/>
                  <a:pt x="63" y="68"/>
                </a:cubicBezTo>
                <a:cubicBezTo>
                  <a:pt x="62" y="69"/>
                  <a:pt x="62" y="69"/>
                  <a:pt x="62" y="69"/>
                </a:cubicBezTo>
                <a:cubicBezTo>
                  <a:pt x="62" y="69"/>
                  <a:pt x="62" y="69"/>
                  <a:pt x="62" y="69"/>
                </a:cubicBezTo>
                <a:cubicBezTo>
                  <a:pt x="62" y="68"/>
                  <a:pt x="62" y="68"/>
                  <a:pt x="62" y="68"/>
                </a:cubicBezTo>
                <a:cubicBezTo>
                  <a:pt x="62" y="69"/>
                  <a:pt x="61" y="69"/>
                  <a:pt x="61" y="69"/>
                </a:cubicBezTo>
                <a:cubicBezTo>
                  <a:pt x="61" y="69"/>
                  <a:pt x="60" y="69"/>
                  <a:pt x="60" y="69"/>
                </a:cubicBezTo>
                <a:cubicBezTo>
                  <a:pt x="60" y="69"/>
                  <a:pt x="60" y="69"/>
                  <a:pt x="60" y="69"/>
                </a:cubicBezTo>
                <a:cubicBezTo>
                  <a:pt x="60" y="69"/>
                  <a:pt x="60" y="69"/>
                  <a:pt x="60" y="69"/>
                </a:cubicBezTo>
                <a:cubicBezTo>
                  <a:pt x="60" y="69"/>
                  <a:pt x="60" y="69"/>
                  <a:pt x="59" y="69"/>
                </a:cubicBezTo>
                <a:cubicBezTo>
                  <a:pt x="59" y="69"/>
                  <a:pt x="59" y="68"/>
                  <a:pt x="59" y="68"/>
                </a:cubicBezTo>
                <a:cubicBezTo>
                  <a:pt x="59" y="68"/>
                  <a:pt x="59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8" y="67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7" y="67"/>
                  <a:pt x="57" y="66"/>
                </a:cubicBezTo>
                <a:cubicBezTo>
                  <a:pt x="57" y="66"/>
                  <a:pt x="57" y="66"/>
                  <a:pt x="57" y="66"/>
                </a:cubicBezTo>
                <a:cubicBezTo>
                  <a:pt x="57" y="66"/>
                  <a:pt x="57" y="66"/>
                  <a:pt x="57" y="66"/>
                </a:cubicBezTo>
                <a:cubicBezTo>
                  <a:pt x="57" y="66"/>
                  <a:pt x="57" y="66"/>
                  <a:pt x="57" y="66"/>
                </a:cubicBezTo>
                <a:cubicBezTo>
                  <a:pt x="57" y="66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8" y="65"/>
                </a:cubicBezTo>
                <a:cubicBezTo>
                  <a:pt x="58" y="65"/>
                  <a:pt x="58" y="64"/>
                  <a:pt x="58" y="64"/>
                </a:cubicBezTo>
                <a:cubicBezTo>
                  <a:pt x="58" y="64"/>
                  <a:pt x="58" y="64"/>
                  <a:pt x="58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3"/>
                  <a:pt x="55" y="63"/>
                  <a:pt x="55" y="63"/>
                </a:cubicBezTo>
                <a:cubicBezTo>
                  <a:pt x="55" y="63"/>
                  <a:pt x="55" y="62"/>
                  <a:pt x="55" y="62"/>
                </a:cubicBezTo>
                <a:cubicBezTo>
                  <a:pt x="55" y="62"/>
                  <a:pt x="54" y="62"/>
                  <a:pt x="54" y="62"/>
                </a:cubicBezTo>
                <a:cubicBezTo>
                  <a:pt x="54" y="62"/>
                  <a:pt x="54" y="62"/>
                  <a:pt x="54" y="62"/>
                </a:cubicBezTo>
                <a:cubicBezTo>
                  <a:pt x="54" y="62"/>
                  <a:pt x="53" y="62"/>
                  <a:pt x="53" y="62"/>
                </a:cubicBezTo>
                <a:cubicBezTo>
                  <a:pt x="53" y="62"/>
                  <a:pt x="53" y="62"/>
                  <a:pt x="53" y="62"/>
                </a:cubicBezTo>
                <a:cubicBezTo>
                  <a:pt x="53" y="62"/>
                  <a:pt x="53" y="61"/>
                  <a:pt x="53" y="61"/>
                </a:cubicBezTo>
                <a:cubicBezTo>
                  <a:pt x="52" y="61"/>
                  <a:pt x="52" y="61"/>
                  <a:pt x="52" y="60"/>
                </a:cubicBezTo>
                <a:cubicBezTo>
                  <a:pt x="52" y="60"/>
                  <a:pt x="52" y="60"/>
                  <a:pt x="52" y="59"/>
                </a:cubicBezTo>
                <a:cubicBezTo>
                  <a:pt x="52" y="59"/>
                  <a:pt x="52" y="59"/>
                  <a:pt x="52" y="59"/>
                </a:cubicBezTo>
                <a:cubicBezTo>
                  <a:pt x="52" y="59"/>
                  <a:pt x="52" y="59"/>
                  <a:pt x="52" y="58"/>
                </a:cubicBezTo>
                <a:cubicBezTo>
                  <a:pt x="52" y="58"/>
                  <a:pt x="52" y="59"/>
                  <a:pt x="52" y="59"/>
                </a:cubicBezTo>
                <a:cubicBezTo>
                  <a:pt x="52" y="59"/>
                  <a:pt x="52" y="59"/>
                  <a:pt x="52" y="59"/>
                </a:cubicBezTo>
                <a:cubicBezTo>
                  <a:pt x="53" y="59"/>
                  <a:pt x="53" y="58"/>
                  <a:pt x="53" y="59"/>
                </a:cubicBezTo>
                <a:cubicBezTo>
                  <a:pt x="53" y="59"/>
                  <a:pt x="53" y="59"/>
                  <a:pt x="53" y="59"/>
                </a:cubicBezTo>
                <a:cubicBezTo>
                  <a:pt x="53" y="58"/>
                  <a:pt x="53" y="58"/>
                  <a:pt x="53" y="58"/>
                </a:cubicBezTo>
                <a:cubicBezTo>
                  <a:pt x="54" y="58"/>
                  <a:pt x="54" y="58"/>
                  <a:pt x="53" y="59"/>
                </a:cubicBezTo>
                <a:cubicBezTo>
                  <a:pt x="54" y="59"/>
                  <a:pt x="54" y="59"/>
                  <a:pt x="54" y="59"/>
                </a:cubicBezTo>
                <a:cubicBezTo>
                  <a:pt x="54" y="58"/>
                  <a:pt x="54" y="58"/>
                  <a:pt x="55" y="59"/>
                </a:cubicBezTo>
                <a:cubicBezTo>
                  <a:pt x="55" y="59"/>
                  <a:pt x="55" y="59"/>
                  <a:pt x="55" y="59"/>
                </a:cubicBezTo>
                <a:cubicBezTo>
                  <a:pt x="55" y="59"/>
                  <a:pt x="56" y="59"/>
                  <a:pt x="56" y="58"/>
                </a:cubicBezTo>
                <a:cubicBezTo>
                  <a:pt x="56" y="58"/>
                  <a:pt x="56" y="58"/>
                  <a:pt x="57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9" y="58"/>
                  <a:pt x="58" y="58"/>
                  <a:pt x="58" y="58"/>
                </a:cubicBezTo>
                <a:cubicBezTo>
                  <a:pt x="59" y="58"/>
                  <a:pt x="59" y="59"/>
                  <a:pt x="59" y="59"/>
                </a:cubicBezTo>
                <a:cubicBezTo>
                  <a:pt x="59" y="59"/>
                  <a:pt x="59" y="59"/>
                  <a:pt x="59" y="59"/>
                </a:cubicBezTo>
                <a:cubicBezTo>
                  <a:pt x="59" y="60"/>
                  <a:pt x="59" y="60"/>
                  <a:pt x="60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60"/>
                  <a:pt x="61" y="60"/>
                  <a:pt x="61" y="61"/>
                </a:cubicBezTo>
                <a:cubicBezTo>
                  <a:pt x="61" y="61"/>
                  <a:pt x="61" y="61"/>
                  <a:pt x="61" y="61"/>
                </a:cubicBezTo>
                <a:cubicBezTo>
                  <a:pt x="60" y="61"/>
                  <a:pt x="60" y="61"/>
                  <a:pt x="61" y="61"/>
                </a:cubicBezTo>
                <a:cubicBezTo>
                  <a:pt x="61" y="61"/>
                  <a:pt x="61" y="61"/>
                  <a:pt x="61" y="62"/>
                </a:cubicBezTo>
                <a:cubicBezTo>
                  <a:pt x="61" y="62"/>
                  <a:pt x="61" y="62"/>
                  <a:pt x="61" y="62"/>
                </a:cubicBezTo>
                <a:cubicBezTo>
                  <a:pt x="60" y="62"/>
                  <a:pt x="60" y="63"/>
                  <a:pt x="61" y="63"/>
                </a:cubicBezTo>
                <a:cubicBezTo>
                  <a:pt x="61" y="64"/>
                  <a:pt x="61" y="64"/>
                  <a:pt x="61" y="64"/>
                </a:cubicBezTo>
                <a:cubicBezTo>
                  <a:pt x="61" y="65"/>
                  <a:pt x="61" y="65"/>
                  <a:pt x="61" y="65"/>
                </a:cubicBezTo>
                <a:cubicBezTo>
                  <a:pt x="61" y="65"/>
                  <a:pt x="61" y="65"/>
                  <a:pt x="61" y="65"/>
                </a:cubicBezTo>
                <a:cubicBezTo>
                  <a:pt x="61" y="65"/>
                  <a:pt x="61" y="66"/>
                  <a:pt x="61" y="66"/>
                </a:cubicBezTo>
                <a:cubicBezTo>
                  <a:pt x="61" y="66"/>
                  <a:pt x="61" y="66"/>
                  <a:pt x="62" y="66"/>
                </a:cubicBezTo>
                <a:cubicBezTo>
                  <a:pt x="62" y="66"/>
                  <a:pt x="62" y="66"/>
                  <a:pt x="62" y="66"/>
                </a:cubicBezTo>
                <a:cubicBezTo>
                  <a:pt x="62" y="66"/>
                  <a:pt x="62" y="66"/>
                  <a:pt x="62" y="66"/>
                </a:cubicBezTo>
                <a:cubicBezTo>
                  <a:pt x="62" y="67"/>
                  <a:pt x="62" y="67"/>
                  <a:pt x="62" y="67"/>
                </a:cubicBezTo>
                <a:cubicBezTo>
                  <a:pt x="62" y="67"/>
                  <a:pt x="62" y="67"/>
                  <a:pt x="62" y="67"/>
                </a:cubicBezTo>
                <a:cubicBezTo>
                  <a:pt x="62" y="67"/>
                  <a:pt x="62" y="67"/>
                  <a:pt x="62" y="67"/>
                </a:cubicBezTo>
                <a:cubicBezTo>
                  <a:pt x="62" y="67"/>
                  <a:pt x="62" y="67"/>
                  <a:pt x="62" y="67"/>
                </a:cubicBezTo>
                <a:cubicBezTo>
                  <a:pt x="62" y="68"/>
                  <a:pt x="62" y="68"/>
                  <a:pt x="62" y="68"/>
                </a:cubicBezTo>
                <a:cubicBezTo>
                  <a:pt x="62" y="68"/>
                  <a:pt x="62" y="68"/>
                  <a:pt x="62" y="68"/>
                </a:cubicBezTo>
                <a:cubicBezTo>
                  <a:pt x="62" y="68"/>
                  <a:pt x="62" y="68"/>
                  <a:pt x="62" y="68"/>
                </a:cubicBezTo>
                <a:cubicBezTo>
                  <a:pt x="62" y="68"/>
                  <a:pt x="63" y="68"/>
                  <a:pt x="63" y="68"/>
                </a:cubicBezTo>
                <a:cubicBezTo>
                  <a:pt x="63" y="69"/>
                  <a:pt x="63" y="69"/>
                  <a:pt x="63" y="69"/>
                </a:cubicBezTo>
                <a:cubicBezTo>
                  <a:pt x="63" y="69"/>
                  <a:pt x="63" y="69"/>
                  <a:pt x="63" y="69"/>
                </a:cubicBezTo>
                <a:close/>
                <a:moveTo>
                  <a:pt x="52" y="58"/>
                </a:moveTo>
                <a:cubicBezTo>
                  <a:pt x="52" y="58"/>
                  <a:pt x="53" y="58"/>
                  <a:pt x="53" y="58"/>
                </a:cubicBezTo>
                <a:cubicBezTo>
                  <a:pt x="53" y="58"/>
                  <a:pt x="53" y="58"/>
                  <a:pt x="53" y="58"/>
                </a:cubicBezTo>
                <a:cubicBezTo>
                  <a:pt x="53" y="58"/>
                  <a:pt x="53" y="58"/>
                  <a:pt x="53" y="58"/>
                </a:cubicBezTo>
                <a:cubicBezTo>
                  <a:pt x="53" y="58"/>
                  <a:pt x="52" y="58"/>
                  <a:pt x="52" y="58"/>
                </a:cubicBezTo>
                <a:close/>
                <a:moveTo>
                  <a:pt x="52" y="58"/>
                </a:moveTo>
                <a:cubicBezTo>
                  <a:pt x="52" y="58"/>
                  <a:pt x="52" y="58"/>
                  <a:pt x="52" y="58"/>
                </a:cubicBezTo>
                <a:cubicBezTo>
                  <a:pt x="52" y="58"/>
                  <a:pt x="52" y="58"/>
                  <a:pt x="52" y="58"/>
                </a:cubicBezTo>
                <a:cubicBezTo>
                  <a:pt x="53" y="58"/>
                  <a:pt x="53" y="58"/>
                  <a:pt x="53" y="58"/>
                </a:cubicBezTo>
                <a:cubicBezTo>
                  <a:pt x="53" y="58"/>
                  <a:pt x="53" y="58"/>
                  <a:pt x="52" y="58"/>
                </a:cubicBezTo>
                <a:close/>
                <a:moveTo>
                  <a:pt x="57" y="58"/>
                </a:moveTo>
                <a:cubicBezTo>
                  <a:pt x="57" y="58"/>
                  <a:pt x="57" y="58"/>
                  <a:pt x="58" y="58"/>
                </a:cubicBezTo>
                <a:cubicBezTo>
                  <a:pt x="58" y="58"/>
                  <a:pt x="58" y="58"/>
                  <a:pt x="58" y="57"/>
                </a:cubicBezTo>
                <a:cubicBezTo>
                  <a:pt x="58" y="57"/>
                  <a:pt x="57" y="57"/>
                  <a:pt x="57" y="57"/>
                </a:cubicBezTo>
                <a:cubicBezTo>
                  <a:pt x="57" y="57"/>
                  <a:pt x="57" y="57"/>
                  <a:pt x="57" y="57"/>
                </a:cubicBezTo>
                <a:cubicBezTo>
                  <a:pt x="57" y="57"/>
                  <a:pt x="57" y="58"/>
                  <a:pt x="57" y="58"/>
                </a:cubicBezTo>
                <a:close/>
                <a:moveTo>
                  <a:pt x="52" y="59"/>
                </a:moveTo>
                <a:cubicBezTo>
                  <a:pt x="52" y="60"/>
                  <a:pt x="52" y="60"/>
                  <a:pt x="52" y="60"/>
                </a:cubicBezTo>
                <a:cubicBezTo>
                  <a:pt x="52" y="60"/>
                  <a:pt x="52" y="60"/>
                  <a:pt x="52" y="59"/>
                </a:cubicBezTo>
                <a:close/>
                <a:moveTo>
                  <a:pt x="51" y="59"/>
                </a:moveTo>
                <a:cubicBezTo>
                  <a:pt x="51" y="59"/>
                  <a:pt x="51" y="59"/>
                  <a:pt x="51" y="59"/>
                </a:cubicBezTo>
                <a:cubicBezTo>
                  <a:pt x="51" y="60"/>
                  <a:pt x="51" y="60"/>
                  <a:pt x="51" y="60"/>
                </a:cubicBezTo>
                <a:cubicBezTo>
                  <a:pt x="51" y="60"/>
                  <a:pt x="51" y="60"/>
                  <a:pt x="51" y="60"/>
                </a:cubicBezTo>
                <a:cubicBezTo>
                  <a:pt x="51" y="60"/>
                  <a:pt x="51" y="59"/>
                  <a:pt x="51" y="59"/>
                </a:cubicBezTo>
                <a:close/>
                <a:moveTo>
                  <a:pt x="40" y="82"/>
                </a:moveTo>
                <a:cubicBezTo>
                  <a:pt x="41" y="82"/>
                  <a:pt x="41" y="83"/>
                  <a:pt x="41" y="83"/>
                </a:cubicBezTo>
                <a:cubicBezTo>
                  <a:pt x="41" y="83"/>
                  <a:pt x="42" y="83"/>
                  <a:pt x="42" y="83"/>
                </a:cubicBezTo>
                <a:cubicBezTo>
                  <a:pt x="43" y="83"/>
                  <a:pt x="43" y="83"/>
                  <a:pt x="43" y="84"/>
                </a:cubicBezTo>
                <a:cubicBezTo>
                  <a:pt x="43" y="84"/>
                  <a:pt x="43" y="84"/>
                  <a:pt x="43" y="84"/>
                </a:cubicBezTo>
                <a:cubicBezTo>
                  <a:pt x="43" y="85"/>
                  <a:pt x="43" y="85"/>
                  <a:pt x="44" y="85"/>
                </a:cubicBezTo>
                <a:cubicBezTo>
                  <a:pt x="44" y="85"/>
                  <a:pt x="44" y="85"/>
                  <a:pt x="45" y="85"/>
                </a:cubicBezTo>
                <a:cubicBezTo>
                  <a:pt x="45" y="85"/>
                  <a:pt x="45" y="85"/>
                  <a:pt x="45" y="85"/>
                </a:cubicBezTo>
                <a:cubicBezTo>
                  <a:pt x="46" y="85"/>
                  <a:pt x="46" y="84"/>
                  <a:pt x="46" y="83"/>
                </a:cubicBezTo>
                <a:cubicBezTo>
                  <a:pt x="46" y="83"/>
                  <a:pt x="46" y="83"/>
                  <a:pt x="46" y="83"/>
                </a:cubicBezTo>
                <a:cubicBezTo>
                  <a:pt x="46" y="83"/>
                  <a:pt x="46" y="82"/>
                  <a:pt x="45" y="82"/>
                </a:cubicBezTo>
                <a:cubicBezTo>
                  <a:pt x="45" y="82"/>
                  <a:pt x="45" y="82"/>
                  <a:pt x="45" y="82"/>
                </a:cubicBezTo>
                <a:cubicBezTo>
                  <a:pt x="45" y="81"/>
                  <a:pt x="45" y="81"/>
                  <a:pt x="45" y="81"/>
                </a:cubicBezTo>
                <a:cubicBezTo>
                  <a:pt x="45" y="81"/>
                  <a:pt x="45" y="81"/>
                  <a:pt x="45" y="81"/>
                </a:cubicBezTo>
                <a:cubicBezTo>
                  <a:pt x="45" y="81"/>
                  <a:pt x="45" y="81"/>
                  <a:pt x="45" y="81"/>
                </a:cubicBezTo>
                <a:cubicBezTo>
                  <a:pt x="45" y="80"/>
                  <a:pt x="45" y="80"/>
                  <a:pt x="45" y="80"/>
                </a:cubicBezTo>
                <a:cubicBezTo>
                  <a:pt x="45" y="80"/>
                  <a:pt x="45" y="79"/>
                  <a:pt x="45" y="79"/>
                </a:cubicBezTo>
                <a:cubicBezTo>
                  <a:pt x="45" y="79"/>
                  <a:pt x="45" y="79"/>
                  <a:pt x="45" y="78"/>
                </a:cubicBezTo>
                <a:cubicBezTo>
                  <a:pt x="45" y="78"/>
                  <a:pt x="45" y="78"/>
                  <a:pt x="45" y="78"/>
                </a:cubicBezTo>
                <a:cubicBezTo>
                  <a:pt x="46" y="78"/>
                  <a:pt x="46" y="78"/>
                  <a:pt x="46" y="78"/>
                </a:cubicBezTo>
                <a:cubicBezTo>
                  <a:pt x="46" y="77"/>
                  <a:pt x="46" y="77"/>
                  <a:pt x="46" y="77"/>
                </a:cubicBezTo>
                <a:cubicBezTo>
                  <a:pt x="46" y="77"/>
                  <a:pt x="46" y="76"/>
                  <a:pt x="46" y="75"/>
                </a:cubicBezTo>
                <a:cubicBezTo>
                  <a:pt x="46" y="75"/>
                  <a:pt x="46" y="75"/>
                  <a:pt x="46" y="75"/>
                </a:cubicBezTo>
                <a:cubicBezTo>
                  <a:pt x="46" y="75"/>
                  <a:pt x="46" y="75"/>
                  <a:pt x="46" y="75"/>
                </a:cubicBezTo>
                <a:cubicBezTo>
                  <a:pt x="46" y="75"/>
                  <a:pt x="46" y="75"/>
                  <a:pt x="46" y="75"/>
                </a:cubicBezTo>
                <a:cubicBezTo>
                  <a:pt x="46" y="75"/>
                  <a:pt x="46" y="75"/>
                  <a:pt x="47" y="74"/>
                </a:cubicBezTo>
                <a:cubicBezTo>
                  <a:pt x="47" y="74"/>
                  <a:pt x="47" y="74"/>
                  <a:pt x="47" y="74"/>
                </a:cubicBezTo>
                <a:cubicBezTo>
                  <a:pt x="47" y="74"/>
                  <a:pt x="47" y="74"/>
                  <a:pt x="47" y="74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7" y="72"/>
                  <a:pt x="47" y="72"/>
                </a:cubicBezTo>
                <a:cubicBezTo>
                  <a:pt x="48" y="72"/>
                  <a:pt x="48" y="72"/>
                  <a:pt x="47" y="72"/>
                </a:cubicBezTo>
                <a:cubicBezTo>
                  <a:pt x="47" y="72"/>
                  <a:pt x="47" y="71"/>
                  <a:pt x="47" y="71"/>
                </a:cubicBezTo>
                <a:cubicBezTo>
                  <a:pt x="47" y="71"/>
                  <a:pt x="47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5" y="71"/>
                  <a:pt x="45" y="71"/>
                  <a:pt x="45" y="71"/>
                </a:cubicBezTo>
                <a:cubicBezTo>
                  <a:pt x="45" y="71"/>
                  <a:pt x="45" y="71"/>
                  <a:pt x="45" y="71"/>
                </a:cubicBezTo>
                <a:cubicBezTo>
                  <a:pt x="45" y="71"/>
                  <a:pt x="45" y="71"/>
                  <a:pt x="44" y="71"/>
                </a:cubicBezTo>
                <a:cubicBezTo>
                  <a:pt x="44" y="71"/>
                  <a:pt x="44" y="71"/>
                  <a:pt x="44" y="71"/>
                </a:cubicBezTo>
                <a:cubicBezTo>
                  <a:pt x="44" y="71"/>
                  <a:pt x="44" y="71"/>
                  <a:pt x="44" y="71"/>
                </a:cubicBezTo>
                <a:cubicBezTo>
                  <a:pt x="43" y="71"/>
                  <a:pt x="43" y="71"/>
                  <a:pt x="43" y="72"/>
                </a:cubicBezTo>
                <a:cubicBezTo>
                  <a:pt x="43" y="72"/>
                  <a:pt x="43" y="72"/>
                  <a:pt x="43" y="72"/>
                </a:cubicBezTo>
                <a:cubicBezTo>
                  <a:pt x="43" y="73"/>
                  <a:pt x="43" y="73"/>
                  <a:pt x="43" y="74"/>
                </a:cubicBezTo>
                <a:cubicBezTo>
                  <a:pt x="42" y="74"/>
                  <a:pt x="42" y="74"/>
                  <a:pt x="42" y="74"/>
                </a:cubicBezTo>
                <a:cubicBezTo>
                  <a:pt x="42" y="74"/>
                  <a:pt x="42" y="74"/>
                  <a:pt x="42" y="74"/>
                </a:cubicBezTo>
                <a:cubicBezTo>
                  <a:pt x="42" y="74"/>
                  <a:pt x="42" y="75"/>
                  <a:pt x="42" y="75"/>
                </a:cubicBezTo>
                <a:cubicBezTo>
                  <a:pt x="42" y="75"/>
                  <a:pt x="42" y="75"/>
                  <a:pt x="42" y="75"/>
                </a:cubicBezTo>
                <a:cubicBezTo>
                  <a:pt x="42" y="75"/>
                  <a:pt x="42" y="75"/>
                  <a:pt x="42" y="75"/>
                </a:cubicBezTo>
                <a:cubicBezTo>
                  <a:pt x="42" y="75"/>
                  <a:pt x="42" y="75"/>
                  <a:pt x="42" y="75"/>
                </a:cubicBezTo>
                <a:cubicBezTo>
                  <a:pt x="42" y="76"/>
                  <a:pt x="42" y="76"/>
                  <a:pt x="42" y="76"/>
                </a:cubicBezTo>
                <a:cubicBezTo>
                  <a:pt x="42" y="76"/>
                  <a:pt x="42" y="76"/>
                  <a:pt x="42" y="76"/>
                </a:cubicBezTo>
                <a:cubicBezTo>
                  <a:pt x="42" y="77"/>
                  <a:pt x="42" y="77"/>
                  <a:pt x="42" y="77"/>
                </a:cubicBezTo>
                <a:cubicBezTo>
                  <a:pt x="42" y="77"/>
                  <a:pt x="43" y="77"/>
                  <a:pt x="42" y="78"/>
                </a:cubicBezTo>
                <a:cubicBezTo>
                  <a:pt x="42" y="78"/>
                  <a:pt x="42" y="78"/>
                  <a:pt x="42" y="78"/>
                </a:cubicBezTo>
                <a:cubicBezTo>
                  <a:pt x="41" y="78"/>
                  <a:pt x="41" y="78"/>
                  <a:pt x="41" y="78"/>
                </a:cubicBezTo>
                <a:cubicBezTo>
                  <a:pt x="41" y="78"/>
                  <a:pt x="40" y="78"/>
                  <a:pt x="40" y="78"/>
                </a:cubicBezTo>
                <a:cubicBezTo>
                  <a:pt x="40" y="78"/>
                  <a:pt x="40" y="78"/>
                  <a:pt x="40" y="78"/>
                </a:cubicBezTo>
                <a:cubicBezTo>
                  <a:pt x="39" y="78"/>
                  <a:pt x="39" y="78"/>
                  <a:pt x="40" y="79"/>
                </a:cubicBezTo>
                <a:cubicBezTo>
                  <a:pt x="40" y="79"/>
                  <a:pt x="39" y="79"/>
                  <a:pt x="39" y="79"/>
                </a:cubicBezTo>
                <a:cubicBezTo>
                  <a:pt x="39" y="80"/>
                  <a:pt x="39" y="80"/>
                  <a:pt x="39" y="80"/>
                </a:cubicBezTo>
                <a:cubicBezTo>
                  <a:pt x="39" y="80"/>
                  <a:pt x="39" y="80"/>
                  <a:pt x="39" y="81"/>
                </a:cubicBezTo>
                <a:cubicBezTo>
                  <a:pt x="39" y="81"/>
                  <a:pt x="39" y="81"/>
                  <a:pt x="40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40" y="82"/>
                  <a:pt x="40" y="82"/>
                  <a:pt x="40" y="82"/>
                </a:cubicBezTo>
                <a:close/>
                <a:moveTo>
                  <a:pt x="47" y="59"/>
                </a:moveTo>
                <a:cubicBezTo>
                  <a:pt x="47" y="59"/>
                  <a:pt x="47" y="60"/>
                  <a:pt x="48" y="60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59"/>
                  <a:pt x="48" y="59"/>
                  <a:pt x="48" y="59"/>
                </a:cubicBezTo>
                <a:cubicBezTo>
                  <a:pt x="48" y="58"/>
                  <a:pt x="48" y="58"/>
                  <a:pt x="47" y="58"/>
                </a:cubicBezTo>
                <a:cubicBezTo>
                  <a:pt x="47" y="58"/>
                  <a:pt x="47" y="58"/>
                  <a:pt x="47" y="58"/>
                </a:cubicBezTo>
                <a:cubicBezTo>
                  <a:pt x="47" y="58"/>
                  <a:pt x="47" y="58"/>
                  <a:pt x="47" y="58"/>
                </a:cubicBezTo>
                <a:cubicBezTo>
                  <a:pt x="47" y="58"/>
                  <a:pt x="47" y="58"/>
                  <a:pt x="47" y="58"/>
                </a:cubicBezTo>
                <a:cubicBezTo>
                  <a:pt x="47" y="58"/>
                  <a:pt x="47" y="59"/>
                  <a:pt x="47" y="59"/>
                </a:cubicBezTo>
                <a:cubicBezTo>
                  <a:pt x="47" y="59"/>
                  <a:pt x="47" y="59"/>
                  <a:pt x="47" y="59"/>
                </a:cubicBezTo>
                <a:close/>
                <a:moveTo>
                  <a:pt x="46" y="59"/>
                </a:moveTo>
                <a:cubicBezTo>
                  <a:pt x="46" y="59"/>
                  <a:pt x="46" y="59"/>
                  <a:pt x="46" y="59"/>
                </a:cubicBezTo>
                <a:cubicBezTo>
                  <a:pt x="45" y="59"/>
                  <a:pt x="45" y="59"/>
                  <a:pt x="45" y="60"/>
                </a:cubicBezTo>
                <a:cubicBezTo>
                  <a:pt x="45" y="60"/>
                  <a:pt x="45" y="60"/>
                  <a:pt x="45" y="60"/>
                </a:cubicBezTo>
                <a:cubicBezTo>
                  <a:pt x="45" y="59"/>
                  <a:pt x="45" y="59"/>
                  <a:pt x="45" y="59"/>
                </a:cubicBezTo>
                <a:cubicBezTo>
                  <a:pt x="45" y="59"/>
                  <a:pt x="45" y="59"/>
                  <a:pt x="44" y="59"/>
                </a:cubicBezTo>
                <a:cubicBezTo>
                  <a:pt x="44" y="59"/>
                  <a:pt x="44" y="59"/>
                  <a:pt x="44" y="59"/>
                </a:cubicBezTo>
                <a:cubicBezTo>
                  <a:pt x="44" y="59"/>
                  <a:pt x="44" y="59"/>
                  <a:pt x="44" y="59"/>
                </a:cubicBezTo>
                <a:cubicBezTo>
                  <a:pt x="44" y="59"/>
                  <a:pt x="44" y="59"/>
                  <a:pt x="44" y="60"/>
                </a:cubicBezTo>
                <a:cubicBezTo>
                  <a:pt x="45" y="60"/>
                  <a:pt x="45" y="60"/>
                  <a:pt x="45" y="60"/>
                </a:cubicBezTo>
                <a:cubicBezTo>
                  <a:pt x="45" y="61"/>
                  <a:pt x="44" y="61"/>
                  <a:pt x="44" y="61"/>
                </a:cubicBezTo>
                <a:cubicBezTo>
                  <a:pt x="44" y="61"/>
                  <a:pt x="44" y="61"/>
                  <a:pt x="44" y="62"/>
                </a:cubicBezTo>
                <a:cubicBezTo>
                  <a:pt x="44" y="62"/>
                  <a:pt x="45" y="61"/>
                  <a:pt x="45" y="61"/>
                </a:cubicBezTo>
                <a:cubicBezTo>
                  <a:pt x="45" y="62"/>
                  <a:pt x="45" y="62"/>
                  <a:pt x="45" y="62"/>
                </a:cubicBezTo>
                <a:cubicBezTo>
                  <a:pt x="45" y="62"/>
                  <a:pt x="44" y="62"/>
                  <a:pt x="44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4" y="63"/>
                  <a:pt x="44" y="64"/>
                  <a:pt x="44" y="64"/>
                </a:cubicBezTo>
                <a:cubicBezTo>
                  <a:pt x="44" y="64"/>
                  <a:pt x="44" y="64"/>
                  <a:pt x="44" y="64"/>
                </a:cubicBezTo>
                <a:cubicBezTo>
                  <a:pt x="44" y="64"/>
                  <a:pt x="44" y="64"/>
                  <a:pt x="44" y="64"/>
                </a:cubicBezTo>
                <a:cubicBezTo>
                  <a:pt x="45" y="63"/>
                  <a:pt x="45" y="63"/>
                  <a:pt x="46" y="62"/>
                </a:cubicBezTo>
                <a:cubicBezTo>
                  <a:pt x="46" y="62"/>
                  <a:pt x="46" y="62"/>
                  <a:pt x="46" y="61"/>
                </a:cubicBezTo>
                <a:cubicBezTo>
                  <a:pt x="46" y="61"/>
                  <a:pt x="47" y="62"/>
                  <a:pt x="47" y="62"/>
                </a:cubicBezTo>
                <a:cubicBezTo>
                  <a:pt x="47" y="62"/>
                  <a:pt x="47" y="62"/>
                  <a:pt x="47" y="62"/>
                </a:cubicBezTo>
                <a:cubicBezTo>
                  <a:pt x="48" y="63"/>
                  <a:pt x="48" y="63"/>
                  <a:pt x="48" y="63"/>
                </a:cubicBezTo>
                <a:cubicBezTo>
                  <a:pt x="48" y="63"/>
                  <a:pt x="48" y="63"/>
                  <a:pt x="48" y="63"/>
                </a:cubicBezTo>
                <a:cubicBezTo>
                  <a:pt x="49" y="63"/>
                  <a:pt x="49" y="64"/>
                  <a:pt x="49" y="64"/>
                </a:cubicBezTo>
                <a:cubicBezTo>
                  <a:pt x="49" y="64"/>
                  <a:pt x="49" y="64"/>
                  <a:pt x="50" y="64"/>
                </a:cubicBezTo>
                <a:cubicBezTo>
                  <a:pt x="50" y="64"/>
                  <a:pt x="50" y="64"/>
                  <a:pt x="50" y="65"/>
                </a:cubicBezTo>
                <a:cubicBezTo>
                  <a:pt x="50" y="65"/>
                  <a:pt x="51" y="65"/>
                  <a:pt x="51" y="65"/>
                </a:cubicBezTo>
                <a:cubicBezTo>
                  <a:pt x="51" y="65"/>
                  <a:pt x="51" y="65"/>
                  <a:pt x="51" y="65"/>
                </a:cubicBezTo>
                <a:cubicBezTo>
                  <a:pt x="51" y="64"/>
                  <a:pt x="51" y="64"/>
                  <a:pt x="50" y="64"/>
                </a:cubicBezTo>
                <a:cubicBezTo>
                  <a:pt x="50" y="64"/>
                  <a:pt x="50" y="63"/>
                  <a:pt x="50" y="63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2"/>
                  <a:pt x="49" y="62"/>
                  <a:pt x="49" y="61"/>
                </a:cubicBezTo>
                <a:cubicBezTo>
                  <a:pt x="49" y="61"/>
                  <a:pt x="49" y="61"/>
                  <a:pt x="49" y="61"/>
                </a:cubicBezTo>
                <a:cubicBezTo>
                  <a:pt x="48" y="61"/>
                  <a:pt x="48" y="61"/>
                  <a:pt x="48" y="61"/>
                </a:cubicBezTo>
                <a:cubicBezTo>
                  <a:pt x="48" y="61"/>
                  <a:pt x="47" y="60"/>
                  <a:pt x="47" y="60"/>
                </a:cubicBezTo>
                <a:cubicBezTo>
                  <a:pt x="47" y="60"/>
                  <a:pt x="47" y="60"/>
                  <a:pt x="46" y="60"/>
                </a:cubicBezTo>
                <a:cubicBezTo>
                  <a:pt x="46" y="60"/>
                  <a:pt x="46" y="60"/>
                  <a:pt x="46" y="60"/>
                </a:cubicBezTo>
                <a:cubicBezTo>
                  <a:pt x="46" y="59"/>
                  <a:pt x="46" y="59"/>
                  <a:pt x="46" y="59"/>
                </a:cubicBezTo>
                <a:cubicBezTo>
                  <a:pt x="46" y="59"/>
                  <a:pt x="46" y="59"/>
                  <a:pt x="46" y="59"/>
                </a:cubicBezTo>
                <a:close/>
                <a:moveTo>
                  <a:pt x="45" y="57"/>
                </a:moveTo>
                <a:cubicBezTo>
                  <a:pt x="44" y="57"/>
                  <a:pt x="44" y="57"/>
                  <a:pt x="44" y="57"/>
                </a:cubicBezTo>
                <a:cubicBezTo>
                  <a:pt x="44" y="56"/>
                  <a:pt x="44" y="56"/>
                  <a:pt x="44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3" y="56"/>
                  <a:pt x="43" y="56"/>
                  <a:pt x="43" y="55"/>
                </a:cubicBezTo>
                <a:cubicBezTo>
                  <a:pt x="43" y="55"/>
                  <a:pt x="42" y="55"/>
                  <a:pt x="42" y="55"/>
                </a:cubicBezTo>
                <a:cubicBezTo>
                  <a:pt x="42" y="55"/>
                  <a:pt x="42" y="55"/>
                  <a:pt x="42" y="55"/>
                </a:cubicBezTo>
                <a:cubicBezTo>
                  <a:pt x="42" y="55"/>
                  <a:pt x="42" y="56"/>
                  <a:pt x="42" y="56"/>
                </a:cubicBezTo>
                <a:cubicBezTo>
                  <a:pt x="43" y="56"/>
                  <a:pt x="43" y="56"/>
                  <a:pt x="43" y="56"/>
                </a:cubicBezTo>
                <a:cubicBezTo>
                  <a:pt x="44" y="57"/>
                  <a:pt x="44" y="57"/>
                  <a:pt x="45" y="57"/>
                </a:cubicBezTo>
                <a:cubicBezTo>
                  <a:pt x="45" y="57"/>
                  <a:pt x="45" y="58"/>
                  <a:pt x="45" y="58"/>
                </a:cubicBezTo>
                <a:cubicBezTo>
                  <a:pt x="45" y="58"/>
                  <a:pt x="45" y="58"/>
                  <a:pt x="45" y="58"/>
                </a:cubicBezTo>
                <a:cubicBezTo>
                  <a:pt x="45" y="58"/>
                  <a:pt x="45" y="58"/>
                  <a:pt x="45" y="57"/>
                </a:cubicBezTo>
                <a:cubicBezTo>
                  <a:pt x="45" y="57"/>
                  <a:pt x="45" y="57"/>
                  <a:pt x="45" y="57"/>
                </a:cubicBezTo>
                <a:close/>
                <a:moveTo>
                  <a:pt x="34" y="54"/>
                </a:moveTo>
                <a:cubicBezTo>
                  <a:pt x="35" y="54"/>
                  <a:pt x="35" y="55"/>
                  <a:pt x="35" y="55"/>
                </a:cubicBezTo>
                <a:cubicBezTo>
                  <a:pt x="35" y="55"/>
                  <a:pt x="35" y="55"/>
                  <a:pt x="35" y="55"/>
                </a:cubicBezTo>
                <a:cubicBezTo>
                  <a:pt x="35" y="55"/>
                  <a:pt x="35" y="54"/>
                  <a:pt x="35" y="54"/>
                </a:cubicBezTo>
                <a:cubicBezTo>
                  <a:pt x="35" y="54"/>
                  <a:pt x="36" y="54"/>
                  <a:pt x="36" y="54"/>
                </a:cubicBezTo>
                <a:cubicBezTo>
                  <a:pt x="36" y="54"/>
                  <a:pt x="36" y="53"/>
                  <a:pt x="36" y="53"/>
                </a:cubicBezTo>
                <a:cubicBezTo>
                  <a:pt x="36" y="53"/>
                  <a:pt x="36" y="53"/>
                  <a:pt x="36" y="53"/>
                </a:cubicBezTo>
                <a:cubicBezTo>
                  <a:pt x="36" y="53"/>
                  <a:pt x="36" y="53"/>
                  <a:pt x="35" y="53"/>
                </a:cubicBezTo>
                <a:cubicBezTo>
                  <a:pt x="35" y="53"/>
                  <a:pt x="35" y="53"/>
                  <a:pt x="35" y="53"/>
                </a:cubicBezTo>
                <a:cubicBezTo>
                  <a:pt x="35" y="52"/>
                  <a:pt x="35" y="52"/>
                  <a:pt x="35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52"/>
                  <a:pt x="34" y="52"/>
                  <a:pt x="34" y="53"/>
                </a:cubicBezTo>
                <a:cubicBezTo>
                  <a:pt x="34" y="53"/>
                  <a:pt x="34" y="53"/>
                  <a:pt x="33" y="53"/>
                </a:cubicBezTo>
                <a:cubicBezTo>
                  <a:pt x="33" y="53"/>
                  <a:pt x="34" y="53"/>
                  <a:pt x="33" y="53"/>
                </a:cubicBezTo>
                <a:cubicBezTo>
                  <a:pt x="34" y="54"/>
                  <a:pt x="34" y="54"/>
                  <a:pt x="34" y="54"/>
                </a:cubicBezTo>
                <a:close/>
                <a:moveTo>
                  <a:pt x="52" y="98"/>
                </a:moveTo>
                <a:cubicBezTo>
                  <a:pt x="52" y="98"/>
                  <a:pt x="53" y="98"/>
                  <a:pt x="53" y="97"/>
                </a:cubicBezTo>
                <a:cubicBezTo>
                  <a:pt x="52" y="97"/>
                  <a:pt x="52" y="97"/>
                  <a:pt x="52" y="98"/>
                </a:cubicBezTo>
                <a:close/>
                <a:moveTo>
                  <a:pt x="44" y="68"/>
                </a:moveTo>
                <a:cubicBezTo>
                  <a:pt x="44" y="68"/>
                  <a:pt x="44" y="69"/>
                  <a:pt x="44" y="6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69"/>
                  <a:pt x="44" y="68"/>
                  <a:pt x="44" y="68"/>
                </a:cubicBezTo>
                <a:close/>
                <a:moveTo>
                  <a:pt x="44" y="67"/>
                </a:moveTo>
                <a:cubicBezTo>
                  <a:pt x="45" y="67"/>
                  <a:pt x="44" y="67"/>
                  <a:pt x="45" y="67"/>
                </a:cubicBezTo>
                <a:cubicBezTo>
                  <a:pt x="45" y="67"/>
                  <a:pt x="45" y="67"/>
                  <a:pt x="45" y="67"/>
                </a:cubicBezTo>
                <a:cubicBezTo>
                  <a:pt x="45" y="67"/>
                  <a:pt x="44" y="67"/>
                  <a:pt x="44" y="67"/>
                </a:cubicBezTo>
                <a:cubicBezTo>
                  <a:pt x="44" y="67"/>
                  <a:pt x="44" y="67"/>
                  <a:pt x="44" y="67"/>
                </a:cubicBezTo>
                <a:close/>
                <a:moveTo>
                  <a:pt x="40" y="75"/>
                </a:moveTo>
                <a:cubicBezTo>
                  <a:pt x="40" y="76"/>
                  <a:pt x="40" y="76"/>
                  <a:pt x="40" y="75"/>
                </a:cubicBezTo>
                <a:cubicBezTo>
                  <a:pt x="40" y="75"/>
                  <a:pt x="40" y="75"/>
                  <a:pt x="41" y="75"/>
                </a:cubicBezTo>
                <a:cubicBezTo>
                  <a:pt x="41" y="75"/>
                  <a:pt x="41" y="75"/>
                  <a:pt x="41" y="75"/>
                </a:cubicBezTo>
                <a:cubicBezTo>
                  <a:pt x="41" y="75"/>
                  <a:pt x="41" y="74"/>
                  <a:pt x="41" y="74"/>
                </a:cubicBezTo>
                <a:cubicBezTo>
                  <a:pt x="41" y="74"/>
                  <a:pt x="41" y="74"/>
                  <a:pt x="41" y="74"/>
                </a:cubicBezTo>
                <a:cubicBezTo>
                  <a:pt x="41" y="74"/>
                  <a:pt x="42" y="73"/>
                  <a:pt x="41" y="73"/>
                </a:cubicBezTo>
                <a:cubicBezTo>
                  <a:pt x="41" y="73"/>
                  <a:pt x="41" y="73"/>
                  <a:pt x="41" y="73"/>
                </a:cubicBezTo>
                <a:cubicBezTo>
                  <a:pt x="41" y="73"/>
                  <a:pt x="41" y="73"/>
                  <a:pt x="41" y="73"/>
                </a:cubicBezTo>
                <a:cubicBezTo>
                  <a:pt x="41" y="73"/>
                  <a:pt x="41" y="73"/>
                  <a:pt x="40" y="73"/>
                </a:cubicBezTo>
                <a:cubicBezTo>
                  <a:pt x="41" y="73"/>
                  <a:pt x="41" y="73"/>
                  <a:pt x="41" y="73"/>
                </a:cubicBezTo>
                <a:cubicBezTo>
                  <a:pt x="41" y="74"/>
                  <a:pt x="40" y="74"/>
                  <a:pt x="40" y="74"/>
                </a:cubicBezTo>
                <a:cubicBezTo>
                  <a:pt x="40" y="74"/>
                  <a:pt x="40" y="74"/>
                  <a:pt x="40" y="74"/>
                </a:cubicBezTo>
                <a:cubicBezTo>
                  <a:pt x="40" y="74"/>
                  <a:pt x="40" y="74"/>
                  <a:pt x="40" y="75"/>
                </a:cubicBezTo>
                <a:cubicBezTo>
                  <a:pt x="40" y="75"/>
                  <a:pt x="40" y="75"/>
                  <a:pt x="40" y="75"/>
                </a:cubicBezTo>
                <a:cubicBezTo>
                  <a:pt x="40" y="75"/>
                  <a:pt x="40" y="75"/>
                  <a:pt x="40" y="75"/>
                </a:cubicBezTo>
                <a:cubicBezTo>
                  <a:pt x="40" y="75"/>
                  <a:pt x="40" y="75"/>
                  <a:pt x="40" y="75"/>
                </a:cubicBezTo>
                <a:cubicBezTo>
                  <a:pt x="40" y="75"/>
                  <a:pt x="40" y="75"/>
                  <a:pt x="40" y="75"/>
                </a:cubicBezTo>
                <a:close/>
                <a:moveTo>
                  <a:pt x="64" y="70"/>
                </a:moveTo>
                <a:cubicBezTo>
                  <a:pt x="64" y="69"/>
                  <a:pt x="64" y="69"/>
                  <a:pt x="64" y="69"/>
                </a:cubicBezTo>
                <a:cubicBezTo>
                  <a:pt x="64" y="69"/>
                  <a:pt x="64" y="69"/>
                  <a:pt x="63" y="69"/>
                </a:cubicBezTo>
                <a:cubicBezTo>
                  <a:pt x="63" y="69"/>
                  <a:pt x="63" y="69"/>
                  <a:pt x="63" y="69"/>
                </a:cubicBezTo>
                <a:cubicBezTo>
                  <a:pt x="63" y="69"/>
                  <a:pt x="63" y="69"/>
                  <a:pt x="63" y="69"/>
                </a:cubicBezTo>
                <a:cubicBezTo>
                  <a:pt x="63" y="69"/>
                  <a:pt x="63" y="70"/>
                  <a:pt x="64" y="70"/>
                </a:cubicBezTo>
                <a:close/>
                <a:moveTo>
                  <a:pt x="64" y="71"/>
                </a:moveTo>
                <a:cubicBezTo>
                  <a:pt x="64" y="71"/>
                  <a:pt x="63" y="71"/>
                  <a:pt x="63" y="71"/>
                </a:cubicBezTo>
                <a:cubicBezTo>
                  <a:pt x="63" y="71"/>
                  <a:pt x="63" y="71"/>
                  <a:pt x="63" y="71"/>
                </a:cubicBezTo>
                <a:cubicBezTo>
                  <a:pt x="63" y="71"/>
                  <a:pt x="63" y="71"/>
                  <a:pt x="63" y="71"/>
                </a:cubicBezTo>
                <a:cubicBezTo>
                  <a:pt x="63" y="71"/>
                  <a:pt x="63" y="71"/>
                  <a:pt x="63" y="71"/>
                </a:cubicBezTo>
                <a:cubicBezTo>
                  <a:pt x="63" y="71"/>
                  <a:pt x="63" y="71"/>
                  <a:pt x="63" y="71"/>
                </a:cubicBezTo>
                <a:cubicBezTo>
                  <a:pt x="63" y="72"/>
                  <a:pt x="63" y="72"/>
                  <a:pt x="64" y="72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2"/>
                  <a:pt x="64" y="71"/>
                  <a:pt x="64" y="71"/>
                </a:cubicBezTo>
                <a:close/>
                <a:moveTo>
                  <a:pt x="62" y="78"/>
                </a:moveTo>
                <a:cubicBezTo>
                  <a:pt x="62" y="78"/>
                  <a:pt x="62" y="78"/>
                  <a:pt x="62" y="78"/>
                </a:cubicBezTo>
                <a:cubicBezTo>
                  <a:pt x="62" y="78"/>
                  <a:pt x="62" y="78"/>
                  <a:pt x="62" y="78"/>
                </a:cubicBezTo>
                <a:cubicBezTo>
                  <a:pt x="62" y="78"/>
                  <a:pt x="62" y="78"/>
                  <a:pt x="62" y="78"/>
                </a:cubicBezTo>
                <a:cubicBezTo>
                  <a:pt x="62" y="78"/>
                  <a:pt x="62" y="78"/>
                  <a:pt x="62" y="78"/>
                </a:cubicBezTo>
                <a:close/>
                <a:moveTo>
                  <a:pt x="63" y="78"/>
                </a:moveTo>
                <a:cubicBezTo>
                  <a:pt x="64" y="78"/>
                  <a:pt x="63" y="78"/>
                  <a:pt x="63" y="78"/>
                </a:cubicBezTo>
                <a:cubicBezTo>
                  <a:pt x="63" y="77"/>
                  <a:pt x="63" y="77"/>
                  <a:pt x="63" y="77"/>
                </a:cubicBezTo>
                <a:cubicBezTo>
                  <a:pt x="63" y="77"/>
                  <a:pt x="63" y="76"/>
                  <a:pt x="63" y="76"/>
                </a:cubicBezTo>
                <a:cubicBezTo>
                  <a:pt x="63" y="76"/>
                  <a:pt x="63" y="75"/>
                  <a:pt x="63" y="74"/>
                </a:cubicBezTo>
                <a:cubicBezTo>
                  <a:pt x="63" y="74"/>
                  <a:pt x="63" y="74"/>
                  <a:pt x="63" y="74"/>
                </a:cubicBezTo>
                <a:cubicBezTo>
                  <a:pt x="63" y="74"/>
                  <a:pt x="63" y="74"/>
                  <a:pt x="63" y="74"/>
                </a:cubicBezTo>
                <a:cubicBezTo>
                  <a:pt x="63" y="74"/>
                  <a:pt x="63" y="74"/>
                  <a:pt x="63" y="74"/>
                </a:cubicBezTo>
                <a:cubicBezTo>
                  <a:pt x="62" y="74"/>
                  <a:pt x="63" y="74"/>
                  <a:pt x="62" y="74"/>
                </a:cubicBezTo>
                <a:cubicBezTo>
                  <a:pt x="62" y="74"/>
                  <a:pt x="62" y="74"/>
                  <a:pt x="62" y="74"/>
                </a:cubicBezTo>
                <a:cubicBezTo>
                  <a:pt x="62" y="74"/>
                  <a:pt x="62" y="74"/>
                  <a:pt x="62" y="74"/>
                </a:cubicBezTo>
                <a:cubicBezTo>
                  <a:pt x="62" y="74"/>
                  <a:pt x="62" y="74"/>
                  <a:pt x="62" y="74"/>
                </a:cubicBezTo>
                <a:cubicBezTo>
                  <a:pt x="62" y="74"/>
                  <a:pt x="62" y="75"/>
                  <a:pt x="62" y="75"/>
                </a:cubicBezTo>
                <a:cubicBezTo>
                  <a:pt x="62" y="75"/>
                  <a:pt x="62" y="75"/>
                  <a:pt x="62" y="75"/>
                </a:cubicBezTo>
                <a:cubicBezTo>
                  <a:pt x="62" y="75"/>
                  <a:pt x="62" y="75"/>
                  <a:pt x="62" y="75"/>
                </a:cubicBezTo>
                <a:cubicBezTo>
                  <a:pt x="62" y="76"/>
                  <a:pt x="62" y="76"/>
                  <a:pt x="62" y="76"/>
                </a:cubicBezTo>
                <a:cubicBezTo>
                  <a:pt x="62" y="76"/>
                  <a:pt x="62" y="77"/>
                  <a:pt x="62" y="76"/>
                </a:cubicBezTo>
                <a:cubicBezTo>
                  <a:pt x="62" y="77"/>
                  <a:pt x="62" y="77"/>
                  <a:pt x="63" y="77"/>
                </a:cubicBezTo>
                <a:cubicBezTo>
                  <a:pt x="63" y="77"/>
                  <a:pt x="63" y="77"/>
                  <a:pt x="63" y="77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lose/>
                <a:moveTo>
                  <a:pt x="71" y="97"/>
                </a:moveTo>
                <a:cubicBezTo>
                  <a:pt x="71" y="97"/>
                  <a:pt x="71" y="97"/>
                  <a:pt x="71" y="97"/>
                </a:cubicBezTo>
                <a:cubicBezTo>
                  <a:pt x="71" y="98"/>
                  <a:pt x="70" y="98"/>
                  <a:pt x="70" y="99"/>
                </a:cubicBezTo>
                <a:cubicBezTo>
                  <a:pt x="70" y="99"/>
                  <a:pt x="70" y="99"/>
                  <a:pt x="70" y="99"/>
                </a:cubicBezTo>
                <a:cubicBezTo>
                  <a:pt x="70" y="99"/>
                  <a:pt x="69" y="99"/>
                  <a:pt x="69" y="99"/>
                </a:cubicBezTo>
                <a:cubicBezTo>
                  <a:pt x="69" y="99"/>
                  <a:pt x="69" y="99"/>
                  <a:pt x="69" y="99"/>
                </a:cubicBezTo>
                <a:cubicBezTo>
                  <a:pt x="69" y="99"/>
                  <a:pt x="69" y="100"/>
                  <a:pt x="70" y="100"/>
                </a:cubicBezTo>
                <a:cubicBezTo>
                  <a:pt x="70" y="100"/>
                  <a:pt x="70" y="100"/>
                  <a:pt x="70" y="100"/>
                </a:cubicBezTo>
                <a:cubicBezTo>
                  <a:pt x="70" y="100"/>
                  <a:pt x="69" y="100"/>
                  <a:pt x="69" y="100"/>
                </a:cubicBezTo>
                <a:cubicBezTo>
                  <a:pt x="69" y="100"/>
                  <a:pt x="69" y="100"/>
                  <a:pt x="69" y="100"/>
                </a:cubicBezTo>
                <a:cubicBezTo>
                  <a:pt x="69" y="100"/>
                  <a:pt x="69" y="99"/>
                  <a:pt x="69" y="99"/>
                </a:cubicBezTo>
                <a:cubicBezTo>
                  <a:pt x="69" y="99"/>
                  <a:pt x="68" y="99"/>
                  <a:pt x="68" y="99"/>
                </a:cubicBezTo>
                <a:cubicBezTo>
                  <a:pt x="68" y="100"/>
                  <a:pt x="68" y="100"/>
                  <a:pt x="69" y="100"/>
                </a:cubicBezTo>
                <a:cubicBezTo>
                  <a:pt x="69" y="100"/>
                  <a:pt x="69" y="101"/>
                  <a:pt x="69" y="101"/>
                </a:cubicBezTo>
                <a:cubicBezTo>
                  <a:pt x="69" y="102"/>
                  <a:pt x="69" y="102"/>
                  <a:pt x="69" y="103"/>
                </a:cubicBezTo>
                <a:cubicBezTo>
                  <a:pt x="69" y="103"/>
                  <a:pt x="69" y="104"/>
                  <a:pt x="69" y="104"/>
                </a:cubicBezTo>
                <a:cubicBezTo>
                  <a:pt x="69" y="104"/>
                  <a:pt x="69" y="104"/>
                  <a:pt x="69" y="104"/>
                </a:cubicBezTo>
                <a:cubicBezTo>
                  <a:pt x="69" y="104"/>
                  <a:pt x="68" y="103"/>
                  <a:pt x="68" y="103"/>
                </a:cubicBezTo>
                <a:cubicBezTo>
                  <a:pt x="68" y="103"/>
                  <a:pt x="68" y="103"/>
                  <a:pt x="68" y="103"/>
                </a:cubicBezTo>
                <a:cubicBezTo>
                  <a:pt x="68" y="103"/>
                  <a:pt x="68" y="102"/>
                  <a:pt x="68" y="102"/>
                </a:cubicBezTo>
                <a:cubicBezTo>
                  <a:pt x="68" y="102"/>
                  <a:pt x="68" y="102"/>
                  <a:pt x="68" y="102"/>
                </a:cubicBezTo>
                <a:cubicBezTo>
                  <a:pt x="68" y="102"/>
                  <a:pt x="68" y="102"/>
                  <a:pt x="68" y="102"/>
                </a:cubicBezTo>
                <a:cubicBezTo>
                  <a:pt x="68" y="101"/>
                  <a:pt x="68" y="101"/>
                  <a:pt x="68" y="101"/>
                </a:cubicBezTo>
                <a:cubicBezTo>
                  <a:pt x="68" y="101"/>
                  <a:pt x="68" y="101"/>
                  <a:pt x="68" y="101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67" y="99"/>
                  <a:pt x="67" y="99"/>
                  <a:pt x="67" y="99"/>
                </a:cubicBezTo>
                <a:cubicBezTo>
                  <a:pt x="67" y="99"/>
                  <a:pt x="67" y="99"/>
                  <a:pt x="67" y="98"/>
                </a:cubicBezTo>
                <a:cubicBezTo>
                  <a:pt x="67" y="98"/>
                  <a:pt x="67" y="98"/>
                  <a:pt x="66" y="98"/>
                </a:cubicBezTo>
                <a:cubicBezTo>
                  <a:pt x="66" y="98"/>
                  <a:pt x="66" y="98"/>
                  <a:pt x="66" y="97"/>
                </a:cubicBezTo>
                <a:cubicBezTo>
                  <a:pt x="66" y="97"/>
                  <a:pt x="66" y="97"/>
                  <a:pt x="66" y="97"/>
                </a:cubicBezTo>
                <a:cubicBezTo>
                  <a:pt x="66" y="97"/>
                  <a:pt x="66" y="97"/>
                  <a:pt x="66" y="97"/>
                </a:cubicBezTo>
                <a:cubicBezTo>
                  <a:pt x="66" y="96"/>
                  <a:pt x="66" y="96"/>
                  <a:pt x="66" y="96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7"/>
                  <a:pt x="64" y="97"/>
                  <a:pt x="64" y="97"/>
                </a:cubicBezTo>
                <a:cubicBezTo>
                  <a:pt x="64" y="98"/>
                  <a:pt x="64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4" y="98"/>
                </a:cubicBezTo>
                <a:cubicBezTo>
                  <a:pt x="64" y="99"/>
                  <a:pt x="64" y="99"/>
                  <a:pt x="64" y="99"/>
                </a:cubicBezTo>
                <a:cubicBezTo>
                  <a:pt x="63" y="99"/>
                  <a:pt x="63" y="99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1"/>
                  <a:pt x="63" y="101"/>
                  <a:pt x="63" y="101"/>
                </a:cubicBezTo>
                <a:cubicBezTo>
                  <a:pt x="63" y="101"/>
                  <a:pt x="63" y="101"/>
                  <a:pt x="63" y="101"/>
                </a:cubicBezTo>
                <a:cubicBezTo>
                  <a:pt x="63" y="101"/>
                  <a:pt x="63" y="101"/>
                  <a:pt x="63" y="102"/>
                </a:cubicBezTo>
                <a:cubicBezTo>
                  <a:pt x="63" y="102"/>
                  <a:pt x="63" y="102"/>
                  <a:pt x="63" y="102"/>
                </a:cubicBezTo>
                <a:cubicBezTo>
                  <a:pt x="63" y="102"/>
                  <a:pt x="63" y="102"/>
                  <a:pt x="63" y="102"/>
                </a:cubicBezTo>
                <a:cubicBezTo>
                  <a:pt x="63" y="102"/>
                  <a:pt x="64" y="102"/>
                  <a:pt x="64" y="103"/>
                </a:cubicBezTo>
                <a:cubicBezTo>
                  <a:pt x="64" y="103"/>
                  <a:pt x="64" y="103"/>
                  <a:pt x="64" y="103"/>
                </a:cubicBezTo>
                <a:cubicBezTo>
                  <a:pt x="64" y="103"/>
                  <a:pt x="64" y="103"/>
                  <a:pt x="64" y="103"/>
                </a:cubicBezTo>
                <a:cubicBezTo>
                  <a:pt x="64" y="103"/>
                  <a:pt x="64" y="103"/>
                  <a:pt x="64" y="103"/>
                </a:cubicBezTo>
                <a:cubicBezTo>
                  <a:pt x="64" y="103"/>
                  <a:pt x="64" y="103"/>
                  <a:pt x="64" y="103"/>
                </a:cubicBezTo>
                <a:cubicBezTo>
                  <a:pt x="64" y="103"/>
                  <a:pt x="64" y="103"/>
                  <a:pt x="64" y="103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65" y="104"/>
                  <a:pt x="65" y="105"/>
                  <a:pt x="65" y="105"/>
                </a:cubicBezTo>
                <a:cubicBezTo>
                  <a:pt x="65" y="105"/>
                  <a:pt x="65" y="106"/>
                  <a:pt x="65" y="107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65" y="107"/>
                  <a:pt x="64" y="108"/>
                  <a:pt x="64" y="108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4" y="108"/>
                  <a:pt x="64" y="109"/>
                  <a:pt x="63" y="109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3" y="110"/>
                  <a:pt x="62" y="110"/>
                  <a:pt x="62" y="109"/>
                </a:cubicBezTo>
                <a:cubicBezTo>
                  <a:pt x="63" y="109"/>
                  <a:pt x="62" y="109"/>
                  <a:pt x="62" y="109"/>
                </a:cubicBezTo>
                <a:cubicBezTo>
                  <a:pt x="62" y="109"/>
                  <a:pt x="62" y="109"/>
                  <a:pt x="62" y="108"/>
                </a:cubicBezTo>
                <a:cubicBezTo>
                  <a:pt x="61" y="108"/>
                  <a:pt x="62" y="108"/>
                  <a:pt x="62" y="108"/>
                </a:cubicBezTo>
                <a:cubicBezTo>
                  <a:pt x="62" y="108"/>
                  <a:pt x="62" y="108"/>
                  <a:pt x="62" y="107"/>
                </a:cubicBezTo>
                <a:cubicBezTo>
                  <a:pt x="62" y="107"/>
                  <a:pt x="62" y="107"/>
                  <a:pt x="62" y="107"/>
                </a:cubicBezTo>
                <a:cubicBezTo>
                  <a:pt x="62" y="107"/>
                  <a:pt x="62" y="107"/>
                  <a:pt x="62" y="107"/>
                </a:cubicBezTo>
                <a:cubicBezTo>
                  <a:pt x="62" y="107"/>
                  <a:pt x="62" y="107"/>
                  <a:pt x="62" y="107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1" y="107"/>
                  <a:pt x="61" y="107"/>
                  <a:pt x="61" y="107"/>
                </a:cubicBezTo>
                <a:cubicBezTo>
                  <a:pt x="61" y="107"/>
                  <a:pt x="61" y="108"/>
                  <a:pt x="61" y="108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59" y="108"/>
                  <a:pt x="59" y="108"/>
                  <a:pt x="58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58" y="107"/>
                  <a:pt x="57" y="107"/>
                  <a:pt x="57" y="107"/>
                </a:cubicBezTo>
                <a:cubicBezTo>
                  <a:pt x="57" y="107"/>
                  <a:pt x="56" y="107"/>
                  <a:pt x="56" y="106"/>
                </a:cubicBezTo>
                <a:cubicBezTo>
                  <a:pt x="56" y="106"/>
                  <a:pt x="56" y="106"/>
                  <a:pt x="56" y="106"/>
                </a:cubicBezTo>
                <a:cubicBezTo>
                  <a:pt x="55" y="106"/>
                  <a:pt x="55" y="106"/>
                  <a:pt x="55" y="106"/>
                </a:cubicBezTo>
                <a:cubicBezTo>
                  <a:pt x="55" y="106"/>
                  <a:pt x="55" y="106"/>
                  <a:pt x="55" y="106"/>
                </a:cubicBezTo>
                <a:cubicBezTo>
                  <a:pt x="54" y="106"/>
                  <a:pt x="54" y="106"/>
                  <a:pt x="54" y="106"/>
                </a:cubicBezTo>
                <a:cubicBezTo>
                  <a:pt x="54" y="106"/>
                  <a:pt x="54" y="105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3" y="105"/>
                  <a:pt x="53" y="104"/>
                  <a:pt x="53" y="103"/>
                </a:cubicBezTo>
                <a:cubicBezTo>
                  <a:pt x="53" y="103"/>
                  <a:pt x="53" y="103"/>
                  <a:pt x="53" y="103"/>
                </a:cubicBezTo>
                <a:cubicBezTo>
                  <a:pt x="53" y="103"/>
                  <a:pt x="53" y="102"/>
                  <a:pt x="53" y="102"/>
                </a:cubicBezTo>
                <a:cubicBezTo>
                  <a:pt x="53" y="102"/>
                  <a:pt x="53" y="102"/>
                  <a:pt x="53" y="102"/>
                </a:cubicBezTo>
                <a:cubicBezTo>
                  <a:pt x="53" y="102"/>
                  <a:pt x="53" y="102"/>
                  <a:pt x="53" y="102"/>
                </a:cubicBezTo>
                <a:cubicBezTo>
                  <a:pt x="53" y="102"/>
                  <a:pt x="53" y="102"/>
                  <a:pt x="53" y="102"/>
                </a:cubicBezTo>
                <a:cubicBezTo>
                  <a:pt x="53" y="102"/>
                  <a:pt x="53" y="102"/>
                  <a:pt x="52" y="102"/>
                </a:cubicBezTo>
                <a:cubicBezTo>
                  <a:pt x="52" y="102"/>
                  <a:pt x="52" y="101"/>
                  <a:pt x="52" y="101"/>
                </a:cubicBezTo>
                <a:cubicBezTo>
                  <a:pt x="52" y="100"/>
                  <a:pt x="52" y="100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4" y="98"/>
                  <a:pt x="54" y="98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3" y="97"/>
                  <a:pt x="53" y="96"/>
                  <a:pt x="53" y="96"/>
                </a:cubicBezTo>
                <a:cubicBezTo>
                  <a:pt x="52" y="95"/>
                  <a:pt x="52" y="95"/>
                  <a:pt x="52" y="95"/>
                </a:cubicBezTo>
                <a:cubicBezTo>
                  <a:pt x="51" y="95"/>
                  <a:pt x="51" y="95"/>
                  <a:pt x="51" y="95"/>
                </a:cubicBezTo>
                <a:cubicBezTo>
                  <a:pt x="51" y="95"/>
                  <a:pt x="51" y="95"/>
                  <a:pt x="51" y="95"/>
                </a:cubicBezTo>
                <a:cubicBezTo>
                  <a:pt x="50" y="95"/>
                  <a:pt x="50" y="95"/>
                  <a:pt x="50" y="94"/>
                </a:cubicBezTo>
                <a:cubicBezTo>
                  <a:pt x="50" y="94"/>
                  <a:pt x="50" y="94"/>
                  <a:pt x="49" y="94"/>
                </a:cubicBezTo>
                <a:cubicBezTo>
                  <a:pt x="49" y="94"/>
                  <a:pt x="49" y="94"/>
                  <a:pt x="49" y="94"/>
                </a:cubicBezTo>
                <a:cubicBezTo>
                  <a:pt x="49" y="94"/>
                  <a:pt x="49" y="94"/>
                  <a:pt x="49" y="94"/>
                </a:cubicBezTo>
                <a:cubicBezTo>
                  <a:pt x="49" y="94"/>
                  <a:pt x="48" y="94"/>
                  <a:pt x="48" y="94"/>
                </a:cubicBezTo>
                <a:cubicBezTo>
                  <a:pt x="48" y="94"/>
                  <a:pt x="48" y="94"/>
                  <a:pt x="48" y="95"/>
                </a:cubicBezTo>
                <a:cubicBezTo>
                  <a:pt x="48" y="95"/>
                  <a:pt x="48" y="95"/>
                  <a:pt x="48" y="95"/>
                </a:cubicBezTo>
                <a:cubicBezTo>
                  <a:pt x="48" y="95"/>
                  <a:pt x="48" y="95"/>
                  <a:pt x="48" y="95"/>
                </a:cubicBezTo>
                <a:cubicBezTo>
                  <a:pt x="48" y="96"/>
                  <a:pt x="48" y="96"/>
                  <a:pt x="47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7" y="96"/>
                  <a:pt x="48" y="96"/>
                  <a:pt x="48" y="97"/>
                </a:cubicBezTo>
                <a:cubicBezTo>
                  <a:pt x="48" y="97"/>
                  <a:pt x="48" y="97"/>
                  <a:pt x="48" y="97"/>
                </a:cubicBezTo>
                <a:cubicBezTo>
                  <a:pt x="48" y="97"/>
                  <a:pt x="48" y="97"/>
                  <a:pt x="48" y="97"/>
                </a:cubicBezTo>
                <a:cubicBezTo>
                  <a:pt x="48" y="97"/>
                  <a:pt x="48" y="97"/>
                  <a:pt x="48" y="97"/>
                </a:cubicBezTo>
                <a:cubicBezTo>
                  <a:pt x="48" y="98"/>
                  <a:pt x="48" y="98"/>
                  <a:pt x="48" y="97"/>
                </a:cubicBezTo>
                <a:cubicBezTo>
                  <a:pt x="48" y="97"/>
                  <a:pt x="47" y="97"/>
                  <a:pt x="47" y="97"/>
                </a:cubicBezTo>
                <a:cubicBezTo>
                  <a:pt x="47" y="97"/>
                  <a:pt x="47" y="97"/>
                  <a:pt x="47" y="97"/>
                </a:cubicBezTo>
                <a:cubicBezTo>
                  <a:pt x="47" y="97"/>
                  <a:pt x="47" y="96"/>
                  <a:pt x="47" y="96"/>
                </a:cubicBezTo>
                <a:cubicBezTo>
                  <a:pt x="47" y="96"/>
                  <a:pt x="46" y="96"/>
                  <a:pt x="46" y="97"/>
                </a:cubicBezTo>
                <a:cubicBezTo>
                  <a:pt x="46" y="97"/>
                  <a:pt x="46" y="97"/>
                  <a:pt x="46" y="97"/>
                </a:cubicBezTo>
                <a:cubicBezTo>
                  <a:pt x="46" y="97"/>
                  <a:pt x="46" y="97"/>
                  <a:pt x="46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6" y="96"/>
                  <a:pt x="46" y="95"/>
                  <a:pt x="46" y="95"/>
                </a:cubicBezTo>
                <a:cubicBezTo>
                  <a:pt x="46" y="95"/>
                  <a:pt x="46" y="95"/>
                  <a:pt x="46" y="95"/>
                </a:cubicBezTo>
                <a:cubicBezTo>
                  <a:pt x="46" y="95"/>
                  <a:pt x="46" y="95"/>
                  <a:pt x="46" y="95"/>
                </a:cubicBezTo>
                <a:cubicBezTo>
                  <a:pt x="46" y="95"/>
                  <a:pt x="45" y="95"/>
                  <a:pt x="45" y="95"/>
                </a:cubicBezTo>
                <a:cubicBezTo>
                  <a:pt x="45" y="95"/>
                  <a:pt x="45" y="96"/>
                  <a:pt x="45" y="96"/>
                </a:cubicBezTo>
                <a:cubicBezTo>
                  <a:pt x="45" y="96"/>
                  <a:pt x="45" y="96"/>
                  <a:pt x="45" y="96"/>
                </a:cubicBezTo>
                <a:cubicBezTo>
                  <a:pt x="45" y="96"/>
                  <a:pt x="45" y="96"/>
                  <a:pt x="45" y="96"/>
                </a:cubicBezTo>
                <a:cubicBezTo>
                  <a:pt x="45" y="96"/>
                  <a:pt x="45" y="96"/>
                  <a:pt x="45" y="97"/>
                </a:cubicBezTo>
                <a:cubicBezTo>
                  <a:pt x="45" y="97"/>
                  <a:pt x="45" y="97"/>
                  <a:pt x="45" y="97"/>
                </a:cubicBezTo>
                <a:cubicBezTo>
                  <a:pt x="45" y="97"/>
                  <a:pt x="44" y="97"/>
                  <a:pt x="44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7"/>
                  <a:pt x="44" y="98"/>
                </a:cubicBezTo>
                <a:cubicBezTo>
                  <a:pt x="45" y="98"/>
                  <a:pt x="44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98"/>
                  <a:pt x="44" y="98"/>
                  <a:pt x="43" y="98"/>
                </a:cubicBezTo>
                <a:cubicBezTo>
                  <a:pt x="43" y="98"/>
                  <a:pt x="43" y="98"/>
                  <a:pt x="43" y="98"/>
                </a:cubicBezTo>
                <a:cubicBezTo>
                  <a:pt x="43" y="97"/>
                  <a:pt x="43" y="97"/>
                  <a:pt x="43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43" y="96"/>
                  <a:pt x="43" y="96"/>
                  <a:pt x="43" y="96"/>
                </a:cubicBezTo>
                <a:cubicBezTo>
                  <a:pt x="43" y="96"/>
                  <a:pt x="43" y="96"/>
                  <a:pt x="43" y="96"/>
                </a:cubicBezTo>
                <a:cubicBezTo>
                  <a:pt x="43" y="96"/>
                  <a:pt x="43" y="95"/>
                  <a:pt x="43" y="95"/>
                </a:cubicBezTo>
                <a:cubicBezTo>
                  <a:pt x="43" y="95"/>
                  <a:pt x="43" y="95"/>
                  <a:pt x="43" y="95"/>
                </a:cubicBezTo>
                <a:cubicBezTo>
                  <a:pt x="43" y="95"/>
                  <a:pt x="43" y="95"/>
                  <a:pt x="43" y="95"/>
                </a:cubicBezTo>
                <a:cubicBezTo>
                  <a:pt x="42" y="95"/>
                  <a:pt x="42" y="95"/>
                  <a:pt x="42" y="95"/>
                </a:cubicBezTo>
                <a:cubicBezTo>
                  <a:pt x="42" y="95"/>
                  <a:pt x="42" y="95"/>
                  <a:pt x="41" y="95"/>
                </a:cubicBezTo>
                <a:cubicBezTo>
                  <a:pt x="41" y="95"/>
                  <a:pt x="41" y="96"/>
                  <a:pt x="41" y="96"/>
                </a:cubicBezTo>
                <a:cubicBezTo>
                  <a:pt x="41" y="96"/>
                  <a:pt x="41" y="96"/>
                  <a:pt x="41" y="96"/>
                </a:cubicBezTo>
                <a:cubicBezTo>
                  <a:pt x="40" y="97"/>
                  <a:pt x="41" y="96"/>
                  <a:pt x="41" y="97"/>
                </a:cubicBezTo>
                <a:cubicBezTo>
                  <a:pt x="41" y="97"/>
                  <a:pt x="41" y="97"/>
                  <a:pt x="40" y="97"/>
                </a:cubicBezTo>
                <a:cubicBezTo>
                  <a:pt x="40" y="97"/>
                  <a:pt x="40" y="97"/>
                  <a:pt x="40" y="98"/>
                </a:cubicBezTo>
                <a:cubicBezTo>
                  <a:pt x="40" y="98"/>
                  <a:pt x="40" y="98"/>
                  <a:pt x="40" y="98"/>
                </a:cubicBezTo>
                <a:cubicBezTo>
                  <a:pt x="40" y="98"/>
                  <a:pt x="40" y="98"/>
                  <a:pt x="40" y="98"/>
                </a:cubicBezTo>
                <a:cubicBezTo>
                  <a:pt x="40" y="98"/>
                  <a:pt x="40" y="98"/>
                  <a:pt x="40" y="98"/>
                </a:cubicBezTo>
                <a:cubicBezTo>
                  <a:pt x="39" y="98"/>
                  <a:pt x="40" y="99"/>
                  <a:pt x="39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39" y="99"/>
                  <a:pt x="39" y="100"/>
                  <a:pt x="39" y="100"/>
                </a:cubicBezTo>
                <a:cubicBezTo>
                  <a:pt x="39" y="100"/>
                  <a:pt x="39" y="100"/>
                  <a:pt x="39" y="100"/>
                </a:cubicBezTo>
                <a:cubicBezTo>
                  <a:pt x="39" y="100"/>
                  <a:pt x="39" y="100"/>
                  <a:pt x="39" y="100"/>
                </a:cubicBezTo>
                <a:cubicBezTo>
                  <a:pt x="39" y="101"/>
                  <a:pt x="39" y="101"/>
                  <a:pt x="39" y="101"/>
                </a:cubicBezTo>
                <a:cubicBezTo>
                  <a:pt x="39" y="101"/>
                  <a:pt x="39" y="101"/>
                  <a:pt x="39" y="102"/>
                </a:cubicBezTo>
                <a:cubicBezTo>
                  <a:pt x="39" y="102"/>
                  <a:pt x="38" y="102"/>
                  <a:pt x="38" y="102"/>
                </a:cubicBezTo>
                <a:cubicBezTo>
                  <a:pt x="38" y="102"/>
                  <a:pt x="38" y="102"/>
                  <a:pt x="38" y="101"/>
                </a:cubicBezTo>
                <a:cubicBezTo>
                  <a:pt x="38" y="101"/>
                  <a:pt x="38" y="101"/>
                  <a:pt x="37" y="10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7" y="100"/>
                  <a:pt x="37" y="100"/>
                </a:cubicBezTo>
                <a:cubicBezTo>
                  <a:pt x="37" y="100"/>
                  <a:pt x="37" y="100"/>
                  <a:pt x="37" y="100"/>
                </a:cubicBezTo>
                <a:cubicBezTo>
                  <a:pt x="37" y="100"/>
                  <a:pt x="37" y="100"/>
                  <a:pt x="37" y="100"/>
                </a:cubicBezTo>
                <a:cubicBezTo>
                  <a:pt x="37" y="99"/>
                  <a:pt x="37" y="99"/>
                  <a:pt x="38" y="99"/>
                </a:cubicBezTo>
                <a:cubicBezTo>
                  <a:pt x="38" y="99"/>
                  <a:pt x="38" y="99"/>
                  <a:pt x="38" y="99"/>
                </a:cubicBezTo>
                <a:cubicBezTo>
                  <a:pt x="37" y="98"/>
                  <a:pt x="38" y="98"/>
                  <a:pt x="38" y="97"/>
                </a:cubicBezTo>
                <a:cubicBezTo>
                  <a:pt x="38" y="97"/>
                  <a:pt x="38" y="97"/>
                  <a:pt x="38" y="97"/>
                </a:cubicBezTo>
                <a:cubicBezTo>
                  <a:pt x="38" y="97"/>
                  <a:pt x="38" y="97"/>
                  <a:pt x="38" y="97"/>
                </a:cubicBezTo>
                <a:cubicBezTo>
                  <a:pt x="38" y="97"/>
                  <a:pt x="38" y="97"/>
                  <a:pt x="38" y="96"/>
                </a:cubicBezTo>
                <a:cubicBezTo>
                  <a:pt x="38" y="96"/>
                  <a:pt x="38" y="96"/>
                  <a:pt x="38" y="96"/>
                </a:cubicBezTo>
                <a:cubicBezTo>
                  <a:pt x="38" y="96"/>
                  <a:pt x="38" y="96"/>
                  <a:pt x="38" y="96"/>
                </a:cubicBezTo>
                <a:cubicBezTo>
                  <a:pt x="38" y="96"/>
                  <a:pt x="38" y="96"/>
                  <a:pt x="38" y="96"/>
                </a:cubicBezTo>
                <a:cubicBezTo>
                  <a:pt x="38" y="96"/>
                  <a:pt x="38" y="96"/>
                  <a:pt x="38" y="96"/>
                </a:cubicBezTo>
                <a:cubicBezTo>
                  <a:pt x="38" y="95"/>
                  <a:pt x="38" y="95"/>
                  <a:pt x="38" y="95"/>
                </a:cubicBezTo>
                <a:cubicBezTo>
                  <a:pt x="39" y="94"/>
                  <a:pt x="39" y="94"/>
                  <a:pt x="39" y="94"/>
                </a:cubicBezTo>
                <a:cubicBezTo>
                  <a:pt x="39" y="93"/>
                  <a:pt x="39" y="93"/>
                  <a:pt x="40" y="93"/>
                </a:cubicBezTo>
                <a:cubicBezTo>
                  <a:pt x="40" y="93"/>
                  <a:pt x="40" y="93"/>
                  <a:pt x="40" y="93"/>
                </a:cubicBezTo>
                <a:cubicBezTo>
                  <a:pt x="41" y="93"/>
                  <a:pt x="41" y="93"/>
                  <a:pt x="41" y="93"/>
                </a:cubicBezTo>
                <a:cubicBezTo>
                  <a:pt x="41" y="93"/>
                  <a:pt x="41" y="93"/>
                  <a:pt x="41" y="93"/>
                </a:cubicBezTo>
                <a:cubicBezTo>
                  <a:pt x="41" y="93"/>
                  <a:pt x="41" y="93"/>
                  <a:pt x="42" y="92"/>
                </a:cubicBezTo>
                <a:cubicBezTo>
                  <a:pt x="42" y="92"/>
                  <a:pt x="42" y="92"/>
                  <a:pt x="42" y="92"/>
                </a:cubicBezTo>
                <a:cubicBezTo>
                  <a:pt x="42" y="92"/>
                  <a:pt x="42" y="92"/>
                  <a:pt x="42" y="92"/>
                </a:cubicBezTo>
                <a:cubicBezTo>
                  <a:pt x="42" y="92"/>
                  <a:pt x="43" y="92"/>
                  <a:pt x="43" y="92"/>
                </a:cubicBezTo>
                <a:cubicBezTo>
                  <a:pt x="43" y="92"/>
                  <a:pt x="43" y="92"/>
                  <a:pt x="43" y="92"/>
                </a:cubicBezTo>
                <a:cubicBezTo>
                  <a:pt x="44" y="92"/>
                  <a:pt x="44" y="92"/>
                  <a:pt x="44" y="91"/>
                </a:cubicBezTo>
                <a:cubicBezTo>
                  <a:pt x="44" y="91"/>
                  <a:pt x="44" y="91"/>
                  <a:pt x="44" y="91"/>
                </a:cubicBezTo>
                <a:cubicBezTo>
                  <a:pt x="44" y="91"/>
                  <a:pt x="44" y="91"/>
                  <a:pt x="44" y="91"/>
                </a:cubicBezTo>
                <a:cubicBezTo>
                  <a:pt x="44" y="91"/>
                  <a:pt x="44" y="91"/>
                  <a:pt x="44" y="91"/>
                </a:cubicBezTo>
                <a:cubicBezTo>
                  <a:pt x="44" y="91"/>
                  <a:pt x="44" y="91"/>
                  <a:pt x="44" y="91"/>
                </a:cubicBezTo>
                <a:cubicBezTo>
                  <a:pt x="44" y="90"/>
                  <a:pt x="44" y="90"/>
                  <a:pt x="44" y="90"/>
                </a:cubicBezTo>
                <a:cubicBezTo>
                  <a:pt x="44" y="90"/>
                  <a:pt x="44" y="90"/>
                  <a:pt x="44" y="90"/>
                </a:cubicBezTo>
                <a:cubicBezTo>
                  <a:pt x="44" y="89"/>
                  <a:pt x="45" y="89"/>
                  <a:pt x="46" y="89"/>
                </a:cubicBezTo>
                <a:cubicBezTo>
                  <a:pt x="46" y="89"/>
                  <a:pt x="46" y="89"/>
                  <a:pt x="46" y="89"/>
                </a:cubicBezTo>
                <a:cubicBezTo>
                  <a:pt x="46" y="89"/>
                  <a:pt x="46" y="89"/>
                  <a:pt x="46" y="89"/>
                </a:cubicBezTo>
                <a:cubicBezTo>
                  <a:pt x="47" y="89"/>
                  <a:pt x="46" y="89"/>
                  <a:pt x="47" y="88"/>
                </a:cubicBezTo>
                <a:cubicBezTo>
                  <a:pt x="47" y="88"/>
                  <a:pt x="47" y="88"/>
                  <a:pt x="47" y="88"/>
                </a:cubicBezTo>
                <a:cubicBezTo>
                  <a:pt x="47" y="88"/>
                  <a:pt x="47" y="88"/>
                  <a:pt x="47" y="88"/>
                </a:cubicBezTo>
                <a:cubicBezTo>
                  <a:pt x="47" y="88"/>
                  <a:pt x="47" y="88"/>
                  <a:pt x="47" y="88"/>
                </a:cubicBezTo>
                <a:cubicBezTo>
                  <a:pt x="47" y="87"/>
                  <a:pt x="47" y="88"/>
                  <a:pt x="47" y="88"/>
                </a:cubicBezTo>
                <a:cubicBezTo>
                  <a:pt x="48" y="88"/>
                  <a:pt x="48" y="88"/>
                  <a:pt x="48" y="88"/>
                </a:cubicBezTo>
                <a:cubicBezTo>
                  <a:pt x="48" y="88"/>
                  <a:pt x="48" y="88"/>
                  <a:pt x="49" y="88"/>
                </a:cubicBezTo>
                <a:cubicBezTo>
                  <a:pt x="49" y="88"/>
                  <a:pt x="49" y="88"/>
                  <a:pt x="49" y="88"/>
                </a:cubicBezTo>
                <a:cubicBezTo>
                  <a:pt x="49" y="88"/>
                  <a:pt x="49" y="88"/>
                  <a:pt x="49" y="88"/>
                </a:cubicBezTo>
                <a:cubicBezTo>
                  <a:pt x="49" y="88"/>
                  <a:pt x="49" y="88"/>
                  <a:pt x="49" y="88"/>
                </a:cubicBezTo>
                <a:cubicBezTo>
                  <a:pt x="50" y="88"/>
                  <a:pt x="50" y="89"/>
                  <a:pt x="50" y="89"/>
                </a:cubicBezTo>
                <a:cubicBezTo>
                  <a:pt x="50" y="89"/>
                  <a:pt x="50" y="89"/>
                  <a:pt x="50" y="89"/>
                </a:cubicBezTo>
                <a:cubicBezTo>
                  <a:pt x="50" y="89"/>
                  <a:pt x="51" y="89"/>
                  <a:pt x="51" y="90"/>
                </a:cubicBezTo>
                <a:cubicBezTo>
                  <a:pt x="51" y="90"/>
                  <a:pt x="51" y="90"/>
                  <a:pt x="51" y="90"/>
                </a:cubicBezTo>
                <a:cubicBezTo>
                  <a:pt x="51" y="90"/>
                  <a:pt x="51" y="90"/>
                  <a:pt x="51" y="91"/>
                </a:cubicBezTo>
                <a:cubicBezTo>
                  <a:pt x="51" y="91"/>
                  <a:pt x="51" y="91"/>
                  <a:pt x="51" y="92"/>
                </a:cubicBezTo>
                <a:cubicBezTo>
                  <a:pt x="50" y="92"/>
                  <a:pt x="50" y="92"/>
                  <a:pt x="50" y="92"/>
                </a:cubicBezTo>
                <a:cubicBezTo>
                  <a:pt x="50" y="92"/>
                  <a:pt x="50" y="92"/>
                  <a:pt x="50" y="92"/>
                </a:cubicBezTo>
                <a:cubicBezTo>
                  <a:pt x="50" y="92"/>
                  <a:pt x="50" y="92"/>
                  <a:pt x="50" y="92"/>
                </a:cubicBezTo>
                <a:cubicBezTo>
                  <a:pt x="50" y="93"/>
                  <a:pt x="50" y="93"/>
                  <a:pt x="50" y="93"/>
                </a:cubicBezTo>
                <a:cubicBezTo>
                  <a:pt x="50" y="93"/>
                  <a:pt x="49" y="93"/>
                  <a:pt x="49" y="93"/>
                </a:cubicBezTo>
                <a:cubicBezTo>
                  <a:pt x="49" y="93"/>
                  <a:pt x="49" y="93"/>
                  <a:pt x="49" y="93"/>
                </a:cubicBezTo>
                <a:cubicBezTo>
                  <a:pt x="49" y="93"/>
                  <a:pt x="49" y="93"/>
                  <a:pt x="49" y="93"/>
                </a:cubicBezTo>
                <a:cubicBezTo>
                  <a:pt x="49" y="93"/>
                  <a:pt x="49" y="93"/>
                  <a:pt x="50" y="93"/>
                </a:cubicBezTo>
                <a:cubicBezTo>
                  <a:pt x="50" y="93"/>
                  <a:pt x="50" y="93"/>
                  <a:pt x="50" y="93"/>
                </a:cubicBezTo>
                <a:cubicBezTo>
                  <a:pt x="50" y="93"/>
                  <a:pt x="50" y="93"/>
                  <a:pt x="50" y="93"/>
                </a:cubicBezTo>
                <a:cubicBezTo>
                  <a:pt x="50" y="93"/>
                  <a:pt x="50" y="93"/>
                  <a:pt x="50" y="93"/>
                </a:cubicBezTo>
                <a:cubicBezTo>
                  <a:pt x="50" y="93"/>
                  <a:pt x="50" y="93"/>
                  <a:pt x="50" y="93"/>
                </a:cubicBezTo>
                <a:cubicBezTo>
                  <a:pt x="50" y="93"/>
                  <a:pt x="50" y="93"/>
                  <a:pt x="50" y="93"/>
                </a:cubicBezTo>
                <a:cubicBezTo>
                  <a:pt x="50" y="92"/>
                  <a:pt x="51" y="92"/>
                  <a:pt x="51" y="92"/>
                </a:cubicBezTo>
                <a:cubicBezTo>
                  <a:pt x="51" y="92"/>
                  <a:pt x="51" y="92"/>
                  <a:pt x="51" y="92"/>
                </a:cubicBezTo>
                <a:cubicBezTo>
                  <a:pt x="51" y="92"/>
                  <a:pt x="51" y="92"/>
                  <a:pt x="51" y="92"/>
                </a:cubicBezTo>
                <a:cubicBezTo>
                  <a:pt x="51" y="92"/>
                  <a:pt x="51" y="92"/>
                  <a:pt x="51" y="92"/>
                </a:cubicBezTo>
                <a:cubicBezTo>
                  <a:pt x="51" y="92"/>
                  <a:pt x="51" y="92"/>
                  <a:pt x="52" y="92"/>
                </a:cubicBezTo>
                <a:cubicBezTo>
                  <a:pt x="52" y="92"/>
                  <a:pt x="52" y="92"/>
                  <a:pt x="52" y="91"/>
                </a:cubicBezTo>
                <a:cubicBezTo>
                  <a:pt x="52" y="91"/>
                  <a:pt x="52" y="91"/>
                  <a:pt x="52" y="91"/>
                </a:cubicBezTo>
                <a:cubicBezTo>
                  <a:pt x="52" y="91"/>
                  <a:pt x="52" y="91"/>
                  <a:pt x="53" y="91"/>
                </a:cubicBezTo>
                <a:cubicBezTo>
                  <a:pt x="53" y="91"/>
                  <a:pt x="53" y="91"/>
                  <a:pt x="53" y="91"/>
                </a:cubicBezTo>
                <a:cubicBezTo>
                  <a:pt x="53" y="91"/>
                  <a:pt x="53" y="91"/>
                  <a:pt x="53" y="91"/>
                </a:cubicBezTo>
                <a:cubicBezTo>
                  <a:pt x="53" y="91"/>
                  <a:pt x="54" y="91"/>
                  <a:pt x="54" y="90"/>
                </a:cubicBezTo>
                <a:cubicBezTo>
                  <a:pt x="54" y="90"/>
                  <a:pt x="53" y="90"/>
                  <a:pt x="53" y="90"/>
                </a:cubicBezTo>
                <a:cubicBezTo>
                  <a:pt x="53" y="90"/>
                  <a:pt x="53" y="90"/>
                  <a:pt x="54" y="90"/>
                </a:cubicBezTo>
                <a:cubicBezTo>
                  <a:pt x="54" y="90"/>
                  <a:pt x="54" y="89"/>
                  <a:pt x="54" y="89"/>
                </a:cubicBezTo>
                <a:cubicBezTo>
                  <a:pt x="54" y="89"/>
                  <a:pt x="54" y="89"/>
                  <a:pt x="54" y="89"/>
                </a:cubicBezTo>
                <a:cubicBezTo>
                  <a:pt x="53" y="89"/>
                  <a:pt x="53" y="88"/>
                  <a:pt x="54" y="88"/>
                </a:cubicBezTo>
                <a:cubicBezTo>
                  <a:pt x="54" y="88"/>
                  <a:pt x="54" y="88"/>
                  <a:pt x="54" y="88"/>
                </a:cubicBezTo>
                <a:cubicBezTo>
                  <a:pt x="54" y="88"/>
                  <a:pt x="54" y="88"/>
                  <a:pt x="54" y="88"/>
                </a:cubicBezTo>
                <a:cubicBezTo>
                  <a:pt x="54" y="88"/>
                  <a:pt x="54" y="88"/>
                  <a:pt x="54" y="88"/>
                </a:cubicBezTo>
                <a:cubicBezTo>
                  <a:pt x="55" y="87"/>
                  <a:pt x="55" y="88"/>
                  <a:pt x="55" y="88"/>
                </a:cubicBezTo>
                <a:cubicBezTo>
                  <a:pt x="55" y="88"/>
                  <a:pt x="55" y="88"/>
                  <a:pt x="55" y="88"/>
                </a:cubicBezTo>
                <a:cubicBezTo>
                  <a:pt x="55" y="88"/>
                  <a:pt x="55" y="88"/>
                  <a:pt x="56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56" y="88"/>
                  <a:pt x="56" y="88"/>
                  <a:pt x="56" y="89"/>
                </a:cubicBezTo>
                <a:cubicBezTo>
                  <a:pt x="57" y="89"/>
                  <a:pt x="57" y="89"/>
                  <a:pt x="57" y="89"/>
                </a:cubicBezTo>
                <a:cubicBezTo>
                  <a:pt x="57" y="88"/>
                  <a:pt x="57" y="88"/>
                  <a:pt x="57" y="88"/>
                </a:cubicBezTo>
                <a:cubicBezTo>
                  <a:pt x="57" y="88"/>
                  <a:pt x="57" y="88"/>
                  <a:pt x="57" y="87"/>
                </a:cubicBezTo>
                <a:cubicBezTo>
                  <a:pt x="57" y="87"/>
                  <a:pt x="57" y="87"/>
                  <a:pt x="57" y="87"/>
                </a:cubicBezTo>
                <a:cubicBezTo>
                  <a:pt x="57" y="86"/>
                  <a:pt x="57" y="86"/>
                  <a:pt x="57" y="86"/>
                </a:cubicBezTo>
                <a:cubicBezTo>
                  <a:pt x="57" y="86"/>
                  <a:pt x="57" y="86"/>
                  <a:pt x="57" y="86"/>
                </a:cubicBezTo>
                <a:cubicBezTo>
                  <a:pt x="57" y="85"/>
                  <a:pt x="57" y="85"/>
                  <a:pt x="57" y="85"/>
                </a:cubicBezTo>
                <a:cubicBezTo>
                  <a:pt x="57" y="85"/>
                  <a:pt x="57" y="85"/>
                  <a:pt x="57" y="85"/>
                </a:cubicBezTo>
                <a:cubicBezTo>
                  <a:pt x="58" y="85"/>
                  <a:pt x="58" y="85"/>
                  <a:pt x="58" y="85"/>
                </a:cubicBezTo>
                <a:cubicBezTo>
                  <a:pt x="58" y="85"/>
                  <a:pt x="59" y="85"/>
                  <a:pt x="59" y="86"/>
                </a:cubicBezTo>
                <a:cubicBezTo>
                  <a:pt x="59" y="86"/>
                  <a:pt x="60" y="86"/>
                  <a:pt x="60" y="86"/>
                </a:cubicBezTo>
                <a:cubicBezTo>
                  <a:pt x="60" y="86"/>
                  <a:pt x="60" y="85"/>
                  <a:pt x="60" y="85"/>
                </a:cubicBezTo>
                <a:cubicBezTo>
                  <a:pt x="60" y="85"/>
                  <a:pt x="60" y="85"/>
                  <a:pt x="60" y="84"/>
                </a:cubicBezTo>
                <a:cubicBezTo>
                  <a:pt x="60" y="84"/>
                  <a:pt x="60" y="84"/>
                  <a:pt x="60" y="84"/>
                </a:cubicBezTo>
                <a:cubicBezTo>
                  <a:pt x="60" y="84"/>
                  <a:pt x="60" y="84"/>
                  <a:pt x="60" y="84"/>
                </a:cubicBezTo>
                <a:cubicBezTo>
                  <a:pt x="60" y="84"/>
                  <a:pt x="61" y="84"/>
                  <a:pt x="61" y="85"/>
                </a:cubicBezTo>
                <a:cubicBezTo>
                  <a:pt x="61" y="85"/>
                  <a:pt x="62" y="85"/>
                  <a:pt x="62" y="85"/>
                </a:cubicBezTo>
                <a:cubicBezTo>
                  <a:pt x="62" y="84"/>
                  <a:pt x="63" y="84"/>
                  <a:pt x="63" y="84"/>
                </a:cubicBezTo>
                <a:cubicBezTo>
                  <a:pt x="63" y="84"/>
                  <a:pt x="63" y="84"/>
                  <a:pt x="63" y="83"/>
                </a:cubicBezTo>
                <a:cubicBezTo>
                  <a:pt x="62" y="83"/>
                  <a:pt x="62" y="82"/>
                  <a:pt x="62" y="82"/>
                </a:cubicBezTo>
                <a:cubicBezTo>
                  <a:pt x="62" y="82"/>
                  <a:pt x="62" y="82"/>
                  <a:pt x="62" y="82"/>
                </a:cubicBezTo>
                <a:cubicBezTo>
                  <a:pt x="62" y="81"/>
                  <a:pt x="62" y="80"/>
                  <a:pt x="61" y="80"/>
                </a:cubicBezTo>
                <a:cubicBezTo>
                  <a:pt x="61" y="80"/>
                  <a:pt x="61" y="79"/>
                  <a:pt x="61" y="79"/>
                </a:cubicBezTo>
                <a:cubicBezTo>
                  <a:pt x="61" y="79"/>
                  <a:pt x="61" y="79"/>
                  <a:pt x="62" y="79"/>
                </a:cubicBezTo>
                <a:cubicBezTo>
                  <a:pt x="62" y="79"/>
                  <a:pt x="62" y="78"/>
                  <a:pt x="62" y="78"/>
                </a:cubicBezTo>
                <a:cubicBezTo>
                  <a:pt x="62" y="78"/>
                  <a:pt x="62" y="78"/>
                  <a:pt x="62" y="78"/>
                </a:cubicBezTo>
                <a:cubicBezTo>
                  <a:pt x="62" y="78"/>
                  <a:pt x="62" y="78"/>
                  <a:pt x="62" y="78"/>
                </a:cubicBezTo>
                <a:cubicBezTo>
                  <a:pt x="62" y="78"/>
                  <a:pt x="62" y="78"/>
                  <a:pt x="62" y="79"/>
                </a:cubicBezTo>
                <a:cubicBezTo>
                  <a:pt x="62" y="79"/>
                  <a:pt x="62" y="79"/>
                  <a:pt x="62" y="79"/>
                </a:cubicBezTo>
                <a:cubicBezTo>
                  <a:pt x="62" y="79"/>
                  <a:pt x="62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80"/>
                  <a:pt x="63" y="80"/>
                  <a:pt x="63" y="80"/>
                </a:cubicBezTo>
                <a:cubicBezTo>
                  <a:pt x="63" y="80"/>
                  <a:pt x="64" y="80"/>
                  <a:pt x="64" y="80"/>
                </a:cubicBezTo>
                <a:cubicBezTo>
                  <a:pt x="64" y="80"/>
                  <a:pt x="64" y="80"/>
                  <a:pt x="65" y="80"/>
                </a:cubicBezTo>
                <a:cubicBezTo>
                  <a:pt x="65" y="80"/>
                  <a:pt x="65" y="80"/>
                  <a:pt x="65" y="81"/>
                </a:cubicBezTo>
                <a:cubicBezTo>
                  <a:pt x="65" y="81"/>
                  <a:pt x="65" y="81"/>
                  <a:pt x="65" y="81"/>
                </a:cubicBezTo>
                <a:cubicBezTo>
                  <a:pt x="65" y="81"/>
                  <a:pt x="66" y="81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7" y="82"/>
                  <a:pt x="67" y="82"/>
                  <a:pt x="67" y="82"/>
                </a:cubicBezTo>
                <a:cubicBezTo>
                  <a:pt x="67" y="82"/>
                  <a:pt x="67" y="82"/>
                  <a:pt x="67" y="82"/>
                </a:cubicBezTo>
                <a:cubicBezTo>
                  <a:pt x="67" y="82"/>
                  <a:pt x="67" y="82"/>
                  <a:pt x="67" y="82"/>
                </a:cubicBezTo>
                <a:cubicBezTo>
                  <a:pt x="67" y="82"/>
                  <a:pt x="67" y="83"/>
                  <a:pt x="67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8" y="83"/>
                  <a:pt x="68" y="84"/>
                  <a:pt x="68" y="84"/>
                </a:cubicBezTo>
                <a:cubicBezTo>
                  <a:pt x="68" y="84"/>
                  <a:pt x="68" y="84"/>
                  <a:pt x="68" y="84"/>
                </a:cubicBezTo>
                <a:cubicBezTo>
                  <a:pt x="68" y="84"/>
                  <a:pt x="68" y="84"/>
                  <a:pt x="68" y="84"/>
                </a:cubicBezTo>
                <a:cubicBezTo>
                  <a:pt x="68" y="84"/>
                  <a:pt x="69" y="85"/>
                  <a:pt x="68" y="85"/>
                </a:cubicBezTo>
                <a:cubicBezTo>
                  <a:pt x="68" y="85"/>
                  <a:pt x="68" y="85"/>
                  <a:pt x="68" y="85"/>
                </a:cubicBezTo>
                <a:cubicBezTo>
                  <a:pt x="69" y="85"/>
                  <a:pt x="69" y="85"/>
                  <a:pt x="68" y="85"/>
                </a:cubicBezTo>
                <a:cubicBezTo>
                  <a:pt x="68" y="86"/>
                  <a:pt x="68" y="86"/>
                  <a:pt x="67" y="87"/>
                </a:cubicBezTo>
                <a:cubicBezTo>
                  <a:pt x="67" y="87"/>
                  <a:pt x="67" y="87"/>
                  <a:pt x="67" y="87"/>
                </a:cubicBezTo>
                <a:cubicBezTo>
                  <a:pt x="67" y="87"/>
                  <a:pt x="67" y="87"/>
                  <a:pt x="67" y="88"/>
                </a:cubicBezTo>
                <a:cubicBezTo>
                  <a:pt x="68" y="87"/>
                  <a:pt x="68" y="87"/>
                  <a:pt x="69" y="87"/>
                </a:cubicBezTo>
                <a:cubicBezTo>
                  <a:pt x="69" y="87"/>
                  <a:pt x="69" y="87"/>
                  <a:pt x="69" y="88"/>
                </a:cubicBezTo>
                <a:cubicBezTo>
                  <a:pt x="69" y="88"/>
                  <a:pt x="69" y="88"/>
                  <a:pt x="69" y="88"/>
                </a:cubicBezTo>
                <a:cubicBezTo>
                  <a:pt x="69" y="88"/>
                  <a:pt x="69" y="88"/>
                  <a:pt x="69" y="88"/>
                </a:cubicBezTo>
                <a:cubicBezTo>
                  <a:pt x="69" y="88"/>
                  <a:pt x="69" y="88"/>
                  <a:pt x="69" y="88"/>
                </a:cubicBezTo>
                <a:cubicBezTo>
                  <a:pt x="69" y="89"/>
                  <a:pt x="69" y="89"/>
                  <a:pt x="69" y="89"/>
                </a:cubicBezTo>
                <a:cubicBezTo>
                  <a:pt x="69" y="89"/>
                  <a:pt x="69" y="89"/>
                  <a:pt x="69" y="89"/>
                </a:cubicBezTo>
                <a:cubicBezTo>
                  <a:pt x="69" y="90"/>
                  <a:pt x="69" y="90"/>
                  <a:pt x="69" y="90"/>
                </a:cubicBezTo>
                <a:cubicBezTo>
                  <a:pt x="69" y="90"/>
                  <a:pt x="69" y="90"/>
                  <a:pt x="69" y="90"/>
                </a:cubicBezTo>
                <a:cubicBezTo>
                  <a:pt x="69" y="90"/>
                  <a:pt x="69" y="89"/>
                  <a:pt x="70" y="90"/>
                </a:cubicBezTo>
                <a:cubicBezTo>
                  <a:pt x="70" y="90"/>
                  <a:pt x="70" y="91"/>
                  <a:pt x="70" y="91"/>
                </a:cubicBezTo>
                <a:cubicBezTo>
                  <a:pt x="70" y="91"/>
                  <a:pt x="70" y="91"/>
                  <a:pt x="69" y="91"/>
                </a:cubicBezTo>
                <a:cubicBezTo>
                  <a:pt x="70" y="92"/>
                  <a:pt x="70" y="92"/>
                  <a:pt x="69" y="92"/>
                </a:cubicBezTo>
                <a:cubicBezTo>
                  <a:pt x="69" y="92"/>
                  <a:pt x="69" y="92"/>
                  <a:pt x="69" y="92"/>
                </a:cubicBezTo>
                <a:cubicBezTo>
                  <a:pt x="69" y="92"/>
                  <a:pt x="69" y="92"/>
                  <a:pt x="70" y="93"/>
                </a:cubicBezTo>
                <a:cubicBezTo>
                  <a:pt x="70" y="93"/>
                  <a:pt x="70" y="93"/>
                  <a:pt x="70" y="93"/>
                </a:cubicBezTo>
                <a:cubicBezTo>
                  <a:pt x="70" y="93"/>
                  <a:pt x="70" y="93"/>
                  <a:pt x="70" y="93"/>
                </a:cubicBezTo>
                <a:cubicBezTo>
                  <a:pt x="70" y="93"/>
                  <a:pt x="71" y="93"/>
                  <a:pt x="71" y="93"/>
                </a:cubicBezTo>
                <a:cubicBezTo>
                  <a:pt x="71" y="93"/>
                  <a:pt x="71" y="94"/>
                  <a:pt x="71" y="94"/>
                </a:cubicBezTo>
                <a:cubicBezTo>
                  <a:pt x="71" y="94"/>
                  <a:pt x="71" y="94"/>
                  <a:pt x="71" y="95"/>
                </a:cubicBezTo>
                <a:cubicBezTo>
                  <a:pt x="71" y="95"/>
                  <a:pt x="71" y="95"/>
                  <a:pt x="71" y="95"/>
                </a:cubicBezTo>
                <a:cubicBezTo>
                  <a:pt x="71" y="95"/>
                  <a:pt x="71" y="95"/>
                  <a:pt x="71" y="95"/>
                </a:cubicBezTo>
                <a:cubicBezTo>
                  <a:pt x="71" y="95"/>
                  <a:pt x="71" y="96"/>
                  <a:pt x="71" y="96"/>
                </a:cubicBezTo>
                <a:cubicBezTo>
                  <a:pt x="71" y="96"/>
                  <a:pt x="71" y="96"/>
                  <a:pt x="71" y="96"/>
                </a:cubicBezTo>
                <a:cubicBezTo>
                  <a:pt x="71" y="96"/>
                  <a:pt x="71" y="96"/>
                  <a:pt x="71" y="96"/>
                </a:cubicBezTo>
                <a:cubicBezTo>
                  <a:pt x="71" y="96"/>
                  <a:pt x="71" y="96"/>
                  <a:pt x="71" y="97"/>
                </a:cubicBezTo>
                <a:close/>
                <a:moveTo>
                  <a:pt x="61" y="85"/>
                </a:moveTo>
                <a:cubicBezTo>
                  <a:pt x="61" y="85"/>
                  <a:pt x="61" y="85"/>
                  <a:pt x="60" y="85"/>
                </a:cubicBezTo>
                <a:cubicBezTo>
                  <a:pt x="61" y="85"/>
                  <a:pt x="61" y="85"/>
                  <a:pt x="61" y="85"/>
                </a:cubicBezTo>
                <a:close/>
                <a:moveTo>
                  <a:pt x="65" y="98"/>
                </a:move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9"/>
                  <a:pt x="65" y="99"/>
                  <a:pt x="65" y="99"/>
                </a:cubicBezTo>
                <a:cubicBezTo>
                  <a:pt x="65" y="99"/>
                  <a:pt x="65" y="99"/>
                  <a:pt x="65" y="99"/>
                </a:cubicBezTo>
                <a:cubicBezTo>
                  <a:pt x="65" y="100"/>
                  <a:pt x="65" y="100"/>
                  <a:pt x="65" y="100"/>
                </a:cubicBezTo>
                <a:cubicBezTo>
                  <a:pt x="66" y="100"/>
                  <a:pt x="66" y="100"/>
                  <a:pt x="66" y="99"/>
                </a:cubicBezTo>
                <a:cubicBezTo>
                  <a:pt x="66" y="99"/>
                  <a:pt x="65" y="99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6" y="98"/>
                  <a:pt x="66" y="98"/>
                  <a:pt x="65" y="98"/>
                </a:cubicBezTo>
                <a:close/>
                <a:moveTo>
                  <a:pt x="65" y="100"/>
                </a:moveTo>
                <a:cubicBezTo>
                  <a:pt x="65" y="100"/>
                  <a:pt x="65" y="100"/>
                  <a:pt x="65" y="100"/>
                </a:cubicBezTo>
                <a:cubicBezTo>
                  <a:pt x="65" y="100"/>
                  <a:pt x="65" y="100"/>
                  <a:pt x="65" y="100"/>
                </a:cubicBezTo>
                <a:cubicBezTo>
                  <a:pt x="65" y="99"/>
                  <a:pt x="65" y="99"/>
                  <a:pt x="65" y="100"/>
                </a:cubicBezTo>
                <a:close/>
                <a:moveTo>
                  <a:pt x="46" y="82"/>
                </a:moveTo>
                <a:cubicBezTo>
                  <a:pt x="47" y="82"/>
                  <a:pt x="47" y="82"/>
                  <a:pt x="47" y="81"/>
                </a:cubicBezTo>
                <a:cubicBezTo>
                  <a:pt x="47" y="80"/>
                  <a:pt x="47" y="80"/>
                  <a:pt x="48" y="79"/>
                </a:cubicBezTo>
                <a:cubicBezTo>
                  <a:pt x="48" y="79"/>
                  <a:pt x="48" y="78"/>
                  <a:pt x="48" y="78"/>
                </a:cubicBezTo>
                <a:cubicBezTo>
                  <a:pt x="48" y="78"/>
                  <a:pt x="48" y="77"/>
                  <a:pt x="48" y="77"/>
                </a:cubicBezTo>
                <a:cubicBezTo>
                  <a:pt x="49" y="77"/>
                  <a:pt x="49" y="77"/>
                  <a:pt x="49" y="77"/>
                </a:cubicBezTo>
                <a:cubicBezTo>
                  <a:pt x="49" y="77"/>
                  <a:pt x="49" y="76"/>
                  <a:pt x="49" y="76"/>
                </a:cubicBezTo>
                <a:cubicBezTo>
                  <a:pt x="50" y="76"/>
                  <a:pt x="50" y="76"/>
                  <a:pt x="50" y="76"/>
                </a:cubicBezTo>
                <a:cubicBezTo>
                  <a:pt x="50" y="76"/>
                  <a:pt x="50" y="76"/>
                  <a:pt x="50" y="76"/>
                </a:cubicBezTo>
                <a:cubicBezTo>
                  <a:pt x="50" y="76"/>
                  <a:pt x="50" y="76"/>
                  <a:pt x="51" y="76"/>
                </a:cubicBezTo>
                <a:cubicBezTo>
                  <a:pt x="51" y="76"/>
                  <a:pt x="51" y="76"/>
                  <a:pt x="51" y="76"/>
                </a:cubicBezTo>
                <a:cubicBezTo>
                  <a:pt x="51" y="75"/>
                  <a:pt x="51" y="75"/>
                  <a:pt x="51" y="75"/>
                </a:cubicBezTo>
                <a:cubicBezTo>
                  <a:pt x="51" y="75"/>
                  <a:pt x="51" y="75"/>
                  <a:pt x="51" y="75"/>
                </a:cubicBezTo>
                <a:cubicBezTo>
                  <a:pt x="51" y="75"/>
                  <a:pt x="51" y="75"/>
                  <a:pt x="51" y="75"/>
                </a:cubicBezTo>
                <a:cubicBezTo>
                  <a:pt x="51" y="75"/>
                  <a:pt x="51" y="75"/>
                  <a:pt x="51" y="75"/>
                </a:cubicBezTo>
                <a:cubicBezTo>
                  <a:pt x="51" y="74"/>
                  <a:pt x="51" y="74"/>
                  <a:pt x="51" y="74"/>
                </a:cubicBezTo>
                <a:cubicBezTo>
                  <a:pt x="51" y="73"/>
                  <a:pt x="51" y="73"/>
                  <a:pt x="51" y="73"/>
                </a:cubicBezTo>
                <a:cubicBezTo>
                  <a:pt x="51" y="73"/>
                  <a:pt x="51" y="72"/>
                  <a:pt x="51" y="72"/>
                </a:cubicBezTo>
                <a:cubicBezTo>
                  <a:pt x="51" y="72"/>
                  <a:pt x="51" y="71"/>
                  <a:pt x="51" y="71"/>
                </a:cubicBezTo>
                <a:cubicBezTo>
                  <a:pt x="51" y="71"/>
                  <a:pt x="51" y="71"/>
                  <a:pt x="51" y="70"/>
                </a:cubicBezTo>
                <a:cubicBezTo>
                  <a:pt x="51" y="70"/>
                  <a:pt x="51" y="70"/>
                  <a:pt x="50" y="70"/>
                </a:cubicBezTo>
                <a:cubicBezTo>
                  <a:pt x="50" y="70"/>
                  <a:pt x="50" y="70"/>
                  <a:pt x="50" y="70"/>
                </a:cubicBezTo>
                <a:cubicBezTo>
                  <a:pt x="51" y="69"/>
                  <a:pt x="51" y="69"/>
                  <a:pt x="51" y="69"/>
                </a:cubicBezTo>
                <a:cubicBezTo>
                  <a:pt x="51" y="69"/>
                  <a:pt x="51" y="68"/>
                  <a:pt x="51" y="68"/>
                </a:cubicBezTo>
                <a:cubicBezTo>
                  <a:pt x="51" y="68"/>
                  <a:pt x="51" y="68"/>
                  <a:pt x="51" y="68"/>
                </a:cubicBezTo>
                <a:cubicBezTo>
                  <a:pt x="50" y="68"/>
                  <a:pt x="50" y="68"/>
                  <a:pt x="50" y="69"/>
                </a:cubicBezTo>
                <a:cubicBezTo>
                  <a:pt x="50" y="69"/>
                  <a:pt x="50" y="69"/>
                  <a:pt x="50" y="69"/>
                </a:cubicBezTo>
                <a:cubicBezTo>
                  <a:pt x="50" y="69"/>
                  <a:pt x="50" y="69"/>
                  <a:pt x="50" y="69"/>
                </a:cubicBezTo>
                <a:cubicBezTo>
                  <a:pt x="50" y="69"/>
                  <a:pt x="50" y="69"/>
                  <a:pt x="50" y="69"/>
                </a:cubicBezTo>
                <a:cubicBezTo>
                  <a:pt x="50" y="69"/>
                  <a:pt x="50" y="69"/>
                  <a:pt x="50" y="70"/>
                </a:cubicBezTo>
                <a:cubicBezTo>
                  <a:pt x="50" y="70"/>
                  <a:pt x="50" y="70"/>
                  <a:pt x="50" y="70"/>
                </a:cubicBezTo>
                <a:cubicBezTo>
                  <a:pt x="50" y="70"/>
                  <a:pt x="50" y="71"/>
                  <a:pt x="50" y="71"/>
                </a:cubicBezTo>
                <a:cubicBezTo>
                  <a:pt x="49" y="71"/>
                  <a:pt x="49" y="71"/>
                  <a:pt x="50" y="71"/>
                </a:cubicBezTo>
                <a:cubicBezTo>
                  <a:pt x="49" y="72"/>
                  <a:pt x="49" y="72"/>
                  <a:pt x="49" y="73"/>
                </a:cubicBezTo>
                <a:cubicBezTo>
                  <a:pt x="49" y="73"/>
                  <a:pt x="49" y="73"/>
                  <a:pt x="48" y="73"/>
                </a:cubicBezTo>
                <a:cubicBezTo>
                  <a:pt x="48" y="73"/>
                  <a:pt x="48" y="73"/>
                  <a:pt x="49" y="73"/>
                </a:cubicBezTo>
                <a:cubicBezTo>
                  <a:pt x="49" y="74"/>
                  <a:pt x="49" y="74"/>
                  <a:pt x="48" y="74"/>
                </a:cubicBezTo>
                <a:cubicBezTo>
                  <a:pt x="48" y="74"/>
                  <a:pt x="48" y="74"/>
                  <a:pt x="48" y="74"/>
                </a:cubicBezTo>
                <a:cubicBezTo>
                  <a:pt x="48" y="75"/>
                  <a:pt x="48" y="75"/>
                  <a:pt x="48" y="75"/>
                </a:cubicBezTo>
                <a:cubicBezTo>
                  <a:pt x="48" y="75"/>
                  <a:pt x="48" y="75"/>
                  <a:pt x="48" y="75"/>
                </a:cubicBezTo>
                <a:cubicBezTo>
                  <a:pt x="48" y="75"/>
                  <a:pt x="48" y="76"/>
                  <a:pt x="48" y="76"/>
                </a:cubicBezTo>
                <a:cubicBezTo>
                  <a:pt x="47" y="76"/>
                  <a:pt x="47" y="76"/>
                  <a:pt x="47" y="76"/>
                </a:cubicBezTo>
                <a:cubicBezTo>
                  <a:pt x="47" y="76"/>
                  <a:pt x="47" y="77"/>
                  <a:pt x="47" y="77"/>
                </a:cubicBezTo>
                <a:cubicBezTo>
                  <a:pt x="47" y="77"/>
                  <a:pt x="47" y="77"/>
                  <a:pt x="47" y="77"/>
                </a:cubicBezTo>
                <a:cubicBezTo>
                  <a:pt x="47" y="77"/>
                  <a:pt x="47" y="78"/>
                  <a:pt x="47" y="78"/>
                </a:cubicBezTo>
                <a:cubicBezTo>
                  <a:pt x="46" y="78"/>
                  <a:pt x="46" y="78"/>
                  <a:pt x="46" y="78"/>
                </a:cubicBezTo>
                <a:cubicBezTo>
                  <a:pt x="47" y="79"/>
                  <a:pt x="47" y="79"/>
                  <a:pt x="46" y="79"/>
                </a:cubicBezTo>
                <a:cubicBezTo>
                  <a:pt x="46" y="79"/>
                  <a:pt x="46" y="79"/>
                  <a:pt x="46" y="80"/>
                </a:cubicBezTo>
                <a:cubicBezTo>
                  <a:pt x="46" y="80"/>
                  <a:pt x="46" y="80"/>
                  <a:pt x="46" y="80"/>
                </a:cubicBezTo>
                <a:cubicBezTo>
                  <a:pt x="46" y="80"/>
                  <a:pt x="46" y="80"/>
                  <a:pt x="46" y="80"/>
                </a:cubicBezTo>
                <a:cubicBezTo>
                  <a:pt x="46" y="81"/>
                  <a:pt x="46" y="81"/>
                  <a:pt x="46" y="81"/>
                </a:cubicBezTo>
                <a:cubicBezTo>
                  <a:pt x="46" y="81"/>
                  <a:pt x="46" y="82"/>
                  <a:pt x="46" y="82"/>
                </a:cubicBezTo>
                <a:cubicBezTo>
                  <a:pt x="46" y="82"/>
                  <a:pt x="46" y="82"/>
                  <a:pt x="46" y="82"/>
                </a:cubicBezTo>
                <a:cubicBezTo>
                  <a:pt x="46" y="82"/>
                  <a:pt x="46" y="82"/>
                  <a:pt x="46" y="82"/>
                </a:cubicBezTo>
                <a:cubicBezTo>
                  <a:pt x="46" y="82"/>
                  <a:pt x="46" y="82"/>
                  <a:pt x="46" y="82"/>
                </a:cubicBezTo>
                <a:close/>
                <a:moveTo>
                  <a:pt x="53" y="73"/>
                </a:moveTo>
                <a:cubicBezTo>
                  <a:pt x="53" y="73"/>
                  <a:pt x="53" y="73"/>
                  <a:pt x="53" y="73"/>
                </a:cubicBezTo>
                <a:cubicBezTo>
                  <a:pt x="53" y="73"/>
                  <a:pt x="53" y="73"/>
                  <a:pt x="53" y="73"/>
                </a:cubicBezTo>
                <a:cubicBezTo>
                  <a:pt x="53" y="73"/>
                  <a:pt x="54" y="73"/>
                  <a:pt x="54" y="73"/>
                </a:cubicBezTo>
                <a:cubicBezTo>
                  <a:pt x="54" y="73"/>
                  <a:pt x="54" y="73"/>
                  <a:pt x="54" y="73"/>
                </a:cubicBezTo>
                <a:cubicBezTo>
                  <a:pt x="54" y="72"/>
                  <a:pt x="54" y="72"/>
                  <a:pt x="54" y="72"/>
                </a:cubicBezTo>
                <a:cubicBezTo>
                  <a:pt x="54" y="72"/>
                  <a:pt x="54" y="72"/>
                  <a:pt x="54" y="72"/>
                </a:cubicBezTo>
                <a:cubicBezTo>
                  <a:pt x="54" y="73"/>
                  <a:pt x="54" y="73"/>
                  <a:pt x="53" y="72"/>
                </a:cubicBezTo>
                <a:cubicBezTo>
                  <a:pt x="53" y="72"/>
                  <a:pt x="53" y="72"/>
                  <a:pt x="53" y="72"/>
                </a:cubicBezTo>
                <a:cubicBezTo>
                  <a:pt x="53" y="72"/>
                  <a:pt x="53" y="73"/>
                  <a:pt x="53" y="73"/>
                </a:cubicBezTo>
                <a:cubicBezTo>
                  <a:pt x="53" y="73"/>
                  <a:pt x="53" y="73"/>
                  <a:pt x="53" y="73"/>
                </a:cubicBezTo>
                <a:close/>
                <a:moveTo>
                  <a:pt x="51" y="76"/>
                </a:moveTo>
                <a:cubicBezTo>
                  <a:pt x="51" y="76"/>
                  <a:pt x="51" y="76"/>
                  <a:pt x="51" y="76"/>
                </a:cubicBezTo>
                <a:cubicBezTo>
                  <a:pt x="51" y="76"/>
                  <a:pt x="51" y="76"/>
                  <a:pt x="51" y="76"/>
                </a:cubicBezTo>
                <a:cubicBezTo>
                  <a:pt x="51" y="76"/>
                  <a:pt x="51" y="76"/>
                  <a:pt x="51" y="76"/>
                </a:cubicBezTo>
                <a:cubicBezTo>
                  <a:pt x="51" y="76"/>
                  <a:pt x="51" y="76"/>
                  <a:pt x="51" y="76"/>
                </a:cubicBezTo>
                <a:close/>
                <a:moveTo>
                  <a:pt x="55" y="72"/>
                </a:moveTo>
                <a:cubicBezTo>
                  <a:pt x="54" y="72"/>
                  <a:pt x="54" y="72"/>
                  <a:pt x="54" y="72"/>
                </a:cubicBezTo>
                <a:cubicBezTo>
                  <a:pt x="54" y="72"/>
                  <a:pt x="54" y="72"/>
                  <a:pt x="54" y="72"/>
                </a:cubicBezTo>
                <a:cubicBezTo>
                  <a:pt x="55" y="72"/>
                  <a:pt x="55" y="72"/>
                  <a:pt x="55" y="72"/>
                </a:cubicBezTo>
                <a:cubicBezTo>
                  <a:pt x="55" y="72"/>
                  <a:pt x="55" y="71"/>
                  <a:pt x="55" y="72"/>
                </a:cubicBezTo>
                <a:close/>
                <a:moveTo>
                  <a:pt x="48" y="68"/>
                </a:moveTo>
                <a:cubicBezTo>
                  <a:pt x="48" y="69"/>
                  <a:pt x="48" y="69"/>
                  <a:pt x="48" y="69"/>
                </a:cubicBezTo>
                <a:cubicBezTo>
                  <a:pt x="48" y="69"/>
                  <a:pt x="48" y="69"/>
                  <a:pt x="49" y="69"/>
                </a:cubicBezTo>
                <a:cubicBezTo>
                  <a:pt x="49" y="69"/>
                  <a:pt x="49" y="69"/>
                  <a:pt x="49" y="69"/>
                </a:cubicBezTo>
                <a:cubicBezTo>
                  <a:pt x="49" y="69"/>
                  <a:pt x="49" y="69"/>
                  <a:pt x="49" y="69"/>
                </a:cubicBezTo>
                <a:cubicBezTo>
                  <a:pt x="49" y="68"/>
                  <a:pt x="48" y="68"/>
                  <a:pt x="48" y="68"/>
                </a:cubicBezTo>
                <a:close/>
                <a:moveTo>
                  <a:pt x="50" y="68"/>
                </a:moveTo>
                <a:cubicBezTo>
                  <a:pt x="50" y="68"/>
                  <a:pt x="50" y="68"/>
                  <a:pt x="50" y="68"/>
                </a:cubicBezTo>
                <a:cubicBezTo>
                  <a:pt x="50" y="68"/>
                  <a:pt x="50" y="68"/>
                  <a:pt x="50" y="68"/>
                </a:cubicBezTo>
                <a:cubicBezTo>
                  <a:pt x="50" y="68"/>
                  <a:pt x="50" y="68"/>
                  <a:pt x="50" y="68"/>
                </a:cubicBezTo>
                <a:cubicBezTo>
                  <a:pt x="50" y="68"/>
                  <a:pt x="50" y="68"/>
                  <a:pt x="50" y="68"/>
                </a:cubicBezTo>
                <a:close/>
                <a:moveTo>
                  <a:pt x="51" y="48"/>
                </a:moveTo>
                <a:cubicBezTo>
                  <a:pt x="52" y="48"/>
                  <a:pt x="52" y="48"/>
                  <a:pt x="52" y="48"/>
                </a:cubicBezTo>
                <a:cubicBezTo>
                  <a:pt x="52" y="48"/>
                  <a:pt x="52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lose/>
                <a:moveTo>
                  <a:pt x="50" y="51"/>
                </a:moveTo>
                <a:cubicBezTo>
                  <a:pt x="50" y="51"/>
                  <a:pt x="50" y="51"/>
                  <a:pt x="51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2" y="51"/>
                  <a:pt x="52" y="51"/>
                  <a:pt x="52" y="51"/>
                </a:cubicBezTo>
                <a:cubicBezTo>
                  <a:pt x="52" y="51"/>
                  <a:pt x="52" y="51"/>
                  <a:pt x="52" y="50"/>
                </a:cubicBezTo>
                <a:cubicBezTo>
                  <a:pt x="52" y="50"/>
                  <a:pt x="52" y="50"/>
                  <a:pt x="52" y="50"/>
                </a:cubicBezTo>
                <a:cubicBezTo>
                  <a:pt x="52" y="50"/>
                  <a:pt x="52" y="50"/>
                  <a:pt x="52" y="50"/>
                </a:cubicBezTo>
                <a:cubicBezTo>
                  <a:pt x="52" y="50"/>
                  <a:pt x="52" y="50"/>
                  <a:pt x="52" y="50"/>
                </a:cubicBezTo>
                <a:cubicBezTo>
                  <a:pt x="52" y="50"/>
                  <a:pt x="52" y="50"/>
                  <a:pt x="52" y="50"/>
                </a:cubicBezTo>
                <a:cubicBezTo>
                  <a:pt x="52" y="50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8"/>
                  <a:pt x="52" y="48"/>
                  <a:pt x="52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7"/>
                  <a:pt x="51" y="47"/>
                  <a:pt x="51" y="47"/>
                </a:cubicBezTo>
                <a:cubicBezTo>
                  <a:pt x="50" y="47"/>
                  <a:pt x="50" y="48"/>
                  <a:pt x="50" y="48"/>
                </a:cubicBezTo>
                <a:cubicBezTo>
                  <a:pt x="50" y="49"/>
                  <a:pt x="50" y="49"/>
                  <a:pt x="50" y="50"/>
                </a:cubicBezTo>
                <a:cubicBezTo>
                  <a:pt x="50" y="50"/>
                  <a:pt x="50" y="50"/>
                  <a:pt x="50" y="50"/>
                </a:cubicBezTo>
                <a:cubicBezTo>
                  <a:pt x="49" y="50"/>
                  <a:pt x="49" y="50"/>
                  <a:pt x="49" y="50"/>
                </a:cubicBezTo>
                <a:cubicBezTo>
                  <a:pt x="49" y="51"/>
                  <a:pt x="50" y="51"/>
                  <a:pt x="50" y="51"/>
                </a:cubicBezTo>
                <a:close/>
                <a:moveTo>
                  <a:pt x="56" y="84"/>
                </a:moveTo>
                <a:cubicBezTo>
                  <a:pt x="56" y="84"/>
                  <a:pt x="57" y="84"/>
                  <a:pt x="57" y="84"/>
                </a:cubicBezTo>
                <a:cubicBezTo>
                  <a:pt x="57" y="84"/>
                  <a:pt x="57" y="84"/>
                  <a:pt x="57" y="84"/>
                </a:cubicBezTo>
                <a:cubicBezTo>
                  <a:pt x="57" y="84"/>
                  <a:pt x="57" y="83"/>
                  <a:pt x="57" y="83"/>
                </a:cubicBezTo>
                <a:cubicBezTo>
                  <a:pt x="57" y="83"/>
                  <a:pt x="56" y="83"/>
                  <a:pt x="56" y="83"/>
                </a:cubicBezTo>
                <a:cubicBezTo>
                  <a:pt x="56" y="83"/>
                  <a:pt x="56" y="83"/>
                  <a:pt x="56" y="83"/>
                </a:cubicBezTo>
                <a:cubicBezTo>
                  <a:pt x="56" y="84"/>
                  <a:pt x="56" y="84"/>
                  <a:pt x="56" y="84"/>
                </a:cubicBezTo>
                <a:close/>
                <a:moveTo>
                  <a:pt x="48" y="49"/>
                </a:moveTo>
                <a:cubicBezTo>
                  <a:pt x="48" y="49"/>
                  <a:pt x="48" y="48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49"/>
                  <a:pt x="48" y="49"/>
                  <a:pt x="48" y="49"/>
                </a:cubicBezTo>
                <a:close/>
                <a:moveTo>
                  <a:pt x="46" y="49"/>
                </a:moveTo>
                <a:cubicBezTo>
                  <a:pt x="47" y="49"/>
                  <a:pt x="47" y="49"/>
                  <a:pt x="47" y="48"/>
                </a:cubicBezTo>
                <a:cubicBezTo>
                  <a:pt x="47" y="48"/>
                  <a:pt x="46" y="48"/>
                  <a:pt x="46" y="49"/>
                </a:cubicBezTo>
                <a:cubicBezTo>
                  <a:pt x="46" y="49"/>
                  <a:pt x="46" y="49"/>
                  <a:pt x="46" y="49"/>
                </a:cubicBezTo>
                <a:close/>
                <a:moveTo>
                  <a:pt x="41" y="45"/>
                </a:move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lose/>
                <a:moveTo>
                  <a:pt x="41" y="45"/>
                </a:move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lose/>
                <a:moveTo>
                  <a:pt x="28" y="13"/>
                </a:moveTo>
                <a:cubicBezTo>
                  <a:pt x="28" y="13"/>
                  <a:pt x="28" y="13"/>
                  <a:pt x="29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8" y="13"/>
                  <a:pt x="28" y="13"/>
                </a:cubicBezTo>
                <a:close/>
                <a:moveTo>
                  <a:pt x="32" y="13"/>
                </a:moveTo>
                <a:cubicBezTo>
                  <a:pt x="32" y="13"/>
                  <a:pt x="32" y="13"/>
                  <a:pt x="32" y="13"/>
                </a:cubicBezTo>
                <a:cubicBezTo>
                  <a:pt x="32" y="13"/>
                  <a:pt x="32" y="13"/>
                  <a:pt x="32" y="13"/>
                </a:cubicBezTo>
                <a:cubicBezTo>
                  <a:pt x="32" y="12"/>
                  <a:pt x="33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1" y="13"/>
                  <a:pt x="32" y="13"/>
                </a:cubicBezTo>
                <a:cubicBezTo>
                  <a:pt x="32" y="13"/>
                  <a:pt x="32" y="13"/>
                  <a:pt x="32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3"/>
                  <a:pt x="32" y="13"/>
                </a:cubicBezTo>
                <a:close/>
                <a:moveTo>
                  <a:pt x="28" y="10"/>
                </a:moveTo>
                <a:cubicBezTo>
                  <a:pt x="28" y="10"/>
                  <a:pt x="28" y="10"/>
                  <a:pt x="29" y="10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10"/>
                  <a:pt x="29" y="10"/>
                  <a:pt x="29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29" y="9"/>
                  <a:pt x="28" y="9"/>
                </a:cubicBezTo>
                <a:cubicBezTo>
                  <a:pt x="28" y="9"/>
                  <a:pt x="28" y="10"/>
                  <a:pt x="28" y="10"/>
                </a:cubicBezTo>
                <a:cubicBezTo>
                  <a:pt x="28" y="10"/>
                  <a:pt x="28" y="10"/>
                  <a:pt x="28" y="10"/>
                </a:cubicBezTo>
                <a:close/>
                <a:moveTo>
                  <a:pt x="27" y="12"/>
                </a:moveTo>
                <a:cubicBezTo>
                  <a:pt x="27" y="12"/>
                  <a:pt x="27" y="12"/>
                  <a:pt x="27" y="11"/>
                </a:cubicBezTo>
                <a:cubicBezTo>
                  <a:pt x="27" y="11"/>
                  <a:pt x="27" y="11"/>
                  <a:pt x="27" y="11"/>
                </a:cubicBezTo>
                <a:cubicBezTo>
                  <a:pt x="27" y="12"/>
                  <a:pt x="27" y="12"/>
                  <a:pt x="27" y="12"/>
                </a:cubicBezTo>
                <a:close/>
                <a:moveTo>
                  <a:pt x="50" y="80"/>
                </a:moveTo>
                <a:cubicBezTo>
                  <a:pt x="50" y="80"/>
                  <a:pt x="50" y="81"/>
                  <a:pt x="50" y="81"/>
                </a:cubicBezTo>
                <a:cubicBezTo>
                  <a:pt x="50" y="81"/>
                  <a:pt x="50" y="81"/>
                  <a:pt x="50" y="81"/>
                </a:cubicBezTo>
                <a:cubicBezTo>
                  <a:pt x="50" y="81"/>
                  <a:pt x="50" y="81"/>
                  <a:pt x="50" y="81"/>
                </a:cubicBezTo>
                <a:cubicBezTo>
                  <a:pt x="50" y="81"/>
                  <a:pt x="51" y="81"/>
                  <a:pt x="51" y="81"/>
                </a:cubicBezTo>
                <a:cubicBezTo>
                  <a:pt x="51" y="81"/>
                  <a:pt x="51" y="81"/>
                  <a:pt x="51" y="81"/>
                </a:cubicBezTo>
                <a:cubicBezTo>
                  <a:pt x="51" y="81"/>
                  <a:pt x="52" y="81"/>
                  <a:pt x="52" y="81"/>
                </a:cubicBezTo>
                <a:cubicBezTo>
                  <a:pt x="52" y="81"/>
                  <a:pt x="53" y="81"/>
                  <a:pt x="54" y="80"/>
                </a:cubicBezTo>
                <a:cubicBezTo>
                  <a:pt x="54" y="80"/>
                  <a:pt x="54" y="80"/>
                  <a:pt x="54" y="80"/>
                </a:cubicBezTo>
                <a:cubicBezTo>
                  <a:pt x="54" y="80"/>
                  <a:pt x="55" y="80"/>
                  <a:pt x="55" y="79"/>
                </a:cubicBezTo>
                <a:cubicBezTo>
                  <a:pt x="55" y="79"/>
                  <a:pt x="55" y="79"/>
                  <a:pt x="55" y="79"/>
                </a:cubicBezTo>
                <a:cubicBezTo>
                  <a:pt x="55" y="79"/>
                  <a:pt x="55" y="79"/>
                  <a:pt x="55" y="80"/>
                </a:cubicBezTo>
                <a:cubicBezTo>
                  <a:pt x="55" y="80"/>
                  <a:pt x="55" y="80"/>
                  <a:pt x="55" y="80"/>
                </a:cubicBezTo>
                <a:cubicBezTo>
                  <a:pt x="55" y="79"/>
                  <a:pt x="55" y="79"/>
                  <a:pt x="55" y="79"/>
                </a:cubicBezTo>
                <a:cubicBezTo>
                  <a:pt x="56" y="79"/>
                  <a:pt x="56" y="79"/>
                  <a:pt x="55" y="79"/>
                </a:cubicBezTo>
                <a:cubicBezTo>
                  <a:pt x="55" y="79"/>
                  <a:pt x="55" y="79"/>
                  <a:pt x="55" y="79"/>
                </a:cubicBezTo>
                <a:cubicBezTo>
                  <a:pt x="55" y="79"/>
                  <a:pt x="55" y="79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7"/>
                </a:cubicBezTo>
                <a:cubicBezTo>
                  <a:pt x="55" y="77"/>
                  <a:pt x="55" y="77"/>
                  <a:pt x="54" y="77"/>
                </a:cubicBezTo>
                <a:cubicBezTo>
                  <a:pt x="54" y="77"/>
                  <a:pt x="54" y="77"/>
                  <a:pt x="54" y="77"/>
                </a:cubicBezTo>
                <a:cubicBezTo>
                  <a:pt x="54" y="77"/>
                  <a:pt x="54" y="76"/>
                  <a:pt x="53" y="77"/>
                </a:cubicBezTo>
                <a:cubicBezTo>
                  <a:pt x="53" y="76"/>
                  <a:pt x="52" y="76"/>
                  <a:pt x="52" y="77"/>
                </a:cubicBezTo>
                <a:cubicBezTo>
                  <a:pt x="52" y="77"/>
                  <a:pt x="52" y="77"/>
                  <a:pt x="52" y="77"/>
                </a:cubicBezTo>
                <a:cubicBezTo>
                  <a:pt x="51" y="77"/>
                  <a:pt x="51" y="77"/>
                  <a:pt x="51" y="77"/>
                </a:cubicBezTo>
                <a:cubicBezTo>
                  <a:pt x="51" y="77"/>
                  <a:pt x="51" y="77"/>
                  <a:pt x="51" y="77"/>
                </a:cubicBezTo>
                <a:cubicBezTo>
                  <a:pt x="51" y="78"/>
                  <a:pt x="51" y="78"/>
                  <a:pt x="51" y="78"/>
                </a:cubicBezTo>
                <a:cubicBezTo>
                  <a:pt x="51" y="78"/>
                  <a:pt x="51" y="78"/>
                  <a:pt x="51" y="78"/>
                </a:cubicBezTo>
                <a:cubicBezTo>
                  <a:pt x="50" y="78"/>
                  <a:pt x="50" y="79"/>
                  <a:pt x="49" y="79"/>
                </a:cubicBezTo>
                <a:cubicBezTo>
                  <a:pt x="49" y="79"/>
                  <a:pt x="49" y="80"/>
                  <a:pt x="49" y="80"/>
                </a:cubicBezTo>
                <a:cubicBezTo>
                  <a:pt x="50" y="80"/>
                  <a:pt x="50" y="80"/>
                  <a:pt x="50" y="80"/>
                </a:cubicBezTo>
                <a:cubicBezTo>
                  <a:pt x="50" y="80"/>
                  <a:pt x="50" y="80"/>
                  <a:pt x="50" y="80"/>
                </a:cubicBezTo>
                <a:cubicBezTo>
                  <a:pt x="50" y="80"/>
                  <a:pt x="50" y="80"/>
                  <a:pt x="50" y="80"/>
                </a:cubicBezTo>
                <a:cubicBezTo>
                  <a:pt x="50" y="80"/>
                  <a:pt x="50" y="80"/>
                  <a:pt x="50" y="80"/>
                </a:cubicBezTo>
                <a:close/>
                <a:moveTo>
                  <a:pt x="49" y="81"/>
                </a:moveTo>
                <a:cubicBezTo>
                  <a:pt x="50" y="81"/>
                  <a:pt x="50" y="81"/>
                  <a:pt x="50" y="81"/>
                </a:cubicBezTo>
                <a:cubicBezTo>
                  <a:pt x="50" y="81"/>
                  <a:pt x="50" y="81"/>
                  <a:pt x="50" y="81"/>
                </a:cubicBezTo>
                <a:cubicBezTo>
                  <a:pt x="50" y="81"/>
                  <a:pt x="50" y="81"/>
                  <a:pt x="50" y="80"/>
                </a:cubicBezTo>
                <a:cubicBezTo>
                  <a:pt x="50" y="81"/>
                  <a:pt x="49" y="81"/>
                  <a:pt x="49" y="81"/>
                </a:cubicBezTo>
                <a:cubicBezTo>
                  <a:pt x="49" y="81"/>
                  <a:pt x="49" y="81"/>
                  <a:pt x="49" y="81"/>
                </a:cubicBezTo>
                <a:cubicBezTo>
                  <a:pt x="49" y="81"/>
                  <a:pt x="49" y="81"/>
                  <a:pt x="49" y="81"/>
                </a:cubicBezTo>
                <a:close/>
                <a:moveTo>
                  <a:pt x="55" y="77"/>
                </a:moveTo>
                <a:cubicBezTo>
                  <a:pt x="55" y="77"/>
                  <a:pt x="55" y="77"/>
                  <a:pt x="55" y="77"/>
                </a:cubicBezTo>
                <a:cubicBezTo>
                  <a:pt x="55" y="77"/>
                  <a:pt x="55" y="77"/>
                  <a:pt x="55" y="77"/>
                </a:cubicBezTo>
                <a:cubicBezTo>
                  <a:pt x="55" y="76"/>
                  <a:pt x="55" y="77"/>
                  <a:pt x="55" y="77"/>
                </a:cubicBezTo>
                <a:cubicBezTo>
                  <a:pt x="55" y="77"/>
                  <a:pt x="55" y="77"/>
                  <a:pt x="55" y="77"/>
                </a:cubicBezTo>
                <a:close/>
                <a:moveTo>
                  <a:pt x="53" y="76"/>
                </a:moveTo>
                <a:cubicBezTo>
                  <a:pt x="53" y="76"/>
                  <a:pt x="53" y="76"/>
                  <a:pt x="53" y="76"/>
                </a:cubicBezTo>
                <a:cubicBezTo>
                  <a:pt x="53" y="76"/>
                  <a:pt x="53" y="76"/>
                  <a:pt x="53" y="76"/>
                </a:cubicBezTo>
                <a:cubicBezTo>
                  <a:pt x="53" y="76"/>
                  <a:pt x="53" y="76"/>
                  <a:pt x="52" y="76"/>
                </a:cubicBezTo>
                <a:cubicBezTo>
                  <a:pt x="52" y="76"/>
                  <a:pt x="52" y="76"/>
                  <a:pt x="52" y="76"/>
                </a:cubicBezTo>
                <a:cubicBezTo>
                  <a:pt x="52" y="76"/>
                  <a:pt x="52" y="76"/>
                  <a:pt x="53" y="76"/>
                </a:cubicBezTo>
                <a:close/>
                <a:moveTo>
                  <a:pt x="53" y="65"/>
                </a:moveTo>
                <a:cubicBezTo>
                  <a:pt x="53" y="65"/>
                  <a:pt x="53" y="65"/>
                  <a:pt x="53" y="65"/>
                </a:cubicBezTo>
                <a:cubicBezTo>
                  <a:pt x="53" y="65"/>
                  <a:pt x="53" y="66"/>
                  <a:pt x="53" y="66"/>
                </a:cubicBezTo>
                <a:cubicBezTo>
                  <a:pt x="53" y="66"/>
                  <a:pt x="53" y="66"/>
                  <a:pt x="53" y="66"/>
                </a:cubicBezTo>
                <a:cubicBezTo>
                  <a:pt x="53" y="66"/>
                  <a:pt x="53" y="66"/>
                  <a:pt x="53" y="66"/>
                </a:cubicBezTo>
                <a:cubicBezTo>
                  <a:pt x="53" y="66"/>
                  <a:pt x="53" y="66"/>
                  <a:pt x="53" y="66"/>
                </a:cubicBezTo>
                <a:cubicBezTo>
                  <a:pt x="53" y="66"/>
                  <a:pt x="54" y="66"/>
                  <a:pt x="54" y="66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5" y="67"/>
                  <a:pt x="55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55" y="66"/>
                  <a:pt x="55" y="66"/>
                  <a:pt x="54" y="66"/>
                </a:cubicBezTo>
                <a:cubicBezTo>
                  <a:pt x="54" y="66"/>
                  <a:pt x="54" y="66"/>
                  <a:pt x="54" y="65"/>
                </a:cubicBezTo>
                <a:cubicBezTo>
                  <a:pt x="54" y="65"/>
                  <a:pt x="53" y="65"/>
                  <a:pt x="53" y="65"/>
                </a:cubicBezTo>
                <a:close/>
                <a:moveTo>
                  <a:pt x="52" y="64"/>
                </a:moveTo>
                <a:cubicBezTo>
                  <a:pt x="52" y="64"/>
                  <a:pt x="52" y="64"/>
                  <a:pt x="52" y="64"/>
                </a:cubicBezTo>
                <a:cubicBezTo>
                  <a:pt x="52" y="64"/>
                  <a:pt x="52" y="64"/>
                  <a:pt x="52" y="64"/>
                </a:cubicBezTo>
                <a:cubicBezTo>
                  <a:pt x="53" y="64"/>
                  <a:pt x="53" y="64"/>
                  <a:pt x="53" y="64"/>
                </a:cubicBezTo>
                <a:cubicBezTo>
                  <a:pt x="53" y="64"/>
                  <a:pt x="53" y="64"/>
                  <a:pt x="52" y="64"/>
                </a:cubicBezTo>
                <a:close/>
                <a:moveTo>
                  <a:pt x="28" y="53"/>
                </a:moveTo>
                <a:cubicBezTo>
                  <a:pt x="28" y="53"/>
                  <a:pt x="28" y="53"/>
                  <a:pt x="28" y="52"/>
                </a:cubicBezTo>
                <a:cubicBezTo>
                  <a:pt x="28" y="52"/>
                  <a:pt x="28" y="52"/>
                  <a:pt x="28" y="52"/>
                </a:cubicBezTo>
                <a:cubicBezTo>
                  <a:pt x="28" y="53"/>
                  <a:pt x="28" y="53"/>
                  <a:pt x="28" y="53"/>
                </a:cubicBezTo>
                <a:close/>
                <a:moveTo>
                  <a:pt x="27" y="52"/>
                </a:moveTo>
                <a:cubicBezTo>
                  <a:pt x="27" y="52"/>
                  <a:pt x="27" y="52"/>
                  <a:pt x="27" y="52"/>
                </a:cubicBezTo>
                <a:cubicBezTo>
                  <a:pt x="27" y="52"/>
                  <a:pt x="27" y="52"/>
                  <a:pt x="27" y="52"/>
                </a:cubicBezTo>
                <a:cubicBezTo>
                  <a:pt x="27" y="52"/>
                  <a:pt x="26" y="52"/>
                  <a:pt x="26" y="52"/>
                </a:cubicBezTo>
                <a:cubicBezTo>
                  <a:pt x="26" y="52"/>
                  <a:pt x="26" y="52"/>
                  <a:pt x="26" y="52"/>
                </a:cubicBezTo>
                <a:cubicBezTo>
                  <a:pt x="27" y="52"/>
                  <a:pt x="27" y="52"/>
                  <a:pt x="27" y="52"/>
                </a:cubicBezTo>
                <a:close/>
                <a:moveTo>
                  <a:pt x="32" y="1"/>
                </a:move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lose/>
                <a:moveTo>
                  <a:pt x="33" y="6"/>
                </a:move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5"/>
                  <a:pt x="33" y="5"/>
                  <a:pt x="33" y="5"/>
                </a:cubicBezTo>
                <a:cubicBezTo>
                  <a:pt x="33" y="5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7"/>
                  <a:pt x="33" y="7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lose/>
                <a:moveTo>
                  <a:pt x="34" y="5"/>
                </a:move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5" y="4"/>
                  <a:pt x="34" y="4"/>
                </a:cubicBezTo>
                <a:cubicBezTo>
                  <a:pt x="34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lose/>
                <a:moveTo>
                  <a:pt x="33" y="6"/>
                </a:move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2" y="6"/>
                  <a:pt x="33" y="6"/>
                  <a:pt x="32" y="6"/>
                </a:cubicBezTo>
                <a:cubicBezTo>
                  <a:pt x="32" y="6"/>
                  <a:pt x="32" y="6"/>
                  <a:pt x="32" y="6"/>
                </a:cubicBezTo>
                <a:cubicBezTo>
                  <a:pt x="32" y="6"/>
                  <a:pt x="32" y="6"/>
                  <a:pt x="33" y="6"/>
                </a:cubicBezTo>
                <a:close/>
                <a:moveTo>
                  <a:pt x="34" y="1"/>
                </a:move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lose/>
                <a:moveTo>
                  <a:pt x="35" y="103"/>
                </a:moveTo>
                <a:cubicBezTo>
                  <a:pt x="35" y="103"/>
                  <a:pt x="35" y="104"/>
                  <a:pt x="35" y="104"/>
                </a:cubicBezTo>
                <a:cubicBezTo>
                  <a:pt x="35" y="104"/>
                  <a:pt x="35" y="104"/>
                  <a:pt x="35" y="104"/>
                </a:cubicBezTo>
                <a:cubicBezTo>
                  <a:pt x="35" y="104"/>
                  <a:pt x="35" y="104"/>
                  <a:pt x="35" y="104"/>
                </a:cubicBezTo>
                <a:cubicBezTo>
                  <a:pt x="35" y="104"/>
                  <a:pt x="35" y="104"/>
                  <a:pt x="35" y="103"/>
                </a:cubicBezTo>
                <a:close/>
                <a:moveTo>
                  <a:pt x="40" y="103"/>
                </a:moveTo>
                <a:cubicBezTo>
                  <a:pt x="40" y="103"/>
                  <a:pt x="39" y="103"/>
                  <a:pt x="39" y="103"/>
                </a:cubicBezTo>
                <a:cubicBezTo>
                  <a:pt x="39" y="103"/>
                  <a:pt x="39" y="103"/>
                  <a:pt x="39" y="103"/>
                </a:cubicBezTo>
                <a:cubicBezTo>
                  <a:pt x="38" y="103"/>
                  <a:pt x="38" y="103"/>
                  <a:pt x="38" y="103"/>
                </a:cubicBezTo>
                <a:cubicBezTo>
                  <a:pt x="37" y="103"/>
                  <a:pt x="37" y="103"/>
                  <a:pt x="37" y="103"/>
                </a:cubicBezTo>
                <a:cubicBezTo>
                  <a:pt x="37" y="103"/>
                  <a:pt x="37" y="103"/>
                  <a:pt x="37" y="103"/>
                </a:cubicBezTo>
                <a:cubicBezTo>
                  <a:pt x="36" y="103"/>
                  <a:pt x="36" y="104"/>
                  <a:pt x="36" y="104"/>
                </a:cubicBezTo>
                <a:cubicBezTo>
                  <a:pt x="36" y="104"/>
                  <a:pt x="36" y="104"/>
                  <a:pt x="36" y="104"/>
                </a:cubicBezTo>
                <a:cubicBezTo>
                  <a:pt x="37" y="104"/>
                  <a:pt x="37" y="104"/>
                  <a:pt x="37" y="104"/>
                </a:cubicBezTo>
                <a:cubicBezTo>
                  <a:pt x="37" y="105"/>
                  <a:pt x="37" y="105"/>
                  <a:pt x="38" y="105"/>
                </a:cubicBezTo>
                <a:cubicBezTo>
                  <a:pt x="38" y="105"/>
                  <a:pt x="39" y="105"/>
                  <a:pt x="39" y="105"/>
                </a:cubicBezTo>
                <a:cubicBezTo>
                  <a:pt x="39" y="105"/>
                  <a:pt x="39" y="105"/>
                  <a:pt x="39" y="104"/>
                </a:cubicBezTo>
                <a:cubicBezTo>
                  <a:pt x="39" y="104"/>
                  <a:pt x="39" y="104"/>
                  <a:pt x="40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0" y="103"/>
                  <a:pt x="40" y="103"/>
                  <a:pt x="40" y="103"/>
                </a:cubicBezTo>
                <a:close/>
                <a:moveTo>
                  <a:pt x="31" y="65"/>
                </a:moveTo>
                <a:cubicBezTo>
                  <a:pt x="31" y="65"/>
                  <a:pt x="32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32" y="65"/>
                  <a:pt x="32" y="65"/>
                  <a:pt x="31" y="65"/>
                </a:cubicBezTo>
                <a:close/>
                <a:moveTo>
                  <a:pt x="36" y="75"/>
                </a:moveTo>
                <a:cubicBezTo>
                  <a:pt x="36" y="74"/>
                  <a:pt x="36" y="74"/>
                  <a:pt x="36" y="74"/>
                </a:cubicBezTo>
                <a:cubicBezTo>
                  <a:pt x="36" y="74"/>
                  <a:pt x="36" y="74"/>
                  <a:pt x="36" y="73"/>
                </a:cubicBezTo>
                <a:cubicBezTo>
                  <a:pt x="36" y="73"/>
                  <a:pt x="35" y="73"/>
                  <a:pt x="35" y="73"/>
                </a:cubicBezTo>
                <a:cubicBezTo>
                  <a:pt x="35" y="73"/>
                  <a:pt x="36" y="73"/>
                  <a:pt x="36" y="73"/>
                </a:cubicBezTo>
                <a:cubicBezTo>
                  <a:pt x="35" y="72"/>
                  <a:pt x="36" y="72"/>
                  <a:pt x="36" y="72"/>
                </a:cubicBezTo>
                <a:cubicBezTo>
                  <a:pt x="36" y="72"/>
                  <a:pt x="36" y="72"/>
                  <a:pt x="36" y="71"/>
                </a:cubicBezTo>
                <a:cubicBezTo>
                  <a:pt x="36" y="71"/>
                  <a:pt x="36" y="71"/>
                  <a:pt x="36" y="71"/>
                </a:cubicBezTo>
                <a:cubicBezTo>
                  <a:pt x="36" y="71"/>
                  <a:pt x="36" y="71"/>
                  <a:pt x="36" y="71"/>
                </a:cubicBezTo>
                <a:cubicBezTo>
                  <a:pt x="36" y="71"/>
                  <a:pt x="36" y="71"/>
                  <a:pt x="36" y="70"/>
                </a:cubicBezTo>
                <a:cubicBezTo>
                  <a:pt x="36" y="70"/>
                  <a:pt x="36" y="70"/>
                  <a:pt x="36" y="70"/>
                </a:cubicBezTo>
                <a:cubicBezTo>
                  <a:pt x="36" y="69"/>
                  <a:pt x="36" y="69"/>
                  <a:pt x="36" y="69"/>
                </a:cubicBezTo>
                <a:cubicBezTo>
                  <a:pt x="36" y="69"/>
                  <a:pt x="36" y="69"/>
                  <a:pt x="36" y="69"/>
                </a:cubicBezTo>
                <a:cubicBezTo>
                  <a:pt x="36" y="69"/>
                  <a:pt x="36" y="69"/>
                  <a:pt x="36" y="68"/>
                </a:cubicBezTo>
                <a:cubicBezTo>
                  <a:pt x="36" y="68"/>
                  <a:pt x="36" y="68"/>
                  <a:pt x="36" y="68"/>
                </a:cubicBezTo>
                <a:cubicBezTo>
                  <a:pt x="36" y="68"/>
                  <a:pt x="36" y="68"/>
                  <a:pt x="36" y="68"/>
                </a:cubicBezTo>
                <a:cubicBezTo>
                  <a:pt x="36" y="67"/>
                  <a:pt x="36" y="67"/>
                  <a:pt x="36" y="67"/>
                </a:cubicBezTo>
                <a:cubicBezTo>
                  <a:pt x="36" y="67"/>
                  <a:pt x="36" y="66"/>
                  <a:pt x="36" y="66"/>
                </a:cubicBezTo>
                <a:cubicBezTo>
                  <a:pt x="36" y="66"/>
                  <a:pt x="36" y="66"/>
                  <a:pt x="36" y="66"/>
                </a:cubicBezTo>
                <a:cubicBezTo>
                  <a:pt x="36" y="66"/>
                  <a:pt x="36" y="66"/>
                  <a:pt x="36" y="66"/>
                </a:cubicBezTo>
                <a:cubicBezTo>
                  <a:pt x="35" y="66"/>
                  <a:pt x="35" y="65"/>
                  <a:pt x="35" y="66"/>
                </a:cubicBezTo>
                <a:cubicBezTo>
                  <a:pt x="35" y="66"/>
                  <a:pt x="35" y="66"/>
                  <a:pt x="35" y="66"/>
                </a:cubicBezTo>
                <a:cubicBezTo>
                  <a:pt x="35" y="66"/>
                  <a:pt x="34" y="66"/>
                  <a:pt x="35" y="65"/>
                </a:cubicBezTo>
                <a:cubicBezTo>
                  <a:pt x="34" y="65"/>
                  <a:pt x="35" y="65"/>
                  <a:pt x="35" y="65"/>
                </a:cubicBezTo>
                <a:cubicBezTo>
                  <a:pt x="34" y="65"/>
                  <a:pt x="34" y="64"/>
                  <a:pt x="34" y="64"/>
                </a:cubicBezTo>
                <a:cubicBezTo>
                  <a:pt x="34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6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4"/>
                  <a:pt x="36" y="65"/>
                  <a:pt x="36" y="65"/>
                </a:cubicBezTo>
                <a:cubicBezTo>
                  <a:pt x="36" y="65"/>
                  <a:pt x="36" y="65"/>
                  <a:pt x="36" y="65"/>
                </a:cubicBezTo>
                <a:cubicBezTo>
                  <a:pt x="36" y="65"/>
                  <a:pt x="37" y="65"/>
                  <a:pt x="37" y="65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5"/>
                  <a:pt x="37" y="65"/>
                  <a:pt x="38" y="65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5"/>
                  <a:pt x="38" y="66"/>
                  <a:pt x="38" y="66"/>
                </a:cubicBezTo>
                <a:cubicBezTo>
                  <a:pt x="38" y="66"/>
                  <a:pt x="38" y="66"/>
                  <a:pt x="38" y="66"/>
                </a:cubicBezTo>
                <a:cubicBezTo>
                  <a:pt x="39" y="66"/>
                  <a:pt x="39" y="66"/>
                  <a:pt x="39" y="66"/>
                </a:cubicBezTo>
                <a:cubicBezTo>
                  <a:pt x="39" y="66"/>
                  <a:pt x="39" y="67"/>
                  <a:pt x="39" y="67"/>
                </a:cubicBezTo>
                <a:cubicBezTo>
                  <a:pt x="39" y="67"/>
                  <a:pt x="39" y="67"/>
                  <a:pt x="39" y="67"/>
                </a:cubicBezTo>
                <a:cubicBezTo>
                  <a:pt x="39" y="67"/>
                  <a:pt x="40" y="67"/>
                  <a:pt x="40" y="67"/>
                </a:cubicBezTo>
                <a:cubicBezTo>
                  <a:pt x="40" y="67"/>
                  <a:pt x="40" y="67"/>
                  <a:pt x="40" y="67"/>
                </a:cubicBezTo>
                <a:cubicBezTo>
                  <a:pt x="40" y="67"/>
                  <a:pt x="40" y="67"/>
                  <a:pt x="40" y="67"/>
                </a:cubicBezTo>
                <a:cubicBezTo>
                  <a:pt x="40" y="67"/>
                  <a:pt x="41" y="67"/>
                  <a:pt x="41" y="67"/>
                </a:cubicBezTo>
                <a:cubicBezTo>
                  <a:pt x="41" y="67"/>
                  <a:pt x="41" y="66"/>
                  <a:pt x="41" y="66"/>
                </a:cubicBezTo>
                <a:cubicBezTo>
                  <a:pt x="41" y="66"/>
                  <a:pt x="41" y="66"/>
                  <a:pt x="41" y="66"/>
                </a:cubicBezTo>
                <a:cubicBezTo>
                  <a:pt x="41" y="66"/>
                  <a:pt x="42" y="66"/>
                  <a:pt x="42" y="66"/>
                </a:cubicBezTo>
                <a:cubicBezTo>
                  <a:pt x="42" y="67"/>
                  <a:pt x="42" y="67"/>
                  <a:pt x="42" y="67"/>
                </a:cubicBezTo>
                <a:cubicBezTo>
                  <a:pt x="42" y="67"/>
                  <a:pt x="42" y="67"/>
                  <a:pt x="42" y="67"/>
                </a:cubicBezTo>
                <a:cubicBezTo>
                  <a:pt x="42" y="67"/>
                  <a:pt x="42" y="67"/>
                  <a:pt x="42" y="67"/>
                </a:cubicBezTo>
                <a:cubicBezTo>
                  <a:pt x="43" y="67"/>
                  <a:pt x="43" y="67"/>
                  <a:pt x="44" y="67"/>
                </a:cubicBezTo>
                <a:cubicBezTo>
                  <a:pt x="44" y="67"/>
                  <a:pt x="44" y="67"/>
                  <a:pt x="44" y="67"/>
                </a:cubicBezTo>
                <a:cubicBezTo>
                  <a:pt x="44" y="66"/>
                  <a:pt x="44" y="66"/>
                  <a:pt x="44" y="66"/>
                </a:cubicBezTo>
                <a:cubicBezTo>
                  <a:pt x="44" y="67"/>
                  <a:pt x="44" y="67"/>
                  <a:pt x="44" y="68"/>
                </a:cubicBezTo>
                <a:cubicBezTo>
                  <a:pt x="44" y="68"/>
                  <a:pt x="44" y="68"/>
                  <a:pt x="44" y="6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70"/>
                  <a:pt x="44" y="69"/>
                  <a:pt x="44" y="70"/>
                </a:cubicBezTo>
                <a:cubicBezTo>
                  <a:pt x="44" y="70"/>
                  <a:pt x="43" y="70"/>
                  <a:pt x="43" y="70"/>
                </a:cubicBezTo>
                <a:cubicBezTo>
                  <a:pt x="43" y="70"/>
                  <a:pt x="43" y="70"/>
                  <a:pt x="43" y="70"/>
                </a:cubicBezTo>
                <a:cubicBezTo>
                  <a:pt x="43" y="70"/>
                  <a:pt x="44" y="70"/>
                  <a:pt x="43" y="71"/>
                </a:cubicBezTo>
                <a:cubicBezTo>
                  <a:pt x="43" y="71"/>
                  <a:pt x="43" y="71"/>
                  <a:pt x="43" y="70"/>
                </a:cubicBezTo>
                <a:cubicBezTo>
                  <a:pt x="43" y="70"/>
                  <a:pt x="43" y="70"/>
                  <a:pt x="43" y="70"/>
                </a:cubicBezTo>
                <a:cubicBezTo>
                  <a:pt x="43" y="70"/>
                  <a:pt x="43" y="70"/>
                  <a:pt x="43" y="70"/>
                </a:cubicBezTo>
                <a:cubicBezTo>
                  <a:pt x="43" y="71"/>
                  <a:pt x="42" y="71"/>
                  <a:pt x="42" y="71"/>
                </a:cubicBezTo>
                <a:cubicBezTo>
                  <a:pt x="42" y="71"/>
                  <a:pt x="42" y="71"/>
                  <a:pt x="42" y="71"/>
                </a:cubicBezTo>
                <a:cubicBezTo>
                  <a:pt x="42" y="71"/>
                  <a:pt x="42" y="71"/>
                  <a:pt x="42" y="71"/>
                </a:cubicBezTo>
                <a:cubicBezTo>
                  <a:pt x="42" y="71"/>
                  <a:pt x="42" y="71"/>
                  <a:pt x="42" y="71"/>
                </a:cubicBezTo>
                <a:cubicBezTo>
                  <a:pt x="42" y="71"/>
                  <a:pt x="42" y="71"/>
                  <a:pt x="42" y="71"/>
                </a:cubicBezTo>
                <a:cubicBezTo>
                  <a:pt x="42" y="71"/>
                  <a:pt x="42" y="72"/>
                  <a:pt x="42" y="72"/>
                </a:cubicBezTo>
                <a:cubicBezTo>
                  <a:pt x="42" y="73"/>
                  <a:pt x="41" y="73"/>
                  <a:pt x="40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40" y="73"/>
                  <a:pt x="40" y="73"/>
                  <a:pt x="39" y="73"/>
                </a:cubicBezTo>
                <a:cubicBezTo>
                  <a:pt x="39" y="73"/>
                  <a:pt x="39" y="74"/>
                  <a:pt x="38" y="74"/>
                </a:cubicBezTo>
                <a:cubicBezTo>
                  <a:pt x="38" y="74"/>
                  <a:pt x="38" y="74"/>
                  <a:pt x="38" y="74"/>
                </a:cubicBezTo>
                <a:cubicBezTo>
                  <a:pt x="37" y="74"/>
                  <a:pt x="37" y="74"/>
                  <a:pt x="37" y="74"/>
                </a:cubicBezTo>
                <a:cubicBezTo>
                  <a:pt x="37" y="75"/>
                  <a:pt x="37" y="75"/>
                  <a:pt x="36" y="75"/>
                </a:cubicBezTo>
                <a:cubicBezTo>
                  <a:pt x="36" y="75"/>
                  <a:pt x="36" y="75"/>
                  <a:pt x="36" y="75"/>
                </a:cubicBezTo>
                <a:cubicBezTo>
                  <a:pt x="36" y="76"/>
                  <a:pt x="36" y="76"/>
                  <a:pt x="35" y="75"/>
                </a:cubicBezTo>
                <a:cubicBezTo>
                  <a:pt x="35" y="75"/>
                  <a:pt x="35" y="75"/>
                  <a:pt x="35" y="75"/>
                </a:cubicBezTo>
                <a:cubicBezTo>
                  <a:pt x="35" y="75"/>
                  <a:pt x="35" y="75"/>
                  <a:pt x="36" y="75"/>
                </a:cubicBezTo>
                <a:close/>
                <a:moveTo>
                  <a:pt x="32" y="65"/>
                </a:moveTo>
                <a:cubicBezTo>
                  <a:pt x="32" y="64"/>
                  <a:pt x="32" y="64"/>
                  <a:pt x="32" y="64"/>
                </a:cubicBezTo>
                <a:cubicBezTo>
                  <a:pt x="32" y="64"/>
                  <a:pt x="32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lose/>
                <a:moveTo>
                  <a:pt x="31" y="63"/>
                </a:moveTo>
                <a:cubicBezTo>
                  <a:pt x="31" y="63"/>
                  <a:pt x="31" y="63"/>
                  <a:pt x="31" y="63"/>
                </a:cubicBezTo>
                <a:cubicBezTo>
                  <a:pt x="31" y="63"/>
                  <a:pt x="31" y="63"/>
                  <a:pt x="31" y="63"/>
                </a:cubicBezTo>
                <a:cubicBezTo>
                  <a:pt x="31" y="64"/>
                  <a:pt x="31" y="64"/>
                  <a:pt x="31" y="64"/>
                </a:cubicBezTo>
                <a:cubicBezTo>
                  <a:pt x="31" y="64"/>
                  <a:pt x="31" y="64"/>
                  <a:pt x="31" y="64"/>
                </a:cubicBezTo>
                <a:cubicBezTo>
                  <a:pt x="31" y="64"/>
                  <a:pt x="31" y="64"/>
                  <a:pt x="31" y="64"/>
                </a:cubicBezTo>
                <a:cubicBezTo>
                  <a:pt x="31" y="64"/>
                  <a:pt x="31" y="63"/>
                  <a:pt x="31" y="63"/>
                </a:cubicBezTo>
                <a:close/>
                <a:moveTo>
                  <a:pt x="30" y="65"/>
                </a:moveTo>
                <a:cubicBezTo>
                  <a:pt x="30" y="65"/>
                  <a:pt x="30" y="65"/>
                  <a:pt x="31" y="65"/>
                </a:cubicBezTo>
                <a:cubicBezTo>
                  <a:pt x="31" y="65"/>
                  <a:pt x="31" y="65"/>
                  <a:pt x="30" y="65"/>
                </a:cubicBezTo>
                <a:close/>
                <a:moveTo>
                  <a:pt x="51" y="54"/>
                </a:moveTo>
                <a:cubicBezTo>
                  <a:pt x="51" y="54"/>
                  <a:pt x="51" y="54"/>
                  <a:pt x="51" y="54"/>
                </a:cubicBezTo>
                <a:cubicBezTo>
                  <a:pt x="51" y="54"/>
                  <a:pt x="50" y="54"/>
                  <a:pt x="50" y="54"/>
                </a:cubicBezTo>
                <a:cubicBezTo>
                  <a:pt x="50" y="54"/>
                  <a:pt x="51" y="54"/>
                  <a:pt x="51" y="54"/>
                </a:cubicBezTo>
                <a:cubicBezTo>
                  <a:pt x="51" y="54"/>
                  <a:pt x="51" y="54"/>
                  <a:pt x="51" y="54"/>
                </a:cubicBezTo>
                <a:close/>
                <a:moveTo>
                  <a:pt x="49" y="53"/>
                </a:moveTo>
                <a:cubicBezTo>
                  <a:pt x="49" y="53"/>
                  <a:pt x="49" y="53"/>
                  <a:pt x="49" y="54"/>
                </a:cubicBezTo>
                <a:cubicBezTo>
                  <a:pt x="49" y="54"/>
                  <a:pt x="50" y="54"/>
                  <a:pt x="50" y="53"/>
                </a:cubicBezTo>
                <a:cubicBezTo>
                  <a:pt x="50" y="53"/>
                  <a:pt x="49" y="53"/>
                  <a:pt x="49" y="53"/>
                </a:cubicBezTo>
                <a:cubicBezTo>
                  <a:pt x="49" y="53"/>
                  <a:pt x="49" y="53"/>
                  <a:pt x="49" y="5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8" name="Freeform 842">
            <a:extLst>
              <a:ext uri="{FF2B5EF4-FFF2-40B4-BE49-F238E27FC236}">
                <a16:creationId xmlns:a16="http://schemas.microsoft.com/office/drawing/2014/main" id="{C8975E45-E9DF-9BAF-A341-EDEE621B5083}"/>
              </a:ext>
            </a:extLst>
          </p:cNvPr>
          <p:cNvSpPr>
            <a:spLocks/>
          </p:cNvSpPr>
          <p:nvPr/>
        </p:nvSpPr>
        <p:spPr bwMode="auto">
          <a:xfrm>
            <a:off x="3991125" y="3668791"/>
            <a:ext cx="209362" cy="194076"/>
          </a:xfrm>
          <a:custGeom>
            <a:avLst/>
            <a:gdLst>
              <a:gd name="T0" fmla="*/ 95 w 98"/>
              <a:gd name="T1" fmla="*/ 40 h 103"/>
              <a:gd name="T2" fmla="*/ 92 w 98"/>
              <a:gd name="T3" fmla="*/ 43 h 103"/>
              <a:gd name="T4" fmla="*/ 93 w 98"/>
              <a:gd name="T5" fmla="*/ 46 h 103"/>
              <a:gd name="T6" fmla="*/ 93 w 98"/>
              <a:gd name="T7" fmla="*/ 48 h 103"/>
              <a:gd name="T8" fmla="*/ 85 w 98"/>
              <a:gd name="T9" fmla="*/ 56 h 103"/>
              <a:gd name="T10" fmla="*/ 77 w 98"/>
              <a:gd name="T11" fmla="*/ 66 h 103"/>
              <a:gd name="T12" fmla="*/ 70 w 98"/>
              <a:gd name="T13" fmla="*/ 73 h 103"/>
              <a:gd name="T14" fmla="*/ 66 w 98"/>
              <a:gd name="T15" fmla="*/ 71 h 103"/>
              <a:gd name="T16" fmla="*/ 58 w 98"/>
              <a:gd name="T17" fmla="*/ 79 h 103"/>
              <a:gd name="T18" fmla="*/ 63 w 98"/>
              <a:gd name="T19" fmla="*/ 83 h 103"/>
              <a:gd name="T20" fmla="*/ 63 w 98"/>
              <a:gd name="T21" fmla="*/ 86 h 103"/>
              <a:gd name="T22" fmla="*/ 63 w 98"/>
              <a:gd name="T23" fmla="*/ 89 h 103"/>
              <a:gd name="T24" fmla="*/ 66 w 98"/>
              <a:gd name="T25" fmla="*/ 92 h 103"/>
              <a:gd name="T26" fmla="*/ 69 w 98"/>
              <a:gd name="T27" fmla="*/ 99 h 103"/>
              <a:gd name="T28" fmla="*/ 66 w 98"/>
              <a:gd name="T29" fmla="*/ 100 h 103"/>
              <a:gd name="T30" fmla="*/ 62 w 98"/>
              <a:gd name="T31" fmla="*/ 100 h 103"/>
              <a:gd name="T32" fmla="*/ 60 w 98"/>
              <a:gd name="T33" fmla="*/ 100 h 103"/>
              <a:gd name="T34" fmla="*/ 53 w 98"/>
              <a:gd name="T35" fmla="*/ 102 h 103"/>
              <a:gd name="T36" fmla="*/ 50 w 98"/>
              <a:gd name="T37" fmla="*/ 102 h 103"/>
              <a:gd name="T38" fmla="*/ 46 w 98"/>
              <a:gd name="T39" fmla="*/ 102 h 103"/>
              <a:gd name="T40" fmla="*/ 41 w 98"/>
              <a:gd name="T41" fmla="*/ 95 h 103"/>
              <a:gd name="T42" fmla="*/ 35 w 98"/>
              <a:gd name="T43" fmla="*/ 90 h 103"/>
              <a:gd name="T44" fmla="*/ 26 w 98"/>
              <a:gd name="T45" fmla="*/ 92 h 103"/>
              <a:gd name="T46" fmla="*/ 17 w 98"/>
              <a:gd name="T47" fmla="*/ 92 h 103"/>
              <a:gd name="T48" fmla="*/ 5 w 98"/>
              <a:gd name="T49" fmla="*/ 92 h 103"/>
              <a:gd name="T50" fmla="*/ 7 w 98"/>
              <a:gd name="T51" fmla="*/ 88 h 103"/>
              <a:gd name="T52" fmla="*/ 9 w 98"/>
              <a:gd name="T53" fmla="*/ 83 h 103"/>
              <a:gd name="T54" fmla="*/ 16 w 98"/>
              <a:gd name="T55" fmla="*/ 80 h 103"/>
              <a:gd name="T56" fmla="*/ 13 w 98"/>
              <a:gd name="T57" fmla="*/ 77 h 103"/>
              <a:gd name="T58" fmla="*/ 9 w 98"/>
              <a:gd name="T59" fmla="*/ 68 h 103"/>
              <a:gd name="T60" fmla="*/ 4 w 98"/>
              <a:gd name="T61" fmla="*/ 62 h 103"/>
              <a:gd name="T62" fmla="*/ 14 w 98"/>
              <a:gd name="T63" fmla="*/ 60 h 103"/>
              <a:gd name="T64" fmla="*/ 28 w 98"/>
              <a:gd name="T65" fmla="*/ 60 h 103"/>
              <a:gd name="T66" fmla="*/ 36 w 98"/>
              <a:gd name="T67" fmla="*/ 56 h 103"/>
              <a:gd name="T68" fmla="*/ 37 w 98"/>
              <a:gd name="T69" fmla="*/ 49 h 103"/>
              <a:gd name="T70" fmla="*/ 46 w 98"/>
              <a:gd name="T71" fmla="*/ 46 h 103"/>
              <a:gd name="T72" fmla="*/ 47 w 98"/>
              <a:gd name="T73" fmla="*/ 44 h 103"/>
              <a:gd name="T74" fmla="*/ 51 w 98"/>
              <a:gd name="T75" fmla="*/ 43 h 103"/>
              <a:gd name="T76" fmla="*/ 57 w 98"/>
              <a:gd name="T77" fmla="*/ 41 h 103"/>
              <a:gd name="T78" fmla="*/ 57 w 98"/>
              <a:gd name="T79" fmla="*/ 36 h 103"/>
              <a:gd name="T80" fmla="*/ 62 w 98"/>
              <a:gd name="T81" fmla="*/ 31 h 103"/>
              <a:gd name="T82" fmla="*/ 63 w 98"/>
              <a:gd name="T83" fmla="*/ 27 h 103"/>
              <a:gd name="T84" fmla="*/ 64 w 98"/>
              <a:gd name="T85" fmla="*/ 24 h 103"/>
              <a:gd name="T86" fmla="*/ 67 w 98"/>
              <a:gd name="T87" fmla="*/ 24 h 103"/>
              <a:gd name="T88" fmla="*/ 68 w 98"/>
              <a:gd name="T89" fmla="*/ 21 h 103"/>
              <a:gd name="T90" fmla="*/ 72 w 98"/>
              <a:gd name="T91" fmla="*/ 15 h 103"/>
              <a:gd name="T92" fmla="*/ 72 w 98"/>
              <a:gd name="T93" fmla="*/ 11 h 103"/>
              <a:gd name="T94" fmla="*/ 72 w 98"/>
              <a:gd name="T95" fmla="*/ 4 h 103"/>
              <a:gd name="T96" fmla="*/ 78 w 98"/>
              <a:gd name="T97" fmla="*/ 1 h 103"/>
              <a:gd name="T98" fmla="*/ 87 w 98"/>
              <a:gd name="T99" fmla="*/ 0 h 103"/>
              <a:gd name="T100" fmla="*/ 83 w 98"/>
              <a:gd name="T101" fmla="*/ 2 h 103"/>
              <a:gd name="T102" fmla="*/ 79 w 98"/>
              <a:gd name="T103" fmla="*/ 5 h 103"/>
              <a:gd name="T104" fmla="*/ 83 w 98"/>
              <a:gd name="T105" fmla="*/ 9 h 103"/>
              <a:gd name="T106" fmla="*/ 85 w 98"/>
              <a:gd name="T107" fmla="*/ 11 h 103"/>
              <a:gd name="T108" fmla="*/ 88 w 98"/>
              <a:gd name="T109" fmla="*/ 14 h 103"/>
              <a:gd name="T110" fmla="*/ 87 w 98"/>
              <a:gd name="T111" fmla="*/ 18 h 103"/>
              <a:gd name="T112" fmla="*/ 85 w 98"/>
              <a:gd name="T113" fmla="*/ 22 h 103"/>
              <a:gd name="T114" fmla="*/ 86 w 98"/>
              <a:gd name="T115" fmla="*/ 28 h 103"/>
              <a:gd name="T116" fmla="*/ 89 w 98"/>
              <a:gd name="T117" fmla="*/ 33 h 103"/>
              <a:gd name="T118" fmla="*/ 94 w 98"/>
              <a:gd name="T119" fmla="*/ 34 h 103"/>
              <a:gd name="T120" fmla="*/ 97 w 98"/>
              <a:gd name="T121" fmla="*/ 37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8" h="103">
                <a:moveTo>
                  <a:pt x="98" y="38"/>
                </a:moveTo>
                <a:cubicBezTo>
                  <a:pt x="97" y="40"/>
                  <a:pt x="97" y="40"/>
                  <a:pt x="97" y="40"/>
                </a:cubicBezTo>
                <a:cubicBezTo>
                  <a:pt x="95" y="40"/>
                  <a:pt x="95" y="40"/>
                  <a:pt x="95" y="40"/>
                </a:cubicBezTo>
                <a:cubicBezTo>
                  <a:pt x="95" y="40"/>
                  <a:pt x="92" y="42"/>
                  <a:pt x="92" y="42"/>
                </a:cubicBezTo>
                <a:cubicBezTo>
                  <a:pt x="92" y="43"/>
                  <a:pt x="92" y="43"/>
                  <a:pt x="92" y="43"/>
                </a:cubicBezTo>
                <a:cubicBezTo>
                  <a:pt x="92" y="43"/>
                  <a:pt x="92" y="43"/>
                  <a:pt x="92" y="43"/>
                </a:cubicBezTo>
                <a:cubicBezTo>
                  <a:pt x="92" y="43"/>
                  <a:pt x="92" y="43"/>
                  <a:pt x="92" y="43"/>
                </a:cubicBezTo>
                <a:cubicBezTo>
                  <a:pt x="93" y="44"/>
                  <a:pt x="93" y="44"/>
                  <a:pt x="93" y="44"/>
                </a:cubicBezTo>
                <a:cubicBezTo>
                  <a:pt x="93" y="44"/>
                  <a:pt x="93" y="46"/>
                  <a:pt x="93" y="46"/>
                </a:cubicBezTo>
                <a:cubicBezTo>
                  <a:pt x="93" y="46"/>
                  <a:pt x="93" y="46"/>
                  <a:pt x="93" y="46"/>
                </a:cubicBezTo>
                <a:cubicBezTo>
                  <a:pt x="92" y="47"/>
                  <a:pt x="92" y="47"/>
                  <a:pt x="92" y="47"/>
                </a:cubicBezTo>
                <a:cubicBezTo>
                  <a:pt x="93" y="48"/>
                  <a:pt x="93" y="48"/>
                  <a:pt x="93" y="48"/>
                </a:cubicBezTo>
                <a:cubicBezTo>
                  <a:pt x="88" y="52"/>
                  <a:pt x="88" y="52"/>
                  <a:pt x="88" y="52"/>
                </a:cubicBezTo>
                <a:cubicBezTo>
                  <a:pt x="88" y="55"/>
                  <a:pt x="88" y="55"/>
                  <a:pt x="88" y="55"/>
                </a:cubicBezTo>
                <a:cubicBezTo>
                  <a:pt x="85" y="56"/>
                  <a:pt x="85" y="56"/>
                  <a:pt x="85" y="56"/>
                </a:cubicBezTo>
                <a:cubicBezTo>
                  <a:pt x="85" y="56"/>
                  <a:pt x="84" y="58"/>
                  <a:pt x="84" y="59"/>
                </a:cubicBezTo>
                <a:cubicBezTo>
                  <a:pt x="83" y="59"/>
                  <a:pt x="82" y="64"/>
                  <a:pt x="82" y="64"/>
                </a:cubicBezTo>
                <a:cubicBezTo>
                  <a:pt x="82" y="64"/>
                  <a:pt x="78" y="66"/>
                  <a:pt x="77" y="66"/>
                </a:cubicBezTo>
                <a:cubicBezTo>
                  <a:pt x="77" y="67"/>
                  <a:pt x="76" y="68"/>
                  <a:pt x="76" y="68"/>
                </a:cubicBezTo>
                <a:cubicBezTo>
                  <a:pt x="76" y="69"/>
                  <a:pt x="75" y="72"/>
                  <a:pt x="75" y="72"/>
                </a:cubicBezTo>
                <a:cubicBezTo>
                  <a:pt x="75" y="72"/>
                  <a:pt x="71" y="73"/>
                  <a:pt x="70" y="73"/>
                </a:cubicBezTo>
                <a:cubicBezTo>
                  <a:pt x="70" y="73"/>
                  <a:pt x="69" y="73"/>
                  <a:pt x="69" y="73"/>
                </a:cubicBezTo>
                <a:cubicBezTo>
                  <a:pt x="67" y="74"/>
                  <a:pt x="67" y="74"/>
                  <a:pt x="67" y="74"/>
                </a:cubicBezTo>
                <a:cubicBezTo>
                  <a:pt x="66" y="71"/>
                  <a:pt x="66" y="71"/>
                  <a:pt x="66" y="71"/>
                </a:cubicBezTo>
                <a:cubicBezTo>
                  <a:pt x="64" y="71"/>
                  <a:pt x="64" y="71"/>
                  <a:pt x="64" y="71"/>
                </a:cubicBezTo>
                <a:cubicBezTo>
                  <a:pt x="64" y="71"/>
                  <a:pt x="61" y="75"/>
                  <a:pt x="61" y="75"/>
                </a:cubicBezTo>
                <a:cubicBezTo>
                  <a:pt x="61" y="75"/>
                  <a:pt x="58" y="79"/>
                  <a:pt x="58" y="79"/>
                </a:cubicBezTo>
                <a:cubicBezTo>
                  <a:pt x="58" y="81"/>
                  <a:pt x="58" y="81"/>
                  <a:pt x="58" y="81"/>
                </a:cubicBezTo>
                <a:cubicBezTo>
                  <a:pt x="58" y="81"/>
                  <a:pt x="60" y="82"/>
                  <a:pt x="60" y="82"/>
                </a:cubicBezTo>
                <a:cubicBezTo>
                  <a:pt x="60" y="82"/>
                  <a:pt x="63" y="83"/>
                  <a:pt x="63" y="83"/>
                </a:cubicBezTo>
                <a:cubicBezTo>
                  <a:pt x="63" y="83"/>
                  <a:pt x="63" y="84"/>
                  <a:pt x="63" y="85"/>
                </a:cubicBezTo>
                <a:cubicBezTo>
                  <a:pt x="63" y="86"/>
                  <a:pt x="63" y="86"/>
                  <a:pt x="63" y="86"/>
                </a:cubicBezTo>
                <a:cubicBezTo>
                  <a:pt x="63" y="86"/>
                  <a:pt x="63" y="86"/>
                  <a:pt x="63" y="86"/>
                </a:cubicBezTo>
                <a:cubicBezTo>
                  <a:pt x="63" y="87"/>
                  <a:pt x="62" y="87"/>
                  <a:pt x="62" y="88"/>
                </a:cubicBezTo>
                <a:cubicBezTo>
                  <a:pt x="62" y="88"/>
                  <a:pt x="62" y="88"/>
                  <a:pt x="62" y="88"/>
                </a:cubicBezTo>
                <a:cubicBezTo>
                  <a:pt x="62" y="88"/>
                  <a:pt x="63" y="89"/>
                  <a:pt x="63" y="89"/>
                </a:cubicBezTo>
                <a:cubicBezTo>
                  <a:pt x="63" y="89"/>
                  <a:pt x="64" y="89"/>
                  <a:pt x="64" y="89"/>
                </a:cubicBezTo>
                <a:cubicBezTo>
                  <a:pt x="66" y="89"/>
                  <a:pt x="66" y="89"/>
                  <a:pt x="66" y="89"/>
                </a:cubicBezTo>
                <a:cubicBezTo>
                  <a:pt x="66" y="92"/>
                  <a:pt x="66" y="92"/>
                  <a:pt x="66" y="92"/>
                </a:cubicBezTo>
                <a:cubicBezTo>
                  <a:pt x="69" y="97"/>
                  <a:pt x="69" y="97"/>
                  <a:pt x="69" y="97"/>
                </a:cubicBezTo>
                <a:cubicBezTo>
                  <a:pt x="69" y="97"/>
                  <a:pt x="69" y="98"/>
                  <a:pt x="69" y="98"/>
                </a:cubicBezTo>
                <a:cubicBezTo>
                  <a:pt x="68" y="98"/>
                  <a:pt x="69" y="99"/>
                  <a:pt x="69" y="99"/>
                </a:cubicBezTo>
                <a:cubicBezTo>
                  <a:pt x="69" y="99"/>
                  <a:pt x="69" y="99"/>
                  <a:pt x="69" y="99"/>
                </a:cubicBezTo>
                <a:cubicBezTo>
                  <a:pt x="69" y="99"/>
                  <a:pt x="67" y="100"/>
                  <a:pt x="67" y="100"/>
                </a:cubicBezTo>
                <a:cubicBezTo>
                  <a:pt x="67" y="100"/>
                  <a:pt x="66" y="100"/>
                  <a:pt x="66" y="100"/>
                </a:cubicBezTo>
                <a:cubicBezTo>
                  <a:pt x="65" y="99"/>
                  <a:pt x="65" y="99"/>
                  <a:pt x="65" y="99"/>
                </a:cubicBezTo>
                <a:cubicBezTo>
                  <a:pt x="65" y="99"/>
                  <a:pt x="64" y="99"/>
                  <a:pt x="64" y="99"/>
                </a:cubicBezTo>
                <a:cubicBezTo>
                  <a:pt x="64" y="99"/>
                  <a:pt x="63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3" y="100"/>
                  <a:pt x="53" y="100"/>
                </a:cubicBezTo>
                <a:cubicBezTo>
                  <a:pt x="53" y="100"/>
                  <a:pt x="53" y="102"/>
                  <a:pt x="53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1" y="102"/>
                  <a:pt x="50" y="102"/>
                  <a:pt x="50" y="102"/>
                </a:cubicBezTo>
                <a:cubicBezTo>
                  <a:pt x="50" y="102"/>
                  <a:pt x="50" y="103"/>
                  <a:pt x="49" y="103"/>
                </a:cubicBezTo>
                <a:cubicBezTo>
                  <a:pt x="49" y="103"/>
                  <a:pt x="49" y="103"/>
                  <a:pt x="49" y="102"/>
                </a:cubicBezTo>
                <a:cubicBezTo>
                  <a:pt x="48" y="102"/>
                  <a:pt x="47" y="102"/>
                  <a:pt x="46" y="102"/>
                </a:cubicBezTo>
                <a:cubicBezTo>
                  <a:pt x="45" y="102"/>
                  <a:pt x="45" y="101"/>
                  <a:pt x="44" y="100"/>
                </a:cubicBezTo>
                <a:cubicBezTo>
                  <a:pt x="44" y="99"/>
                  <a:pt x="44" y="99"/>
                  <a:pt x="44" y="98"/>
                </a:cubicBezTo>
                <a:cubicBezTo>
                  <a:pt x="44" y="96"/>
                  <a:pt x="43" y="95"/>
                  <a:pt x="41" y="95"/>
                </a:cubicBezTo>
                <a:cubicBezTo>
                  <a:pt x="40" y="95"/>
                  <a:pt x="39" y="95"/>
                  <a:pt x="40" y="93"/>
                </a:cubicBezTo>
                <a:cubicBezTo>
                  <a:pt x="40" y="91"/>
                  <a:pt x="39" y="90"/>
                  <a:pt x="37" y="90"/>
                </a:cubicBezTo>
                <a:cubicBezTo>
                  <a:pt x="37" y="90"/>
                  <a:pt x="36" y="90"/>
                  <a:pt x="35" y="90"/>
                </a:cubicBezTo>
                <a:cubicBezTo>
                  <a:pt x="34" y="91"/>
                  <a:pt x="32" y="91"/>
                  <a:pt x="31" y="91"/>
                </a:cubicBezTo>
                <a:cubicBezTo>
                  <a:pt x="30" y="91"/>
                  <a:pt x="29" y="92"/>
                  <a:pt x="28" y="91"/>
                </a:cubicBezTo>
                <a:cubicBezTo>
                  <a:pt x="27" y="92"/>
                  <a:pt x="27" y="91"/>
                  <a:pt x="26" y="92"/>
                </a:cubicBezTo>
                <a:cubicBezTo>
                  <a:pt x="24" y="93"/>
                  <a:pt x="23" y="91"/>
                  <a:pt x="22" y="90"/>
                </a:cubicBezTo>
                <a:cubicBezTo>
                  <a:pt x="21" y="91"/>
                  <a:pt x="19" y="91"/>
                  <a:pt x="18" y="91"/>
                </a:cubicBezTo>
                <a:cubicBezTo>
                  <a:pt x="18" y="91"/>
                  <a:pt x="18" y="92"/>
                  <a:pt x="17" y="92"/>
                </a:cubicBezTo>
                <a:cubicBezTo>
                  <a:pt x="16" y="92"/>
                  <a:pt x="15" y="92"/>
                  <a:pt x="14" y="92"/>
                </a:cubicBezTo>
                <a:cubicBezTo>
                  <a:pt x="12" y="91"/>
                  <a:pt x="10" y="92"/>
                  <a:pt x="8" y="93"/>
                </a:cubicBezTo>
                <a:cubicBezTo>
                  <a:pt x="7" y="93"/>
                  <a:pt x="6" y="92"/>
                  <a:pt x="5" y="92"/>
                </a:cubicBezTo>
                <a:cubicBezTo>
                  <a:pt x="5" y="92"/>
                  <a:pt x="5" y="92"/>
                  <a:pt x="5" y="92"/>
                </a:cubicBezTo>
                <a:cubicBezTo>
                  <a:pt x="5" y="90"/>
                  <a:pt x="5" y="90"/>
                  <a:pt x="5" y="90"/>
                </a:cubicBezTo>
                <a:cubicBezTo>
                  <a:pt x="7" y="88"/>
                  <a:pt x="7" y="88"/>
                  <a:pt x="7" y="88"/>
                </a:cubicBezTo>
                <a:cubicBezTo>
                  <a:pt x="7" y="85"/>
                  <a:pt x="7" y="85"/>
                  <a:pt x="7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9" y="83"/>
                  <a:pt x="9" y="83"/>
                  <a:pt x="9" y="83"/>
                </a:cubicBezTo>
                <a:cubicBezTo>
                  <a:pt x="13" y="83"/>
                  <a:pt x="13" y="83"/>
                  <a:pt x="13" y="83"/>
                </a:cubicBezTo>
                <a:cubicBezTo>
                  <a:pt x="15" y="82"/>
                  <a:pt x="15" y="82"/>
                  <a:pt x="15" y="82"/>
                </a:cubicBezTo>
                <a:cubicBezTo>
                  <a:pt x="16" y="80"/>
                  <a:pt x="16" y="80"/>
                  <a:pt x="16" y="80"/>
                </a:cubicBezTo>
                <a:cubicBezTo>
                  <a:pt x="16" y="79"/>
                  <a:pt x="16" y="79"/>
                  <a:pt x="16" y="79"/>
                </a:cubicBezTo>
                <a:cubicBezTo>
                  <a:pt x="15" y="77"/>
                  <a:pt x="15" y="77"/>
                  <a:pt x="15" y="77"/>
                </a:cubicBezTo>
                <a:cubicBezTo>
                  <a:pt x="13" y="77"/>
                  <a:pt x="13" y="77"/>
                  <a:pt x="13" y="77"/>
                </a:cubicBezTo>
                <a:cubicBezTo>
                  <a:pt x="13" y="70"/>
                  <a:pt x="13" y="70"/>
                  <a:pt x="13" y="70"/>
                </a:cubicBezTo>
                <a:cubicBezTo>
                  <a:pt x="11" y="70"/>
                  <a:pt x="11" y="70"/>
                  <a:pt x="11" y="70"/>
                </a:cubicBezTo>
                <a:cubicBezTo>
                  <a:pt x="9" y="68"/>
                  <a:pt x="9" y="68"/>
                  <a:pt x="9" y="68"/>
                </a:cubicBezTo>
                <a:cubicBezTo>
                  <a:pt x="7" y="67"/>
                  <a:pt x="7" y="67"/>
                  <a:pt x="7" y="67"/>
                </a:cubicBezTo>
                <a:cubicBezTo>
                  <a:pt x="4" y="64"/>
                  <a:pt x="4" y="64"/>
                  <a:pt x="4" y="64"/>
                </a:cubicBezTo>
                <a:cubicBezTo>
                  <a:pt x="4" y="62"/>
                  <a:pt x="4" y="62"/>
                  <a:pt x="4" y="62"/>
                </a:cubicBezTo>
                <a:cubicBezTo>
                  <a:pt x="0" y="57"/>
                  <a:pt x="0" y="57"/>
                  <a:pt x="0" y="57"/>
                </a:cubicBezTo>
                <a:cubicBezTo>
                  <a:pt x="11" y="61"/>
                  <a:pt x="11" y="61"/>
                  <a:pt x="11" y="61"/>
                </a:cubicBezTo>
                <a:cubicBezTo>
                  <a:pt x="14" y="60"/>
                  <a:pt x="14" y="60"/>
                  <a:pt x="14" y="60"/>
                </a:cubicBezTo>
                <a:cubicBezTo>
                  <a:pt x="21" y="61"/>
                  <a:pt x="21" y="61"/>
                  <a:pt x="21" y="61"/>
                </a:cubicBezTo>
                <a:cubicBezTo>
                  <a:pt x="24" y="59"/>
                  <a:pt x="24" y="59"/>
                  <a:pt x="24" y="59"/>
                </a:cubicBezTo>
                <a:cubicBezTo>
                  <a:pt x="24" y="59"/>
                  <a:pt x="28" y="60"/>
                  <a:pt x="28" y="60"/>
                </a:cubicBezTo>
                <a:cubicBezTo>
                  <a:pt x="28" y="60"/>
                  <a:pt x="30" y="59"/>
                  <a:pt x="31" y="59"/>
                </a:cubicBezTo>
                <a:cubicBezTo>
                  <a:pt x="31" y="59"/>
                  <a:pt x="37" y="57"/>
                  <a:pt x="37" y="57"/>
                </a:cubicBezTo>
                <a:cubicBezTo>
                  <a:pt x="37" y="57"/>
                  <a:pt x="37" y="56"/>
                  <a:pt x="36" y="56"/>
                </a:cubicBezTo>
                <a:cubicBezTo>
                  <a:pt x="36" y="55"/>
                  <a:pt x="36" y="53"/>
                  <a:pt x="36" y="53"/>
                </a:cubicBezTo>
                <a:cubicBezTo>
                  <a:pt x="36" y="53"/>
                  <a:pt x="37" y="50"/>
                  <a:pt x="37" y="50"/>
                </a:cubicBezTo>
                <a:cubicBezTo>
                  <a:pt x="37" y="50"/>
                  <a:pt x="37" y="49"/>
                  <a:pt x="37" y="49"/>
                </a:cubicBezTo>
                <a:cubicBezTo>
                  <a:pt x="41" y="46"/>
                  <a:pt x="41" y="46"/>
                  <a:pt x="41" y="46"/>
                </a:cubicBezTo>
                <a:cubicBezTo>
                  <a:pt x="41" y="46"/>
                  <a:pt x="42" y="47"/>
                  <a:pt x="43" y="47"/>
                </a:cubicBezTo>
                <a:cubicBezTo>
                  <a:pt x="43" y="47"/>
                  <a:pt x="46" y="46"/>
                  <a:pt x="46" y="46"/>
                </a:cubicBezTo>
                <a:cubicBezTo>
                  <a:pt x="47" y="46"/>
                  <a:pt x="47" y="46"/>
                  <a:pt x="47" y="46"/>
                </a:cubicBezTo>
                <a:cubicBezTo>
                  <a:pt x="45" y="44"/>
                  <a:pt x="45" y="44"/>
                  <a:pt x="45" y="44"/>
                </a:cubicBezTo>
                <a:cubicBezTo>
                  <a:pt x="47" y="44"/>
                  <a:pt x="47" y="44"/>
                  <a:pt x="47" y="44"/>
                </a:cubicBezTo>
                <a:cubicBezTo>
                  <a:pt x="49" y="42"/>
                  <a:pt x="49" y="42"/>
                  <a:pt x="49" y="42"/>
                </a:cubicBezTo>
                <a:cubicBezTo>
                  <a:pt x="49" y="42"/>
                  <a:pt x="50" y="42"/>
                  <a:pt x="51" y="42"/>
                </a:cubicBezTo>
                <a:cubicBezTo>
                  <a:pt x="51" y="42"/>
                  <a:pt x="51" y="43"/>
                  <a:pt x="51" y="43"/>
                </a:cubicBezTo>
                <a:cubicBezTo>
                  <a:pt x="53" y="42"/>
                  <a:pt x="53" y="42"/>
                  <a:pt x="53" y="42"/>
                </a:cubicBezTo>
                <a:cubicBezTo>
                  <a:pt x="55" y="44"/>
                  <a:pt x="55" y="44"/>
                  <a:pt x="55" y="44"/>
                </a:cubicBezTo>
                <a:cubicBezTo>
                  <a:pt x="57" y="41"/>
                  <a:pt x="57" y="41"/>
                  <a:pt x="57" y="41"/>
                </a:cubicBezTo>
                <a:cubicBezTo>
                  <a:pt x="57" y="39"/>
                  <a:pt x="57" y="39"/>
                  <a:pt x="57" y="39"/>
                </a:cubicBezTo>
                <a:cubicBezTo>
                  <a:pt x="57" y="39"/>
                  <a:pt x="57" y="38"/>
                  <a:pt x="57" y="38"/>
                </a:cubicBezTo>
                <a:cubicBezTo>
                  <a:pt x="57" y="38"/>
                  <a:pt x="57" y="36"/>
                  <a:pt x="57" y="36"/>
                </a:cubicBezTo>
                <a:cubicBezTo>
                  <a:pt x="58" y="35"/>
                  <a:pt x="58" y="35"/>
                  <a:pt x="58" y="35"/>
                </a:cubicBezTo>
                <a:cubicBezTo>
                  <a:pt x="58" y="32"/>
                  <a:pt x="58" y="32"/>
                  <a:pt x="58" y="32"/>
                </a:cubicBezTo>
                <a:cubicBezTo>
                  <a:pt x="62" y="31"/>
                  <a:pt x="62" y="31"/>
                  <a:pt x="62" y="31"/>
                </a:cubicBezTo>
                <a:cubicBezTo>
                  <a:pt x="64" y="30"/>
                  <a:pt x="64" y="30"/>
                  <a:pt x="64" y="30"/>
                </a:cubicBezTo>
                <a:cubicBezTo>
                  <a:pt x="64" y="30"/>
                  <a:pt x="64" y="29"/>
                  <a:pt x="64" y="28"/>
                </a:cubicBezTo>
                <a:cubicBezTo>
                  <a:pt x="64" y="28"/>
                  <a:pt x="63" y="27"/>
                  <a:pt x="63" y="27"/>
                </a:cubicBezTo>
                <a:cubicBezTo>
                  <a:pt x="61" y="25"/>
                  <a:pt x="61" y="25"/>
                  <a:pt x="61" y="25"/>
                </a:cubicBezTo>
                <a:cubicBezTo>
                  <a:pt x="61" y="24"/>
                  <a:pt x="61" y="24"/>
                  <a:pt x="61" y="24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25"/>
                  <a:pt x="64" y="25"/>
                  <a:pt x="64" y="25"/>
                </a:cubicBezTo>
                <a:cubicBezTo>
                  <a:pt x="66" y="25"/>
                  <a:pt x="66" y="25"/>
                  <a:pt x="66" y="25"/>
                </a:cubicBezTo>
                <a:cubicBezTo>
                  <a:pt x="67" y="24"/>
                  <a:pt x="67" y="24"/>
                  <a:pt x="67" y="24"/>
                </a:cubicBezTo>
                <a:cubicBezTo>
                  <a:pt x="69" y="24"/>
                  <a:pt x="69" y="24"/>
                  <a:pt x="69" y="24"/>
                </a:cubicBezTo>
                <a:cubicBezTo>
                  <a:pt x="70" y="22"/>
                  <a:pt x="70" y="22"/>
                  <a:pt x="70" y="22"/>
                </a:cubicBezTo>
                <a:cubicBezTo>
                  <a:pt x="68" y="21"/>
                  <a:pt x="68" y="21"/>
                  <a:pt x="68" y="21"/>
                </a:cubicBezTo>
                <a:cubicBezTo>
                  <a:pt x="68" y="20"/>
                  <a:pt x="68" y="20"/>
                  <a:pt x="68" y="20"/>
                </a:cubicBezTo>
                <a:cubicBezTo>
                  <a:pt x="68" y="20"/>
                  <a:pt x="71" y="17"/>
                  <a:pt x="71" y="17"/>
                </a:cubicBezTo>
                <a:cubicBezTo>
                  <a:pt x="71" y="17"/>
                  <a:pt x="72" y="16"/>
                  <a:pt x="72" y="15"/>
                </a:cubicBezTo>
                <a:cubicBezTo>
                  <a:pt x="72" y="15"/>
                  <a:pt x="72" y="14"/>
                  <a:pt x="72" y="13"/>
                </a:cubicBezTo>
                <a:cubicBezTo>
                  <a:pt x="72" y="13"/>
                  <a:pt x="72" y="12"/>
                  <a:pt x="72" y="12"/>
                </a:cubicBezTo>
                <a:cubicBezTo>
                  <a:pt x="72" y="12"/>
                  <a:pt x="72" y="11"/>
                  <a:pt x="72" y="11"/>
                </a:cubicBezTo>
                <a:cubicBezTo>
                  <a:pt x="71" y="8"/>
                  <a:pt x="71" y="8"/>
                  <a:pt x="71" y="8"/>
                </a:cubicBezTo>
                <a:cubicBezTo>
                  <a:pt x="70" y="7"/>
                  <a:pt x="70" y="7"/>
                  <a:pt x="70" y="7"/>
                </a:cubicBezTo>
                <a:cubicBezTo>
                  <a:pt x="72" y="4"/>
                  <a:pt x="72" y="4"/>
                  <a:pt x="72" y="4"/>
                </a:cubicBezTo>
                <a:cubicBezTo>
                  <a:pt x="74" y="4"/>
                  <a:pt x="74" y="4"/>
                  <a:pt x="74" y="4"/>
                </a:cubicBezTo>
                <a:cubicBezTo>
                  <a:pt x="74" y="4"/>
                  <a:pt x="74" y="3"/>
                  <a:pt x="74" y="3"/>
                </a:cubicBezTo>
                <a:cubicBezTo>
                  <a:pt x="74" y="3"/>
                  <a:pt x="78" y="1"/>
                  <a:pt x="78" y="1"/>
                </a:cubicBezTo>
                <a:cubicBezTo>
                  <a:pt x="79" y="0"/>
                  <a:pt x="79" y="0"/>
                  <a:pt x="79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7" y="1"/>
                  <a:pt x="87" y="1"/>
                  <a:pt x="87" y="1"/>
                </a:cubicBezTo>
                <a:cubicBezTo>
                  <a:pt x="83" y="2"/>
                  <a:pt x="83" y="2"/>
                  <a:pt x="83" y="2"/>
                </a:cubicBezTo>
                <a:cubicBezTo>
                  <a:pt x="83" y="2"/>
                  <a:pt x="82" y="3"/>
                  <a:pt x="82" y="4"/>
                </a:cubicBezTo>
                <a:cubicBezTo>
                  <a:pt x="82" y="4"/>
                  <a:pt x="81" y="5"/>
                  <a:pt x="80" y="5"/>
                </a:cubicBezTo>
                <a:cubicBezTo>
                  <a:pt x="80" y="5"/>
                  <a:pt x="79" y="5"/>
                  <a:pt x="79" y="5"/>
                </a:cubicBezTo>
                <a:cubicBezTo>
                  <a:pt x="79" y="7"/>
                  <a:pt x="79" y="7"/>
                  <a:pt x="79" y="7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8"/>
                  <a:pt x="83" y="9"/>
                  <a:pt x="83" y="9"/>
                </a:cubicBezTo>
                <a:cubicBezTo>
                  <a:pt x="83" y="9"/>
                  <a:pt x="84" y="10"/>
                  <a:pt x="84" y="11"/>
                </a:cubicBezTo>
                <a:cubicBezTo>
                  <a:pt x="84" y="11"/>
                  <a:pt x="84" y="11"/>
                  <a:pt x="84" y="11"/>
                </a:cubicBezTo>
                <a:cubicBezTo>
                  <a:pt x="85" y="11"/>
                  <a:pt x="85" y="11"/>
                  <a:pt x="85" y="11"/>
                </a:cubicBezTo>
                <a:cubicBezTo>
                  <a:pt x="85" y="11"/>
                  <a:pt x="87" y="12"/>
                  <a:pt x="87" y="12"/>
                </a:cubicBezTo>
                <a:cubicBezTo>
                  <a:pt x="87" y="12"/>
                  <a:pt x="88" y="14"/>
                  <a:pt x="88" y="14"/>
                </a:cubicBezTo>
                <a:cubicBezTo>
                  <a:pt x="88" y="14"/>
                  <a:pt x="88" y="14"/>
                  <a:pt x="88" y="14"/>
                </a:cubicBezTo>
                <a:cubicBezTo>
                  <a:pt x="88" y="14"/>
                  <a:pt x="90" y="16"/>
                  <a:pt x="90" y="16"/>
                </a:cubicBezTo>
                <a:cubicBezTo>
                  <a:pt x="92" y="18"/>
                  <a:pt x="92" y="18"/>
                  <a:pt x="92" y="18"/>
                </a:cubicBezTo>
                <a:cubicBezTo>
                  <a:pt x="87" y="18"/>
                  <a:pt x="87" y="18"/>
                  <a:pt x="87" y="18"/>
                </a:cubicBezTo>
                <a:cubicBezTo>
                  <a:pt x="87" y="18"/>
                  <a:pt x="86" y="19"/>
                  <a:pt x="86" y="19"/>
                </a:cubicBezTo>
                <a:cubicBezTo>
                  <a:pt x="86" y="20"/>
                  <a:pt x="85" y="22"/>
                  <a:pt x="85" y="22"/>
                </a:cubicBezTo>
                <a:cubicBezTo>
                  <a:pt x="85" y="22"/>
                  <a:pt x="85" y="22"/>
                  <a:pt x="85" y="22"/>
                </a:cubicBezTo>
                <a:cubicBezTo>
                  <a:pt x="85" y="22"/>
                  <a:pt x="85" y="24"/>
                  <a:pt x="85" y="24"/>
                </a:cubicBezTo>
                <a:cubicBezTo>
                  <a:pt x="86" y="25"/>
                  <a:pt x="86" y="26"/>
                  <a:pt x="86" y="26"/>
                </a:cubicBezTo>
                <a:cubicBezTo>
                  <a:pt x="86" y="26"/>
                  <a:pt x="86" y="28"/>
                  <a:pt x="86" y="28"/>
                </a:cubicBezTo>
                <a:cubicBezTo>
                  <a:pt x="86" y="29"/>
                  <a:pt x="86" y="30"/>
                  <a:pt x="86" y="30"/>
                </a:cubicBezTo>
                <a:cubicBezTo>
                  <a:pt x="86" y="31"/>
                  <a:pt x="87" y="32"/>
                  <a:pt x="87" y="32"/>
                </a:cubicBezTo>
                <a:cubicBezTo>
                  <a:pt x="87" y="32"/>
                  <a:pt x="88" y="33"/>
                  <a:pt x="89" y="33"/>
                </a:cubicBezTo>
                <a:cubicBezTo>
                  <a:pt x="89" y="33"/>
                  <a:pt x="91" y="34"/>
                  <a:pt x="91" y="34"/>
                </a:cubicBezTo>
                <a:cubicBezTo>
                  <a:pt x="91" y="34"/>
                  <a:pt x="92" y="34"/>
                  <a:pt x="92" y="34"/>
                </a:cubicBezTo>
                <a:cubicBezTo>
                  <a:pt x="93" y="34"/>
                  <a:pt x="94" y="34"/>
                  <a:pt x="94" y="34"/>
                </a:cubicBezTo>
                <a:cubicBezTo>
                  <a:pt x="94" y="37"/>
                  <a:pt x="94" y="37"/>
                  <a:pt x="94" y="37"/>
                </a:cubicBezTo>
                <a:cubicBezTo>
                  <a:pt x="95" y="37"/>
                  <a:pt x="95" y="37"/>
                  <a:pt x="95" y="37"/>
                </a:cubicBezTo>
                <a:cubicBezTo>
                  <a:pt x="97" y="37"/>
                  <a:pt x="97" y="37"/>
                  <a:pt x="97" y="37"/>
                </a:cubicBezTo>
                <a:lnTo>
                  <a:pt x="98" y="38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9" name="Freeform 844">
            <a:extLst>
              <a:ext uri="{FF2B5EF4-FFF2-40B4-BE49-F238E27FC236}">
                <a16:creationId xmlns:a16="http://schemas.microsoft.com/office/drawing/2014/main" id="{D655666D-3336-CEDF-9781-94970E447618}"/>
              </a:ext>
            </a:extLst>
          </p:cNvPr>
          <p:cNvSpPr>
            <a:spLocks/>
          </p:cNvSpPr>
          <p:nvPr/>
        </p:nvSpPr>
        <p:spPr bwMode="auto">
          <a:xfrm>
            <a:off x="4910038" y="3566722"/>
            <a:ext cx="91240" cy="89131"/>
          </a:xfrm>
          <a:custGeom>
            <a:avLst/>
            <a:gdLst>
              <a:gd name="T0" fmla="*/ 39 w 43"/>
              <a:gd name="T1" fmla="*/ 1 h 47"/>
              <a:gd name="T2" fmla="*/ 38 w 43"/>
              <a:gd name="T3" fmla="*/ 0 h 47"/>
              <a:gd name="T4" fmla="*/ 37 w 43"/>
              <a:gd name="T5" fmla="*/ 2 h 47"/>
              <a:gd name="T6" fmla="*/ 35 w 43"/>
              <a:gd name="T7" fmla="*/ 6 h 47"/>
              <a:gd name="T8" fmla="*/ 34 w 43"/>
              <a:gd name="T9" fmla="*/ 5 h 47"/>
              <a:gd name="T10" fmla="*/ 32 w 43"/>
              <a:gd name="T11" fmla="*/ 8 h 47"/>
              <a:gd name="T12" fmla="*/ 25 w 43"/>
              <a:gd name="T13" fmla="*/ 9 h 47"/>
              <a:gd name="T14" fmla="*/ 27 w 43"/>
              <a:gd name="T15" fmla="*/ 12 h 47"/>
              <a:gd name="T16" fmla="*/ 26 w 43"/>
              <a:gd name="T17" fmla="*/ 14 h 47"/>
              <a:gd name="T18" fmla="*/ 24 w 43"/>
              <a:gd name="T19" fmla="*/ 14 h 47"/>
              <a:gd name="T20" fmla="*/ 17 w 43"/>
              <a:gd name="T21" fmla="*/ 11 h 47"/>
              <a:gd name="T22" fmla="*/ 15 w 43"/>
              <a:gd name="T23" fmla="*/ 13 h 47"/>
              <a:gd name="T24" fmla="*/ 13 w 43"/>
              <a:gd name="T25" fmla="*/ 16 h 47"/>
              <a:gd name="T26" fmla="*/ 10 w 43"/>
              <a:gd name="T27" fmla="*/ 19 h 47"/>
              <a:gd name="T28" fmla="*/ 6 w 43"/>
              <a:gd name="T29" fmla="*/ 22 h 47"/>
              <a:gd name="T30" fmla="*/ 1 w 43"/>
              <a:gd name="T31" fmla="*/ 26 h 47"/>
              <a:gd name="T32" fmla="*/ 1 w 43"/>
              <a:gd name="T33" fmla="*/ 29 h 47"/>
              <a:gd name="T34" fmla="*/ 6 w 43"/>
              <a:gd name="T35" fmla="*/ 31 h 47"/>
              <a:gd name="T36" fmla="*/ 7 w 43"/>
              <a:gd name="T37" fmla="*/ 33 h 47"/>
              <a:gd name="T38" fmla="*/ 6 w 43"/>
              <a:gd name="T39" fmla="*/ 35 h 47"/>
              <a:gd name="T40" fmla="*/ 4 w 43"/>
              <a:gd name="T41" fmla="*/ 41 h 47"/>
              <a:gd name="T42" fmla="*/ 3 w 43"/>
              <a:gd name="T43" fmla="*/ 42 h 47"/>
              <a:gd name="T44" fmla="*/ 3 w 43"/>
              <a:gd name="T45" fmla="*/ 43 h 47"/>
              <a:gd name="T46" fmla="*/ 4 w 43"/>
              <a:gd name="T47" fmla="*/ 44 h 47"/>
              <a:gd name="T48" fmla="*/ 5 w 43"/>
              <a:gd name="T49" fmla="*/ 45 h 47"/>
              <a:gd name="T50" fmla="*/ 8 w 43"/>
              <a:gd name="T51" fmla="*/ 46 h 47"/>
              <a:gd name="T52" fmla="*/ 13 w 43"/>
              <a:gd name="T53" fmla="*/ 46 h 47"/>
              <a:gd name="T54" fmla="*/ 13 w 43"/>
              <a:gd name="T55" fmla="*/ 47 h 47"/>
              <a:gd name="T56" fmla="*/ 15 w 43"/>
              <a:gd name="T57" fmla="*/ 46 h 47"/>
              <a:gd name="T58" fmla="*/ 19 w 43"/>
              <a:gd name="T59" fmla="*/ 42 h 47"/>
              <a:gd name="T60" fmla="*/ 25 w 43"/>
              <a:gd name="T61" fmla="*/ 42 h 47"/>
              <a:gd name="T62" fmla="*/ 26 w 43"/>
              <a:gd name="T63" fmla="*/ 41 h 47"/>
              <a:gd name="T64" fmla="*/ 26 w 43"/>
              <a:gd name="T65" fmla="*/ 38 h 47"/>
              <a:gd name="T66" fmla="*/ 21 w 43"/>
              <a:gd name="T67" fmla="*/ 34 h 47"/>
              <a:gd name="T68" fmla="*/ 21 w 43"/>
              <a:gd name="T69" fmla="*/ 30 h 47"/>
              <a:gd name="T70" fmla="*/ 27 w 43"/>
              <a:gd name="T71" fmla="*/ 26 h 47"/>
              <a:gd name="T72" fmla="*/ 29 w 43"/>
              <a:gd name="T73" fmla="*/ 24 h 47"/>
              <a:gd name="T74" fmla="*/ 35 w 43"/>
              <a:gd name="T75" fmla="*/ 19 h 47"/>
              <a:gd name="T76" fmla="*/ 36 w 43"/>
              <a:gd name="T77" fmla="*/ 15 h 47"/>
              <a:gd name="T78" fmla="*/ 36 w 43"/>
              <a:gd name="T79" fmla="*/ 13 h 47"/>
              <a:gd name="T80" fmla="*/ 41 w 43"/>
              <a:gd name="T81" fmla="*/ 5 h 47"/>
              <a:gd name="T82" fmla="*/ 42 w 43"/>
              <a:gd name="T83" fmla="*/ 6 h 47"/>
              <a:gd name="T84" fmla="*/ 42 w 43"/>
              <a:gd name="T85" fmla="*/ 5 h 47"/>
              <a:gd name="T86" fmla="*/ 42 w 43"/>
              <a:gd name="T87" fmla="*/ 4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3" h="47">
                <a:moveTo>
                  <a:pt x="41" y="3"/>
                </a:moveTo>
                <a:cubicBezTo>
                  <a:pt x="39" y="1"/>
                  <a:pt x="39" y="1"/>
                  <a:pt x="39" y="1"/>
                </a:cubicBezTo>
                <a:cubicBezTo>
                  <a:pt x="39" y="0"/>
                  <a:pt x="39" y="0"/>
                  <a:pt x="39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38" y="1"/>
                  <a:pt x="38" y="1"/>
                </a:cubicBezTo>
                <a:cubicBezTo>
                  <a:pt x="38" y="1"/>
                  <a:pt x="37" y="2"/>
                  <a:pt x="37" y="2"/>
                </a:cubicBezTo>
                <a:cubicBezTo>
                  <a:pt x="37" y="2"/>
                  <a:pt x="36" y="5"/>
                  <a:pt x="36" y="5"/>
                </a:cubicBezTo>
                <a:cubicBezTo>
                  <a:pt x="35" y="6"/>
                  <a:pt x="35" y="6"/>
                  <a:pt x="35" y="6"/>
                </a:cubicBezTo>
                <a:cubicBezTo>
                  <a:pt x="35" y="6"/>
                  <a:pt x="35" y="5"/>
                  <a:pt x="35" y="5"/>
                </a:cubicBezTo>
                <a:cubicBezTo>
                  <a:pt x="35" y="5"/>
                  <a:pt x="34" y="5"/>
                  <a:pt x="34" y="5"/>
                </a:cubicBezTo>
                <a:cubicBezTo>
                  <a:pt x="34" y="5"/>
                  <a:pt x="33" y="8"/>
                  <a:pt x="32" y="8"/>
                </a:cubicBezTo>
                <a:cubicBezTo>
                  <a:pt x="32" y="8"/>
                  <a:pt x="32" y="8"/>
                  <a:pt x="32" y="8"/>
                </a:cubicBezTo>
                <a:cubicBezTo>
                  <a:pt x="31" y="8"/>
                  <a:pt x="30" y="9"/>
                  <a:pt x="30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11"/>
                  <a:pt x="25" y="11"/>
                </a:cubicBezTo>
                <a:cubicBezTo>
                  <a:pt x="25" y="11"/>
                  <a:pt x="26" y="12"/>
                  <a:pt x="27" y="12"/>
                </a:cubicBezTo>
                <a:cubicBezTo>
                  <a:pt x="27" y="12"/>
                  <a:pt x="27" y="13"/>
                  <a:pt x="27" y="13"/>
                </a:cubicBezTo>
                <a:cubicBezTo>
                  <a:pt x="27" y="13"/>
                  <a:pt x="26" y="14"/>
                  <a:pt x="26" y="14"/>
                </a:cubicBezTo>
                <a:cubicBezTo>
                  <a:pt x="25" y="15"/>
                  <a:pt x="25" y="15"/>
                  <a:pt x="25" y="15"/>
                </a:cubicBezTo>
                <a:cubicBezTo>
                  <a:pt x="24" y="14"/>
                  <a:pt x="24" y="14"/>
                  <a:pt x="24" y="14"/>
                </a:cubicBezTo>
                <a:cubicBezTo>
                  <a:pt x="20" y="14"/>
                  <a:pt x="20" y="14"/>
                  <a:pt x="20" y="14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2"/>
                  <a:pt x="17" y="12"/>
                </a:cubicBezTo>
                <a:cubicBezTo>
                  <a:pt x="17" y="12"/>
                  <a:pt x="15" y="13"/>
                  <a:pt x="15" y="13"/>
                </a:cubicBezTo>
                <a:cubicBezTo>
                  <a:pt x="15" y="13"/>
                  <a:pt x="15" y="15"/>
                  <a:pt x="15" y="15"/>
                </a:cubicBezTo>
                <a:cubicBezTo>
                  <a:pt x="15" y="15"/>
                  <a:pt x="13" y="15"/>
                  <a:pt x="13" y="16"/>
                </a:cubicBezTo>
                <a:cubicBezTo>
                  <a:pt x="13" y="16"/>
                  <a:pt x="11" y="19"/>
                  <a:pt x="11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6" y="22"/>
                  <a:pt x="6" y="22"/>
                </a:cubicBezTo>
                <a:cubicBezTo>
                  <a:pt x="6" y="22"/>
                  <a:pt x="3" y="24"/>
                  <a:pt x="3" y="25"/>
                </a:cubicBezTo>
                <a:cubicBezTo>
                  <a:pt x="2" y="25"/>
                  <a:pt x="1" y="26"/>
                  <a:pt x="1" y="2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1" y="28"/>
                  <a:pt x="1" y="29"/>
                </a:cubicBezTo>
                <a:cubicBezTo>
                  <a:pt x="2" y="29"/>
                  <a:pt x="2" y="30"/>
                  <a:pt x="3" y="30"/>
                </a:cubicBezTo>
                <a:cubicBezTo>
                  <a:pt x="4" y="30"/>
                  <a:pt x="5" y="30"/>
                  <a:pt x="6" y="31"/>
                </a:cubicBezTo>
                <a:cubicBezTo>
                  <a:pt x="6" y="31"/>
                  <a:pt x="7" y="32"/>
                  <a:pt x="7" y="32"/>
                </a:cubicBezTo>
                <a:cubicBezTo>
                  <a:pt x="7" y="32"/>
                  <a:pt x="7" y="32"/>
                  <a:pt x="7" y="33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4"/>
                  <a:pt x="6" y="34"/>
                  <a:pt x="6" y="35"/>
                </a:cubicBezTo>
                <a:cubicBezTo>
                  <a:pt x="5" y="36"/>
                  <a:pt x="5" y="37"/>
                  <a:pt x="6" y="38"/>
                </a:cubicBezTo>
                <a:cubicBezTo>
                  <a:pt x="5" y="39"/>
                  <a:pt x="4" y="40"/>
                  <a:pt x="4" y="41"/>
                </a:cubicBezTo>
                <a:cubicBezTo>
                  <a:pt x="3" y="41"/>
                  <a:pt x="3" y="42"/>
                  <a:pt x="3" y="42"/>
                </a:cubicBezTo>
                <a:cubicBezTo>
                  <a:pt x="3" y="42"/>
                  <a:pt x="3" y="42"/>
                  <a:pt x="3" y="42"/>
                </a:cubicBezTo>
                <a:cubicBezTo>
                  <a:pt x="3" y="42"/>
                  <a:pt x="3" y="43"/>
                  <a:pt x="3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4" y="43"/>
                  <a:pt x="5" y="43"/>
                  <a:pt x="4" y="44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5"/>
                  <a:pt x="5" y="45"/>
                  <a:pt x="5" y="45"/>
                </a:cubicBezTo>
                <a:cubicBezTo>
                  <a:pt x="6" y="45"/>
                  <a:pt x="6" y="46"/>
                  <a:pt x="7" y="46"/>
                </a:cubicBezTo>
                <a:cubicBezTo>
                  <a:pt x="8" y="46"/>
                  <a:pt x="8" y="46"/>
                  <a:pt x="8" y="46"/>
                </a:cubicBezTo>
                <a:cubicBezTo>
                  <a:pt x="9" y="47"/>
                  <a:pt x="11" y="47"/>
                  <a:pt x="12" y="46"/>
                </a:cubicBezTo>
                <a:cubicBezTo>
                  <a:pt x="12" y="46"/>
                  <a:pt x="13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3" y="47"/>
                  <a:pt x="13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15" y="47"/>
                  <a:pt x="15" y="46"/>
                  <a:pt x="15" y="46"/>
                </a:cubicBezTo>
                <a:cubicBezTo>
                  <a:pt x="16" y="45"/>
                  <a:pt x="17" y="44"/>
                  <a:pt x="18" y="43"/>
                </a:cubicBezTo>
                <a:cubicBezTo>
                  <a:pt x="18" y="43"/>
                  <a:pt x="18" y="42"/>
                  <a:pt x="19" y="42"/>
                </a:cubicBezTo>
                <a:cubicBezTo>
                  <a:pt x="19" y="42"/>
                  <a:pt x="20" y="42"/>
                  <a:pt x="20" y="42"/>
                </a:cubicBezTo>
                <a:cubicBezTo>
                  <a:pt x="22" y="42"/>
                  <a:pt x="23" y="42"/>
                  <a:pt x="25" y="42"/>
                </a:cubicBezTo>
                <a:cubicBezTo>
                  <a:pt x="25" y="42"/>
                  <a:pt x="25" y="42"/>
                  <a:pt x="26" y="42"/>
                </a:cubicBezTo>
                <a:cubicBezTo>
                  <a:pt x="26" y="42"/>
                  <a:pt x="26" y="41"/>
                  <a:pt x="26" y="41"/>
                </a:cubicBezTo>
                <a:cubicBezTo>
                  <a:pt x="27" y="41"/>
                  <a:pt x="27" y="40"/>
                  <a:pt x="27" y="40"/>
                </a:cubicBezTo>
                <a:cubicBezTo>
                  <a:pt x="27" y="39"/>
                  <a:pt x="26" y="38"/>
                  <a:pt x="26" y="38"/>
                </a:cubicBezTo>
                <a:cubicBezTo>
                  <a:pt x="25" y="37"/>
                  <a:pt x="25" y="37"/>
                  <a:pt x="24" y="37"/>
                </a:cubicBezTo>
                <a:cubicBezTo>
                  <a:pt x="23" y="36"/>
                  <a:pt x="22" y="35"/>
                  <a:pt x="21" y="34"/>
                </a:cubicBezTo>
                <a:cubicBezTo>
                  <a:pt x="21" y="34"/>
                  <a:pt x="21" y="33"/>
                  <a:pt x="20" y="33"/>
                </a:cubicBezTo>
                <a:cubicBezTo>
                  <a:pt x="21" y="32"/>
                  <a:pt x="21" y="31"/>
                  <a:pt x="21" y="30"/>
                </a:cubicBezTo>
                <a:cubicBezTo>
                  <a:pt x="21" y="29"/>
                  <a:pt x="21" y="28"/>
                  <a:pt x="22" y="28"/>
                </a:cubicBezTo>
                <a:cubicBezTo>
                  <a:pt x="24" y="28"/>
                  <a:pt x="25" y="26"/>
                  <a:pt x="27" y="26"/>
                </a:cubicBezTo>
                <a:cubicBezTo>
                  <a:pt x="27" y="26"/>
                  <a:pt x="28" y="26"/>
                  <a:pt x="28" y="25"/>
                </a:cubicBezTo>
                <a:cubicBezTo>
                  <a:pt x="28" y="25"/>
                  <a:pt x="28" y="25"/>
                  <a:pt x="29" y="24"/>
                </a:cubicBezTo>
                <a:cubicBezTo>
                  <a:pt x="30" y="23"/>
                  <a:pt x="32" y="22"/>
                  <a:pt x="33" y="20"/>
                </a:cubicBezTo>
                <a:cubicBezTo>
                  <a:pt x="34" y="20"/>
                  <a:pt x="34" y="20"/>
                  <a:pt x="35" y="19"/>
                </a:cubicBezTo>
                <a:cubicBezTo>
                  <a:pt x="36" y="19"/>
                  <a:pt x="36" y="19"/>
                  <a:pt x="36" y="18"/>
                </a:cubicBezTo>
                <a:cubicBezTo>
                  <a:pt x="36" y="17"/>
                  <a:pt x="36" y="16"/>
                  <a:pt x="36" y="15"/>
                </a:cubicBezTo>
                <a:cubicBezTo>
                  <a:pt x="36" y="15"/>
                  <a:pt x="36" y="15"/>
                  <a:pt x="36" y="14"/>
                </a:cubicBezTo>
                <a:cubicBezTo>
                  <a:pt x="36" y="14"/>
                  <a:pt x="36" y="14"/>
                  <a:pt x="36" y="13"/>
                </a:cubicBezTo>
                <a:cubicBezTo>
                  <a:pt x="36" y="12"/>
                  <a:pt x="36" y="11"/>
                  <a:pt x="37" y="11"/>
                </a:cubicBezTo>
                <a:cubicBezTo>
                  <a:pt x="38" y="9"/>
                  <a:pt x="40" y="7"/>
                  <a:pt x="41" y="5"/>
                </a:cubicBezTo>
                <a:cubicBezTo>
                  <a:pt x="42" y="5"/>
                  <a:pt x="42" y="5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3" y="6"/>
                  <a:pt x="43" y="6"/>
                </a:cubicBezTo>
                <a:cubicBezTo>
                  <a:pt x="43" y="6"/>
                  <a:pt x="42" y="5"/>
                  <a:pt x="42" y="5"/>
                </a:cubicBezTo>
                <a:cubicBezTo>
                  <a:pt x="43" y="5"/>
                  <a:pt x="43" y="5"/>
                  <a:pt x="43" y="5"/>
                </a:cubicBezTo>
                <a:cubicBezTo>
                  <a:pt x="42" y="4"/>
                  <a:pt x="42" y="4"/>
                  <a:pt x="42" y="4"/>
                </a:cubicBezTo>
                <a:lnTo>
                  <a:pt x="41" y="3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0" name="Freeform 845">
            <a:extLst>
              <a:ext uri="{FF2B5EF4-FFF2-40B4-BE49-F238E27FC236}">
                <a16:creationId xmlns:a16="http://schemas.microsoft.com/office/drawing/2014/main" id="{DFA99192-6F4E-4354-25F2-13938C588D73}"/>
              </a:ext>
            </a:extLst>
          </p:cNvPr>
          <p:cNvSpPr>
            <a:spLocks/>
          </p:cNvSpPr>
          <p:nvPr/>
        </p:nvSpPr>
        <p:spPr bwMode="auto">
          <a:xfrm>
            <a:off x="4268917" y="3768704"/>
            <a:ext cx="117308" cy="58942"/>
          </a:xfrm>
          <a:custGeom>
            <a:avLst/>
            <a:gdLst>
              <a:gd name="T0" fmla="*/ 2 w 55"/>
              <a:gd name="T1" fmla="*/ 9 h 31"/>
              <a:gd name="T2" fmla="*/ 0 w 55"/>
              <a:gd name="T3" fmla="*/ 12 h 31"/>
              <a:gd name="T4" fmla="*/ 10 w 55"/>
              <a:gd name="T5" fmla="*/ 18 h 31"/>
              <a:gd name="T6" fmla="*/ 13 w 55"/>
              <a:gd name="T7" fmla="*/ 19 h 31"/>
              <a:gd name="T8" fmla="*/ 16 w 55"/>
              <a:gd name="T9" fmla="*/ 21 h 31"/>
              <a:gd name="T10" fmla="*/ 18 w 55"/>
              <a:gd name="T11" fmla="*/ 22 h 31"/>
              <a:gd name="T12" fmla="*/ 22 w 55"/>
              <a:gd name="T13" fmla="*/ 24 h 31"/>
              <a:gd name="T14" fmla="*/ 25 w 55"/>
              <a:gd name="T15" fmla="*/ 24 h 31"/>
              <a:gd name="T16" fmla="*/ 27 w 55"/>
              <a:gd name="T17" fmla="*/ 22 h 31"/>
              <a:gd name="T18" fmla="*/ 31 w 55"/>
              <a:gd name="T19" fmla="*/ 24 h 31"/>
              <a:gd name="T20" fmla="*/ 34 w 55"/>
              <a:gd name="T21" fmla="*/ 28 h 31"/>
              <a:gd name="T22" fmla="*/ 37 w 55"/>
              <a:gd name="T23" fmla="*/ 27 h 31"/>
              <a:gd name="T24" fmla="*/ 39 w 55"/>
              <a:gd name="T25" fmla="*/ 29 h 31"/>
              <a:gd name="T26" fmla="*/ 43 w 55"/>
              <a:gd name="T27" fmla="*/ 29 h 31"/>
              <a:gd name="T28" fmla="*/ 46 w 55"/>
              <a:gd name="T29" fmla="*/ 31 h 31"/>
              <a:gd name="T30" fmla="*/ 48 w 55"/>
              <a:gd name="T31" fmla="*/ 31 h 31"/>
              <a:gd name="T32" fmla="*/ 50 w 55"/>
              <a:gd name="T33" fmla="*/ 31 h 31"/>
              <a:gd name="T34" fmla="*/ 52 w 55"/>
              <a:gd name="T35" fmla="*/ 31 h 31"/>
              <a:gd name="T36" fmla="*/ 54 w 55"/>
              <a:gd name="T37" fmla="*/ 31 h 31"/>
              <a:gd name="T38" fmla="*/ 54 w 55"/>
              <a:gd name="T39" fmla="*/ 26 h 31"/>
              <a:gd name="T40" fmla="*/ 55 w 55"/>
              <a:gd name="T41" fmla="*/ 21 h 31"/>
              <a:gd name="T42" fmla="*/ 53 w 55"/>
              <a:gd name="T43" fmla="*/ 19 h 31"/>
              <a:gd name="T44" fmla="*/ 48 w 55"/>
              <a:gd name="T45" fmla="*/ 20 h 31"/>
              <a:gd name="T46" fmla="*/ 43 w 55"/>
              <a:gd name="T47" fmla="*/ 18 h 31"/>
              <a:gd name="T48" fmla="*/ 41 w 55"/>
              <a:gd name="T49" fmla="*/ 18 h 31"/>
              <a:gd name="T50" fmla="*/ 39 w 55"/>
              <a:gd name="T51" fmla="*/ 17 h 31"/>
              <a:gd name="T52" fmla="*/ 34 w 55"/>
              <a:gd name="T53" fmla="*/ 16 h 31"/>
              <a:gd name="T54" fmla="*/ 33 w 55"/>
              <a:gd name="T55" fmla="*/ 14 h 31"/>
              <a:gd name="T56" fmla="*/ 28 w 55"/>
              <a:gd name="T57" fmla="*/ 12 h 31"/>
              <a:gd name="T58" fmla="*/ 28 w 55"/>
              <a:gd name="T59" fmla="*/ 9 h 31"/>
              <a:gd name="T60" fmla="*/ 26 w 55"/>
              <a:gd name="T61" fmla="*/ 9 h 31"/>
              <a:gd name="T62" fmla="*/ 23 w 55"/>
              <a:gd name="T63" fmla="*/ 9 h 31"/>
              <a:gd name="T64" fmla="*/ 21 w 55"/>
              <a:gd name="T65" fmla="*/ 6 h 31"/>
              <a:gd name="T66" fmla="*/ 18 w 55"/>
              <a:gd name="T67" fmla="*/ 5 h 31"/>
              <a:gd name="T68" fmla="*/ 15 w 55"/>
              <a:gd name="T69" fmla="*/ 3 h 31"/>
              <a:gd name="T70" fmla="*/ 14 w 55"/>
              <a:gd name="T71" fmla="*/ 1 h 31"/>
              <a:gd name="T72" fmla="*/ 12 w 55"/>
              <a:gd name="T73" fmla="*/ 0 h 31"/>
              <a:gd name="T74" fmla="*/ 9 w 55"/>
              <a:gd name="T75" fmla="*/ 2 h 31"/>
              <a:gd name="T76" fmla="*/ 7 w 55"/>
              <a:gd name="T77" fmla="*/ 3 h 31"/>
              <a:gd name="T78" fmla="*/ 3 w 55"/>
              <a:gd name="T79" fmla="*/ 4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5" h="31">
                <a:moveTo>
                  <a:pt x="2" y="5"/>
                </a:moveTo>
                <a:cubicBezTo>
                  <a:pt x="2" y="9"/>
                  <a:pt x="2" y="9"/>
                  <a:pt x="2" y="9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2"/>
                  <a:pt x="0" y="12"/>
                  <a:pt x="0" y="12"/>
                </a:cubicBezTo>
                <a:cubicBezTo>
                  <a:pt x="2" y="14"/>
                  <a:pt x="2" y="14"/>
                  <a:pt x="2" y="14"/>
                </a:cubicBezTo>
                <a:cubicBezTo>
                  <a:pt x="10" y="18"/>
                  <a:pt x="10" y="18"/>
                  <a:pt x="10" y="18"/>
                </a:cubicBezTo>
                <a:cubicBezTo>
                  <a:pt x="12" y="19"/>
                  <a:pt x="12" y="19"/>
                  <a:pt x="12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22"/>
                  <a:pt x="18" y="22"/>
                  <a:pt x="18" y="22"/>
                </a:cubicBezTo>
                <a:cubicBezTo>
                  <a:pt x="21" y="23"/>
                  <a:pt x="21" y="23"/>
                  <a:pt x="21" y="23"/>
                </a:cubicBezTo>
                <a:cubicBezTo>
                  <a:pt x="22" y="24"/>
                  <a:pt x="22" y="24"/>
                  <a:pt x="22" y="24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23"/>
                  <a:pt x="25" y="24"/>
                  <a:pt x="25" y="24"/>
                </a:cubicBezTo>
                <a:cubicBezTo>
                  <a:pt x="25" y="24"/>
                  <a:pt x="26" y="23"/>
                  <a:pt x="26" y="23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2"/>
                  <a:pt x="29" y="23"/>
                  <a:pt x="29" y="23"/>
                </a:cubicBezTo>
                <a:cubicBezTo>
                  <a:pt x="29" y="23"/>
                  <a:pt x="31" y="24"/>
                  <a:pt x="31" y="24"/>
                </a:cubicBezTo>
                <a:cubicBezTo>
                  <a:pt x="31" y="26"/>
                  <a:pt x="31" y="26"/>
                  <a:pt x="31" y="26"/>
                </a:cubicBezTo>
                <a:cubicBezTo>
                  <a:pt x="34" y="28"/>
                  <a:pt x="34" y="28"/>
                  <a:pt x="34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7" y="27"/>
                  <a:pt x="37" y="27"/>
                  <a:pt x="37" y="27"/>
                </a:cubicBezTo>
                <a:cubicBezTo>
                  <a:pt x="37" y="27"/>
                  <a:pt x="38" y="28"/>
                  <a:pt x="38" y="28"/>
                </a:cubicBezTo>
                <a:cubicBezTo>
                  <a:pt x="38" y="28"/>
                  <a:pt x="39" y="29"/>
                  <a:pt x="39" y="29"/>
                </a:cubicBezTo>
                <a:cubicBezTo>
                  <a:pt x="40" y="29"/>
                  <a:pt x="40" y="29"/>
                  <a:pt x="40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44" y="30"/>
                  <a:pt x="44" y="30"/>
                  <a:pt x="44" y="30"/>
                </a:cubicBezTo>
                <a:cubicBezTo>
                  <a:pt x="46" y="31"/>
                  <a:pt x="46" y="31"/>
                  <a:pt x="46" y="31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30"/>
                  <a:pt x="48" y="31"/>
                  <a:pt x="48" y="31"/>
                </a:cubicBezTo>
                <a:cubicBezTo>
                  <a:pt x="48" y="31"/>
                  <a:pt x="49" y="31"/>
                  <a:pt x="49" y="31"/>
                </a:cubicBezTo>
                <a:cubicBezTo>
                  <a:pt x="50" y="31"/>
                  <a:pt x="50" y="31"/>
                  <a:pt x="50" y="31"/>
                </a:cubicBezTo>
                <a:cubicBezTo>
                  <a:pt x="50" y="31"/>
                  <a:pt x="51" y="30"/>
                  <a:pt x="51" y="31"/>
                </a:cubicBezTo>
                <a:cubicBezTo>
                  <a:pt x="52" y="31"/>
                  <a:pt x="52" y="31"/>
                  <a:pt x="52" y="31"/>
                </a:cubicBezTo>
                <a:cubicBezTo>
                  <a:pt x="52" y="31"/>
                  <a:pt x="52" y="30"/>
                  <a:pt x="53" y="30"/>
                </a:cubicBezTo>
                <a:cubicBezTo>
                  <a:pt x="53" y="30"/>
                  <a:pt x="54" y="31"/>
                  <a:pt x="54" y="31"/>
                </a:cubicBezTo>
                <a:cubicBezTo>
                  <a:pt x="55" y="29"/>
                  <a:pt x="55" y="29"/>
                  <a:pt x="55" y="29"/>
                </a:cubicBezTo>
                <a:cubicBezTo>
                  <a:pt x="55" y="29"/>
                  <a:pt x="54" y="26"/>
                  <a:pt x="54" y="26"/>
                </a:cubicBezTo>
                <a:cubicBezTo>
                  <a:pt x="54" y="25"/>
                  <a:pt x="54" y="22"/>
                  <a:pt x="54" y="22"/>
                </a:cubicBezTo>
                <a:cubicBezTo>
                  <a:pt x="54" y="22"/>
                  <a:pt x="55" y="21"/>
                  <a:pt x="55" y="21"/>
                </a:cubicBezTo>
                <a:cubicBezTo>
                  <a:pt x="55" y="21"/>
                  <a:pt x="55" y="19"/>
                  <a:pt x="55" y="19"/>
                </a:cubicBezTo>
                <a:cubicBezTo>
                  <a:pt x="53" y="19"/>
                  <a:pt x="53" y="19"/>
                  <a:pt x="53" y="19"/>
                </a:cubicBezTo>
                <a:cubicBezTo>
                  <a:pt x="53" y="19"/>
                  <a:pt x="52" y="20"/>
                  <a:pt x="51" y="20"/>
                </a:cubicBezTo>
                <a:cubicBezTo>
                  <a:pt x="50" y="20"/>
                  <a:pt x="48" y="20"/>
                  <a:pt x="48" y="20"/>
                </a:cubicBezTo>
                <a:cubicBezTo>
                  <a:pt x="48" y="20"/>
                  <a:pt x="45" y="18"/>
                  <a:pt x="45" y="18"/>
                </a:cubicBezTo>
                <a:cubicBezTo>
                  <a:pt x="45" y="18"/>
                  <a:pt x="43" y="18"/>
                  <a:pt x="43" y="18"/>
                </a:cubicBezTo>
                <a:cubicBezTo>
                  <a:pt x="43" y="18"/>
                  <a:pt x="43" y="19"/>
                  <a:pt x="42" y="19"/>
                </a:cubicBezTo>
                <a:cubicBezTo>
                  <a:pt x="41" y="19"/>
                  <a:pt x="41" y="18"/>
                  <a:pt x="41" y="18"/>
                </a:cubicBezTo>
                <a:cubicBezTo>
                  <a:pt x="40" y="18"/>
                  <a:pt x="40" y="18"/>
                  <a:pt x="40" y="18"/>
                </a:cubicBezTo>
                <a:cubicBezTo>
                  <a:pt x="40" y="18"/>
                  <a:pt x="39" y="17"/>
                  <a:pt x="39" y="17"/>
                </a:cubicBezTo>
                <a:cubicBezTo>
                  <a:pt x="38" y="16"/>
                  <a:pt x="38" y="16"/>
                  <a:pt x="37" y="16"/>
                </a:cubicBezTo>
                <a:cubicBezTo>
                  <a:pt x="37" y="16"/>
                  <a:pt x="35" y="16"/>
                  <a:pt x="34" y="16"/>
                </a:cubicBezTo>
                <a:cubicBezTo>
                  <a:pt x="34" y="16"/>
                  <a:pt x="33" y="16"/>
                  <a:pt x="33" y="15"/>
                </a:cubicBezTo>
                <a:cubicBezTo>
                  <a:pt x="33" y="15"/>
                  <a:pt x="34" y="14"/>
                  <a:pt x="33" y="14"/>
                </a:cubicBezTo>
                <a:cubicBezTo>
                  <a:pt x="33" y="14"/>
                  <a:pt x="32" y="14"/>
                  <a:pt x="31" y="14"/>
                </a:cubicBezTo>
                <a:cubicBezTo>
                  <a:pt x="30" y="14"/>
                  <a:pt x="28" y="12"/>
                  <a:pt x="28" y="12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9"/>
                  <a:pt x="28" y="9"/>
                  <a:pt x="28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9"/>
                  <a:pt x="23" y="9"/>
                  <a:pt x="23" y="9"/>
                </a:cubicBezTo>
                <a:cubicBezTo>
                  <a:pt x="23" y="8"/>
                  <a:pt x="22" y="7"/>
                  <a:pt x="22" y="7"/>
                </a:cubicBezTo>
                <a:cubicBezTo>
                  <a:pt x="22" y="7"/>
                  <a:pt x="22" y="6"/>
                  <a:pt x="21" y="6"/>
                </a:cubicBezTo>
                <a:cubicBezTo>
                  <a:pt x="21" y="6"/>
                  <a:pt x="19" y="6"/>
                  <a:pt x="19" y="6"/>
                </a:cubicBezTo>
                <a:cubicBezTo>
                  <a:pt x="19" y="6"/>
                  <a:pt x="18" y="6"/>
                  <a:pt x="18" y="5"/>
                </a:cubicBezTo>
                <a:cubicBezTo>
                  <a:pt x="18" y="5"/>
                  <a:pt x="17" y="4"/>
                  <a:pt x="17" y="4"/>
                </a:cubicBezTo>
                <a:cubicBezTo>
                  <a:pt x="17" y="4"/>
                  <a:pt x="15" y="3"/>
                  <a:pt x="15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3" y="1"/>
                  <a:pt x="13" y="0"/>
                </a:cubicBezTo>
                <a:cubicBezTo>
                  <a:pt x="13" y="0"/>
                  <a:pt x="12" y="0"/>
                  <a:pt x="12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2"/>
                  <a:pt x="9" y="2"/>
                  <a:pt x="9" y="2"/>
                </a:cubicBezTo>
                <a:cubicBezTo>
                  <a:pt x="8" y="2"/>
                  <a:pt x="8" y="2"/>
                  <a:pt x="8" y="2"/>
                </a:cubicBezTo>
                <a:cubicBezTo>
                  <a:pt x="7" y="3"/>
                  <a:pt x="7" y="3"/>
                  <a:pt x="7" y="3"/>
                </a:cubicBezTo>
                <a:cubicBezTo>
                  <a:pt x="6" y="1"/>
                  <a:pt x="6" y="1"/>
                  <a:pt x="6" y="1"/>
                </a:cubicBezTo>
                <a:cubicBezTo>
                  <a:pt x="3" y="4"/>
                  <a:pt x="3" y="4"/>
                  <a:pt x="3" y="4"/>
                </a:cubicBezTo>
                <a:lnTo>
                  <a:pt x="2" y="5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1" name="Freeform 846">
            <a:extLst>
              <a:ext uri="{FF2B5EF4-FFF2-40B4-BE49-F238E27FC236}">
                <a16:creationId xmlns:a16="http://schemas.microsoft.com/office/drawing/2014/main" id="{AB49B752-86E2-4BC7-771C-774B9D7C7DD0}"/>
              </a:ext>
            </a:extLst>
          </p:cNvPr>
          <p:cNvSpPr>
            <a:spLocks noEditPoints="1"/>
          </p:cNvSpPr>
          <p:nvPr/>
        </p:nvSpPr>
        <p:spPr bwMode="auto">
          <a:xfrm>
            <a:off x="4441620" y="3798894"/>
            <a:ext cx="128713" cy="249424"/>
          </a:xfrm>
          <a:custGeom>
            <a:avLst/>
            <a:gdLst>
              <a:gd name="T0" fmla="*/ 57 w 60"/>
              <a:gd name="T1" fmla="*/ 54 h 132"/>
              <a:gd name="T2" fmla="*/ 54 w 60"/>
              <a:gd name="T3" fmla="*/ 59 h 132"/>
              <a:gd name="T4" fmla="*/ 49 w 60"/>
              <a:gd name="T5" fmla="*/ 62 h 132"/>
              <a:gd name="T6" fmla="*/ 42 w 60"/>
              <a:gd name="T7" fmla="*/ 66 h 132"/>
              <a:gd name="T8" fmla="*/ 40 w 60"/>
              <a:gd name="T9" fmla="*/ 73 h 132"/>
              <a:gd name="T10" fmla="*/ 42 w 60"/>
              <a:gd name="T11" fmla="*/ 81 h 132"/>
              <a:gd name="T12" fmla="*/ 48 w 60"/>
              <a:gd name="T13" fmla="*/ 89 h 132"/>
              <a:gd name="T14" fmla="*/ 46 w 60"/>
              <a:gd name="T15" fmla="*/ 96 h 132"/>
              <a:gd name="T16" fmla="*/ 52 w 60"/>
              <a:gd name="T17" fmla="*/ 109 h 132"/>
              <a:gd name="T18" fmla="*/ 54 w 60"/>
              <a:gd name="T19" fmla="*/ 120 h 132"/>
              <a:gd name="T20" fmla="*/ 50 w 60"/>
              <a:gd name="T21" fmla="*/ 129 h 132"/>
              <a:gd name="T22" fmla="*/ 48 w 60"/>
              <a:gd name="T23" fmla="*/ 129 h 132"/>
              <a:gd name="T24" fmla="*/ 49 w 60"/>
              <a:gd name="T25" fmla="*/ 124 h 132"/>
              <a:gd name="T26" fmla="*/ 49 w 60"/>
              <a:gd name="T27" fmla="*/ 119 h 132"/>
              <a:gd name="T28" fmla="*/ 48 w 60"/>
              <a:gd name="T29" fmla="*/ 114 h 132"/>
              <a:gd name="T30" fmla="*/ 46 w 60"/>
              <a:gd name="T31" fmla="*/ 108 h 132"/>
              <a:gd name="T32" fmla="*/ 44 w 60"/>
              <a:gd name="T33" fmla="*/ 106 h 132"/>
              <a:gd name="T34" fmla="*/ 42 w 60"/>
              <a:gd name="T35" fmla="*/ 100 h 132"/>
              <a:gd name="T36" fmla="*/ 41 w 60"/>
              <a:gd name="T37" fmla="*/ 92 h 132"/>
              <a:gd name="T38" fmla="*/ 40 w 60"/>
              <a:gd name="T39" fmla="*/ 89 h 132"/>
              <a:gd name="T40" fmla="*/ 37 w 60"/>
              <a:gd name="T41" fmla="*/ 88 h 132"/>
              <a:gd name="T42" fmla="*/ 33 w 60"/>
              <a:gd name="T43" fmla="*/ 81 h 132"/>
              <a:gd name="T44" fmla="*/ 33 w 60"/>
              <a:gd name="T45" fmla="*/ 87 h 132"/>
              <a:gd name="T46" fmla="*/ 30 w 60"/>
              <a:gd name="T47" fmla="*/ 86 h 132"/>
              <a:gd name="T48" fmla="*/ 28 w 60"/>
              <a:gd name="T49" fmla="*/ 89 h 132"/>
              <a:gd name="T50" fmla="*/ 23 w 60"/>
              <a:gd name="T51" fmla="*/ 92 h 132"/>
              <a:gd name="T52" fmla="*/ 20 w 60"/>
              <a:gd name="T53" fmla="*/ 92 h 132"/>
              <a:gd name="T54" fmla="*/ 18 w 60"/>
              <a:gd name="T55" fmla="*/ 92 h 132"/>
              <a:gd name="T56" fmla="*/ 19 w 60"/>
              <a:gd name="T57" fmla="*/ 88 h 132"/>
              <a:gd name="T58" fmla="*/ 17 w 60"/>
              <a:gd name="T59" fmla="*/ 92 h 132"/>
              <a:gd name="T60" fmla="*/ 17 w 60"/>
              <a:gd name="T61" fmla="*/ 88 h 132"/>
              <a:gd name="T62" fmla="*/ 18 w 60"/>
              <a:gd name="T63" fmla="*/ 82 h 132"/>
              <a:gd name="T64" fmla="*/ 17 w 60"/>
              <a:gd name="T65" fmla="*/ 77 h 132"/>
              <a:gd name="T66" fmla="*/ 15 w 60"/>
              <a:gd name="T67" fmla="*/ 73 h 132"/>
              <a:gd name="T68" fmla="*/ 12 w 60"/>
              <a:gd name="T69" fmla="*/ 70 h 132"/>
              <a:gd name="T70" fmla="*/ 9 w 60"/>
              <a:gd name="T71" fmla="*/ 70 h 132"/>
              <a:gd name="T72" fmla="*/ 9 w 60"/>
              <a:gd name="T73" fmla="*/ 69 h 132"/>
              <a:gd name="T74" fmla="*/ 11 w 60"/>
              <a:gd name="T75" fmla="*/ 67 h 132"/>
              <a:gd name="T76" fmla="*/ 9 w 60"/>
              <a:gd name="T77" fmla="*/ 64 h 132"/>
              <a:gd name="T78" fmla="*/ 6 w 60"/>
              <a:gd name="T79" fmla="*/ 62 h 132"/>
              <a:gd name="T80" fmla="*/ 5 w 60"/>
              <a:gd name="T81" fmla="*/ 61 h 132"/>
              <a:gd name="T82" fmla="*/ 1 w 60"/>
              <a:gd name="T83" fmla="*/ 60 h 132"/>
              <a:gd name="T84" fmla="*/ 0 w 60"/>
              <a:gd name="T85" fmla="*/ 55 h 132"/>
              <a:gd name="T86" fmla="*/ 4 w 60"/>
              <a:gd name="T87" fmla="*/ 49 h 132"/>
              <a:gd name="T88" fmla="*/ 18 w 60"/>
              <a:gd name="T89" fmla="*/ 30 h 132"/>
              <a:gd name="T90" fmla="*/ 19 w 60"/>
              <a:gd name="T91" fmla="*/ 21 h 132"/>
              <a:gd name="T92" fmla="*/ 22 w 60"/>
              <a:gd name="T93" fmla="*/ 11 h 132"/>
              <a:gd name="T94" fmla="*/ 27 w 60"/>
              <a:gd name="T95" fmla="*/ 6 h 132"/>
              <a:gd name="T96" fmla="*/ 34 w 60"/>
              <a:gd name="T97" fmla="*/ 5 h 132"/>
              <a:gd name="T98" fmla="*/ 34 w 60"/>
              <a:gd name="T99" fmla="*/ 0 h 132"/>
              <a:gd name="T100" fmla="*/ 40 w 60"/>
              <a:gd name="T101" fmla="*/ 1 h 132"/>
              <a:gd name="T102" fmla="*/ 45 w 60"/>
              <a:gd name="T103" fmla="*/ 11 h 132"/>
              <a:gd name="T104" fmla="*/ 39 w 60"/>
              <a:gd name="T105" fmla="*/ 25 h 132"/>
              <a:gd name="T106" fmla="*/ 39 w 60"/>
              <a:gd name="T107" fmla="*/ 31 h 132"/>
              <a:gd name="T108" fmla="*/ 45 w 60"/>
              <a:gd name="T109" fmla="*/ 35 h 132"/>
              <a:gd name="T110" fmla="*/ 50 w 60"/>
              <a:gd name="T111" fmla="*/ 40 h 132"/>
              <a:gd name="T112" fmla="*/ 50 w 60"/>
              <a:gd name="T113" fmla="*/ 46 h 132"/>
              <a:gd name="T114" fmla="*/ 52 w 60"/>
              <a:gd name="T115" fmla="*/ 51 h 132"/>
              <a:gd name="T116" fmla="*/ 60 w 60"/>
              <a:gd name="T117" fmla="*/ 52 h 132"/>
              <a:gd name="T118" fmla="*/ 10 w 60"/>
              <a:gd name="T119" fmla="*/ 7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0" h="132">
                <a:moveTo>
                  <a:pt x="60" y="52"/>
                </a:moveTo>
                <a:cubicBezTo>
                  <a:pt x="60" y="52"/>
                  <a:pt x="59" y="53"/>
                  <a:pt x="59" y="53"/>
                </a:cubicBezTo>
                <a:cubicBezTo>
                  <a:pt x="59" y="53"/>
                  <a:pt x="58" y="54"/>
                  <a:pt x="57" y="54"/>
                </a:cubicBezTo>
                <a:cubicBezTo>
                  <a:pt x="57" y="54"/>
                  <a:pt x="57" y="54"/>
                  <a:pt x="57" y="54"/>
                </a:cubicBezTo>
                <a:cubicBezTo>
                  <a:pt x="56" y="54"/>
                  <a:pt x="56" y="55"/>
                  <a:pt x="56" y="55"/>
                </a:cubicBezTo>
                <a:cubicBezTo>
                  <a:pt x="55" y="56"/>
                  <a:pt x="56" y="56"/>
                  <a:pt x="56" y="57"/>
                </a:cubicBezTo>
                <a:cubicBezTo>
                  <a:pt x="56" y="58"/>
                  <a:pt x="56" y="57"/>
                  <a:pt x="55" y="57"/>
                </a:cubicBezTo>
                <a:cubicBezTo>
                  <a:pt x="54" y="58"/>
                  <a:pt x="54" y="58"/>
                  <a:pt x="54" y="59"/>
                </a:cubicBezTo>
                <a:cubicBezTo>
                  <a:pt x="54" y="59"/>
                  <a:pt x="53" y="59"/>
                  <a:pt x="52" y="59"/>
                </a:cubicBezTo>
                <a:cubicBezTo>
                  <a:pt x="51" y="59"/>
                  <a:pt x="50" y="60"/>
                  <a:pt x="50" y="60"/>
                </a:cubicBezTo>
                <a:cubicBezTo>
                  <a:pt x="50" y="61"/>
                  <a:pt x="50" y="61"/>
                  <a:pt x="50" y="62"/>
                </a:cubicBezTo>
                <a:cubicBezTo>
                  <a:pt x="50" y="62"/>
                  <a:pt x="49" y="62"/>
                  <a:pt x="49" y="62"/>
                </a:cubicBezTo>
                <a:cubicBezTo>
                  <a:pt x="48" y="62"/>
                  <a:pt x="48" y="62"/>
                  <a:pt x="47" y="63"/>
                </a:cubicBezTo>
                <a:cubicBezTo>
                  <a:pt x="47" y="63"/>
                  <a:pt x="47" y="65"/>
                  <a:pt x="46" y="65"/>
                </a:cubicBezTo>
                <a:cubicBezTo>
                  <a:pt x="46" y="65"/>
                  <a:pt x="45" y="66"/>
                  <a:pt x="44" y="66"/>
                </a:cubicBezTo>
                <a:cubicBezTo>
                  <a:pt x="44" y="66"/>
                  <a:pt x="43" y="66"/>
                  <a:pt x="42" y="66"/>
                </a:cubicBezTo>
                <a:cubicBezTo>
                  <a:pt x="42" y="66"/>
                  <a:pt x="41" y="66"/>
                  <a:pt x="40" y="67"/>
                </a:cubicBezTo>
                <a:cubicBezTo>
                  <a:pt x="40" y="67"/>
                  <a:pt x="40" y="69"/>
                  <a:pt x="40" y="70"/>
                </a:cubicBezTo>
                <a:cubicBezTo>
                  <a:pt x="40" y="70"/>
                  <a:pt x="39" y="71"/>
                  <a:pt x="39" y="71"/>
                </a:cubicBezTo>
                <a:cubicBezTo>
                  <a:pt x="39" y="72"/>
                  <a:pt x="40" y="73"/>
                  <a:pt x="40" y="73"/>
                </a:cubicBezTo>
                <a:cubicBezTo>
                  <a:pt x="39" y="74"/>
                  <a:pt x="38" y="74"/>
                  <a:pt x="37" y="75"/>
                </a:cubicBezTo>
                <a:cubicBezTo>
                  <a:pt x="36" y="76"/>
                  <a:pt x="37" y="76"/>
                  <a:pt x="38" y="76"/>
                </a:cubicBezTo>
                <a:cubicBezTo>
                  <a:pt x="38" y="76"/>
                  <a:pt x="39" y="76"/>
                  <a:pt x="40" y="78"/>
                </a:cubicBezTo>
                <a:cubicBezTo>
                  <a:pt x="41" y="81"/>
                  <a:pt x="42" y="80"/>
                  <a:pt x="42" y="81"/>
                </a:cubicBezTo>
                <a:cubicBezTo>
                  <a:pt x="42" y="81"/>
                  <a:pt x="43" y="83"/>
                  <a:pt x="44" y="84"/>
                </a:cubicBezTo>
                <a:cubicBezTo>
                  <a:pt x="44" y="85"/>
                  <a:pt x="46" y="86"/>
                  <a:pt x="46" y="86"/>
                </a:cubicBezTo>
                <a:cubicBezTo>
                  <a:pt x="46" y="86"/>
                  <a:pt x="46" y="87"/>
                  <a:pt x="46" y="88"/>
                </a:cubicBezTo>
                <a:cubicBezTo>
                  <a:pt x="47" y="88"/>
                  <a:pt x="48" y="89"/>
                  <a:pt x="48" y="89"/>
                </a:cubicBezTo>
                <a:cubicBezTo>
                  <a:pt x="48" y="90"/>
                  <a:pt x="47" y="90"/>
                  <a:pt x="46" y="91"/>
                </a:cubicBezTo>
                <a:cubicBezTo>
                  <a:pt x="46" y="91"/>
                  <a:pt x="46" y="92"/>
                  <a:pt x="46" y="92"/>
                </a:cubicBezTo>
                <a:cubicBezTo>
                  <a:pt x="46" y="93"/>
                  <a:pt x="46" y="93"/>
                  <a:pt x="46" y="94"/>
                </a:cubicBezTo>
                <a:cubicBezTo>
                  <a:pt x="46" y="95"/>
                  <a:pt x="46" y="95"/>
                  <a:pt x="46" y="96"/>
                </a:cubicBezTo>
                <a:cubicBezTo>
                  <a:pt x="45" y="96"/>
                  <a:pt x="45" y="97"/>
                  <a:pt x="45" y="98"/>
                </a:cubicBezTo>
                <a:cubicBezTo>
                  <a:pt x="45" y="98"/>
                  <a:pt x="46" y="100"/>
                  <a:pt x="47" y="101"/>
                </a:cubicBezTo>
                <a:cubicBezTo>
                  <a:pt x="48" y="102"/>
                  <a:pt x="50" y="103"/>
                  <a:pt x="51" y="105"/>
                </a:cubicBezTo>
                <a:cubicBezTo>
                  <a:pt x="52" y="106"/>
                  <a:pt x="52" y="107"/>
                  <a:pt x="52" y="109"/>
                </a:cubicBezTo>
                <a:cubicBezTo>
                  <a:pt x="52" y="111"/>
                  <a:pt x="52" y="111"/>
                  <a:pt x="52" y="111"/>
                </a:cubicBezTo>
                <a:cubicBezTo>
                  <a:pt x="53" y="112"/>
                  <a:pt x="53" y="113"/>
                  <a:pt x="54" y="115"/>
                </a:cubicBezTo>
                <a:cubicBezTo>
                  <a:pt x="54" y="116"/>
                  <a:pt x="54" y="117"/>
                  <a:pt x="54" y="118"/>
                </a:cubicBezTo>
                <a:cubicBezTo>
                  <a:pt x="54" y="119"/>
                  <a:pt x="54" y="120"/>
                  <a:pt x="54" y="120"/>
                </a:cubicBezTo>
                <a:cubicBezTo>
                  <a:pt x="54" y="121"/>
                  <a:pt x="54" y="121"/>
                  <a:pt x="54" y="122"/>
                </a:cubicBezTo>
                <a:cubicBezTo>
                  <a:pt x="53" y="122"/>
                  <a:pt x="53" y="124"/>
                  <a:pt x="53" y="125"/>
                </a:cubicBezTo>
                <a:cubicBezTo>
                  <a:pt x="52" y="125"/>
                  <a:pt x="51" y="126"/>
                  <a:pt x="51" y="127"/>
                </a:cubicBezTo>
                <a:cubicBezTo>
                  <a:pt x="51" y="127"/>
                  <a:pt x="50" y="128"/>
                  <a:pt x="50" y="129"/>
                </a:cubicBezTo>
                <a:cubicBezTo>
                  <a:pt x="50" y="130"/>
                  <a:pt x="49" y="132"/>
                  <a:pt x="49" y="132"/>
                </a:cubicBezTo>
                <a:cubicBezTo>
                  <a:pt x="49" y="132"/>
                  <a:pt x="48" y="132"/>
                  <a:pt x="48" y="132"/>
                </a:cubicBezTo>
                <a:cubicBezTo>
                  <a:pt x="48" y="132"/>
                  <a:pt x="48" y="132"/>
                  <a:pt x="48" y="131"/>
                </a:cubicBezTo>
                <a:cubicBezTo>
                  <a:pt x="48" y="130"/>
                  <a:pt x="48" y="130"/>
                  <a:pt x="48" y="129"/>
                </a:cubicBezTo>
                <a:cubicBezTo>
                  <a:pt x="47" y="129"/>
                  <a:pt x="47" y="128"/>
                  <a:pt x="47" y="128"/>
                </a:cubicBezTo>
                <a:cubicBezTo>
                  <a:pt x="48" y="128"/>
                  <a:pt x="48" y="127"/>
                  <a:pt x="49" y="127"/>
                </a:cubicBezTo>
                <a:cubicBezTo>
                  <a:pt x="49" y="126"/>
                  <a:pt x="50" y="126"/>
                  <a:pt x="49" y="125"/>
                </a:cubicBezTo>
                <a:cubicBezTo>
                  <a:pt x="49" y="125"/>
                  <a:pt x="48" y="125"/>
                  <a:pt x="49" y="124"/>
                </a:cubicBezTo>
                <a:cubicBezTo>
                  <a:pt x="49" y="124"/>
                  <a:pt x="50" y="123"/>
                  <a:pt x="50" y="123"/>
                </a:cubicBezTo>
                <a:cubicBezTo>
                  <a:pt x="50" y="123"/>
                  <a:pt x="49" y="121"/>
                  <a:pt x="49" y="121"/>
                </a:cubicBezTo>
                <a:cubicBezTo>
                  <a:pt x="49" y="121"/>
                  <a:pt x="49" y="121"/>
                  <a:pt x="50" y="120"/>
                </a:cubicBezTo>
                <a:cubicBezTo>
                  <a:pt x="50" y="120"/>
                  <a:pt x="50" y="119"/>
                  <a:pt x="49" y="119"/>
                </a:cubicBezTo>
                <a:cubicBezTo>
                  <a:pt x="49" y="118"/>
                  <a:pt x="49" y="118"/>
                  <a:pt x="48" y="118"/>
                </a:cubicBezTo>
                <a:cubicBezTo>
                  <a:pt x="48" y="117"/>
                  <a:pt x="48" y="117"/>
                  <a:pt x="49" y="117"/>
                </a:cubicBezTo>
                <a:cubicBezTo>
                  <a:pt x="49" y="116"/>
                  <a:pt x="49" y="116"/>
                  <a:pt x="49" y="115"/>
                </a:cubicBezTo>
                <a:cubicBezTo>
                  <a:pt x="49" y="115"/>
                  <a:pt x="49" y="115"/>
                  <a:pt x="48" y="114"/>
                </a:cubicBezTo>
                <a:cubicBezTo>
                  <a:pt x="48" y="114"/>
                  <a:pt x="47" y="114"/>
                  <a:pt x="47" y="113"/>
                </a:cubicBezTo>
                <a:cubicBezTo>
                  <a:pt x="47" y="112"/>
                  <a:pt x="47" y="110"/>
                  <a:pt x="47" y="110"/>
                </a:cubicBezTo>
                <a:cubicBezTo>
                  <a:pt x="47" y="110"/>
                  <a:pt x="46" y="110"/>
                  <a:pt x="46" y="109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6" y="108"/>
                  <a:pt x="46" y="107"/>
                  <a:pt x="45" y="108"/>
                </a:cubicBezTo>
                <a:cubicBezTo>
                  <a:pt x="45" y="108"/>
                  <a:pt x="45" y="109"/>
                  <a:pt x="45" y="108"/>
                </a:cubicBezTo>
                <a:cubicBezTo>
                  <a:pt x="45" y="108"/>
                  <a:pt x="44" y="108"/>
                  <a:pt x="44" y="108"/>
                </a:cubicBezTo>
                <a:cubicBezTo>
                  <a:pt x="44" y="107"/>
                  <a:pt x="44" y="107"/>
                  <a:pt x="44" y="106"/>
                </a:cubicBezTo>
                <a:cubicBezTo>
                  <a:pt x="44" y="105"/>
                  <a:pt x="44" y="104"/>
                  <a:pt x="44" y="104"/>
                </a:cubicBezTo>
                <a:cubicBezTo>
                  <a:pt x="44" y="104"/>
                  <a:pt x="44" y="103"/>
                  <a:pt x="43" y="102"/>
                </a:cubicBezTo>
                <a:cubicBezTo>
                  <a:pt x="43" y="102"/>
                  <a:pt x="43" y="101"/>
                  <a:pt x="43" y="101"/>
                </a:cubicBezTo>
                <a:cubicBezTo>
                  <a:pt x="43" y="101"/>
                  <a:pt x="43" y="100"/>
                  <a:pt x="42" y="100"/>
                </a:cubicBezTo>
                <a:cubicBezTo>
                  <a:pt x="42" y="100"/>
                  <a:pt x="42" y="99"/>
                  <a:pt x="42" y="99"/>
                </a:cubicBezTo>
                <a:cubicBezTo>
                  <a:pt x="42" y="98"/>
                  <a:pt x="42" y="98"/>
                  <a:pt x="41" y="97"/>
                </a:cubicBezTo>
                <a:cubicBezTo>
                  <a:pt x="41" y="97"/>
                  <a:pt x="41" y="96"/>
                  <a:pt x="41" y="96"/>
                </a:cubicBezTo>
                <a:cubicBezTo>
                  <a:pt x="41" y="92"/>
                  <a:pt x="41" y="92"/>
                  <a:pt x="41" y="92"/>
                </a:cubicBezTo>
                <a:cubicBezTo>
                  <a:pt x="41" y="92"/>
                  <a:pt x="40" y="92"/>
                  <a:pt x="40" y="92"/>
                </a:cubicBezTo>
                <a:cubicBezTo>
                  <a:pt x="40" y="91"/>
                  <a:pt x="40" y="91"/>
                  <a:pt x="40" y="91"/>
                </a:cubicBezTo>
                <a:cubicBezTo>
                  <a:pt x="40" y="91"/>
                  <a:pt x="40" y="91"/>
                  <a:pt x="40" y="90"/>
                </a:cubicBezTo>
                <a:cubicBezTo>
                  <a:pt x="40" y="90"/>
                  <a:pt x="40" y="89"/>
                  <a:pt x="40" y="89"/>
                </a:cubicBezTo>
                <a:cubicBezTo>
                  <a:pt x="40" y="89"/>
                  <a:pt x="40" y="89"/>
                  <a:pt x="40" y="88"/>
                </a:cubicBezTo>
                <a:cubicBezTo>
                  <a:pt x="40" y="88"/>
                  <a:pt x="40" y="87"/>
                  <a:pt x="39" y="87"/>
                </a:cubicBezTo>
                <a:cubicBezTo>
                  <a:pt x="39" y="87"/>
                  <a:pt x="39" y="88"/>
                  <a:pt x="38" y="88"/>
                </a:cubicBezTo>
                <a:cubicBezTo>
                  <a:pt x="38" y="88"/>
                  <a:pt x="38" y="88"/>
                  <a:pt x="37" y="88"/>
                </a:cubicBezTo>
                <a:cubicBezTo>
                  <a:pt x="37" y="87"/>
                  <a:pt x="37" y="87"/>
                  <a:pt x="37" y="87"/>
                </a:cubicBezTo>
                <a:cubicBezTo>
                  <a:pt x="37" y="86"/>
                  <a:pt x="36" y="84"/>
                  <a:pt x="35" y="84"/>
                </a:cubicBezTo>
                <a:cubicBezTo>
                  <a:pt x="35" y="83"/>
                  <a:pt x="35" y="82"/>
                  <a:pt x="34" y="82"/>
                </a:cubicBezTo>
                <a:cubicBezTo>
                  <a:pt x="34" y="82"/>
                  <a:pt x="33" y="81"/>
                  <a:pt x="33" y="81"/>
                </a:cubicBezTo>
                <a:cubicBezTo>
                  <a:pt x="33" y="81"/>
                  <a:pt x="33" y="82"/>
                  <a:pt x="33" y="83"/>
                </a:cubicBezTo>
                <a:cubicBezTo>
                  <a:pt x="33" y="83"/>
                  <a:pt x="34" y="84"/>
                  <a:pt x="34" y="84"/>
                </a:cubicBezTo>
                <a:cubicBezTo>
                  <a:pt x="34" y="84"/>
                  <a:pt x="34" y="85"/>
                  <a:pt x="34" y="85"/>
                </a:cubicBezTo>
                <a:cubicBezTo>
                  <a:pt x="33" y="86"/>
                  <a:pt x="34" y="87"/>
                  <a:pt x="33" y="87"/>
                </a:cubicBezTo>
                <a:cubicBezTo>
                  <a:pt x="33" y="87"/>
                  <a:pt x="33" y="87"/>
                  <a:pt x="33" y="87"/>
                </a:cubicBezTo>
                <a:cubicBezTo>
                  <a:pt x="32" y="87"/>
                  <a:pt x="32" y="88"/>
                  <a:pt x="32" y="88"/>
                </a:cubicBezTo>
                <a:cubicBezTo>
                  <a:pt x="32" y="88"/>
                  <a:pt x="31" y="87"/>
                  <a:pt x="30" y="87"/>
                </a:cubicBezTo>
                <a:cubicBezTo>
                  <a:pt x="30" y="87"/>
                  <a:pt x="30" y="86"/>
                  <a:pt x="30" y="86"/>
                </a:cubicBezTo>
                <a:cubicBezTo>
                  <a:pt x="30" y="87"/>
                  <a:pt x="30" y="87"/>
                  <a:pt x="30" y="88"/>
                </a:cubicBezTo>
                <a:cubicBezTo>
                  <a:pt x="30" y="88"/>
                  <a:pt x="31" y="88"/>
                  <a:pt x="31" y="89"/>
                </a:cubicBezTo>
                <a:cubicBezTo>
                  <a:pt x="31" y="89"/>
                  <a:pt x="31" y="89"/>
                  <a:pt x="30" y="89"/>
                </a:cubicBezTo>
                <a:cubicBezTo>
                  <a:pt x="29" y="89"/>
                  <a:pt x="28" y="89"/>
                  <a:pt x="28" y="89"/>
                </a:cubicBezTo>
                <a:cubicBezTo>
                  <a:pt x="28" y="89"/>
                  <a:pt x="28" y="89"/>
                  <a:pt x="27" y="90"/>
                </a:cubicBezTo>
                <a:cubicBezTo>
                  <a:pt x="27" y="90"/>
                  <a:pt x="26" y="91"/>
                  <a:pt x="26" y="91"/>
                </a:cubicBezTo>
                <a:cubicBezTo>
                  <a:pt x="26" y="91"/>
                  <a:pt x="26" y="91"/>
                  <a:pt x="25" y="92"/>
                </a:cubicBezTo>
                <a:cubicBezTo>
                  <a:pt x="25" y="92"/>
                  <a:pt x="24" y="92"/>
                  <a:pt x="23" y="92"/>
                </a:cubicBezTo>
                <a:cubicBezTo>
                  <a:pt x="23" y="92"/>
                  <a:pt x="22" y="92"/>
                  <a:pt x="22" y="92"/>
                </a:cubicBezTo>
                <a:cubicBezTo>
                  <a:pt x="22" y="92"/>
                  <a:pt x="22" y="92"/>
                  <a:pt x="21" y="92"/>
                </a:cubicBezTo>
                <a:cubicBezTo>
                  <a:pt x="21" y="92"/>
                  <a:pt x="20" y="91"/>
                  <a:pt x="20" y="91"/>
                </a:cubicBezTo>
                <a:cubicBezTo>
                  <a:pt x="20" y="91"/>
                  <a:pt x="20" y="92"/>
                  <a:pt x="20" y="92"/>
                </a:cubicBezTo>
                <a:cubicBezTo>
                  <a:pt x="20" y="92"/>
                  <a:pt x="19" y="92"/>
                  <a:pt x="19" y="92"/>
                </a:cubicBezTo>
                <a:cubicBezTo>
                  <a:pt x="19" y="92"/>
                  <a:pt x="19" y="94"/>
                  <a:pt x="19" y="93"/>
                </a:cubicBezTo>
                <a:cubicBezTo>
                  <a:pt x="18" y="93"/>
                  <a:pt x="18" y="94"/>
                  <a:pt x="18" y="93"/>
                </a:cubicBezTo>
                <a:cubicBezTo>
                  <a:pt x="18" y="93"/>
                  <a:pt x="18" y="92"/>
                  <a:pt x="18" y="92"/>
                </a:cubicBezTo>
                <a:cubicBezTo>
                  <a:pt x="18" y="91"/>
                  <a:pt x="18" y="91"/>
                  <a:pt x="19" y="91"/>
                </a:cubicBezTo>
                <a:cubicBezTo>
                  <a:pt x="19" y="90"/>
                  <a:pt x="19" y="90"/>
                  <a:pt x="20" y="90"/>
                </a:cubicBezTo>
                <a:cubicBezTo>
                  <a:pt x="20" y="89"/>
                  <a:pt x="20" y="88"/>
                  <a:pt x="20" y="88"/>
                </a:cubicBezTo>
                <a:cubicBezTo>
                  <a:pt x="20" y="88"/>
                  <a:pt x="19" y="87"/>
                  <a:pt x="19" y="88"/>
                </a:cubicBezTo>
                <a:cubicBezTo>
                  <a:pt x="19" y="88"/>
                  <a:pt x="19" y="89"/>
                  <a:pt x="19" y="90"/>
                </a:cubicBezTo>
                <a:cubicBezTo>
                  <a:pt x="19" y="90"/>
                  <a:pt x="18" y="90"/>
                  <a:pt x="18" y="90"/>
                </a:cubicBezTo>
                <a:cubicBezTo>
                  <a:pt x="18" y="91"/>
                  <a:pt x="17" y="91"/>
                  <a:pt x="17" y="91"/>
                </a:cubicBezTo>
                <a:cubicBezTo>
                  <a:pt x="17" y="92"/>
                  <a:pt x="17" y="92"/>
                  <a:pt x="17" y="92"/>
                </a:cubicBezTo>
                <a:cubicBezTo>
                  <a:pt x="16" y="92"/>
                  <a:pt x="16" y="92"/>
                  <a:pt x="16" y="92"/>
                </a:cubicBezTo>
                <a:cubicBezTo>
                  <a:pt x="16" y="91"/>
                  <a:pt x="17" y="91"/>
                  <a:pt x="16" y="91"/>
                </a:cubicBezTo>
                <a:cubicBezTo>
                  <a:pt x="16" y="90"/>
                  <a:pt x="16" y="90"/>
                  <a:pt x="16" y="89"/>
                </a:cubicBezTo>
                <a:cubicBezTo>
                  <a:pt x="16" y="89"/>
                  <a:pt x="16" y="88"/>
                  <a:pt x="17" y="88"/>
                </a:cubicBezTo>
                <a:cubicBezTo>
                  <a:pt x="17" y="87"/>
                  <a:pt x="17" y="86"/>
                  <a:pt x="17" y="85"/>
                </a:cubicBezTo>
                <a:cubicBezTo>
                  <a:pt x="17" y="85"/>
                  <a:pt x="17" y="85"/>
                  <a:pt x="17" y="84"/>
                </a:cubicBezTo>
                <a:cubicBezTo>
                  <a:pt x="17" y="84"/>
                  <a:pt x="18" y="83"/>
                  <a:pt x="18" y="83"/>
                </a:cubicBezTo>
                <a:cubicBezTo>
                  <a:pt x="18" y="83"/>
                  <a:pt x="18" y="83"/>
                  <a:pt x="18" y="82"/>
                </a:cubicBezTo>
                <a:cubicBezTo>
                  <a:pt x="18" y="82"/>
                  <a:pt x="18" y="81"/>
                  <a:pt x="18" y="81"/>
                </a:cubicBezTo>
                <a:cubicBezTo>
                  <a:pt x="18" y="80"/>
                  <a:pt x="17" y="80"/>
                  <a:pt x="17" y="79"/>
                </a:cubicBezTo>
                <a:cubicBezTo>
                  <a:pt x="17" y="79"/>
                  <a:pt x="17" y="78"/>
                  <a:pt x="17" y="78"/>
                </a:cubicBezTo>
                <a:cubicBezTo>
                  <a:pt x="17" y="77"/>
                  <a:pt x="17" y="77"/>
                  <a:pt x="17" y="77"/>
                </a:cubicBezTo>
                <a:cubicBezTo>
                  <a:pt x="17" y="77"/>
                  <a:pt x="16" y="76"/>
                  <a:pt x="16" y="76"/>
                </a:cubicBezTo>
                <a:cubicBezTo>
                  <a:pt x="16" y="76"/>
                  <a:pt x="15" y="75"/>
                  <a:pt x="15" y="75"/>
                </a:cubicBezTo>
                <a:cubicBezTo>
                  <a:pt x="15" y="75"/>
                  <a:pt x="15" y="75"/>
                  <a:pt x="15" y="74"/>
                </a:cubicBezTo>
                <a:cubicBezTo>
                  <a:pt x="15" y="74"/>
                  <a:pt x="15" y="73"/>
                  <a:pt x="15" y="73"/>
                </a:cubicBezTo>
                <a:cubicBezTo>
                  <a:pt x="14" y="73"/>
                  <a:pt x="14" y="72"/>
                  <a:pt x="13" y="71"/>
                </a:cubicBezTo>
                <a:cubicBezTo>
                  <a:pt x="13" y="71"/>
                  <a:pt x="13" y="71"/>
                  <a:pt x="13" y="70"/>
                </a:cubicBezTo>
                <a:cubicBezTo>
                  <a:pt x="13" y="69"/>
                  <a:pt x="13" y="69"/>
                  <a:pt x="12" y="69"/>
                </a:cubicBezTo>
                <a:cubicBezTo>
                  <a:pt x="12" y="69"/>
                  <a:pt x="12" y="69"/>
                  <a:pt x="12" y="70"/>
                </a:cubicBezTo>
                <a:cubicBezTo>
                  <a:pt x="12" y="71"/>
                  <a:pt x="13" y="71"/>
                  <a:pt x="12" y="72"/>
                </a:cubicBezTo>
                <a:cubicBezTo>
                  <a:pt x="12" y="72"/>
                  <a:pt x="12" y="72"/>
                  <a:pt x="11" y="72"/>
                </a:cubicBezTo>
                <a:cubicBezTo>
                  <a:pt x="11" y="72"/>
                  <a:pt x="11" y="71"/>
                  <a:pt x="10" y="71"/>
                </a:cubicBezTo>
                <a:cubicBezTo>
                  <a:pt x="10" y="71"/>
                  <a:pt x="9" y="71"/>
                  <a:pt x="9" y="70"/>
                </a:cubicBezTo>
                <a:cubicBezTo>
                  <a:pt x="9" y="70"/>
                  <a:pt x="9" y="69"/>
                  <a:pt x="8" y="69"/>
                </a:cubicBezTo>
                <a:cubicBezTo>
                  <a:pt x="8" y="69"/>
                  <a:pt x="7" y="68"/>
                  <a:pt x="7" y="68"/>
                </a:cubicBezTo>
                <a:cubicBezTo>
                  <a:pt x="7" y="68"/>
                  <a:pt x="8" y="67"/>
                  <a:pt x="8" y="67"/>
                </a:cubicBezTo>
                <a:cubicBezTo>
                  <a:pt x="8" y="67"/>
                  <a:pt x="9" y="68"/>
                  <a:pt x="9" y="69"/>
                </a:cubicBezTo>
                <a:cubicBezTo>
                  <a:pt x="10" y="69"/>
                  <a:pt x="11" y="69"/>
                  <a:pt x="10" y="69"/>
                </a:cubicBezTo>
                <a:cubicBezTo>
                  <a:pt x="10" y="68"/>
                  <a:pt x="10" y="68"/>
                  <a:pt x="10" y="68"/>
                </a:cubicBezTo>
                <a:cubicBezTo>
                  <a:pt x="10" y="67"/>
                  <a:pt x="10" y="67"/>
                  <a:pt x="10" y="67"/>
                </a:cubicBezTo>
                <a:cubicBezTo>
                  <a:pt x="10" y="67"/>
                  <a:pt x="10" y="67"/>
                  <a:pt x="11" y="67"/>
                </a:cubicBezTo>
                <a:cubicBezTo>
                  <a:pt x="11" y="67"/>
                  <a:pt x="11" y="68"/>
                  <a:pt x="11" y="67"/>
                </a:cubicBezTo>
                <a:cubicBezTo>
                  <a:pt x="11" y="67"/>
                  <a:pt x="12" y="67"/>
                  <a:pt x="11" y="66"/>
                </a:cubicBezTo>
                <a:cubicBezTo>
                  <a:pt x="11" y="66"/>
                  <a:pt x="11" y="65"/>
                  <a:pt x="10" y="65"/>
                </a:cubicBezTo>
                <a:cubicBezTo>
                  <a:pt x="10" y="64"/>
                  <a:pt x="10" y="64"/>
                  <a:pt x="9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8" y="64"/>
                  <a:pt x="8" y="63"/>
                  <a:pt x="7" y="63"/>
                </a:cubicBezTo>
                <a:cubicBezTo>
                  <a:pt x="7" y="63"/>
                  <a:pt x="7" y="63"/>
                  <a:pt x="7" y="63"/>
                </a:cubicBezTo>
                <a:cubicBezTo>
                  <a:pt x="7" y="63"/>
                  <a:pt x="6" y="62"/>
                  <a:pt x="6" y="62"/>
                </a:cubicBezTo>
                <a:cubicBezTo>
                  <a:pt x="6" y="63"/>
                  <a:pt x="7" y="63"/>
                  <a:pt x="6" y="63"/>
                </a:cubicBezTo>
                <a:cubicBezTo>
                  <a:pt x="5" y="63"/>
                  <a:pt x="4" y="63"/>
                  <a:pt x="4" y="63"/>
                </a:cubicBezTo>
                <a:cubicBezTo>
                  <a:pt x="4" y="63"/>
                  <a:pt x="5" y="62"/>
                  <a:pt x="5" y="62"/>
                </a:cubicBezTo>
                <a:cubicBezTo>
                  <a:pt x="5" y="62"/>
                  <a:pt x="6" y="61"/>
                  <a:pt x="5" y="61"/>
                </a:cubicBezTo>
                <a:cubicBezTo>
                  <a:pt x="5" y="61"/>
                  <a:pt x="4" y="61"/>
                  <a:pt x="4" y="61"/>
                </a:cubicBezTo>
                <a:cubicBezTo>
                  <a:pt x="4" y="61"/>
                  <a:pt x="4" y="61"/>
                  <a:pt x="4" y="61"/>
                </a:cubicBezTo>
                <a:cubicBezTo>
                  <a:pt x="3" y="61"/>
                  <a:pt x="4" y="62"/>
                  <a:pt x="3" y="62"/>
                </a:cubicBezTo>
                <a:cubicBezTo>
                  <a:pt x="3" y="62"/>
                  <a:pt x="2" y="61"/>
                  <a:pt x="1" y="60"/>
                </a:cubicBezTo>
                <a:cubicBezTo>
                  <a:pt x="1" y="60"/>
                  <a:pt x="1" y="60"/>
                  <a:pt x="1" y="59"/>
                </a:cubicBezTo>
                <a:cubicBezTo>
                  <a:pt x="0" y="59"/>
                  <a:pt x="0" y="58"/>
                  <a:pt x="0" y="58"/>
                </a:cubicBezTo>
                <a:cubicBezTo>
                  <a:pt x="0" y="58"/>
                  <a:pt x="0" y="57"/>
                  <a:pt x="0" y="57"/>
                </a:cubicBezTo>
                <a:cubicBezTo>
                  <a:pt x="0" y="57"/>
                  <a:pt x="0" y="56"/>
                  <a:pt x="0" y="55"/>
                </a:cubicBezTo>
                <a:cubicBezTo>
                  <a:pt x="0" y="55"/>
                  <a:pt x="0" y="54"/>
                  <a:pt x="1" y="54"/>
                </a:cubicBezTo>
                <a:cubicBezTo>
                  <a:pt x="2" y="54"/>
                  <a:pt x="3" y="53"/>
                  <a:pt x="3" y="52"/>
                </a:cubicBezTo>
                <a:cubicBezTo>
                  <a:pt x="3" y="51"/>
                  <a:pt x="3" y="51"/>
                  <a:pt x="3" y="50"/>
                </a:cubicBezTo>
                <a:cubicBezTo>
                  <a:pt x="3" y="50"/>
                  <a:pt x="3" y="50"/>
                  <a:pt x="4" y="49"/>
                </a:cubicBezTo>
                <a:cubicBezTo>
                  <a:pt x="5" y="48"/>
                  <a:pt x="7" y="41"/>
                  <a:pt x="7" y="41"/>
                </a:cubicBezTo>
                <a:cubicBezTo>
                  <a:pt x="7" y="40"/>
                  <a:pt x="8" y="33"/>
                  <a:pt x="8" y="33"/>
                </a:cubicBezTo>
                <a:cubicBezTo>
                  <a:pt x="8" y="33"/>
                  <a:pt x="14" y="32"/>
                  <a:pt x="14" y="32"/>
                </a:cubicBezTo>
                <a:cubicBezTo>
                  <a:pt x="15" y="32"/>
                  <a:pt x="17" y="31"/>
                  <a:pt x="18" y="30"/>
                </a:cubicBezTo>
                <a:cubicBezTo>
                  <a:pt x="18" y="29"/>
                  <a:pt x="19" y="28"/>
                  <a:pt x="19" y="27"/>
                </a:cubicBezTo>
                <a:cubicBezTo>
                  <a:pt x="19" y="26"/>
                  <a:pt x="20" y="24"/>
                  <a:pt x="20" y="24"/>
                </a:cubicBezTo>
                <a:cubicBezTo>
                  <a:pt x="20" y="23"/>
                  <a:pt x="19" y="23"/>
                  <a:pt x="19" y="22"/>
                </a:cubicBezTo>
                <a:cubicBezTo>
                  <a:pt x="19" y="22"/>
                  <a:pt x="18" y="22"/>
                  <a:pt x="19" y="21"/>
                </a:cubicBezTo>
                <a:cubicBezTo>
                  <a:pt x="19" y="20"/>
                  <a:pt x="20" y="19"/>
                  <a:pt x="20" y="19"/>
                </a:cubicBezTo>
                <a:cubicBezTo>
                  <a:pt x="21" y="18"/>
                  <a:pt x="21" y="16"/>
                  <a:pt x="21" y="15"/>
                </a:cubicBezTo>
                <a:cubicBezTo>
                  <a:pt x="21" y="15"/>
                  <a:pt x="20" y="15"/>
                  <a:pt x="21" y="14"/>
                </a:cubicBezTo>
                <a:cubicBezTo>
                  <a:pt x="21" y="13"/>
                  <a:pt x="22" y="12"/>
                  <a:pt x="22" y="11"/>
                </a:cubicBezTo>
                <a:cubicBezTo>
                  <a:pt x="23" y="11"/>
                  <a:pt x="23" y="10"/>
                  <a:pt x="23" y="10"/>
                </a:cubicBezTo>
                <a:cubicBezTo>
                  <a:pt x="24" y="10"/>
                  <a:pt x="24" y="10"/>
                  <a:pt x="25" y="9"/>
                </a:cubicBezTo>
                <a:cubicBezTo>
                  <a:pt x="25" y="9"/>
                  <a:pt x="26" y="9"/>
                  <a:pt x="26" y="8"/>
                </a:cubicBezTo>
                <a:cubicBezTo>
                  <a:pt x="26" y="7"/>
                  <a:pt x="27" y="7"/>
                  <a:pt x="27" y="6"/>
                </a:cubicBezTo>
                <a:cubicBezTo>
                  <a:pt x="28" y="6"/>
                  <a:pt x="29" y="6"/>
                  <a:pt x="29" y="6"/>
                </a:cubicBezTo>
                <a:cubicBezTo>
                  <a:pt x="30" y="5"/>
                  <a:pt x="31" y="4"/>
                  <a:pt x="31" y="4"/>
                </a:cubicBezTo>
                <a:cubicBezTo>
                  <a:pt x="31" y="4"/>
                  <a:pt x="31" y="5"/>
                  <a:pt x="32" y="5"/>
                </a:cubicBezTo>
                <a:cubicBezTo>
                  <a:pt x="33" y="5"/>
                  <a:pt x="34" y="5"/>
                  <a:pt x="34" y="5"/>
                </a:cubicBezTo>
                <a:cubicBezTo>
                  <a:pt x="33" y="5"/>
                  <a:pt x="33" y="4"/>
                  <a:pt x="33" y="3"/>
                </a:cubicBezTo>
                <a:cubicBezTo>
                  <a:pt x="33" y="3"/>
                  <a:pt x="33" y="3"/>
                  <a:pt x="34" y="2"/>
                </a:cubicBezTo>
                <a:cubicBezTo>
                  <a:pt x="34" y="2"/>
                  <a:pt x="35" y="2"/>
                  <a:pt x="35" y="2"/>
                </a:cubicBezTo>
                <a:cubicBezTo>
                  <a:pt x="34" y="1"/>
                  <a:pt x="34" y="1"/>
                  <a:pt x="34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5" y="0"/>
                  <a:pt x="36" y="0"/>
                  <a:pt x="37" y="0"/>
                </a:cubicBezTo>
                <a:cubicBezTo>
                  <a:pt x="37" y="0"/>
                  <a:pt x="38" y="0"/>
                  <a:pt x="38" y="0"/>
                </a:cubicBezTo>
                <a:cubicBezTo>
                  <a:pt x="38" y="0"/>
                  <a:pt x="40" y="1"/>
                  <a:pt x="40" y="1"/>
                </a:cubicBezTo>
                <a:cubicBezTo>
                  <a:pt x="40" y="2"/>
                  <a:pt x="42" y="3"/>
                  <a:pt x="42" y="3"/>
                </a:cubicBezTo>
                <a:cubicBezTo>
                  <a:pt x="42" y="4"/>
                  <a:pt x="42" y="4"/>
                  <a:pt x="44" y="5"/>
                </a:cubicBezTo>
                <a:cubicBezTo>
                  <a:pt x="45" y="6"/>
                  <a:pt x="44" y="7"/>
                  <a:pt x="45" y="8"/>
                </a:cubicBezTo>
                <a:cubicBezTo>
                  <a:pt x="45" y="9"/>
                  <a:pt x="45" y="10"/>
                  <a:pt x="45" y="11"/>
                </a:cubicBezTo>
                <a:cubicBezTo>
                  <a:pt x="46" y="12"/>
                  <a:pt x="46" y="13"/>
                  <a:pt x="46" y="14"/>
                </a:cubicBezTo>
                <a:cubicBezTo>
                  <a:pt x="46" y="15"/>
                  <a:pt x="44" y="17"/>
                  <a:pt x="44" y="17"/>
                </a:cubicBezTo>
                <a:cubicBezTo>
                  <a:pt x="44" y="18"/>
                  <a:pt x="40" y="22"/>
                  <a:pt x="40" y="22"/>
                </a:cubicBezTo>
                <a:cubicBezTo>
                  <a:pt x="39" y="23"/>
                  <a:pt x="40" y="24"/>
                  <a:pt x="39" y="25"/>
                </a:cubicBezTo>
                <a:cubicBezTo>
                  <a:pt x="39" y="25"/>
                  <a:pt x="38" y="25"/>
                  <a:pt x="38" y="25"/>
                </a:cubicBezTo>
                <a:cubicBezTo>
                  <a:pt x="38" y="25"/>
                  <a:pt x="37" y="26"/>
                  <a:pt x="37" y="27"/>
                </a:cubicBezTo>
                <a:cubicBezTo>
                  <a:pt x="37" y="28"/>
                  <a:pt x="37" y="29"/>
                  <a:pt x="37" y="29"/>
                </a:cubicBezTo>
                <a:cubicBezTo>
                  <a:pt x="37" y="30"/>
                  <a:pt x="38" y="31"/>
                  <a:pt x="39" y="31"/>
                </a:cubicBezTo>
                <a:cubicBezTo>
                  <a:pt x="40" y="32"/>
                  <a:pt x="39" y="33"/>
                  <a:pt x="39" y="34"/>
                </a:cubicBezTo>
                <a:cubicBezTo>
                  <a:pt x="39" y="35"/>
                  <a:pt x="41" y="34"/>
                  <a:pt x="42" y="34"/>
                </a:cubicBezTo>
                <a:cubicBezTo>
                  <a:pt x="42" y="33"/>
                  <a:pt x="44" y="33"/>
                  <a:pt x="44" y="33"/>
                </a:cubicBezTo>
                <a:cubicBezTo>
                  <a:pt x="44" y="33"/>
                  <a:pt x="45" y="35"/>
                  <a:pt x="45" y="35"/>
                </a:cubicBezTo>
                <a:cubicBezTo>
                  <a:pt x="45" y="35"/>
                  <a:pt x="47" y="35"/>
                  <a:pt x="47" y="36"/>
                </a:cubicBezTo>
                <a:cubicBezTo>
                  <a:pt x="48" y="36"/>
                  <a:pt x="47" y="37"/>
                  <a:pt x="47" y="38"/>
                </a:cubicBezTo>
                <a:cubicBezTo>
                  <a:pt x="47" y="39"/>
                  <a:pt x="49" y="39"/>
                  <a:pt x="49" y="39"/>
                </a:cubicBezTo>
                <a:cubicBezTo>
                  <a:pt x="49" y="39"/>
                  <a:pt x="49" y="40"/>
                  <a:pt x="50" y="40"/>
                </a:cubicBezTo>
                <a:cubicBezTo>
                  <a:pt x="51" y="39"/>
                  <a:pt x="51" y="39"/>
                  <a:pt x="52" y="40"/>
                </a:cubicBezTo>
                <a:cubicBezTo>
                  <a:pt x="52" y="40"/>
                  <a:pt x="53" y="40"/>
                  <a:pt x="53" y="41"/>
                </a:cubicBezTo>
                <a:cubicBezTo>
                  <a:pt x="53" y="42"/>
                  <a:pt x="52" y="43"/>
                  <a:pt x="52" y="44"/>
                </a:cubicBezTo>
                <a:cubicBezTo>
                  <a:pt x="51" y="45"/>
                  <a:pt x="50" y="46"/>
                  <a:pt x="50" y="46"/>
                </a:cubicBezTo>
                <a:cubicBezTo>
                  <a:pt x="49" y="47"/>
                  <a:pt x="53" y="44"/>
                  <a:pt x="54" y="44"/>
                </a:cubicBezTo>
                <a:cubicBezTo>
                  <a:pt x="54" y="44"/>
                  <a:pt x="54" y="46"/>
                  <a:pt x="55" y="46"/>
                </a:cubicBezTo>
                <a:cubicBezTo>
                  <a:pt x="56" y="46"/>
                  <a:pt x="51" y="48"/>
                  <a:pt x="52" y="49"/>
                </a:cubicBezTo>
                <a:cubicBezTo>
                  <a:pt x="52" y="49"/>
                  <a:pt x="52" y="50"/>
                  <a:pt x="52" y="51"/>
                </a:cubicBezTo>
                <a:cubicBezTo>
                  <a:pt x="53" y="52"/>
                  <a:pt x="53" y="52"/>
                  <a:pt x="54" y="51"/>
                </a:cubicBezTo>
                <a:cubicBezTo>
                  <a:pt x="56" y="51"/>
                  <a:pt x="57" y="51"/>
                  <a:pt x="58" y="50"/>
                </a:cubicBezTo>
                <a:cubicBezTo>
                  <a:pt x="58" y="50"/>
                  <a:pt x="60" y="50"/>
                  <a:pt x="60" y="51"/>
                </a:cubicBezTo>
                <a:cubicBezTo>
                  <a:pt x="60" y="51"/>
                  <a:pt x="60" y="52"/>
                  <a:pt x="60" y="52"/>
                </a:cubicBezTo>
                <a:close/>
                <a:moveTo>
                  <a:pt x="9" y="73"/>
                </a:moveTo>
                <a:cubicBezTo>
                  <a:pt x="9" y="73"/>
                  <a:pt x="9" y="74"/>
                  <a:pt x="9" y="74"/>
                </a:cubicBezTo>
                <a:cubicBezTo>
                  <a:pt x="10" y="74"/>
                  <a:pt x="11" y="74"/>
                  <a:pt x="11" y="74"/>
                </a:cubicBezTo>
                <a:cubicBezTo>
                  <a:pt x="11" y="73"/>
                  <a:pt x="10" y="72"/>
                  <a:pt x="10" y="72"/>
                </a:cubicBezTo>
                <a:cubicBezTo>
                  <a:pt x="9" y="72"/>
                  <a:pt x="8" y="72"/>
                  <a:pt x="9" y="7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2" name="Freeform 847">
            <a:extLst>
              <a:ext uri="{FF2B5EF4-FFF2-40B4-BE49-F238E27FC236}">
                <a16:creationId xmlns:a16="http://schemas.microsoft.com/office/drawing/2014/main" id="{E42D8360-2FA1-658D-3A45-3BFA5CE26A21}"/>
              </a:ext>
            </a:extLst>
          </p:cNvPr>
          <p:cNvSpPr>
            <a:spLocks/>
          </p:cNvSpPr>
          <p:nvPr/>
        </p:nvSpPr>
        <p:spPr bwMode="auto">
          <a:xfrm>
            <a:off x="4379708" y="3391335"/>
            <a:ext cx="465973" cy="200546"/>
          </a:xfrm>
          <a:custGeom>
            <a:avLst/>
            <a:gdLst>
              <a:gd name="T0" fmla="*/ 4 w 218"/>
              <a:gd name="T1" fmla="*/ 40 h 106"/>
              <a:gd name="T2" fmla="*/ 10 w 218"/>
              <a:gd name="T3" fmla="*/ 45 h 106"/>
              <a:gd name="T4" fmla="*/ 16 w 218"/>
              <a:gd name="T5" fmla="*/ 46 h 106"/>
              <a:gd name="T6" fmla="*/ 22 w 218"/>
              <a:gd name="T7" fmla="*/ 57 h 106"/>
              <a:gd name="T8" fmla="*/ 22 w 218"/>
              <a:gd name="T9" fmla="*/ 62 h 106"/>
              <a:gd name="T10" fmla="*/ 20 w 218"/>
              <a:gd name="T11" fmla="*/ 70 h 106"/>
              <a:gd name="T12" fmla="*/ 29 w 218"/>
              <a:gd name="T13" fmla="*/ 74 h 106"/>
              <a:gd name="T14" fmla="*/ 52 w 218"/>
              <a:gd name="T15" fmla="*/ 81 h 106"/>
              <a:gd name="T16" fmla="*/ 58 w 218"/>
              <a:gd name="T17" fmla="*/ 94 h 106"/>
              <a:gd name="T18" fmla="*/ 81 w 218"/>
              <a:gd name="T19" fmla="*/ 97 h 106"/>
              <a:gd name="T20" fmla="*/ 95 w 218"/>
              <a:gd name="T21" fmla="*/ 98 h 106"/>
              <a:gd name="T22" fmla="*/ 113 w 218"/>
              <a:gd name="T23" fmla="*/ 104 h 106"/>
              <a:gd name="T24" fmla="*/ 117 w 218"/>
              <a:gd name="T25" fmla="*/ 106 h 106"/>
              <a:gd name="T26" fmla="*/ 153 w 218"/>
              <a:gd name="T27" fmla="*/ 96 h 106"/>
              <a:gd name="T28" fmla="*/ 164 w 218"/>
              <a:gd name="T29" fmla="*/ 84 h 106"/>
              <a:gd name="T30" fmla="*/ 164 w 218"/>
              <a:gd name="T31" fmla="*/ 74 h 106"/>
              <a:gd name="T32" fmla="*/ 177 w 218"/>
              <a:gd name="T33" fmla="*/ 76 h 106"/>
              <a:gd name="T34" fmla="*/ 193 w 218"/>
              <a:gd name="T35" fmla="*/ 67 h 106"/>
              <a:gd name="T36" fmla="*/ 201 w 218"/>
              <a:gd name="T37" fmla="*/ 59 h 106"/>
              <a:gd name="T38" fmla="*/ 211 w 218"/>
              <a:gd name="T39" fmla="*/ 57 h 106"/>
              <a:gd name="T40" fmla="*/ 218 w 218"/>
              <a:gd name="T41" fmla="*/ 55 h 106"/>
              <a:gd name="T42" fmla="*/ 200 w 218"/>
              <a:gd name="T43" fmla="*/ 47 h 106"/>
              <a:gd name="T44" fmla="*/ 188 w 218"/>
              <a:gd name="T45" fmla="*/ 45 h 106"/>
              <a:gd name="T46" fmla="*/ 196 w 218"/>
              <a:gd name="T47" fmla="*/ 26 h 106"/>
              <a:gd name="T48" fmla="*/ 186 w 218"/>
              <a:gd name="T49" fmla="*/ 24 h 106"/>
              <a:gd name="T50" fmla="*/ 174 w 218"/>
              <a:gd name="T51" fmla="*/ 24 h 106"/>
              <a:gd name="T52" fmla="*/ 155 w 218"/>
              <a:gd name="T53" fmla="*/ 32 h 106"/>
              <a:gd name="T54" fmla="*/ 145 w 218"/>
              <a:gd name="T55" fmla="*/ 31 h 106"/>
              <a:gd name="T56" fmla="*/ 137 w 218"/>
              <a:gd name="T57" fmla="*/ 28 h 106"/>
              <a:gd name="T58" fmla="*/ 131 w 218"/>
              <a:gd name="T59" fmla="*/ 22 h 106"/>
              <a:gd name="T60" fmla="*/ 126 w 218"/>
              <a:gd name="T61" fmla="*/ 21 h 106"/>
              <a:gd name="T62" fmla="*/ 116 w 218"/>
              <a:gd name="T63" fmla="*/ 20 h 106"/>
              <a:gd name="T64" fmla="*/ 110 w 218"/>
              <a:gd name="T65" fmla="*/ 22 h 106"/>
              <a:gd name="T66" fmla="*/ 102 w 218"/>
              <a:gd name="T67" fmla="*/ 20 h 106"/>
              <a:gd name="T68" fmla="*/ 98 w 218"/>
              <a:gd name="T69" fmla="*/ 12 h 106"/>
              <a:gd name="T70" fmla="*/ 93 w 218"/>
              <a:gd name="T71" fmla="*/ 8 h 106"/>
              <a:gd name="T72" fmla="*/ 82 w 218"/>
              <a:gd name="T73" fmla="*/ 3 h 106"/>
              <a:gd name="T74" fmla="*/ 75 w 218"/>
              <a:gd name="T75" fmla="*/ 3 h 106"/>
              <a:gd name="T76" fmla="*/ 71 w 218"/>
              <a:gd name="T77" fmla="*/ 8 h 106"/>
              <a:gd name="T78" fmla="*/ 68 w 218"/>
              <a:gd name="T79" fmla="*/ 12 h 106"/>
              <a:gd name="T80" fmla="*/ 70 w 218"/>
              <a:gd name="T81" fmla="*/ 17 h 106"/>
              <a:gd name="T82" fmla="*/ 69 w 218"/>
              <a:gd name="T83" fmla="*/ 25 h 106"/>
              <a:gd name="T84" fmla="*/ 64 w 218"/>
              <a:gd name="T85" fmla="*/ 26 h 106"/>
              <a:gd name="T86" fmla="*/ 52 w 218"/>
              <a:gd name="T87" fmla="*/ 25 h 106"/>
              <a:gd name="T88" fmla="*/ 45 w 218"/>
              <a:gd name="T89" fmla="*/ 22 h 106"/>
              <a:gd name="T90" fmla="*/ 36 w 218"/>
              <a:gd name="T91" fmla="*/ 16 h 106"/>
              <a:gd name="T92" fmla="*/ 31 w 218"/>
              <a:gd name="T93" fmla="*/ 15 h 106"/>
              <a:gd name="T94" fmla="*/ 22 w 218"/>
              <a:gd name="T95" fmla="*/ 19 h 106"/>
              <a:gd name="T96" fmla="*/ 17 w 218"/>
              <a:gd name="T97" fmla="*/ 23 h 106"/>
              <a:gd name="T98" fmla="*/ 13 w 218"/>
              <a:gd name="T99" fmla="*/ 26 h 106"/>
              <a:gd name="T100" fmla="*/ 10 w 218"/>
              <a:gd name="T101" fmla="*/ 28 h 106"/>
              <a:gd name="T102" fmla="*/ 7 w 218"/>
              <a:gd name="T103" fmla="*/ 30 h 106"/>
              <a:gd name="T104" fmla="*/ 1 w 218"/>
              <a:gd name="T105" fmla="*/ 32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18" h="106">
                <a:moveTo>
                  <a:pt x="0" y="36"/>
                </a:moveTo>
                <a:cubicBezTo>
                  <a:pt x="2" y="37"/>
                  <a:pt x="2" y="37"/>
                  <a:pt x="2" y="37"/>
                </a:cubicBezTo>
                <a:cubicBezTo>
                  <a:pt x="2" y="39"/>
                  <a:pt x="2" y="39"/>
                  <a:pt x="2" y="39"/>
                </a:cubicBezTo>
                <a:cubicBezTo>
                  <a:pt x="2" y="39"/>
                  <a:pt x="4" y="40"/>
                  <a:pt x="4" y="40"/>
                </a:cubicBezTo>
                <a:cubicBezTo>
                  <a:pt x="4" y="40"/>
                  <a:pt x="5" y="41"/>
                  <a:pt x="5" y="41"/>
                </a:cubicBezTo>
                <a:cubicBezTo>
                  <a:pt x="6" y="42"/>
                  <a:pt x="6" y="42"/>
                  <a:pt x="6" y="42"/>
                </a:cubicBezTo>
                <a:cubicBezTo>
                  <a:pt x="8" y="45"/>
                  <a:pt x="8" y="45"/>
                  <a:pt x="8" y="45"/>
                </a:cubicBezTo>
                <a:cubicBezTo>
                  <a:pt x="8" y="45"/>
                  <a:pt x="10" y="45"/>
                  <a:pt x="10" y="45"/>
                </a:cubicBezTo>
                <a:cubicBezTo>
                  <a:pt x="10" y="45"/>
                  <a:pt x="11" y="44"/>
                  <a:pt x="11" y="44"/>
                </a:cubicBezTo>
                <a:cubicBezTo>
                  <a:pt x="12" y="44"/>
                  <a:pt x="12" y="45"/>
                  <a:pt x="13" y="45"/>
                </a:cubicBezTo>
                <a:cubicBezTo>
                  <a:pt x="13" y="45"/>
                  <a:pt x="14" y="46"/>
                  <a:pt x="14" y="46"/>
                </a:cubicBezTo>
                <a:cubicBezTo>
                  <a:pt x="16" y="46"/>
                  <a:pt x="16" y="46"/>
                  <a:pt x="16" y="46"/>
                </a:cubicBezTo>
                <a:cubicBezTo>
                  <a:pt x="17" y="47"/>
                  <a:pt x="17" y="47"/>
                  <a:pt x="17" y="47"/>
                </a:cubicBezTo>
                <a:cubicBezTo>
                  <a:pt x="17" y="47"/>
                  <a:pt x="18" y="48"/>
                  <a:pt x="18" y="48"/>
                </a:cubicBezTo>
                <a:cubicBezTo>
                  <a:pt x="18" y="48"/>
                  <a:pt x="19" y="53"/>
                  <a:pt x="19" y="53"/>
                </a:cubicBezTo>
                <a:cubicBezTo>
                  <a:pt x="22" y="57"/>
                  <a:pt x="22" y="57"/>
                  <a:pt x="22" y="57"/>
                </a:cubicBezTo>
                <a:cubicBezTo>
                  <a:pt x="22" y="57"/>
                  <a:pt x="22" y="58"/>
                  <a:pt x="22" y="59"/>
                </a:cubicBezTo>
                <a:cubicBezTo>
                  <a:pt x="22" y="59"/>
                  <a:pt x="22" y="60"/>
                  <a:pt x="22" y="60"/>
                </a:cubicBezTo>
                <a:cubicBezTo>
                  <a:pt x="22" y="60"/>
                  <a:pt x="21" y="61"/>
                  <a:pt x="21" y="61"/>
                </a:cubicBezTo>
                <a:cubicBezTo>
                  <a:pt x="21" y="61"/>
                  <a:pt x="22" y="62"/>
                  <a:pt x="22" y="62"/>
                </a:cubicBezTo>
                <a:cubicBezTo>
                  <a:pt x="22" y="63"/>
                  <a:pt x="22" y="65"/>
                  <a:pt x="22" y="65"/>
                </a:cubicBezTo>
                <a:cubicBezTo>
                  <a:pt x="22" y="65"/>
                  <a:pt x="21" y="66"/>
                  <a:pt x="21" y="66"/>
                </a:cubicBezTo>
                <a:cubicBezTo>
                  <a:pt x="21" y="67"/>
                  <a:pt x="20" y="68"/>
                  <a:pt x="20" y="68"/>
                </a:cubicBezTo>
                <a:cubicBezTo>
                  <a:pt x="20" y="68"/>
                  <a:pt x="20" y="70"/>
                  <a:pt x="20" y="70"/>
                </a:cubicBezTo>
                <a:cubicBezTo>
                  <a:pt x="20" y="70"/>
                  <a:pt x="20" y="71"/>
                  <a:pt x="21" y="71"/>
                </a:cubicBezTo>
                <a:cubicBezTo>
                  <a:pt x="21" y="72"/>
                  <a:pt x="22" y="72"/>
                  <a:pt x="22" y="72"/>
                </a:cubicBezTo>
                <a:cubicBezTo>
                  <a:pt x="23" y="72"/>
                  <a:pt x="25" y="73"/>
                  <a:pt x="25" y="73"/>
                </a:cubicBezTo>
                <a:cubicBezTo>
                  <a:pt x="25" y="73"/>
                  <a:pt x="29" y="74"/>
                  <a:pt x="29" y="74"/>
                </a:cubicBezTo>
                <a:cubicBezTo>
                  <a:pt x="38" y="74"/>
                  <a:pt x="38" y="74"/>
                  <a:pt x="38" y="74"/>
                </a:cubicBezTo>
                <a:cubicBezTo>
                  <a:pt x="41" y="75"/>
                  <a:pt x="41" y="75"/>
                  <a:pt x="41" y="75"/>
                </a:cubicBezTo>
                <a:cubicBezTo>
                  <a:pt x="49" y="81"/>
                  <a:pt x="49" y="81"/>
                  <a:pt x="49" y="81"/>
                </a:cubicBezTo>
                <a:cubicBezTo>
                  <a:pt x="52" y="81"/>
                  <a:pt x="52" y="81"/>
                  <a:pt x="52" y="81"/>
                </a:cubicBezTo>
                <a:cubicBezTo>
                  <a:pt x="52" y="83"/>
                  <a:pt x="52" y="83"/>
                  <a:pt x="52" y="83"/>
                </a:cubicBezTo>
                <a:cubicBezTo>
                  <a:pt x="53" y="84"/>
                  <a:pt x="53" y="84"/>
                  <a:pt x="53" y="84"/>
                </a:cubicBezTo>
                <a:cubicBezTo>
                  <a:pt x="55" y="90"/>
                  <a:pt x="55" y="90"/>
                  <a:pt x="55" y="90"/>
                </a:cubicBezTo>
                <a:cubicBezTo>
                  <a:pt x="58" y="94"/>
                  <a:pt x="58" y="94"/>
                  <a:pt x="58" y="94"/>
                </a:cubicBezTo>
                <a:cubicBezTo>
                  <a:pt x="59" y="95"/>
                  <a:pt x="59" y="95"/>
                  <a:pt x="59" y="95"/>
                </a:cubicBezTo>
                <a:cubicBezTo>
                  <a:pt x="62" y="95"/>
                  <a:pt x="62" y="95"/>
                  <a:pt x="62" y="95"/>
                </a:cubicBezTo>
                <a:cubicBezTo>
                  <a:pt x="64" y="95"/>
                  <a:pt x="64" y="95"/>
                  <a:pt x="64" y="95"/>
                </a:cubicBezTo>
                <a:cubicBezTo>
                  <a:pt x="81" y="97"/>
                  <a:pt x="81" y="97"/>
                  <a:pt x="81" y="97"/>
                </a:cubicBezTo>
                <a:cubicBezTo>
                  <a:pt x="86" y="97"/>
                  <a:pt x="86" y="97"/>
                  <a:pt x="86" y="97"/>
                </a:cubicBezTo>
                <a:cubicBezTo>
                  <a:pt x="89" y="96"/>
                  <a:pt x="89" y="96"/>
                  <a:pt x="89" y="96"/>
                </a:cubicBezTo>
                <a:cubicBezTo>
                  <a:pt x="89" y="96"/>
                  <a:pt x="92" y="97"/>
                  <a:pt x="92" y="97"/>
                </a:cubicBezTo>
                <a:cubicBezTo>
                  <a:pt x="92" y="97"/>
                  <a:pt x="95" y="98"/>
                  <a:pt x="95" y="98"/>
                </a:cubicBezTo>
                <a:cubicBezTo>
                  <a:pt x="95" y="98"/>
                  <a:pt x="97" y="100"/>
                  <a:pt x="97" y="100"/>
                </a:cubicBezTo>
                <a:cubicBezTo>
                  <a:pt x="101" y="101"/>
                  <a:pt x="101" y="101"/>
                  <a:pt x="101" y="101"/>
                </a:cubicBezTo>
                <a:cubicBezTo>
                  <a:pt x="107" y="104"/>
                  <a:pt x="107" y="104"/>
                  <a:pt x="107" y="104"/>
                </a:cubicBezTo>
                <a:cubicBezTo>
                  <a:pt x="113" y="104"/>
                  <a:pt x="113" y="104"/>
                  <a:pt x="113" y="104"/>
                </a:cubicBezTo>
                <a:cubicBezTo>
                  <a:pt x="114" y="105"/>
                  <a:pt x="114" y="105"/>
                  <a:pt x="114" y="105"/>
                </a:cubicBezTo>
                <a:cubicBezTo>
                  <a:pt x="116" y="106"/>
                  <a:pt x="116" y="106"/>
                  <a:pt x="116" y="106"/>
                </a:cubicBezTo>
                <a:cubicBezTo>
                  <a:pt x="117" y="106"/>
                  <a:pt x="117" y="106"/>
                  <a:pt x="117" y="106"/>
                </a:cubicBezTo>
                <a:cubicBezTo>
                  <a:pt x="117" y="106"/>
                  <a:pt x="117" y="106"/>
                  <a:pt x="117" y="106"/>
                </a:cubicBezTo>
                <a:cubicBezTo>
                  <a:pt x="122" y="103"/>
                  <a:pt x="122" y="103"/>
                  <a:pt x="122" y="103"/>
                </a:cubicBezTo>
                <a:cubicBezTo>
                  <a:pt x="133" y="98"/>
                  <a:pt x="133" y="98"/>
                  <a:pt x="133" y="98"/>
                </a:cubicBezTo>
                <a:cubicBezTo>
                  <a:pt x="148" y="98"/>
                  <a:pt x="148" y="98"/>
                  <a:pt x="148" y="98"/>
                </a:cubicBezTo>
                <a:cubicBezTo>
                  <a:pt x="153" y="96"/>
                  <a:pt x="153" y="96"/>
                  <a:pt x="153" y="96"/>
                </a:cubicBezTo>
                <a:cubicBezTo>
                  <a:pt x="154" y="95"/>
                  <a:pt x="154" y="95"/>
                  <a:pt x="154" y="95"/>
                </a:cubicBezTo>
                <a:cubicBezTo>
                  <a:pt x="158" y="90"/>
                  <a:pt x="158" y="90"/>
                  <a:pt x="158" y="90"/>
                </a:cubicBezTo>
                <a:cubicBezTo>
                  <a:pt x="164" y="87"/>
                  <a:pt x="164" y="87"/>
                  <a:pt x="164" y="87"/>
                </a:cubicBezTo>
                <a:cubicBezTo>
                  <a:pt x="164" y="84"/>
                  <a:pt x="164" y="84"/>
                  <a:pt x="164" y="84"/>
                </a:cubicBezTo>
                <a:cubicBezTo>
                  <a:pt x="164" y="84"/>
                  <a:pt x="161" y="82"/>
                  <a:pt x="161" y="82"/>
                </a:cubicBezTo>
                <a:cubicBezTo>
                  <a:pt x="161" y="81"/>
                  <a:pt x="161" y="79"/>
                  <a:pt x="161" y="79"/>
                </a:cubicBezTo>
                <a:cubicBezTo>
                  <a:pt x="161" y="79"/>
                  <a:pt x="161" y="78"/>
                  <a:pt x="162" y="77"/>
                </a:cubicBezTo>
                <a:cubicBezTo>
                  <a:pt x="162" y="77"/>
                  <a:pt x="164" y="74"/>
                  <a:pt x="164" y="74"/>
                </a:cubicBezTo>
                <a:cubicBezTo>
                  <a:pt x="166" y="74"/>
                  <a:pt x="166" y="74"/>
                  <a:pt x="166" y="74"/>
                </a:cubicBezTo>
                <a:cubicBezTo>
                  <a:pt x="170" y="76"/>
                  <a:pt x="170" y="76"/>
                  <a:pt x="170" y="76"/>
                </a:cubicBezTo>
                <a:cubicBezTo>
                  <a:pt x="173" y="76"/>
                  <a:pt x="173" y="76"/>
                  <a:pt x="173" y="76"/>
                </a:cubicBezTo>
                <a:cubicBezTo>
                  <a:pt x="177" y="76"/>
                  <a:pt x="177" y="76"/>
                  <a:pt x="177" y="76"/>
                </a:cubicBezTo>
                <a:cubicBezTo>
                  <a:pt x="180" y="73"/>
                  <a:pt x="180" y="73"/>
                  <a:pt x="180" y="73"/>
                </a:cubicBezTo>
                <a:cubicBezTo>
                  <a:pt x="182" y="70"/>
                  <a:pt x="182" y="70"/>
                  <a:pt x="182" y="70"/>
                </a:cubicBezTo>
                <a:cubicBezTo>
                  <a:pt x="190" y="70"/>
                  <a:pt x="190" y="70"/>
                  <a:pt x="190" y="70"/>
                </a:cubicBezTo>
                <a:cubicBezTo>
                  <a:pt x="193" y="67"/>
                  <a:pt x="193" y="67"/>
                  <a:pt x="193" y="67"/>
                </a:cubicBezTo>
                <a:cubicBezTo>
                  <a:pt x="193" y="65"/>
                  <a:pt x="193" y="65"/>
                  <a:pt x="193" y="65"/>
                </a:cubicBezTo>
                <a:cubicBezTo>
                  <a:pt x="196" y="61"/>
                  <a:pt x="196" y="61"/>
                  <a:pt x="196" y="61"/>
                </a:cubicBezTo>
                <a:cubicBezTo>
                  <a:pt x="201" y="61"/>
                  <a:pt x="201" y="61"/>
                  <a:pt x="201" y="61"/>
                </a:cubicBezTo>
                <a:cubicBezTo>
                  <a:pt x="201" y="59"/>
                  <a:pt x="201" y="59"/>
                  <a:pt x="201" y="59"/>
                </a:cubicBezTo>
                <a:cubicBezTo>
                  <a:pt x="204" y="59"/>
                  <a:pt x="204" y="59"/>
                  <a:pt x="204" y="59"/>
                </a:cubicBezTo>
                <a:cubicBezTo>
                  <a:pt x="206" y="58"/>
                  <a:pt x="206" y="58"/>
                  <a:pt x="206" y="58"/>
                </a:cubicBezTo>
                <a:cubicBezTo>
                  <a:pt x="207" y="57"/>
                  <a:pt x="207" y="57"/>
                  <a:pt x="207" y="57"/>
                </a:cubicBezTo>
                <a:cubicBezTo>
                  <a:pt x="211" y="57"/>
                  <a:pt x="211" y="57"/>
                  <a:pt x="211" y="57"/>
                </a:cubicBezTo>
                <a:cubicBezTo>
                  <a:pt x="214" y="58"/>
                  <a:pt x="214" y="58"/>
                  <a:pt x="214" y="58"/>
                </a:cubicBezTo>
                <a:cubicBezTo>
                  <a:pt x="216" y="58"/>
                  <a:pt x="216" y="58"/>
                  <a:pt x="216" y="58"/>
                </a:cubicBezTo>
                <a:cubicBezTo>
                  <a:pt x="218" y="58"/>
                  <a:pt x="218" y="58"/>
                  <a:pt x="218" y="58"/>
                </a:cubicBezTo>
                <a:cubicBezTo>
                  <a:pt x="218" y="55"/>
                  <a:pt x="218" y="55"/>
                  <a:pt x="218" y="55"/>
                </a:cubicBezTo>
                <a:cubicBezTo>
                  <a:pt x="209" y="45"/>
                  <a:pt x="209" y="45"/>
                  <a:pt x="209" y="45"/>
                </a:cubicBezTo>
                <a:cubicBezTo>
                  <a:pt x="204" y="45"/>
                  <a:pt x="204" y="45"/>
                  <a:pt x="204" y="45"/>
                </a:cubicBezTo>
                <a:cubicBezTo>
                  <a:pt x="201" y="48"/>
                  <a:pt x="201" y="48"/>
                  <a:pt x="201" y="48"/>
                </a:cubicBezTo>
                <a:cubicBezTo>
                  <a:pt x="200" y="47"/>
                  <a:pt x="200" y="47"/>
                  <a:pt x="200" y="47"/>
                </a:cubicBezTo>
                <a:cubicBezTo>
                  <a:pt x="197" y="45"/>
                  <a:pt x="197" y="45"/>
                  <a:pt x="197" y="45"/>
                </a:cubicBezTo>
                <a:cubicBezTo>
                  <a:pt x="193" y="45"/>
                  <a:pt x="193" y="45"/>
                  <a:pt x="193" y="45"/>
                </a:cubicBezTo>
                <a:cubicBezTo>
                  <a:pt x="191" y="48"/>
                  <a:pt x="191" y="48"/>
                  <a:pt x="191" y="48"/>
                </a:cubicBezTo>
                <a:cubicBezTo>
                  <a:pt x="188" y="45"/>
                  <a:pt x="188" y="45"/>
                  <a:pt x="188" y="45"/>
                </a:cubicBezTo>
                <a:cubicBezTo>
                  <a:pt x="188" y="43"/>
                  <a:pt x="188" y="43"/>
                  <a:pt x="188" y="43"/>
                </a:cubicBezTo>
                <a:cubicBezTo>
                  <a:pt x="190" y="42"/>
                  <a:pt x="190" y="42"/>
                  <a:pt x="190" y="42"/>
                </a:cubicBezTo>
                <a:cubicBezTo>
                  <a:pt x="190" y="39"/>
                  <a:pt x="190" y="39"/>
                  <a:pt x="190" y="39"/>
                </a:cubicBezTo>
                <a:cubicBezTo>
                  <a:pt x="196" y="26"/>
                  <a:pt x="196" y="26"/>
                  <a:pt x="196" y="26"/>
                </a:cubicBezTo>
                <a:cubicBezTo>
                  <a:pt x="193" y="23"/>
                  <a:pt x="193" y="23"/>
                  <a:pt x="193" y="23"/>
                </a:cubicBezTo>
                <a:cubicBezTo>
                  <a:pt x="190" y="25"/>
                  <a:pt x="190" y="25"/>
                  <a:pt x="190" y="25"/>
                </a:cubicBezTo>
                <a:cubicBezTo>
                  <a:pt x="188" y="25"/>
                  <a:pt x="188" y="25"/>
                  <a:pt x="188" y="25"/>
                </a:cubicBezTo>
                <a:cubicBezTo>
                  <a:pt x="186" y="24"/>
                  <a:pt x="186" y="24"/>
                  <a:pt x="186" y="24"/>
                </a:cubicBezTo>
                <a:cubicBezTo>
                  <a:pt x="183" y="22"/>
                  <a:pt x="183" y="22"/>
                  <a:pt x="183" y="22"/>
                </a:cubicBezTo>
                <a:cubicBezTo>
                  <a:pt x="183" y="22"/>
                  <a:pt x="180" y="21"/>
                  <a:pt x="180" y="21"/>
                </a:cubicBezTo>
                <a:cubicBezTo>
                  <a:pt x="180" y="21"/>
                  <a:pt x="179" y="21"/>
                  <a:pt x="179" y="21"/>
                </a:cubicBezTo>
                <a:cubicBezTo>
                  <a:pt x="174" y="24"/>
                  <a:pt x="174" y="24"/>
                  <a:pt x="174" y="24"/>
                </a:cubicBezTo>
                <a:cubicBezTo>
                  <a:pt x="171" y="28"/>
                  <a:pt x="171" y="28"/>
                  <a:pt x="171" y="28"/>
                </a:cubicBezTo>
                <a:cubicBezTo>
                  <a:pt x="165" y="30"/>
                  <a:pt x="165" y="30"/>
                  <a:pt x="165" y="30"/>
                </a:cubicBezTo>
                <a:cubicBezTo>
                  <a:pt x="157" y="33"/>
                  <a:pt x="157" y="33"/>
                  <a:pt x="157" y="33"/>
                </a:cubicBezTo>
                <a:cubicBezTo>
                  <a:pt x="155" y="32"/>
                  <a:pt x="155" y="32"/>
                  <a:pt x="155" y="32"/>
                </a:cubicBezTo>
                <a:cubicBezTo>
                  <a:pt x="154" y="32"/>
                  <a:pt x="154" y="32"/>
                  <a:pt x="154" y="32"/>
                </a:cubicBezTo>
                <a:cubicBezTo>
                  <a:pt x="152" y="33"/>
                  <a:pt x="152" y="33"/>
                  <a:pt x="152" y="33"/>
                </a:cubicBezTo>
                <a:cubicBezTo>
                  <a:pt x="151" y="33"/>
                  <a:pt x="151" y="33"/>
                  <a:pt x="151" y="33"/>
                </a:cubicBezTo>
                <a:cubicBezTo>
                  <a:pt x="151" y="33"/>
                  <a:pt x="146" y="31"/>
                  <a:pt x="145" y="31"/>
                </a:cubicBezTo>
                <a:cubicBezTo>
                  <a:pt x="145" y="31"/>
                  <a:pt x="140" y="31"/>
                  <a:pt x="140" y="31"/>
                </a:cubicBezTo>
                <a:cubicBezTo>
                  <a:pt x="140" y="30"/>
                  <a:pt x="140" y="30"/>
                  <a:pt x="140" y="30"/>
                </a:cubicBezTo>
                <a:cubicBezTo>
                  <a:pt x="138" y="28"/>
                  <a:pt x="138" y="28"/>
                  <a:pt x="138" y="28"/>
                </a:cubicBezTo>
                <a:cubicBezTo>
                  <a:pt x="137" y="28"/>
                  <a:pt x="137" y="28"/>
                  <a:pt x="137" y="28"/>
                </a:cubicBezTo>
                <a:cubicBezTo>
                  <a:pt x="137" y="25"/>
                  <a:pt x="137" y="25"/>
                  <a:pt x="137" y="25"/>
                </a:cubicBezTo>
                <a:cubicBezTo>
                  <a:pt x="134" y="24"/>
                  <a:pt x="134" y="24"/>
                  <a:pt x="134" y="24"/>
                </a:cubicBezTo>
                <a:cubicBezTo>
                  <a:pt x="132" y="24"/>
                  <a:pt x="132" y="24"/>
                  <a:pt x="132" y="24"/>
                </a:cubicBezTo>
                <a:cubicBezTo>
                  <a:pt x="132" y="24"/>
                  <a:pt x="131" y="23"/>
                  <a:pt x="131" y="22"/>
                </a:cubicBezTo>
                <a:cubicBezTo>
                  <a:pt x="131" y="22"/>
                  <a:pt x="130" y="21"/>
                  <a:pt x="130" y="21"/>
                </a:cubicBezTo>
                <a:cubicBezTo>
                  <a:pt x="129" y="21"/>
                  <a:pt x="128" y="20"/>
                  <a:pt x="128" y="20"/>
                </a:cubicBezTo>
                <a:cubicBezTo>
                  <a:pt x="126" y="20"/>
                  <a:pt x="126" y="20"/>
                  <a:pt x="126" y="20"/>
                </a:cubicBezTo>
                <a:cubicBezTo>
                  <a:pt x="126" y="21"/>
                  <a:pt x="126" y="21"/>
                  <a:pt x="126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3" y="19"/>
                  <a:pt x="123" y="19"/>
                  <a:pt x="123" y="19"/>
                </a:cubicBezTo>
                <a:cubicBezTo>
                  <a:pt x="117" y="19"/>
                  <a:pt x="117" y="19"/>
                  <a:pt x="117" y="19"/>
                </a:cubicBezTo>
                <a:cubicBezTo>
                  <a:pt x="116" y="20"/>
                  <a:pt x="116" y="20"/>
                  <a:pt x="116" y="20"/>
                </a:cubicBezTo>
                <a:cubicBezTo>
                  <a:pt x="114" y="20"/>
                  <a:pt x="114" y="20"/>
                  <a:pt x="114" y="20"/>
                </a:cubicBezTo>
                <a:cubicBezTo>
                  <a:pt x="113" y="20"/>
                  <a:pt x="113" y="20"/>
                  <a:pt x="113" y="20"/>
                </a:cubicBezTo>
                <a:cubicBezTo>
                  <a:pt x="111" y="23"/>
                  <a:pt x="111" y="23"/>
                  <a:pt x="111" y="23"/>
                </a:cubicBezTo>
                <a:cubicBezTo>
                  <a:pt x="111" y="23"/>
                  <a:pt x="110" y="22"/>
                  <a:pt x="110" y="22"/>
                </a:cubicBezTo>
                <a:cubicBezTo>
                  <a:pt x="110" y="22"/>
                  <a:pt x="105" y="22"/>
                  <a:pt x="105" y="22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2" y="20"/>
                  <a:pt x="100" y="19"/>
                  <a:pt x="100" y="18"/>
                </a:cubicBezTo>
                <a:cubicBezTo>
                  <a:pt x="100" y="18"/>
                  <a:pt x="99" y="17"/>
                  <a:pt x="99" y="17"/>
                </a:cubicBezTo>
                <a:cubicBezTo>
                  <a:pt x="98" y="16"/>
                  <a:pt x="98" y="16"/>
                  <a:pt x="98" y="16"/>
                </a:cubicBezTo>
                <a:cubicBezTo>
                  <a:pt x="98" y="16"/>
                  <a:pt x="98" y="12"/>
                  <a:pt x="98" y="12"/>
                </a:cubicBezTo>
                <a:cubicBezTo>
                  <a:pt x="98" y="12"/>
                  <a:pt x="98" y="11"/>
                  <a:pt x="98" y="10"/>
                </a:cubicBezTo>
                <a:cubicBezTo>
                  <a:pt x="97" y="10"/>
                  <a:pt x="97" y="9"/>
                  <a:pt x="96" y="9"/>
                </a:cubicBezTo>
                <a:cubicBezTo>
                  <a:pt x="96" y="9"/>
                  <a:pt x="94" y="8"/>
                  <a:pt x="94" y="8"/>
                </a:cubicBezTo>
                <a:cubicBezTo>
                  <a:pt x="94" y="8"/>
                  <a:pt x="93" y="8"/>
                  <a:pt x="93" y="8"/>
                </a:cubicBezTo>
                <a:cubicBezTo>
                  <a:pt x="92" y="8"/>
                  <a:pt x="90" y="8"/>
                  <a:pt x="90" y="8"/>
                </a:cubicBezTo>
                <a:cubicBezTo>
                  <a:pt x="87" y="5"/>
                  <a:pt x="87" y="5"/>
                  <a:pt x="87" y="5"/>
                </a:cubicBezTo>
                <a:cubicBezTo>
                  <a:pt x="82" y="5"/>
                  <a:pt x="82" y="5"/>
                  <a:pt x="82" y="5"/>
                </a:cubicBezTo>
                <a:cubicBezTo>
                  <a:pt x="82" y="3"/>
                  <a:pt x="82" y="3"/>
                  <a:pt x="82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75" y="0"/>
                  <a:pt x="75" y="0"/>
                  <a:pt x="75" y="0"/>
                </a:cubicBezTo>
                <a:cubicBezTo>
                  <a:pt x="75" y="0"/>
                  <a:pt x="75" y="1"/>
                  <a:pt x="75" y="1"/>
                </a:cubicBezTo>
                <a:cubicBezTo>
                  <a:pt x="75" y="2"/>
                  <a:pt x="75" y="3"/>
                  <a:pt x="75" y="3"/>
                </a:cubicBezTo>
                <a:cubicBezTo>
                  <a:pt x="75" y="3"/>
                  <a:pt x="74" y="4"/>
                  <a:pt x="74" y="4"/>
                </a:cubicBezTo>
                <a:cubicBezTo>
                  <a:pt x="72" y="5"/>
                  <a:pt x="72" y="5"/>
                  <a:pt x="72" y="5"/>
                </a:cubicBezTo>
                <a:cubicBezTo>
                  <a:pt x="72" y="5"/>
                  <a:pt x="72" y="5"/>
                  <a:pt x="72" y="5"/>
                </a:cubicBezTo>
                <a:cubicBezTo>
                  <a:pt x="72" y="6"/>
                  <a:pt x="71" y="7"/>
                  <a:pt x="71" y="8"/>
                </a:cubicBezTo>
                <a:cubicBezTo>
                  <a:pt x="71" y="8"/>
                  <a:pt x="70" y="9"/>
                  <a:pt x="70" y="9"/>
                </a:cubicBezTo>
                <a:cubicBezTo>
                  <a:pt x="70" y="9"/>
                  <a:pt x="69" y="9"/>
                  <a:pt x="69" y="9"/>
                </a:cubicBezTo>
                <a:cubicBezTo>
                  <a:pt x="69" y="10"/>
                  <a:pt x="70" y="10"/>
                  <a:pt x="69" y="10"/>
                </a:cubicBezTo>
                <a:cubicBezTo>
                  <a:pt x="69" y="11"/>
                  <a:pt x="69" y="11"/>
                  <a:pt x="68" y="12"/>
                </a:cubicBezTo>
                <a:cubicBezTo>
                  <a:pt x="68" y="12"/>
                  <a:pt x="68" y="12"/>
                  <a:pt x="68" y="13"/>
                </a:cubicBezTo>
                <a:cubicBezTo>
                  <a:pt x="68" y="14"/>
                  <a:pt x="69" y="15"/>
                  <a:pt x="69" y="15"/>
                </a:cubicBezTo>
                <a:cubicBezTo>
                  <a:pt x="70" y="15"/>
                  <a:pt x="70" y="15"/>
                  <a:pt x="70" y="15"/>
                </a:cubicBezTo>
                <a:cubicBezTo>
                  <a:pt x="70" y="17"/>
                  <a:pt x="70" y="17"/>
                  <a:pt x="70" y="17"/>
                </a:cubicBezTo>
                <a:cubicBezTo>
                  <a:pt x="71" y="19"/>
                  <a:pt x="71" y="19"/>
                  <a:pt x="71" y="19"/>
                </a:cubicBezTo>
                <a:cubicBezTo>
                  <a:pt x="71" y="21"/>
                  <a:pt x="71" y="21"/>
                  <a:pt x="71" y="21"/>
                </a:cubicBezTo>
                <a:cubicBezTo>
                  <a:pt x="70" y="23"/>
                  <a:pt x="70" y="23"/>
                  <a:pt x="70" y="23"/>
                </a:cubicBezTo>
                <a:cubicBezTo>
                  <a:pt x="69" y="25"/>
                  <a:pt x="69" y="25"/>
                  <a:pt x="69" y="25"/>
                </a:cubicBezTo>
                <a:cubicBezTo>
                  <a:pt x="68" y="25"/>
                  <a:pt x="68" y="25"/>
                  <a:pt x="68" y="25"/>
                </a:cubicBezTo>
                <a:cubicBezTo>
                  <a:pt x="68" y="24"/>
                  <a:pt x="68" y="24"/>
                  <a:pt x="68" y="24"/>
                </a:cubicBezTo>
                <a:cubicBezTo>
                  <a:pt x="66" y="26"/>
                  <a:pt x="66" y="26"/>
                  <a:pt x="66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3" y="25"/>
                  <a:pt x="63" y="25"/>
                  <a:pt x="63" y="25"/>
                </a:cubicBezTo>
                <a:cubicBezTo>
                  <a:pt x="58" y="25"/>
                  <a:pt x="58" y="25"/>
                  <a:pt x="58" y="25"/>
                </a:cubicBezTo>
                <a:cubicBezTo>
                  <a:pt x="55" y="23"/>
                  <a:pt x="55" y="23"/>
                  <a:pt x="55" y="23"/>
                </a:cubicBezTo>
                <a:cubicBezTo>
                  <a:pt x="52" y="25"/>
                  <a:pt x="52" y="25"/>
                  <a:pt x="52" y="25"/>
                </a:cubicBezTo>
                <a:cubicBezTo>
                  <a:pt x="52" y="25"/>
                  <a:pt x="50" y="25"/>
                  <a:pt x="50" y="24"/>
                </a:cubicBezTo>
                <a:cubicBezTo>
                  <a:pt x="50" y="24"/>
                  <a:pt x="49" y="24"/>
                  <a:pt x="49" y="24"/>
                </a:cubicBezTo>
                <a:cubicBezTo>
                  <a:pt x="48" y="23"/>
                  <a:pt x="46" y="23"/>
                  <a:pt x="46" y="23"/>
                </a:cubicBezTo>
                <a:cubicBezTo>
                  <a:pt x="46" y="23"/>
                  <a:pt x="45" y="22"/>
                  <a:pt x="45" y="22"/>
                </a:cubicBezTo>
                <a:cubicBezTo>
                  <a:pt x="45" y="22"/>
                  <a:pt x="44" y="20"/>
                  <a:pt x="44" y="20"/>
                </a:cubicBezTo>
                <a:cubicBezTo>
                  <a:pt x="44" y="20"/>
                  <a:pt x="44" y="18"/>
                  <a:pt x="44" y="18"/>
                </a:cubicBezTo>
                <a:cubicBezTo>
                  <a:pt x="36" y="18"/>
                  <a:pt x="36" y="18"/>
                  <a:pt x="36" y="18"/>
                </a:cubicBezTo>
                <a:cubicBezTo>
                  <a:pt x="36" y="16"/>
                  <a:pt x="36" y="16"/>
                  <a:pt x="36" y="16"/>
                </a:cubicBezTo>
                <a:cubicBezTo>
                  <a:pt x="34" y="15"/>
                  <a:pt x="34" y="15"/>
                  <a:pt x="34" y="15"/>
                </a:cubicBezTo>
                <a:cubicBezTo>
                  <a:pt x="33" y="16"/>
                  <a:pt x="33" y="16"/>
                  <a:pt x="33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1" y="15"/>
                  <a:pt x="31" y="15"/>
                  <a:pt x="31" y="15"/>
                </a:cubicBezTo>
                <a:cubicBezTo>
                  <a:pt x="30" y="16"/>
                  <a:pt x="30" y="16"/>
                  <a:pt x="30" y="16"/>
                </a:cubicBezTo>
                <a:cubicBezTo>
                  <a:pt x="27" y="16"/>
                  <a:pt x="27" y="16"/>
                  <a:pt x="27" y="16"/>
                </a:cubicBezTo>
                <a:cubicBezTo>
                  <a:pt x="25" y="19"/>
                  <a:pt x="25" y="19"/>
                  <a:pt x="25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22"/>
                  <a:pt x="17" y="22"/>
                  <a:pt x="17" y="23"/>
                </a:cubicBezTo>
                <a:cubicBezTo>
                  <a:pt x="17" y="23"/>
                  <a:pt x="15" y="24"/>
                  <a:pt x="15" y="24"/>
                </a:cubicBezTo>
                <a:cubicBezTo>
                  <a:pt x="15" y="24"/>
                  <a:pt x="13" y="25"/>
                  <a:pt x="1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25"/>
                  <a:pt x="12" y="26"/>
                  <a:pt x="13" y="26"/>
                </a:cubicBezTo>
                <a:cubicBezTo>
                  <a:pt x="13" y="26"/>
                  <a:pt x="13" y="27"/>
                  <a:pt x="13" y="27"/>
                </a:cubicBezTo>
                <a:cubicBezTo>
                  <a:pt x="13" y="27"/>
                  <a:pt x="13" y="28"/>
                  <a:pt x="13" y="28"/>
                </a:cubicBezTo>
                <a:cubicBezTo>
                  <a:pt x="12" y="28"/>
                  <a:pt x="12" y="28"/>
                  <a:pt x="11" y="28"/>
                </a:cubicBezTo>
                <a:cubicBezTo>
                  <a:pt x="11" y="28"/>
                  <a:pt x="10" y="28"/>
                  <a:pt x="10" y="28"/>
                </a:cubicBezTo>
                <a:cubicBezTo>
                  <a:pt x="10" y="28"/>
                  <a:pt x="9" y="29"/>
                  <a:pt x="9" y="29"/>
                </a:cubicBezTo>
                <a:cubicBezTo>
                  <a:pt x="9" y="29"/>
                  <a:pt x="9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7" y="30"/>
                </a:cubicBezTo>
                <a:cubicBezTo>
                  <a:pt x="7" y="30"/>
                  <a:pt x="5" y="30"/>
                  <a:pt x="5" y="30"/>
                </a:cubicBezTo>
                <a:cubicBezTo>
                  <a:pt x="5" y="30"/>
                  <a:pt x="3" y="30"/>
                  <a:pt x="3" y="30"/>
                </a:cubicBezTo>
                <a:cubicBezTo>
                  <a:pt x="2" y="32"/>
                  <a:pt x="2" y="32"/>
                  <a:pt x="2" y="32"/>
                </a:cubicBezTo>
                <a:cubicBezTo>
                  <a:pt x="1" y="32"/>
                  <a:pt x="1" y="32"/>
                  <a:pt x="1" y="32"/>
                </a:cubicBezTo>
                <a:cubicBezTo>
                  <a:pt x="0" y="33"/>
                  <a:pt x="0" y="33"/>
                  <a:pt x="0" y="33"/>
                </a:cubicBezTo>
                <a:cubicBezTo>
                  <a:pt x="1" y="34"/>
                  <a:pt x="1" y="34"/>
                  <a:pt x="1" y="34"/>
                </a:cubicBezTo>
                <a:lnTo>
                  <a:pt x="0" y="36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3" name="Freeform 848">
            <a:extLst>
              <a:ext uri="{FF2B5EF4-FFF2-40B4-BE49-F238E27FC236}">
                <a16:creationId xmlns:a16="http://schemas.microsoft.com/office/drawing/2014/main" id="{2F2C655B-9BBC-3475-3944-2763728CAEC4}"/>
              </a:ext>
            </a:extLst>
          </p:cNvPr>
          <p:cNvSpPr>
            <a:spLocks noEditPoints="1"/>
          </p:cNvSpPr>
          <p:nvPr/>
        </p:nvSpPr>
        <p:spPr bwMode="auto">
          <a:xfrm>
            <a:off x="4561372" y="4083539"/>
            <a:ext cx="275348" cy="86975"/>
          </a:xfrm>
          <a:custGeom>
            <a:avLst/>
            <a:gdLst>
              <a:gd name="T0" fmla="*/ 77 w 129"/>
              <a:gd name="T1" fmla="*/ 36 h 46"/>
              <a:gd name="T2" fmla="*/ 114 w 129"/>
              <a:gd name="T3" fmla="*/ 2 h 46"/>
              <a:gd name="T4" fmla="*/ 115 w 129"/>
              <a:gd name="T5" fmla="*/ 3 h 46"/>
              <a:gd name="T6" fmla="*/ 115 w 129"/>
              <a:gd name="T7" fmla="*/ 2 h 46"/>
              <a:gd name="T8" fmla="*/ 124 w 129"/>
              <a:gd name="T9" fmla="*/ 19 h 46"/>
              <a:gd name="T10" fmla="*/ 125 w 129"/>
              <a:gd name="T11" fmla="*/ 20 h 46"/>
              <a:gd name="T12" fmla="*/ 127 w 129"/>
              <a:gd name="T13" fmla="*/ 14 h 46"/>
              <a:gd name="T14" fmla="*/ 125 w 129"/>
              <a:gd name="T15" fmla="*/ 14 h 46"/>
              <a:gd name="T16" fmla="*/ 123 w 129"/>
              <a:gd name="T17" fmla="*/ 12 h 46"/>
              <a:gd name="T18" fmla="*/ 122 w 129"/>
              <a:gd name="T19" fmla="*/ 12 h 46"/>
              <a:gd name="T20" fmla="*/ 120 w 129"/>
              <a:gd name="T21" fmla="*/ 13 h 46"/>
              <a:gd name="T22" fmla="*/ 121 w 129"/>
              <a:gd name="T23" fmla="*/ 12 h 46"/>
              <a:gd name="T24" fmla="*/ 121 w 129"/>
              <a:gd name="T25" fmla="*/ 11 h 46"/>
              <a:gd name="T26" fmla="*/ 120 w 129"/>
              <a:gd name="T27" fmla="*/ 11 h 46"/>
              <a:gd name="T28" fmla="*/ 118 w 129"/>
              <a:gd name="T29" fmla="*/ 11 h 46"/>
              <a:gd name="T30" fmla="*/ 118 w 129"/>
              <a:gd name="T31" fmla="*/ 10 h 46"/>
              <a:gd name="T32" fmla="*/ 119 w 129"/>
              <a:gd name="T33" fmla="*/ 9 h 46"/>
              <a:gd name="T34" fmla="*/ 117 w 129"/>
              <a:gd name="T35" fmla="*/ 7 h 46"/>
              <a:gd name="T36" fmla="*/ 116 w 129"/>
              <a:gd name="T37" fmla="*/ 5 h 46"/>
              <a:gd name="T38" fmla="*/ 114 w 129"/>
              <a:gd name="T39" fmla="*/ 5 h 46"/>
              <a:gd name="T40" fmla="*/ 113 w 129"/>
              <a:gd name="T41" fmla="*/ 7 h 46"/>
              <a:gd name="T42" fmla="*/ 113 w 129"/>
              <a:gd name="T43" fmla="*/ 5 h 46"/>
              <a:gd name="T44" fmla="*/ 112 w 129"/>
              <a:gd name="T45" fmla="*/ 5 h 46"/>
              <a:gd name="T46" fmla="*/ 110 w 129"/>
              <a:gd name="T47" fmla="*/ 9 h 46"/>
              <a:gd name="T48" fmla="*/ 108 w 129"/>
              <a:gd name="T49" fmla="*/ 11 h 46"/>
              <a:gd name="T50" fmla="*/ 105 w 129"/>
              <a:gd name="T51" fmla="*/ 14 h 46"/>
              <a:gd name="T52" fmla="*/ 105 w 129"/>
              <a:gd name="T53" fmla="*/ 17 h 46"/>
              <a:gd name="T54" fmla="*/ 103 w 129"/>
              <a:gd name="T55" fmla="*/ 21 h 46"/>
              <a:gd name="T56" fmla="*/ 101 w 129"/>
              <a:gd name="T57" fmla="*/ 19 h 46"/>
              <a:gd name="T58" fmla="*/ 99 w 129"/>
              <a:gd name="T59" fmla="*/ 25 h 46"/>
              <a:gd name="T60" fmla="*/ 94 w 129"/>
              <a:gd name="T61" fmla="*/ 22 h 46"/>
              <a:gd name="T62" fmla="*/ 91 w 129"/>
              <a:gd name="T63" fmla="*/ 27 h 46"/>
              <a:gd name="T64" fmla="*/ 89 w 129"/>
              <a:gd name="T65" fmla="*/ 30 h 46"/>
              <a:gd name="T66" fmla="*/ 80 w 129"/>
              <a:gd name="T67" fmla="*/ 33 h 46"/>
              <a:gd name="T68" fmla="*/ 78 w 129"/>
              <a:gd name="T69" fmla="*/ 35 h 46"/>
              <a:gd name="T70" fmla="*/ 78 w 129"/>
              <a:gd name="T71" fmla="*/ 37 h 46"/>
              <a:gd name="T72" fmla="*/ 77 w 129"/>
              <a:gd name="T73" fmla="*/ 37 h 46"/>
              <a:gd name="T74" fmla="*/ 77 w 129"/>
              <a:gd name="T75" fmla="*/ 38 h 46"/>
              <a:gd name="T76" fmla="*/ 76 w 129"/>
              <a:gd name="T77" fmla="*/ 40 h 46"/>
              <a:gd name="T78" fmla="*/ 76 w 129"/>
              <a:gd name="T79" fmla="*/ 41 h 46"/>
              <a:gd name="T80" fmla="*/ 77 w 129"/>
              <a:gd name="T81" fmla="*/ 43 h 46"/>
              <a:gd name="T82" fmla="*/ 76 w 129"/>
              <a:gd name="T83" fmla="*/ 43 h 46"/>
              <a:gd name="T84" fmla="*/ 72 w 129"/>
              <a:gd name="T85" fmla="*/ 42 h 46"/>
              <a:gd name="T86" fmla="*/ 72 w 129"/>
              <a:gd name="T87" fmla="*/ 41 h 46"/>
              <a:gd name="T88" fmla="*/ 71 w 129"/>
              <a:gd name="T89" fmla="*/ 41 h 46"/>
              <a:gd name="T90" fmla="*/ 74 w 129"/>
              <a:gd name="T91" fmla="*/ 46 h 46"/>
              <a:gd name="T92" fmla="*/ 103 w 129"/>
              <a:gd name="T93" fmla="*/ 35 h 46"/>
              <a:gd name="T94" fmla="*/ 120 w 129"/>
              <a:gd name="T95" fmla="*/ 22 h 46"/>
              <a:gd name="T96" fmla="*/ 123 w 129"/>
              <a:gd name="T97" fmla="*/ 22 h 46"/>
              <a:gd name="T98" fmla="*/ 125 w 129"/>
              <a:gd name="T99" fmla="*/ 21 h 46"/>
              <a:gd name="T100" fmla="*/ 125 w 129"/>
              <a:gd name="T101" fmla="*/ 21 h 46"/>
              <a:gd name="T102" fmla="*/ 122 w 129"/>
              <a:gd name="T103" fmla="*/ 18 h 46"/>
              <a:gd name="T104" fmla="*/ 123 w 129"/>
              <a:gd name="T105" fmla="*/ 17 h 46"/>
              <a:gd name="T106" fmla="*/ 127 w 129"/>
              <a:gd name="T107" fmla="*/ 17 h 46"/>
              <a:gd name="T108" fmla="*/ 7 w 129"/>
              <a:gd name="T109" fmla="*/ 7 h 46"/>
              <a:gd name="T110" fmla="*/ 2 w 129"/>
              <a:gd name="T111" fmla="*/ 8 h 46"/>
              <a:gd name="T112" fmla="*/ 9 w 129"/>
              <a:gd name="T113" fmla="*/ 26 h 46"/>
              <a:gd name="T114" fmla="*/ 23 w 129"/>
              <a:gd name="T115" fmla="*/ 36 h 46"/>
              <a:gd name="T116" fmla="*/ 28 w 129"/>
              <a:gd name="T117" fmla="*/ 33 h 46"/>
              <a:gd name="T118" fmla="*/ 23 w 129"/>
              <a:gd name="T119" fmla="*/ 14 h 46"/>
              <a:gd name="T120" fmla="*/ 12 w 129"/>
              <a:gd name="T121" fmla="*/ 7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29" h="46">
                <a:moveTo>
                  <a:pt x="77" y="35"/>
                </a:moveTo>
                <a:cubicBezTo>
                  <a:pt x="77" y="35"/>
                  <a:pt x="77" y="34"/>
                  <a:pt x="77" y="34"/>
                </a:cubicBezTo>
                <a:cubicBezTo>
                  <a:pt x="77" y="34"/>
                  <a:pt x="77" y="34"/>
                  <a:pt x="77" y="34"/>
                </a:cubicBezTo>
                <a:cubicBezTo>
                  <a:pt x="78" y="34"/>
                  <a:pt x="78" y="34"/>
                  <a:pt x="78" y="34"/>
                </a:cubicBezTo>
                <a:cubicBezTo>
                  <a:pt x="78" y="35"/>
                  <a:pt x="78" y="35"/>
                  <a:pt x="78" y="35"/>
                </a:cubicBezTo>
                <a:cubicBezTo>
                  <a:pt x="78" y="35"/>
                  <a:pt x="78" y="36"/>
                  <a:pt x="78" y="36"/>
                </a:cubicBezTo>
                <a:cubicBezTo>
                  <a:pt x="78" y="36"/>
                  <a:pt x="78" y="36"/>
                  <a:pt x="78" y="36"/>
                </a:cubicBezTo>
                <a:cubicBezTo>
                  <a:pt x="78" y="36"/>
                  <a:pt x="78" y="36"/>
                  <a:pt x="78" y="36"/>
                </a:cubicBezTo>
                <a:cubicBezTo>
                  <a:pt x="78" y="36"/>
                  <a:pt x="77" y="36"/>
                  <a:pt x="77" y="36"/>
                </a:cubicBezTo>
                <a:cubicBezTo>
                  <a:pt x="77" y="36"/>
                  <a:pt x="77" y="36"/>
                  <a:pt x="77" y="36"/>
                </a:cubicBezTo>
                <a:cubicBezTo>
                  <a:pt x="77" y="36"/>
                  <a:pt x="77" y="36"/>
                  <a:pt x="77" y="35"/>
                </a:cubicBezTo>
                <a:cubicBezTo>
                  <a:pt x="77" y="35"/>
                  <a:pt x="77" y="35"/>
                  <a:pt x="77" y="35"/>
                </a:cubicBezTo>
                <a:close/>
                <a:moveTo>
                  <a:pt x="113" y="3"/>
                </a:moveTo>
                <a:cubicBezTo>
                  <a:pt x="113" y="3"/>
                  <a:pt x="113" y="3"/>
                  <a:pt x="114" y="3"/>
                </a:cubicBezTo>
                <a:cubicBezTo>
                  <a:pt x="114" y="3"/>
                  <a:pt x="114" y="3"/>
                  <a:pt x="114" y="2"/>
                </a:cubicBezTo>
                <a:cubicBezTo>
                  <a:pt x="114" y="2"/>
                  <a:pt x="114" y="2"/>
                  <a:pt x="114" y="2"/>
                </a:cubicBezTo>
                <a:cubicBezTo>
                  <a:pt x="114" y="2"/>
                  <a:pt x="114" y="2"/>
                  <a:pt x="114" y="2"/>
                </a:cubicBezTo>
                <a:cubicBezTo>
                  <a:pt x="114" y="2"/>
                  <a:pt x="114" y="2"/>
                  <a:pt x="114" y="2"/>
                </a:cubicBezTo>
                <a:cubicBezTo>
                  <a:pt x="114" y="2"/>
                  <a:pt x="114" y="2"/>
                  <a:pt x="114" y="2"/>
                </a:cubicBezTo>
                <a:cubicBezTo>
                  <a:pt x="114" y="2"/>
                  <a:pt x="114" y="2"/>
                  <a:pt x="114" y="2"/>
                </a:cubicBezTo>
                <a:cubicBezTo>
                  <a:pt x="113" y="2"/>
                  <a:pt x="113" y="2"/>
                  <a:pt x="113" y="2"/>
                </a:cubicBezTo>
                <a:cubicBezTo>
                  <a:pt x="113" y="2"/>
                  <a:pt x="113" y="2"/>
                  <a:pt x="113" y="3"/>
                </a:cubicBezTo>
                <a:cubicBezTo>
                  <a:pt x="113" y="3"/>
                  <a:pt x="113" y="3"/>
                  <a:pt x="113" y="3"/>
                </a:cubicBezTo>
                <a:cubicBezTo>
                  <a:pt x="113" y="3"/>
                  <a:pt x="113" y="3"/>
                  <a:pt x="113" y="3"/>
                </a:cubicBezTo>
                <a:close/>
                <a:moveTo>
                  <a:pt x="114" y="3"/>
                </a:moveTo>
                <a:cubicBezTo>
                  <a:pt x="114" y="3"/>
                  <a:pt x="114" y="3"/>
                  <a:pt x="114" y="4"/>
                </a:cubicBezTo>
                <a:cubicBezTo>
                  <a:pt x="114" y="3"/>
                  <a:pt x="115" y="3"/>
                  <a:pt x="115" y="3"/>
                </a:cubicBezTo>
                <a:cubicBezTo>
                  <a:pt x="115" y="3"/>
                  <a:pt x="115" y="3"/>
                  <a:pt x="115" y="3"/>
                </a:cubicBezTo>
                <a:cubicBezTo>
                  <a:pt x="115" y="3"/>
                  <a:pt x="115" y="3"/>
                  <a:pt x="115" y="3"/>
                </a:cubicBezTo>
                <a:cubicBezTo>
                  <a:pt x="115" y="3"/>
                  <a:pt x="116" y="3"/>
                  <a:pt x="116" y="3"/>
                </a:cubicBezTo>
                <a:cubicBezTo>
                  <a:pt x="116" y="3"/>
                  <a:pt x="116" y="3"/>
                  <a:pt x="116" y="3"/>
                </a:cubicBezTo>
                <a:cubicBezTo>
                  <a:pt x="116" y="2"/>
                  <a:pt x="116" y="2"/>
                  <a:pt x="116" y="2"/>
                </a:cubicBezTo>
                <a:cubicBezTo>
                  <a:pt x="116" y="2"/>
                  <a:pt x="116" y="2"/>
                  <a:pt x="116" y="2"/>
                </a:cubicBezTo>
                <a:cubicBezTo>
                  <a:pt x="116" y="2"/>
                  <a:pt x="115" y="2"/>
                  <a:pt x="115" y="2"/>
                </a:cubicBezTo>
                <a:cubicBezTo>
                  <a:pt x="115" y="2"/>
                  <a:pt x="115" y="2"/>
                  <a:pt x="115" y="2"/>
                </a:cubicBezTo>
                <a:cubicBezTo>
                  <a:pt x="115" y="2"/>
                  <a:pt x="115" y="2"/>
                  <a:pt x="115" y="2"/>
                </a:cubicBezTo>
                <a:cubicBezTo>
                  <a:pt x="115" y="2"/>
                  <a:pt x="115" y="2"/>
                  <a:pt x="115" y="2"/>
                </a:cubicBezTo>
                <a:cubicBezTo>
                  <a:pt x="114" y="2"/>
                  <a:pt x="114" y="2"/>
                  <a:pt x="114" y="2"/>
                </a:cubicBezTo>
                <a:cubicBezTo>
                  <a:pt x="114" y="2"/>
                  <a:pt x="114" y="3"/>
                  <a:pt x="114" y="3"/>
                </a:cubicBezTo>
                <a:cubicBezTo>
                  <a:pt x="114" y="3"/>
                  <a:pt x="114" y="3"/>
                  <a:pt x="114" y="3"/>
                </a:cubicBezTo>
                <a:cubicBezTo>
                  <a:pt x="114" y="3"/>
                  <a:pt x="114" y="3"/>
                  <a:pt x="114" y="3"/>
                </a:cubicBezTo>
                <a:close/>
                <a:moveTo>
                  <a:pt x="125" y="20"/>
                </a:moveTo>
                <a:cubicBezTo>
                  <a:pt x="125" y="20"/>
                  <a:pt x="125" y="20"/>
                  <a:pt x="125" y="20"/>
                </a:cubicBezTo>
                <a:cubicBezTo>
                  <a:pt x="125" y="20"/>
                  <a:pt x="125" y="20"/>
                  <a:pt x="125" y="20"/>
                </a:cubicBezTo>
                <a:cubicBezTo>
                  <a:pt x="124" y="20"/>
                  <a:pt x="124" y="19"/>
                  <a:pt x="124" y="19"/>
                </a:cubicBezTo>
                <a:cubicBezTo>
                  <a:pt x="124" y="19"/>
                  <a:pt x="124" y="19"/>
                  <a:pt x="124" y="19"/>
                </a:cubicBezTo>
                <a:cubicBezTo>
                  <a:pt x="124" y="19"/>
                  <a:pt x="124" y="19"/>
                  <a:pt x="124" y="19"/>
                </a:cubicBezTo>
                <a:cubicBezTo>
                  <a:pt x="124" y="19"/>
                  <a:pt x="124" y="19"/>
                  <a:pt x="123" y="20"/>
                </a:cubicBezTo>
                <a:cubicBezTo>
                  <a:pt x="123" y="20"/>
                  <a:pt x="124" y="20"/>
                  <a:pt x="124" y="20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20"/>
                  <a:pt x="124" y="20"/>
                  <a:pt x="125" y="20"/>
                </a:cubicBezTo>
                <a:cubicBezTo>
                  <a:pt x="125" y="20"/>
                  <a:pt x="125" y="20"/>
                  <a:pt x="125" y="20"/>
                </a:cubicBezTo>
                <a:cubicBezTo>
                  <a:pt x="125" y="20"/>
                  <a:pt x="125" y="20"/>
                  <a:pt x="125" y="20"/>
                </a:cubicBezTo>
                <a:cubicBezTo>
                  <a:pt x="125" y="20"/>
                  <a:pt x="125" y="20"/>
                  <a:pt x="125" y="20"/>
                </a:cubicBezTo>
                <a:cubicBezTo>
                  <a:pt x="125" y="20"/>
                  <a:pt x="125" y="20"/>
                  <a:pt x="125" y="20"/>
                </a:cubicBezTo>
                <a:close/>
                <a:moveTo>
                  <a:pt x="129" y="15"/>
                </a:moveTo>
                <a:cubicBezTo>
                  <a:pt x="129" y="15"/>
                  <a:pt x="129" y="15"/>
                  <a:pt x="129" y="14"/>
                </a:cubicBezTo>
                <a:cubicBezTo>
                  <a:pt x="129" y="14"/>
                  <a:pt x="128" y="14"/>
                  <a:pt x="128" y="14"/>
                </a:cubicBezTo>
                <a:cubicBezTo>
                  <a:pt x="128" y="14"/>
                  <a:pt x="128" y="14"/>
                  <a:pt x="128" y="14"/>
                </a:cubicBezTo>
                <a:cubicBezTo>
                  <a:pt x="128" y="14"/>
                  <a:pt x="128" y="14"/>
                  <a:pt x="128" y="14"/>
                </a:cubicBezTo>
                <a:cubicBezTo>
                  <a:pt x="128" y="14"/>
                  <a:pt x="127" y="14"/>
                  <a:pt x="127" y="14"/>
                </a:cubicBezTo>
                <a:cubicBezTo>
                  <a:pt x="127" y="14"/>
                  <a:pt x="127" y="14"/>
                  <a:pt x="127" y="15"/>
                </a:cubicBezTo>
                <a:cubicBezTo>
                  <a:pt x="127" y="15"/>
                  <a:pt x="127" y="15"/>
                  <a:pt x="127" y="15"/>
                </a:cubicBezTo>
                <a:cubicBezTo>
                  <a:pt x="127" y="14"/>
                  <a:pt x="127" y="14"/>
                  <a:pt x="127" y="14"/>
                </a:cubicBezTo>
                <a:cubicBezTo>
                  <a:pt x="127" y="14"/>
                  <a:pt x="127" y="14"/>
                  <a:pt x="127" y="14"/>
                </a:cubicBezTo>
                <a:cubicBezTo>
                  <a:pt x="127" y="14"/>
                  <a:pt x="126" y="14"/>
                  <a:pt x="126" y="14"/>
                </a:cubicBezTo>
                <a:cubicBezTo>
                  <a:pt x="126" y="14"/>
                  <a:pt x="126" y="13"/>
                  <a:pt x="125" y="13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5" y="13"/>
                  <a:pt x="125" y="14"/>
                  <a:pt x="125" y="14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4" y="12"/>
                  <a:pt x="124" y="12"/>
                  <a:pt x="124" y="12"/>
                </a:cubicBezTo>
                <a:cubicBezTo>
                  <a:pt x="124" y="12"/>
                  <a:pt x="124" y="12"/>
                  <a:pt x="124" y="12"/>
                </a:cubicBezTo>
                <a:cubicBezTo>
                  <a:pt x="124" y="12"/>
                  <a:pt x="124" y="12"/>
                  <a:pt x="124" y="12"/>
                </a:cubicBezTo>
                <a:cubicBezTo>
                  <a:pt x="124" y="12"/>
                  <a:pt x="123" y="12"/>
                  <a:pt x="123" y="12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12"/>
                  <a:pt x="123" y="12"/>
                  <a:pt x="122" y="12"/>
                </a:cubicBezTo>
                <a:cubicBezTo>
                  <a:pt x="122" y="12"/>
                  <a:pt x="122" y="12"/>
                  <a:pt x="122" y="12"/>
                </a:cubicBezTo>
                <a:cubicBezTo>
                  <a:pt x="122" y="12"/>
                  <a:pt x="122" y="12"/>
                  <a:pt x="122" y="12"/>
                </a:cubicBezTo>
                <a:cubicBezTo>
                  <a:pt x="122" y="12"/>
                  <a:pt x="122" y="12"/>
                  <a:pt x="122" y="12"/>
                </a:cubicBezTo>
                <a:cubicBezTo>
                  <a:pt x="122" y="12"/>
                  <a:pt x="122" y="12"/>
                  <a:pt x="122" y="12"/>
                </a:cubicBezTo>
                <a:cubicBezTo>
                  <a:pt x="122" y="12"/>
                  <a:pt x="122" y="12"/>
                  <a:pt x="122" y="12"/>
                </a:cubicBezTo>
                <a:cubicBezTo>
                  <a:pt x="122" y="12"/>
                  <a:pt x="122" y="12"/>
                  <a:pt x="122" y="13"/>
                </a:cubicBezTo>
                <a:cubicBezTo>
                  <a:pt x="122" y="13"/>
                  <a:pt x="122" y="13"/>
                  <a:pt x="122" y="13"/>
                </a:cubicBezTo>
                <a:cubicBezTo>
                  <a:pt x="122" y="13"/>
                  <a:pt x="122" y="13"/>
                  <a:pt x="122" y="13"/>
                </a:cubicBezTo>
                <a:cubicBezTo>
                  <a:pt x="121" y="13"/>
                  <a:pt x="121" y="13"/>
                  <a:pt x="121" y="13"/>
                </a:cubicBezTo>
                <a:cubicBezTo>
                  <a:pt x="121" y="13"/>
                  <a:pt x="121" y="13"/>
                  <a:pt x="121" y="13"/>
                </a:cubicBezTo>
                <a:cubicBezTo>
                  <a:pt x="121" y="13"/>
                  <a:pt x="121" y="13"/>
                  <a:pt x="121" y="13"/>
                </a:cubicBezTo>
                <a:cubicBezTo>
                  <a:pt x="121" y="13"/>
                  <a:pt x="121" y="13"/>
                  <a:pt x="121" y="13"/>
                </a:cubicBezTo>
                <a:cubicBezTo>
                  <a:pt x="121" y="13"/>
                  <a:pt x="120" y="13"/>
                  <a:pt x="120" y="13"/>
                </a:cubicBezTo>
                <a:cubicBezTo>
                  <a:pt x="120" y="13"/>
                  <a:pt x="121" y="13"/>
                  <a:pt x="120" y="12"/>
                </a:cubicBezTo>
                <a:cubicBezTo>
                  <a:pt x="120" y="12"/>
                  <a:pt x="120" y="12"/>
                  <a:pt x="120" y="12"/>
                </a:cubicBezTo>
                <a:cubicBezTo>
                  <a:pt x="120" y="12"/>
                  <a:pt x="120" y="12"/>
                  <a:pt x="120" y="12"/>
                </a:cubicBezTo>
                <a:cubicBezTo>
                  <a:pt x="120" y="12"/>
                  <a:pt x="120" y="12"/>
                  <a:pt x="120" y="12"/>
                </a:cubicBezTo>
                <a:cubicBezTo>
                  <a:pt x="120" y="12"/>
                  <a:pt x="120" y="12"/>
                  <a:pt x="120" y="12"/>
                </a:cubicBezTo>
                <a:cubicBezTo>
                  <a:pt x="120" y="12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2" y="12"/>
                  <a:pt x="122" y="12"/>
                </a:cubicBezTo>
                <a:cubicBezTo>
                  <a:pt x="122" y="12"/>
                  <a:pt x="122" y="12"/>
                  <a:pt x="121" y="12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0"/>
                  <a:pt x="121" y="10"/>
                  <a:pt x="121" y="10"/>
                </a:cubicBezTo>
                <a:cubicBezTo>
                  <a:pt x="121" y="10"/>
                  <a:pt x="121" y="10"/>
                  <a:pt x="121" y="10"/>
                </a:cubicBezTo>
                <a:cubicBezTo>
                  <a:pt x="121" y="10"/>
                  <a:pt x="121" y="11"/>
                  <a:pt x="120" y="11"/>
                </a:cubicBezTo>
                <a:cubicBezTo>
                  <a:pt x="120" y="11"/>
                  <a:pt x="120" y="11"/>
                  <a:pt x="120" y="11"/>
                </a:cubicBezTo>
                <a:cubicBezTo>
                  <a:pt x="120" y="11"/>
                  <a:pt x="120" y="11"/>
                  <a:pt x="120" y="11"/>
                </a:cubicBezTo>
                <a:cubicBezTo>
                  <a:pt x="120" y="11"/>
                  <a:pt x="120" y="11"/>
                  <a:pt x="120" y="11"/>
                </a:cubicBezTo>
                <a:cubicBezTo>
                  <a:pt x="120" y="11"/>
                  <a:pt x="120" y="11"/>
                  <a:pt x="120" y="11"/>
                </a:cubicBezTo>
                <a:cubicBezTo>
                  <a:pt x="120" y="11"/>
                  <a:pt x="119" y="11"/>
                  <a:pt x="119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9" y="11"/>
                  <a:pt x="119" y="11"/>
                  <a:pt x="118" y="11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8" y="12"/>
                  <a:pt x="118" y="12"/>
                  <a:pt x="117" y="12"/>
                </a:cubicBezTo>
                <a:cubicBezTo>
                  <a:pt x="117" y="12"/>
                  <a:pt x="118" y="11"/>
                  <a:pt x="118" y="11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8" y="11"/>
                  <a:pt x="118" y="11"/>
                  <a:pt x="119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8" y="11"/>
                  <a:pt x="118" y="10"/>
                  <a:pt x="118" y="10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10"/>
                  <a:pt x="118" y="9"/>
                  <a:pt x="118" y="9"/>
                </a:cubicBezTo>
                <a:cubicBezTo>
                  <a:pt x="118" y="9"/>
                  <a:pt x="118" y="9"/>
                  <a:pt x="118" y="9"/>
                </a:cubicBezTo>
                <a:cubicBezTo>
                  <a:pt x="119" y="9"/>
                  <a:pt x="119" y="9"/>
                  <a:pt x="119" y="9"/>
                </a:cubicBezTo>
                <a:cubicBezTo>
                  <a:pt x="119" y="9"/>
                  <a:pt x="119" y="9"/>
                  <a:pt x="119" y="9"/>
                </a:cubicBezTo>
                <a:cubicBezTo>
                  <a:pt x="119" y="9"/>
                  <a:pt x="119" y="9"/>
                  <a:pt x="119" y="9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8"/>
                  <a:pt x="119" y="8"/>
                  <a:pt x="118" y="8"/>
                </a:cubicBezTo>
                <a:cubicBezTo>
                  <a:pt x="118" y="7"/>
                  <a:pt x="118" y="7"/>
                  <a:pt x="118" y="7"/>
                </a:cubicBezTo>
                <a:cubicBezTo>
                  <a:pt x="118" y="7"/>
                  <a:pt x="118" y="7"/>
                  <a:pt x="118" y="7"/>
                </a:cubicBezTo>
                <a:cubicBezTo>
                  <a:pt x="118" y="7"/>
                  <a:pt x="117" y="7"/>
                  <a:pt x="117" y="7"/>
                </a:cubicBezTo>
                <a:cubicBezTo>
                  <a:pt x="117" y="7"/>
                  <a:pt x="118" y="7"/>
                  <a:pt x="117" y="7"/>
                </a:cubicBezTo>
                <a:cubicBezTo>
                  <a:pt x="117" y="7"/>
                  <a:pt x="117" y="7"/>
                  <a:pt x="117" y="7"/>
                </a:cubicBezTo>
                <a:cubicBezTo>
                  <a:pt x="117" y="7"/>
                  <a:pt x="117" y="7"/>
                  <a:pt x="117" y="7"/>
                </a:cubicBezTo>
                <a:cubicBezTo>
                  <a:pt x="117" y="7"/>
                  <a:pt x="117" y="7"/>
                  <a:pt x="117" y="7"/>
                </a:cubicBezTo>
                <a:cubicBezTo>
                  <a:pt x="117" y="7"/>
                  <a:pt x="117" y="7"/>
                  <a:pt x="117" y="7"/>
                </a:cubicBezTo>
                <a:cubicBezTo>
                  <a:pt x="117" y="7"/>
                  <a:pt x="117" y="7"/>
                  <a:pt x="117" y="7"/>
                </a:cubicBezTo>
                <a:cubicBezTo>
                  <a:pt x="116" y="7"/>
                  <a:pt x="116" y="7"/>
                  <a:pt x="116" y="7"/>
                </a:cubicBezTo>
                <a:cubicBezTo>
                  <a:pt x="116" y="7"/>
                  <a:pt x="116" y="7"/>
                  <a:pt x="116" y="6"/>
                </a:cubicBezTo>
                <a:cubicBezTo>
                  <a:pt x="116" y="6"/>
                  <a:pt x="116" y="6"/>
                  <a:pt x="116" y="6"/>
                </a:cubicBezTo>
                <a:cubicBezTo>
                  <a:pt x="116" y="6"/>
                  <a:pt x="116" y="6"/>
                  <a:pt x="115" y="6"/>
                </a:cubicBezTo>
                <a:cubicBezTo>
                  <a:pt x="115" y="5"/>
                  <a:pt x="115" y="5"/>
                  <a:pt x="116" y="5"/>
                </a:cubicBezTo>
                <a:cubicBezTo>
                  <a:pt x="115" y="5"/>
                  <a:pt x="116" y="5"/>
                  <a:pt x="116" y="5"/>
                </a:cubicBezTo>
                <a:cubicBezTo>
                  <a:pt x="116" y="5"/>
                  <a:pt x="115" y="5"/>
                  <a:pt x="115" y="4"/>
                </a:cubicBezTo>
                <a:cubicBezTo>
                  <a:pt x="115" y="4"/>
                  <a:pt x="115" y="4"/>
                  <a:pt x="115" y="4"/>
                </a:cubicBezTo>
                <a:cubicBezTo>
                  <a:pt x="115" y="4"/>
                  <a:pt x="115" y="4"/>
                  <a:pt x="115" y="4"/>
                </a:cubicBezTo>
                <a:cubicBezTo>
                  <a:pt x="115" y="4"/>
                  <a:pt x="114" y="4"/>
                  <a:pt x="114" y="4"/>
                </a:cubicBezTo>
                <a:cubicBezTo>
                  <a:pt x="114" y="4"/>
                  <a:pt x="114" y="5"/>
                  <a:pt x="114" y="5"/>
                </a:cubicBezTo>
                <a:cubicBezTo>
                  <a:pt x="114" y="5"/>
                  <a:pt x="114" y="5"/>
                  <a:pt x="114" y="5"/>
                </a:cubicBezTo>
                <a:cubicBezTo>
                  <a:pt x="114" y="5"/>
                  <a:pt x="114" y="5"/>
                  <a:pt x="114" y="5"/>
                </a:cubicBezTo>
                <a:cubicBezTo>
                  <a:pt x="114" y="5"/>
                  <a:pt x="114" y="5"/>
                  <a:pt x="114" y="5"/>
                </a:cubicBezTo>
                <a:cubicBezTo>
                  <a:pt x="114" y="5"/>
                  <a:pt x="115" y="5"/>
                  <a:pt x="114" y="5"/>
                </a:cubicBezTo>
                <a:cubicBezTo>
                  <a:pt x="114" y="5"/>
                  <a:pt x="114" y="5"/>
                  <a:pt x="114" y="5"/>
                </a:cubicBezTo>
                <a:cubicBezTo>
                  <a:pt x="114" y="5"/>
                  <a:pt x="114" y="5"/>
                  <a:pt x="114" y="6"/>
                </a:cubicBezTo>
                <a:cubicBezTo>
                  <a:pt x="114" y="6"/>
                  <a:pt x="114" y="6"/>
                  <a:pt x="114" y="6"/>
                </a:cubicBezTo>
                <a:cubicBezTo>
                  <a:pt x="114" y="6"/>
                  <a:pt x="114" y="6"/>
                  <a:pt x="114" y="6"/>
                </a:cubicBezTo>
                <a:cubicBezTo>
                  <a:pt x="114" y="6"/>
                  <a:pt x="114" y="6"/>
                  <a:pt x="114" y="6"/>
                </a:cubicBezTo>
                <a:cubicBezTo>
                  <a:pt x="114" y="7"/>
                  <a:pt x="113" y="7"/>
                  <a:pt x="113" y="7"/>
                </a:cubicBezTo>
                <a:cubicBezTo>
                  <a:pt x="113" y="7"/>
                  <a:pt x="113" y="7"/>
                  <a:pt x="113" y="7"/>
                </a:cubicBezTo>
                <a:cubicBezTo>
                  <a:pt x="113" y="7"/>
                  <a:pt x="113" y="7"/>
                  <a:pt x="113" y="7"/>
                </a:cubicBezTo>
                <a:cubicBezTo>
                  <a:pt x="113" y="7"/>
                  <a:pt x="113" y="7"/>
                  <a:pt x="113" y="7"/>
                </a:cubicBezTo>
                <a:cubicBezTo>
                  <a:pt x="113" y="7"/>
                  <a:pt x="113" y="7"/>
                  <a:pt x="113" y="7"/>
                </a:cubicBezTo>
                <a:cubicBezTo>
                  <a:pt x="113" y="7"/>
                  <a:pt x="113" y="7"/>
                  <a:pt x="113" y="7"/>
                </a:cubicBezTo>
                <a:cubicBezTo>
                  <a:pt x="112" y="7"/>
                  <a:pt x="112" y="7"/>
                  <a:pt x="112" y="7"/>
                </a:cubicBezTo>
                <a:cubicBezTo>
                  <a:pt x="112" y="7"/>
                  <a:pt x="112" y="7"/>
                  <a:pt x="112" y="7"/>
                </a:cubicBezTo>
                <a:cubicBezTo>
                  <a:pt x="113" y="7"/>
                  <a:pt x="113" y="6"/>
                  <a:pt x="113" y="6"/>
                </a:cubicBezTo>
                <a:cubicBezTo>
                  <a:pt x="113" y="6"/>
                  <a:pt x="113" y="6"/>
                  <a:pt x="113" y="6"/>
                </a:cubicBezTo>
                <a:cubicBezTo>
                  <a:pt x="113" y="6"/>
                  <a:pt x="113" y="6"/>
                  <a:pt x="113" y="6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5"/>
                  <a:pt x="112" y="5"/>
                  <a:pt x="113" y="5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4"/>
                  <a:pt x="112" y="4"/>
                  <a:pt x="112" y="4"/>
                </a:cubicBezTo>
                <a:cubicBezTo>
                  <a:pt x="112" y="4"/>
                  <a:pt x="112" y="4"/>
                  <a:pt x="112" y="4"/>
                </a:cubicBezTo>
                <a:cubicBezTo>
                  <a:pt x="112" y="4"/>
                  <a:pt x="112" y="4"/>
                  <a:pt x="112" y="4"/>
                </a:cubicBezTo>
                <a:cubicBezTo>
                  <a:pt x="112" y="5"/>
                  <a:pt x="112" y="5"/>
                  <a:pt x="112" y="5"/>
                </a:cubicBezTo>
                <a:cubicBezTo>
                  <a:pt x="112" y="5"/>
                  <a:pt x="112" y="5"/>
                  <a:pt x="112" y="5"/>
                </a:cubicBezTo>
                <a:cubicBezTo>
                  <a:pt x="111" y="5"/>
                  <a:pt x="112" y="5"/>
                  <a:pt x="112" y="6"/>
                </a:cubicBezTo>
                <a:cubicBezTo>
                  <a:pt x="112" y="6"/>
                  <a:pt x="111" y="6"/>
                  <a:pt x="111" y="6"/>
                </a:cubicBezTo>
                <a:cubicBezTo>
                  <a:pt x="111" y="6"/>
                  <a:pt x="112" y="6"/>
                  <a:pt x="112" y="6"/>
                </a:cubicBezTo>
                <a:cubicBezTo>
                  <a:pt x="112" y="6"/>
                  <a:pt x="111" y="7"/>
                  <a:pt x="111" y="7"/>
                </a:cubicBezTo>
                <a:cubicBezTo>
                  <a:pt x="111" y="7"/>
                  <a:pt x="111" y="7"/>
                  <a:pt x="111" y="7"/>
                </a:cubicBezTo>
                <a:cubicBezTo>
                  <a:pt x="111" y="7"/>
                  <a:pt x="111" y="7"/>
                  <a:pt x="111" y="8"/>
                </a:cubicBezTo>
                <a:cubicBezTo>
                  <a:pt x="111" y="8"/>
                  <a:pt x="110" y="8"/>
                  <a:pt x="110" y="8"/>
                </a:cubicBezTo>
                <a:cubicBezTo>
                  <a:pt x="110" y="8"/>
                  <a:pt x="110" y="8"/>
                  <a:pt x="110" y="9"/>
                </a:cubicBezTo>
                <a:cubicBezTo>
                  <a:pt x="110" y="9"/>
                  <a:pt x="110" y="9"/>
                  <a:pt x="110" y="9"/>
                </a:cubicBezTo>
                <a:cubicBezTo>
                  <a:pt x="109" y="9"/>
                  <a:pt x="109" y="9"/>
                  <a:pt x="109" y="9"/>
                </a:cubicBezTo>
                <a:cubicBezTo>
                  <a:pt x="109" y="9"/>
                  <a:pt x="109" y="9"/>
                  <a:pt x="109" y="9"/>
                </a:cubicBezTo>
                <a:cubicBezTo>
                  <a:pt x="109" y="9"/>
                  <a:pt x="109" y="9"/>
                  <a:pt x="109" y="9"/>
                </a:cubicBezTo>
                <a:cubicBezTo>
                  <a:pt x="109" y="10"/>
                  <a:pt x="109" y="10"/>
                  <a:pt x="109" y="10"/>
                </a:cubicBezTo>
                <a:cubicBezTo>
                  <a:pt x="109" y="10"/>
                  <a:pt x="109" y="10"/>
                  <a:pt x="108" y="10"/>
                </a:cubicBezTo>
                <a:cubicBezTo>
                  <a:pt x="108" y="10"/>
                  <a:pt x="108" y="10"/>
                  <a:pt x="108" y="10"/>
                </a:cubicBezTo>
                <a:cubicBezTo>
                  <a:pt x="108" y="10"/>
                  <a:pt x="108" y="10"/>
                  <a:pt x="108" y="10"/>
                </a:cubicBezTo>
                <a:cubicBezTo>
                  <a:pt x="108" y="11"/>
                  <a:pt x="108" y="11"/>
                  <a:pt x="108" y="11"/>
                </a:cubicBezTo>
                <a:cubicBezTo>
                  <a:pt x="108" y="11"/>
                  <a:pt x="108" y="11"/>
                  <a:pt x="108" y="11"/>
                </a:cubicBezTo>
                <a:cubicBezTo>
                  <a:pt x="108" y="11"/>
                  <a:pt x="108" y="11"/>
                  <a:pt x="108" y="12"/>
                </a:cubicBezTo>
                <a:cubicBezTo>
                  <a:pt x="108" y="12"/>
                  <a:pt x="108" y="12"/>
                  <a:pt x="108" y="12"/>
                </a:cubicBezTo>
                <a:cubicBezTo>
                  <a:pt x="108" y="12"/>
                  <a:pt x="108" y="13"/>
                  <a:pt x="108" y="13"/>
                </a:cubicBezTo>
                <a:cubicBezTo>
                  <a:pt x="107" y="13"/>
                  <a:pt x="107" y="13"/>
                  <a:pt x="107" y="13"/>
                </a:cubicBezTo>
                <a:cubicBezTo>
                  <a:pt x="107" y="13"/>
                  <a:pt x="107" y="14"/>
                  <a:pt x="107" y="14"/>
                </a:cubicBezTo>
                <a:cubicBezTo>
                  <a:pt x="107" y="14"/>
                  <a:pt x="107" y="14"/>
                  <a:pt x="107" y="14"/>
                </a:cubicBezTo>
                <a:cubicBezTo>
                  <a:pt x="106" y="14"/>
                  <a:pt x="106" y="14"/>
                  <a:pt x="106" y="14"/>
                </a:cubicBezTo>
                <a:cubicBezTo>
                  <a:pt x="105" y="14"/>
                  <a:pt x="105" y="14"/>
                  <a:pt x="105" y="14"/>
                </a:cubicBezTo>
                <a:cubicBezTo>
                  <a:pt x="105" y="14"/>
                  <a:pt x="105" y="14"/>
                  <a:pt x="105" y="14"/>
                </a:cubicBezTo>
                <a:cubicBezTo>
                  <a:pt x="105" y="14"/>
                  <a:pt x="105" y="14"/>
                  <a:pt x="104" y="15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4" y="15"/>
                  <a:pt x="103" y="16"/>
                  <a:pt x="103" y="16"/>
                </a:cubicBezTo>
                <a:cubicBezTo>
                  <a:pt x="103" y="16"/>
                  <a:pt x="103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04" y="16"/>
                  <a:pt x="104" y="17"/>
                  <a:pt x="104" y="17"/>
                </a:cubicBezTo>
                <a:cubicBezTo>
                  <a:pt x="105" y="17"/>
                  <a:pt x="105" y="17"/>
                  <a:pt x="105" y="17"/>
                </a:cubicBezTo>
                <a:cubicBezTo>
                  <a:pt x="105" y="17"/>
                  <a:pt x="105" y="17"/>
                  <a:pt x="105" y="17"/>
                </a:cubicBezTo>
                <a:cubicBezTo>
                  <a:pt x="105" y="17"/>
                  <a:pt x="105" y="17"/>
                  <a:pt x="105" y="17"/>
                </a:cubicBezTo>
                <a:cubicBezTo>
                  <a:pt x="105" y="17"/>
                  <a:pt x="105" y="17"/>
                  <a:pt x="105" y="18"/>
                </a:cubicBezTo>
                <a:cubicBezTo>
                  <a:pt x="105" y="18"/>
                  <a:pt x="104" y="18"/>
                  <a:pt x="104" y="18"/>
                </a:cubicBezTo>
                <a:cubicBezTo>
                  <a:pt x="104" y="18"/>
                  <a:pt x="104" y="18"/>
                  <a:pt x="104" y="18"/>
                </a:cubicBezTo>
                <a:cubicBezTo>
                  <a:pt x="104" y="18"/>
                  <a:pt x="104" y="18"/>
                  <a:pt x="104" y="18"/>
                </a:cubicBezTo>
                <a:cubicBezTo>
                  <a:pt x="104" y="18"/>
                  <a:pt x="104" y="18"/>
                  <a:pt x="104" y="18"/>
                </a:cubicBezTo>
                <a:cubicBezTo>
                  <a:pt x="104" y="18"/>
                  <a:pt x="104" y="19"/>
                  <a:pt x="104" y="19"/>
                </a:cubicBezTo>
                <a:cubicBezTo>
                  <a:pt x="104" y="19"/>
                  <a:pt x="104" y="20"/>
                  <a:pt x="104" y="21"/>
                </a:cubicBezTo>
                <a:cubicBezTo>
                  <a:pt x="104" y="21"/>
                  <a:pt x="103" y="22"/>
                  <a:pt x="103" y="21"/>
                </a:cubicBezTo>
                <a:cubicBezTo>
                  <a:pt x="103" y="21"/>
                  <a:pt x="103" y="20"/>
                  <a:pt x="103" y="20"/>
                </a:cubicBezTo>
                <a:cubicBezTo>
                  <a:pt x="103" y="20"/>
                  <a:pt x="103" y="19"/>
                  <a:pt x="103" y="18"/>
                </a:cubicBezTo>
                <a:cubicBezTo>
                  <a:pt x="102" y="18"/>
                  <a:pt x="102" y="18"/>
                  <a:pt x="102" y="18"/>
                </a:cubicBezTo>
                <a:cubicBezTo>
                  <a:pt x="102" y="18"/>
                  <a:pt x="102" y="19"/>
                  <a:pt x="102" y="19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2" y="19"/>
                  <a:pt x="101" y="19"/>
                  <a:pt x="101" y="19"/>
                </a:cubicBezTo>
                <a:cubicBezTo>
                  <a:pt x="101" y="19"/>
                  <a:pt x="101" y="19"/>
                  <a:pt x="101" y="19"/>
                </a:cubicBezTo>
                <a:cubicBezTo>
                  <a:pt x="101" y="19"/>
                  <a:pt x="101" y="19"/>
                  <a:pt x="101" y="19"/>
                </a:cubicBezTo>
                <a:cubicBezTo>
                  <a:pt x="101" y="19"/>
                  <a:pt x="101" y="19"/>
                  <a:pt x="101" y="19"/>
                </a:cubicBezTo>
                <a:cubicBezTo>
                  <a:pt x="101" y="19"/>
                  <a:pt x="101" y="19"/>
                  <a:pt x="101" y="18"/>
                </a:cubicBezTo>
                <a:cubicBezTo>
                  <a:pt x="101" y="18"/>
                  <a:pt x="101" y="18"/>
                  <a:pt x="101" y="18"/>
                </a:cubicBezTo>
                <a:cubicBezTo>
                  <a:pt x="102" y="18"/>
                  <a:pt x="101" y="18"/>
                  <a:pt x="101" y="18"/>
                </a:cubicBezTo>
                <a:cubicBezTo>
                  <a:pt x="101" y="18"/>
                  <a:pt x="101" y="18"/>
                  <a:pt x="101" y="18"/>
                </a:cubicBezTo>
                <a:cubicBezTo>
                  <a:pt x="101" y="19"/>
                  <a:pt x="101" y="21"/>
                  <a:pt x="101" y="21"/>
                </a:cubicBezTo>
                <a:cubicBezTo>
                  <a:pt x="101" y="21"/>
                  <a:pt x="101" y="22"/>
                  <a:pt x="101" y="23"/>
                </a:cubicBezTo>
                <a:cubicBezTo>
                  <a:pt x="101" y="23"/>
                  <a:pt x="100" y="24"/>
                  <a:pt x="99" y="25"/>
                </a:cubicBezTo>
                <a:cubicBezTo>
                  <a:pt x="99" y="25"/>
                  <a:pt x="99" y="24"/>
                  <a:pt x="99" y="23"/>
                </a:cubicBezTo>
                <a:cubicBezTo>
                  <a:pt x="99" y="23"/>
                  <a:pt x="98" y="22"/>
                  <a:pt x="98" y="21"/>
                </a:cubicBezTo>
                <a:cubicBezTo>
                  <a:pt x="98" y="21"/>
                  <a:pt x="98" y="21"/>
                  <a:pt x="98" y="20"/>
                </a:cubicBezTo>
                <a:cubicBezTo>
                  <a:pt x="97" y="20"/>
                  <a:pt x="97" y="20"/>
                  <a:pt x="97" y="20"/>
                </a:cubicBezTo>
                <a:cubicBezTo>
                  <a:pt x="97" y="21"/>
                  <a:pt x="97" y="21"/>
                  <a:pt x="96" y="21"/>
                </a:cubicBezTo>
                <a:cubicBezTo>
                  <a:pt x="96" y="21"/>
                  <a:pt x="96" y="21"/>
                  <a:pt x="95" y="21"/>
                </a:cubicBezTo>
                <a:cubicBezTo>
                  <a:pt x="95" y="21"/>
                  <a:pt x="95" y="21"/>
                  <a:pt x="95" y="21"/>
                </a:cubicBezTo>
                <a:cubicBezTo>
                  <a:pt x="95" y="21"/>
                  <a:pt x="95" y="21"/>
                  <a:pt x="94" y="21"/>
                </a:cubicBezTo>
                <a:cubicBezTo>
                  <a:pt x="94" y="21"/>
                  <a:pt x="94" y="22"/>
                  <a:pt x="94" y="22"/>
                </a:cubicBezTo>
                <a:cubicBezTo>
                  <a:pt x="94" y="22"/>
                  <a:pt x="94" y="23"/>
                  <a:pt x="94" y="23"/>
                </a:cubicBezTo>
                <a:cubicBezTo>
                  <a:pt x="94" y="23"/>
                  <a:pt x="94" y="23"/>
                  <a:pt x="94" y="24"/>
                </a:cubicBezTo>
                <a:cubicBezTo>
                  <a:pt x="93" y="24"/>
                  <a:pt x="93" y="24"/>
                  <a:pt x="93" y="25"/>
                </a:cubicBezTo>
                <a:cubicBezTo>
                  <a:pt x="93" y="25"/>
                  <a:pt x="93" y="25"/>
                  <a:pt x="92" y="25"/>
                </a:cubicBezTo>
                <a:cubicBezTo>
                  <a:pt x="92" y="26"/>
                  <a:pt x="92" y="26"/>
                  <a:pt x="92" y="26"/>
                </a:cubicBezTo>
                <a:cubicBezTo>
                  <a:pt x="92" y="26"/>
                  <a:pt x="91" y="26"/>
                  <a:pt x="91" y="26"/>
                </a:cubicBezTo>
                <a:cubicBezTo>
                  <a:pt x="91" y="26"/>
                  <a:pt x="91" y="27"/>
                  <a:pt x="91" y="27"/>
                </a:cubicBezTo>
                <a:cubicBezTo>
                  <a:pt x="91" y="27"/>
                  <a:pt x="91" y="27"/>
                  <a:pt x="91" y="27"/>
                </a:cubicBezTo>
                <a:cubicBezTo>
                  <a:pt x="91" y="27"/>
                  <a:pt x="91" y="27"/>
                  <a:pt x="91" y="27"/>
                </a:cubicBezTo>
                <a:cubicBezTo>
                  <a:pt x="91" y="28"/>
                  <a:pt x="90" y="28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90" y="29"/>
                  <a:pt x="90" y="29"/>
                  <a:pt x="90" y="29"/>
                </a:cubicBezTo>
                <a:cubicBezTo>
                  <a:pt x="89" y="29"/>
                  <a:pt x="89" y="29"/>
                  <a:pt x="89" y="29"/>
                </a:cubicBezTo>
                <a:cubicBezTo>
                  <a:pt x="89" y="29"/>
                  <a:pt x="89" y="29"/>
                  <a:pt x="89" y="29"/>
                </a:cubicBezTo>
                <a:cubicBezTo>
                  <a:pt x="89" y="30"/>
                  <a:pt x="89" y="30"/>
                  <a:pt x="89" y="30"/>
                </a:cubicBezTo>
                <a:cubicBezTo>
                  <a:pt x="89" y="30"/>
                  <a:pt x="89" y="30"/>
                  <a:pt x="89" y="30"/>
                </a:cubicBezTo>
                <a:cubicBezTo>
                  <a:pt x="89" y="30"/>
                  <a:pt x="89" y="30"/>
                  <a:pt x="89" y="30"/>
                </a:cubicBezTo>
                <a:cubicBezTo>
                  <a:pt x="88" y="31"/>
                  <a:pt x="88" y="31"/>
                  <a:pt x="88" y="31"/>
                </a:cubicBezTo>
                <a:cubicBezTo>
                  <a:pt x="88" y="31"/>
                  <a:pt x="87" y="31"/>
                  <a:pt x="87" y="31"/>
                </a:cubicBezTo>
                <a:cubicBezTo>
                  <a:pt x="86" y="31"/>
                  <a:pt x="86" y="32"/>
                  <a:pt x="86" y="32"/>
                </a:cubicBezTo>
                <a:cubicBezTo>
                  <a:pt x="86" y="32"/>
                  <a:pt x="85" y="32"/>
                  <a:pt x="85" y="32"/>
                </a:cubicBezTo>
                <a:cubicBezTo>
                  <a:pt x="85" y="32"/>
                  <a:pt x="85" y="32"/>
                  <a:pt x="84" y="32"/>
                </a:cubicBezTo>
                <a:cubicBezTo>
                  <a:pt x="84" y="32"/>
                  <a:pt x="84" y="32"/>
                  <a:pt x="84" y="32"/>
                </a:cubicBezTo>
                <a:cubicBezTo>
                  <a:pt x="83" y="32"/>
                  <a:pt x="83" y="32"/>
                  <a:pt x="83" y="32"/>
                </a:cubicBezTo>
                <a:cubicBezTo>
                  <a:pt x="83" y="33"/>
                  <a:pt x="82" y="33"/>
                  <a:pt x="82" y="33"/>
                </a:cubicBezTo>
                <a:cubicBezTo>
                  <a:pt x="81" y="33"/>
                  <a:pt x="81" y="33"/>
                  <a:pt x="80" y="33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34"/>
                  <a:pt x="79" y="33"/>
                  <a:pt x="79" y="33"/>
                </a:cubicBezTo>
                <a:cubicBezTo>
                  <a:pt x="79" y="33"/>
                  <a:pt x="79" y="34"/>
                  <a:pt x="79" y="34"/>
                </a:cubicBezTo>
                <a:cubicBezTo>
                  <a:pt x="79" y="34"/>
                  <a:pt x="79" y="34"/>
                  <a:pt x="78" y="34"/>
                </a:cubicBezTo>
                <a:cubicBezTo>
                  <a:pt x="78" y="34"/>
                  <a:pt x="78" y="34"/>
                  <a:pt x="78" y="34"/>
                </a:cubicBezTo>
                <a:cubicBezTo>
                  <a:pt x="78" y="34"/>
                  <a:pt x="78" y="35"/>
                  <a:pt x="78" y="35"/>
                </a:cubicBezTo>
                <a:cubicBezTo>
                  <a:pt x="78" y="35"/>
                  <a:pt x="78" y="35"/>
                  <a:pt x="78" y="35"/>
                </a:cubicBezTo>
                <a:cubicBezTo>
                  <a:pt x="78" y="36"/>
                  <a:pt x="78" y="36"/>
                  <a:pt x="78" y="36"/>
                </a:cubicBezTo>
                <a:cubicBezTo>
                  <a:pt x="78" y="36"/>
                  <a:pt x="78" y="36"/>
                  <a:pt x="78" y="36"/>
                </a:cubicBezTo>
                <a:cubicBezTo>
                  <a:pt x="79" y="36"/>
                  <a:pt x="79" y="36"/>
                  <a:pt x="79" y="36"/>
                </a:cubicBezTo>
                <a:cubicBezTo>
                  <a:pt x="79" y="36"/>
                  <a:pt x="79" y="36"/>
                  <a:pt x="79" y="36"/>
                </a:cubicBezTo>
                <a:cubicBezTo>
                  <a:pt x="79" y="36"/>
                  <a:pt x="79" y="36"/>
                  <a:pt x="79" y="36"/>
                </a:cubicBezTo>
                <a:cubicBezTo>
                  <a:pt x="79" y="36"/>
                  <a:pt x="78" y="36"/>
                  <a:pt x="78" y="36"/>
                </a:cubicBezTo>
                <a:cubicBezTo>
                  <a:pt x="78" y="36"/>
                  <a:pt x="78" y="36"/>
                  <a:pt x="78" y="36"/>
                </a:cubicBezTo>
                <a:cubicBezTo>
                  <a:pt x="78" y="36"/>
                  <a:pt x="78" y="36"/>
                  <a:pt x="78" y="36"/>
                </a:cubicBezTo>
                <a:cubicBezTo>
                  <a:pt x="78" y="36"/>
                  <a:pt x="78" y="36"/>
                  <a:pt x="78" y="37"/>
                </a:cubicBezTo>
                <a:cubicBezTo>
                  <a:pt x="78" y="37"/>
                  <a:pt x="78" y="37"/>
                  <a:pt x="78" y="37"/>
                </a:cubicBezTo>
                <a:cubicBezTo>
                  <a:pt x="78" y="36"/>
                  <a:pt x="78" y="36"/>
                  <a:pt x="78" y="37"/>
                </a:cubicBezTo>
                <a:cubicBezTo>
                  <a:pt x="78" y="37"/>
                  <a:pt x="77" y="37"/>
                  <a:pt x="77" y="37"/>
                </a:cubicBezTo>
                <a:cubicBezTo>
                  <a:pt x="77" y="37"/>
                  <a:pt x="77" y="37"/>
                  <a:pt x="77" y="37"/>
                </a:cubicBezTo>
                <a:cubicBezTo>
                  <a:pt x="77" y="36"/>
                  <a:pt x="77" y="36"/>
                  <a:pt x="77" y="36"/>
                </a:cubicBezTo>
                <a:cubicBezTo>
                  <a:pt x="77" y="36"/>
                  <a:pt x="77" y="36"/>
                  <a:pt x="77" y="36"/>
                </a:cubicBezTo>
                <a:cubicBezTo>
                  <a:pt x="76" y="36"/>
                  <a:pt x="77" y="37"/>
                  <a:pt x="77" y="37"/>
                </a:cubicBezTo>
                <a:cubicBezTo>
                  <a:pt x="77" y="37"/>
                  <a:pt x="76" y="37"/>
                  <a:pt x="77" y="37"/>
                </a:cubicBezTo>
                <a:cubicBezTo>
                  <a:pt x="77" y="37"/>
                  <a:pt x="77" y="37"/>
                  <a:pt x="77" y="37"/>
                </a:cubicBezTo>
                <a:cubicBezTo>
                  <a:pt x="77" y="38"/>
                  <a:pt x="77" y="38"/>
                  <a:pt x="77" y="38"/>
                </a:cubicBezTo>
                <a:cubicBezTo>
                  <a:pt x="77" y="38"/>
                  <a:pt x="77" y="38"/>
                  <a:pt x="77" y="38"/>
                </a:cubicBezTo>
                <a:cubicBezTo>
                  <a:pt x="76" y="38"/>
                  <a:pt x="76" y="38"/>
                  <a:pt x="76" y="38"/>
                </a:cubicBezTo>
                <a:cubicBezTo>
                  <a:pt x="76" y="38"/>
                  <a:pt x="77" y="38"/>
                  <a:pt x="77" y="38"/>
                </a:cubicBezTo>
                <a:cubicBezTo>
                  <a:pt x="77" y="38"/>
                  <a:pt x="77" y="38"/>
                  <a:pt x="77" y="38"/>
                </a:cubicBezTo>
                <a:cubicBezTo>
                  <a:pt x="77" y="38"/>
                  <a:pt x="77" y="38"/>
                  <a:pt x="77" y="38"/>
                </a:cubicBezTo>
                <a:cubicBezTo>
                  <a:pt x="78" y="38"/>
                  <a:pt x="78" y="38"/>
                  <a:pt x="78" y="38"/>
                </a:cubicBezTo>
                <a:cubicBezTo>
                  <a:pt x="78" y="38"/>
                  <a:pt x="77" y="38"/>
                  <a:pt x="77" y="38"/>
                </a:cubicBezTo>
                <a:cubicBezTo>
                  <a:pt x="77" y="38"/>
                  <a:pt x="77" y="38"/>
                  <a:pt x="77" y="38"/>
                </a:cubicBezTo>
                <a:cubicBezTo>
                  <a:pt x="77" y="38"/>
                  <a:pt x="77" y="38"/>
                  <a:pt x="77" y="38"/>
                </a:cubicBezTo>
                <a:cubicBezTo>
                  <a:pt x="77" y="38"/>
                  <a:pt x="77" y="38"/>
                  <a:pt x="77" y="38"/>
                </a:cubicBezTo>
                <a:cubicBezTo>
                  <a:pt x="76" y="39"/>
                  <a:pt x="77" y="39"/>
                  <a:pt x="77" y="39"/>
                </a:cubicBezTo>
                <a:cubicBezTo>
                  <a:pt x="76" y="39"/>
                  <a:pt x="76" y="39"/>
                  <a:pt x="76" y="39"/>
                </a:cubicBezTo>
                <a:cubicBezTo>
                  <a:pt x="76" y="39"/>
                  <a:pt x="76" y="39"/>
                  <a:pt x="76" y="39"/>
                </a:cubicBezTo>
                <a:cubicBezTo>
                  <a:pt x="76" y="39"/>
                  <a:pt x="76" y="40"/>
                  <a:pt x="76" y="40"/>
                </a:cubicBezTo>
                <a:cubicBezTo>
                  <a:pt x="76" y="40"/>
                  <a:pt x="76" y="40"/>
                  <a:pt x="76" y="40"/>
                </a:cubicBezTo>
                <a:cubicBezTo>
                  <a:pt x="76" y="40"/>
                  <a:pt x="76" y="40"/>
                  <a:pt x="76" y="40"/>
                </a:cubicBezTo>
                <a:cubicBezTo>
                  <a:pt x="76" y="40"/>
                  <a:pt x="76" y="40"/>
                  <a:pt x="76" y="40"/>
                </a:cubicBezTo>
                <a:cubicBezTo>
                  <a:pt x="76" y="41"/>
                  <a:pt x="76" y="41"/>
                  <a:pt x="76" y="41"/>
                </a:cubicBezTo>
                <a:cubicBezTo>
                  <a:pt x="76" y="41"/>
                  <a:pt x="76" y="41"/>
                  <a:pt x="76" y="41"/>
                </a:cubicBezTo>
                <a:cubicBezTo>
                  <a:pt x="76" y="41"/>
                  <a:pt x="76" y="41"/>
                  <a:pt x="77" y="41"/>
                </a:cubicBezTo>
                <a:cubicBezTo>
                  <a:pt x="77" y="41"/>
                  <a:pt x="77" y="41"/>
                  <a:pt x="77" y="41"/>
                </a:cubicBezTo>
                <a:cubicBezTo>
                  <a:pt x="77" y="42"/>
                  <a:pt x="77" y="42"/>
                  <a:pt x="77" y="42"/>
                </a:cubicBezTo>
                <a:cubicBezTo>
                  <a:pt x="77" y="42"/>
                  <a:pt x="77" y="42"/>
                  <a:pt x="77" y="42"/>
                </a:cubicBezTo>
                <a:cubicBezTo>
                  <a:pt x="77" y="42"/>
                  <a:pt x="77" y="42"/>
                  <a:pt x="77" y="42"/>
                </a:cubicBezTo>
                <a:cubicBezTo>
                  <a:pt x="77" y="42"/>
                  <a:pt x="77" y="42"/>
                  <a:pt x="77" y="41"/>
                </a:cubicBezTo>
                <a:cubicBezTo>
                  <a:pt x="77" y="41"/>
                  <a:pt x="77" y="41"/>
                  <a:pt x="76" y="41"/>
                </a:cubicBezTo>
                <a:cubicBezTo>
                  <a:pt x="76" y="41"/>
                  <a:pt x="76" y="41"/>
                  <a:pt x="76" y="41"/>
                </a:cubicBezTo>
                <a:cubicBezTo>
                  <a:pt x="76" y="41"/>
                  <a:pt x="76" y="41"/>
                  <a:pt x="76" y="41"/>
                </a:cubicBezTo>
                <a:cubicBezTo>
                  <a:pt x="75" y="41"/>
                  <a:pt x="75" y="42"/>
                  <a:pt x="75" y="42"/>
                </a:cubicBezTo>
                <a:cubicBezTo>
                  <a:pt x="75" y="42"/>
                  <a:pt x="75" y="42"/>
                  <a:pt x="75" y="42"/>
                </a:cubicBezTo>
                <a:cubicBezTo>
                  <a:pt x="75" y="42"/>
                  <a:pt x="76" y="42"/>
                  <a:pt x="76" y="42"/>
                </a:cubicBezTo>
                <a:cubicBezTo>
                  <a:pt x="76" y="42"/>
                  <a:pt x="76" y="43"/>
                  <a:pt x="76" y="43"/>
                </a:cubicBezTo>
                <a:cubicBezTo>
                  <a:pt x="76" y="43"/>
                  <a:pt x="76" y="43"/>
                  <a:pt x="76" y="43"/>
                </a:cubicBezTo>
                <a:cubicBezTo>
                  <a:pt x="76" y="43"/>
                  <a:pt x="77" y="43"/>
                  <a:pt x="77" y="43"/>
                </a:cubicBezTo>
                <a:cubicBezTo>
                  <a:pt x="77" y="43"/>
                  <a:pt x="77" y="43"/>
                  <a:pt x="77" y="43"/>
                </a:cubicBezTo>
                <a:cubicBezTo>
                  <a:pt x="77" y="43"/>
                  <a:pt x="77" y="43"/>
                  <a:pt x="77" y="43"/>
                </a:cubicBezTo>
                <a:cubicBezTo>
                  <a:pt x="77" y="43"/>
                  <a:pt x="77" y="43"/>
                  <a:pt x="78" y="43"/>
                </a:cubicBezTo>
                <a:cubicBezTo>
                  <a:pt x="78" y="43"/>
                  <a:pt x="78" y="43"/>
                  <a:pt x="78" y="43"/>
                </a:cubicBezTo>
                <a:cubicBezTo>
                  <a:pt x="78" y="43"/>
                  <a:pt x="78" y="43"/>
                  <a:pt x="77" y="43"/>
                </a:cubicBezTo>
                <a:cubicBezTo>
                  <a:pt x="77" y="43"/>
                  <a:pt x="77" y="43"/>
                  <a:pt x="77" y="43"/>
                </a:cubicBezTo>
                <a:cubicBezTo>
                  <a:pt x="77" y="43"/>
                  <a:pt x="77" y="43"/>
                  <a:pt x="77" y="43"/>
                </a:cubicBezTo>
                <a:cubicBezTo>
                  <a:pt x="77" y="43"/>
                  <a:pt x="77" y="43"/>
                  <a:pt x="77" y="43"/>
                </a:cubicBezTo>
                <a:cubicBezTo>
                  <a:pt x="76" y="43"/>
                  <a:pt x="76" y="43"/>
                  <a:pt x="76" y="43"/>
                </a:cubicBezTo>
                <a:cubicBezTo>
                  <a:pt x="76" y="43"/>
                  <a:pt x="76" y="43"/>
                  <a:pt x="76" y="43"/>
                </a:cubicBezTo>
                <a:cubicBezTo>
                  <a:pt x="76" y="43"/>
                  <a:pt x="76" y="43"/>
                  <a:pt x="76" y="43"/>
                </a:cubicBezTo>
                <a:cubicBezTo>
                  <a:pt x="75" y="42"/>
                  <a:pt x="75" y="42"/>
                  <a:pt x="75" y="42"/>
                </a:cubicBezTo>
                <a:cubicBezTo>
                  <a:pt x="75" y="42"/>
                  <a:pt x="74" y="42"/>
                  <a:pt x="74" y="42"/>
                </a:cubicBezTo>
                <a:cubicBezTo>
                  <a:pt x="74" y="42"/>
                  <a:pt x="74" y="42"/>
                  <a:pt x="74" y="42"/>
                </a:cubicBezTo>
                <a:cubicBezTo>
                  <a:pt x="74" y="42"/>
                  <a:pt x="73" y="43"/>
                  <a:pt x="73" y="43"/>
                </a:cubicBezTo>
                <a:cubicBezTo>
                  <a:pt x="73" y="43"/>
                  <a:pt x="73" y="43"/>
                  <a:pt x="74" y="43"/>
                </a:cubicBezTo>
                <a:cubicBezTo>
                  <a:pt x="74" y="42"/>
                  <a:pt x="74" y="42"/>
                  <a:pt x="74" y="42"/>
                </a:cubicBezTo>
                <a:cubicBezTo>
                  <a:pt x="74" y="42"/>
                  <a:pt x="73" y="42"/>
                  <a:pt x="73" y="42"/>
                </a:cubicBezTo>
                <a:cubicBezTo>
                  <a:pt x="73" y="42"/>
                  <a:pt x="72" y="42"/>
                  <a:pt x="72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2"/>
                  <a:pt x="72" y="42"/>
                  <a:pt x="72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1"/>
                  <a:pt x="72" y="41"/>
                  <a:pt x="71" y="41"/>
                </a:cubicBezTo>
                <a:cubicBezTo>
                  <a:pt x="71" y="41"/>
                  <a:pt x="71" y="41"/>
                  <a:pt x="71" y="41"/>
                </a:cubicBezTo>
                <a:cubicBezTo>
                  <a:pt x="71" y="41"/>
                  <a:pt x="71" y="41"/>
                  <a:pt x="71" y="41"/>
                </a:cubicBezTo>
                <a:cubicBezTo>
                  <a:pt x="71" y="41"/>
                  <a:pt x="71" y="41"/>
                  <a:pt x="71" y="41"/>
                </a:cubicBezTo>
                <a:cubicBezTo>
                  <a:pt x="71" y="41"/>
                  <a:pt x="71" y="41"/>
                  <a:pt x="71" y="41"/>
                </a:cubicBezTo>
                <a:cubicBezTo>
                  <a:pt x="71" y="41"/>
                  <a:pt x="71" y="41"/>
                  <a:pt x="71" y="41"/>
                </a:cubicBezTo>
                <a:cubicBezTo>
                  <a:pt x="71" y="41"/>
                  <a:pt x="70" y="41"/>
                  <a:pt x="70" y="41"/>
                </a:cubicBezTo>
                <a:cubicBezTo>
                  <a:pt x="70" y="41"/>
                  <a:pt x="70" y="41"/>
                  <a:pt x="70" y="41"/>
                </a:cubicBezTo>
                <a:cubicBezTo>
                  <a:pt x="70" y="41"/>
                  <a:pt x="70" y="41"/>
                  <a:pt x="70" y="41"/>
                </a:cubicBezTo>
                <a:cubicBezTo>
                  <a:pt x="70" y="41"/>
                  <a:pt x="70" y="41"/>
                  <a:pt x="70" y="41"/>
                </a:cubicBezTo>
                <a:cubicBezTo>
                  <a:pt x="69" y="41"/>
                  <a:pt x="69" y="41"/>
                  <a:pt x="69" y="41"/>
                </a:cubicBezTo>
                <a:cubicBezTo>
                  <a:pt x="69" y="41"/>
                  <a:pt x="69" y="41"/>
                  <a:pt x="69" y="41"/>
                </a:cubicBezTo>
                <a:cubicBezTo>
                  <a:pt x="70" y="42"/>
                  <a:pt x="70" y="43"/>
                  <a:pt x="70" y="43"/>
                </a:cubicBezTo>
                <a:cubicBezTo>
                  <a:pt x="70" y="43"/>
                  <a:pt x="72" y="45"/>
                  <a:pt x="72" y="45"/>
                </a:cubicBezTo>
                <a:cubicBezTo>
                  <a:pt x="72" y="46"/>
                  <a:pt x="73" y="46"/>
                  <a:pt x="74" y="46"/>
                </a:cubicBezTo>
                <a:cubicBezTo>
                  <a:pt x="74" y="46"/>
                  <a:pt x="76" y="45"/>
                  <a:pt x="77" y="45"/>
                </a:cubicBezTo>
                <a:cubicBezTo>
                  <a:pt x="78" y="45"/>
                  <a:pt x="81" y="46"/>
                  <a:pt x="82" y="45"/>
                </a:cubicBezTo>
                <a:cubicBezTo>
                  <a:pt x="83" y="45"/>
                  <a:pt x="85" y="43"/>
                  <a:pt x="86" y="43"/>
                </a:cubicBezTo>
                <a:cubicBezTo>
                  <a:pt x="87" y="42"/>
                  <a:pt x="88" y="41"/>
                  <a:pt x="90" y="42"/>
                </a:cubicBezTo>
                <a:cubicBezTo>
                  <a:pt x="91" y="42"/>
                  <a:pt x="92" y="44"/>
                  <a:pt x="94" y="43"/>
                </a:cubicBezTo>
                <a:cubicBezTo>
                  <a:pt x="95" y="43"/>
                  <a:pt x="96" y="42"/>
                  <a:pt x="97" y="42"/>
                </a:cubicBezTo>
                <a:cubicBezTo>
                  <a:pt x="98" y="42"/>
                  <a:pt x="100" y="42"/>
                  <a:pt x="101" y="42"/>
                </a:cubicBezTo>
                <a:cubicBezTo>
                  <a:pt x="101" y="41"/>
                  <a:pt x="100" y="40"/>
                  <a:pt x="100" y="39"/>
                </a:cubicBezTo>
                <a:cubicBezTo>
                  <a:pt x="101" y="38"/>
                  <a:pt x="102" y="36"/>
                  <a:pt x="103" y="35"/>
                </a:cubicBezTo>
                <a:cubicBezTo>
                  <a:pt x="103" y="34"/>
                  <a:pt x="102" y="34"/>
                  <a:pt x="104" y="33"/>
                </a:cubicBezTo>
                <a:cubicBezTo>
                  <a:pt x="105" y="31"/>
                  <a:pt x="106" y="30"/>
                  <a:pt x="106" y="29"/>
                </a:cubicBezTo>
                <a:cubicBezTo>
                  <a:pt x="106" y="27"/>
                  <a:pt x="107" y="22"/>
                  <a:pt x="108" y="22"/>
                </a:cubicBezTo>
                <a:cubicBezTo>
                  <a:pt x="108" y="21"/>
                  <a:pt x="108" y="21"/>
                  <a:pt x="109" y="20"/>
                </a:cubicBezTo>
                <a:cubicBezTo>
                  <a:pt x="109" y="20"/>
                  <a:pt x="112" y="21"/>
                  <a:pt x="113" y="21"/>
                </a:cubicBezTo>
                <a:cubicBezTo>
                  <a:pt x="114" y="21"/>
                  <a:pt x="117" y="20"/>
                  <a:pt x="117" y="20"/>
                </a:cubicBezTo>
                <a:cubicBezTo>
                  <a:pt x="117" y="20"/>
                  <a:pt x="119" y="21"/>
                  <a:pt x="119" y="21"/>
                </a:cubicBezTo>
                <a:cubicBezTo>
                  <a:pt x="119" y="21"/>
                  <a:pt x="119" y="22"/>
                  <a:pt x="119" y="22"/>
                </a:cubicBezTo>
                <a:cubicBezTo>
                  <a:pt x="119" y="22"/>
                  <a:pt x="120" y="22"/>
                  <a:pt x="120" y="22"/>
                </a:cubicBezTo>
                <a:cubicBezTo>
                  <a:pt x="120" y="22"/>
                  <a:pt x="120" y="22"/>
                  <a:pt x="120" y="22"/>
                </a:cubicBezTo>
                <a:cubicBezTo>
                  <a:pt x="120" y="22"/>
                  <a:pt x="120" y="22"/>
                  <a:pt x="120" y="22"/>
                </a:cubicBezTo>
                <a:cubicBezTo>
                  <a:pt x="120" y="22"/>
                  <a:pt x="120" y="22"/>
                  <a:pt x="120" y="22"/>
                </a:cubicBezTo>
                <a:cubicBezTo>
                  <a:pt x="120" y="23"/>
                  <a:pt x="121" y="22"/>
                  <a:pt x="121" y="22"/>
                </a:cubicBezTo>
                <a:cubicBezTo>
                  <a:pt x="121" y="22"/>
                  <a:pt x="121" y="23"/>
                  <a:pt x="121" y="23"/>
                </a:cubicBezTo>
                <a:cubicBezTo>
                  <a:pt x="121" y="23"/>
                  <a:pt x="122" y="22"/>
                  <a:pt x="122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2" y="22"/>
                  <a:pt x="123" y="22"/>
                  <a:pt x="123" y="22"/>
                </a:cubicBezTo>
                <a:cubicBezTo>
                  <a:pt x="123" y="22"/>
                  <a:pt x="123" y="22"/>
                  <a:pt x="123" y="22"/>
                </a:cubicBezTo>
                <a:cubicBezTo>
                  <a:pt x="123" y="22"/>
                  <a:pt x="123" y="22"/>
                  <a:pt x="124" y="22"/>
                </a:cubicBezTo>
                <a:cubicBezTo>
                  <a:pt x="124" y="22"/>
                  <a:pt x="123" y="22"/>
                  <a:pt x="123" y="22"/>
                </a:cubicBezTo>
                <a:cubicBezTo>
                  <a:pt x="124" y="22"/>
                  <a:pt x="124" y="22"/>
                  <a:pt x="124" y="22"/>
                </a:cubicBezTo>
                <a:cubicBezTo>
                  <a:pt x="124" y="22"/>
                  <a:pt x="124" y="22"/>
                  <a:pt x="124" y="22"/>
                </a:cubicBezTo>
                <a:cubicBezTo>
                  <a:pt x="124" y="22"/>
                  <a:pt x="124" y="22"/>
                  <a:pt x="124" y="22"/>
                </a:cubicBezTo>
                <a:cubicBezTo>
                  <a:pt x="124" y="22"/>
                  <a:pt x="124" y="22"/>
                  <a:pt x="125" y="22"/>
                </a:cubicBezTo>
                <a:cubicBezTo>
                  <a:pt x="125" y="22"/>
                  <a:pt x="125" y="22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0"/>
                </a:cubicBezTo>
                <a:cubicBezTo>
                  <a:pt x="125" y="20"/>
                  <a:pt x="125" y="20"/>
                  <a:pt x="125" y="20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4" y="21"/>
                  <a:pt x="124" y="21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20"/>
                  <a:pt x="124" y="20"/>
                  <a:pt x="123" y="20"/>
                </a:cubicBezTo>
                <a:cubicBezTo>
                  <a:pt x="123" y="20"/>
                  <a:pt x="123" y="20"/>
                  <a:pt x="123" y="20"/>
                </a:cubicBezTo>
                <a:cubicBezTo>
                  <a:pt x="123" y="20"/>
                  <a:pt x="123" y="20"/>
                  <a:pt x="123" y="19"/>
                </a:cubicBezTo>
                <a:cubicBezTo>
                  <a:pt x="123" y="19"/>
                  <a:pt x="123" y="19"/>
                  <a:pt x="122" y="19"/>
                </a:cubicBezTo>
                <a:cubicBezTo>
                  <a:pt x="122" y="19"/>
                  <a:pt x="122" y="19"/>
                  <a:pt x="122" y="19"/>
                </a:cubicBezTo>
                <a:cubicBezTo>
                  <a:pt x="122" y="19"/>
                  <a:pt x="122" y="19"/>
                  <a:pt x="122" y="18"/>
                </a:cubicBezTo>
                <a:cubicBezTo>
                  <a:pt x="122" y="18"/>
                  <a:pt x="122" y="18"/>
                  <a:pt x="122" y="18"/>
                </a:cubicBezTo>
                <a:cubicBezTo>
                  <a:pt x="122" y="18"/>
                  <a:pt x="122" y="18"/>
                  <a:pt x="122" y="18"/>
                </a:cubicBezTo>
                <a:cubicBezTo>
                  <a:pt x="122" y="18"/>
                  <a:pt x="122" y="18"/>
                  <a:pt x="122" y="18"/>
                </a:cubicBezTo>
                <a:cubicBezTo>
                  <a:pt x="122" y="18"/>
                  <a:pt x="122" y="18"/>
                  <a:pt x="122" y="18"/>
                </a:cubicBezTo>
                <a:cubicBezTo>
                  <a:pt x="123" y="17"/>
                  <a:pt x="123" y="18"/>
                  <a:pt x="123" y="18"/>
                </a:cubicBezTo>
                <a:cubicBezTo>
                  <a:pt x="123" y="18"/>
                  <a:pt x="124" y="18"/>
                  <a:pt x="124" y="17"/>
                </a:cubicBezTo>
                <a:cubicBezTo>
                  <a:pt x="124" y="17"/>
                  <a:pt x="123" y="17"/>
                  <a:pt x="123" y="17"/>
                </a:cubicBezTo>
                <a:cubicBezTo>
                  <a:pt x="123" y="17"/>
                  <a:pt x="123" y="17"/>
                  <a:pt x="123" y="18"/>
                </a:cubicBezTo>
                <a:cubicBezTo>
                  <a:pt x="123" y="18"/>
                  <a:pt x="123" y="17"/>
                  <a:pt x="123" y="17"/>
                </a:cubicBezTo>
                <a:cubicBezTo>
                  <a:pt x="123" y="17"/>
                  <a:pt x="123" y="17"/>
                  <a:pt x="123" y="17"/>
                </a:cubicBezTo>
                <a:cubicBezTo>
                  <a:pt x="124" y="17"/>
                  <a:pt x="124" y="17"/>
                  <a:pt x="124" y="17"/>
                </a:cubicBezTo>
                <a:cubicBezTo>
                  <a:pt x="124" y="17"/>
                  <a:pt x="124" y="18"/>
                  <a:pt x="124" y="18"/>
                </a:cubicBezTo>
                <a:cubicBezTo>
                  <a:pt x="124" y="18"/>
                  <a:pt x="125" y="18"/>
                  <a:pt x="125" y="18"/>
                </a:cubicBezTo>
                <a:cubicBezTo>
                  <a:pt x="125" y="18"/>
                  <a:pt x="125" y="18"/>
                  <a:pt x="125" y="18"/>
                </a:cubicBezTo>
                <a:cubicBezTo>
                  <a:pt x="126" y="18"/>
                  <a:pt x="126" y="18"/>
                  <a:pt x="126" y="18"/>
                </a:cubicBezTo>
                <a:cubicBezTo>
                  <a:pt x="126" y="18"/>
                  <a:pt x="126" y="17"/>
                  <a:pt x="126" y="17"/>
                </a:cubicBezTo>
                <a:cubicBezTo>
                  <a:pt x="126" y="17"/>
                  <a:pt x="127" y="17"/>
                  <a:pt x="127" y="17"/>
                </a:cubicBezTo>
                <a:cubicBezTo>
                  <a:pt x="127" y="17"/>
                  <a:pt x="127" y="17"/>
                  <a:pt x="127" y="17"/>
                </a:cubicBezTo>
                <a:cubicBezTo>
                  <a:pt x="127" y="17"/>
                  <a:pt x="128" y="17"/>
                  <a:pt x="128" y="17"/>
                </a:cubicBezTo>
                <a:cubicBezTo>
                  <a:pt x="128" y="17"/>
                  <a:pt x="128" y="17"/>
                  <a:pt x="128" y="16"/>
                </a:cubicBezTo>
                <a:cubicBezTo>
                  <a:pt x="129" y="16"/>
                  <a:pt x="129" y="16"/>
                  <a:pt x="129" y="16"/>
                </a:cubicBezTo>
                <a:cubicBezTo>
                  <a:pt x="129" y="16"/>
                  <a:pt x="129" y="16"/>
                  <a:pt x="129" y="16"/>
                </a:cubicBezTo>
                <a:cubicBezTo>
                  <a:pt x="129" y="16"/>
                  <a:pt x="129" y="16"/>
                  <a:pt x="129" y="15"/>
                </a:cubicBezTo>
                <a:close/>
                <a:moveTo>
                  <a:pt x="12" y="7"/>
                </a:moveTo>
                <a:cubicBezTo>
                  <a:pt x="12" y="7"/>
                  <a:pt x="11" y="6"/>
                  <a:pt x="10" y="6"/>
                </a:cubicBezTo>
                <a:cubicBezTo>
                  <a:pt x="10" y="6"/>
                  <a:pt x="9" y="7"/>
                  <a:pt x="8" y="8"/>
                </a:cubicBezTo>
                <a:cubicBezTo>
                  <a:pt x="7" y="8"/>
                  <a:pt x="7" y="7"/>
                  <a:pt x="7" y="7"/>
                </a:cubicBezTo>
                <a:cubicBezTo>
                  <a:pt x="6" y="6"/>
                  <a:pt x="7" y="6"/>
                  <a:pt x="7" y="5"/>
                </a:cubicBezTo>
                <a:cubicBezTo>
                  <a:pt x="7" y="5"/>
                  <a:pt x="8" y="4"/>
                  <a:pt x="8" y="3"/>
                </a:cubicBezTo>
                <a:cubicBezTo>
                  <a:pt x="7" y="3"/>
                  <a:pt x="6" y="3"/>
                  <a:pt x="6" y="2"/>
                </a:cubicBezTo>
                <a:cubicBezTo>
                  <a:pt x="5" y="2"/>
                  <a:pt x="5" y="2"/>
                  <a:pt x="4" y="2"/>
                </a:cubicBezTo>
                <a:cubicBezTo>
                  <a:pt x="4" y="2"/>
                  <a:pt x="3" y="1"/>
                  <a:pt x="2" y="1"/>
                </a:cubicBezTo>
                <a:cubicBezTo>
                  <a:pt x="2" y="0"/>
                  <a:pt x="1" y="1"/>
                  <a:pt x="1" y="2"/>
                </a:cubicBezTo>
                <a:cubicBezTo>
                  <a:pt x="1" y="2"/>
                  <a:pt x="1" y="2"/>
                  <a:pt x="0" y="3"/>
                </a:cubicBezTo>
                <a:cubicBezTo>
                  <a:pt x="1" y="4"/>
                  <a:pt x="1" y="4"/>
                  <a:pt x="1" y="5"/>
                </a:cubicBezTo>
                <a:cubicBezTo>
                  <a:pt x="2" y="6"/>
                  <a:pt x="2" y="7"/>
                  <a:pt x="2" y="8"/>
                </a:cubicBezTo>
                <a:cubicBezTo>
                  <a:pt x="2" y="9"/>
                  <a:pt x="3" y="10"/>
                  <a:pt x="3" y="11"/>
                </a:cubicBezTo>
                <a:cubicBezTo>
                  <a:pt x="3" y="11"/>
                  <a:pt x="4" y="13"/>
                  <a:pt x="4" y="13"/>
                </a:cubicBezTo>
                <a:cubicBezTo>
                  <a:pt x="4" y="14"/>
                  <a:pt x="4" y="15"/>
                  <a:pt x="4" y="15"/>
                </a:cubicBezTo>
                <a:cubicBezTo>
                  <a:pt x="4" y="16"/>
                  <a:pt x="3" y="16"/>
                  <a:pt x="4" y="17"/>
                </a:cubicBezTo>
                <a:cubicBezTo>
                  <a:pt x="4" y="18"/>
                  <a:pt x="4" y="19"/>
                  <a:pt x="4" y="19"/>
                </a:cubicBezTo>
                <a:cubicBezTo>
                  <a:pt x="5" y="20"/>
                  <a:pt x="5" y="21"/>
                  <a:pt x="6" y="21"/>
                </a:cubicBezTo>
                <a:cubicBezTo>
                  <a:pt x="7" y="22"/>
                  <a:pt x="7" y="22"/>
                  <a:pt x="9" y="23"/>
                </a:cubicBezTo>
                <a:cubicBezTo>
                  <a:pt x="10" y="24"/>
                  <a:pt x="10" y="25"/>
                  <a:pt x="10" y="26"/>
                </a:cubicBezTo>
                <a:cubicBezTo>
                  <a:pt x="10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10" y="28"/>
                  <a:pt x="10" y="28"/>
                  <a:pt x="11" y="28"/>
                </a:cubicBezTo>
                <a:cubicBezTo>
                  <a:pt x="13" y="29"/>
                  <a:pt x="13" y="29"/>
                  <a:pt x="14" y="30"/>
                </a:cubicBezTo>
                <a:cubicBezTo>
                  <a:pt x="15" y="30"/>
                  <a:pt x="14" y="30"/>
                  <a:pt x="15" y="31"/>
                </a:cubicBezTo>
                <a:cubicBezTo>
                  <a:pt x="15" y="33"/>
                  <a:pt x="15" y="32"/>
                  <a:pt x="16" y="33"/>
                </a:cubicBezTo>
                <a:cubicBezTo>
                  <a:pt x="17" y="33"/>
                  <a:pt x="17" y="33"/>
                  <a:pt x="18" y="33"/>
                </a:cubicBezTo>
                <a:cubicBezTo>
                  <a:pt x="19" y="33"/>
                  <a:pt x="18" y="33"/>
                  <a:pt x="19" y="34"/>
                </a:cubicBezTo>
                <a:cubicBezTo>
                  <a:pt x="19" y="34"/>
                  <a:pt x="20" y="35"/>
                  <a:pt x="20" y="35"/>
                </a:cubicBezTo>
                <a:cubicBezTo>
                  <a:pt x="21" y="36"/>
                  <a:pt x="22" y="36"/>
                  <a:pt x="23" y="36"/>
                </a:cubicBezTo>
                <a:cubicBezTo>
                  <a:pt x="24" y="36"/>
                  <a:pt x="24" y="36"/>
                  <a:pt x="24" y="36"/>
                </a:cubicBezTo>
                <a:cubicBezTo>
                  <a:pt x="25" y="37"/>
                  <a:pt x="25" y="37"/>
                  <a:pt x="26" y="37"/>
                </a:cubicBezTo>
                <a:cubicBezTo>
                  <a:pt x="26" y="38"/>
                  <a:pt x="27" y="38"/>
                  <a:pt x="28" y="37"/>
                </a:cubicBezTo>
                <a:cubicBezTo>
                  <a:pt x="28" y="37"/>
                  <a:pt x="28" y="37"/>
                  <a:pt x="28" y="36"/>
                </a:cubicBezTo>
                <a:cubicBezTo>
                  <a:pt x="28" y="36"/>
                  <a:pt x="28" y="36"/>
                  <a:pt x="29" y="36"/>
                </a:cubicBezTo>
                <a:cubicBezTo>
                  <a:pt x="29" y="36"/>
                  <a:pt x="29" y="37"/>
                  <a:pt x="29" y="37"/>
                </a:cubicBezTo>
                <a:cubicBezTo>
                  <a:pt x="29" y="38"/>
                  <a:pt x="30" y="37"/>
                  <a:pt x="30" y="36"/>
                </a:cubicBezTo>
                <a:cubicBezTo>
                  <a:pt x="30" y="36"/>
                  <a:pt x="30" y="35"/>
                  <a:pt x="30" y="35"/>
                </a:cubicBezTo>
                <a:cubicBezTo>
                  <a:pt x="29" y="34"/>
                  <a:pt x="29" y="34"/>
                  <a:pt x="28" y="33"/>
                </a:cubicBezTo>
                <a:cubicBezTo>
                  <a:pt x="28" y="33"/>
                  <a:pt x="28" y="32"/>
                  <a:pt x="27" y="31"/>
                </a:cubicBezTo>
                <a:cubicBezTo>
                  <a:pt x="27" y="31"/>
                  <a:pt x="27" y="30"/>
                  <a:pt x="27" y="29"/>
                </a:cubicBezTo>
                <a:cubicBezTo>
                  <a:pt x="27" y="29"/>
                  <a:pt x="27" y="29"/>
                  <a:pt x="26" y="28"/>
                </a:cubicBezTo>
                <a:cubicBezTo>
                  <a:pt x="26" y="28"/>
                  <a:pt x="25" y="28"/>
                  <a:pt x="24" y="27"/>
                </a:cubicBezTo>
                <a:cubicBezTo>
                  <a:pt x="24" y="26"/>
                  <a:pt x="24" y="26"/>
                  <a:pt x="24" y="25"/>
                </a:cubicBezTo>
                <a:cubicBezTo>
                  <a:pt x="24" y="25"/>
                  <a:pt x="24" y="22"/>
                  <a:pt x="23" y="22"/>
                </a:cubicBezTo>
                <a:cubicBezTo>
                  <a:pt x="23" y="22"/>
                  <a:pt x="23" y="21"/>
                  <a:pt x="23" y="20"/>
                </a:cubicBezTo>
                <a:cubicBezTo>
                  <a:pt x="23" y="20"/>
                  <a:pt x="23" y="17"/>
                  <a:pt x="23" y="16"/>
                </a:cubicBezTo>
                <a:cubicBezTo>
                  <a:pt x="24" y="15"/>
                  <a:pt x="23" y="14"/>
                  <a:pt x="23" y="14"/>
                </a:cubicBezTo>
                <a:cubicBezTo>
                  <a:pt x="23" y="13"/>
                  <a:pt x="23" y="12"/>
                  <a:pt x="22" y="12"/>
                </a:cubicBezTo>
                <a:cubicBezTo>
                  <a:pt x="22" y="11"/>
                  <a:pt x="21" y="10"/>
                  <a:pt x="20" y="10"/>
                </a:cubicBezTo>
                <a:cubicBezTo>
                  <a:pt x="20" y="9"/>
                  <a:pt x="18" y="8"/>
                  <a:pt x="18" y="7"/>
                </a:cubicBezTo>
                <a:cubicBezTo>
                  <a:pt x="18" y="7"/>
                  <a:pt x="16" y="6"/>
                  <a:pt x="16" y="5"/>
                </a:cubicBezTo>
                <a:cubicBezTo>
                  <a:pt x="16" y="5"/>
                  <a:pt x="16" y="4"/>
                  <a:pt x="16" y="4"/>
                </a:cubicBezTo>
                <a:cubicBezTo>
                  <a:pt x="15" y="4"/>
                  <a:pt x="15" y="4"/>
                  <a:pt x="15" y="5"/>
                </a:cubicBezTo>
                <a:cubicBezTo>
                  <a:pt x="14" y="5"/>
                  <a:pt x="14" y="5"/>
                  <a:pt x="13" y="5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7"/>
                  <a:pt x="12" y="7"/>
                  <a:pt x="12" y="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4" name="Freeform 850">
            <a:extLst>
              <a:ext uri="{FF2B5EF4-FFF2-40B4-BE49-F238E27FC236}">
                <a16:creationId xmlns:a16="http://schemas.microsoft.com/office/drawing/2014/main" id="{1CAF736A-4EE2-63CD-022C-BA136B6B1B5B}"/>
              </a:ext>
            </a:extLst>
          </p:cNvPr>
          <p:cNvSpPr>
            <a:spLocks/>
          </p:cNvSpPr>
          <p:nvPr/>
        </p:nvSpPr>
        <p:spPr bwMode="auto">
          <a:xfrm>
            <a:off x="4554855" y="3883713"/>
            <a:ext cx="119752" cy="115008"/>
          </a:xfrm>
          <a:custGeom>
            <a:avLst/>
            <a:gdLst>
              <a:gd name="T0" fmla="*/ 54 w 56"/>
              <a:gd name="T1" fmla="*/ 47 h 61"/>
              <a:gd name="T2" fmla="*/ 54 w 56"/>
              <a:gd name="T3" fmla="*/ 45 h 61"/>
              <a:gd name="T4" fmla="*/ 50 w 56"/>
              <a:gd name="T5" fmla="*/ 42 h 61"/>
              <a:gd name="T6" fmla="*/ 47 w 56"/>
              <a:gd name="T7" fmla="*/ 39 h 61"/>
              <a:gd name="T8" fmla="*/ 44 w 56"/>
              <a:gd name="T9" fmla="*/ 36 h 61"/>
              <a:gd name="T10" fmla="*/ 40 w 56"/>
              <a:gd name="T11" fmla="*/ 31 h 61"/>
              <a:gd name="T12" fmla="*/ 36 w 56"/>
              <a:gd name="T13" fmla="*/ 28 h 61"/>
              <a:gd name="T14" fmla="*/ 32 w 56"/>
              <a:gd name="T15" fmla="*/ 27 h 61"/>
              <a:gd name="T16" fmla="*/ 29 w 56"/>
              <a:gd name="T17" fmla="*/ 24 h 61"/>
              <a:gd name="T18" fmla="*/ 29 w 56"/>
              <a:gd name="T19" fmla="*/ 21 h 61"/>
              <a:gd name="T20" fmla="*/ 33 w 56"/>
              <a:gd name="T21" fmla="*/ 19 h 61"/>
              <a:gd name="T22" fmla="*/ 35 w 56"/>
              <a:gd name="T23" fmla="*/ 16 h 61"/>
              <a:gd name="T24" fmla="*/ 33 w 56"/>
              <a:gd name="T25" fmla="*/ 13 h 61"/>
              <a:gd name="T26" fmla="*/ 27 w 56"/>
              <a:gd name="T27" fmla="*/ 11 h 61"/>
              <a:gd name="T28" fmla="*/ 22 w 56"/>
              <a:gd name="T29" fmla="*/ 11 h 61"/>
              <a:gd name="T30" fmla="*/ 18 w 56"/>
              <a:gd name="T31" fmla="*/ 7 h 61"/>
              <a:gd name="T32" fmla="*/ 17 w 56"/>
              <a:gd name="T33" fmla="*/ 3 h 61"/>
              <a:gd name="T34" fmla="*/ 14 w 56"/>
              <a:gd name="T35" fmla="*/ 0 h 61"/>
              <a:gd name="T36" fmla="*/ 10 w 56"/>
              <a:gd name="T37" fmla="*/ 3 h 61"/>
              <a:gd name="T38" fmla="*/ 8 w 56"/>
              <a:gd name="T39" fmla="*/ 8 h 61"/>
              <a:gd name="T40" fmla="*/ 4 w 56"/>
              <a:gd name="T41" fmla="*/ 9 h 61"/>
              <a:gd name="T42" fmla="*/ 3 w 56"/>
              <a:gd name="T43" fmla="*/ 12 h 61"/>
              <a:gd name="T44" fmla="*/ 0 w 56"/>
              <a:gd name="T45" fmla="*/ 14 h 61"/>
              <a:gd name="T46" fmla="*/ 4 w 56"/>
              <a:gd name="T47" fmla="*/ 16 h 61"/>
              <a:gd name="T48" fmla="*/ 4 w 56"/>
              <a:gd name="T49" fmla="*/ 22 h 61"/>
              <a:gd name="T50" fmla="*/ 9 w 56"/>
              <a:gd name="T51" fmla="*/ 23 h 61"/>
              <a:gd name="T52" fmla="*/ 9 w 56"/>
              <a:gd name="T53" fmla="*/ 27 h 61"/>
              <a:gd name="T54" fmla="*/ 9 w 56"/>
              <a:gd name="T55" fmla="*/ 34 h 61"/>
              <a:gd name="T56" fmla="*/ 13 w 56"/>
              <a:gd name="T57" fmla="*/ 32 h 61"/>
              <a:gd name="T58" fmla="*/ 16 w 56"/>
              <a:gd name="T59" fmla="*/ 32 h 61"/>
              <a:gd name="T60" fmla="*/ 22 w 56"/>
              <a:gd name="T61" fmla="*/ 33 h 61"/>
              <a:gd name="T62" fmla="*/ 25 w 56"/>
              <a:gd name="T63" fmla="*/ 30 h 61"/>
              <a:gd name="T64" fmla="*/ 29 w 56"/>
              <a:gd name="T65" fmla="*/ 31 h 61"/>
              <a:gd name="T66" fmla="*/ 35 w 56"/>
              <a:gd name="T67" fmla="*/ 38 h 61"/>
              <a:gd name="T68" fmla="*/ 35 w 56"/>
              <a:gd name="T69" fmla="*/ 43 h 61"/>
              <a:gd name="T70" fmla="*/ 40 w 56"/>
              <a:gd name="T71" fmla="*/ 45 h 61"/>
              <a:gd name="T72" fmla="*/ 42 w 56"/>
              <a:gd name="T73" fmla="*/ 49 h 61"/>
              <a:gd name="T74" fmla="*/ 42 w 56"/>
              <a:gd name="T75" fmla="*/ 53 h 61"/>
              <a:gd name="T76" fmla="*/ 40 w 56"/>
              <a:gd name="T77" fmla="*/ 57 h 61"/>
              <a:gd name="T78" fmla="*/ 44 w 56"/>
              <a:gd name="T79" fmla="*/ 60 h 61"/>
              <a:gd name="T80" fmla="*/ 47 w 56"/>
              <a:gd name="T81" fmla="*/ 58 h 61"/>
              <a:gd name="T82" fmla="*/ 50 w 56"/>
              <a:gd name="T83" fmla="*/ 56 h 61"/>
              <a:gd name="T84" fmla="*/ 54 w 56"/>
              <a:gd name="T85" fmla="*/ 57 h 61"/>
              <a:gd name="T86" fmla="*/ 54 w 56"/>
              <a:gd name="T87" fmla="*/ 53 h 61"/>
              <a:gd name="T88" fmla="*/ 56 w 56"/>
              <a:gd name="T89" fmla="*/ 49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6" h="61">
                <a:moveTo>
                  <a:pt x="56" y="49"/>
                </a:moveTo>
                <a:cubicBezTo>
                  <a:pt x="55" y="49"/>
                  <a:pt x="54" y="49"/>
                  <a:pt x="54" y="48"/>
                </a:cubicBezTo>
                <a:cubicBezTo>
                  <a:pt x="54" y="48"/>
                  <a:pt x="54" y="47"/>
                  <a:pt x="54" y="47"/>
                </a:cubicBezTo>
                <a:cubicBezTo>
                  <a:pt x="55" y="46"/>
                  <a:pt x="55" y="46"/>
                  <a:pt x="55" y="46"/>
                </a:cubicBezTo>
                <a:cubicBezTo>
                  <a:pt x="55" y="45"/>
                  <a:pt x="55" y="45"/>
                  <a:pt x="55" y="45"/>
                </a:cubicBezTo>
                <a:cubicBezTo>
                  <a:pt x="55" y="45"/>
                  <a:pt x="54" y="45"/>
                  <a:pt x="54" y="45"/>
                </a:cubicBezTo>
                <a:cubicBezTo>
                  <a:pt x="53" y="45"/>
                  <a:pt x="53" y="44"/>
                  <a:pt x="52" y="44"/>
                </a:cubicBezTo>
                <a:cubicBezTo>
                  <a:pt x="52" y="43"/>
                  <a:pt x="51" y="44"/>
                  <a:pt x="51" y="43"/>
                </a:cubicBezTo>
                <a:cubicBezTo>
                  <a:pt x="50" y="43"/>
                  <a:pt x="50" y="43"/>
                  <a:pt x="50" y="42"/>
                </a:cubicBezTo>
                <a:cubicBezTo>
                  <a:pt x="50" y="42"/>
                  <a:pt x="50" y="42"/>
                  <a:pt x="49" y="42"/>
                </a:cubicBezTo>
                <a:cubicBezTo>
                  <a:pt x="49" y="41"/>
                  <a:pt x="48" y="41"/>
                  <a:pt x="48" y="41"/>
                </a:cubicBezTo>
                <a:cubicBezTo>
                  <a:pt x="48" y="40"/>
                  <a:pt x="47" y="39"/>
                  <a:pt x="47" y="39"/>
                </a:cubicBezTo>
                <a:cubicBezTo>
                  <a:pt x="47" y="39"/>
                  <a:pt x="46" y="39"/>
                  <a:pt x="46" y="38"/>
                </a:cubicBezTo>
                <a:cubicBezTo>
                  <a:pt x="45" y="38"/>
                  <a:pt x="44" y="38"/>
                  <a:pt x="44" y="38"/>
                </a:cubicBezTo>
                <a:cubicBezTo>
                  <a:pt x="44" y="37"/>
                  <a:pt x="44" y="37"/>
                  <a:pt x="44" y="36"/>
                </a:cubicBezTo>
                <a:cubicBezTo>
                  <a:pt x="43" y="36"/>
                  <a:pt x="42" y="35"/>
                  <a:pt x="42" y="35"/>
                </a:cubicBezTo>
                <a:cubicBezTo>
                  <a:pt x="42" y="34"/>
                  <a:pt x="42" y="33"/>
                  <a:pt x="41" y="33"/>
                </a:cubicBezTo>
                <a:cubicBezTo>
                  <a:pt x="41" y="33"/>
                  <a:pt x="40" y="32"/>
                  <a:pt x="40" y="31"/>
                </a:cubicBezTo>
                <a:cubicBezTo>
                  <a:pt x="40" y="31"/>
                  <a:pt x="39" y="31"/>
                  <a:pt x="39" y="31"/>
                </a:cubicBezTo>
                <a:cubicBezTo>
                  <a:pt x="38" y="30"/>
                  <a:pt x="37" y="29"/>
                  <a:pt x="37" y="29"/>
                </a:cubicBezTo>
                <a:cubicBezTo>
                  <a:pt x="37" y="29"/>
                  <a:pt x="37" y="28"/>
                  <a:pt x="36" y="28"/>
                </a:cubicBezTo>
                <a:cubicBezTo>
                  <a:pt x="36" y="28"/>
                  <a:pt x="35" y="28"/>
                  <a:pt x="35" y="28"/>
                </a:cubicBezTo>
                <a:cubicBezTo>
                  <a:pt x="34" y="28"/>
                  <a:pt x="34" y="27"/>
                  <a:pt x="34" y="27"/>
                </a:cubicBezTo>
                <a:cubicBezTo>
                  <a:pt x="33" y="27"/>
                  <a:pt x="32" y="27"/>
                  <a:pt x="32" y="27"/>
                </a:cubicBezTo>
                <a:cubicBezTo>
                  <a:pt x="31" y="27"/>
                  <a:pt x="31" y="26"/>
                  <a:pt x="31" y="26"/>
                </a:cubicBezTo>
                <a:cubicBezTo>
                  <a:pt x="30" y="26"/>
                  <a:pt x="29" y="25"/>
                  <a:pt x="29" y="25"/>
                </a:cubicBezTo>
                <a:cubicBezTo>
                  <a:pt x="29" y="25"/>
                  <a:pt x="29" y="24"/>
                  <a:pt x="29" y="24"/>
                </a:cubicBezTo>
                <a:cubicBezTo>
                  <a:pt x="30" y="24"/>
                  <a:pt x="30" y="23"/>
                  <a:pt x="29" y="23"/>
                </a:cubicBezTo>
                <a:cubicBezTo>
                  <a:pt x="29" y="23"/>
                  <a:pt x="28" y="22"/>
                  <a:pt x="28" y="22"/>
                </a:cubicBezTo>
                <a:cubicBezTo>
                  <a:pt x="28" y="22"/>
                  <a:pt x="29" y="21"/>
                  <a:pt x="29" y="21"/>
                </a:cubicBezTo>
                <a:cubicBezTo>
                  <a:pt x="29" y="21"/>
                  <a:pt x="30" y="21"/>
                  <a:pt x="31" y="21"/>
                </a:cubicBezTo>
                <a:cubicBezTo>
                  <a:pt x="31" y="20"/>
                  <a:pt x="32" y="20"/>
                  <a:pt x="32" y="20"/>
                </a:cubicBezTo>
                <a:cubicBezTo>
                  <a:pt x="33" y="20"/>
                  <a:pt x="33" y="20"/>
                  <a:pt x="33" y="19"/>
                </a:cubicBezTo>
                <a:cubicBezTo>
                  <a:pt x="33" y="19"/>
                  <a:pt x="33" y="18"/>
                  <a:pt x="34" y="18"/>
                </a:cubicBezTo>
                <a:cubicBezTo>
                  <a:pt x="34" y="17"/>
                  <a:pt x="34" y="17"/>
                  <a:pt x="34" y="17"/>
                </a:cubicBezTo>
                <a:cubicBezTo>
                  <a:pt x="34" y="17"/>
                  <a:pt x="35" y="17"/>
                  <a:pt x="35" y="16"/>
                </a:cubicBezTo>
                <a:cubicBezTo>
                  <a:pt x="35" y="16"/>
                  <a:pt x="35" y="16"/>
                  <a:pt x="34" y="15"/>
                </a:cubicBezTo>
                <a:cubicBezTo>
                  <a:pt x="33" y="15"/>
                  <a:pt x="33" y="15"/>
                  <a:pt x="33" y="14"/>
                </a:cubicBezTo>
                <a:cubicBezTo>
                  <a:pt x="33" y="14"/>
                  <a:pt x="33" y="13"/>
                  <a:pt x="33" y="13"/>
                </a:cubicBezTo>
                <a:cubicBezTo>
                  <a:pt x="32" y="13"/>
                  <a:pt x="31" y="12"/>
                  <a:pt x="31" y="12"/>
                </a:cubicBezTo>
                <a:cubicBezTo>
                  <a:pt x="30" y="12"/>
                  <a:pt x="30" y="11"/>
                  <a:pt x="30" y="11"/>
                </a:cubicBezTo>
                <a:cubicBezTo>
                  <a:pt x="29" y="11"/>
                  <a:pt x="28" y="11"/>
                  <a:pt x="27" y="11"/>
                </a:cubicBezTo>
                <a:cubicBezTo>
                  <a:pt x="27" y="12"/>
                  <a:pt x="27" y="12"/>
                  <a:pt x="26" y="12"/>
                </a:cubicBezTo>
                <a:cubicBezTo>
                  <a:pt x="26" y="12"/>
                  <a:pt x="25" y="11"/>
                  <a:pt x="25" y="11"/>
                </a:cubicBezTo>
                <a:cubicBezTo>
                  <a:pt x="24" y="11"/>
                  <a:pt x="22" y="11"/>
                  <a:pt x="22" y="11"/>
                </a:cubicBezTo>
                <a:cubicBezTo>
                  <a:pt x="22" y="11"/>
                  <a:pt x="21" y="10"/>
                  <a:pt x="20" y="9"/>
                </a:cubicBezTo>
                <a:cubicBezTo>
                  <a:pt x="20" y="9"/>
                  <a:pt x="19" y="8"/>
                  <a:pt x="19" y="8"/>
                </a:cubicBezTo>
                <a:cubicBezTo>
                  <a:pt x="19" y="7"/>
                  <a:pt x="18" y="7"/>
                  <a:pt x="18" y="7"/>
                </a:cubicBezTo>
                <a:cubicBezTo>
                  <a:pt x="19" y="6"/>
                  <a:pt x="19" y="6"/>
                  <a:pt x="19" y="5"/>
                </a:cubicBezTo>
                <a:cubicBezTo>
                  <a:pt x="18" y="5"/>
                  <a:pt x="18" y="5"/>
                  <a:pt x="18" y="4"/>
                </a:cubicBezTo>
                <a:cubicBezTo>
                  <a:pt x="17" y="4"/>
                  <a:pt x="17" y="3"/>
                  <a:pt x="17" y="3"/>
                </a:cubicBezTo>
                <a:cubicBezTo>
                  <a:pt x="16" y="2"/>
                  <a:pt x="16" y="2"/>
                  <a:pt x="15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1" y="0"/>
                  <a:pt x="11" y="0"/>
                </a:cubicBezTo>
                <a:cubicBezTo>
                  <a:pt x="11" y="0"/>
                  <a:pt x="10" y="1"/>
                  <a:pt x="10" y="1"/>
                </a:cubicBezTo>
                <a:cubicBezTo>
                  <a:pt x="10" y="2"/>
                  <a:pt x="10" y="3"/>
                  <a:pt x="10" y="3"/>
                </a:cubicBezTo>
                <a:cubicBezTo>
                  <a:pt x="10" y="3"/>
                  <a:pt x="10" y="5"/>
                  <a:pt x="11" y="6"/>
                </a:cubicBezTo>
                <a:cubicBezTo>
                  <a:pt x="11" y="6"/>
                  <a:pt x="11" y="8"/>
                  <a:pt x="11" y="8"/>
                </a:cubicBezTo>
                <a:cubicBezTo>
                  <a:pt x="10" y="8"/>
                  <a:pt x="9" y="8"/>
                  <a:pt x="8" y="8"/>
                </a:cubicBezTo>
                <a:cubicBezTo>
                  <a:pt x="8" y="8"/>
                  <a:pt x="7" y="7"/>
                  <a:pt x="7" y="7"/>
                </a:cubicBezTo>
                <a:cubicBezTo>
                  <a:pt x="7" y="7"/>
                  <a:pt x="6" y="8"/>
                  <a:pt x="6" y="8"/>
                </a:cubicBezTo>
                <a:cubicBezTo>
                  <a:pt x="6" y="8"/>
                  <a:pt x="5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3" y="9"/>
                  <a:pt x="3" y="10"/>
                  <a:pt x="3" y="10"/>
                </a:cubicBezTo>
                <a:cubicBezTo>
                  <a:pt x="2" y="11"/>
                  <a:pt x="3" y="11"/>
                  <a:pt x="3" y="12"/>
                </a:cubicBezTo>
                <a:cubicBezTo>
                  <a:pt x="3" y="13"/>
                  <a:pt x="3" y="12"/>
                  <a:pt x="2" y="12"/>
                </a:cubicBezTo>
                <a:cubicBezTo>
                  <a:pt x="1" y="13"/>
                  <a:pt x="1" y="13"/>
                  <a:pt x="1" y="14"/>
                </a:cubicBezTo>
                <a:cubicBezTo>
                  <a:pt x="1" y="14"/>
                  <a:pt x="0" y="14"/>
                  <a:pt x="0" y="14"/>
                </a:cubicBezTo>
                <a:cubicBezTo>
                  <a:pt x="0" y="15"/>
                  <a:pt x="0" y="15"/>
                  <a:pt x="0" y="16"/>
                </a:cubicBezTo>
                <a:cubicBezTo>
                  <a:pt x="1" y="16"/>
                  <a:pt x="2" y="15"/>
                  <a:pt x="2" y="15"/>
                </a:cubicBezTo>
                <a:cubicBezTo>
                  <a:pt x="2" y="15"/>
                  <a:pt x="4" y="16"/>
                  <a:pt x="4" y="16"/>
                </a:cubicBezTo>
                <a:cubicBezTo>
                  <a:pt x="4" y="17"/>
                  <a:pt x="4" y="18"/>
                  <a:pt x="4" y="19"/>
                </a:cubicBezTo>
                <a:cubicBezTo>
                  <a:pt x="4" y="19"/>
                  <a:pt x="4" y="20"/>
                  <a:pt x="4" y="20"/>
                </a:cubicBezTo>
                <a:cubicBezTo>
                  <a:pt x="4" y="20"/>
                  <a:pt x="4" y="21"/>
                  <a:pt x="4" y="22"/>
                </a:cubicBezTo>
                <a:cubicBezTo>
                  <a:pt x="4" y="22"/>
                  <a:pt x="5" y="22"/>
                  <a:pt x="6" y="21"/>
                </a:cubicBezTo>
                <a:cubicBezTo>
                  <a:pt x="7" y="21"/>
                  <a:pt x="8" y="21"/>
                  <a:pt x="9" y="21"/>
                </a:cubicBezTo>
                <a:cubicBezTo>
                  <a:pt x="10" y="21"/>
                  <a:pt x="9" y="22"/>
                  <a:pt x="9" y="23"/>
                </a:cubicBezTo>
                <a:cubicBezTo>
                  <a:pt x="9" y="23"/>
                  <a:pt x="9" y="23"/>
                  <a:pt x="8" y="24"/>
                </a:cubicBezTo>
                <a:cubicBezTo>
                  <a:pt x="8" y="24"/>
                  <a:pt x="9" y="25"/>
                  <a:pt x="9" y="26"/>
                </a:cubicBezTo>
                <a:cubicBezTo>
                  <a:pt x="9" y="27"/>
                  <a:pt x="9" y="27"/>
                  <a:pt x="9" y="27"/>
                </a:cubicBezTo>
                <a:cubicBezTo>
                  <a:pt x="8" y="28"/>
                  <a:pt x="9" y="29"/>
                  <a:pt x="9" y="29"/>
                </a:cubicBezTo>
                <a:cubicBezTo>
                  <a:pt x="9" y="30"/>
                  <a:pt x="9" y="31"/>
                  <a:pt x="9" y="31"/>
                </a:cubicBezTo>
                <a:cubicBezTo>
                  <a:pt x="9" y="32"/>
                  <a:pt x="9" y="34"/>
                  <a:pt x="9" y="34"/>
                </a:cubicBezTo>
                <a:cubicBezTo>
                  <a:pt x="10" y="35"/>
                  <a:pt x="10" y="34"/>
                  <a:pt x="10" y="33"/>
                </a:cubicBezTo>
                <a:cubicBezTo>
                  <a:pt x="11" y="33"/>
                  <a:pt x="11" y="33"/>
                  <a:pt x="12" y="33"/>
                </a:cubicBezTo>
                <a:cubicBezTo>
                  <a:pt x="13" y="33"/>
                  <a:pt x="13" y="32"/>
                  <a:pt x="13" y="32"/>
                </a:cubicBezTo>
                <a:cubicBezTo>
                  <a:pt x="13" y="31"/>
                  <a:pt x="13" y="31"/>
                  <a:pt x="14" y="31"/>
                </a:cubicBezTo>
                <a:cubicBezTo>
                  <a:pt x="14" y="31"/>
                  <a:pt x="14" y="31"/>
                  <a:pt x="15" y="31"/>
                </a:cubicBezTo>
                <a:cubicBezTo>
                  <a:pt x="15" y="31"/>
                  <a:pt x="16" y="31"/>
                  <a:pt x="16" y="32"/>
                </a:cubicBezTo>
                <a:cubicBezTo>
                  <a:pt x="17" y="32"/>
                  <a:pt x="18" y="32"/>
                  <a:pt x="19" y="32"/>
                </a:cubicBezTo>
                <a:cubicBezTo>
                  <a:pt x="19" y="32"/>
                  <a:pt x="19" y="33"/>
                  <a:pt x="20" y="33"/>
                </a:cubicBezTo>
                <a:cubicBezTo>
                  <a:pt x="20" y="33"/>
                  <a:pt x="22" y="33"/>
                  <a:pt x="22" y="33"/>
                </a:cubicBezTo>
                <a:cubicBezTo>
                  <a:pt x="23" y="33"/>
                  <a:pt x="23" y="32"/>
                  <a:pt x="23" y="32"/>
                </a:cubicBezTo>
                <a:cubicBezTo>
                  <a:pt x="23" y="31"/>
                  <a:pt x="23" y="31"/>
                  <a:pt x="24" y="31"/>
                </a:cubicBezTo>
                <a:cubicBezTo>
                  <a:pt x="24" y="30"/>
                  <a:pt x="24" y="30"/>
                  <a:pt x="25" y="30"/>
                </a:cubicBezTo>
                <a:cubicBezTo>
                  <a:pt x="25" y="30"/>
                  <a:pt x="25" y="30"/>
                  <a:pt x="26" y="29"/>
                </a:cubicBezTo>
                <a:cubicBezTo>
                  <a:pt x="26" y="29"/>
                  <a:pt x="27" y="29"/>
                  <a:pt x="27" y="30"/>
                </a:cubicBezTo>
                <a:cubicBezTo>
                  <a:pt x="28" y="30"/>
                  <a:pt x="29" y="30"/>
                  <a:pt x="29" y="31"/>
                </a:cubicBezTo>
                <a:cubicBezTo>
                  <a:pt x="30" y="31"/>
                  <a:pt x="30" y="31"/>
                  <a:pt x="31" y="32"/>
                </a:cubicBezTo>
                <a:cubicBezTo>
                  <a:pt x="32" y="33"/>
                  <a:pt x="33" y="34"/>
                  <a:pt x="34" y="34"/>
                </a:cubicBezTo>
                <a:cubicBezTo>
                  <a:pt x="35" y="35"/>
                  <a:pt x="35" y="37"/>
                  <a:pt x="35" y="38"/>
                </a:cubicBezTo>
                <a:cubicBezTo>
                  <a:pt x="35" y="39"/>
                  <a:pt x="35" y="39"/>
                  <a:pt x="35" y="39"/>
                </a:cubicBezTo>
                <a:cubicBezTo>
                  <a:pt x="35" y="39"/>
                  <a:pt x="36" y="40"/>
                  <a:pt x="36" y="41"/>
                </a:cubicBezTo>
                <a:cubicBezTo>
                  <a:pt x="35" y="42"/>
                  <a:pt x="35" y="42"/>
                  <a:pt x="35" y="43"/>
                </a:cubicBezTo>
                <a:cubicBezTo>
                  <a:pt x="35" y="43"/>
                  <a:pt x="36" y="44"/>
                  <a:pt x="36" y="44"/>
                </a:cubicBezTo>
                <a:cubicBezTo>
                  <a:pt x="37" y="44"/>
                  <a:pt x="37" y="45"/>
                  <a:pt x="38" y="45"/>
                </a:cubicBezTo>
                <a:cubicBezTo>
                  <a:pt x="38" y="45"/>
                  <a:pt x="39" y="45"/>
                  <a:pt x="40" y="45"/>
                </a:cubicBezTo>
                <a:cubicBezTo>
                  <a:pt x="40" y="46"/>
                  <a:pt x="40" y="46"/>
                  <a:pt x="40" y="47"/>
                </a:cubicBezTo>
                <a:cubicBezTo>
                  <a:pt x="40" y="47"/>
                  <a:pt x="41" y="47"/>
                  <a:pt x="41" y="48"/>
                </a:cubicBezTo>
                <a:cubicBezTo>
                  <a:pt x="42" y="48"/>
                  <a:pt x="42" y="49"/>
                  <a:pt x="42" y="49"/>
                </a:cubicBezTo>
                <a:cubicBezTo>
                  <a:pt x="42" y="49"/>
                  <a:pt x="42" y="50"/>
                  <a:pt x="42" y="50"/>
                </a:cubicBezTo>
                <a:cubicBezTo>
                  <a:pt x="42" y="50"/>
                  <a:pt x="42" y="51"/>
                  <a:pt x="41" y="51"/>
                </a:cubicBezTo>
                <a:cubicBezTo>
                  <a:pt x="41" y="52"/>
                  <a:pt x="41" y="53"/>
                  <a:pt x="42" y="53"/>
                </a:cubicBezTo>
                <a:cubicBezTo>
                  <a:pt x="42" y="53"/>
                  <a:pt x="42" y="55"/>
                  <a:pt x="42" y="55"/>
                </a:cubicBezTo>
                <a:cubicBezTo>
                  <a:pt x="42" y="56"/>
                  <a:pt x="41" y="56"/>
                  <a:pt x="41" y="56"/>
                </a:cubicBezTo>
                <a:cubicBezTo>
                  <a:pt x="40" y="57"/>
                  <a:pt x="40" y="57"/>
                  <a:pt x="40" y="57"/>
                </a:cubicBezTo>
                <a:cubicBezTo>
                  <a:pt x="40" y="57"/>
                  <a:pt x="40" y="57"/>
                  <a:pt x="40" y="57"/>
                </a:cubicBezTo>
                <a:cubicBezTo>
                  <a:pt x="41" y="58"/>
                  <a:pt x="41" y="59"/>
                  <a:pt x="42" y="59"/>
                </a:cubicBezTo>
                <a:cubicBezTo>
                  <a:pt x="43" y="59"/>
                  <a:pt x="44" y="59"/>
                  <a:pt x="44" y="60"/>
                </a:cubicBezTo>
                <a:cubicBezTo>
                  <a:pt x="45" y="60"/>
                  <a:pt x="46" y="61"/>
                  <a:pt x="46" y="61"/>
                </a:cubicBezTo>
                <a:cubicBezTo>
                  <a:pt x="47" y="61"/>
                  <a:pt x="47" y="61"/>
                  <a:pt x="47" y="60"/>
                </a:cubicBezTo>
                <a:cubicBezTo>
                  <a:pt x="47" y="59"/>
                  <a:pt x="48" y="59"/>
                  <a:pt x="47" y="58"/>
                </a:cubicBezTo>
                <a:cubicBezTo>
                  <a:pt x="46" y="57"/>
                  <a:pt x="46" y="57"/>
                  <a:pt x="46" y="56"/>
                </a:cubicBezTo>
                <a:cubicBezTo>
                  <a:pt x="47" y="56"/>
                  <a:pt x="47" y="56"/>
                  <a:pt x="48" y="56"/>
                </a:cubicBezTo>
                <a:cubicBezTo>
                  <a:pt x="49" y="56"/>
                  <a:pt x="49" y="56"/>
                  <a:pt x="50" y="56"/>
                </a:cubicBezTo>
                <a:cubicBezTo>
                  <a:pt x="51" y="57"/>
                  <a:pt x="51" y="57"/>
                  <a:pt x="52" y="57"/>
                </a:cubicBezTo>
                <a:cubicBezTo>
                  <a:pt x="52" y="57"/>
                  <a:pt x="53" y="58"/>
                  <a:pt x="54" y="58"/>
                </a:cubicBezTo>
                <a:cubicBezTo>
                  <a:pt x="54" y="58"/>
                  <a:pt x="54" y="57"/>
                  <a:pt x="54" y="57"/>
                </a:cubicBezTo>
                <a:cubicBezTo>
                  <a:pt x="54" y="57"/>
                  <a:pt x="55" y="56"/>
                  <a:pt x="55" y="56"/>
                </a:cubicBezTo>
                <a:cubicBezTo>
                  <a:pt x="55" y="55"/>
                  <a:pt x="55" y="55"/>
                  <a:pt x="54" y="54"/>
                </a:cubicBezTo>
                <a:cubicBezTo>
                  <a:pt x="54" y="53"/>
                  <a:pt x="54" y="53"/>
                  <a:pt x="54" y="53"/>
                </a:cubicBezTo>
                <a:cubicBezTo>
                  <a:pt x="54" y="52"/>
                  <a:pt x="54" y="52"/>
                  <a:pt x="54" y="52"/>
                </a:cubicBezTo>
                <a:cubicBezTo>
                  <a:pt x="55" y="51"/>
                  <a:pt x="56" y="51"/>
                  <a:pt x="56" y="50"/>
                </a:cubicBezTo>
                <a:cubicBezTo>
                  <a:pt x="56" y="50"/>
                  <a:pt x="56" y="49"/>
                  <a:pt x="56" y="4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5" name="Freeform 851">
            <a:extLst>
              <a:ext uri="{FF2B5EF4-FFF2-40B4-BE49-F238E27FC236}">
                <a16:creationId xmlns:a16="http://schemas.microsoft.com/office/drawing/2014/main" id="{58F14714-0376-921E-6458-8B6131E2BC38}"/>
              </a:ext>
            </a:extLst>
          </p:cNvPr>
          <p:cNvSpPr>
            <a:spLocks/>
          </p:cNvSpPr>
          <p:nvPr/>
        </p:nvSpPr>
        <p:spPr bwMode="auto">
          <a:xfrm>
            <a:off x="4113321" y="3563128"/>
            <a:ext cx="158040" cy="68286"/>
          </a:xfrm>
          <a:custGeom>
            <a:avLst/>
            <a:gdLst>
              <a:gd name="T0" fmla="*/ 7 w 74"/>
              <a:gd name="T1" fmla="*/ 29 h 36"/>
              <a:gd name="T2" fmla="*/ 4 w 74"/>
              <a:gd name="T3" fmla="*/ 28 h 36"/>
              <a:gd name="T4" fmla="*/ 1 w 74"/>
              <a:gd name="T5" fmla="*/ 29 h 36"/>
              <a:gd name="T6" fmla="*/ 0 w 74"/>
              <a:gd name="T7" fmla="*/ 30 h 36"/>
              <a:gd name="T8" fmla="*/ 1 w 74"/>
              <a:gd name="T9" fmla="*/ 33 h 36"/>
              <a:gd name="T10" fmla="*/ 9 w 74"/>
              <a:gd name="T11" fmla="*/ 33 h 36"/>
              <a:gd name="T12" fmla="*/ 12 w 74"/>
              <a:gd name="T13" fmla="*/ 34 h 36"/>
              <a:gd name="T14" fmla="*/ 15 w 74"/>
              <a:gd name="T15" fmla="*/ 33 h 36"/>
              <a:gd name="T16" fmla="*/ 17 w 74"/>
              <a:gd name="T17" fmla="*/ 34 h 36"/>
              <a:gd name="T18" fmla="*/ 19 w 74"/>
              <a:gd name="T19" fmla="*/ 35 h 36"/>
              <a:gd name="T20" fmla="*/ 22 w 74"/>
              <a:gd name="T21" fmla="*/ 35 h 36"/>
              <a:gd name="T22" fmla="*/ 25 w 74"/>
              <a:gd name="T23" fmla="*/ 35 h 36"/>
              <a:gd name="T24" fmla="*/ 30 w 74"/>
              <a:gd name="T25" fmla="*/ 34 h 36"/>
              <a:gd name="T26" fmla="*/ 32 w 74"/>
              <a:gd name="T27" fmla="*/ 32 h 36"/>
              <a:gd name="T28" fmla="*/ 31 w 74"/>
              <a:gd name="T29" fmla="*/ 30 h 36"/>
              <a:gd name="T30" fmla="*/ 34 w 74"/>
              <a:gd name="T31" fmla="*/ 28 h 36"/>
              <a:gd name="T32" fmla="*/ 37 w 74"/>
              <a:gd name="T33" fmla="*/ 26 h 36"/>
              <a:gd name="T34" fmla="*/ 38 w 74"/>
              <a:gd name="T35" fmla="*/ 25 h 36"/>
              <a:gd name="T36" fmla="*/ 42 w 74"/>
              <a:gd name="T37" fmla="*/ 24 h 36"/>
              <a:gd name="T38" fmla="*/ 45 w 74"/>
              <a:gd name="T39" fmla="*/ 26 h 36"/>
              <a:gd name="T40" fmla="*/ 48 w 74"/>
              <a:gd name="T41" fmla="*/ 26 h 36"/>
              <a:gd name="T42" fmla="*/ 50 w 74"/>
              <a:gd name="T43" fmla="*/ 23 h 36"/>
              <a:gd name="T44" fmla="*/ 52 w 74"/>
              <a:gd name="T45" fmla="*/ 20 h 36"/>
              <a:gd name="T46" fmla="*/ 58 w 74"/>
              <a:gd name="T47" fmla="*/ 19 h 36"/>
              <a:gd name="T48" fmla="*/ 60 w 74"/>
              <a:gd name="T49" fmla="*/ 16 h 36"/>
              <a:gd name="T50" fmla="*/ 70 w 74"/>
              <a:gd name="T51" fmla="*/ 13 h 36"/>
              <a:gd name="T52" fmla="*/ 73 w 74"/>
              <a:gd name="T53" fmla="*/ 11 h 36"/>
              <a:gd name="T54" fmla="*/ 72 w 74"/>
              <a:gd name="T55" fmla="*/ 7 h 36"/>
              <a:gd name="T56" fmla="*/ 67 w 74"/>
              <a:gd name="T57" fmla="*/ 5 h 36"/>
              <a:gd name="T58" fmla="*/ 61 w 74"/>
              <a:gd name="T59" fmla="*/ 3 h 36"/>
              <a:gd name="T60" fmla="*/ 54 w 74"/>
              <a:gd name="T61" fmla="*/ 2 h 36"/>
              <a:gd name="T62" fmla="*/ 49 w 74"/>
              <a:gd name="T63" fmla="*/ 3 h 36"/>
              <a:gd name="T64" fmla="*/ 45 w 74"/>
              <a:gd name="T65" fmla="*/ 3 h 36"/>
              <a:gd name="T66" fmla="*/ 42 w 74"/>
              <a:gd name="T67" fmla="*/ 3 h 36"/>
              <a:gd name="T68" fmla="*/ 37 w 74"/>
              <a:gd name="T69" fmla="*/ 2 h 36"/>
              <a:gd name="T70" fmla="*/ 31 w 74"/>
              <a:gd name="T71" fmla="*/ 1 h 36"/>
              <a:gd name="T72" fmla="*/ 28 w 74"/>
              <a:gd name="T73" fmla="*/ 4 h 36"/>
              <a:gd name="T74" fmla="*/ 19 w 74"/>
              <a:gd name="T75" fmla="*/ 4 h 36"/>
              <a:gd name="T76" fmla="*/ 13 w 74"/>
              <a:gd name="T77" fmla="*/ 4 h 36"/>
              <a:gd name="T78" fmla="*/ 12 w 74"/>
              <a:gd name="T79" fmla="*/ 6 h 36"/>
              <a:gd name="T80" fmla="*/ 11 w 74"/>
              <a:gd name="T81" fmla="*/ 8 h 36"/>
              <a:gd name="T82" fmla="*/ 12 w 74"/>
              <a:gd name="T83" fmla="*/ 10 h 36"/>
              <a:gd name="T84" fmla="*/ 10 w 74"/>
              <a:gd name="T85" fmla="*/ 12 h 36"/>
              <a:gd name="T86" fmla="*/ 6 w 74"/>
              <a:gd name="T87" fmla="*/ 16 h 36"/>
              <a:gd name="T88" fmla="*/ 10 w 74"/>
              <a:gd name="T89" fmla="*/ 17 h 36"/>
              <a:gd name="T90" fmla="*/ 12 w 74"/>
              <a:gd name="T91" fmla="*/ 19 h 36"/>
              <a:gd name="T92" fmla="*/ 14 w 74"/>
              <a:gd name="T93" fmla="*/ 18 h 36"/>
              <a:gd name="T94" fmla="*/ 15 w 74"/>
              <a:gd name="T95" fmla="*/ 16 h 36"/>
              <a:gd name="T96" fmla="*/ 17 w 74"/>
              <a:gd name="T97" fmla="*/ 18 h 36"/>
              <a:gd name="T98" fmla="*/ 19 w 74"/>
              <a:gd name="T99" fmla="*/ 20 h 36"/>
              <a:gd name="T100" fmla="*/ 23 w 74"/>
              <a:gd name="T101" fmla="*/ 22 h 36"/>
              <a:gd name="T102" fmla="*/ 26 w 74"/>
              <a:gd name="T103" fmla="*/ 23 h 36"/>
              <a:gd name="T104" fmla="*/ 23 w 74"/>
              <a:gd name="T105" fmla="*/ 25 h 36"/>
              <a:gd name="T106" fmla="*/ 21 w 74"/>
              <a:gd name="T107" fmla="*/ 24 h 36"/>
              <a:gd name="T108" fmla="*/ 19 w 74"/>
              <a:gd name="T109" fmla="*/ 25 h 36"/>
              <a:gd name="T110" fmla="*/ 16 w 74"/>
              <a:gd name="T111" fmla="*/ 28 h 36"/>
              <a:gd name="T112" fmla="*/ 14 w 74"/>
              <a:gd name="T113" fmla="*/ 26 h 36"/>
              <a:gd name="T114" fmla="*/ 12 w 74"/>
              <a:gd name="T115" fmla="*/ 27 h 36"/>
              <a:gd name="T116" fmla="*/ 12 w 74"/>
              <a:gd name="T117" fmla="*/ 30 h 36"/>
              <a:gd name="T118" fmla="*/ 11 w 74"/>
              <a:gd name="T119" fmla="*/ 28 h 36"/>
              <a:gd name="T120" fmla="*/ 10 w 74"/>
              <a:gd name="T121" fmla="*/ 28 h 36"/>
              <a:gd name="T122" fmla="*/ 9 w 74"/>
              <a:gd name="T123" fmla="*/ 3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4" h="36">
                <a:moveTo>
                  <a:pt x="9" y="30"/>
                </a:moveTo>
                <a:cubicBezTo>
                  <a:pt x="7" y="29"/>
                  <a:pt x="7" y="29"/>
                  <a:pt x="7" y="29"/>
                </a:cubicBezTo>
                <a:cubicBezTo>
                  <a:pt x="6" y="28"/>
                  <a:pt x="6" y="28"/>
                  <a:pt x="6" y="28"/>
                </a:cubicBezTo>
                <a:cubicBezTo>
                  <a:pt x="4" y="28"/>
                  <a:pt x="4" y="28"/>
                  <a:pt x="4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1" y="29"/>
                  <a:pt x="1" y="29"/>
                  <a:pt x="1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9"/>
                  <a:pt x="0" y="30"/>
                  <a:pt x="0" y="30"/>
                </a:cubicBezTo>
                <a:cubicBezTo>
                  <a:pt x="0" y="31"/>
                  <a:pt x="0" y="32"/>
                  <a:pt x="0" y="32"/>
                </a:cubicBezTo>
                <a:cubicBezTo>
                  <a:pt x="1" y="33"/>
                  <a:pt x="1" y="33"/>
                  <a:pt x="1" y="33"/>
                </a:cubicBezTo>
                <a:cubicBezTo>
                  <a:pt x="3" y="33"/>
                  <a:pt x="3" y="33"/>
                  <a:pt x="3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10" y="34"/>
                  <a:pt x="10" y="34"/>
                  <a:pt x="10" y="34"/>
                </a:cubicBezTo>
                <a:cubicBezTo>
                  <a:pt x="12" y="34"/>
                  <a:pt x="12" y="34"/>
                  <a:pt x="12" y="34"/>
                </a:cubicBezTo>
                <a:cubicBezTo>
                  <a:pt x="12" y="34"/>
                  <a:pt x="14" y="33"/>
                  <a:pt x="14" y="33"/>
                </a:cubicBezTo>
                <a:cubicBezTo>
                  <a:pt x="14" y="33"/>
                  <a:pt x="15" y="33"/>
                  <a:pt x="15" y="33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4"/>
                  <a:pt x="17" y="34"/>
                  <a:pt x="17" y="34"/>
                </a:cubicBezTo>
                <a:cubicBezTo>
                  <a:pt x="17" y="34"/>
                  <a:pt x="17" y="35"/>
                  <a:pt x="17" y="35"/>
                </a:cubicBezTo>
                <a:cubicBezTo>
                  <a:pt x="17" y="35"/>
                  <a:pt x="19" y="35"/>
                  <a:pt x="19" y="35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21" y="35"/>
                  <a:pt x="22" y="35"/>
                </a:cubicBezTo>
                <a:cubicBezTo>
                  <a:pt x="22" y="35"/>
                  <a:pt x="23" y="34"/>
                  <a:pt x="23" y="34"/>
                </a:cubicBezTo>
                <a:cubicBezTo>
                  <a:pt x="24" y="34"/>
                  <a:pt x="25" y="34"/>
                  <a:pt x="25" y="35"/>
                </a:cubicBezTo>
                <a:cubicBezTo>
                  <a:pt x="25" y="35"/>
                  <a:pt x="28" y="34"/>
                  <a:pt x="28" y="34"/>
                </a:cubicBezTo>
                <a:cubicBezTo>
                  <a:pt x="28" y="34"/>
                  <a:pt x="30" y="34"/>
                  <a:pt x="30" y="34"/>
                </a:cubicBezTo>
                <a:cubicBezTo>
                  <a:pt x="30" y="34"/>
                  <a:pt x="31" y="34"/>
                  <a:pt x="31" y="34"/>
                </a:cubicBezTo>
                <a:cubicBezTo>
                  <a:pt x="31" y="34"/>
                  <a:pt x="32" y="33"/>
                  <a:pt x="32" y="32"/>
                </a:cubicBezTo>
                <a:cubicBezTo>
                  <a:pt x="31" y="32"/>
                  <a:pt x="31" y="32"/>
                  <a:pt x="31" y="31"/>
                </a:cubicBezTo>
                <a:cubicBezTo>
                  <a:pt x="31" y="31"/>
                  <a:pt x="31" y="30"/>
                  <a:pt x="31" y="30"/>
                </a:cubicBezTo>
                <a:cubicBezTo>
                  <a:pt x="32" y="29"/>
                  <a:pt x="33" y="29"/>
                  <a:pt x="33" y="29"/>
                </a:cubicBezTo>
                <a:cubicBezTo>
                  <a:pt x="33" y="29"/>
                  <a:pt x="34" y="29"/>
                  <a:pt x="34" y="28"/>
                </a:cubicBezTo>
                <a:cubicBezTo>
                  <a:pt x="34" y="28"/>
                  <a:pt x="36" y="27"/>
                  <a:pt x="36" y="27"/>
                </a:cubicBezTo>
                <a:cubicBezTo>
                  <a:pt x="36" y="27"/>
                  <a:pt x="37" y="26"/>
                  <a:pt x="37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5"/>
                  <a:pt x="38" y="25"/>
                </a:cubicBezTo>
                <a:cubicBezTo>
                  <a:pt x="39" y="25"/>
                  <a:pt x="40" y="25"/>
                  <a:pt x="40" y="25"/>
                </a:cubicBezTo>
                <a:cubicBezTo>
                  <a:pt x="42" y="24"/>
                  <a:pt x="42" y="24"/>
                  <a:pt x="42" y="24"/>
                </a:cubicBezTo>
                <a:cubicBezTo>
                  <a:pt x="43" y="26"/>
                  <a:pt x="43" y="26"/>
                  <a:pt x="43" y="26"/>
                </a:cubicBezTo>
                <a:cubicBezTo>
                  <a:pt x="45" y="26"/>
                  <a:pt x="45" y="26"/>
                  <a:pt x="45" y="26"/>
                </a:cubicBezTo>
                <a:cubicBezTo>
                  <a:pt x="47" y="25"/>
                  <a:pt x="47" y="25"/>
                  <a:pt x="47" y="25"/>
                </a:cubicBezTo>
                <a:cubicBezTo>
                  <a:pt x="48" y="26"/>
                  <a:pt x="48" y="26"/>
                  <a:pt x="48" y="26"/>
                </a:cubicBezTo>
                <a:cubicBezTo>
                  <a:pt x="49" y="25"/>
                  <a:pt x="49" y="25"/>
                  <a:pt x="49" y="25"/>
                </a:cubicBezTo>
                <a:cubicBezTo>
                  <a:pt x="49" y="25"/>
                  <a:pt x="50" y="23"/>
                  <a:pt x="50" y="23"/>
                </a:cubicBezTo>
                <a:cubicBezTo>
                  <a:pt x="50" y="23"/>
                  <a:pt x="50" y="22"/>
                  <a:pt x="50" y="21"/>
                </a:cubicBezTo>
                <a:cubicBezTo>
                  <a:pt x="50" y="21"/>
                  <a:pt x="52" y="20"/>
                  <a:pt x="52" y="20"/>
                </a:cubicBezTo>
                <a:cubicBezTo>
                  <a:pt x="57" y="20"/>
                  <a:pt x="57" y="20"/>
                  <a:pt x="57" y="20"/>
                </a:cubicBezTo>
                <a:cubicBezTo>
                  <a:pt x="58" y="19"/>
                  <a:pt x="58" y="19"/>
                  <a:pt x="58" y="19"/>
                </a:cubicBezTo>
                <a:cubicBezTo>
                  <a:pt x="60" y="18"/>
                  <a:pt x="60" y="18"/>
                  <a:pt x="60" y="18"/>
                </a:cubicBezTo>
                <a:cubicBezTo>
                  <a:pt x="60" y="16"/>
                  <a:pt x="60" y="16"/>
                  <a:pt x="60" y="16"/>
                </a:cubicBezTo>
                <a:cubicBezTo>
                  <a:pt x="65" y="15"/>
                  <a:pt x="65" y="15"/>
                  <a:pt x="65" y="15"/>
                </a:cubicBezTo>
                <a:cubicBezTo>
                  <a:pt x="70" y="13"/>
                  <a:pt x="70" y="13"/>
                  <a:pt x="70" y="13"/>
                </a:cubicBezTo>
                <a:cubicBezTo>
                  <a:pt x="70" y="13"/>
                  <a:pt x="72" y="11"/>
                  <a:pt x="72" y="11"/>
                </a:cubicBezTo>
                <a:cubicBezTo>
                  <a:pt x="72" y="11"/>
                  <a:pt x="73" y="11"/>
                  <a:pt x="73" y="11"/>
                </a:cubicBezTo>
                <a:cubicBezTo>
                  <a:pt x="74" y="9"/>
                  <a:pt x="74" y="9"/>
                  <a:pt x="74" y="9"/>
                </a:cubicBezTo>
                <a:cubicBezTo>
                  <a:pt x="72" y="7"/>
                  <a:pt x="72" y="7"/>
                  <a:pt x="72" y="7"/>
                </a:cubicBezTo>
                <a:cubicBezTo>
                  <a:pt x="69" y="7"/>
                  <a:pt x="69" y="7"/>
                  <a:pt x="69" y="7"/>
                </a:cubicBezTo>
                <a:cubicBezTo>
                  <a:pt x="67" y="5"/>
                  <a:pt x="67" y="5"/>
                  <a:pt x="67" y="5"/>
                </a:cubicBezTo>
                <a:cubicBezTo>
                  <a:pt x="67" y="4"/>
                  <a:pt x="67" y="4"/>
                  <a:pt x="67" y="4"/>
                </a:cubicBezTo>
                <a:cubicBezTo>
                  <a:pt x="61" y="3"/>
                  <a:pt x="61" y="3"/>
                  <a:pt x="61" y="3"/>
                </a:cubicBezTo>
                <a:cubicBezTo>
                  <a:pt x="55" y="3"/>
                  <a:pt x="55" y="3"/>
                  <a:pt x="55" y="3"/>
                </a:cubicBezTo>
                <a:cubicBezTo>
                  <a:pt x="54" y="2"/>
                  <a:pt x="54" y="2"/>
                  <a:pt x="54" y="2"/>
                </a:cubicBezTo>
                <a:cubicBezTo>
                  <a:pt x="51" y="2"/>
                  <a:pt x="51" y="2"/>
                  <a:pt x="51" y="2"/>
                </a:cubicBezTo>
                <a:cubicBezTo>
                  <a:pt x="49" y="3"/>
                  <a:pt x="49" y="3"/>
                  <a:pt x="49" y="3"/>
                </a:cubicBezTo>
                <a:cubicBezTo>
                  <a:pt x="47" y="3"/>
                  <a:pt x="47" y="3"/>
                  <a:pt x="47" y="3"/>
                </a:cubicBezTo>
                <a:cubicBezTo>
                  <a:pt x="45" y="3"/>
                  <a:pt x="45" y="3"/>
                  <a:pt x="45" y="3"/>
                </a:cubicBezTo>
                <a:cubicBezTo>
                  <a:pt x="45" y="3"/>
                  <a:pt x="43" y="4"/>
                  <a:pt x="43" y="4"/>
                </a:cubicBezTo>
                <a:cubicBezTo>
                  <a:pt x="42" y="4"/>
                  <a:pt x="42" y="4"/>
                  <a:pt x="42" y="3"/>
                </a:cubicBezTo>
                <a:cubicBezTo>
                  <a:pt x="41" y="3"/>
                  <a:pt x="39" y="3"/>
                  <a:pt x="39" y="3"/>
                </a:cubicBezTo>
                <a:cubicBezTo>
                  <a:pt x="39" y="3"/>
                  <a:pt x="37" y="2"/>
                  <a:pt x="37" y="2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1" y="1"/>
                  <a:pt x="31" y="1"/>
                </a:cubicBezTo>
                <a:cubicBezTo>
                  <a:pt x="31" y="1"/>
                  <a:pt x="29" y="2"/>
                  <a:pt x="29" y="2"/>
                </a:cubicBezTo>
                <a:cubicBezTo>
                  <a:pt x="28" y="4"/>
                  <a:pt x="28" y="4"/>
                  <a:pt x="28" y="4"/>
                </a:cubicBezTo>
                <a:cubicBezTo>
                  <a:pt x="28" y="8"/>
                  <a:pt x="28" y="8"/>
                  <a:pt x="28" y="8"/>
                </a:cubicBezTo>
                <a:cubicBezTo>
                  <a:pt x="19" y="4"/>
                  <a:pt x="19" y="4"/>
                  <a:pt x="19" y="4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3" y="4"/>
                  <a:pt x="13" y="4"/>
                </a:cubicBezTo>
                <a:cubicBezTo>
                  <a:pt x="13" y="4"/>
                  <a:pt x="13" y="5"/>
                  <a:pt x="13" y="5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7"/>
                  <a:pt x="12" y="7"/>
                  <a:pt x="12" y="7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9"/>
                  <a:pt x="11" y="9"/>
                  <a:pt x="11" y="9"/>
                </a:cubicBezTo>
                <a:cubicBezTo>
                  <a:pt x="12" y="10"/>
                  <a:pt x="12" y="10"/>
                  <a:pt x="12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0" y="12"/>
                  <a:pt x="10" y="12"/>
                  <a:pt x="10" y="12"/>
                </a:cubicBezTo>
                <a:cubicBezTo>
                  <a:pt x="7" y="15"/>
                  <a:pt x="7" y="15"/>
                  <a:pt x="7" y="15"/>
                </a:cubicBezTo>
                <a:cubicBezTo>
                  <a:pt x="6" y="16"/>
                  <a:pt x="6" y="16"/>
                  <a:pt x="6" y="16"/>
                </a:cubicBezTo>
                <a:cubicBezTo>
                  <a:pt x="6" y="16"/>
                  <a:pt x="8" y="16"/>
                  <a:pt x="8" y="16"/>
                </a:cubicBezTo>
                <a:cubicBezTo>
                  <a:pt x="8" y="16"/>
                  <a:pt x="10" y="17"/>
                  <a:pt x="10" y="17"/>
                </a:cubicBezTo>
                <a:cubicBezTo>
                  <a:pt x="10" y="17"/>
                  <a:pt x="10" y="19"/>
                  <a:pt x="10" y="19"/>
                </a:cubicBezTo>
                <a:cubicBezTo>
                  <a:pt x="11" y="19"/>
                  <a:pt x="12" y="19"/>
                  <a:pt x="12" y="19"/>
                </a:cubicBezTo>
                <a:cubicBezTo>
                  <a:pt x="13" y="19"/>
                  <a:pt x="14" y="19"/>
                  <a:pt x="14" y="19"/>
                </a:cubicBezTo>
                <a:cubicBezTo>
                  <a:pt x="14" y="18"/>
                  <a:pt x="14" y="18"/>
                  <a:pt x="14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8"/>
                  <a:pt x="15" y="16"/>
                  <a:pt x="15" y="16"/>
                </a:cubicBezTo>
                <a:cubicBezTo>
                  <a:pt x="15" y="16"/>
                  <a:pt x="16" y="16"/>
                  <a:pt x="17" y="16"/>
                </a:cubicBezTo>
                <a:cubicBezTo>
                  <a:pt x="17" y="17"/>
                  <a:pt x="17" y="18"/>
                  <a:pt x="17" y="18"/>
                </a:cubicBezTo>
                <a:cubicBezTo>
                  <a:pt x="17" y="19"/>
                  <a:pt x="18" y="18"/>
                  <a:pt x="19" y="19"/>
                </a:cubicBezTo>
                <a:cubicBezTo>
                  <a:pt x="20" y="19"/>
                  <a:pt x="19" y="20"/>
                  <a:pt x="19" y="20"/>
                </a:cubicBezTo>
                <a:cubicBezTo>
                  <a:pt x="19" y="20"/>
                  <a:pt x="21" y="20"/>
                  <a:pt x="21" y="20"/>
                </a:cubicBezTo>
                <a:cubicBezTo>
                  <a:pt x="21" y="21"/>
                  <a:pt x="22" y="22"/>
                  <a:pt x="23" y="22"/>
                </a:cubicBezTo>
                <a:cubicBezTo>
                  <a:pt x="23" y="22"/>
                  <a:pt x="25" y="22"/>
                  <a:pt x="25" y="22"/>
                </a:cubicBezTo>
                <a:cubicBezTo>
                  <a:pt x="26" y="23"/>
                  <a:pt x="26" y="23"/>
                  <a:pt x="26" y="23"/>
                </a:cubicBezTo>
                <a:cubicBezTo>
                  <a:pt x="26" y="23"/>
                  <a:pt x="24" y="23"/>
                  <a:pt x="24" y="23"/>
                </a:cubicBezTo>
                <a:cubicBezTo>
                  <a:pt x="24" y="23"/>
                  <a:pt x="23" y="24"/>
                  <a:pt x="23" y="25"/>
                </a:cubicBezTo>
                <a:cubicBezTo>
                  <a:pt x="23" y="25"/>
                  <a:pt x="23" y="24"/>
                  <a:pt x="22" y="24"/>
                </a:cubicBezTo>
                <a:cubicBezTo>
                  <a:pt x="22" y="24"/>
                  <a:pt x="21" y="24"/>
                  <a:pt x="21" y="24"/>
                </a:cubicBezTo>
                <a:cubicBezTo>
                  <a:pt x="21" y="25"/>
                  <a:pt x="21" y="25"/>
                  <a:pt x="21" y="25"/>
                </a:cubicBezTo>
                <a:cubicBezTo>
                  <a:pt x="21" y="25"/>
                  <a:pt x="19" y="25"/>
                  <a:pt x="19" y="25"/>
                </a:cubicBezTo>
                <a:cubicBezTo>
                  <a:pt x="19" y="26"/>
                  <a:pt x="18" y="26"/>
                  <a:pt x="18" y="27"/>
                </a:cubicBezTo>
                <a:cubicBezTo>
                  <a:pt x="18" y="27"/>
                  <a:pt x="17" y="27"/>
                  <a:pt x="16" y="28"/>
                </a:cubicBezTo>
                <a:cubicBezTo>
                  <a:pt x="16" y="28"/>
                  <a:pt x="15" y="27"/>
                  <a:pt x="15" y="27"/>
                </a:cubicBezTo>
                <a:cubicBezTo>
                  <a:pt x="15" y="27"/>
                  <a:pt x="14" y="26"/>
                  <a:pt x="14" y="26"/>
                </a:cubicBezTo>
                <a:cubicBezTo>
                  <a:pt x="14" y="26"/>
                  <a:pt x="13" y="26"/>
                  <a:pt x="12" y="26"/>
                </a:cubicBezTo>
                <a:cubicBezTo>
                  <a:pt x="12" y="26"/>
                  <a:pt x="12" y="27"/>
                  <a:pt x="12" y="27"/>
                </a:cubicBezTo>
                <a:cubicBezTo>
                  <a:pt x="12" y="27"/>
                  <a:pt x="13" y="28"/>
                  <a:pt x="12" y="29"/>
                </a:cubicBezTo>
                <a:cubicBezTo>
                  <a:pt x="12" y="29"/>
                  <a:pt x="12" y="30"/>
                  <a:pt x="12" y="30"/>
                </a:cubicBezTo>
                <a:cubicBezTo>
                  <a:pt x="12" y="30"/>
                  <a:pt x="12" y="29"/>
                  <a:pt x="12" y="29"/>
                </a:cubicBezTo>
                <a:cubicBezTo>
                  <a:pt x="12" y="29"/>
                  <a:pt x="12" y="28"/>
                  <a:pt x="11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9" y="29"/>
                  <a:pt x="9" y="29"/>
                  <a:pt x="9" y="29"/>
                </a:cubicBezTo>
                <a:lnTo>
                  <a:pt x="9" y="30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6" name="Freeform 853">
            <a:extLst>
              <a:ext uri="{FF2B5EF4-FFF2-40B4-BE49-F238E27FC236}">
                <a16:creationId xmlns:a16="http://schemas.microsoft.com/office/drawing/2014/main" id="{B1418347-4A26-6268-825A-C56BAD288041}"/>
              </a:ext>
            </a:extLst>
          </p:cNvPr>
          <p:cNvSpPr>
            <a:spLocks/>
          </p:cNvSpPr>
          <p:nvPr/>
        </p:nvSpPr>
        <p:spPr bwMode="auto">
          <a:xfrm>
            <a:off x="3781763" y="3323767"/>
            <a:ext cx="587354" cy="284645"/>
          </a:xfrm>
          <a:custGeom>
            <a:avLst/>
            <a:gdLst>
              <a:gd name="T0" fmla="*/ 82 w 275"/>
              <a:gd name="T1" fmla="*/ 105 h 151"/>
              <a:gd name="T2" fmla="*/ 126 w 275"/>
              <a:gd name="T3" fmla="*/ 123 h 151"/>
              <a:gd name="T4" fmla="*/ 136 w 275"/>
              <a:gd name="T5" fmla="*/ 139 h 151"/>
              <a:gd name="T6" fmla="*/ 149 w 275"/>
              <a:gd name="T7" fmla="*/ 148 h 151"/>
              <a:gd name="T8" fmla="*/ 164 w 275"/>
              <a:gd name="T9" fmla="*/ 138 h 151"/>
              <a:gd name="T10" fmla="*/ 174 w 275"/>
              <a:gd name="T11" fmla="*/ 131 h 151"/>
              <a:gd name="T12" fmla="*/ 197 w 275"/>
              <a:gd name="T13" fmla="*/ 130 h 151"/>
              <a:gd name="T14" fmla="*/ 216 w 275"/>
              <a:gd name="T15" fmla="*/ 130 h 151"/>
              <a:gd name="T16" fmla="*/ 229 w 275"/>
              <a:gd name="T17" fmla="*/ 133 h 151"/>
              <a:gd name="T18" fmla="*/ 233 w 275"/>
              <a:gd name="T19" fmla="*/ 127 h 151"/>
              <a:gd name="T20" fmla="*/ 228 w 275"/>
              <a:gd name="T21" fmla="*/ 112 h 151"/>
              <a:gd name="T22" fmla="*/ 241 w 275"/>
              <a:gd name="T23" fmla="*/ 108 h 151"/>
              <a:gd name="T24" fmla="*/ 259 w 275"/>
              <a:gd name="T25" fmla="*/ 91 h 151"/>
              <a:gd name="T26" fmla="*/ 265 w 275"/>
              <a:gd name="T27" fmla="*/ 83 h 151"/>
              <a:gd name="T28" fmla="*/ 273 w 275"/>
              <a:gd name="T29" fmla="*/ 70 h 151"/>
              <a:gd name="T30" fmla="*/ 270 w 275"/>
              <a:gd name="T31" fmla="*/ 65 h 151"/>
              <a:gd name="T32" fmla="*/ 260 w 275"/>
              <a:gd name="T33" fmla="*/ 58 h 151"/>
              <a:gd name="T34" fmla="*/ 250 w 275"/>
              <a:gd name="T35" fmla="*/ 49 h 151"/>
              <a:gd name="T36" fmla="*/ 241 w 275"/>
              <a:gd name="T37" fmla="*/ 51 h 151"/>
              <a:gd name="T38" fmla="*/ 233 w 275"/>
              <a:gd name="T39" fmla="*/ 46 h 151"/>
              <a:gd name="T40" fmla="*/ 203 w 275"/>
              <a:gd name="T41" fmla="*/ 15 h 151"/>
              <a:gd name="T42" fmla="*/ 202 w 275"/>
              <a:gd name="T43" fmla="*/ 12 h 151"/>
              <a:gd name="T44" fmla="*/ 193 w 275"/>
              <a:gd name="T45" fmla="*/ 18 h 151"/>
              <a:gd name="T46" fmla="*/ 184 w 275"/>
              <a:gd name="T47" fmla="*/ 21 h 151"/>
              <a:gd name="T48" fmla="*/ 182 w 275"/>
              <a:gd name="T49" fmla="*/ 16 h 151"/>
              <a:gd name="T50" fmla="*/ 173 w 275"/>
              <a:gd name="T51" fmla="*/ 12 h 151"/>
              <a:gd name="T52" fmla="*/ 168 w 275"/>
              <a:gd name="T53" fmla="*/ 8 h 151"/>
              <a:gd name="T54" fmla="*/ 160 w 275"/>
              <a:gd name="T55" fmla="*/ 2 h 151"/>
              <a:gd name="T56" fmla="*/ 148 w 275"/>
              <a:gd name="T57" fmla="*/ 3 h 151"/>
              <a:gd name="T58" fmla="*/ 127 w 275"/>
              <a:gd name="T59" fmla="*/ 10 h 151"/>
              <a:gd name="T60" fmla="*/ 114 w 275"/>
              <a:gd name="T61" fmla="*/ 13 h 151"/>
              <a:gd name="T62" fmla="*/ 102 w 275"/>
              <a:gd name="T63" fmla="*/ 16 h 151"/>
              <a:gd name="T64" fmla="*/ 99 w 275"/>
              <a:gd name="T65" fmla="*/ 19 h 151"/>
              <a:gd name="T66" fmla="*/ 100 w 275"/>
              <a:gd name="T67" fmla="*/ 23 h 151"/>
              <a:gd name="T68" fmla="*/ 103 w 275"/>
              <a:gd name="T69" fmla="*/ 28 h 151"/>
              <a:gd name="T70" fmla="*/ 95 w 275"/>
              <a:gd name="T71" fmla="*/ 40 h 151"/>
              <a:gd name="T72" fmla="*/ 102 w 275"/>
              <a:gd name="T73" fmla="*/ 47 h 151"/>
              <a:gd name="T74" fmla="*/ 90 w 275"/>
              <a:gd name="T75" fmla="*/ 55 h 151"/>
              <a:gd name="T76" fmla="*/ 79 w 275"/>
              <a:gd name="T77" fmla="*/ 48 h 151"/>
              <a:gd name="T78" fmla="*/ 69 w 275"/>
              <a:gd name="T79" fmla="*/ 49 h 151"/>
              <a:gd name="T80" fmla="*/ 58 w 275"/>
              <a:gd name="T81" fmla="*/ 51 h 151"/>
              <a:gd name="T82" fmla="*/ 54 w 275"/>
              <a:gd name="T83" fmla="*/ 52 h 151"/>
              <a:gd name="T84" fmla="*/ 40 w 275"/>
              <a:gd name="T85" fmla="*/ 41 h 151"/>
              <a:gd name="T86" fmla="*/ 30 w 275"/>
              <a:gd name="T87" fmla="*/ 41 h 151"/>
              <a:gd name="T88" fmla="*/ 17 w 275"/>
              <a:gd name="T89" fmla="*/ 53 h 151"/>
              <a:gd name="T90" fmla="*/ 11 w 275"/>
              <a:gd name="T91" fmla="*/ 60 h 151"/>
              <a:gd name="T92" fmla="*/ 2 w 275"/>
              <a:gd name="T93" fmla="*/ 66 h 151"/>
              <a:gd name="T94" fmla="*/ 3 w 275"/>
              <a:gd name="T95" fmla="*/ 77 h 151"/>
              <a:gd name="T96" fmla="*/ 12 w 275"/>
              <a:gd name="T97" fmla="*/ 84 h 151"/>
              <a:gd name="T98" fmla="*/ 21 w 275"/>
              <a:gd name="T99" fmla="*/ 99 h 151"/>
              <a:gd name="T100" fmla="*/ 38 w 275"/>
              <a:gd name="T101" fmla="*/ 93 h 151"/>
              <a:gd name="T102" fmla="*/ 47 w 275"/>
              <a:gd name="T103" fmla="*/ 97 h 151"/>
              <a:gd name="T104" fmla="*/ 53 w 275"/>
              <a:gd name="T105" fmla="*/ 103 h 151"/>
              <a:gd name="T106" fmla="*/ 49 w 275"/>
              <a:gd name="T107" fmla="*/ 111 h 151"/>
              <a:gd name="T108" fmla="*/ 46 w 275"/>
              <a:gd name="T109" fmla="*/ 114 h 151"/>
              <a:gd name="T110" fmla="*/ 37 w 275"/>
              <a:gd name="T111" fmla="*/ 106 h 151"/>
              <a:gd name="T112" fmla="*/ 33 w 275"/>
              <a:gd name="T113" fmla="*/ 115 h 151"/>
              <a:gd name="T114" fmla="*/ 30 w 275"/>
              <a:gd name="T115" fmla="*/ 120 h 151"/>
              <a:gd name="T116" fmla="*/ 43 w 275"/>
              <a:gd name="T117" fmla="*/ 132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75" h="151">
                <a:moveTo>
                  <a:pt x="48" y="136"/>
                </a:moveTo>
                <a:cubicBezTo>
                  <a:pt x="48" y="136"/>
                  <a:pt x="51" y="135"/>
                  <a:pt x="51" y="135"/>
                </a:cubicBezTo>
                <a:cubicBezTo>
                  <a:pt x="51" y="135"/>
                  <a:pt x="54" y="135"/>
                  <a:pt x="55" y="136"/>
                </a:cubicBezTo>
                <a:cubicBezTo>
                  <a:pt x="56" y="137"/>
                  <a:pt x="59" y="141"/>
                  <a:pt x="59" y="141"/>
                </a:cubicBezTo>
                <a:cubicBezTo>
                  <a:pt x="61" y="145"/>
                  <a:pt x="61" y="145"/>
                  <a:pt x="61" y="145"/>
                </a:cubicBezTo>
                <a:cubicBezTo>
                  <a:pt x="65" y="145"/>
                  <a:pt x="65" y="145"/>
                  <a:pt x="65" y="145"/>
                </a:cubicBezTo>
                <a:cubicBezTo>
                  <a:pt x="65" y="110"/>
                  <a:pt x="65" y="110"/>
                  <a:pt x="65" y="110"/>
                </a:cubicBezTo>
                <a:cubicBezTo>
                  <a:pt x="82" y="105"/>
                  <a:pt x="82" y="105"/>
                  <a:pt x="82" y="105"/>
                </a:cubicBezTo>
                <a:cubicBezTo>
                  <a:pt x="92" y="110"/>
                  <a:pt x="92" y="110"/>
                  <a:pt x="92" y="110"/>
                </a:cubicBezTo>
                <a:cubicBezTo>
                  <a:pt x="99" y="116"/>
                  <a:pt x="99" y="116"/>
                  <a:pt x="99" y="116"/>
                </a:cubicBezTo>
                <a:cubicBezTo>
                  <a:pt x="100" y="118"/>
                  <a:pt x="100" y="118"/>
                  <a:pt x="100" y="118"/>
                </a:cubicBezTo>
                <a:cubicBezTo>
                  <a:pt x="105" y="124"/>
                  <a:pt x="105" y="124"/>
                  <a:pt x="105" y="124"/>
                </a:cubicBezTo>
                <a:cubicBezTo>
                  <a:pt x="111" y="123"/>
                  <a:pt x="111" y="123"/>
                  <a:pt x="111" y="123"/>
                </a:cubicBezTo>
                <a:cubicBezTo>
                  <a:pt x="119" y="123"/>
                  <a:pt x="119" y="123"/>
                  <a:pt x="119" y="123"/>
                </a:cubicBezTo>
                <a:cubicBezTo>
                  <a:pt x="123" y="124"/>
                  <a:pt x="123" y="124"/>
                  <a:pt x="123" y="124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9" y="126"/>
                  <a:pt x="129" y="126"/>
                  <a:pt x="129" y="126"/>
                </a:cubicBezTo>
                <a:cubicBezTo>
                  <a:pt x="131" y="130"/>
                  <a:pt x="131" y="130"/>
                  <a:pt x="131" y="130"/>
                </a:cubicBezTo>
                <a:cubicBezTo>
                  <a:pt x="132" y="130"/>
                  <a:pt x="132" y="130"/>
                  <a:pt x="132" y="130"/>
                </a:cubicBezTo>
                <a:cubicBezTo>
                  <a:pt x="133" y="129"/>
                  <a:pt x="133" y="129"/>
                  <a:pt x="133" y="129"/>
                </a:cubicBezTo>
                <a:cubicBezTo>
                  <a:pt x="133" y="129"/>
                  <a:pt x="133" y="129"/>
                  <a:pt x="133" y="129"/>
                </a:cubicBezTo>
                <a:cubicBezTo>
                  <a:pt x="133" y="129"/>
                  <a:pt x="133" y="134"/>
                  <a:pt x="133" y="134"/>
                </a:cubicBezTo>
                <a:cubicBezTo>
                  <a:pt x="133" y="134"/>
                  <a:pt x="133" y="139"/>
                  <a:pt x="133" y="139"/>
                </a:cubicBezTo>
                <a:cubicBezTo>
                  <a:pt x="136" y="139"/>
                  <a:pt x="136" y="139"/>
                  <a:pt x="136" y="139"/>
                </a:cubicBezTo>
                <a:cubicBezTo>
                  <a:pt x="137" y="146"/>
                  <a:pt x="137" y="146"/>
                  <a:pt x="137" y="146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7" y="147"/>
                  <a:pt x="147" y="147"/>
                  <a:pt x="147" y="147"/>
                </a:cubicBezTo>
                <a:cubicBezTo>
                  <a:pt x="146" y="149"/>
                  <a:pt x="146" y="149"/>
                  <a:pt x="146" y="149"/>
                </a:cubicBezTo>
                <a:cubicBezTo>
                  <a:pt x="150" y="151"/>
                  <a:pt x="150" y="151"/>
                  <a:pt x="150" y="151"/>
                </a:cubicBezTo>
                <a:cubicBezTo>
                  <a:pt x="151" y="151"/>
                  <a:pt x="151" y="151"/>
                  <a:pt x="151" y="151"/>
                </a:cubicBezTo>
                <a:cubicBezTo>
                  <a:pt x="151" y="151"/>
                  <a:pt x="151" y="150"/>
                  <a:pt x="150" y="150"/>
                </a:cubicBezTo>
                <a:cubicBezTo>
                  <a:pt x="150" y="149"/>
                  <a:pt x="149" y="148"/>
                  <a:pt x="149" y="148"/>
                </a:cubicBezTo>
                <a:cubicBezTo>
                  <a:pt x="151" y="147"/>
                  <a:pt x="151" y="147"/>
                  <a:pt x="151" y="147"/>
                </a:cubicBezTo>
                <a:cubicBezTo>
                  <a:pt x="153" y="146"/>
                  <a:pt x="153" y="146"/>
                  <a:pt x="153" y="146"/>
                </a:cubicBezTo>
                <a:cubicBezTo>
                  <a:pt x="153" y="144"/>
                  <a:pt x="153" y="144"/>
                  <a:pt x="153" y="144"/>
                </a:cubicBezTo>
                <a:cubicBezTo>
                  <a:pt x="155" y="143"/>
                  <a:pt x="155" y="143"/>
                  <a:pt x="155" y="143"/>
                </a:cubicBezTo>
                <a:cubicBezTo>
                  <a:pt x="156" y="142"/>
                  <a:pt x="156" y="142"/>
                  <a:pt x="156" y="142"/>
                </a:cubicBezTo>
                <a:cubicBezTo>
                  <a:pt x="159" y="141"/>
                  <a:pt x="159" y="141"/>
                  <a:pt x="159" y="141"/>
                </a:cubicBezTo>
                <a:cubicBezTo>
                  <a:pt x="159" y="141"/>
                  <a:pt x="162" y="138"/>
                  <a:pt x="162" y="138"/>
                </a:cubicBezTo>
                <a:cubicBezTo>
                  <a:pt x="163" y="138"/>
                  <a:pt x="164" y="138"/>
                  <a:pt x="164" y="138"/>
                </a:cubicBezTo>
                <a:cubicBezTo>
                  <a:pt x="166" y="136"/>
                  <a:pt x="166" y="136"/>
                  <a:pt x="166" y="136"/>
                </a:cubicBezTo>
                <a:cubicBezTo>
                  <a:pt x="166" y="135"/>
                  <a:pt x="166" y="135"/>
                  <a:pt x="166" y="135"/>
                </a:cubicBezTo>
                <a:cubicBezTo>
                  <a:pt x="167" y="134"/>
                  <a:pt x="167" y="134"/>
                  <a:pt x="167" y="134"/>
                </a:cubicBezTo>
                <a:cubicBezTo>
                  <a:pt x="167" y="133"/>
                  <a:pt x="167" y="133"/>
                  <a:pt x="167" y="133"/>
                </a:cubicBezTo>
                <a:cubicBezTo>
                  <a:pt x="168" y="132"/>
                  <a:pt x="168" y="132"/>
                  <a:pt x="168" y="132"/>
                </a:cubicBezTo>
                <a:cubicBezTo>
                  <a:pt x="168" y="132"/>
                  <a:pt x="168" y="131"/>
                  <a:pt x="168" y="131"/>
                </a:cubicBezTo>
                <a:cubicBezTo>
                  <a:pt x="168" y="131"/>
                  <a:pt x="172" y="130"/>
                  <a:pt x="172" y="130"/>
                </a:cubicBezTo>
                <a:cubicBezTo>
                  <a:pt x="174" y="131"/>
                  <a:pt x="174" y="131"/>
                  <a:pt x="174" y="131"/>
                </a:cubicBezTo>
                <a:cubicBezTo>
                  <a:pt x="183" y="135"/>
                  <a:pt x="183" y="135"/>
                  <a:pt x="183" y="135"/>
                </a:cubicBezTo>
                <a:cubicBezTo>
                  <a:pt x="183" y="131"/>
                  <a:pt x="183" y="131"/>
                  <a:pt x="183" y="131"/>
                </a:cubicBezTo>
                <a:cubicBezTo>
                  <a:pt x="184" y="129"/>
                  <a:pt x="184" y="129"/>
                  <a:pt x="184" y="129"/>
                </a:cubicBezTo>
                <a:cubicBezTo>
                  <a:pt x="184" y="129"/>
                  <a:pt x="186" y="128"/>
                  <a:pt x="186" y="128"/>
                </a:cubicBezTo>
                <a:cubicBezTo>
                  <a:pt x="186" y="128"/>
                  <a:pt x="188" y="127"/>
                  <a:pt x="188" y="127"/>
                </a:cubicBezTo>
                <a:cubicBezTo>
                  <a:pt x="192" y="129"/>
                  <a:pt x="192" y="129"/>
                  <a:pt x="192" y="129"/>
                </a:cubicBezTo>
                <a:cubicBezTo>
                  <a:pt x="192" y="129"/>
                  <a:pt x="194" y="130"/>
                  <a:pt x="194" y="130"/>
                </a:cubicBezTo>
                <a:cubicBezTo>
                  <a:pt x="194" y="130"/>
                  <a:pt x="196" y="130"/>
                  <a:pt x="197" y="130"/>
                </a:cubicBezTo>
                <a:cubicBezTo>
                  <a:pt x="197" y="131"/>
                  <a:pt x="197" y="131"/>
                  <a:pt x="198" y="131"/>
                </a:cubicBezTo>
                <a:cubicBezTo>
                  <a:pt x="198" y="131"/>
                  <a:pt x="200" y="130"/>
                  <a:pt x="200" y="130"/>
                </a:cubicBezTo>
                <a:cubicBezTo>
                  <a:pt x="202" y="130"/>
                  <a:pt x="202" y="130"/>
                  <a:pt x="202" y="130"/>
                </a:cubicBezTo>
                <a:cubicBezTo>
                  <a:pt x="204" y="130"/>
                  <a:pt x="204" y="130"/>
                  <a:pt x="204" y="130"/>
                </a:cubicBezTo>
                <a:cubicBezTo>
                  <a:pt x="206" y="129"/>
                  <a:pt x="206" y="129"/>
                  <a:pt x="206" y="129"/>
                </a:cubicBezTo>
                <a:cubicBezTo>
                  <a:pt x="209" y="129"/>
                  <a:pt x="209" y="129"/>
                  <a:pt x="209" y="129"/>
                </a:cubicBezTo>
                <a:cubicBezTo>
                  <a:pt x="210" y="130"/>
                  <a:pt x="210" y="130"/>
                  <a:pt x="210" y="130"/>
                </a:cubicBezTo>
                <a:cubicBezTo>
                  <a:pt x="216" y="130"/>
                  <a:pt x="216" y="130"/>
                  <a:pt x="216" y="130"/>
                </a:cubicBezTo>
                <a:cubicBezTo>
                  <a:pt x="222" y="131"/>
                  <a:pt x="222" y="131"/>
                  <a:pt x="222" y="131"/>
                </a:cubicBezTo>
                <a:cubicBezTo>
                  <a:pt x="222" y="132"/>
                  <a:pt x="222" y="132"/>
                  <a:pt x="222" y="132"/>
                </a:cubicBezTo>
                <a:cubicBezTo>
                  <a:pt x="224" y="134"/>
                  <a:pt x="224" y="134"/>
                  <a:pt x="224" y="134"/>
                </a:cubicBezTo>
                <a:cubicBezTo>
                  <a:pt x="227" y="134"/>
                  <a:pt x="227" y="134"/>
                  <a:pt x="227" y="134"/>
                </a:cubicBezTo>
                <a:cubicBezTo>
                  <a:pt x="229" y="136"/>
                  <a:pt x="229" y="136"/>
                  <a:pt x="229" y="136"/>
                </a:cubicBezTo>
                <a:cubicBezTo>
                  <a:pt x="229" y="136"/>
                  <a:pt x="229" y="136"/>
                  <a:pt x="229" y="136"/>
                </a:cubicBezTo>
                <a:cubicBezTo>
                  <a:pt x="229" y="136"/>
                  <a:pt x="229" y="134"/>
                  <a:pt x="229" y="134"/>
                </a:cubicBezTo>
                <a:cubicBezTo>
                  <a:pt x="229" y="134"/>
                  <a:pt x="229" y="133"/>
                  <a:pt x="229" y="133"/>
                </a:cubicBezTo>
                <a:cubicBezTo>
                  <a:pt x="228" y="133"/>
                  <a:pt x="228" y="132"/>
                  <a:pt x="228" y="132"/>
                </a:cubicBezTo>
                <a:cubicBezTo>
                  <a:pt x="230" y="130"/>
                  <a:pt x="230" y="130"/>
                  <a:pt x="230" y="130"/>
                </a:cubicBezTo>
                <a:cubicBezTo>
                  <a:pt x="231" y="130"/>
                  <a:pt x="231" y="130"/>
                  <a:pt x="231" y="130"/>
                </a:cubicBezTo>
                <a:cubicBezTo>
                  <a:pt x="231" y="130"/>
                  <a:pt x="232" y="130"/>
                  <a:pt x="231" y="130"/>
                </a:cubicBezTo>
                <a:cubicBezTo>
                  <a:pt x="231" y="130"/>
                  <a:pt x="230" y="129"/>
                  <a:pt x="230" y="129"/>
                </a:cubicBezTo>
                <a:cubicBezTo>
                  <a:pt x="230" y="129"/>
                  <a:pt x="230" y="129"/>
                  <a:pt x="230" y="129"/>
                </a:cubicBezTo>
                <a:cubicBezTo>
                  <a:pt x="231" y="128"/>
                  <a:pt x="231" y="128"/>
                  <a:pt x="231" y="128"/>
                </a:cubicBezTo>
                <a:cubicBezTo>
                  <a:pt x="233" y="127"/>
                  <a:pt x="233" y="127"/>
                  <a:pt x="233" y="127"/>
                </a:cubicBezTo>
                <a:cubicBezTo>
                  <a:pt x="233" y="126"/>
                  <a:pt x="233" y="126"/>
                  <a:pt x="233" y="126"/>
                </a:cubicBezTo>
                <a:cubicBezTo>
                  <a:pt x="233" y="126"/>
                  <a:pt x="232" y="125"/>
                  <a:pt x="232" y="125"/>
                </a:cubicBezTo>
                <a:cubicBezTo>
                  <a:pt x="232" y="125"/>
                  <a:pt x="232" y="123"/>
                  <a:pt x="232" y="123"/>
                </a:cubicBezTo>
                <a:cubicBezTo>
                  <a:pt x="231" y="121"/>
                  <a:pt x="231" y="121"/>
                  <a:pt x="231" y="121"/>
                </a:cubicBezTo>
                <a:cubicBezTo>
                  <a:pt x="230" y="119"/>
                  <a:pt x="230" y="119"/>
                  <a:pt x="230" y="119"/>
                </a:cubicBezTo>
                <a:cubicBezTo>
                  <a:pt x="230" y="114"/>
                  <a:pt x="230" y="114"/>
                  <a:pt x="230" y="114"/>
                </a:cubicBezTo>
                <a:cubicBezTo>
                  <a:pt x="229" y="113"/>
                  <a:pt x="229" y="113"/>
                  <a:pt x="229" y="113"/>
                </a:cubicBezTo>
                <a:cubicBezTo>
                  <a:pt x="228" y="112"/>
                  <a:pt x="228" y="112"/>
                  <a:pt x="228" y="112"/>
                </a:cubicBezTo>
                <a:cubicBezTo>
                  <a:pt x="228" y="112"/>
                  <a:pt x="227" y="112"/>
                  <a:pt x="227" y="112"/>
                </a:cubicBezTo>
                <a:cubicBezTo>
                  <a:pt x="227" y="112"/>
                  <a:pt x="227" y="111"/>
                  <a:pt x="227" y="111"/>
                </a:cubicBezTo>
                <a:cubicBezTo>
                  <a:pt x="229" y="110"/>
                  <a:pt x="229" y="110"/>
                  <a:pt x="229" y="110"/>
                </a:cubicBezTo>
                <a:cubicBezTo>
                  <a:pt x="232" y="109"/>
                  <a:pt x="232" y="109"/>
                  <a:pt x="232" y="109"/>
                </a:cubicBezTo>
                <a:cubicBezTo>
                  <a:pt x="232" y="109"/>
                  <a:pt x="234" y="109"/>
                  <a:pt x="234" y="109"/>
                </a:cubicBezTo>
                <a:cubicBezTo>
                  <a:pt x="235" y="109"/>
                  <a:pt x="236" y="108"/>
                  <a:pt x="236" y="108"/>
                </a:cubicBezTo>
                <a:cubicBezTo>
                  <a:pt x="236" y="108"/>
                  <a:pt x="239" y="106"/>
                  <a:pt x="239" y="106"/>
                </a:cubicBezTo>
                <a:cubicBezTo>
                  <a:pt x="241" y="108"/>
                  <a:pt x="241" y="108"/>
                  <a:pt x="241" y="108"/>
                </a:cubicBezTo>
                <a:cubicBezTo>
                  <a:pt x="245" y="108"/>
                  <a:pt x="245" y="108"/>
                  <a:pt x="245" y="108"/>
                </a:cubicBezTo>
                <a:cubicBezTo>
                  <a:pt x="245" y="106"/>
                  <a:pt x="245" y="106"/>
                  <a:pt x="245" y="106"/>
                </a:cubicBezTo>
                <a:cubicBezTo>
                  <a:pt x="245" y="106"/>
                  <a:pt x="243" y="106"/>
                  <a:pt x="243" y="106"/>
                </a:cubicBezTo>
                <a:cubicBezTo>
                  <a:pt x="243" y="106"/>
                  <a:pt x="242" y="105"/>
                  <a:pt x="242" y="105"/>
                </a:cubicBezTo>
                <a:cubicBezTo>
                  <a:pt x="245" y="98"/>
                  <a:pt x="245" y="98"/>
                  <a:pt x="245" y="98"/>
                </a:cubicBezTo>
                <a:cubicBezTo>
                  <a:pt x="248" y="88"/>
                  <a:pt x="248" y="88"/>
                  <a:pt x="248" y="88"/>
                </a:cubicBezTo>
                <a:cubicBezTo>
                  <a:pt x="253" y="91"/>
                  <a:pt x="253" y="91"/>
                  <a:pt x="253" y="91"/>
                </a:cubicBezTo>
                <a:cubicBezTo>
                  <a:pt x="259" y="91"/>
                  <a:pt x="259" y="91"/>
                  <a:pt x="259" y="91"/>
                </a:cubicBezTo>
                <a:cubicBezTo>
                  <a:pt x="261" y="92"/>
                  <a:pt x="261" y="92"/>
                  <a:pt x="261" y="92"/>
                </a:cubicBezTo>
                <a:cubicBezTo>
                  <a:pt x="263" y="91"/>
                  <a:pt x="263" y="91"/>
                  <a:pt x="263" y="91"/>
                </a:cubicBezTo>
                <a:cubicBezTo>
                  <a:pt x="264" y="90"/>
                  <a:pt x="264" y="90"/>
                  <a:pt x="264" y="90"/>
                </a:cubicBezTo>
                <a:cubicBezTo>
                  <a:pt x="265" y="90"/>
                  <a:pt x="265" y="90"/>
                  <a:pt x="265" y="90"/>
                </a:cubicBezTo>
                <a:cubicBezTo>
                  <a:pt x="266" y="89"/>
                  <a:pt x="266" y="89"/>
                  <a:pt x="266" y="89"/>
                </a:cubicBezTo>
                <a:cubicBezTo>
                  <a:pt x="266" y="87"/>
                  <a:pt x="266" y="87"/>
                  <a:pt x="266" y="87"/>
                </a:cubicBezTo>
                <a:cubicBezTo>
                  <a:pt x="265" y="87"/>
                  <a:pt x="265" y="87"/>
                  <a:pt x="265" y="87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3"/>
                  <a:pt x="265" y="82"/>
                  <a:pt x="265" y="82"/>
                </a:cubicBezTo>
                <a:cubicBezTo>
                  <a:pt x="265" y="82"/>
                  <a:pt x="265" y="80"/>
                  <a:pt x="265" y="80"/>
                </a:cubicBezTo>
                <a:cubicBezTo>
                  <a:pt x="265" y="80"/>
                  <a:pt x="265" y="79"/>
                  <a:pt x="265" y="79"/>
                </a:cubicBezTo>
                <a:cubicBezTo>
                  <a:pt x="265" y="79"/>
                  <a:pt x="266" y="77"/>
                  <a:pt x="266" y="77"/>
                </a:cubicBezTo>
                <a:cubicBezTo>
                  <a:pt x="266" y="77"/>
                  <a:pt x="268" y="76"/>
                  <a:pt x="269" y="76"/>
                </a:cubicBezTo>
                <a:cubicBezTo>
                  <a:pt x="269" y="76"/>
                  <a:pt x="271" y="75"/>
                  <a:pt x="272" y="75"/>
                </a:cubicBezTo>
                <a:cubicBezTo>
                  <a:pt x="272" y="75"/>
                  <a:pt x="273" y="74"/>
                  <a:pt x="273" y="74"/>
                </a:cubicBezTo>
                <a:cubicBezTo>
                  <a:pt x="273" y="70"/>
                  <a:pt x="273" y="70"/>
                  <a:pt x="273" y="70"/>
                </a:cubicBezTo>
                <a:cubicBezTo>
                  <a:pt x="275" y="67"/>
                  <a:pt x="275" y="67"/>
                  <a:pt x="275" y="67"/>
                </a:cubicBezTo>
                <a:cubicBezTo>
                  <a:pt x="275" y="67"/>
                  <a:pt x="274" y="66"/>
                  <a:pt x="274" y="66"/>
                </a:cubicBezTo>
                <a:cubicBezTo>
                  <a:pt x="274" y="66"/>
                  <a:pt x="273" y="65"/>
                  <a:pt x="273" y="65"/>
                </a:cubicBezTo>
                <a:cubicBezTo>
                  <a:pt x="273" y="64"/>
                  <a:pt x="272" y="64"/>
                  <a:pt x="272" y="64"/>
                </a:cubicBezTo>
                <a:cubicBezTo>
                  <a:pt x="272" y="63"/>
                  <a:pt x="273" y="62"/>
                  <a:pt x="273" y="62"/>
                </a:cubicBezTo>
                <a:cubicBezTo>
                  <a:pt x="273" y="62"/>
                  <a:pt x="272" y="62"/>
                  <a:pt x="272" y="62"/>
                </a:cubicBezTo>
                <a:cubicBezTo>
                  <a:pt x="272" y="62"/>
                  <a:pt x="271" y="63"/>
                  <a:pt x="270" y="64"/>
                </a:cubicBezTo>
                <a:cubicBezTo>
                  <a:pt x="270" y="64"/>
                  <a:pt x="270" y="65"/>
                  <a:pt x="270" y="65"/>
                </a:cubicBezTo>
                <a:cubicBezTo>
                  <a:pt x="269" y="65"/>
                  <a:pt x="269" y="65"/>
                  <a:pt x="268" y="65"/>
                </a:cubicBezTo>
                <a:cubicBezTo>
                  <a:pt x="267" y="65"/>
                  <a:pt x="267" y="65"/>
                  <a:pt x="266" y="64"/>
                </a:cubicBezTo>
                <a:cubicBezTo>
                  <a:pt x="265" y="64"/>
                  <a:pt x="264" y="64"/>
                  <a:pt x="264" y="64"/>
                </a:cubicBezTo>
                <a:cubicBezTo>
                  <a:pt x="264" y="64"/>
                  <a:pt x="263" y="64"/>
                  <a:pt x="263" y="63"/>
                </a:cubicBezTo>
                <a:cubicBezTo>
                  <a:pt x="262" y="63"/>
                  <a:pt x="262" y="62"/>
                  <a:pt x="262" y="62"/>
                </a:cubicBezTo>
                <a:cubicBezTo>
                  <a:pt x="262" y="62"/>
                  <a:pt x="262" y="61"/>
                  <a:pt x="262" y="61"/>
                </a:cubicBezTo>
                <a:cubicBezTo>
                  <a:pt x="262" y="60"/>
                  <a:pt x="262" y="59"/>
                  <a:pt x="262" y="59"/>
                </a:cubicBezTo>
                <a:cubicBezTo>
                  <a:pt x="262" y="59"/>
                  <a:pt x="260" y="58"/>
                  <a:pt x="260" y="58"/>
                </a:cubicBezTo>
                <a:cubicBezTo>
                  <a:pt x="260" y="58"/>
                  <a:pt x="259" y="57"/>
                  <a:pt x="259" y="57"/>
                </a:cubicBezTo>
                <a:cubicBezTo>
                  <a:pt x="258" y="57"/>
                  <a:pt x="256" y="58"/>
                  <a:pt x="256" y="58"/>
                </a:cubicBezTo>
                <a:cubicBezTo>
                  <a:pt x="256" y="58"/>
                  <a:pt x="256" y="56"/>
                  <a:pt x="256" y="56"/>
                </a:cubicBezTo>
                <a:cubicBezTo>
                  <a:pt x="256" y="56"/>
                  <a:pt x="255" y="54"/>
                  <a:pt x="255" y="54"/>
                </a:cubicBezTo>
                <a:cubicBezTo>
                  <a:pt x="255" y="54"/>
                  <a:pt x="254" y="53"/>
                  <a:pt x="254" y="52"/>
                </a:cubicBezTo>
                <a:cubicBezTo>
                  <a:pt x="254" y="52"/>
                  <a:pt x="253" y="51"/>
                  <a:pt x="253" y="51"/>
                </a:cubicBezTo>
                <a:cubicBezTo>
                  <a:pt x="253" y="50"/>
                  <a:pt x="251" y="50"/>
                  <a:pt x="251" y="50"/>
                </a:cubicBezTo>
                <a:cubicBezTo>
                  <a:pt x="250" y="49"/>
                  <a:pt x="250" y="49"/>
                  <a:pt x="250" y="49"/>
                </a:cubicBezTo>
                <a:cubicBezTo>
                  <a:pt x="248" y="49"/>
                  <a:pt x="248" y="49"/>
                  <a:pt x="248" y="49"/>
                </a:cubicBezTo>
                <a:cubicBezTo>
                  <a:pt x="248" y="49"/>
                  <a:pt x="248" y="50"/>
                  <a:pt x="248" y="50"/>
                </a:cubicBezTo>
                <a:cubicBezTo>
                  <a:pt x="248" y="51"/>
                  <a:pt x="246" y="51"/>
                  <a:pt x="246" y="51"/>
                </a:cubicBezTo>
                <a:cubicBezTo>
                  <a:pt x="246" y="51"/>
                  <a:pt x="246" y="50"/>
                  <a:pt x="246" y="50"/>
                </a:cubicBezTo>
                <a:cubicBezTo>
                  <a:pt x="246" y="50"/>
                  <a:pt x="245" y="51"/>
                  <a:pt x="245" y="51"/>
                </a:cubicBezTo>
                <a:cubicBezTo>
                  <a:pt x="245" y="52"/>
                  <a:pt x="244" y="52"/>
                  <a:pt x="244" y="52"/>
                </a:cubicBezTo>
                <a:cubicBezTo>
                  <a:pt x="244" y="52"/>
                  <a:pt x="243" y="52"/>
                  <a:pt x="243" y="52"/>
                </a:cubicBezTo>
                <a:cubicBezTo>
                  <a:pt x="242" y="52"/>
                  <a:pt x="241" y="52"/>
                  <a:pt x="241" y="51"/>
                </a:cubicBezTo>
                <a:cubicBezTo>
                  <a:pt x="240" y="51"/>
                  <a:pt x="239" y="51"/>
                  <a:pt x="239" y="51"/>
                </a:cubicBezTo>
                <a:cubicBezTo>
                  <a:pt x="239" y="51"/>
                  <a:pt x="238" y="52"/>
                  <a:pt x="238" y="52"/>
                </a:cubicBezTo>
                <a:cubicBezTo>
                  <a:pt x="237" y="51"/>
                  <a:pt x="237" y="51"/>
                  <a:pt x="237" y="51"/>
                </a:cubicBezTo>
                <a:cubicBezTo>
                  <a:pt x="237" y="50"/>
                  <a:pt x="237" y="50"/>
                  <a:pt x="237" y="50"/>
                </a:cubicBezTo>
                <a:cubicBezTo>
                  <a:pt x="237" y="50"/>
                  <a:pt x="235" y="50"/>
                  <a:pt x="235" y="49"/>
                </a:cubicBezTo>
                <a:cubicBezTo>
                  <a:pt x="235" y="49"/>
                  <a:pt x="235" y="49"/>
                  <a:pt x="235" y="49"/>
                </a:cubicBezTo>
                <a:cubicBezTo>
                  <a:pt x="235" y="48"/>
                  <a:pt x="235" y="47"/>
                  <a:pt x="235" y="47"/>
                </a:cubicBezTo>
                <a:cubicBezTo>
                  <a:pt x="235" y="47"/>
                  <a:pt x="234" y="47"/>
                  <a:pt x="233" y="46"/>
                </a:cubicBezTo>
                <a:cubicBezTo>
                  <a:pt x="233" y="46"/>
                  <a:pt x="231" y="47"/>
                  <a:pt x="231" y="47"/>
                </a:cubicBezTo>
                <a:cubicBezTo>
                  <a:pt x="231" y="47"/>
                  <a:pt x="230" y="47"/>
                  <a:pt x="230" y="48"/>
                </a:cubicBezTo>
                <a:cubicBezTo>
                  <a:pt x="231" y="48"/>
                  <a:pt x="231" y="48"/>
                  <a:pt x="231" y="49"/>
                </a:cubicBezTo>
                <a:cubicBezTo>
                  <a:pt x="231" y="49"/>
                  <a:pt x="230" y="50"/>
                  <a:pt x="230" y="50"/>
                </a:cubicBezTo>
                <a:cubicBezTo>
                  <a:pt x="228" y="50"/>
                  <a:pt x="228" y="50"/>
                  <a:pt x="228" y="50"/>
                </a:cubicBezTo>
                <a:cubicBezTo>
                  <a:pt x="228" y="52"/>
                  <a:pt x="228" y="52"/>
                  <a:pt x="228" y="52"/>
                </a:cubicBezTo>
                <a:cubicBezTo>
                  <a:pt x="213" y="24"/>
                  <a:pt x="213" y="24"/>
                  <a:pt x="213" y="24"/>
                </a:cubicBezTo>
                <a:cubicBezTo>
                  <a:pt x="203" y="15"/>
                  <a:pt x="203" y="15"/>
                  <a:pt x="203" y="15"/>
                </a:cubicBezTo>
                <a:cubicBezTo>
                  <a:pt x="203" y="14"/>
                  <a:pt x="203" y="14"/>
                  <a:pt x="203" y="14"/>
                </a:cubicBezTo>
                <a:cubicBezTo>
                  <a:pt x="205" y="14"/>
                  <a:pt x="205" y="14"/>
                  <a:pt x="205" y="14"/>
                </a:cubicBezTo>
                <a:cubicBezTo>
                  <a:pt x="205" y="14"/>
                  <a:pt x="206" y="13"/>
                  <a:pt x="206" y="13"/>
                </a:cubicBezTo>
                <a:cubicBezTo>
                  <a:pt x="206" y="13"/>
                  <a:pt x="206" y="12"/>
                  <a:pt x="206" y="12"/>
                </a:cubicBezTo>
                <a:cubicBezTo>
                  <a:pt x="206" y="12"/>
                  <a:pt x="206" y="11"/>
                  <a:pt x="206" y="11"/>
                </a:cubicBezTo>
                <a:cubicBezTo>
                  <a:pt x="206" y="11"/>
                  <a:pt x="205" y="11"/>
                  <a:pt x="205" y="11"/>
                </a:cubicBezTo>
                <a:cubicBezTo>
                  <a:pt x="205" y="11"/>
                  <a:pt x="205" y="12"/>
                  <a:pt x="205" y="12"/>
                </a:cubicBezTo>
                <a:cubicBezTo>
                  <a:pt x="204" y="12"/>
                  <a:pt x="203" y="12"/>
                  <a:pt x="202" y="12"/>
                </a:cubicBezTo>
                <a:cubicBezTo>
                  <a:pt x="202" y="12"/>
                  <a:pt x="202" y="13"/>
                  <a:pt x="202" y="13"/>
                </a:cubicBezTo>
                <a:cubicBezTo>
                  <a:pt x="202" y="13"/>
                  <a:pt x="200" y="14"/>
                  <a:pt x="200" y="14"/>
                </a:cubicBezTo>
                <a:cubicBezTo>
                  <a:pt x="199" y="14"/>
                  <a:pt x="199" y="14"/>
                  <a:pt x="198" y="14"/>
                </a:cubicBezTo>
                <a:cubicBezTo>
                  <a:pt x="197" y="14"/>
                  <a:pt x="197" y="14"/>
                  <a:pt x="197" y="14"/>
                </a:cubicBezTo>
                <a:cubicBezTo>
                  <a:pt x="196" y="16"/>
                  <a:pt x="196" y="16"/>
                  <a:pt x="196" y="16"/>
                </a:cubicBezTo>
                <a:cubicBezTo>
                  <a:pt x="196" y="16"/>
                  <a:pt x="196" y="17"/>
                  <a:pt x="196" y="17"/>
                </a:cubicBezTo>
                <a:cubicBezTo>
                  <a:pt x="196" y="18"/>
                  <a:pt x="194" y="18"/>
                  <a:pt x="194" y="18"/>
                </a:cubicBezTo>
                <a:cubicBezTo>
                  <a:pt x="194" y="18"/>
                  <a:pt x="194" y="19"/>
                  <a:pt x="193" y="18"/>
                </a:cubicBezTo>
                <a:cubicBezTo>
                  <a:pt x="192" y="18"/>
                  <a:pt x="192" y="18"/>
                  <a:pt x="192" y="18"/>
                </a:cubicBezTo>
                <a:cubicBezTo>
                  <a:pt x="192" y="18"/>
                  <a:pt x="192" y="19"/>
                  <a:pt x="192" y="19"/>
                </a:cubicBezTo>
                <a:cubicBezTo>
                  <a:pt x="191" y="20"/>
                  <a:pt x="191" y="19"/>
                  <a:pt x="190" y="20"/>
                </a:cubicBezTo>
                <a:cubicBezTo>
                  <a:pt x="190" y="20"/>
                  <a:pt x="190" y="20"/>
                  <a:pt x="190" y="20"/>
                </a:cubicBezTo>
                <a:cubicBezTo>
                  <a:pt x="190" y="21"/>
                  <a:pt x="190" y="22"/>
                  <a:pt x="189" y="22"/>
                </a:cubicBezTo>
                <a:cubicBezTo>
                  <a:pt x="189" y="22"/>
                  <a:pt x="188" y="21"/>
                  <a:pt x="187" y="20"/>
                </a:cubicBezTo>
                <a:cubicBezTo>
                  <a:pt x="187" y="20"/>
                  <a:pt x="185" y="19"/>
                  <a:pt x="185" y="20"/>
                </a:cubicBezTo>
                <a:cubicBezTo>
                  <a:pt x="185" y="20"/>
                  <a:pt x="184" y="21"/>
                  <a:pt x="184" y="21"/>
                </a:cubicBezTo>
                <a:cubicBezTo>
                  <a:pt x="184" y="22"/>
                  <a:pt x="184" y="22"/>
                  <a:pt x="184" y="22"/>
                </a:cubicBezTo>
                <a:cubicBezTo>
                  <a:pt x="184" y="22"/>
                  <a:pt x="182" y="21"/>
                  <a:pt x="182" y="21"/>
                </a:cubicBezTo>
                <a:cubicBezTo>
                  <a:pt x="182" y="20"/>
                  <a:pt x="182" y="19"/>
                  <a:pt x="182" y="19"/>
                </a:cubicBezTo>
                <a:cubicBezTo>
                  <a:pt x="182" y="18"/>
                  <a:pt x="183" y="18"/>
                  <a:pt x="183" y="18"/>
                </a:cubicBezTo>
                <a:cubicBezTo>
                  <a:pt x="184" y="18"/>
                  <a:pt x="183" y="18"/>
                  <a:pt x="184" y="17"/>
                </a:cubicBezTo>
                <a:cubicBezTo>
                  <a:pt x="185" y="17"/>
                  <a:pt x="185" y="16"/>
                  <a:pt x="185" y="16"/>
                </a:cubicBezTo>
                <a:cubicBezTo>
                  <a:pt x="185" y="16"/>
                  <a:pt x="185" y="14"/>
                  <a:pt x="184" y="15"/>
                </a:cubicBezTo>
                <a:cubicBezTo>
                  <a:pt x="183" y="16"/>
                  <a:pt x="182" y="16"/>
                  <a:pt x="182" y="16"/>
                </a:cubicBezTo>
                <a:cubicBezTo>
                  <a:pt x="180" y="15"/>
                  <a:pt x="180" y="15"/>
                  <a:pt x="180" y="15"/>
                </a:cubicBezTo>
                <a:cubicBezTo>
                  <a:pt x="179" y="15"/>
                  <a:pt x="179" y="15"/>
                  <a:pt x="179" y="15"/>
                </a:cubicBezTo>
                <a:cubicBezTo>
                  <a:pt x="179" y="15"/>
                  <a:pt x="178" y="14"/>
                  <a:pt x="178" y="15"/>
                </a:cubicBezTo>
                <a:cubicBezTo>
                  <a:pt x="177" y="15"/>
                  <a:pt x="177" y="15"/>
                  <a:pt x="177" y="15"/>
                </a:cubicBezTo>
                <a:cubicBezTo>
                  <a:pt x="177" y="16"/>
                  <a:pt x="176" y="16"/>
                  <a:pt x="176" y="16"/>
                </a:cubicBezTo>
                <a:cubicBezTo>
                  <a:pt x="175" y="16"/>
                  <a:pt x="175" y="15"/>
                  <a:pt x="175" y="14"/>
                </a:cubicBezTo>
                <a:cubicBezTo>
                  <a:pt x="175" y="14"/>
                  <a:pt x="176" y="13"/>
                  <a:pt x="175" y="12"/>
                </a:cubicBezTo>
                <a:cubicBezTo>
                  <a:pt x="174" y="12"/>
                  <a:pt x="174" y="11"/>
                  <a:pt x="173" y="12"/>
                </a:cubicBezTo>
                <a:cubicBezTo>
                  <a:pt x="173" y="12"/>
                  <a:pt x="174" y="13"/>
                  <a:pt x="173" y="14"/>
                </a:cubicBezTo>
                <a:cubicBezTo>
                  <a:pt x="173" y="14"/>
                  <a:pt x="172" y="14"/>
                  <a:pt x="172" y="14"/>
                </a:cubicBezTo>
                <a:cubicBezTo>
                  <a:pt x="171" y="14"/>
                  <a:pt x="170" y="15"/>
                  <a:pt x="170" y="14"/>
                </a:cubicBezTo>
                <a:cubicBezTo>
                  <a:pt x="170" y="14"/>
                  <a:pt x="168" y="14"/>
                  <a:pt x="168" y="14"/>
                </a:cubicBezTo>
                <a:cubicBezTo>
                  <a:pt x="168" y="14"/>
                  <a:pt x="168" y="14"/>
                  <a:pt x="167" y="14"/>
                </a:cubicBezTo>
                <a:cubicBezTo>
                  <a:pt x="166" y="13"/>
                  <a:pt x="166" y="12"/>
                  <a:pt x="166" y="12"/>
                </a:cubicBezTo>
                <a:cubicBezTo>
                  <a:pt x="166" y="12"/>
                  <a:pt x="168" y="10"/>
                  <a:pt x="168" y="10"/>
                </a:cubicBezTo>
                <a:cubicBezTo>
                  <a:pt x="168" y="10"/>
                  <a:pt x="169" y="9"/>
                  <a:pt x="168" y="8"/>
                </a:cubicBezTo>
                <a:cubicBezTo>
                  <a:pt x="167" y="8"/>
                  <a:pt x="166" y="7"/>
                  <a:pt x="166" y="7"/>
                </a:cubicBezTo>
                <a:cubicBezTo>
                  <a:pt x="166" y="7"/>
                  <a:pt x="166" y="6"/>
                  <a:pt x="166" y="5"/>
                </a:cubicBezTo>
                <a:cubicBezTo>
                  <a:pt x="166" y="5"/>
                  <a:pt x="166" y="4"/>
                  <a:pt x="166" y="4"/>
                </a:cubicBezTo>
                <a:cubicBezTo>
                  <a:pt x="166" y="4"/>
                  <a:pt x="166" y="3"/>
                  <a:pt x="166" y="2"/>
                </a:cubicBezTo>
                <a:cubicBezTo>
                  <a:pt x="166" y="2"/>
                  <a:pt x="165" y="1"/>
                  <a:pt x="164" y="1"/>
                </a:cubicBezTo>
                <a:cubicBezTo>
                  <a:pt x="163" y="1"/>
                  <a:pt x="162" y="1"/>
                  <a:pt x="162" y="1"/>
                </a:cubicBezTo>
                <a:cubicBezTo>
                  <a:pt x="162" y="1"/>
                  <a:pt x="161" y="2"/>
                  <a:pt x="161" y="2"/>
                </a:cubicBezTo>
                <a:cubicBezTo>
                  <a:pt x="161" y="2"/>
                  <a:pt x="160" y="2"/>
                  <a:pt x="160" y="2"/>
                </a:cubicBezTo>
                <a:cubicBezTo>
                  <a:pt x="159" y="2"/>
                  <a:pt x="157" y="0"/>
                  <a:pt x="157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4" y="0"/>
                  <a:pt x="153" y="0"/>
                  <a:pt x="153" y="0"/>
                </a:cubicBezTo>
                <a:cubicBezTo>
                  <a:pt x="153" y="0"/>
                  <a:pt x="151" y="0"/>
                  <a:pt x="151" y="0"/>
                </a:cubicBezTo>
                <a:cubicBezTo>
                  <a:pt x="151" y="0"/>
                  <a:pt x="151" y="1"/>
                  <a:pt x="150" y="1"/>
                </a:cubicBezTo>
                <a:cubicBezTo>
                  <a:pt x="150" y="1"/>
                  <a:pt x="148" y="2"/>
                  <a:pt x="148" y="2"/>
                </a:cubicBezTo>
                <a:cubicBezTo>
                  <a:pt x="148" y="2"/>
                  <a:pt x="147" y="2"/>
                  <a:pt x="148" y="2"/>
                </a:cubicBezTo>
                <a:cubicBezTo>
                  <a:pt x="148" y="3"/>
                  <a:pt x="148" y="3"/>
                  <a:pt x="148" y="3"/>
                </a:cubicBezTo>
                <a:cubicBezTo>
                  <a:pt x="148" y="4"/>
                  <a:pt x="148" y="4"/>
                  <a:pt x="148" y="4"/>
                </a:cubicBezTo>
                <a:cubicBezTo>
                  <a:pt x="147" y="4"/>
                  <a:pt x="144" y="5"/>
                  <a:pt x="144" y="6"/>
                </a:cubicBezTo>
                <a:cubicBezTo>
                  <a:pt x="144" y="6"/>
                  <a:pt x="134" y="8"/>
                  <a:pt x="134" y="8"/>
                </a:cubicBezTo>
                <a:cubicBezTo>
                  <a:pt x="134" y="8"/>
                  <a:pt x="132" y="8"/>
                  <a:pt x="132" y="8"/>
                </a:cubicBezTo>
                <a:cubicBezTo>
                  <a:pt x="132" y="8"/>
                  <a:pt x="131" y="9"/>
                  <a:pt x="131" y="9"/>
                </a:cubicBezTo>
                <a:cubicBezTo>
                  <a:pt x="131" y="9"/>
                  <a:pt x="130" y="8"/>
                  <a:pt x="130" y="9"/>
                </a:cubicBezTo>
                <a:cubicBezTo>
                  <a:pt x="129" y="9"/>
                  <a:pt x="127" y="9"/>
                  <a:pt x="127" y="9"/>
                </a:cubicBezTo>
                <a:cubicBezTo>
                  <a:pt x="127" y="9"/>
                  <a:pt x="127" y="10"/>
                  <a:pt x="127" y="10"/>
                </a:cubicBezTo>
                <a:cubicBezTo>
                  <a:pt x="127" y="11"/>
                  <a:pt x="127" y="12"/>
                  <a:pt x="127" y="12"/>
                </a:cubicBezTo>
                <a:cubicBezTo>
                  <a:pt x="123" y="11"/>
                  <a:pt x="123" y="11"/>
                  <a:pt x="123" y="11"/>
                </a:cubicBezTo>
                <a:cubicBezTo>
                  <a:pt x="123" y="11"/>
                  <a:pt x="122" y="12"/>
                  <a:pt x="121" y="12"/>
                </a:cubicBezTo>
                <a:cubicBezTo>
                  <a:pt x="121" y="12"/>
                  <a:pt x="119" y="12"/>
                  <a:pt x="119" y="13"/>
                </a:cubicBezTo>
                <a:cubicBezTo>
                  <a:pt x="119" y="13"/>
                  <a:pt x="118" y="13"/>
                  <a:pt x="118" y="13"/>
                </a:cubicBezTo>
                <a:cubicBezTo>
                  <a:pt x="118" y="13"/>
                  <a:pt x="117" y="13"/>
                  <a:pt x="117" y="13"/>
                </a:cubicBezTo>
                <a:cubicBezTo>
                  <a:pt x="116" y="13"/>
                  <a:pt x="115" y="13"/>
                  <a:pt x="115" y="13"/>
                </a:cubicBezTo>
                <a:cubicBezTo>
                  <a:pt x="114" y="13"/>
                  <a:pt x="114" y="13"/>
                  <a:pt x="114" y="13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2" y="15"/>
                  <a:pt x="110" y="15"/>
                  <a:pt x="110" y="15"/>
                </a:cubicBezTo>
                <a:cubicBezTo>
                  <a:pt x="110" y="15"/>
                  <a:pt x="109" y="16"/>
                  <a:pt x="109" y="16"/>
                </a:cubicBezTo>
                <a:cubicBezTo>
                  <a:pt x="107" y="15"/>
                  <a:pt x="107" y="15"/>
                  <a:pt x="107" y="15"/>
                </a:cubicBezTo>
                <a:cubicBezTo>
                  <a:pt x="107" y="15"/>
                  <a:pt x="106" y="15"/>
                  <a:pt x="106" y="16"/>
                </a:cubicBezTo>
                <a:cubicBezTo>
                  <a:pt x="105" y="16"/>
                  <a:pt x="106" y="16"/>
                  <a:pt x="105" y="16"/>
                </a:cubicBezTo>
                <a:cubicBezTo>
                  <a:pt x="104" y="16"/>
                  <a:pt x="103" y="15"/>
                  <a:pt x="103" y="15"/>
                </a:cubicBezTo>
                <a:cubicBezTo>
                  <a:pt x="103" y="16"/>
                  <a:pt x="102" y="16"/>
                  <a:pt x="102" y="16"/>
                </a:cubicBezTo>
                <a:cubicBezTo>
                  <a:pt x="101" y="16"/>
                  <a:pt x="100" y="16"/>
                  <a:pt x="100" y="16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0" y="17"/>
                  <a:pt x="100" y="17"/>
                  <a:pt x="99" y="17"/>
                </a:cubicBezTo>
                <a:cubicBezTo>
                  <a:pt x="99" y="17"/>
                  <a:pt x="98" y="17"/>
                  <a:pt x="98" y="17"/>
                </a:cubicBezTo>
                <a:cubicBezTo>
                  <a:pt x="98" y="17"/>
                  <a:pt x="98" y="17"/>
                  <a:pt x="98" y="17"/>
                </a:cubicBezTo>
                <a:cubicBezTo>
                  <a:pt x="98" y="17"/>
                  <a:pt x="98" y="17"/>
                  <a:pt x="98" y="17"/>
                </a:cubicBezTo>
                <a:cubicBezTo>
                  <a:pt x="98" y="17"/>
                  <a:pt x="99" y="18"/>
                  <a:pt x="99" y="18"/>
                </a:cubicBezTo>
                <a:cubicBezTo>
                  <a:pt x="99" y="18"/>
                  <a:pt x="100" y="18"/>
                  <a:pt x="99" y="19"/>
                </a:cubicBezTo>
                <a:cubicBezTo>
                  <a:pt x="99" y="19"/>
                  <a:pt x="99" y="19"/>
                  <a:pt x="98" y="20"/>
                </a:cubicBezTo>
                <a:cubicBezTo>
                  <a:pt x="98" y="20"/>
                  <a:pt x="98" y="20"/>
                  <a:pt x="98" y="20"/>
                </a:cubicBezTo>
                <a:cubicBezTo>
                  <a:pt x="98" y="20"/>
                  <a:pt x="98" y="20"/>
                  <a:pt x="99" y="20"/>
                </a:cubicBezTo>
                <a:cubicBezTo>
                  <a:pt x="100" y="20"/>
                  <a:pt x="101" y="21"/>
                  <a:pt x="102" y="21"/>
                </a:cubicBezTo>
                <a:cubicBezTo>
                  <a:pt x="102" y="21"/>
                  <a:pt x="102" y="21"/>
                  <a:pt x="102" y="21"/>
                </a:cubicBezTo>
                <a:cubicBezTo>
                  <a:pt x="102" y="21"/>
                  <a:pt x="103" y="22"/>
                  <a:pt x="103" y="22"/>
                </a:cubicBezTo>
                <a:cubicBezTo>
                  <a:pt x="102" y="22"/>
                  <a:pt x="101" y="22"/>
                  <a:pt x="100" y="23"/>
                </a:cubicBezTo>
                <a:cubicBezTo>
                  <a:pt x="100" y="23"/>
                  <a:pt x="100" y="23"/>
                  <a:pt x="100" y="23"/>
                </a:cubicBezTo>
                <a:cubicBezTo>
                  <a:pt x="100" y="23"/>
                  <a:pt x="100" y="24"/>
                  <a:pt x="101" y="24"/>
                </a:cubicBezTo>
                <a:cubicBezTo>
                  <a:pt x="102" y="24"/>
                  <a:pt x="103" y="25"/>
                  <a:pt x="104" y="25"/>
                </a:cubicBezTo>
                <a:cubicBezTo>
                  <a:pt x="104" y="26"/>
                  <a:pt x="104" y="26"/>
                  <a:pt x="104" y="26"/>
                </a:cubicBezTo>
                <a:cubicBezTo>
                  <a:pt x="105" y="26"/>
                  <a:pt x="105" y="26"/>
                  <a:pt x="105" y="26"/>
                </a:cubicBezTo>
                <a:cubicBezTo>
                  <a:pt x="105" y="26"/>
                  <a:pt x="106" y="26"/>
                  <a:pt x="106" y="27"/>
                </a:cubicBezTo>
                <a:cubicBezTo>
                  <a:pt x="106" y="27"/>
                  <a:pt x="106" y="27"/>
                  <a:pt x="106" y="28"/>
                </a:cubicBezTo>
                <a:cubicBezTo>
                  <a:pt x="106" y="28"/>
                  <a:pt x="105" y="28"/>
                  <a:pt x="105" y="28"/>
                </a:cubicBezTo>
                <a:cubicBezTo>
                  <a:pt x="104" y="28"/>
                  <a:pt x="103" y="28"/>
                  <a:pt x="103" y="28"/>
                </a:cubicBezTo>
                <a:cubicBezTo>
                  <a:pt x="102" y="28"/>
                  <a:pt x="102" y="28"/>
                  <a:pt x="102" y="28"/>
                </a:cubicBezTo>
                <a:cubicBezTo>
                  <a:pt x="101" y="27"/>
                  <a:pt x="99" y="28"/>
                  <a:pt x="99" y="28"/>
                </a:cubicBezTo>
                <a:cubicBezTo>
                  <a:pt x="97" y="30"/>
                  <a:pt x="97" y="30"/>
                  <a:pt x="97" y="30"/>
                </a:cubicBezTo>
                <a:cubicBezTo>
                  <a:pt x="97" y="32"/>
                  <a:pt x="97" y="32"/>
                  <a:pt x="97" y="32"/>
                </a:cubicBezTo>
                <a:cubicBezTo>
                  <a:pt x="99" y="34"/>
                  <a:pt x="99" y="34"/>
                  <a:pt x="99" y="34"/>
                </a:cubicBezTo>
                <a:cubicBezTo>
                  <a:pt x="97" y="36"/>
                  <a:pt x="97" y="36"/>
                  <a:pt x="97" y="36"/>
                </a:cubicBezTo>
                <a:cubicBezTo>
                  <a:pt x="92" y="39"/>
                  <a:pt x="92" y="39"/>
                  <a:pt x="92" y="39"/>
                </a:cubicBezTo>
                <a:cubicBezTo>
                  <a:pt x="95" y="40"/>
                  <a:pt x="95" y="40"/>
                  <a:pt x="95" y="40"/>
                </a:cubicBezTo>
                <a:cubicBezTo>
                  <a:pt x="95" y="43"/>
                  <a:pt x="95" y="43"/>
                  <a:pt x="95" y="43"/>
                </a:cubicBezTo>
                <a:cubicBezTo>
                  <a:pt x="98" y="43"/>
                  <a:pt x="98" y="43"/>
                  <a:pt x="98" y="43"/>
                </a:cubicBezTo>
                <a:cubicBezTo>
                  <a:pt x="98" y="43"/>
                  <a:pt x="98" y="44"/>
                  <a:pt x="98" y="44"/>
                </a:cubicBezTo>
                <a:cubicBezTo>
                  <a:pt x="98" y="44"/>
                  <a:pt x="99" y="44"/>
                  <a:pt x="99" y="44"/>
                </a:cubicBezTo>
                <a:cubicBezTo>
                  <a:pt x="101" y="44"/>
                  <a:pt x="101" y="44"/>
                  <a:pt x="101" y="44"/>
                </a:cubicBezTo>
                <a:cubicBezTo>
                  <a:pt x="102" y="45"/>
                  <a:pt x="102" y="45"/>
                  <a:pt x="102" y="45"/>
                </a:cubicBezTo>
                <a:cubicBezTo>
                  <a:pt x="103" y="46"/>
                  <a:pt x="103" y="46"/>
                  <a:pt x="103" y="46"/>
                </a:cubicBezTo>
                <a:cubicBezTo>
                  <a:pt x="102" y="47"/>
                  <a:pt x="102" y="47"/>
                  <a:pt x="102" y="47"/>
                </a:cubicBezTo>
                <a:cubicBezTo>
                  <a:pt x="102" y="50"/>
                  <a:pt x="102" y="50"/>
                  <a:pt x="102" y="50"/>
                </a:cubicBezTo>
                <a:cubicBezTo>
                  <a:pt x="102" y="50"/>
                  <a:pt x="102" y="51"/>
                  <a:pt x="101" y="51"/>
                </a:cubicBezTo>
                <a:cubicBezTo>
                  <a:pt x="101" y="51"/>
                  <a:pt x="100" y="52"/>
                  <a:pt x="100" y="52"/>
                </a:cubicBezTo>
                <a:cubicBezTo>
                  <a:pt x="99" y="52"/>
                  <a:pt x="98" y="53"/>
                  <a:pt x="98" y="53"/>
                </a:cubicBezTo>
                <a:cubicBezTo>
                  <a:pt x="94" y="53"/>
                  <a:pt x="94" y="53"/>
                  <a:pt x="94" y="53"/>
                </a:cubicBezTo>
                <a:cubicBezTo>
                  <a:pt x="94" y="53"/>
                  <a:pt x="92" y="51"/>
                  <a:pt x="92" y="51"/>
                </a:cubicBezTo>
                <a:cubicBezTo>
                  <a:pt x="92" y="51"/>
                  <a:pt x="92" y="52"/>
                  <a:pt x="92" y="52"/>
                </a:cubicBezTo>
                <a:cubicBezTo>
                  <a:pt x="92" y="52"/>
                  <a:pt x="90" y="55"/>
                  <a:pt x="90" y="55"/>
                </a:cubicBezTo>
                <a:cubicBezTo>
                  <a:pt x="89" y="55"/>
                  <a:pt x="89" y="55"/>
                  <a:pt x="89" y="55"/>
                </a:cubicBezTo>
                <a:cubicBezTo>
                  <a:pt x="89" y="53"/>
                  <a:pt x="89" y="53"/>
                  <a:pt x="89" y="53"/>
                </a:cubicBezTo>
                <a:cubicBezTo>
                  <a:pt x="84" y="53"/>
                  <a:pt x="84" y="53"/>
                  <a:pt x="84" y="53"/>
                </a:cubicBezTo>
                <a:cubicBezTo>
                  <a:pt x="84" y="53"/>
                  <a:pt x="82" y="51"/>
                  <a:pt x="82" y="51"/>
                </a:cubicBezTo>
                <a:cubicBezTo>
                  <a:pt x="82" y="51"/>
                  <a:pt x="82" y="49"/>
                  <a:pt x="82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1" y="48"/>
                  <a:pt x="81" y="48"/>
                  <a:pt x="81" y="48"/>
                </a:cubicBezTo>
                <a:cubicBezTo>
                  <a:pt x="81" y="48"/>
                  <a:pt x="79" y="48"/>
                  <a:pt x="79" y="48"/>
                </a:cubicBezTo>
                <a:cubicBezTo>
                  <a:pt x="79" y="49"/>
                  <a:pt x="78" y="48"/>
                  <a:pt x="78" y="48"/>
                </a:cubicBezTo>
                <a:cubicBezTo>
                  <a:pt x="78" y="48"/>
                  <a:pt x="77" y="48"/>
                  <a:pt x="77" y="48"/>
                </a:cubicBezTo>
                <a:cubicBezTo>
                  <a:pt x="77" y="49"/>
                  <a:pt x="77" y="49"/>
                  <a:pt x="77" y="50"/>
                </a:cubicBezTo>
                <a:cubicBezTo>
                  <a:pt x="76" y="50"/>
                  <a:pt x="76" y="50"/>
                  <a:pt x="76" y="50"/>
                </a:cubicBezTo>
                <a:cubicBezTo>
                  <a:pt x="75" y="50"/>
                  <a:pt x="74" y="50"/>
                  <a:pt x="74" y="50"/>
                </a:cubicBezTo>
                <a:cubicBezTo>
                  <a:pt x="74" y="50"/>
                  <a:pt x="73" y="48"/>
                  <a:pt x="72" y="48"/>
                </a:cubicBezTo>
                <a:cubicBezTo>
                  <a:pt x="72" y="48"/>
                  <a:pt x="70" y="48"/>
                  <a:pt x="70" y="48"/>
                </a:cubicBezTo>
                <a:cubicBezTo>
                  <a:pt x="69" y="49"/>
                  <a:pt x="69" y="49"/>
                  <a:pt x="69" y="49"/>
                </a:cubicBezTo>
                <a:cubicBezTo>
                  <a:pt x="69" y="49"/>
                  <a:pt x="68" y="49"/>
                  <a:pt x="68" y="49"/>
                </a:cubicBezTo>
                <a:cubicBezTo>
                  <a:pt x="68" y="49"/>
                  <a:pt x="67" y="49"/>
                  <a:pt x="67" y="50"/>
                </a:cubicBezTo>
                <a:cubicBezTo>
                  <a:pt x="67" y="50"/>
                  <a:pt x="67" y="51"/>
                  <a:pt x="67" y="51"/>
                </a:cubicBezTo>
                <a:cubicBezTo>
                  <a:pt x="67" y="51"/>
                  <a:pt x="66" y="50"/>
                  <a:pt x="66" y="50"/>
                </a:cubicBezTo>
                <a:cubicBezTo>
                  <a:pt x="66" y="51"/>
                  <a:pt x="65" y="52"/>
                  <a:pt x="65" y="52"/>
                </a:cubicBezTo>
                <a:cubicBezTo>
                  <a:pt x="65" y="52"/>
                  <a:pt x="63" y="54"/>
                  <a:pt x="63" y="54"/>
                </a:cubicBezTo>
                <a:cubicBezTo>
                  <a:pt x="62" y="54"/>
                  <a:pt x="62" y="54"/>
                  <a:pt x="62" y="54"/>
                </a:cubicBezTo>
                <a:cubicBezTo>
                  <a:pt x="62" y="54"/>
                  <a:pt x="58" y="51"/>
                  <a:pt x="58" y="51"/>
                </a:cubicBezTo>
                <a:cubicBezTo>
                  <a:pt x="58" y="51"/>
                  <a:pt x="59" y="50"/>
                  <a:pt x="58" y="50"/>
                </a:cubicBezTo>
                <a:cubicBezTo>
                  <a:pt x="58" y="50"/>
                  <a:pt x="57" y="49"/>
                  <a:pt x="56" y="49"/>
                </a:cubicBezTo>
                <a:cubicBezTo>
                  <a:pt x="56" y="49"/>
                  <a:pt x="55" y="48"/>
                  <a:pt x="55" y="49"/>
                </a:cubicBezTo>
                <a:cubicBezTo>
                  <a:pt x="55" y="50"/>
                  <a:pt x="55" y="50"/>
                  <a:pt x="55" y="50"/>
                </a:cubicBezTo>
                <a:cubicBezTo>
                  <a:pt x="55" y="50"/>
                  <a:pt x="56" y="52"/>
                  <a:pt x="56" y="53"/>
                </a:cubicBezTo>
                <a:cubicBezTo>
                  <a:pt x="56" y="53"/>
                  <a:pt x="56" y="54"/>
                  <a:pt x="56" y="54"/>
                </a:cubicBezTo>
                <a:cubicBezTo>
                  <a:pt x="56" y="54"/>
                  <a:pt x="55" y="55"/>
                  <a:pt x="54" y="54"/>
                </a:cubicBezTo>
                <a:cubicBezTo>
                  <a:pt x="54" y="54"/>
                  <a:pt x="53" y="53"/>
                  <a:pt x="54" y="52"/>
                </a:cubicBezTo>
                <a:cubicBezTo>
                  <a:pt x="54" y="52"/>
                  <a:pt x="54" y="51"/>
                  <a:pt x="54" y="51"/>
                </a:cubicBezTo>
                <a:cubicBezTo>
                  <a:pt x="54" y="50"/>
                  <a:pt x="52" y="49"/>
                  <a:pt x="52" y="49"/>
                </a:cubicBezTo>
                <a:cubicBezTo>
                  <a:pt x="52" y="49"/>
                  <a:pt x="51" y="47"/>
                  <a:pt x="51" y="47"/>
                </a:cubicBezTo>
                <a:cubicBezTo>
                  <a:pt x="50" y="47"/>
                  <a:pt x="49" y="46"/>
                  <a:pt x="48" y="46"/>
                </a:cubicBezTo>
                <a:cubicBezTo>
                  <a:pt x="48" y="46"/>
                  <a:pt x="46" y="43"/>
                  <a:pt x="46" y="43"/>
                </a:cubicBezTo>
                <a:cubicBezTo>
                  <a:pt x="43" y="44"/>
                  <a:pt x="43" y="44"/>
                  <a:pt x="43" y="44"/>
                </a:cubicBezTo>
                <a:cubicBezTo>
                  <a:pt x="43" y="44"/>
                  <a:pt x="42" y="45"/>
                  <a:pt x="41" y="44"/>
                </a:cubicBezTo>
                <a:cubicBezTo>
                  <a:pt x="41" y="44"/>
                  <a:pt x="40" y="41"/>
                  <a:pt x="40" y="41"/>
                </a:cubicBezTo>
                <a:cubicBezTo>
                  <a:pt x="40" y="41"/>
                  <a:pt x="39" y="42"/>
                  <a:pt x="39" y="42"/>
                </a:cubicBezTo>
                <a:cubicBezTo>
                  <a:pt x="38" y="42"/>
                  <a:pt x="37" y="42"/>
                  <a:pt x="37" y="42"/>
                </a:cubicBezTo>
                <a:cubicBezTo>
                  <a:pt x="37" y="42"/>
                  <a:pt x="36" y="43"/>
                  <a:pt x="36" y="43"/>
                </a:cubicBezTo>
                <a:cubicBezTo>
                  <a:pt x="36" y="44"/>
                  <a:pt x="34" y="43"/>
                  <a:pt x="34" y="43"/>
                </a:cubicBezTo>
                <a:cubicBezTo>
                  <a:pt x="34" y="43"/>
                  <a:pt x="34" y="44"/>
                  <a:pt x="34" y="44"/>
                </a:cubicBezTo>
                <a:cubicBezTo>
                  <a:pt x="33" y="44"/>
                  <a:pt x="33" y="43"/>
                  <a:pt x="33" y="43"/>
                </a:cubicBezTo>
                <a:cubicBezTo>
                  <a:pt x="33" y="43"/>
                  <a:pt x="32" y="42"/>
                  <a:pt x="32" y="42"/>
                </a:cubicBezTo>
                <a:cubicBezTo>
                  <a:pt x="32" y="42"/>
                  <a:pt x="30" y="41"/>
                  <a:pt x="30" y="41"/>
                </a:cubicBezTo>
                <a:cubicBezTo>
                  <a:pt x="29" y="42"/>
                  <a:pt x="29" y="42"/>
                  <a:pt x="29" y="42"/>
                </a:cubicBezTo>
                <a:cubicBezTo>
                  <a:pt x="28" y="43"/>
                  <a:pt x="28" y="43"/>
                  <a:pt x="28" y="43"/>
                </a:cubicBezTo>
                <a:cubicBezTo>
                  <a:pt x="27" y="44"/>
                  <a:pt x="27" y="44"/>
                  <a:pt x="27" y="44"/>
                </a:cubicBezTo>
                <a:cubicBezTo>
                  <a:pt x="26" y="45"/>
                  <a:pt x="26" y="45"/>
                  <a:pt x="26" y="45"/>
                </a:cubicBezTo>
                <a:cubicBezTo>
                  <a:pt x="23" y="48"/>
                  <a:pt x="23" y="48"/>
                  <a:pt x="23" y="48"/>
                </a:cubicBezTo>
                <a:cubicBezTo>
                  <a:pt x="20" y="48"/>
                  <a:pt x="20" y="48"/>
                  <a:pt x="20" y="48"/>
                </a:cubicBezTo>
                <a:cubicBezTo>
                  <a:pt x="20" y="51"/>
                  <a:pt x="20" y="51"/>
                  <a:pt x="20" y="51"/>
                </a:cubicBezTo>
                <a:cubicBezTo>
                  <a:pt x="17" y="53"/>
                  <a:pt x="17" y="53"/>
                  <a:pt x="17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54"/>
                  <a:pt x="15" y="54"/>
                  <a:pt x="15" y="54"/>
                </a:cubicBezTo>
                <a:cubicBezTo>
                  <a:pt x="15" y="54"/>
                  <a:pt x="15" y="55"/>
                  <a:pt x="15" y="55"/>
                </a:cubicBezTo>
                <a:cubicBezTo>
                  <a:pt x="15" y="56"/>
                  <a:pt x="15" y="58"/>
                  <a:pt x="15" y="58"/>
                </a:cubicBezTo>
                <a:cubicBezTo>
                  <a:pt x="17" y="60"/>
                  <a:pt x="17" y="60"/>
                  <a:pt x="17" y="60"/>
                </a:cubicBezTo>
                <a:cubicBezTo>
                  <a:pt x="14" y="62"/>
                  <a:pt x="14" y="62"/>
                  <a:pt x="14" y="62"/>
                </a:cubicBezTo>
                <a:cubicBezTo>
                  <a:pt x="14" y="62"/>
                  <a:pt x="12" y="62"/>
                  <a:pt x="12" y="61"/>
                </a:cubicBezTo>
                <a:cubicBezTo>
                  <a:pt x="12" y="61"/>
                  <a:pt x="11" y="60"/>
                  <a:pt x="11" y="60"/>
                </a:cubicBezTo>
                <a:cubicBezTo>
                  <a:pt x="11" y="60"/>
                  <a:pt x="11" y="59"/>
                  <a:pt x="11" y="58"/>
                </a:cubicBezTo>
                <a:cubicBezTo>
                  <a:pt x="10" y="58"/>
                  <a:pt x="8" y="55"/>
                  <a:pt x="8" y="55"/>
                </a:cubicBezTo>
                <a:cubicBezTo>
                  <a:pt x="6" y="56"/>
                  <a:pt x="6" y="56"/>
                  <a:pt x="6" y="56"/>
                </a:cubicBezTo>
                <a:cubicBezTo>
                  <a:pt x="6" y="56"/>
                  <a:pt x="6" y="58"/>
                  <a:pt x="6" y="58"/>
                </a:cubicBezTo>
                <a:cubicBezTo>
                  <a:pt x="6" y="58"/>
                  <a:pt x="6" y="59"/>
                  <a:pt x="6" y="59"/>
                </a:cubicBezTo>
                <a:cubicBezTo>
                  <a:pt x="6" y="59"/>
                  <a:pt x="5" y="61"/>
                  <a:pt x="5" y="61"/>
                </a:cubicBezTo>
                <a:cubicBezTo>
                  <a:pt x="3" y="61"/>
                  <a:pt x="3" y="61"/>
                  <a:pt x="3" y="61"/>
                </a:cubicBezTo>
                <a:cubicBezTo>
                  <a:pt x="3" y="61"/>
                  <a:pt x="2" y="65"/>
                  <a:pt x="2" y="66"/>
                </a:cubicBezTo>
                <a:cubicBezTo>
                  <a:pt x="2" y="66"/>
                  <a:pt x="2" y="66"/>
                  <a:pt x="2" y="66"/>
                </a:cubicBezTo>
                <a:cubicBezTo>
                  <a:pt x="3" y="68"/>
                  <a:pt x="3" y="68"/>
                  <a:pt x="3" y="68"/>
                </a:cubicBezTo>
                <a:cubicBezTo>
                  <a:pt x="4" y="69"/>
                  <a:pt x="4" y="69"/>
                  <a:pt x="4" y="69"/>
                </a:cubicBezTo>
                <a:cubicBezTo>
                  <a:pt x="4" y="69"/>
                  <a:pt x="3" y="70"/>
                  <a:pt x="3" y="70"/>
                </a:cubicBezTo>
                <a:cubicBezTo>
                  <a:pt x="3" y="71"/>
                  <a:pt x="2" y="72"/>
                  <a:pt x="2" y="72"/>
                </a:cubicBezTo>
                <a:cubicBezTo>
                  <a:pt x="1" y="73"/>
                  <a:pt x="1" y="73"/>
                  <a:pt x="1" y="74"/>
                </a:cubicBezTo>
                <a:cubicBezTo>
                  <a:pt x="1" y="74"/>
                  <a:pt x="0" y="76"/>
                  <a:pt x="0" y="76"/>
                </a:cubicBezTo>
                <a:cubicBezTo>
                  <a:pt x="0" y="76"/>
                  <a:pt x="3" y="77"/>
                  <a:pt x="3" y="77"/>
                </a:cubicBezTo>
                <a:cubicBezTo>
                  <a:pt x="3" y="77"/>
                  <a:pt x="5" y="77"/>
                  <a:pt x="5" y="78"/>
                </a:cubicBezTo>
                <a:cubicBezTo>
                  <a:pt x="5" y="78"/>
                  <a:pt x="5" y="80"/>
                  <a:pt x="5" y="80"/>
                </a:cubicBezTo>
                <a:cubicBezTo>
                  <a:pt x="5" y="80"/>
                  <a:pt x="4" y="82"/>
                  <a:pt x="4" y="82"/>
                </a:cubicBezTo>
                <a:cubicBezTo>
                  <a:pt x="4" y="82"/>
                  <a:pt x="5" y="83"/>
                  <a:pt x="5" y="83"/>
                </a:cubicBezTo>
                <a:cubicBezTo>
                  <a:pt x="5" y="83"/>
                  <a:pt x="6" y="84"/>
                  <a:pt x="6" y="84"/>
                </a:cubicBezTo>
                <a:cubicBezTo>
                  <a:pt x="6" y="84"/>
                  <a:pt x="7" y="83"/>
                  <a:pt x="7" y="83"/>
                </a:cubicBezTo>
                <a:cubicBezTo>
                  <a:pt x="7" y="83"/>
                  <a:pt x="9" y="83"/>
                  <a:pt x="10" y="83"/>
                </a:cubicBezTo>
                <a:cubicBezTo>
                  <a:pt x="10" y="83"/>
                  <a:pt x="12" y="84"/>
                  <a:pt x="12" y="84"/>
                </a:cubicBezTo>
                <a:cubicBezTo>
                  <a:pt x="17" y="93"/>
                  <a:pt x="17" y="93"/>
                  <a:pt x="17" y="93"/>
                </a:cubicBezTo>
                <a:cubicBezTo>
                  <a:pt x="16" y="94"/>
                  <a:pt x="16" y="94"/>
                  <a:pt x="16" y="94"/>
                </a:cubicBezTo>
                <a:cubicBezTo>
                  <a:pt x="15" y="93"/>
                  <a:pt x="15" y="93"/>
                  <a:pt x="15" y="93"/>
                </a:cubicBezTo>
                <a:cubicBezTo>
                  <a:pt x="14" y="94"/>
                  <a:pt x="14" y="94"/>
                  <a:pt x="14" y="94"/>
                </a:cubicBezTo>
                <a:cubicBezTo>
                  <a:pt x="14" y="95"/>
                  <a:pt x="14" y="95"/>
                  <a:pt x="14" y="95"/>
                </a:cubicBezTo>
                <a:cubicBezTo>
                  <a:pt x="16" y="95"/>
                  <a:pt x="16" y="95"/>
                  <a:pt x="16" y="95"/>
                </a:cubicBezTo>
                <a:cubicBezTo>
                  <a:pt x="19" y="98"/>
                  <a:pt x="19" y="98"/>
                  <a:pt x="19" y="98"/>
                </a:cubicBezTo>
                <a:cubicBezTo>
                  <a:pt x="20" y="98"/>
                  <a:pt x="20" y="99"/>
                  <a:pt x="21" y="99"/>
                </a:cubicBezTo>
                <a:cubicBezTo>
                  <a:pt x="22" y="99"/>
                  <a:pt x="23" y="99"/>
                  <a:pt x="23" y="98"/>
                </a:cubicBezTo>
                <a:cubicBezTo>
                  <a:pt x="23" y="98"/>
                  <a:pt x="23" y="97"/>
                  <a:pt x="23" y="97"/>
                </a:cubicBezTo>
                <a:cubicBezTo>
                  <a:pt x="24" y="95"/>
                  <a:pt x="26" y="93"/>
                  <a:pt x="28" y="92"/>
                </a:cubicBezTo>
                <a:cubicBezTo>
                  <a:pt x="29" y="92"/>
                  <a:pt x="29" y="92"/>
                  <a:pt x="30" y="91"/>
                </a:cubicBezTo>
                <a:cubicBezTo>
                  <a:pt x="31" y="91"/>
                  <a:pt x="32" y="90"/>
                  <a:pt x="33" y="90"/>
                </a:cubicBezTo>
                <a:cubicBezTo>
                  <a:pt x="34" y="90"/>
                  <a:pt x="34" y="91"/>
                  <a:pt x="35" y="92"/>
                </a:cubicBezTo>
                <a:cubicBezTo>
                  <a:pt x="36" y="92"/>
                  <a:pt x="36" y="93"/>
                  <a:pt x="37" y="93"/>
                </a:cubicBezTo>
                <a:cubicBezTo>
                  <a:pt x="38" y="93"/>
                  <a:pt x="38" y="92"/>
                  <a:pt x="38" y="93"/>
                </a:cubicBezTo>
                <a:cubicBezTo>
                  <a:pt x="39" y="93"/>
                  <a:pt x="39" y="93"/>
                  <a:pt x="39" y="93"/>
                </a:cubicBezTo>
                <a:cubicBezTo>
                  <a:pt x="40" y="94"/>
                  <a:pt x="40" y="93"/>
                  <a:pt x="40" y="93"/>
                </a:cubicBezTo>
                <a:cubicBezTo>
                  <a:pt x="41" y="92"/>
                  <a:pt x="40" y="92"/>
                  <a:pt x="41" y="92"/>
                </a:cubicBezTo>
                <a:cubicBezTo>
                  <a:pt x="41" y="91"/>
                  <a:pt x="41" y="91"/>
                  <a:pt x="41" y="91"/>
                </a:cubicBezTo>
                <a:cubicBezTo>
                  <a:pt x="42" y="91"/>
                  <a:pt x="42" y="92"/>
                  <a:pt x="43" y="92"/>
                </a:cubicBezTo>
                <a:cubicBezTo>
                  <a:pt x="44" y="92"/>
                  <a:pt x="45" y="92"/>
                  <a:pt x="45" y="92"/>
                </a:cubicBezTo>
                <a:cubicBezTo>
                  <a:pt x="45" y="92"/>
                  <a:pt x="45" y="93"/>
                  <a:pt x="45" y="93"/>
                </a:cubicBezTo>
                <a:cubicBezTo>
                  <a:pt x="46" y="94"/>
                  <a:pt x="47" y="96"/>
                  <a:pt x="47" y="97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9"/>
                  <a:pt x="47" y="99"/>
                  <a:pt x="47" y="99"/>
                </a:cubicBezTo>
                <a:cubicBezTo>
                  <a:pt x="46" y="100"/>
                  <a:pt x="47" y="101"/>
                  <a:pt x="46" y="101"/>
                </a:cubicBezTo>
                <a:cubicBezTo>
                  <a:pt x="46" y="102"/>
                  <a:pt x="45" y="102"/>
                  <a:pt x="45" y="103"/>
                </a:cubicBezTo>
                <a:cubicBezTo>
                  <a:pt x="45" y="103"/>
                  <a:pt x="46" y="103"/>
                  <a:pt x="46" y="104"/>
                </a:cubicBezTo>
                <a:cubicBezTo>
                  <a:pt x="47" y="104"/>
                  <a:pt x="48" y="105"/>
                  <a:pt x="49" y="106"/>
                </a:cubicBezTo>
                <a:cubicBezTo>
                  <a:pt x="49" y="105"/>
                  <a:pt x="49" y="104"/>
                  <a:pt x="50" y="104"/>
                </a:cubicBezTo>
                <a:cubicBezTo>
                  <a:pt x="51" y="103"/>
                  <a:pt x="52" y="103"/>
                  <a:pt x="53" y="103"/>
                </a:cubicBezTo>
                <a:cubicBezTo>
                  <a:pt x="54" y="104"/>
                  <a:pt x="54" y="105"/>
                  <a:pt x="55" y="106"/>
                </a:cubicBezTo>
                <a:cubicBezTo>
                  <a:pt x="56" y="107"/>
                  <a:pt x="57" y="107"/>
                  <a:pt x="57" y="108"/>
                </a:cubicBezTo>
                <a:cubicBezTo>
                  <a:pt x="57" y="109"/>
                  <a:pt x="56" y="110"/>
                  <a:pt x="56" y="110"/>
                </a:cubicBezTo>
                <a:cubicBezTo>
                  <a:pt x="55" y="110"/>
                  <a:pt x="54" y="111"/>
                  <a:pt x="54" y="111"/>
                </a:cubicBezTo>
                <a:cubicBezTo>
                  <a:pt x="53" y="111"/>
                  <a:pt x="53" y="111"/>
                  <a:pt x="53" y="110"/>
                </a:cubicBezTo>
                <a:cubicBezTo>
                  <a:pt x="52" y="110"/>
                  <a:pt x="52" y="111"/>
                  <a:pt x="52" y="111"/>
                </a:cubicBezTo>
                <a:cubicBezTo>
                  <a:pt x="51" y="111"/>
                  <a:pt x="51" y="111"/>
                  <a:pt x="50" y="111"/>
                </a:cubicBezTo>
                <a:cubicBezTo>
                  <a:pt x="50" y="111"/>
                  <a:pt x="50" y="111"/>
                  <a:pt x="49" y="111"/>
                </a:cubicBezTo>
                <a:cubicBezTo>
                  <a:pt x="49" y="112"/>
                  <a:pt x="49" y="112"/>
                  <a:pt x="49" y="112"/>
                </a:cubicBezTo>
                <a:cubicBezTo>
                  <a:pt x="48" y="114"/>
                  <a:pt x="47" y="115"/>
                  <a:pt x="46" y="117"/>
                </a:cubicBezTo>
                <a:cubicBezTo>
                  <a:pt x="46" y="117"/>
                  <a:pt x="46" y="117"/>
                  <a:pt x="45" y="118"/>
                </a:cubicBezTo>
                <a:cubicBezTo>
                  <a:pt x="45" y="118"/>
                  <a:pt x="44" y="118"/>
                  <a:pt x="44" y="117"/>
                </a:cubicBezTo>
                <a:cubicBezTo>
                  <a:pt x="43" y="117"/>
                  <a:pt x="43" y="117"/>
                  <a:pt x="43" y="117"/>
                </a:cubicBezTo>
                <a:cubicBezTo>
                  <a:pt x="43" y="117"/>
                  <a:pt x="44" y="116"/>
                  <a:pt x="44" y="116"/>
                </a:cubicBezTo>
                <a:cubicBezTo>
                  <a:pt x="44" y="116"/>
                  <a:pt x="45" y="116"/>
                  <a:pt x="45" y="116"/>
                </a:cubicBezTo>
                <a:cubicBezTo>
                  <a:pt x="46" y="116"/>
                  <a:pt x="46" y="115"/>
                  <a:pt x="46" y="114"/>
                </a:cubicBezTo>
                <a:cubicBezTo>
                  <a:pt x="47" y="113"/>
                  <a:pt x="47" y="112"/>
                  <a:pt x="48" y="112"/>
                </a:cubicBezTo>
                <a:cubicBezTo>
                  <a:pt x="48" y="111"/>
                  <a:pt x="49" y="111"/>
                  <a:pt x="49" y="110"/>
                </a:cubicBezTo>
                <a:cubicBezTo>
                  <a:pt x="50" y="110"/>
                  <a:pt x="49" y="109"/>
                  <a:pt x="49" y="108"/>
                </a:cubicBezTo>
                <a:cubicBezTo>
                  <a:pt x="48" y="108"/>
                  <a:pt x="48" y="109"/>
                  <a:pt x="47" y="109"/>
                </a:cubicBezTo>
                <a:cubicBezTo>
                  <a:pt x="46" y="109"/>
                  <a:pt x="45" y="109"/>
                  <a:pt x="44" y="108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41" y="107"/>
                  <a:pt x="40" y="108"/>
                  <a:pt x="39" y="107"/>
                </a:cubicBezTo>
                <a:cubicBezTo>
                  <a:pt x="38" y="107"/>
                  <a:pt x="38" y="106"/>
                  <a:pt x="37" y="106"/>
                </a:cubicBezTo>
                <a:cubicBezTo>
                  <a:pt x="37" y="106"/>
                  <a:pt x="37" y="107"/>
                  <a:pt x="36" y="107"/>
                </a:cubicBezTo>
                <a:cubicBezTo>
                  <a:pt x="35" y="107"/>
                  <a:pt x="34" y="107"/>
                  <a:pt x="33" y="108"/>
                </a:cubicBezTo>
                <a:cubicBezTo>
                  <a:pt x="33" y="109"/>
                  <a:pt x="33" y="109"/>
                  <a:pt x="33" y="110"/>
                </a:cubicBezTo>
                <a:cubicBezTo>
                  <a:pt x="33" y="110"/>
                  <a:pt x="32" y="110"/>
                  <a:pt x="32" y="111"/>
                </a:cubicBezTo>
                <a:cubicBezTo>
                  <a:pt x="31" y="112"/>
                  <a:pt x="32" y="113"/>
                  <a:pt x="33" y="114"/>
                </a:cubicBezTo>
                <a:cubicBezTo>
                  <a:pt x="34" y="114"/>
                  <a:pt x="34" y="114"/>
                  <a:pt x="35" y="114"/>
                </a:cubicBezTo>
                <a:cubicBezTo>
                  <a:pt x="35" y="114"/>
                  <a:pt x="35" y="115"/>
                  <a:pt x="35" y="115"/>
                </a:cubicBezTo>
                <a:cubicBezTo>
                  <a:pt x="34" y="116"/>
                  <a:pt x="34" y="116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2" y="115"/>
                  <a:pt x="32" y="115"/>
                </a:cubicBezTo>
                <a:cubicBezTo>
                  <a:pt x="31" y="115"/>
                  <a:pt x="31" y="115"/>
                  <a:pt x="31" y="115"/>
                </a:cubicBezTo>
                <a:cubicBezTo>
                  <a:pt x="30" y="114"/>
                  <a:pt x="29" y="114"/>
                  <a:pt x="28" y="114"/>
                </a:cubicBezTo>
                <a:cubicBezTo>
                  <a:pt x="27" y="114"/>
                  <a:pt x="27" y="114"/>
                  <a:pt x="26" y="114"/>
                </a:cubicBezTo>
                <a:cubicBezTo>
                  <a:pt x="25" y="115"/>
                  <a:pt x="25" y="116"/>
                  <a:pt x="25" y="116"/>
                </a:cubicBezTo>
                <a:cubicBezTo>
                  <a:pt x="26" y="117"/>
                  <a:pt x="27" y="117"/>
                  <a:pt x="28" y="117"/>
                </a:cubicBezTo>
                <a:cubicBezTo>
                  <a:pt x="29" y="118"/>
                  <a:pt x="30" y="119"/>
                  <a:pt x="30" y="120"/>
                </a:cubicBezTo>
                <a:cubicBezTo>
                  <a:pt x="30" y="121"/>
                  <a:pt x="31" y="123"/>
                  <a:pt x="32" y="123"/>
                </a:cubicBezTo>
                <a:cubicBezTo>
                  <a:pt x="32" y="124"/>
                  <a:pt x="33" y="124"/>
                  <a:pt x="33" y="124"/>
                </a:cubicBezTo>
                <a:cubicBezTo>
                  <a:pt x="33" y="125"/>
                  <a:pt x="33" y="125"/>
                  <a:pt x="33" y="126"/>
                </a:cubicBezTo>
                <a:cubicBezTo>
                  <a:pt x="33" y="126"/>
                  <a:pt x="33" y="127"/>
                  <a:pt x="33" y="128"/>
                </a:cubicBezTo>
                <a:cubicBezTo>
                  <a:pt x="34" y="128"/>
                  <a:pt x="35" y="128"/>
                  <a:pt x="36" y="129"/>
                </a:cubicBezTo>
                <a:cubicBezTo>
                  <a:pt x="36" y="129"/>
                  <a:pt x="36" y="130"/>
                  <a:pt x="37" y="130"/>
                </a:cubicBezTo>
                <a:cubicBezTo>
                  <a:pt x="37" y="131"/>
                  <a:pt x="39" y="131"/>
                  <a:pt x="40" y="131"/>
                </a:cubicBezTo>
                <a:cubicBezTo>
                  <a:pt x="41" y="131"/>
                  <a:pt x="42" y="131"/>
                  <a:pt x="43" y="132"/>
                </a:cubicBezTo>
                <a:cubicBezTo>
                  <a:pt x="43" y="132"/>
                  <a:pt x="43" y="132"/>
                  <a:pt x="43" y="132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42" y="134"/>
                  <a:pt x="42" y="136"/>
                  <a:pt x="41" y="137"/>
                </a:cubicBezTo>
                <a:cubicBezTo>
                  <a:pt x="40" y="138"/>
                  <a:pt x="41" y="139"/>
                  <a:pt x="41" y="139"/>
                </a:cubicBezTo>
                <a:cubicBezTo>
                  <a:pt x="41" y="140"/>
                  <a:pt x="41" y="140"/>
                  <a:pt x="41" y="140"/>
                </a:cubicBezTo>
                <a:cubicBezTo>
                  <a:pt x="42" y="139"/>
                  <a:pt x="44" y="138"/>
                  <a:pt x="44" y="138"/>
                </a:cubicBezTo>
                <a:cubicBezTo>
                  <a:pt x="44" y="137"/>
                  <a:pt x="48" y="136"/>
                  <a:pt x="48" y="13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7" name="Freeform 855">
            <a:extLst>
              <a:ext uri="{FF2B5EF4-FFF2-40B4-BE49-F238E27FC236}">
                <a16:creationId xmlns:a16="http://schemas.microsoft.com/office/drawing/2014/main" id="{061C1979-4F14-8EAC-0389-17FF3251C195}"/>
              </a:ext>
            </a:extLst>
          </p:cNvPr>
          <p:cNvSpPr>
            <a:spLocks/>
          </p:cNvSpPr>
          <p:nvPr/>
        </p:nvSpPr>
        <p:spPr bwMode="auto">
          <a:xfrm>
            <a:off x="4982540" y="3702575"/>
            <a:ext cx="1629" cy="2157"/>
          </a:xfrm>
          <a:custGeom>
            <a:avLst/>
            <a:gdLst>
              <a:gd name="T0" fmla="*/ 0 w 1"/>
              <a:gd name="T1" fmla="*/ 1 h 1"/>
              <a:gd name="T2" fmla="*/ 0 w 1"/>
              <a:gd name="T3" fmla="*/ 1 h 1"/>
              <a:gd name="T4" fmla="*/ 0 w 1"/>
              <a:gd name="T5" fmla="*/ 1 h 1"/>
              <a:gd name="T6" fmla="*/ 1 w 1"/>
              <a:gd name="T7" fmla="*/ 0 h 1"/>
              <a:gd name="T8" fmla="*/ 0 w 1"/>
              <a:gd name="T9" fmla="*/ 0 h 1"/>
              <a:gd name="T10" fmla="*/ 0 w 1"/>
              <a:gd name="T11" fmla="*/ 1 h 1"/>
              <a:gd name="T12" fmla="*/ 0 w 1"/>
              <a:gd name="T13" fmla="*/ 1 h 1"/>
              <a:gd name="T14" fmla="*/ 0 w 1"/>
              <a:gd name="T15" fmla="*/ 1 h 1"/>
              <a:gd name="T16" fmla="*/ 0 w 1"/>
              <a:gd name="T1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1"/>
                  <a:pt x="1" y="0"/>
                </a:cubicBezTo>
                <a:cubicBezTo>
                  <a:pt x="1" y="0"/>
                  <a:pt x="1" y="0"/>
                  <a:pt x="0" y="0"/>
                </a:cubicBezTo>
                <a:cubicBezTo>
                  <a:pt x="0" y="0"/>
                  <a:pt x="0" y="0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8" name="Freeform 856">
            <a:extLst>
              <a:ext uri="{FF2B5EF4-FFF2-40B4-BE49-F238E27FC236}">
                <a16:creationId xmlns:a16="http://schemas.microsoft.com/office/drawing/2014/main" id="{3B971094-68D4-C0B3-07E0-3C5DAD4C973A}"/>
              </a:ext>
            </a:extLst>
          </p:cNvPr>
          <p:cNvSpPr>
            <a:spLocks/>
          </p:cNvSpPr>
          <p:nvPr/>
        </p:nvSpPr>
        <p:spPr bwMode="auto">
          <a:xfrm>
            <a:off x="4980097" y="3710482"/>
            <a:ext cx="0" cy="1438"/>
          </a:xfrm>
          <a:custGeom>
            <a:avLst/>
            <a:gdLst>
              <a:gd name="T0" fmla="*/ 0 h 1"/>
              <a:gd name="T1" fmla="*/ 0 h 1"/>
              <a:gd name="T2" fmla="*/ 0 h 1"/>
              <a:gd name="T3" fmla="*/ 0 h 1"/>
              <a:gd name="T4" fmla="*/ 0 h 1"/>
              <a:gd name="T5" fmla="*/ 0 h 1"/>
              <a:gd name="T6" fmla="*/ 0 h 1"/>
              <a:gd name="T7" fmla="*/ 0 h 1"/>
              <a:gd name="T8" fmla="*/ 0 h 1"/>
              <a:gd name="T9" fmla="*/ 0 h 1"/>
              <a:gd name="T10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  <a:cxn ang="0">
                <a:pos x="0" y="T7"/>
              </a:cxn>
              <a:cxn ang="0">
                <a:pos x="0" y="T8"/>
              </a:cxn>
              <a:cxn ang="0">
                <a:pos x="0" y="T9"/>
              </a:cxn>
              <a:cxn ang="0">
                <a:pos x="0" y="T10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9" name="Freeform 857">
            <a:extLst>
              <a:ext uri="{FF2B5EF4-FFF2-40B4-BE49-F238E27FC236}">
                <a16:creationId xmlns:a16="http://schemas.microsoft.com/office/drawing/2014/main" id="{720CC3F4-5051-DB3F-CC24-9F5D8392ECAF}"/>
              </a:ext>
            </a:extLst>
          </p:cNvPr>
          <p:cNvSpPr>
            <a:spLocks/>
          </p:cNvSpPr>
          <p:nvPr/>
        </p:nvSpPr>
        <p:spPr bwMode="auto">
          <a:xfrm>
            <a:off x="4901076" y="3855680"/>
            <a:ext cx="2444" cy="0"/>
          </a:xfrm>
          <a:custGeom>
            <a:avLst/>
            <a:gdLst>
              <a:gd name="T0" fmla="*/ 0 w 1"/>
              <a:gd name="T1" fmla="*/ 0 w 1"/>
              <a:gd name="T2" fmla="*/ 1 w 1"/>
              <a:gd name="T3" fmla="*/ 0 w 1"/>
              <a:gd name="T4" fmla="*/ 0 w 1"/>
              <a:gd name="T5" fmla="*/ 0 w 1"/>
              <a:gd name="T6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0" name="Freeform 858">
            <a:extLst>
              <a:ext uri="{FF2B5EF4-FFF2-40B4-BE49-F238E27FC236}">
                <a16:creationId xmlns:a16="http://schemas.microsoft.com/office/drawing/2014/main" id="{479F79BA-978A-4FC3-FB48-3D643997073C}"/>
              </a:ext>
            </a:extLst>
          </p:cNvPr>
          <p:cNvSpPr>
            <a:spLocks noEditPoints="1"/>
          </p:cNvSpPr>
          <p:nvPr/>
        </p:nvSpPr>
        <p:spPr bwMode="auto">
          <a:xfrm>
            <a:off x="4954843" y="3521437"/>
            <a:ext cx="264757" cy="292552"/>
          </a:xfrm>
          <a:custGeom>
            <a:avLst/>
            <a:gdLst>
              <a:gd name="T0" fmla="*/ 1 w 124"/>
              <a:gd name="T1" fmla="*/ 153 h 155"/>
              <a:gd name="T2" fmla="*/ 1 w 124"/>
              <a:gd name="T3" fmla="*/ 154 h 155"/>
              <a:gd name="T4" fmla="*/ 0 w 124"/>
              <a:gd name="T5" fmla="*/ 154 h 155"/>
              <a:gd name="T6" fmla="*/ 2 w 124"/>
              <a:gd name="T7" fmla="*/ 152 h 155"/>
              <a:gd name="T8" fmla="*/ 3 w 124"/>
              <a:gd name="T9" fmla="*/ 151 h 155"/>
              <a:gd name="T10" fmla="*/ 4 w 124"/>
              <a:gd name="T11" fmla="*/ 151 h 155"/>
              <a:gd name="T12" fmla="*/ 8 w 124"/>
              <a:gd name="T13" fmla="*/ 146 h 155"/>
              <a:gd name="T14" fmla="*/ 12 w 124"/>
              <a:gd name="T15" fmla="*/ 141 h 155"/>
              <a:gd name="T16" fmla="*/ 12 w 124"/>
              <a:gd name="T17" fmla="*/ 142 h 155"/>
              <a:gd name="T18" fmla="*/ 13 w 124"/>
              <a:gd name="T19" fmla="*/ 140 h 155"/>
              <a:gd name="T20" fmla="*/ 12 w 124"/>
              <a:gd name="T21" fmla="*/ 141 h 155"/>
              <a:gd name="T22" fmla="*/ 12 w 124"/>
              <a:gd name="T23" fmla="*/ 140 h 155"/>
              <a:gd name="T24" fmla="*/ 15 w 124"/>
              <a:gd name="T25" fmla="*/ 140 h 155"/>
              <a:gd name="T26" fmla="*/ 2 w 124"/>
              <a:gd name="T27" fmla="*/ 153 h 155"/>
              <a:gd name="T28" fmla="*/ 2 w 124"/>
              <a:gd name="T29" fmla="*/ 153 h 155"/>
              <a:gd name="T30" fmla="*/ 31 w 124"/>
              <a:gd name="T31" fmla="*/ 104 h 155"/>
              <a:gd name="T32" fmla="*/ 49 w 124"/>
              <a:gd name="T33" fmla="*/ 100 h 155"/>
              <a:gd name="T34" fmla="*/ 40 w 124"/>
              <a:gd name="T35" fmla="*/ 102 h 155"/>
              <a:gd name="T36" fmla="*/ 35 w 124"/>
              <a:gd name="T37" fmla="*/ 108 h 155"/>
              <a:gd name="T38" fmla="*/ 38 w 124"/>
              <a:gd name="T39" fmla="*/ 111 h 155"/>
              <a:gd name="T40" fmla="*/ 49 w 124"/>
              <a:gd name="T41" fmla="*/ 103 h 155"/>
              <a:gd name="T42" fmla="*/ 29 w 124"/>
              <a:gd name="T43" fmla="*/ 108 h 155"/>
              <a:gd name="T44" fmla="*/ 21 w 124"/>
              <a:gd name="T45" fmla="*/ 103 h 155"/>
              <a:gd name="T46" fmla="*/ 15 w 124"/>
              <a:gd name="T47" fmla="*/ 109 h 155"/>
              <a:gd name="T48" fmla="*/ 16 w 124"/>
              <a:gd name="T49" fmla="*/ 112 h 155"/>
              <a:gd name="T50" fmla="*/ 20 w 124"/>
              <a:gd name="T51" fmla="*/ 110 h 155"/>
              <a:gd name="T52" fmla="*/ 19 w 124"/>
              <a:gd name="T53" fmla="*/ 120 h 155"/>
              <a:gd name="T54" fmla="*/ 23 w 124"/>
              <a:gd name="T55" fmla="*/ 124 h 155"/>
              <a:gd name="T56" fmla="*/ 30 w 124"/>
              <a:gd name="T57" fmla="*/ 112 h 155"/>
              <a:gd name="T58" fmla="*/ 12 w 124"/>
              <a:gd name="T59" fmla="*/ 110 h 155"/>
              <a:gd name="T60" fmla="*/ 9 w 124"/>
              <a:gd name="T61" fmla="*/ 113 h 155"/>
              <a:gd name="T62" fmla="*/ 11 w 124"/>
              <a:gd name="T63" fmla="*/ 108 h 155"/>
              <a:gd name="T64" fmla="*/ 19 w 124"/>
              <a:gd name="T65" fmla="*/ 116 h 155"/>
              <a:gd name="T66" fmla="*/ 24 w 124"/>
              <a:gd name="T67" fmla="*/ 130 h 155"/>
              <a:gd name="T68" fmla="*/ 47 w 124"/>
              <a:gd name="T69" fmla="*/ 98 h 155"/>
              <a:gd name="T70" fmla="*/ 98 w 124"/>
              <a:gd name="T71" fmla="*/ 49 h 155"/>
              <a:gd name="T72" fmla="*/ 91 w 124"/>
              <a:gd name="T73" fmla="*/ 43 h 155"/>
              <a:gd name="T74" fmla="*/ 86 w 124"/>
              <a:gd name="T75" fmla="*/ 54 h 155"/>
              <a:gd name="T76" fmla="*/ 76 w 124"/>
              <a:gd name="T77" fmla="*/ 74 h 155"/>
              <a:gd name="T78" fmla="*/ 67 w 124"/>
              <a:gd name="T79" fmla="*/ 73 h 155"/>
              <a:gd name="T80" fmla="*/ 56 w 124"/>
              <a:gd name="T81" fmla="*/ 89 h 155"/>
              <a:gd name="T82" fmla="*/ 49 w 124"/>
              <a:gd name="T83" fmla="*/ 88 h 155"/>
              <a:gd name="T84" fmla="*/ 32 w 124"/>
              <a:gd name="T85" fmla="*/ 94 h 155"/>
              <a:gd name="T86" fmla="*/ 25 w 124"/>
              <a:gd name="T87" fmla="*/ 102 h 155"/>
              <a:gd name="T88" fmla="*/ 34 w 124"/>
              <a:gd name="T89" fmla="*/ 100 h 155"/>
              <a:gd name="T90" fmla="*/ 40 w 124"/>
              <a:gd name="T91" fmla="*/ 99 h 155"/>
              <a:gd name="T92" fmla="*/ 46 w 124"/>
              <a:gd name="T93" fmla="*/ 96 h 155"/>
              <a:gd name="T94" fmla="*/ 53 w 124"/>
              <a:gd name="T95" fmla="*/ 99 h 155"/>
              <a:gd name="T96" fmla="*/ 58 w 124"/>
              <a:gd name="T97" fmla="*/ 104 h 155"/>
              <a:gd name="T98" fmla="*/ 63 w 124"/>
              <a:gd name="T99" fmla="*/ 94 h 155"/>
              <a:gd name="T100" fmla="*/ 68 w 124"/>
              <a:gd name="T101" fmla="*/ 97 h 155"/>
              <a:gd name="T102" fmla="*/ 79 w 124"/>
              <a:gd name="T103" fmla="*/ 94 h 155"/>
              <a:gd name="T104" fmla="*/ 84 w 124"/>
              <a:gd name="T105" fmla="*/ 93 h 155"/>
              <a:gd name="T106" fmla="*/ 90 w 124"/>
              <a:gd name="T107" fmla="*/ 79 h 155"/>
              <a:gd name="T108" fmla="*/ 96 w 124"/>
              <a:gd name="T109" fmla="*/ 64 h 155"/>
              <a:gd name="T110" fmla="*/ 98 w 124"/>
              <a:gd name="T111" fmla="*/ 58 h 155"/>
              <a:gd name="T112" fmla="*/ 52 w 124"/>
              <a:gd name="T113" fmla="*/ 97 h 155"/>
              <a:gd name="T114" fmla="*/ 122 w 124"/>
              <a:gd name="T115" fmla="*/ 22 h 155"/>
              <a:gd name="T116" fmla="*/ 105 w 124"/>
              <a:gd name="T117" fmla="*/ 9 h 155"/>
              <a:gd name="T118" fmla="*/ 88 w 124"/>
              <a:gd name="T119" fmla="*/ 21 h 155"/>
              <a:gd name="T120" fmla="*/ 90 w 124"/>
              <a:gd name="T121" fmla="*/ 35 h 155"/>
              <a:gd name="T122" fmla="*/ 100 w 124"/>
              <a:gd name="T123" fmla="*/ 30 h 155"/>
              <a:gd name="T124" fmla="*/ 120 w 124"/>
              <a:gd name="T125" fmla="*/ 24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4" h="155">
                <a:moveTo>
                  <a:pt x="10" y="144"/>
                </a:moveTo>
                <a:cubicBezTo>
                  <a:pt x="10" y="144"/>
                  <a:pt x="10" y="144"/>
                  <a:pt x="10" y="144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44"/>
                  <a:pt x="10" y="144"/>
                  <a:pt x="10" y="145"/>
                </a:cubicBezTo>
                <a:cubicBezTo>
                  <a:pt x="10" y="145"/>
                  <a:pt x="10" y="145"/>
                  <a:pt x="10" y="145"/>
                </a:cubicBezTo>
                <a:cubicBezTo>
                  <a:pt x="10" y="145"/>
                  <a:pt x="10" y="145"/>
                  <a:pt x="10" y="145"/>
                </a:cubicBezTo>
                <a:cubicBezTo>
                  <a:pt x="9" y="145"/>
                  <a:pt x="9" y="145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3"/>
                </a:cubicBezTo>
                <a:cubicBezTo>
                  <a:pt x="9" y="143"/>
                  <a:pt x="9" y="143"/>
                  <a:pt x="9" y="143"/>
                </a:cubicBezTo>
                <a:cubicBezTo>
                  <a:pt x="9" y="143"/>
                  <a:pt x="9" y="143"/>
                  <a:pt x="9" y="143"/>
                </a:cubicBezTo>
                <a:cubicBezTo>
                  <a:pt x="9" y="143"/>
                  <a:pt x="9" y="143"/>
                  <a:pt x="9" y="143"/>
                </a:cubicBezTo>
                <a:cubicBezTo>
                  <a:pt x="9" y="143"/>
                  <a:pt x="9" y="143"/>
                  <a:pt x="9" y="143"/>
                </a:cubicBezTo>
                <a:cubicBezTo>
                  <a:pt x="9" y="143"/>
                  <a:pt x="9" y="143"/>
                  <a:pt x="9" y="143"/>
                </a:cubicBezTo>
                <a:cubicBezTo>
                  <a:pt x="9" y="143"/>
                  <a:pt x="9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4"/>
                  <a:pt x="10" y="144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44"/>
                  <a:pt x="10" y="144"/>
                  <a:pt x="10" y="144"/>
                </a:cubicBezTo>
                <a:close/>
                <a:moveTo>
                  <a:pt x="2" y="152"/>
                </a:move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3"/>
                  <a:pt x="1" y="153"/>
                </a:cubicBezTo>
                <a:cubicBezTo>
                  <a:pt x="1" y="153"/>
                  <a:pt x="1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1" y="153"/>
                  <a:pt x="1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0"/>
                </a:cubicBezTo>
                <a:cubicBezTo>
                  <a:pt x="2" y="150"/>
                  <a:pt x="2" y="150"/>
                  <a:pt x="2" y="150"/>
                </a:cubicBezTo>
                <a:cubicBezTo>
                  <a:pt x="2" y="150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0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1"/>
                  <a:pt x="5" y="151"/>
                </a:cubicBezTo>
                <a:cubicBezTo>
                  <a:pt x="5" y="151"/>
                  <a:pt x="5" y="151"/>
                  <a:pt x="5" y="151"/>
                </a:cubicBezTo>
                <a:cubicBezTo>
                  <a:pt x="5" y="151"/>
                  <a:pt x="5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3" y="151"/>
                  <a:pt x="3" y="151"/>
                </a:cubicBezTo>
                <a:cubicBezTo>
                  <a:pt x="4" y="151"/>
                  <a:pt x="3" y="151"/>
                  <a:pt x="3" y="151"/>
                </a:cubicBezTo>
                <a:cubicBezTo>
                  <a:pt x="3" y="151"/>
                  <a:pt x="3" y="151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moveTo>
                  <a:pt x="8" y="146"/>
                </a:moveTo>
                <a:cubicBezTo>
                  <a:pt x="8" y="146"/>
                  <a:pt x="8" y="146"/>
                  <a:pt x="8" y="146"/>
                </a:cubicBezTo>
                <a:cubicBezTo>
                  <a:pt x="8" y="146"/>
                  <a:pt x="8" y="146"/>
                  <a:pt x="8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7"/>
                  <a:pt x="7" y="147"/>
                </a:cubicBezTo>
                <a:cubicBezTo>
                  <a:pt x="7" y="147"/>
                  <a:pt x="7" y="147"/>
                  <a:pt x="7" y="147"/>
                </a:cubicBezTo>
                <a:cubicBezTo>
                  <a:pt x="7" y="147"/>
                  <a:pt x="7" y="146"/>
                  <a:pt x="7" y="146"/>
                </a:cubicBezTo>
                <a:cubicBezTo>
                  <a:pt x="7" y="146"/>
                  <a:pt x="8" y="146"/>
                  <a:pt x="8" y="146"/>
                </a:cubicBezTo>
                <a:cubicBezTo>
                  <a:pt x="8" y="146"/>
                  <a:pt x="8" y="146"/>
                  <a:pt x="8" y="146"/>
                </a:cubicBezTo>
                <a:cubicBezTo>
                  <a:pt x="8" y="146"/>
                  <a:pt x="8" y="146"/>
                  <a:pt x="8" y="146"/>
                </a:cubicBezTo>
                <a:close/>
                <a:moveTo>
                  <a:pt x="12" y="142"/>
                </a:move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2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3" y="142"/>
                </a:cubicBezTo>
                <a:cubicBezTo>
                  <a:pt x="13" y="142"/>
                  <a:pt x="12" y="142"/>
                  <a:pt x="12" y="142"/>
                </a:cubicBezTo>
                <a:close/>
                <a:moveTo>
                  <a:pt x="17" y="140"/>
                </a:moveTo>
                <a:cubicBezTo>
                  <a:pt x="17" y="140"/>
                  <a:pt x="17" y="140"/>
                  <a:pt x="17" y="140"/>
                </a:cubicBezTo>
                <a:cubicBezTo>
                  <a:pt x="17" y="140"/>
                  <a:pt x="17" y="140"/>
                  <a:pt x="17" y="140"/>
                </a:cubicBezTo>
                <a:cubicBezTo>
                  <a:pt x="17" y="141"/>
                  <a:pt x="17" y="141"/>
                  <a:pt x="16" y="141"/>
                </a:cubicBezTo>
                <a:cubicBezTo>
                  <a:pt x="16" y="141"/>
                  <a:pt x="16" y="141"/>
                  <a:pt x="16" y="141"/>
                </a:cubicBezTo>
                <a:cubicBezTo>
                  <a:pt x="16" y="141"/>
                  <a:pt x="16" y="141"/>
                  <a:pt x="16" y="141"/>
                </a:cubicBezTo>
                <a:cubicBezTo>
                  <a:pt x="16" y="141"/>
                  <a:pt x="16" y="141"/>
                  <a:pt x="16" y="141"/>
                </a:cubicBezTo>
                <a:cubicBezTo>
                  <a:pt x="16" y="141"/>
                  <a:pt x="16" y="141"/>
                  <a:pt x="16" y="141"/>
                </a:cubicBezTo>
                <a:cubicBezTo>
                  <a:pt x="16" y="141"/>
                  <a:pt x="16" y="141"/>
                  <a:pt x="17" y="141"/>
                </a:cubicBezTo>
                <a:cubicBezTo>
                  <a:pt x="17" y="141"/>
                  <a:pt x="17" y="141"/>
                  <a:pt x="17" y="141"/>
                </a:cubicBezTo>
                <a:cubicBezTo>
                  <a:pt x="17" y="141"/>
                  <a:pt x="17" y="141"/>
                  <a:pt x="17" y="141"/>
                </a:cubicBezTo>
                <a:cubicBezTo>
                  <a:pt x="17" y="141"/>
                  <a:pt x="17" y="141"/>
                  <a:pt x="17" y="141"/>
                </a:cubicBezTo>
                <a:cubicBezTo>
                  <a:pt x="17" y="141"/>
                  <a:pt x="17" y="140"/>
                  <a:pt x="17" y="140"/>
                </a:cubicBezTo>
                <a:close/>
                <a:moveTo>
                  <a:pt x="15" y="140"/>
                </a:move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1"/>
                </a:cubicBezTo>
                <a:cubicBezTo>
                  <a:pt x="14" y="141"/>
                  <a:pt x="14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0"/>
                  <a:pt x="13" y="141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3" y="141"/>
                  <a:pt x="13" y="141"/>
                  <a:pt x="13" y="142"/>
                </a:cubicBezTo>
                <a:cubicBezTo>
                  <a:pt x="13" y="142"/>
                  <a:pt x="13" y="142"/>
                  <a:pt x="13" y="142"/>
                </a:cubicBezTo>
                <a:cubicBezTo>
                  <a:pt x="13" y="142"/>
                  <a:pt x="13" y="142"/>
                  <a:pt x="13" y="142"/>
                </a:cubicBezTo>
                <a:cubicBezTo>
                  <a:pt x="13" y="142"/>
                  <a:pt x="13" y="142"/>
                  <a:pt x="13" y="142"/>
                </a:cubicBezTo>
                <a:cubicBezTo>
                  <a:pt x="13" y="142"/>
                  <a:pt x="13" y="142"/>
                  <a:pt x="12" y="142"/>
                </a:cubicBezTo>
                <a:cubicBezTo>
                  <a:pt x="12" y="142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1" y="141"/>
                  <a:pt x="11" y="141"/>
                </a:cubicBezTo>
                <a:cubicBezTo>
                  <a:pt x="11" y="141"/>
                  <a:pt x="11" y="141"/>
                  <a:pt x="11" y="141"/>
                </a:cubicBezTo>
                <a:cubicBezTo>
                  <a:pt x="11" y="141"/>
                  <a:pt x="11" y="141"/>
                  <a:pt x="11" y="140"/>
                </a:cubicBezTo>
                <a:cubicBezTo>
                  <a:pt x="11" y="140"/>
                  <a:pt x="11" y="140"/>
                  <a:pt x="11" y="140"/>
                </a:cubicBezTo>
                <a:cubicBezTo>
                  <a:pt x="11" y="140"/>
                  <a:pt x="11" y="141"/>
                  <a:pt x="12" y="140"/>
                </a:cubicBezTo>
                <a:cubicBezTo>
                  <a:pt x="12" y="140"/>
                  <a:pt x="12" y="140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0"/>
                  <a:pt x="12" y="141"/>
                </a:cubicBezTo>
                <a:cubicBezTo>
                  <a:pt x="12" y="141"/>
                  <a:pt x="12" y="141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39"/>
                  <a:pt x="14" y="139"/>
                </a:cubicBezTo>
                <a:cubicBezTo>
                  <a:pt x="14" y="139"/>
                  <a:pt x="14" y="139"/>
                  <a:pt x="14" y="139"/>
                </a:cubicBezTo>
                <a:cubicBezTo>
                  <a:pt x="14" y="139"/>
                  <a:pt x="14" y="139"/>
                  <a:pt x="14" y="139"/>
                </a:cubicBezTo>
                <a:cubicBezTo>
                  <a:pt x="14" y="139"/>
                  <a:pt x="14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4" y="139"/>
                </a:cubicBezTo>
                <a:cubicBezTo>
                  <a:pt x="14" y="139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5" y="140"/>
                  <a:pt x="15" y="140"/>
                </a:cubicBezTo>
                <a:cubicBezTo>
                  <a:pt x="15" y="140"/>
                  <a:pt x="15" y="139"/>
                  <a:pt x="15" y="139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4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39"/>
                  <a:pt x="15" y="139"/>
                </a:cubicBezTo>
                <a:cubicBezTo>
                  <a:pt x="15" y="139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40"/>
                  <a:pt x="15" y="140"/>
                </a:cubicBezTo>
                <a:close/>
                <a:moveTo>
                  <a:pt x="12" y="142"/>
                </a:move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lose/>
                <a:moveTo>
                  <a:pt x="2" y="153"/>
                </a:move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lose/>
                <a:moveTo>
                  <a:pt x="2" y="153"/>
                </a:move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lose/>
                <a:moveTo>
                  <a:pt x="11" y="142"/>
                </a:moveTo>
                <a:cubicBezTo>
                  <a:pt x="11" y="142"/>
                  <a:pt x="11" y="142"/>
                  <a:pt x="11" y="142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11" y="142"/>
                  <a:pt x="11" y="142"/>
                  <a:pt x="11" y="142"/>
                </a:cubicBezTo>
                <a:close/>
                <a:moveTo>
                  <a:pt x="3" y="151"/>
                </a:move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lose/>
                <a:moveTo>
                  <a:pt x="12" y="140"/>
                </a:move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lose/>
                <a:moveTo>
                  <a:pt x="3" y="151"/>
                </a:move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lose/>
                <a:moveTo>
                  <a:pt x="2" y="153"/>
                </a:move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lose/>
                <a:moveTo>
                  <a:pt x="2" y="153"/>
                </a:move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lose/>
                <a:moveTo>
                  <a:pt x="2" y="154"/>
                </a:moveTo>
                <a:cubicBezTo>
                  <a:pt x="2" y="154"/>
                  <a:pt x="2" y="154"/>
                  <a:pt x="2" y="154"/>
                </a:cubicBezTo>
                <a:cubicBezTo>
                  <a:pt x="2" y="154"/>
                  <a:pt x="2" y="154"/>
                  <a:pt x="2" y="154"/>
                </a:cubicBezTo>
                <a:cubicBezTo>
                  <a:pt x="2" y="154"/>
                  <a:pt x="2" y="154"/>
                  <a:pt x="2" y="154"/>
                </a:cubicBezTo>
                <a:cubicBezTo>
                  <a:pt x="2" y="154"/>
                  <a:pt x="2" y="154"/>
                  <a:pt x="2" y="154"/>
                </a:cubicBezTo>
                <a:close/>
                <a:moveTo>
                  <a:pt x="1" y="154"/>
                </a:move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2" y="154"/>
                </a:cubicBezTo>
                <a:cubicBezTo>
                  <a:pt x="2" y="154"/>
                  <a:pt x="2" y="154"/>
                  <a:pt x="2" y="154"/>
                </a:cubicBezTo>
                <a:cubicBezTo>
                  <a:pt x="1" y="154"/>
                  <a:pt x="1" y="154"/>
                  <a:pt x="1" y="154"/>
                </a:cubicBezTo>
                <a:close/>
                <a:moveTo>
                  <a:pt x="32" y="103"/>
                </a:moveTo>
                <a:cubicBezTo>
                  <a:pt x="32" y="103"/>
                  <a:pt x="31" y="103"/>
                  <a:pt x="31" y="104"/>
                </a:cubicBezTo>
                <a:cubicBezTo>
                  <a:pt x="32" y="104"/>
                  <a:pt x="32" y="104"/>
                  <a:pt x="32" y="103"/>
                </a:cubicBezTo>
                <a:close/>
                <a:moveTo>
                  <a:pt x="33" y="103"/>
                </a:moveTo>
                <a:cubicBezTo>
                  <a:pt x="33" y="103"/>
                  <a:pt x="33" y="103"/>
                  <a:pt x="33" y="102"/>
                </a:cubicBezTo>
                <a:cubicBezTo>
                  <a:pt x="33" y="102"/>
                  <a:pt x="32" y="102"/>
                  <a:pt x="32" y="103"/>
                </a:cubicBezTo>
                <a:cubicBezTo>
                  <a:pt x="32" y="103"/>
                  <a:pt x="32" y="103"/>
                  <a:pt x="32" y="103"/>
                </a:cubicBezTo>
                <a:cubicBezTo>
                  <a:pt x="32" y="103"/>
                  <a:pt x="33" y="103"/>
                  <a:pt x="33" y="103"/>
                </a:cubicBezTo>
                <a:cubicBezTo>
                  <a:pt x="33" y="103"/>
                  <a:pt x="33" y="103"/>
                  <a:pt x="33" y="103"/>
                </a:cubicBezTo>
                <a:cubicBezTo>
                  <a:pt x="33" y="103"/>
                  <a:pt x="34" y="103"/>
                  <a:pt x="34" y="103"/>
                </a:cubicBezTo>
                <a:cubicBezTo>
                  <a:pt x="34" y="103"/>
                  <a:pt x="34" y="103"/>
                  <a:pt x="34" y="103"/>
                </a:cubicBezTo>
                <a:cubicBezTo>
                  <a:pt x="34" y="103"/>
                  <a:pt x="34" y="103"/>
                  <a:pt x="34" y="103"/>
                </a:cubicBezTo>
                <a:cubicBezTo>
                  <a:pt x="34" y="102"/>
                  <a:pt x="34" y="103"/>
                  <a:pt x="34" y="103"/>
                </a:cubicBezTo>
                <a:cubicBezTo>
                  <a:pt x="33" y="103"/>
                  <a:pt x="33" y="103"/>
                  <a:pt x="33" y="103"/>
                </a:cubicBezTo>
                <a:close/>
                <a:moveTo>
                  <a:pt x="30" y="103"/>
                </a:moveTo>
                <a:cubicBezTo>
                  <a:pt x="30" y="103"/>
                  <a:pt x="30" y="102"/>
                  <a:pt x="30" y="102"/>
                </a:cubicBezTo>
                <a:cubicBezTo>
                  <a:pt x="30" y="102"/>
                  <a:pt x="30" y="102"/>
                  <a:pt x="30" y="103"/>
                </a:cubicBezTo>
                <a:close/>
                <a:moveTo>
                  <a:pt x="31" y="104"/>
                </a:moveTo>
                <a:cubicBezTo>
                  <a:pt x="31" y="104"/>
                  <a:pt x="31" y="104"/>
                  <a:pt x="31" y="104"/>
                </a:cubicBezTo>
                <a:cubicBezTo>
                  <a:pt x="31" y="104"/>
                  <a:pt x="31" y="104"/>
                  <a:pt x="31" y="104"/>
                </a:cubicBezTo>
                <a:cubicBezTo>
                  <a:pt x="31" y="104"/>
                  <a:pt x="31" y="104"/>
                  <a:pt x="31" y="104"/>
                </a:cubicBezTo>
                <a:cubicBezTo>
                  <a:pt x="31" y="104"/>
                  <a:pt x="31" y="104"/>
                  <a:pt x="31" y="104"/>
                </a:cubicBezTo>
                <a:close/>
                <a:moveTo>
                  <a:pt x="32" y="104"/>
                </a:moveTo>
                <a:cubicBezTo>
                  <a:pt x="32" y="104"/>
                  <a:pt x="33" y="104"/>
                  <a:pt x="33" y="104"/>
                </a:cubicBezTo>
                <a:cubicBezTo>
                  <a:pt x="33" y="104"/>
                  <a:pt x="33" y="104"/>
                  <a:pt x="32" y="104"/>
                </a:cubicBezTo>
                <a:close/>
                <a:moveTo>
                  <a:pt x="83" y="103"/>
                </a:moveTo>
                <a:cubicBezTo>
                  <a:pt x="83" y="103"/>
                  <a:pt x="82" y="103"/>
                  <a:pt x="82" y="103"/>
                </a:cubicBezTo>
                <a:cubicBezTo>
                  <a:pt x="82" y="103"/>
                  <a:pt x="83" y="103"/>
                  <a:pt x="83" y="103"/>
                </a:cubicBezTo>
                <a:cubicBezTo>
                  <a:pt x="83" y="103"/>
                  <a:pt x="83" y="103"/>
                  <a:pt x="83" y="103"/>
                </a:cubicBezTo>
                <a:cubicBezTo>
                  <a:pt x="83" y="103"/>
                  <a:pt x="83" y="103"/>
                  <a:pt x="83" y="103"/>
                </a:cubicBezTo>
                <a:close/>
                <a:moveTo>
                  <a:pt x="81" y="96"/>
                </a:moveTo>
                <a:cubicBezTo>
                  <a:pt x="81" y="96"/>
                  <a:pt x="81" y="96"/>
                  <a:pt x="81" y="96"/>
                </a:cubicBezTo>
                <a:cubicBezTo>
                  <a:pt x="81" y="96"/>
                  <a:pt x="81" y="97"/>
                  <a:pt x="81" y="97"/>
                </a:cubicBezTo>
                <a:cubicBezTo>
                  <a:pt x="82" y="97"/>
                  <a:pt x="81" y="96"/>
                  <a:pt x="82" y="96"/>
                </a:cubicBezTo>
                <a:cubicBezTo>
                  <a:pt x="82" y="96"/>
                  <a:pt x="81" y="96"/>
                  <a:pt x="81" y="96"/>
                </a:cubicBezTo>
                <a:close/>
                <a:moveTo>
                  <a:pt x="80" y="99"/>
                </a:moveTo>
                <a:cubicBezTo>
                  <a:pt x="80" y="99"/>
                  <a:pt x="81" y="99"/>
                  <a:pt x="80" y="99"/>
                </a:cubicBezTo>
                <a:cubicBezTo>
                  <a:pt x="80" y="99"/>
                  <a:pt x="80" y="99"/>
                  <a:pt x="80" y="99"/>
                </a:cubicBezTo>
                <a:close/>
                <a:moveTo>
                  <a:pt x="84" y="109"/>
                </a:moveTo>
                <a:cubicBezTo>
                  <a:pt x="84" y="109"/>
                  <a:pt x="84" y="109"/>
                  <a:pt x="84" y="109"/>
                </a:cubicBezTo>
                <a:cubicBezTo>
                  <a:pt x="84" y="109"/>
                  <a:pt x="84" y="109"/>
                  <a:pt x="84" y="110"/>
                </a:cubicBezTo>
                <a:cubicBezTo>
                  <a:pt x="84" y="110"/>
                  <a:pt x="84" y="110"/>
                  <a:pt x="84" y="110"/>
                </a:cubicBezTo>
                <a:cubicBezTo>
                  <a:pt x="84" y="110"/>
                  <a:pt x="84" y="110"/>
                  <a:pt x="84" y="109"/>
                </a:cubicBezTo>
                <a:cubicBezTo>
                  <a:pt x="84" y="109"/>
                  <a:pt x="84" y="109"/>
                  <a:pt x="84" y="109"/>
                </a:cubicBezTo>
                <a:close/>
                <a:moveTo>
                  <a:pt x="82" y="101"/>
                </a:moveTo>
                <a:cubicBezTo>
                  <a:pt x="82" y="101"/>
                  <a:pt x="82" y="101"/>
                  <a:pt x="82" y="101"/>
                </a:cubicBezTo>
                <a:cubicBezTo>
                  <a:pt x="82" y="102"/>
                  <a:pt x="82" y="102"/>
                  <a:pt x="82" y="102"/>
                </a:cubicBezTo>
                <a:cubicBezTo>
                  <a:pt x="82" y="102"/>
                  <a:pt x="82" y="102"/>
                  <a:pt x="82" y="101"/>
                </a:cubicBezTo>
                <a:cubicBezTo>
                  <a:pt x="82" y="101"/>
                  <a:pt x="82" y="101"/>
                  <a:pt x="82" y="101"/>
                </a:cubicBezTo>
                <a:close/>
                <a:moveTo>
                  <a:pt x="49" y="103"/>
                </a:moveTo>
                <a:cubicBezTo>
                  <a:pt x="49" y="103"/>
                  <a:pt x="49" y="103"/>
                  <a:pt x="49" y="103"/>
                </a:cubicBezTo>
                <a:cubicBezTo>
                  <a:pt x="49" y="103"/>
                  <a:pt x="49" y="102"/>
                  <a:pt x="49" y="102"/>
                </a:cubicBezTo>
                <a:cubicBezTo>
                  <a:pt x="49" y="102"/>
                  <a:pt x="49" y="102"/>
                  <a:pt x="48" y="102"/>
                </a:cubicBezTo>
                <a:cubicBezTo>
                  <a:pt x="48" y="102"/>
                  <a:pt x="48" y="101"/>
                  <a:pt x="49" y="101"/>
                </a:cubicBezTo>
                <a:cubicBezTo>
                  <a:pt x="49" y="101"/>
                  <a:pt x="49" y="101"/>
                  <a:pt x="49" y="101"/>
                </a:cubicBezTo>
                <a:cubicBezTo>
                  <a:pt x="49" y="101"/>
                  <a:pt x="49" y="101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8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00"/>
                  <a:pt x="48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6" y="100"/>
                  <a:pt x="46" y="100"/>
                </a:cubicBezTo>
                <a:cubicBezTo>
                  <a:pt x="46" y="100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5" y="99"/>
                  <a:pt x="45" y="99"/>
                </a:cubicBezTo>
                <a:cubicBezTo>
                  <a:pt x="45" y="99"/>
                  <a:pt x="45" y="99"/>
                  <a:pt x="45" y="99"/>
                </a:cubicBezTo>
                <a:cubicBezTo>
                  <a:pt x="45" y="99"/>
                  <a:pt x="45" y="99"/>
                  <a:pt x="45" y="99"/>
                </a:cubicBezTo>
                <a:cubicBezTo>
                  <a:pt x="45" y="99"/>
                  <a:pt x="44" y="99"/>
                  <a:pt x="44" y="99"/>
                </a:cubicBezTo>
                <a:cubicBezTo>
                  <a:pt x="44" y="99"/>
                  <a:pt x="44" y="99"/>
                  <a:pt x="44" y="99"/>
                </a:cubicBezTo>
                <a:cubicBezTo>
                  <a:pt x="44" y="99"/>
                  <a:pt x="44" y="99"/>
                  <a:pt x="44" y="99"/>
                </a:cubicBezTo>
                <a:cubicBezTo>
                  <a:pt x="44" y="99"/>
                  <a:pt x="44" y="99"/>
                  <a:pt x="44" y="99"/>
                </a:cubicBezTo>
                <a:cubicBezTo>
                  <a:pt x="44" y="99"/>
                  <a:pt x="44" y="99"/>
                  <a:pt x="44" y="99"/>
                </a:cubicBezTo>
                <a:cubicBezTo>
                  <a:pt x="43" y="100"/>
                  <a:pt x="43" y="100"/>
                  <a:pt x="43" y="100"/>
                </a:cubicBezTo>
                <a:cubicBezTo>
                  <a:pt x="43" y="100"/>
                  <a:pt x="43" y="100"/>
                  <a:pt x="43" y="100"/>
                </a:cubicBezTo>
                <a:cubicBezTo>
                  <a:pt x="43" y="100"/>
                  <a:pt x="43" y="100"/>
                  <a:pt x="43" y="100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42" y="100"/>
                  <a:pt x="42" y="100"/>
                  <a:pt x="42" y="101"/>
                </a:cubicBezTo>
                <a:cubicBezTo>
                  <a:pt x="42" y="101"/>
                  <a:pt x="42" y="101"/>
                  <a:pt x="42" y="101"/>
                </a:cubicBezTo>
                <a:cubicBezTo>
                  <a:pt x="42" y="101"/>
                  <a:pt x="42" y="101"/>
                  <a:pt x="42" y="101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42" y="102"/>
                  <a:pt x="41" y="102"/>
                  <a:pt x="41" y="102"/>
                </a:cubicBezTo>
                <a:cubicBezTo>
                  <a:pt x="41" y="102"/>
                  <a:pt x="41" y="102"/>
                  <a:pt x="41" y="102"/>
                </a:cubicBezTo>
                <a:cubicBezTo>
                  <a:pt x="41" y="102"/>
                  <a:pt x="40" y="102"/>
                  <a:pt x="40" y="102"/>
                </a:cubicBezTo>
                <a:cubicBezTo>
                  <a:pt x="40" y="102"/>
                  <a:pt x="40" y="102"/>
                  <a:pt x="40" y="102"/>
                </a:cubicBezTo>
                <a:cubicBezTo>
                  <a:pt x="39" y="102"/>
                  <a:pt x="39" y="102"/>
                  <a:pt x="39" y="102"/>
                </a:cubicBezTo>
                <a:cubicBezTo>
                  <a:pt x="39" y="102"/>
                  <a:pt x="39" y="103"/>
                  <a:pt x="39" y="103"/>
                </a:cubicBezTo>
                <a:cubicBezTo>
                  <a:pt x="39" y="103"/>
                  <a:pt x="38" y="103"/>
                  <a:pt x="38" y="103"/>
                </a:cubicBezTo>
                <a:cubicBezTo>
                  <a:pt x="38" y="102"/>
                  <a:pt x="38" y="102"/>
                  <a:pt x="38" y="102"/>
                </a:cubicBezTo>
                <a:cubicBezTo>
                  <a:pt x="38" y="102"/>
                  <a:pt x="38" y="102"/>
                  <a:pt x="38" y="102"/>
                </a:cubicBezTo>
                <a:cubicBezTo>
                  <a:pt x="38" y="102"/>
                  <a:pt x="38" y="102"/>
                  <a:pt x="38" y="102"/>
                </a:cubicBezTo>
                <a:cubicBezTo>
                  <a:pt x="38" y="102"/>
                  <a:pt x="38" y="101"/>
                  <a:pt x="38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7" y="102"/>
                  <a:pt x="37" y="102"/>
                </a:cubicBezTo>
                <a:cubicBezTo>
                  <a:pt x="36" y="102"/>
                  <a:pt x="36" y="102"/>
                  <a:pt x="36" y="103"/>
                </a:cubicBezTo>
                <a:cubicBezTo>
                  <a:pt x="36" y="103"/>
                  <a:pt x="36" y="103"/>
                  <a:pt x="36" y="103"/>
                </a:cubicBezTo>
                <a:cubicBezTo>
                  <a:pt x="36" y="103"/>
                  <a:pt x="36" y="104"/>
                  <a:pt x="36" y="104"/>
                </a:cubicBezTo>
                <a:cubicBezTo>
                  <a:pt x="36" y="104"/>
                  <a:pt x="36" y="104"/>
                  <a:pt x="36" y="104"/>
                </a:cubicBezTo>
                <a:cubicBezTo>
                  <a:pt x="36" y="104"/>
                  <a:pt x="36" y="104"/>
                  <a:pt x="36" y="104"/>
                </a:cubicBezTo>
                <a:cubicBezTo>
                  <a:pt x="35" y="105"/>
                  <a:pt x="35" y="105"/>
                  <a:pt x="35" y="105"/>
                </a:cubicBezTo>
                <a:cubicBezTo>
                  <a:pt x="34" y="105"/>
                  <a:pt x="34" y="105"/>
                  <a:pt x="34" y="106"/>
                </a:cubicBezTo>
                <a:cubicBezTo>
                  <a:pt x="34" y="106"/>
                  <a:pt x="34" y="106"/>
                  <a:pt x="34" y="106"/>
                </a:cubicBezTo>
                <a:cubicBezTo>
                  <a:pt x="33" y="106"/>
                  <a:pt x="32" y="107"/>
                  <a:pt x="32" y="107"/>
                </a:cubicBezTo>
                <a:cubicBezTo>
                  <a:pt x="32" y="107"/>
                  <a:pt x="32" y="107"/>
                  <a:pt x="32" y="107"/>
                </a:cubicBezTo>
                <a:cubicBezTo>
                  <a:pt x="32" y="107"/>
                  <a:pt x="32" y="107"/>
                  <a:pt x="32" y="107"/>
                </a:cubicBezTo>
                <a:cubicBezTo>
                  <a:pt x="32" y="107"/>
                  <a:pt x="32" y="107"/>
                  <a:pt x="32" y="107"/>
                </a:cubicBezTo>
                <a:cubicBezTo>
                  <a:pt x="32" y="107"/>
                  <a:pt x="33" y="107"/>
                  <a:pt x="33" y="106"/>
                </a:cubicBezTo>
                <a:cubicBezTo>
                  <a:pt x="33" y="106"/>
                  <a:pt x="33" y="106"/>
                  <a:pt x="34" y="106"/>
                </a:cubicBezTo>
                <a:cubicBezTo>
                  <a:pt x="34" y="107"/>
                  <a:pt x="34" y="107"/>
                  <a:pt x="34" y="107"/>
                </a:cubicBezTo>
                <a:cubicBezTo>
                  <a:pt x="34" y="107"/>
                  <a:pt x="34" y="107"/>
                  <a:pt x="34" y="107"/>
                </a:cubicBezTo>
                <a:cubicBezTo>
                  <a:pt x="34" y="107"/>
                  <a:pt x="34" y="107"/>
                  <a:pt x="34" y="107"/>
                </a:cubicBezTo>
                <a:cubicBezTo>
                  <a:pt x="34" y="107"/>
                  <a:pt x="34" y="108"/>
                  <a:pt x="34" y="108"/>
                </a:cubicBezTo>
                <a:cubicBezTo>
                  <a:pt x="34" y="108"/>
                  <a:pt x="34" y="108"/>
                  <a:pt x="34" y="108"/>
                </a:cubicBezTo>
                <a:cubicBezTo>
                  <a:pt x="34" y="108"/>
                  <a:pt x="34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4" y="108"/>
                  <a:pt x="34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5" y="108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1"/>
                  <a:pt x="34" y="111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4" y="111"/>
                  <a:pt x="34" y="111"/>
                  <a:pt x="35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6" y="111"/>
                  <a:pt x="36" y="111"/>
                </a:cubicBezTo>
                <a:cubicBezTo>
                  <a:pt x="36" y="111"/>
                  <a:pt x="36" y="111"/>
                  <a:pt x="36" y="111"/>
                </a:cubicBezTo>
                <a:cubicBezTo>
                  <a:pt x="36" y="111"/>
                  <a:pt x="36" y="111"/>
                  <a:pt x="36" y="111"/>
                </a:cubicBezTo>
                <a:cubicBezTo>
                  <a:pt x="35" y="112"/>
                  <a:pt x="35" y="112"/>
                  <a:pt x="35" y="112"/>
                </a:cubicBezTo>
                <a:cubicBezTo>
                  <a:pt x="35" y="112"/>
                  <a:pt x="36" y="112"/>
                  <a:pt x="36" y="112"/>
                </a:cubicBezTo>
                <a:cubicBezTo>
                  <a:pt x="36" y="112"/>
                  <a:pt x="36" y="112"/>
                  <a:pt x="36" y="112"/>
                </a:cubicBezTo>
                <a:cubicBezTo>
                  <a:pt x="36" y="112"/>
                  <a:pt x="36" y="112"/>
                  <a:pt x="37" y="112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37" y="112"/>
                  <a:pt x="37" y="111"/>
                  <a:pt x="38" y="111"/>
                </a:cubicBezTo>
                <a:cubicBezTo>
                  <a:pt x="38" y="111"/>
                  <a:pt x="38" y="111"/>
                  <a:pt x="38" y="111"/>
                </a:cubicBezTo>
                <a:cubicBezTo>
                  <a:pt x="38" y="111"/>
                  <a:pt x="38" y="110"/>
                  <a:pt x="38" y="110"/>
                </a:cubicBezTo>
                <a:cubicBezTo>
                  <a:pt x="38" y="110"/>
                  <a:pt x="38" y="110"/>
                  <a:pt x="38" y="110"/>
                </a:cubicBezTo>
                <a:cubicBezTo>
                  <a:pt x="38" y="110"/>
                  <a:pt x="38" y="110"/>
                  <a:pt x="38" y="110"/>
                </a:cubicBezTo>
                <a:cubicBezTo>
                  <a:pt x="38" y="110"/>
                  <a:pt x="38" y="110"/>
                  <a:pt x="38" y="110"/>
                </a:cubicBezTo>
                <a:cubicBezTo>
                  <a:pt x="38" y="110"/>
                  <a:pt x="38" y="110"/>
                  <a:pt x="38" y="110"/>
                </a:cubicBezTo>
                <a:cubicBezTo>
                  <a:pt x="39" y="110"/>
                  <a:pt x="39" y="109"/>
                  <a:pt x="39" y="109"/>
                </a:cubicBezTo>
                <a:cubicBezTo>
                  <a:pt x="39" y="109"/>
                  <a:pt x="39" y="109"/>
                  <a:pt x="39" y="109"/>
                </a:cubicBezTo>
                <a:cubicBezTo>
                  <a:pt x="40" y="109"/>
                  <a:pt x="39" y="108"/>
                  <a:pt x="39" y="108"/>
                </a:cubicBezTo>
                <a:cubicBezTo>
                  <a:pt x="39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1" y="107"/>
                </a:cubicBezTo>
                <a:cubicBezTo>
                  <a:pt x="41" y="107"/>
                  <a:pt x="41" y="107"/>
                  <a:pt x="41" y="107"/>
                </a:cubicBezTo>
                <a:cubicBezTo>
                  <a:pt x="41" y="107"/>
                  <a:pt x="41" y="107"/>
                  <a:pt x="41" y="106"/>
                </a:cubicBezTo>
                <a:cubicBezTo>
                  <a:pt x="41" y="106"/>
                  <a:pt x="41" y="106"/>
                  <a:pt x="42" y="106"/>
                </a:cubicBezTo>
                <a:cubicBezTo>
                  <a:pt x="42" y="106"/>
                  <a:pt x="42" y="106"/>
                  <a:pt x="42" y="106"/>
                </a:cubicBezTo>
                <a:cubicBezTo>
                  <a:pt x="42" y="106"/>
                  <a:pt x="42" y="106"/>
                  <a:pt x="42" y="106"/>
                </a:cubicBezTo>
                <a:cubicBezTo>
                  <a:pt x="42" y="106"/>
                  <a:pt x="42" y="106"/>
                  <a:pt x="43" y="106"/>
                </a:cubicBezTo>
                <a:cubicBezTo>
                  <a:pt x="43" y="106"/>
                  <a:pt x="43" y="106"/>
                  <a:pt x="44" y="106"/>
                </a:cubicBezTo>
                <a:cubicBezTo>
                  <a:pt x="44" y="106"/>
                  <a:pt x="44" y="106"/>
                  <a:pt x="44" y="106"/>
                </a:cubicBezTo>
                <a:cubicBezTo>
                  <a:pt x="44" y="106"/>
                  <a:pt x="44" y="106"/>
                  <a:pt x="44" y="106"/>
                </a:cubicBezTo>
                <a:cubicBezTo>
                  <a:pt x="44" y="107"/>
                  <a:pt x="45" y="107"/>
                  <a:pt x="45" y="108"/>
                </a:cubicBezTo>
                <a:cubicBezTo>
                  <a:pt x="45" y="108"/>
                  <a:pt x="46" y="108"/>
                  <a:pt x="46" y="108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6" y="107"/>
                  <a:pt x="46" y="107"/>
                  <a:pt x="46" y="107"/>
                </a:cubicBezTo>
                <a:cubicBezTo>
                  <a:pt x="46" y="106"/>
                  <a:pt x="47" y="106"/>
                  <a:pt x="47" y="106"/>
                </a:cubicBezTo>
                <a:cubicBezTo>
                  <a:pt x="47" y="106"/>
                  <a:pt x="47" y="106"/>
                  <a:pt x="47" y="106"/>
                </a:cubicBezTo>
                <a:cubicBezTo>
                  <a:pt x="47" y="106"/>
                  <a:pt x="47" y="106"/>
                  <a:pt x="47" y="106"/>
                </a:cubicBezTo>
                <a:cubicBezTo>
                  <a:pt x="47" y="105"/>
                  <a:pt x="47" y="105"/>
                  <a:pt x="47" y="105"/>
                </a:cubicBezTo>
                <a:cubicBezTo>
                  <a:pt x="47" y="105"/>
                  <a:pt x="47" y="105"/>
                  <a:pt x="48" y="105"/>
                </a:cubicBezTo>
                <a:cubicBezTo>
                  <a:pt x="48" y="105"/>
                  <a:pt x="48" y="104"/>
                  <a:pt x="48" y="104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48" y="104"/>
                  <a:pt x="48" y="104"/>
                  <a:pt x="49" y="104"/>
                </a:cubicBezTo>
                <a:cubicBezTo>
                  <a:pt x="49" y="104"/>
                  <a:pt x="49" y="104"/>
                  <a:pt x="49" y="104"/>
                </a:cubicBezTo>
                <a:cubicBezTo>
                  <a:pt x="49" y="104"/>
                  <a:pt x="49" y="104"/>
                  <a:pt x="49" y="104"/>
                </a:cubicBezTo>
                <a:cubicBezTo>
                  <a:pt x="49" y="103"/>
                  <a:pt x="49" y="103"/>
                  <a:pt x="49" y="103"/>
                </a:cubicBezTo>
                <a:close/>
                <a:moveTo>
                  <a:pt x="34" y="109"/>
                </a:move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lose/>
                <a:moveTo>
                  <a:pt x="38" y="85"/>
                </a:moveTo>
                <a:cubicBezTo>
                  <a:pt x="38" y="85"/>
                  <a:pt x="38" y="85"/>
                  <a:pt x="38" y="85"/>
                </a:cubicBezTo>
                <a:cubicBezTo>
                  <a:pt x="38" y="85"/>
                  <a:pt x="38" y="85"/>
                  <a:pt x="38" y="84"/>
                </a:cubicBezTo>
                <a:cubicBezTo>
                  <a:pt x="38" y="84"/>
                  <a:pt x="38" y="84"/>
                  <a:pt x="38" y="85"/>
                </a:cubicBezTo>
                <a:cubicBezTo>
                  <a:pt x="37" y="85"/>
                  <a:pt x="37" y="85"/>
                  <a:pt x="38" y="85"/>
                </a:cubicBezTo>
                <a:cubicBezTo>
                  <a:pt x="38" y="85"/>
                  <a:pt x="38" y="85"/>
                  <a:pt x="38" y="85"/>
                </a:cubicBezTo>
                <a:close/>
                <a:moveTo>
                  <a:pt x="38" y="85"/>
                </a:moveTo>
                <a:cubicBezTo>
                  <a:pt x="38" y="85"/>
                  <a:pt x="38" y="85"/>
                  <a:pt x="38" y="85"/>
                </a:cubicBezTo>
                <a:cubicBezTo>
                  <a:pt x="39" y="85"/>
                  <a:pt x="39" y="85"/>
                  <a:pt x="39" y="85"/>
                </a:cubicBezTo>
                <a:cubicBezTo>
                  <a:pt x="39" y="85"/>
                  <a:pt x="39" y="85"/>
                  <a:pt x="38" y="85"/>
                </a:cubicBezTo>
                <a:cubicBezTo>
                  <a:pt x="38" y="85"/>
                  <a:pt x="38" y="85"/>
                  <a:pt x="38" y="85"/>
                </a:cubicBezTo>
                <a:close/>
                <a:moveTo>
                  <a:pt x="40" y="84"/>
                </a:moveTo>
                <a:cubicBezTo>
                  <a:pt x="40" y="84"/>
                  <a:pt x="40" y="84"/>
                  <a:pt x="40" y="83"/>
                </a:cubicBezTo>
                <a:cubicBezTo>
                  <a:pt x="40" y="83"/>
                  <a:pt x="40" y="83"/>
                  <a:pt x="40" y="83"/>
                </a:cubicBezTo>
                <a:cubicBezTo>
                  <a:pt x="39" y="83"/>
                  <a:pt x="39" y="83"/>
                  <a:pt x="39" y="83"/>
                </a:cubicBezTo>
                <a:cubicBezTo>
                  <a:pt x="39" y="84"/>
                  <a:pt x="39" y="84"/>
                  <a:pt x="40" y="84"/>
                </a:cubicBezTo>
                <a:close/>
                <a:moveTo>
                  <a:pt x="38" y="85"/>
                </a:moveTo>
                <a:cubicBezTo>
                  <a:pt x="38" y="85"/>
                  <a:pt x="38" y="85"/>
                  <a:pt x="38" y="85"/>
                </a:cubicBezTo>
                <a:cubicBezTo>
                  <a:pt x="38" y="85"/>
                  <a:pt x="38" y="85"/>
                  <a:pt x="38" y="85"/>
                </a:cubicBezTo>
                <a:close/>
                <a:moveTo>
                  <a:pt x="31" y="111"/>
                </a:moveTo>
                <a:cubicBezTo>
                  <a:pt x="31" y="111"/>
                  <a:pt x="31" y="111"/>
                  <a:pt x="31" y="111"/>
                </a:cubicBezTo>
                <a:cubicBezTo>
                  <a:pt x="31" y="111"/>
                  <a:pt x="30" y="110"/>
                  <a:pt x="30" y="110"/>
                </a:cubicBezTo>
                <a:cubicBezTo>
                  <a:pt x="30" y="110"/>
                  <a:pt x="31" y="110"/>
                  <a:pt x="31" y="110"/>
                </a:cubicBezTo>
                <a:cubicBezTo>
                  <a:pt x="31" y="110"/>
                  <a:pt x="31" y="110"/>
                  <a:pt x="31" y="110"/>
                </a:cubicBezTo>
                <a:cubicBezTo>
                  <a:pt x="31" y="110"/>
                  <a:pt x="31" y="110"/>
                  <a:pt x="31" y="110"/>
                </a:cubicBezTo>
                <a:cubicBezTo>
                  <a:pt x="31" y="110"/>
                  <a:pt x="30" y="110"/>
                  <a:pt x="30" y="110"/>
                </a:cubicBezTo>
                <a:cubicBezTo>
                  <a:pt x="30" y="110"/>
                  <a:pt x="30" y="110"/>
                  <a:pt x="30" y="109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30" y="109"/>
                  <a:pt x="30" y="109"/>
                  <a:pt x="30" y="108"/>
                </a:cubicBezTo>
                <a:cubicBezTo>
                  <a:pt x="30" y="108"/>
                  <a:pt x="29" y="108"/>
                  <a:pt x="29" y="108"/>
                </a:cubicBezTo>
                <a:cubicBezTo>
                  <a:pt x="29" y="108"/>
                  <a:pt x="29" y="108"/>
                  <a:pt x="28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8" y="108"/>
                  <a:pt x="28" y="107"/>
                  <a:pt x="28" y="107"/>
                </a:cubicBezTo>
                <a:cubicBezTo>
                  <a:pt x="28" y="107"/>
                  <a:pt x="28" y="107"/>
                  <a:pt x="28" y="107"/>
                </a:cubicBezTo>
                <a:cubicBezTo>
                  <a:pt x="28" y="107"/>
                  <a:pt x="28" y="107"/>
                  <a:pt x="28" y="107"/>
                </a:cubicBezTo>
                <a:cubicBezTo>
                  <a:pt x="28" y="107"/>
                  <a:pt x="28" y="107"/>
                  <a:pt x="28" y="107"/>
                </a:cubicBezTo>
                <a:cubicBezTo>
                  <a:pt x="29" y="107"/>
                  <a:pt x="29" y="107"/>
                  <a:pt x="29" y="107"/>
                </a:cubicBezTo>
                <a:cubicBezTo>
                  <a:pt x="29" y="107"/>
                  <a:pt x="29" y="107"/>
                  <a:pt x="29" y="106"/>
                </a:cubicBezTo>
                <a:cubicBezTo>
                  <a:pt x="29" y="106"/>
                  <a:pt x="29" y="105"/>
                  <a:pt x="29" y="105"/>
                </a:cubicBezTo>
                <a:cubicBezTo>
                  <a:pt x="28" y="105"/>
                  <a:pt x="28" y="105"/>
                  <a:pt x="27" y="105"/>
                </a:cubicBezTo>
                <a:cubicBezTo>
                  <a:pt x="27" y="105"/>
                  <a:pt x="27" y="106"/>
                  <a:pt x="27" y="106"/>
                </a:cubicBezTo>
                <a:cubicBezTo>
                  <a:pt x="26" y="106"/>
                  <a:pt x="26" y="106"/>
                  <a:pt x="26" y="105"/>
                </a:cubicBezTo>
                <a:cubicBezTo>
                  <a:pt x="26" y="105"/>
                  <a:pt x="26" y="105"/>
                  <a:pt x="25" y="105"/>
                </a:cubicBezTo>
                <a:cubicBezTo>
                  <a:pt x="25" y="105"/>
                  <a:pt x="25" y="105"/>
                  <a:pt x="25" y="105"/>
                </a:cubicBezTo>
                <a:cubicBezTo>
                  <a:pt x="25" y="105"/>
                  <a:pt x="25" y="105"/>
                  <a:pt x="25" y="105"/>
                </a:cubicBezTo>
                <a:cubicBezTo>
                  <a:pt x="25" y="105"/>
                  <a:pt x="25" y="105"/>
                  <a:pt x="25" y="105"/>
                </a:cubicBezTo>
                <a:cubicBezTo>
                  <a:pt x="25" y="105"/>
                  <a:pt x="25" y="105"/>
                  <a:pt x="25" y="105"/>
                </a:cubicBezTo>
                <a:cubicBezTo>
                  <a:pt x="25" y="105"/>
                  <a:pt x="25" y="105"/>
                  <a:pt x="25" y="105"/>
                </a:cubicBezTo>
                <a:cubicBezTo>
                  <a:pt x="24" y="105"/>
                  <a:pt x="24" y="105"/>
                  <a:pt x="24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3" y="103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23" y="102"/>
                  <a:pt x="23" y="102"/>
                  <a:pt x="23" y="103"/>
                </a:cubicBezTo>
                <a:cubicBezTo>
                  <a:pt x="23" y="103"/>
                  <a:pt x="22" y="103"/>
                  <a:pt x="22" y="103"/>
                </a:cubicBezTo>
                <a:cubicBezTo>
                  <a:pt x="22" y="103"/>
                  <a:pt x="22" y="103"/>
                  <a:pt x="22" y="103"/>
                </a:cubicBezTo>
                <a:cubicBezTo>
                  <a:pt x="22" y="103"/>
                  <a:pt x="21" y="103"/>
                  <a:pt x="21" y="103"/>
                </a:cubicBezTo>
                <a:cubicBezTo>
                  <a:pt x="21" y="103"/>
                  <a:pt x="21" y="103"/>
                  <a:pt x="21" y="103"/>
                </a:cubicBezTo>
                <a:cubicBezTo>
                  <a:pt x="20" y="103"/>
                  <a:pt x="20" y="104"/>
                  <a:pt x="21" y="104"/>
                </a:cubicBezTo>
                <a:cubicBezTo>
                  <a:pt x="20" y="104"/>
                  <a:pt x="20" y="104"/>
                  <a:pt x="20" y="104"/>
                </a:cubicBezTo>
                <a:cubicBezTo>
                  <a:pt x="20" y="104"/>
                  <a:pt x="20" y="104"/>
                  <a:pt x="20" y="105"/>
                </a:cubicBezTo>
                <a:cubicBezTo>
                  <a:pt x="20" y="105"/>
                  <a:pt x="20" y="105"/>
                  <a:pt x="19" y="105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18" y="105"/>
                  <a:pt x="18" y="105"/>
                  <a:pt x="18" y="105"/>
                </a:cubicBezTo>
                <a:cubicBezTo>
                  <a:pt x="18" y="105"/>
                  <a:pt x="18" y="105"/>
                  <a:pt x="18" y="106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8" y="106"/>
                  <a:pt x="18" y="106"/>
                  <a:pt x="18" y="107"/>
                </a:cubicBezTo>
                <a:cubicBezTo>
                  <a:pt x="18" y="107"/>
                  <a:pt x="17" y="107"/>
                  <a:pt x="17" y="107"/>
                </a:cubicBezTo>
                <a:cubicBezTo>
                  <a:pt x="17" y="106"/>
                  <a:pt x="17" y="106"/>
                  <a:pt x="17" y="106"/>
                </a:cubicBezTo>
                <a:cubicBezTo>
                  <a:pt x="17" y="106"/>
                  <a:pt x="17" y="106"/>
                  <a:pt x="17" y="106"/>
                </a:cubicBezTo>
                <a:cubicBezTo>
                  <a:pt x="17" y="106"/>
                  <a:pt x="16" y="106"/>
                  <a:pt x="16" y="106"/>
                </a:cubicBezTo>
                <a:cubicBezTo>
                  <a:pt x="16" y="106"/>
                  <a:pt x="16" y="106"/>
                  <a:pt x="16" y="106"/>
                </a:cubicBezTo>
                <a:cubicBezTo>
                  <a:pt x="16" y="106"/>
                  <a:pt x="16" y="106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8"/>
                  <a:pt x="16" y="108"/>
                </a:cubicBezTo>
                <a:cubicBezTo>
                  <a:pt x="16" y="108"/>
                  <a:pt x="16" y="108"/>
                  <a:pt x="16" y="108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5" y="107"/>
                  <a:pt x="15" y="107"/>
                  <a:pt x="15" y="107"/>
                </a:cubicBezTo>
                <a:cubicBezTo>
                  <a:pt x="15" y="107"/>
                  <a:pt x="15" y="107"/>
                  <a:pt x="14" y="107"/>
                </a:cubicBezTo>
                <a:cubicBezTo>
                  <a:pt x="14" y="108"/>
                  <a:pt x="15" y="108"/>
                  <a:pt x="14" y="108"/>
                </a:cubicBezTo>
                <a:cubicBezTo>
                  <a:pt x="14" y="108"/>
                  <a:pt x="14" y="109"/>
                  <a:pt x="15" y="109"/>
                </a:cubicBezTo>
                <a:cubicBezTo>
                  <a:pt x="15" y="109"/>
                  <a:pt x="15" y="109"/>
                  <a:pt x="15" y="109"/>
                </a:cubicBezTo>
                <a:cubicBezTo>
                  <a:pt x="15" y="109"/>
                  <a:pt x="15" y="109"/>
                  <a:pt x="15" y="110"/>
                </a:cubicBezTo>
                <a:cubicBezTo>
                  <a:pt x="15" y="109"/>
                  <a:pt x="15" y="109"/>
                  <a:pt x="15" y="109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7" y="110"/>
                  <a:pt x="17" y="110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7" y="110"/>
                  <a:pt x="17" y="110"/>
                  <a:pt x="17" y="111"/>
                </a:cubicBezTo>
                <a:cubicBezTo>
                  <a:pt x="17" y="111"/>
                  <a:pt x="17" y="111"/>
                  <a:pt x="17" y="111"/>
                </a:cubicBezTo>
                <a:cubicBezTo>
                  <a:pt x="17" y="111"/>
                  <a:pt x="17" y="111"/>
                  <a:pt x="17" y="111"/>
                </a:cubicBezTo>
                <a:cubicBezTo>
                  <a:pt x="17" y="111"/>
                  <a:pt x="17" y="111"/>
                  <a:pt x="17" y="111"/>
                </a:cubicBezTo>
                <a:cubicBezTo>
                  <a:pt x="17" y="111"/>
                  <a:pt x="17" y="111"/>
                  <a:pt x="17" y="111"/>
                </a:cubicBezTo>
                <a:cubicBezTo>
                  <a:pt x="17" y="111"/>
                  <a:pt x="17" y="111"/>
                  <a:pt x="17" y="112"/>
                </a:cubicBezTo>
                <a:cubicBezTo>
                  <a:pt x="17" y="112"/>
                  <a:pt x="17" y="111"/>
                  <a:pt x="17" y="111"/>
                </a:cubicBezTo>
                <a:cubicBezTo>
                  <a:pt x="17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2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5" y="110"/>
                  <a:pt x="15" y="110"/>
                  <a:pt x="15" y="110"/>
                </a:cubicBezTo>
                <a:cubicBezTo>
                  <a:pt x="15" y="110"/>
                  <a:pt x="15" y="110"/>
                  <a:pt x="15" y="110"/>
                </a:cubicBezTo>
                <a:cubicBezTo>
                  <a:pt x="15" y="110"/>
                  <a:pt x="15" y="110"/>
                  <a:pt x="15" y="110"/>
                </a:cubicBezTo>
                <a:cubicBezTo>
                  <a:pt x="15" y="110"/>
                  <a:pt x="15" y="111"/>
                  <a:pt x="15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12"/>
                  <a:pt x="16" y="113"/>
                  <a:pt x="16" y="113"/>
                </a:cubicBezTo>
                <a:cubicBezTo>
                  <a:pt x="16" y="113"/>
                  <a:pt x="16" y="113"/>
                  <a:pt x="16" y="113"/>
                </a:cubicBezTo>
                <a:cubicBezTo>
                  <a:pt x="16" y="113"/>
                  <a:pt x="16" y="113"/>
                  <a:pt x="16" y="114"/>
                </a:cubicBezTo>
                <a:cubicBezTo>
                  <a:pt x="16" y="113"/>
                  <a:pt x="17" y="113"/>
                  <a:pt x="17" y="113"/>
                </a:cubicBezTo>
                <a:cubicBezTo>
                  <a:pt x="17" y="112"/>
                  <a:pt x="17" y="112"/>
                  <a:pt x="17" y="112"/>
                </a:cubicBezTo>
                <a:cubicBezTo>
                  <a:pt x="17" y="112"/>
                  <a:pt x="17" y="112"/>
                  <a:pt x="17" y="112"/>
                </a:cubicBezTo>
                <a:cubicBezTo>
                  <a:pt x="17" y="112"/>
                  <a:pt x="17" y="112"/>
                  <a:pt x="18" y="112"/>
                </a:cubicBezTo>
                <a:cubicBezTo>
                  <a:pt x="18" y="112"/>
                  <a:pt x="18" y="112"/>
                  <a:pt x="18" y="112"/>
                </a:cubicBezTo>
                <a:cubicBezTo>
                  <a:pt x="19" y="112"/>
                  <a:pt x="19" y="112"/>
                  <a:pt x="19" y="112"/>
                </a:cubicBezTo>
                <a:cubicBezTo>
                  <a:pt x="19" y="113"/>
                  <a:pt x="19" y="113"/>
                  <a:pt x="19" y="113"/>
                </a:cubicBezTo>
                <a:cubicBezTo>
                  <a:pt x="18" y="113"/>
                  <a:pt x="18" y="113"/>
                  <a:pt x="18" y="113"/>
                </a:cubicBezTo>
                <a:cubicBezTo>
                  <a:pt x="18" y="113"/>
                  <a:pt x="18" y="113"/>
                  <a:pt x="19" y="113"/>
                </a:cubicBezTo>
                <a:cubicBezTo>
                  <a:pt x="19" y="113"/>
                  <a:pt x="19" y="113"/>
                  <a:pt x="19" y="113"/>
                </a:cubicBezTo>
                <a:cubicBezTo>
                  <a:pt x="19" y="113"/>
                  <a:pt x="19" y="113"/>
                  <a:pt x="19" y="113"/>
                </a:cubicBezTo>
                <a:cubicBezTo>
                  <a:pt x="20" y="113"/>
                  <a:pt x="20" y="113"/>
                  <a:pt x="20" y="112"/>
                </a:cubicBezTo>
                <a:cubicBezTo>
                  <a:pt x="20" y="112"/>
                  <a:pt x="20" y="112"/>
                  <a:pt x="20" y="112"/>
                </a:cubicBezTo>
                <a:cubicBezTo>
                  <a:pt x="20" y="111"/>
                  <a:pt x="20" y="111"/>
                  <a:pt x="19" y="111"/>
                </a:cubicBezTo>
                <a:cubicBezTo>
                  <a:pt x="19" y="111"/>
                  <a:pt x="19" y="111"/>
                  <a:pt x="19" y="111"/>
                </a:cubicBezTo>
                <a:cubicBezTo>
                  <a:pt x="19" y="111"/>
                  <a:pt x="19" y="111"/>
                  <a:pt x="19" y="111"/>
                </a:cubicBezTo>
                <a:cubicBezTo>
                  <a:pt x="19" y="112"/>
                  <a:pt x="18" y="111"/>
                  <a:pt x="18" y="111"/>
                </a:cubicBezTo>
                <a:cubicBezTo>
                  <a:pt x="18" y="111"/>
                  <a:pt x="18" y="111"/>
                  <a:pt x="18" y="111"/>
                </a:cubicBezTo>
                <a:cubicBezTo>
                  <a:pt x="19" y="111"/>
                  <a:pt x="19" y="111"/>
                  <a:pt x="19" y="111"/>
                </a:cubicBezTo>
                <a:cubicBezTo>
                  <a:pt x="19" y="111"/>
                  <a:pt x="19" y="111"/>
                  <a:pt x="19" y="111"/>
                </a:cubicBezTo>
                <a:cubicBezTo>
                  <a:pt x="19" y="111"/>
                  <a:pt x="19" y="110"/>
                  <a:pt x="19" y="110"/>
                </a:cubicBezTo>
                <a:cubicBezTo>
                  <a:pt x="19" y="110"/>
                  <a:pt x="19" y="110"/>
                  <a:pt x="18" y="110"/>
                </a:cubicBezTo>
                <a:cubicBezTo>
                  <a:pt x="18" y="109"/>
                  <a:pt x="18" y="109"/>
                  <a:pt x="19" y="109"/>
                </a:cubicBezTo>
                <a:cubicBezTo>
                  <a:pt x="19" y="109"/>
                  <a:pt x="19" y="109"/>
                  <a:pt x="19" y="108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19" y="109"/>
                  <a:pt x="20" y="109"/>
                  <a:pt x="20" y="109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0" y="109"/>
                  <a:pt x="20" y="110"/>
                  <a:pt x="20" y="110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20" y="110"/>
                  <a:pt x="20" y="110"/>
                  <a:pt x="20" y="111"/>
                </a:cubicBezTo>
                <a:cubicBezTo>
                  <a:pt x="20" y="111"/>
                  <a:pt x="21" y="111"/>
                  <a:pt x="21" y="111"/>
                </a:cubicBezTo>
                <a:cubicBezTo>
                  <a:pt x="21" y="111"/>
                  <a:pt x="21" y="111"/>
                  <a:pt x="21" y="111"/>
                </a:cubicBezTo>
                <a:cubicBezTo>
                  <a:pt x="22" y="112"/>
                  <a:pt x="22" y="112"/>
                  <a:pt x="21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21" y="114"/>
                  <a:pt x="20" y="114"/>
                  <a:pt x="20" y="114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20" y="113"/>
                  <a:pt x="21" y="113"/>
                  <a:pt x="21" y="113"/>
                </a:cubicBezTo>
                <a:cubicBezTo>
                  <a:pt x="21" y="113"/>
                  <a:pt x="21" y="114"/>
                  <a:pt x="21" y="114"/>
                </a:cubicBezTo>
                <a:cubicBezTo>
                  <a:pt x="21" y="114"/>
                  <a:pt x="21" y="114"/>
                  <a:pt x="21" y="114"/>
                </a:cubicBezTo>
                <a:cubicBezTo>
                  <a:pt x="21" y="113"/>
                  <a:pt x="21" y="113"/>
                  <a:pt x="22" y="113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4"/>
                  <a:pt x="21" y="114"/>
                  <a:pt x="21" y="114"/>
                </a:cubicBezTo>
                <a:cubicBezTo>
                  <a:pt x="21" y="114"/>
                  <a:pt x="21" y="114"/>
                  <a:pt x="21" y="115"/>
                </a:cubicBezTo>
                <a:cubicBezTo>
                  <a:pt x="21" y="115"/>
                  <a:pt x="21" y="115"/>
                  <a:pt x="21" y="115"/>
                </a:cubicBezTo>
                <a:cubicBezTo>
                  <a:pt x="21" y="115"/>
                  <a:pt x="21" y="115"/>
                  <a:pt x="21" y="115"/>
                </a:cubicBezTo>
                <a:cubicBezTo>
                  <a:pt x="21" y="115"/>
                  <a:pt x="21" y="115"/>
                  <a:pt x="21" y="116"/>
                </a:cubicBezTo>
                <a:cubicBezTo>
                  <a:pt x="21" y="116"/>
                  <a:pt x="21" y="116"/>
                  <a:pt x="20" y="116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6"/>
                  <a:pt x="18" y="116"/>
                  <a:pt x="18" y="117"/>
                </a:cubicBezTo>
                <a:cubicBezTo>
                  <a:pt x="18" y="117"/>
                  <a:pt x="18" y="117"/>
                  <a:pt x="18" y="117"/>
                </a:cubicBezTo>
                <a:cubicBezTo>
                  <a:pt x="19" y="117"/>
                  <a:pt x="19" y="118"/>
                  <a:pt x="19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19"/>
                  <a:pt x="19" y="119"/>
                  <a:pt x="19" y="119"/>
                </a:cubicBezTo>
                <a:cubicBezTo>
                  <a:pt x="19" y="119"/>
                  <a:pt x="19" y="120"/>
                  <a:pt x="19" y="120"/>
                </a:cubicBezTo>
                <a:cubicBezTo>
                  <a:pt x="18" y="120"/>
                  <a:pt x="19" y="120"/>
                  <a:pt x="19" y="120"/>
                </a:cubicBezTo>
                <a:cubicBezTo>
                  <a:pt x="19" y="120"/>
                  <a:pt x="19" y="120"/>
                  <a:pt x="19" y="121"/>
                </a:cubicBezTo>
                <a:cubicBezTo>
                  <a:pt x="19" y="121"/>
                  <a:pt x="19" y="121"/>
                  <a:pt x="19" y="121"/>
                </a:cubicBezTo>
                <a:cubicBezTo>
                  <a:pt x="19" y="121"/>
                  <a:pt x="20" y="121"/>
                  <a:pt x="20" y="121"/>
                </a:cubicBezTo>
                <a:cubicBezTo>
                  <a:pt x="20" y="122"/>
                  <a:pt x="20" y="122"/>
                  <a:pt x="19" y="122"/>
                </a:cubicBezTo>
                <a:cubicBezTo>
                  <a:pt x="19" y="123"/>
                  <a:pt x="19" y="123"/>
                  <a:pt x="19" y="123"/>
                </a:cubicBezTo>
                <a:cubicBezTo>
                  <a:pt x="18" y="123"/>
                  <a:pt x="18" y="123"/>
                  <a:pt x="18" y="123"/>
                </a:cubicBezTo>
                <a:cubicBezTo>
                  <a:pt x="18" y="123"/>
                  <a:pt x="18" y="123"/>
                  <a:pt x="18" y="123"/>
                </a:cubicBezTo>
                <a:cubicBezTo>
                  <a:pt x="19" y="123"/>
                  <a:pt x="19" y="124"/>
                  <a:pt x="19" y="124"/>
                </a:cubicBezTo>
                <a:cubicBezTo>
                  <a:pt x="19" y="124"/>
                  <a:pt x="19" y="124"/>
                  <a:pt x="19" y="124"/>
                </a:cubicBezTo>
                <a:cubicBezTo>
                  <a:pt x="19" y="124"/>
                  <a:pt x="20" y="124"/>
                  <a:pt x="20" y="124"/>
                </a:cubicBezTo>
                <a:cubicBezTo>
                  <a:pt x="21" y="124"/>
                  <a:pt x="21" y="124"/>
                  <a:pt x="21" y="125"/>
                </a:cubicBezTo>
                <a:cubicBezTo>
                  <a:pt x="21" y="125"/>
                  <a:pt x="21" y="125"/>
                  <a:pt x="21" y="125"/>
                </a:cubicBezTo>
                <a:cubicBezTo>
                  <a:pt x="21" y="125"/>
                  <a:pt x="22" y="125"/>
                  <a:pt x="22" y="124"/>
                </a:cubicBezTo>
                <a:cubicBezTo>
                  <a:pt x="22" y="124"/>
                  <a:pt x="22" y="124"/>
                  <a:pt x="22" y="124"/>
                </a:cubicBezTo>
                <a:cubicBezTo>
                  <a:pt x="21" y="124"/>
                  <a:pt x="21" y="124"/>
                  <a:pt x="21" y="123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21" y="122"/>
                  <a:pt x="21" y="122"/>
                  <a:pt x="21" y="122"/>
                </a:cubicBezTo>
                <a:cubicBezTo>
                  <a:pt x="21" y="122"/>
                  <a:pt x="21" y="122"/>
                  <a:pt x="21" y="122"/>
                </a:cubicBezTo>
                <a:cubicBezTo>
                  <a:pt x="21" y="122"/>
                  <a:pt x="21" y="122"/>
                  <a:pt x="21" y="122"/>
                </a:cubicBezTo>
                <a:cubicBezTo>
                  <a:pt x="21" y="122"/>
                  <a:pt x="21" y="122"/>
                  <a:pt x="21" y="122"/>
                </a:cubicBezTo>
                <a:cubicBezTo>
                  <a:pt x="21" y="121"/>
                  <a:pt x="22" y="121"/>
                  <a:pt x="22" y="121"/>
                </a:cubicBezTo>
                <a:cubicBezTo>
                  <a:pt x="22" y="121"/>
                  <a:pt x="22" y="120"/>
                  <a:pt x="22" y="120"/>
                </a:cubicBezTo>
                <a:cubicBezTo>
                  <a:pt x="22" y="121"/>
                  <a:pt x="22" y="121"/>
                  <a:pt x="22" y="121"/>
                </a:cubicBezTo>
                <a:cubicBezTo>
                  <a:pt x="22" y="121"/>
                  <a:pt x="23" y="121"/>
                  <a:pt x="23" y="121"/>
                </a:cubicBezTo>
                <a:cubicBezTo>
                  <a:pt x="23" y="121"/>
                  <a:pt x="23" y="121"/>
                  <a:pt x="23" y="121"/>
                </a:cubicBezTo>
                <a:cubicBezTo>
                  <a:pt x="23" y="121"/>
                  <a:pt x="23" y="121"/>
                  <a:pt x="23" y="122"/>
                </a:cubicBezTo>
                <a:cubicBezTo>
                  <a:pt x="23" y="122"/>
                  <a:pt x="23" y="122"/>
                  <a:pt x="22" y="122"/>
                </a:cubicBezTo>
                <a:cubicBezTo>
                  <a:pt x="22" y="122"/>
                  <a:pt x="22" y="122"/>
                  <a:pt x="22" y="122"/>
                </a:cubicBezTo>
                <a:cubicBezTo>
                  <a:pt x="22" y="121"/>
                  <a:pt x="22" y="121"/>
                  <a:pt x="22" y="121"/>
                </a:cubicBezTo>
                <a:cubicBezTo>
                  <a:pt x="22" y="121"/>
                  <a:pt x="21" y="121"/>
                  <a:pt x="21" y="122"/>
                </a:cubicBezTo>
                <a:cubicBezTo>
                  <a:pt x="21" y="122"/>
                  <a:pt x="22" y="122"/>
                  <a:pt x="22" y="122"/>
                </a:cubicBezTo>
                <a:cubicBezTo>
                  <a:pt x="22" y="122"/>
                  <a:pt x="22" y="122"/>
                  <a:pt x="22" y="122"/>
                </a:cubicBezTo>
                <a:cubicBezTo>
                  <a:pt x="22" y="122"/>
                  <a:pt x="22" y="123"/>
                  <a:pt x="22" y="123"/>
                </a:cubicBezTo>
                <a:cubicBezTo>
                  <a:pt x="23" y="123"/>
                  <a:pt x="23" y="123"/>
                  <a:pt x="23" y="124"/>
                </a:cubicBezTo>
                <a:cubicBezTo>
                  <a:pt x="23" y="124"/>
                  <a:pt x="23" y="125"/>
                  <a:pt x="22" y="126"/>
                </a:cubicBezTo>
                <a:cubicBezTo>
                  <a:pt x="22" y="126"/>
                  <a:pt x="22" y="126"/>
                  <a:pt x="22" y="126"/>
                </a:cubicBezTo>
                <a:cubicBezTo>
                  <a:pt x="22" y="126"/>
                  <a:pt x="22" y="126"/>
                  <a:pt x="22" y="126"/>
                </a:cubicBezTo>
                <a:cubicBezTo>
                  <a:pt x="22" y="126"/>
                  <a:pt x="23" y="126"/>
                  <a:pt x="23" y="126"/>
                </a:cubicBezTo>
                <a:cubicBezTo>
                  <a:pt x="23" y="126"/>
                  <a:pt x="23" y="126"/>
                  <a:pt x="23" y="126"/>
                </a:cubicBezTo>
                <a:cubicBezTo>
                  <a:pt x="24" y="125"/>
                  <a:pt x="24" y="125"/>
                  <a:pt x="24" y="125"/>
                </a:cubicBezTo>
                <a:cubicBezTo>
                  <a:pt x="24" y="125"/>
                  <a:pt x="24" y="124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4" y="123"/>
                  <a:pt x="24" y="124"/>
                  <a:pt x="24" y="123"/>
                </a:cubicBezTo>
                <a:cubicBezTo>
                  <a:pt x="24" y="123"/>
                  <a:pt x="25" y="123"/>
                  <a:pt x="25" y="123"/>
                </a:cubicBezTo>
                <a:cubicBezTo>
                  <a:pt x="25" y="123"/>
                  <a:pt x="25" y="123"/>
                  <a:pt x="25" y="123"/>
                </a:cubicBezTo>
                <a:cubicBezTo>
                  <a:pt x="25" y="123"/>
                  <a:pt x="26" y="123"/>
                  <a:pt x="26" y="123"/>
                </a:cubicBezTo>
                <a:cubicBezTo>
                  <a:pt x="26" y="123"/>
                  <a:pt x="26" y="123"/>
                  <a:pt x="26" y="123"/>
                </a:cubicBezTo>
                <a:cubicBezTo>
                  <a:pt x="26" y="123"/>
                  <a:pt x="26" y="123"/>
                  <a:pt x="26" y="123"/>
                </a:cubicBezTo>
                <a:cubicBezTo>
                  <a:pt x="27" y="123"/>
                  <a:pt x="27" y="123"/>
                  <a:pt x="27" y="123"/>
                </a:cubicBezTo>
                <a:cubicBezTo>
                  <a:pt x="27" y="122"/>
                  <a:pt x="27" y="122"/>
                  <a:pt x="27" y="122"/>
                </a:cubicBezTo>
                <a:cubicBezTo>
                  <a:pt x="27" y="121"/>
                  <a:pt x="27" y="121"/>
                  <a:pt x="27" y="121"/>
                </a:cubicBezTo>
                <a:cubicBezTo>
                  <a:pt x="27" y="120"/>
                  <a:pt x="28" y="120"/>
                  <a:pt x="27" y="120"/>
                </a:cubicBezTo>
                <a:cubicBezTo>
                  <a:pt x="27" y="120"/>
                  <a:pt x="27" y="119"/>
                  <a:pt x="27" y="119"/>
                </a:cubicBezTo>
                <a:cubicBezTo>
                  <a:pt x="27" y="119"/>
                  <a:pt x="28" y="119"/>
                  <a:pt x="28" y="118"/>
                </a:cubicBezTo>
                <a:cubicBezTo>
                  <a:pt x="28" y="118"/>
                  <a:pt x="27" y="118"/>
                  <a:pt x="27" y="118"/>
                </a:cubicBezTo>
                <a:cubicBezTo>
                  <a:pt x="28" y="118"/>
                  <a:pt x="28" y="118"/>
                  <a:pt x="28" y="117"/>
                </a:cubicBezTo>
                <a:cubicBezTo>
                  <a:pt x="28" y="117"/>
                  <a:pt x="28" y="116"/>
                  <a:pt x="28" y="116"/>
                </a:cubicBezTo>
                <a:cubicBezTo>
                  <a:pt x="28" y="116"/>
                  <a:pt x="28" y="116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9" y="115"/>
                  <a:pt x="29" y="115"/>
                </a:cubicBezTo>
                <a:cubicBezTo>
                  <a:pt x="29" y="115"/>
                  <a:pt x="29" y="115"/>
                  <a:pt x="29" y="114"/>
                </a:cubicBezTo>
                <a:cubicBezTo>
                  <a:pt x="29" y="114"/>
                  <a:pt x="29" y="114"/>
                  <a:pt x="29" y="114"/>
                </a:cubicBezTo>
                <a:cubicBezTo>
                  <a:pt x="29" y="114"/>
                  <a:pt x="29" y="114"/>
                  <a:pt x="29" y="114"/>
                </a:cubicBezTo>
                <a:cubicBezTo>
                  <a:pt x="29" y="114"/>
                  <a:pt x="29" y="114"/>
                  <a:pt x="29" y="114"/>
                </a:cubicBezTo>
                <a:cubicBezTo>
                  <a:pt x="29" y="114"/>
                  <a:pt x="29" y="113"/>
                  <a:pt x="29" y="113"/>
                </a:cubicBezTo>
                <a:cubicBezTo>
                  <a:pt x="30" y="113"/>
                  <a:pt x="30" y="113"/>
                  <a:pt x="30" y="112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1" y="112"/>
                  <a:pt x="31" y="112"/>
                  <a:pt x="31" y="112"/>
                </a:cubicBezTo>
                <a:cubicBezTo>
                  <a:pt x="31" y="112"/>
                  <a:pt x="31" y="112"/>
                  <a:pt x="31" y="112"/>
                </a:cubicBezTo>
                <a:cubicBezTo>
                  <a:pt x="31" y="111"/>
                  <a:pt x="31" y="111"/>
                  <a:pt x="31" y="111"/>
                </a:cubicBezTo>
                <a:close/>
                <a:moveTo>
                  <a:pt x="73" y="70"/>
                </a:moveTo>
                <a:cubicBezTo>
                  <a:pt x="73" y="70"/>
                  <a:pt x="74" y="70"/>
                  <a:pt x="74" y="70"/>
                </a:cubicBezTo>
                <a:cubicBezTo>
                  <a:pt x="74" y="70"/>
                  <a:pt x="74" y="70"/>
                  <a:pt x="74" y="70"/>
                </a:cubicBezTo>
                <a:cubicBezTo>
                  <a:pt x="74" y="70"/>
                  <a:pt x="75" y="70"/>
                  <a:pt x="75" y="69"/>
                </a:cubicBezTo>
                <a:cubicBezTo>
                  <a:pt x="75" y="69"/>
                  <a:pt x="75" y="69"/>
                  <a:pt x="76" y="68"/>
                </a:cubicBezTo>
                <a:cubicBezTo>
                  <a:pt x="76" y="68"/>
                  <a:pt x="76" y="68"/>
                  <a:pt x="76" y="68"/>
                </a:cubicBezTo>
                <a:cubicBezTo>
                  <a:pt x="75" y="68"/>
                  <a:pt x="75" y="68"/>
                  <a:pt x="75" y="68"/>
                </a:cubicBezTo>
                <a:cubicBezTo>
                  <a:pt x="75" y="68"/>
                  <a:pt x="75" y="68"/>
                  <a:pt x="75" y="68"/>
                </a:cubicBezTo>
                <a:cubicBezTo>
                  <a:pt x="75" y="68"/>
                  <a:pt x="75" y="68"/>
                  <a:pt x="75" y="67"/>
                </a:cubicBezTo>
                <a:cubicBezTo>
                  <a:pt x="75" y="67"/>
                  <a:pt x="75" y="67"/>
                  <a:pt x="75" y="67"/>
                </a:cubicBezTo>
                <a:cubicBezTo>
                  <a:pt x="75" y="67"/>
                  <a:pt x="75" y="66"/>
                  <a:pt x="75" y="66"/>
                </a:cubicBezTo>
                <a:cubicBezTo>
                  <a:pt x="75" y="66"/>
                  <a:pt x="75" y="66"/>
                  <a:pt x="75" y="66"/>
                </a:cubicBezTo>
                <a:cubicBezTo>
                  <a:pt x="75" y="66"/>
                  <a:pt x="75" y="66"/>
                  <a:pt x="75" y="66"/>
                </a:cubicBezTo>
                <a:cubicBezTo>
                  <a:pt x="75" y="66"/>
                  <a:pt x="75" y="66"/>
                  <a:pt x="75" y="66"/>
                </a:cubicBezTo>
                <a:cubicBezTo>
                  <a:pt x="74" y="67"/>
                  <a:pt x="74" y="67"/>
                  <a:pt x="74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9"/>
                  <a:pt x="73" y="69"/>
                  <a:pt x="73" y="69"/>
                </a:cubicBezTo>
                <a:cubicBezTo>
                  <a:pt x="74" y="69"/>
                  <a:pt x="74" y="69"/>
                  <a:pt x="74" y="69"/>
                </a:cubicBezTo>
                <a:cubicBezTo>
                  <a:pt x="74" y="68"/>
                  <a:pt x="74" y="69"/>
                  <a:pt x="74" y="69"/>
                </a:cubicBezTo>
                <a:cubicBezTo>
                  <a:pt x="74" y="69"/>
                  <a:pt x="74" y="69"/>
                  <a:pt x="74" y="69"/>
                </a:cubicBezTo>
                <a:cubicBezTo>
                  <a:pt x="74" y="69"/>
                  <a:pt x="74" y="70"/>
                  <a:pt x="73" y="70"/>
                </a:cubicBezTo>
                <a:close/>
                <a:moveTo>
                  <a:pt x="12" y="110"/>
                </a:moveTo>
                <a:cubicBezTo>
                  <a:pt x="11" y="110"/>
                  <a:pt x="11" y="110"/>
                  <a:pt x="11" y="110"/>
                </a:cubicBezTo>
                <a:cubicBezTo>
                  <a:pt x="11" y="110"/>
                  <a:pt x="11" y="110"/>
                  <a:pt x="11" y="109"/>
                </a:cubicBezTo>
                <a:cubicBezTo>
                  <a:pt x="11" y="109"/>
                  <a:pt x="11" y="110"/>
                  <a:pt x="11" y="110"/>
                </a:cubicBezTo>
                <a:cubicBezTo>
                  <a:pt x="11" y="110"/>
                  <a:pt x="11" y="110"/>
                  <a:pt x="11" y="110"/>
                </a:cubicBezTo>
                <a:cubicBezTo>
                  <a:pt x="11" y="110"/>
                  <a:pt x="11" y="110"/>
                  <a:pt x="11" y="110"/>
                </a:cubicBezTo>
                <a:cubicBezTo>
                  <a:pt x="11" y="110"/>
                  <a:pt x="11" y="111"/>
                  <a:pt x="11" y="111"/>
                </a:cubicBezTo>
                <a:cubicBezTo>
                  <a:pt x="11" y="111"/>
                  <a:pt x="11" y="111"/>
                  <a:pt x="11" y="112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2" y="111"/>
                  <a:pt x="12" y="111"/>
                  <a:pt x="12" y="110"/>
                </a:cubicBezTo>
                <a:cubicBezTo>
                  <a:pt x="12" y="110"/>
                  <a:pt x="12" y="110"/>
                  <a:pt x="12" y="110"/>
                </a:cubicBezTo>
                <a:close/>
                <a:moveTo>
                  <a:pt x="14" y="107"/>
                </a:moveTo>
                <a:cubicBezTo>
                  <a:pt x="14" y="107"/>
                  <a:pt x="14" y="107"/>
                  <a:pt x="14" y="107"/>
                </a:cubicBezTo>
                <a:cubicBezTo>
                  <a:pt x="14" y="107"/>
                  <a:pt x="14" y="107"/>
                  <a:pt x="14" y="107"/>
                </a:cubicBezTo>
                <a:cubicBezTo>
                  <a:pt x="14" y="107"/>
                  <a:pt x="14" y="107"/>
                  <a:pt x="14" y="107"/>
                </a:cubicBezTo>
                <a:cubicBezTo>
                  <a:pt x="14" y="107"/>
                  <a:pt x="14" y="107"/>
                  <a:pt x="14" y="108"/>
                </a:cubicBezTo>
                <a:cubicBezTo>
                  <a:pt x="14" y="108"/>
                  <a:pt x="13" y="108"/>
                  <a:pt x="13" y="108"/>
                </a:cubicBezTo>
                <a:cubicBezTo>
                  <a:pt x="13" y="109"/>
                  <a:pt x="13" y="109"/>
                  <a:pt x="13" y="109"/>
                </a:cubicBezTo>
                <a:cubicBezTo>
                  <a:pt x="13" y="109"/>
                  <a:pt x="13" y="109"/>
                  <a:pt x="14" y="109"/>
                </a:cubicBezTo>
                <a:cubicBezTo>
                  <a:pt x="14" y="109"/>
                  <a:pt x="14" y="108"/>
                  <a:pt x="14" y="108"/>
                </a:cubicBezTo>
                <a:cubicBezTo>
                  <a:pt x="14" y="108"/>
                  <a:pt x="14" y="108"/>
                  <a:pt x="14" y="108"/>
                </a:cubicBezTo>
                <a:cubicBezTo>
                  <a:pt x="14" y="108"/>
                  <a:pt x="14" y="107"/>
                  <a:pt x="14" y="107"/>
                </a:cubicBezTo>
                <a:cubicBezTo>
                  <a:pt x="14" y="107"/>
                  <a:pt x="14" y="107"/>
                  <a:pt x="14" y="107"/>
                </a:cubicBezTo>
                <a:close/>
                <a:moveTo>
                  <a:pt x="15" y="110"/>
                </a:moveTo>
                <a:cubicBezTo>
                  <a:pt x="15" y="110"/>
                  <a:pt x="15" y="110"/>
                  <a:pt x="15" y="110"/>
                </a:cubicBezTo>
                <a:cubicBezTo>
                  <a:pt x="15" y="110"/>
                  <a:pt x="15" y="110"/>
                  <a:pt x="15" y="110"/>
                </a:cubicBezTo>
                <a:cubicBezTo>
                  <a:pt x="15" y="110"/>
                  <a:pt x="15" y="110"/>
                  <a:pt x="15" y="110"/>
                </a:cubicBezTo>
                <a:close/>
                <a:moveTo>
                  <a:pt x="14" y="109"/>
                </a:moveTo>
                <a:cubicBezTo>
                  <a:pt x="14" y="109"/>
                  <a:pt x="14" y="109"/>
                  <a:pt x="14" y="109"/>
                </a:cubicBezTo>
                <a:cubicBezTo>
                  <a:pt x="14" y="109"/>
                  <a:pt x="14" y="109"/>
                  <a:pt x="14" y="109"/>
                </a:cubicBezTo>
                <a:cubicBezTo>
                  <a:pt x="14" y="109"/>
                  <a:pt x="14" y="109"/>
                  <a:pt x="14" y="109"/>
                </a:cubicBezTo>
                <a:cubicBezTo>
                  <a:pt x="14" y="109"/>
                  <a:pt x="14" y="109"/>
                  <a:pt x="14" y="109"/>
                </a:cubicBezTo>
                <a:close/>
                <a:moveTo>
                  <a:pt x="10" y="111"/>
                </a:moveTo>
                <a:cubicBezTo>
                  <a:pt x="10" y="111"/>
                  <a:pt x="10" y="112"/>
                  <a:pt x="10" y="112"/>
                </a:cubicBezTo>
                <a:cubicBezTo>
                  <a:pt x="10" y="112"/>
                  <a:pt x="10" y="111"/>
                  <a:pt x="10" y="111"/>
                </a:cubicBezTo>
                <a:cubicBezTo>
                  <a:pt x="10" y="111"/>
                  <a:pt x="10" y="111"/>
                  <a:pt x="10" y="111"/>
                </a:cubicBezTo>
                <a:close/>
                <a:moveTo>
                  <a:pt x="10" y="112"/>
                </a:moveTo>
                <a:cubicBezTo>
                  <a:pt x="10" y="112"/>
                  <a:pt x="9" y="112"/>
                  <a:pt x="9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9" y="112"/>
                  <a:pt x="9" y="112"/>
                  <a:pt x="8" y="112"/>
                </a:cubicBezTo>
                <a:cubicBezTo>
                  <a:pt x="8" y="112"/>
                  <a:pt x="8" y="112"/>
                  <a:pt x="8" y="112"/>
                </a:cubicBezTo>
                <a:cubicBezTo>
                  <a:pt x="8" y="112"/>
                  <a:pt x="8" y="113"/>
                  <a:pt x="8" y="113"/>
                </a:cubicBezTo>
                <a:cubicBezTo>
                  <a:pt x="8" y="113"/>
                  <a:pt x="8" y="113"/>
                  <a:pt x="8" y="113"/>
                </a:cubicBezTo>
                <a:cubicBezTo>
                  <a:pt x="8" y="113"/>
                  <a:pt x="8" y="113"/>
                  <a:pt x="8" y="113"/>
                </a:cubicBezTo>
                <a:cubicBezTo>
                  <a:pt x="8" y="113"/>
                  <a:pt x="8" y="114"/>
                  <a:pt x="8" y="113"/>
                </a:cubicBezTo>
                <a:cubicBezTo>
                  <a:pt x="9" y="113"/>
                  <a:pt x="9" y="113"/>
                  <a:pt x="9" y="114"/>
                </a:cubicBezTo>
                <a:cubicBezTo>
                  <a:pt x="9" y="113"/>
                  <a:pt x="9" y="113"/>
                  <a:pt x="9" y="113"/>
                </a:cubicBezTo>
                <a:cubicBezTo>
                  <a:pt x="10" y="113"/>
                  <a:pt x="10" y="113"/>
                  <a:pt x="10" y="113"/>
                </a:cubicBezTo>
                <a:cubicBezTo>
                  <a:pt x="10" y="113"/>
                  <a:pt x="10" y="113"/>
                  <a:pt x="10" y="113"/>
                </a:cubicBezTo>
                <a:cubicBezTo>
                  <a:pt x="10" y="113"/>
                  <a:pt x="10" y="113"/>
                  <a:pt x="10" y="112"/>
                </a:cubicBezTo>
                <a:close/>
                <a:moveTo>
                  <a:pt x="10" y="112"/>
                </a:moveTo>
                <a:cubicBezTo>
                  <a:pt x="10" y="112"/>
                  <a:pt x="9" y="112"/>
                  <a:pt x="9" y="112"/>
                </a:cubicBezTo>
                <a:cubicBezTo>
                  <a:pt x="9" y="112"/>
                  <a:pt x="10" y="112"/>
                  <a:pt x="10" y="112"/>
                </a:cubicBezTo>
                <a:cubicBezTo>
                  <a:pt x="10" y="112"/>
                  <a:pt x="10" y="112"/>
                  <a:pt x="10" y="112"/>
                </a:cubicBezTo>
                <a:cubicBezTo>
                  <a:pt x="10" y="112"/>
                  <a:pt x="10" y="112"/>
                  <a:pt x="10" y="112"/>
                </a:cubicBezTo>
                <a:close/>
                <a:moveTo>
                  <a:pt x="10" y="112"/>
                </a:moveTo>
                <a:cubicBezTo>
                  <a:pt x="10" y="112"/>
                  <a:pt x="11" y="112"/>
                  <a:pt x="11" y="112"/>
                </a:cubicBezTo>
                <a:cubicBezTo>
                  <a:pt x="11" y="112"/>
                  <a:pt x="11" y="112"/>
                  <a:pt x="11" y="112"/>
                </a:cubicBezTo>
                <a:cubicBezTo>
                  <a:pt x="10" y="112"/>
                  <a:pt x="10" y="112"/>
                  <a:pt x="10" y="112"/>
                </a:cubicBezTo>
                <a:close/>
                <a:moveTo>
                  <a:pt x="11" y="109"/>
                </a:moveTo>
                <a:cubicBezTo>
                  <a:pt x="11" y="108"/>
                  <a:pt x="11" y="108"/>
                  <a:pt x="11" y="109"/>
                </a:cubicBezTo>
                <a:cubicBezTo>
                  <a:pt x="11" y="109"/>
                  <a:pt x="11" y="109"/>
                  <a:pt x="11" y="109"/>
                </a:cubicBezTo>
                <a:cubicBezTo>
                  <a:pt x="11" y="109"/>
                  <a:pt x="11" y="109"/>
                  <a:pt x="11" y="109"/>
                </a:cubicBezTo>
                <a:close/>
                <a:moveTo>
                  <a:pt x="11" y="111"/>
                </a:moveTo>
                <a:cubicBezTo>
                  <a:pt x="11" y="111"/>
                  <a:pt x="11" y="111"/>
                  <a:pt x="11" y="111"/>
                </a:cubicBezTo>
                <a:cubicBezTo>
                  <a:pt x="10" y="111"/>
                  <a:pt x="10" y="111"/>
                  <a:pt x="10" y="111"/>
                </a:cubicBezTo>
                <a:cubicBezTo>
                  <a:pt x="10" y="111"/>
                  <a:pt x="11" y="111"/>
                  <a:pt x="11" y="111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1" y="111"/>
                  <a:pt x="11" y="111"/>
                  <a:pt x="11" y="111"/>
                </a:cubicBezTo>
                <a:close/>
                <a:moveTo>
                  <a:pt x="11" y="109"/>
                </a:moveTo>
                <a:cubicBezTo>
                  <a:pt x="11" y="109"/>
                  <a:pt x="11" y="109"/>
                  <a:pt x="11" y="109"/>
                </a:cubicBezTo>
                <a:cubicBezTo>
                  <a:pt x="12" y="109"/>
                  <a:pt x="12" y="109"/>
                  <a:pt x="12" y="109"/>
                </a:cubicBezTo>
                <a:cubicBezTo>
                  <a:pt x="12" y="109"/>
                  <a:pt x="11" y="109"/>
                  <a:pt x="11" y="109"/>
                </a:cubicBezTo>
                <a:cubicBezTo>
                  <a:pt x="11" y="109"/>
                  <a:pt x="11" y="109"/>
                  <a:pt x="11" y="109"/>
                </a:cubicBezTo>
                <a:close/>
                <a:moveTo>
                  <a:pt x="13" y="107"/>
                </a:moveTo>
                <a:cubicBezTo>
                  <a:pt x="14" y="107"/>
                  <a:pt x="14" y="107"/>
                  <a:pt x="14" y="107"/>
                </a:cubicBezTo>
                <a:cubicBezTo>
                  <a:pt x="14" y="107"/>
                  <a:pt x="14" y="107"/>
                  <a:pt x="13" y="107"/>
                </a:cubicBezTo>
                <a:cubicBezTo>
                  <a:pt x="13" y="107"/>
                  <a:pt x="13" y="107"/>
                  <a:pt x="13" y="107"/>
                </a:cubicBezTo>
                <a:cubicBezTo>
                  <a:pt x="13" y="107"/>
                  <a:pt x="13" y="107"/>
                  <a:pt x="13" y="107"/>
                </a:cubicBezTo>
                <a:close/>
                <a:moveTo>
                  <a:pt x="11" y="108"/>
                </a:moveTo>
                <a:cubicBezTo>
                  <a:pt x="12" y="108"/>
                  <a:pt x="12" y="108"/>
                  <a:pt x="12" y="108"/>
                </a:cubicBezTo>
                <a:cubicBezTo>
                  <a:pt x="12" y="108"/>
                  <a:pt x="11" y="108"/>
                  <a:pt x="11" y="108"/>
                </a:cubicBezTo>
                <a:cubicBezTo>
                  <a:pt x="11" y="108"/>
                  <a:pt x="11" y="108"/>
                  <a:pt x="11" y="108"/>
                </a:cubicBezTo>
                <a:cubicBezTo>
                  <a:pt x="11" y="108"/>
                  <a:pt x="11" y="108"/>
                  <a:pt x="11" y="108"/>
                </a:cubicBezTo>
                <a:close/>
                <a:moveTo>
                  <a:pt x="14" y="106"/>
                </a:moveTo>
                <a:cubicBezTo>
                  <a:pt x="14" y="106"/>
                  <a:pt x="14" y="106"/>
                  <a:pt x="14" y="106"/>
                </a:cubicBezTo>
                <a:cubicBezTo>
                  <a:pt x="14" y="106"/>
                  <a:pt x="14" y="106"/>
                  <a:pt x="14" y="106"/>
                </a:cubicBezTo>
                <a:cubicBezTo>
                  <a:pt x="14" y="106"/>
                  <a:pt x="14" y="106"/>
                  <a:pt x="14" y="106"/>
                </a:cubicBezTo>
                <a:close/>
                <a:moveTo>
                  <a:pt x="16" y="107"/>
                </a:move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lose/>
                <a:moveTo>
                  <a:pt x="15" y="104"/>
                </a:moveTo>
                <a:cubicBezTo>
                  <a:pt x="16" y="104"/>
                  <a:pt x="16" y="104"/>
                  <a:pt x="16" y="104"/>
                </a:cubicBezTo>
                <a:cubicBezTo>
                  <a:pt x="16" y="104"/>
                  <a:pt x="16" y="103"/>
                  <a:pt x="16" y="103"/>
                </a:cubicBezTo>
                <a:cubicBezTo>
                  <a:pt x="16" y="103"/>
                  <a:pt x="15" y="103"/>
                  <a:pt x="15" y="103"/>
                </a:cubicBezTo>
                <a:cubicBezTo>
                  <a:pt x="15" y="104"/>
                  <a:pt x="15" y="104"/>
                  <a:pt x="15" y="104"/>
                </a:cubicBezTo>
                <a:cubicBezTo>
                  <a:pt x="15" y="104"/>
                  <a:pt x="15" y="105"/>
                  <a:pt x="15" y="104"/>
                </a:cubicBezTo>
                <a:close/>
                <a:moveTo>
                  <a:pt x="19" y="116"/>
                </a:moveTo>
                <a:cubicBezTo>
                  <a:pt x="19" y="116"/>
                  <a:pt x="19" y="115"/>
                  <a:pt x="19" y="115"/>
                </a:cubicBezTo>
                <a:cubicBezTo>
                  <a:pt x="19" y="115"/>
                  <a:pt x="19" y="115"/>
                  <a:pt x="19" y="115"/>
                </a:cubicBezTo>
                <a:cubicBezTo>
                  <a:pt x="19" y="115"/>
                  <a:pt x="20" y="115"/>
                  <a:pt x="20" y="115"/>
                </a:cubicBezTo>
                <a:cubicBezTo>
                  <a:pt x="20" y="115"/>
                  <a:pt x="20" y="115"/>
                  <a:pt x="20" y="115"/>
                </a:cubicBezTo>
                <a:cubicBezTo>
                  <a:pt x="20" y="115"/>
                  <a:pt x="20" y="115"/>
                  <a:pt x="20" y="114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19" y="114"/>
                  <a:pt x="19" y="115"/>
                  <a:pt x="19" y="115"/>
                </a:cubicBezTo>
                <a:cubicBezTo>
                  <a:pt x="19" y="115"/>
                  <a:pt x="19" y="114"/>
                  <a:pt x="19" y="114"/>
                </a:cubicBezTo>
                <a:cubicBezTo>
                  <a:pt x="19" y="114"/>
                  <a:pt x="18" y="114"/>
                  <a:pt x="18" y="114"/>
                </a:cubicBezTo>
                <a:cubicBezTo>
                  <a:pt x="18" y="114"/>
                  <a:pt x="17" y="115"/>
                  <a:pt x="17" y="115"/>
                </a:cubicBezTo>
                <a:cubicBezTo>
                  <a:pt x="17" y="115"/>
                  <a:pt x="17" y="116"/>
                  <a:pt x="17" y="116"/>
                </a:cubicBezTo>
                <a:cubicBezTo>
                  <a:pt x="17" y="116"/>
                  <a:pt x="17" y="116"/>
                  <a:pt x="17" y="116"/>
                </a:cubicBezTo>
                <a:cubicBezTo>
                  <a:pt x="17" y="116"/>
                  <a:pt x="18" y="116"/>
                  <a:pt x="17" y="117"/>
                </a:cubicBezTo>
                <a:cubicBezTo>
                  <a:pt x="18" y="117"/>
                  <a:pt x="18" y="117"/>
                  <a:pt x="18" y="116"/>
                </a:cubicBezTo>
                <a:cubicBezTo>
                  <a:pt x="18" y="116"/>
                  <a:pt x="18" y="116"/>
                  <a:pt x="18" y="116"/>
                </a:cubicBezTo>
                <a:cubicBezTo>
                  <a:pt x="18" y="116"/>
                  <a:pt x="18" y="116"/>
                  <a:pt x="19" y="116"/>
                </a:cubicBezTo>
                <a:close/>
                <a:moveTo>
                  <a:pt x="19" y="116"/>
                </a:moveTo>
                <a:cubicBezTo>
                  <a:pt x="19" y="116"/>
                  <a:pt x="19" y="116"/>
                  <a:pt x="19" y="116"/>
                </a:cubicBezTo>
                <a:cubicBezTo>
                  <a:pt x="19" y="116"/>
                  <a:pt x="19" y="116"/>
                  <a:pt x="19" y="116"/>
                </a:cubicBezTo>
                <a:cubicBezTo>
                  <a:pt x="19" y="116"/>
                  <a:pt x="19" y="116"/>
                  <a:pt x="19" y="116"/>
                </a:cubicBezTo>
                <a:cubicBezTo>
                  <a:pt x="19" y="116"/>
                  <a:pt x="19" y="116"/>
                  <a:pt x="19" y="116"/>
                </a:cubicBezTo>
                <a:close/>
                <a:moveTo>
                  <a:pt x="20" y="115"/>
                </a:moveTo>
                <a:cubicBezTo>
                  <a:pt x="20" y="116"/>
                  <a:pt x="20" y="116"/>
                  <a:pt x="20" y="116"/>
                </a:cubicBezTo>
                <a:cubicBezTo>
                  <a:pt x="20" y="116"/>
                  <a:pt x="20" y="116"/>
                  <a:pt x="20" y="115"/>
                </a:cubicBezTo>
                <a:close/>
                <a:moveTo>
                  <a:pt x="35" y="112"/>
                </a:moveTo>
                <a:cubicBezTo>
                  <a:pt x="35" y="112"/>
                  <a:pt x="35" y="112"/>
                  <a:pt x="35" y="112"/>
                </a:cubicBezTo>
                <a:cubicBezTo>
                  <a:pt x="35" y="112"/>
                  <a:pt x="35" y="113"/>
                  <a:pt x="35" y="113"/>
                </a:cubicBezTo>
                <a:cubicBezTo>
                  <a:pt x="35" y="113"/>
                  <a:pt x="35" y="113"/>
                  <a:pt x="35" y="112"/>
                </a:cubicBezTo>
                <a:cubicBezTo>
                  <a:pt x="35" y="112"/>
                  <a:pt x="35" y="112"/>
                  <a:pt x="35" y="112"/>
                </a:cubicBezTo>
                <a:close/>
                <a:moveTo>
                  <a:pt x="16" y="119"/>
                </a:moveTo>
                <a:cubicBezTo>
                  <a:pt x="16" y="119"/>
                  <a:pt x="16" y="119"/>
                  <a:pt x="16" y="119"/>
                </a:cubicBezTo>
                <a:cubicBezTo>
                  <a:pt x="16" y="120"/>
                  <a:pt x="16" y="120"/>
                  <a:pt x="17" y="120"/>
                </a:cubicBezTo>
                <a:cubicBezTo>
                  <a:pt x="17" y="120"/>
                  <a:pt x="17" y="120"/>
                  <a:pt x="17" y="120"/>
                </a:cubicBezTo>
                <a:cubicBezTo>
                  <a:pt x="17" y="120"/>
                  <a:pt x="17" y="120"/>
                  <a:pt x="17" y="120"/>
                </a:cubicBezTo>
                <a:cubicBezTo>
                  <a:pt x="17" y="120"/>
                  <a:pt x="16" y="119"/>
                  <a:pt x="16" y="119"/>
                </a:cubicBezTo>
                <a:close/>
                <a:moveTo>
                  <a:pt x="24" y="128"/>
                </a:moveTo>
                <a:cubicBezTo>
                  <a:pt x="24" y="128"/>
                  <a:pt x="24" y="128"/>
                  <a:pt x="24" y="128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28"/>
                  <a:pt x="24" y="129"/>
                  <a:pt x="24" y="129"/>
                </a:cubicBezTo>
                <a:cubicBezTo>
                  <a:pt x="24" y="129"/>
                  <a:pt x="24" y="129"/>
                  <a:pt x="24" y="129"/>
                </a:cubicBezTo>
                <a:cubicBezTo>
                  <a:pt x="24" y="129"/>
                  <a:pt x="24" y="129"/>
                  <a:pt x="24" y="129"/>
                </a:cubicBezTo>
                <a:cubicBezTo>
                  <a:pt x="24" y="130"/>
                  <a:pt x="24" y="130"/>
                  <a:pt x="23" y="130"/>
                </a:cubicBezTo>
                <a:cubicBezTo>
                  <a:pt x="23" y="130"/>
                  <a:pt x="23" y="130"/>
                  <a:pt x="23" y="130"/>
                </a:cubicBezTo>
                <a:cubicBezTo>
                  <a:pt x="23" y="130"/>
                  <a:pt x="23" y="130"/>
                  <a:pt x="23" y="131"/>
                </a:cubicBezTo>
                <a:cubicBezTo>
                  <a:pt x="23" y="131"/>
                  <a:pt x="23" y="131"/>
                  <a:pt x="23" y="131"/>
                </a:cubicBezTo>
                <a:cubicBezTo>
                  <a:pt x="23" y="131"/>
                  <a:pt x="23" y="131"/>
                  <a:pt x="23" y="131"/>
                </a:cubicBezTo>
                <a:cubicBezTo>
                  <a:pt x="23" y="131"/>
                  <a:pt x="23" y="131"/>
                  <a:pt x="24" y="131"/>
                </a:cubicBezTo>
                <a:cubicBezTo>
                  <a:pt x="24" y="131"/>
                  <a:pt x="24" y="131"/>
                  <a:pt x="24" y="131"/>
                </a:cubicBezTo>
                <a:cubicBezTo>
                  <a:pt x="24" y="131"/>
                  <a:pt x="24" y="131"/>
                  <a:pt x="24" y="131"/>
                </a:cubicBezTo>
                <a:cubicBezTo>
                  <a:pt x="24" y="131"/>
                  <a:pt x="24" y="131"/>
                  <a:pt x="24" y="130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4" y="129"/>
                  <a:pt x="24" y="129"/>
                  <a:pt x="24" y="129"/>
                </a:cubicBezTo>
                <a:cubicBezTo>
                  <a:pt x="24" y="129"/>
                  <a:pt x="25" y="129"/>
                  <a:pt x="25" y="129"/>
                </a:cubicBezTo>
                <a:cubicBezTo>
                  <a:pt x="25" y="128"/>
                  <a:pt x="25" y="128"/>
                  <a:pt x="25" y="128"/>
                </a:cubicBezTo>
                <a:cubicBezTo>
                  <a:pt x="25" y="128"/>
                  <a:pt x="25" y="128"/>
                  <a:pt x="25" y="128"/>
                </a:cubicBezTo>
                <a:cubicBezTo>
                  <a:pt x="24" y="128"/>
                  <a:pt x="24" y="128"/>
                  <a:pt x="24" y="128"/>
                </a:cubicBezTo>
                <a:close/>
                <a:moveTo>
                  <a:pt x="15" y="121"/>
                </a:moveTo>
                <a:cubicBezTo>
                  <a:pt x="15" y="121"/>
                  <a:pt x="15" y="121"/>
                  <a:pt x="15" y="121"/>
                </a:cubicBezTo>
                <a:cubicBezTo>
                  <a:pt x="15" y="121"/>
                  <a:pt x="15" y="121"/>
                  <a:pt x="15" y="121"/>
                </a:cubicBezTo>
                <a:cubicBezTo>
                  <a:pt x="16" y="121"/>
                  <a:pt x="16" y="121"/>
                  <a:pt x="16" y="120"/>
                </a:cubicBezTo>
                <a:cubicBezTo>
                  <a:pt x="15" y="120"/>
                  <a:pt x="15" y="121"/>
                  <a:pt x="15" y="121"/>
                </a:cubicBezTo>
                <a:close/>
                <a:moveTo>
                  <a:pt x="22" y="131"/>
                </a:moveTo>
                <a:cubicBezTo>
                  <a:pt x="21" y="131"/>
                  <a:pt x="21" y="131"/>
                  <a:pt x="21" y="131"/>
                </a:cubicBezTo>
                <a:cubicBezTo>
                  <a:pt x="21" y="131"/>
                  <a:pt x="21" y="131"/>
                  <a:pt x="21" y="131"/>
                </a:cubicBezTo>
                <a:cubicBezTo>
                  <a:pt x="21" y="131"/>
                  <a:pt x="21" y="131"/>
                  <a:pt x="21" y="131"/>
                </a:cubicBezTo>
                <a:cubicBezTo>
                  <a:pt x="21" y="131"/>
                  <a:pt x="21" y="131"/>
                  <a:pt x="21" y="131"/>
                </a:cubicBezTo>
                <a:cubicBezTo>
                  <a:pt x="21" y="130"/>
                  <a:pt x="20" y="131"/>
                  <a:pt x="20" y="131"/>
                </a:cubicBezTo>
                <a:cubicBezTo>
                  <a:pt x="20" y="131"/>
                  <a:pt x="20" y="131"/>
                  <a:pt x="20" y="131"/>
                </a:cubicBezTo>
                <a:cubicBezTo>
                  <a:pt x="20" y="131"/>
                  <a:pt x="20" y="131"/>
                  <a:pt x="20" y="131"/>
                </a:cubicBezTo>
                <a:cubicBezTo>
                  <a:pt x="20" y="131"/>
                  <a:pt x="20" y="131"/>
                  <a:pt x="20" y="131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20" y="132"/>
                  <a:pt x="21" y="132"/>
                  <a:pt x="21" y="132"/>
                </a:cubicBezTo>
                <a:cubicBezTo>
                  <a:pt x="21" y="132"/>
                  <a:pt x="21" y="132"/>
                  <a:pt x="21" y="132"/>
                </a:cubicBezTo>
                <a:cubicBezTo>
                  <a:pt x="22" y="132"/>
                  <a:pt x="22" y="132"/>
                  <a:pt x="22" y="132"/>
                </a:cubicBezTo>
                <a:cubicBezTo>
                  <a:pt x="22" y="131"/>
                  <a:pt x="22" y="131"/>
                  <a:pt x="22" y="131"/>
                </a:cubicBezTo>
                <a:cubicBezTo>
                  <a:pt x="22" y="131"/>
                  <a:pt x="22" y="131"/>
                  <a:pt x="22" y="131"/>
                </a:cubicBezTo>
                <a:close/>
                <a:moveTo>
                  <a:pt x="46" y="98"/>
                </a:move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7" y="98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7" y="97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lose/>
                <a:moveTo>
                  <a:pt x="99" y="55"/>
                </a:moveTo>
                <a:cubicBezTo>
                  <a:pt x="99" y="55"/>
                  <a:pt x="99" y="55"/>
                  <a:pt x="99" y="55"/>
                </a:cubicBezTo>
                <a:cubicBezTo>
                  <a:pt x="99" y="55"/>
                  <a:pt x="99" y="55"/>
                  <a:pt x="99" y="54"/>
                </a:cubicBezTo>
                <a:cubicBezTo>
                  <a:pt x="99" y="54"/>
                  <a:pt x="99" y="54"/>
                  <a:pt x="99" y="54"/>
                </a:cubicBezTo>
                <a:cubicBezTo>
                  <a:pt x="99" y="54"/>
                  <a:pt x="99" y="54"/>
                  <a:pt x="99" y="54"/>
                </a:cubicBezTo>
                <a:cubicBezTo>
                  <a:pt x="99" y="54"/>
                  <a:pt x="99" y="54"/>
                  <a:pt x="99" y="54"/>
                </a:cubicBezTo>
                <a:cubicBezTo>
                  <a:pt x="99" y="54"/>
                  <a:pt x="99" y="54"/>
                  <a:pt x="99" y="54"/>
                </a:cubicBezTo>
                <a:cubicBezTo>
                  <a:pt x="99" y="54"/>
                  <a:pt x="99" y="54"/>
                  <a:pt x="99" y="54"/>
                </a:cubicBezTo>
                <a:cubicBezTo>
                  <a:pt x="99" y="54"/>
                  <a:pt x="99" y="54"/>
                  <a:pt x="99" y="53"/>
                </a:cubicBezTo>
                <a:cubicBezTo>
                  <a:pt x="99" y="53"/>
                  <a:pt x="99" y="53"/>
                  <a:pt x="99" y="53"/>
                </a:cubicBezTo>
                <a:cubicBezTo>
                  <a:pt x="99" y="53"/>
                  <a:pt x="99" y="53"/>
                  <a:pt x="99" y="53"/>
                </a:cubicBezTo>
                <a:cubicBezTo>
                  <a:pt x="99" y="53"/>
                  <a:pt x="99" y="53"/>
                  <a:pt x="99" y="52"/>
                </a:cubicBezTo>
                <a:cubicBezTo>
                  <a:pt x="99" y="52"/>
                  <a:pt x="99" y="52"/>
                  <a:pt x="99" y="52"/>
                </a:cubicBezTo>
                <a:cubicBezTo>
                  <a:pt x="99" y="51"/>
                  <a:pt x="99" y="51"/>
                  <a:pt x="99" y="51"/>
                </a:cubicBezTo>
                <a:cubicBezTo>
                  <a:pt x="99" y="51"/>
                  <a:pt x="98" y="51"/>
                  <a:pt x="98" y="51"/>
                </a:cubicBezTo>
                <a:cubicBezTo>
                  <a:pt x="98" y="51"/>
                  <a:pt x="98" y="51"/>
                  <a:pt x="98" y="51"/>
                </a:cubicBezTo>
                <a:cubicBezTo>
                  <a:pt x="98" y="51"/>
                  <a:pt x="98" y="50"/>
                  <a:pt x="98" y="50"/>
                </a:cubicBezTo>
                <a:cubicBezTo>
                  <a:pt x="98" y="50"/>
                  <a:pt x="98" y="50"/>
                  <a:pt x="98" y="49"/>
                </a:cubicBezTo>
                <a:cubicBezTo>
                  <a:pt x="98" y="49"/>
                  <a:pt x="98" y="49"/>
                  <a:pt x="98" y="49"/>
                </a:cubicBezTo>
                <a:cubicBezTo>
                  <a:pt x="98" y="49"/>
                  <a:pt x="98" y="49"/>
                  <a:pt x="98" y="49"/>
                </a:cubicBezTo>
                <a:cubicBezTo>
                  <a:pt x="98" y="48"/>
                  <a:pt x="97" y="48"/>
                  <a:pt x="97" y="48"/>
                </a:cubicBezTo>
                <a:cubicBezTo>
                  <a:pt x="97" y="48"/>
                  <a:pt x="97" y="47"/>
                  <a:pt x="97" y="47"/>
                </a:cubicBezTo>
                <a:cubicBezTo>
                  <a:pt x="97" y="47"/>
                  <a:pt x="97" y="47"/>
                  <a:pt x="97" y="47"/>
                </a:cubicBezTo>
                <a:cubicBezTo>
                  <a:pt x="97" y="47"/>
                  <a:pt x="97" y="47"/>
                  <a:pt x="97" y="47"/>
                </a:cubicBezTo>
                <a:cubicBezTo>
                  <a:pt x="97" y="47"/>
                  <a:pt x="96" y="46"/>
                  <a:pt x="96" y="46"/>
                </a:cubicBezTo>
                <a:cubicBezTo>
                  <a:pt x="96" y="46"/>
                  <a:pt x="96" y="46"/>
                  <a:pt x="96" y="46"/>
                </a:cubicBezTo>
                <a:cubicBezTo>
                  <a:pt x="96" y="46"/>
                  <a:pt x="96" y="46"/>
                  <a:pt x="96" y="46"/>
                </a:cubicBezTo>
                <a:cubicBezTo>
                  <a:pt x="95" y="46"/>
                  <a:pt x="95" y="45"/>
                  <a:pt x="95" y="45"/>
                </a:cubicBezTo>
                <a:cubicBezTo>
                  <a:pt x="95" y="44"/>
                  <a:pt x="95" y="43"/>
                  <a:pt x="95" y="42"/>
                </a:cubicBezTo>
                <a:cubicBezTo>
                  <a:pt x="95" y="42"/>
                  <a:pt x="95" y="42"/>
                  <a:pt x="95" y="41"/>
                </a:cubicBezTo>
                <a:cubicBezTo>
                  <a:pt x="95" y="41"/>
                  <a:pt x="95" y="40"/>
                  <a:pt x="95" y="39"/>
                </a:cubicBezTo>
                <a:cubicBezTo>
                  <a:pt x="95" y="39"/>
                  <a:pt x="95" y="39"/>
                  <a:pt x="95" y="38"/>
                </a:cubicBezTo>
                <a:cubicBezTo>
                  <a:pt x="95" y="38"/>
                  <a:pt x="95" y="39"/>
                  <a:pt x="95" y="39"/>
                </a:cubicBezTo>
                <a:cubicBezTo>
                  <a:pt x="94" y="39"/>
                  <a:pt x="94" y="39"/>
                  <a:pt x="94" y="39"/>
                </a:cubicBezTo>
                <a:cubicBezTo>
                  <a:pt x="93" y="38"/>
                  <a:pt x="93" y="38"/>
                  <a:pt x="92" y="38"/>
                </a:cubicBezTo>
                <a:cubicBezTo>
                  <a:pt x="92" y="38"/>
                  <a:pt x="92" y="37"/>
                  <a:pt x="92" y="37"/>
                </a:cubicBezTo>
                <a:cubicBezTo>
                  <a:pt x="92" y="37"/>
                  <a:pt x="92" y="37"/>
                  <a:pt x="92" y="37"/>
                </a:cubicBezTo>
                <a:cubicBezTo>
                  <a:pt x="92" y="37"/>
                  <a:pt x="92" y="37"/>
                  <a:pt x="92" y="37"/>
                </a:cubicBezTo>
                <a:cubicBezTo>
                  <a:pt x="92" y="38"/>
                  <a:pt x="91" y="38"/>
                  <a:pt x="91" y="38"/>
                </a:cubicBezTo>
                <a:cubicBezTo>
                  <a:pt x="91" y="38"/>
                  <a:pt x="91" y="38"/>
                  <a:pt x="91" y="39"/>
                </a:cubicBezTo>
                <a:cubicBezTo>
                  <a:pt x="91" y="39"/>
                  <a:pt x="91" y="40"/>
                  <a:pt x="91" y="40"/>
                </a:cubicBezTo>
                <a:cubicBezTo>
                  <a:pt x="91" y="41"/>
                  <a:pt x="91" y="41"/>
                  <a:pt x="91" y="41"/>
                </a:cubicBezTo>
                <a:cubicBezTo>
                  <a:pt x="91" y="41"/>
                  <a:pt x="91" y="41"/>
                  <a:pt x="91" y="41"/>
                </a:cubicBezTo>
                <a:cubicBezTo>
                  <a:pt x="92" y="41"/>
                  <a:pt x="92" y="40"/>
                  <a:pt x="92" y="40"/>
                </a:cubicBezTo>
                <a:cubicBezTo>
                  <a:pt x="93" y="40"/>
                  <a:pt x="93" y="40"/>
                  <a:pt x="93" y="40"/>
                </a:cubicBezTo>
                <a:cubicBezTo>
                  <a:pt x="93" y="40"/>
                  <a:pt x="93" y="40"/>
                  <a:pt x="93" y="40"/>
                </a:cubicBezTo>
                <a:cubicBezTo>
                  <a:pt x="94" y="40"/>
                  <a:pt x="94" y="40"/>
                  <a:pt x="94" y="41"/>
                </a:cubicBezTo>
                <a:cubicBezTo>
                  <a:pt x="94" y="41"/>
                  <a:pt x="94" y="42"/>
                  <a:pt x="94" y="42"/>
                </a:cubicBezTo>
                <a:cubicBezTo>
                  <a:pt x="94" y="42"/>
                  <a:pt x="94" y="43"/>
                  <a:pt x="93" y="43"/>
                </a:cubicBezTo>
                <a:cubicBezTo>
                  <a:pt x="93" y="43"/>
                  <a:pt x="93" y="43"/>
                  <a:pt x="93" y="43"/>
                </a:cubicBezTo>
                <a:cubicBezTo>
                  <a:pt x="93" y="43"/>
                  <a:pt x="92" y="43"/>
                  <a:pt x="92" y="43"/>
                </a:cubicBezTo>
                <a:cubicBezTo>
                  <a:pt x="92" y="43"/>
                  <a:pt x="92" y="43"/>
                  <a:pt x="92" y="43"/>
                </a:cubicBezTo>
                <a:cubicBezTo>
                  <a:pt x="92" y="43"/>
                  <a:pt x="92" y="43"/>
                  <a:pt x="92" y="43"/>
                </a:cubicBezTo>
                <a:cubicBezTo>
                  <a:pt x="92" y="42"/>
                  <a:pt x="92" y="42"/>
                  <a:pt x="91" y="42"/>
                </a:cubicBezTo>
                <a:cubicBezTo>
                  <a:pt x="91" y="42"/>
                  <a:pt x="91" y="42"/>
                  <a:pt x="91" y="43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4"/>
                  <a:pt x="91" y="44"/>
                  <a:pt x="90" y="44"/>
                </a:cubicBezTo>
                <a:cubicBezTo>
                  <a:pt x="90" y="44"/>
                  <a:pt x="90" y="44"/>
                  <a:pt x="90" y="43"/>
                </a:cubicBezTo>
                <a:cubicBezTo>
                  <a:pt x="90" y="43"/>
                  <a:pt x="90" y="43"/>
                  <a:pt x="90" y="43"/>
                </a:cubicBezTo>
                <a:cubicBezTo>
                  <a:pt x="90" y="42"/>
                  <a:pt x="90" y="42"/>
                  <a:pt x="90" y="41"/>
                </a:cubicBezTo>
                <a:cubicBezTo>
                  <a:pt x="90" y="40"/>
                  <a:pt x="90" y="40"/>
                  <a:pt x="90" y="40"/>
                </a:cubicBezTo>
                <a:cubicBezTo>
                  <a:pt x="89" y="40"/>
                  <a:pt x="89" y="40"/>
                  <a:pt x="89" y="40"/>
                </a:cubicBezTo>
                <a:cubicBezTo>
                  <a:pt x="89" y="41"/>
                  <a:pt x="88" y="40"/>
                  <a:pt x="88" y="4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40"/>
                  <a:pt x="88" y="41"/>
                  <a:pt x="87" y="41"/>
                </a:cubicBezTo>
                <a:cubicBezTo>
                  <a:pt x="87" y="41"/>
                  <a:pt x="88" y="41"/>
                  <a:pt x="88" y="41"/>
                </a:cubicBezTo>
                <a:cubicBezTo>
                  <a:pt x="88" y="42"/>
                  <a:pt x="88" y="42"/>
                  <a:pt x="88" y="42"/>
                </a:cubicBezTo>
                <a:cubicBezTo>
                  <a:pt x="88" y="42"/>
                  <a:pt x="88" y="42"/>
                  <a:pt x="88" y="42"/>
                </a:cubicBezTo>
                <a:cubicBezTo>
                  <a:pt x="88" y="42"/>
                  <a:pt x="87" y="43"/>
                  <a:pt x="87" y="43"/>
                </a:cubicBezTo>
                <a:cubicBezTo>
                  <a:pt x="87" y="44"/>
                  <a:pt x="87" y="44"/>
                  <a:pt x="86" y="44"/>
                </a:cubicBezTo>
                <a:cubicBezTo>
                  <a:pt x="86" y="44"/>
                  <a:pt x="86" y="44"/>
                  <a:pt x="86" y="44"/>
                </a:cubicBezTo>
                <a:cubicBezTo>
                  <a:pt x="86" y="44"/>
                  <a:pt x="85" y="44"/>
                  <a:pt x="85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4" y="46"/>
                  <a:pt x="84" y="46"/>
                  <a:pt x="85" y="46"/>
                </a:cubicBezTo>
                <a:cubicBezTo>
                  <a:pt x="85" y="46"/>
                  <a:pt x="85" y="46"/>
                  <a:pt x="85" y="46"/>
                </a:cubicBezTo>
                <a:cubicBezTo>
                  <a:pt x="85" y="47"/>
                  <a:pt x="85" y="47"/>
                  <a:pt x="85" y="47"/>
                </a:cubicBezTo>
                <a:cubicBezTo>
                  <a:pt x="85" y="47"/>
                  <a:pt x="85" y="47"/>
                  <a:pt x="85" y="47"/>
                </a:cubicBezTo>
                <a:cubicBezTo>
                  <a:pt x="85" y="47"/>
                  <a:pt x="85" y="47"/>
                  <a:pt x="85" y="48"/>
                </a:cubicBezTo>
                <a:cubicBezTo>
                  <a:pt x="86" y="48"/>
                  <a:pt x="86" y="48"/>
                  <a:pt x="86" y="48"/>
                </a:cubicBezTo>
                <a:cubicBezTo>
                  <a:pt x="85" y="49"/>
                  <a:pt x="85" y="49"/>
                  <a:pt x="85" y="50"/>
                </a:cubicBezTo>
                <a:cubicBezTo>
                  <a:pt x="85" y="50"/>
                  <a:pt x="85" y="50"/>
                  <a:pt x="85" y="51"/>
                </a:cubicBezTo>
                <a:cubicBezTo>
                  <a:pt x="84" y="51"/>
                  <a:pt x="84" y="51"/>
                  <a:pt x="84" y="51"/>
                </a:cubicBezTo>
                <a:cubicBezTo>
                  <a:pt x="83" y="51"/>
                  <a:pt x="83" y="51"/>
                  <a:pt x="83" y="51"/>
                </a:cubicBezTo>
                <a:cubicBezTo>
                  <a:pt x="83" y="51"/>
                  <a:pt x="83" y="51"/>
                  <a:pt x="83" y="51"/>
                </a:cubicBezTo>
                <a:cubicBezTo>
                  <a:pt x="83" y="51"/>
                  <a:pt x="83" y="52"/>
                  <a:pt x="84" y="52"/>
                </a:cubicBezTo>
                <a:cubicBezTo>
                  <a:pt x="84" y="52"/>
                  <a:pt x="84" y="52"/>
                  <a:pt x="84" y="52"/>
                </a:cubicBezTo>
                <a:cubicBezTo>
                  <a:pt x="85" y="52"/>
                  <a:pt x="85" y="52"/>
                  <a:pt x="85" y="52"/>
                </a:cubicBezTo>
                <a:cubicBezTo>
                  <a:pt x="86" y="53"/>
                  <a:pt x="86" y="53"/>
                  <a:pt x="86" y="53"/>
                </a:cubicBezTo>
                <a:cubicBezTo>
                  <a:pt x="86" y="53"/>
                  <a:pt x="86" y="53"/>
                  <a:pt x="8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86" y="55"/>
                  <a:pt x="86" y="55"/>
                  <a:pt x="86" y="55"/>
                </a:cubicBezTo>
                <a:cubicBezTo>
                  <a:pt x="86" y="56"/>
                  <a:pt x="86" y="56"/>
                  <a:pt x="86" y="56"/>
                </a:cubicBezTo>
                <a:cubicBezTo>
                  <a:pt x="86" y="56"/>
                  <a:pt x="86" y="56"/>
                  <a:pt x="86" y="56"/>
                </a:cubicBezTo>
                <a:cubicBezTo>
                  <a:pt x="86" y="56"/>
                  <a:pt x="85" y="57"/>
                  <a:pt x="85" y="57"/>
                </a:cubicBezTo>
                <a:cubicBezTo>
                  <a:pt x="85" y="57"/>
                  <a:pt x="85" y="57"/>
                  <a:pt x="85" y="57"/>
                </a:cubicBezTo>
                <a:cubicBezTo>
                  <a:pt x="85" y="58"/>
                  <a:pt x="85" y="58"/>
                  <a:pt x="85" y="58"/>
                </a:cubicBezTo>
                <a:cubicBezTo>
                  <a:pt x="85" y="58"/>
                  <a:pt x="85" y="58"/>
                  <a:pt x="85" y="59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9"/>
                  <a:pt x="84" y="60"/>
                  <a:pt x="84" y="60"/>
                </a:cubicBezTo>
                <a:cubicBezTo>
                  <a:pt x="84" y="60"/>
                  <a:pt x="84" y="60"/>
                  <a:pt x="84" y="60"/>
                </a:cubicBezTo>
                <a:cubicBezTo>
                  <a:pt x="84" y="60"/>
                  <a:pt x="84" y="60"/>
                  <a:pt x="84" y="61"/>
                </a:cubicBezTo>
                <a:cubicBezTo>
                  <a:pt x="84" y="61"/>
                  <a:pt x="84" y="61"/>
                  <a:pt x="84" y="61"/>
                </a:cubicBezTo>
                <a:cubicBezTo>
                  <a:pt x="84" y="61"/>
                  <a:pt x="84" y="61"/>
                  <a:pt x="84" y="61"/>
                </a:cubicBezTo>
                <a:cubicBezTo>
                  <a:pt x="84" y="61"/>
                  <a:pt x="84" y="62"/>
                  <a:pt x="84" y="62"/>
                </a:cubicBezTo>
                <a:cubicBezTo>
                  <a:pt x="84" y="62"/>
                  <a:pt x="83" y="62"/>
                  <a:pt x="83" y="62"/>
                </a:cubicBezTo>
                <a:cubicBezTo>
                  <a:pt x="83" y="62"/>
                  <a:pt x="83" y="62"/>
                  <a:pt x="83" y="62"/>
                </a:cubicBezTo>
                <a:cubicBezTo>
                  <a:pt x="83" y="62"/>
                  <a:pt x="83" y="62"/>
                  <a:pt x="83" y="63"/>
                </a:cubicBezTo>
                <a:cubicBezTo>
                  <a:pt x="83" y="63"/>
                  <a:pt x="83" y="63"/>
                  <a:pt x="83" y="63"/>
                </a:cubicBezTo>
                <a:cubicBezTo>
                  <a:pt x="82" y="63"/>
                  <a:pt x="82" y="64"/>
                  <a:pt x="82" y="64"/>
                </a:cubicBezTo>
                <a:cubicBezTo>
                  <a:pt x="82" y="64"/>
                  <a:pt x="82" y="64"/>
                  <a:pt x="82" y="64"/>
                </a:cubicBezTo>
                <a:cubicBezTo>
                  <a:pt x="82" y="64"/>
                  <a:pt x="82" y="64"/>
                  <a:pt x="82" y="64"/>
                </a:cubicBezTo>
                <a:cubicBezTo>
                  <a:pt x="82" y="64"/>
                  <a:pt x="82" y="64"/>
                  <a:pt x="82" y="64"/>
                </a:cubicBezTo>
                <a:cubicBezTo>
                  <a:pt x="81" y="65"/>
                  <a:pt x="82" y="66"/>
                  <a:pt x="81" y="67"/>
                </a:cubicBezTo>
                <a:cubicBezTo>
                  <a:pt x="81" y="67"/>
                  <a:pt x="81" y="67"/>
                  <a:pt x="81" y="67"/>
                </a:cubicBezTo>
                <a:cubicBezTo>
                  <a:pt x="81" y="68"/>
                  <a:pt x="81" y="68"/>
                  <a:pt x="80" y="68"/>
                </a:cubicBezTo>
                <a:cubicBezTo>
                  <a:pt x="80" y="69"/>
                  <a:pt x="80" y="69"/>
                  <a:pt x="80" y="69"/>
                </a:cubicBezTo>
                <a:cubicBezTo>
                  <a:pt x="80" y="69"/>
                  <a:pt x="80" y="69"/>
                  <a:pt x="79" y="69"/>
                </a:cubicBezTo>
                <a:cubicBezTo>
                  <a:pt x="79" y="69"/>
                  <a:pt x="79" y="69"/>
                  <a:pt x="79" y="69"/>
                </a:cubicBezTo>
                <a:cubicBezTo>
                  <a:pt x="79" y="69"/>
                  <a:pt x="79" y="69"/>
                  <a:pt x="79" y="69"/>
                </a:cubicBezTo>
                <a:cubicBezTo>
                  <a:pt x="78" y="69"/>
                  <a:pt x="78" y="70"/>
                  <a:pt x="78" y="70"/>
                </a:cubicBezTo>
                <a:cubicBezTo>
                  <a:pt x="77" y="70"/>
                  <a:pt x="77" y="70"/>
                  <a:pt x="77" y="70"/>
                </a:cubicBezTo>
                <a:cubicBezTo>
                  <a:pt x="77" y="71"/>
                  <a:pt x="77" y="72"/>
                  <a:pt x="76" y="73"/>
                </a:cubicBezTo>
                <a:cubicBezTo>
                  <a:pt x="76" y="73"/>
                  <a:pt x="76" y="74"/>
                  <a:pt x="76" y="74"/>
                </a:cubicBezTo>
                <a:cubicBezTo>
                  <a:pt x="75" y="74"/>
                  <a:pt x="75" y="74"/>
                  <a:pt x="75" y="74"/>
                </a:cubicBezTo>
                <a:cubicBezTo>
                  <a:pt x="75" y="74"/>
                  <a:pt x="75" y="74"/>
                  <a:pt x="75" y="74"/>
                </a:cubicBezTo>
                <a:cubicBezTo>
                  <a:pt x="75" y="74"/>
                  <a:pt x="75" y="74"/>
                  <a:pt x="75" y="74"/>
                </a:cubicBezTo>
                <a:cubicBezTo>
                  <a:pt x="74" y="74"/>
                  <a:pt x="74" y="75"/>
                  <a:pt x="74" y="75"/>
                </a:cubicBezTo>
                <a:cubicBezTo>
                  <a:pt x="74" y="76"/>
                  <a:pt x="73" y="76"/>
                  <a:pt x="73" y="76"/>
                </a:cubicBezTo>
                <a:cubicBezTo>
                  <a:pt x="73" y="76"/>
                  <a:pt x="73" y="76"/>
                  <a:pt x="73" y="76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76"/>
                  <a:pt x="72" y="76"/>
                  <a:pt x="72" y="76"/>
                </a:cubicBezTo>
                <a:cubicBezTo>
                  <a:pt x="71" y="76"/>
                  <a:pt x="71" y="76"/>
                  <a:pt x="71" y="76"/>
                </a:cubicBezTo>
                <a:cubicBezTo>
                  <a:pt x="71" y="77"/>
                  <a:pt x="71" y="77"/>
                  <a:pt x="70" y="77"/>
                </a:cubicBezTo>
                <a:cubicBezTo>
                  <a:pt x="70" y="77"/>
                  <a:pt x="70" y="77"/>
                  <a:pt x="69" y="77"/>
                </a:cubicBezTo>
                <a:cubicBezTo>
                  <a:pt x="69" y="77"/>
                  <a:pt x="69" y="77"/>
                  <a:pt x="69" y="77"/>
                </a:cubicBezTo>
                <a:cubicBezTo>
                  <a:pt x="69" y="77"/>
                  <a:pt x="69" y="77"/>
                  <a:pt x="69" y="77"/>
                </a:cubicBezTo>
                <a:cubicBezTo>
                  <a:pt x="68" y="78"/>
                  <a:pt x="68" y="78"/>
                  <a:pt x="68" y="78"/>
                </a:cubicBezTo>
                <a:cubicBezTo>
                  <a:pt x="68" y="78"/>
                  <a:pt x="68" y="78"/>
                  <a:pt x="68" y="78"/>
                </a:cubicBezTo>
                <a:cubicBezTo>
                  <a:pt x="68" y="78"/>
                  <a:pt x="68" y="79"/>
                  <a:pt x="67" y="79"/>
                </a:cubicBezTo>
                <a:cubicBezTo>
                  <a:pt x="66" y="79"/>
                  <a:pt x="65" y="79"/>
                  <a:pt x="65" y="78"/>
                </a:cubicBezTo>
                <a:cubicBezTo>
                  <a:pt x="65" y="78"/>
                  <a:pt x="65" y="78"/>
                  <a:pt x="65" y="77"/>
                </a:cubicBezTo>
                <a:cubicBezTo>
                  <a:pt x="65" y="77"/>
                  <a:pt x="65" y="77"/>
                  <a:pt x="65" y="77"/>
                </a:cubicBezTo>
                <a:cubicBezTo>
                  <a:pt x="65" y="77"/>
                  <a:pt x="65" y="77"/>
                  <a:pt x="65" y="77"/>
                </a:cubicBezTo>
                <a:cubicBezTo>
                  <a:pt x="65" y="77"/>
                  <a:pt x="65" y="77"/>
                  <a:pt x="65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7"/>
                  <a:pt x="65" y="77"/>
                  <a:pt x="65" y="76"/>
                </a:cubicBezTo>
                <a:cubicBezTo>
                  <a:pt x="64" y="76"/>
                  <a:pt x="64" y="76"/>
                  <a:pt x="64" y="76"/>
                </a:cubicBezTo>
                <a:cubicBezTo>
                  <a:pt x="64" y="76"/>
                  <a:pt x="64" y="77"/>
                  <a:pt x="64" y="76"/>
                </a:cubicBezTo>
                <a:cubicBezTo>
                  <a:pt x="64" y="76"/>
                  <a:pt x="64" y="76"/>
                  <a:pt x="64" y="76"/>
                </a:cubicBezTo>
                <a:cubicBezTo>
                  <a:pt x="64" y="76"/>
                  <a:pt x="64" y="76"/>
                  <a:pt x="64" y="76"/>
                </a:cubicBezTo>
                <a:cubicBezTo>
                  <a:pt x="64" y="76"/>
                  <a:pt x="64" y="76"/>
                  <a:pt x="64" y="75"/>
                </a:cubicBezTo>
                <a:cubicBezTo>
                  <a:pt x="64" y="75"/>
                  <a:pt x="65" y="75"/>
                  <a:pt x="65" y="75"/>
                </a:cubicBezTo>
                <a:cubicBezTo>
                  <a:pt x="65" y="76"/>
                  <a:pt x="65" y="76"/>
                  <a:pt x="65" y="75"/>
                </a:cubicBezTo>
                <a:cubicBezTo>
                  <a:pt x="65" y="75"/>
                  <a:pt x="66" y="75"/>
                  <a:pt x="66" y="75"/>
                </a:cubicBezTo>
                <a:cubicBezTo>
                  <a:pt x="66" y="75"/>
                  <a:pt x="66" y="74"/>
                  <a:pt x="66" y="75"/>
                </a:cubicBezTo>
                <a:cubicBezTo>
                  <a:pt x="67" y="75"/>
                  <a:pt x="67" y="74"/>
                  <a:pt x="67" y="74"/>
                </a:cubicBezTo>
                <a:cubicBezTo>
                  <a:pt x="67" y="74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5" y="73"/>
                  <a:pt x="65" y="74"/>
                  <a:pt x="64" y="74"/>
                </a:cubicBezTo>
                <a:cubicBezTo>
                  <a:pt x="64" y="74"/>
                  <a:pt x="63" y="74"/>
                  <a:pt x="63" y="74"/>
                </a:cubicBezTo>
                <a:cubicBezTo>
                  <a:pt x="63" y="75"/>
                  <a:pt x="63" y="75"/>
                  <a:pt x="63" y="75"/>
                </a:cubicBezTo>
                <a:cubicBezTo>
                  <a:pt x="63" y="75"/>
                  <a:pt x="63" y="76"/>
                  <a:pt x="63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3" y="76"/>
                  <a:pt x="63" y="77"/>
                  <a:pt x="63" y="77"/>
                </a:cubicBezTo>
                <a:cubicBezTo>
                  <a:pt x="64" y="77"/>
                  <a:pt x="63" y="78"/>
                  <a:pt x="63" y="78"/>
                </a:cubicBezTo>
                <a:cubicBezTo>
                  <a:pt x="63" y="79"/>
                  <a:pt x="63" y="80"/>
                  <a:pt x="62" y="81"/>
                </a:cubicBezTo>
                <a:cubicBezTo>
                  <a:pt x="62" y="81"/>
                  <a:pt x="62" y="81"/>
                  <a:pt x="62" y="81"/>
                </a:cubicBezTo>
                <a:cubicBezTo>
                  <a:pt x="62" y="81"/>
                  <a:pt x="62" y="81"/>
                  <a:pt x="62" y="81"/>
                </a:cubicBezTo>
                <a:cubicBezTo>
                  <a:pt x="61" y="81"/>
                  <a:pt x="61" y="82"/>
                  <a:pt x="61" y="82"/>
                </a:cubicBezTo>
                <a:cubicBezTo>
                  <a:pt x="60" y="82"/>
                  <a:pt x="60" y="83"/>
                  <a:pt x="60" y="83"/>
                </a:cubicBezTo>
                <a:cubicBezTo>
                  <a:pt x="60" y="83"/>
                  <a:pt x="60" y="83"/>
                  <a:pt x="60" y="83"/>
                </a:cubicBezTo>
                <a:cubicBezTo>
                  <a:pt x="60" y="83"/>
                  <a:pt x="60" y="83"/>
                  <a:pt x="59" y="83"/>
                </a:cubicBezTo>
                <a:cubicBezTo>
                  <a:pt x="59" y="83"/>
                  <a:pt x="59" y="84"/>
                  <a:pt x="59" y="84"/>
                </a:cubicBezTo>
                <a:cubicBezTo>
                  <a:pt x="59" y="84"/>
                  <a:pt x="59" y="84"/>
                  <a:pt x="59" y="84"/>
                </a:cubicBezTo>
                <a:cubicBezTo>
                  <a:pt x="59" y="84"/>
                  <a:pt x="58" y="85"/>
                  <a:pt x="58" y="85"/>
                </a:cubicBezTo>
                <a:cubicBezTo>
                  <a:pt x="58" y="85"/>
                  <a:pt x="58" y="86"/>
                  <a:pt x="58" y="86"/>
                </a:cubicBezTo>
                <a:cubicBezTo>
                  <a:pt x="58" y="86"/>
                  <a:pt x="58" y="87"/>
                  <a:pt x="58" y="87"/>
                </a:cubicBezTo>
                <a:cubicBezTo>
                  <a:pt x="59" y="87"/>
                  <a:pt x="59" y="87"/>
                  <a:pt x="59" y="87"/>
                </a:cubicBezTo>
                <a:cubicBezTo>
                  <a:pt x="59" y="87"/>
                  <a:pt x="59" y="87"/>
                  <a:pt x="59" y="87"/>
                </a:cubicBezTo>
                <a:cubicBezTo>
                  <a:pt x="59" y="88"/>
                  <a:pt x="59" y="88"/>
                  <a:pt x="59" y="88"/>
                </a:cubicBezTo>
                <a:cubicBezTo>
                  <a:pt x="58" y="88"/>
                  <a:pt x="58" y="88"/>
                  <a:pt x="58" y="88"/>
                </a:cubicBezTo>
                <a:cubicBezTo>
                  <a:pt x="58" y="88"/>
                  <a:pt x="58" y="88"/>
                  <a:pt x="58" y="88"/>
                </a:cubicBezTo>
                <a:cubicBezTo>
                  <a:pt x="58" y="88"/>
                  <a:pt x="58" y="88"/>
                  <a:pt x="58" y="88"/>
                </a:cubicBezTo>
                <a:cubicBezTo>
                  <a:pt x="58" y="88"/>
                  <a:pt x="58" y="88"/>
                  <a:pt x="58" y="88"/>
                </a:cubicBezTo>
                <a:cubicBezTo>
                  <a:pt x="58" y="88"/>
                  <a:pt x="58" y="88"/>
                  <a:pt x="58" y="89"/>
                </a:cubicBezTo>
                <a:cubicBezTo>
                  <a:pt x="58" y="89"/>
                  <a:pt x="58" y="89"/>
                  <a:pt x="57" y="89"/>
                </a:cubicBezTo>
                <a:cubicBezTo>
                  <a:pt x="57" y="89"/>
                  <a:pt x="57" y="89"/>
                  <a:pt x="57" y="89"/>
                </a:cubicBezTo>
                <a:cubicBezTo>
                  <a:pt x="57" y="89"/>
                  <a:pt x="57" y="89"/>
                  <a:pt x="57" y="89"/>
                </a:cubicBezTo>
                <a:cubicBezTo>
                  <a:pt x="57" y="89"/>
                  <a:pt x="57" y="89"/>
                  <a:pt x="57" y="89"/>
                </a:cubicBezTo>
                <a:cubicBezTo>
                  <a:pt x="57" y="90"/>
                  <a:pt x="57" y="89"/>
                  <a:pt x="57" y="89"/>
                </a:cubicBezTo>
                <a:cubicBezTo>
                  <a:pt x="57" y="89"/>
                  <a:pt x="57" y="89"/>
                  <a:pt x="56" y="89"/>
                </a:cubicBezTo>
                <a:cubicBezTo>
                  <a:pt x="56" y="89"/>
                  <a:pt x="56" y="89"/>
                  <a:pt x="56" y="89"/>
                </a:cubicBezTo>
                <a:cubicBezTo>
                  <a:pt x="56" y="89"/>
                  <a:pt x="56" y="90"/>
                  <a:pt x="56" y="89"/>
                </a:cubicBezTo>
                <a:cubicBezTo>
                  <a:pt x="57" y="89"/>
                  <a:pt x="56" y="90"/>
                  <a:pt x="56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90"/>
                  <a:pt x="56" y="90"/>
                  <a:pt x="56" y="89"/>
                </a:cubicBezTo>
                <a:cubicBezTo>
                  <a:pt x="56" y="89"/>
                  <a:pt x="55" y="90"/>
                  <a:pt x="55" y="90"/>
                </a:cubicBezTo>
                <a:cubicBezTo>
                  <a:pt x="55" y="90"/>
                  <a:pt x="55" y="90"/>
                  <a:pt x="55" y="90"/>
                </a:cubicBezTo>
                <a:cubicBezTo>
                  <a:pt x="55" y="90"/>
                  <a:pt x="55" y="89"/>
                  <a:pt x="55" y="89"/>
                </a:cubicBezTo>
                <a:cubicBezTo>
                  <a:pt x="55" y="89"/>
                  <a:pt x="55" y="89"/>
                  <a:pt x="55" y="89"/>
                </a:cubicBezTo>
                <a:cubicBezTo>
                  <a:pt x="55" y="89"/>
                  <a:pt x="54" y="89"/>
                  <a:pt x="54" y="89"/>
                </a:cubicBezTo>
                <a:cubicBezTo>
                  <a:pt x="54" y="89"/>
                  <a:pt x="54" y="89"/>
                  <a:pt x="54" y="89"/>
                </a:cubicBezTo>
                <a:cubicBezTo>
                  <a:pt x="54" y="89"/>
                  <a:pt x="54" y="89"/>
                  <a:pt x="54" y="89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3" y="90"/>
                </a:cubicBezTo>
                <a:cubicBezTo>
                  <a:pt x="53" y="90"/>
                  <a:pt x="53" y="89"/>
                  <a:pt x="53" y="89"/>
                </a:cubicBezTo>
                <a:cubicBezTo>
                  <a:pt x="53" y="89"/>
                  <a:pt x="53" y="89"/>
                  <a:pt x="53" y="89"/>
                </a:cubicBezTo>
                <a:cubicBezTo>
                  <a:pt x="53" y="89"/>
                  <a:pt x="53" y="89"/>
                  <a:pt x="53" y="89"/>
                </a:cubicBezTo>
                <a:cubicBezTo>
                  <a:pt x="53" y="89"/>
                  <a:pt x="53" y="89"/>
                  <a:pt x="53" y="89"/>
                </a:cubicBezTo>
                <a:cubicBezTo>
                  <a:pt x="53" y="89"/>
                  <a:pt x="53" y="89"/>
                  <a:pt x="53" y="89"/>
                </a:cubicBezTo>
                <a:cubicBezTo>
                  <a:pt x="53" y="89"/>
                  <a:pt x="53" y="89"/>
                  <a:pt x="53" y="88"/>
                </a:cubicBezTo>
                <a:cubicBezTo>
                  <a:pt x="53" y="88"/>
                  <a:pt x="54" y="88"/>
                  <a:pt x="53" y="88"/>
                </a:cubicBezTo>
                <a:cubicBezTo>
                  <a:pt x="53" y="88"/>
                  <a:pt x="53" y="87"/>
                  <a:pt x="53" y="88"/>
                </a:cubicBezTo>
                <a:cubicBezTo>
                  <a:pt x="52" y="88"/>
                  <a:pt x="52" y="88"/>
                  <a:pt x="52" y="88"/>
                </a:cubicBezTo>
                <a:cubicBezTo>
                  <a:pt x="51" y="88"/>
                  <a:pt x="51" y="89"/>
                  <a:pt x="51" y="88"/>
                </a:cubicBezTo>
                <a:cubicBezTo>
                  <a:pt x="51" y="88"/>
                  <a:pt x="51" y="88"/>
                  <a:pt x="50" y="88"/>
                </a:cubicBezTo>
                <a:cubicBezTo>
                  <a:pt x="50" y="88"/>
                  <a:pt x="50" y="88"/>
                  <a:pt x="50" y="88"/>
                </a:cubicBezTo>
                <a:cubicBezTo>
                  <a:pt x="50" y="88"/>
                  <a:pt x="50" y="88"/>
                  <a:pt x="50" y="88"/>
                </a:cubicBezTo>
                <a:cubicBezTo>
                  <a:pt x="50" y="88"/>
                  <a:pt x="49" y="88"/>
                  <a:pt x="49" y="88"/>
                </a:cubicBezTo>
                <a:cubicBezTo>
                  <a:pt x="49" y="88"/>
                  <a:pt x="49" y="88"/>
                  <a:pt x="49" y="88"/>
                </a:cubicBezTo>
                <a:cubicBezTo>
                  <a:pt x="48" y="88"/>
                  <a:pt x="48" y="88"/>
                  <a:pt x="48" y="89"/>
                </a:cubicBezTo>
                <a:cubicBezTo>
                  <a:pt x="48" y="89"/>
                  <a:pt x="47" y="89"/>
                  <a:pt x="47" y="89"/>
                </a:cubicBezTo>
                <a:cubicBezTo>
                  <a:pt x="47" y="89"/>
                  <a:pt x="47" y="89"/>
                  <a:pt x="47" y="89"/>
                </a:cubicBezTo>
                <a:cubicBezTo>
                  <a:pt x="47" y="89"/>
                  <a:pt x="47" y="89"/>
                  <a:pt x="47" y="89"/>
                </a:cubicBezTo>
                <a:cubicBezTo>
                  <a:pt x="47" y="89"/>
                  <a:pt x="46" y="89"/>
                  <a:pt x="46" y="89"/>
                </a:cubicBezTo>
                <a:cubicBezTo>
                  <a:pt x="46" y="89"/>
                  <a:pt x="46" y="89"/>
                  <a:pt x="46" y="89"/>
                </a:cubicBezTo>
                <a:cubicBezTo>
                  <a:pt x="46" y="89"/>
                  <a:pt x="46" y="89"/>
                  <a:pt x="45" y="90"/>
                </a:cubicBezTo>
                <a:cubicBezTo>
                  <a:pt x="45" y="90"/>
                  <a:pt x="45" y="89"/>
                  <a:pt x="44" y="89"/>
                </a:cubicBezTo>
                <a:cubicBezTo>
                  <a:pt x="44" y="90"/>
                  <a:pt x="44" y="90"/>
                  <a:pt x="43" y="90"/>
                </a:cubicBezTo>
                <a:cubicBezTo>
                  <a:pt x="43" y="90"/>
                  <a:pt x="42" y="90"/>
                  <a:pt x="42" y="90"/>
                </a:cubicBezTo>
                <a:cubicBezTo>
                  <a:pt x="42" y="89"/>
                  <a:pt x="41" y="90"/>
                  <a:pt x="41" y="90"/>
                </a:cubicBezTo>
                <a:cubicBezTo>
                  <a:pt x="40" y="90"/>
                  <a:pt x="40" y="90"/>
                  <a:pt x="40" y="90"/>
                </a:cubicBezTo>
                <a:cubicBezTo>
                  <a:pt x="40" y="90"/>
                  <a:pt x="40" y="90"/>
                  <a:pt x="40" y="89"/>
                </a:cubicBezTo>
                <a:cubicBezTo>
                  <a:pt x="39" y="89"/>
                  <a:pt x="40" y="89"/>
                  <a:pt x="40" y="89"/>
                </a:cubicBezTo>
                <a:cubicBezTo>
                  <a:pt x="40" y="89"/>
                  <a:pt x="40" y="89"/>
                  <a:pt x="40" y="89"/>
                </a:cubicBezTo>
                <a:cubicBezTo>
                  <a:pt x="40" y="89"/>
                  <a:pt x="40" y="89"/>
                  <a:pt x="40" y="89"/>
                </a:cubicBezTo>
                <a:cubicBezTo>
                  <a:pt x="39" y="89"/>
                  <a:pt x="39" y="89"/>
                  <a:pt x="38" y="89"/>
                </a:cubicBezTo>
                <a:cubicBezTo>
                  <a:pt x="38" y="89"/>
                  <a:pt x="38" y="89"/>
                  <a:pt x="38" y="89"/>
                </a:cubicBezTo>
                <a:cubicBezTo>
                  <a:pt x="38" y="89"/>
                  <a:pt x="38" y="89"/>
                  <a:pt x="38" y="89"/>
                </a:cubicBezTo>
                <a:cubicBezTo>
                  <a:pt x="37" y="90"/>
                  <a:pt x="37" y="90"/>
                  <a:pt x="37" y="90"/>
                </a:cubicBezTo>
                <a:cubicBezTo>
                  <a:pt x="37" y="90"/>
                  <a:pt x="36" y="90"/>
                  <a:pt x="36" y="90"/>
                </a:cubicBezTo>
                <a:cubicBezTo>
                  <a:pt x="36" y="90"/>
                  <a:pt x="36" y="90"/>
                  <a:pt x="36" y="90"/>
                </a:cubicBezTo>
                <a:cubicBezTo>
                  <a:pt x="36" y="90"/>
                  <a:pt x="35" y="90"/>
                  <a:pt x="35" y="90"/>
                </a:cubicBezTo>
                <a:cubicBezTo>
                  <a:pt x="35" y="90"/>
                  <a:pt x="35" y="90"/>
                  <a:pt x="35" y="90"/>
                </a:cubicBezTo>
                <a:cubicBezTo>
                  <a:pt x="36" y="91"/>
                  <a:pt x="36" y="91"/>
                  <a:pt x="36" y="91"/>
                </a:cubicBezTo>
                <a:cubicBezTo>
                  <a:pt x="35" y="91"/>
                  <a:pt x="35" y="92"/>
                  <a:pt x="34" y="92"/>
                </a:cubicBezTo>
                <a:cubicBezTo>
                  <a:pt x="34" y="92"/>
                  <a:pt x="34" y="92"/>
                  <a:pt x="34" y="92"/>
                </a:cubicBezTo>
                <a:cubicBezTo>
                  <a:pt x="34" y="92"/>
                  <a:pt x="34" y="92"/>
                  <a:pt x="34" y="93"/>
                </a:cubicBezTo>
                <a:cubicBezTo>
                  <a:pt x="34" y="93"/>
                  <a:pt x="33" y="93"/>
                  <a:pt x="33" y="93"/>
                </a:cubicBezTo>
                <a:cubicBezTo>
                  <a:pt x="33" y="93"/>
                  <a:pt x="33" y="94"/>
                  <a:pt x="32" y="94"/>
                </a:cubicBezTo>
                <a:cubicBezTo>
                  <a:pt x="32" y="94"/>
                  <a:pt x="32" y="94"/>
                  <a:pt x="32" y="94"/>
                </a:cubicBezTo>
                <a:cubicBezTo>
                  <a:pt x="32" y="94"/>
                  <a:pt x="32" y="94"/>
                  <a:pt x="32" y="94"/>
                </a:cubicBezTo>
                <a:cubicBezTo>
                  <a:pt x="32" y="94"/>
                  <a:pt x="32" y="94"/>
                  <a:pt x="32" y="94"/>
                </a:cubicBezTo>
                <a:cubicBezTo>
                  <a:pt x="32" y="94"/>
                  <a:pt x="32" y="94"/>
                  <a:pt x="32" y="94"/>
                </a:cubicBezTo>
                <a:cubicBezTo>
                  <a:pt x="32" y="94"/>
                  <a:pt x="32" y="94"/>
                  <a:pt x="32" y="94"/>
                </a:cubicBezTo>
                <a:cubicBezTo>
                  <a:pt x="32" y="94"/>
                  <a:pt x="32" y="94"/>
                  <a:pt x="31" y="95"/>
                </a:cubicBezTo>
                <a:cubicBezTo>
                  <a:pt x="31" y="95"/>
                  <a:pt x="31" y="95"/>
                  <a:pt x="31" y="95"/>
                </a:cubicBezTo>
                <a:cubicBezTo>
                  <a:pt x="31" y="95"/>
                  <a:pt x="31" y="95"/>
                  <a:pt x="31" y="95"/>
                </a:cubicBezTo>
                <a:cubicBezTo>
                  <a:pt x="30" y="96"/>
                  <a:pt x="30" y="96"/>
                  <a:pt x="30" y="96"/>
                </a:cubicBezTo>
                <a:cubicBezTo>
                  <a:pt x="30" y="96"/>
                  <a:pt x="29" y="96"/>
                  <a:pt x="29" y="97"/>
                </a:cubicBezTo>
                <a:cubicBezTo>
                  <a:pt x="29" y="97"/>
                  <a:pt x="29" y="97"/>
                  <a:pt x="29" y="97"/>
                </a:cubicBezTo>
                <a:cubicBezTo>
                  <a:pt x="29" y="97"/>
                  <a:pt x="29" y="97"/>
                  <a:pt x="28" y="97"/>
                </a:cubicBezTo>
                <a:cubicBezTo>
                  <a:pt x="28" y="97"/>
                  <a:pt x="28" y="97"/>
                  <a:pt x="28" y="97"/>
                </a:cubicBezTo>
                <a:cubicBezTo>
                  <a:pt x="28" y="97"/>
                  <a:pt x="28" y="98"/>
                  <a:pt x="27" y="98"/>
                </a:cubicBezTo>
                <a:cubicBezTo>
                  <a:pt x="27" y="98"/>
                  <a:pt x="27" y="98"/>
                  <a:pt x="27" y="98"/>
                </a:cubicBezTo>
                <a:cubicBezTo>
                  <a:pt x="27" y="98"/>
                  <a:pt x="27" y="99"/>
                  <a:pt x="27" y="99"/>
                </a:cubicBezTo>
                <a:cubicBezTo>
                  <a:pt x="26" y="99"/>
                  <a:pt x="26" y="99"/>
                  <a:pt x="26" y="99"/>
                </a:cubicBezTo>
                <a:cubicBezTo>
                  <a:pt x="26" y="99"/>
                  <a:pt x="26" y="99"/>
                  <a:pt x="26" y="99"/>
                </a:cubicBezTo>
                <a:cubicBezTo>
                  <a:pt x="26" y="99"/>
                  <a:pt x="26" y="99"/>
                  <a:pt x="26" y="99"/>
                </a:cubicBezTo>
                <a:cubicBezTo>
                  <a:pt x="26" y="99"/>
                  <a:pt x="25" y="98"/>
                  <a:pt x="25" y="99"/>
                </a:cubicBezTo>
                <a:cubicBezTo>
                  <a:pt x="25" y="99"/>
                  <a:pt x="25" y="99"/>
                  <a:pt x="25" y="99"/>
                </a:cubicBezTo>
                <a:cubicBezTo>
                  <a:pt x="25" y="98"/>
                  <a:pt x="25" y="99"/>
                  <a:pt x="24" y="99"/>
                </a:cubicBezTo>
                <a:cubicBezTo>
                  <a:pt x="24" y="99"/>
                  <a:pt x="24" y="98"/>
                  <a:pt x="24" y="99"/>
                </a:cubicBezTo>
                <a:cubicBezTo>
                  <a:pt x="24" y="99"/>
                  <a:pt x="24" y="99"/>
                  <a:pt x="24" y="99"/>
                </a:cubicBezTo>
                <a:cubicBezTo>
                  <a:pt x="25" y="99"/>
                  <a:pt x="24" y="99"/>
                  <a:pt x="24" y="99"/>
                </a:cubicBezTo>
                <a:cubicBezTo>
                  <a:pt x="24" y="99"/>
                  <a:pt x="24" y="99"/>
                  <a:pt x="24" y="99"/>
                </a:cubicBezTo>
                <a:cubicBezTo>
                  <a:pt x="23" y="99"/>
                  <a:pt x="24" y="99"/>
                  <a:pt x="24" y="100"/>
                </a:cubicBezTo>
                <a:cubicBezTo>
                  <a:pt x="23" y="100"/>
                  <a:pt x="23" y="100"/>
                  <a:pt x="23" y="100"/>
                </a:cubicBezTo>
                <a:cubicBezTo>
                  <a:pt x="23" y="100"/>
                  <a:pt x="23" y="100"/>
                  <a:pt x="23" y="100"/>
                </a:cubicBezTo>
                <a:cubicBezTo>
                  <a:pt x="24" y="100"/>
                  <a:pt x="24" y="101"/>
                  <a:pt x="23" y="101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4" y="102"/>
                  <a:pt x="24" y="102"/>
                  <a:pt x="24" y="102"/>
                </a:cubicBezTo>
                <a:cubicBezTo>
                  <a:pt x="24" y="102"/>
                  <a:pt x="24" y="102"/>
                  <a:pt x="23" y="103"/>
                </a:cubicBezTo>
                <a:cubicBezTo>
                  <a:pt x="23" y="103"/>
                  <a:pt x="23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2"/>
                  <a:pt x="24" y="102"/>
                  <a:pt x="24" y="102"/>
                </a:cubicBezTo>
                <a:cubicBezTo>
                  <a:pt x="24" y="102"/>
                  <a:pt x="24" y="102"/>
                  <a:pt x="24" y="102"/>
                </a:cubicBezTo>
                <a:cubicBezTo>
                  <a:pt x="24" y="102"/>
                  <a:pt x="24" y="102"/>
                  <a:pt x="24" y="102"/>
                </a:cubicBezTo>
                <a:cubicBezTo>
                  <a:pt x="24" y="102"/>
                  <a:pt x="25" y="102"/>
                  <a:pt x="25" y="102"/>
                </a:cubicBezTo>
                <a:cubicBezTo>
                  <a:pt x="25" y="102"/>
                  <a:pt x="25" y="102"/>
                  <a:pt x="25" y="102"/>
                </a:cubicBezTo>
                <a:cubicBezTo>
                  <a:pt x="25" y="102"/>
                  <a:pt x="25" y="102"/>
                  <a:pt x="25" y="102"/>
                </a:cubicBezTo>
                <a:cubicBezTo>
                  <a:pt x="25" y="102"/>
                  <a:pt x="25" y="102"/>
                  <a:pt x="25" y="102"/>
                </a:cubicBezTo>
                <a:cubicBezTo>
                  <a:pt x="25" y="102"/>
                  <a:pt x="25" y="103"/>
                  <a:pt x="26" y="102"/>
                </a:cubicBezTo>
                <a:cubicBezTo>
                  <a:pt x="26" y="103"/>
                  <a:pt x="26" y="103"/>
                  <a:pt x="26" y="102"/>
                </a:cubicBezTo>
                <a:cubicBezTo>
                  <a:pt x="27" y="102"/>
                  <a:pt x="27" y="102"/>
                  <a:pt x="27" y="102"/>
                </a:cubicBezTo>
                <a:cubicBezTo>
                  <a:pt x="27" y="102"/>
                  <a:pt x="27" y="102"/>
                  <a:pt x="27" y="102"/>
                </a:cubicBezTo>
                <a:cubicBezTo>
                  <a:pt x="27" y="102"/>
                  <a:pt x="27" y="102"/>
                  <a:pt x="27" y="102"/>
                </a:cubicBezTo>
                <a:cubicBezTo>
                  <a:pt x="27" y="102"/>
                  <a:pt x="28" y="102"/>
                  <a:pt x="28" y="102"/>
                </a:cubicBezTo>
                <a:cubicBezTo>
                  <a:pt x="28" y="102"/>
                  <a:pt x="28" y="102"/>
                  <a:pt x="28" y="102"/>
                </a:cubicBezTo>
                <a:cubicBezTo>
                  <a:pt x="28" y="102"/>
                  <a:pt x="28" y="102"/>
                  <a:pt x="28" y="102"/>
                </a:cubicBezTo>
                <a:cubicBezTo>
                  <a:pt x="29" y="102"/>
                  <a:pt x="29" y="102"/>
                  <a:pt x="29" y="102"/>
                </a:cubicBezTo>
                <a:cubicBezTo>
                  <a:pt x="29" y="102"/>
                  <a:pt x="29" y="101"/>
                  <a:pt x="30" y="102"/>
                </a:cubicBezTo>
                <a:cubicBezTo>
                  <a:pt x="30" y="102"/>
                  <a:pt x="30" y="102"/>
                  <a:pt x="30" y="102"/>
                </a:cubicBezTo>
                <a:cubicBezTo>
                  <a:pt x="29" y="102"/>
                  <a:pt x="29" y="102"/>
                  <a:pt x="30" y="102"/>
                </a:cubicBezTo>
                <a:cubicBezTo>
                  <a:pt x="30" y="102"/>
                  <a:pt x="30" y="102"/>
                  <a:pt x="30" y="102"/>
                </a:cubicBezTo>
                <a:cubicBezTo>
                  <a:pt x="30" y="102"/>
                  <a:pt x="30" y="102"/>
                  <a:pt x="30" y="102"/>
                </a:cubicBezTo>
                <a:cubicBezTo>
                  <a:pt x="31" y="102"/>
                  <a:pt x="31" y="103"/>
                  <a:pt x="31" y="103"/>
                </a:cubicBezTo>
                <a:cubicBezTo>
                  <a:pt x="32" y="103"/>
                  <a:pt x="32" y="103"/>
                  <a:pt x="32" y="103"/>
                </a:cubicBezTo>
                <a:cubicBezTo>
                  <a:pt x="32" y="103"/>
                  <a:pt x="32" y="103"/>
                  <a:pt x="32" y="103"/>
                </a:cubicBezTo>
                <a:cubicBezTo>
                  <a:pt x="32" y="103"/>
                  <a:pt x="32" y="103"/>
                  <a:pt x="32" y="102"/>
                </a:cubicBezTo>
                <a:cubicBezTo>
                  <a:pt x="32" y="102"/>
                  <a:pt x="32" y="102"/>
                  <a:pt x="32" y="102"/>
                </a:cubicBezTo>
                <a:cubicBezTo>
                  <a:pt x="32" y="101"/>
                  <a:pt x="32" y="101"/>
                  <a:pt x="33" y="101"/>
                </a:cubicBezTo>
                <a:cubicBezTo>
                  <a:pt x="33" y="101"/>
                  <a:pt x="33" y="101"/>
                  <a:pt x="33" y="101"/>
                </a:cubicBezTo>
                <a:cubicBezTo>
                  <a:pt x="33" y="101"/>
                  <a:pt x="33" y="101"/>
                  <a:pt x="3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3" y="100"/>
                  <a:pt x="33" y="100"/>
                  <a:pt x="33" y="99"/>
                </a:cubicBezTo>
                <a:cubicBezTo>
                  <a:pt x="33" y="99"/>
                  <a:pt x="33" y="99"/>
                  <a:pt x="34" y="99"/>
                </a:cubicBezTo>
                <a:cubicBezTo>
                  <a:pt x="34" y="99"/>
                  <a:pt x="34" y="99"/>
                  <a:pt x="34" y="99"/>
                </a:cubicBezTo>
                <a:cubicBezTo>
                  <a:pt x="34" y="99"/>
                  <a:pt x="34" y="99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5" y="100"/>
                </a:cubicBezTo>
                <a:cubicBezTo>
                  <a:pt x="35" y="100"/>
                  <a:pt x="35" y="100"/>
                  <a:pt x="35" y="100"/>
                </a:cubicBezTo>
                <a:cubicBezTo>
                  <a:pt x="35" y="101"/>
                  <a:pt x="34" y="101"/>
                  <a:pt x="34" y="101"/>
                </a:cubicBezTo>
                <a:cubicBezTo>
                  <a:pt x="34" y="101"/>
                  <a:pt x="34" y="101"/>
                  <a:pt x="34" y="101"/>
                </a:cubicBezTo>
                <a:cubicBezTo>
                  <a:pt x="34" y="101"/>
                  <a:pt x="34" y="101"/>
                  <a:pt x="34" y="101"/>
                </a:cubicBezTo>
                <a:cubicBezTo>
                  <a:pt x="34" y="101"/>
                  <a:pt x="35" y="101"/>
                  <a:pt x="35" y="101"/>
                </a:cubicBezTo>
                <a:cubicBezTo>
                  <a:pt x="35" y="101"/>
                  <a:pt x="35" y="101"/>
                  <a:pt x="35" y="101"/>
                </a:cubicBezTo>
                <a:cubicBezTo>
                  <a:pt x="35" y="101"/>
                  <a:pt x="35" y="100"/>
                  <a:pt x="35" y="100"/>
                </a:cubicBezTo>
                <a:cubicBezTo>
                  <a:pt x="35" y="100"/>
                  <a:pt x="35" y="100"/>
                  <a:pt x="35" y="100"/>
                </a:cubicBezTo>
                <a:cubicBezTo>
                  <a:pt x="35" y="100"/>
                  <a:pt x="35" y="100"/>
                  <a:pt x="35" y="100"/>
                </a:cubicBezTo>
                <a:cubicBezTo>
                  <a:pt x="35" y="101"/>
                  <a:pt x="36" y="101"/>
                  <a:pt x="36" y="101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36" y="100"/>
                  <a:pt x="36" y="101"/>
                  <a:pt x="36" y="100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100"/>
                  <a:pt x="37" y="99"/>
                  <a:pt x="37" y="100"/>
                </a:cubicBezTo>
                <a:cubicBezTo>
                  <a:pt x="37" y="100"/>
                  <a:pt x="37" y="100"/>
                  <a:pt x="37" y="99"/>
                </a:cubicBezTo>
                <a:cubicBezTo>
                  <a:pt x="37" y="99"/>
                  <a:pt x="37" y="99"/>
                  <a:pt x="38" y="99"/>
                </a:cubicBezTo>
                <a:cubicBezTo>
                  <a:pt x="38" y="99"/>
                  <a:pt x="38" y="99"/>
                  <a:pt x="38" y="99"/>
                </a:cubicBezTo>
                <a:cubicBezTo>
                  <a:pt x="38" y="99"/>
                  <a:pt x="38" y="99"/>
                  <a:pt x="38" y="99"/>
                </a:cubicBezTo>
                <a:cubicBezTo>
                  <a:pt x="38" y="99"/>
                  <a:pt x="38" y="99"/>
                  <a:pt x="38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8"/>
                  <a:pt x="40" y="98"/>
                  <a:pt x="40" y="98"/>
                </a:cubicBezTo>
                <a:cubicBezTo>
                  <a:pt x="40" y="98"/>
                  <a:pt x="41" y="98"/>
                  <a:pt x="41" y="98"/>
                </a:cubicBezTo>
                <a:cubicBezTo>
                  <a:pt x="41" y="98"/>
                  <a:pt x="41" y="98"/>
                  <a:pt x="41" y="98"/>
                </a:cubicBezTo>
                <a:cubicBezTo>
                  <a:pt x="41" y="98"/>
                  <a:pt x="41" y="98"/>
                  <a:pt x="41" y="98"/>
                </a:cubicBezTo>
                <a:cubicBezTo>
                  <a:pt x="41" y="98"/>
                  <a:pt x="41" y="98"/>
                  <a:pt x="41" y="98"/>
                </a:cubicBezTo>
                <a:cubicBezTo>
                  <a:pt x="41" y="98"/>
                  <a:pt x="41" y="98"/>
                  <a:pt x="41" y="98"/>
                </a:cubicBezTo>
                <a:cubicBezTo>
                  <a:pt x="41" y="98"/>
                  <a:pt x="41" y="98"/>
                  <a:pt x="42" y="98"/>
                </a:cubicBezTo>
                <a:cubicBezTo>
                  <a:pt x="42" y="98"/>
                  <a:pt x="42" y="98"/>
                  <a:pt x="42" y="98"/>
                </a:cubicBezTo>
                <a:cubicBezTo>
                  <a:pt x="42" y="98"/>
                  <a:pt x="42" y="98"/>
                  <a:pt x="42" y="98"/>
                </a:cubicBezTo>
                <a:cubicBezTo>
                  <a:pt x="42" y="98"/>
                  <a:pt x="42" y="98"/>
                  <a:pt x="42" y="98"/>
                </a:cubicBezTo>
                <a:cubicBezTo>
                  <a:pt x="42" y="98"/>
                  <a:pt x="42" y="98"/>
                  <a:pt x="43" y="98"/>
                </a:cubicBezTo>
                <a:cubicBezTo>
                  <a:pt x="43" y="98"/>
                  <a:pt x="43" y="98"/>
                  <a:pt x="43" y="98"/>
                </a:cubicBezTo>
                <a:cubicBezTo>
                  <a:pt x="43" y="98"/>
                  <a:pt x="43" y="98"/>
                  <a:pt x="43" y="98"/>
                </a:cubicBezTo>
                <a:cubicBezTo>
                  <a:pt x="43" y="98"/>
                  <a:pt x="43" y="98"/>
                  <a:pt x="43" y="98"/>
                </a:cubicBezTo>
                <a:cubicBezTo>
                  <a:pt x="43" y="98"/>
                  <a:pt x="44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98"/>
                  <a:pt x="44" y="98"/>
                  <a:pt x="45" y="98"/>
                </a:cubicBezTo>
                <a:cubicBezTo>
                  <a:pt x="45" y="98"/>
                  <a:pt x="45" y="97"/>
                  <a:pt x="45" y="97"/>
                </a:cubicBezTo>
                <a:cubicBezTo>
                  <a:pt x="45" y="97"/>
                  <a:pt x="44" y="97"/>
                  <a:pt x="44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7"/>
                  <a:pt x="45" y="97"/>
                </a:cubicBezTo>
                <a:cubicBezTo>
                  <a:pt x="45" y="97"/>
                  <a:pt x="45" y="97"/>
                  <a:pt x="45" y="97"/>
                </a:cubicBezTo>
                <a:cubicBezTo>
                  <a:pt x="45" y="97"/>
                  <a:pt x="45" y="97"/>
                  <a:pt x="45" y="97"/>
                </a:cubicBezTo>
                <a:cubicBezTo>
                  <a:pt x="45" y="97"/>
                  <a:pt x="45" y="97"/>
                  <a:pt x="46" y="97"/>
                </a:cubicBezTo>
                <a:cubicBezTo>
                  <a:pt x="46" y="97"/>
                  <a:pt x="46" y="97"/>
                  <a:pt x="46" y="97"/>
                </a:cubicBezTo>
                <a:cubicBezTo>
                  <a:pt x="46" y="97"/>
                  <a:pt x="46" y="97"/>
                  <a:pt x="46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6" y="96"/>
                  <a:pt x="46" y="96"/>
                  <a:pt x="47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96"/>
                  <a:pt x="49" y="96"/>
                  <a:pt x="49" y="96"/>
                </a:cubicBezTo>
                <a:cubicBezTo>
                  <a:pt x="49" y="96"/>
                  <a:pt x="49" y="96"/>
                  <a:pt x="49" y="96"/>
                </a:cubicBezTo>
                <a:cubicBezTo>
                  <a:pt x="49" y="96"/>
                  <a:pt x="49" y="96"/>
                  <a:pt x="49" y="96"/>
                </a:cubicBezTo>
                <a:cubicBezTo>
                  <a:pt x="49" y="96"/>
                  <a:pt x="49" y="96"/>
                  <a:pt x="49" y="96"/>
                </a:cubicBezTo>
                <a:cubicBezTo>
                  <a:pt x="49" y="96"/>
                  <a:pt x="50" y="96"/>
                  <a:pt x="50" y="96"/>
                </a:cubicBezTo>
                <a:cubicBezTo>
                  <a:pt x="50" y="96"/>
                  <a:pt x="50" y="96"/>
                  <a:pt x="50" y="96"/>
                </a:cubicBezTo>
                <a:cubicBezTo>
                  <a:pt x="50" y="96"/>
                  <a:pt x="50" y="96"/>
                  <a:pt x="50" y="96"/>
                </a:cubicBezTo>
                <a:cubicBezTo>
                  <a:pt x="51" y="96"/>
                  <a:pt x="51" y="96"/>
                  <a:pt x="51" y="97"/>
                </a:cubicBezTo>
                <a:cubicBezTo>
                  <a:pt x="51" y="97"/>
                  <a:pt x="51" y="97"/>
                  <a:pt x="51" y="97"/>
                </a:cubicBezTo>
                <a:cubicBezTo>
                  <a:pt x="51" y="97"/>
                  <a:pt x="52" y="97"/>
                  <a:pt x="52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2" y="97"/>
                  <a:pt x="53" y="97"/>
                  <a:pt x="53" y="96"/>
                </a:cubicBezTo>
                <a:cubicBezTo>
                  <a:pt x="54" y="96"/>
                  <a:pt x="54" y="96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8"/>
                  <a:pt x="54" y="98"/>
                  <a:pt x="54" y="98"/>
                </a:cubicBezTo>
                <a:cubicBezTo>
                  <a:pt x="53" y="98"/>
                  <a:pt x="53" y="99"/>
                  <a:pt x="53" y="98"/>
                </a:cubicBezTo>
                <a:cubicBezTo>
                  <a:pt x="53" y="98"/>
                  <a:pt x="53" y="98"/>
                  <a:pt x="53" y="98"/>
                </a:cubicBezTo>
                <a:cubicBezTo>
                  <a:pt x="53" y="98"/>
                  <a:pt x="53" y="98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2" y="99"/>
                  <a:pt x="52" y="99"/>
                  <a:pt x="52" y="99"/>
                </a:cubicBezTo>
                <a:cubicBezTo>
                  <a:pt x="52" y="99"/>
                  <a:pt x="52" y="99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1"/>
                </a:cubicBezTo>
                <a:cubicBezTo>
                  <a:pt x="53" y="101"/>
                  <a:pt x="53" y="101"/>
                  <a:pt x="52" y="101"/>
                </a:cubicBezTo>
                <a:cubicBezTo>
                  <a:pt x="52" y="101"/>
                  <a:pt x="52" y="101"/>
                  <a:pt x="52" y="102"/>
                </a:cubicBezTo>
                <a:cubicBezTo>
                  <a:pt x="52" y="102"/>
                  <a:pt x="53" y="102"/>
                  <a:pt x="52" y="102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52" y="103"/>
                  <a:pt x="52" y="103"/>
                  <a:pt x="52" y="103"/>
                </a:cubicBezTo>
                <a:cubicBezTo>
                  <a:pt x="52" y="103"/>
                  <a:pt x="52" y="103"/>
                  <a:pt x="52" y="103"/>
                </a:cubicBezTo>
                <a:cubicBezTo>
                  <a:pt x="52" y="103"/>
                  <a:pt x="53" y="104"/>
                  <a:pt x="53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4"/>
                  <a:pt x="53" y="104"/>
                  <a:pt x="54" y="104"/>
                </a:cubicBezTo>
                <a:cubicBezTo>
                  <a:pt x="54" y="104"/>
                  <a:pt x="54" y="104"/>
                  <a:pt x="54" y="104"/>
                </a:cubicBezTo>
                <a:cubicBezTo>
                  <a:pt x="54" y="104"/>
                  <a:pt x="54" y="104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4" y="105"/>
                  <a:pt x="54" y="106"/>
                  <a:pt x="55" y="106"/>
                </a:cubicBezTo>
                <a:cubicBezTo>
                  <a:pt x="55" y="106"/>
                  <a:pt x="55" y="106"/>
                  <a:pt x="55" y="106"/>
                </a:cubicBezTo>
                <a:cubicBezTo>
                  <a:pt x="55" y="106"/>
                  <a:pt x="55" y="106"/>
                  <a:pt x="55" y="106"/>
                </a:cubicBezTo>
                <a:cubicBezTo>
                  <a:pt x="56" y="106"/>
                  <a:pt x="56" y="106"/>
                  <a:pt x="57" y="107"/>
                </a:cubicBezTo>
                <a:cubicBezTo>
                  <a:pt x="57" y="107"/>
                  <a:pt x="57" y="107"/>
                  <a:pt x="57" y="107"/>
                </a:cubicBezTo>
                <a:cubicBezTo>
                  <a:pt x="57" y="107"/>
                  <a:pt x="57" y="107"/>
                  <a:pt x="57" y="106"/>
                </a:cubicBezTo>
                <a:cubicBezTo>
                  <a:pt x="57" y="106"/>
                  <a:pt x="57" y="106"/>
                  <a:pt x="57" y="106"/>
                </a:cubicBezTo>
                <a:cubicBezTo>
                  <a:pt x="57" y="106"/>
                  <a:pt x="57" y="106"/>
                  <a:pt x="57" y="106"/>
                </a:cubicBezTo>
                <a:cubicBezTo>
                  <a:pt x="57" y="106"/>
                  <a:pt x="58" y="106"/>
                  <a:pt x="58" y="105"/>
                </a:cubicBezTo>
                <a:cubicBezTo>
                  <a:pt x="58" y="105"/>
                  <a:pt x="58" y="105"/>
                  <a:pt x="58" y="104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59" y="104"/>
                  <a:pt x="59" y="103"/>
                  <a:pt x="59" y="103"/>
                </a:cubicBezTo>
                <a:cubicBezTo>
                  <a:pt x="59" y="103"/>
                  <a:pt x="59" y="103"/>
                  <a:pt x="60" y="103"/>
                </a:cubicBezTo>
                <a:cubicBezTo>
                  <a:pt x="60" y="103"/>
                  <a:pt x="60" y="103"/>
                  <a:pt x="60" y="102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0" y="102"/>
                  <a:pt x="60" y="102"/>
                  <a:pt x="60" y="101"/>
                </a:cubicBezTo>
                <a:cubicBezTo>
                  <a:pt x="60" y="101"/>
                  <a:pt x="60" y="101"/>
                  <a:pt x="60" y="101"/>
                </a:cubicBezTo>
                <a:cubicBezTo>
                  <a:pt x="60" y="101"/>
                  <a:pt x="60" y="101"/>
                  <a:pt x="60" y="101"/>
                </a:cubicBezTo>
                <a:cubicBezTo>
                  <a:pt x="60" y="101"/>
                  <a:pt x="60" y="101"/>
                  <a:pt x="60" y="101"/>
                </a:cubicBezTo>
                <a:cubicBezTo>
                  <a:pt x="60" y="101"/>
                  <a:pt x="60" y="101"/>
                  <a:pt x="60" y="100"/>
                </a:cubicBezTo>
                <a:cubicBezTo>
                  <a:pt x="61" y="101"/>
                  <a:pt x="61" y="101"/>
                  <a:pt x="61" y="101"/>
                </a:cubicBezTo>
                <a:cubicBezTo>
                  <a:pt x="61" y="101"/>
                  <a:pt x="61" y="101"/>
                  <a:pt x="61" y="100"/>
                </a:cubicBezTo>
                <a:cubicBezTo>
                  <a:pt x="61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3" y="100"/>
                  <a:pt x="63" y="100"/>
                  <a:pt x="63" y="99"/>
                </a:cubicBezTo>
                <a:cubicBezTo>
                  <a:pt x="63" y="99"/>
                  <a:pt x="63" y="99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4" y="100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4" y="100"/>
                  <a:pt x="64" y="100"/>
                  <a:pt x="63" y="100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4" y="100"/>
                  <a:pt x="64" y="100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5" y="99"/>
                  <a:pt x="64" y="98"/>
                </a:cubicBezTo>
                <a:cubicBezTo>
                  <a:pt x="64" y="98"/>
                  <a:pt x="64" y="98"/>
                  <a:pt x="64" y="98"/>
                </a:cubicBezTo>
                <a:cubicBezTo>
                  <a:pt x="64" y="98"/>
                  <a:pt x="64" y="98"/>
                  <a:pt x="64" y="98"/>
                </a:cubicBezTo>
                <a:cubicBezTo>
                  <a:pt x="64" y="98"/>
                  <a:pt x="64" y="98"/>
                  <a:pt x="64" y="98"/>
                </a:cubicBezTo>
                <a:cubicBezTo>
                  <a:pt x="64" y="98"/>
                  <a:pt x="64" y="98"/>
                  <a:pt x="64" y="98"/>
                </a:cubicBezTo>
                <a:cubicBezTo>
                  <a:pt x="64" y="98"/>
                  <a:pt x="63" y="98"/>
                  <a:pt x="63" y="98"/>
                </a:cubicBezTo>
                <a:cubicBezTo>
                  <a:pt x="63" y="98"/>
                  <a:pt x="62" y="97"/>
                  <a:pt x="62" y="97"/>
                </a:cubicBezTo>
                <a:cubicBezTo>
                  <a:pt x="62" y="97"/>
                  <a:pt x="62" y="97"/>
                  <a:pt x="62" y="96"/>
                </a:cubicBezTo>
                <a:cubicBezTo>
                  <a:pt x="62" y="96"/>
                  <a:pt x="62" y="95"/>
                  <a:pt x="63" y="94"/>
                </a:cubicBezTo>
                <a:cubicBezTo>
                  <a:pt x="63" y="94"/>
                  <a:pt x="63" y="94"/>
                  <a:pt x="63" y="94"/>
                </a:cubicBezTo>
                <a:cubicBezTo>
                  <a:pt x="63" y="94"/>
                  <a:pt x="63" y="94"/>
                  <a:pt x="63" y="94"/>
                </a:cubicBezTo>
                <a:cubicBezTo>
                  <a:pt x="63" y="94"/>
                  <a:pt x="63" y="94"/>
                  <a:pt x="63" y="94"/>
                </a:cubicBezTo>
                <a:cubicBezTo>
                  <a:pt x="63" y="94"/>
                  <a:pt x="63" y="94"/>
                  <a:pt x="63" y="94"/>
                </a:cubicBezTo>
                <a:cubicBezTo>
                  <a:pt x="64" y="94"/>
                  <a:pt x="64" y="94"/>
                  <a:pt x="64" y="94"/>
                </a:cubicBezTo>
                <a:cubicBezTo>
                  <a:pt x="64" y="94"/>
                  <a:pt x="64" y="94"/>
                  <a:pt x="64" y="95"/>
                </a:cubicBezTo>
                <a:cubicBezTo>
                  <a:pt x="64" y="95"/>
                  <a:pt x="64" y="95"/>
                  <a:pt x="64" y="95"/>
                </a:cubicBezTo>
                <a:cubicBezTo>
                  <a:pt x="64" y="95"/>
                  <a:pt x="64" y="95"/>
                  <a:pt x="64" y="95"/>
                </a:cubicBezTo>
                <a:cubicBezTo>
                  <a:pt x="64" y="95"/>
                  <a:pt x="64" y="95"/>
                  <a:pt x="64" y="95"/>
                </a:cubicBezTo>
                <a:cubicBezTo>
                  <a:pt x="64" y="96"/>
                  <a:pt x="64" y="96"/>
                  <a:pt x="64" y="96"/>
                </a:cubicBezTo>
                <a:cubicBezTo>
                  <a:pt x="65" y="96"/>
                  <a:pt x="65" y="96"/>
                  <a:pt x="65" y="96"/>
                </a:cubicBezTo>
                <a:cubicBezTo>
                  <a:pt x="65" y="96"/>
                  <a:pt x="65" y="96"/>
                  <a:pt x="65" y="96"/>
                </a:cubicBezTo>
                <a:cubicBezTo>
                  <a:pt x="64" y="96"/>
                  <a:pt x="64" y="95"/>
                  <a:pt x="64" y="95"/>
                </a:cubicBezTo>
                <a:cubicBezTo>
                  <a:pt x="64" y="95"/>
                  <a:pt x="65" y="95"/>
                  <a:pt x="65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5" y="95"/>
                  <a:pt x="65" y="96"/>
                  <a:pt x="65" y="96"/>
                </a:cubicBezTo>
                <a:cubicBezTo>
                  <a:pt x="65" y="96"/>
                  <a:pt x="65" y="96"/>
                  <a:pt x="65" y="96"/>
                </a:cubicBezTo>
                <a:cubicBezTo>
                  <a:pt x="66" y="96"/>
                  <a:pt x="66" y="96"/>
                  <a:pt x="66" y="96"/>
                </a:cubicBezTo>
                <a:cubicBezTo>
                  <a:pt x="66" y="96"/>
                  <a:pt x="66" y="96"/>
                  <a:pt x="66" y="96"/>
                </a:cubicBezTo>
                <a:cubicBezTo>
                  <a:pt x="66" y="96"/>
                  <a:pt x="66" y="95"/>
                  <a:pt x="66" y="95"/>
                </a:cubicBezTo>
                <a:cubicBezTo>
                  <a:pt x="66" y="95"/>
                  <a:pt x="67" y="96"/>
                  <a:pt x="67" y="96"/>
                </a:cubicBezTo>
                <a:cubicBezTo>
                  <a:pt x="67" y="95"/>
                  <a:pt x="67" y="96"/>
                  <a:pt x="67" y="96"/>
                </a:cubicBezTo>
                <a:cubicBezTo>
                  <a:pt x="67" y="96"/>
                  <a:pt x="67" y="96"/>
                  <a:pt x="67" y="96"/>
                </a:cubicBezTo>
                <a:cubicBezTo>
                  <a:pt x="67" y="96"/>
                  <a:pt x="67" y="96"/>
                  <a:pt x="67" y="96"/>
                </a:cubicBezTo>
                <a:cubicBezTo>
                  <a:pt x="67" y="96"/>
                  <a:pt x="67" y="96"/>
                  <a:pt x="67" y="96"/>
                </a:cubicBezTo>
                <a:cubicBezTo>
                  <a:pt x="67" y="96"/>
                  <a:pt x="67" y="97"/>
                  <a:pt x="67" y="96"/>
                </a:cubicBezTo>
                <a:cubicBezTo>
                  <a:pt x="67" y="96"/>
                  <a:pt x="67" y="96"/>
                  <a:pt x="67" y="96"/>
                </a:cubicBezTo>
                <a:cubicBezTo>
                  <a:pt x="67" y="97"/>
                  <a:pt x="66" y="97"/>
                  <a:pt x="66" y="97"/>
                </a:cubicBezTo>
                <a:cubicBezTo>
                  <a:pt x="66" y="97"/>
                  <a:pt x="66" y="97"/>
                  <a:pt x="66" y="97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7"/>
                  <a:pt x="66" y="97"/>
                  <a:pt x="66" y="97"/>
                </a:cubicBezTo>
                <a:cubicBezTo>
                  <a:pt x="67" y="97"/>
                  <a:pt x="67" y="97"/>
                  <a:pt x="68" y="97"/>
                </a:cubicBezTo>
                <a:cubicBezTo>
                  <a:pt x="68" y="97"/>
                  <a:pt x="68" y="97"/>
                  <a:pt x="68" y="97"/>
                </a:cubicBezTo>
                <a:cubicBezTo>
                  <a:pt x="68" y="97"/>
                  <a:pt x="68" y="97"/>
                  <a:pt x="68" y="97"/>
                </a:cubicBezTo>
                <a:cubicBezTo>
                  <a:pt x="68" y="97"/>
                  <a:pt x="68" y="97"/>
                  <a:pt x="68" y="97"/>
                </a:cubicBezTo>
                <a:cubicBezTo>
                  <a:pt x="69" y="97"/>
                  <a:pt x="69" y="97"/>
                  <a:pt x="70" y="97"/>
                </a:cubicBezTo>
                <a:cubicBezTo>
                  <a:pt x="70" y="97"/>
                  <a:pt x="70" y="97"/>
                  <a:pt x="70" y="97"/>
                </a:cubicBezTo>
                <a:cubicBezTo>
                  <a:pt x="70" y="97"/>
                  <a:pt x="70" y="97"/>
                  <a:pt x="70" y="97"/>
                </a:cubicBezTo>
                <a:cubicBezTo>
                  <a:pt x="71" y="97"/>
                  <a:pt x="71" y="97"/>
                  <a:pt x="71" y="97"/>
                </a:cubicBezTo>
                <a:cubicBezTo>
                  <a:pt x="72" y="97"/>
                  <a:pt x="73" y="97"/>
                  <a:pt x="73" y="97"/>
                </a:cubicBezTo>
                <a:cubicBezTo>
                  <a:pt x="73" y="97"/>
                  <a:pt x="73" y="96"/>
                  <a:pt x="73" y="96"/>
                </a:cubicBezTo>
                <a:cubicBezTo>
                  <a:pt x="74" y="96"/>
                  <a:pt x="74" y="95"/>
                  <a:pt x="74" y="95"/>
                </a:cubicBezTo>
                <a:cubicBezTo>
                  <a:pt x="74" y="95"/>
                  <a:pt x="74" y="95"/>
                  <a:pt x="74" y="95"/>
                </a:cubicBezTo>
                <a:cubicBezTo>
                  <a:pt x="74" y="94"/>
                  <a:pt x="75" y="94"/>
                  <a:pt x="7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4"/>
                  <a:pt x="75" y="93"/>
                  <a:pt x="76" y="93"/>
                </a:cubicBezTo>
                <a:cubicBezTo>
                  <a:pt x="76" y="93"/>
                  <a:pt x="76" y="93"/>
                  <a:pt x="76" y="93"/>
                </a:cubicBezTo>
                <a:cubicBezTo>
                  <a:pt x="76" y="93"/>
                  <a:pt x="76" y="93"/>
                  <a:pt x="77" y="93"/>
                </a:cubicBezTo>
                <a:cubicBezTo>
                  <a:pt x="77" y="93"/>
                  <a:pt x="77" y="93"/>
                  <a:pt x="77" y="93"/>
                </a:cubicBezTo>
                <a:cubicBezTo>
                  <a:pt x="77" y="93"/>
                  <a:pt x="77" y="93"/>
                  <a:pt x="77" y="93"/>
                </a:cubicBezTo>
                <a:cubicBezTo>
                  <a:pt x="77" y="93"/>
                  <a:pt x="78" y="93"/>
                  <a:pt x="78" y="93"/>
                </a:cubicBezTo>
                <a:cubicBezTo>
                  <a:pt x="78" y="93"/>
                  <a:pt x="78" y="93"/>
                  <a:pt x="78" y="94"/>
                </a:cubicBezTo>
                <a:cubicBezTo>
                  <a:pt x="78" y="94"/>
                  <a:pt x="78" y="94"/>
                  <a:pt x="77" y="94"/>
                </a:cubicBezTo>
                <a:cubicBezTo>
                  <a:pt x="77" y="94"/>
                  <a:pt x="77" y="94"/>
                  <a:pt x="77" y="94"/>
                </a:cubicBezTo>
                <a:cubicBezTo>
                  <a:pt x="77" y="94"/>
                  <a:pt x="77" y="94"/>
                  <a:pt x="77" y="95"/>
                </a:cubicBezTo>
                <a:cubicBezTo>
                  <a:pt x="77" y="95"/>
                  <a:pt x="77" y="95"/>
                  <a:pt x="77" y="95"/>
                </a:cubicBezTo>
                <a:cubicBezTo>
                  <a:pt x="77" y="96"/>
                  <a:pt x="77" y="96"/>
                  <a:pt x="77" y="96"/>
                </a:cubicBezTo>
                <a:cubicBezTo>
                  <a:pt x="77" y="96"/>
                  <a:pt x="77" y="96"/>
                  <a:pt x="77" y="96"/>
                </a:cubicBezTo>
                <a:cubicBezTo>
                  <a:pt x="77" y="96"/>
                  <a:pt x="77" y="97"/>
                  <a:pt x="77" y="97"/>
                </a:cubicBezTo>
                <a:cubicBezTo>
                  <a:pt x="77" y="97"/>
                  <a:pt x="77" y="97"/>
                  <a:pt x="78" y="97"/>
                </a:cubicBezTo>
                <a:cubicBezTo>
                  <a:pt x="78" y="97"/>
                  <a:pt x="78" y="97"/>
                  <a:pt x="79" y="96"/>
                </a:cubicBezTo>
                <a:cubicBezTo>
                  <a:pt x="79" y="96"/>
                  <a:pt x="79" y="96"/>
                  <a:pt x="79" y="96"/>
                </a:cubicBezTo>
                <a:cubicBezTo>
                  <a:pt x="79" y="96"/>
                  <a:pt x="79" y="96"/>
                  <a:pt x="79" y="95"/>
                </a:cubicBezTo>
                <a:cubicBezTo>
                  <a:pt x="79" y="95"/>
                  <a:pt x="79" y="95"/>
                  <a:pt x="79" y="95"/>
                </a:cubicBezTo>
                <a:cubicBezTo>
                  <a:pt x="79" y="95"/>
                  <a:pt x="80" y="94"/>
                  <a:pt x="79" y="94"/>
                </a:cubicBezTo>
                <a:cubicBezTo>
                  <a:pt x="79" y="94"/>
                  <a:pt x="79" y="94"/>
                  <a:pt x="79" y="93"/>
                </a:cubicBezTo>
                <a:cubicBezTo>
                  <a:pt x="79" y="93"/>
                  <a:pt x="79" y="93"/>
                  <a:pt x="80" y="93"/>
                </a:cubicBezTo>
                <a:cubicBezTo>
                  <a:pt x="80" y="93"/>
                  <a:pt x="80" y="93"/>
                  <a:pt x="80" y="93"/>
                </a:cubicBezTo>
                <a:cubicBezTo>
                  <a:pt x="80" y="93"/>
                  <a:pt x="80" y="92"/>
                  <a:pt x="80" y="92"/>
                </a:cubicBezTo>
                <a:cubicBezTo>
                  <a:pt x="80" y="92"/>
                  <a:pt x="80" y="92"/>
                  <a:pt x="80" y="92"/>
                </a:cubicBezTo>
                <a:cubicBezTo>
                  <a:pt x="80" y="92"/>
                  <a:pt x="80" y="92"/>
                  <a:pt x="80" y="91"/>
                </a:cubicBezTo>
                <a:cubicBezTo>
                  <a:pt x="81" y="91"/>
                  <a:pt x="81" y="91"/>
                  <a:pt x="81" y="91"/>
                </a:cubicBezTo>
                <a:cubicBezTo>
                  <a:pt x="81" y="91"/>
                  <a:pt x="81" y="91"/>
                  <a:pt x="81" y="91"/>
                </a:cubicBezTo>
                <a:cubicBezTo>
                  <a:pt x="81" y="91"/>
                  <a:pt x="81" y="91"/>
                  <a:pt x="81" y="91"/>
                </a:cubicBezTo>
                <a:cubicBezTo>
                  <a:pt x="81" y="91"/>
                  <a:pt x="81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3" y="92"/>
                  <a:pt x="83" y="92"/>
                  <a:pt x="83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2"/>
                  <a:pt x="83" y="92"/>
                  <a:pt x="83" y="92"/>
                </a:cubicBezTo>
                <a:cubicBezTo>
                  <a:pt x="83" y="92"/>
                  <a:pt x="83" y="92"/>
                  <a:pt x="83" y="92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92"/>
                  <a:pt x="83" y="92"/>
                  <a:pt x="83" y="92"/>
                </a:cubicBezTo>
                <a:cubicBezTo>
                  <a:pt x="83" y="92"/>
                  <a:pt x="83" y="92"/>
                  <a:pt x="83" y="91"/>
                </a:cubicBezTo>
                <a:cubicBezTo>
                  <a:pt x="83" y="91"/>
                  <a:pt x="83" y="91"/>
                  <a:pt x="83" y="91"/>
                </a:cubicBezTo>
                <a:cubicBezTo>
                  <a:pt x="83" y="91"/>
                  <a:pt x="83" y="91"/>
                  <a:pt x="83" y="91"/>
                </a:cubicBezTo>
                <a:cubicBezTo>
                  <a:pt x="83" y="91"/>
                  <a:pt x="83" y="91"/>
                  <a:pt x="83" y="90"/>
                </a:cubicBezTo>
                <a:cubicBezTo>
                  <a:pt x="83" y="90"/>
                  <a:pt x="84" y="90"/>
                  <a:pt x="84" y="90"/>
                </a:cubicBezTo>
                <a:cubicBezTo>
                  <a:pt x="84" y="90"/>
                  <a:pt x="84" y="90"/>
                  <a:pt x="84" y="90"/>
                </a:cubicBezTo>
                <a:cubicBezTo>
                  <a:pt x="84" y="90"/>
                  <a:pt x="84" y="90"/>
                  <a:pt x="84" y="90"/>
                </a:cubicBezTo>
                <a:cubicBezTo>
                  <a:pt x="84" y="90"/>
                  <a:pt x="85" y="90"/>
                  <a:pt x="85" y="90"/>
                </a:cubicBezTo>
                <a:cubicBezTo>
                  <a:pt x="85" y="90"/>
                  <a:pt x="85" y="91"/>
                  <a:pt x="85" y="91"/>
                </a:cubicBezTo>
                <a:cubicBezTo>
                  <a:pt x="85" y="91"/>
                  <a:pt x="84" y="91"/>
                  <a:pt x="84" y="91"/>
                </a:cubicBezTo>
                <a:cubicBezTo>
                  <a:pt x="84" y="91"/>
                  <a:pt x="84" y="91"/>
                  <a:pt x="84" y="91"/>
                </a:cubicBezTo>
                <a:cubicBezTo>
                  <a:pt x="84" y="91"/>
                  <a:pt x="84" y="91"/>
                  <a:pt x="84" y="92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92"/>
                  <a:pt x="84" y="93"/>
                  <a:pt x="84" y="93"/>
                </a:cubicBezTo>
                <a:cubicBezTo>
                  <a:pt x="84" y="93"/>
                  <a:pt x="84" y="93"/>
                  <a:pt x="84" y="93"/>
                </a:cubicBezTo>
                <a:cubicBezTo>
                  <a:pt x="84" y="94"/>
                  <a:pt x="84" y="94"/>
                  <a:pt x="84" y="94"/>
                </a:cubicBezTo>
                <a:cubicBezTo>
                  <a:pt x="84" y="94"/>
                  <a:pt x="84" y="94"/>
                  <a:pt x="84" y="94"/>
                </a:cubicBezTo>
                <a:cubicBezTo>
                  <a:pt x="84" y="94"/>
                  <a:pt x="84" y="94"/>
                  <a:pt x="84" y="94"/>
                </a:cubicBezTo>
                <a:cubicBezTo>
                  <a:pt x="84" y="94"/>
                  <a:pt x="84" y="94"/>
                  <a:pt x="84" y="95"/>
                </a:cubicBezTo>
                <a:cubicBezTo>
                  <a:pt x="84" y="95"/>
                  <a:pt x="85" y="95"/>
                  <a:pt x="85" y="94"/>
                </a:cubicBezTo>
                <a:cubicBezTo>
                  <a:pt x="85" y="94"/>
                  <a:pt x="85" y="94"/>
                  <a:pt x="86" y="94"/>
                </a:cubicBezTo>
                <a:cubicBezTo>
                  <a:pt x="86" y="93"/>
                  <a:pt x="86" y="93"/>
                  <a:pt x="86" y="93"/>
                </a:cubicBezTo>
                <a:cubicBezTo>
                  <a:pt x="86" y="93"/>
                  <a:pt x="86" y="93"/>
                  <a:pt x="86" y="93"/>
                </a:cubicBezTo>
                <a:cubicBezTo>
                  <a:pt x="87" y="93"/>
                  <a:pt x="87" y="93"/>
                  <a:pt x="87" y="93"/>
                </a:cubicBezTo>
                <a:cubicBezTo>
                  <a:pt x="88" y="92"/>
                  <a:pt x="88" y="92"/>
                  <a:pt x="88" y="92"/>
                </a:cubicBezTo>
                <a:cubicBezTo>
                  <a:pt x="88" y="91"/>
                  <a:pt x="88" y="91"/>
                  <a:pt x="88" y="91"/>
                </a:cubicBezTo>
                <a:cubicBezTo>
                  <a:pt x="88" y="90"/>
                  <a:pt x="88" y="90"/>
                  <a:pt x="88" y="89"/>
                </a:cubicBezTo>
                <a:cubicBezTo>
                  <a:pt x="89" y="89"/>
                  <a:pt x="89" y="89"/>
                  <a:pt x="89" y="89"/>
                </a:cubicBezTo>
                <a:cubicBezTo>
                  <a:pt x="89" y="89"/>
                  <a:pt x="89" y="89"/>
                  <a:pt x="90" y="88"/>
                </a:cubicBezTo>
                <a:cubicBezTo>
                  <a:pt x="90" y="88"/>
                  <a:pt x="90" y="88"/>
                  <a:pt x="91" y="88"/>
                </a:cubicBezTo>
                <a:cubicBezTo>
                  <a:pt x="91" y="88"/>
                  <a:pt x="91" y="88"/>
                  <a:pt x="91" y="88"/>
                </a:cubicBezTo>
                <a:cubicBezTo>
                  <a:pt x="91" y="88"/>
                  <a:pt x="91" y="88"/>
                  <a:pt x="91" y="88"/>
                </a:cubicBezTo>
                <a:cubicBezTo>
                  <a:pt x="91" y="87"/>
                  <a:pt x="90" y="87"/>
                  <a:pt x="90" y="86"/>
                </a:cubicBezTo>
                <a:cubicBezTo>
                  <a:pt x="90" y="86"/>
                  <a:pt x="90" y="86"/>
                  <a:pt x="90" y="86"/>
                </a:cubicBezTo>
                <a:cubicBezTo>
                  <a:pt x="90" y="86"/>
                  <a:pt x="90" y="87"/>
                  <a:pt x="90" y="86"/>
                </a:cubicBezTo>
                <a:cubicBezTo>
                  <a:pt x="90" y="86"/>
                  <a:pt x="90" y="86"/>
                  <a:pt x="90" y="86"/>
                </a:cubicBezTo>
                <a:cubicBezTo>
                  <a:pt x="90" y="86"/>
                  <a:pt x="90" y="86"/>
                  <a:pt x="90" y="86"/>
                </a:cubicBezTo>
                <a:cubicBezTo>
                  <a:pt x="90" y="86"/>
                  <a:pt x="90" y="86"/>
                  <a:pt x="90" y="86"/>
                </a:cubicBezTo>
                <a:cubicBezTo>
                  <a:pt x="90" y="85"/>
                  <a:pt x="89" y="84"/>
                  <a:pt x="89" y="84"/>
                </a:cubicBezTo>
                <a:cubicBezTo>
                  <a:pt x="89" y="84"/>
                  <a:pt x="89" y="84"/>
                  <a:pt x="89" y="84"/>
                </a:cubicBezTo>
                <a:cubicBezTo>
                  <a:pt x="89" y="84"/>
                  <a:pt x="89" y="83"/>
                  <a:pt x="89" y="83"/>
                </a:cubicBezTo>
                <a:cubicBezTo>
                  <a:pt x="89" y="83"/>
                  <a:pt x="89" y="83"/>
                  <a:pt x="89" y="83"/>
                </a:cubicBezTo>
                <a:cubicBezTo>
                  <a:pt x="89" y="83"/>
                  <a:pt x="89" y="83"/>
                  <a:pt x="89" y="83"/>
                </a:cubicBezTo>
                <a:cubicBezTo>
                  <a:pt x="89" y="83"/>
                  <a:pt x="90" y="83"/>
                  <a:pt x="90" y="82"/>
                </a:cubicBezTo>
                <a:cubicBezTo>
                  <a:pt x="90" y="82"/>
                  <a:pt x="90" y="82"/>
                  <a:pt x="90" y="82"/>
                </a:cubicBezTo>
                <a:cubicBezTo>
                  <a:pt x="89" y="82"/>
                  <a:pt x="90" y="81"/>
                  <a:pt x="90" y="81"/>
                </a:cubicBezTo>
                <a:cubicBezTo>
                  <a:pt x="90" y="81"/>
                  <a:pt x="90" y="81"/>
                  <a:pt x="90" y="81"/>
                </a:cubicBezTo>
                <a:cubicBezTo>
                  <a:pt x="90" y="81"/>
                  <a:pt x="90" y="80"/>
                  <a:pt x="90" y="80"/>
                </a:cubicBezTo>
                <a:cubicBezTo>
                  <a:pt x="90" y="80"/>
                  <a:pt x="90" y="80"/>
                  <a:pt x="90" y="79"/>
                </a:cubicBezTo>
                <a:cubicBezTo>
                  <a:pt x="90" y="79"/>
                  <a:pt x="90" y="79"/>
                  <a:pt x="90" y="79"/>
                </a:cubicBezTo>
                <a:cubicBezTo>
                  <a:pt x="91" y="79"/>
                  <a:pt x="91" y="79"/>
                  <a:pt x="91" y="79"/>
                </a:cubicBezTo>
                <a:cubicBezTo>
                  <a:pt x="91" y="79"/>
                  <a:pt x="91" y="78"/>
                  <a:pt x="91" y="78"/>
                </a:cubicBezTo>
                <a:cubicBezTo>
                  <a:pt x="91" y="78"/>
                  <a:pt x="91" y="78"/>
                  <a:pt x="91" y="78"/>
                </a:cubicBezTo>
                <a:cubicBezTo>
                  <a:pt x="91" y="78"/>
                  <a:pt x="91" y="78"/>
                  <a:pt x="91" y="78"/>
                </a:cubicBezTo>
                <a:cubicBezTo>
                  <a:pt x="91" y="78"/>
                  <a:pt x="91" y="78"/>
                  <a:pt x="91" y="78"/>
                </a:cubicBezTo>
                <a:cubicBezTo>
                  <a:pt x="91" y="78"/>
                  <a:pt x="91" y="78"/>
                  <a:pt x="91" y="78"/>
                </a:cubicBezTo>
                <a:cubicBezTo>
                  <a:pt x="92" y="78"/>
                  <a:pt x="92" y="77"/>
                  <a:pt x="92" y="77"/>
                </a:cubicBezTo>
                <a:cubicBezTo>
                  <a:pt x="92" y="77"/>
                  <a:pt x="92" y="77"/>
                  <a:pt x="92" y="76"/>
                </a:cubicBezTo>
                <a:cubicBezTo>
                  <a:pt x="92" y="76"/>
                  <a:pt x="92" y="76"/>
                  <a:pt x="92" y="76"/>
                </a:cubicBezTo>
                <a:cubicBezTo>
                  <a:pt x="92" y="76"/>
                  <a:pt x="92" y="76"/>
                  <a:pt x="92" y="76"/>
                </a:cubicBezTo>
                <a:cubicBezTo>
                  <a:pt x="92" y="76"/>
                  <a:pt x="92" y="75"/>
                  <a:pt x="92" y="75"/>
                </a:cubicBezTo>
                <a:cubicBezTo>
                  <a:pt x="92" y="75"/>
                  <a:pt x="92" y="74"/>
                  <a:pt x="92" y="73"/>
                </a:cubicBezTo>
                <a:cubicBezTo>
                  <a:pt x="92" y="73"/>
                  <a:pt x="92" y="73"/>
                  <a:pt x="92" y="73"/>
                </a:cubicBezTo>
                <a:cubicBezTo>
                  <a:pt x="92" y="72"/>
                  <a:pt x="92" y="71"/>
                  <a:pt x="92" y="70"/>
                </a:cubicBezTo>
                <a:cubicBezTo>
                  <a:pt x="92" y="70"/>
                  <a:pt x="92" y="70"/>
                  <a:pt x="92" y="69"/>
                </a:cubicBezTo>
                <a:cubicBezTo>
                  <a:pt x="92" y="69"/>
                  <a:pt x="92" y="69"/>
                  <a:pt x="92" y="69"/>
                </a:cubicBezTo>
                <a:cubicBezTo>
                  <a:pt x="92" y="69"/>
                  <a:pt x="92" y="69"/>
                  <a:pt x="92" y="69"/>
                </a:cubicBezTo>
                <a:cubicBezTo>
                  <a:pt x="92" y="69"/>
                  <a:pt x="92" y="69"/>
                  <a:pt x="92" y="69"/>
                </a:cubicBezTo>
                <a:cubicBezTo>
                  <a:pt x="92" y="69"/>
                  <a:pt x="92" y="68"/>
                  <a:pt x="92" y="68"/>
                </a:cubicBezTo>
                <a:cubicBezTo>
                  <a:pt x="91" y="67"/>
                  <a:pt x="92" y="67"/>
                  <a:pt x="92" y="66"/>
                </a:cubicBezTo>
                <a:cubicBezTo>
                  <a:pt x="92" y="66"/>
                  <a:pt x="92" y="66"/>
                  <a:pt x="92" y="65"/>
                </a:cubicBezTo>
                <a:cubicBezTo>
                  <a:pt x="93" y="65"/>
                  <a:pt x="93" y="65"/>
                  <a:pt x="93" y="65"/>
                </a:cubicBezTo>
                <a:cubicBezTo>
                  <a:pt x="93" y="65"/>
                  <a:pt x="93" y="65"/>
                  <a:pt x="93" y="65"/>
                </a:cubicBezTo>
                <a:cubicBezTo>
                  <a:pt x="93" y="65"/>
                  <a:pt x="93" y="65"/>
                  <a:pt x="93" y="66"/>
                </a:cubicBezTo>
                <a:cubicBezTo>
                  <a:pt x="93" y="66"/>
                  <a:pt x="93" y="66"/>
                  <a:pt x="93" y="66"/>
                </a:cubicBezTo>
                <a:cubicBezTo>
                  <a:pt x="93" y="66"/>
                  <a:pt x="93" y="66"/>
                  <a:pt x="93" y="66"/>
                </a:cubicBezTo>
                <a:cubicBezTo>
                  <a:pt x="93" y="65"/>
                  <a:pt x="93" y="65"/>
                  <a:pt x="94" y="65"/>
                </a:cubicBezTo>
                <a:cubicBezTo>
                  <a:pt x="94" y="65"/>
                  <a:pt x="95" y="65"/>
                  <a:pt x="95" y="65"/>
                </a:cubicBezTo>
                <a:cubicBezTo>
                  <a:pt x="95" y="65"/>
                  <a:pt x="95" y="65"/>
                  <a:pt x="95" y="65"/>
                </a:cubicBezTo>
                <a:cubicBezTo>
                  <a:pt x="95" y="66"/>
                  <a:pt x="95" y="66"/>
                  <a:pt x="96" y="66"/>
                </a:cubicBezTo>
                <a:cubicBezTo>
                  <a:pt x="96" y="66"/>
                  <a:pt x="96" y="66"/>
                  <a:pt x="96" y="66"/>
                </a:cubicBezTo>
                <a:cubicBezTo>
                  <a:pt x="96" y="66"/>
                  <a:pt x="96" y="66"/>
                  <a:pt x="96" y="66"/>
                </a:cubicBezTo>
                <a:cubicBezTo>
                  <a:pt x="96" y="66"/>
                  <a:pt x="96" y="66"/>
                  <a:pt x="96" y="66"/>
                </a:cubicBezTo>
                <a:cubicBezTo>
                  <a:pt x="96" y="65"/>
                  <a:pt x="95" y="65"/>
                  <a:pt x="96" y="65"/>
                </a:cubicBezTo>
                <a:cubicBezTo>
                  <a:pt x="96" y="65"/>
                  <a:pt x="96" y="65"/>
                  <a:pt x="96" y="65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64"/>
                  <a:pt x="95" y="64"/>
                  <a:pt x="96" y="64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64"/>
                  <a:pt x="95" y="64"/>
                  <a:pt x="95" y="64"/>
                </a:cubicBezTo>
                <a:cubicBezTo>
                  <a:pt x="95" y="64"/>
                  <a:pt x="95" y="63"/>
                  <a:pt x="96" y="63"/>
                </a:cubicBezTo>
                <a:cubicBezTo>
                  <a:pt x="96" y="63"/>
                  <a:pt x="96" y="63"/>
                  <a:pt x="96" y="63"/>
                </a:cubicBezTo>
                <a:cubicBezTo>
                  <a:pt x="96" y="63"/>
                  <a:pt x="96" y="63"/>
                  <a:pt x="96" y="63"/>
                </a:cubicBezTo>
                <a:cubicBezTo>
                  <a:pt x="95" y="63"/>
                  <a:pt x="95" y="63"/>
                  <a:pt x="95" y="63"/>
                </a:cubicBezTo>
                <a:cubicBezTo>
                  <a:pt x="95" y="63"/>
                  <a:pt x="95" y="63"/>
                  <a:pt x="96" y="63"/>
                </a:cubicBezTo>
                <a:cubicBezTo>
                  <a:pt x="96" y="62"/>
                  <a:pt x="96" y="62"/>
                  <a:pt x="96" y="62"/>
                </a:cubicBezTo>
                <a:cubicBezTo>
                  <a:pt x="96" y="62"/>
                  <a:pt x="96" y="62"/>
                  <a:pt x="96" y="62"/>
                </a:cubicBezTo>
                <a:cubicBezTo>
                  <a:pt x="96" y="62"/>
                  <a:pt x="96" y="61"/>
                  <a:pt x="96" y="61"/>
                </a:cubicBezTo>
                <a:cubicBezTo>
                  <a:pt x="96" y="61"/>
                  <a:pt x="96" y="61"/>
                  <a:pt x="96" y="61"/>
                </a:cubicBezTo>
                <a:cubicBezTo>
                  <a:pt x="96" y="61"/>
                  <a:pt x="97" y="61"/>
                  <a:pt x="97" y="61"/>
                </a:cubicBezTo>
                <a:cubicBezTo>
                  <a:pt x="97" y="61"/>
                  <a:pt x="97" y="61"/>
                  <a:pt x="97" y="61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6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6" y="60"/>
                  <a:pt x="96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8" y="59"/>
                  <a:pt x="98" y="60"/>
                </a:cubicBezTo>
                <a:cubicBezTo>
                  <a:pt x="98" y="60"/>
                  <a:pt x="98" y="59"/>
                  <a:pt x="98" y="59"/>
                </a:cubicBezTo>
                <a:cubicBezTo>
                  <a:pt x="98" y="59"/>
                  <a:pt x="98" y="59"/>
                  <a:pt x="98" y="59"/>
                </a:cubicBezTo>
                <a:cubicBezTo>
                  <a:pt x="98" y="59"/>
                  <a:pt x="98" y="59"/>
                  <a:pt x="98" y="59"/>
                </a:cubicBezTo>
                <a:cubicBezTo>
                  <a:pt x="98" y="59"/>
                  <a:pt x="98" y="59"/>
                  <a:pt x="98" y="59"/>
                </a:cubicBezTo>
                <a:cubicBezTo>
                  <a:pt x="98" y="59"/>
                  <a:pt x="98" y="59"/>
                  <a:pt x="98" y="59"/>
                </a:cubicBezTo>
                <a:cubicBezTo>
                  <a:pt x="98" y="59"/>
                  <a:pt x="98" y="59"/>
                  <a:pt x="98" y="59"/>
                </a:cubicBezTo>
                <a:cubicBezTo>
                  <a:pt x="98" y="59"/>
                  <a:pt x="98" y="58"/>
                  <a:pt x="98" y="58"/>
                </a:cubicBezTo>
                <a:cubicBezTo>
                  <a:pt x="98" y="58"/>
                  <a:pt x="98" y="58"/>
                  <a:pt x="98" y="58"/>
                </a:cubicBezTo>
                <a:cubicBezTo>
                  <a:pt x="98" y="58"/>
                  <a:pt x="99" y="58"/>
                  <a:pt x="99" y="58"/>
                </a:cubicBezTo>
                <a:cubicBezTo>
                  <a:pt x="98" y="58"/>
                  <a:pt x="99" y="57"/>
                  <a:pt x="98" y="57"/>
                </a:cubicBezTo>
                <a:cubicBezTo>
                  <a:pt x="98" y="57"/>
                  <a:pt x="98" y="57"/>
                  <a:pt x="98" y="57"/>
                </a:cubicBezTo>
                <a:cubicBezTo>
                  <a:pt x="98" y="57"/>
                  <a:pt x="99" y="57"/>
                  <a:pt x="99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5"/>
                  <a:pt x="99" y="55"/>
                  <a:pt x="99" y="55"/>
                </a:cubicBezTo>
                <a:close/>
                <a:moveTo>
                  <a:pt x="86" y="57"/>
                </a:moveTo>
                <a:cubicBezTo>
                  <a:pt x="86" y="57"/>
                  <a:pt x="86" y="57"/>
                  <a:pt x="86" y="57"/>
                </a:cubicBezTo>
                <a:cubicBezTo>
                  <a:pt x="86" y="57"/>
                  <a:pt x="86" y="57"/>
                  <a:pt x="86" y="57"/>
                </a:cubicBezTo>
                <a:close/>
                <a:moveTo>
                  <a:pt x="65" y="76"/>
                </a:move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5" y="76"/>
                  <a:pt x="65" y="76"/>
                </a:cubicBezTo>
                <a:close/>
                <a:moveTo>
                  <a:pt x="51" y="98"/>
                </a:moveTo>
                <a:cubicBezTo>
                  <a:pt x="51" y="98"/>
                  <a:pt x="50" y="98"/>
                  <a:pt x="50" y="98"/>
                </a:cubicBezTo>
                <a:cubicBezTo>
                  <a:pt x="50" y="98"/>
                  <a:pt x="50" y="98"/>
                  <a:pt x="50" y="98"/>
                </a:cubicBezTo>
                <a:cubicBezTo>
                  <a:pt x="50" y="98"/>
                  <a:pt x="50" y="99"/>
                  <a:pt x="50" y="99"/>
                </a:cubicBezTo>
                <a:cubicBezTo>
                  <a:pt x="50" y="99"/>
                  <a:pt x="50" y="99"/>
                  <a:pt x="50" y="99"/>
                </a:cubicBezTo>
                <a:cubicBezTo>
                  <a:pt x="50" y="99"/>
                  <a:pt x="49" y="99"/>
                  <a:pt x="49" y="99"/>
                </a:cubicBezTo>
                <a:cubicBezTo>
                  <a:pt x="49" y="99"/>
                  <a:pt x="49" y="99"/>
                  <a:pt x="49" y="99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50" y="101"/>
                  <a:pt x="50" y="101"/>
                  <a:pt x="50" y="100"/>
                </a:cubicBezTo>
                <a:cubicBezTo>
                  <a:pt x="50" y="100"/>
                  <a:pt x="51" y="100"/>
                  <a:pt x="51" y="100"/>
                </a:cubicBezTo>
                <a:cubicBezTo>
                  <a:pt x="51" y="100"/>
                  <a:pt x="51" y="100"/>
                  <a:pt x="51" y="99"/>
                </a:cubicBezTo>
                <a:cubicBezTo>
                  <a:pt x="51" y="99"/>
                  <a:pt x="51" y="99"/>
                  <a:pt x="51" y="99"/>
                </a:cubicBezTo>
                <a:cubicBezTo>
                  <a:pt x="51" y="99"/>
                  <a:pt x="51" y="99"/>
                  <a:pt x="51" y="99"/>
                </a:cubicBezTo>
                <a:cubicBezTo>
                  <a:pt x="51" y="99"/>
                  <a:pt x="51" y="99"/>
                  <a:pt x="51" y="99"/>
                </a:cubicBezTo>
                <a:cubicBezTo>
                  <a:pt x="51" y="98"/>
                  <a:pt x="51" y="98"/>
                  <a:pt x="51" y="98"/>
                </a:cubicBezTo>
                <a:cubicBezTo>
                  <a:pt x="51" y="98"/>
                  <a:pt x="51" y="98"/>
                  <a:pt x="51" y="98"/>
                </a:cubicBezTo>
                <a:cubicBezTo>
                  <a:pt x="51" y="98"/>
                  <a:pt x="51" y="98"/>
                  <a:pt x="52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1" y="97"/>
                  <a:pt x="51" y="97"/>
                  <a:pt x="51" y="97"/>
                </a:cubicBezTo>
                <a:cubicBezTo>
                  <a:pt x="51" y="97"/>
                  <a:pt x="51" y="98"/>
                  <a:pt x="51" y="98"/>
                </a:cubicBezTo>
                <a:close/>
                <a:moveTo>
                  <a:pt x="93" y="4"/>
                </a:moveTo>
                <a:cubicBezTo>
                  <a:pt x="94" y="4"/>
                  <a:pt x="94" y="4"/>
                  <a:pt x="94" y="4"/>
                </a:cubicBezTo>
                <a:cubicBezTo>
                  <a:pt x="94" y="3"/>
                  <a:pt x="94" y="3"/>
                  <a:pt x="93" y="3"/>
                </a:cubicBezTo>
                <a:cubicBezTo>
                  <a:pt x="93" y="3"/>
                  <a:pt x="93" y="3"/>
                  <a:pt x="93" y="3"/>
                </a:cubicBezTo>
                <a:cubicBezTo>
                  <a:pt x="92" y="4"/>
                  <a:pt x="93" y="4"/>
                  <a:pt x="93" y="4"/>
                </a:cubicBezTo>
                <a:cubicBezTo>
                  <a:pt x="93" y="4"/>
                  <a:pt x="93" y="4"/>
                  <a:pt x="93" y="4"/>
                </a:cubicBezTo>
                <a:close/>
                <a:moveTo>
                  <a:pt x="80" y="38"/>
                </a:moveTo>
                <a:cubicBezTo>
                  <a:pt x="81" y="38"/>
                  <a:pt x="81" y="38"/>
                  <a:pt x="81" y="38"/>
                </a:cubicBezTo>
                <a:cubicBezTo>
                  <a:pt x="81" y="38"/>
                  <a:pt x="81" y="38"/>
                  <a:pt x="81" y="38"/>
                </a:cubicBezTo>
                <a:cubicBezTo>
                  <a:pt x="80" y="38"/>
                  <a:pt x="80" y="38"/>
                  <a:pt x="80" y="38"/>
                </a:cubicBezTo>
                <a:cubicBezTo>
                  <a:pt x="80" y="38"/>
                  <a:pt x="80" y="38"/>
                  <a:pt x="80" y="38"/>
                </a:cubicBezTo>
                <a:close/>
                <a:moveTo>
                  <a:pt x="81" y="32"/>
                </a:moveTo>
                <a:cubicBezTo>
                  <a:pt x="81" y="33"/>
                  <a:pt x="81" y="33"/>
                  <a:pt x="81" y="33"/>
                </a:cubicBezTo>
                <a:cubicBezTo>
                  <a:pt x="81" y="33"/>
                  <a:pt x="81" y="33"/>
                  <a:pt x="81" y="33"/>
                </a:cubicBezTo>
                <a:cubicBezTo>
                  <a:pt x="81" y="33"/>
                  <a:pt x="82" y="32"/>
                  <a:pt x="82" y="32"/>
                </a:cubicBezTo>
                <a:cubicBezTo>
                  <a:pt x="82" y="32"/>
                  <a:pt x="82" y="32"/>
                  <a:pt x="82" y="31"/>
                </a:cubicBezTo>
                <a:cubicBezTo>
                  <a:pt x="82" y="31"/>
                  <a:pt x="82" y="31"/>
                  <a:pt x="82" y="31"/>
                </a:cubicBezTo>
                <a:cubicBezTo>
                  <a:pt x="81" y="31"/>
                  <a:pt x="81" y="32"/>
                  <a:pt x="81" y="32"/>
                </a:cubicBezTo>
                <a:cubicBezTo>
                  <a:pt x="81" y="32"/>
                  <a:pt x="81" y="32"/>
                  <a:pt x="81" y="32"/>
                </a:cubicBezTo>
                <a:close/>
                <a:moveTo>
                  <a:pt x="92" y="3"/>
                </a:moveTo>
                <a:cubicBezTo>
                  <a:pt x="92" y="3"/>
                  <a:pt x="92" y="2"/>
                  <a:pt x="92" y="2"/>
                </a:cubicBezTo>
                <a:cubicBezTo>
                  <a:pt x="92" y="2"/>
                  <a:pt x="92" y="2"/>
                  <a:pt x="92" y="1"/>
                </a:cubicBezTo>
                <a:cubicBezTo>
                  <a:pt x="92" y="1"/>
                  <a:pt x="92" y="1"/>
                  <a:pt x="92" y="1"/>
                </a:cubicBezTo>
                <a:cubicBezTo>
                  <a:pt x="92" y="1"/>
                  <a:pt x="92" y="1"/>
                  <a:pt x="91" y="1"/>
                </a:cubicBezTo>
                <a:cubicBezTo>
                  <a:pt x="92" y="1"/>
                  <a:pt x="92" y="2"/>
                  <a:pt x="92" y="2"/>
                </a:cubicBezTo>
                <a:cubicBezTo>
                  <a:pt x="92" y="2"/>
                  <a:pt x="92" y="3"/>
                  <a:pt x="92" y="3"/>
                </a:cubicBezTo>
                <a:close/>
                <a:moveTo>
                  <a:pt x="124" y="21"/>
                </a:moveTo>
                <a:cubicBezTo>
                  <a:pt x="124" y="21"/>
                  <a:pt x="124" y="21"/>
                  <a:pt x="124" y="21"/>
                </a:cubicBezTo>
                <a:cubicBezTo>
                  <a:pt x="124" y="21"/>
                  <a:pt x="123" y="21"/>
                  <a:pt x="123" y="21"/>
                </a:cubicBezTo>
                <a:cubicBezTo>
                  <a:pt x="122" y="21"/>
                  <a:pt x="122" y="21"/>
                  <a:pt x="122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1" y="22"/>
                  <a:pt x="121" y="22"/>
                  <a:pt x="121" y="22"/>
                </a:cubicBezTo>
                <a:cubicBezTo>
                  <a:pt x="121" y="21"/>
                  <a:pt x="121" y="21"/>
                  <a:pt x="121" y="21"/>
                </a:cubicBezTo>
                <a:cubicBezTo>
                  <a:pt x="121" y="21"/>
                  <a:pt x="121" y="21"/>
                  <a:pt x="121" y="21"/>
                </a:cubicBezTo>
                <a:cubicBezTo>
                  <a:pt x="121" y="21"/>
                  <a:pt x="121" y="21"/>
                  <a:pt x="121" y="21"/>
                </a:cubicBezTo>
                <a:cubicBezTo>
                  <a:pt x="121" y="21"/>
                  <a:pt x="121" y="20"/>
                  <a:pt x="121" y="19"/>
                </a:cubicBezTo>
                <a:cubicBezTo>
                  <a:pt x="121" y="19"/>
                  <a:pt x="120" y="19"/>
                  <a:pt x="120" y="18"/>
                </a:cubicBezTo>
                <a:cubicBezTo>
                  <a:pt x="120" y="18"/>
                  <a:pt x="120" y="18"/>
                  <a:pt x="120" y="18"/>
                </a:cubicBezTo>
                <a:cubicBezTo>
                  <a:pt x="120" y="17"/>
                  <a:pt x="119" y="17"/>
                  <a:pt x="119" y="17"/>
                </a:cubicBezTo>
                <a:cubicBezTo>
                  <a:pt x="119" y="17"/>
                  <a:pt x="120" y="16"/>
                  <a:pt x="120" y="16"/>
                </a:cubicBezTo>
                <a:cubicBezTo>
                  <a:pt x="120" y="16"/>
                  <a:pt x="120" y="15"/>
                  <a:pt x="120" y="15"/>
                </a:cubicBezTo>
                <a:cubicBezTo>
                  <a:pt x="120" y="15"/>
                  <a:pt x="120" y="14"/>
                  <a:pt x="121" y="14"/>
                </a:cubicBezTo>
                <a:cubicBezTo>
                  <a:pt x="121" y="14"/>
                  <a:pt x="121" y="14"/>
                  <a:pt x="121" y="14"/>
                </a:cubicBezTo>
                <a:cubicBezTo>
                  <a:pt x="121" y="14"/>
                  <a:pt x="121" y="14"/>
                  <a:pt x="121" y="13"/>
                </a:cubicBezTo>
                <a:cubicBezTo>
                  <a:pt x="121" y="13"/>
                  <a:pt x="121" y="13"/>
                  <a:pt x="121" y="13"/>
                </a:cubicBezTo>
                <a:cubicBezTo>
                  <a:pt x="121" y="13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0" y="12"/>
                  <a:pt x="120" y="13"/>
                  <a:pt x="119" y="14"/>
                </a:cubicBezTo>
                <a:cubicBezTo>
                  <a:pt x="119" y="14"/>
                  <a:pt x="118" y="14"/>
                  <a:pt x="118" y="15"/>
                </a:cubicBezTo>
                <a:cubicBezTo>
                  <a:pt x="118" y="15"/>
                  <a:pt x="117" y="16"/>
                  <a:pt x="117" y="16"/>
                </a:cubicBezTo>
                <a:cubicBezTo>
                  <a:pt x="116" y="16"/>
                  <a:pt x="116" y="16"/>
                  <a:pt x="115" y="15"/>
                </a:cubicBezTo>
                <a:cubicBezTo>
                  <a:pt x="115" y="15"/>
                  <a:pt x="115" y="15"/>
                  <a:pt x="114" y="15"/>
                </a:cubicBezTo>
                <a:cubicBezTo>
                  <a:pt x="114" y="15"/>
                  <a:pt x="114" y="15"/>
                  <a:pt x="114" y="15"/>
                </a:cubicBezTo>
                <a:cubicBezTo>
                  <a:pt x="114" y="15"/>
                  <a:pt x="114" y="15"/>
                  <a:pt x="114" y="15"/>
                </a:cubicBezTo>
                <a:cubicBezTo>
                  <a:pt x="114" y="14"/>
                  <a:pt x="114" y="14"/>
                  <a:pt x="114" y="14"/>
                </a:cubicBezTo>
                <a:cubicBezTo>
                  <a:pt x="114" y="14"/>
                  <a:pt x="114" y="14"/>
                  <a:pt x="113" y="14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3" y="14"/>
                  <a:pt x="113" y="14"/>
                  <a:pt x="112" y="14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111" y="14"/>
                  <a:pt x="111" y="14"/>
                  <a:pt x="111" y="14"/>
                </a:cubicBezTo>
                <a:cubicBezTo>
                  <a:pt x="111" y="14"/>
                  <a:pt x="110" y="14"/>
                  <a:pt x="110" y="14"/>
                </a:cubicBezTo>
                <a:cubicBezTo>
                  <a:pt x="110" y="14"/>
                  <a:pt x="110" y="13"/>
                  <a:pt x="110" y="13"/>
                </a:cubicBezTo>
                <a:cubicBezTo>
                  <a:pt x="110" y="13"/>
                  <a:pt x="110" y="13"/>
                  <a:pt x="110" y="13"/>
                </a:cubicBezTo>
                <a:cubicBezTo>
                  <a:pt x="109" y="12"/>
                  <a:pt x="108" y="12"/>
                  <a:pt x="107" y="11"/>
                </a:cubicBezTo>
                <a:cubicBezTo>
                  <a:pt x="107" y="11"/>
                  <a:pt x="106" y="10"/>
                  <a:pt x="106" y="10"/>
                </a:cubicBezTo>
                <a:cubicBezTo>
                  <a:pt x="105" y="10"/>
                  <a:pt x="105" y="10"/>
                  <a:pt x="105" y="9"/>
                </a:cubicBezTo>
                <a:cubicBezTo>
                  <a:pt x="105" y="9"/>
                  <a:pt x="105" y="9"/>
                  <a:pt x="104" y="8"/>
                </a:cubicBezTo>
                <a:cubicBezTo>
                  <a:pt x="104" y="8"/>
                  <a:pt x="103" y="7"/>
                  <a:pt x="103" y="7"/>
                </a:cubicBezTo>
                <a:cubicBezTo>
                  <a:pt x="103" y="6"/>
                  <a:pt x="103" y="6"/>
                  <a:pt x="103" y="6"/>
                </a:cubicBezTo>
                <a:cubicBezTo>
                  <a:pt x="102" y="6"/>
                  <a:pt x="102" y="5"/>
                  <a:pt x="102" y="5"/>
                </a:cubicBezTo>
                <a:cubicBezTo>
                  <a:pt x="101" y="4"/>
                  <a:pt x="101" y="3"/>
                  <a:pt x="100" y="3"/>
                </a:cubicBezTo>
                <a:cubicBezTo>
                  <a:pt x="100" y="2"/>
                  <a:pt x="100" y="2"/>
                  <a:pt x="100" y="2"/>
                </a:cubicBezTo>
                <a:cubicBezTo>
                  <a:pt x="99" y="2"/>
                  <a:pt x="99" y="1"/>
                  <a:pt x="98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98" y="1"/>
                  <a:pt x="98" y="1"/>
                  <a:pt x="98" y="1"/>
                </a:cubicBezTo>
                <a:cubicBezTo>
                  <a:pt x="98" y="1"/>
                  <a:pt x="97" y="1"/>
                  <a:pt x="97" y="1"/>
                </a:cubicBezTo>
                <a:cubicBezTo>
                  <a:pt x="97" y="1"/>
                  <a:pt x="97" y="1"/>
                  <a:pt x="97" y="1"/>
                </a:cubicBezTo>
                <a:cubicBezTo>
                  <a:pt x="96" y="1"/>
                  <a:pt x="96" y="1"/>
                  <a:pt x="96" y="1"/>
                </a:cubicBezTo>
                <a:cubicBezTo>
                  <a:pt x="96" y="1"/>
                  <a:pt x="96" y="1"/>
                  <a:pt x="96" y="1"/>
                </a:cubicBezTo>
                <a:cubicBezTo>
                  <a:pt x="96" y="1"/>
                  <a:pt x="96" y="1"/>
                  <a:pt x="96" y="2"/>
                </a:cubicBezTo>
                <a:cubicBezTo>
                  <a:pt x="96" y="2"/>
                  <a:pt x="96" y="2"/>
                  <a:pt x="96" y="2"/>
                </a:cubicBezTo>
                <a:cubicBezTo>
                  <a:pt x="96" y="3"/>
                  <a:pt x="95" y="3"/>
                  <a:pt x="96" y="4"/>
                </a:cubicBezTo>
                <a:cubicBezTo>
                  <a:pt x="96" y="4"/>
                  <a:pt x="96" y="4"/>
                  <a:pt x="96" y="5"/>
                </a:cubicBezTo>
                <a:cubicBezTo>
                  <a:pt x="97" y="6"/>
                  <a:pt x="97" y="7"/>
                  <a:pt x="97" y="9"/>
                </a:cubicBezTo>
                <a:cubicBezTo>
                  <a:pt x="97" y="9"/>
                  <a:pt x="97" y="9"/>
                  <a:pt x="97" y="10"/>
                </a:cubicBezTo>
                <a:cubicBezTo>
                  <a:pt x="97" y="10"/>
                  <a:pt x="97" y="11"/>
                  <a:pt x="96" y="11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13"/>
                  <a:pt x="96" y="14"/>
                  <a:pt x="96" y="14"/>
                </a:cubicBezTo>
                <a:cubicBezTo>
                  <a:pt x="96" y="16"/>
                  <a:pt x="96" y="16"/>
                  <a:pt x="95" y="16"/>
                </a:cubicBezTo>
                <a:cubicBezTo>
                  <a:pt x="94" y="17"/>
                  <a:pt x="94" y="17"/>
                  <a:pt x="94" y="18"/>
                </a:cubicBezTo>
                <a:cubicBezTo>
                  <a:pt x="94" y="18"/>
                  <a:pt x="94" y="18"/>
                  <a:pt x="94" y="19"/>
                </a:cubicBezTo>
                <a:cubicBezTo>
                  <a:pt x="94" y="19"/>
                  <a:pt x="94" y="19"/>
                  <a:pt x="94" y="19"/>
                </a:cubicBezTo>
                <a:cubicBezTo>
                  <a:pt x="94" y="19"/>
                  <a:pt x="94" y="19"/>
                  <a:pt x="94" y="20"/>
                </a:cubicBezTo>
                <a:cubicBezTo>
                  <a:pt x="95" y="20"/>
                  <a:pt x="95" y="21"/>
                  <a:pt x="94" y="22"/>
                </a:cubicBezTo>
                <a:cubicBezTo>
                  <a:pt x="94" y="22"/>
                  <a:pt x="93" y="23"/>
                  <a:pt x="93" y="23"/>
                </a:cubicBezTo>
                <a:cubicBezTo>
                  <a:pt x="93" y="23"/>
                  <a:pt x="92" y="23"/>
                  <a:pt x="92" y="22"/>
                </a:cubicBezTo>
                <a:cubicBezTo>
                  <a:pt x="92" y="22"/>
                  <a:pt x="92" y="22"/>
                  <a:pt x="92" y="22"/>
                </a:cubicBezTo>
                <a:cubicBezTo>
                  <a:pt x="92" y="22"/>
                  <a:pt x="91" y="22"/>
                  <a:pt x="91" y="22"/>
                </a:cubicBezTo>
                <a:cubicBezTo>
                  <a:pt x="91" y="22"/>
                  <a:pt x="91" y="22"/>
                  <a:pt x="90" y="22"/>
                </a:cubicBezTo>
                <a:cubicBezTo>
                  <a:pt x="90" y="22"/>
                  <a:pt x="90" y="22"/>
                  <a:pt x="90" y="22"/>
                </a:cubicBezTo>
                <a:cubicBezTo>
                  <a:pt x="90" y="22"/>
                  <a:pt x="89" y="22"/>
                  <a:pt x="89" y="21"/>
                </a:cubicBezTo>
                <a:cubicBezTo>
                  <a:pt x="89" y="21"/>
                  <a:pt x="89" y="21"/>
                  <a:pt x="88" y="21"/>
                </a:cubicBezTo>
                <a:cubicBezTo>
                  <a:pt x="88" y="21"/>
                  <a:pt x="88" y="21"/>
                  <a:pt x="88" y="21"/>
                </a:cubicBezTo>
                <a:cubicBezTo>
                  <a:pt x="88" y="21"/>
                  <a:pt x="88" y="21"/>
                  <a:pt x="88" y="21"/>
                </a:cubicBez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7" y="22"/>
                  <a:pt x="87" y="22"/>
                </a:cubicBezTo>
                <a:cubicBezTo>
                  <a:pt x="87" y="22"/>
                  <a:pt x="87" y="22"/>
                  <a:pt x="87" y="22"/>
                </a:cubicBezTo>
                <a:cubicBezTo>
                  <a:pt x="88" y="23"/>
                  <a:pt x="88" y="23"/>
                  <a:pt x="88" y="23"/>
                </a:cubicBezTo>
                <a:cubicBezTo>
                  <a:pt x="89" y="24"/>
                  <a:pt x="89" y="24"/>
                  <a:pt x="88" y="25"/>
                </a:cubicBezTo>
                <a:cubicBezTo>
                  <a:pt x="87" y="25"/>
                  <a:pt x="87" y="25"/>
                  <a:pt x="87" y="26"/>
                </a:cubicBezTo>
                <a:cubicBezTo>
                  <a:pt x="87" y="26"/>
                  <a:pt x="87" y="26"/>
                  <a:pt x="87" y="26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6"/>
                  <a:pt x="86" y="26"/>
                  <a:pt x="86" y="26"/>
                </a:cubicBezTo>
                <a:cubicBezTo>
                  <a:pt x="86" y="26"/>
                  <a:pt x="86" y="26"/>
                  <a:pt x="86" y="26"/>
                </a:cubicBezTo>
                <a:cubicBezTo>
                  <a:pt x="86" y="26"/>
                  <a:pt x="86" y="27"/>
                  <a:pt x="85" y="27"/>
                </a:cubicBezTo>
                <a:cubicBezTo>
                  <a:pt x="85" y="27"/>
                  <a:pt x="85" y="27"/>
                  <a:pt x="85" y="27"/>
                </a:cubicBezTo>
                <a:cubicBezTo>
                  <a:pt x="84" y="27"/>
                  <a:pt x="84" y="28"/>
                  <a:pt x="84" y="28"/>
                </a:cubicBezTo>
                <a:cubicBezTo>
                  <a:pt x="84" y="29"/>
                  <a:pt x="84" y="30"/>
                  <a:pt x="83" y="30"/>
                </a:cubicBezTo>
                <a:cubicBezTo>
                  <a:pt x="83" y="30"/>
                  <a:pt x="83" y="31"/>
                  <a:pt x="84" y="31"/>
                </a:cubicBezTo>
                <a:cubicBezTo>
                  <a:pt x="84" y="31"/>
                  <a:pt x="84" y="32"/>
                  <a:pt x="84" y="32"/>
                </a:cubicBezTo>
                <a:cubicBezTo>
                  <a:pt x="84" y="32"/>
                  <a:pt x="84" y="32"/>
                  <a:pt x="85" y="32"/>
                </a:cubicBezTo>
                <a:cubicBezTo>
                  <a:pt x="85" y="32"/>
                  <a:pt x="85" y="32"/>
                  <a:pt x="85" y="32"/>
                </a:cubicBezTo>
                <a:cubicBezTo>
                  <a:pt x="86" y="33"/>
                  <a:pt x="86" y="34"/>
                  <a:pt x="86" y="34"/>
                </a:cubicBezTo>
                <a:cubicBezTo>
                  <a:pt x="86" y="35"/>
                  <a:pt x="86" y="35"/>
                  <a:pt x="85" y="35"/>
                </a:cubicBezTo>
                <a:cubicBezTo>
                  <a:pt x="85" y="35"/>
                  <a:pt x="85" y="35"/>
                  <a:pt x="85" y="35"/>
                </a:cubicBezTo>
                <a:cubicBezTo>
                  <a:pt x="85" y="36"/>
                  <a:pt x="85" y="36"/>
                  <a:pt x="85" y="36"/>
                </a:cubicBezTo>
                <a:cubicBezTo>
                  <a:pt x="85" y="37"/>
                  <a:pt x="85" y="37"/>
                  <a:pt x="85" y="38"/>
                </a:cubicBezTo>
                <a:cubicBezTo>
                  <a:pt x="85" y="38"/>
                  <a:pt x="85" y="39"/>
                  <a:pt x="86" y="39"/>
                </a:cubicBezTo>
                <a:cubicBezTo>
                  <a:pt x="86" y="39"/>
                  <a:pt x="86" y="39"/>
                  <a:pt x="86" y="39"/>
                </a:cubicBezTo>
                <a:cubicBezTo>
                  <a:pt x="86" y="39"/>
                  <a:pt x="86" y="39"/>
                  <a:pt x="86" y="38"/>
                </a:cubicBezTo>
                <a:cubicBezTo>
                  <a:pt x="87" y="38"/>
                  <a:pt x="87" y="38"/>
                  <a:pt x="87" y="38"/>
                </a:cubicBezTo>
                <a:cubicBezTo>
                  <a:pt x="88" y="38"/>
                  <a:pt x="88" y="38"/>
                  <a:pt x="88" y="37"/>
                </a:cubicBezTo>
                <a:cubicBezTo>
                  <a:pt x="88" y="37"/>
                  <a:pt x="88" y="37"/>
                  <a:pt x="88" y="36"/>
                </a:cubicBezTo>
                <a:cubicBezTo>
                  <a:pt x="88" y="36"/>
                  <a:pt x="88" y="36"/>
                  <a:pt x="88" y="36"/>
                </a:cubicBezTo>
                <a:cubicBezTo>
                  <a:pt x="89" y="36"/>
                  <a:pt x="89" y="36"/>
                  <a:pt x="89" y="36"/>
                </a:cubicBezTo>
                <a:cubicBezTo>
                  <a:pt x="89" y="35"/>
                  <a:pt x="89" y="35"/>
                  <a:pt x="89" y="35"/>
                </a:cubicBezTo>
                <a:cubicBezTo>
                  <a:pt x="89" y="35"/>
                  <a:pt x="89" y="35"/>
                  <a:pt x="90" y="35"/>
                </a:cubicBezTo>
                <a:cubicBezTo>
                  <a:pt x="90" y="35"/>
                  <a:pt x="90" y="35"/>
                  <a:pt x="90" y="35"/>
                </a:cubicBezTo>
                <a:cubicBezTo>
                  <a:pt x="90" y="35"/>
                  <a:pt x="90" y="36"/>
                  <a:pt x="90" y="36"/>
                </a:cubicBezTo>
                <a:cubicBezTo>
                  <a:pt x="90" y="36"/>
                  <a:pt x="90" y="36"/>
                  <a:pt x="90" y="36"/>
                </a:cubicBezTo>
                <a:cubicBezTo>
                  <a:pt x="90" y="36"/>
                  <a:pt x="90" y="35"/>
                  <a:pt x="90" y="35"/>
                </a:cubicBezTo>
                <a:cubicBezTo>
                  <a:pt x="91" y="36"/>
                  <a:pt x="91" y="36"/>
                  <a:pt x="91" y="36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36"/>
                  <a:pt x="92" y="35"/>
                  <a:pt x="93" y="35"/>
                </a:cubicBezTo>
                <a:cubicBezTo>
                  <a:pt x="93" y="35"/>
                  <a:pt x="93" y="35"/>
                  <a:pt x="93" y="35"/>
                </a:cubicBezTo>
                <a:cubicBezTo>
                  <a:pt x="93" y="35"/>
                  <a:pt x="92" y="34"/>
                  <a:pt x="92" y="34"/>
                </a:cubicBezTo>
                <a:cubicBezTo>
                  <a:pt x="92" y="34"/>
                  <a:pt x="91" y="34"/>
                  <a:pt x="91" y="34"/>
                </a:cubicBezTo>
                <a:cubicBezTo>
                  <a:pt x="91" y="33"/>
                  <a:pt x="91" y="33"/>
                  <a:pt x="90" y="33"/>
                </a:cubicBezTo>
                <a:cubicBezTo>
                  <a:pt x="90" y="32"/>
                  <a:pt x="90" y="32"/>
                  <a:pt x="89" y="32"/>
                </a:cubicBezTo>
                <a:cubicBezTo>
                  <a:pt x="89" y="32"/>
                  <a:pt x="89" y="32"/>
                  <a:pt x="89" y="32"/>
                </a:cubicBezTo>
                <a:cubicBezTo>
                  <a:pt x="89" y="32"/>
                  <a:pt x="88" y="32"/>
                  <a:pt x="88" y="32"/>
                </a:cubicBezTo>
                <a:cubicBezTo>
                  <a:pt x="88" y="32"/>
                  <a:pt x="88" y="31"/>
                  <a:pt x="87" y="31"/>
                </a:cubicBezTo>
                <a:cubicBezTo>
                  <a:pt x="87" y="31"/>
                  <a:pt x="87" y="31"/>
                  <a:pt x="87" y="30"/>
                </a:cubicBezTo>
                <a:cubicBezTo>
                  <a:pt x="87" y="30"/>
                  <a:pt x="87" y="30"/>
                  <a:pt x="87" y="29"/>
                </a:cubicBezTo>
                <a:cubicBezTo>
                  <a:pt x="87" y="29"/>
                  <a:pt x="88" y="28"/>
                  <a:pt x="88" y="28"/>
                </a:cubicBezTo>
                <a:cubicBezTo>
                  <a:pt x="88" y="28"/>
                  <a:pt x="88" y="28"/>
                  <a:pt x="89" y="28"/>
                </a:cubicBezTo>
                <a:cubicBezTo>
                  <a:pt x="89" y="28"/>
                  <a:pt x="90" y="28"/>
                  <a:pt x="90" y="28"/>
                </a:cubicBezTo>
                <a:cubicBezTo>
                  <a:pt x="90" y="29"/>
                  <a:pt x="90" y="29"/>
                  <a:pt x="91" y="29"/>
                </a:cubicBezTo>
                <a:cubicBezTo>
                  <a:pt x="91" y="29"/>
                  <a:pt x="91" y="29"/>
                  <a:pt x="91" y="30"/>
                </a:cubicBezTo>
                <a:cubicBezTo>
                  <a:pt x="91" y="30"/>
                  <a:pt x="91" y="30"/>
                  <a:pt x="92" y="30"/>
                </a:cubicBezTo>
                <a:cubicBezTo>
                  <a:pt x="92" y="30"/>
                  <a:pt x="92" y="30"/>
                  <a:pt x="92" y="30"/>
                </a:cubicBezTo>
                <a:cubicBezTo>
                  <a:pt x="92" y="30"/>
                  <a:pt x="91" y="30"/>
                  <a:pt x="91" y="30"/>
                </a:cubicBezTo>
                <a:cubicBezTo>
                  <a:pt x="92" y="31"/>
                  <a:pt x="92" y="30"/>
                  <a:pt x="92" y="30"/>
                </a:cubicBezTo>
                <a:cubicBezTo>
                  <a:pt x="92" y="30"/>
                  <a:pt x="92" y="30"/>
                  <a:pt x="92" y="30"/>
                </a:cubicBezTo>
                <a:cubicBezTo>
                  <a:pt x="92" y="30"/>
                  <a:pt x="93" y="29"/>
                  <a:pt x="93" y="29"/>
                </a:cubicBezTo>
                <a:cubicBezTo>
                  <a:pt x="93" y="29"/>
                  <a:pt x="94" y="29"/>
                  <a:pt x="94" y="29"/>
                </a:cubicBezTo>
                <a:cubicBezTo>
                  <a:pt x="94" y="29"/>
                  <a:pt x="94" y="28"/>
                  <a:pt x="94" y="28"/>
                </a:cubicBezTo>
                <a:cubicBezTo>
                  <a:pt x="94" y="28"/>
                  <a:pt x="95" y="28"/>
                  <a:pt x="95" y="28"/>
                </a:cubicBezTo>
                <a:cubicBezTo>
                  <a:pt x="95" y="28"/>
                  <a:pt x="95" y="28"/>
                  <a:pt x="95" y="28"/>
                </a:cubicBezTo>
                <a:cubicBezTo>
                  <a:pt x="95" y="28"/>
                  <a:pt x="96" y="28"/>
                  <a:pt x="96" y="28"/>
                </a:cubicBezTo>
                <a:cubicBezTo>
                  <a:pt x="96" y="28"/>
                  <a:pt x="96" y="28"/>
                  <a:pt x="96" y="28"/>
                </a:cubicBezTo>
                <a:cubicBezTo>
                  <a:pt x="97" y="28"/>
                  <a:pt x="98" y="28"/>
                  <a:pt x="98" y="29"/>
                </a:cubicBezTo>
                <a:cubicBezTo>
                  <a:pt x="98" y="29"/>
                  <a:pt x="99" y="29"/>
                  <a:pt x="99" y="29"/>
                </a:cubicBezTo>
                <a:cubicBezTo>
                  <a:pt x="100" y="29"/>
                  <a:pt x="100" y="30"/>
                  <a:pt x="100" y="30"/>
                </a:cubicBezTo>
                <a:cubicBezTo>
                  <a:pt x="101" y="30"/>
                  <a:pt x="101" y="30"/>
                  <a:pt x="101" y="31"/>
                </a:cubicBezTo>
                <a:cubicBezTo>
                  <a:pt x="102" y="31"/>
                  <a:pt x="102" y="31"/>
                  <a:pt x="103" y="31"/>
                </a:cubicBezTo>
                <a:cubicBezTo>
                  <a:pt x="103" y="32"/>
                  <a:pt x="104" y="32"/>
                  <a:pt x="105" y="32"/>
                </a:cubicBezTo>
                <a:cubicBezTo>
                  <a:pt x="105" y="32"/>
                  <a:pt x="105" y="32"/>
                  <a:pt x="105" y="32"/>
                </a:cubicBezTo>
                <a:cubicBezTo>
                  <a:pt x="105" y="33"/>
                  <a:pt x="105" y="33"/>
                  <a:pt x="106" y="33"/>
                </a:cubicBezTo>
                <a:cubicBezTo>
                  <a:pt x="106" y="33"/>
                  <a:pt x="106" y="33"/>
                  <a:pt x="106" y="33"/>
                </a:cubicBezTo>
                <a:cubicBezTo>
                  <a:pt x="106" y="34"/>
                  <a:pt x="107" y="34"/>
                  <a:pt x="107" y="34"/>
                </a:cubicBezTo>
                <a:cubicBezTo>
                  <a:pt x="107" y="34"/>
                  <a:pt x="107" y="33"/>
                  <a:pt x="107" y="33"/>
                </a:cubicBezTo>
                <a:cubicBezTo>
                  <a:pt x="107" y="33"/>
                  <a:pt x="107" y="33"/>
                  <a:pt x="107" y="33"/>
                </a:cubicBezTo>
                <a:cubicBezTo>
                  <a:pt x="107" y="32"/>
                  <a:pt x="107" y="32"/>
                  <a:pt x="108" y="32"/>
                </a:cubicBezTo>
                <a:cubicBezTo>
                  <a:pt x="108" y="32"/>
                  <a:pt x="108" y="31"/>
                  <a:pt x="107" y="31"/>
                </a:cubicBezTo>
                <a:cubicBezTo>
                  <a:pt x="107" y="31"/>
                  <a:pt x="107" y="31"/>
                  <a:pt x="107" y="31"/>
                </a:cubicBezTo>
                <a:cubicBezTo>
                  <a:pt x="108" y="30"/>
                  <a:pt x="108" y="29"/>
                  <a:pt x="109" y="28"/>
                </a:cubicBezTo>
                <a:cubicBezTo>
                  <a:pt x="109" y="28"/>
                  <a:pt x="109" y="28"/>
                  <a:pt x="110" y="27"/>
                </a:cubicBezTo>
                <a:cubicBezTo>
                  <a:pt x="110" y="27"/>
                  <a:pt x="111" y="26"/>
                  <a:pt x="111" y="26"/>
                </a:cubicBezTo>
                <a:cubicBezTo>
                  <a:pt x="111" y="26"/>
                  <a:pt x="111" y="26"/>
                  <a:pt x="111" y="26"/>
                </a:cubicBezTo>
                <a:cubicBezTo>
                  <a:pt x="112" y="25"/>
                  <a:pt x="112" y="25"/>
                  <a:pt x="113" y="25"/>
                </a:cubicBezTo>
                <a:cubicBezTo>
                  <a:pt x="113" y="24"/>
                  <a:pt x="114" y="24"/>
                  <a:pt x="114" y="24"/>
                </a:cubicBezTo>
                <a:cubicBezTo>
                  <a:pt x="114" y="24"/>
                  <a:pt x="115" y="24"/>
                  <a:pt x="115" y="24"/>
                </a:cubicBezTo>
                <a:cubicBezTo>
                  <a:pt x="115" y="25"/>
                  <a:pt x="115" y="25"/>
                  <a:pt x="115" y="25"/>
                </a:cubicBezTo>
                <a:cubicBezTo>
                  <a:pt x="115" y="25"/>
                  <a:pt x="115" y="25"/>
                  <a:pt x="116" y="25"/>
                </a:cubicBezTo>
                <a:cubicBezTo>
                  <a:pt x="116" y="25"/>
                  <a:pt x="117" y="25"/>
                  <a:pt x="117" y="25"/>
                </a:cubicBezTo>
                <a:cubicBezTo>
                  <a:pt x="117" y="25"/>
                  <a:pt x="117" y="25"/>
                  <a:pt x="117" y="25"/>
                </a:cubicBezTo>
                <a:cubicBezTo>
                  <a:pt x="117" y="25"/>
                  <a:pt x="117" y="25"/>
                  <a:pt x="117" y="25"/>
                </a:cubicBezTo>
                <a:cubicBezTo>
                  <a:pt x="117" y="24"/>
                  <a:pt x="117" y="24"/>
                  <a:pt x="117" y="24"/>
                </a:cubicBezTo>
                <a:cubicBezTo>
                  <a:pt x="117" y="24"/>
                  <a:pt x="117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9" y="24"/>
                  <a:pt x="119" y="24"/>
                  <a:pt x="119" y="24"/>
                </a:cubicBezTo>
                <a:cubicBezTo>
                  <a:pt x="119" y="24"/>
                  <a:pt x="119" y="24"/>
                  <a:pt x="120" y="24"/>
                </a:cubicBezTo>
                <a:cubicBezTo>
                  <a:pt x="120" y="24"/>
                  <a:pt x="120" y="24"/>
                  <a:pt x="120" y="23"/>
                </a:cubicBezTo>
                <a:cubicBezTo>
                  <a:pt x="120" y="23"/>
                  <a:pt x="120" y="23"/>
                  <a:pt x="120" y="23"/>
                </a:cubicBezTo>
                <a:cubicBezTo>
                  <a:pt x="120" y="23"/>
                  <a:pt x="120" y="23"/>
                  <a:pt x="120" y="23"/>
                </a:cubicBezTo>
                <a:cubicBezTo>
                  <a:pt x="120" y="23"/>
                  <a:pt x="120" y="23"/>
                  <a:pt x="120" y="23"/>
                </a:cubicBezTo>
                <a:cubicBezTo>
                  <a:pt x="120" y="23"/>
                  <a:pt x="120" y="23"/>
                  <a:pt x="121" y="23"/>
                </a:cubicBezTo>
                <a:cubicBezTo>
                  <a:pt x="121" y="22"/>
                  <a:pt x="122" y="23"/>
                  <a:pt x="122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3" y="22"/>
                  <a:pt x="123" y="22"/>
                  <a:pt x="123" y="22"/>
                </a:cubicBezTo>
                <a:cubicBezTo>
                  <a:pt x="123" y="22"/>
                  <a:pt x="123" y="21"/>
                  <a:pt x="123" y="21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24" y="21"/>
                  <a:pt x="124" y="21"/>
                  <a:pt x="124" y="21"/>
                </a:cubicBezTo>
                <a:close/>
                <a:moveTo>
                  <a:pt x="111" y="13"/>
                </a:moveTo>
                <a:cubicBezTo>
                  <a:pt x="111" y="13"/>
                  <a:pt x="112" y="13"/>
                  <a:pt x="112" y="14"/>
                </a:cubicBezTo>
                <a:cubicBezTo>
                  <a:pt x="112" y="13"/>
                  <a:pt x="111" y="13"/>
                  <a:pt x="111" y="13"/>
                </a:cubicBezTo>
                <a:close/>
                <a:moveTo>
                  <a:pt x="36" y="101"/>
                </a:move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6" y="101"/>
                  <a:pt x="36" y="101"/>
                </a:cubicBezTo>
                <a:close/>
                <a:moveTo>
                  <a:pt x="37" y="100"/>
                </a:moveTo>
                <a:cubicBezTo>
                  <a:pt x="37" y="100"/>
                  <a:pt x="37" y="100"/>
                  <a:pt x="37" y="100"/>
                </a:cubicBezTo>
                <a:cubicBezTo>
                  <a:pt x="37" y="100"/>
                  <a:pt x="37" y="100"/>
                  <a:pt x="37" y="100"/>
                </a:cubicBezTo>
                <a:cubicBezTo>
                  <a:pt x="37" y="100"/>
                  <a:pt x="37" y="100"/>
                  <a:pt x="37" y="100"/>
                </a:cubicBezTo>
                <a:cubicBezTo>
                  <a:pt x="37" y="100"/>
                  <a:pt x="37" y="100"/>
                  <a:pt x="37" y="100"/>
                </a:cubicBezTo>
                <a:close/>
                <a:moveTo>
                  <a:pt x="34" y="100"/>
                </a:moveTo>
                <a:cubicBezTo>
                  <a:pt x="34" y="100"/>
                  <a:pt x="34" y="100"/>
                  <a:pt x="34" y="100"/>
                </a:cubicBezTo>
                <a:cubicBezTo>
                  <a:pt x="33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1"/>
                  <a:pt x="34" y="101"/>
                </a:cubicBezTo>
                <a:cubicBezTo>
                  <a:pt x="34" y="101"/>
                  <a:pt x="34" y="101"/>
                  <a:pt x="34" y="101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lose/>
              </a:path>
            </a:pathLst>
          </a:custGeom>
          <a:solidFill>
            <a:srgbClr val="DDF5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1" name="Freeform 861">
            <a:extLst>
              <a:ext uri="{FF2B5EF4-FFF2-40B4-BE49-F238E27FC236}">
                <a16:creationId xmlns:a16="http://schemas.microsoft.com/office/drawing/2014/main" id="{EB828200-82E7-BD95-0ED5-3A322738E8D1}"/>
              </a:ext>
            </a:extLst>
          </p:cNvPr>
          <p:cNvSpPr>
            <a:spLocks noEditPoints="1"/>
          </p:cNvSpPr>
          <p:nvPr/>
        </p:nvSpPr>
        <p:spPr bwMode="auto">
          <a:xfrm>
            <a:off x="3743475" y="3621351"/>
            <a:ext cx="281865" cy="222828"/>
          </a:xfrm>
          <a:custGeom>
            <a:avLst/>
            <a:gdLst>
              <a:gd name="T0" fmla="*/ 81 w 132"/>
              <a:gd name="T1" fmla="*/ 105 h 118"/>
              <a:gd name="T2" fmla="*/ 123 w 132"/>
              <a:gd name="T3" fmla="*/ 113 h 118"/>
              <a:gd name="T4" fmla="*/ 129 w 132"/>
              <a:gd name="T5" fmla="*/ 108 h 118"/>
              <a:gd name="T6" fmla="*/ 131 w 132"/>
              <a:gd name="T7" fmla="*/ 102 h 118"/>
              <a:gd name="T8" fmla="*/ 125 w 132"/>
              <a:gd name="T9" fmla="*/ 93 h 118"/>
              <a:gd name="T10" fmla="*/ 116 w 132"/>
              <a:gd name="T11" fmla="*/ 82 h 118"/>
              <a:gd name="T12" fmla="*/ 118 w 132"/>
              <a:gd name="T13" fmla="*/ 70 h 118"/>
              <a:gd name="T14" fmla="*/ 114 w 132"/>
              <a:gd name="T15" fmla="*/ 56 h 118"/>
              <a:gd name="T16" fmla="*/ 116 w 132"/>
              <a:gd name="T17" fmla="*/ 47 h 118"/>
              <a:gd name="T18" fmla="*/ 118 w 132"/>
              <a:gd name="T19" fmla="*/ 40 h 118"/>
              <a:gd name="T20" fmla="*/ 118 w 132"/>
              <a:gd name="T21" fmla="*/ 36 h 118"/>
              <a:gd name="T22" fmla="*/ 117 w 132"/>
              <a:gd name="T23" fmla="*/ 35 h 118"/>
              <a:gd name="T24" fmla="*/ 118 w 132"/>
              <a:gd name="T25" fmla="*/ 30 h 118"/>
              <a:gd name="T26" fmla="*/ 108 w 132"/>
              <a:gd name="T27" fmla="*/ 23 h 118"/>
              <a:gd name="T28" fmla="*/ 103 w 132"/>
              <a:gd name="T29" fmla="*/ 19 h 118"/>
              <a:gd name="T30" fmla="*/ 95 w 132"/>
              <a:gd name="T31" fmla="*/ 17 h 118"/>
              <a:gd name="T32" fmla="*/ 88 w 132"/>
              <a:gd name="T33" fmla="*/ 13 h 118"/>
              <a:gd name="T34" fmla="*/ 77 w 132"/>
              <a:gd name="T35" fmla="*/ 16 h 118"/>
              <a:gd name="T36" fmla="*/ 69 w 132"/>
              <a:gd name="T37" fmla="*/ 21 h 118"/>
              <a:gd name="T38" fmla="*/ 67 w 132"/>
              <a:gd name="T39" fmla="*/ 25 h 118"/>
              <a:gd name="T40" fmla="*/ 59 w 132"/>
              <a:gd name="T41" fmla="*/ 28 h 118"/>
              <a:gd name="T42" fmla="*/ 43 w 132"/>
              <a:gd name="T43" fmla="*/ 21 h 118"/>
              <a:gd name="T44" fmla="*/ 35 w 132"/>
              <a:gd name="T45" fmla="*/ 17 h 118"/>
              <a:gd name="T46" fmla="*/ 35 w 132"/>
              <a:gd name="T47" fmla="*/ 6 h 118"/>
              <a:gd name="T48" fmla="*/ 33 w 132"/>
              <a:gd name="T49" fmla="*/ 10 h 118"/>
              <a:gd name="T50" fmla="*/ 29 w 132"/>
              <a:gd name="T51" fmla="*/ 9 h 118"/>
              <a:gd name="T52" fmla="*/ 30 w 132"/>
              <a:gd name="T53" fmla="*/ 4 h 118"/>
              <a:gd name="T54" fmla="*/ 26 w 132"/>
              <a:gd name="T55" fmla="*/ 0 h 118"/>
              <a:gd name="T56" fmla="*/ 21 w 132"/>
              <a:gd name="T57" fmla="*/ 5 h 118"/>
              <a:gd name="T58" fmla="*/ 9 w 132"/>
              <a:gd name="T59" fmla="*/ 5 h 118"/>
              <a:gd name="T60" fmla="*/ 3 w 132"/>
              <a:gd name="T61" fmla="*/ 3 h 118"/>
              <a:gd name="T62" fmla="*/ 2 w 132"/>
              <a:gd name="T63" fmla="*/ 10 h 118"/>
              <a:gd name="T64" fmla="*/ 2 w 132"/>
              <a:gd name="T65" fmla="*/ 16 h 118"/>
              <a:gd name="T66" fmla="*/ 5 w 132"/>
              <a:gd name="T67" fmla="*/ 19 h 118"/>
              <a:gd name="T68" fmla="*/ 7 w 132"/>
              <a:gd name="T69" fmla="*/ 23 h 118"/>
              <a:gd name="T70" fmla="*/ 9 w 132"/>
              <a:gd name="T71" fmla="*/ 29 h 118"/>
              <a:gd name="T72" fmla="*/ 14 w 132"/>
              <a:gd name="T73" fmla="*/ 34 h 118"/>
              <a:gd name="T74" fmla="*/ 16 w 132"/>
              <a:gd name="T75" fmla="*/ 38 h 118"/>
              <a:gd name="T76" fmla="*/ 13 w 132"/>
              <a:gd name="T77" fmla="*/ 42 h 118"/>
              <a:gd name="T78" fmla="*/ 12 w 132"/>
              <a:gd name="T79" fmla="*/ 47 h 118"/>
              <a:gd name="T80" fmla="*/ 14 w 132"/>
              <a:gd name="T81" fmla="*/ 52 h 118"/>
              <a:gd name="T82" fmla="*/ 15 w 132"/>
              <a:gd name="T83" fmla="*/ 57 h 118"/>
              <a:gd name="T84" fmla="*/ 26 w 132"/>
              <a:gd name="T85" fmla="*/ 64 h 118"/>
              <a:gd name="T86" fmla="*/ 29 w 132"/>
              <a:gd name="T87" fmla="*/ 74 h 118"/>
              <a:gd name="T88" fmla="*/ 36 w 132"/>
              <a:gd name="T89" fmla="*/ 78 h 118"/>
              <a:gd name="T90" fmla="*/ 44 w 132"/>
              <a:gd name="T91" fmla="*/ 80 h 118"/>
              <a:gd name="T92" fmla="*/ 49 w 132"/>
              <a:gd name="T93" fmla="*/ 90 h 118"/>
              <a:gd name="T94" fmla="*/ 60 w 132"/>
              <a:gd name="T95" fmla="*/ 100 h 118"/>
              <a:gd name="T96" fmla="*/ 73 w 132"/>
              <a:gd name="T97" fmla="*/ 107 h 118"/>
              <a:gd name="T98" fmla="*/ 84 w 132"/>
              <a:gd name="T99" fmla="*/ 103 h 118"/>
              <a:gd name="T100" fmla="*/ 92 w 132"/>
              <a:gd name="T101" fmla="*/ 112 h 118"/>
              <a:gd name="T102" fmla="*/ 107 w 132"/>
              <a:gd name="T103" fmla="*/ 115 h 118"/>
              <a:gd name="T104" fmla="*/ 121 w 132"/>
              <a:gd name="T105" fmla="*/ 11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32" h="118">
                <a:moveTo>
                  <a:pt x="84" y="104"/>
                </a:moveTo>
                <a:cubicBezTo>
                  <a:pt x="84" y="105"/>
                  <a:pt x="84" y="105"/>
                  <a:pt x="84" y="105"/>
                </a:cubicBezTo>
                <a:cubicBezTo>
                  <a:pt x="82" y="106"/>
                  <a:pt x="81" y="106"/>
                  <a:pt x="79" y="107"/>
                </a:cubicBezTo>
                <a:cubicBezTo>
                  <a:pt x="79" y="105"/>
                  <a:pt x="81" y="106"/>
                  <a:pt x="81" y="105"/>
                </a:cubicBezTo>
                <a:cubicBezTo>
                  <a:pt x="81" y="105"/>
                  <a:pt x="82" y="105"/>
                  <a:pt x="82" y="105"/>
                </a:cubicBezTo>
                <a:cubicBezTo>
                  <a:pt x="82" y="104"/>
                  <a:pt x="83" y="104"/>
                  <a:pt x="84" y="104"/>
                </a:cubicBezTo>
                <a:cubicBezTo>
                  <a:pt x="84" y="104"/>
                  <a:pt x="85" y="104"/>
                  <a:pt x="84" y="104"/>
                </a:cubicBezTo>
                <a:close/>
                <a:moveTo>
                  <a:pt x="123" y="113"/>
                </a:moveTo>
                <a:cubicBezTo>
                  <a:pt x="123" y="110"/>
                  <a:pt x="123" y="110"/>
                  <a:pt x="123" y="110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25" y="108"/>
                  <a:pt x="125" y="108"/>
                  <a:pt x="125" y="108"/>
                </a:cubicBezTo>
                <a:cubicBezTo>
                  <a:pt x="129" y="108"/>
                  <a:pt x="129" y="108"/>
                  <a:pt x="129" y="108"/>
                </a:cubicBezTo>
                <a:cubicBezTo>
                  <a:pt x="131" y="107"/>
                  <a:pt x="131" y="107"/>
                  <a:pt x="131" y="107"/>
                </a:cubicBezTo>
                <a:cubicBezTo>
                  <a:pt x="132" y="105"/>
                  <a:pt x="132" y="105"/>
                  <a:pt x="132" y="105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131" y="102"/>
                  <a:pt x="131" y="102"/>
                  <a:pt x="131" y="102"/>
                </a:cubicBezTo>
                <a:cubicBezTo>
                  <a:pt x="129" y="102"/>
                  <a:pt x="129" y="102"/>
                  <a:pt x="129" y="102"/>
                </a:cubicBezTo>
                <a:cubicBezTo>
                  <a:pt x="129" y="95"/>
                  <a:pt x="129" y="95"/>
                  <a:pt x="129" y="95"/>
                </a:cubicBezTo>
                <a:cubicBezTo>
                  <a:pt x="127" y="95"/>
                  <a:pt x="127" y="95"/>
                  <a:pt x="127" y="95"/>
                </a:cubicBezTo>
                <a:cubicBezTo>
                  <a:pt x="125" y="93"/>
                  <a:pt x="125" y="93"/>
                  <a:pt x="125" y="93"/>
                </a:cubicBezTo>
                <a:cubicBezTo>
                  <a:pt x="123" y="92"/>
                  <a:pt x="123" y="92"/>
                  <a:pt x="123" y="92"/>
                </a:cubicBezTo>
                <a:cubicBezTo>
                  <a:pt x="120" y="89"/>
                  <a:pt x="120" y="89"/>
                  <a:pt x="120" y="89"/>
                </a:cubicBezTo>
                <a:cubicBezTo>
                  <a:pt x="120" y="87"/>
                  <a:pt x="120" y="87"/>
                  <a:pt x="120" y="87"/>
                </a:cubicBezTo>
                <a:cubicBezTo>
                  <a:pt x="116" y="82"/>
                  <a:pt x="116" y="82"/>
                  <a:pt x="116" y="82"/>
                </a:cubicBezTo>
                <a:cubicBezTo>
                  <a:pt x="122" y="74"/>
                  <a:pt x="122" y="74"/>
                  <a:pt x="122" y="74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1" y="70"/>
                  <a:pt x="121" y="70"/>
                  <a:pt x="121" y="70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116" y="69"/>
                  <a:pt x="116" y="69"/>
                  <a:pt x="116" y="69"/>
                </a:cubicBezTo>
                <a:cubicBezTo>
                  <a:pt x="116" y="63"/>
                  <a:pt x="116" y="63"/>
                  <a:pt x="116" y="63"/>
                </a:cubicBezTo>
                <a:cubicBezTo>
                  <a:pt x="114" y="58"/>
                  <a:pt x="114" y="58"/>
                  <a:pt x="114" y="58"/>
                </a:cubicBezTo>
                <a:cubicBezTo>
                  <a:pt x="114" y="56"/>
                  <a:pt x="114" y="56"/>
                  <a:pt x="114" y="56"/>
                </a:cubicBezTo>
                <a:cubicBezTo>
                  <a:pt x="116" y="53"/>
                  <a:pt x="116" y="53"/>
                  <a:pt x="116" y="53"/>
                </a:cubicBezTo>
                <a:cubicBezTo>
                  <a:pt x="114" y="52"/>
                  <a:pt x="114" y="52"/>
                  <a:pt x="114" y="52"/>
                </a:cubicBezTo>
                <a:cubicBezTo>
                  <a:pt x="114" y="47"/>
                  <a:pt x="114" y="47"/>
                  <a:pt x="114" y="47"/>
                </a:cubicBezTo>
                <a:cubicBezTo>
                  <a:pt x="116" y="47"/>
                  <a:pt x="116" y="47"/>
                  <a:pt x="116" y="47"/>
                </a:cubicBezTo>
                <a:cubicBezTo>
                  <a:pt x="115" y="45"/>
                  <a:pt x="115" y="45"/>
                  <a:pt x="115" y="45"/>
                </a:cubicBezTo>
                <a:cubicBezTo>
                  <a:pt x="117" y="43"/>
                  <a:pt x="117" y="43"/>
                  <a:pt x="117" y="43"/>
                </a:cubicBezTo>
                <a:cubicBezTo>
                  <a:pt x="117" y="43"/>
                  <a:pt x="117" y="41"/>
                  <a:pt x="117" y="41"/>
                </a:cubicBezTo>
                <a:cubicBezTo>
                  <a:pt x="117" y="41"/>
                  <a:pt x="118" y="40"/>
                  <a:pt x="118" y="40"/>
                </a:cubicBezTo>
                <a:cubicBezTo>
                  <a:pt x="118" y="40"/>
                  <a:pt x="118" y="39"/>
                  <a:pt x="118" y="39"/>
                </a:cubicBezTo>
                <a:cubicBezTo>
                  <a:pt x="118" y="38"/>
                  <a:pt x="118" y="38"/>
                  <a:pt x="118" y="38"/>
                </a:cubicBezTo>
                <a:cubicBezTo>
                  <a:pt x="118" y="36"/>
                  <a:pt x="118" y="36"/>
                  <a:pt x="118" y="36"/>
                </a:cubicBezTo>
                <a:cubicBezTo>
                  <a:pt x="118" y="36"/>
                  <a:pt x="118" y="36"/>
                  <a:pt x="118" y="36"/>
                </a:cubicBezTo>
                <a:cubicBezTo>
                  <a:pt x="118" y="36"/>
                  <a:pt x="118" y="36"/>
                  <a:pt x="118" y="36"/>
                </a:cubicBezTo>
                <a:cubicBezTo>
                  <a:pt x="118" y="36"/>
                  <a:pt x="118" y="36"/>
                  <a:pt x="118" y="36"/>
                </a:cubicBezTo>
                <a:cubicBezTo>
                  <a:pt x="118" y="35"/>
                  <a:pt x="118" y="35"/>
                  <a:pt x="118" y="35"/>
                </a:cubicBezTo>
                <a:cubicBezTo>
                  <a:pt x="117" y="35"/>
                  <a:pt x="117" y="35"/>
                  <a:pt x="117" y="35"/>
                </a:cubicBezTo>
                <a:cubicBezTo>
                  <a:pt x="117" y="33"/>
                  <a:pt x="117" y="33"/>
                  <a:pt x="117" y="33"/>
                </a:cubicBezTo>
                <a:cubicBezTo>
                  <a:pt x="117" y="33"/>
                  <a:pt x="118" y="32"/>
                  <a:pt x="118" y="32"/>
                </a:cubicBezTo>
                <a:cubicBezTo>
                  <a:pt x="118" y="32"/>
                  <a:pt x="118" y="31"/>
                  <a:pt x="118" y="31"/>
                </a:cubicBezTo>
                <a:cubicBezTo>
                  <a:pt x="118" y="30"/>
                  <a:pt x="118" y="30"/>
                  <a:pt x="118" y="30"/>
                </a:cubicBezTo>
                <a:cubicBezTo>
                  <a:pt x="118" y="27"/>
                  <a:pt x="118" y="27"/>
                  <a:pt x="118" y="27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2" y="27"/>
                  <a:pt x="110" y="24"/>
                  <a:pt x="110" y="23"/>
                </a:cubicBezTo>
                <a:cubicBezTo>
                  <a:pt x="109" y="23"/>
                  <a:pt x="108" y="23"/>
                  <a:pt x="108" y="23"/>
                </a:cubicBezTo>
                <a:cubicBezTo>
                  <a:pt x="106" y="23"/>
                  <a:pt x="106" y="23"/>
                  <a:pt x="106" y="23"/>
                </a:cubicBezTo>
                <a:cubicBezTo>
                  <a:pt x="106" y="23"/>
                  <a:pt x="106" y="21"/>
                  <a:pt x="106" y="20"/>
                </a:cubicBezTo>
                <a:cubicBezTo>
                  <a:pt x="106" y="20"/>
                  <a:pt x="105" y="19"/>
                  <a:pt x="105" y="19"/>
                </a:cubicBezTo>
                <a:cubicBezTo>
                  <a:pt x="104" y="19"/>
                  <a:pt x="103" y="19"/>
                  <a:pt x="103" y="19"/>
                </a:cubicBezTo>
                <a:cubicBezTo>
                  <a:pt x="103" y="19"/>
                  <a:pt x="101" y="18"/>
                  <a:pt x="101" y="18"/>
                </a:cubicBezTo>
                <a:cubicBezTo>
                  <a:pt x="101" y="18"/>
                  <a:pt x="99" y="19"/>
                  <a:pt x="99" y="19"/>
                </a:cubicBezTo>
                <a:cubicBezTo>
                  <a:pt x="99" y="19"/>
                  <a:pt x="98" y="18"/>
                  <a:pt x="98" y="18"/>
                </a:cubicBezTo>
                <a:cubicBezTo>
                  <a:pt x="98" y="18"/>
                  <a:pt x="96" y="17"/>
                  <a:pt x="95" y="17"/>
                </a:cubicBezTo>
                <a:cubicBezTo>
                  <a:pt x="95" y="17"/>
                  <a:pt x="92" y="16"/>
                  <a:pt x="92" y="16"/>
                </a:cubicBezTo>
                <a:cubicBezTo>
                  <a:pt x="91" y="13"/>
                  <a:pt x="91" y="13"/>
                  <a:pt x="91" y="13"/>
                </a:cubicBezTo>
                <a:cubicBezTo>
                  <a:pt x="90" y="14"/>
                  <a:pt x="90" y="14"/>
                  <a:pt x="90" y="14"/>
                </a:cubicBezTo>
                <a:cubicBezTo>
                  <a:pt x="88" y="13"/>
                  <a:pt x="88" y="13"/>
                  <a:pt x="88" y="13"/>
                </a:cubicBezTo>
                <a:cubicBezTo>
                  <a:pt x="86" y="14"/>
                  <a:pt x="86" y="14"/>
                  <a:pt x="86" y="14"/>
                </a:cubicBezTo>
                <a:cubicBezTo>
                  <a:pt x="86" y="14"/>
                  <a:pt x="84" y="15"/>
                  <a:pt x="84" y="15"/>
                </a:cubicBezTo>
                <a:cubicBezTo>
                  <a:pt x="84" y="15"/>
                  <a:pt x="79" y="15"/>
                  <a:pt x="79" y="15"/>
                </a:cubicBezTo>
                <a:cubicBezTo>
                  <a:pt x="78" y="15"/>
                  <a:pt x="77" y="16"/>
                  <a:pt x="77" y="16"/>
                </a:cubicBezTo>
                <a:cubicBezTo>
                  <a:pt x="76" y="17"/>
                  <a:pt x="75" y="18"/>
                  <a:pt x="74" y="18"/>
                </a:cubicBezTo>
                <a:cubicBezTo>
                  <a:pt x="74" y="19"/>
                  <a:pt x="74" y="20"/>
                  <a:pt x="74" y="20"/>
                </a:cubicBezTo>
                <a:cubicBezTo>
                  <a:pt x="74" y="21"/>
                  <a:pt x="72" y="21"/>
                  <a:pt x="72" y="21"/>
                </a:cubicBezTo>
                <a:cubicBezTo>
                  <a:pt x="69" y="21"/>
                  <a:pt x="69" y="21"/>
                  <a:pt x="69" y="21"/>
                </a:cubicBezTo>
                <a:cubicBezTo>
                  <a:pt x="69" y="22"/>
                  <a:pt x="69" y="24"/>
                  <a:pt x="69" y="24"/>
                </a:cubicBezTo>
                <a:cubicBezTo>
                  <a:pt x="70" y="25"/>
                  <a:pt x="70" y="25"/>
                  <a:pt x="70" y="26"/>
                </a:cubicBezTo>
                <a:cubicBezTo>
                  <a:pt x="70" y="26"/>
                  <a:pt x="69" y="27"/>
                  <a:pt x="68" y="26"/>
                </a:cubicBezTo>
                <a:cubicBezTo>
                  <a:pt x="68" y="26"/>
                  <a:pt x="68" y="25"/>
                  <a:pt x="67" y="25"/>
                </a:cubicBezTo>
                <a:cubicBezTo>
                  <a:pt x="67" y="26"/>
                  <a:pt x="66" y="26"/>
                  <a:pt x="66" y="26"/>
                </a:cubicBezTo>
                <a:cubicBezTo>
                  <a:pt x="66" y="26"/>
                  <a:pt x="65" y="26"/>
                  <a:pt x="65" y="26"/>
                </a:cubicBezTo>
                <a:cubicBezTo>
                  <a:pt x="64" y="26"/>
                  <a:pt x="63" y="26"/>
                  <a:pt x="62" y="27"/>
                </a:cubicBezTo>
                <a:cubicBezTo>
                  <a:pt x="61" y="27"/>
                  <a:pt x="60" y="28"/>
                  <a:pt x="59" y="28"/>
                </a:cubicBezTo>
                <a:cubicBezTo>
                  <a:pt x="58" y="28"/>
                  <a:pt x="57" y="28"/>
                  <a:pt x="56" y="28"/>
                </a:cubicBezTo>
                <a:cubicBezTo>
                  <a:pt x="53" y="28"/>
                  <a:pt x="51" y="27"/>
                  <a:pt x="48" y="26"/>
                </a:cubicBezTo>
                <a:cubicBezTo>
                  <a:pt x="46" y="25"/>
                  <a:pt x="44" y="23"/>
                  <a:pt x="43" y="21"/>
                </a:cubicBezTo>
                <a:cubicBezTo>
                  <a:pt x="43" y="21"/>
                  <a:pt x="43" y="21"/>
                  <a:pt x="43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1" y="20"/>
                  <a:pt x="40" y="20"/>
                  <a:pt x="39" y="20"/>
                </a:cubicBezTo>
                <a:cubicBezTo>
                  <a:pt x="39" y="20"/>
                  <a:pt x="38" y="20"/>
                  <a:pt x="37" y="20"/>
                </a:cubicBezTo>
                <a:cubicBezTo>
                  <a:pt x="36" y="20"/>
                  <a:pt x="35" y="18"/>
                  <a:pt x="35" y="17"/>
                </a:cubicBezTo>
                <a:cubicBezTo>
                  <a:pt x="35" y="16"/>
                  <a:pt x="35" y="15"/>
                  <a:pt x="34" y="13"/>
                </a:cubicBezTo>
                <a:cubicBezTo>
                  <a:pt x="34" y="13"/>
                  <a:pt x="34" y="11"/>
                  <a:pt x="34" y="10"/>
                </a:cubicBezTo>
                <a:cubicBezTo>
                  <a:pt x="35" y="10"/>
                  <a:pt x="35" y="7"/>
                  <a:pt x="35" y="7"/>
                </a:cubicBezTo>
                <a:cubicBezTo>
                  <a:pt x="35" y="7"/>
                  <a:pt x="35" y="6"/>
                  <a:pt x="35" y="6"/>
                </a:cubicBezTo>
                <a:cubicBezTo>
                  <a:pt x="35" y="6"/>
                  <a:pt x="35" y="5"/>
                  <a:pt x="34" y="5"/>
                </a:cubicBezTo>
                <a:cubicBezTo>
                  <a:pt x="34" y="6"/>
                  <a:pt x="34" y="7"/>
                  <a:pt x="34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3" y="9"/>
                  <a:pt x="33" y="9"/>
                  <a:pt x="33" y="10"/>
                </a:cubicBezTo>
                <a:cubicBezTo>
                  <a:pt x="33" y="11"/>
                  <a:pt x="33" y="11"/>
                  <a:pt x="33" y="12"/>
                </a:cubicBezTo>
                <a:cubicBezTo>
                  <a:pt x="32" y="12"/>
                  <a:pt x="31" y="11"/>
                  <a:pt x="31" y="11"/>
                </a:cubicBezTo>
                <a:cubicBezTo>
                  <a:pt x="30" y="10"/>
                  <a:pt x="30" y="10"/>
                  <a:pt x="30" y="10"/>
                </a:cubicBezTo>
                <a:cubicBezTo>
                  <a:pt x="29" y="10"/>
                  <a:pt x="29" y="10"/>
                  <a:pt x="29" y="9"/>
                </a:cubicBezTo>
                <a:cubicBezTo>
                  <a:pt x="29" y="9"/>
                  <a:pt x="27" y="9"/>
                  <a:pt x="28" y="8"/>
                </a:cubicBezTo>
                <a:cubicBezTo>
                  <a:pt x="28" y="7"/>
                  <a:pt x="29" y="7"/>
                  <a:pt x="29" y="7"/>
                </a:cubicBezTo>
                <a:cubicBezTo>
                  <a:pt x="30" y="6"/>
                  <a:pt x="29" y="5"/>
                  <a:pt x="28" y="5"/>
                </a:cubicBezTo>
                <a:cubicBezTo>
                  <a:pt x="28" y="4"/>
                  <a:pt x="29" y="4"/>
                  <a:pt x="30" y="4"/>
                </a:cubicBezTo>
                <a:cubicBezTo>
                  <a:pt x="30" y="3"/>
                  <a:pt x="29" y="2"/>
                  <a:pt x="28" y="1"/>
                </a:cubicBezTo>
                <a:cubicBezTo>
                  <a:pt x="28" y="1"/>
                  <a:pt x="28" y="1"/>
                  <a:pt x="27" y="1"/>
                </a:cubicBezTo>
                <a:cubicBezTo>
                  <a:pt x="27" y="1"/>
                  <a:pt x="27" y="1"/>
                  <a:pt x="27" y="1"/>
                </a:cubicBezTo>
                <a:cubicBezTo>
                  <a:pt x="27" y="1"/>
                  <a:pt x="26" y="0"/>
                  <a:pt x="26" y="0"/>
                </a:cubicBezTo>
                <a:cubicBezTo>
                  <a:pt x="26" y="1"/>
                  <a:pt x="25" y="2"/>
                  <a:pt x="24" y="2"/>
                </a:cubicBezTo>
                <a:cubicBezTo>
                  <a:pt x="24" y="2"/>
                  <a:pt x="24" y="2"/>
                  <a:pt x="23" y="3"/>
                </a:cubicBezTo>
                <a:cubicBezTo>
                  <a:pt x="23" y="3"/>
                  <a:pt x="22" y="3"/>
                  <a:pt x="22" y="3"/>
                </a:cubicBezTo>
                <a:cubicBezTo>
                  <a:pt x="22" y="4"/>
                  <a:pt x="21" y="4"/>
                  <a:pt x="21" y="5"/>
                </a:cubicBezTo>
                <a:cubicBezTo>
                  <a:pt x="21" y="5"/>
                  <a:pt x="20" y="5"/>
                  <a:pt x="20" y="5"/>
                </a:cubicBezTo>
                <a:cubicBezTo>
                  <a:pt x="19" y="6"/>
                  <a:pt x="19" y="7"/>
                  <a:pt x="17" y="7"/>
                </a:cubicBezTo>
                <a:cubicBezTo>
                  <a:pt x="16" y="7"/>
                  <a:pt x="16" y="8"/>
                  <a:pt x="15" y="8"/>
                </a:cubicBezTo>
                <a:cubicBezTo>
                  <a:pt x="13" y="8"/>
                  <a:pt x="11" y="7"/>
                  <a:pt x="9" y="5"/>
                </a:cubicBezTo>
                <a:cubicBezTo>
                  <a:pt x="9" y="5"/>
                  <a:pt x="8" y="4"/>
                  <a:pt x="7" y="3"/>
                </a:cubicBezTo>
                <a:cubicBezTo>
                  <a:pt x="7" y="2"/>
                  <a:pt x="6" y="1"/>
                  <a:pt x="6" y="1"/>
                </a:cubicBezTo>
                <a:cubicBezTo>
                  <a:pt x="5" y="0"/>
                  <a:pt x="4" y="0"/>
                  <a:pt x="4" y="1"/>
                </a:cubicBezTo>
                <a:cubicBezTo>
                  <a:pt x="3" y="2"/>
                  <a:pt x="4" y="3"/>
                  <a:pt x="3" y="3"/>
                </a:cubicBezTo>
                <a:cubicBezTo>
                  <a:pt x="2" y="3"/>
                  <a:pt x="1" y="3"/>
                  <a:pt x="1" y="3"/>
                </a:cubicBezTo>
                <a:cubicBezTo>
                  <a:pt x="0" y="4"/>
                  <a:pt x="1" y="5"/>
                  <a:pt x="1" y="5"/>
                </a:cubicBezTo>
                <a:cubicBezTo>
                  <a:pt x="2" y="6"/>
                  <a:pt x="2" y="7"/>
                  <a:pt x="2" y="8"/>
                </a:cubicBezTo>
                <a:cubicBezTo>
                  <a:pt x="2" y="8"/>
                  <a:pt x="2" y="9"/>
                  <a:pt x="2" y="10"/>
                </a:cubicBezTo>
                <a:cubicBezTo>
                  <a:pt x="3" y="10"/>
                  <a:pt x="2" y="11"/>
                  <a:pt x="3" y="11"/>
                </a:cubicBezTo>
                <a:cubicBezTo>
                  <a:pt x="3" y="12"/>
                  <a:pt x="4" y="12"/>
                  <a:pt x="3" y="13"/>
                </a:cubicBezTo>
                <a:cubicBezTo>
                  <a:pt x="3" y="14"/>
                  <a:pt x="3" y="14"/>
                  <a:pt x="3" y="15"/>
                </a:cubicBezTo>
                <a:cubicBezTo>
                  <a:pt x="2" y="15"/>
                  <a:pt x="2" y="15"/>
                  <a:pt x="2" y="16"/>
                </a:cubicBezTo>
                <a:cubicBezTo>
                  <a:pt x="3" y="16"/>
                  <a:pt x="3" y="16"/>
                  <a:pt x="4" y="17"/>
                </a:cubicBezTo>
                <a:cubicBezTo>
                  <a:pt x="4" y="17"/>
                  <a:pt x="4" y="17"/>
                  <a:pt x="4" y="18"/>
                </a:cubicBezTo>
                <a:cubicBezTo>
                  <a:pt x="4" y="18"/>
                  <a:pt x="4" y="18"/>
                  <a:pt x="4" y="19"/>
                </a:cubicBezTo>
                <a:cubicBezTo>
                  <a:pt x="4" y="19"/>
                  <a:pt x="5" y="19"/>
                  <a:pt x="5" y="19"/>
                </a:cubicBezTo>
                <a:cubicBezTo>
                  <a:pt x="5" y="19"/>
                  <a:pt x="4" y="20"/>
                  <a:pt x="4" y="20"/>
                </a:cubicBezTo>
                <a:cubicBezTo>
                  <a:pt x="5" y="20"/>
                  <a:pt x="6" y="20"/>
                  <a:pt x="6" y="21"/>
                </a:cubicBezTo>
                <a:cubicBezTo>
                  <a:pt x="6" y="22"/>
                  <a:pt x="5" y="22"/>
                  <a:pt x="5" y="22"/>
                </a:cubicBezTo>
                <a:cubicBezTo>
                  <a:pt x="7" y="23"/>
                  <a:pt x="7" y="23"/>
                  <a:pt x="7" y="23"/>
                </a:cubicBezTo>
                <a:cubicBezTo>
                  <a:pt x="8" y="25"/>
                  <a:pt x="8" y="25"/>
                  <a:pt x="8" y="25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6"/>
                  <a:pt x="8" y="27"/>
                  <a:pt x="8" y="27"/>
                </a:cubicBezTo>
                <a:cubicBezTo>
                  <a:pt x="8" y="28"/>
                  <a:pt x="9" y="29"/>
                  <a:pt x="9" y="29"/>
                </a:cubicBezTo>
                <a:cubicBezTo>
                  <a:pt x="9" y="29"/>
                  <a:pt x="10" y="29"/>
                  <a:pt x="10" y="29"/>
                </a:cubicBezTo>
                <a:cubicBezTo>
                  <a:pt x="10" y="30"/>
                  <a:pt x="11" y="32"/>
                  <a:pt x="11" y="33"/>
                </a:cubicBezTo>
                <a:cubicBezTo>
                  <a:pt x="11" y="33"/>
                  <a:pt x="12" y="33"/>
                  <a:pt x="12" y="33"/>
                </a:cubicBezTo>
                <a:cubicBezTo>
                  <a:pt x="14" y="34"/>
                  <a:pt x="14" y="34"/>
                  <a:pt x="14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37"/>
                  <a:pt x="15" y="37"/>
                  <a:pt x="15" y="37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40"/>
                  <a:pt x="16" y="40"/>
                  <a:pt x="16" y="40"/>
                </a:cubicBezTo>
                <a:cubicBezTo>
                  <a:pt x="14" y="40"/>
                  <a:pt x="14" y="40"/>
                  <a:pt x="14" y="40"/>
                </a:cubicBezTo>
                <a:cubicBezTo>
                  <a:pt x="14" y="40"/>
                  <a:pt x="14" y="42"/>
                  <a:pt x="14" y="42"/>
                </a:cubicBezTo>
                <a:cubicBezTo>
                  <a:pt x="14" y="42"/>
                  <a:pt x="13" y="42"/>
                  <a:pt x="13" y="42"/>
                </a:cubicBezTo>
                <a:cubicBezTo>
                  <a:pt x="13" y="44"/>
                  <a:pt x="13" y="44"/>
                  <a:pt x="13" y="44"/>
                </a:cubicBezTo>
                <a:cubicBezTo>
                  <a:pt x="11" y="45"/>
                  <a:pt x="11" y="45"/>
                  <a:pt x="11" y="45"/>
                </a:cubicBezTo>
                <a:cubicBezTo>
                  <a:pt x="11" y="45"/>
                  <a:pt x="11" y="45"/>
                  <a:pt x="11" y="45"/>
                </a:cubicBezTo>
                <a:cubicBezTo>
                  <a:pt x="11" y="45"/>
                  <a:pt x="12" y="47"/>
                  <a:pt x="12" y="47"/>
                </a:cubicBezTo>
                <a:cubicBezTo>
                  <a:pt x="12" y="47"/>
                  <a:pt x="11" y="48"/>
                  <a:pt x="11" y="49"/>
                </a:cubicBezTo>
                <a:cubicBezTo>
                  <a:pt x="11" y="49"/>
                  <a:pt x="11" y="50"/>
                  <a:pt x="11" y="50"/>
                </a:cubicBezTo>
                <a:cubicBezTo>
                  <a:pt x="11" y="50"/>
                  <a:pt x="12" y="51"/>
                  <a:pt x="12" y="51"/>
                </a:cubicBezTo>
                <a:cubicBezTo>
                  <a:pt x="12" y="52"/>
                  <a:pt x="14" y="52"/>
                  <a:pt x="14" y="52"/>
                </a:cubicBezTo>
                <a:cubicBezTo>
                  <a:pt x="14" y="52"/>
                  <a:pt x="14" y="53"/>
                  <a:pt x="14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6" y="55"/>
                  <a:pt x="16" y="55"/>
                  <a:pt x="16" y="55"/>
                </a:cubicBezTo>
                <a:cubicBezTo>
                  <a:pt x="16" y="55"/>
                  <a:pt x="15" y="57"/>
                  <a:pt x="15" y="57"/>
                </a:cubicBezTo>
                <a:cubicBezTo>
                  <a:pt x="15" y="57"/>
                  <a:pt x="19" y="58"/>
                  <a:pt x="19" y="58"/>
                </a:cubicBezTo>
                <a:cubicBezTo>
                  <a:pt x="22" y="61"/>
                  <a:pt x="22" y="61"/>
                  <a:pt x="22" y="61"/>
                </a:cubicBezTo>
                <a:cubicBezTo>
                  <a:pt x="25" y="62"/>
                  <a:pt x="25" y="62"/>
                  <a:pt x="25" y="62"/>
                </a:cubicBezTo>
                <a:cubicBezTo>
                  <a:pt x="25" y="62"/>
                  <a:pt x="25" y="64"/>
                  <a:pt x="26" y="64"/>
                </a:cubicBezTo>
                <a:cubicBezTo>
                  <a:pt x="26" y="64"/>
                  <a:pt x="27" y="67"/>
                  <a:pt x="27" y="67"/>
                </a:cubicBezTo>
                <a:cubicBezTo>
                  <a:pt x="27" y="67"/>
                  <a:pt x="27" y="71"/>
                  <a:pt x="27" y="71"/>
                </a:cubicBezTo>
                <a:cubicBezTo>
                  <a:pt x="27" y="71"/>
                  <a:pt x="27" y="73"/>
                  <a:pt x="27" y="73"/>
                </a:cubicBezTo>
                <a:cubicBezTo>
                  <a:pt x="27" y="73"/>
                  <a:pt x="28" y="74"/>
                  <a:pt x="29" y="74"/>
                </a:cubicBezTo>
                <a:cubicBezTo>
                  <a:pt x="29" y="74"/>
                  <a:pt x="29" y="77"/>
                  <a:pt x="29" y="77"/>
                </a:cubicBezTo>
                <a:cubicBezTo>
                  <a:pt x="29" y="78"/>
                  <a:pt x="32" y="81"/>
                  <a:pt x="32" y="81"/>
                </a:cubicBezTo>
                <a:cubicBezTo>
                  <a:pt x="32" y="81"/>
                  <a:pt x="33" y="81"/>
                  <a:pt x="33" y="81"/>
                </a:cubicBezTo>
                <a:cubicBezTo>
                  <a:pt x="34" y="80"/>
                  <a:pt x="36" y="80"/>
                  <a:pt x="36" y="78"/>
                </a:cubicBezTo>
                <a:cubicBezTo>
                  <a:pt x="35" y="77"/>
                  <a:pt x="36" y="77"/>
                  <a:pt x="36" y="78"/>
                </a:cubicBezTo>
                <a:cubicBezTo>
                  <a:pt x="37" y="79"/>
                  <a:pt x="38" y="79"/>
                  <a:pt x="39" y="79"/>
                </a:cubicBezTo>
                <a:cubicBezTo>
                  <a:pt x="40" y="80"/>
                  <a:pt x="40" y="81"/>
                  <a:pt x="41" y="80"/>
                </a:cubicBezTo>
                <a:cubicBezTo>
                  <a:pt x="42" y="79"/>
                  <a:pt x="44" y="79"/>
                  <a:pt x="44" y="80"/>
                </a:cubicBezTo>
                <a:cubicBezTo>
                  <a:pt x="44" y="82"/>
                  <a:pt x="45" y="83"/>
                  <a:pt x="47" y="84"/>
                </a:cubicBezTo>
                <a:cubicBezTo>
                  <a:pt x="48" y="85"/>
                  <a:pt x="47" y="87"/>
                  <a:pt x="49" y="88"/>
                </a:cubicBezTo>
                <a:cubicBezTo>
                  <a:pt x="49" y="88"/>
                  <a:pt x="49" y="88"/>
                  <a:pt x="49" y="89"/>
                </a:cubicBezTo>
                <a:cubicBezTo>
                  <a:pt x="49" y="89"/>
                  <a:pt x="49" y="89"/>
                  <a:pt x="49" y="90"/>
                </a:cubicBezTo>
                <a:cubicBezTo>
                  <a:pt x="50" y="90"/>
                  <a:pt x="50" y="91"/>
                  <a:pt x="50" y="92"/>
                </a:cubicBezTo>
                <a:cubicBezTo>
                  <a:pt x="52" y="96"/>
                  <a:pt x="52" y="97"/>
                  <a:pt x="57" y="97"/>
                </a:cubicBezTo>
                <a:cubicBezTo>
                  <a:pt x="57" y="97"/>
                  <a:pt x="57" y="97"/>
                  <a:pt x="57" y="98"/>
                </a:cubicBezTo>
                <a:cubicBezTo>
                  <a:pt x="58" y="99"/>
                  <a:pt x="60" y="99"/>
                  <a:pt x="60" y="100"/>
                </a:cubicBezTo>
                <a:cubicBezTo>
                  <a:pt x="61" y="102"/>
                  <a:pt x="63" y="103"/>
                  <a:pt x="64" y="103"/>
                </a:cubicBezTo>
                <a:cubicBezTo>
                  <a:pt x="65" y="103"/>
                  <a:pt x="66" y="103"/>
                  <a:pt x="67" y="105"/>
                </a:cubicBezTo>
                <a:cubicBezTo>
                  <a:pt x="67" y="105"/>
                  <a:pt x="68" y="106"/>
                  <a:pt x="69" y="106"/>
                </a:cubicBezTo>
                <a:cubicBezTo>
                  <a:pt x="71" y="105"/>
                  <a:pt x="72" y="106"/>
                  <a:pt x="73" y="107"/>
                </a:cubicBezTo>
                <a:cubicBezTo>
                  <a:pt x="74" y="107"/>
                  <a:pt x="76" y="107"/>
                  <a:pt x="77" y="106"/>
                </a:cubicBezTo>
                <a:cubicBezTo>
                  <a:pt x="78" y="105"/>
                  <a:pt x="79" y="105"/>
                  <a:pt x="81" y="105"/>
                </a:cubicBezTo>
                <a:cubicBezTo>
                  <a:pt x="81" y="104"/>
                  <a:pt x="81" y="103"/>
                  <a:pt x="82" y="103"/>
                </a:cubicBezTo>
                <a:cubicBezTo>
                  <a:pt x="83" y="103"/>
                  <a:pt x="84" y="103"/>
                  <a:pt x="84" y="103"/>
                </a:cubicBezTo>
                <a:cubicBezTo>
                  <a:pt x="85" y="102"/>
                  <a:pt x="85" y="102"/>
                  <a:pt x="86" y="102"/>
                </a:cubicBezTo>
                <a:cubicBezTo>
                  <a:pt x="88" y="102"/>
                  <a:pt x="89" y="102"/>
                  <a:pt x="90" y="103"/>
                </a:cubicBezTo>
                <a:cubicBezTo>
                  <a:pt x="90" y="105"/>
                  <a:pt x="91" y="106"/>
                  <a:pt x="91" y="107"/>
                </a:cubicBezTo>
                <a:cubicBezTo>
                  <a:pt x="91" y="109"/>
                  <a:pt x="91" y="111"/>
                  <a:pt x="92" y="112"/>
                </a:cubicBezTo>
                <a:cubicBezTo>
                  <a:pt x="92" y="113"/>
                  <a:pt x="93" y="113"/>
                  <a:pt x="93" y="113"/>
                </a:cubicBezTo>
                <a:cubicBezTo>
                  <a:pt x="95" y="113"/>
                  <a:pt x="96" y="114"/>
                  <a:pt x="97" y="114"/>
                </a:cubicBezTo>
                <a:cubicBezTo>
                  <a:pt x="100" y="114"/>
                  <a:pt x="103" y="115"/>
                  <a:pt x="105" y="115"/>
                </a:cubicBezTo>
                <a:cubicBezTo>
                  <a:pt x="106" y="115"/>
                  <a:pt x="106" y="115"/>
                  <a:pt x="107" y="115"/>
                </a:cubicBezTo>
                <a:cubicBezTo>
                  <a:pt x="109" y="116"/>
                  <a:pt x="111" y="116"/>
                  <a:pt x="114" y="115"/>
                </a:cubicBezTo>
                <a:cubicBezTo>
                  <a:pt x="114" y="115"/>
                  <a:pt x="114" y="115"/>
                  <a:pt x="114" y="115"/>
                </a:cubicBezTo>
                <a:cubicBezTo>
                  <a:pt x="115" y="117"/>
                  <a:pt x="117" y="116"/>
                  <a:pt x="119" y="117"/>
                </a:cubicBezTo>
                <a:cubicBezTo>
                  <a:pt x="120" y="118"/>
                  <a:pt x="120" y="118"/>
                  <a:pt x="121" y="117"/>
                </a:cubicBezTo>
                <a:cubicBezTo>
                  <a:pt x="121" y="117"/>
                  <a:pt x="121" y="117"/>
                  <a:pt x="121" y="117"/>
                </a:cubicBezTo>
                <a:cubicBezTo>
                  <a:pt x="121" y="115"/>
                  <a:pt x="121" y="115"/>
                  <a:pt x="121" y="115"/>
                </a:cubicBezTo>
                <a:lnTo>
                  <a:pt x="123" y="113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2" name="Freeform 863">
            <a:extLst>
              <a:ext uri="{FF2B5EF4-FFF2-40B4-BE49-F238E27FC236}">
                <a16:creationId xmlns:a16="http://schemas.microsoft.com/office/drawing/2014/main" id="{605D73E2-713E-EB12-68E1-AF2222A6B780}"/>
              </a:ext>
            </a:extLst>
          </p:cNvPr>
          <p:cNvSpPr>
            <a:spLocks/>
          </p:cNvSpPr>
          <p:nvPr/>
        </p:nvSpPr>
        <p:spPr bwMode="auto">
          <a:xfrm>
            <a:off x="4097843" y="3666635"/>
            <a:ext cx="417095" cy="406122"/>
          </a:xfrm>
          <a:custGeom>
            <a:avLst/>
            <a:gdLst>
              <a:gd name="T0" fmla="*/ 186 w 195"/>
              <a:gd name="T1" fmla="*/ 79 h 215"/>
              <a:gd name="T2" fmla="*/ 180 w 195"/>
              <a:gd name="T3" fmla="*/ 92 h 215"/>
              <a:gd name="T4" fmla="*/ 165 w 195"/>
              <a:gd name="T5" fmla="*/ 118 h 215"/>
              <a:gd name="T6" fmla="*/ 160 w 195"/>
              <a:gd name="T7" fmla="*/ 107 h 215"/>
              <a:gd name="T8" fmla="*/ 155 w 195"/>
              <a:gd name="T9" fmla="*/ 106 h 215"/>
              <a:gd name="T10" fmla="*/ 162 w 195"/>
              <a:gd name="T11" fmla="*/ 97 h 215"/>
              <a:gd name="T12" fmla="*/ 150 w 195"/>
              <a:gd name="T13" fmla="*/ 94 h 215"/>
              <a:gd name="T14" fmla="*/ 146 w 195"/>
              <a:gd name="T15" fmla="*/ 86 h 215"/>
              <a:gd name="T16" fmla="*/ 140 w 195"/>
              <a:gd name="T17" fmla="*/ 86 h 215"/>
              <a:gd name="T18" fmla="*/ 134 w 195"/>
              <a:gd name="T19" fmla="*/ 88 h 215"/>
              <a:gd name="T20" fmla="*/ 140 w 195"/>
              <a:gd name="T21" fmla="*/ 94 h 215"/>
              <a:gd name="T22" fmla="*/ 134 w 195"/>
              <a:gd name="T23" fmla="*/ 99 h 215"/>
              <a:gd name="T24" fmla="*/ 138 w 195"/>
              <a:gd name="T25" fmla="*/ 104 h 215"/>
              <a:gd name="T26" fmla="*/ 140 w 195"/>
              <a:gd name="T27" fmla="*/ 111 h 215"/>
              <a:gd name="T28" fmla="*/ 135 w 195"/>
              <a:gd name="T29" fmla="*/ 119 h 215"/>
              <a:gd name="T30" fmla="*/ 119 w 195"/>
              <a:gd name="T31" fmla="*/ 133 h 215"/>
              <a:gd name="T32" fmla="*/ 97 w 195"/>
              <a:gd name="T33" fmla="*/ 151 h 215"/>
              <a:gd name="T34" fmla="*/ 89 w 195"/>
              <a:gd name="T35" fmla="*/ 158 h 215"/>
              <a:gd name="T36" fmla="*/ 80 w 195"/>
              <a:gd name="T37" fmla="*/ 176 h 215"/>
              <a:gd name="T38" fmla="*/ 79 w 195"/>
              <a:gd name="T39" fmla="*/ 199 h 215"/>
              <a:gd name="T40" fmla="*/ 67 w 195"/>
              <a:gd name="T41" fmla="*/ 210 h 215"/>
              <a:gd name="T42" fmla="*/ 52 w 195"/>
              <a:gd name="T43" fmla="*/ 195 h 215"/>
              <a:gd name="T44" fmla="*/ 40 w 195"/>
              <a:gd name="T45" fmla="*/ 167 h 215"/>
              <a:gd name="T46" fmla="*/ 31 w 195"/>
              <a:gd name="T47" fmla="*/ 129 h 215"/>
              <a:gd name="T48" fmla="*/ 28 w 195"/>
              <a:gd name="T49" fmla="*/ 115 h 215"/>
              <a:gd name="T50" fmla="*/ 14 w 195"/>
              <a:gd name="T51" fmla="*/ 124 h 215"/>
              <a:gd name="T52" fmla="*/ 13 w 195"/>
              <a:gd name="T53" fmla="*/ 110 h 215"/>
              <a:gd name="T54" fmla="*/ 3 w 195"/>
              <a:gd name="T55" fmla="*/ 101 h 215"/>
              <a:gd name="T56" fmla="*/ 15 w 195"/>
              <a:gd name="T57" fmla="*/ 100 h 215"/>
              <a:gd name="T58" fmla="*/ 16 w 195"/>
              <a:gd name="T59" fmla="*/ 93 h 215"/>
              <a:gd name="T60" fmla="*/ 13 w 195"/>
              <a:gd name="T61" fmla="*/ 87 h 215"/>
              <a:gd name="T62" fmla="*/ 14 w 195"/>
              <a:gd name="T63" fmla="*/ 72 h 215"/>
              <a:gd name="T64" fmla="*/ 27 w 195"/>
              <a:gd name="T65" fmla="*/ 67 h 215"/>
              <a:gd name="T66" fmla="*/ 42 w 195"/>
              <a:gd name="T67" fmla="*/ 48 h 215"/>
              <a:gd name="T68" fmla="*/ 42 w 195"/>
              <a:gd name="T69" fmla="*/ 43 h 215"/>
              <a:gd name="T70" fmla="*/ 44 w 195"/>
              <a:gd name="T71" fmla="*/ 35 h 215"/>
              <a:gd name="T72" fmla="*/ 36 w 195"/>
              <a:gd name="T73" fmla="*/ 27 h 215"/>
              <a:gd name="T74" fmla="*/ 40 w 195"/>
              <a:gd name="T75" fmla="*/ 17 h 215"/>
              <a:gd name="T76" fmla="*/ 33 w 195"/>
              <a:gd name="T77" fmla="*/ 10 h 215"/>
              <a:gd name="T78" fmla="*/ 37 w 195"/>
              <a:gd name="T79" fmla="*/ 2 h 215"/>
              <a:gd name="T80" fmla="*/ 50 w 195"/>
              <a:gd name="T81" fmla="*/ 3 h 215"/>
              <a:gd name="T82" fmla="*/ 62 w 195"/>
              <a:gd name="T83" fmla="*/ 12 h 215"/>
              <a:gd name="T84" fmla="*/ 77 w 195"/>
              <a:gd name="T85" fmla="*/ 10 h 215"/>
              <a:gd name="T86" fmla="*/ 80 w 195"/>
              <a:gd name="T87" fmla="*/ 18 h 215"/>
              <a:gd name="T88" fmla="*/ 71 w 195"/>
              <a:gd name="T89" fmla="*/ 27 h 215"/>
              <a:gd name="T90" fmla="*/ 76 w 195"/>
              <a:gd name="T91" fmla="*/ 37 h 215"/>
              <a:gd name="T92" fmla="*/ 69 w 195"/>
              <a:gd name="T93" fmla="*/ 40 h 215"/>
              <a:gd name="T94" fmla="*/ 75 w 195"/>
              <a:gd name="T95" fmla="*/ 49 h 215"/>
              <a:gd name="T96" fmla="*/ 82 w 195"/>
              <a:gd name="T97" fmla="*/ 60 h 215"/>
              <a:gd name="T98" fmla="*/ 93 w 195"/>
              <a:gd name="T99" fmla="*/ 73 h 215"/>
              <a:gd name="T100" fmla="*/ 103 w 195"/>
              <a:gd name="T101" fmla="*/ 77 h 215"/>
              <a:gd name="T102" fmla="*/ 114 w 195"/>
              <a:gd name="T103" fmla="*/ 82 h 215"/>
              <a:gd name="T104" fmla="*/ 124 w 195"/>
              <a:gd name="T105" fmla="*/ 84 h 215"/>
              <a:gd name="T106" fmla="*/ 132 w 195"/>
              <a:gd name="T107" fmla="*/ 85 h 215"/>
              <a:gd name="T108" fmla="*/ 135 w 195"/>
              <a:gd name="T109" fmla="*/ 73 h 215"/>
              <a:gd name="T110" fmla="*/ 140 w 195"/>
              <a:gd name="T111" fmla="*/ 77 h 215"/>
              <a:gd name="T112" fmla="*/ 151 w 195"/>
              <a:gd name="T113" fmla="*/ 81 h 215"/>
              <a:gd name="T114" fmla="*/ 158 w 195"/>
              <a:gd name="T115" fmla="*/ 76 h 215"/>
              <a:gd name="T116" fmla="*/ 168 w 195"/>
              <a:gd name="T117" fmla="*/ 70 h 215"/>
              <a:gd name="T118" fmla="*/ 183 w 195"/>
              <a:gd name="T119" fmla="*/ 64 h 215"/>
              <a:gd name="T120" fmla="*/ 194 w 195"/>
              <a:gd name="T121" fmla="*/ 73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95" h="215">
                <a:moveTo>
                  <a:pt x="194" y="75"/>
                </a:moveTo>
                <a:cubicBezTo>
                  <a:pt x="195" y="75"/>
                  <a:pt x="194" y="75"/>
                  <a:pt x="193" y="75"/>
                </a:cubicBezTo>
                <a:cubicBezTo>
                  <a:pt x="192" y="75"/>
                  <a:pt x="192" y="74"/>
                  <a:pt x="192" y="74"/>
                </a:cubicBezTo>
                <a:cubicBezTo>
                  <a:pt x="192" y="74"/>
                  <a:pt x="191" y="75"/>
                  <a:pt x="190" y="76"/>
                </a:cubicBezTo>
                <a:cubicBezTo>
                  <a:pt x="190" y="76"/>
                  <a:pt x="189" y="76"/>
                  <a:pt x="188" y="76"/>
                </a:cubicBezTo>
                <a:cubicBezTo>
                  <a:pt x="188" y="77"/>
                  <a:pt x="187" y="77"/>
                  <a:pt x="187" y="78"/>
                </a:cubicBezTo>
                <a:cubicBezTo>
                  <a:pt x="187" y="79"/>
                  <a:pt x="186" y="79"/>
                  <a:pt x="186" y="79"/>
                </a:cubicBezTo>
                <a:cubicBezTo>
                  <a:pt x="185" y="80"/>
                  <a:pt x="185" y="80"/>
                  <a:pt x="184" y="80"/>
                </a:cubicBezTo>
                <a:cubicBezTo>
                  <a:pt x="184" y="80"/>
                  <a:pt x="184" y="81"/>
                  <a:pt x="183" y="81"/>
                </a:cubicBezTo>
                <a:cubicBezTo>
                  <a:pt x="183" y="82"/>
                  <a:pt x="182" y="83"/>
                  <a:pt x="182" y="84"/>
                </a:cubicBezTo>
                <a:cubicBezTo>
                  <a:pt x="181" y="85"/>
                  <a:pt x="182" y="85"/>
                  <a:pt x="182" y="85"/>
                </a:cubicBezTo>
                <a:cubicBezTo>
                  <a:pt x="182" y="86"/>
                  <a:pt x="182" y="88"/>
                  <a:pt x="181" y="89"/>
                </a:cubicBezTo>
                <a:cubicBezTo>
                  <a:pt x="181" y="89"/>
                  <a:pt x="180" y="90"/>
                  <a:pt x="180" y="91"/>
                </a:cubicBezTo>
                <a:cubicBezTo>
                  <a:pt x="179" y="92"/>
                  <a:pt x="180" y="92"/>
                  <a:pt x="180" y="92"/>
                </a:cubicBezTo>
                <a:cubicBezTo>
                  <a:pt x="180" y="93"/>
                  <a:pt x="181" y="93"/>
                  <a:pt x="181" y="94"/>
                </a:cubicBezTo>
                <a:cubicBezTo>
                  <a:pt x="181" y="94"/>
                  <a:pt x="180" y="96"/>
                  <a:pt x="180" y="97"/>
                </a:cubicBezTo>
                <a:cubicBezTo>
                  <a:pt x="180" y="98"/>
                  <a:pt x="179" y="99"/>
                  <a:pt x="179" y="100"/>
                </a:cubicBezTo>
                <a:cubicBezTo>
                  <a:pt x="178" y="101"/>
                  <a:pt x="176" y="102"/>
                  <a:pt x="175" y="102"/>
                </a:cubicBezTo>
                <a:cubicBezTo>
                  <a:pt x="175" y="102"/>
                  <a:pt x="169" y="103"/>
                  <a:pt x="169" y="103"/>
                </a:cubicBezTo>
                <a:cubicBezTo>
                  <a:pt x="169" y="103"/>
                  <a:pt x="168" y="110"/>
                  <a:pt x="168" y="111"/>
                </a:cubicBezTo>
                <a:cubicBezTo>
                  <a:pt x="168" y="111"/>
                  <a:pt x="167" y="116"/>
                  <a:pt x="165" y="118"/>
                </a:cubicBezTo>
                <a:cubicBezTo>
                  <a:pt x="164" y="115"/>
                  <a:pt x="164" y="115"/>
                  <a:pt x="164" y="115"/>
                </a:cubicBezTo>
                <a:cubicBezTo>
                  <a:pt x="164" y="112"/>
                  <a:pt x="164" y="112"/>
                  <a:pt x="164" y="112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3" y="105"/>
                  <a:pt x="163" y="105"/>
                  <a:pt x="163" y="105"/>
                </a:cubicBezTo>
                <a:cubicBezTo>
                  <a:pt x="162" y="105"/>
                  <a:pt x="162" y="105"/>
                  <a:pt x="162" y="105"/>
                </a:cubicBezTo>
                <a:cubicBezTo>
                  <a:pt x="161" y="105"/>
                  <a:pt x="161" y="105"/>
                  <a:pt x="161" y="105"/>
                </a:cubicBezTo>
                <a:cubicBezTo>
                  <a:pt x="160" y="107"/>
                  <a:pt x="160" y="107"/>
                  <a:pt x="160" y="107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160" y="109"/>
                  <a:pt x="160" y="109"/>
                  <a:pt x="160" y="109"/>
                </a:cubicBezTo>
                <a:cubicBezTo>
                  <a:pt x="160" y="109"/>
                  <a:pt x="159" y="110"/>
                  <a:pt x="159" y="110"/>
                </a:cubicBezTo>
                <a:cubicBezTo>
                  <a:pt x="159" y="110"/>
                  <a:pt x="158" y="110"/>
                  <a:pt x="158" y="109"/>
                </a:cubicBezTo>
                <a:cubicBezTo>
                  <a:pt x="157" y="109"/>
                  <a:pt x="156" y="109"/>
                  <a:pt x="156" y="109"/>
                </a:cubicBezTo>
                <a:cubicBezTo>
                  <a:pt x="156" y="108"/>
                  <a:pt x="156" y="108"/>
                  <a:pt x="156" y="108"/>
                </a:cubicBezTo>
                <a:cubicBezTo>
                  <a:pt x="156" y="108"/>
                  <a:pt x="155" y="107"/>
                  <a:pt x="155" y="106"/>
                </a:cubicBezTo>
                <a:cubicBezTo>
                  <a:pt x="155" y="106"/>
                  <a:pt x="156" y="105"/>
                  <a:pt x="155" y="105"/>
                </a:cubicBezTo>
                <a:cubicBezTo>
                  <a:pt x="155" y="104"/>
                  <a:pt x="157" y="102"/>
                  <a:pt x="157" y="102"/>
                </a:cubicBezTo>
                <a:cubicBezTo>
                  <a:pt x="157" y="102"/>
                  <a:pt x="158" y="103"/>
                  <a:pt x="158" y="102"/>
                </a:cubicBezTo>
                <a:cubicBezTo>
                  <a:pt x="159" y="102"/>
                  <a:pt x="159" y="102"/>
                  <a:pt x="160" y="102"/>
                </a:cubicBezTo>
                <a:cubicBezTo>
                  <a:pt x="160" y="101"/>
                  <a:pt x="161" y="100"/>
                  <a:pt x="161" y="100"/>
                </a:cubicBezTo>
                <a:cubicBezTo>
                  <a:pt x="162" y="100"/>
                  <a:pt x="162" y="100"/>
                  <a:pt x="162" y="100"/>
                </a:cubicBezTo>
                <a:cubicBezTo>
                  <a:pt x="162" y="100"/>
                  <a:pt x="162" y="98"/>
                  <a:pt x="162" y="97"/>
                </a:cubicBezTo>
                <a:cubicBezTo>
                  <a:pt x="162" y="97"/>
                  <a:pt x="162" y="96"/>
                  <a:pt x="162" y="96"/>
                </a:cubicBezTo>
                <a:cubicBezTo>
                  <a:pt x="162" y="96"/>
                  <a:pt x="163" y="96"/>
                  <a:pt x="163" y="96"/>
                </a:cubicBezTo>
                <a:cubicBezTo>
                  <a:pt x="163" y="96"/>
                  <a:pt x="163" y="96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2" y="95"/>
                  <a:pt x="161" y="95"/>
                </a:cubicBezTo>
                <a:cubicBezTo>
                  <a:pt x="161" y="94"/>
                  <a:pt x="153" y="94"/>
                  <a:pt x="152" y="94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94"/>
                  <a:pt x="149" y="94"/>
                  <a:pt x="148" y="94"/>
                </a:cubicBezTo>
                <a:cubicBezTo>
                  <a:pt x="147" y="94"/>
                  <a:pt x="146" y="93"/>
                  <a:pt x="146" y="93"/>
                </a:cubicBezTo>
                <a:cubicBezTo>
                  <a:pt x="146" y="93"/>
                  <a:pt x="146" y="92"/>
                  <a:pt x="146" y="92"/>
                </a:cubicBezTo>
                <a:cubicBezTo>
                  <a:pt x="146" y="92"/>
                  <a:pt x="147" y="91"/>
                  <a:pt x="147" y="91"/>
                </a:cubicBezTo>
                <a:cubicBezTo>
                  <a:pt x="147" y="90"/>
                  <a:pt x="147" y="90"/>
                  <a:pt x="147" y="89"/>
                </a:cubicBezTo>
                <a:cubicBezTo>
                  <a:pt x="147" y="89"/>
                  <a:pt x="146" y="88"/>
                  <a:pt x="146" y="88"/>
                </a:cubicBezTo>
                <a:cubicBezTo>
                  <a:pt x="146" y="88"/>
                  <a:pt x="146" y="87"/>
                  <a:pt x="146" y="86"/>
                </a:cubicBezTo>
                <a:cubicBezTo>
                  <a:pt x="145" y="86"/>
                  <a:pt x="145" y="87"/>
                  <a:pt x="145" y="87"/>
                </a:cubicBezTo>
                <a:cubicBezTo>
                  <a:pt x="145" y="87"/>
                  <a:pt x="145" y="88"/>
                  <a:pt x="145" y="88"/>
                </a:cubicBezTo>
                <a:cubicBezTo>
                  <a:pt x="144" y="88"/>
                  <a:pt x="144" y="88"/>
                  <a:pt x="144" y="88"/>
                </a:cubicBezTo>
                <a:cubicBezTo>
                  <a:pt x="144" y="88"/>
                  <a:pt x="142" y="87"/>
                  <a:pt x="142" y="87"/>
                </a:cubicBezTo>
                <a:cubicBezTo>
                  <a:pt x="141" y="85"/>
                  <a:pt x="141" y="85"/>
                  <a:pt x="141" y="85"/>
                </a:cubicBezTo>
                <a:cubicBezTo>
                  <a:pt x="140" y="85"/>
                  <a:pt x="140" y="85"/>
                  <a:pt x="140" y="85"/>
                </a:cubicBezTo>
                <a:cubicBezTo>
                  <a:pt x="140" y="86"/>
                  <a:pt x="140" y="86"/>
                  <a:pt x="140" y="86"/>
                </a:cubicBezTo>
                <a:cubicBezTo>
                  <a:pt x="138" y="86"/>
                  <a:pt x="138" y="86"/>
                  <a:pt x="138" y="86"/>
                </a:cubicBezTo>
                <a:cubicBezTo>
                  <a:pt x="137" y="84"/>
                  <a:pt x="137" y="84"/>
                  <a:pt x="137" y="84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36" y="84"/>
                  <a:pt x="136" y="85"/>
                  <a:pt x="136" y="85"/>
                </a:cubicBezTo>
                <a:cubicBezTo>
                  <a:pt x="136" y="85"/>
                  <a:pt x="136" y="86"/>
                  <a:pt x="136" y="86"/>
                </a:cubicBezTo>
                <a:cubicBezTo>
                  <a:pt x="135" y="86"/>
                  <a:pt x="135" y="86"/>
                  <a:pt x="135" y="86"/>
                </a:cubicBezTo>
                <a:cubicBezTo>
                  <a:pt x="135" y="86"/>
                  <a:pt x="134" y="88"/>
                  <a:pt x="134" y="88"/>
                </a:cubicBezTo>
                <a:cubicBezTo>
                  <a:pt x="134" y="88"/>
                  <a:pt x="134" y="89"/>
                  <a:pt x="134" y="89"/>
                </a:cubicBezTo>
                <a:cubicBezTo>
                  <a:pt x="136" y="91"/>
                  <a:pt x="136" y="91"/>
                  <a:pt x="136" y="91"/>
                </a:cubicBezTo>
                <a:cubicBezTo>
                  <a:pt x="136" y="91"/>
                  <a:pt x="137" y="91"/>
                  <a:pt x="138" y="91"/>
                </a:cubicBezTo>
                <a:cubicBezTo>
                  <a:pt x="138" y="91"/>
                  <a:pt x="139" y="91"/>
                  <a:pt x="139" y="91"/>
                </a:cubicBezTo>
                <a:cubicBezTo>
                  <a:pt x="139" y="91"/>
                  <a:pt x="140" y="92"/>
                  <a:pt x="140" y="92"/>
                </a:cubicBezTo>
                <a:cubicBezTo>
                  <a:pt x="140" y="93"/>
                  <a:pt x="140" y="94"/>
                  <a:pt x="140" y="94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39" y="94"/>
                  <a:pt x="138" y="94"/>
                  <a:pt x="138" y="94"/>
                </a:cubicBezTo>
                <a:cubicBezTo>
                  <a:pt x="138" y="94"/>
                  <a:pt x="136" y="94"/>
                  <a:pt x="136" y="94"/>
                </a:cubicBezTo>
                <a:cubicBezTo>
                  <a:pt x="136" y="94"/>
                  <a:pt x="137" y="95"/>
                  <a:pt x="137" y="95"/>
                </a:cubicBezTo>
                <a:cubicBezTo>
                  <a:pt x="137" y="95"/>
                  <a:pt x="137" y="96"/>
                  <a:pt x="136" y="96"/>
                </a:cubicBezTo>
                <a:cubicBezTo>
                  <a:pt x="136" y="96"/>
                  <a:pt x="135" y="96"/>
                  <a:pt x="135" y="96"/>
                </a:cubicBezTo>
                <a:cubicBezTo>
                  <a:pt x="134" y="96"/>
                  <a:pt x="134" y="96"/>
                  <a:pt x="134" y="97"/>
                </a:cubicBezTo>
                <a:cubicBezTo>
                  <a:pt x="134" y="97"/>
                  <a:pt x="134" y="99"/>
                  <a:pt x="134" y="99"/>
                </a:cubicBezTo>
                <a:cubicBezTo>
                  <a:pt x="134" y="99"/>
                  <a:pt x="135" y="99"/>
                  <a:pt x="135" y="99"/>
                </a:cubicBezTo>
                <a:cubicBezTo>
                  <a:pt x="135" y="100"/>
                  <a:pt x="136" y="100"/>
                  <a:pt x="137" y="100"/>
                </a:cubicBezTo>
                <a:cubicBezTo>
                  <a:pt x="137" y="100"/>
                  <a:pt x="138" y="100"/>
                  <a:pt x="138" y="100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2"/>
                  <a:pt x="139" y="102"/>
                  <a:pt x="139" y="103"/>
                </a:cubicBezTo>
                <a:cubicBezTo>
                  <a:pt x="139" y="103"/>
                  <a:pt x="139" y="104"/>
                  <a:pt x="139" y="104"/>
                </a:cubicBezTo>
                <a:cubicBezTo>
                  <a:pt x="139" y="104"/>
                  <a:pt x="138" y="104"/>
                  <a:pt x="138" y="104"/>
                </a:cubicBezTo>
                <a:cubicBezTo>
                  <a:pt x="138" y="105"/>
                  <a:pt x="137" y="105"/>
                  <a:pt x="137" y="105"/>
                </a:cubicBezTo>
                <a:cubicBezTo>
                  <a:pt x="138" y="106"/>
                  <a:pt x="138" y="106"/>
                  <a:pt x="138" y="107"/>
                </a:cubicBezTo>
                <a:cubicBezTo>
                  <a:pt x="139" y="107"/>
                  <a:pt x="139" y="107"/>
                  <a:pt x="139" y="107"/>
                </a:cubicBezTo>
                <a:cubicBezTo>
                  <a:pt x="139" y="108"/>
                  <a:pt x="138" y="108"/>
                  <a:pt x="139" y="108"/>
                </a:cubicBezTo>
                <a:cubicBezTo>
                  <a:pt x="139" y="108"/>
                  <a:pt x="139" y="108"/>
                  <a:pt x="140" y="109"/>
                </a:cubicBezTo>
                <a:cubicBezTo>
                  <a:pt x="140" y="109"/>
                  <a:pt x="140" y="110"/>
                  <a:pt x="140" y="110"/>
                </a:cubicBezTo>
                <a:cubicBezTo>
                  <a:pt x="140" y="110"/>
                  <a:pt x="140" y="111"/>
                  <a:pt x="140" y="111"/>
                </a:cubicBezTo>
                <a:cubicBezTo>
                  <a:pt x="140" y="111"/>
                  <a:pt x="141" y="114"/>
                  <a:pt x="141" y="114"/>
                </a:cubicBezTo>
                <a:cubicBezTo>
                  <a:pt x="141" y="118"/>
                  <a:pt x="141" y="118"/>
                  <a:pt x="141" y="118"/>
                </a:cubicBezTo>
                <a:cubicBezTo>
                  <a:pt x="141" y="119"/>
                  <a:pt x="139" y="120"/>
                  <a:pt x="138" y="120"/>
                </a:cubicBezTo>
                <a:cubicBezTo>
                  <a:pt x="138" y="120"/>
                  <a:pt x="138" y="120"/>
                  <a:pt x="138" y="120"/>
                </a:cubicBezTo>
                <a:cubicBezTo>
                  <a:pt x="137" y="120"/>
                  <a:pt x="137" y="120"/>
                  <a:pt x="136" y="120"/>
                </a:cubicBezTo>
                <a:cubicBezTo>
                  <a:pt x="136" y="119"/>
                  <a:pt x="136" y="119"/>
                  <a:pt x="135" y="119"/>
                </a:cubicBezTo>
                <a:cubicBezTo>
                  <a:pt x="135" y="119"/>
                  <a:pt x="135" y="119"/>
                  <a:pt x="135" y="119"/>
                </a:cubicBezTo>
                <a:cubicBezTo>
                  <a:pt x="135" y="119"/>
                  <a:pt x="135" y="118"/>
                  <a:pt x="135" y="117"/>
                </a:cubicBezTo>
                <a:cubicBezTo>
                  <a:pt x="135" y="117"/>
                  <a:pt x="135" y="117"/>
                  <a:pt x="135" y="116"/>
                </a:cubicBezTo>
                <a:cubicBezTo>
                  <a:pt x="133" y="118"/>
                  <a:pt x="131" y="120"/>
                  <a:pt x="129" y="120"/>
                </a:cubicBezTo>
                <a:cubicBezTo>
                  <a:pt x="127" y="120"/>
                  <a:pt x="126" y="123"/>
                  <a:pt x="127" y="124"/>
                </a:cubicBezTo>
                <a:cubicBezTo>
                  <a:pt x="127" y="126"/>
                  <a:pt x="127" y="128"/>
                  <a:pt x="125" y="129"/>
                </a:cubicBezTo>
                <a:cubicBezTo>
                  <a:pt x="125" y="129"/>
                  <a:pt x="124" y="130"/>
                  <a:pt x="124" y="130"/>
                </a:cubicBezTo>
                <a:cubicBezTo>
                  <a:pt x="123" y="132"/>
                  <a:pt x="121" y="132"/>
                  <a:pt x="119" y="133"/>
                </a:cubicBezTo>
                <a:cubicBezTo>
                  <a:pt x="119" y="133"/>
                  <a:pt x="117" y="134"/>
                  <a:pt x="116" y="132"/>
                </a:cubicBezTo>
                <a:cubicBezTo>
                  <a:pt x="116" y="132"/>
                  <a:pt x="115" y="133"/>
                  <a:pt x="115" y="134"/>
                </a:cubicBezTo>
                <a:cubicBezTo>
                  <a:pt x="115" y="135"/>
                  <a:pt x="115" y="135"/>
                  <a:pt x="114" y="136"/>
                </a:cubicBezTo>
                <a:cubicBezTo>
                  <a:pt x="112" y="136"/>
                  <a:pt x="112" y="138"/>
                  <a:pt x="111" y="139"/>
                </a:cubicBezTo>
                <a:cubicBezTo>
                  <a:pt x="110" y="141"/>
                  <a:pt x="109" y="142"/>
                  <a:pt x="107" y="143"/>
                </a:cubicBezTo>
                <a:cubicBezTo>
                  <a:pt x="105" y="144"/>
                  <a:pt x="103" y="146"/>
                  <a:pt x="102" y="148"/>
                </a:cubicBezTo>
                <a:cubicBezTo>
                  <a:pt x="101" y="150"/>
                  <a:pt x="99" y="150"/>
                  <a:pt x="97" y="151"/>
                </a:cubicBezTo>
                <a:cubicBezTo>
                  <a:pt x="97" y="151"/>
                  <a:pt x="96" y="151"/>
                  <a:pt x="96" y="151"/>
                </a:cubicBezTo>
                <a:cubicBezTo>
                  <a:pt x="96" y="152"/>
                  <a:pt x="95" y="152"/>
                  <a:pt x="95" y="153"/>
                </a:cubicBezTo>
                <a:cubicBezTo>
                  <a:pt x="96" y="154"/>
                  <a:pt x="95" y="155"/>
                  <a:pt x="93" y="154"/>
                </a:cubicBezTo>
                <a:cubicBezTo>
                  <a:pt x="93" y="155"/>
                  <a:pt x="93" y="155"/>
                  <a:pt x="93" y="155"/>
                </a:cubicBezTo>
                <a:cubicBezTo>
                  <a:pt x="94" y="155"/>
                  <a:pt x="95" y="154"/>
                  <a:pt x="95" y="155"/>
                </a:cubicBezTo>
                <a:cubicBezTo>
                  <a:pt x="95" y="156"/>
                  <a:pt x="94" y="156"/>
                  <a:pt x="94" y="157"/>
                </a:cubicBezTo>
                <a:cubicBezTo>
                  <a:pt x="92" y="157"/>
                  <a:pt x="90" y="157"/>
                  <a:pt x="89" y="158"/>
                </a:cubicBezTo>
                <a:cubicBezTo>
                  <a:pt x="88" y="158"/>
                  <a:pt x="88" y="158"/>
                  <a:pt x="88" y="159"/>
                </a:cubicBezTo>
                <a:cubicBezTo>
                  <a:pt x="87" y="162"/>
                  <a:pt x="86" y="162"/>
                  <a:pt x="84" y="160"/>
                </a:cubicBezTo>
                <a:cubicBezTo>
                  <a:pt x="81" y="161"/>
                  <a:pt x="80" y="165"/>
                  <a:pt x="80" y="167"/>
                </a:cubicBezTo>
                <a:cubicBezTo>
                  <a:pt x="81" y="169"/>
                  <a:pt x="82" y="170"/>
                  <a:pt x="81" y="172"/>
                </a:cubicBezTo>
                <a:cubicBezTo>
                  <a:pt x="80" y="172"/>
                  <a:pt x="81" y="172"/>
                  <a:pt x="81" y="173"/>
                </a:cubicBezTo>
                <a:cubicBezTo>
                  <a:pt x="82" y="173"/>
                  <a:pt x="81" y="174"/>
                  <a:pt x="80" y="175"/>
                </a:cubicBezTo>
                <a:cubicBezTo>
                  <a:pt x="80" y="175"/>
                  <a:pt x="80" y="176"/>
                  <a:pt x="80" y="176"/>
                </a:cubicBezTo>
                <a:cubicBezTo>
                  <a:pt x="82" y="177"/>
                  <a:pt x="81" y="179"/>
                  <a:pt x="81" y="181"/>
                </a:cubicBezTo>
                <a:cubicBezTo>
                  <a:pt x="82" y="184"/>
                  <a:pt x="80" y="186"/>
                  <a:pt x="78" y="188"/>
                </a:cubicBezTo>
                <a:cubicBezTo>
                  <a:pt x="78" y="188"/>
                  <a:pt x="78" y="189"/>
                  <a:pt x="78" y="189"/>
                </a:cubicBezTo>
                <a:cubicBezTo>
                  <a:pt x="78" y="190"/>
                  <a:pt x="79" y="192"/>
                  <a:pt x="79" y="193"/>
                </a:cubicBezTo>
                <a:cubicBezTo>
                  <a:pt x="79" y="194"/>
                  <a:pt x="79" y="194"/>
                  <a:pt x="78" y="195"/>
                </a:cubicBezTo>
                <a:cubicBezTo>
                  <a:pt x="78" y="195"/>
                  <a:pt x="78" y="195"/>
                  <a:pt x="78" y="195"/>
                </a:cubicBezTo>
                <a:cubicBezTo>
                  <a:pt x="79" y="196"/>
                  <a:pt x="79" y="198"/>
                  <a:pt x="79" y="199"/>
                </a:cubicBezTo>
                <a:cubicBezTo>
                  <a:pt x="79" y="200"/>
                  <a:pt x="77" y="200"/>
                  <a:pt x="76" y="199"/>
                </a:cubicBezTo>
                <a:cubicBezTo>
                  <a:pt x="75" y="199"/>
                  <a:pt x="75" y="199"/>
                  <a:pt x="75" y="199"/>
                </a:cubicBezTo>
                <a:cubicBezTo>
                  <a:pt x="75" y="201"/>
                  <a:pt x="74" y="202"/>
                  <a:pt x="73" y="203"/>
                </a:cubicBezTo>
                <a:cubicBezTo>
                  <a:pt x="73" y="204"/>
                  <a:pt x="72" y="205"/>
                  <a:pt x="73" y="206"/>
                </a:cubicBezTo>
                <a:cubicBezTo>
                  <a:pt x="73" y="206"/>
                  <a:pt x="73" y="207"/>
                  <a:pt x="72" y="207"/>
                </a:cubicBezTo>
                <a:cubicBezTo>
                  <a:pt x="71" y="207"/>
                  <a:pt x="70" y="207"/>
                  <a:pt x="68" y="208"/>
                </a:cubicBezTo>
                <a:cubicBezTo>
                  <a:pt x="68" y="209"/>
                  <a:pt x="67" y="209"/>
                  <a:pt x="67" y="210"/>
                </a:cubicBezTo>
                <a:cubicBezTo>
                  <a:pt x="67" y="213"/>
                  <a:pt x="64" y="215"/>
                  <a:pt x="62" y="214"/>
                </a:cubicBezTo>
                <a:cubicBezTo>
                  <a:pt x="62" y="214"/>
                  <a:pt x="62" y="214"/>
                  <a:pt x="62" y="213"/>
                </a:cubicBezTo>
                <a:cubicBezTo>
                  <a:pt x="62" y="214"/>
                  <a:pt x="62" y="214"/>
                  <a:pt x="62" y="214"/>
                </a:cubicBezTo>
                <a:cubicBezTo>
                  <a:pt x="59" y="213"/>
                  <a:pt x="58" y="211"/>
                  <a:pt x="57" y="209"/>
                </a:cubicBezTo>
                <a:cubicBezTo>
                  <a:pt x="56" y="207"/>
                  <a:pt x="55" y="205"/>
                  <a:pt x="55" y="203"/>
                </a:cubicBezTo>
                <a:cubicBezTo>
                  <a:pt x="55" y="201"/>
                  <a:pt x="54" y="199"/>
                  <a:pt x="53" y="197"/>
                </a:cubicBezTo>
                <a:cubicBezTo>
                  <a:pt x="52" y="196"/>
                  <a:pt x="52" y="196"/>
                  <a:pt x="52" y="195"/>
                </a:cubicBezTo>
                <a:cubicBezTo>
                  <a:pt x="51" y="192"/>
                  <a:pt x="50" y="190"/>
                  <a:pt x="48" y="188"/>
                </a:cubicBezTo>
                <a:cubicBezTo>
                  <a:pt x="47" y="186"/>
                  <a:pt x="45" y="184"/>
                  <a:pt x="45" y="181"/>
                </a:cubicBezTo>
                <a:cubicBezTo>
                  <a:pt x="44" y="179"/>
                  <a:pt x="44" y="177"/>
                  <a:pt x="44" y="175"/>
                </a:cubicBezTo>
                <a:cubicBezTo>
                  <a:pt x="42" y="174"/>
                  <a:pt x="42" y="173"/>
                  <a:pt x="42" y="171"/>
                </a:cubicBezTo>
                <a:cubicBezTo>
                  <a:pt x="42" y="171"/>
                  <a:pt x="42" y="171"/>
                  <a:pt x="42" y="171"/>
                </a:cubicBezTo>
                <a:cubicBezTo>
                  <a:pt x="41" y="170"/>
                  <a:pt x="41" y="170"/>
                  <a:pt x="41" y="169"/>
                </a:cubicBezTo>
                <a:cubicBezTo>
                  <a:pt x="41" y="169"/>
                  <a:pt x="40" y="168"/>
                  <a:pt x="40" y="167"/>
                </a:cubicBezTo>
                <a:cubicBezTo>
                  <a:pt x="39" y="167"/>
                  <a:pt x="39" y="165"/>
                  <a:pt x="39" y="165"/>
                </a:cubicBezTo>
                <a:cubicBezTo>
                  <a:pt x="38" y="163"/>
                  <a:pt x="37" y="161"/>
                  <a:pt x="36" y="160"/>
                </a:cubicBezTo>
                <a:cubicBezTo>
                  <a:pt x="36" y="159"/>
                  <a:pt x="35" y="159"/>
                  <a:pt x="35" y="158"/>
                </a:cubicBezTo>
                <a:cubicBezTo>
                  <a:pt x="35" y="156"/>
                  <a:pt x="34" y="153"/>
                  <a:pt x="34" y="151"/>
                </a:cubicBezTo>
                <a:cubicBezTo>
                  <a:pt x="34" y="149"/>
                  <a:pt x="33" y="147"/>
                  <a:pt x="32" y="145"/>
                </a:cubicBezTo>
                <a:cubicBezTo>
                  <a:pt x="32" y="144"/>
                  <a:pt x="32" y="143"/>
                  <a:pt x="32" y="142"/>
                </a:cubicBezTo>
                <a:cubicBezTo>
                  <a:pt x="31" y="138"/>
                  <a:pt x="30" y="133"/>
                  <a:pt x="31" y="129"/>
                </a:cubicBezTo>
                <a:cubicBezTo>
                  <a:pt x="31" y="128"/>
                  <a:pt x="31" y="128"/>
                  <a:pt x="31" y="127"/>
                </a:cubicBezTo>
                <a:cubicBezTo>
                  <a:pt x="32" y="126"/>
                  <a:pt x="31" y="125"/>
                  <a:pt x="31" y="124"/>
                </a:cubicBezTo>
                <a:cubicBezTo>
                  <a:pt x="30" y="123"/>
                  <a:pt x="30" y="121"/>
                  <a:pt x="30" y="120"/>
                </a:cubicBezTo>
                <a:cubicBezTo>
                  <a:pt x="30" y="120"/>
                  <a:pt x="30" y="120"/>
                  <a:pt x="30" y="120"/>
                </a:cubicBezTo>
                <a:cubicBezTo>
                  <a:pt x="29" y="118"/>
                  <a:pt x="30" y="116"/>
                  <a:pt x="29" y="114"/>
                </a:cubicBezTo>
                <a:cubicBezTo>
                  <a:pt x="29" y="113"/>
                  <a:pt x="28" y="113"/>
                  <a:pt x="28" y="113"/>
                </a:cubicBezTo>
                <a:cubicBezTo>
                  <a:pt x="28" y="114"/>
                  <a:pt x="28" y="115"/>
                  <a:pt x="28" y="115"/>
                </a:cubicBezTo>
                <a:cubicBezTo>
                  <a:pt x="27" y="116"/>
                  <a:pt x="27" y="116"/>
                  <a:pt x="27" y="117"/>
                </a:cubicBezTo>
                <a:cubicBezTo>
                  <a:pt x="28" y="119"/>
                  <a:pt x="27" y="121"/>
                  <a:pt x="26" y="122"/>
                </a:cubicBezTo>
                <a:cubicBezTo>
                  <a:pt x="26" y="123"/>
                  <a:pt x="26" y="123"/>
                  <a:pt x="26" y="123"/>
                </a:cubicBezTo>
                <a:cubicBezTo>
                  <a:pt x="24" y="124"/>
                  <a:pt x="22" y="126"/>
                  <a:pt x="19" y="126"/>
                </a:cubicBezTo>
                <a:cubicBezTo>
                  <a:pt x="19" y="125"/>
                  <a:pt x="18" y="127"/>
                  <a:pt x="18" y="126"/>
                </a:cubicBezTo>
                <a:cubicBezTo>
                  <a:pt x="17" y="126"/>
                  <a:pt x="16" y="126"/>
                  <a:pt x="16" y="125"/>
                </a:cubicBezTo>
                <a:cubicBezTo>
                  <a:pt x="15" y="125"/>
                  <a:pt x="15" y="125"/>
                  <a:pt x="14" y="124"/>
                </a:cubicBezTo>
                <a:cubicBezTo>
                  <a:pt x="13" y="123"/>
                  <a:pt x="11" y="122"/>
                  <a:pt x="11" y="120"/>
                </a:cubicBezTo>
                <a:cubicBezTo>
                  <a:pt x="10" y="120"/>
                  <a:pt x="10" y="119"/>
                  <a:pt x="9" y="119"/>
                </a:cubicBezTo>
                <a:cubicBezTo>
                  <a:pt x="7" y="118"/>
                  <a:pt x="7" y="116"/>
                  <a:pt x="5" y="115"/>
                </a:cubicBezTo>
                <a:cubicBezTo>
                  <a:pt x="5" y="114"/>
                  <a:pt x="6" y="114"/>
                  <a:pt x="6" y="114"/>
                </a:cubicBezTo>
                <a:cubicBezTo>
                  <a:pt x="8" y="115"/>
                  <a:pt x="10" y="114"/>
                  <a:pt x="12" y="113"/>
                </a:cubicBezTo>
                <a:cubicBezTo>
                  <a:pt x="12" y="112"/>
                  <a:pt x="14" y="113"/>
                  <a:pt x="14" y="111"/>
                </a:cubicBezTo>
                <a:cubicBezTo>
                  <a:pt x="15" y="110"/>
                  <a:pt x="14" y="110"/>
                  <a:pt x="13" y="110"/>
                </a:cubicBezTo>
                <a:cubicBezTo>
                  <a:pt x="13" y="110"/>
                  <a:pt x="12" y="110"/>
                  <a:pt x="12" y="110"/>
                </a:cubicBezTo>
                <a:cubicBezTo>
                  <a:pt x="9" y="112"/>
                  <a:pt x="4" y="110"/>
                  <a:pt x="2" y="107"/>
                </a:cubicBezTo>
                <a:cubicBezTo>
                  <a:pt x="2" y="107"/>
                  <a:pt x="3" y="106"/>
                  <a:pt x="2" y="105"/>
                </a:cubicBezTo>
                <a:cubicBezTo>
                  <a:pt x="1" y="105"/>
                  <a:pt x="1" y="105"/>
                  <a:pt x="0" y="104"/>
                </a:cubicBezTo>
                <a:cubicBezTo>
                  <a:pt x="0" y="104"/>
                  <a:pt x="1" y="104"/>
                  <a:pt x="1" y="103"/>
                </a:cubicBezTo>
                <a:cubicBezTo>
                  <a:pt x="3" y="103"/>
                  <a:pt x="3" y="103"/>
                  <a:pt x="3" y="103"/>
                </a:cubicBezTo>
                <a:cubicBezTo>
                  <a:pt x="3" y="103"/>
                  <a:pt x="3" y="101"/>
                  <a:pt x="3" y="101"/>
                </a:cubicBezTo>
                <a:cubicBezTo>
                  <a:pt x="3" y="101"/>
                  <a:pt x="4" y="101"/>
                  <a:pt x="4" y="101"/>
                </a:cubicBezTo>
                <a:cubicBezTo>
                  <a:pt x="10" y="101"/>
                  <a:pt x="10" y="101"/>
                  <a:pt x="10" y="101"/>
                </a:cubicBezTo>
                <a:cubicBezTo>
                  <a:pt x="10" y="101"/>
                  <a:pt x="10" y="101"/>
                  <a:pt x="10" y="101"/>
                </a:cubicBezTo>
                <a:cubicBezTo>
                  <a:pt x="12" y="101"/>
                  <a:pt x="12" y="101"/>
                  <a:pt x="12" y="101"/>
                </a:cubicBezTo>
                <a:cubicBezTo>
                  <a:pt x="12" y="101"/>
                  <a:pt x="12" y="101"/>
                  <a:pt x="12" y="101"/>
                </a:cubicBezTo>
                <a:cubicBezTo>
                  <a:pt x="13" y="101"/>
                  <a:pt x="14" y="100"/>
                  <a:pt x="14" y="100"/>
                </a:cubicBezTo>
                <a:cubicBezTo>
                  <a:pt x="14" y="100"/>
                  <a:pt x="15" y="100"/>
                  <a:pt x="15" y="100"/>
                </a:cubicBezTo>
                <a:cubicBezTo>
                  <a:pt x="16" y="101"/>
                  <a:pt x="16" y="101"/>
                  <a:pt x="16" y="101"/>
                </a:cubicBezTo>
                <a:cubicBezTo>
                  <a:pt x="16" y="101"/>
                  <a:pt x="17" y="101"/>
                  <a:pt x="17" y="101"/>
                </a:cubicBezTo>
                <a:cubicBezTo>
                  <a:pt x="17" y="101"/>
                  <a:pt x="19" y="100"/>
                  <a:pt x="19" y="100"/>
                </a:cubicBezTo>
                <a:cubicBezTo>
                  <a:pt x="19" y="100"/>
                  <a:pt x="19" y="100"/>
                  <a:pt x="19" y="100"/>
                </a:cubicBezTo>
                <a:cubicBezTo>
                  <a:pt x="19" y="100"/>
                  <a:pt x="18" y="99"/>
                  <a:pt x="19" y="99"/>
                </a:cubicBezTo>
                <a:cubicBezTo>
                  <a:pt x="19" y="99"/>
                  <a:pt x="19" y="98"/>
                  <a:pt x="19" y="98"/>
                </a:cubicBezTo>
                <a:cubicBezTo>
                  <a:pt x="16" y="93"/>
                  <a:pt x="16" y="93"/>
                  <a:pt x="16" y="93"/>
                </a:cubicBezTo>
                <a:cubicBezTo>
                  <a:pt x="16" y="90"/>
                  <a:pt x="16" y="90"/>
                  <a:pt x="16" y="90"/>
                </a:cubicBezTo>
                <a:cubicBezTo>
                  <a:pt x="14" y="90"/>
                  <a:pt x="14" y="90"/>
                  <a:pt x="14" y="90"/>
                </a:cubicBezTo>
                <a:cubicBezTo>
                  <a:pt x="14" y="90"/>
                  <a:pt x="13" y="90"/>
                  <a:pt x="13" y="90"/>
                </a:cubicBezTo>
                <a:cubicBezTo>
                  <a:pt x="13" y="90"/>
                  <a:pt x="12" y="89"/>
                  <a:pt x="12" y="89"/>
                </a:cubicBezTo>
                <a:cubicBezTo>
                  <a:pt x="12" y="89"/>
                  <a:pt x="12" y="89"/>
                  <a:pt x="12" y="89"/>
                </a:cubicBezTo>
                <a:cubicBezTo>
                  <a:pt x="12" y="88"/>
                  <a:pt x="13" y="88"/>
                  <a:pt x="13" y="87"/>
                </a:cubicBezTo>
                <a:cubicBezTo>
                  <a:pt x="13" y="87"/>
                  <a:pt x="13" y="87"/>
                  <a:pt x="13" y="87"/>
                </a:cubicBezTo>
                <a:cubicBezTo>
                  <a:pt x="13" y="87"/>
                  <a:pt x="13" y="87"/>
                  <a:pt x="13" y="86"/>
                </a:cubicBezTo>
                <a:cubicBezTo>
                  <a:pt x="13" y="85"/>
                  <a:pt x="13" y="84"/>
                  <a:pt x="13" y="84"/>
                </a:cubicBezTo>
                <a:cubicBezTo>
                  <a:pt x="13" y="84"/>
                  <a:pt x="10" y="83"/>
                  <a:pt x="10" y="83"/>
                </a:cubicBezTo>
                <a:cubicBezTo>
                  <a:pt x="10" y="83"/>
                  <a:pt x="8" y="82"/>
                  <a:pt x="8" y="82"/>
                </a:cubicBezTo>
                <a:cubicBezTo>
                  <a:pt x="8" y="80"/>
                  <a:pt x="8" y="80"/>
                  <a:pt x="8" y="80"/>
                </a:cubicBezTo>
                <a:cubicBezTo>
                  <a:pt x="8" y="80"/>
                  <a:pt x="11" y="76"/>
                  <a:pt x="11" y="76"/>
                </a:cubicBezTo>
                <a:cubicBezTo>
                  <a:pt x="11" y="76"/>
                  <a:pt x="14" y="72"/>
                  <a:pt x="14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7" y="75"/>
                  <a:pt x="17" y="75"/>
                  <a:pt x="17" y="75"/>
                </a:cubicBezTo>
                <a:cubicBezTo>
                  <a:pt x="19" y="74"/>
                  <a:pt x="19" y="74"/>
                  <a:pt x="19" y="74"/>
                </a:cubicBezTo>
                <a:cubicBezTo>
                  <a:pt x="19" y="74"/>
                  <a:pt x="20" y="74"/>
                  <a:pt x="20" y="74"/>
                </a:cubicBezTo>
                <a:cubicBezTo>
                  <a:pt x="21" y="74"/>
                  <a:pt x="25" y="73"/>
                  <a:pt x="25" y="73"/>
                </a:cubicBezTo>
                <a:cubicBezTo>
                  <a:pt x="25" y="73"/>
                  <a:pt x="26" y="70"/>
                  <a:pt x="26" y="69"/>
                </a:cubicBezTo>
                <a:cubicBezTo>
                  <a:pt x="26" y="69"/>
                  <a:pt x="27" y="68"/>
                  <a:pt x="27" y="67"/>
                </a:cubicBezTo>
                <a:cubicBezTo>
                  <a:pt x="28" y="67"/>
                  <a:pt x="32" y="65"/>
                  <a:pt x="32" y="65"/>
                </a:cubicBezTo>
                <a:cubicBezTo>
                  <a:pt x="32" y="65"/>
                  <a:pt x="33" y="60"/>
                  <a:pt x="34" y="60"/>
                </a:cubicBezTo>
                <a:cubicBezTo>
                  <a:pt x="34" y="59"/>
                  <a:pt x="35" y="57"/>
                  <a:pt x="35" y="57"/>
                </a:cubicBezTo>
                <a:cubicBezTo>
                  <a:pt x="38" y="56"/>
                  <a:pt x="38" y="56"/>
                  <a:pt x="38" y="56"/>
                </a:cubicBezTo>
                <a:cubicBezTo>
                  <a:pt x="38" y="53"/>
                  <a:pt x="38" y="53"/>
                  <a:pt x="38" y="53"/>
                </a:cubicBezTo>
                <a:cubicBezTo>
                  <a:pt x="43" y="49"/>
                  <a:pt x="43" y="49"/>
                  <a:pt x="43" y="49"/>
                </a:cubicBezTo>
                <a:cubicBezTo>
                  <a:pt x="42" y="48"/>
                  <a:pt x="42" y="48"/>
                  <a:pt x="42" y="48"/>
                </a:cubicBezTo>
                <a:cubicBezTo>
                  <a:pt x="43" y="47"/>
                  <a:pt x="43" y="47"/>
                  <a:pt x="43" y="47"/>
                </a:cubicBezTo>
                <a:cubicBezTo>
                  <a:pt x="43" y="47"/>
                  <a:pt x="43" y="47"/>
                  <a:pt x="43" y="47"/>
                </a:cubicBezTo>
                <a:cubicBezTo>
                  <a:pt x="43" y="47"/>
                  <a:pt x="43" y="45"/>
                  <a:pt x="43" y="45"/>
                </a:cubicBezTo>
                <a:cubicBezTo>
                  <a:pt x="43" y="45"/>
                  <a:pt x="43" y="45"/>
                  <a:pt x="42" y="44"/>
                </a:cubicBezTo>
                <a:cubicBezTo>
                  <a:pt x="42" y="44"/>
                  <a:pt x="42" y="44"/>
                  <a:pt x="42" y="44"/>
                </a:cubicBezTo>
                <a:cubicBezTo>
                  <a:pt x="42" y="44"/>
                  <a:pt x="42" y="44"/>
                  <a:pt x="42" y="44"/>
                </a:cubicBezTo>
                <a:cubicBezTo>
                  <a:pt x="42" y="44"/>
                  <a:pt x="42" y="44"/>
                  <a:pt x="42" y="43"/>
                </a:cubicBezTo>
                <a:cubicBezTo>
                  <a:pt x="42" y="43"/>
                  <a:pt x="45" y="41"/>
                  <a:pt x="45" y="41"/>
                </a:cubicBezTo>
                <a:cubicBezTo>
                  <a:pt x="47" y="41"/>
                  <a:pt x="47" y="41"/>
                  <a:pt x="47" y="41"/>
                </a:cubicBezTo>
                <a:cubicBezTo>
                  <a:pt x="48" y="39"/>
                  <a:pt x="48" y="39"/>
                  <a:pt x="48" y="39"/>
                </a:cubicBezTo>
                <a:cubicBezTo>
                  <a:pt x="47" y="38"/>
                  <a:pt x="47" y="38"/>
                  <a:pt x="47" y="38"/>
                </a:cubicBezTo>
                <a:cubicBezTo>
                  <a:pt x="45" y="38"/>
                  <a:pt x="45" y="38"/>
                  <a:pt x="45" y="38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35"/>
                  <a:pt x="44" y="35"/>
                  <a:pt x="44" y="35"/>
                </a:cubicBezTo>
                <a:cubicBezTo>
                  <a:pt x="44" y="35"/>
                  <a:pt x="43" y="35"/>
                  <a:pt x="42" y="35"/>
                </a:cubicBezTo>
                <a:cubicBezTo>
                  <a:pt x="42" y="35"/>
                  <a:pt x="41" y="35"/>
                  <a:pt x="41" y="35"/>
                </a:cubicBezTo>
                <a:cubicBezTo>
                  <a:pt x="41" y="35"/>
                  <a:pt x="39" y="34"/>
                  <a:pt x="39" y="34"/>
                </a:cubicBezTo>
                <a:cubicBezTo>
                  <a:pt x="38" y="34"/>
                  <a:pt x="37" y="33"/>
                  <a:pt x="37" y="33"/>
                </a:cubicBezTo>
                <a:cubicBezTo>
                  <a:pt x="37" y="33"/>
                  <a:pt x="36" y="32"/>
                  <a:pt x="36" y="31"/>
                </a:cubicBezTo>
                <a:cubicBezTo>
                  <a:pt x="36" y="31"/>
                  <a:pt x="36" y="30"/>
                  <a:pt x="36" y="29"/>
                </a:cubicBezTo>
                <a:cubicBezTo>
                  <a:pt x="36" y="29"/>
                  <a:pt x="36" y="27"/>
                  <a:pt x="36" y="27"/>
                </a:cubicBezTo>
                <a:cubicBezTo>
                  <a:pt x="36" y="27"/>
                  <a:pt x="36" y="26"/>
                  <a:pt x="35" y="25"/>
                </a:cubicBezTo>
                <a:cubicBezTo>
                  <a:pt x="35" y="25"/>
                  <a:pt x="35" y="23"/>
                  <a:pt x="35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5" y="23"/>
                  <a:pt x="36" y="21"/>
                  <a:pt x="36" y="20"/>
                </a:cubicBezTo>
                <a:cubicBezTo>
                  <a:pt x="36" y="20"/>
                  <a:pt x="37" y="19"/>
                  <a:pt x="37" y="19"/>
                </a:cubicBezTo>
                <a:cubicBezTo>
                  <a:pt x="42" y="19"/>
                  <a:pt x="42" y="19"/>
                  <a:pt x="42" y="19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17"/>
                  <a:pt x="38" y="15"/>
                  <a:pt x="38" y="15"/>
                </a:cubicBezTo>
                <a:cubicBezTo>
                  <a:pt x="38" y="15"/>
                  <a:pt x="38" y="15"/>
                  <a:pt x="38" y="15"/>
                </a:cubicBezTo>
                <a:cubicBezTo>
                  <a:pt x="38" y="15"/>
                  <a:pt x="37" y="13"/>
                  <a:pt x="37" y="13"/>
                </a:cubicBezTo>
                <a:cubicBezTo>
                  <a:pt x="37" y="13"/>
                  <a:pt x="35" y="12"/>
                  <a:pt x="35" y="12"/>
                </a:cubicBezTo>
                <a:cubicBezTo>
                  <a:pt x="34" y="12"/>
                  <a:pt x="34" y="12"/>
                  <a:pt x="34" y="12"/>
                </a:cubicBezTo>
                <a:cubicBezTo>
                  <a:pt x="34" y="12"/>
                  <a:pt x="34" y="12"/>
                  <a:pt x="34" y="12"/>
                </a:cubicBezTo>
                <a:cubicBezTo>
                  <a:pt x="34" y="11"/>
                  <a:pt x="33" y="10"/>
                  <a:pt x="33" y="10"/>
                </a:cubicBezTo>
                <a:cubicBezTo>
                  <a:pt x="33" y="10"/>
                  <a:pt x="30" y="9"/>
                  <a:pt x="30" y="9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6"/>
                  <a:pt x="30" y="6"/>
                  <a:pt x="30" y="6"/>
                </a:cubicBezTo>
                <a:cubicBezTo>
                  <a:pt x="31" y="6"/>
                  <a:pt x="32" y="5"/>
                  <a:pt x="32" y="5"/>
                </a:cubicBezTo>
                <a:cubicBezTo>
                  <a:pt x="32" y="4"/>
                  <a:pt x="33" y="3"/>
                  <a:pt x="33" y="3"/>
                </a:cubicBezTo>
                <a:cubicBezTo>
                  <a:pt x="37" y="2"/>
                  <a:pt x="37" y="2"/>
                  <a:pt x="37" y="2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1"/>
                  <a:pt x="39" y="1"/>
                  <a:pt x="40" y="1"/>
                </a:cubicBezTo>
                <a:cubicBezTo>
                  <a:pt x="41" y="1"/>
                  <a:pt x="42" y="1"/>
                  <a:pt x="42" y="0"/>
                </a:cubicBezTo>
                <a:cubicBezTo>
                  <a:pt x="42" y="0"/>
                  <a:pt x="43" y="0"/>
                  <a:pt x="4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8" y="2"/>
                  <a:pt x="48" y="2"/>
                  <a:pt x="48" y="2"/>
                </a:cubicBezTo>
                <a:cubicBezTo>
                  <a:pt x="48" y="2"/>
                  <a:pt x="49" y="2"/>
                  <a:pt x="50" y="3"/>
                </a:cubicBezTo>
                <a:cubicBezTo>
                  <a:pt x="50" y="3"/>
                  <a:pt x="52" y="3"/>
                  <a:pt x="52" y="3"/>
                </a:cubicBezTo>
                <a:cubicBezTo>
                  <a:pt x="53" y="4"/>
                  <a:pt x="55" y="5"/>
                  <a:pt x="55" y="5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9"/>
                  <a:pt x="57" y="9"/>
                  <a:pt x="57" y="9"/>
                </a:cubicBezTo>
                <a:cubicBezTo>
                  <a:pt x="59" y="11"/>
                  <a:pt x="59" y="11"/>
                  <a:pt x="59" y="11"/>
                </a:cubicBezTo>
                <a:cubicBezTo>
                  <a:pt x="59" y="11"/>
                  <a:pt x="62" y="11"/>
                  <a:pt x="62" y="11"/>
                </a:cubicBezTo>
                <a:cubicBezTo>
                  <a:pt x="63" y="11"/>
                  <a:pt x="62" y="12"/>
                  <a:pt x="62" y="12"/>
                </a:cubicBezTo>
                <a:cubicBezTo>
                  <a:pt x="63" y="13"/>
                  <a:pt x="63" y="13"/>
                  <a:pt x="63" y="13"/>
                </a:cubicBezTo>
                <a:cubicBezTo>
                  <a:pt x="66" y="12"/>
                  <a:pt x="66" y="12"/>
                  <a:pt x="66" y="12"/>
                </a:cubicBezTo>
                <a:cubicBezTo>
                  <a:pt x="68" y="11"/>
                  <a:pt x="68" y="11"/>
                  <a:pt x="68" y="11"/>
                </a:cubicBezTo>
                <a:cubicBezTo>
                  <a:pt x="69" y="10"/>
                  <a:pt x="69" y="10"/>
                  <a:pt x="69" y="10"/>
                </a:cubicBezTo>
                <a:cubicBezTo>
                  <a:pt x="69" y="10"/>
                  <a:pt x="70" y="9"/>
                  <a:pt x="72" y="9"/>
                </a:cubicBezTo>
                <a:cubicBezTo>
                  <a:pt x="73" y="9"/>
                  <a:pt x="76" y="9"/>
                  <a:pt x="76" y="9"/>
                </a:cubicBezTo>
                <a:cubicBezTo>
                  <a:pt x="77" y="10"/>
                  <a:pt x="77" y="10"/>
                  <a:pt x="77" y="10"/>
                </a:cubicBezTo>
                <a:cubicBezTo>
                  <a:pt x="77" y="10"/>
                  <a:pt x="77" y="11"/>
                  <a:pt x="78" y="12"/>
                </a:cubicBezTo>
                <a:cubicBezTo>
                  <a:pt x="78" y="12"/>
                  <a:pt x="79" y="13"/>
                  <a:pt x="79" y="13"/>
                </a:cubicBezTo>
                <a:cubicBezTo>
                  <a:pt x="82" y="12"/>
                  <a:pt x="82" y="12"/>
                  <a:pt x="82" y="12"/>
                </a:cubicBezTo>
                <a:cubicBezTo>
                  <a:pt x="82" y="12"/>
                  <a:pt x="82" y="14"/>
                  <a:pt x="82" y="15"/>
                </a:cubicBezTo>
                <a:cubicBezTo>
                  <a:pt x="82" y="15"/>
                  <a:pt x="82" y="15"/>
                  <a:pt x="82" y="16"/>
                </a:cubicBezTo>
                <a:cubicBezTo>
                  <a:pt x="82" y="16"/>
                  <a:pt x="81" y="17"/>
                  <a:pt x="81" y="17"/>
                </a:cubicBezTo>
                <a:cubicBezTo>
                  <a:pt x="81" y="17"/>
                  <a:pt x="80" y="18"/>
                  <a:pt x="80" y="18"/>
                </a:cubicBezTo>
                <a:cubicBezTo>
                  <a:pt x="79" y="18"/>
                  <a:pt x="79" y="19"/>
                  <a:pt x="78" y="19"/>
                </a:cubicBezTo>
                <a:cubicBezTo>
                  <a:pt x="78" y="20"/>
                  <a:pt x="78" y="21"/>
                  <a:pt x="78" y="21"/>
                </a:cubicBezTo>
                <a:cubicBezTo>
                  <a:pt x="78" y="23"/>
                  <a:pt x="78" y="23"/>
                  <a:pt x="78" y="23"/>
                </a:cubicBezTo>
                <a:cubicBezTo>
                  <a:pt x="78" y="23"/>
                  <a:pt x="77" y="25"/>
                  <a:pt x="76" y="25"/>
                </a:cubicBezTo>
                <a:cubicBezTo>
                  <a:pt x="76" y="25"/>
                  <a:pt x="75" y="26"/>
                  <a:pt x="75" y="26"/>
                </a:cubicBezTo>
                <a:cubicBezTo>
                  <a:pt x="74" y="26"/>
                  <a:pt x="73" y="27"/>
                  <a:pt x="73" y="27"/>
                </a:cubicBezTo>
                <a:cubicBezTo>
                  <a:pt x="73" y="27"/>
                  <a:pt x="72" y="27"/>
                  <a:pt x="71" y="27"/>
                </a:cubicBezTo>
                <a:cubicBezTo>
                  <a:pt x="71" y="28"/>
                  <a:pt x="71" y="28"/>
                  <a:pt x="71" y="28"/>
                </a:cubicBezTo>
                <a:cubicBezTo>
                  <a:pt x="72" y="30"/>
                  <a:pt x="72" y="30"/>
                  <a:pt x="72" y="30"/>
                </a:cubicBezTo>
                <a:cubicBezTo>
                  <a:pt x="74" y="32"/>
                  <a:pt x="74" y="32"/>
                  <a:pt x="74" y="32"/>
                </a:cubicBezTo>
                <a:cubicBezTo>
                  <a:pt x="75" y="33"/>
                  <a:pt x="75" y="33"/>
                  <a:pt x="75" y="33"/>
                </a:cubicBezTo>
                <a:cubicBezTo>
                  <a:pt x="75" y="33"/>
                  <a:pt x="76" y="34"/>
                  <a:pt x="76" y="34"/>
                </a:cubicBezTo>
                <a:cubicBezTo>
                  <a:pt x="77" y="35"/>
                  <a:pt x="76" y="36"/>
                  <a:pt x="76" y="36"/>
                </a:cubicBezTo>
                <a:cubicBezTo>
                  <a:pt x="76" y="37"/>
                  <a:pt x="76" y="37"/>
                  <a:pt x="76" y="37"/>
                </a:cubicBezTo>
                <a:cubicBezTo>
                  <a:pt x="74" y="37"/>
                  <a:pt x="74" y="37"/>
                  <a:pt x="74" y="37"/>
                </a:cubicBezTo>
                <a:cubicBezTo>
                  <a:pt x="74" y="37"/>
                  <a:pt x="73" y="38"/>
                  <a:pt x="72" y="38"/>
                </a:cubicBezTo>
                <a:cubicBezTo>
                  <a:pt x="72" y="38"/>
                  <a:pt x="72" y="36"/>
                  <a:pt x="72" y="36"/>
                </a:cubicBezTo>
                <a:cubicBezTo>
                  <a:pt x="70" y="36"/>
                  <a:pt x="70" y="36"/>
                  <a:pt x="70" y="36"/>
                </a:cubicBezTo>
                <a:cubicBezTo>
                  <a:pt x="69" y="37"/>
                  <a:pt x="69" y="37"/>
                  <a:pt x="69" y="37"/>
                </a:cubicBezTo>
                <a:cubicBezTo>
                  <a:pt x="69" y="37"/>
                  <a:pt x="69" y="38"/>
                  <a:pt x="69" y="39"/>
                </a:cubicBezTo>
                <a:cubicBezTo>
                  <a:pt x="69" y="39"/>
                  <a:pt x="69" y="40"/>
                  <a:pt x="69" y="40"/>
                </a:cubicBezTo>
                <a:cubicBezTo>
                  <a:pt x="69" y="40"/>
                  <a:pt x="70" y="40"/>
                  <a:pt x="71" y="41"/>
                </a:cubicBezTo>
                <a:cubicBezTo>
                  <a:pt x="72" y="41"/>
                  <a:pt x="71" y="42"/>
                  <a:pt x="71" y="42"/>
                </a:cubicBezTo>
                <a:cubicBezTo>
                  <a:pt x="71" y="42"/>
                  <a:pt x="71" y="44"/>
                  <a:pt x="72" y="44"/>
                </a:cubicBezTo>
                <a:cubicBezTo>
                  <a:pt x="73" y="45"/>
                  <a:pt x="71" y="46"/>
                  <a:pt x="71" y="46"/>
                </a:cubicBezTo>
                <a:cubicBezTo>
                  <a:pt x="71" y="46"/>
                  <a:pt x="71" y="47"/>
                  <a:pt x="72" y="47"/>
                </a:cubicBezTo>
                <a:cubicBezTo>
                  <a:pt x="72" y="47"/>
                  <a:pt x="73" y="48"/>
                  <a:pt x="73" y="48"/>
                </a:cubicBezTo>
                <a:cubicBezTo>
                  <a:pt x="75" y="49"/>
                  <a:pt x="75" y="49"/>
                  <a:pt x="75" y="49"/>
                </a:cubicBezTo>
                <a:cubicBezTo>
                  <a:pt x="75" y="49"/>
                  <a:pt x="76" y="49"/>
                  <a:pt x="77" y="49"/>
                </a:cubicBezTo>
                <a:cubicBezTo>
                  <a:pt x="77" y="49"/>
                  <a:pt x="80" y="51"/>
                  <a:pt x="80" y="51"/>
                </a:cubicBezTo>
                <a:cubicBezTo>
                  <a:pt x="80" y="51"/>
                  <a:pt x="81" y="52"/>
                  <a:pt x="81" y="52"/>
                </a:cubicBezTo>
                <a:cubicBezTo>
                  <a:pt x="84" y="54"/>
                  <a:pt x="84" y="54"/>
                  <a:pt x="84" y="54"/>
                </a:cubicBezTo>
                <a:cubicBezTo>
                  <a:pt x="86" y="55"/>
                  <a:pt x="86" y="55"/>
                  <a:pt x="86" y="55"/>
                </a:cubicBezTo>
                <a:cubicBezTo>
                  <a:pt x="83" y="58"/>
                  <a:pt x="83" y="58"/>
                  <a:pt x="83" y="58"/>
                </a:cubicBezTo>
                <a:cubicBezTo>
                  <a:pt x="82" y="60"/>
                  <a:pt x="82" y="60"/>
                  <a:pt x="82" y="60"/>
                </a:cubicBezTo>
                <a:cubicBezTo>
                  <a:pt x="82" y="63"/>
                  <a:pt x="82" y="63"/>
                  <a:pt x="82" y="63"/>
                </a:cubicBezTo>
                <a:cubicBezTo>
                  <a:pt x="80" y="64"/>
                  <a:pt x="80" y="64"/>
                  <a:pt x="80" y="64"/>
                </a:cubicBezTo>
                <a:cubicBezTo>
                  <a:pt x="80" y="66"/>
                  <a:pt x="80" y="66"/>
                  <a:pt x="80" y="66"/>
                </a:cubicBezTo>
                <a:cubicBezTo>
                  <a:pt x="82" y="68"/>
                  <a:pt x="82" y="68"/>
                  <a:pt x="82" y="68"/>
                </a:cubicBezTo>
                <a:cubicBezTo>
                  <a:pt x="90" y="72"/>
                  <a:pt x="90" y="72"/>
                  <a:pt x="90" y="72"/>
                </a:cubicBezTo>
                <a:cubicBezTo>
                  <a:pt x="92" y="73"/>
                  <a:pt x="92" y="73"/>
                  <a:pt x="92" y="73"/>
                </a:cubicBezTo>
                <a:cubicBezTo>
                  <a:pt x="93" y="73"/>
                  <a:pt x="93" y="73"/>
                  <a:pt x="93" y="73"/>
                </a:cubicBezTo>
                <a:cubicBezTo>
                  <a:pt x="96" y="75"/>
                  <a:pt x="96" y="75"/>
                  <a:pt x="96" y="75"/>
                </a:cubicBezTo>
                <a:cubicBezTo>
                  <a:pt x="96" y="75"/>
                  <a:pt x="96" y="75"/>
                  <a:pt x="96" y="75"/>
                </a:cubicBezTo>
                <a:cubicBezTo>
                  <a:pt x="98" y="75"/>
                  <a:pt x="98" y="75"/>
                  <a:pt x="98" y="75"/>
                </a:cubicBezTo>
                <a:cubicBezTo>
                  <a:pt x="98" y="76"/>
                  <a:pt x="98" y="76"/>
                  <a:pt x="98" y="76"/>
                </a:cubicBezTo>
                <a:cubicBezTo>
                  <a:pt x="101" y="77"/>
                  <a:pt x="101" y="77"/>
                  <a:pt x="101" y="77"/>
                </a:cubicBezTo>
                <a:cubicBezTo>
                  <a:pt x="102" y="78"/>
                  <a:pt x="102" y="78"/>
                  <a:pt x="102" y="78"/>
                </a:cubicBezTo>
                <a:cubicBezTo>
                  <a:pt x="103" y="77"/>
                  <a:pt x="103" y="77"/>
                  <a:pt x="103" y="77"/>
                </a:cubicBezTo>
                <a:cubicBezTo>
                  <a:pt x="103" y="77"/>
                  <a:pt x="105" y="78"/>
                  <a:pt x="105" y="78"/>
                </a:cubicBezTo>
                <a:cubicBezTo>
                  <a:pt x="105" y="78"/>
                  <a:pt x="106" y="77"/>
                  <a:pt x="106" y="77"/>
                </a:cubicBezTo>
                <a:cubicBezTo>
                  <a:pt x="107" y="76"/>
                  <a:pt x="107" y="76"/>
                  <a:pt x="107" y="76"/>
                </a:cubicBezTo>
                <a:cubicBezTo>
                  <a:pt x="107" y="76"/>
                  <a:pt x="109" y="77"/>
                  <a:pt x="109" y="77"/>
                </a:cubicBezTo>
                <a:cubicBezTo>
                  <a:pt x="109" y="77"/>
                  <a:pt x="111" y="78"/>
                  <a:pt x="111" y="78"/>
                </a:cubicBezTo>
                <a:cubicBezTo>
                  <a:pt x="111" y="80"/>
                  <a:pt x="111" y="80"/>
                  <a:pt x="111" y="80"/>
                </a:cubicBezTo>
                <a:cubicBezTo>
                  <a:pt x="114" y="82"/>
                  <a:pt x="114" y="82"/>
                  <a:pt x="114" y="82"/>
                </a:cubicBezTo>
                <a:cubicBezTo>
                  <a:pt x="116" y="82"/>
                  <a:pt x="116" y="82"/>
                  <a:pt x="116" y="82"/>
                </a:cubicBezTo>
                <a:cubicBezTo>
                  <a:pt x="117" y="81"/>
                  <a:pt x="117" y="81"/>
                  <a:pt x="117" y="81"/>
                </a:cubicBezTo>
                <a:cubicBezTo>
                  <a:pt x="117" y="81"/>
                  <a:pt x="118" y="82"/>
                  <a:pt x="118" y="82"/>
                </a:cubicBezTo>
                <a:cubicBezTo>
                  <a:pt x="118" y="82"/>
                  <a:pt x="119" y="83"/>
                  <a:pt x="119" y="83"/>
                </a:cubicBezTo>
                <a:cubicBezTo>
                  <a:pt x="120" y="83"/>
                  <a:pt x="120" y="83"/>
                  <a:pt x="120" y="83"/>
                </a:cubicBezTo>
                <a:cubicBezTo>
                  <a:pt x="123" y="83"/>
                  <a:pt x="123" y="83"/>
                  <a:pt x="123" y="83"/>
                </a:cubicBezTo>
                <a:cubicBezTo>
                  <a:pt x="124" y="84"/>
                  <a:pt x="124" y="84"/>
                  <a:pt x="124" y="84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7" y="84"/>
                  <a:pt x="127" y="84"/>
                  <a:pt x="127" y="84"/>
                </a:cubicBezTo>
                <a:cubicBezTo>
                  <a:pt x="127" y="84"/>
                  <a:pt x="128" y="85"/>
                  <a:pt x="128" y="85"/>
                </a:cubicBezTo>
                <a:cubicBezTo>
                  <a:pt x="128" y="85"/>
                  <a:pt x="129" y="85"/>
                  <a:pt x="129" y="85"/>
                </a:cubicBezTo>
                <a:cubicBezTo>
                  <a:pt x="130" y="85"/>
                  <a:pt x="130" y="85"/>
                  <a:pt x="130" y="85"/>
                </a:cubicBezTo>
                <a:cubicBezTo>
                  <a:pt x="130" y="85"/>
                  <a:pt x="131" y="84"/>
                  <a:pt x="131" y="85"/>
                </a:cubicBezTo>
                <a:cubicBezTo>
                  <a:pt x="132" y="85"/>
                  <a:pt x="132" y="85"/>
                  <a:pt x="132" y="85"/>
                </a:cubicBezTo>
                <a:cubicBezTo>
                  <a:pt x="132" y="85"/>
                  <a:pt x="132" y="84"/>
                  <a:pt x="133" y="84"/>
                </a:cubicBezTo>
                <a:cubicBezTo>
                  <a:pt x="133" y="84"/>
                  <a:pt x="134" y="85"/>
                  <a:pt x="134" y="85"/>
                </a:cubicBezTo>
                <a:cubicBezTo>
                  <a:pt x="135" y="83"/>
                  <a:pt x="135" y="83"/>
                  <a:pt x="135" y="83"/>
                </a:cubicBezTo>
                <a:cubicBezTo>
                  <a:pt x="135" y="83"/>
                  <a:pt x="134" y="80"/>
                  <a:pt x="134" y="80"/>
                </a:cubicBezTo>
                <a:cubicBezTo>
                  <a:pt x="134" y="79"/>
                  <a:pt x="134" y="76"/>
                  <a:pt x="134" y="76"/>
                </a:cubicBezTo>
                <a:cubicBezTo>
                  <a:pt x="134" y="76"/>
                  <a:pt x="135" y="75"/>
                  <a:pt x="135" y="75"/>
                </a:cubicBezTo>
                <a:cubicBezTo>
                  <a:pt x="135" y="75"/>
                  <a:pt x="135" y="73"/>
                  <a:pt x="135" y="73"/>
                </a:cubicBezTo>
                <a:cubicBezTo>
                  <a:pt x="135" y="73"/>
                  <a:pt x="135" y="73"/>
                  <a:pt x="135" y="73"/>
                </a:cubicBezTo>
                <a:cubicBezTo>
                  <a:pt x="137" y="72"/>
                  <a:pt x="137" y="72"/>
                  <a:pt x="137" y="72"/>
                </a:cubicBezTo>
                <a:cubicBezTo>
                  <a:pt x="138" y="72"/>
                  <a:pt x="138" y="72"/>
                  <a:pt x="138" y="72"/>
                </a:cubicBezTo>
                <a:cubicBezTo>
                  <a:pt x="140" y="73"/>
                  <a:pt x="140" y="73"/>
                  <a:pt x="140" y="73"/>
                </a:cubicBezTo>
                <a:cubicBezTo>
                  <a:pt x="139" y="74"/>
                  <a:pt x="139" y="74"/>
                  <a:pt x="139" y="74"/>
                </a:cubicBezTo>
                <a:cubicBezTo>
                  <a:pt x="139" y="77"/>
                  <a:pt x="139" y="77"/>
                  <a:pt x="139" y="77"/>
                </a:cubicBezTo>
                <a:cubicBezTo>
                  <a:pt x="140" y="77"/>
                  <a:pt x="140" y="77"/>
                  <a:pt x="140" y="77"/>
                </a:cubicBezTo>
                <a:cubicBezTo>
                  <a:pt x="139" y="80"/>
                  <a:pt x="139" y="80"/>
                  <a:pt x="139" y="80"/>
                </a:cubicBezTo>
                <a:cubicBezTo>
                  <a:pt x="141" y="82"/>
                  <a:pt x="141" y="82"/>
                  <a:pt x="141" y="82"/>
                </a:cubicBezTo>
                <a:cubicBezTo>
                  <a:pt x="141" y="82"/>
                  <a:pt x="143" y="82"/>
                  <a:pt x="143" y="82"/>
                </a:cubicBezTo>
                <a:cubicBezTo>
                  <a:pt x="144" y="82"/>
                  <a:pt x="146" y="82"/>
                  <a:pt x="146" y="82"/>
                </a:cubicBezTo>
                <a:cubicBezTo>
                  <a:pt x="146" y="82"/>
                  <a:pt x="148" y="82"/>
                  <a:pt x="148" y="82"/>
                </a:cubicBezTo>
                <a:cubicBezTo>
                  <a:pt x="148" y="82"/>
                  <a:pt x="149" y="81"/>
                  <a:pt x="149" y="81"/>
                </a:cubicBezTo>
                <a:cubicBezTo>
                  <a:pt x="151" y="81"/>
                  <a:pt x="151" y="81"/>
                  <a:pt x="151" y="81"/>
                </a:cubicBezTo>
                <a:cubicBezTo>
                  <a:pt x="152" y="82"/>
                  <a:pt x="152" y="82"/>
                  <a:pt x="152" y="82"/>
                </a:cubicBezTo>
                <a:cubicBezTo>
                  <a:pt x="154" y="82"/>
                  <a:pt x="154" y="82"/>
                  <a:pt x="154" y="82"/>
                </a:cubicBezTo>
                <a:cubicBezTo>
                  <a:pt x="154" y="82"/>
                  <a:pt x="158" y="82"/>
                  <a:pt x="159" y="81"/>
                </a:cubicBezTo>
                <a:cubicBezTo>
                  <a:pt x="160" y="81"/>
                  <a:pt x="161" y="81"/>
                  <a:pt x="161" y="81"/>
                </a:cubicBezTo>
                <a:cubicBezTo>
                  <a:pt x="162" y="77"/>
                  <a:pt x="162" y="77"/>
                  <a:pt x="162" y="77"/>
                </a:cubicBezTo>
                <a:cubicBezTo>
                  <a:pt x="162" y="77"/>
                  <a:pt x="161" y="77"/>
                  <a:pt x="160" y="76"/>
                </a:cubicBezTo>
                <a:cubicBezTo>
                  <a:pt x="160" y="76"/>
                  <a:pt x="158" y="76"/>
                  <a:pt x="158" y="76"/>
                </a:cubicBezTo>
                <a:cubicBezTo>
                  <a:pt x="158" y="75"/>
                  <a:pt x="158" y="75"/>
                  <a:pt x="158" y="75"/>
                </a:cubicBezTo>
                <a:cubicBezTo>
                  <a:pt x="160" y="75"/>
                  <a:pt x="160" y="75"/>
                  <a:pt x="160" y="75"/>
                </a:cubicBezTo>
                <a:cubicBezTo>
                  <a:pt x="160" y="75"/>
                  <a:pt x="162" y="74"/>
                  <a:pt x="162" y="74"/>
                </a:cubicBezTo>
                <a:cubicBezTo>
                  <a:pt x="163" y="74"/>
                  <a:pt x="164" y="74"/>
                  <a:pt x="165" y="73"/>
                </a:cubicBezTo>
                <a:cubicBezTo>
                  <a:pt x="165" y="73"/>
                  <a:pt x="166" y="73"/>
                  <a:pt x="166" y="72"/>
                </a:cubicBezTo>
                <a:cubicBezTo>
                  <a:pt x="166" y="72"/>
                  <a:pt x="166" y="71"/>
                  <a:pt x="166" y="71"/>
                </a:cubicBezTo>
                <a:cubicBezTo>
                  <a:pt x="166" y="71"/>
                  <a:pt x="168" y="71"/>
                  <a:pt x="168" y="70"/>
                </a:cubicBezTo>
                <a:cubicBezTo>
                  <a:pt x="168" y="69"/>
                  <a:pt x="169" y="69"/>
                  <a:pt x="169" y="68"/>
                </a:cubicBezTo>
                <a:cubicBezTo>
                  <a:pt x="170" y="68"/>
                  <a:pt x="171" y="68"/>
                  <a:pt x="172" y="67"/>
                </a:cubicBezTo>
                <a:cubicBezTo>
                  <a:pt x="173" y="67"/>
                  <a:pt x="174" y="67"/>
                  <a:pt x="174" y="67"/>
                </a:cubicBezTo>
                <a:cubicBezTo>
                  <a:pt x="175" y="66"/>
                  <a:pt x="176" y="65"/>
                  <a:pt x="176" y="65"/>
                </a:cubicBezTo>
                <a:cubicBezTo>
                  <a:pt x="176" y="64"/>
                  <a:pt x="176" y="64"/>
                  <a:pt x="177" y="64"/>
                </a:cubicBezTo>
                <a:cubicBezTo>
                  <a:pt x="177" y="63"/>
                  <a:pt x="179" y="63"/>
                  <a:pt x="179" y="63"/>
                </a:cubicBezTo>
                <a:cubicBezTo>
                  <a:pt x="180" y="63"/>
                  <a:pt x="181" y="64"/>
                  <a:pt x="183" y="64"/>
                </a:cubicBezTo>
                <a:cubicBezTo>
                  <a:pt x="184" y="65"/>
                  <a:pt x="185" y="64"/>
                  <a:pt x="185" y="63"/>
                </a:cubicBezTo>
                <a:cubicBezTo>
                  <a:pt x="185" y="63"/>
                  <a:pt x="188" y="62"/>
                  <a:pt x="188" y="62"/>
                </a:cubicBezTo>
                <a:cubicBezTo>
                  <a:pt x="189" y="62"/>
                  <a:pt x="190" y="63"/>
                  <a:pt x="190" y="63"/>
                </a:cubicBezTo>
                <a:cubicBezTo>
                  <a:pt x="190" y="64"/>
                  <a:pt x="192" y="66"/>
                  <a:pt x="192" y="67"/>
                </a:cubicBezTo>
                <a:cubicBezTo>
                  <a:pt x="192" y="67"/>
                  <a:pt x="191" y="69"/>
                  <a:pt x="191" y="69"/>
                </a:cubicBezTo>
                <a:cubicBezTo>
                  <a:pt x="191" y="70"/>
                  <a:pt x="189" y="71"/>
                  <a:pt x="189" y="71"/>
                </a:cubicBezTo>
                <a:cubicBezTo>
                  <a:pt x="194" y="73"/>
                  <a:pt x="194" y="73"/>
                  <a:pt x="194" y="73"/>
                </a:cubicBezTo>
                <a:cubicBezTo>
                  <a:pt x="194" y="74"/>
                  <a:pt x="194" y="75"/>
                  <a:pt x="194" y="75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3" name="Freeform 864">
            <a:extLst>
              <a:ext uri="{FF2B5EF4-FFF2-40B4-BE49-F238E27FC236}">
                <a16:creationId xmlns:a16="http://schemas.microsoft.com/office/drawing/2014/main" id="{5FC1DA4D-7148-8767-E101-8B0D0DD69D60}"/>
              </a:ext>
            </a:extLst>
          </p:cNvPr>
          <p:cNvSpPr>
            <a:spLocks/>
          </p:cNvSpPr>
          <p:nvPr/>
        </p:nvSpPr>
        <p:spPr bwMode="auto">
          <a:xfrm>
            <a:off x="3685635" y="3555940"/>
            <a:ext cx="98571" cy="45285"/>
          </a:xfrm>
          <a:custGeom>
            <a:avLst/>
            <a:gdLst>
              <a:gd name="T0" fmla="*/ 42 w 46"/>
              <a:gd name="T1" fmla="*/ 15 h 24"/>
              <a:gd name="T2" fmla="*/ 40 w 46"/>
              <a:gd name="T3" fmla="*/ 14 h 24"/>
              <a:gd name="T4" fmla="*/ 39 w 46"/>
              <a:gd name="T5" fmla="*/ 11 h 24"/>
              <a:gd name="T6" fmla="*/ 36 w 46"/>
              <a:gd name="T7" fmla="*/ 10 h 24"/>
              <a:gd name="T8" fmla="*/ 34 w 46"/>
              <a:gd name="T9" fmla="*/ 8 h 24"/>
              <a:gd name="T10" fmla="*/ 30 w 46"/>
              <a:gd name="T11" fmla="*/ 9 h 24"/>
              <a:gd name="T12" fmla="*/ 28 w 46"/>
              <a:gd name="T13" fmla="*/ 9 h 24"/>
              <a:gd name="T14" fmla="*/ 26 w 46"/>
              <a:gd name="T15" fmla="*/ 9 h 24"/>
              <a:gd name="T16" fmla="*/ 26 w 46"/>
              <a:gd name="T17" fmla="*/ 8 h 24"/>
              <a:gd name="T18" fmla="*/ 23 w 46"/>
              <a:gd name="T19" fmla="*/ 7 h 24"/>
              <a:gd name="T20" fmla="*/ 21 w 46"/>
              <a:gd name="T21" fmla="*/ 5 h 24"/>
              <a:gd name="T22" fmla="*/ 19 w 46"/>
              <a:gd name="T23" fmla="*/ 4 h 24"/>
              <a:gd name="T24" fmla="*/ 14 w 46"/>
              <a:gd name="T25" fmla="*/ 4 h 24"/>
              <a:gd name="T26" fmla="*/ 10 w 46"/>
              <a:gd name="T27" fmla="*/ 3 h 24"/>
              <a:gd name="T28" fmla="*/ 8 w 46"/>
              <a:gd name="T29" fmla="*/ 2 h 24"/>
              <a:gd name="T30" fmla="*/ 5 w 46"/>
              <a:gd name="T31" fmla="*/ 1 h 24"/>
              <a:gd name="T32" fmla="*/ 3 w 46"/>
              <a:gd name="T33" fmla="*/ 1 h 24"/>
              <a:gd name="T34" fmla="*/ 2 w 46"/>
              <a:gd name="T35" fmla="*/ 3 h 24"/>
              <a:gd name="T36" fmla="*/ 5 w 46"/>
              <a:gd name="T37" fmla="*/ 5 h 24"/>
              <a:gd name="T38" fmla="*/ 8 w 46"/>
              <a:gd name="T39" fmla="*/ 7 h 24"/>
              <a:gd name="T40" fmla="*/ 11 w 46"/>
              <a:gd name="T41" fmla="*/ 10 h 24"/>
              <a:gd name="T42" fmla="*/ 13 w 46"/>
              <a:gd name="T43" fmla="*/ 17 h 24"/>
              <a:gd name="T44" fmla="*/ 13 w 46"/>
              <a:gd name="T45" fmla="*/ 20 h 24"/>
              <a:gd name="T46" fmla="*/ 18 w 46"/>
              <a:gd name="T47" fmla="*/ 20 h 24"/>
              <a:gd name="T48" fmla="*/ 20 w 46"/>
              <a:gd name="T49" fmla="*/ 20 h 24"/>
              <a:gd name="T50" fmla="*/ 22 w 46"/>
              <a:gd name="T51" fmla="*/ 21 h 24"/>
              <a:gd name="T52" fmla="*/ 24 w 46"/>
              <a:gd name="T53" fmla="*/ 23 h 24"/>
              <a:gd name="T54" fmla="*/ 27 w 46"/>
              <a:gd name="T55" fmla="*/ 23 h 24"/>
              <a:gd name="T56" fmla="*/ 29 w 46"/>
              <a:gd name="T57" fmla="*/ 22 h 24"/>
              <a:gd name="T58" fmla="*/ 31 w 46"/>
              <a:gd name="T59" fmla="*/ 22 h 24"/>
              <a:gd name="T60" fmla="*/ 33 w 46"/>
              <a:gd name="T61" fmla="*/ 22 h 24"/>
              <a:gd name="T62" fmla="*/ 37 w 46"/>
              <a:gd name="T63" fmla="*/ 20 h 24"/>
              <a:gd name="T64" fmla="*/ 41 w 46"/>
              <a:gd name="T65" fmla="*/ 22 h 24"/>
              <a:gd name="T66" fmla="*/ 44 w 46"/>
              <a:gd name="T67" fmla="*/ 23 h 24"/>
              <a:gd name="T68" fmla="*/ 44 w 46"/>
              <a:gd name="T69" fmla="*/ 20 h 24"/>
              <a:gd name="T70" fmla="*/ 43 w 46"/>
              <a:gd name="T71" fmla="*/ 19 h 24"/>
              <a:gd name="T72" fmla="*/ 43 w 46"/>
              <a:gd name="T73" fmla="*/ 17 h 24"/>
              <a:gd name="T74" fmla="*/ 44 w 46"/>
              <a:gd name="T75" fmla="*/ 16 h 24"/>
              <a:gd name="T76" fmla="*/ 43 w 46"/>
              <a:gd name="T77" fmla="*/ 15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6" h="24">
                <a:moveTo>
                  <a:pt x="43" y="15"/>
                </a:move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1" y="15"/>
                  <a:pt x="41" y="15"/>
                </a:cubicBezTo>
                <a:cubicBezTo>
                  <a:pt x="41" y="14"/>
                  <a:pt x="40" y="14"/>
                  <a:pt x="40" y="14"/>
                </a:cubicBezTo>
                <a:cubicBezTo>
                  <a:pt x="39" y="14"/>
                  <a:pt x="38" y="13"/>
                  <a:pt x="39" y="12"/>
                </a:cubicBezTo>
                <a:cubicBezTo>
                  <a:pt x="39" y="12"/>
                  <a:pt x="39" y="11"/>
                  <a:pt x="39" y="11"/>
                </a:cubicBezTo>
                <a:cubicBezTo>
                  <a:pt x="39" y="10"/>
                  <a:pt x="38" y="10"/>
                  <a:pt x="38" y="10"/>
                </a:cubicBezTo>
                <a:cubicBezTo>
                  <a:pt x="37" y="10"/>
                  <a:pt x="37" y="10"/>
                  <a:pt x="36" y="10"/>
                </a:cubicBezTo>
                <a:cubicBezTo>
                  <a:pt x="36" y="9"/>
                  <a:pt x="36" y="9"/>
                  <a:pt x="35" y="9"/>
                </a:cubicBezTo>
                <a:cubicBezTo>
                  <a:pt x="35" y="9"/>
                  <a:pt x="34" y="8"/>
                  <a:pt x="34" y="8"/>
                </a:cubicBezTo>
                <a:cubicBezTo>
                  <a:pt x="33" y="8"/>
                  <a:pt x="33" y="9"/>
                  <a:pt x="33" y="9"/>
                </a:cubicBezTo>
                <a:cubicBezTo>
                  <a:pt x="32" y="8"/>
                  <a:pt x="31" y="8"/>
                  <a:pt x="30" y="9"/>
                </a:cubicBezTo>
                <a:cubicBezTo>
                  <a:pt x="30" y="9"/>
                  <a:pt x="29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7" y="10"/>
                  <a:pt x="27" y="10"/>
                </a:cubicBezTo>
                <a:cubicBezTo>
                  <a:pt x="27" y="9"/>
                  <a:pt x="26" y="10"/>
                  <a:pt x="26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8"/>
                  <a:pt x="26" y="8"/>
                  <a:pt x="26" y="8"/>
                </a:cubicBezTo>
                <a:cubicBezTo>
                  <a:pt x="25" y="8"/>
                  <a:pt x="25" y="8"/>
                  <a:pt x="25" y="7"/>
                </a:cubicBezTo>
                <a:cubicBezTo>
                  <a:pt x="24" y="7"/>
                  <a:pt x="24" y="7"/>
                  <a:pt x="23" y="7"/>
                </a:cubicBezTo>
                <a:cubicBezTo>
                  <a:pt x="23" y="7"/>
                  <a:pt x="22" y="6"/>
                  <a:pt x="22" y="6"/>
                </a:cubicBezTo>
                <a:cubicBezTo>
                  <a:pt x="21" y="6"/>
                  <a:pt x="21" y="5"/>
                  <a:pt x="21" y="5"/>
                </a:cubicBezTo>
                <a:cubicBezTo>
                  <a:pt x="21" y="5"/>
                  <a:pt x="20" y="4"/>
                  <a:pt x="20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8" y="5"/>
                  <a:pt x="17" y="4"/>
                  <a:pt x="16" y="4"/>
                </a:cubicBezTo>
                <a:cubicBezTo>
                  <a:pt x="15" y="4"/>
                  <a:pt x="15" y="4"/>
                  <a:pt x="14" y="4"/>
                </a:cubicBezTo>
                <a:cubicBezTo>
                  <a:pt x="14" y="4"/>
                  <a:pt x="13" y="4"/>
                  <a:pt x="13" y="4"/>
                </a:cubicBezTo>
                <a:cubicBezTo>
                  <a:pt x="12" y="4"/>
                  <a:pt x="11" y="4"/>
                  <a:pt x="10" y="3"/>
                </a:cubicBezTo>
                <a:cubicBezTo>
                  <a:pt x="10" y="3"/>
                  <a:pt x="10" y="3"/>
                  <a:pt x="9" y="2"/>
                </a:cubicBezTo>
                <a:cubicBezTo>
                  <a:pt x="9" y="2"/>
                  <a:pt x="8" y="2"/>
                  <a:pt x="8" y="2"/>
                </a:cubicBezTo>
                <a:cubicBezTo>
                  <a:pt x="7" y="2"/>
                  <a:pt x="7" y="2"/>
                  <a:pt x="7" y="2"/>
                </a:cubicBezTo>
                <a:cubicBezTo>
                  <a:pt x="6" y="1"/>
                  <a:pt x="6" y="1"/>
                  <a:pt x="5" y="1"/>
                </a:cubicBezTo>
                <a:cubicBezTo>
                  <a:pt x="5" y="1"/>
                  <a:pt x="4" y="1"/>
                  <a:pt x="4" y="1"/>
                </a:cubicBezTo>
                <a:cubicBezTo>
                  <a:pt x="4" y="1"/>
                  <a:pt x="3" y="1"/>
                  <a:pt x="3" y="1"/>
                </a:cubicBezTo>
                <a:cubicBezTo>
                  <a:pt x="2" y="0"/>
                  <a:pt x="1" y="1"/>
                  <a:pt x="0" y="2"/>
                </a:cubicBezTo>
                <a:cubicBezTo>
                  <a:pt x="1" y="2"/>
                  <a:pt x="1" y="2"/>
                  <a:pt x="2" y="3"/>
                </a:cubicBezTo>
                <a:cubicBezTo>
                  <a:pt x="2" y="3"/>
                  <a:pt x="2" y="4"/>
                  <a:pt x="2" y="4"/>
                </a:cubicBezTo>
                <a:cubicBezTo>
                  <a:pt x="3" y="5"/>
                  <a:pt x="4" y="5"/>
                  <a:pt x="5" y="5"/>
                </a:cubicBezTo>
                <a:cubicBezTo>
                  <a:pt x="6" y="5"/>
                  <a:pt x="7" y="5"/>
                  <a:pt x="7" y="6"/>
                </a:cubicBezTo>
                <a:cubicBezTo>
                  <a:pt x="8" y="6"/>
                  <a:pt x="8" y="7"/>
                  <a:pt x="8" y="7"/>
                </a:cubicBezTo>
                <a:cubicBezTo>
                  <a:pt x="8" y="8"/>
                  <a:pt x="9" y="8"/>
                  <a:pt x="9" y="8"/>
                </a:cubicBezTo>
                <a:cubicBezTo>
                  <a:pt x="10" y="9"/>
                  <a:pt x="11" y="9"/>
                  <a:pt x="11" y="10"/>
                </a:cubicBezTo>
                <a:cubicBezTo>
                  <a:pt x="11" y="11"/>
                  <a:pt x="11" y="12"/>
                  <a:pt x="12" y="13"/>
                </a:cubicBezTo>
                <a:cubicBezTo>
                  <a:pt x="12" y="15"/>
                  <a:pt x="13" y="16"/>
                  <a:pt x="13" y="17"/>
                </a:cubicBezTo>
                <a:cubicBezTo>
                  <a:pt x="12" y="18"/>
                  <a:pt x="11" y="18"/>
                  <a:pt x="11" y="19"/>
                </a:cubicBezTo>
                <a:cubicBezTo>
                  <a:pt x="12" y="20"/>
                  <a:pt x="12" y="20"/>
                  <a:pt x="13" y="20"/>
                </a:cubicBezTo>
                <a:cubicBezTo>
                  <a:pt x="14" y="19"/>
                  <a:pt x="15" y="19"/>
                  <a:pt x="16" y="20"/>
                </a:cubicBezTo>
                <a:cubicBezTo>
                  <a:pt x="17" y="20"/>
                  <a:pt x="17" y="20"/>
                  <a:pt x="18" y="20"/>
                </a:cubicBezTo>
                <a:cubicBezTo>
                  <a:pt x="18" y="19"/>
                  <a:pt x="18" y="19"/>
                  <a:pt x="19" y="19"/>
                </a:cubicBezTo>
                <a:cubicBezTo>
                  <a:pt x="20" y="19"/>
                  <a:pt x="19" y="19"/>
                  <a:pt x="20" y="20"/>
                </a:cubicBezTo>
                <a:cubicBezTo>
                  <a:pt x="20" y="20"/>
                  <a:pt x="21" y="20"/>
                  <a:pt x="21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22" y="22"/>
                  <a:pt x="22" y="22"/>
                  <a:pt x="22" y="22"/>
                </a:cubicBezTo>
                <a:cubicBezTo>
                  <a:pt x="23" y="23"/>
                  <a:pt x="24" y="22"/>
                  <a:pt x="24" y="23"/>
                </a:cubicBezTo>
                <a:cubicBezTo>
                  <a:pt x="25" y="23"/>
                  <a:pt x="25" y="23"/>
                  <a:pt x="26" y="23"/>
                </a:cubicBezTo>
                <a:cubicBezTo>
                  <a:pt x="26" y="23"/>
                  <a:pt x="27" y="23"/>
                  <a:pt x="27" y="23"/>
                </a:cubicBezTo>
                <a:cubicBezTo>
                  <a:pt x="27" y="23"/>
                  <a:pt x="28" y="23"/>
                  <a:pt x="28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30" y="22"/>
                  <a:pt x="30" y="22"/>
                </a:cubicBezTo>
                <a:cubicBezTo>
                  <a:pt x="30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2" y="22"/>
                  <a:pt x="32" y="22"/>
                  <a:pt x="33" y="22"/>
                </a:cubicBezTo>
                <a:cubicBezTo>
                  <a:pt x="33" y="22"/>
                  <a:pt x="34" y="21"/>
                  <a:pt x="34" y="22"/>
                </a:cubicBezTo>
                <a:cubicBezTo>
                  <a:pt x="35" y="21"/>
                  <a:pt x="36" y="20"/>
                  <a:pt x="37" y="20"/>
                </a:cubicBezTo>
                <a:cubicBezTo>
                  <a:pt x="37" y="20"/>
                  <a:pt x="38" y="20"/>
                  <a:pt x="39" y="21"/>
                </a:cubicBezTo>
                <a:cubicBezTo>
                  <a:pt x="40" y="22"/>
                  <a:pt x="40" y="23"/>
                  <a:pt x="41" y="22"/>
                </a:cubicBezTo>
                <a:cubicBezTo>
                  <a:pt x="42" y="22"/>
                  <a:pt x="42" y="22"/>
                  <a:pt x="43" y="22"/>
                </a:cubicBezTo>
                <a:cubicBezTo>
                  <a:pt x="43" y="23"/>
                  <a:pt x="43" y="23"/>
                  <a:pt x="44" y="23"/>
                </a:cubicBezTo>
                <a:cubicBezTo>
                  <a:pt x="45" y="24"/>
                  <a:pt x="45" y="23"/>
                  <a:pt x="46" y="22"/>
                </a:cubicBezTo>
                <a:cubicBezTo>
                  <a:pt x="46" y="21"/>
                  <a:pt x="45" y="20"/>
                  <a:pt x="44" y="20"/>
                </a:cubicBezTo>
                <a:cubicBezTo>
                  <a:pt x="43" y="20"/>
                  <a:pt x="43" y="20"/>
                  <a:pt x="43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43" y="19"/>
                  <a:pt x="43" y="18"/>
                  <a:pt x="43" y="18"/>
                </a:cubicBezTo>
                <a:cubicBezTo>
                  <a:pt x="42" y="18"/>
                  <a:pt x="42" y="18"/>
                  <a:pt x="43" y="17"/>
                </a:cubicBezTo>
                <a:cubicBezTo>
                  <a:pt x="43" y="17"/>
                  <a:pt x="43" y="17"/>
                  <a:pt x="44" y="17"/>
                </a:cubicBezTo>
                <a:cubicBezTo>
                  <a:pt x="44" y="17"/>
                  <a:pt x="44" y="16"/>
                  <a:pt x="44" y="16"/>
                </a:cubicBezTo>
                <a:cubicBezTo>
                  <a:pt x="44" y="15"/>
                  <a:pt x="43" y="16"/>
                  <a:pt x="43" y="15"/>
                </a:cubicBezTo>
                <a:cubicBezTo>
                  <a:pt x="42" y="15"/>
                  <a:pt x="43" y="16"/>
                  <a:pt x="43" y="15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4" name="Freeform 838">
            <a:extLst>
              <a:ext uri="{FF2B5EF4-FFF2-40B4-BE49-F238E27FC236}">
                <a16:creationId xmlns:a16="http://schemas.microsoft.com/office/drawing/2014/main" id="{099E8A9B-373E-0A9D-186E-02502DF6BA49}"/>
              </a:ext>
            </a:extLst>
          </p:cNvPr>
          <p:cNvSpPr>
            <a:spLocks/>
          </p:cNvSpPr>
          <p:nvPr/>
        </p:nvSpPr>
        <p:spPr bwMode="auto">
          <a:xfrm>
            <a:off x="3395624" y="3321611"/>
            <a:ext cx="46434" cy="26596"/>
          </a:xfrm>
          <a:custGeom>
            <a:avLst/>
            <a:gdLst>
              <a:gd name="T0" fmla="*/ 0 w 22"/>
              <a:gd name="T1" fmla="*/ 12 h 14"/>
              <a:gd name="T2" fmla="*/ 2 w 22"/>
              <a:gd name="T3" fmla="*/ 8 h 14"/>
              <a:gd name="T4" fmla="*/ 2 w 22"/>
              <a:gd name="T5" fmla="*/ 6 h 14"/>
              <a:gd name="T6" fmla="*/ 3 w 22"/>
              <a:gd name="T7" fmla="*/ 6 h 14"/>
              <a:gd name="T8" fmla="*/ 7 w 22"/>
              <a:gd name="T9" fmla="*/ 4 h 14"/>
              <a:gd name="T10" fmla="*/ 8 w 22"/>
              <a:gd name="T11" fmla="*/ 2 h 14"/>
              <a:gd name="T12" fmla="*/ 9 w 22"/>
              <a:gd name="T13" fmla="*/ 0 h 14"/>
              <a:gd name="T14" fmla="*/ 8 w 22"/>
              <a:gd name="T15" fmla="*/ 3 h 14"/>
              <a:gd name="T16" fmla="*/ 6 w 22"/>
              <a:gd name="T17" fmla="*/ 6 h 14"/>
              <a:gd name="T18" fmla="*/ 7 w 22"/>
              <a:gd name="T19" fmla="*/ 6 h 14"/>
              <a:gd name="T20" fmla="*/ 8 w 22"/>
              <a:gd name="T21" fmla="*/ 7 h 14"/>
              <a:gd name="T22" fmla="*/ 10 w 22"/>
              <a:gd name="T23" fmla="*/ 7 h 14"/>
              <a:gd name="T24" fmla="*/ 10 w 22"/>
              <a:gd name="T25" fmla="*/ 5 h 14"/>
              <a:gd name="T26" fmla="*/ 11 w 22"/>
              <a:gd name="T27" fmla="*/ 3 h 14"/>
              <a:gd name="T28" fmla="*/ 12 w 22"/>
              <a:gd name="T29" fmla="*/ 3 h 14"/>
              <a:gd name="T30" fmla="*/ 12 w 22"/>
              <a:gd name="T31" fmla="*/ 4 h 14"/>
              <a:gd name="T32" fmla="*/ 13 w 22"/>
              <a:gd name="T33" fmla="*/ 3 h 14"/>
              <a:gd name="T34" fmla="*/ 13 w 22"/>
              <a:gd name="T35" fmla="*/ 4 h 14"/>
              <a:gd name="T36" fmla="*/ 14 w 22"/>
              <a:gd name="T37" fmla="*/ 4 h 14"/>
              <a:gd name="T38" fmla="*/ 16 w 22"/>
              <a:gd name="T39" fmla="*/ 5 h 14"/>
              <a:gd name="T40" fmla="*/ 17 w 22"/>
              <a:gd name="T41" fmla="*/ 6 h 14"/>
              <a:gd name="T42" fmla="*/ 17 w 22"/>
              <a:gd name="T43" fmla="*/ 5 h 14"/>
              <a:gd name="T44" fmla="*/ 19 w 22"/>
              <a:gd name="T45" fmla="*/ 5 h 14"/>
              <a:gd name="T46" fmla="*/ 20 w 22"/>
              <a:gd name="T47" fmla="*/ 6 h 14"/>
              <a:gd name="T48" fmla="*/ 21 w 22"/>
              <a:gd name="T49" fmla="*/ 7 h 14"/>
              <a:gd name="T50" fmla="*/ 20 w 22"/>
              <a:gd name="T51" fmla="*/ 10 h 14"/>
              <a:gd name="T52" fmla="*/ 20 w 22"/>
              <a:gd name="T53" fmla="*/ 12 h 14"/>
              <a:gd name="T54" fmla="*/ 21 w 22"/>
              <a:gd name="T55" fmla="*/ 13 h 14"/>
              <a:gd name="T56" fmla="*/ 17 w 22"/>
              <a:gd name="T57" fmla="*/ 13 h 14"/>
              <a:gd name="T58" fmla="*/ 14 w 22"/>
              <a:gd name="T59" fmla="*/ 13 h 14"/>
              <a:gd name="T60" fmla="*/ 10 w 22"/>
              <a:gd name="T61" fmla="*/ 13 h 14"/>
              <a:gd name="T62" fmla="*/ 7 w 22"/>
              <a:gd name="T63" fmla="*/ 13 h 14"/>
              <a:gd name="T64" fmla="*/ 0 w 22"/>
              <a:gd name="T65" fmla="*/ 1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2" h="14">
                <a:moveTo>
                  <a:pt x="0" y="12"/>
                </a:moveTo>
                <a:cubicBezTo>
                  <a:pt x="1" y="11"/>
                  <a:pt x="2" y="10"/>
                  <a:pt x="2" y="8"/>
                </a:cubicBezTo>
                <a:cubicBezTo>
                  <a:pt x="2" y="8"/>
                  <a:pt x="1" y="7"/>
                  <a:pt x="2" y="6"/>
                </a:cubicBezTo>
                <a:cubicBezTo>
                  <a:pt x="2" y="6"/>
                  <a:pt x="3" y="6"/>
                  <a:pt x="3" y="6"/>
                </a:cubicBezTo>
                <a:cubicBezTo>
                  <a:pt x="5" y="6"/>
                  <a:pt x="6" y="6"/>
                  <a:pt x="7" y="4"/>
                </a:cubicBezTo>
                <a:cubicBezTo>
                  <a:pt x="7" y="4"/>
                  <a:pt x="8" y="3"/>
                  <a:pt x="8" y="2"/>
                </a:cubicBezTo>
                <a:cubicBezTo>
                  <a:pt x="9" y="2"/>
                  <a:pt x="9" y="1"/>
                  <a:pt x="9" y="0"/>
                </a:cubicBezTo>
                <a:cubicBezTo>
                  <a:pt x="10" y="1"/>
                  <a:pt x="9" y="2"/>
                  <a:pt x="8" y="3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7" y="6"/>
                </a:cubicBezTo>
                <a:cubicBezTo>
                  <a:pt x="7" y="6"/>
                  <a:pt x="7" y="6"/>
                  <a:pt x="8" y="7"/>
                </a:cubicBezTo>
                <a:cubicBezTo>
                  <a:pt x="8" y="7"/>
                  <a:pt x="9" y="7"/>
                  <a:pt x="10" y="7"/>
                </a:cubicBezTo>
                <a:cubicBezTo>
                  <a:pt x="11" y="6"/>
                  <a:pt x="10" y="5"/>
                  <a:pt x="10" y="5"/>
                </a:cubicBezTo>
                <a:cubicBezTo>
                  <a:pt x="10" y="4"/>
                  <a:pt x="11" y="3"/>
                  <a:pt x="11" y="3"/>
                </a:cubicBezTo>
                <a:cubicBezTo>
                  <a:pt x="11" y="2"/>
                  <a:pt x="11" y="3"/>
                  <a:pt x="12" y="3"/>
                </a:cubicBezTo>
                <a:cubicBezTo>
                  <a:pt x="12" y="3"/>
                  <a:pt x="12" y="3"/>
                  <a:pt x="12" y="4"/>
                </a:cubicBezTo>
                <a:cubicBezTo>
                  <a:pt x="13" y="4"/>
                  <a:pt x="13" y="4"/>
                  <a:pt x="13" y="3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4" y="4"/>
                  <a:pt x="14" y="4"/>
                </a:cubicBezTo>
                <a:cubicBezTo>
                  <a:pt x="14" y="5"/>
                  <a:pt x="15" y="5"/>
                  <a:pt x="16" y="5"/>
                </a:cubicBezTo>
                <a:cubicBezTo>
                  <a:pt x="16" y="5"/>
                  <a:pt x="16" y="6"/>
                  <a:pt x="17" y="6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9" y="5"/>
                  <a:pt x="19" y="5"/>
                </a:cubicBezTo>
                <a:cubicBezTo>
                  <a:pt x="19" y="5"/>
                  <a:pt x="20" y="6"/>
                  <a:pt x="20" y="6"/>
                </a:cubicBezTo>
                <a:cubicBezTo>
                  <a:pt x="20" y="7"/>
                  <a:pt x="21" y="7"/>
                  <a:pt x="21" y="7"/>
                </a:cubicBezTo>
                <a:cubicBezTo>
                  <a:pt x="22" y="8"/>
                  <a:pt x="20" y="9"/>
                  <a:pt x="20" y="10"/>
                </a:cubicBezTo>
                <a:cubicBezTo>
                  <a:pt x="20" y="11"/>
                  <a:pt x="20" y="11"/>
                  <a:pt x="20" y="12"/>
                </a:cubicBezTo>
                <a:cubicBezTo>
                  <a:pt x="20" y="12"/>
                  <a:pt x="20" y="13"/>
                  <a:pt x="21" y="13"/>
                </a:cubicBezTo>
                <a:cubicBezTo>
                  <a:pt x="19" y="14"/>
                  <a:pt x="18" y="13"/>
                  <a:pt x="17" y="13"/>
                </a:cubicBezTo>
                <a:cubicBezTo>
                  <a:pt x="16" y="13"/>
                  <a:pt x="15" y="13"/>
                  <a:pt x="14" y="13"/>
                </a:cubicBezTo>
                <a:cubicBezTo>
                  <a:pt x="13" y="13"/>
                  <a:pt x="11" y="13"/>
                  <a:pt x="10" y="13"/>
                </a:cubicBezTo>
                <a:cubicBezTo>
                  <a:pt x="9" y="13"/>
                  <a:pt x="8" y="13"/>
                  <a:pt x="7" y="13"/>
                </a:cubicBezTo>
                <a:cubicBezTo>
                  <a:pt x="4" y="12"/>
                  <a:pt x="2" y="12"/>
                  <a:pt x="0" y="1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5" name="Freeform 866">
            <a:extLst>
              <a:ext uri="{FF2B5EF4-FFF2-40B4-BE49-F238E27FC236}">
                <a16:creationId xmlns:a16="http://schemas.microsoft.com/office/drawing/2014/main" id="{B125E765-4BE3-BAB1-EBAE-169C6D7B1B4C}"/>
              </a:ext>
            </a:extLst>
          </p:cNvPr>
          <p:cNvSpPr>
            <a:spLocks noEditPoints="1"/>
          </p:cNvSpPr>
          <p:nvPr/>
        </p:nvSpPr>
        <p:spPr bwMode="auto">
          <a:xfrm>
            <a:off x="4175234" y="3363301"/>
            <a:ext cx="886327" cy="579353"/>
          </a:xfrm>
          <a:custGeom>
            <a:avLst/>
            <a:gdLst>
              <a:gd name="T0" fmla="*/ 239 w 415"/>
              <a:gd name="T1" fmla="*/ 296 h 307"/>
              <a:gd name="T2" fmla="*/ 266 w 415"/>
              <a:gd name="T3" fmla="*/ 280 h 307"/>
              <a:gd name="T4" fmla="*/ 313 w 415"/>
              <a:gd name="T5" fmla="*/ 251 h 307"/>
              <a:gd name="T6" fmla="*/ 400 w 415"/>
              <a:gd name="T7" fmla="*/ 61 h 307"/>
              <a:gd name="T8" fmla="*/ 374 w 415"/>
              <a:gd name="T9" fmla="*/ 43 h 307"/>
              <a:gd name="T10" fmla="*/ 360 w 415"/>
              <a:gd name="T11" fmla="*/ 22 h 307"/>
              <a:gd name="T12" fmla="*/ 347 w 415"/>
              <a:gd name="T13" fmla="*/ 5 h 307"/>
              <a:gd name="T14" fmla="*/ 321 w 415"/>
              <a:gd name="T15" fmla="*/ 3 h 307"/>
              <a:gd name="T16" fmla="*/ 315 w 415"/>
              <a:gd name="T17" fmla="*/ 22 h 307"/>
              <a:gd name="T18" fmla="*/ 293 w 415"/>
              <a:gd name="T19" fmla="*/ 41 h 307"/>
              <a:gd name="T20" fmla="*/ 312 w 415"/>
              <a:gd name="T21" fmla="*/ 73 h 307"/>
              <a:gd name="T22" fmla="*/ 269 w 415"/>
              <a:gd name="T23" fmla="*/ 91 h 307"/>
              <a:gd name="T24" fmla="*/ 213 w 415"/>
              <a:gd name="T25" fmla="*/ 121 h 307"/>
              <a:gd name="T26" fmla="*/ 155 w 415"/>
              <a:gd name="T27" fmla="*/ 110 h 307"/>
              <a:gd name="T28" fmla="*/ 117 w 415"/>
              <a:gd name="T29" fmla="*/ 81 h 307"/>
              <a:gd name="T30" fmla="*/ 104 w 415"/>
              <a:gd name="T31" fmla="*/ 60 h 307"/>
              <a:gd name="T32" fmla="*/ 88 w 415"/>
              <a:gd name="T33" fmla="*/ 54 h 307"/>
              <a:gd name="T34" fmla="*/ 69 w 415"/>
              <a:gd name="T35" fmla="*/ 70 h 307"/>
              <a:gd name="T36" fmla="*/ 44 w 415"/>
              <a:gd name="T37" fmla="*/ 91 h 307"/>
              <a:gd name="T38" fmla="*/ 44 w 415"/>
              <a:gd name="T39" fmla="*/ 111 h 307"/>
              <a:gd name="T40" fmla="*/ 21 w 415"/>
              <a:gd name="T41" fmla="*/ 129 h 307"/>
              <a:gd name="T42" fmla="*/ 2 w 415"/>
              <a:gd name="T43" fmla="*/ 137 h 307"/>
              <a:gd name="T44" fmla="*/ 10 w 415"/>
              <a:gd name="T45" fmla="*/ 158 h 307"/>
              <a:gd name="T46" fmla="*/ 27 w 415"/>
              <a:gd name="T47" fmla="*/ 174 h 307"/>
              <a:gd name="T48" fmla="*/ 42 w 415"/>
              <a:gd name="T49" fmla="*/ 182 h 307"/>
              <a:gd name="T50" fmla="*/ 36 w 415"/>
              <a:gd name="T51" fmla="*/ 197 h 307"/>
              <a:gd name="T52" fmla="*/ 48 w 415"/>
              <a:gd name="T53" fmla="*/ 215 h 307"/>
              <a:gd name="T54" fmla="*/ 66 w 415"/>
              <a:gd name="T55" fmla="*/ 222 h 307"/>
              <a:gd name="T56" fmla="*/ 85 w 415"/>
              <a:gd name="T57" fmla="*/ 233 h 307"/>
              <a:gd name="T58" fmla="*/ 106 w 415"/>
              <a:gd name="T59" fmla="*/ 235 h 307"/>
              <a:gd name="T60" fmla="*/ 140 w 415"/>
              <a:gd name="T61" fmla="*/ 226 h 307"/>
              <a:gd name="T62" fmla="*/ 162 w 415"/>
              <a:gd name="T63" fmla="*/ 231 h 307"/>
              <a:gd name="T64" fmla="*/ 164 w 415"/>
              <a:gd name="T65" fmla="*/ 265 h 307"/>
              <a:gd name="T66" fmla="*/ 177 w 415"/>
              <a:gd name="T67" fmla="*/ 282 h 307"/>
              <a:gd name="T68" fmla="*/ 198 w 415"/>
              <a:gd name="T69" fmla="*/ 274 h 307"/>
              <a:gd name="T70" fmla="*/ 222 w 415"/>
              <a:gd name="T71" fmla="*/ 278 h 307"/>
              <a:gd name="T72" fmla="*/ 245 w 415"/>
              <a:gd name="T73" fmla="*/ 285 h 307"/>
              <a:gd name="T74" fmla="*/ 273 w 415"/>
              <a:gd name="T75" fmla="*/ 274 h 307"/>
              <a:gd name="T76" fmla="*/ 295 w 415"/>
              <a:gd name="T77" fmla="*/ 266 h 307"/>
              <a:gd name="T78" fmla="*/ 309 w 415"/>
              <a:gd name="T79" fmla="*/ 253 h 307"/>
              <a:gd name="T80" fmla="*/ 313 w 415"/>
              <a:gd name="T81" fmla="*/ 243 h 307"/>
              <a:gd name="T82" fmla="*/ 328 w 415"/>
              <a:gd name="T83" fmla="*/ 223 h 307"/>
              <a:gd name="T84" fmla="*/ 320 w 415"/>
              <a:gd name="T85" fmla="*/ 214 h 307"/>
              <a:gd name="T86" fmla="*/ 328 w 415"/>
              <a:gd name="T87" fmla="*/ 205 h 307"/>
              <a:gd name="T88" fmla="*/ 320 w 415"/>
              <a:gd name="T89" fmla="*/ 192 h 307"/>
              <a:gd name="T90" fmla="*/ 310 w 415"/>
              <a:gd name="T91" fmla="*/ 179 h 307"/>
              <a:gd name="T92" fmla="*/ 316 w 415"/>
              <a:gd name="T93" fmla="*/ 167 h 307"/>
              <a:gd name="T94" fmla="*/ 324 w 415"/>
              <a:gd name="T95" fmla="*/ 163 h 307"/>
              <a:gd name="T96" fmla="*/ 328 w 415"/>
              <a:gd name="T97" fmla="*/ 156 h 307"/>
              <a:gd name="T98" fmla="*/ 305 w 415"/>
              <a:gd name="T99" fmla="*/ 152 h 307"/>
              <a:gd name="T100" fmla="*/ 303 w 415"/>
              <a:gd name="T101" fmla="*/ 142 h 307"/>
              <a:gd name="T102" fmla="*/ 310 w 415"/>
              <a:gd name="T103" fmla="*/ 137 h 307"/>
              <a:gd name="T104" fmla="*/ 325 w 415"/>
              <a:gd name="T105" fmla="*/ 127 h 307"/>
              <a:gd name="T106" fmla="*/ 322 w 415"/>
              <a:gd name="T107" fmla="*/ 145 h 307"/>
              <a:gd name="T108" fmla="*/ 344 w 415"/>
              <a:gd name="T109" fmla="*/ 135 h 307"/>
              <a:gd name="T110" fmla="*/ 369 w 415"/>
              <a:gd name="T111" fmla="*/ 123 h 307"/>
              <a:gd name="T112" fmla="*/ 382 w 415"/>
              <a:gd name="T113" fmla="*/ 108 h 307"/>
              <a:gd name="T114" fmla="*/ 391 w 415"/>
              <a:gd name="T115" fmla="*/ 100 h 307"/>
              <a:gd name="T116" fmla="*/ 406 w 415"/>
              <a:gd name="T117" fmla="*/ 82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15" h="307">
                <a:moveTo>
                  <a:pt x="253" y="292"/>
                </a:moveTo>
                <a:cubicBezTo>
                  <a:pt x="253" y="293"/>
                  <a:pt x="253" y="293"/>
                  <a:pt x="253" y="294"/>
                </a:cubicBezTo>
                <a:cubicBezTo>
                  <a:pt x="253" y="294"/>
                  <a:pt x="253" y="295"/>
                  <a:pt x="253" y="295"/>
                </a:cubicBezTo>
                <a:cubicBezTo>
                  <a:pt x="251" y="297"/>
                  <a:pt x="251" y="298"/>
                  <a:pt x="250" y="301"/>
                </a:cubicBezTo>
                <a:cubicBezTo>
                  <a:pt x="250" y="301"/>
                  <a:pt x="250" y="301"/>
                  <a:pt x="250" y="301"/>
                </a:cubicBezTo>
                <a:cubicBezTo>
                  <a:pt x="248" y="302"/>
                  <a:pt x="247" y="304"/>
                  <a:pt x="245" y="304"/>
                </a:cubicBezTo>
                <a:cubicBezTo>
                  <a:pt x="245" y="303"/>
                  <a:pt x="245" y="304"/>
                  <a:pt x="245" y="304"/>
                </a:cubicBezTo>
                <a:cubicBezTo>
                  <a:pt x="244" y="307"/>
                  <a:pt x="243" y="304"/>
                  <a:pt x="242" y="304"/>
                </a:cubicBezTo>
                <a:cubicBezTo>
                  <a:pt x="241" y="304"/>
                  <a:pt x="240" y="304"/>
                  <a:pt x="240" y="304"/>
                </a:cubicBezTo>
                <a:cubicBezTo>
                  <a:pt x="238" y="303"/>
                  <a:pt x="238" y="303"/>
                  <a:pt x="238" y="302"/>
                </a:cubicBezTo>
                <a:cubicBezTo>
                  <a:pt x="238" y="301"/>
                  <a:pt x="238" y="301"/>
                  <a:pt x="238" y="301"/>
                </a:cubicBezTo>
                <a:cubicBezTo>
                  <a:pt x="238" y="301"/>
                  <a:pt x="238" y="300"/>
                  <a:pt x="238" y="300"/>
                </a:cubicBezTo>
                <a:cubicBezTo>
                  <a:pt x="238" y="300"/>
                  <a:pt x="238" y="299"/>
                  <a:pt x="238" y="299"/>
                </a:cubicBezTo>
                <a:cubicBezTo>
                  <a:pt x="238" y="299"/>
                  <a:pt x="238" y="299"/>
                  <a:pt x="238" y="299"/>
                </a:cubicBezTo>
                <a:cubicBezTo>
                  <a:pt x="238" y="297"/>
                  <a:pt x="238" y="296"/>
                  <a:pt x="239" y="296"/>
                </a:cubicBezTo>
                <a:cubicBezTo>
                  <a:pt x="240" y="296"/>
                  <a:pt x="241" y="295"/>
                  <a:pt x="241" y="295"/>
                </a:cubicBezTo>
                <a:cubicBezTo>
                  <a:pt x="241" y="293"/>
                  <a:pt x="243" y="293"/>
                  <a:pt x="244" y="292"/>
                </a:cubicBezTo>
                <a:cubicBezTo>
                  <a:pt x="244" y="292"/>
                  <a:pt x="245" y="292"/>
                  <a:pt x="245" y="292"/>
                </a:cubicBezTo>
                <a:cubicBezTo>
                  <a:pt x="247" y="293"/>
                  <a:pt x="249" y="292"/>
                  <a:pt x="251" y="292"/>
                </a:cubicBezTo>
                <a:cubicBezTo>
                  <a:pt x="252" y="291"/>
                  <a:pt x="253" y="292"/>
                  <a:pt x="253" y="292"/>
                </a:cubicBezTo>
                <a:close/>
                <a:moveTo>
                  <a:pt x="327" y="217"/>
                </a:moveTo>
                <a:cubicBezTo>
                  <a:pt x="327" y="218"/>
                  <a:pt x="329" y="217"/>
                  <a:pt x="329" y="218"/>
                </a:cubicBezTo>
                <a:cubicBezTo>
                  <a:pt x="329" y="218"/>
                  <a:pt x="329" y="218"/>
                  <a:pt x="329" y="218"/>
                </a:cubicBezTo>
                <a:cubicBezTo>
                  <a:pt x="329" y="218"/>
                  <a:pt x="330" y="218"/>
                  <a:pt x="330" y="218"/>
                </a:cubicBezTo>
                <a:cubicBezTo>
                  <a:pt x="330" y="218"/>
                  <a:pt x="330" y="218"/>
                  <a:pt x="330" y="217"/>
                </a:cubicBezTo>
                <a:cubicBezTo>
                  <a:pt x="330" y="217"/>
                  <a:pt x="330" y="217"/>
                  <a:pt x="330" y="217"/>
                </a:cubicBezTo>
                <a:cubicBezTo>
                  <a:pt x="330" y="217"/>
                  <a:pt x="330" y="217"/>
                  <a:pt x="329" y="217"/>
                </a:cubicBezTo>
                <a:cubicBezTo>
                  <a:pt x="329" y="216"/>
                  <a:pt x="329" y="216"/>
                  <a:pt x="328" y="216"/>
                </a:cubicBezTo>
                <a:cubicBezTo>
                  <a:pt x="328" y="216"/>
                  <a:pt x="327" y="216"/>
                  <a:pt x="327" y="217"/>
                </a:cubicBezTo>
                <a:close/>
                <a:moveTo>
                  <a:pt x="266" y="280"/>
                </a:moveTo>
                <a:cubicBezTo>
                  <a:pt x="265" y="280"/>
                  <a:pt x="265" y="280"/>
                  <a:pt x="265" y="280"/>
                </a:cubicBezTo>
                <a:cubicBezTo>
                  <a:pt x="265" y="280"/>
                  <a:pt x="265" y="281"/>
                  <a:pt x="265" y="281"/>
                </a:cubicBezTo>
                <a:cubicBezTo>
                  <a:pt x="265" y="281"/>
                  <a:pt x="265" y="281"/>
                  <a:pt x="265" y="281"/>
                </a:cubicBezTo>
                <a:cubicBezTo>
                  <a:pt x="266" y="281"/>
                  <a:pt x="266" y="281"/>
                  <a:pt x="266" y="281"/>
                </a:cubicBezTo>
                <a:cubicBezTo>
                  <a:pt x="266" y="281"/>
                  <a:pt x="266" y="281"/>
                  <a:pt x="266" y="281"/>
                </a:cubicBezTo>
                <a:cubicBezTo>
                  <a:pt x="266" y="281"/>
                  <a:pt x="266" y="280"/>
                  <a:pt x="266" y="280"/>
                </a:cubicBezTo>
                <a:cubicBezTo>
                  <a:pt x="266" y="280"/>
                  <a:pt x="266" y="280"/>
                  <a:pt x="266" y="280"/>
                </a:cubicBezTo>
                <a:cubicBezTo>
                  <a:pt x="266" y="280"/>
                  <a:pt x="266" y="280"/>
                  <a:pt x="266" y="280"/>
                </a:cubicBezTo>
                <a:close/>
                <a:moveTo>
                  <a:pt x="329" y="215"/>
                </a:moveTo>
                <a:cubicBezTo>
                  <a:pt x="329" y="215"/>
                  <a:pt x="329" y="215"/>
                  <a:pt x="329" y="215"/>
                </a:cubicBezTo>
                <a:cubicBezTo>
                  <a:pt x="329" y="215"/>
                  <a:pt x="329" y="215"/>
                  <a:pt x="329" y="215"/>
                </a:cubicBezTo>
                <a:cubicBezTo>
                  <a:pt x="329" y="215"/>
                  <a:pt x="329" y="215"/>
                  <a:pt x="329" y="215"/>
                </a:cubicBezTo>
                <a:cubicBezTo>
                  <a:pt x="329" y="215"/>
                  <a:pt x="329" y="216"/>
                  <a:pt x="329" y="215"/>
                </a:cubicBezTo>
                <a:close/>
                <a:moveTo>
                  <a:pt x="313" y="251"/>
                </a:moveTo>
                <a:cubicBezTo>
                  <a:pt x="313" y="251"/>
                  <a:pt x="313" y="251"/>
                  <a:pt x="313" y="251"/>
                </a:cubicBezTo>
                <a:cubicBezTo>
                  <a:pt x="312" y="251"/>
                  <a:pt x="312" y="251"/>
                  <a:pt x="312" y="251"/>
                </a:cubicBezTo>
                <a:cubicBezTo>
                  <a:pt x="312" y="252"/>
                  <a:pt x="312" y="252"/>
                  <a:pt x="312" y="252"/>
                </a:cubicBezTo>
                <a:cubicBezTo>
                  <a:pt x="312" y="252"/>
                  <a:pt x="312" y="252"/>
                  <a:pt x="313" y="252"/>
                </a:cubicBezTo>
                <a:cubicBezTo>
                  <a:pt x="313" y="252"/>
                  <a:pt x="313" y="252"/>
                  <a:pt x="313" y="252"/>
                </a:cubicBezTo>
                <a:cubicBezTo>
                  <a:pt x="313" y="252"/>
                  <a:pt x="313" y="252"/>
                  <a:pt x="313" y="251"/>
                </a:cubicBezTo>
                <a:close/>
                <a:moveTo>
                  <a:pt x="415" y="63"/>
                </a:moveTo>
                <a:cubicBezTo>
                  <a:pt x="415" y="62"/>
                  <a:pt x="414" y="61"/>
                  <a:pt x="414" y="60"/>
                </a:cubicBezTo>
                <a:cubicBezTo>
                  <a:pt x="414" y="59"/>
                  <a:pt x="414" y="58"/>
                  <a:pt x="415" y="57"/>
                </a:cubicBezTo>
                <a:cubicBezTo>
                  <a:pt x="413" y="56"/>
                  <a:pt x="412" y="56"/>
                  <a:pt x="410" y="56"/>
                </a:cubicBezTo>
                <a:cubicBezTo>
                  <a:pt x="410" y="56"/>
                  <a:pt x="410" y="56"/>
                  <a:pt x="409" y="56"/>
                </a:cubicBezTo>
                <a:cubicBezTo>
                  <a:pt x="409" y="56"/>
                  <a:pt x="409" y="57"/>
                  <a:pt x="409" y="57"/>
                </a:cubicBezTo>
                <a:cubicBezTo>
                  <a:pt x="408" y="57"/>
                  <a:pt x="408" y="58"/>
                  <a:pt x="407" y="58"/>
                </a:cubicBezTo>
                <a:cubicBezTo>
                  <a:pt x="403" y="59"/>
                  <a:pt x="403" y="59"/>
                  <a:pt x="403" y="59"/>
                </a:cubicBezTo>
                <a:cubicBezTo>
                  <a:pt x="401" y="60"/>
                  <a:pt x="401" y="60"/>
                  <a:pt x="401" y="60"/>
                </a:cubicBezTo>
                <a:cubicBezTo>
                  <a:pt x="400" y="61"/>
                  <a:pt x="400" y="61"/>
                  <a:pt x="400" y="61"/>
                </a:cubicBezTo>
                <a:cubicBezTo>
                  <a:pt x="400" y="63"/>
                  <a:pt x="400" y="63"/>
                  <a:pt x="400" y="63"/>
                </a:cubicBezTo>
                <a:cubicBezTo>
                  <a:pt x="389" y="63"/>
                  <a:pt x="389" y="63"/>
                  <a:pt x="389" y="63"/>
                </a:cubicBezTo>
                <a:cubicBezTo>
                  <a:pt x="387" y="59"/>
                  <a:pt x="387" y="59"/>
                  <a:pt x="387" y="59"/>
                </a:cubicBezTo>
                <a:cubicBezTo>
                  <a:pt x="388" y="57"/>
                  <a:pt x="388" y="57"/>
                  <a:pt x="388" y="57"/>
                </a:cubicBezTo>
                <a:cubicBezTo>
                  <a:pt x="388" y="55"/>
                  <a:pt x="388" y="55"/>
                  <a:pt x="388" y="55"/>
                </a:cubicBezTo>
                <a:cubicBezTo>
                  <a:pt x="386" y="54"/>
                  <a:pt x="386" y="54"/>
                  <a:pt x="386" y="54"/>
                </a:cubicBezTo>
                <a:cubicBezTo>
                  <a:pt x="386" y="54"/>
                  <a:pt x="386" y="54"/>
                  <a:pt x="386" y="53"/>
                </a:cubicBezTo>
                <a:cubicBezTo>
                  <a:pt x="386" y="53"/>
                  <a:pt x="387" y="51"/>
                  <a:pt x="387" y="51"/>
                </a:cubicBezTo>
                <a:cubicBezTo>
                  <a:pt x="387" y="51"/>
                  <a:pt x="384" y="51"/>
                  <a:pt x="384" y="51"/>
                </a:cubicBezTo>
                <a:cubicBezTo>
                  <a:pt x="384" y="51"/>
                  <a:pt x="380" y="47"/>
                  <a:pt x="380" y="46"/>
                </a:cubicBezTo>
                <a:cubicBezTo>
                  <a:pt x="380" y="46"/>
                  <a:pt x="379" y="45"/>
                  <a:pt x="379" y="45"/>
                </a:cubicBezTo>
                <a:cubicBezTo>
                  <a:pt x="378" y="46"/>
                  <a:pt x="378" y="46"/>
                  <a:pt x="378" y="46"/>
                </a:cubicBezTo>
                <a:cubicBezTo>
                  <a:pt x="378" y="46"/>
                  <a:pt x="376" y="46"/>
                  <a:pt x="376" y="45"/>
                </a:cubicBezTo>
                <a:cubicBezTo>
                  <a:pt x="375" y="45"/>
                  <a:pt x="374" y="44"/>
                  <a:pt x="374" y="44"/>
                </a:cubicBezTo>
                <a:cubicBezTo>
                  <a:pt x="374" y="43"/>
                  <a:pt x="374" y="43"/>
                  <a:pt x="374" y="43"/>
                </a:cubicBezTo>
                <a:cubicBezTo>
                  <a:pt x="368" y="43"/>
                  <a:pt x="368" y="43"/>
                  <a:pt x="368" y="43"/>
                </a:cubicBezTo>
                <a:cubicBezTo>
                  <a:pt x="368" y="43"/>
                  <a:pt x="367" y="42"/>
                  <a:pt x="366" y="42"/>
                </a:cubicBezTo>
                <a:cubicBezTo>
                  <a:pt x="366" y="42"/>
                  <a:pt x="366" y="41"/>
                  <a:pt x="366" y="41"/>
                </a:cubicBezTo>
                <a:cubicBezTo>
                  <a:pt x="366" y="41"/>
                  <a:pt x="366" y="40"/>
                  <a:pt x="366" y="39"/>
                </a:cubicBezTo>
                <a:cubicBezTo>
                  <a:pt x="366" y="39"/>
                  <a:pt x="366" y="39"/>
                  <a:pt x="366" y="38"/>
                </a:cubicBezTo>
                <a:cubicBezTo>
                  <a:pt x="366" y="38"/>
                  <a:pt x="366" y="37"/>
                  <a:pt x="366" y="37"/>
                </a:cubicBezTo>
                <a:cubicBezTo>
                  <a:pt x="366" y="37"/>
                  <a:pt x="365" y="36"/>
                  <a:pt x="365" y="36"/>
                </a:cubicBezTo>
                <a:cubicBezTo>
                  <a:pt x="365" y="36"/>
                  <a:pt x="364" y="34"/>
                  <a:pt x="364" y="33"/>
                </a:cubicBezTo>
                <a:cubicBezTo>
                  <a:pt x="364" y="33"/>
                  <a:pt x="364" y="32"/>
                  <a:pt x="364" y="31"/>
                </a:cubicBezTo>
                <a:cubicBezTo>
                  <a:pt x="364" y="31"/>
                  <a:pt x="364" y="30"/>
                  <a:pt x="363" y="29"/>
                </a:cubicBezTo>
                <a:cubicBezTo>
                  <a:pt x="362" y="28"/>
                  <a:pt x="362" y="28"/>
                  <a:pt x="362" y="27"/>
                </a:cubicBezTo>
                <a:cubicBezTo>
                  <a:pt x="361" y="27"/>
                  <a:pt x="361" y="27"/>
                  <a:pt x="361" y="26"/>
                </a:cubicBezTo>
                <a:cubicBezTo>
                  <a:pt x="361" y="26"/>
                  <a:pt x="361" y="25"/>
                  <a:pt x="361" y="25"/>
                </a:cubicBezTo>
                <a:cubicBezTo>
                  <a:pt x="361" y="24"/>
                  <a:pt x="361" y="24"/>
                  <a:pt x="361" y="23"/>
                </a:cubicBezTo>
                <a:cubicBezTo>
                  <a:pt x="360" y="23"/>
                  <a:pt x="360" y="22"/>
                  <a:pt x="360" y="22"/>
                </a:cubicBezTo>
                <a:cubicBezTo>
                  <a:pt x="360" y="22"/>
                  <a:pt x="360" y="22"/>
                  <a:pt x="360" y="21"/>
                </a:cubicBezTo>
                <a:cubicBezTo>
                  <a:pt x="360" y="20"/>
                  <a:pt x="359" y="20"/>
                  <a:pt x="359" y="19"/>
                </a:cubicBezTo>
                <a:cubicBezTo>
                  <a:pt x="359" y="19"/>
                  <a:pt x="358" y="19"/>
                  <a:pt x="358" y="18"/>
                </a:cubicBezTo>
                <a:cubicBezTo>
                  <a:pt x="359" y="18"/>
                  <a:pt x="359" y="17"/>
                  <a:pt x="359" y="17"/>
                </a:cubicBezTo>
                <a:cubicBezTo>
                  <a:pt x="359" y="17"/>
                  <a:pt x="359" y="16"/>
                  <a:pt x="358" y="15"/>
                </a:cubicBezTo>
                <a:cubicBezTo>
                  <a:pt x="358" y="15"/>
                  <a:pt x="357" y="15"/>
                  <a:pt x="357" y="15"/>
                </a:cubicBezTo>
                <a:cubicBezTo>
                  <a:pt x="357" y="14"/>
                  <a:pt x="358" y="14"/>
                  <a:pt x="357" y="13"/>
                </a:cubicBezTo>
                <a:cubicBezTo>
                  <a:pt x="357" y="13"/>
                  <a:pt x="356" y="12"/>
                  <a:pt x="355" y="11"/>
                </a:cubicBezTo>
                <a:cubicBezTo>
                  <a:pt x="355" y="11"/>
                  <a:pt x="355" y="11"/>
                  <a:pt x="355" y="10"/>
                </a:cubicBezTo>
                <a:cubicBezTo>
                  <a:pt x="355" y="10"/>
                  <a:pt x="356" y="9"/>
                  <a:pt x="355" y="9"/>
                </a:cubicBezTo>
                <a:cubicBezTo>
                  <a:pt x="354" y="8"/>
                  <a:pt x="354" y="8"/>
                  <a:pt x="353" y="7"/>
                </a:cubicBezTo>
                <a:cubicBezTo>
                  <a:pt x="353" y="6"/>
                  <a:pt x="354" y="6"/>
                  <a:pt x="352" y="5"/>
                </a:cubicBezTo>
                <a:cubicBezTo>
                  <a:pt x="351" y="4"/>
                  <a:pt x="351" y="4"/>
                  <a:pt x="350" y="4"/>
                </a:cubicBezTo>
                <a:cubicBezTo>
                  <a:pt x="349" y="4"/>
                  <a:pt x="349" y="4"/>
                  <a:pt x="349" y="4"/>
                </a:cubicBezTo>
                <a:cubicBezTo>
                  <a:pt x="348" y="5"/>
                  <a:pt x="348" y="5"/>
                  <a:pt x="347" y="5"/>
                </a:cubicBezTo>
                <a:cubicBezTo>
                  <a:pt x="347" y="5"/>
                  <a:pt x="347" y="5"/>
                  <a:pt x="347" y="5"/>
                </a:cubicBezTo>
                <a:cubicBezTo>
                  <a:pt x="347" y="5"/>
                  <a:pt x="347" y="5"/>
                  <a:pt x="347" y="5"/>
                </a:cubicBezTo>
                <a:cubicBezTo>
                  <a:pt x="347" y="5"/>
                  <a:pt x="347" y="5"/>
                  <a:pt x="346" y="4"/>
                </a:cubicBezTo>
                <a:cubicBezTo>
                  <a:pt x="343" y="3"/>
                  <a:pt x="341" y="1"/>
                  <a:pt x="341" y="1"/>
                </a:cubicBezTo>
                <a:cubicBezTo>
                  <a:pt x="340" y="1"/>
                  <a:pt x="339" y="0"/>
                  <a:pt x="338" y="0"/>
                </a:cubicBezTo>
                <a:cubicBezTo>
                  <a:pt x="338" y="0"/>
                  <a:pt x="336" y="0"/>
                  <a:pt x="336" y="0"/>
                </a:cubicBezTo>
                <a:cubicBezTo>
                  <a:pt x="336" y="0"/>
                  <a:pt x="333" y="1"/>
                  <a:pt x="333" y="1"/>
                </a:cubicBezTo>
                <a:cubicBezTo>
                  <a:pt x="333" y="1"/>
                  <a:pt x="333" y="1"/>
                  <a:pt x="332" y="1"/>
                </a:cubicBezTo>
                <a:cubicBezTo>
                  <a:pt x="332" y="2"/>
                  <a:pt x="332" y="2"/>
                  <a:pt x="331" y="2"/>
                </a:cubicBezTo>
                <a:cubicBezTo>
                  <a:pt x="330" y="1"/>
                  <a:pt x="330" y="1"/>
                  <a:pt x="330" y="1"/>
                </a:cubicBezTo>
                <a:cubicBezTo>
                  <a:pt x="329" y="1"/>
                  <a:pt x="329" y="1"/>
                  <a:pt x="328" y="1"/>
                </a:cubicBezTo>
                <a:cubicBezTo>
                  <a:pt x="328" y="1"/>
                  <a:pt x="328" y="1"/>
                  <a:pt x="327" y="2"/>
                </a:cubicBezTo>
                <a:cubicBezTo>
                  <a:pt x="326" y="2"/>
                  <a:pt x="325" y="2"/>
                  <a:pt x="325" y="2"/>
                </a:cubicBezTo>
                <a:cubicBezTo>
                  <a:pt x="325" y="2"/>
                  <a:pt x="325" y="3"/>
                  <a:pt x="324" y="3"/>
                </a:cubicBezTo>
                <a:cubicBezTo>
                  <a:pt x="323" y="3"/>
                  <a:pt x="321" y="3"/>
                  <a:pt x="321" y="3"/>
                </a:cubicBezTo>
                <a:cubicBezTo>
                  <a:pt x="321" y="3"/>
                  <a:pt x="320" y="3"/>
                  <a:pt x="320" y="3"/>
                </a:cubicBezTo>
                <a:cubicBezTo>
                  <a:pt x="320" y="3"/>
                  <a:pt x="318" y="6"/>
                  <a:pt x="317" y="7"/>
                </a:cubicBezTo>
                <a:cubicBezTo>
                  <a:pt x="317" y="7"/>
                  <a:pt x="315" y="8"/>
                  <a:pt x="315" y="8"/>
                </a:cubicBezTo>
                <a:cubicBezTo>
                  <a:pt x="315" y="9"/>
                  <a:pt x="315" y="10"/>
                  <a:pt x="315" y="10"/>
                </a:cubicBezTo>
                <a:cubicBezTo>
                  <a:pt x="315" y="11"/>
                  <a:pt x="315" y="11"/>
                  <a:pt x="315" y="11"/>
                </a:cubicBezTo>
                <a:cubicBezTo>
                  <a:pt x="315" y="11"/>
                  <a:pt x="316" y="10"/>
                  <a:pt x="316" y="10"/>
                </a:cubicBezTo>
                <a:cubicBezTo>
                  <a:pt x="316" y="10"/>
                  <a:pt x="317" y="10"/>
                  <a:pt x="318" y="11"/>
                </a:cubicBezTo>
                <a:cubicBezTo>
                  <a:pt x="318" y="11"/>
                  <a:pt x="320" y="11"/>
                  <a:pt x="320" y="11"/>
                </a:cubicBezTo>
                <a:cubicBezTo>
                  <a:pt x="320" y="12"/>
                  <a:pt x="319" y="12"/>
                  <a:pt x="319" y="12"/>
                </a:cubicBezTo>
                <a:cubicBezTo>
                  <a:pt x="319" y="12"/>
                  <a:pt x="319" y="13"/>
                  <a:pt x="319" y="14"/>
                </a:cubicBezTo>
                <a:cubicBezTo>
                  <a:pt x="319" y="14"/>
                  <a:pt x="319" y="14"/>
                  <a:pt x="319" y="15"/>
                </a:cubicBezTo>
                <a:cubicBezTo>
                  <a:pt x="320" y="15"/>
                  <a:pt x="320" y="16"/>
                  <a:pt x="320" y="17"/>
                </a:cubicBezTo>
                <a:cubicBezTo>
                  <a:pt x="320" y="17"/>
                  <a:pt x="320" y="17"/>
                  <a:pt x="320" y="17"/>
                </a:cubicBezTo>
                <a:cubicBezTo>
                  <a:pt x="316" y="20"/>
                  <a:pt x="316" y="20"/>
                  <a:pt x="316" y="20"/>
                </a:cubicBezTo>
                <a:cubicBezTo>
                  <a:pt x="316" y="20"/>
                  <a:pt x="315" y="22"/>
                  <a:pt x="315" y="22"/>
                </a:cubicBezTo>
                <a:cubicBezTo>
                  <a:pt x="315" y="22"/>
                  <a:pt x="313" y="27"/>
                  <a:pt x="313" y="27"/>
                </a:cubicBezTo>
                <a:cubicBezTo>
                  <a:pt x="313" y="27"/>
                  <a:pt x="311" y="31"/>
                  <a:pt x="311" y="31"/>
                </a:cubicBezTo>
                <a:cubicBezTo>
                  <a:pt x="310" y="32"/>
                  <a:pt x="310" y="32"/>
                  <a:pt x="310" y="32"/>
                </a:cubicBezTo>
                <a:cubicBezTo>
                  <a:pt x="310" y="34"/>
                  <a:pt x="310" y="34"/>
                  <a:pt x="310" y="34"/>
                </a:cubicBezTo>
                <a:cubicBezTo>
                  <a:pt x="309" y="35"/>
                  <a:pt x="309" y="35"/>
                  <a:pt x="309" y="35"/>
                </a:cubicBezTo>
                <a:cubicBezTo>
                  <a:pt x="309" y="35"/>
                  <a:pt x="309" y="35"/>
                  <a:pt x="309" y="35"/>
                </a:cubicBezTo>
                <a:cubicBezTo>
                  <a:pt x="309" y="36"/>
                  <a:pt x="310" y="36"/>
                  <a:pt x="310" y="36"/>
                </a:cubicBezTo>
                <a:cubicBezTo>
                  <a:pt x="310" y="36"/>
                  <a:pt x="310" y="37"/>
                  <a:pt x="310" y="38"/>
                </a:cubicBezTo>
                <a:cubicBezTo>
                  <a:pt x="310" y="38"/>
                  <a:pt x="308" y="39"/>
                  <a:pt x="308" y="39"/>
                </a:cubicBezTo>
                <a:cubicBezTo>
                  <a:pt x="305" y="40"/>
                  <a:pt x="305" y="40"/>
                  <a:pt x="305" y="40"/>
                </a:cubicBezTo>
                <a:cubicBezTo>
                  <a:pt x="300" y="44"/>
                  <a:pt x="300" y="44"/>
                  <a:pt x="300" y="44"/>
                </a:cubicBezTo>
                <a:cubicBezTo>
                  <a:pt x="298" y="44"/>
                  <a:pt x="298" y="44"/>
                  <a:pt x="298" y="44"/>
                </a:cubicBezTo>
                <a:cubicBezTo>
                  <a:pt x="296" y="43"/>
                  <a:pt x="296" y="43"/>
                  <a:pt x="296" y="43"/>
                </a:cubicBezTo>
                <a:cubicBezTo>
                  <a:pt x="294" y="42"/>
                  <a:pt x="294" y="42"/>
                  <a:pt x="294" y="42"/>
                </a:cubicBezTo>
                <a:cubicBezTo>
                  <a:pt x="293" y="41"/>
                  <a:pt x="293" y="41"/>
                  <a:pt x="293" y="41"/>
                </a:cubicBezTo>
                <a:cubicBezTo>
                  <a:pt x="292" y="41"/>
                  <a:pt x="292" y="41"/>
                  <a:pt x="292" y="41"/>
                </a:cubicBezTo>
                <a:cubicBezTo>
                  <a:pt x="286" y="54"/>
                  <a:pt x="286" y="54"/>
                  <a:pt x="286" y="54"/>
                </a:cubicBezTo>
                <a:cubicBezTo>
                  <a:pt x="286" y="57"/>
                  <a:pt x="286" y="57"/>
                  <a:pt x="286" y="57"/>
                </a:cubicBezTo>
                <a:cubicBezTo>
                  <a:pt x="284" y="58"/>
                  <a:pt x="284" y="58"/>
                  <a:pt x="284" y="58"/>
                </a:cubicBezTo>
                <a:cubicBezTo>
                  <a:pt x="284" y="60"/>
                  <a:pt x="284" y="60"/>
                  <a:pt x="284" y="60"/>
                </a:cubicBezTo>
                <a:cubicBezTo>
                  <a:pt x="287" y="63"/>
                  <a:pt x="287" y="63"/>
                  <a:pt x="287" y="63"/>
                </a:cubicBezTo>
                <a:cubicBezTo>
                  <a:pt x="289" y="60"/>
                  <a:pt x="289" y="60"/>
                  <a:pt x="289" y="60"/>
                </a:cubicBezTo>
                <a:cubicBezTo>
                  <a:pt x="293" y="60"/>
                  <a:pt x="293" y="60"/>
                  <a:pt x="293" y="60"/>
                </a:cubicBezTo>
                <a:cubicBezTo>
                  <a:pt x="296" y="62"/>
                  <a:pt x="296" y="62"/>
                  <a:pt x="296" y="62"/>
                </a:cubicBezTo>
                <a:cubicBezTo>
                  <a:pt x="297" y="63"/>
                  <a:pt x="297" y="63"/>
                  <a:pt x="297" y="63"/>
                </a:cubicBezTo>
                <a:cubicBezTo>
                  <a:pt x="300" y="60"/>
                  <a:pt x="300" y="60"/>
                  <a:pt x="300" y="60"/>
                </a:cubicBezTo>
                <a:cubicBezTo>
                  <a:pt x="305" y="60"/>
                  <a:pt x="305" y="60"/>
                  <a:pt x="305" y="60"/>
                </a:cubicBezTo>
                <a:cubicBezTo>
                  <a:pt x="314" y="70"/>
                  <a:pt x="314" y="70"/>
                  <a:pt x="314" y="70"/>
                </a:cubicBezTo>
                <a:cubicBezTo>
                  <a:pt x="314" y="73"/>
                  <a:pt x="314" y="73"/>
                  <a:pt x="314" y="73"/>
                </a:cubicBezTo>
                <a:cubicBezTo>
                  <a:pt x="312" y="73"/>
                  <a:pt x="312" y="73"/>
                  <a:pt x="312" y="73"/>
                </a:cubicBezTo>
                <a:cubicBezTo>
                  <a:pt x="310" y="73"/>
                  <a:pt x="310" y="73"/>
                  <a:pt x="310" y="73"/>
                </a:cubicBezTo>
                <a:cubicBezTo>
                  <a:pt x="307" y="72"/>
                  <a:pt x="307" y="72"/>
                  <a:pt x="307" y="72"/>
                </a:cubicBezTo>
                <a:cubicBezTo>
                  <a:pt x="303" y="72"/>
                  <a:pt x="303" y="72"/>
                  <a:pt x="303" y="72"/>
                </a:cubicBezTo>
                <a:cubicBezTo>
                  <a:pt x="302" y="73"/>
                  <a:pt x="302" y="73"/>
                  <a:pt x="302" y="73"/>
                </a:cubicBezTo>
                <a:cubicBezTo>
                  <a:pt x="300" y="74"/>
                  <a:pt x="300" y="74"/>
                  <a:pt x="300" y="74"/>
                </a:cubicBezTo>
                <a:cubicBezTo>
                  <a:pt x="297" y="74"/>
                  <a:pt x="297" y="74"/>
                  <a:pt x="297" y="74"/>
                </a:cubicBezTo>
                <a:cubicBezTo>
                  <a:pt x="297" y="76"/>
                  <a:pt x="297" y="76"/>
                  <a:pt x="297" y="76"/>
                </a:cubicBezTo>
                <a:cubicBezTo>
                  <a:pt x="292" y="76"/>
                  <a:pt x="292" y="76"/>
                  <a:pt x="292" y="76"/>
                </a:cubicBezTo>
                <a:cubicBezTo>
                  <a:pt x="289" y="80"/>
                  <a:pt x="289" y="80"/>
                  <a:pt x="289" y="80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86" y="85"/>
                  <a:pt x="286" y="85"/>
                  <a:pt x="286" y="85"/>
                </a:cubicBezTo>
                <a:cubicBezTo>
                  <a:pt x="278" y="85"/>
                  <a:pt x="278" y="85"/>
                  <a:pt x="278" y="85"/>
                </a:cubicBezTo>
                <a:cubicBezTo>
                  <a:pt x="276" y="88"/>
                  <a:pt x="276" y="88"/>
                  <a:pt x="276" y="88"/>
                </a:cubicBezTo>
                <a:cubicBezTo>
                  <a:pt x="273" y="91"/>
                  <a:pt x="273" y="91"/>
                  <a:pt x="273" y="91"/>
                </a:cubicBezTo>
                <a:cubicBezTo>
                  <a:pt x="269" y="91"/>
                  <a:pt x="269" y="91"/>
                  <a:pt x="269" y="91"/>
                </a:cubicBezTo>
                <a:cubicBezTo>
                  <a:pt x="266" y="91"/>
                  <a:pt x="266" y="91"/>
                  <a:pt x="266" y="91"/>
                </a:cubicBezTo>
                <a:cubicBezTo>
                  <a:pt x="262" y="89"/>
                  <a:pt x="262" y="89"/>
                  <a:pt x="262" y="89"/>
                </a:cubicBezTo>
                <a:cubicBezTo>
                  <a:pt x="260" y="89"/>
                  <a:pt x="260" y="89"/>
                  <a:pt x="260" y="89"/>
                </a:cubicBezTo>
                <a:cubicBezTo>
                  <a:pt x="260" y="89"/>
                  <a:pt x="258" y="92"/>
                  <a:pt x="258" y="92"/>
                </a:cubicBezTo>
                <a:cubicBezTo>
                  <a:pt x="257" y="93"/>
                  <a:pt x="257" y="94"/>
                  <a:pt x="257" y="94"/>
                </a:cubicBezTo>
                <a:cubicBezTo>
                  <a:pt x="257" y="94"/>
                  <a:pt x="257" y="96"/>
                  <a:pt x="257" y="97"/>
                </a:cubicBezTo>
                <a:cubicBezTo>
                  <a:pt x="257" y="97"/>
                  <a:pt x="260" y="99"/>
                  <a:pt x="260" y="99"/>
                </a:cubicBezTo>
                <a:cubicBezTo>
                  <a:pt x="260" y="102"/>
                  <a:pt x="260" y="102"/>
                  <a:pt x="260" y="102"/>
                </a:cubicBezTo>
                <a:cubicBezTo>
                  <a:pt x="254" y="105"/>
                  <a:pt x="254" y="105"/>
                  <a:pt x="254" y="105"/>
                </a:cubicBezTo>
                <a:cubicBezTo>
                  <a:pt x="250" y="110"/>
                  <a:pt x="250" y="110"/>
                  <a:pt x="250" y="110"/>
                </a:cubicBezTo>
                <a:cubicBezTo>
                  <a:pt x="249" y="111"/>
                  <a:pt x="249" y="111"/>
                  <a:pt x="249" y="111"/>
                </a:cubicBezTo>
                <a:cubicBezTo>
                  <a:pt x="244" y="113"/>
                  <a:pt x="244" y="113"/>
                  <a:pt x="244" y="113"/>
                </a:cubicBezTo>
                <a:cubicBezTo>
                  <a:pt x="229" y="113"/>
                  <a:pt x="229" y="113"/>
                  <a:pt x="229" y="113"/>
                </a:cubicBezTo>
                <a:cubicBezTo>
                  <a:pt x="218" y="118"/>
                  <a:pt x="218" y="118"/>
                  <a:pt x="218" y="118"/>
                </a:cubicBezTo>
                <a:cubicBezTo>
                  <a:pt x="213" y="121"/>
                  <a:pt x="213" y="121"/>
                  <a:pt x="213" y="121"/>
                </a:cubicBezTo>
                <a:cubicBezTo>
                  <a:pt x="213" y="121"/>
                  <a:pt x="213" y="121"/>
                  <a:pt x="213" y="121"/>
                </a:cubicBezTo>
                <a:cubicBezTo>
                  <a:pt x="212" y="121"/>
                  <a:pt x="212" y="121"/>
                  <a:pt x="212" y="121"/>
                </a:cubicBezTo>
                <a:cubicBezTo>
                  <a:pt x="210" y="120"/>
                  <a:pt x="210" y="120"/>
                  <a:pt x="210" y="120"/>
                </a:cubicBezTo>
                <a:cubicBezTo>
                  <a:pt x="209" y="119"/>
                  <a:pt x="209" y="119"/>
                  <a:pt x="209" y="119"/>
                </a:cubicBezTo>
                <a:cubicBezTo>
                  <a:pt x="203" y="119"/>
                  <a:pt x="203" y="119"/>
                  <a:pt x="203" y="119"/>
                </a:cubicBezTo>
                <a:cubicBezTo>
                  <a:pt x="197" y="116"/>
                  <a:pt x="197" y="116"/>
                  <a:pt x="197" y="116"/>
                </a:cubicBezTo>
                <a:cubicBezTo>
                  <a:pt x="193" y="115"/>
                  <a:pt x="193" y="115"/>
                  <a:pt x="193" y="115"/>
                </a:cubicBezTo>
                <a:cubicBezTo>
                  <a:pt x="193" y="115"/>
                  <a:pt x="191" y="113"/>
                  <a:pt x="191" y="113"/>
                </a:cubicBezTo>
                <a:cubicBezTo>
                  <a:pt x="191" y="113"/>
                  <a:pt x="188" y="112"/>
                  <a:pt x="188" y="112"/>
                </a:cubicBezTo>
                <a:cubicBezTo>
                  <a:pt x="188" y="112"/>
                  <a:pt x="185" y="111"/>
                  <a:pt x="185" y="111"/>
                </a:cubicBezTo>
                <a:cubicBezTo>
                  <a:pt x="182" y="112"/>
                  <a:pt x="182" y="112"/>
                  <a:pt x="182" y="112"/>
                </a:cubicBezTo>
                <a:cubicBezTo>
                  <a:pt x="177" y="112"/>
                  <a:pt x="177" y="112"/>
                  <a:pt x="177" y="112"/>
                </a:cubicBezTo>
                <a:cubicBezTo>
                  <a:pt x="160" y="110"/>
                  <a:pt x="160" y="110"/>
                  <a:pt x="160" y="110"/>
                </a:cubicBezTo>
                <a:cubicBezTo>
                  <a:pt x="158" y="110"/>
                  <a:pt x="158" y="110"/>
                  <a:pt x="158" y="110"/>
                </a:cubicBezTo>
                <a:cubicBezTo>
                  <a:pt x="155" y="110"/>
                  <a:pt x="155" y="110"/>
                  <a:pt x="155" y="110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1" y="105"/>
                  <a:pt x="151" y="105"/>
                  <a:pt x="151" y="105"/>
                </a:cubicBezTo>
                <a:cubicBezTo>
                  <a:pt x="149" y="99"/>
                  <a:pt x="149" y="99"/>
                  <a:pt x="149" y="99"/>
                </a:cubicBezTo>
                <a:cubicBezTo>
                  <a:pt x="148" y="98"/>
                  <a:pt x="148" y="98"/>
                  <a:pt x="148" y="98"/>
                </a:cubicBezTo>
                <a:cubicBezTo>
                  <a:pt x="148" y="96"/>
                  <a:pt x="148" y="96"/>
                  <a:pt x="148" y="96"/>
                </a:cubicBezTo>
                <a:cubicBezTo>
                  <a:pt x="145" y="96"/>
                  <a:pt x="145" y="96"/>
                  <a:pt x="145" y="96"/>
                </a:cubicBezTo>
                <a:cubicBezTo>
                  <a:pt x="137" y="90"/>
                  <a:pt x="137" y="90"/>
                  <a:pt x="137" y="90"/>
                </a:cubicBezTo>
                <a:cubicBezTo>
                  <a:pt x="134" y="89"/>
                  <a:pt x="134" y="89"/>
                  <a:pt x="134" y="89"/>
                </a:cubicBezTo>
                <a:cubicBezTo>
                  <a:pt x="125" y="89"/>
                  <a:pt x="125" y="89"/>
                  <a:pt x="125" y="89"/>
                </a:cubicBezTo>
                <a:cubicBezTo>
                  <a:pt x="125" y="89"/>
                  <a:pt x="121" y="88"/>
                  <a:pt x="121" y="88"/>
                </a:cubicBezTo>
                <a:cubicBezTo>
                  <a:pt x="121" y="88"/>
                  <a:pt x="119" y="87"/>
                  <a:pt x="118" y="87"/>
                </a:cubicBezTo>
                <a:cubicBezTo>
                  <a:pt x="118" y="87"/>
                  <a:pt x="117" y="87"/>
                  <a:pt x="117" y="86"/>
                </a:cubicBezTo>
                <a:cubicBezTo>
                  <a:pt x="116" y="86"/>
                  <a:pt x="116" y="85"/>
                  <a:pt x="116" y="85"/>
                </a:cubicBezTo>
                <a:cubicBezTo>
                  <a:pt x="116" y="85"/>
                  <a:pt x="116" y="83"/>
                  <a:pt x="116" y="83"/>
                </a:cubicBezTo>
                <a:cubicBezTo>
                  <a:pt x="116" y="83"/>
                  <a:pt x="117" y="82"/>
                  <a:pt x="117" y="81"/>
                </a:cubicBezTo>
                <a:cubicBezTo>
                  <a:pt x="117" y="81"/>
                  <a:pt x="118" y="80"/>
                  <a:pt x="118" y="80"/>
                </a:cubicBezTo>
                <a:cubicBezTo>
                  <a:pt x="118" y="80"/>
                  <a:pt x="118" y="78"/>
                  <a:pt x="118" y="77"/>
                </a:cubicBezTo>
                <a:cubicBezTo>
                  <a:pt x="118" y="77"/>
                  <a:pt x="117" y="76"/>
                  <a:pt x="117" y="76"/>
                </a:cubicBezTo>
                <a:cubicBezTo>
                  <a:pt x="117" y="76"/>
                  <a:pt x="118" y="75"/>
                  <a:pt x="118" y="75"/>
                </a:cubicBezTo>
                <a:cubicBezTo>
                  <a:pt x="118" y="75"/>
                  <a:pt x="118" y="74"/>
                  <a:pt x="118" y="74"/>
                </a:cubicBezTo>
                <a:cubicBezTo>
                  <a:pt x="118" y="73"/>
                  <a:pt x="118" y="72"/>
                  <a:pt x="118" y="72"/>
                </a:cubicBezTo>
                <a:cubicBezTo>
                  <a:pt x="115" y="68"/>
                  <a:pt x="115" y="68"/>
                  <a:pt x="115" y="68"/>
                </a:cubicBezTo>
                <a:cubicBezTo>
                  <a:pt x="115" y="68"/>
                  <a:pt x="114" y="63"/>
                  <a:pt x="114" y="63"/>
                </a:cubicBezTo>
                <a:cubicBezTo>
                  <a:pt x="114" y="63"/>
                  <a:pt x="113" y="62"/>
                  <a:pt x="113" y="62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10" y="61"/>
                  <a:pt x="110" y="61"/>
                  <a:pt x="110" y="61"/>
                </a:cubicBezTo>
                <a:cubicBezTo>
                  <a:pt x="110" y="61"/>
                  <a:pt x="109" y="60"/>
                  <a:pt x="109" y="60"/>
                </a:cubicBezTo>
                <a:cubicBezTo>
                  <a:pt x="108" y="60"/>
                  <a:pt x="108" y="59"/>
                  <a:pt x="107" y="59"/>
                </a:cubicBezTo>
                <a:cubicBezTo>
                  <a:pt x="107" y="59"/>
                  <a:pt x="106" y="60"/>
                  <a:pt x="106" y="60"/>
                </a:cubicBezTo>
                <a:cubicBezTo>
                  <a:pt x="106" y="60"/>
                  <a:pt x="104" y="60"/>
                  <a:pt x="104" y="60"/>
                </a:cubicBezTo>
                <a:cubicBezTo>
                  <a:pt x="102" y="57"/>
                  <a:pt x="102" y="57"/>
                  <a:pt x="102" y="57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0" y="55"/>
                  <a:pt x="100" y="55"/>
                </a:cubicBezTo>
                <a:cubicBezTo>
                  <a:pt x="100" y="55"/>
                  <a:pt x="98" y="54"/>
                  <a:pt x="98" y="54"/>
                </a:cubicBezTo>
                <a:cubicBezTo>
                  <a:pt x="98" y="52"/>
                  <a:pt x="98" y="52"/>
                  <a:pt x="98" y="52"/>
                </a:cubicBezTo>
                <a:cubicBezTo>
                  <a:pt x="96" y="51"/>
                  <a:pt x="96" y="51"/>
                  <a:pt x="96" y="51"/>
                </a:cubicBezTo>
                <a:cubicBezTo>
                  <a:pt x="97" y="49"/>
                  <a:pt x="97" y="49"/>
                  <a:pt x="97" y="49"/>
                </a:cubicBezTo>
                <a:cubicBezTo>
                  <a:pt x="96" y="48"/>
                  <a:pt x="96" y="48"/>
                  <a:pt x="96" y="48"/>
                </a:cubicBezTo>
                <a:cubicBezTo>
                  <a:pt x="96" y="48"/>
                  <a:pt x="96" y="48"/>
                  <a:pt x="96" y="48"/>
                </a:cubicBezTo>
                <a:cubicBezTo>
                  <a:pt x="93" y="48"/>
                  <a:pt x="93" y="48"/>
                  <a:pt x="93" y="48"/>
                </a:cubicBezTo>
                <a:cubicBezTo>
                  <a:pt x="92" y="47"/>
                  <a:pt x="92" y="47"/>
                  <a:pt x="92" y="47"/>
                </a:cubicBezTo>
                <a:cubicBezTo>
                  <a:pt x="92" y="47"/>
                  <a:pt x="91" y="46"/>
                  <a:pt x="91" y="46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53"/>
                  <a:pt x="89" y="53"/>
                  <a:pt x="89" y="53"/>
                </a:cubicBezTo>
                <a:cubicBezTo>
                  <a:pt x="89" y="53"/>
                  <a:pt x="88" y="54"/>
                  <a:pt x="88" y="54"/>
                </a:cubicBezTo>
                <a:cubicBezTo>
                  <a:pt x="87" y="54"/>
                  <a:pt x="85" y="55"/>
                  <a:pt x="85" y="55"/>
                </a:cubicBezTo>
                <a:cubicBezTo>
                  <a:pt x="84" y="55"/>
                  <a:pt x="82" y="56"/>
                  <a:pt x="82" y="56"/>
                </a:cubicBezTo>
                <a:cubicBezTo>
                  <a:pt x="82" y="56"/>
                  <a:pt x="81" y="58"/>
                  <a:pt x="81" y="58"/>
                </a:cubicBezTo>
                <a:cubicBezTo>
                  <a:pt x="81" y="58"/>
                  <a:pt x="81" y="59"/>
                  <a:pt x="81" y="59"/>
                </a:cubicBezTo>
                <a:cubicBezTo>
                  <a:pt x="81" y="59"/>
                  <a:pt x="81" y="61"/>
                  <a:pt x="81" y="61"/>
                </a:cubicBezTo>
                <a:cubicBezTo>
                  <a:pt x="81" y="61"/>
                  <a:pt x="81" y="62"/>
                  <a:pt x="81" y="62"/>
                </a:cubicBezTo>
                <a:cubicBezTo>
                  <a:pt x="81" y="66"/>
                  <a:pt x="81" y="66"/>
                  <a:pt x="81" y="66"/>
                </a:cubicBezTo>
                <a:cubicBezTo>
                  <a:pt x="82" y="66"/>
                  <a:pt x="82" y="66"/>
                  <a:pt x="82" y="66"/>
                </a:cubicBezTo>
                <a:cubicBezTo>
                  <a:pt x="82" y="68"/>
                  <a:pt x="82" y="68"/>
                  <a:pt x="82" y="68"/>
                </a:cubicBezTo>
                <a:cubicBezTo>
                  <a:pt x="81" y="69"/>
                  <a:pt x="81" y="69"/>
                  <a:pt x="81" y="69"/>
                </a:cubicBezTo>
                <a:cubicBezTo>
                  <a:pt x="80" y="69"/>
                  <a:pt x="80" y="69"/>
                  <a:pt x="80" y="69"/>
                </a:cubicBezTo>
                <a:cubicBezTo>
                  <a:pt x="79" y="70"/>
                  <a:pt x="79" y="70"/>
                  <a:pt x="79" y="70"/>
                </a:cubicBezTo>
                <a:cubicBezTo>
                  <a:pt x="77" y="71"/>
                  <a:pt x="77" y="71"/>
                  <a:pt x="77" y="71"/>
                </a:cubicBezTo>
                <a:cubicBezTo>
                  <a:pt x="75" y="70"/>
                  <a:pt x="75" y="70"/>
                  <a:pt x="75" y="70"/>
                </a:cubicBezTo>
                <a:cubicBezTo>
                  <a:pt x="69" y="70"/>
                  <a:pt x="69" y="70"/>
                  <a:pt x="69" y="70"/>
                </a:cubicBezTo>
                <a:cubicBezTo>
                  <a:pt x="64" y="67"/>
                  <a:pt x="64" y="67"/>
                  <a:pt x="64" y="67"/>
                </a:cubicBezTo>
                <a:cubicBezTo>
                  <a:pt x="61" y="77"/>
                  <a:pt x="61" y="77"/>
                  <a:pt x="61" y="77"/>
                </a:cubicBezTo>
                <a:cubicBezTo>
                  <a:pt x="58" y="84"/>
                  <a:pt x="58" y="84"/>
                  <a:pt x="58" y="84"/>
                </a:cubicBezTo>
                <a:cubicBezTo>
                  <a:pt x="58" y="84"/>
                  <a:pt x="59" y="85"/>
                  <a:pt x="59" y="85"/>
                </a:cubicBezTo>
                <a:cubicBezTo>
                  <a:pt x="59" y="85"/>
                  <a:pt x="61" y="85"/>
                  <a:pt x="61" y="85"/>
                </a:cubicBezTo>
                <a:cubicBezTo>
                  <a:pt x="61" y="87"/>
                  <a:pt x="61" y="87"/>
                  <a:pt x="61" y="87"/>
                </a:cubicBezTo>
                <a:cubicBezTo>
                  <a:pt x="57" y="87"/>
                  <a:pt x="57" y="87"/>
                  <a:pt x="57" y="87"/>
                </a:cubicBezTo>
                <a:cubicBezTo>
                  <a:pt x="55" y="85"/>
                  <a:pt x="55" y="85"/>
                  <a:pt x="55" y="85"/>
                </a:cubicBezTo>
                <a:cubicBezTo>
                  <a:pt x="55" y="85"/>
                  <a:pt x="52" y="87"/>
                  <a:pt x="52" y="87"/>
                </a:cubicBezTo>
                <a:cubicBezTo>
                  <a:pt x="52" y="87"/>
                  <a:pt x="51" y="88"/>
                  <a:pt x="50" y="88"/>
                </a:cubicBezTo>
                <a:cubicBezTo>
                  <a:pt x="50" y="88"/>
                  <a:pt x="48" y="88"/>
                  <a:pt x="48" y="88"/>
                </a:cubicBezTo>
                <a:cubicBezTo>
                  <a:pt x="45" y="89"/>
                  <a:pt x="45" y="89"/>
                  <a:pt x="45" y="89"/>
                </a:cubicBezTo>
                <a:cubicBezTo>
                  <a:pt x="43" y="90"/>
                  <a:pt x="43" y="90"/>
                  <a:pt x="43" y="90"/>
                </a:cubicBezTo>
                <a:cubicBezTo>
                  <a:pt x="43" y="90"/>
                  <a:pt x="43" y="91"/>
                  <a:pt x="43" y="91"/>
                </a:cubicBezTo>
                <a:cubicBezTo>
                  <a:pt x="43" y="91"/>
                  <a:pt x="44" y="91"/>
                  <a:pt x="44" y="91"/>
                </a:cubicBezTo>
                <a:cubicBezTo>
                  <a:pt x="45" y="92"/>
                  <a:pt x="45" y="92"/>
                  <a:pt x="45" y="92"/>
                </a:cubicBezTo>
                <a:cubicBezTo>
                  <a:pt x="46" y="93"/>
                  <a:pt x="46" y="93"/>
                  <a:pt x="46" y="93"/>
                </a:cubicBezTo>
                <a:cubicBezTo>
                  <a:pt x="46" y="98"/>
                  <a:pt x="46" y="98"/>
                  <a:pt x="46" y="98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8" y="102"/>
                  <a:pt x="48" y="104"/>
                  <a:pt x="48" y="104"/>
                </a:cubicBezTo>
                <a:cubicBezTo>
                  <a:pt x="48" y="104"/>
                  <a:pt x="49" y="105"/>
                  <a:pt x="49" y="105"/>
                </a:cubicBezTo>
                <a:cubicBezTo>
                  <a:pt x="49" y="106"/>
                  <a:pt x="49" y="106"/>
                  <a:pt x="49" y="106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6" y="108"/>
                  <a:pt x="47" y="109"/>
                  <a:pt x="47" y="109"/>
                </a:cubicBezTo>
                <a:cubicBezTo>
                  <a:pt x="48" y="109"/>
                  <a:pt x="47" y="109"/>
                  <a:pt x="47" y="109"/>
                </a:cubicBezTo>
                <a:cubicBezTo>
                  <a:pt x="46" y="109"/>
                  <a:pt x="46" y="109"/>
                  <a:pt x="46" y="109"/>
                </a:cubicBezTo>
                <a:cubicBezTo>
                  <a:pt x="44" y="111"/>
                  <a:pt x="44" y="111"/>
                  <a:pt x="44" y="111"/>
                </a:cubicBezTo>
                <a:cubicBezTo>
                  <a:pt x="44" y="111"/>
                  <a:pt x="44" y="112"/>
                  <a:pt x="45" y="112"/>
                </a:cubicBezTo>
                <a:cubicBezTo>
                  <a:pt x="45" y="112"/>
                  <a:pt x="45" y="113"/>
                  <a:pt x="45" y="113"/>
                </a:cubicBezTo>
                <a:cubicBezTo>
                  <a:pt x="45" y="113"/>
                  <a:pt x="45" y="115"/>
                  <a:pt x="45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4" y="117"/>
                  <a:pt x="44" y="117"/>
                  <a:pt x="44" y="117"/>
                </a:cubicBezTo>
                <a:cubicBezTo>
                  <a:pt x="44" y="117"/>
                  <a:pt x="43" y="117"/>
                  <a:pt x="43" y="117"/>
                </a:cubicBezTo>
                <a:cubicBezTo>
                  <a:pt x="43" y="117"/>
                  <a:pt x="41" y="119"/>
                  <a:pt x="41" y="119"/>
                </a:cubicBezTo>
                <a:cubicBezTo>
                  <a:pt x="36" y="121"/>
                  <a:pt x="36" y="121"/>
                  <a:pt x="36" y="121"/>
                </a:cubicBezTo>
                <a:cubicBezTo>
                  <a:pt x="31" y="122"/>
                  <a:pt x="31" y="122"/>
                  <a:pt x="31" y="122"/>
                </a:cubicBezTo>
                <a:cubicBezTo>
                  <a:pt x="31" y="124"/>
                  <a:pt x="31" y="124"/>
                  <a:pt x="31" y="124"/>
                </a:cubicBezTo>
                <a:cubicBezTo>
                  <a:pt x="29" y="125"/>
                  <a:pt x="29" y="125"/>
                  <a:pt x="29" y="125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3" y="126"/>
                  <a:pt x="23" y="126"/>
                  <a:pt x="23" y="126"/>
                </a:cubicBezTo>
                <a:cubicBezTo>
                  <a:pt x="23" y="126"/>
                  <a:pt x="21" y="127"/>
                  <a:pt x="21" y="127"/>
                </a:cubicBezTo>
                <a:cubicBezTo>
                  <a:pt x="21" y="128"/>
                  <a:pt x="21" y="129"/>
                  <a:pt x="21" y="129"/>
                </a:cubicBezTo>
                <a:cubicBezTo>
                  <a:pt x="21" y="129"/>
                  <a:pt x="20" y="131"/>
                  <a:pt x="20" y="131"/>
                </a:cubicBezTo>
                <a:cubicBezTo>
                  <a:pt x="19" y="132"/>
                  <a:pt x="19" y="132"/>
                  <a:pt x="19" y="132"/>
                </a:cubicBezTo>
                <a:cubicBezTo>
                  <a:pt x="18" y="131"/>
                  <a:pt x="18" y="131"/>
                  <a:pt x="18" y="131"/>
                </a:cubicBezTo>
                <a:cubicBezTo>
                  <a:pt x="16" y="132"/>
                  <a:pt x="16" y="132"/>
                  <a:pt x="16" y="132"/>
                </a:cubicBezTo>
                <a:cubicBezTo>
                  <a:pt x="14" y="132"/>
                  <a:pt x="14" y="132"/>
                  <a:pt x="14" y="132"/>
                </a:cubicBezTo>
                <a:cubicBezTo>
                  <a:pt x="13" y="130"/>
                  <a:pt x="13" y="130"/>
                  <a:pt x="13" y="130"/>
                </a:cubicBezTo>
                <a:cubicBezTo>
                  <a:pt x="11" y="131"/>
                  <a:pt x="11" y="131"/>
                  <a:pt x="11" y="131"/>
                </a:cubicBezTo>
                <a:cubicBezTo>
                  <a:pt x="11" y="131"/>
                  <a:pt x="10" y="131"/>
                  <a:pt x="9" y="131"/>
                </a:cubicBezTo>
                <a:cubicBezTo>
                  <a:pt x="9" y="131"/>
                  <a:pt x="9" y="132"/>
                  <a:pt x="9" y="132"/>
                </a:cubicBezTo>
                <a:cubicBezTo>
                  <a:pt x="8" y="132"/>
                  <a:pt x="8" y="132"/>
                  <a:pt x="8" y="132"/>
                </a:cubicBezTo>
                <a:cubicBezTo>
                  <a:pt x="8" y="132"/>
                  <a:pt x="7" y="133"/>
                  <a:pt x="7" y="133"/>
                </a:cubicBezTo>
                <a:cubicBezTo>
                  <a:pt x="7" y="133"/>
                  <a:pt x="5" y="134"/>
                  <a:pt x="5" y="134"/>
                </a:cubicBezTo>
                <a:cubicBezTo>
                  <a:pt x="5" y="135"/>
                  <a:pt x="4" y="135"/>
                  <a:pt x="4" y="135"/>
                </a:cubicBezTo>
                <a:cubicBezTo>
                  <a:pt x="4" y="135"/>
                  <a:pt x="3" y="135"/>
                  <a:pt x="2" y="136"/>
                </a:cubicBezTo>
                <a:cubicBezTo>
                  <a:pt x="2" y="136"/>
                  <a:pt x="2" y="137"/>
                  <a:pt x="2" y="137"/>
                </a:cubicBezTo>
                <a:cubicBezTo>
                  <a:pt x="2" y="138"/>
                  <a:pt x="2" y="138"/>
                  <a:pt x="3" y="138"/>
                </a:cubicBezTo>
                <a:cubicBezTo>
                  <a:pt x="3" y="139"/>
                  <a:pt x="2" y="140"/>
                  <a:pt x="2" y="140"/>
                </a:cubicBezTo>
                <a:cubicBezTo>
                  <a:pt x="2" y="140"/>
                  <a:pt x="1" y="140"/>
                  <a:pt x="1" y="140"/>
                </a:cubicBezTo>
                <a:cubicBezTo>
                  <a:pt x="1" y="140"/>
                  <a:pt x="0" y="140"/>
                  <a:pt x="0" y="140"/>
                </a:cubicBezTo>
                <a:cubicBezTo>
                  <a:pt x="0" y="141"/>
                  <a:pt x="0" y="141"/>
                  <a:pt x="0" y="141"/>
                </a:cubicBezTo>
                <a:cubicBezTo>
                  <a:pt x="2" y="144"/>
                  <a:pt x="2" y="144"/>
                  <a:pt x="2" y="144"/>
                </a:cubicBezTo>
                <a:cubicBezTo>
                  <a:pt x="1" y="145"/>
                  <a:pt x="1" y="145"/>
                  <a:pt x="1" y="145"/>
                </a:cubicBezTo>
                <a:cubicBezTo>
                  <a:pt x="1" y="145"/>
                  <a:pt x="2" y="148"/>
                  <a:pt x="2" y="148"/>
                </a:cubicBezTo>
                <a:cubicBezTo>
                  <a:pt x="3" y="148"/>
                  <a:pt x="4" y="148"/>
                  <a:pt x="4" y="148"/>
                </a:cubicBezTo>
                <a:cubicBezTo>
                  <a:pt x="5" y="148"/>
                  <a:pt x="6" y="148"/>
                  <a:pt x="6" y="148"/>
                </a:cubicBezTo>
                <a:cubicBezTo>
                  <a:pt x="6" y="148"/>
                  <a:pt x="8" y="149"/>
                  <a:pt x="8" y="150"/>
                </a:cubicBezTo>
                <a:cubicBezTo>
                  <a:pt x="8" y="150"/>
                  <a:pt x="8" y="151"/>
                  <a:pt x="9" y="152"/>
                </a:cubicBezTo>
                <a:cubicBezTo>
                  <a:pt x="9" y="152"/>
                  <a:pt x="10" y="154"/>
                  <a:pt x="10" y="154"/>
                </a:cubicBezTo>
                <a:cubicBezTo>
                  <a:pt x="10" y="155"/>
                  <a:pt x="11" y="157"/>
                  <a:pt x="11" y="157"/>
                </a:cubicBezTo>
                <a:cubicBezTo>
                  <a:pt x="11" y="157"/>
                  <a:pt x="10" y="158"/>
                  <a:pt x="10" y="158"/>
                </a:cubicBezTo>
                <a:cubicBezTo>
                  <a:pt x="9" y="159"/>
                  <a:pt x="9" y="159"/>
                  <a:pt x="9" y="159"/>
                </a:cubicBezTo>
                <a:cubicBezTo>
                  <a:pt x="7" y="159"/>
                  <a:pt x="7" y="159"/>
                  <a:pt x="7" y="159"/>
                </a:cubicBezTo>
                <a:cubicBezTo>
                  <a:pt x="7" y="159"/>
                  <a:pt x="6" y="160"/>
                  <a:pt x="6" y="160"/>
                </a:cubicBezTo>
                <a:cubicBezTo>
                  <a:pt x="6" y="160"/>
                  <a:pt x="6" y="160"/>
                  <a:pt x="7" y="161"/>
                </a:cubicBezTo>
                <a:cubicBezTo>
                  <a:pt x="11" y="161"/>
                  <a:pt x="11" y="161"/>
                  <a:pt x="11" y="161"/>
                </a:cubicBezTo>
                <a:cubicBezTo>
                  <a:pt x="12" y="163"/>
                  <a:pt x="12" y="163"/>
                  <a:pt x="12" y="163"/>
                </a:cubicBezTo>
                <a:cubicBezTo>
                  <a:pt x="12" y="163"/>
                  <a:pt x="13" y="163"/>
                  <a:pt x="14" y="164"/>
                </a:cubicBezTo>
                <a:cubicBezTo>
                  <a:pt x="14" y="164"/>
                  <a:pt x="16" y="164"/>
                  <a:pt x="16" y="164"/>
                </a:cubicBezTo>
                <a:cubicBezTo>
                  <a:pt x="17" y="165"/>
                  <a:pt x="19" y="166"/>
                  <a:pt x="19" y="166"/>
                </a:cubicBezTo>
                <a:cubicBezTo>
                  <a:pt x="21" y="168"/>
                  <a:pt x="21" y="168"/>
                  <a:pt x="21" y="168"/>
                </a:cubicBezTo>
                <a:cubicBezTo>
                  <a:pt x="21" y="170"/>
                  <a:pt x="21" y="170"/>
                  <a:pt x="21" y="170"/>
                </a:cubicBezTo>
                <a:cubicBezTo>
                  <a:pt x="23" y="172"/>
                  <a:pt x="23" y="172"/>
                  <a:pt x="23" y="172"/>
                </a:cubicBezTo>
                <a:cubicBezTo>
                  <a:pt x="23" y="172"/>
                  <a:pt x="26" y="172"/>
                  <a:pt x="26" y="172"/>
                </a:cubicBezTo>
                <a:cubicBezTo>
                  <a:pt x="27" y="172"/>
                  <a:pt x="26" y="173"/>
                  <a:pt x="26" y="173"/>
                </a:cubicBezTo>
                <a:cubicBezTo>
                  <a:pt x="27" y="174"/>
                  <a:pt x="27" y="174"/>
                  <a:pt x="27" y="174"/>
                </a:cubicBezTo>
                <a:cubicBezTo>
                  <a:pt x="30" y="173"/>
                  <a:pt x="30" y="173"/>
                  <a:pt x="30" y="173"/>
                </a:cubicBezTo>
                <a:cubicBezTo>
                  <a:pt x="32" y="172"/>
                  <a:pt x="32" y="172"/>
                  <a:pt x="32" y="172"/>
                </a:cubicBezTo>
                <a:cubicBezTo>
                  <a:pt x="33" y="171"/>
                  <a:pt x="33" y="171"/>
                  <a:pt x="33" y="171"/>
                </a:cubicBezTo>
                <a:cubicBezTo>
                  <a:pt x="33" y="171"/>
                  <a:pt x="34" y="170"/>
                  <a:pt x="36" y="170"/>
                </a:cubicBezTo>
                <a:cubicBezTo>
                  <a:pt x="37" y="170"/>
                  <a:pt x="40" y="170"/>
                  <a:pt x="40" y="170"/>
                </a:cubicBezTo>
                <a:cubicBezTo>
                  <a:pt x="41" y="171"/>
                  <a:pt x="41" y="171"/>
                  <a:pt x="41" y="171"/>
                </a:cubicBezTo>
                <a:cubicBezTo>
                  <a:pt x="41" y="171"/>
                  <a:pt x="41" y="172"/>
                  <a:pt x="42" y="173"/>
                </a:cubicBezTo>
                <a:cubicBezTo>
                  <a:pt x="42" y="173"/>
                  <a:pt x="43" y="174"/>
                  <a:pt x="43" y="174"/>
                </a:cubicBezTo>
                <a:cubicBezTo>
                  <a:pt x="46" y="173"/>
                  <a:pt x="46" y="173"/>
                  <a:pt x="46" y="173"/>
                </a:cubicBezTo>
                <a:cubicBezTo>
                  <a:pt x="46" y="173"/>
                  <a:pt x="46" y="175"/>
                  <a:pt x="46" y="176"/>
                </a:cubicBezTo>
                <a:cubicBezTo>
                  <a:pt x="46" y="176"/>
                  <a:pt x="46" y="176"/>
                  <a:pt x="46" y="177"/>
                </a:cubicBezTo>
                <a:cubicBezTo>
                  <a:pt x="46" y="177"/>
                  <a:pt x="45" y="178"/>
                  <a:pt x="45" y="178"/>
                </a:cubicBezTo>
                <a:cubicBezTo>
                  <a:pt x="45" y="178"/>
                  <a:pt x="44" y="179"/>
                  <a:pt x="44" y="179"/>
                </a:cubicBezTo>
                <a:cubicBezTo>
                  <a:pt x="43" y="179"/>
                  <a:pt x="43" y="180"/>
                  <a:pt x="42" y="180"/>
                </a:cubicBezTo>
                <a:cubicBezTo>
                  <a:pt x="42" y="181"/>
                  <a:pt x="42" y="182"/>
                  <a:pt x="42" y="182"/>
                </a:cubicBezTo>
                <a:cubicBezTo>
                  <a:pt x="42" y="184"/>
                  <a:pt x="42" y="184"/>
                  <a:pt x="42" y="184"/>
                </a:cubicBezTo>
                <a:cubicBezTo>
                  <a:pt x="42" y="184"/>
                  <a:pt x="41" y="186"/>
                  <a:pt x="40" y="186"/>
                </a:cubicBezTo>
                <a:cubicBezTo>
                  <a:pt x="40" y="186"/>
                  <a:pt x="39" y="187"/>
                  <a:pt x="39" y="187"/>
                </a:cubicBezTo>
                <a:cubicBezTo>
                  <a:pt x="38" y="187"/>
                  <a:pt x="37" y="188"/>
                  <a:pt x="37" y="188"/>
                </a:cubicBezTo>
                <a:cubicBezTo>
                  <a:pt x="37" y="188"/>
                  <a:pt x="36" y="188"/>
                  <a:pt x="35" y="188"/>
                </a:cubicBezTo>
                <a:cubicBezTo>
                  <a:pt x="35" y="189"/>
                  <a:pt x="35" y="189"/>
                  <a:pt x="35" y="189"/>
                </a:cubicBezTo>
                <a:cubicBezTo>
                  <a:pt x="36" y="191"/>
                  <a:pt x="36" y="191"/>
                  <a:pt x="36" y="191"/>
                </a:cubicBezTo>
                <a:cubicBezTo>
                  <a:pt x="38" y="193"/>
                  <a:pt x="38" y="193"/>
                  <a:pt x="38" y="193"/>
                </a:cubicBezTo>
                <a:cubicBezTo>
                  <a:pt x="39" y="194"/>
                  <a:pt x="39" y="194"/>
                  <a:pt x="39" y="194"/>
                </a:cubicBezTo>
                <a:cubicBezTo>
                  <a:pt x="39" y="194"/>
                  <a:pt x="40" y="195"/>
                  <a:pt x="40" y="195"/>
                </a:cubicBezTo>
                <a:cubicBezTo>
                  <a:pt x="41" y="196"/>
                  <a:pt x="40" y="197"/>
                  <a:pt x="40" y="197"/>
                </a:cubicBezTo>
                <a:cubicBezTo>
                  <a:pt x="40" y="198"/>
                  <a:pt x="40" y="198"/>
                  <a:pt x="40" y="198"/>
                </a:cubicBezTo>
                <a:cubicBezTo>
                  <a:pt x="38" y="198"/>
                  <a:pt x="38" y="198"/>
                  <a:pt x="38" y="198"/>
                </a:cubicBezTo>
                <a:cubicBezTo>
                  <a:pt x="38" y="198"/>
                  <a:pt x="37" y="199"/>
                  <a:pt x="37" y="199"/>
                </a:cubicBezTo>
                <a:cubicBezTo>
                  <a:pt x="36" y="199"/>
                  <a:pt x="36" y="197"/>
                  <a:pt x="36" y="197"/>
                </a:cubicBezTo>
                <a:cubicBezTo>
                  <a:pt x="34" y="197"/>
                  <a:pt x="34" y="197"/>
                  <a:pt x="34" y="197"/>
                </a:cubicBezTo>
                <a:cubicBezTo>
                  <a:pt x="33" y="198"/>
                  <a:pt x="33" y="198"/>
                  <a:pt x="33" y="198"/>
                </a:cubicBezTo>
                <a:cubicBezTo>
                  <a:pt x="33" y="198"/>
                  <a:pt x="33" y="199"/>
                  <a:pt x="33" y="200"/>
                </a:cubicBezTo>
                <a:cubicBezTo>
                  <a:pt x="33" y="200"/>
                  <a:pt x="33" y="201"/>
                  <a:pt x="33" y="201"/>
                </a:cubicBezTo>
                <a:cubicBezTo>
                  <a:pt x="33" y="201"/>
                  <a:pt x="34" y="201"/>
                  <a:pt x="35" y="202"/>
                </a:cubicBezTo>
                <a:cubicBezTo>
                  <a:pt x="36" y="202"/>
                  <a:pt x="35" y="203"/>
                  <a:pt x="35" y="203"/>
                </a:cubicBezTo>
                <a:cubicBezTo>
                  <a:pt x="35" y="203"/>
                  <a:pt x="35" y="205"/>
                  <a:pt x="36" y="205"/>
                </a:cubicBezTo>
                <a:cubicBezTo>
                  <a:pt x="37" y="206"/>
                  <a:pt x="35" y="207"/>
                  <a:pt x="35" y="207"/>
                </a:cubicBezTo>
                <a:cubicBezTo>
                  <a:pt x="35" y="207"/>
                  <a:pt x="35" y="208"/>
                  <a:pt x="36" y="208"/>
                </a:cubicBezTo>
                <a:cubicBezTo>
                  <a:pt x="36" y="208"/>
                  <a:pt x="37" y="209"/>
                  <a:pt x="37" y="209"/>
                </a:cubicBezTo>
                <a:cubicBezTo>
                  <a:pt x="39" y="210"/>
                  <a:pt x="39" y="210"/>
                  <a:pt x="39" y="210"/>
                </a:cubicBezTo>
                <a:cubicBezTo>
                  <a:pt x="39" y="210"/>
                  <a:pt x="40" y="210"/>
                  <a:pt x="41" y="210"/>
                </a:cubicBezTo>
                <a:cubicBezTo>
                  <a:pt x="41" y="210"/>
                  <a:pt x="44" y="212"/>
                  <a:pt x="44" y="212"/>
                </a:cubicBezTo>
                <a:cubicBezTo>
                  <a:pt x="44" y="212"/>
                  <a:pt x="45" y="213"/>
                  <a:pt x="45" y="213"/>
                </a:cubicBezTo>
                <a:cubicBezTo>
                  <a:pt x="48" y="215"/>
                  <a:pt x="48" y="215"/>
                  <a:pt x="48" y="215"/>
                </a:cubicBezTo>
                <a:cubicBezTo>
                  <a:pt x="50" y="216"/>
                  <a:pt x="50" y="216"/>
                  <a:pt x="50" y="216"/>
                </a:cubicBezTo>
                <a:cubicBezTo>
                  <a:pt x="51" y="218"/>
                  <a:pt x="51" y="218"/>
                  <a:pt x="51" y="218"/>
                </a:cubicBezTo>
                <a:cubicBezTo>
                  <a:pt x="52" y="217"/>
                  <a:pt x="52" y="217"/>
                  <a:pt x="52" y="217"/>
                </a:cubicBezTo>
                <a:cubicBezTo>
                  <a:pt x="53" y="217"/>
                  <a:pt x="53" y="217"/>
                  <a:pt x="53" y="217"/>
                </a:cubicBezTo>
                <a:cubicBezTo>
                  <a:pt x="53" y="215"/>
                  <a:pt x="53" y="215"/>
                  <a:pt x="53" y="215"/>
                </a:cubicBezTo>
                <a:cubicBezTo>
                  <a:pt x="56" y="215"/>
                  <a:pt x="56" y="215"/>
                  <a:pt x="56" y="215"/>
                </a:cubicBezTo>
                <a:cubicBezTo>
                  <a:pt x="56" y="215"/>
                  <a:pt x="57" y="215"/>
                  <a:pt x="57" y="215"/>
                </a:cubicBezTo>
                <a:cubicBezTo>
                  <a:pt x="57" y="216"/>
                  <a:pt x="58" y="216"/>
                  <a:pt x="58" y="216"/>
                </a:cubicBezTo>
                <a:cubicBezTo>
                  <a:pt x="58" y="218"/>
                  <a:pt x="58" y="218"/>
                  <a:pt x="58" y="218"/>
                </a:cubicBezTo>
                <a:cubicBezTo>
                  <a:pt x="59" y="218"/>
                  <a:pt x="59" y="218"/>
                  <a:pt x="59" y="218"/>
                </a:cubicBezTo>
                <a:cubicBezTo>
                  <a:pt x="59" y="218"/>
                  <a:pt x="61" y="219"/>
                  <a:pt x="61" y="219"/>
                </a:cubicBezTo>
                <a:cubicBezTo>
                  <a:pt x="61" y="219"/>
                  <a:pt x="62" y="220"/>
                  <a:pt x="62" y="220"/>
                </a:cubicBezTo>
                <a:cubicBezTo>
                  <a:pt x="62" y="221"/>
                  <a:pt x="63" y="221"/>
                  <a:pt x="63" y="221"/>
                </a:cubicBezTo>
                <a:cubicBezTo>
                  <a:pt x="63" y="221"/>
                  <a:pt x="65" y="221"/>
                  <a:pt x="65" y="221"/>
                </a:cubicBezTo>
                <a:cubicBezTo>
                  <a:pt x="66" y="221"/>
                  <a:pt x="66" y="222"/>
                  <a:pt x="66" y="222"/>
                </a:cubicBezTo>
                <a:cubicBezTo>
                  <a:pt x="66" y="222"/>
                  <a:pt x="67" y="223"/>
                  <a:pt x="67" y="224"/>
                </a:cubicBezTo>
                <a:cubicBezTo>
                  <a:pt x="67" y="224"/>
                  <a:pt x="68" y="224"/>
                  <a:pt x="68" y="224"/>
                </a:cubicBezTo>
                <a:cubicBezTo>
                  <a:pt x="70" y="224"/>
                  <a:pt x="70" y="224"/>
                  <a:pt x="70" y="224"/>
                </a:cubicBezTo>
                <a:cubicBezTo>
                  <a:pt x="70" y="224"/>
                  <a:pt x="70" y="224"/>
                  <a:pt x="70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6"/>
                  <a:pt x="72" y="226"/>
                  <a:pt x="72" y="226"/>
                </a:cubicBezTo>
                <a:cubicBezTo>
                  <a:pt x="72" y="227"/>
                  <a:pt x="72" y="227"/>
                  <a:pt x="72" y="227"/>
                </a:cubicBezTo>
                <a:cubicBezTo>
                  <a:pt x="72" y="227"/>
                  <a:pt x="74" y="229"/>
                  <a:pt x="75" y="229"/>
                </a:cubicBezTo>
                <a:cubicBezTo>
                  <a:pt x="76" y="229"/>
                  <a:pt x="77" y="229"/>
                  <a:pt x="77" y="229"/>
                </a:cubicBezTo>
                <a:cubicBezTo>
                  <a:pt x="78" y="229"/>
                  <a:pt x="77" y="230"/>
                  <a:pt x="77" y="230"/>
                </a:cubicBezTo>
                <a:cubicBezTo>
                  <a:pt x="77" y="231"/>
                  <a:pt x="78" y="231"/>
                  <a:pt x="78" y="231"/>
                </a:cubicBezTo>
                <a:cubicBezTo>
                  <a:pt x="79" y="231"/>
                  <a:pt x="81" y="231"/>
                  <a:pt x="81" y="231"/>
                </a:cubicBezTo>
                <a:cubicBezTo>
                  <a:pt x="82" y="231"/>
                  <a:pt x="82" y="231"/>
                  <a:pt x="83" y="232"/>
                </a:cubicBezTo>
                <a:cubicBezTo>
                  <a:pt x="83" y="232"/>
                  <a:pt x="84" y="233"/>
                  <a:pt x="84" y="233"/>
                </a:cubicBezTo>
                <a:cubicBezTo>
                  <a:pt x="84" y="233"/>
                  <a:pt x="84" y="233"/>
                  <a:pt x="85" y="233"/>
                </a:cubicBezTo>
                <a:cubicBezTo>
                  <a:pt x="85" y="233"/>
                  <a:pt x="85" y="234"/>
                  <a:pt x="86" y="234"/>
                </a:cubicBezTo>
                <a:cubicBezTo>
                  <a:pt x="87" y="234"/>
                  <a:pt x="87" y="233"/>
                  <a:pt x="87" y="233"/>
                </a:cubicBezTo>
                <a:cubicBezTo>
                  <a:pt x="87" y="233"/>
                  <a:pt x="89" y="233"/>
                  <a:pt x="89" y="233"/>
                </a:cubicBezTo>
                <a:cubicBezTo>
                  <a:pt x="89" y="233"/>
                  <a:pt x="92" y="235"/>
                  <a:pt x="92" y="235"/>
                </a:cubicBezTo>
                <a:cubicBezTo>
                  <a:pt x="92" y="235"/>
                  <a:pt x="94" y="235"/>
                  <a:pt x="95" y="235"/>
                </a:cubicBezTo>
                <a:cubicBezTo>
                  <a:pt x="96" y="235"/>
                  <a:pt x="97" y="234"/>
                  <a:pt x="97" y="234"/>
                </a:cubicBezTo>
                <a:cubicBezTo>
                  <a:pt x="99" y="234"/>
                  <a:pt x="99" y="234"/>
                  <a:pt x="99" y="234"/>
                </a:cubicBezTo>
                <a:cubicBezTo>
                  <a:pt x="99" y="234"/>
                  <a:pt x="99" y="234"/>
                  <a:pt x="99" y="234"/>
                </a:cubicBezTo>
                <a:cubicBezTo>
                  <a:pt x="101" y="233"/>
                  <a:pt x="101" y="233"/>
                  <a:pt x="101" y="233"/>
                </a:cubicBezTo>
                <a:cubicBezTo>
                  <a:pt x="102" y="233"/>
                  <a:pt x="102" y="233"/>
                  <a:pt x="102" y="233"/>
                </a:cubicBezTo>
                <a:cubicBezTo>
                  <a:pt x="104" y="234"/>
                  <a:pt x="104" y="234"/>
                  <a:pt x="104" y="234"/>
                </a:cubicBezTo>
                <a:cubicBezTo>
                  <a:pt x="103" y="235"/>
                  <a:pt x="103" y="235"/>
                  <a:pt x="103" y="235"/>
                </a:cubicBezTo>
                <a:cubicBezTo>
                  <a:pt x="103" y="238"/>
                  <a:pt x="103" y="238"/>
                  <a:pt x="103" y="238"/>
                </a:cubicBezTo>
                <a:cubicBezTo>
                  <a:pt x="104" y="238"/>
                  <a:pt x="104" y="238"/>
                  <a:pt x="104" y="238"/>
                </a:cubicBezTo>
                <a:cubicBezTo>
                  <a:pt x="106" y="235"/>
                  <a:pt x="106" y="235"/>
                  <a:pt x="106" y="235"/>
                </a:cubicBezTo>
                <a:cubicBezTo>
                  <a:pt x="109" y="233"/>
                  <a:pt x="109" y="233"/>
                  <a:pt x="109" y="233"/>
                </a:cubicBezTo>
                <a:cubicBezTo>
                  <a:pt x="113" y="233"/>
                  <a:pt x="113" y="233"/>
                  <a:pt x="113" y="233"/>
                </a:cubicBezTo>
                <a:cubicBezTo>
                  <a:pt x="116" y="233"/>
                  <a:pt x="116" y="233"/>
                  <a:pt x="116" y="233"/>
                </a:cubicBezTo>
                <a:cubicBezTo>
                  <a:pt x="121" y="234"/>
                  <a:pt x="121" y="234"/>
                  <a:pt x="121" y="234"/>
                </a:cubicBezTo>
                <a:cubicBezTo>
                  <a:pt x="122" y="236"/>
                  <a:pt x="122" y="236"/>
                  <a:pt x="122" y="236"/>
                </a:cubicBezTo>
                <a:cubicBezTo>
                  <a:pt x="124" y="236"/>
                  <a:pt x="124" y="236"/>
                  <a:pt x="124" y="236"/>
                </a:cubicBezTo>
                <a:cubicBezTo>
                  <a:pt x="124" y="236"/>
                  <a:pt x="126" y="235"/>
                  <a:pt x="126" y="235"/>
                </a:cubicBezTo>
                <a:cubicBezTo>
                  <a:pt x="127" y="235"/>
                  <a:pt x="128" y="235"/>
                  <a:pt x="129" y="234"/>
                </a:cubicBezTo>
                <a:cubicBezTo>
                  <a:pt x="129" y="234"/>
                  <a:pt x="130" y="234"/>
                  <a:pt x="130" y="233"/>
                </a:cubicBezTo>
                <a:cubicBezTo>
                  <a:pt x="130" y="233"/>
                  <a:pt x="130" y="232"/>
                  <a:pt x="130" y="232"/>
                </a:cubicBezTo>
                <a:cubicBezTo>
                  <a:pt x="130" y="232"/>
                  <a:pt x="132" y="232"/>
                  <a:pt x="132" y="231"/>
                </a:cubicBezTo>
                <a:cubicBezTo>
                  <a:pt x="132" y="230"/>
                  <a:pt x="133" y="230"/>
                  <a:pt x="133" y="229"/>
                </a:cubicBezTo>
                <a:cubicBezTo>
                  <a:pt x="134" y="229"/>
                  <a:pt x="135" y="229"/>
                  <a:pt x="136" y="228"/>
                </a:cubicBezTo>
                <a:cubicBezTo>
                  <a:pt x="137" y="228"/>
                  <a:pt x="138" y="228"/>
                  <a:pt x="138" y="228"/>
                </a:cubicBezTo>
                <a:cubicBezTo>
                  <a:pt x="139" y="227"/>
                  <a:pt x="140" y="226"/>
                  <a:pt x="140" y="226"/>
                </a:cubicBezTo>
                <a:cubicBezTo>
                  <a:pt x="140" y="225"/>
                  <a:pt x="140" y="225"/>
                  <a:pt x="141" y="225"/>
                </a:cubicBezTo>
                <a:cubicBezTo>
                  <a:pt x="141" y="224"/>
                  <a:pt x="143" y="224"/>
                  <a:pt x="143" y="224"/>
                </a:cubicBezTo>
                <a:cubicBezTo>
                  <a:pt x="144" y="224"/>
                  <a:pt x="145" y="225"/>
                  <a:pt x="147" y="225"/>
                </a:cubicBezTo>
                <a:cubicBezTo>
                  <a:pt x="148" y="226"/>
                  <a:pt x="149" y="225"/>
                  <a:pt x="149" y="224"/>
                </a:cubicBezTo>
                <a:cubicBezTo>
                  <a:pt x="149" y="224"/>
                  <a:pt x="152" y="223"/>
                  <a:pt x="152" y="223"/>
                </a:cubicBezTo>
                <a:cubicBezTo>
                  <a:pt x="153" y="223"/>
                  <a:pt x="154" y="224"/>
                  <a:pt x="154" y="224"/>
                </a:cubicBezTo>
                <a:cubicBezTo>
                  <a:pt x="154" y="225"/>
                  <a:pt x="156" y="227"/>
                  <a:pt x="156" y="228"/>
                </a:cubicBezTo>
                <a:cubicBezTo>
                  <a:pt x="156" y="228"/>
                  <a:pt x="155" y="230"/>
                  <a:pt x="155" y="230"/>
                </a:cubicBezTo>
                <a:cubicBezTo>
                  <a:pt x="155" y="231"/>
                  <a:pt x="153" y="232"/>
                  <a:pt x="153" y="232"/>
                </a:cubicBezTo>
                <a:cubicBezTo>
                  <a:pt x="158" y="234"/>
                  <a:pt x="158" y="234"/>
                  <a:pt x="158" y="234"/>
                </a:cubicBezTo>
                <a:cubicBezTo>
                  <a:pt x="158" y="234"/>
                  <a:pt x="158" y="234"/>
                  <a:pt x="159" y="233"/>
                </a:cubicBezTo>
                <a:cubicBezTo>
                  <a:pt x="159" y="233"/>
                  <a:pt x="160" y="233"/>
                  <a:pt x="160" y="233"/>
                </a:cubicBezTo>
                <a:cubicBezTo>
                  <a:pt x="159" y="232"/>
                  <a:pt x="159" y="232"/>
                  <a:pt x="159" y="231"/>
                </a:cubicBezTo>
                <a:cubicBezTo>
                  <a:pt x="160" y="231"/>
                  <a:pt x="160" y="231"/>
                  <a:pt x="160" y="231"/>
                </a:cubicBezTo>
                <a:cubicBezTo>
                  <a:pt x="160" y="231"/>
                  <a:pt x="161" y="231"/>
                  <a:pt x="162" y="231"/>
                </a:cubicBezTo>
                <a:cubicBezTo>
                  <a:pt x="162" y="231"/>
                  <a:pt x="163" y="231"/>
                  <a:pt x="163" y="231"/>
                </a:cubicBezTo>
                <a:cubicBezTo>
                  <a:pt x="163" y="231"/>
                  <a:pt x="165" y="232"/>
                  <a:pt x="165" y="232"/>
                </a:cubicBezTo>
                <a:cubicBezTo>
                  <a:pt x="165" y="233"/>
                  <a:pt x="167" y="234"/>
                  <a:pt x="167" y="234"/>
                </a:cubicBezTo>
                <a:cubicBezTo>
                  <a:pt x="167" y="235"/>
                  <a:pt x="167" y="235"/>
                  <a:pt x="169" y="236"/>
                </a:cubicBezTo>
                <a:cubicBezTo>
                  <a:pt x="170" y="237"/>
                  <a:pt x="169" y="238"/>
                  <a:pt x="170" y="239"/>
                </a:cubicBezTo>
                <a:cubicBezTo>
                  <a:pt x="170" y="240"/>
                  <a:pt x="170" y="241"/>
                  <a:pt x="170" y="242"/>
                </a:cubicBezTo>
                <a:cubicBezTo>
                  <a:pt x="171" y="243"/>
                  <a:pt x="171" y="244"/>
                  <a:pt x="171" y="245"/>
                </a:cubicBezTo>
                <a:cubicBezTo>
                  <a:pt x="171" y="246"/>
                  <a:pt x="169" y="248"/>
                  <a:pt x="169" y="248"/>
                </a:cubicBezTo>
                <a:cubicBezTo>
                  <a:pt x="169" y="249"/>
                  <a:pt x="165" y="253"/>
                  <a:pt x="165" y="253"/>
                </a:cubicBezTo>
                <a:cubicBezTo>
                  <a:pt x="164" y="254"/>
                  <a:pt x="165" y="255"/>
                  <a:pt x="164" y="256"/>
                </a:cubicBezTo>
                <a:cubicBezTo>
                  <a:pt x="164" y="256"/>
                  <a:pt x="163" y="256"/>
                  <a:pt x="163" y="256"/>
                </a:cubicBezTo>
                <a:cubicBezTo>
                  <a:pt x="163" y="256"/>
                  <a:pt x="162" y="257"/>
                  <a:pt x="162" y="258"/>
                </a:cubicBezTo>
                <a:cubicBezTo>
                  <a:pt x="162" y="259"/>
                  <a:pt x="162" y="260"/>
                  <a:pt x="162" y="260"/>
                </a:cubicBezTo>
                <a:cubicBezTo>
                  <a:pt x="162" y="261"/>
                  <a:pt x="163" y="262"/>
                  <a:pt x="164" y="262"/>
                </a:cubicBezTo>
                <a:cubicBezTo>
                  <a:pt x="165" y="263"/>
                  <a:pt x="164" y="264"/>
                  <a:pt x="164" y="265"/>
                </a:cubicBezTo>
                <a:cubicBezTo>
                  <a:pt x="164" y="266"/>
                  <a:pt x="166" y="265"/>
                  <a:pt x="167" y="265"/>
                </a:cubicBezTo>
                <a:cubicBezTo>
                  <a:pt x="167" y="264"/>
                  <a:pt x="169" y="264"/>
                  <a:pt x="169" y="264"/>
                </a:cubicBezTo>
                <a:cubicBezTo>
                  <a:pt x="169" y="264"/>
                  <a:pt x="170" y="266"/>
                  <a:pt x="170" y="266"/>
                </a:cubicBezTo>
                <a:cubicBezTo>
                  <a:pt x="170" y="266"/>
                  <a:pt x="172" y="266"/>
                  <a:pt x="172" y="267"/>
                </a:cubicBezTo>
                <a:cubicBezTo>
                  <a:pt x="173" y="267"/>
                  <a:pt x="172" y="268"/>
                  <a:pt x="172" y="269"/>
                </a:cubicBezTo>
                <a:cubicBezTo>
                  <a:pt x="172" y="270"/>
                  <a:pt x="174" y="270"/>
                  <a:pt x="174" y="270"/>
                </a:cubicBezTo>
                <a:cubicBezTo>
                  <a:pt x="174" y="270"/>
                  <a:pt x="174" y="271"/>
                  <a:pt x="175" y="271"/>
                </a:cubicBezTo>
                <a:cubicBezTo>
                  <a:pt x="176" y="270"/>
                  <a:pt x="176" y="270"/>
                  <a:pt x="177" y="271"/>
                </a:cubicBezTo>
                <a:cubicBezTo>
                  <a:pt x="177" y="271"/>
                  <a:pt x="178" y="271"/>
                  <a:pt x="178" y="272"/>
                </a:cubicBezTo>
                <a:cubicBezTo>
                  <a:pt x="178" y="273"/>
                  <a:pt x="177" y="274"/>
                  <a:pt x="177" y="275"/>
                </a:cubicBezTo>
                <a:cubicBezTo>
                  <a:pt x="176" y="276"/>
                  <a:pt x="175" y="277"/>
                  <a:pt x="175" y="277"/>
                </a:cubicBezTo>
                <a:cubicBezTo>
                  <a:pt x="174" y="278"/>
                  <a:pt x="178" y="275"/>
                  <a:pt x="179" y="275"/>
                </a:cubicBezTo>
                <a:cubicBezTo>
                  <a:pt x="179" y="275"/>
                  <a:pt x="179" y="277"/>
                  <a:pt x="180" y="277"/>
                </a:cubicBezTo>
                <a:cubicBezTo>
                  <a:pt x="181" y="277"/>
                  <a:pt x="176" y="279"/>
                  <a:pt x="177" y="280"/>
                </a:cubicBezTo>
                <a:cubicBezTo>
                  <a:pt x="177" y="280"/>
                  <a:pt x="177" y="281"/>
                  <a:pt x="177" y="282"/>
                </a:cubicBezTo>
                <a:cubicBezTo>
                  <a:pt x="178" y="283"/>
                  <a:pt x="178" y="283"/>
                  <a:pt x="179" y="282"/>
                </a:cubicBezTo>
                <a:cubicBezTo>
                  <a:pt x="181" y="282"/>
                  <a:pt x="182" y="282"/>
                  <a:pt x="183" y="281"/>
                </a:cubicBezTo>
                <a:cubicBezTo>
                  <a:pt x="183" y="281"/>
                  <a:pt x="185" y="281"/>
                  <a:pt x="185" y="282"/>
                </a:cubicBezTo>
                <a:cubicBezTo>
                  <a:pt x="185" y="282"/>
                  <a:pt x="185" y="283"/>
                  <a:pt x="185" y="283"/>
                </a:cubicBezTo>
                <a:cubicBezTo>
                  <a:pt x="185" y="283"/>
                  <a:pt x="186" y="284"/>
                  <a:pt x="186" y="284"/>
                </a:cubicBezTo>
                <a:cubicBezTo>
                  <a:pt x="187" y="284"/>
                  <a:pt x="188" y="284"/>
                  <a:pt x="189" y="284"/>
                </a:cubicBezTo>
                <a:cubicBezTo>
                  <a:pt x="189" y="284"/>
                  <a:pt x="189" y="282"/>
                  <a:pt x="189" y="282"/>
                </a:cubicBezTo>
                <a:cubicBezTo>
                  <a:pt x="188" y="281"/>
                  <a:pt x="188" y="279"/>
                  <a:pt x="188" y="279"/>
                </a:cubicBezTo>
                <a:cubicBezTo>
                  <a:pt x="188" y="279"/>
                  <a:pt x="188" y="278"/>
                  <a:pt x="188" y="277"/>
                </a:cubicBezTo>
                <a:cubicBezTo>
                  <a:pt x="188" y="277"/>
                  <a:pt x="189" y="276"/>
                  <a:pt x="189" y="276"/>
                </a:cubicBezTo>
                <a:cubicBezTo>
                  <a:pt x="189" y="276"/>
                  <a:pt x="192" y="276"/>
                  <a:pt x="192" y="276"/>
                </a:cubicBezTo>
                <a:cubicBezTo>
                  <a:pt x="192" y="276"/>
                  <a:pt x="193" y="275"/>
                  <a:pt x="193" y="275"/>
                </a:cubicBezTo>
                <a:cubicBezTo>
                  <a:pt x="193" y="274"/>
                  <a:pt x="195" y="274"/>
                  <a:pt x="195" y="274"/>
                </a:cubicBezTo>
                <a:cubicBezTo>
                  <a:pt x="196" y="275"/>
                  <a:pt x="197" y="275"/>
                  <a:pt x="197" y="275"/>
                </a:cubicBezTo>
                <a:cubicBezTo>
                  <a:pt x="197" y="275"/>
                  <a:pt x="198" y="274"/>
                  <a:pt x="198" y="274"/>
                </a:cubicBezTo>
                <a:cubicBezTo>
                  <a:pt x="199" y="274"/>
                  <a:pt x="199" y="275"/>
                  <a:pt x="199" y="275"/>
                </a:cubicBezTo>
                <a:cubicBezTo>
                  <a:pt x="200" y="274"/>
                  <a:pt x="200" y="274"/>
                  <a:pt x="201" y="274"/>
                </a:cubicBezTo>
                <a:cubicBezTo>
                  <a:pt x="201" y="274"/>
                  <a:pt x="202" y="275"/>
                  <a:pt x="203" y="274"/>
                </a:cubicBezTo>
                <a:cubicBezTo>
                  <a:pt x="204" y="274"/>
                  <a:pt x="205" y="273"/>
                  <a:pt x="205" y="273"/>
                </a:cubicBezTo>
                <a:cubicBezTo>
                  <a:pt x="206" y="273"/>
                  <a:pt x="207" y="273"/>
                  <a:pt x="207" y="273"/>
                </a:cubicBezTo>
                <a:cubicBezTo>
                  <a:pt x="207" y="273"/>
                  <a:pt x="209" y="271"/>
                  <a:pt x="209" y="271"/>
                </a:cubicBezTo>
                <a:cubicBezTo>
                  <a:pt x="209" y="270"/>
                  <a:pt x="209" y="271"/>
                  <a:pt x="211" y="270"/>
                </a:cubicBezTo>
                <a:cubicBezTo>
                  <a:pt x="212" y="270"/>
                  <a:pt x="213" y="270"/>
                  <a:pt x="213" y="270"/>
                </a:cubicBezTo>
                <a:cubicBezTo>
                  <a:pt x="213" y="270"/>
                  <a:pt x="214" y="271"/>
                  <a:pt x="214" y="271"/>
                </a:cubicBezTo>
                <a:cubicBezTo>
                  <a:pt x="214" y="271"/>
                  <a:pt x="216" y="272"/>
                  <a:pt x="217" y="272"/>
                </a:cubicBezTo>
                <a:cubicBezTo>
                  <a:pt x="217" y="272"/>
                  <a:pt x="219" y="272"/>
                  <a:pt x="220" y="273"/>
                </a:cubicBezTo>
                <a:cubicBezTo>
                  <a:pt x="220" y="273"/>
                  <a:pt x="222" y="272"/>
                  <a:pt x="222" y="272"/>
                </a:cubicBezTo>
                <a:cubicBezTo>
                  <a:pt x="222" y="272"/>
                  <a:pt x="222" y="274"/>
                  <a:pt x="222" y="274"/>
                </a:cubicBezTo>
                <a:cubicBezTo>
                  <a:pt x="221" y="275"/>
                  <a:pt x="221" y="276"/>
                  <a:pt x="221" y="276"/>
                </a:cubicBezTo>
                <a:cubicBezTo>
                  <a:pt x="221" y="277"/>
                  <a:pt x="222" y="278"/>
                  <a:pt x="222" y="278"/>
                </a:cubicBezTo>
                <a:cubicBezTo>
                  <a:pt x="222" y="279"/>
                  <a:pt x="227" y="281"/>
                  <a:pt x="228" y="281"/>
                </a:cubicBezTo>
                <a:cubicBezTo>
                  <a:pt x="229" y="282"/>
                  <a:pt x="230" y="281"/>
                  <a:pt x="231" y="281"/>
                </a:cubicBezTo>
                <a:cubicBezTo>
                  <a:pt x="231" y="281"/>
                  <a:pt x="231" y="282"/>
                  <a:pt x="231" y="282"/>
                </a:cubicBezTo>
                <a:cubicBezTo>
                  <a:pt x="232" y="282"/>
                  <a:pt x="232" y="281"/>
                  <a:pt x="232" y="281"/>
                </a:cubicBezTo>
                <a:cubicBezTo>
                  <a:pt x="233" y="281"/>
                  <a:pt x="234" y="282"/>
                  <a:pt x="234" y="281"/>
                </a:cubicBezTo>
                <a:cubicBezTo>
                  <a:pt x="234" y="281"/>
                  <a:pt x="235" y="281"/>
                  <a:pt x="235" y="281"/>
                </a:cubicBezTo>
                <a:cubicBezTo>
                  <a:pt x="236" y="281"/>
                  <a:pt x="237" y="281"/>
                  <a:pt x="237" y="279"/>
                </a:cubicBezTo>
                <a:cubicBezTo>
                  <a:pt x="237" y="279"/>
                  <a:pt x="237" y="279"/>
                  <a:pt x="237" y="279"/>
                </a:cubicBezTo>
                <a:cubicBezTo>
                  <a:pt x="238" y="280"/>
                  <a:pt x="239" y="281"/>
                  <a:pt x="240" y="281"/>
                </a:cubicBezTo>
                <a:cubicBezTo>
                  <a:pt x="241" y="283"/>
                  <a:pt x="242" y="282"/>
                  <a:pt x="244" y="281"/>
                </a:cubicBezTo>
                <a:cubicBezTo>
                  <a:pt x="244" y="281"/>
                  <a:pt x="245" y="281"/>
                  <a:pt x="246" y="282"/>
                </a:cubicBezTo>
                <a:cubicBezTo>
                  <a:pt x="246" y="282"/>
                  <a:pt x="246" y="282"/>
                  <a:pt x="246" y="282"/>
                </a:cubicBezTo>
                <a:cubicBezTo>
                  <a:pt x="246" y="282"/>
                  <a:pt x="245" y="283"/>
                  <a:pt x="245" y="283"/>
                </a:cubicBezTo>
                <a:cubicBezTo>
                  <a:pt x="245" y="283"/>
                  <a:pt x="245" y="283"/>
                  <a:pt x="245" y="283"/>
                </a:cubicBezTo>
                <a:cubicBezTo>
                  <a:pt x="245" y="284"/>
                  <a:pt x="245" y="285"/>
                  <a:pt x="245" y="285"/>
                </a:cubicBezTo>
                <a:cubicBezTo>
                  <a:pt x="245" y="287"/>
                  <a:pt x="245" y="288"/>
                  <a:pt x="246" y="289"/>
                </a:cubicBezTo>
                <a:cubicBezTo>
                  <a:pt x="246" y="290"/>
                  <a:pt x="248" y="291"/>
                  <a:pt x="249" y="290"/>
                </a:cubicBezTo>
                <a:cubicBezTo>
                  <a:pt x="250" y="290"/>
                  <a:pt x="250" y="289"/>
                  <a:pt x="250" y="288"/>
                </a:cubicBezTo>
                <a:cubicBezTo>
                  <a:pt x="250" y="288"/>
                  <a:pt x="250" y="287"/>
                  <a:pt x="250" y="287"/>
                </a:cubicBezTo>
                <a:cubicBezTo>
                  <a:pt x="249" y="286"/>
                  <a:pt x="248" y="286"/>
                  <a:pt x="248" y="286"/>
                </a:cubicBezTo>
                <a:cubicBezTo>
                  <a:pt x="248" y="286"/>
                  <a:pt x="248" y="286"/>
                  <a:pt x="248" y="285"/>
                </a:cubicBezTo>
                <a:cubicBezTo>
                  <a:pt x="248" y="285"/>
                  <a:pt x="250" y="285"/>
                  <a:pt x="250" y="284"/>
                </a:cubicBezTo>
                <a:cubicBezTo>
                  <a:pt x="252" y="282"/>
                  <a:pt x="254" y="281"/>
                  <a:pt x="256" y="281"/>
                </a:cubicBezTo>
                <a:cubicBezTo>
                  <a:pt x="257" y="282"/>
                  <a:pt x="258" y="281"/>
                  <a:pt x="258" y="281"/>
                </a:cubicBezTo>
                <a:cubicBezTo>
                  <a:pt x="259" y="280"/>
                  <a:pt x="260" y="279"/>
                  <a:pt x="262" y="280"/>
                </a:cubicBezTo>
                <a:cubicBezTo>
                  <a:pt x="263" y="280"/>
                  <a:pt x="264" y="279"/>
                  <a:pt x="265" y="279"/>
                </a:cubicBezTo>
                <a:cubicBezTo>
                  <a:pt x="266" y="279"/>
                  <a:pt x="266" y="276"/>
                  <a:pt x="268" y="278"/>
                </a:cubicBezTo>
                <a:cubicBezTo>
                  <a:pt x="269" y="278"/>
                  <a:pt x="269" y="278"/>
                  <a:pt x="269" y="278"/>
                </a:cubicBezTo>
                <a:cubicBezTo>
                  <a:pt x="271" y="277"/>
                  <a:pt x="271" y="275"/>
                  <a:pt x="272" y="273"/>
                </a:cubicBezTo>
                <a:cubicBezTo>
                  <a:pt x="272" y="273"/>
                  <a:pt x="273" y="273"/>
                  <a:pt x="273" y="274"/>
                </a:cubicBezTo>
                <a:cubicBezTo>
                  <a:pt x="273" y="274"/>
                  <a:pt x="273" y="274"/>
                  <a:pt x="273" y="274"/>
                </a:cubicBezTo>
                <a:cubicBezTo>
                  <a:pt x="274" y="276"/>
                  <a:pt x="275" y="276"/>
                  <a:pt x="276" y="274"/>
                </a:cubicBezTo>
                <a:cubicBezTo>
                  <a:pt x="276" y="274"/>
                  <a:pt x="277" y="274"/>
                  <a:pt x="277" y="274"/>
                </a:cubicBezTo>
                <a:cubicBezTo>
                  <a:pt x="278" y="274"/>
                  <a:pt x="278" y="274"/>
                  <a:pt x="278" y="274"/>
                </a:cubicBezTo>
                <a:cubicBezTo>
                  <a:pt x="278" y="274"/>
                  <a:pt x="278" y="273"/>
                  <a:pt x="278" y="273"/>
                </a:cubicBezTo>
                <a:cubicBezTo>
                  <a:pt x="278" y="273"/>
                  <a:pt x="278" y="273"/>
                  <a:pt x="278" y="273"/>
                </a:cubicBezTo>
                <a:cubicBezTo>
                  <a:pt x="278" y="273"/>
                  <a:pt x="278" y="273"/>
                  <a:pt x="278" y="272"/>
                </a:cubicBezTo>
                <a:cubicBezTo>
                  <a:pt x="279" y="272"/>
                  <a:pt x="279" y="273"/>
                  <a:pt x="279" y="273"/>
                </a:cubicBezTo>
                <a:cubicBezTo>
                  <a:pt x="280" y="273"/>
                  <a:pt x="280" y="273"/>
                  <a:pt x="281" y="273"/>
                </a:cubicBezTo>
                <a:cubicBezTo>
                  <a:pt x="281" y="272"/>
                  <a:pt x="281" y="272"/>
                  <a:pt x="282" y="272"/>
                </a:cubicBezTo>
                <a:cubicBezTo>
                  <a:pt x="283" y="272"/>
                  <a:pt x="284" y="273"/>
                  <a:pt x="285" y="271"/>
                </a:cubicBezTo>
                <a:cubicBezTo>
                  <a:pt x="285" y="271"/>
                  <a:pt x="286" y="272"/>
                  <a:pt x="286" y="272"/>
                </a:cubicBezTo>
                <a:cubicBezTo>
                  <a:pt x="287" y="272"/>
                  <a:pt x="290" y="271"/>
                  <a:pt x="291" y="270"/>
                </a:cubicBezTo>
                <a:cubicBezTo>
                  <a:pt x="292" y="269"/>
                  <a:pt x="293" y="268"/>
                  <a:pt x="294" y="266"/>
                </a:cubicBezTo>
                <a:cubicBezTo>
                  <a:pt x="294" y="266"/>
                  <a:pt x="294" y="266"/>
                  <a:pt x="295" y="266"/>
                </a:cubicBezTo>
                <a:cubicBezTo>
                  <a:pt x="296" y="266"/>
                  <a:pt x="297" y="267"/>
                  <a:pt x="297" y="265"/>
                </a:cubicBezTo>
                <a:cubicBezTo>
                  <a:pt x="297" y="265"/>
                  <a:pt x="297" y="264"/>
                  <a:pt x="297" y="264"/>
                </a:cubicBezTo>
                <a:cubicBezTo>
                  <a:pt x="297" y="264"/>
                  <a:pt x="297" y="264"/>
                  <a:pt x="297" y="264"/>
                </a:cubicBezTo>
                <a:cubicBezTo>
                  <a:pt x="297" y="264"/>
                  <a:pt x="297" y="264"/>
                  <a:pt x="298" y="264"/>
                </a:cubicBezTo>
                <a:cubicBezTo>
                  <a:pt x="299" y="264"/>
                  <a:pt x="299" y="263"/>
                  <a:pt x="300" y="263"/>
                </a:cubicBezTo>
                <a:cubicBezTo>
                  <a:pt x="300" y="262"/>
                  <a:pt x="302" y="262"/>
                  <a:pt x="302" y="261"/>
                </a:cubicBezTo>
                <a:cubicBezTo>
                  <a:pt x="302" y="261"/>
                  <a:pt x="302" y="261"/>
                  <a:pt x="302" y="261"/>
                </a:cubicBezTo>
                <a:cubicBezTo>
                  <a:pt x="302" y="261"/>
                  <a:pt x="302" y="260"/>
                  <a:pt x="302" y="260"/>
                </a:cubicBezTo>
                <a:cubicBezTo>
                  <a:pt x="302" y="259"/>
                  <a:pt x="303" y="259"/>
                  <a:pt x="304" y="259"/>
                </a:cubicBezTo>
                <a:cubicBezTo>
                  <a:pt x="305" y="258"/>
                  <a:pt x="306" y="258"/>
                  <a:pt x="306" y="257"/>
                </a:cubicBezTo>
                <a:cubicBezTo>
                  <a:pt x="306" y="257"/>
                  <a:pt x="306" y="257"/>
                  <a:pt x="306" y="257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05" y="256"/>
                  <a:pt x="306" y="256"/>
                  <a:pt x="306" y="256"/>
                </a:cubicBezTo>
                <a:cubicBezTo>
                  <a:pt x="308" y="256"/>
                  <a:pt x="308" y="254"/>
                  <a:pt x="309" y="254"/>
                </a:cubicBezTo>
                <a:cubicBezTo>
                  <a:pt x="309" y="254"/>
                  <a:pt x="309" y="253"/>
                  <a:pt x="309" y="253"/>
                </a:cubicBezTo>
                <a:cubicBezTo>
                  <a:pt x="309" y="253"/>
                  <a:pt x="309" y="253"/>
                  <a:pt x="309" y="253"/>
                </a:cubicBezTo>
                <a:cubicBezTo>
                  <a:pt x="309" y="252"/>
                  <a:pt x="310" y="252"/>
                  <a:pt x="310" y="252"/>
                </a:cubicBezTo>
                <a:cubicBezTo>
                  <a:pt x="310" y="252"/>
                  <a:pt x="311" y="252"/>
                  <a:pt x="311" y="251"/>
                </a:cubicBezTo>
                <a:cubicBezTo>
                  <a:pt x="311" y="251"/>
                  <a:pt x="311" y="251"/>
                  <a:pt x="311" y="250"/>
                </a:cubicBezTo>
                <a:cubicBezTo>
                  <a:pt x="311" y="250"/>
                  <a:pt x="312" y="249"/>
                  <a:pt x="312" y="249"/>
                </a:cubicBezTo>
                <a:cubicBezTo>
                  <a:pt x="312" y="248"/>
                  <a:pt x="312" y="248"/>
                  <a:pt x="312" y="248"/>
                </a:cubicBezTo>
                <a:cubicBezTo>
                  <a:pt x="312" y="248"/>
                  <a:pt x="312" y="248"/>
                  <a:pt x="312" y="247"/>
                </a:cubicBezTo>
                <a:cubicBezTo>
                  <a:pt x="312" y="247"/>
                  <a:pt x="312" y="246"/>
                  <a:pt x="312" y="245"/>
                </a:cubicBezTo>
                <a:cubicBezTo>
                  <a:pt x="313" y="245"/>
                  <a:pt x="313" y="246"/>
                  <a:pt x="314" y="246"/>
                </a:cubicBezTo>
                <a:cubicBezTo>
                  <a:pt x="314" y="245"/>
                  <a:pt x="314" y="245"/>
                  <a:pt x="314" y="245"/>
                </a:cubicBezTo>
                <a:cubicBezTo>
                  <a:pt x="313" y="245"/>
                  <a:pt x="313" y="244"/>
                  <a:pt x="312" y="244"/>
                </a:cubicBezTo>
                <a:cubicBezTo>
                  <a:pt x="312" y="244"/>
                  <a:pt x="312" y="244"/>
                  <a:pt x="312" y="244"/>
                </a:cubicBezTo>
                <a:cubicBezTo>
                  <a:pt x="312" y="244"/>
                  <a:pt x="312" y="244"/>
                  <a:pt x="312" y="244"/>
                </a:cubicBezTo>
                <a:cubicBezTo>
                  <a:pt x="312" y="243"/>
                  <a:pt x="312" y="243"/>
                  <a:pt x="312" y="243"/>
                </a:cubicBezTo>
                <a:cubicBezTo>
                  <a:pt x="312" y="243"/>
                  <a:pt x="313" y="243"/>
                  <a:pt x="313" y="243"/>
                </a:cubicBezTo>
                <a:cubicBezTo>
                  <a:pt x="316" y="242"/>
                  <a:pt x="318" y="240"/>
                  <a:pt x="319" y="237"/>
                </a:cubicBezTo>
                <a:cubicBezTo>
                  <a:pt x="320" y="235"/>
                  <a:pt x="320" y="233"/>
                  <a:pt x="323" y="232"/>
                </a:cubicBezTo>
                <a:cubicBezTo>
                  <a:pt x="323" y="232"/>
                  <a:pt x="323" y="232"/>
                  <a:pt x="323" y="232"/>
                </a:cubicBezTo>
                <a:cubicBezTo>
                  <a:pt x="324" y="231"/>
                  <a:pt x="324" y="231"/>
                  <a:pt x="324" y="231"/>
                </a:cubicBezTo>
                <a:cubicBezTo>
                  <a:pt x="325" y="231"/>
                  <a:pt x="326" y="231"/>
                  <a:pt x="326" y="230"/>
                </a:cubicBezTo>
                <a:cubicBezTo>
                  <a:pt x="326" y="230"/>
                  <a:pt x="326" y="230"/>
                  <a:pt x="325" y="229"/>
                </a:cubicBezTo>
                <a:cubicBezTo>
                  <a:pt x="325" y="229"/>
                  <a:pt x="325" y="229"/>
                  <a:pt x="325" y="229"/>
                </a:cubicBezTo>
                <a:cubicBezTo>
                  <a:pt x="325" y="229"/>
                  <a:pt x="325" y="229"/>
                  <a:pt x="325" y="229"/>
                </a:cubicBezTo>
                <a:cubicBezTo>
                  <a:pt x="325" y="229"/>
                  <a:pt x="325" y="229"/>
                  <a:pt x="325" y="228"/>
                </a:cubicBezTo>
                <a:cubicBezTo>
                  <a:pt x="325" y="228"/>
                  <a:pt x="325" y="228"/>
                  <a:pt x="325" y="228"/>
                </a:cubicBezTo>
                <a:cubicBezTo>
                  <a:pt x="325" y="228"/>
                  <a:pt x="326" y="227"/>
                  <a:pt x="326" y="227"/>
                </a:cubicBezTo>
                <a:cubicBezTo>
                  <a:pt x="326" y="227"/>
                  <a:pt x="326" y="226"/>
                  <a:pt x="326" y="226"/>
                </a:cubicBezTo>
                <a:cubicBezTo>
                  <a:pt x="326" y="225"/>
                  <a:pt x="326" y="225"/>
                  <a:pt x="327" y="225"/>
                </a:cubicBezTo>
                <a:cubicBezTo>
                  <a:pt x="327" y="225"/>
                  <a:pt x="327" y="225"/>
                  <a:pt x="327" y="225"/>
                </a:cubicBezTo>
                <a:cubicBezTo>
                  <a:pt x="328" y="225"/>
                  <a:pt x="328" y="224"/>
                  <a:pt x="328" y="223"/>
                </a:cubicBezTo>
                <a:cubicBezTo>
                  <a:pt x="328" y="223"/>
                  <a:pt x="328" y="223"/>
                  <a:pt x="328" y="222"/>
                </a:cubicBezTo>
                <a:cubicBezTo>
                  <a:pt x="328" y="222"/>
                  <a:pt x="328" y="221"/>
                  <a:pt x="327" y="221"/>
                </a:cubicBezTo>
                <a:cubicBezTo>
                  <a:pt x="327" y="220"/>
                  <a:pt x="327" y="219"/>
                  <a:pt x="328" y="219"/>
                </a:cubicBezTo>
                <a:cubicBezTo>
                  <a:pt x="328" y="219"/>
                  <a:pt x="328" y="219"/>
                  <a:pt x="328" y="219"/>
                </a:cubicBezTo>
                <a:cubicBezTo>
                  <a:pt x="328" y="219"/>
                  <a:pt x="328" y="219"/>
                  <a:pt x="328" y="219"/>
                </a:cubicBezTo>
                <a:cubicBezTo>
                  <a:pt x="328" y="218"/>
                  <a:pt x="328" y="218"/>
                  <a:pt x="328" y="218"/>
                </a:cubicBezTo>
                <a:cubicBezTo>
                  <a:pt x="328" y="218"/>
                  <a:pt x="327" y="218"/>
                  <a:pt x="327" y="218"/>
                </a:cubicBezTo>
                <a:cubicBezTo>
                  <a:pt x="326" y="217"/>
                  <a:pt x="325" y="216"/>
                  <a:pt x="325" y="216"/>
                </a:cubicBezTo>
                <a:cubicBezTo>
                  <a:pt x="324" y="215"/>
                  <a:pt x="324" y="215"/>
                  <a:pt x="324" y="215"/>
                </a:cubicBezTo>
                <a:cubicBezTo>
                  <a:pt x="324" y="215"/>
                  <a:pt x="323" y="215"/>
                  <a:pt x="323" y="215"/>
                </a:cubicBezTo>
                <a:cubicBezTo>
                  <a:pt x="322" y="215"/>
                  <a:pt x="322" y="215"/>
                  <a:pt x="321" y="215"/>
                </a:cubicBezTo>
                <a:cubicBezTo>
                  <a:pt x="321" y="215"/>
                  <a:pt x="321" y="215"/>
                  <a:pt x="321" y="215"/>
                </a:cubicBezTo>
                <a:cubicBezTo>
                  <a:pt x="320" y="215"/>
                  <a:pt x="320" y="215"/>
                  <a:pt x="320" y="216"/>
                </a:cubicBezTo>
                <a:cubicBezTo>
                  <a:pt x="320" y="216"/>
                  <a:pt x="320" y="215"/>
                  <a:pt x="319" y="215"/>
                </a:cubicBezTo>
                <a:cubicBezTo>
                  <a:pt x="320" y="215"/>
                  <a:pt x="320" y="215"/>
                  <a:pt x="320" y="214"/>
                </a:cubicBezTo>
                <a:cubicBezTo>
                  <a:pt x="321" y="214"/>
                  <a:pt x="321" y="213"/>
                  <a:pt x="322" y="213"/>
                </a:cubicBezTo>
                <a:cubicBezTo>
                  <a:pt x="322" y="213"/>
                  <a:pt x="323" y="213"/>
                  <a:pt x="323" y="212"/>
                </a:cubicBezTo>
                <a:cubicBezTo>
                  <a:pt x="323" y="212"/>
                  <a:pt x="323" y="212"/>
                  <a:pt x="323" y="212"/>
                </a:cubicBezTo>
                <a:cubicBezTo>
                  <a:pt x="324" y="212"/>
                  <a:pt x="325" y="211"/>
                  <a:pt x="326" y="211"/>
                </a:cubicBezTo>
                <a:cubicBezTo>
                  <a:pt x="326" y="211"/>
                  <a:pt x="326" y="211"/>
                  <a:pt x="326" y="211"/>
                </a:cubicBezTo>
                <a:cubicBezTo>
                  <a:pt x="327" y="211"/>
                  <a:pt x="327" y="211"/>
                  <a:pt x="327" y="211"/>
                </a:cubicBezTo>
                <a:cubicBezTo>
                  <a:pt x="328" y="210"/>
                  <a:pt x="328" y="210"/>
                  <a:pt x="328" y="209"/>
                </a:cubicBezTo>
                <a:cubicBezTo>
                  <a:pt x="327" y="209"/>
                  <a:pt x="327" y="209"/>
                  <a:pt x="327" y="208"/>
                </a:cubicBezTo>
                <a:cubicBezTo>
                  <a:pt x="327" y="208"/>
                  <a:pt x="327" y="206"/>
                  <a:pt x="326" y="207"/>
                </a:cubicBezTo>
                <a:cubicBezTo>
                  <a:pt x="325" y="207"/>
                  <a:pt x="325" y="207"/>
                  <a:pt x="325" y="207"/>
                </a:cubicBezTo>
                <a:cubicBezTo>
                  <a:pt x="325" y="206"/>
                  <a:pt x="325" y="206"/>
                  <a:pt x="326" y="206"/>
                </a:cubicBezTo>
                <a:cubicBezTo>
                  <a:pt x="326" y="206"/>
                  <a:pt x="326" y="206"/>
                  <a:pt x="326" y="206"/>
                </a:cubicBezTo>
                <a:cubicBezTo>
                  <a:pt x="326" y="206"/>
                  <a:pt x="327" y="206"/>
                  <a:pt x="327" y="206"/>
                </a:cubicBezTo>
                <a:cubicBezTo>
                  <a:pt x="327" y="206"/>
                  <a:pt x="327" y="206"/>
                  <a:pt x="327" y="206"/>
                </a:cubicBezTo>
                <a:cubicBezTo>
                  <a:pt x="328" y="205"/>
                  <a:pt x="328" y="205"/>
                  <a:pt x="328" y="205"/>
                </a:cubicBezTo>
                <a:cubicBezTo>
                  <a:pt x="328" y="204"/>
                  <a:pt x="328" y="204"/>
                  <a:pt x="328" y="204"/>
                </a:cubicBezTo>
                <a:cubicBezTo>
                  <a:pt x="328" y="204"/>
                  <a:pt x="328" y="203"/>
                  <a:pt x="327" y="203"/>
                </a:cubicBezTo>
                <a:cubicBezTo>
                  <a:pt x="327" y="203"/>
                  <a:pt x="327" y="203"/>
                  <a:pt x="327" y="203"/>
                </a:cubicBezTo>
                <a:cubicBezTo>
                  <a:pt x="327" y="202"/>
                  <a:pt x="327" y="202"/>
                  <a:pt x="326" y="202"/>
                </a:cubicBezTo>
                <a:cubicBezTo>
                  <a:pt x="326" y="201"/>
                  <a:pt x="325" y="200"/>
                  <a:pt x="324" y="200"/>
                </a:cubicBezTo>
                <a:cubicBezTo>
                  <a:pt x="324" y="200"/>
                  <a:pt x="324" y="200"/>
                  <a:pt x="324" y="200"/>
                </a:cubicBezTo>
                <a:cubicBezTo>
                  <a:pt x="324" y="200"/>
                  <a:pt x="324" y="200"/>
                  <a:pt x="324" y="200"/>
                </a:cubicBezTo>
                <a:cubicBezTo>
                  <a:pt x="324" y="199"/>
                  <a:pt x="323" y="198"/>
                  <a:pt x="323" y="198"/>
                </a:cubicBezTo>
                <a:cubicBezTo>
                  <a:pt x="323" y="198"/>
                  <a:pt x="322" y="197"/>
                  <a:pt x="322" y="197"/>
                </a:cubicBezTo>
                <a:cubicBezTo>
                  <a:pt x="322" y="197"/>
                  <a:pt x="321" y="197"/>
                  <a:pt x="321" y="197"/>
                </a:cubicBezTo>
                <a:cubicBezTo>
                  <a:pt x="321" y="196"/>
                  <a:pt x="321" y="196"/>
                  <a:pt x="321" y="196"/>
                </a:cubicBezTo>
                <a:cubicBezTo>
                  <a:pt x="321" y="196"/>
                  <a:pt x="321" y="196"/>
                  <a:pt x="321" y="196"/>
                </a:cubicBezTo>
                <a:cubicBezTo>
                  <a:pt x="321" y="196"/>
                  <a:pt x="321" y="195"/>
                  <a:pt x="321" y="195"/>
                </a:cubicBezTo>
                <a:cubicBezTo>
                  <a:pt x="321" y="194"/>
                  <a:pt x="321" y="194"/>
                  <a:pt x="320" y="193"/>
                </a:cubicBezTo>
                <a:cubicBezTo>
                  <a:pt x="320" y="193"/>
                  <a:pt x="320" y="192"/>
                  <a:pt x="320" y="192"/>
                </a:cubicBezTo>
                <a:cubicBezTo>
                  <a:pt x="320" y="192"/>
                  <a:pt x="319" y="191"/>
                  <a:pt x="319" y="191"/>
                </a:cubicBezTo>
                <a:cubicBezTo>
                  <a:pt x="319" y="191"/>
                  <a:pt x="319" y="190"/>
                  <a:pt x="318" y="190"/>
                </a:cubicBezTo>
                <a:cubicBezTo>
                  <a:pt x="318" y="190"/>
                  <a:pt x="318" y="190"/>
                  <a:pt x="318" y="189"/>
                </a:cubicBezTo>
                <a:cubicBezTo>
                  <a:pt x="318" y="189"/>
                  <a:pt x="318" y="189"/>
                  <a:pt x="318" y="189"/>
                </a:cubicBezTo>
                <a:cubicBezTo>
                  <a:pt x="318" y="187"/>
                  <a:pt x="317" y="186"/>
                  <a:pt x="316" y="185"/>
                </a:cubicBezTo>
                <a:cubicBezTo>
                  <a:pt x="316" y="185"/>
                  <a:pt x="316" y="185"/>
                  <a:pt x="316" y="184"/>
                </a:cubicBezTo>
                <a:cubicBezTo>
                  <a:pt x="316" y="184"/>
                  <a:pt x="316" y="184"/>
                  <a:pt x="316" y="184"/>
                </a:cubicBezTo>
                <a:cubicBezTo>
                  <a:pt x="316" y="183"/>
                  <a:pt x="316" y="183"/>
                  <a:pt x="316" y="183"/>
                </a:cubicBezTo>
                <a:cubicBezTo>
                  <a:pt x="316" y="183"/>
                  <a:pt x="316" y="183"/>
                  <a:pt x="316" y="183"/>
                </a:cubicBezTo>
                <a:cubicBezTo>
                  <a:pt x="316" y="183"/>
                  <a:pt x="315" y="182"/>
                  <a:pt x="315" y="182"/>
                </a:cubicBezTo>
                <a:cubicBezTo>
                  <a:pt x="314" y="182"/>
                  <a:pt x="313" y="181"/>
                  <a:pt x="312" y="181"/>
                </a:cubicBezTo>
                <a:cubicBezTo>
                  <a:pt x="312" y="181"/>
                  <a:pt x="312" y="181"/>
                  <a:pt x="311" y="181"/>
                </a:cubicBezTo>
                <a:cubicBezTo>
                  <a:pt x="311" y="180"/>
                  <a:pt x="311" y="180"/>
                  <a:pt x="311" y="180"/>
                </a:cubicBezTo>
                <a:cubicBezTo>
                  <a:pt x="311" y="180"/>
                  <a:pt x="311" y="180"/>
                  <a:pt x="311" y="180"/>
                </a:cubicBezTo>
                <a:cubicBezTo>
                  <a:pt x="311" y="179"/>
                  <a:pt x="310" y="179"/>
                  <a:pt x="310" y="179"/>
                </a:cubicBezTo>
                <a:cubicBezTo>
                  <a:pt x="310" y="179"/>
                  <a:pt x="310" y="179"/>
                  <a:pt x="309" y="179"/>
                </a:cubicBezTo>
                <a:cubicBezTo>
                  <a:pt x="309" y="177"/>
                  <a:pt x="309" y="177"/>
                  <a:pt x="309" y="177"/>
                </a:cubicBezTo>
                <a:cubicBezTo>
                  <a:pt x="310" y="177"/>
                  <a:pt x="310" y="177"/>
                  <a:pt x="310" y="177"/>
                </a:cubicBezTo>
                <a:cubicBezTo>
                  <a:pt x="310" y="176"/>
                  <a:pt x="310" y="176"/>
                  <a:pt x="310" y="176"/>
                </a:cubicBezTo>
                <a:cubicBezTo>
                  <a:pt x="310" y="175"/>
                  <a:pt x="311" y="175"/>
                  <a:pt x="311" y="175"/>
                </a:cubicBezTo>
                <a:cubicBezTo>
                  <a:pt x="311" y="175"/>
                  <a:pt x="311" y="175"/>
                  <a:pt x="311" y="175"/>
                </a:cubicBezTo>
                <a:cubicBezTo>
                  <a:pt x="311" y="174"/>
                  <a:pt x="312" y="173"/>
                  <a:pt x="313" y="172"/>
                </a:cubicBezTo>
                <a:cubicBezTo>
                  <a:pt x="313" y="172"/>
                  <a:pt x="313" y="172"/>
                  <a:pt x="314" y="171"/>
                </a:cubicBezTo>
                <a:cubicBezTo>
                  <a:pt x="315" y="171"/>
                  <a:pt x="316" y="170"/>
                  <a:pt x="315" y="169"/>
                </a:cubicBezTo>
                <a:cubicBezTo>
                  <a:pt x="315" y="169"/>
                  <a:pt x="315" y="169"/>
                  <a:pt x="315" y="169"/>
                </a:cubicBezTo>
                <a:cubicBezTo>
                  <a:pt x="315" y="169"/>
                  <a:pt x="315" y="169"/>
                  <a:pt x="315" y="169"/>
                </a:cubicBezTo>
                <a:cubicBezTo>
                  <a:pt x="315" y="168"/>
                  <a:pt x="315" y="168"/>
                  <a:pt x="315" y="168"/>
                </a:cubicBezTo>
                <a:cubicBezTo>
                  <a:pt x="315" y="168"/>
                  <a:pt x="315" y="167"/>
                  <a:pt x="315" y="167"/>
                </a:cubicBezTo>
                <a:cubicBezTo>
                  <a:pt x="316" y="167"/>
                  <a:pt x="316" y="167"/>
                  <a:pt x="316" y="167"/>
                </a:cubicBezTo>
                <a:cubicBezTo>
                  <a:pt x="316" y="167"/>
                  <a:pt x="316" y="167"/>
                  <a:pt x="316" y="167"/>
                </a:cubicBezTo>
                <a:cubicBezTo>
                  <a:pt x="316" y="167"/>
                  <a:pt x="316" y="167"/>
                  <a:pt x="317" y="168"/>
                </a:cubicBezTo>
                <a:cubicBezTo>
                  <a:pt x="316" y="168"/>
                  <a:pt x="316" y="168"/>
                  <a:pt x="316" y="168"/>
                </a:cubicBezTo>
                <a:cubicBezTo>
                  <a:pt x="317" y="169"/>
                  <a:pt x="318" y="169"/>
                  <a:pt x="319" y="168"/>
                </a:cubicBezTo>
                <a:cubicBezTo>
                  <a:pt x="319" y="168"/>
                  <a:pt x="319" y="168"/>
                  <a:pt x="319" y="168"/>
                </a:cubicBezTo>
                <a:cubicBezTo>
                  <a:pt x="319" y="168"/>
                  <a:pt x="319" y="168"/>
                  <a:pt x="319" y="167"/>
                </a:cubicBezTo>
                <a:cubicBezTo>
                  <a:pt x="319" y="167"/>
                  <a:pt x="319" y="167"/>
                  <a:pt x="319" y="167"/>
                </a:cubicBezTo>
                <a:cubicBezTo>
                  <a:pt x="319" y="166"/>
                  <a:pt x="319" y="166"/>
                  <a:pt x="319" y="166"/>
                </a:cubicBezTo>
                <a:cubicBezTo>
                  <a:pt x="319" y="166"/>
                  <a:pt x="319" y="166"/>
                  <a:pt x="320" y="166"/>
                </a:cubicBezTo>
                <a:cubicBezTo>
                  <a:pt x="320" y="166"/>
                  <a:pt x="320" y="166"/>
                  <a:pt x="320" y="165"/>
                </a:cubicBezTo>
                <a:cubicBezTo>
                  <a:pt x="321" y="165"/>
                  <a:pt x="321" y="165"/>
                  <a:pt x="321" y="165"/>
                </a:cubicBezTo>
                <a:cubicBezTo>
                  <a:pt x="321" y="165"/>
                  <a:pt x="321" y="165"/>
                  <a:pt x="321" y="165"/>
                </a:cubicBezTo>
                <a:cubicBezTo>
                  <a:pt x="321" y="165"/>
                  <a:pt x="321" y="165"/>
                  <a:pt x="321" y="165"/>
                </a:cubicBezTo>
                <a:cubicBezTo>
                  <a:pt x="321" y="165"/>
                  <a:pt x="321" y="165"/>
                  <a:pt x="321" y="164"/>
                </a:cubicBezTo>
                <a:cubicBezTo>
                  <a:pt x="322" y="164"/>
                  <a:pt x="322" y="164"/>
                  <a:pt x="323" y="163"/>
                </a:cubicBezTo>
                <a:cubicBezTo>
                  <a:pt x="323" y="163"/>
                  <a:pt x="323" y="163"/>
                  <a:pt x="324" y="163"/>
                </a:cubicBezTo>
                <a:cubicBezTo>
                  <a:pt x="324" y="163"/>
                  <a:pt x="325" y="163"/>
                  <a:pt x="326" y="162"/>
                </a:cubicBezTo>
                <a:cubicBezTo>
                  <a:pt x="326" y="162"/>
                  <a:pt x="326" y="162"/>
                  <a:pt x="326" y="162"/>
                </a:cubicBezTo>
                <a:cubicBezTo>
                  <a:pt x="326" y="162"/>
                  <a:pt x="326" y="162"/>
                  <a:pt x="326" y="162"/>
                </a:cubicBezTo>
                <a:cubicBezTo>
                  <a:pt x="326" y="162"/>
                  <a:pt x="327" y="162"/>
                  <a:pt x="327" y="162"/>
                </a:cubicBezTo>
                <a:cubicBezTo>
                  <a:pt x="327" y="162"/>
                  <a:pt x="328" y="162"/>
                  <a:pt x="329" y="162"/>
                </a:cubicBezTo>
                <a:cubicBezTo>
                  <a:pt x="329" y="162"/>
                  <a:pt x="329" y="162"/>
                  <a:pt x="329" y="162"/>
                </a:cubicBezTo>
                <a:cubicBezTo>
                  <a:pt x="329" y="162"/>
                  <a:pt x="330" y="162"/>
                  <a:pt x="330" y="162"/>
                </a:cubicBezTo>
                <a:cubicBezTo>
                  <a:pt x="331" y="162"/>
                  <a:pt x="331" y="161"/>
                  <a:pt x="331" y="161"/>
                </a:cubicBezTo>
                <a:cubicBezTo>
                  <a:pt x="331" y="161"/>
                  <a:pt x="331" y="161"/>
                  <a:pt x="331" y="161"/>
                </a:cubicBezTo>
                <a:cubicBezTo>
                  <a:pt x="331" y="161"/>
                  <a:pt x="331" y="160"/>
                  <a:pt x="331" y="160"/>
                </a:cubicBezTo>
                <a:cubicBezTo>
                  <a:pt x="331" y="160"/>
                  <a:pt x="332" y="160"/>
                  <a:pt x="332" y="159"/>
                </a:cubicBezTo>
                <a:cubicBezTo>
                  <a:pt x="332" y="159"/>
                  <a:pt x="332" y="158"/>
                  <a:pt x="332" y="157"/>
                </a:cubicBezTo>
                <a:cubicBezTo>
                  <a:pt x="331" y="157"/>
                  <a:pt x="331" y="157"/>
                  <a:pt x="331" y="157"/>
                </a:cubicBezTo>
                <a:cubicBezTo>
                  <a:pt x="330" y="157"/>
                  <a:pt x="330" y="157"/>
                  <a:pt x="329" y="157"/>
                </a:cubicBezTo>
                <a:cubicBezTo>
                  <a:pt x="329" y="156"/>
                  <a:pt x="328" y="156"/>
                  <a:pt x="328" y="156"/>
                </a:cubicBezTo>
                <a:cubicBezTo>
                  <a:pt x="324" y="156"/>
                  <a:pt x="324" y="156"/>
                  <a:pt x="324" y="156"/>
                </a:cubicBezTo>
                <a:cubicBezTo>
                  <a:pt x="324" y="156"/>
                  <a:pt x="323" y="156"/>
                  <a:pt x="322" y="156"/>
                </a:cubicBezTo>
                <a:cubicBezTo>
                  <a:pt x="322" y="155"/>
                  <a:pt x="322" y="155"/>
                  <a:pt x="321" y="155"/>
                </a:cubicBezTo>
                <a:cubicBezTo>
                  <a:pt x="321" y="154"/>
                  <a:pt x="321" y="154"/>
                  <a:pt x="321" y="154"/>
                </a:cubicBezTo>
                <a:cubicBezTo>
                  <a:pt x="321" y="154"/>
                  <a:pt x="320" y="154"/>
                  <a:pt x="320" y="154"/>
                </a:cubicBezTo>
                <a:cubicBezTo>
                  <a:pt x="319" y="153"/>
                  <a:pt x="317" y="154"/>
                  <a:pt x="316" y="155"/>
                </a:cubicBezTo>
                <a:cubicBezTo>
                  <a:pt x="315" y="157"/>
                  <a:pt x="313" y="158"/>
                  <a:pt x="313" y="159"/>
                </a:cubicBezTo>
                <a:cubicBezTo>
                  <a:pt x="311" y="160"/>
                  <a:pt x="309" y="160"/>
                  <a:pt x="308" y="158"/>
                </a:cubicBezTo>
                <a:cubicBezTo>
                  <a:pt x="308" y="155"/>
                  <a:pt x="308" y="155"/>
                  <a:pt x="308" y="155"/>
                </a:cubicBezTo>
                <a:cubicBezTo>
                  <a:pt x="308" y="155"/>
                  <a:pt x="308" y="154"/>
                  <a:pt x="308" y="154"/>
                </a:cubicBezTo>
                <a:cubicBezTo>
                  <a:pt x="309" y="154"/>
                  <a:pt x="309" y="153"/>
                  <a:pt x="308" y="153"/>
                </a:cubicBezTo>
                <a:cubicBezTo>
                  <a:pt x="308" y="152"/>
                  <a:pt x="308" y="152"/>
                  <a:pt x="308" y="152"/>
                </a:cubicBezTo>
                <a:cubicBezTo>
                  <a:pt x="308" y="152"/>
                  <a:pt x="307" y="152"/>
                  <a:pt x="307" y="151"/>
                </a:cubicBezTo>
                <a:cubicBezTo>
                  <a:pt x="307" y="151"/>
                  <a:pt x="307" y="151"/>
                  <a:pt x="306" y="151"/>
                </a:cubicBezTo>
                <a:cubicBezTo>
                  <a:pt x="306" y="151"/>
                  <a:pt x="306" y="151"/>
                  <a:pt x="305" y="152"/>
                </a:cubicBezTo>
                <a:cubicBezTo>
                  <a:pt x="305" y="152"/>
                  <a:pt x="304" y="152"/>
                  <a:pt x="304" y="152"/>
                </a:cubicBezTo>
                <a:cubicBezTo>
                  <a:pt x="304" y="152"/>
                  <a:pt x="303" y="152"/>
                  <a:pt x="303" y="151"/>
                </a:cubicBezTo>
                <a:cubicBezTo>
                  <a:pt x="302" y="151"/>
                  <a:pt x="301" y="151"/>
                  <a:pt x="300" y="150"/>
                </a:cubicBezTo>
                <a:cubicBezTo>
                  <a:pt x="300" y="150"/>
                  <a:pt x="300" y="150"/>
                  <a:pt x="300" y="150"/>
                </a:cubicBezTo>
                <a:cubicBezTo>
                  <a:pt x="300" y="149"/>
                  <a:pt x="300" y="149"/>
                  <a:pt x="300" y="149"/>
                </a:cubicBezTo>
                <a:cubicBezTo>
                  <a:pt x="300" y="149"/>
                  <a:pt x="300" y="149"/>
                  <a:pt x="299" y="149"/>
                </a:cubicBezTo>
                <a:cubicBezTo>
                  <a:pt x="299" y="149"/>
                  <a:pt x="299" y="149"/>
                  <a:pt x="299" y="149"/>
                </a:cubicBezTo>
                <a:cubicBezTo>
                  <a:pt x="299" y="149"/>
                  <a:pt x="299" y="149"/>
                  <a:pt x="299" y="149"/>
                </a:cubicBezTo>
                <a:cubicBezTo>
                  <a:pt x="299" y="148"/>
                  <a:pt x="299" y="147"/>
                  <a:pt x="298" y="146"/>
                </a:cubicBezTo>
                <a:cubicBezTo>
                  <a:pt x="298" y="146"/>
                  <a:pt x="298" y="146"/>
                  <a:pt x="298" y="145"/>
                </a:cubicBezTo>
                <a:cubicBezTo>
                  <a:pt x="298" y="145"/>
                  <a:pt x="298" y="145"/>
                  <a:pt x="299" y="145"/>
                </a:cubicBezTo>
                <a:cubicBezTo>
                  <a:pt x="299" y="144"/>
                  <a:pt x="300" y="144"/>
                  <a:pt x="300" y="144"/>
                </a:cubicBezTo>
                <a:cubicBezTo>
                  <a:pt x="300" y="143"/>
                  <a:pt x="300" y="143"/>
                  <a:pt x="300" y="143"/>
                </a:cubicBezTo>
                <a:cubicBezTo>
                  <a:pt x="299" y="142"/>
                  <a:pt x="300" y="142"/>
                  <a:pt x="301" y="142"/>
                </a:cubicBezTo>
                <a:cubicBezTo>
                  <a:pt x="301" y="142"/>
                  <a:pt x="302" y="142"/>
                  <a:pt x="303" y="142"/>
                </a:cubicBezTo>
                <a:cubicBezTo>
                  <a:pt x="303" y="142"/>
                  <a:pt x="304" y="142"/>
                  <a:pt x="304" y="143"/>
                </a:cubicBezTo>
                <a:cubicBezTo>
                  <a:pt x="304" y="143"/>
                  <a:pt x="304" y="144"/>
                  <a:pt x="304" y="144"/>
                </a:cubicBezTo>
                <a:cubicBezTo>
                  <a:pt x="304" y="144"/>
                  <a:pt x="305" y="144"/>
                  <a:pt x="305" y="144"/>
                </a:cubicBezTo>
                <a:cubicBezTo>
                  <a:pt x="305" y="144"/>
                  <a:pt x="305" y="144"/>
                  <a:pt x="305" y="144"/>
                </a:cubicBezTo>
                <a:cubicBezTo>
                  <a:pt x="305" y="144"/>
                  <a:pt x="305" y="144"/>
                  <a:pt x="305" y="143"/>
                </a:cubicBezTo>
                <a:cubicBezTo>
                  <a:pt x="305" y="143"/>
                  <a:pt x="305" y="143"/>
                  <a:pt x="306" y="142"/>
                </a:cubicBezTo>
                <a:cubicBezTo>
                  <a:pt x="306" y="142"/>
                  <a:pt x="306" y="142"/>
                  <a:pt x="306" y="142"/>
                </a:cubicBezTo>
                <a:cubicBezTo>
                  <a:pt x="307" y="142"/>
                  <a:pt x="308" y="142"/>
                  <a:pt x="308" y="141"/>
                </a:cubicBezTo>
                <a:cubicBezTo>
                  <a:pt x="308" y="141"/>
                  <a:pt x="309" y="141"/>
                  <a:pt x="309" y="140"/>
                </a:cubicBezTo>
                <a:cubicBezTo>
                  <a:pt x="309" y="140"/>
                  <a:pt x="309" y="140"/>
                  <a:pt x="309" y="140"/>
                </a:cubicBezTo>
                <a:cubicBezTo>
                  <a:pt x="309" y="140"/>
                  <a:pt x="309" y="140"/>
                  <a:pt x="309" y="139"/>
                </a:cubicBezTo>
                <a:cubicBezTo>
                  <a:pt x="309" y="139"/>
                  <a:pt x="309" y="139"/>
                  <a:pt x="309" y="139"/>
                </a:cubicBezTo>
                <a:cubicBezTo>
                  <a:pt x="309" y="139"/>
                  <a:pt x="310" y="139"/>
                  <a:pt x="310" y="139"/>
                </a:cubicBezTo>
                <a:cubicBezTo>
                  <a:pt x="310" y="138"/>
                  <a:pt x="310" y="138"/>
                  <a:pt x="310" y="137"/>
                </a:cubicBezTo>
                <a:cubicBezTo>
                  <a:pt x="310" y="137"/>
                  <a:pt x="310" y="137"/>
                  <a:pt x="310" y="137"/>
                </a:cubicBezTo>
                <a:cubicBezTo>
                  <a:pt x="311" y="136"/>
                  <a:pt x="312" y="135"/>
                  <a:pt x="313" y="135"/>
                </a:cubicBezTo>
                <a:cubicBezTo>
                  <a:pt x="314" y="134"/>
                  <a:pt x="315" y="134"/>
                  <a:pt x="316" y="133"/>
                </a:cubicBezTo>
                <a:cubicBezTo>
                  <a:pt x="317" y="133"/>
                  <a:pt x="318" y="133"/>
                  <a:pt x="318" y="132"/>
                </a:cubicBezTo>
                <a:cubicBezTo>
                  <a:pt x="318" y="132"/>
                  <a:pt x="318" y="132"/>
                  <a:pt x="318" y="131"/>
                </a:cubicBezTo>
                <a:cubicBezTo>
                  <a:pt x="318" y="131"/>
                  <a:pt x="318" y="131"/>
                  <a:pt x="318" y="131"/>
                </a:cubicBezTo>
                <a:cubicBezTo>
                  <a:pt x="318" y="131"/>
                  <a:pt x="319" y="131"/>
                  <a:pt x="319" y="130"/>
                </a:cubicBezTo>
                <a:cubicBezTo>
                  <a:pt x="320" y="130"/>
                  <a:pt x="320" y="129"/>
                  <a:pt x="321" y="128"/>
                </a:cubicBezTo>
                <a:cubicBezTo>
                  <a:pt x="321" y="128"/>
                  <a:pt x="321" y="128"/>
                  <a:pt x="321" y="128"/>
                </a:cubicBezTo>
                <a:cubicBezTo>
                  <a:pt x="322" y="127"/>
                  <a:pt x="322" y="127"/>
                  <a:pt x="322" y="127"/>
                </a:cubicBezTo>
                <a:cubicBezTo>
                  <a:pt x="322" y="127"/>
                  <a:pt x="322" y="127"/>
                  <a:pt x="322" y="127"/>
                </a:cubicBezTo>
                <a:cubicBezTo>
                  <a:pt x="323" y="126"/>
                  <a:pt x="323" y="126"/>
                  <a:pt x="323" y="126"/>
                </a:cubicBezTo>
                <a:cubicBezTo>
                  <a:pt x="324" y="126"/>
                  <a:pt x="324" y="126"/>
                  <a:pt x="324" y="127"/>
                </a:cubicBezTo>
                <a:cubicBezTo>
                  <a:pt x="324" y="127"/>
                  <a:pt x="324" y="127"/>
                  <a:pt x="325" y="127"/>
                </a:cubicBezTo>
                <a:cubicBezTo>
                  <a:pt x="325" y="127"/>
                  <a:pt x="325" y="127"/>
                  <a:pt x="325" y="127"/>
                </a:cubicBezTo>
                <a:cubicBezTo>
                  <a:pt x="325" y="127"/>
                  <a:pt x="325" y="127"/>
                  <a:pt x="325" y="127"/>
                </a:cubicBezTo>
                <a:cubicBezTo>
                  <a:pt x="326" y="127"/>
                  <a:pt x="327" y="128"/>
                  <a:pt x="328" y="128"/>
                </a:cubicBezTo>
                <a:cubicBezTo>
                  <a:pt x="328" y="128"/>
                  <a:pt x="328" y="128"/>
                  <a:pt x="328" y="128"/>
                </a:cubicBezTo>
                <a:cubicBezTo>
                  <a:pt x="328" y="129"/>
                  <a:pt x="329" y="129"/>
                  <a:pt x="329" y="129"/>
                </a:cubicBezTo>
                <a:cubicBezTo>
                  <a:pt x="329" y="129"/>
                  <a:pt x="329" y="129"/>
                  <a:pt x="329" y="129"/>
                </a:cubicBezTo>
                <a:cubicBezTo>
                  <a:pt x="329" y="129"/>
                  <a:pt x="329" y="130"/>
                  <a:pt x="329" y="130"/>
                </a:cubicBezTo>
                <a:cubicBezTo>
                  <a:pt x="329" y="131"/>
                  <a:pt x="329" y="131"/>
                  <a:pt x="329" y="131"/>
                </a:cubicBezTo>
                <a:cubicBezTo>
                  <a:pt x="328" y="134"/>
                  <a:pt x="325" y="135"/>
                  <a:pt x="324" y="137"/>
                </a:cubicBezTo>
                <a:cubicBezTo>
                  <a:pt x="323" y="139"/>
                  <a:pt x="323" y="140"/>
                  <a:pt x="325" y="141"/>
                </a:cubicBezTo>
                <a:cubicBezTo>
                  <a:pt x="326" y="141"/>
                  <a:pt x="325" y="142"/>
                  <a:pt x="325" y="142"/>
                </a:cubicBezTo>
                <a:cubicBezTo>
                  <a:pt x="326" y="142"/>
                  <a:pt x="325" y="143"/>
                  <a:pt x="325" y="143"/>
                </a:cubicBezTo>
                <a:cubicBezTo>
                  <a:pt x="325" y="143"/>
                  <a:pt x="325" y="143"/>
                  <a:pt x="325" y="143"/>
                </a:cubicBezTo>
                <a:cubicBezTo>
                  <a:pt x="325" y="143"/>
                  <a:pt x="325" y="143"/>
                  <a:pt x="325" y="143"/>
                </a:cubicBezTo>
                <a:cubicBezTo>
                  <a:pt x="324" y="143"/>
                  <a:pt x="323" y="143"/>
                  <a:pt x="322" y="144"/>
                </a:cubicBezTo>
                <a:cubicBezTo>
                  <a:pt x="322" y="144"/>
                  <a:pt x="321" y="144"/>
                  <a:pt x="322" y="145"/>
                </a:cubicBezTo>
                <a:cubicBezTo>
                  <a:pt x="322" y="145"/>
                  <a:pt x="322" y="145"/>
                  <a:pt x="322" y="145"/>
                </a:cubicBezTo>
                <a:cubicBezTo>
                  <a:pt x="322" y="145"/>
                  <a:pt x="323" y="145"/>
                  <a:pt x="323" y="145"/>
                </a:cubicBezTo>
                <a:cubicBezTo>
                  <a:pt x="323" y="145"/>
                  <a:pt x="324" y="145"/>
                  <a:pt x="325" y="145"/>
                </a:cubicBezTo>
                <a:cubicBezTo>
                  <a:pt x="325" y="145"/>
                  <a:pt x="325" y="145"/>
                  <a:pt x="325" y="145"/>
                </a:cubicBezTo>
                <a:cubicBezTo>
                  <a:pt x="325" y="145"/>
                  <a:pt x="325" y="145"/>
                  <a:pt x="325" y="145"/>
                </a:cubicBezTo>
                <a:cubicBezTo>
                  <a:pt x="325" y="144"/>
                  <a:pt x="326" y="144"/>
                  <a:pt x="326" y="144"/>
                </a:cubicBezTo>
                <a:cubicBezTo>
                  <a:pt x="326" y="144"/>
                  <a:pt x="327" y="143"/>
                  <a:pt x="327" y="143"/>
                </a:cubicBezTo>
                <a:cubicBezTo>
                  <a:pt x="327" y="143"/>
                  <a:pt x="327" y="143"/>
                  <a:pt x="327" y="143"/>
                </a:cubicBezTo>
                <a:cubicBezTo>
                  <a:pt x="327" y="143"/>
                  <a:pt x="327" y="143"/>
                  <a:pt x="327" y="143"/>
                </a:cubicBezTo>
                <a:cubicBezTo>
                  <a:pt x="327" y="143"/>
                  <a:pt x="327" y="143"/>
                  <a:pt x="328" y="143"/>
                </a:cubicBezTo>
                <a:cubicBezTo>
                  <a:pt x="328" y="143"/>
                  <a:pt x="328" y="143"/>
                  <a:pt x="328" y="143"/>
                </a:cubicBezTo>
                <a:cubicBezTo>
                  <a:pt x="329" y="142"/>
                  <a:pt x="330" y="140"/>
                  <a:pt x="332" y="139"/>
                </a:cubicBezTo>
                <a:cubicBezTo>
                  <a:pt x="335" y="138"/>
                  <a:pt x="338" y="136"/>
                  <a:pt x="342" y="136"/>
                </a:cubicBezTo>
                <a:cubicBezTo>
                  <a:pt x="342" y="137"/>
                  <a:pt x="342" y="137"/>
                  <a:pt x="342" y="136"/>
                </a:cubicBezTo>
                <a:cubicBezTo>
                  <a:pt x="343" y="136"/>
                  <a:pt x="343" y="136"/>
                  <a:pt x="343" y="135"/>
                </a:cubicBezTo>
                <a:cubicBezTo>
                  <a:pt x="343" y="135"/>
                  <a:pt x="343" y="135"/>
                  <a:pt x="344" y="135"/>
                </a:cubicBezTo>
                <a:cubicBezTo>
                  <a:pt x="344" y="135"/>
                  <a:pt x="344" y="136"/>
                  <a:pt x="344" y="136"/>
                </a:cubicBezTo>
                <a:cubicBezTo>
                  <a:pt x="345" y="134"/>
                  <a:pt x="345" y="134"/>
                  <a:pt x="345" y="134"/>
                </a:cubicBezTo>
                <a:cubicBezTo>
                  <a:pt x="345" y="134"/>
                  <a:pt x="346" y="133"/>
                  <a:pt x="347" y="133"/>
                </a:cubicBezTo>
                <a:cubicBezTo>
                  <a:pt x="347" y="132"/>
                  <a:pt x="350" y="130"/>
                  <a:pt x="350" y="130"/>
                </a:cubicBezTo>
                <a:cubicBezTo>
                  <a:pt x="350" y="130"/>
                  <a:pt x="352" y="129"/>
                  <a:pt x="352" y="129"/>
                </a:cubicBezTo>
                <a:cubicBezTo>
                  <a:pt x="354" y="127"/>
                  <a:pt x="354" y="127"/>
                  <a:pt x="354" y="127"/>
                </a:cubicBezTo>
                <a:cubicBezTo>
                  <a:pt x="355" y="127"/>
                  <a:pt x="355" y="127"/>
                  <a:pt x="355" y="127"/>
                </a:cubicBezTo>
                <a:cubicBezTo>
                  <a:pt x="355" y="127"/>
                  <a:pt x="357" y="124"/>
                  <a:pt x="357" y="124"/>
                </a:cubicBezTo>
                <a:cubicBezTo>
                  <a:pt x="357" y="123"/>
                  <a:pt x="359" y="123"/>
                  <a:pt x="359" y="123"/>
                </a:cubicBezTo>
                <a:cubicBezTo>
                  <a:pt x="359" y="123"/>
                  <a:pt x="359" y="121"/>
                  <a:pt x="359" y="121"/>
                </a:cubicBezTo>
                <a:cubicBezTo>
                  <a:pt x="359" y="121"/>
                  <a:pt x="361" y="120"/>
                  <a:pt x="361" y="120"/>
                </a:cubicBezTo>
                <a:cubicBezTo>
                  <a:pt x="361" y="120"/>
                  <a:pt x="361" y="119"/>
                  <a:pt x="361" y="119"/>
                </a:cubicBezTo>
                <a:cubicBezTo>
                  <a:pt x="364" y="122"/>
                  <a:pt x="364" y="122"/>
                  <a:pt x="364" y="122"/>
                </a:cubicBezTo>
                <a:cubicBezTo>
                  <a:pt x="368" y="122"/>
                  <a:pt x="368" y="122"/>
                  <a:pt x="368" y="122"/>
                </a:cubicBezTo>
                <a:cubicBezTo>
                  <a:pt x="369" y="123"/>
                  <a:pt x="369" y="123"/>
                  <a:pt x="369" y="123"/>
                </a:cubicBezTo>
                <a:cubicBezTo>
                  <a:pt x="369" y="123"/>
                  <a:pt x="369" y="123"/>
                  <a:pt x="370" y="122"/>
                </a:cubicBezTo>
                <a:cubicBezTo>
                  <a:pt x="370" y="122"/>
                  <a:pt x="371" y="121"/>
                  <a:pt x="371" y="121"/>
                </a:cubicBezTo>
                <a:cubicBezTo>
                  <a:pt x="371" y="121"/>
                  <a:pt x="371" y="120"/>
                  <a:pt x="371" y="120"/>
                </a:cubicBezTo>
                <a:cubicBezTo>
                  <a:pt x="370" y="120"/>
                  <a:pt x="369" y="119"/>
                  <a:pt x="369" y="119"/>
                </a:cubicBezTo>
                <a:cubicBezTo>
                  <a:pt x="369" y="119"/>
                  <a:pt x="369" y="117"/>
                  <a:pt x="369" y="117"/>
                </a:cubicBezTo>
                <a:cubicBezTo>
                  <a:pt x="374" y="117"/>
                  <a:pt x="374" y="117"/>
                  <a:pt x="374" y="117"/>
                </a:cubicBezTo>
                <a:cubicBezTo>
                  <a:pt x="374" y="117"/>
                  <a:pt x="375" y="116"/>
                  <a:pt x="376" y="116"/>
                </a:cubicBezTo>
                <a:cubicBezTo>
                  <a:pt x="376" y="116"/>
                  <a:pt x="376" y="116"/>
                  <a:pt x="376" y="116"/>
                </a:cubicBezTo>
                <a:cubicBezTo>
                  <a:pt x="377" y="116"/>
                  <a:pt x="378" y="113"/>
                  <a:pt x="378" y="113"/>
                </a:cubicBezTo>
                <a:cubicBezTo>
                  <a:pt x="378" y="113"/>
                  <a:pt x="379" y="113"/>
                  <a:pt x="379" y="113"/>
                </a:cubicBezTo>
                <a:cubicBezTo>
                  <a:pt x="379" y="113"/>
                  <a:pt x="379" y="114"/>
                  <a:pt x="379" y="114"/>
                </a:cubicBezTo>
                <a:cubicBezTo>
                  <a:pt x="380" y="113"/>
                  <a:pt x="380" y="113"/>
                  <a:pt x="380" y="113"/>
                </a:cubicBezTo>
                <a:cubicBezTo>
                  <a:pt x="380" y="113"/>
                  <a:pt x="381" y="110"/>
                  <a:pt x="381" y="110"/>
                </a:cubicBezTo>
                <a:cubicBezTo>
                  <a:pt x="381" y="110"/>
                  <a:pt x="382" y="109"/>
                  <a:pt x="382" y="109"/>
                </a:cubicBezTo>
                <a:cubicBezTo>
                  <a:pt x="382" y="109"/>
                  <a:pt x="382" y="108"/>
                  <a:pt x="382" y="108"/>
                </a:cubicBezTo>
                <a:cubicBezTo>
                  <a:pt x="383" y="108"/>
                  <a:pt x="383" y="108"/>
                  <a:pt x="383" y="108"/>
                </a:cubicBezTo>
                <a:cubicBezTo>
                  <a:pt x="383" y="109"/>
                  <a:pt x="383" y="109"/>
                  <a:pt x="383" y="109"/>
                </a:cubicBezTo>
                <a:cubicBezTo>
                  <a:pt x="385" y="111"/>
                  <a:pt x="385" y="111"/>
                  <a:pt x="385" y="111"/>
                </a:cubicBezTo>
                <a:cubicBezTo>
                  <a:pt x="386" y="112"/>
                  <a:pt x="386" y="112"/>
                  <a:pt x="386" y="112"/>
                </a:cubicBezTo>
                <a:cubicBezTo>
                  <a:pt x="387" y="113"/>
                  <a:pt x="387" y="113"/>
                  <a:pt x="387" y="113"/>
                </a:cubicBezTo>
                <a:cubicBezTo>
                  <a:pt x="387" y="113"/>
                  <a:pt x="387" y="113"/>
                  <a:pt x="387" y="113"/>
                </a:cubicBezTo>
                <a:cubicBezTo>
                  <a:pt x="387" y="112"/>
                  <a:pt x="386" y="112"/>
                  <a:pt x="386" y="112"/>
                </a:cubicBezTo>
                <a:cubicBezTo>
                  <a:pt x="386" y="111"/>
                  <a:pt x="386" y="111"/>
                  <a:pt x="386" y="111"/>
                </a:cubicBezTo>
                <a:cubicBezTo>
                  <a:pt x="386" y="111"/>
                  <a:pt x="386" y="110"/>
                  <a:pt x="386" y="110"/>
                </a:cubicBezTo>
                <a:cubicBezTo>
                  <a:pt x="387" y="110"/>
                  <a:pt x="387" y="110"/>
                  <a:pt x="388" y="110"/>
                </a:cubicBezTo>
                <a:cubicBezTo>
                  <a:pt x="388" y="110"/>
                  <a:pt x="389" y="110"/>
                  <a:pt x="389" y="109"/>
                </a:cubicBezTo>
                <a:cubicBezTo>
                  <a:pt x="390" y="109"/>
                  <a:pt x="390" y="108"/>
                  <a:pt x="390" y="108"/>
                </a:cubicBezTo>
                <a:cubicBezTo>
                  <a:pt x="390" y="107"/>
                  <a:pt x="390" y="107"/>
                  <a:pt x="390" y="107"/>
                </a:cubicBezTo>
                <a:cubicBezTo>
                  <a:pt x="390" y="106"/>
                  <a:pt x="390" y="106"/>
                  <a:pt x="391" y="106"/>
                </a:cubicBezTo>
                <a:cubicBezTo>
                  <a:pt x="392" y="104"/>
                  <a:pt x="390" y="102"/>
                  <a:pt x="391" y="100"/>
                </a:cubicBezTo>
                <a:cubicBezTo>
                  <a:pt x="391" y="99"/>
                  <a:pt x="391" y="99"/>
                  <a:pt x="391" y="98"/>
                </a:cubicBezTo>
                <a:cubicBezTo>
                  <a:pt x="391" y="98"/>
                  <a:pt x="391" y="98"/>
                  <a:pt x="391" y="97"/>
                </a:cubicBezTo>
                <a:cubicBezTo>
                  <a:pt x="391" y="96"/>
                  <a:pt x="390" y="94"/>
                  <a:pt x="389" y="92"/>
                </a:cubicBezTo>
                <a:cubicBezTo>
                  <a:pt x="389" y="92"/>
                  <a:pt x="389" y="92"/>
                  <a:pt x="389" y="91"/>
                </a:cubicBezTo>
                <a:cubicBezTo>
                  <a:pt x="389" y="91"/>
                  <a:pt x="389" y="91"/>
                  <a:pt x="389" y="91"/>
                </a:cubicBezTo>
                <a:cubicBezTo>
                  <a:pt x="390" y="90"/>
                  <a:pt x="391" y="89"/>
                  <a:pt x="392" y="89"/>
                </a:cubicBezTo>
                <a:cubicBezTo>
                  <a:pt x="392" y="89"/>
                  <a:pt x="392" y="89"/>
                  <a:pt x="393" y="89"/>
                </a:cubicBezTo>
                <a:cubicBezTo>
                  <a:pt x="393" y="89"/>
                  <a:pt x="393" y="89"/>
                  <a:pt x="394" y="89"/>
                </a:cubicBezTo>
                <a:cubicBezTo>
                  <a:pt x="394" y="88"/>
                  <a:pt x="394" y="87"/>
                  <a:pt x="395" y="86"/>
                </a:cubicBezTo>
                <a:cubicBezTo>
                  <a:pt x="397" y="87"/>
                  <a:pt x="400" y="88"/>
                  <a:pt x="402" y="88"/>
                </a:cubicBezTo>
                <a:cubicBezTo>
                  <a:pt x="403" y="88"/>
                  <a:pt x="403" y="89"/>
                  <a:pt x="403" y="88"/>
                </a:cubicBezTo>
                <a:cubicBezTo>
                  <a:pt x="404" y="88"/>
                  <a:pt x="404" y="88"/>
                  <a:pt x="404" y="87"/>
                </a:cubicBezTo>
                <a:cubicBezTo>
                  <a:pt x="404" y="87"/>
                  <a:pt x="404" y="86"/>
                  <a:pt x="404" y="85"/>
                </a:cubicBezTo>
                <a:cubicBezTo>
                  <a:pt x="404" y="85"/>
                  <a:pt x="404" y="84"/>
                  <a:pt x="405" y="84"/>
                </a:cubicBezTo>
                <a:cubicBezTo>
                  <a:pt x="406" y="84"/>
                  <a:pt x="406" y="83"/>
                  <a:pt x="406" y="82"/>
                </a:cubicBezTo>
                <a:cubicBezTo>
                  <a:pt x="407" y="81"/>
                  <a:pt x="407" y="80"/>
                  <a:pt x="408" y="78"/>
                </a:cubicBezTo>
                <a:cubicBezTo>
                  <a:pt x="408" y="78"/>
                  <a:pt x="408" y="78"/>
                  <a:pt x="409" y="77"/>
                </a:cubicBezTo>
                <a:cubicBezTo>
                  <a:pt x="409" y="77"/>
                  <a:pt x="409" y="76"/>
                  <a:pt x="409" y="76"/>
                </a:cubicBezTo>
                <a:cubicBezTo>
                  <a:pt x="409" y="76"/>
                  <a:pt x="409" y="76"/>
                  <a:pt x="409" y="75"/>
                </a:cubicBezTo>
                <a:cubicBezTo>
                  <a:pt x="408" y="75"/>
                  <a:pt x="408" y="74"/>
                  <a:pt x="409" y="73"/>
                </a:cubicBezTo>
                <a:cubicBezTo>
                  <a:pt x="409" y="72"/>
                  <a:pt x="410" y="72"/>
                  <a:pt x="410" y="71"/>
                </a:cubicBezTo>
                <a:cubicBezTo>
                  <a:pt x="411" y="70"/>
                  <a:pt x="411" y="68"/>
                  <a:pt x="411" y="67"/>
                </a:cubicBezTo>
                <a:cubicBezTo>
                  <a:pt x="411" y="67"/>
                  <a:pt x="411" y="67"/>
                  <a:pt x="411" y="67"/>
                </a:cubicBezTo>
                <a:cubicBezTo>
                  <a:pt x="411" y="66"/>
                  <a:pt x="412" y="66"/>
                  <a:pt x="412" y="66"/>
                </a:cubicBezTo>
                <a:cubicBezTo>
                  <a:pt x="413" y="65"/>
                  <a:pt x="414" y="65"/>
                  <a:pt x="415" y="64"/>
                </a:cubicBezTo>
                <a:cubicBezTo>
                  <a:pt x="415" y="64"/>
                  <a:pt x="415" y="64"/>
                  <a:pt x="415" y="63"/>
                </a:cubicBezTo>
                <a:cubicBezTo>
                  <a:pt x="415" y="63"/>
                  <a:pt x="415" y="63"/>
                  <a:pt x="415" y="63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6" name="Freeform 867">
            <a:extLst>
              <a:ext uri="{FF2B5EF4-FFF2-40B4-BE49-F238E27FC236}">
                <a16:creationId xmlns:a16="http://schemas.microsoft.com/office/drawing/2014/main" id="{3988876B-CFF5-5AF6-C354-E9FCE7064A00}"/>
              </a:ext>
            </a:extLst>
          </p:cNvPr>
          <p:cNvSpPr>
            <a:spLocks/>
          </p:cNvSpPr>
          <p:nvPr/>
        </p:nvSpPr>
        <p:spPr bwMode="auto">
          <a:xfrm>
            <a:off x="4599660" y="3989376"/>
            <a:ext cx="77390" cy="54629"/>
          </a:xfrm>
          <a:custGeom>
            <a:avLst/>
            <a:gdLst>
              <a:gd name="T0" fmla="*/ 36 w 36"/>
              <a:gd name="T1" fmla="*/ 7 h 29"/>
              <a:gd name="T2" fmla="*/ 34 w 36"/>
              <a:gd name="T3" fmla="*/ 4 h 29"/>
              <a:gd name="T4" fmla="*/ 33 w 36"/>
              <a:gd name="T5" fmla="*/ 2 h 29"/>
              <a:gd name="T6" fmla="*/ 29 w 36"/>
              <a:gd name="T7" fmla="*/ 0 h 29"/>
              <a:gd name="T8" fmla="*/ 25 w 36"/>
              <a:gd name="T9" fmla="*/ 0 h 29"/>
              <a:gd name="T10" fmla="*/ 26 w 36"/>
              <a:gd name="T11" fmla="*/ 4 h 29"/>
              <a:gd name="T12" fmla="*/ 23 w 36"/>
              <a:gd name="T13" fmla="*/ 4 h 29"/>
              <a:gd name="T14" fmla="*/ 19 w 36"/>
              <a:gd name="T15" fmla="*/ 1 h 29"/>
              <a:gd name="T16" fmla="*/ 16 w 36"/>
              <a:gd name="T17" fmla="*/ 0 h 29"/>
              <a:gd name="T18" fmla="*/ 12 w 36"/>
              <a:gd name="T19" fmla="*/ 0 h 29"/>
              <a:gd name="T20" fmla="*/ 8 w 36"/>
              <a:gd name="T21" fmla="*/ 0 h 29"/>
              <a:gd name="T22" fmla="*/ 4 w 36"/>
              <a:gd name="T23" fmla="*/ 1 h 29"/>
              <a:gd name="T24" fmla="*/ 1 w 36"/>
              <a:gd name="T25" fmla="*/ 6 h 29"/>
              <a:gd name="T26" fmla="*/ 0 w 36"/>
              <a:gd name="T27" fmla="*/ 10 h 29"/>
              <a:gd name="T28" fmla="*/ 2 w 36"/>
              <a:gd name="T29" fmla="*/ 15 h 29"/>
              <a:gd name="T30" fmla="*/ 2 w 36"/>
              <a:gd name="T31" fmla="*/ 18 h 29"/>
              <a:gd name="T32" fmla="*/ 4 w 36"/>
              <a:gd name="T33" fmla="*/ 20 h 29"/>
              <a:gd name="T34" fmla="*/ 5 w 36"/>
              <a:gd name="T35" fmla="*/ 22 h 29"/>
              <a:gd name="T36" fmla="*/ 6 w 36"/>
              <a:gd name="T37" fmla="*/ 25 h 29"/>
              <a:gd name="T38" fmla="*/ 8 w 36"/>
              <a:gd name="T39" fmla="*/ 26 h 29"/>
              <a:gd name="T40" fmla="*/ 8 w 36"/>
              <a:gd name="T41" fmla="*/ 25 h 29"/>
              <a:gd name="T42" fmla="*/ 10 w 36"/>
              <a:gd name="T43" fmla="*/ 25 h 29"/>
              <a:gd name="T44" fmla="*/ 10 w 36"/>
              <a:gd name="T45" fmla="*/ 26 h 29"/>
              <a:gd name="T46" fmla="*/ 10 w 36"/>
              <a:gd name="T47" fmla="*/ 28 h 29"/>
              <a:gd name="T48" fmla="*/ 11 w 36"/>
              <a:gd name="T49" fmla="*/ 28 h 29"/>
              <a:gd name="T50" fmla="*/ 13 w 36"/>
              <a:gd name="T51" fmla="*/ 28 h 29"/>
              <a:gd name="T52" fmla="*/ 15 w 36"/>
              <a:gd name="T53" fmla="*/ 29 h 29"/>
              <a:gd name="T54" fmla="*/ 18 w 36"/>
              <a:gd name="T55" fmla="*/ 27 h 29"/>
              <a:gd name="T56" fmla="*/ 20 w 36"/>
              <a:gd name="T57" fmla="*/ 25 h 29"/>
              <a:gd name="T58" fmla="*/ 23 w 36"/>
              <a:gd name="T59" fmla="*/ 25 h 29"/>
              <a:gd name="T60" fmla="*/ 26 w 36"/>
              <a:gd name="T61" fmla="*/ 26 h 29"/>
              <a:gd name="T62" fmla="*/ 28 w 36"/>
              <a:gd name="T63" fmla="*/ 25 h 29"/>
              <a:gd name="T64" fmla="*/ 25 w 36"/>
              <a:gd name="T65" fmla="*/ 22 h 29"/>
              <a:gd name="T66" fmla="*/ 27 w 36"/>
              <a:gd name="T67" fmla="*/ 19 h 29"/>
              <a:gd name="T68" fmla="*/ 30 w 36"/>
              <a:gd name="T69" fmla="*/ 18 h 29"/>
              <a:gd name="T70" fmla="*/ 34 w 36"/>
              <a:gd name="T71" fmla="*/ 15 h 29"/>
              <a:gd name="T72" fmla="*/ 35 w 36"/>
              <a:gd name="T73" fmla="*/ 1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6" h="29">
                <a:moveTo>
                  <a:pt x="35" y="10"/>
                </a:moveTo>
                <a:cubicBezTo>
                  <a:pt x="36" y="9"/>
                  <a:pt x="35" y="8"/>
                  <a:pt x="36" y="7"/>
                </a:cubicBezTo>
                <a:cubicBezTo>
                  <a:pt x="36" y="6"/>
                  <a:pt x="35" y="6"/>
                  <a:pt x="35" y="5"/>
                </a:cubicBezTo>
                <a:cubicBezTo>
                  <a:pt x="35" y="5"/>
                  <a:pt x="34" y="4"/>
                  <a:pt x="34" y="4"/>
                </a:cubicBezTo>
                <a:cubicBezTo>
                  <a:pt x="33" y="3"/>
                  <a:pt x="33" y="3"/>
                  <a:pt x="33" y="2"/>
                </a:cubicBezTo>
                <a:cubicBezTo>
                  <a:pt x="33" y="2"/>
                  <a:pt x="33" y="2"/>
                  <a:pt x="33" y="2"/>
                </a:cubicBezTo>
                <a:cubicBezTo>
                  <a:pt x="32" y="2"/>
                  <a:pt x="31" y="1"/>
                  <a:pt x="31" y="1"/>
                </a:cubicBezTo>
                <a:cubicBezTo>
                  <a:pt x="30" y="1"/>
                  <a:pt x="30" y="1"/>
                  <a:pt x="29" y="0"/>
                </a:cubicBezTo>
                <a:cubicBezTo>
                  <a:pt x="28" y="0"/>
                  <a:pt x="28" y="0"/>
                  <a:pt x="27" y="0"/>
                </a:cubicBezTo>
                <a:cubicBezTo>
                  <a:pt x="26" y="0"/>
                  <a:pt x="26" y="0"/>
                  <a:pt x="25" y="0"/>
                </a:cubicBezTo>
                <a:cubicBezTo>
                  <a:pt x="25" y="1"/>
                  <a:pt x="25" y="1"/>
                  <a:pt x="26" y="2"/>
                </a:cubicBezTo>
                <a:cubicBezTo>
                  <a:pt x="27" y="3"/>
                  <a:pt x="26" y="3"/>
                  <a:pt x="26" y="4"/>
                </a:cubicBezTo>
                <a:cubicBezTo>
                  <a:pt x="26" y="5"/>
                  <a:pt x="26" y="5"/>
                  <a:pt x="25" y="5"/>
                </a:cubicBezTo>
                <a:cubicBezTo>
                  <a:pt x="25" y="5"/>
                  <a:pt x="24" y="4"/>
                  <a:pt x="23" y="4"/>
                </a:cubicBezTo>
                <a:cubicBezTo>
                  <a:pt x="23" y="3"/>
                  <a:pt x="22" y="3"/>
                  <a:pt x="21" y="3"/>
                </a:cubicBezTo>
                <a:cubicBezTo>
                  <a:pt x="20" y="3"/>
                  <a:pt x="20" y="2"/>
                  <a:pt x="19" y="1"/>
                </a:cubicBezTo>
                <a:cubicBezTo>
                  <a:pt x="19" y="1"/>
                  <a:pt x="18" y="1"/>
                  <a:pt x="18" y="1"/>
                </a:cubicBezTo>
                <a:cubicBezTo>
                  <a:pt x="17" y="1"/>
                  <a:pt x="17" y="0"/>
                  <a:pt x="16" y="0"/>
                </a:cubicBezTo>
                <a:cubicBezTo>
                  <a:pt x="16" y="0"/>
                  <a:pt x="15" y="1"/>
                  <a:pt x="14" y="1"/>
                </a:cubicBezTo>
                <a:cubicBezTo>
                  <a:pt x="14" y="1"/>
                  <a:pt x="13" y="0"/>
                  <a:pt x="12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10" y="1"/>
                  <a:pt x="9" y="0"/>
                  <a:pt x="8" y="0"/>
                </a:cubicBezTo>
                <a:cubicBezTo>
                  <a:pt x="8" y="0"/>
                  <a:pt x="7" y="1"/>
                  <a:pt x="6" y="1"/>
                </a:cubicBezTo>
                <a:cubicBezTo>
                  <a:pt x="5" y="1"/>
                  <a:pt x="4" y="1"/>
                  <a:pt x="4" y="1"/>
                </a:cubicBezTo>
                <a:cubicBezTo>
                  <a:pt x="3" y="1"/>
                  <a:pt x="2" y="2"/>
                  <a:pt x="2" y="3"/>
                </a:cubicBezTo>
                <a:cubicBezTo>
                  <a:pt x="1" y="4"/>
                  <a:pt x="1" y="5"/>
                  <a:pt x="1" y="6"/>
                </a:cubicBezTo>
                <a:cubicBezTo>
                  <a:pt x="0" y="6"/>
                  <a:pt x="0" y="7"/>
                  <a:pt x="0" y="7"/>
                </a:cubicBezTo>
                <a:cubicBezTo>
                  <a:pt x="0" y="8"/>
                  <a:pt x="0" y="10"/>
                  <a:pt x="0" y="10"/>
                </a:cubicBezTo>
                <a:cubicBezTo>
                  <a:pt x="0" y="11"/>
                  <a:pt x="1" y="12"/>
                  <a:pt x="1" y="12"/>
                </a:cubicBezTo>
                <a:cubicBezTo>
                  <a:pt x="2" y="12"/>
                  <a:pt x="2" y="15"/>
                  <a:pt x="2" y="15"/>
                </a:cubicBezTo>
                <a:cubicBezTo>
                  <a:pt x="2" y="16"/>
                  <a:pt x="2" y="17"/>
                  <a:pt x="2" y="17"/>
                </a:cubicBezTo>
                <a:cubicBezTo>
                  <a:pt x="2" y="17"/>
                  <a:pt x="2" y="18"/>
                  <a:pt x="2" y="18"/>
                </a:cubicBezTo>
                <a:cubicBezTo>
                  <a:pt x="2" y="19"/>
                  <a:pt x="3" y="19"/>
                  <a:pt x="3" y="19"/>
                </a:cubicBezTo>
                <a:cubicBezTo>
                  <a:pt x="3" y="20"/>
                  <a:pt x="3" y="20"/>
                  <a:pt x="4" y="20"/>
                </a:cubicBezTo>
                <a:cubicBezTo>
                  <a:pt x="4" y="20"/>
                  <a:pt x="4" y="21"/>
                  <a:pt x="4" y="21"/>
                </a:cubicBezTo>
                <a:cubicBezTo>
                  <a:pt x="4" y="22"/>
                  <a:pt x="4" y="22"/>
                  <a:pt x="5" y="22"/>
                </a:cubicBezTo>
                <a:cubicBezTo>
                  <a:pt x="5" y="22"/>
                  <a:pt x="5" y="23"/>
                  <a:pt x="5" y="23"/>
                </a:cubicBezTo>
                <a:cubicBezTo>
                  <a:pt x="5" y="23"/>
                  <a:pt x="6" y="24"/>
                  <a:pt x="6" y="25"/>
                </a:cubicBezTo>
                <a:cubicBezTo>
                  <a:pt x="6" y="25"/>
                  <a:pt x="6" y="25"/>
                  <a:pt x="6" y="26"/>
                </a:cubicBezTo>
                <a:cubicBezTo>
                  <a:pt x="7" y="26"/>
                  <a:pt x="7" y="26"/>
                  <a:pt x="8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8" y="26"/>
                  <a:pt x="8" y="25"/>
                  <a:pt x="8" y="25"/>
                </a:cubicBezTo>
                <a:cubicBezTo>
                  <a:pt x="8" y="25"/>
                  <a:pt x="9" y="24"/>
                  <a:pt x="9" y="24"/>
                </a:cubicBezTo>
                <a:cubicBezTo>
                  <a:pt x="9" y="24"/>
                  <a:pt x="10" y="24"/>
                  <a:pt x="10" y="25"/>
                </a:cubicBezTo>
                <a:cubicBezTo>
                  <a:pt x="10" y="25"/>
                  <a:pt x="10" y="25"/>
                  <a:pt x="10" y="26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27"/>
                  <a:pt x="9" y="27"/>
                  <a:pt x="9" y="27"/>
                </a:cubicBezTo>
                <a:cubicBezTo>
                  <a:pt x="9" y="28"/>
                  <a:pt x="9" y="28"/>
                  <a:pt x="10" y="28"/>
                </a:cubicBezTo>
                <a:cubicBezTo>
                  <a:pt x="10" y="28"/>
                  <a:pt x="10" y="28"/>
                  <a:pt x="11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1" y="28"/>
                  <a:pt x="12" y="27"/>
                  <a:pt x="12" y="27"/>
                </a:cubicBezTo>
                <a:cubicBezTo>
                  <a:pt x="12" y="27"/>
                  <a:pt x="13" y="28"/>
                  <a:pt x="13" y="28"/>
                </a:cubicBezTo>
                <a:cubicBezTo>
                  <a:pt x="14" y="28"/>
                  <a:pt x="15" y="28"/>
                  <a:pt x="15" y="28"/>
                </a:cubicBezTo>
                <a:cubicBezTo>
                  <a:pt x="15" y="29"/>
                  <a:pt x="15" y="29"/>
                  <a:pt x="15" y="29"/>
                </a:cubicBezTo>
                <a:cubicBezTo>
                  <a:pt x="16" y="28"/>
                  <a:pt x="17" y="27"/>
                  <a:pt x="17" y="27"/>
                </a:cubicBezTo>
                <a:cubicBezTo>
                  <a:pt x="17" y="27"/>
                  <a:pt x="17" y="27"/>
                  <a:pt x="18" y="27"/>
                </a:cubicBezTo>
                <a:cubicBezTo>
                  <a:pt x="18" y="27"/>
                  <a:pt x="18" y="26"/>
                  <a:pt x="19" y="26"/>
                </a:cubicBezTo>
                <a:cubicBezTo>
                  <a:pt x="19" y="26"/>
                  <a:pt x="19" y="25"/>
                  <a:pt x="20" y="25"/>
                </a:cubicBezTo>
                <a:cubicBezTo>
                  <a:pt x="20" y="25"/>
                  <a:pt x="21" y="25"/>
                  <a:pt x="21" y="25"/>
                </a:cubicBezTo>
                <a:cubicBezTo>
                  <a:pt x="22" y="25"/>
                  <a:pt x="22" y="25"/>
                  <a:pt x="23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5" y="25"/>
                  <a:pt x="25" y="25"/>
                  <a:pt x="26" y="26"/>
                </a:cubicBezTo>
                <a:cubicBezTo>
                  <a:pt x="26" y="26"/>
                  <a:pt x="27" y="26"/>
                  <a:pt x="27" y="26"/>
                </a:cubicBezTo>
                <a:cubicBezTo>
                  <a:pt x="28" y="26"/>
                  <a:pt x="28" y="25"/>
                  <a:pt x="28" y="25"/>
                </a:cubicBezTo>
                <a:cubicBezTo>
                  <a:pt x="28" y="24"/>
                  <a:pt x="27" y="23"/>
                  <a:pt x="27" y="23"/>
                </a:cubicBezTo>
                <a:cubicBezTo>
                  <a:pt x="27" y="23"/>
                  <a:pt x="25" y="23"/>
                  <a:pt x="25" y="22"/>
                </a:cubicBezTo>
                <a:cubicBezTo>
                  <a:pt x="25" y="21"/>
                  <a:pt x="25" y="21"/>
                  <a:pt x="25" y="20"/>
                </a:cubicBezTo>
                <a:cubicBezTo>
                  <a:pt x="25" y="20"/>
                  <a:pt x="26" y="19"/>
                  <a:pt x="27" y="19"/>
                </a:cubicBezTo>
                <a:cubicBezTo>
                  <a:pt x="27" y="19"/>
                  <a:pt x="28" y="19"/>
                  <a:pt x="29" y="19"/>
                </a:cubicBezTo>
                <a:cubicBezTo>
                  <a:pt x="29" y="19"/>
                  <a:pt x="29" y="18"/>
                  <a:pt x="30" y="18"/>
                </a:cubicBezTo>
                <a:cubicBezTo>
                  <a:pt x="31" y="17"/>
                  <a:pt x="31" y="17"/>
                  <a:pt x="32" y="17"/>
                </a:cubicBezTo>
                <a:cubicBezTo>
                  <a:pt x="33" y="16"/>
                  <a:pt x="34" y="15"/>
                  <a:pt x="34" y="15"/>
                </a:cubicBezTo>
                <a:cubicBezTo>
                  <a:pt x="35" y="14"/>
                  <a:pt x="35" y="14"/>
                  <a:pt x="35" y="13"/>
                </a:cubicBezTo>
                <a:cubicBezTo>
                  <a:pt x="36" y="12"/>
                  <a:pt x="35" y="11"/>
                  <a:pt x="35" y="1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7" name="Freeform 868">
            <a:extLst>
              <a:ext uri="{FF2B5EF4-FFF2-40B4-BE49-F238E27FC236}">
                <a16:creationId xmlns:a16="http://schemas.microsoft.com/office/drawing/2014/main" id="{4074F444-6ECC-6954-1904-7C3F4266C4AD}"/>
              </a:ext>
            </a:extLst>
          </p:cNvPr>
          <p:cNvSpPr>
            <a:spLocks noEditPoints="1"/>
          </p:cNvSpPr>
          <p:nvPr/>
        </p:nvSpPr>
        <p:spPr bwMode="auto">
          <a:xfrm>
            <a:off x="4770734" y="4118041"/>
            <a:ext cx="13034" cy="12938"/>
          </a:xfrm>
          <a:custGeom>
            <a:avLst/>
            <a:gdLst>
              <a:gd name="T0" fmla="*/ 5 w 6"/>
              <a:gd name="T1" fmla="*/ 2 h 7"/>
              <a:gd name="T2" fmla="*/ 5 w 6"/>
              <a:gd name="T3" fmla="*/ 0 h 7"/>
              <a:gd name="T4" fmla="*/ 5 w 6"/>
              <a:gd name="T5" fmla="*/ 1 h 7"/>
              <a:gd name="T6" fmla="*/ 5 w 6"/>
              <a:gd name="T7" fmla="*/ 1 h 7"/>
              <a:gd name="T8" fmla="*/ 6 w 6"/>
              <a:gd name="T9" fmla="*/ 0 h 7"/>
              <a:gd name="T10" fmla="*/ 6 w 6"/>
              <a:gd name="T11" fmla="*/ 0 h 7"/>
              <a:gd name="T12" fmla="*/ 6 w 6"/>
              <a:gd name="T13" fmla="*/ 1 h 7"/>
              <a:gd name="T14" fmla="*/ 6 w 6"/>
              <a:gd name="T15" fmla="*/ 3 h 7"/>
              <a:gd name="T16" fmla="*/ 5 w 6"/>
              <a:gd name="T17" fmla="*/ 3 h 7"/>
              <a:gd name="T18" fmla="*/ 5 w 6"/>
              <a:gd name="T19" fmla="*/ 2 h 7"/>
              <a:gd name="T20" fmla="*/ 1 w 6"/>
              <a:gd name="T21" fmla="*/ 5 h 7"/>
              <a:gd name="T22" fmla="*/ 1 w 6"/>
              <a:gd name="T23" fmla="*/ 7 h 7"/>
              <a:gd name="T24" fmla="*/ 3 w 6"/>
              <a:gd name="T25" fmla="*/ 5 h 7"/>
              <a:gd name="T26" fmla="*/ 3 w 6"/>
              <a:gd name="T27" fmla="*/ 3 h 7"/>
              <a:gd name="T28" fmla="*/ 3 w 6"/>
              <a:gd name="T29" fmla="*/ 0 h 7"/>
              <a:gd name="T30" fmla="*/ 2 w 6"/>
              <a:gd name="T31" fmla="*/ 0 h 7"/>
              <a:gd name="T32" fmla="*/ 2 w 6"/>
              <a:gd name="T33" fmla="*/ 0 h 7"/>
              <a:gd name="T34" fmla="*/ 2 w 6"/>
              <a:gd name="T35" fmla="*/ 1 h 7"/>
              <a:gd name="T36" fmla="*/ 1 w 6"/>
              <a:gd name="T37" fmla="*/ 1 h 7"/>
              <a:gd name="T38" fmla="*/ 0 w 6"/>
              <a:gd name="T39" fmla="*/ 2 h 7"/>
              <a:gd name="T40" fmla="*/ 0 w 6"/>
              <a:gd name="T41" fmla="*/ 3 h 7"/>
              <a:gd name="T42" fmla="*/ 1 w 6"/>
              <a:gd name="T43" fmla="*/ 5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" h="7">
                <a:moveTo>
                  <a:pt x="5" y="2"/>
                </a:moveTo>
                <a:cubicBezTo>
                  <a:pt x="5" y="2"/>
                  <a:pt x="5" y="1"/>
                  <a:pt x="5" y="0"/>
                </a:cubicBezTo>
                <a:cubicBezTo>
                  <a:pt x="5" y="0"/>
                  <a:pt x="5" y="0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6" y="1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1"/>
                  <a:pt x="6" y="1"/>
                </a:cubicBezTo>
                <a:cubicBezTo>
                  <a:pt x="6" y="1"/>
                  <a:pt x="6" y="2"/>
                  <a:pt x="6" y="3"/>
                </a:cubicBezTo>
                <a:cubicBezTo>
                  <a:pt x="6" y="3"/>
                  <a:pt x="5" y="4"/>
                  <a:pt x="5" y="3"/>
                </a:cubicBezTo>
                <a:cubicBezTo>
                  <a:pt x="5" y="3"/>
                  <a:pt x="5" y="2"/>
                  <a:pt x="5" y="2"/>
                </a:cubicBezTo>
                <a:close/>
                <a:moveTo>
                  <a:pt x="1" y="5"/>
                </a:moveTo>
                <a:cubicBezTo>
                  <a:pt x="1" y="6"/>
                  <a:pt x="1" y="7"/>
                  <a:pt x="1" y="7"/>
                </a:cubicBezTo>
                <a:cubicBezTo>
                  <a:pt x="2" y="6"/>
                  <a:pt x="3" y="5"/>
                  <a:pt x="3" y="5"/>
                </a:cubicBezTo>
                <a:cubicBezTo>
                  <a:pt x="3" y="4"/>
                  <a:pt x="3" y="3"/>
                  <a:pt x="3" y="3"/>
                </a:cubicBezTo>
                <a:cubicBezTo>
                  <a:pt x="3" y="3"/>
                  <a:pt x="3" y="1"/>
                  <a:pt x="3" y="0"/>
                </a:cubicBezTo>
                <a:cubicBezTo>
                  <a:pt x="3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1"/>
                  <a:pt x="2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0" y="2"/>
                  <a:pt x="0" y="2"/>
                </a:cubicBezTo>
                <a:cubicBezTo>
                  <a:pt x="0" y="3"/>
                  <a:pt x="0" y="3"/>
                  <a:pt x="0" y="3"/>
                </a:cubicBezTo>
                <a:cubicBezTo>
                  <a:pt x="0" y="4"/>
                  <a:pt x="1" y="5"/>
                  <a:pt x="1" y="5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8" name="Freeform 869">
            <a:extLst>
              <a:ext uri="{FF2B5EF4-FFF2-40B4-BE49-F238E27FC236}">
                <a16:creationId xmlns:a16="http://schemas.microsoft.com/office/drawing/2014/main" id="{D23D1482-E2E9-F242-07E2-70B32F29B60E}"/>
              </a:ext>
            </a:extLst>
          </p:cNvPr>
          <p:cNvSpPr>
            <a:spLocks/>
          </p:cNvSpPr>
          <p:nvPr/>
        </p:nvSpPr>
        <p:spPr bwMode="auto">
          <a:xfrm>
            <a:off x="4395186" y="3802488"/>
            <a:ext cx="48878" cy="19408"/>
          </a:xfrm>
          <a:custGeom>
            <a:avLst/>
            <a:gdLst>
              <a:gd name="T0" fmla="*/ 13 w 23"/>
              <a:gd name="T1" fmla="*/ 0 h 10"/>
              <a:gd name="T2" fmla="*/ 10 w 23"/>
              <a:gd name="T3" fmla="*/ 0 h 10"/>
              <a:gd name="T4" fmla="*/ 6 w 23"/>
              <a:gd name="T5" fmla="*/ 0 h 10"/>
              <a:gd name="T6" fmla="*/ 3 w 23"/>
              <a:gd name="T7" fmla="*/ 2 h 10"/>
              <a:gd name="T8" fmla="*/ 1 w 23"/>
              <a:gd name="T9" fmla="*/ 5 h 10"/>
              <a:gd name="T10" fmla="*/ 0 w 23"/>
              <a:gd name="T11" fmla="*/ 8 h 10"/>
              <a:gd name="T12" fmla="*/ 2 w 23"/>
              <a:gd name="T13" fmla="*/ 10 h 10"/>
              <a:gd name="T14" fmla="*/ 4 w 23"/>
              <a:gd name="T15" fmla="*/ 10 h 10"/>
              <a:gd name="T16" fmla="*/ 7 w 23"/>
              <a:gd name="T17" fmla="*/ 10 h 10"/>
              <a:gd name="T18" fmla="*/ 9 w 23"/>
              <a:gd name="T19" fmla="*/ 10 h 10"/>
              <a:gd name="T20" fmla="*/ 10 w 23"/>
              <a:gd name="T21" fmla="*/ 9 h 10"/>
              <a:gd name="T22" fmla="*/ 12 w 23"/>
              <a:gd name="T23" fmla="*/ 9 h 10"/>
              <a:gd name="T24" fmla="*/ 13 w 23"/>
              <a:gd name="T25" fmla="*/ 10 h 10"/>
              <a:gd name="T26" fmla="*/ 15 w 23"/>
              <a:gd name="T27" fmla="*/ 10 h 10"/>
              <a:gd name="T28" fmla="*/ 20 w 23"/>
              <a:gd name="T29" fmla="*/ 9 h 10"/>
              <a:gd name="T30" fmla="*/ 22 w 23"/>
              <a:gd name="T31" fmla="*/ 9 h 10"/>
              <a:gd name="T32" fmla="*/ 23 w 23"/>
              <a:gd name="T33" fmla="*/ 5 h 10"/>
              <a:gd name="T34" fmla="*/ 21 w 23"/>
              <a:gd name="T35" fmla="*/ 4 h 10"/>
              <a:gd name="T36" fmla="*/ 19 w 23"/>
              <a:gd name="T37" fmla="*/ 4 h 10"/>
              <a:gd name="T38" fmla="*/ 19 w 23"/>
              <a:gd name="T39" fmla="*/ 3 h 10"/>
              <a:gd name="T40" fmla="*/ 18 w 23"/>
              <a:gd name="T41" fmla="*/ 1 h 10"/>
              <a:gd name="T42" fmla="*/ 13 w 23"/>
              <a:gd name="T4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3" h="10">
                <a:moveTo>
                  <a:pt x="13" y="0"/>
                </a:moveTo>
                <a:cubicBezTo>
                  <a:pt x="10" y="0"/>
                  <a:pt x="10" y="0"/>
                  <a:pt x="10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2"/>
                  <a:pt x="3" y="2"/>
                  <a:pt x="3" y="2"/>
                </a:cubicBezTo>
                <a:cubicBezTo>
                  <a:pt x="1" y="5"/>
                  <a:pt x="1" y="5"/>
                  <a:pt x="1" y="5"/>
                </a:cubicBezTo>
                <a:cubicBezTo>
                  <a:pt x="0" y="8"/>
                  <a:pt x="0" y="8"/>
                  <a:pt x="0" y="8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4" y="10"/>
                  <a:pt x="4" y="10"/>
                </a:cubicBezTo>
                <a:cubicBezTo>
                  <a:pt x="5" y="10"/>
                  <a:pt x="7" y="10"/>
                  <a:pt x="7" y="10"/>
                </a:cubicBezTo>
                <a:cubicBezTo>
                  <a:pt x="7" y="10"/>
                  <a:pt x="9" y="10"/>
                  <a:pt x="9" y="10"/>
                </a:cubicBezTo>
                <a:cubicBezTo>
                  <a:pt x="9" y="10"/>
                  <a:pt x="10" y="9"/>
                  <a:pt x="10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3" y="10"/>
                  <a:pt x="13" y="10"/>
                  <a:pt x="13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9" y="10"/>
                  <a:pt x="20" y="9"/>
                </a:cubicBezTo>
                <a:cubicBezTo>
                  <a:pt x="21" y="9"/>
                  <a:pt x="22" y="9"/>
                  <a:pt x="22" y="9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2" y="5"/>
                  <a:pt x="21" y="4"/>
                </a:cubicBezTo>
                <a:cubicBezTo>
                  <a:pt x="21" y="4"/>
                  <a:pt x="19" y="4"/>
                  <a:pt x="19" y="4"/>
                </a:cubicBezTo>
                <a:cubicBezTo>
                  <a:pt x="19" y="3"/>
                  <a:pt x="19" y="3"/>
                  <a:pt x="19" y="3"/>
                </a:cubicBezTo>
                <a:cubicBezTo>
                  <a:pt x="18" y="1"/>
                  <a:pt x="18" y="1"/>
                  <a:pt x="18" y="1"/>
                </a:cubicBezTo>
                <a:lnTo>
                  <a:pt x="13" y="0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9" name="Freeform 870">
            <a:extLst>
              <a:ext uri="{FF2B5EF4-FFF2-40B4-BE49-F238E27FC236}">
                <a16:creationId xmlns:a16="http://schemas.microsoft.com/office/drawing/2014/main" id="{67EB9682-95F8-C536-A632-E943A2FB1FAF}"/>
              </a:ext>
            </a:extLst>
          </p:cNvPr>
          <p:cNvSpPr>
            <a:spLocks noEditPoints="1"/>
          </p:cNvSpPr>
          <p:nvPr/>
        </p:nvSpPr>
        <p:spPr bwMode="auto">
          <a:xfrm>
            <a:off x="4384595" y="3825490"/>
            <a:ext cx="65985" cy="75474"/>
          </a:xfrm>
          <a:custGeom>
            <a:avLst/>
            <a:gdLst>
              <a:gd name="T0" fmla="*/ 22 w 31"/>
              <a:gd name="T1" fmla="*/ 24 h 40"/>
              <a:gd name="T2" fmla="*/ 27 w 31"/>
              <a:gd name="T3" fmla="*/ 11 h 40"/>
              <a:gd name="T4" fmla="*/ 8 w 31"/>
              <a:gd name="T5" fmla="*/ 3 h 40"/>
              <a:gd name="T6" fmla="*/ 4 w 31"/>
              <a:gd name="T7" fmla="*/ 7 h 40"/>
              <a:gd name="T8" fmla="*/ 3 w 31"/>
              <a:gd name="T9" fmla="*/ 16 h 40"/>
              <a:gd name="T10" fmla="*/ 7 w 31"/>
              <a:gd name="T11" fmla="*/ 30 h 40"/>
              <a:gd name="T12" fmla="*/ 8 w 31"/>
              <a:gd name="T13" fmla="*/ 36 h 40"/>
              <a:gd name="T14" fmla="*/ 8 w 31"/>
              <a:gd name="T15" fmla="*/ 36 h 40"/>
              <a:gd name="T16" fmla="*/ 9 w 31"/>
              <a:gd name="T17" fmla="*/ 35 h 40"/>
              <a:gd name="T18" fmla="*/ 9 w 31"/>
              <a:gd name="T19" fmla="*/ 35 h 40"/>
              <a:gd name="T20" fmla="*/ 11 w 31"/>
              <a:gd name="T21" fmla="*/ 35 h 40"/>
              <a:gd name="T22" fmla="*/ 11 w 31"/>
              <a:gd name="T23" fmla="*/ 36 h 40"/>
              <a:gd name="T24" fmla="*/ 12 w 31"/>
              <a:gd name="T25" fmla="*/ 36 h 40"/>
              <a:gd name="T26" fmla="*/ 12 w 31"/>
              <a:gd name="T27" fmla="*/ 37 h 40"/>
              <a:gd name="T28" fmla="*/ 12 w 31"/>
              <a:gd name="T29" fmla="*/ 35 h 40"/>
              <a:gd name="T30" fmla="*/ 13 w 31"/>
              <a:gd name="T31" fmla="*/ 33 h 40"/>
              <a:gd name="T32" fmla="*/ 14 w 31"/>
              <a:gd name="T33" fmla="*/ 35 h 40"/>
              <a:gd name="T34" fmla="*/ 14 w 31"/>
              <a:gd name="T35" fmla="*/ 36 h 40"/>
              <a:gd name="T36" fmla="*/ 15 w 31"/>
              <a:gd name="T37" fmla="*/ 35 h 40"/>
              <a:gd name="T38" fmla="*/ 15 w 31"/>
              <a:gd name="T39" fmla="*/ 37 h 40"/>
              <a:gd name="T40" fmla="*/ 16 w 31"/>
              <a:gd name="T41" fmla="*/ 35 h 40"/>
              <a:gd name="T42" fmla="*/ 17 w 31"/>
              <a:gd name="T43" fmla="*/ 34 h 40"/>
              <a:gd name="T44" fmla="*/ 18 w 31"/>
              <a:gd name="T45" fmla="*/ 31 h 40"/>
              <a:gd name="T46" fmla="*/ 18 w 31"/>
              <a:gd name="T47" fmla="*/ 35 h 40"/>
              <a:gd name="T48" fmla="*/ 19 w 31"/>
              <a:gd name="T49" fmla="*/ 32 h 40"/>
              <a:gd name="T50" fmla="*/ 21 w 31"/>
              <a:gd name="T51" fmla="*/ 32 h 40"/>
              <a:gd name="T52" fmla="*/ 23 w 31"/>
              <a:gd name="T53" fmla="*/ 30 h 40"/>
              <a:gd name="T54" fmla="*/ 26 w 31"/>
              <a:gd name="T55" fmla="*/ 31 h 40"/>
              <a:gd name="T56" fmla="*/ 7 w 31"/>
              <a:gd name="T57" fmla="*/ 34 h 40"/>
              <a:gd name="T58" fmla="*/ 11 w 31"/>
              <a:gd name="T59" fmla="*/ 37 h 40"/>
              <a:gd name="T60" fmla="*/ 11 w 31"/>
              <a:gd name="T61" fmla="*/ 36 h 40"/>
              <a:gd name="T62" fmla="*/ 10 w 31"/>
              <a:gd name="T63" fmla="*/ 38 h 40"/>
              <a:gd name="T64" fmla="*/ 10 w 31"/>
              <a:gd name="T65" fmla="*/ 35 h 40"/>
              <a:gd name="T66" fmla="*/ 10 w 31"/>
              <a:gd name="T67" fmla="*/ 36 h 40"/>
              <a:gd name="T68" fmla="*/ 11 w 31"/>
              <a:gd name="T69" fmla="*/ 38 h 40"/>
              <a:gd name="T70" fmla="*/ 9 w 31"/>
              <a:gd name="T71" fmla="*/ 38 h 40"/>
              <a:gd name="T72" fmla="*/ 8 w 31"/>
              <a:gd name="T73" fmla="*/ 37 h 40"/>
              <a:gd name="T74" fmla="*/ 8 w 31"/>
              <a:gd name="T75" fmla="*/ 38 h 40"/>
              <a:gd name="T76" fmla="*/ 9 w 31"/>
              <a:gd name="T77" fmla="*/ 36 h 40"/>
              <a:gd name="T78" fmla="*/ 9 w 31"/>
              <a:gd name="T79" fmla="*/ 36 h 40"/>
              <a:gd name="T80" fmla="*/ 9 w 31"/>
              <a:gd name="T81" fmla="*/ 35 h 40"/>
              <a:gd name="T82" fmla="*/ 10 w 31"/>
              <a:gd name="T83" fmla="*/ 36 h 40"/>
              <a:gd name="T84" fmla="*/ 10 w 31"/>
              <a:gd name="T85" fmla="*/ 35 h 40"/>
              <a:gd name="T86" fmla="*/ 23 w 31"/>
              <a:gd name="T87" fmla="*/ 31 h 40"/>
              <a:gd name="T88" fmla="*/ 22 w 31"/>
              <a:gd name="T89" fmla="*/ 32 h 40"/>
              <a:gd name="T90" fmla="*/ 20 w 31"/>
              <a:gd name="T91" fmla="*/ 33 h 40"/>
              <a:gd name="T92" fmla="*/ 21 w 31"/>
              <a:gd name="T93" fmla="*/ 35 h 40"/>
              <a:gd name="T94" fmla="*/ 21 w 31"/>
              <a:gd name="T95" fmla="*/ 34 h 40"/>
              <a:gd name="T96" fmla="*/ 20 w 31"/>
              <a:gd name="T97" fmla="*/ 31 h 40"/>
              <a:gd name="T98" fmla="*/ 20 w 31"/>
              <a:gd name="T99" fmla="*/ 35 h 40"/>
              <a:gd name="T100" fmla="*/ 23 w 31"/>
              <a:gd name="T101" fmla="*/ 33 h 40"/>
              <a:gd name="T102" fmla="*/ 18 w 31"/>
              <a:gd name="T103" fmla="*/ 36 h 40"/>
              <a:gd name="T104" fmla="*/ 19 w 31"/>
              <a:gd name="T105" fmla="*/ 37 h 40"/>
              <a:gd name="T106" fmla="*/ 16 w 31"/>
              <a:gd name="T107" fmla="*/ 37 h 40"/>
              <a:gd name="T108" fmla="*/ 18 w 31"/>
              <a:gd name="T109" fmla="*/ 34 h 40"/>
              <a:gd name="T110" fmla="*/ 18 w 31"/>
              <a:gd name="T111" fmla="*/ 36 h 40"/>
              <a:gd name="T112" fmla="*/ 17 w 31"/>
              <a:gd name="T113" fmla="*/ 37 h 40"/>
              <a:gd name="T114" fmla="*/ 19 w 31"/>
              <a:gd name="T115" fmla="*/ 36 h 40"/>
              <a:gd name="T116" fmla="*/ 18 w 31"/>
              <a:gd name="T117" fmla="*/ 36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" h="40">
                <a:moveTo>
                  <a:pt x="30" y="31"/>
                </a:moveTo>
                <a:cubicBezTo>
                  <a:pt x="30" y="28"/>
                  <a:pt x="30" y="28"/>
                  <a:pt x="30" y="28"/>
                </a:cubicBezTo>
                <a:cubicBezTo>
                  <a:pt x="29" y="25"/>
                  <a:pt x="29" y="25"/>
                  <a:pt x="29" y="25"/>
                </a:cubicBezTo>
                <a:cubicBezTo>
                  <a:pt x="29" y="21"/>
                  <a:pt x="29" y="21"/>
                  <a:pt x="29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6" y="23"/>
                  <a:pt x="26" y="23"/>
                  <a:pt x="26" y="23"/>
                </a:cubicBezTo>
                <a:cubicBezTo>
                  <a:pt x="26" y="24"/>
                  <a:pt x="26" y="24"/>
                  <a:pt x="26" y="24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5"/>
                  <a:pt x="25" y="26"/>
                  <a:pt x="25" y="26"/>
                </a:cubicBezTo>
                <a:cubicBezTo>
                  <a:pt x="25" y="26"/>
                  <a:pt x="24" y="26"/>
                  <a:pt x="24" y="25"/>
                </a:cubicBezTo>
                <a:cubicBezTo>
                  <a:pt x="23" y="25"/>
                  <a:pt x="22" y="25"/>
                  <a:pt x="22" y="25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4"/>
                  <a:pt x="21" y="23"/>
                  <a:pt x="21" y="22"/>
                </a:cubicBezTo>
                <a:cubicBezTo>
                  <a:pt x="21" y="22"/>
                  <a:pt x="22" y="21"/>
                  <a:pt x="21" y="21"/>
                </a:cubicBezTo>
                <a:cubicBezTo>
                  <a:pt x="21" y="20"/>
                  <a:pt x="23" y="18"/>
                  <a:pt x="23" y="18"/>
                </a:cubicBezTo>
                <a:cubicBezTo>
                  <a:pt x="23" y="18"/>
                  <a:pt x="24" y="19"/>
                  <a:pt x="24" y="18"/>
                </a:cubicBezTo>
                <a:cubicBezTo>
                  <a:pt x="25" y="18"/>
                  <a:pt x="25" y="18"/>
                  <a:pt x="26" y="18"/>
                </a:cubicBezTo>
                <a:cubicBezTo>
                  <a:pt x="26" y="17"/>
                  <a:pt x="27" y="16"/>
                  <a:pt x="27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8" y="16"/>
                  <a:pt x="28" y="14"/>
                  <a:pt x="28" y="13"/>
                </a:cubicBezTo>
                <a:cubicBezTo>
                  <a:pt x="28" y="13"/>
                  <a:pt x="28" y="12"/>
                  <a:pt x="28" y="12"/>
                </a:cubicBezTo>
                <a:cubicBezTo>
                  <a:pt x="28" y="12"/>
                  <a:pt x="29" y="12"/>
                  <a:pt x="29" y="12"/>
                </a:cubicBezTo>
                <a:cubicBezTo>
                  <a:pt x="29" y="12"/>
                  <a:pt x="29" y="12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8" y="11"/>
                  <a:pt x="27" y="11"/>
                </a:cubicBezTo>
                <a:cubicBezTo>
                  <a:pt x="27" y="10"/>
                  <a:pt x="19" y="10"/>
                  <a:pt x="18" y="10"/>
                </a:cubicBezTo>
                <a:cubicBezTo>
                  <a:pt x="18" y="10"/>
                  <a:pt x="16" y="10"/>
                  <a:pt x="16" y="10"/>
                </a:cubicBezTo>
                <a:cubicBezTo>
                  <a:pt x="16" y="10"/>
                  <a:pt x="15" y="10"/>
                  <a:pt x="14" y="10"/>
                </a:cubicBezTo>
                <a:cubicBezTo>
                  <a:pt x="13" y="10"/>
                  <a:pt x="12" y="9"/>
                  <a:pt x="12" y="9"/>
                </a:cubicBezTo>
                <a:cubicBezTo>
                  <a:pt x="12" y="9"/>
                  <a:pt x="12" y="8"/>
                  <a:pt x="12" y="8"/>
                </a:cubicBezTo>
                <a:cubicBezTo>
                  <a:pt x="12" y="8"/>
                  <a:pt x="13" y="7"/>
                  <a:pt x="13" y="7"/>
                </a:cubicBezTo>
                <a:cubicBezTo>
                  <a:pt x="13" y="6"/>
                  <a:pt x="13" y="6"/>
                  <a:pt x="13" y="5"/>
                </a:cubicBezTo>
                <a:cubicBezTo>
                  <a:pt x="13" y="5"/>
                  <a:pt x="12" y="4"/>
                  <a:pt x="12" y="4"/>
                </a:cubicBezTo>
                <a:cubicBezTo>
                  <a:pt x="12" y="4"/>
                  <a:pt x="12" y="3"/>
                  <a:pt x="12" y="2"/>
                </a:cubicBezTo>
                <a:cubicBezTo>
                  <a:pt x="11" y="2"/>
                  <a:pt x="11" y="3"/>
                  <a:pt x="11" y="3"/>
                </a:cubicBezTo>
                <a:cubicBezTo>
                  <a:pt x="11" y="3"/>
                  <a:pt x="11" y="4"/>
                  <a:pt x="11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8" y="3"/>
                  <a:pt x="8" y="3"/>
                </a:cubicBezTo>
                <a:cubicBezTo>
                  <a:pt x="7" y="1"/>
                  <a:pt x="7" y="1"/>
                  <a:pt x="7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2"/>
                  <a:pt x="6" y="2"/>
                  <a:pt x="6" y="2"/>
                </a:cubicBezTo>
                <a:cubicBezTo>
                  <a:pt x="4" y="2"/>
                  <a:pt x="4" y="2"/>
                  <a:pt x="4" y="2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1"/>
                  <a:pt x="2" y="1"/>
                </a:cubicBezTo>
                <a:cubicBezTo>
                  <a:pt x="2" y="1"/>
                  <a:pt x="2" y="2"/>
                  <a:pt x="2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0" y="4"/>
                  <a:pt x="0" y="4"/>
                </a:cubicBezTo>
                <a:cubicBezTo>
                  <a:pt x="0" y="4"/>
                  <a:pt x="0" y="5"/>
                  <a:pt x="0" y="5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5" y="7"/>
                </a:cubicBezTo>
                <a:cubicBezTo>
                  <a:pt x="5" y="7"/>
                  <a:pt x="6" y="8"/>
                  <a:pt x="6" y="8"/>
                </a:cubicBezTo>
                <a:cubicBezTo>
                  <a:pt x="6" y="9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5" y="10"/>
                  <a:pt x="4" y="10"/>
                  <a:pt x="4" y="10"/>
                </a:cubicBezTo>
                <a:cubicBezTo>
                  <a:pt x="4" y="10"/>
                  <a:pt x="2" y="10"/>
                  <a:pt x="2" y="10"/>
                </a:cubicBezTo>
                <a:cubicBezTo>
                  <a:pt x="2" y="10"/>
                  <a:pt x="3" y="11"/>
                  <a:pt x="3" y="11"/>
                </a:cubicBezTo>
                <a:cubicBezTo>
                  <a:pt x="3" y="11"/>
                  <a:pt x="3" y="12"/>
                  <a:pt x="2" y="12"/>
                </a:cubicBezTo>
                <a:cubicBezTo>
                  <a:pt x="2" y="12"/>
                  <a:pt x="1" y="12"/>
                  <a:pt x="1" y="12"/>
                </a:cubicBezTo>
                <a:cubicBezTo>
                  <a:pt x="0" y="12"/>
                  <a:pt x="0" y="12"/>
                  <a:pt x="0" y="13"/>
                </a:cubicBezTo>
                <a:cubicBezTo>
                  <a:pt x="0" y="13"/>
                  <a:pt x="0" y="15"/>
                  <a:pt x="0" y="15"/>
                </a:cubicBezTo>
                <a:cubicBezTo>
                  <a:pt x="0" y="15"/>
                  <a:pt x="1" y="15"/>
                  <a:pt x="1" y="15"/>
                </a:cubicBezTo>
                <a:cubicBezTo>
                  <a:pt x="1" y="16"/>
                  <a:pt x="2" y="16"/>
                  <a:pt x="3" y="16"/>
                </a:cubicBezTo>
                <a:cubicBezTo>
                  <a:pt x="3" y="16"/>
                  <a:pt x="4" y="16"/>
                  <a:pt x="4" y="16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8"/>
                  <a:pt x="5" y="18"/>
                  <a:pt x="5" y="19"/>
                </a:cubicBezTo>
                <a:cubicBezTo>
                  <a:pt x="5" y="19"/>
                  <a:pt x="5" y="20"/>
                  <a:pt x="5" y="20"/>
                </a:cubicBezTo>
                <a:cubicBezTo>
                  <a:pt x="5" y="20"/>
                  <a:pt x="4" y="20"/>
                  <a:pt x="4" y="20"/>
                </a:cubicBezTo>
                <a:cubicBezTo>
                  <a:pt x="4" y="21"/>
                  <a:pt x="3" y="21"/>
                  <a:pt x="3" y="21"/>
                </a:cubicBezTo>
                <a:cubicBezTo>
                  <a:pt x="4" y="22"/>
                  <a:pt x="4" y="22"/>
                  <a:pt x="4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5" y="24"/>
                  <a:pt x="4" y="24"/>
                  <a:pt x="5" y="24"/>
                </a:cubicBezTo>
                <a:cubicBezTo>
                  <a:pt x="5" y="24"/>
                  <a:pt x="5" y="24"/>
                  <a:pt x="6" y="25"/>
                </a:cubicBezTo>
                <a:cubicBezTo>
                  <a:pt x="6" y="25"/>
                  <a:pt x="6" y="26"/>
                  <a:pt x="6" y="26"/>
                </a:cubicBezTo>
                <a:cubicBezTo>
                  <a:pt x="6" y="26"/>
                  <a:pt x="6" y="27"/>
                  <a:pt x="6" y="27"/>
                </a:cubicBezTo>
                <a:cubicBezTo>
                  <a:pt x="6" y="27"/>
                  <a:pt x="7" y="30"/>
                  <a:pt x="7" y="30"/>
                </a:cubicBezTo>
                <a:cubicBezTo>
                  <a:pt x="7" y="34"/>
                  <a:pt x="7" y="34"/>
                  <a:pt x="7" y="34"/>
                </a:cubicBezTo>
                <a:cubicBezTo>
                  <a:pt x="7" y="34"/>
                  <a:pt x="7" y="35"/>
                  <a:pt x="7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7" y="35"/>
                  <a:pt x="7" y="36"/>
                  <a:pt x="7" y="36"/>
                </a:cubicBezTo>
                <a:cubicBezTo>
                  <a:pt x="8" y="36"/>
                  <a:pt x="8" y="36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8" y="37"/>
                  <a:pt x="7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7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4"/>
                  <a:pt x="8" y="34"/>
                  <a:pt x="9" y="34"/>
                </a:cubicBezTo>
                <a:cubicBezTo>
                  <a:pt x="9" y="35"/>
                  <a:pt x="9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4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1" y="35"/>
                  <a:pt x="10" y="35"/>
                  <a:pt x="10" y="35"/>
                </a:cubicBezTo>
                <a:cubicBezTo>
                  <a:pt x="10" y="36"/>
                  <a:pt x="10" y="36"/>
                  <a:pt x="11" y="36"/>
                </a:cubicBezTo>
                <a:cubicBezTo>
                  <a:pt x="11" y="36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2" y="36"/>
                  <a:pt x="12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5"/>
                  <a:pt x="12" y="35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6"/>
                  <a:pt x="12" y="36"/>
                  <a:pt x="11" y="36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3" y="37"/>
                </a:cubicBezTo>
                <a:cubicBezTo>
                  <a:pt x="13" y="37"/>
                  <a:pt x="13" y="36"/>
                  <a:pt x="13" y="36"/>
                </a:cubicBezTo>
                <a:cubicBezTo>
                  <a:pt x="13" y="36"/>
                  <a:pt x="12" y="36"/>
                  <a:pt x="12" y="36"/>
                </a:cubicBezTo>
                <a:cubicBezTo>
                  <a:pt x="12" y="36"/>
                  <a:pt x="13" y="36"/>
                  <a:pt x="13" y="36"/>
                </a:cubicBezTo>
                <a:cubicBezTo>
                  <a:pt x="13" y="36"/>
                  <a:pt x="13" y="36"/>
                  <a:pt x="13" y="37"/>
                </a:cubicBezTo>
                <a:cubicBezTo>
                  <a:pt x="13" y="37"/>
                  <a:pt x="13" y="37"/>
                  <a:pt x="13" y="36"/>
                </a:cubicBezTo>
                <a:cubicBezTo>
                  <a:pt x="13" y="36"/>
                  <a:pt x="13" y="36"/>
                  <a:pt x="13" y="36"/>
                </a:cubicBezTo>
                <a:cubicBezTo>
                  <a:pt x="13" y="36"/>
                  <a:pt x="13" y="36"/>
                  <a:pt x="13" y="36"/>
                </a:cubicBezTo>
                <a:cubicBezTo>
                  <a:pt x="13" y="36"/>
                  <a:pt x="13" y="36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4"/>
                  <a:pt x="13" y="35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5"/>
                  <a:pt x="12" y="35"/>
                  <a:pt x="12" y="35"/>
                </a:cubicBezTo>
                <a:cubicBezTo>
                  <a:pt x="12" y="35"/>
                  <a:pt x="13" y="35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5"/>
                  <a:pt x="13" y="35"/>
                  <a:pt x="13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4"/>
                  <a:pt x="13" y="34"/>
                  <a:pt x="13" y="33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3"/>
                  <a:pt x="13" y="34"/>
                  <a:pt x="13" y="34"/>
                </a:cubicBezTo>
                <a:cubicBezTo>
                  <a:pt x="13" y="34"/>
                  <a:pt x="13" y="34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5"/>
                  <a:pt x="13" y="36"/>
                  <a:pt x="13" y="36"/>
                </a:cubicBezTo>
                <a:cubicBezTo>
                  <a:pt x="13" y="36"/>
                  <a:pt x="13" y="36"/>
                  <a:pt x="13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3" y="36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4" y="35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5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5"/>
                  <a:pt x="14" y="35"/>
                </a:cubicBezTo>
                <a:cubicBezTo>
                  <a:pt x="14" y="35"/>
                  <a:pt x="14" y="35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4"/>
                  <a:pt x="15" y="34"/>
                  <a:pt x="15" y="34"/>
                </a:cubicBezTo>
                <a:cubicBezTo>
                  <a:pt x="15" y="34"/>
                  <a:pt x="15" y="33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4"/>
                  <a:pt x="15" y="34"/>
                  <a:pt x="15" y="34"/>
                </a:cubicBezTo>
                <a:cubicBezTo>
                  <a:pt x="15" y="34"/>
                  <a:pt x="15" y="34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5"/>
                  <a:pt x="15" y="35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7"/>
                  <a:pt x="14" y="37"/>
                </a:cubicBezTo>
                <a:cubicBezTo>
                  <a:pt x="14" y="37"/>
                  <a:pt x="14" y="37"/>
                  <a:pt x="14" y="37"/>
                </a:cubicBezTo>
                <a:cubicBezTo>
                  <a:pt x="14" y="37"/>
                  <a:pt x="14" y="36"/>
                  <a:pt x="14" y="36"/>
                </a:cubicBezTo>
                <a:cubicBezTo>
                  <a:pt x="14" y="37"/>
                  <a:pt x="14" y="37"/>
                  <a:pt x="14" y="37"/>
                </a:cubicBezTo>
                <a:cubicBezTo>
                  <a:pt x="14" y="37"/>
                  <a:pt x="14" y="37"/>
                  <a:pt x="14" y="37"/>
                </a:cubicBezTo>
                <a:cubicBezTo>
                  <a:pt x="14" y="37"/>
                  <a:pt x="14" y="37"/>
                  <a:pt x="14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5" y="37"/>
                  <a:pt x="15" y="37"/>
                  <a:pt x="16" y="37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5"/>
                  <a:pt x="16" y="35"/>
                  <a:pt x="16" y="34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4"/>
                  <a:pt x="16" y="34"/>
                  <a:pt x="17" y="34"/>
                </a:cubicBezTo>
                <a:cubicBezTo>
                  <a:pt x="17" y="34"/>
                  <a:pt x="16" y="34"/>
                  <a:pt x="16" y="34"/>
                </a:cubicBezTo>
                <a:cubicBezTo>
                  <a:pt x="16" y="34"/>
                  <a:pt x="16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6" y="35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5"/>
                  <a:pt x="17" y="35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7" y="32"/>
                  <a:pt x="17" y="32"/>
                </a:cubicBezTo>
                <a:cubicBezTo>
                  <a:pt x="17" y="32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8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8" y="32"/>
                  <a:pt x="18" y="32"/>
                </a:cubicBezTo>
                <a:cubicBezTo>
                  <a:pt x="18" y="32"/>
                  <a:pt x="18" y="32"/>
                  <a:pt x="18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3"/>
                  <a:pt x="18" y="33"/>
                </a:cubicBezTo>
                <a:cubicBezTo>
                  <a:pt x="18" y="33"/>
                  <a:pt x="18" y="33"/>
                  <a:pt x="18" y="34"/>
                </a:cubicBezTo>
                <a:cubicBezTo>
                  <a:pt x="18" y="34"/>
                  <a:pt x="18" y="34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9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5"/>
                  <a:pt x="19" y="34"/>
                  <a:pt x="19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20" y="33"/>
                  <a:pt x="20" y="33"/>
                  <a:pt x="20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19" y="31"/>
                  <a:pt x="16" y="23"/>
                  <a:pt x="16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2"/>
                  <a:pt x="17" y="23"/>
                  <a:pt x="17" y="23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3"/>
                  <a:pt x="20" y="31"/>
                  <a:pt x="20" y="31"/>
                </a:cubicBezTo>
                <a:cubicBezTo>
                  <a:pt x="20" y="31"/>
                  <a:pt x="20" y="31"/>
                  <a:pt x="21" y="31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2"/>
                  <a:pt x="21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1"/>
                </a:cubicBezTo>
                <a:cubicBezTo>
                  <a:pt x="22" y="31"/>
                  <a:pt x="23" y="31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2" y="31"/>
                  <a:pt x="22" y="30"/>
                </a:cubicBezTo>
                <a:cubicBezTo>
                  <a:pt x="22" y="30"/>
                  <a:pt x="22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9"/>
                  <a:pt x="23" y="29"/>
                  <a:pt x="23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4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30"/>
                  <a:pt x="24" y="30"/>
                  <a:pt x="24" y="31"/>
                </a:cubicBezTo>
                <a:cubicBezTo>
                  <a:pt x="24" y="31"/>
                  <a:pt x="24" y="31"/>
                  <a:pt x="25" y="31"/>
                </a:cubicBezTo>
                <a:cubicBezTo>
                  <a:pt x="25" y="31"/>
                  <a:pt x="25" y="31"/>
                  <a:pt x="26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32"/>
                  <a:pt x="26" y="33"/>
                  <a:pt x="26" y="34"/>
                </a:cubicBezTo>
                <a:cubicBezTo>
                  <a:pt x="26" y="34"/>
                  <a:pt x="26" y="34"/>
                  <a:pt x="26" y="35"/>
                </a:cubicBezTo>
                <a:cubicBezTo>
                  <a:pt x="26" y="36"/>
                  <a:pt x="26" y="36"/>
                  <a:pt x="27" y="37"/>
                </a:cubicBezTo>
                <a:cubicBezTo>
                  <a:pt x="27" y="38"/>
                  <a:pt x="27" y="39"/>
                  <a:pt x="27" y="39"/>
                </a:cubicBezTo>
                <a:cubicBezTo>
                  <a:pt x="28" y="40"/>
                  <a:pt x="28" y="40"/>
                  <a:pt x="28" y="39"/>
                </a:cubicBezTo>
                <a:cubicBezTo>
                  <a:pt x="28" y="39"/>
                  <a:pt x="28" y="40"/>
                  <a:pt x="28" y="40"/>
                </a:cubicBezTo>
                <a:cubicBezTo>
                  <a:pt x="29" y="39"/>
                  <a:pt x="30" y="39"/>
                  <a:pt x="30" y="38"/>
                </a:cubicBezTo>
                <a:cubicBezTo>
                  <a:pt x="30" y="37"/>
                  <a:pt x="30" y="37"/>
                  <a:pt x="30" y="36"/>
                </a:cubicBezTo>
                <a:cubicBezTo>
                  <a:pt x="30" y="36"/>
                  <a:pt x="30" y="36"/>
                  <a:pt x="31" y="35"/>
                </a:cubicBezTo>
                <a:cubicBezTo>
                  <a:pt x="31" y="35"/>
                  <a:pt x="31" y="34"/>
                  <a:pt x="31" y="34"/>
                </a:cubicBezTo>
                <a:lnTo>
                  <a:pt x="30" y="31"/>
                </a:lnTo>
                <a:close/>
                <a:moveTo>
                  <a:pt x="7" y="35"/>
                </a:moveTo>
                <a:cubicBezTo>
                  <a:pt x="7" y="35"/>
                  <a:pt x="7" y="35"/>
                  <a:pt x="7" y="34"/>
                </a:cubicBezTo>
                <a:cubicBezTo>
                  <a:pt x="7" y="34"/>
                  <a:pt x="7" y="34"/>
                  <a:pt x="7" y="34"/>
                </a:cubicBezTo>
                <a:cubicBezTo>
                  <a:pt x="8" y="34"/>
                  <a:pt x="7" y="35"/>
                  <a:pt x="7" y="35"/>
                </a:cubicBezTo>
                <a:close/>
                <a:moveTo>
                  <a:pt x="16" y="33"/>
                </a:moveTo>
                <a:cubicBezTo>
                  <a:pt x="16" y="33"/>
                  <a:pt x="16" y="33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3"/>
                  <a:pt x="15" y="33"/>
                  <a:pt x="16" y="33"/>
                </a:cubicBezTo>
                <a:cubicBezTo>
                  <a:pt x="16" y="33"/>
                  <a:pt x="16" y="33"/>
                  <a:pt x="16" y="33"/>
                </a:cubicBezTo>
                <a:close/>
                <a:moveTo>
                  <a:pt x="11" y="37"/>
                </a:move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lose/>
                <a:moveTo>
                  <a:pt x="10" y="37"/>
                </a:move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8"/>
                  <a:pt x="9" y="38"/>
                  <a:pt x="9" y="38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lose/>
                <a:moveTo>
                  <a:pt x="9" y="37"/>
                </a:move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lose/>
                <a:moveTo>
                  <a:pt x="11" y="38"/>
                </a:moveTo>
                <a:cubicBezTo>
                  <a:pt x="11" y="38"/>
                  <a:pt x="11" y="38"/>
                  <a:pt x="11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8"/>
                  <a:pt x="11" y="38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8"/>
                  <a:pt x="11" y="38"/>
                </a:cubicBezTo>
                <a:close/>
                <a:moveTo>
                  <a:pt x="9" y="38"/>
                </a:move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8" y="38"/>
                  <a:pt x="8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8" y="38"/>
                  <a:pt x="8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lose/>
                <a:moveTo>
                  <a:pt x="8" y="37"/>
                </a:moveTo>
                <a:cubicBezTo>
                  <a:pt x="8" y="37"/>
                  <a:pt x="8" y="38"/>
                  <a:pt x="8" y="38"/>
                </a:cubicBezTo>
                <a:cubicBezTo>
                  <a:pt x="8" y="38"/>
                  <a:pt x="7" y="38"/>
                  <a:pt x="7" y="37"/>
                </a:cubicBezTo>
                <a:cubicBezTo>
                  <a:pt x="7" y="37"/>
                  <a:pt x="7" y="37"/>
                  <a:pt x="7" y="37"/>
                </a:cubicBezTo>
                <a:cubicBezTo>
                  <a:pt x="7" y="37"/>
                  <a:pt x="7" y="37"/>
                  <a:pt x="7" y="37"/>
                </a:cubicBezTo>
                <a:cubicBezTo>
                  <a:pt x="7" y="37"/>
                  <a:pt x="7" y="37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6"/>
                  <a:pt x="7" y="37"/>
                  <a:pt x="7" y="37"/>
                </a:cubicBezTo>
                <a:cubicBezTo>
                  <a:pt x="7" y="37"/>
                  <a:pt x="7" y="37"/>
                  <a:pt x="7" y="37"/>
                </a:cubicBezTo>
                <a:cubicBezTo>
                  <a:pt x="7" y="37"/>
                  <a:pt x="7" y="37"/>
                  <a:pt x="8" y="37"/>
                </a:cubicBezTo>
                <a:close/>
                <a:moveTo>
                  <a:pt x="9" y="37"/>
                </a:move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8" y="37"/>
                  <a:pt x="8" y="38"/>
                  <a:pt x="8" y="38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lose/>
                <a:moveTo>
                  <a:pt x="9" y="37"/>
                </a:move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5"/>
                </a:cubicBezTo>
                <a:cubicBezTo>
                  <a:pt x="8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8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7"/>
                </a:cubicBezTo>
                <a:close/>
                <a:moveTo>
                  <a:pt x="10" y="35"/>
                </a:moveTo>
                <a:cubicBezTo>
                  <a:pt x="10" y="35"/>
                  <a:pt x="10" y="35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lose/>
                <a:moveTo>
                  <a:pt x="23" y="31"/>
                </a:move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2" y="31"/>
                  <a:pt x="22" y="31"/>
                </a:cubicBezTo>
                <a:cubicBezTo>
                  <a:pt x="22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lose/>
                <a:moveTo>
                  <a:pt x="23" y="32"/>
                </a:moveTo>
                <a:cubicBezTo>
                  <a:pt x="23" y="32"/>
                  <a:pt x="23" y="32"/>
                  <a:pt x="23" y="32"/>
                </a:cubicBezTo>
                <a:cubicBezTo>
                  <a:pt x="23" y="32"/>
                  <a:pt x="23" y="32"/>
                  <a:pt x="23" y="32"/>
                </a:cubicBezTo>
                <a:cubicBezTo>
                  <a:pt x="23" y="32"/>
                  <a:pt x="22" y="32"/>
                  <a:pt x="22" y="32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3"/>
                  <a:pt x="22" y="33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2"/>
                  <a:pt x="23" y="32"/>
                  <a:pt x="23" y="32"/>
                </a:cubicBezTo>
                <a:close/>
                <a:moveTo>
                  <a:pt x="20" y="32"/>
                </a:moveTo>
                <a:cubicBezTo>
                  <a:pt x="20" y="32"/>
                  <a:pt x="21" y="32"/>
                  <a:pt x="21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0" y="33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3"/>
                  <a:pt x="20" y="33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lose/>
                <a:moveTo>
                  <a:pt x="21" y="35"/>
                </a:move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5"/>
                  <a:pt x="20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lose/>
                <a:moveTo>
                  <a:pt x="22" y="33"/>
                </a:moveTo>
                <a:cubicBezTo>
                  <a:pt x="22" y="34"/>
                  <a:pt x="22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4"/>
                  <a:pt x="21" y="34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2" y="33"/>
                </a:cubicBezTo>
                <a:cubicBezTo>
                  <a:pt x="22" y="33"/>
                  <a:pt x="22" y="33"/>
                  <a:pt x="22" y="33"/>
                </a:cubicBezTo>
                <a:close/>
                <a:moveTo>
                  <a:pt x="20" y="32"/>
                </a:move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19" y="31"/>
                  <a:pt x="2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lose/>
                <a:moveTo>
                  <a:pt x="20" y="34"/>
                </a:moveTo>
                <a:cubicBezTo>
                  <a:pt x="20" y="34"/>
                  <a:pt x="20" y="35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5"/>
                  <a:pt x="20" y="35"/>
                  <a:pt x="20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0" y="34"/>
                  <a:pt x="20" y="33"/>
                  <a:pt x="20" y="33"/>
                </a:cubicBezTo>
                <a:cubicBezTo>
                  <a:pt x="20" y="34"/>
                  <a:pt x="21" y="34"/>
                  <a:pt x="20" y="34"/>
                </a:cubicBezTo>
                <a:close/>
                <a:moveTo>
                  <a:pt x="23" y="33"/>
                </a:move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3" y="33"/>
                  <a:pt x="23" y="33"/>
                </a:cubicBezTo>
                <a:close/>
                <a:moveTo>
                  <a:pt x="24" y="32"/>
                </a:moveTo>
                <a:cubicBezTo>
                  <a:pt x="24" y="32"/>
                  <a:pt x="24" y="32"/>
                  <a:pt x="24" y="32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3"/>
                  <a:pt x="24" y="32"/>
                  <a:pt x="24" y="32"/>
                </a:cubicBezTo>
                <a:cubicBezTo>
                  <a:pt x="23" y="32"/>
                  <a:pt x="23" y="32"/>
                  <a:pt x="23" y="32"/>
                </a:cubicBezTo>
                <a:cubicBezTo>
                  <a:pt x="23" y="31"/>
                  <a:pt x="23" y="31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1"/>
                  <a:pt x="24" y="31"/>
                  <a:pt x="24" y="32"/>
                </a:cubicBezTo>
                <a:cubicBezTo>
                  <a:pt x="24" y="32"/>
                  <a:pt x="24" y="32"/>
                  <a:pt x="24" y="32"/>
                </a:cubicBezTo>
                <a:close/>
                <a:moveTo>
                  <a:pt x="18" y="36"/>
                </a:move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lose/>
                <a:moveTo>
                  <a:pt x="19" y="36"/>
                </a:moveTo>
                <a:cubicBezTo>
                  <a:pt x="19" y="36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lose/>
                <a:moveTo>
                  <a:pt x="17" y="36"/>
                </a:move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6" y="36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6" y="36"/>
                  <a:pt x="16" y="37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7" y="35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5"/>
                  <a:pt x="17" y="35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lose/>
                <a:moveTo>
                  <a:pt x="18" y="36"/>
                </a:move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lose/>
                <a:moveTo>
                  <a:pt x="17" y="37"/>
                </a:move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lose/>
                <a:moveTo>
                  <a:pt x="19" y="36"/>
                </a:move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lose/>
                <a:moveTo>
                  <a:pt x="18" y="36"/>
                </a:move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ECA10D9E-9CC9-889C-63E1-2D2AD4B86282}"/>
              </a:ext>
            </a:extLst>
          </p:cNvPr>
          <p:cNvGrpSpPr/>
          <p:nvPr/>
        </p:nvGrpSpPr>
        <p:grpSpPr>
          <a:xfrm>
            <a:off x="3736958" y="3595474"/>
            <a:ext cx="241133" cy="365869"/>
            <a:chOff x="6599238" y="3605213"/>
            <a:chExt cx="469900" cy="808037"/>
          </a:xfrm>
          <a:solidFill>
            <a:srgbClr val="A4A4A4"/>
          </a:solidFill>
        </p:grpSpPr>
        <p:sp>
          <p:nvSpPr>
            <p:cNvPr id="151" name="Freeform 827">
              <a:extLst>
                <a:ext uri="{FF2B5EF4-FFF2-40B4-BE49-F238E27FC236}">
                  <a16:creationId xmlns:a16="http://schemas.microsoft.com/office/drawing/2014/main" id="{090C4ECB-1114-1867-411F-F71968DC8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2600" y="4117975"/>
              <a:ext cx="138112" cy="115888"/>
            </a:xfrm>
            <a:custGeom>
              <a:avLst/>
              <a:gdLst>
                <a:gd name="T0" fmla="*/ 24 w 33"/>
                <a:gd name="T1" fmla="*/ 28 h 28"/>
                <a:gd name="T2" fmla="*/ 24 w 33"/>
                <a:gd name="T3" fmla="*/ 25 h 28"/>
                <a:gd name="T4" fmla="*/ 27 w 33"/>
                <a:gd name="T5" fmla="*/ 21 h 28"/>
                <a:gd name="T6" fmla="*/ 27 w 33"/>
                <a:gd name="T7" fmla="*/ 19 h 28"/>
                <a:gd name="T8" fmla="*/ 26 w 33"/>
                <a:gd name="T9" fmla="*/ 18 h 28"/>
                <a:gd name="T10" fmla="*/ 27 w 33"/>
                <a:gd name="T11" fmla="*/ 18 h 28"/>
                <a:gd name="T12" fmla="*/ 29 w 33"/>
                <a:gd name="T13" fmla="*/ 18 h 28"/>
                <a:gd name="T14" fmla="*/ 30 w 33"/>
                <a:gd name="T15" fmla="*/ 16 h 28"/>
                <a:gd name="T16" fmla="*/ 28 w 33"/>
                <a:gd name="T17" fmla="*/ 15 h 28"/>
                <a:gd name="T18" fmla="*/ 28 w 33"/>
                <a:gd name="T19" fmla="*/ 13 h 28"/>
                <a:gd name="T20" fmla="*/ 29 w 33"/>
                <a:gd name="T21" fmla="*/ 11 h 28"/>
                <a:gd name="T22" fmla="*/ 29 w 33"/>
                <a:gd name="T23" fmla="*/ 11 h 28"/>
                <a:gd name="T24" fmla="*/ 30 w 33"/>
                <a:gd name="T25" fmla="*/ 11 h 28"/>
                <a:gd name="T26" fmla="*/ 30 w 33"/>
                <a:gd name="T27" fmla="*/ 12 h 28"/>
                <a:gd name="T28" fmla="*/ 31 w 33"/>
                <a:gd name="T29" fmla="*/ 12 h 28"/>
                <a:gd name="T30" fmla="*/ 32 w 33"/>
                <a:gd name="T31" fmla="*/ 11 h 28"/>
                <a:gd name="T32" fmla="*/ 33 w 33"/>
                <a:gd name="T33" fmla="*/ 10 h 28"/>
                <a:gd name="T34" fmla="*/ 33 w 33"/>
                <a:gd name="T35" fmla="*/ 10 h 28"/>
                <a:gd name="T36" fmla="*/ 33 w 33"/>
                <a:gd name="T37" fmla="*/ 9 h 28"/>
                <a:gd name="T38" fmla="*/ 33 w 33"/>
                <a:gd name="T39" fmla="*/ 5 h 28"/>
                <a:gd name="T40" fmla="*/ 33 w 33"/>
                <a:gd name="T41" fmla="*/ 4 h 28"/>
                <a:gd name="T42" fmla="*/ 33 w 33"/>
                <a:gd name="T43" fmla="*/ 2 h 28"/>
                <a:gd name="T44" fmla="*/ 33 w 33"/>
                <a:gd name="T45" fmla="*/ 1 h 28"/>
                <a:gd name="T46" fmla="*/ 31 w 33"/>
                <a:gd name="T47" fmla="*/ 2 h 28"/>
                <a:gd name="T48" fmla="*/ 31 w 33"/>
                <a:gd name="T49" fmla="*/ 1 h 28"/>
                <a:gd name="T50" fmla="*/ 31 w 33"/>
                <a:gd name="T51" fmla="*/ 2 h 28"/>
                <a:gd name="T52" fmla="*/ 30 w 33"/>
                <a:gd name="T53" fmla="*/ 4 h 28"/>
                <a:gd name="T54" fmla="*/ 27 w 33"/>
                <a:gd name="T55" fmla="*/ 6 h 28"/>
                <a:gd name="T56" fmla="*/ 24 w 33"/>
                <a:gd name="T57" fmla="*/ 9 h 28"/>
                <a:gd name="T58" fmla="*/ 22 w 33"/>
                <a:gd name="T59" fmla="*/ 11 h 28"/>
                <a:gd name="T60" fmla="*/ 20 w 33"/>
                <a:gd name="T61" fmla="*/ 14 h 28"/>
                <a:gd name="T62" fmla="*/ 18 w 33"/>
                <a:gd name="T63" fmla="*/ 15 h 28"/>
                <a:gd name="T64" fmla="*/ 12 w 33"/>
                <a:gd name="T65" fmla="*/ 16 h 28"/>
                <a:gd name="T66" fmla="*/ 7 w 33"/>
                <a:gd name="T67" fmla="*/ 16 h 28"/>
                <a:gd name="T68" fmla="*/ 2 w 33"/>
                <a:gd name="T69" fmla="*/ 17 h 28"/>
                <a:gd name="T70" fmla="*/ 1 w 33"/>
                <a:gd name="T71" fmla="*/ 16 h 28"/>
                <a:gd name="T72" fmla="*/ 0 w 33"/>
                <a:gd name="T73" fmla="*/ 15 h 28"/>
                <a:gd name="T74" fmla="*/ 6 w 33"/>
                <a:gd name="T75" fmla="*/ 26 h 28"/>
                <a:gd name="T76" fmla="*/ 24 w 33"/>
                <a:gd name="T7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3" h="28">
                  <a:moveTo>
                    <a:pt x="24" y="28"/>
                  </a:move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7" y="22"/>
                    <a:pt x="27" y="21"/>
                  </a:cubicBezTo>
                  <a:cubicBezTo>
                    <a:pt x="27" y="21"/>
                    <a:pt x="27" y="19"/>
                    <a:pt x="27" y="19"/>
                  </a:cubicBezTo>
                  <a:cubicBezTo>
                    <a:pt x="27" y="19"/>
                    <a:pt x="26" y="18"/>
                    <a:pt x="26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30" y="16"/>
                    <a:pt x="30" y="16"/>
                  </a:cubicBezTo>
                  <a:cubicBezTo>
                    <a:pt x="30" y="16"/>
                    <a:pt x="28" y="16"/>
                    <a:pt x="28" y="15"/>
                  </a:cubicBezTo>
                  <a:cubicBezTo>
                    <a:pt x="28" y="15"/>
                    <a:pt x="28" y="13"/>
                    <a:pt x="28" y="13"/>
                  </a:cubicBezTo>
                  <a:cubicBezTo>
                    <a:pt x="28" y="13"/>
                    <a:pt x="28" y="12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30" y="11"/>
                    <a:pt x="30" y="11"/>
                  </a:cubicBezTo>
                  <a:cubicBezTo>
                    <a:pt x="30" y="11"/>
                    <a:pt x="30" y="12"/>
                    <a:pt x="30" y="12"/>
                  </a:cubicBezTo>
                  <a:cubicBezTo>
                    <a:pt x="30" y="12"/>
                    <a:pt x="31" y="12"/>
                    <a:pt x="31" y="12"/>
                  </a:cubicBezTo>
                  <a:cubicBezTo>
                    <a:pt x="31" y="12"/>
                    <a:pt x="32" y="11"/>
                    <a:pt x="32" y="11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9"/>
                    <a:pt x="33" y="9"/>
                  </a:cubicBezTo>
                  <a:cubicBezTo>
                    <a:pt x="33" y="8"/>
                    <a:pt x="33" y="7"/>
                    <a:pt x="33" y="5"/>
                  </a:cubicBezTo>
                  <a:cubicBezTo>
                    <a:pt x="33" y="5"/>
                    <a:pt x="32" y="4"/>
                    <a:pt x="33" y="4"/>
                  </a:cubicBezTo>
                  <a:cubicBezTo>
                    <a:pt x="33" y="3"/>
                    <a:pt x="33" y="3"/>
                    <a:pt x="33" y="2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2" y="0"/>
                    <a:pt x="31" y="1"/>
                    <a:pt x="31" y="2"/>
                  </a:cubicBezTo>
                  <a:cubicBezTo>
                    <a:pt x="31" y="2"/>
                    <a:pt x="31" y="1"/>
                    <a:pt x="31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3"/>
                    <a:pt x="30" y="3"/>
                    <a:pt x="30" y="4"/>
                  </a:cubicBezTo>
                  <a:cubicBezTo>
                    <a:pt x="29" y="4"/>
                    <a:pt x="28" y="5"/>
                    <a:pt x="27" y="6"/>
                  </a:cubicBezTo>
                  <a:cubicBezTo>
                    <a:pt x="26" y="7"/>
                    <a:pt x="25" y="8"/>
                    <a:pt x="24" y="9"/>
                  </a:cubicBezTo>
                  <a:cubicBezTo>
                    <a:pt x="24" y="10"/>
                    <a:pt x="22" y="10"/>
                    <a:pt x="22" y="11"/>
                  </a:cubicBezTo>
                  <a:cubicBezTo>
                    <a:pt x="21" y="12"/>
                    <a:pt x="21" y="13"/>
                    <a:pt x="20" y="14"/>
                  </a:cubicBezTo>
                  <a:cubicBezTo>
                    <a:pt x="20" y="14"/>
                    <a:pt x="19" y="15"/>
                    <a:pt x="18" y="15"/>
                  </a:cubicBezTo>
                  <a:cubicBezTo>
                    <a:pt x="16" y="17"/>
                    <a:pt x="14" y="16"/>
                    <a:pt x="12" y="16"/>
                  </a:cubicBezTo>
                  <a:cubicBezTo>
                    <a:pt x="10" y="15"/>
                    <a:pt x="8" y="15"/>
                    <a:pt x="7" y="16"/>
                  </a:cubicBezTo>
                  <a:cubicBezTo>
                    <a:pt x="6" y="17"/>
                    <a:pt x="4" y="17"/>
                    <a:pt x="2" y="17"/>
                  </a:cubicBezTo>
                  <a:cubicBezTo>
                    <a:pt x="2" y="17"/>
                    <a:pt x="2" y="16"/>
                    <a:pt x="1" y="16"/>
                  </a:cubicBezTo>
                  <a:cubicBezTo>
                    <a:pt x="1" y="16"/>
                    <a:pt x="1" y="15"/>
                    <a:pt x="0" y="15"/>
                  </a:cubicBezTo>
                  <a:cubicBezTo>
                    <a:pt x="6" y="26"/>
                    <a:pt x="6" y="26"/>
                    <a:pt x="6" y="26"/>
                  </a:cubicBezTo>
                  <a:lnTo>
                    <a:pt x="24" y="28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" name="Freeform 839">
              <a:extLst>
                <a:ext uri="{FF2B5EF4-FFF2-40B4-BE49-F238E27FC236}">
                  <a16:creationId xmlns:a16="http://schemas.microsoft.com/office/drawing/2014/main" id="{158A73E3-6E13-DF64-9878-8BEED3F90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7200" y="4121150"/>
              <a:ext cx="33337" cy="53975"/>
            </a:xfrm>
            <a:custGeom>
              <a:avLst/>
              <a:gdLst>
                <a:gd name="T0" fmla="*/ 2 w 8"/>
                <a:gd name="T1" fmla="*/ 13 h 13"/>
                <a:gd name="T2" fmla="*/ 4 w 8"/>
                <a:gd name="T3" fmla="*/ 13 h 13"/>
                <a:gd name="T4" fmla="*/ 6 w 8"/>
                <a:gd name="T5" fmla="*/ 12 h 13"/>
                <a:gd name="T6" fmla="*/ 6 w 8"/>
                <a:gd name="T7" fmla="*/ 5 h 13"/>
                <a:gd name="T8" fmla="*/ 6 w 8"/>
                <a:gd name="T9" fmla="*/ 4 h 13"/>
                <a:gd name="T10" fmla="*/ 5 w 8"/>
                <a:gd name="T11" fmla="*/ 1 h 13"/>
                <a:gd name="T12" fmla="*/ 4 w 8"/>
                <a:gd name="T13" fmla="*/ 0 h 13"/>
                <a:gd name="T14" fmla="*/ 3 w 8"/>
                <a:gd name="T15" fmla="*/ 1 h 13"/>
                <a:gd name="T16" fmla="*/ 2 w 8"/>
                <a:gd name="T17" fmla="*/ 4 h 13"/>
                <a:gd name="T18" fmla="*/ 1 w 8"/>
                <a:gd name="T19" fmla="*/ 7 h 13"/>
                <a:gd name="T20" fmla="*/ 2 w 8"/>
                <a:gd name="T21" fmla="*/ 9 h 13"/>
                <a:gd name="T22" fmla="*/ 1 w 8"/>
                <a:gd name="T23" fmla="*/ 10 h 13"/>
                <a:gd name="T24" fmla="*/ 1 w 8"/>
                <a:gd name="T25" fmla="*/ 10 h 13"/>
                <a:gd name="T26" fmla="*/ 0 w 8"/>
                <a:gd name="T27" fmla="*/ 12 h 13"/>
                <a:gd name="T28" fmla="*/ 2 w 8"/>
                <a:gd name="T2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13">
                  <a:moveTo>
                    <a:pt x="2" y="13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0"/>
                    <a:pt x="8" y="8"/>
                    <a:pt x="6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3"/>
                    <a:pt x="7" y="2"/>
                    <a:pt x="5" y="1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3"/>
                    <a:pt x="2" y="4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8"/>
                    <a:pt x="1" y="8"/>
                    <a:pt x="2" y="9"/>
                  </a:cubicBezTo>
                  <a:cubicBezTo>
                    <a:pt x="2" y="9"/>
                    <a:pt x="2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2" y="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" name="Freeform 843">
              <a:extLst>
                <a:ext uri="{FF2B5EF4-FFF2-40B4-BE49-F238E27FC236}">
                  <a16:creationId xmlns:a16="http://schemas.microsoft.com/office/drawing/2014/main" id="{1AB0EEBD-4F67-C032-40E8-8D80128846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40538" y="4159250"/>
              <a:ext cx="228600" cy="254000"/>
            </a:xfrm>
            <a:custGeom>
              <a:avLst/>
              <a:gdLst>
                <a:gd name="T0" fmla="*/ 48 w 55"/>
                <a:gd name="T1" fmla="*/ 31 h 61"/>
                <a:gd name="T2" fmla="*/ 47 w 55"/>
                <a:gd name="T3" fmla="*/ 34 h 61"/>
                <a:gd name="T4" fmla="*/ 47 w 55"/>
                <a:gd name="T5" fmla="*/ 34 h 61"/>
                <a:gd name="T6" fmla="*/ 47 w 55"/>
                <a:gd name="T7" fmla="*/ 33 h 61"/>
                <a:gd name="T8" fmla="*/ 48 w 55"/>
                <a:gd name="T9" fmla="*/ 31 h 61"/>
                <a:gd name="T10" fmla="*/ 53 w 55"/>
                <a:gd name="T11" fmla="*/ 18 h 61"/>
                <a:gd name="T12" fmla="*/ 52 w 55"/>
                <a:gd name="T13" fmla="*/ 17 h 61"/>
                <a:gd name="T14" fmla="*/ 50 w 55"/>
                <a:gd name="T15" fmla="*/ 15 h 61"/>
                <a:gd name="T16" fmla="*/ 47 w 55"/>
                <a:gd name="T17" fmla="*/ 11 h 61"/>
                <a:gd name="T18" fmla="*/ 45 w 55"/>
                <a:gd name="T19" fmla="*/ 10 h 61"/>
                <a:gd name="T20" fmla="*/ 37 w 55"/>
                <a:gd name="T21" fmla="*/ 8 h 61"/>
                <a:gd name="T22" fmla="*/ 35 w 55"/>
                <a:gd name="T23" fmla="*/ 6 h 61"/>
                <a:gd name="T24" fmla="*/ 31 w 55"/>
                <a:gd name="T25" fmla="*/ 0 h 61"/>
                <a:gd name="T26" fmla="*/ 30 w 55"/>
                <a:gd name="T27" fmla="*/ 1 h 61"/>
                <a:gd name="T28" fmla="*/ 29 w 55"/>
                <a:gd name="T29" fmla="*/ 2 h 61"/>
                <a:gd name="T30" fmla="*/ 28 w 55"/>
                <a:gd name="T31" fmla="*/ 2 h 61"/>
                <a:gd name="T32" fmla="*/ 28 w 55"/>
                <a:gd name="T33" fmla="*/ 1 h 61"/>
                <a:gd name="T34" fmla="*/ 27 w 55"/>
                <a:gd name="T35" fmla="*/ 1 h 61"/>
                <a:gd name="T36" fmla="*/ 27 w 55"/>
                <a:gd name="T37" fmla="*/ 1 h 61"/>
                <a:gd name="T38" fmla="*/ 26 w 55"/>
                <a:gd name="T39" fmla="*/ 3 h 61"/>
                <a:gd name="T40" fmla="*/ 26 w 55"/>
                <a:gd name="T41" fmla="*/ 5 h 61"/>
                <a:gd name="T42" fmla="*/ 28 w 55"/>
                <a:gd name="T43" fmla="*/ 6 h 61"/>
                <a:gd name="T44" fmla="*/ 27 w 55"/>
                <a:gd name="T45" fmla="*/ 8 h 61"/>
                <a:gd name="T46" fmla="*/ 25 w 55"/>
                <a:gd name="T47" fmla="*/ 8 h 61"/>
                <a:gd name="T48" fmla="*/ 24 w 55"/>
                <a:gd name="T49" fmla="*/ 8 h 61"/>
                <a:gd name="T50" fmla="*/ 25 w 55"/>
                <a:gd name="T51" fmla="*/ 9 h 61"/>
                <a:gd name="T52" fmla="*/ 25 w 55"/>
                <a:gd name="T53" fmla="*/ 11 h 61"/>
                <a:gd name="T54" fmla="*/ 22 w 55"/>
                <a:gd name="T55" fmla="*/ 15 h 61"/>
                <a:gd name="T56" fmla="*/ 22 w 55"/>
                <a:gd name="T57" fmla="*/ 18 h 61"/>
                <a:gd name="T58" fmla="*/ 25 w 55"/>
                <a:gd name="T59" fmla="*/ 23 h 61"/>
                <a:gd name="T60" fmla="*/ 21 w 55"/>
                <a:gd name="T61" fmla="*/ 37 h 61"/>
                <a:gd name="T62" fmla="*/ 13 w 55"/>
                <a:gd name="T63" fmla="*/ 40 h 61"/>
                <a:gd name="T64" fmla="*/ 0 w 55"/>
                <a:gd name="T65" fmla="*/ 45 h 61"/>
                <a:gd name="T66" fmla="*/ 7 w 55"/>
                <a:gd name="T67" fmla="*/ 60 h 61"/>
                <a:gd name="T68" fmla="*/ 9 w 55"/>
                <a:gd name="T69" fmla="*/ 60 h 61"/>
                <a:gd name="T70" fmla="*/ 15 w 55"/>
                <a:gd name="T71" fmla="*/ 58 h 61"/>
                <a:gd name="T72" fmla="*/ 20 w 55"/>
                <a:gd name="T73" fmla="*/ 58 h 61"/>
                <a:gd name="T74" fmla="*/ 23 w 55"/>
                <a:gd name="T75" fmla="*/ 57 h 61"/>
                <a:gd name="T76" fmla="*/ 23 w 55"/>
                <a:gd name="T77" fmla="*/ 56 h 61"/>
                <a:gd name="T78" fmla="*/ 23 w 55"/>
                <a:gd name="T79" fmla="*/ 55 h 61"/>
                <a:gd name="T80" fmla="*/ 28 w 55"/>
                <a:gd name="T81" fmla="*/ 51 h 61"/>
                <a:gd name="T82" fmla="*/ 30 w 55"/>
                <a:gd name="T83" fmla="*/ 51 h 61"/>
                <a:gd name="T84" fmla="*/ 32 w 55"/>
                <a:gd name="T85" fmla="*/ 49 h 61"/>
                <a:gd name="T86" fmla="*/ 39 w 55"/>
                <a:gd name="T87" fmla="*/ 44 h 61"/>
                <a:gd name="T88" fmla="*/ 40 w 55"/>
                <a:gd name="T89" fmla="*/ 42 h 61"/>
                <a:gd name="T90" fmla="*/ 40 w 55"/>
                <a:gd name="T91" fmla="*/ 38 h 61"/>
                <a:gd name="T92" fmla="*/ 41 w 55"/>
                <a:gd name="T93" fmla="*/ 37 h 61"/>
                <a:gd name="T94" fmla="*/ 43 w 55"/>
                <a:gd name="T95" fmla="*/ 32 h 61"/>
                <a:gd name="T96" fmla="*/ 44 w 55"/>
                <a:gd name="T97" fmla="*/ 34 h 61"/>
                <a:gd name="T98" fmla="*/ 46 w 55"/>
                <a:gd name="T99" fmla="*/ 33 h 61"/>
                <a:gd name="T100" fmla="*/ 47 w 55"/>
                <a:gd name="T101" fmla="*/ 30 h 61"/>
                <a:gd name="T102" fmla="*/ 50 w 55"/>
                <a:gd name="T103" fmla="*/ 27 h 61"/>
                <a:gd name="T104" fmla="*/ 52 w 55"/>
                <a:gd name="T105" fmla="*/ 24 h 61"/>
                <a:gd name="T106" fmla="*/ 54 w 55"/>
                <a:gd name="T107" fmla="*/ 20 h 61"/>
                <a:gd name="T108" fmla="*/ 53 w 55"/>
                <a:gd name="T109" fmla="*/ 1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5" h="61">
                  <a:moveTo>
                    <a:pt x="48" y="31"/>
                  </a:moveTo>
                  <a:cubicBezTo>
                    <a:pt x="49" y="33"/>
                    <a:pt x="48" y="33"/>
                    <a:pt x="47" y="34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47" y="34"/>
                    <a:pt x="47" y="33"/>
                  </a:cubicBezTo>
                  <a:cubicBezTo>
                    <a:pt x="47" y="33"/>
                    <a:pt x="48" y="32"/>
                    <a:pt x="48" y="31"/>
                  </a:cubicBezTo>
                  <a:close/>
                  <a:moveTo>
                    <a:pt x="53" y="18"/>
                  </a:moveTo>
                  <a:cubicBezTo>
                    <a:pt x="52" y="18"/>
                    <a:pt x="52" y="17"/>
                    <a:pt x="52" y="17"/>
                  </a:cubicBezTo>
                  <a:cubicBezTo>
                    <a:pt x="51" y="16"/>
                    <a:pt x="50" y="16"/>
                    <a:pt x="50" y="15"/>
                  </a:cubicBezTo>
                  <a:cubicBezTo>
                    <a:pt x="49" y="13"/>
                    <a:pt x="48" y="12"/>
                    <a:pt x="47" y="11"/>
                  </a:cubicBezTo>
                  <a:cubicBezTo>
                    <a:pt x="47" y="10"/>
                    <a:pt x="46" y="10"/>
                    <a:pt x="45" y="10"/>
                  </a:cubicBezTo>
                  <a:cubicBezTo>
                    <a:pt x="43" y="10"/>
                    <a:pt x="40" y="9"/>
                    <a:pt x="37" y="8"/>
                  </a:cubicBezTo>
                  <a:cubicBezTo>
                    <a:pt x="36" y="7"/>
                    <a:pt x="35" y="7"/>
                    <a:pt x="35" y="6"/>
                  </a:cubicBezTo>
                  <a:cubicBezTo>
                    <a:pt x="34" y="4"/>
                    <a:pt x="32" y="3"/>
                    <a:pt x="31" y="0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29" y="2"/>
                    <a:pt x="29" y="2"/>
                  </a:cubicBezTo>
                  <a:cubicBezTo>
                    <a:pt x="29" y="2"/>
                    <a:pt x="28" y="2"/>
                    <a:pt x="28" y="2"/>
                  </a:cubicBezTo>
                  <a:cubicBezTo>
                    <a:pt x="28" y="2"/>
                    <a:pt x="28" y="1"/>
                    <a:pt x="28" y="1"/>
                  </a:cubicBezTo>
                  <a:cubicBezTo>
                    <a:pt x="28" y="1"/>
                    <a:pt x="27" y="1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6" y="2"/>
                    <a:pt x="26" y="3"/>
                    <a:pt x="26" y="3"/>
                  </a:cubicBezTo>
                  <a:cubicBezTo>
                    <a:pt x="26" y="3"/>
                    <a:pt x="26" y="5"/>
                    <a:pt x="26" y="5"/>
                  </a:cubicBezTo>
                  <a:cubicBezTo>
                    <a:pt x="26" y="6"/>
                    <a:pt x="28" y="6"/>
                    <a:pt x="28" y="6"/>
                  </a:cubicBezTo>
                  <a:cubicBezTo>
                    <a:pt x="28" y="6"/>
                    <a:pt x="27" y="8"/>
                    <a:pt x="27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5" y="9"/>
                    <a:pt x="25" y="9"/>
                  </a:cubicBezTo>
                  <a:cubicBezTo>
                    <a:pt x="25" y="9"/>
                    <a:pt x="25" y="11"/>
                    <a:pt x="25" y="11"/>
                  </a:cubicBezTo>
                  <a:cubicBezTo>
                    <a:pt x="25" y="12"/>
                    <a:pt x="22" y="15"/>
                    <a:pt x="22" y="15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8" y="60"/>
                    <a:pt x="8" y="61"/>
                    <a:pt x="9" y="60"/>
                  </a:cubicBezTo>
                  <a:cubicBezTo>
                    <a:pt x="11" y="59"/>
                    <a:pt x="13" y="59"/>
                    <a:pt x="15" y="58"/>
                  </a:cubicBezTo>
                  <a:cubicBezTo>
                    <a:pt x="17" y="58"/>
                    <a:pt x="19" y="57"/>
                    <a:pt x="20" y="58"/>
                  </a:cubicBezTo>
                  <a:cubicBezTo>
                    <a:pt x="21" y="58"/>
                    <a:pt x="22" y="57"/>
                    <a:pt x="23" y="57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53"/>
                    <a:pt x="25" y="51"/>
                    <a:pt x="28" y="51"/>
                  </a:cubicBezTo>
                  <a:cubicBezTo>
                    <a:pt x="28" y="51"/>
                    <a:pt x="29" y="51"/>
                    <a:pt x="30" y="51"/>
                  </a:cubicBezTo>
                  <a:cubicBezTo>
                    <a:pt x="31" y="51"/>
                    <a:pt x="32" y="50"/>
                    <a:pt x="32" y="49"/>
                  </a:cubicBezTo>
                  <a:cubicBezTo>
                    <a:pt x="33" y="45"/>
                    <a:pt x="35" y="44"/>
                    <a:pt x="39" y="44"/>
                  </a:cubicBezTo>
                  <a:cubicBezTo>
                    <a:pt x="41" y="44"/>
                    <a:pt x="41" y="43"/>
                    <a:pt x="40" y="42"/>
                  </a:cubicBezTo>
                  <a:cubicBezTo>
                    <a:pt x="40" y="41"/>
                    <a:pt x="40" y="39"/>
                    <a:pt x="40" y="38"/>
                  </a:cubicBezTo>
                  <a:cubicBezTo>
                    <a:pt x="41" y="38"/>
                    <a:pt x="41" y="37"/>
                    <a:pt x="41" y="37"/>
                  </a:cubicBezTo>
                  <a:cubicBezTo>
                    <a:pt x="40" y="34"/>
                    <a:pt x="42" y="33"/>
                    <a:pt x="43" y="32"/>
                  </a:cubicBezTo>
                  <a:cubicBezTo>
                    <a:pt x="44" y="33"/>
                    <a:pt x="43" y="34"/>
                    <a:pt x="44" y="34"/>
                  </a:cubicBezTo>
                  <a:cubicBezTo>
                    <a:pt x="45" y="34"/>
                    <a:pt x="46" y="33"/>
                    <a:pt x="46" y="33"/>
                  </a:cubicBezTo>
                  <a:cubicBezTo>
                    <a:pt x="46" y="31"/>
                    <a:pt x="47" y="31"/>
                    <a:pt x="47" y="30"/>
                  </a:cubicBezTo>
                  <a:cubicBezTo>
                    <a:pt x="48" y="28"/>
                    <a:pt x="49" y="27"/>
                    <a:pt x="50" y="27"/>
                  </a:cubicBezTo>
                  <a:cubicBezTo>
                    <a:pt x="51" y="26"/>
                    <a:pt x="51" y="25"/>
                    <a:pt x="52" y="24"/>
                  </a:cubicBezTo>
                  <a:cubicBezTo>
                    <a:pt x="52" y="23"/>
                    <a:pt x="53" y="21"/>
                    <a:pt x="54" y="20"/>
                  </a:cubicBezTo>
                  <a:cubicBezTo>
                    <a:pt x="55" y="19"/>
                    <a:pt x="55" y="18"/>
                    <a:pt x="53" y="1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" name="Freeform 852">
              <a:extLst>
                <a:ext uri="{FF2B5EF4-FFF2-40B4-BE49-F238E27FC236}">
                  <a16:creationId xmlns:a16="http://schemas.microsoft.com/office/drawing/2014/main" id="{40B6EB10-E021-FC81-9F2B-808CCFC41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6550" y="4000500"/>
              <a:ext cx="63500" cy="50800"/>
            </a:xfrm>
            <a:custGeom>
              <a:avLst/>
              <a:gdLst>
                <a:gd name="T0" fmla="*/ 1 w 15"/>
                <a:gd name="T1" fmla="*/ 7 h 12"/>
                <a:gd name="T2" fmla="*/ 6 w 15"/>
                <a:gd name="T3" fmla="*/ 8 h 12"/>
                <a:gd name="T4" fmla="*/ 8 w 15"/>
                <a:gd name="T5" fmla="*/ 9 h 12"/>
                <a:gd name="T6" fmla="*/ 8 w 15"/>
                <a:gd name="T7" fmla="*/ 12 h 12"/>
                <a:gd name="T8" fmla="*/ 15 w 15"/>
                <a:gd name="T9" fmla="*/ 11 h 12"/>
                <a:gd name="T10" fmla="*/ 14 w 15"/>
                <a:gd name="T11" fmla="*/ 11 h 12"/>
                <a:gd name="T12" fmla="*/ 14 w 15"/>
                <a:gd name="T13" fmla="*/ 10 h 12"/>
                <a:gd name="T14" fmla="*/ 12 w 15"/>
                <a:gd name="T15" fmla="*/ 7 h 12"/>
                <a:gd name="T16" fmla="*/ 10 w 15"/>
                <a:gd name="T17" fmla="*/ 4 h 12"/>
                <a:gd name="T18" fmla="*/ 12 w 15"/>
                <a:gd name="T19" fmla="*/ 3 h 12"/>
                <a:gd name="T20" fmla="*/ 13 w 15"/>
                <a:gd name="T21" fmla="*/ 2 h 12"/>
                <a:gd name="T22" fmla="*/ 13 w 15"/>
                <a:gd name="T23" fmla="*/ 1 h 12"/>
                <a:gd name="T24" fmla="*/ 12 w 15"/>
                <a:gd name="T25" fmla="*/ 0 h 12"/>
                <a:gd name="T26" fmla="*/ 5 w 15"/>
                <a:gd name="T27" fmla="*/ 0 h 12"/>
                <a:gd name="T28" fmla="*/ 1 w 15"/>
                <a:gd name="T2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12">
                  <a:moveTo>
                    <a:pt x="1" y="7"/>
                  </a:moveTo>
                  <a:cubicBezTo>
                    <a:pt x="0" y="7"/>
                    <a:pt x="6" y="8"/>
                    <a:pt x="6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0"/>
                  </a:cubicBezTo>
                  <a:cubicBezTo>
                    <a:pt x="14" y="9"/>
                    <a:pt x="13" y="8"/>
                    <a:pt x="12" y="7"/>
                  </a:cubicBezTo>
                  <a:cubicBezTo>
                    <a:pt x="12" y="4"/>
                    <a:pt x="12" y="4"/>
                    <a:pt x="10" y="4"/>
                  </a:cubicBezTo>
                  <a:cubicBezTo>
                    <a:pt x="10" y="3"/>
                    <a:pt x="11" y="3"/>
                    <a:pt x="12" y="3"/>
                  </a:cubicBezTo>
                  <a:cubicBezTo>
                    <a:pt x="13" y="3"/>
                    <a:pt x="13" y="2"/>
                    <a:pt x="13" y="2"/>
                  </a:cubicBezTo>
                  <a:cubicBezTo>
                    <a:pt x="13" y="1"/>
                    <a:pt x="13" y="0"/>
                    <a:pt x="13" y="1"/>
                  </a:cubicBezTo>
                  <a:cubicBezTo>
                    <a:pt x="11" y="1"/>
                    <a:pt x="11" y="0"/>
                    <a:pt x="1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1" y="7"/>
                    <a:pt x="1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" name="Freeform 871">
              <a:extLst>
                <a:ext uri="{FF2B5EF4-FFF2-40B4-BE49-F238E27FC236}">
                  <a16:creationId xmlns:a16="http://schemas.microsoft.com/office/drawing/2014/main" id="{59954D00-F700-6F51-DF21-6FA3DB7F5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4025" y="4117975"/>
              <a:ext cx="3175" cy="1111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0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" name="Freeform 873">
              <a:extLst>
                <a:ext uri="{FF2B5EF4-FFF2-40B4-BE49-F238E27FC236}">
                  <a16:creationId xmlns:a16="http://schemas.microsoft.com/office/drawing/2014/main" id="{705C17E6-98EB-6A25-87AA-10310790B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9238" y="3605213"/>
              <a:ext cx="87312" cy="90488"/>
            </a:xfrm>
            <a:custGeom>
              <a:avLst/>
              <a:gdLst>
                <a:gd name="T0" fmla="*/ 9 w 21"/>
                <a:gd name="T1" fmla="*/ 1 h 22"/>
                <a:gd name="T2" fmla="*/ 8 w 21"/>
                <a:gd name="T3" fmla="*/ 1 h 22"/>
                <a:gd name="T4" fmla="*/ 7 w 21"/>
                <a:gd name="T5" fmla="*/ 1 h 22"/>
                <a:gd name="T6" fmla="*/ 5 w 21"/>
                <a:gd name="T7" fmla="*/ 1 h 22"/>
                <a:gd name="T8" fmla="*/ 4 w 21"/>
                <a:gd name="T9" fmla="*/ 1 h 22"/>
                <a:gd name="T10" fmla="*/ 3 w 21"/>
                <a:gd name="T11" fmla="*/ 2 h 22"/>
                <a:gd name="T12" fmla="*/ 2 w 21"/>
                <a:gd name="T13" fmla="*/ 2 h 22"/>
                <a:gd name="T14" fmla="*/ 0 w 21"/>
                <a:gd name="T15" fmla="*/ 2 h 22"/>
                <a:gd name="T16" fmla="*/ 0 w 21"/>
                <a:gd name="T17" fmla="*/ 3 h 22"/>
                <a:gd name="T18" fmla="*/ 1 w 21"/>
                <a:gd name="T19" fmla="*/ 4 h 22"/>
                <a:gd name="T20" fmla="*/ 1 w 21"/>
                <a:gd name="T21" fmla="*/ 6 h 22"/>
                <a:gd name="T22" fmla="*/ 1 w 21"/>
                <a:gd name="T23" fmla="*/ 8 h 22"/>
                <a:gd name="T24" fmla="*/ 2 w 21"/>
                <a:gd name="T25" fmla="*/ 10 h 22"/>
                <a:gd name="T26" fmla="*/ 3 w 21"/>
                <a:gd name="T27" fmla="*/ 12 h 22"/>
                <a:gd name="T28" fmla="*/ 6 w 21"/>
                <a:gd name="T29" fmla="*/ 12 h 22"/>
                <a:gd name="T30" fmla="*/ 7 w 21"/>
                <a:gd name="T31" fmla="*/ 13 h 22"/>
                <a:gd name="T32" fmla="*/ 9 w 21"/>
                <a:gd name="T33" fmla="*/ 15 h 22"/>
                <a:gd name="T34" fmla="*/ 10 w 21"/>
                <a:gd name="T35" fmla="*/ 14 h 22"/>
                <a:gd name="T36" fmla="*/ 11 w 21"/>
                <a:gd name="T37" fmla="*/ 16 h 22"/>
                <a:gd name="T38" fmla="*/ 12 w 21"/>
                <a:gd name="T39" fmla="*/ 16 h 22"/>
                <a:gd name="T40" fmla="*/ 13 w 21"/>
                <a:gd name="T41" fmla="*/ 16 h 22"/>
                <a:gd name="T42" fmla="*/ 14 w 21"/>
                <a:gd name="T43" fmla="*/ 16 h 22"/>
                <a:gd name="T44" fmla="*/ 15 w 21"/>
                <a:gd name="T45" fmla="*/ 16 h 22"/>
                <a:gd name="T46" fmla="*/ 16 w 21"/>
                <a:gd name="T47" fmla="*/ 17 h 22"/>
                <a:gd name="T48" fmla="*/ 17 w 21"/>
                <a:gd name="T49" fmla="*/ 18 h 22"/>
                <a:gd name="T50" fmla="*/ 17 w 21"/>
                <a:gd name="T51" fmla="*/ 20 h 22"/>
                <a:gd name="T52" fmla="*/ 18 w 21"/>
                <a:gd name="T53" fmla="*/ 22 h 22"/>
                <a:gd name="T54" fmla="*/ 20 w 21"/>
                <a:gd name="T55" fmla="*/ 21 h 22"/>
                <a:gd name="T56" fmla="*/ 20 w 21"/>
                <a:gd name="T57" fmla="*/ 20 h 22"/>
                <a:gd name="T58" fmla="*/ 20 w 21"/>
                <a:gd name="T59" fmla="*/ 19 h 22"/>
                <a:gd name="T60" fmla="*/ 21 w 21"/>
                <a:gd name="T61" fmla="*/ 19 h 22"/>
                <a:gd name="T62" fmla="*/ 21 w 21"/>
                <a:gd name="T63" fmla="*/ 18 h 22"/>
                <a:gd name="T64" fmla="*/ 20 w 21"/>
                <a:gd name="T65" fmla="*/ 17 h 22"/>
                <a:gd name="T66" fmla="*/ 20 w 21"/>
                <a:gd name="T67" fmla="*/ 16 h 22"/>
                <a:gd name="T68" fmla="*/ 21 w 21"/>
                <a:gd name="T69" fmla="*/ 16 h 22"/>
                <a:gd name="T70" fmla="*/ 19 w 21"/>
                <a:gd name="T71" fmla="*/ 15 h 22"/>
                <a:gd name="T72" fmla="*/ 17 w 21"/>
                <a:gd name="T73" fmla="*/ 14 h 22"/>
                <a:gd name="T74" fmla="*/ 16 w 21"/>
                <a:gd name="T75" fmla="*/ 13 h 22"/>
                <a:gd name="T76" fmla="*/ 16 w 21"/>
                <a:gd name="T77" fmla="*/ 13 h 22"/>
                <a:gd name="T78" fmla="*/ 15 w 21"/>
                <a:gd name="T79" fmla="*/ 12 h 22"/>
                <a:gd name="T80" fmla="*/ 17 w 21"/>
                <a:gd name="T81" fmla="*/ 11 h 22"/>
                <a:gd name="T82" fmla="*/ 17 w 21"/>
                <a:gd name="T83" fmla="*/ 10 h 22"/>
                <a:gd name="T84" fmla="*/ 16 w 21"/>
                <a:gd name="T85" fmla="*/ 9 h 22"/>
                <a:gd name="T86" fmla="*/ 14 w 21"/>
                <a:gd name="T87" fmla="*/ 8 h 22"/>
                <a:gd name="T88" fmla="*/ 13 w 21"/>
                <a:gd name="T89" fmla="*/ 6 h 22"/>
                <a:gd name="T90" fmla="*/ 15 w 21"/>
                <a:gd name="T91" fmla="*/ 5 h 22"/>
                <a:gd name="T92" fmla="*/ 13 w 21"/>
                <a:gd name="T93" fmla="*/ 3 h 22"/>
                <a:gd name="T94" fmla="*/ 12 w 21"/>
                <a:gd name="T95" fmla="*/ 3 h 22"/>
                <a:gd name="T96" fmla="*/ 11 w 21"/>
                <a:gd name="T97" fmla="*/ 2 h 22"/>
                <a:gd name="T98" fmla="*/ 12 w 21"/>
                <a:gd name="T99" fmla="*/ 2 h 22"/>
                <a:gd name="T100" fmla="*/ 11 w 21"/>
                <a:gd name="T101" fmla="*/ 1 h 22"/>
                <a:gd name="T102" fmla="*/ 10 w 21"/>
                <a:gd name="T103" fmla="*/ 1 h 22"/>
                <a:gd name="T104" fmla="*/ 9 w 21"/>
                <a:gd name="T10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" h="22">
                  <a:moveTo>
                    <a:pt x="9" y="1"/>
                  </a:moveTo>
                  <a:cubicBezTo>
                    <a:pt x="9" y="1"/>
                    <a:pt x="8" y="1"/>
                    <a:pt x="8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9"/>
                    <a:pt x="2" y="10"/>
                    <a:pt x="2" y="10"/>
                  </a:cubicBezTo>
                  <a:cubicBezTo>
                    <a:pt x="2" y="11"/>
                    <a:pt x="3" y="12"/>
                    <a:pt x="3" y="12"/>
                  </a:cubicBezTo>
                  <a:cubicBezTo>
                    <a:pt x="4" y="12"/>
                    <a:pt x="5" y="11"/>
                    <a:pt x="6" y="12"/>
                  </a:cubicBezTo>
                  <a:cubicBezTo>
                    <a:pt x="7" y="12"/>
                    <a:pt x="7" y="12"/>
                    <a:pt x="7" y="13"/>
                  </a:cubicBezTo>
                  <a:cubicBezTo>
                    <a:pt x="8" y="13"/>
                    <a:pt x="9" y="14"/>
                    <a:pt x="9" y="15"/>
                  </a:cubicBezTo>
                  <a:cubicBezTo>
                    <a:pt x="9" y="14"/>
                    <a:pt x="10" y="14"/>
                    <a:pt x="10" y="14"/>
                  </a:cubicBezTo>
                  <a:cubicBezTo>
                    <a:pt x="11" y="14"/>
                    <a:pt x="11" y="15"/>
                    <a:pt x="11" y="16"/>
                  </a:cubicBezTo>
                  <a:cubicBezTo>
                    <a:pt x="12" y="16"/>
                    <a:pt x="12" y="15"/>
                    <a:pt x="12" y="16"/>
                  </a:cubicBezTo>
                  <a:cubicBezTo>
                    <a:pt x="12" y="16"/>
                    <a:pt x="13" y="16"/>
                    <a:pt x="13" y="16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5" y="16"/>
                    <a:pt x="15" y="15"/>
                    <a:pt x="15" y="16"/>
                  </a:cubicBezTo>
                  <a:cubicBezTo>
                    <a:pt x="16" y="16"/>
                    <a:pt x="16" y="17"/>
                    <a:pt x="16" y="17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7" y="19"/>
                    <a:pt x="17" y="19"/>
                    <a:pt x="17" y="20"/>
                  </a:cubicBezTo>
                  <a:cubicBezTo>
                    <a:pt x="17" y="20"/>
                    <a:pt x="18" y="21"/>
                    <a:pt x="18" y="22"/>
                  </a:cubicBezTo>
                  <a:cubicBezTo>
                    <a:pt x="19" y="22"/>
                    <a:pt x="19" y="21"/>
                    <a:pt x="20" y="21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19" y="19"/>
                    <a:pt x="20" y="19"/>
                  </a:cubicBezTo>
                  <a:cubicBezTo>
                    <a:pt x="20" y="19"/>
                    <a:pt x="21" y="19"/>
                    <a:pt x="21" y="19"/>
                  </a:cubicBezTo>
                  <a:cubicBezTo>
                    <a:pt x="21" y="19"/>
                    <a:pt x="21" y="18"/>
                    <a:pt x="21" y="18"/>
                  </a:cubicBezTo>
                  <a:cubicBezTo>
                    <a:pt x="20" y="18"/>
                    <a:pt x="20" y="17"/>
                    <a:pt x="20" y="17"/>
                  </a:cubicBezTo>
                  <a:cubicBezTo>
                    <a:pt x="19" y="17"/>
                    <a:pt x="20" y="17"/>
                    <a:pt x="20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0" y="15"/>
                    <a:pt x="20" y="16"/>
                    <a:pt x="19" y="15"/>
                  </a:cubicBezTo>
                  <a:cubicBezTo>
                    <a:pt x="19" y="16"/>
                    <a:pt x="17" y="14"/>
                    <a:pt x="17" y="14"/>
                  </a:cubicBezTo>
                  <a:cubicBezTo>
                    <a:pt x="17" y="14"/>
                    <a:pt x="17" y="14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2"/>
                    <a:pt x="15" y="13"/>
                    <a:pt x="15" y="12"/>
                  </a:cubicBezTo>
                  <a:cubicBezTo>
                    <a:pt x="14" y="11"/>
                    <a:pt x="16" y="12"/>
                    <a:pt x="17" y="11"/>
                  </a:cubicBezTo>
                  <a:cubicBezTo>
                    <a:pt x="17" y="11"/>
                    <a:pt x="17" y="10"/>
                    <a:pt x="17" y="10"/>
                  </a:cubicBezTo>
                  <a:cubicBezTo>
                    <a:pt x="17" y="9"/>
                    <a:pt x="16" y="9"/>
                    <a:pt x="16" y="9"/>
                  </a:cubicBezTo>
                  <a:cubicBezTo>
                    <a:pt x="15" y="9"/>
                    <a:pt x="15" y="9"/>
                    <a:pt x="14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3" y="5"/>
                    <a:pt x="14" y="6"/>
                    <a:pt x="15" y="5"/>
                  </a:cubicBezTo>
                  <a:cubicBezTo>
                    <a:pt x="15" y="4"/>
                    <a:pt x="14" y="3"/>
                    <a:pt x="13" y="3"/>
                  </a:cubicBezTo>
                  <a:cubicBezTo>
                    <a:pt x="13" y="3"/>
                    <a:pt x="13" y="3"/>
                    <a:pt x="12" y="3"/>
                  </a:cubicBezTo>
                  <a:cubicBezTo>
                    <a:pt x="12" y="2"/>
                    <a:pt x="11" y="3"/>
                    <a:pt x="11" y="2"/>
                  </a:cubicBezTo>
                  <a:cubicBezTo>
                    <a:pt x="11" y="2"/>
                    <a:pt x="11" y="2"/>
                    <a:pt x="12" y="2"/>
                  </a:cubicBezTo>
                  <a:cubicBezTo>
                    <a:pt x="12" y="2"/>
                    <a:pt x="11" y="1"/>
                    <a:pt x="11" y="1"/>
                  </a:cubicBezTo>
                  <a:cubicBezTo>
                    <a:pt x="11" y="1"/>
                    <a:pt x="10" y="1"/>
                    <a:pt x="10" y="1"/>
                  </a:cubicBezTo>
                  <a:cubicBezTo>
                    <a:pt x="10" y="0"/>
                    <a:pt x="9" y="0"/>
                    <a:pt x="9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157" name="Freeform 874">
            <a:extLst>
              <a:ext uri="{FF2B5EF4-FFF2-40B4-BE49-F238E27FC236}">
                <a16:creationId xmlns:a16="http://schemas.microsoft.com/office/drawing/2014/main" id="{CCDD689C-EEF6-951C-A8AF-FEB1B6172349}"/>
              </a:ext>
            </a:extLst>
          </p:cNvPr>
          <p:cNvSpPr>
            <a:spLocks/>
          </p:cNvSpPr>
          <p:nvPr/>
        </p:nvSpPr>
        <p:spPr bwMode="auto">
          <a:xfrm>
            <a:off x="3987052" y="3642196"/>
            <a:ext cx="206918" cy="141604"/>
          </a:xfrm>
          <a:custGeom>
            <a:avLst/>
            <a:gdLst>
              <a:gd name="T0" fmla="*/ 90 w 97"/>
              <a:gd name="T1" fmla="*/ 11 h 75"/>
              <a:gd name="T2" fmla="*/ 86 w 97"/>
              <a:gd name="T3" fmla="*/ 10 h 75"/>
              <a:gd name="T4" fmla="*/ 82 w 97"/>
              <a:gd name="T5" fmla="*/ 13 h 75"/>
              <a:gd name="T6" fmla="*/ 75 w 97"/>
              <a:gd name="T7" fmla="*/ 16 h 75"/>
              <a:gd name="T8" fmla="*/ 74 w 97"/>
              <a:gd name="T9" fmla="*/ 9 h 75"/>
              <a:gd name="T10" fmla="*/ 72 w 97"/>
              <a:gd name="T11" fmla="*/ 4 h 75"/>
              <a:gd name="T12" fmla="*/ 71 w 97"/>
              <a:gd name="T13" fmla="*/ 1 h 75"/>
              <a:gd name="T14" fmla="*/ 67 w 97"/>
              <a:gd name="T15" fmla="*/ 3 h 75"/>
              <a:gd name="T16" fmla="*/ 61 w 97"/>
              <a:gd name="T17" fmla="*/ 9 h 75"/>
              <a:gd name="T18" fmla="*/ 57 w 97"/>
              <a:gd name="T19" fmla="*/ 10 h 75"/>
              <a:gd name="T20" fmla="*/ 50 w 97"/>
              <a:gd name="T21" fmla="*/ 14 h 75"/>
              <a:gd name="T22" fmla="*/ 45 w 97"/>
              <a:gd name="T23" fmla="*/ 12 h 75"/>
              <a:gd name="T24" fmla="*/ 38 w 97"/>
              <a:gd name="T25" fmla="*/ 10 h 75"/>
              <a:gd name="T26" fmla="*/ 34 w 97"/>
              <a:gd name="T27" fmla="*/ 10 h 75"/>
              <a:gd name="T28" fmla="*/ 30 w 97"/>
              <a:gd name="T29" fmla="*/ 11 h 75"/>
              <a:gd name="T30" fmla="*/ 27 w 97"/>
              <a:gd name="T31" fmla="*/ 16 h 75"/>
              <a:gd name="T32" fmla="*/ 23 w 97"/>
              <a:gd name="T33" fmla="*/ 22 h 75"/>
              <a:gd name="T34" fmla="*/ 17 w 97"/>
              <a:gd name="T35" fmla="*/ 23 h 75"/>
              <a:gd name="T36" fmla="*/ 17 w 97"/>
              <a:gd name="T37" fmla="*/ 27 h 75"/>
              <a:gd name="T38" fmla="*/ 13 w 97"/>
              <a:gd name="T39" fmla="*/ 28 h 75"/>
              <a:gd name="T40" fmla="*/ 11 w 97"/>
              <a:gd name="T41" fmla="*/ 28 h 75"/>
              <a:gd name="T42" fmla="*/ 5 w 97"/>
              <a:gd name="T43" fmla="*/ 25 h 75"/>
              <a:gd name="T44" fmla="*/ 4 w 97"/>
              <a:gd name="T45" fmla="*/ 27 h 75"/>
              <a:gd name="T46" fmla="*/ 3 w 97"/>
              <a:gd name="T47" fmla="*/ 30 h 75"/>
              <a:gd name="T48" fmla="*/ 2 w 97"/>
              <a:gd name="T49" fmla="*/ 36 h 75"/>
              <a:gd name="T50" fmla="*/ 2 w 97"/>
              <a:gd name="T51" fmla="*/ 42 h 75"/>
              <a:gd name="T52" fmla="*/ 2 w 97"/>
              <a:gd name="T53" fmla="*/ 52 h 75"/>
              <a:gd name="T54" fmla="*/ 7 w 97"/>
              <a:gd name="T55" fmla="*/ 59 h 75"/>
              <a:gd name="T56" fmla="*/ 2 w 97"/>
              <a:gd name="T57" fmla="*/ 71 h 75"/>
              <a:gd name="T58" fmla="*/ 23 w 97"/>
              <a:gd name="T59" fmla="*/ 75 h 75"/>
              <a:gd name="T60" fmla="*/ 33 w 97"/>
              <a:gd name="T61" fmla="*/ 73 h 75"/>
              <a:gd name="T62" fmla="*/ 38 w 97"/>
              <a:gd name="T63" fmla="*/ 67 h 75"/>
              <a:gd name="T64" fmla="*/ 43 w 97"/>
              <a:gd name="T65" fmla="*/ 60 h 75"/>
              <a:gd name="T66" fmla="*/ 49 w 97"/>
              <a:gd name="T67" fmla="*/ 60 h 75"/>
              <a:gd name="T68" fmla="*/ 51 w 97"/>
              <a:gd name="T69" fmla="*/ 56 h 75"/>
              <a:gd name="T70" fmla="*/ 55 w 97"/>
              <a:gd name="T71" fmla="*/ 56 h 75"/>
              <a:gd name="T72" fmla="*/ 59 w 97"/>
              <a:gd name="T73" fmla="*/ 53 h 75"/>
              <a:gd name="T74" fmla="*/ 60 w 97"/>
              <a:gd name="T75" fmla="*/ 49 h 75"/>
              <a:gd name="T76" fmla="*/ 66 w 97"/>
              <a:gd name="T77" fmla="*/ 44 h 75"/>
              <a:gd name="T78" fmla="*/ 63 w 97"/>
              <a:gd name="T79" fmla="*/ 39 h 75"/>
              <a:gd name="T80" fmla="*/ 66 w 97"/>
              <a:gd name="T81" fmla="*/ 39 h 75"/>
              <a:gd name="T82" fmla="*/ 71 w 97"/>
              <a:gd name="T83" fmla="*/ 38 h 75"/>
              <a:gd name="T84" fmla="*/ 70 w 97"/>
              <a:gd name="T85" fmla="*/ 34 h 75"/>
              <a:gd name="T86" fmla="*/ 74 w 97"/>
              <a:gd name="T87" fmla="*/ 27 h 75"/>
              <a:gd name="T88" fmla="*/ 73 w 97"/>
              <a:gd name="T89" fmla="*/ 22 h 75"/>
              <a:gd name="T90" fmla="*/ 76 w 97"/>
              <a:gd name="T91" fmla="*/ 18 h 75"/>
              <a:gd name="T92" fmla="*/ 81 w 97"/>
              <a:gd name="T93" fmla="*/ 14 h 75"/>
              <a:gd name="T94" fmla="*/ 90 w 97"/>
              <a:gd name="T95" fmla="*/ 14 h 75"/>
              <a:gd name="T96" fmla="*/ 95 w 97"/>
              <a:gd name="T97" fmla="*/ 13 h 75"/>
              <a:gd name="T98" fmla="*/ 97 w 97"/>
              <a:gd name="T99" fmla="*/ 1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7" h="75">
                <a:moveTo>
                  <a:pt x="92" y="9"/>
                </a:moveTo>
                <a:cubicBezTo>
                  <a:pt x="92" y="10"/>
                  <a:pt x="91" y="10"/>
                  <a:pt x="91" y="10"/>
                </a:cubicBezTo>
                <a:cubicBezTo>
                  <a:pt x="90" y="11"/>
                  <a:pt x="90" y="11"/>
                  <a:pt x="90" y="11"/>
                </a:cubicBezTo>
                <a:cubicBezTo>
                  <a:pt x="88" y="11"/>
                  <a:pt x="88" y="11"/>
                  <a:pt x="88" y="11"/>
                </a:cubicBezTo>
                <a:cubicBezTo>
                  <a:pt x="89" y="10"/>
                  <a:pt x="89" y="10"/>
                  <a:pt x="89" y="10"/>
                </a:cubicBezTo>
                <a:cubicBezTo>
                  <a:pt x="89" y="10"/>
                  <a:pt x="87" y="10"/>
                  <a:pt x="86" y="10"/>
                </a:cubicBezTo>
                <a:cubicBezTo>
                  <a:pt x="86" y="10"/>
                  <a:pt x="85" y="10"/>
                  <a:pt x="85" y="10"/>
                </a:cubicBezTo>
                <a:cubicBezTo>
                  <a:pt x="85" y="10"/>
                  <a:pt x="83" y="11"/>
                  <a:pt x="83" y="12"/>
                </a:cubicBezTo>
                <a:cubicBezTo>
                  <a:pt x="83" y="12"/>
                  <a:pt x="82" y="13"/>
                  <a:pt x="82" y="13"/>
                </a:cubicBezTo>
                <a:cubicBezTo>
                  <a:pt x="79" y="13"/>
                  <a:pt x="79" y="13"/>
                  <a:pt x="79" y="13"/>
                </a:cubicBezTo>
                <a:cubicBezTo>
                  <a:pt x="77" y="15"/>
                  <a:pt x="77" y="15"/>
                  <a:pt x="77" y="15"/>
                </a:cubicBezTo>
                <a:cubicBezTo>
                  <a:pt x="75" y="16"/>
                  <a:pt x="75" y="16"/>
                  <a:pt x="75" y="16"/>
                </a:cubicBezTo>
                <a:cubicBezTo>
                  <a:pt x="74" y="13"/>
                  <a:pt x="74" y="13"/>
                  <a:pt x="74" y="13"/>
                </a:cubicBezTo>
                <a:cubicBezTo>
                  <a:pt x="74" y="10"/>
                  <a:pt x="74" y="10"/>
                  <a:pt x="74" y="10"/>
                </a:cubicBezTo>
                <a:cubicBezTo>
                  <a:pt x="74" y="9"/>
                  <a:pt x="74" y="9"/>
                  <a:pt x="74" y="9"/>
                </a:cubicBezTo>
                <a:cubicBezTo>
                  <a:pt x="74" y="5"/>
                  <a:pt x="74" y="5"/>
                  <a:pt x="74" y="5"/>
                </a:cubicBezTo>
                <a:cubicBezTo>
                  <a:pt x="72" y="5"/>
                  <a:pt x="72" y="5"/>
                  <a:pt x="72" y="5"/>
                </a:cubicBezTo>
                <a:cubicBezTo>
                  <a:pt x="72" y="4"/>
                  <a:pt x="72" y="4"/>
                  <a:pt x="72" y="4"/>
                </a:cubicBezTo>
                <a:cubicBezTo>
                  <a:pt x="73" y="3"/>
                  <a:pt x="73" y="3"/>
                  <a:pt x="73" y="3"/>
                </a:cubicBezTo>
                <a:cubicBezTo>
                  <a:pt x="73" y="2"/>
                  <a:pt x="73" y="2"/>
                  <a:pt x="73" y="2"/>
                </a:cubicBezTo>
                <a:cubicBezTo>
                  <a:pt x="73" y="2"/>
                  <a:pt x="71" y="1"/>
                  <a:pt x="71" y="1"/>
                </a:cubicBezTo>
                <a:cubicBezTo>
                  <a:pt x="71" y="1"/>
                  <a:pt x="71" y="0"/>
                  <a:pt x="71" y="0"/>
                </a:cubicBezTo>
                <a:cubicBezTo>
                  <a:pt x="71" y="0"/>
                  <a:pt x="69" y="0"/>
                  <a:pt x="69" y="0"/>
                </a:cubicBezTo>
                <a:cubicBezTo>
                  <a:pt x="69" y="0"/>
                  <a:pt x="67" y="2"/>
                  <a:pt x="67" y="3"/>
                </a:cubicBezTo>
                <a:cubicBezTo>
                  <a:pt x="67" y="3"/>
                  <a:pt x="65" y="5"/>
                  <a:pt x="65" y="5"/>
                </a:cubicBezTo>
                <a:cubicBezTo>
                  <a:pt x="65" y="5"/>
                  <a:pt x="65" y="8"/>
                  <a:pt x="65" y="8"/>
                </a:cubicBezTo>
                <a:cubicBezTo>
                  <a:pt x="61" y="9"/>
                  <a:pt x="61" y="9"/>
                  <a:pt x="61" y="9"/>
                </a:cubicBezTo>
                <a:cubicBezTo>
                  <a:pt x="61" y="9"/>
                  <a:pt x="59" y="11"/>
                  <a:pt x="59" y="12"/>
                </a:cubicBezTo>
                <a:cubicBezTo>
                  <a:pt x="59" y="12"/>
                  <a:pt x="59" y="12"/>
                  <a:pt x="59" y="12"/>
                </a:cubicBezTo>
                <a:cubicBezTo>
                  <a:pt x="57" y="10"/>
                  <a:pt x="57" y="10"/>
                  <a:pt x="57" y="10"/>
                </a:cubicBezTo>
                <a:cubicBezTo>
                  <a:pt x="55" y="11"/>
                  <a:pt x="55" y="11"/>
                  <a:pt x="55" y="11"/>
                </a:cubicBezTo>
                <a:cubicBezTo>
                  <a:pt x="53" y="13"/>
                  <a:pt x="53" y="13"/>
                  <a:pt x="53" y="13"/>
                </a:cubicBezTo>
                <a:cubicBezTo>
                  <a:pt x="50" y="14"/>
                  <a:pt x="50" y="14"/>
                  <a:pt x="50" y="14"/>
                </a:cubicBezTo>
                <a:cubicBezTo>
                  <a:pt x="49" y="12"/>
                  <a:pt x="49" y="12"/>
                  <a:pt x="49" y="12"/>
                </a:cubicBezTo>
                <a:cubicBezTo>
                  <a:pt x="47" y="11"/>
                  <a:pt x="47" y="11"/>
                  <a:pt x="47" y="11"/>
                </a:cubicBezTo>
                <a:cubicBezTo>
                  <a:pt x="45" y="12"/>
                  <a:pt x="45" y="12"/>
                  <a:pt x="45" y="12"/>
                </a:cubicBezTo>
                <a:cubicBezTo>
                  <a:pt x="43" y="10"/>
                  <a:pt x="43" y="10"/>
                  <a:pt x="43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38" y="10"/>
                  <a:pt x="38" y="10"/>
                  <a:pt x="38" y="10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9"/>
                  <a:pt x="34" y="8"/>
                  <a:pt x="34" y="9"/>
                </a:cubicBezTo>
                <a:cubicBezTo>
                  <a:pt x="34" y="9"/>
                  <a:pt x="34" y="10"/>
                  <a:pt x="34" y="10"/>
                </a:cubicBezTo>
                <a:cubicBezTo>
                  <a:pt x="34" y="10"/>
                  <a:pt x="34" y="11"/>
                  <a:pt x="34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0" y="11"/>
                  <a:pt x="30" y="11"/>
                </a:cubicBezTo>
                <a:cubicBezTo>
                  <a:pt x="30" y="12"/>
                  <a:pt x="28" y="12"/>
                  <a:pt x="28" y="12"/>
                </a:cubicBezTo>
                <a:cubicBezTo>
                  <a:pt x="28" y="13"/>
                  <a:pt x="28" y="13"/>
                  <a:pt x="28" y="14"/>
                </a:cubicBezTo>
                <a:cubicBezTo>
                  <a:pt x="28" y="14"/>
                  <a:pt x="27" y="16"/>
                  <a:pt x="27" y="16"/>
                </a:cubicBezTo>
                <a:cubicBezTo>
                  <a:pt x="27" y="16"/>
                  <a:pt x="27" y="19"/>
                  <a:pt x="27" y="19"/>
                </a:cubicBezTo>
                <a:cubicBezTo>
                  <a:pt x="27" y="19"/>
                  <a:pt x="23" y="20"/>
                  <a:pt x="23" y="20"/>
                </a:cubicBezTo>
                <a:cubicBezTo>
                  <a:pt x="23" y="20"/>
                  <a:pt x="23" y="22"/>
                  <a:pt x="23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3"/>
                  <a:pt x="17" y="23"/>
                  <a:pt x="17" y="23"/>
                </a:cubicBezTo>
                <a:cubicBezTo>
                  <a:pt x="18" y="24"/>
                  <a:pt x="18" y="24"/>
                  <a:pt x="18" y="24"/>
                </a:cubicBezTo>
                <a:cubicBezTo>
                  <a:pt x="17" y="25"/>
                  <a:pt x="17" y="25"/>
                  <a:pt x="17" y="25"/>
                </a:cubicBezTo>
                <a:cubicBezTo>
                  <a:pt x="17" y="27"/>
                  <a:pt x="17" y="27"/>
                  <a:pt x="17" y="27"/>
                </a:cubicBezTo>
                <a:cubicBezTo>
                  <a:pt x="17" y="27"/>
                  <a:pt x="16" y="27"/>
                  <a:pt x="15" y="27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8"/>
                  <a:pt x="13" y="28"/>
                  <a:pt x="13" y="28"/>
                </a:cubicBezTo>
                <a:cubicBezTo>
                  <a:pt x="13" y="28"/>
                  <a:pt x="12" y="27"/>
                  <a:pt x="12" y="27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29"/>
                  <a:pt x="11" y="29"/>
                  <a:pt x="11" y="28"/>
                </a:cubicBezTo>
                <a:cubicBezTo>
                  <a:pt x="11" y="28"/>
                  <a:pt x="10" y="26"/>
                  <a:pt x="10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5"/>
                  <a:pt x="5" y="25"/>
                  <a:pt x="5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27"/>
                  <a:pt x="4" y="27"/>
                  <a:pt x="4" y="27"/>
                </a:cubicBezTo>
                <a:cubicBezTo>
                  <a:pt x="4" y="28"/>
                  <a:pt x="4" y="28"/>
                  <a:pt x="4" y="28"/>
                </a:cubicBezTo>
                <a:cubicBezTo>
                  <a:pt x="4" y="28"/>
                  <a:pt x="4" y="29"/>
                  <a:pt x="4" y="29"/>
                </a:cubicBezTo>
                <a:cubicBezTo>
                  <a:pt x="4" y="29"/>
                  <a:pt x="3" y="30"/>
                  <a:pt x="3" y="30"/>
                </a:cubicBezTo>
                <a:cubicBezTo>
                  <a:pt x="3" y="30"/>
                  <a:pt x="3" y="32"/>
                  <a:pt x="3" y="32"/>
                </a:cubicBezTo>
                <a:cubicBezTo>
                  <a:pt x="1" y="34"/>
                  <a:pt x="1" y="34"/>
                  <a:pt x="1" y="34"/>
                </a:cubicBezTo>
                <a:cubicBezTo>
                  <a:pt x="2" y="36"/>
                  <a:pt x="2" y="36"/>
                  <a:pt x="2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41"/>
                  <a:pt x="0" y="41"/>
                  <a:pt x="0" y="41"/>
                </a:cubicBezTo>
                <a:cubicBezTo>
                  <a:pt x="2" y="42"/>
                  <a:pt x="2" y="42"/>
                  <a:pt x="2" y="42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7"/>
                  <a:pt x="0" y="47"/>
                  <a:pt x="0" y="47"/>
                </a:cubicBezTo>
                <a:cubicBezTo>
                  <a:pt x="2" y="52"/>
                  <a:pt x="2" y="52"/>
                  <a:pt x="2" y="52"/>
                </a:cubicBezTo>
                <a:cubicBezTo>
                  <a:pt x="2" y="58"/>
                  <a:pt x="2" y="58"/>
                  <a:pt x="2" y="58"/>
                </a:cubicBezTo>
                <a:cubicBezTo>
                  <a:pt x="4" y="59"/>
                  <a:pt x="4" y="59"/>
                  <a:pt x="4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3"/>
                  <a:pt x="8" y="63"/>
                  <a:pt x="8" y="63"/>
                </a:cubicBezTo>
                <a:cubicBezTo>
                  <a:pt x="2" y="71"/>
                  <a:pt x="2" y="71"/>
                  <a:pt x="2" y="71"/>
                </a:cubicBezTo>
                <a:cubicBezTo>
                  <a:pt x="13" y="75"/>
                  <a:pt x="13" y="75"/>
                  <a:pt x="13" y="75"/>
                </a:cubicBezTo>
                <a:cubicBezTo>
                  <a:pt x="16" y="74"/>
                  <a:pt x="16" y="74"/>
                  <a:pt x="16" y="74"/>
                </a:cubicBezTo>
                <a:cubicBezTo>
                  <a:pt x="23" y="75"/>
                  <a:pt x="23" y="75"/>
                  <a:pt x="23" y="75"/>
                </a:cubicBezTo>
                <a:cubicBezTo>
                  <a:pt x="26" y="73"/>
                  <a:pt x="26" y="73"/>
                  <a:pt x="26" y="73"/>
                </a:cubicBezTo>
                <a:cubicBezTo>
                  <a:pt x="26" y="73"/>
                  <a:pt x="30" y="74"/>
                  <a:pt x="30" y="74"/>
                </a:cubicBezTo>
                <a:cubicBezTo>
                  <a:pt x="30" y="74"/>
                  <a:pt x="32" y="73"/>
                  <a:pt x="33" y="73"/>
                </a:cubicBezTo>
                <a:cubicBezTo>
                  <a:pt x="33" y="73"/>
                  <a:pt x="39" y="71"/>
                  <a:pt x="39" y="71"/>
                </a:cubicBezTo>
                <a:cubicBezTo>
                  <a:pt x="39" y="71"/>
                  <a:pt x="39" y="70"/>
                  <a:pt x="38" y="70"/>
                </a:cubicBezTo>
                <a:cubicBezTo>
                  <a:pt x="38" y="69"/>
                  <a:pt x="38" y="67"/>
                  <a:pt x="38" y="67"/>
                </a:cubicBezTo>
                <a:cubicBezTo>
                  <a:pt x="38" y="67"/>
                  <a:pt x="39" y="64"/>
                  <a:pt x="39" y="64"/>
                </a:cubicBezTo>
                <a:cubicBezTo>
                  <a:pt x="39" y="64"/>
                  <a:pt x="39" y="63"/>
                  <a:pt x="39" y="63"/>
                </a:cubicBezTo>
                <a:cubicBezTo>
                  <a:pt x="43" y="60"/>
                  <a:pt x="43" y="60"/>
                  <a:pt x="43" y="60"/>
                </a:cubicBezTo>
                <a:cubicBezTo>
                  <a:pt x="43" y="60"/>
                  <a:pt x="44" y="61"/>
                  <a:pt x="45" y="61"/>
                </a:cubicBezTo>
                <a:cubicBezTo>
                  <a:pt x="45" y="61"/>
                  <a:pt x="48" y="60"/>
                  <a:pt x="48" y="60"/>
                </a:cubicBezTo>
                <a:cubicBezTo>
                  <a:pt x="49" y="60"/>
                  <a:pt x="49" y="60"/>
                  <a:pt x="49" y="60"/>
                </a:cubicBezTo>
                <a:cubicBezTo>
                  <a:pt x="47" y="58"/>
                  <a:pt x="47" y="58"/>
                  <a:pt x="47" y="58"/>
                </a:cubicBezTo>
                <a:cubicBezTo>
                  <a:pt x="49" y="58"/>
                  <a:pt x="49" y="58"/>
                  <a:pt x="49" y="58"/>
                </a:cubicBezTo>
                <a:cubicBezTo>
                  <a:pt x="51" y="56"/>
                  <a:pt x="51" y="56"/>
                  <a:pt x="51" y="56"/>
                </a:cubicBezTo>
                <a:cubicBezTo>
                  <a:pt x="51" y="56"/>
                  <a:pt x="52" y="56"/>
                  <a:pt x="53" y="56"/>
                </a:cubicBezTo>
                <a:cubicBezTo>
                  <a:pt x="53" y="56"/>
                  <a:pt x="53" y="57"/>
                  <a:pt x="53" y="57"/>
                </a:cubicBezTo>
                <a:cubicBezTo>
                  <a:pt x="55" y="56"/>
                  <a:pt x="55" y="56"/>
                  <a:pt x="55" y="56"/>
                </a:cubicBezTo>
                <a:cubicBezTo>
                  <a:pt x="57" y="58"/>
                  <a:pt x="57" y="58"/>
                  <a:pt x="57" y="58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3"/>
                  <a:pt x="59" y="53"/>
                  <a:pt x="59" y="53"/>
                </a:cubicBezTo>
                <a:cubicBezTo>
                  <a:pt x="59" y="53"/>
                  <a:pt x="59" y="52"/>
                  <a:pt x="59" y="52"/>
                </a:cubicBezTo>
                <a:cubicBezTo>
                  <a:pt x="59" y="52"/>
                  <a:pt x="59" y="50"/>
                  <a:pt x="59" y="50"/>
                </a:cubicBezTo>
                <a:cubicBezTo>
                  <a:pt x="60" y="49"/>
                  <a:pt x="60" y="49"/>
                  <a:pt x="60" y="49"/>
                </a:cubicBezTo>
                <a:cubicBezTo>
                  <a:pt x="60" y="46"/>
                  <a:pt x="60" y="46"/>
                  <a:pt x="60" y="46"/>
                </a:cubicBezTo>
                <a:cubicBezTo>
                  <a:pt x="64" y="45"/>
                  <a:pt x="64" y="45"/>
                  <a:pt x="64" y="45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44"/>
                  <a:pt x="66" y="43"/>
                  <a:pt x="66" y="42"/>
                </a:cubicBezTo>
                <a:cubicBezTo>
                  <a:pt x="66" y="42"/>
                  <a:pt x="65" y="41"/>
                  <a:pt x="65" y="41"/>
                </a:cubicBezTo>
                <a:cubicBezTo>
                  <a:pt x="63" y="39"/>
                  <a:pt x="63" y="39"/>
                  <a:pt x="63" y="39"/>
                </a:cubicBezTo>
                <a:cubicBezTo>
                  <a:pt x="63" y="38"/>
                  <a:pt x="63" y="38"/>
                  <a:pt x="63" y="38"/>
                </a:cubicBezTo>
                <a:cubicBezTo>
                  <a:pt x="66" y="38"/>
                  <a:pt x="66" y="38"/>
                  <a:pt x="66" y="38"/>
                </a:cubicBezTo>
                <a:cubicBezTo>
                  <a:pt x="66" y="39"/>
                  <a:pt x="66" y="39"/>
                  <a:pt x="66" y="39"/>
                </a:cubicBezTo>
                <a:cubicBezTo>
                  <a:pt x="68" y="39"/>
                  <a:pt x="68" y="39"/>
                  <a:pt x="68" y="39"/>
                </a:cubicBezTo>
                <a:cubicBezTo>
                  <a:pt x="69" y="38"/>
                  <a:pt x="69" y="38"/>
                  <a:pt x="69" y="38"/>
                </a:cubicBezTo>
                <a:cubicBezTo>
                  <a:pt x="71" y="38"/>
                  <a:pt x="71" y="38"/>
                  <a:pt x="71" y="38"/>
                </a:cubicBezTo>
                <a:cubicBezTo>
                  <a:pt x="72" y="36"/>
                  <a:pt x="72" y="36"/>
                  <a:pt x="72" y="36"/>
                </a:cubicBezTo>
                <a:cubicBezTo>
                  <a:pt x="70" y="35"/>
                  <a:pt x="70" y="35"/>
                  <a:pt x="70" y="35"/>
                </a:cubicBezTo>
                <a:cubicBezTo>
                  <a:pt x="70" y="34"/>
                  <a:pt x="70" y="34"/>
                  <a:pt x="70" y="34"/>
                </a:cubicBezTo>
                <a:cubicBezTo>
                  <a:pt x="70" y="34"/>
                  <a:pt x="73" y="31"/>
                  <a:pt x="73" y="31"/>
                </a:cubicBezTo>
                <a:cubicBezTo>
                  <a:pt x="73" y="31"/>
                  <a:pt x="74" y="30"/>
                  <a:pt x="74" y="29"/>
                </a:cubicBezTo>
                <a:cubicBezTo>
                  <a:pt x="74" y="29"/>
                  <a:pt x="74" y="28"/>
                  <a:pt x="74" y="27"/>
                </a:cubicBezTo>
                <a:cubicBezTo>
                  <a:pt x="74" y="27"/>
                  <a:pt x="74" y="26"/>
                  <a:pt x="74" y="26"/>
                </a:cubicBezTo>
                <a:cubicBezTo>
                  <a:pt x="74" y="26"/>
                  <a:pt x="74" y="25"/>
                  <a:pt x="74" y="25"/>
                </a:cubicBezTo>
                <a:cubicBezTo>
                  <a:pt x="73" y="22"/>
                  <a:pt x="73" y="22"/>
                  <a:pt x="73" y="22"/>
                </a:cubicBezTo>
                <a:cubicBezTo>
                  <a:pt x="72" y="21"/>
                  <a:pt x="72" y="21"/>
                  <a:pt x="72" y="21"/>
                </a:cubicBezTo>
                <a:cubicBezTo>
                  <a:pt x="74" y="18"/>
                  <a:pt x="74" y="18"/>
                  <a:pt x="74" y="18"/>
                </a:cubicBezTo>
                <a:cubicBezTo>
                  <a:pt x="76" y="18"/>
                  <a:pt x="76" y="18"/>
                  <a:pt x="76" y="18"/>
                </a:cubicBezTo>
                <a:cubicBezTo>
                  <a:pt x="76" y="18"/>
                  <a:pt x="76" y="17"/>
                  <a:pt x="76" y="17"/>
                </a:cubicBezTo>
                <a:cubicBezTo>
                  <a:pt x="76" y="17"/>
                  <a:pt x="80" y="15"/>
                  <a:pt x="80" y="15"/>
                </a:cubicBezTo>
                <a:cubicBezTo>
                  <a:pt x="81" y="14"/>
                  <a:pt x="81" y="14"/>
                  <a:pt x="81" y="14"/>
                </a:cubicBezTo>
                <a:cubicBezTo>
                  <a:pt x="87" y="14"/>
                  <a:pt x="87" y="14"/>
                  <a:pt x="87" y="14"/>
                </a:cubicBezTo>
                <a:cubicBezTo>
                  <a:pt x="88" y="14"/>
                  <a:pt x="88" y="14"/>
                  <a:pt x="88" y="14"/>
                </a:cubicBezTo>
                <a:cubicBezTo>
                  <a:pt x="90" y="14"/>
                  <a:pt x="90" y="14"/>
                  <a:pt x="90" y="14"/>
                </a:cubicBezTo>
                <a:cubicBezTo>
                  <a:pt x="90" y="14"/>
                  <a:pt x="91" y="14"/>
                  <a:pt x="92" y="14"/>
                </a:cubicBezTo>
                <a:cubicBezTo>
                  <a:pt x="93" y="14"/>
                  <a:pt x="94" y="14"/>
                  <a:pt x="94" y="13"/>
                </a:cubicBezTo>
                <a:cubicBezTo>
                  <a:pt x="94" y="13"/>
                  <a:pt x="95" y="13"/>
                  <a:pt x="95" y="13"/>
                </a:cubicBezTo>
                <a:cubicBezTo>
                  <a:pt x="94" y="12"/>
                  <a:pt x="94" y="12"/>
                  <a:pt x="94" y="12"/>
                </a:cubicBezTo>
                <a:cubicBezTo>
                  <a:pt x="94" y="12"/>
                  <a:pt x="95" y="11"/>
                  <a:pt x="95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9"/>
                  <a:pt x="96" y="9"/>
                  <a:pt x="96" y="9"/>
                </a:cubicBezTo>
                <a:cubicBezTo>
                  <a:pt x="96" y="9"/>
                  <a:pt x="93" y="9"/>
                  <a:pt x="92" y="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1FA56645-FE38-7095-DA67-88609B09353F}"/>
              </a:ext>
            </a:extLst>
          </p:cNvPr>
          <p:cNvGrpSpPr/>
          <p:nvPr/>
        </p:nvGrpSpPr>
        <p:grpSpPr>
          <a:xfrm>
            <a:off x="3574845" y="3586129"/>
            <a:ext cx="262314" cy="201264"/>
            <a:chOff x="6283325" y="3584575"/>
            <a:chExt cx="511175" cy="444500"/>
          </a:xfrm>
          <a:solidFill>
            <a:srgbClr val="A4A4A4"/>
          </a:solidFill>
        </p:grpSpPr>
        <p:sp>
          <p:nvSpPr>
            <p:cNvPr id="159" name="Freeform 854">
              <a:extLst>
                <a:ext uri="{FF2B5EF4-FFF2-40B4-BE49-F238E27FC236}">
                  <a16:creationId xmlns:a16="http://schemas.microsoft.com/office/drawing/2014/main" id="{AD37622E-0B82-78B4-17AB-949D0891F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2700" y="3887788"/>
              <a:ext cx="120650" cy="138113"/>
            </a:xfrm>
            <a:custGeom>
              <a:avLst/>
              <a:gdLst>
                <a:gd name="T0" fmla="*/ 12 w 29"/>
                <a:gd name="T1" fmla="*/ 28 h 33"/>
                <a:gd name="T2" fmla="*/ 15 w 29"/>
                <a:gd name="T3" fmla="*/ 28 h 33"/>
                <a:gd name="T4" fmla="*/ 17 w 29"/>
                <a:gd name="T5" fmla="*/ 27 h 33"/>
                <a:gd name="T6" fmla="*/ 18 w 29"/>
                <a:gd name="T7" fmla="*/ 25 h 33"/>
                <a:gd name="T8" fmla="*/ 21 w 29"/>
                <a:gd name="T9" fmla="*/ 23 h 33"/>
                <a:gd name="T10" fmla="*/ 14 w 29"/>
                <a:gd name="T11" fmla="*/ 15 h 33"/>
                <a:gd name="T12" fmla="*/ 23 w 29"/>
                <a:gd name="T13" fmla="*/ 13 h 33"/>
                <a:gd name="T14" fmla="*/ 27 w 29"/>
                <a:gd name="T15" fmla="*/ 12 h 33"/>
                <a:gd name="T16" fmla="*/ 29 w 29"/>
                <a:gd name="T17" fmla="*/ 10 h 33"/>
                <a:gd name="T18" fmla="*/ 29 w 29"/>
                <a:gd name="T19" fmla="*/ 9 h 33"/>
                <a:gd name="T20" fmla="*/ 28 w 29"/>
                <a:gd name="T21" fmla="*/ 9 h 33"/>
                <a:gd name="T22" fmla="*/ 28 w 29"/>
                <a:gd name="T23" fmla="*/ 8 h 33"/>
                <a:gd name="T24" fmla="*/ 28 w 29"/>
                <a:gd name="T25" fmla="*/ 7 h 33"/>
                <a:gd name="T26" fmla="*/ 28 w 29"/>
                <a:gd name="T27" fmla="*/ 5 h 33"/>
                <a:gd name="T28" fmla="*/ 27 w 29"/>
                <a:gd name="T29" fmla="*/ 4 h 33"/>
                <a:gd name="T30" fmla="*/ 27 w 29"/>
                <a:gd name="T31" fmla="*/ 2 h 33"/>
                <a:gd name="T32" fmla="*/ 26 w 29"/>
                <a:gd name="T33" fmla="*/ 0 h 33"/>
                <a:gd name="T34" fmla="*/ 26 w 29"/>
                <a:gd name="T35" fmla="*/ 1 h 33"/>
                <a:gd name="T36" fmla="*/ 13 w 29"/>
                <a:gd name="T37" fmla="*/ 9 h 33"/>
                <a:gd name="T38" fmla="*/ 8 w 29"/>
                <a:gd name="T39" fmla="*/ 8 h 33"/>
                <a:gd name="T40" fmla="*/ 6 w 29"/>
                <a:gd name="T41" fmla="*/ 5 h 33"/>
                <a:gd name="T42" fmla="*/ 5 w 29"/>
                <a:gd name="T43" fmla="*/ 6 h 33"/>
                <a:gd name="T44" fmla="*/ 5 w 29"/>
                <a:gd name="T45" fmla="*/ 7 h 33"/>
                <a:gd name="T46" fmla="*/ 4 w 29"/>
                <a:gd name="T47" fmla="*/ 16 h 33"/>
                <a:gd name="T48" fmla="*/ 0 w 29"/>
                <a:gd name="T49" fmla="*/ 32 h 33"/>
                <a:gd name="T50" fmla="*/ 8 w 29"/>
                <a:gd name="T51" fmla="*/ 33 h 33"/>
                <a:gd name="T52" fmla="*/ 12 w 29"/>
                <a:gd name="T53" fmla="*/ 2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" h="33">
                  <a:moveTo>
                    <a:pt x="12" y="28"/>
                  </a:moveTo>
                  <a:cubicBezTo>
                    <a:pt x="15" y="28"/>
                    <a:pt x="15" y="28"/>
                    <a:pt x="15" y="28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22" y="13"/>
                    <a:pt x="23" y="13"/>
                  </a:cubicBezTo>
                  <a:cubicBezTo>
                    <a:pt x="23" y="13"/>
                    <a:pt x="27" y="12"/>
                    <a:pt x="27" y="12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9" y="9"/>
                    <a:pt x="28" y="9"/>
                    <a:pt x="28" y="9"/>
                  </a:cubicBezTo>
                  <a:cubicBezTo>
                    <a:pt x="28" y="9"/>
                    <a:pt x="27" y="8"/>
                    <a:pt x="28" y="8"/>
                  </a:cubicBezTo>
                  <a:cubicBezTo>
                    <a:pt x="28" y="8"/>
                    <a:pt x="28" y="7"/>
                    <a:pt x="28" y="7"/>
                  </a:cubicBezTo>
                  <a:cubicBezTo>
                    <a:pt x="28" y="7"/>
                    <a:pt x="28" y="6"/>
                    <a:pt x="28" y="5"/>
                  </a:cubicBezTo>
                  <a:cubicBezTo>
                    <a:pt x="28" y="5"/>
                    <a:pt x="27" y="4"/>
                    <a:pt x="27" y="4"/>
                  </a:cubicBezTo>
                  <a:cubicBezTo>
                    <a:pt x="27" y="4"/>
                    <a:pt x="27" y="2"/>
                    <a:pt x="27" y="2"/>
                  </a:cubicBezTo>
                  <a:cubicBezTo>
                    <a:pt x="27" y="2"/>
                    <a:pt x="26" y="1"/>
                    <a:pt x="26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8" y="33"/>
                    <a:pt x="8" y="33"/>
                    <a:pt x="8" y="33"/>
                  </a:cubicBezTo>
                  <a:lnTo>
                    <a:pt x="12" y="28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" name="Freeform 859">
              <a:extLst>
                <a:ext uri="{FF2B5EF4-FFF2-40B4-BE49-F238E27FC236}">
                  <a16:creationId xmlns:a16="http://schemas.microsoft.com/office/drawing/2014/main" id="{9A35132F-1B30-1F25-7987-FDE2308FC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2063" y="3895725"/>
              <a:ext cx="41275" cy="125413"/>
            </a:xfrm>
            <a:custGeom>
              <a:avLst/>
              <a:gdLst>
                <a:gd name="T0" fmla="*/ 7 w 10"/>
                <a:gd name="T1" fmla="*/ 0 h 30"/>
                <a:gd name="T2" fmla="*/ 4 w 10"/>
                <a:gd name="T3" fmla="*/ 7 h 30"/>
                <a:gd name="T4" fmla="*/ 2 w 10"/>
                <a:gd name="T5" fmla="*/ 13 h 30"/>
                <a:gd name="T6" fmla="*/ 0 w 10"/>
                <a:gd name="T7" fmla="*/ 15 h 30"/>
                <a:gd name="T8" fmla="*/ 5 w 10"/>
                <a:gd name="T9" fmla="*/ 30 h 30"/>
                <a:gd name="T10" fmla="*/ 9 w 10"/>
                <a:gd name="T11" fmla="*/ 14 h 30"/>
                <a:gd name="T12" fmla="*/ 10 w 10"/>
                <a:gd name="T13" fmla="*/ 5 h 30"/>
                <a:gd name="T14" fmla="*/ 10 w 10"/>
                <a:gd name="T15" fmla="*/ 4 h 30"/>
                <a:gd name="T16" fmla="*/ 9 w 10"/>
                <a:gd name="T17" fmla="*/ 0 h 30"/>
                <a:gd name="T18" fmla="*/ 7 w 10"/>
                <a:gd name="T1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30">
                  <a:moveTo>
                    <a:pt x="7" y="0"/>
                  </a:moveTo>
                  <a:cubicBezTo>
                    <a:pt x="6" y="3"/>
                    <a:pt x="5" y="5"/>
                    <a:pt x="4" y="7"/>
                  </a:cubicBezTo>
                  <a:cubicBezTo>
                    <a:pt x="4" y="9"/>
                    <a:pt x="3" y="11"/>
                    <a:pt x="2" y="13"/>
                  </a:cubicBezTo>
                  <a:cubicBezTo>
                    <a:pt x="2" y="14"/>
                    <a:pt x="0" y="15"/>
                    <a:pt x="0" y="15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0"/>
                    <a:pt x="9" y="0"/>
                    <a:pt x="9" y="0"/>
                  </a:cubicBezTo>
                  <a:lnTo>
                    <a:pt x="7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" name="Freeform 860">
              <a:extLst>
                <a:ext uri="{FF2B5EF4-FFF2-40B4-BE49-F238E27FC236}">
                  <a16:creationId xmlns:a16="http://schemas.microsoft.com/office/drawing/2014/main" id="{8E4C4820-B21D-9559-9D48-D4141900E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0650" y="3746500"/>
              <a:ext cx="274637" cy="282575"/>
            </a:xfrm>
            <a:custGeom>
              <a:avLst/>
              <a:gdLst>
                <a:gd name="T0" fmla="*/ 40 w 66"/>
                <a:gd name="T1" fmla="*/ 67 h 68"/>
                <a:gd name="T2" fmla="*/ 57 w 66"/>
                <a:gd name="T3" fmla="*/ 61 h 68"/>
                <a:gd name="T4" fmla="*/ 64 w 66"/>
                <a:gd name="T5" fmla="*/ 60 h 68"/>
                <a:gd name="T6" fmla="*/ 66 w 66"/>
                <a:gd name="T7" fmla="*/ 61 h 68"/>
                <a:gd name="T8" fmla="*/ 63 w 66"/>
                <a:gd name="T9" fmla="*/ 54 h 68"/>
                <a:gd name="T10" fmla="*/ 61 w 66"/>
                <a:gd name="T11" fmla="*/ 51 h 68"/>
                <a:gd name="T12" fmla="*/ 60 w 66"/>
                <a:gd name="T13" fmla="*/ 44 h 68"/>
                <a:gd name="T14" fmla="*/ 56 w 66"/>
                <a:gd name="T15" fmla="*/ 41 h 68"/>
                <a:gd name="T16" fmla="*/ 49 w 66"/>
                <a:gd name="T17" fmla="*/ 37 h 68"/>
                <a:gd name="T18" fmla="*/ 49 w 66"/>
                <a:gd name="T19" fmla="*/ 33 h 68"/>
                <a:gd name="T20" fmla="*/ 48 w 66"/>
                <a:gd name="T21" fmla="*/ 32 h 68"/>
                <a:gd name="T22" fmla="*/ 45 w 66"/>
                <a:gd name="T23" fmla="*/ 30 h 68"/>
                <a:gd name="T24" fmla="*/ 46 w 66"/>
                <a:gd name="T25" fmla="*/ 27 h 68"/>
                <a:gd name="T26" fmla="*/ 45 w 66"/>
                <a:gd name="T27" fmla="*/ 25 h 68"/>
                <a:gd name="T28" fmla="*/ 47 w 66"/>
                <a:gd name="T29" fmla="*/ 22 h 68"/>
                <a:gd name="T30" fmla="*/ 48 w 66"/>
                <a:gd name="T31" fmla="*/ 20 h 68"/>
                <a:gd name="T32" fmla="*/ 50 w 66"/>
                <a:gd name="T33" fmla="*/ 18 h 68"/>
                <a:gd name="T34" fmla="*/ 49 w 66"/>
                <a:gd name="T35" fmla="*/ 16 h 68"/>
                <a:gd name="T36" fmla="*/ 48 w 66"/>
                <a:gd name="T37" fmla="*/ 14 h 68"/>
                <a:gd name="T38" fmla="*/ 45 w 66"/>
                <a:gd name="T39" fmla="*/ 13 h 68"/>
                <a:gd name="T40" fmla="*/ 43 w 66"/>
                <a:gd name="T41" fmla="*/ 9 h 68"/>
                <a:gd name="T42" fmla="*/ 41 w 66"/>
                <a:gd name="T43" fmla="*/ 6 h 68"/>
                <a:gd name="T44" fmla="*/ 41 w 66"/>
                <a:gd name="T45" fmla="*/ 3 h 68"/>
                <a:gd name="T46" fmla="*/ 38 w 66"/>
                <a:gd name="T47" fmla="*/ 2 h 68"/>
                <a:gd name="T48" fmla="*/ 36 w 66"/>
                <a:gd name="T49" fmla="*/ 4 h 68"/>
                <a:gd name="T50" fmla="*/ 35 w 66"/>
                <a:gd name="T51" fmla="*/ 1 h 68"/>
                <a:gd name="T52" fmla="*/ 31 w 66"/>
                <a:gd name="T53" fmla="*/ 1 h 68"/>
                <a:gd name="T54" fmla="*/ 27 w 66"/>
                <a:gd name="T55" fmla="*/ 1 h 68"/>
                <a:gd name="T56" fmla="*/ 24 w 66"/>
                <a:gd name="T57" fmla="*/ 2 h 68"/>
                <a:gd name="T58" fmla="*/ 23 w 66"/>
                <a:gd name="T59" fmla="*/ 5 h 68"/>
                <a:gd name="T60" fmla="*/ 17 w 66"/>
                <a:gd name="T61" fmla="*/ 9 h 68"/>
                <a:gd name="T62" fmla="*/ 17 w 66"/>
                <a:gd name="T63" fmla="*/ 18 h 68"/>
                <a:gd name="T64" fmla="*/ 0 w 66"/>
                <a:gd name="T65" fmla="*/ 34 h 68"/>
                <a:gd name="T66" fmla="*/ 1 w 66"/>
                <a:gd name="T67" fmla="*/ 38 h 68"/>
                <a:gd name="T68" fmla="*/ 2 w 66"/>
                <a:gd name="T69" fmla="*/ 41 h 68"/>
                <a:gd name="T70" fmla="*/ 2 w 66"/>
                <a:gd name="T71" fmla="*/ 43 h 68"/>
                <a:gd name="T72" fmla="*/ 3 w 66"/>
                <a:gd name="T73" fmla="*/ 44 h 68"/>
                <a:gd name="T74" fmla="*/ 21 w 66"/>
                <a:gd name="T75" fmla="*/ 5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" h="68">
                  <a:moveTo>
                    <a:pt x="21" y="52"/>
                  </a:moveTo>
                  <a:cubicBezTo>
                    <a:pt x="40" y="67"/>
                    <a:pt x="40" y="67"/>
                    <a:pt x="40" y="67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3" y="68"/>
                    <a:pt x="57" y="61"/>
                    <a:pt x="57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0"/>
                    <a:pt x="64" y="60"/>
                  </a:cubicBezTo>
                  <a:cubicBezTo>
                    <a:pt x="64" y="60"/>
                    <a:pt x="64" y="60"/>
                    <a:pt x="65" y="60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3" y="58"/>
                    <a:pt x="63" y="57"/>
                  </a:cubicBezTo>
                  <a:cubicBezTo>
                    <a:pt x="63" y="57"/>
                    <a:pt x="63" y="54"/>
                    <a:pt x="63" y="54"/>
                  </a:cubicBezTo>
                  <a:cubicBezTo>
                    <a:pt x="62" y="54"/>
                    <a:pt x="61" y="53"/>
                    <a:pt x="61" y="53"/>
                  </a:cubicBezTo>
                  <a:cubicBezTo>
                    <a:pt x="61" y="53"/>
                    <a:pt x="61" y="51"/>
                    <a:pt x="61" y="51"/>
                  </a:cubicBezTo>
                  <a:cubicBezTo>
                    <a:pt x="61" y="51"/>
                    <a:pt x="61" y="47"/>
                    <a:pt x="61" y="47"/>
                  </a:cubicBezTo>
                  <a:cubicBezTo>
                    <a:pt x="61" y="47"/>
                    <a:pt x="60" y="44"/>
                    <a:pt x="60" y="44"/>
                  </a:cubicBezTo>
                  <a:cubicBezTo>
                    <a:pt x="59" y="44"/>
                    <a:pt x="59" y="42"/>
                    <a:pt x="59" y="42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3" y="38"/>
                    <a:pt x="49" y="37"/>
                    <a:pt x="49" y="37"/>
                  </a:cubicBezTo>
                  <a:cubicBezTo>
                    <a:pt x="49" y="37"/>
                    <a:pt x="50" y="35"/>
                    <a:pt x="50" y="35"/>
                  </a:cubicBezTo>
                  <a:cubicBezTo>
                    <a:pt x="49" y="33"/>
                    <a:pt x="49" y="33"/>
                    <a:pt x="49" y="33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8" y="32"/>
                    <a:pt x="46" y="32"/>
                    <a:pt x="46" y="31"/>
                  </a:cubicBezTo>
                  <a:cubicBezTo>
                    <a:pt x="46" y="31"/>
                    <a:pt x="45" y="30"/>
                    <a:pt x="45" y="30"/>
                  </a:cubicBezTo>
                  <a:cubicBezTo>
                    <a:pt x="45" y="30"/>
                    <a:pt x="45" y="29"/>
                    <a:pt x="45" y="29"/>
                  </a:cubicBezTo>
                  <a:cubicBezTo>
                    <a:pt x="45" y="28"/>
                    <a:pt x="46" y="27"/>
                    <a:pt x="46" y="27"/>
                  </a:cubicBezTo>
                  <a:cubicBezTo>
                    <a:pt x="46" y="27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7" y="22"/>
                    <a:pt x="48" y="22"/>
                    <a:pt x="48" y="22"/>
                  </a:cubicBezTo>
                  <a:cubicBezTo>
                    <a:pt x="48" y="22"/>
                    <a:pt x="48" y="20"/>
                    <a:pt x="48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6" y="13"/>
                    <a:pt x="45" y="13"/>
                    <a:pt x="45" y="13"/>
                  </a:cubicBezTo>
                  <a:cubicBezTo>
                    <a:pt x="45" y="12"/>
                    <a:pt x="44" y="10"/>
                    <a:pt x="44" y="9"/>
                  </a:cubicBezTo>
                  <a:cubicBezTo>
                    <a:pt x="44" y="9"/>
                    <a:pt x="43" y="9"/>
                    <a:pt x="43" y="9"/>
                  </a:cubicBezTo>
                  <a:cubicBezTo>
                    <a:pt x="43" y="9"/>
                    <a:pt x="42" y="8"/>
                    <a:pt x="42" y="7"/>
                  </a:cubicBezTo>
                  <a:cubicBezTo>
                    <a:pt x="42" y="7"/>
                    <a:pt x="41" y="6"/>
                    <a:pt x="41" y="6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3"/>
                    <a:pt x="39" y="2"/>
                    <a:pt x="38" y="2"/>
                  </a:cubicBezTo>
                  <a:cubicBezTo>
                    <a:pt x="38" y="2"/>
                    <a:pt x="37" y="3"/>
                    <a:pt x="37" y="3"/>
                  </a:cubicBezTo>
                  <a:cubicBezTo>
                    <a:pt x="37" y="3"/>
                    <a:pt x="37" y="4"/>
                    <a:pt x="36" y="4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6" y="2"/>
                    <a:pt x="36" y="1"/>
                    <a:pt x="35" y="1"/>
                  </a:cubicBezTo>
                  <a:cubicBezTo>
                    <a:pt x="34" y="1"/>
                    <a:pt x="34" y="2"/>
                    <a:pt x="33" y="2"/>
                  </a:cubicBezTo>
                  <a:cubicBezTo>
                    <a:pt x="32" y="2"/>
                    <a:pt x="32" y="1"/>
                    <a:pt x="31" y="1"/>
                  </a:cubicBezTo>
                  <a:cubicBezTo>
                    <a:pt x="31" y="1"/>
                    <a:pt x="30" y="1"/>
                    <a:pt x="30" y="1"/>
                  </a:cubicBezTo>
                  <a:cubicBezTo>
                    <a:pt x="29" y="1"/>
                    <a:pt x="28" y="0"/>
                    <a:pt x="27" y="1"/>
                  </a:cubicBezTo>
                  <a:cubicBezTo>
                    <a:pt x="26" y="1"/>
                    <a:pt x="26" y="2"/>
                    <a:pt x="25" y="2"/>
                  </a:cubicBezTo>
                  <a:cubicBezTo>
                    <a:pt x="25" y="2"/>
                    <a:pt x="24" y="2"/>
                    <a:pt x="24" y="2"/>
                  </a:cubicBezTo>
                  <a:cubicBezTo>
                    <a:pt x="24" y="3"/>
                    <a:pt x="24" y="4"/>
                    <a:pt x="24" y="4"/>
                  </a:cubicBezTo>
                  <a:cubicBezTo>
                    <a:pt x="24" y="4"/>
                    <a:pt x="23" y="5"/>
                    <a:pt x="23" y="5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8" y="14"/>
                    <a:pt x="18" y="15"/>
                  </a:cubicBezTo>
                  <a:cubicBezTo>
                    <a:pt x="18" y="15"/>
                    <a:pt x="17" y="18"/>
                    <a:pt x="17" y="18"/>
                  </a:cubicBezTo>
                  <a:cubicBezTo>
                    <a:pt x="17" y="18"/>
                    <a:pt x="16" y="25"/>
                    <a:pt x="16" y="25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5"/>
                    <a:pt x="1" y="36"/>
                    <a:pt x="1" y="36"/>
                  </a:cubicBezTo>
                  <a:cubicBezTo>
                    <a:pt x="1" y="36"/>
                    <a:pt x="1" y="38"/>
                    <a:pt x="1" y="38"/>
                  </a:cubicBezTo>
                  <a:cubicBezTo>
                    <a:pt x="1" y="38"/>
                    <a:pt x="2" y="39"/>
                    <a:pt x="2" y="39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1" y="42"/>
                    <a:pt x="2" y="43"/>
                    <a:pt x="2" y="43"/>
                  </a:cubicBezTo>
                  <a:cubicBezTo>
                    <a:pt x="2" y="43"/>
                    <a:pt x="3" y="43"/>
                    <a:pt x="3" y="43"/>
                  </a:cubicBezTo>
                  <a:cubicBezTo>
                    <a:pt x="3" y="43"/>
                    <a:pt x="3" y="44"/>
                    <a:pt x="3" y="44"/>
                  </a:cubicBezTo>
                  <a:cubicBezTo>
                    <a:pt x="10" y="45"/>
                    <a:pt x="10" y="45"/>
                    <a:pt x="10" y="45"/>
                  </a:cubicBezTo>
                  <a:lnTo>
                    <a:pt x="21" y="5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" name="Freeform 833">
              <a:extLst>
                <a:ext uri="{FF2B5EF4-FFF2-40B4-BE49-F238E27FC236}">
                  <a16:creationId xmlns:a16="http://schemas.microsoft.com/office/drawing/2014/main" id="{87AD314C-71A9-26A7-06A0-10C568116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6513" y="3751263"/>
              <a:ext cx="184150" cy="174625"/>
            </a:xfrm>
            <a:custGeom>
              <a:avLst/>
              <a:gdLst>
                <a:gd name="T0" fmla="*/ 43 w 44"/>
                <a:gd name="T1" fmla="*/ 1 h 42"/>
                <a:gd name="T2" fmla="*/ 41 w 44"/>
                <a:gd name="T3" fmla="*/ 1 h 42"/>
                <a:gd name="T4" fmla="*/ 39 w 44"/>
                <a:gd name="T5" fmla="*/ 1 h 42"/>
                <a:gd name="T6" fmla="*/ 35 w 44"/>
                <a:gd name="T7" fmla="*/ 2 h 42"/>
                <a:gd name="T8" fmla="*/ 32 w 44"/>
                <a:gd name="T9" fmla="*/ 2 h 42"/>
                <a:gd name="T10" fmla="*/ 26 w 44"/>
                <a:gd name="T11" fmla="*/ 4 h 42"/>
                <a:gd name="T12" fmla="*/ 22 w 44"/>
                <a:gd name="T13" fmla="*/ 5 h 42"/>
                <a:gd name="T14" fmla="*/ 19 w 44"/>
                <a:gd name="T15" fmla="*/ 5 h 42"/>
                <a:gd name="T16" fmla="*/ 16 w 44"/>
                <a:gd name="T17" fmla="*/ 4 h 42"/>
                <a:gd name="T18" fmla="*/ 14 w 44"/>
                <a:gd name="T19" fmla="*/ 4 h 42"/>
                <a:gd name="T20" fmla="*/ 12 w 44"/>
                <a:gd name="T21" fmla="*/ 5 h 42"/>
                <a:gd name="T22" fmla="*/ 11 w 44"/>
                <a:gd name="T23" fmla="*/ 5 h 42"/>
                <a:gd name="T24" fmla="*/ 7 w 44"/>
                <a:gd name="T25" fmla="*/ 5 h 42"/>
                <a:gd name="T26" fmla="*/ 5 w 44"/>
                <a:gd name="T27" fmla="*/ 4 h 42"/>
                <a:gd name="T28" fmla="*/ 5 w 44"/>
                <a:gd name="T29" fmla="*/ 7 h 42"/>
                <a:gd name="T30" fmla="*/ 5 w 44"/>
                <a:gd name="T31" fmla="*/ 8 h 42"/>
                <a:gd name="T32" fmla="*/ 5 w 44"/>
                <a:gd name="T33" fmla="*/ 9 h 42"/>
                <a:gd name="T34" fmla="*/ 3 w 44"/>
                <a:gd name="T35" fmla="*/ 10 h 42"/>
                <a:gd name="T36" fmla="*/ 3 w 44"/>
                <a:gd name="T37" fmla="*/ 11 h 42"/>
                <a:gd name="T38" fmla="*/ 2 w 44"/>
                <a:gd name="T39" fmla="*/ 12 h 42"/>
                <a:gd name="T40" fmla="*/ 1 w 44"/>
                <a:gd name="T41" fmla="*/ 12 h 42"/>
                <a:gd name="T42" fmla="*/ 0 w 44"/>
                <a:gd name="T43" fmla="*/ 13 h 42"/>
                <a:gd name="T44" fmla="*/ 1 w 44"/>
                <a:gd name="T45" fmla="*/ 19 h 42"/>
                <a:gd name="T46" fmla="*/ 1 w 44"/>
                <a:gd name="T47" fmla="*/ 20 h 42"/>
                <a:gd name="T48" fmla="*/ 1 w 44"/>
                <a:gd name="T49" fmla="*/ 21 h 42"/>
                <a:gd name="T50" fmla="*/ 1 w 44"/>
                <a:gd name="T51" fmla="*/ 23 h 42"/>
                <a:gd name="T52" fmla="*/ 4 w 44"/>
                <a:gd name="T53" fmla="*/ 23 h 42"/>
                <a:gd name="T54" fmla="*/ 4 w 44"/>
                <a:gd name="T55" fmla="*/ 24 h 42"/>
                <a:gd name="T56" fmla="*/ 5 w 44"/>
                <a:gd name="T57" fmla="*/ 25 h 42"/>
                <a:gd name="T58" fmla="*/ 6 w 44"/>
                <a:gd name="T59" fmla="*/ 26 h 42"/>
                <a:gd name="T60" fmla="*/ 3 w 44"/>
                <a:gd name="T61" fmla="*/ 28 h 42"/>
                <a:gd name="T62" fmla="*/ 4 w 44"/>
                <a:gd name="T63" fmla="*/ 30 h 42"/>
                <a:gd name="T64" fmla="*/ 3 w 44"/>
                <a:gd name="T65" fmla="*/ 29 h 42"/>
                <a:gd name="T66" fmla="*/ 1 w 44"/>
                <a:gd name="T67" fmla="*/ 31 h 42"/>
                <a:gd name="T68" fmla="*/ 1 w 44"/>
                <a:gd name="T69" fmla="*/ 32 h 42"/>
                <a:gd name="T70" fmla="*/ 0 w 44"/>
                <a:gd name="T71" fmla="*/ 33 h 42"/>
                <a:gd name="T72" fmla="*/ 0 w 44"/>
                <a:gd name="T73" fmla="*/ 34 h 42"/>
                <a:gd name="T74" fmla="*/ 0 w 44"/>
                <a:gd name="T75" fmla="*/ 35 h 42"/>
                <a:gd name="T76" fmla="*/ 0 w 44"/>
                <a:gd name="T77" fmla="*/ 38 h 42"/>
                <a:gd name="T78" fmla="*/ 2 w 44"/>
                <a:gd name="T79" fmla="*/ 41 h 42"/>
                <a:gd name="T80" fmla="*/ 7 w 44"/>
                <a:gd name="T81" fmla="*/ 42 h 42"/>
                <a:gd name="T82" fmla="*/ 20 w 44"/>
                <a:gd name="T83" fmla="*/ 34 h 42"/>
                <a:gd name="T84" fmla="*/ 36 w 44"/>
                <a:gd name="T85" fmla="*/ 24 h 42"/>
                <a:gd name="T86" fmla="*/ 37 w 44"/>
                <a:gd name="T87" fmla="*/ 17 h 42"/>
                <a:gd name="T88" fmla="*/ 38 w 44"/>
                <a:gd name="T89" fmla="*/ 14 h 42"/>
                <a:gd name="T90" fmla="*/ 37 w 44"/>
                <a:gd name="T91" fmla="*/ 8 h 42"/>
                <a:gd name="T92" fmla="*/ 40 w 44"/>
                <a:gd name="T93" fmla="*/ 7 h 42"/>
                <a:gd name="T94" fmla="*/ 43 w 44"/>
                <a:gd name="T95" fmla="*/ 4 h 42"/>
                <a:gd name="T96" fmla="*/ 44 w 44"/>
                <a:gd name="T97" fmla="*/ 3 h 42"/>
                <a:gd name="T98" fmla="*/ 44 w 44"/>
                <a:gd name="T99" fmla="*/ 1 h 42"/>
                <a:gd name="T100" fmla="*/ 43 w 44"/>
                <a:gd name="T10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4" h="42">
                  <a:moveTo>
                    <a:pt x="43" y="1"/>
                  </a:moveTo>
                  <a:cubicBezTo>
                    <a:pt x="42" y="0"/>
                    <a:pt x="42" y="0"/>
                    <a:pt x="41" y="1"/>
                  </a:cubicBezTo>
                  <a:cubicBezTo>
                    <a:pt x="40" y="1"/>
                    <a:pt x="40" y="1"/>
                    <a:pt x="39" y="1"/>
                  </a:cubicBezTo>
                  <a:cubicBezTo>
                    <a:pt x="37" y="1"/>
                    <a:pt x="36" y="2"/>
                    <a:pt x="35" y="2"/>
                  </a:cubicBezTo>
                  <a:cubicBezTo>
                    <a:pt x="34" y="2"/>
                    <a:pt x="33" y="1"/>
                    <a:pt x="32" y="2"/>
                  </a:cubicBezTo>
                  <a:cubicBezTo>
                    <a:pt x="30" y="2"/>
                    <a:pt x="28" y="4"/>
                    <a:pt x="26" y="4"/>
                  </a:cubicBezTo>
                  <a:cubicBezTo>
                    <a:pt x="25" y="5"/>
                    <a:pt x="24" y="5"/>
                    <a:pt x="22" y="5"/>
                  </a:cubicBezTo>
                  <a:cubicBezTo>
                    <a:pt x="21" y="5"/>
                    <a:pt x="20" y="5"/>
                    <a:pt x="19" y="5"/>
                  </a:cubicBezTo>
                  <a:cubicBezTo>
                    <a:pt x="18" y="5"/>
                    <a:pt x="18" y="4"/>
                    <a:pt x="16" y="4"/>
                  </a:cubicBezTo>
                  <a:cubicBezTo>
                    <a:pt x="16" y="4"/>
                    <a:pt x="14" y="4"/>
                    <a:pt x="14" y="4"/>
                  </a:cubicBezTo>
                  <a:cubicBezTo>
                    <a:pt x="13" y="4"/>
                    <a:pt x="13" y="5"/>
                    <a:pt x="12" y="5"/>
                  </a:cubicBezTo>
                  <a:cubicBezTo>
                    <a:pt x="12" y="5"/>
                    <a:pt x="11" y="5"/>
                    <a:pt x="11" y="5"/>
                  </a:cubicBezTo>
                  <a:cubicBezTo>
                    <a:pt x="10" y="6"/>
                    <a:pt x="8" y="5"/>
                    <a:pt x="7" y="5"/>
                  </a:cubicBezTo>
                  <a:cubicBezTo>
                    <a:pt x="7" y="5"/>
                    <a:pt x="6" y="4"/>
                    <a:pt x="5" y="4"/>
                  </a:cubicBezTo>
                  <a:cubicBezTo>
                    <a:pt x="5" y="4"/>
                    <a:pt x="5" y="6"/>
                    <a:pt x="5" y="7"/>
                  </a:cubicBezTo>
                  <a:cubicBezTo>
                    <a:pt x="5" y="7"/>
                    <a:pt x="4" y="7"/>
                    <a:pt x="5" y="8"/>
                  </a:cubicBezTo>
                  <a:cubicBezTo>
                    <a:pt x="5" y="8"/>
                    <a:pt x="5" y="9"/>
                    <a:pt x="5" y="9"/>
                  </a:cubicBezTo>
                  <a:cubicBezTo>
                    <a:pt x="4" y="10"/>
                    <a:pt x="3" y="9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1"/>
                    <a:pt x="2" y="11"/>
                    <a:pt x="2" y="12"/>
                  </a:cubicBezTo>
                  <a:cubicBezTo>
                    <a:pt x="2" y="12"/>
                    <a:pt x="1" y="12"/>
                    <a:pt x="1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5"/>
                    <a:pt x="1" y="17"/>
                    <a:pt x="1" y="19"/>
                  </a:cubicBezTo>
                  <a:cubicBezTo>
                    <a:pt x="1" y="19"/>
                    <a:pt x="1" y="20"/>
                    <a:pt x="1" y="20"/>
                  </a:cubicBezTo>
                  <a:cubicBezTo>
                    <a:pt x="1" y="20"/>
                    <a:pt x="1" y="21"/>
                    <a:pt x="1" y="21"/>
                  </a:cubicBezTo>
                  <a:cubicBezTo>
                    <a:pt x="1" y="22"/>
                    <a:pt x="1" y="22"/>
                    <a:pt x="1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3"/>
                    <a:pt x="4" y="24"/>
                    <a:pt x="4" y="24"/>
                  </a:cubicBezTo>
                  <a:cubicBezTo>
                    <a:pt x="4" y="24"/>
                    <a:pt x="4" y="25"/>
                    <a:pt x="5" y="25"/>
                  </a:cubicBezTo>
                  <a:cubicBezTo>
                    <a:pt x="5" y="25"/>
                    <a:pt x="6" y="26"/>
                    <a:pt x="6" y="26"/>
                  </a:cubicBezTo>
                  <a:cubicBezTo>
                    <a:pt x="6" y="26"/>
                    <a:pt x="4" y="28"/>
                    <a:pt x="3" y="28"/>
                  </a:cubicBezTo>
                  <a:cubicBezTo>
                    <a:pt x="3" y="28"/>
                    <a:pt x="4" y="30"/>
                    <a:pt x="4" y="30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" y="29"/>
                    <a:pt x="1" y="31"/>
                    <a:pt x="1" y="31"/>
                  </a:cubicBezTo>
                  <a:cubicBezTo>
                    <a:pt x="1" y="31"/>
                    <a:pt x="1" y="32"/>
                    <a:pt x="1" y="32"/>
                  </a:cubicBezTo>
                  <a:cubicBezTo>
                    <a:pt x="1" y="32"/>
                    <a:pt x="0" y="33"/>
                    <a:pt x="0" y="33"/>
                  </a:cubicBezTo>
                  <a:cubicBezTo>
                    <a:pt x="0" y="33"/>
                    <a:pt x="0" y="33"/>
                    <a:pt x="0" y="3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6" y="24"/>
                    <a:pt x="37" y="17"/>
                    <a:pt x="37" y="17"/>
                  </a:cubicBezTo>
                  <a:cubicBezTo>
                    <a:pt x="37" y="17"/>
                    <a:pt x="38" y="14"/>
                    <a:pt x="38" y="14"/>
                  </a:cubicBezTo>
                  <a:cubicBezTo>
                    <a:pt x="38" y="13"/>
                    <a:pt x="37" y="8"/>
                    <a:pt x="37" y="8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4"/>
                    <a:pt x="44" y="3"/>
                    <a:pt x="44" y="3"/>
                  </a:cubicBezTo>
                  <a:cubicBezTo>
                    <a:pt x="44" y="3"/>
                    <a:pt x="44" y="2"/>
                    <a:pt x="44" y="1"/>
                  </a:cubicBezTo>
                  <a:cubicBezTo>
                    <a:pt x="44" y="2"/>
                    <a:pt x="43" y="1"/>
                    <a:pt x="43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" name="Freeform 865">
              <a:extLst>
                <a:ext uri="{FF2B5EF4-FFF2-40B4-BE49-F238E27FC236}">
                  <a16:creationId xmlns:a16="http://schemas.microsoft.com/office/drawing/2014/main" id="{DB5D2065-FE6E-BC2A-B3D6-AF25042B3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3325" y="3808413"/>
              <a:ext cx="69850" cy="38100"/>
            </a:xfrm>
            <a:custGeom>
              <a:avLst/>
              <a:gdLst>
                <a:gd name="T0" fmla="*/ 10 w 17"/>
                <a:gd name="T1" fmla="*/ 6 h 9"/>
                <a:gd name="T2" fmla="*/ 10 w 17"/>
                <a:gd name="T3" fmla="*/ 6 h 9"/>
                <a:gd name="T4" fmla="*/ 9 w 17"/>
                <a:gd name="T5" fmla="*/ 7 h 9"/>
                <a:gd name="T6" fmla="*/ 7 w 17"/>
                <a:gd name="T7" fmla="*/ 8 h 9"/>
                <a:gd name="T8" fmla="*/ 6 w 17"/>
                <a:gd name="T9" fmla="*/ 8 h 9"/>
                <a:gd name="T10" fmla="*/ 5 w 17"/>
                <a:gd name="T11" fmla="*/ 9 h 9"/>
                <a:gd name="T12" fmla="*/ 4 w 17"/>
                <a:gd name="T13" fmla="*/ 8 h 9"/>
                <a:gd name="T14" fmla="*/ 3 w 17"/>
                <a:gd name="T15" fmla="*/ 8 h 9"/>
                <a:gd name="T16" fmla="*/ 3 w 17"/>
                <a:gd name="T17" fmla="*/ 8 h 9"/>
                <a:gd name="T18" fmla="*/ 2 w 17"/>
                <a:gd name="T19" fmla="*/ 7 h 9"/>
                <a:gd name="T20" fmla="*/ 1 w 17"/>
                <a:gd name="T21" fmla="*/ 6 h 9"/>
                <a:gd name="T22" fmla="*/ 0 w 17"/>
                <a:gd name="T23" fmla="*/ 5 h 9"/>
                <a:gd name="T24" fmla="*/ 2 w 17"/>
                <a:gd name="T25" fmla="*/ 5 h 9"/>
                <a:gd name="T26" fmla="*/ 3 w 17"/>
                <a:gd name="T27" fmla="*/ 4 h 9"/>
                <a:gd name="T28" fmla="*/ 4 w 17"/>
                <a:gd name="T29" fmla="*/ 4 h 9"/>
                <a:gd name="T30" fmla="*/ 5 w 17"/>
                <a:gd name="T31" fmla="*/ 3 h 9"/>
                <a:gd name="T32" fmla="*/ 6 w 17"/>
                <a:gd name="T33" fmla="*/ 2 h 9"/>
                <a:gd name="T34" fmla="*/ 8 w 17"/>
                <a:gd name="T35" fmla="*/ 3 h 9"/>
                <a:gd name="T36" fmla="*/ 11 w 17"/>
                <a:gd name="T37" fmla="*/ 2 h 9"/>
                <a:gd name="T38" fmla="*/ 13 w 17"/>
                <a:gd name="T39" fmla="*/ 1 h 9"/>
                <a:gd name="T40" fmla="*/ 16 w 17"/>
                <a:gd name="T41" fmla="*/ 0 h 9"/>
                <a:gd name="T42" fmla="*/ 15 w 17"/>
                <a:gd name="T43" fmla="*/ 1 h 9"/>
                <a:gd name="T44" fmla="*/ 13 w 17"/>
                <a:gd name="T45" fmla="*/ 2 h 9"/>
                <a:gd name="T46" fmla="*/ 12 w 17"/>
                <a:gd name="T47" fmla="*/ 4 h 9"/>
                <a:gd name="T48" fmla="*/ 12 w 17"/>
                <a:gd name="T49" fmla="*/ 6 h 9"/>
                <a:gd name="T50" fmla="*/ 10 w 17"/>
                <a:gd name="T51" fmla="*/ 6 h 9"/>
                <a:gd name="T52" fmla="*/ 10 w 17"/>
                <a:gd name="T5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" h="9">
                  <a:moveTo>
                    <a:pt x="10" y="6"/>
                  </a:move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0" y="7"/>
                    <a:pt x="9" y="7"/>
                  </a:cubicBezTo>
                  <a:cubicBezTo>
                    <a:pt x="8" y="7"/>
                    <a:pt x="8" y="8"/>
                    <a:pt x="7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5" y="9"/>
                    <a:pt x="5" y="8"/>
                    <a:pt x="4" y="8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8"/>
                    <a:pt x="2" y="8"/>
                    <a:pt x="2" y="7"/>
                  </a:cubicBezTo>
                  <a:cubicBezTo>
                    <a:pt x="1" y="7"/>
                    <a:pt x="1" y="6"/>
                    <a:pt x="1" y="6"/>
                  </a:cubicBezTo>
                  <a:cubicBezTo>
                    <a:pt x="1" y="6"/>
                    <a:pt x="0" y="5"/>
                    <a:pt x="0" y="5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3" y="5"/>
                    <a:pt x="2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2"/>
                    <a:pt x="6" y="2"/>
                  </a:cubicBezTo>
                  <a:cubicBezTo>
                    <a:pt x="7" y="2"/>
                    <a:pt x="7" y="2"/>
                    <a:pt x="8" y="3"/>
                  </a:cubicBezTo>
                  <a:cubicBezTo>
                    <a:pt x="9" y="3"/>
                    <a:pt x="10" y="2"/>
                    <a:pt x="11" y="2"/>
                  </a:cubicBezTo>
                  <a:cubicBezTo>
                    <a:pt x="12" y="2"/>
                    <a:pt x="13" y="1"/>
                    <a:pt x="13" y="1"/>
                  </a:cubicBezTo>
                  <a:cubicBezTo>
                    <a:pt x="14" y="1"/>
                    <a:pt x="15" y="0"/>
                    <a:pt x="16" y="0"/>
                  </a:cubicBezTo>
                  <a:cubicBezTo>
                    <a:pt x="17" y="0"/>
                    <a:pt x="15" y="1"/>
                    <a:pt x="15" y="1"/>
                  </a:cubicBezTo>
                  <a:cubicBezTo>
                    <a:pt x="14" y="1"/>
                    <a:pt x="14" y="2"/>
                    <a:pt x="13" y="2"/>
                  </a:cubicBezTo>
                  <a:cubicBezTo>
                    <a:pt x="12" y="3"/>
                    <a:pt x="11" y="3"/>
                    <a:pt x="12" y="4"/>
                  </a:cubicBezTo>
                  <a:cubicBezTo>
                    <a:pt x="12" y="5"/>
                    <a:pt x="13" y="5"/>
                    <a:pt x="12" y="6"/>
                  </a:cubicBezTo>
                  <a:cubicBezTo>
                    <a:pt x="12" y="6"/>
                    <a:pt x="11" y="5"/>
                    <a:pt x="10" y="6"/>
                  </a:cubicBezTo>
                  <a:cubicBezTo>
                    <a:pt x="10" y="6"/>
                    <a:pt x="11" y="5"/>
                    <a:pt x="10" y="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" name="Freeform 872">
              <a:extLst>
                <a:ext uri="{FF2B5EF4-FFF2-40B4-BE49-F238E27FC236}">
                  <a16:creationId xmlns:a16="http://schemas.microsoft.com/office/drawing/2014/main" id="{31F6F720-93F8-A504-F7DB-5ABEB5A058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37338" y="3584575"/>
              <a:ext cx="157162" cy="128588"/>
            </a:xfrm>
            <a:custGeom>
              <a:avLst/>
              <a:gdLst>
                <a:gd name="T0" fmla="*/ 3 w 38"/>
                <a:gd name="T1" fmla="*/ 24 h 31"/>
                <a:gd name="T2" fmla="*/ 0 w 38"/>
                <a:gd name="T3" fmla="*/ 20 h 31"/>
                <a:gd name="T4" fmla="*/ 2 w 38"/>
                <a:gd name="T5" fmla="*/ 21 h 31"/>
                <a:gd name="T6" fmla="*/ 4 w 38"/>
                <a:gd name="T7" fmla="*/ 21 h 31"/>
                <a:gd name="T8" fmla="*/ 7 w 38"/>
                <a:gd name="T9" fmla="*/ 21 h 31"/>
                <a:gd name="T10" fmla="*/ 8 w 38"/>
                <a:gd name="T11" fmla="*/ 23 h 31"/>
                <a:gd name="T12" fmla="*/ 9 w 38"/>
                <a:gd name="T13" fmla="*/ 27 h 31"/>
                <a:gd name="T14" fmla="*/ 22 w 38"/>
                <a:gd name="T15" fmla="*/ 4 h 31"/>
                <a:gd name="T16" fmla="*/ 20 w 38"/>
                <a:gd name="T17" fmla="*/ 6 h 31"/>
                <a:gd name="T18" fmla="*/ 16 w 38"/>
                <a:gd name="T19" fmla="*/ 4 h 31"/>
                <a:gd name="T20" fmla="*/ 14 w 38"/>
                <a:gd name="T21" fmla="*/ 2 h 31"/>
                <a:gd name="T22" fmla="*/ 13 w 38"/>
                <a:gd name="T23" fmla="*/ 1 h 31"/>
                <a:gd name="T24" fmla="*/ 11 w 38"/>
                <a:gd name="T25" fmla="*/ 0 h 31"/>
                <a:gd name="T26" fmla="*/ 10 w 38"/>
                <a:gd name="T27" fmla="*/ 1 h 31"/>
                <a:gd name="T28" fmla="*/ 10 w 38"/>
                <a:gd name="T29" fmla="*/ 2 h 31"/>
                <a:gd name="T30" fmla="*/ 13 w 38"/>
                <a:gd name="T31" fmla="*/ 6 h 31"/>
                <a:gd name="T32" fmla="*/ 10 w 38"/>
                <a:gd name="T33" fmla="*/ 7 h 31"/>
                <a:gd name="T34" fmla="*/ 6 w 38"/>
                <a:gd name="T35" fmla="*/ 6 h 31"/>
                <a:gd name="T36" fmla="*/ 3 w 38"/>
                <a:gd name="T37" fmla="*/ 4 h 31"/>
                <a:gd name="T38" fmla="*/ 2 w 38"/>
                <a:gd name="T39" fmla="*/ 6 h 31"/>
                <a:gd name="T40" fmla="*/ 3 w 38"/>
                <a:gd name="T41" fmla="*/ 7 h 31"/>
                <a:gd name="T42" fmla="*/ 3 w 38"/>
                <a:gd name="T43" fmla="*/ 8 h 31"/>
                <a:gd name="T44" fmla="*/ 6 w 38"/>
                <a:gd name="T45" fmla="*/ 10 h 31"/>
                <a:gd name="T46" fmla="*/ 5 w 38"/>
                <a:gd name="T47" fmla="*/ 13 h 31"/>
                <a:gd name="T48" fmla="*/ 8 w 38"/>
                <a:gd name="T49" fmla="*/ 15 h 31"/>
                <a:gd name="T50" fmla="*/ 6 w 38"/>
                <a:gd name="T51" fmla="*/ 17 h 31"/>
                <a:gd name="T52" fmla="*/ 7 w 38"/>
                <a:gd name="T53" fmla="*/ 18 h 31"/>
                <a:gd name="T54" fmla="*/ 10 w 38"/>
                <a:gd name="T55" fmla="*/ 20 h 31"/>
                <a:gd name="T56" fmla="*/ 11 w 38"/>
                <a:gd name="T57" fmla="*/ 21 h 31"/>
                <a:gd name="T58" fmla="*/ 12 w 38"/>
                <a:gd name="T59" fmla="*/ 23 h 31"/>
                <a:gd name="T60" fmla="*/ 11 w 38"/>
                <a:gd name="T61" fmla="*/ 24 h 31"/>
                <a:gd name="T62" fmla="*/ 11 w 38"/>
                <a:gd name="T63" fmla="*/ 26 h 31"/>
                <a:gd name="T64" fmla="*/ 15 w 38"/>
                <a:gd name="T65" fmla="*/ 24 h 31"/>
                <a:gd name="T66" fmla="*/ 17 w 38"/>
                <a:gd name="T67" fmla="*/ 22 h 31"/>
                <a:gd name="T68" fmla="*/ 20 w 38"/>
                <a:gd name="T69" fmla="*/ 19 h 31"/>
                <a:gd name="T70" fmla="*/ 21 w 38"/>
                <a:gd name="T71" fmla="*/ 20 h 31"/>
                <a:gd name="T72" fmla="*/ 24 w 38"/>
                <a:gd name="T73" fmla="*/ 23 h 31"/>
                <a:gd name="T74" fmla="*/ 23 w 38"/>
                <a:gd name="T75" fmla="*/ 26 h 31"/>
                <a:gd name="T76" fmla="*/ 23 w 38"/>
                <a:gd name="T77" fmla="*/ 28 h 31"/>
                <a:gd name="T78" fmla="*/ 25 w 38"/>
                <a:gd name="T79" fmla="*/ 30 h 31"/>
                <a:gd name="T80" fmla="*/ 27 w 38"/>
                <a:gd name="T81" fmla="*/ 29 h 31"/>
                <a:gd name="T82" fmla="*/ 28 w 38"/>
                <a:gd name="T83" fmla="*/ 26 h 31"/>
                <a:gd name="T84" fmla="*/ 29 w 38"/>
                <a:gd name="T85" fmla="*/ 25 h 31"/>
                <a:gd name="T86" fmla="*/ 30 w 38"/>
                <a:gd name="T87" fmla="*/ 24 h 31"/>
                <a:gd name="T88" fmla="*/ 31 w 38"/>
                <a:gd name="T89" fmla="*/ 23 h 31"/>
                <a:gd name="T90" fmla="*/ 31 w 38"/>
                <a:gd name="T91" fmla="*/ 19 h 31"/>
                <a:gd name="T92" fmla="*/ 32 w 38"/>
                <a:gd name="T93" fmla="*/ 17 h 31"/>
                <a:gd name="T94" fmla="*/ 33 w 38"/>
                <a:gd name="T95" fmla="*/ 15 h 31"/>
                <a:gd name="T96" fmla="*/ 37 w 38"/>
                <a:gd name="T97" fmla="*/ 15 h 31"/>
                <a:gd name="T98" fmla="*/ 33 w 38"/>
                <a:gd name="T99" fmla="*/ 12 h 31"/>
                <a:gd name="T100" fmla="*/ 31 w 38"/>
                <a:gd name="T101" fmla="*/ 9 h 31"/>
                <a:gd name="T102" fmla="*/ 27 w 38"/>
                <a:gd name="T103" fmla="*/ 2 h 31"/>
                <a:gd name="T104" fmla="*/ 24 w 38"/>
                <a:gd name="T105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" h="31">
                  <a:moveTo>
                    <a:pt x="9" y="27"/>
                  </a:moveTo>
                  <a:cubicBezTo>
                    <a:pt x="7" y="27"/>
                    <a:pt x="5" y="26"/>
                    <a:pt x="3" y="24"/>
                  </a:cubicBezTo>
                  <a:cubicBezTo>
                    <a:pt x="3" y="24"/>
                    <a:pt x="2" y="23"/>
                    <a:pt x="1" y="22"/>
                  </a:cubicBezTo>
                  <a:cubicBezTo>
                    <a:pt x="1" y="21"/>
                    <a:pt x="0" y="20"/>
                    <a:pt x="0" y="20"/>
                  </a:cubicBezTo>
                  <a:cubicBezTo>
                    <a:pt x="0" y="19"/>
                    <a:pt x="1" y="19"/>
                    <a:pt x="1" y="19"/>
                  </a:cubicBezTo>
                  <a:cubicBezTo>
                    <a:pt x="2" y="19"/>
                    <a:pt x="2" y="20"/>
                    <a:pt x="2" y="21"/>
                  </a:cubicBezTo>
                  <a:cubicBezTo>
                    <a:pt x="3" y="21"/>
                    <a:pt x="3" y="20"/>
                    <a:pt x="3" y="21"/>
                  </a:cubicBezTo>
                  <a:cubicBezTo>
                    <a:pt x="3" y="21"/>
                    <a:pt x="3" y="21"/>
                    <a:pt x="4" y="21"/>
                  </a:cubicBezTo>
                  <a:cubicBezTo>
                    <a:pt x="4" y="21"/>
                    <a:pt x="4" y="21"/>
                    <a:pt x="5" y="21"/>
                  </a:cubicBezTo>
                  <a:cubicBezTo>
                    <a:pt x="6" y="21"/>
                    <a:pt x="7" y="20"/>
                    <a:pt x="7" y="21"/>
                  </a:cubicBezTo>
                  <a:cubicBezTo>
                    <a:pt x="7" y="22"/>
                    <a:pt x="6" y="22"/>
                    <a:pt x="7" y="23"/>
                  </a:cubicBezTo>
                  <a:cubicBezTo>
                    <a:pt x="7" y="23"/>
                    <a:pt x="8" y="23"/>
                    <a:pt x="8" y="23"/>
                  </a:cubicBezTo>
                  <a:cubicBezTo>
                    <a:pt x="8" y="24"/>
                    <a:pt x="8" y="24"/>
                    <a:pt x="8" y="25"/>
                  </a:cubicBezTo>
                  <a:cubicBezTo>
                    <a:pt x="8" y="25"/>
                    <a:pt x="9" y="26"/>
                    <a:pt x="9" y="27"/>
                  </a:cubicBezTo>
                  <a:close/>
                  <a:moveTo>
                    <a:pt x="24" y="2"/>
                  </a:moveTo>
                  <a:cubicBezTo>
                    <a:pt x="24" y="3"/>
                    <a:pt x="23" y="3"/>
                    <a:pt x="22" y="4"/>
                  </a:cubicBezTo>
                  <a:cubicBezTo>
                    <a:pt x="22" y="4"/>
                    <a:pt x="21" y="4"/>
                    <a:pt x="21" y="5"/>
                  </a:cubicBezTo>
                  <a:cubicBezTo>
                    <a:pt x="21" y="5"/>
                    <a:pt x="21" y="6"/>
                    <a:pt x="20" y="6"/>
                  </a:cubicBezTo>
                  <a:cubicBezTo>
                    <a:pt x="20" y="6"/>
                    <a:pt x="19" y="6"/>
                    <a:pt x="18" y="6"/>
                  </a:cubicBezTo>
                  <a:cubicBezTo>
                    <a:pt x="17" y="6"/>
                    <a:pt x="17" y="5"/>
                    <a:pt x="16" y="4"/>
                  </a:cubicBezTo>
                  <a:cubicBezTo>
                    <a:pt x="16" y="4"/>
                    <a:pt x="16" y="3"/>
                    <a:pt x="15" y="3"/>
                  </a:cubicBezTo>
                  <a:cubicBezTo>
                    <a:pt x="15" y="3"/>
                    <a:pt x="15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0"/>
                    <a:pt x="12" y="1"/>
                    <a:pt x="12" y="1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0" y="1"/>
                    <a:pt x="10" y="1"/>
                  </a:cubicBezTo>
                  <a:cubicBezTo>
                    <a:pt x="10" y="1"/>
                    <a:pt x="10" y="1"/>
                    <a:pt x="9" y="2"/>
                  </a:cubicBezTo>
                  <a:cubicBezTo>
                    <a:pt x="9" y="2"/>
                    <a:pt x="10" y="2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4"/>
                    <a:pt x="13" y="4"/>
                    <a:pt x="13" y="6"/>
                  </a:cubicBezTo>
                  <a:cubicBezTo>
                    <a:pt x="13" y="6"/>
                    <a:pt x="12" y="7"/>
                    <a:pt x="12" y="7"/>
                  </a:cubicBezTo>
                  <a:cubicBezTo>
                    <a:pt x="11" y="8"/>
                    <a:pt x="11" y="7"/>
                    <a:pt x="10" y="7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8" y="7"/>
                    <a:pt x="7" y="6"/>
                    <a:pt x="6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3" y="5"/>
                    <a:pt x="1" y="5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3" y="7"/>
                    <a:pt x="2" y="7"/>
                    <a:pt x="2" y="7"/>
                  </a:cubicBezTo>
                  <a:cubicBezTo>
                    <a:pt x="2" y="8"/>
                    <a:pt x="3" y="7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5" y="9"/>
                    <a:pt x="6" y="10"/>
                  </a:cubicBezTo>
                  <a:cubicBezTo>
                    <a:pt x="6" y="11"/>
                    <a:pt x="4" y="10"/>
                    <a:pt x="4" y="11"/>
                  </a:cubicBezTo>
                  <a:cubicBezTo>
                    <a:pt x="4" y="12"/>
                    <a:pt x="5" y="13"/>
                    <a:pt x="5" y="13"/>
                  </a:cubicBezTo>
                  <a:cubicBezTo>
                    <a:pt x="5" y="14"/>
                    <a:pt x="6" y="14"/>
                    <a:pt x="7" y="14"/>
                  </a:cubicBezTo>
                  <a:cubicBezTo>
                    <a:pt x="7" y="14"/>
                    <a:pt x="8" y="14"/>
                    <a:pt x="8" y="15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7" y="17"/>
                    <a:pt x="5" y="16"/>
                    <a:pt x="6" y="17"/>
                  </a:cubicBezTo>
                  <a:cubicBezTo>
                    <a:pt x="6" y="18"/>
                    <a:pt x="7" y="17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10" y="21"/>
                    <a:pt x="10" y="20"/>
                  </a:cubicBezTo>
                  <a:cubicBezTo>
                    <a:pt x="11" y="21"/>
                    <a:pt x="11" y="20"/>
                    <a:pt x="11" y="21"/>
                  </a:cubicBezTo>
                  <a:cubicBezTo>
                    <a:pt x="12" y="21"/>
                    <a:pt x="12" y="21"/>
                    <a:pt x="11" y="21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3"/>
                    <a:pt x="12" y="23"/>
                  </a:cubicBezTo>
                  <a:cubicBezTo>
                    <a:pt x="12" y="23"/>
                    <a:pt x="12" y="24"/>
                    <a:pt x="12" y="24"/>
                  </a:cubicBezTo>
                  <a:cubicBezTo>
                    <a:pt x="12" y="24"/>
                    <a:pt x="11" y="24"/>
                    <a:pt x="11" y="24"/>
                  </a:cubicBezTo>
                  <a:cubicBezTo>
                    <a:pt x="10" y="24"/>
                    <a:pt x="11" y="24"/>
                    <a:pt x="11" y="25"/>
                  </a:cubicBezTo>
                  <a:cubicBezTo>
                    <a:pt x="11" y="25"/>
                    <a:pt x="11" y="26"/>
                    <a:pt x="11" y="26"/>
                  </a:cubicBezTo>
                  <a:cubicBezTo>
                    <a:pt x="13" y="26"/>
                    <a:pt x="13" y="25"/>
                    <a:pt x="14" y="24"/>
                  </a:cubicBezTo>
                  <a:cubicBezTo>
                    <a:pt x="14" y="24"/>
                    <a:pt x="15" y="24"/>
                    <a:pt x="15" y="24"/>
                  </a:cubicBezTo>
                  <a:cubicBezTo>
                    <a:pt x="15" y="23"/>
                    <a:pt x="16" y="23"/>
                    <a:pt x="16" y="22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9" y="21"/>
                    <a:pt x="20" y="20"/>
                    <a:pt x="20" y="19"/>
                  </a:cubicBezTo>
                  <a:cubicBezTo>
                    <a:pt x="20" y="19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3" y="21"/>
                    <a:pt x="24" y="22"/>
                    <a:pt x="24" y="23"/>
                  </a:cubicBezTo>
                  <a:cubicBezTo>
                    <a:pt x="23" y="23"/>
                    <a:pt x="22" y="23"/>
                    <a:pt x="22" y="24"/>
                  </a:cubicBezTo>
                  <a:cubicBezTo>
                    <a:pt x="23" y="24"/>
                    <a:pt x="24" y="25"/>
                    <a:pt x="23" y="26"/>
                  </a:cubicBezTo>
                  <a:cubicBezTo>
                    <a:pt x="23" y="26"/>
                    <a:pt x="22" y="26"/>
                    <a:pt x="22" y="27"/>
                  </a:cubicBezTo>
                  <a:cubicBezTo>
                    <a:pt x="21" y="28"/>
                    <a:pt x="23" y="28"/>
                    <a:pt x="23" y="28"/>
                  </a:cubicBezTo>
                  <a:cubicBezTo>
                    <a:pt x="23" y="29"/>
                    <a:pt x="23" y="29"/>
                    <a:pt x="24" y="29"/>
                  </a:cubicBezTo>
                  <a:cubicBezTo>
                    <a:pt x="24" y="29"/>
                    <a:pt x="24" y="29"/>
                    <a:pt x="25" y="30"/>
                  </a:cubicBezTo>
                  <a:cubicBezTo>
                    <a:pt x="25" y="30"/>
                    <a:pt x="26" y="31"/>
                    <a:pt x="27" y="31"/>
                  </a:cubicBezTo>
                  <a:cubicBezTo>
                    <a:pt x="27" y="30"/>
                    <a:pt x="27" y="30"/>
                    <a:pt x="27" y="29"/>
                  </a:cubicBezTo>
                  <a:cubicBezTo>
                    <a:pt x="27" y="28"/>
                    <a:pt x="27" y="28"/>
                    <a:pt x="27" y="27"/>
                  </a:cubicBezTo>
                  <a:cubicBezTo>
                    <a:pt x="27" y="27"/>
                    <a:pt x="27" y="27"/>
                    <a:pt x="28" y="26"/>
                  </a:cubicBezTo>
                  <a:cubicBezTo>
                    <a:pt x="28" y="26"/>
                    <a:pt x="28" y="25"/>
                    <a:pt x="28" y="24"/>
                  </a:cubicBezTo>
                  <a:cubicBezTo>
                    <a:pt x="29" y="24"/>
                    <a:pt x="29" y="25"/>
                    <a:pt x="29" y="25"/>
                  </a:cubicBezTo>
                  <a:cubicBezTo>
                    <a:pt x="29" y="25"/>
                    <a:pt x="29" y="26"/>
                    <a:pt x="29" y="26"/>
                  </a:cubicBezTo>
                  <a:cubicBezTo>
                    <a:pt x="29" y="26"/>
                    <a:pt x="30" y="25"/>
                    <a:pt x="30" y="24"/>
                  </a:cubicBezTo>
                  <a:cubicBezTo>
                    <a:pt x="30" y="24"/>
                    <a:pt x="30" y="24"/>
                    <a:pt x="30" y="23"/>
                  </a:cubicBezTo>
                  <a:cubicBezTo>
                    <a:pt x="30" y="23"/>
                    <a:pt x="31" y="23"/>
                    <a:pt x="31" y="23"/>
                  </a:cubicBezTo>
                  <a:cubicBezTo>
                    <a:pt x="32" y="22"/>
                    <a:pt x="30" y="22"/>
                    <a:pt x="30" y="21"/>
                  </a:cubicBezTo>
                  <a:cubicBezTo>
                    <a:pt x="30" y="21"/>
                    <a:pt x="31" y="20"/>
                    <a:pt x="31" y="19"/>
                  </a:cubicBezTo>
                  <a:cubicBezTo>
                    <a:pt x="31" y="19"/>
                    <a:pt x="31" y="18"/>
                    <a:pt x="31" y="18"/>
                  </a:cubicBezTo>
                  <a:cubicBezTo>
                    <a:pt x="31" y="18"/>
                    <a:pt x="31" y="18"/>
                    <a:pt x="32" y="17"/>
                  </a:cubicBezTo>
                  <a:cubicBezTo>
                    <a:pt x="32" y="17"/>
                    <a:pt x="31" y="16"/>
                    <a:pt x="32" y="16"/>
                  </a:cubicBezTo>
                  <a:cubicBezTo>
                    <a:pt x="32" y="15"/>
                    <a:pt x="33" y="15"/>
                    <a:pt x="33" y="15"/>
                  </a:cubicBezTo>
                  <a:cubicBezTo>
                    <a:pt x="34" y="15"/>
                    <a:pt x="35" y="14"/>
                    <a:pt x="35" y="14"/>
                  </a:cubicBezTo>
                  <a:cubicBezTo>
                    <a:pt x="36" y="13"/>
                    <a:pt x="37" y="14"/>
                    <a:pt x="37" y="15"/>
                  </a:cubicBezTo>
                  <a:cubicBezTo>
                    <a:pt x="38" y="14"/>
                    <a:pt x="37" y="13"/>
                    <a:pt x="36" y="12"/>
                  </a:cubicBezTo>
                  <a:cubicBezTo>
                    <a:pt x="35" y="12"/>
                    <a:pt x="34" y="12"/>
                    <a:pt x="33" y="12"/>
                  </a:cubicBezTo>
                  <a:cubicBezTo>
                    <a:pt x="32" y="12"/>
                    <a:pt x="32" y="11"/>
                    <a:pt x="32" y="11"/>
                  </a:cubicBezTo>
                  <a:cubicBezTo>
                    <a:pt x="32" y="10"/>
                    <a:pt x="31" y="10"/>
                    <a:pt x="31" y="9"/>
                  </a:cubicBezTo>
                  <a:cubicBezTo>
                    <a:pt x="29" y="8"/>
                    <a:pt x="29" y="6"/>
                    <a:pt x="29" y="4"/>
                  </a:cubicBezTo>
                  <a:cubicBezTo>
                    <a:pt x="28" y="4"/>
                    <a:pt x="28" y="3"/>
                    <a:pt x="27" y="2"/>
                  </a:cubicBezTo>
                  <a:cubicBezTo>
                    <a:pt x="27" y="2"/>
                    <a:pt x="26" y="1"/>
                    <a:pt x="26" y="0"/>
                  </a:cubicBezTo>
                  <a:cubicBezTo>
                    <a:pt x="25" y="1"/>
                    <a:pt x="25" y="2"/>
                    <a:pt x="24" y="2"/>
                  </a:cubicBezTo>
                  <a:cubicBezTo>
                    <a:pt x="24" y="3"/>
                    <a:pt x="25" y="2"/>
                    <a:pt x="24" y="2"/>
                  </a:cubicBezTo>
                  <a:close/>
                </a:path>
              </a:pathLst>
            </a:custGeom>
            <a:solidFill>
              <a:srgbClr val="A4A4A4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" name="Freeform 849">
              <a:extLst>
                <a:ext uri="{FF2B5EF4-FFF2-40B4-BE49-F238E27FC236}">
                  <a16:creationId xmlns:a16="http://schemas.microsoft.com/office/drawing/2014/main" id="{8E9A0477-5011-83E3-6A65-3818E5E40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0638" y="3846513"/>
              <a:ext cx="41275" cy="49213"/>
            </a:xfrm>
            <a:custGeom>
              <a:avLst/>
              <a:gdLst>
                <a:gd name="T0" fmla="*/ 3 w 10"/>
                <a:gd name="T1" fmla="*/ 11 h 12"/>
                <a:gd name="T2" fmla="*/ 4 w 10"/>
                <a:gd name="T3" fmla="*/ 10 h 12"/>
                <a:gd name="T4" fmla="*/ 5 w 10"/>
                <a:gd name="T5" fmla="*/ 9 h 12"/>
                <a:gd name="T6" fmla="*/ 5 w 10"/>
                <a:gd name="T7" fmla="*/ 8 h 12"/>
                <a:gd name="T8" fmla="*/ 7 w 10"/>
                <a:gd name="T9" fmla="*/ 6 h 12"/>
                <a:gd name="T10" fmla="*/ 8 w 10"/>
                <a:gd name="T11" fmla="*/ 7 h 12"/>
                <a:gd name="T12" fmla="*/ 7 w 10"/>
                <a:gd name="T13" fmla="*/ 5 h 12"/>
                <a:gd name="T14" fmla="*/ 10 w 10"/>
                <a:gd name="T15" fmla="*/ 3 h 12"/>
                <a:gd name="T16" fmla="*/ 9 w 10"/>
                <a:gd name="T17" fmla="*/ 2 h 12"/>
                <a:gd name="T18" fmla="*/ 8 w 10"/>
                <a:gd name="T19" fmla="*/ 1 h 12"/>
                <a:gd name="T20" fmla="*/ 8 w 10"/>
                <a:gd name="T21" fmla="*/ 0 h 12"/>
                <a:gd name="T22" fmla="*/ 5 w 10"/>
                <a:gd name="T23" fmla="*/ 0 h 12"/>
                <a:gd name="T24" fmla="*/ 4 w 10"/>
                <a:gd name="T25" fmla="*/ 2 h 12"/>
                <a:gd name="T26" fmla="*/ 3 w 10"/>
                <a:gd name="T27" fmla="*/ 3 h 12"/>
                <a:gd name="T28" fmla="*/ 3 w 10"/>
                <a:gd name="T29" fmla="*/ 4 h 12"/>
                <a:gd name="T30" fmla="*/ 1 w 10"/>
                <a:gd name="T31" fmla="*/ 10 h 12"/>
                <a:gd name="T32" fmla="*/ 0 w 10"/>
                <a:gd name="T33" fmla="*/ 12 h 12"/>
                <a:gd name="T34" fmla="*/ 2 w 10"/>
                <a:gd name="T35" fmla="*/ 12 h 12"/>
                <a:gd name="T36" fmla="*/ 3 w 10"/>
                <a:gd name="T3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" h="12">
                  <a:moveTo>
                    <a:pt x="3" y="11"/>
                  </a:moveTo>
                  <a:cubicBezTo>
                    <a:pt x="3" y="11"/>
                    <a:pt x="4" y="10"/>
                    <a:pt x="4" y="10"/>
                  </a:cubicBezTo>
                  <a:cubicBezTo>
                    <a:pt x="4" y="10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7" y="6"/>
                    <a:pt x="7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7" y="5"/>
                    <a:pt x="7" y="5"/>
                  </a:cubicBezTo>
                  <a:cubicBezTo>
                    <a:pt x="8" y="5"/>
                    <a:pt x="10" y="3"/>
                    <a:pt x="10" y="3"/>
                  </a:cubicBezTo>
                  <a:cubicBezTo>
                    <a:pt x="10" y="3"/>
                    <a:pt x="9" y="2"/>
                    <a:pt x="9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1"/>
                    <a:pt x="4" y="2"/>
                  </a:cubicBezTo>
                  <a:cubicBezTo>
                    <a:pt x="4" y="2"/>
                    <a:pt x="3" y="3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6"/>
                    <a:pt x="2" y="8"/>
                    <a:pt x="1" y="10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2" y="12"/>
                    <a:pt x="2" y="12"/>
                    <a:pt x="2" y="12"/>
                  </a:cubicBezTo>
                  <a:lnTo>
                    <a:pt x="3" y="1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166" name="Freeform 796">
            <a:extLst>
              <a:ext uri="{FF2B5EF4-FFF2-40B4-BE49-F238E27FC236}">
                <a16:creationId xmlns:a16="http://schemas.microsoft.com/office/drawing/2014/main" id="{7ABD8C63-BAE2-256D-9222-1AC0DFE9561F}"/>
              </a:ext>
            </a:extLst>
          </p:cNvPr>
          <p:cNvSpPr>
            <a:spLocks noEditPoints="1"/>
          </p:cNvSpPr>
          <p:nvPr/>
        </p:nvSpPr>
        <p:spPr bwMode="auto">
          <a:xfrm>
            <a:off x="3314160" y="3335267"/>
            <a:ext cx="145006" cy="122196"/>
          </a:xfrm>
          <a:custGeom>
            <a:avLst/>
            <a:gdLst>
              <a:gd name="T0" fmla="*/ 1 w 68"/>
              <a:gd name="T1" fmla="*/ 12 h 65"/>
              <a:gd name="T2" fmla="*/ 2 w 68"/>
              <a:gd name="T3" fmla="*/ 11 h 65"/>
              <a:gd name="T4" fmla="*/ 6 w 68"/>
              <a:gd name="T5" fmla="*/ 44 h 65"/>
              <a:gd name="T6" fmla="*/ 9 w 68"/>
              <a:gd name="T7" fmla="*/ 46 h 65"/>
              <a:gd name="T8" fmla="*/ 12 w 68"/>
              <a:gd name="T9" fmla="*/ 47 h 65"/>
              <a:gd name="T10" fmla="*/ 15 w 68"/>
              <a:gd name="T11" fmla="*/ 47 h 65"/>
              <a:gd name="T12" fmla="*/ 14 w 68"/>
              <a:gd name="T13" fmla="*/ 49 h 65"/>
              <a:gd name="T14" fmla="*/ 16 w 68"/>
              <a:gd name="T15" fmla="*/ 52 h 65"/>
              <a:gd name="T16" fmla="*/ 19 w 68"/>
              <a:gd name="T17" fmla="*/ 52 h 65"/>
              <a:gd name="T18" fmla="*/ 19 w 68"/>
              <a:gd name="T19" fmla="*/ 50 h 65"/>
              <a:gd name="T20" fmla="*/ 22 w 68"/>
              <a:gd name="T21" fmla="*/ 51 h 65"/>
              <a:gd name="T22" fmla="*/ 24 w 68"/>
              <a:gd name="T23" fmla="*/ 53 h 65"/>
              <a:gd name="T24" fmla="*/ 26 w 68"/>
              <a:gd name="T25" fmla="*/ 54 h 65"/>
              <a:gd name="T26" fmla="*/ 29 w 68"/>
              <a:gd name="T27" fmla="*/ 55 h 65"/>
              <a:gd name="T28" fmla="*/ 31 w 68"/>
              <a:gd name="T29" fmla="*/ 58 h 65"/>
              <a:gd name="T30" fmla="*/ 34 w 68"/>
              <a:gd name="T31" fmla="*/ 60 h 65"/>
              <a:gd name="T32" fmla="*/ 36 w 68"/>
              <a:gd name="T33" fmla="*/ 59 h 65"/>
              <a:gd name="T34" fmla="*/ 37 w 68"/>
              <a:gd name="T35" fmla="*/ 59 h 65"/>
              <a:gd name="T36" fmla="*/ 38 w 68"/>
              <a:gd name="T37" fmla="*/ 61 h 65"/>
              <a:gd name="T38" fmla="*/ 39 w 68"/>
              <a:gd name="T39" fmla="*/ 62 h 65"/>
              <a:gd name="T40" fmla="*/ 41 w 68"/>
              <a:gd name="T41" fmla="*/ 62 h 65"/>
              <a:gd name="T42" fmla="*/ 43 w 68"/>
              <a:gd name="T43" fmla="*/ 60 h 65"/>
              <a:gd name="T44" fmla="*/ 45 w 68"/>
              <a:gd name="T45" fmla="*/ 61 h 65"/>
              <a:gd name="T46" fmla="*/ 47 w 68"/>
              <a:gd name="T47" fmla="*/ 60 h 65"/>
              <a:gd name="T48" fmla="*/ 51 w 68"/>
              <a:gd name="T49" fmla="*/ 60 h 65"/>
              <a:gd name="T50" fmla="*/ 53 w 68"/>
              <a:gd name="T51" fmla="*/ 61 h 65"/>
              <a:gd name="T52" fmla="*/ 56 w 68"/>
              <a:gd name="T53" fmla="*/ 64 h 65"/>
              <a:gd name="T54" fmla="*/ 59 w 68"/>
              <a:gd name="T55" fmla="*/ 65 h 65"/>
              <a:gd name="T56" fmla="*/ 58 w 68"/>
              <a:gd name="T57" fmla="*/ 62 h 65"/>
              <a:gd name="T58" fmla="*/ 58 w 68"/>
              <a:gd name="T59" fmla="*/ 58 h 65"/>
              <a:gd name="T60" fmla="*/ 62 w 68"/>
              <a:gd name="T61" fmla="*/ 53 h 65"/>
              <a:gd name="T62" fmla="*/ 65 w 68"/>
              <a:gd name="T63" fmla="*/ 50 h 65"/>
              <a:gd name="T64" fmla="*/ 67 w 68"/>
              <a:gd name="T65" fmla="*/ 46 h 65"/>
              <a:gd name="T66" fmla="*/ 67 w 68"/>
              <a:gd name="T67" fmla="*/ 44 h 65"/>
              <a:gd name="T68" fmla="*/ 65 w 68"/>
              <a:gd name="T69" fmla="*/ 40 h 65"/>
              <a:gd name="T70" fmla="*/ 64 w 68"/>
              <a:gd name="T71" fmla="*/ 37 h 65"/>
              <a:gd name="T72" fmla="*/ 62 w 68"/>
              <a:gd name="T73" fmla="*/ 30 h 65"/>
              <a:gd name="T74" fmla="*/ 67 w 68"/>
              <a:gd name="T75" fmla="*/ 25 h 65"/>
              <a:gd name="T76" fmla="*/ 66 w 68"/>
              <a:gd name="T77" fmla="*/ 19 h 65"/>
              <a:gd name="T78" fmla="*/ 63 w 68"/>
              <a:gd name="T79" fmla="*/ 11 h 65"/>
              <a:gd name="T80" fmla="*/ 61 w 68"/>
              <a:gd name="T81" fmla="*/ 7 h 65"/>
              <a:gd name="T82" fmla="*/ 58 w 68"/>
              <a:gd name="T83" fmla="*/ 6 h 65"/>
              <a:gd name="T84" fmla="*/ 48 w 68"/>
              <a:gd name="T85" fmla="*/ 6 h 65"/>
              <a:gd name="T86" fmla="*/ 38 w 68"/>
              <a:gd name="T87" fmla="*/ 5 h 65"/>
              <a:gd name="T88" fmla="*/ 31 w 68"/>
              <a:gd name="T89" fmla="*/ 6 h 65"/>
              <a:gd name="T90" fmla="*/ 30 w 68"/>
              <a:gd name="T91" fmla="*/ 1 h 65"/>
              <a:gd name="T92" fmla="*/ 32 w 68"/>
              <a:gd name="T93" fmla="*/ 3 h 65"/>
              <a:gd name="T94" fmla="*/ 28 w 68"/>
              <a:gd name="T95" fmla="*/ 1 h 65"/>
              <a:gd name="T96" fmla="*/ 19 w 68"/>
              <a:gd name="T97" fmla="*/ 3 h 65"/>
              <a:gd name="T98" fmla="*/ 14 w 68"/>
              <a:gd name="T99" fmla="*/ 7 h 65"/>
              <a:gd name="T100" fmla="*/ 8 w 68"/>
              <a:gd name="T101" fmla="*/ 9 h 65"/>
              <a:gd name="T102" fmla="*/ 3 w 68"/>
              <a:gd name="T103" fmla="*/ 11 h 65"/>
              <a:gd name="T104" fmla="*/ 4 w 68"/>
              <a:gd name="T105" fmla="*/ 14 h 65"/>
              <a:gd name="T106" fmla="*/ 3 w 68"/>
              <a:gd name="T107" fmla="*/ 14 h 65"/>
              <a:gd name="T108" fmla="*/ 2 w 68"/>
              <a:gd name="T109" fmla="*/ 16 h 65"/>
              <a:gd name="T110" fmla="*/ 2 w 68"/>
              <a:gd name="T111" fmla="*/ 21 h 65"/>
              <a:gd name="T112" fmla="*/ 4 w 68"/>
              <a:gd name="T113" fmla="*/ 26 h 65"/>
              <a:gd name="T114" fmla="*/ 4 w 68"/>
              <a:gd name="T115" fmla="*/ 30 h 65"/>
              <a:gd name="T116" fmla="*/ 5 w 68"/>
              <a:gd name="T117" fmla="*/ 33 h 65"/>
              <a:gd name="T118" fmla="*/ 4 w 68"/>
              <a:gd name="T119" fmla="*/ 34 h 65"/>
              <a:gd name="T120" fmla="*/ 5 w 68"/>
              <a:gd name="T121" fmla="*/ 38 h 65"/>
              <a:gd name="T122" fmla="*/ 6 w 68"/>
              <a:gd name="T123" fmla="*/ 43 h 65"/>
              <a:gd name="T124" fmla="*/ 6 w 68"/>
              <a:gd name="T125" fmla="*/ 44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8" h="65">
                <a:moveTo>
                  <a:pt x="2" y="12"/>
                </a:moveTo>
                <a:cubicBezTo>
                  <a:pt x="1" y="13"/>
                  <a:pt x="1" y="12"/>
                  <a:pt x="1" y="12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1"/>
                  <a:pt x="2" y="11"/>
                  <a:pt x="2" y="11"/>
                </a:cubicBezTo>
                <a:cubicBezTo>
                  <a:pt x="2" y="12"/>
                  <a:pt x="2" y="12"/>
                  <a:pt x="2" y="12"/>
                </a:cubicBezTo>
                <a:close/>
                <a:moveTo>
                  <a:pt x="6" y="44"/>
                </a:moveTo>
                <a:cubicBezTo>
                  <a:pt x="6" y="44"/>
                  <a:pt x="7" y="43"/>
                  <a:pt x="8" y="44"/>
                </a:cubicBezTo>
                <a:cubicBezTo>
                  <a:pt x="8" y="44"/>
                  <a:pt x="8" y="45"/>
                  <a:pt x="9" y="46"/>
                </a:cubicBezTo>
                <a:cubicBezTo>
                  <a:pt x="9" y="46"/>
                  <a:pt x="10" y="46"/>
                  <a:pt x="11" y="46"/>
                </a:cubicBezTo>
                <a:cubicBezTo>
                  <a:pt x="11" y="46"/>
                  <a:pt x="12" y="46"/>
                  <a:pt x="12" y="47"/>
                </a:cubicBezTo>
                <a:cubicBezTo>
                  <a:pt x="12" y="47"/>
                  <a:pt x="13" y="47"/>
                  <a:pt x="13" y="47"/>
                </a:cubicBezTo>
                <a:cubicBezTo>
                  <a:pt x="14" y="48"/>
                  <a:pt x="14" y="47"/>
                  <a:pt x="15" y="47"/>
                </a:cubicBezTo>
                <a:cubicBezTo>
                  <a:pt x="15" y="47"/>
                  <a:pt x="16" y="48"/>
                  <a:pt x="16" y="49"/>
                </a:cubicBezTo>
                <a:cubicBezTo>
                  <a:pt x="15" y="49"/>
                  <a:pt x="15" y="49"/>
                  <a:pt x="14" y="49"/>
                </a:cubicBezTo>
                <a:cubicBezTo>
                  <a:pt x="14" y="50"/>
                  <a:pt x="15" y="50"/>
                  <a:pt x="15" y="50"/>
                </a:cubicBezTo>
                <a:cubicBezTo>
                  <a:pt x="16" y="51"/>
                  <a:pt x="16" y="51"/>
                  <a:pt x="16" y="52"/>
                </a:cubicBezTo>
                <a:cubicBezTo>
                  <a:pt x="17" y="52"/>
                  <a:pt x="16" y="53"/>
                  <a:pt x="17" y="53"/>
                </a:cubicBezTo>
                <a:cubicBezTo>
                  <a:pt x="17" y="53"/>
                  <a:pt x="19" y="52"/>
                  <a:pt x="19" y="52"/>
                </a:cubicBezTo>
                <a:cubicBezTo>
                  <a:pt x="20" y="52"/>
                  <a:pt x="19" y="52"/>
                  <a:pt x="19" y="51"/>
                </a:cubicBezTo>
                <a:cubicBezTo>
                  <a:pt x="19" y="51"/>
                  <a:pt x="19" y="50"/>
                  <a:pt x="19" y="50"/>
                </a:cubicBezTo>
                <a:cubicBezTo>
                  <a:pt x="20" y="50"/>
                  <a:pt x="21" y="50"/>
                  <a:pt x="21" y="50"/>
                </a:cubicBezTo>
                <a:cubicBezTo>
                  <a:pt x="21" y="51"/>
                  <a:pt x="22" y="51"/>
                  <a:pt x="22" y="51"/>
                </a:cubicBezTo>
                <a:cubicBezTo>
                  <a:pt x="23" y="52"/>
                  <a:pt x="24" y="51"/>
                  <a:pt x="25" y="51"/>
                </a:cubicBezTo>
                <a:cubicBezTo>
                  <a:pt x="25" y="52"/>
                  <a:pt x="23" y="52"/>
                  <a:pt x="24" y="53"/>
                </a:cubicBezTo>
                <a:cubicBezTo>
                  <a:pt x="24" y="53"/>
                  <a:pt x="24" y="53"/>
                  <a:pt x="25" y="53"/>
                </a:cubicBezTo>
                <a:cubicBezTo>
                  <a:pt x="25" y="54"/>
                  <a:pt x="25" y="54"/>
                  <a:pt x="26" y="54"/>
                </a:cubicBezTo>
                <a:cubicBezTo>
                  <a:pt x="26" y="54"/>
                  <a:pt x="26" y="54"/>
                  <a:pt x="27" y="54"/>
                </a:cubicBezTo>
                <a:cubicBezTo>
                  <a:pt x="28" y="54"/>
                  <a:pt x="28" y="55"/>
                  <a:pt x="29" y="55"/>
                </a:cubicBezTo>
                <a:cubicBezTo>
                  <a:pt x="30" y="55"/>
                  <a:pt x="30" y="55"/>
                  <a:pt x="30" y="56"/>
                </a:cubicBezTo>
                <a:cubicBezTo>
                  <a:pt x="30" y="57"/>
                  <a:pt x="31" y="57"/>
                  <a:pt x="31" y="58"/>
                </a:cubicBezTo>
                <a:cubicBezTo>
                  <a:pt x="32" y="58"/>
                  <a:pt x="32" y="59"/>
                  <a:pt x="32" y="60"/>
                </a:cubicBezTo>
                <a:cubicBezTo>
                  <a:pt x="33" y="60"/>
                  <a:pt x="33" y="61"/>
                  <a:pt x="34" y="60"/>
                </a:cubicBezTo>
                <a:cubicBezTo>
                  <a:pt x="34" y="60"/>
                  <a:pt x="34" y="59"/>
                  <a:pt x="34" y="59"/>
                </a:cubicBezTo>
                <a:cubicBezTo>
                  <a:pt x="35" y="59"/>
                  <a:pt x="35" y="59"/>
                  <a:pt x="36" y="59"/>
                </a:cubicBezTo>
                <a:cubicBezTo>
                  <a:pt x="36" y="59"/>
                  <a:pt x="36" y="58"/>
                  <a:pt x="36" y="58"/>
                </a:cubicBezTo>
                <a:cubicBezTo>
                  <a:pt x="37" y="59"/>
                  <a:pt x="36" y="59"/>
                  <a:pt x="37" y="59"/>
                </a:cubicBezTo>
                <a:cubicBezTo>
                  <a:pt x="37" y="60"/>
                  <a:pt x="37" y="60"/>
                  <a:pt x="37" y="60"/>
                </a:cubicBezTo>
                <a:cubicBezTo>
                  <a:pt x="38" y="60"/>
                  <a:pt x="38" y="60"/>
                  <a:pt x="38" y="61"/>
                </a:cubicBezTo>
                <a:cubicBezTo>
                  <a:pt x="39" y="61"/>
                  <a:pt x="38" y="62"/>
                  <a:pt x="38" y="63"/>
                </a:cubicBezTo>
                <a:cubicBezTo>
                  <a:pt x="39" y="63"/>
                  <a:pt x="39" y="62"/>
                  <a:pt x="39" y="62"/>
                </a:cubicBezTo>
                <a:cubicBezTo>
                  <a:pt x="40" y="62"/>
                  <a:pt x="40" y="63"/>
                  <a:pt x="40" y="62"/>
                </a:cubicBezTo>
                <a:cubicBezTo>
                  <a:pt x="40" y="62"/>
                  <a:pt x="41" y="62"/>
                  <a:pt x="41" y="62"/>
                </a:cubicBezTo>
                <a:cubicBezTo>
                  <a:pt x="41" y="61"/>
                  <a:pt x="41" y="61"/>
                  <a:pt x="42" y="61"/>
                </a:cubicBezTo>
                <a:cubicBezTo>
                  <a:pt x="42" y="61"/>
                  <a:pt x="42" y="60"/>
                  <a:pt x="43" y="60"/>
                </a:cubicBezTo>
                <a:cubicBezTo>
                  <a:pt x="44" y="60"/>
                  <a:pt x="44" y="61"/>
                  <a:pt x="44" y="61"/>
                </a:cubicBezTo>
                <a:cubicBezTo>
                  <a:pt x="44" y="61"/>
                  <a:pt x="45" y="61"/>
                  <a:pt x="45" y="61"/>
                </a:cubicBezTo>
                <a:cubicBezTo>
                  <a:pt x="46" y="61"/>
                  <a:pt x="46" y="61"/>
                  <a:pt x="47" y="61"/>
                </a:cubicBezTo>
                <a:cubicBezTo>
                  <a:pt x="47" y="61"/>
                  <a:pt x="47" y="60"/>
                  <a:pt x="47" y="60"/>
                </a:cubicBezTo>
                <a:cubicBezTo>
                  <a:pt x="48" y="60"/>
                  <a:pt x="49" y="60"/>
                  <a:pt x="49" y="60"/>
                </a:cubicBezTo>
                <a:cubicBezTo>
                  <a:pt x="50" y="60"/>
                  <a:pt x="50" y="60"/>
                  <a:pt x="51" y="60"/>
                </a:cubicBezTo>
                <a:cubicBezTo>
                  <a:pt x="51" y="60"/>
                  <a:pt x="51" y="61"/>
                  <a:pt x="51" y="61"/>
                </a:cubicBezTo>
                <a:cubicBezTo>
                  <a:pt x="52" y="61"/>
                  <a:pt x="52" y="61"/>
                  <a:pt x="53" y="61"/>
                </a:cubicBezTo>
                <a:cubicBezTo>
                  <a:pt x="53" y="61"/>
                  <a:pt x="53" y="62"/>
                  <a:pt x="54" y="62"/>
                </a:cubicBezTo>
                <a:cubicBezTo>
                  <a:pt x="54" y="63"/>
                  <a:pt x="56" y="63"/>
                  <a:pt x="56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8" y="64"/>
                  <a:pt x="58" y="65"/>
                  <a:pt x="59" y="65"/>
                </a:cubicBezTo>
                <a:cubicBezTo>
                  <a:pt x="59" y="65"/>
                  <a:pt x="59" y="64"/>
                  <a:pt x="59" y="64"/>
                </a:cubicBezTo>
                <a:cubicBezTo>
                  <a:pt x="59" y="63"/>
                  <a:pt x="58" y="63"/>
                  <a:pt x="58" y="62"/>
                </a:cubicBezTo>
                <a:cubicBezTo>
                  <a:pt x="58" y="61"/>
                  <a:pt x="58" y="61"/>
                  <a:pt x="58" y="60"/>
                </a:cubicBezTo>
                <a:cubicBezTo>
                  <a:pt x="58" y="59"/>
                  <a:pt x="58" y="59"/>
                  <a:pt x="58" y="58"/>
                </a:cubicBezTo>
                <a:cubicBezTo>
                  <a:pt x="59" y="57"/>
                  <a:pt x="59" y="56"/>
                  <a:pt x="60" y="56"/>
                </a:cubicBezTo>
                <a:cubicBezTo>
                  <a:pt x="61" y="55"/>
                  <a:pt x="61" y="54"/>
                  <a:pt x="62" y="53"/>
                </a:cubicBezTo>
                <a:cubicBezTo>
                  <a:pt x="63" y="53"/>
                  <a:pt x="63" y="52"/>
                  <a:pt x="64" y="51"/>
                </a:cubicBezTo>
                <a:cubicBezTo>
                  <a:pt x="65" y="51"/>
                  <a:pt x="65" y="51"/>
                  <a:pt x="65" y="50"/>
                </a:cubicBezTo>
                <a:cubicBezTo>
                  <a:pt x="66" y="50"/>
                  <a:pt x="66" y="50"/>
                  <a:pt x="67" y="50"/>
                </a:cubicBezTo>
                <a:cubicBezTo>
                  <a:pt x="67" y="49"/>
                  <a:pt x="68" y="48"/>
                  <a:pt x="67" y="46"/>
                </a:cubicBezTo>
                <a:cubicBezTo>
                  <a:pt x="66" y="46"/>
                  <a:pt x="67" y="45"/>
                  <a:pt x="68" y="45"/>
                </a:cubicBezTo>
                <a:cubicBezTo>
                  <a:pt x="68" y="45"/>
                  <a:pt x="67" y="45"/>
                  <a:pt x="67" y="44"/>
                </a:cubicBezTo>
                <a:cubicBezTo>
                  <a:pt x="67" y="44"/>
                  <a:pt x="66" y="43"/>
                  <a:pt x="66" y="43"/>
                </a:cubicBezTo>
                <a:cubicBezTo>
                  <a:pt x="66" y="42"/>
                  <a:pt x="65" y="41"/>
                  <a:pt x="65" y="40"/>
                </a:cubicBezTo>
                <a:cubicBezTo>
                  <a:pt x="64" y="40"/>
                  <a:pt x="65" y="40"/>
                  <a:pt x="65" y="39"/>
                </a:cubicBezTo>
                <a:cubicBezTo>
                  <a:pt x="65" y="39"/>
                  <a:pt x="64" y="38"/>
                  <a:pt x="64" y="37"/>
                </a:cubicBezTo>
                <a:cubicBezTo>
                  <a:pt x="64" y="36"/>
                  <a:pt x="65" y="34"/>
                  <a:pt x="65" y="32"/>
                </a:cubicBezTo>
                <a:cubicBezTo>
                  <a:pt x="64" y="31"/>
                  <a:pt x="62" y="31"/>
                  <a:pt x="62" y="30"/>
                </a:cubicBezTo>
                <a:cubicBezTo>
                  <a:pt x="61" y="29"/>
                  <a:pt x="63" y="27"/>
                  <a:pt x="64" y="27"/>
                </a:cubicBezTo>
                <a:cubicBezTo>
                  <a:pt x="65" y="26"/>
                  <a:pt x="66" y="26"/>
                  <a:pt x="67" y="25"/>
                </a:cubicBezTo>
                <a:cubicBezTo>
                  <a:pt x="67" y="24"/>
                  <a:pt x="66" y="22"/>
                  <a:pt x="66" y="21"/>
                </a:cubicBezTo>
                <a:cubicBezTo>
                  <a:pt x="66" y="20"/>
                  <a:pt x="66" y="19"/>
                  <a:pt x="66" y="19"/>
                </a:cubicBezTo>
                <a:cubicBezTo>
                  <a:pt x="65" y="18"/>
                  <a:pt x="65" y="17"/>
                  <a:pt x="65" y="16"/>
                </a:cubicBezTo>
                <a:cubicBezTo>
                  <a:pt x="64" y="15"/>
                  <a:pt x="63" y="13"/>
                  <a:pt x="63" y="11"/>
                </a:cubicBezTo>
                <a:cubicBezTo>
                  <a:pt x="63" y="10"/>
                  <a:pt x="63" y="8"/>
                  <a:pt x="62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0" y="7"/>
                  <a:pt x="60" y="7"/>
                  <a:pt x="60" y="6"/>
                </a:cubicBezTo>
                <a:cubicBezTo>
                  <a:pt x="59" y="6"/>
                  <a:pt x="59" y="7"/>
                  <a:pt x="58" y="6"/>
                </a:cubicBezTo>
                <a:cubicBezTo>
                  <a:pt x="57" y="7"/>
                  <a:pt x="55" y="6"/>
                  <a:pt x="54" y="6"/>
                </a:cubicBezTo>
                <a:cubicBezTo>
                  <a:pt x="52" y="6"/>
                  <a:pt x="50" y="6"/>
                  <a:pt x="48" y="6"/>
                </a:cubicBezTo>
                <a:cubicBezTo>
                  <a:pt x="47" y="6"/>
                  <a:pt x="45" y="6"/>
                  <a:pt x="43" y="6"/>
                </a:cubicBezTo>
                <a:cubicBezTo>
                  <a:pt x="41" y="5"/>
                  <a:pt x="39" y="5"/>
                  <a:pt x="38" y="5"/>
                </a:cubicBezTo>
                <a:cubicBezTo>
                  <a:pt x="36" y="6"/>
                  <a:pt x="35" y="6"/>
                  <a:pt x="33" y="6"/>
                </a:cubicBezTo>
                <a:cubicBezTo>
                  <a:pt x="33" y="6"/>
                  <a:pt x="32" y="6"/>
                  <a:pt x="31" y="6"/>
                </a:cubicBezTo>
                <a:cubicBezTo>
                  <a:pt x="31" y="6"/>
                  <a:pt x="30" y="5"/>
                  <a:pt x="30" y="5"/>
                </a:cubicBezTo>
                <a:cubicBezTo>
                  <a:pt x="30" y="4"/>
                  <a:pt x="29" y="2"/>
                  <a:pt x="30" y="1"/>
                </a:cubicBezTo>
                <a:cubicBezTo>
                  <a:pt x="30" y="1"/>
                  <a:pt x="31" y="2"/>
                  <a:pt x="31" y="2"/>
                </a:cubicBezTo>
                <a:cubicBezTo>
                  <a:pt x="31" y="3"/>
                  <a:pt x="32" y="3"/>
                  <a:pt x="32" y="3"/>
                </a:cubicBezTo>
                <a:cubicBezTo>
                  <a:pt x="32" y="2"/>
                  <a:pt x="31" y="2"/>
                  <a:pt x="31" y="1"/>
                </a:cubicBezTo>
                <a:cubicBezTo>
                  <a:pt x="30" y="1"/>
                  <a:pt x="29" y="0"/>
                  <a:pt x="28" y="1"/>
                </a:cubicBezTo>
                <a:cubicBezTo>
                  <a:pt x="26" y="1"/>
                  <a:pt x="24" y="1"/>
                  <a:pt x="22" y="2"/>
                </a:cubicBezTo>
                <a:cubicBezTo>
                  <a:pt x="21" y="2"/>
                  <a:pt x="20" y="3"/>
                  <a:pt x="19" y="3"/>
                </a:cubicBezTo>
                <a:cubicBezTo>
                  <a:pt x="19" y="4"/>
                  <a:pt x="17" y="4"/>
                  <a:pt x="17" y="4"/>
                </a:cubicBezTo>
                <a:cubicBezTo>
                  <a:pt x="16" y="5"/>
                  <a:pt x="15" y="7"/>
                  <a:pt x="14" y="7"/>
                </a:cubicBezTo>
                <a:cubicBezTo>
                  <a:pt x="13" y="8"/>
                  <a:pt x="12" y="8"/>
                  <a:pt x="11" y="8"/>
                </a:cubicBezTo>
                <a:cubicBezTo>
                  <a:pt x="10" y="9"/>
                  <a:pt x="9" y="9"/>
                  <a:pt x="8" y="9"/>
                </a:cubicBezTo>
                <a:cubicBezTo>
                  <a:pt x="7" y="9"/>
                  <a:pt x="6" y="10"/>
                  <a:pt x="5" y="10"/>
                </a:cubicBezTo>
                <a:cubicBezTo>
                  <a:pt x="5" y="10"/>
                  <a:pt x="3" y="10"/>
                  <a:pt x="3" y="11"/>
                </a:cubicBezTo>
                <a:cubicBezTo>
                  <a:pt x="2" y="12"/>
                  <a:pt x="3" y="12"/>
                  <a:pt x="4" y="12"/>
                </a:cubicBezTo>
                <a:cubicBezTo>
                  <a:pt x="4" y="13"/>
                  <a:pt x="3" y="13"/>
                  <a:pt x="4" y="14"/>
                </a:cubicBezTo>
                <a:cubicBezTo>
                  <a:pt x="4" y="14"/>
                  <a:pt x="4" y="15"/>
                  <a:pt x="4" y="15"/>
                </a:cubicBezTo>
                <a:cubicBezTo>
                  <a:pt x="3" y="15"/>
                  <a:pt x="3" y="14"/>
                  <a:pt x="3" y="14"/>
                </a:cubicBezTo>
                <a:cubicBezTo>
                  <a:pt x="3" y="14"/>
                  <a:pt x="2" y="13"/>
                  <a:pt x="1" y="13"/>
                </a:cubicBezTo>
                <a:cubicBezTo>
                  <a:pt x="1" y="14"/>
                  <a:pt x="2" y="15"/>
                  <a:pt x="2" y="16"/>
                </a:cubicBezTo>
                <a:cubicBezTo>
                  <a:pt x="2" y="17"/>
                  <a:pt x="3" y="18"/>
                  <a:pt x="2" y="19"/>
                </a:cubicBezTo>
                <a:cubicBezTo>
                  <a:pt x="2" y="20"/>
                  <a:pt x="2" y="21"/>
                  <a:pt x="2" y="21"/>
                </a:cubicBezTo>
                <a:cubicBezTo>
                  <a:pt x="1" y="22"/>
                  <a:pt x="0" y="23"/>
                  <a:pt x="1" y="24"/>
                </a:cubicBezTo>
                <a:cubicBezTo>
                  <a:pt x="2" y="24"/>
                  <a:pt x="3" y="25"/>
                  <a:pt x="4" y="26"/>
                </a:cubicBezTo>
                <a:cubicBezTo>
                  <a:pt x="4" y="27"/>
                  <a:pt x="3" y="28"/>
                  <a:pt x="3" y="29"/>
                </a:cubicBezTo>
                <a:cubicBezTo>
                  <a:pt x="3" y="29"/>
                  <a:pt x="4" y="30"/>
                  <a:pt x="4" y="30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32"/>
                  <a:pt x="5" y="32"/>
                  <a:pt x="5" y="33"/>
                </a:cubicBezTo>
                <a:cubicBezTo>
                  <a:pt x="5" y="33"/>
                  <a:pt x="4" y="33"/>
                  <a:pt x="4" y="33"/>
                </a:cubicBezTo>
                <a:cubicBezTo>
                  <a:pt x="4" y="34"/>
                  <a:pt x="4" y="34"/>
                  <a:pt x="4" y="34"/>
                </a:cubicBezTo>
                <a:cubicBezTo>
                  <a:pt x="3" y="34"/>
                  <a:pt x="4" y="36"/>
                  <a:pt x="4" y="36"/>
                </a:cubicBezTo>
                <a:cubicBezTo>
                  <a:pt x="5" y="37"/>
                  <a:pt x="4" y="38"/>
                  <a:pt x="5" y="38"/>
                </a:cubicBezTo>
                <a:cubicBezTo>
                  <a:pt x="6" y="39"/>
                  <a:pt x="7" y="40"/>
                  <a:pt x="6" y="41"/>
                </a:cubicBezTo>
                <a:cubicBezTo>
                  <a:pt x="6" y="42"/>
                  <a:pt x="6" y="42"/>
                  <a:pt x="6" y="43"/>
                </a:cubicBezTo>
                <a:cubicBezTo>
                  <a:pt x="6" y="44"/>
                  <a:pt x="6" y="44"/>
                  <a:pt x="5" y="45"/>
                </a:cubicBezTo>
                <a:cubicBezTo>
                  <a:pt x="6" y="45"/>
                  <a:pt x="6" y="45"/>
                  <a:pt x="6" y="44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67" name="Freeform 777">
            <a:extLst>
              <a:ext uri="{FF2B5EF4-FFF2-40B4-BE49-F238E27FC236}">
                <a16:creationId xmlns:a16="http://schemas.microsoft.com/office/drawing/2014/main" id="{1866CFA5-39D7-7302-D9A6-0062FD6096EF}"/>
              </a:ext>
            </a:extLst>
          </p:cNvPr>
          <p:cNvSpPr>
            <a:spLocks/>
          </p:cNvSpPr>
          <p:nvPr/>
        </p:nvSpPr>
        <p:spPr bwMode="auto">
          <a:xfrm>
            <a:off x="3429839" y="3387739"/>
            <a:ext cx="260684" cy="154542"/>
          </a:xfrm>
          <a:custGeom>
            <a:avLst/>
            <a:gdLst>
              <a:gd name="T0" fmla="*/ 110 w 122"/>
              <a:gd name="T1" fmla="*/ 51 h 82"/>
              <a:gd name="T2" fmla="*/ 119 w 122"/>
              <a:gd name="T3" fmla="*/ 48 h 82"/>
              <a:gd name="T4" fmla="*/ 121 w 122"/>
              <a:gd name="T5" fmla="*/ 44 h 82"/>
              <a:gd name="T6" fmla="*/ 121 w 122"/>
              <a:gd name="T7" fmla="*/ 38 h 82"/>
              <a:gd name="T8" fmla="*/ 121 w 122"/>
              <a:gd name="T9" fmla="*/ 32 h 82"/>
              <a:gd name="T10" fmla="*/ 118 w 122"/>
              <a:gd name="T11" fmla="*/ 29 h 82"/>
              <a:gd name="T12" fmla="*/ 111 w 122"/>
              <a:gd name="T13" fmla="*/ 27 h 82"/>
              <a:gd name="T14" fmla="*/ 106 w 122"/>
              <a:gd name="T15" fmla="*/ 26 h 82"/>
              <a:gd name="T16" fmla="*/ 95 w 122"/>
              <a:gd name="T17" fmla="*/ 23 h 82"/>
              <a:gd name="T18" fmla="*/ 90 w 122"/>
              <a:gd name="T19" fmla="*/ 21 h 82"/>
              <a:gd name="T20" fmla="*/ 89 w 122"/>
              <a:gd name="T21" fmla="*/ 15 h 82"/>
              <a:gd name="T22" fmla="*/ 81 w 122"/>
              <a:gd name="T23" fmla="*/ 13 h 82"/>
              <a:gd name="T24" fmla="*/ 82 w 122"/>
              <a:gd name="T25" fmla="*/ 8 h 82"/>
              <a:gd name="T26" fmla="*/ 80 w 122"/>
              <a:gd name="T27" fmla="*/ 2 h 82"/>
              <a:gd name="T28" fmla="*/ 71 w 122"/>
              <a:gd name="T29" fmla="*/ 1 h 82"/>
              <a:gd name="T30" fmla="*/ 65 w 122"/>
              <a:gd name="T31" fmla="*/ 3 h 82"/>
              <a:gd name="T32" fmla="*/ 59 w 122"/>
              <a:gd name="T33" fmla="*/ 6 h 82"/>
              <a:gd name="T34" fmla="*/ 53 w 122"/>
              <a:gd name="T35" fmla="*/ 11 h 82"/>
              <a:gd name="T36" fmla="*/ 46 w 122"/>
              <a:gd name="T37" fmla="*/ 9 h 82"/>
              <a:gd name="T38" fmla="*/ 40 w 122"/>
              <a:gd name="T39" fmla="*/ 9 h 82"/>
              <a:gd name="T40" fmla="*/ 34 w 122"/>
              <a:gd name="T41" fmla="*/ 8 h 82"/>
              <a:gd name="T42" fmla="*/ 29 w 122"/>
              <a:gd name="T43" fmla="*/ 7 h 82"/>
              <a:gd name="T44" fmla="*/ 16 w 122"/>
              <a:gd name="T45" fmla="*/ 6 h 82"/>
              <a:gd name="T46" fmla="*/ 11 w 122"/>
              <a:gd name="T47" fmla="*/ 12 h 82"/>
              <a:gd name="T48" fmla="*/ 13 w 122"/>
              <a:gd name="T49" fmla="*/ 22 h 82"/>
              <a:gd name="T50" fmla="*/ 4 w 122"/>
              <a:gd name="T51" fmla="*/ 30 h 82"/>
              <a:gd name="T52" fmla="*/ 3 w 122"/>
              <a:gd name="T53" fmla="*/ 36 h 82"/>
              <a:gd name="T54" fmla="*/ 4 w 122"/>
              <a:gd name="T55" fmla="*/ 46 h 82"/>
              <a:gd name="T56" fmla="*/ 13 w 122"/>
              <a:gd name="T57" fmla="*/ 47 h 82"/>
              <a:gd name="T58" fmla="*/ 21 w 122"/>
              <a:gd name="T59" fmla="*/ 48 h 82"/>
              <a:gd name="T60" fmla="*/ 31 w 122"/>
              <a:gd name="T61" fmla="*/ 44 h 82"/>
              <a:gd name="T62" fmla="*/ 35 w 122"/>
              <a:gd name="T63" fmla="*/ 42 h 82"/>
              <a:gd name="T64" fmla="*/ 40 w 122"/>
              <a:gd name="T65" fmla="*/ 43 h 82"/>
              <a:gd name="T66" fmla="*/ 42 w 122"/>
              <a:gd name="T67" fmla="*/ 44 h 82"/>
              <a:gd name="T68" fmla="*/ 45 w 122"/>
              <a:gd name="T69" fmla="*/ 46 h 82"/>
              <a:gd name="T70" fmla="*/ 48 w 122"/>
              <a:gd name="T71" fmla="*/ 49 h 82"/>
              <a:gd name="T72" fmla="*/ 50 w 122"/>
              <a:gd name="T73" fmla="*/ 54 h 82"/>
              <a:gd name="T74" fmla="*/ 51 w 122"/>
              <a:gd name="T75" fmla="*/ 57 h 82"/>
              <a:gd name="T76" fmla="*/ 52 w 122"/>
              <a:gd name="T77" fmla="*/ 63 h 82"/>
              <a:gd name="T78" fmla="*/ 48 w 122"/>
              <a:gd name="T79" fmla="*/ 63 h 82"/>
              <a:gd name="T80" fmla="*/ 46 w 122"/>
              <a:gd name="T81" fmla="*/ 66 h 82"/>
              <a:gd name="T82" fmla="*/ 43 w 122"/>
              <a:gd name="T83" fmla="*/ 71 h 82"/>
              <a:gd name="T84" fmla="*/ 51 w 122"/>
              <a:gd name="T85" fmla="*/ 73 h 82"/>
              <a:gd name="T86" fmla="*/ 52 w 122"/>
              <a:gd name="T87" fmla="*/ 70 h 82"/>
              <a:gd name="T88" fmla="*/ 58 w 122"/>
              <a:gd name="T89" fmla="*/ 61 h 82"/>
              <a:gd name="T90" fmla="*/ 65 w 122"/>
              <a:gd name="T91" fmla="*/ 56 h 82"/>
              <a:gd name="T92" fmla="*/ 63 w 122"/>
              <a:gd name="T93" fmla="*/ 61 h 82"/>
              <a:gd name="T94" fmla="*/ 69 w 122"/>
              <a:gd name="T95" fmla="*/ 65 h 82"/>
              <a:gd name="T96" fmla="*/ 76 w 122"/>
              <a:gd name="T97" fmla="*/ 66 h 82"/>
              <a:gd name="T98" fmla="*/ 71 w 122"/>
              <a:gd name="T99" fmla="*/ 71 h 82"/>
              <a:gd name="T100" fmla="*/ 76 w 122"/>
              <a:gd name="T101" fmla="*/ 75 h 82"/>
              <a:gd name="T102" fmla="*/ 77 w 122"/>
              <a:gd name="T103" fmla="*/ 81 h 82"/>
              <a:gd name="T104" fmla="*/ 88 w 122"/>
              <a:gd name="T105" fmla="*/ 78 h 82"/>
              <a:gd name="T106" fmla="*/ 94 w 122"/>
              <a:gd name="T107" fmla="*/ 76 h 82"/>
              <a:gd name="T108" fmla="*/ 96 w 122"/>
              <a:gd name="T109" fmla="*/ 72 h 82"/>
              <a:gd name="T110" fmla="*/ 88 w 122"/>
              <a:gd name="T111" fmla="*/ 71 h 82"/>
              <a:gd name="T112" fmla="*/ 88 w 122"/>
              <a:gd name="T113" fmla="*/ 66 h 82"/>
              <a:gd name="T114" fmla="*/ 99 w 122"/>
              <a:gd name="T115" fmla="*/ 60 h 82"/>
              <a:gd name="T116" fmla="*/ 105 w 122"/>
              <a:gd name="T117" fmla="*/ 56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2" h="82">
                <a:moveTo>
                  <a:pt x="108" y="55"/>
                </a:moveTo>
                <a:cubicBezTo>
                  <a:pt x="109" y="55"/>
                  <a:pt x="109" y="54"/>
                  <a:pt x="109" y="54"/>
                </a:cubicBezTo>
                <a:cubicBezTo>
                  <a:pt x="109" y="54"/>
                  <a:pt x="109" y="54"/>
                  <a:pt x="109" y="54"/>
                </a:cubicBezTo>
                <a:cubicBezTo>
                  <a:pt x="109" y="53"/>
                  <a:pt x="109" y="52"/>
                  <a:pt x="109" y="52"/>
                </a:cubicBezTo>
                <a:cubicBezTo>
                  <a:pt x="109" y="51"/>
                  <a:pt x="109" y="51"/>
                  <a:pt x="110" y="51"/>
                </a:cubicBezTo>
                <a:cubicBezTo>
                  <a:pt x="111" y="50"/>
                  <a:pt x="111" y="51"/>
                  <a:pt x="112" y="50"/>
                </a:cubicBezTo>
                <a:cubicBezTo>
                  <a:pt x="113" y="50"/>
                  <a:pt x="112" y="50"/>
                  <a:pt x="113" y="49"/>
                </a:cubicBezTo>
                <a:cubicBezTo>
                  <a:pt x="113" y="48"/>
                  <a:pt x="113" y="48"/>
                  <a:pt x="114" y="48"/>
                </a:cubicBezTo>
                <a:cubicBezTo>
                  <a:pt x="115" y="48"/>
                  <a:pt x="116" y="48"/>
                  <a:pt x="116" y="48"/>
                </a:cubicBezTo>
                <a:cubicBezTo>
                  <a:pt x="117" y="48"/>
                  <a:pt x="118" y="49"/>
                  <a:pt x="119" y="48"/>
                </a:cubicBezTo>
                <a:cubicBezTo>
                  <a:pt x="119" y="48"/>
                  <a:pt x="119" y="48"/>
                  <a:pt x="119" y="47"/>
                </a:cubicBezTo>
                <a:cubicBezTo>
                  <a:pt x="119" y="47"/>
                  <a:pt x="119" y="47"/>
                  <a:pt x="119" y="47"/>
                </a:cubicBezTo>
                <a:cubicBezTo>
                  <a:pt x="119" y="46"/>
                  <a:pt x="120" y="46"/>
                  <a:pt x="120" y="46"/>
                </a:cubicBezTo>
                <a:cubicBezTo>
                  <a:pt x="120" y="46"/>
                  <a:pt x="120" y="45"/>
                  <a:pt x="120" y="45"/>
                </a:cubicBezTo>
                <a:cubicBezTo>
                  <a:pt x="120" y="45"/>
                  <a:pt x="121" y="45"/>
                  <a:pt x="121" y="44"/>
                </a:cubicBezTo>
                <a:cubicBezTo>
                  <a:pt x="121" y="44"/>
                  <a:pt x="120" y="44"/>
                  <a:pt x="120" y="44"/>
                </a:cubicBezTo>
                <a:cubicBezTo>
                  <a:pt x="120" y="43"/>
                  <a:pt x="120" y="43"/>
                  <a:pt x="120" y="42"/>
                </a:cubicBezTo>
                <a:cubicBezTo>
                  <a:pt x="120" y="42"/>
                  <a:pt x="120" y="42"/>
                  <a:pt x="120" y="41"/>
                </a:cubicBezTo>
                <a:cubicBezTo>
                  <a:pt x="119" y="41"/>
                  <a:pt x="118" y="40"/>
                  <a:pt x="119" y="39"/>
                </a:cubicBezTo>
                <a:cubicBezTo>
                  <a:pt x="119" y="39"/>
                  <a:pt x="121" y="39"/>
                  <a:pt x="121" y="38"/>
                </a:cubicBezTo>
                <a:cubicBezTo>
                  <a:pt x="121" y="38"/>
                  <a:pt x="120" y="38"/>
                  <a:pt x="120" y="38"/>
                </a:cubicBezTo>
                <a:cubicBezTo>
                  <a:pt x="119" y="38"/>
                  <a:pt x="119" y="38"/>
                  <a:pt x="119" y="37"/>
                </a:cubicBezTo>
                <a:cubicBezTo>
                  <a:pt x="118" y="36"/>
                  <a:pt x="119" y="36"/>
                  <a:pt x="120" y="36"/>
                </a:cubicBezTo>
                <a:cubicBezTo>
                  <a:pt x="120" y="35"/>
                  <a:pt x="121" y="34"/>
                  <a:pt x="122" y="34"/>
                </a:cubicBezTo>
                <a:cubicBezTo>
                  <a:pt x="122" y="33"/>
                  <a:pt x="122" y="33"/>
                  <a:pt x="121" y="32"/>
                </a:cubicBezTo>
                <a:cubicBezTo>
                  <a:pt x="121" y="32"/>
                  <a:pt x="122" y="31"/>
                  <a:pt x="121" y="30"/>
                </a:cubicBezTo>
                <a:cubicBezTo>
                  <a:pt x="121" y="30"/>
                  <a:pt x="121" y="30"/>
                  <a:pt x="120" y="30"/>
                </a:cubicBezTo>
                <a:cubicBezTo>
                  <a:pt x="120" y="30"/>
                  <a:pt x="120" y="31"/>
                  <a:pt x="119" y="31"/>
                </a:cubicBezTo>
                <a:cubicBezTo>
                  <a:pt x="119" y="31"/>
                  <a:pt x="119" y="30"/>
                  <a:pt x="118" y="30"/>
                </a:cubicBezTo>
                <a:cubicBezTo>
                  <a:pt x="118" y="30"/>
                  <a:pt x="118" y="29"/>
                  <a:pt x="118" y="29"/>
                </a:cubicBezTo>
                <a:cubicBezTo>
                  <a:pt x="117" y="29"/>
                  <a:pt x="116" y="29"/>
                  <a:pt x="116" y="29"/>
                </a:cubicBezTo>
                <a:cubicBezTo>
                  <a:pt x="116" y="28"/>
                  <a:pt x="116" y="28"/>
                  <a:pt x="115" y="28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14" y="28"/>
                  <a:pt x="113" y="28"/>
                  <a:pt x="112" y="27"/>
                </a:cubicBezTo>
                <a:cubicBezTo>
                  <a:pt x="112" y="27"/>
                  <a:pt x="112" y="27"/>
                  <a:pt x="111" y="27"/>
                </a:cubicBezTo>
                <a:cubicBezTo>
                  <a:pt x="110" y="27"/>
                  <a:pt x="110" y="26"/>
                  <a:pt x="110" y="26"/>
                </a:cubicBezTo>
                <a:cubicBezTo>
                  <a:pt x="109" y="26"/>
                  <a:pt x="109" y="25"/>
                  <a:pt x="109" y="25"/>
                </a:cubicBezTo>
                <a:cubicBezTo>
                  <a:pt x="108" y="25"/>
                  <a:pt x="108" y="26"/>
                  <a:pt x="108" y="27"/>
                </a:cubicBezTo>
                <a:cubicBezTo>
                  <a:pt x="108" y="27"/>
                  <a:pt x="107" y="27"/>
                  <a:pt x="107" y="27"/>
                </a:cubicBezTo>
                <a:cubicBezTo>
                  <a:pt x="107" y="26"/>
                  <a:pt x="106" y="26"/>
                  <a:pt x="106" y="26"/>
                </a:cubicBezTo>
                <a:cubicBezTo>
                  <a:pt x="105" y="25"/>
                  <a:pt x="105" y="23"/>
                  <a:pt x="104" y="22"/>
                </a:cubicBezTo>
                <a:cubicBezTo>
                  <a:pt x="103" y="21"/>
                  <a:pt x="102" y="22"/>
                  <a:pt x="101" y="23"/>
                </a:cubicBezTo>
                <a:cubicBezTo>
                  <a:pt x="100" y="23"/>
                  <a:pt x="100" y="22"/>
                  <a:pt x="99" y="23"/>
                </a:cubicBezTo>
                <a:cubicBezTo>
                  <a:pt x="99" y="23"/>
                  <a:pt x="98" y="24"/>
                  <a:pt x="98" y="24"/>
                </a:cubicBezTo>
                <a:cubicBezTo>
                  <a:pt x="98" y="23"/>
                  <a:pt x="96" y="23"/>
                  <a:pt x="95" y="23"/>
                </a:cubicBezTo>
                <a:cubicBezTo>
                  <a:pt x="95" y="22"/>
                  <a:pt x="94" y="22"/>
                  <a:pt x="93" y="22"/>
                </a:cubicBezTo>
                <a:cubicBezTo>
                  <a:pt x="93" y="22"/>
                  <a:pt x="92" y="22"/>
                  <a:pt x="91" y="22"/>
                </a:cubicBezTo>
                <a:cubicBezTo>
                  <a:pt x="91" y="22"/>
                  <a:pt x="91" y="22"/>
                  <a:pt x="91" y="22"/>
                </a:cubicBezTo>
                <a:cubicBezTo>
                  <a:pt x="91" y="22"/>
                  <a:pt x="91" y="22"/>
                  <a:pt x="91" y="21"/>
                </a:cubicBezTo>
                <a:cubicBezTo>
                  <a:pt x="90" y="21"/>
                  <a:pt x="90" y="21"/>
                  <a:pt x="90" y="21"/>
                </a:cubicBezTo>
                <a:cubicBezTo>
                  <a:pt x="89" y="20"/>
                  <a:pt x="90" y="19"/>
                  <a:pt x="90" y="19"/>
                </a:cubicBezTo>
                <a:cubicBezTo>
                  <a:pt x="90" y="18"/>
                  <a:pt x="90" y="18"/>
                  <a:pt x="90" y="18"/>
                </a:cubicBezTo>
                <a:cubicBezTo>
                  <a:pt x="89" y="17"/>
                  <a:pt x="90" y="17"/>
                  <a:pt x="89" y="17"/>
                </a:cubicBezTo>
                <a:cubicBezTo>
                  <a:pt x="89" y="16"/>
                  <a:pt x="89" y="16"/>
                  <a:pt x="89" y="16"/>
                </a:cubicBezTo>
                <a:cubicBezTo>
                  <a:pt x="89" y="16"/>
                  <a:pt x="89" y="15"/>
                  <a:pt x="89" y="15"/>
                </a:cubicBezTo>
                <a:cubicBezTo>
                  <a:pt x="89" y="15"/>
                  <a:pt x="88" y="15"/>
                  <a:pt x="88" y="14"/>
                </a:cubicBezTo>
                <a:cubicBezTo>
                  <a:pt x="87" y="13"/>
                  <a:pt x="87" y="13"/>
                  <a:pt x="86" y="13"/>
                </a:cubicBezTo>
                <a:cubicBezTo>
                  <a:pt x="86" y="13"/>
                  <a:pt x="85" y="14"/>
                  <a:pt x="85" y="14"/>
                </a:cubicBezTo>
                <a:cubicBezTo>
                  <a:pt x="85" y="14"/>
                  <a:pt x="85" y="13"/>
                  <a:pt x="84" y="13"/>
                </a:cubicBezTo>
                <a:cubicBezTo>
                  <a:pt x="83" y="13"/>
                  <a:pt x="82" y="13"/>
                  <a:pt x="81" y="13"/>
                </a:cubicBezTo>
                <a:cubicBezTo>
                  <a:pt x="82" y="13"/>
                  <a:pt x="82" y="12"/>
                  <a:pt x="82" y="12"/>
                </a:cubicBezTo>
                <a:cubicBezTo>
                  <a:pt x="82" y="11"/>
                  <a:pt x="82" y="12"/>
                  <a:pt x="82" y="11"/>
                </a:cubicBezTo>
                <a:cubicBezTo>
                  <a:pt x="82" y="11"/>
                  <a:pt x="82" y="10"/>
                  <a:pt x="82" y="10"/>
                </a:cubicBezTo>
                <a:cubicBezTo>
                  <a:pt x="82" y="9"/>
                  <a:pt x="81" y="9"/>
                  <a:pt x="81" y="9"/>
                </a:cubicBezTo>
                <a:cubicBezTo>
                  <a:pt x="80" y="8"/>
                  <a:pt x="81" y="8"/>
                  <a:pt x="82" y="8"/>
                </a:cubicBezTo>
                <a:cubicBezTo>
                  <a:pt x="82" y="8"/>
                  <a:pt x="83" y="8"/>
                  <a:pt x="83" y="7"/>
                </a:cubicBezTo>
                <a:cubicBezTo>
                  <a:pt x="83" y="7"/>
                  <a:pt x="83" y="6"/>
                  <a:pt x="82" y="6"/>
                </a:cubicBezTo>
                <a:cubicBezTo>
                  <a:pt x="82" y="6"/>
                  <a:pt x="82" y="6"/>
                  <a:pt x="81" y="6"/>
                </a:cubicBezTo>
                <a:cubicBezTo>
                  <a:pt x="81" y="5"/>
                  <a:pt x="81" y="5"/>
                  <a:pt x="81" y="5"/>
                </a:cubicBezTo>
                <a:cubicBezTo>
                  <a:pt x="81" y="4"/>
                  <a:pt x="80" y="3"/>
                  <a:pt x="80" y="2"/>
                </a:cubicBezTo>
                <a:cubicBezTo>
                  <a:pt x="80" y="2"/>
                  <a:pt x="79" y="1"/>
                  <a:pt x="78" y="1"/>
                </a:cubicBezTo>
                <a:cubicBezTo>
                  <a:pt x="78" y="1"/>
                  <a:pt x="78" y="1"/>
                  <a:pt x="77" y="1"/>
                </a:cubicBezTo>
                <a:cubicBezTo>
                  <a:pt x="77" y="0"/>
                  <a:pt x="75" y="1"/>
                  <a:pt x="74" y="1"/>
                </a:cubicBezTo>
                <a:cubicBezTo>
                  <a:pt x="74" y="2"/>
                  <a:pt x="73" y="2"/>
                  <a:pt x="72" y="2"/>
                </a:cubicBezTo>
                <a:cubicBezTo>
                  <a:pt x="72" y="2"/>
                  <a:pt x="71" y="2"/>
                  <a:pt x="71" y="1"/>
                </a:cubicBezTo>
                <a:cubicBezTo>
                  <a:pt x="69" y="1"/>
                  <a:pt x="69" y="2"/>
                  <a:pt x="69" y="3"/>
                </a:cubicBezTo>
                <a:cubicBezTo>
                  <a:pt x="69" y="4"/>
                  <a:pt x="68" y="4"/>
                  <a:pt x="67" y="4"/>
                </a:cubicBezTo>
                <a:cubicBezTo>
                  <a:pt x="66" y="4"/>
                  <a:pt x="66" y="4"/>
                  <a:pt x="65" y="4"/>
                </a:cubicBezTo>
                <a:cubicBezTo>
                  <a:pt x="65" y="4"/>
                  <a:pt x="65" y="4"/>
                  <a:pt x="65" y="4"/>
                </a:cubicBezTo>
                <a:cubicBezTo>
                  <a:pt x="65" y="4"/>
                  <a:pt x="65" y="3"/>
                  <a:pt x="65" y="3"/>
                </a:cubicBezTo>
                <a:cubicBezTo>
                  <a:pt x="65" y="4"/>
                  <a:pt x="64" y="4"/>
                  <a:pt x="64" y="3"/>
                </a:cubicBezTo>
                <a:cubicBezTo>
                  <a:pt x="63" y="3"/>
                  <a:pt x="63" y="4"/>
                  <a:pt x="62" y="4"/>
                </a:cubicBezTo>
                <a:cubicBezTo>
                  <a:pt x="61" y="4"/>
                  <a:pt x="60" y="3"/>
                  <a:pt x="60" y="4"/>
                </a:cubicBezTo>
                <a:cubicBezTo>
                  <a:pt x="60" y="4"/>
                  <a:pt x="60" y="5"/>
                  <a:pt x="59" y="5"/>
                </a:cubicBezTo>
                <a:cubicBezTo>
                  <a:pt x="59" y="5"/>
                  <a:pt x="59" y="5"/>
                  <a:pt x="59" y="6"/>
                </a:cubicBezTo>
                <a:cubicBezTo>
                  <a:pt x="57" y="7"/>
                  <a:pt x="56" y="8"/>
                  <a:pt x="57" y="10"/>
                </a:cubicBezTo>
                <a:cubicBezTo>
                  <a:pt x="57" y="10"/>
                  <a:pt x="58" y="11"/>
                  <a:pt x="57" y="12"/>
                </a:cubicBezTo>
                <a:cubicBezTo>
                  <a:pt x="57" y="13"/>
                  <a:pt x="56" y="13"/>
                  <a:pt x="56" y="12"/>
                </a:cubicBezTo>
                <a:cubicBezTo>
                  <a:pt x="55" y="12"/>
                  <a:pt x="55" y="11"/>
                  <a:pt x="55" y="11"/>
                </a:cubicBezTo>
                <a:cubicBezTo>
                  <a:pt x="54" y="10"/>
                  <a:pt x="54" y="11"/>
                  <a:pt x="53" y="11"/>
                </a:cubicBezTo>
                <a:cubicBezTo>
                  <a:pt x="52" y="11"/>
                  <a:pt x="52" y="10"/>
                  <a:pt x="51" y="10"/>
                </a:cubicBezTo>
                <a:cubicBezTo>
                  <a:pt x="50" y="10"/>
                  <a:pt x="50" y="11"/>
                  <a:pt x="50" y="11"/>
                </a:cubicBezTo>
                <a:cubicBezTo>
                  <a:pt x="50" y="11"/>
                  <a:pt x="50" y="11"/>
                  <a:pt x="49" y="11"/>
                </a:cubicBezTo>
                <a:cubicBezTo>
                  <a:pt x="48" y="12"/>
                  <a:pt x="49" y="9"/>
                  <a:pt x="47" y="9"/>
                </a:cubicBezTo>
                <a:cubicBezTo>
                  <a:pt x="47" y="9"/>
                  <a:pt x="46" y="9"/>
                  <a:pt x="46" y="9"/>
                </a:cubicBezTo>
                <a:cubicBezTo>
                  <a:pt x="45" y="10"/>
                  <a:pt x="45" y="10"/>
                  <a:pt x="45" y="11"/>
                </a:cubicBezTo>
                <a:cubicBezTo>
                  <a:pt x="44" y="11"/>
                  <a:pt x="44" y="10"/>
                  <a:pt x="44" y="10"/>
                </a:cubicBezTo>
                <a:cubicBezTo>
                  <a:pt x="43" y="9"/>
                  <a:pt x="43" y="10"/>
                  <a:pt x="42" y="10"/>
                </a:cubicBezTo>
                <a:cubicBezTo>
                  <a:pt x="42" y="10"/>
                  <a:pt x="42" y="9"/>
                  <a:pt x="41" y="9"/>
                </a:cubicBezTo>
                <a:cubicBezTo>
                  <a:pt x="41" y="9"/>
                  <a:pt x="41" y="9"/>
                  <a:pt x="40" y="9"/>
                </a:cubicBezTo>
                <a:cubicBezTo>
                  <a:pt x="40" y="10"/>
                  <a:pt x="39" y="9"/>
                  <a:pt x="39" y="9"/>
                </a:cubicBezTo>
                <a:cubicBezTo>
                  <a:pt x="38" y="9"/>
                  <a:pt x="39" y="10"/>
                  <a:pt x="38" y="10"/>
                </a:cubicBezTo>
                <a:cubicBezTo>
                  <a:pt x="38" y="11"/>
                  <a:pt x="38" y="10"/>
                  <a:pt x="37" y="9"/>
                </a:cubicBezTo>
                <a:cubicBezTo>
                  <a:pt x="37" y="9"/>
                  <a:pt x="37" y="9"/>
                  <a:pt x="36" y="9"/>
                </a:cubicBezTo>
                <a:cubicBezTo>
                  <a:pt x="36" y="10"/>
                  <a:pt x="35" y="9"/>
                  <a:pt x="34" y="8"/>
                </a:cubicBezTo>
                <a:cubicBezTo>
                  <a:pt x="34" y="8"/>
                  <a:pt x="34" y="7"/>
                  <a:pt x="33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7"/>
                  <a:pt x="32" y="7"/>
                  <a:pt x="32" y="7"/>
                </a:cubicBezTo>
                <a:cubicBezTo>
                  <a:pt x="32" y="7"/>
                  <a:pt x="31" y="7"/>
                  <a:pt x="31" y="7"/>
                </a:cubicBezTo>
                <a:cubicBezTo>
                  <a:pt x="30" y="7"/>
                  <a:pt x="30" y="7"/>
                  <a:pt x="29" y="7"/>
                </a:cubicBezTo>
                <a:cubicBezTo>
                  <a:pt x="28" y="6"/>
                  <a:pt x="27" y="6"/>
                  <a:pt x="26" y="6"/>
                </a:cubicBezTo>
                <a:cubicBezTo>
                  <a:pt x="25" y="6"/>
                  <a:pt x="24" y="5"/>
                  <a:pt x="23" y="5"/>
                </a:cubicBezTo>
                <a:cubicBezTo>
                  <a:pt x="22" y="5"/>
                  <a:pt x="21" y="5"/>
                  <a:pt x="20" y="5"/>
                </a:cubicBezTo>
                <a:cubicBezTo>
                  <a:pt x="20" y="5"/>
                  <a:pt x="19" y="6"/>
                  <a:pt x="18" y="6"/>
                </a:cubicBezTo>
                <a:cubicBezTo>
                  <a:pt x="18" y="6"/>
                  <a:pt x="17" y="6"/>
                  <a:pt x="16" y="6"/>
                </a:cubicBezTo>
                <a:cubicBezTo>
                  <a:pt x="15" y="6"/>
                  <a:pt x="15" y="7"/>
                  <a:pt x="14" y="8"/>
                </a:cubicBezTo>
                <a:cubicBezTo>
                  <a:pt x="13" y="9"/>
                  <a:pt x="13" y="9"/>
                  <a:pt x="12" y="9"/>
                </a:cubicBezTo>
                <a:cubicBezTo>
                  <a:pt x="11" y="9"/>
                  <a:pt x="11" y="8"/>
                  <a:pt x="10" y="9"/>
                </a:cubicBezTo>
                <a:cubicBezTo>
                  <a:pt x="10" y="9"/>
                  <a:pt x="11" y="10"/>
                  <a:pt x="11" y="11"/>
                </a:cubicBezTo>
                <a:cubicBezTo>
                  <a:pt x="11" y="11"/>
                  <a:pt x="10" y="12"/>
                  <a:pt x="11" y="12"/>
                </a:cubicBezTo>
                <a:cubicBezTo>
                  <a:pt x="11" y="13"/>
                  <a:pt x="12" y="14"/>
                  <a:pt x="12" y="15"/>
                </a:cubicBezTo>
                <a:cubicBezTo>
                  <a:pt x="12" y="15"/>
                  <a:pt x="13" y="16"/>
                  <a:pt x="13" y="16"/>
                </a:cubicBezTo>
                <a:cubicBezTo>
                  <a:pt x="13" y="17"/>
                  <a:pt x="14" y="17"/>
                  <a:pt x="14" y="17"/>
                </a:cubicBezTo>
                <a:cubicBezTo>
                  <a:pt x="13" y="17"/>
                  <a:pt x="12" y="18"/>
                  <a:pt x="13" y="18"/>
                </a:cubicBezTo>
                <a:cubicBezTo>
                  <a:pt x="14" y="20"/>
                  <a:pt x="13" y="21"/>
                  <a:pt x="13" y="22"/>
                </a:cubicBezTo>
                <a:cubicBezTo>
                  <a:pt x="12" y="22"/>
                  <a:pt x="12" y="22"/>
                  <a:pt x="11" y="22"/>
                </a:cubicBezTo>
                <a:cubicBezTo>
                  <a:pt x="11" y="23"/>
                  <a:pt x="11" y="23"/>
                  <a:pt x="10" y="23"/>
                </a:cubicBezTo>
                <a:cubicBezTo>
                  <a:pt x="10" y="24"/>
                  <a:pt x="9" y="24"/>
                  <a:pt x="8" y="25"/>
                </a:cubicBezTo>
                <a:cubicBezTo>
                  <a:pt x="7" y="26"/>
                  <a:pt x="7" y="27"/>
                  <a:pt x="6" y="28"/>
                </a:cubicBezTo>
                <a:cubicBezTo>
                  <a:pt x="5" y="29"/>
                  <a:pt x="4" y="29"/>
                  <a:pt x="4" y="30"/>
                </a:cubicBezTo>
                <a:cubicBezTo>
                  <a:pt x="3" y="31"/>
                  <a:pt x="4" y="32"/>
                  <a:pt x="4" y="33"/>
                </a:cubicBezTo>
                <a:cubicBezTo>
                  <a:pt x="4" y="33"/>
                  <a:pt x="4" y="34"/>
                  <a:pt x="4" y="35"/>
                </a:cubicBezTo>
                <a:cubicBezTo>
                  <a:pt x="4" y="35"/>
                  <a:pt x="5" y="36"/>
                  <a:pt x="5" y="36"/>
                </a:cubicBezTo>
                <a:cubicBezTo>
                  <a:pt x="5" y="37"/>
                  <a:pt x="4" y="36"/>
                  <a:pt x="3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2" y="37"/>
                  <a:pt x="2" y="38"/>
                  <a:pt x="2" y="39"/>
                </a:cubicBezTo>
                <a:cubicBezTo>
                  <a:pt x="1" y="40"/>
                  <a:pt x="0" y="41"/>
                  <a:pt x="0" y="43"/>
                </a:cubicBezTo>
                <a:cubicBezTo>
                  <a:pt x="1" y="43"/>
                  <a:pt x="1" y="43"/>
                  <a:pt x="2" y="44"/>
                </a:cubicBezTo>
                <a:cubicBezTo>
                  <a:pt x="2" y="45"/>
                  <a:pt x="3" y="44"/>
                  <a:pt x="3" y="45"/>
                </a:cubicBezTo>
                <a:cubicBezTo>
                  <a:pt x="4" y="46"/>
                  <a:pt x="3" y="46"/>
                  <a:pt x="4" y="46"/>
                </a:cubicBezTo>
                <a:cubicBezTo>
                  <a:pt x="5" y="46"/>
                  <a:pt x="6" y="46"/>
                  <a:pt x="5" y="47"/>
                </a:cubicBezTo>
                <a:cubicBezTo>
                  <a:pt x="7" y="47"/>
                  <a:pt x="7" y="45"/>
                  <a:pt x="8" y="46"/>
                </a:cubicBezTo>
                <a:cubicBezTo>
                  <a:pt x="9" y="47"/>
                  <a:pt x="9" y="47"/>
                  <a:pt x="10" y="47"/>
                </a:cubicBezTo>
                <a:cubicBezTo>
                  <a:pt x="10" y="46"/>
                  <a:pt x="11" y="46"/>
                  <a:pt x="11" y="47"/>
                </a:cubicBezTo>
                <a:cubicBezTo>
                  <a:pt x="12" y="47"/>
                  <a:pt x="12" y="47"/>
                  <a:pt x="13" y="47"/>
                </a:cubicBezTo>
                <a:cubicBezTo>
                  <a:pt x="14" y="47"/>
                  <a:pt x="14" y="48"/>
                  <a:pt x="15" y="48"/>
                </a:cubicBezTo>
                <a:cubicBezTo>
                  <a:pt x="15" y="47"/>
                  <a:pt x="16" y="47"/>
                  <a:pt x="16" y="47"/>
                </a:cubicBezTo>
                <a:cubicBezTo>
                  <a:pt x="17" y="47"/>
                  <a:pt x="17" y="48"/>
                  <a:pt x="18" y="48"/>
                </a:cubicBezTo>
                <a:cubicBezTo>
                  <a:pt x="18" y="49"/>
                  <a:pt x="19" y="49"/>
                  <a:pt x="19" y="49"/>
                </a:cubicBezTo>
                <a:cubicBezTo>
                  <a:pt x="20" y="49"/>
                  <a:pt x="20" y="48"/>
                  <a:pt x="21" y="48"/>
                </a:cubicBezTo>
                <a:cubicBezTo>
                  <a:pt x="22" y="47"/>
                  <a:pt x="24" y="47"/>
                  <a:pt x="25" y="47"/>
                </a:cubicBezTo>
                <a:cubicBezTo>
                  <a:pt x="26" y="47"/>
                  <a:pt x="27" y="47"/>
                  <a:pt x="28" y="45"/>
                </a:cubicBezTo>
                <a:cubicBezTo>
                  <a:pt x="28" y="45"/>
                  <a:pt x="28" y="45"/>
                  <a:pt x="29" y="44"/>
                </a:cubicBezTo>
                <a:cubicBezTo>
                  <a:pt x="29" y="44"/>
                  <a:pt x="30" y="44"/>
                  <a:pt x="30" y="44"/>
                </a:cubicBezTo>
                <a:cubicBezTo>
                  <a:pt x="31" y="44"/>
                  <a:pt x="31" y="44"/>
                  <a:pt x="31" y="44"/>
                </a:cubicBezTo>
                <a:cubicBezTo>
                  <a:pt x="31" y="43"/>
                  <a:pt x="32" y="43"/>
                  <a:pt x="32" y="43"/>
                </a:cubicBezTo>
                <a:cubicBezTo>
                  <a:pt x="33" y="43"/>
                  <a:pt x="33" y="43"/>
                  <a:pt x="33" y="43"/>
                </a:cubicBezTo>
                <a:cubicBezTo>
                  <a:pt x="33" y="43"/>
                  <a:pt x="33" y="43"/>
                  <a:pt x="33" y="43"/>
                </a:cubicBezTo>
                <a:cubicBezTo>
                  <a:pt x="34" y="42"/>
                  <a:pt x="34" y="43"/>
                  <a:pt x="35" y="43"/>
                </a:cubicBezTo>
                <a:cubicBezTo>
                  <a:pt x="35" y="43"/>
                  <a:pt x="35" y="42"/>
                  <a:pt x="35" y="42"/>
                </a:cubicBezTo>
                <a:cubicBezTo>
                  <a:pt x="36" y="42"/>
                  <a:pt x="36" y="42"/>
                  <a:pt x="36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2"/>
                  <a:pt x="37" y="42"/>
                  <a:pt x="38" y="42"/>
                </a:cubicBezTo>
                <a:cubicBezTo>
                  <a:pt x="38" y="42"/>
                  <a:pt x="38" y="42"/>
                  <a:pt x="38" y="42"/>
                </a:cubicBezTo>
                <a:cubicBezTo>
                  <a:pt x="39" y="42"/>
                  <a:pt x="39" y="43"/>
                  <a:pt x="40" y="43"/>
                </a:cubicBezTo>
                <a:cubicBezTo>
                  <a:pt x="40" y="43"/>
                  <a:pt x="40" y="43"/>
                  <a:pt x="40" y="44"/>
                </a:cubicBezTo>
                <a:cubicBezTo>
                  <a:pt x="41" y="44"/>
                  <a:pt x="40" y="44"/>
                  <a:pt x="41" y="44"/>
                </a:cubicBezTo>
                <a:cubicBezTo>
                  <a:pt x="41" y="44"/>
                  <a:pt x="41" y="44"/>
                  <a:pt x="41" y="44"/>
                </a:cubicBezTo>
                <a:cubicBezTo>
                  <a:pt x="41" y="44"/>
                  <a:pt x="41" y="44"/>
                  <a:pt x="41" y="44"/>
                </a:cubicBezTo>
                <a:cubicBezTo>
                  <a:pt x="41" y="45"/>
                  <a:pt x="42" y="44"/>
                  <a:pt x="42" y="44"/>
                </a:cubicBezTo>
                <a:cubicBezTo>
                  <a:pt x="42" y="45"/>
                  <a:pt x="42" y="45"/>
                  <a:pt x="42" y="45"/>
                </a:cubicBezTo>
                <a:cubicBezTo>
                  <a:pt x="43" y="45"/>
                  <a:pt x="43" y="46"/>
                  <a:pt x="43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5"/>
                  <a:pt x="43" y="45"/>
                  <a:pt x="44" y="45"/>
                </a:cubicBezTo>
                <a:cubicBezTo>
                  <a:pt x="44" y="45"/>
                  <a:pt x="45" y="46"/>
                  <a:pt x="45" y="46"/>
                </a:cubicBezTo>
                <a:cubicBezTo>
                  <a:pt x="45" y="46"/>
                  <a:pt x="46" y="46"/>
                  <a:pt x="46" y="47"/>
                </a:cubicBezTo>
                <a:cubicBezTo>
                  <a:pt x="46" y="47"/>
                  <a:pt x="46" y="47"/>
                  <a:pt x="47" y="47"/>
                </a:cubicBezTo>
                <a:cubicBezTo>
                  <a:pt x="47" y="47"/>
                  <a:pt x="47" y="47"/>
                  <a:pt x="48" y="47"/>
                </a:cubicBezTo>
                <a:cubicBezTo>
                  <a:pt x="48" y="47"/>
                  <a:pt x="48" y="48"/>
                  <a:pt x="48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49"/>
                  <a:pt x="48" y="50"/>
                  <a:pt x="48" y="50"/>
                </a:cubicBezTo>
                <a:cubicBezTo>
                  <a:pt x="48" y="50"/>
                  <a:pt x="47" y="51"/>
                  <a:pt x="47" y="52"/>
                </a:cubicBezTo>
                <a:cubicBezTo>
                  <a:pt x="48" y="52"/>
                  <a:pt x="48" y="52"/>
                  <a:pt x="48" y="52"/>
                </a:cubicBezTo>
                <a:cubicBezTo>
                  <a:pt x="48" y="53"/>
                  <a:pt x="49" y="53"/>
                  <a:pt x="49" y="53"/>
                </a:cubicBezTo>
                <a:cubicBezTo>
                  <a:pt x="49" y="54"/>
                  <a:pt x="49" y="54"/>
                  <a:pt x="50" y="54"/>
                </a:cubicBezTo>
                <a:cubicBezTo>
                  <a:pt x="50" y="54"/>
                  <a:pt x="50" y="53"/>
                  <a:pt x="50" y="54"/>
                </a:cubicBezTo>
                <a:cubicBezTo>
                  <a:pt x="50" y="54"/>
                  <a:pt x="50" y="55"/>
                  <a:pt x="50" y="55"/>
                </a:cubicBezTo>
                <a:cubicBezTo>
                  <a:pt x="50" y="56"/>
                  <a:pt x="50" y="56"/>
                  <a:pt x="50" y="56"/>
                </a:cubicBezTo>
                <a:cubicBezTo>
                  <a:pt x="50" y="56"/>
                  <a:pt x="50" y="56"/>
                  <a:pt x="51" y="56"/>
                </a:cubicBezTo>
                <a:cubicBezTo>
                  <a:pt x="51" y="57"/>
                  <a:pt x="51" y="57"/>
                  <a:pt x="51" y="57"/>
                </a:cubicBezTo>
                <a:cubicBezTo>
                  <a:pt x="51" y="57"/>
                  <a:pt x="51" y="58"/>
                  <a:pt x="52" y="58"/>
                </a:cubicBezTo>
                <a:cubicBezTo>
                  <a:pt x="52" y="58"/>
                  <a:pt x="52" y="58"/>
                  <a:pt x="53" y="58"/>
                </a:cubicBezTo>
                <a:cubicBezTo>
                  <a:pt x="53" y="59"/>
                  <a:pt x="53" y="61"/>
                  <a:pt x="53" y="61"/>
                </a:cubicBezTo>
                <a:cubicBezTo>
                  <a:pt x="53" y="62"/>
                  <a:pt x="54" y="62"/>
                  <a:pt x="54" y="63"/>
                </a:cubicBezTo>
                <a:cubicBezTo>
                  <a:pt x="54" y="63"/>
                  <a:pt x="53" y="63"/>
                  <a:pt x="52" y="63"/>
                </a:cubicBezTo>
                <a:cubicBezTo>
                  <a:pt x="52" y="63"/>
                  <a:pt x="52" y="62"/>
                  <a:pt x="52" y="62"/>
                </a:cubicBezTo>
                <a:cubicBezTo>
                  <a:pt x="52" y="62"/>
                  <a:pt x="51" y="63"/>
                  <a:pt x="51" y="63"/>
                </a:cubicBezTo>
                <a:cubicBezTo>
                  <a:pt x="51" y="63"/>
                  <a:pt x="50" y="62"/>
                  <a:pt x="50" y="62"/>
                </a:cubicBezTo>
                <a:cubicBezTo>
                  <a:pt x="50" y="62"/>
                  <a:pt x="49" y="63"/>
                  <a:pt x="49" y="62"/>
                </a:cubicBezTo>
                <a:cubicBezTo>
                  <a:pt x="49" y="62"/>
                  <a:pt x="48" y="63"/>
                  <a:pt x="48" y="63"/>
                </a:cubicBezTo>
                <a:cubicBezTo>
                  <a:pt x="48" y="62"/>
                  <a:pt x="48" y="61"/>
                  <a:pt x="48" y="61"/>
                </a:cubicBezTo>
                <a:cubicBezTo>
                  <a:pt x="47" y="61"/>
                  <a:pt x="46" y="62"/>
                  <a:pt x="46" y="62"/>
                </a:cubicBezTo>
                <a:cubicBezTo>
                  <a:pt x="46" y="63"/>
                  <a:pt x="46" y="64"/>
                  <a:pt x="46" y="64"/>
                </a:cubicBezTo>
                <a:cubicBezTo>
                  <a:pt x="46" y="65"/>
                  <a:pt x="47" y="64"/>
                  <a:pt x="47" y="65"/>
                </a:cubicBezTo>
                <a:cubicBezTo>
                  <a:pt x="47" y="65"/>
                  <a:pt x="46" y="66"/>
                  <a:pt x="46" y="66"/>
                </a:cubicBezTo>
                <a:cubicBezTo>
                  <a:pt x="46" y="66"/>
                  <a:pt x="46" y="67"/>
                  <a:pt x="46" y="67"/>
                </a:cubicBezTo>
                <a:cubicBezTo>
                  <a:pt x="46" y="67"/>
                  <a:pt x="45" y="67"/>
                  <a:pt x="45" y="67"/>
                </a:cubicBezTo>
                <a:cubicBezTo>
                  <a:pt x="45" y="67"/>
                  <a:pt x="45" y="68"/>
                  <a:pt x="44" y="68"/>
                </a:cubicBezTo>
                <a:cubicBezTo>
                  <a:pt x="44" y="69"/>
                  <a:pt x="44" y="70"/>
                  <a:pt x="43" y="70"/>
                </a:cubicBezTo>
                <a:cubicBezTo>
                  <a:pt x="43" y="70"/>
                  <a:pt x="44" y="71"/>
                  <a:pt x="43" y="71"/>
                </a:cubicBezTo>
                <a:cubicBezTo>
                  <a:pt x="42" y="71"/>
                  <a:pt x="42" y="71"/>
                  <a:pt x="41" y="71"/>
                </a:cubicBezTo>
                <a:cubicBezTo>
                  <a:pt x="42" y="73"/>
                  <a:pt x="43" y="74"/>
                  <a:pt x="45" y="74"/>
                </a:cubicBezTo>
                <a:cubicBezTo>
                  <a:pt x="45" y="73"/>
                  <a:pt x="46" y="73"/>
                  <a:pt x="46" y="73"/>
                </a:cubicBezTo>
                <a:cubicBezTo>
                  <a:pt x="47" y="73"/>
                  <a:pt x="47" y="72"/>
                  <a:pt x="48" y="72"/>
                </a:cubicBezTo>
                <a:cubicBezTo>
                  <a:pt x="49" y="72"/>
                  <a:pt x="50" y="72"/>
                  <a:pt x="51" y="73"/>
                </a:cubicBezTo>
                <a:cubicBezTo>
                  <a:pt x="52" y="73"/>
                  <a:pt x="52" y="73"/>
                  <a:pt x="52" y="72"/>
                </a:cubicBezTo>
                <a:cubicBezTo>
                  <a:pt x="51" y="72"/>
                  <a:pt x="51" y="72"/>
                  <a:pt x="51" y="72"/>
                </a:cubicBezTo>
                <a:cubicBezTo>
                  <a:pt x="51" y="71"/>
                  <a:pt x="51" y="71"/>
                  <a:pt x="51" y="70"/>
                </a:cubicBezTo>
                <a:cubicBezTo>
                  <a:pt x="51" y="70"/>
                  <a:pt x="51" y="69"/>
                  <a:pt x="51" y="69"/>
                </a:cubicBezTo>
                <a:cubicBezTo>
                  <a:pt x="52" y="69"/>
                  <a:pt x="52" y="69"/>
                  <a:pt x="52" y="70"/>
                </a:cubicBezTo>
                <a:cubicBezTo>
                  <a:pt x="52" y="69"/>
                  <a:pt x="53" y="68"/>
                  <a:pt x="53" y="68"/>
                </a:cubicBezTo>
                <a:cubicBezTo>
                  <a:pt x="54" y="68"/>
                  <a:pt x="55" y="68"/>
                  <a:pt x="56" y="67"/>
                </a:cubicBezTo>
                <a:cubicBezTo>
                  <a:pt x="56" y="66"/>
                  <a:pt x="57" y="65"/>
                  <a:pt x="57" y="64"/>
                </a:cubicBezTo>
                <a:cubicBezTo>
                  <a:pt x="58" y="64"/>
                  <a:pt x="58" y="64"/>
                  <a:pt x="58" y="63"/>
                </a:cubicBezTo>
                <a:cubicBezTo>
                  <a:pt x="58" y="62"/>
                  <a:pt x="58" y="62"/>
                  <a:pt x="58" y="61"/>
                </a:cubicBezTo>
                <a:cubicBezTo>
                  <a:pt x="59" y="61"/>
                  <a:pt x="60" y="61"/>
                  <a:pt x="60" y="61"/>
                </a:cubicBezTo>
                <a:cubicBezTo>
                  <a:pt x="61" y="60"/>
                  <a:pt x="62" y="61"/>
                  <a:pt x="62" y="60"/>
                </a:cubicBezTo>
                <a:cubicBezTo>
                  <a:pt x="63" y="60"/>
                  <a:pt x="63" y="60"/>
                  <a:pt x="64" y="60"/>
                </a:cubicBezTo>
                <a:cubicBezTo>
                  <a:pt x="64" y="60"/>
                  <a:pt x="64" y="60"/>
                  <a:pt x="65" y="60"/>
                </a:cubicBezTo>
                <a:cubicBezTo>
                  <a:pt x="66" y="59"/>
                  <a:pt x="65" y="57"/>
                  <a:pt x="65" y="56"/>
                </a:cubicBezTo>
                <a:cubicBezTo>
                  <a:pt x="67" y="57"/>
                  <a:pt x="65" y="59"/>
                  <a:pt x="67" y="61"/>
                </a:cubicBezTo>
                <a:cubicBezTo>
                  <a:pt x="68" y="61"/>
                  <a:pt x="69" y="60"/>
                  <a:pt x="71" y="61"/>
                </a:cubicBezTo>
                <a:cubicBezTo>
                  <a:pt x="70" y="61"/>
                  <a:pt x="70" y="62"/>
                  <a:pt x="69" y="62"/>
                </a:cubicBezTo>
                <a:cubicBezTo>
                  <a:pt x="68" y="62"/>
                  <a:pt x="67" y="62"/>
                  <a:pt x="67" y="61"/>
                </a:cubicBezTo>
                <a:cubicBezTo>
                  <a:pt x="66" y="61"/>
                  <a:pt x="64" y="60"/>
                  <a:pt x="63" y="61"/>
                </a:cubicBezTo>
                <a:cubicBezTo>
                  <a:pt x="62" y="62"/>
                  <a:pt x="66" y="62"/>
                  <a:pt x="66" y="62"/>
                </a:cubicBezTo>
                <a:cubicBezTo>
                  <a:pt x="67" y="63"/>
                  <a:pt x="66" y="63"/>
                  <a:pt x="65" y="63"/>
                </a:cubicBezTo>
                <a:cubicBezTo>
                  <a:pt x="65" y="64"/>
                  <a:pt x="67" y="64"/>
                  <a:pt x="67" y="64"/>
                </a:cubicBezTo>
                <a:cubicBezTo>
                  <a:pt x="67" y="64"/>
                  <a:pt x="68" y="64"/>
                  <a:pt x="68" y="65"/>
                </a:cubicBezTo>
                <a:cubicBezTo>
                  <a:pt x="68" y="65"/>
                  <a:pt x="68" y="65"/>
                  <a:pt x="69" y="65"/>
                </a:cubicBezTo>
                <a:cubicBezTo>
                  <a:pt x="69" y="66"/>
                  <a:pt x="70" y="66"/>
                  <a:pt x="71" y="66"/>
                </a:cubicBezTo>
                <a:cubicBezTo>
                  <a:pt x="72" y="65"/>
                  <a:pt x="73" y="65"/>
                  <a:pt x="74" y="65"/>
                </a:cubicBezTo>
                <a:cubicBezTo>
                  <a:pt x="74" y="65"/>
                  <a:pt x="74" y="65"/>
                  <a:pt x="75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6" y="65"/>
                  <a:pt x="76" y="66"/>
                  <a:pt x="76" y="66"/>
                </a:cubicBezTo>
                <a:cubicBezTo>
                  <a:pt x="77" y="66"/>
                  <a:pt x="77" y="65"/>
                  <a:pt x="78" y="65"/>
                </a:cubicBezTo>
                <a:cubicBezTo>
                  <a:pt x="79" y="65"/>
                  <a:pt x="78" y="67"/>
                  <a:pt x="78" y="68"/>
                </a:cubicBezTo>
                <a:cubicBezTo>
                  <a:pt x="77" y="68"/>
                  <a:pt x="76" y="68"/>
                  <a:pt x="76" y="69"/>
                </a:cubicBezTo>
                <a:cubicBezTo>
                  <a:pt x="75" y="69"/>
                  <a:pt x="73" y="69"/>
                  <a:pt x="73" y="70"/>
                </a:cubicBezTo>
                <a:cubicBezTo>
                  <a:pt x="72" y="71"/>
                  <a:pt x="72" y="71"/>
                  <a:pt x="71" y="71"/>
                </a:cubicBezTo>
                <a:cubicBezTo>
                  <a:pt x="71" y="71"/>
                  <a:pt x="70" y="72"/>
                  <a:pt x="70" y="73"/>
                </a:cubicBezTo>
                <a:cubicBezTo>
                  <a:pt x="71" y="73"/>
                  <a:pt x="71" y="73"/>
                  <a:pt x="72" y="73"/>
                </a:cubicBezTo>
                <a:cubicBezTo>
                  <a:pt x="73" y="73"/>
                  <a:pt x="73" y="73"/>
                  <a:pt x="74" y="73"/>
                </a:cubicBezTo>
                <a:cubicBezTo>
                  <a:pt x="74" y="74"/>
                  <a:pt x="75" y="74"/>
                  <a:pt x="75" y="74"/>
                </a:cubicBezTo>
                <a:cubicBezTo>
                  <a:pt x="75" y="75"/>
                  <a:pt x="76" y="75"/>
                  <a:pt x="76" y="75"/>
                </a:cubicBezTo>
                <a:cubicBezTo>
                  <a:pt x="77" y="75"/>
                  <a:pt x="78" y="76"/>
                  <a:pt x="78" y="77"/>
                </a:cubicBezTo>
                <a:cubicBezTo>
                  <a:pt x="78" y="78"/>
                  <a:pt x="77" y="78"/>
                  <a:pt x="77" y="79"/>
                </a:cubicBezTo>
                <a:cubicBezTo>
                  <a:pt x="77" y="79"/>
                  <a:pt x="77" y="79"/>
                  <a:pt x="77" y="80"/>
                </a:cubicBezTo>
                <a:cubicBezTo>
                  <a:pt x="77" y="80"/>
                  <a:pt x="77" y="80"/>
                  <a:pt x="76" y="80"/>
                </a:cubicBezTo>
                <a:cubicBezTo>
                  <a:pt x="76" y="80"/>
                  <a:pt x="76" y="81"/>
                  <a:pt x="77" y="81"/>
                </a:cubicBezTo>
                <a:cubicBezTo>
                  <a:pt x="77" y="81"/>
                  <a:pt x="78" y="81"/>
                  <a:pt x="78" y="82"/>
                </a:cubicBezTo>
                <a:cubicBezTo>
                  <a:pt x="80" y="82"/>
                  <a:pt x="81" y="81"/>
                  <a:pt x="82" y="80"/>
                </a:cubicBezTo>
                <a:cubicBezTo>
                  <a:pt x="83" y="80"/>
                  <a:pt x="83" y="79"/>
                  <a:pt x="84" y="78"/>
                </a:cubicBezTo>
                <a:cubicBezTo>
                  <a:pt x="84" y="78"/>
                  <a:pt x="86" y="78"/>
                  <a:pt x="86" y="78"/>
                </a:cubicBezTo>
                <a:cubicBezTo>
                  <a:pt x="87" y="78"/>
                  <a:pt x="87" y="78"/>
                  <a:pt x="88" y="78"/>
                </a:cubicBezTo>
                <a:cubicBezTo>
                  <a:pt x="88" y="78"/>
                  <a:pt x="88" y="77"/>
                  <a:pt x="88" y="77"/>
                </a:cubicBezTo>
                <a:cubicBezTo>
                  <a:pt x="89" y="77"/>
                  <a:pt x="89" y="77"/>
                  <a:pt x="90" y="76"/>
                </a:cubicBezTo>
                <a:cubicBezTo>
                  <a:pt x="90" y="76"/>
                  <a:pt x="90" y="75"/>
                  <a:pt x="90" y="75"/>
                </a:cubicBezTo>
                <a:cubicBezTo>
                  <a:pt x="91" y="75"/>
                  <a:pt x="92" y="76"/>
                  <a:pt x="93" y="76"/>
                </a:cubicBezTo>
                <a:cubicBezTo>
                  <a:pt x="94" y="76"/>
                  <a:pt x="94" y="76"/>
                  <a:pt x="94" y="76"/>
                </a:cubicBezTo>
                <a:cubicBezTo>
                  <a:pt x="95" y="76"/>
                  <a:pt x="95" y="76"/>
                  <a:pt x="95" y="76"/>
                </a:cubicBezTo>
                <a:cubicBezTo>
                  <a:pt x="96" y="75"/>
                  <a:pt x="96" y="76"/>
                  <a:pt x="97" y="76"/>
                </a:cubicBezTo>
                <a:cubicBezTo>
                  <a:pt x="97" y="75"/>
                  <a:pt x="96" y="75"/>
                  <a:pt x="96" y="75"/>
                </a:cubicBezTo>
                <a:cubicBezTo>
                  <a:pt x="96" y="73"/>
                  <a:pt x="98" y="73"/>
                  <a:pt x="98" y="73"/>
                </a:cubicBezTo>
                <a:cubicBezTo>
                  <a:pt x="98" y="72"/>
                  <a:pt x="97" y="72"/>
                  <a:pt x="96" y="72"/>
                </a:cubicBezTo>
                <a:cubicBezTo>
                  <a:pt x="96" y="72"/>
                  <a:pt x="96" y="72"/>
                  <a:pt x="95" y="72"/>
                </a:cubicBezTo>
                <a:cubicBezTo>
                  <a:pt x="95" y="72"/>
                  <a:pt x="94" y="73"/>
                  <a:pt x="93" y="73"/>
                </a:cubicBezTo>
                <a:cubicBezTo>
                  <a:pt x="93" y="72"/>
                  <a:pt x="93" y="72"/>
                  <a:pt x="92" y="71"/>
                </a:cubicBezTo>
                <a:cubicBezTo>
                  <a:pt x="92" y="71"/>
                  <a:pt x="91" y="72"/>
                  <a:pt x="91" y="73"/>
                </a:cubicBezTo>
                <a:cubicBezTo>
                  <a:pt x="90" y="74"/>
                  <a:pt x="89" y="72"/>
                  <a:pt x="88" y="71"/>
                </a:cubicBezTo>
                <a:cubicBezTo>
                  <a:pt x="87" y="69"/>
                  <a:pt x="86" y="68"/>
                  <a:pt x="86" y="66"/>
                </a:cubicBezTo>
                <a:cubicBezTo>
                  <a:pt x="86" y="65"/>
                  <a:pt x="86" y="65"/>
                  <a:pt x="86" y="64"/>
                </a:cubicBezTo>
                <a:cubicBezTo>
                  <a:pt x="87" y="64"/>
                  <a:pt x="88" y="63"/>
                  <a:pt x="89" y="63"/>
                </a:cubicBezTo>
                <a:cubicBezTo>
                  <a:pt x="89" y="63"/>
                  <a:pt x="88" y="64"/>
                  <a:pt x="88" y="64"/>
                </a:cubicBezTo>
                <a:cubicBezTo>
                  <a:pt x="88" y="65"/>
                  <a:pt x="87" y="65"/>
                  <a:pt x="88" y="66"/>
                </a:cubicBezTo>
                <a:cubicBezTo>
                  <a:pt x="88" y="66"/>
                  <a:pt x="89" y="64"/>
                  <a:pt x="89" y="63"/>
                </a:cubicBezTo>
                <a:cubicBezTo>
                  <a:pt x="91" y="62"/>
                  <a:pt x="94" y="59"/>
                  <a:pt x="96" y="61"/>
                </a:cubicBezTo>
                <a:cubicBezTo>
                  <a:pt x="96" y="60"/>
                  <a:pt x="96" y="59"/>
                  <a:pt x="97" y="59"/>
                </a:cubicBezTo>
                <a:cubicBezTo>
                  <a:pt x="98" y="59"/>
                  <a:pt x="98" y="59"/>
                  <a:pt x="99" y="59"/>
                </a:cubicBezTo>
                <a:cubicBezTo>
                  <a:pt x="99" y="59"/>
                  <a:pt x="99" y="60"/>
                  <a:pt x="99" y="60"/>
                </a:cubicBezTo>
                <a:cubicBezTo>
                  <a:pt x="99" y="59"/>
                  <a:pt x="100" y="59"/>
                  <a:pt x="101" y="58"/>
                </a:cubicBezTo>
                <a:cubicBezTo>
                  <a:pt x="101" y="58"/>
                  <a:pt x="101" y="58"/>
                  <a:pt x="102" y="58"/>
                </a:cubicBezTo>
                <a:cubicBezTo>
                  <a:pt x="102" y="58"/>
                  <a:pt x="102" y="58"/>
                  <a:pt x="103" y="58"/>
                </a:cubicBezTo>
                <a:cubicBezTo>
                  <a:pt x="103" y="57"/>
                  <a:pt x="103" y="57"/>
                  <a:pt x="103" y="57"/>
                </a:cubicBezTo>
                <a:cubicBezTo>
                  <a:pt x="104" y="56"/>
                  <a:pt x="104" y="56"/>
                  <a:pt x="105" y="56"/>
                </a:cubicBezTo>
                <a:cubicBezTo>
                  <a:pt x="106" y="56"/>
                  <a:pt x="107" y="56"/>
                  <a:pt x="108" y="56"/>
                </a:cubicBezTo>
                <a:cubicBezTo>
                  <a:pt x="108" y="56"/>
                  <a:pt x="108" y="56"/>
                  <a:pt x="108" y="56"/>
                </a:cubicBezTo>
                <a:cubicBezTo>
                  <a:pt x="108" y="56"/>
                  <a:pt x="108" y="56"/>
                  <a:pt x="109" y="56"/>
                </a:cubicBezTo>
                <a:cubicBezTo>
                  <a:pt x="108" y="56"/>
                  <a:pt x="108" y="56"/>
                  <a:pt x="108" y="55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68" name="Freeform 778">
            <a:extLst>
              <a:ext uri="{FF2B5EF4-FFF2-40B4-BE49-F238E27FC236}">
                <a16:creationId xmlns:a16="http://schemas.microsoft.com/office/drawing/2014/main" id="{CC075420-8DA7-ECE5-B58A-B4BED49CCE57}"/>
              </a:ext>
            </a:extLst>
          </p:cNvPr>
          <p:cNvSpPr>
            <a:spLocks/>
          </p:cNvSpPr>
          <p:nvPr/>
        </p:nvSpPr>
        <p:spPr bwMode="auto">
          <a:xfrm>
            <a:off x="3196852" y="3480465"/>
            <a:ext cx="65985" cy="35940"/>
          </a:xfrm>
          <a:custGeom>
            <a:avLst/>
            <a:gdLst>
              <a:gd name="T0" fmla="*/ 12 w 31"/>
              <a:gd name="T1" fmla="*/ 18 h 19"/>
              <a:gd name="T2" fmla="*/ 14 w 31"/>
              <a:gd name="T3" fmla="*/ 18 h 19"/>
              <a:gd name="T4" fmla="*/ 15 w 31"/>
              <a:gd name="T5" fmla="*/ 16 h 19"/>
              <a:gd name="T6" fmla="*/ 16 w 31"/>
              <a:gd name="T7" fmla="*/ 13 h 19"/>
              <a:gd name="T8" fmla="*/ 18 w 31"/>
              <a:gd name="T9" fmla="*/ 16 h 19"/>
              <a:gd name="T10" fmla="*/ 19 w 31"/>
              <a:gd name="T11" fmla="*/ 16 h 19"/>
              <a:gd name="T12" fmla="*/ 20 w 31"/>
              <a:gd name="T13" fmla="*/ 18 h 19"/>
              <a:gd name="T14" fmla="*/ 20 w 31"/>
              <a:gd name="T15" fmla="*/ 19 h 19"/>
              <a:gd name="T16" fmla="*/ 21 w 31"/>
              <a:gd name="T17" fmla="*/ 18 h 19"/>
              <a:gd name="T18" fmla="*/ 22 w 31"/>
              <a:gd name="T19" fmla="*/ 16 h 19"/>
              <a:gd name="T20" fmla="*/ 23 w 31"/>
              <a:gd name="T21" fmla="*/ 13 h 19"/>
              <a:gd name="T22" fmla="*/ 26 w 31"/>
              <a:gd name="T23" fmla="*/ 14 h 19"/>
              <a:gd name="T24" fmla="*/ 29 w 31"/>
              <a:gd name="T25" fmla="*/ 15 h 19"/>
              <a:gd name="T26" fmla="*/ 28 w 31"/>
              <a:gd name="T27" fmla="*/ 13 h 19"/>
              <a:gd name="T28" fmla="*/ 28 w 31"/>
              <a:gd name="T29" fmla="*/ 12 h 19"/>
              <a:gd name="T30" fmla="*/ 30 w 31"/>
              <a:gd name="T31" fmla="*/ 12 h 19"/>
              <a:gd name="T32" fmla="*/ 30 w 31"/>
              <a:gd name="T33" fmla="*/ 11 h 19"/>
              <a:gd name="T34" fmla="*/ 31 w 31"/>
              <a:gd name="T35" fmla="*/ 8 h 19"/>
              <a:gd name="T36" fmla="*/ 28 w 31"/>
              <a:gd name="T37" fmla="*/ 9 h 19"/>
              <a:gd name="T38" fmla="*/ 24 w 31"/>
              <a:gd name="T39" fmla="*/ 7 h 19"/>
              <a:gd name="T40" fmla="*/ 25 w 31"/>
              <a:gd name="T41" fmla="*/ 5 h 19"/>
              <a:gd name="T42" fmla="*/ 25 w 31"/>
              <a:gd name="T43" fmla="*/ 2 h 19"/>
              <a:gd name="T44" fmla="*/ 20 w 31"/>
              <a:gd name="T45" fmla="*/ 1 h 19"/>
              <a:gd name="T46" fmla="*/ 17 w 31"/>
              <a:gd name="T47" fmla="*/ 1 h 19"/>
              <a:gd name="T48" fmla="*/ 15 w 31"/>
              <a:gd name="T49" fmla="*/ 2 h 19"/>
              <a:gd name="T50" fmla="*/ 11 w 31"/>
              <a:gd name="T51" fmla="*/ 2 h 19"/>
              <a:gd name="T52" fmla="*/ 10 w 31"/>
              <a:gd name="T53" fmla="*/ 3 h 19"/>
              <a:gd name="T54" fmla="*/ 9 w 31"/>
              <a:gd name="T55" fmla="*/ 3 h 19"/>
              <a:gd name="T56" fmla="*/ 7 w 31"/>
              <a:gd name="T57" fmla="*/ 3 h 19"/>
              <a:gd name="T58" fmla="*/ 7 w 31"/>
              <a:gd name="T59" fmla="*/ 4 h 19"/>
              <a:gd name="T60" fmla="*/ 7 w 31"/>
              <a:gd name="T61" fmla="*/ 5 h 19"/>
              <a:gd name="T62" fmla="*/ 6 w 31"/>
              <a:gd name="T63" fmla="*/ 7 h 19"/>
              <a:gd name="T64" fmla="*/ 3 w 31"/>
              <a:gd name="T65" fmla="*/ 8 h 19"/>
              <a:gd name="T66" fmla="*/ 4 w 31"/>
              <a:gd name="T67" fmla="*/ 10 h 19"/>
              <a:gd name="T68" fmla="*/ 1 w 31"/>
              <a:gd name="T69" fmla="*/ 12 h 19"/>
              <a:gd name="T70" fmla="*/ 2 w 31"/>
              <a:gd name="T71" fmla="*/ 14 h 19"/>
              <a:gd name="T72" fmla="*/ 0 w 31"/>
              <a:gd name="T73" fmla="*/ 16 h 19"/>
              <a:gd name="T74" fmla="*/ 2 w 31"/>
              <a:gd name="T75" fmla="*/ 14 h 19"/>
              <a:gd name="T76" fmla="*/ 4 w 31"/>
              <a:gd name="T77" fmla="*/ 13 h 19"/>
              <a:gd name="T78" fmla="*/ 6 w 31"/>
              <a:gd name="T79" fmla="*/ 15 h 19"/>
              <a:gd name="T80" fmla="*/ 6 w 31"/>
              <a:gd name="T81" fmla="*/ 17 h 19"/>
              <a:gd name="T82" fmla="*/ 10 w 31"/>
              <a:gd name="T83" fmla="*/ 18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1" h="19">
                <a:moveTo>
                  <a:pt x="10" y="18"/>
                </a:moveTo>
                <a:cubicBezTo>
                  <a:pt x="11" y="18"/>
                  <a:pt x="11" y="18"/>
                  <a:pt x="12" y="18"/>
                </a:cubicBezTo>
                <a:cubicBezTo>
                  <a:pt x="12" y="18"/>
                  <a:pt x="13" y="18"/>
                  <a:pt x="13" y="18"/>
                </a:cubicBezTo>
                <a:cubicBezTo>
                  <a:pt x="13" y="18"/>
                  <a:pt x="14" y="18"/>
                  <a:pt x="14" y="18"/>
                </a:cubicBezTo>
                <a:cubicBezTo>
                  <a:pt x="14" y="17"/>
                  <a:pt x="14" y="17"/>
                  <a:pt x="14" y="17"/>
                </a:cubicBezTo>
                <a:cubicBezTo>
                  <a:pt x="15" y="16"/>
                  <a:pt x="15" y="16"/>
                  <a:pt x="15" y="16"/>
                </a:cubicBezTo>
                <a:cubicBezTo>
                  <a:pt x="15" y="15"/>
                  <a:pt x="14" y="15"/>
                  <a:pt x="15" y="15"/>
                </a:cubicBezTo>
                <a:cubicBezTo>
                  <a:pt x="16" y="14"/>
                  <a:pt x="16" y="14"/>
                  <a:pt x="16" y="13"/>
                </a:cubicBezTo>
                <a:cubicBezTo>
                  <a:pt x="17" y="13"/>
                  <a:pt x="17" y="14"/>
                  <a:pt x="17" y="14"/>
                </a:cubicBezTo>
                <a:cubicBezTo>
                  <a:pt x="17" y="15"/>
                  <a:pt x="17" y="15"/>
                  <a:pt x="18" y="16"/>
                </a:cubicBezTo>
                <a:cubicBezTo>
                  <a:pt x="18" y="16"/>
                  <a:pt x="18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20" y="17"/>
                  <a:pt x="19" y="17"/>
                  <a:pt x="20" y="17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18"/>
                  <a:pt x="20" y="19"/>
                  <a:pt x="20" y="19"/>
                </a:cubicBezTo>
                <a:cubicBezTo>
                  <a:pt x="20" y="19"/>
                  <a:pt x="20" y="19"/>
                  <a:pt x="21" y="19"/>
                </a:cubicBezTo>
                <a:cubicBezTo>
                  <a:pt x="22" y="19"/>
                  <a:pt x="21" y="18"/>
                  <a:pt x="21" y="18"/>
                </a:cubicBezTo>
                <a:cubicBezTo>
                  <a:pt x="20" y="17"/>
                  <a:pt x="21" y="17"/>
                  <a:pt x="21" y="17"/>
                </a:cubicBezTo>
                <a:cubicBezTo>
                  <a:pt x="21" y="16"/>
                  <a:pt x="21" y="16"/>
                  <a:pt x="22" y="16"/>
                </a:cubicBezTo>
                <a:cubicBezTo>
                  <a:pt x="22" y="15"/>
                  <a:pt x="22" y="15"/>
                  <a:pt x="22" y="15"/>
                </a:cubicBezTo>
                <a:cubicBezTo>
                  <a:pt x="23" y="14"/>
                  <a:pt x="22" y="14"/>
                  <a:pt x="23" y="13"/>
                </a:cubicBezTo>
                <a:cubicBezTo>
                  <a:pt x="23" y="12"/>
                  <a:pt x="24" y="13"/>
                  <a:pt x="24" y="14"/>
                </a:cubicBezTo>
                <a:cubicBezTo>
                  <a:pt x="25" y="15"/>
                  <a:pt x="25" y="14"/>
                  <a:pt x="26" y="14"/>
                </a:cubicBezTo>
                <a:cubicBezTo>
                  <a:pt x="27" y="14"/>
                  <a:pt x="27" y="14"/>
                  <a:pt x="28" y="15"/>
                </a:cubicBezTo>
                <a:cubicBezTo>
                  <a:pt x="28" y="15"/>
                  <a:pt x="28" y="16"/>
                  <a:pt x="29" y="15"/>
                </a:cubicBezTo>
                <a:cubicBezTo>
                  <a:pt x="29" y="15"/>
                  <a:pt x="28" y="15"/>
                  <a:pt x="28" y="14"/>
                </a:cubicBezTo>
                <a:cubicBezTo>
                  <a:pt x="28" y="14"/>
                  <a:pt x="28" y="14"/>
                  <a:pt x="28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8" y="12"/>
                  <a:pt x="28" y="12"/>
                </a:cubicBezTo>
                <a:cubicBezTo>
                  <a:pt x="28" y="12"/>
                  <a:pt x="29" y="12"/>
                  <a:pt x="29" y="12"/>
                </a:cubicBezTo>
                <a:cubicBezTo>
                  <a:pt x="29" y="12"/>
                  <a:pt x="29" y="12"/>
                  <a:pt x="30" y="12"/>
                </a:cubicBezTo>
                <a:cubicBezTo>
                  <a:pt x="30" y="13"/>
                  <a:pt x="31" y="12"/>
                  <a:pt x="31" y="12"/>
                </a:cubicBezTo>
                <a:cubicBezTo>
                  <a:pt x="31" y="12"/>
                  <a:pt x="30" y="11"/>
                  <a:pt x="30" y="11"/>
                </a:cubicBezTo>
                <a:cubicBezTo>
                  <a:pt x="30" y="10"/>
                  <a:pt x="30" y="10"/>
                  <a:pt x="31" y="10"/>
                </a:cubicBezTo>
                <a:cubicBezTo>
                  <a:pt x="31" y="9"/>
                  <a:pt x="31" y="8"/>
                  <a:pt x="31" y="8"/>
                </a:cubicBezTo>
                <a:cubicBezTo>
                  <a:pt x="30" y="7"/>
                  <a:pt x="30" y="8"/>
                  <a:pt x="29" y="9"/>
                </a:cubicBezTo>
                <a:cubicBezTo>
                  <a:pt x="29" y="9"/>
                  <a:pt x="28" y="9"/>
                  <a:pt x="28" y="9"/>
                </a:cubicBezTo>
                <a:cubicBezTo>
                  <a:pt x="27" y="8"/>
                  <a:pt x="27" y="8"/>
                  <a:pt x="27" y="7"/>
                </a:cubicBezTo>
                <a:cubicBezTo>
                  <a:pt x="26" y="7"/>
                  <a:pt x="25" y="7"/>
                  <a:pt x="24" y="7"/>
                </a:cubicBezTo>
                <a:cubicBezTo>
                  <a:pt x="24" y="7"/>
                  <a:pt x="24" y="6"/>
                  <a:pt x="24" y="6"/>
                </a:cubicBezTo>
                <a:cubicBezTo>
                  <a:pt x="24" y="5"/>
                  <a:pt x="24" y="5"/>
                  <a:pt x="25" y="5"/>
                </a:cubicBezTo>
                <a:cubicBezTo>
                  <a:pt x="25" y="4"/>
                  <a:pt x="25" y="4"/>
                  <a:pt x="25" y="3"/>
                </a:cubicBezTo>
                <a:cubicBezTo>
                  <a:pt x="25" y="3"/>
                  <a:pt x="25" y="3"/>
                  <a:pt x="25" y="2"/>
                </a:cubicBezTo>
                <a:cubicBezTo>
                  <a:pt x="23" y="2"/>
                  <a:pt x="23" y="1"/>
                  <a:pt x="21" y="1"/>
                </a:cubicBezTo>
                <a:cubicBezTo>
                  <a:pt x="21" y="1"/>
                  <a:pt x="20" y="1"/>
                  <a:pt x="20" y="1"/>
                </a:cubicBezTo>
                <a:cubicBezTo>
                  <a:pt x="19" y="1"/>
                  <a:pt x="19" y="0"/>
                  <a:pt x="19" y="0"/>
                </a:cubicBezTo>
                <a:cubicBezTo>
                  <a:pt x="18" y="0"/>
                  <a:pt x="17" y="0"/>
                  <a:pt x="17" y="1"/>
                </a:cubicBezTo>
                <a:cubicBezTo>
                  <a:pt x="17" y="1"/>
                  <a:pt x="18" y="1"/>
                  <a:pt x="18" y="2"/>
                </a:cubicBezTo>
                <a:cubicBezTo>
                  <a:pt x="17" y="2"/>
                  <a:pt x="16" y="1"/>
                  <a:pt x="15" y="2"/>
                </a:cubicBezTo>
                <a:cubicBezTo>
                  <a:pt x="14" y="2"/>
                  <a:pt x="13" y="2"/>
                  <a:pt x="12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3"/>
                  <a:pt x="11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9" y="3"/>
                  <a:pt x="9" y="3"/>
                  <a:pt x="9" y="3"/>
                </a:cubicBezTo>
                <a:cubicBezTo>
                  <a:pt x="8" y="3"/>
                  <a:pt x="8" y="3"/>
                  <a:pt x="8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4"/>
                  <a:pt x="6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8" y="5"/>
                  <a:pt x="7" y="5"/>
                  <a:pt x="7" y="5"/>
                </a:cubicBezTo>
                <a:cubicBezTo>
                  <a:pt x="7" y="5"/>
                  <a:pt x="7" y="5"/>
                  <a:pt x="7" y="5"/>
                </a:cubicBezTo>
                <a:cubicBezTo>
                  <a:pt x="7" y="6"/>
                  <a:pt x="6" y="6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5" y="7"/>
                  <a:pt x="5" y="7"/>
                  <a:pt x="5" y="8"/>
                </a:cubicBezTo>
                <a:cubicBezTo>
                  <a:pt x="5" y="8"/>
                  <a:pt x="4" y="8"/>
                  <a:pt x="3" y="8"/>
                </a:cubicBezTo>
                <a:cubicBezTo>
                  <a:pt x="3" y="8"/>
                  <a:pt x="4" y="9"/>
                  <a:pt x="4" y="9"/>
                </a:cubicBezTo>
                <a:cubicBezTo>
                  <a:pt x="4" y="9"/>
                  <a:pt x="4" y="10"/>
                  <a:pt x="4" y="10"/>
                </a:cubicBezTo>
                <a:cubicBezTo>
                  <a:pt x="3" y="11"/>
                  <a:pt x="2" y="11"/>
                  <a:pt x="2" y="11"/>
                </a:cubicBezTo>
                <a:cubicBezTo>
                  <a:pt x="2" y="12"/>
                  <a:pt x="2" y="12"/>
                  <a:pt x="1" y="12"/>
                </a:cubicBezTo>
                <a:cubicBezTo>
                  <a:pt x="1" y="12"/>
                  <a:pt x="1" y="13"/>
                  <a:pt x="1" y="13"/>
                </a:cubicBezTo>
                <a:cubicBezTo>
                  <a:pt x="1" y="14"/>
                  <a:pt x="1" y="14"/>
                  <a:pt x="2" y="14"/>
                </a:cubicBezTo>
                <a:cubicBezTo>
                  <a:pt x="2" y="14"/>
                  <a:pt x="2" y="14"/>
                  <a:pt x="1" y="15"/>
                </a:cubicBezTo>
                <a:cubicBezTo>
                  <a:pt x="1" y="15"/>
                  <a:pt x="1" y="15"/>
                  <a:pt x="0" y="16"/>
                </a:cubicBezTo>
                <a:cubicBezTo>
                  <a:pt x="0" y="17"/>
                  <a:pt x="3" y="16"/>
                  <a:pt x="3" y="15"/>
                </a:cubicBezTo>
                <a:cubicBezTo>
                  <a:pt x="3" y="15"/>
                  <a:pt x="2" y="15"/>
                  <a:pt x="2" y="14"/>
                </a:cubicBezTo>
                <a:cubicBezTo>
                  <a:pt x="2" y="14"/>
                  <a:pt x="2" y="14"/>
                  <a:pt x="3" y="14"/>
                </a:cubicBezTo>
                <a:cubicBezTo>
                  <a:pt x="3" y="14"/>
                  <a:pt x="4" y="13"/>
                  <a:pt x="4" y="13"/>
                </a:cubicBezTo>
                <a:cubicBezTo>
                  <a:pt x="4" y="13"/>
                  <a:pt x="5" y="13"/>
                  <a:pt x="6" y="13"/>
                </a:cubicBezTo>
                <a:cubicBezTo>
                  <a:pt x="6" y="14"/>
                  <a:pt x="6" y="14"/>
                  <a:pt x="6" y="15"/>
                </a:cubicBezTo>
                <a:cubicBezTo>
                  <a:pt x="7" y="15"/>
                  <a:pt x="6" y="16"/>
                  <a:pt x="6" y="16"/>
                </a:cubicBezTo>
                <a:cubicBezTo>
                  <a:pt x="6" y="17"/>
                  <a:pt x="7" y="16"/>
                  <a:pt x="6" y="17"/>
                </a:cubicBezTo>
                <a:cubicBezTo>
                  <a:pt x="7" y="17"/>
                  <a:pt x="8" y="17"/>
                  <a:pt x="7" y="18"/>
                </a:cubicBezTo>
                <a:cubicBezTo>
                  <a:pt x="8" y="18"/>
                  <a:pt x="9" y="19"/>
                  <a:pt x="10" y="18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69" name="Freeform 779">
            <a:extLst>
              <a:ext uri="{FF2B5EF4-FFF2-40B4-BE49-F238E27FC236}">
                <a16:creationId xmlns:a16="http://schemas.microsoft.com/office/drawing/2014/main" id="{C0F58AB4-1950-3467-D962-CC7910BEC332}"/>
              </a:ext>
            </a:extLst>
          </p:cNvPr>
          <p:cNvSpPr>
            <a:spLocks/>
          </p:cNvSpPr>
          <p:nvPr/>
        </p:nvSpPr>
        <p:spPr bwMode="auto">
          <a:xfrm>
            <a:off x="3382590" y="3510654"/>
            <a:ext cx="59468" cy="69724"/>
          </a:xfrm>
          <a:custGeom>
            <a:avLst/>
            <a:gdLst>
              <a:gd name="T0" fmla="*/ 24 w 28"/>
              <a:gd name="T1" fmla="*/ 33 h 37"/>
              <a:gd name="T2" fmla="*/ 24 w 28"/>
              <a:gd name="T3" fmla="*/ 31 h 37"/>
              <a:gd name="T4" fmla="*/ 27 w 28"/>
              <a:gd name="T5" fmla="*/ 30 h 37"/>
              <a:gd name="T6" fmla="*/ 27 w 28"/>
              <a:gd name="T7" fmla="*/ 27 h 37"/>
              <a:gd name="T8" fmla="*/ 25 w 28"/>
              <a:gd name="T9" fmla="*/ 26 h 37"/>
              <a:gd name="T10" fmla="*/ 24 w 28"/>
              <a:gd name="T11" fmla="*/ 21 h 37"/>
              <a:gd name="T12" fmla="*/ 26 w 28"/>
              <a:gd name="T13" fmla="*/ 19 h 37"/>
              <a:gd name="T14" fmla="*/ 25 w 28"/>
              <a:gd name="T15" fmla="*/ 17 h 37"/>
              <a:gd name="T16" fmla="*/ 25 w 28"/>
              <a:gd name="T17" fmla="*/ 16 h 37"/>
              <a:gd name="T18" fmla="*/ 26 w 28"/>
              <a:gd name="T19" fmla="*/ 15 h 37"/>
              <a:gd name="T20" fmla="*/ 25 w 28"/>
              <a:gd name="T21" fmla="*/ 14 h 37"/>
              <a:gd name="T22" fmla="*/ 22 w 28"/>
              <a:gd name="T23" fmla="*/ 16 h 37"/>
              <a:gd name="T24" fmla="*/ 20 w 28"/>
              <a:gd name="T25" fmla="*/ 14 h 37"/>
              <a:gd name="T26" fmla="*/ 17 w 28"/>
              <a:gd name="T27" fmla="*/ 13 h 37"/>
              <a:gd name="T28" fmla="*/ 17 w 28"/>
              <a:gd name="T29" fmla="*/ 11 h 37"/>
              <a:gd name="T30" fmla="*/ 18 w 28"/>
              <a:gd name="T31" fmla="*/ 10 h 37"/>
              <a:gd name="T32" fmla="*/ 15 w 28"/>
              <a:gd name="T33" fmla="*/ 8 h 37"/>
              <a:gd name="T34" fmla="*/ 13 w 28"/>
              <a:gd name="T35" fmla="*/ 6 h 37"/>
              <a:gd name="T36" fmla="*/ 13 w 28"/>
              <a:gd name="T37" fmla="*/ 4 h 37"/>
              <a:gd name="T38" fmla="*/ 10 w 28"/>
              <a:gd name="T39" fmla="*/ 2 h 37"/>
              <a:gd name="T40" fmla="*/ 7 w 28"/>
              <a:gd name="T41" fmla="*/ 0 h 37"/>
              <a:gd name="T42" fmla="*/ 5 w 28"/>
              <a:gd name="T43" fmla="*/ 0 h 37"/>
              <a:gd name="T44" fmla="*/ 3 w 28"/>
              <a:gd name="T45" fmla="*/ 2 h 37"/>
              <a:gd name="T46" fmla="*/ 0 w 28"/>
              <a:gd name="T47" fmla="*/ 4 h 37"/>
              <a:gd name="T48" fmla="*/ 1 w 28"/>
              <a:gd name="T49" fmla="*/ 6 h 37"/>
              <a:gd name="T50" fmla="*/ 1 w 28"/>
              <a:gd name="T51" fmla="*/ 7 h 37"/>
              <a:gd name="T52" fmla="*/ 4 w 28"/>
              <a:gd name="T53" fmla="*/ 9 h 37"/>
              <a:gd name="T54" fmla="*/ 2 w 28"/>
              <a:gd name="T55" fmla="*/ 12 h 37"/>
              <a:gd name="T56" fmla="*/ 3 w 28"/>
              <a:gd name="T57" fmla="*/ 15 h 37"/>
              <a:gd name="T58" fmla="*/ 3 w 28"/>
              <a:gd name="T59" fmla="*/ 18 h 37"/>
              <a:gd name="T60" fmla="*/ 5 w 28"/>
              <a:gd name="T61" fmla="*/ 21 h 37"/>
              <a:gd name="T62" fmla="*/ 5 w 28"/>
              <a:gd name="T63" fmla="*/ 24 h 37"/>
              <a:gd name="T64" fmla="*/ 4 w 28"/>
              <a:gd name="T65" fmla="*/ 25 h 37"/>
              <a:gd name="T66" fmla="*/ 2 w 28"/>
              <a:gd name="T67" fmla="*/ 25 h 37"/>
              <a:gd name="T68" fmla="*/ 4 w 28"/>
              <a:gd name="T69" fmla="*/ 27 h 37"/>
              <a:gd name="T70" fmla="*/ 8 w 28"/>
              <a:gd name="T71" fmla="*/ 29 h 37"/>
              <a:gd name="T72" fmla="*/ 10 w 28"/>
              <a:gd name="T73" fmla="*/ 31 h 37"/>
              <a:gd name="T74" fmla="*/ 11 w 28"/>
              <a:gd name="T75" fmla="*/ 31 h 37"/>
              <a:gd name="T76" fmla="*/ 12 w 28"/>
              <a:gd name="T77" fmla="*/ 29 h 37"/>
              <a:gd name="T78" fmla="*/ 14 w 28"/>
              <a:gd name="T79" fmla="*/ 28 h 37"/>
              <a:gd name="T80" fmla="*/ 15 w 28"/>
              <a:gd name="T81" fmla="*/ 29 h 37"/>
              <a:gd name="T82" fmla="*/ 17 w 28"/>
              <a:gd name="T83" fmla="*/ 31 h 37"/>
              <a:gd name="T84" fmla="*/ 17 w 28"/>
              <a:gd name="T85" fmla="*/ 32 h 37"/>
              <a:gd name="T86" fmla="*/ 20 w 28"/>
              <a:gd name="T87" fmla="*/ 33 h 37"/>
              <a:gd name="T88" fmla="*/ 19 w 28"/>
              <a:gd name="T89" fmla="*/ 35 h 37"/>
              <a:gd name="T90" fmla="*/ 18 w 28"/>
              <a:gd name="T91" fmla="*/ 36 h 37"/>
              <a:gd name="T92" fmla="*/ 21 w 28"/>
              <a:gd name="T93" fmla="*/ 36 h 37"/>
              <a:gd name="T94" fmla="*/ 23 w 28"/>
              <a:gd name="T95" fmla="*/ 36 h 37"/>
              <a:gd name="T96" fmla="*/ 25 w 28"/>
              <a:gd name="T97" fmla="*/ 34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8" h="37">
                <a:moveTo>
                  <a:pt x="25" y="34"/>
                </a:moveTo>
                <a:cubicBezTo>
                  <a:pt x="24" y="34"/>
                  <a:pt x="24" y="34"/>
                  <a:pt x="24" y="33"/>
                </a:cubicBezTo>
                <a:cubicBezTo>
                  <a:pt x="24" y="33"/>
                  <a:pt x="25" y="33"/>
                  <a:pt x="25" y="32"/>
                </a:cubicBezTo>
                <a:cubicBezTo>
                  <a:pt x="25" y="32"/>
                  <a:pt x="24" y="32"/>
                  <a:pt x="24" y="31"/>
                </a:cubicBezTo>
                <a:cubicBezTo>
                  <a:pt x="25" y="31"/>
                  <a:pt x="26" y="31"/>
                  <a:pt x="26" y="31"/>
                </a:cubicBezTo>
                <a:cubicBezTo>
                  <a:pt x="27" y="31"/>
                  <a:pt x="27" y="30"/>
                  <a:pt x="27" y="30"/>
                </a:cubicBezTo>
                <a:cubicBezTo>
                  <a:pt x="28" y="29"/>
                  <a:pt x="28" y="29"/>
                  <a:pt x="28" y="28"/>
                </a:cubicBezTo>
                <a:cubicBezTo>
                  <a:pt x="28" y="28"/>
                  <a:pt x="27" y="28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6" y="26"/>
                  <a:pt x="26" y="26"/>
                  <a:pt x="25" y="26"/>
                </a:cubicBezTo>
                <a:cubicBezTo>
                  <a:pt x="25" y="25"/>
                  <a:pt x="25" y="24"/>
                  <a:pt x="24" y="24"/>
                </a:cubicBezTo>
                <a:cubicBezTo>
                  <a:pt x="24" y="23"/>
                  <a:pt x="24" y="22"/>
                  <a:pt x="24" y="21"/>
                </a:cubicBezTo>
                <a:cubicBezTo>
                  <a:pt x="24" y="20"/>
                  <a:pt x="25" y="20"/>
                  <a:pt x="25" y="20"/>
                </a:cubicBezTo>
                <a:cubicBezTo>
                  <a:pt x="26" y="20"/>
                  <a:pt x="26" y="19"/>
                  <a:pt x="26" y="19"/>
                </a:cubicBezTo>
                <a:cubicBezTo>
                  <a:pt x="26" y="19"/>
                  <a:pt x="26" y="18"/>
                  <a:pt x="26" y="18"/>
                </a:cubicBezTo>
                <a:cubicBezTo>
                  <a:pt x="26" y="18"/>
                  <a:pt x="26" y="18"/>
                  <a:pt x="25" y="17"/>
                </a:cubicBezTo>
                <a:cubicBezTo>
                  <a:pt x="25" y="17"/>
                  <a:pt x="25" y="17"/>
                  <a:pt x="25" y="16"/>
                </a:cubicBezTo>
                <a:cubicBezTo>
                  <a:pt x="25" y="16"/>
                  <a:pt x="24" y="16"/>
                  <a:pt x="25" y="16"/>
                </a:cubicBezTo>
                <a:cubicBezTo>
                  <a:pt x="25" y="15"/>
                  <a:pt x="25" y="15"/>
                  <a:pt x="26" y="15"/>
                </a:cubicBezTo>
                <a:cubicBezTo>
                  <a:pt x="26" y="15"/>
                  <a:pt x="27" y="16"/>
                  <a:pt x="26" y="15"/>
                </a:cubicBezTo>
                <a:cubicBezTo>
                  <a:pt x="26" y="15"/>
                  <a:pt x="26" y="15"/>
                  <a:pt x="26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4" y="14"/>
                  <a:pt x="24" y="14"/>
                  <a:pt x="23" y="15"/>
                </a:cubicBezTo>
                <a:cubicBezTo>
                  <a:pt x="23" y="15"/>
                  <a:pt x="23" y="16"/>
                  <a:pt x="22" y="16"/>
                </a:cubicBezTo>
                <a:cubicBezTo>
                  <a:pt x="22" y="16"/>
                  <a:pt x="22" y="15"/>
                  <a:pt x="21" y="15"/>
                </a:cubicBezTo>
                <a:cubicBezTo>
                  <a:pt x="21" y="14"/>
                  <a:pt x="20" y="14"/>
                  <a:pt x="20" y="14"/>
                </a:cubicBezTo>
                <a:cubicBezTo>
                  <a:pt x="19" y="14"/>
                  <a:pt x="19" y="13"/>
                  <a:pt x="18" y="13"/>
                </a:cubicBezTo>
                <a:cubicBezTo>
                  <a:pt x="18" y="13"/>
                  <a:pt x="17" y="13"/>
                  <a:pt x="17" y="13"/>
                </a:cubicBezTo>
                <a:cubicBezTo>
                  <a:pt x="17" y="12"/>
                  <a:pt x="18" y="12"/>
                  <a:pt x="18" y="12"/>
                </a:cubicBezTo>
                <a:cubicBezTo>
                  <a:pt x="18" y="12"/>
                  <a:pt x="17" y="11"/>
                  <a:pt x="17" y="11"/>
                </a:cubicBezTo>
                <a:cubicBezTo>
                  <a:pt x="17" y="11"/>
                  <a:pt x="17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9"/>
                  <a:pt x="17" y="9"/>
                  <a:pt x="17" y="9"/>
                </a:cubicBezTo>
                <a:cubicBezTo>
                  <a:pt x="16" y="9"/>
                  <a:pt x="15" y="8"/>
                  <a:pt x="15" y="8"/>
                </a:cubicBezTo>
                <a:cubicBezTo>
                  <a:pt x="14" y="7"/>
                  <a:pt x="14" y="7"/>
                  <a:pt x="13" y="7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5"/>
                  <a:pt x="13" y="5"/>
                </a:cubicBezTo>
                <a:cubicBezTo>
                  <a:pt x="13" y="5"/>
                  <a:pt x="14" y="4"/>
                  <a:pt x="13" y="4"/>
                </a:cubicBezTo>
                <a:cubicBezTo>
                  <a:pt x="12" y="4"/>
                  <a:pt x="12" y="3"/>
                  <a:pt x="11" y="2"/>
                </a:cubicBezTo>
                <a:cubicBezTo>
                  <a:pt x="11" y="2"/>
                  <a:pt x="11" y="2"/>
                  <a:pt x="10" y="2"/>
                </a:cubicBezTo>
                <a:cubicBezTo>
                  <a:pt x="10" y="1"/>
                  <a:pt x="10" y="1"/>
                  <a:pt x="9" y="0"/>
                </a:cubicBezTo>
                <a:cubicBezTo>
                  <a:pt x="9" y="0"/>
                  <a:pt x="8" y="0"/>
                  <a:pt x="7" y="0"/>
                </a:cubicBezTo>
                <a:cubicBezTo>
                  <a:pt x="7" y="0"/>
                  <a:pt x="6" y="0"/>
                  <a:pt x="6" y="0"/>
                </a:cubicBezTo>
                <a:cubicBezTo>
                  <a:pt x="5" y="0"/>
                  <a:pt x="5" y="0"/>
                  <a:pt x="5" y="0"/>
                </a:cubicBezTo>
                <a:cubicBezTo>
                  <a:pt x="4" y="1"/>
                  <a:pt x="4" y="1"/>
                  <a:pt x="3" y="1"/>
                </a:cubicBezTo>
                <a:cubicBezTo>
                  <a:pt x="3" y="1"/>
                  <a:pt x="3" y="2"/>
                  <a:pt x="3" y="2"/>
                </a:cubicBezTo>
                <a:cubicBezTo>
                  <a:pt x="2" y="2"/>
                  <a:pt x="2" y="1"/>
                  <a:pt x="2" y="1"/>
                </a:cubicBezTo>
                <a:cubicBezTo>
                  <a:pt x="1" y="2"/>
                  <a:pt x="0" y="3"/>
                  <a:pt x="0" y="4"/>
                </a:cubicBezTo>
                <a:cubicBezTo>
                  <a:pt x="0" y="4"/>
                  <a:pt x="1" y="4"/>
                  <a:pt x="1" y="5"/>
                </a:cubicBezTo>
                <a:cubicBezTo>
                  <a:pt x="1" y="5"/>
                  <a:pt x="0" y="6"/>
                  <a:pt x="1" y="6"/>
                </a:cubicBezTo>
                <a:cubicBezTo>
                  <a:pt x="1" y="6"/>
                  <a:pt x="2" y="6"/>
                  <a:pt x="2" y="6"/>
                </a:cubicBezTo>
                <a:cubicBezTo>
                  <a:pt x="2" y="7"/>
                  <a:pt x="1" y="7"/>
                  <a:pt x="1" y="7"/>
                </a:cubicBezTo>
                <a:cubicBezTo>
                  <a:pt x="1" y="7"/>
                  <a:pt x="1" y="8"/>
                  <a:pt x="1" y="8"/>
                </a:cubicBezTo>
                <a:cubicBezTo>
                  <a:pt x="2" y="8"/>
                  <a:pt x="4" y="9"/>
                  <a:pt x="4" y="9"/>
                </a:cubicBezTo>
                <a:cubicBezTo>
                  <a:pt x="3" y="10"/>
                  <a:pt x="2" y="9"/>
                  <a:pt x="2" y="10"/>
                </a:cubicBezTo>
                <a:cubicBezTo>
                  <a:pt x="2" y="10"/>
                  <a:pt x="2" y="11"/>
                  <a:pt x="2" y="12"/>
                </a:cubicBezTo>
                <a:cubicBezTo>
                  <a:pt x="3" y="12"/>
                  <a:pt x="4" y="12"/>
                  <a:pt x="4" y="13"/>
                </a:cubicBezTo>
                <a:cubicBezTo>
                  <a:pt x="4" y="14"/>
                  <a:pt x="3" y="14"/>
                  <a:pt x="3" y="15"/>
                </a:cubicBezTo>
                <a:cubicBezTo>
                  <a:pt x="2" y="16"/>
                  <a:pt x="2" y="17"/>
                  <a:pt x="2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4" y="18"/>
                  <a:pt x="4" y="18"/>
                  <a:pt x="4" y="19"/>
                </a:cubicBezTo>
                <a:cubicBezTo>
                  <a:pt x="4" y="19"/>
                  <a:pt x="6" y="20"/>
                  <a:pt x="5" y="21"/>
                </a:cubicBezTo>
                <a:cubicBezTo>
                  <a:pt x="5" y="21"/>
                  <a:pt x="4" y="21"/>
                  <a:pt x="3" y="20"/>
                </a:cubicBezTo>
                <a:cubicBezTo>
                  <a:pt x="3" y="21"/>
                  <a:pt x="5" y="23"/>
                  <a:pt x="5" y="24"/>
                </a:cubicBezTo>
                <a:cubicBezTo>
                  <a:pt x="5" y="24"/>
                  <a:pt x="5" y="24"/>
                  <a:pt x="5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25"/>
                  <a:pt x="4" y="24"/>
                  <a:pt x="3" y="24"/>
                </a:cubicBezTo>
                <a:cubicBezTo>
                  <a:pt x="3" y="25"/>
                  <a:pt x="3" y="25"/>
                  <a:pt x="2" y="25"/>
                </a:cubicBezTo>
                <a:cubicBezTo>
                  <a:pt x="3" y="26"/>
                  <a:pt x="3" y="26"/>
                  <a:pt x="3" y="26"/>
                </a:cubicBezTo>
                <a:cubicBezTo>
                  <a:pt x="4" y="26"/>
                  <a:pt x="4" y="26"/>
                  <a:pt x="4" y="27"/>
                </a:cubicBezTo>
                <a:cubicBezTo>
                  <a:pt x="5" y="28"/>
                  <a:pt x="6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9" y="30"/>
                  <a:pt x="9" y="30"/>
                  <a:pt x="9" y="30"/>
                </a:cubicBezTo>
                <a:cubicBezTo>
                  <a:pt x="10" y="30"/>
                  <a:pt x="10" y="30"/>
                  <a:pt x="10" y="31"/>
                </a:cubicBezTo>
                <a:cubicBezTo>
                  <a:pt x="11" y="31"/>
                  <a:pt x="10" y="31"/>
                  <a:pt x="10" y="31"/>
                </a:cubicBezTo>
                <a:cubicBezTo>
                  <a:pt x="10" y="31"/>
                  <a:pt x="11" y="32"/>
                  <a:pt x="11" y="31"/>
                </a:cubicBezTo>
                <a:cubicBezTo>
                  <a:pt x="11" y="31"/>
                  <a:pt x="11" y="31"/>
                  <a:pt x="11" y="30"/>
                </a:cubicBezTo>
                <a:cubicBezTo>
                  <a:pt x="11" y="30"/>
                  <a:pt x="12" y="30"/>
                  <a:pt x="12" y="29"/>
                </a:cubicBezTo>
                <a:cubicBezTo>
                  <a:pt x="13" y="29"/>
                  <a:pt x="11" y="29"/>
                  <a:pt x="12" y="28"/>
                </a:cubicBezTo>
                <a:cubicBezTo>
                  <a:pt x="13" y="27"/>
                  <a:pt x="13" y="27"/>
                  <a:pt x="14" y="28"/>
                </a:cubicBezTo>
                <a:cubicBezTo>
                  <a:pt x="14" y="28"/>
                  <a:pt x="14" y="28"/>
                  <a:pt x="14" y="29"/>
                </a:cubicBezTo>
                <a:cubicBezTo>
                  <a:pt x="14" y="29"/>
                  <a:pt x="15" y="29"/>
                  <a:pt x="15" y="29"/>
                </a:cubicBezTo>
                <a:cubicBezTo>
                  <a:pt x="15" y="29"/>
                  <a:pt x="16" y="30"/>
                  <a:pt x="16" y="30"/>
                </a:cubicBezTo>
                <a:cubicBezTo>
                  <a:pt x="16" y="31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2"/>
                  <a:pt x="17" y="32"/>
                  <a:pt x="17" y="32"/>
                </a:cubicBezTo>
                <a:cubicBezTo>
                  <a:pt x="18" y="33"/>
                  <a:pt x="19" y="32"/>
                  <a:pt x="19" y="33"/>
                </a:cubicBezTo>
                <a:cubicBezTo>
                  <a:pt x="19" y="33"/>
                  <a:pt x="20" y="33"/>
                  <a:pt x="20" y="33"/>
                </a:cubicBezTo>
                <a:cubicBezTo>
                  <a:pt x="20" y="33"/>
                  <a:pt x="19" y="34"/>
                  <a:pt x="19" y="34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8" y="36"/>
                  <a:pt x="18" y="36"/>
                </a:cubicBezTo>
                <a:cubicBezTo>
                  <a:pt x="18" y="36"/>
                  <a:pt x="18" y="37"/>
                  <a:pt x="19" y="37"/>
                </a:cubicBezTo>
                <a:cubicBezTo>
                  <a:pt x="20" y="37"/>
                  <a:pt x="20" y="36"/>
                  <a:pt x="21" y="36"/>
                </a:cubicBezTo>
                <a:cubicBezTo>
                  <a:pt x="21" y="36"/>
                  <a:pt x="22" y="36"/>
                  <a:pt x="22" y="36"/>
                </a:cubicBezTo>
                <a:cubicBezTo>
                  <a:pt x="22" y="36"/>
                  <a:pt x="23" y="36"/>
                  <a:pt x="23" y="36"/>
                </a:cubicBezTo>
                <a:cubicBezTo>
                  <a:pt x="23" y="36"/>
                  <a:pt x="24" y="36"/>
                  <a:pt x="24" y="36"/>
                </a:cubicBezTo>
                <a:cubicBezTo>
                  <a:pt x="24" y="36"/>
                  <a:pt x="25" y="35"/>
                  <a:pt x="25" y="34"/>
                </a:cubicBezTo>
                <a:cubicBezTo>
                  <a:pt x="25" y="34"/>
                  <a:pt x="25" y="35"/>
                  <a:pt x="25" y="3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0" name="Freeform 780">
            <a:extLst>
              <a:ext uri="{FF2B5EF4-FFF2-40B4-BE49-F238E27FC236}">
                <a16:creationId xmlns:a16="http://schemas.microsoft.com/office/drawing/2014/main" id="{D9B1090B-FDEB-D40B-037C-A4AC598B005B}"/>
              </a:ext>
            </a:extLst>
          </p:cNvPr>
          <p:cNvSpPr>
            <a:spLocks/>
          </p:cNvSpPr>
          <p:nvPr/>
        </p:nvSpPr>
        <p:spPr bwMode="auto">
          <a:xfrm>
            <a:off x="3376073" y="3557376"/>
            <a:ext cx="30141" cy="28752"/>
          </a:xfrm>
          <a:custGeom>
            <a:avLst/>
            <a:gdLst>
              <a:gd name="T0" fmla="*/ 7 w 14"/>
              <a:gd name="T1" fmla="*/ 14 h 15"/>
              <a:gd name="T2" fmla="*/ 6 w 14"/>
              <a:gd name="T3" fmla="*/ 12 h 15"/>
              <a:gd name="T4" fmla="*/ 7 w 14"/>
              <a:gd name="T5" fmla="*/ 10 h 15"/>
              <a:gd name="T6" fmla="*/ 7 w 14"/>
              <a:gd name="T7" fmla="*/ 10 h 15"/>
              <a:gd name="T8" fmla="*/ 9 w 14"/>
              <a:gd name="T9" fmla="*/ 8 h 15"/>
              <a:gd name="T10" fmla="*/ 11 w 14"/>
              <a:gd name="T11" fmla="*/ 9 h 15"/>
              <a:gd name="T12" fmla="*/ 12 w 14"/>
              <a:gd name="T13" fmla="*/ 8 h 15"/>
              <a:gd name="T14" fmla="*/ 11 w 14"/>
              <a:gd name="T15" fmla="*/ 7 h 15"/>
              <a:gd name="T16" fmla="*/ 12 w 14"/>
              <a:gd name="T17" fmla="*/ 7 h 15"/>
              <a:gd name="T18" fmla="*/ 13 w 14"/>
              <a:gd name="T19" fmla="*/ 6 h 15"/>
              <a:gd name="T20" fmla="*/ 13 w 14"/>
              <a:gd name="T21" fmla="*/ 6 h 15"/>
              <a:gd name="T22" fmla="*/ 12 w 14"/>
              <a:gd name="T23" fmla="*/ 5 h 15"/>
              <a:gd name="T24" fmla="*/ 11 w 14"/>
              <a:gd name="T25" fmla="*/ 4 h 15"/>
              <a:gd name="T26" fmla="*/ 10 w 14"/>
              <a:gd name="T27" fmla="*/ 4 h 15"/>
              <a:gd name="T28" fmla="*/ 8 w 14"/>
              <a:gd name="T29" fmla="*/ 2 h 15"/>
              <a:gd name="T30" fmla="*/ 6 w 14"/>
              <a:gd name="T31" fmla="*/ 1 h 15"/>
              <a:gd name="T32" fmla="*/ 5 w 14"/>
              <a:gd name="T33" fmla="*/ 0 h 15"/>
              <a:gd name="T34" fmla="*/ 5 w 14"/>
              <a:gd name="T35" fmla="*/ 0 h 15"/>
              <a:gd name="T36" fmla="*/ 4 w 14"/>
              <a:gd name="T37" fmla="*/ 0 h 15"/>
              <a:gd name="T38" fmla="*/ 4 w 14"/>
              <a:gd name="T39" fmla="*/ 2 h 15"/>
              <a:gd name="T40" fmla="*/ 3 w 14"/>
              <a:gd name="T41" fmla="*/ 2 h 15"/>
              <a:gd name="T42" fmla="*/ 2 w 14"/>
              <a:gd name="T43" fmla="*/ 4 h 15"/>
              <a:gd name="T44" fmla="*/ 2 w 14"/>
              <a:gd name="T45" fmla="*/ 4 h 15"/>
              <a:gd name="T46" fmla="*/ 1 w 14"/>
              <a:gd name="T47" fmla="*/ 5 h 15"/>
              <a:gd name="T48" fmla="*/ 1 w 14"/>
              <a:gd name="T49" fmla="*/ 6 h 15"/>
              <a:gd name="T50" fmla="*/ 1 w 14"/>
              <a:gd name="T51" fmla="*/ 8 h 15"/>
              <a:gd name="T52" fmla="*/ 0 w 14"/>
              <a:gd name="T53" fmla="*/ 9 h 15"/>
              <a:gd name="T54" fmla="*/ 0 w 14"/>
              <a:gd name="T55" fmla="*/ 10 h 15"/>
              <a:gd name="T56" fmla="*/ 2 w 14"/>
              <a:gd name="T57" fmla="*/ 10 h 15"/>
              <a:gd name="T58" fmla="*/ 2 w 14"/>
              <a:gd name="T59" fmla="*/ 11 h 15"/>
              <a:gd name="T60" fmla="*/ 3 w 14"/>
              <a:gd name="T61" fmla="*/ 12 h 15"/>
              <a:gd name="T62" fmla="*/ 5 w 14"/>
              <a:gd name="T63" fmla="*/ 13 h 15"/>
              <a:gd name="T64" fmla="*/ 6 w 14"/>
              <a:gd name="T65" fmla="*/ 15 h 15"/>
              <a:gd name="T66" fmla="*/ 7 w 14"/>
              <a:gd name="T67" fmla="*/ 14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" h="15">
                <a:moveTo>
                  <a:pt x="7" y="14"/>
                </a:moveTo>
                <a:cubicBezTo>
                  <a:pt x="7" y="13"/>
                  <a:pt x="6" y="13"/>
                  <a:pt x="6" y="12"/>
                </a:cubicBezTo>
                <a:cubicBezTo>
                  <a:pt x="6" y="11"/>
                  <a:pt x="7" y="11"/>
                  <a:pt x="7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10"/>
                  <a:pt x="8" y="8"/>
                  <a:pt x="9" y="8"/>
                </a:cubicBezTo>
                <a:cubicBezTo>
                  <a:pt x="10" y="9"/>
                  <a:pt x="9" y="10"/>
                  <a:pt x="11" y="9"/>
                </a:cubicBezTo>
                <a:cubicBezTo>
                  <a:pt x="11" y="9"/>
                  <a:pt x="12" y="9"/>
                  <a:pt x="12" y="8"/>
                </a:cubicBezTo>
                <a:cubicBezTo>
                  <a:pt x="12" y="8"/>
                  <a:pt x="11" y="8"/>
                  <a:pt x="11" y="7"/>
                </a:cubicBezTo>
                <a:cubicBezTo>
                  <a:pt x="11" y="7"/>
                  <a:pt x="12" y="7"/>
                  <a:pt x="12" y="7"/>
                </a:cubicBezTo>
                <a:cubicBezTo>
                  <a:pt x="12" y="7"/>
                  <a:pt x="13" y="7"/>
                  <a:pt x="13" y="6"/>
                </a:cubicBezTo>
                <a:cubicBezTo>
                  <a:pt x="13" y="6"/>
                  <a:pt x="14" y="6"/>
                  <a:pt x="13" y="6"/>
                </a:cubicBezTo>
                <a:cubicBezTo>
                  <a:pt x="13" y="5"/>
                  <a:pt x="13" y="5"/>
                  <a:pt x="12" y="5"/>
                </a:cubicBezTo>
                <a:cubicBezTo>
                  <a:pt x="12" y="5"/>
                  <a:pt x="12" y="5"/>
                  <a:pt x="11" y="4"/>
                </a:cubicBezTo>
                <a:cubicBezTo>
                  <a:pt x="11" y="4"/>
                  <a:pt x="10" y="4"/>
                  <a:pt x="10" y="4"/>
                </a:cubicBezTo>
                <a:cubicBezTo>
                  <a:pt x="9" y="4"/>
                  <a:pt x="8" y="3"/>
                  <a:pt x="8" y="2"/>
                </a:cubicBezTo>
                <a:cubicBezTo>
                  <a:pt x="7" y="2"/>
                  <a:pt x="7" y="1"/>
                  <a:pt x="6" y="1"/>
                </a:cubicBezTo>
                <a:cubicBezTo>
                  <a:pt x="6" y="1"/>
                  <a:pt x="6" y="1"/>
                  <a:pt x="5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0"/>
                  <a:pt x="4" y="0"/>
                  <a:pt x="4" y="0"/>
                </a:cubicBezTo>
                <a:cubicBezTo>
                  <a:pt x="4" y="0"/>
                  <a:pt x="5" y="2"/>
                  <a:pt x="4" y="2"/>
                </a:cubicBezTo>
                <a:cubicBezTo>
                  <a:pt x="3" y="2"/>
                  <a:pt x="3" y="1"/>
                  <a:pt x="3" y="2"/>
                </a:cubicBezTo>
                <a:cubicBezTo>
                  <a:pt x="2" y="2"/>
                  <a:pt x="2" y="3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6"/>
                </a:cubicBezTo>
                <a:cubicBezTo>
                  <a:pt x="1" y="7"/>
                  <a:pt x="1" y="7"/>
                  <a:pt x="1" y="8"/>
                </a:cubicBezTo>
                <a:cubicBezTo>
                  <a:pt x="1" y="8"/>
                  <a:pt x="1" y="9"/>
                  <a:pt x="0" y="9"/>
                </a:cubicBezTo>
                <a:cubicBezTo>
                  <a:pt x="1" y="9"/>
                  <a:pt x="0" y="9"/>
                  <a:pt x="0" y="10"/>
                </a:cubicBezTo>
                <a:cubicBezTo>
                  <a:pt x="1" y="10"/>
                  <a:pt x="2" y="10"/>
                  <a:pt x="2" y="10"/>
                </a:cubicBezTo>
                <a:cubicBezTo>
                  <a:pt x="2" y="10"/>
                  <a:pt x="2" y="11"/>
                  <a:pt x="2" y="11"/>
                </a:cubicBezTo>
                <a:cubicBezTo>
                  <a:pt x="3" y="11"/>
                  <a:pt x="3" y="12"/>
                  <a:pt x="3" y="12"/>
                </a:cubicBezTo>
                <a:cubicBezTo>
                  <a:pt x="4" y="12"/>
                  <a:pt x="4" y="13"/>
                  <a:pt x="5" y="13"/>
                </a:cubicBezTo>
                <a:cubicBezTo>
                  <a:pt x="5" y="14"/>
                  <a:pt x="6" y="15"/>
                  <a:pt x="6" y="15"/>
                </a:cubicBezTo>
                <a:cubicBezTo>
                  <a:pt x="7" y="15"/>
                  <a:pt x="7" y="14"/>
                  <a:pt x="7" y="1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1" name="Freeform 781">
            <a:extLst>
              <a:ext uri="{FF2B5EF4-FFF2-40B4-BE49-F238E27FC236}">
                <a16:creationId xmlns:a16="http://schemas.microsoft.com/office/drawing/2014/main" id="{2E411FBA-6A1A-65A6-9AE6-4C6F7C2EB44D}"/>
              </a:ext>
            </a:extLst>
          </p:cNvPr>
          <p:cNvSpPr>
            <a:spLocks/>
          </p:cNvSpPr>
          <p:nvPr/>
        </p:nvSpPr>
        <p:spPr bwMode="auto">
          <a:xfrm>
            <a:off x="3406214" y="3578222"/>
            <a:ext cx="35844" cy="24439"/>
          </a:xfrm>
          <a:custGeom>
            <a:avLst/>
            <a:gdLst>
              <a:gd name="T0" fmla="*/ 17 w 17"/>
              <a:gd name="T1" fmla="*/ 7 h 13"/>
              <a:gd name="T2" fmla="*/ 17 w 17"/>
              <a:gd name="T3" fmla="*/ 6 h 13"/>
              <a:gd name="T4" fmla="*/ 17 w 17"/>
              <a:gd name="T5" fmla="*/ 5 h 13"/>
              <a:gd name="T6" fmla="*/ 16 w 17"/>
              <a:gd name="T7" fmla="*/ 3 h 13"/>
              <a:gd name="T8" fmla="*/ 14 w 17"/>
              <a:gd name="T9" fmla="*/ 2 h 13"/>
              <a:gd name="T10" fmla="*/ 13 w 17"/>
              <a:gd name="T11" fmla="*/ 1 h 13"/>
              <a:gd name="T12" fmla="*/ 12 w 17"/>
              <a:gd name="T13" fmla="*/ 0 h 13"/>
              <a:gd name="T14" fmla="*/ 10 w 17"/>
              <a:gd name="T15" fmla="*/ 0 h 13"/>
              <a:gd name="T16" fmla="*/ 9 w 17"/>
              <a:gd name="T17" fmla="*/ 0 h 13"/>
              <a:gd name="T18" fmla="*/ 7 w 17"/>
              <a:gd name="T19" fmla="*/ 1 h 13"/>
              <a:gd name="T20" fmla="*/ 6 w 17"/>
              <a:gd name="T21" fmla="*/ 2 h 13"/>
              <a:gd name="T22" fmla="*/ 5 w 17"/>
              <a:gd name="T23" fmla="*/ 1 h 13"/>
              <a:gd name="T24" fmla="*/ 3 w 17"/>
              <a:gd name="T25" fmla="*/ 2 h 13"/>
              <a:gd name="T26" fmla="*/ 1 w 17"/>
              <a:gd name="T27" fmla="*/ 4 h 13"/>
              <a:gd name="T28" fmla="*/ 0 w 17"/>
              <a:gd name="T29" fmla="*/ 6 h 13"/>
              <a:gd name="T30" fmla="*/ 1 w 17"/>
              <a:gd name="T31" fmla="*/ 7 h 13"/>
              <a:gd name="T32" fmla="*/ 0 w 17"/>
              <a:gd name="T33" fmla="*/ 7 h 13"/>
              <a:gd name="T34" fmla="*/ 0 w 17"/>
              <a:gd name="T35" fmla="*/ 8 h 13"/>
              <a:gd name="T36" fmla="*/ 1 w 17"/>
              <a:gd name="T37" fmla="*/ 9 h 13"/>
              <a:gd name="T38" fmla="*/ 0 w 17"/>
              <a:gd name="T39" fmla="*/ 9 h 13"/>
              <a:gd name="T40" fmla="*/ 2 w 17"/>
              <a:gd name="T41" fmla="*/ 12 h 13"/>
              <a:gd name="T42" fmla="*/ 2 w 17"/>
              <a:gd name="T43" fmla="*/ 13 h 13"/>
              <a:gd name="T44" fmla="*/ 4 w 17"/>
              <a:gd name="T45" fmla="*/ 13 h 13"/>
              <a:gd name="T46" fmla="*/ 5 w 17"/>
              <a:gd name="T47" fmla="*/ 13 h 13"/>
              <a:gd name="T48" fmla="*/ 7 w 17"/>
              <a:gd name="T49" fmla="*/ 13 h 13"/>
              <a:gd name="T50" fmla="*/ 8 w 17"/>
              <a:gd name="T51" fmla="*/ 13 h 13"/>
              <a:gd name="T52" fmla="*/ 8 w 17"/>
              <a:gd name="T53" fmla="*/ 13 h 13"/>
              <a:gd name="T54" fmla="*/ 9 w 17"/>
              <a:gd name="T55" fmla="*/ 12 h 13"/>
              <a:gd name="T56" fmla="*/ 10 w 17"/>
              <a:gd name="T57" fmla="*/ 11 h 13"/>
              <a:gd name="T58" fmla="*/ 11 w 17"/>
              <a:gd name="T59" fmla="*/ 11 h 13"/>
              <a:gd name="T60" fmla="*/ 13 w 17"/>
              <a:gd name="T61" fmla="*/ 11 h 13"/>
              <a:gd name="T62" fmla="*/ 15 w 17"/>
              <a:gd name="T63" fmla="*/ 10 h 13"/>
              <a:gd name="T64" fmla="*/ 16 w 17"/>
              <a:gd name="T65" fmla="*/ 9 h 13"/>
              <a:gd name="T66" fmla="*/ 17 w 17"/>
              <a:gd name="T67" fmla="*/ 7 h 13"/>
              <a:gd name="T68" fmla="*/ 17 w 17"/>
              <a:gd name="T69" fmla="*/ 7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" h="13">
                <a:moveTo>
                  <a:pt x="17" y="7"/>
                </a:moveTo>
                <a:cubicBezTo>
                  <a:pt x="17" y="7"/>
                  <a:pt x="17" y="6"/>
                  <a:pt x="17" y="6"/>
                </a:cubicBezTo>
                <a:cubicBezTo>
                  <a:pt x="17" y="5"/>
                  <a:pt x="17" y="5"/>
                  <a:pt x="17" y="5"/>
                </a:cubicBezTo>
                <a:cubicBezTo>
                  <a:pt x="16" y="4"/>
                  <a:pt x="16" y="3"/>
                  <a:pt x="16" y="3"/>
                </a:cubicBezTo>
                <a:cubicBezTo>
                  <a:pt x="16" y="2"/>
                  <a:pt x="15" y="2"/>
                  <a:pt x="14" y="2"/>
                </a:cubicBezTo>
                <a:cubicBezTo>
                  <a:pt x="14" y="1"/>
                  <a:pt x="13" y="1"/>
                  <a:pt x="13" y="1"/>
                </a:cubicBezTo>
                <a:cubicBezTo>
                  <a:pt x="13" y="0"/>
                  <a:pt x="13" y="0"/>
                  <a:pt x="12" y="0"/>
                </a:cubicBezTo>
                <a:cubicBezTo>
                  <a:pt x="12" y="0"/>
                  <a:pt x="11" y="0"/>
                  <a:pt x="10" y="0"/>
                </a:cubicBezTo>
                <a:cubicBezTo>
                  <a:pt x="10" y="0"/>
                  <a:pt x="9" y="0"/>
                  <a:pt x="9" y="0"/>
                </a:cubicBezTo>
                <a:cubicBezTo>
                  <a:pt x="8" y="1"/>
                  <a:pt x="8" y="1"/>
                  <a:pt x="7" y="1"/>
                </a:cubicBezTo>
                <a:cubicBezTo>
                  <a:pt x="6" y="1"/>
                  <a:pt x="6" y="1"/>
                  <a:pt x="6" y="2"/>
                </a:cubicBezTo>
                <a:cubicBezTo>
                  <a:pt x="5" y="2"/>
                  <a:pt x="5" y="2"/>
                  <a:pt x="5" y="1"/>
                </a:cubicBezTo>
                <a:cubicBezTo>
                  <a:pt x="4" y="1"/>
                  <a:pt x="3" y="2"/>
                  <a:pt x="3" y="2"/>
                </a:cubicBezTo>
                <a:cubicBezTo>
                  <a:pt x="2" y="3"/>
                  <a:pt x="2" y="4"/>
                  <a:pt x="1" y="4"/>
                </a:cubicBezTo>
                <a:cubicBezTo>
                  <a:pt x="1" y="5"/>
                  <a:pt x="0" y="5"/>
                  <a:pt x="0" y="6"/>
                </a:cubicBezTo>
                <a:cubicBezTo>
                  <a:pt x="0" y="6"/>
                  <a:pt x="1" y="6"/>
                  <a:pt x="1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8"/>
                </a:cubicBezTo>
                <a:cubicBezTo>
                  <a:pt x="0" y="8"/>
                  <a:pt x="1" y="8"/>
                  <a:pt x="1" y="9"/>
                </a:cubicBezTo>
                <a:cubicBezTo>
                  <a:pt x="1" y="9"/>
                  <a:pt x="0" y="9"/>
                  <a:pt x="0" y="9"/>
                </a:cubicBezTo>
                <a:cubicBezTo>
                  <a:pt x="0" y="10"/>
                  <a:pt x="1" y="11"/>
                  <a:pt x="2" y="12"/>
                </a:cubicBezTo>
                <a:cubicBezTo>
                  <a:pt x="2" y="13"/>
                  <a:pt x="2" y="13"/>
                  <a:pt x="2" y="13"/>
                </a:cubicBezTo>
                <a:cubicBezTo>
                  <a:pt x="3" y="13"/>
                  <a:pt x="4" y="13"/>
                  <a:pt x="4" y="13"/>
                </a:cubicBezTo>
                <a:cubicBezTo>
                  <a:pt x="4" y="13"/>
                  <a:pt x="5" y="13"/>
                  <a:pt x="5" y="13"/>
                </a:cubicBezTo>
                <a:cubicBezTo>
                  <a:pt x="6" y="13"/>
                  <a:pt x="6" y="13"/>
                  <a:pt x="7" y="13"/>
                </a:cubicBezTo>
                <a:cubicBezTo>
                  <a:pt x="7" y="13"/>
                  <a:pt x="7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9" y="13"/>
                  <a:pt x="9" y="12"/>
                </a:cubicBezTo>
                <a:cubicBezTo>
                  <a:pt x="9" y="12"/>
                  <a:pt x="9" y="12"/>
                  <a:pt x="10" y="11"/>
                </a:cubicBezTo>
                <a:cubicBezTo>
                  <a:pt x="10" y="11"/>
                  <a:pt x="11" y="11"/>
                  <a:pt x="11" y="11"/>
                </a:cubicBezTo>
                <a:cubicBezTo>
                  <a:pt x="12" y="11"/>
                  <a:pt x="12" y="11"/>
                  <a:pt x="13" y="11"/>
                </a:cubicBezTo>
                <a:cubicBezTo>
                  <a:pt x="14" y="11"/>
                  <a:pt x="14" y="11"/>
                  <a:pt x="15" y="10"/>
                </a:cubicBezTo>
                <a:cubicBezTo>
                  <a:pt x="15" y="9"/>
                  <a:pt x="16" y="9"/>
                  <a:pt x="16" y="9"/>
                </a:cubicBezTo>
                <a:cubicBezTo>
                  <a:pt x="16" y="8"/>
                  <a:pt x="17" y="8"/>
                  <a:pt x="17" y="7"/>
                </a:cubicBezTo>
                <a:cubicBezTo>
                  <a:pt x="17" y="7"/>
                  <a:pt x="17" y="8"/>
                  <a:pt x="17" y="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2" name="Freeform 782">
            <a:extLst>
              <a:ext uri="{FF2B5EF4-FFF2-40B4-BE49-F238E27FC236}">
                <a16:creationId xmlns:a16="http://schemas.microsoft.com/office/drawing/2014/main" id="{309F1E58-04FC-9906-188A-A219B02FB466}"/>
              </a:ext>
            </a:extLst>
          </p:cNvPr>
          <p:cNvSpPr>
            <a:spLocks noEditPoints="1"/>
          </p:cNvSpPr>
          <p:nvPr/>
        </p:nvSpPr>
        <p:spPr bwMode="auto">
          <a:xfrm>
            <a:off x="3181374" y="2865172"/>
            <a:ext cx="378807" cy="398215"/>
          </a:xfrm>
          <a:custGeom>
            <a:avLst/>
            <a:gdLst>
              <a:gd name="T0" fmla="*/ 76 w 177"/>
              <a:gd name="T1" fmla="*/ 79 h 211"/>
              <a:gd name="T2" fmla="*/ 49 w 177"/>
              <a:gd name="T3" fmla="*/ 143 h 211"/>
              <a:gd name="T4" fmla="*/ 39 w 177"/>
              <a:gd name="T5" fmla="*/ 195 h 211"/>
              <a:gd name="T6" fmla="*/ 28 w 177"/>
              <a:gd name="T7" fmla="*/ 204 h 211"/>
              <a:gd name="T8" fmla="*/ 4 w 177"/>
              <a:gd name="T9" fmla="*/ 202 h 211"/>
              <a:gd name="T10" fmla="*/ 4 w 177"/>
              <a:gd name="T11" fmla="*/ 194 h 211"/>
              <a:gd name="T12" fmla="*/ 8 w 177"/>
              <a:gd name="T13" fmla="*/ 181 h 211"/>
              <a:gd name="T14" fmla="*/ 1 w 177"/>
              <a:gd name="T15" fmla="*/ 172 h 211"/>
              <a:gd name="T16" fmla="*/ 16 w 177"/>
              <a:gd name="T17" fmla="*/ 166 h 211"/>
              <a:gd name="T18" fmla="*/ 6 w 177"/>
              <a:gd name="T19" fmla="*/ 165 h 211"/>
              <a:gd name="T20" fmla="*/ 3 w 177"/>
              <a:gd name="T21" fmla="*/ 158 h 211"/>
              <a:gd name="T22" fmla="*/ 14 w 177"/>
              <a:gd name="T23" fmla="*/ 152 h 211"/>
              <a:gd name="T24" fmla="*/ 21 w 177"/>
              <a:gd name="T25" fmla="*/ 147 h 211"/>
              <a:gd name="T26" fmla="*/ 23 w 177"/>
              <a:gd name="T27" fmla="*/ 142 h 211"/>
              <a:gd name="T28" fmla="*/ 34 w 177"/>
              <a:gd name="T29" fmla="*/ 137 h 211"/>
              <a:gd name="T30" fmla="*/ 43 w 177"/>
              <a:gd name="T31" fmla="*/ 128 h 211"/>
              <a:gd name="T32" fmla="*/ 38 w 177"/>
              <a:gd name="T33" fmla="*/ 123 h 211"/>
              <a:gd name="T34" fmla="*/ 45 w 177"/>
              <a:gd name="T35" fmla="*/ 116 h 211"/>
              <a:gd name="T36" fmla="*/ 53 w 177"/>
              <a:gd name="T37" fmla="*/ 101 h 211"/>
              <a:gd name="T38" fmla="*/ 56 w 177"/>
              <a:gd name="T39" fmla="*/ 91 h 211"/>
              <a:gd name="T40" fmla="*/ 61 w 177"/>
              <a:gd name="T41" fmla="*/ 79 h 211"/>
              <a:gd name="T42" fmla="*/ 66 w 177"/>
              <a:gd name="T43" fmla="*/ 75 h 211"/>
              <a:gd name="T44" fmla="*/ 70 w 177"/>
              <a:gd name="T45" fmla="*/ 67 h 211"/>
              <a:gd name="T46" fmla="*/ 76 w 177"/>
              <a:gd name="T47" fmla="*/ 61 h 211"/>
              <a:gd name="T48" fmla="*/ 84 w 177"/>
              <a:gd name="T49" fmla="*/ 55 h 211"/>
              <a:gd name="T50" fmla="*/ 87 w 177"/>
              <a:gd name="T51" fmla="*/ 47 h 211"/>
              <a:gd name="T52" fmla="*/ 93 w 177"/>
              <a:gd name="T53" fmla="*/ 33 h 211"/>
              <a:gd name="T54" fmla="*/ 100 w 177"/>
              <a:gd name="T55" fmla="*/ 32 h 211"/>
              <a:gd name="T56" fmla="*/ 106 w 177"/>
              <a:gd name="T57" fmla="*/ 31 h 211"/>
              <a:gd name="T58" fmla="*/ 114 w 177"/>
              <a:gd name="T59" fmla="*/ 23 h 211"/>
              <a:gd name="T60" fmla="*/ 119 w 177"/>
              <a:gd name="T61" fmla="*/ 19 h 211"/>
              <a:gd name="T62" fmla="*/ 127 w 177"/>
              <a:gd name="T63" fmla="*/ 15 h 211"/>
              <a:gd name="T64" fmla="*/ 138 w 177"/>
              <a:gd name="T65" fmla="*/ 6 h 211"/>
              <a:gd name="T66" fmla="*/ 141 w 177"/>
              <a:gd name="T67" fmla="*/ 14 h 211"/>
              <a:gd name="T68" fmla="*/ 151 w 177"/>
              <a:gd name="T69" fmla="*/ 8 h 211"/>
              <a:gd name="T70" fmla="*/ 159 w 177"/>
              <a:gd name="T71" fmla="*/ 4 h 211"/>
              <a:gd name="T72" fmla="*/ 158 w 177"/>
              <a:gd name="T73" fmla="*/ 16 h 211"/>
              <a:gd name="T74" fmla="*/ 170 w 177"/>
              <a:gd name="T75" fmla="*/ 13 h 211"/>
              <a:gd name="T76" fmla="*/ 166 w 177"/>
              <a:gd name="T77" fmla="*/ 24 h 211"/>
              <a:gd name="T78" fmla="*/ 175 w 177"/>
              <a:gd name="T79" fmla="*/ 33 h 211"/>
              <a:gd name="T80" fmla="*/ 144 w 177"/>
              <a:gd name="T81" fmla="*/ 28 h 211"/>
              <a:gd name="T82" fmla="*/ 117 w 177"/>
              <a:gd name="T83" fmla="*/ 45 h 211"/>
              <a:gd name="T84" fmla="*/ 25 w 177"/>
              <a:gd name="T85" fmla="*/ 133 h 211"/>
              <a:gd name="T86" fmla="*/ 74 w 177"/>
              <a:gd name="T87" fmla="*/ 60 h 211"/>
              <a:gd name="T88" fmla="*/ 57 w 177"/>
              <a:gd name="T89" fmla="*/ 58 h 211"/>
              <a:gd name="T90" fmla="*/ 65 w 177"/>
              <a:gd name="T91" fmla="*/ 55 h 211"/>
              <a:gd name="T92" fmla="*/ 69 w 177"/>
              <a:gd name="T93" fmla="*/ 44 h 211"/>
              <a:gd name="T94" fmla="*/ 71 w 177"/>
              <a:gd name="T95" fmla="*/ 42 h 211"/>
              <a:gd name="T96" fmla="*/ 74 w 177"/>
              <a:gd name="T97" fmla="*/ 54 h 211"/>
              <a:gd name="T98" fmla="*/ 77 w 177"/>
              <a:gd name="T99" fmla="*/ 43 h 211"/>
              <a:gd name="T100" fmla="*/ 88 w 177"/>
              <a:gd name="T101" fmla="*/ 35 h 211"/>
              <a:gd name="T102" fmla="*/ 82 w 177"/>
              <a:gd name="T103" fmla="*/ 39 h 211"/>
              <a:gd name="T104" fmla="*/ 93 w 177"/>
              <a:gd name="T105" fmla="*/ 27 h 211"/>
              <a:gd name="T106" fmla="*/ 94 w 177"/>
              <a:gd name="T107" fmla="*/ 25 h 211"/>
              <a:gd name="T108" fmla="*/ 98 w 177"/>
              <a:gd name="T109" fmla="*/ 21 h 211"/>
              <a:gd name="T110" fmla="*/ 105 w 177"/>
              <a:gd name="T111" fmla="*/ 20 h 211"/>
              <a:gd name="T112" fmla="*/ 123 w 177"/>
              <a:gd name="T113" fmla="*/ 16 h 211"/>
              <a:gd name="T114" fmla="*/ 118 w 177"/>
              <a:gd name="T115" fmla="*/ 13 h 211"/>
              <a:gd name="T116" fmla="*/ 120 w 177"/>
              <a:gd name="T117" fmla="*/ 10 h 211"/>
              <a:gd name="T118" fmla="*/ 134 w 177"/>
              <a:gd name="T119" fmla="*/ 3 h 211"/>
              <a:gd name="T120" fmla="*/ 139 w 177"/>
              <a:gd name="T121" fmla="*/ 3 h 211"/>
              <a:gd name="T122" fmla="*/ 22 w 177"/>
              <a:gd name="T123" fmla="*/ 139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7" h="211">
                <a:moveTo>
                  <a:pt x="106" y="42"/>
                </a:moveTo>
                <a:cubicBezTo>
                  <a:pt x="105" y="42"/>
                  <a:pt x="104" y="42"/>
                  <a:pt x="103" y="42"/>
                </a:cubicBezTo>
                <a:cubicBezTo>
                  <a:pt x="103" y="43"/>
                  <a:pt x="103" y="43"/>
                  <a:pt x="104" y="43"/>
                </a:cubicBezTo>
                <a:cubicBezTo>
                  <a:pt x="104" y="44"/>
                  <a:pt x="104" y="45"/>
                  <a:pt x="105" y="46"/>
                </a:cubicBezTo>
                <a:cubicBezTo>
                  <a:pt x="105" y="47"/>
                  <a:pt x="104" y="49"/>
                  <a:pt x="103" y="50"/>
                </a:cubicBezTo>
                <a:cubicBezTo>
                  <a:pt x="103" y="50"/>
                  <a:pt x="102" y="50"/>
                  <a:pt x="102" y="51"/>
                </a:cubicBezTo>
                <a:cubicBezTo>
                  <a:pt x="101" y="51"/>
                  <a:pt x="102" y="52"/>
                  <a:pt x="103" y="52"/>
                </a:cubicBezTo>
                <a:cubicBezTo>
                  <a:pt x="103" y="52"/>
                  <a:pt x="104" y="52"/>
                  <a:pt x="103" y="53"/>
                </a:cubicBezTo>
                <a:cubicBezTo>
                  <a:pt x="103" y="54"/>
                  <a:pt x="102" y="54"/>
                  <a:pt x="102" y="54"/>
                </a:cubicBezTo>
                <a:cubicBezTo>
                  <a:pt x="101" y="54"/>
                  <a:pt x="100" y="54"/>
                  <a:pt x="99" y="53"/>
                </a:cubicBezTo>
                <a:cubicBezTo>
                  <a:pt x="99" y="53"/>
                  <a:pt x="98" y="53"/>
                  <a:pt x="97" y="52"/>
                </a:cubicBezTo>
                <a:cubicBezTo>
                  <a:pt x="96" y="52"/>
                  <a:pt x="96" y="52"/>
                  <a:pt x="95" y="52"/>
                </a:cubicBezTo>
                <a:cubicBezTo>
                  <a:pt x="94" y="52"/>
                  <a:pt x="93" y="52"/>
                  <a:pt x="93" y="51"/>
                </a:cubicBezTo>
                <a:cubicBezTo>
                  <a:pt x="92" y="51"/>
                  <a:pt x="92" y="51"/>
                  <a:pt x="91" y="51"/>
                </a:cubicBezTo>
                <a:cubicBezTo>
                  <a:pt x="91" y="51"/>
                  <a:pt x="90" y="51"/>
                  <a:pt x="90" y="51"/>
                </a:cubicBezTo>
                <a:cubicBezTo>
                  <a:pt x="89" y="52"/>
                  <a:pt x="90" y="53"/>
                  <a:pt x="90" y="53"/>
                </a:cubicBezTo>
                <a:cubicBezTo>
                  <a:pt x="90" y="54"/>
                  <a:pt x="90" y="55"/>
                  <a:pt x="90" y="56"/>
                </a:cubicBezTo>
                <a:cubicBezTo>
                  <a:pt x="90" y="57"/>
                  <a:pt x="90" y="57"/>
                  <a:pt x="90" y="58"/>
                </a:cubicBezTo>
                <a:cubicBezTo>
                  <a:pt x="89" y="59"/>
                  <a:pt x="89" y="60"/>
                  <a:pt x="89" y="60"/>
                </a:cubicBezTo>
                <a:cubicBezTo>
                  <a:pt x="88" y="61"/>
                  <a:pt x="88" y="61"/>
                  <a:pt x="88" y="61"/>
                </a:cubicBezTo>
                <a:cubicBezTo>
                  <a:pt x="87" y="62"/>
                  <a:pt x="86" y="61"/>
                  <a:pt x="86" y="60"/>
                </a:cubicBezTo>
                <a:cubicBezTo>
                  <a:pt x="86" y="60"/>
                  <a:pt x="85" y="59"/>
                  <a:pt x="84" y="59"/>
                </a:cubicBezTo>
                <a:cubicBezTo>
                  <a:pt x="84" y="59"/>
                  <a:pt x="83" y="60"/>
                  <a:pt x="83" y="61"/>
                </a:cubicBezTo>
                <a:cubicBezTo>
                  <a:pt x="82" y="62"/>
                  <a:pt x="80" y="63"/>
                  <a:pt x="80" y="65"/>
                </a:cubicBezTo>
                <a:cubicBezTo>
                  <a:pt x="79" y="66"/>
                  <a:pt x="79" y="68"/>
                  <a:pt x="78" y="69"/>
                </a:cubicBezTo>
                <a:cubicBezTo>
                  <a:pt x="77" y="70"/>
                  <a:pt x="75" y="70"/>
                  <a:pt x="76" y="71"/>
                </a:cubicBezTo>
                <a:cubicBezTo>
                  <a:pt x="76" y="73"/>
                  <a:pt x="78" y="74"/>
                  <a:pt x="78" y="76"/>
                </a:cubicBezTo>
                <a:cubicBezTo>
                  <a:pt x="78" y="77"/>
                  <a:pt x="78" y="78"/>
                  <a:pt x="76" y="79"/>
                </a:cubicBezTo>
                <a:cubicBezTo>
                  <a:pt x="75" y="80"/>
                  <a:pt x="74" y="82"/>
                  <a:pt x="74" y="83"/>
                </a:cubicBezTo>
                <a:cubicBezTo>
                  <a:pt x="73" y="84"/>
                  <a:pt x="73" y="85"/>
                  <a:pt x="73" y="85"/>
                </a:cubicBezTo>
                <a:cubicBezTo>
                  <a:pt x="73" y="86"/>
                  <a:pt x="72" y="86"/>
                  <a:pt x="71" y="87"/>
                </a:cubicBezTo>
                <a:cubicBezTo>
                  <a:pt x="71" y="88"/>
                  <a:pt x="72" y="90"/>
                  <a:pt x="71" y="91"/>
                </a:cubicBezTo>
                <a:cubicBezTo>
                  <a:pt x="71" y="91"/>
                  <a:pt x="70" y="92"/>
                  <a:pt x="70" y="92"/>
                </a:cubicBezTo>
                <a:cubicBezTo>
                  <a:pt x="69" y="93"/>
                  <a:pt x="69" y="93"/>
                  <a:pt x="68" y="93"/>
                </a:cubicBezTo>
                <a:cubicBezTo>
                  <a:pt x="66" y="93"/>
                  <a:pt x="65" y="93"/>
                  <a:pt x="65" y="95"/>
                </a:cubicBezTo>
                <a:cubicBezTo>
                  <a:pt x="66" y="96"/>
                  <a:pt x="66" y="98"/>
                  <a:pt x="66" y="99"/>
                </a:cubicBezTo>
                <a:cubicBezTo>
                  <a:pt x="66" y="100"/>
                  <a:pt x="65" y="101"/>
                  <a:pt x="65" y="101"/>
                </a:cubicBezTo>
                <a:cubicBezTo>
                  <a:pt x="65" y="102"/>
                  <a:pt x="65" y="103"/>
                  <a:pt x="65" y="104"/>
                </a:cubicBezTo>
                <a:cubicBezTo>
                  <a:pt x="65" y="105"/>
                  <a:pt x="65" y="106"/>
                  <a:pt x="65" y="107"/>
                </a:cubicBezTo>
                <a:cubicBezTo>
                  <a:pt x="65" y="107"/>
                  <a:pt x="64" y="107"/>
                  <a:pt x="64" y="108"/>
                </a:cubicBezTo>
                <a:cubicBezTo>
                  <a:pt x="64" y="108"/>
                  <a:pt x="64" y="109"/>
                  <a:pt x="64" y="109"/>
                </a:cubicBezTo>
                <a:cubicBezTo>
                  <a:pt x="64" y="110"/>
                  <a:pt x="63" y="112"/>
                  <a:pt x="62" y="113"/>
                </a:cubicBezTo>
                <a:cubicBezTo>
                  <a:pt x="62" y="114"/>
                  <a:pt x="61" y="115"/>
                  <a:pt x="61" y="115"/>
                </a:cubicBezTo>
                <a:cubicBezTo>
                  <a:pt x="61" y="116"/>
                  <a:pt x="60" y="116"/>
                  <a:pt x="60" y="117"/>
                </a:cubicBezTo>
                <a:cubicBezTo>
                  <a:pt x="59" y="118"/>
                  <a:pt x="60" y="119"/>
                  <a:pt x="61" y="120"/>
                </a:cubicBezTo>
                <a:cubicBezTo>
                  <a:pt x="62" y="120"/>
                  <a:pt x="62" y="120"/>
                  <a:pt x="63" y="121"/>
                </a:cubicBezTo>
                <a:cubicBezTo>
                  <a:pt x="63" y="122"/>
                  <a:pt x="63" y="123"/>
                  <a:pt x="63" y="124"/>
                </a:cubicBezTo>
                <a:cubicBezTo>
                  <a:pt x="63" y="125"/>
                  <a:pt x="62" y="127"/>
                  <a:pt x="61" y="127"/>
                </a:cubicBezTo>
                <a:cubicBezTo>
                  <a:pt x="60" y="127"/>
                  <a:pt x="60" y="127"/>
                  <a:pt x="59" y="127"/>
                </a:cubicBezTo>
                <a:cubicBezTo>
                  <a:pt x="58" y="126"/>
                  <a:pt x="57" y="126"/>
                  <a:pt x="56" y="126"/>
                </a:cubicBezTo>
                <a:cubicBezTo>
                  <a:pt x="55" y="127"/>
                  <a:pt x="53" y="128"/>
                  <a:pt x="52" y="129"/>
                </a:cubicBezTo>
                <a:cubicBezTo>
                  <a:pt x="51" y="130"/>
                  <a:pt x="51" y="132"/>
                  <a:pt x="50" y="133"/>
                </a:cubicBezTo>
                <a:cubicBezTo>
                  <a:pt x="49" y="134"/>
                  <a:pt x="50" y="134"/>
                  <a:pt x="50" y="135"/>
                </a:cubicBezTo>
                <a:cubicBezTo>
                  <a:pt x="50" y="136"/>
                  <a:pt x="49" y="136"/>
                  <a:pt x="49" y="137"/>
                </a:cubicBezTo>
                <a:cubicBezTo>
                  <a:pt x="48" y="139"/>
                  <a:pt x="49" y="140"/>
                  <a:pt x="49" y="141"/>
                </a:cubicBezTo>
                <a:cubicBezTo>
                  <a:pt x="50" y="142"/>
                  <a:pt x="50" y="143"/>
                  <a:pt x="49" y="143"/>
                </a:cubicBezTo>
                <a:cubicBezTo>
                  <a:pt x="49" y="144"/>
                  <a:pt x="49" y="145"/>
                  <a:pt x="49" y="145"/>
                </a:cubicBezTo>
                <a:cubicBezTo>
                  <a:pt x="49" y="146"/>
                  <a:pt x="49" y="147"/>
                  <a:pt x="49" y="148"/>
                </a:cubicBezTo>
                <a:cubicBezTo>
                  <a:pt x="49" y="149"/>
                  <a:pt x="49" y="149"/>
                  <a:pt x="49" y="150"/>
                </a:cubicBezTo>
                <a:cubicBezTo>
                  <a:pt x="50" y="152"/>
                  <a:pt x="50" y="153"/>
                  <a:pt x="50" y="155"/>
                </a:cubicBezTo>
                <a:cubicBezTo>
                  <a:pt x="50" y="156"/>
                  <a:pt x="50" y="157"/>
                  <a:pt x="50" y="158"/>
                </a:cubicBezTo>
                <a:cubicBezTo>
                  <a:pt x="50" y="159"/>
                  <a:pt x="49" y="159"/>
                  <a:pt x="49" y="160"/>
                </a:cubicBezTo>
                <a:cubicBezTo>
                  <a:pt x="49" y="161"/>
                  <a:pt x="50" y="162"/>
                  <a:pt x="50" y="162"/>
                </a:cubicBezTo>
                <a:cubicBezTo>
                  <a:pt x="51" y="163"/>
                  <a:pt x="51" y="163"/>
                  <a:pt x="52" y="164"/>
                </a:cubicBezTo>
                <a:cubicBezTo>
                  <a:pt x="53" y="164"/>
                  <a:pt x="54" y="166"/>
                  <a:pt x="54" y="167"/>
                </a:cubicBezTo>
                <a:cubicBezTo>
                  <a:pt x="54" y="168"/>
                  <a:pt x="54" y="168"/>
                  <a:pt x="53" y="169"/>
                </a:cubicBezTo>
                <a:cubicBezTo>
                  <a:pt x="53" y="169"/>
                  <a:pt x="53" y="170"/>
                  <a:pt x="53" y="171"/>
                </a:cubicBezTo>
                <a:cubicBezTo>
                  <a:pt x="52" y="171"/>
                  <a:pt x="51" y="171"/>
                  <a:pt x="50" y="171"/>
                </a:cubicBezTo>
                <a:cubicBezTo>
                  <a:pt x="50" y="172"/>
                  <a:pt x="50" y="173"/>
                  <a:pt x="50" y="174"/>
                </a:cubicBezTo>
                <a:cubicBezTo>
                  <a:pt x="51" y="175"/>
                  <a:pt x="52" y="177"/>
                  <a:pt x="52" y="179"/>
                </a:cubicBezTo>
                <a:cubicBezTo>
                  <a:pt x="52" y="180"/>
                  <a:pt x="52" y="181"/>
                  <a:pt x="52" y="182"/>
                </a:cubicBezTo>
                <a:cubicBezTo>
                  <a:pt x="52" y="183"/>
                  <a:pt x="52" y="184"/>
                  <a:pt x="51" y="184"/>
                </a:cubicBezTo>
                <a:cubicBezTo>
                  <a:pt x="51" y="185"/>
                  <a:pt x="50" y="186"/>
                  <a:pt x="49" y="186"/>
                </a:cubicBezTo>
                <a:cubicBezTo>
                  <a:pt x="49" y="186"/>
                  <a:pt x="48" y="186"/>
                  <a:pt x="47" y="187"/>
                </a:cubicBezTo>
                <a:cubicBezTo>
                  <a:pt x="47" y="188"/>
                  <a:pt x="48" y="189"/>
                  <a:pt x="47" y="189"/>
                </a:cubicBezTo>
                <a:cubicBezTo>
                  <a:pt x="47" y="190"/>
                  <a:pt x="46" y="190"/>
                  <a:pt x="46" y="191"/>
                </a:cubicBezTo>
                <a:cubicBezTo>
                  <a:pt x="46" y="192"/>
                  <a:pt x="46" y="193"/>
                  <a:pt x="47" y="194"/>
                </a:cubicBezTo>
                <a:cubicBezTo>
                  <a:pt x="47" y="195"/>
                  <a:pt x="47" y="195"/>
                  <a:pt x="46" y="197"/>
                </a:cubicBezTo>
                <a:cubicBezTo>
                  <a:pt x="46" y="197"/>
                  <a:pt x="46" y="200"/>
                  <a:pt x="45" y="200"/>
                </a:cubicBezTo>
                <a:cubicBezTo>
                  <a:pt x="43" y="199"/>
                  <a:pt x="45" y="197"/>
                  <a:pt x="43" y="197"/>
                </a:cubicBezTo>
                <a:cubicBezTo>
                  <a:pt x="43" y="197"/>
                  <a:pt x="43" y="196"/>
                  <a:pt x="43" y="196"/>
                </a:cubicBezTo>
                <a:cubicBezTo>
                  <a:pt x="42" y="196"/>
                  <a:pt x="42" y="196"/>
                  <a:pt x="41" y="196"/>
                </a:cubicBezTo>
                <a:cubicBezTo>
                  <a:pt x="41" y="196"/>
                  <a:pt x="41" y="196"/>
                  <a:pt x="41" y="196"/>
                </a:cubicBezTo>
                <a:cubicBezTo>
                  <a:pt x="41" y="196"/>
                  <a:pt x="40" y="196"/>
                  <a:pt x="39" y="195"/>
                </a:cubicBezTo>
                <a:cubicBezTo>
                  <a:pt x="39" y="195"/>
                  <a:pt x="40" y="195"/>
                  <a:pt x="40" y="194"/>
                </a:cubicBezTo>
                <a:cubicBezTo>
                  <a:pt x="40" y="194"/>
                  <a:pt x="39" y="194"/>
                  <a:pt x="39" y="193"/>
                </a:cubicBezTo>
                <a:cubicBezTo>
                  <a:pt x="39" y="193"/>
                  <a:pt x="39" y="193"/>
                  <a:pt x="39" y="192"/>
                </a:cubicBezTo>
                <a:cubicBezTo>
                  <a:pt x="39" y="192"/>
                  <a:pt x="39" y="192"/>
                  <a:pt x="39" y="192"/>
                </a:cubicBezTo>
                <a:cubicBezTo>
                  <a:pt x="39" y="191"/>
                  <a:pt x="39" y="191"/>
                  <a:pt x="39" y="190"/>
                </a:cubicBezTo>
                <a:cubicBezTo>
                  <a:pt x="39" y="190"/>
                  <a:pt x="39" y="189"/>
                  <a:pt x="39" y="189"/>
                </a:cubicBezTo>
                <a:cubicBezTo>
                  <a:pt x="38" y="189"/>
                  <a:pt x="38" y="191"/>
                  <a:pt x="38" y="191"/>
                </a:cubicBezTo>
                <a:cubicBezTo>
                  <a:pt x="37" y="191"/>
                  <a:pt x="38" y="190"/>
                  <a:pt x="37" y="189"/>
                </a:cubicBezTo>
                <a:cubicBezTo>
                  <a:pt x="37" y="189"/>
                  <a:pt x="36" y="189"/>
                  <a:pt x="37" y="190"/>
                </a:cubicBezTo>
                <a:cubicBezTo>
                  <a:pt x="37" y="190"/>
                  <a:pt x="37" y="191"/>
                  <a:pt x="36" y="191"/>
                </a:cubicBezTo>
                <a:cubicBezTo>
                  <a:pt x="36" y="192"/>
                  <a:pt x="37" y="192"/>
                  <a:pt x="38" y="192"/>
                </a:cubicBezTo>
                <a:cubicBezTo>
                  <a:pt x="38" y="193"/>
                  <a:pt x="38" y="194"/>
                  <a:pt x="38" y="195"/>
                </a:cubicBezTo>
                <a:cubicBezTo>
                  <a:pt x="37" y="195"/>
                  <a:pt x="37" y="195"/>
                  <a:pt x="37" y="196"/>
                </a:cubicBezTo>
                <a:cubicBezTo>
                  <a:pt x="37" y="196"/>
                  <a:pt x="37" y="197"/>
                  <a:pt x="37" y="197"/>
                </a:cubicBezTo>
                <a:cubicBezTo>
                  <a:pt x="37" y="197"/>
                  <a:pt x="37" y="199"/>
                  <a:pt x="36" y="198"/>
                </a:cubicBezTo>
                <a:cubicBezTo>
                  <a:pt x="36" y="198"/>
                  <a:pt x="36" y="198"/>
                  <a:pt x="36" y="198"/>
                </a:cubicBezTo>
                <a:cubicBezTo>
                  <a:pt x="35" y="198"/>
                  <a:pt x="35" y="198"/>
                  <a:pt x="35" y="198"/>
                </a:cubicBezTo>
                <a:cubicBezTo>
                  <a:pt x="34" y="198"/>
                  <a:pt x="35" y="199"/>
                  <a:pt x="34" y="199"/>
                </a:cubicBezTo>
                <a:cubicBezTo>
                  <a:pt x="33" y="199"/>
                  <a:pt x="33" y="198"/>
                  <a:pt x="33" y="198"/>
                </a:cubicBezTo>
                <a:cubicBezTo>
                  <a:pt x="33" y="197"/>
                  <a:pt x="32" y="197"/>
                  <a:pt x="32" y="197"/>
                </a:cubicBezTo>
                <a:cubicBezTo>
                  <a:pt x="31" y="198"/>
                  <a:pt x="33" y="198"/>
                  <a:pt x="32" y="199"/>
                </a:cubicBezTo>
                <a:cubicBezTo>
                  <a:pt x="32" y="200"/>
                  <a:pt x="29" y="199"/>
                  <a:pt x="30" y="201"/>
                </a:cubicBezTo>
                <a:cubicBezTo>
                  <a:pt x="30" y="201"/>
                  <a:pt x="31" y="200"/>
                  <a:pt x="31" y="201"/>
                </a:cubicBezTo>
                <a:cubicBezTo>
                  <a:pt x="31" y="202"/>
                  <a:pt x="30" y="202"/>
                  <a:pt x="29" y="202"/>
                </a:cubicBezTo>
                <a:cubicBezTo>
                  <a:pt x="29" y="202"/>
                  <a:pt x="28" y="201"/>
                  <a:pt x="28" y="202"/>
                </a:cubicBezTo>
                <a:cubicBezTo>
                  <a:pt x="28" y="202"/>
                  <a:pt x="29" y="202"/>
                  <a:pt x="28" y="203"/>
                </a:cubicBezTo>
                <a:cubicBezTo>
                  <a:pt x="29" y="203"/>
                  <a:pt x="29" y="203"/>
                  <a:pt x="29" y="203"/>
                </a:cubicBezTo>
                <a:cubicBezTo>
                  <a:pt x="29" y="203"/>
                  <a:pt x="28" y="204"/>
                  <a:pt x="28" y="204"/>
                </a:cubicBezTo>
                <a:cubicBezTo>
                  <a:pt x="27" y="204"/>
                  <a:pt x="27" y="205"/>
                  <a:pt x="26" y="205"/>
                </a:cubicBezTo>
                <a:cubicBezTo>
                  <a:pt x="26" y="205"/>
                  <a:pt x="26" y="205"/>
                  <a:pt x="26" y="206"/>
                </a:cubicBezTo>
                <a:cubicBezTo>
                  <a:pt x="26" y="206"/>
                  <a:pt x="26" y="206"/>
                  <a:pt x="26" y="206"/>
                </a:cubicBezTo>
                <a:cubicBezTo>
                  <a:pt x="25" y="207"/>
                  <a:pt x="25" y="207"/>
                  <a:pt x="25" y="207"/>
                </a:cubicBezTo>
                <a:cubicBezTo>
                  <a:pt x="24" y="207"/>
                  <a:pt x="24" y="208"/>
                  <a:pt x="24" y="208"/>
                </a:cubicBezTo>
                <a:cubicBezTo>
                  <a:pt x="24" y="208"/>
                  <a:pt x="23" y="208"/>
                  <a:pt x="23" y="209"/>
                </a:cubicBezTo>
                <a:cubicBezTo>
                  <a:pt x="23" y="209"/>
                  <a:pt x="22" y="210"/>
                  <a:pt x="22" y="209"/>
                </a:cubicBezTo>
                <a:cubicBezTo>
                  <a:pt x="21" y="209"/>
                  <a:pt x="22" y="208"/>
                  <a:pt x="22" y="208"/>
                </a:cubicBezTo>
                <a:cubicBezTo>
                  <a:pt x="21" y="208"/>
                  <a:pt x="21" y="209"/>
                  <a:pt x="21" y="210"/>
                </a:cubicBezTo>
                <a:cubicBezTo>
                  <a:pt x="20" y="210"/>
                  <a:pt x="20" y="210"/>
                  <a:pt x="19" y="210"/>
                </a:cubicBezTo>
                <a:cubicBezTo>
                  <a:pt x="19" y="210"/>
                  <a:pt x="18" y="211"/>
                  <a:pt x="18" y="211"/>
                </a:cubicBezTo>
                <a:cubicBezTo>
                  <a:pt x="17" y="211"/>
                  <a:pt x="17" y="211"/>
                  <a:pt x="17" y="211"/>
                </a:cubicBezTo>
                <a:cubicBezTo>
                  <a:pt x="16" y="210"/>
                  <a:pt x="16" y="211"/>
                  <a:pt x="16" y="211"/>
                </a:cubicBezTo>
                <a:cubicBezTo>
                  <a:pt x="15" y="210"/>
                  <a:pt x="16" y="210"/>
                  <a:pt x="15" y="210"/>
                </a:cubicBezTo>
                <a:cubicBezTo>
                  <a:pt x="15" y="210"/>
                  <a:pt x="15" y="210"/>
                  <a:pt x="15" y="210"/>
                </a:cubicBezTo>
                <a:cubicBezTo>
                  <a:pt x="15" y="210"/>
                  <a:pt x="15" y="210"/>
                  <a:pt x="14" y="210"/>
                </a:cubicBezTo>
                <a:cubicBezTo>
                  <a:pt x="14" y="210"/>
                  <a:pt x="13" y="209"/>
                  <a:pt x="13" y="209"/>
                </a:cubicBezTo>
                <a:cubicBezTo>
                  <a:pt x="13" y="209"/>
                  <a:pt x="13" y="209"/>
                  <a:pt x="13" y="208"/>
                </a:cubicBezTo>
                <a:cubicBezTo>
                  <a:pt x="13" y="208"/>
                  <a:pt x="12" y="208"/>
                  <a:pt x="12" y="208"/>
                </a:cubicBezTo>
                <a:cubicBezTo>
                  <a:pt x="12" y="208"/>
                  <a:pt x="13" y="208"/>
                  <a:pt x="13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11" y="208"/>
                  <a:pt x="11" y="208"/>
                  <a:pt x="10" y="208"/>
                </a:cubicBezTo>
                <a:cubicBezTo>
                  <a:pt x="10" y="208"/>
                  <a:pt x="10" y="207"/>
                  <a:pt x="9" y="207"/>
                </a:cubicBezTo>
                <a:cubicBezTo>
                  <a:pt x="8" y="207"/>
                  <a:pt x="8" y="206"/>
                  <a:pt x="8" y="206"/>
                </a:cubicBezTo>
                <a:cubicBezTo>
                  <a:pt x="7" y="205"/>
                  <a:pt x="8" y="205"/>
                  <a:pt x="7" y="205"/>
                </a:cubicBezTo>
                <a:cubicBezTo>
                  <a:pt x="7" y="205"/>
                  <a:pt x="6" y="205"/>
                  <a:pt x="6" y="205"/>
                </a:cubicBezTo>
                <a:cubicBezTo>
                  <a:pt x="5" y="204"/>
                  <a:pt x="5" y="203"/>
                  <a:pt x="5" y="203"/>
                </a:cubicBezTo>
                <a:cubicBezTo>
                  <a:pt x="5" y="202"/>
                  <a:pt x="4" y="202"/>
                  <a:pt x="4" y="202"/>
                </a:cubicBezTo>
                <a:cubicBezTo>
                  <a:pt x="4" y="201"/>
                  <a:pt x="4" y="201"/>
                  <a:pt x="5" y="201"/>
                </a:cubicBezTo>
                <a:cubicBezTo>
                  <a:pt x="5" y="200"/>
                  <a:pt x="5" y="199"/>
                  <a:pt x="5" y="199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6" y="198"/>
                  <a:pt x="6" y="198"/>
                </a:cubicBezTo>
                <a:cubicBezTo>
                  <a:pt x="6" y="199"/>
                  <a:pt x="5" y="199"/>
                  <a:pt x="6" y="200"/>
                </a:cubicBezTo>
                <a:cubicBezTo>
                  <a:pt x="6" y="200"/>
                  <a:pt x="6" y="199"/>
                  <a:pt x="7" y="199"/>
                </a:cubicBezTo>
                <a:cubicBezTo>
                  <a:pt x="7" y="199"/>
                  <a:pt x="7" y="199"/>
                  <a:pt x="7" y="199"/>
                </a:cubicBezTo>
                <a:cubicBezTo>
                  <a:pt x="7" y="200"/>
                  <a:pt x="8" y="200"/>
                  <a:pt x="8" y="200"/>
                </a:cubicBezTo>
                <a:cubicBezTo>
                  <a:pt x="9" y="200"/>
                  <a:pt x="8" y="200"/>
                  <a:pt x="8" y="199"/>
                </a:cubicBezTo>
                <a:cubicBezTo>
                  <a:pt x="8" y="199"/>
                  <a:pt x="10" y="198"/>
                  <a:pt x="11" y="198"/>
                </a:cubicBezTo>
                <a:cubicBezTo>
                  <a:pt x="10" y="198"/>
                  <a:pt x="9" y="198"/>
                  <a:pt x="9" y="198"/>
                </a:cubicBezTo>
                <a:cubicBezTo>
                  <a:pt x="8" y="198"/>
                  <a:pt x="8" y="199"/>
                  <a:pt x="8" y="199"/>
                </a:cubicBezTo>
                <a:cubicBezTo>
                  <a:pt x="7" y="198"/>
                  <a:pt x="8" y="198"/>
                  <a:pt x="8" y="198"/>
                </a:cubicBezTo>
                <a:cubicBezTo>
                  <a:pt x="8" y="198"/>
                  <a:pt x="7" y="198"/>
                  <a:pt x="7" y="197"/>
                </a:cubicBezTo>
                <a:cubicBezTo>
                  <a:pt x="7" y="197"/>
                  <a:pt x="7" y="197"/>
                  <a:pt x="8" y="197"/>
                </a:cubicBezTo>
                <a:cubicBezTo>
                  <a:pt x="8" y="197"/>
                  <a:pt x="8" y="196"/>
                  <a:pt x="8" y="196"/>
                </a:cubicBezTo>
                <a:cubicBezTo>
                  <a:pt x="8" y="196"/>
                  <a:pt x="8" y="196"/>
                  <a:pt x="8" y="196"/>
                </a:cubicBezTo>
                <a:cubicBezTo>
                  <a:pt x="9" y="195"/>
                  <a:pt x="9" y="195"/>
                  <a:pt x="10" y="194"/>
                </a:cubicBezTo>
                <a:cubicBezTo>
                  <a:pt x="10" y="194"/>
                  <a:pt x="9" y="194"/>
                  <a:pt x="9" y="194"/>
                </a:cubicBezTo>
                <a:cubicBezTo>
                  <a:pt x="8" y="194"/>
                  <a:pt x="8" y="193"/>
                  <a:pt x="8" y="193"/>
                </a:cubicBezTo>
                <a:cubicBezTo>
                  <a:pt x="9" y="193"/>
                  <a:pt x="9" y="192"/>
                  <a:pt x="9" y="192"/>
                </a:cubicBezTo>
                <a:cubicBezTo>
                  <a:pt x="10" y="191"/>
                  <a:pt x="10" y="191"/>
                  <a:pt x="11" y="191"/>
                </a:cubicBezTo>
                <a:cubicBezTo>
                  <a:pt x="11" y="191"/>
                  <a:pt x="10" y="191"/>
                  <a:pt x="10" y="191"/>
                </a:cubicBezTo>
                <a:cubicBezTo>
                  <a:pt x="10" y="191"/>
                  <a:pt x="10" y="190"/>
                  <a:pt x="10" y="190"/>
                </a:cubicBezTo>
                <a:cubicBezTo>
                  <a:pt x="9" y="190"/>
                  <a:pt x="9" y="193"/>
                  <a:pt x="7" y="192"/>
                </a:cubicBezTo>
                <a:cubicBezTo>
                  <a:pt x="6" y="192"/>
                  <a:pt x="7" y="191"/>
                  <a:pt x="6" y="192"/>
                </a:cubicBezTo>
                <a:cubicBezTo>
                  <a:pt x="6" y="192"/>
                  <a:pt x="5" y="193"/>
                  <a:pt x="5" y="193"/>
                </a:cubicBezTo>
                <a:cubicBezTo>
                  <a:pt x="4" y="194"/>
                  <a:pt x="4" y="195"/>
                  <a:pt x="4" y="194"/>
                </a:cubicBezTo>
                <a:cubicBezTo>
                  <a:pt x="4" y="194"/>
                  <a:pt x="4" y="193"/>
                  <a:pt x="4" y="193"/>
                </a:cubicBezTo>
                <a:cubicBezTo>
                  <a:pt x="4" y="193"/>
                  <a:pt x="3" y="193"/>
                  <a:pt x="3" y="193"/>
                </a:cubicBezTo>
                <a:cubicBezTo>
                  <a:pt x="2" y="193"/>
                  <a:pt x="3" y="191"/>
                  <a:pt x="3" y="191"/>
                </a:cubicBezTo>
                <a:cubicBezTo>
                  <a:pt x="3" y="190"/>
                  <a:pt x="3" y="189"/>
                  <a:pt x="4" y="190"/>
                </a:cubicBezTo>
                <a:cubicBezTo>
                  <a:pt x="4" y="190"/>
                  <a:pt x="3" y="191"/>
                  <a:pt x="4" y="191"/>
                </a:cubicBezTo>
                <a:cubicBezTo>
                  <a:pt x="5" y="192"/>
                  <a:pt x="4" y="190"/>
                  <a:pt x="5" y="190"/>
                </a:cubicBezTo>
                <a:cubicBezTo>
                  <a:pt x="5" y="190"/>
                  <a:pt x="5" y="189"/>
                  <a:pt x="5" y="189"/>
                </a:cubicBezTo>
                <a:cubicBezTo>
                  <a:pt x="6" y="190"/>
                  <a:pt x="6" y="190"/>
                  <a:pt x="6" y="190"/>
                </a:cubicBezTo>
                <a:cubicBezTo>
                  <a:pt x="6" y="190"/>
                  <a:pt x="6" y="190"/>
                  <a:pt x="6" y="190"/>
                </a:cubicBezTo>
                <a:cubicBezTo>
                  <a:pt x="6" y="190"/>
                  <a:pt x="7" y="190"/>
                  <a:pt x="7" y="190"/>
                </a:cubicBezTo>
                <a:cubicBezTo>
                  <a:pt x="7" y="190"/>
                  <a:pt x="6" y="189"/>
                  <a:pt x="7" y="189"/>
                </a:cubicBezTo>
                <a:cubicBezTo>
                  <a:pt x="7" y="188"/>
                  <a:pt x="7" y="188"/>
                  <a:pt x="7" y="188"/>
                </a:cubicBezTo>
                <a:cubicBezTo>
                  <a:pt x="8" y="188"/>
                  <a:pt x="9" y="188"/>
                  <a:pt x="9" y="187"/>
                </a:cubicBezTo>
                <a:cubicBezTo>
                  <a:pt x="9" y="187"/>
                  <a:pt x="8" y="188"/>
                  <a:pt x="7" y="188"/>
                </a:cubicBezTo>
                <a:cubicBezTo>
                  <a:pt x="7" y="188"/>
                  <a:pt x="7" y="188"/>
                  <a:pt x="7" y="187"/>
                </a:cubicBezTo>
                <a:cubicBezTo>
                  <a:pt x="7" y="187"/>
                  <a:pt x="7" y="188"/>
                  <a:pt x="6" y="188"/>
                </a:cubicBezTo>
                <a:cubicBezTo>
                  <a:pt x="6" y="187"/>
                  <a:pt x="5" y="187"/>
                  <a:pt x="6" y="186"/>
                </a:cubicBezTo>
                <a:cubicBezTo>
                  <a:pt x="6" y="186"/>
                  <a:pt x="7" y="186"/>
                  <a:pt x="7" y="185"/>
                </a:cubicBezTo>
                <a:cubicBezTo>
                  <a:pt x="8" y="185"/>
                  <a:pt x="7" y="185"/>
                  <a:pt x="8" y="185"/>
                </a:cubicBezTo>
                <a:cubicBezTo>
                  <a:pt x="8" y="184"/>
                  <a:pt x="9" y="184"/>
                  <a:pt x="9" y="183"/>
                </a:cubicBezTo>
                <a:cubicBezTo>
                  <a:pt x="9" y="183"/>
                  <a:pt x="9" y="183"/>
                  <a:pt x="9" y="183"/>
                </a:cubicBezTo>
                <a:cubicBezTo>
                  <a:pt x="8" y="182"/>
                  <a:pt x="9" y="182"/>
                  <a:pt x="9" y="181"/>
                </a:cubicBezTo>
                <a:cubicBezTo>
                  <a:pt x="10" y="181"/>
                  <a:pt x="10" y="180"/>
                  <a:pt x="11" y="180"/>
                </a:cubicBezTo>
                <a:cubicBezTo>
                  <a:pt x="11" y="179"/>
                  <a:pt x="13" y="178"/>
                  <a:pt x="12" y="178"/>
                </a:cubicBezTo>
                <a:cubicBezTo>
                  <a:pt x="11" y="178"/>
                  <a:pt x="11" y="179"/>
                  <a:pt x="11" y="179"/>
                </a:cubicBezTo>
                <a:cubicBezTo>
                  <a:pt x="10" y="179"/>
                  <a:pt x="10" y="179"/>
                  <a:pt x="10" y="179"/>
                </a:cubicBezTo>
                <a:cubicBezTo>
                  <a:pt x="9" y="179"/>
                  <a:pt x="9" y="180"/>
                  <a:pt x="9" y="180"/>
                </a:cubicBezTo>
                <a:cubicBezTo>
                  <a:pt x="9" y="180"/>
                  <a:pt x="8" y="181"/>
                  <a:pt x="8" y="181"/>
                </a:cubicBezTo>
                <a:cubicBezTo>
                  <a:pt x="8" y="182"/>
                  <a:pt x="8" y="181"/>
                  <a:pt x="8" y="181"/>
                </a:cubicBezTo>
                <a:cubicBezTo>
                  <a:pt x="7" y="182"/>
                  <a:pt x="7" y="182"/>
                  <a:pt x="7" y="183"/>
                </a:cubicBezTo>
                <a:cubicBezTo>
                  <a:pt x="7" y="183"/>
                  <a:pt x="7" y="183"/>
                  <a:pt x="7" y="184"/>
                </a:cubicBezTo>
                <a:cubicBezTo>
                  <a:pt x="6" y="184"/>
                  <a:pt x="7" y="184"/>
                  <a:pt x="6" y="185"/>
                </a:cubicBezTo>
                <a:cubicBezTo>
                  <a:pt x="6" y="185"/>
                  <a:pt x="6" y="185"/>
                  <a:pt x="6" y="185"/>
                </a:cubicBezTo>
                <a:cubicBezTo>
                  <a:pt x="5" y="184"/>
                  <a:pt x="6" y="184"/>
                  <a:pt x="6" y="184"/>
                </a:cubicBezTo>
                <a:cubicBezTo>
                  <a:pt x="6" y="184"/>
                  <a:pt x="6" y="184"/>
                  <a:pt x="6" y="183"/>
                </a:cubicBezTo>
                <a:cubicBezTo>
                  <a:pt x="6" y="183"/>
                  <a:pt x="6" y="183"/>
                  <a:pt x="6" y="182"/>
                </a:cubicBezTo>
                <a:cubicBezTo>
                  <a:pt x="5" y="182"/>
                  <a:pt x="5" y="183"/>
                  <a:pt x="5" y="183"/>
                </a:cubicBezTo>
                <a:cubicBezTo>
                  <a:pt x="5" y="183"/>
                  <a:pt x="5" y="183"/>
                  <a:pt x="5" y="182"/>
                </a:cubicBezTo>
                <a:cubicBezTo>
                  <a:pt x="5" y="182"/>
                  <a:pt x="5" y="182"/>
                  <a:pt x="5" y="182"/>
                </a:cubicBezTo>
                <a:cubicBezTo>
                  <a:pt x="5" y="181"/>
                  <a:pt x="6" y="180"/>
                  <a:pt x="6" y="180"/>
                </a:cubicBezTo>
                <a:cubicBezTo>
                  <a:pt x="5" y="180"/>
                  <a:pt x="5" y="182"/>
                  <a:pt x="4" y="182"/>
                </a:cubicBezTo>
                <a:cubicBezTo>
                  <a:pt x="4" y="182"/>
                  <a:pt x="4" y="183"/>
                  <a:pt x="4" y="183"/>
                </a:cubicBezTo>
                <a:cubicBezTo>
                  <a:pt x="3" y="183"/>
                  <a:pt x="3" y="182"/>
                  <a:pt x="3" y="182"/>
                </a:cubicBezTo>
                <a:cubicBezTo>
                  <a:pt x="3" y="181"/>
                  <a:pt x="2" y="181"/>
                  <a:pt x="2" y="181"/>
                </a:cubicBezTo>
                <a:cubicBezTo>
                  <a:pt x="2" y="180"/>
                  <a:pt x="2" y="180"/>
                  <a:pt x="3" y="180"/>
                </a:cubicBezTo>
                <a:cubicBezTo>
                  <a:pt x="3" y="179"/>
                  <a:pt x="3" y="178"/>
                  <a:pt x="4" y="178"/>
                </a:cubicBezTo>
                <a:cubicBezTo>
                  <a:pt x="4" y="178"/>
                  <a:pt x="4" y="179"/>
                  <a:pt x="5" y="179"/>
                </a:cubicBezTo>
                <a:cubicBezTo>
                  <a:pt x="5" y="180"/>
                  <a:pt x="5" y="179"/>
                  <a:pt x="6" y="178"/>
                </a:cubicBezTo>
                <a:cubicBezTo>
                  <a:pt x="6" y="178"/>
                  <a:pt x="6" y="177"/>
                  <a:pt x="6" y="176"/>
                </a:cubicBezTo>
                <a:cubicBezTo>
                  <a:pt x="5" y="174"/>
                  <a:pt x="4" y="177"/>
                  <a:pt x="4" y="176"/>
                </a:cubicBezTo>
                <a:cubicBezTo>
                  <a:pt x="4" y="176"/>
                  <a:pt x="4" y="176"/>
                  <a:pt x="4" y="175"/>
                </a:cubicBezTo>
                <a:cubicBezTo>
                  <a:pt x="4" y="175"/>
                  <a:pt x="3" y="174"/>
                  <a:pt x="3" y="174"/>
                </a:cubicBezTo>
                <a:cubicBezTo>
                  <a:pt x="3" y="174"/>
                  <a:pt x="4" y="174"/>
                  <a:pt x="4" y="173"/>
                </a:cubicBezTo>
                <a:cubicBezTo>
                  <a:pt x="4" y="173"/>
                  <a:pt x="2" y="174"/>
                  <a:pt x="2" y="174"/>
                </a:cubicBezTo>
                <a:cubicBezTo>
                  <a:pt x="2" y="174"/>
                  <a:pt x="1" y="173"/>
                  <a:pt x="1" y="173"/>
                </a:cubicBezTo>
                <a:cubicBezTo>
                  <a:pt x="1" y="173"/>
                  <a:pt x="1" y="172"/>
                  <a:pt x="1" y="172"/>
                </a:cubicBezTo>
                <a:cubicBezTo>
                  <a:pt x="1" y="172"/>
                  <a:pt x="1" y="171"/>
                  <a:pt x="1" y="171"/>
                </a:cubicBezTo>
                <a:cubicBezTo>
                  <a:pt x="2" y="170"/>
                  <a:pt x="2" y="171"/>
                  <a:pt x="3" y="171"/>
                </a:cubicBezTo>
                <a:cubicBezTo>
                  <a:pt x="3" y="171"/>
                  <a:pt x="3" y="171"/>
                  <a:pt x="4" y="171"/>
                </a:cubicBezTo>
                <a:cubicBezTo>
                  <a:pt x="4" y="171"/>
                  <a:pt x="4" y="171"/>
                  <a:pt x="4" y="171"/>
                </a:cubicBezTo>
                <a:cubicBezTo>
                  <a:pt x="4" y="171"/>
                  <a:pt x="4" y="171"/>
                  <a:pt x="4" y="171"/>
                </a:cubicBezTo>
                <a:cubicBezTo>
                  <a:pt x="5" y="170"/>
                  <a:pt x="5" y="170"/>
                  <a:pt x="5" y="170"/>
                </a:cubicBezTo>
                <a:cubicBezTo>
                  <a:pt x="5" y="170"/>
                  <a:pt x="6" y="170"/>
                  <a:pt x="6" y="170"/>
                </a:cubicBezTo>
                <a:cubicBezTo>
                  <a:pt x="6" y="171"/>
                  <a:pt x="7" y="170"/>
                  <a:pt x="7" y="170"/>
                </a:cubicBezTo>
                <a:cubicBezTo>
                  <a:pt x="8" y="170"/>
                  <a:pt x="8" y="170"/>
                  <a:pt x="8" y="170"/>
                </a:cubicBezTo>
                <a:cubicBezTo>
                  <a:pt x="9" y="170"/>
                  <a:pt x="9" y="170"/>
                  <a:pt x="9" y="170"/>
                </a:cubicBezTo>
                <a:cubicBezTo>
                  <a:pt x="9" y="170"/>
                  <a:pt x="9" y="171"/>
                  <a:pt x="9" y="171"/>
                </a:cubicBezTo>
                <a:cubicBezTo>
                  <a:pt x="10" y="171"/>
                  <a:pt x="10" y="171"/>
                  <a:pt x="10" y="171"/>
                </a:cubicBezTo>
                <a:cubicBezTo>
                  <a:pt x="10" y="171"/>
                  <a:pt x="10" y="171"/>
                  <a:pt x="10" y="171"/>
                </a:cubicBezTo>
                <a:cubicBezTo>
                  <a:pt x="10" y="171"/>
                  <a:pt x="10" y="170"/>
                  <a:pt x="11" y="170"/>
                </a:cubicBezTo>
                <a:cubicBezTo>
                  <a:pt x="11" y="170"/>
                  <a:pt x="11" y="170"/>
                  <a:pt x="11" y="170"/>
                </a:cubicBezTo>
                <a:cubicBezTo>
                  <a:pt x="12" y="169"/>
                  <a:pt x="13" y="169"/>
                  <a:pt x="14" y="170"/>
                </a:cubicBezTo>
                <a:cubicBezTo>
                  <a:pt x="14" y="170"/>
                  <a:pt x="14" y="171"/>
                  <a:pt x="14" y="171"/>
                </a:cubicBezTo>
                <a:cubicBezTo>
                  <a:pt x="14" y="172"/>
                  <a:pt x="13" y="172"/>
                  <a:pt x="13" y="172"/>
                </a:cubicBezTo>
                <a:cubicBezTo>
                  <a:pt x="14" y="172"/>
                  <a:pt x="14" y="172"/>
                  <a:pt x="15" y="172"/>
                </a:cubicBezTo>
                <a:cubicBezTo>
                  <a:pt x="15" y="172"/>
                  <a:pt x="15" y="173"/>
                  <a:pt x="15" y="173"/>
                </a:cubicBezTo>
                <a:cubicBezTo>
                  <a:pt x="16" y="172"/>
                  <a:pt x="13" y="170"/>
                  <a:pt x="16" y="170"/>
                </a:cubicBezTo>
                <a:cubicBezTo>
                  <a:pt x="16" y="170"/>
                  <a:pt x="17" y="170"/>
                  <a:pt x="17" y="170"/>
                </a:cubicBezTo>
                <a:cubicBezTo>
                  <a:pt x="17" y="170"/>
                  <a:pt x="17" y="170"/>
                  <a:pt x="17" y="169"/>
                </a:cubicBezTo>
                <a:cubicBezTo>
                  <a:pt x="17" y="169"/>
                  <a:pt x="19" y="169"/>
                  <a:pt x="19" y="169"/>
                </a:cubicBezTo>
                <a:cubicBezTo>
                  <a:pt x="19" y="169"/>
                  <a:pt x="17" y="168"/>
                  <a:pt x="17" y="168"/>
                </a:cubicBezTo>
                <a:cubicBezTo>
                  <a:pt x="17" y="167"/>
                  <a:pt x="17" y="166"/>
                  <a:pt x="17" y="166"/>
                </a:cubicBezTo>
                <a:cubicBezTo>
                  <a:pt x="18" y="165"/>
                  <a:pt x="18" y="165"/>
                  <a:pt x="18" y="165"/>
                </a:cubicBezTo>
                <a:cubicBezTo>
                  <a:pt x="17" y="164"/>
                  <a:pt x="17" y="166"/>
                  <a:pt x="16" y="166"/>
                </a:cubicBezTo>
                <a:cubicBezTo>
                  <a:pt x="16" y="167"/>
                  <a:pt x="16" y="167"/>
                  <a:pt x="16" y="168"/>
                </a:cubicBezTo>
                <a:cubicBezTo>
                  <a:pt x="16" y="168"/>
                  <a:pt x="17" y="169"/>
                  <a:pt x="16" y="169"/>
                </a:cubicBezTo>
                <a:cubicBezTo>
                  <a:pt x="15" y="169"/>
                  <a:pt x="14" y="169"/>
                  <a:pt x="13" y="169"/>
                </a:cubicBezTo>
                <a:cubicBezTo>
                  <a:pt x="13" y="168"/>
                  <a:pt x="12" y="168"/>
                  <a:pt x="12" y="168"/>
                </a:cubicBezTo>
                <a:cubicBezTo>
                  <a:pt x="11" y="167"/>
                  <a:pt x="12" y="167"/>
                  <a:pt x="12" y="166"/>
                </a:cubicBezTo>
                <a:cubicBezTo>
                  <a:pt x="12" y="166"/>
                  <a:pt x="12" y="167"/>
                  <a:pt x="12" y="167"/>
                </a:cubicBezTo>
                <a:cubicBezTo>
                  <a:pt x="11" y="167"/>
                  <a:pt x="11" y="167"/>
                  <a:pt x="11" y="168"/>
                </a:cubicBezTo>
                <a:cubicBezTo>
                  <a:pt x="10" y="168"/>
                  <a:pt x="11" y="170"/>
                  <a:pt x="10" y="169"/>
                </a:cubicBezTo>
                <a:cubicBezTo>
                  <a:pt x="10" y="169"/>
                  <a:pt x="9" y="169"/>
                  <a:pt x="9" y="169"/>
                </a:cubicBezTo>
                <a:cubicBezTo>
                  <a:pt x="9" y="169"/>
                  <a:pt x="8" y="169"/>
                  <a:pt x="8" y="169"/>
                </a:cubicBezTo>
                <a:cubicBezTo>
                  <a:pt x="8" y="169"/>
                  <a:pt x="8" y="169"/>
                  <a:pt x="8" y="169"/>
                </a:cubicBezTo>
                <a:cubicBezTo>
                  <a:pt x="8" y="168"/>
                  <a:pt x="7" y="169"/>
                  <a:pt x="7" y="169"/>
                </a:cubicBezTo>
                <a:cubicBezTo>
                  <a:pt x="7" y="169"/>
                  <a:pt x="6" y="169"/>
                  <a:pt x="6" y="169"/>
                </a:cubicBezTo>
                <a:cubicBezTo>
                  <a:pt x="6" y="169"/>
                  <a:pt x="6" y="169"/>
                  <a:pt x="5" y="169"/>
                </a:cubicBezTo>
                <a:cubicBezTo>
                  <a:pt x="5" y="169"/>
                  <a:pt x="5" y="169"/>
                  <a:pt x="4" y="170"/>
                </a:cubicBezTo>
                <a:cubicBezTo>
                  <a:pt x="4" y="170"/>
                  <a:pt x="4" y="170"/>
                  <a:pt x="4" y="170"/>
                </a:cubicBezTo>
                <a:cubicBezTo>
                  <a:pt x="4" y="170"/>
                  <a:pt x="2" y="170"/>
                  <a:pt x="2" y="169"/>
                </a:cubicBezTo>
                <a:cubicBezTo>
                  <a:pt x="2" y="169"/>
                  <a:pt x="2" y="169"/>
                  <a:pt x="2" y="168"/>
                </a:cubicBezTo>
                <a:cubicBezTo>
                  <a:pt x="2" y="168"/>
                  <a:pt x="1" y="168"/>
                  <a:pt x="1" y="168"/>
                </a:cubicBezTo>
                <a:cubicBezTo>
                  <a:pt x="0" y="167"/>
                  <a:pt x="2" y="167"/>
                  <a:pt x="3" y="167"/>
                </a:cubicBezTo>
                <a:cubicBezTo>
                  <a:pt x="3" y="167"/>
                  <a:pt x="2" y="168"/>
                  <a:pt x="3" y="168"/>
                </a:cubicBezTo>
                <a:cubicBezTo>
                  <a:pt x="3" y="167"/>
                  <a:pt x="3" y="167"/>
                  <a:pt x="3" y="167"/>
                </a:cubicBezTo>
                <a:cubicBezTo>
                  <a:pt x="3" y="166"/>
                  <a:pt x="4" y="166"/>
                  <a:pt x="5" y="166"/>
                </a:cubicBezTo>
                <a:cubicBezTo>
                  <a:pt x="4" y="166"/>
                  <a:pt x="3" y="166"/>
                  <a:pt x="2" y="166"/>
                </a:cubicBezTo>
                <a:cubicBezTo>
                  <a:pt x="2" y="166"/>
                  <a:pt x="0" y="167"/>
                  <a:pt x="1" y="166"/>
                </a:cubicBezTo>
                <a:cubicBezTo>
                  <a:pt x="1" y="165"/>
                  <a:pt x="2" y="165"/>
                  <a:pt x="3" y="165"/>
                </a:cubicBezTo>
                <a:cubicBezTo>
                  <a:pt x="3" y="165"/>
                  <a:pt x="4" y="165"/>
                  <a:pt x="4" y="165"/>
                </a:cubicBezTo>
                <a:cubicBezTo>
                  <a:pt x="5" y="165"/>
                  <a:pt x="5" y="165"/>
                  <a:pt x="6" y="165"/>
                </a:cubicBezTo>
                <a:cubicBezTo>
                  <a:pt x="5" y="164"/>
                  <a:pt x="4" y="165"/>
                  <a:pt x="4" y="165"/>
                </a:cubicBezTo>
                <a:cubicBezTo>
                  <a:pt x="3" y="165"/>
                  <a:pt x="3" y="164"/>
                  <a:pt x="2" y="164"/>
                </a:cubicBezTo>
                <a:cubicBezTo>
                  <a:pt x="2" y="164"/>
                  <a:pt x="3" y="164"/>
                  <a:pt x="3" y="163"/>
                </a:cubicBezTo>
                <a:cubicBezTo>
                  <a:pt x="3" y="163"/>
                  <a:pt x="3" y="163"/>
                  <a:pt x="2" y="163"/>
                </a:cubicBezTo>
                <a:cubicBezTo>
                  <a:pt x="2" y="163"/>
                  <a:pt x="1" y="163"/>
                  <a:pt x="0" y="162"/>
                </a:cubicBezTo>
                <a:cubicBezTo>
                  <a:pt x="0" y="162"/>
                  <a:pt x="1" y="161"/>
                  <a:pt x="1" y="161"/>
                </a:cubicBezTo>
                <a:cubicBezTo>
                  <a:pt x="1" y="161"/>
                  <a:pt x="2" y="161"/>
                  <a:pt x="2" y="161"/>
                </a:cubicBezTo>
                <a:cubicBezTo>
                  <a:pt x="2" y="160"/>
                  <a:pt x="2" y="160"/>
                  <a:pt x="2" y="160"/>
                </a:cubicBezTo>
                <a:cubicBezTo>
                  <a:pt x="2" y="160"/>
                  <a:pt x="3" y="160"/>
                  <a:pt x="3" y="160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4" y="159"/>
                  <a:pt x="4" y="159"/>
                </a:cubicBezTo>
                <a:cubicBezTo>
                  <a:pt x="4" y="159"/>
                  <a:pt x="4" y="159"/>
                  <a:pt x="4" y="159"/>
                </a:cubicBezTo>
                <a:cubicBezTo>
                  <a:pt x="4" y="159"/>
                  <a:pt x="5" y="159"/>
                  <a:pt x="5" y="159"/>
                </a:cubicBezTo>
                <a:cubicBezTo>
                  <a:pt x="6" y="159"/>
                  <a:pt x="5" y="159"/>
                  <a:pt x="5" y="160"/>
                </a:cubicBezTo>
                <a:cubicBezTo>
                  <a:pt x="6" y="160"/>
                  <a:pt x="7" y="159"/>
                  <a:pt x="7" y="159"/>
                </a:cubicBezTo>
                <a:cubicBezTo>
                  <a:pt x="7" y="160"/>
                  <a:pt x="7" y="160"/>
                  <a:pt x="7" y="161"/>
                </a:cubicBezTo>
                <a:cubicBezTo>
                  <a:pt x="7" y="160"/>
                  <a:pt x="8" y="160"/>
                  <a:pt x="8" y="160"/>
                </a:cubicBezTo>
                <a:cubicBezTo>
                  <a:pt x="8" y="160"/>
                  <a:pt x="8" y="160"/>
                  <a:pt x="9" y="160"/>
                </a:cubicBezTo>
                <a:cubicBezTo>
                  <a:pt x="9" y="160"/>
                  <a:pt x="9" y="160"/>
                  <a:pt x="9" y="160"/>
                </a:cubicBezTo>
                <a:cubicBezTo>
                  <a:pt x="10" y="160"/>
                  <a:pt x="10" y="160"/>
                  <a:pt x="11" y="160"/>
                </a:cubicBezTo>
                <a:cubicBezTo>
                  <a:pt x="11" y="160"/>
                  <a:pt x="11" y="160"/>
                  <a:pt x="12" y="159"/>
                </a:cubicBezTo>
                <a:cubicBezTo>
                  <a:pt x="12" y="159"/>
                  <a:pt x="13" y="159"/>
                  <a:pt x="13" y="159"/>
                </a:cubicBezTo>
                <a:cubicBezTo>
                  <a:pt x="12" y="159"/>
                  <a:pt x="11" y="159"/>
                  <a:pt x="11" y="159"/>
                </a:cubicBezTo>
                <a:cubicBezTo>
                  <a:pt x="10" y="159"/>
                  <a:pt x="10" y="159"/>
                  <a:pt x="9" y="159"/>
                </a:cubicBezTo>
                <a:cubicBezTo>
                  <a:pt x="9" y="159"/>
                  <a:pt x="9" y="159"/>
                  <a:pt x="8" y="159"/>
                </a:cubicBezTo>
                <a:cubicBezTo>
                  <a:pt x="8" y="159"/>
                  <a:pt x="7" y="159"/>
                  <a:pt x="7" y="159"/>
                </a:cubicBezTo>
                <a:cubicBezTo>
                  <a:pt x="6" y="158"/>
                  <a:pt x="6" y="158"/>
                  <a:pt x="5" y="158"/>
                </a:cubicBezTo>
                <a:cubicBezTo>
                  <a:pt x="4" y="158"/>
                  <a:pt x="4" y="158"/>
                  <a:pt x="3" y="158"/>
                </a:cubicBezTo>
                <a:cubicBezTo>
                  <a:pt x="2" y="158"/>
                  <a:pt x="2" y="158"/>
                  <a:pt x="2" y="158"/>
                </a:cubicBezTo>
                <a:cubicBezTo>
                  <a:pt x="1" y="158"/>
                  <a:pt x="1" y="157"/>
                  <a:pt x="1" y="157"/>
                </a:cubicBezTo>
                <a:cubicBezTo>
                  <a:pt x="2" y="157"/>
                  <a:pt x="2" y="157"/>
                  <a:pt x="2" y="158"/>
                </a:cubicBezTo>
                <a:cubicBezTo>
                  <a:pt x="3" y="158"/>
                  <a:pt x="3" y="157"/>
                  <a:pt x="3" y="157"/>
                </a:cubicBezTo>
                <a:cubicBezTo>
                  <a:pt x="3" y="156"/>
                  <a:pt x="3" y="156"/>
                  <a:pt x="2" y="156"/>
                </a:cubicBezTo>
                <a:cubicBezTo>
                  <a:pt x="2" y="155"/>
                  <a:pt x="2" y="155"/>
                  <a:pt x="2" y="155"/>
                </a:cubicBezTo>
                <a:cubicBezTo>
                  <a:pt x="2" y="155"/>
                  <a:pt x="2" y="154"/>
                  <a:pt x="2" y="154"/>
                </a:cubicBezTo>
                <a:cubicBezTo>
                  <a:pt x="3" y="154"/>
                  <a:pt x="3" y="155"/>
                  <a:pt x="3" y="156"/>
                </a:cubicBezTo>
                <a:cubicBezTo>
                  <a:pt x="3" y="156"/>
                  <a:pt x="4" y="157"/>
                  <a:pt x="4" y="157"/>
                </a:cubicBezTo>
                <a:cubicBezTo>
                  <a:pt x="5" y="157"/>
                  <a:pt x="4" y="156"/>
                  <a:pt x="4" y="156"/>
                </a:cubicBezTo>
                <a:cubicBezTo>
                  <a:pt x="4" y="155"/>
                  <a:pt x="4" y="155"/>
                  <a:pt x="5" y="155"/>
                </a:cubicBezTo>
                <a:cubicBezTo>
                  <a:pt x="5" y="155"/>
                  <a:pt x="6" y="156"/>
                  <a:pt x="6" y="156"/>
                </a:cubicBezTo>
                <a:cubicBezTo>
                  <a:pt x="6" y="156"/>
                  <a:pt x="6" y="155"/>
                  <a:pt x="6" y="155"/>
                </a:cubicBezTo>
                <a:cubicBezTo>
                  <a:pt x="6" y="155"/>
                  <a:pt x="7" y="155"/>
                  <a:pt x="7" y="155"/>
                </a:cubicBezTo>
                <a:cubicBezTo>
                  <a:pt x="7" y="156"/>
                  <a:pt x="7" y="156"/>
                  <a:pt x="6" y="157"/>
                </a:cubicBezTo>
                <a:cubicBezTo>
                  <a:pt x="7" y="157"/>
                  <a:pt x="7" y="156"/>
                  <a:pt x="7" y="156"/>
                </a:cubicBezTo>
                <a:cubicBezTo>
                  <a:pt x="8" y="155"/>
                  <a:pt x="7" y="156"/>
                  <a:pt x="8" y="156"/>
                </a:cubicBezTo>
                <a:cubicBezTo>
                  <a:pt x="8" y="156"/>
                  <a:pt x="10" y="157"/>
                  <a:pt x="10" y="156"/>
                </a:cubicBezTo>
                <a:cubicBezTo>
                  <a:pt x="10" y="156"/>
                  <a:pt x="9" y="156"/>
                  <a:pt x="9" y="156"/>
                </a:cubicBezTo>
                <a:cubicBezTo>
                  <a:pt x="9" y="156"/>
                  <a:pt x="8" y="155"/>
                  <a:pt x="8" y="155"/>
                </a:cubicBezTo>
                <a:cubicBezTo>
                  <a:pt x="8" y="154"/>
                  <a:pt x="8" y="153"/>
                  <a:pt x="8" y="153"/>
                </a:cubicBezTo>
                <a:cubicBezTo>
                  <a:pt x="9" y="152"/>
                  <a:pt x="10" y="152"/>
                  <a:pt x="10" y="153"/>
                </a:cubicBezTo>
                <a:cubicBezTo>
                  <a:pt x="11" y="153"/>
                  <a:pt x="11" y="155"/>
                  <a:pt x="11" y="156"/>
                </a:cubicBezTo>
                <a:cubicBezTo>
                  <a:pt x="12" y="156"/>
                  <a:pt x="11" y="154"/>
                  <a:pt x="11" y="153"/>
                </a:cubicBezTo>
                <a:cubicBezTo>
                  <a:pt x="11" y="153"/>
                  <a:pt x="10" y="152"/>
                  <a:pt x="11" y="152"/>
                </a:cubicBezTo>
                <a:cubicBezTo>
                  <a:pt x="11" y="151"/>
                  <a:pt x="11" y="152"/>
                  <a:pt x="11" y="152"/>
                </a:cubicBezTo>
                <a:cubicBezTo>
                  <a:pt x="12" y="152"/>
                  <a:pt x="11" y="152"/>
                  <a:pt x="12" y="152"/>
                </a:cubicBezTo>
                <a:cubicBezTo>
                  <a:pt x="12" y="150"/>
                  <a:pt x="13" y="152"/>
                  <a:pt x="14" y="152"/>
                </a:cubicBezTo>
                <a:cubicBezTo>
                  <a:pt x="14" y="153"/>
                  <a:pt x="15" y="154"/>
                  <a:pt x="14" y="155"/>
                </a:cubicBezTo>
                <a:cubicBezTo>
                  <a:pt x="14" y="155"/>
                  <a:pt x="14" y="156"/>
                  <a:pt x="14" y="156"/>
                </a:cubicBezTo>
                <a:cubicBezTo>
                  <a:pt x="14" y="156"/>
                  <a:pt x="15" y="156"/>
                  <a:pt x="15" y="156"/>
                </a:cubicBezTo>
                <a:cubicBezTo>
                  <a:pt x="15" y="156"/>
                  <a:pt x="16" y="156"/>
                  <a:pt x="16" y="156"/>
                </a:cubicBezTo>
                <a:cubicBezTo>
                  <a:pt x="16" y="155"/>
                  <a:pt x="15" y="155"/>
                  <a:pt x="15" y="155"/>
                </a:cubicBezTo>
                <a:cubicBezTo>
                  <a:pt x="15" y="155"/>
                  <a:pt x="15" y="156"/>
                  <a:pt x="15" y="155"/>
                </a:cubicBezTo>
                <a:cubicBezTo>
                  <a:pt x="15" y="155"/>
                  <a:pt x="15" y="154"/>
                  <a:pt x="15" y="153"/>
                </a:cubicBezTo>
                <a:cubicBezTo>
                  <a:pt x="15" y="154"/>
                  <a:pt x="16" y="154"/>
                  <a:pt x="16" y="154"/>
                </a:cubicBezTo>
                <a:cubicBezTo>
                  <a:pt x="16" y="154"/>
                  <a:pt x="16" y="153"/>
                  <a:pt x="17" y="154"/>
                </a:cubicBezTo>
                <a:cubicBezTo>
                  <a:pt x="17" y="154"/>
                  <a:pt x="17" y="154"/>
                  <a:pt x="17" y="154"/>
                </a:cubicBezTo>
                <a:cubicBezTo>
                  <a:pt x="17" y="154"/>
                  <a:pt x="17" y="153"/>
                  <a:pt x="17" y="153"/>
                </a:cubicBezTo>
                <a:cubicBezTo>
                  <a:pt x="17" y="153"/>
                  <a:pt x="16" y="153"/>
                  <a:pt x="16" y="153"/>
                </a:cubicBezTo>
                <a:cubicBezTo>
                  <a:pt x="15" y="153"/>
                  <a:pt x="14" y="152"/>
                  <a:pt x="14" y="151"/>
                </a:cubicBezTo>
                <a:cubicBezTo>
                  <a:pt x="13" y="151"/>
                  <a:pt x="13" y="150"/>
                  <a:pt x="12" y="150"/>
                </a:cubicBezTo>
                <a:cubicBezTo>
                  <a:pt x="11" y="149"/>
                  <a:pt x="11" y="150"/>
                  <a:pt x="10" y="150"/>
                </a:cubicBezTo>
                <a:cubicBezTo>
                  <a:pt x="9" y="149"/>
                  <a:pt x="9" y="149"/>
                  <a:pt x="10" y="148"/>
                </a:cubicBezTo>
                <a:cubicBezTo>
                  <a:pt x="10" y="148"/>
                  <a:pt x="11" y="148"/>
                  <a:pt x="12" y="148"/>
                </a:cubicBezTo>
                <a:cubicBezTo>
                  <a:pt x="12" y="149"/>
                  <a:pt x="11" y="149"/>
                  <a:pt x="12" y="149"/>
                </a:cubicBezTo>
                <a:cubicBezTo>
                  <a:pt x="12" y="149"/>
                  <a:pt x="12" y="148"/>
                  <a:pt x="13" y="148"/>
                </a:cubicBezTo>
                <a:cubicBezTo>
                  <a:pt x="13" y="148"/>
                  <a:pt x="13" y="149"/>
                  <a:pt x="14" y="149"/>
                </a:cubicBezTo>
                <a:cubicBezTo>
                  <a:pt x="14" y="149"/>
                  <a:pt x="14" y="147"/>
                  <a:pt x="15" y="148"/>
                </a:cubicBezTo>
                <a:cubicBezTo>
                  <a:pt x="15" y="148"/>
                  <a:pt x="15" y="149"/>
                  <a:pt x="15" y="149"/>
                </a:cubicBezTo>
                <a:cubicBezTo>
                  <a:pt x="16" y="149"/>
                  <a:pt x="16" y="148"/>
                  <a:pt x="16" y="148"/>
                </a:cubicBezTo>
                <a:cubicBezTo>
                  <a:pt x="16" y="148"/>
                  <a:pt x="18" y="149"/>
                  <a:pt x="18" y="150"/>
                </a:cubicBezTo>
                <a:cubicBezTo>
                  <a:pt x="18" y="150"/>
                  <a:pt x="18" y="149"/>
                  <a:pt x="18" y="149"/>
                </a:cubicBezTo>
                <a:cubicBezTo>
                  <a:pt x="19" y="149"/>
                  <a:pt x="19" y="149"/>
                  <a:pt x="19" y="149"/>
                </a:cubicBezTo>
                <a:cubicBezTo>
                  <a:pt x="19" y="149"/>
                  <a:pt x="18" y="149"/>
                  <a:pt x="18" y="148"/>
                </a:cubicBezTo>
                <a:cubicBezTo>
                  <a:pt x="19" y="147"/>
                  <a:pt x="19" y="147"/>
                  <a:pt x="21" y="147"/>
                </a:cubicBezTo>
                <a:cubicBezTo>
                  <a:pt x="21" y="147"/>
                  <a:pt x="23" y="147"/>
                  <a:pt x="22" y="146"/>
                </a:cubicBezTo>
                <a:cubicBezTo>
                  <a:pt x="21" y="146"/>
                  <a:pt x="20" y="146"/>
                  <a:pt x="19" y="146"/>
                </a:cubicBezTo>
                <a:cubicBezTo>
                  <a:pt x="19" y="147"/>
                  <a:pt x="17" y="148"/>
                  <a:pt x="17" y="147"/>
                </a:cubicBezTo>
                <a:cubicBezTo>
                  <a:pt x="17" y="146"/>
                  <a:pt x="18" y="146"/>
                  <a:pt x="17" y="146"/>
                </a:cubicBezTo>
                <a:cubicBezTo>
                  <a:pt x="17" y="146"/>
                  <a:pt x="17" y="146"/>
                  <a:pt x="16" y="146"/>
                </a:cubicBezTo>
                <a:cubicBezTo>
                  <a:pt x="16" y="146"/>
                  <a:pt x="14" y="147"/>
                  <a:pt x="15" y="146"/>
                </a:cubicBezTo>
                <a:cubicBezTo>
                  <a:pt x="15" y="145"/>
                  <a:pt x="16" y="146"/>
                  <a:pt x="16" y="145"/>
                </a:cubicBezTo>
                <a:cubicBezTo>
                  <a:pt x="15" y="145"/>
                  <a:pt x="13" y="144"/>
                  <a:pt x="14" y="144"/>
                </a:cubicBezTo>
                <a:cubicBezTo>
                  <a:pt x="15" y="143"/>
                  <a:pt x="15" y="142"/>
                  <a:pt x="16" y="142"/>
                </a:cubicBezTo>
                <a:cubicBezTo>
                  <a:pt x="17" y="143"/>
                  <a:pt x="17" y="143"/>
                  <a:pt x="17" y="143"/>
                </a:cubicBezTo>
                <a:cubicBezTo>
                  <a:pt x="17" y="143"/>
                  <a:pt x="17" y="144"/>
                  <a:pt x="17" y="144"/>
                </a:cubicBezTo>
                <a:cubicBezTo>
                  <a:pt x="18" y="144"/>
                  <a:pt x="18" y="143"/>
                  <a:pt x="19" y="143"/>
                </a:cubicBezTo>
                <a:cubicBezTo>
                  <a:pt x="20" y="143"/>
                  <a:pt x="20" y="143"/>
                  <a:pt x="19" y="144"/>
                </a:cubicBezTo>
                <a:cubicBezTo>
                  <a:pt x="20" y="144"/>
                  <a:pt x="20" y="143"/>
                  <a:pt x="21" y="143"/>
                </a:cubicBezTo>
                <a:cubicBezTo>
                  <a:pt x="22" y="143"/>
                  <a:pt x="22" y="144"/>
                  <a:pt x="22" y="144"/>
                </a:cubicBezTo>
                <a:cubicBezTo>
                  <a:pt x="22" y="145"/>
                  <a:pt x="23" y="146"/>
                  <a:pt x="23" y="146"/>
                </a:cubicBezTo>
                <a:cubicBezTo>
                  <a:pt x="24" y="146"/>
                  <a:pt x="24" y="147"/>
                  <a:pt x="25" y="148"/>
                </a:cubicBezTo>
                <a:cubicBezTo>
                  <a:pt x="25" y="147"/>
                  <a:pt x="24" y="146"/>
                  <a:pt x="24" y="146"/>
                </a:cubicBezTo>
                <a:cubicBezTo>
                  <a:pt x="24" y="146"/>
                  <a:pt x="23" y="145"/>
                  <a:pt x="23" y="145"/>
                </a:cubicBezTo>
                <a:cubicBezTo>
                  <a:pt x="22" y="144"/>
                  <a:pt x="22" y="144"/>
                  <a:pt x="22" y="143"/>
                </a:cubicBezTo>
                <a:cubicBezTo>
                  <a:pt x="22" y="143"/>
                  <a:pt x="21" y="142"/>
                  <a:pt x="21" y="142"/>
                </a:cubicBezTo>
                <a:cubicBezTo>
                  <a:pt x="21" y="141"/>
                  <a:pt x="21" y="141"/>
                  <a:pt x="22" y="141"/>
                </a:cubicBezTo>
                <a:cubicBezTo>
                  <a:pt x="22" y="141"/>
                  <a:pt x="22" y="142"/>
                  <a:pt x="22" y="142"/>
                </a:cubicBezTo>
                <a:cubicBezTo>
                  <a:pt x="22" y="142"/>
                  <a:pt x="23" y="142"/>
                  <a:pt x="23" y="143"/>
                </a:cubicBezTo>
                <a:cubicBezTo>
                  <a:pt x="24" y="144"/>
                  <a:pt x="24" y="146"/>
                  <a:pt x="26" y="145"/>
                </a:cubicBezTo>
                <a:cubicBezTo>
                  <a:pt x="26" y="144"/>
                  <a:pt x="25" y="144"/>
                  <a:pt x="24" y="144"/>
                </a:cubicBezTo>
                <a:cubicBezTo>
                  <a:pt x="24" y="143"/>
                  <a:pt x="25" y="143"/>
                  <a:pt x="25" y="143"/>
                </a:cubicBezTo>
                <a:cubicBezTo>
                  <a:pt x="25" y="142"/>
                  <a:pt x="24" y="142"/>
                  <a:pt x="23" y="142"/>
                </a:cubicBezTo>
                <a:cubicBezTo>
                  <a:pt x="23" y="142"/>
                  <a:pt x="22" y="141"/>
                  <a:pt x="23" y="141"/>
                </a:cubicBezTo>
                <a:cubicBezTo>
                  <a:pt x="23" y="142"/>
                  <a:pt x="23" y="141"/>
                  <a:pt x="24" y="141"/>
                </a:cubicBezTo>
                <a:cubicBezTo>
                  <a:pt x="24" y="140"/>
                  <a:pt x="25" y="141"/>
                  <a:pt x="25" y="141"/>
                </a:cubicBezTo>
                <a:cubicBezTo>
                  <a:pt x="26" y="141"/>
                  <a:pt x="25" y="140"/>
                  <a:pt x="25" y="140"/>
                </a:cubicBezTo>
                <a:cubicBezTo>
                  <a:pt x="26" y="140"/>
                  <a:pt x="26" y="140"/>
                  <a:pt x="27" y="140"/>
                </a:cubicBezTo>
                <a:cubicBezTo>
                  <a:pt x="27" y="139"/>
                  <a:pt x="26" y="139"/>
                  <a:pt x="26" y="139"/>
                </a:cubicBezTo>
                <a:cubicBezTo>
                  <a:pt x="25" y="139"/>
                  <a:pt x="25" y="139"/>
                  <a:pt x="25" y="139"/>
                </a:cubicBezTo>
                <a:cubicBezTo>
                  <a:pt x="25" y="139"/>
                  <a:pt x="24" y="139"/>
                  <a:pt x="25" y="138"/>
                </a:cubicBezTo>
                <a:cubicBezTo>
                  <a:pt x="25" y="138"/>
                  <a:pt x="26" y="138"/>
                  <a:pt x="26" y="138"/>
                </a:cubicBezTo>
                <a:cubicBezTo>
                  <a:pt x="26" y="137"/>
                  <a:pt x="25" y="137"/>
                  <a:pt x="26" y="137"/>
                </a:cubicBezTo>
                <a:cubicBezTo>
                  <a:pt x="26" y="137"/>
                  <a:pt x="27" y="136"/>
                  <a:pt x="27" y="136"/>
                </a:cubicBezTo>
                <a:cubicBezTo>
                  <a:pt x="27" y="136"/>
                  <a:pt x="27" y="137"/>
                  <a:pt x="27" y="137"/>
                </a:cubicBezTo>
                <a:cubicBezTo>
                  <a:pt x="28" y="137"/>
                  <a:pt x="28" y="136"/>
                  <a:pt x="28" y="136"/>
                </a:cubicBezTo>
                <a:cubicBezTo>
                  <a:pt x="28" y="136"/>
                  <a:pt x="29" y="137"/>
                  <a:pt x="29" y="137"/>
                </a:cubicBezTo>
                <a:cubicBezTo>
                  <a:pt x="29" y="137"/>
                  <a:pt x="28" y="138"/>
                  <a:pt x="29" y="138"/>
                </a:cubicBezTo>
                <a:cubicBezTo>
                  <a:pt x="29" y="138"/>
                  <a:pt x="29" y="138"/>
                  <a:pt x="29" y="137"/>
                </a:cubicBezTo>
                <a:cubicBezTo>
                  <a:pt x="30" y="137"/>
                  <a:pt x="31" y="137"/>
                  <a:pt x="31" y="137"/>
                </a:cubicBezTo>
                <a:cubicBezTo>
                  <a:pt x="31" y="137"/>
                  <a:pt x="29" y="137"/>
                  <a:pt x="29" y="136"/>
                </a:cubicBezTo>
                <a:cubicBezTo>
                  <a:pt x="29" y="136"/>
                  <a:pt x="31" y="136"/>
                  <a:pt x="31" y="136"/>
                </a:cubicBezTo>
                <a:cubicBezTo>
                  <a:pt x="31" y="136"/>
                  <a:pt x="31" y="136"/>
                  <a:pt x="31" y="135"/>
                </a:cubicBezTo>
                <a:cubicBezTo>
                  <a:pt x="31" y="135"/>
                  <a:pt x="30" y="136"/>
                  <a:pt x="30" y="135"/>
                </a:cubicBezTo>
                <a:cubicBezTo>
                  <a:pt x="30" y="134"/>
                  <a:pt x="31" y="134"/>
                  <a:pt x="31" y="135"/>
                </a:cubicBezTo>
                <a:cubicBezTo>
                  <a:pt x="31" y="135"/>
                  <a:pt x="31" y="134"/>
                  <a:pt x="31" y="134"/>
                </a:cubicBezTo>
                <a:cubicBezTo>
                  <a:pt x="32" y="135"/>
                  <a:pt x="32" y="134"/>
                  <a:pt x="32" y="134"/>
                </a:cubicBezTo>
                <a:cubicBezTo>
                  <a:pt x="32" y="133"/>
                  <a:pt x="32" y="133"/>
                  <a:pt x="33" y="133"/>
                </a:cubicBezTo>
                <a:cubicBezTo>
                  <a:pt x="33" y="133"/>
                  <a:pt x="33" y="134"/>
                  <a:pt x="33" y="134"/>
                </a:cubicBezTo>
                <a:cubicBezTo>
                  <a:pt x="33" y="134"/>
                  <a:pt x="33" y="135"/>
                  <a:pt x="34" y="135"/>
                </a:cubicBezTo>
                <a:cubicBezTo>
                  <a:pt x="34" y="136"/>
                  <a:pt x="34" y="136"/>
                  <a:pt x="34" y="137"/>
                </a:cubicBezTo>
                <a:cubicBezTo>
                  <a:pt x="33" y="138"/>
                  <a:pt x="34" y="137"/>
                  <a:pt x="35" y="137"/>
                </a:cubicBezTo>
                <a:cubicBezTo>
                  <a:pt x="35" y="137"/>
                  <a:pt x="35" y="138"/>
                  <a:pt x="35" y="138"/>
                </a:cubicBezTo>
                <a:cubicBezTo>
                  <a:pt x="36" y="138"/>
                  <a:pt x="36" y="138"/>
                  <a:pt x="36" y="138"/>
                </a:cubicBezTo>
                <a:cubicBezTo>
                  <a:pt x="36" y="138"/>
                  <a:pt x="36" y="139"/>
                  <a:pt x="36" y="139"/>
                </a:cubicBezTo>
                <a:cubicBezTo>
                  <a:pt x="37" y="139"/>
                  <a:pt x="37" y="138"/>
                  <a:pt x="36" y="138"/>
                </a:cubicBezTo>
                <a:cubicBezTo>
                  <a:pt x="36" y="138"/>
                  <a:pt x="36" y="138"/>
                  <a:pt x="36" y="137"/>
                </a:cubicBezTo>
                <a:cubicBezTo>
                  <a:pt x="36" y="137"/>
                  <a:pt x="35" y="137"/>
                  <a:pt x="35" y="137"/>
                </a:cubicBezTo>
                <a:cubicBezTo>
                  <a:pt x="35" y="137"/>
                  <a:pt x="35" y="136"/>
                  <a:pt x="36" y="136"/>
                </a:cubicBezTo>
                <a:cubicBezTo>
                  <a:pt x="36" y="136"/>
                  <a:pt x="36" y="136"/>
                  <a:pt x="37" y="136"/>
                </a:cubicBezTo>
                <a:cubicBezTo>
                  <a:pt x="37" y="136"/>
                  <a:pt x="38" y="136"/>
                  <a:pt x="38" y="136"/>
                </a:cubicBezTo>
                <a:cubicBezTo>
                  <a:pt x="38" y="136"/>
                  <a:pt x="38" y="136"/>
                  <a:pt x="38" y="136"/>
                </a:cubicBezTo>
                <a:cubicBezTo>
                  <a:pt x="39" y="136"/>
                  <a:pt x="39" y="136"/>
                  <a:pt x="40" y="136"/>
                </a:cubicBezTo>
                <a:cubicBezTo>
                  <a:pt x="40" y="136"/>
                  <a:pt x="40" y="136"/>
                  <a:pt x="40" y="136"/>
                </a:cubicBezTo>
                <a:cubicBezTo>
                  <a:pt x="40" y="136"/>
                  <a:pt x="41" y="136"/>
                  <a:pt x="41" y="136"/>
                </a:cubicBezTo>
                <a:cubicBezTo>
                  <a:pt x="41" y="135"/>
                  <a:pt x="41" y="135"/>
                  <a:pt x="40" y="135"/>
                </a:cubicBezTo>
                <a:cubicBezTo>
                  <a:pt x="40" y="135"/>
                  <a:pt x="40" y="135"/>
                  <a:pt x="40" y="135"/>
                </a:cubicBezTo>
                <a:cubicBezTo>
                  <a:pt x="40" y="134"/>
                  <a:pt x="41" y="134"/>
                  <a:pt x="40" y="134"/>
                </a:cubicBezTo>
                <a:cubicBezTo>
                  <a:pt x="40" y="133"/>
                  <a:pt x="40" y="134"/>
                  <a:pt x="40" y="134"/>
                </a:cubicBezTo>
                <a:cubicBezTo>
                  <a:pt x="39" y="134"/>
                  <a:pt x="39" y="134"/>
                  <a:pt x="40" y="133"/>
                </a:cubicBezTo>
                <a:cubicBezTo>
                  <a:pt x="40" y="133"/>
                  <a:pt x="40" y="133"/>
                  <a:pt x="41" y="132"/>
                </a:cubicBezTo>
                <a:cubicBezTo>
                  <a:pt x="41" y="132"/>
                  <a:pt x="41" y="132"/>
                  <a:pt x="42" y="132"/>
                </a:cubicBezTo>
                <a:cubicBezTo>
                  <a:pt x="42" y="132"/>
                  <a:pt x="42" y="132"/>
                  <a:pt x="42" y="132"/>
                </a:cubicBezTo>
                <a:cubicBezTo>
                  <a:pt x="43" y="132"/>
                  <a:pt x="42" y="132"/>
                  <a:pt x="43" y="131"/>
                </a:cubicBezTo>
                <a:cubicBezTo>
                  <a:pt x="43" y="131"/>
                  <a:pt x="43" y="131"/>
                  <a:pt x="44" y="131"/>
                </a:cubicBezTo>
                <a:cubicBezTo>
                  <a:pt x="44" y="131"/>
                  <a:pt x="44" y="131"/>
                  <a:pt x="45" y="130"/>
                </a:cubicBezTo>
                <a:cubicBezTo>
                  <a:pt x="44" y="130"/>
                  <a:pt x="42" y="130"/>
                  <a:pt x="42" y="130"/>
                </a:cubicBezTo>
                <a:cubicBezTo>
                  <a:pt x="42" y="129"/>
                  <a:pt x="42" y="129"/>
                  <a:pt x="42" y="129"/>
                </a:cubicBezTo>
                <a:cubicBezTo>
                  <a:pt x="43" y="129"/>
                  <a:pt x="43" y="129"/>
                  <a:pt x="43" y="128"/>
                </a:cubicBezTo>
                <a:cubicBezTo>
                  <a:pt x="44" y="128"/>
                  <a:pt x="44" y="128"/>
                  <a:pt x="44" y="128"/>
                </a:cubicBezTo>
                <a:cubicBezTo>
                  <a:pt x="44" y="127"/>
                  <a:pt x="44" y="127"/>
                  <a:pt x="43" y="127"/>
                </a:cubicBezTo>
                <a:cubicBezTo>
                  <a:pt x="43" y="127"/>
                  <a:pt x="44" y="127"/>
                  <a:pt x="43" y="126"/>
                </a:cubicBezTo>
                <a:cubicBezTo>
                  <a:pt x="43" y="126"/>
                  <a:pt x="43" y="127"/>
                  <a:pt x="43" y="127"/>
                </a:cubicBezTo>
                <a:cubicBezTo>
                  <a:pt x="42" y="128"/>
                  <a:pt x="42" y="128"/>
                  <a:pt x="41" y="128"/>
                </a:cubicBezTo>
                <a:cubicBezTo>
                  <a:pt x="40" y="129"/>
                  <a:pt x="39" y="129"/>
                  <a:pt x="38" y="130"/>
                </a:cubicBezTo>
                <a:cubicBezTo>
                  <a:pt x="39" y="130"/>
                  <a:pt x="40" y="130"/>
                  <a:pt x="40" y="129"/>
                </a:cubicBezTo>
                <a:cubicBezTo>
                  <a:pt x="41" y="129"/>
                  <a:pt x="42" y="130"/>
                  <a:pt x="41" y="131"/>
                </a:cubicBezTo>
                <a:cubicBezTo>
                  <a:pt x="41" y="131"/>
                  <a:pt x="40" y="132"/>
                  <a:pt x="39" y="132"/>
                </a:cubicBezTo>
                <a:cubicBezTo>
                  <a:pt x="39" y="132"/>
                  <a:pt x="39" y="133"/>
                  <a:pt x="39" y="133"/>
                </a:cubicBezTo>
                <a:cubicBezTo>
                  <a:pt x="38" y="134"/>
                  <a:pt x="36" y="134"/>
                  <a:pt x="35" y="135"/>
                </a:cubicBezTo>
                <a:cubicBezTo>
                  <a:pt x="35" y="135"/>
                  <a:pt x="35" y="135"/>
                  <a:pt x="34" y="134"/>
                </a:cubicBezTo>
                <a:cubicBezTo>
                  <a:pt x="34" y="134"/>
                  <a:pt x="33" y="133"/>
                  <a:pt x="33" y="133"/>
                </a:cubicBezTo>
                <a:cubicBezTo>
                  <a:pt x="33" y="132"/>
                  <a:pt x="36" y="132"/>
                  <a:pt x="35" y="131"/>
                </a:cubicBezTo>
                <a:cubicBezTo>
                  <a:pt x="35" y="130"/>
                  <a:pt x="33" y="132"/>
                  <a:pt x="33" y="132"/>
                </a:cubicBezTo>
                <a:cubicBezTo>
                  <a:pt x="32" y="132"/>
                  <a:pt x="32" y="133"/>
                  <a:pt x="32" y="132"/>
                </a:cubicBezTo>
                <a:cubicBezTo>
                  <a:pt x="32" y="131"/>
                  <a:pt x="33" y="131"/>
                  <a:pt x="33" y="131"/>
                </a:cubicBezTo>
                <a:cubicBezTo>
                  <a:pt x="32" y="131"/>
                  <a:pt x="32" y="131"/>
                  <a:pt x="31" y="131"/>
                </a:cubicBezTo>
                <a:cubicBezTo>
                  <a:pt x="32" y="130"/>
                  <a:pt x="33" y="130"/>
                  <a:pt x="34" y="130"/>
                </a:cubicBezTo>
                <a:cubicBezTo>
                  <a:pt x="34" y="129"/>
                  <a:pt x="34" y="129"/>
                  <a:pt x="35" y="129"/>
                </a:cubicBezTo>
                <a:cubicBezTo>
                  <a:pt x="35" y="129"/>
                  <a:pt x="36" y="129"/>
                  <a:pt x="36" y="128"/>
                </a:cubicBezTo>
                <a:cubicBezTo>
                  <a:pt x="35" y="128"/>
                  <a:pt x="35" y="128"/>
                  <a:pt x="35" y="127"/>
                </a:cubicBezTo>
                <a:cubicBezTo>
                  <a:pt x="35" y="126"/>
                  <a:pt x="35" y="125"/>
                  <a:pt x="36" y="126"/>
                </a:cubicBezTo>
                <a:cubicBezTo>
                  <a:pt x="36" y="126"/>
                  <a:pt x="36" y="126"/>
                  <a:pt x="36" y="126"/>
                </a:cubicBezTo>
                <a:cubicBezTo>
                  <a:pt x="36" y="125"/>
                  <a:pt x="36" y="125"/>
                  <a:pt x="36" y="125"/>
                </a:cubicBezTo>
                <a:cubicBezTo>
                  <a:pt x="36" y="124"/>
                  <a:pt x="37" y="125"/>
                  <a:pt x="37" y="124"/>
                </a:cubicBezTo>
                <a:cubicBezTo>
                  <a:pt x="37" y="124"/>
                  <a:pt x="37" y="124"/>
                  <a:pt x="37" y="123"/>
                </a:cubicBezTo>
                <a:cubicBezTo>
                  <a:pt x="37" y="123"/>
                  <a:pt x="38" y="123"/>
                  <a:pt x="38" y="123"/>
                </a:cubicBezTo>
                <a:cubicBezTo>
                  <a:pt x="38" y="123"/>
                  <a:pt x="38" y="123"/>
                  <a:pt x="38" y="122"/>
                </a:cubicBezTo>
                <a:cubicBezTo>
                  <a:pt x="38" y="122"/>
                  <a:pt x="38" y="122"/>
                  <a:pt x="39" y="122"/>
                </a:cubicBezTo>
                <a:cubicBezTo>
                  <a:pt x="39" y="122"/>
                  <a:pt x="39" y="122"/>
                  <a:pt x="39" y="121"/>
                </a:cubicBezTo>
                <a:cubicBezTo>
                  <a:pt x="38" y="121"/>
                  <a:pt x="38" y="121"/>
                  <a:pt x="38" y="121"/>
                </a:cubicBezTo>
                <a:cubicBezTo>
                  <a:pt x="38" y="121"/>
                  <a:pt x="38" y="121"/>
                  <a:pt x="38" y="121"/>
                </a:cubicBezTo>
                <a:cubicBezTo>
                  <a:pt x="39" y="121"/>
                  <a:pt x="39" y="121"/>
                  <a:pt x="40" y="121"/>
                </a:cubicBezTo>
                <a:cubicBezTo>
                  <a:pt x="40" y="122"/>
                  <a:pt x="41" y="121"/>
                  <a:pt x="40" y="121"/>
                </a:cubicBezTo>
                <a:cubicBezTo>
                  <a:pt x="40" y="121"/>
                  <a:pt x="39" y="121"/>
                  <a:pt x="39" y="121"/>
                </a:cubicBezTo>
                <a:cubicBezTo>
                  <a:pt x="39" y="120"/>
                  <a:pt x="40" y="120"/>
                  <a:pt x="40" y="120"/>
                </a:cubicBezTo>
                <a:cubicBezTo>
                  <a:pt x="41" y="120"/>
                  <a:pt x="41" y="120"/>
                  <a:pt x="41" y="119"/>
                </a:cubicBezTo>
                <a:cubicBezTo>
                  <a:pt x="41" y="119"/>
                  <a:pt x="41" y="119"/>
                  <a:pt x="41" y="118"/>
                </a:cubicBezTo>
                <a:cubicBezTo>
                  <a:pt x="41" y="118"/>
                  <a:pt x="42" y="118"/>
                  <a:pt x="42" y="118"/>
                </a:cubicBezTo>
                <a:cubicBezTo>
                  <a:pt x="42" y="118"/>
                  <a:pt x="42" y="119"/>
                  <a:pt x="42" y="119"/>
                </a:cubicBezTo>
                <a:cubicBezTo>
                  <a:pt x="42" y="120"/>
                  <a:pt x="42" y="120"/>
                  <a:pt x="42" y="120"/>
                </a:cubicBezTo>
                <a:cubicBezTo>
                  <a:pt x="42" y="120"/>
                  <a:pt x="42" y="120"/>
                  <a:pt x="43" y="121"/>
                </a:cubicBezTo>
                <a:cubicBezTo>
                  <a:pt x="43" y="121"/>
                  <a:pt x="43" y="121"/>
                  <a:pt x="44" y="121"/>
                </a:cubicBezTo>
                <a:cubicBezTo>
                  <a:pt x="44" y="121"/>
                  <a:pt x="43" y="122"/>
                  <a:pt x="43" y="122"/>
                </a:cubicBezTo>
                <a:cubicBezTo>
                  <a:pt x="44" y="123"/>
                  <a:pt x="44" y="121"/>
                  <a:pt x="44" y="121"/>
                </a:cubicBezTo>
                <a:cubicBezTo>
                  <a:pt x="44" y="121"/>
                  <a:pt x="44" y="121"/>
                  <a:pt x="44" y="121"/>
                </a:cubicBezTo>
                <a:cubicBezTo>
                  <a:pt x="44" y="120"/>
                  <a:pt x="45" y="121"/>
                  <a:pt x="45" y="120"/>
                </a:cubicBezTo>
                <a:cubicBezTo>
                  <a:pt x="46" y="120"/>
                  <a:pt x="45" y="120"/>
                  <a:pt x="45" y="120"/>
                </a:cubicBezTo>
                <a:cubicBezTo>
                  <a:pt x="45" y="119"/>
                  <a:pt x="46" y="119"/>
                  <a:pt x="46" y="118"/>
                </a:cubicBezTo>
                <a:cubicBezTo>
                  <a:pt x="46" y="118"/>
                  <a:pt x="45" y="118"/>
                  <a:pt x="45" y="118"/>
                </a:cubicBezTo>
                <a:cubicBezTo>
                  <a:pt x="45" y="118"/>
                  <a:pt x="45" y="118"/>
                  <a:pt x="45" y="118"/>
                </a:cubicBezTo>
                <a:cubicBezTo>
                  <a:pt x="45" y="118"/>
                  <a:pt x="45" y="118"/>
                  <a:pt x="45" y="118"/>
                </a:cubicBezTo>
                <a:cubicBezTo>
                  <a:pt x="45" y="118"/>
                  <a:pt x="44" y="118"/>
                  <a:pt x="44" y="118"/>
                </a:cubicBezTo>
                <a:cubicBezTo>
                  <a:pt x="44" y="117"/>
                  <a:pt x="44" y="117"/>
                  <a:pt x="44" y="117"/>
                </a:cubicBezTo>
                <a:cubicBezTo>
                  <a:pt x="44" y="116"/>
                  <a:pt x="44" y="116"/>
                  <a:pt x="45" y="116"/>
                </a:cubicBezTo>
                <a:cubicBezTo>
                  <a:pt x="45" y="116"/>
                  <a:pt x="45" y="116"/>
                  <a:pt x="46" y="116"/>
                </a:cubicBezTo>
                <a:cubicBezTo>
                  <a:pt x="46" y="116"/>
                  <a:pt x="45" y="115"/>
                  <a:pt x="45" y="115"/>
                </a:cubicBezTo>
                <a:cubicBezTo>
                  <a:pt x="46" y="115"/>
                  <a:pt x="47" y="115"/>
                  <a:pt x="47" y="115"/>
                </a:cubicBezTo>
                <a:cubicBezTo>
                  <a:pt x="47" y="114"/>
                  <a:pt x="46" y="115"/>
                  <a:pt x="47" y="114"/>
                </a:cubicBezTo>
                <a:cubicBezTo>
                  <a:pt x="46" y="114"/>
                  <a:pt x="46" y="113"/>
                  <a:pt x="45" y="113"/>
                </a:cubicBezTo>
                <a:cubicBezTo>
                  <a:pt x="46" y="112"/>
                  <a:pt x="46" y="113"/>
                  <a:pt x="47" y="112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7" y="111"/>
                  <a:pt x="48" y="111"/>
                  <a:pt x="48" y="111"/>
                </a:cubicBezTo>
                <a:cubicBezTo>
                  <a:pt x="48" y="111"/>
                  <a:pt x="49" y="111"/>
                  <a:pt x="50" y="111"/>
                </a:cubicBezTo>
                <a:cubicBezTo>
                  <a:pt x="50" y="110"/>
                  <a:pt x="51" y="111"/>
                  <a:pt x="51" y="110"/>
                </a:cubicBezTo>
                <a:cubicBezTo>
                  <a:pt x="52" y="110"/>
                  <a:pt x="52" y="110"/>
                  <a:pt x="52" y="110"/>
                </a:cubicBezTo>
                <a:cubicBezTo>
                  <a:pt x="53" y="109"/>
                  <a:pt x="54" y="108"/>
                  <a:pt x="54" y="107"/>
                </a:cubicBezTo>
                <a:cubicBezTo>
                  <a:pt x="54" y="106"/>
                  <a:pt x="53" y="108"/>
                  <a:pt x="52" y="108"/>
                </a:cubicBezTo>
                <a:cubicBezTo>
                  <a:pt x="52" y="109"/>
                  <a:pt x="52" y="110"/>
                  <a:pt x="50" y="109"/>
                </a:cubicBezTo>
                <a:cubicBezTo>
                  <a:pt x="51" y="109"/>
                  <a:pt x="50" y="109"/>
                  <a:pt x="50" y="109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51" y="109"/>
                  <a:pt x="51" y="108"/>
                  <a:pt x="51" y="108"/>
                </a:cubicBezTo>
                <a:cubicBezTo>
                  <a:pt x="51" y="108"/>
                  <a:pt x="50" y="108"/>
                  <a:pt x="50" y="108"/>
                </a:cubicBezTo>
                <a:cubicBezTo>
                  <a:pt x="50" y="108"/>
                  <a:pt x="51" y="107"/>
                  <a:pt x="51" y="107"/>
                </a:cubicBezTo>
                <a:cubicBezTo>
                  <a:pt x="51" y="107"/>
                  <a:pt x="51" y="106"/>
                  <a:pt x="51" y="106"/>
                </a:cubicBezTo>
                <a:cubicBezTo>
                  <a:pt x="51" y="106"/>
                  <a:pt x="51" y="105"/>
                  <a:pt x="52" y="105"/>
                </a:cubicBezTo>
                <a:cubicBezTo>
                  <a:pt x="52" y="104"/>
                  <a:pt x="52" y="105"/>
                  <a:pt x="52" y="104"/>
                </a:cubicBezTo>
                <a:cubicBezTo>
                  <a:pt x="52" y="104"/>
                  <a:pt x="52" y="103"/>
                  <a:pt x="52" y="102"/>
                </a:cubicBezTo>
                <a:cubicBezTo>
                  <a:pt x="52" y="102"/>
                  <a:pt x="51" y="103"/>
                  <a:pt x="51" y="103"/>
                </a:cubicBezTo>
                <a:cubicBezTo>
                  <a:pt x="51" y="103"/>
                  <a:pt x="51" y="102"/>
                  <a:pt x="51" y="101"/>
                </a:cubicBezTo>
                <a:cubicBezTo>
                  <a:pt x="51" y="101"/>
                  <a:pt x="51" y="100"/>
                  <a:pt x="52" y="100"/>
                </a:cubicBezTo>
                <a:cubicBezTo>
                  <a:pt x="52" y="101"/>
                  <a:pt x="52" y="101"/>
                  <a:pt x="53" y="102"/>
                </a:cubicBezTo>
                <a:cubicBezTo>
                  <a:pt x="53" y="102"/>
                  <a:pt x="53" y="101"/>
                  <a:pt x="53" y="101"/>
                </a:cubicBezTo>
                <a:cubicBezTo>
                  <a:pt x="53" y="100"/>
                  <a:pt x="52" y="100"/>
                  <a:pt x="52" y="100"/>
                </a:cubicBezTo>
                <a:cubicBezTo>
                  <a:pt x="52" y="99"/>
                  <a:pt x="53" y="99"/>
                  <a:pt x="53" y="99"/>
                </a:cubicBezTo>
                <a:cubicBezTo>
                  <a:pt x="53" y="99"/>
                  <a:pt x="53" y="99"/>
                  <a:pt x="52" y="98"/>
                </a:cubicBezTo>
                <a:cubicBezTo>
                  <a:pt x="52" y="98"/>
                  <a:pt x="53" y="97"/>
                  <a:pt x="53" y="97"/>
                </a:cubicBezTo>
                <a:cubicBezTo>
                  <a:pt x="54" y="96"/>
                  <a:pt x="54" y="97"/>
                  <a:pt x="55" y="97"/>
                </a:cubicBezTo>
                <a:cubicBezTo>
                  <a:pt x="55" y="98"/>
                  <a:pt x="56" y="98"/>
                  <a:pt x="56" y="98"/>
                </a:cubicBezTo>
                <a:cubicBezTo>
                  <a:pt x="56" y="97"/>
                  <a:pt x="56" y="97"/>
                  <a:pt x="55" y="96"/>
                </a:cubicBezTo>
                <a:cubicBezTo>
                  <a:pt x="55" y="96"/>
                  <a:pt x="54" y="96"/>
                  <a:pt x="55" y="95"/>
                </a:cubicBezTo>
                <a:cubicBezTo>
                  <a:pt x="54" y="95"/>
                  <a:pt x="53" y="95"/>
                  <a:pt x="53" y="94"/>
                </a:cubicBezTo>
                <a:cubicBezTo>
                  <a:pt x="53" y="94"/>
                  <a:pt x="53" y="94"/>
                  <a:pt x="54" y="94"/>
                </a:cubicBezTo>
                <a:cubicBezTo>
                  <a:pt x="55" y="93"/>
                  <a:pt x="55" y="93"/>
                  <a:pt x="56" y="93"/>
                </a:cubicBezTo>
                <a:cubicBezTo>
                  <a:pt x="56" y="93"/>
                  <a:pt x="57" y="92"/>
                  <a:pt x="57" y="92"/>
                </a:cubicBezTo>
                <a:cubicBezTo>
                  <a:pt x="58" y="92"/>
                  <a:pt x="58" y="92"/>
                  <a:pt x="58" y="92"/>
                </a:cubicBezTo>
                <a:cubicBezTo>
                  <a:pt x="58" y="92"/>
                  <a:pt x="58" y="92"/>
                  <a:pt x="58" y="92"/>
                </a:cubicBezTo>
                <a:cubicBezTo>
                  <a:pt x="58" y="93"/>
                  <a:pt x="58" y="93"/>
                  <a:pt x="58" y="93"/>
                </a:cubicBezTo>
                <a:cubicBezTo>
                  <a:pt x="58" y="93"/>
                  <a:pt x="58" y="93"/>
                  <a:pt x="58" y="93"/>
                </a:cubicBezTo>
                <a:cubicBezTo>
                  <a:pt x="58" y="95"/>
                  <a:pt x="59" y="93"/>
                  <a:pt x="60" y="93"/>
                </a:cubicBezTo>
                <a:cubicBezTo>
                  <a:pt x="60" y="93"/>
                  <a:pt x="59" y="92"/>
                  <a:pt x="59" y="92"/>
                </a:cubicBezTo>
                <a:cubicBezTo>
                  <a:pt x="59" y="91"/>
                  <a:pt x="60" y="91"/>
                  <a:pt x="60" y="92"/>
                </a:cubicBezTo>
                <a:cubicBezTo>
                  <a:pt x="60" y="92"/>
                  <a:pt x="60" y="92"/>
                  <a:pt x="61" y="92"/>
                </a:cubicBezTo>
                <a:cubicBezTo>
                  <a:pt x="61" y="92"/>
                  <a:pt x="61" y="92"/>
                  <a:pt x="62" y="91"/>
                </a:cubicBezTo>
                <a:cubicBezTo>
                  <a:pt x="62" y="91"/>
                  <a:pt x="62" y="91"/>
                  <a:pt x="63" y="91"/>
                </a:cubicBezTo>
                <a:cubicBezTo>
                  <a:pt x="63" y="90"/>
                  <a:pt x="63" y="90"/>
                  <a:pt x="62" y="90"/>
                </a:cubicBezTo>
                <a:cubicBezTo>
                  <a:pt x="62" y="90"/>
                  <a:pt x="62" y="91"/>
                  <a:pt x="61" y="91"/>
                </a:cubicBezTo>
                <a:cubicBezTo>
                  <a:pt x="61" y="91"/>
                  <a:pt x="61" y="91"/>
                  <a:pt x="60" y="91"/>
                </a:cubicBezTo>
                <a:cubicBezTo>
                  <a:pt x="60" y="90"/>
                  <a:pt x="59" y="91"/>
                  <a:pt x="59" y="91"/>
                </a:cubicBezTo>
                <a:cubicBezTo>
                  <a:pt x="59" y="91"/>
                  <a:pt x="58" y="90"/>
                  <a:pt x="57" y="90"/>
                </a:cubicBezTo>
                <a:cubicBezTo>
                  <a:pt x="57" y="90"/>
                  <a:pt x="57" y="91"/>
                  <a:pt x="56" y="91"/>
                </a:cubicBezTo>
                <a:cubicBezTo>
                  <a:pt x="56" y="90"/>
                  <a:pt x="56" y="91"/>
                  <a:pt x="55" y="90"/>
                </a:cubicBezTo>
                <a:cubicBezTo>
                  <a:pt x="55" y="90"/>
                  <a:pt x="55" y="90"/>
                  <a:pt x="55" y="89"/>
                </a:cubicBezTo>
                <a:cubicBezTo>
                  <a:pt x="56" y="88"/>
                  <a:pt x="56" y="88"/>
                  <a:pt x="55" y="87"/>
                </a:cubicBezTo>
                <a:cubicBezTo>
                  <a:pt x="55" y="87"/>
                  <a:pt x="56" y="86"/>
                  <a:pt x="56" y="87"/>
                </a:cubicBezTo>
                <a:cubicBezTo>
                  <a:pt x="57" y="87"/>
                  <a:pt x="56" y="88"/>
                  <a:pt x="57" y="88"/>
                </a:cubicBezTo>
                <a:cubicBezTo>
                  <a:pt x="57" y="87"/>
                  <a:pt x="57" y="87"/>
                  <a:pt x="57" y="87"/>
                </a:cubicBezTo>
                <a:cubicBezTo>
                  <a:pt x="58" y="86"/>
                  <a:pt x="59" y="87"/>
                  <a:pt x="59" y="87"/>
                </a:cubicBezTo>
                <a:cubicBezTo>
                  <a:pt x="59" y="87"/>
                  <a:pt x="58" y="86"/>
                  <a:pt x="58" y="86"/>
                </a:cubicBezTo>
                <a:cubicBezTo>
                  <a:pt x="59" y="85"/>
                  <a:pt x="60" y="86"/>
                  <a:pt x="60" y="86"/>
                </a:cubicBezTo>
                <a:cubicBezTo>
                  <a:pt x="59" y="85"/>
                  <a:pt x="57" y="86"/>
                  <a:pt x="56" y="86"/>
                </a:cubicBezTo>
                <a:cubicBezTo>
                  <a:pt x="56" y="86"/>
                  <a:pt x="57" y="86"/>
                  <a:pt x="57" y="85"/>
                </a:cubicBezTo>
                <a:cubicBezTo>
                  <a:pt x="57" y="85"/>
                  <a:pt x="57" y="85"/>
                  <a:pt x="58" y="85"/>
                </a:cubicBezTo>
                <a:cubicBezTo>
                  <a:pt x="58" y="85"/>
                  <a:pt x="58" y="85"/>
                  <a:pt x="58" y="85"/>
                </a:cubicBezTo>
                <a:cubicBezTo>
                  <a:pt x="59" y="84"/>
                  <a:pt x="57" y="84"/>
                  <a:pt x="57" y="84"/>
                </a:cubicBezTo>
                <a:cubicBezTo>
                  <a:pt x="57" y="83"/>
                  <a:pt x="58" y="84"/>
                  <a:pt x="58" y="84"/>
                </a:cubicBezTo>
                <a:cubicBezTo>
                  <a:pt x="59" y="84"/>
                  <a:pt x="59" y="84"/>
                  <a:pt x="60" y="84"/>
                </a:cubicBezTo>
                <a:cubicBezTo>
                  <a:pt x="60" y="84"/>
                  <a:pt x="60" y="84"/>
                  <a:pt x="60" y="84"/>
                </a:cubicBezTo>
                <a:cubicBezTo>
                  <a:pt x="60" y="83"/>
                  <a:pt x="61" y="84"/>
                  <a:pt x="61" y="83"/>
                </a:cubicBezTo>
                <a:cubicBezTo>
                  <a:pt x="61" y="83"/>
                  <a:pt x="59" y="83"/>
                  <a:pt x="60" y="82"/>
                </a:cubicBezTo>
                <a:cubicBezTo>
                  <a:pt x="59" y="82"/>
                  <a:pt x="59" y="82"/>
                  <a:pt x="58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60" y="82"/>
                  <a:pt x="61" y="83"/>
                  <a:pt x="60" y="82"/>
                </a:cubicBezTo>
                <a:cubicBezTo>
                  <a:pt x="60" y="82"/>
                  <a:pt x="60" y="81"/>
                  <a:pt x="60" y="81"/>
                </a:cubicBezTo>
                <a:cubicBezTo>
                  <a:pt x="59" y="81"/>
                  <a:pt x="59" y="80"/>
                  <a:pt x="58" y="80"/>
                </a:cubicBezTo>
                <a:cubicBezTo>
                  <a:pt x="59" y="80"/>
                  <a:pt x="60" y="80"/>
                  <a:pt x="60" y="80"/>
                </a:cubicBezTo>
                <a:cubicBezTo>
                  <a:pt x="60" y="79"/>
                  <a:pt x="60" y="79"/>
                  <a:pt x="60" y="79"/>
                </a:cubicBezTo>
                <a:cubicBezTo>
                  <a:pt x="60" y="79"/>
                  <a:pt x="61" y="79"/>
                  <a:pt x="61" y="79"/>
                </a:cubicBezTo>
                <a:cubicBezTo>
                  <a:pt x="61" y="79"/>
                  <a:pt x="61" y="79"/>
                  <a:pt x="61" y="79"/>
                </a:cubicBezTo>
                <a:cubicBezTo>
                  <a:pt x="61" y="79"/>
                  <a:pt x="61" y="80"/>
                  <a:pt x="61" y="80"/>
                </a:cubicBezTo>
                <a:cubicBezTo>
                  <a:pt x="62" y="79"/>
                  <a:pt x="62" y="78"/>
                  <a:pt x="62" y="78"/>
                </a:cubicBezTo>
                <a:cubicBezTo>
                  <a:pt x="62" y="78"/>
                  <a:pt x="62" y="79"/>
                  <a:pt x="62" y="79"/>
                </a:cubicBezTo>
                <a:cubicBezTo>
                  <a:pt x="63" y="79"/>
                  <a:pt x="63" y="78"/>
                  <a:pt x="63" y="78"/>
                </a:cubicBezTo>
                <a:cubicBezTo>
                  <a:pt x="64" y="78"/>
                  <a:pt x="65" y="78"/>
                  <a:pt x="65" y="78"/>
                </a:cubicBezTo>
                <a:cubicBezTo>
                  <a:pt x="66" y="77"/>
                  <a:pt x="64" y="78"/>
                  <a:pt x="64" y="77"/>
                </a:cubicBezTo>
                <a:cubicBezTo>
                  <a:pt x="64" y="77"/>
                  <a:pt x="64" y="77"/>
                  <a:pt x="64" y="77"/>
                </a:cubicBezTo>
                <a:cubicBezTo>
                  <a:pt x="64" y="76"/>
                  <a:pt x="64" y="76"/>
                  <a:pt x="65" y="76"/>
                </a:cubicBezTo>
                <a:cubicBezTo>
                  <a:pt x="65" y="77"/>
                  <a:pt x="65" y="76"/>
                  <a:pt x="65" y="76"/>
                </a:cubicBezTo>
                <a:cubicBezTo>
                  <a:pt x="65" y="76"/>
                  <a:pt x="65" y="76"/>
                  <a:pt x="66" y="76"/>
                </a:cubicBezTo>
                <a:cubicBezTo>
                  <a:pt x="66" y="76"/>
                  <a:pt x="66" y="77"/>
                  <a:pt x="66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6" y="75"/>
                  <a:pt x="67" y="75"/>
                  <a:pt x="67" y="75"/>
                </a:cubicBezTo>
                <a:cubicBezTo>
                  <a:pt x="68" y="75"/>
                  <a:pt x="67" y="76"/>
                  <a:pt x="68" y="76"/>
                </a:cubicBezTo>
                <a:cubicBezTo>
                  <a:pt x="68" y="77"/>
                  <a:pt x="68" y="76"/>
                  <a:pt x="68" y="76"/>
                </a:cubicBezTo>
                <a:cubicBezTo>
                  <a:pt x="68" y="75"/>
                  <a:pt x="69" y="75"/>
                  <a:pt x="70" y="75"/>
                </a:cubicBezTo>
                <a:cubicBezTo>
                  <a:pt x="70" y="76"/>
                  <a:pt x="71" y="76"/>
                  <a:pt x="71" y="76"/>
                </a:cubicBezTo>
                <a:cubicBezTo>
                  <a:pt x="71" y="76"/>
                  <a:pt x="70" y="77"/>
                  <a:pt x="71" y="77"/>
                </a:cubicBezTo>
                <a:cubicBezTo>
                  <a:pt x="71" y="77"/>
                  <a:pt x="71" y="77"/>
                  <a:pt x="72" y="77"/>
                </a:cubicBezTo>
                <a:cubicBezTo>
                  <a:pt x="72" y="76"/>
                  <a:pt x="72" y="76"/>
                  <a:pt x="71" y="76"/>
                </a:cubicBezTo>
                <a:cubicBezTo>
                  <a:pt x="71" y="76"/>
                  <a:pt x="71" y="76"/>
                  <a:pt x="71" y="75"/>
                </a:cubicBezTo>
                <a:cubicBezTo>
                  <a:pt x="71" y="75"/>
                  <a:pt x="72" y="75"/>
                  <a:pt x="72" y="75"/>
                </a:cubicBezTo>
                <a:cubicBezTo>
                  <a:pt x="72" y="76"/>
                  <a:pt x="74" y="76"/>
                  <a:pt x="73" y="75"/>
                </a:cubicBezTo>
                <a:cubicBezTo>
                  <a:pt x="72" y="75"/>
                  <a:pt x="70" y="74"/>
                  <a:pt x="69" y="74"/>
                </a:cubicBezTo>
                <a:cubicBezTo>
                  <a:pt x="69" y="74"/>
                  <a:pt x="69" y="74"/>
                  <a:pt x="70" y="73"/>
                </a:cubicBezTo>
                <a:cubicBezTo>
                  <a:pt x="69" y="73"/>
                  <a:pt x="69" y="74"/>
                  <a:pt x="68" y="74"/>
                </a:cubicBezTo>
                <a:cubicBezTo>
                  <a:pt x="68" y="74"/>
                  <a:pt x="68" y="74"/>
                  <a:pt x="67" y="74"/>
                </a:cubicBezTo>
                <a:cubicBezTo>
                  <a:pt x="67" y="74"/>
                  <a:pt x="67" y="75"/>
                  <a:pt x="66" y="75"/>
                </a:cubicBezTo>
                <a:cubicBezTo>
                  <a:pt x="66" y="75"/>
                  <a:pt x="66" y="74"/>
                  <a:pt x="66" y="74"/>
                </a:cubicBezTo>
                <a:cubicBezTo>
                  <a:pt x="66" y="74"/>
                  <a:pt x="65" y="75"/>
                  <a:pt x="64" y="74"/>
                </a:cubicBezTo>
                <a:cubicBezTo>
                  <a:pt x="64" y="74"/>
                  <a:pt x="65" y="73"/>
                  <a:pt x="65" y="73"/>
                </a:cubicBezTo>
                <a:cubicBezTo>
                  <a:pt x="65" y="72"/>
                  <a:pt x="66" y="71"/>
                  <a:pt x="66" y="71"/>
                </a:cubicBezTo>
                <a:cubicBezTo>
                  <a:pt x="67" y="71"/>
                  <a:pt x="67" y="72"/>
                  <a:pt x="67" y="72"/>
                </a:cubicBezTo>
                <a:cubicBezTo>
                  <a:pt x="67" y="72"/>
                  <a:pt x="68" y="71"/>
                  <a:pt x="69" y="71"/>
                </a:cubicBezTo>
                <a:cubicBezTo>
                  <a:pt x="68" y="71"/>
                  <a:pt x="68" y="71"/>
                  <a:pt x="69" y="71"/>
                </a:cubicBezTo>
                <a:cubicBezTo>
                  <a:pt x="69" y="71"/>
                  <a:pt x="69" y="70"/>
                  <a:pt x="69" y="70"/>
                </a:cubicBezTo>
                <a:cubicBezTo>
                  <a:pt x="69" y="70"/>
                  <a:pt x="69" y="71"/>
                  <a:pt x="69" y="71"/>
                </a:cubicBezTo>
                <a:cubicBezTo>
                  <a:pt x="70" y="71"/>
                  <a:pt x="70" y="71"/>
                  <a:pt x="70" y="70"/>
                </a:cubicBezTo>
                <a:cubicBezTo>
                  <a:pt x="70" y="70"/>
                  <a:pt x="71" y="70"/>
                  <a:pt x="71" y="71"/>
                </a:cubicBezTo>
                <a:cubicBezTo>
                  <a:pt x="72" y="71"/>
                  <a:pt x="72" y="72"/>
                  <a:pt x="72" y="72"/>
                </a:cubicBezTo>
                <a:cubicBezTo>
                  <a:pt x="72" y="72"/>
                  <a:pt x="73" y="75"/>
                  <a:pt x="73" y="73"/>
                </a:cubicBezTo>
                <a:cubicBezTo>
                  <a:pt x="73" y="73"/>
                  <a:pt x="73" y="73"/>
                  <a:pt x="72" y="72"/>
                </a:cubicBezTo>
                <a:cubicBezTo>
                  <a:pt x="72" y="72"/>
                  <a:pt x="72" y="71"/>
                  <a:pt x="72" y="71"/>
                </a:cubicBezTo>
                <a:cubicBezTo>
                  <a:pt x="72" y="70"/>
                  <a:pt x="72" y="70"/>
                  <a:pt x="73" y="70"/>
                </a:cubicBezTo>
                <a:cubicBezTo>
                  <a:pt x="73" y="69"/>
                  <a:pt x="74" y="70"/>
                  <a:pt x="74" y="69"/>
                </a:cubicBezTo>
                <a:cubicBezTo>
                  <a:pt x="74" y="69"/>
                  <a:pt x="74" y="69"/>
                  <a:pt x="74" y="69"/>
                </a:cubicBezTo>
                <a:cubicBezTo>
                  <a:pt x="73" y="69"/>
                  <a:pt x="73" y="69"/>
                  <a:pt x="73" y="69"/>
                </a:cubicBezTo>
                <a:cubicBezTo>
                  <a:pt x="72" y="69"/>
                  <a:pt x="72" y="70"/>
                  <a:pt x="72" y="70"/>
                </a:cubicBezTo>
                <a:cubicBezTo>
                  <a:pt x="71" y="70"/>
                  <a:pt x="70" y="69"/>
                  <a:pt x="70" y="69"/>
                </a:cubicBezTo>
                <a:cubicBezTo>
                  <a:pt x="70" y="69"/>
                  <a:pt x="70" y="69"/>
                  <a:pt x="70" y="68"/>
                </a:cubicBezTo>
                <a:cubicBezTo>
                  <a:pt x="70" y="68"/>
                  <a:pt x="71" y="69"/>
                  <a:pt x="71" y="69"/>
                </a:cubicBezTo>
                <a:cubicBezTo>
                  <a:pt x="71" y="69"/>
                  <a:pt x="71" y="68"/>
                  <a:pt x="71" y="68"/>
                </a:cubicBezTo>
                <a:cubicBezTo>
                  <a:pt x="71" y="68"/>
                  <a:pt x="71" y="68"/>
                  <a:pt x="71" y="68"/>
                </a:cubicBezTo>
                <a:cubicBezTo>
                  <a:pt x="70" y="68"/>
                  <a:pt x="70" y="68"/>
                  <a:pt x="70" y="68"/>
                </a:cubicBezTo>
                <a:cubicBezTo>
                  <a:pt x="70" y="68"/>
                  <a:pt x="70" y="68"/>
                  <a:pt x="69" y="68"/>
                </a:cubicBezTo>
                <a:cubicBezTo>
                  <a:pt x="69" y="67"/>
                  <a:pt x="70" y="67"/>
                  <a:pt x="70" y="67"/>
                </a:cubicBezTo>
                <a:cubicBezTo>
                  <a:pt x="70" y="67"/>
                  <a:pt x="70" y="66"/>
                  <a:pt x="70" y="66"/>
                </a:cubicBezTo>
                <a:cubicBezTo>
                  <a:pt x="71" y="66"/>
                  <a:pt x="71" y="66"/>
                  <a:pt x="71" y="67"/>
                </a:cubicBezTo>
                <a:cubicBezTo>
                  <a:pt x="71" y="67"/>
                  <a:pt x="71" y="67"/>
                  <a:pt x="72" y="67"/>
                </a:cubicBezTo>
                <a:cubicBezTo>
                  <a:pt x="72" y="67"/>
                  <a:pt x="73" y="67"/>
                  <a:pt x="72" y="66"/>
                </a:cubicBezTo>
                <a:cubicBezTo>
                  <a:pt x="72" y="66"/>
                  <a:pt x="72" y="66"/>
                  <a:pt x="72" y="66"/>
                </a:cubicBezTo>
                <a:cubicBezTo>
                  <a:pt x="71" y="66"/>
                  <a:pt x="72" y="66"/>
                  <a:pt x="72" y="66"/>
                </a:cubicBezTo>
                <a:cubicBezTo>
                  <a:pt x="73" y="66"/>
                  <a:pt x="73" y="66"/>
                  <a:pt x="73" y="67"/>
                </a:cubicBezTo>
                <a:cubicBezTo>
                  <a:pt x="73" y="67"/>
                  <a:pt x="74" y="67"/>
                  <a:pt x="74" y="67"/>
                </a:cubicBezTo>
                <a:cubicBezTo>
                  <a:pt x="74" y="66"/>
                  <a:pt x="73" y="66"/>
                  <a:pt x="73" y="66"/>
                </a:cubicBezTo>
                <a:cubicBezTo>
                  <a:pt x="73" y="65"/>
                  <a:pt x="71" y="64"/>
                  <a:pt x="71" y="65"/>
                </a:cubicBezTo>
                <a:cubicBezTo>
                  <a:pt x="70" y="66"/>
                  <a:pt x="69" y="67"/>
                  <a:pt x="68" y="67"/>
                </a:cubicBezTo>
                <a:cubicBezTo>
                  <a:pt x="67" y="67"/>
                  <a:pt x="67" y="68"/>
                  <a:pt x="67" y="67"/>
                </a:cubicBezTo>
                <a:cubicBezTo>
                  <a:pt x="67" y="67"/>
                  <a:pt x="67" y="67"/>
                  <a:pt x="67" y="67"/>
                </a:cubicBezTo>
                <a:cubicBezTo>
                  <a:pt x="67" y="66"/>
                  <a:pt x="67" y="66"/>
                  <a:pt x="67" y="66"/>
                </a:cubicBezTo>
                <a:cubicBezTo>
                  <a:pt x="67" y="65"/>
                  <a:pt x="68" y="66"/>
                  <a:pt x="69" y="66"/>
                </a:cubicBezTo>
                <a:cubicBezTo>
                  <a:pt x="69" y="65"/>
                  <a:pt x="68" y="65"/>
                  <a:pt x="69" y="65"/>
                </a:cubicBezTo>
                <a:cubicBezTo>
                  <a:pt x="68" y="65"/>
                  <a:pt x="66" y="65"/>
                  <a:pt x="67" y="64"/>
                </a:cubicBezTo>
                <a:cubicBezTo>
                  <a:pt x="67" y="64"/>
                  <a:pt x="68" y="64"/>
                  <a:pt x="69" y="64"/>
                </a:cubicBezTo>
                <a:cubicBezTo>
                  <a:pt x="69" y="64"/>
                  <a:pt x="69" y="64"/>
                  <a:pt x="69" y="64"/>
                </a:cubicBezTo>
                <a:cubicBezTo>
                  <a:pt x="69" y="63"/>
                  <a:pt x="69" y="63"/>
                  <a:pt x="69" y="63"/>
                </a:cubicBezTo>
                <a:cubicBezTo>
                  <a:pt x="70" y="64"/>
                  <a:pt x="69" y="64"/>
                  <a:pt x="70" y="64"/>
                </a:cubicBezTo>
                <a:cubicBezTo>
                  <a:pt x="70" y="64"/>
                  <a:pt x="70" y="64"/>
                  <a:pt x="70" y="63"/>
                </a:cubicBezTo>
                <a:cubicBezTo>
                  <a:pt x="71" y="63"/>
                  <a:pt x="71" y="63"/>
                  <a:pt x="72" y="63"/>
                </a:cubicBezTo>
                <a:cubicBezTo>
                  <a:pt x="72" y="63"/>
                  <a:pt x="71" y="63"/>
                  <a:pt x="72" y="64"/>
                </a:cubicBezTo>
                <a:cubicBezTo>
                  <a:pt x="72" y="64"/>
                  <a:pt x="72" y="63"/>
                  <a:pt x="73" y="62"/>
                </a:cubicBezTo>
                <a:cubicBezTo>
                  <a:pt x="73" y="62"/>
                  <a:pt x="73" y="62"/>
                  <a:pt x="73" y="62"/>
                </a:cubicBezTo>
                <a:cubicBezTo>
                  <a:pt x="74" y="62"/>
                  <a:pt x="73" y="63"/>
                  <a:pt x="74" y="63"/>
                </a:cubicBezTo>
                <a:cubicBezTo>
                  <a:pt x="74" y="63"/>
                  <a:pt x="75" y="60"/>
                  <a:pt x="76" y="61"/>
                </a:cubicBezTo>
                <a:cubicBezTo>
                  <a:pt x="76" y="62"/>
                  <a:pt x="77" y="64"/>
                  <a:pt x="78" y="65"/>
                </a:cubicBezTo>
                <a:cubicBezTo>
                  <a:pt x="78" y="64"/>
                  <a:pt x="78" y="64"/>
                  <a:pt x="77" y="63"/>
                </a:cubicBezTo>
                <a:cubicBezTo>
                  <a:pt x="77" y="63"/>
                  <a:pt x="77" y="62"/>
                  <a:pt x="77" y="62"/>
                </a:cubicBezTo>
                <a:cubicBezTo>
                  <a:pt x="78" y="62"/>
                  <a:pt x="78" y="62"/>
                  <a:pt x="78" y="63"/>
                </a:cubicBezTo>
                <a:cubicBezTo>
                  <a:pt x="78" y="63"/>
                  <a:pt x="78" y="62"/>
                  <a:pt x="78" y="62"/>
                </a:cubicBezTo>
                <a:cubicBezTo>
                  <a:pt x="78" y="61"/>
                  <a:pt x="78" y="61"/>
                  <a:pt x="78" y="61"/>
                </a:cubicBezTo>
                <a:cubicBezTo>
                  <a:pt x="78" y="60"/>
                  <a:pt x="78" y="60"/>
                  <a:pt x="78" y="60"/>
                </a:cubicBezTo>
                <a:cubicBezTo>
                  <a:pt x="79" y="60"/>
                  <a:pt x="79" y="61"/>
                  <a:pt x="80" y="60"/>
                </a:cubicBezTo>
                <a:cubicBezTo>
                  <a:pt x="79" y="60"/>
                  <a:pt x="79" y="59"/>
                  <a:pt x="79" y="59"/>
                </a:cubicBezTo>
                <a:cubicBezTo>
                  <a:pt x="78" y="59"/>
                  <a:pt x="78" y="59"/>
                  <a:pt x="78" y="59"/>
                </a:cubicBezTo>
                <a:cubicBezTo>
                  <a:pt x="78" y="59"/>
                  <a:pt x="77" y="60"/>
                  <a:pt x="77" y="59"/>
                </a:cubicBezTo>
                <a:cubicBezTo>
                  <a:pt x="77" y="59"/>
                  <a:pt x="77" y="59"/>
                  <a:pt x="77" y="59"/>
                </a:cubicBezTo>
                <a:cubicBezTo>
                  <a:pt x="77" y="59"/>
                  <a:pt x="78" y="59"/>
                  <a:pt x="78" y="58"/>
                </a:cubicBezTo>
                <a:cubicBezTo>
                  <a:pt x="78" y="58"/>
                  <a:pt x="78" y="58"/>
                  <a:pt x="78" y="58"/>
                </a:cubicBezTo>
                <a:cubicBezTo>
                  <a:pt x="79" y="58"/>
                  <a:pt x="80" y="59"/>
                  <a:pt x="80" y="59"/>
                </a:cubicBezTo>
                <a:cubicBezTo>
                  <a:pt x="80" y="58"/>
                  <a:pt x="79" y="58"/>
                  <a:pt x="79" y="57"/>
                </a:cubicBezTo>
                <a:cubicBezTo>
                  <a:pt x="79" y="57"/>
                  <a:pt x="79" y="56"/>
                  <a:pt x="78" y="56"/>
                </a:cubicBezTo>
                <a:cubicBezTo>
                  <a:pt x="78" y="55"/>
                  <a:pt x="77" y="55"/>
                  <a:pt x="77" y="55"/>
                </a:cubicBezTo>
                <a:cubicBezTo>
                  <a:pt x="77" y="54"/>
                  <a:pt x="78" y="54"/>
                  <a:pt x="79" y="54"/>
                </a:cubicBezTo>
                <a:cubicBezTo>
                  <a:pt x="79" y="54"/>
                  <a:pt x="80" y="54"/>
                  <a:pt x="80" y="54"/>
                </a:cubicBezTo>
                <a:cubicBezTo>
                  <a:pt x="80" y="54"/>
                  <a:pt x="81" y="54"/>
                  <a:pt x="81" y="54"/>
                </a:cubicBezTo>
                <a:cubicBezTo>
                  <a:pt x="81" y="55"/>
                  <a:pt x="81" y="55"/>
                  <a:pt x="81" y="55"/>
                </a:cubicBezTo>
                <a:cubicBezTo>
                  <a:pt x="81" y="55"/>
                  <a:pt x="81" y="55"/>
                  <a:pt x="82" y="55"/>
                </a:cubicBezTo>
                <a:cubicBezTo>
                  <a:pt x="82" y="55"/>
                  <a:pt x="82" y="54"/>
                  <a:pt x="83" y="55"/>
                </a:cubicBezTo>
                <a:cubicBezTo>
                  <a:pt x="83" y="55"/>
                  <a:pt x="83" y="55"/>
                  <a:pt x="83" y="56"/>
                </a:cubicBezTo>
                <a:cubicBezTo>
                  <a:pt x="83" y="56"/>
                  <a:pt x="84" y="56"/>
                  <a:pt x="84" y="57"/>
                </a:cubicBezTo>
                <a:cubicBezTo>
                  <a:pt x="84" y="57"/>
                  <a:pt x="84" y="59"/>
                  <a:pt x="84" y="57"/>
                </a:cubicBezTo>
                <a:cubicBezTo>
                  <a:pt x="85" y="56"/>
                  <a:pt x="84" y="56"/>
                  <a:pt x="84" y="55"/>
                </a:cubicBezTo>
                <a:cubicBezTo>
                  <a:pt x="83" y="55"/>
                  <a:pt x="83" y="54"/>
                  <a:pt x="84" y="54"/>
                </a:cubicBezTo>
                <a:cubicBezTo>
                  <a:pt x="84" y="54"/>
                  <a:pt x="85" y="55"/>
                  <a:pt x="85" y="55"/>
                </a:cubicBezTo>
                <a:cubicBezTo>
                  <a:pt x="86" y="55"/>
                  <a:pt x="85" y="54"/>
                  <a:pt x="85" y="54"/>
                </a:cubicBezTo>
                <a:cubicBezTo>
                  <a:pt x="85" y="53"/>
                  <a:pt x="85" y="53"/>
                  <a:pt x="86" y="53"/>
                </a:cubicBezTo>
                <a:cubicBezTo>
                  <a:pt x="86" y="54"/>
                  <a:pt x="86" y="54"/>
                  <a:pt x="87" y="54"/>
                </a:cubicBezTo>
                <a:cubicBezTo>
                  <a:pt x="87" y="54"/>
                  <a:pt x="86" y="53"/>
                  <a:pt x="86" y="53"/>
                </a:cubicBezTo>
                <a:cubicBezTo>
                  <a:pt x="86" y="53"/>
                  <a:pt x="85" y="53"/>
                  <a:pt x="85" y="53"/>
                </a:cubicBezTo>
                <a:cubicBezTo>
                  <a:pt x="85" y="52"/>
                  <a:pt x="86" y="52"/>
                  <a:pt x="85" y="51"/>
                </a:cubicBezTo>
                <a:cubicBezTo>
                  <a:pt x="85" y="51"/>
                  <a:pt x="84" y="52"/>
                  <a:pt x="84" y="52"/>
                </a:cubicBezTo>
                <a:cubicBezTo>
                  <a:pt x="84" y="52"/>
                  <a:pt x="83" y="53"/>
                  <a:pt x="83" y="53"/>
                </a:cubicBezTo>
                <a:cubicBezTo>
                  <a:pt x="82" y="53"/>
                  <a:pt x="82" y="52"/>
                  <a:pt x="82" y="52"/>
                </a:cubicBezTo>
                <a:cubicBezTo>
                  <a:pt x="82" y="52"/>
                  <a:pt x="81" y="53"/>
                  <a:pt x="81" y="53"/>
                </a:cubicBezTo>
                <a:cubicBezTo>
                  <a:pt x="80" y="53"/>
                  <a:pt x="79" y="53"/>
                  <a:pt x="79" y="53"/>
                </a:cubicBezTo>
                <a:cubicBezTo>
                  <a:pt x="79" y="53"/>
                  <a:pt x="78" y="52"/>
                  <a:pt x="79" y="52"/>
                </a:cubicBezTo>
                <a:cubicBezTo>
                  <a:pt x="79" y="51"/>
                  <a:pt x="79" y="51"/>
                  <a:pt x="79" y="51"/>
                </a:cubicBezTo>
                <a:cubicBezTo>
                  <a:pt x="79" y="51"/>
                  <a:pt x="79" y="51"/>
                  <a:pt x="79" y="51"/>
                </a:cubicBezTo>
                <a:cubicBezTo>
                  <a:pt x="79" y="51"/>
                  <a:pt x="79" y="50"/>
                  <a:pt x="79" y="50"/>
                </a:cubicBezTo>
                <a:cubicBezTo>
                  <a:pt x="79" y="50"/>
                  <a:pt x="79" y="49"/>
                  <a:pt x="80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2" y="48"/>
                  <a:pt x="82" y="48"/>
                  <a:pt x="82" y="49"/>
                </a:cubicBezTo>
                <a:cubicBezTo>
                  <a:pt x="82" y="49"/>
                  <a:pt x="83" y="50"/>
                  <a:pt x="83" y="49"/>
                </a:cubicBezTo>
                <a:cubicBezTo>
                  <a:pt x="83" y="49"/>
                  <a:pt x="82" y="49"/>
                  <a:pt x="83" y="48"/>
                </a:cubicBezTo>
                <a:cubicBezTo>
                  <a:pt x="84" y="47"/>
                  <a:pt x="85" y="50"/>
                  <a:pt x="86" y="49"/>
                </a:cubicBezTo>
                <a:cubicBezTo>
                  <a:pt x="86" y="48"/>
                  <a:pt x="85" y="49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4" y="47"/>
                  <a:pt x="84" y="48"/>
                  <a:pt x="84" y="47"/>
                </a:cubicBezTo>
                <a:cubicBezTo>
                  <a:pt x="83" y="47"/>
                  <a:pt x="85" y="46"/>
                  <a:pt x="85" y="47"/>
                </a:cubicBezTo>
                <a:cubicBezTo>
                  <a:pt x="86" y="47"/>
                  <a:pt x="86" y="48"/>
                  <a:pt x="87" y="47"/>
                </a:cubicBezTo>
                <a:cubicBezTo>
                  <a:pt x="87" y="47"/>
                  <a:pt x="86" y="46"/>
                  <a:pt x="86" y="46"/>
                </a:cubicBezTo>
                <a:cubicBezTo>
                  <a:pt x="85" y="45"/>
                  <a:pt x="87" y="45"/>
                  <a:pt x="87" y="45"/>
                </a:cubicBezTo>
                <a:cubicBezTo>
                  <a:pt x="88" y="45"/>
                  <a:pt x="87" y="45"/>
                  <a:pt x="87" y="45"/>
                </a:cubicBezTo>
                <a:cubicBezTo>
                  <a:pt x="87" y="44"/>
                  <a:pt x="87" y="44"/>
                  <a:pt x="87" y="44"/>
                </a:cubicBezTo>
                <a:cubicBezTo>
                  <a:pt x="86" y="44"/>
                  <a:pt x="85" y="44"/>
                  <a:pt x="85" y="44"/>
                </a:cubicBezTo>
                <a:cubicBezTo>
                  <a:pt x="85" y="44"/>
                  <a:pt x="85" y="43"/>
                  <a:pt x="85" y="43"/>
                </a:cubicBezTo>
                <a:cubicBezTo>
                  <a:pt x="85" y="43"/>
                  <a:pt x="85" y="42"/>
                  <a:pt x="86" y="42"/>
                </a:cubicBezTo>
                <a:cubicBezTo>
                  <a:pt x="86" y="42"/>
                  <a:pt x="86" y="42"/>
                  <a:pt x="86" y="41"/>
                </a:cubicBezTo>
                <a:cubicBezTo>
                  <a:pt x="86" y="41"/>
                  <a:pt x="86" y="41"/>
                  <a:pt x="86" y="41"/>
                </a:cubicBezTo>
                <a:cubicBezTo>
                  <a:pt x="87" y="40"/>
                  <a:pt x="87" y="40"/>
                  <a:pt x="87" y="4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40"/>
                  <a:pt x="90" y="40"/>
                  <a:pt x="89" y="40"/>
                </a:cubicBezTo>
                <a:cubicBezTo>
                  <a:pt x="89" y="40"/>
                  <a:pt x="89" y="40"/>
                  <a:pt x="89" y="40"/>
                </a:cubicBezTo>
                <a:cubicBezTo>
                  <a:pt x="89" y="39"/>
                  <a:pt x="89" y="39"/>
                  <a:pt x="89" y="38"/>
                </a:cubicBezTo>
                <a:cubicBezTo>
                  <a:pt x="88" y="37"/>
                  <a:pt x="89" y="37"/>
                  <a:pt x="89" y="37"/>
                </a:cubicBezTo>
                <a:cubicBezTo>
                  <a:pt x="90" y="36"/>
                  <a:pt x="90" y="35"/>
                  <a:pt x="90" y="35"/>
                </a:cubicBezTo>
                <a:cubicBezTo>
                  <a:pt x="90" y="35"/>
                  <a:pt x="90" y="34"/>
                  <a:pt x="90" y="34"/>
                </a:cubicBezTo>
                <a:cubicBezTo>
                  <a:pt x="90" y="34"/>
                  <a:pt x="90" y="34"/>
                  <a:pt x="91" y="34"/>
                </a:cubicBezTo>
                <a:cubicBezTo>
                  <a:pt x="91" y="34"/>
                  <a:pt x="91" y="35"/>
                  <a:pt x="92" y="35"/>
                </a:cubicBezTo>
                <a:cubicBezTo>
                  <a:pt x="92" y="36"/>
                  <a:pt x="91" y="38"/>
                  <a:pt x="92" y="38"/>
                </a:cubicBezTo>
                <a:cubicBezTo>
                  <a:pt x="92" y="39"/>
                  <a:pt x="92" y="37"/>
                  <a:pt x="92" y="37"/>
                </a:cubicBezTo>
                <a:cubicBezTo>
                  <a:pt x="92" y="37"/>
                  <a:pt x="93" y="38"/>
                  <a:pt x="93" y="38"/>
                </a:cubicBezTo>
                <a:cubicBezTo>
                  <a:pt x="93" y="37"/>
                  <a:pt x="93" y="37"/>
                  <a:pt x="94" y="37"/>
                </a:cubicBezTo>
                <a:cubicBezTo>
                  <a:pt x="94" y="37"/>
                  <a:pt x="95" y="37"/>
                  <a:pt x="95" y="37"/>
                </a:cubicBezTo>
                <a:cubicBezTo>
                  <a:pt x="96" y="37"/>
                  <a:pt x="95" y="36"/>
                  <a:pt x="94" y="36"/>
                </a:cubicBezTo>
                <a:cubicBezTo>
                  <a:pt x="93" y="36"/>
                  <a:pt x="93" y="35"/>
                  <a:pt x="93" y="35"/>
                </a:cubicBezTo>
                <a:cubicBezTo>
                  <a:pt x="92" y="34"/>
                  <a:pt x="92" y="34"/>
                  <a:pt x="92" y="34"/>
                </a:cubicBezTo>
                <a:cubicBezTo>
                  <a:pt x="92" y="33"/>
                  <a:pt x="93" y="33"/>
                  <a:pt x="93" y="33"/>
                </a:cubicBezTo>
                <a:cubicBezTo>
                  <a:pt x="94" y="32"/>
                  <a:pt x="94" y="32"/>
                  <a:pt x="94" y="33"/>
                </a:cubicBezTo>
                <a:cubicBezTo>
                  <a:pt x="94" y="34"/>
                  <a:pt x="95" y="34"/>
                  <a:pt x="95" y="34"/>
                </a:cubicBezTo>
                <a:cubicBezTo>
                  <a:pt x="95" y="35"/>
                  <a:pt x="95" y="35"/>
                  <a:pt x="96" y="36"/>
                </a:cubicBezTo>
                <a:cubicBezTo>
                  <a:pt x="96" y="36"/>
                  <a:pt x="97" y="36"/>
                  <a:pt x="97" y="36"/>
                </a:cubicBezTo>
                <a:cubicBezTo>
                  <a:pt x="97" y="36"/>
                  <a:pt x="98" y="36"/>
                  <a:pt x="98" y="36"/>
                </a:cubicBezTo>
                <a:cubicBezTo>
                  <a:pt x="99" y="37"/>
                  <a:pt x="97" y="38"/>
                  <a:pt x="97" y="38"/>
                </a:cubicBezTo>
                <a:cubicBezTo>
                  <a:pt x="97" y="38"/>
                  <a:pt x="97" y="38"/>
                  <a:pt x="97" y="38"/>
                </a:cubicBezTo>
                <a:cubicBezTo>
                  <a:pt x="97" y="38"/>
                  <a:pt x="98" y="38"/>
                  <a:pt x="98" y="38"/>
                </a:cubicBezTo>
                <a:cubicBezTo>
                  <a:pt x="98" y="38"/>
                  <a:pt x="98" y="38"/>
                  <a:pt x="98" y="38"/>
                </a:cubicBezTo>
                <a:cubicBezTo>
                  <a:pt x="99" y="38"/>
                  <a:pt x="98" y="39"/>
                  <a:pt x="99" y="38"/>
                </a:cubicBezTo>
                <a:cubicBezTo>
                  <a:pt x="99" y="38"/>
                  <a:pt x="99" y="37"/>
                  <a:pt x="98" y="36"/>
                </a:cubicBezTo>
                <a:cubicBezTo>
                  <a:pt x="98" y="35"/>
                  <a:pt x="97" y="35"/>
                  <a:pt x="97" y="35"/>
                </a:cubicBezTo>
                <a:cubicBezTo>
                  <a:pt x="96" y="35"/>
                  <a:pt x="95" y="35"/>
                  <a:pt x="95" y="34"/>
                </a:cubicBezTo>
                <a:cubicBezTo>
                  <a:pt x="95" y="33"/>
                  <a:pt x="96" y="33"/>
                  <a:pt x="97" y="32"/>
                </a:cubicBezTo>
                <a:cubicBezTo>
                  <a:pt x="96" y="32"/>
                  <a:pt x="95" y="33"/>
                  <a:pt x="95" y="31"/>
                </a:cubicBezTo>
                <a:cubicBezTo>
                  <a:pt x="95" y="31"/>
                  <a:pt x="95" y="31"/>
                  <a:pt x="96" y="30"/>
                </a:cubicBezTo>
                <a:cubicBezTo>
                  <a:pt x="96" y="30"/>
                  <a:pt x="96" y="29"/>
                  <a:pt x="96" y="29"/>
                </a:cubicBezTo>
                <a:cubicBezTo>
                  <a:pt x="96" y="29"/>
                  <a:pt x="96" y="29"/>
                  <a:pt x="97" y="28"/>
                </a:cubicBezTo>
                <a:cubicBezTo>
                  <a:pt x="97" y="28"/>
                  <a:pt x="97" y="28"/>
                  <a:pt x="97" y="28"/>
                </a:cubicBezTo>
                <a:cubicBezTo>
                  <a:pt x="98" y="28"/>
                  <a:pt x="99" y="28"/>
                  <a:pt x="99" y="27"/>
                </a:cubicBezTo>
                <a:cubicBezTo>
                  <a:pt x="100" y="27"/>
                  <a:pt x="100" y="27"/>
                  <a:pt x="100" y="28"/>
                </a:cubicBezTo>
                <a:cubicBezTo>
                  <a:pt x="101" y="28"/>
                  <a:pt x="100" y="29"/>
                  <a:pt x="100" y="30"/>
                </a:cubicBezTo>
                <a:cubicBezTo>
                  <a:pt x="100" y="30"/>
                  <a:pt x="100" y="31"/>
                  <a:pt x="100" y="31"/>
                </a:cubicBezTo>
                <a:cubicBezTo>
                  <a:pt x="100" y="32"/>
                  <a:pt x="100" y="32"/>
                  <a:pt x="100" y="33"/>
                </a:cubicBezTo>
                <a:cubicBezTo>
                  <a:pt x="99" y="33"/>
                  <a:pt x="99" y="34"/>
                  <a:pt x="99" y="34"/>
                </a:cubicBezTo>
                <a:cubicBezTo>
                  <a:pt x="99" y="35"/>
                  <a:pt x="99" y="35"/>
                  <a:pt x="99" y="35"/>
                </a:cubicBezTo>
                <a:cubicBezTo>
                  <a:pt x="99" y="35"/>
                  <a:pt x="100" y="34"/>
                  <a:pt x="100" y="34"/>
                </a:cubicBezTo>
                <a:cubicBezTo>
                  <a:pt x="100" y="33"/>
                  <a:pt x="100" y="32"/>
                  <a:pt x="100" y="32"/>
                </a:cubicBezTo>
                <a:cubicBezTo>
                  <a:pt x="101" y="30"/>
                  <a:pt x="102" y="32"/>
                  <a:pt x="103" y="32"/>
                </a:cubicBezTo>
                <a:cubicBezTo>
                  <a:pt x="103" y="32"/>
                  <a:pt x="102" y="32"/>
                  <a:pt x="102" y="31"/>
                </a:cubicBezTo>
                <a:cubicBezTo>
                  <a:pt x="101" y="31"/>
                  <a:pt x="101" y="31"/>
                  <a:pt x="101" y="30"/>
                </a:cubicBezTo>
                <a:cubicBezTo>
                  <a:pt x="101" y="29"/>
                  <a:pt x="101" y="29"/>
                  <a:pt x="101" y="29"/>
                </a:cubicBezTo>
                <a:cubicBezTo>
                  <a:pt x="101" y="28"/>
                  <a:pt x="101" y="27"/>
                  <a:pt x="102" y="27"/>
                </a:cubicBezTo>
                <a:cubicBezTo>
                  <a:pt x="102" y="27"/>
                  <a:pt x="102" y="28"/>
                  <a:pt x="102" y="28"/>
                </a:cubicBezTo>
                <a:cubicBezTo>
                  <a:pt x="102" y="28"/>
                  <a:pt x="102" y="27"/>
                  <a:pt x="102" y="27"/>
                </a:cubicBezTo>
                <a:cubicBezTo>
                  <a:pt x="102" y="27"/>
                  <a:pt x="102" y="26"/>
                  <a:pt x="102" y="26"/>
                </a:cubicBezTo>
                <a:cubicBezTo>
                  <a:pt x="102" y="26"/>
                  <a:pt x="103" y="26"/>
                  <a:pt x="103" y="26"/>
                </a:cubicBezTo>
                <a:cubicBezTo>
                  <a:pt x="103" y="25"/>
                  <a:pt x="103" y="25"/>
                  <a:pt x="103" y="25"/>
                </a:cubicBezTo>
                <a:cubicBezTo>
                  <a:pt x="103" y="25"/>
                  <a:pt x="104" y="24"/>
                  <a:pt x="104" y="24"/>
                </a:cubicBezTo>
                <a:cubicBezTo>
                  <a:pt x="105" y="25"/>
                  <a:pt x="105" y="26"/>
                  <a:pt x="105" y="28"/>
                </a:cubicBezTo>
                <a:cubicBezTo>
                  <a:pt x="104" y="28"/>
                  <a:pt x="104" y="29"/>
                  <a:pt x="104" y="29"/>
                </a:cubicBezTo>
                <a:cubicBezTo>
                  <a:pt x="104" y="30"/>
                  <a:pt x="105" y="30"/>
                  <a:pt x="105" y="31"/>
                </a:cubicBezTo>
                <a:cubicBezTo>
                  <a:pt x="105" y="32"/>
                  <a:pt x="104" y="32"/>
                  <a:pt x="104" y="32"/>
                </a:cubicBezTo>
                <a:cubicBezTo>
                  <a:pt x="104" y="32"/>
                  <a:pt x="104" y="33"/>
                  <a:pt x="104" y="34"/>
                </a:cubicBezTo>
                <a:cubicBezTo>
                  <a:pt x="104" y="34"/>
                  <a:pt x="104" y="35"/>
                  <a:pt x="103" y="35"/>
                </a:cubicBezTo>
                <a:cubicBezTo>
                  <a:pt x="103" y="36"/>
                  <a:pt x="102" y="36"/>
                  <a:pt x="102" y="36"/>
                </a:cubicBezTo>
                <a:cubicBezTo>
                  <a:pt x="102" y="36"/>
                  <a:pt x="102" y="37"/>
                  <a:pt x="101" y="37"/>
                </a:cubicBezTo>
                <a:cubicBezTo>
                  <a:pt x="101" y="38"/>
                  <a:pt x="102" y="38"/>
                  <a:pt x="102" y="37"/>
                </a:cubicBezTo>
                <a:cubicBezTo>
                  <a:pt x="102" y="37"/>
                  <a:pt x="103" y="36"/>
                  <a:pt x="103" y="36"/>
                </a:cubicBezTo>
                <a:cubicBezTo>
                  <a:pt x="104" y="36"/>
                  <a:pt x="104" y="35"/>
                  <a:pt x="104" y="35"/>
                </a:cubicBezTo>
                <a:cubicBezTo>
                  <a:pt x="104" y="34"/>
                  <a:pt x="105" y="34"/>
                  <a:pt x="105" y="33"/>
                </a:cubicBezTo>
                <a:cubicBezTo>
                  <a:pt x="105" y="33"/>
                  <a:pt x="105" y="32"/>
                  <a:pt x="105" y="32"/>
                </a:cubicBezTo>
                <a:cubicBezTo>
                  <a:pt x="106" y="32"/>
                  <a:pt x="106" y="33"/>
                  <a:pt x="106" y="33"/>
                </a:cubicBezTo>
                <a:cubicBezTo>
                  <a:pt x="107" y="33"/>
                  <a:pt x="107" y="33"/>
                  <a:pt x="108" y="33"/>
                </a:cubicBezTo>
                <a:cubicBezTo>
                  <a:pt x="108" y="33"/>
                  <a:pt x="107" y="33"/>
                  <a:pt x="107" y="32"/>
                </a:cubicBezTo>
                <a:cubicBezTo>
                  <a:pt x="106" y="32"/>
                  <a:pt x="106" y="32"/>
                  <a:pt x="106" y="31"/>
                </a:cubicBezTo>
                <a:cubicBezTo>
                  <a:pt x="106" y="31"/>
                  <a:pt x="106" y="31"/>
                  <a:pt x="106" y="31"/>
                </a:cubicBezTo>
                <a:cubicBezTo>
                  <a:pt x="105" y="30"/>
                  <a:pt x="105" y="30"/>
                  <a:pt x="105" y="30"/>
                </a:cubicBezTo>
                <a:cubicBezTo>
                  <a:pt x="106" y="29"/>
                  <a:pt x="106" y="29"/>
                  <a:pt x="106" y="29"/>
                </a:cubicBezTo>
                <a:cubicBezTo>
                  <a:pt x="105" y="29"/>
                  <a:pt x="105" y="29"/>
                  <a:pt x="105" y="28"/>
                </a:cubicBezTo>
                <a:cubicBezTo>
                  <a:pt x="105" y="28"/>
                  <a:pt x="107" y="28"/>
                  <a:pt x="107" y="27"/>
                </a:cubicBezTo>
                <a:cubicBezTo>
                  <a:pt x="107" y="27"/>
                  <a:pt x="107" y="26"/>
                  <a:pt x="108" y="26"/>
                </a:cubicBezTo>
                <a:cubicBezTo>
                  <a:pt x="108" y="25"/>
                  <a:pt x="109" y="25"/>
                  <a:pt x="109" y="25"/>
                </a:cubicBezTo>
                <a:cubicBezTo>
                  <a:pt x="109" y="25"/>
                  <a:pt x="108" y="26"/>
                  <a:pt x="108" y="27"/>
                </a:cubicBezTo>
                <a:cubicBezTo>
                  <a:pt x="108" y="27"/>
                  <a:pt x="109" y="28"/>
                  <a:pt x="109" y="27"/>
                </a:cubicBezTo>
                <a:cubicBezTo>
                  <a:pt x="109" y="27"/>
                  <a:pt x="109" y="26"/>
                  <a:pt x="110" y="26"/>
                </a:cubicBezTo>
                <a:cubicBezTo>
                  <a:pt x="110" y="26"/>
                  <a:pt x="110" y="27"/>
                  <a:pt x="110" y="27"/>
                </a:cubicBezTo>
                <a:cubicBezTo>
                  <a:pt x="110" y="27"/>
                  <a:pt x="110" y="27"/>
                  <a:pt x="110" y="27"/>
                </a:cubicBezTo>
                <a:cubicBezTo>
                  <a:pt x="110" y="27"/>
                  <a:pt x="110" y="26"/>
                  <a:pt x="110" y="26"/>
                </a:cubicBezTo>
                <a:cubicBezTo>
                  <a:pt x="110" y="25"/>
                  <a:pt x="111" y="25"/>
                  <a:pt x="111" y="25"/>
                </a:cubicBezTo>
                <a:cubicBezTo>
                  <a:pt x="110" y="24"/>
                  <a:pt x="110" y="24"/>
                  <a:pt x="110" y="24"/>
                </a:cubicBezTo>
                <a:cubicBezTo>
                  <a:pt x="110" y="24"/>
                  <a:pt x="111" y="23"/>
                  <a:pt x="111" y="23"/>
                </a:cubicBezTo>
                <a:cubicBezTo>
                  <a:pt x="111" y="22"/>
                  <a:pt x="112" y="24"/>
                  <a:pt x="112" y="24"/>
                </a:cubicBezTo>
                <a:cubicBezTo>
                  <a:pt x="113" y="25"/>
                  <a:pt x="113" y="25"/>
                  <a:pt x="113" y="25"/>
                </a:cubicBezTo>
                <a:cubicBezTo>
                  <a:pt x="114" y="25"/>
                  <a:pt x="114" y="25"/>
                  <a:pt x="114" y="26"/>
                </a:cubicBezTo>
                <a:cubicBezTo>
                  <a:pt x="115" y="27"/>
                  <a:pt x="115" y="28"/>
                  <a:pt x="116" y="29"/>
                </a:cubicBezTo>
                <a:cubicBezTo>
                  <a:pt x="117" y="29"/>
                  <a:pt x="116" y="27"/>
                  <a:pt x="116" y="27"/>
                </a:cubicBezTo>
                <a:cubicBezTo>
                  <a:pt x="116" y="27"/>
                  <a:pt x="116" y="26"/>
                  <a:pt x="115" y="26"/>
                </a:cubicBezTo>
                <a:cubicBezTo>
                  <a:pt x="115" y="26"/>
                  <a:pt x="115" y="26"/>
                  <a:pt x="115" y="25"/>
                </a:cubicBezTo>
                <a:cubicBezTo>
                  <a:pt x="115" y="24"/>
                  <a:pt x="116" y="23"/>
                  <a:pt x="116" y="25"/>
                </a:cubicBezTo>
                <a:cubicBezTo>
                  <a:pt x="116" y="25"/>
                  <a:pt x="116" y="24"/>
                  <a:pt x="116" y="23"/>
                </a:cubicBezTo>
                <a:cubicBezTo>
                  <a:pt x="116" y="23"/>
                  <a:pt x="116" y="23"/>
                  <a:pt x="116" y="23"/>
                </a:cubicBezTo>
                <a:cubicBezTo>
                  <a:pt x="115" y="23"/>
                  <a:pt x="115" y="23"/>
                  <a:pt x="115" y="23"/>
                </a:cubicBezTo>
                <a:cubicBezTo>
                  <a:pt x="115" y="23"/>
                  <a:pt x="114" y="23"/>
                  <a:pt x="114" y="23"/>
                </a:cubicBezTo>
                <a:cubicBezTo>
                  <a:pt x="114" y="23"/>
                  <a:pt x="115" y="23"/>
                  <a:pt x="115" y="22"/>
                </a:cubicBezTo>
                <a:cubicBezTo>
                  <a:pt x="115" y="22"/>
                  <a:pt x="116" y="22"/>
                  <a:pt x="116" y="22"/>
                </a:cubicBezTo>
                <a:cubicBezTo>
                  <a:pt x="116" y="22"/>
                  <a:pt x="116" y="21"/>
                  <a:pt x="116" y="21"/>
                </a:cubicBezTo>
                <a:cubicBezTo>
                  <a:pt x="116" y="21"/>
                  <a:pt x="115" y="22"/>
                  <a:pt x="114" y="22"/>
                </a:cubicBezTo>
                <a:cubicBezTo>
                  <a:pt x="114" y="22"/>
                  <a:pt x="114" y="22"/>
                  <a:pt x="114" y="22"/>
                </a:cubicBezTo>
                <a:cubicBezTo>
                  <a:pt x="113" y="22"/>
                  <a:pt x="113" y="22"/>
                  <a:pt x="113" y="22"/>
                </a:cubicBezTo>
                <a:cubicBezTo>
                  <a:pt x="113" y="22"/>
                  <a:pt x="112" y="22"/>
                  <a:pt x="112" y="21"/>
                </a:cubicBezTo>
                <a:cubicBezTo>
                  <a:pt x="112" y="21"/>
                  <a:pt x="112" y="21"/>
                  <a:pt x="112" y="20"/>
                </a:cubicBezTo>
                <a:cubicBezTo>
                  <a:pt x="112" y="20"/>
                  <a:pt x="110" y="20"/>
                  <a:pt x="110" y="19"/>
                </a:cubicBezTo>
                <a:cubicBezTo>
                  <a:pt x="111" y="18"/>
                  <a:pt x="112" y="18"/>
                  <a:pt x="112" y="19"/>
                </a:cubicBezTo>
                <a:cubicBezTo>
                  <a:pt x="113" y="19"/>
                  <a:pt x="112" y="18"/>
                  <a:pt x="112" y="17"/>
                </a:cubicBezTo>
                <a:cubicBezTo>
                  <a:pt x="113" y="17"/>
                  <a:pt x="113" y="18"/>
                  <a:pt x="113" y="18"/>
                </a:cubicBezTo>
                <a:cubicBezTo>
                  <a:pt x="114" y="18"/>
                  <a:pt x="113" y="17"/>
                  <a:pt x="113" y="16"/>
                </a:cubicBezTo>
                <a:cubicBezTo>
                  <a:pt x="114" y="16"/>
                  <a:pt x="114" y="18"/>
                  <a:pt x="114" y="18"/>
                </a:cubicBezTo>
                <a:cubicBezTo>
                  <a:pt x="114" y="19"/>
                  <a:pt x="114" y="20"/>
                  <a:pt x="115" y="21"/>
                </a:cubicBezTo>
                <a:cubicBezTo>
                  <a:pt x="115" y="21"/>
                  <a:pt x="115" y="20"/>
                  <a:pt x="115" y="19"/>
                </a:cubicBezTo>
                <a:cubicBezTo>
                  <a:pt x="115" y="19"/>
                  <a:pt x="114" y="18"/>
                  <a:pt x="115" y="18"/>
                </a:cubicBezTo>
                <a:cubicBezTo>
                  <a:pt x="115" y="17"/>
                  <a:pt x="115" y="17"/>
                  <a:pt x="115" y="17"/>
                </a:cubicBezTo>
                <a:cubicBezTo>
                  <a:pt x="116" y="17"/>
                  <a:pt x="115" y="18"/>
                  <a:pt x="115" y="18"/>
                </a:cubicBezTo>
                <a:cubicBezTo>
                  <a:pt x="116" y="18"/>
                  <a:pt x="116" y="17"/>
                  <a:pt x="116" y="17"/>
                </a:cubicBezTo>
                <a:cubicBezTo>
                  <a:pt x="116" y="18"/>
                  <a:pt x="116" y="19"/>
                  <a:pt x="117" y="18"/>
                </a:cubicBezTo>
                <a:cubicBezTo>
                  <a:pt x="117" y="18"/>
                  <a:pt x="116" y="18"/>
                  <a:pt x="117" y="18"/>
                </a:cubicBezTo>
                <a:cubicBezTo>
                  <a:pt x="117" y="18"/>
                  <a:pt x="117" y="18"/>
                  <a:pt x="117" y="18"/>
                </a:cubicBezTo>
                <a:cubicBezTo>
                  <a:pt x="118" y="18"/>
                  <a:pt x="117" y="20"/>
                  <a:pt x="117" y="20"/>
                </a:cubicBezTo>
                <a:cubicBezTo>
                  <a:pt x="117" y="21"/>
                  <a:pt x="119" y="21"/>
                  <a:pt x="119" y="21"/>
                </a:cubicBezTo>
                <a:cubicBezTo>
                  <a:pt x="119" y="21"/>
                  <a:pt x="119" y="21"/>
                  <a:pt x="118" y="20"/>
                </a:cubicBezTo>
                <a:cubicBezTo>
                  <a:pt x="118" y="20"/>
                  <a:pt x="118" y="20"/>
                  <a:pt x="118" y="19"/>
                </a:cubicBezTo>
                <a:cubicBezTo>
                  <a:pt x="118" y="19"/>
                  <a:pt x="118" y="18"/>
                  <a:pt x="119" y="19"/>
                </a:cubicBezTo>
                <a:cubicBezTo>
                  <a:pt x="119" y="19"/>
                  <a:pt x="119" y="19"/>
                  <a:pt x="119" y="19"/>
                </a:cubicBezTo>
                <a:cubicBezTo>
                  <a:pt x="120" y="19"/>
                  <a:pt x="120" y="19"/>
                  <a:pt x="120" y="19"/>
                </a:cubicBezTo>
                <a:cubicBezTo>
                  <a:pt x="121" y="19"/>
                  <a:pt x="122" y="19"/>
                  <a:pt x="122" y="20"/>
                </a:cubicBezTo>
                <a:cubicBezTo>
                  <a:pt x="122" y="20"/>
                  <a:pt x="121" y="21"/>
                  <a:pt x="121" y="21"/>
                </a:cubicBezTo>
                <a:cubicBezTo>
                  <a:pt x="120" y="21"/>
                  <a:pt x="117" y="21"/>
                  <a:pt x="118" y="23"/>
                </a:cubicBezTo>
                <a:cubicBezTo>
                  <a:pt x="118" y="23"/>
                  <a:pt x="118" y="22"/>
                  <a:pt x="119" y="22"/>
                </a:cubicBezTo>
                <a:cubicBezTo>
                  <a:pt x="119" y="22"/>
                  <a:pt x="120" y="22"/>
                  <a:pt x="120" y="22"/>
                </a:cubicBezTo>
                <a:cubicBezTo>
                  <a:pt x="121" y="22"/>
                  <a:pt x="121" y="21"/>
                  <a:pt x="122" y="21"/>
                </a:cubicBezTo>
                <a:cubicBezTo>
                  <a:pt x="122" y="21"/>
                  <a:pt x="122" y="22"/>
                  <a:pt x="122" y="23"/>
                </a:cubicBezTo>
                <a:cubicBezTo>
                  <a:pt x="122" y="23"/>
                  <a:pt x="123" y="23"/>
                  <a:pt x="123" y="23"/>
                </a:cubicBezTo>
                <a:cubicBezTo>
                  <a:pt x="123" y="23"/>
                  <a:pt x="123" y="23"/>
                  <a:pt x="123" y="24"/>
                </a:cubicBezTo>
                <a:cubicBezTo>
                  <a:pt x="123" y="24"/>
                  <a:pt x="123" y="24"/>
                  <a:pt x="124" y="24"/>
                </a:cubicBezTo>
                <a:cubicBezTo>
                  <a:pt x="124" y="24"/>
                  <a:pt x="124" y="24"/>
                  <a:pt x="124" y="24"/>
                </a:cubicBezTo>
                <a:cubicBezTo>
                  <a:pt x="124" y="24"/>
                  <a:pt x="124" y="24"/>
                  <a:pt x="124" y="24"/>
                </a:cubicBezTo>
                <a:cubicBezTo>
                  <a:pt x="125" y="24"/>
                  <a:pt x="124" y="24"/>
                  <a:pt x="125" y="24"/>
                </a:cubicBezTo>
                <a:cubicBezTo>
                  <a:pt x="125" y="24"/>
                  <a:pt x="125" y="24"/>
                  <a:pt x="125" y="24"/>
                </a:cubicBezTo>
                <a:cubicBezTo>
                  <a:pt x="126" y="23"/>
                  <a:pt x="125" y="23"/>
                  <a:pt x="125" y="23"/>
                </a:cubicBezTo>
                <a:cubicBezTo>
                  <a:pt x="125" y="23"/>
                  <a:pt x="124" y="22"/>
                  <a:pt x="124" y="22"/>
                </a:cubicBezTo>
                <a:cubicBezTo>
                  <a:pt x="123" y="21"/>
                  <a:pt x="125" y="21"/>
                  <a:pt x="125" y="21"/>
                </a:cubicBezTo>
                <a:cubicBezTo>
                  <a:pt x="125" y="20"/>
                  <a:pt x="124" y="20"/>
                  <a:pt x="125" y="20"/>
                </a:cubicBezTo>
                <a:cubicBezTo>
                  <a:pt x="125" y="19"/>
                  <a:pt x="124" y="20"/>
                  <a:pt x="124" y="19"/>
                </a:cubicBezTo>
                <a:cubicBezTo>
                  <a:pt x="123" y="19"/>
                  <a:pt x="124" y="19"/>
                  <a:pt x="124" y="19"/>
                </a:cubicBezTo>
                <a:cubicBezTo>
                  <a:pt x="125" y="19"/>
                  <a:pt x="126" y="19"/>
                  <a:pt x="126" y="19"/>
                </a:cubicBezTo>
                <a:cubicBezTo>
                  <a:pt x="126" y="18"/>
                  <a:pt x="124" y="18"/>
                  <a:pt x="124" y="18"/>
                </a:cubicBezTo>
                <a:cubicBezTo>
                  <a:pt x="124" y="18"/>
                  <a:pt x="124" y="18"/>
                  <a:pt x="124" y="18"/>
                </a:cubicBezTo>
                <a:cubicBezTo>
                  <a:pt x="124" y="18"/>
                  <a:pt x="125" y="18"/>
                  <a:pt x="125" y="18"/>
                </a:cubicBezTo>
                <a:cubicBezTo>
                  <a:pt x="126" y="18"/>
                  <a:pt x="126" y="18"/>
                  <a:pt x="126" y="17"/>
                </a:cubicBezTo>
                <a:cubicBezTo>
                  <a:pt x="126" y="16"/>
                  <a:pt x="126" y="16"/>
                  <a:pt x="127" y="15"/>
                </a:cubicBezTo>
                <a:cubicBezTo>
                  <a:pt x="127" y="15"/>
                  <a:pt x="127" y="14"/>
                  <a:pt x="128" y="14"/>
                </a:cubicBezTo>
                <a:cubicBezTo>
                  <a:pt x="129" y="14"/>
                  <a:pt x="129" y="14"/>
                  <a:pt x="130" y="14"/>
                </a:cubicBezTo>
                <a:cubicBezTo>
                  <a:pt x="130" y="14"/>
                  <a:pt x="131" y="15"/>
                  <a:pt x="131" y="14"/>
                </a:cubicBezTo>
                <a:cubicBezTo>
                  <a:pt x="132" y="14"/>
                  <a:pt x="131" y="13"/>
                  <a:pt x="131" y="13"/>
                </a:cubicBezTo>
                <a:cubicBezTo>
                  <a:pt x="130" y="13"/>
                  <a:pt x="130" y="13"/>
                  <a:pt x="130" y="13"/>
                </a:cubicBezTo>
                <a:cubicBezTo>
                  <a:pt x="130" y="12"/>
                  <a:pt x="130" y="12"/>
                  <a:pt x="130" y="12"/>
                </a:cubicBezTo>
                <a:cubicBezTo>
                  <a:pt x="131" y="11"/>
                  <a:pt x="131" y="11"/>
                  <a:pt x="131" y="10"/>
                </a:cubicBezTo>
                <a:cubicBezTo>
                  <a:pt x="131" y="10"/>
                  <a:pt x="132" y="9"/>
                  <a:pt x="132" y="10"/>
                </a:cubicBezTo>
                <a:cubicBezTo>
                  <a:pt x="133" y="10"/>
                  <a:pt x="133" y="11"/>
                  <a:pt x="133" y="11"/>
                </a:cubicBezTo>
                <a:cubicBezTo>
                  <a:pt x="134" y="11"/>
                  <a:pt x="134" y="11"/>
                  <a:pt x="134" y="10"/>
                </a:cubicBezTo>
                <a:cubicBezTo>
                  <a:pt x="134" y="10"/>
                  <a:pt x="133" y="9"/>
                  <a:pt x="133" y="9"/>
                </a:cubicBezTo>
                <a:cubicBezTo>
                  <a:pt x="132" y="8"/>
                  <a:pt x="132" y="9"/>
                  <a:pt x="131" y="8"/>
                </a:cubicBezTo>
                <a:cubicBezTo>
                  <a:pt x="131" y="8"/>
                  <a:pt x="131" y="8"/>
                  <a:pt x="131" y="7"/>
                </a:cubicBezTo>
                <a:cubicBezTo>
                  <a:pt x="131" y="7"/>
                  <a:pt x="131" y="7"/>
                  <a:pt x="131" y="6"/>
                </a:cubicBezTo>
                <a:cubicBezTo>
                  <a:pt x="131" y="6"/>
                  <a:pt x="132" y="6"/>
                  <a:pt x="132" y="6"/>
                </a:cubicBezTo>
                <a:cubicBezTo>
                  <a:pt x="132" y="6"/>
                  <a:pt x="132" y="7"/>
                  <a:pt x="132" y="7"/>
                </a:cubicBezTo>
                <a:cubicBezTo>
                  <a:pt x="132" y="7"/>
                  <a:pt x="132" y="7"/>
                  <a:pt x="133" y="7"/>
                </a:cubicBezTo>
                <a:cubicBezTo>
                  <a:pt x="133" y="7"/>
                  <a:pt x="133" y="8"/>
                  <a:pt x="133" y="8"/>
                </a:cubicBezTo>
                <a:cubicBezTo>
                  <a:pt x="134" y="7"/>
                  <a:pt x="133" y="6"/>
                  <a:pt x="134" y="6"/>
                </a:cubicBezTo>
                <a:cubicBezTo>
                  <a:pt x="134" y="6"/>
                  <a:pt x="133" y="6"/>
                  <a:pt x="133" y="5"/>
                </a:cubicBezTo>
                <a:cubicBezTo>
                  <a:pt x="133" y="5"/>
                  <a:pt x="133" y="5"/>
                  <a:pt x="133" y="4"/>
                </a:cubicBezTo>
                <a:cubicBezTo>
                  <a:pt x="133" y="4"/>
                  <a:pt x="134" y="4"/>
                  <a:pt x="134" y="4"/>
                </a:cubicBezTo>
                <a:cubicBezTo>
                  <a:pt x="135" y="4"/>
                  <a:pt x="135" y="5"/>
                  <a:pt x="134" y="5"/>
                </a:cubicBezTo>
                <a:cubicBezTo>
                  <a:pt x="136" y="6"/>
                  <a:pt x="135" y="4"/>
                  <a:pt x="136" y="4"/>
                </a:cubicBezTo>
                <a:cubicBezTo>
                  <a:pt x="136" y="4"/>
                  <a:pt x="136" y="5"/>
                  <a:pt x="136" y="5"/>
                </a:cubicBezTo>
                <a:cubicBezTo>
                  <a:pt x="136" y="6"/>
                  <a:pt x="135" y="6"/>
                  <a:pt x="136" y="6"/>
                </a:cubicBezTo>
                <a:cubicBezTo>
                  <a:pt x="136" y="6"/>
                  <a:pt x="136" y="5"/>
                  <a:pt x="137" y="5"/>
                </a:cubicBezTo>
                <a:cubicBezTo>
                  <a:pt x="137" y="5"/>
                  <a:pt x="137" y="6"/>
                  <a:pt x="138" y="6"/>
                </a:cubicBezTo>
                <a:cubicBezTo>
                  <a:pt x="138" y="7"/>
                  <a:pt x="137" y="8"/>
                  <a:pt x="138" y="8"/>
                </a:cubicBezTo>
                <a:cubicBezTo>
                  <a:pt x="138" y="7"/>
                  <a:pt x="138" y="6"/>
                  <a:pt x="138" y="6"/>
                </a:cubicBezTo>
                <a:cubicBezTo>
                  <a:pt x="138" y="5"/>
                  <a:pt x="138" y="4"/>
                  <a:pt x="138" y="4"/>
                </a:cubicBezTo>
                <a:cubicBezTo>
                  <a:pt x="139" y="4"/>
                  <a:pt x="139" y="5"/>
                  <a:pt x="139" y="6"/>
                </a:cubicBezTo>
                <a:cubicBezTo>
                  <a:pt x="139" y="6"/>
                  <a:pt x="139" y="6"/>
                  <a:pt x="140" y="6"/>
                </a:cubicBezTo>
                <a:cubicBezTo>
                  <a:pt x="140" y="5"/>
                  <a:pt x="140" y="5"/>
                  <a:pt x="141" y="6"/>
                </a:cubicBezTo>
                <a:cubicBezTo>
                  <a:pt x="141" y="6"/>
                  <a:pt x="141" y="5"/>
                  <a:pt x="142" y="5"/>
                </a:cubicBezTo>
                <a:cubicBezTo>
                  <a:pt x="142" y="6"/>
                  <a:pt x="142" y="6"/>
                  <a:pt x="142" y="7"/>
                </a:cubicBezTo>
                <a:cubicBezTo>
                  <a:pt x="142" y="7"/>
                  <a:pt x="141" y="7"/>
                  <a:pt x="141" y="8"/>
                </a:cubicBezTo>
                <a:cubicBezTo>
                  <a:pt x="141" y="8"/>
                  <a:pt x="140" y="8"/>
                  <a:pt x="140" y="8"/>
                </a:cubicBezTo>
                <a:cubicBezTo>
                  <a:pt x="140" y="9"/>
                  <a:pt x="140" y="9"/>
                  <a:pt x="140" y="9"/>
                </a:cubicBezTo>
                <a:cubicBezTo>
                  <a:pt x="140" y="10"/>
                  <a:pt x="139" y="10"/>
                  <a:pt x="139" y="10"/>
                </a:cubicBezTo>
                <a:cubicBezTo>
                  <a:pt x="138" y="10"/>
                  <a:pt x="138" y="11"/>
                  <a:pt x="138" y="11"/>
                </a:cubicBezTo>
                <a:cubicBezTo>
                  <a:pt x="137" y="12"/>
                  <a:pt x="137" y="12"/>
                  <a:pt x="136" y="13"/>
                </a:cubicBezTo>
                <a:cubicBezTo>
                  <a:pt x="137" y="13"/>
                  <a:pt x="137" y="13"/>
                  <a:pt x="137" y="14"/>
                </a:cubicBezTo>
                <a:cubicBezTo>
                  <a:pt x="137" y="14"/>
                  <a:pt x="138" y="15"/>
                  <a:pt x="138" y="16"/>
                </a:cubicBezTo>
                <a:cubicBezTo>
                  <a:pt x="137" y="16"/>
                  <a:pt x="137" y="16"/>
                  <a:pt x="137" y="17"/>
                </a:cubicBezTo>
                <a:cubicBezTo>
                  <a:pt x="136" y="17"/>
                  <a:pt x="137" y="17"/>
                  <a:pt x="137" y="17"/>
                </a:cubicBezTo>
                <a:cubicBezTo>
                  <a:pt x="137" y="18"/>
                  <a:pt x="137" y="18"/>
                  <a:pt x="136" y="18"/>
                </a:cubicBezTo>
                <a:cubicBezTo>
                  <a:pt x="136" y="18"/>
                  <a:pt x="136" y="19"/>
                  <a:pt x="136" y="19"/>
                </a:cubicBezTo>
                <a:cubicBezTo>
                  <a:pt x="135" y="20"/>
                  <a:pt x="135" y="22"/>
                  <a:pt x="136" y="22"/>
                </a:cubicBezTo>
                <a:cubicBezTo>
                  <a:pt x="136" y="22"/>
                  <a:pt x="135" y="21"/>
                  <a:pt x="136" y="21"/>
                </a:cubicBezTo>
                <a:cubicBezTo>
                  <a:pt x="136" y="21"/>
                  <a:pt x="136" y="22"/>
                  <a:pt x="137" y="22"/>
                </a:cubicBezTo>
                <a:cubicBezTo>
                  <a:pt x="137" y="22"/>
                  <a:pt x="137" y="21"/>
                  <a:pt x="138" y="20"/>
                </a:cubicBezTo>
                <a:cubicBezTo>
                  <a:pt x="138" y="20"/>
                  <a:pt x="138" y="19"/>
                  <a:pt x="139" y="18"/>
                </a:cubicBezTo>
                <a:cubicBezTo>
                  <a:pt x="139" y="18"/>
                  <a:pt x="139" y="18"/>
                  <a:pt x="139" y="17"/>
                </a:cubicBezTo>
                <a:cubicBezTo>
                  <a:pt x="139" y="17"/>
                  <a:pt x="139" y="17"/>
                  <a:pt x="139" y="17"/>
                </a:cubicBezTo>
                <a:cubicBezTo>
                  <a:pt x="138" y="16"/>
                  <a:pt x="140" y="15"/>
                  <a:pt x="141" y="14"/>
                </a:cubicBezTo>
                <a:cubicBezTo>
                  <a:pt x="142" y="13"/>
                  <a:pt x="142" y="11"/>
                  <a:pt x="143" y="10"/>
                </a:cubicBezTo>
                <a:cubicBezTo>
                  <a:pt x="143" y="9"/>
                  <a:pt x="144" y="8"/>
                  <a:pt x="144" y="8"/>
                </a:cubicBezTo>
                <a:cubicBezTo>
                  <a:pt x="144" y="7"/>
                  <a:pt x="144" y="6"/>
                  <a:pt x="145" y="6"/>
                </a:cubicBezTo>
                <a:cubicBezTo>
                  <a:pt x="145" y="5"/>
                  <a:pt x="147" y="3"/>
                  <a:pt x="147" y="5"/>
                </a:cubicBezTo>
                <a:cubicBezTo>
                  <a:pt x="148" y="6"/>
                  <a:pt x="147" y="6"/>
                  <a:pt x="147" y="7"/>
                </a:cubicBezTo>
                <a:cubicBezTo>
                  <a:pt x="147" y="7"/>
                  <a:pt x="147" y="7"/>
                  <a:pt x="147" y="8"/>
                </a:cubicBezTo>
                <a:cubicBezTo>
                  <a:pt x="147" y="8"/>
                  <a:pt x="147" y="9"/>
                  <a:pt x="147" y="10"/>
                </a:cubicBezTo>
                <a:cubicBezTo>
                  <a:pt x="146" y="10"/>
                  <a:pt x="145" y="10"/>
                  <a:pt x="145" y="11"/>
                </a:cubicBezTo>
                <a:cubicBezTo>
                  <a:pt x="145" y="11"/>
                  <a:pt x="146" y="10"/>
                  <a:pt x="147" y="10"/>
                </a:cubicBezTo>
                <a:cubicBezTo>
                  <a:pt x="147" y="11"/>
                  <a:pt x="147" y="12"/>
                  <a:pt x="147" y="13"/>
                </a:cubicBezTo>
                <a:cubicBezTo>
                  <a:pt x="146" y="13"/>
                  <a:pt x="146" y="14"/>
                  <a:pt x="146" y="15"/>
                </a:cubicBezTo>
                <a:cubicBezTo>
                  <a:pt x="146" y="15"/>
                  <a:pt x="146" y="16"/>
                  <a:pt x="146" y="16"/>
                </a:cubicBezTo>
                <a:cubicBezTo>
                  <a:pt x="146" y="17"/>
                  <a:pt x="146" y="16"/>
                  <a:pt x="146" y="16"/>
                </a:cubicBezTo>
                <a:cubicBezTo>
                  <a:pt x="147" y="16"/>
                  <a:pt x="147" y="16"/>
                  <a:pt x="147" y="15"/>
                </a:cubicBezTo>
                <a:cubicBezTo>
                  <a:pt x="147" y="15"/>
                  <a:pt x="147" y="15"/>
                  <a:pt x="147" y="15"/>
                </a:cubicBezTo>
                <a:cubicBezTo>
                  <a:pt x="147" y="15"/>
                  <a:pt x="147" y="15"/>
                  <a:pt x="148" y="15"/>
                </a:cubicBezTo>
                <a:cubicBezTo>
                  <a:pt x="148" y="15"/>
                  <a:pt x="148" y="15"/>
                  <a:pt x="148" y="14"/>
                </a:cubicBezTo>
                <a:cubicBezTo>
                  <a:pt x="148" y="14"/>
                  <a:pt x="148" y="14"/>
                  <a:pt x="148" y="14"/>
                </a:cubicBezTo>
                <a:cubicBezTo>
                  <a:pt x="149" y="14"/>
                  <a:pt x="149" y="14"/>
                  <a:pt x="150" y="14"/>
                </a:cubicBezTo>
                <a:cubicBezTo>
                  <a:pt x="150" y="14"/>
                  <a:pt x="149" y="13"/>
                  <a:pt x="149" y="13"/>
                </a:cubicBezTo>
                <a:cubicBezTo>
                  <a:pt x="149" y="12"/>
                  <a:pt x="149" y="11"/>
                  <a:pt x="150" y="11"/>
                </a:cubicBezTo>
                <a:cubicBezTo>
                  <a:pt x="150" y="12"/>
                  <a:pt x="151" y="13"/>
                  <a:pt x="151" y="12"/>
                </a:cubicBezTo>
                <a:cubicBezTo>
                  <a:pt x="151" y="11"/>
                  <a:pt x="150" y="11"/>
                  <a:pt x="150" y="11"/>
                </a:cubicBezTo>
                <a:cubicBezTo>
                  <a:pt x="150" y="11"/>
                  <a:pt x="150" y="10"/>
                  <a:pt x="150" y="10"/>
                </a:cubicBezTo>
                <a:cubicBezTo>
                  <a:pt x="150" y="10"/>
                  <a:pt x="150" y="10"/>
                  <a:pt x="150" y="10"/>
                </a:cubicBezTo>
                <a:cubicBezTo>
                  <a:pt x="150" y="10"/>
                  <a:pt x="150" y="9"/>
                  <a:pt x="150" y="9"/>
                </a:cubicBezTo>
                <a:cubicBezTo>
                  <a:pt x="150" y="9"/>
                  <a:pt x="150" y="9"/>
                  <a:pt x="150" y="9"/>
                </a:cubicBezTo>
                <a:cubicBezTo>
                  <a:pt x="151" y="8"/>
                  <a:pt x="151" y="9"/>
                  <a:pt x="151" y="8"/>
                </a:cubicBezTo>
                <a:cubicBezTo>
                  <a:pt x="151" y="8"/>
                  <a:pt x="151" y="8"/>
                  <a:pt x="151" y="8"/>
                </a:cubicBezTo>
                <a:cubicBezTo>
                  <a:pt x="151" y="7"/>
                  <a:pt x="151" y="7"/>
                  <a:pt x="152" y="7"/>
                </a:cubicBezTo>
                <a:cubicBezTo>
                  <a:pt x="152" y="7"/>
                  <a:pt x="153" y="8"/>
                  <a:pt x="153" y="7"/>
                </a:cubicBezTo>
                <a:cubicBezTo>
                  <a:pt x="153" y="7"/>
                  <a:pt x="153" y="7"/>
                  <a:pt x="153" y="7"/>
                </a:cubicBezTo>
                <a:cubicBezTo>
                  <a:pt x="153" y="7"/>
                  <a:pt x="153" y="7"/>
                  <a:pt x="153" y="7"/>
                </a:cubicBezTo>
                <a:cubicBezTo>
                  <a:pt x="153" y="6"/>
                  <a:pt x="152" y="6"/>
                  <a:pt x="152" y="5"/>
                </a:cubicBezTo>
                <a:cubicBezTo>
                  <a:pt x="151" y="5"/>
                  <a:pt x="151" y="6"/>
                  <a:pt x="151" y="5"/>
                </a:cubicBezTo>
                <a:cubicBezTo>
                  <a:pt x="150" y="5"/>
                  <a:pt x="150" y="5"/>
                  <a:pt x="150" y="4"/>
                </a:cubicBezTo>
                <a:cubicBezTo>
                  <a:pt x="150" y="4"/>
                  <a:pt x="152" y="5"/>
                  <a:pt x="151" y="4"/>
                </a:cubicBezTo>
                <a:cubicBezTo>
                  <a:pt x="151" y="4"/>
                  <a:pt x="150" y="3"/>
                  <a:pt x="151" y="3"/>
                </a:cubicBezTo>
                <a:cubicBezTo>
                  <a:pt x="151" y="3"/>
                  <a:pt x="152" y="3"/>
                  <a:pt x="152" y="3"/>
                </a:cubicBezTo>
                <a:cubicBezTo>
                  <a:pt x="152" y="3"/>
                  <a:pt x="152" y="3"/>
                  <a:pt x="152" y="3"/>
                </a:cubicBezTo>
                <a:cubicBezTo>
                  <a:pt x="152" y="3"/>
                  <a:pt x="152" y="3"/>
                  <a:pt x="152" y="4"/>
                </a:cubicBezTo>
                <a:cubicBezTo>
                  <a:pt x="153" y="4"/>
                  <a:pt x="153" y="4"/>
                  <a:pt x="153" y="4"/>
                </a:cubicBezTo>
                <a:cubicBezTo>
                  <a:pt x="153" y="3"/>
                  <a:pt x="153" y="3"/>
                  <a:pt x="153" y="2"/>
                </a:cubicBezTo>
                <a:cubicBezTo>
                  <a:pt x="153" y="2"/>
                  <a:pt x="153" y="2"/>
                  <a:pt x="153" y="1"/>
                </a:cubicBezTo>
                <a:cubicBezTo>
                  <a:pt x="154" y="1"/>
                  <a:pt x="153" y="1"/>
                  <a:pt x="154" y="1"/>
                </a:cubicBezTo>
                <a:cubicBezTo>
                  <a:pt x="154" y="1"/>
                  <a:pt x="154" y="2"/>
                  <a:pt x="154" y="2"/>
                </a:cubicBezTo>
                <a:cubicBezTo>
                  <a:pt x="154" y="2"/>
                  <a:pt x="155" y="2"/>
                  <a:pt x="155" y="2"/>
                </a:cubicBezTo>
                <a:cubicBezTo>
                  <a:pt x="155" y="2"/>
                  <a:pt x="155" y="2"/>
                  <a:pt x="155" y="2"/>
                </a:cubicBezTo>
                <a:cubicBezTo>
                  <a:pt x="155" y="2"/>
                  <a:pt x="156" y="3"/>
                  <a:pt x="156" y="2"/>
                </a:cubicBezTo>
                <a:cubicBezTo>
                  <a:pt x="156" y="2"/>
                  <a:pt x="156" y="2"/>
                  <a:pt x="156" y="2"/>
                </a:cubicBezTo>
                <a:cubicBezTo>
                  <a:pt x="156" y="2"/>
                  <a:pt x="156" y="2"/>
                  <a:pt x="156" y="2"/>
                </a:cubicBezTo>
                <a:cubicBezTo>
                  <a:pt x="157" y="2"/>
                  <a:pt x="157" y="2"/>
                  <a:pt x="157" y="2"/>
                </a:cubicBezTo>
                <a:cubicBezTo>
                  <a:pt x="157" y="2"/>
                  <a:pt x="157" y="2"/>
                  <a:pt x="157" y="1"/>
                </a:cubicBezTo>
                <a:cubicBezTo>
                  <a:pt x="158" y="2"/>
                  <a:pt x="157" y="3"/>
                  <a:pt x="157" y="3"/>
                </a:cubicBezTo>
                <a:cubicBezTo>
                  <a:pt x="158" y="4"/>
                  <a:pt x="158" y="3"/>
                  <a:pt x="159" y="3"/>
                </a:cubicBezTo>
                <a:cubicBezTo>
                  <a:pt x="159" y="3"/>
                  <a:pt x="159" y="3"/>
                  <a:pt x="159" y="4"/>
                </a:cubicBezTo>
                <a:cubicBezTo>
                  <a:pt x="159" y="5"/>
                  <a:pt x="159" y="5"/>
                  <a:pt x="159" y="5"/>
                </a:cubicBezTo>
                <a:cubicBezTo>
                  <a:pt x="159" y="6"/>
                  <a:pt x="159" y="6"/>
                  <a:pt x="158" y="6"/>
                </a:cubicBezTo>
                <a:cubicBezTo>
                  <a:pt x="159" y="6"/>
                  <a:pt x="159" y="6"/>
                  <a:pt x="159" y="6"/>
                </a:cubicBezTo>
                <a:cubicBezTo>
                  <a:pt x="159" y="7"/>
                  <a:pt x="158" y="7"/>
                  <a:pt x="158" y="7"/>
                </a:cubicBezTo>
                <a:cubicBezTo>
                  <a:pt x="157" y="7"/>
                  <a:pt x="157" y="7"/>
                  <a:pt x="157" y="7"/>
                </a:cubicBezTo>
                <a:cubicBezTo>
                  <a:pt x="157" y="7"/>
                  <a:pt x="158" y="7"/>
                  <a:pt x="158" y="8"/>
                </a:cubicBezTo>
                <a:cubicBezTo>
                  <a:pt x="157" y="9"/>
                  <a:pt x="157" y="8"/>
                  <a:pt x="156" y="7"/>
                </a:cubicBezTo>
                <a:cubicBezTo>
                  <a:pt x="156" y="7"/>
                  <a:pt x="156" y="7"/>
                  <a:pt x="155" y="8"/>
                </a:cubicBezTo>
                <a:cubicBezTo>
                  <a:pt x="155" y="8"/>
                  <a:pt x="154" y="7"/>
                  <a:pt x="154" y="8"/>
                </a:cubicBezTo>
                <a:cubicBezTo>
                  <a:pt x="154" y="8"/>
                  <a:pt x="155" y="8"/>
                  <a:pt x="155" y="8"/>
                </a:cubicBezTo>
                <a:cubicBezTo>
                  <a:pt x="155" y="9"/>
                  <a:pt x="156" y="8"/>
                  <a:pt x="156" y="8"/>
                </a:cubicBezTo>
                <a:cubicBezTo>
                  <a:pt x="156" y="8"/>
                  <a:pt x="156" y="8"/>
                  <a:pt x="156" y="9"/>
                </a:cubicBezTo>
                <a:cubicBezTo>
                  <a:pt x="156" y="9"/>
                  <a:pt x="157" y="8"/>
                  <a:pt x="157" y="9"/>
                </a:cubicBezTo>
                <a:cubicBezTo>
                  <a:pt x="157" y="9"/>
                  <a:pt x="156" y="10"/>
                  <a:pt x="156" y="10"/>
                </a:cubicBezTo>
                <a:cubicBezTo>
                  <a:pt x="155" y="10"/>
                  <a:pt x="155" y="10"/>
                  <a:pt x="155" y="10"/>
                </a:cubicBezTo>
                <a:cubicBezTo>
                  <a:pt x="154" y="11"/>
                  <a:pt x="154" y="11"/>
                  <a:pt x="153" y="11"/>
                </a:cubicBezTo>
                <a:cubicBezTo>
                  <a:pt x="154" y="12"/>
                  <a:pt x="157" y="9"/>
                  <a:pt x="158" y="9"/>
                </a:cubicBezTo>
                <a:cubicBezTo>
                  <a:pt x="158" y="11"/>
                  <a:pt x="157" y="12"/>
                  <a:pt x="156" y="13"/>
                </a:cubicBezTo>
                <a:cubicBezTo>
                  <a:pt x="155" y="13"/>
                  <a:pt x="155" y="14"/>
                  <a:pt x="155" y="14"/>
                </a:cubicBezTo>
                <a:cubicBezTo>
                  <a:pt x="156" y="14"/>
                  <a:pt x="156" y="13"/>
                  <a:pt x="156" y="14"/>
                </a:cubicBezTo>
                <a:cubicBezTo>
                  <a:pt x="157" y="15"/>
                  <a:pt x="157" y="14"/>
                  <a:pt x="158" y="13"/>
                </a:cubicBezTo>
                <a:cubicBezTo>
                  <a:pt x="158" y="14"/>
                  <a:pt x="158" y="14"/>
                  <a:pt x="158" y="14"/>
                </a:cubicBezTo>
                <a:cubicBezTo>
                  <a:pt x="157" y="14"/>
                  <a:pt x="157" y="15"/>
                  <a:pt x="157" y="15"/>
                </a:cubicBezTo>
                <a:cubicBezTo>
                  <a:pt x="157" y="16"/>
                  <a:pt x="157" y="17"/>
                  <a:pt x="157" y="18"/>
                </a:cubicBezTo>
                <a:cubicBezTo>
                  <a:pt x="157" y="18"/>
                  <a:pt x="157" y="19"/>
                  <a:pt x="157" y="20"/>
                </a:cubicBezTo>
                <a:cubicBezTo>
                  <a:pt x="157" y="20"/>
                  <a:pt x="156" y="21"/>
                  <a:pt x="157" y="22"/>
                </a:cubicBezTo>
                <a:cubicBezTo>
                  <a:pt x="158" y="22"/>
                  <a:pt x="157" y="19"/>
                  <a:pt x="157" y="18"/>
                </a:cubicBezTo>
                <a:cubicBezTo>
                  <a:pt x="157" y="17"/>
                  <a:pt x="158" y="16"/>
                  <a:pt x="158" y="16"/>
                </a:cubicBezTo>
                <a:cubicBezTo>
                  <a:pt x="158" y="15"/>
                  <a:pt x="158" y="14"/>
                  <a:pt x="159" y="14"/>
                </a:cubicBezTo>
                <a:cubicBezTo>
                  <a:pt x="159" y="14"/>
                  <a:pt x="159" y="14"/>
                  <a:pt x="159" y="15"/>
                </a:cubicBezTo>
                <a:cubicBezTo>
                  <a:pt x="159" y="14"/>
                  <a:pt x="159" y="14"/>
                  <a:pt x="159" y="14"/>
                </a:cubicBezTo>
                <a:cubicBezTo>
                  <a:pt x="159" y="13"/>
                  <a:pt x="159" y="13"/>
                  <a:pt x="159" y="13"/>
                </a:cubicBezTo>
                <a:cubicBezTo>
                  <a:pt x="159" y="12"/>
                  <a:pt x="159" y="12"/>
                  <a:pt x="159" y="12"/>
                </a:cubicBezTo>
                <a:cubicBezTo>
                  <a:pt x="159" y="11"/>
                  <a:pt x="159" y="11"/>
                  <a:pt x="159" y="10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9"/>
                  <a:pt x="160" y="9"/>
                  <a:pt x="160" y="9"/>
                </a:cubicBezTo>
                <a:cubicBezTo>
                  <a:pt x="160" y="8"/>
                  <a:pt x="160" y="7"/>
                  <a:pt x="161" y="6"/>
                </a:cubicBezTo>
                <a:cubicBezTo>
                  <a:pt x="161" y="6"/>
                  <a:pt x="162" y="6"/>
                  <a:pt x="163" y="6"/>
                </a:cubicBezTo>
                <a:cubicBezTo>
                  <a:pt x="163" y="6"/>
                  <a:pt x="163" y="6"/>
                  <a:pt x="163" y="6"/>
                </a:cubicBezTo>
                <a:cubicBezTo>
                  <a:pt x="163" y="6"/>
                  <a:pt x="163" y="6"/>
                  <a:pt x="163" y="6"/>
                </a:cubicBezTo>
                <a:cubicBezTo>
                  <a:pt x="163" y="6"/>
                  <a:pt x="164" y="6"/>
                  <a:pt x="164" y="6"/>
                </a:cubicBezTo>
                <a:cubicBezTo>
                  <a:pt x="164" y="7"/>
                  <a:pt x="164" y="7"/>
                  <a:pt x="164" y="7"/>
                </a:cubicBezTo>
                <a:cubicBezTo>
                  <a:pt x="165" y="7"/>
                  <a:pt x="165" y="7"/>
                  <a:pt x="165" y="8"/>
                </a:cubicBezTo>
                <a:cubicBezTo>
                  <a:pt x="165" y="8"/>
                  <a:pt x="164" y="9"/>
                  <a:pt x="165" y="9"/>
                </a:cubicBezTo>
                <a:cubicBezTo>
                  <a:pt x="165" y="9"/>
                  <a:pt x="164" y="10"/>
                  <a:pt x="165" y="10"/>
                </a:cubicBezTo>
                <a:cubicBezTo>
                  <a:pt x="165" y="10"/>
                  <a:pt x="165" y="10"/>
                  <a:pt x="165" y="10"/>
                </a:cubicBezTo>
                <a:cubicBezTo>
                  <a:pt x="166" y="9"/>
                  <a:pt x="166" y="9"/>
                  <a:pt x="166" y="9"/>
                </a:cubicBezTo>
                <a:cubicBezTo>
                  <a:pt x="167" y="9"/>
                  <a:pt x="167" y="9"/>
                  <a:pt x="167" y="9"/>
                </a:cubicBezTo>
                <a:cubicBezTo>
                  <a:pt x="168" y="9"/>
                  <a:pt x="167" y="9"/>
                  <a:pt x="168" y="9"/>
                </a:cubicBezTo>
                <a:cubicBezTo>
                  <a:pt x="168" y="9"/>
                  <a:pt x="167" y="10"/>
                  <a:pt x="167" y="11"/>
                </a:cubicBezTo>
                <a:cubicBezTo>
                  <a:pt x="168" y="11"/>
                  <a:pt x="168" y="10"/>
                  <a:pt x="169" y="9"/>
                </a:cubicBezTo>
                <a:cubicBezTo>
                  <a:pt x="170" y="9"/>
                  <a:pt x="170" y="9"/>
                  <a:pt x="171" y="9"/>
                </a:cubicBezTo>
                <a:cubicBezTo>
                  <a:pt x="171" y="10"/>
                  <a:pt x="171" y="10"/>
                  <a:pt x="170" y="10"/>
                </a:cubicBezTo>
                <a:cubicBezTo>
                  <a:pt x="170" y="11"/>
                  <a:pt x="171" y="11"/>
                  <a:pt x="171" y="11"/>
                </a:cubicBezTo>
                <a:cubicBezTo>
                  <a:pt x="171" y="11"/>
                  <a:pt x="172" y="11"/>
                  <a:pt x="172" y="11"/>
                </a:cubicBezTo>
                <a:cubicBezTo>
                  <a:pt x="172" y="13"/>
                  <a:pt x="170" y="12"/>
                  <a:pt x="170" y="13"/>
                </a:cubicBezTo>
                <a:cubicBezTo>
                  <a:pt x="170" y="13"/>
                  <a:pt x="171" y="13"/>
                  <a:pt x="172" y="13"/>
                </a:cubicBezTo>
                <a:cubicBezTo>
                  <a:pt x="172" y="13"/>
                  <a:pt x="173" y="12"/>
                  <a:pt x="173" y="13"/>
                </a:cubicBezTo>
                <a:cubicBezTo>
                  <a:pt x="173" y="13"/>
                  <a:pt x="173" y="13"/>
                  <a:pt x="173" y="13"/>
                </a:cubicBezTo>
                <a:cubicBezTo>
                  <a:pt x="174" y="14"/>
                  <a:pt x="174" y="14"/>
                  <a:pt x="174" y="14"/>
                </a:cubicBezTo>
                <a:cubicBezTo>
                  <a:pt x="174" y="14"/>
                  <a:pt x="174" y="15"/>
                  <a:pt x="175" y="15"/>
                </a:cubicBezTo>
                <a:cubicBezTo>
                  <a:pt x="175" y="15"/>
                  <a:pt x="175" y="15"/>
                  <a:pt x="175" y="14"/>
                </a:cubicBezTo>
                <a:cubicBezTo>
                  <a:pt x="176" y="14"/>
                  <a:pt x="176" y="15"/>
                  <a:pt x="176" y="15"/>
                </a:cubicBezTo>
                <a:cubicBezTo>
                  <a:pt x="176" y="16"/>
                  <a:pt x="176" y="16"/>
                  <a:pt x="176" y="17"/>
                </a:cubicBezTo>
                <a:cubicBezTo>
                  <a:pt x="176" y="17"/>
                  <a:pt x="177" y="17"/>
                  <a:pt x="176" y="17"/>
                </a:cubicBezTo>
                <a:cubicBezTo>
                  <a:pt x="176" y="18"/>
                  <a:pt x="176" y="18"/>
                  <a:pt x="175" y="18"/>
                </a:cubicBezTo>
                <a:cubicBezTo>
                  <a:pt x="175" y="18"/>
                  <a:pt x="174" y="18"/>
                  <a:pt x="173" y="18"/>
                </a:cubicBezTo>
                <a:cubicBezTo>
                  <a:pt x="173" y="18"/>
                  <a:pt x="173" y="19"/>
                  <a:pt x="173" y="19"/>
                </a:cubicBezTo>
                <a:cubicBezTo>
                  <a:pt x="173" y="19"/>
                  <a:pt x="173" y="19"/>
                  <a:pt x="173" y="19"/>
                </a:cubicBezTo>
                <a:cubicBezTo>
                  <a:pt x="172" y="20"/>
                  <a:pt x="172" y="19"/>
                  <a:pt x="172" y="20"/>
                </a:cubicBezTo>
                <a:cubicBezTo>
                  <a:pt x="172" y="20"/>
                  <a:pt x="172" y="21"/>
                  <a:pt x="172" y="21"/>
                </a:cubicBezTo>
                <a:cubicBezTo>
                  <a:pt x="171" y="21"/>
                  <a:pt x="171" y="21"/>
                  <a:pt x="171" y="22"/>
                </a:cubicBezTo>
                <a:cubicBezTo>
                  <a:pt x="170" y="22"/>
                  <a:pt x="170" y="22"/>
                  <a:pt x="169" y="22"/>
                </a:cubicBezTo>
                <a:cubicBezTo>
                  <a:pt x="168" y="22"/>
                  <a:pt x="166" y="21"/>
                  <a:pt x="165" y="21"/>
                </a:cubicBezTo>
                <a:cubicBezTo>
                  <a:pt x="164" y="21"/>
                  <a:pt x="163" y="21"/>
                  <a:pt x="161" y="20"/>
                </a:cubicBezTo>
                <a:cubicBezTo>
                  <a:pt x="161" y="20"/>
                  <a:pt x="160" y="20"/>
                  <a:pt x="160" y="20"/>
                </a:cubicBezTo>
                <a:cubicBezTo>
                  <a:pt x="159" y="20"/>
                  <a:pt x="161" y="20"/>
                  <a:pt x="161" y="21"/>
                </a:cubicBezTo>
                <a:cubicBezTo>
                  <a:pt x="161" y="21"/>
                  <a:pt x="160" y="21"/>
                  <a:pt x="160" y="21"/>
                </a:cubicBezTo>
                <a:cubicBezTo>
                  <a:pt x="160" y="22"/>
                  <a:pt x="161" y="21"/>
                  <a:pt x="161" y="21"/>
                </a:cubicBezTo>
                <a:cubicBezTo>
                  <a:pt x="162" y="22"/>
                  <a:pt x="161" y="22"/>
                  <a:pt x="162" y="22"/>
                </a:cubicBezTo>
                <a:cubicBezTo>
                  <a:pt x="162" y="22"/>
                  <a:pt x="162" y="22"/>
                  <a:pt x="162" y="22"/>
                </a:cubicBezTo>
                <a:cubicBezTo>
                  <a:pt x="163" y="22"/>
                  <a:pt x="164" y="22"/>
                  <a:pt x="164" y="23"/>
                </a:cubicBezTo>
                <a:cubicBezTo>
                  <a:pt x="164" y="23"/>
                  <a:pt x="164" y="23"/>
                  <a:pt x="165" y="23"/>
                </a:cubicBezTo>
                <a:cubicBezTo>
                  <a:pt x="165" y="23"/>
                  <a:pt x="166" y="23"/>
                  <a:pt x="166" y="24"/>
                </a:cubicBezTo>
                <a:cubicBezTo>
                  <a:pt x="167" y="24"/>
                  <a:pt x="168" y="24"/>
                  <a:pt x="166" y="25"/>
                </a:cubicBezTo>
                <a:cubicBezTo>
                  <a:pt x="166" y="25"/>
                  <a:pt x="165" y="25"/>
                  <a:pt x="165" y="26"/>
                </a:cubicBezTo>
                <a:cubicBezTo>
                  <a:pt x="165" y="27"/>
                  <a:pt x="167" y="25"/>
                  <a:pt x="167" y="25"/>
                </a:cubicBezTo>
                <a:cubicBezTo>
                  <a:pt x="167" y="26"/>
                  <a:pt x="167" y="25"/>
                  <a:pt x="167" y="25"/>
                </a:cubicBezTo>
                <a:cubicBezTo>
                  <a:pt x="168" y="26"/>
                  <a:pt x="168" y="27"/>
                  <a:pt x="167" y="28"/>
                </a:cubicBezTo>
                <a:cubicBezTo>
                  <a:pt x="167" y="28"/>
                  <a:pt x="167" y="28"/>
                  <a:pt x="167" y="29"/>
                </a:cubicBezTo>
                <a:cubicBezTo>
                  <a:pt x="167" y="29"/>
                  <a:pt x="166" y="29"/>
                  <a:pt x="166" y="30"/>
                </a:cubicBezTo>
                <a:cubicBezTo>
                  <a:pt x="167" y="30"/>
                  <a:pt x="167" y="29"/>
                  <a:pt x="167" y="29"/>
                </a:cubicBezTo>
                <a:cubicBezTo>
                  <a:pt x="168" y="29"/>
                  <a:pt x="168" y="29"/>
                  <a:pt x="168" y="29"/>
                </a:cubicBezTo>
                <a:cubicBezTo>
                  <a:pt x="169" y="29"/>
                  <a:pt x="169" y="28"/>
                  <a:pt x="169" y="28"/>
                </a:cubicBezTo>
                <a:cubicBezTo>
                  <a:pt x="170" y="29"/>
                  <a:pt x="169" y="29"/>
                  <a:pt x="169" y="29"/>
                </a:cubicBezTo>
                <a:cubicBezTo>
                  <a:pt x="170" y="29"/>
                  <a:pt x="170" y="29"/>
                  <a:pt x="170" y="29"/>
                </a:cubicBezTo>
                <a:cubicBezTo>
                  <a:pt x="170" y="29"/>
                  <a:pt x="170" y="30"/>
                  <a:pt x="171" y="29"/>
                </a:cubicBezTo>
                <a:cubicBezTo>
                  <a:pt x="171" y="29"/>
                  <a:pt x="170" y="29"/>
                  <a:pt x="170" y="28"/>
                </a:cubicBezTo>
                <a:cubicBezTo>
                  <a:pt x="170" y="28"/>
                  <a:pt x="171" y="28"/>
                  <a:pt x="171" y="28"/>
                </a:cubicBezTo>
                <a:cubicBezTo>
                  <a:pt x="171" y="28"/>
                  <a:pt x="171" y="27"/>
                  <a:pt x="171" y="27"/>
                </a:cubicBezTo>
                <a:cubicBezTo>
                  <a:pt x="171" y="27"/>
                  <a:pt x="171" y="26"/>
                  <a:pt x="171" y="26"/>
                </a:cubicBezTo>
                <a:cubicBezTo>
                  <a:pt x="171" y="26"/>
                  <a:pt x="171" y="26"/>
                  <a:pt x="171" y="26"/>
                </a:cubicBezTo>
                <a:cubicBezTo>
                  <a:pt x="172" y="26"/>
                  <a:pt x="171" y="26"/>
                  <a:pt x="171" y="27"/>
                </a:cubicBezTo>
                <a:cubicBezTo>
                  <a:pt x="171" y="27"/>
                  <a:pt x="171" y="27"/>
                  <a:pt x="171" y="27"/>
                </a:cubicBezTo>
                <a:cubicBezTo>
                  <a:pt x="171" y="27"/>
                  <a:pt x="172" y="27"/>
                  <a:pt x="172" y="27"/>
                </a:cubicBezTo>
                <a:cubicBezTo>
                  <a:pt x="172" y="28"/>
                  <a:pt x="172" y="28"/>
                  <a:pt x="172" y="29"/>
                </a:cubicBezTo>
                <a:cubicBezTo>
                  <a:pt x="172" y="30"/>
                  <a:pt x="172" y="30"/>
                  <a:pt x="173" y="29"/>
                </a:cubicBezTo>
                <a:cubicBezTo>
                  <a:pt x="173" y="29"/>
                  <a:pt x="172" y="28"/>
                  <a:pt x="173" y="27"/>
                </a:cubicBezTo>
                <a:cubicBezTo>
                  <a:pt x="174" y="27"/>
                  <a:pt x="174" y="27"/>
                  <a:pt x="174" y="28"/>
                </a:cubicBezTo>
                <a:cubicBezTo>
                  <a:pt x="174" y="28"/>
                  <a:pt x="175" y="27"/>
                  <a:pt x="175" y="27"/>
                </a:cubicBezTo>
                <a:cubicBezTo>
                  <a:pt x="175" y="28"/>
                  <a:pt x="175" y="29"/>
                  <a:pt x="176" y="30"/>
                </a:cubicBezTo>
                <a:cubicBezTo>
                  <a:pt x="176" y="31"/>
                  <a:pt x="176" y="32"/>
                  <a:pt x="175" y="33"/>
                </a:cubicBezTo>
                <a:cubicBezTo>
                  <a:pt x="175" y="33"/>
                  <a:pt x="174" y="33"/>
                  <a:pt x="173" y="33"/>
                </a:cubicBezTo>
                <a:cubicBezTo>
                  <a:pt x="172" y="32"/>
                  <a:pt x="173" y="32"/>
                  <a:pt x="172" y="31"/>
                </a:cubicBezTo>
                <a:cubicBezTo>
                  <a:pt x="172" y="31"/>
                  <a:pt x="171" y="30"/>
                  <a:pt x="171" y="30"/>
                </a:cubicBezTo>
                <a:cubicBezTo>
                  <a:pt x="170" y="30"/>
                  <a:pt x="171" y="31"/>
                  <a:pt x="171" y="32"/>
                </a:cubicBezTo>
                <a:cubicBezTo>
                  <a:pt x="171" y="32"/>
                  <a:pt x="171" y="34"/>
                  <a:pt x="170" y="34"/>
                </a:cubicBezTo>
                <a:cubicBezTo>
                  <a:pt x="170" y="35"/>
                  <a:pt x="169" y="36"/>
                  <a:pt x="169" y="36"/>
                </a:cubicBezTo>
                <a:cubicBezTo>
                  <a:pt x="168" y="36"/>
                  <a:pt x="168" y="36"/>
                  <a:pt x="167" y="36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6" y="37"/>
                  <a:pt x="166" y="37"/>
                  <a:pt x="165" y="37"/>
                </a:cubicBezTo>
                <a:cubicBezTo>
                  <a:pt x="164" y="38"/>
                  <a:pt x="165" y="39"/>
                  <a:pt x="164" y="40"/>
                </a:cubicBezTo>
                <a:cubicBezTo>
                  <a:pt x="164" y="42"/>
                  <a:pt x="162" y="43"/>
                  <a:pt x="161" y="41"/>
                </a:cubicBezTo>
                <a:cubicBezTo>
                  <a:pt x="161" y="40"/>
                  <a:pt x="162" y="38"/>
                  <a:pt x="163" y="37"/>
                </a:cubicBezTo>
                <a:cubicBezTo>
                  <a:pt x="163" y="37"/>
                  <a:pt x="164" y="36"/>
                  <a:pt x="164" y="35"/>
                </a:cubicBezTo>
                <a:cubicBezTo>
                  <a:pt x="165" y="34"/>
                  <a:pt x="165" y="33"/>
                  <a:pt x="164" y="33"/>
                </a:cubicBezTo>
                <a:cubicBezTo>
                  <a:pt x="164" y="32"/>
                  <a:pt x="164" y="31"/>
                  <a:pt x="164" y="30"/>
                </a:cubicBezTo>
                <a:cubicBezTo>
                  <a:pt x="163" y="30"/>
                  <a:pt x="162" y="29"/>
                  <a:pt x="162" y="29"/>
                </a:cubicBezTo>
                <a:cubicBezTo>
                  <a:pt x="161" y="28"/>
                  <a:pt x="160" y="28"/>
                  <a:pt x="159" y="27"/>
                </a:cubicBezTo>
                <a:cubicBezTo>
                  <a:pt x="159" y="27"/>
                  <a:pt x="159" y="27"/>
                  <a:pt x="158" y="27"/>
                </a:cubicBezTo>
                <a:cubicBezTo>
                  <a:pt x="158" y="26"/>
                  <a:pt x="158" y="26"/>
                  <a:pt x="158" y="26"/>
                </a:cubicBezTo>
                <a:cubicBezTo>
                  <a:pt x="157" y="25"/>
                  <a:pt x="157" y="25"/>
                  <a:pt x="156" y="24"/>
                </a:cubicBezTo>
                <a:cubicBezTo>
                  <a:pt x="156" y="24"/>
                  <a:pt x="156" y="24"/>
                  <a:pt x="156" y="23"/>
                </a:cubicBezTo>
                <a:cubicBezTo>
                  <a:pt x="155" y="23"/>
                  <a:pt x="155" y="22"/>
                  <a:pt x="155" y="22"/>
                </a:cubicBezTo>
                <a:cubicBezTo>
                  <a:pt x="154" y="22"/>
                  <a:pt x="154" y="22"/>
                  <a:pt x="153" y="22"/>
                </a:cubicBezTo>
                <a:cubicBezTo>
                  <a:pt x="153" y="23"/>
                  <a:pt x="152" y="23"/>
                  <a:pt x="152" y="24"/>
                </a:cubicBezTo>
                <a:cubicBezTo>
                  <a:pt x="151" y="25"/>
                  <a:pt x="151" y="25"/>
                  <a:pt x="150" y="25"/>
                </a:cubicBezTo>
                <a:cubicBezTo>
                  <a:pt x="149" y="25"/>
                  <a:pt x="149" y="25"/>
                  <a:pt x="148" y="25"/>
                </a:cubicBezTo>
                <a:cubicBezTo>
                  <a:pt x="147" y="25"/>
                  <a:pt x="146" y="25"/>
                  <a:pt x="145" y="27"/>
                </a:cubicBezTo>
                <a:cubicBezTo>
                  <a:pt x="145" y="27"/>
                  <a:pt x="145" y="28"/>
                  <a:pt x="144" y="28"/>
                </a:cubicBezTo>
                <a:cubicBezTo>
                  <a:pt x="144" y="29"/>
                  <a:pt x="143" y="29"/>
                  <a:pt x="143" y="29"/>
                </a:cubicBezTo>
                <a:cubicBezTo>
                  <a:pt x="142" y="30"/>
                  <a:pt x="142" y="31"/>
                  <a:pt x="142" y="31"/>
                </a:cubicBezTo>
                <a:cubicBezTo>
                  <a:pt x="142" y="32"/>
                  <a:pt x="142" y="33"/>
                  <a:pt x="142" y="34"/>
                </a:cubicBezTo>
                <a:cubicBezTo>
                  <a:pt x="141" y="35"/>
                  <a:pt x="142" y="35"/>
                  <a:pt x="142" y="36"/>
                </a:cubicBezTo>
                <a:cubicBezTo>
                  <a:pt x="141" y="37"/>
                  <a:pt x="141" y="37"/>
                  <a:pt x="141" y="38"/>
                </a:cubicBezTo>
                <a:cubicBezTo>
                  <a:pt x="141" y="39"/>
                  <a:pt x="141" y="40"/>
                  <a:pt x="141" y="41"/>
                </a:cubicBezTo>
                <a:cubicBezTo>
                  <a:pt x="141" y="41"/>
                  <a:pt x="141" y="41"/>
                  <a:pt x="141" y="42"/>
                </a:cubicBezTo>
                <a:cubicBezTo>
                  <a:pt x="141" y="42"/>
                  <a:pt x="141" y="42"/>
                  <a:pt x="141" y="43"/>
                </a:cubicBezTo>
                <a:cubicBezTo>
                  <a:pt x="141" y="43"/>
                  <a:pt x="141" y="43"/>
                  <a:pt x="141" y="44"/>
                </a:cubicBezTo>
                <a:cubicBezTo>
                  <a:pt x="141" y="44"/>
                  <a:pt x="141" y="44"/>
                  <a:pt x="140" y="44"/>
                </a:cubicBezTo>
                <a:cubicBezTo>
                  <a:pt x="140" y="45"/>
                  <a:pt x="139" y="45"/>
                  <a:pt x="139" y="45"/>
                </a:cubicBezTo>
                <a:cubicBezTo>
                  <a:pt x="138" y="45"/>
                  <a:pt x="137" y="46"/>
                  <a:pt x="137" y="48"/>
                </a:cubicBezTo>
                <a:cubicBezTo>
                  <a:pt x="137" y="48"/>
                  <a:pt x="137" y="49"/>
                  <a:pt x="136" y="49"/>
                </a:cubicBezTo>
                <a:cubicBezTo>
                  <a:pt x="136" y="50"/>
                  <a:pt x="136" y="50"/>
                  <a:pt x="136" y="50"/>
                </a:cubicBezTo>
                <a:cubicBezTo>
                  <a:pt x="136" y="50"/>
                  <a:pt x="136" y="50"/>
                  <a:pt x="135" y="50"/>
                </a:cubicBezTo>
                <a:cubicBezTo>
                  <a:pt x="135" y="51"/>
                  <a:pt x="135" y="51"/>
                  <a:pt x="135" y="50"/>
                </a:cubicBezTo>
                <a:cubicBezTo>
                  <a:pt x="134" y="50"/>
                  <a:pt x="134" y="50"/>
                  <a:pt x="133" y="49"/>
                </a:cubicBezTo>
                <a:cubicBezTo>
                  <a:pt x="133" y="49"/>
                  <a:pt x="132" y="49"/>
                  <a:pt x="132" y="48"/>
                </a:cubicBezTo>
                <a:cubicBezTo>
                  <a:pt x="131" y="48"/>
                  <a:pt x="131" y="48"/>
                  <a:pt x="130" y="47"/>
                </a:cubicBezTo>
                <a:cubicBezTo>
                  <a:pt x="130" y="47"/>
                  <a:pt x="129" y="47"/>
                  <a:pt x="128" y="47"/>
                </a:cubicBezTo>
                <a:cubicBezTo>
                  <a:pt x="128" y="47"/>
                  <a:pt x="128" y="47"/>
                  <a:pt x="127" y="47"/>
                </a:cubicBezTo>
                <a:cubicBezTo>
                  <a:pt x="127" y="48"/>
                  <a:pt x="127" y="48"/>
                  <a:pt x="126" y="49"/>
                </a:cubicBezTo>
                <a:cubicBezTo>
                  <a:pt x="125" y="49"/>
                  <a:pt x="125" y="49"/>
                  <a:pt x="124" y="49"/>
                </a:cubicBezTo>
                <a:cubicBezTo>
                  <a:pt x="124" y="50"/>
                  <a:pt x="123" y="50"/>
                  <a:pt x="123" y="49"/>
                </a:cubicBezTo>
                <a:cubicBezTo>
                  <a:pt x="122" y="49"/>
                  <a:pt x="122" y="49"/>
                  <a:pt x="122" y="49"/>
                </a:cubicBezTo>
                <a:cubicBezTo>
                  <a:pt x="121" y="49"/>
                  <a:pt x="121" y="49"/>
                  <a:pt x="120" y="48"/>
                </a:cubicBezTo>
                <a:cubicBezTo>
                  <a:pt x="119" y="48"/>
                  <a:pt x="119" y="48"/>
                  <a:pt x="118" y="48"/>
                </a:cubicBezTo>
                <a:cubicBezTo>
                  <a:pt x="118" y="47"/>
                  <a:pt x="118" y="46"/>
                  <a:pt x="117" y="45"/>
                </a:cubicBezTo>
                <a:cubicBezTo>
                  <a:pt x="117" y="44"/>
                  <a:pt x="117" y="44"/>
                  <a:pt x="117" y="43"/>
                </a:cubicBezTo>
                <a:cubicBezTo>
                  <a:pt x="116" y="43"/>
                  <a:pt x="116" y="43"/>
                  <a:pt x="116" y="42"/>
                </a:cubicBezTo>
                <a:cubicBezTo>
                  <a:pt x="115" y="41"/>
                  <a:pt x="114" y="40"/>
                  <a:pt x="114" y="39"/>
                </a:cubicBezTo>
                <a:cubicBezTo>
                  <a:pt x="113" y="39"/>
                  <a:pt x="113" y="38"/>
                  <a:pt x="113" y="38"/>
                </a:cubicBezTo>
                <a:cubicBezTo>
                  <a:pt x="113" y="38"/>
                  <a:pt x="112" y="38"/>
                  <a:pt x="112" y="38"/>
                </a:cubicBezTo>
                <a:cubicBezTo>
                  <a:pt x="112" y="37"/>
                  <a:pt x="111" y="37"/>
                  <a:pt x="111" y="37"/>
                </a:cubicBezTo>
                <a:cubicBezTo>
                  <a:pt x="110" y="38"/>
                  <a:pt x="110" y="38"/>
                  <a:pt x="109" y="39"/>
                </a:cubicBezTo>
                <a:cubicBezTo>
                  <a:pt x="109" y="39"/>
                  <a:pt x="110" y="40"/>
                  <a:pt x="110" y="41"/>
                </a:cubicBezTo>
                <a:cubicBezTo>
                  <a:pt x="110" y="42"/>
                  <a:pt x="109" y="42"/>
                  <a:pt x="108" y="41"/>
                </a:cubicBezTo>
                <a:cubicBezTo>
                  <a:pt x="108" y="41"/>
                  <a:pt x="107" y="41"/>
                  <a:pt x="107" y="41"/>
                </a:cubicBezTo>
                <a:cubicBezTo>
                  <a:pt x="106" y="41"/>
                  <a:pt x="106" y="42"/>
                  <a:pt x="106" y="42"/>
                </a:cubicBezTo>
                <a:cubicBezTo>
                  <a:pt x="106" y="42"/>
                  <a:pt x="106" y="42"/>
                  <a:pt x="106" y="42"/>
                </a:cubicBezTo>
                <a:close/>
                <a:moveTo>
                  <a:pt x="21" y="136"/>
                </a:moveTo>
                <a:cubicBezTo>
                  <a:pt x="21" y="136"/>
                  <a:pt x="21" y="136"/>
                  <a:pt x="20" y="136"/>
                </a:cubicBezTo>
                <a:cubicBezTo>
                  <a:pt x="20" y="136"/>
                  <a:pt x="20" y="136"/>
                  <a:pt x="20" y="137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20" y="137"/>
                  <a:pt x="21" y="138"/>
                  <a:pt x="21" y="138"/>
                </a:cubicBezTo>
                <a:cubicBezTo>
                  <a:pt x="21" y="138"/>
                  <a:pt x="22" y="138"/>
                  <a:pt x="22" y="137"/>
                </a:cubicBezTo>
                <a:cubicBezTo>
                  <a:pt x="22" y="137"/>
                  <a:pt x="22" y="136"/>
                  <a:pt x="22" y="136"/>
                </a:cubicBezTo>
                <a:cubicBezTo>
                  <a:pt x="22" y="136"/>
                  <a:pt x="22" y="135"/>
                  <a:pt x="21" y="136"/>
                </a:cubicBezTo>
                <a:close/>
                <a:moveTo>
                  <a:pt x="24" y="134"/>
                </a:moveTo>
                <a:cubicBezTo>
                  <a:pt x="24" y="135"/>
                  <a:pt x="22" y="136"/>
                  <a:pt x="23" y="136"/>
                </a:cubicBezTo>
                <a:cubicBezTo>
                  <a:pt x="24" y="137"/>
                  <a:pt x="24" y="136"/>
                  <a:pt x="25" y="136"/>
                </a:cubicBezTo>
                <a:cubicBezTo>
                  <a:pt x="26" y="136"/>
                  <a:pt x="26" y="136"/>
                  <a:pt x="27" y="135"/>
                </a:cubicBezTo>
                <a:cubicBezTo>
                  <a:pt x="27" y="135"/>
                  <a:pt x="28" y="135"/>
                  <a:pt x="29" y="134"/>
                </a:cubicBezTo>
                <a:cubicBezTo>
                  <a:pt x="29" y="134"/>
                  <a:pt x="28" y="134"/>
                  <a:pt x="28" y="134"/>
                </a:cubicBezTo>
                <a:cubicBezTo>
                  <a:pt x="28" y="133"/>
                  <a:pt x="28" y="133"/>
                  <a:pt x="27" y="133"/>
                </a:cubicBezTo>
                <a:cubicBezTo>
                  <a:pt x="27" y="133"/>
                  <a:pt x="25" y="133"/>
                  <a:pt x="25" y="133"/>
                </a:cubicBezTo>
                <a:cubicBezTo>
                  <a:pt x="25" y="134"/>
                  <a:pt x="25" y="134"/>
                  <a:pt x="25" y="134"/>
                </a:cubicBezTo>
                <a:cubicBezTo>
                  <a:pt x="25" y="135"/>
                  <a:pt x="24" y="134"/>
                  <a:pt x="24" y="134"/>
                </a:cubicBezTo>
                <a:cubicBezTo>
                  <a:pt x="24" y="135"/>
                  <a:pt x="24" y="134"/>
                  <a:pt x="24" y="134"/>
                </a:cubicBezTo>
                <a:close/>
                <a:moveTo>
                  <a:pt x="26" y="131"/>
                </a:moveTo>
                <a:cubicBezTo>
                  <a:pt x="25" y="132"/>
                  <a:pt x="24" y="132"/>
                  <a:pt x="24" y="132"/>
                </a:cubicBezTo>
                <a:cubicBezTo>
                  <a:pt x="23" y="132"/>
                  <a:pt x="23" y="132"/>
                  <a:pt x="23" y="132"/>
                </a:cubicBezTo>
                <a:cubicBezTo>
                  <a:pt x="24" y="132"/>
                  <a:pt x="24" y="132"/>
                  <a:pt x="25" y="132"/>
                </a:cubicBezTo>
                <a:cubicBezTo>
                  <a:pt x="25" y="132"/>
                  <a:pt x="25" y="132"/>
                  <a:pt x="25" y="132"/>
                </a:cubicBezTo>
                <a:cubicBezTo>
                  <a:pt x="27" y="133"/>
                  <a:pt x="26" y="131"/>
                  <a:pt x="27" y="130"/>
                </a:cubicBezTo>
                <a:cubicBezTo>
                  <a:pt x="26" y="131"/>
                  <a:pt x="26" y="131"/>
                  <a:pt x="26" y="131"/>
                </a:cubicBezTo>
                <a:close/>
                <a:moveTo>
                  <a:pt x="69" y="62"/>
                </a:moveTo>
                <a:cubicBezTo>
                  <a:pt x="69" y="62"/>
                  <a:pt x="69" y="61"/>
                  <a:pt x="68" y="62"/>
                </a:cubicBezTo>
                <a:cubicBezTo>
                  <a:pt x="68" y="62"/>
                  <a:pt x="68" y="62"/>
                  <a:pt x="68" y="62"/>
                </a:cubicBezTo>
                <a:cubicBezTo>
                  <a:pt x="69" y="63"/>
                  <a:pt x="70" y="62"/>
                  <a:pt x="69" y="62"/>
                </a:cubicBezTo>
                <a:moveTo>
                  <a:pt x="70" y="61"/>
                </a:moveTo>
                <a:cubicBezTo>
                  <a:pt x="71" y="61"/>
                  <a:pt x="71" y="61"/>
                  <a:pt x="71" y="60"/>
                </a:cubicBezTo>
                <a:cubicBezTo>
                  <a:pt x="72" y="60"/>
                  <a:pt x="72" y="60"/>
                  <a:pt x="73" y="60"/>
                </a:cubicBezTo>
                <a:cubicBezTo>
                  <a:pt x="73" y="59"/>
                  <a:pt x="73" y="58"/>
                  <a:pt x="72" y="58"/>
                </a:cubicBezTo>
                <a:cubicBezTo>
                  <a:pt x="72" y="59"/>
                  <a:pt x="72" y="59"/>
                  <a:pt x="72" y="59"/>
                </a:cubicBezTo>
                <a:cubicBezTo>
                  <a:pt x="72" y="59"/>
                  <a:pt x="72" y="59"/>
                  <a:pt x="71" y="59"/>
                </a:cubicBezTo>
                <a:cubicBezTo>
                  <a:pt x="71" y="59"/>
                  <a:pt x="71" y="59"/>
                  <a:pt x="71" y="59"/>
                </a:cubicBezTo>
                <a:cubicBezTo>
                  <a:pt x="71" y="59"/>
                  <a:pt x="71" y="60"/>
                  <a:pt x="71" y="60"/>
                </a:cubicBezTo>
                <a:cubicBezTo>
                  <a:pt x="70" y="60"/>
                  <a:pt x="70" y="61"/>
                  <a:pt x="70" y="61"/>
                </a:cubicBezTo>
                <a:cubicBezTo>
                  <a:pt x="71" y="61"/>
                  <a:pt x="70" y="61"/>
                  <a:pt x="70" y="61"/>
                </a:cubicBezTo>
                <a:close/>
                <a:moveTo>
                  <a:pt x="73" y="60"/>
                </a:moveTo>
                <a:cubicBezTo>
                  <a:pt x="73" y="60"/>
                  <a:pt x="72" y="61"/>
                  <a:pt x="73" y="61"/>
                </a:cubicBezTo>
                <a:cubicBezTo>
                  <a:pt x="73" y="61"/>
                  <a:pt x="74" y="61"/>
                  <a:pt x="74" y="60"/>
                </a:cubicBezTo>
                <a:cubicBezTo>
                  <a:pt x="74" y="60"/>
                  <a:pt x="74" y="60"/>
                  <a:pt x="74" y="60"/>
                </a:cubicBezTo>
                <a:cubicBezTo>
                  <a:pt x="74" y="61"/>
                  <a:pt x="75" y="61"/>
                  <a:pt x="75" y="60"/>
                </a:cubicBezTo>
                <a:cubicBezTo>
                  <a:pt x="76" y="60"/>
                  <a:pt x="76" y="60"/>
                  <a:pt x="76" y="59"/>
                </a:cubicBezTo>
                <a:cubicBezTo>
                  <a:pt x="76" y="59"/>
                  <a:pt x="76" y="59"/>
                  <a:pt x="75" y="58"/>
                </a:cubicBezTo>
                <a:cubicBezTo>
                  <a:pt x="75" y="58"/>
                  <a:pt x="75" y="58"/>
                  <a:pt x="75" y="57"/>
                </a:cubicBezTo>
                <a:cubicBezTo>
                  <a:pt x="75" y="57"/>
                  <a:pt x="75" y="57"/>
                  <a:pt x="75" y="57"/>
                </a:cubicBezTo>
                <a:cubicBezTo>
                  <a:pt x="74" y="57"/>
                  <a:pt x="75" y="57"/>
                  <a:pt x="74" y="58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9"/>
                  <a:pt x="74" y="59"/>
                  <a:pt x="74" y="59"/>
                </a:cubicBezTo>
                <a:cubicBezTo>
                  <a:pt x="74" y="59"/>
                  <a:pt x="74" y="59"/>
                  <a:pt x="74" y="59"/>
                </a:cubicBezTo>
                <a:cubicBezTo>
                  <a:pt x="73" y="60"/>
                  <a:pt x="73" y="60"/>
                  <a:pt x="73" y="60"/>
                </a:cubicBezTo>
                <a:close/>
                <a:moveTo>
                  <a:pt x="54" y="63"/>
                </a:moveTo>
                <a:cubicBezTo>
                  <a:pt x="53" y="64"/>
                  <a:pt x="54" y="64"/>
                  <a:pt x="55" y="64"/>
                </a:cubicBezTo>
                <a:cubicBezTo>
                  <a:pt x="55" y="63"/>
                  <a:pt x="55" y="63"/>
                  <a:pt x="55" y="62"/>
                </a:cubicBezTo>
                <a:cubicBezTo>
                  <a:pt x="55" y="62"/>
                  <a:pt x="54" y="62"/>
                  <a:pt x="54" y="62"/>
                </a:cubicBezTo>
                <a:cubicBezTo>
                  <a:pt x="54" y="62"/>
                  <a:pt x="54" y="63"/>
                  <a:pt x="54" y="63"/>
                </a:cubicBezTo>
                <a:cubicBezTo>
                  <a:pt x="54" y="63"/>
                  <a:pt x="54" y="63"/>
                  <a:pt x="54" y="63"/>
                </a:cubicBezTo>
                <a:close/>
                <a:moveTo>
                  <a:pt x="55" y="60"/>
                </a:moveTo>
                <a:cubicBezTo>
                  <a:pt x="55" y="60"/>
                  <a:pt x="56" y="60"/>
                  <a:pt x="56" y="59"/>
                </a:cubicBezTo>
                <a:cubicBezTo>
                  <a:pt x="55" y="59"/>
                  <a:pt x="55" y="60"/>
                  <a:pt x="55" y="60"/>
                </a:cubicBezTo>
                <a:cubicBezTo>
                  <a:pt x="55" y="61"/>
                  <a:pt x="55" y="62"/>
                  <a:pt x="55" y="62"/>
                </a:cubicBezTo>
                <a:cubicBezTo>
                  <a:pt x="56" y="62"/>
                  <a:pt x="56" y="61"/>
                  <a:pt x="55" y="60"/>
                </a:cubicBezTo>
                <a:cubicBezTo>
                  <a:pt x="55" y="60"/>
                  <a:pt x="56" y="61"/>
                  <a:pt x="55" y="60"/>
                </a:cubicBezTo>
                <a:close/>
                <a:moveTo>
                  <a:pt x="56" y="60"/>
                </a:moveTo>
                <a:cubicBezTo>
                  <a:pt x="56" y="61"/>
                  <a:pt x="56" y="61"/>
                  <a:pt x="57" y="61"/>
                </a:cubicBezTo>
                <a:cubicBezTo>
                  <a:pt x="57" y="61"/>
                  <a:pt x="57" y="61"/>
                  <a:pt x="57" y="60"/>
                </a:cubicBezTo>
                <a:cubicBezTo>
                  <a:pt x="58" y="60"/>
                  <a:pt x="58" y="59"/>
                  <a:pt x="58" y="59"/>
                </a:cubicBezTo>
                <a:cubicBezTo>
                  <a:pt x="58" y="59"/>
                  <a:pt x="57" y="58"/>
                  <a:pt x="57" y="58"/>
                </a:cubicBezTo>
                <a:cubicBezTo>
                  <a:pt x="57" y="59"/>
                  <a:pt x="57" y="60"/>
                  <a:pt x="56" y="60"/>
                </a:cubicBezTo>
                <a:cubicBezTo>
                  <a:pt x="56" y="61"/>
                  <a:pt x="56" y="60"/>
                  <a:pt x="56" y="60"/>
                </a:cubicBezTo>
                <a:close/>
                <a:moveTo>
                  <a:pt x="59" y="60"/>
                </a:moveTo>
                <a:cubicBezTo>
                  <a:pt x="58" y="59"/>
                  <a:pt x="59" y="60"/>
                  <a:pt x="59" y="60"/>
                </a:cubicBezTo>
                <a:cubicBezTo>
                  <a:pt x="59" y="60"/>
                  <a:pt x="59" y="60"/>
                  <a:pt x="60" y="60"/>
                </a:cubicBezTo>
                <a:cubicBezTo>
                  <a:pt x="60" y="60"/>
                  <a:pt x="60" y="59"/>
                  <a:pt x="60" y="59"/>
                </a:cubicBezTo>
                <a:cubicBezTo>
                  <a:pt x="60" y="60"/>
                  <a:pt x="61" y="59"/>
                  <a:pt x="61" y="59"/>
                </a:cubicBezTo>
                <a:cubicBezTo>
                  <a:pt x="61" y="59"/>
                  <a:pt x="61" y="58"/>
                  <a:pt x="61" y="58"/>
                </a:cubicBezTo>
                <a:cubicBezTo>
                  <a:pt x="61" y="58"/>
                  <a:pt x="61" y="58"/>
                  <a:pt x="61" y="58"/>
                </a:cubicBezTo>
                <a:cubicBezTo>
                  <a:pt x="62" y="58"/>
                  <a:pt x="62" y="57"/>
                  <a:pt x="62" y="57"/>
                </a:cubicBezTo>
                <a:cubicBezTo>
                  <a:pt x="63" y="56"/>
                  <a:pt x="62" y="57"/>
                  <a:pt x="62" y="57"/>
                </a:cubicBezTo>
                <a:cubicBezTo>
                  <a:pt x="61" y="57"/>
                  <a:pt x="61" y="56"/>
                  <a:pt x="61" y="56"/>
                </a:cubicBezTo>
                <a:cubicBezTo>
                  <a:pt x="60" y="56"/>
                  <a:pt x="60" y="56"/>
                  <a:pt x="60" y="56"/>
                </a:cubicBezTo>
                <a:cubicBezTo>
                  <a:pt x="60" y="56"/>
                  <a:pt x="59" y="56"/>
                  <a:pt x="59" y="56"/>
                </a:cubicBezTo>
                <a:cubicBezTo>
                  <a:pt x="59" y="57"/>
                  <a:pt x="58" y="57"/>
                  <a:pt x="59" y="57"/>
                </a:cubicBezTo>
                <a:cubicBezTo>
                  <a:pt x="59" y="57"/>
                  <a:pt x="58" y="57"/>
                  <a:pt x="58" y="58"/>
                </a:cubicBezTo>
                <a:cubicBezTo>
                  <a:pt x="58" y="58"/>
                  <a:pt x="58" y="59"/>
                  <a:pt x="59" y="60"/>
                </a:cubicBezTo>
                <a:cubicBezTo>
                  <a:pt x="58" y="59"/>
                  <a:pt x="58" y="59"/>
                  <a:pt x="59" y="60"/>
                </a:cubicBezTo>
                <a:close/>
                <a:moveTo>
                  <a:pt x="64" y="57"/>
                </a:moveTo>
                <a:cubicBezTo>
                  <a:pt x="64" y="57"/>
                  <a:pt x="63" y="57"/>
                  <a:pt x="63" y="58"/>
                </a:cubicBezTo>
                <a:cubicBezTo>
                  <a:pt x="63" y="58"/>
                  <a:pt x="64" y="58"/>
                  <a:pt x="64" y="58"/>
                </a:cubicBezTo>
                <a:cubicBezTo>
                  <a:pt x="64" y="58"/>
                  <a:pt x="65" y="57"/>
                  <a:pt x="65" y="57"/>
                </a:cubicBezTo>
                <a:cubicBezTo>
                  <a:pt x="66" y="57"/>
                  <a:pt x="66" y="57"/>
                  <a:pt x="66" y="56"/>
                </a:cubicBezTo>
                <a:cubicBezTo>
                  <a:pt x="66" y="55"/>
                  <a:pt x="67" y="55"/>
                  <a:pt x="67" y="54"/>
                </a:cubicBezTo>
                <a:cubicBezTo>
                  <a:pt x="67" y="54"/>
                  <a:pt x="67" y="53"/>
                  <a:pt x="67" y="53"/>
                </a:cubicBezTo>
                <a:cubicBezTo>
                  <a:pt x="66" y="53"/>
                  <a:pt x="66" y="54"/>
                  <a:pt x="66" y="54"/>
                </a:cubicBezTo>
                <a:cubicBezTo>
                  <a:pt x="66" y="54"/>
                  <a:pt x="66" y="53"/>
                  <a:pt x="65" y="53"/>
                </a:cubicBezTo>
                <a:cubicBezTo>
                  <a:pt x="65" y="54"/>
                  <a:pt x="65" y="54"/>
                  <a:pt x="65" y="55"/>
                </a:cubicBezTo>
                <a:cubicBezTo>
                  <a:pt x="65" y="55"/>
                  <a:pt x="64" y="54"/>
                  <a:pt x="64" y="55"/>
                </a:cubicBezTo>
                <a:cubicBezTo>
                  <a:pt x="64" y="55"/>
                  <a:pt x="65" y="55"/>
                  <a:pt x="64" y="56"/>
                </a:cubicBezTo>
                <a:cubicBezTo>
                  <a:pt x="64" y="56"/>
                  <a:pt x="64" y="55"/>
                  <a:pt x="64" y="56"/>
                </a:cubicBezTo>
                <a:cubicBezTo>
                  <a:pt x="63" y="56"/>
                  <a:pt x="64" y="57"/>
                  <a:pt x="64" y="57"/>
                </a:cubicBezTo>
                <a:cubicBezTo>
                  <a:pt x="64" y="57"/>
                  <a:pt x="64" y="57"/>
                  <a:pt x="64" y="57"/>
                </a:cubicBezTo>
                <a:close/>
                <a:moveTo>
                  <a:pt x="67" y="56"/>
                </a:moveTo>
                <a:cubicBezTo>
                  <a:pt x="67" y="56"/>
                  <a:pt x="68" y="55"/>
                  <a:pt x="68" y="55"/>
                </a:cubicBezTo>
                <a:cubicBezTo>
                  <a:pt x="68" y="54"/>
                  <a:pt x="68" y="54"/>
                  <a:pt x="69" y="54"/>
                </a:cubicBezTo>
                <a:cubicBezTo>
                  <a:pt x="69" y="53"/>
                  <a:pt x="69" y="53"/>
                  <a:pt x="68" y="53"/>
                </a:cubicBezTo>
                <a:cubicBezTo>
                  <a:pt x="67" y="53"/>
                  <a:pt x="68" y="54"/>
                  <a:pt x="67" y="55"/>
                </a:cubicBezTo>
                <a:cubicBezTo>
                  <a:pt x="67" y="55"/>
                  <a:pt x="66" y="56"/>
                  <a:pt x="67" y="56"/>
                </a:cubicBezTo>
                <a:cubicBezTo>
                  <a:pt x="67" y="56"/>
                  <a:pt x="67" y="56"/>
                  <a:pt x="67" y="56"/>
                </a:cubicBezTo>
                <a:cubicBezTo>
                  <a:pt x="67" y="56"/>
                  <a:pt x="67" y="56"/>
                  <a:pt x="67" y="56"/>
                </a:cubicBezTo>
                <a:close/>
                <a:moveTo>
                  <a:pt x="67" y="49"/>
                </a:moveTo>
                <a:cubicBezTo>
                  <a:pt x="67" y="49"/>
                  <a:pt x="68" y="49"/>
                  <a:pt x="68" y="48"/>
                </a:cubicBezTo>
                <a:cubicBezTo>
                  <a:pt x="68" y="48"/>
                  <a:pt x="68" y="48"/>
                  <a:pt x="69" y="48"/>
                </a:cubicBezTo>
                <a:cubicBezTo>
                  <a:pt x="69" y="47"/>
                  <a:pt x="70" y="48"/>
                  <a:pt x="70" y="48"/>
                </a:cubicBezTo>
                <a:cubicBezTo>
                  <a:pt x="69" y="48"/>
                  <a:pt x="68" y="49"/>
                  <a:pt x="68" y="49"/>
                </a:cubicBezTo>
                <a:cubicBezTo>
                  <a:pt x="67" y="49"/>
                  <a:pt x="67" y="49"/>
                  <a:pt x="67" y="50"/>
                </a:cubicBezTo>
                <a:cubicBezTo>
                  <a:pt x="68" y="51"/>
                  <a:pt x="70" y="50"/>
                  <a:pt x="70" y="50"/>
                </a:cubicBezTo>
                <a:cubicBezTo>
                  <a:pt x="71" y="49"/>
                  <a:pt x="71" y="49"/>
                  <a:pt x="71" y="48"/>
                </a:cubicBezTo>
                <a:cubicBezTo>
                  <a:pt x="71" y="47"/>
                  <a:pt x="70" y="47"/>
                  <a:pt x="70" y="47"/>
                </a:cubicBezTo>
                <a:cubicBezTo>
                  <a:pt x="70" y="47"/>
                  <a:pt x="71" y="47"/>
                  <a:pt x="71" y="46"/>
                </a:cubicBezTo>
                <a:cubicBezTo>
                  <a:pt x="71" y="46"/>
                  <a:pt x="71" y="46"/>
                  <a:pt x="71" y="46"/>
                </a:cubicBezTo>
                <a:cubicBezTo>
                  <a:pt x="70" y="46"/>
                  <a:pt x="70" y="46"/>
                  <a:pt x="70" y="46"/>
                </a:cubicBezTo>
                <a:cubicBezTo>
                  <a:pt x="70" y="45"/>
                  <a:pt x="70" y="45"/>
                  <a:pt x="70" y="45"/>
                </a:cubicBezTo>
                <a:cubicBezTo>
                  <a:pt x="69" y="46"/>
                  <a:pt x="70" y="42"/>
                  <a:pt x="69" y="43"/>
                </a:cubicBezTo>
                <a:cubicBezTo>
                  <a:pt x="68" y="43"/>
                  <a:pt x="69" y="44"/>
                  <a:pt x="69" y="44"/>
                </a:cubicBezTo>
                <a:cubicBezTo>
                  <a:pt x="69" y="45"/>
                  <a:pt x="69" y="45"/>
                  <a:pt x="69" y="45"/>
                </a:cubicBezTo>
                <a:cubicBezTo>
                  <a:pt x="69" y="45"/>
                  <a:pt x="69" y="46"/>
                  <a:pt x="69" y="46"/>
                </a:cubicBezTo>
                <a:cubicBezTo>
                  <a:pt x="69" y="46"/>
                  <a:pt x="69" y="46"/>
                  <a:pt x="69" y="46"/>
                </a:cubicBezTo>
                <a:cubicBezTo>
                  <a:pt x="68" y="46"/>
                  <a:pt x="68" y="46"/>
                  <a:pt x="68" y="46"/>
                </a:cubicBezTo>
                <a:cubicBezTo>
                  <a:pt x="68" y="45"/>
                  <a:pt x="68" y="44"/>
                  <a:pt x="68" y="44"/>
                </a:cubicBezTo>
                <a:cubicBezTo>
                  <a:pt x="67" y="44"/>
                  <a:pt x="67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6"/>
                  <a:pt x="68" y="46"/>
                  <a:pt x="68" y="46"/>
                </a:cubicBezTo>
                <a:cubicBezTo>
                  <a:pt x="68" y="46"/>
                  <a:pt x="68" y="47"/>
                  <a:pt x="68" y="47"/>
                </a:cubicBezTo>
                <a:cubicBezTo>
                  <a:pt x="67" y="47"/>
                  <a:pt x="67" y="47"/>
                  <a:pt x="67" y="46"/>
                </a:cubicBezTo>
                <a:cubicBezTo>
                  <a:pt x="67" y="47"/>
                  <a:pt x="67" y="47"/>
                  <a:pt x="66" y="47"/>
                </a:cubicBezTo>
                <a:cubicBezTo>
                  <a:pt x="66" y="47"/>
                  <a:pt x="66" y="46"/>
                  <a:pt x="66" y="46"/>
                </a:cubicBezTo>
                <a:cubicBezTo>
                  <a:pt x="66" y="46"/>
                  <a:pt x="66" y="47"/>
                  <a:pt x="66" y="47"/>
                </a:cubicBezTo>
                <a:cubicBezTo>
                  <a:pt x="65" y="47"/>
                  <a:pt x="66" y="46"/>
                  <a:pt x="65" y="46"/>
                </a:cubicBezTo>
                <a:cubicBezTo>
                  <a:pt x="64" y="46"/>
                  <a:pt x="65" y="47"/>
                  <a:pt x="65" y="47"/>
                </a:cubicBezTo>
                <a:cubicBezTo>
                  <a:pt x="65" y="47"/>
                  <a:pt x="65" y="47"/>
                  <a:pt x="65" y="48"/>
                </a:cubicBezTo>
                <a:cubicBezTo>
                  <a:pt x="65" y="48"/>
                  <a:pt x="65" y="48"/>
                  <a:pt x="65" y="48"/>
                </a:cubicBezTo>
                <a:cubicBezTo>
                  <a:pt x="64" y="48"/>
                  <a:pt x="64" y="48"/>
                  <a:pt x="64" y="49"/>
                </a:cubicBezTo>
                <a:cubicBezTo>
                  <a:pt x="64" y="49"/>
                  <a:pt x="65" y="49"/>
                  <a:pt x="65" y="49"/>
                </a:cubicBezTo>
                <a:cubicBezTo>
                  <a:pt x="65" y="50"/>
                  <a:pt x="64" y="50"/>
                  <a:pt x="65" y="50"/>
                </a:cubicBezTo>
                <a:cubicBezTo>
                  <a:pt x="66" y="51"/>
                  <a:pt x="66" y="48"/>
                  <a:pt x="66" y="48"/>
                </a:cubicBezTo>
                <a:cubicBezTo>
                  <a:pt x="66" y="48"/>
                  <a:pt x="66" y="48"/>
                  <a:pt x="67" y="49"/>
                </a:cubicBezTo>
                <a:close/>
                <a:moveTo>
                  <a:pt x="72" y="44"/>
                </a:moveTo>
                <a:cubicBezTo>
                  <a:pt x="72" y="44"/>
                  <a:pt x="72" y="43"/>
                  <a:pt x="72" y="43"/>
                </a:cubicBezTo>
                <a:cubicBezTo>
                  <a:pt x="74" y="43"/>
                  <a:pt x="74" y="42"/>
                  <a:pt x="75" y="40"/>
                </a:cubicBezTo>
                <a:cubicBezTo>
                  <a:pt x="76" y="40"/>
                  <a:pt x="76" y="38"/>
                  <a:pt x="76" y="37"/>
                </a:cubicBezTo>
                <a:cubicBezTo>
                  <a:pt x="74" y="37"/>
                  <a:pt x="74" y="39"/>
                  <a:pt x="73" y="40"/>
                </a:cubicBezTo>
                <a:cubicBezTo>
                  <a:pt x="72" y="41"/>
                  <a:pt x="72" y="41"/>
                  <a:pt x="71" y="42"/>
                </a:cubicBezTo>
                <a:cubicBezTo>
                  <a:pt x="71" y="43"/>
                  <a:pt x="71" y="44"/>
                  <a:pt x="71" y="44"/>
                </a:cubicBezTo>
                <a:cubicBezTo>
                  <a:pt x="71" y="44"/>
                  <a:pt x="72" y="44"/>
                  <a:pt x="72" y="44"/>
                </a:cubicBezTo>
                <a:close/>
                <a:moveTo>
                  <a:pt x="74" y="45"/>
                </a:moveTo>
                <a:cubicBezTo>
                  <a:pt x="74" y="45"/>
                  <a:pt x="75" y="44"/>
                  <a:pt x="74" y="43"/>
                </a:cubicBezTo>
                <a:cubicBezTo>
                  <a:pt x="74" y="43"/>
                  <a:pt x="73" y="44"/>
                  <a:pt x="72" y="44"/>
                </a:cubicBezTo>
                <a:cubicBezTo>
                  <a:pt x="72" y="45"/>
                  <a:pt x="73" y="46"/>
                  <a:pt x="72" y="46"/>
                </a:cubicBezTo>
                <a:cubicBezTo>
                  <a:pt x="72" y="47"/>
                  <a:pt x="71" y="46"/>
                  <a:pt x="72" y="47"/>
                </a:cubicBezTo>
                <a:cubicBezTo>
                  <a:pt x="72" y="47"/>
                  <a:pt x="72" y="48"/>
                  <a:pt x="72" y="48"/>
                </a:cubicBezTo>
                <a:cubicBezTo>
                  <a:pt x="72" y="48"/>
                  <a:pt x="72" y="48"/>
                  <a:pt x="72" y="48"/>
                </a:cubicBezTo>
                <a:cubicBezTo>
                  <a:pt x="71" y="48"/>
                  <a:pt x="71" y="49"/>
                  <a:pt x="71" y="49"/>
                </a:cubicBezTo>
                <a:cubicBezTo>
                  <a:pt x="72" y="49"/>
                  <a:pt x="72" y="50"/>
                  <a:pt x="72" y="50"/>
                </a:cubicBezTo>
                <a:cubicBezTo>
                  <a:pt x="72" y="50"/>
                  <a:pt x="72" y="50"/>
                  <a:pt x="72" y="50"/>
                </a:cubicBezTo>
                <a:cubicBezTo>
                  <a:pt x="71" y="50"/>
                  <a:pt x="71" y="50"/>
                  <a:pt x="71" y="51"/>
                </a:cubicBezTo>
                <a:cubicBezTo>
                  <a:pt x="71" y="51"/>
                  <a:pt x="70" y="51"/>
                  <a:pt x="70" y="51"/>
                </a:cubicBezTo>
                <a:cubicBezTo>
                  <a:pt x="70" y="51"/>
                  <a:pt x="70" y="52"/>
                  <a:pt x="70" y="52"/>
                </a:cubicBezTo>
                <a:cubicBezTo>
                  <a:pt x="70" y="53"/>
                  <a:pt x="70" y="53"/>
                  <a:pt x="70" y="53"/>
                </a:cubicBezTo>
                <a:cubicBezTo>
                  <a:pt x="69" y="54"/>
                  <a:pt x="69" y="55"/>
                  <a:pt x="69" y="55"/>
                </a:cubicBezTo>
                <a:cubicBezTo>
                  <a:pt x="68" y="56"/>
                  <a:pt x="69" y="57"/>
                  <a:pt x="69" y="55"/>
                </a:cubicBezTo>
                <a:cubicBezTo>
                  <a:pt x="70" y="54"/>
                  <a:pt x="71" y="54"/>
                  <a:pt x="72" y="52"/>
                </a:cubicBezTo>
                <a:cubicBezTo>
                  <a:pt x="72" y="53"/>
                  <a:pt x="72" y="53"/>
                  <a:pt x="72" y="53"/>
                </a:cubicBezTo>
                <a:cubicBezTo>
                  <a:pt x="72" y="54"/>
                  <a:pt x="71" y="54"/>
                  <a:pt x="71" y="55"/>
                </a:cubicBezTo>
                <a:cubicBezTo>
                  <a:pt x="71" y="55"/>
                  <a:pt x="72" y="55"/>
                  <a:pt x="72" y="55"/>
                </a:cubicBezTo>
                <a:cubicBezTo>
                  <a:pt x="72" y="55"/>
                  <a:pt x="73" y="56"/>
                  <a:pt x="73" y="55"/>
                </a:cubicBezTo>
                <a:cubicBezTo>
                  <a:pt x="73" y="55"/>
                  <a:pt x="73" y="55"/>
                  <a:pt x="73" y="54"/>
                </a:cubicBezTo>
                <a:cubicBezTo>
                  <a:pt x="73" y="54"/>
                  <a:pt x="73" y="53"/>
                  <a:pt x="73" y="53"/>
                </a:cubicBezTo>
                <a:cubicBezTo>
                  <a:pt x="74" y="54"/>
                  <a:pt x="74" y="54"/>
                  <a:pt x="74" y="54"/>
                </a:cubicBezTo>
                <a:cubicBezTo>
                  <a:pt x="74" y="53"/>
                  <a:pt x="74" y="53"/>
                  <a:pt x="74" y="52"/>
                </a:cubicBezTo>
                <a:cubicBezTo>
                  <a:pt x="75" y="53"/>
                  <a:pt x="74" y="54"/>
                  <a:pt x="74" y="54"/>
                </a:cubicBezTo>
                <a:cubicBezTo>
                  <a:pt x="75" y="54"/>
                  <a:pt x="75" y="53"/>
                  <a:pt x="76" y="52"/>
                </a:cubicBezTo>
                <a:cubicBezTo>
                  <a:pt x="76" y="51"/>
                  <a:pt x="77" y="51"/>
                  <a:pt x="78" y="51"/>
                </a:cubicBezTo>
                <a:cubicBezTo>
                  <a:pt x="78" y="51"/>
                  <a:pt x="78" y="51"/>
                  <a:pt x="78" y="50"/>
                </a:cubicBezTo>
                <a:cubicBezTo>
                  <a:pt x="79" y="50"/>
                  <a:pt x="79" y="50"/>
                  <a:pt x="79" y="49"/>
                </a:cubicBezTo>
                <a:cubicBezTo>
                  <a:pt x="79" y="48"/>
                  <a:pt x="79" y="48"/>
                  <a:pt x="79" y="47"/>
                </a:cubicBezTo>
                <a:cubicBezTo>
                  <a:pt x="78" y="47"/>
                  <a:pt x="78" y="46"/>
                  <a:pt x="78" y="46"/>
                </a:cubicBezTo>
                <a:cubicBezTo>
                  <a:pt x="78" y="46"/>
                  <a:pt x="78" y="45"/>
                  <a:pt x="77" y="45"/>
                </a:cubicBezTo>
                <a:cubicBezTo>
                  <a:pt x="77" y="45"/>
                  <a:pt x="77" y="44"/>
                  <a:pt x="77" y="45"/>
                </a:cubicBezTo>
                <a:cubicBezTo>
                  <a:pt x="77" y="45"/>
                  <a:pt x="77" y="45"/>
                  <a:pt x="77" y="46"/>
                </a:cubicBezTo>
                <a:cubicBezTo>
                  <a:pt x="77" y="46"/>
                  <a:pt x="76" y="46"/>
                  <a:pt x="76" y="46"/>
                </a:cubicBezTo>
                <a:cubicBezTo>
                  <a:pt x="76" y="46"/>
                  <a:pt x="76" y="46"/>
                  <a:pt x="76" y="46"/>
                </a:cubicBezTo>
                <a:cubicBezTo>
                  <a:pt x="76" y="47"/>
                  <a:pt x="77" y="47"/>
                  <a:pt x="76" y="47"/>
                </a:cubicBezTo>
                <a:cubicBezTo>
                  <a:pt x="76" y="48"/>
                  <a:pt x="76" y="47"/>
                  <a:pt x="76" y="48"/>
                </a:cubicBezTo>
                <a:cubicBezTo>
                  <a:pt x="75" y="48"/>
                  <a:pt x="76" y="49"/>
                  <a:pt x="76" y="49"/>
                </a:cubicBezTo>
                <a:cubicBezTo>
                  <a:pt x="75" y="49"/>
                  <a:pt x="76" y="49"/>
                  <a:pt x="75" y="49"/>
                </a:cubicBezTo>
                <a:cubicBezTo>
                  <a:pt x="75" y="49"/>
                  <a:pt x="75" y="49"/>
                  <a:pt x="74" y="50"/>
                </a:cubicBezTo>
                <a:cubicBezTo>
                  <a:pt x="74" y="50"/>
                  <a:pt x="74" y="51"/>
                  <a:pt x="74" y="51"/>
                </a:cubicBezTo>
                <a:cubicBezTo>
                  <a:pt x="73" y="51"/>
                  <a:pt x="73" y="50"/>
                  <a:pt x="74" y="49"/>
                </a:cubicBezTo>
                <a:cubicBezTo>
                  <a:pt x="75" y="49"/>
                  <a:pt x="75" y="48"/>
                  <a:pt x="75" y="47"/>
                </a:cubicBezTo>
                <a:cubicBezTo>
                  <a:pt x="74" y="47"/>
                  <a:pt x="74" y="48"/>
                  <a:pt x="73" y="47"/>
                </a:cubicBezTo>
                <a:cubicBezTo>
                  <a:pt x="73" y="47"/>
                  <a:pt x="74" y="46"/>
                  <a:pt x="74" y="45"/>
                </a:cubicBezTo>
                <a:cubicBezTo>
                  <a:pt x="74" y="45"/>
                  <a:pt x="74" y="46"/>
                  <a:pt x="74" y="45"/>
                </a:cubicBezTo>
                <a:close/>
                <a:moveTo>
                  <a:pt x="76" y="43"/>
                </a:moveTo>
                <a:cubicBezTo>
                  <a:pt x="76" y="44"/>
                  <a:pt x="77" y="44"/>
                  <a:pt x="77" y="44"/>
                </a:cubicBezTo>
                <a:cubicBezTo>
                  <a:pt x="78" y="44"/>
                  <a:pt x="78" y="45"/>
                  <a:pt x="79" y="45"/>
                </a:cubicBezTo>
                <a:cubicBezTo>
                  <a:pt x="79" y="45"/>
                  <a:pt x="79" y="44"/>
                  <a:pt x="79" y="43"/>
                </a:cubicBezTo>
                <a:cubicBezTo>
                  <a:pt x="79" y="43"/>
                  <a:pt x="79" y="43"/>
                  <a:pt x="78" y="43"/>
                </a:cubicBezTo>
                <a:cubicBezTo>
                  <a:pt x="78" y="43"/>
                  <a:pt x="78" y="43"/>
                  <a:pt x="77" y="43"/>
                </a:cubicBezTo>
                <a:cubicBezTo>
                  <a:pt x="77" y="43"/>
                  <a:pt x="77" y="43"/>
                  <a:pt x="76" y="43"/>
                </a:cubicBezTo>
                <a:close/>
                <a:moveTo>
                  <a:pt x="77" y="54"/>
                </a:moveTo>
                <a:cubicBezTo>
                  <a:pt x="77" y="54"/>
                  <a:pt x="77" y="53"/>
                  <a:pt x="78" y="53"/>
                </a:cubicBezTo>
                <a:cubicBezTo>
                  <a:pt x="78" y="53"/>
                  <a:pt x="78" y="52"/>
                  <a:pt x="77" y="52"/>
                </a:cubicBezTo>
                <a:cubicBezTo>
                  <a:pt x="76" y="51"/>
                  <a:pt x="76" y="53"/>
                  <a:pt x="76" y="54"/>
                </a:cubicBezTo>
                <a:cubicBezTo>
                  <a:pt x="76" y="54"/>
                  <a:pt x="77" y="54"/>
                  <a:pt x="77" y="54"/>
                </a:cubicBezTo>
                <a:close/>
                <a:moveTo>
                  <a:pt x="81" y="47"/>
                </a:moveTo>
                <a:cubicBezTo>
                  <a:pt x="80" y="47"/>
                  <a:pt x="81" y="48"/>
                  <a:pt x="81" y="48"/>
                </a:cubicBezTo>
                <a:cubicBezTo>
                  <a:pt x="82" y="48"/>
                  <a:pt x="83" y="47"/>
                  <a:pt x="83" y="47"/>
                </a:cubicBezTo>
                <a:cubicBezTo>
                  <a:pt x="83" y="47"/>
                  <a:pt x="82" y="47"/>
                  <a:pt x="82" y="46"/>
                </a:cubicBezTo>
                <a:cubicBezTo>
                  <a:pt x="82" y="47"/>
                  <a:pt x="82" y="46"/>
                  <a:pt x="82" y="46"/>
                </a:cubicBezTo>
                <a:cubicBezTo>
                  <a:pt x="81" y="45"/>
                  <a:pt x="82" y="46"/>
                  <a:pt x="81" y="46"/>
                </a:cubicBezTo>
                <a:cubicBezTo>
                  <a:pt x="81" y="47"/>
                  <a:pt x="81" y="47"/>
                  <a:pt x="81" y="47"/>
                </a:cubicBezTo>
                <a:close/>
                <a:moveTo>
                  <a:pt x="83" y="45"/>
                </a:moveTo>
                <a:cubicBezTo>
                  <a:pt x="83" y="46"/>
                  <a:pt x="83" y="47"/>
                  <a:pt x="84" y="46"/>
                </a:cubicBezTo>
                <a:cubicBezTo>
                  <a:pt x="84" y="46"/>
                  <a:pt x="84" y="45"/>
                  <a:pt x="85" y="45"/>
                </a:cubicBezTo>
                <a:cubicBezTo>
                  <a:pt x="85" y="45"/>
                  <a:pt x="84" y="44"/>
                  <a:pt x="84" y="44"/>
                </a:cubicBezTo>
                <a:cubicBezTo>
                  <a:pt x="83" y="44"/>
                  <a:pt x="83" y="45"/>
                  <a:pt x="83" y="45"/>
                </a:cubicBezTo>
                <a:close/>
                <a:moveTo>
                  <a:pt x="85" y="41"/>
                </a:moveTo>
                <a:cubicBezTo>
                  <a:pt x="85" y="41"/>
                  <a:pt x="83" y="42"/>
                  <a:pt x="84" y="43"/>
                </a:cubicBezTo>
                <a:cubicBezTo>
                  <a:pt x="85" y="43"/>
                  <a:pt x="85" y="41"/>
                  <a:pt x="86" y="41"/>
                </a:cubicBezTo>
                <a:cubicBezTo>
                  <a:pt x="85" y="41"/>
                  <a:pt x="85" y="41"/>
                  <a:pt x="85" y="41"/>
                </a:cubicBezTo>
                <a:close/>
                <a:moveTo>
                  <a:pt x="88" y="39"/>
                </a:moveTo>
                <a:cubicBezTo>
                  <a:pt x="88" y="39"/>
                  <a:pt x="88" y="38"/>
                  <a:pt x="88" y="38"/>
                </a:cubicBezTo>
                <a:cubicBezTo>
                  <a:pt x="88" y="37"/>
                  <a:pt x="88" y="37"/>
                  <a:pt x="88" y="36"/>
                </a:cubicBezTo>
                <a:cubicBezTo>
                  <a:pt x="88" y="36"/>
                  <a:pt x="89" y="36"/>
                  <a:pt x="89" y="36"/>
                </a:cubicBezTo>
                <a:cubicBezTo>
                  <a:pt x="89" y="36"/>
                  <a:pt x="89" y="35"/>
                  <a:pt x="89" y="34"/>
                </a:cubicBezTo>
                <a:cubicBezTo>
                  <a:pt x="89" y="34"/>
                  <a:pt x="89" y="35"/>
                  <a:pt x="88" y="35"/>
                </a:cubicBezTo>
                <a:cubicBezTo>
                  <a:pt x="88" y="35"/>
                  <a:pt x="88" y="34"/>
                  <a:pt x="88" y="34"/>
                </a:cubicBezTo>
                <a:cubicBezTo>
                  <a:pt x="89" y="34"/>
                  <a:pt x="89" y="34"/>
                  <a:pt x="89" y="33"/>
                </a:cubicBezTo>
                <a:cubicBezTo>
                  <a:pt x="89" y="33"/>
                  <a:pt x="88" y="33"/>
                  <a:pt x="88" y="33"/>
                </a:cubicBezTo>
                <a:cubicBezTo>
                  <a:pt x="88" y="33"/>
                  <a:pt x="88" y="35"/>
                  <a:pt x="87" y="34"/>
                </a:cubicBezTo>
                <a:cubicBezTo>
                  <a:pt x="87" y="34"/>
                  <a:pt x="88" y="32"/>
                  <a:pt x="88" y="32"/>
                </a:cubicBezTo>
                <a:cubicBezTo>
                  <a:pt x="87" y="31"/>
                  <a:pt x="87" y="32"/>
                  <a:pt x="87" y="32"/>
                </a:cubicBezTo>
                <a:cubicBezTo>
                  <a:pt x="87" y="32"/>
                  <a:pt x="87" y="32"/>
                  <a:pt x="86" y="32"/>
                </a:cubicBezTo>
                <a:cubicBezTo>
                  <a:pt x="86" y="32"/>
                  <a:pt x="87" y="33"/>
                  <a:pt x="86" y="33"/>
                </a:cubicBezTo>
                <a:cubicBezTo>
                  <a:pt x="86" y="33"/>
                  <a:pt x="86" y="31"/>
                  <a:pt x="85" y="32"/>
                </a:cubicBezTo>
                <a:cubicBezTo>
                  <a:pt x="85" y="32"/>
                  <a:pt x="86" y="33"/>
                  <a:pt x="86" y="33"/>
                </a:cubicBezTo>
                <a:cubicBezTo>
                  <a:pt x="86" y="34"/>
                  <a:pt x="86" y="34"/>
                  <a:pt x="85" y="34"/>
                </a:cubicBezTo>
                <a:cubicBezTo>
                  <a:pt x="85" y="33"/>
                  <a:pt x="84" y="32"/>
                  <a:pt x="84" y="33"/>
                </a:cubicBezTo>
                <a:cubicBezTo>
                  <a:pt x="84" y="33"/>
                  <a:pt x="85" y="33"/>
                  <a:pt x="84" y="34"/>
                </a:cubicBezTo>
                <a:cubicBezTo>
                  <a:pt x="84" y="34"/>
                  <a:pt x="83" y="33"/>
                  <a:pt x="83" y="34"/>
                </a:cubicBezTo>
                <a:cubicBezTo>
                  <a:pt x="84" y="34"/>
                  <a:pt x="85" y="34"/>
                  <a:pt x="85" y="35"/>
                </a:cubicBezTo>
                <a:cubicBezTo>
                  <a:pt x="85" y="35"/>
                  <a:pt x="84" y="35"/>
                  <a:pt x="84" y="35"/>
                </a:cubicBezTo>
                <a:cubicBezTo>
                  <a:pt x="84" y="35"/>
                  <a:pt x="85" y="35"/>
                  <a:pt x="84" y="36"/>
                </a:cubicBezTo>
                <a:cubicBezTo>
                  <a:pt x="84" y="36"/>
                  <a:pt x="84" y="35"/>
                  <a:pt x="84" y="35"/>
                </a:cubicBezTo>
                <a:cubicBezTo>
                  <a:pt x="83" y="35"/>
                  <a:pt x="83" y="35"/>
                  <a:pt x="82" y="35"/>
                </a:cubicBezTo>
                <a:cubicBezTo>
                  <a:pt x="82" y="35"/>
                  <a:pt x="81" y="35"/>
                  <a:pt x="81" y="36"/>
                </a:cubicBezTo>
                <a:cubicBezTo>
                  <a:pt x="81" y="36"/>
                  <a:pt x="82" y="36"/>
                  <a:pt x="82" y="36"/>
                </a:cubicBezTo>
                <a:cubicBezTo>
                  <a:pt x="82" y="36"/>
                  <a:pt x="82" y="36"/>
                  <a:pt x="82" y="36"/>
                </a:cubicBezTo>
                <a:cubicBezTo>
                  <a:pt x="83" y="37"/>
                  <a:pt x="83" y="37"/>
                  <a:pt x="82" y="37"/>
                </a:cubicBezTo>
                <a:cubicBezTo>
                  <a:pt x="81" y="37"/>
                  <a:pt x="81" y="37"/>
                  <a:pt x="82" y="37"/>
                </a:cubicBezTo>
                <a:cubicBezTo>
                  <a:pt x="82" y="37"/>
                  <a:pt x="82" y="37"/>
                  <a:pt x="83" y="38"/>
                </a:cubicBezTo>
                <a:cubicBezTo>
                  <a:pt x="83" y="38"/>
                  <a:pt x="83" y="37"/>
                  <a:pt x="83" y="38"/>
                </a:cubicBezTo>
                <a:cubicBezTo>
                  <a:pt x="83" y="38"/>
                  <a:pt x="81" y="38"/>
                  <a:pt x="81" y="39"/>
                </a:cubicBezTo>
                <a:cubicBezTo>
                  <a:pt x="81" y="39"/>
                  <a:pt x="82" y="39"/>
                  <a:pt x="82" y="39"/>
                </a:cubicBezTo>
                <a:cubicBezTo>
                  <a:pt x="82" y="39"/>
                  <a:pt x="83" y="39"/>
                  <a:pt x="83" y="39"/>
                </a:cubicBezTo>
                <a:cubicBezTo>
                  <a:pt x="83" y="39"/>
                  <a:pt x="82" y="40"/>
                  <a:pt x="82" y="40"/>
                </a:cubicBezTo>
                <a:cubicBezTo>
                  <a:pt x="81" y="40"/>
                  <a:pt x="81" y="40"/>
                  <a:pt x="80" y="41"/>
                </a:cubicBezTo>
                <a:cubicBezTo>
                  <a:pt x="80" y="41"/>
                  <a:pt x="80" y="41"/>
                  <a:pt x="81" y="42"/>
                </a:cubicBezTo>
                <a:cubicBezTo>
                  <a:pt x="81" y="42"/>
                  <a:pt x="82" y="41"/>
                  <a:pt x="82" y="41"/>
                </a:cubicBezTo>
                <a:cubicBezTo>
                  <a:pt x="83" y="42"/>
                  <a:pt x="82" y="42"/>
                  <a:pt x="82" y="42"/>
                </a:cubicBezTo>
                <a:cubicBezTo>
                  <a:pt x="83" y="43"/>
                  <a:pt x="83" y="42"/>
                  <a:pt x="83" y="42"/>
                </a:cubicBezTo>
                <a:cubicBezTo>
                  <a:pt x="83" y="41"/>
                  <a:pt x="83" y="41"/>
                  <a:pt x="83" y="41"/>
                </a:cubicBezTo>
                <a:cubicBezTo>
                  <a:pt x="84" y="40"/>
                  <a:pt x="84" y="40"/>
                  <a:pt x="85" y="39"/>
                </a:cubicBezTo>
                <a:cubicBezTo>
                  <a:pt x="85" y="39"/>
                  <a:pt x="85" y="38"/>
                  <a:pt x="85" y="39"/>
                </a:cubicBezTo>
                <a:cubicBezTo>
                  <a:pt x="86" y="39"/>
                  <a:pt x="85" y="40"/>
                  <a:pt x="86" y="40"/>
                </a:cubicBezTo>
                <a:cubicBezTo>
                  <a:pt x="86" y="40"/>
                  <a:pt x="88" y="39"/>
                  <a:pt x="88" y="39"/>
                </a:cubicBezTo>
                <a:close/>
                <a:moveTo>
                  <a:pt x="93" y="30"/>
                </a:moveTo>
                <a:cubicBezTo>
                  <a:pt x="92" y="29"/>
                  <a:pt x="91" y="29"/>
                  <a:pt x="91" y="29"/>
                </a:cubicBezTo>
                <a:cubicBezTo>
                  <a:pt x="90" y="29"/>
                  <a:pt x="90" y="29"/>
                  <a:pt x="90" y="30"/>
                </a:cubicBezTo>
                <a:cubicBezTo>
                  <a:pt x="91" y="30"/>
                  <a:pt x="92" y="31"/>
                  <a:pt x="91" y="31"/>
                </a:cubicBezTo>
                <a:cubicBezTo>
                  <a:pt x="90" y="32"/>
                  <a:pt x="90" y="31"/>
                  <a:pt x="90" y="31"/>
                </a:cubicBezTo>
                <a:cubicBezTo>
                  <a:pt x="90" y="31"/>
                  <a:pt x="90" y="31"/>
                  <a:pt x="89" y="31"/>
                </a:cubicBezTo>
                <a:cubicBezTo>
                  <a:pt x="89" y="31"/>
                  <a:pt x="88" y="31"/>
                  <a:pt x="89" y="32"/>
                </a:cubicBezTo>
                <a:cubicBezTo>
                  <a:pt x="90" y="33"/>
                  <a:pt x="90" y="33"/>
                  <a:pt x="91" y="32"/>
                </a:cubicBezTo>
                <a:cubicBezTo>
                  <a:pt x="92" y="32"/>
                  <a:pt x="92" y="32"/>
                  <a:pt x="92" y="32"/>
                </a:cubicBezTo>
                <a:cubicBezTo>
                  <a:pt x="93" y="32"/>
                  <a:pt x="93" y="32"/>
                  <a:pt x="93" y="32"/>
                </a:cubicBezTo>
                <a:cubicBezTo>
                  <a:pt x="94" y="32"/>
                  <a:pt x="94" y="31"/>
                  <a:pt x="94" y="30"/>
                </a:cubicBezTo>
                <a:cubicBezTo>
                  <a:pt x="93" y="30"/>
                  <a:pt x="93" y="30"/>
                  <a:pt x="93" y="30"/>
                </a:cubicBezTo>
                <a:close/>
                <a:moveTo>
                  <a:pt x="91" y="29"/>
                </a:moveTo>
                <a:cubicBezTo>
                  <a:pt x="92" y="29"/>
                  <a:pt x="92" y="29"/>
                  <a:pt x="93" y="29"/>
                </a:cubicBezTo>
                <a:cubicBezTo>
                  <a:pt x="93" y="29"/>
                  <a:pt x="93" y="28"/>
                  <a:pt x="93" y="28"/>
                </a:cubicBezTo>
                <a:cubicBezTo>
                  <a:pt x="93" y="28"/>
                  <a:pt x="93" y="27"/>
                  <a:pt x="93" y="27"/>
                </a:cubicBezTo>
                <a:cubicBezTo>
                  <a:pt x="92" y="27"/>
                  <a:pt x="92" y="28"/>
                  <a:pt x="92" y="28"/>
                </a:cubicBezTo>
                <a:cubicBezTo>
                  <a:pt x="92" y="28"/>
                  <a:pt x="92" y="28"/>
                  <a:pt x="91" y="27"/>
                </a:cubicBezTo>
                <a:cubicBezTo>
                  <a:pt x="91" y="27"/>
                  <a:pt x="91" y="27"/>
                  <a:pt x="91" y="27"/>
                </a:cubicBezTo>
                <a:cubicBezTo>
                  <a:pt x="91" y="27"/>
                  <a:pt x="91" y="28"/>
                  <a:pt x="91" y="28"/>
                </a:cubicBezTo>
                <a:cubicBezTo>
                  <a:pt x="91" y="28"/>
                  <a:pt x="91" y="29"/>
                  <a:pt x="91" y="29"/>
                </a:cubicBezTo>
                <a:close/>
                <a:moveTo>
                  <a:pt x="94" y="28"/>
                </a:moveTo>
                <a:cubicBezTo>
                  <a:pt x="93" y="30"/>
                  <a:pt x="95" y="29"/>
                  <a:pt x="95" y="28"/>
                </a:cubicBezTo>
                <a:cubicBezTo>
                  <a:pt x="96" y="27"/>
                  <a:pt x="94" y="27"/>
                  <a:pt x="94" y="26"/>
                </a:cubicBezTo>
                <a:cubicBezTo>
                  <a:pt x="94" y="26"/>
                  <a:pt x="94" y="26"/>
                  <a:pt x="94" y="26"/>
                </a:cubicBezTo>
                <a:cubicBezTo>
                  <a:pt x="94" y="26"/>
                  <a:pt x="93" y="26"/>
                  <a:pt x="93" y="27"/>
                </a:cubicBezTo>
                <a:cubicBezTo>
                  <a:pt x="94" y="27"/>
                  <a:pt x="94" y="28"/>
                  <a:pt x="94" y="28"/>
                </a:cubicBezTo>
                <a:close/>
                <a:moveTo>
                  <a:pt x="96" y="28"/>
                </a:moveTo>
                <a:cubicBezTo>
                  <a:pt x="98" y="28"/>
                  <a:pt x="98" y="27"/>
                  <a:pt x="98" y="26"/>
                </a:cubicBezTo>
                <a:cubicBezTo>
                  <a:pt x="99" y="25"/>
                  <a:pt x="99" y="25"/>
                  <a:pt x="99" y="24"/>
                </a:cubicBezTo>
                <a:cubicBezTo>
                  <a:pt x="100" y="24"/>
                  <a:pt x="100" y="23"/>
                  <a:pt x="100" y="23"/>
                </a:cubicBezTo>
                <a:cubicBezTo>
                  <a:pt x="99" y="24"/>
                  <a:pt x="99" y="23"/>
                  <a:pt x="99" y="23"/>
                </a:cubicBezTo>
                <a:cubicBezTo>
                  <a:pt x="99" y="22"/>
                  <a:pt x="98" y="24"/>
                  <a:pt x="98" y="24"/>
                </a:cubicBezTo>
                <a:cubicBezTo>
                  <a:pt x="98" y="24"/>
                  <a:pt x="97" y="23"/>
                  <a:pt x="97" y="23"/>
                </a:cubicBezTo>
                <a:cubicBezTo>
                  <a:pt x="97" y="23"/>
                  <a:pt x="97" y="22"/>
                  <a:pt x="97" y="22"/>
                </a:cubicBezTo>
                <a:cubicBezTo>
                  <a:pt x="97" y="22"/>
                  <a:pt x="97" y="22"/>
                  <a:pt x="97" y="22"/>
                </a:cubicBezTo>
                <a:cubicBezTo>
                  <a:pt x="96" y="22"/>
                  <a:pt x="97" y="22"/>
                  <a:pt x="96" y="22"/>
                </a:cubicBezTo>
                <a:cubicBezTo>
                  <a:pt x="96" y="22"/>
                  <a:pt x="96" y="22"/>
                  <a:pt x="96" y="22"/>
                </a:cubicBezTo>
                <a:cubicBezTo>
                  <a:pt x="96" y="22"/>
                  <a:pt x="96" y="23"/>
                  <a:pt x="96" y="23"/>
                </a:cubicBezTo>
                <a:cubicBezTo>
                  <a:pt x="96" y="23"/>
                  <a:pt x="95" y="23"/>
                  <a:pt x="95" y="23"/>
                </a:cubicBezTo>
                <a:cubicBezTo>
                  <a:pt x="95" y="23"/>
                  <a:pt x="94" y="23"/>
                  <a:pt x="94" y="24"/>
                </a:cubicBezTo>
                <a:cubicBezTo>
                  <a:pt x="95" y="24"/>
                  <a:pt x="95" y="24"/>
                  <a:pt x="95" y="24"/>
                </a:cubicBezTo>
                <a:cubicBezTo>
                  <a:pt x="94" y="25"/>
                  <a:pt x="94" y="24"/>
                  <a:pt x="94" y="24"/>
                </a:cubicBezTo>
                <a:cubicBezTo>
                  <a:pt x="93" y="25"/>
                  <a:pt x="94" y="25"/>
                  <a:pt x="94" y="25"/>
                </a:cubicBezTo>
                <a:cubicBezTo>
                  <a:pt x="95" y="26"/>
                  <a:pt x="95" y="26"/>
                  <a:pt x="96" y="27"/>
                </a:cubicBezTo>
                <a:cubicBezTo>
                  <a:pt x="96" y="27"/>
                  <a:pt x="96" y="27"/>
                  <a:pt x="96" y="28"/>
                </a:cubicBezTo>
                <a:close/>
                <a:moveTo>
                  <a:pt x="101" y="25"/>
                </a:moveTo>
                <a:cubicBezTo>
                  <a:pt x="101" y="25"/>
                  <a:pt x="101" y="23"/>
                  <a:pt x="100" y="24"/>
                </a:cubicBezTo>
                <a:cubicBezTo>
                  <a:pt x="100" y="24"/>
                  <a:pt x="100" y="24"/>
                  <a:pt x="100" y="24"/>
                </a:cubicBezTo>
                <a:cubicBezTo>
                  <a:pt x="100" y="25"/>
                  <a:pt x="99" y="25"/>
                  <a:pt x="99" y="25"/>
                </a:cubicBezTo>
                <a:cubicBezTo>
                  <a:pt x="99" y="25"/>
                  <a:pt x="99" y="26"/>
                  <a:pt x="99" y="27"/>
                </a:cubicBezTo>
                <a:cubicBezTo>
                  <a:pt x="100" y="27"/>
                  <a:pt x="100" y="26"/>
                  <a:pt x="100" y="26"/>
                </a:cubicBezTo>
                <a:cubicBezTo>
                  <a:pt x="100" y="25"/>
                  <a:pt x="100" y="25"/>
                  <a:pt x="101" y="25"/>
                </a:cubicBezTo>
                <a:close/>
                <a:moveTo>
                  <a:pt x="94" y="23"/>
                </a:moveTo>
                <a:cubicBezTo>
                  <a:pt x="94" y="23"/>
                  <a:pt x="95" y="23"/>
                  <a:pt x="95" y="22"/>
                </a:cubicBezTo>
                <a:cubicBezTo>
                  <a:pt x="95" y="21"/>
                  <a:pt x="94" y="22"/>
                  <a:pt x="94" y="22"/>
                </a:cubicBezTo>
                <a:cubicBezTo>
                  <a:pt x="94" y="21"/>
                  <a:pt x="93" y="21"/>
                  <a:pt x="93" y="22"/>
                </a:cubicBezTo>
                <a:cubicBezTo>
                  <a:pt x="93" y="23"/>
                  <a:pt x="93" y="23"/>
                  <a:pt x="93" y="24"/>
                </a:cubicBezTo>
                <a:cubicBezTo>
                  <a:pt x="94" y="24"/>
                  <a:pt x="94" y="23"/>
                  <a:pt x="94" y="23"/>
                </a:cubicBezTo>
                <a:close/>
                <a:moveTo>
                  <a:pt x="95" y="21"/>
                </a:moveTo>
                <a:cubicBezTo>
                  <a:pt x="95" y="21"/>
                  <a:pt x="96" y="21"/>
                  <a:pt x="96" y="21"/>
                </a:cubicBezTo>
                <a:cubicBezTo>
                  <a:pt x="97" y="21"/>
                  <a:pt x="97" y="21"/>
                  <a:pt x="97" y="21"/>
                </a:cubicBezTo>
                <a:cubicBezTo>
                  <a:pt x="97" y="20"/>
                  <a:pt x="97" y="20"/>
                  <a:pt x="97" y="20"/>
                </a:cubicBezTo>
                <a:cubicBezTo>
                  <a:pt x="97" y="19"/>
                  <a:pt x="97" y="19"/>
                  <a:pt x="97" y="19"/>
                </a:cubicBezTo>
                <a:cubicBezTo>
                  <a:pt x="97" y="19"/>
                  <a:pt x="97" y="19"/>
                  <a:pt x="97" y="18"/>
                </a:cubicBezTo>
                <a:cubicBezTo>
                  <a:pt x="96" y="19"/>
                  <a:pt x="96" y="19"/>
                  <a:pt x="96" y="19"/>
                </a:cubicBezTo>
                <a:cubicBezTo>
                  <a:pt x="96" y="20"/>
                  <a:pt x="96" y="20"/>
                  <a:pt x="96" y="20"/>
                </a:cubicBezTo>
                <a:cubicBezTo>
                  <a:pt x="96" y="20"/>
                  <a:pt x="95" y="20"/>
                  <a:pt x="95" y="21"/>
                </a:cubicBezTo>
                <a:close/>
                <a:moveTo>
                  <a:pt x="98" y="21"/>
                </a:moveTo>
                <a:cubicBezTo>
                  <a:pt x="98" y="21"/>
                  <a:pt x="98" y="21"/>
                  <a:pt x="98" y="21"/>
                </a:cubicBezTo>
                <a:cubicBezTo>
                  <a:pt x="98" y="22"/>
                  <a:pt x="99" y="22"/>
                  <a:pt x="99" y="22"/>
                </a:cubicBezTo>
                <a:cubicBezTo>
                  <a:pt x="100" y="21"/>
                  <a:pt x="98" y="20"/>
                  <a:pt x="98" y="21"/>
                </a:cubicBezTo>
                <a:cubicBezTo>
                  <a:pt x="98" y="21"/>
                  <a:pt x="98" y="20"/>
                  <a:pt x="98" y="21"/>
                </a:cubicBezTo>
                <a:close/>
                <a:moveTo>
                  <a:pt x="102" y="22"/>
                </a:moveTo>
                <a:cubicBezTo>
                  <a:pt x="102" y="22"/>
                  <a:pt x="102" y="22"/>
                  <a:pt x="102" y="22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102" y="21"/>
                  <a:pt x="102" y="21"/>
                  <a:pt x="102" y="21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1" y="19"/>
                  <a:pt x="101" y="19"/>
                  <a:pt x="101" y="20"/>
                </a:cubicBezTo>
                <a:cubicBezTo>
                  <a:pt x="100" y="20"/>
                  <a:pt x="101" y="20"/>
                  <a:pt x="101" y="19"/>
                </a:cubicBezTo>
                <a:cubicBezTo>
                  <a:pt x="100" y="19"/>
                  <a:pt x="100" y="19"/>
                  <a:pt x="100" y="18"/>
                </a:cubicBezTo>
                <a:cubicBezTo>
                  <a:pt x="100" y="18"/>
                  <a:pt x="100" y="18"/>
                  <a:pt x="100" y="18"/>
                </a:cubicBezTo>
                <a:cubicBezTo>
                  <a:pt x="100" y="18"/>
                  <a:pt x="99" y="18"/>
                  <a:pt x="99" y="18"/>
                </a:cubicBezTo>
                <a:cubicBezTo>
                  <a:pt x="99" y="19"/>
                  <a:pt x="99" y="18"/>
                  <a:pt x="99" y="19"/>
                </a:cubicBezTo>
                <a:cubicBezTo>
                  <a:pt x="99" y="19"/>
                  <a:pt x="100" y="19"/>
                  <a:pt x="100" y="20"/>
                </a:cubicBezTo>
                <a:cubicBezTo>
                  <a:pt x="100" y="20"/>
                  <a:pt x="100" y="20"/>
                  <a:pt x="100" y="20"/>
                </a:cubicBezTo>
                <a:cubicBezTo>
                  <a:pt x="100" y="21"/>
                  <a:pt x="100" y="21"/>
                  <a:pt x="100" y="22"/>
                </a:cubicBezTo>
                <a:cubicBezTo>
                  <a:pt x="100" y="22"/>
                  <a:pt x="100" y="22"/>
                  <a:pt x="101" y="22"/>
                </a:cubicBezTo>
                <a:cubicBezTo>
                  <a:pt x="101" y="22"/>
                  <a:pt x="101" y="22"/>
                  <a:pt x="102" y="22"/>
                </a:cubicBezTo>
                <a:close/>
                <a:moveTo>
                  <a:pt x="105" y="22"/>
                </a:moveTo>
                <a:cubicBezTo>
                  <a:pt x="106" y="22"/>
                  <a:pt x="105" y="22"/>
                  <a:pt x="106" y="22"/>
                </a:cubicBezTo>
                <a:cubicBezTo>
                  <a:pt x="106" y="21"/>
                  <a:pt x="106" y="21"/>
                  <a:pt x="106" y="22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7" y="22"/>
                  <a:pt x="107" y="22"/>
                  <a:pt x="107" y="22"/>
                </a:cubicBezTo>
                <a:cubicBezTo>
                  <a:pt x="107" y="22"/>
                  <a:pt x="107" y="23"/>
                  <a:pt x="107" y="22"/>
                </a:cubicBezTo>
                <a:cubicBezTo>
                  <a:pt x="107" y="22"/>
                  <a:pt x="107" y="21"/>
                  <a:pt x="107" y="21"/>
                </a:cubicBezTo>
                <a:cubicBezTo>
                  <a:pt x="107" y="21"/>
                  <a:pt x="107" y="20"/>
                  <a:pt x="107" y="20"/>
                </a:cubicBezTo>
                <a:cubicBezTo>
                  <a:pt x="107" y="19"/>
                  <a:pt x="107" y="19"/>
                  <a:pt x="107" y="19"/>
                </a:cubicBezTo>
                <a:cubicBezTo>
                  <a:pt x="106" y="18"/>
                  <a:pt x="106" y="19"/>
                  <a:pt x="106" y="19"/>
                </a:cubicBezTo>
                <a:cubicBezTo>
                  <a:pt x="105" y="20"/>
                  <a:pt x="105" y="20"/>
                  <a:pt x="105" y="20"/>
                </a:cubicBezTo>
                <a:cubicBezTo>
                  <a:pt x="105" y="21"/>
                  <a:pt x="105" y="21"/>
                  <a:pt x="105" y="22"/>
                </a:cubicBezTo>
                <a:cubicBezTo>
                  <a:pt x="105" y="22"/>
                  <a:pt x="105" y="22"/>
                  <a:pt x="105" y="22"/>
                </a:cubicBezTo>
                <a:close/>
                <a:moveTo>
                  <a:pt x="106" y="26"/>
                </a:moveTo>
                <a:cubicBezTo>
                  <a:pt x="106" y="26"/>
                  <a:pt x="105" y="26"/>
                  <a:pt x="106" y="27"/>
                </a:cubicBezTo>
                <a:cubicBezTo>
                  <a:pt x="106" y="28"/>
                  <a:pt x="106" y="28"/>
                  <a:pt x="107" y="27"/>
                </a:cubicBezTo>
                <a:cubicBezTo>
                  <a:pt x="107" y="27"/>
                  <a:pt x="107" y="26"/>
                  <a:pt x="107" y="26"/>
                </a:cubicBezTo>
                <a:cubicBezTo>
                  <a:pt x="107" y="25"/>
                  <a:pt x="106" y="25"/>
                  <a:pt x="106" y="26"/>
                </a:cubicBezTo>
                <a:cubicBezTo>
                  <a:pt x="106" y="26"/>
                  <a:pt x="106" y="25"/>
                  <a:pt x="106" y="26"/>
                </a:cubicBezTo>
                <a:close/>
                <a:moveTo>
                  <a:pt x="107" y="23"/>
                </a:moveTo>
                <a:cubicBezTo>
                  <a:pt x="107" y="24"/>
                  <a:pt x="107" y="25"/>
                  <a:pt x="108" y="25"/>
                </a:cubicBezTo>
                <a:cubicBezTo>
                  <a:pt x="109" y="25"/>
                  <a:pt x="109" y="24"/>
                  <a:pt x="109" y="24"/>
                </a:cubicBezTo>
                <a:cubicBezTo>
                  <a:pt x="109" y="24"/>
                  <a:pt x="109" y="24"/>
                  <a:pt x="109" y="23"/>
                </a:cubicBezTo>
                <a:cubicBezTo>
                  <a:pt x="109" y="23"/>
                  <a:pt x="108" y="23"/>
                  <a:pt x="108" y="23"/>
                </a:cubicBezTo>
                <a:cubicBezTo>
                  <a:pt x="108" y="23"/>
                  <a:pt x="108" y="23"/>
                  <a:pt x="107" y="23"/>
                </a:cubicBezTo>
                <a:cubicBezTo>
                  <a:pt x="107" y="23"/>
                  <a:pt x="108" y="23"/>
                  <a:pt x="107" y="23"/>
                </a:cubicBezTo>
                <a:close/>
                <a:moveTo>
                  <a:pt x="122" y="18"/>
                </a:moveTo>
                <a:cubicBezTo>
                  <a:pt x="122" y="18"/>
                  <a:pt x="122" y="17"/>
                  <a:pt x="121" y="17"/>
                </a:cubicBezTo>
                <a:cubicBezTo>
                  <a:pt x="121" y="17"/>
                  <a:pt x="121" y="17"/>
                  <a:pt x="121" y="16"/>
                </a:cubicBezTo>
                <a:cubicBezTo>
                  <a:pt x="120" y="16"/>
                  <a:pt x="120" y="17"/>
                  <a:pt x="120" y="16"/>
                </a:cubicBezTo>
                <a:cubicBezTo>
                  <a:pt x="120" y="16"/>
                  <a:pt x="119" y="16"/>
                  <a:pt x="119" y="16"/>
                </a:cubicBezTo>
                <a:cubicBezTo>
                  <a:pt x="119" y="16"/>
                  <a:pt x="119" y="17"/>
                  <a:pt x="119" y="17"/>
                </a:cubicBezTo>
                <a:cubicBezTo>
                  <a:pt x="119" y="17"/>
                  <a:pt x="118" y="16"/>
                  <a:pt x="118" y="16"/>
                </a:cubicBezTo>
                <a:cubicBezTo>
                  <a:pt x="118" y="17"/>
                  <a:pt x="118" y="17"/>
                  <a:pt x="119" y="18"/>
                </a:cubicBezTo>
                <a:cubicBezTo>
                  <a:pt x="119" y="18"/>
                  <a:pt x="119" y="18"/>
                  <a:pt x="120" y="18"/>
                </a:cubicBezTo>
                <a:cubicBezTo>
                  <a:pt x="120" y="18"/>
                  <a:pt x="121" y="18"/>
                  <a:pt x="121" y="18"/>
                </a:cubicBezTo>
                <a:cubicBezTo>
                  <a:pt x="121" y="18"/>
                  <a:pt x="122" y="18"/>
                  <a:pt x="122" y="18"/>
                </a:cubicBezTo>
                <a:cubicBezTo>
                  <a:pt x="122" y="18"/>
                  <a:pt x="122" y="18"/>
                  <a:pt x="122" y="18"/>
                </a:cubicBezTo>
                <a:close/>
                <a:moveTo>
                  <a:pt x="123" y="16"/>
                </a:moveTo>
                <a:cubicBezTo>
                  <a:pt x="123" y="17"/>
                  <a:pt x="123" y="18"/>
                  <a:pt x="124" y="18"/>
                </a:cubicBezTo>
                <a:cubicBezTo>
                  <a:pt x="124" y="18"/>
                  <a:pt x="124" y="17"/>
                  <a:pt x="124" y="17"/>
                </a:cubicBezTo>
                <a:cubicBezTo>
                  <a:pt x="125" y="17"/>
                  <a:pt x="124" y="17"/>
                  <a:pt x="124" y="17"/>
                </a:cubicBezTo>
                <a:cubicBezTo>
                  <a:pt x="124" y="17"/>
                  <a:pt x="126" y="16"/>
                  <a:pt x="126" y="15"/>
                </a:cubicBezTo>
                <a:cubicBezTo>
                  <a:pt x="126" y="15"/>
                  <a:pt x="127" y="14"/>
                  <a:pt x="126" y="13"/>
                </a:cubicBezTo>
                <a:cubicBezTo>
                  <a:pt x="126" y="13"/>
                  <a:pt x="125" y="13"/>
                  <a:pt x="125" y="13"/>
                </a:cubicBezTo>
                <a:cubicBezTo>
                  <a:pt x="124" y="13"/>
                  <a:pt x="125" y="13"/>
                  <a:pt x="124" y="14"/>
                </a:cubicBezTo>
                <a:cubicBezTo>
                  <a:pt x="124" y="14"/>
                  <a:pt x="124" y="14"/>
                  <a:pt x="124" y="13"/>
                </a:cubicBezTo>
                <a:cubicBezTo>
                  <a:pt x="123" y="13"/>
                  <a:pt x="123" y="14"/>
                  <a:pt x="123" y="14"/>
                </a:cubicBezTo>
                <a:cubicBezTo>
                  <a:pt x="123" y="14"/>
                  <a:pt x="123" y="13"/>
                  <a:pt x="123" y="13"/>
                </a:cubicBezTo>
                <a:cubicBezTo>
                  <a:pt x="123" y="13"/>
                  <a:pt x="123" y="13"/>
                  <a:pt x="122" y="14"/>
                </a:cubicBezTo>
                <a:cubicBezTo>
                  <a:pt x="122" y="14"/>
                  <a:pt x="122" y="14"/>
                  <a:pt x="122" y="14"/>
                </a:cubicBezTo>
                <a:cubicBezTo>
                  <a:pt x="122" y="15"/>
                  <a:pt x="122" y="15"/>
                  <a:pt x="122" y="15"/>
                </a:cubicBezTo>
                <a:cubicBezTo>
                  <a:pt x="122" y="16"/>
                  <a:pt x="121" y="15"/>
                  <a:pt x="122" y="16"/>
                </a:cubicBezTo>
                <a:cubicBezTo>
                  <a:pt x="123" y="17"/>
                  <a:pt x="123" y="16"/>
                  <a:pt x="123" y="15"/>
                </a:cubicBezTo>
                <a:cubicBezTo>
                  <a:pt x="123" y="15"/>
                  <a:pt x="123" y="16"/>
                  <a:pt x="123" y="16"/>
                </a:cubicBezTo>
                <a:close/>
                <a:moveTo>
                  <a:pt x="127" y="12"/>
                </a:moveTo>
                <a:cubicBezTo>
                  <a:pt x="127" y="12"/>
                  <a:pt x="127" y="13"/>
                  <a:pt x="128" y="13"/>
                </a:cubicBezTo>
                <a:cubicBezTo>
                  <a:pt x="128" y="13"/>
                  <a:pt x="129" y="13"/>
                  <a:pt x="129" y="12"/>
                </a:cubicBezTo>
                <a:cubicBezTo>
                  <a:pt x="130" y="12"/>
                  <a:pt x="130" y="11"/>
                  <a:pt x="130" y="11"/>
                </a:cubicBezTo>
                <a:cubicBezTo>
                  <a:pt x="129" y="10"/>
                  <a:pt x="129" y="10"/>
                  <a:pt x="129" y="9"/>
                </a:cubicBezTo>
                <a:cubicBezTo>
                  <a:pt x="129" y="9"/>
                  <a:pt x="128" y="9"/>
                  <a:pt x="128" y="9"/>
                </a:cubicBezTo>
                <a:cubicBezTo>
                  <a:pt x="128" y="9"/>
                  <a:pt x="128" y="9"/>
                  <a:pt x="128" y="9"/>
                </a:cubicBezTo>
                <a:cubicBezTo>
                  <a:pt x="128" y="8"/>
                  <a:pt x="127" y="8"/>
                  <a:pt x="127" y="9"/>
                </a:cubicBezTo>
                <a:cubicBezTo>
                  <a:pt x="126" y="9"/>
                  <a:pt x="127" y="11"/>
                  <a:pt x="127" y="11"/>
                </a:cubicBezTo>
                <a:cubicBezTo>
                  <a:pt x="127" y="12"/>
                  <a:pt x="127" y="12"/>
                  <a:pt x="127" y="12"/>
                </a:cubicBezTo>
                <a:close/>
                <a:moveTo>
                  <a:pt x="118" y="13"/>
                </a:moveTo>
                <a:cubicBezTo>
                  <a:pt x="118" y="14"/>
                  <a:pt x="118" y="13"/>
                  <a:pt x="118" y="13"/>
                </a:cubicBezTo>
                <a:cubicBezTo>
                  <a:pt x="118" y="13"/>
                  <a:pt x="119" y="14"/>
                  <a:pt x="119" y="14"/>
                </a:cubicBezTo>
                <a:cubicBezTo>
                  <a:pt x="119" y="14"/>
                  <a:pt x="119" y="13"/>
                  <a:pt x="119" y="13"/>
                </a:cubicBezTo>
                <a:cubicBezTo>
                  <a:pt x="119" y="13"/>
                  <a:pt x="119" y="13"/>
                  <a:pt x="119" y="13"/>
                </a:cubicBezTo>
                <a:cubicBezTo>
                  <a:pt x="120" y="13"/>
                  <a:pt x="119" y="13"/>
                  <a:pt x="120" y="13"/>
                </a:cubicBezTo>
                <a:cubicBezTo>
                  <a:pt x="120" y="12"/>
                  <a:pt x="120" y="13"/>
                  <a:pt x="121" y="13"/>
                </a:cubicBezTo>
                <a:cubicBezTo>
                  <a:pt x="121" y="13"/>
                  <a:pt x="122" y="12"/>
                  <a:pt x="122" y="12"/>
                </a:cubicBezTo>
                <a:cubicBezTo>
                  <a:pt x="122" y="12"/>
                  <a:pt x="123" y="12"/>
                  <a:pt x="123" y="11"/>
                </a:cubicBezTo>
                <a:cubicBezTo>
                  <a:pt x="123" y="11"/>
                  <a:pt x="123" y="11"/>
                  <a:pt x="123" y="11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3" y="10"/>
                  <a:pt x="124" y="10"/>
                  <a:pt x="124" y="10"/>
                </a:cubicBezTo>
                <a:cubicBezTo>
                  <a:pt x="124" y="10"/>
                  <a:pt x="124" y="9"/>
                  <a:pt x="124" y="9"/>
                </a:cubicBezTo>
                <a:cubicBezTo>
                  <a:pt x="124" y="9"/>
                  <a:pt x="124" y="9"/>
                  <a:pt x="125" y="9"/>
                </a:cubicBezTo>
                <a:cubicBezTo>
                  <a:pt x="125" y="9"/>
                  <a:pt x="125" y="9"/>
                  <a:pt x="125" y="9"/>
                </a:cubicBezTo>
                <a:cubicBezTo>
                  <a:pt x="125" y="8"/>
                  <a:pt x="125" y="8"/>
                  <a:pt x="125" y="8"/>
                </a:cubicBezTo>
                <a:cubicBezTo>
                  <a:pt x="125" y="7"/>
                  <a:pt x="126" y="8"/>
                  <a:pt x="125" y="7"/>
                </a:cubicBezTo>
                <a:cubicBezTo>
                  <a:pt x="125" y="7"/>
                  <a:pt x="125" y="6"/>
                  <a:pt x="125" y="6"/>
                </a:cubicBezTo>
                <a:cubicBezTo>
                  <a:pt x="125" y="6"/>
                  <a:pt x="125" y="6"/>
                  <a:pt x="124" y="7"/>
                </a:cubicBezTo>
                <a:cubicBezTo>
                  <a:pt x="124" y="7"/>
                  <a:pt x="125" y="7"/>
                  <a:pt x="125" y="7"/>
                </a:cubicBezTo>
                <a:cubicBezTo>
                  <a:pt x="124" y="8"/>
                  <a:pt x="124" y="7"/>
                  <a:pt x="124" y="7"/>
                </a:cubicBezTo>
                <a:cubicBezTo>
                  <a:pt x="123" y="7"/>
                  <a:pt x="123" y="7"/>
                  <a:pt x="123" y="8"/>
                </a:cubicBezTo>
                <a:cubicBezTo>
                  <a:pt x="122" y="8"/>
                  <a:pt x="123" y="8"/>
                  <a:pt x="123" y="9"/>
                </a:cubicBezTo>
                <a:cubicBezTo>
                  <a:pt x="123" y="9"/>
                  <a:pt x="122" y="10"/>
                  <a:pt x="122" y="10"/>
                </a:cubicBezTo>
                <a:cubicBezTo>
                  <a:pt x="122" y="10"/>
                  <a:pt x="122" y="9"/>
                  <a:pt x="121" y="9"/>
                </a:cubicBezTo>
                <a:cubicBezTo>
                  <a:pt x="121" y="8"/>
                  <a:pt x="121" y="8"/>
                  <a:pt x="121" y="8"/>
                </a:cubicBezTo>
                <a:cubicBezTo>
                  <a:pt x="120" y="9"/>
                  <a:pt x="121" y="9"/>
                  <a:pt x="121" y="9"/>
                </a:cubicBezTo>
                <a:cubicBezTo>
                  <a:pt x="121" y="10"/>
                  <a:pt x="121" y="10"/>
                  <a:pt x="121" y="10"/>
                </a:cubicBezTo>
                <a:cubicBezTo>
                  <a:pt x="121" y="11"/>
                  <a:pt x="120" y="10"/>
                  <a:pt x="120" y="10"/>
                </a:cubicBezTo>
                <a:cubicBezTo>
                  <a:pt x="120" y="11"/>
                  <a:pt x="120" y="11"/>
                  <a:pt x="120" y="10"/>
                </a:cubicBezTo>
                <a:cubicBezTo>
                  <a:pt x="120" y="10"/>
                  <a:pt x="120" y="9"/>
                  <a:pt x="119" y="9"/>
                </a:cubicBezTo>
                <a:cubicBezTo>
                  <a:pt x="119" y="9"/>
                  <a:pt x="119" y="10"/>
                  <a:pt x="119" y="10"/>
                </a:cubicBezTo>
                <a:cubicBezTo>
                  <a:pt x="118" y="10"/>
                  <a:pt x="119" y="10"/>
                  <a:pt x="118" y="10"/>
                </a:cubicBezTo>
                <a:cubicBezTo>
                  <a:pt x="118" y="10"/>
                  <a:pt x="118" y="11"/>
                  <a:pt x="118" y="11"/>
                </a:cubicBezTo>
                <a:cubicBezTo>
                  <a:pt x="118" y="11"/>
                  <a:pt x="118" y="10"/>
                  <a:pt x="117" y="10"/>
                </a:cubicBezTo>
                <a:cubicBezTo>
                  <a:pt x="117" y="10"/>
                  <a:pt x="117" y="11"/>
                  <a:pt x="116" y="11"/>
                </a:cubicBezTo>
                <a:cubicBezTo>
                  <a:pt x="116" y="11"/>
                  <a:pt x="115" y="10"/>
                  <a:pt x="115" y="11"/>
                </a:cubicBezTo>
                <a:cubicBezTo>
                  <a:pt x="115" y="11"/>
                  <a:pt x="116" y="11"/>
                  <a:pt x="116" y="11"/>
                </a:cubicBezTo>
                <a:cubicBezTo>
                  <a:pt x="116" y="11"/>
                  <a:pt x="116" y="11"/>
                  <a:pt x="116" y="11"/>
                </a:cubicBezTo>
                <a:cubicBezTo>
                  <a:pt x="116" y="11"/>
                  <a:pt x="117" y="11"/>
                  <a:pt x="117" y="11"/>
                </a:cubicBezTo>
                <a:cubicBezTo>
                  <a:pt x="118" y="11"/>
                  <a:pt x="117" y="12"/>
                  <a:pt x="117" y="12"/>
                </a:cubicBezTo>
                <a:cubicBezTo>
                  <a:pt x="117" y="12"/>
                  <a:pt x="116" y="13"/>
                  <a:pt x="117" y="14"/>
                </a:cubicBezTo>
                <a:cubicBezTo>
                  <a:pt x="117" y="14"/>
                  <a:pt x="117" y="13"/>
                  <a:pt x="117" y="13"/>
                </a:cubicBezTo>
                <a:cubicBezTo>
                  <a:pt x="118" y="13"/>
                  <a:pt x="118" y="13"/>
                  <a:pt x="118" y="13"/>
                </a:cubicBezTo>
                <a:close/>
                <a:moveTo>
                  <a:pt x="130" y="4"/>
                </a:moveTo>
                <a:cubicBezTo>
                  <a:pt x="130" y="4"/>
                  <a:pt x="130" y="3"/>
                  <a:pt x="130" y="3"/>
                </a:cubicBezTo>
                <a:cubicBezTo>
                  <a:pt x="130" y="3"/>
                  <a:pt x="129" y="3"/>
                  <a:pt x="129" y="3"/>
                </a:cubicBezTo>
                <a:cubicBezTo>
                  <a:pt x="128" y="3"/>
                  <a:pt x="128" y="3"/>
                  <a:pt x="128" y="4"/>
                </a:cubicBezTo>
                <a:cubicBezTo>
                  <a:pt x="128" y="4"/>
                  <a:pt x="129" y="4"/>
                  <a:pt x="129" y="4"/>
                </a:cubicBezTo>
                <a:cubicBezTo>
                  <a:pt x="129" y="4"/>
                  <a:pt x="128" y="4"/>
                  <a:pt x="128" y="4"/>
                </a:cubicBezTo>
                <a:cubicBezTo>
                  <a:pt x="128" y="4"/>
                  <a:pt x="129" y="5"/>
                  <a:pt x="129" y="5"/>
                </a:cubicBezTo>
                <a:cubicBezTo>
                  <a:pt x="129" y="5"/>
                  <a:pt x="129" y="5"/>
                  <a:pt x="130" y="5"/>
                </a:cubicBezTo>
                <a:cubicBezTo>
                  <a:pt x="130" y="5"/>
                  <a:pt x="131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29" y="4"/>
                  <a:pt x="130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lose/>
                <a:moveTo>
                  <a:pt x="134" y="3"/>
                </a:moveTo>
                <a:cubicBezTo>
                  <a:pt x="134" y="3"/>
                  <a:pt x="134" y="3"/>
                  <a:pt x="134" y="3"/>
                </a:cubicBezTo>
                <a:cubicBezTo>
                  <a:pt x="134" y="3"/>
                  <a:pt x="134" y="2"/>
                  <a:pt x="134" y="2"/>
                </a:cubicBezTo>
                <a:cubicBezTo>
                  <a:pt x="134" y="2"/>
                  <a:pt x="134" y="1"/>
                  <a:pt x="134" y="1"/>
                </a:cubicBezTo>
                <a:cubicBezTo>
                  <a:pt x="134" y="1"/>
                  <a:pt x="133" y="1"/>
                  <a:pt x="133" y="2"/>
                </a:cubicBezTo>
                <a:cubicBezTo>
                  <a:pt x="133" y="2"/>
                  <a:pt x="133" y="2"/>
                  <a:pt x="134" y="3"/>
                </a:cubicBezTo>
                <a:cubicBezTo>
                  <a:pt x="134" y="3"/>
                  <a:pt x="133" y="2"/>
                  <a:pt x="134" y="3"/>
                </a:cubicBezTo>
                <a:close/>
                <a:moveTo>
                  <a:pt x="139" y="3"/>
                </a:moveTo>
                <a:cubicBezTo>
                  <a:pt x="139" y="4"/>
                  <a:pt x="139" y="4"/>
                  <a:pt x="139" y="5"/>
                </a:cubicBezTo>
                <a:cubicBezTo>
                  <a:pt x="139" y="5"/>
                  <a:pt x="140" y="5"/>
                  <a:pt x="140" y="5"/>
                </a:cubicBezTo>
                <a:cubicBezTo>
                  <a:pt x="140" y="5"/>
                  <a:pt x="140" y="4"/>
                  <a:pt x="140" y="4"/>
                </a:cubicBezTo>
                <a:cubicBezTo>
                  <a:pt x="141" y="4"/>
                  <a:pt x="141" y="4"/>
                  <a:pt x="141" y="4"/>
                </a:cubicBezTo>
                <a:cubicBezTo>
                  <a:pt x="142" y="4"/>
                  <a:pt x="142" y="4"/>
                  <a:pt x="143" y="4"/>
                </a:cubicBezTo>
                <a:cubicBezTo>
                  <a:pt x="143" y="4"/>
                  <a:pt x="144" y="3"/>
                  <a:pt x="144" y="3"/>
                </a:cubicBezTo>
                <a:cubicBezTo>
                  <a:pt x="144" y="2"/>
                  <a:pt x="144" y="2"/>
                  <a:pt x="143" y="2"/>
                </a:cubicBezTo>
                <a:cubicBezTo>
                  <a:pt x="143" y="2"/>
                  <a:pt x="143" y="3"/>
                  <a:pt x="142" y="3"/>
                </a:cubicBezTo>
                <a:cubicBezTo>
                  <a:pt x="142" y="3"/>
                  <a:pt x="142" y="3"/>
                  <a:pt x="142" y="3"/>
                </a:cubicBezTo>
                <a:cubicBezTo>
                  <a:pt x="142" y="3"/>
                  <a:pt x="142" y="3"/>
                  <a:pt x="142" y="2"/>
                </a:cubicBezTo>
                <a:cubicBezTo>
                  <a:pt x="142" y="2"/>
                  <a:pt x="143" y="2"/>
                  <a:pt x="143" y="1"/>
                </a:cubicBezTo>
                <a:cubicBezTo>
                  <a:pt x="142" y="1"/>
                  <a:pt x="142" y="1"/>
                  <a:pt x="141" y="1"/>
                </a:cubicBezTo>
                <a:cubicBezTo>
                  <a:pt x="141" y="1"/>
                  <a:pt x="141" y="0"/>
                  <a:pt x="141" y="0"/>
                </a:cubicBezTo>
                <a:cubicBezTo>
                  <a:pt x="141" y="0"/>
                  <a:pt x="141" y="0"/>
                  <a:pt x="140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39" y="1"/>
                  <a:pt x="141" y="2"/>
                  <a:pt x="141" y="3"/>
                </a:cubicBezTo>
                <a:cubicBezTo>
                  <a:pt x="140" y="2"/>
                  <a:pt x="140" y="2"/>
                  <a:pt x="140" y="1"/>
                </a:cubicBezTo>
                <a:cubicBezTo>
                  <a:pt x="139" y="1"/>
                  <a:pt x="139" y="1"/>
                  <a:pt x="139" y="2"/>
                </a:cubicBezTo>
                <a:cubicBezTo>
                  <a:pt x="139" y="2"/>
                  <a:pt x="138" y="2"/>
                  <a:pt x="138" y="2"/>
                </a:cubicBezTo>
                <a:cubicBezTo>
                  <a:pt x="138" y="2"/>
                  <a:pt x="138" y="2"/>
                  <a:pt x="138" y="2"/>
                </a:cubicBezTo>
                <a:cubicBezTo>
                  <a:pt x="138" y="3"/>
                  <a:pt x="139" y="3"/>
                  <a:pt x="139" y="3"/>
                </a:cubicBezTo>
                <a:cubicBezTo>
                  <a:pt x="139" y="3"/>
                  <a:pt x="139" y="3"/>
                  <a:pt x="139" y="3"/>
                </a:cubicBezTo>
                <a:close/>
                <a:moveTo>
                  <a:pt x="169" y="26"/>
                </a:moveTo>
                <a:cubicBezTo>
                  <a:pt x="168" y="26"/>
                  <a:pt x="168" y="26"/>
                  <a:pt x="168" y="27"/>
                </a:cubicBezTo>
                <a:cubicBezTo>
                  <a:pt x="168" y="27"/>
                  <a:pt x="168" y="28"/>
                  <a:pt x="168" y="28"/>
                </a:cubicBezTo>
                <a:cubicBezTo>
                  <a:pt x="168" y="28"/>
                  <a:pt x="169" y="27"/>
                  <a:pt x="170" y="27"/>
                </a:cubicBezTo>
                <a:cubicBezTo>
                  <a:pt x="170" y="27"/>
                  <a:pt x="170" y="27"/>
                  <a:pt x="170" y="27"/>
                </a:cubicBezTo>
                <a:cubicBezTo>
                  <a:pt x="170" y="27"/>
                  <a:pt x="169" y="27"/>
                  <a:pt x="169" y="26"/>
                </a:cubicBezTo>
                <a:cubicBezTo>
                  <a:pt x="169" y="26"/>
                  <a:pt x="169" y="26"/>
                  <a:pt x="169" y="26"/>
                </a:cubicBezTo>
                <a:cubicBezTo>
                  <a:pt x="169" y="26"/>
                  <a:pt x="169" y="26"/>
                  <a:pt x="169" y="26"/>
                </a:cubicBezTo>
                <a:close/>
                <a:moveTo>
                  <a:pt x="3" y="187"/>
                </a:moveTo>
                <a:cubicBezTo>
                  <a:pt x="3" y="187"/>
                  <a:pt x="4" y="188"/>
                  <a:pt x="4" y="188"/>
                </a:cubicBezTo>
                <a:cubicBezTo>
                  <a:pt x="4" y="188"/>
                  <a:pt x="4" y="186"/>
                  <a:pt x="4" y="186"/>
                </a:cubicBezTo>
                <a:cubicBezTo>
                  <a:pt x="3" y="185"/>
                  <a:pt x="3" y="186"/>
                  <a:pt x="3" y="187"/>
                </a:cubicBezTo>
                <a:cubicBezTo>
                  <a:pt x="3" y="187"/>
                  <a:pt x="3" y="186"/>
                  <a:pt x="3" y="187"/>
                </a:cubicBezTo>
                <a:close/>
                <a:moveTo>
                  <a:pt x="1" y="174"/>
                </a:moveTo>
                <a:cubicBezTo>
                  <a:pt x="1" y="175"/>
                  <a:pt x="2" y="178"/>
                  <a:pt x="3" y="177"/>
                </a:cubicBezTo>
                <a:cubicBezTo>
                  <a:pt x="3" y="176"/>
                  <a:pt x="3" y="175"/>
                  <a:pt x="2" y="175"/>
                </a:cubicBezTo>
                <a:cubicBezTo>
                  <a:pt x="2" y="175"/>
                  <a:pt x="1" y="174"/>
                  <a:pt x="1" y="174"/>
                </a:cubicBezTo>
                <a:cubicBezTo>
                  <a:pt x="1" y="175"/>
                  <a:pt x="1" y="174"/>
                  <a:pt x="1" y="174"/>
                </a:cubicBezTo>
                <a:close/>
                <a:moveTo>
                  <a:pt x="8" y="153"/>
                </a:moveTo>
                <a:cubicBezTo>
                  <a:pt x="8" y="152"/>
                  <a:pt x="7" y="150"/>
                  <a:pt x="7" y="152"/>
                </a:cubicBezTo>
                <a:cubicBezTo>
                  <a:pt x="6" y="152"/>
                  <a:pt x="7" y="154"/>
                  <a:pt x="8" y="153"/>
                </a:cubicBezTo>
                <a:close/>
                <a:moveTo>
                  <a:pt x="5" y="153"/>
                </a:moveTo>
                <a:cubicBezTo>
                  <a:pt x="5" y="154"/>
                  <a:pt x="5" y="155"/>
                  <a:pt x="6" y="154"/>
                </a:cubicBezTo>
                <a:cubicBezTo>
                  <a:pt x="6" y="154"/>
                  <a:pt x="6" y="154"/>
                  <a:pt x="6" y="154"/>
                </a:cubicBezTo>
                <a:cubicBezTo>
                  <a:pt x="6" y="153"/>
                  <a:pt x="5" y="153"/>
                  <a:pt x="5" y="153"/>
                </a:cubicBezTo>
                <a:cubicBezTo>
                  <a:pt x="5" y="153"/>
                  <a:pt x="5" y="153"/>
                  <a:pt x="5" y="153"/>
                </a:cubicBezTo>
                <a:close/>
                <a:moveTo>
                  <a:pt x="22" y="139"/>
                </a:moveTo>
                <a:cubicBezTo>
                  <a:pt x="22" y="139"/>
                  <a:pt x="20" y="140"/>
                  <a:pt x="21" y="140"/>
                </a:cubicBezTo>
                <a:cubicBezTo>
                  <a:pt x="22" y="140"/>
                  <a:pt x="22" y="139"/>
                  <a:pt x="22" y="139"/>
                </a:cubicBezTo>
                <a:cubicBezTo>
                  <a:pt x="22" y="139"/>
                  <a:pt x="22" y="139"/>
                  <a:pt x="22" y="139"/>
                </a:cubicBezTo>
                <a:close/>
                <a:moveTo>
                  <a:pt x="18" y="142"/>
                </a:moveTo>
                <a:cubicBezTo>
                  <a:pt x="18" y="142"/>
                  <a:pt x="18" y="142"/>
                  <a:pt x="17" y="142"/>
                </a:cubicBezTo>
                <a:cubicBezTo>
                  <a:pt x="17" y="142"/>
                  <a:pt x="17" y="143"/>
                  <a:pt x="18" y="143"/>
                </a:cubicBezTo>
                <a:cubicBezTo>
                  <a:pt x="18" y="143"/>
                  <a:pt x="19" y="143"/>
                  <a:pt x="19" y="143"/>
                </a:cubicBezTo>
                <a:cubicBezTo>
                  <a:pt x="19" y="142"/>
                  <a:pt x="19" y="141"/>
                  <a:pt x="19" y="141"/>
                </a:cubicBezTo>
                <a:cubicBezTo>
                  <a:pt x="18" y="141"/>
                  <a:pt x="18" y="142"/>
                  <a:pt x="18" y="142"/>
                </a:cubicBezTo>
                <a:close/>
              </a:path>
            </a:pathLst>
          </a:custGeom>
          <a:solidFill>
            <a:srgbClr val="DDF5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3" name="Freeform 783">
            <a:extLst>
              <a:ext uri="{FF2B5EF4-FFF2-40B4-BE49-F238E27FC236}">
                <a16:creationId xmlns:a16="http://schemas.microsoft.com/office/drawing/2014/main" id="{8E1E610F-AEE9-DFF2-839D-426BA88E1DB3}"/>
              </a:ext>
            </a:extLst>
          </p:cNvPr>
          <p:cNvSpPr>
            <a:spLocks/>
          </p:cNvSpPr>
          <p:nvPr/>
        </p:nvSpPr>
        <p:spPr bwMode="auto">
          <a:xfrm>
            <a:off x="3399697" y="3561689"/>
            <a:ext cx="25254" cy="24439"/>
          </a:xfrm>
          <a:custGeom>
            <a:avLst/>
            <a:gdLst>
              <a:gd name="T0" fmla="*/ 11 w 12"/>
              <a:gd name="T1" fmla="*/ 8 h 13"/>
              <a:gd name="T2" fmla="*/ 11 w 12"/>
              <a:gd name="T3" fmla="*/ 8 h 13"/>
              <a:gd name="T4" fmla="*/ 11 w 12"/>
              <a:gd name="T5" fmla="*/ 7 h 13"/>
              <a:gd name="T6" fmla="*/ 12 w 12"/>
              <a:gd name="T7" fmla="*/ 6 h 13"/>
              <a:gd name="T8" fmla="*/ 11 w 12"/>
              <a:gd name="T9" fmla="*/ 6 h 13"/>
              <a:gd name="T10" fmla="*/ 9 w 12"/>
              <a:gd name="T11" fmla="*/ 5 h 13"/>
              <a:gd name="T12" fmla="*/ 9 w 12"/>
              <a:gd name="T13" fmla="*/ 5 h 13"/>
              <a:gd name="T14" fmla="*/ 9 w 12"/>
              <a:gd name="T15" fmla="*/ 4 h 13"/>
              <a:gd name="T16" fmla="*/ 8 w 12"/>
              <a:gd name="T17" fmla="*/ 3 h 13"/>
              <a:gd name="T18" fmla="*/ 7 w 12"/>
              <a:gd name="T19" fmla="*/ 2 h 13"/>
              <a:gd name="T20" fmla="*/ 6 w 12"/>
              <a:gd name="T21" fmla="*/ 2 h 13"/>
              <a:gd name="T22" fmla="*/ 6 w 12"/>
              <a:gd name="T23" fmla="*/ 1 h 13"/>
              <a:gd name="T24" fmla="*/ 4 w 12"/>
              <a:gd name="T25" fmla="*/ 1 h 13"/>
              <a:gd name="T26" fmla="*/ 4 w 12"/>
              <a:gd name="T27" fmla="*/ 2 h 13"/>
              <a:gd name="T28" fmla="*/ 3 w 12"/>
              <a:gd name="T29" fmla="*/ 3 h 13"/>
              <a:gd name="T30" fmla="*/ 3 w 12"/>
              <a:gd name="T31" fmla="*/ 4 h 13"/>
              <a:gd name="T32" fmla="*/ 2 w 12"/>
              <a:gd name="T33" fmla="*/ 4 h 13"/>
              <a:gd name="T34" fmla="*/ 1 w 12"/>
              <a:gd name="T35" fmla="*/ 5 h 13"/>
              <a:gd name="T36" fmla="*/ 0 w 12"/>
              <a:gd name="T37" fmla="*/ 5 h 13"/>
              <a:gd name="T38" fmla="*/ 1 w 12"/>
              <a:gd name="T39" fmla="*/ 6 h 13"/>
              <a:gd name="T40" fmla="*/ 0 w 12"/>
              <a:gd name="T41" fmla="*/ 7 h 13"/>
              <a:gd name="T42" fmla="*/ 1 w 12"/>
              <a:gd name="T43" fmla="*/ 9 h 13"/>
              <a:gd name="T44" fmla="*/ 3 w 12"/>
              <a:gd name="T45" fmla="*/ 9 h 13"/>
              <a:gd name="T46" fmla="*/ 4 w 12"/>
              <a:gd name="T47" fmla="*/ 13 h 13"/>
              <a:gd name="T48" fmla="*/ 5 w 12"/>
              <a:gd name="T49" fmla="*/ 12 h 13"/>
              <a:gd name="T50" fmla="*/ 7 w 12"/>
              <a:gd name="T51" fmla="*/ 11 h 13"/>
              <a:gd name="T52" fmla="*/ 8 w 12"/>
              <a:gd name="T53" fmla="*/ 11 h 13"/>
              <a:gd name="T54" fmla="*/ 9 w 12"/>
              <a:gd name="T55" fmla="*/ 11 h 13"/>
              <a:gd name="T56" fmla="*/ 9 w 12"/>
              <a:gd name="T57" fmla="*/ 10 h 13"/>
              <a:gd name="T58" fmla="*/ 11 w 12"/>
              <a:gd name="T59" fmla="*/ 10 h 13"/>
              <a:gd name="T60" fmla="*/ 10 w 12"/>
              <a:gd name="T61" fmla="*/ 9 h 13"/>
              <a:gd name="T62" fmla="*/ 11 w 12"/>
              <a:gd name="T63" fmla="*/ 8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" h="13">
                <a:moveTo>
                  <a:pt x="11" y="8"/>
                </a:move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7"/>
                  <a:pt x="11" y="7"/>
                </a:cubicBezTo>
                <a:cubicBezTo>
                  <a:pt x="12" y="7"/>
                  <a:pt x="12" y="6"/>
                  <a:pt x="12" y="6"/>
                </a:cubicBezTo>
                <a:cubicBezTo>
                  <a:pt x="12" y="6"/>
                  <a:pt x="12" y="6"/>
                  <a:pt x="11" y="6"/>
                </a:cubicBezTo>
                <a:cubicBezTo>
                  <a:pt x="11" y="5"/>
                  <a:pt x="10" y="6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8" y="3"/>
                </a:cubicBezTo>
                <a:cubicBezTo>
                  <a:pt x="8" y="3"/>
                  <a:pt x="8" y="2"/>
                  <a:pt x="7" y="2"/>
                </a:cubicBezTo>
                <a:cubicBezTo>
                  <a:pt x="7" y="2"/>
                  <a:pt x="6" y="2"/>
                  <a:pt x="6" y="2"/>
                </a:cubicBezTo>
                <a:cubicBezTo>
                  <a:pt x="6" y="1"/>
                  <a:pt x="6" y="1"/>
                  <a:pt x="6" y="1"/>
                </a:cubicBezTo>
                <a:cubicBezTo>
                  <a:pt x="5" y="0"/>
                  <a:pt x="5" y="0"/>
                  <a:pt x="4" y="1"/>
                </a:cubicBezTo>
                <a:cubicBezTo>
                  <a:pt x="3" y="2"/>
                  <a:pt x="4" y="1"/>
                  <a:pt x="4" y="2"/>
                </a:cubicBezTo>
                <a:cubicBezTo>
                  <a:pt x="5" y="3"/>
                  <a:pt x="3" y="3"/>
                  <a:pt x="3" y="3"/>
                </a:cubicBezTo>
                <a:cubicBezTo>
                  <a:pt x="3" y="4"/>
                  <a:pt x="3" y="4"/>
                  <a:pt x="3" y="4"/>
                </a:cubicBezTo>
                <a:cubicBezTo>
                  <a:pt x="3" y="5"/>
                  <a:pt x="2" y="4"/>
                  <a:pt x="2" y="4"/>
                </a:cubicBezTo>
                <a:cubicBezTo>
                  <a:pt x="2" y="5"/>
                  <a:pt x="2" y="5"/>
                  <a:pt x="1" y="5"/>
                </a:cubicBezTo>
                <a:cubicBezTo>
                  <a:pt x="1" y="5"/>
                  <a:pt x="1" y="5"/>
                  <a:pt x="0" y="5"/>
                </a:cubicBezTo>
                <a:cubicBezTo>
                  <a:pt x="0" y="5"/>
                  <a:pt x="0" y="5"/>
                  <a:pt x="1" y="6"/>
                </a:cubicBezTo>
                <a:cubicBezTo>
                  <a:pt x="1" y="6"/>
                  <a:pt x="1" y="6"/>
                  <a:pt x="0" y="7"/>
                </a:cubicBezTo>
                <a:cubicBezTo>
                  <a:pt x="1" y="7"/>
                  <a:pt x="1" y="8"/>
                  <a:pt x="1" y="9"/>
                </a:cubicBezTo>
                <a:cubicBezTo>
                  <a:pt x="2" y="9"/>
                  <a:pt x="2" y="9"/>
                  <a:pt x="3" y="9"/>
                </a:cubicBezTo>
                <a:cubicBezTo>
                  <a:pt x="4" y="10"/>
                  <a:pt x="4" y="12"/>
                  <a:pt x="4" y="13"/>
                </a:cubicBezTo>
                <a:cubicBezTo>
                  <a:pt x="5" y="13"/>
                  <a:pt x="5" y="13"/>
                  <a:pt x="5" y="12"/>
                </a:cubicBezTo>
                <a:cubicBezTo>
                  <a:pt x="5" y="11"/>
                  <a:pt x="6" y="11"/>
                  <a:pt x="7" y="11"/>
                </a:cubicBezTo>
                <a:cubicBezTo>
                  <a:pt x="7" y="10"/>
                  <a:pt x="7" y="10"/>
                  <a:pt x="8" y="11"/>
                </a:cubicBezTo>
                <a:cubicBezTo>
                  <a:pt x="8" y="11"/>
                  <a:pt x="8" y="11"/>
                  <a:pt x="9" y="11"/>
                </a:cubicBezTo>
                <a:cubicBezTo>
                  <a:pt x="9" y="11"/>
                  <a:pt x="9" y="10"/>
                  <a:pt x="9" y="10"/>
                </a:cubicBezTo>
                <a:cubicBezTo>
                  <a:pt x="10" y="10"/>
                  <a:pt x="10" y="10"/>
                  <a:pt x="11" y="10"/>
                </a:cubicBezTo>
                <a:cubicBezTo>
                  <a:pt x="10" y="9"/>
                  <a:pt x="10" y="9"/>
                  <a:pt x="10" y="9"/>
                </a:cubicBezTo>
                <a:cubicBezTo>
                  <a:pt x="11" y="9"/>
                  <a:pt x="11" y="9"/>
                  <a:pt x="11" y="8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4" name="Freeform 784">
            <a:extLst>
              <a:ext uri="{FF2B5EF4-FFF2-40B4-BE49-F238E27FC236}">
                <a16:creationId xmlns:a16="http://schemas.microsoft.com/office/drawing/2014/main" id="{A7977393-3FE1-FAF9-6158-B241AD0F9110}"/>
              </a:ext>
            </a:extLst>
          </p:cNvPr>
          <p:cNvSpPr>
            <a:spLocks/>
          </p:cNvSpPr>
          <p:nvPr/>
        </p:nvSpPr>
        <p:spPr bwMode="auto">
          <a:xfrm>
            <a:off x="2820490" y="3121783"/>
            <a:ext cx="2444" cy="2157"/>
          </a:xfrm>
          <a:custGeom>
            <a:avLst/>
            <a:gdLst>
              <a:gd name="T0" fmla="*/ 0 w 3"/>
              <a:gd name="T1" fmla="*/ 3 h 3"/>
              <a:gd name="T2" fmla="*/ 0 w 3"/>
              <a:gd name="T3" fmla="*/ 3 h 3"/>
              <a:gd name="T4" fmla="*/ 3 w 3"/>
              <a:gd name="T5" fmla="*/ 3 h 3"/>
              <a:gd name="T6" fmla="*/ 0 w 3"/>
              <a:gd name="T7" fmla="*/ 0 h 3"/>
              <a:gd name="T8" fmla="*/ 0 w 3"/>
              <a:gd name="T9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3">
                <a:moveTo>
                  <a:pt x="0" y="3"/>
                </a:moveTo>
                <a:lnTo>
                  <a:pt x="0" y="3"/>
                </a:lnTo>
                <a:lnTo>
                  <a:pt x="3" y="3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5" name="Freeform 785">
            <a:extLst>
              <a:ext uri="{FF2B5EF4-FFF2-40B4-BE49-F238E27FC236}">
                <a16:creationId xmlns:a16="http://schemas.microsoft.com/office/drawing/2014/main" id="{96CB36DA-9BA5-FB8B-8318-311BFF96048B}"/>
              </a:ext>
            </a:extLst>
          </p:cNvPr>
          <p:cNvSpPr>
            <a:spLocks/>
          </p:cNvSpPr>
          <p:nvPr/>
        </p:nvSpPr>
        <p:spPr bwMode="auto">
          <a:xfrm>
            <a:off x="2859592" y="3114595"/>
            <a:ext cx="1629" cy="0"/>
          </a:xfrm>
          <a:custGeom>
            <a:avLst/>
            <a:gdLst>
              <a:gd name="T0" fmla="*/ 0 w 2"/>
              <a:gd name="T1" fmla="*/ 0 w 2"/>
              <a:gd name="T2" fmla="*/ 2 w 2"/>
              <a:gd name="T3" fmla="*/ 0 w 2"/>
              <a:gd name="T4" fmla="*/ 0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2">
                <a:moveTo>
                  <a:pt x="0" y="0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6" name="Freeform 786">
            <a:extLst>
              <a:ext uri="{FF2B5EF4-FFF2-40B4-BE49-F238E27FC236}">
                <a16:creationId xmlns:a16="http://schemas.microsoft.com/office/drawing/2014/main" id="{79360AA9-4CF3-88B8-3F89-FDCE992D2BF8}"/>
              </a:ext>
            </a:extLst>
          </p:cNvPr>
          <p:cNvSpPr>
            <a:spLocks noEditPoints="1"/>
          </p:cNvSpPr>
          <p:nvPr/>
        </p:nvSpPr>
        <p:spPr bwMode="auto">
          <a:xfrm>
            <a:off x="2756948" y="3027621"/>
            <a:ext cx="164557" cy="96319"/>
          </a:xfrm>
          <a:custGeom>
            <a:avLst/>
            <a:gdLst>
              <a:gd name="T0" fmla="*/ 76 w 77"/>
              <a:gd name="T1" fmla="*/ 19 h 51"/>
              <a:gd name="T2" fmla="*/ 76 w 77"/>
              <a:gd name="T3" fmla="*/ 15 h 51"/>
              <a:gd name="T4" fmla="*/ 70 w 77"/>
              <a:gd name="T5" fmla="*/ 13 h 51"/>
              <a:gd name="T6" fmla="*/ 67 w 77"/>
              <a:gd name="T7" fmla="*/ 11 h 51"/>
              <a:gd name="T8" fmla="*/ 65 w 77"/>
              <a:gd name="T9" fmla="*/ 6 h 51"/>
              <a:gd name="T10" fmla="*/ 63 w 77"/>
              <a:gd name="T11" fmla="*/ 4 h 51"/>
              <a:gd name="T12" fmla="*/ 58 w 77"/>
              <a:gd name="T13" fmla="*/ 2 h 51"/>
              <a:gd name="T14" fmla="*/ 55 w 77"/>
              <a:gd name="T15" fmla="*/ 1 h 51"/>
              <a:gd name="T16" fmla="*/ 54 w 77"/>
              <a:gd name="T17" fmla="*/ 7 h 51"/>
              <a:gd name="T18" fmla="*/ 48 w 77"/>
              <a:gd name="T19" fmla="*/ 9 h 51"/>
              <a:gd name="T20" fmla="*/ 45 w 77"/>
              <a:gd name="T21" fmla="*/ 13 h 51"/>
              <a:gd name="T22" fmla="*/ 41 w 77"/>
              <a:gd name="T23" fmla="*/ 7 h 51"/>
              <a:gd name="T24" fmla="*/ 37 w 77"/>
              <a:gd name="T25" fmla="*/ 8 h 51"/>
              <a:gd name="T26" fmla="*/ 32 w 77"/>
              <a:gd name="T27" fmla="*/ 11 h 51"/>
              <a:gd name="T28" fmla="*/ 28 w 77"/>
              <a:gd name="T29" fmla="*/ 9 h 51"/>
              <a:gd name="T30" fmla="*/ 28 w 77"/>
              <a:gd name="T31" fmla="*/ 17 h 51"/>
              <a:gd name="T32" fmla="*/ 25 w 77"/>
              <a:gd name="T33" fmla="*/ 20 h 51"/>
              <a:gd name="T34" fmla="*/ 21 w 77"/>
              <a:gd name="T35" fmla="*/ 17 h 51"/>
              <a:gd name="T36" fmla="*/ 22 w 77"/>
              <a:gd name="T37" fmla="*/ 11 h 51"/>
              <a:gd name="T38" fmla="*/ 21 w 77"/>
              <a:gd name="T39" fmla="*/ 8 h 51"/>
              <a:gd name="T40" fmla="*/ 17 w 77"/>
              <a:gd name="T41" fmla="*/ 5 h 51"/>
              <a:gd name="T42" fmla="*/ 11 w 77"/>
              <a:gd name="T43" fmla="*/ 2 h 51"/>
              <a:gd name="T44" fmla="*/ 12 w 77"/>
              <a:gd name="T45" fmla="*/ 4 h 51"/>
              <a:gd name="T46" fmla="*/ 14 w 77"/>
              <a:gd name="T47" fmla="*/ 6 h 51"/>
              <a:gd name="T48" fmla="*/ 15 w 77"/>
              <a:gd name="T49" fmla="*/ 11 h 51"/>
              <a:gd name="T50" fmla="*/ 11 w 77"/>
              <a:gd name="T51" fmla="*/ 9 h 51"/>
              <a:gd name="T52" fmla="*/ 6 w 77"/>
              <a:gd name="T53" fmla="*/ 8 h 51"/>
              <a:gd name="T54" fmla="*/ 7 w 77"/>
              <a:gd name="T55" fmla="*/ 13 h 51"/>
              <a:gd name="T56" fmla="*/ 7 w 77"/>
              <a:gd name="T57" fmla="*/ 16 h 51"/>
              <a:gd name="T58" fmla="*/ 4 w 77"/>
              <a:gd name="T59" fmla="*/ 18 h 51"/>
              <a:gd name="T60" fmla="*/ 11 w 77"/>
              <a:gd name="T61" fmla="*/ 17 h 51"/>
              <a:gd name="T62" fmla="*/ 14 w 77"/>
              <a:gd name="T63" fmla="*/ 16 h 51"/>
              <a:gd name="T64" fmla="*/ 17 w 77"/>
              <a:gd name="T65" fmla="*/ 18 h 51"/>
              <a:gd name="T66" fmla="*/ 14 w 77"/>
              <a:gd name="T67" fmla="*/ 23 h 51"/>
              <a:gd name="T68" fmla="*/ 13 w 77"/>
              <a:gd name="T69" fmla="*/ 25 h 51"/>
              <a:gd name="T70" fmla="*/ 10 w 77"/>
              <a:gd name="T71" fmla="*/ 25 h 51"/>
              <a:gd name="T72" fmla="*/ 8 w 77"/>
              <a:gd name="T73" fmla="*/ 26 h 51"/>
              <a:gd name="T74" fmla="*/ 5 w 77"/>
              <a:gd name="T75" fmla="*/ 30 h 51"/>
              <a:gd name="T76" fmla="*/ 13 w 77"/>
              <a:gd name="T77" fmla="*/ 29 h 51"/>
              <a:gd name="T78" fmla="*/ 15 w 77"/>
              <a:gd name="T79" fmla="*/ 32 h 51"/>
              <a:gd name="T80" fmla="*/ 19 w 77"/>
              <a:gd name="T81" fmla="*/ 32 h 51"/>
              <a:gd name="T82" fmla="*/ 19 w 77"/>
              <a:gd name="T83" fmla="*/ 33 h 51"/>
              <a:gd name="T84" fmla="*/ 19 w 77"/>
              <a:gd name="T85" fmla="*/ 36 h 51"/>
              <a:gd name="T86" fmla="*/ 17 w 77"/>
              <a:gd name="T87" fmla="*/ 39 h 51"/>
              <a:gd name="T88" fmla="*/ 13 w 77"/>
              <a:gd name="T89" fmla="*/ 41 h 51"/>
              <a:gd name="T90" fmla="*/ 14 w 77"/>
              <a:gd name="T91" fmla="*/ 44 h 51"/>
              <a:gd name="T92" fmla="*/ 26 w 77"/>
              <a:gd name="T93" fmla="*/ 45 h 51"/>
              <a:gd name="T94" fmla="*/ 30 w 77"/>
              <a:gd name="T95" fmla="*/ 46 h 51"/>
              <a:gd name="T96" fmla="*/ 38 w 77"/>
              <a:gd name="T97" fmla="*/ 51 h 51"/>
              <a:gd name="T98" fmla="*/ 48 w 77"/>
              <a:gd name="T99" fmla="*/ 47 h 51"/>
              <a:gd name="T100" fmla="*/ 49 w 77"/>
              <a:gd name="T101" fmla="*/ 45 h 51"/>
              <a:gd name="T102" fmla="*/ 54 w 77"/>
              <a:gd name="T103" fmla="*/ 43 h 51"/>
              <a:gd name="T104" fmla="*/ 59 w 77"/>
              <a:gd name="T105" fmla="*/ 41 h 51"/>
              <a:gd name="T106" fmla="*/ 65 w 77"/>
              <a:gd name="T107" fmla="*/ 36 h 51"/>
              <a:gd name="T108" fmla="*/ 67 w 77"/>
              <a:gd name="T109" fmla="*/ 35 h 51"/>
              <a:gd name="T110" fmla="*/ 72 w 77"/>
              <a:gd name="T111" fmla="*/ 30 h 51"/>
              <a:gd name="T112" fmla="*/ 71 w 77"/>
              <a:gd name="T113" fmla="*/ 27 h 51"/>
              <a:gd name="T114" fmla="*/ 74 w 77"/>
              <a:gd name="T115" fmla="*/ 23 h 51"/>
              <a:gd name="T116" fmla="*/ 20 w 77"/>
              <a:gd name="T117" fmla="*/ 18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7" h="51">
                <a:moveTo>
                  <a:pt x="77" y="22"/>
                </a:moveTo>
                <a:cubicBezTo>
                  <a:pt x="77" y="21"/>
                  <a:pt x="77" y="21"/>
                  <a:pt x="77" y="21"/>
                </a:cubicBezTo>
                <a:cubicBezTo>
                  <a:pt x="77" y="21"/>
                  <a:pt x="77" y="21"/>
                  <a:pt x="77" y="20"/>
                </a:cubicBezTo>
                <a:cubicBezTo>
                  <a:pt x="77" y="20"/>
                  <a:pt x="76" y="21"/>
                  <a:pt x="76" y="21"/>
                </a:cubicBezTo>
                <a:cubicBezTo>
                  <a:pt x="76" y="21"/>
                  <a:pt x="76" y="21"/>
                  <a:pt x="76" y="21"/>
                </a:cubicBezTo>
                <a:cubicBezTo>
                  <a:pt x="76" y="21"/>
                  <a:pt x="76" y="21"/>
                  <a:pt x="76" y="21"/>
                </a:cubicBezTo>
                <a:cubicBezTo>
                  <a:pt x="75" y="21"/>
                  <a:pt x="75" y="21"/>
                  <a:pt x="75" y="21"/>
                </a:cubicBezTo>
                <a:cubicBezTo>
                  <a:pt x="76" y="20"/>
                  <a:pt x="76" y="20"/>
                  <a:pt x="76" y="20"/>
                </a:cubicBezTo>
                <a:cubicBezTo>
                  <a:pt x="76" y="20"/>
                  <a:pt x="76" y="20"/>
                  <a:pt x="76" y="20"/>
                </a:cubicBezTo>
                <a:cubicBezTo>
                  <a:pt x="75" y="20"/>
                  <a:pt x="74" y="20"/>
                  <a:pt x="74" y="20"/>
                </a:cubicBezTo>
                <a:cubicBezTo>
                  <a:pt x="73" y="20"/>
                  <a:pt x="73" y="20"/>
                  <a:pt x="73" y="20"/>
                </a:cubicBezTo>
                <a:cubicBezTo>
                  <a:pt x="74" y="20"/>
                  <a:pt x="76" y="20"/>
                  <a:pt x="76" y="19"/>
                </a:cubicBezTo>
                <a:cubicBezTo>
                  <a:pt x="76" y="18"/>
                  <a:pt x="76" y="18"/>
                  <a:pt x="76" y="18"/>
                </a:cubicBezTo>
                <a:cubicBezTo>
                  <a:pt x="75" y="18"/>
                  <a:pt x="74" y="18"/>
                  <a:pt x="73" y="19"/>
                </a:cubicBezTo>
                <a:cubicBezTo>
                  <a:pt x="74" y="18"/>
                  <a:pt x="74" y="18"/>
                  <a:pt x="75" y="18"/>
                </a:cubicBezTo>
                <a:cubicBezTo>
                  <a:pt x="75" y="18"/>
                  <a:pt x="75" y="18"/>
                  <a:pt x="75" y="18"/>
                </a:cubicBezTo>
                <a:cubicBezTo>
                  <a:pt x="75" y="18"/>
                  <a:pt x="75" y="18"/>
                  <a:pt x="75" y="18"/>
                </a:cubicBezTo>
                <a:cubicBezTo>
                  <a:pt x="74" y="17"/>
                  <a:pt x="74" y="17"/>
                  <a:pt x="74" y="17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6"/>
                  <a:pt x="75" y="16"/>
                  <a:pt x="75" y="16"/>
                </a:cubicBezTo>
                <a:cubicBezTo>
                  <a:pt x="76" y="16"/>
                  <a:pt x="76" y="16"/>
                  <a:pt x="76" y="16"/>
                </a:cubicBezTo>
                <a:cubicBezTo>
                  <a:pt x="75" y="16"/>
                  <a:pt x="76" y="15"/>
                  <a:pt x="76" y="15"/>
                </a:cubicBezTo>
                <a:cubicBezTo>
                  <a:pt x="75" y="14"/>
                  <a:pt x="75" y="14"/>
                  <a:pt x="75" y="14"/>
                </a:cubicBezTo>
                <a:cubicBezTo>
                  <a:pt x="75" y="14"/>
                  <a:pt x="75" y="14"/>
                  <a:pt x="75" y="14"/>
                </a:cubicBezTo>
                <a:cubicBezTo>
                  <a:pt x="75" y="14"/>
                  <a:pt x="74" y="15"/>
                  <a:pt x="74" y="15"/>
                </a:cubicBezTo>
                <a:cubicBezTo>
                  <a:pt x="74" y="15"/>
                  <a:pt x="74" y="14"/>
                  <a:pt x="74" y="14"/>
                </a:cubicBezTo>
                <a:cubicBezTo>
                  <a:pt x="74" y="14"/>
                  <a:pt x="74" y="14"/>
                  <a:pt x="74" y="14"/>
                </a:cubicBezTo>
                <a:cubicBezTo>
                  <a:pt x="74" y="13"/>
                  <a:pt x="74" y="13"/>
                  <a:pt x="74" y="13"/>
                </a:cubicBezTo>
                <a:cubicBezTo>
                  <a:pt x="73" y="13"/>
                  <a:pt x="73" y="13"/>
                  <a:pt x="73" y="13"/>
                </a:cubicBezTo>
                <a:cubicBezTo>
                  <a:pt x="73" y="13"/>
                  <a:pt x="73" y="13"/>
                  <a:pt x="73" y="13"/>
                </a:cubicBezTo>
                <a:cubicBezTo>
                  <a:pt x="71" y="13"/>
                  <a:pt x="71" y="13"/>
                  <a:pt x="71" y="13"/>
                </a:cubicBezTo>
                <a:cubicBezTo>
                  <a:pt x="71" y="13"/>
                  <a:pt x="71" y="13"/>
                  <a:pt x="71" y="13"/>
                </a:cubicBezTo>
                <a:cubicBezTo>
                  <a:pt x="71" y="13"/>
                  <a:pt x="71" y="13"/>
                  <a:pt x="71" y="13"/>
                </a:cubicBezTo>
                <a:cubicBezTo>
                  <a:pt x="70" y="13"/>
                  <a:pt x="70" y="13"/>
                  <a:pt x="70" y="13"/>
                </a:cubicBezTo>
                <a:cubicBezTo>
                  <a:pt x="70" y="14"/>
                  <a:pt x="70" y="15"/>
                  <a:pt x="69" y="15"/>
                </a:cubicBezTo>
                <a:cubicBezTo>
                  <a:pt x="69" y="15"/>
                  <a:pt x="69" y="15"/>
                  <a:pt x="69" y="15"/>
                </a:cubicBezTo>
                <a:cubicBezTo>
                  <a:pt x="70" y="14"/>
                  <a:pt x="70" y="14"/>
                  <a:pt x="70" y="13"/>
                </a:cubicBezTo>
                <a:cubicBezTo>
                  <a:pt x="71" y="13"/>
                  <a:pt x="71" y="13"/>
                  <a:pt x="71" y="13"/>
                </a:cubicBezTo>
                <a:cubicBezTo>
                  <a:pt x="70" y="12"/>
                  <a:pt x="70" y="12"/>
                  <a:pt x="70" y="12"/>
                </a:cubicBezTo>
                <a:cubicBezTo>
                  <a:pt x="70" y="11"/>
                  <a:pt x="70" y="11"/>
                  <a:pt x="70" y="11"/>
                </a:cubicBezTo>
                <a:cubicBezTo>
                  <a:pt x="70" y="11"/>
                  <a:pt x="70" y="11"/>
                  <a:pt x="70" y="11"/>
                </a:cubicBezTo>
                <a:cubicBezTo>
                  <a:pt x="69" y="11"/>
                  <a:pt x="68" y="12"/>
                  <a:pt x="67" y="12"/>
                </a:cubicBezTo>
                <a:cubicBezTo>
                  <a:pt x="67" y="12"/>
                  <a:pt x="67" y="12"/>
                  <a:pt x="67" y="12"/>
                </a:cubicBezTo>
                <a:cubicBezTo>
                  <a:pt x="67" y="11"/>
                  <a:pt x="67" y="11"/>
                  <a:pt x="67" y="11"/>
                </a:cubicBezTo>
                <a:cubicBezTo>
                  <a:pt x="67" y="11"/>
                  <a:pt x="67" y="12"/>
                  <a:pt x="66" y="12"/>
                </a:cubicBezTo>
                <a:cubicBezTo>
                  <a:pt x="67" y="11"/>
                  <a:pt x="67" y="11"/>
                  <a:pt x="67" y="11"/>
                </a:cubicBezTo>
                <a:cubicBezTo>
                  <a:pt x="67" y="11"/>
                  <a:pt x="67" y="11"/>
                  <a:pt x="67" y="11"/>
                </a:cubicBezTo>
                <a:cubicBezTo>
                  <a:pt x="67" y="10"/>
                  <a:pt x="68" y="9"/>
                  <a:pt x="68" y="8"/>
                </a:cubicBezTo>
                <a:cubicBezTo>
                  <a:pt x="68" y="8"/>
                  <a:pt x="67" y="7"/>
                  <a:pt x="67" y="7"/>
                </a:cubicBezTo>
                <a:cubicBezTo>
                  <a:pt x="67" y="7"/>
                  <a:pt x="67" y="7"/>
                  <a:pt x="67" y="7"/>
                </a:cubicBezTo>
                <a:cubicBezTo>
                  <a:pt x="67" y="7"/>
                  <a:pt x="67" y="7"/>
                  <a:pt x="67" y="7"/>
                </a:cubicBezTo>
                <a:cubicBezTo>
                  <a:pt x="66" y="7"/>
                  <a:pt x="66" y="7"/>
                  <a:pt x="66" y="7"/>
                </a:cubicBezTo>
                <a:cubicBezTo>
                  <a:pt x="66" y="7"/>
                  <a:pt x="65" y="7"/>
                  <a:pt x="65" y="7"/>
                </a:cubicBezTo>
                <a:cubicBezTo>
                  <a:pt x="65" y="7"/>
                  <a:pt x="65" y="7"/>
                  <a:pt x="65" y="7"/>
                </a:cubicBezTo>
                <a:cubicBezTo>
                  <a:pt x="65" y="6"/>
                  <a:pt x="65" y="6"/>
                  <a:pt x="65" y="6"/>
                </a:cubicBezTo>
                <a:cubicBezTo>
                  <a:pt x="64" y="6"/>
                  <a:pt x="64" y="6"/>
                  <a:pt x="64" y="6"/>
                </a:cubicBezTo>
                <a:cubicBezTo>
                  <a:pt x="64" y="6"/>
                  <a:pt x="64" y="6"/>
                  <a:pt x="64" y="6"/>
                </a:cubicBezTo>
                <a:cubicBezTo>
                  <a:pt x="65" y="6"/>
                  <a:pt x="65" y="6"/>
                  <a:pt x="65" y="6"/>
                </a:cubicBezTo>
                <a:cubicBezTo>
                  <a:pt x="65" y="5"/>
                  <a:pt x="65" y="5"/>
                  <a:pt x="65" y="4"/>
                </a:cubicBezTo>
                <a:cubicBezTo>
                  <a:pt x="65" y="4"/>
                  <a:pt x="65" y="4"/>
                  <a:pt x="65" y="4"/>
                </a:cubicBezTo>
                <a:cubicBezTo>
                  <a:pt x="65" y="4"/>
                  <a:pt x="65" y="4"/>
                  <a:pt x="65" y="4"/>
                </a:cubicBezTo>
                <a:cubicBezTo>
                  <a:pt x="65" y="3"/>
                  <a:pt x="65" y="3"/>
                  <a:pt x="65" y="3"/>
                </a:cubicBezTo>
                <a:cubicBezTo>
                  <a:pt x="66" y="3"/>
                  <a:pt x="67" y="2"/>
                  <a:pt x="68" y="1"/>
                </a:cubicBezTo>
                <a:cubicBezTo>
                  <a:pt x="66" y="2"/>
                  <a:pt x="66" y="2"/>
                  <a:pt x="66" y="2"/>
                </a:cubicBezTo>
                <a:cubicBezTo>
                  <a:pt x="66" y="2"/>
                  <a:pt x="66" y="2"/>
                  <a:pt x="66" y="2"/>
                </a:cubicBezTo>
                <a:cubicBezTo>
                  <a:pt x="65" y="2"/>
                  <a:pt x="65" y="2"/>
                  <a:pt x="65" y="3"/>
                </a:cubicBezTo>
                <a:cubicBezTo>
                  <a:pt x="64" y="3"/>
                  <a:pt x="64" y="3"/>
                  <a:pt x="64" y="3"/>
                </a:cubicBezTo>
                <a:cubicBezTo>
                  <a:pt x="64" y="4"/>
                  <a:pt x="64" y="4"/>
                  <a:pt x="64" y="4"/>
                </a:cubicBezTo>
                <a:cubicBezTo>
                  <a:pt x="64" y="4"/>
                  <a:pt x="63" y="4"/>
                  <a:pt x="63" y="4"/>
                </a:cubicBezTo>
                <a:cubicBezTo>
                  <a:pt x="63" y="4"/>
                  <a:pt x="63" y="4"/>
                  <a:pt x="63" y="4"/>
                </a:cubicBezTo>
                <a:cubicBezTo>
                  <a:pt x="63" y="5"/>
                  <a:pt x="63" y="5"/>
                  <a:pt x="62" y="6"/>
                </a:cubicBezTo>
                <a:cubicBezTo>
                  <a:pt x="62" y="5"/>
                  <a:pt x="62" y="5"/>
                  <a:pt x="61" y="5"/>
                </a:cubicBezTo>
                <a:cubicBezTo>
                  <a:pt x="61" y="5"/>
                  <a:pt x="61" y="5"/>
                  <a:pt x="61" y="5"/>
                </a:cubicBezTo>
                <a:cubicBezTo>
                  <a:pt x="60" y="5"/>
                  <a:pt x="60" y="5"/>
                  <a:pt x="60" y="5"/>
                </a:cubicBezTo>
                <a:cubicBezTo>
                  <a:pt x="60" y="4"/>
                  <a:pt x="60" y="4"/>
                  <a:pt x="60" y="4"/>
                </a:cubicBezTo>
                <a:cubicBezTo>
                  <a:pt x="60" y="4"/>
                  <a:pt x="60" y="4"/>
                  <a:pt x="60" y="4"/>
                </a:cubicBezTo>
                <a:cubicBezTo>
                  <a:pt x="60" y="3"/>
                  <a:pt x="60" y="3"/>
                  <a:pt x="60" y="3"/>
                </a:cubicBezTo>
                <a:cubicBezTo>
                  <a:pt x="60" y="2"/>
                  <a:pt x="60" y="2"/>
                  <a:pt x="60" y="2"/>
                </a:cubicBezTo>
                <a:cubicBezTo>
                  <a:pt x="60" y="2"/>
                  <a:pt x="60" y="2"/>
                  <a:pt x="60" y="2"/>
                </a:cubicBezTo>
                <a:cubicBezTo>
                  <a:pt x="59" y="2"/>
                  <a:pt x="59" y="2"/>
                  <a:pt x="59" y="2"/>
                </a:cubicBezTo>
                <a:cubicBezTo>
                  <a:pt x="59" y="2"/>
                  <a:pt x="59" y="2"/>
                  <a:pt x="59" y="2"/>
                </a:cubicBezTo>
                <a:cubicBezTo>
                  <a:pt x="58" y="2"/>
                  <a:pt x="58" y="2"/>
                  <a:pt x="58" y="2"/>
                </a:cubicBezTo>
                <a:cubicBezTo>
                  <a:pt x="58" y="1"/>
                  <a:pt x="58" y="1"/>
                  <a:pt x="58" y="1"/>
                </a:cubicBezTo>
                <a:cubicBezTo>
                  <a:pt x="58" y="1"/>
                  <a:pt x="58" y="1"/>
                  <a:pt x="59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1"/>
                  <a:pt x="56" y="1"/>
                  <a:pt x="56" y="1"/>
                </a:cubicBezTo>
                <a:cubicBezTo>
                  <a:pt x="56" y="1"/>
                  <a:pt x="56" y="1"/>
                  <a:pt x="56" y="1"/>
                </a:cubicBezTo>
                <a:cubicBezTo>
                  <a:pt x="55" y="0"/>
                  <a:pt x="55" y="0"/>
                  <a:pt x="55" y="0"/>
                </a:cubicBezTo>
                <a:cubicBezTo>
                  <a:pt x="55" y="1"/>
                  <a:pt x="55" y="1"/>
                  <a:pt x="55" y="1"/>
                </a:cubicBezTo>
                <a:cubicBezTo>
                  <a:pt x="55" y="0"/>
                  <a:pt x="55" y="0"/>
                  <a:pt x="55" y="0"/>
                </a:cubicBezTo>
                <a:cubicBezTo>
                  <a:pt x="55" y="1"/>
                  <a:pt x="55" y="1"/>
                  <a:pt x="55" y="1"/>
                </a:cubicBezTo>
                <a:cubicBezTo>
                  <a:pt x="54" y="1"/>
                  <a:pt x="54" y="1"/>
                  <a:pt x="54" y="1"/>
                </a:cubicBezTo>
                <a:cubicBezTo>
                  <a:pt x="54" y="1"/>
                  <a:pt x="54" y="1"/>
                  <a:pt x="54" y="1"/>
                </a:cubicBezTo>
                <a:cubicBezTo>
                  <a:pt x="54" y="1"/>
                  <a:pt x="54" y="2"/>
                  <a:pt x="55" y="3"/>
                </a:cubicBezTo>
                <a:cubicBezTo>
                  <a:pt x="55" y="4"/>
                  <a:pt x="55" y="4"/>
                  <a:pt x="55" y="6"/>
                </a:cubicBezTo>
                <a:cubicBezTo>
                  <a:pt x="55" y="6"/>
                  <a:pt x="55" y="6"/>
                  <a:pt x="55" y="6"/>
                </a:cubicBezTo>
                <a:cubicBezTo>
                  <a:pt x="55" y="6"/>
                  <a:pt x="55" y="6"/>
                  <a:pt x="55" y="6"/>
                </a:cubicBezTo>
                <a:cubicBezTo>
                  <a:pt x="54" y="6"/>
                  <a:pt x="54" y="6"/>
                  <a:pt x="54" y="6"/>
                </a:cubicBezTo>
                <a:cubicBezTo>
                  <a:pt x="54" y="6"/>
                  <a:pt x="55" y="6"/>
                  <a:pt x="55" y="6"/>
                </a:cubicBezTo>
                <a:cubicBezTo>
                  <a:pt x="54" y="6"/>
                  <a:pt x="53" y="6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6"/>
                </a:cubicBezTo>
                <a:cubicBezTo>
                  <a:pt x="53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5"/>
                  <a:pt x="50" y="5"/>
                  <a:pt x="50" y="6"/>
                </a:cubicBezTo>
                <a:cubicBezTo>
                  <a:pt x="50" y="7"/>
                  <a:pt x="49" y="8"/>
                  <a:pt x="49" y="10"/>
                </a:cubicBezTo>
                <a:cubicBezTo>
                  <a:pt x="49" y="9"/>
                  <a:pt x="49" y="9"/>
                  <a:pt x="49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9"/>
                  <a:pt x="48" y="9"/>
                  <a:pt x="48" y="9"/>
                </a:cubicBezTo>
                <a:cubicBezTo>
                  <a:pt x="47" y="9"/>
                  <a:pt x="48" y="10"/>
                  <a:pt x="48" y="11"/>
                </a:cubicBezTo>
                <a:cubicBezTo>
                  <a:pt x="47" y="9"/>
                  <a:pt x="47" y="8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3" y="6"/>
                  <a:pt x="43" y="7"/>
                </a:cubicBezTo>
                <a:cubicBezTo>
                  <a:pt x="42" y="8"/>
                  <a:pt x="43" y="9"/>
                  <a:pt x="43" y="10"/>
                </a:cubicBezTo>
                <a:cubicBezTo>
                  <a:pt x="44" y="11"/>
                  <a:pt x="44" y="11"/>
                  <a:pt x="44" y="11"/>
                </a:cubicBezTo>
                <a:cubicBezTo>
                  <a:pt x="44" y="11"/>
                  <a:pt x="44" y="11"/>
                  <a:pt x="44" y="11"/>
                </a:cubicBezTo>
                <a:cubicBezTo>
                  <a:pt x="44" y="11"/>
                  <a:pt x="45" y="12"/>
                  <a:pt x="45" y="13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4"/>
                  <a:pt x="44" y="14"/>
                  <a:pt x="44" y="14"/>
                </a:cubicBezTo>
                <a:cubicBezTo>
                  <a:pt x="45" y="14"/>
                  <a:pt x="45" y="14"/>
                  <a:pt x="45" y="15"/>
                </a:cubicBezTo>
                <a:cubicBezTo>
                  <a:pt x="45" y="15"/>
                  <a:pt x="45" y="15"/>
                  <a:pt x="45" y="15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13"/>
                  <a:pt x="44" y="12"/>
                  <a:pt x="44" y="12"/>
                </a:cubicBezTo>
                <a:cubicBezTo>
                  <a:pt x="43" y="11"/>
                  <a:pt x="43" y="11"/>
                  <a:pt x="43" y="11"/>
                </a:cubicBezTo>
                <a:cubicBezTo>
                  <a:pt x="43" y="11"/>
                  <a:pt x="43" y="11"/>
                  <a:pt x="43" y="10"/>
                </a:cubicBezTo>
                <a:cubicBezTo>
                  <a:pt x="42" y="10"/>
                  <a:pt x="42" y="10"/>
                  <a:pt x="41" y="10"/>
                </a:cubicBezTo>
                <a:cubicBezTo>
                  <a:pt x="41" y="9"/>
                  <a:pt x="41" y="8"/>
                  <a:pt x="41" y="8"/>
                </a:cubicBezTo>
                <a:cubicBezTo>
                  <a:pt x="40" y="8"/>
                  <a:pt x="40" y="8"/>
                  <a:pt x="40" y="8"/>
                </a:cubicBezTo>
                <a:cubicBezTo>
                  <a:pt x="41" y="7"/>
                  <a:pt x="41" y="7"/>
                  <a:pt x="41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39" y="7"/>
                  <a:pt x="39" y="7"/>
                  <a:pt x="39" y="7"/>
                </a:cubicBezTo>
                <a:cubicBezTo>
                  <a:pt x="39" y="7"/>
                  <a:pt x="39" y="7"/>
                  <a:pt x="39" y="6"/>
                </a:cubicBezTo>
                <a:cubicBezTo>
                  <a:pt x="39" y="6"/>
                  <a:pt x="39" y="6"/>
                  <a:pt x="39" y="6"/>
                </a:cubicBezTo>
                <a:cubicBezTo>
                  <a:pt x="39" y="7"/>
                  <a:pt x="39" y="7"/>
                  <a:pt x="39" y="7"/>
                </a:cubicBezTo>
                <a:cubicBezTo>
                  <a:pt x="39" y="7"/>
                  <a:pt x="39" y="7"/>
                  <a:pt x="39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38" y="7"/>
                  <a:pt x="38" y="7"/>
                  <a:pt x="37" y="7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6" y="8"/>
                  <a:pt x="36" y="8"/>
                  <a:pt x="36" y="8"/>
                </a:cubicBezTo>
                <a:cubicBezTo>
                  <a:pt x="36" y="8"/>
                  <a:pt x="35" y="8"/>
                  <a:pt x="35" y="9"/>
                </a:cubicBezTo>
                <a:cubicBezTo>
                  <a:pt x="35" y="10"/>
                  <a:pt x="35" y="10"/>
                  <a:pt x="35" y="10"/>
                </a:cubicBezTo>
                <a:cubicBezTo>
                  <a:pt x="35" y="10"/>
                  <a:pt x="35" y="10"/>
                  <a:pt x="35" y="10"/>
                </a:cubicBezTo>
                <a:cubicBezTo>
                  <a:pt x="35" y="10"/>
                  <a:pt x="35" y="10"/>
                  <a:pt x="35" y="10"/>
                </a:cubicBezTo>
                <a:cubicBezTo>
                  <a:pt x="35" y="11"/>
                  <a:pt x="36" y="13"/>
                  <a:pt x="35" y="14"/>
                </a:cubicBezTo>
                <a:cubicBezTo>
                  <a:pt x="35" y="14"/>
                  <a:pt x="35" y="14"/>
                  <a:pt x="34" y="13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3"/>
                  <a:pt x="34" y="13"/>
                  <a:pt x="34" y="13"/>
                </a:cubicBezTo>
                <a:cubicBezTo>
                  <a:pt x="34" y="13"/>
                  <a:pt x="33" y="12"/>
                  <a:pt x="33" y="12"/>
                </a:cubicBezTo>
                <a:cubicBezTo>
                  <a:pt x="33" y="12"/>
                  <a:pt x="32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0"/>
                  <a:pt x="32" y="10"/>
                  <a:pt x="32" y="10"/>
                </a:cubicBezTo>
                <a:cubicBezTo>
                  <a:pt x="32" y="10"/>
                  <a:pt x="32" y="10"/>
                  <a:pt x="32" y="10"/>
                </a:cubicBezTo>
                <a:cubicBezTo>
                  <a:pt x="31" y="10"/>
                  <a:pt x="31" y="9"/>
                  <a:pt x="31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30" y="8"/>
                  <a:pt x="30" y="8"/>
                  <a:pt x="30" y="8"/>
                </a:cubicBezTo>
                <a:cubicBezTo>
                  <a:pt x="30" y="8"/>
                  <a:pt x="30" y="8"/>
                  <a:pt x="30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29" y="8"/>
                  <a:pt x="28" y="8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9" y="10"/>
                  <a:pt x="28" y="10"/>
                  <a:pt x="29" y="11"/>
                </a:cubicBezTo>
                <a:cubicBezTo>
                  <a:pt x="29" y="11"/>
                  <a:pt x="29" y="12"/>
                  <a:pt x="29" y="12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3"/>
                  <a:pt x="30" y="14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17"/>
                  <a:pt x="29" y="17"/>
                  <a:pt x="29" y="17"/>
                </a:cubicBezTo>
                <a:cubicBezTo>
                  <a:pt x="29" y="17"/>
                  <a:pt x="29" y="17"/>
                  <a:pt x="29" y="17"/>
                </a:cubicBezTo>
                <a:cubicBezTo>
                  <a:pt x="29" y="16"/>
                  <a:pt x="29" y="16"/>
                  <a:pt x="29" y="16"/>
                </a:cubicBezTo>
                <a:cubicBezTo>
                  <a:pt x="28" y="17"/>
                  <a:pt x="28" y="17"/>
                  <a:pt x="28" y="17"/>
                </a:cubicBezTo>
                <a:cubicBezTo>
                  <a:pt x="28" y="17"/>
                  <a:pt x="28" y="17"/>
                  <a:pt x="28" y="17"/>
                </a:cubicBezTo>
                <a:cubicBezTo>
                  <a:pt x="28" y="17"/>
                  <a:pt x="28" y="17"/>
                  <a:pt x="28" y="17"/>
                </a:cubicBezTo>
                <a:cubicBezTo>
                  <a:pt x="28" y="18"/>
                  <a:pt x="28" y="18"/>
                  <a:pt x="28" y="18"/>
                </a:cubicBezTo>
                <a:cubicBezTo>
                  <a:pt x="28" y="18"/>
                  <a:pt x="28" y="18"/>
                  <a:pt x="28" y="18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6"/>
                  <a:pt x="27" y="16"/>
                  <a:pt x="27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6" y="15"/>
                  <a:pt x="25" y="16"/>
                  <a:pt x="25" y="17"/>
                </a:cubicBezTo>
                <a:cubicBezTo>
                  <a:pt x="24" y="18"/>
                  <a:pt x="25" y="19"/>
                  <a:pt x="25" y="20"/>
                </a:cubicBezTo>
                <a:cubicBezTo>
                  <a:pt x="25" y="20"/>
                  <a:pt x="25" y="20"/>
                  <a:pt x="25" y="20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20"/>
                  <a:pt x="24" y="21"/>
                  <a:pt x="24" y="22"/>
                </a:cubicBezTo>
                <a:cubicBezTo>
                  <a:pt x="24" y="22"/>
                  <a:pt x="24" y="22"/>
                  <a:pt x="24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2"/>
                  <a:pt x="23" y="21"/>
                  <a:pt x="23" y="20"/>
                </a:cubicBezTo>
                <a:cubicBezTo>
                  <a:pt x="23" y="19"/>
                  <a:pt x="23" y="18"/>
                  <a:pt x="22" y="18"/>
                </a:cubicBezTo>
                <a:cubicBezTo>
                  <a:pt x="22" y="18"/>
                  <a:pt x="21" y="19"/>
                  <a:pt x="21" y="19"/>
                </a:cubicBezTo>
                <a:cubicBezTo>
                  <a:pt x="22" y="18"/>
                  <a:pt x="22" y="17"/>
                  <a:pt x="22" y="16"/>
                </a:cubicBezTo>
                <a:cubicBezTo>
                  <a:pt x="22" y="16"/>
                  <a:pt x="21" y="17"/>
                  <a:pt x="21" y="17"/>
                </a:cubicBezTo>
                <a:cubicBezTo>
                  <a:pt x="21" y="16"/>
                  <a:pt x="22" y="16"/>
                  <a:pt x="21" y="16"/>
                </a:cubicBezTo>
                <a:cubicBezTo>
                  <a:pt x="20" y="15"/>
                  <a:pt x="20" y="16"/>
                  <a:pt x="20" y="15"/>
                </a:cubicBezTo>
                <a:cubicBezTo>
                  <a:pt x="20" y="14"/>
                  <a:pt x="20" y="14"/>
                  <a:pt x="19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20" y="13"/>
                  <a:pt x="20" y="14"/>
                  <a:pt x="20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4"/>
                  <a:pt x="21" y="14"/>
                  <a:pt x="21" y="13"/>
                </a:cubicBezTo>
                <a:cubicBezTo>
                  <a:pt x="22" y="13"/>
                  <a:pt x="22" y="13"/>
                  <a:pt x="23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2" y="10"/>
                  <a:pt x="22" y="10"/>
                  <a:pt x="22" y="10"/>
                </a:cubicBezTo>
                <a:cubicBezTo>
                  <a:pt x="21" y="10"/>
                  <a:pt x="21" y="10"/>
                  <a:pt x="20" y="11"/>
                </a:cubicBezTo>
                <a:cubicBezTo>
                  <a:pt x="20" y="11"/>
                  <a:pt x="20" y="10"/>
                  <a:pt x="20" y="10"/>
                </a:cubicBezTo>
                <a:cubicBezTo>
                  <a:pt x="21" y="10"/>
                  <a:pt x="22" y="10"/>
                  <a:pt x="22" y="10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8"/>
                  <a:pt x="21" y="8"/>
                  <a:pt x="21" y="8"/>
                </a:cubicBezTo>
                <a:cubicBezTo>
                  <a:pt x="20" y="9"/>
                  <a:pt x="20" y="8"/>
                  <a:pt x="20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19" y="9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5"/>
                  <a:pt x="18" y="5"/>
                  <a:pt x="18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5" y="3"/>
                  <a:pt x="15" y="2"/>
                </a:cubicBezTo>
                <a:cubicBezTo>
                  <a:pt x="15" y="2"/>
                  <a:pt x="15" y="3"/>
                  <a:pt x="15" y="3"/>
                </a:cubicBezTo>
                <a:cubicBezTo>
                  <a:pt x="14" y="3"/>
                  <a:pt x="14" y="2"/>
                  <a:pt x="14" y="2"/>
                </a:cubicBezTo>
                <a:cubicBezTo>
                  <a:pt x="13" y="3"/>
                  <a:pt x="12" y="2"/>
                  <a:pt x="11" y="2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2"/>
                  <a:pt x="12" y="2"/>
                  <a:pt x="12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3"/>
                  <a:pt x="11" y="3"/>
                  <a:pt x="11" y="3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3"/>
                  <a:pt x="11" y="3"/>
                  <a:pt x="11" y="3"/>
                </a:cubicBezTo>
                <a:cubicBezTo>
                  <a:pt x="11" y="4"/>
                  <a:pt x="11" y="4"/>
                  <a:pt x="11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1" y="5"/>
                  <a:pt x="11" y="5"/>
                </a:cubicBezTo>
                <a:cubicBezTo>
                  <a:pt x="12" y="5"/>
                  <a:pt x="12" y="4"/>
                  <a:pt x="12" y="4"/>
                </a:cubicBezTo>
                <a:cubicBezTo>
                  <a:pt x="12" y="4"/>
                  <a:pt x="12" y="4"/>
                  <a:pt x="12" y="5"/>
                </a:cubicBezTo>
                <a:cubicBezTo>
                  <a:pt x="13" y="5"/>
                  <a:pt x="13" y="4"/>
                  <a:pt x="13" y="4"/>
                </a:cubicBezTo>
                <a:cubicBezTo>
                  <a:pt x="13" y="4"/>
                  <a:pt x="13" y="5"/>
                  <a:pt x="13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5"/>
                  <a:pt x="11" y="5"/>
                  <a:pt x="11" y="6"/>
                </a:cubicBezTo>
                <a:cubicBezTo>
                  <a:pt x="12" y="7"/>
                  <a:pt x="13" y="8"/>
                  <a:pt x="14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4" y="9"/>
                  <a:pt x="15" y="10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4" y="12"/>
                  <a:pt x="14" y="12"/>
                </a:cubicBezTo>
                <a:cubicBezTo>
                  <a:pt x="15" y="12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0"/>
                  <a:pt x="14" y="10"/>
                  <a:pt x="14" y="10"/>
                </a:cubicBezTo>
                <a:cubicBezTo>
                  <a:pt x="14" y="11"/>
                  <a:pt x="13" y="12"/>
                  <a:pt x="13" y="12"/>
                </a:cubicBezTo>
                <a:cubicBezTo>
                  <a:pt x="13" y="12"/>
                  <a:pt x="14" y="11"/>
                  <a:pt x="14" y="11"/>
                </a:cubicBezTo>
                <a:cubicBezTo>
                  <a:pt x="14" y="10"/>
                  <a:pt x="13" y="9"/>
                  <a:pt x="13" y="9"/>
                </a:cubicBezTo>
                <a:cubicBezTo>
                  <a:pt x="12" y="8"/>
                  <a:pt x="12" y="10"/>
                  <a:pt x="12" y="11"/>
                </a:cubicBezTo>
                <a:cubicBezTo>
                  <a:pt x="12" y="11"/>
                  <a:pt x="12" y="10"/>
                  <a:pt x="12" y="10"/>
                </a:cubicBezTo>
                <a:cubicBezTo>
                  <a:pt x="12" y="10"/>
                  <a:pt x="12" y="10"/>
                  <a:pt x="11" y="10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10"/>
                  <a:pt x="10" y="10"/>
                </a:cubicBezTo>
                <a:cubicBezTo>
                  <a:pt x="11" y="9"/>
                  <a:pt x="11" y="9"/>
                  <a:pt x="11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7"/>
                  <a:pt x="9" y="6"/>
                  <a:pt x="8" y="6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8"/>
                  <a:pt x="8" y="8"/>
                </a:cubicBezTo>
                <a:cubicBezTo>
                  <a:pt x="8" y="7"/>
                  <a:pt x="7" y="7"/>
                  <a:pt x="6" y="8"/>
                </a:cubicBezTo>
                <a:cubicBezTo>
                  <a:pt x="7" y="8"/>
                  <a:pt x="7" y="9"/>
                  <a:pt x="8" y="9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9"/>
                  <a:pt x="8" y="9"/>
                  <a:pt x="8" y="9"/>
                </a:cubicBezTo>
                <a:cubicBezTo>
                  <a:pt x="7" y="10"/>
                  <a:pt x="6" y="7"/>
                  <a:pt x="5" y="9"/>
                </a:cubicBezTo>
                <a:cubicBezTo>
                  <a:pt x="5" y="10"/>
                  <a:pt x="7" y="12"/>
                  <a:pt x="9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2"/>
                  <a:pt x="8" y="11"/>
                  <a:pt x="7" y="11"/>
                </a:cubicBezTo>
                <a:cubicBezTo>
                  <a:pt x="7" y="12"/>
                  <a:pt x="6" y="11"/>
                  <a:pt x="5" y="11"/>
                </a:cubicBezTo>
                <a:cubicBezTo>
                  <a:pt x="4" y="11"/>
                  <a:pt x="5" y="12"/>
                  <a:pt x="6" y="13"/>
                </a:cubicBezTo>
                <a:cubicBezTo>
                  <a:pt x="6" y="13"/>
                  <a:pt x="7" y="13"/>
                  <a:pt x="7" y="13"/>
                </a:cubicBezTo>
                <a:cubicBezTo>
                  <a:pt x="8" y="14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3"/>
                  <a:pt x="8" y="14"/>
                  <a:pt x="8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5"/>
                  <a:pt x="8" y="15"/>
                  <a:pt x="9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6"/>
                  <a:pt x="7" y="16"/>
                  <a:pt x="7" y="16"/>
                </a:cubicBezTo>
                <a:cubicBezTo>
                  <a:pt x="7" y="16"/>
                  <a:pt x="7" y="16"/>
                  <a:pt x="7" y="16"/>
                </a:cubicBezTo>
                <a:cubicBezTo>
                  <a:pt x="7" y="14"/>
                  <a:pt x="4" y="12"/>
                  <a:pt x="3" y="12"/>
                </a:cubicBezTo>
                <a:cubicBezTo>
                  <a:pt x="3" y="13"/>
                  <a:pt x="3" y="14"/>
                  <a:pt x="3" y="14"/>
                </a:cubicBezTo>
                <a:cubicBezTo>
                  <a:pt x="4" y="15"/>
                  <a:pt x="5" y="15"/>
                  <a:pt x="5" y="16"/>
                </a:cubicBezTo>
                <a:cubicBezTo>
                  <a:pt x="4" y="15"/>
                  <a:pt x="4" y="15"/>
                  <a:pt x="3" y="15"/>
                </a:cubicBezTo>
                <a:cubicBezTo>
                  <a:pt x="3" y="16"/>
                  <a:pt x="4" y="16"/>
                  <a:pt x="4" y="17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7"/>
                  <a:pt x="5" y="17"/>
                  <a:pt x="5" y="17"/>
                </a:cubicBezTo>
                <a:cubicBezTo>
                  <a:pt x="3" y="17"/>
                  <a:pt x="3" y="15"/>
                  <a:pt x="2" y="15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16"/>
                  <a:pt x="1" y="17"/>
                  <a:pt x="0" y="17"/>
                </a:cubicBezTo>
                <a:cubicBezTo>
                  <a:pt x="0" y="18"/>
                  <a:pt x="1" y="17"/>
                  <a:pt x="1" y="17"/>
                </a:cubicBezTo>
                <a:cubicBezTo>
                  <a:pt x="2" y="17"/>
                  <a:pt x="3" y="18"/>
                  <a:pt x="4" y="18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8"/>
                  <a:pt x="7" y="18"/>
                  <a:pt x="8" y="18"/>
                </a:cubicBezTo>
                <a:cubicBezTo>
                  <a:pt x="9" y="18"/>
                  <a:pt x="9" y="18"/>
                  <a:pt x="9" y="18"/>
                </a:cubicBezTo>
                <a:cubicBezTo>
                  <a:pt x="9" y="17"/>
                  <a:pt x="9" y="17"/>
                  <a:pt x="9" y="16"/>
                </a:cubicBezTo>
                <a:cubicBezTo>
                  <a:pt x="10" y="17"/>
                  <a:pt x="10" y="17"/>
                  <a:pt x="11" y="17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6"/>
                  <a:pt x="11" y="17"/>
                </a:cubicBezTo>
                <a:cubicBezTo>
                  <a:pt x="11" y="16"/>
                  <a:pt x="12" y="16"/>
                  <a:pt x="12" y="16"/>
                </a:cubicBezTo>
                <a:cubicBezTo>
                  <a:pt x="12" y="16"/>
                  <a:pt x="12" y="16"/>
                  <a:pt x="12" y="16"/>
                </a:cubicBezTo>
                <a:cubicBezTo>
                  <a:pt x="11" y="17"/>
                  <a:pt x="11" y="17"/>
                  <a:pt x="11" y="17"/>
                </a:cubicBezTo>
                <a:cubicBezTo>
                  <a:pt x="12" y="17"/>
                  <a:pt x="12" y="17"/>
                  <a:pt x="12" y="17"/>
                </a:cubicBezTo>
                <a:cubicBezTo>
                  <a:pt x="12" y="17"/>
                  <a:pt x="12" y="17"/>
                  <a:pt x="12" y="17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6"/>
                  <a:pt x="12" y="16"/>
                  <a:pt x="12" y="16"/>
                </a:cubicBezTo>
                <a:cubicBezTo>
                  <a:pt x="12" y="16"/>
                  <a:pt x="12" y="16"/>
                  <a:pt x="12" y="16"/>
                </a:cubicBezTo>
                <a:cubicBezTo>
                  <a:pt x="12" y="16"/>
                  <a:pt x="13" y="16"/>
                  <a:pt x="13" y="16"/>
                </a:cubicBezTo>
                <a:cubicBezTo>
                  <a:pt x="12" y="16"/>
                  <a:pt x="13" y="17"/>
                  <a:pt x="13" y="17"/>
                </a:cubicBezTo>
                <a:cubicBezTo>
                  <a:pt x="13" y="17"/>
                  <a:pt x="13" y="17"/>
                  <a:pt x="13" y="17"/>
                </a:cubicBezTo>
                <a:cubicBezTo>
                  <a:pt x="13" y="17"/>
                  <a:pt x="13" y="17"/>
                  <a:pt x="13" y="17"/>
                </a:cubicBezTo>
                <a:cubicBezTo>
                  <a:pt x="13" y="17"/>
                  <a:pt x="13" y="17"/>
                  <a:pt x="13" y="17"/>
                </a:cubicBezTo>
                <a:cubicBezTo>
                  <a:pt x="14" y="17"/>
                  <a:pt x="14" y="16"/>
                  <a:pt x="14" y="16"/>
                </a:cubicBezTo>
                <a:cubicBezTo>
                  <a:pt x="14" y="16"/>
                  <a:pt x="14" y="17"/>
                  <a:pt x="14" y="18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6" y="17"/>
                  <a:pt x="16" y="17"/>
                  <a:pt x="17" y="16"/>
                </a:cubicBezTo>
                <a:cubicBezTo>
                  <a:pt x="16" y="17"/>
                  <a:pt x="16" y="17"/>
                  <a:pt x="15" y="17"/>
                </a:cubicBezTo>
                <a:cubicBezTo>
                  <a:pt x="14" y="18"/>
                  <a:pt x="15" y="18"/>
                  <a:pt x="16" y="19"/>
                </a:cubicBezTo>
                <a:cubicBezTo>
                  <a:pt x="16" y="19"/>
                  <a:pt x="17" y="18"/>
                  <a:pt x="17" y="17"/>
                </a:cubicBez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7" y="18"/>
                  <a:pt x="1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8" y="18"/>
                  <a:pt x="18" y="19"/>
                  <a:pt x="18" y="19"/>
                </a:cubicBezTo>
                <a:cubicBezTo>
                  <a:pt x="18" y="19"/>
                  <a:pt x="19" y="19"/>
                  <a:pt x="19" y="19"/>
                </a:cubicBezTo>
                <a:cubicBezTo>
                  <a:pt x="19" y="19"/>
                  <a:pt x="18" y="19"/>
                  <a:pt x="18" y="19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19"/>
                  <a:pt x="17" y="20"/>
                  <a:pt x="17" y="20"/>
                </a:cubicBezTo>
                <a:cubicBezTo>
                  <a:pt x="17" y="20"/>
                  <a:pt x="16" y="21"/>
                  <a:pt x="15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2"/>
                  <a:pt x="14" y="22"/>
                  <a:pt x="1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3"/>
                  <a:pt x="14" y="23"/>
                  <a:pt x="15" y="23"/>
                </a:cubicBezTo>
                <a:cubicBezTo>
                  <a:pt x="15" y="23"/>
                  <a:pt x="16" y="24"/>
                  <a:pt x="16" y="24"/>
                </a:cubicBezTo>
                <a:cubicBezTo>
                  <a:pt x="17" y="24"/>
                  <a:pt x="18" y="24"/>
                  <a:pt x="19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2"/>
                  <a:pt x="19" y="22"/>
                  <a:pt x="19" y="22"/>
                </a:cubicBezTo>
                <a:cubicBezTo>
                  <a:pt x="20" y="23"/>
                  <a:pt x="19" y="24"/>
                  <a:pt x="19" y="25"/>
                </a:cubicBezTo>
                <a:cubicBezTo>
                  <a:pt x="19" y="26"/>
                  <a:pt x="17" y="25"/>
                  <a:pt x="16" y="25"/>
                </a:cubicBezTo>
                <a:cubicBezTo>
                  <a:pt x="16" y="26"/>
                  <a:pt x="15" y="25"/>
                  <a:pt x="15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1" y="25"/>
                  <a:pt x="12" y="25"/>
                  <a:pt x="12" y="25"/>
                </a:cubicBezTo>
                <a:cubicBezTo>
                  <a:pt x="11" y="26"/>
                  <a:pt x="11" y="25"/>
                  <a:pt x="11" y="26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6"/>
                  <a:pt x="10" y="26"/>
                  <a:pt x="10" y="26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10" y="25"/>
                  <a:pt x="10" y="25"/>
                  <a:pt x="10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6"/>
                  <a:pt x="8" y="26"/>
                  <a:pt x="8" y="26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6"/>
                  <a:pt x="8" y="26"/>
                  <a:pt x="8" y="26"/>
                </a:cubicBezTo>
                <a:cubicBezTo>
                  <a:pt x="7" y="26"/>
                  <a:pt x="7" y="26"/>
                  <a:pt x="7" y="26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8"/>
                  <a:pt x="4" y="26"/>
                  <a:pt x="3" y="27"/>
                </a:cubicBezTo>
                <a:cubicBezTo>
                  <a:pt x="3" y="27"/>
                  <a:pt x="3" y="27"/>
                  <a:pt x="3" y="27"/>
                </a:cubicBezTo>
                <a:cubicBezTo>
                  <a:pt x="3" y="28"/>
                  <a:pt x="3" y="28"/>
                  <a:pt x="3" y="29"/>
                </a:cubicBezTo>
                <a:cubicBezTo>
                  <a:pt x="4" y="29"/>
                  <a:pt x="4" y="30"/>
                  <a:pt x="4" y="30"/>
                </a:cubicBezTo>
                <a:cubicBezTo>
                  <a:pt x="5" y="30"/>
                  <a:pt x="5" y="30"/>
                  <a:pt x="5" y="30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28"/>
                  <a:pt x="8" y="28"/>
                  <a:pt x="8" y="28"/>
                </a:cubicBezTo>
                <a:cubicBezTo>
                  <a:pt x="9" y="29"/>
                  <a:pt x="11" y="29"/>
                  <a:pt x="12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30"/>
                  <a:pt x="15" y="30"/>
                  <a:pt x="14" y="31"/>
                </a:cubicBezTo>
                <a:cubicBezTo>
                  <a:pt x="14" y="31"/>
                  <a:pt x="16" y="30"/>
                  <a:pt x="1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2"/>
                  <a:pt x="15" y="32"/>
                  <a:pt x="15" y="32"/>
                </a:cubicBezTo>
                <a:cubicBezTo>
                  <a:pt x="14" y="31"/>
                  <a:pt x="14" y="31"/>
                  <a:pt x="14" y="31"/>
                </a:cubicBezTo>
                <a:cubicBezTo>
                  <a:pt x="14" y="31"/>
                  <a:pt x="14" y="32"/>
                  <a:pt x="15" y="32"/>
                </a:cubicBezTo>
                <a:cubicBezTo>
                  <a:pt x="15" y="32"/>
                  <a:pt x="15" y="33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6" y="34"/>
                  <a:pt x="16" y="34"/>
                  <a:pt x="16" y="34"/>
                </a:cubicBezTo>
                <a:cubicBezTo>
                  <a:pt x="15" y="34"/>
                  <a:pt x="15" y="34"/>
                  <a:pt x="15" y="34"/>
                </a:cubicBezTo>
                <a:cubicBezTo>
                  <a:pt x="15" y="34"/>
                  <a:pt x="16" y="34"/>
                  <a:pt x="16" y="34"/>
                </a:cubicBezTo>
                <a:cubicBezTo>
                  <a:pt x="16" y="34"/>
                  <a:pt x="16" y="34"/>
                  <a:pt x="16" y="34"/>
                </a:cubicBezTo>
                <a:cubicBezTo>
                  <a:pt x="17" y="34"/>
                  <a:pt x="17" y="34"/>
                  <a:pt x="17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1"/>
                  <a:pt x="20" y="31"/>
                  <a:pt x="20" y="31"/>
                </a:cubicBezTo>
                <a:cubicBezTo>
                  <a:pt x="21" y="31"/>
                  <a:pt x="21" y="31"/>
                  <a:pt x="21" y="31"/>
                </a:cubicBezTo>
                <a:cubicBezTo>
                  <a:pt x="21" y="32"/>
                  <a:pt x="21" y="32"/>
                  <a:pt x="21" y="32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19" y="32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8" y="33"/>
                  <a:pt x="18" y="34"/>
                  <a:pt x="17" y="34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6"/>
                  <a:pt x="18" y="35"/>
                  <a:pt x="18" y="36"/>
                </a:cubicBezTo>
                <a:cubicBezTo>
                  <a:pt x="17" y="36"/>
                  <a:pt x="17" y="36"/>
                  <a:pt x="16" y="37"/>
                </a:cubicBezTo>
                <a:cubicBezTo>
                  <a:pt x="17" y="37"/>
                  <a:pt x="18" y="37"/>
                  <a:pt x="19" y="36"/>
                </a:cubicBezTo>
                <a:cubicBezTo>
                  <a:pt x="19" y="35"/>
                  <a:pt x="20" y="35"/>
                  <a:pt x="21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6"/>
                  <a:pt x="20" y="36"/>
                  <a:pt x="19" y="36"/>
                </a:cubicBezTo>
                <a:cubicBezTo>
                  <a:pt x="19" y="36"/>
                  <a:pt x="19" y="37"/>
                  <a:pt x="18" y="37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39"/>
                  <a:pt x="19" y="39"/>
                  <a:pt x="19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18" y="39"/>
                  <a:pt x="18" y="39"/>
                  <a:pt x="18" y="39"/>
                </a:cubicBezTo>
                <a:cubicBezTo>
                  <a:pt x="17" y="39"/>
                  <a:pt x="17" y="39"/>
                  <a:pt x="17" y="39"/>
                </a:cubicBezTo>
                <a:cubicBezTo>
                  <a:pt x="17" y="39"/>
                  <a:pt x="17" y="39"/>
                  <a:pt x="17" y="39"/>
                </a:cubicBezTo>
                <a:cubicBezTo>
                  <a:pt x="17" y="39"/>
                  <a:pt x="18" y="40"/>
                  <a:pt x="18" y="40"/>
                </a:cubicBezTo>
                <a:cubicBezTo>
                  <a:pt x="18" y="40"/>
                  <a:pt x="18" y="40"/>
                  <a:pt x="18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0"/>
                  <a:pt x="17" y="40"/>
                  <a:pt x="17" y="41"/>
                </a:cubicBezTo>
                <a:cubicBezTo>
                  <a:pt x="17" y="41"/>
                  <a:pt x="17" y="41"/>
                  <a:pt x="16" y="41"/>
                </a:cubicBezTo>
                <a:cubicBezTo>
                  <a:pt x="16" y="42"/>
                  <a:pt x="16" y="42"/>
                  <a:pt x="16" y="42"/>
                </a:cubicBezTo>
                <a:cubicBezTo>
                  <a:pt x="15" y="41"/>
                  <a:pt x="15" y="41"/>
                  <a:pt x="14" y="42"/>
                </a:cubicBezTo>
                <a:cubicBezTo>
                  <a:pt x="14" y="42"/>
                  <a:pt x="13" y="42"/>
                  <a:pt x="13" y="42"/>
                </a:cubicBezTo>
                <a:cubicBezTo>
                  <a:pt x="13" y="42"/>
                  <a:pt x="13" y="42"/>
                  <a:pt x="13" y="41"/>
                </a:cubicBezTo>
                <a:cubicBezTo>
                  <a:pt x="13" y="41"/>
                  <a:pt x="12" y="41"/>
                  <a:pt x="12" y="40"/>
                </a:cubicBezTo>
                <a:cubicBezTo>
                  <a:pt x="12" y="41"/>
                  <a:pt x="12" y="42"/>
                  <a:pt x="12" y="42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4"/>
                  <a:pt x="12" y="44"/>
                  <a:pt x="12" y="44"/>
                </a:cubicBezTo>
                <a:cubicBezTo>
                  <a:pt x="12" y="44"/>
                  <a:pt x="12" y="44"/>
                  <a:pt x="12" y="44"/>
                </a:cubicBezTo>
                <a:cubicBezTo>
                  <a:pt x="12" y="45"/>
                  <a:pt x="12" y="45"/>
                  <a:pt x="12" y="45"/>
                </a:cubicBezTo>
                <a:cubicBezTo>
                  <a:pt x="12" y="45"/>
                  <a:pt x="12" y="45"/>
                  <a:pt x="12" y="45"/>
                </a:cubicBezTo>
                <a:cubicBezTo>
                  <a:pt x="12" y="45"/>
                  <a:pt x="12" y="45"/>
                  <a:pt x="12" y="45"/>
                </a:cubicBezTo>
                <a:cubicBezTo>
                  <a:pt x="13" y="45"/>
                  <a:pt x="13" y="45"/>
                  <a:pt x="13" y="45"/>
                </a:cubicBezTo>
                <a:cubicBezTo>
                  <a:pt x="14" y="44"/>
                  <a:pt x="14" y="44"/>
                  <a:pt x="14" y="44"/>
                </a:cubicBezTo>
                <a:cubicBezTo>
                  <a:pt x="14" y="44"/>
                  <a:pt x="14" y="44"/>
                  <a:pt x="14" y="44"/>
                </a:cubicBezTo>
                <a:cubicBezTo>
                  <a:pt x="15" y="44"/>
                  <a:pt x="15" y="44"/>
                  <a:pt x="15" y="44"/>
                </a:cubicBezTo>
                <a:cubicBezTo>
                  <a:pt x="16" y="44"/>
                  <a:pt x="16" y="45"/>
                  <a:pt x="18" y="44"/>
                </a:cubicBezTo>
                <a:cubicBezTo>
                  <a:pt x="19" y="44"/>
                  <a:pt x="19" y="44"/>
                  <a:pt x="20" y="45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4"/>
                  <a:pt x="22" y="44"/>
                  <a:pt x="23" y="44"/>
                </a:cubicBezTo>
                <a:cubicBezTo>
                  <a:pt x="23" y="44"/>
                  <a:pt x="23" y="44"/>
                  <a:pt x="23" y="44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3" y="43"/>
                </a:cubicBezTo>
                <a:cubicBezTo>
                  <a:pt x="23" y="43"/>
                  <a:pt x="24" y="43"/>
                  <a:pt x="24" y="43"/>
                </a:cubicBezTo>
                <a:cubicBezTo>
                  <a:pt x="24" y="43"/>
                  <a:pt x="23" y="43"/>
                  <a:pt x="23" y="43"/>
                </a:cubicBezTo>
                <a:cubicBezTo>
                  <a:pt x="23" y="44"/>
                  <a:pt x="24" y="44"/>
                  <a:pt x="25" y="45"/>
                </a:cubicBezTo>
                <a:cubicBezTo>
                  <a:pt x="25" y="45"/>
                  <a:pt x="26" y="46"/>
                  <a:pt x="26" y="45"/>
                </a:cubicBezTo>
                <a:cubicBezTo>
                  <a:pt x="26" y="45"/>
                  <a:pt x="27" y="44"/>
                  <a:pt x="27" y="44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6"/>
                  <a:pt x="27" y="46"/>
                  <a:pt x="27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8" y="47"/>
                  <a:pt x="28" y="47"/>
                  <a:pt x="28" y="47"/>
                </a:cubicBezTo>
                <a:cubicBezTo>
                  <a:pt x="27" y="46"/>
                  <a:pt x="28" y="45"/>
                  <a:pt x="29" y="45"/>
                </a:cubicBezTo>
                <a:cubicBezTo>
                  <a:pt x="29" y="45"/>
                  <a:pt x="29" y="45"/>
                  <a:pt x="29" y="45"/>
                </a:cubicBezTo>
                <a:cubicBezTo>
                  <a:pt x="29" y="46"/>
                  <a:pt x="29" y="46"/>
                  <a:pt x="30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8" y="45"/>
                  <a:pt x="28" y="46"/>
                </a:cubicBezTo>
                <a:cubicBezTo>
                  <a:pt x="28" y="47"/>
                  <a:pt x="28" y="47"/>
                  <a:pt x="29" y="48"/>
                </a:cubicBezTo>
                <a:cubicBezTo>
                  <a:pt x="28" y="47"/>
                  <a:pt x="28" y="47"/>
                  <a:pt x="28" y="47"/>
                </a:cubicBezTo>
                <a:cubicBezTo>
                  <a:pt x="28" y="47"/>
                  <a:pt x="29" y="47"/>
                  <a:pt x="29" y="48"/>
                </a:cubicBezTo>
                <a:cubicBezTo>
                  <a:pt x="30" y="48"/>
                  <a:pt x="30" y="48"/>
                  <a:pt x="30" y="48"/>
                </a:cubicBezTo>
                <a:cubicBezTo>
                  <a:pt x="29" y="48"/>
                  <a:pt x="29" y="48"/>
                  <a:pt x="29" y="48"/>
                </a:cubicBezTo>
                <a:cubicBezTo>
                  <a:pt x="30" y="49"/>
                  <a:pt x="30" y="49"/>
                  <a:pt x="31" y="49"/>
                </a:cubicBezTo>
                <a:cubicBezTo>
                  <a:pt x="32" y="49"/>
                  <a:pt x="33" y="49"/>
                  <a:pt x="34" y="49"/>
                </a:cubicBezTo>
                <a:cubicBezTo>
                  <a:pt x="33" y="49"/>
                  <a:pt x="33" y="49"/>
                  <a:pt x="33" y="49"/>
                </a:cubicBezTo>
                <a:cubicBezTo>
                  <a:pt x="34" y="49"/>
                  <a:pt x="34" y="49"/>
                  <a:pt x="34" y="49"/>
                </a:cubicBezTo>
                <a:cubicBezTo>
                  <a:pt x="34" y="50"/>
                  <a:pt x="37" y="51"/>
                  <a:pt x="38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9" y="51"/>
                  <a:pt x="40" y="51"/>
                  <a:pt x="41" y="51"/>
                </a:cubicBezTo>
                <a:cubicBezTo>
                  <a:pt x="43" y="51"/>
                  <a:pt x="44" y="50"/>
                  <a:pt x="45" y="50"/>
                </a:cubicBezTo>
                <a:cubicBezTo>
                  <a:pt x="45" y="50"/>
                  <a:pt x="45" y="49"/>
                  <a:pt x="44" y="49"/>
                </a:cubicBezTo>
                <a:cubicBezTo>
                  <a:pt x="45" y="49"/>
                  <a:pt x="45" y="49"/>
                  <a:pt x="45" y="49"/>
                </a:cubicBezTo>
                <a:cubicBezTo>
                  <a:pt x="45" y="49"/>
                  <a:pt x="45" y="49"/>
                  <a:pt x="45" y="49"/>
                </a:cubicBezTo>
                <a:cubicBezTo>
                  <a:pt x="45" y="49"/>
                  <a:pt x="46" y="49"/>
                  <a:pt x="46" y="49"/>
                </a:cubicBezTo>
                <a:cubicBezTo>
                  <a:pt x="46" y="49"/>
                  <a:pt x="45" y="49"/>
                  <a:pt x="45" y="50"/>
                </a:cubicBezTo>
                <a:cubicBezTo>
                  <a:pt x="46" y="51"/>
                  <a:pt x="48" y="49"/>
                  <a:pt x="48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7" y="47"/>
                  <a:pt x="47" y="47"/>
                  <a:pt x="47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7" y="46"/>
                  <a:pt x="47" y="46"/>
                  <a:pt x="48" y="46"/>
                </a:cubicBezTo>
                <a:cubicBezTo>
                  <a:pt x="48" y="46"/>
                  <a:pt x="48" y="46"/>
                  <a:pt x="48" y="46"/>
                </a:cubicBezTo>
                <a:cubicBezTo>
                  <a:pt x="48" y="45"/>
                  <a:pt x="48" y="45"/>
                  <a:pt x="48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9" y="46"/>
                  <a:pt x="49" y="46"/>
                  <a:pt x="49" y="46"/>
                </a:cubicBezTo>
                <a:cubicBezTo>
                  <a:pt x="49" y="46"/>
                  <a:pt x="49" y="46"/>
                  <a:pt x="49" y="46"/>
                </a:cubicBezTo>
                <a:cubicBezTo>
                  <a:pt x="50" y="45"/>
                  <a:pt x="50" y="45"/>
                  <a:pt x="50" y="45"/>
                </a:cubicBezTo>
                <a:cubicBezTo>
                  <a:pt x="50" y="45"/>
                  <a:pt x="50" y="45"/>
                  <a:pt x="50" y="45"/>
                </a:cubicBezTo>
                <a:cubicBezTo>
                  <a:pt x="50" y="45"/>
                  <a:pt x="50" y="45"/>
                  <a:pt x="50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52" y="45"/>
                  <a:pt x="52" y="44"/>
                  <a:pt x="52" y="44"/>
                </a:cubicBezTo>
                <a:cubicBezTo>
                  <a:pt x="52" y="44"/>
                  <a:pt x="52" y="44"/>
                  <a:pt x="52" y="44"/>
                </a:cubicBezTo>
                <a:cubicBezTo>
                  <a:pt x="53" y="44"/>
                  <a:pt x="53" y="44"/>
                  <a:pt x="53" y="44"/>
                </a:cubicBezTo>
                <a:cubicBezTo>
                  <a:pt x="53" y="44"/>
                  <a:pt x="53" y="44"/>
                  <a:pt x="53" y="44"/>
                </a:cubicBezTo>
                <a:cubicBezTo>
                  <a:pt x="54" y="44"/>
                  <a:pt x="54" y="44"/>
                  <a:pt x="54" y="44"/>
                </a:cubicBezTo>
                <a:cubicBezTo>
                  <a:pt x="54" y="43"/>
                  <a:pt x="54" y="43"/>
                  <a:pt x="54" y="43"/>
                </a:cubicBezTo>
                <a:cubicBezTo>
                  <a:pt x="54" y="43"/>
                  <a:pt x="54" y="43"/>
                  <a:pt x="54" y="43"/>
                </a:cubicBezTo>
                <a:cubicBezTo>
                  <a:pt x="54" y="42"/>
                  <a:pt x="54" y="42"/>
                  <a:pt x="54" y="42"/>
                </a:cubicBezTo>
                <a:cubicBezTo>
                  <a:pt x="54" y="43"/>
                  <a:pt x="54" y="43"/>
                  <a:pt x="54" y="43"/>
                </a:cubicBezTo>
                <a:cubicBezTo>
                  <a:pt x="54" y="44"/>
                  <a:pt x="54" y="44"/>
                  <a:pt x="54" y="44"/>
                </a:cubicBezTo>
                <a:cubicBezTo>
                  <a:pt x="54" y="44"/>
                  <a:pt x="54" y="44"/>
                  <a:pt x="54" y="44"/>
                </a:cubicBezTo>
                <a:cubicBezTo>
                  <a:pt x="54" y="44"/>
                  <a:pt x="54" y="44"/>
                  <a:pt x="54" y="43"/>
                </a:cubicBezTo>
                <a:cubicBezTo>
                  <a:pt x="55" y="44"/>
                  <a:pt x="55" y="44"/>
                  <a:pt x="55" y="44"/>
                </a:cubicBezTo>
                <a:cubicBezTo>
                  <a:pt x="55" y="44"/>
                  <a:pt x="55" y="44"/>
                  <a:pt x="55" y="44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3"/>
                  <a:pt x="55" y="43"/>
                  <a:pt x="55" y="43"/>
                </a:cubicBezTo>
                <a:cubicBezTo>
                  <a:pt x="56" y="44"/>
                  <a:pt x="56" y="44"/>
                  <a:pt x="56" y="44"/>
                </a:cubicBezTo>
                <a:cubicBezTo>
                  <a:pt x="55" y="43"/>
                  <a:pt x="58" y="42"/>
                  <a:pt x="59" y="41"/>
                </a:cubicBezTo>
                <a:cubicBezTo>
                  <a:pt x="59" y="41"/>
                  <a:pt x="59" y="41"/>
                  <a:pt x="59" y="41"/>
                </a:cubicBezTo>
                <a:cubicBezTo>
                  <a:pt x="59" y="41"/>
                  <a:pt x="59" y="40"/>
                  <a:pt x="59" y="40"/>
                </a:cubicBezTo>
                <a:cubicBezTo>
                  <a:pt x="59" y="40"/>
                  <a:pt x="59" y="40"/>
                  <a:pt x="59" y="40"/>
                </a:cubicBezTo>
                <a:cubicBezTo>
                  <a:pt x="60" y="40"/>
                  <a:pt x="60" y="40"/>
                  <a:pt x="60" y="40"/>
                </a:cubicBezTo>
                <a:cubicBezTo>
                  <a:pt x="60" y="40"/>
                  <a:pt x="61" y="39"/>
                  <a:pt x="61" y="39"/>
                </a:cubicBezTo>
                <a:cubicBezTo>
                  <a:pt x="61" y="39"/>
                  <a:pt x="61" y="38"/>
                  <a:pt x="61" y="38"/>
                </a:cubicBezTo>
                <a:cubicBezTo>
                  <a:pt x="61" y="38"/>
                  <a:pt x="62" y="38"/>
                  <a:pt x="63" y="38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2" y="37"/>
                  <a:pt x="62" y="37"/>
                </a:cubicBezTo>
                <a:cubicBezTo>
                  <a:pt x="63" y="37"/>
                  <a:pt x="64" y="37"/>
                  <a:pt x="65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35"/>
                  <a:pt x="65" y="35"/>
                  <a:pt x="65" y="35"/>
                </a:cubicBezTo>
                <a:cubicBezTo>
                  <a:pt x="65" y="35"/>
                  <a:pt x="65" y="35"/>
                  <a:pt x="65" y="35"/>
                </a:cubicBezTo>
                <a:cubicBezTo>
                  <a:pt x="65" y="35"/>
                  <a:pt x="65" y="35"/>
                  <a:pt x="65" y="35"/>
                </a:cubicBezTo>
                <a:cubicBezTo>
                  <a:pt x="65" y="35"/>
                  <a:pt x="65" y="34"/>
                  <a:pt x="65" y="34"/>
                </a:cubicBezTo>
                <a:cubicBezTo>
                  <a:pt x="65" y="34"/>
                  <a:pt x="65" y="35"/>
                  <a:pt x="66" y="35"/>
                </a:cubicBezTo>
                <a:cubicBezTo>
                  <a:pt x="65" y="35"/>
                  <a:pt x="65" y="35"/>
                  <a:pt x="65" y="35"/>
                </a:cubicBezTo>
                <a:cubicBezTo>
                  <a:pt x="66" y="35"/>
                  <a:pt x="66" y="35"/>
                  <a:pt x="66" y="35"/>
                </a:cubicBezTo>
                <a:cubicBezTo>
                  <a:pt x="66" y="35"/>
                  <a:pt x="66" y="35"/>
                  <a:pt x="66" y="35"/>
                </a:cubicBezTo>
                <a:cubicBezTo>
                  <a:pt x="66" y="35"/>
                  <a:pt x="66" y="35"/>
                  <a:pt x="66" y="35"/>
                </a:cubicBezTo>
                <a:cubicBezTo>
                  <a:pt x="66" y="35"/>
                  <a:pt x="66" y="35"/>
                  <a:pt x="66" y="35"/>
                </a:cubicBezTo>
                <a:cubicBezTo>
                  <a:pt x="66" y="35"/>
                  <a:pt x="66" y="36"/>
                  <a:pt x="66" y="36"/>
                </a:cubicBezTo>
                <a:cubicBezTo>
                  <a:pt x="67" y="36"/>
                  <a:pt x="67" y="35"/>
                  <a:pt x="67" y="35"/>
                </a:cubicBezTo>
                <a:cubicBezTo>
                  <a:pt x="68" y="35"/>
                  <a:pt x="68" y="36"/>
                  <a:pt x="68" y="36"/>
                </a:cubicBezTo>
                <a:cubicBezTo>
                  <a:pt x="69" y="35"/>
                  <a:pt x="69" y="35"/>
                  <a:pt x="69" y="35"/>
                </a:cubicBezTo>
                <a:cubicBezTo>
                  <a:pt x="69" y="35"/>
                  <a:pt x="69" y="35"/>
                  <a:pt x="69" y="35"/>
                </a:cubicBezTo>
                <a:cubicBezTo>
                  <a:pt x="68" y="35"/>
                  <a:pt x="68" y="35"/>
                  <a:pt x="68" y="35"/>
                </a:cubicBezTo>
                <a:cubicBezTo>
                  <a:pt x="68" y="35"/>
                  <a:pt x="68" y="35"/>
                  <a:pt x="68" y="35"/>
                </a:cubicBezTo>
                <a:cubicBezTo>
                  <a:pt x="69" y="34"/>
                  <a:pt x="69" y="34"/>
                  <a:pt x="69" y="34"/>
                </a:cubicBezTo>
                <a:cubicBezTo>
                  <a:pt x="69" y="34"/>
                  <a:pt x="69" y="34"/>
                  <a:pt x="69" y="35"/>
                </a:cubicBezTo>
                <a:cubicBezTo>
                  <a:pt x="69" y="34"/>
                  <a:pt x="70" y="34"/>
                  <a:pt x="70" y="33"/>
                </a:cubicBezTo>
                <a:cubicBezTo>
                  <a:pt x="70" y="33"/>
                  <a:pt x="71" y="33"/>
                  <a:pt x="71" y="33"/>
                </a:cubicBezTo>
                <a:cubicBezTo>
                  <a:pt x="70" y="33"/>
                  <a:pt x="70" y="33"/>
                  <a:pt x="70" y="34"/>
                </a:cubicBezTo>
                <a:cubicBezTo>
                  <a:pt x="70" y="33"/>
                  <a:pt x="71" y="33"/>
                  <a:pt x="71" y="33"/>
                </a:cubicBezTo>
                <a:cubicBezTo>
                  <a:pt x="72" y="32"/>
                  <a:pt x="71" y="31"/>
                  <a:pt x="72" y="30"/>
                </a:cubicBezTo>
                <a:cubicBezTo>
                  <a:pt x="72" y="30"/>
                  <a:pt x="72" y="31"/>
                  <a:pt x="71" y="31"/>
                </a:cubicBezTo>
                <a:cubicBezTo>
                  <a:pt x="71" y="30"/>
                  <a:pt x="71" y="30"/>
                  <a:pt x="71" y="30"/>
                </a:cubicBezTo>
                <a:cubicBezTo>
                  <a:pt x="71" y="30"/>
                  <a:pt x="71" y="30"/>
                  <a:pt x="71" y="30"/>
                </a:cubicBezTo>
                <a:cubicBezTo>
                  <a:pt x="71" y="30"/>
                  <a:pt x="71" y="30"/>
                  <a:pt x="71" y="30"/>
                </a:cubicBezTo>
                <a:cubicBezTo>
                  <a:pt x="72" y="30"/>
                  <a:pt x="72" y="30"/>
                  <a:pt x="72" y="30"/>
                </a:cubicBezTo>
                <a:cubicBezTo>
                  <a:pt x="72" y="29"/>
                  <a:pt x="72" y="29"/>
                  <a:pt x="72" y="29"/>
                </a:cubicBezTo>
                <a:cubicBezTo>
                  <a:pt x="71" y="29"/>
                  <a:pt x="71" y="29"/>
                  <a:pt x="71" y="29"/>
                </a:cubicBezTo>
                <a:cubicBezTo>
                  <a:pt x="71" y="29"/>
                  <a:pt x="71" y="29"/>
                  <a:pt x="71" y="29"/>
                </a:cubicBezTo>
                <a:cubicBezTo>
                  <a:pt x="73" y="29"/>
                  <a:pt x="73" y="29"/>
                  <a:pt x="73" y="29"/>
                </a:cubicBezTo>
                <a:cubicBezTo>
                  <a:pt x="72" y="28"/>
                  <a:pt x="72" y="28"/>
                  <a:pt x="72" y="28"/>
                </a:cubicBezTo>
                <a:cubicBezTo>
                  <a:pt x="71" y="27"/>
                  <a:pt x="71" y="27"/>
                  <a:pt x="71" y="27"/>
                </a:cubicBezTo>
                <a:cubicBezTo>
                  <a:pt x="71" y="27"/>
                  <a:pt x="71" y="27"/>
                  <a:pt x="71" y="27"/>
                </a:cubicBezTo>
                <a:cubicBezTo>
                  <a:pt x="72" y="27"/>
                  <a:pt x="72" y="28"/>
                  <a:pt x="72" y="28"/>
                </a:cubicBezTo>
                <a:cubicBezTo>
                  <a:pt x="73" y="28"/>
                  <a:pt x="74" y="28"/>
                  <a:pt x="74" y="27"/>
                </a:cubicBezTo>
                <a:cubicBezTo>
                  <a:pt x="74" y="27"/>
                  <a:pt x="74" y="27"/>
                  <a:pt x="74" y="27"/>
                </a:cubicBezTo>
                <a:cubicBezTo>
                  <a:pt x="74" y="26"/>
                  <a:pt x="75" y="26"/>
                  <a:pt x="75" y="26"/>
                </a:cubicBezTo>
                <a:cubicBezTo>
                  <a:pt x="75" y="26"/>
                  <a:pt x="75" y="26"/>
                  <a:pt x="75" y="26"/>
                </a:cubicBezTo>
                <a:cubicBezTo>
                  <a:pt x="74" y="26"/>
                  <a:pt x="74" y="26"/>
                  <a:pt x="74" y="26"/>
                </a:cubicBezTo>
                <a:cubicBezTo>
                  <a:pt x="75" y="26"/>
                  <a:pt x="75" y="26"/>
                  <a:pt x="75" y="26"/>
                </a:cubicBezTo>
                <a:cubicBezTo>
                  <a:pt x="75" y="26"/>
                  <a:pt x="75" y="26"/>
                  <a:pt x="75" y="26"/>
                </a:cubicBezTo>
                <a:cubicBezTo>
                  <a:pt x="77" y="25"/>
                  <a:pt x="74" y="25"/>
                  <a:pt x="74" y="24"/>
                </a:cubicBezTo>
                <a:cubicBezTo>
                  <a:pt x="74" y="25"/>
                  <a:pt x="75" y="24"/>
                  <a:pt x="76" y="24"/>
                </a:cubicBezTo>
                <a:cubicBezTo>
                  <a:pt x="76" y="24"/>
                  <a:pt x="76" y="24"/>
                  <a:pt x="76" y="24"/>
                </a:cubicBezTo>
                <a:cubicBezTo>
                  <a:pt x="76" y="24"/>
                  <a:pt x="75" y="24"/>
                  <a:pt x="74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4" y="23"/>
                  <a:pt x="74" y="23"/>
                  <a:pt x="74" y="23"/>
                </a:cubicBezTo>
                <a:cubicBezTo>
                  <a:pt x="74" y="22"/>
                  <a:pt x="74" y="22"/>
                  <a:pt x="74" y="22"/>
                </a:cubicBezTo>
                <a:cubicBezTo>
                  <a:pt x="74" y="22"/>
                  <a:pt x="74" y="22"/>
                  <a:pt x="73" y="22"/>
                </a:cubicBezTo>
                <a:cubicBezTo>
                  <a:pt x="74" y="22"/>
                  <a:pt x="74" y="22"/>
                  <a:pt x="75" y="23"/>
                </a:cubicBezTo>
                <a:cubicBezTo>
                  <a:pt x="75" y="23"/>
                  <a:pt x="75" y="23"/>
                  <a:pt x="75" y="23"/>
                </a:cubicBezTo>
                <a:cubicBezTo>
                  <a:pt x="76" y="23"/>
                  <a:pt x="76" y="23"/>
                  <a:pt x="76" y="23"/>
                </a:cubicBezTo>
                <a:cubicBezTo>
                  <a:pt x="77" y="23"/>
                  <a:pt x="77" y="23"/>
                  <a:pt x="77" y="23"/>
                </a:cubicBezTo>
                <a:cubicBezTo>
                  <a:pt x="77" y="22"/>
                  <a:pt x="77" y="22"/>
                  <a:pt x="77" y="22"/>
                </a:cubicBezTo>
                <a:cubicBezTo>
                  <a:pt x="77" y="22"/>
                  <a:pt x="77" y="22"/>
                  <a:pt x="77" y="22"/>
                </a:cubicBezTo>
                <a:close/>
                <a:moveTo>
                  <a:pt x="20" y="18"/>
                </a:moveTo>
                <a:cubicBezTo>
                  <a:pt x="20" y="18"/>
                  <a:pt x="20" y="18"/>
                  <a:pt x="20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18"/>
                  <a:pt x="20" y="18"/>
                  <a:pt x="20" y="18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7" name="Freeform 787">
            <a:extLst>
              <a:ext uri="{FF2B5EF4-FFF2-40B4-BE49-F238E27FC236}">
                <a16:creationId xmlns:a16="http://schemas.microsoft.com/office/drawing/2014/main" id="{E2FD9C0B-70E7-E65E-4C21-7191C8D0FF46}"/>
              </a:ext>
            </a:extLst>
          </p:cNvPr>
          <p:cNvSpPr>
            <a:spLocks/>
          </p:cNvSpPr>
          <p:nvPr/>
        </p:nvSpPr>
        <p:spPr bwMode="auto">
          <a:xfrm>
            <a:off x="3337785" y="3525749"/>
            <a:ext cx="57839" cy="48878"/>
          </a:xfrm>
          <a:custGeom>
            <a:avLst/>
            <a:gdLst>
              <a:gd name="T0" fmla="*/ 19 w 27"/>
              <a:gd name="T1" fmla="*/ 25 h 26"/>
              <a:gd name="T2" fmla="*/ 19 w 27"/>
              <a:gd name="T3" fmla="*/ 24 h 26"/>
              <a:gd name="T4" fmla="*/ 19 w 27"/>
              <a:gd name="T5" fmla="*/ 23 h 26"/>
              <a:gd name="T6" fmla="*/ 19 w 27"/>
              <a:gd name="T7" fmla="*/ 22 h 26"/>
              <a:gd name="T8" fmla="*/ 20 w 27"/>
              <a:gd name="T9" fmla="*/ 21 h 26"/>
              <a:gd name="T10" fmla="*/ 20 w 27"/>
              <a:gd name="T11" fmla="*/ 20 h 26"/>
              <a:gd name="T12" fmla="*/ 21 w 27"/>
              <a:gd name="T13" fmla="*/ 19 h 26"/>
              <a:gd name="T14" fmla="*/ 22 w 27"/>
              <a:gd name="T15" fmla="*/ 19 h 26"/>
              <a:gd name="T16" fmla="*/ 22 w 27"/>
              <a:gd name="T17" fmla="*/ 17 h 26"/>
              <a:gd name="T18" fmla="*/ 23 w 27"/>
              <a:gd name="T19" fmla="*/ 17 h 26"/>
              <a:gd name="T20" fmla="*/ 24 w 27"/>
              <a:gd name="T21" fmla="*/ 17 h 26"/>
              <a:gd name="T22" fmla="*/ 25 w 27"/>
              <a:gd name="T23" fmla="*/ 17 h 26"/>
              <a:gd name="T24" fmla="*/ 25 w 27"/>
              <a:gd name="T25" fmla="*/ 17 h 26"/>
              <a:gd name="T26" fmla="*/ 26 w 27"/>
              <a:gd name="T27" fmla="*/ 16 h 26"/>
              <a:gd name="T28" fmla="*/ 25 w 27"/>
              <a:gd name="T29" fmla="*/ 14 h 26"/>
              <a:gd name="T30" fmla="*/ 24 w 27"/>
              <a:gd name="T31" fmla="*/ 12 h 26"/>
              <a:gd name="T32" fmla="*/ 26 w 27"/>
              <a:gd name="T33" fmla="*/ 13 h 26"/>
              <a:gd name="T34" fmla="*/ 25 w 27"/>
              <a:gd name="T35" fmla="*/ 11 h 26"/>
              <a:gd name="T36" fmla="*/ 24 w 27"/>
              <a:gd name="T37" fmla="*/ 10 h 26"/>
              <a:gd name="T38" fmla="*/ 23 w 27"/>
              <a:gd name="T39" fmla="*/ 10 h 26"/>
              <a:gd name="T40" fmla="*/ 24 w 27"/>
              <a:gd name="T41" fmla="*/ 7 h 26"/>
              <a:gd name="T42" fmla="*/ 25 w 27"/>
              <a:gd name="T43" fmla="*/ 5 h 26"/>
              <a:gd name="T44" fmla="*/ 23 w 27"/>
              <a:gd name="T45" fmla="*/ 4 h 26"/>
              <a:gd name="T46" fmla="*/ 22 w 27"/>
              <a:gd name="T47" fmla="*/ 4 h 26"/>
              <a:gd name="T48" fmla="*/ 21 w 27"/>
              <a:gd name="T49" fmla="*/ 3 h 26"/>
              <a:gd name="T50" fmla="*/ 19 w 27"/>
              <a:gd name="T51" fmla="*/ 2 h 26"/>
              <a:gd name="T52" fmla="*/ 17 w 27"/>
              <a:gd name="T53" fmla="*/ 1 h 26"/>
              <a:gd name="T54" fmla="*/ 16 w 27"/>
              <a:gd name="T55" fmla="*/ 2 h 26"/>
              <a:gd name="T56" fmla="*/ 15 w 27"/>
              <a:gd name="T57" fmla="*/ 2 h 26"/>
              <a:gd name="T58" fmla="*/ 13 w 27"/>
              <a:gd name="T59" fmla="*/ 2 h 26"/>
              <a:gd name="T60" fmla="*/ 12 w 27"/>
              <a:gd name="T61" fmla="*/ 2 h 26"/>
              <a:gd name="T62" fmla="*/ 11 w 27"/>
              <a:gd name="T63" fmla="*/ 2 h 26"/>
              <a:gd name="T64" fmla="*/ 11 w 27"/>
              <a:gd name="T65" fmla="*/ 1 h 26"/>
              <a:gd name="T66" fmla="*/ 10 w 27"/>
              <a:gd name="T67" fmla="*/ 1 h 26"/>
              <a:gd name="T68" fmla="*/ 8 w 27"/>
              <a:gd name="T69" fmla="*/ 1 h 26"/>
              <a:gd name="T70" fmla="*/ 6 w 27"/>
              <a:gd name="T71" fmla="*/ 1 h 26"/>
              <a:gd name="T72" fmla="*/ 5 w 27"/>
              <a:gd name="T73" fmla="*/ 2 h 26"/>
              <a:gd name="T74" fmla="*/ 4 w 27"/>
              <a:gd name="T75" fmla="*/ 3 h 26"/>
              <a:gd name="T76" fmla="*/ 3 w 27"/>
              <a:gd name="T77" fmla="*/ 2 h 26"/>
              <a:gd name="T78" fmla="*/ 2 w 27"/>
              <a:gd name="T79" fmla="*/ 1 h 26"/>
              <a:gd name="T80" fmla="*/ 0 w 27"/>
              <a:gd name="T81" fmla="*/ 2 h 26"/>
              <a:gd name="T82" fmla="*/ 0 w 27"/>
              <a:gd name="T83" fmla="*/ 4 h 26"/>
              <a:gd name="T84" fmla="*/ 1 w 27"/>
              <a:gd name="T85" fmla="*/ 6 h 26"/>
              <a:gd name="T86" fmla="*/ 2 w 27"/>
              <a:gd name="T87" fmla="*/ 6 h 26"/>
              <a:gd name="T88" fmla="*/ 2 w 27"/>
              <a:gd name="T89" fmla="*/ 7 h 26"/>
              <a:gd name="T90" fmla="*/ 2 w 27"/>
              <a:gd name="T91" fmla="*/ 8 h 26"/>
              <a:gd name="T92" fmla="*/ 3 w 27"/>
              <a:gd name="T93" fmla="*/ 8 h 26"/>
              <a:gd name="T94" fmla="*/ 3 w 27"/>
              <a:gd name="T95" fmla="*/ 10 h 26"/>
              <a:gd name="T96" fmla="*/ 7 w 27"/>
              <a:gd name="T97" fmla="*/ 14 h 26"/>
              <a:gd name="T98" fmla="*/ 9 w 27"/>
              <a:gd name="T99" fmla="*/ 17 h 26"/>
              <a:gd name="T100" fmla="*/ 11 w 27"/>
              <a:gd name="T101" fmla="*/ 18 h 26"/>
              <a:gd name="T102" fmla="*/ 12 w 27"/>
              <a:gd name="T103" fmla="*/ 21 h 26"/>
              <a:gd name="T104" fmla="*/ 14 w 27"/>
              <a:gd name="T105" fmla="*/ 23 h 26"/>
              <a:gd name="T106" fmla="*/ 15 w 27"/>
              <a:gd name="T107" fmla="*/ 23 h 26"/>
              <a:gd name="T108" fmla="*/ 16 w 27"/>
              <a:gd name="T109" fmla="*/ 24 h 26"/>
              <a:gd name="T110" fmla="*/ 18 w 27"/>
              <a:gd name="T111" fmla="*/ 26 h 26"/>
              <a:gd name="T112" fmla="*/ 19 w 27"/>
              <a:gd name="T113" fmla="*/ 25 h 26"/>
              <a:gd name="T114" fmla="*/ 19 w 27"/>
              <a:gd name="T115" fmla="*/ 25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" h="26">
                <a:moveTo>
                  <a:pt x="19" y="25"/>
                </a:moveTo>
                <a:cubicBezTo>
                  <a:pt x="19" y="25"/>
                  <a:pt x="19" y="24"/>
                  <a:pt x="19" y="24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19" y="22"/>
                  <a:pt x="19" y="22"/>
                </a:cubicBezTo>
                <a:cubicBezTo>
                  <a:pt x="19" y="22"/>
                  <a:pt x="19" y="22"/>
                  <a:pt x="20" y="21"/>
                </a:cubicBezTo>
                <a:cubicBezTo>
                  <a:pt x="20" y="21"/>
                  <a:pt x="20" y="20"/>
                  <a:pt x="20" y="20"/>
                </a:cubicBezTo>
                <a:cubicBezTo>
                  <a:pt x="20" y="19"/>
                  <a:pt x="21" y="19"/>
                  <a:pt x="21" y="19"/>
                </a:cubicBezTo>
                <a:cubicBezTo>
                  <a:pt x="21" y="19"/>
                  <a:pt x="22" y="19"/>
                  <a:pt x="22" y="19"/>
                </a:cubicBezTo>
                <a:cubicBezTo>
                  <a:pt x="23" y="19"/>
                  <a:pt x="22" y="17"/>
                  <a:pt x="22" y="17"/>
                </a:cubicBezTo>
                <a:cubicBezTo>
                  <a:pt x="22" y="17"/>
                  <a:pt x="23" y="17"/>
                  <a:pt x="23" y="17"/>
                </a:cubicBezTo>
                <a:cubicBezTo>
                  <a:pt x="23" y="17"/>
                  <a:pt x="24" y="17"/>
                  <a:pt x="24" y="17"/>
                </a:cubicBezTo>
                <a:cubicBezTo>
                  <a:pt x="24" y="17"/>
                  <a:pt x="24" y="16"/>
                  <a:pt x="25" y="17"/>
                </a:cubicBezTo>
                <a:cubicBezTo>
                  <a:pt x="25" y="17"/>
                  <a:pt x="25" y="17"/>
                  <a:pt x="25" y="17"/>
                </a:cubicBezTo>
                <a:cubicBezTo>
                  <a:pt x="26" y="17"/>
                  <a:pt x="26" y="16"/>
                  <a:pt x="26" y="16"/>
                </a:cubicBezTo>
                <a:cubicBezTo>
                  <a:pt x="26" y="15"/>
                  <a:pt x="25" y="15"/>
                  <a:pt x="25" y="14"/>
                </a:cubicBezTo>
                <a:cubicBezTo>
                  <a:pt x="25" y="14"/>
                  <a:pt x="24" y="13"/>
                  <a:pt x="24" y="12"/>
                </a:cubicBezTo>
                <a:cubicBezTo>
                  <a:pt x="25" y="13"/>
                  <a:pt x="26" y="13"/>
                  <a:pt x="26" y="13"/>
                </a:cubicBezTo>
                <a:cubicBezTo>
                  <a:pt x="27" y="12"/>
                  <a:pt x="25" y="11"/>
                  <a:pt x="25" y="11"/>
                </a:cubicBezTo>
                <a:cubicBezTo>
                  <a:pt x="25" y="10"/>
                  <a:pt x="25" y="10"/>
                  <a:pt x="24" y="10"/>
                </a:cubicBezTo>
                <a:cubicBezTo>
                  <a:pt x="24" y="10"/>
                  <a:pt x="24" y="10"/>
                  <a:pt x="23" y="10"/>
                </a:cubicBezTo>
                <a:cubicBezTo>
                  <a:pt x="23" y="9"/>
                  <a:pt x="23" y="8"/>
                  <a:pt x="24" y="7"/>
                </a:cubicBezTo>
                <a:cubicBezTo>
                  <a:pt x="24" y="6"/>
                  <a:pt x="25" y="6"/>
                  <a:pt x="25" y="5"/>
                </a:cubicBezTo>
                <a:cubicBezTo>
                  <a:pt x="25" y="4"/>
                  <a:pt x="24" y="4"/>
                  <a:pt x="23" y="4"/>
                </a:cubicBezTo>
                <a:cubicBezTo>
                  <a:pt x="23" y="4"/>
                  <a:pt x="22" y="4"/>
                  <a:pt x="22" y="4"/>
                </a:cubicBezTo>
                <a:cubicBezTo>
                  <a:pt x="21" y="4"/>
                  <a:pt x="21" y="3"/>
                  <a:pt x="21" y="3"/>
                </a:cubicBezTo>
                <a:cubicBezTo>
                  <a:pt x="20" y="2"/>
                  <a:pt x="20" y="2"/>
                  <a:pt x="19" y="2"/>
                </a:cubicBezTo>
                <a:cubicBezTo>
                  <a:pt x="18" y="2"/>
                  <a:pt x="18" y="2"/>
                  <a:pt x="17" y="1"/>
                </a:cubicBezTo>
                <a:cubicBezTo>
                  <a:pt x="17" y="2"/>
                  <a:pt x="16" y="2"/>
                  <a:pt x="16" y="2"/>
                </a:cubicBezTo>
                <a:cubicBezTo>
                  <a:pt x="16" y="1"/>
                  <a:pt x="15" y="2"/>
                  <a:pt x="15" y="2"/>
                </a:cubicBezTo>
                <a:cubicBezTo>
                  <a:pt x="14" y="2"/>
                  <a:pt x="14" y="2"/>
                  <a:pt x="13" y="2"/>
                </a:cubicBezTo>
                <a:cubicBezTo>
                  <a:pt x="13" y="1"/>
                  <a:pt x="13" y="1"/>
                  <a:pt x="12" y="2"/>
                </a:cubicBezTo>
                <a:cubicBezTo>
                  <a:pt x="12" y="2"/>
                  <a:pt x="12" y="2"/>
                  <a:pt x="11" y="2"/>
                </a:cubicBezTo>
                <a:cubicBezTo>
                  <a:pt x="11" y="2"/>
                  <a:pt x="11" y="1"/>
                  <a:pt x="11" y="1"/>
                </a:cubicBezTo>
                <a:cubicBezTo>
                  <a:pt x="10" y="1"/>
                  <a:pt x="10" y="2"/>
                  <a:pt x="10" y="1"/>
                </a:cubicBezTo>
                <a:cubicBezTo>
                  <a:pt x="9" y="1"/>
                  <a:pt x="9" y="0"/>
                  <a:pt x="8" y="1"/>
                </a:cubicBezTo>
                <a:cubicBezTo>
                  <a:pt x="7" y="1"/>
                  <a:pt x="7" y="1"/>
                  <a:pt x="6" y="1"/>
                </a:cubicBezTo>
                <a:cubicBezTo>
                  <a:pt x="6" y="1"/>
                  <a:pt x="5" y="1"/>
                  <a:pt x="5" y="2"/>
                </a:cubicBezTo>
                <a:cubicBezTo>
                  <a:pt x="4" y="2"/>
                  <a:pt x="4" y="3"/>
                  <a:pt x="4" y="3"/>
                </a:cubicBezTo>
                <a:cubicBezTo>
                  <a:pt x="4" y="3"/>
                  <a:pt x="3" y="2"/>
                  <a:pt x="3" y="2"/>
                </a:cubicBezTo>
                <a:cubicBezTo>
                  <a:pt x="3" y="2"/>
                  <a:pt x="3" y="2"/>
                  <a:pt x="2" y="1"/>
                </a:cubicBezTo>
                <a:cubicBezTo>
                  <a:pt x="2" y="1"/>
                  <a:pt x="1" y="1"/>
                  <a:pt x="0" y="2"/>
                </a:cubicBezTo>
                <a:cubicBezTo>
                  <a:pt x="0" y="3"/>
                  <a:pt x="1" y="3"/>
                  <a:pt x="0" y="4"/>
                </a:cubicBezTo>
                <a:cubicBezTo>
                  <a:pt x="0" y="5"/>
                  <a:pt x="0" y="6"/>
                  <a:pt x="1" y="6"/>
                </a:cubicBezTo>
                <a:cubicBezTo>
                  <a:pt x="1" y="6"/>
                  <a:pt x="1" y="6"/>
                  <a:pt x="2" y="6"/>
                </a:cubicBezTo>
                <a:cubicBezTo>
                  <a:pt x="2" y="6"/>
                  <a:pt x="2" y="7"/>
                  <a:pt x="2" y="7"/>
                </a:cubicBezTo>
                <a:cubicBezTo>
                  <a:pt x="2" y="7"/>
                  <a:pt x="2" y="7"/>
                  <a:pt x="2" y="8"/>
                </a:cubicBezTo>
                <a:cubicBezTo>
                  <a:pt x="2" y="8"/>
                  <a:pt x="3" y="8"/>
                  <a:pt x="3" y="8"/>
                </a:cubicBezTo>
                <a:cubicBezTo>
                  <a:pt x="3" y="8"/>
                  <a:pt x="3" y="10"/>
                  <a:pt x="3" y="10"/>
                </a:cubicBezTo>
                <a:cubicBezTo>
                  <a:pt x="4" y="12"/>
                  <a:pt x="6" y="13"/>
                  <a:pt x="7" y="14"/>
                </a:cubicBezTo>
                <a:cubicBezTo>
                  <a:pt x="7" y="15"/>
                  <a:pt x="8" y="16"/>
                  <a:pt x="9" y="17"/>
                </a:cubicBezTo>
                <a:cubicBezTo>
                  <a:pt x="10" y="17"/>
                  <a:pt x="10" y="17"/>
                  <a:pt x="11" y="18"/>
                </a:cubicBezTo>
                <a:cubicBezTo>
                  <a:pt x="11" y="19"/>
                  <a:pt x="12" y="20"/>
                  <a:pt x="12" y="21"/>
                </a:cubicBezTo>
                <a:cubicBezTo>
                  <a:pt x="13" y="21"/>
                  <a:pt x="13" y="22"/>
                  <a:pt x="14" y="23"/>
                </a:cubicBezTo>
                <a:cubicBezTo>
                  <a:pt x="14" y="23"/>
                  <a:pt x="15" y="23"/>
                  <a:pt x="15" y="23"/>
                </a:cubicBezTo>
                <a:cubicBezTo>
                  <a:pt x="15" y="23"/>
                  <a:pt x="15" y="24"/>
                  <a:pt x="16" y="24"/>
                </a:cubicBezTo>
                <a:cubicBezTo>
                  <a:pt x="16" y="25"/>
                  <a:pt x="18" y="25"/>
                  <a:pt x="18" y="26"/>
                </a:cubicBezTo>
                <a:cubicBezTo>
                  <a:pt x="19" y="26"/>
                  <a:pt x="19" y="26"/>
                  <a:pt x="19" y="25"/>
                </a:cubicBezTo>
                <a:cubicBezTo>
                  <a:pt x="19" y="24"/>
                  <a:pt x="19" y="26"/>
                  <a:pt x="19" y="25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8" name="Freeform 788">
            <a:extLst>
              <a:ext uri="{FF2B5EF4-FFF2-40B4-BE49-F238E27FC236}">
                <a16:creationId xmlns:a16="http://schemas.microsoft.com/office/drawing/2014/main" id="{E3F852EC-C710-55B8-AE9A-A8852D6225DC}"/>
              </a:ext>
            </a:extLst>
          </p:cNvPr>
          <p:cNvSpPr>
            <a:spLocks/>
          </p:cNvSpPr>
          <p:nvPr/>
        </p:nvSpPr>
        <p:spPr bwMode="auto">
          <a:xfrm>
            <a:off x="3389107" y="3572471"/>
            <a:ext cx="25254" cy="51035"/>
          </a:xfrm>
          <a:custGeom>
            <a:avLst/>
            <a:gdLst>
              <a:gd name="T0" fmla="*/ 7 w 12"/>
              <a:gd name="T1" fmla="*/ 27 h 27"/>
              <a:gd name="T2" fmla="*/ 7 w 12"/>
              <a:gd name="T3" fmla="*/ 26 h 27"/>
              <a:gd name="T4" fmla="*/ 8 w 12"/>
              <a:gd name="T5" fmla="*/ 26 h 27"/>
              <a:gd name="T6" fmla="*/ 8 w 12"/>
              <a:gd name="T7" fmla="*/ 25 h 27"/>
              <a:gd name="T8" fmla="*/ 7 w 12"/>
              <a:gd name="T9" fmla="*/ 24 h 27"/>
              <a:gd name="T10" fmla="*/ 8 w 12"/>
              <a:gd name="T11" fmla="*/ 23 h 27"/>
              <a:gd name="T12" fmla="*/ 9 w 12"/>
              <a:gd name="T13" fmla="*/ 23 h 27"/>
              <a:gd name="T14" fmla="*/ 10 w 12"/>
              <a:gd name="T15" fmla="*/ 21 h 27"/>
              <a:gd name="T16" fmla="*/ 10 w 12"/>
              <a:gd name="T17" fmla="*/ 20 h 27"/>
              <a:gd name="T18" fmla="*/ 12 w 12"/>
              <a:gd name="T19" fmla="*/ 19 h 27"/>
              <a:gd name="T20" fmla="*/ 12 w 12"/>
              <a:gd name="T21" fmla="*/ 17 h 27"/>
              <a:gd name="T22" fmla="*/ 12 w 12"/>
              <a:gd name="T23" fmla="*/ 16 h 27"/>
              <a:gd name="T24" fmla="*/ 10 w 12"/>
              <a:gd name="T25" fmla="*/ 16 h 27"/>
              <a:gd name="T26" fmla="*/ 9 w 12"/>
              <a:gd name="T27" fmla="*/ 15 h 27"/>
              <a:gd name="T28" fmla="*/ 8 w 12"/>
              <a:gd name="T29" fmla="*/ 13 h 27"/>
              <a:gd name="T30" fmla="*/ 8 w 12"/>
              <a:gd name="T31" fmla="*/ 11 h 27"/>
              <a:gd name="T32" fmla="*/ 8 w 12"/>
              <a:gd name="T33" fmla="*/ 10 h 27"/>
              <a:gd name="T34" fmla="*/ 8 w 12"/>
              <a:gd name="T35" fmla="*/ 10 h 27"/>
              <a:gd name="T36" fmla="*/ 8 w 12"/>
              <a:gd name="T37" fmla="*/ 9 h 27"/>
              <a:gd name="T38" fmla="*/ 8 w 12"/>
              <a:gd name="T39" fmla="*/ 8 h 27"/>
              <a:gd name="T40" fmla="*/ 9 w 12"/>
              <a:gd name="T41" fmla="*/ 6 h 27"/>
              <a:gd name="T42" fmla="*/ 8 w 12"/>
              <a:gd name="T43" fmla="*/ 3 h 27"/>
              <a:gd name="T44" fmla="*/ 6 w 12"/>
              <a:gd name="T45" fmla="*/ 3 h 27"/>
              <a:gd name="T46" fmla="*/ 5 w 12"/>
              <a:gd name="T47" fmla="*/ 1 h 27"/>
              <a:gd name="T48" fmla="*/ 4 w 12"/>
              <a:gd name="T49" fmla="*/ 2 h 27"/>
              <a:gd name="T50" fmla="*/ 3 w 12"/>
              <a:gd name="T51" fmla="*/ 0 h 27"/>
              <a:gd name="T52" fmla="*/ 1 w 12"/>
              <a:gd name="T53" fmla="*/ 2 h 27"/>
              <a:gd name="T54" fmla="*/ 1 w 12"/>
              <a:gd name="T55" fmla="*/ 2 h 27"/>
              <a:gd name="T56" fmla="*/ 0 w 12"/>
              <a:gd name="T57" fmla="*/ 5 h 27"/>
              <a:gd name="T58" fmla="*/ 0 w 12"/>
              <a:gd name="T59" fmla="*/ 7 h 27"/>
              <a:gd name="T60" fmla="*/ 2 w 12"/>
              <a:gd name="T61" fmla="*/ 8 h 27"/>
              <a:gd name="T62" fmla="*/ 2 w 12"/>
              <a:gd name="T63" fmla="*/ 10 h 27"/>
              <a:gd name="T64" fmla="*/ 1 w 12"/>
              <a:gd name="T65" fmla="*/ 10 h 27"/>
              <a:gd name="T66" fmla="*/ 2 w 12"/>
              <a:gd name="T67" fmla="*/ 11 h 27"/>
              <a:gd name="T68" fmla="*/ 1 w 12"/>
              <a:gd name="T69" fmla="*/ 12 h 27"/>
              <a:gd name="T70" fmla="*/ 2 w 12"/>
              <a:gd name="T71" fmla="*/ 12 h 27"/>
              <a:gd name="T72" fmla="*/ 1 w 12"/>
              <a:gd name="T73" fmla="*/ 14 h 27"/>
              <a:gd name="T74" fmla="*/ 2 w 12"/>
              <a:gd name="T75" fmla="*/ 15 h 27"/>
              <a:gd name="T76" fmla="*/ 1 w 12"/>
              <a:gd name="T77" fmla="*/ 16 h 27"/>
              <a:gd name="T78" fmla="*/ 1 w 12"/>
              <a:gd name="T79" fmla="*/ 17 h 27"/>
              <a:gd name="T80" fmla="*/ 1 w 12"/>
              <a:gd name="T81" fmla="*/ 18 h 27"/>
              <a:gd name="T82" fmla="*/ 1 w 12"/>
              <a:gd name="T83" fmla="*/ 20 h 27"/>
              <a:gd name="T84" fmla="*/ 1 w 12"/>
              <a:gd name="T85" fmla="*/ 21 h 27"/>
              <a:gd name="T86" fmla="*/ 1 w 12"/>
              <a:gd name="T87" fmla="*/ 20 h 27"/>
              <a:gd name="T88" fmla="*/ 3 w 12"/>
              <a:gd name="T89" fmla="*/ 23 h 27"/>
              <a:gd name="T90" fmla="*/ 4 w 12"/>
              <a:gd name="T91" fmla="*/ 24 h 27"/>
              <a:gd name="T92" fmla="*/ 5 w 12"/>
              <a:gd name="T93" fmla="*/ 25 h 27"/>
              <a:gd name="T94" fmla="*/ 5 w 12"/>
              <a:gd name="T95" fmla="*/ 25 h 27"/>
              <a:gd name="T96" fmla="*/ 5 w 12"/>
              <a:gd name="T97" fmla="*/ 26 h 27"/>
              <a:gd name="T98" fmla="*/ 6 w 12"/>
              <a:gd name="T99" fmla="*/ 27 h 27"/>
              <a:gd name="T100" fmla="*/ 6 w 12"/>
              <a:gd name="T101" fmla="*/ 27 h 27"/>
              <a:gd name="T102" fmla="*/ 7 w 12"/>
              <a:gd name="T103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2" h="27">
                <a:moveTo>
                  <a:pt x="7" y="27"/>
                </a:moveTo>
                <a:cubicBezTo>
                  <a:pt x="7" y="26"/>
                  <a:pt x="7" y="26"/>
                  <a:pt x="7" y="26"/>
                </a:cubicBezTo>
                <a:cubicBezTo>
                  <a:pt x="7" y="25"/>
                  <a:pt x="7" y="26"/>
                  <a:pt x="8" y="26"/>
                </a:cubicBezTo>
                <a:cubicBezTo>
                  <a:pt x="8" y="25"/>
                  <a:pt x="8" y="25"/>
                  <a:pt x="8" y="25"/>
                </a:cubicBezTo>
                <a:cubicBezTo>
                  <a:pt x="7" y="25"/>
                  <a:pt x="7" y="25"/>
                  <a:pt x="7" y="24"/>
                </a:cubicBezTo>
                <a:cubicBezTo>
                  <a:pt x="7" y="24"/>
                  <a:pt x="7" y="24"/>
                  <a:pt x="8" y="23"/>
                </a:cubicBezTo>
                <a:cubicBezTo>
                  <a:pt x="8" y="23"/>
                  <a:pt x="9" y="23"/>
                  <a:pt x="9" y="23"/>
                </a:cubicBezTo>
                <a:cubicBezTo>
                  <a:pt x="10" y="23"/>
                  <a:pt x="10" y="22"/>
                  <a:pt x="10" y="21"/>
                </a:cubicBezTo>
                <a:cubicBezTo>
                  <a:pt x="10" y="21"/>
                  <a:pt x="10" y="20"/>
                  <a:pt x="10" y="20"/>
                </a:cubicBezTo>
                <a:cubicBezTo>
                  <a:pt x="11" y="19"/>
                  <a:pt x="12" y="20"/>
                  <a:pt x="12" y="19"/>
                </a:cubicBezTo>
                <a:cubicBezTo>
                  <a:pt x="12" y="19"/>
                  <a:pt x="12" y="18"/>
                  <a:pt x="12" y="17"/>
                </a:cubicBezTo>
                <a:cubicBezTo>
                  <a:pt x="11" y="17"/>
                  <a:pt x="11" y="17"/>
                  <a:pt x="12" y="16"/>
                </a:cubicBezTo>
                <a:cubicBezTo>
                  <a:pt x="12" y="16"/>
                  <a:pt x="11" y="16"/>
                  <a:pt x="10" y="16"/>
                </a:cubicBezTo>
                <a:cubicBezTo>
                  <a:pt x="9" y="16"/>
                  <a:pt x="10" y="15"/>
                  <a:pt x="9" y="15"/>
                </a:cubicBezTo>
                <a:cubicBezTo>
                  <a:pt x="9" y="14"/>
                  <a:pt x="9" y="13"/>
                  <a:pt x="8" y="13"/>
                </a:cubicBezTo>
                <a:cubicBezTo>
                  <a:pt x="8" y="12"/>
                  <a:pt x="9" y="12"/>
                  <a:pt x="8" y="11"/>
                </a:cubicBezTo>
                <a:cubicBezTo>
                  <a:pt x="8" y="11"/>
                  <a:pt x="8" y="11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9"/>
                </a:cubicBezTo>
                <a:cubicBezTo>
                  <a:pt x="8" y="9"/>
                  <a:pt x="8" y="9"/>
                  <a:pt x="8" y="8"/>
                </a:cubicBezTo>
                <a:cubicBezTo>
                  <a:pt x="9" y="7"/>
                  <a:pt x="9" y="7"/>
                  <a:pt x="9" y="6"/>
                </a:cubicBezTo>
                <a:cubicBezTo>
                  <a:pt x="9" y="5"/>
                  <a:pt x="8" y="4"/>
                  <a:pt x="8" y="3"/>
                </a:cubicBezTo>
                <a:cubicBezTo>
                  <a:pt x="7" y="3"/>
                  <a:pt x="7" y="3"/>
                  <a:pt x="6" y="3"/>
                </a:cubicBezTo>
                <a:cubicBezTo>
                  <a:pt x="6" y="2"/>
                  <a:pt x="6" y="1"/>
                  <a:pt x="5" y="1"/>
                </a:cubicBezTo>
                <a:cubicBezTo>
                  <a:pt x="5" y="1"/>
                  <a:pt x="4" y="2"/>
                  <a:pt x="4" y="2"/>
                </a:cubicBezTo>
                <a:cubicBezTo>
                  <a:pt x="3" y="1"/>
                  <a:pt x="4" y="1"/>
                  <a:pt x="3" y="0"/>
                </a:cubicBezTo>
                <a:cubicBezTo>
                  <a:pt x="3" y="0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3"/>
                  <a:pt x="0" y="4"/>
                  <a:pt x="0" y="5"/>
                </a:cubicBezTo>
                <a:cubicBezTo>
                  <a:pt x="0" y="5"/>
                  <a:pt x="1" y="6"/>
                  <a:pt x="0" y="7"/>
                </a:cubicBezTo>
                <a:cubicBezTo>
                  <a:pt x="1" y="7"/>
                  <a:pt x="2" y="7"/>
                  <a:pt x="2" y="8"/>
                </a:cubicBezTo>
                <a:cubicBezTo>
                  <a:pt x="2" y="8"/>
                  <a:pt x="2" y="9"/>
                  <a:pt x="2" y="10"/>
                </a:cubicBezTo>
                <a:cubicBezTo>
                  <a:pt x="2" y="10"/>
                  <a:pt x="2" y="10"/>
                  <a:pt x="1" y="10"/>
                </a:cubicBezTo>
                <a:cubicBezTo>
                  <a:pt x="1" y="10"/>
                  <a:pt x="2" y="11"/>
                  <a:pt x="2" y="11"/>
                </a:cubicBezTo>
                <a:cubicBezTo>
                  <a:pt x="2" y="11"/>
                  <a:pt x="1" y="11"/>
                  <a:pt x="1" y="12"/>
                </a:cubicBezTo>
                <a:cubicBezTo>
                  <a:pt x="1" y="12"/>
                  <a:pt x="1" y="12"/>
                  <a:pt x="2" y="12"/>
                </a:cubicBezTo>
                <a:cubicBezTo>
                  <a:pt x="2" y="13"/>
                  <a:pt x="1" y="14"/>
                  <a:pt x="1" y="14"/>
                </a:cubicBezTo>
                <a:cubicBezTo>
                  <a:pt x="1" y="15"/>
                  <a:pt x="2" y="15"/>
                  <a:pt x="2" y="15"/>
                </a:cubicBezTo>
                <a:cubicBezTo>
                  <a:pt x="2" y="16"/>
                  <a:pt x="1" y="16"/>
                  <a:pt x="1" y="16"/>
                </a:cubicBezTo>
                <a:cubicBezTo>
                  <a:pt x="1" y="16"/>
                  <a:pt x="1" y="17"/>
                  <a:pt x="1" y="17"/>
                </a:cubicBezTo>
                <a:cubicBezTo>
                  <a:pt x="1" y="18"/>
                  <a:pt x="0" y="18"/>
                  <a:pt x="1" y="18"/>
                </a:cubicBezTo>
                <a:cubicBezTo>
                  <a:pt x="1" y="19"/>
                  <a:pt x="1" y="19"/>
                  <a:pt x="1" y="20"/>
                </a:cubicBezTo>
                <a:cubicBezTo>
                  <a:pt x="1" y="20"/>
                  <a:pt x="2" y="21"/>
                  <a:pt x="1" y="21"/>
                </a:cubicBezTo>
                <a:cubicBezTo>
                  <a:pt x="1" y="21"/>
                  <a:pt x="1" y="20"/>
                  <a:pt x="1" y="20"/>
                </a:cubicBezTo>
                <a:cubicBezTo>
                  <a:pt x="0" y="21"/>
                  <a:pt x="2" y="22"/>
                  <a:pt x="3" y="23"/>
                </a:cubicBezTo>
                <a:cubicBezTo>
                  <a:pt x="3" y="23"/>
                  <a:pt x="4" y="23"/>
                  <a:pt x="4" y="24"/>
                </a:cubicBezTo>
                <a:cubicBezTo>
                  <a:pt x="4" y="24"/>
                  <a:pt x="4" y="24"/>
                  <a:pt x="5" y="25"/>
                </a:cubicBezTo>
                <a:cubicBezTo>
                  <a:pt x="5" y="25"/>
                  <a:pt x="5" y="25"/>
                  <a:pt x="5" y="25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7" y="2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9" name="Freeform 789">
            <a:extLst>
              <a:ext uri="{FF2B5EF4-FFF2-40B4-BE49-F238E27FC236}">
                <a16:creationId xmlns:a16="http://schemas.microsoft.com/office/drawing/2014/main" id="{E48F51A1-4A1A-6820-1748-4C8627BC79D0}"/>
              </a:ext>
            </a:extLst>
          </p:cNvPr>
          <p:cNvSpPr>
            <a:spLocks noEditPoints="1"/>
          </p:cNvSpPr>
          <p:nvPr/>
        </p:nvSpPr>
        <p:spPr bwMode="auto">
          <a:xfrm>
            <a:off x="3271799" y="2944240"/>
            <a:ext cx="187367" cy="381683"/>
          </a:xfrm>
          <a:custGeom>
            <a:avLst/>
            <a:gdLst>
              <a:gd name="T0" fmla="*/ 85 w 88"/>
              <a:gd name="T1" fmla="*/ 56 h 202"/>
              <a:gd name="T2" fmla="*/ 81 w 88"/>
              <a:gd name="T3" fmla="*/ 57 h 202"/>
              <a:gd name="T4" fmla="*/ 77 w 88"/>
              <a:gd name="T5" fmla="*/ 57 h 202"/>
              <a:gd name="T6" fmla="*/ 75 w 88"/>
              <a:gd name="T7" fmla="*/ 60 h 202"/>
              <a:gd name="T8" fmla="*/ 73 w 88"/>
              <a:gd name="T9" fmla="*/ 61 h 202"/>
              <a:gd name="T10" fmla="*/ 71 w 88"/>
              <a:gd name="T11" fmla="*/ 67 h 202"/>
              <a:gd name="T12" fmla="*/ 67 w 88"/>
              <a:gd name="T13" fmla="*/ 73 h 202"/>
              <a:gd name="T14" fmla="*/ 70 w 88"/>
              <a:gd name="T15" fmla="*/ 76 h 202"/>
              <a:gd name="T16" fmla="*/ 69 w 88"/>
              <a:gd name="T17" fmla="*/ 80 h 202"/>
              <a:gd name="T18" fmla="*/ 65 w 88"/>
              <a:gd name="T19" fmla="*/ 89 h 202"/>
              <a:gd name="T20" fmla="*/ 60 w 88"/>
              <a:gd name="T21" fmla="*/ 91 h 202"/>
              <a:gd name="T22" fmla="*/ 54 w 88"/>
              <a:gd name="T23" fmla="*/ 96 h 202"/>
              <a:gd name="T24" fmla="*/ 50 w 88"/>
              <a:gd name="T25" fmla="*/ 99 h 202"/>
              <a:gd name="T26" fmla="*/ 48 w 88"/>
              <a:gd name="T27" fmla="*/ 103 h 202"/>
              <a:gd name="T28" fmla="*/ 46 w 88"/>
              <a:gd name="T29" fmla="*/ 108 h 202"/>
              <a:gd name="T30" fmla="*/ 43 w 88"/>
              <a:gd name="T31" fmla="*/ 111 h 202"/>
              <a:gd name="T32" fmla="*/ 42 w 88"/>
              <a:gd name="T33" fmla="*/ 118 h 202"/>
              <a:gd name="T34" fmla="*/ 41 w 88"/>
              <a:gd name="T35" fmla="*/ 122 h 202"/>
              <a:gd name="T36" fmla="*/ 41 w 88"/>
              <a:gd name="T37" fmla="*/ 134 h 202"/>
              <a:gd name="T38" fmla="*/ 47 w 88"/>
              <a:gd name="T39" fmla="*/ 137 h 202"/>
              <a:gd name="T40" fmla="*/ 50 w 88"/>
              <a:gd name="T41" fmla="*/ 139 h 202"/>
              <a:gd name="T42" fmla="*/ 52 w 88"/>
              <a:gd name="T43" fmla="*/ 146 h 202"/>
              <a:gd name="T44" fmla="*/ 43 w 88"/>
              <a:gd name="T45" fmla="*/ 149 h 202"/>
              <a:gd name="T46" fmla="*/ 35 w 88"/>
              <a:gd name="T47" fmla="*/ 150 h 202"/>
              <a:gd name="T48" fmla="*/ 42 w 88"/>
              <a:gd name="T49" fmla="*/ 153 h 202"/>
              <a:gd name="T50" fmla="*/ 48 w 88"/>
              <a:gd name="T51" fmla="*/ 152 h 202"/>
              <a:gd name="T52" fmla="*/ 45 w 88"/>
              <a:gd name="T53" fmla="*/ 154 h 202"/>
              <a:gd name="T54" fmla="*/ 36 w 88"/>
              <a:gd name="T55" fmla="*/ 161 h 202"/>
              <a:gd name="T56" fmla="*/ 39 w 88"/>
              <a:gd name="T57" fmla="*/ 166 h 202"/>
              <a:gd name="T58" fmla="*/ 36 w 88"/>
              <a:gd name="T59" fmla="*/ 170 h 202"/>
              <a:gd name="T60" fmla="*/ 37 w 88"/>
              <a:gd name="T61" fmla="*/ 177 h 202"/>
              <a:gd name="T62" fmla="*/ 36 w 88"/>
              <a:gd name="T63" fmla="*/ 185 h 202"/>
              <a:gd name="T64" fmla="*/ 32 w 88"/>
              <a:gd name="T65" fmla="*/ 192 h 202"/>
              <a:gd name="T66" fmla="*/ 24 w 88"/>
              <a:gd name="T67" fmla="*/ 194 h 202"/>
              <a:gd name="T68" fmla="*/ 16 w 88"/>
              <a:gd name="T69" fmla="*/ 201 h 202"/>
              <a:gd name="T70" fmla="*/ 9 w 88"/>
              <a:gd name="T71" fmla="*/ 190 h 202"/>
              <a:gd name="T72" fmla="*/ 8 w 88"/>
              <a:gd name="T73" fmla="*/ 182 h 202"/>
              <a:gd name="T74" fmla="*/ 4 w 88"/>
              <a:gd name="T75" fmla="*/ 172 h 202"/>
              <a:gd name="T76" fmla="*/ 2 w 88"/>
              <a:gd name="T77" fmla="*/ 165 h 202"/>
              <a:gd name="T78" fmla="*/ 3 w 88"/>
              <a:gd name="T79" fmla="*/ 158 h 202"/>
              <a:gd name="T80" fmla="*/ 10 w 88"/>
              <a:gd name="T81" fmla="*/ 140 h 202"/>
              <a:gd name="T82" fmla="*/ 8 w 88"/>
              <a:gd name="T83" fmla="*/ 121 h 202"/>
              <a:gd name="T84" fmla="*/ 7 w 88"/>
              <a:gd name="T85" fmla="*/ 99 h 202"/>
              <a:gd name="T86" fmla="*/ 19 w 88"/>
              <a:gd name="T87" fmla="*/ 85 h 202"/>
              <a:gd name="T88" fmla="*/ 23 w 88"/>
              <a:gd name="T89" fmla="*/ 65 h 202"/>
              <a:gd name="T90" fmla="*/ 29 w 88"/>
              <a:gd name="T91" fmla="*/ 45 h 202"/>
              <a:gd name="T92" fmla="*/ 41 w 88"/>
              <a:gd name="T93" fmla="*/ 19 h 202"/>
              <a:gd name="T94" fmla="*/ 48 w 88"/>
              <a:gd name="T95" fmla="*/ 9 h 202"/>
              <a:gd name="T96" fmla="*/ 61 w 88"/>
              <a:gd name="T97" fmla="*/ 10 h 202"/>
              <a:gd name="T98" fmla="*/ 66 w 88"/>
              <a:gd name="T99" fmla="*/ 3 h 202"/>
              <a:gd name="T100" fmla="*/ 75 w 88"/>
              <a:gd name="T101" fmla="*/ 11 h 202"/>
              <a:gd name="T102" fmla="*/ 84 w 88"/>
              <a:gd name="T103" fmla="*/ 19 h 202"/>
              <a:gd name="T104" fmla="*/ 85 w 88"/>
              <a:gd name="T105" fmla="*/ 32 h 202"/>
              <a:gd name="T106" fmla="*/ 84 w 88"/>
              <a:gd name="T107" fmla="*/ 47 h 202"/>
              <a:gd name="T108" fmla="*/ 37 w 88"/>
              <a:gd name="T109" fmla="*/ 191 h 202"/>
              <a:gd name="T110" fmla="*/ 37 w 88"/>
              <a:gd name="T111" fmla="*/ 183 h 202"/>
              <a:gd name="T112" fmla="*/ 52 w 88"/>
              <a:gd name="T113" fmla="*/ 176 h 202"/>
              <a:gd name="T114" fmla="*/ 55 w 88"/>
              <a:gd name="T115" fmla="*/ 170 h 202"/>
              <a:gd name="T116" fmla="*/ 47 w 88"/>
              <a:gd name="T117" fmla="*/ 175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8" h="202">
                <a:moveTo>
                  <a:pt x="88" y="56"/>
                </a:moveTo>
                <a:cubicBezTo>
                  <a:pt x="88" y="56"/>
                  <a:pt x="88" y="57"/>
                  <a:pt x="88" y="57"/>
                </a:cubicBezTo>
                <a:cubicBezTo>
                  <a:pt x="88" y="57"/>
                  <a:pt x="88" y="57"/>
                  <a:pt x="87" y="57"/>
                </a:cubicBezTo>
                <a:cubicBezTo>
                  <a:pt x="87" y="57"/>
                  <a:pt x="87" y="57"/>
                  <a:pt x="87" y="57"/>
                </a:cubicBezTo>
                <a:cubicBezTo>
                  <a:pt x="86" y="57"/>
                  <a:pt x="87" y="57"/>
                  <a:pt x="86" y="58"/>
                </a:cubicBezTo>
                <a:cubicBezTo>
                  <a:pt x="87" y="57"/>
                  <a:pt x="86" y="57"/>
                  <a:pt x="86" y="57"/>
                </a:cubicBezTo>
                <a:cubicBezTo>
                  <a:pt x="86" y="57"/>
                  <a:pt x="86" y="57"/>
                  <a:pt x="85" y="57"/>
                </a:cubicBezTo>
                <a:cubicBezTo>
                  <a:pt x="85" y="56"/>
                  <a:pt x="85" y="56"/>
                  <a:pt x="85" y="56"/>
                </a:cubicBezTo>
                <a:cubicBezTo>
                  <a:pt x="84" y="57"/>
                  <a:pt x="85" y="57"/>
                  <a:pt x="84" y="57"/>
                </a:cubicBezTo>
                <a:cubicBezTo>
                  <a:pt x="84" y="57"/>
                  <a:pt x="84" y="57"/>
                  <a:pt x="84" y="57"/>
                </a:cubicBezTo>
                <a:cubicBezTo>
                  <a:pt x="84" y="56"/>
                  <a:pt x="83" y="56"/>
                  <a:pt x="83" y="56"/>
                </a:cubicBezTo>
                <a:cubicBezTo>
                  <a:pt x="83" y="57"/>
                  <a:pt x="83" y="57"/>
                  <a:pt x="83" y="57"/>
                </a:cubicBezTo>
                <a:cubicBezTo>
                  <a:pt x="83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6"/>
                  <a:pt x="82" y="56"/>
                </a:cubicBezTo>
                <a:cubicBezTo>
                  <a:pt x="81" y="57"/>
                  <a:pt x="82" y="57"/>
                  <a:pt x="81" y="57"/>
                </a:cubicBezTo>
                <a:cubicBezTo>
                  <a:pt x="81" y="58"/>
                  <a:pt x="81" y="58"/>
                  <a:pt x="81" y="59"/>
                </a:cubicBezTo>
                <a:cubicBezTo>
                  <a:pt x="81" y="58"/>
                  <a:pt x="81" y="58"/>
                  <a:pt x="81" y="57"/>
                </a:cubicBezTo>
                <a:cubicBezTo>
                  <a:pt x="80" y="57"/>
                  <a:pt x="80" y="57"/>
                  <a:pt x="80" y="57"/>
                </a:cubicBezTo>
                <a:cubicBezTo>
                  <a:pt x="79" y="56"/>
                  <a:pt x="79" y="55"/>
                  <a:pt x="78" y="55"/>
                </a:cubicBezTo>
                <a:cubicBezTo>
                  <a:pt x="78" y="56"/>
                  <a:pt x="78" y="57"/>
                  <a:pt x="78" y="57"/>
                </a:cubicBezTo>
                <a:cubicBezTo>
                  <a:pt x="78" y="57"/>
                  <a:pt x="78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6"/>
                  <a:pt x="77" y="56"/>
                </a:cubicBezTo>
                <a:cubicBezTo>
                  <a:pt x="76" y="56"/>
                  <a:pt x="76" y="56"/>
                  <a:pt x="76" y="57"/>
                </a:cubicBezTo>
                <a:cubicBezTo>
                  <a:pt x="75" y="57"/>
                  <a:pt x="76" y="57"/>
                  <a:pt x="76" y="58"/>
                </a:cubicBezTo>
                <a:cubicBezTo>
                  <a:pt x="75" y="58"/>
                  <a:pt x="75" y="58"/>
                  <a:pt x="75" y="58"/>
                </a:cubicBezTo>
                <a:cubicBezTo>
                  <a:pt x="75" y="58"/>
                  <a:pt x="75" y="58"/>
                  <a:pt x="75" y="59"/>
                </a:cubicBezTo>
                <a:cubicBezTo>
                  <a:pt x="75" y="59"/>
                  <a:pt x="75" y="59"/>
                  <a:pt x="75" y="59"/>
                </a:cubicBezTo>
                <a:cubicBezTo>
                  <a:pt x="75" y="59"/>
                  <a:pt x="76" y="59"/>
                  <a:pt x="76" y="59"/>
                </a:cubicBezTo>
                <a:cubicBezTo>
                  <a:pt x="76" y="60"/>
                  <a:pt x="75" y="60"/>
                  <a:pt x="75" y="60"/>
                </a:cubicBezTo>
                <a:cubicBezTo>
                  <a:pt x="75" y="60"/>
                  <a:pt x="76" y="60"/>
                  <a:pt x="76" y="61"/>
                </a:cubicBezTo>
                <a:cubicBezTo>
                  <a:pt x="75" y="61"/>
                  <a:pt x="74" y="60"/>
                  <a:pt x="74" y="60"/>
                </a:cubicBezTo>
                <a:cubicBezTo>
                  <a:pt x="73" y="59"/>
                  <a:pt x="73" y="58"/>
                  <a:pt x="72" y="58"/>
                </a:cubicBezTo>
                <a:cubicBezTo>
                  <a:pt x="72" y="58"/>
                  <a:pt x="72" y="58"/>
                  <a:pt x="72" y="59"/>
                </a:cubicBezTo>
                <a:cubicBezTo>
                  <a:pt x="73" y="59"/>
                  <a:pt x="73" y="60"/>
                  <a:pt x="73" y="60"/>
                </a:cubicBezTo>
                <a:cubicBezTo>
                  <a:pt x="73" y="60"/>
                  <a:pt x="74" y="60"/>
                  <a:pt x="74" y="61"/>
                </a:cubicBezTo>
                <a:cubicBezTo>
                  <a:pt x="74" y="61"/>
                  <a:pt x="74" y="61"/>
                  <a:pt x="74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62"/>
                  <a:pt x="74" y="62"/>
                  <a:pt x="74" y="62"/>
                </a:cubicBezTo>
                <a:cubicBezTo>
                  <a:pt x="74" y="63"/>
                  <a:pt x="73" y="63"/>
                  <a:pt x="73" y="63"/>
                </a:cubicBezTo>
                <a:cubicBezTo>
                  <a:pt x="72" y="63"/>
                  <a:pt x="71" y="63"/>
                  <a:pt x="71" y="63"/>
                </a:cubicBezTo>
                <a:cubicBezTo>
                  <a:pt x="70" y="63"/>
                  <a:pt x="70" y="64"/>
                  <a:pt x="70" y="64"/>
                </a:cubicBezTo>
                <a:cubicBezTo>
                  <a:pt x="70" y="64"/>
                  <a:pt x="69" y="64"/>
                  <a:pt x="69" y="64"/>
                </a:cubicBezTo>
                <a:cubicBezTo>
                  <a:pt x="68" y="65"/>
                  <a:pt x="69" y="65"/>
                  <a:pt x="70" y="65"/>
                </a:cubicBezTo>
                <a:cubicBezTo>
                  <a:pt x="70" y="66"/>
                  <a:pt x="70" y="66"/>
                  <a:pt x="70" y="66"/>
                </a:cubicBezTo>
                <a:cubicBezTo>
                  <a:pt x="70" y="66"/>
                  <a:pt x="71" y="67"/>
                  <a:pt x="71" y="67"/>
                </a:cubicBezTo>
                <a:cubicBezTo>
                  <a:pt x="71" y="67"/>
                  <a:pt x="71" y="67"/>
                  <a:pt x="71" y="67"/>
                </a:cubicBezTo>
                <a:cubicBezTo>
                  <a:pt x="71" y="68"/>
                  <a:pt x="71" y="68"/>
                  <a:pt x="71" y="68"/>
                </a:cubicBezTo>
                <a:cubicBezTo>
                  <a:pt x="71" y="69"/>
                  <a:pt x="70" y="69"/>
                  <a:pt x="70" y="69"/>
                </a:cubicBezTo>
                <a:cubicBezTo>
                  <a:pt x="70" y="69"/>
                  <a:pt x="70" y="69"/>
                  <a:pt x="70" y="70"/>
                </a:cubicBezTo>
                <a:cubicBezTo>
                  <a:pt x="69" y="70"/>
                  <a:pt x="69" y="70"/>
                  <a:pt x="69" y="71"/>
                </a:cubicBezTo>
                <a:cubicBezTo>
                  <a:pt x="69" y="71"/>
                  <a:pt x="68" y="70"/>
                  <a:pt x="68" y="71"/>
                </a:cubicBezTo>
                <a:cubicBezTo>
                  <a:pt x="68" y="72"/>
                  <a:pt x="68" y="72"/>
                  <a:pt x="68" y="73"/>
                </a:cubicBezTo>
                <a:cubicBezTo>
                  <a:pt x="67" y="72"/>
                  <a:pt x="67" y="72"/>
                  <a:pt x="67" y="73"/>
                </a:cubicBezTo>
                <a:cubicBezTo>
                  <a:pt x="67" y="73"/>
                  <a:pt x="68" y="73"/>
                  <a:pt x="68" y="73"/>
                </a:cubicBezTo>
                <a:cubicBezTo>
                  <a:pt x="68" y="73"/>
                  <a:pt x="69" y="73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5"/>
                  <a:pt x="69" y="75"/>
                </a:cubicBezTo>
                <a:cubicBezTo>
                  <a:pt x="68" y="75"/>
                  <a:pt x="68" y="74"/>
                  <a:pt x="68" y="74"/>
                </a:cubicBezTo>
                <a:cubicBezTo>
                  <a:pt x="67" y="75"/>
                  <a:pt x="68" y="75"/>
                  <a:pt x="68" y="76"/>
                </a:cubicBezTo>
                <a:cubicBezTo>
                  <a:pt x="69" y="76"/>
                  <a:pt x="69" y="76"/>
                  <a:pt x="69" y="77"/>
                </a:cubicBezTo>
                <a:cubicBezTo>
                  <a:pt x="69" y="76"/>
                  <a:pt x="69" y="76"/>
                  <a:pt x="70" y="76"/>
                </a:cubicBezTo>
                <a:cubicBezTo>
                  <a:pt x="70" y="76"/>
                  <a:pt x="70" y="77"/>
                  <a:pt x="70" y="77"/>
                </a:cubicBezTo>
                <a:cubicBezTo>
                  <a:pt x="70" y="77"/>
                  <a:pt x="70" y="77"/>
                  <a:pt x="70" y="77"/>
                </a:cubicBezTo>
                <a:cubicBezTo>
                  <a:pt x="69" y="78"/>
                  <a:pt x="70" y="78"/>
                  <a:pt x="70" y="78"/>
                </a:cubicBezTo>
                <a:cubicBezTo>
                  <a:pt x="70" y="78"/>
                  <a:pt x="70" y="77"/>
                  <a:pt x="70" y="78"/>
                </a:cubicBezTo>
                <a:cubicBezTo>
                  <a:pt x="70" y="78"/>
                  <a:pt x="70" y="78"/>
                  <a:pt x="70" y="78"/>
                </a:cubicBezTo>
                <a:cubicBezTo>
                  <a:pt x="70" y="78"/>
                  <a:pt x="71" y="78"/>
                  <a:pt x="71" y="78"/>
                </a:cubicBezTo>
                <a:cubicBezTo>
                  <a:pt x="71" y="78"/>
                  <a:pt x="70" y="79"/>
                  <a:pt x="70" y="79"/>
                </a:cubicBezTo>
                <a:cubicBezTo>
                  <a:pt x="70" y="80"/>
                  <a:pt x="69" y="81"/>
                  <a:pt x="69" y="80"/>
                </a:cubicBezTo>
                <a:cubicBezTo>
                  <a:pt x="69" y="80"/>
                  <a:pt x="69" y="80"/>
                  <a:pt x="69" y="81"/>
                </a:cubicBezTo>
                <a:cubicBezTo>
                  <a:pt x="69" y="81"/>
                  <a:pt x="68" y="81"/>
                  <a:pt x="68" y="81"/>
                </a:cubicBezTo>
                <a:cubicBezTo>
                  <a:pt x="68" y="81"/>
                  <a:pt x="68" y="82"/>
                  <a:pt x="68" y="82"/>
                </a:cubicBezTo>
                <a:cubicBezTo>
                  <a:pt x="67" y="82"/>
                  <a:pt x="67" y="82"/>
                  <a:pt x="67" y="83"/>
                </a:cubicBezTo>
                <a:cubicBezTo>
                  <a:pt x="67" y="83"/>
                  <a:pt x="66" y="84"/>
                  <a:pt x="66" y="84"/>
                </a:cubicBezTo>
                <a:cubicBezTo>
                  <a:pt x="66" y="85"/>
                  <a:pt x="66" y="86"/>
                  <a:pt x="65" y="87"/>
                </a:cubicBezTo>
                <a:cubicBezTo>
                  <a:pt x="65" y="88"/>
                  <a:pt x="65" y="88"/>
                  <a:pt x="65" y="88"/>
                </a:cubicBezTo>
                <a:cubicBezTo>
                  <a:pt x="65" y="88"/>
                  <a:pt x="65" y="88"/>
                  <a:pt x="65" y="89"/>
                </a:cubicBezTo>
                <a:cubicBezTo>
                  <a:pt x="65" y="89"/>
                  <a:pt x="65" y="88"/>
                  <a:pt x="64" y="88"/>
                </a:cubicBezTo>
                <a:cubicBezTo>
                  <a:pt x="64" y="88"/>
                  <a:pt x="64" y="89"/>
                  <a:pt x="64" y="89"/>
                </a:cubicBezTo>
                <a:cubicBezTo>
                  <a:pt x="63" y="89"/>
                  <a:pt x="63" y="89"/>
                  <a:pt x="63" y="89"/>
                </a:cubicBezTo>
                <a:cubicBezTo>
                  <a:pt x="63" y="89"/>
                  <a:pt x="63" y="91"/>
                  <a:pt x="62" y="90"/>
                </a:cubicBezTo>
                <a:cubicBezTo>
                  <a:pt x="62" y="90"/>
                  <a:pt x="62" y="89"/>
                  <a:pt x="62" y="90"/>
                </a:cubicBezTo>
                <a:cubicBezTo>
                  <a:pt x="62" y="90"/>
                  <a:pt x="62" y="90"/>
                  <a:pt x="62" y="90"/>
                </a:cubicBezTo>
                <a:cubicBezTo>
                  <a:pt x="61" y="91"/>
                  <a:pt x="61" y="91"/>
                  <a:pt x="61" y="91"/>
                </a:cubicBezTo>
                <a:cubicBezTo>
                  <a:pt x="60" y="91"/>
                  <a:pt x="60" y="91"/>
                  <a:pt x="60" y="91"/>
                </a:cubicBezTo>
                <a:cubicBezTo>
                  <a:pt x="60" y="91"/>
                  <a:pt x="59" y="92"/>
                  <a:pt x="59" y="92"/>
                </a:cubicBezTo>
                <a:cubicBezTo>
                  <a:pt x="58" y="93"/>
                  <a:pt x="58" y="95"/>
                  <a:pt x="57" y="93"/>
                </a:cubicBezTo>
                <a:cubicBezTo>
                  <a:pt x="57" y="93"/>
                  <a:pt x="57" y="92"/>
                  <a:pt x="56" y="92"/>
                </a:cubicBezTo>
                <a:cubicBezTo>
                  <a:pt x="56" y="92"/>
                  <a:pt x="57" y="94"/>
                  <a:pt x="57" y="94"/>
                </a:cubicBezTo>
                <a:cubicBezTo>
                  <a:pt x="56" y="94"/>
                  <a:pt x="56" y="94"/>
                  <a:pt x="56" y="94"/>
                </a:cubicBezTo>
                <a:cubicBezTo>
                  <a:pt x="55" y="94"/>
                  <a:pt x="55" y="94"/>
                  <a:pt x="55" y="94"/>
                </a:cubicBezTo>
                <a:cubicBezTo>
                  <a:pt x="55" y="94"/>
                  <a:pt x="55" y="95"/>
                  <a:pt x="55" y="95"/>
                </a:cubicBezTo>
                <a:cubicBezTo>
                  <a:pt x="55" y="96"/>
                  <a:pt x="55" y="96"/>
                  <a:pt x="54" y="96"/>
                </a:cubicBezTo>
                <a:cubicBezTo>
                  <a:pt x="54" y="96"/>
                  <a:pt x="54" y="97"/>
                  <a:pt x="54" y="97"/>
                </a:cubicBezTo>
                <a:cubicBezTo>
                  <a:pt x="53" y="97"/>
                  <a:pt x="54" y="98"/>
                  <a:pt x="53" y="98"/>
                </a:cubicBezTo>
                <a:cubicBezTo>
                  <a:pt x="53" y="98"/>
                  <a:pt x="53" y="97"/>
                  <a:pt x="52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2" y="97"/>
                  <a:pt x="53" y="97"/>
                  <a:pt x="52" y="98"/>
                </a:cubicBezTo>
                <a:cubicBezTo>
                  <a:pt x="52" y="98"/>
                  <a:pt x="51" y="98"/>
                  <a:pt x="51" y="98"/>
                </a:cubicBezTo>
                <a:cubicBezTo>
                  <a:pt x="51" y="98"/>
                  <a:pt x="51" y="98"/>
                  <a:pt x="51" y="99"/>
                </a:cubicBezTo>
                <a:cubicBezTo>
                  <a:pt x="51" y="99"/>
                  <a:pt x="50" y="99"/>
                  <a:pt x="50" y="99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49" y="100"/>
                  <a:pt x="49" y="100"/>
                  <a:pt x="48" y="101"/>
                </a:cubicBezTo>
                <a:cubicBezTo>
                  <a:pt x="49" y="101"/>
                  <a:pt x="50" y="101"/>
                  <a:pt x="50" y="101"/>
                </a:cubicBezTo>
                <a:cubicBezTo>
                  <a:pt x="50" y="101"/>
                  <a:pt x="49" y="101"/>
                  <a:pt x="49" y="102"/>
                </a:cubicBezTo>
                <a:cubicBezTo>
                  <a:pt x="50" y="102"/>
                  <a:pt x="50" y="102"/>
                  <a:pt x="50" y="103"/>
                </a:cubicBezTo>
                <a:cubicBezTo>
                  <a:pt x="50" y="103"/>
                  <a:pt x="49" y="103"/>
                  <a:pt x="49" y="103"/>
                </a:cubicBezTo>
                <a:cubicBezTo>
                  <a:pt x="49" y="103"/>
                  <a:pt x="49" y="102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4"/>
                  <a:pt x="47" y="103"/>
                  <a:pt x="47" y="103"/>
                </a:cubicBezTo>
                <a:cubicBezTo>
                  <a:pt x="46" y="104"/>
                  <a:pt x="46" y="101"/>
                  <a:pt x="45" y="101"/>
                </a:cubicBezTo>
                <a:cubicBezTo>
                  <a:pt x="45" y="102"/>
                  <a:pt x="45" y="102"/>
                  <a:pt x="46" y="103"/>
                </a:cubicBezTo>
                <a:cubicBezTo>
                  <a:pt x="46" y="104"/>
                  <a:pt x="47" y="105"/>
                  <a:pt x="47" y="105"/>
                </a:cubicBezTo>
                <a:cubicBezTo>
                  <a:pt x="46" y="105"/>
                  <a:pt x="46" y="105"/>
                  <a:pt x="46" y="106"/>
                </a:cubicBezTo>
                <a:cubicBezTo>
                  <a:pt x="46" y="106"/>
                  <a:pt x="46" y="106"/>
                  <a:pt x="46" y="106"/>
                </a:cubicBezTo>
                <a:cubicBezTo>
                  <a:pt x="47" y="107"/>
                  <a:pt x="46" y="107"/>
                  <a:pt x="46" y="107"/>
                </a:cubicBezTo>
                <a:cubicBezTo>
                  <a:pt x="46" y="107"/>
                  <a:pt x="46" y="108"/>
                  <a:pt x="46" y="108"/>
                </a:cubicBezTo>
                <a:cubicBezTo>
                  <a:pt x="45" y="108"/>
                  <a:pt x="45" y="108"/>
                  <a:pt x="45" y="108"/>
                </a:cubicBezTo>
                <a:cubicBezTo>
                  <a:pt x="45" y="108"/>
                  <a:pt x="45" y="108"/>
                  <a:pt x="44" y="108"/>
                </a:cubicBezTo>
                <a:cubicBezTo>
                  <a:pt x="44" y="108"/>
                  <a:pt x="45" y="109"/>
                  <a:pt x="44" y="109"/>
                </a:cubicBezTo>
                <a:cubicBezTo>
                  <a:pt x="44" y="109"/>
                  <a:pt x="44" y="109"/>
                  <a:pt x="44" y="109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42" y="108"/>
                  <a:pt x="42" y="108"/>
                  <a:pt x="42" y="109"/>
                </a:cubicBezTo>
                <a:cubicBezTo>
                  <a:pt x="42" y="109"/>
                  <a:pt x="42" y="110"/>
                  <a:pt x="42" y="110"/>
                </a:cubicBezTo>
                <a:cubicBezTo>
                  <a:pt x="42" y="110"/>
                  <a:pt x="43" y="110"/>
                  <a:pt x="43" y="111"/>
                </a:cubicBezTo>
                <a:cubicBezTo>
                  <a:pt x="43" y="111"/>
                  <a:pt x="43" y="111"/>
                  <a:pt x="43" y="111"/>
                </a:cubicBezTo>
                <a:cubicBezTo>
                  <a:pt x="43" y="111"/>
                  <a:pt x="44" y="111"/>
                  <a:pt x="44" y="112"/>
                </a:cubicBezTo>
                <a:cubicBezTo>
                  <a:pt x="44" y="112"/>
                  <a:pt x="44" y="112"/>
                  <a:pt x="43" y="112"/>
                </a:cubicBezTo>
                <a:cubicBezTo>
                  <a:pt x="43" y="113"/>
                  <a:pt x="43" y="113"/>
                  <a:pt x="43" y="113"/>
                </a:cubicBezTo>
                <a:cubicBezTo>
                  <a:pt x="43" y="114"/>
                  <a:pt x="43" y="115"/>
                  <a:pt x="43" y="115"/>
                </a:cubicBezTo>
                <a:cubicBezTo>
                  <a:pt x="43" y="115"/>
                  <a:pt x="42" y="116"/>
                  <a:pt x="42" y="116"/>
                </a:cubicBezTo>
                <a:cubicBezTo>
                  <a:pt x="42" y="117"/>
                  <a:pt x="42" y="116"/>
                  <a:pt x="42" y="117"/>
                </a:cubicBezTo>
                <a:cubicBezTo>
                  <a:pt x="42" y="117"/>
                  <a:pt x="42" y="117"/>
                  <a:pt x="42" y="118"/>
                </a:cubicBezTo>
                <a:cubicBezTo>
                  <a:pt x="42" y="118"/>
                  <a:pt x="42" y="118"/>
                  <a:pt x="42" y="118"/>
                </a:cubicBezTo>
                <a:cubicBezTo>
                  <a:pt x="42" y="118"/>
                  <a:pt x="42" y="118"/>
                  <a:pt x="42" y="118"/>
                </a:cubicBezTo>
                <a:cubicBezTo>
                  <a:pt x="42" y="119"/>
                  <a:pt x="43" y="119"/>
                  <a:pt x="43" y="119"/>
                </a:cubicBezTo>
                <a:cubicBezTo>
                  <a:pt x="43" y="120"/>
                  <a:pt x="43" y="120"/>
                  <a:pt x="43" y="120"/>
                </a:cubicBezTo>
                <a:cubicBezTo>
                  <a:pt x="42" y="120"/>
                  <a:pt x="42" y="119"/>
                  <a:pt x="42" y="119"/>
                </a:cubicBezTo>
                <a:cubicBezTo>
                  <a:pt x="41" y="119"/>
                  <a:pt x="42" y="120"/>
                  <a:pt x="42" y="120"/>
                </a:cubicBezTo>
                <a:cubicBezTo>
                  <a:pt x="41" y="120"/>
                  <a:pt x="42" y="121"/>
                  <a:pt x="41" y="121"/>
                </a:cubicBezTo>
                <a:cubicBezTo>
                  <a:pt x="40" y="122"/>
                  <a:pt x="41" y="122"/>
                  <a:pt x="41" y="122"/>
                </a:cubicBezTo>
                <a:cubicBezTo>
                  <a:pt x="41" y="123"/>
                  <a:pt x="41" y="123"/>
                  <a:pt x="41" y="124"/>
                </a:cubicBezTo>
                <a:cubicBezTo>
                  <a:pt x="42" y="125"/>
                  <a:pt x="41" y="125"/>
                  <a:pt x="41" y="126"/>
                </a:cubicBezTo>
                <a:cubicBezTo>
                  <a:pt x="41" y="126"/>
                  <a:pt x="41" y="126"/>
                  <a:pt x="41" y="127"/>
                </a:cubicBezTo>
                <a:cubicBezTo>
                  <a:pt x="41" y="127"/>
                  <a:pt x="41" y="127"/>
                  <a:pt x="41" y="128"/>
                </a:cubicBezTo>
                <a:cubicBezTo>
                  <a:pt x="41" y="128"/>
                  <a:pt x="41" y="129"/>
                  <a:pt x="41" y="129"/>
                </a:cubicBezTo>
                <a:cubicBezTo>
                  <a:pt x="41" y="130"/>
                  <a:pt x="41" y="130"/>
                  <a:pt x="42" y="131"/>
                </a:cubicBezTo>
                <a:cubicBezTo>
                  <a:pt x="42" y="132"/>
                  <a:pt x="42" y="133"/>
                  <a:pt x="42" y="133"/>
                </a:cubicBezTo>
                <a:cubicBezTo>
                  <a:pt x="42" y="133"/>
                  <a:pt x="41" y="133"/>
                  <a:pt x="41" y="134"/>
                </a:cubicBezTo>
                <a:cubicBezTo>
                  <a:pt x="41" y="134"/>
                  <a:pt x="42" y="135"/>
                  <a:pt x="42" y="135"/>
                </a:cubicBezTo>
                <a:cubicBezTo>
                  <a:pt x="43" y="135"/>
                  <a:pt x="43" y="134"/>
                  <a:pt x="44" y="134"/>
                </a:cubicBezTo>
                <a:cubicBezTo>
                  <a:pt x="44" y="135"/>
                  <a:pt x="44" y="135"/>
                  <a:pt x="44" y="136"/>
                </a:cubicBezTo>
                <a:cubicBezTo>
                  <a:pt x="44" y="136"/>
                  <a:pt x="44" y="137"/>
                  <a:pt x="45" y="136"/>
                </a:cubicBezTo>
                <a:cubicBezTo>
                  <a:pt x="45" y="136"/>
                  <a:pt x="45" y="135"/>
                  <a:pt x="45" y="135"/>
                </a:cubicBezTo>
                <a:cubicBezTo>
                  <a:pt x="46" y="135"/>
                  <a:pt x="46" y="135"/>
                  <a:pt x="46" y="135"/>
                </a:cubicBezTo>
                <a:cubicBezTo>
                  <a:pt x="47" y="136"/>
                  <a:pt x="46" y="136"/>
                  <a:pt x="46" y="136"/>
                </a:cubicBezTo>
                <a:cubicBezTo>
                  <a:pt x="47" y="136"/>
                  <a:pt x="47" y="137"/>
                  <a:pt x="47" y="137"/>
                </a:cubicBezTo>
                <a:cubicBezTo>
                  <a:pt x="47" y="137"/>
                  <a:pt x="48" y="137"/>
                  <a:pt x="48" y="138"/>
                </a:cubicBezTo>
                <a:cubicBezTo>
                  <a:pt x="48" y="138"/>
                  <a:pt x="48" y="138"/>
                  <a:pt x="48" y="138"/>
                </a:cubicBezTo>
                <a:cubicBezTo>
                  <a:pt x="48" y="138"/>
                  <a:pt x="48" y="138"/>
                  <a:pt x="48" y="138"/>
                </a:cubicBezTo>
                <a:cubicBezTo>
                  <a:pt x="49" y="139"/>
                  <a:pt x="49" y="138"/>
                  <a:pt x="49" y="137"/>
                </a:cubicBezTo>
                <a:cubicBezTo>
                  <a:pt x="49" y="137"/>
                  <a:pt x="49" y="136"/>
                  <a:pt x="49" y="136"/>
                </a:cubicBezTo>
                <a:cubicBezTo>
                  <a:pt x="50" y="137"/>
                  <a:pt x="50" y="138"/>
                  <a:pt x="50" y="138"/>
                </a:cubicBezTo>
                <a:cubicBezTo>
                  <a:pt x="50" y="138"/>
                  <a:pt x="51" y="138"/>
                  <a:pt x="50" y="139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49" y="139"/>
                  <a:pt x="51" y="139"/>
                  <a:pt x="50" y="140"/>
                </a:cubicBezTo>
                <a:cubicBezTo>
                  <a:pt x="50" y="140"/>
                  <a:pt x="49" y="140"/>
                  <a:pt x="50" y="140"/>
                </a:cubicBezTo>
                <a:cubicBezTo>
                  <a:pt x="50" y="141"/>
                  <a:pt x="50" y="141"/>
                  <a:pt x="50" y="141"/>
                </a:cubicBezTo>
                <a:cubicBezTo>
                  <a:pt x="50" y="141"/>
                  <a:pt x="50" y="141"/>
                  <a:pt x="50" y="142"/>
                </a:cubicBezTo>
                <a:cubicBezTo>
                  <a:pt x="51" y="142"/>
                  <a:pt x="51" y="141"/>
                  <a:pt x="51" y="141"/>
                </a:cubicBezTo>
                <a:cubicBezTo>
                  <a:pt x="52" y="141"/>
                  <a:pt x="52" y="143"/>
                  <a:pt x="53" y="144"/>
                </a:cubicBezTo>
                <a:cubicBezTo>
                  <a:pt x="53" y="144"/>
                  <a:pt x="54" y="145"/>
                  <a:pt x="53" y="145"/>
                </a:cubicBezTo>
                <a:cubicBezTo>
                  <a:pt x="53" y="145"/>
                  <a:pt x="52" y="145"/>
                  <a:pt x="52" y="146"/>
                </a:cubicBezTo>
                <a:cubicBezTo>
                  <a:pt x="52" y="146"/>
                  <a:pt x="53" y="146"/>
                  <a:pt x="54" y="146"/>
                </a:cubicBezTo>
                <a:cubicBezTo>
                  <a:pt x="54" y="147"/>
                  <a:pt x="53" y="147"/>
                  <a:pt x="53" y="147"/>
                </a:cubicBezTo>
                <a:cubicBezTo>
                  <a:pt x="52" y="147"/>
                  <a:pt x="52" y="148"/>
                  <a:pt x="51" y="148"/>
                </a:cubicBezTo>
                <a:cubicBezTo>
                  <a:pt x="50" y="148"/>
                  <a:pt x="50" y="150"/>
                  <a:pt x="49" y="150"/>
                </a:cubicBezTo>
                <a:cubicBezTo>
                  <a:pt x="49" y="150"/>
                  <a:pt x="49" y="150"/>
                  <a:pt x="48" y="151"/>
                </a:cubicBezTo>
                <a:cubicBezTo>
                  <a:pt x="48" y="151"/>
                  <a:pt x="47" y="151"/>
                  <a:pt x="47" y="152"/>
                </a:cubicBezTo>
                <a:cubicBezTo>
                  <a:pt x="45" y="152"/>
                  <a:pt x="45" y="150"/>
                  <a:pt x="44" y="150"/>
                </a:cubicBezTo>
                <a:cubicBezTo>
                  <a:pt x="44" y="149"/>
                  <a:pt x="44" y="149"/>
                  <a:pt x="43" y="149"/>
                </a:cubicBezTo>
                <a:cubicBezTo>
                  <a:pt x="43" y="149"/>
                  <a:pt x="43" y="149"/>
                  <a:pt x="43" y="149"/>
                </a:cubicBezTo>
                <a:cubicBezTo>
                  <a:pt x="42" y="149"/>
                  <a:pt x="43" y="149"/>
                  <a:pt x="42" y="150"/>
                </a:cubicBezTo>
                <a:cubicBezTo>
                  <a:pt x="41" y="150"/>
                  <a:pt x="41" y="149"/>
                  <a:pt x="40" y="149"/>
                </a:cubicBezTo>
                <a:cubicBezTo>
                  <a:pt x="40" y="148"/>
                  <a:pt x="40" y="148"/>
                  <a:pt x="39" y="149"/>
                </a:cubicBezTo>
                <a:cubicBezTo>
                  <a:pt x="39" y="148"/>
                  <a:pt x="38" y="149"/>
                  <a:pt x="38" y="149"/>
                </a:cubicBezTo>
                <a:cubicBezTo>
                  <a:pt x="37" y="149"/>
                  <a:pt x="36" y="147"/>
                  <a:pt x="36" y="149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6" y="150"/>
                  <a:pt x="35" y="150"/>
                  <a:pt x="35" y="150"/>
                </a:cubicBezTo>
                <a:cubicBezTo>
                  <a:pt x="35" y="150"/>
                  <a:pt x="33" y="149"/>
                  <a:pt x="33" y="149"/>
                </a:cubicBezTo>
                <a:cubicBezTo>
                  <a:pt x="32" y="150"/>
                  <a:pt x="34" y="150"/>
                  <a:pt x="35" y="150"/>
                </a:cubicBezTo>
                <a:cubicBezTo>
                  <a:pt x="36" y="150"/>
                  <a:pt x="37" y="150"/>
                  <a:pt x="38" y="150"/>
                </a:cubicBezTo>
                <a:cubicBezTo>
                  <a:pt x="38" y="151"/>
                  <a:pt x="39" y="152"/>
                  <a:pt x="39" y="151"/>
                </a:cubicBezTo>
                <a:cubicBezTo>
                  <a:pt x="39" y="150"/>
                  <a:pt x="38" y="150"/>
                  <a:pt x="38" y="150"/>
                </a:cubicBezTo>
                <a:cubicBezTo>
                  <a:pt x="39" y="149"/>
                  <a:pt x="40" y="151"/>
                  <a:pt x="40" y="151"/>
                </a:cubicBezTo>
                <a:cubicBezTo>
                  <a:pt x="41" y="151"/>
                  <a:pt x="41" y="151"/>
                  <a:pt x="41" y="152"/>
                </a:cubicBezTo>
                <a:cubicBezTo>
                  <a:pt x="42" y="152"/>
                  <a:pt x="42" y="152"/>
                  <a:pt x="42" y="153"/>
                </a:cubicBezTo>
                <a:cubicBezTo>
                  <a:pt x="42" y="153"/>
                  <a:pt x="42" y="152"/>
                  <a:pt x="43" y="152"/>
                </a:cubicBezTo>
                <a:cubicBezTo>
                  <a:pt x="43" y="152"/>
                  <a:pt x="43" y="153"/>
                  <a:pt x="44" y="153"/>
                </a:cubicBezTo>
                <a:cubicBezTo>
                  <a:pt x="44" y="153"/>
                  <a:pt x="44" y="153"/>
                  <a:pt x="45" y="153"/>
                </a:cubicBezTo>
                <a:cubicBezTo>
                  <a:pt x="45" y="153"/>
                  <a:pt x="45" y="153"/>
                  <a:pt x="46" y="153"/>
                </a:cubicBezTo>
                <a:cubicBezTo>
                  <a:pt x="46" y="152"/>
                  <a:pt x="46" y="152"/>
                  <a:pt x="46" y="152"/>
                </a:cubicBezTo>
                <a:cubicBezTo>
                  <a:pt x="47" y="152"/>
                  <a:pt x="47" y="152"/>
                  <a:pt x="47" y="152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2"/>
                  <a:pt x="48" y="153"/>
                  <a:pt x="48" y="153"/>
                </a:cubicBezTo>
                <a:cubicBezTo>
                  <a:pt x="49" y="153"/>
                  <a:pt x="49" y="153"/>
                  <a:pt x="49" y="154"/>
                </a:cubicBezTo>
                <a:cubicBezTo>
                  <a:pt x="49" y="154"/>
                  <a:pt x="49" y="155"/>
                  <a:pt x="49" y="155"/>
                </a:cubicBezTo>
                <a:cubicBezTo>
                  <a:pt x="48" y="155"/>
                  <a:pt x="48" y="155"/>
                  <a:pt x="47" y="155"/>
                </a:cubicBezTo>
                <a:cubicBezTo>
                  <a:pt x="47" y="156"/>
                  <a:pt x="47" y="156"/>
                  <a:pt x="46" y="156"/>
                </a:cubicBezTo>
                <a:cubicBezTo>
                  <a:pt x="46" y="157"/>
                  <a:pt x="46" y="157"/>
                  <a:pt x="46" y="157"/>
                </a:cubicBezTo>
                <a:cubicBezTo>
                  <a:pt x="45" y="157"/>
                  <a:pt x="45" y="157"/>
                  <a:pt x="45" y="157"/>
                </a:cubicBezTo>
                <a:cubicBezTo>
                  <a:pt x="45" y="156"/>
                  <a:pt x="45" y="155"/>
                  <a:pt x="45" y="154"/>
                </a:cubicBezTo>
                <a:cubicBezTo>
                  <a:pt x="44" y="155"/>
                  <a:pt x="44" y="156"/>
                  <a:pt x="44" y="157"/>
                </a:cubicBezTo>
                <a:cubicBezTo>
                  <a:pt x="44" y="157"/>
                  <a:pt x="44" y="157"/>
                  <a:pt x="44" y="157"/>
                </a:cubicBezTo>
                <a:cubicBezTo>
                  <a:pt x="44" y="158"/>
                  <a:pt x="44" y="158"/>
                  <a:pt x="43" y="158"/>
                </a:cubicBezTo>
                <a:cubicBezTo>
                  <a:pt x="43" y="159"/>
                  <a:pt x="42" y="160"/>
                  <a:pt x="41" y="159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0" y="161"/>
                  <a:pt x="40" y="161"/>
                  <a:pt x="40" y="161"/>
                </a:cubicBezTo>
                <a:cubicBezTo>
                  <a:pt x="39" y="161"/>
                  <a:pt x="39" y="161"/>
                  <a:pt x="38" y="161"/>
                </a:cubicBezTo>
                <a:cubicBezTo>
                  <a:pt x="37" y="161"/>
                  <a:pt x="36" y="161"/>
                  <a:pt x="36" y="161"/>
                </a:cubicBezTo>
                <a:cubicBezTo>
                  <a:pt x="35" y="161"/>
                  <a:pt x="34" y="161"/>
                  <a:pt x="35" y="161"/>
                </a:cubicBezTo>
                <a:cubicBezTo>
                  <a:pt x="35" y="161"/>
                  <a:pt x="37" y="161"/>
                  <a:pt x="37" y="161"/>
                </a:cubicBezTo>
                <a:cubicBezTo>
                  <a:pt x="38" y="162"/>
                  <a:pt x="39" y="162"/>
                  <a:pt x="39" y="162"/>
                </a:cubicBezTo>
                <a:cubicBezTo>
                  <a:pt x="40" y="164"/>
                  <a:pt x="37" y="163"/>
                  <a:pt x="36" y="163"/>
                </a:cubicBezTo>
                <a:cubicBezTo>
                  <a:pt x="36" y="163"/>
                  <a:pt x="38" y="164"/>
                  <a:pt x="38" y="164"/>
                </a:cubicBezTo>
                <a:cubicBezTo>
                  <a:pt x="38" y="164"/>
                  <a:pt x="39" y="164"/>
                  <a:pt x="39" y="165"/>
                </a:cubicBezTo>
                <a:cubicBezTo>
                  <a:pt x="39" y="165"/>
                  <a:pt x="39" y="165"/>
                  <a:pt x="38" y="165"/>
                </a:cubicBezTo>
                <a:cubicBezTo>
                  <a:pt x="38" y="166"/>
                  <a:pt x="38" y="166"/>
                  <a:pt x="39" y="166"/>
                </a:cubicBezTo>
                <a:cubicBezTo>
                  <a:pt x="39" y="167"/>
                  <a:pt x="39" y="167"/>
                  <a:pt x="38" y="167"/>
                </a:cubicBezTo>
                <a:cubicBezTo>
                  <a:pt x="38" y="167"/>
                  <a:pt x="38" y="166"/>
                  <a:pt x="37" y="166"/>
                </a:cubicBezTo>
                <a:cubicBezTo>
                  <a:pt x="37" y="167"/>
                  <a:pt x="38" y="168"/>
                  <a:pt x="38" y="168"/>
                </a:cubicBezTo>
                <a:cubicBezTo>
                  <a:pt x="38" y="169"/>
                  <a:pt x="38" y="169"/>
                  <a:pt x="38" y="169"/>
                </a:cubicBezTo>
                <a:cubicBezTo>
                  <a:pt x="38" y="170"/>
                  <a:pt x="38" y="170"/>
                  <a:pt x="38" y="170"/>
                </a:cubicBezTo>
                <a:cubicBezTo>
                  <a:pt x="37" y="171"/>
                  <a:pt x="37" y="170"/>
                  <a:pt x="37" y="169"/>
                </a:cubicBezTo>
                <a:cubicBezTo>
                  <a:pt x="36" y="170"/>
                  <a:pt x="37" y="170"/>
                  <a:pt x="37" y="170"/>
                </a:cubicBezTo>
                <a:cubicBezTo>
                  <a:pt x="37" y="170"/>
                  <a:pt x="36" y="170"/>
                  <a:pt x="36" y="170"/>
                </a:cubicBezTo>
                <a:cubicBezTo>
                  <a:pt x="36" y="171"/>
                  <a:pt x="37" y="171"/>
                  <a:pt x="37" y="172"/>
                </a:cubicBezTo>
                <a:cubicBezTo>
                  <a:pt x="37" y="172"/>
                  <a:pt x="38" y="173"/>
                  <a:pt x="38" y="173"/>
                </a:cubicBezTo>
                <a:cubicBezTo>
                  <a:pt x="38" y="173"/>
                  <a:pt x="37" y="173"/>
                  <a:pt x="37" y="173"/>
                </a:cubicBezTo>
                <a:cubicBezTo>
                  <a:pt x="37" y="173"/>
                  <a:pt x="37" y="174"/>
                  <a:pt x="37" y="174"/>
                </a:cubicBezTo>
                <a:cubicBezTo>
                  <a:pt x="37" y="174"/>
                  <a:pt x="36" y="174"/>
                  <a:pt x="36" y="174"/>
                </a:cubicBezTo>
                <a:cubicBezTo>
                  <a:pt x="36" y="175"/>
                  <a:pt x="37" y="175"/>
                  <a:pt x="37" y="175"/>
                </a:cubicBezTo>
                <a:cubicBezTo>
                  <a:pt x="38" y="175"/>
                  <a:pt x="38" y="176"/>
                  <a:pt x="38" y="176"/>
                </a:cubicBezTo>
                <a:cubicBezTo>
                  <a:pt x="37" y="177"/>
                  <a:pt x="37" y="177"/>
                  <a:pt x="37" y="177"/>
                </a:cubicBezTo>
                <a:cubicBezTo>
                  <a:pt x="37" y="177"/>
                  <a:pt x="37" y="177"/>
                  <a:pt x="37" y="178"/>
                </a:cubicBezTo>
                <a:cubicBezTo>
                  <a:pt x="36" y="178"/>
                  <a:pt x="36" y="179"/>
                  <a:pt x="36" y="180"/>
                </a:cubicBezTo>
                <a:cubicBezTo>
                  <a:pt x="36" y="180"/>
                  <a:pt x="38" y="181"/>
                  <a:pt x="36" y="181"/>
                </a:cubicBezTo>
                <a:cubicBezTo>
                  <a:pt x="36" y="182"/>
                  <a:pt x="36" y="183"/>
                  <a:pt x="36" y="183"/>
                </a:cubicBezTo>
                <a:cubicBezTo>
                  <a:pt x="36" y="184"/>
                  <a:pt x="36" y="184"/>
                  <a:pt x="36" y="184"/>
                </a:cubicBezTo>
                <a:cubicBezTo>
                  <a:pt x="36" y="184"/>
                  <a:pt x="36" y="184"/>
                  <a:pt x="36" y="184"/>
                </a:cubicBezTo>
                <a:cubicBezTo>
                  <a:pt x="36" y="185"/>
                  <a:pt x="36" y="185"/>
                  <a:pt x="36" y="185"/>
                </a:cubicBezTo>
                <a:cubicBezTo>
                  <a:pt x="36" y="185"/>
                  <a:pt x="36" y="185"/>
                  <a:pt x="36" y="185"/>
                </a:cubicBezTo>
                <a:cubicBezTo>
                  <a:pt x="36" y="185"/>
                  <a:pt x="36" y="185"/>
                  <a:pt x="36" y="186"/>
                </a:cubicBezTo>
                <a:cubicBezTo>
                  <a:pt x="35" y="186"/>
                  <a:pt x="35" y="186"/>
                  <a:pt x="35" y="187"/>
                </a:cubicBezTo>
                <a:cubicBezTo>
                  <a:pt x="34" y="187"/>
                  <a:pt x="35" y="187"/>
                  <a:pt x="34" y="187"/>
                </a:cubicBezTo>
                <a:cubicBezTo>
                  <a:pt x="34" y="188"/>
                  <a:pt x="34" y="188"/>
                  <a:pt x="34" y="188"/>
                </a:cubicBezTo>
                <a:cubicBezTo>
                  <a:pt x="34" y="188"/>
                  <a:pt x="34" y="189"/>
                  <a:pt x="34" y="189"/>
                </a:cubicBezTo>
                <a:cubicBezTo>
                  <a:pt x="34" y="190"/>
                  <a:pt x="34" y="190"/>
                  <a:pt x="33" y="190"/>
                </a:cubicBezTo>
                <a:cubicBezTo>
                  <a:pt x="33" y="191"/>
                  <a:pt x="33" y="191"/>
                  <a:pt x="33" y="192"/>
                </a:cubicBezTo>
                <a:cubicBezTo>
                  <a:pt x="32" y="192"/>
                  <a:pt x="32" y="193"/>
                  <a:pt x="32" y="192"/>
                </a:cubicBezTo>
                <a:cubicBezTo>
                  <a:pt x="31" y="192"/>
                  <a:pt x="30" y="191"/>
                  <a:pt x="30" y="192"/>
                </a:cubicBezTo>
                <a:cubicBezTo>
                  <a:pt x="29" y="192"/>
                  <a:pt x="29" y="192"/>
                  <a:pt x="29" y="192"/>
                </a:cubicBezTo>
                <a:cubicBezTo>
                  <a:pt x="29" y="192"/>
                  <a:pt x="29" y="192"/>
                  <a:pt x="28" y="192"/>
                </a:cubicBezTo>
                <a:cubicBezTo>
                  <a:pt x="28" y="192"/>
                  <a:pt x="28" y="192"/>
                  <a:pt x="28" y="192"/>
                </a:cubicBezTo>
                <a:cubicBezTo>
                  <a:pt x="28" y="192"/>
                  <a:pt x="27" y="192"/>
                  <a:pt x="27" y="192"/>
                </a:cubicBezTo>
                <a:cubicBezTo>
                  <a:pt x="27" y="192"/>
                  <a:pt x="26" y="192"/>
                  <a:pt x="26" y="192"/>
                </a:cubicBezTo>
                <a:cubicBezTo>
                  <a:pt x="25" y="192"/>
                  <a:pt x="25" y="192"/>
                  <a:pt x="24" y="192"/>
                </a:cubicBezTo>
                <a:cubicBezTo>
                  <a:pt x="24" y="192"/>
                  <a:pt x="25" y="193"/>
                  <a:pt x="24" y="194"/>
                </a:cubicBezTo>
                <a:cubicBezTo>
                  <a:pt x="24" y="194"/>
                  <a:pt x="23" y="193"/>
                  <a:pt x="23" y="193"/>
                </a:cubicBezTo>
                <a:cubicBezTo>
                  <a:pt x="23" y="193"/>
                  <a:pt x="23" y="194"/>
                  <a:pt x="23" y="194"/>
                </a:cubicBezTo>
                <a:cubicBezTo>
                  <a:pt x="22" y="195"/>
                  <a:pt x="21" y="196"/>
                  <a:pt x="21" y="197"/>
                </a:cubicBezTo>
                <a:cubicBezTo>
                  <a:pt x="21" y="198"/>
                  <a:pt x="22" y="199"/>
                  <a:pt x="22" y="200"/>
                </a:cubicBezTo>
                <a:cubicBezTo>
                  <a:pt x="22" y="200"/>
                  <a:pt x="21" y="201"/>
                  <a:pt x="21" y="201"/>
                </a:cubicBezTo>
                <a:cubicBezTo>
                  <a:pt x="20" y="202"/>
                  <a:pt x="20" y="201"/>
                  <a:pt x="19" y="201"/>
                </a:cubicBezTo>
                <a:cubicBezTo>
                  <a:pt x="19" y="201"/>
                  <a:pt x="19" y="201"/>
                  <a:pt x="18" y="201"/>
                </a:cubicBezTo>
                <a:cubicBezTo>
                  <a:pt x="17" y="201"/>
                  <a:pt x="17" y="201"/>
                  <a:pt x="16" y="201"/>
                </a:cubicBezTo>
                <a:cubicBezTo>
                  <a:pt x="15" y="202"/>
                  <a:pt x="13" y="202"/>
                  <a:pt x="13" y="201"/>
                </a:cubicBezTo>
                <a:cubicBezTo>
                  <a:pt x="13" y="200"/>
                  <a:pt x="12" y="199"/>
                  <a:pt x="13" y="199"/>
                </a:cubicBezTo>
                <a:cubicBezTo>
                  <a:pt x="13" y="198"/>
                  <a:pt x="13" y="198"/>
                  <a:pt x="13" y="198"/>
                </a:cubicBezTo>
                <a:cubicBezTo>
                  <a:pt x="13" y="197"/>
                  <a:pt x="13" y="197"/>
                  <a:pt x="13" y="197"/>
                </a:cubicBezTo>
                <a:cubicBezTo>
                  <a:pt x="12" y="197"/>
                  <a:pt x="12" y="196"/>
                  <a:pt x="12" y="196"/>
                </a:cubicBezTo>
                <a:cubicBezTo>
                  <a:pt x="12" y="195"/>
                  <a:pt x="12" y="195"/>
                  <a:pt x="11" y="195"/>
                </a:cubicBezTo>
                <a:cubicBezTo>
                  <a:pt x="11" y="194"/>
                  <a:pt x="11" y="193"/>
                  <a:pt x="11" y="192"/>
                </a:cubicBezTo>
                <a:cubicBezTo>
                  <a:pt x="10" y="192"/>
                  <a:pt x="10" y="191"/>
                  <a:pt x="9" y="190"/>
                </a:cubicBezTo>
                <a:cubicBezTo>
                  <a:pt x="10" y="190"/>
                  <a:pt x="11" y="191"/>
                  <a:pt x="11" y="191"/>
                </a:cubicBezTo>
                <a:cubicBezTo>
                  <a:pt x="12" y="191"/>
                  <a:pt x="12" y="191"/>
                  <a:pt x="11" y="190"/>
                </a:cubicBezTo>
                <a:cubicBezTo>
                  <a:pt x="11" y="190"/>
                  <a:pt x="10" y="189"/>
                  <a:pt x="11" y="188"/>
                </a:cubicBezTo>
                <a:cubicBezTo>
                  <a:pt x="11" y="188"/>
                  <a:pt x="12" y="189"/>
                  <a:pt x="12" y="188"/>
                </a:cubicBezTo>
                <a:cubicBezTo>
                  <a:pt x="12" y="187"/>
                  <a:pt x="12" y="187"/>
                  <a:pt x="12" y="186"/>
                </a:cubicBezTo>
                <a:cubicBezTo>
                  <a:pt x="12" y="186"/>
                  <a:pt x="12" y="186"/>
                  <a:pt x="11" y="186"/>
                </a:cubicBezTo>
                <a:cubicBezTo>
                  <a:pt x="10" y="186"/>
                  <a:pt x="10" y="185"/>
                  <a:pt x="10" y="184"/>
                </a:cubicBezTo>
                <a:cubicBezTo>
                  <a:pt x="10" y="183"/>
                  <a:pt x="9" y="183"/>
                  <a:pt x="8" y="182"/>
                </a:cubicBezTo>
                <a:cubicBezTo>
                  <a:pt x="8" y="182"/>
                  <a:pt x="8" y="182"/>
                  <a:pt x="8" y="181"/>
                </a:cubicBezTo>
                <a:cubicBezTo>
                  <a:pt x="8" y="181"/>
                  <a:pt x="8" y="180"/>
                  <a:pt x="7" y="180"/>
                </a:cubicBezTo>
                <a:cubicBezTo>
                  <a:pt x="7" y="179"/>
                  <a:pt x="7" y="178"/>
                  <a:pt x="7" y="177"/>
                </a:cubicBezTo>
                <a:cubicBezTo>
                  <a:pt x="7" y="177"/>
                  <a:pt x="7" y="176"/>
                  <a:pt x="6" y="176"/>
                </a:cubicBezTo>
                <a:cubicBezTo>
                  <a:pt x="6" y="176"/>
                  <a:pt x="6" y="177"/>
                  <a:pt x="6" y="177"/>
                </a:cubicBezTo>
                <a:cubicBezTo>
                  <a:pt x="6" y="176"/>
                  <a:pt x="6" y="176"/>
                  <a:pt x="5" y="175"/>
                </a:cubicBezTo>
                <a:cubicBezTo>
                  <a:pt x="5" y="174"/>
                  <a:pt x="5" y="173"/>
                  <a:pt x="5" y="173"/>
                </a:cubicBezTo>
                <a:cubicBezTo>
                  <a:pt x="5" y="173"/>
                  <a:pt x="4" y="173"/>
                  <a:pt x="4" y="172"/>
                </a:cubicBezTo>
                <a:cubicBezTo>
                  <a:pt x="4" y="172"/>
                  <a:pt x="5" y="172"/>
                  <a:pt x="5" y="172"/>
                </a:cubicBezTo>
                <a:cubicBezTo>
                  <a:pt x="5" y="171"/>
                  <a:pt x="4" y="171"/>
                  <a:pt x="4" y="171"/>
                </a:cubicBezTo>
                <a:cubicBezTo>
                  <a:pt x="4" y="170"/>
                  <a:pt x="5" y="170"/>
                  <a:pt x="5" y="169"/>
                </a:cubicBezTo>
                <a:cubicBezTo>
                  <a:pt x="5" y="169"/>
                  <a:pt x="5" y="168"/>
                  <a:pt x="5" y="168"/>
                </a:cubicBezTo>
                <a:cubicBezTo>
                  <a:pt x="5" y="167"/>
                  <a:pt x="5" y="166"/>
                  <a:pt x="5" y="165"/>
                </a:cubicBezTo>
                <a:cubicBezTo>
                  <a:pt x="5" y="164"/>
                  <a:pt x="4" y="165"/>
                  <a:pt x="4" y="166"/>
                </a:cubicBezTo>
                <a:cubicBezTo>
                  <a:pt x="2" y="167"/>
                  <a:pt x="3" y="165"/>
                  <a:pt x="3" y="165"/>
                </a:cubicBezTo>
                <a:cubicBezTo>
                  <a:pt x="3" y="164"/>
                  <a:pt x="2" y="165"/>
                  <a:pt x="2" y="165"/>
                </a:cubicBezTo>
                <a:cubicBezTo>
                  <a:pt x="2" y="165"/>
                  <a:pt x="2" y="165"/>
                  <a:pt x="2" y="164"/>
                </a:cubicBezTo>
                <a:cubicBezTo>
                  <a:pt x="1" y="165"/>
                  <a:pt x="1" y="164"/>
                  <a:pt x="1" y="163"/>
                </a:cubicBezTo>
                <a:cubicBezTo>
                  <a:pt x="1" y="162"/>
                  <a:pt x="1" y="162"/>
                  <a:pt x="1" y="160"/>
                </a:cubicBezTo>
                <a:cubicBezTo>
                  <a:pt x="1" y="160"/>
                  <a:pt x="1" y="159"/>
                  <a:pt x="1" y="159"/>
                </a:cubicBezTo>
                <a:cubicBezTo>
                  <a:pt x="1" y="158"/>
                  <a:pt x="0" y="158"/>
                  <a:pt x="0" y="157"/>
                </a:cubicBezTo>
                <a:cubicBezTo>
                  <a:pt x="0" y="157"/>
                  <a:pt x="0" y="155"/>
                  <a:pt x="1" y="155"/>
                </a:cubicBezTo>
                <a:cubicBezTo>
                  <a:pt x="1" y="155"/>
                  <a:pt x="1" y="155"/>
                  <a:pt x="1" y="155"/>
                </a:cubicBezTo>
                <a:cubicBezTo>
                  <a:pt x="3" y="155"/>
                  <a:pt x="1" y="157"/>
                  <a:pt x="3" y="158"/>
                </a:cubicBezTo>
                <a:cubicBezTo>
                  <a:pt x="4" y="158"/>
                  <a:pt x="4" y="155"/>
                  <a:pt x="4" y="155"/>
                </a:cubicBezTo>
                <a:cubicBezTo>
                  <a:pt x="5" y="153"/>
                  <a:pt x="5" y="153"/>
                  <a:pt x="5" y="152"/>
                </a:cubicBezTo>
                <a:cubicBezTo>
                  <a:pt x="4" y="151"/>
                  <a:pt x="4" y="150"/>
                  <a:pt x="4" y="149"/>
                </a:cubicBezTo>
                <a:cubicBezTo>
                  <a:pt x="4" y="148"/>
                  <a:pt x="5" y="148"/>
                  <a:pt x="5" y="147"/>
                </a:cubicBezTo>
                <a:cubicBezTo>
                  <a:pt x="6" y="147"/>
                  <a:pt x="5" y="146"/>
                  <a:pt x="5" y="145"/>
                </a:cubicBezTo>
                <a:cubicBezTo>
                  <a:pt x="6" y="144"/>
                  <a:pt x="7" y="144"/>
                  <a:pt x="7" y="144"/>
                </a:cubicBezTo>
                <a:cubicBezTo>
                  <a:pt x="8" y="144"/>
                  <a:pt x="9" y="143"/>
                  <a:pt x="9" y="142"/>
                </a:cubicBezTo>
                <a:cubicBezTo>
                  <a:pt x="10" y="142"/>
                  <a:pt x="10" y="141"/>
                  <a:pt x="10" y="140"/>
                </a:cubicBezTo>
                <a:cubicBezTo>
                  <a:pt x="10" y="139"/>
                  <a:pt x="10" y="138"/>
                  <a:pt x="10" y="137"/>
                </a:cubicBezTo>
                <a:cubicBezTo>
                  <a:pt x="10" y="135"/>
                  <a:pt x="9" y="133"/>
                  <a:pt x="8" y="132"/>
                </a:cubicBezTo>
                <a:cubicBezTo>
                  <a:pt x="8" y="131"/>
                  <a:pt x="8" y="130"/>
                  <a:pt x="8" y="129"/>
                </a:cubicBezTo>
                <a:cubicBezTo>
                  <a:pt x="9" y="129"/>
                  <a:pt x="10" y="129"/>
                  <a:pt x="11" y="129"/>
                </a:cubicBezTo>
                <a:cubicBezTo>
                  <a:pt x="11" y="128"/>
                  <a:pt x="11" y="128"/>
                  <a:pt x="11" y="127"/>
                </a:cubicBezTo>
                <a:cubicBezTo>
                  <a:pt x="12" y="126"/>
                  <a:pt x="12" y="126"/>
                  <a:pt x="12" y="125"/>
                </a:cubicBezTo>
                <a:cubicBezTo>
                  <a:pt x="12" y="124"/>
                  <a:pt x="11" y="122"/>
                  <a:pt x="10" y="122"/>
                </a:cubicBezTo>
                <a:cubicBezTo>
                  <a:pt x="9" y="121"/>
                  <a:pt x="9" y="121"/>
                  <a:pt x="8" y="121"/>
                </a:cubicBezTo>
                <a:cubicBezTo>
                  <a:pt x="8" y="120"/>
                  <a:pt x="7" y="119"/>
                  <a:pt x="7" y="118"/>
                </a:cubicBezTo>
                <a:cubicBezTo>
                  <a:pt x="7" y="117"/>
                  <a:pt x="8" y="117"/>
                  <a:pt x="8" y="116"/>
                </a:cubicBezTo>
                <a:cubicBezTo>
                  <a:pt x="8" y="115"/>
                  <a:pt x="8" y="114"/>
                  <a:pt x="8" y="113"/>
                </a:cubicBezTo>
                <a:cubicBezTo>
                  <a:pt x="8" y="111"/>
                  <a:pt x="8" y="110"/>
                  <a:pt x="7" y="108"/>
                </a:cubicBezTo>
                <a:cubicBezTo>
                  <a:pt x="7" y="107"/>
                  <a:pt x="7" y="107"/>
                  <a:pt x="7" y="106"/>
                </a:cubicBezTo>
                <a:cubicBezTo>
                  <a:pt x="7" y="105"/>
                  <a:pt x="7" y="104"/>
                  <a:pt x="7" y="103"/>
                </a:cubicBezTo>
                <a:cubicBezTo>
                  <a:pt x="7" y="103"/>
                  <a:pt x="7" y="102"/>
                  <a:pt x="7" y="101"/>
                </a:cubicBezTo>
                <a:cubicBezTo>
                  <a:pt x="7" y="101"/>
                  <a:pt x="8" y="100"/>
                  <a:pt x="7" y="99"/>
                </a:cubicBezTo>
                <a:cubicBezTo>
                  <a:pt x="7" y="98"/>
                  <a:pt x="6" y="97"/>
                  <a:pt x="7" y="95"/>
                </a:cubicBezTo>
                <a:cubicBezTo>
                  <a:pt x="7" y="94"/>
                  <a:pt x="8" y="94"/>
                  <a:pt x="8" y="93"/>
                </a:cubicBezTo>
                <a:cubicBezTo>
                  <a:pt x="8" y="92"/>
                  <a:pt x="7" y="92"/>
                  <a:pt x="8" y="91"/>
                </a:cubicBezTo>
                <a:cubicBezTo>
                  <a:pt x="9" y="90"/>
                  <a:pt x="9" y="88"/>
                  <a:pt x="10" y="87"/>
                </a:cubicBezTo>
                <a:cubicBezTo>
                  <a:pt x="11" y="86"/>
                  <a:pt x="13" y="85"/>
                  <a:pt x="14" y="84"/>
                </a:cubicBezTo>
                <a:cubicBezTo>
                  <a:pt x="15" y="84"/>
                  <a:pt x="16" y="84"/>
                  <a:pt x="17" y="84"/>
                </a:cubicBezTo>
                <a:cubicBezTo>
                  <a:pt x="17" y="85"/>
                  <a:pt x="17" y="85"/>
                  <a:pt x="18" y="85"/>
                </a:cubicBezTo>
                <a:cubicBezTo>
                  <a:pt x="18" y="85"/>
                  <a:pt x="19" y="85"/>
                  <a:pt x="19" y="85"/>
                </a:cubicBezTo>
                <a:cubicBezTo>
                  <a:pt x="20" y="85"/>
                  <a:pt x="21" y="83"/>
                  <a:pt x="21" y="82"/>
                </a:cubicBezTo>
                <a:cubicBezTo>
                  <a:pt x="21" y="81"/>
                  <a:pt x="21" y="80"/>
                  <a:pt x="21" y="79"/>
                </a:cubicBezTo>
                <a:cubicBezTo>
                  <a:pt x="20" y="78"/>
                  <a:pt x="20" y="78"/>
                  <a:pt x="19" y="78"/>
                </a:cubicBezTo>
                <a:cubicBezTo>
                  <a:pt x="18" y="77"/>
                  <a:pt x="17" y="76"/>
                  <a:pt x="18" y="75"/>
                </a:cubicBezTo>
                <a:cubicBezTo>
                  <a:pt x="18" y="74"/>
                  <a:pt x="19" y="74"/>
                  <a:pt x="19" y="73"/>
                </a:cubicBezTo>
                <a:cubicBezTo>
                  <a:pt x="19" y="73"/>
                  <a:pt x="20" y="72"/>
                  <a:pt x="20" y="71"/>
                </a:cubicBezTo>
                <a:cubicBezTo>
                  <a:pt x="21" y="70"/>
                  <a:pt x="22" y="68"/>
                  <a:pt x="22" y="67"/>
                </a:cubicBezTo>
                <a:cubicBezTo>
                  <a:pt x="22" y="66"/>
                  <a:pt x="22" y="66"/>
                  <a:pt x="23" y="65"/>
                </a:cubicBezTo>
                <a:cubicBezTo>
                  <a:pt x="23" y="64"/>
                  <a:pt x="23" y="63"/>
                  <a:pt x="23" y="62"/>
                </a:cubicBezTo>
                <a:cubicBezTo>
                  <a:pt x="23" y="61"/>
                  <a:pt x="23" y="60"/>
                  <a:pt x="23" y="60"/>
                </a:cubicBezTo>
                <a:cubicBezTo>
                  <a:pt x="23" y="59"/>
                  <a:pt x="24" y="58"/>
                  <a:pt x="24" y="57"/>
                </a:cubicBezTo>
                <a:cubicBezTo>
                  <a:pt x="24" y="56"/>
                  <a:pt x="24" y="54"/>
                  <a:pt x="23" y="53"/>
                </a:cubicBezTo>
                <a:cubicBezTo>
                  <a:pt x="23" y="51"/>
                  <a:pt x="24" y="51"/>
                  <a:pt x="26" y="51"/>
                </a:cubicBezTo>
                <a:cubicBezTo>
                  <a:pt x="27" y="51"/>
                  <a:pt x="27" y="51"/>
                  <a:pt x="28" y="50"/>
                </a:cubicBezTo>
                <a:cubicBezTo>
                  <a:pt x="28" y="50"/>
                  <a:pt x="29" y="50"/>
                  <a:pt x="29" y="49"/>
                </a:cubicBezTo>
                <a:cubicBezTo>
                  <a:pt x="30" y="48"/>
                  <a:pt x="29" y="46"/>
                  <a:pt x="29" y="45"/>
                </a:cubicBezTo>
                <a:cubicBezTo>
                  <a:pt x="30" y="44"/>
                  <a:pt x="30" y="44"/>
                  <a:pt x="31" y="43"/>
                </a:cubicBezTo>
                <a:cubicBezTo>
                  <a:pt x="31" y="43"/>
                  <a:pt x="31" y="42"/>
                  <a:pt x="32" y="41"/>
                </a:cubicBezTo>
                <a:cubicBezTo>
                  <a:pt x="32" y="40"/>
                  <a:pt x="33" y="38"/>
                  <a:pt x="34" y="37"/>
                </a:cubicBezTo>
                <a:cubicBezTo>
                  <a:pt x="36" y="36"/>
                  <a:pt x="36" y="35"/>
                  <a:pt x="36" y="34"/>
                </a:cubicBezTo>
                <a:cubicBezTo>
                  <a:pt x="36" y="32"/>
                  <a:pt x="34" y="31"/>
                  <a:pt x="34" y="29"/>
                </a:cubicBezTo>
                <a:cubicBezTo>
                  <a:pt x="33" y="28"/>
                  <a:pt x="35" y="28"/>
                  <a:pt x="36" y="27"/>
                </a:cubicBezTo>
                <a:cubicBezTo>
                  <a:pt x="37" y="26"/>
                  <a:pt x="37" y="24"/>
                  <a:pt x="38" y="22"/>
                </a:cubicBezTo>
                <a:cubicBezTo>
                  <a:pt x="38" y="21"/>
                  <a:pt x="40" y="20"/>
                  <a:pt x="41" y="19"/>
                </a:cubicBezTo>
                <a:cubicBezTo>
                  <a:pt x="41" y="18"/>
                  <a:pt x="41" y="18"/>
                  <a:pt x="42" y="17"/>
                </a:cubicBezTo>
                <a:cubicBezTo>
                  <a:pt x="42" y="17"/>
                  <a:pt x="43" y="18"/>
                  <a:pt x="44" y="18"/>
                </a:cubicBezTo>
                <a:cubicBezTo>
                  <a:pt x="44" y="19"/>
                  <a:pt x="45" y="19"/>
                  <a:pt x="46" y="19"/>
                </a:cubicBezTo>
                <a:cubicBezTo>
                  <a:pt x="46" y="19"/>
                  <a:pt x="46" y="19"/>
                  <a:pt x="47" y="18"/>
                </a:cubicBezTo>
                <a:cubicBezTo>
                  <a:pt x="47" y="18"/>
                  <a:pt x="47" y="17"/>
                  <a:pt x="48" y="16"/>
                </a:cubicBezTo>
                <a:cubicBezTo>
                  <a:pt x="48" y="16"/>
                  <a:pt x="48" y="15"/>
                  <a:pt x="48" y="14"/>
                </a:cubicBezTo>
                <a:cubicBezTo>
                  <a:pt x="48" y="13"/>
                  <a:pt x="48" y="12"/>
                  <a:pt x="48" y="11"/>
                </a:cubicBezTo>
                <a:cubicBezTo>
                  <a:pt x="48" y="11"/>
                  <a:pt x="47" y="10"/>
                  <a:pt x="48" y="9"/>
                </a:cubicBezTo>
                <a:cubicBezTo>
                  <a:pt x="48" y="9"/>
                  <a:pt x="49" y="9"/>
                  <a:pt x="49" y="9"/>
                </a:cubicBezTo>
                <a:cubicBezTo>
                  <a:pt x="50" y="9"/>
                  <a:pt x="50" y="9"/>
                  <a:pt x="51" y="9"/>
                </a:cubicBezTo>
                <a:cubicBezTo>
                  <a:pt x="51" y="10"/>
                  <a:pt x="52" y="10"/>
                  <a:pt x="53" y="10"/>
                </a:cubicBezTo>
                <a:cubicBezTo>
                  <a:pt x="54" y="10"/>
                  <a:pt x="54" y="10"/>
                  <a:pt x="55" y="10"/>
                </a:cubicBezTo>
                <a:cubicBezTo>
                  <a:pt x="56" y="11"/>
                  <a:pt x="57" y="11"/>
                  <a:pt x="57" y="11"/>
                </a:cubicBezTo>
                <a:cubicBezTo>
                  <a:pt x="58" y="12"/>
                  <a:pt x="59" y="12"/>
                  <a:pt x="60" y="12"/>
                </a:cubicBezTo>
                <a:cubicBezTo>
                  <a:pt x="60" y="12"/>
                  <a:pt x="61" y="12"/>
                  <a:pt x="61" y="11"/>
                </a:cubicBezTo>
                <a:cubicBezTo>
                  <a:pt x="62" y="10"/>
                  <a:pt x="61" y="10"/>
                  <a:pt x="61" y="10"/>
                </a:cubicBezTo>
                <a:cubicBezTo>
                  <a:pt x="60" y="10"/>
                  <a:pt x="59" y="10"/>
                  <a:pt x="60" y="9"/>
                </a:cubicBezTo>
                <a:cubicBezTo>
                  <a:pt x="60" y="8"/>
                  <a:pt x="61" y="8"/>
                  <a:pt x="61" y="8"/>
                </a:cubicBezTo>
                <a:cubicBezTo>
                  <a:pt x="62" y="7"/>
                  <a:pt x="63" y="5"/>
                  <a:pt x="63" y="4"/>
                </a:cubicBezTo>
                <a:cubicBezTo>
                  <a:pt x="63" y="3"/>
                  <a:pt x="62" y="2"/>
                  <a:pt x="62" y="2"/>
                </a:cubicBezTo>
                <a:cubicBezTo>
                  <a:pt x="61" y="1"/>
                  <a:pt x="61" y="1"/>
                  <a:pt x="61" y="0"/>
                </a:cubicBezTo>
                <a:cubicBezTo>
                  <a:pt x="63" y="0"/>
                  <a:pt x="64" y="0"/>
                  <a:pt x="66" y="1"/>
                </a:cubicBezTo>
                <a:cubicBezTo>
                  <a:pt x="67" y="1"/>
                  <a:pt x="67" y="1"/>
                  <a:pt x="66" y="2"/>
                </a:cubicBezTo>
                <a:cubicBezTo>
                  <a:pt x="66" y="3"/>
                  <a:pt x="66" y="2"/>
                  <a:pt x="66" y="3"/>
                </a:cubicBezTo>
                <a:cubicBezTo>
                  <a:pt x="67" y="3"/>
                  <a:pt x="67" y="3"/>
                  <a:pt x="68" y="3"/>
                </a:cubicBezTo>
                <a:cubicBezTo>
                  <a:pt x="68" y="4"/>
                  <a:pt x="68" y="4"/>
                  <a:pt x="68" y="5"/>
                </a:cubicBezTo>
                <a:cubicBezTo>
                  <a:pt x="69" y="5"/>
                  <a:pt x="69" y="5"/>
                  <a:pt x="70" y="6"/>
                </a:cubicBezTo>
                <a:cubicBezTo>
                  <a:pt x="70" y="6"/>
                  <a:pt x="70" y="6"/>
                  <a:pt x="70" y="7"/>
                </a:cubicBezTo>
                <a:cubicBezTo>
                  <a:pt x="70" y="7"/>
                  <a:pt x="71" y="7"/>
                  <a:pt x="71" y="7"/>
                </a:cubicBezTo>
                <a:cubicBezTo>
                  <a:pt x="71" y="7"/>
                  <a:pt x="71" y="8"/>
                  <a:pt x="72" y="8"/>
                </a:cubicBezTo>
                <a:cubicBezTo>
                  <a:pt x="72" y="9"/>
                  <a:pt x="73" y="9"/>
                  <a:pt x="73" y="9"/>
                </a:cubicBezTo>
                <a:cubicBezTo>
                  <a:pt x="74" y="10"/>
                  <a:pt x="74" y="11"/>
                  <a:pt x="75" y="11"/>
                </a:cubicBezTo>
                <a:cubicBezTo>
                  <a:pt x="75" y="11"/>
                  <a:pt x="76" y="10"/>
                  <a:pt x="76" y="11"/>
                </a:cubicBezTo>
                <a:cubicBezTo>
                  <a:pt x="77" y="11"/>
                  <a:pt x="77" y="11"/>
                  <a:pt x="78" y="12"/>
                </a:cubicBezTo>
                <a:cubicBezTo>
                  <a:pt x="79" y="12"/>
                  <a:pt x="79" y="13"/>
                  <a:pt x="80" y="13"/>
                </a:cubicBezTo>
                <a:cubicBezTo>
                  <a:pt x="80" y="14"/>
                  <a:pt x="81" y="14"/>
                  <a:pt x="81" y="15"/>
                </a:cubicBezTo>
                <a:cubicBezTo>
                  <a:pt x="81" y="15"/>
                  <a:pt x="81" y="16"/>
                  <a:pt x="82" y="17"/>
                </a:cubicBezTo>
                <a:cubicBezTo>
                  <a:pt x="82" y="17"/>
                  <a:pt x="82" y="17"/>
                  <a:pt x="82" y="17"/>
                </a:cubicBezTo>
                <a:cubicBezTo>
                  <a:pt x="83" y="17"/>
                  <a:pt x="83" y="18"/>
                  <a:pt x="83" y="18"/>
                </a:cubicBezTo>
                <a:cubicBezTo>
                  <a:pt x="83" y="19"/>
                  <a:pt x="84" y="19"/>
                  <a:pt x="84" y="19"/>
                </a:cubicBezTo>
                <a:cubicBezTo>
                  <a:pt x="85" y="20"/>
                  <a:pt x="85" y="20"/>
                  <a:pt x="84" y="21"/>
                </a:cubicBezTo>
                <a:cubicBezTo>
                  <a:pt x="84" y="21"/>
                  <a:pt x="83" y="22"/>
                  <a:pt x="83" y="23"/>
                </a:cubicBezTo>
                <a:cubicBezTo>
                  <a:pt x="83" y="23"/>
                  <a:pt x="83" y="24"/>
                  <a:pt x="84" y="25"/>
                </a:cubicBezTo>
                <a:cubicBezTo>
                  <a:pt x="84" y="25"/>
                  <a:pt x="84" y="26"/>
                  <a:pt x="84" y="26"/>
                </a:cubicBezTo>
                <a:cubicBezTo>
                  <a:pt x="84" y="27"/>
                  <a:pt x="83" y="28"/>
                  <a:pt x="84" y="29"/>
                </a:cubicBezTo>
                <a:cubicBezTo>
                  <a:pt x="84" y="29"/>
                  <a:pt x="85" y="29"/>
                  <a:pt x="85" y="30"/>
                </a:cubicBezTo>
                <a:cubicBezTo>
                  <a:pt x="85" y="30"/>
                  <a:pt x="85" y="31"/>
                  <a:pt x="85" y="31"/>
                </a:cubicBezTo>
                <a:cubicBezTo>
                  <a:pt x="85" y="32"/>
                  <a:pt x="85" y="32"/>
                  <a:pt x="85" y="32"/>
                </a:cubicBezTo>
                <a:cubicBezTo>
                  <a:pt x="84" y="32"/>
                  <a:pt x="84" y="33"/>
                  <a:pt x="84" y="33"/>
                </a:cubicBezTo>
                <a:cubicBezTo>
                  <a:pt x="84" y="33"/>
                  <a:pt x="84" y="33"/>
                  <a:pt x="84" y="34"/>
                </a:cubicBezTo>
                <a:cubicBezTo>
                  <a:pt x="84" y="34"/>
                  <a:pt x="85" y="35"/>
                  <a:pt x="85" y="35"/>
                </a:cubicBezTo>
                <a:cubicBezTo>
                  <a:pt x="85" y="36"/>
                  <a:pt x="85" y="37"/>
                  <a:pt x="85" y="37"/>
                </a:cubicBezTo>
                <a:cubicBezTo>
                  <a:pt x="86" y="38"/>
                  <a:pt x="87" y="39"/>
                  <a:pt x="87" y="40"/>
                </a:cubicBezTo>
                <a:cubicBezTo>
                  <a:pt x="85" y="41"/>
                  <a:pt x="86" y="43"/>
                  <a:pt x="86" y="44"/>
                </a:cubicBezTo>
                <a:cubicBezTo>
                  <a:pt x="86" y="44"/>
                  <a:pt x="86" y="45"/>
                  <a:pt x="85" y="45"/>
                </a:cubicBezTo>
                <a:cubicBezTo>
                  <a:pt x="85" y="46"/>
                  <a:pt x="84" y="46"/>
                  <a:pt x="84" y="47"/>
                </a:cubicBezTo>
                <a:cubicBezTo>
                  <a:pt x="85" y="47"/>
                  <a:pt x="85" y="49"/>
                  <a:pt x="85" y="49"/>
                </a:cubicBezTo>
                <a:cubicBezTo>
                  <a:pt x="85" y="50"/>
                  <a:pt x="85" y="50"/>
                  <a:pt x="85" y="51"/>
                </a:cubicBezTo>
                <a:cubicBezTo>
                  <a:pt x="85" y="51"/>
                  <a:pt x="86" y="51"/>
                  <a:pt x="86" y="51"/>
                </a:cubicBezTo>
                <a:cubicBezTo>
                  <a:pt x="86" y="51"/>
                  <a:pt x="86" y="52"/>
                  <a:pt x="87" y="52"/>
                </a:cubicBezTo>
                <a:cubicBezTo>
                  <a:pt x="87" y="53"/>
                  <a:pt x="87" y="53"/>
                  <a:pt x="87" y="54"/>
                </a:cubicBezTo>
                <a:cubicBezTo>
                  <a:pt x="87" y="55"/>
                  <a:pt x="88" y="55"/>
                  <a:pt x="88" y="56"/>
                </a:cubicBezTo>
                <a:close/>
                <a:moveTo>
                  <a:pt x="36" y="189"/>
                </a:moveTo>
                <a:cubicBezTo>
                  <a:pt x="35" y="190"/>
                  <a:pt x="36" y="192"/>
                  <a:pt x="37" y="191"/>
                </a:cubicBezTo>
                <a:cubicBezTo>
                  <a:pt x="37" y="190"/>
                  <a:pt x="37" y="189"/>
                  <a:pt x="37" y="188"/>
                </a:cubicBezTo>
                <a:cubicBezTo>
                  <a:pt x="37" y="188"/>
                  <a:pt x="38" y="187"/>
                  <a:pt x="38" y="186"/>
                </a:cubicBezTo>
                <a:cubicBezTo>
                  <a:pt x="38" y="184"/>
                  <a:pt x="39" y="183"/>
                  <a:pt x="39" y="182"/>
                </a:cubicBezTo>
                <a:cubicBezTo>
                  <a:pt x="39" y="181"/>
                  <a:pt x="39" y="180"/>
                  <a:pt x="40" y="180"/>
                </a:cubicBezTo>
                <a:cubicBezTo>
                  <a:pt x="40" y="179"/>
                  <a:pt x="40" y="178"/>
                  <a:pt x="40" y="177"/>
                </a:cubicBezTo>
                <a:cubicBezTo>
                  <a:pt x="39" y="178"/>
                  <a:pt x="39" y="178"/>
                  <a:pt x="39" y="179"/>
                </a:cubicBezTo>
                <a:cubicBezTo>
                  <a:pt x="39" y="180"/>
                  <a:pt x="39" y="181"/>
                  <a:pt x="38" y="182"/>
                </a:cubicBezTo>
                <a:cubicBezTo>
                  <a:pt x="38" y="183"/>
                  <a:pt x="38" y="183"/>
                  <a:pt x="37" y="183"/>
                </a:cubicBezTo>
                <a:cubicBezTo>
                  <a:pt x="37" y="184"/>
                  <a:pt x="37" y="184"/>
                  <a:pt x="37" y="185"/>
                </a:cubicBezTo>
                <a:cubicBezTo>
                  <a:pt x="36" y="186"/>
                  <a:pt x="36" y="187"/>
                  <a:pt x="36" y="188"/>
                </a:cubicBezTo>
                <a:cubicBezTo>
                  <a:pt x="36" y="189"/>
                  <a:pt x="36" y="189"/>
                  <a:pt x="36" y="189"/>
                </a:cubicBezTo>
                <a:close/>
                <a:moveTo>
                  <a:pt x="49" y="181"/>
                </a:moveTo>
                <a:cubicBezTo>
                  <a:pt x="49" y="180"/>
                  <a:pt x="50" y="179"/>
                  <a:pt x="51" y="179"/>
                </a:cubicBezTo>
                <a:cubicBezTo>
                  <a:pt x="51" y="178"/>
                  <a:pt x="51" y="178"/>
                  <a:pt x="51" y="178"/>
                </a:cubicBezTo>
                <a:cubicBezTo>
                  <a:pt x="51" y="177"/>
                  <a:pt x="52" y="177"/>
                  <a:pt x="52" y="177"/>
                </a:cubicBezTo>
                <a:cubicBezTo>
                  <a:pt x="54" y="176"/>
                  <a:pt x="52" y="176"/>
                  <a:pt x="52" y="176"/>
                </a:cubicBezTo>
                <a:cubicBezTo>
                  <a:pt x="51" y="176"/>
                  <a:pt x="52" y="175"/>
                  <a:pt x="52" y="175"/>
                </a:cubicBezTo>
                <a:cubicBezTo>
                  <a:pt x="52" y="174"/>
                  <a:pt x="52" y="174"/>
                  <a:pt x="52" y="174"/>
                </a:cubicBezTo>
                <a:cubicBezTo>
                  <a:pt x="52" y="174"/>
                  <a:pt x="52" y="173"/>
                  <a:pt x="52" y="173"/>
                </a:cubicBezTo>
                <a:cubicBezTo>
                  <a:pt x="52" y="173"/>
                  <a:pt x="53" y="173"/>
                  <a:pt x="53" y="172"/>
                </a:cubicBezTo>
                <a:cubicBezTo>
                  <a:pt x="53" y="172"/>
                  <a:pt x="53" y="172"/>
                  <a:pt x="53" y="172"/>
                </a:cubicBezTo>
                <a:cubicBezTo>
                  <a:pt x="53" y="171"/>
                  <a:pt x="53" y="171"/>
                  <a:pt x="54" y="171"/>
                </a:cubicBezTo>
                <a:cubicBezTo>
                  <a:pt x="54" y="171"/>
                  <a:pt x="54" y="171"/>
                  <a:pt x="54" y="170"/>
                </a:cubicBezTo>
                <a:cubicBezTo>
                  <a:pt x="55" y="170"/>
                  <a:pt x="55" y="170"/>
                  <a:pt x="55" y="170"/>
                </a:cubicBezTo>
                <a:cubicBezTo>
                  <a:pt x="55" y="169"/>
                  <a:pt x="55" y="169"/>
                  <a:pt x="54" y="169"/>
                </a:cubicBezTo>
                <a:cubicBezTo>
                  <a:pt x="54" y="169"/>
                  <a:pt x="53" y="171"/>
                  <a:pt x="52" y="170"/>
                </a:cubicBezTo>
                <a:cubicBezTo>
                  <a:pt x="52" y="171"/>
                  <a:pt x="52" y="171"/>
                  <a:pt x="52" y="171"/>
                </a:cubicBezTo>
                <a:cubicBezTo>
                  <a:pt x="52" y="171"/>
                  <a:pt x="51" y="170"/>
                  <a:pt x="51" y="170"/>
                </a:cubicBezTo>
                <a:cubicBezTo>
                  <a:pt x="51" y="170"/>
                  <a:pt x="51" y="171"/>
                  <a:pt x="51" y="171"/>
                </a:cubicBezTo>
                <a:cubicBezTo>
                  <a:pt x="51" y="171"/>
                  <a:pt x="51" y="171"/>
                  <a:pt x="50" y="171"/>
                </a:cubicBezTo>
                <a:cubicBezTo>
                  <a:pt x="50" y="172"/>
                  <a:pt x="49" y="172"/>
                  <a:pt x="49" y="173"/>
                </a:cubicBezTo>
                <a:cubicBezTo>
                  <a:pt x="48" y="174"/>
                  <a:pt x="48" y="174"/>
                  <a:pt x="47" y="175"/>
                </a:cubicBezTo>
                <a:cubicBezTo>
                  <a:pt x="47" y="176"/>
                  <a:pt x="48" y="176"/>
                  <a:pt x="48" y="177"/>
                </a:cubicBezTo>
                <a:cubicBezTo>
                  <a:pt x="48" y="178"/>
                  <a:pt x="47" y="178"/>
                  <a:pt x="47" y="178"/>
                </a:cubicBezTo>
                <a:cubicBezTo>
                  <a:pt x="47" y="179"/>
                  <a:pt x="48" y="179"/>
                  <a:pt x="48" y="179"/>
                </a:cubicBezTo>
                <a:cubicBezTo>
                  <a:pt x="48" y="180"/>
                  <a:pt x="48" y="181"/>
                  <a:pt x="48" y="182"/>
                </a:cubicBezTo>
                <a:cubicBezTo>
                  <a:pt x="47" y="182"/>
                  <a:pt x="47" y="183"/>
                  <a:pt x="48" y="183"/>
                </a:cubicBezTo>
                <a:cubicBezTo>
                  <a:pt x="49" y="183"/>
                  <a:pt x="49" y="181"/>
                  <a:pt x="49" y="181"/>
                </a:cubicBezTo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0" name="Freeform 790">
            <a:extLst>
              <a:ext uri="{FF2B5EF4-FFF2-40B4-BE49-F238E27FC236}">
                <a16:creationId xmlns:a16="http://schemas.microsoft.com/office/drawing/2014/main" id="{4DC1365D-BC6F-E1D0-25A4-7F97514116B7}"/>
              </a:ext>
            </a:extLst>
          </p:cNvPr>
          <p:cNvSpPr>
            <a:spLocks noEditPoints="1"/>
          </p:cNvSpPr>
          <p:nvPr/>
        </p:nvSpPr>
        <p:spPr bwMode="auto">
          <a:xfrm>
            <a:off x="3271799" y="2944240"/>
            <a:ext cx="187367" cy="381683"/>
          </a:xfrm>
          <a:custGeom>
            <a:avLst/>
            <a:gdLst>
              <a:gd name="T0" fmla="*/ 85 w 88"/>
              <a:gd name="T1" fmla="*/ 56 h 202"/>
              <a:gd name="T2" fmla="*/ 81 w 88"/>
              <a:gd name="T3" fmla="*/ 57 h 202"/>
              <a:gd name="T4" fmla="*/ 77 w 88"/>
              <a:gd name="T5" fmla="*/ 57 h 202"/>
              <a:gd name="T6" fmla="*/ 75 w 88"/>
              <a:gd name="T7" fmla="*/ 60 h 202"/>
              <a:gd name="T8" fmla="*/ 73 w 88"/>
              <a:gd name="T9" fmla="*/ 61 h 202"/>
              <a:gd name="T10" fmla="*/ 71 w 88"/>
              <a:gd name="T11" fmla="*/ 67 h 202"/>
              <a:gd name="T12" fmla="*/ 67 w 88"/>
              <a:gd name="T13" fmla="*/ 73 h 202"/>
              <a:gd name="T14" fmla="*/ 70 w 88"/>
              <a:gd name="T15" fmla="*/ 76 h 202"/>
              <a:gd name="T16" fmla="*/ 69 w 88"/>
              <a:gd name="T17" fmla="*/ 80 h 202"/>
              <a:gd name="T18" fmla="*/ 65 w 88"/>
              <a:gd name="T19" fmla="*/ 89 h 202"/>
              <a:gd name="T20" fmla="*/ 60 w 88"/>
              <a:gd name="T21" fmla="*/ 91 h 202"/>
              <a:gd name="T22" fmla="*/ 54 w 88"/>
              <a:gd name="T23" fmla="*/ 96 h 202"/>
              <a:gd name="T24" fmla="*/ 50 w 88"/>
              <a:gd name="T25" fmla="*/ 99 h 202"/>
              <a:gd name="T26" fmla="*/ 48 w 88"/>
              <a:gd name="T27" fmla="*/ 103 h 202"/>
              <a:gd name="T28" fmla="*/ 46 w 88"/>
              <a:gd name="T29" fmla="*/ 108 h 202"/>
              <a:gd name="T30" fmla="*/ 43 w 88"/>
              <a:gd name="T31" fmla="*/ 111 h 202"/>
              <a:gd name="T32" fmla="*/ 42 w 88"/>
              <a:gd name="T33" fmla="*/ 118 h 202"/>
              <a:gd name="T34" fmla="*/ 41 w 88"/>
              <a:gd name="T35" fmla="*/ 122 h 202"/>
              <a:gd name="T36" fmla="*/ 41 w 88"/>
              <a:gd name="T37" fmla="*/ 134 h 202"/>
              <a:gd name="T38" fmla="*/ 47 w 88"/>
              <a:gd name="T39" fmla="*/ 137 h 202"/>
              <a:gd name="T40" fmla="*/ 50 w 88"/>
              <a:gd name="T41" fmla="*/ 139 h 202"/>
              <a:gd name="T42" fmla="*/ 52 w 88"/>
              <a:gd name="T43" fmla="*/ 146 h 202"/>
              <a:gd name="T44" fmla="*/ 43 w 88"/>
              <a:gd name="T45" fmla="*/ 149 h 202"/>
              <a:gd name="T46" fmla="*/ 35 w 88"/>
              <a:gd name="T47" fmla="*/ 150 h 202"/>
              <a:gd name="T48" fmla="*/ 42 w 88"/>
              <a:gd name="T49" fmla="*/ 153 h 202"/>
              <a:gd name="T50" fmla="*/ 48 w 88"/>
              <a:gd name="T51" fmla="*/ 152 h 202"/>
              <a:gd name="T52" fmla="*/ 45 w 88"/>
              <a:gd name="T53" fmla="*/ 154 h 202"/>
              <a:gd name="T54" fmla="*/ 36 w 88"/>
              <a:gd name="T55" fmla="*/ 161 h 202"/>
              <a:gd name="T56" fmla="*/ 39 w 88"/>
              <a:gd name="T57" fmla="*/ 166 h 202"/>
              <a:gd name="T58" fmla="*/ 36 w 88"/>
              <a:gd name="T59" fmla="*/ 170 h 202"/>
              <a:gd name="T60" fmla="*/ 37 w 88"/>
              <a:gd name="T61" fmla="*/ 177 h 202"/>
              <a:gd name="T62" fmla="*/ 36 w 88"/>
              <a:gd name="T63" fmla="*/ 185 h 202"/>
              <a:gd name="T64" fmla="*/ 32 w 88"/>
              <a:gd name="T65" fmla="*/ 192 h 202"/>
              <a:gd name="T66" fmla="*/ 24 w 88"/>
              <a:gd name="T67" fmla="*/ 194 h 202"/>
              <a:gd name="T68" fmla="*/ 16 w 88"/>
              <a:gd name="T69" fmla="*/ 201 h 202"/>
              <a:gd name="T70" fmla="*/ 9 w 88"/>
              <a:gd name="T71" fmla="*/ 190 h 202"/>
              <a:gd name="T72" fmla="*/ 8 w 88"/>
              <a:gd name="T73" fmla="*/ 182 h 202"/>
              <a:gd name="T74" fmla="*/ 4 w 88"/>
              <a:gd name="T75" fmla="*/ 172 h 202"/>
              <a:gd name="T76" fmla="*/ 2 w 88"/>
              <a:gd name="T77" fmla="*/ 165 h 202"/>
              <a:gd name="T78" fmla="*/ 3 w 88"/>
              <a:gd name="T79" fmla="*/ 158 h 202"/>
              <a:gd name="T80" fmla="*/ 10 w 88"/>
              <a:gd name="T81" fmla="*/ 140 h 202"/>
              <a:gd name="T82" fmla="*/ 8 w 88"/>
              <a:gd name="T83" fmla="*/ 121 h 202"/>
              <a:gd name="T84" fmla="*/ 7 w 88"/>
              <a:gd name="T85" fmla="*/ 99 h 202"/>
              <a:gd name="T86" fmla="*/ 19 w 88"/>
              <a:gd name="T87" fmla="*/ 85 h 202"/>
              <a:gd name="T88" fmla="*/ 23 w 88"/>
              <a:gd name="T89" fmla="*/ 65 h 202"/>
              <a:gd name="T90" fmla="*/ 29 w 88"/>
              <a:gd name="T91" fmla="*/ 45 h 202"/>
              <a:gd name="T92" fmla="*/ 41 w 88"/>
              <a:gd name="T93" fmla="*/ 19 h 202"/>
              <a:gd name="T94" fmla="*/ 48 w 88"/>
              <a:gd name="T95" fmla="*/ 9 h 202"/>
              <a:gd name="T96" fmla="*/ 61 w 88"/>
              <a:gd name="T97" fmla="*/ 10 h 202"/>
              <a:gd name="T98" fmla="*/ 66 w 88"/>
              <a:gd name="T99" fmla="*/ 3 h 202"/>
              <a:gd name="T100" fmla="*/ 75 w 88"/>
              <a:gd name="T101" fmla="*/ 11 h 202"/>
              <a:gd name="T102" fmla="*/ 84 w 88"/>
              <a:gd name="T103" fmla="*/ 19 h 202"/>
              <a:gd name="T104" fmla="*/ 85 w 88"/>
              <a:gd name="T105" fmla="*/ 32 h 202"/>
              <a:gd name="T106" fmla="*/ 84 w 88"/>
              <a:gd name="T107" fmla="*/ 47 h 202"/>
              <a:gd name="T108" fmla="*/ 37 w 88"/>
              <a:gd name="T109" fmla="*/ 191 h 202"/>
              <a:gd name="T110" fmla="*/ 37 w 88"/>
              <a:gd name="T111" fmla="*/ 183 h 202"/>
              <a:gd name="T112" fmla="*/ 52 w 88"/>
              <a:gd name="T113" fmla="*/ 176 h 202"/>
              <a:gd name="T114" fmla="*/ 55 w 88"/>
              <a:gd name="T115" fmla="*/ 170 h 202"/>
              <a:gd name="T116" fmla="*/ 47 w 88"/>
              <a:gd name="T117" fmla="*/ 175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8" h="202">
                <a:moveTo>
                  <a:pt x="88" y="56"/>
                </a:moveTo>
                <a:cubicBezTo>
                  <a:pt x="88" y="56"/>
                  <a:pt x="88" y="57"/>
                  <a:pt x="88" y="57"/>
                </a:cubicBezTo>
                <a:cubicBezTo>
                  <a:pt x="88" y="57"/>
                  <a:pt x="88" y="57"/>
                  <a:pt x="87" y="57"/>
                </a:cubicBezTo>
                <a:cubicBezTo>
                  <a:pt x="87" y="57"/>
                  <a:pt x="87" y="57"/>
                  <a:pt x="87" y="57"/>
                </a:cubicBezTo>
                <a:cubicBezTo>
                  <a:pt x="86" y="57"/>
                  <a:pt x="87" y="57"/>
                  <a:pt x="86" y="58"/>
                </a:cubicBezTo>
                <a:cubicBezTo>
                  <a:pt x="87" y="57"/>
                  <a:pt x="86" y="57"/>
                  <a:pt x="86" y="57"/>
                </a:cubicBezTo>
                <a:cubicBezTo>
                  <a:pt x="86" y="57"/>
                  <a:pt x="86" y="57"/>
                  <a:pt x="85" y="57"/>
                </a:cubicBezTo>
                <a:cubicBezTo>
                  <a:pt x="85" y="56"/>
                  <a:pt x="85" y="56"/>
                  <a:pt x="85" y="56"/>
                </a:cubicBezTo>
                <a:cubicBezTo>
                  <a:pt x="84" y="57"/>
                  <a:pt x="85" y="57"/>
                  <a:pt x="84" y="57"/>
                </a:cubicBezTo>
                <a:cubicBezTo>
                  <a:pt x="84" y="57"/>
                  <a:pt x="84" y="57"/>
                  <a:pt x="84" y="57"/>
                </a:cubicBezTo>
                <a:cubicBezTo>
                  <a:pt x="84" y="56"/>
                  <a:pt x="83" y="56"/>
                  <a:pt x="83" y="56"/>
                </a:cubicBezTo>
                <a:cubicBezTo>
                  <a:pt x="83" y="57"/>
                  <a:pt x="83" y="57"/>
                  <a:pt x="83" y="57"/>
                </a:cubicBezTo>
                <a:cubicBezTo>
                  <a:pt x="83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6"/>
                  <a:pt x="82" y="56"/>
                </a:cubicBezTo>
                <a:cubicBezTo>
                  <a:pt x="81" y="57"/>
                  <a:pt x="82" y="57"/>
                  <a:pt x="81" y="57"/>
                </a:cubicBezTo>
                <a:cubicBezTo>
                  <a:pt x="81" y="58"/>
                  <a:pt x="81" y="58"/>
                  <a:pt x="81" y="59"/>
                </a:cubicBezTo>
                <a:cubicBezTo>
                  <a:pt x="81" y="58"/>
                  <a:pt x="81" y="58"/>
                  <a:pt x="81" y="57"/>
                </a:cubicBezTo>
                <a:cubicBezTo>
                  <a:pt x="80" y="57"/>
                  <a:pt x="80" y="57"/>
                  <a:pt x="80" y="57"/>
                </a:cubicBezTo>
                <a:cubicBezTo>
                  <a:pt x="79" y="56"/>
                  <a:pt x="79" y="55"/>
                  <a:pt x="78" y="55"/>
                </a:cubicBezTo>
                <a:cubicBezTo>
                  <a:pt x="78" y="56"/>
                  <a:pt x="78" y="57"/>
                  <a:pt x="78" y="57"/>
                </a:cubicBezTo>
                <a:cubicBezTo>
                  <a:pt x="78" y="57"/>
                  <a:pt x="78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6"/>
                  <a:pt x="77" y="56"/>
                </a:cubicBezTo>
                <a:cubicBezTo>
                  <a:pt x="76" y="56"/>
                  <a:pt x="76" y="56"/>
                  <a:pt x="76" y="57"/>
                </a:cubicBezTo>
                <a:cubicBezTo>
                  <a:pt x="75" y="57"/>
                  <a:pt x="76" y="57"/>
                  <a:pt x="76" y="58"/>
                </a:cubicBezTo>
                <a:cubicBezTo>
                  <a:pt x="75" y="58"/>
                  <a:pt x="75" y="58"/>
                  <a:pt x="75" y="58"/>
                </a:cubicBezTo>
                <a:cubicBezTo>
                  <a:pt x="75" y="58"/>
                  <a:pt x="75" y="58"/>
                  <a:pt x="75" y="59"/>
                </a:cubicBezTo>
                <a:cubicBezTo>
                  <a:pt x="75" y="59"/>
                  <a:pt x="75" y="59"/>
                  <a:pt x="75" y="59"/>
                </a:cubicBezTo>
                <a:cubicBezTo>
                  <a:pt x="75" y="59"/>
                  <a:pt x="76" y="59"/>
                  <a:pt x="76" y="59"/>
                </a:cubicBezTo>
                <a:cubicBezTo>
                  <a:pt x="76" y="60"/>
                  <a:pt x="75" y="60"/>
                  <a:pt x="75" y="60"/>
                </a:cubicBezTo>
                <a:cubicBezTo>
                  <a:pt x="75" y="60"/>
                  <a:pt x="76" y="60"/>
                  <a:pt x="76" y="61"/>
                </a:cubicBezTo>
                <a:cubicBezTo>
                  <a:pt x="75" y="61"/>
                  <a:pt x="74" y="60"/>
                  <a:pt x="74" y="60"/>
                </a:cubicBezTo>
                <a:cubicBezTo>
                  <a:pt x="73" y="59"/>
                  <a:pt x="73" y="58"/>
                  <a:pt x="72" y="58"/>
                </a:cubicBezTo>
                <a:cubicBezTo>
                  <a:pt x="72" y="58"/>
                  <a:pt x="72" y="58"/>
                  <a:pt x="72" y="59"/>
                </a:cubicBezTo>
                <a:cubicBezTo>
                  <a:pt x="73" y="59"/>
                  <a:pt x="73" y="60"/>
                  <a:pt x="73" y="60"/>
                </a:cubicBezTo>
                <a:cubicBezTo>
                  <a:pt x="73" y="60"/>
                  <a:pt x="74" y="60"/>
                  <a:pt x="74" y="61"/>
                </a:cubicBezTo>
                <a:cubicBezTo>
                  <a:pt x="74" y="61"/>
                  <a:pt x="74" y="61"/>
                  <a:pt x="74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62"/>
                  <a:pt x="74" y="62"/>
                  <a:pt x="74" y="62"/>
                </a:cubicBezTo>
                <a:cubicBezTo>
                  <a:pt x="74" y="63"/>
                  <a:pt x="73" y="63"/>
                  <a:pt x="73" y="63"/>
                </a:cubicBezTo>
                <a:cubicBezTo>
                  <a:pt x="72" y="63"/>
                  <a:pt x="71" y="63"/>
                  <a:pt x="71" y="63"/>
                </a:cubicBezTo>
                <a:cubicBezTo>
                  <a:pt x="70" y="63"/>
                  <a:pt x="70" y="64"/>
                  <a:pt x="70" y="64"/>
                </a:cubicBezTo>
                <a:cubicBezTo>
                  <a:pt x="70" y="64"/>
                  <a:pt x="69" y="64"/>
                  <a:pt x="69" y="64"/>
                </a:cubicBezTo>
                <a:cubicBezTo>
                  <a:pt x="68" y="65"/>
                  <a:pt x="69" y="65"/>
                  <a:pt x="70" y="65"/>
                </a:cubicBezTo>
                <a:cubicBezTo>
                  <a:pt x="70" y="66"/>
                  <a:pt x="70" y="66"/>
                  <a:pt x="70" y="66"/>
                </a:cubicBezTo>
                <a:cubicBezTo>
                  <a:pt x="70" y="66"/>
                  <a:pt x="71" y="67"/>
                  <a:pt x="71" y="67"/>
                </a:cubicBezTo>
                <a:cubicBezTo>
                  <a:pt x="71" y="67"/>
                  <a:pt x="71" y="67"/>
                  <a:pt x="71" y="67"/>
                </a:cubicBezTo>
                <a:cubicBezTo>
                  <a:pt x="71" y="68"/>
                  <a:pt x="71" y="68"/>
                  <a:pt x="71" y="68"/>
                </a:cubicBezTo>
                <a:cubicBezTo>
                  <a:pt x="71" y="69"/>
                  <a:pt x="70" y="69"/>
                  <a:pt x="70" y="69"/>
                </a:cubicBezTo>
                <a:cubicBezTo>
                  <a:pt x="70" y="69"/>
                  <a:pt x="70" y="69"/>
                  <a:pt x="70" y="70"/>
                </a:cubicBezTo>
                <a:cubicBezTo>
                  <a:pt x="69" y="70"/>
                  <a:pt x="69" y="70"/>
                  <a:pt x="69" y="71"/>
                </a:cubicBezTo>
                <a:cubicBezTo>
                  <a:pt x="69" y="71"/>
                  <a:pt x="68" y="70"/>
                  <a:pt x="68" y="71"/>
                </a:cubicBezTo>
                <a:cubicBezTo>
                  <a:pt x="68" y="72"/>
                  <a:pt x="68" y="72"/>
                  <a:pt x="68" y="73"/>
                </a:cubicBezTo>
                <a:cubicBezTo>
                  <a:pt x="67" y="72"/>
                  <a:pt x="67" y="72"/>
                  <a:pt x="67" y="73"/>
                </a:cubicBezTo>
                <a:cubicBezTo>
                  <a:pt x="67" y="73"/>
                  <a:pt x="68" y="73"/>
                  <a:pt x="68" y="73"/>
                </a:cubicBezTo>
                <a:cubicBezTo>
                  <a:pt x="68" y="73"/>
                  <a:pt x="69" y="73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5"/>
                  <a:pt x="69" y="75"/>
                </a:cubicBezTo>
                <a:cubicBezTo>
                  <a:pt x="68" y="75"/>
                  <a:pt x="68" y="74"/>
                  <a:pt x="68" y="74"/>
                </a:cubicBezTo>
                <a:cubicBezTo>
                  <a:pt x="67" y="75"/>
                  <a:pt x="68" y="75"/>
                  <a:pt x="68" y="76"/>
                </a:cubicBezTo>
                <a:cubicBezTo>
                  <a:pt x="69" y="76"/>
                  <a:pt x="69" y="76"/>
                  <a:pt x="69" y="77"/>
                </a:cubicBezTo>
                <a:cubicBezTo>
                  <a:pt x="69" y="76"/>
                  <a:pt x="69" y="76"/>
                  <a:pt x="70" y="76"/>
                </a:cubicBezTo>
                <a:cubicBezTo>
                  <a:pt x="70" y="76"/>
                  <a:pt x="70" y="77"/>
                  <a:pt x="70" y="77"/>
                </a:cubicBezTo>
                <a:cubicBezTo>
                  <a:pt x="70" y="77"/>
                  <a:pt x="70" y="77"/>
                  <a:pt x="70" y="77"/>
                </a:cubicBezTo>
                <a:cubicBezTo>
                  <a:pt x="69" y="78"/>
                  <a:pt x="70" y="78"/>
                  <a:pt x="70" y="78"/>
                </a:cubicBezTo>
                <a:cubicBezTo>
                  <a:pt x="70" y="78"/>
                  <a:pt x="70" y="77"/>
                  <a:pt x="70" y="78"/>
                </a:cubicBezTo>
                <a:cubicBezTo>
                  <a:pt x="70" y="78"/>
                  <a:pt x="70" y="78"/>
                  <a:pt x="70" y="78"/>
                </a:cubicBezTo>
                <a:cubicBezTo>
                  <a:pt x="70" y="78"/>
                  <a:pt x="71" y="78"/>
                  <a:pt x="71" y="78"/>
                </a:cubicBezTo>
                <a:cubicBezTo>
                  <a:pt x="71" y="78"/>
                  <a:pt x="70" y="79"/>
                  <a:pt x="70" y="79"/>
                </a:cubicBezTo>
                <a:cubicBezTo>
                  <a:pt x="70" y="80"/>
                  <a:pt x="69" y="81"/>
                  <a:pt x="69" y="80"/>
                </a:cubicBezTo>
                <a:cubicBezTo>
                  <a:pt x="69" y="80"/>
                  <a:pt x="69" y="80"/>
                  <a:pt x="69" y="81"/>
                </a:cubicBezTo>
                <a:cubicBezTo>
                  <a:pt x="69" y="81"/>
                  <a:pt x="68" y="81"/>
                  <a:pt x="68" y="81"/>
                </a:cubicBezTo>
                <a:cubicBezTo>
                  <a:pt x="68" y="81"/>
                  <a:pt x="68" y="82"/>
                  <a:pt x="68" y="82"/>
                </a:cubicBezTo>
                <a:cubicBezTo>
                  <a:pt x="67" y="82"/>
                  <a:pt x="67" y="82"/>
                  <a:pt x="67" y="83"/>
                </a:cubicBezTo>
                <a:cubicBezTo>
                  <a:pt x="67" y="83"/>
                  <a:pt x="66" y="84"/>
                  <a:pt x="66" y="84"/>
                </a:cubicBezTo>
                <a:cubicBezTo>
                  <a:pt x="66" y="85"/>
                  <a:pt x="66" y="86"/>
                  <a:pt x="65" y="87"/>
                </a:cubicBezTo>
                <a:cubicBezTo>
                  <a:pt x="65" y="88"/>
                  <a:pt x="65" y="88"/>
                  <a:pt x="65" y="88"/>
                </a:cubicBezTo>
                <a:cubicBezTo>
                  <a:pt x="65" y="88"/>
                  <a:pt x="65" y="88"/>
                  <a:pt x="65" y="89"/>
                </a:cubicBezTo>
                <a:cubicBezTo>
                  <a:pt x="65" y="89"/>
                  <a:pt x="65" y="88"/>
                  <a:pt x="64" y="88"/>
                </a:cubicBezTo>
                <a:cubicBezTo>
                  <a:pt x="64" y="88"/>
                  <a:pt x="64" y="89"/>
                  <a:pt x="64" y="89"/>
                </a:cubicBezTo>
                <a:cubicBezTo>
                  <a:pt x="63" y="89"/>
                  <a:pt x="63" y="89"/>
                  <a:pt x="63" y="89"/>
                </a:cubicBezTo>
                <a:cubicBezTo>
                  <a:pt x="63" y="89"/>
                  <a:pt x="63" y="91"/>
                  <a:pt x="62" y="90"/>
                </a:cubicBezTo>
                <a:cubicBezTo>
                  <a:pt x="62" y="90"/>
                  <a:pt x="62" y="89"/>
                  <a:pt x="62" y="90"/>
                </a:cubicBezTo>
                <a:cubicBezTo>
                  <a:pt x="62" y="90"/>
                  <a:pt x="62" y="90"/>
                  <a:pt x="62" y="90"/>
                </a:cubicBezTo>
                <a:cubicBezTo>
                  <a:pt x="61" y="91"/>
                  <a:pt x="61" y="91"/>
                  <a:pt x="61" y="91"/>
                </a:cubicBezTo>
                <a:cubicBezTo>
                  <a:pt x="60" y="91"/>
                  <a:pt x="60" y="91"/>
                  <a:pt x="60" y="91"/>
                </a:cubicBezTo>
                <a:cubicBezTo>
                  <a:pt x="60" y="91"/>
                  <a:pt x="59" y="92"/>
                  <a:pt x="59" y="92"/>
                </a:cubicBezTo>
                <a:cubicBezTo>
                  <a:pt x="58" y="93"/>
                  <a:pt x="58" y="95"/>
                  <a:pt x="57" y="93"/>
                </a:cubicBezTo>
                <a:cubicBezTo>
                  <a:pt x="57" y="93"/>
                  <a:pt x="57" y="92"/>
                  <a:pt x="56" y="92"/>
                </a:cubicBezTo>
                <a:cubicBezTo>
                  <a:pt x="56" y="92"/>
                  <a:pt x="57" y="94"/>
                  <a:pt x="57" y="94"/>
                </a:cubicBezTo>
                <a:cubicBezTo>
                  <a:pt x="56" y="94"/>
                  <a:pt x="56" y="94"/>
                  <a:pt x="56" y="94"/>
                </a:cubicBezTo>
                <a:cubicBezTo>
                  <a:pt x="55" y="94"/>
                  <a:pt x="55" y="94"/>
                  <a:pt x="55" y="94"/>
                </a:cubicBezTo>
                <a:cubicBezTo>
                  <a:pt x="55" y="94"/>
                  <a:pt x="55" y="95"/>
                  <a:pt x="55" y="95"/>
                </a:cubicBezTo>
                <a:cubicBezTo>
                  <a:pt x="55" y="96"/>
                  <a:pt x="55" y="96"/>
                  <a:pt x="54" y="96"/>
                </a:cubicBezTo>
                <a:cubicBezTo>
                  <a:pt x="54" y="96"/>
                  <a:pt x="54" y="97"/>
                  <a:pt x="54" y="97"/>
                </a:cubicBezTo>
                <a:cubicBezTo>
                  <a:pt x="53" y="97"/>
                  <a:pt x="54" y="98"/>
                  <a:pt x="53" y="98"/>
                </a:cubicBezTo>
                <a:cubicBezTo>
                  <a:pt x="53" y="98"/>
                  <a:pt x="53" y="97"/>
                  <a:pt x="52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2" y="97"/>
                  <a:pt x="53" y="97"/>
                  <a:pt x="52" y="98"/>
                </a:cubicBezTo>
                <a:cubicBezTo>
                  <a:pt x="52" y="98"/>
                  <a:pt x="51" y="98"/>
                  <a:pt x="51" y="98"/>
                </a:cubicBezTo>
                <a:cubicBezTo>
                  <a:pt x="51" y="98"/>
                  <a:pt x="51" y="98"/>
                  <a:pt x="51" y="99"/>
                </a:cubicBezTo>
                <a:cubicBezTo>
                  <a:pt x="51" y="99"/>
                  <a:pt x="50" y="99"/>
                  <a:pt x="50" y="99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49" y="100"/>
                  <a:pt x="49" y="100"/>
                  <a:pt x="48" y="101"/>
                </a:cubicBezTo>
                <a:cubicBezTo>
                  <a:pt x="49" y="101"/>
                  <a:pt x="50" y="101"/>
                  <a:pt x="50" y="101"/>
                </a:cubicBezTo>
                <a:cubicBezTo>
                  <a:pt x="50" y="101"/>
                  <a:pt x="49" y="101"/>
                  <a:pt x="49" y="102"/>
                </a:cubicBezTo>
                <a:cubicBezTo>
                  <a:pt x="50" y="102"/>
                  <a:pt x="50" y="102"/>
                  <a:pt x="50" y="103"/>
                </a:cubicBezTo>
                <a:cubicBezTo>
                  <a:pt x="50" y="103"/>
                  <a:pt x="49" y="103"/>
                  <a:pt x="49" y="103"/>
                </a:cubicBezTo>
                <a:cubicBezTo>
                  <a:pt x="49" y="103"/>
                  <a:pt x="49" y="102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4"/>
                  <a:pt x="47" y="103"/>
                  <a:pt x="47" y="103"/>
                </a:cubicBezTo>
                <a:cubicBezTo>
                  <a:pt x="46" y="104"/>
                  <a:pt x="46" y="101"/>
                  <a:pt x="45" y="101"/>
                </a:cubicBezTo>
                <a:cubicBezTo>
                  <a:pt x="45" y="102"/>
                  <a:pt x="45" y="102"/>
                  <a:pt x="46" y="103"/>
                </a:cubicBezTo>
                <a:cubicBezTo>
                  <a:pt x="46" y="104"/>
                  <a:pt x="47" y="105"/>
                  <a:pt x="47" y="105"/>
                </a:cubicBezTo>
                <a:cubicBezTo>
                  <a:pt x="46" y="105"/>
                  <a:pt x="46" y="105"/>
                  <a:pt x="46" y="106"/>
                </a:cubicBezTo>
                <a:cubicBezTo>
                  <a:pt x="46" y="106"/>
                  <a:pt x="46" y="106"/>
                  <a:pt x="46" y="106"/>
                </a:cubicBezTo>
                <a:cubicBezTo>
                  <a:pt x="47" y="107"/>
                  <a:pt x="46" y="107"/>
                  <a:pt x="46" y="107"/>
                </a:cubicBezTo>
                <a:cubicBezTo>
                  <a:pt x="46" y="107"/>
                  <a:pt x="46" y="108"/>
                  <a:pt x="46" y="108"/>
                </a:cubicBezTo>
                <a:cubicBezTo>
                  <a:pt x="45" y="108"/>
                  <a:pt x="45" y="108"/>
                  <a:pt x="45" y="108"/>
                </a:cubicBezTo>
                <a:cubicBezTo>
                  <a:pt x="45" y="108"/>
                  <a:pt x="45" y="108"/>
                  <a:pt x="44" y="108"/>
                </a:cubicBezTo>
                <a:cubicBezTo>
                  <a:pt x="44" y="108"/>
                  <a:pt x="45" y="109"/>
                  <a:pt x="44" y="109"/>
                </a:cubicBezTo>
                <a:cubicBezTo>
                  <a:pt x="44" y="109"/>
                  <a:pt x="44" y="109"/>
                  <a:pt x="44" y="109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42" y="108"/>
                  <a:pt x="42" y="108"/>
                  <a:pt x="42" y="109"/>
                </a:cubicBezTo>
                <a:cubicBezTo>
                  <a:pt x="42" y="109"/>
                  <a:pt x="42" y="110"/>
                  <a:pt x="42" y="110"/>
                </a:cubicBezTo>
                <a:cubicBezTo>
                  <a:pt x="42" y="110"/>
                  <a:pt x="43" y="110"/>
                  <a:pt x="43" y="111"/>
                </a:cubicBezTo>
                <a:cubicBezTo>
                  <a:pt x="43" y="111"/>
                  <a:pt x="43" y="111"/>
                  <a:pt x="43" y="111"/>
                </a:cubicBezTo>
                <a:cubicBezTo>
                  <a:pt x="43" y="111"/>
                  <a:pt x="44" y="111"/>
                  <a:pt x="44" y="112"/>
                </a:cubicBezTo>
                <a:cubicBezTo>
                  <a:pt x="44" y="112"/>
                  <a:pt x="44" y="112"/>
                  <a:pt x="43" y="112"/>
                </a:cubicBezTo>
                <a:cubicBezTo>
                  <a:pt x="43" y="113"/>
                  <a:pt x="43" y="113"/>
                  <a:pt x="43" y="113"/>
                </a:cubicBezTo>
                <a:cubicBezTo>
                  <a:pt x="43" y="114"/>
                  <a:pt x="43" y="115"/>
                  <a:pt x="43" y="115"/>
                </a:cubicBezTo>
                <a:cubicBezTo>
                  <a:pt x="43" y="115"/>
                  <a:pt x="42" y="116"/>
                  <a:pt x="42" y="116"/>
                </a:cubicBezTo>
                <a:cubicBezTo>
                  <a:pt x="42" y="117"/>
                  <a:pt x="42" y="116"/>
                  <a:pt x="42" y="117"/>
                </a:cubicBezTo>
                <a:cubicBezTo>
                  <a:pt x="42" y="117"/>
                  <a:pt x="42" y="117"/>
                  <a:pt x="42" y="118"/>
                </a:cubicBezTo>
                <a:cubicBezTo>
                  <a:pt x="42" y="118"/>
                  <a:pt x="42" y="118"/>
                  <a:pt x="42" y="118"/>
                </a:cubicBezTo>
                <a:cubicBezTo>
                  <a:pt x="42" y="118"/>
                  <a:pt x="42" y="118"/>
                  <a:pt x="42" y="118"/>
                </a:cubicBezTo>
                <a:cubicBezTo>
                  <a:pt x="42" y="119"/>
                  <a:pt x="43" y="119"/>
                  <a:pt x="43" y="119"/>
                </a:cubicBezTo>
                <a:cubicBezTo>
                  <a:pt x="43" y="120"/>
                  <a:pt x="43" y="120"/>
                  <a:pt x="43" y="120"/>
                </a:cubicBezTo>
                <a:cubicBezTo>
                  <a:pt x="42" y="120"/>
                  <a:pt x="42" y="119"/>
                  <a:pt x="42" y="119"/>
                </a:cubicBezTo>
                <a:cubicBezTo>
                  <a:pt x="41" y="119"/>
                  <a:pt x="42" y="120"/>
                  <a:pt x="42" y="120"/>
                </a:cubicBezTo>
                <a:cubicBezTo>
                  <a:pt x="41" y="120"/>
                  <a:pt x="42" y="121"/>
                  <a:pt x="41" y="121"/>
                </a:cubicBezTo>
                <a:cubicBezTo>
                  <a:pt x="40" y="122"/>
                  <a:pt x="41" y="122"/>
                  <a:pt x="41" y="122"/>
                </a:cubicBezTo>
                <a:cubicBezTo>
                  <a:pt x="41" y="123"/>
                  <a:pt x="41" y="123"/>
                  <a:pt x="41" y="124"/>
                </a:cubicBezTo>
                <a:cubicBezTo>
                  <a:pt x="42" y="125"/>
                  <a:pt x="41" y="125"/>
                  <a:pt x="41" y="126"/>
                </a:cubicBezTo>
                <a:cubicBezTo>
                  <a:pt x="41" y="126"/>
                  <a:pt x="41" y="126"/>
                  <a:pt x="41" y="127"/>
                </a:cubicBezTo>
                <a:cubicBezTo>
                  <a:pt x="41" y="127"/>
                  <a:pt x="41" y="127"/>
                  <a:pt x="41" y="128"/>
                </a:cubicBezTo>
                <a:cubicBezTo>
                  <a:pt x="41" y="128"/>
                  <a:pt x="41" y="129"/>
                  <a:pt x="41" y="129"/>
                </a:cubicBezTo>
                <a:cubicBezTo>
                  <a:pt x="41" y="130"/>
                  <a:pt x="41" y="130"/>
                  <a:pt x="42" y="131"/>
                </a:cubicBezTo>
                <a:cubicBezTo>
                  <a:pt x="42" y="132"/>
                  <a:pt x="42" y="133"/>
                  <a:pt x="42" y="133"/>
                </a:cubicBezTo>
                <a:cubicBezTo>
                  <a:pt x="42" y="133"/>
                  <a:pt x="41" y="133"/>
                  <a:pt x="41" y="134"/>
                </a:cubicBezTo>
                <a:cubicBezTo>
                  <a:pt x="41" y="134"/>
                  <a:pt x="42" y="135"/>
                  <a:pt x="42" y="135"/>
                </a:cubicBezTo>
                <a:cubicBezTo>
                  <a:pt x="43" y="135"/>
                  <a:pt x="43" y="134"/>
                  <a:pt x="44" y="134"/>
                </a:cubicBezTo>
                <a:cubicBezTo>
                  <a:pt x="44" y="135"/>
                  <a:pt x="44" y="135"/>
                  <a:pt x="44" y="136"/>
                </a:cubicBezTo>
                <a:cubicBezTo>
                  <a:pt x="44" y="136"/>
                  <a:pt x="44" y="137"/>
                  <a:pt x="45" y="136"/>
                </a:cubicBezTo>
                <a:cubicBezTo>
                  <a:pt x="45" y="136"/>
                  <a:pt x="45" y="135"/>
                  <a:pt x="45" y="135"/>
                </a:cubicBezTo>
                <a:cubicBezTo>
                  <a:pt x="46" y="135"/>
                  <a:pt x="46" y="135"/>
                  <a:pt x="46" y="135"/>
                </a:cubicBezTo>
                <a:cubicBezTo>
                  <a:pt x="47" y="136"/>
                  <a:pt x="46" y="136"/>
                  <a:pt x="46" y="136"/>
                </a:cubicBezTo>
                <a:cubicBezTo>
                  <a:pt x="47" y="136"/>
                  <a:pt x="47" y="137"/>
                  <a:pt x="47" y="137"/>
                </a:cubicBezTo>
                <a:cubicBezTo>
                  <a:pt x="47" y="137"/>
                  <a:pt x="48" y="137"/>
                  <a:pt x="48" y="138"/>
                </a:cubicBezTo>
                <a:cubicBezTo>
                  <a:pt x="48" y="138"/>
                  <a:pt x="48" y="138"/>
                  <a:pt x="48" y="138"/>
                </a:cubicBezTo>
                <a:cubicBezTo>
                  <a:pt x="48" y="138"/>
                  <a:pt x="48" y="138"/>
                  <a:pt x="48" y="138"/>
                </a:cubicBezTo>
                <a:cubicBezTo>
                  <a:pt x="49" y="139"/>
                  <a:pt x="49" y="138"/>
                  <a:pt x="49" y="137"/>
                </a:cubicBezTo>
                <a:cubicBezTo>
                  <a:pt x="49" y="137"/>
                  <a:pt x="49" y="136"/>
                  <a:pt x="49" y="136"/>
                </a:cubicBezTo>
                <a:cubicBezTo>
                  <a:pt x="50" y="137"/>
                  <a:pt x="50" y="138"/>
                  <a:pt x="50" y="138"/>
                </a:cubicBezTo>
                <a:cubicBezTo>
                  <a:pt x="50" y="138"/>
                  <a:pt x="51" y="138"/>
                  <a:pt x="50" y="139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49" y="139"/>
                  <a:pt x="51" y="139"/>
                  <a:pt x="50" y="140"/>
                </a:cubicBezTo>
                <a:cubicBezTo>
                  <a:pt x="50" y="140"/>
                  <a:pt x="49" y="140"/>
                  <a:pt x="50" y="140"/>
                </a:cubicBezTo>
                <a:cubicBezTo>
                  <a:pt x="50" y="141"/>
                  <a:pt x="50" y="141"/>
                  <a:pt x="50" y="141"/>
                </a:cubicBezTo>
                <a:cubicBezTo>
                  <a:pt x="50" y="141"/>
                  <a:pt x="50" y="141"/>
                  <a:pt x="50" y="142"/>
                </a:cubicBezTo>
                <a:cubicBezTo>
                  <a:pt x="51" y="142"/>
                  <a:pt x="51" y="141"/>
                  <a:pt x="51" y="141"/>
                </a:cubicBezTo>
                <a:cubicBezTo>
                  <a:pt x="52" y="141"/>
                  <a:pt x="52" y="143"/>
                  <a:pt x="53" y="144"/>
                </a:cubicBezTo>
                <a:cubicBezTo>
                  <a:pt x="53" y="144"/>
                  <a:pt x="54" y="145"/>
                  <a:pt x="53" y="145"/>
                </a:cubicBezTo>
                <a:cubicBezTo>
                  <a:pt x="53" y="145"/>
                  <a:pt x="52" y="145"/>
                  <a:pt x="52" y="146"/>
                </a:cubicBezTo>
                <a:cubicBezTo>
                  <a:pt x="52" y="146"/>
                  <a:pt x="53" y="146"/>
                  <a:pt x="54" y="146"/>
                </a:cubicBezTo>
                <a:cubicBezTo>
                  <a:pt x="54" y="147"/>
                  <a:pt x="53" y="147"/>
                  <a:pt x="53" y="147"/>
                </a:cubicBezTo>
                <a:cubicBezTo>
                  <a:pt x="52" y="147"/>
                  <a:pt x="52" y="148"/>
                  <a:pt x="51" y="148"/>
                </a:cubicBezTo>
                <a:cubicBezTo>
                  <a:pt x="50" y="148"/>
                  <a:pt x="50" y="150"/>
                  <a:pt x="49" y="150"/>
                </a:cubicBezTo>
                <a:cubicBezTo>
                  <a:pt x="49" y="150"/>
                  <a:pt x="49" y="150"/>
                  <a:pt x="48" y="151"/>
                </a:cubicBezTo>
                <a:cubicBezTo>
                  <a:pt x="48" y="151"/>
                  <a:pt x="47" y="151"/>
                  <a:pt x="47" y="152"/>
                </a:cubicBezTo>
                <a:cubicBezTo>
                  <a:pt x="45" y="152"/>
                  <a:pt x="45" y="150"/>
                  <a:pt x="44" y="150"/>
                </a:cubicBezTo>
                <a:cubicBezTo>
                  <a:pt x="44" y="149"/>
                  <a:pt x="44" y="149"/>
                  <a:pt x="43" y="149"/>
                </a:cubicBezTo>
                <a:cubicBezTo>
                  <a:pt x="43" y="149"/>
                  <a:pt x="43" y="149"/>
                  <a:pt x="43" y="149"/>
                </a:cubicBezTo>
                <a:cubicBezTo>
                  <a:pt x="42" y="149"/>
                  <a:pt x="43" y="149"/>
                  <a:pt x="42" y="150"/>
                </a:cubicBezTo>
                <a:cubicBezTo>
                  <a:pt x="41" y="150"/>
                  <a:pt x="41" y="149"/>
                  <a:pt x="40" y="149"/>
                </a:cubicBezTo>
                <a:cubicBezTo>
                  <a:pt x="40" y="148"/>
                  <a:pt x="40" y="148"/>
                  <a:pt x="39" y="149"/>
                </a:cubicBezTo>
                <a:cubicBezTo>
                  <a:pt x="39" y="148"/>
                  <a:pt x="38" y="149"/>
                  <a:pt x="38" y="149"/>
                </a:cubicBezTo>
                <a:cubicBezTo>
                  <a:pt x="37" y="149"/>
                  <a:pt x="36" y="147"/>
                  <a:pt x="36" y="149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6" y="150"/>
                  <a:pt x="35" y="150"/>
                  <a:pt x="35" y="150"/>
                </a:cubicBezTo>
                <a:cubicBezTo>
                  <a:pt x="35" y="150"/>
                  <a:pt x="33" y="149"/>
                  <a:pt x="33" y="149"/>
                </a:cubicBezTo>
                <a:cubicBezTo>
                  <a:pt x="32" y="150"/>
                  <a:pt x="34" y="150"/>
                  <a:pt x="35" y="150"/>
                </a:cubicBezTo>
                <a:cubicBezTo>
                  <a:pt x="36" y="150"/>
                  <a:pt x="37" y="150"/>
                  <a:pt x="38" y="150"/>
                </a:cubicBezTo>
                <a:cubicBezTo>
                  <a:pt x="38" y="151"/>
                  <a:pt x="39" y="152"/>
                  <a:pt x="39" y="151"/>
                </a:cubicBezTo>
                <a:cubicBezTo>
                  <a:pt x="39" y="150"/>
                  <a:pt x="38" y="150"/>
                  <a:pt x="38" y="150"/>
                </a:cubicBezTo>
                <a:cubicBezTo>
                  <a:pt x="39" y="149"/>
                  <a:pt x="40" y="151"/>
                  <a:pt x="40" y="151"/>
                </a:cubicBezTo>
                <a:cubicBezTo>
                  <a:pt x="41" y="151"/>
                  <a:pt x="41" y="151"/>
                  <a:pt x="41" y="152"/>
                </a:cubicBezTo>
                <a:cubicBezTo>
                  <a:pt x="42" y="152"/>
                  <a:pt x="42" y="152"/>
                  <a:pt x="42" y="153"/>
                </a:cubicBezTo>
                <a:cubicBezTo>
                  <a:pt x="42" y="153"/>
                  <a:pt x="42" y="152"/>
                  <a:pt x="43" y="152"/>
                </a:cubicBezTo>
                <a:cubicBezTo>
                  <a:pt x="43" y="152"/>
                  <a:pt x="43" y="153"/>
                  <a:pt x="44" y="153"/>
                </a:cubicBezTo>
                <a:cubicBezTo>
                  <a:pt x="44" y="153"/>
                  <a:pt x="44" y="153"/>
                  <a:pt x="45" y="153"/>
                </a:cubicBezTo>
                <a:cubicBezTo>
                  <a:pt x="45" y="153"/>
                  <a:pt x="45" y="153"/>
                  <a:pt x="46" y="153"/>
                </a:cubicBezTo>
                <a:cubicBezTo>
                  <a:pt x="46" y="152"/>
                  <a:pt x="46" y="152"/>
                  <a:pt x="46" y="152"/>
                </a:cubicBezTo>
                <a:cubicBezTo>
                  <a:pt x="47" y="152"/>
                  <a:pt x="47" y="152"/>
                  <a:pt x="47" y="152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2"/>
                  <a:pt x="48" y="153"/>
                  <a:pt x="48" y="153"/>
                </a:cubicBezTo>
                <a:cubicBezTo>
                  <a:pt x="49" y="153"/>
                  <a:pt x="49" y="153"/>
                  <a:pt x="49" y="154"/>
                </a:cubicBezTo>
                <a:cubicBezTo>
                  <a:pt x="49" y="154"/>
                  <a:pt x="49" y="155"/>
                  <a:pt x="49" y="155"/>
                </a:cubicBezTo>
                <a:cubicBezTo>
                  <a:pt x="48" y="155"/>
                  <a:pt x="48" y="155"/>
                  <a:pt x="47" y="155"/>
                </a:cubicBezTo>
                <a:cubicBezTo>
                  <a:pt x="47" y="156"/>
                  <a:pt x="47" y="156"/>
                  <a:pt x="46" y="156"/>
                </a:cubicBezTo>
                <a:cubicBezTo>
                  <a:pt x="46" y="157"/>
                  <a:pt x="46" y="157"/>
                  <a:pt x="46" y="157"/>
                </a:cubicBezTo>
                <a:cubicBezTo>
                  <a:pt x="45" y="157"/>
                  <a:pt x="45" y="157"/>
                  <a:pt x="45" y="157"/>
                </a:cubicBezTo>
                <a:cubicBezTo>
                  <a:pt x="45" y="156"/>
                  <a:pt x="45" y="155"/>
                  <a:pt x="45" y="154"/>
                </a:cubicBezTo>
                <a:cubicBezTo>
                  <a:pt x="44" y="155"/>
                  <a:pt x="44" y="156"/>
                  <a:pt x="44" y="157"/>
                </a:cubicBezTo>
                <a:cubicBezTo>
                  <a:pt x="44" y="157"/>
                  <a:pt x="44" y="157"/>
                  <a:pt x="44" y="157"/>
                </a:cubicBezTo>
                <a:cubicBezTo>
                  <a:pt x="44" y="158"/>
                  <a:pt x="44" y="158"/>
                  <a:pt x="43" y="158"/>
                </a:cubicBezTo>
                <a:cubicBezTo>
                  <a:pt x="43" y="159"/>
                  <a:pt x="42" y="160"/>
                  <a:pt x="41" y="159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0" y="161"/>
                  <a:pt x="40" y="161"/>
                  <a:pt x="40" y="161"/>
                </a:cubicBezTo>
                <a:cubicBezTo>
                  <a:pt x="39" y="161"/>
                  <a:pt x="39" y="161"/>
                  <a:pt x="38" y="161"/>
                </a:cubicBezTo>
                <a:cubicBezTo>
                  <a:pt x="37" y="161"/>
                  <a:pt x="36" y="161"/>
                  <a:pt x="36" y="161"/>
                </a:cubicBezTo>
                <a:cubicBezTo>
                  <a:pt x="35" y="161"/>
                  <a:pt x="34" y="161"/>
                  <a:pt x="35" y="161"/>
                </a:cubicBezTo>
                <a:cubicBezTo>
                  <a:pt x="35" y="161"/>
                  <a:pt x="37" y="161"/>
                  <a:pt x="37" y="161"/>
                </a:cubicBezTo>
                <a:cubicBezTo>
                  <a:pt x="38" y="162"/>
                  <a:pt x="39" y="162"/>
                  <a:pt x="39" y="162"/>
                </a:cubicBezTo>
                <a:cubicBezTo>
                  <a:pt x="40" y="164"/>
                  <a:pt x="37" y="163"/>
                  <a:pt x="36" y="163"/>
                </a:cubicBezTo>
                <a:cubicBezTo>
                  <a:pt x="36" y="163"/>
                  <a:pt x="38" y="164"/>
                  <a:pt x="38" y="164"/>
                </a:cubicBezTo>
                <a:cubicBezTo>
                  <a:pt x="38" y="164"/>
                  <a:pt x="39" y="164"/>
                  <a:pt x="39" y="165"/>
                </a:cubicBezTo>
                <a:cubicBezTo>
                  <a:pt x="39" y="165"/>
                  <a:pt x="39" y="165"/>
                  <a:pt x="38" y="165"/>
                </a:cubicBezTo>
                <a:cubicBezTo>
                  <a:pt x="38" y="166"/>
                  <a:pt x="38" y="166"/>
                  <a:pt x="39" y="166"/>
                </a:cubicBezTo>
                <a:cubicBezTo>
                  <a:pt x="39" y="167"/>
                  <a:pt x="39" y="167"/>
                  <a:pt x="38" y="167"/>
                </a:cubicBezTo>
                <a:cubicBezTo>
                  <a:pt x="38" y="167"/>
                  <a:pt x="38" y="166"/>
                  <a:pt x="37" y="166"/>
                </a:cubicBezTo>
                <a:cubicBezTo>
                  <a:pt x="37" y="167"/>
                  <a:pt x="38" y="168"/>
                  <a:pt x="38" y="168"/>
                </a:cubicBezTo>
                <a:cubicBezTo>
                  <a:pt x="38" y="169"/>
                  <a:pt x="38" y="169"/>
                  <a:pt x="38" y="169"/>
                </a:cubicBezTo>
                <a:cubicBezTo>
                  <a:pt x="38" y="170"/>
                  <a:pt x="38" y="170"/>
                  <a:pt x="38" y="170"/>
                </a:cubicBezTo>
                <a:cubicBezTo>
                  <a:pt x="37" y="171"/>
                  <a:pt x="37" y="170"/>
                  <a:pt x="37" y="169"/>
                </a:cubicBezTo>
                <a:cubicBezTo>
                  <a:pt x="36" y="170"/>
                  <a:pt x="37" y="170"/>
                  <a:pt x="37" y="170"/>
                </a:cubicBezTo>
                <a:cubicBezTo>
                  <a:pt x="37" y="170"/>
                  <a:pt x="36" y="170"/>
                  <a:pt x="36" y="170"/>
                </a:cubicBezTo>
                <a:cubicBezTo>
                  <a:pt x="36" y="171"/>
                  <a:pt x="37" y="171"/>
                  <a:pt x="37" y="172"/>
                </a:cubicBezTo>
                <a:cubicBezTo>
                  <a:pt x="37" y="172"/>
                  <a:pt x="38" y="173"/>
                  <a:pt x="38" y="173"/>
                </a:cubicBezTo>
                <a:cubicBezTo>
                  <a:pt x="38" y="173"/>
                  <a:pt x="37" y="173"/>
                  <a:pt x="37" y="173"/>
                </a:cubicBezTo>
                <a:cubicBezTo>
                  <a:pt x="37" y="173"/>
                  <a:pt x="37" y="174"/>
                  <a:pt x="37" y="174"/>
                </a:cubicBezTo>
                <a:cubicBezTo>
                  <a:pt x="37" y="174"/>
                  <a:pt x="36" y="174"/>
                  <a:pt x="36" y="174"/>
                </a:cubicBezTo>
                <a:cubicBezTo>
                  <a:pt x="36" y="175"/>
                  <a:pt x="37" y="175"/>
                  <a:pt x="37" y="175"/>
                </a:cubicBezTo>
                <a:cubicBezTo>
                  <a:pt x="38" y="175"/>
                  <a:pt x="38" y="176"/>
                  <a:pt x="38" y="176"/>
                </a:cubicBezTo>
                <a:cubicBezTo>
                  <a:pt x="37" y="177"/>
                  <a:pt x="37" y="177"/>
                  <a:pt x="37" y="177"/>
                </a:cubicBezTo>
                <a:cubicBezTo>
                  <a:pt x="37" y="177"/>
                  <a:pt x="37" y="177"/>
                  <a:pt x="37" y="178"/>
                </a:cubicBezTo>
                <a:cubicBezTo>
                  <a:pt x="36" y="178"/>
                  <a:pt x="36" y="179"/>
                  <a:pt x="36" y="180"/>
                </a:cubicBezTo>
                <a:cubicBezTo>
                  <a:pt x="36" y="180"/>
                  <a:pt x="38" y="181"/>
                  <a:pt x="36" y="181"/>
                </a:cubicBezTo>
                <a:cubicBezTo>
                  <a:pt x="36" y="182"/>
                  <a:pt x="36" y="183"/>
                  <a:pt x="36" y="183"/>
                </a:cubicBezTo>
                <a:cubicBezTo>
                  <a:pt x="36" y="184"/>
                  <a:pt x="36" y="184"/>
                  <a:pt x="36" y="184"/>
                </a:cubicBezTo>
                <a:cubicBezTo>
                  <a:pt x="36" y="184"/>
                  <a:pt x="36" y="184"/>
                  <a:pt x="36" y="184"/>
                </a:cubicBezTo>
                <a:cubicBezTo>
                  <a:pt x="36" y="185"/>
                  <a:pt x="36" y="185"/>
                  <a:pt x="36" y="185"/>
                </a:cubicBezTo>
                <a:cubicBezTo>
                  <a:pt x="36" y="185"/>
                  <a:pt x="36" y="185"/>
                  <a:pt x="36" y="185"/>
                </a:cubicBezTo>
                <a:cubicBezTo>
                  <a:pt x="36" y="185"/>
                  <a:pt x="36" y="185"/>
                  <a:pt x="36" y="186"/>
                </a:cubicBezTo>
                <a:cubicBezTo>
                  <a:pt x="35" y="186"/>
                  <a:pt x="35" y="186"/>
                  <a:pt x="35" y="187"/>
                </a:cubicBezTo>
                <a:cubicBezTo>
                  <a:pt x="34" y="187"/>
                  <a:pt x="35" y="187"/>
                  <a:pt x="34" y="187"/>
                </a:cubicBezTo>
                <a:cubicBezTo>
                  <a:pt x="34" y="188"/>
                  <a:pt x="34" y="188"/>
                  <a:pt x="34" y="188"/>
                </a:cubicBezTo>
                <a:cubicBezTo>
                  <a:pt x="34" y="188"/>
                  <a:pt x="34" y="189"/>
                  <a:pt x="34" y="189"/>
                </a:cubicBezTo>
                <a:cubicBezTo>
                  <a:pt x="34" y="190"/>
                  <a:pt x="34" y="190"/>
                  <a:pt x="33" y="190"/>
                </a:cubicBezTo>
                <a:cubicBezTo>
                  <a:pt x="33" y="191"/>
                  <a:pt x="33" y="191"/>
                  <a:pt x="33" y="192"/>
                </a:cubicBezTo>
                <a:cubicBezTo>
                  <a:pt x="32" y="192"/>
                  <a:pt x="32" y="193"/>
                  <a:pt x="32" y="192"/>
                </a:cubicBezTo>
                <a:cubicBezTo>
                  <a:pt x="31" y="192"/>
                  <a:pt x="30" y="191"/>
                  <a:pt x="30" y="192"/>
                </a:cubicBezTo>
                <a:cubicBezTo>
                  <a:pt x="29" y="192"/>
                  <a:pt x="29" y="192"/>
                  <a:pt x="29" y="192"/>
                </a:cubicBezTo>
                <a:cubicBezTo>
                  <a:pt x="29" y="192"/>
                  <a:pt x="29" y="192"/>
                  <a:pt x="28" y="192"/>
                </a:cubicBezTo>
                <a:cubicBezTo>
                  <a:pt x="28" y="192"/>
                  <a:pt x="28" y="192"/>
                  <a:pt x="28" y="192"/>
                </a:cubicBezTo>
                <a:cubicBezTo>
                  <a:pt x="28" y="192"/>
                  <a:pt x="27" y="192"/>
                  <a:pt x="27" y="192"/>
                </a:cubicBezTo>
                <a:cubicBezTo>
                  <a:pt x="27" y="192"/>
                  <a:pt x="26" y="192"/>
                  <a:pt x="26" y="192"/>
                </a:cubicBezTo>
                <a:cubicBezTo>
                  <a:pt x="25" y="192"/>
                  <a:pt x="25" y="192"/>
                  <a:pt x="24" y="192"/>
                </a:cubicBezTo>
                <a:cubicBezTo>
                  <a:pt x="24" y="192"/>
                  <a:pt x="25" y="193"/>
                  <a:pt x="24" y="194"/>
                </a:cubicBezTo>
                <a:cubicBezTo>
                  <a:pt x="24" y="194"/>
                  <a:pt x="23" y="193"/>
                  <a:pt x="23" y="193"/>
                </a:cubicBezTo>
                <a:cubicBezTo>
                  <a:pt x="23" y="193"/>
                  <a:pt x="23" y="194"/>
                  <a:pt x="23" y="194"/>
                </a:cubicBezTo>
                <a:cubicBezTo>
                  <a:pt x="22" y="195"/>
                  <a:pt x="21" y="196"/>
                  <a:pt x="21" y="197"/>
                </a:cubicBezTo>
                <a:cubicBezTo>
                  <a:pt x="21" y="198"/>
                  <a:pt x="22" y="199"/>
                  <a:pt x="22" y="200"/>
                </a:cubicBezTo>
                <a:cubicBezTo>
                  <a:pt x="22" y="200"/>
                  <a:pt x="21" y="201"/>
                  <a:pt x="21" y="201"/>
                </a:cubicBezTo>
                <a:cubicBezTo>
                  <a:pt x="20" y="202"/>
                  <a:pt x="20" y="201"/>
                  <a:pt x="19" y="201"/>
                </a:cubicBezTo>
                <a:cubicBezTo>
                  <a:pt x="19" y="201"/>
                  <a:pt x="19" y="201"/>
                  <a:pt x="18" y="201"/>
                </a:cubicBezTo>
                <a:cubicBezTo>
                  <a:pt x="17" y="201"/>
                  <a:pt x="17" y="201"/>
                  <a:pt x="16" y="201"/>
                </a:cubicBezTo>
                <a:cubicBezTo>
                  <a:pt x="15" y="202"/>
                  <a:pt x="13" y="202"/>
                  <a:pt x="13" y="201"/>
                </a:cubicBezTo>
                <a:cubicBezTo>
                  <a:pt x="13" y="200"/>
                  <a:pt x="12" y="199"/>
                  <a:pt x="13" y="199"/>
                </a:cubicBezTo>
                <a:cubicBezTo>
                  <a:pt x="13" y="198"/>
                  <a:pt x="13" y="198"/>
                  <a:pt x="13" y="198"/>
                </a:cubicBezTo>
                <a:cubicBezTo>
                  <a:pt x="13" y="197"/>
                  <a:pt x="13" y="197"/>
                  <a:pt x="13" y="197"/>
                </a:cubicBezTo>
                <a:cubicBezTo>
                  <a:pt x="12" y="197"/>
                  <a:pt x="12" y="196"/>
                  <a:pt x="12" y="196"/>
                </a:cubicBezTo>
                <a:cubicBezTo>
                  <a:pt x="12" y="195"/>
                  <a:pt x="12" y="195"/>
                  <a:pt x="11" y="195"/>
                </a:cubicBezTo>
                <a:cubicBezTo>
                  <a:pt x="11" y="194"/>
                  <a:pt x="11" y="193"/>
                  <a:pt x="11" y="192"/>
                </a:cubicBezTo>
                <a:cubicBezTo>
                  <a:pt x="10" y="192"/>
                  <a:pt x="10" y="191"/>
                  <a:pt x="9" y="190"/>
                </a:cubicBezTo>
                <a:cubicBezTo>
                  <a:pt x="10" y="190"/>
                  <a:pt x="11" y="191"/>
                  <a:pt x="11" y="191"/>
                </a:cubicBezTo>
                <a:cubicBezTo>
                  <a:pt x="12" y="191"/>
                  <a:pt x="12" y="191"/>
                  <a:pt x="11" y="190"/>
                </a:cubicBezTo>
                <a:cubicBezTo>
                  <a:pt x="11" y="190"/>
                  <a:pt x="10" y="189"/>
                  <a:pt x="11" y="188"/>
                </a:cubicBezTo>
                <a:cubicBezTo>
                  <a:pt x="11" y="188"/>
                  <a:pt x="12" y="189"/>
                  <a:pt x="12" y="188"/>
                </a:cubicBezTo>
                <a:cubicBezTo>
                  <a:pt x="12" y="187"/>
                  <a:pt x="12" y="187"/>
                  <a:pt x="12" y="186"/>
                </a:cubicBezTo>
                <a:cubicBezTo>
                  <a:pt x="12" y="186"/>
                  <a:pt x="12" y="186"/>
                  <a:pt x="11" y="186"/>
                </a:cubicBezTo>
                <a:cubicBezTo>
                  <a:pt x="10" y="186"/>
                  <a:pt x="10" y="185"/>
                  <a:pt x="10" y="184"/>
                </a:cubicBezTo>
                <a:cubicBezTo>
                  <a:pt x="10" y="183"/>
                  <a:pt x="9" y="183"/>
                  <a:pt x="8" y="182"/>
                </a:cubicBezTo>
                <a:cubicBezTo>
                  <a:pt x="8" y="182"/>
                  <a:pt x="8" y="182"/>
                  <a:pt x="8" y="181"/>
                </a:cubicBezTo>
                <a:cubicBezTo>
                  <a:pt x="8" y="181"/>
                  <a:pt x="8" y="180"/>
                  <a:pt x="7" y="180"/>
                </a:cubicBezTo>
                <a:cubicBezTo>
                  <a:pt x="7" y="179"/>
                  <a:pt x="7" y="178"/>
                  <a:pt x="7" y="177"/>
                </a:cubicBezTo>
                <a:cubicBezTo>
                  <a:pt x="7" y="177"/>
                  <a:pt x="7" y="176"/>
                  <a:pt x="6" y="176"/>
                </a:cubicBezTo>
                <a:cubicBezTo>
                  <a:pt x="6" y="176"/>
                  <a:pt x="6" y="177"/>
                  <a:pt x="6" y="177"/>
                </a:cubicBezTo>
                <a:cubicBezTo>
                  <a:pt x="6" y="176"/>
                  <a:pt x="6" y="176"/>
                  <a:pt x="5" y="175"/>
                </a:cubicBezTo>
                <a:cubicBezTo>
                  <a:pt x="5" y="174"/>
                  <a:pt x="5" y="173"/>
                  <a:pt x="5" y="173"/>
                </a:cubicBezTo>
                <a:cubicBezTo>
                  <a:pt x="5" y="173"/>
                  <a:pt x="4" y="173"/>
                  <a:pt x="4" y="172"/>
                </a:cubicBezTo>
                <a:cubicBezTo>
                  <a:pt x="4" y="172"/>
                  <a:pt x="5" y="172"/>
                  <a:pt x="5" y="172"/>
                </a:cubicBezTo>
                <a:cubicBezTo>
                  <a:pt x="5" y="171"/>
                  <a:pt x="4" y="171"/>
                  <a:pt x="4" y="171"/>
                </a:cubicBezTo>
                <a:cubicBezTo>
                  <a:pt x="4" y="170"/>
                  <a:pt x="5" y="170"/>
                  <a:pt x="5" y="169"/>
                </a:cubicBezTo>
                <a:cubicBezTo>
                  <a:pt x="5" y="169"/>
                  <a:pt x="5" y="168"/>
                  <a:pt x="5" y="168"/>
                </a:cubicBezTo>
                <a:cubicBezTo>
                  <a:pt x="5" y="167"/>
                  <a:pt x="5" y="166"/>
                  <a:pt x="5" y="165"/>
                </a:cubicBezTo>
                <a:cubicBezTo>
                  <a:pt x="5" y="164"/>
                  <a:pt x="4" y="165"/>
                  <a:pt x="4" y="166"/>
                </a:cubicBezTo>
                <a:cubicBezTo>
                  <a:pt x="2" y="167"/>
                  <a:pt x="3" y="165"/>
                  <a:pt x="3" y="165"/>
                </a:cubicBezTo>
                <a:cubicBezTo>
                  <a:pt x="3" y="164"/>
                  <a:pt x="2" y="165"/>
                  <a:pt x="2" y="165"/>
                </a:cubicBezTo>
                <a:cubicBezTo>
                  <a:pt x="2" y="165"/>
                  <a:pt x="2" y="165"/>
                  <a:pt x="2" y="164"/>
                </a:cubicBezTo>
                <a:cubicBezTo>
                  <a:pt x="1" y="165"/>
                  <a:pt x="1" y="164"/>
                  <a:pt x="1" y="163"/>
                </a:cubicBezTo>
                <a:cubicBezTo>
                  <a:pt x="1" y="162"/>
                  <a:pt x="1" y="162"/>
                  <a:pt x="1" y="160"/>
                </a:cubicBezTo>
                <a:cubicBezTo>
                  <a:pt x="1" y="160"/>
                  <a:pt x="1" y="159"/>
                  <a:pt x="1" y="159"/>
                </a:cubicBezTo>
                <a:cubicBezTo>
                  <a:pt x="1" y="158"/>
                  <a:pt x="0" y="158"/>
                  <a:pt x="0" y="157"/>
                </a:cubicBezTo>
                <a:cubicBezTo>
                  <a:pt x="0" y="157"/>
                  <a:pt x="0" y="155"/>
                  <a:pt x="1" y="155"/>
                </a:cubicBezTo>
                <a:cubicBezTo>
                  <a:pt x="1" y="155"/>
                  <a:pt x="1" y="155"/>
                  <a:pt x="1" y="155"/>
                </a:cubicBezTo>
                <a:cubicBezTo>
                  <a:pt x="3" y="155"/>
                  <a:pt x="1" y="157"/>
                  <a:pt x="3" y="158"/>
                </a:cubicBezTo>
                <a:cubicBezTo>
                  <a:pt x="4" y="158"/>
                  <a:pt x="4" y="155"/>
                  <a:pt x="4" y="155"/>
                </a:cubicBezTo>
                <a:cubicBezTo>
                  <a:pt x="5" y="153"/>
                  <a:pt x="5" y="153"/>
                  <a:pt x="5" y="152"/>
                </a:cubicBezTo>
                <a:cubicBezTo>
                  <a:pt x="4" y="151"/>
                  <a:pt x="4" y="150"/>
                  <a:pt x="4" y="149"/>
                </a:cubicBezTo>
                <a:cubicBezTo>
                  <a:pt x="4" y="148"/>
                  <a:pt x="5" y="148"/>
                  <a:pt x="5" y="147"/>
                </a:cubicBezTo>
                <a:cubicBezTo>
                  <a:pt x="6" y="147"/>
                  <a:pt x="5" y="146"/>
                  <a:pt x="5" y="145"/>
                </a:cubicBezTo>
                <a:cubicBezTo>
                  <a:pt x="6" y="144"/>
                  <a:pt x="7" y="144"/>
                  <a:pt x="7" y="144"/>
                </a:cubicBezTo>
                <a:cubicBezTo>
                  <a:pt x="8" y="144"/>
                  <a:pt x="9" y="143"/>
                  <a:pt x="9" y="142"/>
                </a:cubicBezTo>
                <a:cubicBezTo>
                  <a:pt x="10" y="142"/>
                  <a:pt x="10" y="141"/>
                  <a:pt x="10" y="140"/>
                </a:cubicBezTo>
                <a:cubicBezTo>
                  <a:pt x="10" y="139"/>
                  <a:pt x="10" y="138"/>
                  <a:pt x="10" y="137"/>
                </a:cubicBezTo>
                <a:cubicBezTo>
                  <a:pt x="10" y="135"/>
                  <a:pt x="9" y="133"/>
                  <a:pt x="8" y="132"/>
                </a:cubicBezTo>
                <a:cubicBezTo>
                  <a:pt x="8" y="131"/>
                  <a:pt x="8" y="130"/>
                  <a:pt x="8" y="129"/>
                </a:cubicBezTo>
                <a:cubicBezTo>
                  <a:pt x="9" y="129"/>
                  <a:pt x="10" y="129"/>
                  <a:pt x="11" y="129"/>
                </a:cubicBezTo>
                <a:cubicBezTo>
                  <a:pt x="11" y="128"/>
                  <a:pt x="11" y="128"/>
                  <a:pt x="11" y="127"/>
                </a:cubicBezTo>
                <a:cubicBezTo>
                  <a:pt x="12" y="126"/>
                  <a:pt x="12" y="126"/>
                  <a:pt x="12" y="125"/>
                </a:cubicBezTo>
                <a:cubicBezTo>
                  <a:pt x="12" y="124"/>
                  <a:pt x="11" y="122"/>
                  <a:pt x="10" y="122"/>
                </a:cubicBezTo>
                <a:cubicBezTo>
                  <a:pt x="9" y="121"/>
                  <a:pt x="9" y="121"/>
                  <a:pt x="8" y="121"/>
                </a:cubicBezTo>
                <a:cubicBezTo>
                  <a:pt x="8" y="120"/>
                  <a:pt x="7" y="119"/>
                  <a:pt x="7" y="118"/>
                </a:cubicBezTo>
                <a:cubicBezTo>
                  <a:pt x="7" y="117"/>
                  <a:pt x="8" y="117"/>
                  <a:pt x="8" y="116"/>
                </a:cubicBezTo>
                <a:cubicBezTo>
                  <a:pt x="8" y="115"/>
                  <a:pt x="8" y="114"/>
                  <a:pt x="8" y="113"/>
                </a:cubicBezTo>
                <a:cubicBezTo>
                  <a:pt x="8" y="111"/>
                  <a:pt x="8" y="110"/>
                  <a:pt x="7" y="108"/>
                </a:cubicBezTo>
                <a:cubicBezTo>
                  <a:pt x="7" y="107"/>
                  <a:pt x="7" y="107"/>
                  <a:pt x="7" y="106"/>
                </a:cubicBezTo>
                <a:cubicBezTo>
                  <a:pt x="7" y="105"/>
                  <a:pt x="7" y="104"/>
                  <a:pt x="7" y="103"/>
                </a:cubicBezTo>
                <a:cubicBezTo>
                  <a:pt x="7" y="103"/>
                  <a:pt x="7" y="102"/>
                  <a:pt x="7" y="101"/>
                </a:cubicBezTo>
                <a:cubicBezTo>
                  <a:pt x="7" y="101"/>
                  <a:pt x="8" y="100"/>
                  <a:pt x="7" y="99"/>
                </a:cubicBezTo>
                <a:cubicBezTo>
                  <a:pt x="7" y="98"/>
                  <a:pt x="6" y="97"/>
                  <a:pt x="7" y="95"/>
                </a:cubicBezTo>
                <a:cubicBezTo>
                  <a:pt x="7" y="94"/>
                  <a:pt x="8" y="94"/>
                  <a:pt x="8" y="93"/>
                </a:cubicBezTo>
                <a:cubicBezTo>
                  <a:pt x="8" y="92"/>
                  <a:pt x="7" y="92"/>
                  <a:pt x="8" y="91"/>
                </a:cubicBezTo>
                <a:cubicBezTo>
                  <a:pt x="9" y="90"/>
                  <a:pt x="9" y="88"/>
                  <a:pt x="10" y="87"/>
                </a:cubicBezTo>
                <a:cubicBezTo>
                  <a:pt x="11" y="86"/>
                  <a:pt x="13" y="85"/>
                  <a:pt x="14" y="84"/>
                </a:cubicBezTo>
                <a:cubicBezTo>
                  <a:pt x="15" y="84"/>
                  <a:pt x="16" y="84"/>
                  <a:pt x="17" y="84"/>
                </a:cubicBezTo>
                <a:cubicBezTo>
                  <a:pt x="17" y="85"/>
                  <a:pt x="17" y="85"/>
                  <a:pt x="18" y="85"/>
                </a:cubicBezTo>
                <a:cubicBezTo>
                  <a:pt x="18" y="85"/>
                  <a:pt x="19" y="85"/>
                  <a:pt x="19" y="85"/>
                </a:cubicBezTo>
                <a:cubicBezTo>
                  <a:pt x="20" y="85"/>
                  <a:pt x="21" y="83"/>
                  <a:pt x="21" y="82"/>
                </a:cubicBezTo>
                <a:cubicBezTo>
                  <a:pt x="21" y="81"/>
                  <a:pt x="21" y="80"/>
                  <a:pt x="21" y="79"/>
                </a:cubicBezTo>
                <a:cubicBezTo>
                  <a:pt x="20" y="78"/>
                  <a:pt x="20" y="78"/>
                  <a:pt x="19" y="78"/>
                </a:cubicBezTo>
                <a:cubicBezTo>
                  <a:pt x="18" y="77"/>
                  <a:pt x="17" y="76"/>
                  <a:pt x="18" y="75"/>
                </a:cubicBezTo>
                <a:cubicBezTo>
                  <a:pt x="18" y="74"/>
                  <a:pt x="19" y="74"/>
                  <a:pt x="19" y="73"/>
                </a:cubicBezTo>
                <a:cubicBezTo>
                  <a:pt x="19" y="73"/>
                  <a:pt x="20" y="72"/>
                  <a:pt x="20" y="71"/>
                </a:cubicBezTo>
                <a:cubicBezTo>
                  <a:pt x="21" y="70"/>
                  <a:pt x="22" y="68"/>
                  <a:pt x="22" y="67"/>
                </a:cubicBezTo>
                <a:cubicBezTo>
                  <a:pt x="22" y="66"/>
                  <a:pt x="22" y="66"/>
                  <a:pt x="23" y="65"/>
                </a:cubicBezTo>
                <a:cubicBezTo>
                  <a:pt x="23" y="64"/>
                  <a:pt x="23" y="63"/>
                  <a:pt x="23" y="62"/>
                </a:cubicBezTo>
                <a:cubicBezTo>
                  <a:pt x="23" y="61"/>
                  <a:pt x="23" y="60"/>
                  <a:pt x="23" y="60"/>
                </a:cubicBezTo>
                <a:cubicBezTo>
                  <a:pt x="23" y="59"/>
                  <a:pt x="24" y="58"/>
                  <a:pt x="24" y="57"/>
                </a:cubicBezTo>
                <a:cubicBezTo>
                  <a:pt x="24" y="56"/>
                  <a:pt x="24" y="54"/>
                  <a:pt x="23" y="53"/>
                </a:cubicBezTo>
                <a:cubicBezTo>
                  <a:pt x="23" y="51"/>
                  <a:pt x="24" y="51"/>
                  <a:pt x="26" y="51"/>
                </a:cubicBezTo>
                <a:cubicBezTo>
                  <a:pt x="27" y="51"/>
                  <a:pt x="27" y="51"/>
                  <a:pt x="28" y="50"/>
                </a:cubicBezTo>
                <a:cubicBezTo>
                  <a:pt x="28" y="50"/>
                  <a:pt x="29" y="50"/>
                  <a:pt x="29" y="49"/>
                </a:cubicBezTo>
                <a:cubicBezTo>
                  <a:pt x="30" y="48"/>
                  <a:pt x="29" y="46"/>
                  <a:pt x="29" y="45"/>
                </a:cubicBezTo>
                <a:cubicBezTo>
                  <a:pt x="30" y="44"/>
                  <a:pt x="30" y="44"/>
                  <a:pt x="31" y="43"/>
                </a:cubicBezTo>
                <a:cubicBezTo>
                  <a:pt x="31" y="43"/>
                  <a:pt x="31" y="42"/>
                  <a:pt x="32" y="41"/>
                </a:cubicBezTo>
                <a:cubicBezTo>
                  <a:pt x="32" y="40"/>
                  <a:pt x="33" y="38"/>
                  <a:pt x="34" y="37"/>
                </a:cubicBezTo>
                <a:cubicBezTo>
                  <a:pt x="36" y="36"/>
                  <a:pt x="36" y="35"/>
                  <a:pt x="36" y="34"/>
                </a:cubicBezTo>
                <a:cubicBezTo>
                  <a:pt x="36" y="32"/>
                  <a:pt x="34" y="31"/>
                  <a:pt x="34" y="29"/>
                </a:cubicBezTo>
                <a:cubicBezTo>
                  <a:pt x="33" y="28"/>
                  <a:pt x="35" y="28"/>
                  <a:pt x="36" y="27"/>
                </a:cubicBezTo>
                <a:cubicBezTo>
                  <a:pt x="37" y="26"/>
                  <a:pt x="37" y="24"/>
                  <a:pt x="38" y="22"/>
                </a:cubicBezTo>
                <a:cubicBezTo>
                  <a:pt x="38" y="21"/>
                  <a:pt x="40" y="20"/>
                  <a:pt x="41" y="19"/>
                </a:cubicBezTo>
                <a:cubicBezTo>
                  <a:pt x="41" y="18"/>
                  <a:pt x="41" y="18"/>
                  <a:pt x="42" y="17"/>
                </a:cubicBezTo>
                <a:cubicBezTo>
                  <a:pt x="42" y="17"/>
                  <a:pt x="43" y="18"/>
                  <a:pt x="44" y="18"/>
                </a:cubicBezTo>
                <a:cubicBezTo>
                  <a:pt x="44" y="19"/>
                  <a:pt x="45" y="19"/>
                  <a:pt x="46" y="19"/>
                </a:cubicBezTo>
                <a:cubicBezTo>
                  <a:pt x="46" y="19"/>
                  <a:pt x="46" y="19"/>
                  <a:pt x="47" y="18"/>
                </a:cubicBezTo>
                <a:cubicBezTo>
                  <a:pt x="47" y="18"/>
                  <a:pt x="47" y="17"/>
                  <a:pt x="48" y="16"/>
                </a:cubicBezTo>
                <a:cubicBezTo>
                  <a:pt x="48" y="16"/>
                  <a:pt x="48" y="15"/>
                  <a:pt x="48" y="14"/>
                </a:cubicBezTo>
                <a:cubicBezTo>
                  <a:pt x="48" y="13"/>
                  <a:pt x="48" y="12"/>
                  <a:pt x="48" y="11"/>
                </a:cubicBezTo>
                <a:cubicBezTo>
                  <a:pt x="48" y="11"/>
                  <a:pt x="47" y="10"/>
                  <a:pt x="48" y="9"/>
                </a:cubicBezTo>
                <a:cubicBezTo>
                  <a:pt x="48" y="9"/>
                  <a:pt x="49" y="9"/>
                  <a:pt x="49" y="9"/>
                </a:cubicBezTo>
                <a:cubicBezTo>
                  <a:pt x="50" y="9"/>
                  <a:pt x="50" y="9"/>
                  <a:pt x="51" y="9"/>
                </a:cubicBezTo>
                <a:cubicBezTo>
                  <a:pt x="51" y="10"/>
                  <a:pt x="52" y="10"/>
                  <a:pt x="53" y="10"/>
                </a:cubicBezTo>
                <a:cubicBezTo>
                  <a:pt x="54" y="10"/>
                  <a:pt x="54" y="10"/>
                  <a:pt x="55" y="10"/>
                </a:cubicBezTo>
                <a:cubicBezTo>
                  <a:pt x="56" y="11"/>
                  <a:pt x="57" y="11"/>
                  <a:pt x="57" y="11"/>
                </a:cubicBezTo>
                <a:cubicBezTo>
                  <a:pt x="58" y="12"/>
                  <a:pt x="59" y="12"/>
                  <a:pt x="60" y="12"/>
                </a:cubicBezTo>
                <a:cubicBezTo>
                  <a:pt x="60" y="12"/>
                  <a:pt x="61" y="12"/>
                  <a:pt x="61" y="11"/>
                </a:cubicBezTo>
                <a:cubicBezTo>
                  <a:pt x="62" y="10"/>
                  <a:pt x="61" y="10"/>
                  <a:pt x="61" y="10"/>
                </a:cubicBezTo>
                <a:cubicBezTo>
                  <a:pt x="60" y="10"/>
                  <a:pt x="59" y="10"/>
                  <a:pt x="60" y="9"/>
                </a:cubicBezTo>
                <a:cubicBezTo>
                  <a:pt x="60" y="8"/>
                  <a:pt x="61" y="8"/>
                  <a:pt x="61" y="8"/>
                </a:cubicBezTo>
                <a:cubicBezTo>
                  <a:pt x="62" y="7"/>
                  <a:pt x="63" y="5"/>
                  <a:pt x="63" y="4"/>
                </a:cubicBezTo>
                <a:cubicBezTo>
                  <a:pt x="63" y="3"/>
                  <a:pt x="62" y="2"/>
                  <a:pt x="62" y="2"/>
                </a:cubicBezTo>
                <a:cubicBezTo>
                  <a:pt x="61" y="1"/>
                  <a:pt x="61" y="1"/>
                  <a:pt x="61" y="0"/>
                </a:cubicBezTo>
                <a:cubicBezTo>
                  <a:pt x="63" y="0"/>
                  <a:pt x="64" y="0"/>
                  <a:pt x="66" y="1"/>
                </a:cubicBezTo>
                <a:cubicBezTo>
                  <a:pt x="67" y="1"/>
                  <a:pt x="67" y="1"/>
                  <a:pt x="66" y="2"/>
                </a:cubicBezTo>
                <a:cubicBezTo>
                  <a:pt x="66" y="3"/>
                  <a:pt x="66" y="2"/>
                  <a:pt x="66" y="3"/>
                </a:cubicBezTo>
                <a:cubicBezTo>
                  <a:pt x="67" y="3"/>
                  <a:pt x="67" y="3"/>
                  <a:pt x="68" y="3"/>
                </a:cubicBezTo>
                <a:cubicBezTo>
                  <a:pt x="68" y="4"/>
                  <a:pt x="68" y="4"/>
                  <a:pt x="68" y="5"/>
                </a:cubicBezTo>
                <a:cubicBezTo>
                  <a:pt x="69" y="5"/>
                  <a:pt x="69" y="5"/>
                  <a:pt x="70" y="6"/>
                </a:cubicBezTo>
                <a:cubicBezTo>
                  <a:pt x="70" y="6"/>
                  <a:pt x="70" y="6"/>
                  <a:pt x="70" y="7"/>
                </a:cubicBezTo>
                <a:cubicBezTo>
                  <a:pt x="70" y="7"/>
                  <a:pt x="71" y="7"/>
                  <a:pt x="71" y="7"/>
                </a:cubicBezTo>
                <a:cubicBezTo>
                  <a:pt x="71" y="7"/>
                  <a:pt x="71" y="8"/>
                  <a:pt x="72" y="8"/>
                </a:cubicBezTo>
                <a:cubicBezTo>
                  <a:pt x="72" y="9"/>
                  <a:pt x="73" y="9"/>
                  <a:pt x="73" y="9"/>
                </a:cubicBezTo>
                <a:cubicBezTo>
                  <a:pt x="74" y="10"/>
                  <a:pt x="74" y="11"/>
                  <a:pt x="75" y="11"/>
                </a:cubicBezTo>
                <a:cubicBezTo>
                  <a:pt x="75" y="11"/>
                  <a:pt x="76" y="10"/>
                  <a:pt x="76" y="11"/>
                </a:cubicBezTo>
                <a:cubicBezTo>
                  <a:pt x="77" y="11"/>
                  <a:pt x="77" y="11"/>
                  <a:pt x="78" y="12"/>
                </a:cubicBezTo>
                <a:cubicBezTo>
                  <a:pt x="79" y="12"/>
                  <a:pt x="79" y="13"/>
                  <a:pt x="80" y="13"/>
                </a:cubicBezTo>
                <a:cubicBezTo>
                  <a:pt x="80" y="14"/>
                  <a:pt x="81" y="14"/>
                  <a:pt x="81" y="15"/>
                </a:cubicBezTo>
                <a:cubicBezTo>
                  <a:pt x="81" y="15"/>
                  <a:pt x="81" y="16"/>
                  <a:pt x="82" y="17"/>
                </a:cubicBezTo>
                <a:cubicBezTo>
                  <a:pt x="82" y="17"/>
                  <a:pt x="82" y="17"/>
                  <a:pt x="82" y="17"/>
                </a:cubicBezTo>
                <a:cubicBezTo>
                  <a:pt x="83" y="17"/>
                  <a:pt x="83" y="18"/>
                  <a:pt x="83" y="18"/>
                </a:cubicBezTo>
                <a:cubicBezTo>
                  <a:pt x="83" y="19"/>
                  <a:pt x="84" y="19"/>
                  <a:pt x="84" y="19"/>
                </a:cubicBezTo>
                <a:cubicBezTo>
                  <a:pt x="85" y="20"/>
                  <a:pt x="85" y="20"/>
                  <a:pt x="84" y="21"/>
                </a:cubicBezTo>
                <a:cubicBezTo>
                  <a:pt x="84" y="21"/>
                  <a:pt x="83" y="22"/>
                  <a:pt x="83" y="23"/>
                </a:cubicBezTo>
                <a:cubicBezTo>
                  <a:pt x="83" y="23"/>
                  <a:pt x="83" y="24"/>
                  <a:pt x="84" y="25"/>
                </a:cubicBezTo>
                <a:cubicBezTo>
                  <a:pt x="84" y="25"/>
                  <a:pt x="84" y="26"/>
                  <a:pt x="84" y="26"/>
                </a:cubicBezTo>
                <a:cubicBezTo>
                  <a:pt x="84" y="27"/>
                  <a:pt x="83" y="28"/>
                  <a:pt x="84" y="29"/>
                </a:cubicBezTo>
                <a:cubicBezTo>
                  <a:pt x="84" y="29"/>
                  <a:pt x="85" y="29"/>
                  <a:pt x="85" y="30"/>
                </a:cubicBezTo>
                <a:cubicBezTo>
                  <a:pt x="85" y="30"/>
                  <a:pt x="85" y="31"/>
                  <a:pt x="85" y="31"/>
                </a:cubicBezTo>
                <a:cubicBezTo>
                  <a:pt x="85" y="32"/>
                  <a:pt x="85" y="32"/>
                  <a:pt x="85" y="32"/>
                </a:cubicBezTo>
                <a:cubicBezTo>
                  <a:pt x="84" y="32"/>
                  <a:pt x="84" y="33"/>
                  <a:pt x="84" y="33"/>
                </a:cubicBezTo>
                <a:cubicBezTo>
                  <a:pt x="84" y="33"/>
                  <a:pt x="84" y="33"/>
                  <a:pt x="84" y="34"/>
                </a:cubicBezTo>
                <a:cubicBezTo>
                  <a:pt x="84" y="34"/>
                  <a:pt x="85" y="35"/>
                  <a:pt x="85" y="35"/>
                </a:cubicBezTo>
                <a:cubicBezTo>
                  <a:pt x="85" y="36"/>
                  <a:pt x="85" y="37"/>
                  <a:pt x="85" y="37"/>
                </a:cubicBezTo>
                <a:cubicBezTo>
                  <a:pt x="86" y="38"/>
                  <a:pt x="87" y="39"/>
                  <a:pt x="87" y="40"/>
                </a:cubicBezTo>
                <a:cubicBezTo>
                  <a:pt x="85" y="41"/>
                  <a:pt x="86" y="43"/>
                  <a:pt x="86" y="44"/>
                </a:cubicBezTo>
                <a:cubicBezTo>
                  <a:pt x="86" y="44"/>
                  <a:pt x="86" y="45"/>
                  <a:pt x="85" y="45"/>
                </a:cubicBezTo>
                <a:cubicBezTo>
                  <a:pt x="85" y="46"/>
                  <a:pt x="84" y="46"/>
                  <a:pt x="84" y="47"/>
                </a:cubicBezTo>
                <a:cubicBezTo>
                  <a:pt x="85" y="47"/>
                  <a:pt x="85" y="49"/>
                  <a:pt x="85" y="49"/>
                </a:cubicBezTo>
                <a:cubicBezTo>
                  <a:pt x="85" y="50"/>
                  <a:pt x="85" y="50"/>
                  <a:pt x="85" y="51"/>
                </a:cubicBezTo>
                <a:cubicBezTo>
                  <a:pt x="85" y="51"/>
                  <a:pt x="86" y="51"/>
                  <a:pt x="86" y="51"/>
                </a:cubicBezTo>
                <a:cubicBezTo>
                  <a:pt x="86" y="51"/>
                  <a:pt x="86" y="52"/>
                  <a:pt x="87" y="52"/>
                </a:cubicBezTo>
                <a:cubicBezTo>
                  <a:pt x="87" y="53"/>
                  <a:pt x="87" y="53"/>
                  <a:pt x="87" y="54"/>
                </a:cubicBezTo>
                <a:cubicBezTo>
                  <a:pt x="87" y="55"/>
                  <a:pt x="88" y="55"/>
                  <a:pt x="88" y="56"/>
                </a:cubicBezTo>
                <a:close/>
                <a:moveTo>
                  <a:pt x="36" y="189"/>
                </a:moveTo>
                <a:cubicBezTo>
                  <a:pt x="35" y="190"/>
                  <a:pt x="36" y="192"/>
                  <a:pt x="37" y="191"/>
                </a:cubicBezTo>
                <a:cubicBezTo>
                  <a:pt x="37" y="190"/>
                  <a:pt x="37" y="189"/>
                  <a:pt x="37" y="188"/>
                </a:cubicBezTo>
                <a:cubicBezTo>
                  <a:pt x="37" y="188"/>
                  <a:pt x="38" y="187"/>
                  <a:pt x="38" y="186"/>
                </a:cubicBezTo>
                <a:cubicBezTo>
                  <a:pt x="38" y="184"/>
                  <a:pt x="39" y="183"/>
                  <a:pt x="39" y="182"/>
                </a:cubicBezTo>
                <a:cubicBezTo>
                  <a:pt x="39" y="181"/>
                  <a:pt x="39" y="180"/>
                  <a:pt x="40" y="180"/>
                </a:cubicBezTo>
                <a:cubicBezTo>
                  <a:pt x="40" y="179"/>
                  <a:pt x="40" y="178"/>
                  <a:pt x="40" y="177"/>
                </a:cubicBezTo>
                <a:cubicBezTo>
                  <a:pt x="39" y="178"/>
                  <a:pt x="39" y="178"/>
                  <a:pt x="39" y="179"/>
                </a:cubicBezTo>
                <a:cubicBezTo>
                  <a:pt x="39" y="180"/>
                  <a:pt x="39" y="181"/>
                  <a:pt x="38" y="182"/>
                </a:cubicBezTo>
                <a:cubicBezTo>
                  <a:pt x="38" y="183"/>
                  <a:pt x="38" y="183"/>
                  <a:pt x="37" y="183"/>
                </a:cubicBezTo>
                <a:cubicBezTo>
                  <a:pt x="37" y="184"/>
                  <a:pt x="37" y="184"/>
                  <a:pt x="37" y="185"/>
                </a:cubicBezTo>
                <a:cubicBezTo>
                  <a:pt x="36" y="186"/>
                  <a:pt x="36" y="187"/>
                  <a:pt x="36" y="188"/>
                </a:cubicBezTo>
                <a:cubicBezTo>
                  <a:pt x="36" y="189"/>
                  <a:pt x="36" y="189"/>
                  <a:pt x="36" y="189"/>
                </a:cubicBezTo>
                <a:close/>
                <a:moveTo>
                  <a:pt x="49" y="181"/>
                </a:moveTo>
                <a:cubicBezTo>
                  <a:pt x="49" y="180"/>
                  <a:pt x="50" y="179"/>
                  <a:pt x="51" y="179"/>
                </a:cubicBezTo>
                <a:cubicBezTo>
                  <a:pt x="51" y="178"/>
                  <a:pt x="51" y="178"/>
                  <a:pt x="51" y="178"/>
                </a:cubicBezTo>
                <a:cubicBezTo>
                  <a:pt x="51" y="177"/>
                  <a:pt x="52" y="177"/>
                  <a:pt x="52" y="177"/>
                </a:cubicBezTo>
                <a:cubicBezTo>
                  <a:pt x="54" y="176"/>
                  <a:pt x="52" y="176"/>
                  <a:pt x="52" y="176"/>
                </a:cubicBezTo>
                <a:cubicBezTo>
                  <a:pt x="51" y="176"/>
                  <a:pt x="52" y="175"/>
                  <a:pt x="52" y="175"/>
                </a:cubicBezTo>
                <a:cubicBezTo>
                  <a:pt x="52" y="174"/>
                  <a:pt x="52" y="174"/>
                  <a:pt x="52" y="174"/>
                </a:cubicBezTo>
                <a:cubicBezTo>
                  <a:pt x="52" y="174"/>
                  <a:pt x="52" y="173"/>
                  <a:pt x="52" y="173"/>
                </a:cubicBezTo>
                <a:cubicBezTo>
                  <a:pt x="52" y="173"/>
                  <a:pt x="53" y="173"/>
                  <a:pt x="53" y="172"/>
                </a:cubicBezTo>
                <a:cubicBezTo>
                  <a:pt x="53" y="172"/>
                  <a:pt x="53" y="172"/>
                  <a:pt x="53" y="172"/>
                </a:cubicBezTo>
                <a:cubicBezTo>
                  <a:pt x="53" y="171"/>
                  <a:pt x="53" y="171"/>
                  <a:pt x="54" y="171"/>
                </a:cubicBezTo>
                <a:cubicBezTo>
                  <a:pt x="54" y="171"/>
                  <a:pt x="54" y="171"/>
                  <a:pt x="54" y="170"/>
                </a:cubicBezTo>
                <a:cubicBezTo>
                  <a:pt x="55" y="170"/>
                  <a:pt x="55" y="170"/>
                  <a:pt x="55" y="170"/>
                </a:cubicBezTo>
                <a:cubicBezTo>
                  <a:pt x="55" y="169"/>
                  <a:pt x="55" y="169"/>
                  <a:pt x="54" y="169"/>
                </a:cubicBezTo>
                <a:cubicBezTo>
                  <a:pt x="54" y="169"/>
                  <a:pt x="53" y="171"/>
                  <a:pt x="52" y="170"/>
                </a:cubicBezTo>
                <a:cubicBezTo>
                  <a:pt x="52" y="171"/>
                  <a:pt x="52" y="171"/>
                  <a:pt x="52" y="171"/>
                </a:cubicBezTo>
                <a:cubicBezTo>
                  <a:pt x="52" y="171"/>
                  <a:pt x="51" y="170"/>
                  <a:pt x="51" y="170"/>
                </a:cubicBezTo>
                <a:cubicBezTo>
                  <a:pt x="51" y="170"/>
                  <a:pt x="51" y="171"/>
                  <a:pt x="51" y="171"/>
                </a:cubicBezTo>
                <a:cubicBezTo>
                  <a:pt x="51" y="171"/>
                  <a:pt x="51" y="171"/>
                  <a:pt x="50" y="171"/>
                </a:cubicBezTo>
                <a:cubicBezTo>
                  <a:pt x="50" y="172"/>
                  <a:pt x="49" y="172"/>
                  <a:pt x="49" y="173"/>
                </a:cubicBezTo>
                <a:cubicBezTo>
                  <a:pt x="48" y="174"/>
                  <a:pt x="48" y="174"/>
                  <a:pt x="47" y="175"/>
                </a:cubicBezTo>
                <a:cubicBezTo>
                  <a:pt x="47" y="176"/>
                  <a:pt x="48" y="176"/>
                  <a:pt x="48" y="177"/>
                </a:cubicBezTo>
                <a:cubicBezTo>
                  <a:pt x="48" y="178"/>
                  <a:pt x="47" y="178"/>
                  <a:pt x="47" y="178"/>
                </a:cubicBezTo>
                <a:cubicBezTo>
                  <a:pt x="47" y="179"/>
                  <a:pt x="48" y="179"/>
                  <a:pt x="48" y="179"/>
                </a:cubicBezTo>
                <a:cubicBezTo>
                  <a:pt x="48" y="180"/>
                  <a:pt x="48" y="181"/>
                  <a:pt x="48" y="182"/>
                </a:cubicBezTo>
                <a:cubicBezTo>
                  <a:pt x="47" y="182"/>
                  <a:pt x="47" y="183"/>
                  <a:pt x="48" y="183"/>
                </a:cubicBezTo>
                <a:cubicBezTo>
                  <a:pt x="49" y="183"/>
                  <a:pt x="49" y="181"/>
                  <a:pt x="49" y="181"/>
                </a:cubicBezTo>
              </a:path>
            </a:pathLst>
          </a:custGeom>
          <a:solidFill>
            <a:srgbClr val="50CC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1" name="Freeform 791">
            <a:extLst>
              <a:ext uri="{FF2B5EF4-FFF2-40B4-BE49-F238E27FC236}">
                <a16:creationId xmlns:a16="http://schemas.microsoft.com/office/drawing/2014/main" id="{7E5537CB-EDA6-337E-F217-BF562E5D5CC4}"/>
              </a:ext>
            </a:extLst>
          </p:cNvPr>
          <p:cNvSpPr>
            <a:spLocks noEditPoints="1"/>
          </p:cNvSpPr>
          <p:nvPr/>
        </p:nvSpPr>
        <p:spPr bwMode="auto">
          <a:xfrm>
            <a:off x="2978530" y="3551626"/>
            <a:ext cx="197142" cy="130103"/>
          </a:xfrm>
          <a:custGeom>
            <a:avLst/>
            <a:gdLst>
              <a:gd name="T0" fmla="*/ 79 w 92"/>
              <a:gd name="T1" fmla="*/ 21 h 69"/>
              <a:gd name="T2" fmla="*/ 68 w 92"/>
              <a:gd name="T3" fmla="*/ 29 h 69"/>
              <a:gd name="T4" fmla="*/ 60 w 92"/>
              <a:gd name="T5" fmla="*/ 40 h 69"/>
              <a:gd name="T6" fmla="*/ 63 w 92"/>
              <a:gd name="T7" fmla="*/ 47 h 69"/>
              <a:gd name="T8" fmla="*/ 57 w 92"/>
              <a:gd name="T9" fmla="*/ 53 h 69"/>
              <a:gd name="T10" fmla="*/ 54 w 92"/>
              <a:gd name="T11" fmla="*/ 56 h 69"/>
              <a:gd name="T12" fmla="*/ 48 w 92"/>
              <a:gd name="T13" fmla="*/ 63 h 69"/>
              <a:gd name="T14" fmla="*/ 40 w 92"/>
              <a:gd name="T15" fmla="*/ 63 h 69"/>
              <a:gd name="T16" fmla="*/ 30 w 92"/>
              <a:gd name="T17" fmla="*/ 65 h 69"/>
              <a:gd name="T18" fmla="*/ 24 w 92"/>
              <a:gd name="T19" fmla="*/ 69 h 69"/>
              <a:gd name="T20" fmla="*/ 20 w 92"/>
              <a:gd name="T21" fmla="*/ 65 h 69"/>
              <a:gd name="T22" fmla="*/ 16 w 92"/>
              <a:gd name="T23" fmla="*/ 60 h 69"/>
              <a:gd name="T24" fmla="*/ 12 w 92"/>
              <a:gd name="T25" fmla="*/ 55 h 69"/>
              <a:gd name="T26" fmla="*/ 15 w 92"/>
              <a:gd name="T27" fmla="*/ 50 h 69"/>
              <a:gd name="T28" fmla="*/ 13 w 92"/>
              <a:gd name="T29" fmla="*/ 47 h 69"/>
              <a:gd name="T30" fmla="*/ 15 w 92"/>
              <a:gd name="T31" fmla="*/ 43 h 69"/>
              <a:gd name="T32" fmla="*/ 13 w 92"/>
              <a:gd name="T33" fmla="*/ 41 h 69"/>
              <a:gd name="T34" fmla="*/ 15 w 92"/>
              <a:gd name="T35" fmla="*/ 37 h 69"/>
              <a:gd name="T36" fmla="*/ 15 w 92"/>
              <a:gd name="T37" fmla="*/ 33 h 69"/>
              <a:gd name="T38" fmla="*/ 16 w 92"/>
              <a:gd name="T39" fmla="*/ 31 h 69"/>
              <a:gd name="T40" fmla="*/ 16 w 92"/>
              <a:gd name="T41" fmla="*/ 29 h 69"/>
              <a:gd name="T42" fmla="*/ 17 w 92"/>
              <a:gd name="T43" fmla="*/ 25 h 69"/>
              <a:gd name="T44" fmla="*/ 18 w 92"/>
              <a:gd name="T45" fmla="*/ 20 h 69"/>
              <a:gd name="T46" fmla="*/ 17 w 92"/>
              <a:gd name="T47" fmla="*/ 17 h 69"/>
              <a:gd name="T48" fmla="*/ 15 w 92"/>
              <a:gd name="T49" fmla="*/ 17 h 69"/>
              <a:gd name="T50" fmla="*/ 12 w 92"/>
              <a:gd name="T51" fmla="*/ 19 h 69"/>
              <a:gd name="T52" fmla="*/ 9 w 92"/>
              <a:gd name="T53" fmla="*/ 18 h 69"/>
              <a:gd name="T54" fmla="*/ 7 w 92"/>
              <a:gd name="T55" fmla="*/ 16 h 69"/>
              <a:gd name="T56" fmla="*/ 3 w 92"/>
              <a:gd name="T57" fmla="*/ 16 h 69"/>
              <a:gd name="T58" fmla="*/ 3 w 92"/>
              <a:gd name="T59" fmla="*/ 13 h 69"/>
              <a:gd name="T60" fmla="*/ 1 w 92"/>
              <a:gd name="T61" fmla="*/ 11 h 69"/>
              <a:gd name="T62" fmla="*/ 1 w 92"/>
              <a:gd name="T63" fmla="*/ 10 h 69"/>
              <a:gd name="T64" fmla="*/ 1 w 92"/>
              <a:gd name="T65" fmla="*/ 7 h 69"/>
              <a:gd name="T66" fmla="*/ 3 w 92"/>
              <a:gd name="T67" fmla="*/ 5 h 69"/>
              <a:gd name="T68" fmla="*/ 6 w 92"/>
              <a:gd name="T69" fmla="*/ 4 h 69"/>
              <a:gd name="T70" fmla="*/ 10 w 92"/>
              <a:gd name="T71" fmla="*/ 1 h 69"/>
              <a:gd name="T72" fmla="*/ 15 w 92"/>
              <a:gd name="T73" fmla="*/ 3 h 69"/>
              <a:gd name="T74" fmla="*/ 23 w 92"/>
              <a:gd name="T75" fmla="*/ 2 h 69"/>
              <a:gd name="T76" fmla="*/ 28 w 92"/>
              <a:gd name="T77" fmla="*/ 3 h 69"/>
              <a:gd name="T78" fmla="*/ 39 w 92"/>
              <a:gd name="T79" fmla="*/ 3 h 69"/>
              <a:gd name="T80" fmla="*/ 42 w 92"/>
              <a:gd name="T81" fmla="*/ 4 h 69"/>
              <a:gd name="T82" fmla="*/ 45 w 92"/>
              <a:gd name="T83" fmla="*/ 4 h 69"/>
              <a:gd name="T84" fmla="*/ 50 w 92"/>
              <a:gd name="T85" fmla="*/ 5 h 69"/>
              <a:gd name="T86" fmla="*/ 52 w 92"/>
              <a:gd name="T87" fmla="*/ 7 h 69"/>
              <a:gd name="T88" fmla="*/ 57 w 92"/>
              <a:gd name="T89" fmla="*/ 9 h 69"/>
              <a:gd name="T90" fmla="*/ 63 w 92"/>
              <a:gd name="T91" fmla="*/ 10 h 69"/>
              <a:gd name="T92" fmla="*/ 68 w 92"/>
              <a:gd name="T93" fmla="*/ 10 h 69"/>
              <a:gd name="T94" fmla="*/ 72 w 92"/>
              <a:gd name="T95" fmla="*/ 13 h 69"/>
              <a:gd name="T96" fmla="*/ 76 w 92"/>
              <a:gd name="T97" fmla="*/ 14 h 69"/>
              <a:gd name="T98" fmla="*/ 80 w 92"/>
              <a:gd name="T99" fmla="*/ 14 h 69"/>
              <a:gd name="T100" fmla="*/ 83 w 92"/>
              <a:gd name="T101" fmla="*/ 13 h 69"/>
              <a:gd name="T102" fmla="*/ 84 w 92"/>
              <a:gd name="T103" fmla="*/ 15 h 69"/>
              <a:gd name="T104" fmla="*/ 73 w 92"/>
              <a:gd name="T105" fmla="*/ 42 h 69"/>
              <a:gd name="T106" fmla="*/ 72 w 92"/>
              <a:gd name="T107" fmla="*/ 45 h 69"/>
              <a:gd name="T108" fmla="*/ 81 w 92"/>
              <a:gd name="T109" fmla="*/ 39 h 69"/>
              <a:gd name="T110" fmla="*/ 84 w 92"/>
              <a:gd name="T111" fmla="*/ 40 h 69"/>
              <a:gd name="T112" fmla="*/ 84 w 92"/>
              <a:gd name="T113" fmla="*/ 36 h 69"/>
              <a:gd name="T114" fmla="*/ 80 w 92"/>
              <a:gd name="T115" fmla="*/ 37 h 69"/>
              <a:gd name="T116" fmla="*/ 88 w 92"/>
              <a:gd name="T117" fmla="*/ 35 h 69"/>
              <a:gd name="T118" fmla="*/ 88 w 92"/>
              <a:gd name="T119" fmla="*/ 34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2" h="69">
                <a:moveTo>
                  <a:pt x="84" y="16"/>
                </a:moveTo>
                <a:cubicBezTo>
                  <a:pt x="85" y="16"/>
                  <a:pt x="84" y="18"/>
                  <a:pt x="84" y="18"/>
                </a:cubicBezTo>
                <a:cubicBezTo>
                  <a:pt x="83" y="19"/>
                  <a:pt x="82" y="19"/>
                  <a:pt x="82" y="20"/>
                </a:cubicBezTo>
                <a:cubicBezTo>
                  <a:pt x="81" y="20"/>
                  <a:pt x="80" y="20"/>
                  <a:pt x="79" y="21"/>
                </a:cubicBezTo>
                <a:cubicBezTo>
                  <a:pt x="78" y="21"/>
                  <a:pt x="77" y="22"/>
                  <a:pt x="77" y="23"/>
                </a:cubicBezTo>
                <a:cubicBezTo>
                  <a:pt x="75" y="24"/>
                  <a:pt x="74" y="24"/>
                  <a:pt x="72" y="25"/>
                </a:cubicBezTo>
                <a:cubicBezTo>
                  <a:pt x="70" y="25"/>
                  <a:pt x="68" y="25"/>
                  <a:pt x="67" y="28"/>
                </a:cubicBezTo>
                <a:cubicBezTo>
                  <a:pt x="68" y="28"/>
                  <a:pt x="69" y="29"/>
                  <a:pt x="68" y="29"/>
                </a:cubicBezTo>
                <a:cubicBezTo>
                  <a:pt x="67" y="30"/>
                  <a:pt x="66" y="30"/>
                  <a:pt x="65" y="31"/>
                </a:cubicBezTo>
                <a:cubicBezTo>
                  <a:pt x="65" y="32"/>
                  <a:pt x="64" y="33"/>
                  <a:pt x="63" y="33"/>
                </a:cubicBezTo>
                <a:cubicBezTo>
                  <a:pt x="63" y="34"/>
                  <a:pt x="62" y="36"/>
                  <a:pt x="61" y="37"/>
                </a:cubicBezTo>
                <a:cubicBezTo>
                  <a:pt x="61" y="37"/>
                  <a:pt x="60" y="38"/>
                  <a:pt x="60" y="40"/>
                </a:cubicBezTo>
                <a:cubicBezTo>
                  <a:pt x="60" y="40"/>
                  <a:pt x="60" y="41"/>
                  <a:pt x="61" y="41"/>
                </a:cubicBezTo>
                <a:cubicBezTo>
                  <a:pt x="61" y="42"/>
                  <a:pt x="61" y="43"/>
                  <a:pt x="61" y="43"/>
                </a:cubicBezTo>
                <a:cubicBezTo>
                  <a:pt x="61" y="44"/>
                  <a:pt x="63" y="44"/>
                  <a:pt x="63" y="45"/>
                </a:cubicBezTo>
                <a:cubicBezTo>
                  <a:pt x="64" y="46"/>
                  <a:pt x="63" y="46"/>
                  <a:pt x="63" y="47"/>
                </a:cubicBezTo>
                <a:cubicBezTo>
                  <a:pt x="62" y="47"/>
                  <a:pt x="61" y="48"/>
                  <a:pt x="61" y="48"/>
                </a:cubicBezTo>
                <a:cubicBezTo>
                  <a:pt x="60" y="49"/>
                  <a:pt x="59" y="49"/>
                  <a:pt x="59" y="50"/>
                </a:cubicBezTo>
                <a:cubicBezTo>
                  <a:pt x="58" y="50"/>
                  <a:pt x="57" y="51"/>
                  <a:pt x="57" y="52"/>
                </a:cubicBezTo>
                <a:cubicBezTo>
                  <a:pt x="57" y="52"/>
                  <a:pt x="57" y="52"/>
                  <a:pt x="57" y="53"/>
                </a:cubicBezTo>
                <a:cubicBezTo>
                  <a:pt x="57" y="53"/>
                  <a:pt x="57" y="53"/>
                  <a:pt x="57" y="54"/>
                </a:cubicBezTo>
                <a:cubicBezTo>
                  <a:pt x="57" y="54"/>
                  <a:pt x="57" y="55"/>
                  <a:pt x="57" y="55"/>
                </a:cubicBezTo>
                <a:cubicBezTo>
                  <a:pt x="57" y="56"/>
                  <a:pt x="56" y="56"/>
                  <a:pt x="56" y="56"/>
                </a:cubicBezTo>
                <a:cubicBezTo>
                  <a:pt x="55" y="56"/>
                  <a:pt x="54" y="56"/>
                  <a:pt x="54" y="56"/>
                </a:cubicBezTo>
                <a:cubicBezTo>
                  <a:pt x="53" y="56"/>
                  <a:pt x="52" y="57"/>
                  <a:pt x="51" y="57"/>
                </a:cubicBezTo>
                <a:cubicBezTo>
                  <a:pt x="51" y="58"/>
                  <a:pt x="50" y="59"/>
                  <a:pt x="50" y="59"/>
                </a:cubicBezTo>
                <a:cubicBezTo>
                  <a:pt x="49" y="60"/>
                  <a:pt x="49" y="61"/>
                  <a:pt x="49" y="62"/>
                </a:cubicBezTo>
                <a:cubicBezTo>
                  <a:pt x="48" y="62"/>
                  <a:pt x="48" y="63"/>
                  <a:pt x="48" y="63"/>
                </a:cubicBezTo>
                <a:cubicBezTo>
                  <a:pt x="47" y="63"/>
                  <a:pt x="46" y="62"/>
                  <a:pt x="46" y="62"/>
                </a:cubicBezTo>
                <a:cubicBezTo>
                  <a:pt x="45" y="62"/>
                  <a:pt x="45" y="62"/>
                  <a:pt x="45" y="63"/>
                </a:cubicBezTo>
                <a:cubicBezTo>
                  <a:pt x="44" y="64"/>
                  <a:pt x="43" y="63"/>
                  <a:pt x="42" y="63"/>
                </a:cubicBezTo>
                <a:cubicBezTo>
                  <a:pt x="42" y="63"/>
                  <a:pt x="41" y="63"/>
                  <a:pt x="40" y="63"/>
                </a:cubicBezTo>
                <a:cubicBezTo>
                  <a:pt x="39" y="63"/>
                  <a:pt x="38" y="63"/>
                  <a:pt x="37" y="63"/>
                </a:cubicBezTo>
                <a:cubicBezTo>
                  <a:pt x="36" y="63"/>
                  <a:pt x="35" y="63"/>
                  <a:pt x="34" y="63"/>
                </a:cubicBezTo>
                <a:cubicBezTo>
                  <a:pt x="34" y="63"/>
                  <a:pt x="33" y="63"/>
                  <a:pt x="32" y="63"/>
                </a:cubicBezTo>
                <a:cubicBezTo>
                  <a:pt x="31" y="64"/>
                  <a:pt x="31" y="64"/>
                  <a:pt x="30" y="65"/>
                </a:cubicBezTo>
                <a:cubicBezTo>
                  <a:pt x="29" y="65"/>
                  <a:pt x="28" y="65"/>
                  <a:pt x="27" y="65"/>
                </a:cubicBezTo>
                <a:cubicBezTo>
                  <a:pt x="27" y="65"/>
                  <a:pt x="26" y="66"/>
                  <a:pt x="26" y="67"/>
                </a:cubicBezTo>
                <a:cubicBezTo>
                  <a:pt x="26" y="67"/>
                  <a:pt x="26" y="68"/>
                  <a:pt x="26" y="68"/>
                </a:cubicBezTo>
                <a:cubicBezTo>
                  <a:pt x="25" y="68"/>
                  <a:pt x="25" y="69"/>
                  <a:pt x="24" y="69"/>
                </a:cubicBezTo>
                <a:cubicBezTo>
                  <a:pt x="24" y="69"/>
                  <a:pt x="23" y="69"/>
                  <a:pt x="23" y="68"/>
                </a:cubicBezTo>
                <a:cubicBezTo>
                  <a:pt x="22" y="68"/>
                  <a:pt x="22" y="68"/>
                  <a:pt x="21" y="67"/>
                </a:cubicBezTo>
                <a:cubicBezTo>
                  <a:pt x="21" y="67"/>
                  <a:pt x="20" y="65"/>
                  <a:pt x="20" y="65"/>
                </a:cubicBezTo>
                <a:cubicBezTo>
                  <a:pt x="20" y="65"/>
                  <a:pt x="20" y="65"/>
                  <a:pt x="20" y="65"/>
                </a:cubicBezTo>
                <a:cubicBezTo>
                  <a:pt x="21" y="64"/>
                  <a:pt x="19" y="64"/>
                  <a:pt x="19" y="63"/>
                </a:cubicBezTo>
                <a:cubicBezTo>
                  <a:pt x="19" y="62"/>
                  <a:pt x="19" y="62"/>
                  <a:pt x="19" y="62"/>
                </a:cubicBezTo>
                <a:cubicBezTo>
                  <a:pt x="19" y="61"/>
                  <a:pt x="18" y="61"/>
                  <a:pt x="18" y="61"/>
                </a:cubicBezTo>
                <a:cubicBezTo>
                  <a:pt x="17" y="60"/>
                  <a:pt x="17" y="60"/>
                  <a:pt x="16" y="60"/>
                </a:cubicBezTo>
                <a:cubicBezTo>
                  <a:pt x="16" y="59"/>
                  <a:pt x="16" y="59"/>
                  <a:pt x="16" y="59"/>
                </a:cubicBezTo>
                <a:cubicBezTo>
                  <a:pt x="15" y="58"/>
                  <a:pt x="13" y="59"/>
                  <a:pt x="12" y="59"/>
                </a:cubicBezTo>
                <a:cubicBezTo>
                  <a:pt x="12" y="58"/>
                  <a:pt x="12" y="57"/>
                  <a:pt x="12" y="57"/>
                </a:cubicBezTo>
                <a:cubicBezTo>
                  <a:pt x="12" y="56"/>
                  <a:pt x="12" y="56"/>
                  <a:pt x="12" y="55"/>
                </a:cubicBezTo>
                <a:cubicBezTo>
                  <a:pt x="12" y="55"/>
                  <a:pt x="12" y="54"/>
                  <a:pt x="13" y="54"/>
                </a:cubicBezTo>
                <a:cubicBezTo>
                  <a:pt x="13" y="53"/>
                  <a:pt x="13" y="52"/>
                  <a:pt x="13" y="52"/>
                </a:cubicBezTo>
                <a:cubicBezTo>
                  <a:pt x="14" y="52"/>
                  <a:pt x="15" y="52"/>
                  <a:pt x="15" y="51"/>
                </a:cubicBezTo>
                <a:cubicBezTo>
                  <a:pt x="15" y="51"/>
                  <a:pt x="16" y="50"/>
                  <a:pt x="15" y="50"/>
                </a:cubicBezTo>
                <a:cubicBezTo>
                  <a:pt x="15" y="50"/>
                  <a:pt x="15" y="50"/>
                  <a:pt x="15" y="50"/>
                </a:cubicBezTo>
                <a:cubicBezTo>
                  <a:pt x="14" y="51"/>
                  <a:pt x="14" y="50"/>
                  <a:pt x="13" y="49"/>
                </a:cubicBezTo>
                <a:cubicBezTo>
                  <a:pt x="13" y="49"/>
                  <a:pt x="13" y="48"/>
                  <a:pt x="13" y="48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47"/>
                  <a:pt x="13" y="47"/>
                  <a:pt x="13" y="46"/>
                </a:cubicBezTo>
                <a:cubicBezTo>
                  <a:pt x="13" y="45"/>
                  <a:pt x="14" y="45"/>
                  <a:pt x="14" y="45"/>
                </a:cubicBezTo>
                <a:cubicBezTo>
                  <a:pt x="15" y="45"/>
                  <a:pt x="15" y="44"/>
                  <a:pt x="15" y="44"/>
                </a:cubicBezTo>
                <a:cubicBezTo>
                  <a:pt x="15" y="43"/>
                  <a:pt x="15" y="43"/>
                  <a:pt x="15" y="43"/>
                </a:cubicBezTo>
                <a:cubicBezTo>
                  <a:pt x="15" y="42"/>
                  <a:pt x="15" y="43"/>
                  <a:pt x="14" y="43"/>
                </a:cubicBezTo>
                <a:cubicBezTo>
                  <a:pt x="14" y="42"/>
                  <a:pt x="14" y="43"/>
                  <a:pt x="14" y="42"/>
                </a:cubicBezTo>
                <a:cubicBezTo>
                  <a:pt x="14" y="42"/>
                  <a:pt x="13" y="42"/>
                  <a:pt x="13" y="42"/>
                </a:cubicBezTo>
                <a:cubicBezTo>
                  <a:pt x="13" y="41"/>
                  <a:pt x="13" y="41"/>
                  <a:pt x="13" y="41"/>
                </a:cubicBezTo>
                <a:cubicBezTo>
                  <a:pt x="13" y="41"/>
                  <a:pt x="13" y="40"/>
                  <a:pt x="13" y="40"/>
                </a:cubicBezTo>
                <a:cubicBezTo>
                  <a:pt x="13" y="40"/>
                  <a:pt x="13" y="40"/>
                  <a:pt x="13" y="40"/>
                </a:cubicBezTo>
                <a:cubicBezTo>
                  <a:pt x="13" y="39"/>
                  <a:pt x="11" y="38"/>
                  <a:pt x="12" y="38"/>
                </a:cubicBezTo>
                <a:cubicBezTo>
                  <a:pt x="12" y="37"/>
                  <a:pt x="14" y="38"/>
                  <a:pt x="15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5" y="36"/>
                  <a:pt x="15" y="36"/>
                  <a:pt x="16" y="36"/>
                </a:cubicBezTo>
                <a:cubicBezTo>
                  <a:pt x="16" y="36"/>
                  <a:pt x="16" y="35"/>
                  <a:pt x="16" y="35"/>
                </a:cubicBezTo>
                <a:cubicBezTo>
                  <a:pt x="16" y="34"/>
                  <a:pt x="15" y="34"/>
                  <a:pt x="15" y="33"/>
                </a:cubicBezTo>
                <a:cubicBezTo>
                  <a:pt x="15" y="33"/>
                  <a:pt x="15" y="33"/>
                  <a:pt x="16" y="33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32"/>
                  <a:pt x="16" y="32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8"/>
                  <a:pt x="16" y="27"/>
                  <a:pt x="16" y="27"/>
                </a:cubicBezTo>
                <a:cubicBezTo>
                  <a:pt x="16" y="27"/>
                  <a:pt x="15" y="26"/>
                  <a:pt x="16" y="26"/>
                </a:cubicBezTo>
                <a:cubicBezTo>
                  <a:pt x="16" y="25"/>
                  <a:pt x="16" y="26"/>
                  <a:pt x="16" y="26"/>
                </a:cubicBezTo>
                <a:cubicBezTo>
                  <a:pt x="17" y="25"/>
                  <a:pt x="16" y="25"/>
                  <a:pt x="17" y="25"/>
                </a:cubicBezTo>
                <a:cubicBezTo>
                  <a:pt x="17" y="25"/>
                  <a:pt x="17" y="24"/>
                  <a:pt x="17" y="24"/>
                </a:cubicBezTo>
                <a:cubicBezTo>
                  <a:pt x="18" y="23"/>
                  <a:pt x="19" y="23"/>
                  <a:pt x="19" y="23"/>
                </a:cubicBezTo>
                <a:cubicBezTo>
                  <a:pt x="20" y="22"/>
                  <a:pt x="20" y="21"/>
                  <a:pt x="20" y="21"/>
                </a:cubicBezTo>
                <a:cubicBezTo>
                  <a:pt x="20" y="19"/>
                  <a:pt x="18" y="21"/>
                  <a:pt x="18" y="20"/>
                </a:cubicBezTo>
                <a:cubicBezTo>
                  <a:pt x="18" y="19"/>
                  <a:pt x="18" y="19"/>
                  <a:pt x="18" y="18"/>
                </a:cubicBezTo>
                <a:cubicBezTo>
                  <a:pt x="18" y="18"/>
                  <a:pt x="18" y="17"/>
                  <a:pt x="18" y="17"/>
                </a:cubicBezTo>
                <a:cubicBezTo>
                  <a:pt x="18" y="17"/>
                  <a:pt x="18" y="18"/>
                  <a:pt x="18" y="18"/>
                </a:cubicBezTo>
                <a:cubicBezTo>
                  <a:pt x="17" y="18"/>
                  <a:pt x="17" y="18"/>
                  <a:pt x="17" y="17"/>
                </a:cubicBezTo>
                <a:cubicBezTo>
                  <a:pt x="17" y="17"/>
                  <a:pt x="16" y="17"/>
                  <a:pt x="16" y="17"/>
                </a:cubicBezTo>
                <a:cubicBezTo>
                  <a:pt x="16" y="17"/>
                  <a:pt x="16" y="17"/>
                  <a:pt x="16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4" y="17"/>
                  <a:pt x="14" y="17"/>
                </a:cubicBezTo>
                <a:cubicBezTo>
                  <a:pt x="14" y="17"/>
                  <a:pt x="14" y="18"/>
                  <a:pt x="14" y="18"/>
                </a:cubicBezTo>
                <a:cubicBezTo>
                  <a:pt x="14" y="18"/>
                  <a:pt x="13" y="18"/>
                  <a:pt x="13" y="18"/>
                </a:cubicBezTo>
                <a:cubicBezTo>
                  <a:pt x="13" y="18"/>
                  <a:pt x="12" y="19"/>
                  <a:pt x="12" y="19"/>
                </a:cubicBezTo>
                <a:cubicBezTo>
                  <a:pt x="12" y="19"/>
                  <a:pt x="11" y="18"/>
                  <a:pt x="11" y="19"/>
                </a:cubicBezTo>
                <a:cubicBezTo>
                  <a:pt x="11" y="19"/>
                  <a:pt x="11" y="18"/>
                  <a:pt x="11" y="18"/>
                </a:cubicBezTo>
                <a:cubicBezTo>
                  <a:pt x="11" y="18"/>
                  <a:pt x="10" y="18"/>
                  <a:pt x="10" y="18"/>
                </a:cubicBezTo>
                <a:cubicBezTo>
                  <a:pt x="10" y="19"/>
                  <a:pt x="9" y="18"/>
                  <a:pt x="9" y="18"/>
                </a:cubicBezTo>
                <a:cubicBezTo>
                  <a:pt x="9" y="18"/>
                  <a:pt x="8" y="19"/>
                  <a:pt x="8" y="19"/>
                </a:cubicBezTo>
                <a:cubicBezTo>
                  <a:pt x="7" y="19"/>
                  <a:pt x="7" y="19"/>
                  <a:pt x="7" y="18"/>
                </a:cubicBezTo>
                <a:cubicBezTo>
                  <a:pt x="7" y="18"/>
                  <a:pt x="7" y="17"/>
                  <a:pt x="8" y="17"/>
                </a:cubicBezTo>
                <a:cubicBezTo>
                  <a:pt x="8" y="16"/>
                  <a:pt x="7" y="17"/>
                  <a:pt x="7" y="16"/>
                </a:cubicBezTo>
                <a:cubicBezTo>
                  <a:pt x="7" y="16"/>
                  <a:pt x="7" y="16"/>
                  <a:pt x="7" y="16"/>
                </a:cubicBezTo>
                <a:cubicBezTo>
                  <a:pt x="6" y="16"/>
                  <a:pt x="6" y="16"/>
                  <a:pt x="5" y="16"/>
                </a:cubicBezTo>
                <a:cubicBezTo>
                  <a:pt x="4" y="16"/>
                  <a:pt x="3" y="17"/>
                  <a:pt x="2" y="18"/>
                </a:cubicBezTo>
                <a:cubicBezTo>
                  <a:pt x="2" y="17"/>
                  <a:pt x="2" y="16"/>
                  <a:pt x="3" y="16"/>
                </a:cubicBezTo>
                <a:cubicBezTo>
                  <a:pt x="3" y="15"/>
                  <a:pt x="4" y="15"/>
                  <a:pt x="4" y="14"/>
                </a:cubicBezTo>
                <a:cubicBezTo>
                  <a:pt x="4" y="14"/>
                  <a:pt x="3" y="15"/>
                  <a:pt x="3" y="15"/>
                </a:cubicBezTo>
                <a:cubicBezTo>
                  <a:pt x="2" y="14"/>
                  <a:pt x="4" y="13"/>
                  <a:pt x="4" y="13"/>
                </a:cubicBezTo>
                <a:cubicBezTo>
                  <a:pt x="4" y="13"/>
                  <a:pt x="3" y="13"/>
                  <a:pt x="3" y="13"/>
                </a:cubicBezTo>
                <a:cubicBezTo>
                  <a:pt x="2" y="13"/>
                  <a:pt x="3" y="12"/>
                  <a:pt x="3" y="12"/>
                </a:cubicBezTo>
                <a:cubicBezTo>
                  <a:pt x="3" y="11"/>
                  <a:pt x="3" y="11"/>
                  <a:pt x="3" y="11"/>
                </a:cubicBezTo>
                <a:cubicBezTo>
                  <a:pt x="2" y="11"/>
                  <a:pt x="2" y="12"/>
                  <a:pt x="2" y="12"/>
                </a:cubicBezTo>
                <a:cubicBezTo>
                  <a:pt x="1" y="12"/>
                  <a:pt x="1" y="11"/>
                  <a:pt x="1" y="11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9"/>
                  <a:pt x="1" y="9"/>
                  <a:pt x="1" y="9"/>
                </a:cubicBezTo>
                <a:cubicBezTo>
                  <a:pt x="0" y="8"/>
                  <a:pt x="0" y="9"/>
                  <a:pt x="0" y="8"/>
                </a:cubicBezTo>
                <a:cubicBezTo>
                  <a:pt x="0" y="8"/>
                  <a:pt x="0" y="7"/>
                  <a:pt x="0" y="7"/>
                </a:cubicBezTo>
                <a:cubicBezTo>
                  <a:pt x="0" y="7"/>
                  <a:pt x="0" y="7"/>
                  <a:pt x="1" y="7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3" y="5"/>
                  <a:pt x="3" y="5"/>
                </a:cubicBezTo>
                <a:cubicBezTo>
                  <a:pt x="4" y="5"/>
                  <a:pt x="4" y="5"/>
                  <a:pt x="5" y="5"/>
                </a:cubicBezTo>
                <a:cubicBezTo>
                  <a:pt x="5" y="4"/>
                  <a:pt x="6" y="4"/>
                  <a:pt x="6" y="4"/>
                </a:cubicBezTo>
                <a:cubicBezTo>
                  <a:pt x="7" y="4"/>
                  <a:pt x="7" y="5"/>
                  <a:pt x="7" y="4"/>
                </a:cubicBezTo>
                <a:cubicBezTo>
                  <a:pt x="7" y="4"/>
                  <a:pt x="7" y="4"/>
                  <a:pt x="6" y="4"/>
                </a:cubicBezTo>
                <a:cubicBezTo>
                  <a:pt x="6" y="3"/>
                  <a:pt x="7" y="3"/>
                  <a:pt x="7" y="3"/>
                </a:cubicBezTo>
                <a:cubicBezTo>
                  <a:pt x="7" y="2"/>
                  <a:pt x="8" y="1"/>
                  <a:pt x="9" y="1"/>
                </a:cubicBezTo>
                <a:cubicBezTo>
                  <a:pt x="9" y="1"/>
                  <a:pt x="9" y="1"/>
                  <a:pt x="9" y="1"/>
                </a:cubicBezTo>
                <a:cubicBezTo>
                  <a:pt x="9" y="2"/>
                  <a:pt x="10" y="1"/>
                  <a:pt x="10" y="1"/>
                </a:cubicBezTo>
                <a:cubicBezTo>
                  <a:pt x="11" y="0"/>
                  <a:pt x="11" y="1"/>
                  <a:pt x="11" y="1"/>
                </a:cubicBezTo>
                <a:cubicBezTo>
                  <a:pt x="12" y="1"/>
                  <a:pt x="12" y="1"/>
                  <a:pt x="13" y="2"/>
                </a:cubicBezTo>
                <a:cubicBezTo>
                  <a:pt x="14" y="2"/>
                  <a:pt x="14" y="2"/>
                  <a:pt x="15" y="3"/>
                </a:cubicBezTo>
                <a:cubicBezTo>
                  <a:pt x="15" y="2"/>
                  <a:pt x="15" y="3"/>
                  <a:pt x="15" y="3"/>
                </a:cubicBezTo>
                <a:cubicBezTo>
                  <a:pt x="15" y="3"/>
                  <a:pt x="15" y="3"/>
                  <a:pt x="15" y="3"/>
                </a:cubicBezTo>
                <a:cubicBezTo>
                  <a:pt x="16" y="2"/>
                  <a:pt x="17" y="3"/>
                  <a:pt x="17" y="2"/>
                </a:cubicBezTo>
                <a:cubicBezTo>
                  <a:pt x="19" y="2"/>
                  <a:pt x="20" y="3"/>
                  <a:pt x="22" y="2"/>
                </a:cubicBezTo>
                <a:cubicBezTo>
                  <a:pt x="22" y="2"/>
                  <a:pt x="22" y="2"/>
                  <a:pt x="23" y="2"/>
                </a:cubicBezTo>
                <a:cubicBezTo>
                  <a:pt x="23" y="2"/>
                  <a:pt x="23" y="2"/>
                  <a:pt x="24" y="2"/>
                </a:cubicBezTo>
                <a:cubicBezTo>
                  <a:pt x="24" y="2"/>
                  <a:pt x="24" y="3"/>
                  <a:pt x="25" y="3"/>
                </a:cubicBezTo>
                <a:cubicBezTo>
                  <a:pt x="25" y="3"/>
                  <a:pt x="25" y="2"/>
                  <a:pt x="26" y="3"/>
                </a:cubicBezTo>
                <a:cubicBezTo>
                  <a:pt x="27" y="3"/>
                  <a:pt x="27" y="3"/>
                  <a:pt x="28" y="3"/>
                </a:cubicBezTo>
                <a:cubicBezTo>
                  <a:pt x="29" y="3"/>
                  <a:pt x="30" y="4"/>
                  <a:pt x="31" y="4"/>
                </a:cubicBezTo>
                <a:cubicBezTo>
                  <a:pt x="33" y="4"/>
                  <a:pt x="35" y="3"/>
                  <a:pt x="37" y="3"/>
                </a:cubicBezTo>
                <a:cubicBezTo>
                  <a:pt x="37" y="4"/>
                  <a:pt x="38" y="3"/>
                  <a:pt x="38" y="3"/>
                </a:cubicBezTo>
                <a:cubicBezTo>
                  <a:pt x="39" y="3"/>
                  <a:pt x="39" y="3"/>
                  <a:pt x="39" y="3"/>
                </a:cubicBezTo>
                <a:cubicBezTo>
                  <a:pt x="39" y="4"/>
                  <a:pt x="39" y="4"/>
                  <a:pt x="39" y="4"/>
                </a:cubicBezTo>
                <a:cubicBezTo>
                  <a:pt x="40" y="4"/>
                  <a:pt x="40" y="4"/>
                  <a:pt x="40" y="4"/>
                </a:cubicBezTo>
                <a:cubicBezTo>
                  <a:pt x="40" y="4"/>
                  <a:pt x="41" y="4"/>
                  <a:pt x="41" y="4"/>
                </a:cubicBezTo>
                <a:cubicBezTo>
                  <a:pt x="41" y="4"/>
                  <a:pt x="42" y="4"/>
                  <a:pt x="42" y="4"/>
                </a:cubicBezTo>
                <a:cubicBezTo>
                  <a:pt x="42" y="4"/>
                  <a:pt x="42" y="4"/>
                  <a:pt x="42" y="4"/>
                </a:cubicBezTo>
                <a:cubicBezTo>
                  <a:pt x="43" y="3"/>
                  <a:pt x="44" y="3"/>
                  <a:pt x="44" y="4"/>
                </a:cubicBezTo>
                <a:cubicBezTo>
                  <a:pt x="44" y="4"/>
                  <a:pt x="44" y="4"/>
                  <a:pt x="44" y="4"/>
                </a:cubicBezTo>
                <a:cubicBezTo>
                  <a:pt x="44" y="4"/>
                  <a:pt x="45" y="4"/>
                  <a:pt x="45" y="4"/>
                </a:cubicBezTo>
                <a:cubicBezTo>
                  <a:pt x="45" y="4"/>
                  <a:pt x="45" y="4"/>
                  <a:pt x="46" y="4"/>
                </a:cubicBezTo>
                <a:cubicBezTo>
                  <a:pt x="46" y="5"/>
                  <a:pt x="47" y="5"/>
                  <a:pt x="48" y="5"/>
                </a:cubicBezTo>
                <a:cubicBezTo>
                  <a:pt x="48" y="5"/>
                  <a:pt x="49" y="5"/>
                  <a:pt x="50" y="4"/>
                </a:cubicBezTo>
                <a:cubicBezTo>
                  <a:pt x="50" y="4"/>
                  <a:pt x="50" y="4"/>
                  <a:pt x="50" y="5"/>
                </a:cubicBezTo>
                <a:cubicBezTo>
                  <a:pt x="50" y="5"/>
                  <a:pt x="51" y="5"/>
                  <a:pt x="51" y="5"/>
                </a:cubicBezTo>
                <a:cubicBezTo>
                  <a:pt x="52" y="6"/>
                  <a:pt x="52" y="5"/>
                  <a:pt x="52" y="5"/>
                </a:cubicBezTo>
                <a:cubicBezTo>
                  <a:pt x="53" y="5"/>
                  <a:pt x="53" y="6"/>
                  <a:pt x="53" y="6"/>
                </a:cubicBezTo>
                <a:cubicBezTo>
                  <a:pt x="53" y="7"/>
                  <a:pt x="52" y="7"/>
                  <a:pt x="52" y="7"/>
                </a:cubicBezTo>
                <a:cubicBezTo>
                  <a:pt x="53" y="8"/>
                  <a:pt x="53" y="7"/>
                  <a:pt x="53" y="7"/>
                </a:cubicBezTo>
                <a:cubicBezTo>
                  <a:pt x="54" y="7"/>
                  <a:pt x="54" y="7"/>
                  <a:pt x="55" y="8"/>
                </a:cubicBezTo>
                <a:cubicBezTo>
                  <a:pt x="55" y="8"/>
                  <a:pt x="56" y="8"/>
                  <a:pt x="56" y="8"/>
                </a:cubicBezTo>
                <a:cubicBezTo>
                  <a:pt x="57" y="8"/>
                  <a:pt x="57" y="8"/>
                  <a:pt x="57" y="9"/>
                </a:cubicBezTo>
                <a:cubicBezTo>
                  <a:pt x="58" y="9"/>
                  <a:pt x="58" y="10"/>
                  <a:pt x="59" y="10"/>
                </a:cubicBezTo>
                <a:cubicBezTo>
                  <a:pt x="60" y="10"/>
                  <a:pt x="60" y="9"/>
                  <a:pt x="60" y="9"/>
                </a:cubicBezTo>
                <a:cubicBezTo>
                  <a:pt x="61" y="9"/>
                  <a:pt x="61" y="10"/>
                  <a:pt x="61" y="10"/>
                </a:cubicBezTo>
                <a:cubicBezTo>
                  <a:pt x="62" y="11"/>
                  <a:pt x="62" y="11"/>
                  <a:pt x="63" y="10"/>
                </a:cubicBezTo>
                <a:cubicBezTo>
                  <a:pt x="63" y="10"/>
                  <a:pt x="64" y="11"/>
                  <a:pt x="64" y="11"/>
                </a:cubicBezTo>
                <a:cubicBezTo>
                  <a:pt x="64" y="11"/>
                  <a:pt x="65" y="10"/>
                  <a:pt x="65" y="10"/>
                </a:cubicBezTo>
                <a:cubicBezTo>
                  <a:pt x="66" y="11"/>
                  <a:pt x="66" y="11"/>
                  <a:pt x="67" y="10"/>
                </a:cubicBezTo>
                <a:cubicBezTo>
                  <a:pt x="67" y="9"/>
                  <a:pt x="68" y="9"/>
                  <a:pt x="68" y="10"/>
                </a:cubicBezTo>
                <a:cubicBezTo>
                  <a:pt x="69" y="10"/>
                  <a:pt x="69" y="10"/>
                  <a:pt x="70" y="10"/>
                </a:cubicBezTo>
                <a:cubicBezTo>
                  <a:pt x="70" y="10"/>
                  <a:pt x="71" y="11"/>
                  <a:pt x="72" y="11"/>
                </a:cubicBezTo>
                <a:cubicBezTo>
                  <a:pt x="72" y="11"/>
                  <a:pt x="72" y="11"/>
                  <a:pt x="72" y="11"/>
                </a:cubicBezTo>
                <a:cubicBezTo>
                  <a:pt x="72" y="12"/>
                  <a:pt x="71" y="13"/>
                  <a:pt x="72" y="13"/>
                </a:cubicBezTo>
                <a:cubicBezTo>
                  <a:pt x="73" y="13"/>
                  <a:pt x="74" y="13"/>
                  <a:pt x="74" y="12"/>
                </a:cubicBezTo>
                <a:cubicBezTo>
                  <a:pt x="74" y="13"/>
                  <a:pt x="75" y="13"/>
                  <a:pt x="76" y="13"/>
                </a:cubicBezTo>
                <a:cubicBezTo>
                  <a:pt x="76" y="13"/>
                  <a:pt x="75" y="14"/>
                  <a:pt x="76" y="14"/>
                </a:cubicBezTo>
                <a:cubicBezTo>
                  <a:pt x="76" y="14"/>
                  <a:pt x="76" y="14"/>
                  <a:pt x="76" y="14"/>
                </a:cubicBezTo>
                <a:cubicBezTo>
                  <a:pt x="77" y="13"/>
                  <a:pt x="77" y="13"/>
                  <a:pt x="77" y="13"/>
                </a:cubicBezTo>
                <a:cubicBezTo>
                  <a:pt x="77" y="13"/>
                  <a:pt x="78" y="13"/>
                  <a:pt x="78" y="13"/>
                </a:cubicBezTo>
                <a:cubicBezTo>
                  <a:pt x="79" y="13"/>
                  <a:pt x="79" y="14"/>
                  <a:pt x="80" y="14"/>
                </a:cubicBezTo>
                <a:cubicBezTo>
                  <a:pt x="80" y="14"/>
                  <a:pt x="80" y="14"/>
                  <a:pt x="80" y="14"/>
                </a:cubicBezTo>
                <a:cubicBezTo>
                  <a:pt x="80" y="13"/>
                  <a:pt x="80" y="13"/>
                  <a:pt x="80" y="13"/>
                </a:cubicBezTo>
                <a:cubicBezTo>
                  <a:pt x="81" y="13"/>
                  <a:pt x="81" y="13"/>
                  <a:pt x="81" y="13"/>
                </a:cubicBezTo>
                <a:cubicBezTo>
                  <a:pt x="82" y="13"/>
                  <a:pt x="82" y="13"/>
                  <a:pt x="82" y="13"/>
                </a:cubicBezTo>
                <a:cubicBezTo>
                  <a:pt x="83" y="13"/>
                  <a:pt x="83" y="13"/>
                  <a:pt x="83" y="13"/>
                </a:cubicBezTo>
                <a:cubicBezTo>
                  <a:pt x="84" y="13"/>
                  <a:pt x="84" y="13"/>
                  <a:pt x="84" y="13"/>
                </a:cubicBezTo>
                <a:cubicBezTo>
                  <a:pt x="84" y="13"/>
                  <a:pt x="84" y="14"/>
                  <a:pt x="84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85" y="15"/>
                  <a:pt x="84" y="15"/>
                  <a:pt x="84" y="15"/>
                </a:cubicBezTo>
                <a:cubicBezTo>
                  <a:pt x="83" y="16"/>
                  <a:pt x="84" y="15"/>
                  <a:pt x="84" y="16"/>
                </a:cubicBezTo>
                <a:cubicBezTo>
                  <a:pt x="84" y="16"/>
                  <a:pt x="84" y="16"/>
                  <a:pt x="84" y="16"/>
                </a:cubicBezTo>
                <a:close/>
                <a:moveTo>
                  <a:pt x="72" y="45"/>
                </a:moveTo>
                <a:cubicBezTo>
                  <a:pt x="72" y="44"/>
                  <a:pt x="74" y="43"/>
                  <a:pt x="73" y="42"/>
                </a:cubicBezTo>
                <a:cubicBezTo>
                  <a:pt x="73" y="42"/>
                  <a:pt x="72" y="43"/>
                  <a:pt x="71" y="43"/>
                </a:cubicBezTo>
                <a:cubicBezTo>
                  <a:pt x="71" y="43"/>
                  <a:pt x="71" y="44"/>
                  <a:pt x="71" y="44"/>
                </a:cubicBezTo>
                <a:cubicBezTo>
                  <a:pt x="70" y="44"/>
                  <a:pt x="70" y="44"/>
                  <a:pt x="71" y="44"/>
                </a:cubicBezTo>
                <a:cubicBezTo>
                  <a:pt x="71" y="45"/>
                  <a:pt x="72" y="45"/>
                  <a:pt x="72" y="45"/>
                </a:cubicBezTo>
                <a:cubicBezTo>
                  <a:pt x="72" y="44"/>
                  <a:pt x="72" y="45"/>
                  <a:pt x="72" y="45"/>
                </a:cubicBezTo>
                <a:close/>
                <a:moveTo>
                  <a:pt x="79" y="39"/>
                </a:moveTo>
                <a:cubicBezTo>
                  <a:pt x="79" y="39"/>
                  <a:pt x="79" y="39"/>
                  <a:pt x="80" y="39"/>
                </a:cubicBezTo>
                <a:cubicBezTo>
                  <a:pt x="80" y="39"/>
                  <a:pt x="80" y="39"/>
                  <a:pt x="81" y="39"/>
                </a:cubicBezTo>
                <a:cubicBezTo>
                  <a:pt x="81" y="40"/>
                  <a:pt x="81" y="40"/>
                  <a:pt x="81" y="40"/>
                </a:cubicBezTo>
                <a:cubicBezTo>
                  <a:pt x="82" y="40"/>
                  <a:pt x="82" y="40"/>
                  <a:pt x="82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4" y="41"/>
                  <a:pt x="84" y="40"/>
                  <a:pt x="84" y="40"/>
                </a:cubicBezTo>
                <a:cubicBezTo>
                  <a:pt x="85" y="39"/>
                  <a:pt x="85" y="39"/>
                  <a:pt x="85" y="38"/>
                </a:cubicBezTo>
                <a:cubicBezTo>
                  <a:pt x="85" y="38"/>
                  <a:pt x="86" y="37"/>
                  <a:pt x="86" y="37"/>
                </a:cubicBezTo>
                <a:cubicBezTo>
                  <a:pt x="85" y="36"/>
                  <a:pt x="84" y="38"/>
                  <a:pt x="83" y="37"/>
                </a:cubicBezTo>
                <a:cubicBezTo>
                  <a:pt x="83" y="36"/>
                  <a:pt x="84" y="36"/>
                  <a:pt x="84" y="36"/>
                </a:cubicBezTo>
                <a:cubicBezTo>
                  <a:pt x="84" y="36"/>
                  <a:pt x="83" y="36"/>
                  <a:pt x="83" y="36"/>
                </a:cubicBezTo>
                <a:cubicBezTo>
                  <a:pt x="83" y="35"/>
                  <a:pt x="84" y="35"/>
                  <a:pt x="83" y="35"/>
                </a:cubicBezTo>
                <a:cubicBezTo>
                  <a:pt x="83" y="35"/>
                  <a:pt x="82" y="36"/>
                  <a:pt x="82" y="36"/>
                </a:cubicBezTo>
                <a:cubicBezTo>
                  <a:pt x="81" y="36"/>
                  <a:pt x="81" y="36"/>
                  <a:pt x="80" y="37"/>
                </a:cubicBezTo>
                <a:cubicBezTo>
                  <a:pt x="80" y="37"/>
                  <a:pt x="78" y="38"/>
                  <a:pt x="78" y="39"/>
                </a:cubicBezTo>
                <a:cubicBezTo>
                  <a:pt x="78" y="39"/>
                  <a:pt x="78" y="39"/>
                  <a:pt x="79" y="39"/>
                </a:cubicBezTo>
                <a:close/>
                <a:moveTo>
                  <a:pt x="88" y="34"/>
                </a:moveTo>
                <a:cubicBezTo>
                  <a:pt x="88" y="35"/>
                  <a:pt x="88" y="35"/>
                  <a:pt x="88" y="35"/>
                </a:cubicBezTo>
                <a:cubicBezTo>
                  <a:pt x="89" y="35"/>
                  <a:pt x="89" y="35"/>
                  <a:pt x="90" y="36"/>
                </a:cubicBezTo>
                <a:cubicBezTo>
                  <a:pt x="90" y="36"/>
                  <a:pt x="91" y="36"/>
                  <a:pt x="91" y="36"/>
                </a:cubicBezTo>
                <a:cubicBezTo>
                  <a:pt x="92" y="36"/>
                  <a:pt x="91" y="35"/>
                  <a:pt x="91" y="35"/>
                </a:cubicBezTo>
                <a:cubicBezTo>
                  <a:pt x="90" y="34"/>
                  <a:pt x="89" y="34"/>
                  <a:pt x="88" y="34"/>
                </a:cubicBezTo>
                <a:cubicBezTo>
                  <a:pt x="88" y="35"/>
                  <a:pt x="89" y="34"/>
                  <a:pt x="88" y="34"/>
                </a:cubicBezTo>
                <a:close/>
              </a:path>
            </a:pathLst>
          </a:custGeom>
          <a:solidFill>
            <a:srgbClr val="50CC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2" name="Freeform 792">
            <a:extLst>
              <a:ext uri="{FF2B5EF4-FFF2-40B4-BE49-F238E27FC236}">
                <a16:creationId xmlns:a16="http://schemas.microsoft.com/office/drawing/2014/main" id="{515360C3-E309-8154-10B6-7A2B639F98AC}"/>
              </a:ext>
            </a:extLst>
          </p:cNvPr>
          <p:cNvSpPr>
            <a:spLocks/>
          </p:cNvSpPr>
          <p:nvPr/>
        </p:nvSpPr>
        <p:spPr bwMode="auto">
          <a:xfrm>
            <a:off x="3303570" y="3496997"/>
            <a:ext cx="44805" cy="28752"/>
          </a:xfrm>
          <a:custGeom>
            <a:avLst/>
            <a:gdLst>
              <a:gd name="T0" fmla="*/ 3 w 21"/>
              <a:gd name="T1" fmla="*/ 14 h 15"/>
              <a:gd name="T2" fmla="*/ 4 w 21"/>
              <a:gd name="T3" fmla="*/ 13 h 15"/>
              <a:gd name="T4" fmla="*/ 7 w 21"/>
              <a:gd name="T5" fmla="*/ 13 h 15"/>
              <a:gd name="T6" fmla="*/ 8 w 21"/>
              <a:gd name="T7" fmla="*/ 12 h 15"/>
              <a:gd name="T8" fmla="*/ 11 w 21"/>
              <a:gd name="T9" fmla="*/ 13 h 15"/>
              <a:gd name="T10" fmla="*/ 14 w 21"/>
              <a:gd name="T11" fmla="*/ 14 h 15"/>
              <a:gd name="T12" fmla="*/ 13 w 21"/>
              <a:gd name="T13" fmla="*/ 12 h 15"/>
              <a:gd name="T14" fmla="*/ 14 w 21"/>
              <a:gd name="T15" fmla="*/ 12 h 15"/>
              <a:gd name="T16" fmla="*/ 14 w 21"/>
              <a:gd name="T17" fmla="*/ 11 h 15"/>
              <a:gd name="T18" fmla="*/ 16 w 21"/>
              <a:gd name="T19" fmla="*/ 10 h 15"/>
              <a:gd name="T20" fmla="*/ 16 w 21"/>
              <a:gd name="T21" fmla="*/ 8 h 15"/>
              <a:gd name="T22" fmla="*/ 16 w 21"/>
              <a:gd name="T23" fmla="*/ 7 h 15"/>
              <a:gd name="T24" fmla="*/ 16 w 21"/>
              <a:gd name="T25" fmla="*/ 7 h 15"/>
              <a:gd name="T26" fmla="*/ 18 w 21"/>
              <a:gd name="T27" fmla="*/ 6 h 15"/>
              <a:gd name="T28" fmla="*/ 18 w 21"/>
              <a:gd name="T29" fmla="*/ 5 h 15"/>
              <a:gd name="T30" fmla="*/ 19 w 21"/>
              <a:gd name="T31" fmla="*/ 5 h 15"/>
              <a:gd name="T32" fmla="*/ 20 w 21"/>
              <a:gd name="T33" fmla="*/ 5 h 15"/>
              <a:gd name="T34" fmla="*/ 20 w 21"/>
              <a:gd name="T35" fmla="*/ 4 h 15"/>
              <a:gd name="T36" fmla="*/ 21 w 21"/>
              <a:gd name="T37" fmla="*/ 4 h 15"/>
              <a:gd name="T38" fmla="*/ 21 w 21"/>
              <a:gd name="T39" fmla="*/ 2 h 15"/>
              <a:gd name="T40" fmla="*/ 21 w 21"/>
              <a:gd name="T41" fmla="*/ 2 h 15"/>
              <a:gd name="T42" fmla="*/ 20 w 21"/>
              <a:gd name="T43" fmla="*/ 1 h 15"/>
              <a:gd name="T44" fmla="*/ 20 w 21"/>
              <a:gd name="T45" fmla="*/ 0 h 15"/>
              <a:gd name="T46" fmla="*/ 19 w 21"/>
              <a:gd name="T47" fmla="*/ 0 h 15"/>
              <a:gd name="T48" fmla="*/ 18 w 21"/>
              <a:gd name="T49" fmla="*/ 1 h 15"/>
              <a:gd name="T50" fmla="*/ 18 w 21"/>
              <a:gd name="T51" fmla="*/ 1 h 15"/>
              <a:gd name="T52" fmla="*/ 15 w 21"/>
              <a:gd name="T53" fmla="*/ 2 h 15"/>
              <a:gd name="T54" fmla="*/ 13 w 21"/>
              <a:gd name="T55" fmla="*/ 2 h 15"/>
              <a:gd name="T56" fmla="*/ 11 w 21"/>
              <a:gd name="T57" fmla="*/ 2 h 15"/>
              <a:gd name="T58" fmla="*/ 7 w 21"/>
              <a:gd name="T59" fmla="*/ 5 h 15"/>
              <a:gd name="T60" fmla="*/ 2 w 21"/>
              <a:gd name="T61" fmla="*/ 3 h 15"/>
              <a:gd name="T62" fmla="*/ 1 w 21"/>
              <a:gd name="T63" fmla="*/ 5 h 15"/>
              <a:gd name="T64" fmla="*/ 0 w 21"/>
              <a:gd name="T65" fmla="*/ 6 h 15"/>
              <a:gd name="T66" fmla="*/ 2 w 21"/>
              <a:gd name="T67" fmla="*/ 6 h 15"/>
              <a:gd name="T68" fmla="*/ 1 w 21"/>
              <a:gd name="T69" fmla="*/ 8 h 15"/>
              <a:gd name="T70" fmla="*/ 2 w 21"/>
              <a:gd name="T71" fmla="*/ 9 h 15"/>
              <a:gd name="T72" fmla="*/ 2 w 21"/>
              <a:gd name="T73" fmla="*/ 11 h 15"/>
              <a:gd name="T74" fmla="*/ 3 w 21"/>
              <a:gd name="T75" fmla="*/ 12 h 15"/>
              <a:gd name="T76" fmla="*/ 3 w 21"/>
              <a:gd name="T77" fmla="*/ 13 h 15"/>
              <a:gd name="T78" fmla="*/ 2 w 21"/>
              <a:gd name="T79" fmla="*/ 13 h 15"/>
              <a:gd name="T80" fmla="*/ 1 w 21"/>
              <a:gd name="T81" fmla="*/ 13 h 15"/>
              <a:gd name="T82" fmla="*/ 3 w 21"/>
              <a:gd name="T83" fmla="*/ 14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1" h="15">
                <a:moveTo>
                  <a:pt x="3" y="14"/>
                </a:moveTo>
                <a:cubicBezTo>
                  <a:pt x="3" y="14"/>
                  <a:pt x="4" y="14"/>
                  <a:pt x="4" y="13"/>
                </a:cubicBezTo>
                <a:cubicBezTo>
                  <a:pt x="5" y="13"/>
                  <a:pt x="6" y="14"/>
                  <a:pt x="7" y="13"/>
                </a:cubicBezTo>
                <a:cubicBezTo>
                  <a:pt x="8" y="13"/>
                  <a:pt x="8" y="12"/>
                  <a:pt x="8" y="12"/>
                </a:cubicBezTo>
                <a:cubicBezTo>
                  <a:pt x="8" y="12"/>
                  <a:pt x="10" y="14"/>
                  <a:pt x="11" y="13"/>
                </a:cubicBezTo>
                <a:cubicBezTo>
                  <a:pt x="11" y="13"/>
                  <a:pt x="13" y="15"/>
                  <a:pt x="14" y="14"/>
                </a:cubicBezTo>
                <a:cubicBezTo>
                  <a:pt x="14" y="13"/>
                  <a:pt x="13" y="13"/>
                  <a:pt x="13" y="12"/>
                </a:cubicBezTo>
                <a:cubicBezTo>
                  <a:pt x="13" y="12"/>
                  <a:pt x="14" y="12"/>
                  <a:pt x="14" y="12"/>
                </a:cubicBezTo>
                <a:cubicBezTo>
                  <a:pt x="13" y="11"/>
                  <a:pt x="14" y="11"/>
                  <a:pt x="14" y="11"/>
                </a:cubicBezTo>
                <a:cubicBezTo>
                  <a:pt x="15" y="10"/>
                  <a:pt x="15" y="11"/>
                  <a:pt x="16" y="10"/>
                </a:cubicBezTo>
                <a:cubicBezTo>
                  <a:pt x="16" y="9"/>
                  <a:pt x="16" y="9"/>
                  <a:pt x="16" y="8"/>
                </a:cubicBezTo>
                <a:cubicBezTo>
                  <a:pt x="16" y="8"/>
                  <a:pt x="15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7" y="6"/>
                  <a:pt x="17" y="6"/>
                  <a:pt x="18" y="6"/>
                </a:cubicBezTo>
                <a:cubicBezTo>
                  <a:pt x="18" y="6"/>
                  <a:pt x="18" y="6"/>
                  <a:pt x="18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3"/>
                  <a:pt x="21" y="4"/>
                  <a:pt x="21" y="4"/>
                </a:cubicBezTo>
                <a:cubicBezTo>
                  <a:pt x="21" y="3"/>
                  <a:pt x="21" y="3"/>
                  <a:pt x="21" y="2"/>
                </a:cubicBezTo>
                <a:cubicBezTo>
                  <a:pt x="21" y="2"/>
                  <a:pt x="21" y="2"/>
                  <a:pt x="21" y="2"/>
                </a:cubicBezTo>
                <a:cubicBezTo>
                  <a:pt x="21" y="2"/>
                  <a:pt x="21" y="2"/>
                  <a:pt x="20" y="1"/>
                </a:cubicBezTo>
                <a:cubicBezTo>
                  <a:pt x="20" y="1"/>
                  <a:pt x="20" y="1"/>
                  <a:pt x="20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8" y="0"/>
                  <a:pt x="18" y="0"/>
                  <a:pt x="18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7" y="2"/>
                  <a:pt x="16" y="2"/>
                  <a:pt x="15" y="2"/>
                </a:cubicBezTo>
                <a:cubicBezTo>
                  <a:pt x="15" y="2"/>
                  <a:pt x="14" y="2"/>
                  <a:pt x="13" y="2"/>
                </a:cubicBezTo>
                <a:cubicBezTo>
                  <a:pt x="12" y="2"/>
                  <a:pt x="12" y="2"/>
                  <a:pt x="11" y="2"/>
                </a:cubicBezTo>
                <a:cubicBezTo>
                  <a:pt x="9" y="3"/>
                  <a:pt x="9" y="5"/>
                  <a:pt x="7" y="5"/>
                </a:cubicBezTo>
                <a:cubicBezTo>
                  <a:pt x="6" y="4"/>
                  <a:pt x="4" y="3"/>
                  <a:pt x="2" y="3"/>
                </a:cubicBezTo>
                <a:cubicBezTo>
                  <a:pt x="4" y="4"/>
                  <a:pt x="2" y="5"/>
                  <a:pt x="1" y="5"/>
                </a:cubicBezTo>
                <a:cubicBezTo>
                  <a:pt x="1" y="5"/>
                  <a:pt x="0" y="6"/>
                  <a:pt x="0" y="6"/>
                </a:cubicBezTo>
                <a:cubicBezTo>
                  <a:pt x="1" y="6"/>
                  <a:pt x="1" y="6"/>
                  <a:pt x="2" y="6"/>
                </a:cubicBezTo>
                <a:cubicBezTo>
                  <a:pt x="3" y="7"/>
                  <a:pt x="1" y="7"/>
                  <a:pt x="1" y="8"/>
                </a:cubicBezTo>
                <a:cubicBezTo>
                  <a:pt x="1" y="9"/>
                  <a:pt x="2" y="9"/>
                  <a:pt x="2" y="9"/>
                </a:cubicBezTo>
                <a:cubicBezTo>
                  <a:pt x="2" y="10"/>
                  <a:pt x="2" y="10"/>
                  <a:pt x="2" y="11"/>
                </a:cubicBezTo>
                <a:cubicBezTo>
                  <a:pt x="2" y="10"/>
                  <a:pt x="4" y="12"/>
                  <a:pt x="3" y="12"/>
                </a:cubicBezTo>
                <a:cubicBezTo>
                  <a:pt x="3" y="13"/>
                  <a:pt x="3" y="13"/>
                  <a:pt x="3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1" y="13"/>
                </a:cubicBezTo>
                <a:cubicBezTo>
                  <a:pt x="2" y="14"/>
                  <a:pt x="2" y="14"/>
                  <a:pt x="3" y="1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3" name="Freeform 793">
            <a:extLst>
              <a:ext uri="{FF2B5EF4-FFF2-40B4-BE49-F238E27FC236}">
                <a16:creationId xmlns:a16="http://schemas.microsoft.com/office/drawing/2014/main" id="{E811AC0D-B68C-6CE1-077F-554CA60B2AB1}"/>
              </a:ext>
            </a:extLst>
          </p:cNvPr>
          <p:cNvSpPr>
            <a:spLocks/>
          </p:cNvSpPr>
          <p:nvPr/>
        </p:nvSpPr>
        <p:spPr bwMode="auto">
          <a:xfrm>
            <a:off x="3352448" y="3444525"/>
            <a:ext cx="83093" cy="35940"/>
          </a:xfrm>
          <a:custGeom>
            <a:avLst/>
            <a:gdLst>
              <a:gd name="T0" fmla="*/ 5 w 39"/>
              <a:gd name="T1" fmla="*/ 17 h 19"/>
              <a:gd name="T2" fmla="*/ 8 w 39"/>
              <a:gd name="T3" fmla="*/ 19 h 19"/>
              <a:gd name="T4" fmla="*/ 10 w 39"/>
              <a:gd name="T5" fmla="*/ 19 h 19"/>
              <a:gd name="T6" fmla="*/ 12 w 39"/>
              <a:gd name="T7" fmla="*/ 19 h 19"/>
              <a:gd name="T8" fmla="*/ 14 w 39"/>
              <a:gd name="T9" fmla="*/ 19 h 19"/>
              <a:gd name="T10" fmla="*/ 14 w 39"/>
              <a:gd name="T11" fmla="*/ 18 h 19"/>
              <a:gd name="T12" fmla="*/ 15 w 39"/>
              <a:gd name="T13" fmla="*/ 16 h 19"/>
              <a:gd name="T14" fmla="*/ 18 w 39"/>
              <a:gd name="T15" fmla="*/ 15 h 19"/>
              <a:gd name="T16" fmla="*/ 19 w 39"/>
              <a:gd name="T17" fmla="*/ 15 h 19"/>
              <a:gd name="T18" fmla="*/ 20 w 39"/>
              <a:gd name="T19" fmla="*/ 15 h 19"/>
              <a:gd name="T20" fmla="*/ 24 w 39"/>
              <a:gd name="T21" fmla="*/ 14 h 19"/>
              <a:gd name="T22" fmla="*/ 24 w 39"/>
              <a:gd name="T23" fmla="*/ 13 h 19"/>
              <a:gd name="T24" fmla="*/ 25 w 39"/>
              <a:gd name="T25" fmla="*/ 11 h 19"/>
              <a:gd name="T26" fmla="*/ 27 w 39"/>
              <a:gd name="T27" fmla="*/ 11 h 19"/>
              <a:gd name="T28" fmla="*/ 29 w 39"/>
              <a:gd name="T29" fmla="*/ 12 h 19"/>
              <a:gd name="T30" fmla="*/ 30 w 39"/>
              <a:gd name="T31" fmla="*/ 12 h 19"/>
              <a:gd name="T32" fmla="*/ 31 w 39"/>
              <a:gd name="T33" fmla="*/ 11 h 19"/>
              <a:gd name="T34" fmla="*/ 32 w 39"/>
              <a:gd name="T35" fmla="*/ 11 h 19"/>
              <a:gd name="T36" fmla="*/ 34 w 39"/>
              <a:gd name="T37" fmla="*/ 13 h 19"/>
              <a:gd name="T38" fmla="*/ 36 w 39"/>
              <a:gd name="T39" fmla="*/ 13 h 19"/>
              <a:gd name="T40" fmla="*/ 38 w 39"/>
              <a:gd name="T41" fmla="*/ 9 h 19"/>
              <a:gd name="T42" fmla="*/ 39 w 39"/>
              <a:gd name="T43" fmla="*/ 6 h 19"/>
              <a:gd name="T44" fmla="*/ 39 w 39"/>
              <a:gd name="T45" fmla="*/ 6 h 19"/>
              <a:gd name="T46" fmla="*/ 36 w 39"/>
              <a:gd name="T47" fmla="*/ 4 h 19"/>
              <a:gd name="T48" fmla="*/ 35 w 39"/>
              <a:gd name="T49" fmla="*/ 3 h 19"/>
              <a:gd name="T50" fmla="*/ 34 w 39"/>
              <a:gd name="T51" fmla="*/ 3 h 19"/>
              <a:gd name="T52" fmla="*/ 34 w 39"/>
              <a:gd name="T53" fmla="*/ 3 h 19"/>
              <a:gd name="T54" fmla="*/ 33 w 39"/>
              <a:gd name="T55" fmla="*/ 3 h 19"/>
              <a:gd name="T56" fmla="*/ 32 w 39"/>
              <a:gd name="T57" fmla="*/ 2 h 19"/>
              <a:gd name="T58" fmla="*/ 29 w 39"/>
              <a:gd name="T59" fmla="*/ 2 h 19"/>
              <a:gd name="T60" fmla="*/ 29 w 39"/>
              <a:gd name="T61" fmla="*/ 3 h 19"/>
              <a:gd name="T62" fmla="*/ 28 w 39"/>
              <a:gd name="T63" fmla="*/ 3 h 19"/>
              <a:gd name="T64" fmla="*/ 26 w 39"/>
              <a:gd name="T65" fmla="*/ 3 h 19"/>
              <a:gd name="T66" fmla="*/ 26 w 39"/>
              <a:gd name="T67" fmla="*/ 3 h 19"/>
              <a:gd name="T68" fmla="*/ 25 w 39"/>
              <a:gd name="T69" fmla="*/ 2 h 19"/>
              <a:gd name="T70" fmla="*/ 24 w 39"/>
              <a:gd name="T71" fmla="*/ 3 h 19"/>
              <a:gd name="T72" fmla="*/ 23 w 39"/>
              <a:gd name="T73" fmla="*/ 4 h 19"/>
              <a:gd name="T74" fmla="*/ 22 w 39"/>
              <a:gd name="T75" fmla="*/ 4 h 19"/>
              <a:gd name="T76" fmla="*/ 21 w 39"/>
              <a:gd name="T77" fmla="*/ 4 h 19"/>
              <a:gd name="T78" fmla="*/ 20 w 39"/>
              <a:gd name="T79" fmla="*/ 5 h 19"/>
              <a:gd name="T80" fmla="*/ 20 w 39"/>
              <a:gd name="T81" fmla="*/ 3 h 19"/>
              <a:gd name="T82" fmla="*/ 19 w 39"/>
              <a:gd name="T83" fmla="*/ 2 h 19"/>
              <a:gd name="T84" fmla="*/ 19 w 39"/>
              <a:gd name="T85" fmla="*/ 2 h 19"/>
              <a:gd name="T86" fmla="*/ 18 w 39"/>
              <a:gd name="T87" fmla="*/ 0 h 19"/>
              <a:gd name="T88" fmla="*/ 18 w 39"/>
              <a:gd name="T89" fmla="*/ 1 h 19"/>
              <a:gd name="T90" fmla="*/ 17 w 39"/>
              <a:gd name="T91" fmla="*/ 1 h 19"/>
              <a:gd name="T92" fmla="*/ 16 w 39"/>
              <a:gd name="T93" fmla="*/ 2 h 19"/>
              <a:gd name="T94" fmla="*/ 15 w 39"/>
              <a:gd name="T95" fmla="*/ 3 h 19"/>
              <a:gd name="T96" fmla="*/ 14 w 39"/>
              <a:gd name="T97" fmla="*/ 1 h 19"/>
              <a:gd name="T98" fmla="*/ 13 w 39"/>
              <a:gd name="T99" fmla="*/ 2 h 19"/>
              <a:gd name="T100" fmla="*/ 12 w 39"/>
              <a:gd name="T101" fmla="*/ 2 h 19"/>
              <a:gd name="T102" fmla="*/ 11 w 39"/>
              <a:gd name="T103" fmla="*/ 3 h 19"/>
              <a:gd name="T104" fmla="*/ 9 w 39"/>
              <a:gd name="T105" fmla="*/ 5 h 19"/>
              <a:gd name="T106" fmla="*/ 8 w 39"/>
              <a:gd name="T107" fmla="*/ 7 h 19"/>
              <a:gd name="T108" fmla="*/ 5 w 39"/>
              <a:gd name="T109" fmla="*/ 8 h 19"/>
              <a:gd name="T110" fmla="*/ 2 w 39"/>
              <a:gd name="T111" fmla="*/ 8 h 19"/>
              <a:gd name="T112" fmla="*/ 1 w 39"/>
              <a:gd name="T113" fmla="*/ 10 h 19"/>
              <a:gd name="T114" fmla="*/ 1 w 39"/>
              <a:gd name="T115" fmla="*/ 13 h 19"/>
              <a:gd name="T116" fmla="*/ 2 w 39"/>
              <a:gd name="T117" fmla="*/ 16 h 19"/>
              <a:gd name="T118" fmla="*/ 5 w 39"/>
              <a:gd name="T119" fmla="*/ 17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" h="19">
                <a:moveTo>
                  <a:pt x="5" y="17"/>
                </a:moveTo>
                <a:cubicBezTo>
                  <a:pt x="6" y="18"/>
                  <a:pt x="7" y="19"/>
                  <a:pt x="8" y="19"/>
                </a:cubicBezTo>
                <a:cubicBezTo>
                  <a:pt x="9" y="19"/>
                  <a:pt x="10" y="19"/>
                  <a:pt x="10" y="19"/>
                </a:cubicBezTo>
                <a:cubicBezTo>
                  <a:pt x="11" y="19"/>
                  <a:pt x="11" y="19"/>
                  <a:pt x="12" y="19"/>
                </a:cubicBezTo>
                <a:cubicBezTo>
                  <a:pt x="13" y="19"/>
                  <a:pt x="13" y="19"/>
                  <a:pt x="14" y="19"/>
                </a:cubicBezTo>
                <a:cubicBezTo>
                  <a:pt x="14" y="18"/>
                  <a:pt x="14" y="18"/>
                  <a:pt x="14" y="18"/>
                </a:cubicBezTo>
                <a:cubicBezTo>
                  <a:pt x="13" y="17"/>
                  <a:pt x="14" y="16"/>
                  <a:pt x="15" y="16"/>
                </a:cubicBezTo>
                <a:cubicBezTo>
                  <a:pt x="16" y="16"/>
                  <a:pt x="17" y="16"/>
                  <a:pt x="18" y="15"/>
                </a:cubicBezTo>
                <a:cubicBezTo>
                  <a:pt x="19" y="15"/>
                  <a:pt x="19" y="15"/>
                  <a:pt x="19" y="15"/>
                </a:cubicBezTo>
                <a:cubicBezTo>
                  <a:pt x="20" y="14"/>
                  <a:pt x="20" y="15"/>
                  <a:pt x="20" y="15"/>
                </a:cubicBezTo>
                <a:cubicBezTo>
                  <a:pt x="21" y="16"/>
                  <a:pt x="23" y="15"/>
                  <a:pt x="24" y="14"/>
                </a:cubicBezTo>
                <a:cubicBezTo>
                  <a:pt x="24" y="14"/>
                  <a:pt x="24" y="13"/>
                  <a:pt x="24" y="13"/>
                </a:cubicBezTo>
                <a:cubicBezTo>
                  <a:pt x="25" y="12"/>
                  <a:pt x="25" y="12"/>
                  <a:pt x="25" y="11"/>
                </a:cubicBezTo>
                <a:cubicBezTo>
                  <a:pt x="26" y="11"/>
                  <a:pt x="27" y="11"/>
                  <a:pt x="27" y="11"/>
                </a:cubicBezTo>
                <a:cubicBezTo>
                  <a:pt x="28" y="11"/>
                  <a:pt x="28" y="12"/>
                  <a:pt x="29" y="12"/>
                </a:cubicBezTo>
                <a:cubicBezTo>
                  <a:pt x="29" y="12"/>
                  <a:pt x="30" y="12"/>
                  <a:pt x="30" y="12"/>
                </a:cubicBezTo>
                <a:cubicBezTo>
                  <a:pt x="30" y="12"/>
                  <a:pt x="31" y="11"/>
                  <a:pt x="31" y="11"/>
                </a:cubicBezTo>
                <a:cubicBezTo>
                  <a:pt x="31" y="11"/>
                  <a:pt x="32" y="11"/>
                  <a:pt x="32" y="11"/>
                </a:cubicBezTo>
                <a:cubicBezTo>
                  <a:pt x="32" y="12"/>
                  <a:pt x="33" y="12"/>
                  <a:pt x="34" y="13"/>
                </a:cubicBezTo>
                <a:cubicBezTo>
                  <a:pt x="34" y="14"/>
                  <a:pt x="35" y="13"/>
                  <a:pt x="36" y="13"/>
                </a:cubicBezTo>
                <a:cubicBezTo>
                  <a:pt x="36" y="11"/>
                  <a:pt x="37" y="10"/>
                  <a:pt x="38" y="9"/>
                </a:cubicBezTo>
                <a:cubicBezTo>
                  <a:pt x="38" y="8"/>
                  <a:pt x="38" y="7"/>
                  <a:pt x="39" y="6"/>
                </a:cubicBezTo>
                <a:cubicBezTo>
                  <a:pt x="39" y="6"/>
                  <a:pt x="39" y="6"/>
                  <a:pt x="39" y="6"/>
                </a:cubicBezTo>
                <a:cubicBezTo>
                  <a:pt x="38" y="6"/>
                  <a:pt x="36" y="5"/>
                  <a:pt x="36" y="4"/>
                </a:cubicBezTo>
                <a:cubicBezTo>
                  <a:pt x="35" y="4"/>
                  <a:pt x="35" y="3"/>
                  <a:pt x="35" y="3"/>
                </a:cubicBezTo>
                <a:cubicBezTo>
                  <a:pt x="35" y="3"/>
                  <a:pt x="35" y="3"/>
                  <a:pt x="34" y="3"/>
                </a:cubicBezTo>
                <a:cubicBezTo>
                  <a:pt x="34" y="3"/>
                  <a:pt x="34" y="3"/>
                  <a:pt x="34" y="3"/>
                </a:cubicBezTo>
                <a:cubicBezTo>
                  <a:pt x="34" y="3"/>
                  <a:pt x="33" y="3"/>
                  <a:pt x="33" y="3"/>
                </a:cubicBezTo>
                <a:cubicBezTo>
                  <a:pt x="33" y="2"/>
                  <a:pt x="32" y="2"/>
                  <a:pt x="32" y="2"/>
                </a:cubicBezTo>
                <a:cubicBezTo>
                  <a:pt x="31" y="2"/>
                  <a:pt x="30" y="2"/>
                  <a:pt x="29" y="2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3"/>
                  <a:pt x="28" y="3"/>
                  <a:pt x="28" y="3"/>
                </a:cubicBezTo>
                <a:cubicBezTo>
                  <a:pt x="27" y="3"/>
                  <a:pt x="27" y="3"/>
                  <a:pt x="26" y="3"/>
                </a:cubicBezTo>
                <a:cubicBezTo>
                  <a:pt x="26" y="3"/>
                  <a:pt x="26" y="3"/>
                  <a:pt x="26" y="3"/>
                </a:cubicBezTo>
                <a:cubicBezTo>
                  <a:pt x="25" y="3"/>
                  <a:pt x="25" y="2"/>
                  <a:pt x="25" y="2"/>
                </a:cubicBezTo>
                <a:cubicBezTo>
                  <a:pt x="24" y="2"/>
                  <a:pt x="24" y="3"/>
                  <a:pt x="24" y="3"/>
                </a:cubicBezTo>
                <a:cubicBezTo>
                  <a:pt x="23" y="3"/>
                  <a:pt x="23" y="3"/>
                  <a:pt x="23" y="4"/>
                </a:cubicBezTo>
                <a:cubicBezTo>
                  <a:pt x="22" y="4"/>
                  <a:pt x="23" y="4"/>
                  <a:pt x="22" y="4"/>
                </a:cubicBezTo>
                <a:cubicBezTo>
                  <a:pt x="22" y="4"/>
                  <a:pt x="21" y="4"/>
                  <a:pt x="21" y="4"/>
                </a:cubicBezTo>
                <a:cubicBezTo>
                  <a:pt x="21" y="4"/>
                  <a:pt x="21" y="5"/>
                  <a:pt x="20" y="5"/>
                </a:cubicBezTo>
                <a:cubicBezTo>
                  <a:pt x="20" y="4"/>
                  <a:pt x="21" y="3"/>
                  <a:pt x="20" y="3"/>
                </a:cubicBezTo>
                <a:cubicBezTo>
                  <a:pt x="20" y="2"/>
                  <a:pt x="20" y="2"/>
                  <a:pt x="19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8" y="1"/>
                  <a:pt x="19" y="1"/>
                  <a:pt x="18" y="0"/>
                </a:cubicBezTo>
                <a:cubicBezTo>
                  <a:pt x="18" y="0"/>
                  <a:pt x="18" y="1"/>
                  <a:pt x="18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6" y="1"/>
                  <a:pt x="16" y="1"/>
                  <a:pt x="16" y="2"/>
                </a:cubicBezTo>
                <a:cubicBezTo>
                  <a:pt x="16" y="3"/>
                  <a:pt x="16" y="3"/>
                  <a:pt x="15" y="3"/>
                </a:cubicBezTo>
                <a:cubicBezTo>
                  <a:pt x="14" y="2"/>
                  <a:pt x="14" y="2"/>
                  <a:pt x="14" y="1"/>
                </a:cubicBezTo>
                <a:cubicBezTo>
                  <a:pt x="14" y="1"/>
                  <a:pt x="13" y="1"/>
                  <a:pt x="13" y="2"/>
                </a:cubicBezTo>
                <a:cubicBezTo>
                  <a:pt x="13" y="2"/>
                  <a:pt x="12" y="2"/>
                  <a:pt x="12" y="2"/>
                </a:cubicBezTo>
                <a:cubicBezTo>
                  <a:pt x="11" y="2"/>
                  <a:pt x="11" y="3"/>
                  <a:pt x="11" y="3"/>
                </a:cubicBezTo>
                <a:cubicBezTo>
                  <a:pt x="10" y="4"/>
                  <a:pt x="9" y="4"/>
                  <a:pt x="9" y="5"/>
                </a:cubicBezTo>
                <a:cubicBezTo>
                  <a:pt x="9" y="5"/>
                  <a:pt x="9" y="6"/>
                  <a:pt x="8" y="7"/>
                </a:cubicBezTo>
                <a:cubicBezTo>
                  <a:pt x="7" y="7"/>
                  <a:pt x="6" y="8"/>
                  <a:pt x="5" y="8"/>
                </a:cubicBezTo>
                <a:cubicBezTo>
                  <a:pt x="4" y="8"/>
                  <a:pt x="3" y="8"/>
                  <a:pt x="2" y="8"/>
                </a:cubicBezTo>
                <a:cubicBezTo>
                  <a:pt x="2" y="9"/>
                  <a:pt x="2" y="10"/>
                  <a:pt x="1" y="10"/>
                </a:cubicBezTo>
                <a:cubicBezTo>
                  <a:pt x="1" y="11"/>
                  <a:pt x="0" y="12"/>
                  <a:pt x="1" y="13"/>
                </a:cubicBezTo>
                <a:cubicBezTo>
                  <a:pt x="2" y="14"/>
                  <a:pt x="2" y="15"/>
                  <a:pt x="2" y="16"/>
                </a:cubicBezTo>
                <a:cubicBezTo>
                  <a:pt x="3" y="16"/>
                  <a:pt x="4" y="17"/>
                  <a:pt x="5" y="1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4" name="Freeform 794">
            <a:extLst>
              <a:ext uri="{FF2B5EF4-FFF2-40B4-BE49-F238E27FC236}">
                <a16:creationId xmlns:a16="http://schemas.microsoft.com/office/drawing/2014/main" id="{7C4CA73A-F267-3C26-D293-8A60983409CD}"/>
              </a:ext>
            </a:extLst>
          </p:cNvPr>
          <p:cNvSpPr>
            <a:spLocks/>
          </p:cNvSpPr>
          <p:nvPr/>
        </p:nvSpPr>
        <p:spPr bwMode="auto">
          <a:xfrm>
            <a:off x="3402141" y="3471120"/>
            <a:ext cx="136044" cy="84818"/>
          </a:xfrm>
          <a:custGeom>
            <a:avLst/>
            <a:gdLst>
              <a:gd name="T0" fmla="*/ 60 w 64"/>
              <a:gd name="T1" fmla="*/ 29 h 45"/>
              <a:gd name="T2" fmla="*/ 55 w 64"/>
              <a:gd name="T3" fmla="*/ 29 h 45"/>
              <a:gd name="T4" fmla="*/ 54 w 64"/>
              <a:gd name="T5" fmla="*/ 25 h 45"/>
              <a:gd name="T6" fmla="*/ 54 w 64"/>
              <a:gd name="T7" fmla="*/ 22 h 45"/>
              <a:gd name="T8" fmla="*/ 54 w 64"/>
              <a:gd name="T9" fmla="*/ 19 h 45"/>
              <a:gd name="T10" fmla="*/ 53 w 64"/>
              <a:gd name="T11" fmla="*/ 13 h 45"/>
              <a:gd name="T12" fmla="*/ 51 w 64"/>
              <a:gd name="T13" fmla="*/ 10 h 45"/>
              <a:gd name="T14" fmla="*/ 49 w 64"/>
              <a:gd name="T15" fmla="*/ 8 h 45"/>
              <a:gd name="T16" fmla="*/ 47 w 64"/>
              <a:gd name="T17" fmla="*/ 2 h 45"/>
              <a:gd name="T18" fmla="*/ 44 w 64"/>
              <a:gd name="T19" fmla="*/ 0 h 45"/>
              <a:gd name="T20" fmla="*/ 41 w 64"/>
              <a:gd name="T21" fmla="*/ 1 h 45"/>
              <a:gd name="T22" fmla="*/ 35 w 64"/>
              <a:gd name="T23" fmla="*/ 3 h 45"/>
              <a:gd name="T24" fmla="*/ 33 w 64"/>
              <a:gd name="T25" fmla="*/ 5 h 45"/>
              <a:gd name="T26" fmla="*/ 29 w 64"/>
              <a:gd name="T27" fmla="*/ 3 h 45"/>
              <a:gd name="T28" fmla="*/ 26 w 64"/>
              <a:gd name="T29" fmla="*/ 3 h 45"/>
              <a:gd name="T30" fmla="*/ 24 w 64"/>
              <a:gd name="T31" fmla="*/ 3 h 45"/>
              <a:gd name="T32" fmla="*/ 21 w 64"/>
              <a:gd name="T33" fmla="*/ 2 h 45"/>
              <a:gd name="T34" fmla="*/ 18 w 64"/>
              <a:gd name="T35" fmla="*/ 4 h 45"/>
              <a:gd name="T36" fmla="*/ 14 w 64"/>
              <a:gd name="T37" fmla="*/ 5 h 45"/>
              <a:gd name="T38" fmla="*/ 12 w 64"/>
              <a:gd name="T39" fmla="*/ 8 h 45"/>
              <a:gd name="T40" fmla="*/ 12 w 64"/>
              <a:gd name="T41" fmla="*/ 9 h 45"/>
              <a:gd name="T42" fmla="*/ 10 w 64"/>
              <a:gd name="T43" fmla="*/ 12 h 45"/>
              <a:gd name="T44" fmla="*/ 9 w 64"/>
              <a:gd name="T45" fmla="*/ 15 h 45"/>
              <a:gd name="T46" fmla="*/ 7 w 64"/>
              <a:gd name="T47" fmla="*/ 17 h 45"/>
              <a:gd name="T48" fmla="*/ 7 w 64"/>
              <a:gd name="T49" fmla="*/ 19 h 45"/>
              <a:gd name="T50" fmla="*/ 4 w 64"/>
              <a:gd name="T51" fmla="*/ 20 h 45"/>
              <a:gd name="T52" fmla="*/ 3 w 64"/>
              <a:gd name="T53" fmla="*/ 21 h 45"/>
              <a:gd name="T54" fmla="*/ 1 w 64"/>
              <a:gd name="T55" fmla="*/ 23 h 45"/>
              <a:gd name="T56" fmla="*/ 4 w 64"/>
              <a:gd name="T57" fmla="*/ 25 h 45"/>
              <a:gd name="T58" fmla="*/ 4 w 64"/>
              <a:gd name="T59" fmla="*/ 27 h 45"/>
              <a:gd name="T60" fmla="*/ 6 w 64"/>
              <a:gd name="T61" fmla="*/ 29 h 45"/>
              <a:gd name="T62" fmla="*/ 9 w 64"/>
              <a:gd name="T63" fmla="*/ 31 h 45"/>
              <a:gd name="T64" fmla="*/ 8 w 64"/>
              <a:gd name="T65" fmla="*/ 32 h 45"/>
              <a:gd name="T66" fmla="*/ 8 w 64"/>
              <a:gd name="T67" fmla="*/ 33 h 45"/>
              <a:gd name="T68" fmla="*/ 11 w 64"/>
              <a:gd name="T69" fmla="*/ 35 h 45"/>
              <a:gd name="T70" fmla="*/ 13 w 64"/>
              <a:gd name="T71" fmla="*/ 37 h 45"/>
              <a:gd name="T72" fmla="*/ 16 w 64"/>
              <a:gd name="T73" fmla="*/ 35 h 45"/>
              <a:gd name="T74" fmla="*/ 16 w 64"/>
              <a:gd name="T75" fmla="*/ 36 h 45"/>
              <a:gd name="T76" fmla="*/ 16 w 64"/>
              <a:gd name="T77" fmla="*/ 38 h 45"/>
              <a:gd name="T78" fmla="*/ 17 w 64"/>
              <a:gd name="T79" fmla="*/ 39 h 45"/>
              <a:gd name="T80" fmla="*/ 19 w 64"/>
              <a:gd name="T81" fmla="*/ 41 h 45"/>
              <a:gd name="T82" fmla="*/ 21 w 64"/>
              <a:gd name="T83" fmla="*/ 43 h 45"/>
              <a:gd name="T84" fmla="*/ 24 w 64"/>
              <a:gd name="T85" fmla="*/ 43 h 45"/>
              <a:gd name="T86" fmla="*/ 27 w 64"/>
              <a:gd name="T87" fmla="*/ 44 h 45"/>
              <a:gd name="T88" fmla="*/ 31 w 64"/>
              <a:gd name="T89" fmla="*/ 44 h 45"/>
              <a:gd name="T90" fmla="*/ 36 w 64"/>
              <a:gd name="T91" fmla="*/ 45 h 45"/>
              <a:gd name="T92" fmla="*/ 39 w 64"/>
              <a:gd name="T93" fmla="*/ 43 h 45"/>
              <a:gd name="T94" fmla="*/ 44 w 64"/>
              <a:gd name="T95" fmla="*/ 41 h 45"/>
              <a:gd name="T96" fmla="*/ 49 w 64"/>
              <a:gd name="T97" fmla="*/ 41 h 45"/>
              <a:gd name="T98" fmla="*/ 51 w 64"/>
              <a:gd name="T99" fmla="*/ 42 h 45"/>
              <a:gd name="T100" fmla="*/ 53 w 64"/>
              <a:gd name="T101" fmla="*/ 43 h 45"/>
              <a:gd name="T102" fmla="*/ 57 w 64"/>
              <a:gd name="T103" fmla="*/ 44 h 45"/>
              <a:gd name="T104" fmla="*/ 57 w 64"/>
              <a:gd name="T105" fmla="*/ 41 h 45"/>
              <a:gd name="T106" fmla="*/ 58 w 64"/>
              <a:gd name="T107" fmla="*/ 38 h 45"/>
              <a:gd name="T108" fmla="*/ 58 w 64"/>
              <a:gd name="T109" fmla="*/ 36 h 45"/>
              <a:gd name="T110" fmla="*/ 59 w 64"/>
              <a:gd name="T111" fmla="*/ 32 h 45"/>
              <a:gd name="T112" fmla="*/ 61 w 64"/>
              <a:gd name="T113" fmla="*/ 34 h 45"/>
              <a:gd name="T114" fmla="*/ 64 w 64"/>
              <a:gd name="T115" fmla="*/ 32 h 45"/>
              <a:gd name="T116" fmla="*/ 63 w 64"/>
              <a:gd name="T117" fmla="*/ 28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4" h="45">
                <a:moveTo>
                  <a:pt x="63" y="28"/>
                </a:moveTo>
                <a:cubicBezTo>
                  <a:pt x="62" y="28"/>
                  <a:pt x="61" y="28"/>
                  <a:pt x="60" y="29"/>
                </a:cubicBezTo>
                <a:cubicBezTo>
                  <a:pt x="59" y="29"/>
                  <a:pt x="58" y="29"/>
                  <a:pt x="58" y="30"/>
                </a:cubicBezTo>
                <a:cubicBezTo>
                  <a:pt x="57" y="30"/>
                  <a:pt x="56" y="30"/>
                  <a:pt x="55" y="29"/>
                </a:cubicBezTo>
                <a:cubicBezTo>
                  <a:pt x="55" y="28"/>
                  <a:pt x="53" y="27"/>
                  <a:pt x="54" y="26"/>
                </a:cubicBezTo>
                <a:cubicBezTo>
                  <a:pt x="54" y="26"/>
                  <a:pt x="54" y="25"/>
                  <a:pt x="54" y="25"/>
                </a:cubicBezTo>
                <a:cubicBezTo>
                  <a:pt x="54" y="24"/>
                  <a:pt x="54" y="24"/>
                  <a:pt x="54" y="23"/>
                </a:cubicBezTo>
                <a:cubicBezTo>
                  <a:pt x="54" y="23"/>
                  <a:pt x="54" y="22"/>
                  <a:pt x="54" y="22"/>
                </a:cubicBezTo>
                <a:cubicBezTo>
                  <a:pt x="54" y="21"/>
                  <a:pt x="54" y="20"/>
                  <a:pt x="54" y="20"/>
                </a:cubicBezTo>
                <a:cubicBezTo>
                  <a:pt x="54" y="20"/>
                  <a:pt x="54" y="19"/>
                  <a:pt x="54" y="19"/>
                </a:cubicBezTo>
                <a:cubicBezTo>
                  <a:pt x="55" y="18"/>
                  <a:pt x="54" y="18"/>
                  <a:pt x="54" y="17"/>
                </a:cubicBezTo>
                <a:cubicBezTo>
                  <a:pt x="54" y="16"/>
                  <a:pt x="54" y="14"/>
                  <a:pt x="53" y="13"/>
                </a:cubicBezTo>
                <a:cubicBezTo>
                  <a:pt x="53" y="13"/>
                  <a:pt x="53" y="12"/>
                  <a:pt x="52" y="12"/>
                </a:cubicBezTo>
                <a:cubicBezTo>
                  <a:pt x="52" y="11"/>
                  <a:pt x="52" y="11"/>
                  <a:pt x="51" y="10"/>
                </a:cubicBezTo>
                <a:cubicBezTo>
                  <a:pt x="51" y="10"/>
                  <a:pt x="50" y="10"/>
                  <a:pt x="50" y="9"/>
                </a:cubicBezTo>
                <a:cubicBezTo>
                  <a:pt x="50" y="9"/>
                  <a:pt x="50" y="8"/>
                  <a:pt x="49" y="8"/>
                </a:cubicBezTo>
                <a:cubicBezTo>
                  <a:pt x="49" y="7"/>
                  <a:pt x="48" y="6"/>
                  <a:pt x="48" y="6"/>
                </a:cubicBezTo>
                <a:cubicBezTo>
                  <a:pt x="47" y="4"/>
                  <a:pt x="47" y="3"/>
                  <a:pt x="47" y="2"/>
                </a:cubicBezTo>
                <a:cubicBezTo>
                  <a:pt x="46" y="1"/>
                  <a:pt x="45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3" y="0"/>
                  <a:pt x="43" y="0"/>
                  <a:pt x="42" y="0"/>
                </a:cubicBezTo>
                <a:cubicBezTo>
                  <a:pt x="42" y="0"/>
                  <a:pt x="42" y="0"/>
                  <a:pt x="41" y="1"/>
                </a:cubicBezTo>
                <a:cubicBezTo>
                  <a:pt x="41" y="2"/>
                  <a:pt x="40" y="3"/>
                  <a:pt x="39" y="3"/>
                </a:cubicBezTo>
                <a:cubicBezTo>
                  <a:pt x="38" y="3"/>
                  <a:pt x="37" y="3"/>
                  <a:pt x="35" y="3"/>
                </a:cubicBezTo>
                <a:cubicBezTo>
                  <a:pt x="35" y="4"/>
                  <a:pt x="34" y="4"/>
                  <a:pt x="34" y="4"/>
                </a:cubicBezTo>
                <a:cubicBezTo>
                  <a:pt x="34" y="4"/>
                  <a:pt x="33" y="5"/>
                  <a:pt x="33" y="5"/>
                </a:cubicBezTo>
                <a:cubicBezTo>
                  <a:pt x="32" y="6"/>
                  <a:pt x="31" y="4"/>
                  <a:pt x="30" y="4"/>
                </a:cubicBezTo>
                <a:cubicBezTo>
                  <a:pt x="30" y="3"/>
                  <a:pt x="29" y="3"/>
                  <a:pt x="29" y="3"/>
                </a:cubicBezTo>
                <a:cubicBezTo>
                  <a:pt x="28" y="3"/>
                  <a:pt x="28" y="4"/>
                  <a:pt x="27" y="4"/>
                </a:cubicBezTo>
                <a:cubicBezTo>
                  <a:pt x="27" y="4"/>
                  <a:pt x="27" y="3"/>
                  <a:pt x="26" y="3"/>
                </a:cubicBezTo>
                <a:cubicBezTo>
                  <a:pt x="26" y="3"/>
                  <a:pt x="26" y="3"/>
                  <a:pt x="25" y="3"/>
                </a:cubicBezTo>
                <a:cubicBezTo>
                  <a:pt x="25" y="3"/>
                  <a:pt x="24" y="3"/>
                  <a:pt x="24" y="3"/>
                </a:cubicBezTo>
                <a:cubicBezTo>
                  <a:pt x="23" y="2"/>
                  <a:pt x="23" y="3"/>
                  <a:pt x="22" y="3"/>
                </a:cubicBezTo>
                <a:cubicBezTo>
                  <a:pt x="22" y="3"/>
                  <a:pt x="21" y="3"/>
                  <a:pt x="21" y="2"/>
                </a:cubicBezTo>
                <a:cubicBezTo>
                  <a:pt x="20" y="1"/>
                  <a:pt x="20" y="3"/>
                  <a:pt x="18" y="3"/>
                </a:cubicBezTo>
                <a:cubicBezTo>
                  <a:pt x="18" y="3"/>
                  <a:pt x="18" y="4"/>
                  <a:pt x="18" y="4"/>
                </a:cubicBezTo>
                <a:cubicBezTo>
                  <a:pt x="17" y="5"/>
                  <a:pt x="16" y="5"/>
                  <a:pt x="16" y="5"/>
                </a:cubicBezTo>
                <a:cubicBezTo>
                  <a:pt x="15" y="5"/>
                  <a:pt x="15" y="5"/>
                  <a:pt x="14" y="5"/>
                </a:cubicBezTo>
                <a:cubicBezTo>
                  <a:pt x="14" y="6"/>
                  <a:pt x="14" y="6"/>
                  <a:pt x="14" y="7"/>
                </a:cubicBezTo>
                <a:cubicBezTo>
                  <a:pt x="13" y="7"/>
                  <a:pt x="13" y="7"/>
                  <a:pt x="12" y="8"/>
                </a:cubicBezTo>
                <a:cubicBezTo>
                  <a:pt x="12" y="8"/>
                  <a:pt x="12" y="8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10"/>
                  <a:pt x="11" y="10"/>
                  <a:pt x="11" y="11"/>
                </a:cubicBezTo>
                <a:cubicBezTo>
                  <a:pt x="11" y="11"/>
                  <a:pt x="11" y="11"/>
                  <a:pt x="10" y="12"/>
                </a:cubicBezTo>
                <a:cubicBezTo>
                  <a:pt x="10" y="13"/>
                  <a:pt x="10" y="14"/>
                  <a:pt x="9" y="14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6"/>
                  <a:pt x="9" y="16"/>
                  <a:pt x="8" y="16"/>
                </a:cubicBezTo>
                <a:cubicBezTo>
                  <a:pt x="8" y="16"/>
                  <a:pt x="8" y="16"/>
                  <a:pt x="7" y="17"/>
                </a:cubicBezTo>
                <a:cubicBezTo>
                  <a:pt x="7" y="17"/>
                  <a:pt x="7" y="17"/>
                  <a:pt x="7" y="18"/>
                </a:cubicBezTo>
                <a:cubicBezTo>
                  <a:pt x="7" y="19"/>
                  <a:pt x="7" y="19"/>
                  <a:pt x="7" y="19"/>
                </a:cubicBezTo>
                <a:cubicBezTo>
                  <a:pt x="6" y="20"/>
                  <a:pt x="6" y="20"/>
                  <a:pt x="5" y="20"/>
                </a:cubicBezTo>
                <a:cubicBezTo>
                  <a:pt x="5" y="20"/>
                  <a:pt x="5" y="20"/>
                  <a:pt x="4" y="20"/>
                </a:cubicBezTo>
                <a:cubicBezTo>
                  <a:pt x="4" y="21"/>
                  <a:pt x="4" y="21"/>
                  <a:pt x="4" y="21"/>
                </a:cubicBezTo>
                <a:cubicBezTo>
                  <a:pt x="3" y="21"/>
                  <a:pt x="3" y="21"/>
                  <a:pt x="3" y="21"/>
                </a:cubicBezTo>
                <a:cubicBezTo>
                  <a:pt x="2" y="21"/>
                  <a:pt x="1" y="21"/>
                  <a:pt x="0" y="21"/>
                </a:cubicBezTo>
                <a:cubicBezTo>
                  <a:pt x="1" y="22"/>
                  <a:pt x="1" y="22"/>
                  <a:pt x="1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3" y="24"/>
                  <a:pt x="3" y="25"/>
                  <a:pt x="4" y="25"/>
                </a:cubicBezTo>
                <a:cubicBezTo>
                  <a:pt x="5" y="25"/>
                  <a:pt x="4" y="26"/>
                  <a:pt x="4" y="26"/>
                </a:cubicBezTo>
                <a:cubicBezTo>
                  <a:pt x="4" y="26"/>
                  <a:pt x="4" y="27"/>
                  <a:pt x="4" y="27"/>
                </a:cubicBezTo>
                <a:cubicBezTo>
                  <a:pt x="4" y="27"/>
                  <a:pt x="4" y="27"/>
                  <a:pt x="4" y="28"/>
                </a:cubicBezTo>
                <a:cubicBezTo>
                  <a:pt x="5" y="28"/>
                  <a:pt x="5" y="28"/>
                  <a:pt x="6" y="29"/>
                </a:cubicBezTo>
                <a:cubicBezTo>
                  <a:pt x="6" y="29"/>
                  <a:pt x="7" y="30"/>
                  <a:pt x="8" y="30"/>
                </a:cubicBezTo>
                <a:cubicBezTo>
                  <a:pt x="8" y="30"/>
                  <a:pt x="9" y="30"/>
                  <a:pt x="9" y="31"/>
                </a:cubicBezTo>
                <a:cubicBezTo>
                  <a:pt x="9" y="31"/>
                  <a:pt x="9" y="31"/>
                  <a:pt x="9" y="31"/>
                </a:cubicBezTo>
                <a:cubicBezTo>
                  <a:pt x="8" y="31"/>
                  <a:pt x="8" y="32"/>
                  <a:pt x="8" y="32"/>
                </a:cubicBezTo>
                <a:cubicBezTo>
                  <a:pt x="8" y="32"/>
                  <a:pt x="9" y="32"/>
                  <a:pt x="9" y="33"/>
                </a:cubicBezTo>
                <a:cubicBezTo>
                  <a:pt x="9" y="33"/>
                  <a:pt x="8" y="33"/>
                  <a:pt x="8" y="33"/>
                </a:cubicBezTo>
                <a:cubicBezTo>
                  <a:pt x="8" y="34"/>
                  <a:pt x="9" y="34"/>
                  <a:pt x="9" y="34"/>
                </a:cubicBezTo>
                <a:cubicBezTo>
                  <a:pt x="10" y="34"/>
                  <a:pt x="10" y="35"/>
                  <a:pt x="11" y="35"/>
                </a:cubicBezTo>
                <a:cubicBezTo>
                  <a:pt x="11" y="35"/>
                  <a:pt x="12" y="35"/>
                  <a:pt x="12" y="35"/>
                </a:cubicBezTo>
                <a:cubicBezTo>
                  <a:pt x="13" y="36"/>
                  <a:pt x="13" y="37"/>
                  <a:pt x="13" y="37"/>
                </a:cubicBezTo>
                <a:cubicBezTo>
                  <a:pt x="14" y="37"/>
                  <a:pt x="14" y="36"/>
                  <a:pt x="14" y="36"/>
                </a:cubicBezTo>
                <a:cubicBezTo>
                  <a:pt x="15" y="35"/>
                  <a:pt x="15" y="35"/>
                  <a:pt x="16" y="35"/>
                </a:cubicBezTo>
                <a:cubicBezTo>
                  <a:pt x="16" y="35"/>
                  <a:pt x="18" y="36"/>
                  <a:pt x="18" y="36"/>
                </a:cubicBezTo>
                <a:cubicBezTo>
                  <a:pt x="18" y="36"/>
                  <a:pt x="17" y="36"/>
                  <a:pt x="16" y="36"/>
                </a:cubicBezTo>
                <a:cubicBezTo>
                  <a:pt x="16" y="36"/>
                  <a:pt x="16" y="37"/>
                  <a:pt x="16" y="37"/>
                </a:cubicBezTo>
                <a:cubicBezTo>
                  <a:pt x="15" y="37"/>
                  <a:pt x="16" y="38"/>
                  <a:pt x="16" y="38"/>
                </a:cubicBezTo>
                <a:cubicBezTo>
                  <a:pt x="16" y="38"/>
                  <a:pt x="16" y="38"/>
                  <a:pt x="17" y="38"/>
                </a:cubicBezTo>
                <a:cubicBezTo>
                  <a:pt x="17" y="39"/>
                  <a:pt x="17" y="39"/>
                  <a:pt x="17" y="39"/>
                </a:cubicBezTo>
                <a:cubicBezTo>
                  <a:pt x="18" y="40"/>
                  <a:pt x="18" y="40"/>
                  <a:pt x="18" y="40"/>
                </a:cubicBezTo>
                <a:cubicBezTo>
                  <a:pt x="18" y="40"/>
                  <a:pt x="19" y="40"/>
                  <a:pt x="19" y="41"/>
                </a:cubicBezTo>
                <a:cubicBezTo>
                  <a:pt x="20" y="41"/>
                  <a:pt x="18" y="41"/>
                  <a:pt x="18" y="42"/>
                </a:cubicBezTo>
                <a:cubicBezTo>
                  <a:pt x="18" y="43"/>
                  <a:pt x="20" y="43"/>
                  <a:pt x="21" y="43"/>
                </a:cubicBezTo>
                <a:cubicBezTo>
                  <a:pt x="21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4" y="43"/>
                  <a:pt x="25" y="43"/>
                  <a:pt x="25" y="43"/>
                </a:cubicBezTo>
                <a:cubicBezTo>
                  <a:pt x="26" y="43"/>
                  <a:pt x="26" y="44"/>
                  <a:pt x="27" y="44"/>
                </a:cubicBezTo>
                <a:cubicBezTo>
                  <a:pt x="28" y="44"/>
                  <a:pt x="29" y="43"/>
                  <a:pt x="30" y="44"/>
                </a:cubicBezTo>
                <a:cubicBezTo>
                  <a:pt x="30" y="44"/>
                  <a:pt x="31" y="44"/>
                  <a:pt x="31" y="44"/>
                </a:cubicBezTo>
                <a:cubicBezTo>
                  <a:pt x="32" y="44"/>
                  <a:pt x="32" y="44"/>
                  <a:pt x="33" y="44"/>
                </a:cubicBezTo>
                <a:cubicBezTo>
                  <a:pt x="34" y="44"/>
                  <a:pt x="34" y="45"/>
                  <a:pt x="36" y="45"/>
                </a:cubicBezTo>
                <a:cubicBezTo>
                  <a:pt x="36" y="45"/>
                  <a:pt x="38" y="44"/>
                  <a:pt x="38" y="44"/>
                </a:cubicBezTo>
                <a:cubicBezTo>
                  <a:pt x="39" y="43"/>
                  <a:pt x="39" y="43"/>
                  <a:pt x="39" y="43"/>
                </a:cubicBezTo>
                <a:cubicBezTo>
                  <a:pt x="40" y="42"/>
                  <a:pt x="40" y="42"/>
                  <a:pt x="41" y="42"/>
                </a:cubicBezTo>
                <a:cubicBezTo>
                  <a:pt x="41" y="41"/>
                  <a:pt x="43" y="41"/>
                  <a:pt x="44" y="41"/>
                </a:cubicBezTo>
                <a:cubicBezTo>
                  <a:pt x="44" y="40"/>
                  <a:pt x="46" y="40"/>
                  <a:pt x="47" y="40"/>
                </a:cubicBezTo>
                <a:cubicBezTo>
                  <a:pt x="48" y="40"/>
                  <a:pt x="48" y="41"/>
                  <a:pt x="49" y="41"/>
                </a:cubicBezTo>
                <a:cubicBezTo>
                  <a:pt x="50" y="41"/>
                  <a:pt x="50" y="41"/>
                  <a:pt x="51" y="41"/>
                </a:cubicBezTo>
                <a:cubicBezTo>
                  <a:pt x="51" y="42"/>
                  <a:pt x="51" y="42"/>
                  <a:pt x="51" y="42"/>
                </a:cubicBezTo>
                <a:cubicBezTo>
                  <a:pt x="52" y="42"/>
                  <a:pt x="52" y="41"/>
                  <a:pt x="52" y="42"/>
                </a:cubicBezTo>
                <a:cubicBezTo>
                  <a:pt x="53" y="42"/>
                  <a:pt x="53" y="43"/>
                  <a:pt x="53" y="43"/>
                </a:cubicBezTo>
                <a:cubicBezTo>
                  <a:pt x="54" y="44"/>
                  <a:pt x="55" y="44"/>
                  <a:pt x="56" y="44"/>
                </a:cubicBezTo>
                <a:cubicBezTo>
                  <a:pt x="56" y="44"/>
                  <a:pt x="57" y="44"/>
                  <a:pt x="57" y="44"/>
                </a:cubicBezTo>
                <a:cubicBezTo>
                  <a:pt x="57" y="44"/>
                  <a:pt x="57" y="43"/>
                  <a:pt x="57" y="43"/>
                </a:cubicBezTo>
                <a:cubicBezTo>
                  <a:pt x="57" y="42"/>
                  <a:pt x="57" y="42"/>
                  <a:pt x="57" y="41"/>
                </a:cubicBezTo>
                <a:cubicBezTo>
                  <a:pt x="57" y="40"/>
                  <a:pt x="57" y="40"/>
                  <a:pt x="57" y="39"/>
                </a:cubicBezTo>
                <a:cubicBezTo>
                  <a:pt x="57" y="39"/>
                  <a:pt x="57" y="39"/>
                  <a:pt x="58" y="38"/>
                </a:cubicBezTo>
                <a:cubicBezTo>
                  <a:pt x="58" y="37"/>
                  <a:pt x="59" y="37"/>
                  <a:pt x="59" y="36"/>
                </a:cubicBezTo>
                <a:cubicBezTo>
                  <a:pt x="58" y="36"/>
                  <a:pt x="58" y="37"/>
                  <a:pt x="58" y="36"/>
                </a:cubicBezTo>
                <a:cubicBezTo>
                  <a:pt x="58" y="35"/>
                  <a:pt x="59" y="35"/>
                  <a:pt x="59" y="34"/>
                </a:cubicBezTo>
                <a:cubicBezTo>
                  <a:pt x="59" y="33"/>
                  <a:pt x="58" y="33"/>
                  <a:pt x="59" y="32"/>
                </a:cubicBezTo>
                <a:cubicBezTo>
                  <a:pt x="59" y="32"/>
                  <a:pt x="60" y="32"/>
                  <a:pt x="60" y="32"/>
                </a:cubicBezTo>
                <a:cubicBezTo>
                  <a:pt x="61" y="33"/>
                  <a:pt x="60" y="33"/>
                  <a:pt x="61" y="34"/>
                </a:cubicBezTo>
                <a:cubicBezTo>
                  <a:pt x="61" y="34"/>
                  <a:pt x="63" y="34"/>
                  <a:pt x="63" y="34"/>
                </a:cubicBezTo>
                <a:cubicBezTo>
                  <a:pt x="64" y="33"/>
                  <a:pt x="64" y="33"/>
                  <a:pt x="64" y="32"/>
                </a:cubicBezTo>
                <a:cubicBezTo>
                  <a:pt x="64" y="31"/>
                  <a:pt x="64" y="30"/>
                  <a:pt x="64" y="29"/>
                </a:cubicBezTo>
                <a:cubicBezTo>
                  <a:pt x="64" y="29"/>
                  <a:pt x="63" y="28"/>
                  <a:pt x="63" y="28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5" name="Freeform 795">
            <a:extLst>
              <a:ext uri="{FF2B5EF4-FFF2-40B4-BE49-F238E27FC236}">
                <a16:creationId xmlns:a16="http://schemas.microsoft.com/office/drawing/2014/main" id="{8F56C48E-9AE9-9E87-6E19-FEBA551C1AB4}"/>
              </a:ext>
            </a:extLst>
          </p:cNvPr>
          <p:cNvSpPr>
            <a:spLocks/>
          </p:cNvSpPr>
          <p:nvPr/>
        </p:nvSpPr>
        <p:spPr bwMode="auto">
          <a:xfrm>
            <a:off x="2974456" y="3581815"/>
            <a:ext cx="47249" cy="84818"/>
          </a:xfrm>
          <a:custGeom>
            <a:avLst/>
            <a:gdLst>
              <a:gd name="T0" fmla="*/ 14 w 22"/>
              <a:gd name="T1" fmla="*/ 41 h 45"/>
              <a:gd name="T2" fmla="*/ 15 w 22"/>
              <a:gd name="T3" fmla="*/ 38 h 45"/>
              <a:gd name="T4" fmla="*/ 17 w 22"/>
              <a:gd name="T5" fmla="*/ 35 h 45"/>
              <a:gd name="T6" fmla="*/ 17 w 22"/>
              <a:gd name="T7" fmla="*/ 34 h 45"/>
              <a:gd name="T8" fmla="*/ 15 w 22"/>
              <a:gd name="T9" fmla="*/ 32 h 45"/>
              <a:gd name="T10" fmla="*/ 15 w 22"/>
              <a:gd name="T11" fmla="*/ 30 h 45"/>
              <a:gd name="T12" fmla="*/ 17 w 22"/>
              <a:gd name="T13" fmla="*/ 28 h 45"/>
              <a:gd name="T14" fmla="*/ 16 w 22"/>
              <a:gd name="T15" fmla="*/ 27 h 45"/>
              <a:gd name="T16" fmla="*/ 15 w 22"/>
              <a:gd name="T17" fmla="*/ 26 h 45"/>
              <a:gd name="T18" fmla="*/ 15 w 22"/>
              <a:gd name="T19" fmla="*/ 24 h 45"/>
              <a:gd name="T20" fmla="*/ 14 w 22"/>
              <a:gd name="T21" fmla="*/ 22 h 45"/>
              <a:gd name="T22" fmla="*/ 17 w 22"/>
              <a:gd name="T23" fmla="*/ 21 h 45"/>
              <a:gd name="T24" fmla="*/ 18 w 22"/>
              <a:gd name="T25" fmla="*/ 19 h 45"/>
              <a:gd name="T26" fmla="*/ 18 w 22"/>
              <a:gd name="T27" fmla="*/ 17 h 45"/>
              <a:gd name="T28" fmla="*/ 18 w 22"/>
              <a:gd name="T29" fmla="*/ 15 h 45"/>
              <a:gd name="T30" fmla="*/ 18 w 22"/>
              <a:gd name="T31" fmla="*/ 14 h 45"/>
              <a:gd name="T32" fmla="*/ 18 w 22"/>
              <a:gd name="T33" fmla="*/ 13 h 45"/>
              <a:gd name="T34" fmla="*/ 18 w 22"/>
              <a:gd name="T35" fmla="*/ 11 h 45"/>
              <a:gd name="T36" fmla="*/ 18 w 22"/>
              <a:gd name="T37" fmla="*/ 10 h 45"/>
              <a:gd name="T38" fmla="*/ 19 w 22"/>
              <a:gd name="T39" fmla="*/ 8 h 45"/>
              <a:gd name="T40" fmla="*/ 22 w 22"/>
              <a:gd name="T41" fmla="*/ 5 h 45"/>
              <a:gd name="T42" fmla="*/ 20 w 22"/>
              <a:gd name="T43" fmla="*/ 2 h 45"/>
              <a:gd name="T44" fmla="*/ 20 w 22"/>
              <a:gd name="T45" fmla="*/ 2 h 45"/>
              <a:gd name="T46" fmla="*/ 18 w 22"/>
              <a:gd name="T47" fmla="*/ 1 h 45"/>
              <a:gd name="T48" fmla="*/ 17 w 22"/>
              <a:gd name="T49" fmla="*/ 1 h 45"/>
              <a:gd name="T50" fmla="*/ 16 w 22"/>
              <a:gd name="T51" fmla="*/ 1 h 45"/>
              <a:gd name="T52" fmla="*/ 15 w 22"/>
              <a:gd name="T53" fmla="*/ 2 h 45"/>
              <a:gd name="T54" fmla="*/ 13 w 22"/>
              <a:gd name="T55" fmla="*/ 3 h 45"/>
              <a:gd name="T56" fmla="*/ 12 w 22"/>
              <a:gd name="T57" fmla="*/ 2 h 45"/>
              <a:gd name="T58" fmla="*/ 10 w 22"/>
              <a:gd name="T59" fmla="*/ 3 h 45"/>
              <a:gd name="T60" fmla="*/ 10 w 22"/>
              <a:gd name="T61" fmla="*/ 1 h 45"/>
              <a:gd name="T62" fmla="*/ 9 w 22"/>
              <a:gd name="T63" fmla="*/ 0 h 45"/>
              <a:gd name="T64" fmla="*/ 4 w 22"/>
              <a:gd name="T65" fmla="*/ 2 h 45"/>
              <a:gd name="T66" fmla="*/ 5 w 22"/>
              <a:gd name="T67" fmla="*/ 4 h 45"/>
              <a:gd name="T68" fmla="*/ 5 w 22"/>
              <a:gd name="T69" fmla="*/ 7 h 45"/>
              <a:gd name="T70" fmla="*/ 6 w 22"/>
              <a:gd name="T71" fmla="*/ 13 h 45"/>
              <a:gd name="T72" fmla="*/ 3 w 22"/>
              <a:gd name="T73" fmla="*/ 22 h 45"/>
              <a:gd name="T74" fmla="*/ 1 w 22"/>
              <a:gd name="T75" fmla="*/ 25 h 45"/>
              <a:gd name="T76" fmla="*/ 1 w 22"/>
              <a:gd name="T77" fmla="*/ 30 h 45"/>
              <a:gd name="T78" fmla="*/ 2 w 22"/>
              <a:gd name="T79" fmla="*/ 33 h 45"/>
              <a:gd name="T80" fmla="*/ 5 w 22"/>
              <a:gd name="T81" fmla="*/ 33 h 45"/>
              <a:gd name="T82" fmla="*/ 5 w 22"/>
              <a:gd name="T83" fmla="*/ 41 h 45"/>
              <a:gd name="T84" fmla="*/ 4 w 22"/>
              <a:gd name="T85" fmla="*/ 45 h 45"/>
              <a:gd name="T86" fmla="*/ 8 w 22"/>
              <a:gd name="T87" fmla="*/ 44 h 45"/>
              <a:gd name="T88" fmla="*/ 12 w 22"/>
              <a:gd name="T89" fmla="*/ 44 h 45"/>
              <a:gd name="T90" fmla="*/ 17 w 22"/>
              <a:gd name="T91" fmla="*/ 43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2" h="45">
                <a:moveTo>
                  <a:pt x="14" y="43"/>
                </a:moveTo>
                <a:cubicBezTo>
                  <a:pt x="14" y="42"/>
                  <a:pt x="14" y="41"/>
                  <a:pt x="14" y="41"/>
                </a:cubicBezTo>
                <a:cubicBezTo>
                  <a:pt x="14" y="40"/>
                  <a:pt x="14" y="40"/>
                  <a:pt x="14" y="39"/>
                </a:cubicBezTo>
                <a:cubicBezTo>
                  <a:pt x="14" y="39"/>
                  <a:pt x="14" y="38"/>
                  <a:pt x="15" y="38"/>
                </a:cubicBezTo>
                <a:cubicBezTo>
                  <a:pt x="15" y="37"/>
                  <a:pt x="15" y="36"/>
                  <a:pt x="15" y="36"/>
                </a:cubicBezTo>
                <a:cubicBezTo>
                  <a:pt x="16" y="36"/>
                  <a:pt x="17" y="36"/>
                  <a:pt x="17" y="35"/>
                </a:cubicBezTo>
                <a:cubicBezTo>
                  <a:pt x="17" y="35"/>
                  <a:pt x="18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6" y="35"/>
                  <a:pt x="16" y="34"/>
                  <a:pt x="15" y="33"/>
                </a:cubicBezTo>
                <a:cubicBezTo>
                  <a:pt x="15" y="33"/>
                  <a:pt x="15" y="32"/>
                  <a:pt x="15" y="32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1"/>
                  <a:pt x="15" y="31"/>
                  <a:pt x="15" y="30"/>
                </a:cubicBezTo>
                <a:cubicBezTo>
                  <a:pt x="15" y="29"/>
                  <a:pt x="16" y="29"/>
                  <a:pt x="16" y="29"/>
                </a:cubicBezTo>
                <a:cubicBezTo>
                  <a:pt x="17" y="29"/>
                  <a:pt x="17" y="28"/>
                  <a:pt x="17" y="28"/>
                </a:cubicBezTo>
                <a:cubicBezTo>
                  <a:pt x="17" y="27"/>
                  <a:pt x="17" y="27"/>
                  <a:pt x="17" y="27"/>
                </a:cubicBezTo>
                <a:cubicBezTo>
                  <a:pt x="17" y="26"/>
                  <a:pt x="17" y="27"/>
                  <a:pt x="16" y="27"/>
                </a:cubicBezTo>
                <a:cubicBezTo>
                  <a:pt x="16" y="26"/>
                  <a:pt x="16" y="27"/>
                  <a:pt x="16" y="26"/>
                </a:cubicBezTo>
                <a:cubicBezTo>
                  <a:pt x="16" y="26"/>
                  <a:pt x="15" y="26"/>
                  <a:pt x="15" y="26"/>
                </a:cubicBezTo>
                <a:cubicBezTo>
                  <a:pt x="15" y="25"/>
                  <a:pt x="15" y="25"/>
                  <a:pt x="15" y="25"/>
                </a:cubicBezTo>
                <a:cubicBezTo>
                  <a:pt x="15" y="25"/>
                  <a:pt x="15" y="24"/>
                  <a:pt x="15" y="24"/>
                </a:cubicBezTo>
                <a:cubicBezTo>
                  <a:pt x="15" y="24"/>
                  <a:pt x="15" y="24"/>
                  <a:pt x="15" y="24"/>
                </a:cubicBezTo>
                <a:cubicBezTo>
                  <a:pt x="15" y="23"/>
                  <a:pt x="13" y="22"/>
                  <a:pt x="14" y="22"/>
                </a:cubicBezTo>
                <a:cubicBezTo>
                  <a:pt x="14" y="21"/>
                  <a:pt x="16" y="22"/>
                  <a:pt x="17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20"/>
                  <a:pt x="17" y="20"/>
                  <a:pt x="18" y="20"/>
                </a:cubicBezTo>
                <a:cubicBezTo>
                  <a:pt x="18" y="20"/>
                  <a:pt x="18" y="19"/>
                  <a:pt x="18" y="19"/>
                </a:cubicBezTo>
                <a:cubicBezTo>
                  <a:pt x="18" y="18"/>
                  <a:pt x="17" y="18"/>
                  <a:pt x="17" y="17"/>
                </a:cubicBezTo>
                <a:cubicBezTo>
                  <a:pt x="17" y="17"/>
                  <a:pt x="17" y="17"/>
                  <a:pt x="18" y="17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2"/>
                  <a:pt x="18" y="11"/>
                  <a:pt x="18" y="11"/>
                </a:cubicBezTo>
                <a:cubicBezTo>
                  <a:pt x="18" y="11"/>
                  <a:pt x="17" y="10"/>
                  <a:pt x="18" y="10"/>
                </a:cubicBezTo>
                <a:cubicBezTo>
                  <a:pt x="18" y="9"/>
                  <a:pt x="18" y="10"/>
                  <a:pt x="18" y="10"/>
                </a:cubicBezTo>
                <a:cubicBezTo>
                  <a:pt x="19" y="9"/>
                  <a:pt x="18" y="9"/>
                  <a:pt x="19" y="9"/>
                </a:cubicBezTo>
                <a:cubicBezTo>
                  <a:pt x="19" y="9"/>
                  <a:pt x="19" y="8"/>
                  <a:pt x="19" y="8"/>
                </a:cubicBezTo>
                <a:cubicBezTo>
                  <a:pt x="20" y="7"/>
                  <a:pt x="21" y="7"/>
                  <a:pt x="21" y="7"/>
                </a:cubicBezTo>
                <a:cubicBezTo>
                  <a:pt x="22" y="6"/>
                  <a:pt x="22" y="5"/>
                  <a:pt x="22" y="5"/>
                </a:cubicBezTo>
                <a:cubicBezTo>
                  <a:pt x="22" y="3"/>
                  <a:pt x="20" y="5"/>
                  <a:pt x="20" y="4"/>
                </a:cubicBezTo>
                <a:cubicBezTo>
                  <a:pt x="20" y="3"/>
                  <a:pt x="20" y="3"/>
                  <a:pt x="20" y="2"/>
                </a:cubicBezTo>
                <a:cubicBezTo>
                  <a:pt x="20" y="2"/>
                  <a:pt x="20" y="1"/>
                  <a:pt x="20" y="1"/>
                </a:cubicBezTo>
                <a:cubicBezTo>
                  <a:pt x="20" y="1"/>
                  <a:pt x="20" y="2"/>
                  <a:pt x="20" y="2"/>
                </a:cubicBezTo>
                <a:cubicBezTo>
                  <a:pt x="19" y="2"/>
                  <a:pt x="19" y="2"/>
                  <a:pt x="19" y="1"/>
                </a:cubicBezTo>
                <a:cubicBezTo>
                  <a:pt x="19" y="1"/>
                  <a:pt x="18" y="1"/>
                  <a:pt x="18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6" y="1"/>
                  <a:pt x="16" y="1"/>
                </a:cubicBezTo>
                <a:cubicBezTo>
                  <a:pt x="16" y="1"/>
                  <a:pt x="16" y="2"/>
                  <a:pt x="16" y="2"/>
                </a:cubicBezTo>
                <a:cubicBezTo>
                  <a:pt x="16" y="2"/>
                  <a:pt x="15" y="2"/>
                  <a:pt x="15" y="2"/>
                </a:cubicBezTo>
                <a:cubicBezTo>
                  <a:pt x="15" y="2"/>
                  <a:pt x="14" y="3"/>
                  <a:pt x="14" y="3"/>
                </a:cubicBezTo>
                <a:cubicBezTo>
                  <a:pt x="14" y="3"/>
                  <a:pt x="13" y="2"/>
                  <a:pt x="13" y="3"/>
                </a:cubicBezTo>
                <a:cubicBezTo>
                  <a:pt x="13" y="3"/>
                  <a:pt x="13" y="2"/>
                  <a:pt x="13" y="2"/>
                </a:cubicBezTo>
                <a:cubicBezTo>
                  <a:pt x="13" y="2"/>
                  <a:pt x="12" y="2"/>
                  <a:pt x="12" y="2"/>
                </a:cubicBezTo>
                <a:cubicBezTo>
                  <a:pt x="12" y="3"/>
                  <a:pt x="11" y="2"/>
                  <a:pt x="11" y="2"/>
                </a:cubicBezTo>
                <a:cubicBezTo>
                  <a:pt x="11" y="2"/>
                  <a:pt x="10" y="3"/>
                  <a:pt x="10" y="3"/>
                </a:cubicBezTo>
                <a:cubicBezTo>
                  <a:pt x="9" y="3"/>
                  <a:pt x="9" y="3"/>
                  <a:pt x="9" y="2"/>
                </a:cubicBezTo>
                <a:cubicBezTo>
                  <a:pt x="9" y="2"/>
                  <a:pt x="9" y="1"/>
                  <a:pt x="10" y="1"/>
                </a:cubicBezTo>
                <a:cubicBezTo>
                  <a:pt x="10" y="0"/>
                  <a:pt x="9" y="1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8" y="0"/>
                  <a:pt x="8" y="0"/>
                  <a:pt x="7" y="0"/>
                </a:cubicBezTo>
                <a:cubicBezTo>
                  <a:pt x="6" y="0"/>
                  <a:pt x="5" y="1"/>
                  <a:pt x="4" y="2"/>
                </a:cubicBezTo>
                <a:cubicBezTo>
                  <a:pt x="4" y="2"/>
                  <a:pt x="4" y="3"/>
                  <a:pt x="4" y="3"/>
                </a:cubicBezTo>
                <a:cubicBezTo>
                  <a:pt x="5" y="3"/>
                  <a:pt x="5" y="3"/>
                  <a:pt x="5" y="4"/>
                </a:cubicBezTo>
                <a:cubicBezTo>
                  <a:pt x="5" y="4"/>
                  <a:pt x="5" y="4"/>
                  <a:pt x="5" y="5"/>
                </a:cubicBezTo>
                <a:cubicBezTo>
                  <a:pt x="5" y="6"/>
                  <a:pt x="5" y="7"/>
                  <a:pt x="5" y="7"/>
                </a:cubicBezTo>
                <a:cubicBezTo>
                  <a:pt x="6" y="8"/>
                  <a:pt x="6" y="9"/>
                  <a:pt x="6" y="10"/>
                </a:cubicBezTo>
                <a:cubicBezTo>
                  <a:pt x="6" y="11"/>
                  <a:pt x="6" y="12"/>
                  <a:pt x="6" y="13"/>
                </a:cubicBezTo>
                <a:cubicBezTo>
                  <a:pt x="5" y="14"/>
                  <a:pt x="4" y="16"/>
                  <a:pt x="4" y="17"/>
                </a:cubicBezTo>
                <a:cubicBezTo>
                  <a:pt x="4" y="19"/>
                  <a:pt x="3" y="21"/>
                  <a:pt x="3" y="22"/>
                </a:cubicBezTo>
                <a:cubicBezTo>
                  <a:pt x="3" y="23"/>
                  <a:pt x="2" y="23"/>
                  <a:pt x="2" y="24"/>
                </a:cubicBezTo>
                <a:cubicBezTo>
                  <a:pt x="1" y="24"/>
                  <a:pt x="1" y="24"/>
                  <a:pt x="1" y="25"/>
                </a:cubicBezTo>
                <a:cubicBezTo>
                  <a:pt x="1" y="26"/>
                  <a:pt x="1" y="27"/>
                  <a:pt x="1" y="28"/>
                </a:cubicBezTo>
                <a:cubicBezTo>
                  <a:pt x="1" y="28"/>
                  <a:pt x="0" y="29"/>
                  <a:pt x="1" y="30"/>
                </a:cubicBezTo>
                <a:cubicBezTo>
                  <a:pt x="1" y="30"/>
                  <a:pt x="1" y="30"/>
                  <a:pt x="2" y="31"/>
                </a:cubicBezTo>
                <a:cubicBezTo>
                  <a:pt x="3" y="31"/>
                  <a:pt x="2" y="32"/>
                  <a:pt x="2" y="33"/>
                </a:cubicBezTo>
                <a:cubicBezTo>
                  <a:pt x="3" y="33"/>
                  <a:pt x="3" y="32"/>
                  <a:pt x="4" y="32"/>
                </a:cubicBezTo>
                <a:cubicBezTo>
                  <a:pt x="4" y="32"/>
                  <a:pt x="5" y="33"/>
                  <a:pt x="5" y="33"/>
                </a:cubicBezTo>
                <a:cubicBezTo>
                  <a:pt x="5" y="35"/>
                  <a:pt x="4" y="36"/>
                  <a:pt x="5" y="37"/>
                </a:cubicBezTo>
                <a:cubicBezTo>
                  <a:pt x="5" y="38"/>
                  <a:pt x="5" y="40"/>
                  <a:pt x="5" y="41"/>
                </a:cubicBezTo>
                <a:cubicBezTo>
                  <a:pt x="4" y="42"/>
                  <a:pt x="4" y="43"/>
                  <a:pt x="4" y="43"/>
                </a:cubicBezTo>
                <a:cubicBezTo>
                  <a:pt x="4" y="44"/>
                  <a:pt x="3" y="44"/>
                  <a:pt x="4" y="45"/>
                </a:cubicBezTo>
                <a:cubicBezTo>
                  <a:pt x="5" y="44"/>
                  <a:pt x="6" y="44"/>
                  <a:pt x="7" y="44"/>
                </a:cubicBezTo>
                <a:cubicBezTo>
                  <a:pt x="7" y="44"/>
                  <a:pt x="8" y="44"/>
                  <a:pt x="8" y="44"/>
                </a:cubicBezTo>
                <a:cubicBezTo>
                  <a:pt x="9" y="44"/>
                  <a:pt x="9" y="44"/>
                  <a:pt x="10" y="44"/>
                </a:cubicBezTo>
                <a:cubicBezTo>
                  <a:pt x="11" y="45"/>
                  <a:pt x="11" y="45"/>
                  <a:pt x="12" y="44"/>
                </a:cubicBezTo>
                <a:cubicBezTo>
                  <a:pt x="13" y="44"/>
                  <a:pt x="13" y="43"/>
                  <a:pt x="14" y="43"/>
                </a:cubicBezTo>
                <a:cubicBezTo>
                  <a:pt x="15" y="43"/>
                  <a:pt x="16" y="43"/>
                  <a:pt x="17" y="43"/>
                </a:cubicBezTo>
                <a:cubicBezTo>
                  <a:pt x="16" y="43"/>
                  <a:pt x="15" y="43"/>
                  <a:pt x="14" y="4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6" name="Freeform 797">
            <a:extLst>
              <a:ext uri="{FF2B5EF4-FFF2-40B4-BE49-F238E27FC236}">
                <a16:creationId xmlns:a16="http://schemas.microsoft.com/office/drawing/2014/main" id="{9147F9BA-09D0-10B0-2932-263B2520F4F5}"/>
              </a:ext>
            </a:extLst>
          </p:cNvPr>
          <p:cNvSpPr>
            <a:spLocks/>
          </p:cNvSpPr>
          <p:nvPr/>
        </p:nvSpPr>
        <p:spPr bwMode="auto">
          <a:xfrm>
            <a:off x="3495825" y="3466807"/>
            <a:ext cx="48878" cy="54629"/>
          </a:xfrm>
          <a:custGeom>
            <a:avLst/>
            <a:gdLst>
              <a:gd name="T0" fmla="*/ 12 w 23"/>
              <a:gd name="T1" fmla="*/ 28 h 29"/>
              <a:gd name="T2" fmla="*/ 14 w 23"/>
              <a:gd name="T3" fmla="*/ 25 h 29"/>
              <a:gd name="T4" fmla="*/ 15 w 23"/>
              <a:gd name="T5" fmla="*/ 24 h 29"/>
              <a:gd name="T6" fmla="*/ 15 w 23"/>
              <a:gd name="T7" fmla="*/ 22 h 29"/>
              <a:gd name="T8" fmla="*/ 17 w 23"/>
              <a:gd name="T9" fmla="*/ 19 h 29"/>
              <a:gd name="T10" fmla="*/ 18 w 23"/>
              <a:gd name="T11" fmla="*/ 20 h 29"/>
              <a:gd name="T12" fmla="*/ 20 w 23"/>
              <a:gd name="T13" fmla="*/ 21 h 29"/>
              <a:gd name="T14" fmla="*/ 21 w 23"/>
              <a:gd name="T15" fmla="*/ 21 h 29"/>
              <a:gd name="T16" fmla="*/ 22 w 23"/>
              <a:gd name="T17" fmla="*/ 19 h 29"/>
              <a:gd name="T18" fmla="*/ 21 w 23"/>
              <a:gd name="T19" fmla="*/ 16 h 29"/>
              <a:gd name="T20" fmla="*/ 20 w 23"/>
              <a:gd name="T21" fmla="*/ 14 h 29"/>
              <a:gd name="T22" fmla="*/ 19 w 23"/>
              <a:gd name="T23" fmla="*/ 13 h 29"/>
              <a:gd name="T24" fmla="*/ 19 w 23"/>
              <a:gd name="T25" fmla="*/ 12 h 29"/>
              <a:gd name="T26" fmla="*/ 17 w 23"/>
              <a:gd name="T27" fmla="*/ 10 h 29"/>
              <a:gd name="T28" fmla="*/ 17 w 23"/>
              <a:gd name="T29" fmla="*/ 8 h 29"/>
              <a:gd name="T30" fmla="*/ 17 w 23"/>
              <a:gd name="T31" fmla="*/ 7 h 29"/>
              <a:gd name="T32" fmla="*/ 16 w 23"/>
              <a:gd name="T33" fmla="*/ 5 h 29"/>
              <a:gd name="T34" fmla="*/ 14 w 23"/>
              <a:gd name="T35" fmla="*/ 4 h 29"/>
              <a:gd name="T36" fmla="*/ 12 w 23"/>
              <a:gd name="T37" fmla="*/ 3 h 29"/>
              <a:gd name="T38" fmla="*/ 11 w 23"/>
              <a:gd name="T39" fmla="*/ 3 h 29"/>
              <a:gd name="T40" fmla="*/ 10 w 23"/>
              <a:gd name="T41" fmla="*/ 2 h 29"/>
              <a:gd name="T42" fmla="*/ 10 w 23"/>
              <a:gd name="T43" fmla="*/ 2 h 29"/>
              <a:gd name="T44" fmla="*/ 9 w 23"/>
              <a:gd name="T45" fmla="*/ 1 h 29"/>
              <a:gd name="T46" fmla="*/ 7 w 23"/>
              <a:gd name="T47" fmla="*/ 0 h 29"/>
              <a:gd name="T48" fmla="*/ 5 w 23"/>
              <a:gd name="T49" fmla="*/ 0 h 29"/>
              <a:gd name="T50" fmla="*/ 4 w 23"/>
              <a:gd name="T51" fmla="*/ 1 h 29"/>
              <a:gd name="T52" fmla="*/ 2 w 23"/>
              <a:gd name="T53" fmla="*/ 1 h 29"/>
              <a:gd name="T54" fmla="*/ 0 w 23"/>
              <a:gd name="T55" fmla="*/ 2 h 29"/>
              <a:gd name="T56" fmla="*/ 4 w 23"/>
              <a:gd name="T57" fmla="*/ 7 h 29"/>
              <a:gd name="T58" fmla="*/ 6 w 23"/>
              <a:gd name="T59" fmla="*/ 10 h 29"/>
              <a:gd name="T60" fmla="*/ 8 w 23"/>
              <a:gd name="T61" fmla="*/ 13 h 29"/>
              <a:gd name="T62" fmla="*/ 10 w 23"/>
              <a:gd name="T63" fmla="*/ 19 h 29"/>
              <a:gd name="T64" fmla="*/ 10 w 23"/>
              <a:gd name="T65" fmla="*/ 22 h 29"/>
              <a:gd name="T66" fmla="*/ 10 w 23"/>
              <a:gd name="T67" fmla="*/ 28 h 29"/>
              <a:gd name="T68" fmla="*/ 12 w 23"/>
              <a:gd name="T69" fmla="*/ 29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" h="29">
                <a:moveTo>
                  <a:pt x="12" y="29"/>
                </a:moveTo>
                <a:cubicBezTo>
                  <a:pt x="13" y="29"/>
                  <a:pt x="12" y="28"/>
                  <a:pt x="12" y="28"/>
                </a:cubicBezTo>
                <a:cubicBezTo>
                  <a:pt x="13" y="28"/>
                  <a:pt x="13" y="27"/>
                  <a:pt x="13" y="26"/>
                </a:cubicBezTo>
                <a:cubicBezTo>
                  <a:pt x="14" y="26"/>
                  <a:pt x="14" y="25"/>
                  <a:pt x="14" y="25"/>
                </a:cubicBezTo>
                <a:cubicBezTo>
                  <a:pt x="14" y="25"/>
                  <a:pt x="15" y="25"/>
                  <a:pt x="15" y="25"/>
                </a:cubicBezTo>
                <a:cubicBezTo>
                  <a:pt x="15" y="25"/>
                  <a:pt x="15" y="25"/>
                  <a:pt x="15" y="24"/>
                </a:cubicBezTo>
                <a:cubicBezTo>
                  <a:pt x="15" y="24"/>
                  <a:pt x="16" y="23"/>
                  <a:pt x="16" y="23"/>
                </a:cubicBezTo>
                <a:cubicBezTo>
                  <a:pt x="16" y="23"/>
                  <a:pt x="15" y="23"/>
                  <a:pt x="15" y="22"/>
                </a:cubicBezTo>
                <a:cubicBezTo>
                  <a:pt x="15" y="22"/>
                  <a:pt x="15" y="21"/>
                  <a:pt x="15" y="20"/>
                </a:cubicBezTo>
                <a:cubicBezTo>
                  <a:pt x="15" y="20"/>
                  <a:pt x="16" y="19"/>
                  <a:pt x="17" y="19"/>
                </a:cubicBezTo>
                <a:cubicBezTo>
                  <a:pt x="17" y="20"/>
                  <a:pt x="17" y="20"/>
                  <a:pt x="17" y="21"/>
                </a:cubicBezTo>
                <a:cubicBezTo>
                  <a:pt x="17" y="21"/>
                  <a:pt x="18" y="20"/>
                  <a:pt x="18" y="20"/>
                </a:cubicBezTo>
                <a:cubicBezTo>
                  <a:pt x="18" y="21"/>
                  <a:pt x="19" y="20"/>
                  <a:pt x="19" y="20"/>
                </a:cubicBezTo>
                <a:cubicBezTo>
                  <a:pt x="19" y="20"/>
                  <a:pt x="20" y="21"/>
                  <a:pt x="20" y="21"/>
                </a:cubicBezTo>
                <a:cubicBezTo>
                  <a:pt x="20" y="21"/>
                  <a:pt x="21" y="20"/>
                  <a:pt x="21" y="20"/>
                </a:cubicBezTo>
                <a:cubicBezTo>
                  <a:pt x="21" y="20"/>
                  <a:pt x="21" y="21"/>
                  <a:pt x="21" y="21"/>
                </a:cubicBezTo>
                <a:cubicBezTo>
                  <a:pt x="22" y="21"/>
                  <a:pt x="23" y="21"/>
                  <a:pt x="23" y="21"/>
                </a:cubicBezTo>
                <a:cubicBezTo>
                  <a:pt x="23" y="20"/>
                  <a:pt x="22" y="20"/>
                  <a:pt x="22" y="19"/>
                </a:cubicBezTo>
                <a:cubicBezTo>
                  <a:pt x="22" y="19"/>
                  <a:pt x="22" y="17"/>
                  <a:pt x="22" y="16"/>
                </a:cubicBezTo>
                <a:cubicBezTo>
                  <a:pt x="21" y="16"/>
                  <a:pt x="21" y="16"/>
                  <a:pt x="21" y="16"/>
                </a:cubicBezTo>
                <a:cubicBezTo>
                  <a:pt x="20" y="16"/>
                  <a:pt x="20" y="15"/>
                  <a:pt x="20" y="15"/>
                </a:cubicBezTo>
                <a:cubicBezTo>
                  <a:pt x="20" y="15"/>
                  <a:pt x="20" y="15"/>
                  <a:pt x="20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4"/>
                  <a:pt x="19" y="13"/>
                </a:cubicBezTo>
                <a:cubicBezTo>
                  <a:pt x="19" y="13"/>
                  <a:pt x="19" y="12"/>
                  <a:pt x="19" y="12"/>
                </a:cubicBezTo>
                <a:cubicBezTo>
                  <a:pt x="19" y="11"/>
                  <a:pt x="19" y="12"/>
                  <a:pt x="19" y="12"/>
                </a:cubicBezTo>
                <a:cubicBezTo>
                  <a:pt x="18" y="12"/>
                  <a:pt x="18" y="12"/>
                  <a:pt x="18" y="11"/>
                </a:cubicBezTo>
                <a:cubicBezTo>
                  <a:pt x="18" y="11"/>
                  <a:pt x="17" y="11"/>
                  <a:pt x="17" y="10"/>
                </a:cubicBezTo>
                <a:cubicBezTo>
                  <a:pt x="17" y="10"/>
                  <a:pt x="17" y="10"/>
                  <a:pt x="16" y="10"/>
                </a:cubicBezTo>
                <a:cubicBezTo>
                  <a:pt x="16" y="9"/>
                  <a:pt x="17" y="8"/>
                  <a:pt x="17" y="8"/>
                </a:cubicBezTo>
                <a:cubicBezTo>
                  <a:pt x="17" y="8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6"/>
                  <a:pt x="17" y="5"/>
                  <a:pt x="17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4"/>
                  <a:pt x="14" y="4"/>
                  <a:pt x="14" y="4"/>
                </a:cubicBezTo>
                <a:cubicBezTo>
                  <a:pt x="14" y="4"/>
                  <a:pt x="13" y="3"/>
                  <a:pt x="13" y="3"/>
                </a:cubicBezTo>
                <a:cubicBezTo>
                  <a:pt x="13" y="3"/>
                  <a:pt x="12" y="3"/>
                  <a:pt x="12" y="3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3"/>
                  <a:pt x="11" y="3"/>
                </a:cubicBezTo>
                <a:cubicBezTo>
                  <a:pt x="11" y="3"/>
                  <a:pt x="11" y="3"/>
                  <a:pt x="11" y="2"/>
                </a:cubicBezTo>
                <a:cubicBezTo>
                  <a:pt x="11" y="2"/>
                  <a:pt x="10" y="3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9" y="2"/>
                  <a:pt x="10" y="2"/>
                  <a:pt x="9" y="2"/>
                </a:cubicBezTo>
                <a:cubicBezTo>
                  <a:pt x="9" y="1"/>
                  <a:pt x="9" y="1"/>
                  <a:pt x="9" y="1"/>
                </a:cubicBezTo>
                <a:cubicBezTo>
                  <a:pt x="8" y="1"/>
                  <a:pt x="8" y="1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6" y="0"/>
                  <a:pt x="6" y="0"/>
                </a:cubicBezTo>
                <a:cubicBezTo>
                  <a:pt x="6" y="0"/>
                  <a:pt x="6" y="0"/>
                  <a:pt x="5" y="0"/>
                </a:cubicBezTo>
                <a:cubicBezTo>
                  <a:pt x="5" y="0"/>
                  <a:pt x="5" y="0"/>
                  <a:pt x="4" y="0"/>
                </a:cubicBezTo>
                <a:cubicBezTo>
                  <a:pt x="4" y="0"/>
                  <a:pt x="4" y="1"/>
                  <a:pt x="4" y="1"/>
                </a:cubicBezTo>
                <a:cubicBezTo>
                  <a:pt x="3" y="1"/>
                  <a:pt x="3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1" y="1"/>
                </a:cubicBezTo>
                <a:cubicBezTo>
                  <a:pt x="1" y="1"/>
                  <a:pt x="1" y="1"/>
                  <a:pt x="0" y="2"/>
                </a:cubicBezTo>
                <a:cubicBezTo>
                  <a:pt x="1" y="2"/>
                  <a:pt x="3" y="4"/>
                  <a:pt x="3" y="5"/>
                </a:cubicBezTo>
                <a:cubicBezTo>
                  <a:pt x="3" y="5"/>
                  <a:pt x="3" y="6"/>
                  <a:pt x="4" y="7"/>
                </a:cubicBezTo>
                <a:cubicBezTo>
                  <a:pt x="4" y="7"/>
                  <a:pt x="4" y="8"/>
                  <a:pt x="5" y="9"/>
                </a:cubicBezTo>
                <a:cubicBezTo>
                  <a:pt x="5" y="9"/>
                  <a:pt x="5" y="9"/>
                  <a:pt x="6" y="10"/>
                </a:cubicBezTo>
                <a:cubicBezTo>
                  <a:pt x="6" y="10"/>
                  <a:pt x="6" y="11"/>
                  <a:pt x="6" y="11"/>
                </a:cubicBezTo>
                <a:cubicBezTo>
                  <a:pt x="7" y="12"/>
                  <a:pt x="7" y="12"/>
                  <a:pt x="8" y="13"/>
                </a:cubicBezTo>
                <a:cubicBezTo>
                  <a:pt x="8" y="14"/>
                  <a:pt x="9" y="14"/>
                  <a:pt x="9" y="15"/>
                </a:cubicBezTo>
                <a:cubicBezTo>
                  <a:pt x="10" y="16"/>
                  <a:pt x="11" y="17"/>
                  <a:pt x="10" y="19"/>
                </a:cubicBezTo>
                <a:cubicBezTo>
                  <a:pt x="10" y="19"/>
                  <a:pt x="11" y="20"/>
                  <a:pt x="10" y="21"/>
                </a:cubicBezTo>
                <a:cubicBezTo>
                  <a:pt x="10" y="21"/>
                  <a:pt x="10" y="22"/>
                  <a:pt x="10" y="22"/>
                </a:cubicBezTo>
                <a:cubicBezTo>
                  <a:pt x="10" y="23"/>
                  <a:pt x="10" y="25"/>
                  <a:pt x="10" y="26"/>
                </a:cubicBezTo>
                <a:cubicBezTo>
                  <a:pt x="10" y="27"/>
                  <a:pt x="10" y="27"/>
                  <a:pt x="10" y="28"/>
                </a:cubicBezTo>
                <a:cubicBezTo>
                  <a:pt x="9" y="29"/>
                  <a:pt x="9" y="29"/>
                  <a:pt x="10" y="29"/>
                </a:cubicBezTo>
                <a:cubicBezTo>
                  <a:pt x="11" y="29"/>
                  <a:pt x="11" y="29"/>
                  <a:pt x="12" y="29"/>
                </a:cubicBezTo>
                <a:cubicBezTo>
                  <a:pt x="12" y="29"/>
                  <a:pt x="12" y="29"/>
                  <a:pt x="12" y="2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7" name="Freeform 798">
            <a:extLst>
              <a:ext uri="{FF2B5EF4-FFF2-40B4-BE49-F238E27FC236}">
                <a16:creationId xmlns:a16="http://schemas.microsoft.com/office/drawing/2014/main" id="{327B1369-806A-7A81-178A-9C18D41BA039}"/>
              </a:ext>
            </a:extLst>
          </p:cNvPr>
          <p:cNvSpPr>
            <a:spLocks/>
          </p:cNvSpPr>
          <p:nvPr/>
        </p:nvSpPr>
        <p:spPr bwMode="auto">
          <a:xfrm>
            <a:off x="3316604" y="3676697"/>
            <a:ext cx="1629" cy="1438"/>
          </a:xfrm>
          <a:custGeom>
            <a:avLst/>
            <a:gdLst>
              <a:gd name="T0" fmla="*/ 0 w 1"/>
              <a:gd name="T1" fmla="*/ 1 h 1"/>
              <a:gd name="T2" fmla="*/ 0 w 1"/>
              <a:gd name="T3" fmla="*/ 1 h 1"/>
              <a:gd name="T4" fmla="*/ 0 w 1"/>
              <a:gd name="T5" fmla="*/ 0 h 1"/>
              <a:gd name="T6" fmla="*/ 0 w 1"/>
              <a:gd name="T7" fmla="*/ 0 h 1"/>
              <a:gd name="T8" fmla="*/ 0 w 1"/>
              <a:gd name="T9" fmla="*/ 0 h 1"/>
              <a:gd name="T10" fmla="*/ 0 w 1"/>
              <a:gd name="T11" fmla="*/ 0 h 1"/>
              <a:gd name="T12" fmla="*/ 0 w 1"/>
              <a:gd name="T13" fmla="*/ 0 h 1"/>
              <a:gd name="T14" fmla="*/ 0 w 1"/>
              <a:gd name="T15" fmla="*/ 0 h 1"/>
              <a:gd name="T16" fmla="*/ 0 w 1"/>
              <a:gd name="T17" fmla="*/ 0 h 1"/>
              <a:gd name="T18" fmla="*/ 1 w 1"/>
              <a:gd name="T19" fmla="*/ 0 h 1"/>
              <a:gd name="T20" fmla="*/ 1 w 1"/>
              <a:gd name="T21" fmla="*/ 0 h 1"/>
              <a:gd name="T22" fmla="*/ 1 w 1"/>
              <a:gd name="T23" fmla="*/ 0 h 1"/>
              <a:gd name="T24" fmla="*/ 1 w 1"/>
              <a:gd name="T25" fmla="*/ 0 h 1"/>
              <a:gd name="T26" fmla="*/ 1 w 1"/>
              <a:gd name="T27" fmla="*/ 0 h 1"/>
              <a:gd name="T28" fmla="*/ 1 w 1"/>
              <a:gd name="T29" fmla="*/ 0 h 1"/>
              <a:gd name="T30" fmla="*/ 1 w 1"/>
              <a:gd name="T31" fmla="*/ 1 h 1"/>
              <a:gd name="T32" fmla="*/ 1 w 1"/>
              <a:gd name="T33" fmla="*/ 1 h 1"/>
              <a:gd name="T34" fmla="*/ 1 w 1"/>
              <a:gd name="T35" fmla="*/ 1 h 1"/>
              <a:gd name="T36" fmla="*/ 1 w 1"/>
              <a:gd name="T37" fmla="*/ 1 h 1"/>
              <a:gd name="T38" fmla="*/ 1 w 1"/>
              <a:gd name="T39" fmla="*/ 1 h 1"/>
              <a:gd name="T40" fmla="*/ 1 w 1"/>
              <a:gd name="T41" fmla="*/ 1 h 1"/>
              <a:gd name="T42" fmla="*/ 1 w 1"/>
              <a:gd name="T43" fmla="*/ 1 h 1"/>
              <a:gd name="T44" fmla="*/ 1 w 1"/>
              <a:gd name="T45" fmla="*/ 1 h 1"/>
              <a:gd name="T46" fmla="*/ 1 w 1"/>
              <a:gd name="T47" fmla="*/ 1 h 1"/>
              <a:gd name="T48" fmla="*/ 1 w 1"/>
              <a:gd name="T49" fmla="*/ 1 h 1"/>
              <a:gd name="T50" fmla="*/ 0 w 1"/>
              <a:gd name="T51" fmla="*/ 1 h 1"/>
              <a:gd name="T52" fmla="*/ 0 w 1"/>
              <a:gd name="T53" fmla="*/ 1 h 1"/>
              <a:gd name="T54" fmla="*/ 0 w 1"/>
              <a:gd name="T55" fmla="*/ 1 h 1"/>
              <a:gd name="T56" fmla="*/ 0 w 1"/>
              <a:gd name="T57" fmla="*/ 1 h 1"/>
              <a:gd name="T58" fmla="*/ 0 w 1"/>
              <a:gd name="T59" fmla="*/ 1 h 1"/>
              <a:gd name="T60" fmla="*/ 0 w 1"/>
              <a:gd name="T61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8" name="Freeform 799">
            <a:extLst>
              <a:ext uri="{FF2B5EF4-FFF2-40B4-BE49-F238E27FC236}">
                <a16:creationId xmlns:a16="http://schemas.microsoft.com/office/drawing/2014/main" id="{A4C8C31F-406D-BEC0-6FC7-CB72D7054A1B}"/>
              </a:ext>
            </a:extLst>
          </p:cNvPr>
          <p:cNvSpPr>
            <a:spLocks/>
          </p:cNvSpPr>
          <p:nvPr/>
        </p:nvSpPr>
        <p:spPr bwMode="auto">
          <a:xfrm>
            <a:off x="3318234" y="367813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9" name="Freeform 800">
            <a:extLst>
              <a:ext uri="{FF2B5EF4-FFF2-40B4-BE49-F238E27FC236}">
                <a16:creationId xmlns:a16="http://schemas.microsoft.com/office/drawing/2014/main" id="{1471BA30-A2BC-15F1-D5F9-F05EDD387207}"/>
              </a:ext>
            </a:extLst>
          </p:cNvPr>
          <p:cNvSpPr>
            <a:spLocks/>
          </p:cNvSpPr>
          <p:nvPr/>
        </p:nvSpPr>
        <p:spPr bwMode="auto">
          <a:xfrm>
            <a:off x="3318234" y="3678135"/>
            <a:ext cx="4888" cy="3594"/>
          </a:xfrm>
          <a:custGeom>
            <a:avLst/>
            <a:gdLst>
              <a:gd name="T0" fmla="*/ 1 w 2"/>
              <a:gd name="T1" fmla="*/ 0 h 2"/>
              <a:gd name="T2" fmla="*/ 1 w 2"/>
              <a:gd name="T3" fmla="*/ 0 h 2"/>
              <a:gd name="T4" fmla="*/ 1 w 2"/>
              <a:gd name="T5" fmla="*/ 0 h 2"/>
              <a:gd name="T6" fmla="*/ 1 w 2"/>
              <a:gd name="T7" fmla="*/ 0 h 2"/>
              <a:gd name="T8" fmla="*/ 1 w 2"/>
              <a:gd name="T9" fmla="*/ 1 h 2"/>
              <a:gd name="T10" fmla="*/ 1 w 2"/>
              <a:gd name="T11" fmla="*/ 1 h 2"/>
              <a:gd name="T12" fmla="*/ 1 w 2"/>
              <a:gd name="T13" fmla="*/ 1 h 2"/>
              <a:gd name="T14" fmla="*/ 1 w 2"/>
              <a:gd name="T15" fmla="*/ 1 h 2"/>
              <a:gd name="T16" fmla="*/ 1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2 w 2"/>
              <a:gd name="T25" fmla="*/ 1 h 2"/>
              <a:gd name="T26" fmla="*/ 2 w 2"/>
              <a:gd name="T27" fmla="*/ 1 h 2"/>
              <a:gd name="T28" fmla="*/ 2 w 2"/>
              <a:gd name="T29" fmla="*/ 1 h 2"/>
              <a:gd name="T30" fmla="*/ 2 w 2"/>
              <a:gd name="T31" fmla="*/ 1 h 2"/>
              <a:gd name="T32" fmla="*/ 2 w 2"/>
              <a:gd name="T33" fmla="*/ 2 h 2"/>
              <a:gd name="T34" fmla="*/ 2 w 2"/>
              <a:gd name="T35" fmla="*/ 1 h 2"/>
              <a:gd name="T36" fmla="*/ 2 w 2"/>
              <a:gd name="T37" fmla="*/ 1 h 2"/>
              <a:gd name="T38" fmla="*/ 2 w 2"/>
              <a:gd name="T39" fmla="*/ 1 h 2"/>
              <a:gd name="T40" fmla="*/ 2 w 2"/>
              <a:gd name="T41" fmla="*/ 1 h 2"/>
              <a:gd name="T42" fmla="*/ 2 w 2"/>
              <a:gd name="T43" fmla="*/ 1 h 2"/>
              <a:gd name="T44" fmla="*/ 2 w 2"/>
              <a:gd name="T45" fmla="*/ 2 h 2"/>
              <a:gd name="T46" fmla="*/ 2 w 2"/>
              <a:gd name="T47" fmla="*/ 2 h 2"/>
              <a:gd name="T48" fmla="*/ 2 w 2"/>
              <a:gd name="T49" fmla="*/ 2 h 2"/>
              <a:gd name="T50" fmla="*/ 2 w 2"/>
              <a:gd name="T51" fmla="*/ 2 h 2"/>
              <a:gd name="T52" fmla="*/ 2 w 2"/>
              <a:gd name="T53" fmla="*/ 2 h 2"/>
              <a:gd name="T54" fmla="*/ 2 w 2"/>
              <a:gd name="T55" fmla="*/ 2 h 2"/>
              <a:gd name="T56" fmla="*/ 2 w 2"/>
              <a:gd name="T57" fmla="*/ 2 h 2"/>
              <a:gd name="T58" fmla="*/ 2 w 2"/>
              <a:gd name="T59" fmla="*/ 2 h 2"/>
              <a:gd name="T60" fmla="*/ 2 w 2"/>
              <a:gd name="T61" fmla="*/ 2 h 2"/>
              <a:gd name="T62" fmla="*/ 2 w 2"/>
              <a:gd name="T63" fmla="*/ 2 h 2"/>
              <a:gd name="T64" fmla="*/ 2 w 2"/>
              <a:gd name="T65" fmla="*/ 2 h 2"/>
              <a:gd name="T66" fmla="*/ 2 w 2"/>
              <a:gd name="T67" fmla="*/ 2 h 2"/>
              <a:gd name="T68" fmla="*/ 2 w 2"/>
              <a:gd name="T69" fmla="*/ 2 h 2"/>
              <a:gd name="T70" fmla="*/ 2 w 2"/>
              <a:gd name="T71" fmla="*/ 2 h 2"/>
              <a:gd name="T72" fmla="*/ 1 w 2"/>
              <a:gd name="T73" fmla="*/ 2 h 2"/>
              <a:gd name="T74" fmla="*/ 1 w 2"/>
              <a:gd name="T75" fmla="*/ 2 h 2"/>
              <a:gd name="T76" fmla="*/ 1 w 2"/>
              <a:gd name="T77" fmla="*/ 2 h 2"/>
              <a:gd name="T78" fmla="*/ 1 w 2"/>
              <a:gd name="T79" fmla="*/ 2 h 2"/>
              <a:gd name="T80" fmla="*/ 1 w 2"/>
              <a:gd name="T81" fmla="*/ 2 h 2"/>
              <a:gd name="T82" fmla="*/ 1 w 2"/>
              <a:gd name="T83" fmla="*/ 2 h 2"/>
              <a:gd name="T84" fmla="*/ 0 w 2"/>
              <a:gd name="T85" fmla="*/ 2 h 2"/>
              <a:gd name="T86" fmla="*/ 0 w 2"/>
              <a:gd name="T87" fmla="*/ 1 h 2"/>
              <a:gd name="T88" fmla="*/ 0 w 2"/>
              <a:gd name="T89" fmla="*/ 1 h 2"/>
              <a:gd name="T90" fmla="*/ 0 w 2"/>
              <a:gd name="T91" fmla="*/ 1 h 2"/>
              <a:gd name="T92" fmla="*/ 0 w 2"/>
              <a:gd name="T93" fmla="*/ 1 h 2"/>
              <a:gd name="T94" fmla="*/ 0 w 2"/>
              <a:gd name="T95" fmla="*/ 1 h 2"/>
              <a:gd name="T96" fmla="*/ 0 w 2"/>
              <a:gd name="T97" fmla="*/ 1 h 2"/>
              <a:gd name="T98" fmla="*/ 0 w 2"/>
              <a:gd name="T99" fmla="*/ 1 h 2"/>
              <a:gd name="T100" fmla="*/ 0 w 2"/>
              <a:gd name="T101" fmla="*/ 1 h 2"/>
              <a:gd name="T102" fmla="*/ 0 w 2"/>
              <a:gd name="T103" fmla="*/ 0 h 2"/>
              <a:gd name="T104" fmla="*/ 0 w 2"/>
              <a:gd name="T10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" h="2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2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0" name="Freeform 801">
            <a:extLst>
              <a:ext uri="{FF2B5EF4-FFF2-40B4-BE49-F238E27FC236}">
                <a16:creationId xmlns:a16="http://schemas.microsoft.com/office/drawing/2014/main" id="{AD5BE3E6-2EF4-E009-844D-7286488A5AAE}"/>
              </a:ext>
            </a:extLst>
          </p:cNvPr>
          <p:cNvSpPr>
            <a:spLocks noEditPoints="1"/>
          </p:cNvSpPr>
          <p:nvPr/>
        </p:nvSpPr>
        <p:spPr bwMode="auto">
          <a:xfrm>
            <a:off x="3160194" y="3363300"/>
            <a:ext cx="55395" cy="58223"/>
          </a:xfrm>
          <a:custGeom>
            <a:avLst/>
            <a:gdLst>
              <a:gd name="T0" fmla="*/ 17 w 26"/>
              <a:gd name="T1" fmla="*/ 31 h 31"/>
              <a:gd name="T2" fmla="*/ 16 w 26"/>
              <a:gd name="T3" fmla="*/ 30 h 31"/>
              <a:gd name="T4" fmla="*/ 16 w 26"/>
              <a:gd name="T5" fmla="*/ 27 h 31"/>
              <a:gd name="T6" fmla="*/ 15 w 26"/>
              <a:gd name="T7" fmla="*/ 26 h 31"/>
              <a:gd name="T8" fmla="*/ 12 w 26"/>
              <a:gd name="T9" fmla="*/ 25 h 31"/>
              <a:gd name="T10" fmla="*/ 11 w 26"/>
              <a:gd name="T11" fmla="*/ 23 h 31"/>
              <a:gd name="T12" fmla="*/ 10 w 26"/>
              <a:gd name="T13" fmla="*/ 23 h 31"/>
              <a:gd name="T14" fmla="*/ 8 w 26"/>
              <a:gd name="T15" fmla="*/ 23 h 31"/>
              <a:gd name="T16" fmla="*/ 6 w 26"/>
              <a:gd name="T17" fmla="*/ 25 h 31"/>
              <a:gd name="T18" fmla="*/ 5 w 26"/>
              <a:gd name="T19" fmla="*/ 26 h 31"/>
              <a:gd name="T20" fmla="*/ 2 w 26"/>
              <a:gd name="T21" fmla="*/ 26 h 31"/>
              <a:gd name="T22" fmla="*/ 0 w 26"/>
              <a:gd name="T23" fmla="*/ 26 h 31"/>
              <a:gd name="T24" fmla="*/ 1 w 26"/>
              <a:gd name="T25" fmla="*/ 24 h 31"/>
              <a:gd name="T26" fmla="*/ 4 w 26"/>
              <a:gd name="T27" fmla="*/ 25 h 31"/>
              <a:gd name="T28" fmla="*/ 5 w 26"/>
              <a:gd name="T29" fmla="*/ 25 h 31"/>
              <a:gd name="T30" fmla="*/ 5 w 26"/>
              <a:gd name="T31" fmla="*/ 22 h 31"/>
              <a:gd name="T32" fmla="*/ 2 w 26"/>
              <a:gd name="T33" fmla="*/ 21 h 31"/>
              <a:gd name="T34" fmla="*/ 5 w 26"/>
              <a:gd name="T35" fmla="*/ 22 h 31"/>
              <a:gd name="T36" fmla="*/ 4 w 26"/>
              <a:gd name="T37" fmla="*/ 20 h 31"/>
              <a:gd name="T38" fmla="*/ 4 w 26"/>
              <a:gd name="T39" fmla="*/ 19 h 31"/>
              <a:gd name="T40" fmla="*/ 5 w 26"/>
              <a:gd name="T41" fmla="*/ 17 h 31"/>
              <a:gd name="T42" fmla="*/ 8 w 26"/>
              <a:gd name="T43" fmla="*/ 14 h 31"/>
              <a:gd name="T44" fmla="*/ 9 w 26"/>
              <a:gd name="T45" fmla="*/ 7 h 31"/>
              <a:gd name="T46" fmla="*/ 12 w 26"/>
              <a:gd name="T47" fmla="*/ 7 h 31"/>
              <a:gd name="T48" fmla="*/ 14 w 26"/>
              <a:gd name="T49" fmla="*/ 6 h 31"/>
              <a:gd name="T50" fmla="*/ 17 w 26"/>
              <a:gd name="T51" fmla="*/ 3 h 31"/>
              <a:gd name="T52" fmla="*/ 23 w 26"/>
              <a:gd name="T53" fmla="*/ 2 h 31"/>
              <a:gd name="T54" fmla="*/ 25 w 26"/>
              <a:gd name="T55" fmla="*/ 4 h 31"/>
              <a:gd name="T56" fmla="*/ 26 w 26"/>
              <a:gd name="T57" fmla="*/ 4 h 31"/>
              <a:gd name="T58" fmla="*/ 25 w 26"/>
              <a:gd name="T59" fmla="*/ 8 h 31"/>
              <a:gd name="T60" fmla="*/ 23 w 26"/>
              <a:gd name="T61" fmla="*/ 11 h 31"/>
              <a:gd name="T62" fmla="*/ 25 w 26"/>
              <a:gd name="T63" fmla="*/ 13 h 31"/>
              <a:gd name="T64" fmla="*/ 23 w 26"/>
              <a:gd name="T65" fmla="*/ 16 h 31"/>
              <a:gd name="T66" fmla="*/ 23 w 26"/>
              <a:gd name="T67" fmla="*/ 18 h 31"/>
              <a:gd name="T68" fmla="*/ 20 w 26"/>
              <a:gd name="T69" fmla="*/ 19 h 31"/>
              <a:gd name="T70" fmla="*/ 17 w 26"/>
              <a:gd name="T71" fmla="*/ 20 h 31"/>
              <a:gd name="T72" fmla="*/ 19 w 26"/>
              <a:gd name="T73" fmla="*/ 25 h 31"/>
              <a:gd name="T74" fmla="*/ 18 w 26"/>
              <a:gd name="T75" fmla="*/ 27 h 31"/>
              <a:gd name="T76" fmla="*/ 17 w 26"/>
              <a:gd name="T77" fmla="*/ 28 h 31"/>
              <a:gd name="T78" fmla="*/ 17 w 26"/>
              <a:gd name="T79" fmla="*/ 31 h 31"/>
              <a:gd name="T80" fmla="*/ 2 w 26"/>
              <a:gd name="T81" fmla="*/ 24 h 31"/>
              <a:gd name="T82" fmla="*/ 4 w 26"/>
              <a:gd name="T83" fmla="*/ 24 h 31"/>
              <a:gd name="T84" fmla="*/ 4 w 26"/>
              <a:gd name="T85" fmla="*/ 23 h 31"/>
              <a:gd name="T86" fmla="*/ 3 w 26"/>
              <a:gd name="T87" fmla="*/ 22 h 31"/>
              <a:gd name="T88" fmla="*/ 0 w 26"/>
              <a:gd name="T89" fmla="*/ 23 h 31"/>
              <a:gd name="T90" fmla="*/ 11 w 26"/>
              <a:gd name="T91" fmla="*/ 5 h 31"/>
              <a:gd name="T92" fmla="*/ 10 w 26"/>
              <a:gd name="T93" fmla="*/ 6 h 31"/>
              <a:gd name="T94" fmla="*/ 9 w 26"/>
              <a:gd name="T95" fmla="*/ 6 h 31"/>
              <a:gd name="T96" fmla="*/ 9 w 26"/>
              <a:gd name="T97" fmla="*/ 6 h 31"/>
              <a:gd name="T98" fmla="*/ 11 w 26"/>
              <a:gd name="T99" fmla="*/ 3 h 31"/>
              <a:gd name="T100" fmla="*/ 11 w 26"/>
              <a:gd name="T101" fmla="*/ 4 h 31"/>
              <a:gd name="T102" fmla="*/ 13 w 26"/>
              <a:gd name="T103" fmla="*/ 2 h 31"/>
              <a:gd name="T104" fmla="*/ 17 w 26"/>
              <a:gd name="T105" fmla="*/ 1 h 31"/>
              <a:gd name="T106" fmla="*/ 12 w 26"/>
              <a:gd name="T107" fmla="*/ 3 h 31"/>
              <a:gd name="T108" fmla="*/ 19 w 26"/>
              <a:gd name="T109" fmla="*/ 1 h 31"/>
              <a:gd name="T110" fmla="*/ 19 w 26"/>
              <a:gd name="T111" fmla="*/ 1 h 31"/>
              <a:gd name="T112" fmla="*/ 19 w 26"/>
              <a:gd name="T113" fmla="*/ 1 h 31"/>
              <a:gd name="T114" fmla="*/ 21 w 26"/>
              <a:gd name="T115" fmla="*/ 1 h 31"/>
              <a:gd name="T116" fmla="*/ 23 w 26"/>
              <a:gd name="T117" fmla="*/ 0 h 31"/>
              <a:gd name="T118" fmla="*/ 23 w 26"/>
              <a:gd name="T119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6" h="31">
                <a:moveTo>
                  <a:pt x="17" y="31"/>
                </a:move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6" y="31"/>
                </a:cubicBezTo>
                <a:cubicBezTo>
                  <a:pt x="15" y="31"/>
                  <a:pt x="15" y="30"/>
                  <a:pt x="16" y="30"/>
                </a:cubicBezTo>
                <a:cubicBezTo>
                  <a:pt x="16" y="29"/>
                  <a:pt x="16" y="29"/>
                  <a:pt x="16" y="28"/>
                </a:cubicBezTo>
                <a:cubicBezTo>
                  <a:pt x="17" y="27"/>
                  <a:pt x="17" y="27"/>
                  <a:pt x="16" y="27"/>
                </a:cubicBezTo>
                <a:cubicBezTo>
                  <a:pt x="16" y="26"/>
                  <a:pt x="15" y="27"/>
                  <a:pt x="15" y="26"/>
                </a:cubicBezTo>
                <a:cubicBezTo>
                  <a:pt x="15" y="26"/>
                  <a:pt x="15" y="26"/>
                  <a:pt x="15" y="26"/>
                </a:cubicBezTo>
                <a:cubicBezTo>
                  <a:pt x="14" y="25"/>
                  <a:pt x="14" y="26"/>
                  <a:pt x="13" y="26"/>
                </a:cubicBezTo>
                <a:cubicBezTo>
                  <a:pt x="12" y="26"/>
                  <a:pt x="12" y="25"/>
                  <a:pt x="12" y="25"/>
                </a:cubicBezTo>
                <a:cubicBezTo>
                  <a:pt x="12" y="25"/>
                  <a:pt x="12" y="25"/>
                  <a:pt x="11" y="25"/>
                </a:cubicBezTo>
                <a:cubicBezTo>
                  <a:pt x="11" y="24"/>
                  <a:pt x="11" y="24"/>
                  <a:pt x="11" y="23"/>
                </a:cubicBezTo>
                <a:cubicBezTo>
                  <a:pt x="11" y="24"/>
                  <a:pt x="11" y="24"/>
                  <a:pt x="10" y="24"/>
                </a:cubicBezTo>
                <a:cubicBezTo>
                  <a:pt x="9" y="24"/>
                  <a:pt x="10" y="23"/>
                  <a:pt x="10" y="23"/>
                </a:cubicBezTo>
                <a:cubicBezTo>
                  <a:pt x="9" y="23"/>
                  <a:pt x="9" y="24"/>
                  <a:pt x="8" y="24"/>
                </a:cubicBezTo>
                <a:cubicBezTo>
                  <a:pt x="8" y="24"/>
                  <a:pt x="8" y="24"/>
                  <a:pt x="8" y="23"/>
                </a:cubicBezTo>
                <a:cubicBezTo>
                  <a:pt x="7" y="23"/>
                  <a:pt x="7" y="24"/>
                  <a:pt x="7" y="24"/>
                </a:cubicBezTo>
                <a:cubicBezTo>
                  <a:pt x="7" y="25"/>
                  <a:pt x="7" y="25"/>
                  <a:pt x="6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6" y="25"/>
                  <a:pt x="5" y="26"/>
                  <a:pt x="5" y="26"/>
                </a:cubicBezTo>
                <a:cubicBezTo>
                  <a:pt x="4" y="26"/>
                  <a:pt x="4" y="27"/>
                  <a:pt x="3" y="26"/>
                </a:cubicBezTo>
                <a:cubicBezTo>
                  <a:pt x="3" y="26"/>
                  <a:pt x="2" y="26"/>
                  <a:pt x="2" y="26"/>
                </a:cubicBezTo>
                <a:cubicBezTo>
                  <a:pt x="1" y="25"/>
                  <a:pt x="1" y="26"/>
                  <a:pt x="1" y="26"/>
                </a:cubicBezTo>
                <a:cubicBezTo>
                  <a:pt x="1" y="26"/>
                  <a:pt x="1" y="26"/>
                  <a:pt x="0" y="26"/>
                </a:cubicBezTo>
                <a:cubicBezTo>
                  <a:pt x="0" y="26"/>
                  <a:pt x="0" y="25"/>
                  <a:pt x="0" y="25"/>
                </a:cubicBezTo>
                <a:cubicBezTo>
                  <a:pt x="0" y="25"/>
                  <a:pt x="1" y="24"/>
                  <a:pt x="1" y="24"/>
                </a:cubicBezTo>
                <a:cubicBezTo>
                  <a:pt x="1" y="24"/>
                  <a:pt x="2" y="24"/>
                  <a:pt x="2" y="25"/>
                </a:cubicBezTo>
                <a:cubicBezTo>
                  <a:pt x="3" y="25"/>
                  <a:pt x="3" y="25"/>
                  <a:pt x="4" y="25"/>
                </a:cubicBezTo>
                <a:cubicBezTo>
                  <a:pt x="4" y="24"/>
                  <a:pt x="4" y="24"/>
                  <a:pt x="5" y="24"/>
                </a:cubicBezTo>
                <a:cubicBezTo>
                  <a:pt x="5" y="24"/>
                  <a:pt x="5" y="25"/>
                  <a:pt x="5" y="25"/>
                </a:cubicBezTo>
                <a:cubicBezTo>
                  <a:pt x="6" y="24"/>
                  <a:pt x="6" y="24"/>
                  <a:pt x="6" y="23"/>
                </a:cubicBezTo>
                <a:cubicBezTo>
                  <a:pt x="6" y="23"/>
                  <a:pt x="5" y="23"/>
                  <a:pt x="5" y="22"/>
                </a:cubicBezTo>
                <a:cubicBezTo>
                  <a:pt x="4" y="22"/>
                  <a:pt x="4" y="21"/>
                  <a:pt x="3" y="21"/>
                </a:cubicBezTo>
                <a:cubicBezTo>
                  <a:pt x="3" y="21"/>
                  <a:pt x="2" y="22"/>
                  <a:pt x="2" y="21"/>
                </a:cubicBezTo>
                <a:cubicBezTo>
                  <a:pt x="2" y="21"/>
                  <a:pt x="2" y="21"/>
                  <a:pt x="3" y="21"/>
                </a:cubicBezTo>
                <a:cubicBezTo>
                  <a:pt x="3" y="20"/>
                  <a:pt x="5" y="21"/>
                  <a:pt x="5" y="22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0"/>
                  <a:pt x="4" y="20"/>
                </a:cubicBezTo>
                <a:cubicBezTo>
                  <a:pt x="4" y="20"/>
                  <a:pt x="4" y="20"/>
                  <a:pt x="3" y="20"/>
                </a:cubicBezTo>
                <a:cubicBezTo>
                  <a:pt x="3" y="19"/>
                  <a:pt x="4" y="20"/>
                  <a:pt x="4" y="19"/>
                </a:cubicBezTo>
                <a:cubicBezTo>
                  <a:pt x="5" y="19"/>
                  <a:pt x="4" y="18"/>
                  <a:pt x="5" y="18"/>
                </a:cubicBezTo>
                <a:cubicBezTo>
                  <a:pt x="5" y="18"/>
                  <a:pt x="5" y="18"/>
                  <a:pt x="5" y="17"/>
                </a:cubicBezTo>
                <a:cubicBezTo>
                  <a:pt x="6" y="17"/>
                  <a:pt x="6" y="17"/>
                  <a:pt x="6" y="16"/>
                </a:cubicBezTo>
                <a:cubicBezTo>
                  <a:pt x="7" y="16"/>
                  <a:pt x="7" y="15"/>
                  <a:pt x="8" y="14"/>
                </a:cubicBezTo>
                <a:cubicBezTo>
                  <a:pt x="8" y="13"/>
                  <a:pt x="8" y="11"/>
                  <a:pt x="9" y="9"/>
                </a:cubicBezTo>
                <a:cubicBezTo>
                  <a:pt x="9" y="9"/>
                  <a:pt x="9" y="8"/>
                  <a:pt x="9" y="7"/>
                </a:cubicBezTo>
                <a:cubicBezTo>
                  <a:pt x="10" y="7"/>
                  <a:pt x="10" y="8"/>
                  <a:pt x="10" y="8"/>
                </a:cubicBezTo>
                <a:cubicBezTo>
                  <a:pt x="10" y="8"/>
                  <a:pt x="11" y="7"/>
                  <a:pt x="12" y="7"/>
                </a:cubicBezTo>
                <a:cubicBezTo>
                  <a:pt x="12" y="7"/>
                  <a:pt x="12" y="7"/>
                  <a:pt x="13" y="6"/>
                </a:cubicBezTo>
                <a:cubicBezTo>
                  <a:pt x="13" y="6"/>
                  <a:pt x="13" y="6"/>
                  <a:pt x="14" y="6"/>
                </a:cubicBezTo>
                <a:cubicBezTo>
                  <a:pt x="14" y="5"/>
                  <a:pt x="14" y="5"/>
                  <a:pt x="14" y="4"/>
                </a:cubicBezTo>
                <a:cubicBezTo>
                  <a:pt x="15" y="3"/>
                  <a:pt x="16" y="3"/>
                  <a:pt x="17" y="3"/>
                </a:cubicBezTo>
                <a:cubicBezTo>
                  <a:pt x="18" y="2"/>
                  <a:pt x="20" y="2"/>
                  <a:pt x="21" y="2"/>
                </a:cubicBezTo>
                <a:cubicBezTo>
                  <a:pt x="22" y="2"/>
                  <a:pt x="23" y="1"/>
                  <a:pt x="23" y="2"/>
                </a:cubicBezTo>
                <a:cubicBezTo>
                  <a:pt x="24" y="2"/>
                  <a:pt x="24" y="3"/>
                  <a:pt x="24" y="3"/>
                </a:cubicBezTo>
                <a:cubicBezTo>
                  <a:pt x="25" y="3"/>
                  <a:pt x="25" y="3"/>
                  <a:pt x="25" y="4"/>
                </a:cubicBezTo>
                <a:cubicBezTo>
                  <a:pt x="25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5"/>
                  <a:pt x="26" y="5"/>
                  <a:pt x="26" y="6"/>
                </a:cubicBezTo>
                <a:cubicBezTo>
                  <a:pt x="26" y="7"/>
                  <a:pt x="26" y="7"/>
                  <a:pt x="25" y="8"/>
                </a:cubicBezTo>
                <a:cubicBezTo>
                  <a:pt x="25" y="9"/>
                  <a:pt x="25" y="9"/>
                  <a:pt x="25" y="10"/>
                </a:cubicBezTo>
                <a:cubicBezTo>
                  <a:pt x="24" y="11"/>
                  <a:pt x="24" y="11"/>
                  <a:pt x="23" y="11"/>
                </a:cubicBezTo>
                <a:cubicBezTo>
                  <a:pt x="23" y="11"/>
                  <a:pt x="22" y="11"/>
                  <a:pt x="22" y="12"/>
                </a:cubicBezTo>
                <a:cubicBezTo>
                  <a:pt x="22" y="14"/>
                  <a:pt x="24" y="12"/>
                  <a:pt x="25" y="13"/>
                </a:cubicBezTo>
                <a:cubicBezTo>
                  <a:pt x="25" y="14"/>
                  <a:pt x="24" y="14"/>
                  <a:pt x="24" y="15"/>
                </a:cubicBezTo>
                <a:cubicBezTo>
                  <a:pt x="24" y="16"/>
                  <a:pt x="24" y="16"/>
                  <a:pt x="23" y="16"/>
                </a:cubicBezTo>
                <a:cubicBezTo>
                  <a:pt x="23" y="17"/>
                  <a:pt x="23" y="17"/>
                  <a:pt x="23" y="17"/>
                </a:cubicBezTo>
                <a:cubicBezTo>
                  <a:pt x="22" y="17"/>
                  <a:pt x="23" y="17"/>
                  <a:pt x="23" y="18"/>
                </a:cubicBezTo>
                <a:cubicBezTo>
                  <a:pt x="23" y="18"/>
                  <a:pt x="23" y="19"/>
                  <a:pt x="22" y="19"/>
                </a:cubicBezTo>
                <a:cubicBezTo>
                  <a:pt x="22" y="19"/>
                  <a:pt x="21" y="19"/>
                  <a:pt x="20" y="19"/>
                </a:cubicBezTo>
                <a:cubicBezTo>
                  <a:pt x="20" y="19"/>
                  <a:pt x="19" y="19"/>
                  <a:pt x="18" y="19"/>
                </a:cubicBezTo>
                <a:cubicBezTo>
                  <a:pt x="18" y="19"/>
                  <a:pt x="17" y="20"/>
                  <a:pt x="17" y="20"/>
                </a:cubicBezTo>
                <a:cubicBezTo>
                  <a:pt x="17" y="21"/>
                  <a:pt x="18" y="22"/>
                  <a:pt x="19" y="23"/>
                </a:cubicBezTo>
                <a:cubicBezTo>
                  <a:pt x="19" y="23"/>
                  <a:pt x="19" y="24"/>
                  <a:pt x="19" y="25"/>
                </a:cubicBezTo>
                <a:cubicBezTo>
                  <a:pt x="19" y="25"/>
                  <a:pt x="18" y="26"/>
                  <a:pt x="18" y="26"/>
                </a:cubicBezTo>
                <a:cubicBezTo>
                  <a:pt x="18" y="27"/>
                  <a:pt x="19" y="27"/>
                  <a:pt x="18" y="27"/>
                </a:cubicBezTo>
                <a:cubicBezTo>
                  <a:pt x="18" y="28"/>
                  <a:pt x="18" y="28"/>
                  <a:pt x="18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6" y="29"/>
                  <a:pt x="18" y="29"/>
                  <a:pt x="18" y="29"/>
                </a:cubicBezTo>
                <a:cubicBezTo>
                  <a:pt x="19" y="30"/>
                  <a:pt x="18" y="30"/>
                  <a:pt x="17" y="31"/>
                </a:cubicBezTo>
                <a:close/>
                <a:moveTo>
                  <a:pt x="0" y="23"/>
                </a:moveTo>
                <a:cubicBezTo>
                  <a:pt x="0" y="24"/>
                  <a:pt x="2" y="23"/>
                  <a:pt x="2" y="24"/>
                </a:cubicBezTo>
                <a:cubicBezTo>
                  <a:pt x="2" y="24"/>
                  <a:pt x="3" y="24"/>
                  <a:pt x="3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5" y="24"/>
                </a:cubicBezTo>
                <a:cubicBezTo>
                  <a:pt x="5" y="23"/>
                  <a:pt x="5" y="23"/>
                  <a:pt x="4" y="23"/>
                </a:cubicBezTo>
                <a:cubicBezTo>
                  <a:pt x="4" y="23"/>
                  <a:pt x="4" y="23"/>
                  <a:pt x="3" y="23"/>
                </a:cubicBezTo>
                <a:cubicBezTo>
                  <a:pt x="3" y="23"/>
                  <a:pt x="3" y="22"/>
                  <a:pt x="3" y="22"/>
                </a:cubicBezTo>
                <a:cubicBezTo>
                  <a:pt x="3" y="22"/>
                  <a:pt x="2" y="23"/>
                  <a:pt x="1" y="22"/>
                </a:cubicBezTo>
                <a:cubicBezTo>
                  <a:pt x="1" y="22"/>
                  <a:pt x="0" y="22"/>
                  <a:pt x="0" y="23"/>
                </a:cubicBezTo>
                <a:close/>
                <a:moveTo>
                  <a:pt x="11" y="4"/>
                </a:move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5"/>
                  <a:pt x="9" y="4"/>
                  <a:pt x="10" y="4"/>
                </a:cubicBezTo>
                <a:cubicBezTo>
                  <a:pt x="10" y="4"/>
                  <a:pt x="10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13" y="2"/>
                </a:moveTo>
                <a:cubicBezTo>
                  <a:pt x="14" y="2"/>
                  <a:pt x="15" y="2"/>
                  <a:pt x="16" y="2"/>
                </a:cubicBezTo>
                <a:cubicBezTo>
                  <a:pt x="17" y="2"/>
                  <a:pt x="18" y="2"/>
                  <a:pt x="17" y="1"/>
                </a:cubicBezTo>
                <a:cubicBezTo>
                  <a:pt x="16" y="1"/>
                  <a:pt x="15" y="1"/>
                  <a:pt x="15" y="1"/>
                </a:cubicBezTo>
                <a:cubicBezTo>
                  <a:pt x="14" y="2"/>
                  <a:pt x="12" y="2"/>
                  <a:pt x="12" y="3"/>
                </a:cubicBezTo>
                <a:cubicBezTo>
                  <a:pt x="13" y="3"/>
                  <a:pt x="13" y="3"/>
                  <a:pt x="13" y="2"/>
                </a:cubicBezTo>
                <a:close/>
                <a:moveTo>
                  <a:pt x="19" y="1"/>
                </a:moveTo>
                <a:cubicBezTo>
                  <a:pt x="18" y="2"/>
                  <a:pt x="20" y="1"/>
                  <a:pt x="20" y="1"/>
                </a:cubicBezTo>
                <a:cubicBezTo>
                  <a:pt x="20" y="1"/>
                  <a:pt x="19" y="1"/>
                  <a:pt x="19" y="1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1"/>
                  <a:pt x="19" y="1"/>
                  <a:pt x="19" y="1"/>
                </a:cubicBezTo>
                <a:close/>
                <a:moveTo>
                  <a:pt x="21" y="0"/>
                </a:moveTo>
                <a:cubicBezTo>
                  <a:pt x="20" y="1"/>
                  <a:pt x="21" y="1"/>
                  <a:pt x="21" y="1"/>
                </a:cubicBezTo>
                <a:cubicBezTo>
                  <a:pt x="21" y="1"/>
                  <a:pt x="21" y="0"/>
                  <a:pt x="21" y="0"/>
                </a:cubicBezTo>
                <a:moveTo>
                  <a:pt x="23" y="0"/>
                </a:moveTo>
                <a:cubicBezTo>
                  <a:pt x="22" y="0"/>
                  <a:pt x="22" y="0"/>
                  <a:pt x="22" y="0"/>
                </a:cubicBezTo>
                <a:cubicBezTo>
                  <a:pt x="22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1" name="Freeform 802">
            <a:extLst>
              <a:ext uri="{FF2B5EF4-FFF2-40B4-BE49-F238E27FC236}">
                <a16:creationId xmlns:a16="http://schemas.microsoft.com/office/drawing/2014/main" id="{4BB71F57-086C-6DA3-0187-DA93EA35304F}"/>
              </a:ext>
            </a:extLst>
          </p:cNvPr>
          <p:cNvSpPr>
            <a:spLocks/>
          </p:cNvSpPr>
          <p:nvPr/>
        </p:nvSpPr>
        <p:spPr bwMode="auto">
          <a:xfrm>
            <a:off x="3194409" y="3435180"/>
            <a:ext cx="10590" cy="12938"/>
          </a:xfrm>
          <a:custGeom>
            <a:avLst/>
            <a:gdLst>
              <a:gd name="T0" fmla="*/ 0 w 5"/>
              <a:gd name="T1" fmla="*/ 3 h 7"/>
              <a:gd name="T2" fmla="*/ 0 w 5"/>
              <a:gd name="T3" fmla="*/ 2 h 7"/>
              <a:gd name="T4" fmla="*/ 2 w 5"/>
              <a:gd name="T5" fmla="*/ 0 h 7"/>
              <a:gd name="T6" fmla="*/ 2 w 5"/>
              <a:gd name="T7" fmla="*/ 0 h 7"/>
              <a:gd name="T8" fmla="*/ 2 w 5"/>
              <a:gd name="T9" fmla="*/ 0 h 7"/>
              <a:gd name="T10" fmla="*/ 3 w 5"/>
              <a:gd name="T11" fmla="*/ 2 h 7"/>
              <a:gd name="T12" fmla="*/ 4 w 5"/>
              <a:gd name="T13" fmla="*/ 3 h 7"/>
              <a:gd name="T14" fmla="*/ 5 w 5"/>
              <a:gd name="T15" fmla="*/ 5 h 7"/>
              <a:gd name="T16" fmla="*/ 4 w 5"/>
              <a:gd name="T17" fmla="*/ 7 h 7"/>
              <a:gd name="T18" fmla="*/ 2 w 5"/>
              <a:gd name="T19" fmla="*/ 7 h 7"/>
              <a:gd name="T20" fmla="*/ 0 w 5"/>
              <a:gd name="T21" fmla="*/ 6 h 7"/>
              <a:gd name="T22" fmla="*/ 1 w 5"/>
              <a:gd name="T23" fmla="*/ 5 h 7"/>
              <a:gd name="T24" fmla="*/ 0 w 5"/>
              <a:gd name="T25" fmla="*/ 4 h 7"/>
              <a:gd name="T26" fmla="*/ 0 w 5"/>
              <a:gd name="T27" fmla="*/ 3 h 7"/>
              <a:gd name="T28" fmla="*/ 0 w 5"/>
              <a:gd name="T29" fmla="*/ 3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" h="7">
                <a:moveTo>
                  <a:pt x="0" y="3"/>
                </a:moveTo>
                <a:cubicBezTo>
                  <a:pt x="0" y="2"/>
                  <a:pt x="0" y="2"/>
                  <a:pt x="0" y="2"/>
                </a:cubicBezTo>
                <a:cubicBezTo>
                  <a:pt x="1" y="1"/>
                  <a:pt x="1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3" y="0"/>
                  <a:pt x="3" y="1"/>
                  <a:pt x="3" y="2"/>
                </a:cubicBezTo>
                <a:cubicBezTo>
                  <a:pt x="3" y="2"/>
                  <a:pt x="4" y="3"/>
                  <a:pt x="4" y="3"/>
                </a:cubicBezTo>
                <a:cubicBezTo>
                  <a:pt x="5" y="4"/>
                  <a:pt x="5" y="4"/>
                  <a:pt x="5" y="5"/>
                </a:cubicBezTo>
                <a:cubicBezTo>
                  <a:pt x="4" y="5"/>
                  <a:pt x="4" y="6"/>
                  <a:pt x="4" y="7"/>
                </a:cubicBezTo>
                <a:cubicBezTo>
                  <a:pt x="3" y="7"/>
                  <a:pt x="3" y="7"/>
                  <a:pt x="2" y="7"/>
                </a:cubicBezTo>
                <a:cubicBezTo>
                  <a:pt x="1" y="7"/>
                  <a:pt x="1" y="7"/>
                  <a:pt x="0" y="6"/>
                </a:cubicBezTo>
                <a:cubicBezTo>
                  <a:pt x="1" y="6"/>
                  <a:pt x="1" y="6"/>
                  <a:pt x="1" y="5"/>
                </a:cubicBezTo>
                <a:cubicBezTo>
                  <a:pt x="1" y="5"/>
                  <a:pt x="1" y="4"/>
                  <a:pt x="0" y="4"/>
                </a:cubicBezTo>
                <a:cubicBezTo>
                  <a:pt x="0" y="4"/>
                  <a:pt x="0" y="3"/>
                  <a:pt x="0" y="3"/>
                </a:cubicBezTo>
                <a:cubicBezTo>
                  <a:pt x="0" y="2"/>
                  <a:pt x="0" y="3"/>
                  <a:pt x="0" y="3"/>
                </a:cubicBez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2" name="Freeform 803">
            <a:extLst>
              <a:ext uri="{FF2B5EF4-FFF2-40B4-BE49-F238E27FC236}">
                <a16:creationId xmlns:a16="http://schemas.microsoft.com/office/drawing/2014/main" id="{D35DC19E-FCD1-1AF5-3241-D7DA4B3CE64B}"/>
              </a:ext>
            </a:extLst>
          </p:cNvPr>
          <p:cNvSpPr>
            <a:spLocks/>
          </p:cNvSpPr>
          <p:nvPr/>
        </p:nvSpPr>
        <p:spPr bwMode="auto">
          <a:xfrm>
            <a:off x="3414361" y="3300765"/>
            <a:ext cx="83907" cy="56785"/>
          </a:xfrm>
          <a:custGeom>
            <a:avLst/>
            <a:gdLst>
              <a:gd name="T0" fmla="*/ 20 w 39"/>
              <a:gd name="T1" fmla="*/ 29 h 30"/>
              <a:gd name="T2" fmla="*/ 22 w 39"/>
              <a:gd name="T3" fmla="*/ 29 h 30"/>
              <a:gd name="T4" fmla="*/ 24 w 39"/>
              <a:gd name="T5" fmla="*/ 29 h 30"/>
              <a:gd name="T6" fmla="*/ 25 w 39"/>
              <a:gd name="T7" fmla="*/ 27 h 30"/>
              <a:gd name="T8" fmla="*/ 28 w 39"/>
              <a:gd name="T9" fmla="*/ 26 h 30"/>
              <a:gd name="T10" fmla="*/ 30 w 39"/>
              <a:gd name="T11" fmla="*/ 25 h 30"/>
              <a:gd name="T12" fmla="*/ 31 w 39"/>
              <a:gd name="T13" fmla="*/ 25 h 30"/>
              <a:gd name="T14" fmla="*/ 32 w 39"/>
              <a:gd name="T15" fmla="*/ 21 h 30"/>
              <a:gd name="T16" fmla="*/ 33 w 39"/>
              <a:gd name="T17" fmla="*/ 18 h 30"/>
              <a:gd name="T18" fmla="*/ 37 w 39"/>
              <a:gd name="T19" fmla="*/ 15 h 30"/>
              <a:gd name="T20" fmla="*/ 39 w 39"/>
              <a:gd name="T21" fmla="*/ 14 h 30"/>
              <a:gd name="T22" fmla="*/ 37 w 39"/>
              <a:gd name="T23" fmla="*/ 13 h 30"/>
              <a:gd name="T24" fmla="*/ 36 w 39"/>
              <a:gd name="T25" fmla="*/ 8 h 30"/>
              <a:gd name="T26" fmla="*/ 32 w 39"/>
              <a:gd name="T27" fmla="*/ 4 h 30"/>
              <a:gd name="T28" fmla="*/ 27 w 39"/>
              <a:gd name="T29" fmla="*/ 2 h 30"/>
              <a:gd name="T30" fmla="*/ 25 w 39"/>
              <a:gd name="T31" fmla="*/ 0 h 30"/>
              <a:gd name="T32" fmla="*/ 23 w 39"/>
              <a:gd name="T33" fmla="*/ 2 h 30"/>
              <a:gd name="T34" fmla="*/ 21 w 39"/>
              <a:gd name="T35" fmla="*/ 2 h 30"/>
              <a:gd name="T36" fmla="*/ 18 w 39"/>
              <a:gd name="T37" fmla="*/ 1 h 30"/>
              <a:gd name="T38" fmla="*/ 16 w 39"/>
              <a:gd name="T39" fmla="*/ 1 h 30"/>
              <a:gd name="T40" fmla="*/ 13 w 39"/>
              <a:gd name="T41" fmla="*/ 0 h 30"/>
              <a:gd name="T42" fmla="*/ 10 w 39"/>
              <a:gd name="T43" fmla="*/ 0 h 30"/>
              <a:gd name="T44" fmla="*/ 7 w 39"/>
              <a:gd name="T45" fmla="*/ 0 h 30"/>
              <a:gd name="T46" fmla="*/ 2 w 39"/>
              <a:gd name="T47" fmla="*/ 2 h 30"/>
              <a:gd name="T48" fmla="*/ 0 w 39"/>
              <a:gd name="T49" fmla="*/ 4 h 30"/>
              <a:gd name="T50" fmla="*/ 0 w 39"/>
              <a:gd name="T51" fmla="*/ 11 h 30"/>
              <a:gd name="T52" fmla="*/ 1 w 39"/>
              <a:gd name="T53" fmla="*/ 9 h 30"/>
              <a:gd name="T54" fmla="*/ 1 w 39"/>
              <a:gd name="T55" fmla="*/ 13 h 30"/>
              <a:gd name="T56" fmla="*/ 3 w 39"/>
              <a:gd name="T57" fmla="*/ 14 h 30"/>
              <a:gd name="T58" fmla="*/ 4 w 39"/>
              <a:gd name="T59" fmla="*/ 14 h 30"/>
              <a:gd name="T60" fmla="*/ 5 w 39"/>
              <a:gd name="T61" fmla="*/ 15 h 30"/>
              <a:gd name="T62" fmla="*/ 8 w 39"/>
              <a:gd name="T63" fmla="*/ 17 h 30"/>
              <a:gd name="T64" fmla="*/ 9 w 39"/>
              <a:gd name="T65" fmla="*/ 16 h 30"/>
              <a:gd name="T66" fmla="*/ 11 w 39"/>
              <a:gd name="T67" fmla="*/ 17 h 30"/>
              <a:gd name="T68" fmla="*/ 11 w 39"/>
              <a:gd name="T69" fmla="*/ 21 h 30"/>
              <a:gd name="T70" fmla="*/ 12 w 39"/>
              <a:gd name="T71" fmla="*/ 24 h 30"/>
              <a:gd name="T72" fmla="*/ 13 w 39"/>
              <a:gd name="T73" fmla="*/ 24 h 30"/>
              <a:gd name="T74" fmla="*/ 15 w 39"/>
              <a:gd name="T75" fmla="*/ 25 h 30"/>
              <a:gd name="T76" fmla="*/ 18 w 39"/>
              <a:gd name="T77" fmla="*/ 29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9" h="30">
                <a:moveTo>
                  <a:pt x="18" y="29"/>
                </a:moveTo>
                <a:cubicBezTo>
                  <a:pt x="18" y="29"/>
                  <a:pt x="19" y="29"/>
                  <a:pt x="20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29"/>
                  <a:pt x="21" y="29"/>
                  <a:pt x="22" y="29"/>
                </a:cubicBezTo>
                <a:cubicBezTo>
                  <a:pt x="22" y="30"/>
                  <a:pt x="23" y="29"/>
                  <a:pt x="23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6" y="28"/>
                  <a:pt x="25" y="28"/>
                  <a:pt x="25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7" y="27"/>
                  <a:pt x="28" y="27"/>
                  <a:pt x="28" y="26"/>
                </a:cubicBezTo>
                <a:cubicBezTo>
                  <a:pt x="28" y="25"/>
                  <a:pt x="29" y="26"/>
                  <a:pt x="29" y="26"/>
                </a:cubicBezTo>
                <a:cubicBezTo>
                  <a:pt x="29" y="26"/>
                  <a:pt x="30" y="25"/>
                  <a:pt x="30" y="25"/>
                </a:cubicBezTo>
                <a:cubicBezTo>
                  <a:pt x="30" y="26"/>
                  <a:pt x="30" y="27"/>
                  <a:pt x="31" y="27"/>
                </a:cubicBezTo>
                <a:cubicBezTo>
                  <a:pt x="32" y="26"/>
                  <a:pt x="31" y="25"/>
                  <a:pt x="31" y="25"/>
                </a:cubicBezTo>
                <a:cubicBezTo>
                  <a:pt x="30" y="24"/>
                  <a:pt x="31" y="23"/>
                  <a:pt x="31" y="22"/>
                </a:cubicBezTo>
                <a:cubicBezTo>
                  <a:pt x="32" y="22"/>
                  <a:pt x="32" y="21"/>
                  <a:pt x="32" y="21"/>
                </a:cubicBezTo>
                <a:cubicBezTo>
                  <a:pt x="32" y="20"/>
                  <a:pt x="32" y="20"/>
                  <a:pt x="32" y="19"/>
                </a:cubicBezTo>
                <a:cubicBezTo>
                  <a:pt x="32" y="18"/>
                  <a:pt x="32" y="18"/>
                  <a:pt x="33" y="18"/>
                </a:cubicBezTo>
                <a:cubicBezTo>
                  <a:pt x="35" y="17"/>
                  <a:pt x="34" y="17"/>
                  <a:pt x="35" y="16"/>
                </a:cubicBezTo>
                <a:cubicBezTo>
                  <a:pt x="36" y="15"/>
                  <a:pt x="36" y="15"/>
                  <a:pt x="37" y="15"/>
                </a:cubicBezTo>
                <a:cubicBezTo>
                  <a:pt x="38" y="16"/>
                  <a:pt x="38" y="15"/>
                  <a:pt x="38" y="14"/>
                </a:cubicBezTo>
                <a:cubicBezTo>
                  <a:pt x="38" y="14"/>
                  <a:pt x="39" y="14"/>
                  <a:pt x="39" y="14"/>
                </a:cubicBezTo>
                <a:cubicBezTo>
                  <a:pt x="39" y="13"/>
                  <a:pt x="38" y="13"/>
                  <a:pt x="38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2"/>
                  <a:pt x="37" y="11"/>
                  <a:pt x="37" y="10"/>
                </a:cubicBezTo>
                <a:cubicBezTo>
                  <a:pt x="38" y="9"/>
                  <a:pt x="38" y="9"/>
                  <a:pt x="36" y="8"/>
                </a:cubicBezTo>
                <a:cubicBezTo>
                  <a:pt x="35" y="8"/>
                  <a:pt x="35" y="7"/>
                  <a:pt x="34" y="6"/>
                </a:cubicBezTo>
                <a:cubicBezTo>
                  <a:pt x="34" y="5"/>
                  <a:pt x="33" y="5"/>
                  <a:pt x="32" y="4"/>
                </a:cubicBezTo>
                <a:cubicBezTo>
                  <a:pt x="31" y="3"/>
                  <a:pt x="31" y="3"/>
                  <a:pt x="30" y="3"/>
                </a:cubicBezTo>
                <a:cubicBezTo>
                  <a:pt x="29" y="3"/>
                  <a:pt x="28" y="3"/>
                  <a:pt x="27" y="2"/>
                </a:cubicBezTo>
                <a:cubicBezTo>
                  <a:pt x="27" y="1"/>
                  <a:pt x="26" y="1"/>
                  <a:pt x="26" y="0"/>
                </a:cubicBezTo>
                <a:cubicBezTo>
                  <a:pt x="26" y="0"/>
                  <a:pt x="26" y="0"/>
                  <a:pt x="25" y="0"/>
                </a:cubicBezTo>
                <a:cubicBezTo>
                  <a:pt x="25" y="0"/>
                  <a:pt x="25" y="1"/>
                  <a:pt x="24" y="1"/>
                </a:cubicBezTo>
                <a:cubicBezTo>
                  <a:pt x="24" y="1"/>
                  <a:pt x="24" y="2"/>
                  <a:pt x="23" y="2"/>
                </a:cubicBezTo>
                <a:cubicBezTo>
                  <a:pt x="23" y="2"/>
                  <a:pt x="22" y="2"/>
                  <a:pt x="22" y="2"/>
                </a:cubicBezTo>
                <a:cubicBezTo>
                  <a:pt x="21" y="2"/>
                  <a:pt x="21" y="2"/>
                  <a:pt x="21" y="2"/>
                </a:cubicBezTo>
                <a:cubicBezTo>
                  <a:pt x="20" y="2"/>
                  <a:pt x="20" y="1"/>
                  <a:pt x="20" y="1"/>
                </a:cubicBezTo>
                <a:cubicBezTo>
                  <a:pt x="19" y="1"/>
                  <a:pt x="18" y="1"/>
                  <a:pt x="18" y="1"/>
                </a:cubicBezTo>
                <a:cubicBezTo>
                  <a:pt x="18" y="1"/>
                  <a:pt x="18" y="1"/>
                  <a:pt x="17" y="1"/>
                </a:cubicBezTo>
                <a:cubicBezTo>
                  <a:pt x="17" y="1"/>
                  <a:pt x="17" y="1"/>
                  <a:pt x="16" y="1"/>
                </a:cubicBezTo>
                <a:cubicBezTo>
                  <a:pt x="15" y="0"/>
                  <a:pt x="15" y="1"/>
                  <a:pt x="14" y="1"/>
                </a:cubicBezTo>
                <a:cubicBezTo>
                  <a:pt x="14" y="1"/>
                  <a:pt x="14" y="1"/>
                  <a:pt x="13" y="0"/>
                </a:cubicBezTo>
                <a:cubicBezTo>
                  <a:pt x="12" y="0"/>
                  <a:pt x="12" y="1"/>
                  <a:pt x="11" y="1"/>
                </a:cubicBezTo>
                <a:cubicBezTo>
                  <a:pt x="10" y="1"/>
                  <a:pt x="10" y="0"/>
                  <a:pt x="10" y="0"/>
                </a:cubicBezTo>
                <a:cubicBezTo>
                  <a:pt x="9" y="0"/>
                  <a:pt x="9" y="0"/>
                  <a:pt x="8" y="0"/>
                </a:cubicBezTo>
                <a:cubicBezTo>
                  <a:pt x="8" y="0"/>
                  <a:pt x="7" y="0"/>
                  <a:pt x="7" y="0"/>
                </a:cubicBezTo>
                <a:cubicBezTo>
                  <a:pt x="6" y="0"/>
                  <a:pt x="6" y="1"/>
                  <a:pt x="5" y="1"/>
                </a:cubicBezTo>
                <a:cubicBezTo>
                  <a:pt x="4" y="1"/>
                  <a:pt x="3" y="2"/>
                  <a:pt x="2" y="2"/>
                </a:cubicBezTo>
                <a:cubicBezTo>
                  <a:pt x="2" y="3"/>
                  <a:pt x="2" y="3"/>
                  <a:pt x="1" y="3"/>
                </a:cubicBezTo>
                <a:cubicBezTo>
                  <a:pt x="1" y="4"/>
                  <a:pt x="1" y="4"/>
                  <a:pt x="0" y="4"/>
                </a:cubicBezTo>
                <a:cubicBezTo>
                  <a:pt x="0" y="5"/>
                  <a:pt x="0" y="6"/>
                  <a:pt x="0" y="8"/>
                </a:cubicBezTo>
                <a:cubicBezTo>
                  <a:pt x="0" y="9"/>
                  <a:pt x="0" y="10"/>
                  <a:pt x="0" y="11"/>
                </a:cubicBezTo>
                <a:cubicBezTo>
                  <a:pt x="0" y="11"/>
                  <a:pt x="0" y="12"/>
                  <a:pt x="1" y="11"/>
                </a:cubicBezTo>
                <a:cubicBezTo>
                  <a:pt x="1" y="10"/>
                  <a:pt x="0" y="9"/>
                  <a:pt x="1" y="9"/>
                </a:cubicBezTo>
                <a:cubicBezTo>
                  <a:pt x="1" y="10"/>
                  <a:pt x="1" y="10"/>
                  <a:pt x="1" y="11"/>
                </a:cubicBezTo>
                <a:cubicBezTo>
                  <a:pt x="1" y="12"/>
                  <a:pt x="1" y="12"/>
                  <a:pt x="1" y="13"/>
                </a:cubicBezTo>
                <a:cubicBezTo>
                  <a:pt x="2" y="13"/>
                  <a:pt x="2" y="13"/>
                  <a:pt x="2" y="14"/>
                </a:cubicBezTo>
                <a:cubicBezTo>
                  <a:pt x="2" y="13"/>
                  <a:pt x="2" y="14"/>
                  <a:pt x="3" y="14"/>
                </a:cubicBezTo>
                <a:cubicBezTo>
                  <a:pt x="3" y="14"/>
                  <a:pt x="3" y="14"/>
                  <a:pt x="3" y="15"/>
                </a:cubicBezTo>
                <a:cubicBezTo>
                  <a:pt x="4" y="15"/>
                  <a:pt x="4" y="15"/>
                  <a:pt x="4" y="14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15"/>
                  <a:pt x="5" y="15"/>
                  <a:pt x="5" y="15"/>
                </a:cubicBezTo>
                <a:cubicBezTo>
                  <a:pt x="5" y="16"/>
                  <a:pt x="6" y="16"/>
                  <a:pt x="7" y="16"/>
                </a:cubicBezTo>
                <a:cubicBezTo>
                  <a:pt x="7" y="16"/>
                  <a:pt x="7" y="17"/>
                  <a:pt x="8" y="17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9" y="16"/>
                  <a:pt x="9" y="16"/>
                </a:cubicBezTo>
                <a:cubicBezTo>
                  <a:pt x="9" y="16"/>
                  <a:pt x="10" y="16"/>
                  <a:pt x="10" y="16"/>
                </a:cubicBezTo>
                <a:cubicBezTo>
                  <a:pt x="10" y="16"/>
                  <a:pt x="10" y="17"/>
                  <a:pt x="11" y="17"/>
                </a:cubicBezTo>
                <a:cubicBezTo>
                  <a:pt x="11" y="18"/>
                  <a:pt x="12" y="18"/>
                  <a:pt x="12" y="18"/>
                </a:cubicBezTo>
                <a:cubicBezTo>
                  <a:pt x="13" y="19"/>
                  <a:pt x="11" y="20"/>
                  <a:pt x="11" y="21"/>
                </a:cubicBezTo>
                <a:cubicBezTo>
                  <a:pt x="11" y="22"/>
                  <a:pt x="11" y="22"/>
                  <a:pt x="11" y="23"/>
                </a:cubicBezTo>
                <a:cubicBezTo>
                  <a:pt x="11" y="23"/>
                  <a:pt x="11" y="24"/>
                  <a:pt x="12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2" y="24"/>
                  <a:pt x="12" y="24"/>
                  <a:pt x="13" y="24"/>
                </a:cubicBezTo>
                <a:cubicBezTo>
                  <a:pt x="13" y="24"/>
                  <a:pt x="13" y="25"/>
                  <a:pt x="14" y="25"/>
                </a:cubicBezTo>
                <a:cubicBezTo>
                  <a:pt x="14" y="25"/>
                  <a:pt x="14" y="25"/>
                  <a:pt x="15" y="25"/>
                </a:cubicBezTo>
                <a:cubicBezTo>
                  <a:pt x="16" y="26"/>
                  <a:pt x="16" y="28"/>
                  <a:pt x="16" y="29"/>
                </a:cubicBezTo>
                <a:cubicBezTo>
                  <a:pt x="17" y="29"/>
                  <a:pt x="17" y="29"/>
                  <a:pt x="18" y="2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3" name="Freeform 804">
            <a:extLst>
              <a:ext uri="{FF2B5EF4-FFF2-40B4-BE49-F238E27FC236}">
                <a16:creationId xmlns:a16="http://schemas.microsoft.com/office/drawing/2014/main" id="{189A6AD4-5237-09C9-2DC6-AD861CB120AF}"/>
              </a:ext>
            </a:extLst>
          </p:cNvPr>
          <p:cNvSpPr>
            <a:spLocks/>
          </p:cNvSpPr>
          <p:nvPr/>
        </p:nvSpPr>
        <p:spPr bwMode="auto">
          <a:xfrm>
            <a:off x="3412732" y="3261231"/>
            <a:ext cx="104274" cy="56785"/>
          </a:xfrm>
          <a:custGeom>
            <a:avLst/>
            <a:gdLst>
              <a:gd name="T0" fmla="*/ 42 w 49"/>
              <a:gd name="T1" fmla="*/ 28 h 30"/>
              <a:gd name="T2" fmla="*/ 45 w 49"/>
              <a:gd name="T3" fmla="*/ 28 h 30"/>
              <a:gd name="T4" fmla="*/ 47 w 49"/>
              <a:gd name="T5" fmla="*/ 25 h 30"/>
              <a:gd name="T6" fmla="*/ 49 w 49"/>
              <a:gd name="T7" fmla="*/ 21 h 30"/>
              <a:gd name="T8" fmla="*/ 48 w 49"/>
              <a:gd name="T9" fmla="*/ 19 h 30"/>
              <a:gd name="T10" fmla="*/ 47 w 49"/>
              <a:gd name="T11" fmla="*/ 16 h 30"/>
              <a:gd name="T12" fmla="*/ 45 w 49"/>
              <a:gd name="T13" fmla="*/ 16 h 30"/>
              <a:gd name="T14" fmla="*/ 46 w 49"/>
              <a:gd name="T15" fmla="*/ 12 h 30"/>
              <a:gd name="T16" fmla="*/ 47 w 49"/>
              <a:gd name="T17" fmla="*/ 10 h 30"/>
              <a:gd name="T18" fmla="*/ 45 w 49"/>
              <a:gd name="T19" fmla="*/ 8 h 30"/>
              <a:gd name="T20" fmla="*/ 42 w 49"/>
              <a:gd name="T21" fmla="*/ 7 h 30"/>
              <a:gd name="T22" fmla="*/ 40 w 49"/>
              <a:gd name="T23" fmla="*/ 7 h 30"/>
              <a:gd name="T24" fmla="*/ 37 w 49"/>
              <a:gd name="T25" fmla="*/ 6 h 30"/>
              <a:gd name="T26" fmla="*/ 35 w 49"/>
              <a:gd name="T27" fmla="*/ 4 h 30"/>
              <a:gd name="T28" fmla="*/ 33 w 49"/>
              <a:gd name="T29" fmla="*/ 3 h 30"/>
              <a:gd name="T30" fmla="*/ 31 w 49"/>
              <a:gd name="T31" fmla="*/ 2 h 30"/>
              <a:gd name="T32" fmla="*/ 30 w 49"/>
              <a:gd name="T33" fmla="*/ 1 h 30"/>
              <a:gd name="T34" fmla="*/ 29 w 49"/>
              <a:gd name="T35" fmla="*/ 1 h 30"/>
              <a:gd name="T36" fmla="*/ 27 w 49"/>
              <a:gd name="T37" fmla="*/ 1 h 30"/>
              <a:gd name="T38" fmla="*/ 25 w 49"/>
              <a:gd name="T39" fmla="*/ 2 h 30"/>
              <a:gd name="T40" fmla="*/ 23 w 49"/>
              <a:gd name="T41" fmla="*/ 5 h 30"/>
              <a:gd name="T42" fmla="*/ 22 w 49"/>
              <a:gd name="T43" fmla="*/ 12 h 30"/>
              <a:gd name="T44" fmla="*/ 18 w 49"/>
              <a:gd name="T45" fmla="*/ 14 h 30"/>
              <a:gd name="T46" fmla="*/ 16 w 49"/>
              <a:gd name="T47" fmla="*/ 11 h 30"/>
              <a:gd name="T48" fmla="*/ 12 w 49"/>
              <a:gd name="T49" fmla="*/ 7 h 30"/>
              <a:gd name="T50" fmla="*/ 11 w 49"/>
              <a:gd name="T51" fmla="*/ 5 h 30"/>
              <a:gd name="T52" fmla="*/ 8 w 49"/>
              <a:gd name="T53" fmla="*/ 6 h 30"/>
              <a:gd name="T54" fmla="*/ 4 w 49"/>
              <a:gd name="T55" fmla="*/ 9 h 30"/>
              <a:gd name="T56" fmla="*/ 3 w 49"/>
              <a:gd name="T57" fmla="*/ 14 h 30"/>
              <a:gd name="T58" fmla="*/ 1 w 49"/>
              <a:gd name="T59" fmla="*/ 17 h 30"/>
              <a:gd name="T60" fmla="*/ 1 w 49"/>
              <a:gd name="T61" fmla="*/ 20 h 30"/>
              <a:gd name="T62" fmla="*/ 1 w 49"/>
              <a:gd name="T63" fmla="*/ 23 h 30"/>
              <a:gd name="T64" fmla="*/ 3 w 49"/>
              <a:gd name="T65" fmla="*/ 23 h 30"/>
              <a:gd name="T66" fmla="*/ 9 w 49"/>
              <a:gd name="T67" fmla="*/ 21 h 30"/>
              <a:gd name="T68" fmla="*/ 12 w 49"/>
              <a:gd name="T69" fmla="*/ 22 h 30"/>
              <a:gd name="T70" fmla="*/ 15 w 49"/>
              <a:gd name="T71" fmla="*/ 22 h 30"/>
              <a:gd name="T72" fmla="*/ 18 w 49"/>
              <a:gd name="T73" fmla="*/ 22 h 30"/>
              <a:gd name="T74" fmla="*/ 20 w 49"/>
              <a:gd name="T75" fmla="*/ 22 h 30"/>
              <a:gd name="T76" fmla="*/ 23 w 49"/>
              <a:gd name="T77" fmla="*/ 23 h 30"/>
              <a:gd name="T78" fmla="*/ 26 w 49"/>
              <a:gd name="T79" fmla="*/ 21 h 30"/>
              <a:gd name="T80" fmla="*/ 28 w 49"/>
              <a:gd name="T81" fmla="*/ 23 h 30"/>
              <a:gd name="T82" fmla="*/ 33 w 49"/>
              <a:gd name="T83" fmla="*/ 26 h 30"/>
              <a:gd name="T84" fmla="*/ 36 w 49"/>
              <a:gd name="T85" fmla="*/ 28 h 30"/>
              <a:gd name="T86" fmla="*/ 38 w 49"/>
              <a:gd name="T87" fmla="*/ 3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9" h="30">
                <a:moveTo>
                  <a:pt x="41" y="28"/>
                </a:moveTo>
                <a:cubicBezTo>
                  <a:pt x="41" y="28"/>
                  <a:pt x="42" y="28"/>
                  <a:pt x="42" y="28"/>
                </a:cubicBezTo>
                <a:cubicBezTo>
                  <a:pt x="43" y="28"/>
                  <a:pt x="43" y="29"/>
                  <a:pt x="43" y="28"/>
                </a:cubicBezTo>
                <a:cubicBezTo>
                  <a:pt x="44" y="28"/>
                  <a:pt x="45" y="29"/>
                  <a:pt x="45" y="28"/>
                </a:cubicBezTo>
                <a:cubicBezTo>
                  <a:pt x="46" y="27"/>
                  <a:pt x="46" y="27"/>
                  <a:pt x="46" y="26"/>
                </a:cubicBezTo>
                <a:cubicBezTo>
                  <a:pt x="47" y="26"/>
                  <a:pt x="47" y="25"/>
                  <a:pt x="47" y="25"/>
                </a:cubicBezTo>
                <a:cubicBezTo>
                  <a:pt x="48" y="24"/>
                  <a:pt x="49" y="24"/>
                  <a:pt x="49" y="23"/>
                </a:cubicBezTo>
                <a:cubicBezTo>
                  <a:pt x="49" y="22"/>
                  <a:pt x="49" y="22"/>
                  <a:pt x="49" y="21"/>
                </a:cubicBezTo>
                <a:cubicBezTo>
                  <a:pt x="49" y="20"/>
                  <a:pt x="49" y="20"/>
                  <a:pt x="48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8" y="18"/>
                  <a:pt x="48" y="18"/>
                  <a:pt x="48" y="17"/>
                </a:cubicBezTo>
                <a:cubicBezTo>
                  <a:pt x="47" y="17"/>
                  <a:pt x="47" y="17"/>
                  <a:pt x="47" y="16"/>
                </a:cubicBezTo>
                <a:cubicBezTo>
                  <a:pt x="47" y="16"/>
                  <a:pt x="47" y="16"/>
                  <a:pt x="47" y="15"/>
                </a:cubicBezTo>
                <a:cubicBezTo>
                  <a:pt x="46" y="15"/>
                  <a:pt x="46" y="16"/>
                  <a:pt x="45" y="16"/>
                </a:cubicBezTo>
                <a:cubicBezTo>
                  <a:pt x="46" y="15"/>
                  <a:pt x="46" y="15"/>
                  <a:pt x="46" y="14"/>
                </a:cubicBezTo>
                <a:cubicBezTo>
                  <a:pt x="46" y="13"/>
                  <a:pt x="46" y="13"/>
                  <a:pt x="46" y="12"/>
                </a:cubicBezTo>
                <a:cubicBezTo>
                  <a:pt x="46" y="12"/>
                  <a:pt x="47" y="12"/>
                  <a:pt x="47" y="12"/>
                </a:cubicBezTo>
                <a:cubicBezTo>
                  <a:pt x="47" y="11"/>
                  <a:pt x="47" y="11"/>
                  <a:pt x="47" y="10"/>
                </a:cubicBezTo>
                <a:cubicBezTo>
                  <a:pt x="47" y="10"/>
                  <a:pt x="46" y="9"/>
                  <a:pt x="46" y="9"/>
                </a:cubicBezTo>
                <a:cubicBezTo>
                  <a:pt x="45" y="9"/>
                  <a:pt x="45" y="9"/>
                  <a:pt x="45" y="8"/>
                </a:cubicBezTo>
                <a:cubicBezTo>
                  <a:pt x="45" y="7"/>
                  <a:pt x="45" y="7"/>
                  <a:pt x="44" y="7"/>
                </a:cubicBezTo>
                <a:cubicBezTo>
                  <a:pt x="43" y="7"/>
                  <a:pt x="43" y="7"/>
                  <a:pt x="42" y="7"/>
                </a:cubicBezTo>
                <a:cubicBezTo>
                  <a:pt x="42" y="7"/>
                  <a:pt x="42" y="6"/>
                  <a:pt x="41" y="6"/>
                </a:cubicBezTo>
                <a:cubicBezTo>
                  <a:pt x="40" y="6"/>
                  <a:pt x="40" y="6"/>
                  <a:pt x="40" y="7"/>
                </a:cubicBezTo>
                <a:cubicBezTo>
                  <a:pt x="39" y="7"/>
                  <a:pt x="39" y="7"/>
                  <a:pt x="38" y="7"/>
                </a:cubicBezTo>
                <a:cubicBezTo>
                  <a:pt x="38" y="7"/>
                  <a:pt x="37" y="7"/>
                  <a:pt x="37" y="6"/>
                </a:cubicBezTo>
                <a:cubicBezTo>
                  <a:pt x="36" y="6"/>
                  <a:pt x="36" y="5"/>
                  <a:pt x="36" y="5"/>
                </a:cubicBezTo>
                <a:cubicBezTo>
                  <a:pt x="35" y="4"/>
                  <a:pt x="35" y="4"/>
                  <a:pt x="35" y="4"/>
                </a:cubicBezTo>
                <a:cubicBezTo>
                  <a:pt x="34" y="3"/>
                  <a:pt x="35" y="3"/>
                  <a:pt x="34" y="3"/>
                </a:cubicBezTo>
                <a:cubicBezTo>
                  <a:pt x="33" y="3"/>
                  <a:pt x="33" y="3"/>
                  <a:pt x="33" y="3"/>
                </a:cubicBezTo>
                <a:cubicBezTo>
                  <a:pt x="33" y="3"/>
                  <a:pt x="33" y="2"/>
                  <a:pt x="32" y="2"/>
                </a:cubicBezTo>
                <a:cubicBezTo>
                  <a:pt x="32" y="3"/>
                  <a:pt x="31" y="2"/>
                  <a:pt x="31" y="2"/>
                </a:cubicBezTo>
                <a:cubicBezTo>
                  <a:pt x="31" y="1"/>
                  <a:pt x="31" y="1"/>
                  <a:pt x="30" y="1"/>
                </a:cubicBezTo>
                <a:cubicBezTo>
                  <a:pt x="30" y="1"/>
                  <a:pt x="30" y="1"/>
                  <a:pt x="30" y="1"/>
                </a:cubicBezTo>
                <a:cubicBezTo>
                  <a:pt x="30" y="1"/>
                  <a:pt x="30" y="0"/>
                  <a:pt x="30" y="0"/>
                </a:cubicBezTo>
                <a:cubicBezTo>
                  <a:pt x="29" y="1"/>
                  <a:pt x="30" y="1"/>
                  <a:pt x="29" y="1"/>
                </a:cubicBezTo>
                <a:cubicBezTo>
                  <a:pt x="29" y="2"/>
                  <a:pt x="29" y="1"/>
                  <a:pt x="29" y="0"/>
                </a:cubicBezTo>
                <a:cubicBezTo>
                  <a:pt x="28" y="0"/>
                  <a:pt x="28" y="1"/>
                  <a:pt x="27" y="1"/>
                </a:cubicBezTo>
                <a:cubicBezTo>
                  <a:pt x="27" y="1"/>
                  <a:pt x="26" y="1"/>
                  <a:pt x="26" y="2"/>
                </a:cubicBezTo>
                <a:cubicBezTo>
                  <a:pt x="26" y="2"/>
                  <a:pt x="25" y="2"/>
                  <a:pt x="25" y="2"/>
                </a:cubicBezTo>
                <a:cubicBezTo>
                  <a:pt x="24" y="2"/>
                  <a:pt x="24" y="3"/>
                  <a:pt x="23" y="3"/>
                </a:cubicBezTo>
                <a:cubicBezTo>
                  <a:pt x="23" y="3"/>
                  <a:pt x="23" y="4"/>
                  <a:pt x="23" y="5"/>
                </a:cubicBezTo>
                <a:cubicBezTo>
                  <a:pt x="23" y="6"/>
                  <a:pt x="23" y="7"/>
                  <a:pt x="23" y="7"/>
                </a:cubicBezTo>
                <a:cubicBezTo>
                  <a:pt x="24" y="9"/>
                  <a:pt x="24" y="11"/>
                  <a:pt x="22" y="12"/>
                </a:cubicBezTo>
                <a:cubicBezTo>
                  <a:pt x="22" y="13"/>
                  <a:pt x="21" y="13"/>
                  <a:pt x="20" y="14"/>
                </a:cubicBezTo>
                <a:cubicBezTo>
                  <a:pt x="19" y="14"/>
                  <a:pt x="19" y="14"/>
                  <a:pt x="18" y="14"/>
                </a:cubicBezTo>
                <a:cubicBezTo>
                  <a:pt x="18" y="13"/>
                  <a:pt x="17" y="13"/>
                  <a:pt x="16" y="13"/>
                </a:cubicBezTo>
                <a:cubicBezTo>
                  <a:pt x="16" y="12"/>
                  <a:pt x="16" y="11"/>
                  <a:pt x="16" y="11"/>
                </a:cubicBezTo>
                <a:cubicBezTo>
                  <a:pt x="16" y="10"/>
                  <a:pt x="15" y="9"/>
                  <a:pt x="14" y="9"/>
                </a:cubicBezTo>
                <a:cubicBezTo>
                  <a:pt x="14" y="8"/>
                  <a:pt x="13" y="7"/>
                  <a:pt x="12" y="7"/>
                </a:cubicBezTo>
                <a:cubicBezTo>
                  <a:pt x="12" y="6"/>
                  <a:pt x="12" y="6"/>
                  <a:pt x="12" y="6"/>
                </a:cubicBezTo>
                <a:cubicBezTo>
                  <a:pt x="11" y="5"/>
                  <a:pt x="12" y="5"/>
                  <a:pt x="11" y="5"/>
                </a:cubicBezTo>
                <a:cubicBezTo>
                  <a:pt x="11" y="4"/>
                  <a:pt x="10" y="5"/>
                  <a:pt x="10" y="5"/>
                </a:cubicBezTo>
                <a:cubicBezTo>
                  <a:pt x="9" y="6"/>
                  <a:pt x="9" y="6"/>
                  <a:pt x="8" y="6"/>
                </a:cubicBezTo>
                <a:cubicBezTo>
                  <a:pt x="7" y="6"/>
                  <a:pt x="6" y="6"/>
                  <a:pt x="5" y="7"/>
                </a:cubicBezTo>
                <a:cubicBezTo>
                  <a:pt x="5" y="8"/>
                  <a:pt x="4" y="8"/>
                  <a:pt x="4" y="9"/>
                </a:cubicBezTo>
                <a:cubicBezTo>
                  <a:pt x="4" y="10"/>
                  <a:pt x="3" y="10"/>
                  <a:pt x="3" y="11"/>
                </a:cubicBezTo>
                <a:cubicBezTo>
                  <a:pt x="3" y="12"/>
                  <a:pt x="4" y="13"/>
                  <a:pt x="3" y="14"/>
                </a:cubicBezTo>
                <a:cubicBezTo>
                  <a:pt x="3" y="15"/>
                  <a:pt x="2" y="15"/>
                  <a:pt x="1" y="16"/>
                </a:cubicBezTo>
                <a:cubicBezTo>
                  <a:pt x="1" y="16"/>
                  <a:pt x="1" y="17"/>
                  <a:pt x="1" y="17"/>
                </a:cubicBezTo>
                <a:cubicBezTo>
                  <a:pt x="1" y="18"/>
                  <a:pt x="1" y="18"/>
                  <a:pt x="1" y="19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1"/>
                  <a:pt x="1" y="21"/>
                  <a:pt x="1" y="21"/>
                </a:cubicBezTo>
                <a:cubicBezTo>
                  <a:pt x="1" y="22"/>
                  <a:pt x="0" y="22"/>
                  <a:pt x="1" y="23"/>
                </a:cubicBezTo>
                <a:cubicBezTo>
                  <a:pt x="1" y="24"/>
                  <a:pt x="1" y="24"/>
                  <a:pt x="1" y="25"/>
                </a:cubicBezTo>
                <a:cubicBezTo>
                  <a:pt x="2" y="25"/>
                  <a:pt x="2" y="24"/>
                  <a:pt x="3" y="23"/>
                </a:cubicBezTo>
                <a:cubicBezTo>
                  <a:pt x="4" y="23"/>
                  <a:pt x="5" y="22"/>
                  <a:pt x="6" y="22"/>
                </a:cubicBezTo>
                <a:cubicBezTo>
                  <a:pt x="7" y="22"/>
                  <a:pt x="8" y="21"/>
                  <a:pt x="9" y="21"/>
                </a:cubicBezTo>
                <a:cubicBezTo>
                  <a:pt x="9" y="21"/>
                  <a:pt x="10" y="21"/>
                  <a:pt x="11" y="21"/>
                </a:cubicBezTo>
                <a:cubicBezTo>
                  <a:pt x="11" y="21"/>
                  <a:pt x="11" y="22"/>
                  <a:pt x="12" y="22"/>
                </a:cubicBezTo>
                <a:cubicBezTo>
                  <a:pt x="13" y="22"/>
                  <a:pt x="13" y="21"/>
                  <a:pt x="14" y="21"/>
                </a:cubicBezTo>
                <a:cubicBezTo>
                  <a:pt x="15" y="22"/>
                  <a:pt x="15" y="23"/>
                  <a:pt x="15" y="22"/>
                </a:cubicBezTo>
                <a:cubicBezTo>
                  <a:pt x="16" y="22"/>
                  <a:pt x="16" y="21"/>
                  <a:pt x="17" y="22"/>
                </a:cubicBezTo>
                <a:cubicBezTo>
                  <a:pt x="17" y="22"/>
                  <a:pt x="18" y="22"/>
                  <a:pt x="18" y="22"/>
                </a:cubicBezTo>
                <a:cubicBezTo>
                  <a:pt x="18" y="22"/>
                  <a:pt x="19" y="21"/>
                  <a:pt x="19" y="22"/>
                </a:cubicBezTo>
                <a:cubicBezTo>
                  <a:pt x="19" y="22"/>
                  <a:pt x="20" y="22"/>
                  <a:pt x="20" y="22"/>
                </a:cubicBezTo>
                <a:cubicBezTo>
                  <a:pt x="21" y="22"/>
                  <a:pt x="21" y="22"/>
                  <a:pt x="22" y="23"/>
                </a:cubicBezTo>
                <a:cubicBezTo>
                  <a:pt x="22" y="23"/>
                  <a:pt x="22" y="23"/>
                  <a:pt x="23" y="23"/>
                </a:cubicBezTo>
                <a:cubicBezTo>
                  <a:pt x="23" y="23"/>
                  <a:pt x="24" y="23"/>
                  <a:pt x="24" y="23"/>
                </a:cubicBezTo>
                <a:cubicBezTo>
                  <a:pt x="25" y="22"/>
                  <a:pt x="26" y="21"/>
                  <a:pt x="26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2"/>
                  <a:pt x="28" y="22"/>
                  <a:pt x="28" y="23"/>
                </a:cubicBezTo>
                <a:cubicBezTo>
                  <a:pt x="29" y="24"/>
                  <a:pt x="30" y="24"/>
                  <a:pt x="31" y="24"/>
                </a:cubicBezTo>
                <a:cubicBezTo>
                  <a:pt x="32" y="24"/>
                  <a:pt x="33" y="25"/>
                  <a:pt x="33" y="26"/>
                </a:cubicBezTo>
                <a:cubicBezTo>
                  <a:pt x="34" y="26"/>
                  <a:pt x="34" y="26"/>
                  <a:pt x="35" y="27"/>
                </a:cubicBezTo>
                <a:cubicBezTo>
                  <a:pt x="35" y="27"/>
                  <a:pt x="35" y="28"/>
                  <a:pt x="36" y="28"/>
                </a:cubicBezTo>
                <a:cubicBezTo>
                  <a:pt x="36" y="29"/>
                  <a:pt x="36" y="29"/>
                  <a:pt x="37" y="29"/>
                </a:cubicBezTo>
                <a:cubicBezTo>
                  <a:pt x="37" y="30"/>
                  <a:pt x="38" y="29"/>
                  <a:pt x="38" y="30"/>
                </a:cubicBezTo>
                <a:cubicBezTo>
                  <a:pt x="39" y="30"/>
                  <a:pt x="40" y="29"/>
                  <a:pt x="41" y="28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4" name="Freeform 805">
            <a:extLst>
              <a:ext uri="{FF2B5EF4-FFF2-40B4-BE49-F238E27FC236}">
                <a16:creationId xmlns:a16="http://schemas.microsoft.com/office/drawing/2014/main" id="{0F7197C6-2576-359F-ECCC-BB4E63ADF57C}"/>
              </a:ext>
            </a:extLst>
          </p:cNvPr>
          <p:cNvSpPr>
            <a:spLocks noEditPoints="1"/>
          </p:cNvSpPr>
          <p:nvPr/>
        </p:nvSpPr>
        <p:spPr bwMode="auto">
          <a:xfrm>
            <a:off x="3207443" y="3493403"/>
            <a:ext cx="171074" cy="178981"/>
          </a:xfrm>
          <a:custGeom>
            <a:avLst/>
            <a:gdLst>
              <a:gd name="T0" fmla="*/ 58 w 80"/>
              <a:gd name="T1" fmla="*/ 90 h 95"/>
              <a:gd name="T2" fmla="*/ 54 w 80"/>
              <a:gd name="T3" fmla="*/ 94 h 95"/>
              <a:gd name="T4" fmla="*/ 39 w 80"/>
              <a:gd name="T5" fmla="*/ 84 h 95"/>
              <a:gd name="T6" fmla="*/ 45 w 80"/>
              <a:gd name="T7" fmla="*/ 81 h 95"/>
              <a:gd name="T8" fmla="*/ 51 w 80"/>
              <a:gd name="T9" fmla="*/ 83 h 95"/>
              <a:gd name="T10" fmla="*/ 58 w 80"/>
              <a:gd name="T11" fmla="*/ 81 h 95"/>
              <a:gd name="T12" fmla="*/ 59 w 80"/>
              <a:gd name="T13" fmla="*/ 83 h 95"/>
              <a:gd name="T14" fmla="*/ 45 w 80"/>
              <a:gd name="T15" fmla="*/ 8 h 95"/>
              <a:gd name="T16" fmla="*/ 39 w 80"/>
              <a:gd name="T17" fmla="*/ 3 h 95"/>
              <a:gd name="T18" fmla="*/ 35 w 80"/>
              <a:gd name="T19" fmla="*/ 1 h 95"/>
              <a:gd name="T20" fmla="*/ 26 w 80"/>
              <a:gd name="T21" fmla="*/ 2 h 95"/>
              <a:gd name="T22" fmla="*/ 23 w 80"/>
              <a:gd name="T23" fmla="*/ 5 h 95"/>
              <a:gd name="T24" fmla="*/ 23 w 80"/>
              <a:gd name="T25" fmla="*/ 8 h 95"/>
              <a:gd name="T26" fmla="*/ 17 w 80"/>
              <a:gd name="T27" fmla="*/ 9 h 95"/>
              <a:gd name="T28" fmla="*/ 15 w 80"/>
              <a:gd name="T29" fmla="*/ 10 h 95"/>
              <a:gd name="T30" fmla="*/ 11 w 80"/>
              <a:gd name="T31" fmla="*/ 6 h 95"/>
              <a:gd name="T32" fmla="*/ 8 w 80"/>
              <a:gd name="T33" fmla="*/ 11 h 95"/>
              <a:gd name="T34" fmla="*/ 2 w 80"/>
              <a:gd name="T35" fmla="*/ 14 h 95"/>
              <a:gd name="T36" fmla="*/ 2 w 80"/>
              <a:gd name="T37" fmla="*/ 18 h 95"/>
              <a:gd name="T38" fmla="*/ 1 w 80"/>
              <a:gd name="T39" fmla="*/ 20 h 95"/>
              <a:gd name="T40" fmla="*/ 3 w 80"/>
              <a:gd name="T41" fmla="*/ 23 h 95"/>
              <a:gd name="T42" fmla="*/ 2 w 80"/>
              <a:gd name="T43" fmla="*/ 25 h 95"/>
              <a:gd name="T44" fmla="*/ 6 w 80"/>
              <a:gd name="T45" fmla="*/ 28 h 95"/>
              <a:gd name="T46" fmla="*/ 6 w 80"/>
              <a:gd name="T47" fmla="*/ 30 h 95"/>
              <a:gd name="T48" fmla="*/ 13 w 80"/>
              <a:gd name="T49" fmla="*/ 27 h 95"/>
              <a:gd name="T50" fmla="*/ 21 w 80"/>
              <a:gd name="T51" fmla="*/ 29 h 95"/>
              <a:gd name="T52" fmla="*/ 26 w 80"/>
              <a:gd name="T53" fmla="*/ 39 h 95"/>
              <a:gd name="T54" fmla="*/ 30 w 80"/>
              <a:gd name="T55" fmla="*/ 44 h 95"/>
              <a:gd name="T56" fmla="*/ 38 w 80"/>
              <a:gd name="T57" fmla="*/ 51 h 95"/>
              <a:gd name="T58" fmla="*/ 44 w 80"/>
              <a:gd name="T59" fmla="*/ 55 h 95"/>
              <a:gd name="T60" fmla="*/ 52 w 80"/>
              <a:gd name="T61" fmla="*/ 59 h 95"/>
              <a:gd name="T62" fmla="*/ 60 w 80"/>
              <a:gd name="T63" fmla="*/ 65 h 95"/>
              <a:gd name="T64" fmla="*/ 63 w 80"/>
              <a:gd name="T65" fmla="*/ 77 h 95"/>
              <a:gd name="T66" fmla="*/ 61 w 80"/>
              <a:gd name="T67" fmla="*/ 83 h 95"/>
              <a:gd name="T68" fmla="*/ 67 w 80"/>
              <a:gd name="T69" fmla="*/ 78 h 95"/>
              <a:gd name="T70" fmla="*/ 70 w 80"/>
              <a:gd name="T71" fmla="*/ 71 h 95"/>
              <a:gd name="T72" fmla="*/ 68 w 80"/>
              <a:gd name="T73" fmla="*/ 65 h 95"/>
              <a:gd name="T74" fmla="*/ 71 w 80"/>
              <a:gd name="T75" fmla="*/ 62 h 95"/>
              <a:gd name="T76" fmla="*/ 77 w 80"/>
              <a:gd name="T77" fmla="*/ 67 h 95"/>
              <a:gd name="T78" fmla="*/ 75 w 80"/>
              <a:gd name="T79" fmla="*/ 60 h 95"/>
              <a:gd name="T80" fmla="*/ 63 w 80"/>
              <a:gd name="T81" fmla="*/ 53 h 95"/>
              <a:gd name="T82" fmla="*/ 59 w 80"/>
              <a:gd name="T83" fmla="*/ 49 h 95"/>
              <a:gd name="T84" fmla="*/ 49 w 80"/>
              <a:gd name="T85" fmla="*/ 39 h 95"/>
              <a:gd name="T86" fmla="*/ 40 w 80"/>
              <a:gd name="T87" fmla="*/ 29 h 95"/>
              <a:gd name="T88" fmla="*/ 39 w 80"/>
              <a:gd name="T89" fmla="*/ 22 h 95"/>
              <a:gd name="T90" fmla="*/ 37 w 80"/>
              <a:gd name="T91" fmla="*/ 17 h 95"/>
              <a:gd name="T92" fmla="*/ 43 w 80"/>
              <a:gd name="T93" fmla="*/ 14 h 95"/>
              <a:gd name="T94" fmla="*/ 21 w 80"/>
              <a:gd name="T95" fmla="*/ 60 h 95"/>
              <a:gd name="T96" fmla="*/ 19 w 80"/>
              <a:gd name="T97" fmla="*/ 55 h 95"/>
              <a:gd name="T98" fmla="*/ 14 w 80"/>
              <a:gd name="T99" fmla="*/ 57 h 95"/>
              <a:gd name="T100" fmla="*/ 10 w 80"/>
              <a:gd name="T101" fmla="*/ 61 h 95"/>
              <a:gd name="T102" fmla="*/ 12 w 80"/>
              <a:gd name="T103" fmla="*/ 67 h 95"/>
              <a:gd name="T104" fmla="*/ 12 w 80"/>
              <a:gd name="T105" fmla="*/ 69 h 95"/>
              <a:gd name="T106" fmla="*/ 14 w 80"/>
              <a:gd name="T107" fmla="*/ 75 h 95"/>
              <a:gd name="T108" fmla="*/ 20 w 80"/>
              <a:gd name="T109" fmla="*/ 73 h 95"/>
              <a:gd name="T110" fmla="*/ 21 w 80"/>
              <a:gd name="T111" fmla="*/ 6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0" h="95">
                <a:moveTo>
                  <a:pt x="59" y="83"/>
                </a:moveTo>
                <a:cubicBezTo>
                  <a:pt x="59" y="84"/>
                  <a:pt x="58" y="84"/>
                  <a:pt x="58" y="85"/>
                </a:cubicBezTo>
                <a:cubicBezTo>
                  <a:pt x="57" y="87"/>
                  <a:pt x="57" y="88"/>
                  <a:pt x="57" y="89"/>
                </a:cubicBezTo>
                <a:cubicBezTo>
                  <a:pt x="57" y="89"/>
                  <a:pt x="58" y="89"/>
                  <a:pt x="58" y="89"/>
                </a:cubicBezTo>
                <a:cubicBezTo>
                  <a:pt x="58" y="90"/>
                  <a:pt x="58" y="90"/>
                  <a:pt x="58" y="90"/>
                </a:cubicBezTo>
                <a:cubicBezTo>
                  <a:pt x="58" y="90"/>
                  <a:pt x="58" y="91"/>
                  <a:pt x="59" y="91"/>
                </a:cubicBezTo>
                <a:cubicBezTo>
                  <a:pt x="58" y="92"/>
                  <a:pt x="58" y="92"/>
                  <a:pt x="57" y="93"/>
                </a:cubicBezTo>
                <a:cubicBezTo>
                  <a:pt x="57" y="93"/>
                  <a:pt x="57" y="94"/>
                  <a:pt x="57" y="94"/>
                </a:cubicBezTo>
                <a:cubicBezTo>
                  <a:pt x="57" y="95"/>
                  <a:pt x="56" y="94"/>
                  <a:pt x="56" y="94"/>
                </a:cubicBezTo>
                <a:cubicBezTo>
                  <a:pt x="55" y="94"/>
                  <a:pt x="54" y="94"/>
                  <a:pt x="54" y="94"/>
                </a:cubicBezTo>
                <a:cubicBezTo>
                  <a:pt x="53" y="93"/>
                  <a:pt x="53" y="92"/>
                  <a:pt x="52" y="92"/>
                </a:cubicBezTo>
                <a:cubicBezTo>
                  <a:pt x="51" y="91"/>
                  <a:pt x="49" y="91"/>
                  <a:pt x="48" y="90"/>
                </a:cubicBezTo>
                <a:cubicBezTo>
                  <a:pt x="47" y="89"/>
                  <a:pt x="45" y="89"/>
                  <a:pt x="44" y="88"/>
                </a:cubicBezTo>
                <a:cubicBezTo>
                  <a:pt x="43" y="87"/>
                  <a:pt x="42" y="87"/>
                  <a:pt x="41" y="87"/>
                </a:cubicBezTo>
                <a:cubicBezTo>
                  <a:pt x="40" y="86"/>
                  <a:pt x="39" y="86"/>
                  <a:pt x="39" y="84"/>
                </a:cubicBezTo>
                <a:cubicBezTo>
                  <a:pt x="39" y="84"/>
                  <a:pt x="39" y="83"/>
                  <a:pt x="40" y="83"/>
                </a:cubicBezTo>
                <a:cubicBezTo>
                  <a:pt x="40" y="83"/>
                  <a:pt x="40" y="83"/>
                  <a:pt x="41" y="82"/>
                </a:cubicBezTo>
                <a:cubicBezTo>
                  <a:pt x="41" y="82"/>
                  <a:pt x="41" y="82"/>
                  <a:pt x="41" y="82"/>
                </a:cubicBezTo>
                <a:cubicBezTo>
                  <a:pt x="42" y="82"/>
                  <a:pt x="42" y="83"/>
                  <a:pt x="43" y="83"/>
                </a:cubicBezTo>
                <a:cubicBezTo>
                  <a:pt x="43" y="82"/>
                  <a:pt x="44" y="81"/>
                  <a:pt x="45" y="81"/>
                </a:cubicBezTo>
                <a:cubicBezTo>
                  <a:pt x="45" y="81"/>
                  <a:pt x="45" y="82"/>
                  <a:pt x="45" y="82"/>
                </a:cubicBezTo>
                <a:cubicBezTo>
                  <a:pt x="46" y="82"/>
                  <a:pt x="46" y="82"/>
                  <a:pt x="47" y="82"/>
                </a:cubicBezTo>
                <a:cubicBezTo>
                  <a:pt x="47" y="83"/>
                  <a:pt x="47" y="83"/>
                  <a:pt x="48" y="83"/>
                </a:cubicBezTo>
                <a:cubicBezTo>
                  <a:pt x="48" y="83"/>
                  <a:pt x="49" y="83"/>
                  <a:pt x="49" y="83"/>
                </a:cubicBezTo>
                <a:cubicBezTo>
                  <a:pt x="50" y="83"/>
                  <a:pt x="50" y="83"/>
                  <a:pt x="51" y="83"/>
                </a:cubicBezTo>
                <a:cubicBezTo>
                  <a:pt x="51" y="83"/>
                  <a:pt x="52" y="83"/>
                  <a:pt x="52" y="83"/>
                </a:cubicBezTo>
                <a:cubicBezTo>
                  <a:pt x="53" y="83"/>
                  <a:pt x="53" y="83"/>
                  <a:pt x="54" y="82"/>
                </a:cubicBezTo>
                <a:cubicBezTo>
                  <a:pt x="54" y="82"/>
                  <a:pt x="55" y="82"/>
                  <a:pt x="55" y="82"/>
                </a:cubicBezTo>
                <a:cubicBezTo>
                  <a:pt x="56" y="82"/>
                  <a:pt x="56" y="82"/>
                  <a:pt x="57" y="82"/>
                </a:cubicBezTo>
                <a:cubicBezTo>
                  <a:pt x="57" y="82"/>
                  <a:pt x="57" y="82"/>
                  <a:pt x="58" y="81"/>
                </a:cubicBezTo>
                <a:cubicBezTo>
                  <a:pt x="58" y="81"/>
                  <a:pt x="58" y="81"/>
                  <a:pt x="58" y="81"/>
                </a:cubicBezTo>
                <a:cubicBezTo>
                  <a:pt x="58" y="81"/>
                  <a:pt x="58" y="81"/>
                  <a:pt x="58" y="81"/>
                </a:cubicBezTo>
                <a:cubicBezTo>
                  <a:pt x="59" y="81"/>
                  <a:pt x="59" y="81"/>
                  <a:pt x="59" y="81"/>
                </a:cubicBezTo>
                <a:cubicBezTo>
                  <a:pt x="59" y="81"/>
                  <a:pt x="60" y="81"/>
                  <a:pt x="60" y="81"/>
                </a:cubicBezTo>
                <a:cubicBezTo>
                  <a:pt x="60" y="82"/>
                  <a:pt x="60" y="83"/>
                  <a:pt x="59" y="83"/>
                </a:cubicBezTo>
                <a:cubicBezTo>
                  <a:pt x="59" y="83"/>
                  <a:pt x="60" y="83"/>
                  <a:pt x="59" y="83"/>
                </a:cubicBezTo>
                <a:close/>
                <a:moveTo>
                  <a:pt x="47" y="11"/>
                </a:moveTo>
                <a:cubicBezTo>
                  <a:pt x="47" y="11"/>
                  <a:pt x="46" y="11"/>
                  <a:pt x="46" y="10"/>
                </a:cubicBezTo>
                <a:cubicBezTo>
                  <a:pt x="46" y="10"/>
                  <a:pt x="47" y="10"/>
                  <a:pt x="47" y="9"/>
                </a:cubicBezTo>
                <a:cubicBezTo>
                  <a:pt x="48" y="8"/>
                  <a:pt x="46" y="9"/>
                  <a:pt x="45" y="8"/>
                </a:cubicBezTo>
                <a:cubicBezTo>
                  <a:pt x="45" y="7"/>
                  <a:pt x="50" y="6"/>
                  <a:pt x="47" y="5"/>
                </a:cubicBezTo>
                <a:cubicBezTo>
                  <a:pt x="46" y="5"/>
                  <a:pt x="45" y="5"/>
                  <a:pt x="43" y="5"/>
                </a:cubicBezTo>
                <a:cubicBezTo>
                  <a:pt x="43" y="5"/>
                  <a:pt x="43" y="5"/>
                  <a:pt x="42" y="4"/>
                </a:cubicBezTo>
                <a:cubicBezTo>
                  <a:pt x="41" y="4"/>
                  <a:pt x="41" y="4"/>
                  <a:pt x="40" y="4"/>
                </a:cubicBezTo>
                <a:cubicBezTo>
                  <a:pt x="40" y="4"/>
                  <a:pt x="39" y="4"/>
                  <a:pt x="39" y="3"/>
                </a:cubicBezTo>
                <a:cubicBezTo>
                  <a:pt x="39" y="3"/>
                  <a:pt x="38" y="3"/>
                  <a:pt x="38" y="3"/>
                </a:cubicBezTo>
                <a:cubicBezTo>
                  <a:pt x="38" y="3"/>
                  <a:pt x="38" y="2"/>
                  <a:pt x="38" y="2"/>
                </a:cubicBezTo>
                <a:cubicBezTo>
                  <a:pt x="38" y="2"/>
                  <a:pt x="37" y="2"/>
                  <a:pt x="37" y="1"/>
                </a:cubicBezTo>
                <a:cubicBezTo>
                  <a:pt x="37" y="1"/>
                  <a:pt x="37" y="0"/>
                  <a:pt x="37" y="0"/>
                </a:cubicBezTo>
                <a:cubicBezTo>
                  <a:pt x="36" y="0"/>
                  <a:pt x="36" y="1"/>
                  <a:pt x="35" y="1"/>
                </a:cubicBezTo>
                <a:cubicBezTo>
                  <a:pt x="34" y="1"/>
                  <a:pt x="33" y="1"/>
                  <a:pt x="33" y="1"/>
                </a:cubicBezTo>
                <a:cubicBezTo>
                  <a:pt x="32" y="1"/>
                  <a:pt x="31" y="1"/>
                  <a:pt x="31" y="1"/>
                </a:cubicBezTo>
                <a:cubicBezTo>
                  <a:pt x="30" y="1"/>
                  <a:pt x="30" y="2"/>
                  <a:pt x="30" y="3"/>
                </a:cubicBezTo>
                <a:cubicBezTo>
                  <a:pt x="29" y="3"/>
                  <a:pt x="28" y="3"/>
                  <a:pt x="28" y="2"/>
                </a:cubicBezTo>
                <a:cubicBezTo>
                  <a:pt x="27" y="2"/>
                  <a:pt x="27" y="2"/>
                  <a:pt x="26" y="2"/>
                </a:cubicBezTo>
                <a:cubicBezTo>
                  <a:pt x="26" y="3"/>
                  <a:pt x="25" y="3"/>
                  <a:pt x="25" y="4"/>
                </a:cubicBezTo>
                <a:cubicBezTo>
                  <a:pt x="25" y="4"/>
                  <a:pt x="26" y="5"/>
                  <a:pt x="25" y="5"/>
                </a:cubicBezTo>
                <a:cubicBezTo>
                  <a:pt x="25" y="6"/>
                  <a:pt x="25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3" y="5"/>
                  <a:pt x="23" y="5"/>
                </a:cubicBezTo>
                <a:cubicBezTo>
                  <a:pt x="23" y="5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8"/>
                  <a:pt x="24" y="8"/>
                  <a:pt x="24" y="8"/>
                </a:cubicBezTo>
                <a:cubicBezTo>
                  <a:pt x="24" y="9"/>
                  <a:pt x="23" y="8"/>
                  <a:pt x="23" y="8"/>
                </a:cubicBezTo>
                <a:cubicBezTo>
                  <a:pt x="22" y="7"/>
                  <a:pt x="22" y="7"/>
                  <a:pt x="21" y="7"/>
                </a:cubicBezTo>
                <a:cubicBezTo>
                  <a:pt x="20" y="7"/>
                  <a:pt x="20" y="8"/>
                  <a:pt x="19" y="7"/>
                </a:cubicBezTo>
                <a:cubicBezTo>
                  <a:pt x="19" y="6"/>
                  <a:pt x="18" y="5"/>
                  <a:pt x="18" y="6"/>
                </a:cubicBezTo>
                <a:cubicBezTo>
                  <a:pt x="17" y="6"/>
                  <a:pt x="18" y="7"/>
                  <a:pt x="17" y="8"/>
                </a:cubicBezTo>
                <a:cubicBezTo>
                  <a:pt x="17" y="8"/>
                  <a:pt x="17" y="8"/>
                  <a:pt x="17" y="9"/>
                </a:cubicBezTo>
                <a:cubicBezTo>
                  <a:pt x="16" y="9"/>
                  <a:pt x="16" y="9"/>
                  <a:pt x="16" y="10"/>
                </a:cubicBezTo>
                <a:cubicBezTo>
                  <a:pt x="16" y="10"/>
                  <a:pt x="15" y="10"/>
                  <a:pt x="16" y="11"/>
                </a:cubicBezTo>
                <a:cubicBezTo>
                  <a:pt x="16" y="11"/>
                  <a:pt x="17" y="12"/>
                  <a:pt x="16" y="12"/>
                </a:cubicBezTo>
                <a:cubicBezTo>
                  <a:pt x="15" y="12"/>
                  <a:pt x="15" y="11"/>
                  <a:pt x="15" y="11"/>
                </a:cubicBezTo>
                <a:cubicBezTo>
                  <a:pt x="15" y="11"/>
                  <a:pt x="15" y="11"/>
                  <a:pt x="15" y="10"/>
                </a:cubicBezTo>
                <a:cubicBezTo>
                  <a:pt x="14" y="10"/>
                  <a:pt x="15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7"/>
                  <a:pt x="12" y="6"/>
                  <a:pt x="11" y="6"/>
                </a:cubicBezTo>
                <a:cubicBezTo>
                  <a:pt x="11" y="7"/>
                  <a:pt x="11" y="7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9"/>
                </a:cubicBezTo>
                <a:cubicBezTo>
                  <a:pt x="10" y="9"/>
                  <a:pt x="10" y="9"/>
                  <a:pt x="9" y="10"/>
                </a:cubicBezTo>
                <a:cubicBezTo>
                  <a:pt x="9" y="10"/>
                  <a:pt x="9" y="11"/>
                  <a:pt x="8" y="11"/>
                </a:cubicBezTo>
                <a:cubicBezTo>
                  <a:pt x="8" y="12"/>
                  <a:pt x="6" y="11"/>
                  <a:pt x="6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4" y="12"/>
                  <a:pt x="3" y="11"/>
                  <a:pt x="2" y="11"/>
                </a:cubicBezTo>
                <a:cubicBezTo>
                  <a:pt x="2" y="12"/>
                  <a:pt x="1" y="12"/>
                  <a:pt x="1" y="12"/>
                </a:cubicBezTo>
                <a:cubicBezTo>
                  <a:pt x="1" y="13"/>
                  <a:pt x="1" y="13"/>
                  <a:pt x="2" y="14"/>
                </a:cubicBezTo>
                <a:cubicBezTo>
                  <a:pt x="2" y="14"/>
                  <a:pt x="2" y="15"/>
                  <a:pt x="3" y="15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6"/>
                  <a:pt x="3" y="17"/>
                  <a:pt x="3" y="17"/>
                </a:cubicBezTo>
                <a:cubicBezTo>
                  <a:pt x="3" y="17"/>
                  <a:pt x="3" y="18"/>
                  <a:pt x="3" y="18"/>
                </a:cubicBezTo>
                <a:cubicBezTo>
                  <a:pt x="3" y="18"/>
                  <a:pt x="3" y="18"/>
                  <a:pt x="2" y="18"/>
                </a:cubicBezTo>
                <a:cubicBezTo>
                  <a:pt x="2" y="18"/>
                  <a:pt x="2" y="19"/>
                  <a:pt x="2" y="19"/>
                </a:cubicBezTo>
                <a:cubicBezTo>
                  <a:pt x="1" y="19"/>
                  <a:pt x="2" y="19"/>
                  <a:pt x="1" y="19"/>
                </a:cubicBezTo>
                <a:cubicBezTo>
                  <a:pt x="1" y="19"/>
                  <a:pt x="0" y="19"/>
                  <a:pt x="0" y="19"/>
                </a:cubicBezTo>
                <a:cubicBezTo>
                  <a:pt x="0" y="19"/>
                  <a:pt x="0" y="20"/>
                  <a:pt x="0" y="20"/>
                </a:cubicBez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1" y="20"/>
                  <a:pt x="1" y="21"/>
                </a:cubicBezTo>
                <a:cubicBezTo>
                  <a:pt x="1" y="21"/>
                  <a:pt x="1" y="21"/>
                  <a:pt x="1" y="21"/>
                </a:cubicBezTo>
                <a:cubicBezTo>
                  <a:pt x="2" y="22"/>
                  <a:pt x="2" y="21"/>
                  <a:pt x="2" y="22"/>
                </a:cubicBezTo>
                <a:cubicBezTo>
                  <a:pt x="3" y="22"/>
                  <a:pt x="2" y="22"/>
                  <a:pt x="3" y="22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3"/>
                  <a:pt x="2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2" y="24"/>
                  <a:pt x="2" y="24"/>
                  <a:pt x="2" y="24"/>
                </a:cubicBezTo>
                <a:cubicBezTo>
                  <a:pt x="1" y="25"/>
                  <a:pt x="2" y="25"/>
                  <a:pt x="2" y="25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6"/>
                  <a:pt x="2" y="27"/>
                  <a:pt x="2" y="27"/>
                </a:cubicBezTo>
                <a:cubicBezTo>
                  <a:pt x="2" y="27"/>
                  <a:pt x="3" y="27"/>
                  <a:pt x="3" y="27"/>
                </a:cubicBezTo>
                <a:cubicBezTo>
                  <a:pt x="4" y="27"/>
                  <a:pt x="4" y="28"/>
                  <a:pt x="5" y="28"/>
                </a:cubicBezTo>
                <a:cubicBezTo>
                  <a:pt x="5" y="29"/>
                  <a:pt x="6" y="28"/>
                  <a:pt x="6" y="28"/>
                </a:cubicBezTo>
                <a:cubicBezTo>
                  <a:pt x="6" y="28"/>
                  <a:pt x="7" y="28"/>
                  <a:pt x="7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7" y="28"/>
                  <a:pt x="7" y="28"/>
                  <a:pt x="7" y="29"/>
                </a:cubicBezTo>
                <a:cubicBezTo>
                  <a:pt x="7" y="29"/>
                  <a:pt x="7" y="29"/>
                  <a:pt x="7" y="30"/>
                </a:cubicBezTo>
                <a:cubicBezTo>
                  <a:pt x="7" y="30"/>
                  <a:pt x="6" y="30"/>
                  <a:pt x="6" y="30"/>
                </a:cubicBezTo>
                <a:cubicBezTo>
                  <a:pt x="6" y="31"/>
                  <a:pt x="6" y="31"/>
                  <a:pt x="6" y="31"/>
                </a:cubicBezTo>
                <a:cubicBezTo>
                  <a:pt x="7" y="31"/>
                  <a:pt x="8" y="31"/>
                  <a:pt x="9" y="31"/>
                </a:cubicBezTo>
                <a:cubicBezTo>
                  <a:pt x="10" y="30"/>
                  <a:pt x="10" y="29"/>
                  <a:pt x="10" y="28"/>
                </a:cubicBezTo>
                <a:cubicBezTo>
                  <a:pt x="11" y="28"/>
                  <a:pt x="11" y="28"/>
                  <a:pt x="12" y="28"/>
                </a:cubicBezTo>
                <a:cubicBezTo>
                  <a:pt x="12" y="28"/>
                  <a:pt x="12" y="27"/>
                  <a:pt x="13" y="27"/>
                </a:cubicBezTo>
                <a:cubicBezTo>
                  <a:pt x="13" y="26"/>
                  <a:pt x="13" y="26"/>
                  <a:pt x="14" y="26"/>
                </a:cubicBezTo>
                <a:cubicBezTo>
                  <a:pt x="15" y="25"/>
                  <a:pt x="15" y="26"/>
                  <a:pt x="16" y="26"/>
                </a:cubicBezTo>
                <a:cubicBezTo>
                  <a:pt x="16" y="26"/>
                  <a:pt x="17" y="26"/>
                  <a:pt x="17" y="27"/>
                </a:cubicBezTo>
                <a:cubicBezTo>
                  <a:pt x="18" y="27"/>
                  <a:pt x="18" y="26"/>
                  <a:pt x="18" y="27"/>
                </a:cubicBezTo>
                <a:cubicBezTo>
                  <a:pt x="19" y="27"/>
                  <a:pt x="20" y="28"/>
                  <a:pt x="21" y="29"/>
                </a:cubicBezTo>
                <a:cubicBezTo>
                  <a:pt x="22" y="29"/>
                  <a:pt x="23" y="29"/>
                  <a:pt x="24" y="30"/>
                </a:cubicBezTo>
                <a:cubicBezTo>
                  <a:pt x="25" y="31"/>
                  <a:pt x="24" y="33"/>
                  <a:pt x="25" y="34"/>
                </a:cubicBezTo>
                <a:cubicBezTo>
                  <a:pt x="25" y="35"/>
                  <a:pt x="26" y="35"/>
                  <a:pt x="26" y="36"/>
                </a:cubicBezTo>
                <a:cubicBezTo>
                  <a:pt x="26" y="36"/>
                  <a:pt x="26" y="37"/>
                  <a:pt x="26" y="37"/>
                </a:cubicBezTo>
                <a:cubicBezTo>
                  <a:pt x="26" y="38"/>
                  <a:pt x="26" y="38"/>
                  <a:pt x="26" y="39"/>
                </a:cubicBezTo>
                <a:cubicBezTo>
                  <a:pt x="26" y="39"/>
                  <a:pt x="27" y="39"/>
                  <a:pt x="27" y="39"/>
                </a:cubicBezTo>
                <a:cubicBezTo>
                  <a:pt x="28" y="40"/>
                  <a:pt x="27" y="40"/>
                  <a:pt x="28" y="41"/>
                </a:cubicBezTo>
                <a:cubicBezTo>
                  <a:pt x="28" y="41"/>
                  <a:pt x="29" y="41"/>
                  <a:pt x="29" y="41"/>
                </a:cubicBezTo>
                <a:cubicBezTo>
                  <a:pt x="29" y="42"/>
                  <a:pt x="30" y="42"/>
                  <a:pt x="30" y="42"/>
                </a:cubicBezTo>
                <a:cubicBezTo>
                  <a:pt x="31" y="43"/>
                  <a:pt x="30" y="43"/>
                  <a:pt x="30" y="44"/>
                </a:cubicBezTo>
                <a:cubicBezTo>
                  <a:pt x="30" y="45"/>
                  <a:pt x="31" y="44"/>
                  <a:pt x="31" y="44"/>
                </a:cubicBezTo>
                <a:cubicBezTo>
                  <a:pt x="32" y="44"/>
                  <a:pt x="32" y="44"/>
                  <a:pt x="33" y="45"/>
                </a:cubicBezTo>
                <a:cubicBezTo>
                  <a:pt x="34" y="45"/>
                  <a:pt x="34" y="46"/>
                  <a:pt x="35" y="47"/>
                </a:cubicBezTo>
                <a:cubicBezTo>
                  <a:pt x="36" y="48"/>
                  <a:pt x="37" y="48"/>
                  <a:pt x="37" y="49"/>
                </a:cubicBezTo>
                <a:cubicBezTo>
                  <a:pt x="38" y="50"/>
                  <a:pt x="38" y="50"/>
                  <a:pt x="38" y="51"/>
                </a:cubicBezTo>
                <a:cubicBezTo>
                  <a:pt x="38" y="51"/>
                  <a:pt x="39" y="51"/>
                  <a:pt x="40" y="52"/>
                </a:cubicBezTo>
                <a:cubicBezTo>
                  <a:pt x="40" y="52"/>
                  <a:pt x="40" y="53"/>
                  <a:pt x="41" y="53"/>
                </a:cubicBezTo>
                <a:cubicBezTo>
                  <a:pt x="41" y="53"/>
                  <a:pt x="41" y="53"/>
                  <a:pt x="42" y="53"/>
                </a:cubicBezTo>
                <a:cubicBezTo>
                  <a:pt x="42" y="54"/>
                  <a:pt x="43" y="54"/>
                  <a:pt x="43" y="54"/>
                </a:cubicBezTo>
                <a:cubicBezTo>
                  <a:pt x="43" y="55"/>
                  <a:pt x="43" y="55"/>
                  <a:pt x="44" y="55"/>
                </a:cubicBezTo>
                <a:cubicBezTo>
                  <a:pt x="44" y="54"/>
                  <a:pt x="45" y="54"/>
                  <a:pt x="45" y="55"/>
                </a:cubicBezTo>
                <a:cubicBezTo>
                  <a:pt x="46" y="55"/>
                  <a:pt x="46" y="55"/>
                  <a:pt x="46" y="55"/>
                </a:cubicBezTo>
                <a:cubicBezTo>
                  <a:pt x="46" y="55"/>
                  <a:pt x="47" y="55"/>
                  <a:pt x="47" y="55"/>
                </a:cubicBezTo>
                <a:cubicBezTo>
                  <a:pt x="49" y="55"/>
                  <a:pt x="49" y="57"/>
                  <a:pt x="49" y="58"/>
                </a:cubicBezTo>
                <a:cubicBezTo>
                  <a:pt x="50" y="59"/>
                  <a:pt x="51" y="58"/>
                  <a:pt x="52" y="59"/>
                </a:cubicBezTo>
                <a:cubicBezTo>
                  <a:pt x="53" y="59"/>
                  <a:pt x="51" y="60"/>
                  <a:pt x="52" y="60"/>
                </a:cubicBezTo>
                <a:cubicBezTo>
                  <a:pt x="53" y="60"/>
                  <a:pt x="54" y="60"/>
                  <a:pt x="55" y="60"/>
                </a:cubicBezTo>
                <a:cubicBezTo>
                  <a:pt x="56" y="61"/>
                  <a:pt x="56" y="62"/>
                  <a:pt x="56" y="63"/>
                </a:cubicBezTo>
                <a:cubicBezTo>
                  <a:pt x="56" y="64"/>
                  <a:pt x="56" y="64"/>
                  <a:pt x="57" y="65"/>
                </a:cubicBezTo>
                <a:cubicBezTo>
                  <a:pt x="58" y="65"/>
                  <a:pt x="59" y="66"/>
                  <a:pt x="60" y="65"/>
                </a:cubicBezTo>
                <a:cubicBezTo>
                  <a:pt x="61" y="65"/>
                  <a:pt x="62" y="68"/>
                  <a:pt x="62" y="70"/>
                </a:cubicBezTo>
                <a:cubicBezTo>
                  <a:pt x="62" y="70"/>
                  <a:pt x="63" y="71"/>
                  <a:pt x="63" y="71"/>
                </a:cubicBezTo>
                <a:cubicBezTo>
                  <a:pt x="63" y="72"/>
                  <a:pt x="63" y="73"/>
                  <a:pt x="63" y="74"/>
                </a:cubicBezTo>
                <a:cubicBezTo>
                  <a:pt x="64" y="74"/>
                  <a:pt x="65" y="76"/>
                  <a:pt x="64" y="77"/>
                </a:cubicBezTo>
                <a:cubicBezTo>
                  <a:pt x="64" y="77"/>
                  <a:pt x="63" y="77"/>
                  <a:pt x="63" y="77"/>
                </a:cubicBezTo>
                <a:cubicBezTo>
                  <a:pt x="62" y="77"/>
                  <a:pt x="62" y="77"/>
                  <a:pt x="62" y="78"/>
                </a:cubicBezTo>
                <a:cubicBezTo>
                  <a:pt x="62" y="78"/>
                  <a:pt x="62" y="78"/>
                  <a:pt x="62" y="78"/>
                </a:cubicBezTo>
                <a:cubicBezTo>
                  <a:pt x="63" y="79"/>
                  <a:pt x="62" y="79"/>
                  <a:pt x="62" y="80"/>
                </a:cubicBezTo>
                <a:cubicBezTo>
                  <a:pt x="62" y="81"/>
                  <a:pt x="61" y="81"/>
                  <a:pt x="61" y="81"/>
                </a:cubicBezTo>
                <a:cubicBezTo>
                  <a:pt x="61" y="82"/>
                  <a:pt x="61" y="83"/>
                  <a:pt x="61" y="83"/>
                </a:cubicBezTo>
                <a:cubicBezTo>
                  <a:pt x="61" y="84"/>
                  <a:pt x="62" y="84"/>
                  <a:pt x="63" y="84"/>
                </a:cubicBezTo>
                <a:cubicBezTo>
                  <a:pt x="63" y="84"/>
                  <a:pt x="63" y="84"/>
                  <a:pt x="64" y="83"/>
                </a:cubicBezTo>
                <a:cubicBezTo>
                  <a:pt x="64" y="83"/>
                  <a:pt x="64" y="82"/>
                  <a:pt x="64" y="82"/>
                </a:cubicBezTo>
                <a:cubicBezTo>
                  <a:pt x="65" y="81"/>
                  <a:pt x="65" y="81"/>
                  <a:pt x="66" y="80"/>
                </a:cubicBezTo>
                <a:cubicBezTo>
                  <a:pt x="67" y="80"/>
                  <a:pt x="67" y="79"/>
                  <a:pt x="67" y="78"/>
                </a:cubicBezTo>
                <a:cubicBezTo>
                  <a:pt x="67" y="77"/>
                  <a:pt x="67" y="76"/>
                  <a:pt x="68" y="76"/>
                </a:cubicBezTo>
                <a:cubicBezTo>
                  <a:pt x="68" y="75"/>
                  <a:pt x="69" y="75"/>
                  <a:pt x="70" y="75"/>
                </a:cubicBezTo>
                <a:cubicBezTo>
                  <a:pt x="70" y="75"/>
                  <a:pt x="71" y="76"/>
                  <a:pt x="71" y="75"/>
                </a:cubicBezTo>
                <a:cubicBezTo>
                  <a:pt x="71" y="74"/>
                  <a:pt x="71" y="73"/>
                  <a:pt x="71" y="72"/>
                </a:cubicBezTo>
                <a:cubicBezTo>
                  <a:pt x="71" y="71"/>
                  <a:pt x="71" y="71"/>
                  <a:pt x="70" y="71"/>
                </a:cubicBezTo>
                <a:cubicBezTo>
                  <a:pt x="69" y="70"/>
                  <a:pt x="69" y="69"/>
                  <a:pt x="68" y="69"/>
                </a:cubicBezTo>
                <a:cubicBezTo>
                  <a:pt x="67" y="69"/>
                  <a:pt x="66" y="69"/>
                  <a:pt x="66" y="68"/>
                </a:cubicBezTo>
                <a:cubicBezTo>
                  <a:pt x="66" y="67"/>
                  <a:pt x="67" y="67"/>
                  <a:pt x="67" y="67"/>
                </a:cubicBezTo>
                <a:cubicBezTo>
                  <a:pt x="67" y="66"/>
                  <a:pt x="67" y="66"/>
                  <a:pt x="67" y="66"/>
                </a:cubicBezTo>
                <a:cubicBezTo>
                  <a:pt x="67" y="65"/>
                  <a:pt x="67" y="65"/>
                  <a:pt x="68" y="65"/>
                </a:cubicBezTo>
                <a:cubicBezTo>
                  <a:pt x="68" y="64"/>
                  <a:pt x="68" y="64"/>
                  <a:pt x="68" y="63"/>
                </a:cubicBezTo>
                <a:cubicBezTo>
                  <a:pt x="68" y="63"/>
                  <a:pt x="69" y="63"/>
                  <a:pt x="69" y="62"/>
                </a:cubicBezTo>
                <a:cubicBezTo>
                  <a:pt x="69" y="62"/>
                  <a:pt x="69" y="62"/>
                  <a:pt x="70" y="61"/>
                </a:cubicBezTo>
                <a:cubicBezTo>
                  <a:pt x="70" y="61"/>
                  <a:pt x="71" y="61"/>
                  <a:pt x="72" y="61"/>
                </a:cubicBezTo>
                <a:cubicBezTo>
                  <a:pt x="71" y="62"/>
                  <a:pt x="71" y="62"/>
                  <a:pt x="71" y="62"/>
                </a:cubicBezTo>
                <a:cubicBezTo>
                  <a:pt x="71" y="62"/>
                  <a:pt x="72" y="63"/>
                  <a:pt x="72" y="63"/>
                </a:cubicBezTo>
                <a:cubicBezTo>
                  <a:pt x="73" y="63"/>
                  <a:pt x="74" y="63"/>
                  <a:pt x="75" y="63"/>
                </a:cubicBezTo>
                <a:cubicBezTo>
                  <a:pt x="75" y="63"/>
                  <a:pt x="76" y="63"/>
                  <a:pt x="76" y="63"/>
                </a:cubicBezTo>
                <a:cubicBezTo>
                  <a:pt x="76" y="64"/>
                  <a:pt x="76" y="64"/>
                  <a:pt x="76" y="65"/>
                </a:cubicBezTo>
                <a:cubicBezTo>
                  <a:pt x="77" y="65"/>
                  <a:pt x="77" y="66"/>
                  <a:pt x="77" y="67"/>
                </a:cubicBezTo>
                <a:cubicBezTo>
                  <a:pt x="78" y="67"/>
                  <a:pt x="79" y="68"/>
                  <a:pt x="79" y="67"/>
                </a:cubicBezTo>
                <a:cubicBezTo>
                  <a:pt x="79" y="67"/>
                  <a:pt x="79" y="66"/>
                  <a:pt x="80" y="66"/>
                </a:cubicBezTo>
                <a:cubicBezTo>
                  <a:pt x="80" y="66"/>
                  <a:pt x="80" y="65"/>
                  <a:pt x="80" y="65"/>
                </a:cubicBezTo>
                <a:cubicBezTo>
                  <a:pt x="80" y="63"/>
                  <a:pt x="78" y="62"/>
                  <a:pt x="77" y="61"/>
                </a:cubicBezTo>
                <a:cubicBezTo>
                  <a:pt x="77" y="60"/>
                  <a:pt x="76" y="60"/>
                  <a:pt x="75" y="60"/>
                </a:cubicBezTo>
                <a:cubicBezTo>
                  <a:pt x="74" y="59"/>
                  <a:pt x="74" y="59"/>
                  <a:pt x="73" y="59"/>
                </a:cubicBezTo>
                <a:cubicBezTo>
                  <a:pt x="72" y="58"/>
                  <a:pt x="72" y="57"/>
                  <a:pt x="71" y="57"/>
                </a:cubicBezTo>
                <a:cubicBezTo>
                  <a:pt x="70" y="56"/>
                  <a:pt x="69" y="56"/>
                  <a:pt x="68" y="56"/>
                </a:cubicBezTo>
                <a:cubicBezTo>
                  <a:pt x="67" y="55"/>
                  <a:pt x="66" y="55"/>
                  <a:pt x="66" y="54"/>
                </a:cubicBezTo>
                <a:cubicBezTo>
                  <a:pt x="65" y="54"/>
                  <a:pt x="64" y="54"/>
                  <a:pt x="63" y="53"/>
                </a:cubicBezTo>
                <a:cubicBezTo>
                  <a:pt x="63" y="53"/>
                  <a:pt x="62" y="52"/>
                  <a:pt x="63" y="51"/>
                </a:cubicBezTo>
                <a:cubicBezTo>
                  <a:pt x="63" y="51"/>
                  <a:pt x="64" y="51"/>
                  <a:pt x="64" y="50"/>
                </a:cubicBezTo>
                <a:cubicBezTo>
                  <a:pt x="65" y="50"/>
                  <a:pt x="64" y="49"/>
                  <a:pt x="64" y="49"/>
                </a:cubicBezTo>
                <a:cubicBezTo>
                  <a:pt x="63" y="49"/>
                  <a:pt x="63" y="49"/>
                  <a:pt x="62" y="49"/>
                </a:cubicBezTo>
                <a:cubicBezTo>
                  <a:pt x="61" y="49"/>
                  <a:pt x="60" y="49"/>
                  <a:pt x="59" y="49"/>
                </a:cubicBezTo>
                <a:cubicBezTo>
                  <a:pt x="58" y="49"/>
                  <a:pt x="57" y="48"/>
                  <a:pt x="56" y="48"/>
                </a:cubicBezTo>
                <a:cubicBezTo>
                  <a:pt x="55" y="48"/>
                  <a:pt x="55" y="47"/>
                  <a:pt x="55" y="47"/>
                </a:cubicBezTo>
                <a:cubicBezTo>
                  <a:pt x="54" y="47"/>
                  <a:pt x="54" y="47"/>
                  <a:pt x="54" y="46"/>
                </a:cubicBezTo>
                <a:cubicBezTo>
                  <a:pt x="53" y="46"/>
                  <a:pt x="53" y="45"/>
                  <a:pt x="52" y="45"/>
                </a:cubicBezTo>
                <a:cubicBezTo>
                  <a:pt x="50" y="43"/>
                  <a:pt x="49" y="41"/>
                  <a:pt x="49" y="39"/>
                </a:cubicBezTo>
                <a:cubicBezTo>
                  <a:pt x="48" y="38"/>
                  <a:pt x="48" y="37"/>
                  <a:pt x="48" y="36"/>
                </a:cubicBezTo>
                <a:cubicBezTo>
                  <a:pt x="48" y="35"/>
                  <a:pt x="48" y="34"/>
                  <a:pt x="47" y="34"/>
                </a:cubicBezTo>
                <a:cubicBezTo>
                  <a:pt x="46" y="33"/>
                  <a:pt x="45" y="33"/>
                  <a:pt x="44" y="32"/>
                </a:cubicBezTo>
                <a:cubicBezTo>
                  <a:pt x="44" y="31"/>
                  <a:pt x="43" y="31"/>
                  <a:pt x="42" y="30"/>
                </a:cubicBezTo>
                <a:cubicBezTo>
                  <a:pt x="41" y="30"/>
                  <a:pt x="41" y="30"/>
                  <a:pt x="40" y="29"/>
                </a:cubicBezTo>
                <a:cubicBezTo>
                  <a:pt x="39" y="28"/>
                  <a:pt x="39" y="27"/>
                  <a:pt x="38" y="26"/>
                </a:cubicBezTo>
                <a:cubicBezTo>
                  <a:pt x="38" y="25"/>
                  <a:pt x="38" y="24"/>
                  <a:pt x="38" y="23"/>
                </a:cubicBezTo>
                <a:cubicBezTo>
                  <a:pt x="38" y="23"/>
                  <a:pt x="38" y="22"/>
                  <a:pt x="38" y="22"/>
                </a:cubicBezTo>
                <a:cubicBezTo>
                  <a:pt x="38" y="22"/>
                  <a:pt x="39" y="21"/>
                  <a:pt x="39" y="21"/>
                </a:cubicBezTo>
                <a:cubicBezTo>
                  <a:pt x="39" y="21"/>
                  <a:pt x="39" y="22"/>
                  <a:pt x="39" y="22"/>
                </a:cubicBezTo>
                <a:cubicBezTo>
                  <a:pt x="40" y="21"/>
                  <a:pt x="40" y="20"/>
                  <a:pt x="39" y="20"/>
                </a:cubicBezTo>
                <a:cubicBezTo>
                  <a:pt x="39" y="20"/>
                  <a:pt x="38" y="19"/>
                  <a:pt x="38" y="19"/>
                </a:cubicBezTo>
                <a:cubicBezTo>
                  <a:pt x="38" y="19"/>
                  <a:pt x="38" y="18"/>
                  <a:pt x="38" y="18"/>
                </a:cubicBezTo>
                <a:cubicBezTo>
                  <a:pt x="38" y="18"/>
                  <a:pt x="37" y="19"/>
                  <a:pt x="37" y="18"/>
                </a:cubicBezTo>
                <a:cubicBezTo>
                  <a:pt x="37" y="18"/>
                  <a:pt x="37" y="17"/>
                  <a:pt x="37" y="17"/>
                </a:cubicBezTo>
                <a:cubicBezTo>
                  <a:pt x="38" y="16"/>
                  <a:pt x="38" y="15"/>
                  <a:pt x="39" y="15"/>
                </a:cubicBezTo>
                <a:cubicBezTo>
                  <a:pt x="39" y="15"/>
                  <a:pt x="39" y="15"/>
                  <a:pt x="39" y="16"/>
                </a:cubicBezTo>
                <a:cubicBezTo>
                  <a:pt x="40" y="16"/>
                  <a:pt x="41" y="15"/>
                  <a:pt x="41" y="15"/>
                </a:cubicBezTo>
                <a:cubicBezTo>
                  <a:pt x="42" y="15"/>
                  <a:pt x="42" y="14"/>
                  <a:pt x="42" y="14"/>
                </a:cubicBezTo>
                <a:cubicBezTo>
                  <a:pt x="43" y="14"/>
                  <a:pt x="43" y="14"/>
                  <a:pt x="43" y="14"/>
                </a:cubicBezTo>
                <a:cubicBezTo>
                  <a:pt x="44" y="14"/>
                  <a:pt x="43" y="13"/>
                  <a:pt x="44" y="13"/>
                </a:cubicBezTo>
                <a:cubicBezTo>
                  <a:pt x="45" y="13"/>
                  <a:pt x="46" y="13"/>
                  <a:pt x="45" y="14"/>
                </a:cubicBezTo>
                <a:cubicBezTo>
                  <a:pt x="46" y="14"/>
                  <a:pt x="46" y="13"/>
                  <a:pt x="47" y="13"/>
                </a:cubicBezTo>
                <a:cubicBezTo>
                  <a:pt x="47" y="12"/>
                  <a:pt x="47" y="12"/>
                  <a:pt x="47" y="11"/>
                </a:cubicBezTo>
                <a:close/>
                <a:moveTo>
                  <a:pt x="21" y="60"/>
                </a:moveTo>
                <a:cubicBezTo>
                  <a:pt x="21" y="59"/>
                  <a:pt x="21" y="59"/>
                  <a:pt x="20" y="58"/>
                </a:cubicBezTo>
                <a:cubicBezTo>
                  <a:pt x="20" y="58"/>
                  <a:pt x="20" y="58"/>
                  <a:pt x="20" y="58"/>
                </a:cubicBezTo>
                <a:cubicBezTo>
                  <a:pt x="20" y="57"/>
                  <a:pt x="20" y="57"/>
                  <a:pt x="20" y="57"/>
                </a:cubicBezTo>
                <a:cubicBezTo>
                  <a:pt x="19" y="57"/>
                  <a:pt x="20" y="56"/>
                  <a:pt x="19" y="56"/>
                </a:cubicBezTo>
                <a:cubicBezTo>
                  <a:pt x="19" y="56"/>
                  <a:pt x="20" y="55"/>
                  <a:pt x="19" y="55"/>
                </a:cubicBezTo>
                <a:cubicBezTo>
                  <a:pt x="19" y="55"/>
                  <a:pt x="19" y="55"/>
                  <a:pt x="18" y="55"/>
                </a:cubicBezTo>
                <a:cubicBezTo>
                  <a:pt x="18" y="55"/>
                  <a:pt x="18" y="55"/>
                  <a:pt x="17" y="55"/>
                </a:cubicBezTo>
                <a:cubicBezTo>
                  <a:pt x="17" y="55"/>
                  <a:pt x="17" y="55"/>
                  <a:pt x="16" y="56"/>
                </a:cubicBezTo>
                <a:cubicBezTo>
                  <a:pt x="16" y="56"/>
                  <a:pt x="16" y="57"/>
                  <a:pt x="15" y="57"/>
                </a:cubicBezTo>
                <a:cubicBezTo>
                  <a:pt x="15" y="57"/>
                  <a:pt x="14" y="58"/>
                  <a:pt x="14" y="57"/>
                </a:cubicBezTo>
                <a:cubicBezTo>
                  <a:pt x="13" y="58"/>
                  <a:pt x="12" y="59"/>
                  <a:pt x="11" y="58"/>
                </a:cubicBezTo>
                <a:cubicBezTo>
                  <a:pt x="10" y="57"/>
                  <a:pt x="12" y="57"/>
                  <a:pt x="11" y="56"/>
                </a:cubicBezTo>
                <a:cubicBezTo>
                  <a:pt x="11" y="56"/>
                  <a:pt x="11" y="57"/>
                  <a:pt x="10" y="58"/>
                </a:cubicBezTo>
                <a:cubicBezTo>
                  <a:pt x="10" y="58"/>
                  <a:pt x="10" y="59"/>
                  <a:pt x="10" y="59"/>
                </a:cubicBezTo>
                <a:cubicBezTo>
                  <a:pt x="10" y="60"/>
                  <a:pt x="10" y="60"/>
                  <a:pt x="10" y="61"/>
                </a:cubicBezTo>
                <a:cubicBezTo>
                  <a:pt x="11" y="60"/>
                  <a:pt x="11" y="61"/>
                  <a:pt x="12" y="61"/>
                </a:cubicBezTo>
                <a:cubicBezTo>
                  <a:pt x="12" y="62"/>
                  <a:pt x="12" y="63"/>
                  <a:pt x="12" y="63"/>
                </a:cubicBezTo>
                <a:cubicBezTo>
                  <a:pt x="12" y="64"/>
                  <a:pt x="13" y="65"/>
                  <a:pt x="12" y="65"/>
                </a:cubicBezTo>
                <a:cubicBezTo>
                  <a:pt x="12" y="65"/>
                  <a:pt x="12" y="65"/>
                  <a:pt x="12" y="66"/>
                </a:cubicBezTo>
                <a:cubicBezTo>
                  <a:pt x="12" y="66"/>
                  <a:pt x="12" y="67"/>
                  <a:pt x="12" y="67"/>
                </a:cubicBezTo>
                <a:cubicBezTo>
                  <a:pt x="12" y="67"/>
                  <a:pt x="12" y="67"/>
                  <a:pt x="12" y="67"/>
                </a:cubicBezTo>
                <a:cubicBezTo>
                  <a:pt x="13" y="67"/>
                  <a:pt x="13" y="67"/>
                  <a:pt x="13" y="67"/>
                </a:cubicBezTo>
                <a:cubicBezTo>
                  <a:pt x="13" y="68"/>
                  <a:pt x="13" y="68"/>
                  <a:pt x="12" y="68"/>
                </a:cubicBezTo>
                <a:cubicBezTo>
                  <a:pt x="12" y="68"/>
                  <a:pt x="12" y="68"/>
                  <a:pt x="12" y="68"/>
                </a:cubicBezTo>
                <a:cubicBezTo>
                  <a:pt x="12" y="69"/>
                  <a:pt x="12" y="69"/>
                  <a:pt x="12" y="69"/>
                </a:cubicBezTo>
                <a:cubicBezTo>
                  <a:pt x="12" y="70"/>
                  <a:pt x="12" y="70"/>
                  <a:pt x="12" y="70"/>
                </a:cubicBezTo>
                <a:cubicBezTo>
                  <a:pt x="12" y="71"/>
                  <a:pt x="12" y="72"/>
                  <a:pt x="12" y="73"/>
                </a:cubicBezTo>
                <a:cubicBezTo>
                  <a:pt x="12" y="74"/>
                  <a:pt x="13" y="74"/>
                  <a:pt x="13" y="74"/>
                </a:cubicBezTo>
                <a:cubicBezTo>
                  <a:pt x="13" y="75"/>
                  <a:pt x="13" y="76"/>
                  <a:pt x="14" y="76"/>
                </a:cubicBezTo>
                <a:cubicBezTo>
                  <a:pt x="14" y="75"/>
                  <a:pt x="14" y="75"/>
                  <a:pt x="14" y="75"/>
                </a:cubicBezTo>
                <a:cubicBezTo>
                  <a:pt x="15" y="76"/>
                  <a:pt x="15" y="76"/>
                  <a:pt x="15" y="75"/>
                </a:cubicBezTo>
                <a:cubicBezTo>
                  <a:pt x="16" y="74"/>
                  <a:pt x="16" y="73"/>
                  <a:pt x="16" y="72"/>
                </a:cubicBezTo>
                <a:cubicBezTo>
                  <a:pt x="17" y="72"/>
                  <a:pt x="17" y="73"/>
                  <a:pt x="17" y="73"/>
                </a:cubicBezTo>
                <a:cubicBezTo>
                  <a:pt x="18" y="73"/>
                  <a:pt x="18" y="73"/>
                  <a:pt x="19" y="74"/>
                </a:cubicBezTo>
                <a:cubicBezTo>
                  <a:pt x="20" y="74"/>
                  <a:pt x="20" y="73"/>
                  <a:pt x="20" y="73"/>
                </a:cubicBezTo>
                <a:cubicBezTo>
                  <a:pt x="20" y="72"/>
                  <a:pt x="20" y="72"/>
                  <a:pt x="20" y="71"/>
                </a:cubicBezTo>
                <a:cubicBezTo>
                  <a:pt x="20" y="71"/>
                  <a:pt x="20" y="70"/>
                  <a:pt x="20" y="69"/>
                </a:cubicBezTo>
                <a:cubicBezTo>
                  <a:pt x="20" y="68"/>
                  <a:pt x="21" y="66"/>
                  <a:pt x="20" y="65"/>
                </a:cubicBezTo>
                <a:cubicBezTo>
                  <a:pt x="20" y="63"/>
                  <a:pt x="21" y="63"/>
                  <a:pt x="21" y="62"/>
                </a:cubicBezTo>
                <a:cubicBezTo>
                  <a:pt x="22" y="61"/>
                  <a:pt x="21" y="60"/>
                  <a:pt x="21" y="60"/>
                </a:cubicBezTo>
                <a:close/>
              </a:path>
            </a:pathLst>
          </a:custGeom>
          <a:solidFill>
            <a:srgbClr val="DDF5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5" name="Freeform 806">
            <a:extLst>
              <a:ext uri="{FF2B5EF4-FFF2-40B4-BE49-F238E27FC236}">
                <a16:creationId xmlns:a16="http://schemas.microsoft.com/office/drawing/2014/main" id="{63846262-B237-D662-C3EC-B546B0001B90}"/>
              </a:ext>
            </a:extLst>
          </p:cNvPr>
          <p:cNvSpPr>
            <a:spLocks/>
          </p:cNvSpPr>
          <p:nvPr/>
        </p:nvSpPr>
        <p:spPr bwMode="auto">
          <a:xfrm>
            <a:off x="2959793" y="3325923"/>
            <a:ext cx="65985" cy="82662"/>
          </a:xfrm>
          <a:custGeom>
            <a:avLst/>
            <a:gdLst>
              <a:gd name="T0" fmla="*/ 30 w 31"/>
              <a:gd name="T1" fmla="*/ 22 h 44"/>
              <a:gd name="T2" fmla="*/ 29 w 31"/>
              <a:gd name="T3" fmla="*/ 18 h 44"/>
              <a:gd name="T4" fmla="*/ 29 w 31"/>
              <a:gd name="T5" fmla="*/ 14 h 44"/>
              <a:gd name="T6" fmla="*/ 27 w 31"/>
              <a:gd name="T7" fmla="*/ 15 h 44"/>
              <a:gd name="T8" fmla="*/ 26 w 31"/>
              <a:gd name="T9" fmla="*/ 13 h 44"/>
              <a:gd name="T10" fmla="*/ 23 w 31"/>
              <a:gd name="T11" fmla="*/ 11 h 44"/>
              <a:gd name="T12" fmla="*/ 23 w 31"/>
              <a:gd name="T13" fmla="*/ 13 h 44"/>
              <a:gd name="T14" fmla="*/ 22 w 31"/>
              <a:gd name="T15" fmla="*/ 14 h 44"/>
              <a:gd name="T16" fmla="*/ 20 w 31"/>
              <a:gd name="T17" fmla="*/ 14 h 44"/>
              <a:gd name="T18" fmla="*/ 18 w 31"/>
              <a:gd name="T19" fmla="*/ 12 h 44"/>
              <a:gd name="T20" fmla="*/ 17 w 31"/>
              <a:gd name="T21" fmla="*/ 10 h 44"/>
              <a:gd name="T22" fmla="*/ 18 w 31"/>
              <a:gd name="T23" fmla="*/ 9 h 44"/>
              <a:gd name="T24" fmla="*/ 18 w 31"/>
              <a:gd name="T25" fmla="*/ 7 h 44"/>
              <a:gd name="T26" fmla="*/ 20 w 31"/>
              <a:gd name="T27" fmla="*/ 6 h 44"/>
              <a:gd name="T28" fmla="*/ 21 w 31"/>
              <a:gd name="T29" fmla="*/ 4 h 44"/>
              <a:gd name="T30" fmla="*/ 23 w 31"/>
              <a:gd name="T31" fmla="*/ 3 h 44"/>
              <a:gd name="T32" fmla="*/ 22 w 31"/>
              <a:gd name="T33" fmla="*/ 0 h 44"/>
              <a:gd name="T34" fmla="*/ 20 w 31"/>
              <a:gd name="T35" fmla="*/ 3 h 44"/>
              <a:gd name="T36" fmla="*/ 20 w 31"/>
              <a:gd name="T37" fmla="*/ 2 h 44"/>
              <a:gd name="T38" fmla="*/ 18 w 31"/>
              <a:gd name="T39" fmla="*/ 2 h 44"/>
              <a:gd name="T40" fmla="*/ 15 w 31"/>
              <a:gd name="T41" fmla="*/ 5 h 44"/>
              <a:gd name="T42" fmla="*/ 13 w 31"/>
              <a:gd name="T43" fmla="*/ 6 h 44"/>
              <a:gd name="T44" fmla="*/ 15 w 31"/>
              <a:gd name="T45" fmla="*/ 8 h 44"/>
              <a:gd name="T46" fmla="*/ 14 w 31"/>
              <a:gd name="T47" fmla="*/ 12 h 44"/>
              <a:gd name="T48" fmla="*/ 12 w 31"/>
              <a:gd name="T49" fmla="*/ 12 h 44"/>
              <a:gd name="T50" fmla="*/ 8 w 31"/>
              <a:gd name="T51" fmla="*/ 12 h 44"/>
              <a:gd name="T52" fmla="*/ 4 w 31"/>
              <a:gd name="T53" fmla="*/ 12 h 44"/>
              <a:gd name="T54" fmla="*/ 5 w 31"/>
              <a:gd name="T55" fmla="*/ 15 h 44"/>
              <a:gd name="T56" fmla="*/ 7 w 31"/>
              <a:gd name="T57" fmla="*/ 17 h 44"/>
              <a:gd name="T58" fmla="*/ 5 w 31"/>
              <a:gd name="T59" fmla="*/ 20 h 44"/>
              <a:gd name="T60" fmla="*/ 3 w 31"/>
              <a:gd name="T61" fmla="*/ 20 h 44"/>
              <a:gd name="T62" fmla="*/ 4 w 31"/>
              <a:gd name="T63" fmla="*/ 22 h 44"/>
              <a:gd name="T64" fmla="*/ 5 w 31"/>
              <a:gd name="T65" fmla="*/ 23 h 44"/>
              <a:gd name="T66" fmla="*/ 9 w 31"/>
              <a:gd name="T67" fmla="*/ 24 h 44"/>
              <a:gd name="T68" fmla="*/ 10 w 31"/>
              <a:gd name="T69" fmla="*/ 25 h 44"/>
              <a:gd name="T70" fmla="*/ 8 w 31"/>
              <a:gd name="T71" fmla="*/ 28 h 44"/>
              <a:gd name="T72" fmla="*/ 4 w 31"/>
              <a:gd name="T73" fmla="*/ 32 h 44"/>
              <a:gd name="T74" fmla="*/ 10 w 31"/>
              <a:gd name="T75" fmla="*/ 30 h 44"/>
              <a:gd name="T76" fmla="*/ 9 w 31"/>
              <a:gd name="T77" fmla="*/ 32 h 44"/>
              <a:gd name="T78" fmla="*/ 5 w 31"/>
              <a:gd name="T79" fmla="*/ 34 h 44"/>
              <a:gd name="T80" fmla="*/ 4 w 31"/>
              <a:gd name="T81" fmla="*/ 35 h 44"/>
              <a:gd name="T82" fmla="*/ 3 w 31"/>
              <a:gd name="T83" fmla="*/ 36 h 44"/>
              <a:gd name="T84" fmla="*/ 2 w 31"/>
              <a:gd name="T85" fmla="*/ 38 h 44"/>
              <a:gd name="T86" fmla="*/ 3 w 31"/>
              <a:gd name="T87" fmla="*/ 40 h 44"/>
              <a:gd name="T88" fmla="*/ 3 w 31"/>
              <a:gd name="T89" fmla="*/ 42 h 44"/>
              <a:gd name="T90" fmla="*/ 6 w 31"/>
              <a:gd name="T91" fmla="*/ 42 h 44"/>
              <a:gd name="T92" fmla="*/ 6 w 31"/>
              <a:gd name="T93" fmla="*/ 43 h 44"/>
              <a:gd name="T94" fmla="*/ 10 w 31"/>
              <a:gd name="T95" fmla="*/ 43 h 44"/>
              <a:gd name="T96" fmla="*/ 12 w 31"/>
              <a:gd name="T97" fmla="*/ 42 h 44"/>
              <a:gd name="T98" fmla="*/ 15 w 31"/>
              <a:gd name="T99" fmla="*/ 41 h 44"/>
              <a:gd name="T100" fmla="*/ 18 w 31"/>
              <a:gd name="T101" fmla="*/ 39 h 44"/>
              <a:gd name="T102" fmla="*/ 23 w 31"/>
              <a:gd name="T103" fmla="*/ 36 h 44"/>
              <a:gd name="T104" fmla="*/ 25 w 31"/>
              <a:gd name="T105" fmla="*/ 36 h 44"/>
              <a:gd name="T106" fmla="*/ 29 w 31"/>
              <a:gd name="T107" fmla="*/ 33 h 44"/>
              <a:gd name="T108" fmla="*/ 30 w 31"/>
              <a:gd name="T109" fmla="*/ 29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44">
                <a:moveTo>
                  <a:pt x="30" y="25"/>
                </a:moveTo>
                <a:cubicBezTo>
                  <a:pt x="30" y="25"/>
                  <a:pt x="30" y="24"/>
                  <a:pt x="30" y="24"/>
                </a:cubicBezTo>
                <a:cubicBezTo>
                  <a:pt x="30" y="24"/>
                  <a:pt x="30" y="23"/>
                  <a:pt x="30" y="23"/>
                </a:cubicBezTo>
                <a:cubicBezTo>
                  <a:pt x="30" y="23"/>
                  <a:pt x="30" y="23"/>
                  <a:pt x="30" y="22"/>
                </a:cubicBezTo>
                <a:cubicBezTo>
                  <a:pt x="30" y="22"/>
                  <a:pt x="30" y="22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0"/>
                  <a:pt x="30" y="20"/>
                  <a:pt x="30" y="19"/>
                </a:cubicBezTo>
                <a:cubicBezTo>
                  <a:pt x="29" y="19"/>
                  <a:pt x="29" y="18"/>
                  <a:pt x="29" y="18"/>
                </a:cubicBezTo>
                <a:cubicBezTo>
                  <a:pt x="29" y="17"/>
                  <a:pt x="29" y="17"/>
                  <a:pt x="29" y="17"/>
                </a:cubicBezTo>
                <a:cubicBezTo>
                  <a:pt x="28" y="16"/>
                  <a:pt x="28" y="16"/>
                  <a:pt x="28" y="15"/>
                </a:cubicBezTo>
                <a:cubicBezTo>
                  <a:pt x="29" y="15"/>
                  <a:pt x="29" y="16"/>
                  <a:pt x="30" y="16"/>
                </a:cubicBezTo>
                <a:cubicBezTo>
                  <a:pt x="30" y="15"/>
                  <a:pt x="29" y="15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7" y="13"/>
                  <a:pt x="27" y="13"/>
                  <a:pt x="27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5" y="13"/>
                  <a:pt x="25" y="12"/>
                  <a:pt x="25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3"/>
                  <a:pt x="23" y="13"/>
                  <a:pt x="23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3"/>
                  <a:pt x="21" y="13"/>
                  <a:pt x="21" y="13"/>
                </a:cubicBezTo>
                <a:cubicBezTo>
                  <a:pt x="20" y="14"/>
                  <a:pt x="20" y="14"/>
                  <a:pt x="20" y="14"/>
                </a:cubicBezTo>
                <a:cubicBezTo>
                  <a:pt x="20" y="13"/>
                  <a:pt x="20" y="13"/>
                  <a:pt x="20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9"/>
                  <a:pt x="16" y="9"/>
                  <a:pt x="16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6"/>
                  <a:pt x="18" y="6"/>
                  <a:pt x="18" y="6"/>
                </a:cubicBezTo>
                <a:cubicBezTo>
                  <a:pt x="19" y="7"/>
                  <a:pt x="19" y="7"/>
                  <a:pt x="19" y="7"/>
                </a:cubicBezTo>
                <a:cubicBezTo>
                  <a:pt x="20" y="6"/>
                  <a:pt x="20" y="6"/>
                  <a:pt x="20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4"/>
                  <a:pt x="21" y="4"/>
                  <a:pt x="21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3"/>
                  <a:pt x="22" y="3"/>
                  <a:pt x="22" y="3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2"/>
                  <a:pt x="24" y="2"/>
                  <a:pt x="24" y="2"/>
                </a:cubicBezTo>
                <a:cubicBezTo>
                  <a:pt x="24" y="1"/>
                  <a:pt x="24" y="1"/>
                  <a:pt x="23" y="1"/>
                </a:cubicBezTo>
                <a:cubicBezTo>
                  <a:pt x="23" y="0"/>
                  <a:pt x="23" y="0"/>
                  <a:pt x="22" y="0"/>
                </a:cubicBezTo>
                <a:cubicBezTo>
                  <a:pt x="21" y="0"/>
                  <a:pt x="22" y="0"/>
                  <a:pt x="22" y="0"/>
                </a:cubicBezTo>
                <a:cubicBezTo>
                  <a:pt x="22" y="1"/>
                  <a:pt x="21" y="0"/>
                  <a:pt x="21" y="1"/>
                </a:cubicBezTo>
                <a:cubicBezTo>
                  <a:pt x="20" y="1"/>
                  <a:pt x="21" y="2"/>
                  <a:pt x="21" y="3"/>
                </a:cubicBezTo>
                <a:cubicBezTo>
                  <a:pt x="21" y="3"/>
                  <a:pt x="20" y="5"/>
                  <a:pt x="20" y="4"/>
                </a:cubicBezTo>
                <a:cubicBezTo>
                  <a:pt x="19" y="4"/>
                  <a:pt x="20" y="3"/>
                  <a:pt x="20" y="3"/>
                </a:cubicBezTo>
                <a:cubicBezTo>
                  <a:pt x="21" y="2"/>
                  <a:pt x="20" y="2"/>
                  <a:pt x="20" y="2"/>
                </a:cubicBezTo>
                <a:cubicBezTo>
                  <a:pt x="20" y="2"/>
                  <a:pt x="20" y="1"/>
                  <a:pt x="20" y="1"/>
                </a:cubicBezTo>
                <a:cubicBezTo>
                  <a:pt x="20" y="1"/>
                  <a:pt x="19" y="1"/>
                  <a:pt x="19" y="1"/>
                </a:cubicBezTo>
                <a:cubicBezTo>
                  <a:pt x="19" y="1"/>
                  <a:pt x="20" y="1"/>
                  <a:pt x="20" y="2"/>
                </a:cubicBezTo>
                <a:cubicBezTo>
                  <a:pt x="20" y="2"/>
                  <a:pt x="19" y="2"/>
                  <a:pt x="19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7" y="2"/>
                  <a:pt x="17" y="2"/>
                  <a:pt x="16" y="2"/>
                </a:cubicBezTo>
                <a:cubicBezTo>
                  <a:pt x="16" y="1"/>
                  <a:pt x="14" y="3"/>
                  <a:pt x="14" y="4"/>
                </a:cubicBezTo>
                <a:cubicBezTo>
                  <a:pt x="15" y="4"/>
                  <a:pt x="15" y="4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5" y="6"/>
                  <a:pt x="15" y="5"/>
                </a:cubicBezTo>
                <a:cubicBezTo>
                  <a:pt x="13" y="5"/>
                  <a:pt x="15" y="6"/>
                  <a:pt x="14" y="7"/>
                </a:cubicBezTo>
                <a:cubicBezTo>
                  <a:pt x="14" y="7"/>
                  <a:pt x="13" y="6"/>
                  <a:pt x="13" y="6"/>
                </a:cubicBezTo>
                <a:cubicBezTo>
                  <a:pt x="13" y="7"/>
                  <a:pt x="12" y="7"/>
                  <a:pt x="12" y="8"/>
                </a:cubicBezTo>
                <a:cubicBezTo>
                  <a:pt x="12" y="8"/>
                  <a:pt x="13" y="8"/>
                  <a:pt x="13" y="8"/>
                </a:cubicBezTo>
                <a:cubicBezTo>
                  <a:pt x="13" y="8"/>
                  <a:pt x="14" y="8"/>
                  <a:pt x="14" y="8"/>
                </a:cubicBezTo>
                <a:cubicBezTo>
                  <a:pt x="15" y="8"/>
                  <a:pt x="14" y="9"/>
                  <a:pt x="15" y="8"/>
                </a:cubicBezTo>
                <a:cubicBezTo>
                  <a:pt x="15" y="8"/>
                  <a:pt x="16" y="8"/>
                  <a:pt x="16" y="8"/>
                </a:cubicBezTo>
                <a:cubicBezTo>
                  <a:pt x="17" y="9"/>
                  <a:pt x="14" y="10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3" y="11"/>
                  <a:pt x="14" y="11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3"/>
                  <a:pt x="14" y="13"/>
                  <a:pt x="14" y="13"/>
                </a:cubicBezTo>
                <a:cubicBezTo>
                  <a:pt x="13" y="13"/>
                  <a:pt x="13" y="12"/>
                  <a:pt x="13" y="12"/>
                </a:cubicBezTo>
                <a:cubicBezTo>
                  <a:pt x="13" y="12"/>
                  <a:pt x="12" y="12"/>
                  <a:pt x="12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0" y="12"/>
                  <a:pt x="10" y="13"/>
                  <a:pt x="10" y="14"/>
                </a:cubicBezTo>
                <a:cubicBezTo>
                  <a:pt x="9" y="13"/>
                  <a:pt x="9" y="13"/>
                  <a:pt x="9" y="12"/>
                </a:cubicBezTo>
                <a:cubicBezTo>
                  <a:pt x="9" y="12"/>
                  <a:pt x="8" y="12"/>
                  <a:pt x="8" y="12"/>
                </a:cubicBezTo>
                <a:cubicBezTo>
                  <a:pt x="7" y="12"/>
                  <a:pt x="5" y="11"/>
                  <a:pt x="5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4" y="12"/>
                  <a:pt x="5" y="12"/>
                  <a:pt x="4" y="12"/>
                </a:cubicBezTo>
                <a:cubicBezTo>
                  <a:pt x="3" y="12"/>
                  <a:pt x="3" y="13"/>
                  <a:pt x="3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5" y="14"/>
                  <a:pt x="5" y="14"/>
                </a:cubicBezTo>
                <a:cubicBezTo>
                  <a:pt x="5" y="14"/>
                  <a:pt x="5" y="15"/>
                  <a:pt x="5" y="15"/>
                </a:cubicBezTo>
                <a:cubicBezTo>
                  <a:pt x="5" y="15"/>
                  <a:pt x="5" y="15"/>
                  <a:pt x="5" y="16"/>
                </a:cubicBezTo>
                <a:cubicBezTo>
                  <a:pt x="5" y="16"/>
                  <a:pt x="4" y="16"/>
                  <a:pt x="4" y="16"/>
                </a:cubicBezTo>
                <a:cubicBezTo>
                  <a:pt x="5" y="17"/>
                  <a:pt x="5" y="17"/>
                  <a:pt x="6" y="17"/>
                </a:cubicBezTo>
                <a:cubicBezTo>
                  <a:pt x="6" y="16"/>
                  <a:pt x="7" y="16"/>
                  <a:pt x="7" y="17"/>
                </a:cubicBezTo>
                <a:cubicBezTo>
                  <a:pt x="7" y="18"/>
                  <a:pt x="6" y="18"/>
                  <a:pt x="5" y="18"/>
                </a:cubicBezTo>
                <a:cubicBezTo>
                  <a:pt x="5" y="18"/>
                  <a:pt x="4" y="19"/>
                  <a:pt x="5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20"/>
                  <a:pt x="5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5" y="20"/>
                  <a:pt x="5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3" y="20"/>
                </a:cubicBezTo>
                <a:cubicBezTo>
                  <a:pt x="3" y="20"/>
                  <a:pt x="3" y="20"/>
                  <a:pt x="3" y="21"/>
                </a:cubicBezTo>
                <a:cubicBezTo>
                  <a:pt x="3" y="21"/>
                  <a:pt x="3" y="21"/>
                  <a:pt x="3" y="21"/>
                </a:cubicBezTo>
                <a:cubicBezTo>
                  <a:pt x="3" y="22"/>
                  <a:pt x="3" y="22"/>
                  <a:pt x="3" y="22"/>
                </a:cubicBezTo>
                <a:cubicBezTo>
                  <a:pt x="3" y="22"/>
                  <a:pt x="4" y="22"/>
                  <a:pt x="4" y="22"/>
                </a:cubicBezTo>
                <a:cubicBezTo>
                  <a:pt x="4" y="23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6" y="23"/>
                  <a:pt x="6" y="22"/>
                  <a:pt x="6" y="22"/>
                </a:cubicBezTo>
                <a:cubicBezTo>
                  <a:pt x="7" y="22"/>
                  <a:pt x="6" y="24"/>
                  <a:pt x="7" y="24"/>
                </a:cubicBezTo>
                <a:cubicBezTo>
                  <a:pt x="8" y="24"/>
                  <a:pt x="9" y="24"/>
                  <a:pt x="9" y="24"/>
                </a:cubicBezTo>
                <a:cubicBezTo>
                  <a:pt x="10" y="24"/>
                  <a:pt x="10" y="24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1" y="24"/>
                  <a:pt x="11" y="25"/>
                </a:cubicBezTo>
                <a:cubicBezTo>
                  <a:pt x="11" y="25"/>
                  <a:pt x="10" y="25"/>
                  <a:pt x="10" y="25"/>
                </a:cubicBezTo>
                <a:cubicBezTo>
                  <a:pt x="10" y="25"/>
                  <a:pt x="9" y="26"/>
                  <a:pt x="9" y="25"/>
                </a:cubicBezTo>
                <a:cubicBezTo>
                  <a:pt x="9" y="25"/>
                  <a:pt x="8" y="27"/>
                  <a:pt x="8" y="27"/>
                </a:cubicBezTo>
                <a:cubicBezTo>
                  <a:pt x="8" y="27"/>
                  <a:pt x="8" y="27"/>
                  <a:pt x="7" y="27"/>
                </a:cubicBezTo>
                <a:cubicBezTo>
                  <a:pt x="8" y="28"/>
                  <a:pt x="8" y="28"/>
                  <a:pt x="8" y="28"/>
                </a:cubicBezTo>
                <a:cubicBezTo>
                  <a:pt x="8" y="28"/>
                  <a:pt x="8" y="29"/>
                  <a:pt x="7" y="29"/>
                </a:cubicBezTo>
                <a:cubicBezTo>
                  <a:pt x="7" y="29"/>
                  <a:pt x="7" y="29"/>
                  <a:pt x="7" y="30"/>
                </a:cubicBezTo>
                <a:cubicBezTo>
                  <a:pt x="6" y="30"/>
                  <a:pt x="6" y="30"/>
                  <a:pt x="6" y="31"/>
                </a:cubicBezTo>
                <a:cubicBezTo>
                  <a:pt x="5" y="31"/>
                  <a:pt x="5" y="31"/>
                  <a:pt x="4" y="32"/>
                </a:cubicBezTo>
                <a:cubicBezTo>
                  <a:pt x="6" y="32"/>
                  <a:pt x="6" y="31"/>
                  <a:pt x="7" y="31"/>
                </a:cubicBezTo>
                <a:cubicBezTo>
                  <a:pt x="7" y="30"/>
                  <a:pt x="7" y="31"/>
                  <a:pt x="8" y="31"/>
                </a:cubicBezTo>
                <a:cubicBezTo>
                  <a:pt x="8" y="31"/>
                  <a:pt x="9" y="31"/>
                  <a:pt x="9" y="31"/>
                </a:cubicBezTo>
                <a:cubicBezTo>
                  <a:pt x="9" y="31"/>
                  <a:pt x="10" y="31"/>
                  <a:pt x="10" y="30"/>
                </a:cubicBezTo>
                <a:cubicBezTo>
                  <a:pt x="10" y="30"/>
                  <a:pt x="10" y="30"/>
                  <a:pt x="11" y="29"/>
                </a:cubicBezTo>
                <a:cubicBezTo>
                  <a:pt x="11" y="29"/>
                  <a:pt x="11" y="30"/>
                  <a:pt x="11" y="30"/>
                </a:cubicBezTo>
                <a:cubicBezTo>
                  <a:pt x="11" y="30"/>
                  <a:pt x="11" y="30"/>
                  <a:pt x="12" y="31"/>
                </a:cubicBezTo>
                <a:cubicBezTo>
                  <a:pt x="11" y="31"/>
                  <a:pt x="10" y="31"/>
                  <a:pt x="9" y="32"/>
                </a:cubicBezTo>
                <a:cubicBezTo>
                  <a:pt x="8" y="32"/>
                  <a:pt x="7" y="31"/>
                  <a:pt x="7" y="32"/>
                </a:cubicBezTo>
                <a:cubicBezTo>
                  <a:pt x="6" y="32"/>
                  <a:pt x="7" y="32"/>
                  <a:pt x="6" y="32"/>
                </a:cubicBezTo>
                <a:cubicBezTo>
                  <a:pt x="6" y="33"/>
                  <a:pt x="5" y="33"/>
                  <a:pt x="5" y="33"/>
                </a:cubicBezTo>
                <a:cubicBezTo>
                  <a:pt x="4" y="34"/>
                  <a:pt x="5" y="33"/>
                  <a:pt x="5" y="34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35"/>
                  <a:pt x="5" y="35"/>
                  <a:pt x="5" y="35"/>
                </a:cubicBezTo>
                <a:cubicBezTo>
                  <a:pt x="5" y="35"/>
                  <a:pt x="5" y="35"/>
                  <a:pt x="4" y="35"/>
                </a:cubicBezTo>
                <a:cubicBezTo>
                  <a:pt x="4" y="35"/>
                  <a:pt x="4" y="35"/>
                  <a:pt x="4" y="35"/>
                </a:cubicBezTo>
                <a:cubicBezTo>
                  <a:pt x="3" y="35"/>
                  <a:pt x="3" y="35"/>
                  <a:pt x="3" y="35"/>
                </a:cubicBezTo>
                <a:cubicBezTo>
                  <a:pt x="2" y="35"/>
                  <a:pt x="0" y="36"/>
                  <a:pt x="1" y="37"/>
                </a:cubicBezTo>
                <a:cubicBezTo>
                  <a:pt x="1" y="37"/>
                  <a:pt x="2" y="36"/>
                  <a:pt x="2" y="36"/>
                </a:cubicBezTo>
                <a:cubicBezTo>
                  <a:pt x="2" y="36"/>
                  <a:pt x="3" y="36"/>
                  <a:pt x="3" y="36"/>
                </a:cubicBezTo>
                <a:cubicBezTo>
                  <a:pt x="3" y="36"/>
                  <a:pt x="4" y="36"/>
                  <a:pt x="4" y="36"/>
                </a:cubicBezTo>
                <a:cubicBezTo>
                  <a:pt x="4" y="36"/>
                  <a:pt x="5" y="36"/>
                  <a:pt x="5" y="36"/>
                </a:cubicBezTo>
                <a:cubicBezTo>
                  <a:pt x="5" y="37"/>
                  <a:pt x="4" y="37"/>
                  <a:pt x="4" y="37"/>
                </a:cubicBezTo>
                <a:cubicBezTo>
                  <a:pt x="3" y="37"/>
                  <a:pt x="2" y="37"/>
                  <a:pt x="2" y="38"/>
                </a:cubicBezTo>
                <a:cubicBezTo>
                  <a:pt x="2" y="38"/>
                  <a:pt x="2" y="39"/>
                  <a:pt x="2" y="39"/>
                </a:cubicBezTo>
                <a:cubicBezTo>
                  <a:pt x="2" y="39"/>
                  <a:pt x="2" y="39"/>
                  <a:pt x="2" y="39"/>
                </a:cubicBezTo>
                <a:cubicBezTo>
                  <a:pt x="1" y="39"/>
                  <a:pt x="1" y="39"/>
                  <a:pt x="2" y="40"/>
                </a:cubicBezTo>
                <a:cubicBezTo>
                  <a:pt x="2" y="40"/>
                  <a:pt x="2" y="39"/>
                  <a:pt x="3" y="40"/>
                </a:cubicBezTo>
                <a:cubicBezTo>
                  <a:pt x="3" y="40"/>
                  <a:pt x="3" y="40"/>
                  <a:pt x="3" y="40"/>
                </a:cubicBezTo>
                <a:cubicBezTo>
                  <a:pt x="4" y="41"/>
                  <a:pt x="4" y="40"/>
                  <a:pt x="5" y="40"/>
                </a:cubicBezTo>
                <a:cubicBezTo>
                  <a:pt x="5" y="40"/>
                  <a:pt x="6" y="39"/>
                  <a:pt x="6" y="39"/>
                </a:cubicBezTo>
                <a:cubicBezTo>
                  <a:pt x="6" y="40"/>
                  <a:pt x="3" y="41"/>
                  <a:pt x="3" y="42"/>
                </a:cubicBezTo>
                <a:cubicBezTo>
                  <a:pt x="4" y="42"/>
                  <a:pt x="5" y="42"/>
                  <a:pt x="6" y="41"/>
                </a:cubicBezTo>
                <a:cubicBezTo>
                  <a:pt x="6" y="41"/>
                  <a:pt x="7" y="40"/>
                  <a:pt x="7" y="40"/>
                </a:cubicBezTo>
                <a:cubicBezTo>
                  <a:pt x="8" y="40"/>
                  <a:pt x="8" y="41"/>
                  <a:pt x="7" y="42"/>
                </a:cubicBezTo>
                <a:cubicBezTo>
                  <a:pt x="7" y="42"/>
                  <a:pt x="6" y="42"/>
                  <a:pt x="6" y="42"/>
                </a:cubicBezTo>
                <a:cubicBezTo>
                  <a:pt x="6" y="42"/>
                  <a:pt x="6" y="42"/>
                  <a:pt x="7" y="42"/>
                </a:cubicBezTo>
                <a:cubicBezTo>
                  <a:pt x="6" y="42"/>
                  <a:pt x="6" y="43"/>
                  <a:pt x="6" y="43"/>
                </a:cubicBezTo>
                <a:cubicBezTo>
                  <a:pt x="6" y="43"/>
                  <a:pt x="5" y="43"/>
                  <a:pt x="5" y="44"/>
                </a:cubicBezTo>
                <a:cubicBezTo>
                  <a:pt x="5" y="44"/>
                  <a:pt x="6" y="43"/>
                  <a:pt x="6" y="43"/>
                </a:cubicBezTo>
                <a:cubicBezTo>
                  <a:pt x="6" y="43"/>
                  <a:pt x="7" y="43"/>
                  <a:pt x="7" y="43"/>
                </a:cubicBezTo>
                <a:cubicBezTo>
                  <a:pt x="7" y="43"/>
                  <a:pt x="7" y="43"/>
                  <a:pt x="8" y="43"/>
                </a:cubicBezTo>
                <a:cubicBezTo>
                  <a:pt x="8" y="43"/>
                  <a:pt x="8" y="43"/>
                  <a:pt x="9" y="43"/>
                </a:cubicBezTo>
                <a:cubicBezTo>
                  <a:pt x="9" y="43"/>
                  <a:pt x="9" y="43"/>
                  <a:pt x="10" y="43"/>
                </a:cubicBezTo>
                <a:cubicBezTo>
                  <a:pt x="10" y="43"/>
                  <a:pt x="10" y="43"/>
                  <a:pt x="11" y="43"/>
                </a:cubicBezTo>
                <a:cubicBezTo>
                  <a:pt x="11" y="43"/>
                  <a:pt x="11" y="42"/>
                  <a:pt x="11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3" y="42"/>
                  <a:pt x="12" y="42"/>
                  <a:pt x="13" y="42"/>
                </a:cubicBezTo>
                <a:cubicBezTo>
                  <a:pt x="13" y="42"/>
                  <a:pt x="13" y="42"/>
                  <a:pt x="14" y="42"/>
                </a:cubicBezTo>
                <a:cubicBezTo>
                  <a:pt x="14" y="42"/>
                  <a:pt x="14" y="41"/>
                  <a:pt x="14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40"/>
                  <a:pt x="15" y="40"/>
                  <a:pt x="15" y="39"/>
                </a:cubicBezTo>
                <a:cubicBezTo>
                  <a:pt x="15" y="39"/>
                  <a:pt x="16" y="39"/>
                  <a:pt x="16" y="39"/>
                </a:cubicBezTo>
                <a:cubicBezTo>
                  <a:pt x="16" y="40"/>
                  <a:pt x="16" y="40"/>
                  <a:pt x="17" y="40"/>
                </a:cubicBezTo>
                <a:cubicBezTo>
                  <a:pt x="17" y="40"/>
                  <a:pt x="17" y="39"/>
                  <a:pt x="18" y="39"/>
                </a:cubicBezTo>
                <a:cubicBezTo>
                  <a:pt x="18" y="39"/>
                  <a:pt x="18" y="39"/>
                  <a:pt x="19" y="38"/>
                </a:cubicBezTo>
                <a:cubicBezTo>
                  <a:pt x="19" y="38"/>
                  <a:pt x="20" y="38"/>
                  <a:pt x="20" y="38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6"/>
                  <a:pt x="23" y="36"/>
                  <a:pt x="23" y="36"/>
                </a:cubicBezTo>
                <a:cubicBezTo>
                  <a:pt x="23" y="36"/>
                  <a:pt x="24" y="36"/>
                  <a:pt x="24" y="36"/>
                </a:cubicBezTo>
                <a:cubicBezTo>
                  <a:pt x="24" y="36"/>
                  <a:pt x="24" y="35"/>
                  <a:pt x="24" y="35"/>
                </a:cubicBezTo>
                <a:cubicBezTo>
                  <a:pt x="24" y="35"/>
                  <a:pt x="25" y="36"/>
                  <a:pt x="25" y="36"/>
                </a:cubicBezTo>
                <a:cubicBezTo>
                  <a:pt x="25" y="36"/>
                  <a:pt x="25" y="36"/>
                  <a:pt x="25" y="36"/>
                </a:cubicBezTo>
                <a:cubicBezTo>
                  <a:pt x="26" y="35"/>
                  <a:pt x="26" y="36"/>
                  <a:pt x="27" y="36"/>
                </a:cubicBezTo>
                <a:cubicBezTo>
                  <a:pt x="27" y="36"/>
                  <a:pt x="28" y="36"/>
                  <a:pt x="29" y="35"/>
                </a:cubicBezTo>
                <a:cubicBezTo>
                  <a:pt x="29" y="35"/>
                  <a:pt x="27" y="34"/>
                  <a:pt x="28" y="34"/>
                </a:cubicBezTo>
                <a:cubicBezTo>
                  <a:pt x="28" y="34"/>
                  <a:pt x="29" y="33"/>
                  <a:pt x="29" y="33"/>
                </a:cubicBezTo>
                <a:cubicBezTo>
                  <a:pt x="29" y="32"/>
                  <a:pt x="29" y="32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0"/>
                  <a:pt x="30" y="30"/>
                  <a:pt x="30" y="30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28"/>
                  <a:pt x="31" y="28"/>
                  <a:pt x="31" y="28"/>
                </a:cubicBezTo>
                <a:cubicBezTo>
                  <a:pt x="31" y="27"/>
                  <a:pt x="31" y="27"/>
                  <a:pt x="31" y="27"/>
                </a:cubicBezTo>
                <a:cubicBezTo>
                  <a:pt x="30" y="26"/>
                  <a:pt x="31" y="26"/>
                  <a:pt x="30" y="25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6" name="Freeform 807">
            <a:extLst>
              <a:ext uri="{FF2B5EF4-FFF2-40B4-BE49-F238E27FC236}">
                <a16:creationId xmlns:a16="http://schemas.microsoft.com/office/drawing/2014/main" id="{9019CEDD-E159-D604-759C-183A690DC04A}"/>
              </a:ext>
            </a:extLst>
          </p:cNvPr>
          <p:cNvSpPr>
            <a:spLocks/>
          </p:cNvSpPr>
          <p:nvPr/>
        </p:nvSpPr>
        <p:spPr bwMode="auto">
          <a:xfrm>
            <a:off x="3344302" y="3465370"/>
            <a:ext cx="97757" cy="52473"/>
          </a:xfrm>
          <a:custGeom>
            <a:avLst/>
            <a:gdLst>
              <a:gd name="T0" fmla="*/ 7 w 46"/>
              <a:gd name="T1" fmla="*/ 24 h 28"/>
              <a:gd name="T2" fmla="*/ 9 w 46"/>
              <a:gd name="T3" fmla="*/ 26 h 28"/>
              <a:gd name="T4" fmla="*/ 16 w 46"/>
              <a:gd name="T5" fmla="*/ 27 h 28"/>
              <a:gd name="T6" fmla="*/ 19 w 46"/>
              <a:gd name="T7" fmla="*/ 26 h 28"/>
              <a:gd name="T8" fmla="*/ 22 w 46"/>
              <a:gd name="T9" fmla="*/ 25 h 28"/>
              <a:gd name="T10" fmla="*/ 24 w 46"/>
              <a:gd name="T11" fmla="*/ 24 h 28"/>
              <a:gd name="T12" fmla="*/ 28 w 46"/>
              <a:gd name="T13" fmla="*/ 24 h 28"/>
              <a:gd name="T14" fmla="*/ 30 w 46"/>
              <a:gd name="T15" fmla="*/ 24 h 28"/>
              <a:gd name="T16" fmla="*/ 33 w 46"/>
              <a:gd name="T17" fmla="*/ 23 h 28"/>
              <a:gd name="T18" fmla="*/ 34 w 46"/>
              <a:gd name="T19" fmla="*/ 20 h 28"/>
              <a:gd name="T20" fmla="*/ 36 w 46"/>
              <a:gd name="T21" fmla="*/ 19 h 28"/>
              <a:gd name="T22" fmla="*/ 37 w 46"/>
              <a:gd name="T23" fmla="*/ 15 h 28"/>
              <a:gd name="T24" fmla="*/ 39 w 46"/>
              <a:gd name="T25" fmla="*/ 13 h 28"/>
              <a:gd name="T26" fmla="*/ 40 w 46"/>
              <a:gd name="T27" fmla="*/ 10 h 28"/>
              <a:gd name="T28" fmla="*/ 41 w 46"/>
              <a:gd name="T29" fmla="*/ 8 h 28"/>
              <a:gd name="T30" fmla="*/ 42 w 46"/>
              <a:gd name="T31" fmla="*/ 8 h 28"/>
              <a:gd name="T32" fmla="*/ 45 w 46"/>
              <a:gd name="T33" fmla="*/ 6 h 28"/>
              <a:gd name="T34" fmla="*/ 44 w 46"/>
              <a:gd name="T35" fmla="*/ 5 h 28"/>
              <a:gd name="T36" fmla="*/ 42 w 46"/>
              <a:gd name="T37" fmla="*/ 3 h 28"/>
              <a:gd name="T38" fmla="*/ 40 w 46"/>
              <a:gd name="T39" fmla="*/ 2 h 28"/>
              <a:gd name="T40" fmla="*/ 38 w 46"/>
              <a:gd name="T41" fmla="*/ 2 h 28"/>
              <a:gd name="T42" fmla="*/ 35 w 46"/>
              <a:gd name="T43" fmla="*/ 0 h 28"/>
              <a:gd name="T44" fmla="*/ 33 w 46"/>
              <a:gd name="T45" fmla="*/ 1 h 28"/>
              <a:gd name="T46" fmla="*/ 29 w 46"/>
              <a:gd name="T47" fmla="*/ 0 h 28"/>
              <a:gd name="T48" fmla="*/ 27 w 46"/>
              <a:gd name="T49" fmla="*/ 3 h 28"/>
              <a:gd name="T50" fmla="*/ 23 w 46"/>
              <a:gd name="T51" fmla="*/ 4 h 28"/>
              <a:gd name="T52" fmla="*/ 18 w 46"/>
              <a:gd name="T53" fmla="*/ 5 h 28"/>
              <a:gd name="T54" fmla="*/ 16 w 46"/>
              <a:gd name="T55" fmla="*/ 8 h 28"/>
              <a:gd name="T56" fmla="*/ 10 w 46"/>
              <a:gd name="T57" fmla="*/ 7 h 28"/>
              <a:gd name="T58" fmla="*/ 6 w 46"/>
              <a:gd name="T59" fmla="*/ 9 h 28"/>
              <a:gd name="T60" fmla="*/ 3 w 46"/>
              <a:gd name="T61" fmla="*/ 8 h 28"/>
              <a:gd name="T62" fmla="*/ 4 w 46"/>
              <a:gd name="T63" fmla="*/ 11 h 28"/>
              <a:gd name="T64" fmla="*/ 2 w 46"/>
              <a:gd name="T65" fmla="*/ 13 h 28"/>
              <a:gd name="T66" fmla="*/ 2 w 46"/>
              <a:gd name="T67" fmla="*/ 15 h 28"/>
              <a:gd name="T68" fmla="*/ 0 w 46"/>
              <a:gd name="T69" fmla="*/ 17 h 28"/>
              <a:gd name="T70" fmla="*/ 1 w 46"/>
              <a:gd name="T71" fmla="*/ 18 h 28"/>
              <a:gd name="T72" fmla="*/ 2 w 46"/>
              <a:gd name="T73" fmla="*/ 19 h 28"/>
              <a:gd name="T74" fmla="*/ 2 w 46"/>
              <a:gd name="T75" fmla="*/ 21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6" h="28">
                <a:moveTo>
                  <a:pt x="5" y="23"/>
                </a:moveTo>
                <a:cubicBezTo>
                  <a:pt x="6" y="24"/>
                  <a:pt x="6" y="24"/>
                  <a:pt x="7" y="24"/>
                </a:cubicBezTo>
                <a:cubicBezTo>
                  <a:pt x="8" y="25"/>
                  <a:pt x="8" y="25"/>
                  <a:pt x="8" y="26"/>
                </a:cubicBezTo>
                <a:cubicBezTo>
                  <a:pt x="8" y="26"/>
                  <a:pt x="9" y="26"/>
                  <a:pt x="9" y="26"/>
                </a:cubicBezTo>
                <a:cubicBezTo>
                  <a:pt x="10" y="27"/>
                  <a:pt x="11" y="27"/>
                  <a:pt x="13" y="27"/>
                </a:cubicBezTo>
                <a:cubicBezTo>
                  <a:pt x="14" y="27"/>
                  <a:pt x="15" y="28"/>
                  <a:pt x="16" y="27"/>
                </a:cubicBezTo>
                <a:cubicBezTo>
                  <a:pt x="16" y="27"/>
                  <a:pt x="17" y="27"/>
                  <a:pt x="18" y="26"/>
                </a:cubicBezTo>
                <a:cubicBezTo>
                  <a:pt x="18" y="26"/>
                  <a:pt x="19" y="26"/>
                  <a:pt x="19" y="26"/>
                </a:cubicBezTo>
                <a:cubicBezTo>
                  <a:pt x="20" y="25"/>
                  <a:pt x="20" y="26"/>
                  <a:pt x="21" y="26"/>
                </a:cubicBezTo>
                <a:cubicBezTo>
                  <a:pt x="21" y="25"/>
                  <a:pt x="21" y="25"/>
                  <a:pt x="22" y="25"/>
                </a:cubicBezTo>
                <a:cubicBezTo>
                  <a:pt x="22" y="25"/>
                  <a:pt x="22" y="24"/>
                  <a:pt x="23" y="24"/>
                </a:cubicBezTo>
                <a:cubicBezTo>
                  <a:pt x="23" y="24"/>
                  <a:pt x="24" y="24"/>
                  <a:pt x="24" y="24"/>
                </a:cubicBezTo>
                <a:cubicBezTo>
                  <a:pt x="24" y="24"/>
                  <a:pt x="25" y="24"/>
                  <a:pt x="25" y="24"/>
                </a:cubicBezTo>
                <a:cubicBezTo>
                  <a:pt x="26" y="24"/>
                  <a:pt x="27" y="24"/>
                  <a:pt x="28" y="24"/>
                </a:cubicBezTo>
                <a:cubicBezTo>
                  <a:pt x="28" y="24"/>
                  <a:pt x="29" y="24"/>
                  <a:pt x="29" y="24"/>
                </a:cubicBezTo>
                <a:cubicBezTo>
                  <a:pt x="30" y="24"/>
                  <a:pt x="30" y="24"/>
                  <a:pt x="30" y="24"/>
                </a:cubicBezTo>
                <a:cubicBezTo>
                  <a:pt x="31" y="24"/>
                  <a:pt x="31" y="23"/>
                  <a:pt x="31" y="23"/>
                </a:cubicBezTo>
                <a:cubicBezTo>
                  <a:pt x="32" y="23"/>
                  <a:pt x="32" y="23"/>
                  <a:pt x="33" y="23"/>
                </a:cubicBezTo>
                <a:cubicBezTo>
                  <a:pt x="33" y="23"/>
                  <a:pt x="34" y="22"/>
                  <a:pt x="34" y="21"/>
                </a:cubicBezTo>
                <a:cubicBezTo>
                  <a:pt x="34" y="21"/>
                  <a:pt x="34" y="21"/>
                  <a:pt x="34" y="20"/>
                </a:cubicBezTo>
                <a:cubicBezTo>
                  <a:pt x="34" y="20"/>
                  <a:pt x="35" y="20"/>
                  <a:pt x="35" y="19"/>
                </a:cubicBezTo>
                <a:cubicBezTo>
                  <a:pt x="35" y="19"/>
                  <a:pt x="35" y="19"/>
                  <a:pt x="36" y="19"/>
                </a:cubicBezTo>
                <a:cubicBezTo>
                  <a:pt x="36" y="18"/>
                  <a:pt x="36" y="18"/>
                  <a:pt x="36" y="18"/>
                </a:cubicBezTo>
                <a:cubicBezTo>
                  <a:pt x="36" y="17"/>
                  <a:pt x="37" y="16"/>
                  <a:pt x="37" y="15"/>
                </a:cubicBezTo>
                <a:cubicBezTo>
                  <a:pt x="37" y="15"/>
                  <a:pt x="38" y="14"/>
                  <a:pt x="38" y="14"/>
                </a:cubicBezTo>
                <a:cubicBezTo>
                  <a:pt x="38" y="14"/>
                  <a:pt x="38" y="13"/>
                  <a:pt x="39" y="13"/>
                </a:cubicBezTo>
                <a:cubicBezTo>
                  <a:pt x="39" y="12"/>
                  <a:pt x="39" y="12"/>
                  <a:pt x="39" y="12"/>
                </a:cubicBezTo>
                <a:cubicBezTo>
                  <a:pt x="39" y="11"/>
                  <a:pt x="39" y="11"/>
                  <a:pt x="40" y="10"/>
                </a:cubicBezTo>
                <a:cubicBezTo>
                  <a:pt x="40" y="10"/>
                  <a:pt x="40" y="10"/>
                  <a:pt x="41" y="10"/>
                </a:cubicBezTo>
                <a:cubicBezTo>
                  <a:pt x="41" y="9"/>
                  <a:pt x="41" y="9"/>
                  <a:pt x="41" y="8"/>
                </a:cubicBezTo>
                <a:cubicBezTo>
                  <a:pt x="41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3" y="8"/>
                  <a:pt x="43" y="8"/>
                  <a:pt x="44" y="8"/>
                </a:cubicBezTo>
                <a:cubicBezTo>
                  <a:pt x="45" y="8"/>
                  <a:pt x="46" y="7"/>
                  <a:pt x="45" y="6"/>
                </a:cubicBezTo>
                <a:cubicBezTo>
                  <a:pt x="45" y="5"/>
                  <a:pt x="45" y="5"/>
                  <a:pt x="45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3" y="5"/>
                  <a:pt x="43" y="4"/>
                  <a:pt x="43" y="4"/>
                </a:cubicBezTo>
                <a:cubicBezTo>
                  <a:pt x="43" y="3"/>
                  <a:pt x="42" y="3"/>
                  <a:pt x="42" y="3"/>
                </a:cubicBezTo>
                <a:cubicBezTo>
                  <a:pt x="41" y="3"/>
                  <a:pt x="41" y="3"/>
                  <a:pt x="41" y="2"/>
                </a:cubicBezTo>
                <a:cubicBezTo>
                  <a:pt x="41" y="2"/>
                  <a:pt x="41" y="2"/>
                  <a:pt x="40" y="2"/>
                </a:cubicBezTo>
                <a:cubicBezTo>
                  <a:pt x="40" y="2"/>
                  <a:pt x="40" y="2"/>
                  <a:pt x="40" y="2"/>
                </a:cubicBezTo>
                <a:cubicBezTo>
                  <a:pt x="39" y="2"/>
                  <a:pt x="38" y="3"/>
                  <a:pt x="38" y="2"/>
                </a:cubicBezTo>
                <a:cubicBezTo>
                  <a:pt x="37" y="1"/>
                  <a:pt x="36" y="1"/>
                  <a:pt x="36" y="0"/>
                </a:cubicBezTo>
                <a:cubicBezTo>
                  <a:pt x="36" y="0"/>
                  <a:pt x="35" y="0"/>
                  <a:pt x="35" y="0"/>
                </a:cubicBezTo>
                <a:cubicBezTo>
                  <a:pt x="35" y="0"/>
                  <a:pt x="35" y="1"/>
                  <a:pt x="34" y="1"/>
                </a:cubicBezTo>
                <a:cubicBezTo>
                  <a:pt x="34" y="1"/>
                  <a:pt x="33" y="1"/>
                  <a:pt x="33" y="1"/>
                </a:cubicBezTo>
                <a:cubicBezTo>
                  <a:pt x="32" y="1"/>
                  <a:pt x="32" y="0"/>
                  <a:pt x="31" y="0"/>
                </a:cubicBezTo>
                <a:cubicBezTo>
                  <a:pt x="31" y="0"/>
                  <a:pt x="30" y="0"/>
                  <a:pt x="29" y="0"/>
                </a:cubicBezTo>
                <a:cubicBezTo>
                  <a:pt x="29" y="1"/>
                  <a:pt x="29" y="1"/>
                  <a:pt x="28" y="2"/>
                </a:cubicBezTo>
                <a:cubicBezTo>
                  <a:pt x="28" y="3"/>
                  <a:pt x="28" y="3"/>
                  <a:pt x="27" y="3"/>
                </a:cubicBezTo>
                <a:cubicBezTo>
                  <a:pt x="26" y="4"/>
                  <a:pt x="25" y="5"/>
                  <a:pt x="24" y="4"/>
                </a:cubicBezTo>
                <a:cubicBezTo>
                  <a:pt x="23" y="3"/>
                  <a:pt x="23" y="3"/>
                  <a:pt x="23" y="4"/>
                </a:cubicBezTo>
                <a:cubicBezTo>
                  <a:pt x="22" y="4"/>
                  <a:pt x="22" y="5"/>
                  <a:pt x="21" y="5"/>
                </a:cubicBezTo>
                <a:cubicBezTo>
                  <a:pt x="20" y="5"/>
                  <a:pt x="19" y="5"/>
                  <a:pt x="18" y="5"/>
                </a:cubicBezTo>
                <a:cubicBezTo>
                  <a:pt x="17" y="6"/>
                  <a:pt x="18" y="7"/>
                  <a:pt x="18" y="8"/>
                </a:cubicBezTo>
                <a:cubicBezTo>
                  <a:pt x="17" y="8"/>
                  <a:pt x="17" y="8"/>
                  <a:pt x="16" y="8"/>
                </a:cubicBezTo>
                <a:cubicBezTo>
                  <a:pt x="15" y="8"/>
                  <a:pt x="15" y="8"/>
                  <a:pt x="14" y="8"/>
                </a:cubicBezTo>
                <a:cubicBezTo>
                  <a:pt x="13" y="8"/>
                  <a:pt x="11" y="8"/>
                  <a:pt x="10" y="7"/>
                </a:cubicBezTo>
                <a:cubicBezTo>
                  <a:pt x="9" y="7"/>
                  <a:pt x="8" y="6"/>
                  <a:pt x="6" y="5"/>
                </a:cubicBezTo>
                <a:cubicBezTo>
                  <a:pt x="6" y="6"/>
                  <a:pt x="6" y="8"/>
                  <a:pt x="6" y="9"/>
                </a:cubicBezTo>
                <a:cubicBezTo>
                  <a:pt x="5" y="9"/>
                  <a:pt x="4" y="9"/>
                  <a:pt x="4" y="9"/>
                </a:cubicBezTo>
                <a:cubicBezTo>
                  <a:pt x="4" y="8"/>
                  <a:pt x="3" y="8"/>
                  <a:pt x="3" y="8"/>
                </a:cubicBezTo>
                <a:cubicBezTo>
                  <a:pt x="3" y="8"/>
                  <a:pt x="2" y="9"/>
                  <a:pt x="2" y="9"/>
                </a:cubicBezTo>
                <a:cubicBezTo>
                  <a:pt x="2" y="10"/>
                  <a:pt x="4" y="9"/>
                  <a:pt x="4" y="11"/>
                </a:cubicBezTo>
                <a:cubicBezTo>
                  <a:pt x="3" y="11"/>
                  <a:pt x="3" y="12"/>
                  <a:pt x="2" y="12"/>
                </a:cubicBezTo>
                <a:cubicBezTo>
                  <a:pt x="2" y="12"/>
                  <a:pt x="2" y="12"/>
                  <a:pt x="2" y="13"/>
                </a:cubicBezTo>
                <a:cubicBezTo>
                  <a:pt x="2" y="13"/>
                  <a:pt x="2" y="13"/>
                  <a:pt x="2" y="14"/>
                </a:cubicBezTo>
                <a:cubicBezTo>
                  <a:pt x="2" y="14"/>
                  <a:pt x="2" y="14"/>
                  <a:pt x="2" y="15"/>
                </a:cubicBezTo>
                <a:cubicBezTo>
                  <a:pt x="2" y="15"/>
                  <a:pt x="2" y="15"/>
                  <a:pt x="2" y="16"/>
                </a:cubicBezTo>
                <a:cubicBezTo>
                  <a:pt x="1" y="16"/>
                  <a:pt x="0" y="17"/>
                  <a:pt x="0" y="17"/>
                </a:cubicBezTo>
                <a:cubicBezTo>
                  <a:pt x="0" y="17"/>
                  <a:pt x="1" y="17"/>
                  <a:pt x="1" y="17"/>
                </a:cubicBezTo>
                <a:cubicBezTo>
                  <a:pt x="1" y="18"/>
                  <a:pt x="1" y="18"/>
                  <a:pt x="1" y="18"/>
                </a:cubicBezTo>
                <a:cubicBezTo>
                  <a:pt x="1" y="19"/>
                  <a:pt x="2" y="19"/>
                  <a:pt x="2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2" y="20"/>
                  <a:pt x="2" y="20"/>
                  <a:pt x="2" y="21"/>
                </a:cubicBezTo>
                <a:cubicBezTo>
                  <a:pt x="2" y="21"/>
                  <a:pt x="2" y="21"/>
                  <a:pt x="2" y="21"/>
                </a:cubicBezTo>
                <a:cubicBezTo>
                  <a:pt x="3" y="21"/>
                  <a:pt x="5" y="22"/>
                  <a:pt x="5" y="2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7" name="Freeform 808">
            <a:extLst>
              <a:ext uri="{FF2B5EF4-FFF2-40B4-BE49-F238E27FC236}">
                <a16:creationId xmlns:a16="http://schemas.microsoft.com/office/drawing/2014/main" id="{557FE801-243B-56BC-00A3-1E5C62D04A4C}"/>
              </a:ext>
            </a:extLst>
          </p:cNvPr>
          <p:cNvSpPr>
            <a:spLocks noEditPoints="1"/>
          </p:cNvSpPr>
          <p:nvPr/>
        </p:nvSpPr>
        <p:spPr bwMode="auto">
          <a:xfrm>
            <a:off x="2994007" y="3197258"/>
            <a:ext cx="147449" cy="243673"/>
          </a:xfrm>
          <a:custGeom>
            <a:avLst/>
            <a:gdLst>
              <a:gd name="T0" fmla="*/ 57 w 69"/>
              <a:gd name="T1" fmla="*/ 88 h 129"/>
              <a:gd name="T2" fmla="*/ 52 w 69"/>
              <a:gd name="T3" fmla="*/ 79 h 129"/>
              <a:gd name="T4" fmla="*/ 36 w 69"/>
              <a:gd name="T5" fmla="*/ 58 h 129"/>
              <a:gd name="T6" fmla="*/ 35 w 69"/>
              <a:gd name="T7" fmla="*/ 54 h 129"/>
              <a:gd name="T8" fmla="*/ 34 w 69"/>
              <a:gd name="T9" fmla="*/ 39 h 129"/>
              <a:gd name="T10" fmla="*/ 27 w 69"/>
              <a:gd name="T11" fmla="*/ 39 h 129"/>
              <a:gd name="T12" fmla="*/ 33 w 69"/>
              <a:gd name="T13" fmla="*/ 30 h 129"/>
              <a:gd name="T14" fmla="*/ 24 w 69"/>
              <a:gd name="T15" fmla="*/ 29 h 129"/>
              <a:gd name="T16" fmla="*/ 18 w 69"/>
              <a:gd name="T17" fmla="*/ 32 h 129"/>
              <a:gd name="T18" fmla="*/ 17 w 69"/>
              <a:gd name="T19" fmla="*/ 37 h 129"/>
              <a:gd name="T20" fmla="*/ 16 w 69"/>
              <a:gd name="T21" fmla="*/ 43 h 129"/>
              <a:gd name="T22" fmla="*/ 16 w 69"/>
              <a:gd name="T23" fmla="*/ 45 h 129"/>
              <a:gd name="T24" fmla="*/ 16 w 69"/>
              <a:gd name="T25" fmla="*/ 51 h 129"/>
              <a:gd name="T26" fmla="*/ 19 w 69"/>
              <a:gd name="T27" fmla="*/ 53 h 129"/>
              <a:gd name="T28" fmla="*/ 15 w 69"/>
              <a:gd name="T29" fmla="*/ 65 h 129"/>
              <a:gd name="T30" fmla="*/ 20 w 69"/>
              <a:gd name="T31" fmla="*/ 56 h 129"/>
              <a:gd name="T32" fmla="*/ 22 w 69"/>
              <a:gd name="T33" fmla="*/ 59 h 129"/>
              <a:gd name="T34" fmla="*/ 20 w 69"/>
              <a:gd name="T35" fmla="*/ 71 h 129"/>
              <a:gd name="T36" fmla="*/ 24 w 69"/>
              <a:gd name="T37" fmla="*/ 72 h 129"/>
              <a:gd name="T38" fmla="*/ 32 w 69"/>
              <a:gd name="T39" fmla="*/ 72 h 129"/>
              <a:gd name="T40" fmla="*/ 33 w 69"/>
              <a:gd name="T41" fmla="*/ 85 h 129"/>
              <a:gd name="T42" fmla="*/ 25 w 69"/>
              <a:gd name="T43" fmla="*/ 91 h 129"/>
              <a:gd name="T44" fmla="*/ 21 w 69"/>
              <a:gd name="T45" fmla="*/ 96 h 129"/>
              <a:gd name="T46" fmla="*/ 19 w 69"/>
              <a:gd name="T47" fmla="*/ 105 h 129"/>
              <a:gd name="T48" fmla="*/ 20 w 69"/>
              <a:gd name="T49" fmla="*/ 109 h 129"/>
              <a:gd name="T50" fmla="*/ 28 w 69"/>
              <a:gd name="T51" fmla="*/ 110 h 129"/>
              <a:gd name="T52" fmla="*/ 25 w 69"/>
              <a:gd name="T53" fmla="*/ 116 h 129"/>
              <a:gd name="T54" fmla="*/ 14 w 69"/>
              <a:gd name="T55" fmla="*/ 127 h 129"/>
              <a:gd name="T56" fmla="*/ 24 w 69"/>
              <a:gd name="T57" fmla="*/ 123 h 129"/>
              <a:gd name="T58" fmla="*/ 34 w 69"/>
              <a:gd name="T59" fmla="*/ 120 h 129"/>
              <a:gd name="T60" fmla="*/ 48 w 69"/>
              <a:gd name="T61" fmla="*/ 119 h 129"/>
              <a:gd name="T62" fmla="*/ 68 w 69"/>
              <a:gd name="T63" fmla="*/ 113 h 129"/>
              <a:gd name="T64" fmla="*/ 63 w 69"/>
              <a:gd name="T65" fmla="*/ 107 h 129"/>
              <a:gd name="T66" fmla="*/ 45 w 69"/>
              <a:gd name="T67" fmla="*/ 121 h 129"/>
              <a:gd name="T68" fmla="*/ 34 w 69"/>
              <a:gd name="T69" fmla="*/ 22 h 129"/>
              <a:gd name="T70" fmla="*/ 12 w 69"/>
              <a:gd name="T71" fmla="*/ 47 h 129"/>
              <a:gd name="T72" fmla="*/ 19 w 69"/>
              <a:gd name="T73" fmla="*/ 60 h 129"/>
              <a:gd name="T74" fmla="*/ 10 w 69"/>
              <a:gd name="T75" fmla="*/ 51 h 129"/>
              <a:gd name="T76" fmla="*/ 49 w 69"/>
              <a:gd name="T77" fmla="*/ 2 h 129"/>
              <a:gd name="T78" fmla="*/ 6 w 69"/>
              <a:gd name="T79" fmla="*/ 41 h 129"/>
              <a:gd name="T80" fmla="*/ 32 w 69"/>
              <a:gd name="T81" fmla="*/ 24 h 129"/>
              <a:gd name="T82" fmla="*/ 32 w 69"/>
              <a:gd name="T83" fmla="*/ 22 h 129"/>
              <a:gd name="T84" fmla="*/ 16 w 69"/>
              <a:gd name="T85" fmla="*/ 44 h 129"/>
              <a:gd name="T86" fmla="*/ 10 w 69"/>
              <a:gd name="T87" fmla="*/ 41 h 129"/>
              <a:gd name="T88" fmla="*/ 14 w 69"/>
              <a:gd name="T89" fmla="*/ 45 h 129"/>
              <a:gd name="T90" fmla="*/ 10 w 69"/>
              <a:gd name="T91" fmla="*/ 60 h 129"/>
              <a:gd name="T92" fmla="*/ 15 w 69"/>
              <a:gd name="T93" fmla="*/ 57 h 129"/>
              <a:gd name="T94" fmla="*/ 12 w 69"/>
              <a:gd name="T95" fmla="*/ 54 h 129"/>
              <a:gd name="T96" fmla="*/ 45 w 69"/>
              <a:gd name="T97" fmla="*/ 7 h 129"/>
              <a:gd name="T98" fmla="*/ 47 w 69"/>
              <a:gd name="T99" fmla="*/ 5 h 129"/>
              <a:gd name="T100" fmla="*/ 45 w 69"/>
              <a:gd name="T101" fmla="*/ 5 h 129"/>
              <a:gd name="T102" fmla="*/ 47 w 69"/>
              <a:gd name="T103" fmla="*/ 4 h 129"/>
              <a:gd name="T104" fmla="*/ 6 w 69"/>
              <a:gd name="T105" fmla="*/ 40 h 129"/>
              <a:gd name="T106" fmla="*/ 9 w 69"/>
              <a:gd name="T107" fmla="*/ 36 h 129"/>
              <a:gd name="T108" fmla="*/ 12 w 69"/>
              <a:gd name="T109" fmla="*/ 33 h 129"/>
              <a:gd name="T110" fmla="*/ 7 w 69"/>
              <a:gd name="T111" fmla="*/ 33 h 129"/>
              <a:gd name="T112" fmla="*/ 25 w 69"/>
              <a:gd name="T113" fmla="*/ 82 h 129"/>
              <a:gd name="T114" fmla="*/ 2 w 69"/>
              <a:gd name="T115" fmla="*/ 77 h 129"/>
              <a:gd name="T116" fmla="*/ 7 w 69"/>
              <a:gd name="T117" fmla="*/ 79 h 129"/>
              <a:gd name="T118" fmla="*/ 18 w 69"/>
              <a:gd name="T119" fmla="*/ 78 h 129"/>
              <a:gd name="T120" fmla="*/ 17 w 69"/>
              <a:gd name="T121" fmla="*/ 74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9" h="129">
                <a:moveTo>
                  <a:pt x="50" y="119"/>
                </a:moveTo>
                <a:cubicBezTo>
                  <a:pt x="50" y="119"/>
                  <a:pt x="50" y="119"/>
                  <a:pt x="50" y="119"/>
                </a:cubicBezTo>
                <a:cubicBezTo>
                  <a:pt x="49" y="119"/>
                  <a:pt x="49" y="119"/>
                  <a:pt x="49" y="119"/>
                </a:cubicBezTo>
                <a:cubicBezTo>
                  <a:pt x="50" y="119"/>
                  <a:pt x="50" y="119"/>
                  <a:pt x="50" y="119"/>
                </a:cubicBezTo>
                <a:close/>
                <a:moveTo>
                  <a:pt x="63" y="111"/>
                </a:moveTo>
                <a:cubicBezTo>
                  <a:pt x="62" y="111"/>
                  <a:pt x="62" y="111"/>
                  <a:pt x="62" y="111"/>
                </a:cubicBezTo>
                <a:cubicBezTo>
                  <a:pt x="63" y="112"/>
                  <a:pt x="63" y="112"/>
                  <a:pt x="63" y="112"/>
                </a:cubicBezTo>
                <a:cubicBezTo>
                  <a:pt x="64" y="112"/>
                  <a:pt x="64" y="112"/>
                  <a:pt x="64" y="112"/>
                </a:cubicBezTo>
                <a:cubicBezTo>
                  <a:pt x="64" y="111"/>
                  <a:pt x="64" y="111"/>
                  <a:pt x="64" y="111"/>
                </a:cubicBezTo>
                <a:lnTo>
                  <a:pt x="63" y="111"/>
                </a:lnTo>
                <a:close/>
                <a:moveTo>
                  <a:pt x="69" y="101"/>
                </a:moveTo>
                <a:cubicBezTo>
                  <a:pt x="69" y="100"/>
                  <a:pt x="69" y="99"/>
                  <a:pt x="69" y="99"/>
                </a:cubicBezTo>
                <a:cubicBezTo>
                  <a:pt x="69" y="95"/>
                  <a:pt x="66" y="93"/>
                  <a:pt x="63" y="93"/>
                </a:cubicBezTo>
                <a:cubicBezTo>
                  <a:pt x="63" y="94"/>
                  <a:pt x="63" y="94"/>
                  <a:pt x="63" y="94"/>
                </a:cubicBezTo>
                <a:cubicBezTo>
                  <a:pt x="62" y="93"/>
                  <a:pt x="61" y="93"/>
                  <a:pt x="60" y="93"/>
                </a:cubicBezTo>
                <a:cubicBezTo>
                  <a:pt x="60" y="94"/>
                  <a:pt x="60" y="94"/>
                  <a:pt x="60" y="94"/>
                </a:cubicBezTo>
                <a:cubicBezTo>
                  <a:pt x="59" y="94"/>
                  <a:pt x="59" y="95"/>
                  <a:pt x="59" y="96"/>
                </a:cubicBezTo>
                <a:cubicBezTo>
                  <a:pt x="58" y="96"/>
                  <a:pt x="58" y="96"/>
                  <a:pt x="58" y="96"/>
                </a:cubicBezTo>
                <a:cubicBezTo>
                  <a:pt x="57" y="95"/>
                  <a:pt x="57" y="95"/>
                  <a:pt x="57" y="95"/>
                </a:cubicBezTo>
                <a:cubicBezTo>
                  <a:pt x="57" y="94"/>
                  <a:pt x="57" y="94"/>
                  <a:pt x="57" y="94"/>
                </a:cubicBezTo>
                <a:cubicBezTo>
                  <a:pt x="56" y="95"/>
                  <a:pt x="56" y="95"/>
                  <a:pt x="56" y="95"/>
                </a:cubicBezTo>
                <a:cubicBezTo>
                  <a:pt x="57" y="94"/>
                  <a:pt x="57" y="93"/>
                  <a:pt x="58" y="92"/>
                </a:cubicBezTo>
                <a:cubicBezTo>
                  <a:pt x="59" y="91"/>
                  <a:pt x="58" y="89"/>
                  <a:pt x="57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56" y="87"/>
                  <a:pt x="55" y="86"/>
                  <a:pt x="54" y="86"/>
                </a:cubicBezTo>
                <a:cubicBezTo>
                  <a:pt x="54" y="85"/>
                  <a:pt x="54" y="85"/>
                  <a:pt x="54" y="85"/>
                </a:cubicBezTo>
                <a:cubicBezTo>
                  <a:pt x="53" y="85"/>
                  <a:pt x="53" y="85"/>
                  <a:pt x="53" y="85"/>
                </a:cubicBezTo>
                <a:cubicBezTo>
                  <a:pt x="52" y="85"/>
                  <a:pt x="52" y="85"/>
                  <a:pt x="52" y="85"/>
                </a:cubicBezTo>
                <a:cubicBezTo>
                  <a:pt x="52" y="86"/>
                  <a:pt x="52" y="86"/>
                  <a:pt x="52" y="86"/>
                </a:cubicBezTo>
                <a:cubicBezTo>
                  <a:pt x="51" y="85"/>
                  <a:pt x="51" y="85"/>
                  <a:pt x="51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0" y="85"/>
                  <a:pt x="50" y="85"/>
                  <a:pt x="50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2" y="85"/>
                  <a:pt x="52" y="85"/>
                  <a:pt x="52" y="85"/>
                </a:cubicBezTo>
                <a:cubicBezTo>
                  <a:pt x="52" y="85"/>
                  <a:pt x="53" y="85"/>
                  <a:pt x="53" y="85"/>
                </a:cubicBezTo>
                <a:cubicBezTo>
                  <a:pt x="54" y="85"/>
                  <a:pt x="54" y="85"/>
                  <a:pt x="54" y="85"/>
                </a:cubicBezTo>
                <a:cubicBezTo>
                  <a:pt x="55" y="86"/>
                  <a:pt x="55" y="86"/>
                  <a:pt x="55" y="86"/>
                </a:cubicBezTo>
                <a:cubicBezTo>
                  <a:pt x="55" y="86"/>
                  <a:pt x="55" y="86"/>
                  <a:pt x="55" y="86"/>
                </a:cubicBezTo>
                <a:cubicBezTo>
                  <a:pt x="56" y="86"/>
                  <a:pt x="56" y="86"/>
                  <a:pt x="56" y="86"/>
                </a:cubicBezTo>
                <a:cubicBezTo>
                  <a:pt x="57" y="86"/>
                  <a:pt x="57" y="86"/>
                  <a:pt x="57" y="86"/>
                </a:cubicBezTo>
                <a:cubicBezTo>
                  <a:pt x="56" y="85"/>
                  <a:pt x="55" y="83"/>
                  <a:pt x="54" y="81"/>
                </a:cubicBezTo>
                <a:cubicBezTo>
                  <a:pt x="54" y="81"/>
                  <a:pt x="54" y="81"/>
                  <a:pt x="54" y="81"/>
                </a:cubicBezTo>
                <a:cubicBezTo>
                  <a:pt x="55" y="80"/>
                  <a:pt x="55" y="80"/>
                  <a:pt x="55" y="80"/>
                </a:cubicBezTo>
                <a:cubicBezTo>
                  <a:pt x="54" y="80"/>
                  <a:pt x="54" y="80"/>
                  <a:pt x="54" y="80"/>
                </a:cubicBezTo>
                <a:cubicBezTo>
                  <a:pt x="53" y="79"/>
                  <a:pt x="53" y="79"/>
                  <a:pt x="53" y="79"/>
                </a:cubicBezTo>
                <a:cubicBezTo>
                  <a:pt x="52" y="79"/>
                  <a:pt x="52" y="79"/>
                  <a:pt x="52" y="79"/>
                </a:cubicBezTo>
                <a:cubicBezTo>
                  <a:pt x="52" y="77"/>
                  <a:pt x="52" y="77"/>
                  <a:pt x="52" y="77"/>
                </a:cubicBezTo>
                <a:cubicBezTo>
                  <a:pt x="52" y="77"/>
                  <a:pt x="52" y="77"/>
                  <a:pt x="52" y="77"/>
                </a:cubicBezTo>
                <a:cubicBezTo>
                  <a:pt x="51" y="76"/>
                  <a:pt x="51" y="76"/>
                  <a:pt x="51" y="76"/>
                </a:cubicBezTo>
                <a:cubicBezTo>
                  <a:pt x="50" y="75"/>
                  <a:pt x="48" y="75"/>
                  <a:pt x="47" y="75"/>
                </a:cubicBezTo>
                <a:cubicBezTo>
                  <a:pt x="47" y="74"/>
                  <a:pt x="47" y="74"/>
                  <a:pt x="47" y="74"/>
                </a:cubicBezTo>
                <a:cubicBezTo>
                  <a:pt x="46" y="73"/>
                  <a:pt x="45" y="72"/>
                  <a:pt x="45" y="71"/>
                </a:cubicBezTo>
                <a:cubicBezTo>
                  <a:pt x="45" y="70"/>
                  <a:pt x="45" y="70"/>
                  <a:pt x="45" y="70"/>
                </a:cubicBezTo>
                <a:cubicBezTo>
                  <a:pt x="44" y="70"/>
                  <a:pt x="44" y="69"/>
                  <a:pt x="44" y="68"/>
                </a:cubicBezTo>
                <a:cubicBezTo>
                  <a:pt x="44" y="67"/>
                  <a:pt x="44" y="67"/>
                  <a:pt x="44" y="67"/>
                </a:cubicBezTo>
                <a:cubicBezTo>
                  <a:pt x="44" y="67"/>
                  <a:pt x="44" y="67"/>
                  <a:pt x="44" y="67"/>
                </a:cubicBezTo>
                <a:cubicBezTo>
                  <a:pt x="44" y="66"/>
                  <a:pt x="44" y="66"/>
                  <a:pt x="44" y="66"/>
                </a:cubicBezTo>
                <a:cubicBezTo>
                  <a:pt x="44" y="65"/>
                  <a:pt x="44" y="64"/>
                  <a:pt x="43" y="64"/>
                </a:cubicBezTo>
                <a:cubicBezTo>
                  <a:pt x="43" y="63"/>
                  <a:pt x="43" y="63"/>
                  <a:pt x="43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2" y="62"/>
                  <a:pt x="41" y="62"/>
                  <a:pt x="41" y="61"/>
                </a:cubicBezTo>
                <a:cubicBezTo>
                  <a:pt x="40" y="61"/>
                  <a:pt x="40" y="60"/>
                  <a:pt x="40" y="60"/>
                </a:cubicBezTo>
                <a:cubicBezTo>
                  <a:pt x="39" y="60"/>
                  <a:pt x="39" y="60"/>
                  <a:pt x="39" y="60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6" y="58"/>
                  <a:pt x="36" y="58"/>
                  <a:pt x="36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4" y="59"/>
                  <a:pt x="34" y="59"/>
                </a:cubicBezTo>
                <a:cubicBezTo>
                  <a:pt x="33" y="59"/>
                  <a:pt x="33" y="59"/>
                  <a:pt x="33" y="59"/>
                </a:cubicBezTo>
                <a:cubicBezTo>
                  <a:pt x="33" y="59"/>
                  <a:pt x="33" y="59"/>
                  <a:pt x="33" y="59"/>
                </a:cubicBezTo>
                <a:cubicBezTo>
                  <a:pt x="32" y="59"/>
                  <a:pt x="31" y="59"/>
                  <a:pt x="30" y="59"/>
                </a:cubicBezTo>
                <a:cubicBezTo>
                  <a:pt x="29" y="59"/>
                  <a:pt x="29" y="59"/>
                  <a:pt x="29" y="59"/>
                </a:cubicBezTo>
                <a:cubicBezTo>
                  <a:pt x="29" y="58"/>
                  <a:pt x="29" y="58"/>
                  <a:pt x="29" y="58"/>
                </a:cubicBezTo>
                <a:cubicBezTo>
                  <a:pt x="29" y="58"/>
                  <a:pt x="29" y="58"/>
                  <a:pt x="29" y="58"/>
                </a:cubicBezTo>
                <a:cubicBezTo>
                  <a:pt x="29" y="58"/>
                  <a:pt x="29" y="58"/>
                  <a:pt x="29" y="58"/>
                </a:cubicBezTo>
                <a:cubicBezTo>
                  <a:pt x="30" y="58"/>
                  <a:pt x="31" y="58"/>
                  <a:pt x="31" y="59"/>
                </a:cubicBezTo>
                <a:cubicBezTo>
                  <a:pt x="32" y="58"/>
                  <a:pt x="32" y="58"/>
                  <a:pt x="32" y="58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4" y="56"/>
                  <a:pt x="34" y="56"/>
                  <a:pt x="34" y="56"/>
                </a:cubicBezTo>
                <a:cubicBezTo>
                  <a:pt x="35" y="56"/>
                  <a:pt x="35" y="56"/>
                  <a:pt x="35" y="57"/>
                </a:cubicBezTo>
                <a:cubicBezTo>
                  <a:pt x="36" y="56"/>
                  <a:pt x="36" y="56"/>
                  <a:pt x="36" y="56"/>
                </a:cubicBezTo>
                <a:cubicBezTo>
                  <a:pt x="37" y="56"/>
                  <a:pt x="37" y="56"/>
                  <a:pt x="37" y="56"/>
                </a:cubicBezTo>
                <a:cubicBezTo>
                  <a:pt x="36" y="55"/>
                  <a:pt x="36" y="55"/>
                  <a:pt x="36" y="55"/>
                </a:cubicBezTo>
                <a:cubicBezTo>
                  <a:pt x="35" y="55"/>
                  <a:pt x="35" y="55"/>
                  <a:pt x="35" y="55"/>
                </a:cubicBezTo>
                <a:cubicBezTo>
                  <a:pt x="35" y="55"/>
                  <a:pt x="35" y="55"/>
                  <a:pt x="35" y="55"/>
                </a:cubicBezTo>
                <a:cubicBezTo>
                  <a:pt x="35" y="54"/>
                  <a:pt x="35" y="54"/>
                  <a:pt x="35" y="54"/>
                </a:cubicBezTo>
                <a:cubicBezTo>
                  <a:pt x="35" y="54"/>
                  <a:pt x="35" y="54"/>
                  <a:pt x="35" y="54"/>
                </a:cubicBezTo>
                <a:cubicBezTo>
                  <a:pt x="34" y="54"/>
                  <a:pt x="33" y="54"/>
                  <a:pt x="32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3" y="54"/>
                  <a:pt x="33" y="54"/>
                  <a:pt x="33" y="54"/>
                </a:cubicBezTo>
                <a:cubicBezTo>
                  <a:pt x="35" y="53"/>
                  <a:pt x="35" y="53"/>
                  <a:pt x="35" y="53"/>
                </a:cubicBezTo>
                <a:cubicBezTo>
                  <a:pt x="36" y="53"/>
                  <a:pt x="37" y="52"/>
                  <a:pt x="37" y="52"/>
                </a:cubicBezTo>
                <a:cubicBezTo>
                  <a:pt x="37" y="51"/>
                  <a:pt x="37" y="51"/>
                  <a:pt x="37" y="51"/>
                </a:cubicBezTo>
                <a:cubicBezTo>
                  <a:pt x="38" y="50"/>
                  <a:pt x="38" y="50"/>
                  <a:pt x="38" y="50"/>
                </a:cubicBezTo>
                <a:cubicBezTo>
                  <a:pt x="38" y="50"/>
                  <a:pt x="39" y="49"/>
                  <a:pt x="39" y="48"/>
                </a:cubicBezTo>
                <a:cubicBezTo>
                  <a:pt x="39" y="48"/>
                  <a:pt x="39" y="48"/>
                  <a:pt x="39" y="48"/>
                </a:cubicBezTo>
                <a:cubicBezTo>
                  <a:pt x="39" y="47"/>
                  <a:pt x="40" y="46"/>
                  <a:pt x="4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5"/>
                  <a:pt x="40" y="44"/>
                  <a:pt x="41" y="43"/>
                </a:cubicBezTo>
                <a:cubicBezTo>
                  <a:pt x="41" y="43"/>
                  <a:pt x="42" y="42"/>
                  <a:pt x="42" y="42"/>
                </a:cubicBezTo>
                <a:cubicBezTo>
                  <a:pt x="42" y="41"/>
                  <a:pt x="42" y="41"/>
                  <a:pt x="42" y="40"/>
                </a:cubicBezTo>
                <a:cubicBezTo>
                  <a:pt x="41" y="40"/>
                  <a:pt x="41" y="39"/>
                  <a:pt x="40" y="39"/>
                </a:cubicBezTo>
                <a:cubicBezTo>
                  <a:pt x="40" y="39"/>
                  <a:pt x="40" y="39"/>
                  <a:pt x="40" y="39"/>
                </a:cubicBezTo>
                <a:cubicBezTo>
                  <a:pt x="39" y="39"/>
                  <a:pt x="39" y="39"/>
                  <a:pt x="39" y="39"/>
                </a:cubicBezTo>
                <a:cubicBezTo>
                  <a:pt x="39" y="39"/>
                  <a:pt x="39" y="39"/>
                  <a:pt x="39" y="39"/>
                </a:cubicBezTo>
                <a:cubicBezTo>
                  <a:pt x="38" y="39"/>
                  <a:pt x="38" y="39"/>
                  <a:pt x="38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6" y="39"/>
                  <a:pt x="35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2" y="39"/>
                  <a:pt x="32" y="39"/>
                </a:cubicBezTo>
                <a:cubicBezTo>
                  <a:pt x="32" y="39"/>
                  <a:pt x="31" y="39"/>
                  <a:pt x="31" y="39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40"/>
                  <a:pt x="30" y="40"/>
                  <a:pt x="30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7" y="40"/>
                  <a:pt x="27" y="40"/>
                  <a:pt x="27" y="40"/>
                </a:cubicBezTo>
                <a:cubicBezTo>
                  <a:pt x="27" y="41"/>
                  <a:pt x="27" y="41"/>
                  <a:pt x="27" y="41"/>
                </a:cubicBezTo>
                <a:cubicBezTo>
                  <a:pt x="26" y="41"/>
                  <a:pt x="26" y="41"/>
                  <a:pt x="26" y="41"/>
                </a:cubicBezTo>
                <a:cubicBezTo>
                  <a:pt x="26" y="41"/>
                  <a:pt x="26" y="41"/>
                  <a:pt x="26" y="41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40"/>
                  <a:pt x="27" y="40"/>
                  <a:pt x="27" y="40"/>
                </a:cubicBezTo>
                <a:cubicBezTo>
                  <a:pt x="26" y="39"/>
                  <a:pt x="26" y="39"/>
                  <a:pt x="26" y="39"/>
                </a:cubicBezTo>
                <a:cubicBezTo>
                  <a:pt x="24" y="40"/>
                  <a:pt x="24" y="40"/>
                  <a:pt x="24" y="40"/>
                </a:cubicBezTo>
                <a:cubicBezTo>
                  <a:pt x="25" y="40"/>
                  <a:pt x="25" y="40"/>
                  <a:pt x="25" y="40"/>
                </a:cubicBezTo>
                <a:cubicBezTo>
                  <a:pt x="25" y="40"/>
                  <a:pt x="25" y="40"/>
                  <a:pt x="25" y="40"/>
                </a:cubicBezTo>
                <a:cubicBezTo>
                  <a:pt x="25" y="39"/>
                  <a:pt x="25" y="39"/>
                  <a:pt x="25" y="39"/>
                </a:cubicBezTo>
                <a:cubicBezTo>
                  <a:pt x="26" y="39"/>
                  <a:pt x="26" y="39"/>
                  <a:pt x="26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37"/>
                  <a:pt x="29" y="37"/>
                  <a:pt x="29" y="37"/>
                </a:cubicBezTo>
                <a:cubicBezTo>
                  <a:pt x="28" y="38"/>
                  <a:pt x="28" y="38"/>
                  <a:pt x="28" y="38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8"/>
                  <a:pt x="27" y="38"/>
                  <a:pt x="27" y="38"/>
                </a:cubicBezTo>
                <a:cubicBezTo>
                  <a:pt x="26" y="37"/>
                  <a:pt x="26" y="37"/>
                  <a:pt x="26" y="37"/>
                </a:cubicBezTo>
                <a:cubicBezTo>
                  <a:pt x="26" y="37"/>
                  <a:pt x="26" y="37"/>
                  <a:pt x="26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6" y="37"/>
                  <a:pt x="26" y="37"/>
                  <a:pt x="26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6"/>
                  <a:pt x="28" y="36"/>
                  <a:pt x="28" y="36"/>
                </a:cubicBezTo>
                <a:cubicBezTo>
                  <a:pt x="28" y="35"/>
                  <a:pt x="28" y="35"/>
                  <a:pt x="28" y="35"/>
                </a:cubicBezTo>
                <a:cubicBezTo>
                  <a:pt x="30" y="34"/>
                  <a:pt x="31" y="33"/>
                  <a:pt x="32" y="32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0"/>
                  <a:pt x="33" y="30"/>
                  <a:pt x="33" y="30"/>
                </a:cubicBezTo>
                <a:cubicBezTo>
                  <a:pt x="33" y="30"/>
                  <a:pt x="33" y="30"/>
                  <a:pt x="33" y="30"/>
                </a:cubicBezTo>
                <a:cubicBezTo>
                  <a:pt x="33" y="30"/>
                  <a:pt x="33" y="30"/>
                  <a:pt x="33" y="30"/>
                </a:cubicBezTo>
                <a:cubicBezTo>
                  <a:pt x="33" y="29"/>
                  <a:pt x="34" y="29"/>
                  <a:pt x="34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2" y="29"/>
                  <a:pt x="32" y="29"/>
                  <a:pt x="32" y="29"/>
                </a:cubicBezTo>
                <a:cubicBezTo>
                  <a:pt x="31" y="28"/>
                  <a:pt x="31" y="28"/>
                  <a:pt x="31" y="28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28"/>
                  <a:pt x="30" y="28"/>
                  <a:pt x="30" y="28"/>
                </a:cubicBezTo>
                <a:cubicBezTo>
                  <a:pt x="30" y="28"/>
                  <a:pt x="29" y="29"/>
                  <a:pt x="29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5" y="29"/>
                  <a:pt x="25" y="30"/>
                  <a:pt x="24" y="30"/>
                </a:cubicBezTo>
                <a:cubicBezTo>
                  <a:pt x="25" y="29"/>
                  <a:pt x="25" y="29"/>
                  <a:pt x="25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9"/>
                  <a:pt x="23" y="29"/>
                  <a:pt x="23" y="29"/>
                </a:cubicBezTo>
                <a:cubicBezTo>
                  <a:pt x="23" y="28"/>
                  <a:pt x="23" y="28"/>
                  <a:pt x="23" y="28"/>
                </a:cubicBezTo>
                <a:cubicBezTo>
                  <a:pt x="22" y="29"/>
                  <a:pt x="22" y="29"/>
                  <a:pt x="22" y="29"/>
                </a:cubicBezTo>
                <a:cubicBezTo>
                  <a:pt x="22" y="29"/>
                  <a:pt x="22" y="29"/>
                  <a:pt x="22" y="29"/>
                </a:cubicBezTo>
                <a:cubicBezTo>
                  <a:pt x="22" y="28"/>
                  <a:pt x="22" y="28"/>
                  <a:pt x="22" y="28"/>
                </a:cubicBezTo>
                <a:cubicBezTo>
                  <a:pt x="21" y="28"/>
                  <a:pt x="21" y="28"/>
                  <a:pt x="21" y="28"/>
                </a:cubicBezTo>
                <a:cubicBezTo>
                  <a:pt x="21" y="29"/>
                  <a:pt x="21" y="29"/>
                  <a:pt x="21" y="29"/>
                </a:cubicBezTo>
                <a:cubicBezTo>
                  <a:pt x="20" y="29"/>
                  <a:pt x="20" y="29"/>
                  <a:pt x="20" y="29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31"/>
                  <a:pt x="21" y="31"/>
                  <a:pt x="21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2"/>
                  <a:pt x="20" y="32"/>
                  <a:pt x="20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2"/>
                  <a:pt x="19" y="32"/>
                  <a:pt x="19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5"/>
                  <a:pt x="19" y="35"/>
                  <a:pt x="19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9" y="37"/>
                  <a:pt x="19" y="37"/>
                  <a:pt x="19" y="37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7"/>
                  <a:pt x="18" y="37"/>
                  <a:pt x="18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8"/>
                  <a:pt x="17" y="38"/>
                  <a:pt x="17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39"/>
                  <a:pt x="16" y="39"/>
                  <a:pt x="16" y="39"/>
                </a:cubicBezTo>
                <a:cubicBezTo>
                  <a:pt x="16" y="39"/>
                  <a:pt x="16" y="39"/>
                  <a:pt x="16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6" y="39"/>
                  <a:pt x="16" y="39"/>
                  <a:pt x="16" y="39"/>
                </a:cubicBezTo>
                <a:cubicBezTo>
                  <a:pt x="16" y="41"/>
                  <a:pt x="16" y="41"/>
                  <a:pt x="16" y="41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1"/>
                  <a:pt x="17" y="41"/>
                  <a:pt x="17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6" y="40"/>
                  <a:pt x="16" y="40"/>
                  <a:pt x="16" y="40"/>
                </a:cubicBezTo>
                <a:cubicBezTo>
                  <a:pt x="15" y="40"/>
                  <a:pt x="15" y="40"/>
                  <a:pt x="15" y="40"/>
                </a:cubicBezTo>
                <a:cubicBezTo>
                  <a:pt x="15" y="41"/>
                  <a:pt x="15" y="41"/>
                  <a:pt x="15" y="42"/>
                </a:cubicBezTo>
                <a:cubicBezTo>
                  <a:pt x="15" y="42"/>
                  <a:pt x="15" y="42"/>
                  <a:pt x="15" y="42"/>
                </a:cubicBezTo>
                <a:cubicBezTo>
                  <a:pt x="15" y="43"/>
                  <a:pt x="15" y="43"/>
                  <a:pt x="15" y="43"/>
                </a:cubicBezTo>
                <a:cubicBezTo>
                  <a:pt x="16" y="43"/>
                  <a:pt x="16" y="43"/>
                  <a:pt x="16" y="43"/>
                </a:cubicBezTo>
                <a:cubicBezTo>
                  <a:pt x="17" y="42"/>
                  <a:pt x="17" y="42"/>
                  <a:pt x="17" y="42"/>
                </a:cubicBezTo>
                <a:cubicBezTo>
                  <a:pt x="16" y="43"/>
                  <a:pt x="16" y="43"/>
                  <a:pt x="16" y="43"/>
                </a:cubicBezTo>
                <a:cubicBezTo>
                  <a:pt x="17" y="43"/>
                  <a:pt x="17" y="43"/>
                  <a:pt x="17" y="43"/>
                </a:cubicBezTo>
                <a:cubicBezTo>
                  <a:pt x="18" y="42"/>
                  <a:pt x="18" y="42"/>
                  <a:pt x="18" y="42"/>
                </a:cubicBezTo>
                <a:cubicBezTo>
                  <a:pt x="18" y="42"/>
                  <a:pt x="18" y="42"/>
                  <a:pt x="18" y="42"/>
                </a:cubicBezTo>
                <a:cubicBezTo>
                  <a:pt x="17" y="43"/>
                  <a:pt x="17" y="43"/>
                  <a:pt x="16" y="43"/>
                </a:cubicBezTo>
                <a:cubicBezTo>
                  <a:pt x="16" y="44"/>
                  <a:pt x="16" y="44"/>
                  <a:pt x="16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8" y="43"/>
                  <a:pt x="18" y="43"/>
                  <a:pt x="18" y="43"/>
                </a:cubicBezTo>
                <a:cubicBezTo>
                  <a:pt x="17" y="44"/>
                  <a:pt x="17" y="44"/>
                  <a:pt x="17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5"/>
                  <a:pt x="16" y="45"/>
                  <a:pt x="16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7" y="45"/>
                  <a:pt x="17" y="45"/>
                  <a:pt x="17" y="45"/>
                </a:cubicBezTo>
                <a:cubicBezTo>
                  <a:pt x="17" y="46"/>
                  <a:pt x="17" y="46"/>
                  <a:pt x="17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6" y="45"/>
                  <a:pt x="16" y="45"/>
                  <a:pt x="16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5" y="46"/>
                  <a:pt x="15" y="46"/>
                  <a:pt x="15" y="46"/>
                </a:cubicBezTo>
                <a:cubicBezTo>
                  <a:pt x="16" y="46"/>
                  <a:pt x="16" y="46"/>
                  <a:pt x="16" y="46"/>
                </a:cubicBezTo>
                <a:cubicBezTo>
                  <a:pt x="16" y="47"/>
                  <a:pt x="16" y="47"/>
                  <a:pt x="16" y="47"/>
                </a:cubicBezTo>
                <a:cubicBezTo>
                  <a:pt x="16" y="47"/>
                  <a:pt x="16" y="47"/>
                  <a:pt x="16" y="47"/>
                </a:cubicBezTo>
                <a:cubicBezTo>
                  <a:pt x="16" y="47"/>
                  <a:pt x="16" y="47"/>
                  <a:pt x="16" y="47"/>
                </a:cubicBezTo>
                <a:cubicBezTo>
                  <a:pt x="16" y="47"/>
                  <a:pt x="16" y="47"/>
                  <a:pt x="16" y="47"/>
                </a:cubicBezTo>
                <a:cubicBezTo>
                  <a:pt x="15" y="47"/>
                  <a:pt x="15" y="47"/>
                  <a:pt x="15" y="47"/>
                </a:cubicBezTo>
                <a:cubicBezTo>
                  <a:pt x="15" y="48"/>
                  <a:pt x="15" y="48"/>
                  <a:pt x="15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5" y="48"/>
                  <a:pt x="15" y="48"/>
                  <a:pt x="15" y="48"/>
                </a:cubicBezTo>
                <a:cubicBezTo>
                  <a:pt x="16" y="49"/>
                  <a:pt x="16" y="49"/>
                  <a:pt x="16" y="49"/>
                </a:cubicBezTo>
                <a:cubicBezTo>
                  <a:pt x="15" y="49"/>
                  <a:pt x="15" y="49"/>
                  <a:pt x="15" y="49"/>
                </a:cubicBezTo>
                <a:cubicBezTo>
                  <a:pt x="15" y="49"/>
                  <a:pt x="15" y="49"/>
                  <a:pt x="15" y="49"/>
                </a:cubicBezTo>
                <a:cubicBezTo>
                  <a:pt x="15" y="50"/>
                  <a:pt x="15" y="50"/>
                  <a:pt x="15" y="50"/>
                </a:cubicBezTo>
                <a:cubicBezTo>
                  <a:pt x="14" y="49"/>
                  <a:pt x="14" y="49"/>
                  <a:pt x="14" y="49"/>
                </a:cubicBezTo>
                <a:cubicBezTo>
                  <a:pt x="14" y="50"/>
                  <a:pt x="13" y="50"/>
                  <a:pt x="13" y="50"/>
                </a:cubicBezTo>
                <a:cubicBezTo>
                  <a:pt x="12" y="50"/>
                  <a:pt x="12" y="50"/>
                  <a:pt x="12" y="50"/>
                </a:cubicBezTo>
                <a:cubicBezTo>
                  <a:pt x="12" y="50"/>
                  <a:pt x="12" y="50"/>
                  <a:pt x="12" y="50"/>
                </a:cubicBezTo>
                <a:cubicBezTo>
                  <a:pt x="13" y="50"/>
                  <a:pt x="13" y="50"/>
                  <a:pt x="13" y="50"/>
                </a:cubicBezTo>
                <a:cubicBezTo>
                  <a:pt x="13" y="50"/>
                  <a:pt x="13" y="50"/>
                  <a:pt x="13" y="50"/>
                </a:cubicBezTo>
                <a:cubicBezTo>
                  <a:pt x="13" y="50"/>
                  <a:pt x="14" y="50"/>
                  <a:pt x="14" y="51"/>
                </a:cubicBezTo>
                <a:cubicBezTo>
                  <a:pt x="15" y="50"/>
                  <a:pt x="15" y="50"/>
                  <a:pt x="15" y="50"/>
                </a:cubicBezTo>
                <a:cubicBezTo>
                  <a:pt x="16" y="51"/>
                  <a:pt x="16" y="51"/>
                  <a:pt x="16" y="51"/>
                </a:cubicBezTo>
                <a:cubicBezTo>
                  <a:pt x="15" y="50"/>
                  <a:pt x="15" y="50"/>
                  <a:pt x="15" y="50"/>
                </a:cubicBezTo>
                <a:cubicBezTo>
                  <a:pt x="15" y="51"/>
                  <a:pt x="15" y="51"/>
                  <a:pt x="15" y="51"/>
                </a:cubicBezTo>
                <a:cubicBezTo>
                  <a:pt x="15" y="51"/>
                  <a:pt x="15" y="51"/>
                  <a:pt x="15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5" y="52"/>
                  <a:pt x="15" y="52"/>
                  <a:pt x="15" y="52"/>
                </a:cubicBezTo>
                <a:cubicBezTo>
                  <a:pt x="15" y="52"/>
                  <a:pt x="15" y="52"/>
                  <a:pt x="16" y="53"/>
                </a:cubicBezTo>
                <a:cubicBezTo>
                  <a:pt x="17" y="52"/>
                  <a:pt x="18" y="51"/>
                  <a:pt x="19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20" y="49"/>
                  <a:pt x="20" y="49"/>
                  <a:pt x="20" y="49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1"/>
                  <a:pt x="19" y="51"/>
                  <a:pt x="19" y="51"/>
                </a:cubicBezTo>
                <a:cubicBezTo>
                  <a:pt x="20" y="50"/>
                  <a:pt x="20" y="50"/>
                  <a:pt x="20" y="50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8" y="51"/>
                  <a:pt x="18" y="51"/>
                  <a:pt x="18" y="51"/>
                </a:cubicBezTo>
                <a:cubicBezTo>
                  <a:pt x="18" y="52"/>
                  <a:pt x="17" y="52"/>
                  <a:pt x="17" y="53"/>
                </a:cubicBezTo>
                <a:cubicBezTo>
                  <a:pt x="18" y="53"/>
                  <a:pt x="18" y="53"/>
                  <a:pt x="18" y="53"/>
                </a:cubicBezTo>
                <a:cubicBezTo>
                  <a:pt x="18" y="53"/>
                  <a:pt x="18" y="53"/>
                  <a:pt x="18" y="53"/>
                </a:cubicBezTo>
                <a:cubicBezTo>
                  <a:pt x="18" y="53"/>
                  <a:pt x="18" y="53"/>
                  <a:pt x="18" y="53"/>
                </a:cubicBezTo>
                <a:cubicBezTo>
                  <a:pt x="19" y="53"/>
                  <a:pt x="19" y="53"/>
                  <a:pt x="19" y="53"/>
                </a:cubicBezTo>
                <a:cubicBezTo>
                  <a:pt x="19" y="53"/>
                  <a:pt x="19" y="53"/>
                  <a:pt x="19" y="53"/>
                </a:cubicBezTo>
                <a:cubicBezTo>
                  <a:pt x="18" y="53"/>
                  <a:pt x="18" y="53"/>
                  <a:pt x="18" y="53"/>
                </a:cubicBezTo>
                <a:cubicBezTo>
                  <a:pt x="17" y="53"/>
                  <a:pt x="17" y="53"/>
                  <a:pt x="17" y="53"/>
                </a:cubicBezTo>
                <a:cubicBezTo>
                  <a:pt x="17" y="54"/>
                  <a:pt x="16" y="55"/>
                  <a:pt x="16" y="56"/>
                </a:cubicBezTo>
                <a:cubicBezTo>
                  <a:pt x="17" y="55"/>
                  <a:pt x="17" y="55"/>
                  <a:pt x="17" y="55"/>
                </a:cubicBezTo>
                <a:cubicBezTo>
                  <a:pt x="16" y="56"/>
                  <a:pt x="16" y="56"/>
                  <a:pt x="16" y="57"/>
                </a:cubicBezTo>
                <a:cubicBezTo>
                  <a:pt x="17" y="56"/>
                  <a:pt x="17" y="56"/>
                  <a:pt x="17" y="56"/>
                </a:cubicBezTo>
                <a:cubicBezTo>
                  <a:pt x="16" y="57"/>
                  <a:pt x="16" y="58"/>
                  <a:pt x="15" y="59"/>
                </a:cubicBezTo>
                <a:cubicBezTo>
                  <a:pt x="15" y="59"/>
                  <a:pt x="15" y="59"/>
                  <a:pt x="15" y="59"/>
                </a:cubicBezTo>
                <a:cubicBezTo>
                  <a:pt x="16" y="58"/>
                  <a:pt x="16" y="58"/>
                  <a:pt x="16" y="58"/>
                </a:cubicBezTo>
                <a:cubicBezTo>
                  <a:pt x="16" y="58"/>
                  <a:pt x="16" y="58"/>
                  <a:pt x="16" y="58"/>
                </a:cubicBezTo>
                <a:cubicBezTo>
                  <a:pt x="15" y="59"/>
                  <a:pt x="15" y="59"/>
                  <a:pt x="15" y="59"/>
                </a:cubicBezTo>
                <a:cubicBezTo>
                  <a:pt x="15" y="60"/>
                  <a:pt x="15" y="60"/>
                  <a:pt x="15" y="60"/>
                </a:cubicBezTo>
                <a:cubicBezTo>
                  <a:pt x="16" y="60"/>
                  <a:pt x="16" y="60"/>
                  <a:pt x="16" y="60"/>
                </a:cubicBezTo>
                <a:cubicBezTo>
                  <a:pt x="15" y="60"/>
                  <a:pt x="15" y="60"/>
                  <a:pt x="15" y="60"/>
                </a:cubicBezTo>
                <a:cubicBezTo>
                  <a:pt x="16" y="61"/>
                  <a:pt x="16" y="61"/>
                  <a:pt x="16" y="61"/>
                </a:cubicBezTo>
                <a:cubicBezTo>
                  <a:pt x="16" y="61"/>
                  <a:pt x="17" y="61"/>
                  <a:pt x="17" y="60"/>
                </a:cubicBezTo>
                <a:cubicBezTo>
                  <a:pt x="17" y="61"/>
                  <a:pt x="17" y="61"/>
                  <a:pt x="17" y="61"/>
                </a:cubicBezTo>
                <a:cubicBezTo>
                  <a:pt x="16" y="61"/>
                  <a:pt x="16" y="61"/>
                  <a:pt x="16" y="61"/>
                </a:cubicBezTo>
                <a:cubicBezTo>
                  <a:pt x="16" y="62"/>
                  <a:pt x="16" y="62"/>
                  <a:pt x="16" y="62"/>
                </a:cubicBezTo>
                <a:cubicBezTo>
                  <a:pt x="15" y="62"/>
                  <a:pt x="15" y="62"/>
                  <a:pt x="15" y="62"/>
                </a:cubicBezTo>
                <a:cubicBezTo>
                  <a:pt x="15" y="63"/>
                  <a:pt x="15" y="63"/>
                  <a:pt x="15" y="63"/>
                </a:cubicBezTo>
                <a:cubicBezTo>
                  <a:pt x="15" y="64"/>
                  <a:pt x="15" y="64"/>
                  <a:pt x="15" y="64"/>
                </a:cubicBezTo>
                <a:cubicBezTo>
                  <a:pt x="15" y="65"/>
                  <a:pt x="15" y="65"/>
                  <a:pt x="15" y="65"/>
                </a:cubicBezTo>
                <a:cubicBezTo>
                  <a:pt x="14" y="65"/>
                  <a:pt x="14" y="65"/>
                  <a:pt x="14" y="65"/>
                </a:cubicBezTo>
                <a:cubicBezTo>
                  <a:pt x="14" y="66"/>
                  <a:pt x="14" y="66"/>
                  <a:pt x="14" y="66"/>
                </a:cubicBezTo>
                <a:cubicBezTo>
                  <a:pt x="15" y="67"/>
                  <a:pt x="15" y="67"/>
                  <a:pt x="15" y="67"/>
                </a:cubicBezTo>
                <a:cubicBezTo>
                  <a:pt x="15" y="67"/>
                  <a:pt x="15" y="67"/>
                  <a:pt x="15" y="67"/>
                </a:cubicBezTo>
                <a:cubicBezTo>
                  <a:pt x="16" y="66"/>
                  <a:pt x="16" y="66"/>
                  <a:pt x="16" y="66"/>
                </a:cubicBezTo>
                <a:cubicBezTo>
                  <a:pt x="16" y="66"/>
                  <a:pt x="16" y="66"/>
                  <a:pt x="16" y="66"/>
                </a:cubicBezTo>
                <a:cubicBezTo>
                  <a:pt x="16" y="65"/>
                  <a:pt x="16" y="65"/>
                  <a:pt x="16" y="65"/>
                </a:cubicBezTo>
                <a:cubicBezTo>
                  <a:pt x="16" y="65"/>
                  <a:pt x="16" y="65"/>
                  <a:pt x="16" y="65"/>
                </a:cubicBezTo>
                <a:cubicBezTo>
                  <a:pt x="17" y="63"/>
                  <a:pt x="17" y="63"/>
                  <a:pt x="17" y="63"/>
                </a:cubicBezTo>
                <a:cubicBezTo>
                  <a:pt x="17" y="63"/>
                  <a:pt x="17" y="63"/>
                  <a:pt x="17" y="63"/>
                </a:cubicBezTo>
                <a:cubicBezTo>
                  <a:pt x="17" y="62"/>
                  <a:pt x="17" y="62"/>
                  <a:pt x="17" y="62"/>
                </a:cubicBezTo>
                <a:cubicBezTo>
                  <a:pt x="18" y="61"/>
                  <a:pt x="18" y="61"/>
                  <a:pt x="18" y="61"/>
                </a:cubicBezTo>
                <a:cubicBezTo>
                  <a:pt x="18" y="61"/>
                  <a:pt x="18" y="61"/>
                  <a:pt x="18" y="61"/>
                </a:cubicBezTo>
                <a:cubicBezTo>
                  <a:pt x="17" y="60"/>
                  <a:pt x="17" y="60"/>
                  <a:pt x="17" y="60"/>
                </a:cubicBezTo>
                <a:cubicBezTo>
                  <a:pt x="17" y="59"/>
                  <a:pt x="17" y="59"/>
                  <a:pt x="17" y="59"/>
                </a:cubicBezTo>
                <a:cubicBezTo>
                  <a:pt x="17" y="59"/>
                  <a:pt x="17" y="59"/>
                  <a:pt x="17" y="59"/>
                </a:cubicBezTo>
                <a:cubicBezTo>
                  <a:pt x="17" y="58"/>
                  <a:pt x="17" y="58"/>
                  <a:pt x="17" y="58"/>
                </a:cubicBezTo>
                <a:cubicBezTo>
                  <a:pt x="18" y="58"/>
                  <a:pt x="18" y="58"/>
                  <a:pt x="18" y="58"/>
                </a:cubicBezTo>
                <a:cubicBezTo>
                  <a:pt x="19" y="57"/>
                  <a:pt x="19" y="57"/>
                  <a:pt x="19" y="57"/>
                </a:cubicBezTo>
                <a:cubicBezTo>
                  <a:pt x="19" y="57"/>
                  <a:pt x="19" y="57"/>
                  <a:pt x="19" y="57"/>
                </a:cubicBezTo>
                <a:cubicBezTo>
                  <a:pt x="20" y="56"/>
                  <a:pt x="20" y="56"/>
                  <a:pt x="20" y="56"/>
                </a:cubicBezTo>
                <a:cubicBezTo>
                  <a:pt x="21" y="56"/>
                  <a:pt x="21" y="56"/>
                  <a:pt x="21" y="56"/>
                </a:cubicBezTo>
                <a:cubicBezTo>
                  <a:pt x="20" y="56"/>
                  <a:pt x="20" y="56"/>
                  <a:pt x="20" y="56"/>
                </a:cubicBezTo>
                <a:cubicBezTo>
                  <a:pt x="20" y="57"/>
                  <a:pt x="20" y="57"/>
                  <a:pt x="20" y="57"/>
                </a:cubicBezTo>
                <a:cubicBezTo>
                  <a:pt x="19" y="57"/>
                  <a:pt x="19" y="57"/>
                  <a:pt x="19" y="57"/>
                </a:cubicBezTo>
                <a:cubicBezTo>
                  <a:pt x="18" y="59"/>
                  <a:pt x="18" y="59"/>
                  <a:pt x="18" y="59"/>
                </a:cubicBezTo>
                <a:cubicBezTo>
                  <a:pt x="18" y="60"/>
                  <a:pt x="18" y="60"/>
                  <a:pt x="18" y="60"/>
                </a:cubicBezTo>
                <a:cubicBezTo>
                  <a:pt x="18" y="60"/>
                  <a:pt x="18" y="60"/>
                  <a:pt x="18" y="60"/>
                </a:cubicBezTo>
                <a:cubicBezTo>
                  <a:pt x="19" y="61"/>
                  <a:pt x="19" y="61"/>
                  <a:pt x="19" y="61"/>
                </a:cubicBezTo>
                <a:cubicBezTo>
                  <a:pt x="18" y="60"/>
                  <a:pt x="18" y="60"/>
                  <a:pt x="18" y="60"/>
                </a:cubicBezTo>
                <a:cubicBezTo>
                  <a:pt x="19" y="59"/>
                  <a:pt x="19" y="59"/>
                  <a:pt x="19" y="59"/>
                </a:cubicBezTo>
                <a:cubicBezTo>
                  <a:pt x="19" y="59"/>
                  <a:pt x="19" y="59"/>
                  <a:pt x="19" y="59"/>
                </a:cubicBezTo>
                <a:cubicBezTo>
                  <a:pt x="20" y="60"/>
                  <a:pt x="20" y="60"/>
                  <a:pt x="20" y="60"/>
                </a:cubicBezTo>
                <a:cubicBezTo>
                  <a:pt x="19" y="59"/>
                  <a:pt x="19" y="59"/>
                  <a:pt x="19" y="59"/>
                </a:cubicBezTo>
                <a:cubicBezTo>
                  <a:pt x="20" y="59"/>
                  <a:pt x="20" y="59"/>
                  <a:pt x="20" y="59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1" y="59"/>
                  <a:pt x="21" y="58"/>
                  <a:pt x="21" y="57"/>
                </a:cubicBezTo>
                <a:cubicBezTo>
                  <a:pt x="21" y="57"/>
                  <a:pt x="21" y="57"/>
                  <a:pt x="21" y="57"/>
                </a:cubicBezTo>
                <a:cubicBezTo>
                  <a:pt x="21" y="57"/>
                  <a:pt x="21" y="57"/>
                  <a:pt x="21" y="57"/>
                </a:cubicBezTo>
                <a:cubicBezTo>
                  <a:pt x="21" y="57"/>
                  <a:pt x="21" y="57"/>
                  <a:pt x="21" y="57"/>
                </a:cubicBezTo>
                <a:cubicBezTo>
                  <a:pt x="22" y="56"/>
                  <a:pt x="22" y="56"/>
                  <a:pt x="22" y="56"/>
                </a:cubicBezTo>
                <a:cubicBezTo>
                  <a:pt x="22" y="57"/>
                  <a:pt x="22" y="57"/>
                  <a:pt x="22" y="57"/>
                </a:cubicBezTo>
                <a:cubicBezTo>
                  <a:pt x="22" y="57"/>
                  <a:pt x="21" y="57"/>
                  <a:pt x="21" y="58"/>
                </a:cubicBezTo>
                <a:cubicBezTo>
                  <a:pt x="21" y="59"/>
                  <a:pt x="21" y="59"/>
                  <a:pt x="21" y="59"/>
                </a:cubicBezTo>
                <a:cubicBezTo>
                  <a:pt x="22" y="59"/>
                  <a:pt x="22" y="59"/>
                  <a:pt x="22" y="59"/>
                </a:cubicBezTo>
                <a:cubicBezTo>
                  <a:pt x="22" y="59"/>
                  <a:pt x="22" y="59"/>
                  <a:pt x="22" y="59"/>
                </a:cubicBezTo>
                <a:cubicBezTo>
                  <a:pt x="22" y="59"/>
                  <a:pt x="22" y="59"/>
                  <a:pt x="22" y="59"/>
                </a:cubicBezTo>
                <a:cubicBezTo>
                  <a:pt x="23" y="59"/>
                  <a:pt x="23" y="59"/>
                  <a:pt x="23" y="59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0"/>
                  <a:pt x="24" y="60"/>
                  <a:pt x="24" y="60"/>
                </a:cubicBezTo>
                <a:cubicBezTo>
                  <a:pt x="23" y="60"/>
                  <a:pt x="22" y="59"/>
                  <a:pt x="22" y="59"/>
                </a:cubicBezTo>
                <a:cubicBezTo>
                  <a:pt x="21" y="59"/>
                  <a:pt x="21" y="59"/>
                  <a:pt x="21" y="59"/>
                </a:cubicBezTo>
                <a:cubicBezTo>
                  <a:pt x="21" y="60"/>
                  <a:pt x="21" y="60"/>
                  <a:pt x="21" y="60"/>
                </a:cubicBezTo>
                <a:cubicBezTo>
                  <a:pt x="21" y="61"/>
                  <a:pt x="21" y="61"/>
                  <a:pt x="21" y="61"/>
                </a:cubicBezTo>
                <a:cubicBezTo>
                  <a:pt x="21" y="62"/>
                  <a:pt x="21" y="62"/>
                  <a:pt x="21" y="62"/>
                </a:cubicBezTo>
                <a:cubicBezTo>
                  <a:pt x="21" y="63"/>
                  <a:pt x="21" y="63"/>
                  <a:pt x="21" y="63"/>
                </a:cubicBezTo>
                <a:cubicBezTo>
                  <a:pt x="21" y="63"/>
                  <a:pt x="21" y="63"/>
                  <a:pt x="21" y="63"/>
                </a:cubicBezTo>
                <a:cubicBezTo>
                  <a:pt x="22" y="63"/>
                  <a:pt x="22" y="63"/>
                  <a:pt x="22" y="63"/>
                </a:cubicBezTo>
                <a:cubicBezTo>
                  <a:pt x="22" y="64"/>
                  <a:pt x="22" y="64"/>
                  <a:pt x="22" y="64"/>
                </a:cubicBezTo>
                <a:cubicBezTo>
                  <a:pt x="22" y="64"/>
                  <a:pt x="22" y="64"/>
                  <a:pt x="22" y="64"/>
                </a:cubicBezTo>
                <a:cubicBezTo>
                  <a:pt x="23" y="65"/>
                  <a:pt x="23" y="65"/>
                  <a:pt x="23" y="65"/>
                </a:cubicBezTo>
                <a:cubicBezTo>
                  <a:pt x="22" y="65"/>
                  <a:pt x="22" y="65"/>
                  <a:pt x="22" y="65"/>
                </a:cubicBezTo>
                <a:cubicBezTo>
                  <a:pt x="22" y="65"/>
                  <a:pt x="22" y="65"/>
                  <a:pt x="22" y="65"/>
                </a:cubicBezTo>
                <a:cubicBezTo>
                  <a:pt x="22" y="66"/>
                  <a:pt x="22" y="66"/>
                  <a:pt x="22" y="66"/>
                </a:cubicBezTo>
                <a:cubicBezTo>
                  <a:pt x="21" y="66"/>
                  <a:pt x="21" y="66"/>
                  <a:pt x="21" y="66"/>
                </a:cubicBezTo>
                <a:cubicBezTo>
                  <a:pt x="21" y="67"/>
                  <a:pt x="21" y="68"/>
                  <a:pt x="20" y="69"/>
                </a:cubicBezTo>
                <a:cubicBezTo>
                  <a:pt x="19" y="69"/>
                  <a:pt x="19" y="70"/>
                  <a:pt x="20" y="71"/>
                </a:cubicBezTo>
                <a:cubicBezTo>
                  <a:pt x="20" y="71"/>
                  <a:pt x="20" y="71"/>
                  <a:pt x="20" y="71"/>
                </a:cubicBezTo>
                <a:cubicBezTo>
                  <a:pt x="19" y="71"/>
                  <a:pt x="19" y="71"/>
                  <a:pt x="19" y="71"/>
                </a:cubicBezTo>
                <a:cubicBezTo>
                  <a:pt x="19" y="71"/>
                  <a:pt x="19" y="71"/>
                  <a:pt x="19" y="71"/>
                </a:cubicBezTo>
                <a:cubicBezTo>
                  <a:pt x="19" y="70"/>
                  <a:pt x="19" y="70"/>
                  <a:pt x="19" y="70"/>
                </a:cubicBezTo>
                <a:cubicBezTo>
                  <a:pt x="19" y="70"/>
                  <a:pt x="19" y="70"/>
                  <a:pt x="19" y="70"/>
                </a:cubicBezTo>
                <a:cubicBezTo>
                  <a:pt x="19" y="71"/>
                  <a:pt x="19" y="71"/>
                  <a:pt x="19" y="71"/>
                </a:cubicBezTo>
                <a:cubicBezTo>
                  <a:pt x="19" y="72"/>
                  <a:pt x="19" y="73"/>
                  <a:pt x="20" y="73"/>
                </a:cubicBezTo>
                <a:cubicBezTo>
                  <a:pt x="20" y="74"/>
                  <a:pt x="20" y="74"/>
                  <a:pt x="20" y="74"/>
                </a:cubicBezTo>
                <a:cubicBezTo>
                  <a:pt x="21" y="75"/>
                  <a:pt x="21" y="75"/>
                  <a:pt x="21" y="75"/>
                </a:cubicBezTo>
                <a:cubicBezTo>
                  <a:pt x="21" y="74"/>
                  <a:pt x="21" y="74"/>
                  <a:pt x="21" y="74"/>
                </a:cubicBezTo>
                <a:cubicBezTo>
                  <a:pt x="20" y="74"/>
                  <a:pt x="20" y="74"/>
                  <a:pt x="20" y="74"/>
                </a:cubicBezTo>
                <a:cubicBezTo>
                  <a:pt x="20" y="72"/>
                  <a:pt x="20" y="72"/>
                  <a:pt x="20" y="72"/>
                </a:cubicBezTo>
                <a:cubicBezTo>
                  <a:pt x="21" y="72"/>
                  <a:pt x="21" y="72"/>
                  <a:pt x="21" y="72"/>
                </a:cubicBezTo>
                <a:cubicBezTo>
                  <a:pt x="21" y="72"/>
                  <a:pt x="21" y="72"/>
                  <a:pt x="21" y="72"/>
                </a:cubicBezTo>
                <a:cubicBezTo>
                  <a:pt x="21" y="72"/>
                  <a:pt x="21" y="72"/>
                  <a:pt x="21" y="72"/>
                </a:cubicBezTo>
                <a:cubicBezTo>
                  <a:pt x="23" y="73"/>
                  <a:pt x="23" y="73"/>
                  <a:pt x="23" y="73"/>
                </a:cubicBezTo>
                <a:cubicBezTo>
                  <a:pt x="23" y="74"/>
                  <a:pt x="23" y="74"/>
                  <a:pt x="23" y="74"/>
                </a:cubicBezTo>
                <a:cubicBezTo>
                  <a:pt x="24" y="74"/>
                  <a:pt x="24" y="74"/>
                  <a:pt x="24" y="74"/>
                </a:cubicBezTo>
                <a:cubicBezTo>
                  <a:pt x="24" y="74"/>
                  <a:pt x="24" y="74"/>
                  <a:pt x="24" y="74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71"/>
                  <a:pt x="24" y="71"/>
                  <a:pt x="24" y="71"/>
                </a:cubicBezTo>
                <a:cubicBezTo>
                  <a:pt x="24" y="72"/>
                  <a:pt x="24" y="72"/>
                  <a:pt x="24" y="72"/>
                </a:cubicBezTo>
                <a:cubicBezTo>
                  <a:pt x="25" y="72"/>
                  <a:pt x="25" y="72"/>
                  <a:pt x="25" y="72"/>
                </a:cubicBezTo>
                <a:cubicBezTo>
                  <a:pt x="25" y="72"/>
                  <a:pt x="25" y="72"/>
                  <a:pt x="25" y="72"/>
                </a:cubicBezTo>
                <a:cubicBezTo>
                  <a:pt x="25" y="72"/>
                  <a:pt x="25" y="72"/>
                  <a:pt x="25" y="72"/>
                </a:cubicBezTo>
                <a:cubicBezTo>
                  <a:pt x="26" y="73"/>
                  <a:pt x="26" y="73"/>
                  <a:pt x="26" y="73"/>
                </a:cubicBezTo>
                <a:cubicBezTo>
                  <a:pt x="26" y="73"/>
                  <a:pt x="26" y="73"/>
                  <a:pt x="26" y="73"/>
                </a:cubicBezTo>
                <a:cubicBezTo>
                  <a:pt x="26" y="72"/>
                  <a:pt x="26" y="72"/>
                  <a:pt x="26" y="72"/>
                </a:cubicBezTo>
                <a:cubicBezTo>
                  <a:pt x="26" y="73"/>
                  <a:pt x="26" y="73"/>
                  <a:pt x="26" y="73"/>
                </a:cubicBezTo>
                <a:cubicBezTo>
                  <a:pt x="27" y="73"/>
                  <a:pt x="27" y="73"/>
                  <a:pt x="27" y="73"/>
                </a:cubicBezTo>
                <a:cubicBezTo>
                  <a:pt x="28" y="72"/>
                  <a:pt x="28" y="72"/>
                  <a:pt x="28" y="72"/>
                </a:cubicBezTo>
                <a:cubicBezTo>
                  <a:pt x="28" y="72"/>
                  <a:pt x="28" y="72"/>
                  <a:pt x="28" y="72"/>
                </a:cubicBezTo>
                <a:cubicBezTo>
                  <a:pt x="29" y="72"/>
                  <a:pt x="29" y="72"/>
                  <a:pt x="29" y="72"/>
                </a:cubicBezTo>
                <a:cubicBezTo>
                  <a:pt x="29" y="72"/>
                  <a:pt x="29" y="72"/>
                  <a:pt x="29" y="72"/>
                </a:cubicBezTo>
                <a:cubicBezTo>
                  <a:pt x="30" y="72"/>
                  <a:pt x="30" y="72"/>
                  <a:pt x="30" y="72"/>
                </a:cubicBezTo>
                <a:cubicBezTo>
                  <a:pt x="30" y="72"/>
                  <a:pt x="30" y="72"/>
                  <a:pt x="30" y="72"/>
                </a:cubicBezTo>
                <a:cubicBezTo>
                  <a:pt x="30" y="70"/>
                  <a:pt x="30" y="70"/>
                  <a:pt x="30" y="70"/>
                </a:cubicBezTo>
                <a:cubicBezTo>
                  <a:pt x="30" y="71"/>
                  <a:pt x="30" y="71"/>
                  <a:pt x="30" y="71"/>
                </a:cubicBezTo>
                <a:cubicBezTo>
                  <a:pt x="31" y="71"/>
                  <a:pt x="32" y="71"/>
                  <a:pt x="33" y="71"/>
                </a:cubicBezTo>
                <a:cubicBezTo>
                  <a:pt x="33" y="71"/>
                  <a:pt x="33" y="71"/>
                  <a:pt x="33" y="71"/>
                </a:cubicBezTo>
                <a:cubicBezTo>
                  <a:pt x="34" y="71"/>
                  <a:pt x="34" y="71"/>
                  <a:pt x="34" y="71"/>
                </a:cubicBezTo>
                <a:cubicBezTo>
                  <a:pt x="33" y="71"/>
                  <a:pt x="33" y="71"/>
                  <a:pt x="33" y="71"/>
                </a:cubicBezTo>
                <a:cubicBezTo>
                  <a:pt x="32" y="71"/>
                  <a:pt x="32" y="71"/>
                  <a:pt x="32" y="71"/>
                </a:cubicBezTo>
                <a:cubicBezTo>
                  <a:pt x="32" y="71"/>
                  <a:pt x="32" y="71"/>
                  <a:pt x="32" y="71"/>
                </a:cubicBezTo>
                <a:cubicBezTo>
                  <a:pt x="32" y="72"/>
                  <a:pt x="32" y="72"/>
                  <a:pt x="32" y="72"/>
                </a:cubicBezTo>
                <a:cubicBezTo>
                  <a:pt x="31" y="72"/>
                  <a:pt x="31" y="72"/>
                  <a:pt x="31" y="72"/>
                </a:cubicBezTo>
                <a:cubicBezTo>
                  <a:pt x="31" y="72"/>
                  <a:pt x="31" y="72"/>
                  <a:pt x="31" y="72"/>
                </a:cubicBezTo>
                <a:cubicBezTo>
                  <a:pt x="31" y="74"/>
                  <a:pt x="31" y="74"/>
                  <a:pt x="31" y="74"/>
                </a:cubicBezTo>
                <a:cubicBezTo>
                  <a:pt x="30" y="74"/>
                  <a:pt x="30" y="74"/>
                  <a:pt x="30" y="74"/>
                </a:cubicBezTo>
                <a:cubicBezTo>
                  <a:pt x="30" y="74"/>
                  <a:pt x="30" y="75"/>
                  <a:pt x="29" y="76"/>
                </a:cubicBezTo>
                <a:cubicBezTo>
                  <a:pt x="30" y="77"/>
                  <a:pt x="31" y="78"/>
                  <a:pt x="31" y="78"/>
                </a:cubicBezTo>
                <a:cubicBezTo>
                  <a:pt x="31" y="79"/>
                  <a:pt x="31" y="79"/>
                  <a:pt x="31" y="79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81"/>
                  <a:pt x="32" y="81"/>
                  <a:pt x="32" y="81"/>
                </a:cubicBezTo>
                <a:cubicBezTo>
                  <a:pt x="33" y="81"/>
                  <a:pt x="33" y="81"/>
                  <a:pt x="33" y="81"/>
                </a:cubicBezTo>
                <a:cubicBezTo>
                  <a:pt x="33" y="81"/>
                  <a:pt x="33" y="81"/>
                  <a:pt x="33" y="81"/>
                </a:cubicBezTo>
                <a:cubicBezTo>
                  <a:pt x="33" y="81"/>
                  <a:pt x="34" y="80"/>
                  <a:pt x="34" y="79"/>
                </a:cubicBezTo>
                <a:cubicBezTo>
                  <a:pt x="34" y="80"/>
                  <a:pt x="34" y="80"/>
                  <a:pt x="34" y="80"/>
                </a:cubicBezTo>
                <a:cubicBezTo>
                  <a:pt x="35" y="80"/>
                  <a:pt x="35" y="80"/>
                  <a:pt x="35" y="80"/>
                </a:cubicBezTo>
                <a:cubicBezTo>
                  <a:pt x="35" y="81"/>
                  <a:pt x="35" y="81"/>
                  <a:pt x="35" y="81"/>
                </a:cubicBezTo>
                <a:cubicBezTo>
                  <a:pt x="34" y="82"/>
                  <a:pt x="34" y="82"/>
                  <a:pt x="34" y="82"/>
                </a:cubicBezTo>
                <a:cubicBezTo>
                  <a:pt x="35" y="82"/>
                  <a:pt x="35" y="82"/>
                  <a:pt x="35" y="82"/>
                </a:cubicBezTo>
                <a:cubicBezTo>
                  <a:pt x="35" y="82"/>
                  <a:pt x="35" y="82"/>
                  <a:pt x="35" y="82"/>
                </a:cubicBezTo>
                <a:cubicBezTo>
                  <a:pt x="35" y="83"/>
                  <a:pt x="35" y="83"/>
                  <a:pt x="35" y="83"/>
                </a:cubicBezTo>
                <a:cubicBezTo>
                  <a:pt x="34" y="83"/>
                  <a:pt x="34" y="83"/>
                  <a:pt x="34" y="83"/>
                </a:cubicBezTo>
                <a:cubicBezTo>
                  <a:pt x="34" y="83"/>
                  <a:pt x="33" y="84"/>
                  <a:pt x="33" y="85"/>
                </a:cubicBezTo>
                <a:cubicBezTo>
                  <a:pt x="34" y="85"/>
                  <a:pt x="34" y="85"/>
                  <a:pt x="34" y="85"/>
                </a:cubicBezTo>
                <a:cubicBezTo>
                  <a:pt x="35" y="85"/>
                  <a:pt x="35" y="85"/>
                  <a:pt x="35" y="85"/>
                </a:cubicBezTo>
                <a:cubicBezTo>
                  <a:pt x="34" y="86"/>
                  <a:pt x="33" y="86"/>
                  <a:pt x="33" y="87"/>
                </a:cubicBezTo>
                <a:cubicBezTo>
                  <a:pt x="33" y="88"/>
                  <a:pt x="34" y="89"/>
                  <a:pt x="35" y="90"/>
                </a:cubicBezTo>
                <a:cubicBezTo>
                  <a:pt x="36" y="90"/>
                  <a:pt x="36" y="90"/>
                  <a:pt x="36" y="90"/>
                </a:cubicBezTo>
                <a:cubicBezTo>
                  <a:pt x="35" y="90"/>
                  <a:pt x="35" y="90"/>
                  <a:pt x="35" y="90"/>
                </a:cubicBezTo>
                <a:cubicBezTo>
                  <a:pt x="34" y="90"/>
                  <a:pt x="34" y="90"/>
                  <a:pt x="34" y="90"/>
                </a:cubicBezTo>
                <a:cubicBezTo>
                  <a:pt x="34" y="89"/>
                  <a:pt x="34" y="89"/>
                  <a:pt x="34" y="89"/>
                </a:cubicBezTo>
                <a:cubicBezTo>
                  <a:pt x="33" y="89"/>
                  <a:pt x="33" y="89"/>
                  <a:pt x="33" y="89"/>
                </a:cubicBezTo>
                <a:cubicBezTo>
                  <a:pt x="33" y="89"/>
                  <a:pt x="33" y="89"/>
                  <a:pt x="33" y="89"/>
                </a:cubicBezTo>
                <a:cubicBezTo>
                  <a:pt x="32" y="89"/>
                  <a:pt x="32" y="89"/>
                  <a:pt x="32" y="89"/>
                </a:cubicBezTo>
                <a:cubicBezTo>
                  <a:pt x="33" y="90"/>
                  <a:pt x="33" y="90"/>
                  <a:pt x="33" y="90"/>
                </a:cubicBezTo>
                <a:cubicBezTo>
                  <a:pt x="33" y="90"/>
                  <a:pt x="33" y="91"/>
                  <a:pt x="33" y="91"/>
                </a:cubicBezTo>
                <a:cubicBezTo>
                  <a:pt x="33" y="91"/>
                  <a:pt x="33" y="91"/>
                  <a:pt x="33" y="91"/>
                </a:cubicBezTo>
                <a:cubicBezTo>
                  <a:pt x="31" y="90"/>
                  <a:pt x="31" y="90"/>
                  <a:pt x="31" y="90"/>
                </a:cubicBezTo>
                <a:cubicBezTo>
                  <a:pt x="31" y="90"/>
                  <a:pt x="31" y="90"/>
                  <a:pt x="31" y="90"/>
                </a:cubicBezTo>
                <a:cubicBezTo>
                  <a:pt x="30" y="90"/>
                  <a:pt x="30" y="90"/>
                  <a:pt x="30" y="90"/>
                </a:cubicBezTo>
                <a:cubicBezTo>
                  <a:pt x="29" y="90"/>
                  <a:pt x="29" y="90"/>
                  <a:pt x="29" y="90"/>
                </a:cubicBezTo>
                <a:cubicBezTo>
                  <a:pt x="28" y="90"/>
                  <a:pt x="28" y="90"/>
                  <a:pt x="28" y="90"/>
                </a:cubicBezTo>
                <a:cubicBezTo>
                  <a:pt x="27" y="90"/>
                  <a:pt x="27" y="90"/>
                  <a:pt x="27" y="90"/>
                </a:cubicBezTo>
                <a:cubicBezTo>
                  <a:pt x="28" y="90"/>
                  <a:pt x="28" y="90"/>
                  <a:pt x="28" y="90"/>
                </a:cubicBezTo>
                <a:cubicBezTo>
                  <a:pt x="27" y="90"/>
                  <a:pt x="27" y="91"/>
                  <a:pt x="26" y="91"/>
                </a:cubicBezTo>
                <a:cubicBezTo>
                  <a:pt x="25" y="91"/>
                  <a:pt x="25" y="91"/>
                  <a:pt x="25" y="91"/>
                </a:cubicBezTo>
                <a:cubicBezTo>
                  <a:pt x="25" y="91"/>
                  <a:pt x="25" y="91"/>
                  <a:pt x="25" y="91"/>
                </a:cubicBezTo>
                <a:cubicBezTo>
                  <a:pt x="25" y="91"/>
                  <a:pt x="25" y="91"/>
                  <a:pt x="25" y="91"/>
                </a:cubicBezTo>
                <a:cubicBezTo>
                  <a:pt x="26" y="91"/>
                  <a:pt x="26" y="91"/>
                  <a:pt x="26" y="91"/>
                </a:cubicBezTo>
                <a:cubicBezTo>
                  <a:pt x="26" y="90"/>
                  <a:pt x="26" y="90"/>
                  <a:pt x="26" y="90"/>
                </a:cubicBezTo>
                <a:cubicBezTo>
                  <a:pt x="26" y="90"/>
                  <a:pt x="26" y="90"/>
                  <a:pt x="26" y="90"/>
                </a:cubicBezTo>
                <a:cubicBezTo>
                  <a:pt x="25" y="90"/>
                  <a:pt x="25" y="90"/>
                  <a:pt x="25" y="90"/>
                </a:cubicBezTo>
                <a:cubicBezTo>
                  <a:pt x="25" y="90"/>
                  <a:pt x="25" y="89"/>
                  <a:pt x="25" y="89"/>
                </a:cubicBezTo>
                <a:cubicBezTo>
                  <a:pt x="24" y="89"/>
                  <a:pt x="24" y="89"/>
                  <a:pt x="24" y="89"/>
                </a:cubicBezTo>
                <a:cubicBezTo>
                  <a:pt x="23" y="89"/>
                  <a:pt x="23" y="89"/>
                  <a:pt x="23" y="89"/>
                </a:cubicBezTo>
                <a:cubicBezTo>
                  <a:pt x="22" y="89"/>
                  <a:pt x="22" y="89"/>
                  <a:pt x="22" y="89"/>
                </a:cubicBezTo>
                <a:cubicBezTo>
                  <a:pt x="22" y="89"/>
                  <a:pt x="22" y="90"/>
                  <a:pt x="22" y="90"/>
                </a:cubicBezTo>
                <a:cubicBezTo>
                  <a:pt x="23" y="91"/>
                  <a:pt x="23" y="91"/>
                  <a:pt x="23" y="91"/>
                </a:cubicBezTo>
                <a:cubicBezTo>
                  <a:pt x="23" y="91"/>
                  <a:pt x="23" y="91"/>
                  <a:pt x="23" y="91"/>
                </a:cubicBezTo>
                <a:cubicBezTo>
                  <a:pt x="23" y="92"/>
                  <a:pt x="23" y="92"/>
                  <a:pt x="23" y="92"/>
                </a:cubicBezTo>
                <a:cubicBezTo>
                  <a:pt x="24" y="91"/>
                  <a:pt x="24" y="91"/>
                  <a:pt x="24" y="91"/>
                </a:cubicBezTo>
                <a:cubicBezTo>
                  <a:pt x="23" y="92"/>
                  <a:pt x="23" y="92"/>
                  <a:pt x="23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5" y="91"/>
                  <a:pt x="25" y="91"/>
                  <a:pt x="25" y="91"/>
                </a:cubicBezTo>
                <a:cubicBezTo>
                  <a:pt x="25" y="92"/>
                  <a:pt x="24" y="92"/>
                  <a:pt x="24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3"/>
                  <a:pt x="24" y="93"/>
                  <a:pt x="24" y="93"/>
                </a:cubicBezTo>
                <a:cubicBezTo>
                  <a:pt x="23" y="94"/>
                  <a:pt x="23" y="94"/>
                  <a:pt x="22" y="94"/>
                </a:cubicBezTo>
                <a:cubicBezTo>
                  <a:pt x="22" y="95"/>
                  <a:pt x="21" y="95"/>
                  <a:pt x="21" y="96"/>
                </a:cubicBezTo>
                <a:cubicBezTo>
                  <a:pt x="22" y="96"/>
                  <a:pt x="22" y="96"/>
                  <a:pt x="22" y="96"/>
                </a:cubicBezTo>
                <a:cubicBezTo>
                  <a:pt x="23" y="96"/>
                  <a:pt x="23" y="96"/>
                  <a:pt x="23" y="96"/>
                </a:cubicBezTo>
                <a:cubicBezTo>
                  <a:pt x="23" y="95"/>
                  <a:pt x="23" y="95"/>
                  <a:pt x="23" y="95"/>
                </a:cubicBezTo>
                <a:cubicBezTo>
                  <a:pt x="23" y="95"/>
                  <a:pt x="23" y="95"/>
                  <a:pt x="23" y="95"/>
                </a:cubicBezTo>
                <a:cubicBezTo>
                  <a:pt x="24" y="95"/>
                  <a:pt x="24" y="95"/>
                  <a:pt x="24" y="95"/>
                </a:cubicBezTo>
                <a:cubicBezTo>
                  <a:pt x="25" y="95"/>
                  <a:pt x="25" y="95"/>
                  <a:pt x="25" y="95"/>
                </a:cubicBezTo>
                <a:cubicBezTo>
                  <a:pt x="26" y="95"/>
                  <a:pt x="26" y="95"/>
                  <a:pt x="26" y="95"/>
                </a:cubicBezTo>
                <a:cubicBezTo>
                  <a:pt x="25" y="95"/>
                  <a:pt x="25" y="95"/>
                  <a:pt x="25" y="95"/>
                </a:cubicBezTo>
                <a:cubicBezTo>
                  <a:pt x="26" y="96"/>
                  <a:pt x="26" y="96"/>
                  <a:pt x="26" y="96"/>
                </a:cubicBezTo>
                <a:cubicBezTo>
                  <a:pt x="25" y="96"/>
                  <a:pt x="25" y="96"/>
                  <a:pt x="25" y="96"/>
                </a:cubicBezTo>
                <a:cubicBezTo>
                  <a:pt x="26" y="97"/>
                  <a:pt x="26" y="97"/>
                  <a:pt x="26" y="97"/>
                </a:cubicBezTo>
                <a:cubicBezTo>
                  <a:pt x="26" y="97"/>
                  <a:pt x="26" y="98"/>
                  <a:pt x="25" y="98"/>
                </a:cubicBezTo>
                <a:cubicBezTo>
                  <a:pt x="26" y="99"/>
                  <a:pt x="26" y="99"/>
                  <a:pt x="26" y="99"/>
                </a:cubicBezTo>
                <a:cubicBezTo>
                  <a:pt x="27" y="99"/>
                  <a:pt x="27" y="99"/>
                  <a:pt x="27" y="99"/>
                </a:cubicBezTo>
                <a:cubicBezTo>
                  <a:pt x="26" y="99"/>
                  <a:pt x="26" y="99"/>
                  <a:pt x="26" y="99"/>
                </a:cubicBezTo>
                <a:cubicBezTo>
                  <a:pt x="26" y="101"/>
                  <a:pt x="25" y="102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2" y="104"/>
                  <a:pt x="22" y="104"/>
                  <a:pt x="22" y="104"/>
                </a:cubicBezTo>
                <a:cubicBezTo>
                  <a:pt x="22" y="104"/>
                  <a:pt x="22" y="104"/>
                  <a:pt x="22" y="104"/>
                </a:cubicBezTo>
                <a:cubicBezTo>
                  <a:pt x="21" y="104"/>
                  <a:pt x="21" y="104"/>
                  <a:pt x="20" y="104"/>
                </a:cubicBezTo>
                <a:cubicBezTo>
                  <a:pt x="20" y="105"/>
                  <a:pt x="20" y="105"/>
                  <a:pt x="20" y="105"/>
                </a:cubicBezTo>
                <a:cubicBezTo>
                  <a:pt x="20" y="105"/>
                  <a:pt x="20" y="105"/>
                  <a:pt x="20" y="105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18" y="105"/>
                  <a:pt x="18" y="105"/>
                  <a:pt x="18" y="105"/>
                </a:cubicBezTo>
                <a:cubicBezTo>
                  <a:pt x="18" y="105"/>
                  <a:pt x="18" y="105"/>
                  <a:pt x="18" y="105"/>
                </a:cubicBezTo>
                <a:cubicBezTo>
                  <a:pt x="18" y="106"/>
                  <a:pt x="17" y="106"/>
                  <a:pt x="17" y="106"/>
                </a:cubicBezTo>
                <a:cubicBezTo>
                  <a:pt x="17" y="107"/>
                  <a:pt x="17" y="107"/>
                  <a:pt x="17" y="107"/>
                </a:cubicBezTo>
                <a:cubicBezTo>
                  <a:pt x="18" y="107"/>
                  <a:pt x="18" y="107"/>
                  <a:pt x="18" y="107"/>
                </a:cubicBezTo>
                <a:cubicBezTo>
                  <a:pt x="18" y="108"/>
                  <a:pt x="18" y="108"/>
                  <a:pt x="18" y="108"/>
                </a:cubicBezTo>
                <a:cubicBezTo>
                  <a:pt x="17" y="108"/>
                  <a:pt x="17" y="108"/>
                  <a:pt x="17" y="108"/>
                </a:cubicBezTo>
                <a:cubicBezTo>
                  <a:pt x="17" y="109"/>
                  <a:pt x="17" y="109"/>
                  <a:pt x="17" y="109"/>
                </a:cubicBezTo>
                <a:cubicBezTo>
                  <a:pt x="18" y="108"/>
                  <a:pt x="18" y="108"/>
                  <a:pt x="18" y="108"/>
                </a:cubicBezTo>
                <a:cubicBezTo>
                  <a:pt x="18" y="108"/>
                  <a:pt x="19" y="109"/>
                  <a:pt x="19" y="108"/>
                </a:cubicBezTo>
                <a:cubicBezTo>
                  <a:pt x="19" y="108"/>
                  <a:pt x="19" y="108"/>
                  <a:pt x="19" y="108"/>
                </a:cubicBezTo>
                <a:cubicBezTo>
                  <a:pt x="19" y="108"/>
                  <a:pt x="19" y="108"/>
                  <a:pt x="19" y="108"/>
                </a:cubicBezTo>
                <a:cubicBezTo>
                  <a:pt x="20" y="108"/>
                  <a:pt x="20" y="108"/>
                  <a:pt x="20" y="108"/>
                </a:cubicBezTo>
                <a:cubicBezTo>
                  <a:pt x="20" y="108"/>
                  <a:pt x="20" y="108"/>
                  <a:pt x="20" y="108"/>
                </a:cubicBezTo>
                <a:cubicBezTo>
                  <a:pt x="20" y="108"/>
                  <a:pt x="20" y="108"/>
                  <a:pt x="20" y="108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21" y="108"/>
                  <a:pt x="21" y="108"/>
                  <a:pt x="21" y="108"/>
                </a:cubicBezTo>
                <a:cubicBezTo>
                  <a:pt x="22" y="108"/>
                  <a:pt x="22" y="108"/>
                  <a:pt x="22" y="108"/>
                </a:cubicBezTo>
                <a:cubicBezTo>
                  <a:pt x="23" y="108"/>
                  <a:pt x="23" y="108"/>
                  <a:pt x="23" y="108"/>
                </a:cubicBezTo>
                <a:cubicBezTo>
                  <a:pt x="23" y="108"/>
                  <a:pt x="23" y="108"/>
                  <a:pt x="23" y="108"/>
                </a:cubicBezTo>
                <a:cubicBezTo>
                  <a:pt x="23" y="108"/>
                  <a:pt x="23" y="108"/>
                  <a:pt x="23" y="108"/>
                </a:cubicBezTo>
                <a:cubicBezTo>
                  <a:pt x="24" y="108"/>
                  <a:pt x="24" y="108"/>
                  <a:pt x="24" y="108"/>
                </a:cubicBezTo>
                <a:cubicBezTo>
                  <a:pt x="23" y="108"/>
                  <a:pt x="23" y="108"/>
                  <a:pt x="23" y="108"/>
                </a:cubicBezTo>
                <a:cubicBezTo>
                  <a:pt x="24" y="109"/>
                  <a:pt x="24" y="109"/>
                  <a:pt x="24" y="109"/>
                </a:cubicBezTo>
                <a:cubicBezTo>
                  <a:pt x="25" y="109"/>
                  <a:pt x="25" y="109"/>
                  <a:pt x="25" y="109"/>
                </a:cubicBezTo>
                <a:cubicBezTo>
                  <a:pt x="26" y="109"/>
                  <a:pt x="26" y="109"/>
                  <a:pt x="26" y="109"/>
                </a:cubicBezTo>
                <a:cubicBezTo>
                  <a:pt x="26" y="109"/>
                  <a:pt x="26" y="109"/>
                  <a:pt x="26" y="109"/>
                </a:cubicBezTo>
                <a:cubicBezTo>
                  <a:pt x="25" y="110"/>
                  <a:pt x="25" y="110"/>
                  <a:pt x="25" y="110"/>
                </a:cubicBezTo>
                <a:cubicBezTo>
                  <a:pt x="24" y="109"/>
                  <a:pt x="24" y="109"/>
                  <a:pt x="24" y="109"/>
                </a:cubicBezTo>
                <a:cubicBezTo>
                  <a:pt x="24" y="110"/>
                  <a:pt x="24" y="110"/>
                  <a:pt x="24" y="110"/>
                </a:cubicBezTo>
                <a:cubicBezTo>
                  <a:pt x="24" y="110"/>
                  <a:pt x="24" y="110"/>
                  <a:pt x="24" y="110"/>
                </a:cubicBezTo>
                <a:cubicBezTo>
                  <a:pt x="25" y="111"/>
                  <a:pt x="25" y="111"/>
                  <a:pt x="25" y="111"/>
                </a:cubicBezTo>
                <a:cubicBezTo>
                  <a:pt x="25" y="110"/>
                  <a:pt x="25" y="110"/>
                  <a:pt x="25" y="110"/>
                </a:cubicBezTo>
                <a:cubicBezTo>
                  <a:pt x="26" y="110"/>
                  <a:pt x="26" y="110"/>
                  <a:pt x="26" y="110"/>
                </a:cubicBezTo>
                <a:cubicBezTo>
                  <a:pt x="26" y="110"/>
                  <a:pt x="26" y="110"/>
                  <a:pt x="26" y="110"/>
                </a:cubicBezTo>
                <a:cubicBezTo>
                  <a:pt x="27" y="110"/>
                  <a:pt x="27" y="110"/>
                  <a:pt x="27" y="110"/>
                </a:cubicBezTo>
                <a:cubicBezTo>
                  <a:pt x="27" y="110"/>
                  <a:pt x="27" y="110"/>
                  <a:pt x="27" y="110"/>
                </a:cubicBezTo>
                <a:cubicBezTo>
                  <a:pt x="28" y="110"/>
                  <a:pt x="28" y="110"/>
                  <a:pt x="28" y="110"/>
                </a:cubicBezTo>
                <a:cubicBezTo>
                  <a:pt x="28" y="111"/>
                  <a:pt x="28" y="111"/>
                  <a:pt x="28" y="111"/>
                </a:cubicBezTo>
                <a:cubicBezTo>
                  <a:pt x="29" y="111"/>
                  <a:pt x="29" y="111"/>
                  <a:pt x="29" y="111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1" y="112"/>
                  <a:pt x="32" y="112"/>
                  <a:pt x="32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1"/>
                  <a:pt x="34" y="111"/>
                  <a:pt x="34" y="110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5" y="111"/>
                  <a:pt x="35" y="110"/>
                  <a:pt x="36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8" y="108"/>
                  <a:pt x="38" y="108"/>
                  <a:pt x="38" y="108"/>
                </a:cubicBezTo>
                <a:cubicBezTo>
                  <a:pt x="38" y="108"/>
                  <a:pt x="38" y="108"/>
                  <a:pt x="38" y="108"/>
                </a:cubicBezTo>
                <a:cubicBezTo>
                  <a:pt x="37" y="109"/>
                  <a:pt x="37" y="110"/>
                  <a:pt x="36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2"/>
                  <a:pt x="34" y="113"/>
                  <a:pt x="34" y="113"/>
                </a:cubicBezTo>
                <a:cubicBezTo>
                  <a:pt x="34" y="114"/>
                  <a:pt x="34" y="114"/>
                  <a:pt x="34" y="114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5"/>
                  <a:pt x="32" y="115"/>
                  <a:pt x="31" y="115"/>
                </a:cubicBezTo>
                <a:cubicBezTo>
                  <a:pt x="31" y="114"/>
                  <a:pt x="31" y="114"/>
                  <a:pt x="31" y="114"/>
                </a:cubicBezTo>
                <a:cubicBezTo>
                  <a:pt x="30" y="114"/>
                  <a:pt x="29" y="114"/>
                  <a:pt x="28" y="114"/>
                </a:cubicBezTo>
                <a:cubicBezTo>
                  <a:pt x="27" y="114"/>
                  <a:pt x="26" y="114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4" y="117"/>
                  <a:pt x="24" y="117"/>
                  <a:pt x="24" y="117"/>
                </a:cubicBezTo>
                <a:cubicBezTo>
                  <a:pt x="23" y="117"/>
                  <a:pt x="23" y="117"/>
                  <a:pt x="22" y="117"/>
                </a:cubicBezTo>
                <a:cubicBezTo>
                  <a:pt x="22" y="117"/>
                  <a:pt x="22" y="118"/>
                  <a:pt x="22" y="119"/>
                </a:cubicBezTo>
                <a:cubicBezTo>
                  <a:pt x="21" y="120"/>
                  <a:pt x="21" y="120"/>
                  <a:pt x="20" y="121"/>
                </a:cubicBezTo>
                <a:cubicBezTo>
                  <a:pt x="20" y="121"/>
                  <a:pt x="20" y="121"/>
                  <a:pt x="20" y="121"/>
                </a:cubicBezTo>
                <a:cubicBezTo>
                  <a:pt x="19" y="121"/>
                  <a:pt x="19" y="121"/>
                  <a:pt x="19" y="121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8" y="122"/>
                  <a:pt x="18" y="122"/>
                  <a:pt x="18" y="122"/>
                </a:cubicBezTo>
                <a:cubicBezTo>
                  <a:pt x="18" y="123"/>
                  <a:pt x="18" y="123"/>
                  <a:pt x="18" y="123"/>
                </a:cubicBezTo>
                <a:cubicBezTo>
                  <a:pt x="17" y="124"/>
                  <a:pt x="17" y="124"/>
                  <a:pt x="17" y="124"/>
                </a:cubicBezTo>
                <a:cubicBezTo>
                  <a:pt x="17" y="124"/>
                  <a:pt x="17" y="124"/>
                  <a:pt x="17" y="124"/>
                </a:cubicBezTo>
                <a:cubicBezTo>
                  <a:pt x="16" y="125"/>
                  <a:pt x="16" y="125"/>
                  <a:pt x="16" y="125"/>
                </a:cubicBezTo>
                <a:cubicBezTo>
                  <a:pt x="15" y="125"/>
                  <a:pt x="15" y="125"/>
                  <a:pt x="15" y="125"/>
                </a:cubicBezTo>
                <a:cubicBezTo>
                  <a:pt x="15" y="126"/>
                  <a:pt x="15" y="126"/>
                  <a:pt x="15" y="126"/>
                </a:cubicBezTo>
                <a:cubicBezTo>
                  <a:pt x="14" y="126"/>
                  <a:pt x="14" y="126"/>
                  <a:pt x="14" y="126"/>
                </a:cubicBezTo>
                <a:cubicBezTo>
                  <a:pt x="13" y="126"/>
                  <a:pt x="13" y="126"/>
                  <a:pt x="13" y="126"/>
                </a:cubicBezTo>
                <a:cubicBezTo>
                  <a:pt x="13" y="127"/>
                  <a:pt x="13" y="127"/>
                  <a:pt x="13" y="127"/>
                </a:cubicBezTo>
                <a:cubicBezTo>
                  <a:pt x="13" y="128"/>
                  <a:pt x="13" y="128"/>
                  <a:pt x="13" y="128"/>
                </a:cubicBezTo>
                <a:cubicBezTo>
                  <a:pt x="14" y="128"/>
                  <a:pt x="14" y="128"/>
                  <a:pt x="14" y="128"/>
                </a:cubicBezTo>
                <a:cubicBezTo>
                  <a:pt x="14" y="127"/>
                  <a:pt x="14" y="127"/>
                  <a:pt x="14" y="127"/>
                </a:cubicBezTo>
                <a:cubicBezTo>
                  <a:pt x="14" y="127"/>
                  <a:pt x="14" y="127"/>
                  <a:pt x="14" y="127"/>
                </a:cubicBezTo>
                <a:cubicBezTo>
                  <a:pt x="16" y="127"/>
                  <a:pt x="16" y="127"/>
                  <a:pt x="16" y="127"/>
                </a:cubicBezTo>
                <a:cubicBezTo>
                  <a:pt x="17" y="129"/>
                  <a:pt x="17" y="129"/>
                  <a:pt x="17" y="129"/>
                </a:cubicBezTo>
                <a:cubicBezTo>
                  <a:pt x="17" y="128"/>
                  <a:pt x="17" y="128"/>
                  <a:pt x="17" y="128"/>
                </a:cubicBezTo>
                <a:cubicBezTo>
                  <a:pt x="17" y="128"/>
                  <a:pt x="17" y="128"/>
                  <a:pt x="17" y="128"/>
                </a:cubicBezTo>
                <a:cubicBezTo>
                  <a:pt x="18" y="128"/>
                  <a:pt x="18" y="128"/>
                  <a:pt x="18" y="128"/>
                </a:cubicBezTo>
                <a:cubicBezTo>
                  <a:pt x="17" y="127"/>
                  <a:pt x="17" y="127"/>
                  <a:pt x="17" y="127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8" y="127"/>
                  <a:pt x="18" y="127"/>
                  <a:pt x="18" y="127"/>
                </a:cubicBezTo>
                <a:cubicBezTo>
                  <a:pt x="19" y="126"/>
                  <a:pt x="19" y="126"/>
                  <a:pt x="19" y="126"/>
                </a:cubicBezTo>
                <a:cubicBezTo>
                  <a:pt x="19" y="126"/>
                  <a:pt x="19" y="126"/>
                  <a:pt x="19" y="126"/>
                </a:cubicBezTo>
                <a:cubicBezTo>
                  <a:pt x="20" y="126"/>
                  <a:pt x="20" y="126"/>
                  <a:pt x="20" y="126"/>
                </a:cubicBezTo>
                <a:cubicBezTo>
                  <a:pt x="20" y="125"/>
                  <a:pt x="20" y="125"/>
                  <a:pt x="20" y="125"/>
                </a:cubicBezTo>
                <a:cubicBezTo>
                  <a:pt x="21" y="124"/>
                  <a:pt x="21" y="124"/>
                  <a:pt x="21" y="124"/>
                </a:cubicBezTo>
                <a:cubicBezTo>
                  <a:pt x="21" y="125"/>
                  <a:pt x="21" y="125"/>
                  <a:pt x="21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23" y="124"/>
                  <a:pt x="23" y="124"/>
                  <a:pt x="23" y="124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5"/>
                  <a:pt x="24" y="125"/>
                  <a:pt x="24" y="125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3"/>
                  <a:pt x="24" y="123"/>
                  <a:pt x="24" y="123"/>
                </a:cubicBezTo>
                <a:cubicBezTo>
                  <a:pt x="25" y="123"/>
                  <a:pt x="25" y="123"/>
                  <a:pt x="25" y="123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6" y="125"/>
                  <a:pt x="26" y="125"/>
                  <a:pt x="26" y="125"/>
                </a:cubicBezTo>
                <a:cubicBezTo>
                  <a:pt x="26" y="125"/>
                  <a:pt x="26" y="125"/>
                  <a:pt x="26" y="125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9" y="126"/>
                  <a:pt x="29" y="126"/>
                  <a:pt x="29" y="126"/>
                </a:cubicBezTo>
                <a:cubicBezTo>
                  <a:pt x="29" y="125"/>
                  <a:pt x="29" y="125"/>
                  <a:pt x="29" y="125"/>
                </a:cubicBezTo>
                <a:cubicBezTo>
                  <a:pt x="30" y="124"/>
                  <a:pt x="30" y="124"/>
                  <a:pt x="30" y="124"/>
                </a:cubicBezTo>
                <a:cubicBezTo>
                  <a:pt x="30" y="124"/>
                  <a:pt x="30" y="124"/>
                  <a:pt x="30" y="124"/>
                </a:cubicBezTo>
                <a:cubicBezTo>
                  <a:pt x="30" y="123"/>
                  <a:pt x="30" y="123"/>
                  <a:pt x="30" y="123"/>
                </a:cubicBezTo>
                <a:cubicBezTo>
                  <a:pt x="30" y="123"/>
                  <a:pt x="30" y="123"/>
                  <a:pt x="30" y="123"/>
                </a:cubicBezTo>
                <a:cubicBezTo>
                  <a:pt x="30" y="122"/>
                  <a:pt x="30" y="122"/>
                  <a:pt x="30" y="122"/>
                </a:cubicBezTo>
                <a:cubicBezTo>
                  <a:pt x="30" y="121"/>
                  <a:pt x="30" y="121"/>
                  <a:pt x="30" y="121"/>
                </a:cubicBezTo>
                <a:cubicBezTo>
                  <a:pt x="30" y="121"/>
                  <a:pt x="30" y="121"/>
                  <a:pt x="30" y="121"/>
                </a:cubicBezTo>
                <a:cubicBezTo>
                  <a:pt x="31" y="121"/>
                  <a:pt x="31" y="121"/>
                  <a:pt x="31" y="121"/>
                </a:cubicBezTo>
                <a:cubicBezTo>
                  <a:pt x="32" y="121"/>
                  <a:pt x="32" y="121"/>
                  <a:pt x="32" y="121"/>
                </a:cubicBezTo>
                <a:cubicBezTo>
                  <a:pt x="32" y="121"/>
                  <a:pt x="32" y="121"/>
                  <a:pt x="32" y="121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33" y="120"/>
                  <a:pt x="33" y="120"/>
                  <a:pt x="33" y="120"/>
                </a:cubicBezTo>
                <a:cubicBezTo>
                  <a:pt x="34" y="120"/>
                  <a:pt x="34" y="120"/>
                  <a:pt x="34" y="120"/>
                </a:cubicBezTo>
                <a:cubicBezTo>
                  <a:pt x="35" y="120"/>
                  <a:pt x="35" y="120"/>
                  <a:pt x="35" y="120"/>
                </a:cubicBezTo>
                <a:cubicBezTo>
                  <a:pt x="36" y="120"/>
                  <a:pt x="37" y="121"/>
                  <a:pt x="38" y="122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38" y="121"/>
                  <a:pt x="38" y="121"/>
                  <a:pt x="38" y="121"/>
                </a:cubicBezTo>
                <a:cubicBezTo>
                  <a:pt x="39" y="121"/>
                  <a:pt x="40" y="121"/>
                  <a:pt x="41" y="122"/>
                </a:cubicBezTo>
                <a:cubicBezTo>
                  <a:pt x="42" y="122"/>
                  <a:pt x="42" y="122"/>
                  <a:pt x="42" y="122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41" y="120"/>
                  <a:pt x="41" y="120"/>
                  <a:pt x="41" y="120"/>
                </a:cubicBezTo>
                <a:cubicBezTo>
                  <a:pt x="42" y="120"/>
                  <a:pt x="42" y="120"/>
                  <a:pt x="42" y="120"/>
                </a:cubicBezTo>
                <a:cubicBezTo>
                  <a:pt x="42" y="120"/>
                  <a:pt x="42" y="120"/>
                  <a:pt x="42" y="120"/>
                </a:cubicBezTo>
                <a:cubicBezTo>
                  <a:pt x="43" y="120"/>
                  <a:pt x="43" y="120"/>
                  <a:pt x="43" y="120"/>
                </a:cubicBezTo>
                <a:cubicBezTo>
                  <a:pt x="43" y="120"/>
                  <a:pt x="43" y="120"/>
                  <a:pt x="43" y="120"/>
                </a:cubicBezTo>
                <a:cubicBezTo>
                  <a:pt x="44" y="120"/>
                  <a:pt x="44" y="120"/>
                  <a:pt x="44" y="120"/>
                </a:cubicBezTo>
                <a:cubicBezTo>
                  <a:pt x="45" y="120"/>
                  <a:pt x="45" y="120"/>
                  <a:pt x="45" y="120"/>
                </a:cubicBezTo>
                <a:cubicBezTo>
                  <a:pt x="45" y="120"/>
                  <a:pt x="45" y="120"/>
                  <a:pt x="45" y="120"/>
                </a:cubicBezTo>
                <a:cubicBezTo>
                  <a:pt x="46" y="119"/>
                  <a:pt x="46" y="119"/>
                  <a:pt x="47" y="119"/>
                </a:cubicBezTo>
                <a:cubicBezTo>
                  <a:pt x="47" y="119"/>
                  <a:pt x="47" y="119"/>
                  <a:pt x="47" y="119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7" y="118"/>
                  <a:pt x="47" y="119"/>
                  <a:pt x="48" y="119"/>
                </a:cubicBezTo>
                <a:cubicBezTo>
                  <a:pt x="48" y="119"/>
                  <a:pt x="48" y="119"/>
                  <a:pt x="48" y="119"/>
                </a:cubicBezTo>
                <a:cubicBezTo>
                  <a:pt x="48" y="119"/>
                  <a:pt x="48" y="119"/>
                  <a:pt x="48" y="119"/>
                </a:cubicBezTo>
                <a:cubicBezTo>
                  <a:pt x="49" y="119"/>
                  <a:pt x="49" y="119"/>
                  <a:pt x="49" y="119"/>
                </a:cubicBezTo>
                <a:cubicBezTo>
                  <a:pt x="49" y="119"/>
                  <a:pt x="49" y="119"/>
                  <a:pt x="49" y="119"/>
                </a:cubicBezTo>
                <a:cubicBezTo>
                  <a:pt x="49" y="119"/>
                  <a:pt x="49" y="119"/>
                  <a:pt x="49" y="119"/>
                </a:cubicBezTo>
                <a:cubicBezTo>
                  <a:pt x="49" y="119"/>
                  <a:pt x="49" y="119"/>
                  <a:pt x="49" y="119"/>
                </a:cubicBezTo>
                <a:cubicBezTo>
                  <a:pt x="50" y="119"/>
                  <a:pt x="50" y="119"/>
                  <a:pt x="50" y="119"/>
                </a:cubicBezTo>
                <a:cubicBezTo>
                  <a:pt x="50" y="119"/>
                  <a:pt x="50" y="119"/>
                  <a:pt x="50" y="119"/>
                </a:cubicBezTo>
                <a:cubicBezTo>
                  <a:pt x="50" y="119"/>
                  <a:pt x="50" y="119"/>
                  <a:pt x="50" y="119"/>
                </a:cubicBezTo>
                <a:cubicBezTo>
                  <a:pt x="51" y="120"/>
                  <a:pt x="51" y="120"/>
                  <a:pt x="51" y="120"/>
                </a:cubicBezTo>
                <a:cubicBezTo>
                  <a:pt x="52" y="119"/>
                  <a:pt x="53" y="119"/>
                  <a:pt x="55" y="118"/>
                </a:cubicBezTo>
                <a:cubicBezTo>
                  <a:pt x="56" y="119"/>
                  <a:pt x="58" y="119"/>
                  <a:pt x="59" y="119"/>
                </a:cubicBezTo>
                <a:cubicBezTo>
                  <a:pt x="60" y="118"/>
                  <a:pt x="60" y="118"/>
                  <a:pt x="60" y="118"/>
                </a:cubicBezTo>
                <a:cubicBezTo>
                  <a:pt x="62" y="118"/>
                  <a:pt x="62" y="118"/>
                  <a:pt x="62" y="118"/>
                </a:cubicBezTo>
                <a:cubicBezTo>
                  <a:pt x="63" y="117"/>
                  <a:pt x="63" y="117"/>
                  <a:pt x="63" y="117"/>
                </a:cubicBezTo>
                <a:cubicBezTo>
                  <a:pt x="63" y="117"/>
                  <a:pt x="63" y="117"/>
                  <a:pt x="63" y="117"/>
                </a:cubicBezTo>
                <a:cubicBezTo>
                  <a:pt x="64" y="117"/>
                  <a:pt x="64" y="117"/>
                  <a:pt x="64" y="117"/>
                </a:cubicBezTo>
                <a:cubicBezTo>
                  <a:pt x="65" y="117"/>
                  <a:pt x="65" y="117"/>
                  <a:pt x="65" y="117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5" y="116"/>
                  <a:pt x="65" y="116"/>
                  <a:pt x="65" y="116"/>
                </a:cubicBezTo>
                <a:cubicBezTo>
                  <a:pt x="65" y="115"/>
                  <a:pt x="65" y="115"/>
                  <a:pt x="65" y="115"/>
                </a:cubicBezTo>
                <a:cubicBezTo>
                  <a:pt x="66" y="115"/>
                  <a:pt x="66" y="115"/>
                  <a:pt x="66" y="115"/>
                </a:cubicBezTo>
                <a:cubicBezTo>
                  <a:pt x="67" y="114"/>
                  <a:pt x="67" y="114"/>
                  <a:pt x="67" y="114"/>
                </a:cubicBezTo>
                <a:cubicBezTo>
                  <a:pt x="68" y="113"/>
                  <a:pt x="68" y="113"/>
                  <a:pt x="68" y="113"/>
                </a:cubicBezTo>
                <a:cubicBezTo>
                  <a:pt x="67" y="112"/>
                  <a:pt x="67" y="112"/>
                  <a:pt x="67" y="112"/>
                </a:cubicBezTo>
                <a:cubicBezTo>
                  <a:pt x="68" y="111"/>
                  <a:pt x="68" y="111"/>
                  <a:pt x="68" y="111"/>
                </a:cubicBezTo>
                <a:cubicBezTo>
                  <a:pt x="68" y="111"/>
                  <a:pt x="68" y="111"/>
                  <a:pt x="68" y="111"/>
                </a:cubicBezTo>
                <a:cubicBezTo>
                  <a:pt x="66" y="111"/>
                  <a:pt x="65" y="112"/>
                  <a:pt x="64" y="112"/>
                </a:cubicBezTo>
                <a:cubicBezTo>
                  <a:pt x="63" y="112"/>
                  <a:pt x="63" y="112"/>
                  <a:pt x="63" y="112"/>
                </a:cubicBezTo>
                <a:cubicBezTo>
                  <a:pt x="62" y="111"/>
                  <a:pt x="62" y="111"/>
                  <a:pt x="62" y="111"/>
                </a:cubicBezTo>
                <a:cubicBezTo>
                  <a:pt x="62" y="112"/>
                  <a:pt x="62" y="112"/>
                  <a:pt x="62" y="112"/>
                </a:cubicBezTo>
                <a:cubicBezTo>
                  <a:pt x="61" y="112"/>
                  <a:pt x="61" y="112"/>
                  <a:pt x="61" y="112"/>
                </a:cubicBezTo>
                <a:cubicBezTo>
                  <a:pt x="61" y="111"/>
                  <a:pt x="61" y="111"/>
                  <a:pt x="61" y="111"/>
                </a:cubicBezTo>
                <a:cubicBezTo>
                  <a:pt x="62" y="111"/>
                  <a:pt x="62" y="111"/>
                  <a:pt x="62" y="111"/>
                </a:cubicBezTo>
                <a:cubicBezTo>
                  <a:pt x="62" y="111"/>
                  <a:pt x="62" y="111"/>
                  <a:pt x="62" y="111"/>
                </a:cubicBezTo>
                <a:cubicBezTo>
                  <a:pt x="62" y="111"/>
                  <a:pt x="62" y="111"/>
                  <a:pt x="62" y="111"/>
                </a:cubicBezTo>
                <a:cubicBezTo>
                  <a:pt x="61" y="111"/>
                  <a:pt x="61" y="111"/>
                  <a:pt x="61" y="111"/>
                </a:cubicBezTo>
                <a:cubicBezTo>
                  <a:pt x="60" y="111"/>
                  <a:pt x="60" y="111"/>
                  <a:pt x="60" y="111"/>
                </a:cubicBezTo>
                <a:cubicBezTo>
                  <a:pt x="60" y="110"/>
                  <a:pt x="60" y="110"/>
                  <a:pt x="60" y="110"/>
                </a:cubicBezTo>
                <a:cubicBezTo>
                  <a:pt x="62" y="110"/>
                  <a:pt x="62" y="110"/>
                  <a:pt x="62" y="110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4" y="109"/>
                  <a:pt x="64" y="109"/>
                  <a:pt x="64" y="109"/>
                </a:cubicBezTo>
                <a:cubicBezTo>
                  <a:pt x="64" y="107"/>
                  <a:pt x="64" y="107"/>
                  <a:pt x="64" y="107"/>
                </a:cubicBezTo>
                <a:cubicBezTo>
                  <a:pt x="63" y="108"/>
                  <a:pt x="63" y="108"/>
                  <a:pt x="62" y="108"/>
                </a:cubicBezTo>
                <a:cubicBezTo>
                  <a:pt x="62" y="108"/>
                  <a:pt x="62" y="108"/>
                  <a:pt x="62" y="108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4" y="107"/>
                  <a:pt x="64" y="107"/>
                  <a:pt x="64" y="107"/>
                </a:cubicBezTo>
                <a:cubicBezTo>
                  <a:pt x="64" y="107"/>
                  <a:pt x="64" y="107"/>
                  <a:pt x="64" y="107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66" y="106"/>
                  <a:pt x="66" y="106"/>
                  <a:pt x="66" y="106"/>
                </a:cubicBezTo>
                <a:cubicBezTo>
                  <a:pt x="66" y="106"/>
                  <a:pt x="66" y="106"/>
                  <a:pt x="66" y="106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66" y="104"/>
                  <a:pt x="66" y="105"/>
                  <a:pt x="67" y="105"/>
                </a:cubicBezTo>
                <a:cubicBezTo>
                  <a:pt x="67" y="105"/>
                  <a:pt x="67" y="104"/>
                  <a:pt x="68" y="104"/>
                </a:cubicBezTo>
                <a:cubicBezTo>
                  <a:pt x="68" y="103"/>
                  <a:pt x="68" y="103"/>
                  <a:pt x="68" y="103"/>
                </a:cubicBezTo>
                <a:cubicBezTo>
                  <a:pt x="69" y="103"/>
                  <a:pt x="69" y="102"/>
                  <a:pt x="69" y="101"/>
                </a:cubicBezTo>
                <a:cubicBezTo>
                  <a:pt x="69" y="100"/>
                  <a:pt x="69" y="102"/>
                  <a:pt x="69" y="101"/>
                </a:cubicBezTo>
                <a:close/>
                <a:moveTo>
                  <a:pt x="47" y="119"/>
                </a:moveTo>
                <a:cubicBezTo>
                  <a:pt x="46" y="120"/>
                  <a:pt x="46" y="120"/>
                  <a:pt x="46" y="120"/>
                </a:cubicBezTo>
                <a:cubicBezTo>
                  <a:pt x="46" y="120"/>
                  <a:pt x="46" y="120"/>
                  <a:pt x="46" y="120"/>
                </a:cubicBezTo>
                <a:cubicBezTo>
                  <a:pt x="45" y="120"/>
                  <a:pt x="45" y="120"/>
                  <a:pt x="45" y="120"/>
                </a:cubicBezTo>
                <a:cubicBezTo>
                  <a:pt x="45" y="121"/>
                  <a:pt x="45" y="121"/>
                  <a:pt x="45" y="121"/>
                </a:cubicBezTo>
                <a:cubicBezTo>
                  <a:pt x="45" y="121"/>
                  <a:pt x="45" y="121"/>
                  <a:pt x="45" y="121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48" y="121"/>
                  <a:pt x="48" y="121"/>
                  <a:pt x="48" y="121"/>
                </a:cubicBezTo>
                <a:cubicBezTo>
                  <a:pt x="48" y="121"/>
                  <a:pt x="48" y="121"/>
                  <a:pt x="48" y="121"/>
                </a:cubicBezTo>
                <a:cubicBezTo>
                  <a:pt x="49" y="120"/>
                  <a:pt x="49" y="120"/>
                  <a:pt x="49" y="120"/>
                </a:cubicBezTo>
                <a:cubicBezTo>
                  <a:pt x="48" y="120"/>
                  <a:pt x="48" y="120"/>
                  <a:pt x="48" y="120"/>
                </a:cubicBezTo>
                <a:lnTo>
                  <a:pt x="47" y="119"/>
                </a:lnTo>
                <a:close/>
                <a:moveTo>
                  <a:pt x="22" y="91"/>
                </a:moveTo>
                <a:cubicBezTo>
                  <a:pt x="22" y="91"/>
                  <a:pt x="22" y="91"/>
                  <a:pt x="22" y="91"/>
                </a:cubicBezTo>
                <a:cubicBezTo>
                  <a:pt x="22" y="90"/>
                  <a:pt x="22" y="90"/>
                  <a:pt x="22" y="90"/>
                </a:cubicBezTo>
                <a:cubicBezTo>
                  <a:pt x="22" y="90"/>
                  <a:pt x="22" y="90"/>
                  <a:pt x="22" y="90"/>
                </a:cubicBezTo>
                <a:cubicBezTo>
                  <a:pt x="22" y="90"/>
                  <a:pt x="22" y="90"/>
                  <a:pt x="22" y="90"/>
                </a:cubicBezTo>
                <a:cubicBezTo>
                  <a:pt x="22" y="90"/>
                  <a:pt x="22" y="90"/>
                  <a:pt x="22" y="90"/>
                </a:cubicBezTo>
                <a:lnTo>
                  <a:pt x="22" y="91"/>
                </a:lnTo>
                <a:close/>
                <a:moveTo>
                  <a:pt x="34" y="26"/>
                </a:moveTo>
                <a:cubicBezTo>
                  <a:pt x="34" y="27"/>
                  <a:pt x="34" y="27"/>
                  <a:pt x="34" y="27"/>
                </a:cubicBezTo>
                <a:cubicBezTo>
                  <a:pt x="34" y="27"/>
                  <a:pt x="34" y="26"/>
                  <a:pt x="35" y="26"/>
                </a:cubicBezTo>
                <a:cubicBezTo>
                  <a:pt x="34" y="26"/>
                  <a:pt x="34" y="26"/>
                  <a:pt x="34" y="26"/>
                </a:cubicBezTo>
                <a:close/>
                <a:moveTo>
                  <a:pt x="36" y="22"/>
                </a:moveTo>
                <a:cubicBezTo>
                  <a:pt x="36" y="23"/>
                  <a:pt x="36" y="23"/>
                  <a:pt x="36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2"/>
                  <a:pt x="36" y="22"/>
                  <a:pt x="36" y="22"/>
                </a:cubicBezTo>
                <a:close/>
                <a:moveTo>
                  <a:pt x="34" y="22"/>
                </a:move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lnTo>
                  <a:pt x="34" y="22"/>
                </a:lnTo>
                <a:close/>
                <a:moveTo>
                  <a:pt x="36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6" y="21"/>
                  <a:pt x="36" y="21"/>
                  <a:pt x="36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2"/>
                  <a:pt x="35" y="22"/>
                  <a:pt x="35" y="22"/>
                </a:cubicBezTo>
                <a:cubicBezTo>
                  <a:pt x="35" y="22"/>
                  <a:pt x="35" y="22"/>
                  <a:pt x="35" y="22"/>
                </a:cubicBezTo>
                <a:cubicBezTo>
                  <a:pt x="35" y="22"/>
                  <a:pt x="35" y="22"/>
                  <a:pt x="35" y="22"/>
                </a:cubicBezTo>
                <a:lnTo>
                  <a:pt x="36" y="22"/>
                </a:lnTo>
                <a:close/>
                <a:moveTo>
                  <a:pt x="34" y="21"/>
                </a:moveTo>
                <a:cubicBezTo>
                  <a:pt x="35" y="21"/>
                  <a:pt x="35" y="21"/>
                  <a:pt x="35" y="21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4" y="21"/>
                  <a:pt x="34" y="21"/>
                  <a:pt x="34" y="21"/>
                </a:cubicBezTo>
                <a:close/>
                <a:moveTo>
                  <a:pt x="12" y="47"/>
                </a:moveTo>
                <a:cubicBezTo>
                  <a:pt x="12" y="47"/>
                  <a:pt x="12" y="47"/>
                  <a:pt x="12" y="47"/>
                </a:cubicBezTo>
                <a:cubicBezTo>
                  <a:pt x="12" y="46"/>
                  <a:pt x="12" y="46"/>
                  <a:pt x="12" y="46"/>
                </a:cubicBezTo>
                <a:cubicBezTo>
                  <a:pt x="11" y="46"/>
                  <a:pt x="11" y="46"/>
                  <a:pt x="11" y="46"/>
                </a:cubicBezTo>
                <a:cubicBezTo>
                  <a:pt x="11" y="47"/>
                  <a:pt x="11" y="47"/>
                  <a:pt x="11" y="47"/>
                </a:cubicBezTo>
                <a:cubicBezTo>
                  <a:pt x="12" y="47"/>
                  <a:pt x="12" y="47"/>
                  <a:pt x="12" y="47"/>
                </a:cubicBezTo>
                <a:close/>
                <a:moveTo>
                  <a:pt x="14" y="43"/>
                </a:moveTo>
                <a:cubicBezTo>
                  <a:pt x="15" y="43"/>
                  <a:pt x="15" y="43"/>
                  <a:pt x="15" y="43"/>
                </a:cubicBezTo>
                <a:cubicBezTo>
                  <a:pt x="14" y="43"/>
                  <a:pt x="14" y="43"/>
                  <a:pt x="14" y="43"/>
                </a:cubicBezTo>
                <a:cubicBezTo>
                  <a:pt x="14" y="43"/>
                  <a:pt x="14" y="43"/>
                  <a:pt x="14" y="43"/>
                </a:cubicBezTo>
                <a:close/>
                <a:moveTo>
                  <a:pt x="14" y="42"/>
                </a:moveTo>
                <a:cubicBezTo>
                  <a:pt x="14" y="43"/>
                  <a:pt x="14" y="43"/>
                  <a:pt x="14" y="43"/>
                </a:cubicBezTo>
                <a:cubicBezTo>
                  <a:pt x="14" y="43"/>
                  <a:pt x="14" y="43"/>
                  <a:pt x="14" y="43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1"/>
                  <a:pt x="14" y="41"/>
                  <a:pt x="14" y="41"/>
                </a:cubicBezTo>
                <a:cubicBezTo>
                  <a:pt x="14" y="41"/>
                  <a:pt x="14" y="41"/>
                  <a:pt x="14" y="41"/>
                </a:cubicBezTo>
                <a:cubicBezTo>
                  <a:pt x="14" y="41"/>
                  <a:pt x="14" y="41"/>
                  <a:pt x="14" y="41"/>
                </a:cubicBezTo>
                <a:cubicBezTo>
                  <a:pt x="14" y="42"/>
                  <a:pt x="14" y="42"/>
                  <a:pt x="14" y="42"/>
                </a:cubicBezTo>
                <a:close/>
                <a:moveTo>
                  <a:pt x="19" y="61"/>
                </a:moveTo>
                <a:cubicBezTo>
                  <a:pt x="20" y="62"/>
                  <a:pt x="20" y="62"/>
                  <a:pt x="20" y="62"/>
                </a:cubicBezTo>
                <a:cubicBezTo>
                  <a:pt x="20" y="61"/>
                  <a:pt x="20" y="61"/>
                  <a:pt x="20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60"/>
                  <a:pt x="19" y="60"/>
                  <a:pt x="19" y="60"/>
                </a:cubicBezTo>
                <a:lnTo>
                  <a:pt x="19" y="61"/>
                </a:lnTo>
                <a:close/>
                <a:moveTo>
                  <a:pt x="12" y="58"/>
                </a:moveTo>
                <a:cubicBezTo>
                  <a:pt x="12" y="58"/>
                  <a:pt x="12" y="58"/>
                  <a:pt x="12" y="58"/>
                </a:cubicBezTo>
                <a:cubicBezTo>
                  <a:pt x="12" y="57"/>
                  <a:pt x="12" y="57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2" y="57"/>
                  <a:pt x="12" y="57"/>
                  <a:pt x="12" y="57"/>
                </a:cubicBezTo>
                <a:lnTo>
                  <a:pt x="12" y="58"/>
                </a:lnTo>
                <a:close/>
                <a:moveTo>
                  <a:pt x="16" y="56"/>
                </a:moveTo>
                <a:cubicBezTo>
                  <a:pt x="16" y="56"/>
                  <a:pt x="16" y="56"/>
                  <a:pt x="16" y="56"/>
                </a:cubicBezTo>
                <a:cubicBezTo>
                  <a:pt x="16" y="55"/>
                  <a:pt x="16" y="55"/>
                  <a:pt x="16" y="55"/>
                </a:cubicBezTo>
                <a:cubicBezTo>
                  <a:pt x="16" y="56"/>
                  <a:pt x="16" y="56"/>
                  <a:pt x="16" y="56"/>
                </a:cubicBezTo>
                <a:close/>
                <a:moveTo>
                  <a:pt x="12" y="53"/>
                </a:moveTo>
                <a:cubicBezTo>
                  <a:pt x="12" y="52"/>
                  <a:pt x="12" y="52"/>
                  <a:pt x="12" y="52"/>
                </a:cubicBezTo>
                <a:cubicBezTo>
                  <a:pt x="12" y="53"/>
                  <a:pt x="12" y="53"/>
                  <a:pt x="12" y="53"/>
                </a:cubicBezTo>
                <a:cubicBezTo>
                  <a:pt x="12" y="53"/>
                  <a:pt x="12" y="53"/>
                  <a:pt x="12" y="53"/>
                </a:cubicBezTo>
                <a:close/>
                <a:moveTo>
                  <a:pt x="7" y="53"/>
                </a:moveTo>
                <a:cubicBezTo>
                  <a:pt x="8" y="53"/>
                  <a:pt x="8" y="53"/>
                  <a:pt x="8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9" y="52"/>
                  <a:pt x="9" y="52"/>
                  <a:pt x="9" y="52"/>
                </a:cubicBezTo>
                <a:cubicBezTo>
                  <a:pt x="9" y="52"/>
                  <a:pt x="9" y="52"/>
                  <a:pt x="9" y="52"/>
                </a:cubicBezTo>
                <a:cubicBezTo>
                  <a:pt x="7" y="52"/>
                  <a:pt x="7" y="52"/>
                  <a:pt x="7" y="52"/>
                </a:cubicBezTo>
                <a:lnTo>
                  <a:pt x="7" y="53"/>
                </a:lnTo>
                <a:close/>
                <a:moveTo>
                  <a:pt x="10" y="51"/>
                </a:moveTo>
                <a:cubicBezTo>
                  <a:pt x="11" y="50"/>
                  <a:pt x="11" y="50"/>
                  <a:pt x="11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10" y="51"/>
                  <a:pt x="10" y="51"/>
                  <a:pt x="10" y="51"/>
                </a:cubicBezTo>
                <a:cubicBezTo>
                  <a:pt x="9" y="51"/>
                  <a:pt x="9" y="51"/>
                  <a:pt x="9" y="51"/>
                </a:cubicBezTo>
                <a:cubicBezTo>
                  <a:pt x="9" y="51"/>
                  <a:pt x="9" y="51"/>
                  <a:pt x="9" y="51"/>
                </a:cubicBezTo>
                <a:cubicBezTo>
                  <a:pt x="9" y="52"/>
                  <a:pt x="9" y="52"/>
                  <a:pt x="9" y="52"/>
                </a:cubicBezTo>
                <a:cubicBezTo>
                  <a:pt x="10" y="51"/>
                  <a:pt x="10" y="51"/>
                  <a:pt x="10" y="51"/>
                </a:cubicBezTo>
                <a:close/>
                <a:moveTo>
                  <a:pt x="46" y="8"/>
                </a:moveTo>
                <a:cubicBezTo>
                  <a:pt x="46" y="8"/>
                  <a:pt x="46" y="8"/>
                  <a:pt x="46" y="8"/>
                </a:cubicBezTo>
                <a:cubicBezTo>
                  <a:pt x="46" y="9"/>
                  <a:pt x="46" y="9"/>
                  <a:pt x="46" y="9"/>
                </a:cubicBezTo>
                <a:cubicBezTo>
                  <a:pt x="46" y="9"/>
                  <a:pt x="46" y="9"/>
                  <a:pt x="46" y="9"/>
                </a:cubicBezTo>
                <a:lnTo>
                  <a:pt x="46" y="8"/>
                </a:lnTo>
                <a:close/>
                <a:moveTo>
                  <a:pt x="47" y="7"/>
                </a:moveTo>
                <a:cubicBezTo>
                  <a:pt x="47" y="8"/>
                  <a:pt x="47" y="8"/>
                  <a:pt x="47" y="8"/>
                </a:cubicBezTo>
                <a:cubicBezTo>
                  <a:pt x="47" y="8"/>
                  <a:pt x="47" y="8"/>
                  <a:pt x="47" y="8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lose/>
                <a:moveTo>
                  <a:pt x="48" y="5"/>
                </a:moveTo>
                <a:cubicBezTo>
                  <a:pt x="48" y="5"/>
                  <a:pt x="48" y="5"/>
                  <a:pt x="48" y="5"/>
                </a:cubicBezTo>
                <a:cubicBezTo>
                  <a:pt x="48" y="5"/>
                  <a:pt x="48" y="5"/>
                  <a:pt x="48" y="5"/>
                </a:cubicBezTo>
                <a:cubicBezTo>
                  <a:pt x="47" y="5"/>
                  <a:pt x="47" y="5"/>
                  <a:pt x="47" y="5"/>
                </a:cubicBezTo>
                <a:lnTo>
                  <a:pt x="48" y="5"/>
                </a:lnTo>
                <a:close/>
                <a:moveTo>
                  <a:pt x="49" y="2"/>
                </a:moveTo>
                <a:cubicBezTo>
                  <a:pt x="48" y="2"/>
                  <a:pt x="48" y="2"/>
                  <a:pt x="48" y="2"/>
                </a:cubicBezTo>
                <a:cubicBezTo>
                  <a:pt x="48" y="3"/>
                  <a:pt x="48" y="3"/>
                  <a:pt x="48" y="3"/>
                </a:cubicBezTo>
                <a:cubicBezTo>
                  <a:pt x="48" y="3"/>
                  <a:pt x="48" y="3"/>
                  <a:pt x="48" y="3"/>
                </a:cubicBezTo>
                <a:cubicBezTo>
                  <a:pt x="49" y="3"/>
                  <a:pt x="49" y="3"/>
                  <a:pt x="49" y="3"/>
                </a:cubicBezTo>
                <a:cubicBezTo>
                  <a:pt x="49" y="2"/>
                  <a:pt x="49" y="2"/>
                  <a:pt x="49" y="2"/>
                </a:cubicBezTo>
                <a:cubicBezTo>
                  <a:pt x="49" y="2"/>
                  <a:pt x="49" y="2"/>
                  <a:pt x="49" y="2"/>
                </a:cubicBezTo>
                <a:close/>
                <a:moveTo>
                  <a:pt x="48" y="1"/>
                </a:moveTo>
                <a:cubicBezTo>
                  <a:pt x="49" y="1"/>
                  <a:pt x="49" y="1"/>
                  <a:pt x="49" y="1"/>
                </a:cubicBezTo>
                <a:cubicBezTo>
                  <a:pt x="49" y="0"/>
                  <a:pt x="49" y="0"/>
                  <a:pt x="49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0"/>
                  <a:pt x="48" y="1"/>
                  <a:pt x="48" y="1"/>
                </a:cubicBezTo>
                <a:cubicBezTo>
                  <a:pt x="49" y="1"/>
                  <a:pt x="49" y="1"/>
                  <a:pt x="49" y="1"/>
                </a:cubicBezTo>
                <a:lnTo>
                  <a:pt x="48" y="1"/>
                </a:lnTo>
                <a:close/>
                <a:moveTo>
                  <a:pt x="4" y="46"/>
                </a:moveTo>
                <a:cubicBezTo>
                  <a:pt x="4" y="46"/>
                  <a:pt x="4" y="46"/>
                  <a:pt x="4" y="46"/>
                </a:cubicBezTo>
                <a:cubicBezTo>
                  <a:pt x="3" y="47"/>
                  <a:pt x="3" y="47"/>
                  <a:pt x="3" y="47"/>
                </a:cubicBezTo>
                <a:cubicBezTo>
                  <a:pt x="4" y="47"/>
                  <a:pt x="4" y="47"/>
                  <a:pt x="4" y="47"/>
                </a:cubicBezTo>
                <a:cubicBezTo>
                  <a:pt x="5" y="46"/>
                  <a:pt x="5" y="46"/>
                  <a:pt x="5" y="46"/>
                </a:cubicBezTo>
                <a:cubicBezTo>
                  <a:pt x="4" y="46"/>
                  <a:pt x="4" y="46"/>
                  <a:pt x="4" y="46"/>
                </a:cubicBezTo>
                <a:close/>
                <a:moveTo>
                  <a:pt x="6" y="41"/>
                </a:moveTo>
                <a:cubicBezTo>
                  <a:pt x="5" y="41"/>
                  <a:pt x="5" y="41"/>
                  <a:pt x="5" y="41"/>
                </a:cubicBezTo>
                <a:cubicBezTo>
                  <a:pt x="5" y="41"/>
                  <a:pt x="5" y="41"/>
                  <a:pt x="5" y="41"/>
                </a:cubicBezTo>
                <a:cubicBezTo>
                  <a:pt x="6" y="42"/>
                  <a:pt x="6" y="42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6" y="41"/>
                  <a:pt x="6" y="41"/>
                  <a:pt x="6" y="41"/>
                </a:cubicBezTo>
                <a:cubicBezTo>
                  <a:pt x="6" y="41"/>
                  <a:pt x="6" y="41"/>
                  <a:pt x="6" y="41"/>
                </a:cubicBezTo>
                <a:close/>
                <a:moveTo>
                  <a:pt x="9" y="33"/>
                </a:moveTo>
                <a:cubicBezTo>
                  <a:pt x="9" y="32"/>
                  <a:pt x="9" y="32"/>
                  <a:pt x="9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32"/>
                  <a:pt x="9" y="32"/>
                  <a:pt x="9" y="32"/>
                </a:cubicBezTo>
                <a:lnTo>
                  <a:pt x="9" y="33"/>
                </a:lnTo>
                <a:close/>
                <a:moveTo>
                  <a:pt x="32" y="27"/>
                </a:moveTo>
                <a:cubicBezTo>
                  <a:pt x="33" y="26"/>
                  <a:pt x="33" y="26"/>
                  <a:pt x="3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2" y="26"/>
                  <a:pt x="32" y="26"/>
                  <a:pt x="32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2" y="25"/>
                  <a:pt x="32" y="25"/>
                  <a:pt x="32" y="25"/>
                </a:cubicBezTo>
                <a:cubicBezTo>
                  <a:pt x="32" y="25"/>
                  <a:pt x="32" y="25"/>
                  <a:pt x="32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2" y="26"/>
                  <a:pt x="32" y="26"/>
                  <a:pt x="32" y="26"/>
                </a:cubicBezTo>
                <a:lnTo>
                  <a:pt x="32" y="27"/>
                </a:lnTo>
                <a:close/>
                <a:moveTo>
                  <a:pt x="32" y="24"/>
                </a:moveTo>
                <a:cubicBezTo>
                  <a:pt x="32" y="24"/>
                  <a:pt x="32" y="24"/>
                  <a:pt x="3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5"/>
                  <a:pt x="34" y="25"/>
                  <a:pt x="34" y="25"/>
                </a:cubicBezTo>
                <a:cubicBezTo>
                  <a:pt x="35" y="25"/>
                  <a:pt x="35" y="25"/>
                  <a:pt x="35" y="25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4"/>
                  <a:pt x="36" y="24"/>
                  <a:pt x="36" y="24"/>
                </a:cubicBezTo>
                <a:cubicBezTo>
                  <a:pt x="35" y="25"/>
                  <a:pt x="35" y="25"/>
                  <a:pt x="35" y="25"/>
                </a:cubicBezTo>
                <a:cubicBezTo>
                  <a:pt x="35" y="24"/>
                  <a:pt x="35" y="24"/>
                  <a:pt x="35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4" y="23"/>
                  <a:pt x="34" y="23"/>
                  <a:pt x="34" y="23"/>
                </a:cubicBezTo>
                <a:cubicBezTo>
                  <a:pt x="33" y="23"/>
                  <a:pt x="33" y="23"/>
                  <a:pt x="33" y="23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3"/>
                  <a:pt x="32" y="23"/>
                  <a:pt x="32" y="24"/>
                </a:cubicBezTo>
                <a:cubicBezTo>
                  <a:pt x="32" y="24"/>
                  <a:pt x="32" y="24"/>
                  <a:pt x="32" y="24"/>
                </a:cubicBezTo>
                <a:close/>
                <a:moveTo>
                  <a:pt x="36" y="22"/>
                </a:moveTo>
                <a:cubicBezTo>
                  <a:pt x="36" y="21"/>
                  <a:pt x="36" y="21"/>
                  <a:pt x="36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8" y="21"/>
                  <a:pt x="38" y="21"/>
                  <a:pt x="38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7" y="20"/>
                  <a:pt x="37" y="20"/>
                  <a:pt x="37" y="20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lnTo>
                  <a:pt x="36" y="22"/>
                </a:lnTo>
                <a:close/>
                <a:moveTo>
                  <a:pt x="14" y="46"/>
                </a:moveTo>
                <a:cubicBezTo>
                  <a:pt x="14" y="46"/>
                  <a:pt x="14" y="46"/>
                  <a:pt x="14" y="46"/>
                </a:cubicBezTo>
                <a:cubicBezTo>
                  <a:pt x="14" y="46"/>
                  <a:pt x="14" y="46"/>
                  <a:pt x="14" y="46"/>
                </a:cubicBezTo>
                <a:cubicBezTo>
                  <a:pt x="15" y="45"/>
                  <a:pt x="15" y="45"/>
                  <a:pt x="15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4"/>
                  <a:pt x="16" y="44"/>
                  <a:pt x="16" y="44"/>
                </a:cubicBezTo>
                <a:cubicBezTo>
                  <a:pt x="15" y="44"/>
                  <a:pt x="15" y="44"/>
                  <a:pt x="15" y="44"/>
                </a:cubicBezTo>
                <a:cubicBezTo>
                  <a:pt x="15" y="44"/>
                  <a:pt x="15" y="44"/>
                  <a:pt x="15" y="44"/>
                </a:cubicBezTo>
                <a:cubicBezTo>
                  <a:pt x="14" y="43"/>
                  <a:pt x="14" y="43"/>
                  <a:pt x="14" y="43"/>
                </a:cubicBezTo>
                <a:cubicBezTo>
                  <a:pt x="13" y="44"/>
                  <a:pt x="13" y="44"/>
                  <a:pt x="13" y="44"/>
                </a:cubicBezTo>
                <a:cubicBezTo>
                  <a:pt x="14" y="43"/>
                  <a:pt x="14" y="43"/>
                  <a:pt x="14" y="43"/>
                </a:cubicBezTo>
                <a:cubicBezTo>
                  <a:pt x="13" y="43"/>
                  <a:pt x="13" y="43"/>
                  <a:pt x="13" y="43"/>
                </a:cubicBezTo>
                <a:cubicBezTo>
                  <a:pt x="13" y="43"/>
                  <a:pt x="13" y="43"/>
                  <a:pt x="13" y="43"/>
                </a:cubicBezTo>
                <a:cubicBezTo>
                  <a:pt x="13" y="42"/>
                  <a:pt x="13" y="42"/>
                  <a:pt x="13" y="42"/>
                </a:cubicBezTo>
                <a:cubicBezTo>
                  <a:pt x="13" y="41"/>
                  <a:pt x="13" y="41"/>
                  <a:pt x="13" y="40"/>
                </a:cubicBezTo>
                <a:cubicBezTo>
                  <a:pt x="12" y="39"/>
                  <a:pt x="12" y="39"/>
                  <a:pt x="12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2" y="40"/>
                  <a:pt x="12" y="40"/>
                  <a:pt x="12" y="40"/>
                </a:cubicBezTo>
                <a:cubicBezTo>
                  <a:pt x="12" y="40"/>
                  <a:pt x="12" y="40"/>
                  <a:pt x="12" y="40"/>
                </a:cubicBezTo>
                <a:cubicBezTo>
                  <a:pt x="12" y="40"/>
                  <a:pt x="12" y="40"/>
                  <a:pt x="12" y="40"/>
                </a:cubicBezTo>
                <a:cubicBezTo>
                  <a:pt x="12" y="41"/>
                  <a:pt x="12" y="41"/>
                  <a:pt x="12" y="41"/>
                </a:cubicBezTo>
                <a:cubicBezTo>
                  <a:pt x="12" y="41"/>
                  <a:pt x="12" y="41"/>
                  <a:pt x="12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1"/>
                  <a:pt x="10" y="41"/>
                  <a:pt x="10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42"/>
                  <a:pt x="9" y="42"/>
                  <a:pt x="9" y="42"/>
                </a:cubicBezTo>
                <a:cubicBezTo>
                  <a:pt x="10" y="43"/>
                  <a:pt x="10" y="43"/>
                  <a:pt x="10" y="43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2" y="43"/>
                  <a:pt x="12" y="43"/>
                  <a:pt x="12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2" y="45"/>
                  <a:pt x="12" y="45"/>
                  <a:pt x="12" y="45"/>
                </a:cubicBezTo>
                <a:cubicBezTo>
                  <a:pt x="12" y="44"/>
                  <a:pt x="12" y="44"/>
                  <a:pt x="12" y="44"/>
                </a:cubicBezTo>
                <a:cubicBezTo>
                  <a:pt x="12" y="45"/>
                  <a:pt x="12" y="45"/>
                  <a:pt x="12" y="45"/>
                </a:cubicBezTo>
                <a:cubicBezTo>
                  <a:pt x="13" y="45"/>
                  <a:pt x="13" y="45"/>
                  <a:pt x="13" y="45"/>
                </a:cubicBezTo>
                <a:cubicBezTo>
                  <a:pt x="13" y="45"/>
                  <a:pt x="13" y="45"/>
                  <a:pt x="13" y="45"/>
                </a:cubicBezTo>
                <a:cubicBezTo>
                  <a:pt x="13" y="45"/>
                  <a:pt x="13" y="45"/>
                  <a:pt x="13" y="45"/>
                </a:cubicBezTo>
                <a:cubicBezTo>
                  <a:pt x="14" y="45"/>
                  <a:pt x="14" y="45"/>
                  <a:pt x="14" y="45"/>
                </a:cubicBezTo>
                <a:cubicBezTo>
                  <a:pt x="14" y="45"/>
                  <a:pt x="14" y="45"/>
                  <a:pt x="14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4" y="45"/>
                  <a:pt x="14" y="45"/>
                  <a:pt x="14" y="45"/>
                </a:cubicBezTo>
                <a:cubicBezTo>
                  <a:pt x="14" y="45"/>
                  <a:pt x="14" y="46"/>
                  <a:pt x="14" y="46"/>
                </a:cubicBezTo>
                <a:close/>
                <a:moveTo>
                  <a:pt x="18" y="62"/>
                </a:moveTo>
                <a:cubicBezTo>
                  <a:pt x="17" y="63"/>
                  <a:pt x="17" y="63"/>
                  <a:pt x="17" y="63"/>
                </a:cubicBezTo>
                <a:cubicBezTo>
                  <a:pt x="17" y="63"/>
                  <a:pt x="17" y="63"/>
                  <a:pt x="17" y="63"/>
                </a:cubicBezTo>
                <a:cubicBezTo>
                  <a:pt x="18" y="64"/>
                  <a:pt x="18" y="64"/>
                  <a:pt x="18" y="64"/>
                </a:cubicBezTo>
                <a:cubicBezTo>
                  <a:pt x="18" y="65"/>
                  <a:pt x="18" y="65"/>
                  <a:pt x="18" y="65"/>
                </a:cubicBezTo>
                <a:cubicBezTo>
                  <a:pt x="18" y="65"/>
                  <a:pt x="18" y="65"/>
                  <a:pt x="18" y="65"/>
                </a:cubicBezTo>
                <a:cubicBezTo>
                  <a:pt x="19" y="65"/>
                  <a:pt x="19" y="65"/>
                  <a:pt x="19" y="65"/>
                </a:cubicBezTo>
                <a:cubicBezTo>
                  <a:pt x="19" y="65"/>
                  <a:pt x="19" y="65"/>
                  <a:pt x="19" y="65"/>
                </a:cubicBezTo>
                <a:cubicBezTo>
                  <a:pt x="19" y="64"/>
                  <a:pt x="19" y="64"/>
                  <a:pt x="19" y="64"/>
                </a:cubicBezTo>
                <a:cubicBezTo>
                  <a:pt x="19" y="64"/>
                  <a:pt x="19" y="64"/>
                  <a:pt x="19" y="64"/>
                </a:cubicBezTo>
                <a:cubicBezTo>
                  <a:pt x="19" y="62"/>
                  <a:pt x="19" y="62"/>
                  <a:pt x="19" y="62"/>
                </a:cubicBezTo>
                <a:cubicBezTo>
                  <a:pt x="18" y="62"/>
                  <a:pt x="18" y="62"/>
                  <a:pt x="18" y="62"/>
                </a:cubicBezTo>
                <a:close/>
                <a:moveTo>
                  <a:pt x="13" y="61"/>
                </a:moveTo>
                <a:cubicBezTo>
                  <a:pt x="13" y="61"/>
                  <a:pt x="13" y="61"/>
                  <a:pt x="13" y="61"/>
                </a:cubicBezTo>
                <a:cubicBezTo>
                  <a:pt x="13" y="60"/>
                  <a:pt x="12" y="60"/>
                  <a:pt x="12" y="59"/>
                </a:cubicBezTo>
                <a:cubicBezTo>
                  <a:pt x="12" y="59"/>
                  <a:pt x="12" y="59"/>
                  <a:pt x="12" y="59"/>
                </a:cubicBezTo>
                <a:cubicBezTo>
                  <a:pt x="11" y="60"/>
                  <a:pt x="11" y="60"/>
                  <a:pt x="11" y="60"/>
                </a:cubicBezTo>
                <a:cubicBezTo>
                  <a:pt x="11" y="60"/>
                  <a:pt x="11" y="60"/>
                  <a:pt x="11" y="60"/>
                </a:cubicBezTo>
                <a:cubicBezTo>
                  <a:pt x="10" y="60"/>
                  <a:pt x="10" y="60"/>
                  <a:pt x="10" y="60"/>
                </a:cubicBezTo>
                <a:cubicBezTo>
                  <a:pt x="10" y="61"/>
                  <a:pt x="10" y="61"/>
                  <a:pt x="10" y="61"/>
                </a:cubicBezTo>
                <a:cubicBezTo>
                  <a:pt x="10" y="61"/>
                  <a:pt x="10" y="61"/>
                  <a:pt x="10" y="61"/>
                </a:cubicBezTo>
                <a:cubicBezTo>
                  <a:pt x="10" y="61"/>
                  <a:pt x="10" y="61"/>
                  <a:pt x="10" y="61"/>
                </a:cubicBezTo>
                <a:cubicBezTo>
                  <a:pt x="10" y="62"/>
                  <a:pt x="10" y="62"/>
                  <a:pt x="10" y="62"/>
                </a:cubicBezTo>
                <a:cubicBezTo>
                  <a:pt x="10" y="62"/>
                  <a:pt x="10" y="62"/>
                  <a:pt x="10" y="62"/>
                </a:cubicBezTo>
                <a:cubicBezTo>
                  <a:pt x="10" y="62"/>
                  <a:pt x="11" y="61"/>
                  <a:pt x="11" y="61"/>
                </a:cubicBezTo>
                <a:cubicBezTo>
                  <a:pt x="11" y="61"/>
                  <a:pt x="11" y="61"/>
                  <a:pt x="11" y="61"/>
                </a:cubicBezTo>
                <a:cubicBezTo>
                  <a:pt x="11" y="61"/>
                  <a:pt x="11" y="61"/>
                  <a:pt x="11" y="61"/>
                </a:cubicBezTo>
                <a:cubicBezTo>
                  <a:pt x="11" y="62"/>
                  <a:pt x="11" y="62"/>
                  <a:pt x="11" y="62"/>
                </a:cubicBezTo>
                <a:cubicBezTo>
                  <a:pt x="11" y="63"/>
                  <a:pt x="11" y="63"/>
                  <a:pt x="11" y="63"/>
                </a:cubicBezTo>
                <a:cubicBezTo>
                  <a:pt x="11" y="63"/>
                  <a:pt x="11" y="63"/>
                  <a:pt x="11" y="63"/>
                </a:cubicBezTo>
                <a:cubicBezTo>
                  <a:pt x="11" y="63"/>
                  <a:pt x="11" y="63"/>
                  <a:pt x="11" y="63"/>
                </a:cubicBezTo>
                <a:cubicBezTo>
                  <a:pt x="12" y="63"/>
                  <a:pt x="12" y="63"/>
                  <a:pt x="12" y="63"/>
                </a:cubicBezTo>
                <a:cubicBezTo>
                  <a:pt x="12" y="63"/>
                  <a:pt x="12" y="63"/>
                  <a:pt x="12" y="63"/>
                </a:cubicBezTo>
                <a:cubicBezTo>
                  <a:pt x="13" y="62"/>
                  <a:pt x="13" y="62"/>
                  <a:pt x="13" y="62"/>
                </a:cubicBezTo>
                <a:lnTo>
                  <a:pt x="13" y="61"/>
                </a:lnTo>
                <a:close/>
                <a:moveTo>
                  <a:pt x="13" y="61"/>
                </a:moveTo>
                <a:cubicBezTo>
                  <a:pt x="13" y="61"/>
                  <a:pt x="13" y="61"/>
                  <a:pt x="13" y="61"/>
                </a:cubicBezTo>
                <a:cubicBezTo>
                  <a:pt x="14" y="60"/>
                  <a:pt x="14" y="60"/>
                  <a:pt x="14" y="60"/>
                </a:cubicBezTo>
                <a:cubicBezTo>
                  <a:pt x="14" y="60"/>
                  <a:pt x="14" y="60"/>
                  <a:pt x="14" y="60"/>
                </a:cubicBezTo>
                <a:cubicBezTo>
                  <a:pt x="14" y="59"/>
                  <a:pt x="15" y="58"/>
                  <a:pt x="15" y="57"/>
                </a:cubicBezTo>
                <a:cubicBezTo>
                  <a:pt x="15" y="57"/>
                  <a:pt x="15" y="57"/>
                  <a:pt x="15" y="57"/>
                </a:cubicBezTo>
                <a:cubicBezTo>
                  <a:pt x="15" y="57"/>
                  <a:pt x="15" y="57"/>
                  <a:pt x="15" y="57"/>
                </a:cubicBezTo>
                <a:cubicBezTo>
                  <a:pt x="15" y="57"/>
                  <a:pt x="14" y="58"/>
                  <a:pt x="14" y="58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9"/>
                  <a:pt x="13" y="59"/>
                  <a:pt x="13" y="59"/>
                </a:cubicBezTo>
                <a:cubicBezTo>
                  <a:pt x="14" y="59"/>
                  <a:pt x="14" y="59"/>
                  <a:pt x="14" y="59"/>
                </a:cubicBezTo>
                <a:cubicBezTo>
                  <a:pt x="14" y="59"/>
                  <a:pt x="13" y="59"/>
                  <a:pt x="13" y="59"/>
                </a:cubicBezTo>
                <a:cubicBezTo>
                  <a:pt x="13" y="60"/>
                  <a:pt x="13" y="60"/>
                  <a:pt x="13" y="61"/>
                </a:cubicBezTo>
                <a:close/>
                <a:moveTo>
                  <a:pt x="15" y="52"/>
                </a:moveTo>
                <a:cubicBezTo>
                  <a:pt x="14" y="52"/>
                  <a:pt x="14" y="52"/>
                  <a:pt x="14" y="52"/>
                </a:cubicBezTo>
                <a:cubicBezTo>
                  <a:pt x="13" y="51"/>
                  <a:pt x="13" y="51"/>
                  <a:pt x="13" y="51"/>
                </a:cubicBezTo>
                <a:cubicBezTo>
                  <a:pt x="13" y="51"/>
                  <a:pt x="13" y="51"/>
                  <a:pt x="13" y="51"/>
                </a:cubicBezTo>
                <a:cubicBezTo>
                  <a:pt x="12" y="51"/>
                  <a:pt x="12" y="51"/>
                  <a:pt x="12" y="51"/>
                </a:cubicBezTo>
                <a:cubicBezTo>
                  <a:pt x="12" y="51"/>
                  <a:pt x="12" y="51"/>
                  <a:pt x="12" y="51"/>
                </a:cubicBezTo>
                <a:cubicBezTo>
                  <a:pt x="11" y="51"/>
                  <a:pt x="11" y="51"/>
                  <a:pt x="11" y="51"/>
                </a:cubicBezTo>
                <a:cubicBezTo>
                  <a:pt x="12" y="52"/>
                  <a:pt x="12" y="52"/>
                  <a:pt x="12" y="52"/>
                </a:cubicBezTo>
                <a:cubicBezTo>
                  <a:pt x="11" y="52"/>
                  <a:pt x="11" y="52"/>
                  <a:pt x="11" y="52"/>
                </a:cubicBezTo>
                <a:cubicBezTo>
                  <a:pt x="12" y="52"/>
                  <a:pt x="12" y="52"/>
                  <a:pt x="12" y="52"/>
                </a:cubicBezTo>
                <a:cubicBezTo>
                  <a:pt x="12" y="52"/>
                  <a:pt x="12" y="52"/>
                  <a:pt x="12" y="52"/>
                </a:cubicBezTo>
                <a:cubicBezTo>
                  <a:pt x="13" y="53"/>
                  <a:pt x="13" y="53"/>
                  <a:pt x="13" y="53"/>
                </a:cubicBezTo>
                <a:cubicBezTo>
                  <a:pt x="13" y="53"/>
                  <a:pt x="13" y="53"/>
                  <a:pt x="13" y="53"/>
                </a:cubicBezTo>
                <a:cubicBezTo>
                  <a:pt x="13" y="53"/>
                  <a:pt x="13" y="53"/>
                  <a:pt x="13" y="53"/>
                </a:cubicBezTo>
                <a:cubicBezTo>
                  <a:pt x="13" y="53"/>
                  <a:pt x="13" y="53"/>
                  <a:pt x="13" y="53"/>
                </a:cubicBezTo>
                <a:cubicBezTo>
                  <a:pt x="12" y="54"/>
                  <a:pt x="12" y="54"/>
                  <a:pt x="12" y="54"/>
                </a:cubicBezTo>
                <a:cubicBezTo>
                  <a:pt x="12" y="54"/>
                  <a:pt x="12" y="54"/>
                  <a:pt x="12" y="54"/>
                </a:cubicBezTo>
                <a:cubicBezTo>
                  <a:pt x="13" y="54"/>
                  <a:pt x="13" y="54"/>
                  <a:pt x="13" y="54"/>
                </a:cubicBezTo>
                <a:cubicBezTo>
                  <a:pt x="13" y="54"/>
                  <a:pt x="12" y="55"/>
                  <a:pt x="12" y="55"/>
                </a:cubicBezTo>
                <a:cubicBezTo>
                  <a:pt x="12" y="54"/>
                  <a:pt x="12" y="54"/>
                  <a:pt x="12" y="54"/>
                </a:cubicBezTo>
                <a:cubicBezTo>
                  <a:pt x="11" y="55"/>
                  <a:pt x="11" y="55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14" y="55"/>
                  <a:pt x="14" y="55"/>
                  <a:pt x="14" y="55"/>
                </a:cubicBezTo>
                <a:cubicBezTo>
                  <a:pt x="15" y="55"/>
                  <a:pt x="15" y="55"/>
                  <a:pt x="15" y="55"/>
                </a:cubicBezTo>
                <a:cubicBezTo>
                  <a:pt x="16" y="54"/>
                  <a:pt x="16" y="54"/>
                  <a:pt x="16" y="54"/>
                </a:cubicBezTo>
                <a:cubicBezTo>
                  <a:pt x="15" y="54"/>
                  <a:pt x="15" y="54"/>
                  <a:pt x="15" y="54"/>
                </a:cubicBezTo>
                <a:cubicBezTo>
                  <a:pt x="15" y="54"/>
                  <a:pt x="15" y="54"/>
                  <a:pt x="15" y="54"/>
                </a:cubicBezTo>
                <a:cubicBezTo>
                  <a:pt x="16" y="54"/>
                  <a:pt x="16" y="54"/>
                  <a:pt x="16" y="54"/>
                </a:cubicBezTo>
                <a:cubicBezTo>
                  <a:pt x="16" y="54"/>
                  <a:pt x="16" y="54"/>
                  <a:pt x="16" y="54"/>
                </a:cubicBezTo>
                <a:cubicBezTo>
                  <a:pt x="15" y="53"/>
                  <a:pt x="15" y="53"/>
                  <a:pt x="15" y="53"/>
                </a:cubicBezTo>
                <a:lnTo>
                  <a:pt x="15" y="52"/>
                </a:lnTo>
                <a:close/>
                <a:moveTo>
                  <a:pt x="44" y="7"/>
                </a:move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7"/>
                  <a:pt x="45" y="7"/>
                  <a:pt x="45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8"/>
                  <a:pt x="46" y="8"/>
                  <a:pt x="46" y="8"/>
                </a:cubicBezTo>
                <a:cubicBezTo>
                  <a:pt x="46" y="9"/>
                  <a:pt x="46" y="9"/>
                  <a:pt x="46" y="10"/>
                </a:cubicBezTo>
                <a:cubicBezTo>
                  <a:pt x="46" y="10"/>
                  <a:pt x="46" y="10"/>
                  <a:pt x="46" y="10"/>
                </a:cubicBezTo>
                <a:cubicBezTo>
                  <a:pt x="45" y="11"/>
                  <a:pt x="45" y="11"/>
                  <a:pt x="45" y="11"/>
                </a:cubicBezTo>
                <a:cubicBezTo>
                  <a:pt x="46" y="11"/>
                  <a:pt x="46" y="11"/>
                  <a:pt x="46" y="11"/>
                </a:cubicBezTo>
                <a:cubicBezTo>
                  <a:pt x="46" y="9"/>
                  <a:pt x="46" y="9"/>
                  <a:pt x="46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46" y="9"/>
                  <a:pt x="46" y="9"/>
                  <a:pt x="46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46" y="8"/>
                  <a:pt x="46" y="8"/>
                  <a:pt x="46" y="8"/>
                </a:cubicBezTo>
                <a:cubicBezTo>
                  <a:pt x="47" y="8"/>
                  <a:pt x="47" y="8"/>
                  <a:pt x="47" y="8"/>
                </a:cubicBezTo>
                <a:cubicBezTo>
                  <a:pt x="47" y="7"/>
                  <a:pt x="47" y="7"/>
                  <a:pt x="47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4"/>
                  <a:pt x="47" y="4"/>
                  <a:pt x="47" y="4"/>
                </a:cubicBezTo>
                <a:cubicBezTo>
                  <a:pt x="47" y="4"/>
                  <a:pt x="47" y="4"/>
                  <a:pt x="47" y="4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4"/>
                  <a:pt x="47" y="4"/>
                  <a:pt x="47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5" y="5"/>
                  <a:pt x="45" y="5"/>
                  <a:pt x="45" y="5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5" y="3"/>
                  <a:pt x="46" y="3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3"/>
                  <a:pt x="45" y="3"/>
                  <a:pt x="45" y="3"/>
                </a:cubicBezTo>
                <a:cubicBezTo>
                  <a:pt x="45" y="3"/>
                  <a:pt x="45" y="3"/>
                  <a:pt x="45" y="3"/>
                </a:cubicBezTo>
                <a:cubicBezTo>
                  <a:pt x="44" y="3"/>
                  <a:pt x="44" y="3"/>
                  <a:pt x="44" y="3"/>
                </a:cubicBezTo>
                <a:cubicBezTo>
                  <a:pt x="44" y="4"/>
                  <a:pt x="44" y="4"/>
                  <a:pt x="44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5" y="5"/>
                  <a:pt x="45" y="5"/>
                  <a:pt x="45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6"/>
                  <a:pt x="45" y="6"/>
                  <a:pt x="45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3" y="6"/>
                  <a:pt x="43" y="6"/>
                  <a:pt x="43" y="6"/>
                </a:cubicBezTo>
                <a:cubicBezTo>
                  <a:pt x="44" y="7"/>
                  <a:pt x="44" y="7"/>
                  <a:pt x="44" y="7"/>
                </a:cubicBezTo>
                <a:close/>
                <a:moveTo>
                  <a:pt x="47" y="4"/>
                </a:moveTo>
                <a:cubicBezTo>
                  <a:pt x="47" y="3"/>
                  <a:pt x="47" y="3"/>
                  <a:pt x="47" y="3"/>
                </a:cubicBezTo>
                <a:cubicBezTo>
                  <a:pt x="47" y="3"/>
                  <a:pt x="47" y="3"/>
                  <a:pt x="47" y="3"/>
                </a:cubicBezTo>
                <a:cubicBezTo>
                  <a:pt x="47" y="2"/>
                  <a:pt x="47" y="2"/>
                  <a:pt x="47" y="2"/>
                </a:cubicBezTo>
                <a:cubicBezTo>
                  <a:pt x="47" y="2"/>
                  <a:pt x="47" y="2"/>
                  <a:pt x="47" y="2"/>
                </a:cubicBezTo>
                <a:cubicBezTo>
                  <a:pt x="47" y="2"/>
                  <a:pt x="47" y="2"/>
                  <a:pt x="47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48" y="1"/>
                  <a:pt x="48" y="1"/>
                  <a:pt x="48" y="1"/>
                </a:cubicBezTo>
                <a:cubicBezTo>
                  <a:pt x="47" y="1"/>
                  <a:pt x="47" y="1"/>
                  <a:pt x="47" y="1"/>
                </a:cubicBezTo>
                <a:cubicBezTo>
                  <a:pt x="47" y="1"/>
                  <a:pt x="47" y="1"/>
                  <a:pt x="47" y="1"/>
                </a:cubicBezTo>
                <a:cubicBezTo>
                  <a:pt x="47" y="2"/>
                  <a:pt x="47" y="2"/>
                  <a:pt x="47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2"/>
                  <a:pt x="47" y="3"/>
                  <a:pt x="47" y="4"/>
                </a:cubicBezTo>
                <a:close/>
                <a:moveTo>
                  <a:pt x="6" y="43"/>
                </a:moveTo>
                <a:cubicBezTo>
                  <a:pt x="6" y="43"/>
                  <a:pt x="6" y="43"/>
                  <a:pt x="6" y="43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2"/>
                  <a:pt x="5" y="42"/>
                  <a:pt x="5" y="42"/>
                </a:cubicBezTo>
                <a:cubicBezTo>
                  <a:pt x="6" y="43"/>
                  <a:pt x="6" y="43"/>
                  <a:pt x="6" y="43"/>
                </a:cubicBezTo>
                <a:cubicBezTo>
                  <a:pt x="6" y="42"/>
                  <a:pt x="6" y="42"/>
                  <a:pt x="6" y="42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3"/>
                  <a:pt x="5" y="43"/>
                  <a:pt x="5" y="43"/>
                </a:cubicBezTo>
                <a:cubicBezTo>
                  <a:pt x="4" y="44"/>
                  <a:pt x="4" y="44"/>
                  <a:pt x="4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5" y="45"/>
                  <a:pt x="5" y="45"/>
                  <a:pt x="5" y="45"/>
                </a:cubicBezTo>
                <a:cubicBezTo>
                  <a:pt x="5" y="45"/>
                  <a:pt x="5" y="45"/>
                  <a:pt x="5" y="45"/>
                </a:cubicBezTo>
                <a:cubicBezTo>
                  <a:pt x="6" y="45"/>
                  <a:pt x="6" y="45"/>
                  <a:pt x="6" y="45"/>
                </a:cubicBezTo>
                <a:cubicBezTo>
                  <a:pt x="6" y="45"/>
                  <a:pt x="6" y="45"/>
                  <a:pt x="6" y="45"/>
                </a:cubicBezTo>
                <a:cubicBezTo>
                  <a:pt x="5" y="45"/>
                  <a:pt x="5" y="45"/>
                  <a:pt x="5" y="45"/>
                </a:cubicBezTo>
                <a:cubicBezTo>
                  <a:pt x="6" y="44"/>
                  <a:pt x="6" y="44"/>
                  <a:pt x="6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6" y="44"/>
                  <a:pt x="6" y="44"/>
                  <a:pt x="6" y="44"/>
                </a:cubicBezTo>
                <a:lnTo>
                  <a:pt x="6" y="43"/>
                </a:lnTo>
                <a:close/>
                <a:moveTo>
                  <a:pt x="6" y="40"/>
                </a:moveTo>
                <a:cubicBezTo>
                  <a:pt x="6" y="40"/>
                  <a:pt x="6" y="40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40"/>
                  <a:pt x="7" y="40"/>
                  <a:pt x="7" y="40"/>
                </a:cubicBezTo>
                <a:cubicBezTo>
                  <a:pt x="6" y="39"/>
                  <a:pt x="6" y="39"/>
                  <a:pt x="6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6" y="38"/>
                  <a:pt x="6" y="38"/>
                  <a:pt x="6" y="38"/>
                </a:cubicBezTo>
                <a:cubicBezTo>
                  <a:pt x="6" y="39"/>
                  <a:pt x="6" y="39"/>
                  <a:pt x="6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4" y="39"/>
                  <a:pt x="4" y="39"/>
                  <a:pt x="4" y="39"/>
                </a:cubicBezTo>
                <a:cubicBezTo>
                  <a:pt x="5" y="40"/>
                  <a:pt x="5" y="40"/>
                  <a:pt x="5" y="40"/>
                </a:cubicBezTo>
                <a:cubicBezTo>
                  <a:pt x="5" y="40"/>
                  <a:pt x="5" y="40"/>
                  <a:pt x="5" y="40"/>
                </a:cubicBezTo>
                <a:cubicBezTo>
                  <a:pt x="5" y="40"/>
                  <a:pt x="5" y="40"/>
                  <a:pt x="5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40"/>
                  <a:pt x="7" y="40"/>
                  <a:pt x="7" y="40"/>
                </a:cubicBezTo>
                <a:cubicBezTo>
                  <a:pt x="7" y="40"/>
                  <a:pt x="7" y="40"/>
                  <a:pt x="7" y="40"/>
                </a:cubicBezTo>
                <a:cubicBezTo>
                  <a:pt x="6" y="40"/>
                  <a:pt x="6" y="40"/>
                  <a:pt x="6" y="40"/>
                </a:cubicBezTo>
                <a:close/>
                <a:moveTo>
                  <a:pt x="9" y="36"/>
                </a:moveTo>
                <a:cubicBezTo>
                  <a:pt x="9" y="36"/>
                  <a:pt x="9" y="36"/>
                  <a:pt x="9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9" y="35"/>
                  <a:pt x="9" y="35"/>
                  <a:pt x="9" y="35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6"/>
                  <a:pt x="10" y="36"/>
                  <a:pt x="10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4"/>
                  <a:pt x="12" y="34"/>
                  <a:pt x="12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2" y="33"/>
                  <a:pt x="12" y="33"/>
                  <a:pt x="12" y="33"/>
                </a:cubicBezTo>
                <a:cubicBezTo>
                  <a:pt x="12" y="33"/>
                  <a:pt x="12" y="33"/>
                  <a:pt x="12" y="33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3"/>
                  <a:pt x="13" y="33"/>
                  <a:pt x="13" y="33"/>
                </a:cubicBezTo>
                <a:cubicBezTo>
                  <a:pt x="12" y="33"/>
                  <a:pt x="12" y="33"/>
                  <a:pt x="12" y="33"/>
                </a:cubicBezTo>
                <a:cubicBezTo>
                  <a:pt x="12" y="32"/>
                  <a:pt x="12" y="32"/>
                  <a:pt x="12" y="32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4" y="30"/>
                  <a:pt x="14" y="30"/>
                  <a:pt x="14" y="30"/>
                </a:cubicBezTo>
                <a:cubicBezTo>
                  <a:pt x="13" y="30"/>
                  <a:pt x="13" y="30"/>
                  <a:pt x="13" y="30"/>
                </a:cubicBezTo>
                <a:cubicBezTo>
                  <a:pt x="13" y="29"/>
                  <a:pt x="13" y="29"/>
                  <a:pt x="13" y="29"/>
                </a:cubicBezTo>
                <a:cubicBezTo>
                  <a:pt x="12" y="30"/>
                  <a:pt x="11" y="30"/>
                  <a:pt x="11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10" y="33"/>
                  <a:pt x="10" y="33"/>
                  <a:pt x="10" y="33"/>
                </a:cubicBezTo>
                <a:cubicBezTo>
                  <a:pt x="10" y="33"/>
                  <a:pt x="10" y="33"/>
                  <a:pt x="10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8" y="32"/>
                  <a:pt x="8" y="32"/>
                  <a:pt x="8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33"/>
                  <a:pt x="8" y="33"/>
                  <a:pt x="8" y="33"/>
                </a:cubicBezTo>
                <a:cubicBezTo>
                  <a:pt x="8" y="33"/>
                  <a:pt x="8" y="33"/>
                  <a:pt x="8" y="33"/>
                </a:cubicBezTo>
                <a:cubicBezTo>
                  <a:pt x="7" y="33"/>
                  <a:pt x="7" y="33"/>
                  <a:pt x="7" y="33"/>
                </a:cubicBezTo>
                <a:cubicBezTo>
                  <a:pt x="7" y="33"/>
                  <a:pt x="7" y="33"/>
                  <a:pt x="7" y="33"/>
                </a:cubicBezTo>
                <a:cubicBezTo>
                  <a:pt x="7" y="34"/>
                  <a:pt x="7" y="34"/>
                  <a:pt x="7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5"/>
                  <a:pt x="8" y="35"/>
                  <a:pt x="8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7" y="37"/>
                  <a:pt x="7" y="37"/>
                  <a:pt x="7" y="37"/>
                </a:cubicBezTo>
                <a:cubicBezTo>
                  <a:pt x="8" y="38"/>
                  <a:pt x="8" y="38"/>
                  <a:pt x="8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9" y="37"/>
                  <a:pt x="9" y="37"/>
                  <a:pt x="9" y="37"/>
                </a:cubicBezTo>
                <a:cubicBezTo>
                  <a:pt x="10" y="37"/>
                  <a:pt x="10" y="37"/>
                  <a:pt x="10" y="37"/>
                </a:cubicBezTo>
                <a:lnTo>
                  <a:pt x="9" y="36"/>
                </a:lnTo>
                <a:close/>
                <a:moveTo>
                  <a:pt x="24" y="80"/>
                </a:moveTo>
                <a:cubicBezTo>
                  <a:pt x="24" y="81"/>
                  <a:pt x="23" y="81"/>
                  <a:pt x="23" y="81"/>
                </a:cubicBezTo>
                <a:cubicBezTo>
                  <a:pt x="23" y="81"/>
                  <a:pt x="23" y="82"/>
                  <a:pt x="22" y="83"/>
                </a:cubicBezTo>
                <a:cubicBezTo>
                  <a:pt x="23" y="83"/>
                  <a:pt x="23" y="83"/>
                  <a:pt x="23" y="83"/>
                </a:cubicBezTo>
                <a:cubicBezTo>
                  <a:pt x="24" y="83"/>
                  <a:pt x="24" y="83"/>
                  <a:pt x="24" y="83"/>
                </a:cubicBezTo>
                <a:cubicBezTo>
                  <a:pt x="24" y="82"/>
                  <a:pt x="24" y="82"/>
                  <a:pt x="25" y="82"/>
                </a:cubicBezTo>
                <a:cubicBezTo>
                  <a:pt x="25" y="82"/>
                  <a:pt x="26" y="81"/>
                  <a:pt x="26" y="80"/>
                </a:cubicBezTo>
                <a:cubicBezTo>
                  <a:pt x="26" y="80"/>
                  <a:pt x="26" y="80"/>
                  <a:pt x="26" y="80"/>
                </a:cubicBezTo>
                <a:cubicBezTo>
                  <a:pt x="25" y="79"/>
                  <a:pt x="25" y="79"/>
                  <a:pt x="25" y="79"/>
                </a:cubicBezTo>
                <a:cubicBezTo>
                  <a:pt x="26" y="79"/>
                  <a:pt x="26" y="79"/>
                  <a:pt x="26" y="79"/>
                </a:cubicBezTo>
                <a:cubicBezTo>
                  <a:pt x="25" y="79"/>
                  <a:pt x="25" y="79"/>
                  <a:pt x="25" y="79"/>
                </a:cubicBezTo>
                <a:cubicBezTo>
                  <a:pt x="24" y="79"/>
                  <a:pt x="24" y="79"/>
                  <a:pt x="24" y="79"/>
                </a:cubicBezTo>
                <a:lnTo>
                  <a:pt x="24" y="80"/>
                </a:lnTo>
                <a:close/>
                <a:moveTo>
                  <a:pt x="6" y="71"/>
                </a:moveTo>
                <a:cubicBezTo>
                  <a:pt x="6" y="72"/>
                  <a:pt x="6" y="72"/>
                  <a:pt x="6" y="72"/>
                </a:cubicBezTo>
                <a:cubicBezTo>
                  <a:pt x="6" y="72"/>
                  <a:pt x="6" y="72"/>
                  <a:pt x="6" y="72"/>
                </a:cubicBezTo>
                <a:cubicBezTo>
                  <a:pt x="5" y="72"/>
                  <a:pt x="5" y="72"/>
                  <a:pt x="5" y="72"/>
                </a:cubicBezTo>
                <a:cubicBezTo>
                  <a:pt x="5" y="73"/>
                  <a:pt x="5" y="73"/>
                  <a:pt x="5" y="73"/>
                </a:cubicBezTo>
                <a:cubicBezTo>
                  <a:pt x="5" y="74"/>
                  <a:pt x="5" y="74"/>
                  <a:pt x="5" y="74"/>
                </a:cubicBezTo>
                <a:cubicBezTo>
                  <a:pt x="5" y="74"/>
                  <a:pt x="5" y="74"/>
                  <a:pt x="5" y="74"/>
                </a:cubicBezTo>
                <a:cubicBezTo>
                  <a:pt x="4" y="74"/>
                  <a:pt x="4" y="74"/>
                  <a:pt x="4" y="74"/>
                </a:cubicBezTo>
                <a:cubicBezTo>
                  <a:pt x="3" y="75"/>
                  <a:pt x="3" y="75"/>
                  <a:pt x="3" y="75"/>
                </a:cubicBezTo>
                <a:cubicBezTo>
                  <a:pt x="2" y="74"/>
                  <a:pt x="2" y="74"/>
                  <a:pt x="2" y="74"/>
                </a:cubicBezTo>
                <a:cubicBezTo>
                  <a:pt x="2" y="75"/>
                  <a:pt x="2" y="75"/>
                  <a:pt x="2" y="75"/>
                </a:cubicBezTo>
                <a:cubicBezTo>
                  <a:pt x="2" y="75"/>
                  <a:pt x="2" y="75"/>
                  <a:pt x="2" y="75"/>
                </a:cubicBezTo>
                <a:cubicBezTo>
                  <a:pt x="3" y="76"/>
                  <a:pt x="3" y="76"/>
                  <a:pt x="3" y="76"/>
                </a:cubicBezTo>
                <a:cubicBezTo>
                  <a:pt x="3" y="76"/>
                  <a:pt x="3" y="76"/>
                  <a:pt x="3" y="76"/>
                </a:cubicBezTo>
                <a:cubicBezTo>
                  <a:pt x="2" y="77"/>
                  <a:pt x="2" y="77"/>
                  <a:pt x="2" y="77"/>
                </a:cubicBezTo>
                <a:cubicBezTo>
                  <a:pt x="2" y="77"/>
                  <a:pt x="2" y="77"/>
                  <a:pt x="2" y="77"/>
                </a:cubicBezTo>
                <a:cubicBezTo>
                  <a:pt x="1" y="77"/>
                  <a:pt x="1" y="77"/>
                  <a:pt x="1" y="77"/>
                </a:cubicBezTo>
                <a:cubicBezTo>
                  <a:pt x="1" y="77"/>
                  <a:pt x="1" y="77"/>
                  <a:pt x="1" y="77"/>
                </a:cubicBezTo>
                <a:cubicBezTo>
                  <a:pt x="0" y="77"/>
                  <a:pt x="0" y="77"/>
                  <a:pt x="0" y="77"/>
                </a:cubicBezTo>
                <a:cubicBezTo>
                  <a:pt x="1" y="78"/>
                  <a:pt x="1" y="78"/>
                  <a:pt x="1" y="78"/>
                </a:cubicBezTo>
                <a:cubicBezTo>
                  <a:pt x="1" y="79"/>
                  <a:pt x="1" y="79"/>
                  <a:pt x="1" y="79"/>
                </a:cubicBezTo>
                <a:cubicBezTo>
                  <a:pt x="1" y="79"/>
                  <a:pt x="1" y="79"/>
                  <a:pt x="1" y="79"/>
                </a:cubicBezTo>
                <a:cubicBezTo>
                  <a:pt x="2" y="80"/>
                  <a:pt x="2" y="80"/>
                  <a:pt x="2" y="80"/>
                </a:cubicBezTo>
                <a:cubicBezTo>
                  <a:pt x="2" y="80"/>
                  <a:pt x="2" y="80"/>
                  <a:pt x="2" y="80"/>
                </a:cubicBezTo>
                <a:cubicBezTo>
                  <a:pt x="2" y="81"/>
                  <a:pt x="2" y="81"/>
                  <a:pt x="2" y="81"/>
                </a:cubicBezTo>
                <a:cubicBezTo>
                  <a:pt x="3" y="81"/>
                  <a:pt x="3" y="81"/>
                  <a:pt x="3" y="81"/>
                </a:cubicBezTo>
                <a:cubicBezTo>
                  <a:pt x="4" y="81"/>
                  <a:pt x="4" y="81"/>
                  <a:pt x="4" y="81"/>
                </a:cubicBezTo>
                <a:cubicBezTo>
                  <a:pt x="4" y="82"/>
                  <a:pt x="4" y="82"/>
                  <a:pt x="4" y="82"/>
                </a:cubicBezTo>
                <a:cubicBezTo>
                  <a:pt x="5" y="81"/>
                  <a:pt x="5" y="81"/>
                  <a:pt x="5" y="81"/>
                </a:cubicBezTo>
                <a:cubicBezTo>
                  <a:pt x="5" y="82"/>
                  <a:pt x="5" y="82"/>
                  <a:pt x="5" y="82"/>
                </a:cubicBezTo>
                <a:cubicBezTo>
                  <a:pt x="6" y="82"/>
                  <a:pt x="6" y="82"/>
                  <a:pt x="6" y="82"/>
                </a:cubicBezTo>
                <a:cubicBezTo>
                  <a:pt x="6" y="82"/>
                  <a:pt x="6" y="82"/>
                  <a:pt x="6" y="82"/>
                </a:cubicBezTo>
                <a:cubicBezTo>
                  <a:pt x="6" y="81"/>
                  <a:pt x="6" y="81"/>
                  <a:pt x="6" y="81"/>
                </a:cubicBezTo>
                <a:cubicBezTo>
                  <a:pt x="6" y="82"/>
                  <a:pt x="6" y="82"/>
                  <a:pt x="6" y="82"/>
                </a:cubicBezTo>
                <a:cubicBezTo>
                  <a:pt x="6" y="81"/>
                  <a:pt x="6" y="81"/>
                  <a:pt x="6" y="81"/>
                </a:cubicBezTo>
                <a:cubicBezTo>
                  <a:pt x="7" y="81"/>
                  <a:pt x="7" y="81"/>
                  <a:pt x="7" y="81"/>
                </a:cubicBezTo>
                <a:cubicBezTo>
                  <a:pt x="7" y="80"/>
                  <a:pt x="7" y="80"/>
                  <a:pt x="7" y="80"/>
                </a:cubicBezTo>
                <a:cubicBezTo>
                  <a:pt x="7" y="80"/>
                  <a:pt x="7" y="80"/>
                  <a:pt x="7" y="80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79"/>
                  <a:pt x="7" y="79"/>
                  <a:pt x="7" y="79"/>
                </a:cubicBezTo>
                <a:cubicBezTo>
                  <a:pt x="8" y="79"/>
                  <a:pt x="8" y="79"/>
                  <a:pt x="8" y="79"/>
                </a:cubicBezTo>
                <a:cubicBezTo>
                  <a:pt x="8" y="79"/>
                  <a:pt x="8" y="79"/>
                  <a:pt x="8" y="79"/>
                </a:cubicBezTo>
                <a:cubicBezTo>
                  <a:pt x="9" y="79"/>
                  <a:pt x="9" y="79"/>
                  <a:pt x="9" y="79"/>
                </a:cubicBezTo>
                <a:cubicBezTo>
                  <a:pt x="9" y="80"/>
                  <a:pt x="9" y="81"/>
                  <a:pt x="10" y="81"/>
                </a:cubicBezTo>
                <a:cubicBezTo>
                  <a:pt x="10" y="81"/>
                  <a:pt x="10" y="81"/>
                  <a:pt x="10" y="81"/>
                </a:cubicBezTo>
                <a:cubicBezTo>
                  <a:pt x="11" y="81"/>
                  <a:pt x="11" y="81"/>
                  <a:pt x="11" y="81"/>
                </a:cubicBezTo>
                <a:cubicBezTo>
                  <a:pt x="10" y="83"/>
                  <a:pt x="10" y="83"/>
                  <a:pt x="10" y="83"/>
                </a:cubicBezTo>
                <a:cubicBezTo>
                  <a:pt x="11" y="83"/>
                  <a:pt x="11" y="83"/>
                  <a:pt x="11" y="83"/>
                </a:cubicBezTo>
                <a:cubicBezTo>
                  <a:pt x="12" y="83"/>
                  <a:pt x="12" y="83"/>
                  <a:pt x="12" y="83"/>
                </a:cubicBezTo>
                <a:cubicBezTo>
                  <a:pt x="12" y="83"/>
                  <a:pt x="12" y="83"/>
                  <a:pt x="12" y="83"/>
                </a:cubicBezTo>
                <a:cubicBezTo>
                  <a:pt x="13" y="82"/>
                  <a:pt x="13" y="82"/>
                  <a:pt x="14" y="83"/>
                </a:cubicBezTo>
                <a:cubicBezTo>
                  <a:pt x="14" y="83"/>
                  <a:pt x="14" y="83"/>
                  <a:pt x="14" y="83"/>
                </a:cubicBezTo>
                <a:cubicBezTo>
                  <a:pt x="15" y="83"/>
                  <a:pt x="15" y="83"/>
                  <a:pt x="15" y="83"/>
                </a:cubicBezTo>
                <a:cubicBezTo>
                  <a:pt x="15" y="83"/>
                  <a:pt x="16" y="83"/>
                  <a:pt x="16" y="82"/>
                </a:cubicBezTo>
                <a:cubicBezTo>
                  <a:pt x="16" y="82"/>
                  <a:pt x="16" y="81"/>
                  <a:pt x="16" y="81"/>
                </a:cubicBezTo>
                <a:cubicBezTo>
                  <a:pt x="16" y="81"/>
                  <a:pt x="17" y="81"/>
                  <a:pt x="18" y="81"/>
                </a:cubicBezTo>
                <a:cubicBezTo>
                  <a:pt x="18" y="81"/>
                  <a:pt x="18" y="81"/>
                  <a:pt x="18" y="81"/>
                </a:cubicBezTo>
                <a:cubicBezTo>
                  <a:pt x="18" y="80"/>
                  <a:pt x="18" y="80"/>
                  <a:pt x="18" y="80"/>
                </a:cubicBezTo>
                <a:cubicBezTo>
                  <a:pt x="19" y="80"/>
                  <a:pt x="19" y="80"/>
                  <a:pt x="19" y="80"/>
                </a:cubicBezTo>
                <a:cubicBezTo>
                  <a:pt x="18" y="79"/>
                  <a:pt x="18" y="79"/>
                  <a:pt x="18" y="79"/>
                </a:cubicBezTo>
                <a:cubicBezTo>
                  <a:pt x="17" y="80"/>
                  <a:pt x="17" y="80"/>
                  <a:pt x="17" y="80"/>
                </a:cubicBezTo>
                <a:cubicBezTo>
                  <a:pt x="18" y="79"/>
                  <a:pt x="18" y="78"/>
                  <a:pt x="18" y="78"/>
                </a:cubicBezTo>
                <a:cubicBezTo>
                  <a:pt x="17" y="77"/>
                  <a:pt x="17" y="77"/>
                  <a:pt x="17" y="77"/>
                </a:cubicBezTo>
                <a:cubicBezTo>
                  <a:pt x="18" y="77"/>
                  <a:pt x="18" y="77"/>
                  <a:pt x="18" y="77"/>
                </a:cubicBezTo>
                <a:cubicBezTo>
                  <a:pt x="18" y="77"/>
                  <a:pt x="18" y="77"/>
                  <a:pt x="18" y="77"/>
                </a:cubicBezTo>
                <a:cubicBezTo>
                  <a:pt x="18" y="78"/>
                  <a:pt x="18" y="78"/>
                  <a:pt x="18" y="78"/>
                </a:cubicBezTo>
                <a:cubicBezTo>
                  <a:pt x="19" y="78"/>
                  <a:pt x="19" y="78"/>
                  <a:pt x="19" y="78"/>
                </a:cubicBezTo>
                <a:cubicBezTo>
                  <a:pt x="18" y="79"/>
                  <a:pt x="18" y="79"/>
                  <a:pt x="18" y="79"/>
                </a:cubicBezTo>
                <a:cubicBezTo>
                  <a:pt x="19" y="79"/>
                  <a:pt x="19" y="80"/>
                  <a:pt x="19" y="80"/>
                </a:cubicBezTo>
                <a:cubicBezTo>
                  <a:pt x="19" y="79"/>
                  <a:pt x="19" y="79"/>
                  <a:pt x="19" y="78"/>
                </a:cubicBezTo>
                <a:cubicBezTo>
                  <a:pt x="19" y="78"/>
                  <a:pt x="19" y="78"/>
                  <a:pt x="19" y="77"/>
                </a:cubicBezTo>
                <a:cubicBezTo>
                  <a:pt x="19" y="77"/>
                  <a:pt x="19" y="77"/>
                  <a:pt x="19" y="77"/>
                </a:cubicBezTo>
                <a:cubicBezTo>
                  <a:pt x="19" y="76"/>
                  <a:pt x="19" y="76"/>
                  <a:pt x="19" y="76"/>
                </a:cubicBezTo>
                <a:cubicBezTo>
                  <a:pt x="18" y="76"/>
                  <a:pt x="18" y="76"/>
                  <a:pt x="18" y="76"/>
                </a:cubicBezTo>
                <a:cubicBezTo>
                  <a:pt x="18" y="76"/>
                  <a:pt x="18" y="76"/>
                  <a:pt x="18" y="76"/>
                </a:cubicBezTo>
                <a:cubicBezTo>
                  <a:pt x="17" y="76"/>
                  <a:pt x="17" y="76"/>
                  <a:pt x="17" y="76"/>
                </a:cubicBezTo>
                <a:cubicBezTo>
                  <a:pt x="17" y="76"/>
                  <a:pt x="17" y="76"/>
                  <a:pt x="17" y="76"/>
                </a:cubicBezTo>
                <a:cubicBezTo>
                  <a:pt x="16" y="77"/>
                  <a:pt x="16" y="77"/>
                  <a:pt x="16" y="77"/>
                </a:cubicBezTo>
                <a:cubicBezTo>
                  <a:pt x="16" y="76"/>
                  <a:pt x="16" y="76"/>
                  <a:pt x="16" y="76"/>
                </a:cubicBezTo>
                <a:cubicBezTo>
                  <a:pt x="17" y="76"/>
                  <a:pt x="17" y="76"/>
                  <a:pt x="17" y="76"/>
                </a:cubicBezTo>
                <a:cubicBezTo>
                  <a:pt x="17" y="75"/>
                  <a:pt x="17" y="75"/>
                  <a:pt x="17" y="75"/>
                </a:cubicBezTo>
                <a:cubicBezTo>
                  <a:pt x="18" y="75"/>
                  <a:pt x="18" y="75"/>
                  <a:pt x="18" y="75"/>
                </a:cubicBezTo>
                <a:cubicBezTo>
                  <a:pt x="18" y="74"/>
                  <a:pt x="18" y="74"/>
                  <a:pt x="18" y="74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4"/>
                  <a:pt x="17" y="73"/>
                  <a:pt x="16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6" y="71"/>
                  <a:pt x="16" y="71"/>
                  <a:pt x="16" y="71"/>
                </a:cubicBezTo>
                <a:cubicBezTo>
                  <a:pt x="15" y="71"/>
                  <a:pt x="15" y="71"/>
                  <a:pt x="15" y="71"/>
                </a:cubicBezTo>
                <a:cubicBezTo>
                  <a:pt x="15" y="70"/>
                  <a:pt x="15" y="70"/>
                  <a:pt x="15" y="70"/>
                </a:cubicBezTo>
                <a:cubicBezTo>
                  <a:pt x="15" y="70"/>
                  <a:pt x="15" y="70"/>
                  <a:pt x="15" y="70"/>
                </a:cubicBezTo>
                <a:cubicBezTo>
                  <a:pt x="15" y="69"/>
                  <a:pt x="15" y="69"/>
                  <a:pt x="15" y="69"/>
                </a:cubicBezTo>
                <a:cubicBezTo>
                  <a:pt x="14" y="70"/>
                  <a:pt x="14" y="70"/>
                  <a:pt x="14" y="70"/>
                </a:cubicBezTo>
                <a:cubicBezTo>
                  <a:pt x="13" y="69"/>
                  <a:pt x="13" y="69"/>
                  <a:pt x="13" y="69"/>
                </a:cubicBezTo>
                <a:cubicBezTo>
                  <a:pt x="13" y="69"/>
                  <a:pt x="13" y="69"/>
                  <a:pt x="13" y="69"/>
                </a:cubicBezTo>
                <a:cubicBezTo>
                  <a:pt x="12" y="69"/>
                  <a:pt x="12" y="69"/>
                  <a:pt x="12" y="69"/>
                </a:cubicBezTo>
                <a:cubicBezTo>
                  <a:pt x="12" y="69"/>
                  <a:pt x="12" y="69"/>
                  <a:pt x="12" y="69"/>
                </a:cubicBezTo>
                <a:cubicBezTo>
                  <a:pt x="11" y="69"/>
                  <a:pt x="11" y="69"/>
                  <a:pt x="11" y="69"/>
                </a:cubicBezTo>
                <a:cubicBezTo>
                  <a:pt x="10" y="70"/>
                  <a:pt x="10" y="70"/>
                  <a:pt x="10" y="70"/>
                </a:cubicBezTo>
                <a:cubicBezTo>
                  <a:pt x="10" y="70"/>
                  <a:pt x="10" y="70"/>
                  <a:pt x="10" y="70"/>
                </a:cubicBezTo>
                <a:cubicBezTo>
                  <a:pt x="9" y="70"/>
                  <a:pt x="9" y="70"/>
                  <a:pt x="9" y="69"/>
                </a:cubicBezTo>
                <a:cubicBezTo>
                  <a:pt x="9" y="70"/>
                  <a:pt x="9" y="70"/>
                  <a:pt x="9" y="71"/>
                </a:cubicBezTo>
                <a:cubicBezTo>
                  <a:pt x="8" y="71"/>
                  <a:pt x="8" y="71"/>
                  <a:pt x="8" y="71"/>
                </a:cubicBezTo>
                <a:cubicBezTo>
                  <a:pt x="7" y="71"/>
                  <a:pt x="7" y="71"/>
                  <a:pt x="7" y="71"/>
                </a:cubicBezTo>
                <a:lnTo>
                  <a:pt x="6" y="71"/>
                </a:lnTo>
                <a:close/>
              </a:path>
            </a:pathLst>
          </a:custGeom>
          <a:solidFill>
            <a:srgbClr val="50CC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8" name="Freeform 809">
            <a:extLst>
              <a:ext uri="{FF2B5EF4-FFF2-40B4-BE49-F238E27FC236}">
                <a16:creationId xmlns:a16="http://schemas.microsoft.com/office/drawing/2014/main" id="{03CEE40A-5DC0-37A4-7AED-4458760D616D}"/>
              </a:ext>
            </a:extLst>
          </p:cNvPr>
          <p:cNvSpPr>
            <a:spLocks noEditPoints="1"/>
          </p:cNvSpPr>
          <p:nvPr/>
        </p:nvSpPr>
        <p:spPr bwMode="auto">
          <a:xfrm>
            <a:off x="3393180" y="3587566"/>
            <a:ext cx="123825" cy="113570"/>
          </a:xfrm>
          <a:custGeom>
            <a:avLst/>
            <a:gdLst>
              <a:gd name="T0" fmla="*/ 31 w 58"/>
              <a:gd name="T1" fmla="*/ 13 h 60"/>
              <a:gd name="T2" fmla="*/ 20 w 58"/>
              <a:gd name="T3" fmla="*/ 12 h 60"/>
              <a:gd name="T4" fmla="*/ 23 w 58"/>
              <a:gd name="T5" fmla="*/ 27 h 60"/>
              <a:gd name="T6" fmla="*/ 24 w 58"/>
              <a:gd name="T7" fmla="*/ 39 h 60"/>
              <a:gd name="T8" fmla="*/ 17 w 58"/>
              <a:gd name="T9" fmla="*/ 42 h 60"/>
              <a:gd name="T10" fmla="*/ 18 w 58"/>
              <a:gd name="T11" fmla="*/ 31 h 60"/>
              <a:gd name="T12" fmla="*/ 11 w 58"/>
              <a:gd name="T13" fmla="*/ 30 h 60"/>
              <a:gd name="T14" fmla="*/ 5 w 58"/>
              <a:gd name="T15" fmla="*/ 22 h 60"/>
              <a:gd name="T16" fmla="*/ 13 w 58"/>
              <a:gd name="T17" fmla="*/ 8 h 60"/>
              <a:gd name="T18" fmla="*/ 34 w 58"/>
              <a:gd name="T19" fmla="*/ 3 h 60"/>
              <a:gd name="T20" fmla="*/ 50 w 58"/>
              <a:gd name="T21" fmla="*/ 55 h 60"/>
              <a:gd name="T22" fmla="*/ 42 w 58"/>
              <a:gd name="T23" fmla="*/ 47 h 60"/>
              <a:gd name="T24" fmla="*/ 38 w 58"/>
              <a:gd name="T25" fmla="*/ 44 h 60"/>
              <a:gd name="T26" fmla="*/ 35 w 58"/>
              <a:gd name="T27" fmla="*/ 43 h 60"/>
              <a:gd name="T28" fmla="*/ 38 w 58"/>
              <a:gd name="T29" fmla="*/ 42 h 60"/>
              <a:gd name="T30" fmla="*/ 42 w 58"/>
              <a:gd name="T31" fmla="*/ 41 h 60"/>
              <a:gd name="T32" fmla="*/ 33 w 58"/>
              <a:gd name="T33" fmla="*/ 40 h 60"/>
              <a:gd name="T34" fmla="*/ 49 w 58"/>
              <a:gd name="T35" fmla="*/ 39 h 60"/>
              <a:gd name="T36" fmla="*/ 48 w 58"/>
              <a:gd name="T37" fmla="*/ 38 h 60"/>
              <a:gd name="T38" fmla="*/ 47 w 58"/>
              <a:gd name="T39" fmla="*/ 36 h 60"/>
              <a:gd name="T40" fmla="*/ 52 w 58"/>
              <a:gd name="T41" fmla="*/ 52 h 60"/>
              <a:gd name="T42" fmla="*/ 58 w 58"/>
              <a:gd name="T43" fmla="*/ 48 h 60"/>
              <a:gd name="T44" fmla="*/ 57 w 58"/>
              <a:gd name="T45" fmla="*/ 49 h 60"/>
              <a:gd name="T46" fmla="*/ 40 w 58"/>
              <a:gd name="T47" fmla="*/ 46 h 60"/>
              <a:gd name="T48" fmla="*/ 46 w 58"/>
              <a:gd name="T49" fmla="*/ 46 h 60"/>
              <a:gd name="T50" fmla="*/ 56 w 58"/>
              <a:gd name="T51" fmla="*/ 44 h 60"/>
              <a:gd name="T52" fmla="*/ 40 w 58"/>
              <a:gd name="T53" fmla="*/ 45 h 60"/>
              <a:gd name="T54" fmla="*/ 50 w 58"/>
              <a:gd name="T55" fmla="*/ 43 h 60"/>
              <a:gd name="T56" fmla="*/ 50 w 58"/>
              <a:gd name="T57" fmla="*/ 42 h 60"/>
              <a:gd name="T58" fmla="*/ 38 w 58"/>
              <a:gd name="T59" fmla="*/ 41 h 60"/>
              <a:gd name="T60" fmla="*/ 33 w 58"/>
              <a:gd name="T61" fmla="*/ 38 h 60"/>
              <a:gd name="T62" fmla="*/ 40 w 58"/>
              <a:gd name="T63" fmla="*/ 38 h 60"/>
              <a:gd name="T64" fmla="*/ 39 w 58"/>
              <a:gd name="T65" fmla="*/ 37 h 60"/>
              <a:gd name="T66" fmla="*/ 33 w 58"/>
              <a:gd name="T67" fmla="*/ 36 h 60"/>
              <a:gd name="T68" fmla="*/ 36 w 58"/>
              <a:gd name="T69" fmla="*/ 35 h 60"/>
              <a:gd name="T70" fmla="*/ 40 w 58"/>
              <a:gd name="T71" fmla="*/ 28 h 60"/>
              <a:gd name="T72" fmla="*/ 45 w 58"/>
              <a:gd name="T73" fmla="*/ 36 h 60"/>
              <a:gd name="T74" fmla="*/ 50 w 58"/>
              <a:gd name="T75" fmla="*/ 35 h 60"/>
              <a:gd name="T76" fmla="*/ 43 w 58"/>
              <a:gd name="T77" fmla="*/ 29 h 60"/>
              <a:gd name="T78" fmla="*/ 44 w 58"/>
              <a:gd name="T79" fmla="*/ 31 h 60"/>
              <a:gd name="T80" fmla="*/ 42 w 58"/>
              <a:gd name="T81" fmla="*/ 22 h 60"/>
              <a:gd name="T82" fmla="*/ 47 w 58"/>
              <a:gd name="T83" fmla="*/ 24 h 60"/>
              <a:gd name="T84" fmla="*/ 38 w 58"/>
              <a:gd name="T85" fmla="*/ 16 h 60"/>
              <a:gd name="T86" fmla="*/ 38 w 58"/>
              <a:gd name="T87" fmla="*/ 17 h 60"/>
              <a:gd name="T88" fmla="*/ 33 w 58"/>
              <a:gd name="T89" fmla="*/ 34 h 60"/>
              <a:gd name="T90" fmla="*/ 33 w 58"/>
              <a:gd name="T91" fmla="*/ 25 h 60"/>
              <a:gd name="T92" fmla="*/ 24 w 58"/>
              <a:gd name="T93" fmla="*/ 25 h 60"/>
              <a:gd name="T94" fmla="*/ 28 w 58"/>
              <a:gd name="T95" fmla="*/ 29 h 60"/>
              <a:gd name="T96" fmla="*/ 32 w 58"/>
              <a:gd name="T97" fmla="*/ 32 h 60"/>
              <a:gd name="T98" fmla="*/ 31 w 58"/>
              <a:gd name="T99" fmla="*/ 31 h 60"/>
              <a:gd name="T100" fmla="*/ 30 w 58"/>
              <a:gd name="T101" fmla="*/ 59 h 60"/>
              <a:gd name="T102" fmla="*/ 27 w 58"/>
              <a:gd name="T103" fmla="*/ 56 h 60"/>
              <a:gd name="T104" fmla="*/ 37 w 58"/>
              <a:gd name="T105" fmla="*/ 59 h 60"/>
              <a:gd name="T106" fmla="*/ 45 w 58"/>
              <a:gd name="T107" fmla="*/ 56 h 60"/>
              <a:gd name="T108" fmla="*/ 41 w 58"/>
              <a:gd name="T109" fmla="*/ 56 h 60"/>
              <a:gd name="T110" fmla="*/ 31 w 58"/>
              <a:gd name="T111" fmla="*/ 55 h 60"/>
              <a:gd name="T112" fmla="*/ 28 w 58"/>
              <a:gd name="T113" fmla="*/ 53 h 60"/>
              <a:gd name="T114" fmla="*/ 10 w 58"/>
              <a:gd name="T115" fmla="*/ 36 h 60"/>
              <a:gd name="T116" fmla="*/ 6 w 58"/>
              <a:gd name="T117" fmla="*/ 32 h 60"/>
              <a:gd name="T118" fmla="*/ 2 w 58"/>
              <a:gd name="T119" fmla="*/ 17 h 60"/>
              <a:gd name="T120" fmla="*/ 24 w 58"/>
              <a:gd name="T121" fmla="*/ 48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8" h="60">
                <a:moveTo>
                  <a:pt x="44" y="9"/>
                </a:moveTo>
                <a:cubicBezTo>
                  <a:pt x="44" y="9"/>
                  <a:pt x="44" y="9"/>
                  <a:pt x="44" y="9"/>
                </a:cubicBezTo>
                <a:cubicBezTo>
                  <a:pt x="44" y="8"/>
                  <a:pt x="42" y="8"/>
                  <a:pt x="42" y="8"/>
                </a:cubicBezTo>
                <a:cubicBezTo>
                  <a:pt x="40" y="8"/>
                  <a:pt x="39" y="8"/>
                  <a:pt x="38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6" y="7"/>
                  <a:pt x="36" y="7"/>
                  <a:pt x="36" y="8"/>
                </a:cubicBezTo>
                <a:cubicBezTo>
                  <a:pt x="36" y="8"/>
                  <a:pt x="35" y="8"/>
                  <a:pt x="35" y="8"/>
                </a:cubicBezTo>
                <a:cubicBezTo>
                  <a:pt x="34" y="8"/>
                  <a:pt x="34" y="7"/>
                  <a:pt x="33" y="7"/>
                </a:cubicBezTo>
                <a:cubicBezTo>
                  <a:pt x="32" y="7"/>
                  <a:pt x="32" y="8"/>
                  <a:pt x="32" y="9"/>
                </a:cubicBezTo>
                <a:cubicBezTo>
                  <a:pt x="31" y="9"/>
                  <a:pt x="30" y="9"/>
                  <a:pt x="30" y="9"/>
                </a:cubicBezTo>
                <a:cubicBezTo>
                  <a:pt x="29" y="9"/>
                  <a:pt x="28" y="8"/>
                  <a:pt x="28" y="9"/>
                </a:cubicBezTo>
                <a:cubicBezTo>
                  <a:pt x="28" y="10"/>
                  <a:pt x="28" y="10"/>
                  <a:pt x="28" y="10"/>
                </a:cubicBezTo>
                <a:cubicBezTo>
                  <a:pt x="28" y="11"/>
                  <a:pt x="29" y="11"/>
                  <a:pt x="29" y="11"/>
                </a:cubicBezTo>
                <a:cubicBezTo>
                  <a:pt x="30" y="11"/>
                  <a:pt x="28" y="12"/>
                  <a:pt x="29" y="12"/>
                </a:cubicBezTo>
                <a:cubicBezTo>
                  <a:pt x="30" y="13"/>
                  <a:pt x="30" y="12"/>
                  <a:pt x="30" y="12"/>
                </a:cubicBezTo>
                <a:cubicBezTo>
                  <a:pt x="30" y="12"/>
                  <a:pt x="31" y="13"/>
                  <a:pt x="31" y="13"/>
                </a:cubicBezTo>
                <a:cubicBezTo>
                  <a:pt x="31" y="13"/>
                  <a:pt x="32" y="13"/>
                  <a:pt x="32" y="14"/>
                </a:cubicBezTo>
                <a:cubicBezTo>
                  <a:pt x="32" y="14"/>
                  <a:pt x="33" y="15"/>
                  <a:pt x="32" y="15"/>
                </a:cubicBezTo>
                <a:cubicBezTo>
                  <a:pt x="32" y="14"/>
                  <a:pt x="31" y="14"/>
                  <a:pt x="31" y="14"/>
                </a:cubicBezTo>
                <a:cubicBezTo>
                  <a:pt x="31" y="13"/>
                  <a:pt x="30" y="13"/>
                  <a:pt x="30" y="13"/>
                </a:cubicBezTo>
                <a:cubicBezTo>
                  <a:pt x="29" y="13"/>
                  <a:pt x="28" y="12"/>
                  <a:pt x="28" y="13"/>
                </a:cubicBezTo>
                <a:cubicBezTo>
                  <a:pt x="28" y="14"/>
                  <a:pt x="29" y="14"/>
                  <a:pt x="29" y="15"/>
                </a:cubicBezTo>
                <a:cubicBezTo>
                  <a:pt x="30" y="15"/>
                  <a:pt x="30" y="16"/>
                  <a:pt x="29" y="16"/>
                </a:cubicBezTo>
                <a:cubicBezTo>
                  <a:pt x="28" y="15"/>
                  <a:pt x="28" y="14"/>
                  <a:pt x="27" y="14"/>
                </a:cubicBezTo>
                <a:cubicBezTo>
                  <a:pt x="26" y="14"/>
                  <a:pt x="25" y="13"/>
                  <a:pt x="26" y="14"/>
                </a:cubicBezTo>
                <a:cubicBezTo>
                  <a:pt x="26" y="15"/>
                  <a:pt x="27" y="16"/>
                  <a:pt x="28" y="17"/>
                </a:cubicBezTo>
                <a:cubicBezTo>
                  <a:pt x="27" y="17"/>
                  <a:pt x="26" y="16"/>
                  <a:pt x="26" y="16"/>
                </a:cubicBezTo>
                <a:cubicBezTo>
                  <a:pt x="25" y="16"/>
                  <a:pt x="25" y="15"/>
                  <a:pt x="25" y="14"/>
                </a:cubicBezTo>
                <a:cubicBezTo>
                  <a:pt x="25" y="13"/>
                  <a:pt x="24" y="13"/>
                  <a:pt x="23" y="12"/>
                </a:cubicBezTo>
                <a:cubicBezTo>
                  <a:pt x="22" y="12"/>
                  <a:pt x="22" y="12"/>
                  <a:pt x="23" y="11"/>
                </a:cubicBezTo>
                <a:cubicBezTo>
                  <a:pt x="23" y="11"/>
                  <a:pt x="23" y="10"/>
                  <a:pt x="22" y="10"/>
                </a:cubicBezTo>
                <a:cubicBezTo>
                  <a:pt x="22" y="10"/>
                  <a:pt x="22" y="11"/>
                  <a:pt x="21" y="11"/>
                </a:cubicBezTo>
                <a:cubicBezTo>
                  <a:pt x="21" y="12"/>
                  <a:pt x="20" y="11"/>
                  <a:pt x="20" y="12"/>
                </a:cubicBezTo>
                <a:cubicBezTo>
                  <a:pt x="21" y="12"/>
                  <a:pt x="21" y="12"/>
                  <a:pt x="21" y="13"/>
                </a:cubicBezTo>
                <a:cubicBezTo>
                  <a:pt x="21" y="13"/>
                  <a:pt x="21" y="13"/>
                  <a:pt x="20" y="14"/>
                </a:cubicBezTo>
                <a:cubicBezTo>
                  <a:pt x="20" y="15"/>
                  <a:pt x="20" y="15"/>
                  <a:pt x="21" y="16"/>
                </a:cubicBezTo>
                <a:cubicBezTo>
                  <a:pt x="21" y="16"/>
                  <a:pt x="21" y="17"/>
                  <a:pt x="22" y="17"/>
                </a:cubicBezTo>
                <a:cubicBezTo>
                  <a:pt x="22" y="18"/>
                  <a:pt x="22" y="18"/>
                  <a:pt x="22" y="19"/>
                </a:cubicBezTo>
                <a:cubicBezTo>
                  <a:pt x="23" y="20"/>
                  <a:pt x="24" y="20"/>
                  <a:pt x="25" y="21"/>
                </a:cubicBezTo>
                <a:cubicBezTo>
                  <a:pt x="25" y="22"/>
                  <a:pt x="26" y="22"/>
                  <a:pt x="25" y="23"/>
                </a:cubicBezTo>
                <a:cubicBezTo>
                  <a:pt x="25" y="23"/>
                  <a:pt x="24" y="24"/>
                  <a:pt x="24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4" y="21"/>
                  <a:pt x="23" y="22"/>
                </a:cubicBezTo>
                <a:cubicBezTo>
                  <a:pt x="23" y="22"/>
                  <a:pt x="23" y="22"/>
                  <a:pt x="23" y="22"/>
                </a:cubicBezTo>
                <a:cubicBezTo>
                  <a:pt x="22" y="22"/>
                  <a:pt x="22" y="22"/>
                  <a:pt x="22" y="23"/>
                </a:cubicBezTo>
                <a:cubicBezTo>
                  <a:pt x="22" y="23"/>
                  <a:pt x="23" y="24"/>
                  <a:pt x="23" y="25"/>
                </a:cubicBezTo>
                <a:cubicBezTo>
                  <a:pt x="22" y="26"/>
                  <a:pt x="21" y="25"/>
                  <a:pt x="20" y="25"/>
                </a:cubicBezTo>
                <a:cubicBezTo>
                  <a:pt x="20" y="26"/>
                  <a:pt x="20" y="26"/>
                  <a:pt x="21" y="26"/>
                </a:cubicBezTo>
                <a:cubicBezTo>
                  <a:pt x="21" y="26"/>
                  <a:pt x="21" y="26"/>
                  <a:pt x="22" y="26"/>
                </a:cubicBezTo>
                <a:cubicBezTo>
                  <a:pt x="22" y="27"/>
                  <a:pt x="23" y="27"/>
                  <a:pt x="23" y="27"/>
                </a:cubicBezTo>
                <a:cubicBezTo>
                  <a:pt x="23" y="27"/>
                  <a:pt x="23" y="27"/>
                  <a:pt x="24" y="27"/>
                </a:cubicBezTo>
                <a:cubicBezTo>
                  <a:pt x="24" y="28"/>
                  <a:pt x="24" y="27"/>
                  <a:pt x="25" y="28"/>
                </a:cubicBezTo>
                <a:cubicBezTo>
                  <a:pt x="25" y="28"/>
                  <a:pt x="25" y="28"/>
                  <a:pt x="26" y="29"/>
                </a:cubicBezTo>
                <a:cubicBezTo>
                  <a:pt x="26" y="29"/>
                  <a:pt x="26" y="29"/>
                  <a:pt x="27" y="29"/>
                </a:cubicBezTo>
                <a:cubicBezTo>
                  <a:pt x="27" y="29"/>
                  <a:pt x="27" y="29"/>
                  <a:pt x="27" y="30"/>
                </a:cubicBezTo>
                <a:cubicBezTo>
                  <a:pt x="28" y="31"/>
                  <a:pt x="30" y="30"/>
                  <a:pt x="30" y="32"/>
                </a:cubicBezTo>
                <a:cubicBezTo>
                  <a:pt x="30" y="33"/>
                  <a:pt x="30" y="33"/>
                  <a:pt x="30" y="34"/>
                </a:cubicBezTo>
                <a:cubicBezTo>
                  <a:pt x="30" y="34"/>
                  <a:pt x="31" y="35"/>
                  <a:pt x="30" y="36"/>
                </a:cubicBezTo>
                <a:cubicBezTo>
                  <a:pt x="30" y="36"/>
                  <a:pt x="29" y="35"/>
                  <a:pt x="29" y="35"/>
                </a:cubicBezTo>
                <a:cubicBezTo>
                  <a:pt x="29" y="34"/>
                  <a:pt x="28" y="34"/>
                  <a:pt x="28" y="34"/>
                </a:cubicBezTo>
                <a:cubicBezTo>
                  <a:pt x="27" y="33"/>
                  <a:pt x="27" y="33"/>
                  <a:pt x="27" y="33"/>
                </a:cubicBezTo>
                <a:cubicBezTo>
                  <a:pt x="26" y="33"/>
                  <a:pt x="25" y="33"/>
                  <a:pt x="24" y="33"/>
                </a:cubicBezTo>
                <a:cubicBezTo>
                  <a:pt x="22" y="34"/>
                  <a:pt x="24" y="34"/>
                  <a:pt x="24" y="35"/>
                </a:cubicBezTo>
                <a:cubicBezTo>
                  <a:pt x="24" y="36"/>
                  <a:pt x="24" y="37"/>
                  <a:pt x="25" y="37"/>
                </a:cubicBezTo>
                <a:cubicBezTo>
                  <a:pt x="25" y="37"/>
                  <a:pt x="26" y="37"/>
                  <a:pt x="26" y="38"/>
                </a:cubicBezTo>
                <a:cubicBezTo>
                  <a:pt x="26" y="38"/>
                  <a:pt x="25" y="38"/>
                  <a:pt x="25" y="38"/>
                </a:cubicBezTo>
                <a:cubicBezTo>
                  <a:pt x="25" y="38"/>
                  <a:pt x="24" y="40"/>
                  <a:pt x="24" y="39"/>
                </a:cubicBezTo>
                <a:cubicBezTo>
                  <a:pt x="23" y="39"/>
                  <a:pt x="24" y="38"/>
                  <a:pt x="24" y="38"/>
                </a:cubicBezTo>
                <a:cubicBezTo>
                  <a:pt x="23" y="37"/>
                  <a:pt x="23" y="37"/>
                  <a:pt x="23" y="37"/>
                </a:cubicBezTo>
                <a:cubicBezTo>
                  <a:pt x="22" y="37"/>
                  <a:pt x="22" y="37"/>
                  <a:pt x="22" y="37"/>
                </a:cubicBezTo>
                <a:cubicBezTo>
                  <a:pt x="21" y="38"/>
                  <a:pt x="22" y="38"/>
                  <a:pt x="22" y="39"/>
                </a:cubicBezTo>
                <a:cubicBezTo>
                  <a:pt x="22" y="40"/>
                  <a:pt x="23" y="41"/>
                  <a:pt x="23" y="41"/>
                </a:cubicBezTo>
                <a:cubicBezTo>
                  <a:pt x="23" y="41"/>
                  <a:pt x="24" y="43"/>
                  <a:pt x="24" y="44"/>
                </a:cubicBezTo>
                <a:cubicBezTo>
                  <a:pt x="24" y="44"/>
                  <a:pt x="24" y="44"/>
                  <a:pt x="24" y="45"/>
                </a:cubicBezTo>
                <a:cubicBezTo>
                  <a:pt x="24" y="46"/>
                  <a:pt x="24" y="46"/>
                  <a:pt x="24" y="47"/>
                </a:cubicBezTo>
                <a:cubicBezTo>
                  <a:pt x="24" y="47"/>
                  <a:pt x="23" y="46"/>
                  <a:pt x="23" y="45"/>
                </a:cubicBezTo>
                <a:cubicBezTo>
                  <a:pt x="23" y="45"/>
                  <a:pt x="22" y="45"/>
                  <a:pt x="22" y="45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3"/>
                  <a:pt x="22" y="43"/>
                  <a:pt x="21" y="43"/>
                </a:cubicBezTo>
                <a:cubicBezTo>
                  <a:pt x="21" y="43"/>
                  <a:pt x="21" y="43"/>
                  <a:pt x="21" y="44"/>
                </a:cubicBezTo>
                <a:cubicBezTo>
                  <a:pt x="20" y="44"/>
                  <a:pt x="20" y="44"/>
                  <a:pt x="20" y="45"/>
                </a:cubicBezTo>
                <a:cubicBezTo>
                  <a:pt x="20" y="45"/>
                  <a:pt x="20" y="46"/>
                  <a:pt x="20" y="46"/>
                </a:cubicBezTo>
                <a:cubicBezTo>
                  <a:pt x="19" y="46"/>
                  <a:pt x="19" y="45"/>
                  <a:pt x="19" y="44"/>
                </a:cubicBezTo>
                <a:cubicBezTo>
                  <a:pt x="19" y="43"/>
                  <a:pt x="18" y="43"/>
                  <a:pt x="17" y="42"/>
                </a:cubicBezTo>
                <a:cubicBezTo>
                  <a:pt x="17" y="42"/>
                  <a:pt x="17" y="41"/>
                  <a:pt x="16" y="41"/>
                </a:cubicBezTo>
                <a:cubicBezTo>
                  <a:pt x="16" y="42"/>
                  <a:pt x="16" y="43"/>
                  <a:pt x="16" y="44"/>
                </a:cubicBezTo>
                <a:cubicBezTo>
                  <a:pt x="16" y="44"/>
                  <a:pt x="16" y="44"/>
                  <a:pt x="15" y="44"/>
                </a:cubicBezTo>
                <a:cubicBezTo>
                  <a:pt x="15" y="44"/>
                  <a:pt x="15" y="43"/>
                  <a:pt x="15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4" y="43"/>
                  <a:pt x="15" y="42"/>
                  <a:pt x="14" y="42"/>
                </a:cubicBezTo>
                <a:cubicBezTo>
                  <a:pt x="14" y="42"/>
                  <a:pt x="14" y="42"/>
                  <a:pt x="14" y="41"/>
                </a:cubicBezTo>
                <a:cubicBezTo>
                  <a:pt x="13" y="41"/>
                  <a:pt x="14" y="40"/>
                  <a:pt x="14" y="39"/>
                </a:cubicBezTo>
                <a:cubicBezTo>
                  <a:pt x="15" y="38"/>
                  <a:pt x="14" y="38"/>
                  <a:pt x="13" y="37"/>
                </a:cubicBezTo>
                <a:cubicBezTo>
                  <a:pt x="13" y="36"/>
                  <a:pt x="12" y="36"/>
                  <a:pt x="12" y="36"/>
                </a:cubicBezTo>
                <a:cubicBezTo>
                  <a:pt x="12" y="35"/>
                  <a:pt x="12" y="35"/>
                  <a:pt x="11" y="35"/>
                </a:cubicBezTo>
                <a:cubicBezTo>
                  <a:pt x="11" y="35"/>
                  <a:pt x="11" y="35"/>
                  <a:pt x="10" y="34"/>
                </a:cubicBezTo>
                <a:cubicBezTo>
                  <a:pt x="10" y="34"/>
                  <a:pt x="11" y="33"/>
                  <a:pt x="12" y="33"/>
                </a:cubicBezTo>
                <a:cubicBezTo>
                  <a:pt x="12" y="32"/>
                  <a:pt x="12" y="31"/>
                  <a:pt x="13" y="31"/>
                </a:cubicBezTo>
                <a:cubicBezTo>
                  <a:pt x="14" y="31"/>
                  <a:pt x="14" y="32"/>
                  <a:pt x="15" y="31"/>
                </a:cubicBezTo>
                <a:cubicBezTo>
                  <a:pt x="15" y="30"/>
                  <a:pt x="16" y="30"/>
                  <a:pt x="17" y="31"/>
                </a:cubicBezTo>
                <a:cubicBezTo>
                  <a:pt x="17" y="31"/>
                  <a:pt x="18" y="31"/>
                  <a:pt x="18" y="31"/>
                </a:cubicBezTo>
                <a:cubicBezTo>
                  <a:pt x="19" y="32"/>
                  <a:pt x="19" y="32"/>
                  <a:pt x="20" y="32"/>
                </a:cubicBezTo>
                <a:cubicBezTo>
                  <a:pt x="20" y="32"/>
                  <a:pt x="21" y="32"/>
                  <a:pt x="21" y="33"/>
                </a:cubicBezTo>
                <a:cubicBezTo>
                  <a:pt x="21" y="33"/>
                  <a:pt x="22" y="33"/>
                  <a:pt x="22" y="34"/>
                </a:cubicBezTo>
                <a:cubicBezTo>
                  <a:pt x="23" y="34"/>
                  <a:pt x="22" y="32"/>
                  <a:pt x="23" y="32"/>
                </a:cubicBezTo>
                <a:cubicBezTo>
                  <a:pt x="23" y="32"/>
                  <a:pt x="25" y="33"/>
                  <a:pt x="24" y="32"/>
                </a:cubicBezTo>
                <a:cubicBezTo>
                  <a:pt x="24" y="31"/>
                  <a:pt x="22" y="31"/>
                  <a:pt x="22" y="31"/>
                </a:cubicBezTo>
                <a:cubicBezTo>
                  <a:pt x="22" y="31"/>
                  <a:pt x="21" y="30"/>
                  <a:pt x="21" y="30"/>
                </a:cubicBezTo>
                <a:cubicBezTo>
                  <a:pt x="20" y="30"/>
                  <a:pt x="21" y="30"/>
                  <a:pt x="20" y="31"/>
                </a:cubicBezTo>
                <a:cubicBezTo>
                  <a:pt x="20" y="30"/>
                  <a:pt x="20" y="30"/>
                  <a:pt x="19" y="30"/>
                </a:cubicBezTo>
                <a:cubicBezTo>
                  <a:pt x="19" y="29"/>
                  <a:pt x="19" y="30"/>
                  <a:pt x="19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7" y="30"/>
                  <a:pt x="16" y="30"/>
                  <a:pt x="16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30"/>
                  <a:pt x="14" y="30"/>
                  <a:pt x="14" y="30"/>
                </a:cubicBezTo>
                <a:cubicBezTo>
                  <a:pt x="12" y="30"/>
                  <a:pt x="13" y="29"/>
                  <a:pt x="12" y="29"/>
                </a:cubicBezTo>
                <a:cubicBezTo>
                  <a:pt x="11" y="30"/>
                  <a:pt x="12" y="30"/>
                  <a:pt x="11" y="30"/>
                </a:cubicBezTo>
                <a:cubicBezTo>
                  <a:pt x="10" y="31"/>
                  <a:pt x="11" y="29"/>
                  <a:pt x="10" y="29"/>
                </a:cubicBezTo>
                <a:cubicBezTo>
                  <a:pt x="10" y="29"/>
                  <a:pt x="10" y="28"/>
                  <a:pt x="10" y="28"/>
                </a:cubicBezTo>
                <a:cubicBezTo>
                  <a:pt x="10" y="28"/>
                  <a:pt x="10" y="28"/>
                  <a:pt x="9" y="28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6"/>
                  <a:pt x="9" y="26"/>
                  <a:pt x="9" y="26"/>
                </a:cubicBezTo>
                <a:cubicBezTo>
                  <a:pt x="8" y="26"/>
                  <a:pt x="8" y="26"/>
                  <a:pt x="9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6"/>
                  <a:pt x="11" y="26"/>
                  <a:pt x="11" y="25"/>
                </a:cubicBezTo>
                <a:cubicBezTo>
                  <a:pt x="11" y="24"/>
                  <a:pt x="11" y="24"/>
                  <a:pt x="10" y="24"/>
                </a:cubicBezTo>
                <a:cubicBezTo>
                  <a:pt x="10" y="24"/>
                  <a:pt x="9" y="24"/>
                  <a:pt x="9" y="24"/>
                </a:cubicBezTo>
                <a:cubicBezTo>
                  <a:pt x="9" y="24"/>
                  <a:pt x="9" y="24"/>
                  <a:pt x="8" y="24"/>
                </a:cubicBezTo>
                <a:cubicBezTo>
                  <a:pt x="8" y="24"/>
                  <a:pt x="8" y="24"/>
                  <a:pt x="7" y="24"/>
                </a:cubicBezTo>
                <a:cubicBezTo>
                  <a:pt x="7" y="23"/>
                  <a:pt x="7" y="23"/>
                  <a:pt x="7" y="23"/>
                </a:cubicBezTo>
                <a:cubicBezTo>
                  <a:pt x="6" y="23"/>
                  <a:pt x="6" y="22"/>
                  <a:pt x="6" y="22"/>
                </a:cubicBezTo>
                <a:cubicBezTo>
                  <a:pt x="6" y="22"/>
                  <a:pt x="5" y="22"/>
                  <a:pt x="5" y="22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0"/>
                  <a:pt x="5" y="20"/>
                  <a:pt x="4" y="20"/>
                </a:cubicBezTo>
                <a:cubicBezTo>
                  <a:pt x="4" y="19"/>
                  <a:pt x="4" y="19"/>
                  <a:pt x="4" y="19"/>
                </a:cubicBezTo>
                <a:cubicBezTo>
                  <a:pt x="5" y="19"/>
                  <a:pt x="5" y="19"/>
                  <a:pt x="5" y="18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17"/>
                  <a:pt x="6" y="18"/>
                  <a:pt x="6" y="17"/>
                </a:cubicBezTo>
                <a:cubicBezTo>
                  <a:pt x="6" y="17"/>
                  <a:pt x="6" y="17"/>
                  <a:pt x="5" y="17"/>
                </a:cubicBezTo>
                <a:cubicBezTo>
                  <a:pt x="5" y="17"/>
                  <a:pt x="5" y="16"/>
                  <a:pt x="5" y="16"/>
                </a:cubicBezTo>
                <a:cubicBezTo>
                  <a:pt x="5" y="15"/>
                  <a:pt x="6" y="15"/>
                  <a:pt x="7" y="15"/>
                </a:cubicBezTo>
                <a:cubicBezTo>
                  <a:pt x="8" y="15"/>
                  <a:pt x="8" y="14"/>
                  <a:pt x="8" y="13"/>
                </a:cubicBezTo>
                <a:cubicBezTo>
                  <a:pt x="8" y="13"/>
                  <a:pt x="8" y="13"/>
                  <a:pt x="8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10" y="11"/>
                  <a:pt x="10" y="11"/>
                  <a:pt x="10" y="10"/>
                </a:cubicBezTo>
                <a:cubicBezTo>
                  <a:pt x="10" y="10"/>
                  <a:pt x="9" y="9"/>
                  <a:pt x="9" y="9"/>
                </a:cubicBezTo>
                <a:cubicBezTo>
                  <a:pt x="9" y="9"/>
                  <a:pt x="10" y="9"/>
                  <a:pt x="10" y="8"/>
                </a:cubicBezTo>
                <a:cubicBezTo>
                  <a:pt x="10" y="8"/>
                  <a:pt x="11" y="8"/>
                  <a:pt x="11" y="8"/>
                </a:cubicBezTo>
                <a:cubicBezTo>
                  <a:pt x="12" y="8"/>
                  <a:pt x="12" y="8"/>
                  <a:pt x="13" y="8"/>
                </a:cubicBezTo>
                <a:cubicBezTo>
                  <a:pt x="13" y="8"/>
                  <a:pt x="13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5" y="8"/>
                  <a:pt x="15" y="7"/>
                </a:cubicBezTo>
                <a:cubicBezTo>
                  <a:pt x="15" y="7"/>
                  <a:pt x="15" y="7"/>
                  <a:pt x="16" y="6"/>
                </a:cubicBezTo>
                <a:cubicBezTo>
                  <a:pt x="16" y="6"/>
                  <a:pt x="17" y="6"/>
                  <a:pt x="17" y="6"/>
                </a:cubicBezTo>
                <a:cubicBezTo>
                  <a:pt x="18" y="6"/>
                  <a:pt x="18" y="6"/>
                  <a:pt x="19" y="6"/>
                </a:cubicBezTo>
                <a:cubicBezTo>
                  <a:pt x="20" y="6"/>
                  <a:pt x="20" y="6"/>
                  <a:pt x="21" y="5"/>
                </a:cubicBezTo>
                <a:cubicBezTo>
                  <a:pt x="21" y="4"/>
                  <a:pt x="23" y="4"/>
                  <a:pt x="24" y="4"/>
                </a:cubicBezTo>
                <a:cubicBezTo>
                  <a:pt x="24" y="4"/>
                  <a:pt x="25" y="4"/>
                  <a:pt x="25" y="3"/>
                </a:cubicBezTo>
                <a:cubicBezTo>
                  <a:pt x="26" y="3"/>
                  <a:pt x="27" y="4"/>
                  <a:pt x="28" y="3"/>
                </a:cubicBezTo>
                <a:cubicBezTo>
                  <a:pt x="28" y="3"/>
                  <a:pt x="29" y="3"/>
                  <a:pt x="29" y="3"/>
                </a:cubicBezTo>
                <a:cubicBezTo>
                  <a:pt x="30" y="2"/>
                  <a:pt x="30" y="2"/>
                  <a:pt x="31" y="2"/>
                </a:cubicBezTo>
                <a:cubicBezTo>
                  <a:pt x="31" y="2"/>
                  <a:pt x="31" y="2"/>
                  <a:pt x="31" y="2"/>
                </a:cubicBezTo>
                <a:cubicBezTo>
                  <a:pt x="31" y="2"/>
                  <a:pt x="31" y="2"/>
                  <a:pt x="32" y="2"/>
                </a:cubicBezTo>
                <a:cubicBezTo>
                  <a:pt x="32" y="2"/>
                  <a:pt x="32" y="2"/>
                  <a:pt x="32" y="2"/>
                </a:cubicBezTo>
                <a:cubicBezTo>
                  <a:pt x="33" y="2"/>
                  <a:pt x="33" y="2"/>
                  <a:pt x="34" y="2"/>
                </a:cubicBezTo>
                <a:cubicBezTo>
                  <a:pt x="34" y="3"/>
                  <a:pt x="34" y="3"/>
                  <a:pt x="34" y="3"/>
                </a:cubicBezTo>
                <a:cubicBezTo>
                  <a:pt x="34" y="3"/>
                  <a:pt x="35" y="3"/>
                  <a:pt x="35" y="4"/>
                </a:cubicBezTo>
                <a:cubicBezTo>
                  <a:pt x="36" y="3"/>
                  <a:pt x="38" y="4"/>
                  <a:pt x="38" y="5"/>
                </a:cubicBezTo>
                <a:cubicBezTo>
                  <a:pt x="39" y="5"/>
                  <a:pt x="41" y="4"/>
                  <a:pt x="42" y="4"/>
                </a:cubicBezTo>
                <a:cubicBezTo>
                  <a:pt x="43" y="4"/>
                  <a:pt x="45" y="4"/>
                  <a:pt x="45" y="2"/>
                </a:cubicBezTo>
                <a:cubicBezTo>
                  <a:pt x="45" y="2"/>
                  <a:pt x="44" y="2"/>
                  <a:pt x="44" y="1"/>
                </a:cubicBezTo>
                <a:cubicBezTo>
                  <a:pt x="44" y="1"/>
                  <a:pt x="44" y="0"/>
                  <a:pt x="45" y="0"/>
                </a:cubicBezTo>
                <a:cubicBezTo>
                  <a:pt x="46" y="0"/>
                  <a:pt x="47" y="1"/>
                  <a:pt x="47" y="2"/>
                </a:cubicBezTo>
                <a:cubicBezTo>
                  <a:pt x="48" y="2"/>
                  <a:pt x="48" y="3"/>
                  <a:pt x="48" y="3"/>
                </a:cubicBezTo>
                <a:cubicBezTo>
                  <a:pt x="48" y="4"/>
                  <a:pt x="47" y="4"/>
                  <a:pt x="47" y="4"/>
                </a:cubicBezTo>
                <a:cubicBezTo>
                  <a:pt x="47" y="4"/>
                  <a:pt x="46" y="5"/>
                  <a:pt x="46" y="5"/>
                </a:cubicBezTo>
                <a:cubicBezTo>
                  <a:pt x="45" y="5"/>
                  <a:pt x="45" y="6"/>
                  <a:pt x="46" y="6"/>
                </a:cubicBezTo>
                <a:cubicBezTo>
                  <a:pt x="46" y="7"/>
                  <a:pt x="46" y="7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4" y="9"/>
                  <a:pt x="44" y="9"/>
                  <a:pt x="44" y="9"/>
                </a:cubicBezTo>
                <a:close/>
                <a:moveTo>
                  <a:pt x="51" y="55"/>
                </a:moveTo>
                <a:cubicBezTo>
                  <a:pt x="50" y="55"/>
                  <a:pt x="50" y="55"/>
                  <a:pt x="50" y="55"/>
                </a:cubicBezTo>
                <a:cubicBezTo>
                  <a:pt x="50" y="55"/>
                  <a:pt x="50" y="55"/>
                  <a:pt x="50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50" y="56"/>
                  <a:pt x="50" y="56"/>
                  <a:pt x="50" y="56"/>
                </a:cubicBezTo>
                <a:cubicBezTo>
                  <a:pt x="50" y="55"/>
                  <a:pt x="50" y="55"/>
                  <a:pt x="51" y="55"/>
                </a:cubicBezTo>
                <a:cubicBezTo>
                  <a:pt x="50" y="55"/>
                  <a:pt x="50" y="55"/>
                  <a:pt x="50" y="55"/>
                </a:cubicBezTo>
                <a:lnTo>
                  <a:pt x="51" y="55"/>
                </a:lnTo>
                <a:close/>
                <a:moveTo>
                  <a:pt x="54" y="48"/>
                </a:moveTo>
                <a:cubicBezTo>
                  <a:pt x="54" y="48"/>
                  <a:pt x="54" y="48"/>
                  <a:pt x="54" y="48"/>
                </a:cubicBezTo>
                <a:cubicBezTo>
                  <a:pt x="54" y="48"/>
                  <a:pt x="54" y="48"/>
                  <a:pt x="54" y="48"/>
                </a:cubicBezTo>
                <a:cubicBezTo>
                  <a:pt x="54" y="48"/>
                  <a:pt x="54" y="48"/>
                  <a:pt x="54" y="48"/>
                </a:cubicBezTo>
                <a:close/>
                <a:moveTo>
                  <a:pt x="55" y="47"/>
                </a:moveTo>
                <a:cubicBezTo>
                  <a:pt x="55" y="48"/>
                  <a:pt x="55" y="48"/>
                  <a:pt x="55" y="48"/>
                </a:cubicBezTo>
                <a:cubicBezTo>
                  <a:pt x="55" y="48"/>
                  <a:pt x="55" y="48"/>
                  <a:pt x="55" y="48"/>
                </a:cubicBezTo>
                <a:lnTo>
                  <a:pt x="55" y="47"/>
                </a:lnTo>
                <a:close/>
                <a:moveTo>
                  <a:pt x="42" y="47"/>
                </a:moveTo>
                <a:cubicBezTo>
                  <a:pt x="42" y="47"/>
                  <a:pt x="42" y="47"/>
                  <a:pt x="42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3" y="47"/>
                  <a:pt x="43" y="47"/>
                  <a:pt x="43" y="47"/>
                </a:cubicBezTo>
                <a:cubicBezTo>
                  <a:pt x="43" y="47"/>
                  <a:pt x="43" y="47"/>
                  <a:pt x="43" y="47"/>
                </a:cubicBezTo>
                <a:lnTo>
                  <a:pt x="42" y="47"/>
                </a:lnTo>
                <a:close/>
                <a:moveTo>
                  <a:pt x="52" y="45"/>
                </a:moveTo>
                <a:cubicBezTo>
                  <a:pt x="51" y="45"/>
                  <a:pt x="51" y="45"/>
                  <a:pt x="51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51" y="45"/>
                  <a:pt x="51" y="45"/>
                  <a:pt x="51" y="45"/>
                </a:cubicBezTo>
                <a:lnTo>
                  <a:pt x="52" y="45"/>
                </a:lnTo>
                <a:close/>
                <a:moveTo>
                  <a:pt x="37" y="45"/>
                </a:moveTo>
                <a:cubicBezTo>
                  <a:pt x="36" y="45"/>
                  <a:pt x="36" y="45"/>
                  <a:pt x="36" y="45"/>
                </a:cubicBezTo>
                <a:cubicBezTo>
                  <a:pt x="36" y="45"/>
                  <a:pt x="36" y="45"/>
                  <a:pt x="36" y="45"/>
                </a:cubicBezTo>
                <a:cubicBezTo>
                  <a:pt x="36" y="45"/>
                  <a:pt x="36" y="45"/>
                  <a:pt x="37" y="45"/>
                </a:cubicBezTo>
                <a:cubicBezTo>
                  <a:pt x="37" y="45"/>
                  <a:pt x="37" y="45"/>
                  <a:pt x="37" y="45"/>
                </a:cubicBezTo>
                <a:close/>
                <a:moveTo>
                  <a:pt x="38" y="44"/>
                </a:moveTo>
                <a:cubicBezTo>
                  <a:pt x="38" y="44"/>
                  <a:pt x="38" y="44"/>
                  <a:pt x="38" y="44"/>
                </a:cubicBezTo>
                <a:cubicBezTo>
                  <a:pt x="38" y="44"/>
                  <a:pt x="38" y="44"/>
                  <a:pt x="38" y="44"/>
                </a:cubicBezTo>
                <a:cubicBezTo>
                  <a:pt x="38" y="44"/>
                  <a:pt x="38" y="44"/>
                  <a:pt x="38" y="44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45"/>
                  <a:pt x="38" y="45"/>
                  <a:pt x="38" y="45"/>
                </a:cubicBezTo>
                <a:lnTo>
                  <a:pt x="38" y="44"/>
                </a:lnTo>
                <a:close/>
                <a:moveTo>
                  <a:pt x="35" y="44"/>
                </a:moveTo>
                <a:cubicBezTo>
                  <a:pt x="35" y="44"/>
                  <a:pt x="35" y="44"/>
                  <a:pt x="35" y="44"/>
                </a:cubicBezTo>
                <a:cubicBezTo>
                  <a:pt x="35" y="44"/>
                  <a:pt x="35" y="44"/>
                  <a:pt x="35" y="44"/>
                </a:cubicBezTo>
                <a:cubicBezTo>
                  <a:pt x="35" y="44"/>
                  <a:pt x="35" y="44"/>
                  <a:pt x="35" y="44"/>
                </a:cubicBezTo>
                <a:cubicBezTo>
                  <a:pt x="35" y="44"/>
                  <a:pt x="35" y="44"/>
                  <a:pt x="35" y="44"/>
                </a:cubicBezTo>
                <a:close/>
                <a:moveTo>
                  <a:pt x="34" y="43"/>
                </a:moveTo>
                <a:cubicBezTo>
                  <a:pt x="34" y="43"/>
                  <a:pt x="34" y="43"/>
                  <a:pt x="34" y="43"/>
                </a:cubicBezTo>
                <a:cubicBezTo>
                  <a:pt x="34" y="44"/>
                  <a:pt x="34" y="44"/>
                  <a:pt x="34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5" y="43"/>
                  <a:pt x="35" y="43"/>
                  <a:pt x="35" y="43"/>
                </a:cubicBezTo>
                <a:cubicBezTo>
                  <a:pt x="34" y="43"/>
                  <a:pt x="34" y="43"/>
                  <a:pt x="34" y="43"/>
                </a:cubicBezTo>
                <a:close/>
                <a:moveTo>
                  <a:pt x="40" y="43"/>
                </a:moveTo>
                <a:cubicBezTo>
                  <a:pt x="40" y="43"/>
                  <a:pt x="40" y="43"/>
                  <a:pt x="40" y="43"/>
                </a:cubicBezTo>
                <a:cubicBezTo>
                  <a:pt x="40" y="43"/>
                  <a:pt x="40" y="43"/>
                  <a:pt x="40" y="43"/>
                </a:cubicBezTo>
                <a:cubicBezTo>
                  <a:pt x="40" y="43"/>
                  <a:pt x="40" y="43"/>
                  <a:pt x="40" y="43"/>
                </a:cubicBezTo>
                <a:close/>
                <a:moveTo>
                  <a:pt x="42" y="43"/>
                </a:moveTo>
                <a:cubicBezTo>
                  <a:pt x="41" y="43"/>
                  <a:pt x="41" y="43"/>
                  <a:pt x="41" y="43"/>
                </a:cubicBezTo>
                <a:cubicBezTo>
                  <a:pt x="41" y="43"/>
                  <a:pt x="41" y="43"/>
                  <a:pt x="41" y="43"/>
                </a:cubicBezTo>
                <a:cubicBezTo>
                  <a:pt x="41" y="43"/>
                  <a:pt x="41" y="43"/>
                  <a:pt x="41" y="43"/>
                </a:cubicBezTo>
                <a:lnTo>
                  <a:pt x="42" y="43"/>
                </a:lnTo>
                <a:close/>
                <a:moveTo>
                  <a:pt x="51" y="42"/>
                </a:moveTo>
                <a:cubicBezTo>
                  <a:pt x="51" y="42"/>
                  <a:pt x="51" y="42"/>
                  <a:pt x="51" y="42"/>
                </a:cubicBezTo>
                <a:cubicBezTo>
                  <a:pt x="51" y="42"/>
                  <a:pt x="51" y="42"/>
                  <a:pt x="51" y="42"/>
                </a:cubicBezTo>
                <a:cubicBezTo>
                  <a:pt x="51" y="42"/>
                  <a:pt x="51" y="42"/>
                  <a:pt x="51" y="42"/>
                </a:cubicBezTo>
                <a:cubicBezTo>
                  <a:pt x="51" y="42"/>
                  <a:pt x="51" y="42"/>
                  <a:pt x="51" y="42"/>
                </a:cubicBezTo>
                <a:close/>
                <a:moveTo>
                  <a:pt x="37" y="42"/>
                </a:moveTo>
                <a:cubicBezTo>
                  <a:pt x="38" y="42"/>
                  <a:pt x="38" y="42"/>
                  <a:pt x="38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8" y="42"/>
                  <a:pt x="38" y="42"/>
                  <a:pt x="38" y="42"/>
                </a:cubicBezTo>
                <a:cubicBezTo>
                  <a:pt x="38" y="42"/>
                  <a:pt x="38" y="42"/>
                  <a:pt x="38" y="42"/>
                </a:cubicBezTo>
                <a:lnTo>
                  <a:pt x="37" y="42"/>
                </a:lnTo>
                <a:close/>
                <a:moveTo>
                  <a:pt x="35" y="42"/>
                </a:moveTo>
                <a:cubicBezTo>
                  <a:pt x="35" y="42"/>
                  <a:pt x="35" y="42"/>
                  <a:pt x="35" y="42"/>
                </a:cubicBezTo>
                <a:cubicBezTo>
                  <a:pt x="35" y="42"/>
                  <a:pt x="35" y="42"/>
                  <a:pt x="35" y="43"/>
                </a:cubicBezTo>
                <a:cubicBezTo>
                  <a:pt x="36" y="42"/>
                  <a:pt x="36" y="42"/>
                  <a:pt x="35" y="42"/>
                </a:cubicBezTo>
                <a:cubicBezTo>
                  <a:pt x="35" y="42"/>
                  <a:pt x="35" y="42"/>
                  <a:pt x="35" y="42"/>
                </a:cubicBezTo>
                <a:cubicBezTo>
                  <a:pt x="35" y="42"/>
                  <a:pt x="35" y="42"/>
                  <a:pt x="35" y="42"/>
                </a:cubicBezTo>
                <a:close/>
                <a:moveTo>
                  <a:pt x="51" y="41"/>
                </a:moveTo>
                <a:cubicBezTo>
                  <a:pt x="51" y="41"/>
                  <a:pt x="51" y="41"/>
                  <a:pt x="51" y="41"/>
                </a:cubicBezTo>
                <a:cubicBezTo>
                  <a:pt x="51" y="41"/>
                  <a:pt x="51" y="41"/>
                  <a:pt x="51" y="41"/>
                </a:cubicBezTo>
                <a:cubicBezTo>
                  <a:pt x="51" y="41"/>
                  <a:pt x="51" y="41"/>
                  <a:pt x="51" y="41"/>
                </a:cubicBezTo>
                <a:close/>
                <a:moveTo>
                  <a:pt x="42" y="41"/>
                </a:moveTo>
                <a:cubicBezTo>
                  <a:pt x="42" y="41"/>
                  <a:pt x="42" y="41"/>
                  <a:pt x="42" y="41"/>
                </a:cubicBezTo>
                <a:cubicBezTo>
                  <a:pt x="42" y="41"/>
                  <a:pt x="42" y="41"/>
                  <a:pt x="42" y="41"/>
                </a:cubicBezTo>
                <a:cubicBezTo>
                  <a:pt x="43" y="41"/>
                  <a:pt x="43" y="41"/>
                  <a:pt x="43" y="41"/>
                </a:cubicBezTo>
                <a:cubicBezTo>
                  <a:pt x="42" y="41"/>
                  <a:pt x="42" y="41"/>
                  <a:pt x="42" y="41"/>
                </a:cubicBezTo>
                <a:close/>
                <a:moveTo>
                  <a:pt x="49" y="40"/>
                </a:moveTo>
                <a:cubicBezTo>
                  <a:pt x="49" y="40"/>
                  <a:pt x="49" y="40"/>
                  <a:pt x="49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49" y="41"/>
                  <a:pt x="49" y="41"/>
                  <a:pt x="49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49" y="40"/>
                  <a:pt x="49" y="40"/>
                  <a:pt x="49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49" y="40"/>
                  <a:pt x="49" y="40"/>
                  <a:pt x="49" y="40"/>
                </a:cubicBezTo>
                <a:close/>
                <a:moveTo>
                  <a:pt x="33" y="40"/>
                </a:move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4" y="41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lnTo>
                  <a:pt x="33" y="40"/>
                </a:lnTo>
                <a:close/>
                <a:moveTo>
                  <a:pt x="51" y="39"/>
                </a:moveTo>
                <a:cubicBezTo>
                  <a:pt x="51" y="39"/>
                  <a:pt x="51" y="39"/>
                  <a:pt x="51" y="39"/>
                </a:cubicBezTo>
                <a:cubicBezTo>
                  <a:pt x="51" y="39"/>
                  <a:pt x="51" y="39"/>
                  <a:pt x="51" y="39"/>
                </a:cubicBezTo>
                <a:cubicBezTo>
                  <a:pt x="51" y="39"/>
                  <a:pt x="51" y="39"/>
                  <a:pt x="51" y="39"/>
                </a:cubicBezTo>
                <a:close/>
                <a:moveTo>
                  <a:pt x="48" y="39"/>
                </a:moveTo>
                <a:cubicBezTo>
                  <a:pt x="48" y="39"/>
                  <a:pt x="48" y="39"/>
                  <a:pt x="48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9" y="39"/>
                  <a:pt x="49" y="39"/>
                  <a:pt x="49" y="39"/>
                </a:cubicBezTo>
                <a:cubicBezTo>
                  <a:pt x="49" y="39"/>
                  <a:pt x="49" y="39"/>
                  <a:pt x="49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9"/>
                  <a:pt x="48" y="39"/>
                  <a:pt x="48" y="39"/>
                </a:cubicBezTo>
                <a:close/>
                <a:moveTo>
                  <a:pt x="47" y="39"/>
                </a:move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lose/>
                <a:moveTo>
                  <a:pt x="48" y="38"/>
                </a:moveTo>
                <a:cubicBezTo>
                  <a:pt x="48" y="39"/>
                  <a:pt x="48" y="39"/>
                  <a:pt x="48" y="39"/>
                </a:cubicBezTo>
                <a:cubicBezTo>
                  <a:pt x="48" y="38"/>
                  <a:pt x="48" y="38"/>
                  <a:pt x="48" y="38"/>
                </a:cubicBezTo>
                <a:cubicBezTo>
                  <a:pt x="48" y="38"/>
                  <a:pt x="48" y="38"/>
                  <a:pt x="48" y="38"/>
                </a:cubicBezTo>
                <a:close/>
                <a:moveTo>
                  <a:pt x="50" y="38"/>
                </a:moveTo>
                <a:cubicBezTo>
                  <a:pt x="50" y="38"/>
                  <a:pt x="50" y="38"/>
                  <a:pt x="50" y="38"/>
                </a:cubicBezTo>
                <a:cubicBezTo>
                  <a:pt x="50" y="38"/>
                  <a:pt x="50" y="38"/>
                  <a:pt x="50" y="38"/>
                </a:cubicBezTo>
                <a:cubicBezTo>
                  <a:pt x="49" y="38"/>
                  <a:pt x="49" y="38"/>
                  <a:pt x="49" y="38"/>
                </a:cubicBezTo>
                <a:lnTo>
                  <a:pt x="50" y="38"/>
                </a:lnTo>
                <a:close/>
                <a:moveTo>
                  <a:pt x="46" y="37"/>
                </a:moveTo>
                <a:cubicBezTo>
                  <a:pt x="46" y="37"/>
                  <a:pt x="46" y="37"/>
                  <a:pt x="46" y="37"/>
                </a:cubicBezTo>
                <a:cubicBezTo>
                  <a:pt x="46" y="37"/>
                  <a:pt x="46" y="37"/>
                  <a:pt x="46" y="37"/>
                </a:cubicBezTo>
                <a:cubicBezTo>
                  <a:pt x="46" y="37"/>
                  <a:pt x="46" y="37"/>
                  <a:pt x="46" y="37"/>
                </a:cubicBezTo>
                <a:close/>
                <a:moveTo>
                  <a:pt x="35" y="37"/>
                </a:moveTo>
                <a:cubicBezTo>
                  <a:pt x="35" y="37"/>
                  <a:pt x="35" y="37"/>
                  <a:pt x="35" y="37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37"/>
                  <a:pt x="35" y="37"/>
                  <a:pt x="35" y="37"/>
                </a:cubicBezTo>
                <a:close/>
                <a:moveTo>
                  <a:pt x="47" y="36"/>
                </a:moveTo>
                <a:cubicBezTo>
                  <a:pt x="47" y="36"/>
                  <a:pt x="47" y="36"/>
                  <a:pt x="47" y="36"/>
                </a:cubicBezTo>
                <a:cubicBezTo>
                  <a:pt x="47" y="36"/>
                  <a:pt x="47" y="36"/>
                  <a:pt x="47" y="36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lnTo>
                  <a:pt x="47" y="36"/>
                </a:lnTo>
                <a:close/>
                <a:moveTo>
                  <a:pt x="52" y="54"/>
                </a:moveTo>
                <a:cubicBezTo>
                  <a:pt x="52" y="54"/>
                  <a:pt x="52" y="54"/>
                  <a:pt x="52" y="54"/>
                </a:cubicBezTo>
                <a:cubicBezTo>
                  <a:pt x="52" y="54"/>
                  <a:pt x="52" y="53"/>
                  <a:pt x="51" y="53"/>
                </a:cubicBezTo>
                <a:cubicBezTo>
                  <a:pt x="51" y="53"/>
                  <a:pt x="52" y="53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51"/>
                  <a:pt x="52" y="51"/>
                  <a:pt x="52" y="51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52"/>
                  <a:pt x="51" y="52"/>
                  <a:pt x="51" y="52"/>
                </a:cubicBezTo>
                <a:cubicBezTo>
                  <a:pt x="51" y="52"/>
                  <a:pt x="51" y="52"/>
                  <a:pt x="51" y="52"/>
                </a:cubicBezTo>
                <a:cubicBezTo>
                  <a:pt x="51" y="53"/>
                  <a:pt x="51" y="53"/>
                  <a:pt x="51" y="53"/>
                </a:cubicBezTo>
                <a:cubicBezTo>
                  <a:pt x="51" y="53"/>
                  <a:pt x="51" y="53"/>
                  <a:pt x="51" y="53"/>
                </a:cubicBezTo>
                <a:cubicBezTo>
                  <a:pt x="51" y="53"/>
                  <a:pt x="51" y="53"/>
                  <a:pt x="51" y="53"/>
                </a:cubicBezTo>
                <a:cubicBezTo>
                  <a:pt x="51" y="54"/>
                  <a:pt x="51" y="54"/>
                  <a:pt x="51" y="54"/>
                </a:cubicBezTo>
                <a:cubicBezTo>
                  <a:pt x="51" y="54"/>
                  <a:pt x="51" y="54"/>
                  <a:pt x="51" y="54"/>
                </a:cubicBezTo>
                <a:cubicBezTo>
                  <a:pt x="51" y="55"/>
                  <a:pt x="51" y="55"/>
                  <a:pt x="51" y="55"/>
                </a:cubicBezTo>
                <a:cubicBezTo>
                  <a:pt x="51" y="55"/>
                  <a:pt x="51" y="55"/>
                  <a:pt x="51" y="55"/>
                </a:cubicBezTo>
                <a:cubicBezTo>
                  <a:pt x="52" y="55"/>
                  <a:pt x="52" y="55"/>
                  <a:pt x="52" y="55"/>
                </a:cubicBezTo>
                <a:cubicBezTo>
                  <a:pt x="52" y="55"/>
                  <a:pt x="52" y="55"/>
                  <a:pt x="52" y="55"/>
                </a:cubicBezTo>
                <a:cubicBezTo>
                  <a:pt x="52" y="54"/>
                  <a:pt x="52" y="54"/>
                  <a:pt x="52" y="54"/>
                </a:cubicBezTo>
                <a:cubicBezTo>
                  <a:pt x="52" y="54"/>
                  <a:pt x="52" y="54"/>
                  <a:pt x="52" y="54"/>
                </a:cubicBezTo>
                <a:close/>
                <a:moveTo>
                  <a:pt x="58" y="48"/>
                </a:moveTo>
                <a:cubicBezTo>
                  <a:pt x="58" y="48"/>
                  <a:pt x="58" y="48"/>
                  <a:pt x="58" y="48"/>
                </a:cubicBezTo>
                <a:cubicBezTo>
                  <a:pt x="58" y="48"/>
                  <a:pt x="58" y="48"/>
                  <a:pt x="58" y="48"/>
                </a:cubicBezTo>
                <a:cubicBezTo>
                  <a:pt x="58" y="48"/>
                  <a:pt x="58" y="48"/>
                  <a:pt x="58" y="48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46"/>
                  <a:pt x="58" y="46"/>
                  <a:pt x="58" y="46"/>
                </a:cubicBezTo>
                <a:cubicBezTo>
                  <a:pt x="57" y="46"/>
                  <a:pt x="57" y="47"/>
                  <a:pt x="56" y="47"/>
                </a:cubicBezTo>
                <a:cubicBezTo>
                  <a:pt x="56" y="47"/>
                  <a:pt x="56" y="47"/>
                  <a:pt x="56" y="47"/>
                </a:cubicBezTo>
                <a:cubicBezTo>
                  <a:pt x="55" y="48"/>
                  <a:pt x="55" y="48"/>
                  <a:pt x="55" y="48"/>
                </a:cubicBezTo>
                <a:cubicBezTo>
                  <a:pt x="55" y="49"/>
                  <a:pt x="55" y="49"/>
                  <a:pt x="55" y="49"/>
                </a:cubicBezTo>
                <a:cubicBezTo>
                  <a:pt x="55" y="49"/>
                  <a:pt x="55" y="49"/>
                  <a:pt x="55" y="49"/>
                </a:cubicBezTo>
                <a:cubicBezTo>
                  <a:pt x="55" y="49"/>
                  <a:pt x="55" y="49"/>
                  <a:pt x="55" y="49"/>
                </a:cubicBezTo>
                <a:cubicBezTo>
                  <a:pt x="55" y="49"/>
                  <a:pt x="55" y="50"/>
                  <a:pt x="55" y="50"/>
                </a:cubicBezTo>
                <a:cubicBezTo>
                  <a:pt x="55" y="51"/>
                  <a:pt x="55" y="51"/>
                  <a:pt x="55" y="51"/>
                </a:cubicBezTo>
                <a:cubicBezTo>
                  <a:pt x="56" y="51"/>
                  <a:pt x="57" y="50"/>
                  <a:pt x="57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7" y="49"/>
                  <a:pt x="57" y="49"/>
                  <a:pt x="57" y="49"/>
                </a:cubicBezTo>
                <a:lnTo>
                  <a:pt x="58" y="48"/>
                </a:lnTo>
                <a:close/>
                <a:moveTo>
                  <a:pt x="40" y="46"/>
                </a:moveTo>
                <a:cubicBezTo>
                  <a:pt x="40" y="46"/>
                  <a:pt x="40" y="46"/>
                  <a:pt x="40" y="46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39" y="47"/>
                  <a:pt x="39" y="47"/>
                  <a:pt x="39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6"/>
                  <a:pt x="40" y="46"/>
                  <a:pt x="40" y="46"/>
                </a:cubicBezTo>
                <a:close/>
                <a:moveTo>
                  <a:pt x="52" y="46"/>
                </a:moveTo>
                <a:cubicBezTo>
                  <a:pt x="52" y="46"/>
                  <a:pt x="52" y="46"/>
                  <a:pt x="52" y="46"/>
                </a:cubicBezTo>
                <a:cubicBezTo>
                  <a:pt x="52" y="47"/>
                  <a:pt x="52" y="47"/>
                  <a:pt x="52" y="47"/>
                </a:cubicBezTo>
                <a:cubicBezTo>
                  <a:pt x="52" y="46"/>
                  <a:pt x="52" y="46"/>
                  <a:pt x="52" y="46"/>
                </a:cubicBezTo>
                <a:cubicBezTo>
                  <a:pt x="53" y="47"/>
                  <a:pt x="53" y="47"/>
                  <a:pt x="53" y="47"/>
                </a:cubicBezTo>
                <a:cubicBezTo>
                  <a:pt x="53" y="47"/>
                  <a:pt x="53" y="47"/>
                  <a:pt x="53" y="47"/>
                </a:cubicBezTo>
                <a:cubicBezTo>
                  <a:pt x="53" y="47"/>
                  <a:pt x="53" y="47"/>
                  <a:pt x="53" y="47"/>
                </a:cubicBezTo>
                <a:cubicBezTo>
                  <a:pt x="53" y="46"/>
                  <a:pt x="53" y="46"/>
                  <a:pt x="53" y="46"/>
                </a:cubicBezTo>
                <a:cubicBezTo>
                  <a:pt x="53" y="46"/>
                  <a:pt x="53" y="46"/>
                  <a:pt x="53" y="46"/>
                </a:cubicBezTo>
                <a:cubicBezTo>
                  <a:pt x="53" y="46"/>
                  <a:pt x="53" y="46"/>
                  <a:pt x="53" y="46"/>
                </a:cubicBezTo>
                <a:cubicBezTo>
                  <a:pt x="52" y="46"/>
                  <a:pt x="52" y="46"/>
                  <a:pt x="52" y="46"/>
                </a:cubicBezTo>
                <a:close/>
                <a:moveTo>
                  <a:pt x="46" y="45"/>
                </a:moveTo>
                <a:cubicBezTo>
                  <a:pt x="45" y="45"/>
                  <a:pt x="45" y="45"/>
                  <a:pt x="45" y="45"/>
                </a:cubicBezTo>
                <a:cubicBezTo>
                  <a:pt x="45" y="46"/>
                  <a:pt x="45" y="46"/>
                  <a:pt x="45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7" y="45"/>
                  <a:pt x="47" y="45"/>
                  <a:pt x="47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lose/>
                <a:moveTo>
                  <a:pt x="55" y="45"/>
                </a:moveTo>
                <a:cubicBezTo>
                  <a:pt x="55" y="45"/>
                  <a:pt x="55" y="45"/>
                  <a:pt x="55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4"/>
                  <a:pt x="56" y="44"/>
                  <a:pt x="56" y="44"/>
                </a:cubicBezTo>
                <a:cubicBezTo>
                  <a:pt x="56" y="44"/>
                  <a:pt x="56" y="44"/>
                  <a:pt x="56" y="44"/>
                </a:cubicBezTo>
                <a:cubicBezTo>
                  <a:pt x="55" y="45"/>
                  <a:pt x="55" y="45"/>
                  <a:pt x="55" y="45"/>
                </a:cubicBezTo>
                <a:cubicBezTo>
                  <a:pt x="55" y="45"/>
                  <a:pt x="55" y="45"/>
                  <a:pt x="55" y="45"/>
                </a:cubicBezTo>
                <a:close/>
                <a:moveTo>
                  <a:pt x="34" y="45"/>
                </a:moveTo>
                <a:cubicBezTo>
                  <a:pt x="34" y="45"/>
                  <a:pt x="34" y="44"/>
                  <a:pt x="34" y="44"/>
                </a:cubicBezTo>
                <a:cubicBezTo>
                  <a:pt x="34" y="44"/>
                  <a:pt x="34" y="44"/>
                  <a:pt x="33" y="44"/>
                </a:cubicBezTo>
                <a:cubicBezTo>
                  <a:pt x="33" y="44"/>
                  <a:pt x="33" y="44"/>
                  <a:pt x="34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3" y="45"/>
                  <a:pt x="33" y="45"/>
                  <a:pt x="33" y="45"/>
                </a:cubicBezTo>
                <a:cubicBezTo>
                  <a:pt x="33" y="45"/>
                  <a:pt x="33" y="45"/>
                  <a:pt x="34" y="45"/>
                </a:cubicBezTo>
                <a:close/>
                <a:moveTo>
                  <a:pt x="39" y="44"/>
                </a:moveTo>
                <a:cubicBezTo>
                  <a:pt x="39" y="44"/>
                  <a:pt x="39" y="44"/>
                  <a:pt x="39" y="44"/>
                </a:cubicBezTo>
                <a:cubicBezTo>
                  <a:pt x="39" y="44"/>
                  <a:pt x="39" y="45"/>
                  <a:pt x="40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4"/>
                  <a:pt x="40" y="44"/>
                  <a:pt x="40" y="44"/>
                </a:cubicBezTo>
                <a:cubicBezTo>
                  <a:pt x="40" y="44"/>
                  <a:pt x="40" y="44"/>
                  <a:pt x="40" y="44"/>
                </a:cubicBezTo>
                <a:cubicBezTo>
                  <a:pt x="40" y="44"/>
                  <a:pt x="40" y="44"/>
                  <a:pt x="40" y="44"/>
                </a:cubicBezTo>
                <a:cubicBezTo>
                  <a:pt x="39" y="44"/>
                  <a:pt x="39" y="44"/>
                  <a:pt x="39" y="44"/>
                </a:cubicBezTo>
                <a:close/>
                <a:moveTo>
                  <a:pt x="50" y="44"/>
                </a:moveTo>
                <a:cubicBezTo>
                  <a:pt x="50" y="44"/>
                  <a:pt x="50" y="44"/>
                  <a:pt x="50" y="44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4"/>
                  <a:pt x="50" y="44"/>
                  <a:pt x="50" y="44"/>
                </a:cubicBezTo>
                <a:cubicBezTo>
                  <a:pt x="51" y="44"/>
                  <a:pt x="51" y="44"/>
                  <a:pt x="51" y="44"/>
                </a:cubicBezTo>
                <a:cubicBezTo>
                  <a:pt x="51" y="43"/>
                  <a:pt x="52" y="43"/>
                  <a:pt x="52" y="43"/>
                </a:cubicBezTo>
                <a:cubicBezTo>
                  <a:pt x="52" y="43"/>
                  <a:pt x="52" y="43"/>
                  <a:pt x="52" y="43"/>
                </a:cubicBezTo>
                <a:cubicBezTo>
                  <a:pt x="52" y="42"/>
                  <a:pt x="52" y="42"/>
                  <a:pt x="52" y="42"/>
                </a:cubicBezTo>
                <a:cubicBezTo>
                  <a:pt x="51" y="42"/>
                  <a:pt x="50" y="43"/>
                  <a:pt x="50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4"/>
                  <a:pt x="50" y="44"/>
                  <a:pt x="50" y="44"/>
                </a:cubicBezTo>
                <a:close/>
                <a:moveTo>
                  <a:pt x="42" y="44"/>
                </a:moveTo>
                <a:cubicBezTo>
                  <a:pt x="42" y="44"/>
                  <a:pt x="42" y="44"/>
                  <a:pt x="42" y="44"/>
                </a:cubicBezTo>
                <a:cubicBezTo>
                  <a:pt x="43" y="44"/>
                  <a:pt x="43" y="43"/>
                  <a:pt x="44" y="43"/>
                </a:cubicBezTo>
                <a:cubicBezTo>
                  <a:pt x="44" y="43"/>
                  <a:pt x="44" y="43"/>
                  <a:pt x="44" y="43"/>
                </a:cubicBezTo>
                <a:cubicBezTo>
                  <a:pt x="44" y="43"/>
                  <a:pt x="44" y="42"/>
                  <a:pt x="44" y="42"/>
                </a:cubicBezTo>
                <a:cubicBezTo>
                  <a:pt x="43" y="42"/>
                  <a:pt x="43" y="42"/>
                  <a:pt x="43" y="42"/>
                </a:cubicBezTo>
                <a:cubicBezTo>
                  <a:pt x="43" y="43"/>
                  <a:pt x="43" y="43"/>
                  <a:pt x="43" y="43"/>
                </a:cubicBezTo>
                <a:cubicBezTo>
                  <a:pt x="43" y="43"/>
                  <a:pt x="43" y="43"/>
                  <a:pt x="43" y="43"/>
                </a:cubicBezTo>
                <a:cubicBezTo>
                  <a:pt x="43" y="43"/>
                  <a:pt x="43" y="43"/>
                  <a:pt x="43" y="43"/>
                </a:cubicBezTo>
                <a:cubicBezTo>
                  <a:pt x="43" y="43"/>
                  <a:pt x="43" y="43"/>
                  <a:pt x="43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43"/>
                  <a:pt x="42" y="43"/>
                  <a:pt x="42" y="43"/>
                </a:cubicBezTo>
                <a:lnTo>
                  <a:pt x="42" y="44"/>
                </a:lnTo>
                <a:close/>
                <a:moveTo>
                  <a:pt x="50" y="41"/>
                </a:moveTo>
                <a:cubicBezTo>
                  <a:pt x="50" y="42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49" y="42"/>
                  <a:pt x="49" y="42"/>
                  <a:pt x="49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41"/>
                  <a:pt x="50" y="41"/>
                  <a:pt x="50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41"/>
                  <a:pt x="50" y="41"/>
                  <a:pt x="50" y="41"/>
                </a:cubicBezTo>
                <a:close/>
                <a:moveTo>
                  <a:pt x="38" y="41"/>
                </a:moveTo>
                <a:cubicBezTo>
                  <a:pt x="38" y="41"/>
                  <a:pt x="38" y="41"/>
                  <a:pt x="38" y="41"/>
                </a:cubicBezTo>
                <a:cubicBezTo>
                  <a:pt x="38" y="42"/>
                  <a:pt x="38" y="42"/>
                  <a:pt x="38" y="42"/>
                </a:cubicBezTo>
                <a:cubicBezTo>
                  <a:pt x="38" y="42"/>
                  <a:pt x="38" y="42"/>
                  <a:pt x="38" y="42"/>
                </a:cubicBezTo>
                <a:cubicBezTo>
                  <a:pt x="38" y="42"/>
                  <a:pt x="39" y="42"/>
                  <a:pt x="39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8" y="41"/>
                  <a:pt x="38" y="41"/>
                  <a:pt x="38" y="41"/>
                </a:cubicBezTo>
                <a:close/>
                <a:moveTo>
                  <a:pt x="40" y="42"/>
                </a:moveTo>
                <a:cubicBezTo>
                  <a:pt x="40" y="42"/>
                  <a:pt x="40" y="42"/>
                  <a:pt x="40" y="42"/>
                </a:cubicBezTo>
                <a:cubicBezTo>
                  <a:pt x="40" y="42"/>
                  <a:pt x="40" y="42"/>
                  <a:pt x="40" y="43"/>
                </a:cubicBezTo>
                <a:cubicBezTo>
                  <a:pt x="41" y="42"/>
                  <a:pt x="41" y="41"/>
                  <a:pt x="41" y="40"/>
                </a:cubicBezTo>
                <a:cubicBezTo>
                  <a:pt x="41" y="40"/>
                  <a:pt x="41" y="40"/>
                  <a:pt x="41" y="40"/>
                </a:cubicBezTo>
                <a:cubicBezTo>
                  <a:pt x="40" y="40"/>
                  <a:pt x="40" y="41"/>
                  <a:pt x="39" y="41"/>
                </a:cubicBezTo>
                <a:cubicBezTo>
                  <a:pt x="40" y="42"/>
                  <a:pt x="40" y="42"/>
                  <a:pt x="40" y="42"/>
                </a:cubicBezTo>
                <a:close/>
                <a:moveTo>
                  <a:pt x="33" y="38"/>
                </a:move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8"/>
                  <a:pt x="34" y="38"/>
                  <a:pt x="34" y="38"/>
                </a:cubicBezTo>
                <a:cubicBezTo>
                  <a:pt x="33" y="38"/>
                  <a:pt x="33" y="38"/>
                  <a:pt x="33" y="38"/>
                </a:cubicBezTo>
                <a:cubicBezTo>
                  <a:pt x="33" y="38"/>
                  <a:pt x="33" y="38"/>
                  <a:pt x="33" y="38"/>
                </a:cubicBezTo>
                <a:cubicBezTo>
                  <a:pt x="33" y="38"/>
                  <a:pt x="33" y="38"/>
                  <a:pt x="33" y="38"/>
                </a:cubicBezTo>
                <a:cubicBezTo>
                  <a:pt x="33" y="38"/>
                  <a:pt x="33" y="38"/>
                  <a:pt x="33" y="38"/>
                </a:cubicBezTo>
                <a:close/>
                <a:moveTo>
                  <a:pt x="39" y="38"/>
                </a:moveTo>
                <a:cubicBezTo>
                  <a:pt x="40" y="38"/>
                  <a:pt x="40" y="38"/>
                  <a:pt x="40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39" y="38"/>
                  <a:pt x="39" y="38"/>
                  <a:pt x="39" y="38"/>
                </a:cubicBezTo>
                <a:cubicBezTo>
                  <a:pt x="39" y="38"/>
                  <a:pt x="39" y="38"/>
                  <a:pt x="39" y="38"/>
                </a:cubicBezTo>
                <a:cubicBezTo>
                  <a:pt x="39" y="38"/>
                  <a:pt x="39" y="38"/>
                  <a:pt x="39" y="38"/>
                </a:cubicBezTo>
                <a:cubicBezTo>
                  <a:pt x="39" y="38"/>
                  <a:pt x="39" y="38"/>
                  <a:pt x="39" y="38"/>
                </a:cubicBezTo>
                <a:close/>
                <a:moveTo>
                  <a:pt x="37" y="38"/>
                </a:moveTo>
                <a:cubicBezTo>
                  <a:pt x="37" y="38"/>
                  <a:pt x="37" y="38"/>
                  <a:pt x="37" y="38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9"/>
                  <a:pt x="36" y="39"/>
                  <a:pt x="36" y="39"/>
                </a:cubicBezTo>
                <a:cubicBezTo>
                  <a:pt x="36" y="39"/>
                  <a:pt x="36" y="39"/>
                  <a:pt x="36" y="39"/>
                </a:cubicBezTo>
                <a:cubicBezTo>
                  <a:pt x="36" y="39"/>
                  <a:pt x="36" y="39"/>
                  <a:pt x="36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7" y="38"/>
                  <a:pt x="37" y="38"/>
                  <a:pt x="37" y="38"/>
                </a:cubicBezTo>
                <a:close/>
                <a:moveTo>
                  <a:pt x="38" y="37"/>
                </a:moveTo>
                <a:cubicBezTo>
                  <a:pt x="39" y="37"/>
                  <a:pt x="39" y="37"/>
                  <a:pt x="39" y="37"/>
                </a:cubicBezTo>
                <a:cubicBezTo>
                  <a:pt x="39" y="37"/>
                  <a:pt x="39" y="37"/>
                  <a:pt x="39" y="37"/>
                </a:cubicBezTo>
                <a:cubicBezTo>
                  <a:pt x="38" y="36"/>
                  <a:pt x="38" y="36"/>
                  <a:pt x="38" y="36"/>
                </a:cubicBezTo>
                <a:cubicBezTo>
                  <a:pt x="38" y="37"/>
                  <a:pt x="38" y="37"/>
                  <a:pt x="38" y="37"/>
                </a:cubicBezTo>
                <a:cubicBezTo>
                  <a:pt x="38" y="36"/>
                  <a:pt x="38" y="36"/>
                  <a:pt x="38" y="36"/>
                </a:cubicBezTo>
                <a:cubicBezTo>
                  <a:pt x="38" y="36"/>
                  <a:pt x="38" y="36"/>
                  <a:pt x="38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7" y="37"/>
                  <a:pt x="38" y="37"/>
                  <a:pt x="38" y="37"/>
                </a:cubicBezTo>
                <a:cubicBezTo>
                  <a:pt x="38" y="37"/>
                  <a:pt x="38" y="37"/>
                  <a:pt x="38" y="37"/>
                </a:cubicBezTo>
                <a:close/>
                <a:moveTo>
                  <a:pt x="33" y="36"/>
                </a:moveTo>
                <a:cubicBezTo>
                  <a:pt x="32" y="37"/>
                  <a:pt x="32" y="37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3" y="37"/>
                  <a:pt x="33" y="37"/>
                  <a:pt x="33" y="37"/>
                </a:cubicBezTo>
                <a:cubicBezTo>
                  <a:pt x="33" y="37"/>
                  <a:pt x="33" y="37"/>
                  <a:pt x="33" y="37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lose/>
                <a:moveTo>
                  <a:pt x="37" y="36"/>
                </a:moveTo>
                <a:cubicBezTo>
                  <a:pt x="37" y="36"/>
                  <a:pt x="37" y="36"/>
                  <a:pt x="37" y="36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34"/>
                  <a:pt x="35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6"/>
                  <a:pt x="36" y="36"/>
                  <a:pt x="36" y="36"/>
                </a:cubicBezTo>
                <a:cubicBezTo>
                  <a:pt x="37" y="36"/>
                  <a:pt x="37" y="36"/>
                  <a:pt x="37" y="36"/>
                </a:cubicBezTo>
                <a:close/>
                <a:moveTo>
                  <a:pt x="45" y="29"/>
                </a:moveTo>
                <a:cubicBezTo>
                  <a:pt x="45" y="29"/>
                  <a:pt x="45" y="29"/>
                  <a:pt x="45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29"/>
                  <a:pt x="45" y="29"/>
                  <a:pt x="45" y="29"/>
                </a:cubicBezTo>
                <a:close/>
                <a:moveTo>
                  <a:pt x="44" y="28"/>
                </a:moveTo>
                <a:cubicBezTo>
                  <a:pt x="45" y="28"/>
                  <a:pt x="45" y="28"/>
                  <a:pt x="45" y="28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28"/>
                  <a:pt x="45" y="28"/>
                  <a:pt x="45" y="28"/>
                </a:cubicBezTo>
                <a:lnTo>
                  <a:pt x="44" y="28"/>
                </a:lnTo>
                <a:close/>
                <a:moveTo>
                  <a:pt x="40" y="28"/>
                </a:moveTo>
                <a:cubicBezTo>
                  <a:pt x="40" y="28"/>
                  <a:pt x="40" y="28"/>
                  <a:pt x="40" y="28"/>
                </a:cubicBezTo>
                <a:cubicBezTo>
                  <a:pt x="40" y="28"/>
                  <a:pt x="40" y="28"/>
                  <a:pt x="40" y="28"/>
                </a:cubicBezTo>
                <a:cubicBezTo>
                  <a:pt x="40" y="28"/>
                  <a:pt x="40" y="28"/>
                  <a:pt x="40" y="28"/>
                </a:cubicBezTo>
                <a:close/>
                <a:moveTo>
                  <a:pt x="40" y="28"/>
                </a:moveTo>
                <a:cubicBezTo>
                  <a:pt x="40" y="28"/>
                  <a:pt x="40" y="28"/>
                  <a:pt x="40" y="28"/>
                </a:cubicBezTo>
                <a:cubicBezTo>
                  <a:pt x="40" y="28"/>
                  <a:pt x="40" y="28"/>
                  <a:pt x="40" y="28"/>
                </a:cubicBezTo>
                <a:cubicBezTo>
                  <a:pt x="41" y="28"/>
                  <a:pt x="41" y="28"/>
                  <a:pt x="41" y="28"/>
                </a:cubicBezTo>
                <a:cubicBezTo>
                  <a:pt x="41" y="28"/>
                  <a:pt x="41" y="28"/>
                  <a:pt x="41" y="28"/>
                </a:cubicBezTo>
                <a:cubicBezTo>
                  <a:pt x="41" y="28"/>
                  <a:pt x="41" y="28"/>
                  <a:pt x="41" y="28"/>
                </a:cubicBezTo>
                <a:lnTo>
                  <a:pt x="40" y="28"/>
                </a:lnTo>
                <a:close/>
                <a:moveTo>
                  <a:pt x="37" y="20"/>
                </a:moveTo>
                <a:cubicBezTo>
                  <a:pt x="37" y="20"/>
                  <a:pt x="37" y="20"/>
                  <a:pt x="37" y="20"/>
                </a:cubicBezTo>
                <a:cubicBezTo>
                  <a:pt x="36" y="20"/>
                  <a:pt x="36" y="20"/>
                  <a:pt x="37" y="20"/>
                </a:cubicBezTo>
                <a:cubicBezTo>
                  <a:pt x="37" y="20"/>
                  <a:pt x="37" y="20"/>
                  <a:pt x="37" y="20"/>
                </a:cubicBezTo>
                <a:close/>
                <a:moveTo>
                  <a:pt x="43" y="37"/>
                </a:moveTo>
                <a:cubicBezTo>
                  <a:pt x="44" y="37"/>
                  <a:pt x="45" y="36"/>
                  <a:pt x="46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4" y="36"/>
                  <a:pt x="44" y="36"/>
                  <a:pt x="43" y="37"/>
                </a:cubicBezTo>
                <a:close/>
                <a:moveTo>
                  <a:pt x="50" y="35"/>
                </a:moveTo>
                <a:cubicBezTo>
                  <a:pt x="50" y="35"/>
                  <a:pt x="50" y="35"/>
                  <a:pt x="50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49" y="35"/>
                  <a:pt x="49" y="34"/>
                  <a:pt x="48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7" y="35"/>
                  <a:pt x="47" y="35"/>
                  <a:pt x="47" y="35"/>
                </a:cubicBezTo>
                <a:cubicBezTo>
                  <a:pt x="47" y="35"/>
                  <a:pt x="47" y="35"/>
                  <a:pt x="47" y="35"/>
                </a:cubicBezTo>
                <a:cubicBezTo>
                  <a:pt x="47" y="36"/>
                  <a:pt x="47" y="36"/>
                  <a:pt x="47" y="36"/>
                </a:cubicBezTo>
                <a:cubicBezTo>
                  <a:pt x="47" y="36"/>
                  <a:pt x="47" y="36"/>
                  <a:pt x="47" y="36"/>
                </a:cubicBezTo>
                <a:cubicBezTo>
                  <a:pt x="48" y="35"/>
                  <a:pt x="48" y="35"/>
                  <a:pt x="48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36"/>
                  <a:pt x="49" y="36"/>
                  <a:pt x="49" y="36"/>
                </a:cubicBezTo>
                <a:cubicBezTo>
                  <a:pt x="49" y="36"/>
                  <a:pt x="49" y="35"/>
                  <a:pt x="50" y="35"/>
                </a:cubicBezTo>
                <a:close/>
                <a:moveTo>
                  <a:pt x="44" y="29"/>
                </a:moveTo>
                <a:cubicBezTo>
                  <a:pt x="44" y="29"/>
                  <a:pt x="44" y="29"/>
                  <a:pt x="44" y="29"/>
                </a:cubicBezTo>
                <a:cubicBezTo>
                  <a:pt x="44" y="29"/>
                  <a:pt x="44" y="29"/>
                  <a:pt x="44" y="29"/>
                </a:cubicBezTo>
                <a:cubicBezTo>
                  <a:pt x="44" y="28"/>
                  <a:pt x="44" y="28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3" y="28"/>
                  <a:pt x="43" y="28"/>
                  <a:pt x="43" y="28"/>
                </a:cubicBezTo>
                <a:cubicBezTo>
                  <a:pt x="42" y="28"/>
                  <a:pt x="42" y="28"/>
                  <a:pt x="42" y="28"/>
                </a:cubicBezTo>
                <a:cubicBezTo>
                  <a:pt x="42" y="28"/>
                  <a:pt x="42" y="28"/>
                  <a:pt x="42" y="28"/>
                </a:cubicBezTo>
                <a:cubicBezTo>
                  <a:pt x="42" y="29"/>
                  <a:pt x="42" y="29"/>
                  <a:pt x="42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1"/>
                  <a:pt x="43" y="31"/>
                  <a:pt x="43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3" y="31"/>
                  <a:pt x="43" y="31"/>
                  <a:pt x="43" y="31"/>
                </a:cubicBezTo>
                <a:cubicBezTo>
                  <a:pt x="43" y="31"/>
                  <a:pt x="43" y="31"/>
                  <a:pt x="43" y="31"/>
                </a:cubicBezTo>
                <a:cubicBezTo>
                  <a:pt x="43" y="31"/>
                  <a:pt x="43" y="31"/>
                  <a:pt x="43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4" y="31"/>
                  <a:pt x="44" y="31"/>
                  <a:pt x="44" y="31"/>
                </a:cubicBezTo>
                <a:cubicBezTo>
                  <a:pt x="44" y="31"/>
                  <a:pt x="44" y="31"/>
                  <a:pt x="44" y="31"/>
                </a:cubicBezTo>
                <a:cubicBezTo>
                  <a:pt x="44" y="31"/>
                  <a:pt x="44" y="31"/>
                  <a:pt x="44" y="31"/>
                </a:cubicBezTo>
                <a:cubicBezTo>
                  <a:pt x="44" y="31"/>
                  <a:pt x="44" y="31"/>
                  <a:pt x="44" y="31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30"/>
                  <a:pt x="44" y="29"/>
                  <a:pt x="44" y="29"/>
                </a:cubicBezTo>
                <a:close/>
                <a:moveTo>
                  <a:pt x="47" y="23"/>
                </a:moveTo>
                <a:cubicBezTo>
                  <a:pt x="47" y="23"/>
                  <a:pt x="47" y="23"/>
                  <a:pt x="47" y="23"/>
                </a:cubicBezTo>
                <a:cubicBezTo>
                  <a:pt x="47" y="23"/>
                  <a:pt x="47" y="23"/>
                  <a:pt x="47" y="23"/>
                </a:cubicBezTo>
                <a:cubicBezTo>
                  <a:pt x="47" y="23"/>
                  <a:pt x="46" y="22"/>
                  <a:pt x="46" y="22"/>
                </a:cubicBezTo>
                <a:cubicBezTo>
                  <a:pt x="46" y="22"/>
                  <a:pt x="46" y="22"/>
                  <a:pt x="46" y="21"/>
                </a:cubicBezTo>
                <a:cubicBezTo>
                  <a:pt x="45" y="21"/>
                  <a:pt x="45" y="21"/>
                  <a:pt x="45" y="21"/>
                </a:cubicBezTo>
                <a:cubicBezTo>
                  <a:pt x="45" y="21"/>
                  <a:pt x="45" y="21"/>
                  <a:pt x="45" y="21"/>
                </a:cubicBezTo>
                <a:cubicBezTo>
                  <a:pt x="45" y="21"/>
                  <a:pt x="45" y="21"/>
                  <a:pt x="44" y="21"/>
                </a:cubicBezTo>
                <a:cubicBezTo>
                  <a:pt x="44" y="21"/>
                  <a:pt x="44" y="21"/>
                  <a:pt x="44" y="21"/>
                </a:cubicBezTo>
                <a:cubicBezTo>
                  <a:pt x="44" y="22"/>
                  <a:pt x="44" y="22"/>
                  <a:pt x="43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23"/>
                  <a:pt x="42" y="23"/>
                  <a:pt x="42" y="23"/>
                </a:cubicBezTo>
                <a:cubicBezTo>
                  <a:pt x="42" y="23"/>
                  <a:pt x="43" y="23"/>
                  <a:pt x="43" y="23"/>
                </a:cubicBezTo>
                <a:cubicBezTo>
                  <a:pt x="44" y="24"/>
                  <a:pt x="44" y="23"/>
                  <a:pt x="44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24"/>
                  <a:pt x="44" y="24"/>
                  <a:pt x="44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44" y="24"/>
                  <a:pt x="44" y="24"/>
                  <a:pt x="45" y="24"/>
                </a:cubicBezTo>
                <a:cubicBezTo>
                  <a:pt x="46" y="24"/>
                  <a:pt x="46" y="25"/>
                  <a:pt x="47" y="24"/>
                </a:cubicBezTo>
                <a:cubicBezTo>
                  <a:pt x="47" y="24"/>
                  <a:pt x="46" y="24"/>
                  <a:pt x="46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lnTo>
                  <a:pt x="47" y="23"/>
                </a:lnTo>
                <a:close/>
                <a:moveTo>
                  <a:pt x="39" y="18"/>
                </a:moveTo>
                <a:cubicBezTo>
                  <a:pt x="39" y="17"/>
                  <a:pt x="39" y="17"/>
                  <a:pt x="39" y="17"/>
                </a:cubicBezTo>
                <a:cubicBezTo>
                  <a:pt x="39" y="17"/>
                  <a:pt x="39" y="17"/>
                  <a:pt x="39" y="17"/>
                </a:cubicBezTo>
                <a:cubicBezTo>
                  <a:pt x="39" y="17"/>
                  <a:pt x="39" y="17"/>
                  <a:pt x="39" y="17"/>
                </a:cubicBezTo>
                <a:cubicBezTo>
                  <a:pt x="39" y="17"/>
                  <a:pt x="39" y="17"/>
                  <a:pt x="39" y="17"/>
                </a:cubicBezTo>
                <a:cubicBezTo>
                  <a:pt x="39" y="17"/>
                  <a:pt x="39" y="17"/>
                  <a:pt x="39" y="17"/>
                </a:cubicBezTo>
                <a:cubicBezTo>
                  <a:pt x="39" y="16"/>
                  <a:pt x="39" y="16"/>
                  <a:pt x="39" y="16"/>
                </a:cubicBezTo>
                <a:cubicBezTo>
                  <a:pt x="39" y="16"/>
                  <a:pt x="39" y="16"/>
                  <a:pt x="39" y="16"/>
                </a:cubicBezTo>
                <a:cubicBezTo>
                  <a:pt x="39" y="16"/>
                  <a:pt x="39" y="16"/>
                  <a:pt x="39" y="16"/>
                </a:cubicBezTo>
                <a:cubicBezTo>
                  <a:pt x="39" y="15"/>
                  <a:pt x="39" y="16"/>
                  <a:pt x="39" y="16"/>
                </a:cubicBezTo>
                <a:cubicBezTo>
                  <a:pt x="38" y="16"/>
                  <a:pt x="38" y="16"/>
                  <a:pt x="38" y="16"/>
                </a:cubicBezTo>
                <a:cubicBezTo>
                  <a:pt x="38" y="16"/>
                  <a:pt x="38" y="16"/>
                  <a:pt x="38" y="16"/>
                </a:cubicBezTo>
                <a:cubicBezTo>
                  <a:pt x="38" y="16"/>
                  <a:pt x="38" y="16"/>
                  <a:pt x="38" y="16"/>
                </a:cubicBezTo>
                <a:cubicBezTo>
                  <a:pt x="38" y="16"/>
                  <a:pt x="38" y="16"/>
                  <a:pt x="38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17"/>
                  <a:pt x="37" y="17"/>
                  <a:pt x="37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6"/>
                  <a:pt x="38" y="16"/>
                  <a:pt x="38" y="16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lnTo>
                  <a:pt x="39" y="18"/>
                </a:lnTo>
                <a:close/>
                <a:moveTo>
                  <a:pt x="32" y="34"/>
                </a:move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33" y="34"/>
                  <a:pt x="33" y="34"/>
                  <a:pt x="33" y="34"/>
                </a:cubicBezTo>
                <a:lnTo>
                  <a:pt x="32" y="34"/>
                </a:lnTo>
                <a:close/>
                <a:moveTo>
                  <a:pt x="33" y="26"/>
                </a:moveTo>
                <a:cubicBezTo>
                  <a:pt x="33" y="26"/>
                  <a:pt x="33" y="26"/>
                  <a:pt x="3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6"/>
                  <a:pt x="33" y="26"/>
                  <a:pt x="33" y="26"/>
                </a:cubicBezTo>
                <a:close/>
                <a:moveTo>
                  <a:pt x="34" y="26"/>
                </a:moveTo>
                <a:cubicBezTo>
                  <a:pt x="34" y="27"/>
                  <a:pt x="34" y="27"/>
                  <a:pt x="34" y="27"/>
                </a:cubicBezTo>
                <a:cubicBezTo>
                  <a:pt x="34" y="27"/>
                  <a:pt x="34" y="27"/>
                  <a:pt x="34" y="27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7"/>
                  <a:pt x="34" y="27"/>
                  <a:pt x="34" y="27"/>
                </a:cubicBezTo>
                <a:cubicBezTo>
                  <a:pt x="34" y="27"/>
                  <a:pt x="34" y="27"/>
                  <a:pt x="34" y="27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26"/>
                  <a:pt x="34" y="26"/>
                  <a:pt x="34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5"/>
                  <a:pt x="34" y="25"/>
                  <a:pt x="34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6"/>
                  <a:pt x="34" y="26"/>
                  <a:pt x="34" y="26"/>
                </a:cubicBezTo>
                <a:close/>
                <a:moveTo>
                  <a:pt x="28" y="27"/>
                </a:moveTo>
                <a:cubicBezTo>
                  <a:pt x="28" y="26"/>
                  <a:pt x="28" y="26"/>
                  <a:pt x="28" y="26"/>
                </a:cubicBezTo>
                <a:cubicBezTo>
                  <a:pt x="28" y="27"/>
                  <a:pt x="28" y="27"/>
                  <a:pt x="28" y="27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6" y="26"/>
                  <a:pt x="26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4"/>
                  <a:pt x="25" y="24"/>
                  <a:pt x="25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3" y="26"/>
                  <a:pt x="23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26"/>
                  <a:pt x="23" y="26"/>
                  <a:pt x="23" y="25"/>
                </a:cubicBezTo>
                <a:cubicBezTo>
                  <a:pt x="24" y="25"/>
                  <a:pt x="24" y="26"/>
                  <a:pt x="24" y="26"/>
                </a:cubicBezTo>
                <a:cubicBezTo>
                  <a:pt x="25" y="26"/>
                  <a:pt x="25" y="26"/>
                  <a:pt x="2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9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1" y="30"/>
                </a:cubicBezTo>
                <a:cubicBezTo>
                  <a:pt x="30" y="31"/>
                  <a:pt x="30" y="31"/>
                  <a:pt x="30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3" y="33"/>
                  <a:pt x="34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2"/>
                  <a:pt x="33" y="32"/>
                  <a:pt x="32" y="31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1"/>
                  <a:pt x="32" y="31"/>
                  <a:pt x="32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28"/>
                  <a:pt x="31" y="28"/>
                  <a:pt x="31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29" y="28"/>
                  <a:pt x="29" y="27"/>
                  <a:pt x="28" y="27"/>
                </a:cubicBezTo>
                <a:close/>
                <a:moveTo>
                  <a:pt x="31" y="60"/>
                </a:moveTo>
                <a:cubicBezTo>
                  <a:pt x="31" y="59"/>
                  <a:pt x="31" y="59"/>
                  <a:pt x="31" y="59"/>
                </a:cubicBezTo>
                <a:cubicBezTo>
                  <a:pt x="30" y="59"/>
                  <a:pt x="30" y="59"/>
                  <a:pt x="30" y="59"/>
                </a:cubicBezTo>
                <a:cubicBezTo>
                  <a:pt x="30" y="60"/>
                  <a:pt x="30" y="60"/>
                  <a:pt x="30" y="60"/>
                </a:cubicBezTo>
                <a:cubicBezTo>
                  <a:pt x="31" y="60"/>
                  <a:pt x="31" y="60"/>
                  <a:pt x="31" y="60"/>
                </a:cubicBezTo>
                <a:cubicBezTo>
                  <a:pt x="31" y="60"/>
                  <a:pt x="31" y="60"/>
                  <a:pt x="31" y="60"/>
                </a:cubicBezTo>
                <a:close/>
                <a:moveTo>
                  <a:pt x="41" y="59"/>
                </a:moveTo>
                <a:cubicBezTo>
                  <a:pt x="41" y="59"/>
                  <a:pt x="41" y="59"/>
                  <a:pt x="41" y="59"/>
                </a:cubicBezTo>
                <a:cubicBezTo>
                  <a:pt x="41" y="59"/>
                  <a:pt x="41" y="59"/>
                  <a:pt x="41" y="59"/>
                </a:cubicBezTo>
                <a:cubicBezTo>
                  <a:pt x="41" y="59"/>
                  <a:pt x="41" y="59"/>
                  <a:pt x="41" y="59"/>
                </a:cubicBezTo>
                <a:close/>
                <a:moveTo>
                  <a:pt x="44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59"/>
                  <a:pt x="44" y="59"/>
                  <a:pt x="44" y="59"/>
                </a:cubicBezTo>
                <a:cubicBezTo>
                  <a:pt x="44" y="59"/>
                  <a:pt x="44" y="59"/>
                  <a:pt x="44" y="59"/>
                </a:cubicBezTo>
                <a:close/>
                <a:moveTo>
                  <a:pt x="38" y="54"/>
                </a:moveTo>
                <a:cubicBezTo>
                  <a:pt x="38" y="55"/>
                  <a:pt x="38" y="55"/>
                  <a:pt x="38" y="55"/>
                </a:cubicBezTo>
                <a:cubicBezTo>
                  <a:pt x="38" y="55"/>
                  <a:pt x="38" y="55"/>
                  <a:pt x="38" y="55"/>
                </a:cubicBezTo>
                <a:cubicBezTo>
                  <a:pt x="38" y="55"/>
                  <a:pt x="38" y="55"/>
                  <a:pt x="38" y="55"/>
                </a:cubicBezTo>
                <a:lnTo>
                  <a:pt x="38" y="54"/>
                </a:lnTo>
                <a:close/>
                <a:moveTo>
                  <a:pt x="27" y="56"/>
                </a:moveTo>
                <a:cubicBezTo>
                  <a:pt x="27" y="56"/>
                  <a:pt x="27" y="56"/>
                  <a:pt x="27" y="56"/>
                </a:cubicBezTo>
                <a:cubicBezTo>
                  <a:pt x="27" y="56"/>
                  <a:pt x="27" y="56"/>
                  <a:pt x="27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29" y="56"/>
                  <a:pt x="29" y="56"/>
                  <a:pt x="29" y="56"/>
                </a:cubicBezTo>
                <a:cubicBezTo>
                  <a:pt x="29" y="56"/>
                  <a:pt x="29" y="57"/>
                  <a:pt x="30" y="56"/>
                </a:cubicBezTo>
                <a:cubicBezTo>
                  <a:pt x="30" y="57"/>
                  <a:pt x="31" y="57"/>
                  <a:pt x="31" y="57"/>
                </a:cubicBezTo>
                <a:cubicBezTo>
                  <a:pt x="32" y="57"/>
                  <a:pt x="32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4" y="57"/>
                </a:cubicBezTo>
                <a:cubicBezTo>
                  <a:pt x="34" y="57"/>
                  <a:pt x="34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6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9" y="58"/>
                  <a:pt x="39" y="58"/>
                  <a:pt x="40" y="58"/>
                </a:cubicBezTo>
                <a:cubicBezTo>
                  <a:pt x="41" y="58"/>
                  <a:pt x="42" y="58"/>
                  <a:pt x="43" y="58"/>
                </a:cubicBezTo>
                <a:cubicBezTo>
                  <a:pt x="43" y="58"/>
                  <a:pt x="43" y="58"/>
                  <a:pt x="43" y="58"/>
                </a:cubicBezTo>
                <a:cubicBezTo>
                  <a:pt x="43" y="58"/>
                  <a:pt x="43" y="58"/>
                  <a:pt x="43" y="58"/>
                </a:cubicBezTo>
                <a:cubicBezTo>
                  <a:pt x="43" y="58"/>
                  <a:pt x="43" y="58"/>
                  <a:pt x="43" y="58"/>
                </a:cubicBezTo>
                <a:cubicBezTo>
                  <a:pt x="44" y="58"/>
                  <a:pt x="44" y="58"/>
                  <a:pt x="44" y="58"/>
                </a:cubicBezTo>
                <a:cubicBezTo>
                  <a:pt x="44" y="58"/>
                  <a:pt x="44" y="58"/>
                  <a:pt x="45" y="58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6"/>
                  <a:pt x="45" y="56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4" y="57"/>
                  <a:pt x="44" y="57"/>
                  <a:pt x="44" y="57"/>
                </a:cubicBezTo>
                <a:cubicBezTo>
                  <a:pt x="44" y="56"/>
                  <a:pt x="44" y="56"/>
                  <a:pt x="44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3" y="56"/>
                  <a:pt x="43" y="56"/>
                  <a:pt x="43" y="57"/>
                </a:cubicBezTo>
                <a:cubicBezTo>
                  <a:pt x="42" y="57"/>
                  <a:pt x="42" y="57"/>
                  <a:pt x="42" y="57"/>
                </a:cubicBezTo>
                <a:cubicBezTo>
                  <a:pt x="42" y="57"/>
                  <a:pt x="42" y="57"/>
                  <a:pt x="42" y="57"/>
                </a:cubicBezTo>
                <a:cubicBezTo>
                  <a:pt x="42" y="57"/>
                  <a:pt x="42" y="57"/>
                  <a:pt x="42" y="57"/>
                </a:cubicBezTo>
                <a:cubicBezTo>
                  <a:pt x="42" y="57"/>
                  <a:pt x="42" y="57"/>
                  <a:pt x="41" y="57"/>
                </a:cubicBezTo>
                <a:cubicBezTo>
                  <a:pt x="41" y="57"/>
                  <a:pt x="41" y="56"/>
                  <a:pt x="41" y="56"/>
                </a:cubicBezTo>
                <a:cubicBezTo>
                  <a:pt x="41" y="56"/>
                  <a:pt x="41" y="56"/>
                  <a:pt x="41" y="56"/>
                </a:cubicBezTo>
                <a:cubicBezTo>
                  <a:pt x="41" y="56"/>
                  <a:pt x="41" y="56"/>
                  <a:pt x="41" y="56"/>
                </a:cubicBezTo>
                <a:cubicBezTo>
                  <a:pt x="41" y="56"/>
                  <a:pt x="41" y="56"/>
                  <a:pt x="41" y="56"/>
                </a:cubicBezTo>
                <a:cubicBezTo>
                  <a:pt x="41" y="56"/>
                  <a:pt x="41" y="56"/>
                  <a:pt x="41" y="55"/>
                </a:cubicBezTo>
                <a:cubicBezTo>
                  <a:pt x="41" y="56"/>
                  <a:pt x="41" y="55"/>
                  <a:pt x="40" y="56"/>
                </a:cubicBezTo>
                <a:cubicBezTo>
                  <a:pt x="40" y="56"/>
                  <a:pt x="40" y="56"/>
                  <a:pt x="39" y="56"/>
                </a:cubicBezTo>
                <a:cubicBezTo>
                  <a:pt x="39" y="55"/>
                  <a:pt x="39" y="55"/>
                  <a:pt x="39" y="55"/>
                </a:cubicBezTo>
                <a:cubicBezTo>
                  <a:pt x="39" y="56"/>
                  <a:pt x="38" y="55"/>
                  <a:pt x="38" y="55"/>
                </a:cubicBezTo>
                <a:cubicBezTo>
                  <a:pt x="38" y="55"/>
                  <a:pt x="37" y="55"/>
                  <a:pt x="37" y="55"/>
                </a:cubicBezTo>
                <a:cubicBezTo>
                  <a:pt x="37" y="55"/>
                  <a:pt x="37" y="55"/>
                  <a:pt x="36" y="55"/>
                </a:cubicBezTo>
                <a:cubicBezTo>
                  <a:pt x="36" y="55"/>
                  <a:pt x="36" y="55"/>
                  <a:pt x="36" y="55"/>
                </a:cubicBezTo>
                <a:cubicBezTo>
                  <a:pt x="36" y="55"/>
                  <a:pt x="36" y="55"/>
                  <a:pt x="36" y="55"/>
                </a:cubicBezTo>
                <a:cubicBezTo>
                  <a:pt x="35" y="55"/>
                  <a:pt x="35" y="55"/>
                  <a:pt x="35" y="55"/>
                </a:cubicBezTo>
                <a:cubicBezTo>
                  <a:pt x="34" y="55"/>
                  <a:pt x="34" y="55"/>
                  <a:pt x="33" y="55"/>
                </a:cubicBezTo>
                <a:cubicBezTo>
                  <a:pt x="33" y="55"/>
                  <a:pt x="33" y="55"/>
                  <a:pt x="33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2" y="55"/>
                  <a:pt x="32" y="55"/>
                  <a:pt x="32" y="54"/>
                </a:cubicBezTo>
                <a:cubicBezTo>
                  <a:pt x="31" y="55"/>
                  <a:pt x="31" y="55"/>
                  <a:pt x="31" y="55"/>
                </a:cubicBezTo>
                <a:cubicBezTo>
                  <a:pt x="30" y="54"/>
                  <a:pt x="30" y="54"/>
                  <a:pt x="30" y="54"/>
                </a:cubicBezTo>
                <a:cubicBezTo>
                  <a:pt x="31" y="54"/>
                  <a:pt x="31" y="54"/>
                  <a:pt x="31" y="54"/>
                </a:cubicBezTo>
                <a:cubicBezTo>
                  <a:pt x="31" y="54"/>
                  <a:pt x="31" y="54"/>
                  <a:pt x="31" y="54"/>
                </a:cubicBezTo>
                <a:cubicBezTo>
                  <a:pt x="31" y="53"/>
                  <a:pt x="31" y="53"/>
                  <a:pt x="31" y="53"/>
                </a:cubicBezTo>
                <a:cubicBezTo>
                  <a:pt x="31" y="53"/>
                  <a:pt x="31" y="53"/>
                  <a:pt x="31" y="53"/>
                </a:cubicBezTo>
                <a:cubicBezTo>
                  <a:pt x="31" y="53"/>
                  <a:pt x="31" y="53"/>
                  <a:pt x="31" y="53"/>
                </a:cubicBezTo>
                <a:cubicBezTo>
                  <a:pt x="30" y="53"/>
                  <a:pt x="30" y="53"/>
                  <a:pt x="30" y="53"/>
                </a:cubicBezTo>
                <a:cubicBezTo>
                  <a:pt x="31" y="54"/>
                  <a:pt x="31" y="54"/>
                  <a:pt x="31" y="54"/>
                </a:cubicBezTo>
                <a:cubicBezTo>
                  <a:pt x="30" y="54"/>
                  <a:pt x="30" y="54"/>
                  <a:pt x="30" y="54"/>
                </a:cubicBezTo>
                <a:cubicBezTo>
                  <a:pt x="30" y="54"/>
                  <a:pt x="29" y="54"/>
                  <a:pt x="29" y="54"/>
                </a:cubicBezTo>
                <a:cubicBezTo>
                  <a:pt x="29" y="54"/>
                  <a:pt x="29" y="54"/>
                  <a:pt x="29" y="54"/>
                </a:cubicBezTo>
                <a:cubicBezTo>
                  <a:pt x="28" y="53"/>
                  <a:pt x="28" y="53"/>
                  <a:pt x="28" y="53"/>
                </a:cubicBezTo>
                <a:cubicBezTo>
                  <a:pt x="29" y="53"/>
                  <a:pt x="29" y="53"/>
                  <a:pt x="29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4"/>
                  <a:pt x="28" y="54"/>
                  <a:pt x="28" y="54"/>
                </a:cubicBezTo>
                <a:cubicBezTo>
                  <a:pt x="27" y="54"/>
                  <a:pt x="27" y="54"/>
                  <a:pt x="27" y="54"/>
                </a:cubicBezTo>
                <a:cubicBezTo>
                  <a:pt x="27" y="54"/>
                  <a:pt x="27" y="53"/>
                  <a:pt x="27" y="53"/>
                </a:cubicBezTo>
                <a:cubicBezTo>
                  <a:pt x="27" y="53"/>
                  <a:pt x="27" y="54"/>
                  <a:pt x="27" y="54"/>
                </a:cubicBezTo>
                <a:cubicBezTo>
                  <a:pt x="27" y="54"/>
                  <a:pt x="27" y="54"/>
                  <a:pt x="27" y="54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6"/>
                  <a:pt x="27" y="56"/>
                  <a:pt x="27" y="56"/>
                </a:cubicBezTo>
                <a:cubicBezTo>
                  <a:pt x="27" y="56"/>
                  <a:pt x="27" y="56"/>
                  <a:pt x="27" y="56"/>
                </a:cubicBezTo>
                <a:close/>
                <a:moveTo>
                  <a:pt x="7" y="34"/>
                </a:moveTo>
                <a:cubicBezTo>
                  <a:pt x="7" y="34"/>
                  <a:pt x="8" y="36"/>
                  <a:pt x="8" y="36"/>
                </a:cubicBezTo>
                <a:cubicBezTo>
                  <a:pt x="9" y="36"/>
                  <a:pt x="9" y="36"/>
                  <a:pt x="9" y="35"/>
                </a:cubicBezTo>
                <a:cubicBezTo>
                  <a:pt x="9" y="35"/>
                  <a:pt x="9" y="36"/>
                  <a:pt x="10" y="36"/>
                </a:cubicBezTo>
                <a:cubicBezTo>
                  <a:pt x="10" y="35"/>
                  <a:pt x="10" y="35"/>
                  <a:pt x="10" y="35"/>
                </a:cubicBezTo>
                <a:cubicBezTo>
                  <a:pt x="9" y="35"/>
                  <a:pt x="8" y="35"/>
                  <a:pt x="8" y="34"/>
                </a:cubicBezTo>
                <a:cubicBezTo>
                  <a:pt x="8" y="34"/>
                  <a:pt x="7" y="34"/>
                  <a:pt x="7" y="34"/>
                </a:cubicBezTo>
                <a:close/>
                <a:moveTo>
                  <a:pt x="6" y="32"/>
                </a:moveTo>
                <a:cubicBezTo>
                  <a:pt x="6" y="33"/>
                  <a:pt x="7" y="32"/>
                  <a:pt x="7" y="32"/>
                </a:cubicBezTo>
                <a:cubicBezTo>
                  <a:pt x="8" y="32"/>
                  <a:pt x="8" y="33"/>
                  <a:pt x="8" y="32"/>
                </a:cubicBezTo>
                <a:cubicBezTo>
                  <a:pt x="8" y="31"/>
                  <a:pt x="8" y="31"/>
                  <a:pt x="7" y="31"/>
                </a:cubicBezTo>
                <a:cubicBezTo>
                  <a:pt x="7" y="31"/>
                  <a:pt x="7" y="30"/>
                  <a:pt x="7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8" y="30"/>
                  <a:pt x="8" y="29"/>
                  <a:pt x="7" y="29"/>
                </a:cubicBezTo>
                <a:cubicBezTo>
                  <a:pt x="7" y="29"/>
                  <a:pt x="7" y="30"/>
                  <a:pt x="7" y="30"/>
                </a:cubicBezTo>
                <a:cubicBezTo>
                  <a:pt x="6" y="30"/>
                  <a:pt x="6" y="30"/>
                  <a:pt x="6" y="30"/>
                </a:cubicBezTo>
                <a:cubicBezTo>
                  <a:pt x="6" y="30"/>
                  <a:pt x="6" y="30"/>
                  <a:pt x="6" y="30"/>
                </a:cubicBezTo>
                <a:cubicBezTo>
                  <a:pt x="5" y="30"/>
                  <a:pt x="5" y="31"/>
                  <a:pt x="5" y="31"/>
                </a:cubicBezTo>
                <a:cubicBezTo>
                  <a:pt x="5" y="31"/>
                  <a:pt x="5" y="31"/>
                  <a:pt x="5" y="32"/>
                </a:cubicBezTo>
                <a:cubicBezTo>
                  <a:pt x="6" y="32"/>
                  <a:pt x="6" y="32"/>
                  <a:pt x="6" y="32"/>
                </a:cubicBezTo>
                <a:cubicBezTo>
                  <a:pt x="6" y="32"/>
                  <a:pt x="6" y="32"/>
                  <a:pt x="6" y="32"/>
                </a:cubicBezTo>
                <a:close/>
                <a:moveTo>
                  <a:pt x="7" y="27"/>
                </a:moveTo>
                <a:cubicBezTo>
                  <a:pt x="7" y="28"/>
                  <a:pt x="6" y="28"/>
                  <a:pt x="7" y="28"/>
                </a:cubicBezTo>
                <a:cubicBezTo>
                  <a:pt x="7" y="28"/>
                  <a:pt x="7" y="28"/>
                  <a:pt x="8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9" y="28"/>
                  <a:pt x="8" y="27"/>
                  <a:pt x="8" y="27"/>
                </a:cubicBezTo>
                <a:cubicBezTo>
                  <a:pt x="8" y="27"/>
                  <a:pt x="8" y="26"/>
                  <a:pt x="7" y="26"/>
                </a:cubicBezTo>
                <a:cubicBezTo>
                  <a:pt x="7" y="26"/>
                  <a:pt x="7" y="27"/>
                  <a:pt x="7" y="27"/>
                </a:cubicBezTo>
                <a:cubicBezTo>
                  <a:pt x="7" y="27"/>
                  <a:pt x="7" y="27"/>
                  <a:pt x="7" y="27"/>
                </a:cubicBezTo>
                <a:close/>
                <a:moveTo>
                  <a:pt x="2" y="17"/>
                </a:moveTo>
                <a:cubicBezTo>
                  <a:pt x="1" y="18"/>
                  <a:pt x="0" y="17"/>
                  <a:pt x="1" y="18"/>
                </a:cubicBezTo>
                <a:cubicBezTo>
                  <a:pt x="1" y="19"/>
                  <a:pt x="2" y="19"/>
                  <a:pt x="2" y="19"/>
                </a:cubicBezTo>
                <a:cubicBezTo>
                  <a:pt x="2" y="20"/>
                  <a:pt x="2" y="20"/>
                  <a:pt x="2" y="21"/>
                </a:cubicBezTo>
                <a:cubicBezTo>
                  <a:pt x="3" y="21"/>
                  <a:pt x="4" y="21"/>
                  <a:pt x="4" y="21"/>
                </a:cubicBezTo>
                <a:cubicBezTo>
                  <a:pt x="4" y="21"/>
                  <a:pt x="3" y="20"/>
                  <a:pt x="3" y="20"/>
                </a:cubicBezTo>
                <a:cubicBezTo>
                  <a:pt x="3" y="20"/>
                  <a:pt x="2" y="19"/>
                  <a:pt x="2" y="19"/>
                </a:cubicBezTo>
                <a:cubicBezTo>
                  <a:pt x="2" y="18"/>
                  <a:pt x="2" y="18"/>
                  <a:pt x="2" y="18"/>
                </a:cubicBezTo>
                <a:cubicBezTo>
                  <a:pt x="3" y="17"/>
                  <a:pt x="2" y="18"/>
                  <a:pt x="2" y="17"/>
                </a:cubicBezTo>
                <a:cubicBezTo>
                  <a:pt x="1" y="18"/>
                  <a:pt x="2" y="17"/>
                  <a:pt x="2" y="17"/>
                </a:cubicBezTo>
                <a:close/>
                <a:moveTo>
                  <a:pt x="34" y="9"/>
                </a:moveTo>
                <a:cubicBezTo>
                  <a:pt x="34" y="9"/>
                  <a:pt x="33" y="9"/>
                  <a:pt x="33" y="10"/>
                </a:cubicBezTo>
                <a:cubicBezTo>
                  <a:pt x="33" y="10"/>
                  <a:pt x="34" y="10"/>
                  <a:pt x="34" y="10"/>
                </a:cubicBezTo>
                <a:cubicBezTo>
                  <a:pt x="34" y="11"/>
                  <a:pt x="35" y="11"/>
                  <a:pt x="35" y="10"/>
                </a:cubicBezTo>
                <a:cubicBezTo>
                  <a:pt x="36" y="10"/>
                  <a:pt x="35" y="9"/>
                  <a:pt x="3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9"/>
                  <a:pt x="34" y="9"/>
                  <a:pt x="34" y="9"/>
                </a:cubicBezTo>
                <a:close/>
                <a:moveTo>
                  <a:pt x="40" y="11"/>
                </a:moveTo>
                <a:cubicBezTo>
                  <a:pt x="40" y="11"/>
                  <a:pt x="40" y="11"/>
                  <a:pt x="40" y="11"/>
                </a:cubicBezTo>
                <a:cubicBezTo>
                  <a:pt x="39" y="12"/>
                  <a:pt x="41" y="12"/>
                  <a:pt x="41" y="12"/>
                </a:cubicBezTo>
                <a:cubicBezTo>
                  <a:pt x="42" y="12"/>
                  <a:pt x="41" y="11"/>
                  <a:pt x="40" y="11"/>
                </a:cubicBezTo>
                <a:cubicBezTo>
                  <a:pt x="40" y="11"/>
                  <a:pt x="41" y="11"/>
                  <a:pt x="40" y="11"/>
                </a:cubicBezTo>
                <a:close/>
                <a:moveTo>
                  <a:pt x="22" y="47"/>
                </a:moveTo>
                <a:cubicBezTo>
                  <a:pt x="22" y="48"/>
                  <a:pt x="23" y="48"/>
                  <a:pt x="23" y="48"/>
                </a:cubicBezTo>
                <a:cubicBezTo>
                  <a:pt x="23" y="49"/>
                  <a:pt x="23" y="49"/>
                  <a:pt x="24" y="49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7"/>
                  <a:pt x="23" y="47"/>
                  <a:pt x="23" y="47"/>
                </a:cubicBezTo>
                <a:cubicBezTo>
                  <a:pt x="23" y="47"/>
                  <a:pt x="23" y="47"/>
                  <a:pt x="22" y="47"/>
                </a:cubicBezTo>
                <a:close/>
              </a:path>
            </a:pathLst>
          </a:custGeom>
          <a:solidFill>
            <a:srgbClr val="009BDB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9" name="Freeform 810">
            <a:extLst>
              <a:ext uri="{FF2B5EF4-FFF2-40B4-BE49-F238E27FC236}">
                <a16:creationId xmlns:a16="http://schemas.microsoft.com/office/drawing/2014/main" id="{EFA1BFDF-F1B0-97C7-2AED-3FAB0076B09C}"/>
              </a:ext>
            </a:extLst>
          </p:cNvPr>
          <p:cNvSpPr>
            <a:spLocks noEditPoints="1"/>
          </p:cNvSpPr>
          <p:nvPr/>
        </p:nvSpPr>
        <p:spPr bwMode="auto">
          <a:xfrm>
            <a:off x="3194409" y="3335267"/>
            <a:ext cx="134415" cy="154542"/>
          </a:xfrm>
          <a:custGeom>
            <a:avLst/>
            <a:gdLst>
              <a:gd name="T0" fmla="*/ 51 w 63"/>
              <a:gd name="T1" fmla="*/ 7 h 82"/>
              <a:gd name="T2" fmla="*/ 50 w 63"/>
              <a:gd name="T3" fmla="*/ 5 h 82"/>
              <a:gd name="T4" fmla="*/ 51 w 63"/>
              <a:gd name="T5" fmla="*/ 3 h 82"/>
              <a:gd name="T6" fmla="*/ 53 w 63"/>
              <a:gd name="T7" fmla="*/ 5 h 82"/>
              <a:gd name="T8" fmla="*/ 45 w 63"/>
              <a:gd name="T9" fmla="*/ 6 h 82"/>
              <a:gd name="T10" fmla="*/ 55 w 63"/>
              <a:gd name="T11" fmla="*/ 11 h 82"/>
              <a:gd name="T12" fmla="*/ 57 w 63"/>
              <a:gd name="T13" fmla="*/ 11 h 82"/>
              <a:gd name="T14" fmla="*/ 18 w 63"/>
              <a:gd name="T15" fmla="*/ 78 h 82"/>
              <a:gd name="T16" fmla="*/ 29 w 63"/>
              <a:gd name="T17" fmla="*/ 81 h 82"/>
              <a:gd name="T18" fmla="*/ 33 w 63"/>
              <a:gd name="T19" fmla="*/ 79 h 82"/>
              <a:gd name="T20" fmla="*/ 43 w 63"/>
              <a:gd name="T21" fmla="*/ 79 h 82"/>
              <a:gd name="T22" fmla="*/ 49 w 63"/>
              <a:gd name="T23" fmla="*/ 78 h 82"/>
              <a:gd name="T24" fmla="*/ 53 w 63"/>
              <a:gd name="T25" fmla="*/ 69 h 82"/>
              <a:gd name="T26" fmla="*/ 50 w 63"/>
              <a:gd name="T27" fmla="*/ 64 h 82"/>
              <a:gd name="T28" fmla="*/ 45 w 63"/>
              <a:gd name="T29" fmla="*/ 57 h 82"/>
              <a:gd name="T30" fmla="*/ 44 w 63"/>
              <a:gd name="T31" fmla="*/ 52 h 82"/>
              <a:gd name="T32" fmla="*/ 52 w 63"/>
              <a:gd name="T33" fmla="*/ 47 h 82"/>
              <a:gd name="T34" fmla="*/ 60 w 63"/>
              <a:gd name="T35" fmla="*/ 44 h 82"/>
              <a:gd name="T36" fmla="*/ 60 w 63"/>
              <a:gd name="T37" fmla="*/ 36 h 82"/>
              <a:gd name="T38" fmla="*/ 60 w 63"/>
              <a:gd name="T39" fmla="*/ 30 h 82"/>
              <a:gd name="T40" fmla="*/ 58 w 63"/>
              <a:gd name="T41" fmla="*/ 19 h 82"/>
              <a:gd name="T42" fmla="*/ 54 w 63"/>
              <a:gd name="T43" fmla="*/ 11 h 82"/>
              <a:gd name="T44" fmla="*/ 51 w 63"/>
              <a:gd name="T45" fmla="*/ 8 h 82"/>
              <a:gd name="T46" fmla="*/ 48 w 63"/>
              <a:gd name="T47" fmla="*/ 6 h 82"/>
              <a:gd name="T48" fmla="*/ 44 w 63"/>
              <a:gd name="T49" fmla="*/ 7 h 82"/>
              <a:gd name="T50" fmla="*/ 39 w 63"/>
              <a:gd name="T51" fmla="*/ 10 h 82"/>
              <a:gd name="T52" fmla="*/ 37 w 63"/>
              <a:gd name="T53" fmla="*/ 11 h 82"/>
              <a:gd name="T54" fmla="*/ 34 w 63"/>
              <a:gd name="T55" fmla="*/ 10 h 82"/>
              <a:gd name="T56" fmla="*/ 36 w 63"/>
              <a:gd name="T57" fmla="*/ 4 h 82"/>
              <a:gd name="T58" fmla="*/ 35 w 63"/>
              <a:gd name="T59" fmla="*/ 6 h 82"/>
              <a:gd name="T60" fmla="*/ 30 w 63"/>
              <a:gd name="T61" fmla="*/ 7 h 82"/>
              <a:gd name="T62" fmla="*/ 28 w 63"/>
              <a:gd name="T63" fmla="*/ 2 h 82"/>
              <a:gd name="T64" fmla="*/ 26 w 63"/>
              <a:gd name="T65" fmla="*/ 1 h 82"/>
              <a:gd name="T66" fmla="*/ 20 w 63"/>
              <a:gd name="T67" fmla="*/ 2 h 82"/>
              <a:gd name="T68" fmla="*/ 20 w 63"/>
              <a:gd name="T69" fmla="*/ 6 h 82"/>
              <a:gd name="T70" fmla="*/ 22 w 63"/>
              <a:gd name="T71" fmla="*/ 9 h 82"/>
              <a:gd name="T72" fmla="*/ 23 w 63"/>
              <a:gd name="T73" fmla="*/ 12 h 82"/>
              <a:gd name="T74" fmla="*/ 27 w 63"/>
              <a:gd name="T75" fmla="*/ 16 h 82"/>
              <a:gd name="T76" fmla="*/ 19 w 63"/>
              <a:gd name="T77" fmla="*/ 13 h 82"/>
              <a:gd name="T78" fmla="*/ 17 w 63"/>
              <a:gd name="T79" fmla="*/ 15 h 82"/>
              <a:gd name="T80" fmla="*/ 15 w 63"/>
              <a:gd name="T81" fmla="*/ 14 h 82"/>
              <a:gd name="T82" fmla="*/ 9 w 63"/>
              <a:gd name="T83" fmla="*/ 16 h 82"/>
              <a:gd name="T84" fmla="*/ 10 w 63"/>
              <a:gd name="T85" fmla="*/ 19 h 82"/>
              <a:gd name="T86" fmla="*/ 7 w 63"/>
              <a:gd name="T87" fmla="*/ 26 h 82"/>
              <a:gd name="T88" fmla="*/ 6 w 63"/>
              <a:gd name="T89" fmla="*/ 32 h 82"/>
              <a:gd name="T90" fmla="*/ 2 w 63"/>
              <a:gd name="T91" fmla="*/ 37 h 82"/>
              <a:gd name="T92" fmla="*/ 2 w 63"/>
              <a:gd name="T93" fmla="*/ 43 h 82"/>
              <a:gd name="T94" fmla="*/ 3 w 63"/>
              <a:gd name="T95" fmla="*/ 49 h 82"/>
              <a:gd name="T96" fmla="*/ 3 w 63"/>
              <a:gd name="T97" fmla="*/ 52 h 82"/>
              <a:gd name="T98" fmla="*/ 2 w 63"/>
              <a:gd name="T99" fmla="*/ 60 h 82"/>
              <a:gd name="T100" fmla="*/ 8 w 63"/>
              <a:gd name="T101" fmla="*/ 63 h 82"/>
              <a:gd name="T102" fmla="*/ 15 w 63"/>
              <a:gd name="T103" fmla="*/ 65 h 82"/>
              <a:gd name="T104" fmla="*/ 14 w 63"/>
              <a:gd name="T105" fmla="*/ 69 h 82"/>
              <a:gd name="T106" fmla="*/ 12 w 63"/>
              <a:gd name="T107" fmla="*/ 78 h 82"/>
              <a:gd name="T108" fmla="*/ 8 w 63"/>
              <a:gd name="T109" fmla="*/ 14 h 82"/>
              <a:gd name="T110" fmla="*/ 12 w 63"/>
              <a:gd name="T111" fmla="*/ 13 h 82"/>
              <a:gd name="T112" fmla="*/ 14 w 63"/>
              <a:gd name="T113" fmla="*/ 13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3" h="82">
                <a:moveTo>
                  <a:pt x="53" y="5"/>
                </a:moveTo>
                <a:cubicBezTo>
                  <a:pt x="53" y="6"/>
                  <a:pt x="54" y="6"/>
                  <a:pt x="54" y="6"/>
                </a:cubicBezTo>
                <a:cubicBezTo>
                  <a:pt x="54" y="7"/>
                  <a:pt x="54" y="7"/>
                  <a:pt x="53" y="7"/>
                </a:cubicBezTo>
                <a:cubicBezTo>
                  <a:pt x="53" y="7"/>
                  <a:pt x="53" y="7"/>
                  <a:pt x="53" y="6"/>
                </a:cubicBezTo>
                <a:cubicBezTo>
                  <a:pt x="52" y="6"/>
                  <a:pt x="52" y="7"/>
                  <a:pt x="51" y="7"/>
                </a:cubicBezTo>
                <a:cubicBezTo>
                  <a:pt x="51" y="7"/>
                  <a:pt x="50" y="7"/>
                  <a:pt x="50" y="7"/>
                </a:cubicBezTo>
                <a:cubicBezTo>
                  <a:pt x="50" y="6"/>
                  <a:pt x="50" y="6"/>
                  <a:pt x="50" y="6"/>
                </a:cubicBezTo>
                <a:cubicBezTo>
                  <a:pt x="50" y="6"/>
                  <a:pt x="50" y="6"/>
                  <a:pt x="50" y="5"/>
                </a:cubicBezTo>
                <a:cubicBezTo>
                  <a:pt x="50" y="5"/>
                  <a:pt x="50" y="5"/>
                  <a:pt x="50" y="5"/>
                </a:cubicBezTo>
                <a:cubicBezTo>
                  <a:pt x="50" y="5"/>
                  <a:pt x="50" y="5"/>
                  <a:pt x="50" y="5"/>
                </a:cubicBezTo>
                <a:cubicBezTo>
                  <a:pt x="50" y="4"/>
                  <a:pt x="50" y="4"/>
                  <a:pt x="50" y="4"/>
                </a:cubicBezTo>
                <a:cubicBezTo>
                  <a:pt x="50" y="4"/>
                  <a:pt x="51" y="4"/>
                  <a:pt x="51" y="4"/>
                </a:cubicBezTo>
                <a:cubicBezTo>
                  <a:pt x="51" y="4"/>
                  <a:pt x="51" y="4"/>
                  <a:pt x="51" y="3"/>
                </a:cubicBezTo>
                <a:cubicBezTo>
                  <a:pt x="51" y="3"/>
                  <a:pt x="51" y="2"/>
                  <a:pt x="51" y="2"/>
                </a:cubicBezTo>
                <a:cubicBezTo>
                  <a:pt x="51" y="2"/>
                  <a:pt x="51" y="3"/>
                  <a:pt x="51" y="3"/>
                </a:cubicBezTo>
                <a:cubicBezTo>
                  <a:pt x="52" y="3"/>
                  <a:pt x="52" y="4"/>
                  <a:pt x="52" y="4"/>
                </a:cubicBezTo>
                <a:cubicBezTo>
                  <a:pt x="52" y="5"/>
                  <a:pt x="51" y="5"/>
                  <a:pt x="52" y="5"/>
                </a:cubicBezTo>
                <a:cubicBezTo>
                  <a:pt x="53" y="5"/>
                  <a:pt x="52" y="4"/>
                  <a:pt x="52" y="4"/>
                </a:cubicBezTo>
                <a:cubicBezTo>
                  <a:pt x="53" y="3"/>
                  <a:pt x="53" y="4"/>
                  <a:pt x="53" y="4"/>
                </a:cubicBezTo>
                <a:cubicBezTo>
                  <a:pt x="54" y="4"/>
                  <a:pt x="53" y="5"/>
                  <a:pt x="53" y="5"/>
                </a:cubicBezTo>
                <a:cubicBezTo>
                  <a:pt x="53" y="5"/>
                  <a:pt x="53" y="5"/>
                  <a:pt x="53" y="5"/>
                </a:cubicBezTo>
                <a:close/>
                <a:moveTo>
                  <a:pt x="46" y="6"/>
                </a:moveTo>
                <a:cubicBezTo>
                  <a:pt x="47" y="5"/>
                  <a:pt x="47" y="6"/>
                  <a:pt x="47" y="6"/>
                </a:cubicBezTo>
                <a:cubicBezTo>
                  <a:pt x="48" y="6"/>
                  <a:pt x="48" y="6"/>
                  <a:pt x="48" y="5"/>
                </a:cubicBezTo>
                <a:cubicBezTo>
                  <a:pt x="48" y="5"/>
                  <a:pt x="45" y="5"/>
                  <a:pt x="45" y="6"/>
                </a:cubicBezTo>
                <a:cubicBezTo>
                  <a:pt x="45" y="6"/>
                  <a:pt x="46" y="6"/>
                  <a:pt x="46" y="6"/>
                </a:cubicBezTo>
                <a:close/>
                <a:moveTo>
                  <a:pt x="57" y="11"/>
                </a:moveTo>
                <a:cubicBezTo>
                  <a:pt x="57" y="11"/>
                  <a:pt x="56" y="10"/>
                  <a:pt x="56" y="10"/>
                </a:cubicBezTo>
                <a:cubicBezTo>
                  <a:pt x="56" y="10"/>
                  <a:pt x="55" y="9"/>
                  <a:pt x="55" y="9"/>
                </a:cubicBezTo>
                <a:cubicBezTo>
                  <a:pt x="54" y="9"/>
                  <a:pt x="55" y="10"/>
                  <a:pt x="55" y="11"/>
                </a:cubicBezTo>
                <a:cubicBezTo>
                  <a:pt x="55" y="11"/>
                  <a:pt x="56" y="11"/>
                  <a:pt x="55" y="11"/>
                </a:cubicBezTo>
                <a:cubicBezTo>
                  <a:pt x="55" y="12"/>
                  <a:pt x="54" y="12"/>
                  <a:pt x="55" y="12"/>
                </a:cubicBezTo>
                <a:cubicBezTo>
                  <a:pt x="56" y="12"/>
                  <a:pt x="56" y="11"/>
                  <a:pt x="57" y="12"/>
                </a:cubicBezTo>
                <a:cubicBezTo>
                  <a:pt x="57" y="11"/>
                  <a:pt x="57" y="11"/>
                  <a:pt x="57" y="11"/>
                </a:cubicBezTo>
                <a:cubicBezTo>
                  <a:pt x="57" y="11"/>
                  <a:pt x="57" y="11"/>
                  <a:pt x="57" y="11"/>
                </a:cubicBezTo>
                <a:close/>
                <a:moveTo>
                  <a:pt x="13" y="79"/>
                </a:moveTo>
                <a:cubicBezTo>
                  <a:pt x="14" y="79"/>
                  <a:pt x="14" y="79"/>
                  <a:pt x="15" y="79"/>
                </a:cubicBezTo>
                <a:cubicBezTo>
                  <a:pt x="15" y="79"/>
                  <a:pt x="16" y="79"/>
                  <a:pt x="16" y="79"/>
                </a:cubicBezTo>
                <a:cubicBezTo>
                  <a:pt x="17" y="78"/>
                  <a:pt x="18" y="79"/>
                  <a:pt x="19" y="79"/>
                </a:cubicBezTo>
                <a:cubicBezTo>
                  <a:pt x="19" y="78"/>
                  <a:pt x="18" y="78"/>
                  <a:pt x="18" y="78"/>
                </a:cubicBezTo>
                <a:cubicBezTo>
                  <a:pt x="18" y="76"/>
                  <a:pt x="20" y="77"/>
                  <a:pt x="20" y="78"/>
                </a:cubicBezTo>
                <a:cubicBezTo>
                  <a:pt x="21" y="78"/>
                  <a:pt x="23" y="78"/>
                  <a:pt x="24" y="78"/>
                </a:cubicBezTo>
                <a:cubicBezTo>
                  <a:pt x="24" y="79"/>
                  <a:pt x="25" y="79"/>
                  <a:pt x="26" y="79"/>
                </a:cubicBezTo>
                <a:cubicBezTo>
                  <a:pt x="26" y="79"/>
                  <a:pt x="27" y="79"/>
                  <a:pt x="28" y="80"/>
                </a:cubicBezTo>
                <a:cubicBezTo>
                  <a:pt x="28" y="80"/>
                  <a:pt x="29" y="80"/>
                  <a:pt x="29" y="81"/>
                </a:cubicBezTo>
                <a:cubicBezTo>
                  <a:pt x="29" y="81"/>
                  <a:pt x="30" y="81"/>
                  <a:pt x="30" y="81"/>
                </a:cubicBezTo>
                <a:cubicBezTo>
                  <a:pt x="30" y="81"/>
                  <a:pt x="30" y="82"/>
                  <a:pt x="30" y="82"/>
                </a:cubicBezTo>
                <a:cubicBezTo>
                  <a:pt x="30" y="82"/>
                  <a:pt x="31" y="82"/>
                  <a:pt x="31" y="81"/>
                </a:cubicBezTo>
                <a:cubicBezTo>
                  <a:pt x="32" y="81"/>
                  <a:pt x="31" y="80"/>
                  <a:pt x="31" y="80"/>
                </a:cubicBezTo>
                <a:cubicBezTo>
                  <a:pt x="31" y="79"/>
                  <a:pt x="32" y="79"/>
                  <a:pt x="33" y="79"/>
                </a:cubicBezTo>
                <a:cubicBezTo>
                  <a:pt x="34" y="79"/>
                  <a:pt x="35" y="80"/>
                  <a:pt x="35" y="81"/>
                </a:cubicBezTo>
                <a:cubicBezTo>
                  <a:pt x="35" y="81"/>
                  <a:pt x="36" y="81"/>
                  <a:pt x="37" y="81"/>
                </a:cubicBezTo>
                <a:cubicBezTo>
                  <a:pt x="37" y="80"/>
                  <a:pt x="38" y="80"/>
                  <a:pt x="38" y="80"/>
                </a:cubicBezTo>
                <a:cubicBezTo>
                  <a:pt x="39" y="79"/>
                  <a:pt x="40" y="79"/>
                  <a:pt x="42" y="79"/>
                </a:cubicBezTo>
                <a:cubicBezTo>
                  <a:pt x="42" y="79"/>
                  <a:pt x="43" y="79"/>
                  <a:pt x="43" y="79"/>
                </a:cubicBezTo>
                <a:cubicBezTo>
                  <a:pt x="44" y="78"/>
                  <a:pt x="43" y="78"/>
                  <a:pt x="44" y="78"/>
                </a:cubicBezTo>
                <a:cubicBezTo>
                  <a:pt x="45" y="78"/>
                  <a:pt x="46" y="79"/>
                  <a:pt x="46" y="78"/>
                </a:cubicBezTo>
                <a:cubicBezTo>
                  <a:pt x="47" y="78"/>
                  <a:pt x="47" y="78"/>
                  <a:pt x="47" y="79"/>
                </a:cubicBezTo>
                <a:cubicBezTo>
                  <a:pt x="48" y="79"/>
                  <a:pt x="48" y="79"/>
                  <a:pt x="48" y="80"/>
                </a:cubicBezTo>
                <a:cubicBezTo>
                  <a:pt x="49" y="80"/>
                  <a:pt x="49" y="79"/>
                  <a:pt x="49" y="78"/>
                </a:cubicBezTo>
                <a:cubicBezTo>
                  <a:pt x="49" y="77"/>
                  <a:pt x="48" y="78"/>
                  <a:pt x="48" y="77"/>
                </a:cubicBezTo>
                <a:cubicBezTo>
                  <a:pt x="48" y="76"/>
                  <a:pt x="48" y="76"/>
                  <a:pt x="48" y="75"/>
                </a:cubicBezTo>
                <a:cubicBezTo>
                  <a:pt x="47" y="74"/>
                  <a:pt x="47" y="74"/>
                  <a:pt x="48" y="73"/>
                </a:cubicBezTo>
                <a:cubicBezTo>
                  <a:pt x="49" y="72"/>
                  <a:pt x="50" y="72"/>
                  <a:pt x="51" y="71"/>
                </a:cubicBezTo>
                <a:cubicBezTo>
                  <a:pt x="52" y="70"/>
                  <a:pt x="51" y="69"/>
                  <a:pt x="53" y="69"/>
                </a:cubicBezTo>
                <a:cubicBezTo>
                  <a:pt x="54" y="69"/>
                  <a:pt x="54" y="68"/>
                  <a:pt x="54" y="67"/>
                </a:cubicBezTo>
                <a:cubicBezTo>
                  <a:pt x="54" y="67"/>
                  <a:pt x="54" y="66"/>
                  <a:pt x="53" y="66"/>
                </a:cubicBezTo>
                <a:cubicBezTo>
                  <a:pt x="53" y="65"/>
                  <a:pt x="52" y="65"/>
                  <a:pt x="52" y="65"/>
                </a:cubicBezTo>
                <a:cubicBezTo>
                  <a:pt x="51" y="64"/>
                  <a:pt x="51" y="64"/>
                  <a:pt x="51" y="64"/>
                </a:cubicBezTo>
                <a:cubicBezTo>
                  <a:pt x="51" y="64"/>
                  <a:pt x="50" y="64"/>
                  <a:pt x="50" y="64"/>
                </a:cubicBezTo>
                <a:cubicBezTo>
                  <a:pt x="50" y="64"/>
                  <a:pt x="50" y="64"/>
                  <a:pt x="50" y="63"/>
                </a:cubicBezTo>
                <a:cubicBezTo>
                  <a:pt x="49" y="63"/>
                  <a:pt x="49" y="61"/>
                  <a:pt x="48" y="61"/>
                </a:cubicBezTo>
                <a:cubicBezTo>
                  <a:pt x="47" y="61"/>
                  <a:pt x="47" y="61"/>
                  <a:pt x="47" y="61"/>
                </a:cubicBezTo>
                <a:cubicBezTo>
                  <a:pt x="46" y="60"/>
                  <a:pt x="46" y="60"/>
                  <a:pt x="46" y="59"/>
                </a:cubicBezTo>
                <a:cubicBezTo>
                  <a:pt x="46" y="58"/>
                  <a:pt x="45" y="58"/>
                  <a:pt x="45" y="57"/>
                </a:cubicBezTo>
                <a:cubicBezTo>
                  <a:pt x="45" y="57"/>
                  <a:pt x="45" y="57"/>
                  <a:pt x="45" y="56"/>
                </a:cubicBezTo>
                <a:cubicBezTo>
                  <a:pt x="46" y="55"/>
                  <a:pt x="44" y="54"/>
                  <a:pt x="44" y="54"/>
                </a:cubicBezTo>
                <a:cubicBezTo>
                  <a:pt x="43" y="53"/>
                  <a:pt x="43" y="53"/>
                  <a:pt x="43" y="52"/>
                </a:cubicBezTo>
                <a:cubicBezTo>
                  <a:pt x="43" y="52"/>
                  <a:pt x="42" y="51"/>
                  <a:pt x="43" y="51"/>
                </a:cubicBezTo>
                <a:cubicBezTo>
                  <a:pt x="44" y="51"/>
                  <a:pt x="43" y="53"/>
                  <a:pt x="44" y="52"/>
                </a:cubicBezTo>
                <a:cubicBezTo>
                  <a:pt x="45" y="51"/>
                  <a:pt x="45" y="50"/>
                  <a:pt x="46" y="50"/>
                </a:cubicBezTo>
                <a:cubicBezTo>
                  <a:pt x="46" y="50"/>
                  <a:pt x="47" y="50"/>
                  <a:pt x="48" y="50"/>
                </a:cubicBezTo>
                <a:cubicBezTo>
                  <a:pt x="48" y="50"/>
                  <a:pt x="49" y="49"/>
                  <a:pt x="49" y="49"/>
                </a:cubicBezTo>
                <a:cubicBezTo>
                  <a:pt x="50" y="49"/>
                  <a:pt x="50" y="48"/>
                  <a:pt x="51" y="48"/>
                </a:cubicBezTo>
                <a:cubicBezTo>
                  <a:pt x="51" y="48"/>
                  <a:pt x="52" y="48"/>
                  <a:pt x="52" y="47"/>
                </a:cubicBezTo>
                <a:cubicBezTo>
                  <a:pt x="53" y="47"/>
                  <a:pt x="53" y="47"/>
                  <a:pt x="54" y="46"/>
                </a:cubicBezTo>
                <a:cubicBezTo>
                  <a:pt x="55" y="46"/>
                  <a:pt x="56" y="46"/>
                  <a:pt x="56" y="45"/>
                </a:cubicBezTo>
                <a:cubicBezTo>
                  <a:pt x="57" y="45"/>
                  <a:pt x="58" y="45"/>
                  <a:pt x="58" y="45"/>
                </a:cubicBezTo>
                <a:cubicBezTo>
                  <a:pt x="58" y="44"/>
                  <a:pt x="57" y="44"/>
                  <a:pt x="57" y="43"/>
                </a:cubicBezTo>
                <a:cubicBezTo>
                  <a:pt x="58" y="43"/>
                  <a:pt x="59" y="43"/>
                  <a:pt x="60" y="44"/>
                </a:cubicBezTo>
                <a:cubicBezTo>
                  <a:pt x="60" y="45"/>
                  <a:pt x="60" y="46"/>
                  <a:pt x="61" y="45"/>
                </a:cubicBezTo>
                <a:cubicBezTo>
                  <a:pt x="62" y="45"/>
                  <a:pt x="62" y="43"/>
                  <a:pt x="62" y="42"/>
                </a:cubicBezTo>
                <a:cubicBezTo>
                  <a:pt x="63" y="41"/>
                  <a:pt x="62" y="40"/>
                  <a:pt x="62" y="39"/>
                </a:cubicBezTo>
                <a:cubicBezTo>
                  <a:pt x="61" y="38"/>
                  <a:pt x="61" y="38"/>
                  <a:pt x="61" y="38"/>
                </a:cubicBezTo>
                <a:cubicBezTo>
                  <a:pt x="60" y="37"/>
                  <a:pt x="60" y="36"/>
                  <a:pt x="60" y="36"/>
                </a:cubicBezTo>
                <a:cubicBezTo>
                  <a:pt x="60" y="35"/>
                  <a:pt x="59" y="34"/>
                  <a:pt x="60" y="34"/>
                </a:cubicBezTo>
                <a:cubicBezTo>
                  <a:pt x="60" y="34"/>
                  <a:pt x="60" y="34"/>
                  <a:pt x="60" y="33"/>
                </a:cubicBezTo>
                <a:cubicBezTo>
                  <a:pt x="60" y="33"/>
                  <a:pt x="61" y="33"/>
                  <a:pt x="61" y="33"/>
                </a:cubicBezTo>
                <a:cubicBezTo>
                  <a:pt x="61" y="32"/>
                  <a:pt x="60" y="32"/>
                  <a:pt x="60" y="31"/>
                </a:cubicBezTo>
                <a:cubicBezTo>
                  <a:pt x="60" y="31"/>
                  <a:pt x="60" y="31"/>
                  <a:pt x="60" y="30"/>
                </a:cubicBezTo>
                <a:cubicBezTo>
                  <a:pt x="60" y="30"/>
                  <a:pt x="59" y="29"/>
                  <a:pt x="59" y="29"/>
                </a:cubicBezTo>
                <a:cubicBezTo>
                  <a:pt x="59" y="28"/>
                  <a:pt x="60" y="27"/>
                  <a:pt x="60" y="26"/>
                </a:cubicBezTo>
                <a:cubicBezTo>
                  <a:pt x="59" y="25"/>
                  <a:pt x="58" y="24"/>
                  <a:pt x="57" y="24"/>
                </a:cubicBezTo>
                <a:cubicBezTo>
                  <a:pt x="56" y="23"/>
                  <a:pt x="57" y="22"/>
                  <a:pt x="58" y="22"/>
                </a:cubicBezTo>
                <a:cubicBezTo>
                  <a:pt x="58" y="21"/>
                  <a:pt x="58" y="20"/>
                  <a:pt x="58" y="19"/>
                </a:cubicBezTo>
                <a:cubicBezTo>
                  <a:pt x="59" y="18"/>
                  <a:pt x="58" y="17"/>
                  <a:pt x="58" y="16"/>
                </a:cubicBezTo>
                <a:cubicBezTo>
                  <a:pt x="58" y="15"/>
                  <a:pt x="57" y="14"/>
                  <a:pt x="57" y="13"/>
                </a:cubicBezTo>
                <a:cubicBezTo>
                  <a:pt x="57" y="14"/>
                  <a:pt x="54" y="13"/>
                  <a:pt x="54" y="12"/>
                </a:cubicBezTo>
                <a:cubicBezTo>
                  <a:pt x="54" y="12"/>
                  <a:pt x="55" y="11"/>
                  <a:pt x="55" y="11"/>
                </a:cubicBezTo>
                <a:cubicBezTo>
                  <a:pt x="55" y="11"/>
                  <a:pt x="55" y="11"/>
                  <a:pt x="54" y="11"/>
                </a:cubicBezTo>
                <a:cubicBezTo>
                  <a:pt x="54" y="10"/>
                  <a:pt x="54" y="10"/>
                  <a:pt x="54" y="10"/>
                </a:cubicBezTo>
                <a:cubicBezTo>
                  <a:pt x="54" y="10"/>
                  <a:pt x="54" y="9"/>
                  <a:pt x="54" y="9"/>
                </a:cubicBezTo>
                <a:cubicBezTo>
                  <a:pt x="54" y="9"/>
                  <a:pt x="53" y="9"/>
                  <a:pt x="53" y="9"/>
                </a:cubicBezTo>
                <a:cubicBezTo>
                  <a:pt x="53" y="9"/>
                  <a:pt x="52" y="9"/>
                  <a:pt x="52" y="9"/>
                </a:cubicBezTo>
                <a:cubicBezTo>
                  <a:pt x="52" y="9"/>
                  <a:pt x="51" y="9"/>
                  <a:pt x="51" y="8"/>
                </a:cubicBezTo>
                <a:cubicBezTo>
                  <a:pt x="51" y="8"/>
                  <a:pt x="51" y="8"/>
                  <a:pt x="50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6"/>
                  <a:pt x="49" y="6"/>
                  <a:pt x="48" y="6"/>
                </a:cubicBezTo>
                <a:cubicBezTo>
                  <a:pt x="48" y="6"/>
                  <a:pt x="48" y="6"/>
                  <a:pt x="47" y="6"/>
                </a:cubicBezTo>
                <a:cubicBezTo>
                  <a:pt x="47" y="6"/>
                  <a:pt x="46" y="6"/>
                  <a:pt x="46" y="6"/>
                </a:cubicBezTo>
                <a:cubicBezTo>
                  <a:pt x="46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4" y="7"/>
                  <a:pt x="44" y="7"/>
                </a:cubicBezTo>
                <a:cubicBezTo>
                  <a:pt x="44" y="7"/>
                  <a:pt x="44" y="7"/>
                  <a:pt x="43" y="8"/>
                </a:cubicBezTo>
                <a:cubicBezTo>
                  <a:pt x="43" y="8"/>
                  <a:pt x="43" y="9"/>
                  <a:pt x="43" y="9"/>
                </a:cubicBezTo>
                <a:cubicBezTo>
                  <a:pt x="43" y="9"/>
                  <a:pt x="43" y="9"/>
                  <a:pt x="42" y="8"/>
                </a:cubicBezTo>
                <a:cubicBezTo>
                  <a:pt x="42" y="9"/>
                  <a:pt x="41" y="9"/>
                  <a:pt x="41" y="9"/>
                </a:cubicBezTo>
                <a:cubicBezTo>
                  <a:pt x="40" y="9"/>
                  <a:pt x="40" y="9"/>
                  <a:pt x="39" y="10"/>
                </a:cubicBezTo>
                <a:cubicBezTo>
                  <a:pt x="39" y="10"/>
                  <a:pt x="39" y="10"/>
                  <a:pt x="39" y="10"/>
                </a:cubicBezTo>
                <a:cubicBezTo>
                  <a:pt x="39" y="11"/>
                  <a:pt x="39" y="11"/>
                  <a:pt x="38" y="11"/>
                </a:cubicBezTo>
                <a:cubicBezTo>
                  <a:pt x="38" y="12"/>
                  <a:pt x="38" y="11"/>
                  <a:pt x="38" y="11"/>
                </a:cubicBezTo>
                <a:cubicBezTo>
                  <a:pt x="38" y="11"/>
                  <a:pt x="38" y="11"/>
                  <a:pt x="37" y="11"/>
                </a:cubicBezTo>
                <a:cubicBezTo>
                  <a:pt x="37" y="11"/>
                  <a:pt x="37" y="11"/>
                  <a:pt x="37" y="11"/>
                </a:cubicBezTo>
                <a:cubicBezTo>
                  <a:pt x="37" y="11"/>
                  <a:pt x="37" y="11"/>
                  <a:pt x="37" y="11"/>
                </a:cubicBezTo>
                <a:cubicBezTo>
                  <a:pt x="37" y="11"/>
                  <a:pt x="37" y="10"/>
                  <a:pt x="37" y="10"/>
                </a:cubicBezTo>
                <a:cubicBezTo>
                  <a:pt x="37" y="10"/>
                  <a:pt x="36" y="10"/>
                  <a:pt x="36" y="10"/>
                </a:cubicBezTo>
                <a:cubicBezTo>
                  <a:pt x="36" y="10"/>
                  <a:pt x="35" y="11"/>
                  <a:pt x="35" y="11"/>
                </a:cubicBezTo>
                <a:cubicBezTo>
                  <a:pt x="35" y="11"/>
                  <a:pt x="34" y="10"/>
                  <a:pt x="34" y="10"/>
                </a:cubicBezTo>
                <a:cubicBezTo>
                  <a:pt x="33" y="9"/>
                  <a:pt x="35" y="9"/>
                  <a:pt x="36" y="8"/>
                </a:cubicBezTo>
                <a:cubicBezTo>
                  <a:pt x="36" y="7"/>
                  <a:pt x="36" y="7"/>
                  <a:pt x="36" y="6"/>
                </a:cubicBezTo>
                <a:cubicBezTo>
                  <a:pt x="36" y="5"/>
                  <a:pt x="37" y="6"/>
                  <a:pt x="37" y="6"/>
                </a:cubicBezTo>
                <a:cubicBezTo>
                  <a:pt x="38" y="5"/>
                  <a:pt x="38" y="5"/>
                  <a:pt x="37" y="5"/>
                </a:cubicBezTo>
                <a:cubicBezTo>
                  <a:pt x="37" y="4"/>
                  <a:pt x="36" y="4"/>
                  <a:pt x="36" y="4"/>
                </a:cubicBezTo>
                <a:cubicBezTo>
                  <a:pt x="36" y="4"/>
                  <a:pt x="35" y="5"/>
                  <a:pt x="35" y="5"/>
                </a:cubicBezTo>
                <a:cubicBezTo>
                  <a:pt x="35" y="5"/>
                  <a:pt x="36" y="5"/>
                  <a:pt x="36" y="5"/>
                </a:cubicBezTo>
                <a:cubicBezTo>
                  <a:pt x="36" y="5"/>
                  <a:pt x="37" y="6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6"/>
                  <a:pt x="34" y="6"/>
                  <a:pt x="34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7"/>
                  <a:pt x="33" y="6"/>
                  <a:pt x="32" y="6"/>
                </a:cubicBezTo>
                <a:cubicBezTo>
                  <a:pt x="32" y="6"/>
                  <a:pt x="31" y="5"/>
                  <a:pt x="31" y="5"/>
                </a:cubicBezTo>
                <a:cubicBezTo>
                  <a:pt x="30" y="6"/>
                  <a:pt x="30" y="7"/>
                  <a:pt x="30" y="7"/>
                </a:cubicBezTo>
                <a:cubicBezTo>
                  <a:pt x="29" y="6"/>
                  <a:pt x="30" y="5"/>
                  <a:pt x="30" y="5"/>
                </a:cubicBezTo>
                <a:cubicBezTo>
                  <a:pt x="29" y="5"/>
                  <a:pt x="29" y="5"/>
                  <a:pt x="28" y="5"/>
                </a:cubicBezTo>
                <a:cubicBezTo>
                  <a:pt x="28" y="5"/>
                  <a:pt x="27" y="5"/>
                  <a:pt x="28" y="5"/>
                </a:cubicBezTo>
                <a:cubicBezTo>
                  <a:pt x="29" y="4"/>
                  <a:pt x="29" y="4"/>
                  <a:pt x="29" y="3"/>
                </a:cubicBezTo>
                <a:cubicBezTo>
                  <a:pt x="29" y="3"/>
                  <a:pt x="28" y="3"/>
                  <a:pt x="28" y="2"/>
                </a:cubicBezTo>
                <a:cubicBezTo>
                  <a:pt x="28" y="2"/>
                  <a:pt x="29" y="2"/>
                  <a:pt x="29" y="2"/>
                </a:cubicBezTo>
                <a:cubicBezTo>
                  <a:pt x="29" y="2"/>
                  <a:pt x="28" y="1"/>
                  <a:pt x="28" y="1"/>
                </a:cubicBezTo>
                <a:cubicBezTo>
                  <a:pt x="28" y="1"/>
                  <a:pt x="28" y="1"/>
                  <a:pt x="28" y="1"/>
                </a:cubicBezTo>
                <a:cubicBezTo>
                  <a:pt x="28" y="1"/>
                  <a:pt x="28" y="2"/>
                  <a:pt x="27" y="1"/>
                </a:cubicBezTo>
                <a:cubicBezTo>
                  <a:pt x="27" y="1"/>
                  <a:pt x="27" y="1"/>
                  <a:pt x="26" y="1"/>
                </a:cubicBezTo>
                <a:cubicBezTo>
                  <a:pt x="26" y="1"/>
                  <a:pt x="26" y="1"/>
                  <a:pt x="25" y="1"/>
                </a:cubicBezTo>
                <a:cubicBezTo>
                  <a:pt x="25" y="1"/>
                  <a:pt x="24" y="1"/>
                  <a:pt x="24" y="1"/>
                </a:cubicBezTo>
                <a:cubicBezTo>
                  <a:pt x="23" y="1"/>
                  <a:pt x="23" y="1"/>
                  <a:pt x="23" y="1"/>
                </a:cubicBezTo>
                <a:cubicBezTo>
                  <a:pt x="22" y="0"/>
                  <a:pt x="21" y="0"/>
                  <a:pt x="20" y="0"/>
                </a:cubicBezTo>
                <a:cubicBezTo>
                  <a:pt x="19" y="0"/>
                  <a:pt x="20" y="1"/>
                  <a:pt x="20" y="2"/>
                </a:cubicBezTo>
                <a:cubicBezTo>
                  <a:pt x="20" y="2"/>
                  <a:pt x="20" y="2"/>
                  <a:pt x="21" y="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4"/>
                  <a:pt x="21" y="4"/>
                  <a:pt x="21" y="4"/>
                </a:cubicBezTo>
                <a:cubicBezTo>
                  <a:pt x="22" y="4"/>
                  <a:pt x="22" y="5"/>
                  <a:pt x="22" y="5"/>
                </a:cubicBezTo>
                <a:cubicBezTo>
                  <a:pt x="21" y="6"/>
                  <a:pt x="20" y="5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19" y="6"/>
                  <a:pt x="19" y="6"/>
                </a:cubicBezTo>
                <a:cubicBezTo>
                  <a:pt x="19" y="8"/>
                  <a:pt x="21" y="7"/>
                  <a:pt x="22" y="7"/>
                </a:cubicBezTo>
                <a:cubicBezTo>
                  <a:pt x="22" y="8"/>
                  <a:pt x="20" y="8"/>
                  <a:pt x="21" y="9"/>
                </a:cubicBezTo>
                <a:cubicBezTo>
                  <a:pt x="21" y="9"/>
                  <a:pt x="21" y="9"/>
                  <a:pt x="22" y="9"/>
                </a:cubicBezTo>
                <a:cubicBezTo>
                  <a:pt x="22" y="9"/>
                  <a:pt x="22" y="10"/>
                  <a:pt x="22" y="10"/>
                </a:cubicBezTo>
                <a:cubicBezTo>
                  <a:pt x="22" y="10"/>
                  <a:pt x="22" y="10"/>
                  <a:pt x="22" y="10"/>
                </a:cubicBezTo>
                <a:cubicBezTo>
                  <a:pt x="21" y="10"/>
                  <a:pt x="22" y="10"/>
                  <a:pt x="21" y="10"/>
                </a:cubicBezTo>
                <a:cubicBezTo>
                  <a:pt x="21" y="10"/>
                  <a:pt x="21" y="10"/>
                  <a:pt x="21" y="11"/>
                </a:cubicBezTo>
                <a:cubicBezTo>
                  <a:pt x="22" y="11"/>
                  <a:pt x="22" y="12"/>
                  <a:pt x="23" y="12"/>
                </a:cubicBezTo>
                <a:cubicBezTo>
                  <a:pt x="24" y="12"/>
                  <a:pt x="24" y="12"/>
                  <a:pt x="25" y="12"/>
                </a:cubicBezTo>
                <a:cubicBezTo>
                  <a:pt x="25" y="13"/>
                  <a:pt x="25" y="13"/>
                  <a:pt x="26" y="14"/>
                </a:cubicBezTo>
                <a:cubicBezTo>
                  <a:pt x="26" y="14"/>
                  <a:pt x="26" y="14"/>
                  <a:pt x="26" y="15"/>
                </a:cubicBezTo>
                <a:cubicBezTo>
                  <a:pt x="26" y="15"/>
                  <a:pt x="27" y="15"/>
                  <a:pt x="27" y="15"/>
                </a:cubicBezTo>
                <a:cubicBezTo>
                  <a:pt x="27" y="15"/>
                  <a:pt x="28" y="16"/>
                  <a:pt x="27" y="16"/>
                </a:cubicBezTo>
                <a:cubicBezTo>
                  <a:pt x="27" y="16"/>
                  <a:pt x="26" y="15"/>
                  <a:pt x="26" y="15"/>
                </a:cubicBezTo>
                <a:cubicBezTo>
                  <a:pt x="25" y="14"/>
                  <a:pt x="24" y="12"/>
                  <a:pt x="23" y="12"/>
                </a:cubicBezTo>
                <a:cubicBezTo>
                  <a:pt x="22" y="12"/>
                  <a:pt x="21" y="13"/>
                  <a:pt x="20" y="12"/>
                </a:cubicBezTo>
                <a:cubicBezTo>
                  <a:pt x="20" y="12"/>
                  <a:pt x="20" y="12"/>
                  <a:pt x="19" y="12"/>
                </a:cubicBezTo>
                <a:cubicBezTo>
                  <a:pt x="19" y="12"/>
                  <a:pt x="19" y="12"/>
                  <a:pt x="19" y="13"/>
                </a:cubicBezTo>
                <a:cubicBezTo>
                  <a:pt x="19" y="13"/>
                  <a:pt x="18" y="14"/>
                  <a:pt x="19" y="15"/>
                </a:cubicBezTo>
                <a:cubicBezTo>
                  <a:pt x="19" y="15"/>
                  <a:pt x="19" y="16"/>
                  <a:pt x="19" y="16"/>
                </a:cubicBezTo>
                <a:cubicBezTo>
                  <a:pt x="19" y="16"/>
                  <a:pt x="19" y="16"/>
                  <a:pt x="18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7" y="15"/>
                  <a:pt x="17" y="14"/>
                  <a:pt x="17" y="15"/>
                </a:cubicBezTo>
                <a:cubicBezTo>
                  <a:pt x="17" y="15"/>
                  <a:pt x="18" y="17"/>
                  <a:pt x="17" y="17"/>
                </a:cubicBezTo>
                <a:cubicBezTo>
                  <a:pt x="17" y="17"/>
                  <a:pt x="16" y="16"/>
                  <a:pt x="16" y="16"/>
                </a:cubicBezTo>
                <a:cubicBezTo>
                  <a:pt x="16" y="16"/>
                  <a:pt x="16" y="16"/>
                  <a:pt x="16" y="15"/>
                </a:cubicBezTo>
                <a:cubicBezTo>
                  <a:pt x="16" y="15"/>
                  <a:pt x="16" y="15"/>
                  <a:pt x="15" y="14"/>
                </a:cubicBezTo>
                <a:cubicBezTo>
                  <a:pt x="15" y="14"/>
                  <a:pt x="15" y="14"/>
                  <a:pt x="15" y="14"/>
                </a:cubicBezTo>
                <a:cubicBezTo>
                  <a:pt x="15" y="13"/>
                  <a:pt x="14" y="14"/>
                  <a:pt x="14" y="14"/>
                </a:cubicBezTo>
                <a:cubicBezTo>
                  <a:pt x="13" y="14"/>
                  <a:pt x="13" y="14"/>
                  <a:pt x="12" y="14"/>
                </a:cubicBezTo>
                <a:cubicBezTo>
                  <a:pt x="11" y="14"/>
                  <a:pt x="11" y="14"/>
                  <a:pt x="10" y="14"/>
                </a:cubicBezTo>
                <a:cubicBezTo>
                  <a:pt x="10" y="15"/>
                  <a:pt x="9" y="15"/>
                  <a:pt x="9" y="15"/>
                </a:cubicBezTo>
                <a:cubicBezTo>
                  <a:pt x="9" y="16"/>
                  <a:pt x="9" y="15"/>
                  <a:pt x="9" y="16"/>
                </a:cubicBezTo>
                <a:cubicBezTo>
                  <a:pt x="9" y="16"/>
                  <a:pt x="9" y="16"/>
                  <a:pt x="9" y="16"/>
                </a:cubicBezTo>
                <a:cubicBezTo>
                  <a:pt x="9" y="17"/>
                  <a:pt x="9" y="17"/>
                  <a:pt x="9" y="18"/>
                </a:cubicBezTo>
                <a:cubicBezTo>
                  <a:pt x="9" y="18"/>
                  <a:pt x="10" y="18"/>
                  <a:pt x="10" y="18"/>
                </a:cubicBezTo>
                <a:cubicBezTo>
                  <a:pt x="11" y="18"/>
                  <a:pt x="10" y="18"/>
                  <a:pt x="10" y="18"/>
                </a:cubicBezTo>
                <a:cubicBezTo>
                  <a:pt x="10" y="18"/>
                  <a:pt x="10" y="19"/>
                  <a:pt x="10" y="19"/>
                </a:cubicBezTo>
                <a:cubicBezTo>
                  <a:pt x="10" y="20"/>
                  <a:pt x="10" y="20"/>
                  <a:pt x="10" y="21"/>
                </a:cubicBezTo>
                <a:cubicBezTo>
                  <a:pt x="10" y="22"/>
                  <a:pt x="9" y="23"/>
                  <a:pt x="9" y="23"/>
                </a:cubicBezTo>
                <a:cubicBezTo>
                  <a:pt x="9" y="24"/>
                  <a:pt x="9" y="24"/>
                  <a:pt x="9" y="25"/>
                </a:cubicBezTo>
                <a:cubicBezTo>
                  <a:pt x="9" y="25"/>
                  <a:pt x="9" y="25"/>
                  <a:pt x="8" y="26"/>
                </a:cubicBezTo>
                <a:cubicBezTo>
                  <a:pt x="8" y="26"/>
                  <a:pt x="7" y="25"/>
                  <a:pt x="7" y="26"/>
                </a:cubicBezTo>
                <a:cubicBezTo>
                  <a:pt x="6" y="26"/>
                  <a:pt x="6" y="27"/>
                  <a:pt x="6" y="27"/>
                </a:cubicBezTo>
                <a:cubicBezTo>
                  <a:pt x="7" y="28"/>
                  <a:pt x="8" y="28"/>
                  <a:pt x="8" y="28"/>
                </a:cubicBezTo>
                <a:cubicBezTo>
                  <a:pt x="9" y="28"/>
                  <a:pt x="8" y="29"/>
                  <a:pt x="8" y="29"/>
                </a:cubicBezTo>
                <a:cubicBezTo>
                  <a:pt x="8" y="30"/>
                  <a:pt x="8" y="30"/>
                  <a:pt x="8" y="31"/>
                </a:cubicBezTo>
                <a:cubicBezTo>
                  <a:pt x="7" y="31"/>
                  <a:pt x="6" y="32"/>
                  <a:pt x="6" y="32"/>
                </a:cubicBezTo>
                <a:cubicBezTo>
                  <a:pt x="7" y="33"/>
                  <a:pt x="7" y="33"/>
                  <a:pt x="6" y="34"/>
                </a:cubicBezTo>
                <a:cubicBezTo>
                  <a:pt x="6" y="34"/>
                  <a:pt x="5" y="34"/>
                  <a:pt x="4" y="34"/>
                </a:cubicBezTo>
                <a:cubicBezTo>
                  <a:pt x="4" y="35"/>
                  <a:pt x="3" y="34"/>
                  <a:pt x="2" y="34"/>
                </a:cubicBezTo>
                <a:cubicBezTo>
                  <a:pt x="2" y="34"/>
                  <a:pt x="1" y="35"/>
                  <a:pt x="1" y="35"/>
                </a:cubicBezTo>
                <a:cubicBezTo>
                  <a:pt x="1" y="36"/>
                  <a:pt x="2" y="37"/>
                  <a:pt x="2" y="37"/>
                </a:cubicBezTo>
                <a:cubicBezTo>
                  <a:pt x="3" y="38"/>
                  <a:pt x="3" y="39"/>
                  <a:pt x="3" y="40"/>
                </a:cubicBezTo>
                <a:cubicBezTo>
                  <a:pt x="3" y="40"/>
                  <a:pt x="2" y="41"/>
                  <a:pt x="2" y="41"/>
                </a:cubicBezTo>
                <a:cubicBezTo>
                  <a:pt x="2" y="42"/>
                  <a:pt x="3" y="42"/>
                  <a:pt x="2" y="42"/>
                </a:cubicBezTo>
                <a:cubicBezTo>
                  <a:pt x="2" y="42"/>
                  <a:pt x="2" y="42"/>
                  <a:pt x="2" y="42"/>
                </a:cubicBezTo>
                <a:cubicBezTo>
                  <a:pt x="2" y="43"/>
                  <a:pt x="2" y="43"/>
                  <a:pt x="2" y="43"/>
                </a:cubicBezTo>
                <a:cubicBezTo>
                  <a:pt x="1" y="43"/>
                  <a:pt x="1" y="43"/>
                  <a:pt x="1" y="43"/>
                </a:cubicBezTo>
                <a:cubicBezTo>
                  <a:pt x="0" y="44"/>
                  <a:pt x="2" y="44"/>
                  <a:pt x="2" y="44"/>
                </a:cubicBezTo>
                <a:cubicBezTo>
                  <a:pt x="2" y="45"/>
                  <a:pt x="2" y="46"/>
                  <a:pt x="1" y="46"/>
                </a:cubicBezTo>
                <a:cubicBezTo>
                  <a:pt x="2" y="47"/>
                  <a:pt x="3" y="47"/>
                  <a:pt x="3" y="48"/>
                </a:cubicBezTo>
                <a:cubicBezTo>
                  <a:pt x="3" y="48"/>
                  <a:pt x="3" y="48"/>
                  <a:pt x="3" y="49"/>
                </a:cubicBezTo>
                <a:cubicBezTo>
                  <a:pt x="3" y="49"/>
                  <a:pt x="4" y="49"/>
                  <a:pt x="4" y="50"/>
                </a:cubicBezTo>
                <a:cubicBezTo>
                  <a:pt x="4" y="50"/>
                  <a:pt x="4" y="51"/>
                  <a:pt x="4" y="51"/>
                </a:cubicBezTo>
                <a:cubicBezTo>
                  <a:pt x="4" y="51"/>
                  <a:pt x="3" y="51"/>
                  <a:pt x="3" y="51"/>
                </a:cubicBezTo>
                <a:cubicBezTo>
                  <a:pt x="3" y="51"/>
                  <a:pt x="3" y="52"/>
                  <a:pt x="3" y="52"/>
                </a:cubicBezTo>
                <a:cubicBezTo>
                  <a:pt x="3" y="52"/>
                  <a:pt x="3" y="52"/>
                  <a:pt x="3" y="52"/>
                </a:cubicBezTo>
                <a:cubicBezTo>
                  <a:pt x="2" y="53"/>
                  <a:pt x="2" y="53"/>
                  <a:pt x="1" y="53"/>
                </a:cubicBezTo>
                <a:cubicBezTo>
                  <a:pt x="1" y="54"/>
                  <a:pt x="0" y="54"/>
                  <a:pt x="0" y="55"/>
                </a:cubicBezTo>
                <a:cubicBezTo>
                  <a:pt x="0" y="56"/>
                  <a:pt x="0" y="56"/>
                  <a:pt x="0" y="57"/>
                </a:cubicBezTo>
                <a:cubicBezTo>
                  <a:pt x="1" y="58"/>
                  <a:pt x="1" y="58"/>
                  <a:pt x="0" y="59"/>
                </a:cubicBezTo>
                <a:cubicBezTo>
                  <a:pt x="1" y="60"/>
                  <a:pt x="1" y="60"/>
                  <a:pt x="2" y="60"/>
                </a:cubicBezTo>
                <a:cubicBezTo>
                  <a:pt x="2" y="60"/>
                  <a:pt x="3" y="60"/>
                  <a:pt x="3" y="60"/>
                </a:cubicBezTo>
                <a:cubicBezTo>
                  <a:pt x="4" y="60"/>
                  <a:pt x="5" y="60"/>
                  <a:pt x="5" y="60"/>
                </a:cubicBezTo>
                <a:cubicBezTo>
                  <a:pt x="6" y="61"/>
                  <a:pt x="5" y="61"/>
                  <a:pt x="6" y="61"/>
                </a:cubicBezTo>
                <a:cubicBezTo>
                  <a:pt x="6" y="62"/>
                  <a:pt x="6" y="62"/>
                  <a:pt x="6" y="63"/>
                </a:cubicBezTo>
                <a:cubicBezTo>
                  <a:pt x="7" y="63"/>
                  <a:pt x="7" y="63"/>
                  <a:pt x="8" y="63"/>
                </a:cubicBezTo>
                <a:cubicBezTo>
                  <a:pt x="9" y="63"/>
                  <a:pt x="9" y="63"/>
                  <a:pt x="10" y="63"/>
                </a:cubicBezTo>
                <a:cubicBezTo>
                  <a:pt x="10" y="63"/>
                  <a:pt x="11" y="63"/>
                  <a:pt x="11" y="63"/>
                </a:cubicBezTo>
                <a:cubicBezTo>
                  <a:pt x="12" y="63"/>
                  <a:pt x="12" y="64"/>
                  <a:pt x="12" y="64"/>
                </a:cubicBezTo>
                <a:cubicBezTo>
                  <a:pt x="13" y="64"/>
                  <a:pt x="13" y="64"/>
                  <a:pt x="14" y="64"/>
                </a:cubicBezTo>
                <a:cubicBezTo>
                  <a:pt x="15" y="64"/>
                  <a:pt x="15" y="64"/>
                  <a:pt x="15" y="65"/>
                </a:cubicBezTo>
                <a:cubicBezTo>
                  <a:pt x="16" y="65"/>
                  <a:pt x="17" y="65"/>
                  <a:pt x="17" y="65"/>
                </a:cubicBezTo>
                <a:cubicBezTo>
                  <a:pt x="16" y="65"/>
                  <a:pt x="16" y="66"/>
                  <a:pt x="16" y="66"/>
                </a:cubicBezTo>
                <a:cubicBezTo>
                  <a:pt x="16" y="67"/>
                  <a:pt x="15" y="67"/>
                  <a:pt x="15" y="67"/>
                </a:cubicBezTo>
                <a:cubicBezTo>
                  <a:pt x="15" y="68"/>
                  <a:pt x="14" y="68"/>
                  <a:pt x="14" y="68"/>
                </a:cubicBezTo>
                <a:cubicBezTo>
                  <a:pt x="14" y="69"/>
                  <a:pt x="14" y="69"/>
                  <a:pt x="14" y="69"/>
                </a:cubicBezTo>
                <a:cubicBezTo>
                  <a:pt x="14" y="70"/>
                  <a:pt x="14" y="70"/>
                  <a:pt x="14" y="70"/>
                </a:cubicBezTo>
                <a:cubicBezTo>
                  <a:pt x="13" y="71"/>
                  <a:pt x="13" y="71"/>
                  <a:pt x="13" y="71"/>
                </a:cubicBezTo>
                <a:cubicBezTo>
                  <a:pt x="13" y="72"/>
                  <a:pt x="12" y="73"/>
                  <a:pt x="12" y="74"/>
                </a:cubicBezTo>
                <a:cubicBezTo>
                  <a:pt x="13" y="75"/>
                  <a:pt x="12" y="76"/>
                  <a:pt x="12" y="77"/>
                </a:cubicBezTo>
                <a:cubicBezTo>
                  <a:pt x="12" y="77"/>
                  <a:pt x="12" y="78"/>
                  <a:pt x="12" y="78"/>
                </a:cubicBezTo>
                <a:cubicBezTo>
                  <a:pt x="12" y="78"/>
                  <a:pt x="13" y="79"/>
                  <a:pt x="13" y="79"/>
                </a:cubicBezTo>
                <a:cubicBezTo>
                  <a:pt x="13" y="79"/>
                  <a:pt x="13" y="79"/>
                  <a:pt x="13" y="79"/>
                </a:cubicBezTo>
                <a:cubicBezTo>
                  <a:pt x="13" y="79"/>
                  <a:pt x="13" y="79"/>
                  <a:pt x="13" y="79"/>
                </a:cubicBezTo>
                <a:close/>
                <a:moveTo>
                  <a:pt x="8" y="14"/>
                </a:move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9" y="14"/>
                  <a:pt x="9" y="14"/>
                </a:cubicBezTo>
                <a:cubicBezTo>
                  <a:pt x="9" y="14"/>
                  <a:pt x="9" y="14"/>
                  <a:pt x="8" y="14"/>
                </a:cubicBezTo>
                <a:cubicBezTo>
                  <a:pt x="8" y="14"/>
                  <a:pt x="9" y="14"/>
                  <a:pt x="8" y="14"/>
                </a:cubicBezTo>
                <a:close/>
                <a:moveTo>
                  <a:pt x="11" y="14"/>
                </a:moveTo>
                <a:cubicBezTo>
                  <a:pt x="11" y="14"/>
                  <a:pt x="12" y="14"/>
                  <a:pt x="12" y="13"/>
                </a:cubicBezTo>
                <a:cubicBezTo>
                  <a:pt x="11" y="13"/>
                  <a:pt x="10" y="13"/>
                  <a:pt x="10" y="14"/>
                </a:cubicBezTo>
                <a:cubicBezTo>
                  <a:pt x="10" y="14"/>
                  <a:pt x="10" y="14"/>
                  <a:pt x="11" y="14"/>
                </a:cubicBezTo>
                <a:close/>
                <a:moveTo>
                  <a:pt x="13" y="13"/>
                </a:moveTo>
                <a:cubicBezTo>
                  <a:pt x="13" y="13"/>
                  <a:pt x="12" y="13"/>
                  <a:pt x="12" y="13"/>
                </a:cubicBezTo>
                <a:cubicBezTo>
                  <a:pt x="13" y="13"/>
                  <a:pt x="14" y="13"/>
                  <a:pt x="14" y="13"/>
                </a:cubicBezTo>
                <a:cubicBezTo>
                  <a:pt x="14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lose/>
              </a:path>
            </a:pathLst>
          </a:custGeom>
          <a:solidFill>
            <a:srgbClr val="004E6D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0" name="Freeform 811">
            <a:extLst>
              <a:ext uri="{FF2B5EF4-FFF2-40B4-BE49-F238E27FC236}">
                <a16:creationId xmlns:a16="http://schemas.microsoft.com/office/drawing/2014/main" id="{19ABB7E7-9649-C101-5370-06A44D2B2AB8}"/>
              </a:ext>
            </a:extLst>
          </p:cNvPr>
          <p:cNvSpPr>
            <a:spLocks noEditPoints="1"/>
          </p:cNvSpPr>
          <p:nvPr/>
        </p:nvSpPr>
        <p:spPr bwMode="auto">
          <a:xfrm>
            <a:off x="3393180" y="2906862"/>
            <a:ext cx="172703" cy="311241"/>
          </a:xfrm>
          <a:custGeom>
            <a:avLst/>
            <a:gdLst>
              <a:gd name="T0" fmla="*/ 51 w 81"/>
              <a:gd name="T1" fmla="*/ 156 h 165"/>
              <a:gd name="T2" fmla="*/ 46 w 81"/>
              <a:gd name="T3" fmla="*/ 158 h 165"/>
              <a:gd name="T4" fmla="*/ 43 w 81"/>
              <a:gd name="T5" fmla="*/ 159 h 165"/>
              <a:gd name="T6" fmla="*/ 34 w 81"/>
              <a:gd name="T7" fmla="*/ 161 h 165"/>
              <a:gd name="T8" fmla="*/ 27 w 81"/>
              <a:gd name="T9" fmla="*/ 163 h 165"/>
              <a:gd name="T10" fmla="*/ 24 w 81"/>
              <a:gd name="T11" fmla="*/ 164 h 165"/>
              <a:gd name="T12" fmla="*/ 21 w 81"/>
              <a:gd name="T13" fmla="*/ 159 h 165"/>
              <a:gd name="T14" fmla="*/ 16 w 81"/>
              <a:gd name="T15" fmla="*/ 156 h 165"/>
              <a:gd name="T16" fmla="*/ 13 w 81"/>
              <a:gd name="T17" fmla="*/ 153 h 165"/>
              <a:gd name="T18" fmla="*/ 13 w 81"/>
              <a:gd name="T19" fmla="*/ 146 h 165"/>
              <a:gd name="T20" fmla="*/ 13 w 81"/>
              <a:gd name="T21" fmla="*/ 142 h 165"/>
              <a:gd name="T22" fmla="*/ 13 w 81"/>
              <a:gd name="T23" fmla="*/ 138 h 165"/>
              <a:gd name="T24" fmla="*/ 12 w 81"/>
              <a:gd name="T25" fmla="*/ 130 h 165"/>
              <a:gd name="T26" fmla="*/ 10 w 81"/>
              <a:gd name="T27" fmla="*/ 124 h 165"/>
              <a:gd name="T28" fmla="*/ 13 w 81"/>
              <a:gd name="T29" fmla="*/ 117 h 165"/>
              <a:gd name="T30" fmla="*/ 19 w 81"/>
              <a:gd name="T31" fmla="*/ 114 h 165"/>
              <a:gd name="T32" fmla="*/ 23 w 81"/>
              <a:gd name="T33" fmla="*/ 108 h 165"/>
              <a:gd name="T34" fmla="*/ 29 w 81"/>
              <a:gd name="T35" fmla="*/ 101 h 165"/>
              <a:gd name="T36" fmla="*/ 32 w 81"/>
              <a:gd name="T37" fmla="*/ 97 h 165"/>
              <a:gd name="T38" fmla="*/ 37 w 81"/>
              <a:gd name="T39" fmla="*/ 91 h 165"/>
              <a:gd name="T40" fmla="*/ 38 w 81"/>
              <a:gd name="T41" fmla="*/ 87 h 165"/>
              <a:gd name="T42" fmla="*/ 38 w 81"/>
              <a:gd name="T43" fmla="*/ 81 h 165"/>
              <a:gd name="T44" fmla="*/ 35 w 81"/>
              <a:gd name="T45" fmla="*/ 75 h 165"/>
              <a:gd name="T46" fmla="*/ 30 w 81"/>
              <a:gd name="T47" fmla="*/ 75 h 165"/>
              <a:gd name="T48" fmla="*/ 28 w 81"/>
              <a:gd name="T49" fmla="*/ 65 h 165"/>
              <a:gd name="T50" fmla="*/ 28 w 81"/>
              <a:gd name="T51" fmla="*/ 52 h 165"/>
              <a:gd name="T52" fmla="*/ 27 w 81"/>
              <a:gd name="T53" fmla="*/ 41 h 165"/>
              <a:gd name="T54" fmla="*/ 20 w 81"/>
              <a:gd name="T55" fmla="*/ 31 h 165"/>
              <a:gd name="T56" fmla="*/ 12 w 81"/>
              <a:gd name="T57" fmla="*/ 25 h 165"/>
              <a:gd name="T58" fmla="*/ 11 w 81"/>
              <a:gd name="T59" fmla="*/ 19 h 165"/>
              <a:gd name="T60" fmla="*/ 18 w 81"/>
              <a:gd name="T61" fmla="*/ 21 h 165"/>
              <a:gd name="T62" fmla="*/ 27 w 81"/>
              <a:gd name="T63" fmla="*/ 27 h 165"/>
              <a:gd name="T64" fmla="*/ 36 w 81"/>
              <a:gd name="T65" fmla="*/ 28 h 165"/>
              <a:gd name="T66" fmla="*/ 42 w 81"/>
              <a:gd name="T67" fmla="*/ 20 h 165"/>
              <a:gd name="T68" fmla="*/ 45 w 81"/>
              <a:gd name="T69" fmla="*/ 7 h 165"/>
              <a:gd name="T70" fmla="*/ 57 w 81"/>
              <a:gd name="T71" fmla="*/ 2 h 165"/>
              <a:gd name="T72" fmla="*/ 66 w 81"/>
              <a:gd name="T73" fmla="*/ 12 h 165"/>
              <a:gd name="T74" fmla="*/ 61 w 81"/>
              <a:gd name="T75" fmla="*/ 34 h 165"/>
              <a:gd name="T76" fmla="*/ 70 w 81"/>
              <a:gd name="T77" fmla="*/ 48 h 165"/>
              <a:gd name="T78" fmla="*/ 68 w 81"/>
              <a:gd name="T79" fmla="*/ 68 h 165"/>
              <a:gd name="T80" fmla="*/ 69 w 81"/>
              <a:gd name="T81" fmla="*/ 80 h 165"/>
              <a:gd name="T82" fmla="*/ 68 w 81"/>
              <a:gd name="T83" fmla="*/ 89 h 165"/>
              <a:gd name="T84" fmla="*/ 70 w 81"/>
              <a:gd name="T85" fmla="*/ 98 h 165"/>
              <a:gd name="T86" fmla="*/ 74 w 81"/>
              <a:gd name="T87" fmla="*/ 102 h 165"/>
              <a:gd name="T88" fmla="*/ 74 w 81"/>
              <a:gd name="T89" fmla="*/ 114 h 165"/>
              <a:gd name="T90" fmla="*/ 80 w 81"/>
              <a:gd name="T91" fmla="*/ 123 h 165"/>
              <a:gd name="T92" fmla="*/ 70 w 81"/>
              <a:gd name="T93" fmla="*/ 140 h 165"/>
              <a:gd name="T94" fmla="*/ 61 w 81"/>
              <a:gd name="T95" fmla="*/ 149 h 165"/>
              <a:gd name="T96" fmla="*/ 0 w 81"/>
              <a:gd name="T97" fmla="*/ 160 h 165"/>
              <a:gd name="T98" fmla="*/ 3 w 81"/>
              <a:gd name="T99" fmla="*/ 162 h 165"/>
              <a:gd name="T100" fmla="*/ 5 w 81"/>
              <a:gd name="T101" fmla="*/ 159 h 165"/>
              <a:gd name="T102" fmla="*/ 19 w 81"/>
              <a:gd name="T103" fmla="*/ 162 h 165"/>
              <a:gd name="T104" fmla="*/ 20 w 81"/>
              <a:gd name="T105" fmla="*/ 161 h 165"/>
              <a:gd name="T106" fmla="*/ 36 w 81"/>
              <a:gd name="T107" fmla="*/ 89 h 165"/>
              <a:gd name="T108" fmla="*/ 12 w 81"/>
              <a:gd name="T109" fmla="*/ 118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81" h="165">
                <a:moveTo>
                  <a:pt x="56" y="156"/>
                </a:moveTo>
                <a:cubicBezTo>
                  <a:pt x="55" y="155"/>
                  <a:pt x="55" y="155"/>
                  <a:pt x="55" y="156"/>
                </a:cubicBezTo>
                <a:cubicBezTo>
                  <a:pt x="55" y="156"/>
                  <a:pt x="55" y="157"/>
                  <a:pt x="55" y="156"/>
                </a:cubicBezTo>
                <a:cubicBezTo>
                  <a:pt x="54" y="156"/>
                  <a:pt x="54" y="156"/>
                  <a:pt x="54" y="156"/>
                </a:cubicBezTo>
                <a:cubicBezTo>
                  <a:pt x="53" y="156"/>
                  <a:pt x="53" y="157"/>
                  <a:pt x="53" y="157"/>
                </a:cubicBezTo>
                <a:cubicBezTo>
                  <a:pt x="53" y="157"/>
                  <a:pt x="53" y="156"/>
                  <a:pt x="52" y="156"/>
                </a:cubicBezTo>
                <a:cubicBezTo>
                  <a:pt x="52" y="156"/>
                  <a:pt x="51" y="156"/>
                  <a:pt x="51" y="156"/>
                </a:cubicBezTo>
                <a:cubicBezTo>
                  <a:pt x="50" y="156"/>
                  <a:pt x="50" y="156"/>
                  <a:pt x="50" y="157"/>
                </a:cubicBezTo>
                <a:cubicBezTo>
                  <a:pt x="50" y="157"/>
                  <a:pt x="49" y="157"/>
                  <a:pt x="49" y="157"/>
                </a:cubicBezTo>
                <a:cubicBezTo>
                  <a:pt x="49" y="156"/>
                  <a:pt x="48" y="157"/>
                  <a:pt x="48" y="157"/>
                </a:cubicBezTo>
                <a:cubicBezTo>
                  <a:pt x="48" y="157"/>
                  <a:pt x="47" y="157"/>
                  <a:pt x="47" y="157"/>
                </a:cubicBezTo>
                <a:cubicBezTo>
                  <a:pt x="47" y="157"/>
                  <a:pt x="47" y="158"/>
                  <a:pt x="47" y="158"/>
                </a:cubicBezTo>
                <a:cubicBezTo>
                  <a:pt x="47" y="158"/>
                  <a:pt x="47" y="157"/>
                  <a:pt x="47" y="157"/>
                </a:cubicBezTo>
                <a:cubicBezTo>
                  <a:pt x="46" y="157"/>
                  <a:pt x="46" y="158"/>
                  <a:pt x="46" y="158"/>
                </a:cubicBezTo>
                <a:cubicBezTo>
                  <a:pt x="46" y="158"/>
                  <a:pt x="45" y="157"/>
                  <a:pt x="45" y="157"/>
                </a:cubicBezTo>
                <a:cubicBezTo>
                  <a:pt x="45" y="157"/>
                  <a:pt x="45" y="158"/>
                  <a:pt x="44" y="157"/>
                </a:cubicBezTo>
                <a:cubicBezTo>
                  <a:pt x="44" y="157"/>
                  <a:pt x="43" y="157"/>
                  <a:pt x="43" y="157"/>
                </a:cubicBezTo>
                <a:cubicBezTo>
                  <a:pt x="43" y="157"/>
                  <a:pt x="44" y="158"/>
                  <a:pt x="44" y="159"/>
                </a:cubicBezTo>
                <a:cubicBezTo>
                  <a:pt x="44" y="159"/>
                  <a:pt x="44" y="158"/>
                  <a:pt x="43" y="158"/>
                </a:cubicBezTo>
                <a:cubicBezTo>
                  <a:pt x="43" y="158"/>
                  <a:pt x="43" y="158"/>
                  <a:pt x="42" y="158"/>
                </a:cubicBezTo>
                <a:cubicBezTo>
                  <a:pt x="42" y="158"/>
                  <a:pt x="43" y="159"/>
                  <a:pt x="43" y="159"/>
                </a:cubicBezTo>
                <a:cubicBezTo>
                  <a:pt x="42" y="159"/>
                  <a:pt x="42" y="159"/>
                  <a:pt x="42" y="159"/>
                </a:cubicBezTo>
                <a:cubicBezTo>
                  <a:pt x="41" y="159"/>
                  <a:pt x="41" y="160"/>
                  <a:pt x="41" y="160"/>
                </a:cubicBezTo>
                <a:cubicBezTo>
                  <a:pt x="40" y="160"/>
                  <a:pt x="40" y="160"/>
                  <a:pt x="39" y="160"/>
                </a:cubicBezTo>
                <a:cubicBezTo>
                  <a:pt x="38" y="160"/>
                  <a:pt x="38" y="161"/>
                  <a:pt x="37" y="160"/>
                </a:cubicBezTo>
                <a:cubicBezTo>
                  <a:pt x="37" y="160"/>
                  <a:pt x="37" y="161"/>
                  <a:pt x="37" y="161"/>
                </a:cubicBezTo>
                <a:cubicBezTo>
                  <a:pt x="36" y="161"/>
                  <a:pt x="35" y="161"/>
                  <a:pt x="35" y="160"/>
                </a:cubicBezTo>
                <a:cubicBezTo>
                  <a:pt x="35" y="161"/>
                  <a:pt x="34" y="162"/>
                  <a:pt x="34" y="161"/>
                </a:cubicBezTo>
                <a:cubicBezTo>
                  <a:pt x="34" y="161"/>
                  <a:pt x="33" y="164"/>
                  <a:pt x="33" y="162"/>
                </a:cubicBezTo>
                <a:cubicBezTo>
                  <a:pt x="32" y="163"/>
                  <a:pt x="33" y="162"/>
                  <a:pt x="32" y="162"/>
                </a:cubicBezTo>
                <a:cubicBezTo>
                  <a:pt x="32" y="162"/>
                  <a:pt x="31" y="163"/>
                  <a:pt x="31" y="162"/>
                </a:cubicBezTo>
                <a:cubicBezTo>
                  <a:pt x="30" y="163"/>
                  <a:pt x="30" y="162"/>
                  <a:pt x="30" y="163"/>
                </a:cubicBezTo>
                <a:cubicBezTo>
                  <a:pt x="29" y="163"/>
                  <a:pt x="29" y="163"/>
                  <a:pt x="29" y="163"/>
                </a:cubicBezTo>
                <a:cubicBezTo>
                  <a:pt x="28" y="163"/>
                  <a:pt x="28" y="163"/>
                  <a:pt x="28" y="163"/>
                </a:cubicBezTo>
                <a:cubicBezTo>
                  <a:pt x="28" y="163"/>
                  <a:pt x="27" y="163"/>
                  <a:pt x="27" y="163"/>
                </a:cubicBezTo>
                <a:cubicBezTo>
                  <a:pt x="26" y="163"/>
                  <a:pt x="27" y="163"/>
                  <a:pt x="27" y="162"/>
                </a:cubicBezTo>
                <a:cubicBezTo>
                  <a:pt x="26" y="162"/>
                  <a:pt x="26" y="163"/>
                  <a:pt x="26" y="163"/>
                </a:cubicBezTo>
                <a:cubicBezTo>
                  <a:pt x="25" y="164"/>
                  <a:pt x="25" y="164"/>
                  <a:pt x="25" y="165"/>
                </a:cubicBezTo>
                <a:cubicBezTo>
                  <a:pt x="24" y="165"/>
                  <a:pt x="24" y="165"/>
                  <a:pt x="24" y="165"/>
                </a:cubicBezTo>
                <a:cubicBezTo>
                  <a:pt x="24" y="165"/>
                  <a:pt x="23" y="165"/>
                  <a:pt x="23" y="165"/>
                </a:cubicBezTo>
                <a:cubicBezTo>
                  <a:pt x="22" y="165"/>
                  <a:pt x="24" y="165"/>
                  <a:pt x="24" y="164"/>
                </a:cubicBezTo>
                <a:cubicBezTo>
                  <a:pt x="24" y="164"/>
                  <a:pt x="24" y="164"/>
                  <a:pt x="24" y="164"/>
                </a:cubicBezTo>
                <a:cubicBezTo>
                  <a:pt x="24" y="163"/>
                  <a:pt x="25" y="163"/>
                  <a:pt x="25" y="163"/>
                </a:cubicBezTo>
                <a:cubicBezTo>
                  <a:pt x="25" y="162"/>
                  <a:pt x="24" y="163"/>
                  <a:pt x="24" y="162"/>
                </a:cubicBezTo>
                <a:cubicBezTo>
                  <a:pt x="23" y="162"/>
                  <a:pt x="23" y="161"/>
                  <a:pt x="23" y="162"/>
                </a:cubicBezTo>
                <a:cubicBezTo>
                  <a:pt x="22" y="161"/>
                  <a:pt x="22" y="160"/>
                  <a:pt x="23" y="160"/>
                </a:cubicBezTo>
                <a:cubicBezTo>
                  <a:pt x="23" y="159"/>
                  <a:pt x="24" y="159"/>
                  <a:pt x="23" y="158"/>
                </a:cubicBezTo>
                <a:cubicBezTo>
                  <a:pt x="23" y="159"/>
                  <a:pt x="22" y="159"/>
                  <a:pt x="21" y="160"/>
                </a:cubicBezTo>
                <a:cubicBezTo>
                  <a:pt x="21" y="160"/>
                  <a:pt x="20" y="160"/>
                  <a:pt x="21" y="159"/>
                </a:cubicBezTo>
                <a:cubicBezTo>
                  <a:pt x="21" y="159"/>
                  <a:pt x="20" y="160"/>
                  <a:pt x="20" y="159"/>
                </a:cubicBezTo>
                <a:cubicBezTo>
                  <a:pt x="19" y="159"/>
                  <a:pt x="20" y="158"/>
                  <a:pt x="20" y="158"/>
                </a:cubicBezTo>
                <a:cubicBezTo>
                  <a:pt x="20" y="158"/>
                  <a:pt x="20" y="158"/>
                  <a:pt x="19" y="158"/>
                </a:cubicBezTo>
                <a:cubicBezTo>
                  <a:pt x="19" y="158"/>
                  <a:pt x="18" y="158"/>
                  <a:pt x="18" y="158"/>
                </a:cubicBezTo>
                <a:cubicBezTo>
                  <a:pt x="18" y="157"/>
                  <a:pt x="18" y="157"/>
                  <a:pt x="17" y="157"/>
                </a:cubicBezTo>
                <a:cubicBezTo>
                  <a:pt x="17" y="157"/>
                  <a:pt x="17" y="157"/>
                  <a:pt x="16" y="157"/>
                </a:cubicBezTo>
                <a:cubicBezTo>
                  <a:pt x="16" y="156"/>
                  <a:pt x="16" y="156"/>
                  <a:pt x="16" y="156"/>
                </a:cubicBezTo>
                <a:cubicBezTo>
                  <a:pt x="15" y="156"/>
                  <a:pt x="15" y="156"/>
                  <a:pt x="15" y="156"/>
                </a:cubicBezTo>
                <a:cubicBezTo>
                  <a:pt x="15" y="155"/>
                  <a:pt x="15" y="154"/>
                  <a:pt x="14" y="155"/>
                </a:cubicBezTo>
                <a:cubicBezTo>
                  <a:pt x="14" y="156"/>
                  <a:pt x="14" y="156"/>
                  <a:pt x="13" y="156"/>
                </a:cubicBezTo>
                <a:cubicBezTo>
                  <a:pt x="13" y="156"/>
                  <a:pt x="13" y="156"/>
                  <a:pt x="13" y="155"/>
                </a:cubicBezTo>
                <a:cubicBezTo>
                  <a:pt x="13" y="155"/>
                  <a:pt x="12" y="155"/>
                  <a:pt x="12" y="154"/>
                </a:cubicBezTo>
                <a:cubicBezTo>
                  <a:pt x="12" y="154"/>
                  <a:pt x="12" y="154"/>
                  <a:pt x="12" y="154"/>
                </a:cubicBezTo>
                <a:cubicBezTo>
                  <a:pt x="12" y="154"/>
                  <a:pt x="13" y="154"/>
                  <a:pt x="13" y="153"/>
                </a:cubicBezTo>
                <a:cubicBezTo>
                  <a:pt x="12" y="153"/>
                  <a:pt x="12" y="153"/>
                  <a:pt x="12" y="152"/>
                </a:cubicBezTo>
                <a:cubicBezTo>
                  <a:pt x="12" y="151"/>
                  <a:pt x="12" y="151"/>
                  <a:pt x="12" y="151"/>
                </a:cubicBezTo>
                <a:cubicBezTo>
                  <a:pt x="12" y="150"/>
                  <a:pt x="12" y="150"/>
                  <a:pt x="12" y="150"/>
                </a:cubicBezTo>
                <a:cubicBezTo>
                  <a:pt x="12" y="150"/>
                  <a:pt x="12" y="149"/>
                  <a:pt x="12" y="149"/>
                </a:cubicBezTo>
                <a:cubicBezTo>
                  <a:pt x="12" y="148"/>
                  <a:pt x="13" y="149"/>
                  <a:pt x="13" y="148"/>
                </a:cubicBezTo>
                <a:cubicBezTo>
                  <a:pt x="13" y="147"/>
                  <a:pt x="12" y="147"/>
                  <a:pt x="12" y="146"/>
                </a:cubicBezTo>
                <a:cubicBezTo>
                  <a:pt x="12" y="147"/>
                  <a:pt x="13" y="147"/>
                  <a:pt x="13" y="146"/>
                </a:cubicBezTo>
                <a:cubicBezTo>
                  <a:pt x="13" y="146"/>
                  <a:pt x="13" y="146"/>
                  <a:pt x="13" y="146"/>
                </a:cubicBezTo>
                <a:cubicBezTo>
                  <a:pt x="13" y="146"/>
                  <a:pt x="13" y="146"/>
                  <a:pt x="13" y="145"/>
                </a:cubicBezTo>
                <a:cubicBezTo>
                  <a:pt x="13" y="145"/>
                  <a:pt x="13" y="145"/>
                  <a:pt x="13" y="145"/>
                </a:cubicBezTo>
                <a:cubicBezTo>
                  <a:pt x="13" y="145"/>
                  <a:pt x="13" y="144"/>
                  <a:pt x="13" y="144"/>
                </a:cubicBezTo>
                <a:cubicBezTo>
                  <a:pt x="13" y="144"/>
                  <a:pt x="12" y="143"/>
                  <a:pt x="13" y="143"/>
                </a:cubicBezTo>
                <a:cubicBezTo>
                  <a:pt x="13" y="143"/>
                  <a:pt x="13" y="143"/>
                  <a:pt x="13" y="143"/>
                </a:cubicBezTo>
                <a:cubicBezTo>
                  <a:pt x="13" y="142"/>
                  <a:pt x="13" y="143"/>
                  <a:pt x="13" y="142"/>
                </a:cubicBezTo>
                <a:cubicBezTo>
                  <a:pt x="14" y="142"/>
                  <a:pt x="13" y="142"/>
                  <a:pt x="13" y="142"/>
                </a:cubicBezTo>
                <a:cubicBezTo>
                  <a:pt x="13" y="142"/>
                  <a:pt x="13" y="141"/>
                  <a:pt x="14" y="141"/>
                </a:cubicBezTo>
                <a:cubicBezTo>
                  <a:pt x="14" y="141"/>
                  <a:pt x="14" y="141"/>
                  <a:pt x="14" y="141"/>
                </a:cubicBezTo>
                <a:cubicBezTo>
                  <a:pt x="13" y="140"/>
                  <a:pt x="13" y="141"/>
                  <a:pt x="13" y="141"/>
                </a:cubicBezTo>
                <a:cubicBezTo>
                  <a:pt x="13" y="141"/>
                  <a:pt x="13" y="141"/>
                  <a:pt x="13" y="140"/>
                </a:cubicBezTo>
                <a:cubicBezTo>
                  <a:pt x="13" y="140"/>
                  <a:pt x="14" y="140"/>
                  <a:pt x="13" y="139"/>
                </a:cubicBezTo>
                <a:cubicBezTo>
                  <a:pt x="13" y="139"/>
                  <a:pt x="13" y="138"/>
                  <a:pt x="13" y="138"/>
                </a:cubicBezTo>
                <a:cubicBezTo>
                  <a:pt x="13" y="137"/>
                  <a:pt x="12" y="137"/>
                  <a:pt x="12" y="136"/>
                </a:cubicBezTo>
                <a:cubicBezTo>
                  <a:pt x="12" y="136"/>
                  <a:pt x="11" y="135"/>
                  <a:pt x="12" y="135"/>
                </a:cubicBezTo>
                <a:cubicBezTo>
                  <a:pt x="12" y="135"/>
                  <a:pt x="11" y="135"/>
                  <a:pt x="11" y="135"/>
                </a:cubicBezTo>
                <a:cubicBezTo>
                  <a:pt x="12" y="134"/>
                  <a:pt x="11" y="134"/>
                  <a:pt x="12" y="133"/>
                </a:cubicBezTo>
                <a:cubicBezTo>
                  <a:pt x="12" y="133"/>
                  <a:pt x="12" y="132"/>
                  <a:pt x="12" y="131"/>
                </a:cubicBezTo>
                <a:cubicBezTo>
                  <a:pt x="12" y="131"/>
                  <a:pt x="12" y="132"/>
                  <a:pt x="12" y="132"/>
                </a:cubicBezTo>
                <a:cubicBezTo>
                  <a:pt x="12" y="131"/>
                  <a:pt x="12" y="131"/>
                  <a:pt x="12" y="130"/>
                </a:cubicBezTo>
                <a:cubicBezTo>
                  <a:pt x="12" y="130"/>
                  <a:pt x="11" y="130"/>
                  <a:pt x="11" y="130"/>
                </a:cubicBezTo>
                <a:cubicBezTo>
                  <a:pt x="10" y="131"/>
                  <a:pt x="11" y="129"/>
                  <a:pt x="11" y="128"/>
                </a:cubicBezTo>
                <a:cubicBezTo>
                  <a:pt x="11" y="128"/>
                  <a:pt x="11" y="127"/>
                  <a:pt x="11" y="127"/>
                </a:cubicBezTo>
                <a:cubicBezTo>
                  <a:pt x="11" y="126"/>
                  <a:pt x="10" y="127"/>
                  <a:pt x="10" y="127"/>
                </a:cubicBezTo>
                <a:cubicBezTo>
                  <a:pt x="10" y="126"/>
                  <a:pt x="10" y="126"/>
                  <a:pt x="10" y="125"/>
                </a:cubicBezTo>
                <a:cubicBezTo>
                  <a:pt x="10" y="125"/>
                  <a:pt x="11" y="125"/>
                  <a:pt x="11" y="125"/>
                </a:cubicBezTo>
                <a:cubicBezTo>
                  <a:pt x="11" y="125"/>
                  <a:pt x="10" y="124"/>
                  <a:pt x="10" y="124"/>
                </a:cubicBezTo>
                <a:cubicBezTo>
                  <a:pt x="11" y="124"/>
                  <a:pt x="11" y="123"/>
                  <a:pt x="11" y="123"/>
                </a:cubicBezTo>
                <a:cubicBezTo>
                  <a:pt x="12" y="123"/>
                  <a:pt x="12" y="122"/>
                  <a:pt x="13" y="122"/>
                </a:cubicBezTo>
                <a:cubicBezTo>
                  <a:pt x="13" y="121"/>
                  <a:pt x="13" y="121"/>
                  <a:pt x="13" y="121"/>
                </a:cubicBezTo>
                <a:cubicBezTo>
                  <a:pt x="13" y="121"/>
                  <a:pt x="13" y="120"/>
                  <a:pt x="13" y="120"/>
                </a:cubicBezTo>
                <a:cubicBezTo>
                  <a:pt x="13" y="120"/>
                  <a:pt x="14" y="120"/>
                  <a:pt x="14" y="120"/>
                </a:cubicBezTo>
                <a:cubicBezTo>
                  <a:pt x="14" y="120"/>
                  <a:pt x="14" y="119"/>
                  <a:pt x="13" y="119"/>
                </a:cubicBezTo>
                <a:cubicBezTo>
                  <a:pt x="13" y="118"/>
                  <a:pt x="13" y="117"/>
                  <a:pt x="13" y="117"/>
                </a:cubicBezTo>
                <a:cubicBezTo>
                  <a:pt x="13" y="117"/>
                  <a:pt x="14" y="117"/>
                  <a:pt x="14" y="117"/>
                </a:cubicBezTo>
                <a:cubicBezTo>
                  <a:pt x="15" y="117"/>
                  <a:pt x="15" y="117"/>
                  <a:pt x="16" y="117"/>
                </a:cubicBezTo>
                <a:cubicBezTo>
                  <a:pt x="16" y="117"/>
                  <a:pt x="16" y="118"/>
                  <a:pt x="16" y="118"/>
                </a:cubicBezTo>
                <a:cubicBezTo>
                  <a:pt x="17" y="119"/>
                  <a:pt x="16" y="118"/>
                  <a:pt x="17" y="118"/>
                </a:cubicBezTo>
                <a:cubicBezTo>
                  <a:pt x="17" y="117"/>
                  <a:pt x="19" y="117"/>
                  <a:pt x="19" y="116"/>
                </a:cubicBezTo>
                <a:cubicBezTo>
                  <a:pt x="19" y="115"/>
                  <a:pt x="18" y="114"/>
                  <a:pt x="18" y="114"/>
                </a:cubicBezTo>
                <a:cubicBezTo>
                  <a:pt x="18" y="113"/>
                  <a:pt x="18" y="113"/>
                  <a:pt x="19" y="114"/>
                </a:cubicBezTo>
                <a:cubicBezTo>
                  <a:pt x="19" y="114"/>
                  <a:pt x="19" y="114"/>
                  <a:pt x="19" y="113"/>
                </a:cubicBezTo>
                <a:cubicBezTo>
                  <a:pt x="20" y="113"/>
                  <a:pt x="20" y="112"/>
                  <a:pt x="20" y="112"/>
                </a:cubicBezTo>
                <a:cubicBezTo>
                  <a:pt x="20" y="111"/>
                  <a:pt x="20" y="111"/>
                  <a:pt x="21" y="110"/>
                </a:cubicBezTo>
                <a:cubicBezTo>
                  <a:pt x="21" y="110"/>
                  <a:pt x="21" y="110"/>
                  <a:pt x="21" y="110"/>
                </a:cubicBezTo>
                <a:cubicBezTo>
                  <a:pt x="21" y="111"/>
                  <a:pt x="21" y="111"/>
                  <a:pt x="22" y="111"/>
                </a:cubicBezTo>
                <a:cubicBezTo>
                  <a:pt x="22" y="110"/>
                  <a:pt x="22" y="110"/>
                  <a:pt x="22" y="109"/>
                </a:cubicBezTo>
                <a:cubicBezTo>
                  <a:pt x="23" y="109"/>
                  <a:pt x="23" y="109"/>
                  <a:pt x="23" y="108"/>
                </a:cubicBezTo>
                <a:cubicBezTo>
                  <a:pt x="24" y="108"/>
                  <a:pt x="24" y="108"/>
                  <a:pt x="24" y="108"/>
                </a:cubicBezTo>
                <a:cubicBezTo>
                  <a:pt x="25" y="107"/>
                  <a:pt x="25" y="107"/>
                  <a:pt x="26" y="107"/>
                </a:cubicBezTo>
                <a:cubicBezTo>
                  <a:pt x="26" y="106"/>
                  <a:pt x="25" y="105"/>
                  <a:pt x="26" y="105"/>
                </a:cubicBezTo>
                <a:cubicBezTo>
                  <a:pt x="26" y="105"/>
                  <a:pt x="26" y="105"/>
                  <a:pt x="27" y="105"/>
                </a:cubicBezTo>
                <a:cubicBezTo>
                  <a:pt x="27" y="105"/>
                  <a:pt x="27" y="104"/>
                  <a:pt x="27" y="104"/>
                </a:cubicBezTo>
                <a:cubicBezTo>
                  <a:pt x="28" y="103"/>
                  <a:pt x="28" y="103"/>
                  <a:pt x="28" y="102"/>
                </a:cubicBezTo>
                <a:cubicBezTo>
                  <a:pt x="29" y="102"/>
                  <a:pt x="29" y="102"/>
                  <a:pt x="29" y="101"/>
                </a:cubicBezTo>
                <a:cubicBezTo>
                  <a:pt x="30" y="101"/>
                  <a:pt x="30" y="101"/>
                  <a:pt x="30" y="100"/>
                </a:cubicBezTo>
                <a:cubicBezTo>
                  <a:pt x="30" y="100"/>
                  <a:pt x="30" y="99"/>
                  <a:pt x="31" y="99"/>
                </a:cubicBezTo>
                <a:cubicBezTo>
                  <a:pt x="31" y="99"/>
                  <a:pt x="31" y="99"/>
                  <a:pt x="31" y="99"/>
                </a:cubicBezTo>
                <a:cubicBezTo>
                  <a:pt x="31" y="99"/>
                  <a:pt x="31" y="99"/>
                  <a:pt x="31" y="99"/>
                </a:cubicBezTo>
                <a:cubicBezTo>
                  <a:pt x="31" y="98"/>
                  <a:pt x="31" y="98"/>
                  <a:pt x="32" y="98"/>
                </a:cubicBezTo>
                <a:cubicBezTo>
                  <a:pt x="32" y="98"/>
                  <a:pt x="32" y="98"/>
                  <a:pt x="32" y="98"/>
                </a:cubicBezTo>
                <a:cubicBezTo>
                  <a:pt x="32" y="97"/>
                  <a:pt x="32" y="97"/>
                  <a:pt x="32" y="97"/>
                </a:cubicBezTo>
                <a:cubicBezTo>
                  <a:pt x="32" y="97"/>
                  <a:pt x="32" y="97"/>
                  <a:pt x="32" y="97"/>
                </a:cubicBezTo>
                <a:cubicBezTo>
                  <a:pt x="33" y="96"/>
                  <a:pt x="32" y="95"/>
                  <a:pt x="33" y="95"/>
                </a:cubicBezTo>
                <a:cubicBezTo>
                  <a:pt x="33" y="95"/>
                  <a:pt x="33" y="95"/>
                  <a:pt x="34" y="94"/>
                </a:cubicBezTo>
                <a:cubicBezTo>
                  <a:pt x="34" y="94"/>
                  <a:pt x="34" y="94"/>
                  <a:pt x="34" y="93"/>
                </a:cubicBezTo>
                <a:cubicBezTo>
                  <a:pt x="34" y="93"/>
                  <a:pt x="34" y="92"/>
                  <a:pt x="34" y="93"/>
                </a:cubicBezTo>
                <a:cubicBezTo>
                  <a:pt x="35" y="93"/>
                  <a:pt x="35" y="92"/>
                  <a:pt x="35" y="92"/>
                </a:cubicBezTo>
                <a:cubicBezTo>
                  <a:pt x="35" y="92"/>
                  <a:pt x="36" y="91"/>
                  <a:pt x="37" y="91"/>
                </a:cubicBezTo>
                <a:cubicBezTo>
                  <a:pt x="38" y="91"/>
                  <a:pt x="38" y="93"/>
                  <a:pt x="38" y="93"/>
                </a:cubicBezTo>
                <a:cubicBezTo>
                  <a:pt x="40" y="92"/>
                  <a:pt x="38" y="91"/>
                  <a:pt x="38" y="91"/>
                </a:cubicBezTo>
                <a:cubicBezTo>
                  <a:pt x="38" y="91"/>
                  <a:pt x="38" y="90"/>
                  <a:pt x="38" y="90"/>
                </a:cubicBezTo>
                <a:cubicBezTo>
                  <a:pt x="39" y="90"/>
                  <a:pt x="39" y="90"/>
                  <a:pt x="39" y="90"/>
                </a:cubicBezTo>
                <a:cubicBezTo>
                  <a:pt x="40" y="90"/>
                  <a:pt x="40" y="90"/>
                  <a:pt x="39" y="90"/>
                </a:cubicBezTo>
                <a:cubicBezTo>
                  <a:pt x="39" y="89"/>
                  <a:pt x="39" y="89"/>
                  <a:pt x="39" y="88"/>
                </a:cubicBezTo>
                <a:cubicBezTo>
                  <a:pt x="38" y="88"/>
                  <a:pt x="38" y="88"/>
                  <a:pt x="38" y="87"/>
                </a:cubicBezTo>
                <a:cubicBezTo>
                  <a:pt x="38" y="87"/>
                  <a:pt x="39" y="87"/>
                  <a:pt x="39" y="86"/>
                </a:cubicBezTo>
                <a:cubicBezTo>
                  <a:pt x="39" y="86"/>
                  <a:pt x="39" y="86"/>
                  <a:pt x="39" y="85"/>
                </a:cubicBezTo>
                <a:cubicBezTo>
                  <a:pt x="39" y="85"/>
                  <a:pt x="39" y="85"/>
                  <a:pt x="39" y="84"/>
                </a:cubicBezTo>
                <a:cubicBezTo>
                  <a:pt x="39" y="84"/>
                  <a:pt x="38" y="84"/>
                  <a:pt x="38" y="84"/>
                </a:cubicBezTo>
                <a:cubicBezTo>
                  <a:pt x="39" y="83"/>
                  <a:pt x="39" y="83"/>
                  <a:pt x="39" y="82"/>
                </a:cubicBezTo>
                <a:cubicBezTo>
                  <a:pt x="39" y="82"/>
                  <a:pt x="38" y="81"/>
                  <a:pt x="38" y="81"/>
                </a:cubicBezTo>
                <a:cubicBezTo>
                  <a:pt x="38" y="81"/>
                  <a:pt x="38" y="81"/>
                  <a:pt x="38" y="81"/>
                </a:cubicBezTo>
                <a:cubicBezTo>
                  <a:pt x="37" y="81"/>
                  <a:pt x="37" y="81"/>
                  <a:pt x="37" y="80"/>
                </a:cubicBezTo>
                <a:cubicBezTo>
                  <a:pt x="37" y="80"/>
                  <a:pt x="37" y="80"/>
                  <a:pt x="36" y="80"/>
                </a:cubicBezTo>
                <a:cubicBezTo>
                  <a:pt x="36" y="79"/>
                  <a:pt x="36" y="79"/>
                  <a:pt x="36" y="79"/>
                </a:cubicBezTo>
                <a:cubicBezTo>
                  <a:pt x="35" y="79"/>
                  <a:pt x="35" y="79"/>
                  <a:pt x="35" y="80"/>
                </a:cubicBezTo>
                <a:cubicBezTo>
                  <a:pt x="35" y="79"/>
                  <a:pt x="34" y="78"/>
                  <a:pt x="34" y="78"/>
                </a:cubicBezTo>
                <a:cubicBezTo>
                  <a:pt x="34" y="77"/>
                  <a:pt x="34" y="77"/>
                  <a:pt x="34" y="76"/>
                </a:cubicBezTo>
                <a:cubicBezTo>
                  <a:pt x="34" y="76"/>
                  <a:pt x="35" y="75"/>
                  <a:pt x="35" y="75"/>
                </a:cubicBezTo>
                <a:cubicBezTo>
                  <a:pt x="34" y="75"/>
                  <a:pt x="34" y="77"/>
                  <a:pt x="33" y="77"/>
                </a:cubicBezTo>
                <a:cubicBezTo>
                  <a:pt x="33" y="77"/>
                  <a:pt x="33" y="77"/>
                  <a:pt x="33" y="77"/>
                </a:cubicBezTo>
                <a:cubicBezTo>
                  <a:pt x="33" y="77"/>
                  <a:pt x="33" y="77"/>
                  <a:pt x="33" y="78"/>
                </a:cubicBezTo>
                <a:cubicBezTo>
                  <a:pt x="33" y="77"/>
                  <a:pt x="32" y="77"/>
                  <a:pt x="32" y="77"/>
                </a:cubicBezTo>
                <a:cubicBezTo>
                  <a:pt x="32" y="77"/>
                  <a:pt x="32" y="77"/>
                  <a:pt x="32" y="77"/>
                </a:cubicBezTo>
                <a:cubicBezTo>
                  <a:pt x="31" y="77"/>
                  <a:pt x="31" y="77"/>
                  <a:pt x="31" y="77"/>
                </a:cubicBezTo>
                <a:cubicBezTo>
                  <a:pt x="31" y="76"/>
                  <a:pt x="31" y="76"/>
                  <a:pt x="30" y="75"/>
                </a:cubicBezTo>
                <a:cubicBezTo>
                  <a:pt x="30" y="74"/>
                  <a:pt x="30" y="74"/>
                  <a:pt x="30" y="73"/>
                </a:cubicBezTo>
                <a:cubicBezTo>
                  <a:pt x="30" y="73"/>
                  <a:pt x="30" y="72"/>
                  <a:pt x="30" y="72"/>
                </a:cubicBezTo>
                <a:cubicBezTo>
                  <a:pt x="29" y="72"/>
                  <a:pt x="29" y="71"/>
                  <a:pt x="29" y="71"/>
                </a:cubicBezTo>
                <a:cubicBezTo>
                  <a:pt x="29" y="71"/>
                  <a:pt x="28" y="71"/>
                  <a:pt x="28" y="71"/>
                </a:cubicBezTo>
                <a:cubicBezTo>
                  <a:pt x="28" y="70"/>
                  <a:pt x="28" y="70"/>
                  <a:pt x="28" y="69"/>
                </a:cubicBezTo>
                <a:cubicBezTo>
                  <a:pt x="28" y="69"/>
                  <a:pt x="28" y="67"/>
                  <a:pt x="27" y="67"/>
                </a:cubicBezTo>
                <a:cubicBezTo>
                  <a:pt x="27" y="66"/>
                  <a:pt x="28" y="66"/>
                  <a:pt x="28" y="65"/>
                </a:cubicBezTo>
                <a:cubicBezTo>
                  <a:pt x="29" y="65"/>
                  <a:pt x="29" y="65"/>
                  <a:pt x="29" y="64"/>
                </a:cubicBezTo>
                <a:cubicBezTo>
                  <a:pt x="29" y="63"/>
                  <a:pt x="28" y="61"/>
                  <a:pt x="30" y="60"/>
                </a:cubicBezTo>
                <a:cubicBezTo>
                  <a:pt x="30" y="59"/>
                  <a:pt x="29" y="58"/>
                  <a:pt x="29" y="57"/>
                </a:cubicBezTo>
                <a:cubicBezTo>
                  <a:pt x="28" y="57"/>
                  <a:pt x="28" y="56"/>
                  <a:pt x="28" y="55"/>
                </a:cubicBezTo>
                <a:cubicBezTo>
                  <a:pt x="28" y="55"/>
                  <a:pt x="27" y="54"/>
                  <a:pt x="27" y="54"/>
                </a:cubicBezTo>
                <a:cubicBezTo>
                  <a:pt x="27" y="54"/>
                  <a:pt x="27" y="53"/>
                  <a:pt x="27" y="53"/>
                </a:cubicBezTo>
                <a:cubicBezTo>
                  <a:pt x="27" y="53"/>
                  <a:pt x="27" y="53"/>
                  <a:pt x="28" y="52"/>
                </a:cubicBezTo>
                <a:cubicBezTo>
                  <a:pt x="28" y="52"/>
                  <a:pt x="28" y="52"/>
                  <a:pt x="28" y="51"/>
                </a:cubicBezTo>
                <a:cubicBezTo>
                  <a:pt x="28" y="51"/>
                  <a:pt x="28" y="50"/>
                  <a:pt x="28" y="50"/>
                </a:cubicBezTo>
                <a:cubicBezTo>
                  <a:pt x="28" y="49"/>
                  <a:pt x="27" y="49"/>
                  <a:pt x="27" y="49"/>
                </a:cubicBezTo>
                <a:cubicBezTo>
                  <a:pt x="26" y="48"/>
                  <a:pt x="27" y="47"/>
                  <a:pt x="27" y="46"/>
                </a:cubicBezTo>
                <a:cubicBezTo>
                  <a:pt x="27" y="46"/>
                  <a:pt x="27" y="45"/>
                  <a:pt x="27" y="45"/>
                </a:cubicBezTo>
                <a:cubicBezTo>
                  <a:pt x="26" y="44"/>
                  <a:pt x="26" y="43"/>
                  <a:pt x="26" y="43"/>
                </a:cubicBezTo>
                <a:cubicBezTo>
                  <a:pt x="26" y="42"/>
                  <a:pt x="27" y="42"/>
                  <a:pt x="27" y="41"/>
                </a:cubicBezTo>
                <a:cubicBezTo>
                  <a:pt x="28" y="40"/>
                  <a:pt x="28" y="40"/>
                  <a:pt x="27" y="40"/>
                </a:cubicBezTo>
                <a:cubicBezTo>
                  <a:pt x="27" y="39"/>
                  <a:pt x="26" y="39"/>
                  <a:pt x="26" y="38"/>
                </a:cubicBezTo>
                <a:cubicBezTo>
                  <a:pt x="26" y="38"/>
                  <a:pt x="26" y="37"/>
                  <a:pt x="25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4" y="36"/>
                  <a:pt x="24" y="36"/>
                  <a:pt x="24" y="35"/>
                </a:cubicBezTo>
                <a:cubicBezTo>
                  <a:pt x="24" y="34"/>
                  <a:pt x="24" y="34"/>
                  <a:pt x="23" y="33"/>
                </a:cubicBezTo>
                <a:cubicBezTo>
                  <a:pt x="22" y="33"/>
                  <a:pt x="21" y="32"/>
                  <a:pt x="20" y="31"/>
                </a:cubicBezTo>
                <a:cubicBezTo>
                  <a:pt x="19" y="31"/>
                  <a:pt x="19" y="31"/>
                  <a:pt x="18" y="31"/>
                </a:cubicBezTo>
                <a:cubicBezTo>
                  <a:pt x="18" y="30"/>
                  <a:pt x="17" y="31"/>
                  <a:pt x="17" y="30"/>
                </a:cubicBezTo>
                <a:cubicBezTo>
                  <a:pt x="16" y="30"/>
                  <a:pt x="16" y="29"/>
                  <a:pt x="16" y="29"/>
                </a:cubicBezTo>
                <a:cubicBezTo>
                  <a:pt x="15" y="28"/>
                  <a:pt x="15" y="29"/>
                  <a:pt x="14" y="28"/>
                </a:cubicBezTo>
                <a:cubicBezTo>
                  <a:pt x="14" y="27"/>
                  <a:pt x="14" y="27"/>
                  <a:pt x="13" y="27"/>
                </a:cubicBezTo>
                <a:cubicBezTo>
                  <a:pt x="13" y="26"/>
                  <a:pt x="13" y="26"/>
                  <a:pt x="13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1" y="25"/>
                  <a:pt x="11" y="25"/>
                </a:cubicBezTo>
                <a:cubicBezTo>
                  <a:pt x="11" y="24"/>
                  <a:pt x="11" y="24"/>
                  <a:pt x="10" y="23"/>
                </a:cubicBezTo>
                <a:cubicBezTo>
                  <a:pt x="10" y="23"/>
                  <a:pt x="9" y="23"/>
                  <a:pt x="9" y="22"/>
                </a:cubicBezTo>
                <a:cubicBezTo>
                  <a:pt x="9" y="22"/>
                  <a:pt x="10" y="22"/>
                  <a:pt x="9" y="21"/>
                </a:cubicBezTo>
                <a:cubicBezTo>
                  <a:pt x="9" y="21"/>
                  <a:pt x="8" y="20"/>
                  <a:pt x="7" y="20"/>
                </a:cubicBezTo>
                <a:cubicBezTo>
                  <a:pt x="7" y="19"/>
                  <a:pt x="8" y="19"/>
                  <a:pt x="9" y="19"/>
                </a:cubicBezTo>
                <a:cubicBezTo>
                  <a:pt x="10" y="20"/>
                  <a:pt x="10" y="20"/>
                  <a:pt x="11" y="19"/>
                </a:cubicBezTo>
                <a:cubicBezTo>
                  <a:pt x="11" y="18"/>
                  <a:pt x="10" y="17"/>
                  <a:pt x="10" y="17"/>
                </a:cubicBezTo>
                <a:cubicBezTo>
                  <a:pt x="11" y="16"/>
                  <a:pt x="11" y="16"/>
                  <a:pt x="12" y="15"/>
                </a:cubicBezTo>
                <a:cubicBezTo>
                  <a:pt x="12" y="15"/>
                  <a:pt x="13" y="15"/>
                  <a:pt x="13" y="16"/>
                </a:cubicBezTo>
                <a:cubicBezTo>
                  <a:pt x="13" y="16"/>
                  <a:pt x="14" y="16"/>
                  <a:pt x="14" y="16"/>
                </a:cubicBezTo>
                <a:cubicBezTo>
                  <a:pt x="14" y="16"/>
                  <a:pt x="14" y="17"/>
                  <a:pt x="15" y="17"/>
                </a:cubicBezTo>
                <a:cubicBezTo>
                  <a:pt x="15" y="18"/>
                  <a:pt x="16" y="19"/>
                  <a:pt x="16" y="20"/>
                </a:cubicBezTo>
                <a:cubicBezTo>
                  <a:pt x="17" y="21"/>
                  <a:pt x="17" y="21"/>
                  <a:pt x="18" y="21"/>
                </a:cubicBezTo>
                <a:cubicBezTo>
                  <a:pt x="18" y="22"/>
                  <a:pt x="18" y="22"/>
                  <a:pt x="18" y="23"/>
                </a:cubicBezTo>
                <a:cubicBezTo>
                  <a:pt x="19" y="24"/>
                  <a:pt x="19" y="25"/>
                  <a:pt x="19" y="26"/>
                </a:cubicBezTo>
                <a:cubicBezTo>
                  <a:pt x="20" y="26"/>
                  <a:pt x="20" y="26"/>
                  <a:pt x="21" y="26"/>
                </a:cubicBezTo>
                <a:cubicBezTo>
                  <a:pt x="22" y="27"/>
                  <a:pt x="22" y="27"/>
                  <a:pt x="23" y="27"/>
                </a:cubicBezTo>
                <a:cubicBezTo>
                  <a:pt x="23" y="27"/>
                  <a:pt x="23" y="27"/>
                  <a:pt x="24" y="27"/>
                </a:cubicBezTo>
                <a:cubicBezTo>
                  <a:pt x="24" y="28"/>
                  <a:pt x="25" y="28"/>
                  <a:pt x="25" y="27"/>
                </a:cubicBezTo>
                <a:cubicBezTo>
                  <a:pt x="26" y="27"/>
                  <a:pt x="26" y="27"/>
                  <a:pt x="27" y="27"/>
                </a:cubicBezTo>
                <a:cubicBezTo>
                  <a:pt x="28" y="26"/>
                  <a:pt x="28" y="26"/>
                  <a:pt x="28" y="25"/>
                </a:cubicBezTo>
                <a:cubicBezTo>
                  <a:pt x="29" y="25"/>
                  <a:pt x="29" y="24"/>
                  <a:pt x="29" y="25"/>
                </a:cubicBezTo>
                <a:cubicBezTo>
                  <a:pt x="30" y="25"/>
                  <a:pt x="31" y="25"/>
                  <a:pt x="31" y="25"/>
                </a:cubicBezTo>
                <a:cubicBezTo>
                  <a:pt x="32" y="26"/>
                  <a:pt x="32" y="26"/>
                  <a:pt x="33" y="26"/>
                </a:cubicBezTo>
                <a:cubicBezTo>
                  <a:pt x="33" y="27"/>
                  <a:pt x="34" y="27"/>
                  <a:pt x="34" y="27"/>
                </a:cubicBezTo>
                <a:cubicBezTo>
                  <a:pt x="35" y="28"/>
                  <a:pt x="35" y="28"/>
                  <a:pt x="36" y="28"/>
                </a:cubicBezTo>
                <a:cubicBezTo>
                  <a:pt x="36" y="29"/>
                  <a:pt x="36" y="29"/>
                  <a:pt x="36" y="28"/>
                </a:cubicBezTo>
                <a:cubicBezTo>
                  <a:pt x="37" y="28"/>
                  <a:pt x="37" y="28"/>
                  <a:pt x="37" y="27"/>
                </a:cubicBezTo>
                <a:cubicBezTo>
                  <a:pt x="38" y="27"/>
                  <a:pt x="38" y="27"/>
                  <a:pt x="38" y="26"/>
                </a:cubicBezTo>
                <a:cubicBezTo>
                  <a:pt x="38" y="24"/>
                  <a:pt x="39" y="23"/>
                  <a:pt x="40" y="23"/>
                </a:cubicBezTo>
                <a:cubicBezTo>
                  <a:pt x="40" y="23"/>
                  <a:pt x="41" y="23"/>
                  <a:pt x="41" y="22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0"/>
                  <a:pt x="42" y="20"/>
                  <a:pt x="42" y="20"/>
                </a:cubicBezTo>
                <a:cubicBezTo>
                  <a:pt x="42" y="19"/>
                  <a:pt x="42" y="19"/>
                  <a:pt x="42" y="19"/>
                </a:cubicBezTo>
                <a:cubicBezTo>
                  <a:pt x="42" y="18"/>
                  <a:pt x="42" y="17"/>
                  <a:pt x="42" y="16"/>
                </a:cubicBezTo>
                <a:cubicBezTo>
                  <a:pt x="42" y="15"/>
                  <a:pt x="42" y="15"/>
                  <a:pt x="43" y="14"/>
                </a:cubicBezTo>
                <a:cubicBezTo>
                  <a:pt x="43" y="13"/>
                  <a:pt x="42" y="13"/>
                  <a:pt x="43" y="12"/>
                </a:cubicBezTo>
                <a:cubicBezTo>
                  <a:pt x="43" y="11"/>
                  <a:pt x="43" y="10"/>
                  <a:pt x="43" y="10"/>
                </a:cubicBezTo>
                <a:cubicBezTo>
                  <a:pt x="43" y="9"/>
                  <a:pt x="43" y="8"/>
                  <a:pt x="44" y="7"/>
                </a:cubicBezTo>
                <a:cubicBezTo>
                  <a:pt x="44" y="7"/>
                  <a:pt x="45" y="7"/>
                  <a:pt x="45" y="7"/>
                </a:cubicBezTo>
                <a:cubicBezTo>
                  <a:pt x="46" y="6"/>
                  <a:pt x="46" y="5"/>
                  <a:pt x="46" y="5"/>
                </a:cubicBezTo>
                <a:cubicBezTo>
                  <a:pt x="47" y="3"/>
                  <a:pt x="48" y="3"/>
                  <a:pt x="49" y="3"/>
                </a:cubicBezTo>
                <a:cubicBezTo>
                  <a:pt x="50" y="3"/>
                  <a:pt x="50" y="3"/>
                  <a:pt x="51" y="3"/>
                </a:cubicBezTo>
                <a:cubicBezTo>
                  <a:pt x="52" y="3"/>
                  <a:pt x="52" y="3"/>
                  <a:pt x="53" y="2"/>
                </a:cubicBezTo>
                <a:cubicBezTo>
                  <a:pt x="53" y="2"/>
                  <a:pt x="54" y="1"/>
                  <a:pt x="54" y="0"/>
                </a:cubicBezTo>
                <a:cubicBezTo>
                  <a:pt x="55" y="0"/>
                  <a:pt x="55" y="0"/>
                  <a:pt x="56" y="0"/>
                </a:cubicBezTo>
                <a:cubicBezTo>
                  <a:pt x="56" y="0"/>
                  <a:pt x="56" y="1"/>
                  <a:pt x="57" y="2"/>
                </a:cubicBezTo>
                <a:cubicBezTo>
                  <a:pt x="57" y="2"/>
                  <a:pt x="57" y="2"/>
                  <a:pt x="58" y="3"/>
                </a:cubicBezTo>
                <a:cubicBezTo>
                  <a:pt x="58" y="3"/>
                  <a:pt x="58" y="3"/>
                  <a:pt x="59" y="4"/>
                </a:cubicBezTo>
                <a:cubicBezTo>
                  <a:pt x="59" y="4"/>
                  <a:pt x="59" y="4"/>
                  <a:pt x="59" y="4"/>
                </a:cubicBezTo>
                <a:cubicBezTo>
                  <a:pt x="59" y="4"/>
                  <a:pt x="59" y="5"/>
                  <a:pt x="59" y="5"/>
                </a:cubicBezTo>
                <a:cubicBezTo>
                  <a:pt x="60" y="6"/>
                  <a:pt x="61" y="6"/>
                  <a:pt x="62" y="7"/>
                </a:cubicBezTo>
                <a:cubicBezTo>
                  <a:pt x="63" y="7"/>
                  <a:pt x="64" y="8"/>
                  <a:pt x="65" y="9"/>
                </a:cubicBezTo>
                <a:cubicBezTo>
                  <a:pt x="65" y="10"/>
                  <a:pt x="66" y="11"/>
                  <a:pt x="66" y="12"/>
                </a:cubicBezTo>
                <a:cubicBezTo>
                  <a:pt x="66" y="13"/>
                  <a:pt x="65" y="14"/>
                  <a:pt x="64" y="15"/>
                </a:cubicBezTo>
                <a:cubicBezTo>
                  <a:pt x="64" y="16"/>
                  <a:pt x="61" y="19"/>
                  <a:pt x="63" y="20"/>
                </a:cubicBezTo>
                <a:cubicBezTo>
                  <a:pt x="62" y="21"/>
                  <a:pt x="61" y="22"/>
                  <a:pt x="60" y="22"/>
                </a:cubicBezTo>
                <a:cubicBezTo>
                  <a:pt x="59" y="23"/>
                  <a:pt x="61" y="23"/>
                  <a:pt x="62" y="23"/>
                </a:cubicBezTo>
                <a:cubicBezTo>
                  <a:pt x="63" y="24"/>
                  <a:pt x="62" y="25"/>
                  <a:pt x="61" y="26"/>
                </a:cubicBezTo>
                <a:cubicBezTo>
                  <a:pt x="61" y="27"/>
                  <a:pt x="60" y="29"/>
                  <a:pt x="60" y="30"/>
                </a:cubicBezTo>
                <a:cubicBezTo>
                  <a:pt x="60" y="31"/>
                  <a:pt x="61" y="33"/>
                  <a:pt x="61" y="34"/>
                </a:cubicBezTo>
                <a:cubicBezTo>
                  <a:pt x="61" y="36"/>
                  <a:pt x="62" y="36"/>
                  <a:pt x="64" y="37"/>
                </a:cubicBezTo>
                <a:cubicBezTo>
                  <a:pt x="65" y="37"/>
                  <a:pt x="66" y="38"/>
                  <a:pt x="66" y="39"/>
                </a:cubicBezTo>
                <a:cubicBezTo>
                  <a:pt x="67" y="39"/>
                  <a:pt x="67" y="40"/>
                  <a:pt x="67" y="41"/>
                </a:cubicBezTo>
                <a:cubicBezTo>
                  <a:pt x="68" y="42"/>
                  <a:pt x="68" y="42"/>
                  <a:pt x="69" y="43"/>
                </a:cubicBezTo>
                <a:cubicBezTo>
                  <a:pt x="69" y="43"/>
                  <a:pt x="70" y="44"/>
                  <a:pt x="70" y="44"/>
                </a:cubicBezTo>
                <a:cubicBezTo>
                  <a:pt x="70" y="45"/>
                  <a:pt x="70" y="45"/>
                  <a:pt x="70" y="46"/>
                </a:cubicBezTo>
                <a:cubicBezTo>
                  <a:pt x="70" y="47"/>
                  <a:pt x="70" y="47"/>
                  <a:pt x="70" y="48"/>
                </a:cubicBezTo>
                <a:cubicBezTo>
                  <a:pt x="70" y="49"/>
                  <a:pt x="69" y="49"/>
                  <a:pt x="69" y="50"/>
                </a:cubicBezTo>
                <a:cubicBezTo>
                  <a:pt x="68" y="50"/>
                  <a:pt x="67" y="52"/>
                  <a:pt x="66" y="53"/>
                </a:cubicBezTo>
                <a:cubicBezTo>
                  <a:pt x="66" y="54"/>
                  <a:pt x="65" y="56"/>
                  <a:pt x="64" y="57"/>
                </a:cubicBezTo>
                <a:cubicBezTo>
                  <a:pt x="64" y="59"/>
                  <a:pt x="64" y="60"/>
                  <a:pt x="65" y="61"/>
                </a:cubicBezTo>
                <a:cubicBezTo>
                  <a:pt x="66" y="62"/>
                  <a:pt x="66" y="62"/>
                  <a:pt x="66" y="63"/>
                </a:cubicBezTo>
                <a:cubicBezTo>
                  <a:pt x="66" y="64"/>
                  <a:pt x="67" y="64"/>
                  <a:pt x="67" y="65"/>
                </a:cubicBezTo>
                <a:cubicBezTo>
                  <a:pt x="67" y="66"/>
                  <a:pt x="67" y="67"/>
                  <a:pt x="68" y="68"/>
                </a:cubicBezTo>
                <a:cubicBezTo>
                  <a:pt x="68" y="70"/>
                  <a:pt x="69" y="70"/>
                  <a:pt x="70" y="72"/>
                </a:cubicBezTo>
                <a:cubicBezTo>
                  <a:pt x="70" y="72"/>
                  <a:pt x="70" y="73"/>
                  <a:pt x="70" y="74"/>
                </a:cubicBezTo>
                <a:cubicBezTo>
                  <a:pt x="70" y="75"/>
                  <a:pt x="71" y="75"/>
                  <a:pt x="71" y="76"/>
                </a:cubicBezTo>
                <a:cubicBezTo>
                  <a:pt x="71" y="77"/>
                  <a:pt x="71" y="78"/>
                  <a:pt x="71" y="78"/>
                </a:cubicBezTo>
                <a:cubicBezTo>
                  <a:pt x="71" y="79"/>
                  <a:pt x="71" y="79"/>
                  <a:pt x="70" y="79"/>
                </a:cubicBezTo>
                <a:cubicBezTo>
                  <a:pt x="70" y="79"/>
                  <a:pt x="69" y="79"/>
                  <a:pt x="69" y="79"/>
                </a:cubicBezTo>
                <a:cubicBezTo>
                  <a:pt x="68" y="80"/>
                  <a:pt x="69" y="80"/>
                  <a:pt x="69" y="80"/>
                </a:cubicBezTo>
                <a:cubicBezTo>
                  <a:pt x="69" y="81"/>
                  <a:pt x="69" y="81"/>
                  <a:pt x="69" y="81"/>
                </a:cubicBezTo>
                <a:cubicBezTo>
                  <a:pt x="69" y="82"/>
                  <a:pt x="69" y="82"/>
                  <a:pt x="69" y="82"/>
                </a:cubicBezTo>
                <a:cubicBezTo>
                  <a:pt x="69" y="83"/>
                  <a:pt x="69" y="84"/>
                  <a:pt x="68" y="85"/>
                </a:cubicBezTo>
                <a:cubicBezTo>
                  <a:pt x="68" y="85"/>
                  <a:pt x="67" y="86"/>
                  <a:pt x="68" y="86"/>
                </a:cubicBezTo>
                <a:cubicBezTo>
                  <a:pt x="69" y="87"/>
                  <a:pt x="69" y="86"/>
                  <a:pt x="69" y="88"/>
                </a:cubicBezTo>
                <a:cubicBezTo>
                  <a:pt x="69" y="88"/>
                  <a:pt x="69" y="88"/>
                  <a:pt x="69" y="88"/>
                </a:cubicBezTo>
                <a:cubicBezTo>
                  <a:pt x="69" y="88"/>
                  <a:pt x="68" y="88"/>
                  <a:pt x="68" y="89"/>
                </a:cubicBezTo>
                <a:cubicBezTo>
                  <a:pt x="68" y="89"/>
                  <a:pt x="67" y="90"/>
                  <a:pt x="68" y="90"/>
                </a:cubicBezTo>
                <a:cubicBezTo>
                  <a:pt x="68" y="91"/>
                  <a:pt x="68" y="92"/>
                  <a:pt x="69" y="92"/>
                </a:cubicBezTo>
                <a:cubicBezTo>
                  <a:pt x="69" y="93"/>
                  <a:pt x="70" y="93"/>
                  <a:pt x="71" y="93"/>
                </a:cubicBezTo>
                <a:cubicBezTo>
                  <a:pt x="71" y="93"/>
                  <a:pt x="71" y="94"/>
                  <a:pt x="71" y="95"/>
                </a:cubicBezTo>
                <a:cubicBezTo>
                  <a:pt x="71" y="95"/>
                  <a:pt x="72" y="95"/>
                  <a:pt x="72" y="95"/>
                </a:cubicBezTo>
                <a:cubicBezTo>
                  <a:pt x="72" y="96"/>
                  <a:pt x="71" y="96"/>
                  <a:pt x="71" y="96"/>
                </a:cubicBezTo>
                <a:cubicBezTo>
                  <a:pt x="70" y="97"/>
                  <a:pt x="70" y="97"/>
                  <a:pt x="70" y="98"/>
                </a:cubicBezTo>
                <a:cubicBezTo>
                  <a:pt x="71" y="98"/>
                  <a:pt x="71" y="98"/>
                  <a:pt x="71" y="98"/>
                </a:cubicBezTo>
                <a:cubicBezTo>
                  <a:pt x="71" y="99"/>
                  <a:pt x="71" y="99"/>
                  <a:pt x="71" y="100"/>
                </a:cubicBezTo>
                <a:cubicBezTo>
                  <a:pt x="71" y="100"/>
                  <a:pt x="72" y="100"/>
                  <a:pt x="72" y="101"/>
                </a:cubicBezTo>
                <a:cubicBezTo>
                  <a:pt x="73" y="101"/>
                  <a:pt x="73" y="101"/>
                  <a:pt x="73" y="101"/>
                </a:cubicBezTo>
                <a:cubicBezTo>
                  <a:pt x="73" y="101"/>
                  <a:pt x="73" y="102"/>
                  <a:pt x="73" y="102"/>
                </a:cubicBezTo>
                <a:cubicBezTo>
                  <a:pt x="73" y="102"/>
                  <a:pt x="74" y="102"/>
                  <a:pt x="74" y="102"/>
                </a:cubicBezTo>
                <a:cubicBezTo>
                  <a:pt x="74" y="102"/>
                  <a:pt x="74" y="102"/>
                  <a:pt x="74" y="102"/>
                </a:cubicBezTo>
                <a:cubicBezTo>
                  <a:pt x="74" y="103"/>
                  <a:pt x="74" y="103"/>
                  <a:pt x="74" y="104"/>
                </a:cubicBezTo>
                <a:cubicBezTo>
                  <a:pt x="74" y="105"/>
                  <a:pt x="74" y="105"/>
                  <a:pt x="74" y="106"/>
                </a:cubicBezTo>
                <a:cubicBezTo>
                  <a:pt x="73" y="106"/>
                  <a:pt x="73" y="107"/>
                  <a:pt x="72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72" y="109"/>
                  <a:pt x="71" y="109"/>
                  <a:pt x="71" y="109"/>
                </a:cubicBezTo>
                <a:cubicBezTo>
                  <a:pt x="69" y="110"/>
                  <a:pt x="72" y="111"/>
                  <a:pt x="72" y="112"/>
                </a:cubicBezTo>
                <a:cubicBezTo>
                  <a:pt x="73" y="113"/>
                  <a:pt x="73" y="113"/>
                  <a:pt x="74" y="114"/>
                </a:cubicBezTo>
                <a:cubicBezTo>
                  <a:pt x="75" y="114"/>
                  <a:pt x="76" y="114"/>
                  <a:pt x="76" y="115"/>
                </a:cubicBezTo>
                <a:cubicBezTo>
                  <a:pt x="77" y="115"/>
                  <a:pt x="77" y="116"/>
                  <a:pt x="77" y="116"/>
                </a:cubicBezTo>
                <a:cubicBezTo>
                  <a:pt x="78" y="117"/>
                  <a:pt x="78" y="117"/>
                  <a:pt x="79" y="118"/>
                </a:cubicBezTo>
                <a:cubicBezTo>
                  <a:pt x="79" y="118"/>
                  <a:pt x="79" y="119"/>
                  <a:pt x="79" y="119"/>
                </a:cubicBezTo>
                <a:cubicBezTo>
                  <a:pt x="79" y="119"/>
                  <a:pt x="79" y="120"/>
                  <a:pt x="80" y="120"/>
                </a:cubicBezTo>
                <a:cubicBezTo>
                  <a:pt x="80" y="120"/>
                  <a:pt x="81" y="122"/>
                  <a:pt x="81" y="122"/>
                </a:cubicBezTo>
                <a:cubicBezTo>
                  <a:pt x="81" y="123"/>
                  <a:pt x="80" y="123"/>
                  <a:pt x="80" y="123"/>
                </a:cubicBezTo>
                <a:cubicBezTo>
                  <a:pt x="80" y="124"/>
                  <a:pt x="80" y="124"/>
                  <a:pt x="80" y="125"/>
                </a:cubicBezTo>
                <a:cubicBezTo>
                  <a:pt x="80" y="126"/>
                  <a:pt x="79" y="126"/>
                  <a:pt x="79" y="127"/>
                </a:cubicBezTo>
                <a:cubicBezTo>
                  <a:pt x="79" y="128"/>
                  <a:pt x="78" y="129"/>
                  <a:pt x="77" y="129"/>
                </a:cubicBezTo>
                <a:cubicBezTo>
                  <a:pt x="77" y="130"/>
                  <a:pt x="77" y="131"/>
                  <a:pt x="76" y="131"/>
                </a:cubicBezTo>
                <a:cubicBezTo>
                  <a:pt x="76" y="132"/>
                  <a:pt x="75" y="132"/>
                  <a:pt x="75" y="133"/>
                </a:cubicBezTo>
                <a:cubicBezTo>
                  <a:pt x="74" y="134"/>
                  <a:pt x="74" y="134"/>
                  <a:pt x="73" y="135"/>
                </a:cubicBezTo>
                <a:cubicBezTo>
                  <a:pt x="72" y="137"/>
                  <a:pt x="71" y="138"/>
                  <a:pt x="70" y="140"/>
                </a:cubicBezTo>
                <a:cubicBezTo>
                  <a:pt x="69" y="140"/>
                  <a:pt x="69" y="141"/>
                  <a:pt x="68" y="142"/>
                </a:cubicBezTo>
                <a:cubicBezTo>
                  <a:pt x="68" y="142"/>
                  <a:pt x="68" y="142"/>
                  <a:pt x="67" y="143"/>
                </a:cubicBezTo>
                <a:cubicBezTo>
                  <a:pt x="67" y="143"/>
                  <a:pt x="67" y="143"/>
                  <a:pt x="67" y="144"/>
                </a:cubicBezTo>
                <a:cubicBezTo>
                  <a:pt x="67" y="144"/>
                  <a:pt x="66" y="144"/>
                  <a:pt x="66" y="144"/>
                </a:cubicBezTo>
                <a:cubicBezTo>
                  <a:pt x="66" y="145"/>
                  <a:pt x="65" y="145"/>
                  <a:pt x="65" y="146"/>
                </a:cubicBezTo>
                <a:cubicBezTo>
                  <a:pt x="65" y="146"/>
                  <a:pt x="64" y="147"/>
                  <a:pt x="63" y="148"/>
                </a:cubicBezTo>
                <a:cubicBezTo>
                  <a:pt x="62" y="148"/>
                  <a:pt x="62" y="149"/>
                  <a:pt x="61" y="149"/>
                </a:cubicBezTo>
                <a:cubicBezTo>
                  <a:pt x="61" y="150"/>
                  <a:pt x="60" y="150"/>
                  <a:pt x="60" y="151"/>
                </a:cubicBezTo>
                <a:cubicBezTo>
                  <a:pt x="59" y="152"/>
                  <a:pt x="58" y="152"/>
                  <a:pt x="58" y="153"/>
                </a:cubicBezTo>
                <a:cubicBezTo>
                  <a:pt x="57" y="154"/>
                  <a:pt x="56" y="155"/>
                  <a:pt x="56" y="156"/>
                </a:cubicBezTo>
                <a:cubicBezTo>
                  <a:pt x="56" y="155"/>
                  <a:pt x="56" y="155"/>
                  <a:pt x="56" y="156"/>
                </a:cubicBezTo>
                <a:close/>
                <a:moveTo>
                  <a:pt x="2" y="160"/>
                </a:moveTo>
                <a:cubicBezTo>
                  <a:pt x="1" y="160"/>
                  <a:pt x="1" y="160"/>
                  <a:pt x="1" y="159"/>
                </a:cubicBezTo>
                <a:cubicBezTo>
                  <a:pt x="1" y="160"/>
                  <a:pt x="1" y="160"/>
                  <a:pt x="0" y="160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1"/>
                  <a:pt x="0" y="161"/>
                  <a:pt x="0" y="161"/>
                </a:cubicBezTo>
                <a:cubicBezTo>
                  <a:pt x="1" y="161"/>
                  <a:pt x="1" y="161"/>
                  <a:pt x="1" y="162"/>
                </a:cubicBezTo>
                <a:cubicBezTo>
                  <a:pt x="1" y="162"/>
                  <a:pt x="2" y="162"/>
                  <a:pt x="2" y="162"/>
                </a:cubicBezTo>
                <a:cubicBezTo>
                  <a:pt x="2" y="162"/>
                  <a:pt x="2" y="162"/>
                  <a:pt x="2" y="162"/>
                </a:cubicBezTo>
                <a:cubicBezTo>
                  <a:pt x="3" y="162"/>
                  <a:pt x="3" y="162"/>
                  <a:pt x="3" y="162"/>
                </a:cubicBezTo>
                <a:cubicBezTo>
                  <a:pt x="3" y="162"/>
                  <a:pt x="3" y="162"/>
                  <a:pt x="3" y="162"/>
                </a:cubicBezTo>
                <a:cubicBezTo>
                  <a:pt x="3" y="161"/>
                  <a:pt x="3" y="161"/>
                  <a:pt x="3" y="161"/>
                </a:cubicBezTo>
                <a:cubicBezTo>
                  <a:pt x="3" y="160"/>
                  <a:pt x="3" y="160"/>
                  <a:pt x="2" y="160"/>
                </a:cubicBezTo>
                <a:cubicBezTo>
                  <a:pt x="2" y="160"/>
                  <a:pt x="2" y="160"/>
                  <a:pt x="2" y="160"/>
                </a:cubicBezTo>
                <a:close/>
                <a:moveTo>
                  <a:pt x="3" y="159"/>
                </a:moveTo>
                <a:cubicBezTo>
                  <a:pt x="3" y="160"/>
                  <a:pt x="3" y="160"/>
                  <a:pt x="3" y="160"/>
                </a:cubicBezTo>
                <a:cubicBezTo>
                  <a:pt x="4" y="160"/>
                  <a:pt x="4" y="161"/>
                  <a:pt x="4" y="161"/>
                </a:cubicBezTo>
                <a:cubicBezTo>
                  <a:pt x="5" y="160"/>
                  <a:pt x="5" y="159"/>
                  <a:pt x="5" y="159"/>
                </a:cubicBezTo>
                <a:cubicBezTo>
                  <a:pt x="4" y="159"/>
                  <a:pt x="4" y="158"/>
                  <a:pt x="4" y="158"/>
                </a:cubicBezTo>
                <a:cubicBezTo>
                  <a:pt x="3" y="158"/>
                  <a:pt x="3" y="158"/>
                  <a:pt x="3" y="158"/>
                </a:cubicBezTo>
                <a:cubicBezTo>
                  <a:pt x="2" y="158"/>
                  <a:pt x="3" y="158"/>
                  <a:pt x="3" y="158"/>
                </a:cubicBezTo>
                <a:cubicBezTo>
                  <a:pt x="2" y="157"/>
                  <a:pt x="2" y="158"/>
                  <a:pt x="2" y="158"/>
                </a:cubicBezTo>
                <a:cubicBezTo>
                  <a:pt x="2" y="158"/>
                  <a:pt x="2" y="158"/>
                  <a:pt x="2" y="159"/>
                </a:cubicBezTo>
                <a:cubicBezTo>
                  <a:pt x="3" y="159"/>
                  <a:pt x="3" y="159"/>
                  <a:pt x="3" y="159"/>
                </a:cubicBezTo>
                <a:close/>
                <a:moveTo>
                  <a:pt x="19" y="162"/>
                </a:moveTo>
                <a:cubicBezTo>
                  <a:pt x="19" y="162"/>
                  <a:pt x="19" y="163"/>
                  <a:pt x="19" y="163"/>
                </a:cubicBezTo>
                <a:cubicBezTo>
                  <a:pt x="20" y="163"/>
                  <a:pt x="20" y="163"/>
                  <a:pt x="20" y="163"/>
                </a:cubicBezTo>
                <a:cubicBezTo>
                  <a:pt x="20" y="163"/>
                  <a:pt x="21" y="162"/>
                  <a:pt x="21" y="163"/>
                </a:cubicBezTo>
                <a:cubicBezTo>
                  <a:pt x="21" y="163"/>
                  <a:pt x="21" y="163"/>
                  <a:pt x="21" y="163"/>
                </a:cubicBezTo>
                <a:cubicBezTo>
                  <a:pt x="22" y="163"/>
                  <a:pt x="22" y="161"/>
                  <a:pt x="22" y="161"/>
                </a:cubicBezTo>
                <a:cubicBezTo>
                  <a:pt x="21" y="160"/>
                  <a:pt x="20" y="161"/>
                  <a:pt x="20" y="161"/>
                </a:cubicBezTo>
                <a:cubicBezTo>
                  <a:pt x="20" y="161"/>
                  <a:pt x="20" y="161"/>
                  <a:pt x="20" y="161"/>
                </a:cubicBezTo>
                <a:cubicBezTo>
                  <a:pt x="20" y="162"/>
                  <a:pt x="20" y="162"/>
                  <a:pt x="19" y="162"/>
                </a:cubicBezTo>
                <a:close/>
                <a:moveTo>
                  <a:pt x="34" y="90"/>
                </a:moveTo>
                <a:cubicBezTo>
                  <a:pt x="34" y="90"/>
                  <a:pt x="34" y="90"/>
                  <a:pt x="35" y="90"/>
                </a:cubicBezTo>
                <a:cubicBezTo>
                  <a:pt x="35" y="90"/>
                  <a:pt x="35" y="91"/>
                  <a:pt x="35" y="91"/>
                </a:cubicBezTo>
                <a:cubicBezTo>
                  <a:pt x="35" y="91"/>
                  <a:pt x="35" y="90"/>
                  <a:pt x="35" y="90"/>
                </a:cubicBezTo>
                <a:cubicBezTo>
                  <a:pt x="36" y="90"/>
                  <a:pt x="35" y="90"/>
                  <a:pt x="35" y="89"/>
                </a:cubicBezTo>
                <a:cubicBezTo>
                  <a:pt x="35" y="89"/>
                  <a:pt x="35" y="89"/>
                  <a:pt x="36" y="89"/>
                </a:cubicBezTo>
                <a:cubicBezTo>
                  <a:pt x="36" y="89"/>
                  <a:pt x="37" y="90"/>
                  <a:pt x="37" y="89"/>
                </a:cubicBezTo>
                <a:cubicBezTo>
                  <a:pt x="36" y="89"/>
                  <a:pt x="36" y="89"/>
                  <a:pt x="36" y="89"/>
                </a:cubicBezTo>
                <a:cubicBezTo>
                  <a:pt x="36" y="89"/>
                  <a:pt x="36" y="89"/>
                  <a:pt x="35" y="89"/>
                </a:cubicBezTo>
                <a:cubicBezTo>
                  <a:pt x="34" y="89"/>
                  <a:pt x="34" y="89"/>
                  <a:pt x="34" y="90"/>
                </a:cubicBezTo>
                <a:cubicBezTo>
                  <a:pt x="34" y="90"/>
                  <a:pt x="34" y="90"/>
                  <a:pt x="34" y="90"/>
                </a:cubicBezTo>
                <a:close/>
                <a:moveTo>
                  <a:pt x="11" y="117"/>
                </a:moveTo>
                <a:cubicBezTo>
                  <a:pt x="10" y="117"/>
                  <a:pt x="11" y="118"/>
                  <a:pt x="12" y="118"/>
                </a:cubicBezTo>
                <a:cubicBezTo>
                  <a:pt x="12" y="118"/>
                  <a:pt x="13" y="117"/>
                  <a:pt x="12" y="117"/>
                </a:cubicBezTo>
                <a:cubicBezTo>
                  <a:pt x="12" y="116"/>
                  <a:pt x="11" y="118"/>
                  <a:pt x="11" y="117"/>
                </a:cubicBezTo>
                <a:cubicBezTo>
                  <a:pt x="11" y="116"/>
                  <a:pt x="11" y="116"/>
                  <a:pt x="11" y="11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1" name="Freeform 812">
            <a:extLst>
              <a:ext uri="{FF2B5EF4-FFF2-40B4-BE49-F238E27FC236}">
                <a16:creationId xmlns:a16="http://schemas.microsoft.com/office/drawing/2014/main" id="{6D3E16ED-7EE2-7BE7-CE58-4AC8F9CB7FBE}"/>
              </a:ext>
            </a:extLst>
          </p:cNvPr>
          <p:cNvSpPr>
            <a:spLocks noEditPoints="1"/>
          </p:cNvSpPr>
          <p:nvPr/>
        </p:nvSpPr>
        <p:spPr bwMode="auto">
          <a:xfrm>
            <a:off x="3042886" y="3415773"/>
            <a:ext cx="206918" cy="179700"/>
          </a:xfrm>
          <a:custGeom>
            <a:avLst/>
            <a:gdLst>
              <a:gd name="T0" fmla="*/ 85 w 97"/>
              <a:gd name="T1" fmla="*/ 27 h 95"/>
              <a:gd name="T2" fmla="*/ 83 w 97"/>
              <a:gd name="T3" fmla="*/ 36 h 95"/>
              <a:gd name="T4" fmla="*/ 79 w 97"/>
              <a:gd name="T5" fmla="*/ 37 h 95"/>
              <a:gd name="T6" fmla="*/ 78 w 97"/>
              <a:gd name="T7" fmla="*/ 41 h 95"/>
              <a:gd name="T8" fmla="*/ 73 w 97"/>
              <a:gd name="T9" fmla="*/ 46 h 95"/>
              <a:gd name="T10" fmla="*/ 74 w 97"/>
              <a:gd name="T11" fmla="*/ 48 h 95"/>
              <a:gd name="T12" fmla="*/ 78 w 97"/>
              <a:gd name="T13" fmla="*/ 51 h 95"/>
              <a:gd name="T14" fmla="*/ 80 w 97"/>
              <a:gd name="T15" fmla="*/ 58 h 95"/>
              <a:gd name="T16" fmla="*/ 77 w 97"/>
              <a:gd name="T17" fmla="*/ 61 h 95"/>
              <a:gd name="T18" fmla="*/ 79 w 97"/>
              <a:gd name="T19" fmla="*/ 64 h 95"/>
              <a:gd name="T20" fmla="*/ 79 w 97"/>
              <a:gd name="T21" fmla="*/ 68 h 95"/>
              <a:gd name="T22" fmla="*/ 84 w 97"/>
              <a:gd name="T23" fmla="*/ 70 h 95"/>
              <a:gd name="T24" fmla="*/ 79 w 97"/>
              <a:gd name="T25" fmla="*/ 75 h 95"/>
              <a:gd name="T26" fmla="*/ 76 w 97"/>
              <a:gd name="T27" fmla="*/ 78 h 95"/>
              <a:gd name="T28" fmla="*/ 71 w 97"/>
              <a:gd name="T29" fmla="*/ 79 h 95"/>
              <a:gd name="T30" fmla="*/ 66 w 97"/>
              <a:gd name="T31" fmla="*/ 76 h 95"/>
              <a:gd name="T32" fmla="*/ 63 w 97"/>
              <a:gd name="T33" fmla="*/ 76 h 95"/>
              <a:gd name="T34" fmla="*/ 55 w 97"/>
              <a:gd name="T35" fmla="*/ 77 h 95"/>
              <a:gd name="T36" fmla="*/ 53 w 97"/>
              <a:gd name="T37" fmla="*/ 83 h 95"/>
              <a:gd name="T38" fmla="*/ 50 w 97"/>
              <a:gd name="T39" fmla="*/ 86 h 95"/>
              <a:gd name="T40" fmla="*/ 42 w 97"/>
              <a:gd name="T41" fmla="*/ 85 h 95"/>
              <a:gd name="T42" fmla="*/ 35 w 97"/>
              <a:gd name="T43" fmla="*/ 83 h 95"/>
              <a:gd name="T44" fmla="*/ 27 w 97"/>
              <a:gd name="T45" fmla="*/ 81 h 95"/>
              <a:gd name="T46" fmla="*/ 21 w 97"/>
              <a:gd name="T47" fmla="*/ 77 h 95"/>
              <a:gd name="T48" fmla="*/ 21 w 97"/>
              <a:gd name="T49" fmla="*/ 76 h 95"/>
              <a:gd name="T50" fmla="*/ 24 w 97"/>
              <a:gd name="T51" fmla="*/ 64 h 95"/>
              <a:gd name="T52" fmla="*/ 28 w 97"/>
              <a:gd name="T53" fmla="*/ 61 h 95"/>
              <a:gd name="T54" fmla="*/ 24 w 97"/>
              <a:gd name="T55" fmla="*/ 55 h 95"/>
              <a:gd name="T56" fmla="*/ 25 w 97"/>
              <a:gd name="T57" fmla="*/ 52 h 95"/>
              <a:gd name="T58" fmla="*/ 24 w 97"/>
              <a:gd name="T59" fmla="*/ 48 h 95"/>
              <a:gd name="T60" fmla="*/ 20 w 97"/>
              <a:gd name="T61" fmla="*/ 46 h 95"/>
              <a:gd name="T62" fmla="*/ 17 w 97"/>
              <a:gd name="T63" fmla="*/ 40 h 95"/>
              <a:gd name="T64" fmla="*/ 16 w 97"/>
              <a:gd name="T65" fmla="*/ 39 h 95"/>
              <a:gd name="T66" fmla="*/ 14 w 97"/>
              <a:gd name="T67" fmla="*/ 37 h 95"/>
              <a:gd name="T68" fmla="*/ 9 w 97"/>
              <a:gd name="T69" fmla="*/ 34 h 95"/>
              <a:gd name="T70" fmla="*/ 4 w 97"/>
              <a:gd name="T71" fmla="*/ 33 h 95"/>
              <a:gd name="T72" fmla="*/ 3 w 97"/>
              <a:gd name="T73" fmla="*/ 30 h 95"/>
              <a:gd name="T74" fmla="*/ 3 w 97"/>
              <a:gd name="T75" fmla="*/ 29 h 95"/>
              <a:gd name="T76" fmla="*/ 0 w 97"/>
              <a:gd name="T77" fmla="*/ 26 h 95"/>
              <a:gd name="T78" fmla="*/ 5 w 97"/>
              <a:gd name="T79" fmla="*/ 25 h 95"/>
              <a:gd name="T80" fmla="*/ 11 w 97"/>
              <a:gd name="T81" fmla="*/ 23 h 95"/>
              <a:gd name="T82" fmla="*/ 16 w 97"/>
              <a:gd name="T83" fmla="*/ 25 h 95"/>
              <a:gd name="T84" fmla="*/ 20 w 97"/>
              <a:gd name="T85" fmla="*/ 25 h 95"/>
              <a:gd name="T86" fmla="*/ 22 w 97"/>
              <a:gd name="T87" fmla="*/ 22 h 95"/>
              <a:gd name="T88" fmla="*/ 20 w 97"/>
              <a:gd name="T89" fmla="*/ 17 h 95"/>
              <a:gd name="T90" fmla="*/ 22 w 97"/>
              <a:gd name="T91" fmla="*/ 14 h 95"/>
              <a:gd name="T92" fmla="*/ 25 w 97"/>
              <a:gd name="T93" fmla="*/ 17 h 95"/>
              <a:gd name="T94" fmla="*/ 34 w 97"/>
              <a:gd name="T95" fmla="*/ 17 h 95"/>
              <a:gd name="T96" fmla="*/ 33 w 97"/>
              <a:gd name="T97" fmla="*/ 15 h 95"/>
              <a:gd name="T98" fmla="*/ 44 w 97"/>
              <a:gd name="T99" fmla="*/ 9 h 95"/>
              <a:gd name="T100" fmla="*/ 43 w 97"/>
              <a:gd name="T101" fmla="*/ 4 h 95"/>
              <a:gd name="T102" fmla="*/ 50 w 97"/>
              <a:gd name="T103" fmla="*/ 2 h 95"/>
              <a:gd name="T104" fmla="*/ 56 w 97"/>
              <a:gd name="T105" fmla="*/ 6 h 95"/>
              <a:gd name="T106" fmla="*/ 60 w 97"/>
              <a:gd name="T107" fmla="*/ 11 h 95"/>
              <a:gd name="T108" fmla="*/ 65 w 97"/>
              <a:gd name="T109" fmla="*/ 12 h 95"/>
              <a:gd name="T110" fmla="*/ 68 w 97"/>
              <a:gd name="T111" fmla="*/ 15 h 95"/>
              <a:gd name="T112" fmla="*/ 74 w 97"/>
              <a:gd name="T113" fmla="*/ 17 h 95"/>
              <a:gd name="T114" fmla="*/ 83 w 97"/>
              <a:gd name="T115" fmla="*/ 21 h 95"/>
              <a:gd name="T116" fmla="*/ 97 w 97"/>
              <a:gd name="T117" fmla="*/ 86 h 95"/>
              <a:gd name="T118" fmla="*/ 95 w 97"/>
              <a:gd name="T119" fmla="*/ 83 h 95"/>
              <a:gd name="T120" fmla="*/ 90 w 97"/>
              <a:gd name="T121" fmla="*/ 86 h 95"/>
              <a:gd name="T122" fmla="*/ 91 w 97"/>
              <a:gd name="T123" fmla="*/ 91 h 95"/>
              <a:gd name="T124" fmla="*/ 94 w 97"/>
              <a:gd name="T125" fmla="*/ 94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7" h="95">
                <a:moveTo>
                  <a:pt x="88" y="22"/>
                </a:moveTo>
                <a:cubicBezTo>
                  <a:pt x="87" y="22"/>
                  <a:pt x="87" y="23"/>
                  <a:pt x="87" y="23"/>
                </a:cubicBezTo>
                <a:cubicBezTo>
                  <a:pt x="87" y="24"/>
                  <a:pt x="86" y="24"/>
                  <a:pt x="86" y="24"/>
                </a:cubicBezTo>
                <a:cubicBezTo>
                  <a:pt x="86" y="25"/>
                  <a:pt x="85" y="25"/>
                  <a:pt x="85" y="25"/>
                </a:cubicBezTo>
                <a:cubicBezTo>
                  <a:pt x="85" y="26"/>
                  <a:pt x="85" y="26"/>
                  <a:pt x="85" y="26"/>
                </a:cubicBezTo>
                <a:cubicBezTo>
                  <a:pt x="85" y="27"/>
                  <a:pt x="85" y="27"/>
                  <a:pt x="85" y="27"/>
                </a:cubicBezTo>
                <a:cubicBezTo>
                  <a:pt x="84" y="28"/>
                  <a:pt x="84" y="28"/>
                  <a:pt x="84" y="28"/>
                </a:cubicBezTo>
                <a:cubicBezTo>
                  <a:pt x="84" y="29"/>
                  <a:pt x="83" y="30"/>
                  <a:pt x="83" y="31"/>
                </a:cubicBezTo>
                <a:cubicBezTo>
                  <a:pt x="84" y="32"/>
                  <a:pt x="83" y="33"/>
                  <a:pt x="83" y="34"/>
                </a:cubicBezTo>
                <a:cubicBezTo>
                  <a:pt x="83" y="34"/>
                  <a:pt x="83" y="35"/>
                  <a:pt x="83" y="35"/>
                </a:cubicBezTo>
                <a:cubicBezTo>
                  <a:pt x="83" y="35"/>
                  <a:pt x="84" y="36"/>
                  <a:pt x="84" y="36"/>
                </a:cubicBezTo>
                <a:cubicBezTo>
                  <a:pt x="83" y="36"/>
                  <a:pt x="83" y="36"/>
                  <a:pt x="83" y="36"/>
                </a:cubicBezTo>
                <a:cubicBezTo>
                  <a:pt x="83" y="36"/>
                  <a:pt x="83" y="37"/>
                  <a:pt x="83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1" y="37"/>
                  <a:pt x="81" y="37"/>
                  <a:pt x="81" y="37"/>
                </a:cubicBezTo>
                <a:cubicBezTo>
                  <a:pt x="80" y="37"/>
                  <a:pt x="80" y="37"/>
                  <a:pt x="80" y="37"/>
                </a:cubicBezTo>
                <a:cubicBezTo>
                  <a:pt x="79" y="37"/>
                  <a:pt x="79" y="37"/>
                  <a:pt x="79" y="37"/>
                </a:cubicBezTo>
                <a:cubicBezTo>
                  <a:pt x="79" y="38"/>
                  <a:pt x="78" y="38"/>
                  <a:pt x="79" y="38"/>
                </a:cubicBezTo>
                <a:cubicBezTo>
                  <a:pt x="79" y="38"/>
                  <a:pt x="79" y="38"/>
                  <a:pt x="79" y="38"/>
                </a:cubicBezTo>
                <a:cubicBezTo>
                  <a:pt x="80" y="39"/>
                  <a:pt x="79" y="39"/>
                  <a:pt x="79" y="39"/>
                </a:cubicBezTo>
                <a:cubicBezTo>
                  <a:pt x="79" y="39"/>
                  <a:pt x="79" y="39"/>
                  <a:pt x="79" y="39"/>
                </a:cubicBezTo>
                <a:cubicBezTo>
                  <a:pt x="79" y="40"/>
                  <a:pt x="78" y="40"/>
                  <a:pt x="78" y="40"/>
                </a:cubicBezTo>
                <a:cubicBezTo>
                  <a:pt x="78" y="40"/>
                  <a:pt x="78" y="41"/>
                  <a:pt x="78" y="41"/>
                </a:cubicBezTo>
                <a:cubicBezTo>
                  <a:pt x="77" y="41"/>
                  <a:pt x="77" y="41"/>
                  <a:pt x="77" y="42"/>
                </a:cubicBezTo>
                <a:cubicBezTo>
                  <a:pt x="77" y="42"/>
                  <a:pt x="76" y="42"/>
                  <a:pt x="75" y="42"/>
                </a:cubicBezTo>
                <a:cubicBezTo>
                  <a:pt x="75" y="42"/>
                  <a:pt x="76" y="43"/>
                  <a:pt x="76" y="43"/>
                </a:cubicBezTo>
                <a:cubicBezTo>
                  <a:pt x="76" y="43"/>
                  <a:pt x="76" y="44"/>
                  <a:pt x="76" y="44"/>
                </a:cubicBezTo>
                <a:cubicBezTo>
                  <a:pt x="75" y="45"/>
                  <a:pt x="74" y="45"/>
                  <a:pt x="74" y="45"/>
                </a:cubicBezTo>
                <a:cubicBezTo>
                  <a:pt x="74" y="46"/>
                  <a:pt x="74" y="46"/>
                  <a:pt x="73" y="46"/>
                </a:cubicBezTo>
                <a:cubicBezTo>
                  <a:pt x="73" y="46"/>
                  <a:pt x="73" y="47"/>
                  <a:pt x="73" y="47"/>
                </a:cubicBezTo>
                <a:cubicBezTo>
                  <a:pt x="73" y="48"/>
                  <a:pt x="73" y="48"/>
                  <a:pt x="74" y="48"/>
                </a:cubicBezTo>
                <a:cubicBezTo>
                  <a:pt x="74" y="48"/>
                  <a:pt x="74" y="48"/>
                  <a:pt x="73" y="49"/>
                </a:cubicBezTo>
                <a:cubicBezTo>
                  <a:pt x="73" y="49"/>
                  <a:pt x="73" y="49"/>
                  <a:pt x="72" y="50"/>
                </a:cubicBezTo>
                <a:cubicBezTo>
                  <a:pt x="72" y="51"/>
                  <a:pt x="75" y="50"/>
                  <a:pt x="75" y="49"/>
                </a:cubicBezTo>
                <a:cubicBezTo>
                  <a:pt x="75" y="49"/>
                  <a:pt x="74" y="49"/>
                  <a:pt x="74" y="48"/>
                </a:cubicBezTo>
                <a:cubicBezTo>
                  <a:pt x="74" y="48"/>
                  <a:pt x="74" y="48"/>
                  <a:pt x="75" y="48"/>
                </a:cubicBezTo>
                <a:cubicBezTo>
                  <a:pt x="75" y="48"/>
                  <a:pt x="76" y="47"/>
                  <a:pt x="76" y="47"/>
                </a:cubicBezTo>
                <a:cubicBezTo>
                  <a:pt x="76" y="47"/>
                  <a:pt x="77" y="47"/>
                  <a:pt x="78" y="47"/>
                </a:cubicBezTo>
                <a:cubicBezTo>
                  <a:pt x="78" y="48"/>
                  <a:pt x="78" y="48"/>
                  <a:pt x="78" y="49"/>
                </a:cubicBezTo>
                <a:cubicBezTo>
                  <a:pt x="79" y="49"/>
                  <a:pt x="78" y="50"/>
                  <a:pt x="78" y="50"/>
                </a:cubicBezTo>
                <a:cubicBezTo>
                  <a:pt x="78" y="51"/>
                  <a:pt x="79" y="50"/>
                  <a:pt x="78" y="51"/>
                </a:cubicBezTo>
                <a:cubicBezTo>
                  <a:pt x="79" y="51"/>
                  <a:pt x="80" y="51"/>
                  <a:pt x="79" y="52"/>
                </a:cubicBezTo>
                <a:cubicBezTo>
                  <a:pt x="79" y="53"/>
                  <a:pt x="78" y="53"/>
                  <a:pt x="78" y="54"/>
                </a:cubicBezTo>
                <a:cubicBezTo>
                  <a:pt x="78" y="55"/>
                  <a:pt x="79" y="54"/>
                  <a:pt x="79" y="55"/>
                </a:cubicBezTo>
                <a:cubicBezTo>
                  <a:pt x="79" y="55"/>
                  <a:pt x="79" y="56"/>
                  <a:pt x="79" y="56"/>
                </a:cubicBezTo>
                <a:cubicBezTo>
                  <a:pt x="80" y="56"/>
                  <a:pt x="80" y="57"/>
                  <a:pt x="80" y="57"/>
                </a:cubicBezTo>
                <a:cubicBezTo>
                  <a:pt x="80" y="57"/>
                  <a:pt x="80" y="57"/>
                  <a:pt x="80" y="58"/>
                </a:cubicBezTo>
                <a:cubicBezTo>
                  <a:pt x="80" y="58"/>
                  <a:pt x="80" y="58"/>
                  <a:pt x="80" y="59"/>
                </a:cubicBezTo>
                <a:cubicBezTo>
                  <a:pt x="80" y="59"/>
                  <a:pt x="80" y="59"/>
                  <a:pt x="80" y="59"/>
                </a:cubicBezTo>
                <a:cubicBezTo>
                  <a:pt x="79" y="59"/>
                  <a:pt x="79" y="59"/>
                  <a:pt x="79" y="60"/>
                </a:cubicBezTo>
                <a:cubicBezTo>
                  <a:pt x="78" y="60"/>
                  <a:pt x="79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7" y="60"/>
                  <a:pt x="77" y="60"/>
                  <a:pt x="77" y="61"/>
                </a:cubicBezTo>
                <a:cubicBezTo>
                  <a:pt x="77" y="61"/>
                  <a:pt x="77" y="61"/>
                  <a:pt x="78" y="61"/>
                </a:cubicBezTo>
                <a:cubicBezTo>
                  <a:pt x="78" y="61"/>
                  <a:pt x="78" y="61"/>
                  <a:pt x="78" y="62"/>
                </a:cubicBezTo>
                <a:cubicBezTo>
                  <a:pt x="78" y="62"/>
                  <a:pt x="78" y="62"/>
                  <a:pt x="78" y="62"/>
                </a:cubicBezTo>
                <a:cubicBezTo>
                  <a:pt x="79" y="62"/>
                  <a:pt x="79" y="62"/>
                  <a:pt x="79" y="63"/>
                </a:cubicBezTo>
                <a:cubicBezTo>
                  <a:pt x="79" y="63"/>
                  <a:pt x="80" y="64"/>
                  <a:pt x="80" y="64"/>
                </a:cubicBezTo>
                <a:cubicBezTo>
                  <a:pt x="80" y="64"/>
                  <a:pt x="80" y="64"/>
                  <a:pt x="79" y="64"/>
                </a:cubicBezTo>
                <a:cubicBezTo>
                  <a:pt x="79" y="64"/>
                  <a:pt x="79" y="65"/>
                  <a:pt x="79" y="65"/>
                </a:cubicBezTo>
                <a:cubicBezTo>
                  <a:pt x="79" y="65"/>
                  <a:pt x="78" y="66"/>
                  <a:pt x="78" y="66"/>
                </a:cubicBezTo>
                <a:cubicBezTo>
                  <a:pt x="78" y="66"/>
                  <a:pt x="79" y="66"/>
                  <a:pt x="79" y="66"/>
                </a:cubicBezTo>
                <a:cubicBezTo>
                  <a:pt x="79" y="66"/>
                  <a:pt x="79" y="66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8"/>
                  <a:pt x="79" y="68"/>
                  <a:pt x="79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1" y="68"/>
                  <a:pt x="81" y="69"/>
                  <a:pt x="82" y="69"/>
                </a:cubicBezTo>
                <a:cubicBezTo>
                  <a:pt x="82" y="70"/>
                  <a:pt x="83" y="69"/>
                  <a:pt x="83" y="69"/>
                </a:cubicBezTo>
                <a:cubicBezTo>
                  <a:pt x="83" y="69"/>
                  <a:pt x="84" y="69"/>
                  <a:pt x="84" y="69"/>
                </a:cubicBezTo>
                <a:cubicBezTo>
                  <a:pt x="84" y="69"/>
                  <a:pt x="84" y="69"/>
                  <a:pt x="84" y="69"/>
                </a:cubicBezTo>
                <a:cubicBezTo>
                  <a:pt x="84" y="70"/>
                  <a:pt x="84" y="70"/>
                  <a:pt x="84" y="70"/>
                </a:cubicBezTo>
                <a:cubicBezTo>
                  <a:pt x="84" y="71"/>
                  <a:pt x="83" y="71"/>
                  <a:pt x="83" y="71"/>
                </a:cubicBezTo>
                <a:cubicBezTo>
                  <a:pt x="83" y="72"/>
                  <a:pt x="83" y="72"/>
                  <a:pt x="83" y="72"/>
                </a:cubicBezTo>
                <a:cubicBezTo>
                  <a:pt x="82" y="73"/>
                  <a:pt x="82" y="73"/>
                  <a:pt x="81" y="73"/>
                </a:cubicBezTo>
                <a:cubicBezTo>
                  <a:pt x="81" y="73"/>
                  <a:pt x="80" y="74"/>
                  <a:pt x="80" y="74"/>
                </a:cubicBezTo>
                <a:cubicBezTo>
                  <a:pt x="80" y="74"/>
                  <a:pt x="80" y="75"/>
                  <a:pt x="80" y="75"/>
                </a:cubicBezTo>
                <a:cubicBezTo>
                  <a:pt x="80" y="75"/>
                  <a:pt x="79" y="75"/>
                  <a:pt x="79" y="75"/>
                </a:cubicBezTo>
                <a:cubicBezTo>
                  <a:pt x="79" y="75"/>
                  <a:pt x="79" y="76"/>
                  <a:pt x="79" y="76"/>
                </a:cubicBezTo>
                <a:cubicBezTo>
                  <a:pt x="78" y="76"/>
                  <a:pt x="78" y="76"/>
                  <a:pt x="78" y="76"/>
                </a:cubicBezTo>
                <a:cubicBezTo>
                  <a:pt x="77" y="76"/>
                  <a:pt x="77" y="76"/>
                  <a:pt x="77" y="77"/>
                </a:cubicBezTo>
                <a:cubicBezTo>
                  <a:pt x="77" y="77"/>
                  <a:pt x="77" y="77"/>
                  <a:pt x="77" y="77"/>
                </a:cubicBezTo>
                <a:cubicBezTo>
                  <a:pt x="77" y="77"/>
                  <a:pt x="77" y="77"/>
                  <a:pt x="77" y="78"/>
                </a:cubicBezTo>
                <a:cubicBezTo>
                  <a:pt x="77" y="78"/>
                  <a:pt x="76" y="78"/>
                  <a:pt x="76" y="78"/>
                </a:cubicBezTo>
                <a:cubicBezTo>
                  <a:pt x="76" y="78"/>
                  <a:pt x="75" y="78"/>
                  <a:pt x="75" y="79"/>
                </a:cubicBezTo>
                <a:cubicBezTo>
                  <a:pt x="75" y="79"/>
                  <a:pt x="75" y="79"/>
                  <a:pt x="74" y="79"/>
                </a:cubicBezTo>
                <a:cubicBezTo>
                  <a:pt x="74" y="79"/>
                  <a:pt x="74" y="78"/>
                  <a:pt x="74" y="79"/>
                </a:cubicBezTo>
                <a:cubicBezTo>
                  <a:pt x="74" y="79"/>
                  <a:pt x="75" y="80"/>
                  <a:pt x="74" y="80"/>
                </a:cubicBezTo>
                <a:cubicBezTo>
                  <a:pt x="74" y="80"/>
                  <a:pt x="73" y="79"/>
                  <a:pt x="73" y="79"/>
                </a:cubicBezTo>
                <a:cubicBezTo>
                  <a:pt x="72" y="79"/>
                  <a:pt x="72" y="80"/>
                  <a:pt x="71" y="79"/>
                </a:cubicBezTo>
                <a:cubicBezTo>
                  <a:pt x="71" y="79"/>
                  <a:pt x="71" y="79"/>
                  <a:pt x="71" y="79"/>
                </a:cubicBezTo>
                <a:cubicBezTo>
                  <a:pt x="71" y="78"/>
                  <a:pt x="71" y="78"/>
                  <a:pt x="70" y="78"/>
                </a:cubicBezTo>
                <a:cubicBezTo>
                  <a:pt x="70" y="78"/>
                  <a:pt x="69" y="78"/>
                  <a:pt x="68" y="78"/>
                </a:cubicBezTo>
                <a:cubicBezTo>
                  <a:pt x="68" y="77"/>
                  <a:pt x="68" y="76"/>
                  <a:pt x="68" y="76"/>
                </a:cubicBezTo>
                <a:cubicBezTo>
                  <a:pt x="68" y="76"/>
                  <a:pt x="67" y="77"/>
                  <a:pt x="67" y="77"/>
                </a:cubicBezTo>
                <a:cubicBezTo>
                  <a:pt x="67" y="77"/>
                  <a:pt x="66" y="76"/>
                  <a:pt x="66" y="76"/>
                </a:cubicBezTo>
                <a:cubicBezTo>
                  <a:pt x="67" y="76"/>
                  <a:pt x="67" y="76"/>
                  <a:pt x="67" y="75"/>
                </a:cubicBezTo>
                <a:cubicBezTo>
                  <a:pt x="67" y="75"/>
                  <a:pt x="66" y="74"/>
                  <a:pt x="66" y="75"/>
                </a:cubicBezTo>
                <a:cubicBezTo>
                  <a:pt x="66" y="75"/>
                  <a:pt x="66" y="75"/>
                  <a:pt x="66" y="76"/>
                </a:cubicBezTo>
                <a:cubicBezTo>
                  <a:pt x="66" y="76"/>
                  <a:pt x="66" y="76"/>
                  <a:pt x="65" y="76"/>
                </a:cubicBezTo>
                <a:cubicBezTo>
                  <a:pt x="65" y="76"/>
                  <a:pt x="65" y="77"/>
                  <a:pt x="64" y="76"/>
                </a:cubicBezTo>
                <a:cubicBezTo>
                  <a:pt x="63" y="77"/>
                  <a:pt x="63" y="76"/>
                  <a:pt x="63" y="76"/>
                </a:cubicBezTo>
                <a:cubicBezTo>
                  <a:pt x="63" y="75"/>
                  <a:pt x="63" y="75"/>
                  <a:pt x="62" y="75"/>
                </a:cubicBezTo>
                <a:cubicBezTo>
                  <a:pt x="62" y="75"/>
                  <a:pt x="61" y="75"/>
                  <a:pt x="60" y="75"/>
                </a:cubicBezTo>
                <a:cubicBezTo>
                  <a:pt x="60" y="75"/>
                  <a:pt x="60" y="75"/>
                  <a:pt x="60" y="75"/>
                </a:cubicBezTo>
                <a:cubicBezTo>
                  <a:pt x="59" y="74"/>
                  <a:pt x="58" y="75"/>
                  <a:pt x="57" y="76"/>
                </a:cubicBezTo>
                <a:cubicBezTo>
                  <a:pt x="57" y="76"/>
                  <a:pt x="57" y="76"/>
                  <a:pt x="56" y="77"/>
                </a:cubicBezTo>
                <a:cubicBezTo>
                  <a:pt x="56" y="77"/>
                  <a:pt x="56" y="77"/>
                  <a:pt x="55" y="77"/>
                </a:cubicBezTo>
                <a:cubicBezTo>
                  <a:pt x="54" y="77"/>
                  <a:pt x="54" y="78"/>
                  <a:pt x="54" y="79"/>
                </a:cubicBezTo>
                <a:cubicBezTo>
                  <a:pt x="53" y="79"/>
                  <a:pt x="53" y="80"/>
                  <a:pt x="53" y="80"/>
                </a:cubicBezTo>
                <a:cubicBezTo>
                  <a:pt x="53" y="80"/>
                  <a:pt x="53" y="81"/>
                  <a:pt x="53" y="81"/>
                </a:cubicBezTo>
                <a:cubicBezTo>
                  <a:pt x="53" y="81"/>
                  <a:pt x="53" y="81"/>
                  <a:pt x="53" y="81"/>
                </a:cubicBezTo>
                <a:cubicBezTo>
                  <a:pt x="53" y="82"/>
                  <a:pt x="53" y="81"/>
                  <a:pt x="53" y="82"/>
                </a:cubicBezTo>
                <a:cubicBezTo>
                  <a:pt x="53" y="82"/>
                  <a:pt x="53" y="82"/>
                  <a:pt x="53" y="83"/>
                </a:cubicBezTo>
                <a:cubicBezTo>
                  <a:pt x="53" y="83"/>
                  <a:pt x="53" y="83"/>
                  <a:pt x="53" y="84"/>
                </a:cubicBezTo>
                <a:cubicBezTo>
                  <a:pt x="53" y="84"/>
                  <a:pt x="54" y="84"/>
                  <a:pt x="54" y="85"/>
                </a:cubicBezTo>
                <a:cubicBezTo>
                  <a:pt x="53" y="85"/>
                  <a:pt x="53" y="85"/>
                  <a:pt x="52" y="85"/>
                </a:cubicBezTo>
                <a:cubicBezTo>
                  <a:pt x="52" y="85"/>
                  <a:pt x="52" y="85"/>
                  <a:pt x="51" y="85"/>
                </a:cubicBezTo>
                <a:cubicBezTo>
                  <a:pt x="51" y="85"/>
                  <a:pt x="51" y="85"/>
                  <a:pt x="50" y="86"/>
                </a:cubicBezTo>
                <a:cubicBezTo>
                  <a:pt x="50" y="86"/>
                  <a:pt x="50" y="86"/>
                  <a:pt x="50" y="86"/>
                </a:cubicBezTo>
                <a:cubicBezTo>
                  <a:pt x="50" y="86"/>
                  <a:pt x="49" y="86"/>
                  <a:pt x="49" y="86"/>
                </a:cubicBezTo>
                <a:cubicBezTo>
                  <a:pt x="48" y="85"/>
                  <a:pt x="48" y="85"/>
                  <a:pt x="47" y="85"/>
                </a:cubicBezTo>
                <a:cubicBezTo>
                  <a:pt x="47" y="85"/>
                  <a:pt x="46" y="86"/>
                  <a:pt x="46" y="86"/>
                </a:cubicBezTo>
                <a:cubicBezTo>
                  <a:pt x="45" y="86"/>
                  <a:pt x="46" y="85"/>
                  <a:pt x="45" y="85"/>
                </a:cubicBezTo>
                <a:cubicBezTo>
                  <a:pt x="45" y="85"/>
                  <a:pt x="44" y="85"/>
                  <a:pt x="44" y="84"/>
                </a:cubicBezTo>
                <a:cubicBezTo>
                  <a:pt x="44" y="85"/>
                  <a:pt x="43" y="85"/>
                  <a:pt x="42" y="85"/>
                </a:cubicBezTo>
                <a:cubicBezTo>
                  <a:pt x="41" y="85"/>
                  <a:pt x="42" y="84"/>
                  <a:pt x="42" y="83"/>
                </a:cubicBezTo>
                <a:cubicBezTo>
                  <a:pt x="42" y="83"/>
                  <a:pt x="42" y="83"/>
                  <a:pt x="42" y="83"/>
                </a:cubicBezTo>
                <a:cubicBezTo>
                  <a:pt x="41" y="83"/>
                  <a:pt x="40" y="82"/>
                  <a:pt x="40" y="82"/>
                </a:cubicBezTo>
                <a:cubicBezTo>
                  <a:pt x="39" y="82"/>
                  <a:pt x="39" y="82"/>
                  <a:pt x="38" y="82"/>
                </a:cubicBezTo>
                <a:cubicBezTo>
                  <a:pt x="38" y="81"/>
                  <a:pt x="37" y="81"/>
                  <a:pt x="37" y="82"/>
                </a:cubicBezTo>
                <a:cubicBezTo>
                  <a:pt x="36" y="83"/>
                  <a:pt x="36" y="83"/>
                  <a:pt x="35" y="83"/>
                </a:cubicBezTo>
                <a:cubicBezTo>
                  <a:pt x="35" y="82"/>
                  <a:pt x="34" y="83"/>
                  <a:pt x="34" y="83"/>
                </a:cubicBezTo>
                <a:cubicBezTo>
                  <a:pt x="34" y="83"/>
                  <a:pt x="33" y="82"/>
                  <a:pt x="33" y="82"/>
                </a:cubicBezTo>
                <a:cubicBezTo>
                  <a:pt x="32" y="83"/>
                  <a:pt x="32" y="83"/>
                  <a:pt x="31" y="82"/>
                </a:cubicBezTo>
                <a:cubicBezTo>
                  <a:pt x="31" y="82"/>
                  <a:pt x="31" y="81"/>
                  <a:pt x="30" y="81"/>
                </a:cubicBezTo>
                <a:cubicBezTo>
                  <a:pt x="30" y="81"/>
                  <a:pt x="30" y="82"/>
                  <a:pt x="29" y="82"/>
                </a:cubicBezTo>
                <a:cubicBezTo>
                  <a:pt x="28" y="82"/>
                  <a:pt x="28" y="81"/>
                  <a:pt x="27" y="81"/>
                </a:cubicBezTo>
                <a:cubicBezTo>
                  <a:pt x="27" y="80"/>
                  <a:pt x="26" y="80"/>
                  <a:pt x="25" y="80"/>
                </a:cubicBezTo>
                <a:cubicBezTo>
                  <a:pt x="24" y="80"/>
                  <a:pt x="24" y="79"/>
                  <a:pt x="23" y="79"/>
                </a:cubicBezTo>
                <a:cubicBezTo>
                  <a:pt x="23" y="79"/>
                  <a:pt x="23" y="80"/>
                  <a:pt x="22" y="79"/>
                </a:cubicBezTo>
                <a:cubicBezTo>
                  <a:pt x="22" y="79"/>
                  <a:pt x="23" y="79"/>
                  <a:pt x="23" y="78"/>
                </a:cubicBezTo>
                <a:cubicBezTo>
                  <a:pt x="23" y="78"/>
                  <a:pt x="23" y="77"/>
                  <a:pt x="22" y="77"/>
                </a:cubicBezTo>
                <a:cubicBezTo>
                  <a:pt x="22" y="77"/>
                  <a:pt x="22" y="78"/>
                  <a:pt x="21" y="77"/>
                </a:cubicBezTo>
                <a:cubicBezTo>
                  <a:pt x="21" y="77"/>
                  <a:pt x="20" y="77"/>
                  <a:pt x="20" y="77"/>
                </a:cubicBezTo>
                <a:cubicBezTo>
                  <a:pt x="20" y="76"/>
                  <a:pt x="20" y="76"/>
                  <a:pt x="20" y="76"/>
                </a:cubicBezTo>
                <a:cubicBezTo>
                  <a:pt x="20" y="76"/>
                  <a:pt x="20" y="76"/>
                  <a:pt x="20" y="76"/>
                </a:cubicBezTo>
                <a:cubicBezTo>
                  <a:pt x="20" y="76"/>
                  <a:pt x="20" y="76"/>
                  <a:pt x="20" y="76"/>
                </a:cubicBezTo>
                <a:cubicBezTo>
                  <a:pt x="20" y="76"/>
                  <a:pt x="21" y="76"/>
                  <a:pt x="21" y="76"/>
                </a:cubicBezTo>
                <a:cubicBezTo>
                  <a:pt x="21" y="76"/>
                  <a:pt x="21" y="76"/>
                  <a:pt x="21" y="76"/>
                </a:cubicBezTo>
                <a:cubicBezTo>
                  <a:pt x="22" y="75"/>
                  <a:pt x="22" y="75"/>
                  <a:pt x="22" y="74"/>
                </a:cubicBezTo>
                <a:cubicBezTo>
                  <a:pt x="23" y="72"/>
                  <a:pt x="23" y="71"/>
                  <a:pt x="23" y="69"/>
                </a:cubicBezTo>
                <a:cubicBezTo>
                  <a:pt x="24" y="68"/>
                  <a:pt x="24" y="68"/>
                  <a:pt x="24" y="67"/>
                </a:cubicBezTo>
                <a:cubicBezTo>
                  <a:pt x="24" y="66"/>
                  <a:pt x="24" y="65"/>
                  <a:pt x="24" y="65"/>
                </a:cubicBezTo>
                <a:cubicBezTo>
                  <a:pt x="25" y="64"/>
                  <a:pt x="25" y="65"/>
                  <a:pt x="25" y="64"/>
                </a:cubicBezTo>
                <a:cubicBezTo>
                  <a:pt x="25" y="63"/>
                  <a:pt x="24" y="63"/>
                  <a:pt x="24" y="64"/>
                </a:cubicBezTo>
                <a:cubicBezTo>
                  <a:pt x="24" y="64"/>
                  <a:pt x="24" y="62"/>
                  <a:pt x="24" y="62"/>
                </a:cubicBezTo>
                <a:cubicBezTo>
                  <a:pt x="24" y="61"/>
                  <a:pt x="24" y="60"/>
                  <a:pt x="24" y="60"/>
                </a:cubicBezTo>
                <a:cubicBezTo>
                  <a:pt x="24" y="59"/>
                  <a:pt x="24" y="58"/>
                  <a:pt x="24" y="57"/>
                </a:cubicBezTo>
                <a:cubicBezTo>
                  <a:pt x="24" y="57"/>
                  <a:pt x="24" y="56"/>
                  <a:pt x="25" y="56"/>
                </a:cubicBezTo>
                <a:cubicBezTo>
                  <a:pt x="26" y="56"/>
                  <a:pt x="27" y="58"/>
                  <a:pt x="27" y="59"/>
                </a:cubicBezTo>
                <a:cubicBezTo>
                  <a:pt x="27" y="59"/>
                  <a:pt x="28" y="60"/>
                  <a:pt x="28" y="61"/>
                </a:cubicBezTo>
                <a:cubicBezTo>
                  <a:pt x="28" y="61"/>
                  <a:pt x="28" y="61"/>
                  <a:pt x="29" y="61"/>
                </a:cubicBezTo>
                <a:cubicBezTo>
                  <a:pt x="29" y="62"/>
                  <a:pt x="29" y="62"/>
                  <a:pt x="29" y="62"/>
                </a:cubicBezTo>
                <a:cubicBezTo>
                  <a:pt x="29" y="62"/>
                  <a:pt x="29" y="61"/>
                  <a:pt x="28" y="60"/>
                </a:cubicBezTo>
                <a:cubicBezTo>
                  <a:pt x="28" y="60"/>
                  <a:pt x="28" y="59"/>
                  <a:pt x="28" y="58"/>
                </a:cubicBezTo>
                <a:cubicBezTo>
                  <a:pt x="27" y="57"/>
                  <a:pt x="27" y="57"/>
                  <a:pt x="26" y="56"/>
                </a:cubicBezTo>
                <a:cubicBezTo>
                  <a:pt x="26" y="55"/>
                  <a:pt x="25" y="55"/>
                  <a:pt x="24" y="55"/>
                </a:cubicBezTo>
                <a:cubicBezTo>
                  <a:pt x="24" y="54"/>
                  <a:pt x="24" y="53"/>
                  <a:pt x="24" y="52"/>
                </a:cubicBezTo>
                <a:cubicBezTo>
                  <a:pt x="24" y="52"/>
                  <a:pt x="22" y="51"/>
                  <a:pt x="23" y="51"/>
                </a:cubicBezTo>
                <a:cubicBezTo>
                  <a:pt x="23" y="51"/>
                  <a:pt x="24" y="52"/>
                  <a:pt x="24" y="52"/>
                </a:cubicBezTo>
                <a:cubicBezTo>
                  <a:pt x="24" y="53"/>
                  <a:pt x="25" y="54"/>
                  <a:pt x="26" y="54"/>
                </a:cubicBezTo>
                <a:cubicBezTo>
                  <a:pt x="26" y="54"/>
                  <a:pt x="25" y="54"/>
                  <a:pt x="25" y="53"/>
                </a:cubicBezTo>
                <a:cubicBezTo>
                  <a:pt x="25" y="53"/>
                  <a:pt x="25" y="53"/>
                  <a:pt x="25" y="52"/>
                </a:cubicBezTo>
                <a:cubicBezTo>
                  <a:pt x="25" y="52"/>
                  <a:pt x="25" y="52"/>
                  <a:pt x="25" y="52"/>
                </a:cubicBezTo>
                <a:cubicBezTo>
                  <a:pt x="25" y="52"/>
                  <a:pt x="25" y="51"/>
                  <a:pt x="25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51"/>
                  <a:pt x="24" y="50"/>
                  <a:pt x="24" y="49"/>
                </a:cubicBezTo>
                <a:cubicBezTo>
                  <a:pt x="24" y="49"/>
                  <a:pt x="25" y="49"/>
                  <a:pt x="25" y="49"/>
                </a:cubicBezTo>
                <a:cubicBezTo>
                  <a:pt x="25" y="48"/>
                  <a:pt x="24" y="48"/>
                  <a:pt x="24" y="48"/>
                </a:cubicBezTo>
                <a:cubicBezTo>
                  <a:pt x="24" y="48"/>
                  <a:pt x="24" y="49"/>
                  <a:pt x="24" y="49"/>
                </a:cubicBezTo>
                <a:cubicBezTo>
                  <a:pt x="24" y="49"/>
                  <a:pt x="24" y="48"/>
                  <a:pt x="23" y="48"/>
                </a:cubicBezTo>
                <a:cubicBezTo>
                  <a:pt x="23" y="48"/>
                  <a:pt x="23" y="48"/>
                  <a:pt x="22" y="48"/>
                </a:cubicBezTo>
                <a:cubicBezTo>
                  <a:pt x="22" y="48"/>
                  <a:pt x="22" y="48"/>
                  <a:pt x="22" y="47"/>
                </a:cubicBezTo>
                <a:cubicBezTo>
                  <a:pt x="22" y="47"/>
                  <a:pt x="21" y="47"/>
                  <a:pt x="21" y="47"/>
                </a:cubicBezTo>
                <a:cubicBezTo>
                  <a:pt x="21" y="47"/>
                  <a:pt x="20" y="47"/>
                  <a:pt x="20" y="46"/>
                </a:cubicBezTo>
                <a:cubicBezTo>
                  <a:pt x="20" y="46"/>
                  <a:pt x="20" y="45"/>
                  <a:pt x="20" y="45"/>
                </a:cubicBezTo>
                <a:cubicBezTo>
                  <a:pt x="19" y="44"/>
                  <a:pt x="18" y="44"/>
                  <a:pt x="18" y="42"/>
                </a:cubicBezTo>
                <a:cubicBezTo>
                  <a:pt x="18" y="42"/>
                  <a:pt x="19" y="42"/>
                  <a:pt x="19" y="41"/>
                </a:cubicBezTo>
                <a:cubicBezTo>
                  <a:pt x="19" y="41"/>
                  <a:pt x="19" y="41"/>
                  <a:pt x="18" y="41"/>
                </a:cubicBezTo>
                <a:cubicBezTo>
                  <a:pt x="18" y="40"/>
                  <a:pt x="17" y="41"/>
                  <a:pt x="17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8" y="39"/>
                  <a:pt x="17" y="39"/>
                  <a:pt x="18" y="39"/>
                </a:cubicBezTo>
                <a:cubicBezTo>
                  <a:pt x="18" y="39"/>
                  <a:pt x="20" y="39"/>
                  <a:pt x="19" y="39"/>
                </a:cubicBezTo>
                <a:cubicBezTo>
                  <a:pt x="19" y="38"/>
                  <a:pt x="18" y="38"/>
                  <a:pt x="17" y="39"/>
                </a:cubicBezTo>
                <a:cubicBezTo>
                  <a:pt x="17" y="39"/>
                  <a:pt x="17" y="39"/>
                  <a:pt x="17" y="39"/>
                </a:cubicBezTo>
                <a:cubicBezTo>
                  <a:pt x="17" y="39"/>
                  <a:pt x="17" y="39"/>
                  <a:pt x="16" y="39"/>
                </a:cubicBezTo>
                <a:cubicBezTo>
                  <a:pt x="16" y="39"/>
                  <a:pt x="16" y="39"/>
                  <a:pt x="16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5" y="38"/>
                  <a:pt x="15" y="39"/>
                  <a:pt x="15" y="38"/>
                </a:cubicBezTo>
                <a:cubicBezTo>
                  <a:pt x="15" y="38"/>
                  <a:pt x="15" y="38"/>
                  <a:pt x="15" y="38"/>
                </a:cubicBezTo>
                <a:cubicBezTo>
                  <a:pt x="15" y="38"/>
                  <a:pt x="16" y="38"/>
                  <a:pt x="16" y="37"/>
                </a:cubicBezTo>
                <a:cubicBezTo>
                  <a:pt x="15" y="37"/>
                  <a:pt x="15" y="36"/>
                  <a:pt x="15" y="37"/>
                </a:cubicBezTo>
                <a:cubicBezTo>
                  <a:pt x="15" y="37"/>
                  <a:pt x="15" y="37"/>
                  <a:pt x="14" y="37"/>
                </a:cubicBezTo>
                <a:cubicBezTo>
                  <a:pt x="14" y="37"/>
                  <a:pt x="13" y="37"/>
                  <a:pt x="13" y="37"/>
                </a:cubicBezTo>
                <a:cubicBezTo>
                  <a:pt x="13" y="36"/>
                  <a:pt x="12" y="36"/>
                  <a:pt x="11" y="36"/>
                </a:cubicBezTo>
                <a:cubicBezTo>
                  <a:pt x="11" y="37"/>
                  <a:pt x="12" y="37"/>
                  <a:pt x="11" y="37"/>
                </a:cubicBezTo>
                <a:cubicBezTo>
                  <a:pt x="11" y="37"/>
                  <a:pt x="11" y="36"/>
                  <a:pt x="11" y="35"/>
                </a:cubicBezTo>
                <a:cubicBezTo>
                  <a:pt x="10" y="35"/>
                  <a:pt x="10" y="35"/>
                  <a:pt x="9" y="35"/>
                </a:cubicBezTo>
                <a:cubicBezTo>
                  <a:pt x="9" y="35"/>
                  <a:pt x="9" y="34"/>
                  <a:pt x="9" y="34"/>
                </a:cubicBezTo>
                <a:cubicBezTo>
                  <a:pt x="9" y="34"/>
                  <a:pt x="9" y="34"/>
                  <a:pt x="8" y="34"/>
                </a:cubicBezTo>
                <a:cubicBezTo>
                  <a:pt x="8" y="34"/>
                  <a:pt x="7" y="34"/>
                  <a:pt x="7" y="34"/>
                </a:cubicBezTo>
                <a:cubicBezTo>
                  <a:pt x="6" y="34"/>
                  <a:pt x="6" y="34"/>
                  <a:pt x="6" y="33"/>
                </a:cubicBezTo>
                <a:cubicBezTo>
                  <a:pt x="6" y="33"/>
                  <a:pt x="6" y="33"/>
                  <a:pt x="6" y="33"/>
                </a:cubicBezTo>
                <a:cubicBezTo>
                  <a:pt x="5" y="33"/>
                  <a:pt x="5" y="33"/>
                  <a:pt x="5" y="33"/>
                </a:cubicBezTo>
                <a:cubicBezTo>
                  <a:pt x="5" y="33"/>
                  <a:pt x="5" y="33"/>
                  <a:pt x="4" y="33"/>
                </a:cubicBezTo>
                <a:cubicBezTo>
                  <a:pt x="4" y="33"/>
                  <a:pt x="4" y="34"/>
                  <a:pt x="4" y="34"/>
                </a:cubicBezTo>
                <a:cubicBezTo>
                  <a:pt x="4" y="34"/>
                  <a:pt x="4" y="34"/>
                  <a:pt x="4" y="34"/>
                </a:cubicBezTo>
                <a:cubicBezTo>
                  <a:pt x="3" y="34"/>
                  <a:pt x="3" y="34"/>
                  <a:pt x="3" y="33"/>
                </a:cubicBezTo>
                <a:cubicBezTo>
                  <a:pt x="3" y="33"/>
                  <a:pt x="2" y="32"/>
                  <a:pt x="2" y="32"/>
                </a:cubicBezTo>
                <a:cubicBezTo>
                  <a:pt x="1" y="31"/>
                  <a:pt x="0" y="31"/>
                  <a:pt x="1" y="31"/>
                </a:cubicBezTo>
                <a:cubicBezTo>
                  <a:pt x="1" y="31"/>
                  <a:pt x="5" y="31"/>
                  <a:pt x="3" y="30"/>
                </a:cubicBezTo>
                <a:cubicBezTo>
                  <a:pt x="3" y="30"/>
                  <a:pt x="2" y="29"/>
                  <a:pt x="2" y="29"/>
                </a:cubicBezTo>
                <a:cubicBezTo>
                  <a:pt x="2" y="29"/>
                  <a:pt x="2" y="30"/>
                  <a:pt x="2" y="30"/>
                </a:cubicBezTo>
                <a:cubicBezTo>
                  <a:pt x="1" y="30"/>
                  <a:pt x="2" y="30"/>
                  <a:pt x="1" y="29"/>
                </a:cubicBezTo>
                <a:cubicBezTo>
                  <a:pt x="1" y="29"/>
                  <a:pt x="1" y="29"/>
                  <a:pt x="1" y="29"/>
                </a:cubicBezTo>
                <a:cubicBezTo>
                  <a:pt x="1" y="28"/>
                  <a:pt x="2" y="29"/>
                  <a:pt x="2" y="29"/>
                </a:cubicBezTo>
                <a:cubicBezTo>
                  <a:pt x="2" y="29"/>
                  <a:pt x="3" y="29"/>
                  <a:pt x="3" y="29"/>
                </a:cubicBezTo>
                <a:cubicBezTo>
                  <a:pt x="3" y="28"/>
                  <a:pt x="3" y="29"/>
                  <a:pt x="2" y="28"/>
                </a:cubicBezTo>
                <a:cubicBezTo>
                  <a:pt x="2" y="28"/>
                  <a:pt x="3" y="27"/>
                  <a:pt x="3" y="27"/>
                </a:cubicBezTo>
                <a:cubicBezTo>
                  <a:pt x="3" y="27"/>
                  <a:pt x="2" y="28"/>
                  <a:pt x="2" y="28"/>
                </a:cubicBezTo>
                <a:cubicBezTo>
                  <a:pt x="2" y="28"/>
                  <a:pt x="1" y="28"/>
                  <a:pt x="1" y="28"/>
                </a:cubicBezTo>
                <a:cubicBezTo>
                  <a:pt x="0" y="28"/>
                  <a:pt x="0" y="28"/>
                  <a:pt x="0" y="27"/>
                </a:cubicBezTo>
                <a:cubicBezTo>
                  <a:pt x="0" y="27"/>
                  <a:pt x="0" y="26"/>
                  <a:pt x="0" y="26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2" y="26"/>
                  <a:pt x="2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5" y="25"/>
                  <a:pt x="5" y="25"/>
                  <a:pt x="5" y="25"/>
                </a:cubicBezTo>
                <a:cubicBezTo>
                  <a:pt x="5" y="25"/>
                  <a:pt x="5" y="24"/>
                  <a:pt x="5" y="24"/>
                </a:cubicBezTo>
                <a:cubicBezTo>
                  <a:pt x="6" y="25"/>
                  <a:pt x="6" y="24"/>
                  <a:pt x="7" y="24"/>
                </a:cubicBezTo>
                <a:cubicBezTo>
                  <a:pt x="7" y="24"/>
                  <a:pt x="8" y="25"/>
                  <a:pt x="8" y="25"/>
                </a:cubicBezTo>
                <a:cubicBezTo>
                  <a:pt x="8" y="24"/>
                  <a:pt x="8" y="23"/>
                  <a:pt x="9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10" y="24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3"/>
                  <a:pt x="12" y="23"/>
                </a:cubicBezTo>
                <a:cubicBezTo>
                  <a:pt x="12" y="23"/>
                  <a:pt x="12" y="24"/>
                  <a:pt x="13" y="24"/>
                </a:cubicBezTo>
                <a:cubicBezTo>
                  <a:pt x="13" y="25"/>
                  <a:pt x="13" y="26"/>
                  <a:pt x="14" y="26"/>
                </a:cubicBezTo>
                <a:cubicBezTo>
                  <a:pt x="14" y="27"/>
                  <a:pt x="14" y="27"/>
                  <a:pt x="15" y="26"/>
                </a:cubicBezTo>
                <a:cubicBezTo>
                  <a:pt x="15" y="26"/>
                  <a:pt x="16" y="25"/>
                  <a:pt x="16" y="25"/>
                </a:cubicBezTo>
                <a:cubicBezTo>
                  <a:pt x="17" y="25"/>
                  <a:pt x="16" y="25"/>
                  <a:pt x="17" y="25"/>
                </a:cubicBezTo>
                <a:cubicBezTo>
                  <a:pt x="17" y="25"/>
                  <a:pt x="17" y="26"/>
                  <a:pt x="17" y="26"/>
                </a:cubicBezTo>
                <a:cubicBezTo>
                  <a:pt x="18" y="26"/>
                  <a:pt x="18" y="25"/>
                  <a:pt x="18" y="25"/>
                </a:cubicBezTo>
                <a:cubicBezTo>
                  <a:pt x="18" y="25"/>
                  <a:pt x="18" y="25"/>
                  <a:pt x="19" y="25"/>
                </a:cubicBezTo>
                <a:cubicBezTo>
                  <a:pt x="19" y="25"/>
                  <a:pt x="19" y="24"/>
                  <a:pt x="19" y="24"/>
                </a:cubicBezTo>
                <a:cubicBezTo>
                  <a:pt x="20" y="24"/>
                  <a:pt x="20" y="25"/>
                  <a:pt x="20" y="25"/>
                </a:cubicBezTo>
                <a:cubicBezTo>
                  <a:pt x="21" y="26"/>
                  <a:pt x="21" y="25"/>
                  <a:pt x="22" y="25"/>
                </a:cubicBezTo>
                <a:cubicBezTo>
                  <a:pt x="22" y="25"/>
                  <a:pt x="22" y="25"/>
                  <a:pt x="23" y="25"/>
                </a:cubicBezTo>
                <a:cubicBezTo>
                  <a:pt x="23" y="25"/>
                  <a:pt x="23" y="25"/>
                  <a:pt x="22" y="25"/>
                </a:cubicBezTo>
                <a:cubicBezTo>
                  <a:pt x="22" y="25"/>
                  <a:pt x="22" y="25"/>
                  <a:pt x="22" y="24"/>
                </a:cubicBezTo>
                <a:cubicBezTo>
                  <a:pt x="22" y="24"/>
                  <a:pt x="22" y="24"/>
                  <a:pt x="22" y="23"/>
                </a:cubicBezTo>
                <a:cubicBezTo>
                  <a:pt x="22" y="23"/>
                  <a:pt x="22" y="22"/>
                  <a:pt x="22" y="22"/>
                </a:cubicBezTo>
                <a:cubicBezTo>
                  <a:pt x="22" y="21"/>
                  <a:pt x="21" y="21"/>
                  <a:pt x="22" y="20"/>
                </a:cubicBezTo>
                <a:cubicBezTo>
                  <a:pt x="22" y="20"/>
                  <a:pt x="21" y="20"/>
                  <a:pt x="22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1" y="19"/>
                  <a:pt x="21" y="18"/>
                  <a:pt x="21" y="18"/>
                </a:cubicBezTo>
                <a:cubicBezTo>
                  <a:pt x="21" y="18"/>
                  <a:pt x="20" y="18"/>
                  <a:pt x="20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20" y="17"/>
                  <a:pt x="20" y="17"/>
                  <a:pt x="20" y="16"/>
                </a:cubicBezTo>
                <a:cubicBezTo>
                  <a:pt x="20" y="16"/>
                  <a:pt x="20" y="16"/>
                  <a:pt x="20" y="15"/>
                </a:cubicBezTo>
                <a:cubicBezTo>
                  <a:pt x="20" y="15"/>
                  <a:pt x="19" y="15"/>
                  <a:pt x="19" y="14"/>
                </a:cubicBezTo>
                <a:cubicBezTo>
                  <a:pt x="19" y="14"/>
                  <a:pt x="20" y="14"/>
                  <a:pt x="21" y="14"/>
                </a:cubicBezTo>
                <a:cubicBezTo>
                  <a:pt x="21" y="14"/>
                  <a:pt x="21" y="15"/>
                  <a:pt x="21" y="15"/>
                </a:cubicBezTo>
                <a:cubicBezTo>
                  <a:pt x="22" y="15"/>
                  <a:pt x="22" y="15"/>
                  <a:pt x="22" y="14"/>
                </a:cubicBezTo>
                <a:cubicBezTo>
                  <a:pt x="23" y="14"/>
                  <a:pt x="23" y="14"/>
                  <a:pt x="24" y="14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6"/>
                  <a:pt x="24" y="16"/>
                </a:cubicBezTo>
                <a:cubicBezTo>
                  <a:pt x="24" y="16"/>
                  <a:pt x="25" y="18"/>
                  <a:pt x="25" y="18"/>
                </a:cubicBezTo>
                <a:cubicBezTo>
                  <a:pt x="25" y="18"/>
                  <a:pt x="25" y="18"/>
                  <a:pt x="25" y="18"/>
                </a:cubicBezTo>
                <a:cubicBezTo>
                  <a:pt x="25" y="18"/>
                  <a:pt x="25" y="17"/>
                  <a:pt x="25" y="17"/>
                </a:cubicBezTo>
                <a:cubicBezTo>
                  <a:pt x="26" y="17"/>
                  <a:pt x="26" y="18"/>
                  <a:pt x="27" y="18"/>
                </a:cubicBezTo>
                <a:cubicBezTo>
                  <a:pt x="27" y="18"/>
                  <a:pt x="28" y="18"/>
                  <a:pt x="28" y="18"/>
                </a:cubicBezTo>
                <a:cubicBezTo>
                  <a:pt x="29" y="18"/>
                  <a:pt x="29" y="18"/>
                  <a:pt x="30" y="18"/>
                </a:cubicBezTo>
                <a:cubicBezTo>
                  <a:pt x="30" y="18"/>
                  <a:pt x="30" y="19"/>
                  <a:pt x="31" y="19"/>
                </a:cubicBezTo>
                <a:cubicBezTo>
                  <a:pt x="31" y="19"/>
                  <a:pt x="32" y="18"/>
                  <a:pt x="33" y="18"/>
                </a:cubicBezTo>
                <a:cubicBezTo>
                  <a:pt x="33" y="18"/>
                  <a:pt x="34" y="17"/>
                  <a:pt x="34" y="17"/>
                </a:cubicBezTo>
                <a:cubicBezTo>
                  <a:pt x="35" y="17"/>
                  <a:pt x="36" y="17"/>
                  <a:pt x="36" y="16"/>
                </a:cubicBezTo>
                <a:cubicBezTo>
                  <a:pt x="36" y="16"/>
                  <a:pt x="35" y="17"/>
                  <a:pt x="35" y="17"/>
                </a:cubicBezTo>
                <a:cubicBezTo>
                  <a:pt x="35" y="17"/>
                  <a:pt x="34" y="17"/>
                  <a:pt x="34" y="17"/>
                </a:cubicBezTo>
                <a:cubicBezTo>
                  <a:pt x="34" y="17"/>
                  <a:pt x="33" y="17"/>
                  <a:pt x="33" y="16"/>
                </a:cubicBezTo>
                <a:cubicBezTo>
                  <a:pt x="33" y="16"/>
                  <a:pt x="33" y="16"/>
                  <a:pt x="33" y="16"/>
                </a:cubicBezTo>
                <a:cubicBezTo>
                  <a:pt x="33" y="16"/>
                  <a:pt x="33" y="15"/>
                  <a:pt x="33" y="15"/>
                </a:cubicBezTo>
                <a:cubicBezTo>
                  <a:pt x="33" y="15"/>
                  <a:pt x="33" y="15"/>
                  <a:pt x="34" y="14"/>
                </a:cubicBezTo>
                <a:cubicBezTo>
                  <a:pt x="35" y="13"/>
                  <a:pt x="37" y="13"/>
                  <a:pt x="38" y="12"/>
                </a:cubicBezTo>
                <a:cubicBezTo>
                  <a:pt x="39" y="12"/>
                  <a:pt x="40" y="12"/>
                  <a:pt x="41" y="11"/>
                </a:cubicBezTo>
                <a:cubicBezTo>
                  <a:pt x="42" y="10"/>
                  <a:pt x="42" y="10"/>
                  <a:pt x="42" y="9"/>
                </a:cubicBezTo>
                <a:cubicBezTo>
                  <a:pt x="43" y="8"/>
                  <a:pt x="43" y="9"/>
                  <a:pt x="44" y="9"/>
                </a:cubicBezTo>
                <a:cubicBezTo>
                  <a:pt x="44" y="9"/>
                  <a:pt x="44" y="9"/>
                  <a:pt x="44" y="9"/>
                </a:cubicBezTo>
                <a:cubicBezTo>
                  <a:pt x="43" y="9"/>
                  <a:pt x="43" y="8"/>
                  <a:pt x="43" y="8"/>
                </a:cubicBezTo>
                <a:cubicBezTo>
                  <a:pt x="43" y="8"/>
                  <a:pt x="43" y="8"/>
                  <a:pt x="43" y="7"/>
                </a:cubicBezTo>
                <a:cubicBezTo>
                  <a:pt x="43" y="7"/>
                  <a:pt x="43" y="8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6"/>
                  <a:pt x="43" y="6"/>
                  <a:pt x="43" y="6"/>
                </a:cubicBezTo>
                <a:cubicBezTo>
                  <a:pt x="43" y="6"/>
                  <a:pt x="43" y="5"/>
                  <a:pt x="43" y="4"/>
                </a:cubicBezTo>
                <a:cubicBezTo>
                  <a:pt x="43" y="4"/>
                  <a:pt x="43" y="3"/>
                  <a:pt x="43" y="3"/>
                </a:cubicBezTo>
                <a:cubicBezTo>
                  <a:pt x="43" y="2"/>
                  <a:pt x="43" y="2"/>
                  <a:pt x="44" y="2"/>
                </a:cubicBezTo>
                <a:cubicBezTo>
                  <a:pt x="44" y="1"/>
                  <a:pt x="45" y="1"/>
                  <a:pt x="45" y="1"/>
                </a:cubicBezTo>
                <a:cubicBezTo>
                  <a:pt x="47" y="0"/>
                  <a:pt x="48" y="0"/>
                  <a:pt x="49" y="0"/>
                </a:cubicBezTo>
                <a:cubicBezTo>
                  <a:pt x="49" y="0"/>
                  <a:pt x="49" y="0"/>
                  <a:pt x="50" y="1"/>
                </a:cubicBezTo>
                <a:cubicBezTo>
                  <a:pt x="50" y="1"/>
                  <a:pt x="50" y="1"/>
                  <a:pt x="50" y="2"/>
                </a:cubicBezTo>
                <a:cubicBezTo>
                  <a:pt x="50" y="3"/>
                  <a:pt x="50" y="2"/>
                  <a:pt x="51" y="3"/>
                </a:cubicBezTo>
                <a:cubicBezTo>
                  <a:pt x="51" y="3"/>
                  <a:pt x="51" y="4"/>
                  <a:pt x="51" y="4"/>
                </a:cubicBezTo>
                <a:cubicBezTo>
                  <a:pt x="52" y="4"/>
                  <a:pt x="52" y="4"/>
                  <a:pt x="52" y="3"/>
                </a:cubicBezTo>
                <a:cubicBezTo>
                  <a:pt x="53" y="3"/>
                  <a:pt x="53" y="3"/>
                  <a:pt x="54" y="4"/>
                </a:cubicBezTo>
                <a:cubicBezTo>
                  <a:pt x="54" y="4"/>
                  <a:pt x="54" y="5"/>
                  <a:pt x="54" y="6"/>
                </a:cubicBezTo>
                <a:cubicBezTo>
                  <a:pt x="55" y="6"/>
                  <a:pt x="56" y="6"/>
                  <a:pt x="56" y="6"/>
                </a:cubicBezTo>
                <a:cubicBezTo>
                  <a:pt x="57" y="6"/>
                  <a:pt x="57" y="8"/>
                  <a:pt x="57" y="8"/>
                </a:cubicBezTo>
                <a:cubicBezTo>
                  <a:pt x="58" y="8"/>
                  <a:pt x="59" y="8"/>
                  <a:pt x="59" y="8"/>
                </a:cubicBezTo>
                <a:cubicBezTo>
                  <a:pt x="60" y="8"/>
                  <a:pt x="60" y="8"/>
                  <a:pt x="60" y="9"/>
                </a:cubicBezTo>
                <a:cubicBezTo>
                  <a:pt x="61" y="9"/>
                  <a:pt x="61" y="9"/>
                  <a:pt x="61" y="9"/>
                </a:cubicBezTo>
                <a:cubicBezTo>
                  <a:pt x="60" y="9"/>
                  <a:pt x="60" y="9"/>
                  <a:pt x="60" y="10"/>
                </a:cubicBezTo>
                <a:cubicBezTo>
                  <a:pt x="60" y="10"/>
                  <a:pt x="61" y="10"/>
                  <a:pt x="60" y="11"/>
                </a:cubicBezTo>
                <a:cubicBezTo>
                  <a:pt x="60" y="11"/>
                  <a:pt x="60" y="11"/>
                  <a:pt x="60" y="11"/>
                </a:cubicBezTo>
                <a:cubicBezTo>
                  <a:pt x="60" y="12"/>
                  <a:pt x="61" y="12"/>
                  <a:pt x="61" y="12"/>
                </a:cubicBezTo>
                <a:cubicBezTo>
                  <a:pt x="62" y="12"/>
                  <a:pt x="63" y="12"/>
                  <a:pt x="63" y="11"/>
                </a:cubicBezTo>
                <a:cubicBezTo>
                  <a:pt x="64" y="12"/>
                  <a:pt x="64" y="9"/>
                  <a:pt x="65" y="10"/>
                </a:cubicBezTo>
                <a:cubicBezTo>
                  <a:pt x="65" y="10"/>
                  <a:pt x="64" y="11"/>
                  <a:pt x="64" y="11"/>
                </a:cubicBezTo>
                <a:cubicBezTo>
                  <a:pt x="64" y="12"/>
                  <a:pt x="65" y="12"/>
                  <a:pt x="65" y="12"/>
                </a:cubicBezTo>
                <a:cubicBezTo>
                  <a:pt x="65" y="12"/>
                  <a:pt x="65" y="13"/>
                  <a:pt x="65" y="13"/>
                </a:cubicBezTo>
                <a:cubicBezTo>
                  <a:pt x="65" y="13"/>
                  <a:pt x="65" y="13"/>
                  <a:pt x="65" y="13"/>
                </a:cubicBezTo>
                <a:cubicBezTo>
                  <a:pt x="66" y="13"/>
                  <a:pt x="66" y="13"/>
                  <a:pt x="66" y="14"/>
                </a:cubicBezTo>
                <a:cubicBezTo>
                  <a:pt x="66" y="14"/>
                  <a:pt x="67" y="14"/>
                  <a:pt x="67" y="14"/>
                </a:cubicBezTo>
                <a:cubicBezTo>
                  <a:pt x="67" y="14"/>
                  <a:pt x="67" y="14"/>
                  <a:pt x="68" y="14"/>
                </a:cubicBezTo>
                <a:cubicBezTo>
                  <a:pt x="68" y="15"/>
                  <a:pt x="68" y="15"/>
                  <a:pt x="68" y="15"/>
                </a:cubicBezTo>
                <a:cubicBezTo>
                  <a:pt x="68" y="15"/>
                  <a:pt x="69" y="15"/>
                  <a:pt x="69" y="15"/>
                </a:cubicBezTo>
                <a:cubicBezTo>
                  <a:pt x="69" y="16"/>
                  <a:pt x="69" y="16"/>
                  <a:pt x="69" y="16"/>
                </a:cubicBezTo>
                <a:cubicBezTo>
                  <a:pt x="69" y="16"/>
                  <a:pt x="70" y="16"/>
                  <a:pt x="71" y="16"/>
                </a:cubicBezTo>
                <a:cubicBezTo>
                  <a:pt x="72" y="16"/>
                  <a:pt x="72" y="17"/>
                  <a:pt x="72" y="17"/>
                </a:cubicBezTo>
                <a:cubicBezTo>
                  <a:pt x="73" y="17"/>
                  <a:pt x="73" y="17"/>
                  <a:pt x="74" y="17"/>
                </a:cubicBezTo>
                <a:cubicBezTo>
                  <a:pt x="74" y="17"/>
                  <a:pt x="74" y="17"/>
                  <a:pt x="74" y="17"/>
                </a:cubicBezTo>
                <a:cubicBezTo>
                  <a:pt x="75" y="17"/>
                  <a:pt x="76" y="17"/>
                  <a:pt x="76" y="18"/>
                </a:cubicBezTo>
                <a:cubicBezTo>
                  <a:pt x="77" y="18"/>
                  <a:pt x="77" y="18"/>
                  <a:pt x="77" y="19"/>
                </a:cubicBezTo>
                <a:cubicBezTo>
                  <a:pt x="77" y="19"/>
                  <a:pt x="78" y="20"/>
                  <a:pt x="78" y="20"/>
                </a:cubicBezTo>
                <a:cubicBezTo>
                  <a:pt x="79" y="20"/>
                  <a:pt x="80" y="20"/>
                  <a:pt x="80" y="20"/>
                </a:cubicBezTo>
                <a:cubicBezTo>
                  <a:pt x="80" y="20"/>
                  <a:pt x="82" y="20"/>
                  <a:pt x="82" y="20"/>
                </a:cubicBezTo>
                <a:cubicBezTo>
                  <a:pt x="83" y="20"/>
                  <a:pt x="83" y="21"/>
                  <a:pt x="83" y="21"/>
                </a:cubicBezTo>
                <a:cubicBezTo>
                  <a:pt x="84" y="21"/>
                  <a:pt x="84" y="21"/>
                  <a:pt x="85" y="21"/>
                </a:cubicBezTo>
                <a:cubicBezTo>
                  <a:pt x="86" y="21"/>
                  <a:pt x="86" y="21"/>
                  <a:pt x="86" y="22"/>
                </a:cubicBezTo>
                <a:cubicBezTo>
                  <a:pt x="87" y="22"/>
                  <a:pt x="88" y="22"/>
                  <a:pt x="88" y="22"/>
                </a:cubicBezTo>
                <a:cubicBezTo>
                  <a:pt x="88" y="22"/>
                  <a:pt x="88" y="22"/>
                  <a:pt x="88" y="22"/>
                </a:cubicBezTo>
                <a:close/>
                <a:moveTo>
                  <a:pt x="96" y="89"/>
                </a:moveTo>
                <a:cubicBezTo>
                  <a:pt x="97" y="88"/>
                  <a:pt x="97" y="87"/>
                  <a:pt x="97" y="86"/>
                </a:cubicBezTo>
                <a:cubicBezTo>
                  <a:pt x="97" y="86"/>
                  <a:pt x="97" y="85"/>
                  <a:pt x="96" y="84"/>
                </a:cubicBezTo>
                <a:cubicBezTo>
                  <a:pt x="96" y="84"/>
                  <a:pt x="96" y="83"/>
                  <a:pt x="96" y="83"/>
                </a:cubicBezTo>
                <a:cubicBezTo>
                  <a:pt x="96" y="82"/>
                  <a:pt x="96" y="82"/>
                  <a:pt x="96" y="82"/>
                </a:cubicBezTo>
                <a:cubicBezTo>
                  <a:pt x="96" y="81"/>
                  <a:pt x="96" y="80"/>
                  <a:pt x="96" y="80"/>
                </a:cubicBezTo>
                <a:cubicBezTo>
                  <a:pt x="95" y="80"/>
                  <a:pt x="95" y="81"/>
                  <a:pt x="95" y="82"/>
                </a:cubicBezTo>
                <a:cubicBezTo>
                  <a:pt x="95" y="82"/>
                  <a:pt x="96" y="82"/>
                  <a:pt x="95" y="83"/>
                </a:cubicBezTo>
                <a:cubicBezTo>
                  <a:pt x="95" y="83"/>
                  <a:pt x="94" y="82"/>
                  <a:pt x="94" y="82"/>
                </a:cubicBezTo>
                <a:cubicBezTo>
                  <a:pt x="94" y="82"/>
                  <a:pt x="93" y="83"/>
                  <a:pt x="92" y="83"/>
                </a:cubicBezTo>
                <a:cubicBezTo>
                  <a:pt x="92" y="83"/>
                  <a:pt x="91" y="84"/>
                  <a:pt x="91" y="84"/>
                </a:cubicBezTo>
                <a:cubicBezTo>
                  <a:pt x="91" y="84"/>
                  <a:pt x="91" y="84"/>
                  <a:pt x="91" y="85"/>
                </a:cubicBezTo>
                <a:cubicBezTo>
                  <a:pt x="91" y="85"/>
                  <a:pt x="90" y="85"/>
                  <a:pt x="90" y="85"/>
                </a:cubicBezTo>
                <a:cubicBezTo>
                  <a:pt x="90" y="85"/>
                  <a:pt x="90" y="85"/>
                  <a:pt x="90" y="86"/>
                </a:cubicBezTo>
                <a:cubicBezTo>
                  <a:pt x="90" y="86"/>
                  <a:pt x="91" y="86"/>
                  <a:pt x="91" y="86"/>
                </a:cubicBezTo>
                <a:cubicBezTo>
                  <a:pt x="90" y="87"/>
                  <a:pt x="90" y="87"/>
                  <a:pt x="90" y="87"/>
                </a:cubicBezTo>
                <a:cubicBezTo>
                  <a:pt x="90" y="88"/>
                  <a:pt x="91" y="88"/>
                  <a:pt x="91" y="88"/>
                </a:cubicBezTo>
                <a:cubicBezTo>
                  <a:pt x="91" y="89"/>
                  <a:pt x="91" y="89"/>
                  <a:pt x="90" y="89"/>
                </a:cubicBezTo>
                <a:cubicBezTo>
                  <a:pt x="90" y="90"/>
                  <a:pt x="91" y="90"/>
                  <a:pt x="91" y="90"/>
                </a:cubicBezTo>
                <a:cubicBezTo>
                  <a:pt x="92" y="90"/>
                  <a:pt x="91" y="90"/>
                  <a:pt x="91" y="91"/>
                </a:cubicBezTo>
                <a:cubicBezTo>
                  <a:pt x="91" y="91"/>
                  <a:pt x="92" y="91"/>
                  <a:pt x="92" y="92"/>
                </a:cubicBezTo>
                <a:cubicBezTo>
                  <a:pt x="92" y="92"/>
                  <a:pt x="91" y="92"/>
                  <a:pt x="91" y="93"/>
                </a:cubicBezTo>
                <a:cubicBezTo>
                  <a:pt x="92" y="93"/>
                  <a:pt x="92" y="93"/>
                  <a:pt x="92" y="94"/>
                </a:cubicBezTo>
                <a:cubicBezTo>
                  <a:pt x="93" y="94"/>
                  <a:pt x="93" y="94"/>
                  <a:pt x="93" y="94"/>
                </a:cubicBezTo>
                <a:cubicBezTo>
                  <a:pt x="93" y="94"/>
                  <a:pt x="93" y="94"/>
                  <a:pt x="94" y="94"/>
                </a:cubicBezTo>
                <a:cubicBezTo>
                  <a:pt x="94" y="95"/>
                  <a:pt x="94" y="95"/>
                  <a:pt x="94" y="94"/>
                </a:cubicBezTo>
                <a:cubicBezTo>
                  <a:pt x="95" y="94"/>
                  <a:pt x="95" y="93"/>
                  <a:pt x="95" y="93"/>
                </a:cubicBezTo>
                <a:cubicBezTo>
                  <a:pt x="95" y="93"/>
                  <a:pt x="95" y="93"/>
                  <a:pt x="95" y="92"/>
                </a:cubicBezTo>
                <a:cubicBezTo>
                  <a:pt x="95" y="92"/>
                  <a:pt x="95" y="92"/>
                  <a:pt x="95" y="92"/>
                </a:cubicBezTo>
                <a:cubicBezTo>
                  <a:pt x="95" y="91"/>
                  <a:pt x="96" y="90"/>
                  <a:pt x="96" y="89"/>
                </a:cubicBezTo>
                <a:close/>
              </a:path>
            </a:pathLst>
          </a:custGeom>
          <a:solidFill>
            <a:srgbClr val="007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2" name="Freeform 813">
            <a:extLst>
              <a:ext uri="{FF2B5EF4-FFF2-40B4-BE49-F238E27FC236}">
                <a16:creationId xmlns:a16="http://schemas.microsoft.com/office/drawing/2014/main" id="{B7166906-7C86-24AE-D566-30BAB5BDF77C}"/>
              </a:ext>
            </a:extLst>
          </p:cNvPr>
          <p:cNvSpPr>
            <a:spLocks noEditPoints="1"/>
          </p:cNvSpPr>
          <p:nvPr/>
        </p:nvSpPr>
        <p:spPr bwMode="auto">
          <a:xfrm>
            <a:off x="3004598" y="3149817"/>
            <a:ext cx="17107" cy="28752"/>
          </a:xfrm>
          <a:custGeom>
            <a:avLst/>
            <a:gdLst>
              <a:gd name="T0" fmla="*/ 3 w 8"/>
              <a:gd name="T1" fmla="*/ 6 h 15"/>
              <a:gd name="T2" fmla="*/ 0 w 8"/>
              <a:gd name="T3" fmla="*/ 4 h 15"/>
              <a:gd name="T4" fmla="*/ 2 w 8"/>
              <a:gd name="T5" fmla="*/ 4 h 15"/>
              <a:gd name="T6" fmla="*/ 3 w 8"/>
              <a:gd name="T7" fmla="*/ 6 h 15"/>
              <a:gd name="T8" fmla="*/ 3 w 8"/>
              <a:gd name="T9" fmla="*/ 6 h 15"/>
              <a:gd name="T10" fmla="*/ 4 w 8"/>
              <a:gd name="T11" fmla="*/ 6 h 15"/>
              <a:gd name="T12" fmla="*/ 5 w 8"/>
              <a:gd name="T13" fmla="*/ 7 h 15"/>
              <a:gd name="T14" fmla="*/ 2 w 8"/>
              <a:gd name="T15" fmla="*/ 2 h 15"/>
              <a:gd name="T16" fmla="*/ 3 w 8"/>
              <a:gd name="T17" fmla="*/ 4 h 15"/>
              <a:gd name="T18" fmla="*/ 4 w 8"/>
              <a:gd name="T19" fmla="*/ 6 h 15"/>
              <a:gd name="T20" fmla="*/ 4 w 8"/>
              <a:gd name="T21" fmla="*/ 6 h 15"/>
              <a:gd name="T22" fmla="*/ 3 w 8"/>
              <a:gd name="T23" fmla="*/ 1 h 15"/>
              <a:gd name="T24" fmla="*/ 4 w 8"/>
              <a:gd name="T25" fmla="*/ 3 h 15"/>
              <a:gd name="T26" fmla="*/ 6 w 8"/>
              <a:gd name="T27" fmla="*/ 5 h 15"/>
              <a:gd name="T28" fmla="*/ 4 w 8"/>
              <a:gd name="T29" fmla="*/ 2 h 15"/>
              <a:gd name="T30" fmla="*/ 3 w 8"/>
              <a:gd name="T31" fmla="*/ 1 h 15"/>
              <a:gd name="T32" fmla="*/ 3 w 8"/>
              <a:gd name="T33" fmla="*/ 1 h 15"/>
              <a:gd name="T34" fmla="*/ 5 w 8"/>
              <a:gd name="T35" fmla="*/ 2 h 15"/>
              <a:gd name="T36" fmla="*/ 6 w 8"/>
              <a:gd name="T37" fmla="*/ 3 h 15"/>
              <a:gd name="T38" fmla="*/ 7 w 8"/>
              <a:gd name="T39" fmla="*/ 3 h 15"/>
              <a:gd name="T40" fmla="*/ 8 w 8"/>
              <a:gd name="T41" fmla="*/ 2 h 15"/>
              <a:gd name="T42" fmla="*/ 7 w 8"/>
              <a:gd name="T43" fmla="*/ 2 h 15"/>
              <a:gd name="T44" fmla="*/ 7 w 8"/>
              <a:gd name="T45" fmla="*/ 1 h 15"/>
              <a:gd name="T46" fmla="*/ 6 w 8"/>
              <a:gd name="T47" fmla="*/ 1 h 15"/>
              <a:gd name="T48" fmla="*/ 6 w 8"/>
              <a:gd name="T49" fmla="*/ 2 h 15"/>
              <a:gd name="T50" fmla="*/ 6 w 8"/>
              <a:gd name="T51" fmla="*/ 2 h 15"/>
              <a:gd name="T52" fmla="*/ 5 w 8"/>
              <a:gd name="T53" fmla="*/ 1 h 15"/>
              <a:gd name="T54" fmla="*/ 5 w 8"/>
              <a:gd name="T55" fmla="*/ 2 h 15"/>
              <a:gd name="T56" fmla="*/ 5 w 8"/>
              <a:gd name="T57" fmla="*/ 2 h 15"/>
              <a:gd name="T58" fmla="*/ 4 w 8"/>
              <a:gd name="T59" fmla="*/ 12 h 15"/>
              <a:gd name="T60" fmla="*/ 5 w 8"/>
              <a:gd name="T61" fmla="*/ 15 h 15"/>
              <a:gd name="T62" fmla="*/ 5 w 8"/>
              <a:gd name="T63" fmla="*/ 13 h 15"/>
              <a:gd name="T64" fmla="*/ 4 w 8"/>
              <a:gd name="T65" fmla="*/ 11 h 15"/>
              <a:gd name="T66" fmla="*/ 4 w 8"/>
              <a:gd name="T67" fmla="*/ 12 h 15"/>
              <a:gd name="T68" fmla="*/ 4 w 8"/>
              <a:gd name="T69" fmla="*/ 12 h 15"/>
              <a:gd name="T70" fmla="*/ 4 w 8"/>
              <a:gd name="T71" fmla="*/ 8 h 15"/>
              <a:gd name="T72" fmla="*/ 5 w 8"/>
              <a:gd name="T73" fmla="*/ 9 h 15"/>
              <a:gd name="T74" fmla="*/ 6 w 8"/>
              <a:gd name="T75" fmla="*/ 10 h 15"/>
              <a:gd name="T76" fmla="*/ 5 w 8"/>
              <a:gd name="T77" fmla="*/ 8 h 15"/>
              <a:gd name="T78" fmla="*/ 4 w 8"/>
              <a:gd name="T79" fmla="*/ 8 h 15"/>
              <a:gd name="T80" fmla="*/ 4 w 8"/>
              <a:gd name="T81" fmla="*/ 8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" h="15">
                <a:moveTo>
                  <a:pt x="3" y="6"/>
                </a:moveTo>
                <a:cubicBezTo>
                  <a:pt x="2" y="6"/>
                  <a:pt x="0" y="6"/>
                  <a:pt x="0" y="4"/>
                </a:cubicBezTo>
                <a:cubicBezTo>
                  <a:pt x="1" y="4"/>
                  <a:pt x="1" y="4"/>
                  <a:pt x="2" y="4"/>
                </a:cubicBezTo>
                <a:cubicBezTo>
                  <a:pt x="2" y="5"/>
                  <a:pt x="2" y="5"/>
                  <a:pt x="3" y="6"/>
                </a:cubicBezTo>
                <a:cubicBezTo>
                  <a:pt x="2" y="6"/>
                  <a:pt x="2" y="5"/>
                  <a:pt x="3" y="6"/>
                </a:cubicBezTo>
                <a:close/>
                <a:moveTo>
                  <a:pt x="4" y="6"/>
                </a:moveTo>
                <a:cubicBezTo>
                  <a:pt x="4" y="6"/>
                  <a:pt x="5" y="7"/>
                  <a:pt x="5" y="7"/>
                </a:cubicBezTo>
                <a:cubicBezTo>
                  <a:pt x="5" y="6"/>
                  <a:pt x="3" y="2"/>
                  <a:pt x="2" y="2"/>
                </a:cubicBezTo>
                <a:cubicBezTo>
                  <a:pt x="1" y="3"/>
                  <a:pt x="2" y="3"/>
                  <a:pt x="3" y="4"/>
                </a:cubicBezTo>
                <a:cubicBezTo>
                  <a:pt x="3" y="5"/>
                  <a:pt x="4" y="6"/>
                  <a:pt x="4" y="6"/>
                </a:cubicBezTo>
                <a:cubicBezTo>
                  <a:pt x="4" y="6"/>
                  <a:pt x="3" y="5"/>
                  <a:pt x="4" y="6"/>
                </a:cubicBezTo>
                <a:close/>
                <a:moveTo>
                  <a:pt x="3" y="1"/>
                </a:moveTo>
                <a:cubicBezTo>
                  <a:pt x="2" y="1"/>
                  <a:pt x="4" y="3"/>
                  <a:pt x="4" y="3"/>
                </a:cubicBezTo>
                <a:cubicBezTo>
                  <a:pt x="4" y="4"/>
                  <a:pt x="5" y="5"/>
                  <a:pt x="6" y="5"/>
                </a:cubicBezTo>
                <a:cubicBezTo>
                  <a:pt x="6" y="4"/>
                  <a:pt x="5" y="2"/>
                  <a:pt x="4" y="2"/>
                </a:cubicBezTo>
                <a:cubicBezTo>
                  <a:pt x="4" y="2"/>
                  <a:pt x="4" y="1"/>
                  <a:pt x="3" y="1"/>
                </a:cubicBezTo>
                <a:cubicBezTo>
                  <a:pt x="3" y="1"/>
                  <a:pt x="4" y="1"/>
                  <a:pt x="3" y="1"/>
                </a:cubicBezTo>
                <a:close/>
                <a:moveTo>
                  <a:pt x="5" y="2"/>
                </a:moveTo>
                <a:cubicBezTo>
                  <a:pt x="6" y="2"/>
                  <a:pt x="6" y="3"/>
                  <a:pt x="6" y="3"/>
                </a:cubicBezTo>
                <a:cubicBezTo>
                  <a:pt x="7" y="4"/>
                  <a:pt x="7" y="3"/>
                  <a:pt x="7" y="3"/>
                </a:cubicBezTo>
                <a:cubicBezTo>
                  <a:pt x="7" y="2"/>
                  <a:pt x="8" y="2"/>
                  <a:pt x="8" y="2"/>
                </a:cubicBezTo>
                <a:cubicBezTo>
                  <a:pt x="8" y="2"/>
                  <a:pt x="7" y="2"/>
                  <a:pt x="7" y="2"/>
                </a:cubicBezTo>
                <a:cubicBezTo>
                  <a:pt x="7" y="2"/>
                  <a:pt x="7" y="1"/>
                  <a:pt x="7" y="1"/>
                </a:cubicBezTo>
                <a:cubicBezTo>
                  <a:pt x="7" y="1"/>
                  <a:pt x="7" y="0"/>
                  <a:pt x="6" y="1"/>
                </a:cubicBezTo>
                <a:cubicBezTo>
                  <a:pt x="6" y="1"/>
                  <a:pt x="6" y="1"/>
                  <a:pt x="6" y="2"/>
                </a:cubicBezTo>
                <a:cubicBezTo>
                  <a:pt x="6" y="2"/>
                  <a:pt x="7" y="2"/>
                  <a:pt x="6" y="2"/>
                </a:cubicBezTo>
                <a:cubicBezTo>
                  <a:pt x="6" y="2"/>
                  <a:pt x="6" y="1"/>
                  <a:pt x="5" y="1"/>
                </a:cubicBezTo>
                <a:cubicBezTo>
                  <a:pt x="5" y="1"/>
                  <a:pt x="5" y="2"/>
                  <a:pt x="5" y="2"/>
                </a:cubicBezTo>
                <a:cubicBezTo>
                  <a:pt x="6" y="2"/>
                  <a:pt x="5" y="2"/>
                  <a:pt x="5" y="2"/>
                </a:cubicBezTo>
                <a:close/>
                <a:moveTo>
                  <a:pt x="4" y="12"/>
                </a:moveTo>
                <a:cubicBezTo>
                  <a:pt x="4" y="13"/>
                  <a:pt x="4" y="14"/>
                  <a:pt x="5" y="15"/>
                </a:cubicBezTo>
                <a:cubicBezTo>
                  <a:pt x="6" y="15"/>
                  <a:pt x="5" y="14"/>
                  <a:pt x="5" y="13"/>
                </a:cubicBezTo>
                <a:cubicBezTo>
                  <a:pt x="5" y="13"/>
                  <a:pt x="4" y="12"/>
                  <a:pt x="4" y="11"/>
                </a:cubicBezTo>
                <a:cubicBezTo>
                  <a:pt x="3" y="11"/>
                  <a:pt x="3" y="12"/>
                  <a:pt x="4" y="12"/>
                </a:cubicBezTo>
                <a:cubicBezTo>
                  <a:pt x="4" y="13"/>
                  <a:pt x="4" y="12"/>
                  <a:pt x="4" y="12"/>
                </a:cubicBezTo>
                <a:close/>
                <a:moveTo>
                  <a:pt x="4" y="8"/>
                </a:moveTo>
                <a:cubicBezTo>
                  <a:pt x="4" y="9"/>
                  <a:pt x="4" y="9"/>
                  <a:pt x="5" y="9"/>
                </a:cubicBezTo>
                <a:cubicBezTo>
                  <a:pt x="5" y="9"/>
                  <a:pt x="5" y="9"/>
                  <a:pt x="6" y="10"/>
                </a:cubicBezTo>
                <a:cubicBezTo>
                  <a:pt x="6" y="9"/>
                  <a:pt x="5" y="8"/>
                  <a:pt x="5" y="8"/>
                </a:cubicBezTo>
                <a:cubicBezTo>
                  <a:pt x="4" y="7"/>
                  <a:pt x="4" y="7"/>
                  <a:pt x="4" y="8"/>
                </a:cubicBezTo>
                <a:cubicBezTo>
                  <a:pt x="4" y="8"/>
                  <a:pt x="4" y="8"/>
                  <a:pt x="4" y="8"/>
                </a:cubicBez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3" name="Freeform 814">
            <a:extLst>
              <a:ext uri="{FF2B5EF4-FFF2-40B4-BE49-F238E27FC236}">
                <a16:creationId xmlns:a16="http://schemas.microsoft.com/office/drawing/2014/main" id="{3A5E0590-77A8-3CDE-57B4-EE218B3626A5}"/>
              </a:ext>
            </a:extLst>
          </p:cNvPr>
          <p:cNvSpPr>
            <a:spLocks noEditPoints="1"/>
          </p:cNvSpPr>
          <p:nvPr/>
        </p:nvSpPr>
        <p:spPr bwMode="auto">
          <a:xfrm>
            <a:off x="3424951" y="3221697"/>
            <a:ext cx="92054" cy="53191"/>
          </a:xfrm>
          <a:custGeom>
            <a:avLst/>
            <a:gdLst>
              <a:gd name="T0" fmla="*/ 2 w 43"/>
              <a:gd name="T1" fmla="*/ 19 h 28"/>
              <a:gd name="T2" fmla="*/ 1 w 43"/>
              <a:gd name="T3" fmla="*/ 16 h 28"/>
              <a:gd name="T4" fmla="*/ 3 w 43"/>
              <a:gd name="T5" fmla="*/ 15 h 28"/>
              <a:gd name="T6" fmla="*/ 4 w 43"/>
              <a:gd name="T7" fmla="*/ 15 h 28"/>
              <a:gd name="T8" fmla="*/ 7 w 43"/>
              <a:gd name="T9" fmla="*/ 14 h 28"/>
              <a:gd name="T10" fmla="*/ 10 w 43"/>
              <a:gd name="T11" fmla="*/ 16 h 28"/>
              <a:gd name="T12" fmla="*/ 8 w 43"/>
              <a:gd name="T13" fmla="*/ 18 h 28"/>
              <a:gd name="T14" fmla="*/ 3 w 43"/>
              <a:gd name="T15" fmla="*/ 22 h 28"/>
              <a:gd name="T16" fmla="*/ 3 w 43"/>
              <a:gd name="T17" fmla="*/ 21 h 28"/>
              <a:gd name="T18" fmla="*/ 7 w 43"/>
              <a:gd name="T19" fmla="*/ 12 h 28"/>
              <a:gd name="T20" fmla="*/ 8 w 43"/>
              <a:gd name="T21" fmla="*/ 10 h 28"/>
              <a:gd name="T22" fmla="*/ 6 w 43"/>
              <a:gd name="T23" fmla="*/ 8 h 28"/>
              <a:gd name="T24" fmla="*/ 4 w 43"/>
              <a:gd name="T25" fmla="*/ 11 h 28"/>
              <a:gd name="T26" fmla="*/ 9 w 43"/>
              <a:gd name="T27" fmla="*/ 9 h 28"/>
              <a:gd name="T28" fmla="*/ 9 w 43"/>
              <a:gd name="T29" fmla="*/ 9 h 28"/>
              <a:gd name="T30" fmla="*/ 9 w 43"/>
              <a:gd name="T31" fmla="*/ 14 h 28"/>
              <a:gd name="T32" fmla="*/ 37 w 43"/>
              <a:gd name="T33" fmla="*/ 27 h 28"/>
              <a:gd name="T34" fmla="*/ 40 w 43"/>
              <a:gd name="T35" fmla="*/ 23 h 28"/>
              <a:gd name="T36" fmla="*/ 39 w 43"/>
              <a:gd name="T37" fmla="*/ 20 h 28"/>
              <a:gd name="T38" fmla="*/ 38 w 43"/>
              <a:gd name="T39" fmla="*/ 11 h 28"/>
              <a:gd name="T40" fmla="*/ 42 w 43"/>
              <a:gd name="T41" fmla="*/ 5 h 28"/>
              <a:gd name="T42" fmla="*/ 42 w 43"/>
              <a:gd name="T43" fmla="*/ 3 h 28"/>
              <a:gd name="T44" fmla="*/ 34 w 43"/>
              <a:gd name="T45" fmla="*/ 2 h 28"/>
              <a:gd name="T46" fmla="*/ 29 w 43"/>
              <a:gd name="T47" fmla="*/ 1 h 28"/>
              <a:gd name="T48" fmla="*/ 27 w 43"/>
              <a:gd name="T49" fmla="*/ 2 h 28"/>
              <a:gd name="T50" fmla="*/ 26 w 43"/>
              <a:gd name="T51" fmla="*/ 2 h 28"/>
              <a:gd name="T52" fmla="*/ 24 w 43"/>
              <a:gd name="T53" fmla="*/ 3 h 28"/>
              <a:gd name="T54" fmla="*/ 23 w 43"/>
              <a:gd name="T55" fmla="*/ 2 h 28"/>
              <a:gd name="T56" fmla="*/ 20 w 43"/>
              <a:gd name="T57" fmla="*/ 2 h 28"/>
              <a:gd name="T58" fmla="*/ 18 w 43"/>
              <a:gd name="T59" fmla="*/ 1 h 28"/>
              <a:gd name="T60" fmla="*/ 17 w 43"/>
              <a:gd name="T61" fmla="*/ 4 h 28"/>
              <a:gd name="T62" fmla="*/ 15 w 43"/>
              <a:gd name="T63" fmla="*/ 4 h 28"/>
              <a:gd name="T64" fmla="*/ 13 w 43"/>
              <a:gd name="T65" fmla="*/ 5 h 28"/>
              <a:gd name="T66" fmla="*/ 12 w 43"/>
              <a:gd name="T67" fmla="*/ 6 h 28"/>
              <a:gd name="T68" fmla="*/ 12 w 43"/>
              <a:gd name="T69" fmla="*/ 10 h 28"/>
              <a:gd name="T70" fmla="*/ 12 w 43"/>
              <a:gd name="T71" fmla="*/ 12 h 28"/>
              <a:gd name="T72" fmla="*/ 13 w 43"/>
              <a:gd name="T73" fmla="*/ 13 h 28"/>
              <a:gd name="T74" fmla="*/ 13 w 43"/>
              <a:gd name="T75" fmla="*/ 15 h 28"/>
              <a:gd name="T76" fmla="*/ 16 w 43"/>
              <a:gd name="T77" fmla="*/ 19 h 28"/>
              <a:gd name="T78" fmla="*/ 18 w 43"/>
              <a:gd name="T79" fmla="*/ 18 h 28"/>
              <a:gd name="T80" fmla="*/ 17 w 43"/>
              <a:gd name="T81" fmla="*/ 24 h 28"/>
              <a:gd name="T82" fmla="*/ 20 w 43"/>
              <a:gd name="T83" fmla="*/ 23 h 28"/>
              <a:gd name="T84" fmla="*/ 23 w 43"/>
              <a:gd name="T85" fmla="*/ 22 h 28"/>
              <a:gd name="T86" fmla="*/ 24 w 43"/>
              <a:gd name="T87" fmla="*/ 22 h 28"/>
              <a:gd name="T88" fmla="*/ 27 w 43"/>
              <a:gd name="T89" fmla="*/ 24 h 28"/>
              <a:gd name="T90" fmla="*/ 30 w 43"/>
              <a:gd name="T91" fmla="*/ 26 h 28"/>
              <a:gd name="T92" fmla="*/ 34 w 43"/>
              <a:gd name="T93" fmla="*/ 27 h 28"/>
              <a:gd name="T94" fmla="*/ 37 w 43"/>
              <a:gd name="T95" fmla="*/ 27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3" h="28">
                <a:moveTo>
                  <a:pt x="3" y="21"/>
                </a:moveTo>
                <a:cubicBezTo>
                  <a:pt x="3" y="20"/>
                  <a:pt x="2" y="20"/>
                  <a:pt x="2" y="20"/>
                </a:cubicBezTo>
                <a:cubicBezTo>
                  <a:pt x="2" y="20"/>
                  <a:pt x="2" y="19"/>
                  <a:pt x="2" y="19"/>
                </a:cubicBezTo>
                <a:cubicBezTo>
                  <a:pt x="1" y="19"/>
                  <a:pt x="0" y="19"/>
                  <a:pt x="1" y="18"/>
                </a:cubicBezTo>
                <a:cubicBezTo>
                  <a:pt x="1" y="18"/>
                  <a:pt x="2" y="18"/>
                  <a:pt x="1" y="17"/>
                </a:cubicBezTo>
                <a:cubicBezTo>
                  <a:pt x="1" y="16"/>
                  <a:pt x="0" y="16"/>
                  <a:pt x="1" y="16"/>
                </a:cubicBezTo>
                <a:cubicBezTo>
                  <a:pt x="2" y="15"/>
                  <a:pt x="2" y="16"/>
                  <a:pt x="2" y="17"/>
                </a:cubicBezTo>
                <a:cubicBezTo>
                  <a:pt x="2" y="17"/>
                  <a:pt x="2" y="16"/>
                  <a:pt x="3" y="15"/>
                </a:cubicBezTo>
                <a:cubicBezTo>
                  <a:pt x="3" y="15"/>
                  <a:pt x="3" y="15"/>
                  <a:pt x="3" y="15"/>
                </a:cubicBezTo>
                <a:cubicBezTo>
                  <a:pt x="3" y="15"/>
                  <a:pt x="3" y="16"/>
                  <a:pt x="3" y="16"/>
                </a:cubicBezTo>
                <a:cubicBezTo>
                  <a:pt x="4" y="15"/>
                  <a:pt x="3" y="15"/>
                  <a:pt x="4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5" y="15"/>
                  <a:pt x="5" y="14"/>
                  <a:pt x="5" y="14"/>
                </a:cubicBezTo>
                <a:cubicBezTo>
                  <a:pt x="6" y="14"/>
                  <a:pt x="6" y="15"/>
                  <a:pt x="6" y="15"/>
                </a:cubicBezTo>
                <a:cubicBezTo>
                  <a:pt x="7" y="14"/>
                  <a:pt x="7" y="14"/>
                  <a:pt x="7" y="14"/>
                </a:cubicBezTo>
                <a:cubicBezTo>
                  <a:pt x="8" y="14"/>
                  <a:pt x="8" y="14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10" y="16"/>
                  <a:pt x="10" y="16"/>
                  <a:pt x="10" y="16"/>
                </a:cubicBezTo>
                <a:cubicBezTo>
                  <a:pt x="11" y="17"/>
                  <a:pt x="10" y="17"/>
                  <a:pt x="9" y="16"/>
                </a:cubicBezTo>
                <a:cubicBezTo>
                  <a:pt x="9" y="16"/>
                  <a:pt x="9" y="17"/>
                  <a:pt x="9" y="17"/>
                </a:cubicBezTo>
                <a:cubicBezTo>
                  <a:pt x="8" y="18"/>
                  <a:pt x="8" y="18"/>
                  <a:pt x="8" y="18"/>
                </a:cubicBezTo>
                <a:cubicBezTo>
                  <a:pt x="8" y="18"/>
                  <a:pt x="6" y="20"/>
                  <a:pt x="6" y="19"/>
                </a:cubicBezTo>
                <a:cubicBezTo>
                  <a:pt x="5" y="19"/>
                  <a:pt x="4" y="19"/>
                  <a:pt x="3" y="20"/>
                </a:cubicBezTo>
                <a:cubicBezTo>
                  <a:pt x="3" y="21"/>
                  <a:pt x="3" y="22"/>
                  <a:pt x="3" y="22"/>
                </a:cubicBezTo>
                <a:cubicBezTo>
                  <a:pt x="2" y="23"/>
                  <a:pt x="1" y="23"/>
                  <a:pt x="1" y="22"/>
                </a:cubicBezTo>
                <a:cubicBezTo>
                  <a:pt x="1" y="21"/>
                  <a:pt x="2" y="21"/>
                  <a:pt x="3" y="21"/>
                </a:cubicBezTo>
                <a:cubicBezTo>
                  <a:pt x="3" y="20"/>
                  <a:pt x="2" y="21"/>
                  <a:pt x="3" y="21"/>
                </a:cubicBezTo>
                <a:close/>
                <a:moveTo>
                  <a:pt x="5" y="13"/>
                </a:moveTo>
                <a:cubicBezTo>
                  <a:pt x="5" y="14"/>
                  <a:pt x="6" y="13"/>
                  <a:pt x="6" y="13"/>
                </a:cubicBezTo>
                <a:cubicBezTo>
                  <a:pt x="6" y="13"/>
                  <a:pt x="6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9" y="11"/>
                  <a:pt x="8" y="11"/>
                  <a:pt x="8" y="10"/>
                </a:cubicBezTo>
                <a:cubicBezTo>
                  <a:pt x="8" y="10"/>
                  <a:pt x="8" y="10"/>
                  <a:pt x="7" y="9"/>
                </a:cubicBezTo>
                <a:cubicBezTo>
                  <a:pt x="7" y="9"/>
                  <a:pt x="7" y="9"/>
                  <a:pt x="6" y="9"/>
                </a:cubicBezTo>
                <a:cubicBezTo>
                  <a:pt x="6" y="9"/>
                  <a:pt x="7" y="8"/>
                  <a:pt x="6" y="8"/>
                </a:cubicBezTo>
                <a:cubicBezTo>
                  <a:pt x="6" y="8"/>
                  <a:pt x="5" y="8"/>
                  <a:pt x="5" y="9"/>
                </a:cubicBezTo>
                <a:cubicBezTo>
                  <a:pt x="4" y="10"/>
                  <a:pt x="3" y="9"/>
                  <a:pt x="2" y="10"/>
                </a:cubicBezTo>
                <a:cubicBezTo>
                  <a:pt x="1" y="11"/>
                  <a:pt x="4" y="11"/>
                  <a:pt x="4" y="11"/>
                </a:cubicBezTo>
                <a:cubicBezTo>
                  <a:pt x="4" y="12"/>
                  <a:pt x="5" y="12"/>
                  <a:pt x="5" y="13"/>
                </a:cubicBezTo>
                <a:cubicBezTo>
                  <a:pt x="5" y="13"/>
                  <a:pt x="5" y="13"/>
                  <a:pt x="5" y="13"/>
                </a:cubicBezTo>
                <a:close/>
                <a:moveTo>
                  <a:pt x="9" y="9"/>
                </a:moveTo>
                <a:cubicBezTo>
                  <a:pt x="8" y="9"/>
                  <a:pt x="10" y="10"/>
                  <a:pt x="10" y="10"/>
                </a:cubicBezTo>
                <a:cubicBezTo>
                  <a:pt x="11" y="9"/>
                  <a:pt x="9" y="8"/>
                  <a:pt x="9" y="9"/>
                </a:cubicBezTo>
                <a:cubicBezTo>
                  <a:pt x="9" y="9"/>
                  <a:pt x="9" y="8"/>
                  <a:pt x="9" y="9"/>
                </a:cubicBezTo>
                <a:close/>
                <a:moveTo>
                  <a:pt x="9" y="14"/>
                </a:moveTo>
                <a:cubicBezTo>
                  <a:pt x="9" y="15"/>
                  <a:pt x="11" y="16"/>
                  <a:pt x="11" y="15"/>
                </a:cubicBezTo>
                <a:cubicBezTo>
                  <a:pt x="11" y="14"/>
                  <a:pt x="9" y="13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4"/>
                  <a:pt x="9" y="14"/>
                </a:cubicBezTo>
                <a:close/>
                <a:moveTo>
                  <a:pt x="37" y="27"/>
                </a:moveTo>
                <a:cubicBezTo>
                  <a:pt x="38" y="27"/>
                  <a:pt x="38" y="26"/>
                  <a:pt x="38" y="26"/>
                </a:cubicBezTo>
                <a:cubicBezTo>
                  <a:pt x="39" y="26"/>
                  <a:pt x="39" y="25"/>
                  <a:pt x="39" y="25"/>
                </a:cubicBezTo>
                <a:cubicBezTo>
                  <a:pt x="39" y="24"/>
                  <a:pt x="41" y="24"/>
                  <a:pt x="40" y="23"/>
                </a:cubicBezTo>
                <a:cubicBezTo>
                  <a:pt x="40" y="23"/>
                  <a:pt x="40" y="23"/>
                  <a:pt x="40" y="23"/>
                </a:cubicBezTo>
                <a:cubicBezTo>
                  <a:pt x="40" y="23"/>
                  <a:pt x="40" y="22"/>
                  <a:pt x="40" y="22"/>
                </a:cubicBezTo>
                <a:cubicBezTo>
                  <a:pt x="39" y="21"/>
                  <a:pt x="39" y="20"/>
                  <a:pt x="39" y="20"/>
                </a:cubicBezTo>
                <a:cubicBezTo>
                  <a:pt x="38" y="19"/>
                  <a:pt x="39" y="18"/>
                  <a:pt x="39" y="18"/>
                </a:cubicBezTo>
                <a:cubicBezTo>
                  <a:pt x="39" y="17"/>
                  <a:pt x="39" y="16"/>
                  <a:pt x="38" y="15"/>
                </a:cubicBezTo>
                <a:cubicBezTo>
                  <a:pt x="38" y="14"/>
                  <a:pt x="37" y="12"/>
                  <a:pt x="38" y="11"/>
                </a:cubicBezTo>
                <a:cubicBezTo>
                  <a:pt x="39" y="10"/>
                  <a:pt x="40" y="9"/>
                  <a:pt x="40" y="7"/>
                </a:cubicBezTo>
                <a:cubicBezTo>
                  <a:pt x="41" y="7"/>
                  <a:pt x="41" y="6"/>
                  <a:pt x="41" y="6"/>
                </a:cubicBezTo>
                <a:cubicBezTo>
                  <a:pt x="41" y="5"/>
                  <a:pt x="41" y="6"/>
                  <a:pt x="42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5"/>
                  <a:pt x="43" y="5"/>
                  <a:pt x="43" y="5"/>
                </a:cubicBezTo>
                <a:cubicBezTo>
                  <a:pt x="43" y="4"/>
                  <a:pt x="42" y="3"/>
                  <a:pt x="42" y="3"/>
                </a:cubicBezTo>
                <a:cubicBezTo>
                  <a:pt x="41" y="4"/>
                  <a:pt x="39" y="4"/>
                  <a:pt x="38" y="4"/>
                </a:cubicBezTo>
                <a:cubicBezTo>
                  <a:pt x="37" y="3"/>
                  <a:pt x="36" y="3"/>
                  <a:pt x="35" y="3"/>
                </a:cubicBezTo>
                <a:cubicBezTo>
                  <a:pt x="35" y="3"/>
                  <a:pt x="34" y="3"/>
                  <a:pt x="34" y="2"/>
                </a:cubicBezTo>
                <a:cubicBezTo>
                  <a:pt x="33" y="2"/>
                  <a:pt x="33" y="2"/>
                  <a:pt x="32" y="2"/>
                </a:cubicBezTo>
                <a:cubicBezTo>
                  <a:pt x="31" y="2"/>
                  <a:pt x="31" y="2"/>
                  <a:pt x="30" y="1"/>
                </a:cubicBezTo>
                <a:cubicBezTo>
                  <a:pt x="30" y="1"/>
                  <a:pt x="29" y="2"/>
                  <a:pt x="29" y="1"/>
                </a:cubicBezTo>
                <a:cubicBezTo>
                  <a:pt x="29" y="1"/>
                  <a:pt x="29" y="1"/>
                  <a:pt x="29" y="1"/>
                </a:cubicBezTo>
                <a:cubicBezTo>
                  <a:pt x="28" y="1"/>
                  <a:pt x="28" y="1"/>
                  <a:pt x="28" y="1"/>
                </a:cubicBezTo>
                <a:cubicBezTo>
                  <a:pt x="28" y="1"/>
                  <a:pt x="28" y="2"/>
                  <a:pt x="27" y="2"/>
                </a:cubicBezTo>
                <a:cubicBezTo>
                  <a:pt x="27" y="2"/>
                  <a:pt x="27" y="1"/>
                  <a:pt x="27" y="1"/>
                </a:cubicBezTo>
                <a:cubicBezTo>
                  <a:pt x="27" y="1"/>
                  <a:pt x="27" y="0"/>
                  <a:pt x="26" y="1"/>
                </a:cubicBezTo>
                <a:cubicBezTo>
                  <a:pt x="26" y="1"/>
                  <a:pt x="27" y="2"/>
                  <a:pt x="26" y="2"/>
                </a:cubicBezTo>
                <a:cubicBezTo>
                  <a:pt x="25" y="2"/>
                  <a:pt x="26" y="1"/>
                  <a:pt x="25" y="1"/>
                </a:cubicBezTo>
                <a:cubicBezTo>
                  <a:pt x="25" y="1"/>
                  <a:pt x="25" y="2"/>
                  <a:pt x="25" y="2"/>
                </a:cubicBezTo>
                <a:cubicBezTo>
                  <a:pt x="25" y="2"/>
                  <a:pt x="24" y="2"/>
                  <a:pt x="24" y="3"/>
                </a:cubicBezTo>
                <a:cubicBezTo>
                  <a:pt x="24" y="3"/>
                  <a:pt x="23" y="2"/>
                  <a:pt x="23" y="2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2"/>
                  <a:pt x="22" y="2"/>
                  <a:pt x="22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1" y="3"/>
                  <a:pt x="21" y="2"/>
                  <a:pt x="20" y="2"/>
                </a:cubicBezTo>
                <a:cubicBezTo>
                  <a:pt x="20" y="2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19" y="4"/>
                  <a:pt x="19" y="2"/>
                  <a:pt x="18" y="1"/>
                </a:cubicBezTo>
                <a:cubicBezTo>
                  <a:pt x="18" y="2"/>
                  <a:pt x="19" y="2"/>
                  <a:pt x="19" y="3"/>
                </a:cubicBezTo>
                <a:cubicBezTo>
                  <a:pt x="19" y="3"/>
                  <a:pt x="18" y="4"/>
                  <a:pt x="18" y="3"/>
                </a:cubicBezTo>
                <a:cubicBezTo>
                  <a:pt x="17" y="3"/>
                  <a:pt x="17" y="3"/>
                  <a:pt x="17" y="4"/>
                </a:cubicBezTo>
                <a:cubicBezTo>
                  <a:pt x="17" y="4"/>
                  <a:pt x="17" y="4"/>
                  <a:pt x="16" y="4"/>
                </a:cubicBezTo>
                <a:cubicBezTo>
                  <a:pt x="16" y="4"/>
                  <a:pt x="16" y="5"/>
                  <a:pt x="16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5"/>
                  <a:pt x="16" y="5"/>
                  <a:pt x="16" y="6"/>
                </a:cubicBezTo>
                <a:cubicBezTo>
                  <a:pt x="15" y="6"/>
                  <a:pt x="15" y="5"/>
                  <a:pt x="15" y="5"/>
                </a:cubicBezTo>
                <a:cubicBezTo>
                  <a:pt x="14" y="6"/>
                  <a:pt x="14" y="5"/>
                  <a:pt x="13" y="5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2" y="6"/>
                </a:cubicBezTo>
                <a:cubicBezTo>
                  <a:pt x="12" y="6"/>
                  <a:pt x="12" y="6"/>
                  <a:pt x="12" y="6"/>
                </a:cubicBezTo>
                <a:cubicBezTo>
                  <a:pt x="11" y="7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9"/>
                  <a:pt x="13" y="9"/>
                  <a:pt x="12" y="10"/>
                </a:cubicBezTo>
                <a:cubicBezTo>
                  <a:pt x="12" y="10"/>
                  <a:pt x="11" y="10"/>
                  <a:pt x="11" y="11"/>
                </a:cubicBezTo>
                <a:cubicBezTo>
                  <a:pt x="11" y="11"/>
                  <a:pt x="12" y="11"/>
                  <a:pt x="12" y="12"/>
                </a:cubicBezTo>
                <a:cubicBezTo>
                  <a:pt x="12" y="12"/>
                  <a:pt x="11" y="12"/>
                  <a:pt x="12" y="12"/>
                </a:cubicBezTo>
                <a:cubicBezTo>
                  <a:pt x="12" y="12"/>
                  <a:pt x="13" y="11"/>
                  <a:pt x="14" y="12"/>
                </a:cubicBezTo>
                <a:cubicBezTo>
                  <a:pt x="14" y="12"/>
                  <a:pt x="14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1" y="13"/>
                  <a:pt x="11" y="14"/>
                  <a:pt x="12" y="14"/>
                </a:cubicBezTo>
                <a:cubicBezTo>
                  <a:pt x="12" y="15"/>
                  <a:pt x="12" y="15"/>
                  <a:pt x="13" y="15"/>
                </a:cubicBezTo>
                <a:cubicBezTo>
                  <a:pt x="13" y="16"/>
                  <a:pt x="13" y="16"/>
                  <a:pt x="13" y="17"/>
                </a:cubicBezTo>
                <a:cubicBezTo>
                  <a:pt x="13" y="18"/>
                  <a:pt x="14" y="18"/>
                  <a:pt x="15" y="18"/>
                </a:cubicBezTo>
                <a:cubicBezTo>
                  <a:pt x="15" y="19"/>
                  <a:pt x="15" y="19"/>
                  <a:pt x="16" y="19"/>
                </a:cubicBezTo>
                <a:cubicBezTo>
                  <a:pt x="16" y="19"/>
                  <a:pt x="17" y="19"/>
                  <a:pt x="17" y="18"/>
                </a:cubicBezTo>
                <a:cubicBezTo>
                  <a:pt x="17" y="18"/>
                  <a:pt x="17" y="18"/>
                  <a:pt x="17" y="17"/>
                </a:cubicBezTo>
                <a:cubicBezTo>
                  <a:pt x="18" y="17"/>
                  <a:pt x="18" y="17"/>
                  <a:pt x="18" y="18"/>
                </a:cubicBezTo>
                <a:cubicBezTo>
                  <a:pt x="19" y="18"/>
                  <a:pt x="18" y="18"/>
                  <a:pt x="18" y="19"/>
                </a:cubicBezTo>
                <a:cubicBezTo>
                  <a:pt x="18" y="19"/>
                  <a:pt x="18" y="20"/>
                  <a:pt x="18" y="20"/>
                </a:cubicBezTo>
                <a:cubicBezTo>
                  <a:pt x="18" y="21"/>
                  <a:pt x="17" y="23"/>
                  <a:pt x="17" y="24"/>
                </a:cubicBezTo>
                <a:cubicBezTo>
                  <a:pt x="18" y="24"/>
                  <a:pt x="18" y="23"/>
                  <a:pt x="19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20" y="23"/>
                  <a:pt x="20" y="23"/>
                  <a:pt x="20" y="23"/>
                </a:cubicBezTo>
                <a:cubicBezTo>
                  <a:pt x="20" y="22"/>
                  <a:pt x="21" y="22"/>
                  <a:pt x="21" y="22"/>
                </a:cubicBezTo>
                <a:cubicBezTo>
                  <a:pt x="22" y="22"/>
                  <a:pt x="22" y="21"/>
                  <a:pt x="23" y="21"/>
                </a:cubicBezTo>
                <a:cubicBezTo>
                  <a:pt x="23" y="22"/>
                  <a:pt x="23" y="23"/>
                  <a:pt x="23" y="22"/>
                </a:cubicBezTo>
                <a:cubicBezTo>
                  <a:pt x="24" y="22"/>
                  <a:pt x="23" y="22"/>
                  <a:pt x="24" y="21"/>
                </a:cubicBezTo>
                <a:cubicBezTo>
                  <a:pt x="24" y="21"/>
                  <a:pt x="24" y="22"/>
                  <a:pt x="24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5" y="22"/>
                  <a:pt x="25" y="22"/>
                  <a:pt x="25" y="23"/>
                </a:cubicBezTo>
                <a:cubicBezTo>
                  <a:pt x="25" y="23"/>
                  <a:pt x="26" y="24"/>
                  <a:pt x="26" y="23"/>
                </a:cubicBezTo>
                <a:cubicBezTo>
                  <a:pt x="27" y="23"/>
                  <a:pt x="27" y="24"/>
                  <a:pt x="27" y="24"/>
                </a:cubicBezTo>
                <a:cubicBezTo>
                  <a:pt x="27" y="24"/>
                  <a:pt x="27" y="24"/>
                  <a:pt x="28" y="24"/>
                </a:cubicBezTo>
                <a:cubicBezTo>
                  <a:pt x="29" y="24"/>
                  <a:pt x="28" y="24"/>
                  <a:pt x="29" y="25"/>
                </a:cubicBezTo>
                <a:cubicBezTo>
                  <a:pt x="29" y="25"/>
                  <a:pt x="29" y="26"/>
                  <a:pt x="30" y="26"/>
                </a:cubicBezTo>
                <a:cubicBezTo>
                  <a:pt x="30" y="27"/>
                  <a:pt x="30" y="27"/>
                  <a:pt x="31" y="27"/>
                </a:cubicBezTo>
                <a:cubicBezTo>
                  <a:pt x="32" y="28"/>
                  <a:pt x="32" y="28"/>
                  <a:pt x="32" y="28"/>
                </a:cubicBezTo>
                <a:cubicBezTo>
                  <a:pt x="33" y="28"/>
                  <a:pt x="33" y="28"/>
                  <a:pt x="34" y="27"/>
                </a:cubicBezTo>
                <a:cubicBezTo>
                  <a:pt x="35" y="27"/>
                  <a:pt x="35" y="27"/>
                  <a:pt x="36" y="28"/>
                </a:cubicBezTo>
                <a:cubicBezTo>
                  <a:pt x="36" y="28"/>
                  <a:pt x="36" y="28"/>
                  <a:pt x="37" y="28"/>
                </a:cubicBezTo>
                <a:cubicBezTo>
                  <a:pt x="37" y="28"/>
                  <a:pt x="37" y="28"/>
                  <a:pt x="37" y="2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4" name="Freeform 815">
            <a:extLst>
              <a:ext uri="{FF2B5EF4-FFF2-40B4-BE49-F238E27FC236}">
                <a16:creationId xmlns:a16="http://schemas.microsoft.com/office/drawing/2014/main" id="{BA7D04BD-EBAF-7CD0-C78D-8ED3E1473204}"/>
              </a:ext>
            </a:extLst>
          </p:cNvPr>
          <p:cNvSpPr>
            <a:spLocks noEditPoints="1"/>
          </p:cNvSpPr>
          <p:nvPr/>
        </p:nvSpPr>
        <p:spPr bwMode="auto">
          <a:xfrm>
            <a:off x="3228623" y="3269138"/>
            <a:ext cx="100200" cy="73318"/>
          </a:xfrm>
          <a:custGeom>
            <a:avLst/>
            <a:gdLst>
              <a:gd name="T0" fmla="*/ 3 w 47"/>
              <a:gd name="T1" fmla="*/ 8 h 39"/>
              <a:gd name="T2" fmla="*/ 15 w 47"/>
              <a:gd name="T3" fmla="*/ 2 h 39"/>
              <a:gd name="T4" fmla="*/ 16 w 47"/>
              <a:gd name="T5" fmla="*/ 8 h 39"/>
              <a:gd name="T6" fmla="*/ 11 w 47"/>
              <a:gd name="T7" fmla="*/ 9 h 39"/>
              <a:gd name="T8" fmla="*/ 5 w 47"/>
              <a:gd name="T9" fmla="*/ 10 h 39"/>
              <a:gd name="T10" fmla="*/ 2 w 47"/>
              <a:gd name="T11" fmla="*/ 14 h 39"/>
              <a:gd name="T12" fmla="*/ 5 w 47"/>
              <a:gd name="T13" fmla="*/ 12 h 39"/>
              <a:gd name="T14" fmla="*/ 19 w 47"/>
              <a:gd name="T15" fmla="*/ 7 h 39"/>
              <a:gd name="T16" fmla="*/ 19 w 47"/>
              <a:gd name="T17" fmla="*/ 7 h 39"/>
              <a:gd name="T18" fmla="*/ 17 w 47"/>
              <a:gd name="T19" fmla="*/ 33 h 39"/>
              <a:gd name="T20" fmla="*/ 16 w 47"/>
              <a:gd name="T21" fmla="*/ 28 h 39"/>
              <a:gd name="T22" fmla="*/ 11 w 47"/>
              <a:gd name="T23" fmla="*/ 29 h 39"/>
              <a:gd name="T24" fmla="*/ 13 w 47"/>
              <a:gd name="T25" fmla="*/ 32 h 39"/>
              <a:gd name="T26" fmla="*/ 24 w 47"/>
              <a:gd name="T27" fmla="*/ 33 h 39"/>
              <a:gd name="T28" fmla="*/ 28 w 47"/>
              <a:gd name="T29" fmla="*/ 31 h 39"/>
              <a:gd name="T30" fmla="*/ 30 w 47"/>
              <a:gd name="T31" fmla="*/ 25 h 39"/>
              <a:gd name="T32" fmla="*/ 25 w 47"/>
              <a:gd name="T33" fmla="*/ 23 h 39"/>
              <a:gd name="T34" fmla="*/ 24 w 47"/>
              <a:gd name="T35" fmla="*/ 25 h 39"/>
              <a:gd name="T36" fmla="*/ 25 w 47"/>
              <a:gd name="T37" fmla="*/ 22 h 39"/>
              <a:gd name="T38" fmla="*/ 22 w 47"/>
              <a:gd name="T39" fmla="*/ 25 h 39"/>
              <a:gd name="T40" fmla="*/ 19 w 47"/>
              <a:gd name="T41" fmla="*/ 26 h 39"/>
              <a:gd name="T42" fmla="*/ 21 w 47"/>
              <a:gd name="T43" fmla="*/ 29 h 39"/>
              <a:gd name="T44" fmla="*/ 19 w 47"/>
              <a:gd name="T45" fmla="*/ 33 h 39"/>
              <a:gd name="T46" fmla="*/ 19 w 47"/>
              <a:gd name="T47" fmla="*/ 33 h 39"/>
              <a:gd name="T48" fmla="*/ 10 w 47"/>
              <a:gd name="T49" fmla="*/ 33 h 39"/>
              <a:gd name="T50" fmla="*/ 16 w 47"/>
              <a:gd name="T51" fmla="*/ 36 h 39"/>
              <a:gd name="T52" fmla="*/ 17 w 47"/>
              <a:gd name="T53" fmla="*/ 23 h 39"/>
              <a:gd name="T54" fmla="*/ 17 w 47"/>
              <a:gd name="T55" fmla="*/ 28 h 39"/>
              <a:gd name="T56" fmla="*/ 30 w 47"/>
              <a:gd name="T57" fmla="*/ 34 h 39"/>
              <a:gd name="T58" fmla="*/ 24 w 47"/>
              <a:gd name="T59" fmla="*/ 35 h 39"/>
              <a:gd name="T60" fmla="*/ 27 w 47"/>
              <a:gd name="T61" fmla="*/ 36 h 39"/>
              <a:gd name="T62" fmla="*/ 20 w 47"/>
              <a:gd name="T63" fmla="*/ 35 h 39"/>
              <a:gd name="T64" fmla="*/ 22 w 47"/>
              <a:gd name="T65" fmla="*/ 38 h 39"/>
              <a:gd name="T66" fmla="*/ 23 w 47"/>
              <a:gd name="T67" fmla="*/ 36 h 39"/>
              <a:gd name="T68" fmla="*/ 46 w 47"/>
              <a:gd name="T69" fmla="*/ 33 h 39"/>
              <a:gd name="T70" fmla="*/ 45 w 47"/>
              <a:gd name="T71" fmla="*/ 30 h 39"/>
              <a:gd name="T72" fmla="*/ 6 w 47"/>
              <a:gd name="T73" fmla="*/ 35 h 39"/>
              <a:gd name="T74" fmla="*/ 10 w 47"/>
              <a:gd name="T75" fmla="*/ 35 h 39"/>
              <a:gd name="T76" fmla="*/ 11 w 47"/>
              <a:gd name="T77" fmla="*/ 31 h 39"/>
              <a:gd name="T78" fmla="*/ 9 w 47"/>
              <a:gd name="T79" fmla="*/ 28 h 39"/>
              <a:gd name="T80" fmla="*/ 12 w 47"/>
              <a:gd name="T81" fmla="*/ 25 h 39"/>
              <a:gd name="T82" fmla="*/ 14 w 47"/>
              <a:gd name="T83" fmla="*/ 22 h 39"/>
              <a:gd name="T84" fmla="*/ 17 w 47"/>
              <a:gd name="T85" fmla="*/ 19 h 39"/>
              <a:gd name="T86" fmla="*/ 16 w 47"/>
              <a:gd name="T87" fmla="*/ 16 h 39"/>
              <a:gd name="T88" fmla="*/ 13 w 47"/>
              <a:gd name="T89" fmla="*/ 14 h 39"/>
              <a:gd name="T90" fmla="*/ 13 w 47"/>
              <a:gd name="T91" fmla="*/ 9 h 39"/>
              <a:gd name="T92" fmla="*/ 8 w 47"/>
              <a:gd name="T93" fmla="*/ 14 h 39"/>
              <a:gd name="T94" fmla="*/ 6 w 47"/>
              <a:gd name="T95" fmla="*/ 12 h 39"/>
              <a:gd name="T96" fmla="*/ 3 w 47"/>
              <a:gd name="T97" fmla="*/ 14 h 39"/>
              <a:gd name="T98" fmla="*/ 0 w 47"/>
              <a:gd name="T99" fmla="*/ 15 h 39"/>
              <a:gd name="T100" fmla="*/ 2 w 47"/>
              <a:gd name="T101" fmla="*/ 23 h 39"/>
              <a:gd name="T102" fmla="*/ 0 w 47"/>
              <a:gd name="T103" fmla="*/ 22 h 39"/>
              <a:gd name="T104" fmla="*/ 1 w 47"/>
              <a:gd name="T105" fmla="*/ 27 h 39"/>
              <a:gd name="T106" fmla="*/ 4 w 47"/>
              <a:gd name="T107" fmla="*/ 3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7" h="39">
                <a:moveTo>
                  <a:pt x="2" y="14"/>
                </a:moveTo>
                <a:cubicBezTo>
                  <a:pt x="1" y="13"/>
                  <a:pt x="2" y="13"/>
                  <a:pt x="1" y="13"/>
                </a:cubicBezTo>
                <a:cubicBezTo>
                  <a:pt x="1" y="13"/>
                  <a:pt x="1" y="13"/>
                  <a:pt x="1" y="12"/>
                </a:cubicBezTo>
                <a:cubicBezTo>
                  <a:pt x="1" y="12"/>
                  <a:pt x="2" y="11"/>
                  <a:pt x="2" y="10"/>
                </a:cubicBezTo>
                <a:cubicBezTo>
                  <a:pt x="2" y="10"/>
                  <a:pt x="3" y="9"/>
                  <a:pt x="3" y="8"/>
                </a:cubicBezTo>
                <a:cubicBezTo>
                  <a:pt x="4" y="8"/>
                  <a:pt x="4" y="9"/>
                  <a:pt x="5" y="8"/>
                </a:cubicBezTo>
                <a:cubicBezTo>
                  <a:pt x="6" y="8"/>
                  <a:pt x="6" y="8"/>
                  <a:pt x="7" y="8"/>
                </a:cubicBezTo>
                <a:cubicBezTo>
                  <a:pt x="8" y="8"/>
                  <a:pt x="9" y="8"/>
                  <a:pt x="10" y="7"/>
                </a:cubicBezTo>
                <a:cubicBezTo>
                  <a:pt x="11" y="6"/>
                  <a:pt x="11" y="4"/>
                  <a:pt x="12" y="3"/>
                </a:cubicBezTo>
                <a:cubicBezTo>
                  <a:pt x="13" y="2"/>
                  <a:pt x="14" y="2"/>
                  <a:pt x="15" y="2"/>
                </a:cubicBezTo>
                <a:cubicBezTo>
                  <a:pt x="15" y="1"/>
                  <a:pt x="16" y="0"/>
                  <a:pt x="17" y="0"/>
                </a:cubicBezTo>
                <a:cubicBezTo>
                  <a:pt x="17" y="0"/>
                  <a:pt x="16" y="1"/>
                  <a:pt x="16" y="2"/>
                </a:cubicBezTo>
                <a:cubicBezTo>
                  <a:pt x="15" y="2"/>
                  <a:pt x="16" y="3"/>
                  <a:pt x="16" y="4"/>
                </a:cubicBezTo>
                <a:cubicBezTo>
                  <a:pt x="16" y="4"/>
                  <a:pt x="16" y="5"/>
                  <a:pt x="16" y="6"/>
                </a:cubicBezTo>
                <a:cubicBezTo>
                  <a:pt x="16" y="7"/>
                  <a:pt x="16" y="7"/>
                  <a:pt x="16" y="8"/>
                </a:cubicBezTo>
                <a:cubicBezTo>
                  <a:pt x="15" y="8"/>
                  <a:pt x="15" y="10"/>
                  <a:pt x="14" y="10"/>
                </a:cubicBezTo>
                <a:cubicBezTo>
                  <a:pt x="14" y="10"/>
                  <a:pt x="14" y="9"/>
                  <a:pt x="14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2" y="9"/>
                  <a:pt x="12" y="8"/>
                  <a:pt x="11" y="8"/>
                </a:cubicBezTo>
                <a:cubicBezTo>
                  <a:pt x="11" y="8"/>
                  <a:pt x="11" y="9"/>
                  <a:pt x="11" y="9"/>
                </a:cubicBezTo>
                <a:cubicBezTo>
                  <a:pt x="10" y="9"/>
                  <a:pt x="10" y="9"/>
                  <a:pt x="9" y="9"/>
                </a:cubicBezTo>
                <a:cubicBezTo>
                  <a:pt x="9" y="9"/>
                  <a:pt x="8" y="10"/>
                  <a:pt x="8" y="10"/>
                </a:cubicBezTo>
                <a:cubicBezTo>
                  <a:pt x="7" y="10"/>
                  <a:pt x="7" y="9"/>
                  <a:pt x="7" y="9"/>
                </a:cubicBezTo>
                <a:cubicBezTo>
                  <a:pt x="7" y="9"/>
                  <a:pt x="6" y="9"/>
                  <a:pt x="6" y="9"/>
                </a:cubicBezTo>
                <a:cubicBezTo>
                  <a:pt x="6" y="10"/>
                  <a:pt x="5" y="10"/>
                  <a:pt x="5" y="10"/>
                </a:cubicBezTo>
                <a:cubicBezTo>
                  <a:pt x="4" y="10"/>
                  <a:pt x="4" y="10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2" y="13"/>
                  <a:pt x="2" y="14"/>
                </a:cubicBezTo>
                <a:cubicBezTo>
                  <a:pt x="2" y="13"/>
                  <a:pt x="2" y="13"/>
                  <a:pt x="2" y="14"/>
                </a:cubicBezTo>
                <a:close/>
                <a:moveTo>
                  <a:pt x="5" y="11"/>
                </a:moveTo>
                <a:cubicBezTo>
                  <a:pt x="5" y="11"/>
                  <a:pt x="4" y="11"/>
                  <a:pt x="4" y="11"/>
                </a:cubicBezTo>
                <a:cubicBezTo>
                  <a:pt x="4" y="11"/>
                  <a:pt x="4" y="12"/>
                  <a:pt x="4" y="12"/>
                </a:cubicBezTo>
                <a:cubicBezTo>
                  <a:pt x="3" y="12"/>
                  <a:pt x="2" y="13"/>
                  <a:pt x="3" y="13"/>
                </a:cubicBezTo>
                <a:cubicBezTo>
                  <a:pt x="4" y="14"/>
                  <a:pt x="5" y="13"/>
                  <a:pt x="5" y="12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0"/>
                </a:cubicBezTo>
                <a:cubicBezTo>
                  <a:pt x="5" y="10"/>
                  <a:pt x="5" y="10"/>
                  <a:pt x="5" y="11"/>
                </a:cubicBezTo>
                <a:close/>
                <a:moveTo>
                  <a:pt x="19" y="7"/>
                </a:moveTo>
                <a:cubicBezTo>
                  <a:pt x="19" y="7"/>
                  <a:pt x="19" y="7"/>
                  <a:pt x="19" y="7"/>
                </a:cubicBezTo>
                <a:cubicBezTo>
                  <a:pt x="20" y="7"/>
                  <a:pt x="20" y="7"/>
                  <a:pt x="20" y="6"/>
                </a:cubicBezTo>
                <a:cubicBezTo>
                  <a:pt x="20" y="6"/>
                  <a:pt x="21" y="6"/>
                  <a:pt x="20" y="6"/>
                </a:cubicBezTo>
                <a:cubicBezTo>
                  <a:pt x="20" y="6"/>
                  <a:pt x="20" y="6"/>
                  <a:pt x="20" y="5"/>
                </a:cubicBezTo>
                <a:cubicBezTo>
                  <a:pt x="19" y="6"/>
                  <a:pt x="18" y="6"/>
                  <a:pt x="19" y="7"/>
                </a:cubicBezTo>
                <a:cubicBezTo>
                  <a:pt x="19" y="7"/>
                  <a:pt x="19" y="6"/>
                  <a:pt x="19" y="7"/>
                </a:cubicBezTo>
                <a:close/>
                <a:moveTo>
                  <a:pt x="13" y="32"/>
                </a:moveTo>
                <a:cubicBezTo>
                  <a:pt x="14" y="32"/>
                  <a:pt x="14" y="32"/>
                  <a:pt x="14" y="32"/>
                </a:cubicBezTo>
                <a:cubicBezTo>
                  <a:pt x="14" y="33"/>
                  <a:pt x="15" y="33"/>
                  <a:pt x="15" y="33"/>
                </a:cubicBezTo>
                <a:cubicBezTo>
                  <a:pt x="15" y="33"/>
                  <a:pt x="15" y="33"/>
                  <a:pt x="16" y="33"/>
                </a:cubicBezTo>
                <a:cubicBezTo>
                  <a:pt x="16" y="33"/>
                  <a:pt x="17" y="33"/>
                  <a:pt x="17" y="33"/>
                </a:cubicBezTo>
                <a:cubicBezTo>
                  <a:pt x="18" y="33"/>
                  <a:pt x="18" y="32"/>
                  <a:pt x="18" y="32"/>
                </a:cubicBezTo>
                <a:cubicBezTo>
                  <a:pt x="18" y="31"/>
                  <a:pt x="18" y="30"/>
                  <a:pt x="18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5" y="28"/>
                  <a:pt x="16" y="28"/>
                  <a:pt x="16" y="28"/>
                </a:cubicBezTo>
                <a:cubicBezTo>
                  <a:pt x="16" y="27"/>
                  <a:pt x="16" y="27"/>
                  <a:pt x="15" y="27"/>
                </a:cubicBezTo>
                <a:cubicBezTo>
                  <a:pt x="15" y="26"/>
                  <a:pt x="14" y="27"/>
                  <a:pt x="14" y="27"/>
                </a:cubicBezTo>
                <a:cubicBezTo>
                  <a:pt x="13" y="27"/>
                  <a:pt x="12" y="28"/>
                  <a:pt x="12" y="28"/>
                </a:cubicBezTo>
                <a:cubicBezTo>
                  <a:pt x="12" y="28"/>
                  <a:pt x="12" y="27"/>
                  <a:pt x="11" y="27"/>
                </a:cubicBezTo>
                <a:cubicBezTo>
                  <a:pt x="11" y="27"/>
                  <a:pt x="11" y="28"/>
                  <a:pt x="11" y="29"/>
                </a:cubicBezTo>
                <a:cubicBezTo>
                  <a:pt x="11" y="29"/>
                  <a:pt x="11" y="29"/>
                  <a:pt x="12" y="30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1"/>
                  <a:pt x="12" y="31"/>
                  <a:pt x="12" y="31"/>
                </a:cubicBezTo>
                <a:cubicBezTo>
                  <a:pt x="12" y="31"/>
                  <a:pt x="13" y="31"/>
                  <a:pt x="13" y="32"/>
                </a:cubicBezTo>
                <a:cubicBezTo>
                  <a:pt x="13" y="32"/>
                  <a:pt x="13" y="32"/>
                  <a:pt x="13" y="32"/>
                </a:cubicBezTo>
                <a:close/>
                <a:moveTo>
                  <a:pt x="22" y="31"/>
                </a:moveTo>
                <a:cubicBezTo>
                  <a:pt x="23" y="31"/>
                  <a:pt x="23" y="32"/>
                  <a:pt x="24" y="32"/>
                </a:cubicBezTo>
                <a:cubicBezTo>
                  <a:pt x="24" y="31"/>
                  <a:pt x="24" y="31"/>
                  <a:pt x="24" y="32"/>
                </a:cubicBezTo>
                <a:cubicBezTo>
                  <a:pt x="24" y="32"/>
                  <a:pt x="25" y="32"/>
                  <a:pt x="25" y="32"/>
                </a:cubicBezTo>
                <a:cubicBezTo>
                  <a:pt x="24" y="32"/>
                  <a:pt x="24" y="33"/>
                  <a:pt x="24" y="33"/>
                </a:cubicBezTo>
                <a:cubicBezTo>
                  <a:pt x="24" y="33"/>
                  <a:pt x="25" y="34"/>
                  <a:pt x="25" y="34"/>
                </a:cubicBezTo>
                <a:cubicBezTo>
                  <a:pt x="26" y="34"/>
                  <a:pt x="27" y="34"/>
                  <a:pt x="27" y="34"/>
                </a:cubicBezTo>
                <a:cubicBezTo>
                  <a:pt x="27" y="34"/>
                  <a:pt x="27" y="33"/>
                  <a:pt x="27" y="32"/>
                </a:cubicBezTo>
                <a:cubicBezTo>
                  <a:pt x="27" y="32"/>
                  <a:pt x="26" y="32"/>
                  <a:pt x="27" y="32"/>
                </a:cubicBezTo>
                <a:cubicBezTo>
                  <a:pt x="27" y="31"/>
                  <a:pt x="27" y="31"/>
                  <a:pt x="28" y="31"/>
                </a:cubicBezTo>
                <a:cubicBezTo>
                  <a:pt x="28" y="31"/>
                  <a:pt x="30" y="31"/>
                  <a:pt x="29" y="29"/>
                </a:cubicBezTo>
                <a:cubicBezTo>
                  <a:pt x="29" y="29"/>
                  <a:pt x="28" y="29"/>
                  <a:pt x="28" y="29"/>
                </a:cubicBezTo>
                <a:cubicBezTo>
                  <a:pt x="27" y="28"/>
                  <a:pt x="28" y="28"/>
                  <a:pt x="28" y="27"/>
                </a:cubicBezTo>
                <a:cubicBezTo>
                  <a:pt x="29" y="27"/>
                  <a:pt x="29" y="26"/>
                  <a:pt x="29" y="26"/>
                </a:cubicBezTo>
                <a:cubicBezTo>
                  <a:pt x="30" y="26"/>
                  <a:pt x="30" y="25"/>
                  <a:pt x="30" y="25"/>
                </a:cubicBezTo>
                <a:cubicBezTo>
                  <a:pt x="30" y="24"/>
                  <a:pt x="30" y="23"/>
                  <a:pt x="30" y="23"/>
                </a:cubicBezTo>
                <a:cubicBezTo>
                  <a:pt x="30" y="22"/>
                  <a:pt x="31" y="22"/>
                  <a:pt x="30" y="21"/>
                </a:cubicBezTo>
                <a:cubicBezTo>
                  <a:pt x="30" y="21"/>
                  <a:pt x="29" y="21"/>
                  <a:pt x="29" y="20"/>
                </a:cubicBezTo>
                <a:cubicBezTo>
                  <a:pt x="28" y="20"/>
                  <a:pt x="27" y="21"/>
                  <a:pt x="27" y="21"/>
                </a:cubicBezTo>
                <a:cubicBezTo>
                  <a:pt x="26" y="22"/>
                  <a:pt x="25" y="22"/>
                  <a:pt x="25" y="23"/>
                </a:cubicBezTo>
                <a:cubicBezTo>
                  <a:pt x="25" y="23"/>
                  <a:pt x="26" y="23"/>
                  <a:pt x="26" y="24"/>
                </a:cubicBezTo>
                <a:cubicBezTo>
                  <a:pt x="26" y="24"/>
                  <a:pt x="26" y="24"/>
                  <a:pt x="25" y="24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6"/>
                  <a:pt x="25" y="26"/>
                  <a:pt x="25" y="26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5" y="25"/>
                  <a:pt x="25" y="24"/>
                </a:cubicBezTo>
                <a:cubicBezTo>
                  <a:pt x="24" y="24"/>
                  <a:pt x="24" y="25"/>
                  <a:pt x="2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3"/>
                  <a:pt x="24" y="23"/>
                </a:cubicBezTo>
                <a:cubicBezTo>
                  <a:pt x="24" y="23"/>
                  <a:pt x="25" y="23"/>
                  <a:pt x="25" y="22"/>
                </a:cubicBezTo>
                <a:cubicBezTo>
                  <a:pt x="24" y="22"/>
                  <a:pt x="23" y="22"/>
                  <a:pt x="23" y="22"/>
                </a:cubicBezTo>
                <a:cubicBezTo>
                  <a:pt x="22" y="22"/>
                  <a:pt x="21" y="22"/>
                  <a:pt x="21" y="22"/>
                </a:cubicBezTo>
                <a:cubicBezTo>
                  <a:pt x="21" y="23"/>
                  <a:pt x="24" y="22"/>
                  <a:pt x="22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4"/>
                  <a:pt x="22" y="25"/>
                  <a:pt x="22" y="25"/>
                </a:cubicBezTo>
                <a:cubicBezTo>
                  <a:pt x="22" y="25"/>
                  <a:pt x="22" y="25"/>
                  <a:pt x="21" y="25"/>
                </a:cubicBezTo>
                <a:cubicBezTo>
                  <a:pt x="21" y="25"/>
                  <a:pt x="21" y="25"/>
                  <a:pt x="21" y="25"/>
                </a:cubicBezTo>
                <a:cubicBezTo>
                  <a:pt x="20" y="26"/>
                  <a:pt x="20" y="25"/>
                  <a:pt x="20" y="25"/>
                </a:cubicBezTo>
                <a:cubicBezTo>
                  <a:pt x="20" y="25"/>
                  <a:pt x="19" y="25"/>
                  <a:pt x="19" y="25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7"/>
                  <a:pt x="20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8"/>
                  <a:pt x="20" y="27"/>
                  <a:pt x="20" y="28"/>
                </a:cubicBezTo>
                <a:cubicBezTo>
                  <a:pt x="20" y="28"/>
                  <a:pt x="21" y="28"/>
                  <a:pt x="21" y="29"/>
                </a:cubicBezTo>
                <a:cubicBezTo>
                  <a:pt x="21" y="29"/>
                  <a:pt x="20" y="29"/>
                  <a:pt x="20" y="30"/>
                </a:cubicBezTo>
                <a:cubicBezTo>
                  <a:pt x="21" y="30"/>
                  <a:pt x="21" y="31"/>
                  <a:pt x="21" y="31"/>
                </a:cubicBezTo>
                <a:cubicBezTo>
                  <a:pt x="22" y="31"/>
                  <a:pt x="22" y="31"/>
                  <a:pt x="22" y="31"/>
                </a:cubicBezTo>
                <a:close/>
                <a:moveTo>
                  <a:pt x="19" y="33"/>
                </a:move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8" y="34"/>
                  <a:pt x="18" y="34"/>
                </a:cubicBezTo>
                <a:cubicBezTo>
                  <a:pt x="17" y="35"/>
                  <a:pt x="17" y="35"/>
                  <a:pt x="17" y="36"/>
                </a:cubicBezTo>
                <a:cubicBezTo>
                  <a:pt x="17" y="37"/>
                  <a:pt x="17" y="37"/>
                  <a:pt x="18" y="36"/>
                </a:cubicBezTo>
                <a:cubicBezTo>
                  <a:pt x="18" y="35"/>
                  <a:pt x="19" y="34"/>
                  <a:pt x="19" y="34"/>
                </a:cubicBezTo>
                <a:cubicBezTo>
                  <a:pt x="19" y="34"/>
                  <a:pt x="19" y="34"/>
                  <a:pt x="19" y="33"/>
                </a:cubicBezTo>
                <a:close/>
                <a:moveTo>
                  <a:pt x="12" y="34"/>
                </a:moveTo>
                <a:cubicBezTo>
                  <a:pt x="12" y="35"/>
                  <a:pt x="11" y="35"/>
                  <a:pt x="12" y="35"/>
                </a:cubicBezTo>
                <a:cubicBezTo>
                  <a:pt x="12" y="35"/>
                  <a:pt x="13" y="35"/>
                  <a:pt x="13" y="35"/>
                </a:cubicBezTo>
                <a:cubicBezTo>
                  <a:pt x="13" y="34"/>
                  <a:pt x="12" y="33"/>
                  <a:pt x="11" y="33"/>
                </a:cubicBezTo>
                <a:cubicBezTo>
                  <a:pt x="11" y="33"/>
                  <a:pt x="11" y="32"/>
                  <a:pt x="10" y="33"/>
                </a:cubicBezTo>
                <a:cubicBezTo>
                  <a:pt x="10" y="33"/>
                  <a:pt x="11" y="34"/>
                  <a:pt x="12" y="34"/>
                </a:cubicBezTo>
                <a:cubicBezTo>
                  <a:pt x="12" y="35"/>
                  <a:pt x="11" y="34"/>
                  <a:pt x="12" y="34"/>
                </a:cubicBezTo>
                <a:close/>
                <a:moveTo>
                  <a:pt x="14" y="35"/>
                </a:moveTo>
                <a:cubicBezTo>
                  <a:pt x="14" y="35"/>
                  <a:pt x="15" y="35"/>
                  <a:pt x="15" y="35"/>
                </a:cubicBezTo>
                <a:cubicBezTo>
                  <a:pt x="15" y="36"/>
                  <a:pt x="16" y="36"/>
                  <a:pt x="16" y="36"/>
                </a:cubicBezTo>
                <a:cubicBezTo>
                  <a:pt x="16" y="35"/>
                  <a:pt x="14" y="34"/>
                  <a:pt x="14" y="35"/>
                </a:cubicBezTo>
                <a:cubicBezTo>
                  <a:pt x="14" y="35"/>
                  <a:pt x="14" y="34"/>
                  <a:pt x="14" y="35"/>
                </a:cubicBezTo>
                <a:close/>
                <a:moveTo>
                  <a:pt x="16" y="24"/>
                </a:moveTo>
                <a:cubicBezTo>
                  <a:pt x="16" y="25"/>
                  <a:pt x="17" y="25"/>
                  <a:pt x="17" y="24"/>
                </a:cubicBezTo>
                <a:cubicBezTo>
                  <a:pt x="17" y="24"/>
                  <a:pt x="17" y="24"/>
                  <a:pt x="17" y="23"/>
                </a:cubicBezTo>
                <a:cubicBezTo>
                  <a:pt x="17" y="23"/>
                  <a:pt x="16" y="22"/>
                  <a:pt x="16" y="22"/>
                </a:cubicBezTo>
                <a:cubicBezTo>
                  <a:pt x="16" y="22"/>
                  <a:pt x="16" y="23"/>
                  <a:pt x="16" y="24"/>
                </a:cubicBezTo>
                <a:cubicBezTo>
                  <a:pt x="16" y="24"/>
                  <a:pt x="16" y="23"/>
                  <a:pt x="16" y="24"/>
                </a:cubicBezTo>
                <a:close/>
                <a:moveTo>
                  <a:pt x="17" y="27"/>
                </a:moveTo>
                <a:cubicBezTo>
                  <a:pt x="17" y="27"/>
                  <a:pt x="16" y="29"/>
                  <a:pt x="17" y="28"/>
                </a:cubicBezTo>
                <a:cubicBezTo>
                  <a:pt x="18" y="28"/>
                  <a:pt x="18" y="27"/>
                  <a:pt x="17" y="27"/>
                </a:cubicBezTo>
                <a:cubicBezTo>
                  <a:pt x="17" y="27"/>
                  <a:pt x="17" y="27"/>
                  <a:pt x="17" y="27"/>
                </a:cubicBezTo>
                <a:close/>
                <a:moveTo>
                  <a:pt x="27" y="35"/>
                </a:moveTo>
                <a:cubicBezTo>
                  <a:pt x="28" y="36"/>
                  <a:pt x="28" y="34"/>
                  <a:pt x="29" y="34"/>
                </a:cubicBezTo>
                <a:cubicBezTo>
                  <a:pt x="29" y="34"/>
                  <a:pt x="30" y="35"/>
                  <a:pt x="30" y="34"/>
                </a:cubicBezTo>
                <a:cubicBezTo>
                  <a:pt x="29" y="33"/>
                  <a:pt x="28" y="33"/>
                  <a:pt x="28" y="33"/>
                </a:cubicBezTo>
                <a:cubicBezTo>
                  <a:pt x="28" y="33"/>
                  <a:pt x="28" y="34"/>
                  <a:pt x="28" y="34"/>
                </a:cubicBezTo>
                <a:cubicBezTo>
                  <a:pt x="27" y="34"/>
                  <a:pt x="27" y="34"/>
                  <a:pt x="27" y="35"/>
                </a:cubicBezTo>
                <a:cubicBezTo>
                  <a:pt x="27" y="35"/>
                  <a:pt x="27" y="34"/>
                  <a:pt x="27" y="35"/>
                </a:cubicBezTo>
                <a:close/>
                <a:moveTo>
                  <a:pt x="24" y="35"/>
                </a:moveTo>
                <a:cubicBezTo>
                  <a:pt x="24" y="35"/>
                  <a:pt x="25" y="36"/>
                  <a:pt x="25" y="37"/>
                </a:cubicBezTo>
                <a:cubicBezTo>
                  <a:pt x="25" y="37"/>
                  <a:pt x="25" y="38"/>
                  <a:pt x="25" y="38"/>
                </a:cubicBezTo>
                <a:cubicBezTo>
                  <a:pt x="25" y="38"/>
                  <a:pt x="25" y="39"/>
                  <a:pt x="26" y="39"/>
                </a:cubicBezTo>
                <a:cubicBezTo>
                  <a:pt x="26" y="39"/>
                  <a:pt x="26" y="37"/>
                  <a:pt x="26" y="37"/>
                </a:cubicBezTo>
                <a:cubicBezTo>
                  <a:pt x="26" y="37"/>
                  <a:pt x="27" y="36"/>
                  <a:pt x="27" y="36"/>
                </a:cubicBezTo>
                <a:cubicBezTo>
                  <a:pt x="27" y="35"/>
                  <a:pt x="26" y="35"/>
                  <a:pt x="26" y="35"/>
                </a:cubicBezTo>
                <a:cubicBezTo>
                  <a:pt x="25" y="35"/>
                  <a:pt x="25" y="34"/>
                  <a:pt x="25" y="34"/>
                </a:cubicBezTo>
                <a:cubicBezTo>
                  <a:pt x="24" y="34"/>
                  <a:pt x="24" y="34"/>
                  <a:pt x="24" y="35"/>
                </a:cubicBezTo>
                <a:close/>
                <a:moveTo>
                  <a:pt x="21" y="34"/>
                </a:moveTo>
                <a:cubicBezTo>
                  <a:pt x="20" y="34"/>
                  <a:pt x="20" y="34"/>
                  <a:pt x="20" y="35"/>
                </a:cubicBezTo>
                <a:cubicBezTo>
                  <a:pt x="19" y="35"/>
                  <a:pt x="20" y="35"/>
                  <a:pt x="20" y="35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19" y="36"/>
                  <a:pt x="20" y="37"/>
                </a:cubicBezTo>
                <a:cubicBezTo>
                  <a:pt x="20" y="37"/>
                  <a:pt x="20" y="37"/>
                  <a:pt x="21" y="37"/>
                </a:cubicBezTo>
                <a:cubicBezTo>
                  <a:pt x="21" y="37"/>
                  <a:pt x="21" y="37"/>
                  <a:pt x="22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3" y="38"/>
                  <a:pt x="23" y="38"/>
                  <a:pt x="23" y="38"/>
                </a:cubicBezTo>
                <a:cubicBezTo>
                  <a:pt x="24" y="38"/>
                  <a:pt x="25" y="38"/>
                  <a:pt x="25" y="37"/>
                </a:cubicBezTo>
                <a:cubicBezTo>
                  <a:pt x="25" y="37"/>
                  <a:pt x="24" y="35"/>
                  <a:pt x="24" y="35"/>
                </a:cubicBezTo>
                <a:cubicBezTo>
                  <a:pt x="23" y="35"/>
                  <a:pt x="23" y="36"/>
                  <a:pt x="23" y="36"/>
                </a:cubicBezTo>
                <a:cubicBezTo>
                  <a:pt x="22" y="36"/>
                  <a:pt x="22" y="35"/>
                  <a:pt x="22" y="35"/>
                </a:cubicBezTo>
                <a:cubicBezTo>
                  <a:pt x="22" y="35"/>
                  <a:pt x="21" y="35"/>
                  <a:pt x="21" y="34"/>
                </a:cubicBezTo>
                <a:cubicBezTo>
                  <a:pt x="21" y="34"/>
                  <a:pt x="21" y="34"/>
                  <a:pt x="21" y="34"/>
                </a:cubicBezTo>
                <a:close/>
                <a:moveTo>
                  <a:pt x="44" y="33"/>
                </a:moveTo>
                <a:cubicBezTo>
                  <a:pt x="45" y="33"/>
                  <a:pt x="45" y="33"/>
                  <a:pt x="46" y="33"/>
                </a:cubicBezTo>
                <a:cubicBezTo>
                  <a:pt x="46" y="33"/>
                  <a:pt x="46" y="34"/>
                  <a:pt x="47" y="34"/>
                </a:cubicBezTo>
                <a:cubicBezTo>
                  <a:pt x="47" y="34"/>
                  <a:pt x="47" y="33"/>
                  <a:pt x="47" y="33"/>
                </a:cubicBezTo>
                <a:cubicBezTo>
                  <a:pt x="47" y="33"/>
                  <a:pt x="47" y="32"/>
                  <a:pt x="47" y="32"/>
                </a:cubicBezTo>
                <a:cubicBezTo>
                  <a:pt x="47" y="32"/>
                  <a:pt x="46" y="31"/>
                  <a:pt x="46" y="31"/>
                </a:cubicBezTo>
                <a:cubicBezTo>
                  <a:pt x="46" y="31"/>
                  <a:pt x="45" y="30"/>
                  <a:pt x="45" y="30"/>
                </a:cubicBezTo>
                <a:cubicBezTo>
                  <a:pt x="45" y="30"/>
                  <a:pt x="44" y="31"/>
                  <a:pt x="44" y="31"/>
                </a:cubicBezTo>
                <a:cubicBezTo>
                  <a:pt x="44" y="31"/>
                  <a:pt x="44" y="31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4" y="33"/>
                  <a:pt x="44" y="33"/>
                </a:cubicBezTo>
                <a:close/>
                <a:moveTo>
                  <a:pt x="6" y="35"/>
                </a:moveTo>
                <a:cubicBezTo>
                  <a:pt x="6" y="35"/>
                  <a:pt x="7" y="35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8" y="36"/>
                  <a:pt x="9" y="36"/>
                  <a:pt x="9" y="36"/>
                </a:cubicBezTo>
                <a:cubicBezTo>
                  <a:pt x="9" y="36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1" y="35"/>
                  <a:pt x="10" y="35"/>
                  <a:pt x="11" y="35"/>
                </a:cubicBezTo>
                <a:cubicBezTo>
                  <a:pt x="11" y="35"/>
                  <a:pt x="11" y="34"/>
                  <a:pt x="11" y="34"/>
                </a:cubicBezTo>
                <a:cubicBezTo>
                  <a:pt x="11" y="33"/>
                  <a:pt x="10" y="33"/>
                  <a:pt x="9" y="33"/>
                </a:cubicBezTo>
                <a:cubicBezTo>
                  <a:pt x="9" y="33"/>
                  <a:pt x="10" y="32"/>
                  <a:pt x="9" y="32"/>
                </a:cubicBezTo>
                <a:cubicBezTo>
                  <a:pt x="9" y="31"/>
                  <a:pt x="10" y="32"/>
                  <a:pt x="11" y="31"/>
                </a:cubicBezTo>
                <a:cubicBezTo>
                  <a:pt x="11" y="31"/>
                  <a:pt x="10" y="30"/>
                  <a:pt x="10" y="30"/>
                </a:cubicBezTo>
                <a:cubicBezTo>
                  <a:pt x="10" y="30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8"/>
                  <a:pt x="10" y="28"/>
                  <a:pt x="10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10" y="28"/>
                  <a:pt x="10" y="28"/>
                  <a:pt x="11" y="27"/>
                </a:cubicBezTo>
                <a:cubicBezTo>
                  <a:pt x="11" y="27"/>
                  <a:pt x="11" y="27"/>
                  <a:pt x="12" y="27"/>
                </a:cubicBezTo>
                <a:cubicBezTo>
                  <a:pt x="12" y="26"/>
                  <a:pt x="10" y="26"/>
                  <a:pt x="10" y="26"/>
                </a:cubicBezTo>
                <a:cubicBezTo>
                  <a:pt x="10" y="25"/>
                  <a:pt x="11" y="26"/>
                  <a:pt x="11" y="26"/>
                </a:cubicBezTo>
                <a:cubicBezTo>
                  <a:pt x="11" y="26"/>
                  <a:pt x="12" y="26"/>
                  <a:pt x="12" y="25"/>
                </a:cubicBezTo>
                <a:cubicBezTo>
                  <a:pt x="12" y="25"/>
                  <a:pt x="13" y="25"/>
                  <a:pt x="13" y="25"/>
                </a:cubicBezTo>
                <a:cubicBezTo>
                  <a:pt x="13" y="25"/>
                  <a:pt x="13" y="24"/>
                  <a:pt x="13" y="24"/>
                </a:cubicBezTo>
                <a:cubicBezTo>
                  <a:pt x="13" y="24"/>
                  <a:pt x="12" y="24"/>
                  <a:pt x="12" y="24"/>
                </a:cubicBezTo>
                <a:cubicBezTo>
                  <a:pt x="13" y="24"/>
                  <a:pt x="13" y="23"/>
                  <a:pt x="14" y="24"/>
                </a:cubicBezTo>
                <a:cubicBezTo>
                  <a:pt x="14" y="24"/>
                  <a:pt x="14" y="22"/>
                  <a:pt x="14" y="22"/>
                </a:cubicBezTo>
                <a:cubicBezTo>
                  <a:pt x="14" y="21"/>
                  <a:pt x="14" y="20"/>
                  <a:pt x="15" y="19"/>
                </a:cubicBezTo>
                <a:cubicBezTo>
                  <a:pt x="15" y="19"/>
                  <a:pt x="15" y="18"/>
                  <a:pt x="16" y="19"/>
                </a:cubicBezTo>
                <a:cubicBezTo>
                  <a:pt x="16" y="19"/>
                  <a:pt x="15" y="19"/>
                  <a:pt x="15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2"/>
                  <a:pt x="16" y="19"/>
                  <a:pt x="17" y="19"/>
                </a:cubicBezTo>
                <a:cubicBezTo>
                  <a:pt x="17" y="19"/>
                  <a:pt x="17" y="19"/>
                  <a:pt x="17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19"/>
                  <a:pt x="19" y="18"/>
                  <a:pt x="19" y="17"/>
                </a:cubicBezTo>
                <a:cubicBezTo>
                  <a:pt x="19" y="16"/>
                  <a:pt x="18" y="16"/>
                  <a:pt x="17" y="16"/>
                </a:cubicBezTo>
                <a:cubicBezTo>
                  <a:pt x="17" y="16"/>
                  <a:pt x="16" y="16"/>
                  <a:pt x="16" y="16"/>
                </a:cubicBezTo>
                <a:cubicBezTo>
                  <a:pt x="16" y="16"/>
                  <a:pt x="16" y="16"/>
                  <a:pt x="15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4" y="15"/>
                  <a:pt x="14" y="16"/>
                  <a:pt x="14" y="16"/>
                </a:cubicBezTo>
                <a:cubicBezTo>
                  <a:pt x="14" y="15"/>
                  <a:pt x="16" y="14"/>
                  <a:pt x="15" y="13"/>
                </a:cubicBezTo>
                <a:cubicBezTo>
                  <a:pt x="14" y="13"/>
                  <a:pt x="14" y="13"/>
                  <a:pt x="13" y="14"/>
                </a:cubicBezTo>
                <a:cubicBezTo>
                  <a:pt x="13" y="14"/>
                  <a:pt x="12" y="14"/>
                  <a:pt x="12" y="14"/>
                </a:cubicBezTo>
                <a:cubicBezTo>
                  <a:pt x="12" y="14"/>
                  <a:pt x="13" y="14"/>
                  <a:pt x="13" y="13"/>
                </a:cubicBezTo>
                <a:cubicBezTo>
                  <a:pt x="14" y="13"/>
                  <a:pt x="14" y="13"/>
                  <a:pt x="15" y="13"/>
                </a:cubicBezTo>
                <a:cubicBezTo>
                  <a:pt x="15" y="12"/>
                  <a:pt x="15" y="11"/>
                  <a:pt x="15" y="10"/>
                </a:cubicBezTo>
                <a:cubicBezTo>
                  <a:pt x="14" y="10"/>
                  <a:pt x="14" y="9"/>
                  <a:pt x="13" y="9"/>
                </a:cubicBezTo>
                <a:cubicBezTo>
                  <a:pt x="12" y="9"/>
                  <a:pt x="12" y="9"/>
                  <a:pt x="11" y="9"/>
                </a:cubicBezTo>
                <a:cubicBezTo>
                  <a:pt x="11" y="9"/>
                  <a:pt x="11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8" y="9"/>
                  <a:pt x="7" y="10"/>
                  <a:pt x="7" y="12"/>
                </a:cubicBezTo>
                <a:cubicBezTo>
                  <a:pt x="7" y="13"/>
                  <a:pt x="8" y="13"/>
                  <a:pt x="8" y="14"/>
                </a:cubicBezTo>
                <a:cubicBezTo>
                  <a:pt x="8" y="14"/>
                  <a:pt x="8" y="16"/>
                  <a:pt x="8" y="15"/>
                </a:cubicBezTo>
                <a:cubicBezTo>
                  <a:pt x="7" y="15"/>
                  <a:pt x="8" y="14"/>
                  <a:pt x="7" y="14"/>
                </a:cubicBezTo>
                <a:cubicBezTo>
                  <a:pt x="7" y="14"/>
                  <a:pt x="6" y="16"/>
                  <a:pt x="6" y="15"/>
                </a:cubicBezTo>
                <a:cubicBezTo>
                  <a:pt x="6" y="14"/>
                  <a:pt x="7" y="13"/>
                  <a:pt x="7" y="13"/>
                </a:cubicBezTo>
                <a:cubicBezTo>
                  <a:pt x="7" y="12"/>
                  <a:pt x="6" y="12"/>
                  <a:pt x="6" y="12"/>
                </a:cubicBezTo>
                <a:cubicBezTo>
                  <a:pt x="5" y="13"/>
                  <a:pt x="5" y="13"/>
                  <a:pt x="5" y="14"/>
                </a:cubicBezTo>
                <a:cubicBezTo>
                  <a:pt x="4" y="14"/>
                  <a:pt x="4" y="14"/>
                  <a:pt x="4" y="15"/>
                </a:cubicBezTo>
                <a:cubicBezTo>
                  <a:pt x="4" y="15"/>
                  <a:pt x="4" y="15"/>
                  <a:pt x="5" y="16"/>
                </a:cubicBezTo>
                <a:cubicBezTo>
                  <a:pt x="5" y="16"/>
                  <a:pt x="4" y="16"/>
                  <a:pt x="3" y="16"/>
                </a:cubicBezTo>
                <a:cubicBezTo>
                  <a:pt x="3" y="15"/>
                  <a:pt x="3" y="15"/>
                  <a:pt x="3" y="14"/>
                </a:cubicBezTo>
                <a:cubicBezTo>
                  <a:pt x="2" y="14"/>
                  <a:pt x="3" y="14"/>
                  <a:pt x="3" y="15"/>
                </a:cubicBezTo>
                <a:cubicBezTo>
                  <a:pt x="3" y="15"/>
                  <a:pt x="2" y="15"/>
                  <a:pt x="2" y="15"/>
                </a:cubicBezTo>
                <a:cubicBezTo>
                  <a:pt x="2" y="15"/>
                  <a:pt x="1" y="15"/>
                  <a:pt x="1" y="15"/>
                </a:cubicBezTo>
                <a:cubicBezTo>
                  <a:pt x="1" y="15"/>
                  <a:pt x="1" y="14"/>
                  <a:pt x="1" y="14"/>
                </a:cubicBezTo>
                <a:cubicBezTo>
                  <a:pt x="0" y="14"/>
                  <a:pt x="0" y="15"/>
                  <a:pt x="0" y="15"/>
                </a:cubicBezTo>
                <a:cubicBezTo>
                  <a:pt x="0" y="16"/>
                  <a:pt x="0" y="17"/>
                  <a:pt x="0" y="18"/>
                </a:cubicBezTo>
                <a:cubicBezTo>
                  <a:pt x="0" y="19"/>
                  <a:pt x="0" y="20"/>
                  <a:pt x="0" y="21"/>
                </a:cubicBezTo>
                <a:cubicBezTo>
                  <a:pt x="1" y="21"/>
                  <a:pt x="1" y="21"/>
                  <a:pt x="1" y="21"/>
                </a:cubicBezTo>
                <a:cubicBezTo>
                  <a:pt x="1" y="22"/>
                  <a:pt x="1" y="22"/>
                  <a:pt x="1" y="22"/>
                </a:cubicBezTo>
                <a:cubicBezTo>
                  <a:pt x="2" y="23"/>
                  <a:pt x="2" y="23"/>
                  <a:pt x="2" y="23"/>
                </a:cubicBezTo>
                <a:cubicBezTo>
                  <a:pt x="1" y="24"/>
                  <a:pt x="1" y="24"/>
                  <a:pt x="1" y="24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3"/>
                  <a:pt x="1" y="23"/>
                  <a:pt x="0" y="23"/>
                </a:cubicBezTo>
                <a:cubicBezTo>
                  <a:pt x="0" y="22"/>
                  <a:pt x="0" y="21"/>
                  <a:pt x="0" y="21"/>
                </a:cubicBezTo>
                <a:cubicBezTo>
                  <a:pt x="0" y="21"/>
                  <a:pt x="0" y="22"/>
                  <a:pt x="0" y="22"/>
                </a:cubicBezTo>
                <a:cubicBezTo>
                  <a:pt x="0" y="23"/>
                  <a:pt x="0" y="23"/>
                  <a:pt x="0" y="24"/>
                </a:cubicBezTo>
                <a:cubicBezTo>
                  <a:pt x="0" y="24"/>
                  <a:pt x="0" y="25"/>
                  <a:pt x="0" y="26"/>
                </a:cubicBezTo>
                <a:cubicBezTo>
                  <a:pt x="0" y="26"/>
                  <a:pt x="0" y="27"/>
                  <a:pt x="0" y="28"/>
                </a:cubicBezTo>
                <a:cubicBezTo>
                  <a:pt x="0" y="28"/>
                  <a:pt x="1" y="28"/>
                  <a:pt x="1" y="28"/>
                </a:cubicBezTo>
                <a:cubicBezTo>
                  <a:pt x="1" y="28"/>
                  <a:pt x="1" y="27"/>
                  <a:pt x="1" y="27"/>
                </a:cubicBezTo>
                <a:cubicBezTo>
                  <a:pt x="1" y="27"/>
                  <a:pt x="1" y="27"/>
                  <a:pt x="2" y="27"/>
                </a:cubicBezTo>
                <a:cubicBezTo>
                  <a:pt x="2" y="28"/>
                  <a:pt x="2" y="28"/>
                  <a:pt x="2" y="29"/>
                </a:cubicBezTo>
                <a:cubicBezTo>
                  <a:pt x="2" y="29"/>
                  <a:pt x="2" y="29"/>
                  <a:pt x="2" y="30"/>
                </a:cubicBezTo>
                <a:cubicBezTo>
                  <a:pt x="2" y="29"/>
                  <a:pt x="2" y="28"/>
                  <a:pt x="3" y="29"/>
                </a:cubicBezTo>
                <a:cubicBezTo>
                  <a:pt x="4" y="29"/>
                  <a:pt x="4" y="30"/>
                  <a:pt x="4" y="30"/>
                </a:cubicBezTo>
                <a:cubicBezTo>
                  <a:pt x="4" y="31"/>
                  <a:pt x="4" y="32"/>
                  <a:pt x="4" y="33"/>
                </a:cubicBezTo>
                <a:cubicBezTo>
                  <a:pt x="4" y="33"/>
                  <a:pt x="4" y="35"/>
                  <a:pt x="4" y="35"/>
                </a:cubicBezTo>
                <a:cubicBezTo>
                  <a:pt x="4" y="35"/>
                  <a:pt x="5" y="35"/>
                  <a:pt x="6" y="35"/>
                </a:cubicBezTo>
                <a:close/>
              </a:path>
            </a:pathLst>
          </a:custGeom>
          <a:solidFill>
            <a:srgbClr val="50CC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5" name="Freeform 816">
            <a:extLst>
              <a:ext uri="{FF2B5EF4-FFF2-40B4-BE49-F238E27FC236}">
                <a16:creationId xmlns:a16="http://schemas.microsoft.com/office/drawing/2014/main" id="{99F77DF8-3EFE-4861-24E9-6D1BD4695804}"/>
              </a:ext>
            </a:extLst>
          </p:cNvPr>
          <p:cNvSpPr>
            <a:spLocks/>
          </p:cNvSpPr>
          <p:nvPr/>
        </p:nvSpPr>
        <p:spPr bwMode="auto">
          <a:xfrm>
            <a:off x="3284019" y="3415773"/>
            <a:ext cx="98571" cy="51035"/>
          </a:xfrm>
          <a:custGeom>
            <a:avLst/>
            <a:gdLst>
              <a:gd name="T0" fmla="*/ 17 w 46"/>
              <a:gd name="T1" fmla="*/ 25 h 27"/>
              <a:gd name="T2" fmla="*/ 19 w 46"/>
              <a:gd name="T3" fmla="*/ 25 h 27"/>
              <a:gd name="T4" fmla="*/ 20 w 46"/>
              <a:gd name="T5" fmla="*/ 22 h 27"/>
              <a:gd name="T6" fmla="*/ 25 w 46"/>
              <a:gd name="T7" fmla="*/ 23 h 27"/>
              <a:gd name="T8" fmla="*/ 28 w 46"/>
              <a:gd name="T9" fmla="*/ 24 h 27"/>
              <a:gd name="T10" fmla="*/ 32 w 46"/>
              <a:gd name="T11" fmla="*/ 24 h 27"/>
              <a:gd name="T12" fmla="*/ 34 w 46"/>
              <a:gd name="T13" fmla="*/ 23 h 27"/>
              <a:gd name="T14" fmla="*/ 40 w 46"/>
              <a:gd name="T15" fmla="*/ 22 h 27"/>
              <a:gd name="T16" fmla="*/ 43 w 46"/>
              <a:gd name="T17" fmla="*/ 18 h 27"/>
              <a:gd name="T18" fmla="*/ 45 w 46"/>
              <a:gd name="T19" fmla="*/ 17 h 27"/>
              <a:gd name="T20" fmla="*/ 45 w 46"/>
              <a:gd name="T21" fmla="*/ 15 h 27"/>
              <a:gd name="T22" fmla="*/ 44 w 46"/>
              <a:gd name="T23" fmla="*/ 12 h 27"/>
              <a:gd name="T24" fmla="*/ 41 w 46"/>
              <a:gd name="T25" fmla="*/ 11 h 27"/>
              <a:gd name="T26" fmla="*/ 39 w 46"/>
              <a:gd name="T27" fmla="*/ 10 h 27"/>
              <a:gd name="T28" fmla="*/ 39 w 46"/>
              <a:gd name="T29" fmla="*/ 8 h 27"/>
              <a:gd name="T30" fmla="*/ 35 w 46"/>
              <a:gd name="T31" fmla="*/ 7 h 27"/>
              <a:gd name="T32" fmla="*/ 33 w 46"/>
              <a:gd name="T33" fmla="*/ 8 h 27"/>
              <a:gd name="T34" fmla="*/ 31 w 46"/>
              <a:gd name="T35" fmla="*/ 10 h 27"/>
              <a:gd name="T36" fmla="*/ 30 w 46"/>
              <a:gd name="T37" fmla="*/ 8 h 27"/>
              <a:gd name="T38" fmla="*/ 30 w 46"/>
              <a:gd name="T39" fmla="*/ 5 h 27"/>
              <a:gd name="T40" fmla="*/ 26 w 46"/>
              <a:gd name="T41" fmla="*/ 4 h 27"/>
              <a:gd name="T42" fmla="*/ 22 w 46"/>
              <a:gd name="T43" fmla="*/ 2 h 27"/>
              <a:gd name="T44" fmla="*/ 19 w 46"/>
              <a:gd name="T45" fmla="*/ 2 h 27"/>
              <a:gd name="T46" fmla="*/ 15 w 46"/>
              <a:gd name="T47" fmla="*/ 0 h 27"/>
              <a:gd name="T48" fmla="*/ 13 w 46"/>
              <a:gd name="T49" fmla="*/ 3 h 27"/>
              <a:gd name="T50" fmla="*/ 9 w 46"/>
              <a:gd name="T51" fmla="*/ 5 h 27"/>
              <a:gd name="T52" fmla="*/ 8 w 46"/>
              <a:gd name="T53" fmla="*/ 6 h 27"/>
              <a:gd name="T54" fmla="*/ 4 w 46"/>
              <a:gd name="T55" fmla="*/ 7 h 27"/>
              <a:gd name="T56" fmla="*/ 2 w 46"/>
              <a:gd name="T57" fmla="*/ 9 h 27"/>
              <a:gd name="T58" fmla="*/ 1 w 46"/>
              <a:gd name="T59" fmla="*/ 10 h 27"/>
              <a:gd name="T60" fmla="*/ 3 w 46"/>
              <a:gd name="T61" fmla="*/ 15 h 27"/>
              <a:gd name="T62" fmla="*/ 5 w 46"/>
              <a:gd name="T63" fmla="*/ 18 h 27"/>
              <a:gd name="T64" fmla="*/ 7 w 46"/>
              <a:gd name="T65" fmla="*/ 20 h 27"/>
              <a:gd name="T66" fmla="*/ 9 w 46"/>
              <a:gd name="T67" fmla="*/ 21 h 27"/>
              <a:gd name="T68" fmla="*/ 12 w 46"/>
              <a:gd name="T69" fmla="*/ 24 h 27"/>
              <a:gd name="T70" fmla="*/ 14 w 46"/>
              <a:gd name="T71" fmla="*/ 26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6" h="27">
                <a:moveTo>
                  <a:pt x="14" y="26"/>
                </a:moveTo>
                <a:cubicBezTo>
                  <a:pt x="15" y="27"/>
                  <a:pt x="16" y="25"/>
                  <a:pt x="17" y="25"/>
                </a:cubicBezTo>
                <a:cubicBezTo>
                  <a:pt x="17" y="25"/>
                  <a:pt x="17" y="26"/>
                  <a:pt x="18" y="26"/>
                </a:cubicBezTo>
                <a:cubicBezTo>
                  <a:pt x="18" y="26"/>
                  <a:pt x="18" y="25"/>
                  <a:pt x="19" y="25"/>
                </a:cubicBezTo>
                <a:cubicBezTo>
                  <a:pt x="19" y="24"/>
                  <a:pt x="20" y="24"/>
                  <a:pt x="20" y="23"/>
                </a:cubicBezTo>
                <a:cubicBezTo>
                  <a:pt x="20" y="22"/>
                  <a:pt x="20" y="22"/>
                  <a:pt x="20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3" y="22"/>
                  <a:pt x="24" y="23"/>
                  <a:pt x="25" y="23"/>
                </a:cubicBezTo>
                <a:cubicBezTo>
                  <a:pt x="25" y="23"/>
                  <a:pt x="26" y="23"/>
                  <a:pt x="26" y="23"/>
                </a:cubicBezTo>
                <a:cubicBezTo>
                  <a:pt x="27" y="24"/>
                  <a:pt x="27" y="24"/>
                  <a:pt x="28" y="24"/>
                </a:cubicBezTo>
                <a:cubicBezTo>
                  <a:pt x="29" y="24"/>
                  <a:pt x="30" y="23"/>
                  <a:pt x="31" y="24"/>
                </a:cubicBezTo>
                <a:cubicBezTo>
                  <a:pt x="31" y="24"/>
                  <a:pt x="32" y="24"/>
                  <a:pt x="32" y="24"/>
                </a:cubicBezTo>
                <a:cubicBezTo>
                  <a:pt x="33" y="25"/>
                  <a:pt x="33" y="25"/>
                  <a:pt x="33" y="25"/>
                </a:cubicBezTo>
                <a:cubicBezTo>
                  <a:pt x="34" y="25"/>
                  <a:pt x="34" y="24"/>
                  <a:pt x="34" y="23"/>
                </a:cubicBezTo>
                <a:cubicBezTo>
                  <a:pt x="35" y="23"/>
                  <a:pt x="36" y="23"/>
                  <a:pt x="37" y="23"/>
                </a:cubicBezTo>
                <a:cubicBezTo>
                  <a:pt x="38" y="23"/>
                  <a:pt x="39" y="22"/>
                  <a:pt x="40" y="22"/>
                </a:cubicBezTo>
                <a:cubicBezTo>
                  <a:pt x="41" y="21"/>
                  <a:pt x="41" y="20"/>
                  <a:pt x="41" y="20"/>
                </a:cubicBezTo>
                <a:cubicBezTo>
                  <a:pt x="41" y="19"/>
                  <a:pt x="42" y="19"/>
                  <a:pt x="43" y="18"/>
                </a:cubicBezTo>
                <a:cubicBezTo>
                  <a:pt x="43" y="18"/>
                  <a:pt x="43" y="17"/>
                  <a:pt x="44" y="17"/>
                </a:cubicBezTo>
                <a:cubicBezTo>
                  <a:pt x="44" y="17"/>
                  <a:pt x="45" y="17"/>
                  <a:pt x="45" y="17"/>
                </a:cubicBezTo>
                <a:cubicBezTo>
                  <a:pt x="45" y="16"/>
                  <a:pt x="46" y="16"/>
                  <a:pt x="46" y="16"/>
                </a:cubicBezTo>
                <a:cubicBezTo>
                  <a:pt x="46" y="16"/>
                  <a:pt x="46" y="15"/>
                  <a:pt x="45" y="15"/>
                </a:cubicBezTo>
                <a:cubicBezTo>
                  <a:pt x="45" y="15"/>
                  <a:pt x="45" y="14"/>
                  <a:pt x="45" y="14"/>
                </a:cubicBezTo>
                <a:cubicBezTo>
                  <a:pt x="44" y="13"/>
                  <a:pt x="45" y="12"/>
                  <a:pt x="44" y="12"/>
                </a:cubicBezTo>
                <a:cubicBezTo>
                  <a:pt x="43" y="12"/>
                  <a:pt x="43" y="12"/>
                  <a:pt x="43" y="12"/>
                </a:cubicBezTo>
                <a:cubicBezTo>
                  <a:pt x="42" y="11"/>
                  <a:pt x="42" y="11"/>
                  <a:pt x="41" y="11"/>
                </a:cubicBezTo>
                <a:cubicBezTo>
                  <a:pt x="40" y="10"/>
                  <a:pt x="41" y="11"/>
                  <a:pt x="40" y="11"/>
                </a:cubicBezTo>
                <a:cubicBezTo>
                  <a:pt x="39" y="11"/>
                  <a:pt x="39" y="11"/>
                  <a:pt x="39" y="10"/>
                </a:cubicBezTo>
                <a:cubicBezTo>
                  <a:pt x="38" y="10"/>
                  <a:pt x="38" y="10"/>
                  <a:pt x="38" y="10"/>
                </a:cubicBezTo>
                <a:cubicBezTo>
                  <a:pt x="37" y="9"/>
                  <a:pt x="39" y="9"/>
                  <a:pt x="39" y="8"/>
                </a:cubicBezTo>
                <a:cubicBezTo>
                  <a:pt x="38" y="8"/>
                  <a:pt x="37" y="9"/>
                  <a:pt x="36" y="8"/>
                </a:cubicBezTo>
                <a:cubicBezTo>
                  <a:pt x="36" y="8"/>
                  <a:pt x="35" y="8"/>
                  <a:pt x="35" y="7"/>
                </a:cubicBezTo>
                <a:cubicBezTo>
                  <a:pt x="34" y="7"/>
                  <a:pt x="33" y="6"/>
                  <a:pt x="33" y="7"/>
                </a:cubicBezTo>
                <a:cubicBezTo>
                  <a:pt x="32" y="7"/>
                  <a:pt x="33" y="8"/>
                  <a:pt x="33" y="8"/>
                </a:cubicBezTo>
                <a:cubicBezTo>
                  <a:pt x="34" y="9"/>
                  <a:pt x="33" y="9"/>
                  <a:pt x="32" y="9"/>
                </a:cubicBezTo>
                <a:cubicBezTo>
                  <a:pt x="32" y="10"/>
                  <a:pt x="31" y="10"/>
                  <a:pt x="31" y="10"/>
                </a:cubicBezTo>
                <a:cubicBezTo>
                  <a:pt x="30" y="9"/>
                  <a:pt x="30" y="9"/>
                  <a:pt x="30" y="8"/>
                </a:cubicBezTo>
                <a:cubicBezTo>
                  <a:pt x="30" y="8"/>
                  <a:pt x="30" y="8"/>
                  <a:pt x="30" y="8"/>
                </a:cubicBezTo>
                <a:cubicBezTo>
                  <a:pt x="29" y="7"/>
                  <a:pt x="29" y="7"/>
                  <a:pt x="29" y="7"/>
                </a:cubicBezTo>
                <a:cubicBezTo>
                  <a:pt x="27" y="6"/>
                  <a:pt x="30" y="6"/>
                  <a:pt x="30" y="5"/>
                </a:cubicBezTo>
                <a:cubicBezTo>
                  <a:pt x="29" y="4"/>
                  <a:pt x="28" y="4"/>
                  <a:pt x="28" y="4"/>
                </a:cubicBezTo>
                <a:cubicBezTo>
                  <a:pt x="27" y="5"/>
                  <a:pt x="27" y="4"/>
                  <a:pt x="26" y="4"/>
                </a:cubicBezTo>
                <a:cubicBezTo>
                  <a:pt x="25" y="3"/>
                  <a:pt x="24" y="3"/>
                  <a:pt x="24" y="3"/>
                </a:cubicBezTo>
                <a:cubicBezTo>
                  <a:pt x="23" y="3"/>
                  <a:pt x="23" y="2"/>
                  <a:pt x="22" y="2"/>
                </a:cubicBezTo>
                <a:cubicBezTo>
                  <a:pt x="22" y="1"/>
                  <a:pt x="21" y="0"/>
                  <a:pt x="20" y="1"/>
                </a:cubicBezTo>
                <a:cubicBezTo>
                  <a:pt x="20" y="1"/>
                  <a:pt x="20" y="2"/>
                  <a:pt x="19" y="2"/>
                </a:cubicBezTo>
                <a:cubicBezTo>
                  <a:pt x="19" y="3"/>
                  <a:pt x="18" y="2"/>
                  <a:pt x="18" y="1"/>
                </a:cubicBezTo>
                <a:cubicBezTo>
                  <a:pt x="17" y="0"/>
                  <a:pt x="16" y="0"/>
                  <a:pt x="15" y="0"/>
                </a:cubicBezTo>
                <a:cubicBezTo>
                  <a:pt x="15" y="1"/>
                  <a:pt x="16" y="1"/>
                  <a:pt x="16" y="2"/>
                </a:cubicBezTo>
                <a:cubicBezTo>
                  <a:pt x="16" y="2"/>
                  <a:pt x="14" y="3"/>
                  <a:pt x="13" y="3"/>
                </a:cubicBezTo>
                <a:cubicBezTo>
                  <a:pt x="13" y="3"/>
                  <a:pt x="12" y="3"/>
                  <a:pt x="11" y="4"/>
                </a:cubicBezTo>
                <a:cubicBezTo>
                  <a:pt x="10" y="4"/>
                  <a:pt x="10" y="4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8" y="5"/>
                  <a:pt x="8" y="6"/>
                  <a:pt x="8" y="6"/>
                </a:cubicBezTo>
                <a:cubicBezTo>
                  <a:pt x="7" y="6"/>
                  <a:pt x="6" y="7"/>
                  <a:pt x="6" y="7"/>
                </a:cubicBezTo>
                <a:cubicBezTo>
                  <a:pt x="5" y="7"/>
                  <a:pt x="4" y="7"/>
                  <a:pt x="4" y="7"/>
                </a:cubicBezTo>
                <a:cubicBezTo>
                  <a:pt x="3" y="7"/>
                  <a:pt x="3" y="7"/>
                  <a:pt x="3" y="8"/>
                </a:cubicBezTo>
                <a:cubicBezTo>
                  <a:pt x="3" y="8"/>
                  <a:pt x="2" y="9"/>
                  <a:pt x="2" y="9"/>
                </a:cubicBezTo>
                <a:cubicBezTo>
                  <a:pt x="1" y="9"/>
                  <a:pt x="1" y="8"/>
                  <a:pt x="1" y="8"/>
                </a:cubicBezTo>
                <a:cubicBezTo>
                  <a:pt x="0" y="8"/>
                  <a:pt x="1" y="9"/>
                  <a:pt x="1" y="10"/>
                </a:cubicBezTo>
                <a:cubicBezTo>
                  <a:pt x="2" y="10"/>
                  <a:pt x="2" y="11"/>
                  <a:pt x="3" y="11"/>
                </a:cubicBezTo>
                <a:cubicBezTo>
                  <a:pt x="4" y="13"/>
                  <a:pt x="3" y="14"/>
                  <a:pt x="3" y="15"/>
                </a:cubicBezTo>
                <a:cubicBezTo>
                  <a:pt x="4" y="16"/>
                  <a:pt x="4" y="16"/>
                  <a:pt x="4" y="17"/>
                </a:cubicBezTo>
                <a:cubicBezTo>
                  <a:pt x="4" y="17"/>
                  <a:pt x="5" y="18"/>
                  <a:pt x="5" y="18"/>
                </a:cubicBezTo>
                <a:cubicBezTo>
                  <a:pt x="6" y="18"/>
                  <a:pt x="6" y="18"/>
                  <a:pt x="6" y="18"/>
                </a:cubicBezTo>
                <a:cubicBezTo>
                  <a:pt x="7" y="18"/>
                  <a:pt x="7" y="19"/>
                  <a:pt x="7" y="20"/>
                </a:cubicBezTo>
                <a:cubicBezTo>
                  <a:pt x="7" y="20"/>
                  <a:pt x="8" y="20"/>
                  <a:pt x="8" y="20"/>
                </a:cubicBezTo>
                <a:cubicBezTo>
                  <a:pt x="8" y="21"/>
                  <a:pt x="8" y="20"/>
                  <a:pt x="9" y="21"/>
                </a:cubicBezTo>
                <a:cubicBezTo>
                  <a:pt x="9" y="21"/>
                  <a:pt x="10" y="22"/>
                  <a:pt x="10" y="22"/>
                </a:cubicBezTo>
                <a:cubicBezTo>
                  <a:pt x="11" y="23"/>
                  <a:pt x="12" y="23"/>
                  <a:pt x="12" y="24"/>
                </a:cubicBezTo>
                <a:cubicBezTo>
                  <a:pt x="13" y="24"/>
                  <a:pt x="13" y="25"/>
                  <a:pt x="14" y="26"/>
                </a:cubicBezTo>
                <a:cubicBezTo>
                  <a:pt x="15" y="26"/>
                  <a:pt x="13" y="25"/>
                  <a:pt x="14" y="2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6" name="Freeform 817">
            <a:extLst>
              <a:ext uri="{FF2B5EF4-FFF2-40B4-BE49-F238E27FC236}">
                <a16:creationId xmlns:a16="http://schemas.microsoft.com/office/drawing/2014/main" id="{5740AE64-E1BA-633F-E89B-35473DA83944}"/>
              </a:ext>
            </a:extLst>
          </p:cNvPr>
          <p:cNvSpPr>
            <a:spLocks noEditPoints="1"/>
          </p:cNvSpPr>
          <p:nvPr/>
        </p:nvSpPr>
        <p:spPr bwMode="auto">
          <a:xfrm>
            <a:off x="3306014" y="3502747"/>
            <a:ext cx="84722" cy="74037"/>
          </a:xfrm>
          <a:custGeom>
            <a:avLst/>
            <a:gdLst>
              <a:gd name="T0" fmla="*/ 32 w 40"/>
              <a:gd name="T1" fmla="*/ 37 h 39"/>
              <a:gd name="T2" fmla="*/ 24 w 40"/>
              <a:gd name="T3" fmla="*/ 31 h 39"/>
              <a:gd name="T4" fmla="*/ 16 w 40"/>
              <a:gd name="T5" fmla="*/ 27 h 39"/>
              <a:gd name="T6" fmla="*/ 12 w 40"/>
              <a:gd name="T7" fmla="*/ 22 h 39"/>
              <a:gd name="T8" fmla="*/ 12 w 40"/>
              <a:gd name="T9" fmla="*/ 21 h 39"/>
              <a:gd name="T10" fmla="*/ 8 w 40"/>
              <a:gd name="T11" fmla="*/ 17 h 39"/>
              <a:gd name="T12" fmla="*/ 6 w 40"/>
              <a:gd name="T13" fmla="*/ 12 h 39"/>
              <a:gd name="T14" fmla="*/ 4 w 40"/>
              <a:gd name="T15" fmla="*/ 15 h 39"/>
              <a:gd name="T16" fmla="*/ 2 w 40"/>
              <a:gd name="T17" fmla="*/ 15 h 39"/>
              <a:gd name="T18" fmla="*/ 1 w 40"/>
              <a:gd name="T19" fmla="*/ 13 h 39"/>
              <a:gd name="T20" fmla="*/ 3 w 40"/>
              <a:gd name="T21" fmla="*/ 10 h 39"/>
              <a:gd name="T22" fmla="*/ 10 w 40"/>
              <a:gd name="T23" fmla="*/ 10 h 39"/>
              <a:gd name="T24" fmla="*/ 13 w 40"/>
              <a:gd name="T25" fmla="*/ 9 h 39"/>
              <a:gd name="T26" fmla="*/ 15 w 40"/>
              <a:gd name="T27" fmla="*/ 5 h 39"/>
              <a:gd name="T28" fmla="*/ 17 w 40"/>
              <a:gd name="T29" fmla="*/ 3 h 39"/>
              <a:gd name="T30" fmla="*/ 19 w 40"/>
              <a:gd name="T31" fmla="*/ 2 h 39"/>
              <a:gd name="T32" fmla="*/ 23 w 40"/>
              <a:gd name="T33" fmla="*/ 2 h 39"/>
              <a:gd name="T34" fmla="*/ 26 w 40"/>
              <a:gd name="T35" fmla="*/ 6 h 39"/>
              <a:gd name="T36" fmla="*/ 34 w 40"/>
              <a:gd name="T37" fmla="*/ 7 h 39"/>
              <a:gd name="T38" fmla="*/ 36 w 40"/>
              <a:gd name="T39" fmla="*/ 8 h 39"/>
              <a:gd name="T40" fmla="*/ 38 w 40"/>
              <a:gd name="T41" fmla="*/ 10 h 39"/>
              <a:gd name="T42" fmla="*/ 39 w 40"/>
              <a:gd name="T43" fmla="*/ 13 h 39"/>
              <a:gd name="T44" fmla="*/ 37 w 40"/>
              <a:gd name="T45" fmla="*/ 16 h 39"/>
              <a:gd name="T46" fmla="*/ 32 w 40"/>
              <a:gd name="T47" fmla="*/ 13 h 39"/>
              <a:gd name="T48" fmla="*/ 28 w 40"/>
              <a:gd name="T49" fmla="*/ 14 h 39"/>
              <a:gd name="T50" fmla="*/ 25 w 40"/>
              <a:gd name="T51" fmla="*/ 13 h 39"/>
              <a:gd name="T52" fmla="*/ 21 w 40"/>
              <a:gd name="T53" fmla="*/ 13 h 39"/>
              <a:gd name="T54" fmla="*/ 18 w 40"/>
              <a:gd name="T55" fmla="*/ 14 h 39"/>
              <a:gd name="T56" fmla="*/ 16 w 40"/>
              <a:gd name="T57" fmla="*/ 18 h 39"/>
              <a:gd name="T58" fmla="*/ 17 w 40"/>
              <a:gd name="T59" fmla="*/ 20 h 39"/>
              <a:gd name="T60" fmla="*/ 19 w 40"/>
              <a:gd name="T61" fmla="*/ 23 h 39"/>
              <a:gd name="T62" fmla="*/ 25 w 40"/>
              <a:gd name="T63" fmla="*/ 30 h 39"/>
              <a:gd name="T64" fmla="*/ 29 w 40"/>
              <a:gd name="T65" fmla="*/ 35 h 39"/>
              <a:gd name="T66" fmla="*/ 33 w 40"/>
              <a:gd name="T67" fmla="*/ 38 h 39"/>
              <a:gd name="T68" fmla="*/ 7 w 40"/>
              <a:gd name="T69" fmla="*/ 15 h 39"/>
              <a:gd name="T70" fmla="*/ 8 w 40"/>
              <a:gd name="T71" fmla="*/ 14 h 39"/>
              <a:gd name="T72" fmla="*/ 6 w 40"/>
              <a:gd name="T73" fmla="*/ 14 h 39"/>
              <a:gd name="T74" fmla="*/ 6 w 40"/>
              <a:gd name="T75" fmla="*/ 17 h 39"/>
              <a:gd name="T76" fmla="*/ 7 w 40"/>
              <a:gd name="T77" fmla="*/ 18 h 39"/>
              <a:gd name="T78" fmla="*/ 7 w 40"/>
              <a:gd name="T79" fmla="*/ 16 h 39"/>
              <a:gd name="T80" fmla="*/ 9 w 40"/>
              <a:gd name="T81" fmla="*/ 19 h 39"/>
              <a:gd name="T82" fmla="*/ 11 w 40"/>
              <a:gd name="T83" fmla="*/ 20 h 39"/>
              <a:gd name="T84" fmla="*/ 9 w 40"/>
              <a:gd name="T85" fmla="*/ 23 h 39"/>
              <a:gd name="T86" fmla="*/ 10 w 40"/>
              <a:gd name="T87" fmla="*/ 24 h 39"/>
              <a:gd name="T88" fmla="*/ 19 w 40"/>
              <a:gd name="T89" fmla="*/ 30 h 39"/>
              <a:gd name="T90" fmla="*/ 23 w 40"/>
              <a:gd name="T91" fmla="*/ 31 h 39"/>
              <a:gd name="T92" fmla="*/ 21 w 40"/>
              <a:gd name="T93" fmla="*/ 34 h 39"/>
              <a:gd name="T94" fmla="*/ 23 w 40"/>
              <a:gd name="T95" fmla="*/ 34 h 39"/>
              <a:gd name="T96" fmla="*/ 25 w 40"/>
              <a:gd name="T97" fmla="*/ 34 h 39"/>
              <a:gd name="T98" fmla="*/ 25 w 40"/>
              <a:gd name="T99" fmla="*/ 34 h 39"/>
              <a:gd name="T100" fmla="*/ 18 w 40"/>
              <a:gd name="T101" fmla="*/ 33 h 39"/>
              <a:gd name="T102" fmla="*/ 18 w 40"/>
              <a:gd name="T103" fmla="*/ 3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0" h="39">
                <a:moveTo>
                  <a:pt x="33" y="38"/>
                </a:moveTo>
                <a:cubicBezTo>
                  <a:pt x="33" y="38"/>
                  <a:pt x="33" y="39"/>
                  <a:pt x="33" y="39"/>
                </a:cubicBezTo>
                <a:cubicBezTo>
                  <a:pt x="33" y="38"/>
                  <a:pt x="33" y="38"/>
                  <a:pt x="32" y="37"/>
                </a:cubicBezTo>
                <a:cubicBezTo>
                  <a:pt x="32" y="37"/>
                  <a:pt x="31" y="37"/>
                  <a:pt x="30" y="37"/>
                </a:cubicBezTo>
                <a:cubicBezTo>
                  <a:pt x="29" y="36"/>
                  <a:pt x="29" y="35"/>
                  <a:pt x="28" y="34"/>
                </a:cubicBezTo>
                <a:cubicBezTo>
                  <a:pt x="26" y="33"/>
                  <a:pt x="25" y="32"/>
                  <a:pt x="24" y="31"/>
                </a:cubicBezTo>
                <a:cubicBezTo>
                  <a:pt x="23" y="30"/>
                  <a:pt x="22" y="30"/>
                  <a:pt x="21" y="29"/>
                </a:cubicBezTo>
                <a:cubicBezTo>
                  <a:pt x="20" y="29"/>
                  <a:pt x="18" y="29"/>
                  <a:pt x="17" y="29"/>
                </a:cubicBezTo>
                <a:cubicBezTo>
                  <a:pt x="16" y="28"/>
                  <a:pt x="16" y="28"/>
                  <a:pt x="16" y="27"/>
                </a:cubicBezTo>
                <a:cubicBezTo>
                  <a:pt x="15" y="27"/>
                  <a:pt x="15" y="27"/>
                  <a:pt x="14" y="26"/>
                </a:cubicBezTo>
                <a:cubicBezTo>
                  <a:pt x="13" y="25"/>
                  <a:pt x="12" y="24"/>
                  <a:pt x="12" y="23"/>
                </a:cubicBezTo>
                <a:cubicBezTo>
                  <a:pt x="11" y="22"/>
                  <a:pt x="11" y="22"/>
                  <a:pt x="12" y="22"/>
                </a:cubicBezTo>
                <a:cubicBezTo>
                  <a:pt x="12" y="22"/>
                  <a:pt x="12" y="22"/>
                  <a:pt x="12" y="22"/>
                </a:cubicBezTo>
                <a:cubicBezTo>
                  <a:pt x="12" y="22"/>
                  <a:pt x="13" y="22"/>
                  <a:pt x="13" y="22"/>
                </a:cubicBezTo>
                <a:cubicBezTo>
                  <a:pt x="13" y="21"/>
                  <a:pt x="12" y="21"/>
                  <a:pt x="12" y="21"/>
                </a:cubicBezTo>
                <a:cubicBezTo>
                  <a:pt x="11" y="20"/>
                  <a:pt x="11" y="20"/>
                  <a:pt x="10" y="19"/>
                </a:cubicBezTo>
                <a:cubicBezTo>
                  <a:pt x="10" y="18"/>
                  <a:pt x="10" y="18"/>
                  <a:pt x="9" y="18"/>
                </a:cubicBezTo>
                <a:cubicBezTo>
                  <a:pt x="9" y="18"/>
                  <a:pt x="8" y="17"/>
                  <a:pt x="8" y="17"/>
                </a:cubicBezTo>
                <a:cubicBezTo>
                  <a:pt x="9" y="18"/>
                  <a:pt x="10" y="17"/>
                  <a:pt x="10" y="16"/>
                </a:cubicBezTo>
                <a:cubicBezTo>
                  <a:pt x="10" y="15"/>
                  <a:pt x="9" y="14"/>
                  <a:pt x="8" y="14"/>
                </a:cubicBezTo>
                <a:cubicBezTo>
                  <a:pt x="8" y="13"/>
                  <a:pt x="7" y="12"/>
                  <a:pt x="6" y="12"/>
                </a:cubicBezTo>
                <a:cubicBezTo>
                  <a:pt x="6" y="12"/>
                  <a:pt x="5" y="12"/>
                  <a:pt x="5" y="12"/>
                </a:cubicBezTo>
                <a:cubicBezTo>
                  <a:pt x="5" y="13"/>
                  <a:pt x="5" y="13"/>
                  <a:pt x="5" y="14"/>
                </a:cubicBezTo>
                <a:cubicBezTo>
                  <a:pt x="5" y="14"/>
                  <a:pt x="5" y="14"/>
                  <a:pt x="4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3" y="15"/>
                  <a:pt x="4" y="16"/>
                  <a:pt x="3" y="17"/>
                </a:cubicBezTo>
                <a:cubicBezTo>
                  <a:pt x="2" y="18"/>
                  <a:pt x="2" y="16"/>
                  <a:pt x="2" y="15"/>
                </a:cubicBezTo>
                <a:cubicBezTo>
                  <a:pt x="1" y="15"/>
                  <a:pt x="1" y="15"/>
                  <a:pt x="1" y="14"/>
                </a:cubicBezTo>
                <a:cubicBezTo>
                  <a:pt x="1" y="14"/>
                  <a:pt x="2" y="14"/>
                  <a:pt x="2" y="14"/>
                </a:cubicBezTo>
                <a:cubicBezTo>
                  <a:pt x="1" y="14"/>
                  <a:pt x="1" y="14"/>
                  <a:pt x="1" y="13"/>
                </a:cubicBezTo>
                <a:cubicBezTo>
                  <a:pt x="1" y="13"/>
                  <a:pt x="1" y="13"/>
                  <a:pt x="1" y="12"/>
                </a:cubicBezTo>
                <a:cubicBezTo>
                  <a:pt x="1" y="12"/>
                  <a:pt x="0" y="11"/>
                  <a:pt x="0" y="10"/>
                </a:cubicBezTo>
                <a:cubicBezTo>
                  <a:pt x="1" y="11"/>
                  <a:pt x="4" y="12"/>
                  <a:pt x="3" y="10"/>
                </a:cubicBezTo>
                <a:cubicBezTo>
                  <a:pt x="4" y="10"/>
                  <a:pt x="5" y="11"/>
                  <a:pt x="6" y="10"/>
                </a:cubicBezTo>
                <a:cubicBezTo>
                  <a:pt x="7" y="10"/>
                  <a:pt x="7" y="9"/>
                  <a:pt x="7" y="9"/>
                </a:cubicBezTo>
                <a:cubicBezTo>
                  <a:pt x="7" y="9"/>
                  <a:pt x="9" y="11"/>
                  <a:pt x="10" y="10"/>
                </a:cubicBezTo>
                <a:cubicBezTo>
                  <a:pt x="10" y="10"/>
                  <a:pt x="12" y="12"/>
                  <a:pt x="13" y="11"/>
                </a:cubicBezTo>
                <a:cubicBezTo>
                  <a:pt x="13" y="10"/>
                  <a:pt x="12" y="10"/>
                  <a:pt x="12" y="9"/>
                </a:cubicBezTo>
                <a:cubicBezTo>
                  <a:pt x="12" y="9"/>
                  <a:pt x="13" y="9"/>
                  <a:pt x="13" y="9"/>
                </a:cubicBezTo>
                <a:cubicBezTo>
                  <a:pt x="12" y="8"/>
                  <a:pt x="13" y="8"/>
                  <a:pt x="13" y="8"/>
                </a:cubicBezTo>
                <a:cubicBezTo>
                  <a:pt x="14" y="7"/>
                  <a:pt x="14" y="8"/>
                  <a:pt x="15" y="7"/>
                </a:cubicBezTo>
                <a:cubicBezTo>
                  <a:pt x="15" y="6"/>
                  <a:pt x="15" y="6"/>
                  <a:pt x="15" y="5"/>
                </a:cubicBezTo>
                <a:cubicBezTo>
                  <a:pt x="15" y="5"/>
                  <a:pt x="14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6" y="3"/>
                  <a:pt x="16" y="3"/>
                  <a:pt x="17" y="3"/>
                </a:cubicBezTo>
                <a:cubicBezTo>
                  <a:pt x="17" y="3"/>
                  <a:pt x="17" y="3"/>
                  <a:pt x="17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20" y="1"/>
                  <a:pt x="20" y="1"/>
                </a:cubicBezTo>
                <a:cubicBezTo>
                  <a:pt x="21" y="1"/>
                  <a:pt x="22" y="1"/>
                  <a:pt x="23" y="2"/>
                </a:cubicBezTo>
                <a:cubicBezTo>
                  <a:pt x="23" y="3"/>
                  <a:pt x="24" y="4"/>
                  <a:pt x="24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6" y="5"/>
                  <a:pt x="26" y="5"/>
                  <a:pt x="26" y="6"/>
                </a:cubicBezTo>
                <a:cubicBezTo>
                  <a:pt x="27" y="6"/>
                  <a:pt x="28" y="7"/>
                  <a:pt x="28" y="7"/>
                </a:cubicBezTo>
                <a:cubicBezTo>
                  <a:pt x="29" y="7"/>
                  <a:pt x="30" y="7"/>
                  <a:pt x="31" y="7"/>
                </a:cubicBezTo>
                <a:cubicBezTo>
                  <a:pt x="32" y="8"/>
                  <a:pt x="33" y="8"/>
                  <a:pt x="34" y="7"/>
                </a:cubicBezTo>
                <a:cubicBezTo>
                  <a:pt x="34" y="7"/>
                  <a:pt x="35" y="7"/>
                  <a:pt x="36" y="6"/>
                </a:cubicBezTo>
                <a:cubicBezTo>
                  <a:pt x="36" y="6"/>
                  <a:pt x="37" y="5"/>
                  <a:pt x="38" y="5"/>
                </a:cubicBezTo>
                <a:cubicBezTo>
                  <a:pt x="37" y="6"/>
                  <a:pt x="36" y="7"/>
                  <a:pt x="36" y="8"/>
                </a:cubicBezTo>
                <a:cubicBezTo>
                  <a:pt x="36" y="8"/>
                  <a:pt x="37" y="8"/>
                  <a:pt x="37" y="9"/>
                </a:cubicBezTo>
                <a:cubicBezTo>
                  <a:pt x="37" y="9"/>
                  <a:pt x="36" y="10"/>
                  <a:pt x="37" y="10"/>
                </a:cubicBezTo>
                <a:cubicBezTo>
                  <a:pt x="37" y="10"/>
                  <a:pt x="38" y="10"/>
                  <a:pt x="38" y="10"/>
                </a:cubicBezTo>
                <a:cubicBezTo>
                  <a:pt x="38" y="11"/>
                  <a:pt x="37" y="11"/>
                  <a:pt x="37" y="11"/>
                </a:cubicBezTo>
                <a:cubicBezTo>
                  <a:pt x="37" y="11"/>
                  <a:pt x="37" y="12"/>
                  <a:pt x="37" y="12"/>
                </a:cubicBezTo>
                <a:cubicBezTo>
                  <a:pt x="38" y="12"/>
                  <a:pt x="39" y="12"/>
                  <a:pt x="39" y="13"/>
                </a:cubicBezTo>
                <a:cubicBezTo>
                  <a:pt x="40" y="13"/>
                  <a:pt x="40" y="13"/>
                  <a:pt x="39" y="14"/>
                </a:cubicBezTo>
                <a:cubicBezTo>
                  <a:pt x="38" y="14"/>
                  <a:pt x="38" y="14"/>
                  <a:pt x="38" y="15"/>
                </a:cubicBezTo>
                <a:cubicBezTo>
                  <a:pt x="38" y="15"/>
                  <a:pt x="38" y="16"/>
                  <a:pt x="37" y="16"/>
                </a:cubicBezTo>
                <a:cubicBezTo>
                  <a:pt x="36" y="17"/>
                  <a:pt x="36" y="15"/>
                  <a:pt x="35" y="15"/>
                </a:cubicBezTo>
                <a:cubicBezTo>
                  <a:pt x="35" y="14"/>
                  <a:pt x="35" y="14"/>
                  <a:pt x="34" y="14"/>
                </a:cubicBezTo>
                <a:cubicBezTo>
                  <a:pt x="33" y="14"/>
                  <a:pt x="33" y="14"/>
                  <a:pt x="32" y="13"/>
                </a:cubicBezTo>
                <a:cubicBezTo>
                  <a:pt x="32" y="14"/>
                  <a:pt x="31" y="14"/>
                  <a:pt x="31" y="14"/>
                </a:cubicBezTo>
                <a:cubicBezTo>
                  <a:pt x="31" y="13"/>
                  <a:pt x="30" y="14"/>
                  <a:pt x="30" y="14"/>
                </a:cubicBezTo>
                <a:cubicBezTo>
                  <a:pt x="29" y="14"/>
                  <a:pt x="29" y="14"/>
                  <a:pt x="28" y="14"/>
                </a:cubicBezTo>
                <a:cubicBezTo>
                  <a:pt x="28" y="13"/>
                  <a:pt x="28" y="13"/>
                  <a:pt x="27" y="14"/>
                </a:cubicBezTo>
                <a:cubicBezTo>
                  <a:pt x="27" y="14"/>
                  <a:pt x="27" y="14"/>
                  <a:pt x="26" y="14"/>
                </a:cubicBezTo>
                <a:cubicBezTo>
                  <a:pt x="26" y="14"/>
                  <a:pt x="26" y="13"/>
                  <a:pt x="25" y="13"/>
                </a:cubicBezTo>
                <a:cubicBezTo>
                  <a:pt x="25" y="13"/>
                  <a:pt x="25" y="14"/>
                  <a:pt x="24" y="13"/>
                </a:cubicBezTo>
                <a:cubicBezTo>
                  <a:pt x="24" y="13"/>
                  <a:pt x="24" y="12"/>
                  <a:pt x="23" y="13"/>
                </a:cubicBezTo>
                <a:cubicBezTo>
                  <a:pt x="22" y="13"/>
                  <a:pt x="22" y="13"/>
                  <a:pt x="21" y="13"/>
                </a:cubicBezTo>
                <a:cubicBezTo>
                  <a:pt x="21" y="13"/>
                  <a:pt x="20" y="13"/>
                  <a:pt x="20" y="14"/>
                </a:cubicBezTo>
                <a:cubicBezTo>
                  <a:pt x="19" y="14"/>
                  <a:pt x="19" y="15"/>
                  <a:pt x="19" y="15"/>
                </a:cubicBezTo>
                <a:cubicBezTo>
                  <a:pt x="18" y="15"/>
                  <a:pt x="18" y="14"/>
                  <a:pt x="18" y="14"/>
                </a:cubicBezTo>
                <a:cubicBezTo>
                  <a:pt x="18" y="14"/>
                  <a:pt x="17" y="14"/>
                  <a:pt x="17" y="13"/>
                </a:cubicBezTo>
                <a:cubicBezTo>
                  <a:pt x="15" y="12"/>
                  <a:pt x="16" y="15"/>
                  <a:pt x="15" y="17"/>
                </a:cubicBezTo>
                <a:cubicBezTo>
                  <a:pt x="15" y="17"/>
                  <a:pt x="15" y="18"/>
                  <a:pt x="16" y="18"/>
                </a:cubicBezTo>
                <a:cubicBezTo>
                  <a:pt x="16" y="18"/>
                  <a:pt x="16" y="18"/>
                  <a:pt x="17" y="18"/>
                </a:cubicBezTo>
                <a:cubicBezTo>
                  <a:pt x="17" y="19"/>
                  <a:pt x="17" y="19"/>
                  <a:pt x="17" y="19"/>
                </a:cubicBezTo>
                <a:cubicBezTo>
                  <a:pt x="17" y="19"/>
                  <a:pt x="17" y="19"/>
                  <a:pt x="17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7" y="20"/>
                  <a:pt x="18" y="20"/>
                  <a:pt x="18" y="20"/>
                </a:cubicBezTo>
                <a:cubicBezTo>
                  <a:pt x="18" y="21"/>
                  <a:pt x="18" y="22"/>
                  <a:pt x="19" y="23"/>
                </a:cubicBezTo>
                <a:cubicBezTo>
                  <a:pt x="19" y="24"/>
                  <a:pt x="21" y="26"/>
                  <a:pt x="22" y="27"/>
                </a:cubicBezTo>
                <a:cubicBezTo>
                  <a:pt x="23" y="28"/>
                  <a:pt x="23" y="29"/>
                  <a:pt x="24" y="29"/>
                </a:cubicBezTo>
                <a:cubicBezTo>
                  <a:pt x="25" y="29"/>
                  <a:pt x="25" y="29"/>
                  <a:pt x="25" y="30"/>
                </a:cubicBezTo>
                <a:cubicBezTo>
                  <a:pt x="26" y="30"/>
                  <a:pt x="26" y="30"/>
                  <a:pt x="26" y="31"/>
                </a:cubicBezTo>
                <a:cubicBezTo>
                  <a:pt x="26" y="32"/>
                  <a:pt x="27" y="32"/>
                  <a:pt x="28" y="33"/>
                </a:cubicBezTo>
                <a:cubicBezTo>
                  <a:pt x="28" y="34"/>
                  <a:pt x="29" y="34"/>
                  <a:pt x="29" y="35"/>
                </a:cubicBezTo>
                <a:cubicBezTo>
                  <a:pt x="30" y="35"/>
                  <a:pt x="30" y="35"/>
                  <a:pt x="30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2" y="37"/>
                  <a:pt x="34" y="37"/>
                  <a:pt x="33" y="38"/>
                </a:cubicBezTo>
                <a:close/>
                <a:moveTo>
                  <a:pt x="8" y="14"/>
                </a:moveTo>
                <a:cubicBezTo>
                  <a:pt x="8" y="13"/>
                  <a:pt x="7" y="14"/>
                  <a:pt x="7" y="14"/>
                </a:cubicBezTo>
                <a:cubicBezTo>
                  <a:pt x="6" y="15"/>
                  <a:pt x="7" y="14"/>
                  <a:pt x="7" y="15"/>
                </a:cubicBezTo>
                <a:cubicBezTo>
                  <a:pt x="8" y="15"/>
                  <a:pt x="8" y="16"/>
                  <a:pt x="9" y="15"/>
                </a:cubicBezTo>
                <a:cubicBezTo>
                  <a:pt x="9" y="15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lose/>
                <a:moveTo>
                  <a:pt x="7" y="16"/>
                </a:moveTo>
                <a:cubicBezTo>
                  <a:pt x="7" y="16"/>
                  <a:pt x="6" y="15"/>
                  <a:pt x="6" y="15"/>
                </a:cubicBezTo>
                <a:cubicBezTo>
                  <a:pt x="6" y="14"/>
                  <a:pt x="5" y="14"/>
                  <a:pt x="6" y="14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6"/>
                  <a:pt x="6" y="16"/>
                  <a:pt x="6" y="16"/>
                </a:cubicBezTo>
                <a:cubicBezTo>
                  <a:pt x="6" y="17"/>
                  <a:pt x="6" y="17"/>
                  <a:pt x="6" y="17"/>
                </a:cubicBezTo>
                <a:cubicBezTo>
                  <a:pt x="6" y="18"/>
                  <a:pt x="6" y="19"/>
                  <a:pt x="6" y="20"/>
                </a:cubicBezTo>
                <a:cubicBezTo>
                  <a:pt x="7" y="20"/>
                  <a:pt x="7" y="19"/>
                  <a:pt x="7" y="19"/>
                </a:cubicBezTo>
                <a:cubicBezTo>
                  <a:pt x="7" y="19"/>
                  <a:pt x="7" y="19"/>
                  <a:pt x="7" y="18"/>
                </a:cubicBezTo>
                <a:cubicBezTo>
                  <a:pt x="7" y="18"/>
                  <a:pt x="7" y="18"/>
                  <a:pt x="7" y="17"/>
                </a:cubicBezTo>
                <a:cubicBezTo>
                  <a:pt x="7" y="17"/>
                  <a:pt x="7" y="17"/>
                  <a:pt x="7" y="16"/>
                </a:cubicBezTo>
                <a:cubicBezTo>
                  <a:pt x="7" y="16"/>
                  <a:pt x="7" y="16"/>
                  <a:pt x="7" y="16"/>
                </a:cubicBezTo>
                <a:close/>
                <a:moveTo>
                  <a:pt x="9" y="19"/>
                </a:moveTo>
                <a:cubicBezTo>
                  <a:pt x="9" y="19"/>
                  <a:pt x="9" y="18"/>
                  <a:pt x="9" y="18"/>
                </a:cubicBezTo>
                <a:cubicBezTo>
                  <a:pt x="8" y="18"/>
                  <a:pt x="9" y="19"/>
                  <a:pt x="9" y="19"/>
                </a:cubicBezTo>
                <a:cubicBezTo>
                  <a:pt x="9" y="20"/>
                  <a:pt x="10" y="20"/>
                  <a:pt x="10" y="20"/>
                </a:cubicBezTo>
                <a:cubicBezTo>
                  <a:pt x="10" y="21"/>
                  <a:pt x="10" y="21"/>
                  <a:pt x="11" y="21"/>
                </a:cubicBezTo>
                <a:cubicBezTo>
                  <a:pt x="11" y="22"/>
                  <a:pt x="11" y="21"/>
                  <a:pt x="11" y="20"/>
                </a:cubicBezTo>
                <a:cubicBezTo>
                  <a:pt x="10" y="20"/>
                  <a:pt x="10" y="19"/>
                  <a:pt x="9" y="19"/>
                </a:cubicBezTo>
                <a:cubicBezTo>
                  <a:pt x="9" y="19"/>
                  <a:pt x="9" y="19"/>
                  <a:pt x="9" y="19"/>
                </a:cubicBezTo>
                <a:close/>
                <a:moveTo>
                  <a:pt x="9" y="23"/>
                </a:moveTo>
                <a:cubicBezTo>
                  <a:pt x="9" y="23"/>
                  <a:pt x="12" y="27"/>
                  <a:pt x="12" y="27"/>
                </a:cubicBezTo>
                <a:cubicBezTo>
                  <a:pt x="13" y="26"/>
                  <a:pt x="12" y="25"/>
                  <a:pt x="11" y="25"/>
                </a:cubicBezTo>
                <a:cubicBezTo>
                  <a:pt x="11" y="25"/>
                  <a:pt x="11" y="24"/>
                  <a:pt x="10" y="24"/>
                </a:cubicBezTo>
                <a:cubicBezTo>
                  <a:pt x="10" y="24"/>
                  <a:pt x="10" y="23"/>
                  <a:pt x="9" y="23"/>
                </a:cubicBezTo>
                <a:cubicBezTo>
                  <a:pt x="9" y="23"/>
                  <a:pt x="10" y="23"/>
                  <a:pt x="9" y="23"/>
                </a:cubicBezTo>
                <a:close/>
                <a:moveTo>
                  <a:pt x="19" y="30"/>
                </a:moveTo>
                <a:cubicBezTo>
                  <a:pt x="18" y="30"/>
                  <a:pt x="19" y="30"/>
                  <a:pt x="19" y="31"/>
                </a:cubicBezTo>
                <a:cubicBezTo>
                  <a:pt x="19" y="31"/>
                  <a:pt x="20" y="31"/>
                  <a:pt x="20" y="31"/>
                </a:cubicBezTo>
                <a:cubicBezTo>
                  <a:pt x="21" y="31"/>
                  <a:pt x="22" y="31"/>
                  <a:pt x="23" y="31"/>
                </a:cubicBezTo>
                <a:cubicBezTo>
                  <a:pt x="23" y="30"/>
                  <a:pt x="20" y="30"/>
                  <a:pt x="20" y="30"/>
                </a:cubicBezTo>
                <a:cubicBezTo>
                  <a:pt x="20" y="30"/>
                  <a:pt x="19" y="30"/>
                  <a:pt x="19" y="30"/>
                </a:cubicBezTo>
                <a:close/>
                <a:moveTo>
                  <a:pt x="21" y="34"/>
                </a:moveTo>
                <a:cubicBezTo>
                  <a:pt x="22" y="35"/>
                  <a:pt x="23" y="35"/>
                  <a:pt x="24" y="34"/>
                </a:cubicBezTo>
                <a:cubicBezTo>
                  <a:pt x="24" y="34"/>
                  <a:pt x="25" y="35"/>
                  <a:pt x="25" y="34"/>
                </a:cubicBezTo>
                <a:cubicBezTo>
                  <a:pt x="24" y="34"/>
                  <a:pt x="24" y="34"/>
                  <a:pt x="23" y="34"/>
                </a:cubicBezTo>
                <a:cubicBezTo>
                  <a:pt x="23" y="34"/>
                  <a:pt x="21" y="34"/>
                  <a:pt x="21" y="34"/>
                </a:cubicBezTo>
                <a:cubicBezTo>
                  <a:pt x="22" y="34"/>
                  <a:pt x="21" y="34"/>
                  <a:pt x="21" y="34"/>
                </a:cubicBezTo>
                <a:close/>
                <a:moveTo>
                  <a:pt x="25" y="34"/>
                </a:moveTo>
                <a:cubicBezTo>
                  <a:pt x="26" y="34"/>
                  <a:pt x="27" y="36"/>
                  <a:pt x="28" y="36"/>
                </a:cubicBezTo>
                <a:cubicBezTo>
                  <a:pt x="28" y="35"/>
                  <a:pt x="27" y="34"/>
                  <a:pt x="26" y="34"/>
                </a:cubicBezTo>
                <a:cubicBezTo>
                  <a:pt x="26" y="34"/>
                  <a:pt x="26" y="33"/>
                  <a:pt x="25" y="34"/>
                </a:cubicBezTo>
                <a:cubicBezTo>
                  <a:pt x="25" y="34"/>
                  <a:pt x="25" y="34"/>
                  <a:pt x="25" y="34"/>
                </a:cubicBezTo>
                <a:cubicBezTo>
                  <a:pt x="26" y="34"/>
                  <a:pt x="25" y="34"/>
                  <a:pt x="25" y="34"/>
                </a:cubicBezTo>
                <a:close/>
                <a:moveTo>
                  <a:pt x="18" y="33"/>
                </a:moveTo>
                <a:cubicBezTo>
                  <a:pt x="18" y="33"/>
                  <a:pt x="17" y="33"/>
                  <a:pt x="17" y="34"/>
                </a:cubicBezTo>
                <a:cubicBezTo>
                  <a:pt x="18" y="34"/>
                  <a:pt x="19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7" name="Freeform 818">
            <a:extLst>
              <a:ext uri="{FF2B5EF4-FFF2-40B4-BE49-F238E27FC236}">
                <a16:creationId xmlns:a16="http://schemas.microsoft.com/office/drawing/2014/main" id="{3E461FDD-63BB-BAE8-0193-37AE716D8CA7}"/>
              </a:ext>
            </a:extLst>
          </p:cNvPr>
          <p:cNvSpPr>
            <a:spLocks/>
          </p:cNvSpPr>
          <p:nvPr/>
        </p:nvSpPr>
        <p:spPr bwMode="auto">
          <a:xfrm>
            <a:off x="3431468" y="3544438"/>
            <a:ext cx="94498" cy="52473"/>
          </a:xfrm>
          <a:custGeom>
            <a:avLst/>
            <a:gdLst>
              <a:gd name="T0" fmla="*/ 39 w 44"/>
              <a:gd name="T1" fmla="*/ 4 h 28"/>
              <a:gd name="T2" fmla="*/ 37 w 44"/>
              <a:gd name="T3" fmla="*/ 3 h 28"/>
              <a:gd name="T4" fmla="*/ 35 w 44"/>
              <a:gd name="T5" fmla="*/ 2 h 28"/>
              <a:gd name="T6" fmla="*/ 29 w 44"/>
              <a:gd name="T7" fmla="*/ 2 h 28"/>
              <a:gd name="T8" fmla="*/ 25 w 44"/>
              <a:gd name="T9" fmla="*/ 4 h 28"/>
              <a:gd name="T10" fmla="*/ 20 w 44"/>
              <a:gd name="T11" fmla="*/ 5 h 28"/>
              <a:gd name="T12" fmla="*/ 16 w 44"/>
              <a:gd name="T13" fmla="*/ 5 h 28"/>
              <a:gd name="T14" fmla="*/ 11 w 44"/>
              <a:gd name="T15" fmla="*/ 4 h 28"/>
              <a:gd name="T16" fmla="*/ 4 w 44"/>
              <a:gd name="T17" fmla="*/ 3 h 28"/>
              <a:gd name="T18" fmla="*/ 4 w 44"/>
              <a:gd name="T19" fmla="*/ 1 h 28"/>
              <a:gd name="T20" fmla="*/ 2 w 44"/>
              <a:gd name="T21" fmla="*/ 2 h 28"/>
              <a:gd name="T22" fmla="*/ 2 w 44"/>
              <a:gd name="T23" fmla="*/ 6 h 28"/>
              <a:gd name="T24" fmla="*/ 3 w 44"/>
              <a:gd name="T25" fmla="*/ 8 h 28"/>
              <a:gd name="T26" fmla="*/ 5 w 44"/>
              <a:gd name="T27" fmla="*/ 10 h 28"/>
              <a:gd name="T28" fmla="*/ 4 w 44"/>
              <a:gd name="T29" fmla="*/ 12 h 28"/>
              <a:gd name="T30" fmla="*/ 1 w 44"/>
              <a:gd name="T31" fmla="*/ 13 h 28"/>
              <a:gd name="T32" fmla="*/ 1 w 44"/>
              <a:gd name="T33" fmla="*/ 16 h 28"/>
              <a:gd name="T34" fmla="*/ 1 w 44"/>
              <a:gd name="T35" fmla="*/ 18 h 28"/>
              <a:gd name="T36" fmla="*/ 4 w 44"/>
              <a:gd name="T37" fmla="*/ 22 h 28"/>
              <a:gd name="T38" fmla="*/ 4 w 44"/>
              <a:gd name="T39" fmla="*/ 27 h 28"/>
              <a:gd name="T40" fmla="*/ 8 w 44"/>
              <a:gd name="T41" fmla="*/ 26 h 28"/>
              <a:gd name="T42" fmla="*/ 12 w 44"/>
              <a:gd name="T43" fmla="*/ 25 h 28"/>
              <a:gd name="T44" fmla="*/ 14 w 44"/>
              <a:gd name="T45" fmla="*/ 25 h 28"/>
              <a:gd name="T46" fmla="*/ 15 w 44"/>
              <a:gd name="T47" fmla="*/ 25 h 28"/>
              <a:gd name="T48" fmla="*/ 16 w 44"/>
              <a:gd name="T49" fmla="*/ 26 h 28"/>
              <a:gd name="T50" fmla="*/ 20 w 44"/>
              <a:gd name="T51" fmla="*/ 28 h 28"/>
              <a:gd name="T52" fmla="*/ 24 w 44"/>
              <a:gd name="T53" fmla="*/ 27 h 28"/>
              <a:gd name="T54" fmla="*/ 26 w 44"/>
              <a:gd name="T55" fmla="*/ 24 h 28"/>
              <a:gd name="T56" fmla="*/ 29 w 44"/>
              <a:gd name="T57" fmla="*/ 23 h 28"/>
              <a:gd name="T58" fmla="*/ 33 w 44"/>
              <a:gd name="T59" fmla="*/ 20 h 28"/>
              <a:gd name="T60" fmla="*/ 34 w 44"/>
              <a:gd name="T61" fmla="*/ 20 h 28"/>
              <a:gd name="T62" fmla="*/ 36 w 44"/>
              <a:gd name="T63" fmla="*/ 22 h 28"/>
              <a:gd name="T64" fmla="*/ 37 w 44"/>
              <a:gd name="T65" fmla="*/ 21 h 28"/>
              <a:gd name="T66" fmla="*/ 38 w 44"/>
              <a:gd name="T67" fmla="*/ 19 h 28"/>
              <a:gd name="T68" fmla="*/ 35 w 44"/>
              <a:gd name="T69" fmla="*/ 17 h 28"/>
              <a:gd name="T70" fmla="*/ 37 w 44"/>
              <a:gd name="T71" fmla="*/ 15 h 28"/>
              <a:gd name="T72" fmla="*/ 38 w 44"/>
              <a:gd name="T73" fmla="*/ 11 h 28"/>
              <a:gd name="T74" fmla="*/ 42 w 44"/>
              <a:gd name="T75" fmla="*/ 8 h 28"/>
              <a:gd name="T76" fmla="*/ 41 w 44"/>
              <a:gd name="T77" fmla="*/ 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4" h="28">
                <a:moveTo>
                  <a:pt x="41" y="5"/>
                </a:moveTo>
                <a:cubicBezTo>
                  <a:pt x="40" y="5"/>
                  <a:pt x="39" y="5"/>
                  <a:pt x="39" y="4"/>
                </a:cubicBezTo>
                <a:cubicBezTo>
                  <a:pt x="38" y="3"/>
                  <a:pt x="39" y="3"/>
                  <a:pt x="38" y="3"/>
                </a:cubicBezTo>
                <a:cubicBezTo>
                  <a:pt x="37" y="3"/>
                  <a:pt x="37" y="3"/>
                  <a:pt x="37" y="3"/>
                </a:cubicBezTo>
                <a:cubicBezTo>
                  <a:pt x="37" y="3"/>
                  <a:pt x="36" y="2"/>
                  <a:pt x="36" y="2"/>
                </a:cubicBezTo>
                <a:cubicBezTo>
                  <a:pt x="36" y="2"/>
                  <a:pt x="35" y="2"/>
                  <a:pt x="35" y="2"/>
                </a:cubicBezTo>
                <a:cubicBezTo>
                  <a:pt x="35" y="2"/>
                  <a:pt x="34" y="2"/>
                  <a:pt x="34" y="2"/>
                </a:cubicBezTo>
                <a:cubicBezTo>
                  <a:pt x="32" y="1"/>
                  <a:pt x="31" y="1"/>
                  <a:pt x="29" y="2"/>
                </a:cubicBezTo>
                <a:cubicBezTo>
                  <a:pt x="28" y="2"/>
                  <a:pt x="28" y="2"/>
                  <a:pt x="27" y="3"/>
                </a:cubicBezTo>
                <a:cubicBezTo>
                  <a:pt x="26" y="3"/>
                  <a:pt x="25" y="4"/>
                  <a:pt x="25" y="4"/>
                </a:cubicBezTo>
                <a:cubicBezTo>
                  <a:pt x="24" y="5"/>
                  <a:pt x="24" y="5"/>
                  <a:pt x="23" y="5"/>
                </a:cubicBezTo>
                <a:cubicBezTo>
                  <a:pt x="22" y="6"/>
                  <a:pt x="21" y="6"/>
                  <a:pt x="20" y="5"/>
                </a:cubicBezTo>
                <a:cubicBezTo>
                  <a:pt x="20" y="5"/>
                  <a:pt x="19" y="5"/>
                  <a:pt x="18" y="5"/>
                </a:cubicBezTo>
                <a:cubicBezTo>
                  <a:pt x="17" y="5"/>
                  <a:pt x="17" y="5"/>
                  <a:pt x="16" y="5"/>
                </a:cubicBezTo>
                <a:cubicBezTo>
                  <a:pt x="15" y="4"/>
                  <a:pt x="14" y="5"/>
                  <a:pt x="14" y="5"/>
                </a:cubicBezTo>
                <a:cubicBezTo>
                  <a:pt x="13" y="5"/>
                  <a:pt x="12" y="4"/>
                  <a:pt x="11" y="4"/>
                </a:cubicBezTo>
                <a:cubicBezTo>
                  <a:pt x="9" y="4"/>
                  <a:pt x="8" y="3"/>
                  <a:pt x="6" y="4"/>
                </a:cubicBezTo>
                <a:cubicBezTo>
                  <a:pt x="6" y="4"/>
                  <a:pt x="3" y="4"/>
                  <a:pt x="4" y="3"/>
                </a:cubicBezTo>
                <a:cubicBezTo>
                  <a:pt x="4" y="2"/>
                  <a:pt x="6" y="2"/>
                  <a:pt x="5" y="2"/>
                </a:cubicBezTo>
                <a:cubicBezTo>
                  <a:pt x="5" y="1"/>
                  <a:pt x="5" y="1"/>
                  <a:pt x="4" y="1"/>
                </a:cubicBezTo>
                <a:cubicBezTo>
                  <a:pt x="4" y="1"/>
                  <a:pt x="4" y="1"/>
                  <a:pt x="3" y="0"/>
                </a:cubicBezTo>
                <a:cubicBezTo>
                  <a:pt x="3" y="1"/>
                  <a:pt x="3" y="1"/>
                  <a:pt x="2" y="2"/>
                </a:cubicBezTo>
                <a:cubicBezTo>
                  <a:pt x="2" y="2"/>
                  <a:pt x="2" y="2"/>
                  <a:pt x="1" y="3"/>
                </a:cubicBezTo>
                <a:cubicBezTo>
                  <a:pt x="0" y="4"/>
                  <a:pt x="1" y="5"/>
                  <a:pt x="2" y="6"/>
                </a:cubicBezTo>
                <a:cubicBezTo>
                  <a:pt x="2" y="7"/>
                  <a:pt x="2" y="7"/>
                  <a:pt x="2" y="7"/>
                </a:cubicBezTo>
                <a:cubicBezTo>
                  <a:pt x="2" y="8"/>
                  <a:pt x="3" y="8"/>
                  <a:pt x="3" y="8"/>
                </a:cubicBezTo>
                <a:cubicBezTo>
                  <a:pt x="4" y="9"/>
                  <a:pt x="4" y="9"/>
                  <a:pt x="4" y="9"/>
                </a:cubicBezTo>
                <a:cubicBezTo>
                  <a:pt x="4" y="10"/>
                  <a:pt x="5" y="10"/>
                  <a:pt x="5" y="10"/>
                </a:cubicBezTo>
                <a:cubicBezTo>
                  <a:pt x="5" y="11"/>
                  <a:pt x="5" y="11"/>
                  <a:pt x="5" y="11"/>
                </a:cubicBezTo>
                <a:cubicBezTo>
                  <a:pt x="4" y="12"/>
                  <a:pt x="4" y="12"/>
                  <a:pt x="4" y="12"/>
                </a:cubicBezTo>
                <a:cubicBezTo>
                  <a:pt x="3" y="13"/>
                  <a:pt x="3" y="13"/>
                  <a:pt x="3" y="13"/>
                </a:cubicBezTo>
                <a:cubicBezTo>
                  <a:pt x="2" y="13"/>
                  <a:pt x="2" y="13"/>
                  <a:pt x="1" y="13"/>
                </a:cubicBezTo>
                <a:cubicBezTo>
                  <a:pt x="1" y="14"/>
                  <a:pt x="2" y="14"/>
                  <a:pt x="1" y="15"/>
                </a:cubicBezTo>
                <a:cubicBezTo>
                  <a:pt x="1" y="15"/>
                  <a:pt x="1" y="15"/>
                  <a:pt x="1" y="16"/>
                </a:cubicBezTo>
                <a:cubicBezTo>
                  <a:pt x="2" y="16"/>
                  <a:pt x="2" y="16"/>
                  <a:pt x="2" y="17"/>
                </a:cubicBezTo>
                <a:cubicBezTo>
                  <a:pt x="2" y="18"/>
                  <a:pt x="1" y="18"/>
                  <a:pt x="1" y="18"/>
                </a:cubicBezTo>
                <a:cubicBezTo>
                  <a:pt x="1" y="19"/>
                  <a:pt x="2" y="20"/>
                  <a:pt x="3" y="20"/>
                </a:cubicBezTo>
                <a:cubicBezTo>
                  <a:pt x="4" y="20"/>
                  <a:pt x="4" y="21"/>
                  <a:pt x="4" y="22"/>
                </a:cubicBezTo>
                <a:cubicBezTo>
                  <a:pt x="4" y="23"/>
                  <a:pt x="5" y="23"/>
                  <a:pt x="5" y="24"/>
                </a:cubicBezTo>
                <a:cubicBezTo>
                  <a:pt x="5" y="25"/>
                  <a:pt x="5" y="26"/>
                  <a:pt x="4" y="27"/>
                </a:cubicBezTo>
                <a:cubicBezTo>
                  <a:pt x="5" y="27"/>
                  <a:pt x="6" y="27"/>
                  <a:pt x="6" y="27"/>
                </a:cubicBezTo>
                <a:cubicBezTo>
                  <a:pt x="7" y="27"/>
                  <a:pt x="7" y="26"/>
                  <a:pt x="8" y="26"/>
                </a:cubicBezTo>
                <a:cubicBezTo>
                  <a:pt x="9" y="26"/>
                  <a:pt x="9" y="27"/>
                  <a:pt x="10" y="26"/>
                </a:cubicBezTo>
                <a:cubicBezTo>
                  <a:pt x="11" y="26"/>
                  <a:pt x="11" y="25"/>
                  <a:pt x="12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4" y="25"/>
                  <a:pt x="13" y="25"/>
                  <a:pt x="14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5" y="25"/>
                  <a:pt x="15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16" y="25"/>
                  <a:pt x="16" y="25"/>
                  <a:pt x="16" y="26"/>
                </a:cubicBezTo>
                <a:cubicBezTo>
                  <a:pt x="16" y="26"/>
                  <a:pt x="17" y="26"/>
                  <a:pt x="17" y="27"/>
                </a:cubicBezTo>
                <a:cubicBezTo>
                  <a:pt x="18" y="26"/>
                  <a:pt x="20" y="27"/>
                  <a:pt x="20" y="28"/>
                </a:cubicBezTo>
                <a:cubicBezTo>
                  <a:pt x="21" y="28"/>
                  <a:pt x="22" y="27"/>
                  <a:pt x="22" y="27"/>
                </a:cubicBezTo>
                <a:cubicBezTo>
                  <a:pt x="23" y="27"/>
                  <a:pt x="24" y="27"/>
                  <a:pt x="24" y="27"/>
                </a:cubicBezTo>
                <a:cubicBezTo>
                  <a:pt x="26" y="27"/>
                  <a:pt x="27" y="26"/>
                  <a:pt x="27" y="25"/>
                </a:cubicBezTo>
                <a:cubicBezTo>
                  <a:pt x="26" y="25"/>
                  <a:pt x="26" y="24"/>
                  <a:pt x="26" y="24"/>
                </a:cubicBezTo>
                <a:cubicBezTo>
                  <a:pt x="26" y="23"/>
                  <a:pt x="27" y="23"/>
                  <a:pt x="27" y="23"/>
                </a:cubicBezTo>
                <a:cubicBezTo>
                  <a:pt x="27" y="23"/>
                  <a:pt x="28" y="23"/>
                  <a:pt x="29" y="23"/>
                </a:cubicBezTo>
                <a:cubicBezTo>
                  <a:pt x="29" y="22"/>
                  <a:pt x="29" y="22"/>
                  <a:pt x="29" y="22"/>
                </a:cubicBezTo>
                <a:cubicBezTo>
                  <a:pt x="30" y="21"/>
                  <a:pt x="32" y="22"/>
                  <a:pt x="33" y="20"/>
                </a:cubicBezTo>
                <a:cubicBezTo>
                  <a:pt x="33" y="20"/>
                  <a:pt x="33" y="21"/>
                  <a:pt x="33" y="21"/>
                </a:cubicBezTo>
                <a:cubicBezTo>
                  <a:pt x="34" y="21"/>
                  <a:pt x="34" y="20"/>
                  <a:pt x="34" y="20"/>
                </a:cubicBezTo>
                <a:cubicBezTo>
                  <a:pt x="35" y="20"/>
                  <a:pt x="35" y="21"/>
                  <a:pt x="35" y="21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2"/>
                  <a:pt x="36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8" y="21"/>
                  <a:pt x="38" y="21"/>
                  <a:pt x="39" y="21"/>
                </a:cubicBezTo>
                <a:cubicBezTo>
                  <a:pt x="39" y="20"/>
                  <a:pt x="38" y="20"/>
                  <a:pt x="38" y="19"/>
                </a:cubicBezTo>
                <a:cubicBezTo>
                  <a:pt x="37" y="19"/>
                  <a:pt x="37" y="18"/>
                  <a:pt x="37" y="18"/>
                </a:cubicBezTo>
                <a:cubicBezTo>
                  <a:pt x="36" y="17"/>
                  <a:pt x="36" y="17"/>
                  <a:pt x="35" y="17"/>
                </a:cubicBezTo>
                <a:cubicBezTo>
                  <a:pt x="35" y="17"/>
                  <a:pt x="35" y="16"/>
                  <a:pt x="36" y="16"/>
                </a:cubicBezTo>
                <a:cubicBezTo>
                  <a:pt x="36" y="16"/>
                  <a:pt x="37" y="15"/>
                  <a:pt x="37" y="15"/>
                </a:cubicBezTo>
                <a:cubicBezTo>
                  <a:pt x="37" y="15"/>
                  <a:pt x="38" y="14"/>
                  <a:pt x="38" y="14"/>
                </a:cubicBezTo>
                <a:cubicBezTo>
                  <a:pt x="38" y="13"/>
                  <a:pt x="38" y="12"/>
                  <a:pt x="38" y="11"/>
                </a:cubicBezTo>
                <a:cubicBezTo>
                  <a:pt x="38" y="11"/>
                  <a:pt x="38" y="10"/>
                  <a:pt x="39" y="10"/>
                </a:cubicBezTo>
                <a:cubicBezTo>
                  <a:pt x="40" y="8"/>
                  <a:pt x="40" y="8"/>
                  <a:pt x="42" y="8"/>
                </a:cubicBezTo>
                <a:cubicBezTo>
                  <a:pt x="44" y="8"/>
                  <a:pt x="43" y="6"/>
                  <a:pt x="43" y="5"/>
                </a:cubicBezTo>
                <a:cubicBezTo>
                  <a:pt x="42" y="5"/>
                  <a:pt x="41" y="5"/>
                  <a:pt x="41" y="5"/>
                </a:cubicBezTo>
                <a:close/>
              </a:path>
            </a:pathLst>
          </a:custGeom>
          <a:solidFill>
            <a:srgbClr val="50CC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8" name="Freeform 819">
            <a:extLst>
              <a:ext uri="{FF2B5EF4-FFF2-40B4-BE49-F238E27FC236}">
                <a16:creationId xmlns:a16="http://schemas.microsoft.com/office/drawing/2014/main" id="{B34E293F-5F25-675B-17E5-937769FD838C}"/>
              </a:ext>
            </a:extLst>
          </p:cNvPr>
          <p:cNvSpPr>
            <a:spLocks/>
          </p:cNvSpPr>
          <p:nvPr/>
        </p:nvSpPr>
        <p:spPr bwMode="auto">
          <a:xfrm>
            <a:off x="3147974" y="3406428"/>
            <a:ext cx="55395" cy="39534"/>
          </a:xfrm>
          <a:custGeom>
            <a:avLst/>
            <a:gdLst>
              <a:gd name="T0" fmla="*/ 6 w 26"/>
              <a:gd name="T1" fmla="*/ 3 h 21"/>
              <a:gd name="T2" fmla="*/ 8 w 26"/>
              <a:gd name="T3" fmla="*/ 3 h 21"/>
              <a:gd name="T4" fmla="*/ 11 w 26"/>
              <a:gd name="T5" fmla="*/ 3 h 21"/>
              <a:gd name="T6" fmla="*/ 12 w 26"/>
              <a:gd name="T7" fmla="*/ 2 h 21"/>
              <a:gd name="T8" fmla="*/ 13 w 26"/>
              <a:gd name="T9" fmla="*/ 1 h 21"/>
              <a:gd name="T10" fmla="*/ 14 w 26"/>
              <a:gd name="T11" fmla="*/ 1 h 21"/>
              <a:gd name="T12" fmla="*/ 16 w 26"/>
              <a:gd name="T13" fmla="*/ 1 h 21"/>
              <a:gd name="T14" fmla="*/ 17 w 26"/>
              <a:gd name="T15" fmla="*/ 2 h 21"/>
              <a:gd name="T16" fmla="*/ 19 w 26"/>
              <a:gd name="T17" fmla="*/ 3 h 21"/>
              <a:gd name="T18" fmla="*/ 21 w 26"/>
              <a:gd name="T19" fmla="*/ 3 h 21"/>
              <a:gd name="T20" fmla="*/ 22 w 26"/>
              <a:gd name="T21" fmla="*/ 6 h 21"/>
              <a:gd name="T22" fmla="*/ 21 w 26"/>
              <a:gd name="T23" fmla="*/ 7 h 21"/>
              <a:gd name="T24" fmla="*/ 24 w 26"/>
              <a:gd name="T25" fmla="*/ 9 h 21"/>
              <a:gd name="T26" fmla="*/ 26 w 26"/>
              <a:gd name="T27" fmla="*/ 12 h 21"/>
              <a:gd name="T28" fmla="*/ 24 w 26"/>
              <a:gd name="T29" fmla="*/ 15 h 21"/>
              <a:gd name="T30" fmla="*/ 22 w 26"/>
              <a:gd name="T31" fmla="*/ 17 h 21"/>
              <a:gd name="T32" fmla="*/ 22 w 26"/>
              <a:gd name="T33" fmla="*/ 21 h 21"/>
              <a:gd name="T34" fmla="*/ 20 w 26"/>
              <a:gd name="T35" fmla="*/ 21 h 21"/>
              <a:gd name="T36" fmla="*/ 19 w 26"/>
              <a:gd name="T37" fmla="*/ 20 h 21"/>
              <a:gd name="T38" fmla="*/ 17 w 26"/>
              <a:gd name="T39" fmla="*/ 19 h 21"/>
              <a:gd name="T40" fmla="*/ 16 w 26"/>
              <a:gd name="T41" fmla="*/ 18 h 21"/>
              <a:gd name="T42" fmla="*/ 15 w 26"/>
              <a:gd name="T43" fmla="*/ 16 h 21"/>
              <a:gd name="T44" fmla="*/ 14 w 26"/>
              <a:gd name="T45" fmla="*/ 16 h 21"/>
              <a:gd name="T46" fmla="*/ 11 w 26"/>
              <a:gd name="T47" fmla="*/ 17 h 21"/>
              <a:gd name="T48" fmla="*/ 11 w 26"/>
              <a:gd name="T49" fmla="*/ 15 h 21"/>
              <a:gd name="T50" fmla="*/ 11 w 26"/>
              <a:gd name="T51" fmla="*/ 14 h 21"/>
              <a:gd name="T52" fmla="*/ 8 w 26"/>
              <a:gd name="T53" fmla="*/ 13 h 21"/>
              <a:gd name="T54" fmla="*/ 5 w 26"/>
              <a:gd name="T55" fmla="*/ 11 h 21"/>
              <a:gd name="T56" fmla="*/ 3 w 26"/>
              <a:gd name="T57" fmla="*/ 8 h 21"/>
              <a:gd name="T58" fmla="*/ 2 w 26"/>
              <a:gd name="T59" fmla="*/ 8 h 21"/>
              <a:gd name="T60" fmla="*/ 1 w 26"/>
              <a:gd name="T61" fmla="*/ 6 h 21"/>
              <a:gd name="T62" fmla="*/ 2 w 26"/>
              <a:gd name="T63" fmla="*/ 4 h 21"/>
              <a:gd name="T64" fmla="*/ 6 w 26"/>
              <a:gd name="T65" fmla="*/ 2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6" h="21">
                <a:moveTo>
                  <a:pt x="6" y="2"/>
                </a:moveTo>
                <a:cubicBezTo>
                  <a:pt x="6" y="2"/>
                  <a:pt x="6" y="3"/>
                  <a:pt x="6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3"/>
                  <a:pt x="7" y="2"/>
                  <a:pt x="8" y="3"/>
                </a:cubicBezTo>
                <a:cubicBezTo>
                  <a:pt x="8" y="3"/>
                  <a:pt x="9" y="3"/>
                  <a:pt x="9" y="3"/>
                </a:cubicBezTo>
                <a:cubicBezTo>
                  <a:pt x="10" y="4"/>
                  <a:pt x="10" y="3"/>
                  <a:pt x="11" y="3"/>
                </a:cubicBezTo>
                <a:cubicBezTo>
                  <a:pt x="11" y="3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3" y="2"/>
                  <a:pt x="13" y="2"/>
                </a:cubicBezTo>
                <a:cubicBezTo>
                  <a:pt x="13" y="2"/>
                  <a:pt x="13" y="2"/>
                  <a:pt x="13" y="1"/>
                </a:cubicBezTo>
                <a:cubicBezTo>
                  <a:pt x="13" y="1"/>
                  <a:pt x="13" y="0"/>
                  <a:pt x="14" y="0"/>
                </a:cubicBezTo>
                <a:cubicBezTo>
                  <a:pt x="14" y="1"/>
                  <a:pt x="14" y="1"/>
                  <a:pt x="14" y="1"/>
                </a:cubicBezTo>
                <a:cubicBezTo>
                  <a:pt x="15" y="1"/>
                  <a:pt x="15" y="0"/>
                  <a:pt x="16" y="0"/>
                </a:cubicBezTo>
                <a:cubicBezTo>
                  <a:pt x="16" y="0"/>
                  <a:pt x="15" y="1"/>
                  <a:pt x="16" y="1"/>
                </a:cubicBezTo>
                <a:cubicBezTo>
                  <a:pt x="17" y="1"/>
                  <a:pt x="17" y="1"/>
                  <a:pt x="17" y="0"/>
                </a:cubicBezTo>
                <a:cubicBezTo>
                  <a:pt x="17" y="1"/>
                  <a:pt x="17" y="1"/>
                  <a:pt x="17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9" y="3"/>
                  <a:pt x="19" y="3"/>
                  <a:pt x="19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1" y="3"/>
                </a:cubicBezTo>
                <a:cubicBezTo>
                  <a:pt x="21" y="3"/>
                  <a:pt x="22" y="3"/>
                  <a:pt x="22" y="4"/>
                </a:cubicBezTo>
                <a:cubicBezTo>
                  <a:pt x="23" y="4"/>
                  <a:pt x="22" y="5"/>
                  <a:pt x="22" y="6"/>
                </a:cubicBezTo>
                <a:cubicBezTo>
                  <a:pt x="22" y="6"/>
                  <a:pt x="22" y="6"/>
                  <a:pt x="22" y="7"/>
                </a:cubicBezTo>
                <a:cubicBezTo>
                  <a:pt x="22" y="7"/>
                  <a:pt x="21" y="7"/>
                  <a:pt x="21" y="7"/>
                </a:cubicBezTo>
                <a:cubicBezTo>
                  <a:pt x="21" y="8"/>
                  <a:pt x="22" y="8"/>
                  <a:pt x="23" y="8"/>
                </a:cubicBezTo>
                <a:cubicBezTo>
                  <a:pt x="23" y="8"/>
                  <a:pt x="24" y="8"/>
                  <a:pt x="24" y="9"/>
                </a:cubicBezTo>
                <a:cubicBezTo>
                  <a:pt x="25" y="9"/>
                  <a:pt x="25" y="10"/>
                  <a:pt x="25" y="11"/>
                </a:cubicBezTo>
                <a:cubicBezTo>
                  <a:pt x="25" y="11"/>
                  <a:pt x="26" y="11"/>
                  <a:pt x="26" y="12"/>
                </a:cubicBezTo>
                <a:cubicBezTo>
                  <a:pt x="26" y="13"/>
                  <a:pt x="26" y="13"/>
                  <a:pt x="25" y="13"/>
                </a:cubicBezTo>
                <a:cubicBezTo>
                  <a:pt x="25" y="14"/>
                  <a:pt x="25" y="14"/>
                  <a:pt x="24" y="15"/>
                </a:cubicBezTo>
                <a:cubicBezTo>
                  <a:pt x="24" y="15"/>
                  <a:pt x="23" y="15"/>
                  <a:pt x="23" y="15"/>
                </a:cubicBezTo>
                <a:cubicBezTo>
                  <a:pt x="22" y="16"/>
                  <a:pt x="22" y="17"/>
                  <a:pt x="22" y="17"/>
                </a:cubicBezTo>
                <a:cubicBezTo>
                  <a:pt x="22" y="18"/>
                  <a:pt x="22" y="19"/>
                  <a:pt x="22" y="19"/>
                </a:cubicBezTo>
                <a:cubicBezTo>
                  <a:pt x="23" y="20"/>
                  <a:pt x="23" y="20"/>
                  <a:pt x="22" y="21"/>
                </a:cubicBezTo>
                <a:cubicBezTo>
                  <a:pt x="22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0"/>
                  <a:pt x="19" y="20"/>
                  <a:pt x="19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19"/>
                  <a:pt x="18" y="20"/>
                  <a:pt x="18" y="19"/>
                </a:cubicBezTo>
                <a:cubicBezTo>
                  <a:pt x="18" y="19"/>
                  <a:pt x="17" y="19"/>
                  <a:pt x="17" y="19"/>
                </a:cubicBezTo>
                <a:cubicBezTo>
                  <a:pt x="17" y="18"/>
                  <a:pt x="17" y="18"/>
                  <a:pt x="17" y="18"/>
                </a:cubicBezTo>
                <a:cubicBezTo>
                  <a:pt x="16" y="18"/>
                  <a:pt x="16" y="18"/>
                  <a:pt x="16" y="18"/>
                </a:cubicBezTo>
                <a:cubicBezTo>
                  <a:pt x="15" y="18"/>
                  <a:pt x="16" y="18"/>
                  <a:pt x="16" y="17"/>
                </a:cubicBezTo>
                <a:cubicBezTo>
                  <a:pt x="16" y="17"/>
                  <a:pt x="16" y="17"/>
                  <a:pt x="15" y="16"/>
                </a:cubicBezTo>
                <a:cubicBezTo>
                  <a:pt x="15" y="16"/>
                  <a:pt x="16" y="15"/>
                  <a:pt x="16" y="15"/>
                </a:cubicBezTo>
                <a:cubicBezTo>
                  <a:pt x="15" y="14"/>
                  <a:pt x="15" y="17"/>
                  <a:pt x="14" y="16"/>
                </a:cubicBezTo>
                <a:cubicBezTo>
                  <a:pt x="14" y="17"/>
                  <a:pt x="13" y="17"/>
                  <a:pt x="12" y="17"/>
                </a:cubicBezTo>
                <a:cubicBezTo>
                  <a:pt x="12" y="17"/>
                  <a:pt x="11" y="17"/>
                  <a:pt x="11" y="17"/>
                </a:cubicBezTo>
                <a:cubicBezTo>
                  <a:pt x="11" y="16"/>
                  <a:pt x="11" y="16"/>
                  <a:pt x="11" y="16"/>
                </a:cubicBezTo>
                <a:cubicBezTo>
                  <a:pt x="12" y="15"/>
                  <a:pt x="11" y="15"/>
                  <a:pt x="11" y="15"/>
                </a:cubicBezTo>
                <a:cubicBezTo>
                  <a:pt x="11" y="15"/>
                  <a:pt x="11" y="15"/>
                  <a:pt x="11" y="14"/>
                </a:cubicBezTo>
                <a:cubicBezTo>
                  <a:pt x="12" y="14"/>
                  <a:pt x="12" y="14"/>
                  <a:pt x="11" y="14"/>
                </a:cubicBezTo>
                <a:cubicBezTo>
                  <a:pt x="11" y="13"/>
                  <a:pt x="11" y="13"/>
                  <a:pt x="10" y="13"/>
                </a:cubicBezTo>
                <a:cubicBezTo>
                  <a:pt x="10" y="13"/>
                  <a:pt x="9" y="13"/>
                  <a:pt x="8" y="13"/>
                </a:cubicBezTo>
                <a:cubicBezTo>
                  <a:pt x="8" y="13"/>
                  <a:pt x="8" y="12"/>
                  <a:pt x="7" y="11"/>
                </a:cubicBezTo>
                <a:cubicBezTo>
                  <a:pt x="7" y="11"/>
                  <a:pt x="6" y="11"/>
                  <a:pt x="5" y="11"/>
                </a:cubicBezTo>
                <a:cubicBezTo>
                  <a:pt x="5" y="10"/>
                  <a:pt x="5" y="9"/>
                  <a:pt x="5" y="9"/>
                </a:cubicBezTo>
                <a:cubicBezTo>
                  <a:pt x="4" y="8"/>
                  <a:pt x="4" y="8"/>
                  <a:pt x="3" y="8"/>
                </a:cubicBezTo>
                <a:cubicBezTo>
                  <a:pt x="3" y="9"/>
                  <a:pt x="3" y="9"/>
                  <a:pt x="2" y="9"/>
                </a:cubicBezTo>
                <a:cubicBezTo>
                  <a:pt x="2" y="9"/>
                  <a:pt x="2" y="8"/>
                  <a:pt x="2" y="8"/>
                </a:cubicBezTo>
                <a:cubicBezTo>
                  <a:pt x="1" y="7"/>
                  <a:pt x="1" y="8"/>
                  <a:pt x="1" y="7"/>
                </a:cubicBezTo>
                <a:cubicBezTo>
                  <a:pt x="1" y="6"/>
                  <a:pt x="1" y="6"/>
                  <a:pt x="1" y="6"/>
                </a:cubicBezTo>
                <a:cubicBezTo>
                  <a:pt x="1" y="5"/>
                  <a:pt x="0" y="5"/>
                  <a:pt x="0" y="5"/>
                </a:cubicBezTo>
                <a:cubicBezTo>
                  <a:pt x="1" y="4"/>
                  <a:pt x="1" y="4"/>
                  <a:pt x="2" y="4"/>
                </a:cubicBezTo>
                <a:cubicBezTo>
                  <a:pt x="2" y="3"/>
                  <a:pt x="3" y="3"/>
                  <a:pt x="3" y="3"/>
                </a:cubicBezTo>
                <a:cubicBezTo>
                  <a:pt x="4" y="3"/>
                  <a:pt x="5" y="1"/>
                  <a:pt x="6" y="2"/>
                </a:cubicBezTo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9" name="Freeform 820">
            <a:extLst>
              <a:ext uri="{FF2B5EF4-FFF2-40B4-BE49-F238E27FC236}">
                <a16:creationId xmlns:a16="http://schemas.microsoft.com/office/drawing/2014/main" id="{E81A50AE-24B6-4110-021A-FD233B79DCF1}"/>
              </a:ext>
            </a:extLst>
          </p:cNvPr>
          <p:cNvSpPr>
            <a:spLocks/>
          </p:cNvSpPr>
          <p:nvPr/>
        </p:nvSpPr>
        <p:spPr bwMode="auto">
          <a:xfrm>
            <a:off x="3147974" y="3406428"/>
            <a:ext cx="55395" cy="39534"/>
          </a:xfrm>
          <a:custGeom>
            <a:avLst/>
            <a:gdLst>
              <a:gd name="T0" fmla="*/ 6 w 26"/>
              <a:gd name="T1" fmla="*/ 3 h 21"/>
              <a:gd name="T2" fmla="*/ 8 w 26"/>
              <a:gd name="T3" fmla="*/ 3 h 21"/>
              <a:gd name="T4" fmla="*/ 11 w 26"/>
              <a:gd name="T5" fmla="*/ 3 h 21"/>
              <a:gd name="T6" fmla="*/ 12 w 26"/>
              <a:gd name="T7" fmla="*/ 2 h 21"/>
              <a:gd name="T8" fmla="*/ 13 w 26"/>
              <a:gd name="T9" fmla="*/ 1 h 21"/>
              <a:gd name="T10" fmla="*/ 14 w 26"/>
              <a:gd name="T11" fmla="*/ 1 h 21"/>
              <a:gd name="T12" fmla="*/ 16 w 26"/>
              <a:gd name="T13" fmla="*/ 1 h 21"/>
              <a:gd name="T14" fmla="*/ 17 w 26"/>
              <a:gd name="T15" fmla="*/ 2 h 21"/>
              <a:gd name="T16" fmla="*/ 19 w 26"/>
              <a:gd name="T17" fmla="*/ 3 h 21"/>
              <a:gd name="T18" fmla="*/ 21 w 26"/>
              <a:gd name="T19" fmla="*/ 3 h 21"/>
              <a:gd name="T20" fmla="*/ 22 w 26"/>
              <a:gd name="T21" fmla="*/ 6 h 21"/>
              <a:gd name="T22" fmla="*/ 21 w 26"/>
              <a:gd name="T23" fmla="*/ 7 h 21"/>
              <a:gd name="T24" fmla="*/ 24 w 26"/>
              <a:gd name="T25" fmla="*/ 9 h 21"/>
              <a:gd name="T26" fmla="*/ 26 w 26"/>
              <a:gd name="T27" fmla="*/ 12 h 21"/>
              <a:gd name="T28" fmla="*/ 24 w 26"/>
              <a:gd name="T29" fmla="*/ 15 h 21"/>
              <a:gd name="T30" fmla="*/ 22 w 26"/>
              <a:gd name="T31" fmla="*/ 17 h 21"/>
              <a:gd name="T32" fmla="*/ 22 w 26"/>
              <a:gd name="T33" fmla="*/ 21 h 21"/>
              <a:gd name="T34" fmla="*/ 20 w 26"/>
              <a:gd name="T35" fmla="*/ 21 h 21"/>
              <a:gd name="T36" fmla="*/ 19 w 26"/>
              <a:gd name="T37" fmla="*/ 20 h 21"/>
              <a:gd name="T38" fmla="*/ 17 w 26"/>
              <a:gd name="T39" fmla="*/ 19 h 21"/>
              <a:gd name="T40" fmla="*/ 16 w 26"/>
              <a:gd name="T41" fmla="*/ 18 h 21"/>
              <a:gd name="T42" fmla="*/ 15 w 26"/>
              <a:gd name="T43" fmla="*/ 16 h 21"/>
              <a:gd name="T44" fmla="*/ 14 w 26"/>
              <a:gd name="T45" fmla="*/ 16 h 21"/>
              <a:gd name="T46" fmla="*/ 11 w 26"/>
              <a:gd name="T47" fmla="*/ 17 h 21"/>
              <a:gd name="T48" fmla="*/ 11 w 26"/>
              <a:gd name="T49" fmla="*/ 15 h 21"/>
              <a:gd name="T50" fmla="*/ 11 w 26"/>
              <a:gd name="T51" fmla="*/ 14 h 21"/>
              <a:gd name="T52" fmla="*/ 8 w 26"/>
              <a:gd name="T53" fmla="*/ 13 h 21"/>
              <a:gd name="T54" fmla="*/ 5 w 26"/>
              <a:gd name="T55" fmla="*/ 11 h 21"/>
              <a:gd name="T56" fmla="*/ 3 w 26"/>
              <a:gd name="T57" fmla="*/ 8 h 21"/>
              <a:gd name="T58" fmla="*/ 2 w 26"/>
              <a:gd name="T59" fmla="*/ 8 h 21"/>
              <a:gd name="T60" fmla="*/ 1 w 26"/>
              <a:gd name="T61" fmla="*/ 6 h 21"/>
              <a:gd name="T62" fmla="*/ 2 w 26"/>
              <a:gd name="T63" fmla="*/ 4 h 21"/>
              <a:gd name="T64" fmla="*/ 6 w 26"/>
              <a:gd name="T65" fmla="*/ 2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6" h="21">
                <a:moveTo>
                  <a:pt x="6" y="2"/>
                </a:moveTo>
                <a:cubicBezTo>
                  <a:pt x="6" y="2"/>
                  <a:pt x="6" y="3"/>
                  <a:pt x="6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3"/>
                  <a:pt x="7" y="2"/>
                  <a:pt x="8" y="3"/>
                </a:cubicBezTo>
                <a:cubicBezTo>
                  <a:pt x="8" y="3"/>
                  <a:pt x="9" y="3"/>
                  <a:pt x="9" y="3"/>
                </a:cubicBezTo>
                <a:cubicBezTo>
                  <a:pt x="10" y="4"/>
                  <a:pt x="10" y="3"/>
                  <a:pt x="11" y="3"/>
                </a:cubicBezTo>
                <a:cubicBezTo>
                  <a:pt x="11" y="3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3" y="2"/>
                  <a:pt x="13" y="2"/>
                </a:cubicBezTo>
                <a:cubicBezTo>
                  <a:pt x="13" y="2"/>
                  <a:pt x="13" y="2"/>
                  <a:pt x="13" y="1"/>
                </a:cubicBezTo>
                <a:cubicBezTo>
                  <a:pt x="13" y="1"/>
                  <a:pt x="13" y="0"/>
                  <a:pt x="14" y="0"/>
                </a:cubicBezTo>
                <a:cubicBezTo>
                  <a:pt x="14" y="1"/>
                  <a:pt x="14" y="1"/>
                  <a:pt x="14" y="1"/>
                </a:cubicBezTo>
                <a:cubicBezTo>
                  <a:pt x="15" y="1"/>
                  <a:pt x="15" y="0"/>
                  <a:pt x="16" y="0"/>
                </a:cubicBezTo>
                <a:cubicBezTo>
                  <a:pt x="16" y="0"/>
                  <a:pt x="15" y="1"/>
                  <a:pt x="16" y="1"/>
                </a:cubicBezTo>
                <a:cubicBezTo>
                  <a:pt x="17" y="1"/>
                  <a:pt x="17" y="1"/>
                  <a:pt x="17" y="0"/>
                </a:cubicBezTo>
                <a:cubicBezTo>
                  <a:pt x="17" y="1"/>
                  <a:pt x="17" y="1"/>
                  <a:pt x="17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9" y="3"/>
                  <a:pt x="19" y="3"/>
                  <a:pt x="19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1" y="3"/>
                </a:cubicBezTo>
                <a:cubicBezTo>
                  <a:pt x="21" y="3"/>
                  <a:pt x="22" y="3"/>
                  <a:pt x="22" y="4"/>
                </a:cubicBezTo>
                <a:cubicBezTo>
                  <a:pt x="23" y="4"/>
                  <a:pt x="22" y="5"/>
                  <a:pt x="22" y="6"/>
                </a:cubicBezTo>
                <a:cubicBezTo>
                  <a:pt x="22" y="6"/>
                  <a:pt x="22" y="6"/>
                  <a:pt x="22" y="7"/>
                </a:cubicBezTo>
                <a:cubicBezTo>
                  <a:pt x="22" y="7"/>
                  <a:pt x="21" y="7"/>
                  <a:pt x="21" y="7"/>
                </a:cubicBezTo>
                <a:cubicBezTo>
                  <a:pt x="21" y="8"/>
                  <a:pt x="22" y="8"/>
                  <a:pt x="23" y="8"/>
                </a:cubicBezTo>
                <a:cubicBezTo>
                  <a:pt x="23" y="8"/>
                  <a:pt x="24" y="8"/>
                  <a:pt x="24" y="9"/>
                </a:cubicBezTo>
                <a:cubicBezTo>
                  <a:pt x="25" y="9"/>
                  <a:pt x="25" y="10"/>
                  <a:pt x="25" y="11"/>
                </a:cubicBezTo>
                <a:cubicBezTo>
                  <a:pt x="25" y="11"/>
                  <a:pt x="26" y="11"/>
                  <a:pt x="26" y="12"/>
                </a:cubicBezTo>
                <a:cubicBezTo>
                  <a:pt x="26" y="13"/>
                  <a:pt x="26" y="13"/>
                  <a:pt x="25" y="13"/>
                </a:cubicBezTo>
                <a:cubicBezTo>
                  <a:pt x="25" y="14"/>
                  <a:pt x="25" y="14"/>
                  <a:pt x="24" y="15"/>
                </a:cubicBezTo>
                <a:cubicBezTo>
                  <a:pt x="24" y="15"/>
                  <a:pt x="23" y="15"/>
                  <a:pt x="23" y="15"/>
                </a:cubicBezTo>
                <a:cubicBezTo>
                  <a:pt x="22" y="16"/>
                  <a:pt x="22" y="17"/>
                  <a:pt x="22" y="17"/>
                </a:cubicBezTo>
                <a:cubicBezTo>
                  <a:pt x="22" y="18"/>
                  <a:pt x="22" y="19"/>
                  <a:pt x="22" y="19"/>
                </a:cubicBezTo>
                <a:cubicBezTo>
                  <a:pt x="23" y="20"/>
                  <a:pt x="23" y="20"/>
                  <a:pt x="22" y="21"/>
                </a:cubicBezTo>
                <a:cubicBezTo>
                  <a:pt x="22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0"/>
                  <a:pt x="19" y="20"/>
                  <a:pt x="19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19"/>
                  <a:pt x="18" y="20"/>
                  <a:pt x="18" y="19"/>
                </a:cubicBezTo>
                <a:cubicBezTo>
                  <a:pt x="18" y="19"/>
                  <a:pt x="17" y="19"/>
                  <a:pt x="17" y="19"/>
                </a:cubicBezTo>
                <a:cubicBezTo>
                  <a:pt x="17" y="18"/>
                  <a:pt x="17" y="18"/>
                  <a:pt x="17" y="18"/>
                </a:cubicBezTo>
                <a:cubicBezTo>
                  <a:pt x="16" y="18"/>
                  <a:pt x="16" y="18"/>
                  <a:pt x="16" y="18"/>
                </a:cubicBezTo>
                <a:cubicBezTo>
                  <a:pt x="15" y="18"/>
                  <a:pt x="16" y="18"/>
                  <a:pt x="16" y="17"/>
                </a:cubicBezTo>
                <a:cubicBezTo>
                  <a:pt x="16" y="17"/>
                  <a:pt x="16" y="17"/>
                  <a:pt x="15" y="16"/>
                </a:cubicBezTo>
                <a:cubicBezTo>
                  <a:pt x="15" y="16"/>
                  <a:pt x="16" y="15"/>
                  <a:pt x="16" y="15"/>
                </a:cubicBezTo>
                <a:cubicBezTo>
                  <a:pt x="15" y="14"/>
                  <a:pt x="15" y="17"/>
                  <a:pt x="14" y="16"/>
                </a:cubicBezTo>
                <a:cubicBezTo>
                  <a:pt x="14" y="17"/>
                  <a:pt x="13" y="17"/>
                  <a:pt x="12" y="17"/>
                </a:cubicBezTo>
                <a:cubicBezTo>
                  <a:pt x="12" y="17"/>
                  <a:pt x="11" y="17"/>
                  <a:pt x="11" y="17"/>
                </a:cubicBezTo>
                <a:cubicBezTo>
                  <a:pt x="11" y="16"/>
                  <a:pt x="11" y="16"/>
                  <a:pt x="11" y="16"/>
                </a:cubicBezTo>
                <a:cubicBezTo>
                  <a:pt x="12" y="15"/>
                  <a:pt x="11" y="15"/>
                  <a:pt x="11" y="15"/>
                </a:cubicBezTo>
                <a:cubicBezTo>
                  <a:pt x="11" y="15"/>
                  <a:pt x="11" y="15"/>
                  <a:pt x="11" y="14"/>
                </a:cubicBezTo>
                <a:cubicBezTo>
                  <a:pt x="12" y="14"/>
                  <a:pt x="12" y="14"/>
                  <a:pt x="11" y="14"/>
                </a:cubicBezTo>
                <a:cubicBezTo>
                  <a:pt x="11" y="13"/>
                  <a:pt x="11" y="13"/>
                  <a:pt x="10" y="13"/>
                </a:cubicBezTo>
                <a:cubicBezTo>
                  <a:pt x="10" y="13"/>
                  <a:pt x="9" y="13"/>
                  <a:pt x="8" y="13"/>
                </a:cubicBezTo>
                <a:cubicBezTo>
                  <a:pt x="8" y="13"/>
                  <a:pt x="8" y="12"/>
                  <a:pt x="7" y="11"/>
                </a:cubicBezTo>
                <a:cubicBezTo>
                  <a:pt x="7" y="11"/>
                  <a:pt x="6" y="11"/>
                  <a:pt x="5" y="11"/>
                </a:cubicBezTo>
                <a:cubicBezTo>
                  <a:pt x="5" y="10"/>
                  <a:pt x="5" y="9"/>
                  <a:pt x="5" y="9"/>
                </a:cubicBezTo>
                <a:cubicBezTo>
                  <a:pt x="4" y="8"/>
                  <a:pt x="4" y="8"/>
                  <a:pt x="3" y="8"/>
                </a:cubicBezTo>
                <a:cubicBezTo>
                  <a:pt x="3" y="9"/>
                  <a:pt x="3" y="9"/>
                  <a:pt x="2" y="9"/>
                </a:cubicBezTo>
                <a:cubicBezTo>
                  <a:pt x="2" y="9"/>
                  <a:pt x="2" y="8"/>
                  <a:pt x="2" y="8"/>
                </a:cubicBezTo>
                <a:cubicBezTo>
                  <a:pt x="1" y="7"/>
                  <a:pt x="1" y="8"/>
                  <a:pt x="1" y="7"/>
                </a:cubicBezTo>
                <a:cubicBezTo>
                  <a:pt x="1" y="6"/>
                  <a:pt x="1" y="6"/>
                  <a:pt x="1" y="6"/>
                </a:cubicBezTo>
                <a:cubicBezTo>
                  <a:pt x="1" y="5"/>
                  <a:pt x="0" y="5"/>
                  <a:pt x="0" y="5"/>
                </a:cubicBezTo>
                <a:cubicBezTo>
                  <a:pt x="1" y="4"/>
                  <a:pt x="1" y="4"/>
                  <a:pt x="2" y="4"/>
                </a:cubicBezTo>
                <a:cubicBezTo>
                  <a:pt x="2" y="3"/>
                  <a:pt x="3" y="3"/>
                  <a:pt x="3" y="3"/>
                </a:cubicBezTo>
                <a:cubicBezTo>
                  <a:pt x="4" y="3"/>
                  <a:pt x="5" y="1"/>
                  <a:pt x="6" y="2"/>
                </a:cubicBezTo>
              </a:path>
            </a:pathLst>
          </a:custGeom>
          <a:solidFill>
            <a:srgbClr val="50CC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10" name="Freeform 821">
            <a:extLst>
              <a:ext uri="{FF2B5EF4-FFF2-40B4-BE49-F238E27FC236}">
                <a16:creationId xmlns:a16="http://schemas.microsoft.com/office/drawing/2014/main" id="{642DF102-19B8-43A2-DD9D-75E8A26CB38C}"/>
              </a:ext>
            </a:extLst>
          </p:cNvPr>
          <p:cNvSpPr>
            <a:spLocks/>
          </p:cNvSpPr>
          <p:nvPr/>
        </p:nvSpPr>
        <p:spPr bwMode="auto">
          <a:xfrm>
            <a:off x="3442059" y="3306515"/>
            <a:ext cx="140932" cy="105664"/>
          </a:xfrm>
          <a:custGeom>
            <a:avLst/>
            <a:gdLst>
              <a:gd name="T0" fmla="*/ 8 w 66"/>
              <a:gd name="T1" fmla="*/ 51 h 56"/>
              <a:gd name="T2" fmla="*/ 15 w 66"/>
              <a:gd name="T3" fmla="*/ 48 h 56"/>
              <a:gd name="T4" fmla="*/ 23 w 66"/>
              <a:gd name="T5" fmla="*/ 50 h 56"/>
              <a:gd name="T6" fmla="*/ 27 w 66"/>
              <a:gd name="T7" fmla="*/ 50 h 56"/>
              <a:gd name="T8" fmla="*/ 30 w 66"/>
              <a:gd name="T9" fmla="*/ 52 h 56"/>
              <a:gd name="T10" fmla="*/ 33 w 66"/>
              <a:gd name="T11" fmla="*/ 52 h 56"/>
              <a:gd name="T12" fmla="*/ 36 w 66"/>
              <a:gd name="T13" fmla="*/ 53 h 56"/>
              <a:gd name="T14" fmla="*/ 40 w 66"/>
              <a:gd name="T15" fmla="*/ 52 h 56"/>
              <a:gd name="T16" fmla="*/ 43 w 66"/>
              <a:gd name="T17" fmla="*/ 54 h 56"/>
              <a:gd name="T18" fmla="*/ 47 w 66"/>
              <a:gd name="T19" fmla="*/ 54 h 56"/>
              <a:gd name="T20" fmla="*/ 51 w 66"/>
              <a:gd name="T21" fmla="*/ 52 h 56"/>
              <a:gd name="T22" fmla="*/ 54 w 66"/>
              <a:gd name="T23" fmla="*/ 47 h 56"/>
              <a:gd name="T24" fmla="*/ 59 w 66"/>
              <a:gd name="T25" fmla="*/ 47 h 56"/>
              <a:gd name="T26" fmla="*/ 58 w 66"/>
              <a:gd name="T27" fmla="*/ 42 h 56"/>
              <a:gd name="T28" fmla="*/ 58 w 66"/>
              <a:gd name="T29" fmla="*/ 40 h 56"/>
              <a:gd name="T30" fmla="*/ 56 w 66"/>
              <a:gd name="T31" fmla="*/ 35 h 56"/>
              <a:gd name="T32" fmla="*/ 60 w 66"/>
              <a:gd name="T33" fmla="*/ 36 h 56"/>
              <a:gd name="T34" fmla="*/ 65 w 66"/>
              <a:gd name="T35" fmla="*/ 33 h 56"/>
              <a:gd name="T36" fmla="*/ 64 w 66"/>
              <a:gd name="T37" fmla="*/ 29 h 56"/>
              <a:gd name="T38" fmla="*/ 60 w 66"/>
              <a:gd name="T39" fmla="*/ 28 h 56"/>
              <a:gd name="T40" fmla="*/ 57 w 66"/>
              <a:gd name="T41" fmla="*/ 23 h 56"/>
              <a:gd name="T42" fmla="*/ 55 w 66"/>
              <a:gd name="T43" fmla="*/ 19 h 56"/>
              <a:gd name="T44" fmla="*/ 53 w 66"/>
              <a:gd name="T45" fmla="*/ 16 h 56"/>
              <a:gd name="T46" fmla="*/ 54 w 66"/>
              <a:gd name="T47" fmla="*/ 13 h 56"/>
              <a:gd name="T48" fmla="*/ 53 w 66"/>
              <a:gd name="T49" fmla="*/ 10 h 56"/>
              <a:gd name="T50" fmla="*/ 54 w 66"/>
              <a:gd name="T51" fmla="*/ 8 h 56"/>
              <a:gd name="T52" fmla="*/ 51 w 66"/>
              <a:gd name="T53" fmla="*/ 6 h 56"/>
              <a:gd name="T54" fmla="*/ 46 w 66"/>
              <a:gd name="T55" fmla="*/ 5 h 56"/>
              <a:gd name="T56" fmla="*/ 44 w 66"/>
              <a:gd name="T57" fmla="*/ 2 h 56"/>
              <a:gd name="T58" fmla="*/ 38 w 66"/>
              <a:gd name="T59" fmla="*/ 1 h 56"/>
              <a:gd name="T60" fmla="*/ 33 w 66"/>
              <a:gd name="T61" fmla="*/ 1 h 56"/>
              <a:gd name="T62" fmla="*/ 29 w 66"/>
              <a:gd name="T63" fmla="*/ 4 h 56"/>
              <a:gd name="T64" fmla="*/ 24 w 66"/>
              <a:gd name="T65" fmla="*/ 6 h 56"/>
              <a:gd name="T66" fmla="*/ 25 w 66"/>
              <a:gd name="T67" fmla="*/ 11 h 56"/>
              <a:gd name="T68" fmla="*/ 22 w 66"/>
              <a:gd name="T69" fmla="*/ 13 h 56"/>
              <a:gd name="T70" fmla="*/ 19 w 66"/>
              <a:gd name="T71" fmla="*/ 17 h 56"/>
              <a:gd name="T72" fmla="*/ 18 w 66"/>
              <a:gd name="T73" fmla="*/ 23 h 56"/>
              <a:gd name="T74" fmla="*/ 16 w 66"/>
              <a:gd name="T75" fmla="*/ 23 h 56"/>
              <a:gd name="T76" fmla="*/ 12 w 66"/>
              <a:gd name="T77" fmla="*/ 26 h 56"/>
              <a:gd name="T78" fmla="*/ 7 w 66"/>
              <a:gd name="T79" fmla="*/ 26 h 56"/>
              <a:gd name="T80" fmla="*/ 4 w 66"/>
              <a:gd name="T81" fmla="*/ 30 h 56"/>
              <a:gd name="T82" fmla="*/ 6 w 66"/>
              <a:gd name="T83" fmla="*/ 41 h 56"/>
              <a:gd name="T84" fmla="*/ 4 w 66"/>
              <a:gd name="T85" fmla="*/ 5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" h="56">
                <a:moveTo>
                  <a:pt x="6" y="52"/>
                </a:moveTo>
                <a:cubicBezTo>
                  <a:pt x="6" y="52"/>
                  <a:pt x="7" y="52"/>
                  <a:pt x="7" y="52"/>
                </a:cubicBezTo>
                <a:cubicBezTo>
                  <a:pt x="8" y="52"/>
                  <a:pt x="8" y="51"/>
                  <a:pt x="8" y="51"/>
                </a:cubicBezTo>
                <a:cubicBezTo>
                  <a:pt x="9" y="49"/>
                  <a:pt x="9" y="49"/>
                  <a:pt x="11" y="49"/>
                </a:cubicBezTo>
                <a:cubicBezTo>
                  <a:pt x="11" y="49"/>
                  <a:pt x="12" y="49"/>
                  <a:pt x="13" y="49"/>
                </a:cubicBezTo>
                <a:cubicBezTo>
                  <a:pt x="13" y="49"/>
                  <a:pt x="14" y="48"/>
                  <a:pt x="15" y="48"/>
                </a:cubicBezTo>
                <a:cubicBezTo>
                  <a:pt x="15" y="48"/>
                  <a:pt x="16" y="48"/>
                  <a:pt x="17" y="48"/>
                </a:cubicBezTo>
                <a:cubicBezTo>
                  <a:pt x="18" y="48"/>
                  <a:pt x="19" y="49"/>
                  <a:pt x="20" y="49"/>
                </a:cubicBezTo>
                <a:cubicBezTo>
                  <a:pt x="21" y="49"/>
                  <a:pt x="22" y="49"/>
                  <a:pt x="23" y="50"/>
                </a:cubicBezTo>
                <a:cubicBezTo>
                  <a:pt x="24" y="50"/>
                  <a:pt x="24" y="50"/>
                  <a:pt x="24" y="50"/>
                </a:cubicBezTo>
                <a:cubicBezTo>
                  <a:pt x="25" y="50"/>
                  <a:pt x="25" y="50"/>
                  <a:pt x="26" y="50"/>
                </a:cubicBezTo>
                <a:cubicBezTo>
                  <a:pt x="26" y="50"/>
                  <a:pt x="27" y="50"/>
                  <a:pt x="27" y="50"/>
                </a:cubicBezTo>
                <a:cubicBezTo>
                  <a:pt x="27" y="50"/>
                  <a:pt x="27" y="50"/>
                  <a:pt x="27" y="50"/>
                </a:cubicBezTo>
                <a:cubicBezTo>
                  <a:pt x="28" y="50"/>
                  <a:pt x="28" y="50"/>
                  <a:pt x="28" y="51"/>
                </a:cubicBezTo>
                <a:cubicBezTo>
                  <a:pt x="29" y="52"/>
                  <a:pt x="30" y="53"/>
                  <a:pt x="30" y="52"/>
                </a:cubicBezTo>
                <a:cubicBezTo>
                  <a:pt x="31" y="52"/>
                  <a:pt x="31" y="52"/>
                  <a:pt x="31" y="52"/>
                </a:cubicBezTo>
                <a:cubicBezTo>
                  <a:pt x="32" y="53"/>
                  <a:pt x="31" y="54"/>
                  <a:pt x="32" y="53"/>
                </a:cubicBezTo>
                <a:cubicBezTo>
                  <a:pt x="33" y="53"/>
                  <a:pt x="32" y="52"/>
                  <a:pt x="33" y="52"/>
                </a:cubicBezTo>
                <a:cubicBezTo>
                  <a:pt x="33" y="52"/>
                  <a:pt x="34" y="53"/>
                  <a:pt x="34" y="52"/>
                </a:cubicBezTo>
                <a:cubicBezTo>
                  <a:pt x="35" y="52"/>
                  <a:pt x="35" y="52"/>
                  <a:pt x="35" y="52"/>
                </a:cubicBezTo>
                <a:cubicBezTo>
                  <a:pt x="36" y="52"/>
                  <a:pt x="36" y="53"/>
                  <a:pt x="36" y="53"/>
                </a:cubicBezTo>
                <a:cubicBezTo>
                  <a:pt x="37" y="53"/>
                  <a:pt x="37" y="52"/>
                  <a:pt x="38" y="53"/>
                </a:cubicBezTo>
                <a:cubicBezTo>
                  <a:pt x="38" y="53"/>
                  <a:pt x="38" y="54"/>
                  <a:pt x="39" y="54"/>
                </a:cubicBezTo>
                <a:cubicBezTo>
                  <a:pt x="39" y="53"/>
                  <a:pt x="39" y="53"/>
                  <a:pt x="40" y="52"/>
                </a:cubicBezTo>
                <a:cubicBezTo>
                  <a:pt x="40" y="52"/>
                  <a:pt x="40" y="52"/>
                  <a:pt x="40" y="52"/>
                </a:cubicBezTo>
                <a:cubicBezTo>
                  <a:pt x="41" y="52"/>
                  <a:pt x="41" y="52"/>
                  <a:pt x="41" y="52"/>
                </a:cubicBezTo>
                <a:cubicBezTo>
                  <a:pt x="43" y="52"/>
                  <a:pt x="42" y="55"/>
                  <a:pt x="43" y="54"/>
                </a:cubicBezTo>
                <a:cubicBezTo>
                  <a:pt x="44" y="54"/>
                  <a:pt x="44" y="53"/>
                  <a:pt x="45" y="53"/>
                </a:cubicBezTo>
                <a:cubicBezTo>
                  <a:pt x="45" y="53"/>
                  <a:pt x="46" y="54"/>
                  <a:pt x="46" y="54"/>
                </a:cubicBezTo>
                <a:cubicBezTo>
                  <a:pt x="46" y="54"/>
                  <a:pt x="47" y="54"/>
                  <a:pt x="47" y="54"/>
                </a:cubicBezTo>
                <a:cubicBezTo>
                  <a:pt x="48" y="53"/>
                  <a:pt x="49" y="53"/>
                  <a:pt x="49" y="54"/>
                </a:cubicBezTo>
                <a:cubicBezTo>
                  <a:pt x="50" y="55"/>
                  <a:pt x="50" y="56"/>
                  <a:pt x="50" y="56"/>
                </a:cubicBezTo>
                <a:cubicBezTo>
                  <a:pt x="52" y="56"/>
                  <a:pt x="51" y="53"/>
                  <a:pt x="51" y="52"/>
                </a:cubicBezTo>
                <a:cubicBezTo>
                  <a:pt x="51" y="51"/>
                  <a:pt x="51" y="51"/>
                  <a:pt x="52" y="50"/>
                </a:cubicBezTo>
                <a:cubicBezTo>
                  <a:pt x="52" y="49"/>
                  <a:pt x="53" y="49"/>
                  <a:pt x="53" y="48"/>
                </a:cubicBezTo>
                <a:cubicBezTo>
                  <a:pt x="54" y="47"/>
                  <a:pt x="54" y="47"/>
                  <a:pt x="54" y="47"/>
                </a:cubicBezTo>
                <a:cubicBezTo>
                  <a:pt x="55" y="47"/>
                  <a:pt x="55" y="47"/>
                  <a:pt x="56" y="47"/>
                </a:cubicBezTo>
                <a:cubicBezTo>
                  <a:pt x="56" y="47"/>
                  <a:pt x="56" y="47"/>
                  <a:pt x="57" y="47"/>
                </a:cubicBezTo>
                <a:cubicBezTo>
                  <a:pt x="57" y="46"/>
                  <a:pt x="58" y="47"/>
                  <a:pt x="59" y="47"/>
                </a:cubicBezTo>
                <a:cubicBezTo>
                  <a:pt x="59" y="47"/>
                  <a:pt x="59" y="46"/>
                  <a:pt x="59" y="45"/>
                </a:cubicBezTo>
                <a:cubicBezTo>
                  <a:pt x="58" y="45"/>
                  <a:pt x="58" y="45"/>
                  <a:pt x="58" y="44"/>
                </a:cubicBezTo>
                <a:cubicBezTo>
                  <a:pt x="58" y="43"/>
                  <a:pt x="58" y="43"/>
                  <a:pt x="58" y="42"/>
                </a:cubicBezTo>
                <a:cubicBezTo>
                  <a:pt x="58" y="42"/>
                  <a:pt x="58" y="42"/>
                  <a:pt x="58" y="41"/>
                </a:cubicBezTo>
                <a:cubicBezTo>
                  <a:pt x="58" y="41"/>
                  <a:pt x="58" y="41"/>
                  <a:pt x="57" y="41"/>
                </a:cubicBezTo>
                <a:cubicBezTo>
                  <a:pt x="57" y="40"/>
                  <a:pt x="58" y="40"/>
                  <a:pt x="58" y="40"/>
                </a:cubicBezTo>
                <a:cubicBezTo>
                  <a:pt x="58" y="39"/>
                  <a:pt x="57" y="39"/>
                  <a:pt x="57" y="38"/>
                </a:cubicBezTo>
                <a:cubicBezTo>
                  <a:pt x="56" y="38"/>
                  <a:pt x="56" y="37"/>
                  <a:pt x="56" y="36"/>
                </a:cubicBezTo>
                <a:cubicBezTo>
                  <a:pt x="56" y="36"/>
                  <a:pt x="56" y="36"/>
                  <a:pt x="56" y="35"/>
                </a:cubicBezTo>
                <a:cubicBezTo>
                  <a:pt x="57" y="35"/>
                  <a:pt x="57" y="35"/>
                  <a:pt x="57" y="34"/>
                </a:cubicBezTo>
                <a:cubicBezTo>
                  <a:pt x="57" y="34"/>
                  <a:pt x="58" y="34"/>
                  <a:pt x="59" y="34"/>
                </a:cubicBezTo>
                <a:cubicBezTo>
                  <a:pt x="59" y="35"/>
                  <a:pt x="59" y="35"/>
                  <a:pt x="60" y="36"/>
                </a:cubicBezTo>
                <a:cubicBezTo>
                  <a:pt x="62" y="36"/>
                  <a:pt x="63" y="35"/>
                  <a:pt x="64" y="34"/>
                </a:cubicBezTo>
                <a:cubicBezTo>
                  <a:pt x="64" y="34"/>
                  <a:pt x="64" y="34"/>
                  <a:pt x="64" y="33"/>
                </a:cubicBezTo>
                <a:cubicBezTo>
                  <a:pt x="65" y="33"/>
                  <a:pt x="65" y="33"/>
                  <a:pt x="65" y="33"/>
                </a:cubicBezTo>
                <a:cubicBezTo>
                  <a:pt x="66" y="33"/>
                  <a:pt x="65" y="32"/>
                  <a:pt x="65" y="31"/>
                </a:cubicBezTo>
                <a:cubicBezTo>
                  <a:pt x="64" y="31"/>
                  <a:pt x="63" y="30"/>
                  <a:pt x="63" y="30"/>
                </a:cubicBezTo>
                <a:cubicBezTo>
                  <a:pt x="64" y="29"/>
                  <a:pt x="64" y="30"/>
                  <a:pt x="64" y="29"/>
                </a:cubicBezTo>
                <a:cubicBezTo>
                  <a:pt x="64" y="29"/>
                  <a:pt x="64" y="29"/>
                  <a:pt x="63" y="29"/>
                </a:cubicBezTo>
                <a:cubicBezTo>
                  <a:pt x="63" y="28"/>
                  <a:pt x="63" y="28"/>
                  <a:pt x="62" y="28"/>
                </a:cubicBezTo>
                <a:cubicBezTo>
                  <a:pt x="61" y="27"/>
                  <a:pt x="61" y="28"/>
                  <a:pt x="60" y="28"/>
                </a:cubicBezTo>
                <a:cubicBezTo>
                  <a:pt x="59" y="28"/>
                  <a:pt x="60" y="26"/>
                  <a:pt x="60" y="26"/>
                </a:cubicBezTo>
                <a:cubicBezTo>
                  <a:pt x="60" y="25"/>
                  <a:pt x="59" y="24"/>
                  <a:pt x="59" y="24"/>
                </a:cubicBezTo>
                <a:cubicBezTo>
                  <a:pt x="58" y="24"/>
                  <a:pt x="57" y="23"/>
                  <a:pt x="57" y="23"/>
                </a:cubicBezTo>
                <a:cubicBezTo>
                  <a:pt x="56" y="22"/>
                  <a:pt x="56" y="21"/>
                  <a:pt x="55" y="20"/>
                </a:cubicBezTo>
                <a:cubicBezTo>
                  <a:pt x="55" y="20"/>
                  <a:pt x="55" y="20"/>
                  <a:pt x="55" y="20"/>
                </a:cubicBezTo>
                <a:cubicBezTo>
                  <a:pt x="55" y="19"/>
                  <a:pt x="55" y="19"/>
                  <a:pt x="55" y="19"/>
                </a:cubicBezTo>
                <a:cubicBezTo>
                  <a:pt x="55" y="18"/>
                  <a:pt x="55" y="18"/>
                  <a:pt x="54" y="18"/>
                </a:cubicBezTo>
                <a:cubicBezTo>
                  <a:pt x="54" y="18"/>
                  <a:pt x="54" y="17"/>
                  <a:pt x="54" y="17"/>
                </a:cubicBezTo>
                <a:cubicBezTo>
                  <a:pt x="54" y="17"/>
                  <a:pt x="53" y="17"/>
                  <a:pt x="53" y="16"/>
                </a:cubicBezTo>
                <a:cubicBezTo>
                  <a:pt x="52" y="16"/>
                  <a:pt x="53" y="14"/>
                  <a:pt x="53" y="15"/>
                </a:cubicBezTo>
                <a:cubicBezTo>
                  <a:pt x="53" y="14"/>
                  <a:pt x="53" y="14"/>
                  <a:pt x="54" y="14"/>
                </a:cubicBezTo>
                <a:cubicBezTo>
                  <a:pt x="54" y="14"/>
                  <a:pt x="54" y="14"/>
                  <a:pt x="54" y="13"/>
                </a:cubicBezTo>
                <a:cubicBezTo>
                  <a:pt x="54" y="13"/>
                  <a:pt x="54" y="13"/>
                  <a:pt x="54" y="12"/>
                </a:cubicBezTo>
                <a:cubicBezTo>
                  <a:pt x="54" y="12"/>
                  <a:pt x="54" y="11"/>
                  <a:pt x="53" y="11"/>
                </a:cubicBezTo>
                <a:cubicBezTo>
                  <a:pt x="53" y="11"/>
                  <a:pt x="53" y="11"/>
                  <a:pt x="53" y="10"/>
                </a:cubicBezTo>
                <a:cubicBezTo>
                  <a:pt x="53" y="10"/>
                  <a:pt x="53" y="10"/>
                  <a:pt x="54" y="9"/>
                </a:cubicBezTo>
                <a:cubicBezTo>
                  <a:pt x="54" y="9"/>
                  <a:pt x="53" y="9"/>
                  <a:pt x="53" y="8"/>
                </a:cubicBezTo>
                <a:cubicBezTo>
                  <a:pt x="53" y="8"/>
                  <a:pt x="53" y="8"/>
                  <a:pt x="54" y="8"/>
                </a:cubicBezTo>
                <a:cubicBezTo>
                  <a:pt x="54" y="7"/>
                  <a:pt x="53" y="7"/>
                  <a:pt x="53" y="7"/>
                </a:cubicBezTo>
                <a:cubicBezTo>
                  <a:pt x="52" y="7"/>
                  <a:pt x="52" y="6"/>
                  <a:pt x="52" y="6"/>
                </a:cubicBezTo>
                <a:cubicBezTo>
                  <a:pt x="52" y="6"/>
                  <a:pt x="52" y="6"/>
                  <a:pt x="51" y="6"/>
                </a:cubicBezTo>
                <a:cubicBezTo>
                  <a:pt x="51" y="6"/>
                  <a:pt x="51" y="6"/>
                  <a:pt x="51" y="6"/>
                </a:cubicBezTo>
                <a:cubicBezTo>
                  <a:pt x="51" y="5"/>
                  <a:pt x="51" y="4"/>
                  <a:pt x="50" y="4"/>
                </a:cubicBezTo>
                <a:cubicBezTo>
                  <a:pt x="49" y="4"/>
                  <a:pt x="46" y="3"/>
                  <a:pt x="46" y="5"/>
                </a:cubicBezTo>
                <a:cubicBezTo>
                  <a:pt x="44" y="4"/>
                  <a:pt x="44" y="5"/>
                  <a:pt x="43" y="6"/>
                </a:cubicBezTo>
                <a:cubicBezTo>
                  <a:pt x="43" y="5"/>
                  <a:pt x="43" y="4"/>
                  <a:pt x="43" y="4"/>
                </a:cubicBezTo>
                <a:cubicBezTo>
                  <a:pt x="43" y="3"/>
                  <a:pt x="44" y="3"/>
                  <a:pt x="44" y="2"/>
                </a:cubicBezTo>
                <a:cubicBezTo>
                  <a:pt x="43" y="2"/>
                  <a:pt x="42" y="2"/>
                  <a:pt x="42" y="2"/>
                </a:cubicBezTo>
                <a:cubicBezTo>
                  <a:pt x="40" y="1"/>
                  <a:pt x="40" y="2"/>
                  <a:pt x="39" y="3"/>
                </a:cubicBezTo>
                <a:cubicBezTo>
                  <a:pt x="38" y="3"/>
                  <a:pt x="38" y="2"/>
                  <a:pt x="38" y="1"/>
                </a:cubicBezTo>
                <a:cubicBezTo>
                  <a:pt x="37" y="0"/>
                  <a:pt x="37" y="1"/>
                  <a:pt x="36" y="1"/>
                </a:cubicBezTo>
                <a:cubicBezTo>
                  <a:pt x="35" y="2"/>
                  <a:pt x="35" y="1"/>
                  <a:pt x="35" y="0"/>
                </a:cubicBezTo>
                <a:cubicBezTo>
                  <a:pt x="34" y="1"/>
                  <a:pt x="33" y="1"/>
                  <a:pt x="33" y="1"/>
                </a:cubicBezTo>
                <a:cubicBezTo>
                  <a:pt x="32" y="2"/>
                  <a:pt x="32" y="2"/>
                  <a:pt x="31" y="3"/>
                </a:cubicBezTo>
                <a:cubicBezTo>
                  <a:pt x="31" y="3"/>
                  <a:pt x="31" y="4"/>
                  <a:pt x="31" y="4"/>
                </a:cubicBezTo>
                <a:cubicBezTo>
                  <a:pt x="30" y="5"/>
                  <a:pt x="30" y="4"/>
                  <a:pt x="29" y="4"/>
                </a:cubicBezTo>
                <a:cubicBezTo>
                  <a:pt x="29" y="5"/>
                  <a:pt x="28" y="4"/>
                  <a:pt x="27" y="4"/>
                </a:cubicBezTo>
                <a:cubicBezTo>
                  <a:pt x="27" y="4"/>
                  <a:pt x="26" y="5"/>
                  <a:pt x="26" y="5"/>
                </a:cubicBezTo>
                <a:cubicBezTo>
                  <a:pt x="26" y="5"/>
                  <a:pt x="25" y="6"/>
                  <a:pt x="24" y="6"/>
                </a:cubicBezTo>
                <a:cubicBezTo>
                  <a:pt x="25" y="7"/>
                  <a:pt x="24" y="8"/>
                  <a:pt x="24" y="9"/>
                </a:cubicBezTo>
                <a:cubicBezTo>
                  <a:pt x="23" y="11"/>
                  <a:pt x="25" y="10"/>
                  <a:pt x="26" y="10"/>
                </a:cubicBezTo>
                <a:cubicBezTo>
                  <a:pt x="26" y="11"/>
                  <a:pt x="25" y="11"/>
                  <a:pt x="25" y="11"/>
                </a:cubicBezTo>
                <a:cubicBezTo>
                  <a:pt x="25" y="12"/>
                  <a:pt x="25" y="12"/>
                  <a:pt x="25" y="12"/>
                </a:cubicBezTo>
                <a:cubicBezTo>
                  <a:pt x="24" y="13"/>
                  <a:pt x="23" y="12"/>
                  <a:pt x="23" y="12"/>
                </a:cubicBezTo>
                <a:cubicBezTo>
                  <a:pt x="22" y="12"/>
                  <a:pt x="22" y="13"/>
                  <a:pt x="22" y="13"/>
                </a:cubicBezTo>
                <a:cubicBezTo>
                  <a:pt x="22" y="14"/>
                  <a:pt x="21" y="14"/>
                  <a:pt x="21" y="14"/>
                </a:cubicBezTo>
                <a:cubicBezTo>
                  <a:pt x="20" y="15"/>
                  <a:pt x="19" y="15"/>
                  <a:pt x="19" y="16"/>
                </a:cubicBezTo>
                <a:cubicBezTo>
                  <a:pt x="19" y="16"/>
                  <a:pt x="19" y="17"/>
                  <a:pt x="19" y="17"/>
                </a:cubicBezTo>
                <a:cubicBezTo>
                  <a:pt x="19" y="18"/>
                  <a:pt x="19" y="19"/>
                  <a:pt x="18" y="19"/>
                </a:cubicBezTo>
                <a:cubicBezTo>
                  <a:pt x="18" y="20"/>
                  <a:pt x="17" y="21"/>
                  <a:pt x="18" y="22"/>
                </a:cubicBezTo>
                <a:cubicBezTo>
                  <a:pt x="18" y="22"/>
                  <a:pt x="18" y="22"/>
                  <a:pt x="18" y="23"/>
                </a:cubicBezTo>
                <a:cubicBezTo>
                  <a:pt x="19" y="23"/>
                  <a:pt x="18" y="24"/>
                  <a:pt x="18" y="24"/>
                </a:cubicBezTo>
                <a:cubicBezTo>
                  <a:pt x="17" y="24"/>
                  <a:pt x="17" y="23"/>
                  <a:pt x="17" y="22"/>
                </a:cubicBezTo>
                <a:cubicBezTo>
                  <a:pt x="17" y="22"/>
                  <a:pt x="16" y="23"/>
                  <a:pt x="16" y="23"/>
                </a:cubicBezTo>
                <a:cubicBezTo>
                  <a:pt x="16" y="23"/>
                  <a:pt x="15" y="22"/>
                  <a:pt x="15" y="23"/>
                </a:cubicBezTo>
                <a:cubicBezTo>
                  <a:pt x="15" y="24"/>
                  <a:pt x="14" y="24"/>
                  <a:pt x="13" y="24"/>
                </a:cubicBezTo>
                <a:cubicBezTo>
                  <a:pt x="12" y="24"/>
                  <a:pt x="13" y="26"/>
                  <a:pt x="12" y="26"/>
                </a:cubicBezTo>
                <a:cubicBezTo>
                  <a:pt x="11" y="26"/>
                  <a:pt x="10" y="26"/>
                  <a:pt x="10" y="26"/>
                </a:cubicBezTo>
                <a:cubicBezTo>
                  <a:pt x="9" y="27"/>
                  <a:pt x="9" y="26"/>
                  <a:pt x="8" y="26"/>
                </a:cubicBezTo>
                <a:cubicBezTo>
                  <a:pt x="8" y="26"/>
                  <a:pt x="7" y="26"/>
                  <a:pt x="7" y="26"/>
                </a:cubicBezTo>
                <a:cubicBezTo>
                  <a:pt x="6" y="26"/>
                  <a:pt x="6" y="26"/>
                  <a:pt x="5" y="26"/>
                </a:cubicBezTo>
                <a:cubicBezTo>
                  <a:pt x="5" y="26"/>
                  <a:pt x="4" y="26"/>
                  <a:pt x="3" y="26"/>
                </a:cubicBezTo>
                <a:cubicBezTo>
                  <a:pt x="3" y="28"/>
                  <a:pt x="4" y="29"/>
                  <a:pt x="4" y="30"/>
                </a:cubicBezTo>
                <a:cubicBezTo>
                  <a:pt x="5" y="32"/>
                  <a:pt x="6" y="33"/>
                  <a:pt x="6" y="34"/>
                </a:cubicBezTo>
                <a:cubicBezTo>
                  <a:pt x="6" y="36"/>
                  <a:pt x="6" y="37"/>
                  <a:pt x="7" y="38"/>
                </a:cubicBezTo>
                <a:cubicBezTo>
                  <a:pt x="7" y="39"/>
                  <a:pt x="7" y="40"/>
                  <a:pt x="6" y="41"/>
                </a:cubicBezTo>
                <a:cubicBezTo>
                  <a:pt x="5" y="42"/>
                  <a:pt x="0" y="43"/>
                  <a:pt x="2" y="45"/>
                </a:cubicBezTo>
                <a:cubicBezTo>
                  <a:pt x="3" y="46"/>
                  <a:pt x="4" y="46"/>
                  <a:pt x="4" y="47"/>
                </a:cubicBezTo>
                <a:cubicBezTo>
                  <a:pt x="5" y="49"/>
                  <a:pt x="4" y="50"/>
                  <a:pt x="4" y="52"/>
                </a:cubicBezTo>
                <a:cubicBezTo>
                  <a:pt x="4" y="52"/>
                  <a:pt x="5" y="51"/>
                  <a:pt x="6" y="5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11" name="Freeform 822">
            <a:extLst>
              <a:ext uri="{FF2B5EF4-FFF2-40B4-BE49-F238E27FC236}">
                <a16:creationId xmlns:a16="http://schemas.microsoft.com/office/drawing/2014/main" id="{A1AEA342-1F4B-216F-B4A5-103B1A195A84}"/>
              </a:ext>
            </a:extLst>
          </p:cNvPr>
          <p:cNvSpPr>
            <a:spLocks/>
          </p:cNvSpPr>
          <p:nvPr/>
        </p:nvSpPr>
        <p:spPr bwMode="auto">
          <a:xfrm>
            <a:off x="3248175" y="3457463"/>
            <a:ext cx="108347" cy="48878"/>
          </a:xfrm>
          <a:custGeom>
            <a:avLst/>
            <a:gdLst>
              <a:gd name="T0" fmla="*/ 34 w 51"/>
              <a:gd name="T1" fmla="*/ 25 h 26"/>
              <a:gd name="T2" fmla="*/ 40 w 51"/>
              <a:gd name="T3" fmla="*/ 23 h 26"/>
              <a:gd name="T4" fmla="*/ 44 w 51"/>
              <a:gd name="T5" fmla="*/ 22 h 26"/>
              <a:gd name="T6" fmla="*/ 44 w 51"/>
              <a:gd name="T7" fmla="*/ 21 h 26"/>
              <a:gd name="T8" fmla="*/ 47 w 51"/>
              <a:gd name="T9" fmla="*/ 19 h 26"/>
              <a:gd name="T10" fmla="*/ 47 w 51"/>
              <a:gd name="T11" fmla="*/ 17 h 26"/>
              <a:gd name="T12" fmla="*/ 48 w 51"/>
              <a:gd name="T13" fmla="*/ 16 h 26"/>
              <a:gd name="T14" fmla="*/ 47 w 51"/>
              <a:gd name="T15" fmla="*/ 13 h 26"/>
              <a:gd name="T16" fmla="*/ 50 w 51"/>
              <a:gd name="T17" fmla="*/ 13 h 26"/>
              <a:gd name="T18" fmla="*/ 50 w 51"/>
              <a:gd name="T19" fmla="*/ 7 h 26"/>
              <a:gd name="T20" fmla="*/ 50 w 51"/>
              <a:gd name="T21" fmla="*/ 3 h 26"/>
              <a:gd name="T22" fmla="*/ 49 w 51"/>
              <a:gd name="T23" fmla="*/ 2 h 26"/>
              <a:gd name="T24" fmla="*/ 45 w 51"/>
              <a:gd name="T25" fmla="*/ 2 h 26"/>
              <a:gd name="T26" fmla="*/ 42 w 51"/>
              <a:gd name="T27" fmla="*/ 1 h 26"/>
              <a:gd name="T28" fmla="*/ 37 w 51"/>
              <a:gd name="T29" fmla="*/ 0 h 26"/>
              <a:gd name="T30" fmla="*/ 36 w 51"/>
              <a:gd name="T31" fmla="*/ 2 h 26"/>
              <a:gd name="T32" fmla="*/ 34 w 51"/>
              <a:gd name="T33" fmla="*/ 3 h 26"/>
              <a:gd name="T34" fmla="*/ 29 w 51"/>
              <a:gd name="T35" fmla="*/ 2 h 26"/>
              <a:gd name="T36" fmla="*/ 27 w 51"/>
              <a:gd name="T37" fmla="*/ 4 h 26"/>
              <a:gd name="T38" fmla="*/ 24 w 51"/>
              <a:gd name="T39" fmla="*/ 7 h 26"/>
              <a:gd name="T40" fmla="*/ 23 w 51"/>
              <a:gd name="T41" fmla="*/ 10 h 26"/>
              <a:gd name="T42" fmla="*/ 24 w 51"/>
              <a:gd name="T43" fmla="*/ 13 h 26"/>
              <a:gd name="T44" fmla="*/ 23 w 51"/>
              <a:gd name="T45" fmla="*/ 14 h 26"/>
              <a:gd name="T46" fmla="*/ 19 w 51"/>
              <a:gd name="T47" fmla="*/ 13 h 26"/>
              <a:gd name="T48" fmla="*/ 17 w 51"/>
              <a:gd name="T49" fmla="*/ 14 h 26"/>
              <a:gd name="T50" fmla="*/ 12 w 51"/>
              <a:gd name="T51" fmla="*/ 16 h 26"/>
              <a:gd name="T52" fmla="*/ 8 w 51"/>
              <a:gd name="T53" fmla="*/ 14 h 26"/>
              <a:gd name="T54" fmla="*/ 6 w 51"/>
              <a:gd name="T55" fmla="*/ 16 h 26"/>
              <a:gd name="T56" fmla="*/ 5 w 51"/>
              <a:gd name="T57" fmla="*/ 16 h 26"/>
              <a:gd name="T58" fmla="*/ 1 w 51"/>
              <a:gd name="T59" fmla="*/ 14 h 26"/>
              <a:gd name="T60" fmla="*/ 0 w 51"/>
              <a:gd name="T61" fmla="*/ 17 h 26"/>
              <a:gd name="T62" fmla="*/ 2 w 51"/>
              <a:gd name="T63" fmla="*/ 19 h 26"/>
              <a:gd name="T64" fmla="*/ 3 w 51"/>
              <a:gd name="T65" fmla="*/ 21 h 26"/>
              <a:gd name="T66" fmla="*/ 7 w 51"/>
              <a:gd name="T67" fmla="*/ 21 h 26"/>
              <a:gd name="T68" fmla="*/ 11 w 51"/>
              <a:gd name="T69" fmla="*/ 22 h 26"/>
              <a:gd name="T70" fmla="*/ 14 w 51"/>
              <a:gd name="T71" fmla="*/ 20 h 26"/>
              <a:gd name="T72" fmla="*/ 18 w 51"/>
              <a:gd name="T73" fmla="*/ 19 h 26"/>
              <a:gd name="T74" fmla="*/ 19 w 51"/>
              <a:gd name="T75" fmla="*/ 21 h 26"/>
              <a:gd name="T76" fmla="*/ 21 w 51"/>
              <a:gd name="T77" fmla="*/ 23 h 26"/>
              <a:gd name="T78" fmla="*/ 24 w 51"/>
              <a:gd name="T79" fmla="*/ 24 h 26"/>
              <a:gd name="T80" fmla="*/ 28 w 51"/>
              <a:gd name="T81" fmla="*/ 24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" h="26">
                <a:moveTo>
                  <a:pt x="31" y="25"/>
                </a:moveTo>
                <a:cubicBezTo>
                  <a:pt x="32" y="25"/>
                  <a:pt x="33" y="26"/>
                  <a:pt x="34" y="25"/>
                </a:cubicBezTo>
                <a:cubicBezTo>
                  <a:pt x="36" y="25"/>
                  <a:pt x="36" y="23"/>
                  <a:pt x="38" y="23"/>
                </a:cubicBezTo>
                <a:cubicBezTo>
                  <a:pt x="38" y="23"/>
                  <a:pt x="39" y="23"/>
                  <a:pt x="40" y="23"/>
                </a:cubicBezTo>
                <a:cubicBezTo>
                  <a:pt x="41" y="23"/>
                  <a:pt x="41" y="23"/>
                  <a:pt x="42" y="23"/>
                </a:cubicBezTo>
                <a:cubicBezTo>
                  <a:pt x="42" y="23"/>
                  <a:pt x="43" y="23"/>
                  <a:pt x="44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21"/>
                  <a:pt x="44" y="21"/>
                  <a:pt x="44" y="21"/>
                </a:cubicBezTo>
                <a:cubicBezTo>
                  <a:pt x="45" y="21"/>
                  <a:pt x="45" y="20"/>
                  <a:pt x="46" y="20"/>
                </a:cubicBezTo>
                <a:cubicBezTo>
                  <a:pt x="46" y="20"/>
                  <a:pt x="47" y="20"/>
                  <a:pt x="47" y="19"/>
                </a:cubicBezTo>
                <a:cubicBezTo>
                  <a:pt x="48" y="18"/>
                  <a:pt x="47" y="18"/>
                  <a:pt x="47" y="18"/>
                </a:cubicBezTo>
                <a:cubicBezTo>
                  <a:pt x="47" y="17"/>
                  <a:pt x="47" y="17"/>
                  <a:pt x="47" y="17"/>
                </a:cubicBezTo>
                <a:cubicBezTo>
                  <a:pt x="47" y="16"/>
                  <a:pt x="47" y="16"/>
                  <a:pt x="47" y="16"/>
                </a:cubicBezTo>
                <a:cubicBezTo>
                  <a:pt x="47" y="16"/>
                  <a:pt x="48" y="16"/>
                  <a:pt x="48" y="16"/>
                </a:cubicBezTo>
                <a:cubicBezTo>
                  <a:pt x="48" y="16"/>
                  <a:pt x="48" y="15"/>
                  <a:pt x="49" y="15"/>
                </a:cubicBezTo>
                <a:cubicBezTo>
                  <a:pt x="49" y="13"/>
                  <a:pt x="47" y="14"/>
                  <a:pt x="47" y="13"/>
                </a:cubicBezTo>
                <a:cubicBezTo>
                  <a:pt x="48" y="13"/>
                  <a:pt x="48" y="12"/>
                  <a:pt x="48" y="12"/>
                </a:cubicBezTo>
                <a:cubicBezTo>
                  <a:pt x="49" y="12"/>
                  <a:pt x="50" y="13"/>
                  <a:pt x="50" y="13"/>
                </a:cubicBezTo>
                <a:cubicBezTo>
                  <a:pt x="51" y="13"/>
                  <a:pt x="51" y="12"/>
                  <a:pt x="51" y="11"/>
                </a:cubicBezTo>
                <a:cubicBezTo>
                  <a:pt x="51" y="10"/>
                  <a:pt x="51" y="8"/>
                  <a:pt x="50" y="7"/>
                </a:cubicBezTo>
                <a:cubicBezTo>
                  <a:pt x="50" y="7"/>
                  <a:pt x="50" y="6"/>
                  <a:pt x="50" y="6"/>
                </a:cubicBezTo>
                <a:cubicBezTo>
                  <a:pt x="50" y="5"/>
                  <a:pt x="50" y="4"/>
                  <a:pt x="50" y="3"/>
                </a:cubicBezTo>
                <a:cubicBezTo>
                  <a:pt x="50" y="3"/>
                  <a:pt x="50" y="3"/>
                  <a:pt x="50" y="3"/>
                </a:cubicBezTo>
                <a:cubicBezTo>
                  <a:pt x="50" y="3"/>
                  <a:pt x="50" y="3"/>
                  <a:pt x="49" y="2"/>
                </a:cubicBezTo>
                <a:cubicBezTo>
                  <a:pt x="49" y="2"/>
                  <a:pt x="48" y="2"/>
                  <a:pt x="48" y="2"/>
                </a:cubicBezTo>
                <a:cubicBezTo>
                  <a:pt x="47" y="1"/>
                  <a:pt x="46" y="2"/>
                  <a:pt x="45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43" y="1"/>
                  <a:pt x="42" y="1"/>
                  <a:pt x="42" y="1"/>
                </a:cubicBezTo>
                <a:cubicBezTo>
                  <a:pt x="41" y="1"/>
                  <a:pt x="40" y="0"/>
                  <a:pt x="38" y="0"/>
                </a:cubicBezTo>
                <a:cubicBezTo>
                  <a:pt x="38" y="0"/>
                  <a:pt x="37" y="0"/>
                  <a:pt x="37" y="0"/>
                </a:cubicBezTo>
                <a:cubicBezTo>
                  <a:pt x="37" y="0"/>
                  <a:pt x="37" y="1"/>
                  <a:pt x="37" y="1"/>
                </a:cubicBezTo>
                <a:cubicBezTo>
                  <a:pt x="37" y="2"/>
                  <a:pt x="36" y="2"/>
                  <a:pt x="36" y="2"/>
                </a:cubicBezTo>
                <a:cubicBezTo>
                  <a:pt x="36" y="2"/>
                  <a:pt x="36" y="3"/>
                  <a:pt x="35" y="4"/>
                </a:cubicBezTo>
                <a:cubicBezTo>
                  <a:pt x="35" y="4"/>
                  <a:pt x="34" y="3"/>
                  <a:pt x="34" y="3"/>
                </a:cubicBezTo>
                <a:cubicBezTo>
                  <a:pt x="33" y="3"/>
                  <a:pt x="33" y="4"/>
                  <a:pt x="32" y="4"/>
                </a:cubicBezTo>
                <a:cubicBezTo>
                  <a:pt x="31" y="4"/>
                  <a:pt x="30" y="3"/>
                  <a:pt x="29" y="2"/>
                </a:cubicBezTo>
                <a:cubicBezTo>
                  <a:pt x="29" y="3"/>
                  <a:pt x="29" y="4"/>
                  <a:pt x="29" y="4"/>
                </a:cubicBezTo>
                <a:cubicBezTo>
                  <a:pt x="28" y="4"/>
                  <a:pt x="28" y="4"/>
                  <a:pt x="27" y="4"/>
                </a:cubicBezTo>
                <a:cubicBezTo>
                  <a:pt x="27" y="4"/>
                  <a:pt x="27" y="5"/>
                  <a:pt x="26" y="5"/>
                </a:cubicBezTo>
                <a:cubicBezTo>
                  <a:pt x="26" y="7"/>
                  <a:pt x="25" y="7"/>
                  <a:pt x="24" y="7"/>
                </a:cubicBezTo>
                <a:cubicBezTo>
                  <a:pt x="23" y="8"/>
                  <a:pt x="22" y="8"/>
                  <a:pt x="22" y="9"/>
                </a:cubicBezTo>
                <a:cubicBezTo>
                  <a:pt x="22" y="9"/>
                  <a:pt x="23" y="10"/>
                  <a:pt x="23" y="10"/>
                </a:cubicBezTo>
                <a:cubicBezTo>
                  <a:pt x="23" y="10"/>
                  <a:pt x="23" y="11"/>
                  <a:pt x="23" y="11"/>
                </a:cubicBezTo>
                <a:cubicBezTo>
                  <a:pt x="23" y="12"/>
                  <a:pt x="23" y="12"/>
                  <a:pt x="24" y="13"/>
                </a:cubicBezTo>
                <a:cubicBezTo>
                  <a:pt x="24" y="13"/>
                  <a:pt x="24" y="13"/>
                  <a:pt x="24" y="14"/>
                </a:cubicBezTo>
                <a:cubicBezTo>
                  <a:pt x="24" y="15"/>
                  <a:pt x="24" y="15"/>
                  <a:pt x="23" y="14"/>
                </a:cubicBezTo>
                <a:cubicBezTo>
                  <a:pt x="22" y="14"/>
                  <a:pt x="22" y="13"/>
                  <a:pt x="21" y="13"/>
                </a:cubicBezTo>
                <a:cubicBezTo>
                  <a:pt x="21" y="14"/>
                  <a:pt x="20" y="13"/>
                  <a:pt x="19" y="13"/>
                </a:cubicBezTo>
                <a:cubicBezTo>
                  <a:pt x="19" y="13"/>
                  <a:pt x="19" y="13"/>
                  <a:pt x="18" y="13"/>
                </a:cubicBezTo>
                <a:cubicBezTo>
                  <a:pt x="18" y="14"/>
                  <a:pt x="17" y="14"/>
                  <a:pt x="17" y="14"/>
                </a:cubicBezTo>
                <a:cubicBezTo>
                  <a:pt x="15" y="14"/>
                  <a:pt x="14" y="14"/>
                  <a:pt x="13" y="15"/>
                </a:cubicBezTo>
                <a:cubicBezTo>
                  <a:pt x="13" y="15"/>
                  <a:pt x="12" y="15"/>
                  <a:pt x="12" y="16"/>
                </a:cubicBezTo>
                <a:cubicBezTo>
                  <a:pt x="11" y="16"/>
                  <a:pt x="11" y="16"/>
                  <a:pt x="10" y="16"/>
                </a:cubicBezTo>
                <a:cubicBezTo>
                  <a:pt x="9" y="15"/>
                  <a:pt x="9" y="14"/>
                  <a:pt x="8" y="14"/>
                </a:cubicBezTo>
                <a:cubicBezTo>
                  <a:pt x="8" y="14"/>
                  <a:pt x="7" y="14"/>
                  <a:pt x="6" y="14"/>
                </a:cubicBezTo>
                <a:cubicBezTo>
                  <a:pt x="6" y="15"/>
                  <a:pt x="6" y="15"/>
                  <a:pt x="6" y="16"/>
                </a:cubicBezTo>
                <a:cubicBezTo>
                  <a:pt x="6" y="16"/>
                  <a:pt x="6" y="17"/>
                  <a:pt x="5" y="17"/>
                </a:cubicBezTo>
                <a:cubicBezTo>
                  <a:pt x="5" y="17"/>
                  <a:pt x="5" y="16"/>
                  <a:pt x="5" y="16"/>
                </a:cubicBezTo>
                <a:cubicBezTo>
                  <a:pt x="4" y="16"/>
                  <a:pt x="4" y="15"/>
                  <a:pt x="3" y="15"/>
                </a:cubicBezTo>
                <a:cubicBezTo>
                  <a:pt x="2" y="14"/>
                  <a:pt x="1" y="14"/>
                  <a:pt x="1" y="14"/>
                </a:cubicBezTo>
                <a:cubicBezTo>
                  <a:pt x="1" y="15"/>
                  <a:pt x="1" y="15"/>
                  <a:pt x="1" y="16"/>
                </a:cubicBezTo>
                <a:cubicBezTo>
                  <a:pt x="1" y="16"/>
                  <a:pt x="1" y="17"/>
                  <a:pt x="0" y="17"/>
                </a:cubicBezTo>
                <a:cubicBezTo>
                  <a:pt x="1" y="17"/>
                  <a:pt x="1" y="18"/>
                  <a:pt x="1" y="18"/>
                </a:cubicBezTo>
                <a:cubicBezTo>
                  <a:pt x="1" y="19"/>
                  <a:pt x="1" y="19"/>
                  <a:pt x="2" y="19"/>
                </a:cubicBezTo>
                <a:cubicBezTo>
                  <a:pt x="2" y="19"/>
                  <a:pt x="2" y="19"/>
                  <a:pt x="3" y="20"/>
                </a:cubicBezTo>
                <a:cubicBezTo>
                  <a:pt x="3" y="20"/>
                  <a:pt x="3" y="21"/>
                  <a:pt x="3" y="21"/>
                </a:cubicBezTo>
                <a:cubicBezTo>
                  <a:pt x="4" y="21"/>
                  <a:pt x="5" y="21"/>
                  <a:pt x="6" y="20"/>
                </a:cubicBezTo>
                <a:cubicBezTo>
                  <a:pt x="6" y="19"/>
                  <a:pt x="7" y="20"/>
                  <a:pt x="7" y="21"/>
                </a:cubicBezTo>
                <a:cubicBezTo>
                  <a:pt x="8" y="21"/>
                  <a:pt x="8" y="21"/>
                  <a:pt x="9" y="21"/>
                </a:cubicBezTo>
                <a:cubicBezTo>
                  <a:pt x="9" y="22"/>
                  <a:pt x="10" y="22"/>
                  <a:pt x="11" y="22"/>
                </a:cubicBezTo>
                <a:cubicBezTo>
                  <a:pt x="11" y="21"/>
                  <a:pt x="11" y="20"/>
                  <a:pt x="12" y="20"/>
                </a:cubicBezTo>
                <a:cubicBezTo>
                  <a:pt x="12" y="20"/>
                  <a:pt x="13" y="20"/>
                  <a:pt x="14" y="20"/>
                </a:cubicBezTo>
                <a:cubicBezTo>
                  <a:pt x="14" y="20"/>
                  <a:pt x="15" y="20"/>
                  <a:pt x="16" y="20"/>
                </a:cubicBezTo>
                <a:cubicBezTo>
                  <a:pt x="17" y="20"/>
                  <a:pt x="17" y="19"/>
                  <a:pt x="18" y="19"/>
                </a:cubicBezTo>
                <a:cubicBezTo>
                  <a:pt x="18" y="19"/>
                  <a:pt x="18" y="20"/>
                  <a:pt x="18" y="20"/>
                </a:cubicBezTo>
                <a:cubicBezTo>
                  <a:pt x="18" y="21"/>
                  <a:pt x="18" y="21"/>
                  <a:pt x="19" y="21"/>
                </a:cubicBezTo>
                <a:cubicBezTo>
                  <a:pt x="19" y="22"/>
                  <a:pt x="19" y="22"/>
                  <a:pt x="20" y="22"/>
                </a:cubicBezTo>
                <a:cubicBezTo>
                  <a:pt x="20" y="23"/>
                  <a:pt x="21" y="23"/>
                  <a:pt x="21" y="23"/>
                </a:cubicBezTo>
                <a:cubicBezTo>
                  <a:pt x="22" y="23"/>
                  <a:pt x="22" y="23"/>
                  <a:pt x="23" y="23"/>
                </a:cubicBezTo>
                <a:cubicBezTo>
                  <a:pt x="23" y="23"/>
                  <a:pt x="23" y="24"/>
                  <a:pt x="2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6" y="24"/>
                  <a:pt x="27" y="24"/>
                  <a:pt x="28" y="24"/>
                </a:cubicBezTo>
                <a:cubicBezTo>
                  <a:pt x="29" y="24"/>
                  <a:pt x="30" y="25"/>
                  <a:pt x="31" y="25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12" name="Freeform 823">
            <a:extLst>
              <a:ext uri="{FF2B5EF4-FFF2-40B4-BE49-F238E27FC236}">
                <a16:creationId xmlns:a16="http://schemas.microsoft.com/office/drawing/2014/main" id="{CAA598F9-492B-7B8D-59CB-AAA4574C101A}"/>
              </a:ext>
            </a:extLst>
          </p:cNvPr>
          <p:cNvSpPr>
            <a:spLocks/>
          </p:cNvSpPr>
          <p:nvPr/>
        </p:nvSpPr>
        <p:spPr bwMode="auto">
          <a:xfrm>
            <a:off x="3248175" y="3489809"/>
            <a:ext cx="1629" cy="3594"/>
          </a:xfrm>
          <a:custGeom>
            <a:avLst/>
            <a:gdLst>
              <a:gd name="T0" fmla="*/ 1 w 1"/>
              <a:gd name="T1" fmla="*/ 1 h 2"/>
              <a:gd name="T2" fmla="*/ 0 w 1"/>
              <a:gd name="T3" fmla="*/ 0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2">
                <a:moveTo>
                  <a:pt x="1" y="1"/>
                </a:moveTo>
                <a:cubicBezTo>
                  <a:pt x="1" y="1"/>
                  <a:pt x="1" y="0"/>
                  <a:pt x="0" y="0"/>
                </a:cubicBezTo>
                <a:cubicBezTo>
                  <a:pt x="0" y="1"/>
                  <a:pt x="0" y="1"/>
                  <a:pt x="0" y="2"/>
                </a:cubicBezTo>
                <a:cubicBezTo>
                  <a:pt x="0" y="2"/>
                  <a:pt x="1" y="2"/>
                  <a:pt x="1" y="2"/>
                </a:cubicBezTo>
                <a:cubicBezTo>
                  <a:pt x="1" y="2"/>
                  <a:pt x="1" y="2"/>
                  <a:pt x="1" y="1"/>
                </a:cubicBez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13" name="Freeform 841">
            <a:extLst>
              <a:ext uri="{FF2B5EF4-FFF2-40B4-BE49-F238E27FC236}">
                <a16:creationId xmlns:a16="http://schemas.microsoft.com/office/drawing/2014/main" id="{857A0A68-B137-CB50-8F74-75BE2E905198}"/>
              </a:ext>
            </a:extLst>
          </p:cNvPr>
          <p:cNvSpPr>
            <a:spLocks/>
          </p:cNvSpPr>
          <p:nvPr/>
        </p:nvSpPr>
        <p:spPr bwMode="auto">
          <a:xfrm>
            <a:off x="3623723" y="3725575"/>
            <a:ext cx="4073" cy="9345"/>
          </a:xfrm>
          <a:custGeom>
            <a:avLst/>
            <a:gdLst>
              <a:gd name="T0" fmla="*/ 2 w 2"/>
              <a:gd name="T1" fmla="*/ 0 h 5"/>
              <a:gd name="T2" fmla="*/ 1 w 2"/>
              <a:gd name="T3" fmla="*/ 0 h 5"/>
              <a:gd name="T4" fmla="*/ 0 w 2"/>
              <a:gd name="T5" fmla="*/ 1 h 5"/>
              <a:gd name="T6" fmla="*/ 1 w 2"/>
              <a:gd name="T7" fmla="*/ 5 h 5"/>
              <a:gd name="T8" fmla="*/ 2 w 2"/>
              <a:gd name="T9" fmla="*/ 4 h 5"/>
              <a:gd name="T10" fmla="*/ 2 w 2"/>
              <a:gd name="T11" fmla="*/ 1 h 5"/>
              <a:gd name="T12" fmla="*/ 2 w 2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" h="5">
                <a:moveTo>
                  <a:pt x="2" y="0"/>
                </a:moveTo>
                <a:cubicBezTo>
                  <a:pt x="1" y="0"/>
                  <a:pt x="1" y="0"/>
                  <a:pt x="1" y="0"/>
                </a:cubicBezTo>
                <a:cubicBezTo>
                  <a:pt x="0" y="1"/>
                  <a:pt x="0" y="1"/>
                  <a:pt x="0" y="1"/>
                </a:cubicBezTo>
                <a:cubicBezTo>
                  <a:pt x="1" y="5"/>
                  <a:pt x="1" y="5"/>
                  <a:pt x="1" y="5"/>
                </a:cubicBezTo>
                <a:cubicBezTo>
                  <a:pt x="2" y="4"/>
                  <a:pt x="2" y="4"/>
                  <a:pt x="2" y="4"/>
                </a:cubicBezTo>
                <a:cubicBezTo>
                  <a:pt x="2" y="1"/>
                  <a:pt x="2" y="1"/>
                  <a:pt x="2" y="1"/>
                </a:cubicBezTo>
                <a:lnTo>
                  <a:pt x="2" y="0"/>
                </a:ln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214" name="Africa">
            <a:extLst>
              <a:ext uri="{FF2B5EF4-FFF2-40B4-BE49-F238E27FC236}">
                <a16:creationId xmlns:a16="http://schemas.microsoft.com/office/drawing/2014/main" id="{4FBE252B-998F-459F-9701-691DCFB5C09B}"/>
              </a:ext>
            </a:extLst>
          </p:cNvPr>
          <p:cNvGrpSpPr/>
          <p:nvPr/>
        </p:nvGrpSpPr>
        <p:grpSpPr>
          <a:xfrm>
            <a:off x="2741470" y="3663041"/>
            <a:ext cx="1204850" cy="991944"/>
            <a:chOff x="4659313" y="3754438"/>
            <a:chExt cx="2347912" cy="2190750"/>
          </a:xfrm>
          <a:solidFill>
            <a:srgbClr val="A4A4A4"/>
          </a:solidFill>
        </p:grpSpPr>
        <p:sp>
          <p:nvSpPr>
            <p:cNvPr id="215" name="Freeform 875">
              <a:extLst>
                <a:ext uri="{FF2B5EF4-FFF2-40B4-BE49-F238E27FC236}">
                  <a16:creationId xmlns:a16="http://schemas.microsoft.com/office/drawing/2014/main" id="{AD210A2C-5C2B-BBE0-D7EB-EA20F68AD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7913" y="4600575"/>
              <a:ext cx="33337" cy="25400"/>
            </a:xfrm>
            <a:custGeom>
              <a:avLst/>
              <a:gdLst>
                <a:gd name="T0" fmla="*/ 0 w 21"/>
                <a:gd name="T1" fmla="*/ 3 h 16"/>
                <a:gd name="T2" fmla="*/ 3 w 21"/>
                <a:gd name="T3" fmla="*/ 10 h 16"/>
                <a:gd name="T4" fmla="*/ 6 w 21"/>
                <a:gd name="T5" fmla="*/ 16 h 16"/>
                <a:gd name="T6" fmla="*/ 16 w 21"/>
                <a:gd name="T7" fmla="*/ 16 h 16"/>
                <a:gd name="T8" fmla="*/ 21 w 21"/>
                <a:gd name="T9" fmla="*/ 10 h 16"/>
                <a:gd name="T10" fmla="*/ 21 w 21"/>
                <a:gd name="T11" fmla="*/ 0 h 16"/>
                <a:gd name="T12" fmla="*/ 0 w 21"/>
                <a:gd name="T13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6">
                  <a:moveTo>
                    <a:pt x="0" y="3"/>
                  </a:moveTo>
                  <a:lnTo>
                    <a:pt x="3" y="10"/>
                  </a:lnTo>
                  <a:lnTo>
                    <a:pt x="6" y="16"/>
                  </a:lnTo>
                  <a:lnTo>
                    <a:pt x="16" y="16"/>
                  </a:lnTo>
                  <a:lnTo>
                    <a:pt x="21" y="10"/>
                  </a:lnTo>
                  <a:lnTo>
                    <a:pt x="21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6" name="Freeform 876">
              <a:extLst>
                <a:ext uri="{FF2B5EF4-FFF2-40B4-BE49-F238E27FC236}">
                  <a16:creationId xmlns:a16="http://schemas.microsoft.com/office/drawing/2014/main" id="{6574B6C2-DF6D-1B32-C18E-914FC9732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6" y="4075113"/>
              <a:ext cx="238125" cy="200025"/>
            </a:xfrm>
            <a:custGeom>
              <a:avLst/>
              <a:gdLst>
                <a:gd name="T0" fmla="*/ 26 w 57"/>
                <a:gd name="T1" fmla="*/ 0 h 48"/>
                <a:gd name="T2" fmla="*/ 25 w 57"/>
                <a:gd name="T3" fmla="*/ 4 h 48"/>
                <a:gd name="T4" fmla="*/ 21 w 57"/>
                <a:gd name="T5" fmla="*/ 10 h 48"/>
                <a:gd name="T6" fmla="*/ 18 w 57"/>
                <a:gd name="T7" fmla="*/ 13 h 48"/>
                <a:gd name="T8" fmla="*/ 16 w 57"/>
                <a:gd name="T9" fmla="*/ 21 h 48"/>
                <a:gd name="T10" fmla="*/ 14 w 57"/>
                <a:gd name="T11" fmla="*/ 24 h 48"/>
                <a:gd name="T12" fmla="*/ 8 w 57"/>
                <a:gd name="T13" fmla="*/ 31 h 48"/>
                <a:gd name="T14" fmla="*/ 5 w 57"/>
                <a:gd name="T15" fmla="*/ 38 h 48"/>
                <a:gd name="T16" fmla="*/ 2 w 57"/>
                <a:gd name="T17" fmla="*/ 42 h 48"/>
                <a:gd name="T18" fmla="*/ 2 w 57"/>
                <a:gd name="T19" fmla="*/ 42 h 48"/>
                <a:gd name="T20" fmla="*/ 1 w 57"/>
                <a:gd name="T21" fmla="*/ 48 h 48"/>
                <a:gd name="T22" fmla="*/ 27 w 57"/>
                <a:gd name="T23" fmla="*/ 47 h 48"/>
                <a:gd name="T24" fmla="*/ 26 w 57"/>
                <a:gd name="T25" fmla="*/ 36 h 48"/>
                <a:gd name="T26" fmla="*/ 30 w 57"/>
                <a:gd name="T27" fmla="*/ 33 h 48"/>
                <a:gd name="T28" fmla="*/ 34 w 57"/>
                <a:gd name="T29" fmla="*/ 32 h 48"/>
                <a:gd name="T30" fmla="*/ 34 w 57"/>
                <a:gd name="T31" fmla="*/ 13 h 48"/>
                <a:gd name="T32" fmla="*/ 57 w 57"/>
                <a:gd name="T33" fmla="*/ 13 h 48"/>
                <a:gd name="T34" fmla="*/ 57 w 57"/>
                <a:gd name="T35" fmla="*/ 3 h 48"/>
                <a:gd name="T36" fmla="*/ 57 w 57"/>
                <a:gd name="T37" fmla="*/ 0 h 48"/>
                <a:gd name="T38" fmla="*/ 27 w 57"/>
                <a:gd name="T39" fmla="*/ 0 h 48"/>
                <a:gd name="T40" fmla="*/ 26 w 57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7" h="48">
                  <a:moveTo>
                    <a:pt x="26" y="0"/>
                  </a:moveTo>
                  <a:cubicBezTo>
                    <a:pt x="26" y="0"/>
                    <a:pt x="26" y="3"/>
                    <a:pt x="25" y="4"/>
                  </a:cubicBezTo>
                  <a:cubicBezTo>
                    <a:pt x="25" y="7"/>
                    <a:pt x="23" y="9"/>
                    <a:pt x="21" y="10"/>
                  </a:cubicBezTo>
                  <a:cubicBezTo>
                    <a:pt x="20" y="11"/>
                    <a:pt x="18" y="11"/>
                    <a:pt x="18" y="13"/>
                  </a:cubicBezTo>
                  <a:cubicBezTo>
                    <a:pt x="17" y="16"/>
                    <a:pt x="15" y="18"/>
                    <a:pt x="16" y="21"/>
                  </a:cubicBezTo>
                  <a:cubicBezTo>
                    <a:pt x="16" y="23"/>
                    <a:pt x="15" y="24"/>
                    <a:pt x="14" y="24"/>
                  </a:cubicBezTo>
                  <a:cubicBezTo>
                    <a:pt x="12" y="27"/>
                    <a:pt x="10" y="28"/>
                    <a:pt x="8" y="31"/>
                  </a:cubicBezTo>
                  <a:cubicBezTo>
                    <a:pt x="7" y="33"/>
                    <a:pt x="6" y="35"/>
                    <a:pt x="5" y="38"/>
                  </a:cubicBezTo>
                  <a:cubicBezTo>
                    <a:pt x="5" y="39"/>
                    <a:pt x="5" y="41"/>
                    <a:pt x="2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4"/>
                    <a:pt x="0" y="46"/>
                    <a:pt x="1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7" name="Freeform 878">
              <a:extLst>
                <a:ext uri="{FF2B5EF4-FFF2-40B4-BE49-F238E27FC236}">
                  <a16:creationId xmlns:a16="http://schemas.microsoft.com/office/drawing/2014/main" id="{6B46AF3F-DF78-9518-47F5-2AE01B7E8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8063" y="5337175"/>
              <a:ext cx="220662" cy="204788"/>
            </a:xfrm>
            <a:custGeom>
              <a:avLst/>
              <a:gdLst>
                <a:gd name="T0" fmla="*/ 48 w 53"/>
                <a:gd name="T1" fmla="*/ 40 h 49"/>
                <a:gd name="T2" fmla="*/ 49 w 53"/>
                <a:gd name="T3" fmla="*/ 38 h 49"/>
                <a:gd name="T4" fmla="*/ 49 w 53"/>
                <a:gd name="T5" fmla="*/ 36 h 49"/>
                <a:gd name="T6" fmla="*/ 53 w 53"/>
                <a:gd name="T7" fmla="*/ 31 h 49"/>
                <a:gd name="T8" fmla="*/ 53 w 53"/>
                <a:gd name="T9" fmla="*/ 30 h 49"/>
                <a:gd name="T10" fmla="*/ 53 w 53"/>
                <a:gd name="T11" fmla="*/ 30 h 49"/>
                <a:gd name="T12" fmla="*/ 51 w 53"/>
                <a:gd name="T13" fmla="*/ 29 h 49"/>
                <a:gd name="T14" fmla="*/ 51 w 53"/>
                <a:gd name="T15" fmla="*/ 27 h 49"/>
                <a:gd name="T16" fmla="*/ 52 w 53"/>
                <a:gd name="T17" fmla="*/ 25 h 49"/>
                <a:gd name="T18" fmla="*/ 50 w 53"/>
                <a:gd name="T19" fmla="*/ 24 h 49"/>
                <a:gd name="T20" fmla="*/ 50 w 53"/>
                <a:gd name="T21" fmla="*/ 23 h 49"/>
                <a:gd name="T22" fmla="*/ 52 w 53"/>
                <a:gd name="T23" fmla="*/ 22 h 49"/>
                <a:gd name="T24" fmla="*/ 52 w 53"/>
                <a:gd name="T25" fmla="*/ 21 h 49"/>
                <a:gd name="T26" fmla="*/ 52 w 53"/>
                <a:gd name="T27" fmla="*/ 21 h 49"/>
                <a:gd name="T28" fmla="*/ 52 w 53"/>
                <a:gd name="T29" fmla="*/ 21 h 49"/>
                <a:gd name="T30" fmla="*/ 53 w 53"/>
                <a:gd name="T31" fmla="*/ 20 h 49"/>
                <a:gd name="T32" fmla="*/ 52 w 53"/>
                <a:gd name="T33" fmla="*/ 18 h 49"/>
                <a:gd name="T34" fmla="*/ 52 w 53"/>
                <a:gd name="T35" fmla="*/ 17 h 49"/>
                <a:gd name="T36" fmla="*/ 52 w 53"/>
                <a:gd name="T37" fmla="*/ 16 h 49"/>
                <a:gd name="T38" fmla="*/ 52 w 53"/>
                <a:gd name="T39" fmla="*/ 16 h 49"/>
                <a:gd name="T40" fmla="*/ 52 w 53"/>
                <a:gd name="T41" fmla="*/ 14 h 49"/>
                <a:gd name="T42" fmla="*/ 52 w 53"/>
                <a:gd name="T43" fmla="*/ 14 h 49"/>
                <a:gd name="T44" fmla="*/ 52 w 53"/>
                <a:gd name="T45" fmla="*/ 12 h 49"/>
                <a:gd name="T46" fmla="*/ 51 w 53"/>
                <a:gd name="T47" fmla="*/ 9 h 49"/>
                <a:gd name="T48" fmla="*/ 52 w 53"/>
                <a:gd name="T49" fmla="*/ 7 h 49"/>
                <a:gd name="T50" fmla="*/ 51 w 53"/>
                <a:gd name="T51" fmla="*/ 7 h 49"/>
                <a:gd name="T52" fmla="*/ 48 w 53"/>
                <a:gd name="T53" fmla="*/ 6 h 49"/>
                <a:gd name="T54" fmla="*/ 45 w 53"/>
                <a:gd name="T55" fmla="*/ 6 h 49"/>
                <a:gd name="T56" fmla="*/ 40 w 53"/>
                <a:gd name="T57" fmla="*/ 3 h 49"/>
                <a:gd name="T58" fmla="*/ 35 w 53"/>
                <a:gd name="T59" fmla="*/ 3 h 49"/>
                <a:gd name="T60" fmla="*/ 35 w 53"/>
                <a:gd name="T61" fmla="*/ 0 h 49"/>
                <a:gd name="T62" fmla="*/ 29 w 53"/>
                <a:gd name="T63" fmla="*/ 0 h 49"/>
                <a:gd name="T64" fmla="*/ 25 w 53"/>
                <a:gd name="T65" fmla="*/ 2 h 49"/>
                <a:gd name="T66" fmla="*/ 24 w 53"/>
                <a:gd name="T67" fmla="*/ 6 h 49"/>
                <a:gd name="T68" fmla="*/ 17 w 53"/>
                <a:gd name="T69" fmla="*/ 9 h 49"/>
                <a:gd name="T70" fmla="*/ 12 w 53"/>
                <a:gd name="T71" fmla="*/ 17 h 49"/>
                <a:gd name="T72" fmla="*/ 10 w 53"/>
                <a:gd name="T73" fmla="*/ 17 h 49"/>
                <a:gd name="T74" fmla="*/ 9 w 53"/>
                <a:gd name="T75" fmla="*/ 17 h 49"/>
                <a:gd name="T76" fmla="*/ 6 w 53"/>
                <a:gd name="T77" fmla="*/ 16 h 49"/>
                <a:gd name="T78" fmla="*/ 4 w 53"/>
                <a:gd name="T79" fmla="*/ 17 h 49"/>
                <a:gd name="T80" fmla="*/ 3 w 53"/>
                <a:gd name="T81" fmla="*/ 15 h 49"/>
                <a:gd name="T82" fmla="*/ 0 w 53"/>
                <a:gd name="T83" fmla="*/ 15 h 49"/>
                <a:gd name="T84" fmla="*/ 0 w 53"/>
                <a:gd name="T85" fmla="*/ 17 h 49"/>
                <a:gd name="T86" fmla="*/ 5 w 53"/>
                <a:gd name="T87" fmla="*/ 24 h 49"/>
                <a:gd name="T88" fmla="*/ 6 w 53"/>
                <a:gd name="T89" fmla="*/ 28 h 49"/>
                <a:gd name="T90" fmla="*/ 9 w 53"/>
                <a:gd name="T91" fmla="*/ 30 h 49"/>
                <a:gd name="T92" fmla="*/ 13 w 53"/>
                <a:gd name="T93" fmla="*/ 32 h 49"/>
                <a:gd name="T94" fmla="*/ 14 w 53"/>
                <a:gd name="T95" fmla="*/ 35 h 49"/>
                <a:gd name="T96" fmla="*/ 16 w 53"/>
                <a:gd name="T97" fmla="*/ 35 h 49"/>
                <a:gd name="T98" fmla="*/ 16 w 53"/>
                <a:gd name="T99" fmla="*/ 39 h 49"/>
                <a:gd name="T100" fmla="*/ 19 w 53"/>
                <a:gd name="T101" fmla="*/ 43 h 49"/>
                <a:gd name="T102" fmla="*/ 25 w 53"/>
                <a:gd name="T103" fmla="*/ 44 h 49"/>
                <a:gd name="T104" fmla="*/ 25 w 53"/>
                <a:gd name="T105" fmla="*/ 46 h 49"/>
                <a:gd name="T106" fmla="*/ 28 w 53"/>
                <a:gd name="T107" fmla="*/ 47 h 49"/>
                <a:gd name="T108" fmla="*/ 30 w 53"/>
                <a:gd name="T109" fmla="*/ 47 h 49"/>
                <a:gd name="T110" fmla="*/ 34 w 53"/>
                <a:gd name="T111" fmla="*/ 48 h 49"/>
                <a:gd name="T112" fmla="*/ 39 w 53"/>
                <a:gd name="T113" fmla="*/ 48 h 49"/>
                <a:gd name="T114" fmla="*/ 41 w 53"/>
                <a:gd name="T115" fmla="*/ 49 h 49"/>
                <a:gd name="T116" fmla="*/ 49 w 53"/>
                <a:gd name="T117" fmla="*/ 41 h 49"/>
                <a:gd name="T118" fmla="*/ 48 w 53"/>
                <a:gd name="T119" fmla="*/ 4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" h="49">
                  <a:moveTo>
                    <a:pt x="48" y="40"/>
                  </a:moveTo>
                  <a:cubicBezTo>
                    <a:pt x="49" y="38"/>
                    <a:pt x="49" y="38"/>
                    <a:pt x="49" y="38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2" y="18"/>
                    <a:pt x="52" y="18"/>
                  </a:cubicBezTo>
                  <a:cubicBezTo>
                    <a:pt x="52" y="18"/>
                    <a:pt x="52" y="17"/>
                    <a:pt x="52" y="17"/>
                  </a:cubicBezTo>
                  <a:cubicBezTo>
                    <a:pt x="52" y="17"/>
                    <a:pt x="52" y="16"/>
                    <a:pt x="52" y="16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2" y="16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9" y="41"/>
                    <a:pt x="49" y="41"/>
                    <a:pt x="49" y="41"/>
                  </a:cubicBezTo>
                  <a:lnTo>
                    <a:pt x="48" y="4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8" name="Freeform 879">
              <a:extLst>
                <a:ext uri="{FF2B5EF4-FFF2-40B4-BE49-F238E27FC236}">
                  <a16:creationId xmlns:a16="http://schemas.microsoft.com/office/drawing/2014/main" id="{A044C889-A349-C599-AB96-91A6A443B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5988" y="5126038"/>
              <a:ext cx="328612" cy="282575"/>
            </a:xfrm>
            <a:custGeom>
              <a:avLst/>
              <a:gdLst>
                <a:gd name="T0" fmla="*/ 67 w 79"/>
                <a:gd name="T1" fmla="*/ 5 h 68"/>
                <a:gd name="T2" fmla="*/ 64 w 79"/>
                <a:gd name="T3" fmla="*/ 2 h 68"/>
                <a:gd name="T4" fmla="*/ 59 w 79"/>
                <a:gd name="T5" fmla="*/ 0 h 68"/>
                <a:gd name="T6" fmla="*/ 47 w 79"/>
                <a:gd name="T7" fmla="*/ 2 h 68"/>
                <a:gd name="T8" fmla="*/ 47 w 79"/>
                <a:gd name="T9" fmla="*/ 3 h 68"/>
                <a:gd name="T10" fmla="*/ 45 w 79"/>
                <a:gd name="T11" fmla="*/ 10 h 68"/>
                <a:gd name="T12" fmla="*/ 45 w 79"/>
                <a:gd name="T13" fmla="*/ 11 h 68"/>
                <a:gd name="T14" fmla="*/ 44 w 79"/>
                <a:gd name="T15" fmla="*/ 14 h 68"/>
                <a:gd name="T16" fmla="*/ 45 w 79"/>
                <a:gd name="T17" fmla="*/ 16 h 68"/>
                <a:gd name="T18" fmla="*/ 43 w 79"/>
                <a:gd name="T19" fmla="*/ 25 h 68"/>
                <a:gd name="T20" fmla="*/ 47 w 79"/>
                <a:gd name="T21" fmla="*/ 28 h 68"/>
                <a:gd name="T22" fmla="*/ 50 w 79"/>
                <a:gd name="T23" fmla="*/ 27 h 68"/>
                <a:gd name="T24" fmla="*/ 53 w 79"/>
                <a:gd name="T25" fmla="*/ 36 h 68"/>
                <a:gd name="T26" fmla="*/ 52 w 79"/>
                <a:gd name="T27" fmla="*/ 35 h 68"/>
                <a:gd name="T28" fmla="*/ 52 w 79"/>
                <a:gd name="T29" fmla="*/ 34 h 68"/>
                <a:gd name="T30" fmla="*/ 49 w 79"/>
                <a:gd name="T31" fmla="*/ 36 h 68"/>
                <a:gd name="T32" fmla="*/ 46 w 79"/>
                <a:gd name="T33" fmla="*/ 34 h 68"/>
                <a:gd name="T34" fmla="*/ 44 w 79"/>
                <a:gd name="T35" fmla="*/ 31 h 68"/>
                <a:gd name="T36" fmla="*/ 42 w 79"/>
                <a:gd name="T37" fmla="*/ 29 h 68"/>
                <a:gd name="T38" fmla="*/ 38 w 79"/>
                <a:gd name="T39" fmla="*/ 27 h 68"/>
                <a:gd name="T40" fmla="*/ 35 w 79"/>
                <a:gd name="T41" fmla="*/ 23 h 68"/>
                <a:gd name="T42" fmla="*/ 34 w 79"/>
                <a:gd name="T43" fmla="*/ 25 h 68"/>
                <a:gd name="T44" fmla="*/ 27 w 79"/>
                <a:gd name="T45" fmla="*/ 25 h 68"/>
                <a:gd name="T46" fmla="*/ 24 w 79"/>
                <a:gd name="T47" fmla="*/ 24 h 68"/>
                <a:gd name="T48" fmla="*/ 23 w 79"/>
                <a:gd name="T49" fmla="*/ 20 h 68"/>
                <a:gd name="T50" fmla="*/ 16 w 79"/>
                <a:gd name="T51" fmla="*/ 22 h 68"/>
                <a:gd name="T52" fmla="*/ 15 w 79"/>
                <a:gd name="T53" fmla="*/ 21 h 68"/>
                <a:gd name="T54" fmla="*/ 14 w 79"/>
                <a:gd name="T55" fmla="*/ 18 h 68"/>
                <a:gd name="T56" fmla="*/ 14 w 79"/>
                <a:gd name="T57" fmla="*/ 21 h 68"/>
                <a:gd name="T58" fmla="*/ 14 w 79"/>
                <a:gd name="T59" fmla="*/ 23 h 68"/>
                <a:gd name="T60" fmla="*/ 13 w 79"/>
                <a:gd name="T61" fmla="*/ 27 h 68"/>
                <a:gd name="T62" fmla="*/ 13 w 79"/>
                <a:gd name="T63" fmla="*/ 31 h 68"/>
                <a:gd name="T64" fmla="*/ 0 w 79"/>
                <a:gd name="T65" fmla="*/ 32 h 68"/>
                <a:gd name="T66" fmla="*/ 4 w 79"/>
                <a:gd name="T67" fmla="*/ 60 h 68"/>
                <a:gd name="T68" fmla="*/ 15 w 79"/>
                <a:gd name="T69" fmla="*/ 64 h 68"/>
                <a:gd name="T70" fmla="*/ 22 w 79"/>
                <a:gd name="T71" fmla="*/ 66 h 68"/>
                <a:gd name="T72" fmla="*/ 26 w 79"/>
                <a:gd name="T73" fmla="*/ 68 h 68"/>
                <a:gd name="T74" fmla="*/ 31 w 79"/>
                <a:gd name="T75" fmla="*/ 68 h 68"/>
                <a:gd name="T76" fmla="*/ 34 w 79"/>
                <a:gd name="T77" fmla="*/ 68 h 68"/>
                <a:gd name="T78" fmla="*/ 46 w 79"/>
                <a:gd name="T79" fmla="*/ 57 h 68"/>
                <a:gd name="T80" fmla="*/ 51 w 79"/>
                <a:gd name="T81" fmla="*/ 51 h 68"/>
                <a:gd name="T82" fmla="*/ 56 w 79"/>
                <a:gd name="T83" fmla="*/ 47 h 68"/>
                <a:gd name="T84" fmla="*/ 72 w 79"/>
                <a:gd name="T85" fmla="*/ 36 h 68"/>
                <a:gd name="T86" fmla="*/ 74 w 79"/>
                <a:gd name="T87" fmla="*/ 31 h 68"/>
                <a:gd name="T88" fmla="*/ 77 w 79"/>
                <a:gd name="T89" fmla="*/ 28 h 68"/>
                <a:gd name="T90" fmla="*/ 77 w 79"/>
                <a:gd name="T91" fmla="*/ 24 h 68"/>
                <a:gd name="T92" fmla="*/ 76 w 79"/>
                <a:gd name="T93" fmla="*/ 21 h 68"/>
                <a:gd name="T94" fmla="*/ 76 w 79"/>
                <a:gd name="T95" fmla="*/ 18 h 68"/>
                <a:gd name="T96" fmla="*/ 79 w 79"/>
                <a:gd name="T97" fmla="*/ 14 h 68"/>
                <a:gd name="T98" fmla="*/ 77 w 79"/>
                <a:gd name="T99" fmla="*/ 12 h 68"/>
                <a:gd name="T100" fmla="*/ 76 w 79"/>
                <a:gd name="T101" fmla="*/ 9 h 68"/>
                <a:gd name="T102" fmla="*/ 74 w 79"/>
                <a:gd name="T103" fmla="*/ 8 h 68"/>
                <a:gd name="T104" fmla="*/ 68 w 79"/>
                <a:gd name="T105" fmla="*/ 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9" h="68">
                  <a:moveTo>
                    <a:pt x="68" y="6"/>
                  </a:moveTo>
                  <a:cubicBezTo>
                    <a:pt x="67" y="5"/>
                    <a:pt x="67" y="5"/>
                    <a:pt x="67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2"/>
                    <a:pt x="14" y="22"/>
                  </a:cubicBezTo>
                  <a:cubicBezTo>
                    <a:pt x="14" y="22"/>
                    <a:pt x="14" y="23"/>
                    <a:pt x="14" y="23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34" y="68"/>
                    <a:pt x="34" y="68"/>
                    <a:pt x="34" y="68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46" y="57"/>
                    <a:pt x="46" y="57"/>
                    <a:pt x="46" y="57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75" y="40"/>
                    <a:pt x="75" y="40"/>
                    <a:pt x="75" y="40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1" y="6"/>
                    <a:pt x="71" y="6"/>
                    <a:pt x="71" y="6"/>
                  </a:cubicBezTo>
                  <a:lnTo>
                    <a:pt x="68" y="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9" name="Freeform 880">
              <a:extLst>
                <a:ext uri="{FF2B5EF4-FFF2-40B4-BE49-F238E27FC236}">
                  <a16:creationId xmlns:a16="http://schemas.microsoft.com/office/drawing/2014/main" id="{F1BF695B-B445-8762-262C-02F23BA07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1888" y="4770438"/>
              <a:ext cx="150812" cy="158750"/>
            </a:xfrm>
            <a:custGeom>
              <a:avLst/>
              <a:gdLst>
                <a:gd name="T0" fmla="*/ 79 w 95"/>
                <a:gd name="T1" fmla="*/ 66 h 100"/>
                <a:gd name="T2" fmla="*/ 84 w 95"/>
                <a:gd name="T3" fmla="*/ 58 h 100"/>
                <a:gd name="T4" fmla="*/ 87 w 95"/>
                <a:gd name="T5" fmla="*/ 56 h 100"/>
                <a:gd name="T6" fmla="*/ 92 w 95"/>
                <a:gd name="T7" fmla="*/ 53 h 100"/>
                <a:gd name="T8" fmla="*/ 95 w 95"/>
                <a:gd name="T9" fmla="*/ 48 h 100"/>
                <a:gd name="T10" fmla="*/ 95 w 95"/>
                <a:gd name="T11" fmla="*/ 42 h 100"/>
                <a:gd name="T12" fmla="*/ 95 w 95"/>
                <a:gd name="T13" fmla="*/ 37 h 100"/>
                <a:gd name="T14" fmla="*/ 95 w 95"/>
                <a:gd name="T15" fmla="*/ 32 h 100"/>
                <a:gd name="T16" fmla="*/ 84 w 95"/>
                <a:gd name="T17" fmla="*/ 19 h 100"/>
                <a:gd name="T18" fmla="*/ 84 w 95"/>
                <a:gd name="T19" fmla="*/ 11 h 100"/>
                <a:gd name="T20" fmla="*/ 82 w 95"/>
                <a:gd name="T21" fmla="*/ 8 h 100"/>
                <a:gd name="T22" fmla="*/ 82 w 95"/>
                <a:gd name="T23" fmla="*/ 6 h 100"/>
                <a:gd name="T24" fmla="*/ 79 w 95"/>
                <a:gd name="T25" fmla="*/ 6 h 100"/>
                <a:gd name="T26" fmla="*/ 76 w 95"/>
                <a:gd name="T27" fmla="*/ 3 h 100"/>
                <a:gd name="T28" fmla="*/ 76 w 95"/>
                <a:gd name="T29" fmla="*/ 0 h 100"/>
                <a:gd name="T30" fmla="*/ 69 w 95"/>
                <a:gd name="T31" fmla="*/ 8 h 100"/>
                <a:gd name="T32" fmla="*/ 58 w 95"/>
                <a:gd name="T33" fmla="*/ 6 h 100"/>
                <a:gd name="T34" fmla="*/ 48 w 95"/>
                <a:gd name="T35" fmla="*/ 8 h 100"/>
                <a:gd name="T36" fmla="*/ 45 w 95"/>
                <a:gd name="T37" fmla="*/ 14 h 100"/>
                <a:gd name="T38" fmla="*/ 40 w 95"/>
                <a:gd name="T39" fmla="*/ 11 h 100"/>
                <a:gd name="T40" fmla="*/ 37 w 95"/>
                <a:gd name="T41" fmla="*/ 8 h 100"/>
                <a:gd name="T42" fmla="*/ 34 w 95"/>
                <a:gd name="T43" fmla="*/ 11 h 100"/>
                <a:gd name="T44" fmla="*/ 27 w 95"/>
                <a:gd name="T45" fmla="*/ 8 h 100"/>
                <a:gd name="T46" fmla="*/ 21 w 95"/>
                <a:gd name="T47" fmla="*/ 14 h 100"/>
                <a:gd name="T48" fmla="*/ 21 w 95"/>
                <a:gd name="T49" fmla="*/ 16 h 100"/>
                <a:gd name="T50" fmla="*/ 19 w 95"/>
                <a:gd name="T51" fmla="*/ 21 h 100"/>
                <a:gd name="T52" fmla="*/ 21 w 95"/>
                <a:gd name="T53" fmla="*/ 24 h 100"/>
                <a:gd name="T54" fmla="*/ 21 w 95"/>
                <a:gd name="T55" fmla="*/ 27 h 100"/>
                <a:gd name="T56" fmla="*/ 19 w 95"/>
                <a:gd name="T57" fmla="*/ 32 h 100"/>
                <a:gd name="T58" fmla="*/ 24 w 95"/>
                <a:gd name="T59" fmla="*/ 32 h 100"/>
                <a:gd name="T60" fmla="*/ 29 w 95"/>
                <a:gd name="T61" fmla="*/ 37 h 100"/>
                <a:gd name="T62" fmla="*/ 6 w 95"/>
                <a:gd name="T63" fmla="*/ 61 h 100"/>
                <a:gd name="T64" fmla="*/ 0 w 95"/>
                <a:gd name="T65" fmla="*/ 77 h 100"/>
                <a:gd name="T66" fmla="*/ 0 w 95"/>
                <a:gd name="T67" fmla="*/ 100 h 100"/>
                <a:gd name="T68" fmla="*/ 8 w 95"/>
                <a:gd name="T69" fmla="*/ 100 h 100"/>
                <a:gd name="T70" fmla="*/ 13 w 95"/>
                <a:gd name="T71" fmla="*/ 95 h 100"/>
                <a:gd name="T72" fmla="*/ 76 w 95"/>
                <a:gd name="T73" fmla="*/ 95 h 100"/>
                <a:gd name="T74" fmla="*/ 76 w 95"/>
                <a:gd name="T75" fmla="*/ 74 h 100"/>
                <a:gd name="T76" fmla="*/ 79 w 95"/>
                <a:gd name="T77" fmla="*/ 6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" h="100">
                  <a:moveTo>
                    <a:pt x="79" y="66"/>
                  </a:moveTo>
                  <a:lnTo>
                    <a:pt x="84" y="58"/>
                  </a:lnTo>
                  <a:lnTo>
                    <a:pt x="87" y="56"/>
                  </a:lnTo>
                  <a:lnTo>
                    <a:pt x="92" y="53"/>
                  </a:lnTo>
                  <a:lnTo>
                    <a:pt x="95" y="48"/>
                  </a:lnTo>
                  <a:lnTo>
                    <a:pt x="95" y="42"/>
                  </a:lnTo>
                  <a:lnTo>
                    <a:pt x="95" y="37"/>
                  </a:lnTo>
                  <a:lnTo>
                    <a:pt x="95" y="32"/>
                  </a:lnTo>
                  <a:lnTo>
                    <a:pt x="84" y="19"/>
                  </a:lnTo>
                  <a:lnTo>
                    <a:pt x="84" y="11"/>
                  </a:lnTo>
                  <a:lnTo>
                    <a:pt x="82" y="8"/>
                  </a:lnTo>
                  <a:lnTo>
                    <a:pt x="82" y="6"/>
                  </a:lnTo>
                  <a:lnTo>
                    <a:pt x="79" y="6"/>
                  </a:lnTo>
                  <a:lnTo>
                    <a:pt x="76" y="3"/>
                  </a:lnTo>
                  <a:lnTo>
                    <a:pt x="76" y="0"/>
                  </a:lnTo>
                  <a:lnTo>
                    <a:pt x="69" y="8"/>
                  </a:lnTo>
                  <a:lnTo>
                    <a:pt x="58" y="6"/>
                  </a:lnTo>
                  <a:lnTo>
                    <a:pt x="48" y="8"/>
                  </a:lnTo>
                  <a:lnTo>
                    <a:pt x="45" y="14"/>
                  </a:lnTo>
                  <a:lnTo>
                    <a:pt x="40" y="11"/>
                  </a:lnTo>
                  <a:lnTo>
                    <a:pt x="37" y="8"/>
                  </a:lnTo>
                  <a:lnTo>
                    <a:pt x="34" y="11"/>
                  </a:lnTo>
                  <a:lnTo>
                    <a:pt x="27" y="8"/>
                  </a:lnTo>
                  <a:lnTo>
                    <a:pt x="21" y="14"/>
                  </a:lnTo>
                  <a:lnTo>
                    <a:pt x="21" y="16"/>
                  </a:lnTo>
                  <a:lnTo>
                    <a:pt x="19" y="21"/>
                  </a:lnTo>
                  <a:lnTo>
                    <a:pt x="21" y="24"/>
                  </a:lnTo>
                  <a:lnTo>
                    <a:pt x="21" y="27"/>
                  </a:lnTo>
                  <a:lnTo>
                    <a:pt x="19" y="32"/>
                  </a:lnTo>
                  <a:lnTo>
                    <a:pt x="24" y="32"/>
                  </a:lnTo>
                  <a:lnTo>
                    <a:pt x="29" y="37"/>
                  </a:lnTo>
                  <a:lnTo>
                    <a:pt x="6" y="61"/>
                  </a:lnTo>
                  <a:lnTo>
                    <a:pt x="0" y="77"/>
                  </a:lnTo>
                  <a:lnTo>
                    <a:pt x="0" y="100"/>
                  </a:lnTo>
                  <a:lnTo>
                    <a:pt x="8" y="100"/>
                  </a:lnTo>
                  <a:lnTo>
                    <a:pt x="13" y="95"/>
                  </a:lnTo>
                  <a:lnTo>
                    <a:pt x="76" y="95"/>
                  </a:lnTo>
                  <a:lnTo>
                    <a:pt x="76" y="74"/>
                  </a:lnTo>
                  <a:lnTo>
                    <a:pt x="79" y="6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0" name="Freeform 881">
              <a:extLst>
                <a:ext uri="{FF2B5EF4-FFF2-40B4-BE49-F238E27FC236}">
                  <a16:creationId xmlns:a16="http://schemas.microsoft.com/office/drawing/2014/main" id="{35A8F4CC-1B8D-069A-C520-7ECDC2797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3238" y="3754438"/>
              <a:ext cx="117475" cy="238125"/>
            </a:xfrm>
            <a:custGeom>
              <a:avLst/>
              <a:gdLst>
                <a:gd name="T0" fmla="*/ 19 w 28"/>
                <a:gd name="T1" fmla="*/ 51 h 57"/>
                <a:gd name="T2" fmla="*/ 18 w 28"/>
                <a:gd name="T3" fmla="*/ 48 h 57"/>
                <a:gd name="T4" fmla="*/ 23 w 28"/>
                <a:gd name="T5" fmla="*/ 42 h 57"/>
                <a:gd name="T6" fmla="*/ 28 w 28"/>
                <a:gd name="T7" fmla="*/ 40 h 57"/>
                <a:gd name="T8" fmla="*/ 28 w 28"/>
                <a:gd name="T9" fmla="*/ 34 h 57"/>
                <a:gd name="T10" fmla="*/ 24 w 28"/>
                <a:gd name="T11" fmla="*/ 31 h 57"/>
                <a:gd name="T12" fmla="*/ 23 w 28"/>
                <a:gd name="T13" fmla="*/ 30 h 57"/>
                <a:gd name="T14" fmla="*/ 25 w 28"/>
                <a:gd name="T15" fmla="*/ 29 h 57"/>
                <a:gd name="T16" fmla="*/ 23 w 28"/>
                <a:gd name="T17" fmla="*/ 29 h 57"/>
                <a:gd name="T18" fmla="*/ 19 w 28"/>
                <a:gd name="T19" fmla="*/ 28 h 57"/>
                <a:gd name="T20" fmla="*/ 25 w 28"/>
                <a:gd name="T21" fmla="*/ 19 h 57"/>
                <a:gd name="T22" fmla="*/ 22 w 28"/>
                <a:gd name="T23" fmla="*/ 12 h 57"/>
                <a:gd name="T24" fmla="*/ 25 w 28"/>
                <a:gd name="T25" fmla="*/ 4 h 57"/>
                <a:gd name="T26" fmla="*/ 24 w 28"/>
                <a:gd name="T27" fmla="*/ 2 h 57"/>
                <a:gd name="T28" fmla="*/ 19 w 28"/>
                <a:gd name="T29" fmla="*/ 2 h 57"/>
                <a:gd name="T30" fmla="*/ 12 w 28"/>
                <a:gd name="T31" fmla="*/ 1 h 57"/>
                <a:gd name="T32" fmla="*/ 8 w 28"/>
                <a:gd name="T33" fmla="*/ 3 h 57"/>
                <a:gd name="T34" fmla="*/ 7 w 28"/>
                <a:gd name="T35" fmla="*/ 4 h 57"/>
                <a:gd name="T36" fmla="*/ 5 w 28"/>
                <a:gd name="T37" fmla="*/ 6 h 57"/>
                <a:gd name="T38" fmla="*/ 6 w 28"/>
                <a:gd name="T39" fmla="*/ 8 h 57"/>
                <a:gd name="T40" fmla="*/ 6 w 28"/>
                <a:gd name="T41" fmla="*/ 9 h 57"/>
                <a:gd name="T42" fmla="*/ 6 w 28"/>
                <a:gd name="T43" fmla="*/ 11 h 57"/>
                <a:gd name="T44" fmla="*/ 6 w 28"/>
                <a:gd name="T45" fmla="*/ 12 h 57"/>
                <a:gd name="T46" fmla="*/ 6 w 28"/>
                <a:gd name="T47" fmla="*/ 14 h 57"/>
                <a:gd name="T48" fmla="*/ 6 w 28"/>
                <a:gd name="T49" fmla="*/ 16 h 57"/>
                <a:gd name="T50" fmla="*/ 6 w 28"/>
                <a:gd name="T51" fmla="*/ 19 h 57"/>
                <a:gd name="T52" fmla="*/ 0 w 28"/>
                <a:gd name="T53" fmla="*/ 26 h 57"/>
                <a:gd name="T54" fmla="*/ 2 w 28"/>
                <a:gd name="T55" fmla="*/ 31 h 57"/>
                <a:gd name="T56" fmla="*/ 4 w 28"/>
                <a:gd name="T57" fmla="*/ 34 h 57"/>
                <a:gd name="T58" fmla="*/ 6 w 28"/>
                <a:gd name="T59" fmla="*/ 39 h 57"/>
                <a:gd name="T60" fmla="*/ 14 w 28"/>
                <a:gd name="T61" fmla="*/ 57 h 57"/>
                <a:gd name="T62" fmla="*/ 19 w 28"/>
                <a:gd name="T63" fmla="*/ 5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" h="57">
                  <a:moveTo>
                    <a:pt x="19" y="54"/>
                  </a:move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9" y="51"/>
                    <a:pt x="19" y="50"/>
                  </a:cubicBezTo>
                  <a:cubicBezTo>
                    <a:pt x="19" y="50"/>
                    <a:pt x="18" y="48"/>
                    <a:pt x="18" y="48"/>
                  </a:cubicBezTo>
                  <a:cubicBezTo>
                    <a:pt x="18" y="48"/>
                    <a:pt x="18" y="47"/>
                    <a:pt x="18" y="47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6" y="34"/>
                    <a:pt x="26" y="34"/>
                    <a:pt x="26" y="32"/>
                  </a:cubicBezTo>
                  <a:cubicBezTo>
                    <a:pt x="25" y="31"/>
                    <a:pt x="25" y="31"/>
                    <a:pt x="24" y="31"/>
                  </a:cubicBezTo>
                  <a:cubicBezTo>
                    <a:pt x="24" y="32"/>
                    <a:pt x="23" y="32"/>
                    <a:pt x="23" y="32"/>
                  </a:cubicBezTo>
                  <a:cubicBezTo>
                    <a:pt x="22" y="31"/>
                    <a:pt x="23" y="31"/>
                    <a:pt x="23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5" y="30"/>
                    <a:pt x="25" y="29"/>
                  </a:cubicBezTo>
                  <a:cubicBezTo>
                    <a:pt x="25" y="29"/>
                    <a:pt x="24" y="29"/>
                    <a:pt x="24" y="29"/>
                  </a:cubicBezTo>
                  <a:cubicBezTo>
                    <a:pt x="24" y="28"/>
                    <a:pt x="23" y="29"/>
                    <a:pt x="23" y="29"/>
                  </a:cubicBezTo>
                  <a:cubicBezTo>
                    <a:pt x="23" y="29"/>
                    <a:pt x="23" y="30"/>
                    <a:pt x="23" y="30"/>
                  </a:cubicBezTo>
                  <a:cubicBezTo>
                    <a:pt x="22" y="31"/>
                    <a:pt x="19" y="30"/>
                    <a:pt x="19" y="28"/>
                  </a:cubicBezTo>
                  <a:cubicBezTo>
                    <a:pt x="18" y="27"/>
                    <a:pt x="18" y="25"/>
                    <a:pt x="20" y="25"/>
                  </a:cubicBezTo>
                  <a:cubicBezTo>
                    <a:pt x="22" y="23"/>
                    <a:pt x="24" y="21"/>
                    <a:pt x="25" y="19"/>
                  </a:cubicBezTo>
                  <a:cubicBezTo>
                    <a:pt x="25" y="17"/>
                    <a:pt x="24" y="16"/>
                    <a:pt x="25" y="15"/>
                  </a:cubicBezTo>
                  <a:cubicBezTo>
                    <a:pt x="24" y="14"/>
                    <a:pt x="23" y="13"/>
                    <a:pt x="22" y="12"/>
                  </a:cubicBezTo>
                  <a:cubicBezTo>
                    <a:pt x="21" y="11"/>
                    <a:pt x="21" y="9"/>
                    <a:pt x="22" y="8"/>
                  </a:cubicBezTo>
                  <a:cubicBezTo>
                    <a:pt x="24" y="7"/>
                    <a:pt x="24" y="5"/>
                    <a:pt x="25" y="4"/>
                  </a:cubicBezTo>
                  <a:cubicBezTo>
                    <a:pt x="26" y="3"/>
                    <a:pt x="26" y="3"/>
                    <a:pt x="25" y="2"/>
                  </a:cubicBezTo>
                  <a:cubicBezTo>
                    <a:pt x="25" y="2"/>
                    <a:pt x="24" y="2"/>
                    <a:pt x="24" y="2"/>
                  </a:cubicBezTo>
                  <a:cubicBezTo>
                    <a:pt x="23" y="4"/>
                    <a:pt x="22" y="4"/>
                    <a:pt x="20" y="5"/>
                  </a:cubicBezTo>
                  <a:cubicBezTo>
                    <a:pt x="20" y="4"/>
                    <a:pt x="20" y="3"/>
                    <a:pt x="19" y="2"/>
                  </a:cubicBezTo>
                  <a:cubicBezTo>
                    <a:pt x="19" y="2"/>
                    <a:pt x="20" y="1"/>
                    <a:pt x="19" y="1"/>
                  </a:cubicBezTo>
                  <a:cubicBezTo>
                    <a:pt x="17" y="0"/>
                    <a:pt x="14" y="0"/>
                    <a:pt x="12" y="1"/>
                  </a:cubicBezTo>
                  <a:cubicBezTo>
                    <a:pt x="11" y="2"/>
                    <a:pt x="10" y="3"/>
                    <a:pt x="9" y="3"/>
                  </a:cubicBezTo>
                  <a:cubicBezTo>
                    <a:pt x="9" y="3"/>
                    <a:pt x="9" y="3"/>
                    <a:pt x="8" y="3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7" y="7"/>
                    <a:pt x="6" y="8"/>
                    <a:pt x="6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10"/>
                    <a:pt x="6" y="10"/>
                    <a:pt x="6" y="11"/>
                  </a:cubicBezTo>
                  <a:cubicBezTo>
                    <a:pt x="6" y="11"/>
                    <a:pt x="5" y="11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3"/>
                    <a:pt x="6" y="13"/>
                  </a:cubicBezTo>
                  <a:cubicBezTo>
                    <a:pt x="6" y="13"/>
                    <a:pt x="6" y="14"/>
                    <a:pt x="6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" y="31"/>
                    <a:pt x="2" y="31"/>
                  </a:cubicBezTo>
                  <a:cubicBezTo>
                    <a:pt x="2" y="31"/>
                    <a:pt x="2" y="33"/>
                    <a:pt x="2" y="3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7" y="56"/>
                    <a:pt x="17" y="56"/>
                    <a:pt x="17" y="56"/>
                  </a:cubicBezTo>
                  <a:lnTo>
                    <a:pt x="19" y="5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1" name="Freeform 882">
              <a:extLst>
                <a:ext uri="{FF2B5EF4-FFF2-40B4-BE49-F238E27FC236}">
                  <a16:creationId xmlns:a16="http://schemas.microsoft.com/office/drawing/2014/main" id="{DC6BD964-7D4E-39E0-193C-8165D62A0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2100" y="4575175"/>
              <a:ext cx="53975" cy="146050"/>
            </a:xfrm>
            <a:custGeom>
              <a:avLst/>
              <a:gdLst>
                <a:gd name="T0" fmla="*/ 0 w 13"/>
                <a:gd name="T1" fmla="*/ 0 h 35"/>
                <a:gd name="T2" fmla="*/ 0 w 13"/>
                <a:gd name="T3" fmla="*/ 1 h 35"/>
                <a:gd name="T4" fmla="*/ 0 w 13"/>
                <a:gd name="T5" fmla="*/ 3 h 35"/>
                <a:gd name="T6" fmla="*/ 3 w 13"/>
                <a:gd name="T7" fmla="*/ 5 h 35"/>
                <a:gd name="T8" fmla="*/ 3 w 13"/>
                <a:gd name="T9" fmla="*/ 9 h 35"/>
                <a:gd name="T10" fmla="*/ 2 w 13"/>
                <a:gd name="T11" fmla="*/ 11 h 35"/>
                <a:gd name="T12" fmla="*/ 4 w 13"/>
                <a:gd name="T13" fmla="*/ 11 h 35"/>
                <a:gd name="T14" fmla="*/ 4 w 13"/>
                <a:gd name="T15" fmla="*/ 15 h 35"/>
                <a:gd name="T16" fmla="*/ 3 w 13"/>
                <a:gd name="T17" fmla="*/ 16 h 35"/>
                <a:gd name="T18" fmla="*/ 5 w 13"/>
                <a:gd name="T19" fmla="*/ 19 h 35"/>
                <a:gd name="T20" fmla="*/ 4 w 13"/>
                <a:gd name="T21" fmla="*/ 20 h 35"/>
                <a:gd name="T22" fmla="*/ 5 w 13"/>
                <a:gd name="T23" fmla="*/ 23 h 35"/>
                <a:gd name="T24" fmla="*/ 4 w 13"/>
                <a:gd name="T25" fmla="*/ 24 h 35"/>
                <a:gd name="T26" fmla="*/ 5 w 13"/>
                <a:gd name="T27" fmla="*/ 26 h 35"/>
                <a:gd name="T28" fmla="*/ 4 w 13"/>
                <a:gd name="T29" fmla="*/ 28 h 35"/>
                <a:gd name="T30" fmla="*/ 4 w 13"/>
                <a:gd name="T31" fmla="*/ 29 h 35"/>
                <a:gd name="T32" fmla="*/ 4 w 13"/>
                <a:gd name="T33" fmla="*/ 30 h 35"/>
                <a:gd name="T34" fmla="*/ 9 w 13"/>
                <a:gd name="T35" fmla="*/ 35 h 35"/>
                <a:gd name="T36" fmla="*/ 11 w 13"/>
                <a:gd name="T37" fmla="*/ 34 h 35"/>
                <a:gd name="T38" fmla="*/ 11 w 13"/>
                <a:gd name="T39" fmla="*/ 33 h 35"/>
                <a:gd name="T40" fmla="*/ 13 w 13"/>
                <a:gd name="T41" fmla="*/ 32 h 35"/>
                <a:gd name="T42" fmla="*/ 11 w 13"/>
                <a:gd name="T43" fmla="*/ 30 h 35"/>
                <a:gd name="T44" fmla="*/ 12 w 13"/>
                <a:gd name="T45" fmla="*/ 14 h 35"/>
                <a:gd name="T46" fmla="*/ 10 w 13"/>
                <a:gd name="T47" fmla="*/ 12 h 35"/>
                <a:gd name="T48" fmla="*/ 10 w 13"/>
                <a:gd name="T49" fmla="*/ 8 h 35"/>
                <a:gd name="T50" fmla="*/ 6 w 13"/>
                <a:gd name="T51" fmla="*/ 5 h 35"/>
                <a:gd name="T52" fmla="*/ 6 w 13"/>
                <a:gd name="T53" fmla="*/ 4 h 35"/>
                <a:gd name="T54" fmla="*/ 7 w 13"/>
                <a:gd name="T55" fmla="*/ 1 h 35"/>
                <a:gd name="T56" fmla="*/ 4 w 13"/>
                <a:gd name="T57" fmla="*/ 1 h 35"/>
                <a:gd name="T58" fmla="*/ 0 w 13"/>
                <a:gd name="T5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3"/>
                  </a:cubicBezTo>
                  <a:cubicBezTo>
                    <a:pt x="0" y="3"/>
                    <a:pt x="3" y="5"/>
                    <a:pt x="3" y="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2" y="11"/>
                    <a:pt x="2" y="11"/>
                  </a:cubicBezTo>
                  <a:cubicBezTo>
                    <a:pt x="2" y="11"/>
                    <a:pt x="4" y="11"/>
                    <a:pt x="4" y="11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3"/>
                    <a:pt x="4" y="24"/>
                    <a:pt x="4" y="24"/>
                  </a:cubicBezTo>
                  <a:cubicBezTo>
                    <a:pt x="4" y="24"/>
                    <a:pt x="5" y="26"/>
                    <a:pt x="5" y="26"/>
                  </a:cubicBezTo>
                  <a:cubicBezTo>
                    <a:pt x="5" y="26"/>
                    <a:pt x="4" y="27"/>
                    <a:pt x="4" y="28"/>
                  </a:cubicBezTo>
                  <a:cubicBezTo>
                    <a:pt x="4" y="28"/>
                    <a:pt x="4" y="29"/>
                    <a:pt x="4" y="29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0" y="34"/>
                    <a:pt x="11" y="34"/>
                    <a:pt x="11" y="34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4" y="1"/>
                    <a:pt x="4" y="1"/>
                    <a:pt x="4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2" name="Freeform 883">
              <a:extLst>
                <a:ext uri="{FF2B5EF4-FFF2-40B4-BE49-F238E27FC236}">
                  <a16:creationId xmlns:a16="http://schemas.microsoft.com/office/drawing/2014/main" id="{A9834EDA-5939-AFC1-5254-0CB2983646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3950" y="4921250"/>
              <a:ext cx="312737" cy="303213"/>
            </a:xfrm>
            <a:custGeom>
              <a:avLst/>
              <a:gdLst>
                <a:gd name="T0" fmla="*/ 70 w 75"/>
                <a:gd name="T1" fmla="*/ 37 h 73"/>
                <a:gd name="T2" fmla="*/ 67 w 75"/>
                <a:gd name="T3" fmla="*/ 33 h 73"/>
                <a:gd name="T4" fmla="*/ 69 w 75"/>
                <a:gd name="T5" fmla="*/ 34 h 73"/>
                <a:gd name="T6" fmla="*/ 71 w 75"/>
                <a:gd name="T7" fmla="*/ 28 h 73"/>
                <a:gd name="T8" fmla="*/ 72 w 75"/>
                <a:gd name="T9" fmla="*/ 28 h 73"/>
                <a:gd name="T10" fmla="*/ 70 w 75"/>
                <a:gd name="T11" fmla="*/ 48 h 73"/>
                <a:gd name="T12" fmla="*/ 72 w 75"/>
                <a:gd name="T13" fmla="*/ 46 h 73"/>
                <a:gd name="T14" fmla="*/ 56 w 75"/>
                <a:gd name="T15" fmla="*/ 13 h 73"/>
                <a:gd name="T16" fmla="*/ 7 w 75"/>
                <a:gd name="T17" fmla="*/ 0 h 73"/>
                <a:gd name="T18" fmla="*/ 10 w 75"/>
                <a:gd name="T19" fmla="*/ 5 h 73"/>
                <a:gd name="T20" fmla="*/ 9 w 75"/>
                <a:gd name="T21" fmla="*/ 9 h 73"/>
                <a:gd name="T22" fmla="*/ 7 w 75"/>
                <a:gd name="T23" fmla="*/ 11 h 73"/>
                <a:gd name="T24" fmla="*/ 10 w 75"/>
                <a:gd name="T25" fmla="*/ 13 h 73"/>
                <a:gd name="T26" fmla="*/ 6 w 75"/>
                <a:gd name="T27" fmla="*/ 18 h 73"/>
                <a:gd name="T28" fmla="*/ 3 w 75"/>
                <a:gd name="T29" fmla="*/ 23 h 73"/>
                <a:gd name="T30" fmla="*/ 0 w 75"/>
                <a:gd name="T31" fmla="*/ 27 h 73"/>
                <a:gd name="T32" fmla="*/ 1 w 75"/>
                <a:gd name="T33" fmla="*/ 33 h 73"/>
                <a:gd name="T34" fmla="*/ 6 w 75"/>
                <a:gd name="T35" fmla="*/ 41 h 73"/>
                <a:gd name="T36" fmla="*/ 11 w 75"/>
                <a:gd name="T37" fmla="*/ 51 h 73"/>
                <a:gd name="T38" fmla="*/ 15 w 75"/>
                <a:gd name="T39" fmla="*/ 54 h 73"/>
                <a:gd name="T40" fmla="*/ 18 w 75"/>
                <a:gd name="T41" fmla="*/ 55 h 73"/>
                <a:gd name="T42" fmla="*/ 24 w 75"/>
                <a:gd name="T43" fmla="*/ 57 h 73"/>
                <a:gd name="T44" fmla="*/ 31 w 75"/>
                <a:gd name="T45" fmla="*/ 58 h 73"/>
                <a:gd name="T46" fmla="*/ 35 w 75"/>
                <a:gd name="T47" fmla="*/ 62 h 73"/>
                <a:gd name="T48" fmla="*/ 35 w 75"/>
                <a:gd name="T49" fmla="*/ 64 h 73"/>
                <a:gd name="T50" fmla="*/ 35 w 75"/>
                <a:gd name="T51" fmla="*/ 67 h 73"/>
                <a:gd name="T52" fmla="*/ 37 w 75"/>
                <a:gd name="T53" fmla="*/ 70 h 73"/>
                <a:gd name="T54" fmla="*/ 38 w 75"/>
                <a:gd name="T55" fmla="*/ 72 h 73"/>
                <a:gd name="T56" fmla="*/ 44 w 75"/>
                <a:gd name="T57" fmla="*/ 71 h 73"/>
                <a:gd name="T58" fmla="*/ 46 w 75"/>
                <a:gd name="T59" fmla="*/ 73 h 73"/>
                <a:gd name="T60" fmla="*/ 50 w 75"/>
                <a:gd name="T61" fmla="*/ 72 h 73"/>
                <a:gd name="T62" fmla="*/ 59 w 75"/>
                <a:gd name="T63" fmla="*/ 69 h 73"/>
                <a:gd name="T64" fmla="*/ 72 w 75"/>
                <a:gd name="T65" fmla="*/ 66 h 73"/>
                <a:gd name="T66" fmla="*/ 75 w 75"/>
                <a:gd name="T67" fmla="*/ 64 h 73"/>
                <a:gd name="T68" fmla="*/ 71 w 75"/>
                <a:gd name="T69" fmla="*/ 60 h 73"/>
                <a:gd name="T70" fmla="*/ 68 w 75"/>
                <a:gd name="T71" fmla="*/ 49 h 73"/>
                <a:gd name="T72" fmla="*/ 68 w 75"/>
                <a:gd name="T73" fmla="*/ 45 h 73"/>
                <a:gd name="T74" fmla="*/ 68 w 75"/>
                <a:gd name="T75" fmla="*/ 40 h 73"/>
                <a:gd name="T76" fmla="*/ 65 w 75"/>
                <a:gd name="T77" fmla="*/ 36 h 73"/>
                <a:gd name="T78" fmla="*/ 66 w 75"/>
                <a:gd name="T79" fmla="*/ 28 h 73"/>
                <a:gd name="T80" fmla="*/ 56 w 75"/>
                <a:gd name="T81" fmla="*/ 1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5" h="73">
                  <a:moveTo>
                    <a:pt x="69" y="34"/>
                  </a:moveTo>
                  <a:cubicBezTo>
                    <a:pt x="69" y="35"/>
                    <a:pt x="69" y="36"/>
                    <a:pt x="70" y="37"/>
                  </a:cubicBezTo>
                  <a:cubicBezTo>
                    <a:pt x="68" y="37"/>
                    <a:pt x="68" y="36"/>
                    <a:pt x="67" y="35"/>
                  </a:cubicBezTo>
                  <a:cubicBezTo>
                    <a:pt x="67" y="35"/>
                    <a:pt x="67" y="34"/>
                    <a:pt x="67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9" y="33"/>
                    <a:pt x="69" y="34"/>
                    <a:pt x="69" y="34"/>
                  </a:cubicBezTo>
                  <a:close/>
                  <a:moveTo>
                    <a:pt x="71" y="27"/>
                  </a:moveTo>
                  <a:cubicBezTo>
                    <a:pt x="71" y="27"/>
                    <a:pt x="71" y="27"/>
                    <a:pt x="71" y="28"/>
                  </a:cubicBezTo>
                  <a:cubicBezTo>
                    <a:pt x="71" y="28"/>
                    <a:pt x="71" y="29"/>
                    <a:pt x="71" y="30"/>
                  </a:cubicBezTo>
                  <a:cubicBezTo>
                    <a:pt x="71" y="29"/>
                    <a:pt x="71" y="28"/>
                    <a:pt x="72" y="28"/>
                  </a:cubicBezTo>
                  <a:cubicBezTo>
                    <a:pt x="72" y="28"/>
                    <a:pt x="72" y="27"/>
                    <a:pt x="71" y="27"/>
                  </a:cubicBezTo>
                  <a:close/>
                  <a:moveTo>
                    <a:pt x="70" y="48"/>
                  </a:moveTo>
                  <a:cubicBezTo>
                    <a:pt x="70" y="48"/>
                    <a:pt x="70" y="48"/>
                    <a:pt x="70" y="48"/>
                  </a:cubicBezTo>
                  <a:cubicBezTo>
                    <a:pt x="71" y="48"/>
                    <a:pt x="71" y="47"/>
                    <a:pt x="72" y="46"/>
                  </a:cubicBezTo>
                  <a:cubicBezTo>
                    <a:pt x="71" y="47"/>
                    <a:pt x="70" y="47"/>
                    <a:pt x="70" y="48"/>
                  </a:cubicBezTo>
                  <a:close/>
                  <a:moveTo>
                    <a:pt x="56" y="13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11"/>
                    <a:pt x="7" y="11"/>
                  </a:cubicBezTo>
                  <a:cubicBezTo>
                    <a:pt x="7" y="11"/>
                    <a:pt x="7" y="12"/>
                    <a:pt x="7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5" y="67"/>
                    <a:pt x="36" y="68"/>
                    <a:pt x="36" y="69"/>
                  </a:cubicBezTo>
                  <a:cubicBezTo>
                    <a:pt x="36" y="69"/>
                    <a:pt x="37" y="70"/>
                    <a:pt x="37" y="70"/>
                  </a:cubicBezTo>
                  <a:cubicBezTo>
                    <a:pt x="38" y="71"/>
                    <a:pt x="38" y="71"/>
                    <a:pt x="38" y="71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4" y="71"/>
                    <a:pt x="44" y="71"/>
                    <a:pt x="44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50" y="72"/>
                    <a:pt x="50" y="72"/>
                    <a:pt x="50" y="72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5" y="64"/>
                    <a:pt x="75" y="64"/>
                    <a:pt x="75" y="64"/>
                  </a:cubicBezTo>
                  <a:cubicBezTo>
                    <a:pt x="75" y="64"/>
                    <a:pt x="75" y="64"/>
                    <a:pt x="75" y="64"/>
                  </a:cubicBezTo>
                  <a:cubicBezTo>
                    <a:pt x="74" y="63"/>
                    <a:pt x="73" y="62"/>
                    <a:pt x="72" y="62"/>
                  </a:cubicBezTo>
                  <a:cubicBezTo>
                    <a:pt x="71" y="62"/>
                    <a:pt x="71" y="61"/>
                    <a:pt x="71" y="60"/>
                  </a:cubicBezTo>
                  <a:cubicBezTo>
                    <a:pt x="70" y="58"/>
                    <a:pt x="70" y="55"/>
                    <a:pt x="69" y="53"/>
                  </a:cubicBezTo>
                  <a:cubicBezTo>
                    <a:pt x="68" y="52"/>
                    <a:pt x="67" y="51"/>
                    <a:pt x="68" y="49"/>
                  </a:cubicBezTo>
                  <a:cubicBezTo>
                    <a:pt x="69" y="48"/>
                    <a:pt x="69" y="47"/>
                    <a:pt x="68" y="46"/>
                  </a:cubicBezTo>
                  <a:cubicBezTo>
                    <a:pt x="67" y="46"/>
                    <a:pt x="67" y="45"/>
                    <a:pt x="68" y="45"/>
                  </a:cubicBezTo>
                  <a:cubicBezTo>
                    <a:pt x="68" y="44"/>
                    <a:pt x="68" y="43"/>
                    <a:pt x="69" y="42"/>
                  </a:cubicBezTo>
                  <a:cubicBezTo>
                    <a:pt x="69" y="41"/>
                    <a:pt x="69" y="40"/>
                    <a:pt x="68" y="40"/>
                  </a:cubicBezTo>
                  <a:cubicBezTo>
                    <a:pt x="67" y="39"/>
                    <a:pt x="66" y="38"/>
                    <a:pt x="65" y="37"/>
                  </a:cubicBezTo>
                  <a:cubicBezTo>
                    <a:pt x="65" y="37"/>
                    <a:pt x="65" y="36"/>
                    <a:pt x="65" y="36"/>
                  </a:cubicBezTo>
                  <a:cubicBezTo>
                    <a:pt x="64" y="35"/>
                    <a:pt x="65" y="34"/>
                    <a:pt x="65" y="32"/>
                  </a:cubicBezTo>
                  <a:cubicBezTo>
                    <a:pt x="65" y="31"/>
                    <a:pt x="67" y="30"/>
                    <a:pt x="66" y="28"/>
                  </a:cubicBezTo>
                  <a:cubicBezTo>
                    <a:pt x="68" y="27"/>
                    <a:pt x="67" y="26"/>
                    <a:pt x="67" y="25"/>
                  </a:cubicBezTo>
                  <a:cubicBezTo>
                    <a:pt x="56" y="17"/>
                    <a:pt x="56" y="17"/>
                    <a:pt x="56" y="17"/>
                  </a:cubicBezTo>
                  <a:lnTo>
                    <a:pt x="56" y="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3" name="Freeform 884">
              <a:extLst>
                <a:ext uri="{FF2B5EF4-FFF2-40B4-BE49-F238E27FC236}">
                  <a16:creationId xmlns:a16="http://schemas.microsoft.com/office/drawing/2014/main" id="{0F1A351D-8685-953F-03B4-DE38AEF43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2050" y="5641975"/>
              <a:ext cx="36512" cy="53975"/>
            </a:xfrm>
            <a:custGeom>
              <a:avLst/>
              <a:gdLst>
                <a:gd name="T0" fmla="*/ 1 w 9"/>
                <a:gd name="T1" fmla="*/ 5 h 13"/>
                <a:gd name="T2" fmla="*/ 1 w 9"/>
                <a:gd name="T3" fmla="*/ 7 h 13"/>
                <a:gd name="T4" fmla="*/ 1 w 9"/>
                <a:gd name="T5" fmla="*/ 8 h 13"/>
                <a:gd name="T6" fmla="*/ 0 w 9"/>
                <a:gd name="T7" fmla="*/ 9 h 13"/>
                <a:gd name="T8" fmla="*/ 1 w 9"/>
                <a:gd name="T9" fmla="*/ 9 h 13"/>
                <a:gd name="T10" fmla="*/ 3 w 9"/>
                <a:gd name="T11" fmla="*/ 12 h 13"/>
                <a:gd name="T12" fmla="*/ 5 w 9"/>
                <a:gd name="T13" fmla="*/ 12 h 13"/>
                <a:gd name="T14" fmla="*/ 8 w 9"/>
                <a:gd name="T15" fmla="*/ 12 h 13"/>
                <a:gd name="T16" fmla="*/ 9 w 9"/>
                <a:gd name="T17" fmla="*/ 13 h 13"/>
                <a:gd name="T18" fmla="*/ 9 w 9"/>
                <a:gd name="T19" fmla="*/ 9 h 13"/>
                <a:gd name="T20" fmla="*/ 9 w 9"/>
                <a:gd name="T21" fmla="*/ 9 h 13"/>
                <a:gd name="T22" fmla="*/ 9 w 9"/>
                <a:gd name="T23" fmla="*/ 3 h 13"/>
                <a:gd name="T24" fmla="*/ 8 w 9"/>
                <a:gd name="T25" fmla="*/ 2 h 13"/>
                <a:gd name="T26" fmla="*/ 4 w 9"/>
                <a:gd name="T27" fmla="*/ 0 h 13"/>
                <a:gd name="T28" fmla="*/ 1 w 9"/>
                <a:gd name="T2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" h="13">
                  <a:moveTo>
                    <a:pt x="1" y="5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7" y="12"/>
                    <a:pt x="8" y="12"/>
                  </a:cubicBezTo>
                  <a:cubicBezTo>
                    <a:pt x="8" y="12"/>
                    <a:pt x="9" y="13"/>
                    <a:pt x="9" y="13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1" y="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4" name="Freeform 885">
              <a:extLst>
                <a:ext uri="{FF2B5EF4-FFF2-40B4-BE49-F238E27FC236}">
                  <a16:creationId xmlns:a16="http://schemas.microsoft.com/office/drawing/2014/main" id="{5FD3A5F9-45D6-C3BB-4F9A-5A9B6C18B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8050" y="4246563"/>
              <a:ext cx="474662" cy="374650"/>
            </a:xfrm>
            <a:custGeom>
              <a:avLst/>
              <a:gdLst>
                <a:gd name="T0" fmla="*/ 109 w 114"/>
                <a:gd name="T1" fmla="*/ 26 h 90"/>
                <a:gd name="T2" fmla="*/ 106 w 114"/>
                <a:gd name="T3" fmla="*/ 15 h 90"/>
                <a:gd name="T4" fmla="*/ 105 w 114"/>
                <a:gd name="T5" fmla="*/ 7 h 90"/>
                <a:gd name="T6" fmla="*/ 103 w 114"/>
                <a:gd name="T7" fmla="*/ 1 h 90"/>
                <a:gd name="T8" fmla="*/ 82 w 114"/>
                <a:gd name="T9" fmla="*/ 4 h 90"/>
                <a:gd name="T10" fmla="*/ 77 w 114"/>
                <a:gd name="T11" fmla="*/ 1 h 90"/>
                <a:gd name="T12" fmla="*/ 66 w 114"/>
                <a:gd name="T13" fmla="*/ 0 h 90"/>
                <a:gd name="T14" fmla="*/ 22 w 114"/>
                <a:gd name="T15" fmla="*/ 1 h 90"/>
                <a:gd name="T16" fmla="*/ 15 w 114"/>
                <a:gd name="T17" fmla="*/ 16 h 90"/>
                <a:gd name="T18" fmla="*/ 15 w 114"/>
                <a:gd name="T19" fmla="*/ 47 h 90"/>
                <a:gd name="T20" fmla="*/ 8 w 114"/>
                <a:gd name="T21" fmla="*/ 48 h 90"/>
                <a:gd name="T22" fmla="*/ 9 w 114"/>
                <a:gd name="T23" fmla="*/ 49 h 90"/>
                <a:gd name="T24" fmla="*/ 7 w 114"/>
                <a:gd name="T25" fmla="*/ 52 h 90"/>
                <a:gd name="T26" fmla="*/ 5 w 114"/>
                <a:gd name="T27" fmla="*/ 54 h 90"/>
                <a:gd name="T28" fmla="*/ 5 w 114"/>
                <a:gd name="T29" fmla="*/ 57 h 90"/>
                <a:gd name="T30" fmla="*/ 2 w 114"/>
                <a:gd name="T31" fmla="*/ 60 h 90"/>
                <a:gd name="T32" fmla="*/ 0 w 114"/>
                <a:gd name="T33" fmla="*/ 67 h 90"/>
                <a:gd name="T34" fmla="*/ 3 w 114"/>
                <a:gd name="T35" fmla="*/ 67 h 90"/>
                <a:gd name="T36" fmla="*/ 4 w 114"/>
                <a:gd name="T37" fmla="*/ 70 h 90"/>
                <a:gd name="T38" fmla="*/ 6 w 114"/>
                <a:gd name="T39" fmla="*/ 72 h 90"/>
                <a:gd name="T40" fmla="*/ 8 w 114"/>
                <a:gd name="T41" fmla="*/ 77 h 90"/>
                <a:gd name="T42" fmla="*/ 12 w 114"/>
                <a:gd name="T43" fmla="*/ 86 h 90"/>
                <a:gd name="T44" fmla="*/ 15 w 114"/>
                <a:gd name="T45" fmla="*/ 89 h 90"/>
                <a:gd name="T46" fmla="*/ 22 w 114"/>
                <a:gd name="T47" fmla="*/ 87 h 90"/>
                <a:gd name="T48" fmla="*/ 28 w 114"/>
                <a:gd name="T49" fmla="*/ 84 h 90"/>
                <a:gd name="T50" fmla="*/ 32 w 114"/>
                <a:gd name="T51" fmla="*/ 90 h 90"/>
                <a:gd name="T52" fmla="*/ 42 w 114"/>
                <a:gd name="T53" fmla="*/ 89 h 90"/>
                <a:gd name="T54" fmla="*/ 49 w 114"/>
                <a:gd name="T55" fmla="*/ 85 h 90"/>
                <a:gd name="T56" fmla="*/ 53 w 114"/>
                <a:gd name="T57" fmla="*/ 88 h 90"/>
                <a:gd name="T58" fmla="*/ 56 w 114"/>
                <a:gd name="T59" fmla="*/ 84 h 90"/>
                <a:gd name="T60" fmla="*/ 65 w 114"/>
                <a:gd name="T61" fmla="*/ 88 h 90"/>
                <a:gd name="T62" fmla="*/ 73 w 114"/>
                <a:gd name="T63" fmla="*/ 79 h 90"/>
                <a:gd name="T64" fmla="*/ 70 w 114"/>
                <a:gd name="T65" fmla="*/ 73 h 90"/>
                <a:gd name="T66" fmla="*/ 75 w 114"/>
                <a:gd name="T67" fmla="*/ 71 h 90"/>
                <a:gd name="T68" fmla="*/ 77 w 114"/>
                <a:gd name="T69" fmla="*/ 75 h 90"/>
                <a:gd name="T70" fmla="*/ 83 w 114"/>
                <a:gd name="T71" fmla="*/ 85 h 90"/>
                <a:gd name="T72" fmla="*/ 82 w 114"/>
                <a:gd name="T73" fmla="*/ 90 h 90"/>
                <a:gd name="T74" fmla="*/ 85 w 114"/>
                <a:gd name="T75" fmla="*/ 86 h 90"/>
                <a:gd name="T76" fmla="*/ 85 w 114"/>
                <a:gd name="T77" fmla="*/ 84 h 90"/>
                <a:gd name="T78" fmla="*/ 87 w 114"/>
                <a:gd name="T79" fmla="*/ 80 h 90"/>
                <a:gd name="T80" fmla="*/ 90 w 114"/>
                <a:gd name="T81" fmla="*/ 80 h 90"/>
                <a:gd name="T82" fmla="*/ 95 w 114"/>
                <a:gd name="T83" fmla="*/ 68 h 90"/>
                <a:gd name="T84" fmla="*/ 100 w 114"/>
                <a:gd name="T85" fmla="*/ 57 h 90"/>
                <a:gd name="T86" fmla="*/ 103 w 114"/>
                <a:gd name="T87" fmla="*/ 43 h 90"/>
                <a:gd name="T88" fmla="*/ 104 w 114"/>
                <a:gd name="T89" fmla="*/ 37 h 90"/>
                <a:gd name="T90" fmla="*/ 107 w 114"/>
                <a:gd name="T91" fmla="*/ 35 h 90"/>
                <a:gd name="T92" fmla="*/ 114 w 114"/>
                <a:gd name="T93" fmla="*/ 3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4" h="90">
                  <a:moveTo>
                    <a:pt x="110" y="27"/>
                  </a:moveTo>
                  <a:cubicBezTo>
                    <a:pt x="110" y="26"/>
                    <a:pt x="109" y="26"/>
                    <a:pt x="109" y="26"/>
                  </a:cubicBezTo>
                  <a:cubicBezTo>
                    <a:pt x="108" y="26"/>
                    <a:pt x="107" y="26"/>
                    <a:pt x="107" y="25"/>
                  </a:cubicBezTo>
                  <a:cubicBezTo>
                    <a:pt x="106" y="22"/>
                    <a:pt x="105" y="19"/>
                    <a:pt x="106" y="15"/>
                  </a:cubicBezTo>
                  <a:cubicBezTo>
                    <a:pt x="106" y="13"/>
                    <a:pt x="105" y="10"/>
                    <a:pt x="105" y="8"/>
                  </a:cubicBezTo>
                  <a:cubicBezTo>
                    <a:pt x="105" y="8"/>
                    <a:pt x="105" y="7"/>
                    <a:pt x="105" y="7"/>
                  </a:cubicBezTo>
                  <a:cubicBezTo>
                    <a:pt x="104" y="6"/>
                    <a:pt x="103" y="5"/>
                    <a:pt x="103" y="3"/>
                  </a:cubicBezTo>
                  <a:cubicBezTo>
                    <a:pt x="103" y="2"/>
                    <a:pt x="104" y="2"/>
                    <a:pt x="103" y="1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8" y="48"/>
                    <a:pt x="8" y="48"/>
                  </a:cubicBezTo>
                  <a:cubicBezTo>
                    <a:pt x="8" y="48"/>
                    <a:pt x="8" y="49"/>
                    <a:pt x="8" y="49"/>
                  </a:cubicBezTo>
                  <a:cubicBezTo>
                    <a:pt x="8" y="49"/>
                    <a:pt x="9" y="49"/>
                    <a:pt x="9" y="49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5"/>
                    <a:pt x="5" y="56"/>
                    <a:pt x="5" y="57"/>
                  </a:cubicBezTo>
                  <a:cubicBezTo>
                    <a:pt x="5" y="57"/>
                    <a:pt x="5" y="58"/>
                    <a:pt x="5" y="58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8" y="84"/>
                    <a:pt x="28" y="84"/>
                    <a:pt x="28" y="84"/>
                  </a:cubicBezTo>
                  <a:cubicBezTo>
                    <a:pt x="28" y="85"/>
                    <a:pt x="28" y="85"/>
                    <a:pt x="28" y="85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5" y="90"/>
                    <a:pt x="35" y="90"/>
                    <a:pt x="35" y="90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1" y="86"/>
                    <a:pt x="41" y="86"/>
                    <a:pt x="41" y="86"/>
                  </a:cubicBezTo>
                  <a:cubicBezTo>
                    <a:pt x="49" y="85"/>
                    <a:pt x="49" y="85"/>
                    <a:pt x="49" y="85"/>
                  </a:cubicBezTo>
                  <a:cubicBezTo>
                    <a:pt x="49" y="89"/>
                    <a:pt x="49" y="89"/>
                    <a:pt x="49" y="89"/>
                  </a:cubicBezTo>
                  <a:cubicBezTo>
                    <a:pt x="53" y="88"/>
                    <a:pt x="53" y="88"/>
                    <a:pt x="53" y="88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62" y="89"/>
                    <a:pt x="62" y="89"/>
                    <a:pt x="62" y="89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70" y="82"/>
                    <a:pt x="70" y="82"/>
                    <a:pt x="70" y="82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2" y="75"/>
                    <a:pt x="72" y="75"/>
                    <a:pt x="72" y="75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5" y="86"/>
                    <a:pt x="85" y="86"/>
                    <a:pt x="85" y="86"/>
                  </a:cubicBezTo>
                  <a:cubicBezTo>
                    <a:pt x="85" y="85"/>
                    <a:pt x="85" y="85"/>
                    <a:pt x="85" y="85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9" y="82"/>
                    <a:pt x="89" y="82"/>
                    <a:pt x="89" y="82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5" y="68"/>
                    <a:pt x="95" y="68"/>
                    <a:pt x="95" y="68"/>
                  </a:cubicBezTo>
                  <a:cubicBezTo>
                    <a:pt x="98" y="68"/>
                    <a:pt x="98" y="68"/>
                    <a:pt x="98" y="68"/>
                  </a:cubicBezTo>
                  <a:cubicBezTo>
                    <a:pt x="100" y="57"/>
                    <a:pt x="100" y="57"/>
                    <a:pt x="100" y="57"/>
                  </a:cubicBezTo>
                  <a:cubicBezTo>
                    <a:pt x="100" y="51"/>
                    <a:pt x="100" y="51"/>
                    <a:pt x="100" y="51"/>
                  </a:cubicBezTo>
                  <a:cubicBezTo>
                    <a:pt x="103" y="43"/>
                    <a:pt x="103" y="43"/>
                    <a:pt x="103" y="43"/>
                  </a:cubicBezTo>
                  <a:cubicBezTo>
                    <a:pt x="103" y="41"/>
                    <a:pt x="103" y="41"/>
                    <a:pt x="103" y="41"/>
                  </a:cubicBezTo>
                  <a:cubicBezTo>
                    <a:pt x="104" y="37"/>
                    <a:pt x="104" y="37"/>
                    <a:pt x="104" y="37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12" y="34"/>
                    <a:pt x="112" y="34"/>
                    <a:pt x="112" y="34"/>
                  </a:cubicBezTo>
                  <a:cubicBezTo>
                    <a:pt x="114" y="30"/>
                    <a:pt x="114" y="30"/>
                    <a:pt x="114" y="30"/>
                  </a:cubicBezTo>
                  <a:cubicBezTo>
                    <a:pt x="113" y="30"/>
                    <a:pt x="111" y="28"/>
                    <a:pt x="110" y="2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5" name="Freeform 886">
              <a:extLst>
                <a:ext uri="{FF2B5EF4-FFF2-40B4-BE49-F238E27FC236}">
                  <a16:creationId xmlns:a16="http://schemas.microsoft.com/office/drawing/2014/main" id="{2B930C00-DEC1-2D27-95C6-91E1D7D0C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4088" y="4541838"/>
              <a:ext cx="352425" cy="250825"/>
            </a:xfrm>
            <a:custGeom>
              <a:avLst/>
              <a:gdLst>
                <a:gd name="T0" fmla="*/ 188 w 222"/>
                <a:gd name="T1" fmla="*/ 37 h 158"/>
                <a:gd name="T2" fmla="*/ 173 w 222"/>
                <a:gd name="T3" fmla="*/ 11 h 158"/>
                <a:gd name="T4" fmla="*/ 167 w 222"/>
                <a:gd name="T5" fmla="*/ 0 h 158"/>
                <a:gd name="T6" fmla="*/ 154 w 222"/>
                <a:gd name="T7" fmla="*/ 5 h 158"/>
                <a:gd name="T8" fmla="*/ 162 w 222"/>
                <a:gd name="T9" fmla="*/ 21 h 158"/>
                <a:gd name="T10" fmla="*/ 141 w 222"/>
                <a:gd name="T11" fmla="*/ 45 h 158"/>
                <a:gd name="T12" fmla="*/ 118 w 222"/>
                <a:gd name="T13" fmla="*/ 34 h 158"/>
                <a:gd name="T14" fmla="*/ 110 w 222"/>
                <a:gd name="T15" fmla="*/ 45 h 158"/>
                <a:gd name="T16" fmla="*/ 94 w 222"/>
                <a:gd name="T17" fmla="*/ 53 h 158"/>
                <a:gd name="T18" fmla="*/ 81 w 222"/>
                <a:gd name="T19" fmla="*/ 47 h 158"/>
                <a:gd name="T20" fmla="*/ 55 w 222"/>
                <a:gd name="T21" fmla="*/ 50 h 158"/>
                <a:gd name="T22" fmla="*/ 44 w 222"/>
                <a:gd name="T23" fmla="*/ 34 h 158"/>
                <a:gd name="T24" fmla="*/ 28 w 222"/>
                <a:gd name="T25" fmla="*/ 42 h 158"/>
                <a:gd name="T26" fmla="*/ 10 w 222"/>
                <a:gd name="T27" fmla="*/ 47 h 158"/>
                <a:gd name="T28" fmla="*/ 5 w 222"/>
                <a:gd name="T29" fmla="*/ 53 h 158"/>
                <a:gd name="T30" fmla="*/ 5 w 222"/>
                <a:gd name="T31" fmla="*/ 58 h 158"/>
                <a:gd name="T32" fmla="*/ 15 w 222"/>
                <a:gd name="T33" fmla="*/ 63 h 158"/>
                <a:gd name="T34" fmla="*/ 13 w 222"/>
                <a:gd name="T35" fmla="*/ 71 h 158"/>
                <a:gd name="T36" fmla="*/ 26 w 222"/>
                <a:gd name="T37" fmla="*/ 74 h 158"/>
                <a:gd name="T38" fmla="*/ 34 w 222"/>
                <a:gd name="T39" fmla="*/ 87 h 158"/>
                <a:gd name="T40" fmla="*/ 49 w 222"/>
                <a:gd name="T41" fmla="*/ 100 h 158"/>
                <a:gd name="T42" fmla="*/ 52 w 222"/>
                <a:gd name="T43" fmla="*/ 105 h 158"/>
                <a:gd name="T44" fmla="*/ 55 w 222"/>
                <a:gd name="T45" fmla="*/ 110 h 158"/>
                <a:gd name="T46" fmla="*/ 73 w 222"/>
                <a:gd name="T47" fmla="*/ 131 h 158"/>
                <a:gd name="T48" fmla="*/ 78 w 222"/>
                <a:gd name="T49" fmla="*/ 139 h 158"/>
                <a:gd name="T50" fmla="*/ 97 w 222"/>
                <a:gd name="T51" fmla="*/ 139 h 158"/>
                <a:gd name="T52" fmla="*/ 107 w 222"/>
                <a:gd name="T53" fmla="*/ 142 h 158"/>
                <a:gd name="T54" fmla="*/ 115 w 222"/>
                <a:gd name="T55" fmla="*/ 139 h 158"/>
                <a:gd name="T56" fmla="*/ 120 w 222"/>
                <a:gd name="T57" fmla="*/ 147 h 158"/>
                <a:gd name="T58" fmla="*/ 128 w 222"/>
                <a:gd name="T59" fmla="*/ 150 h 158"/>
                <a:gd name="T60" fmla="*/ 131 w 222"/>
                <a:gd name="T61" fmla="*/ 155 h 158"/>
                <a:gd name="T62" fmla="*/ 139 w 222"/>
                <a:gd name="T63" fmla="*/ 152 h 158"/>
                <a:gd name="T64" fmla="*/ 149 w 222"/>
                <a:gd name="T65" fmla="*/ 152 h 158"/>
                <a:gd name="T66" fmla="*/ 157 w 222"/>
                <a:gd name="T67" fmla="*/ 158 h 158"/>
                <a:gd name="T68" fmla="*/ 170 w 222"/>
                <a:gd name="T69" fmla="*/ 150 h 158"/>
                <a:gd name="T70" fmla="*/ 188 w 222"/>
                <a:gd name="T71" fmla="*/ 144 h 158"/>
                <a:gd name="T72" fmla="*/ 204 w 222"/>
                <a:gd name="T73" fmla="*/ 134 h 158"/>
                <a:gd name="T74" fmla="*/ 215 w 222"/>
                <a:gd name="T75" fmla="*/ 131 h 158"/>
                <a:gd name="T76" fmla="*/ 217 w 222"/>
                <a:gd name="T77" fmla="*/ 137 h 158"/>
                <a:gd name="T78" fmla="*/ 220 w 222"/>
                <a:gd name="T79" fmla="*/ 134 h 158"/>
                <a:gd name="T80" fmla="*/ 222 w 222"/>
                <a:gd name="T81" fmla="*/ 123 h 158"/>
                <a:gd name="T82" fmla="*/ 207 w 222"/>
                <a:gd name="T83" fmla="*/ 113 h 158"/>
                <a:gd name="T84" fmla="*/ 196 w 222"/>
                <a:gd name="T85" fmla="*/ 97 h 158"/>
                <a:gd name="T86" fmla="*/ 186 w 222"/>
                <a:gd name="T87" fmla="*/ 84 h 158"/>
                <a:gd name="T88" fmla="*/ 175 w 222"/>
                <a:gd name="T89" fmla="*/ 74 h 158"/>
                <a:gd name="T90" fmla="*/ 183 w 222"/>
                <a:gd name="T91" fmla="*/ 68 h 158"/>
                <a:gd name="T92" fmla="*/ 191 w 222"/>
                <a:gd name="T93" fmla="*/ 66 h 158"/>
                <a:gd name="T94" fmla="*/ 186 w 222"/>
                <a:gd name="T95" fmla="*/ 5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2" h="158">
                  <a:moveTo>
                    <a:pt x="188" y="42"/>
                  </a:moveTo>
                  <a:lnTo>
                    <a:pt x="188" y="37"/>
                  </a:lnTo>
                  <a:lnTo>
                    <a:pt x="175" y="26"/>
                  </a:lnTo>
                  <a:lnTo>
                    <a:pt x="173" y="11"/>
                  </a:lnTo>
                  <a:lnTo>
                    <a:pt x="175" y="0"/>
                  </a:lnTo>
                  <a:lnTo>
                    <a:pt x="167" y="0"/>
                  </a:lnTo>
                  <a:lnTo>
                    <a:pt x="167" y="5"/>
                  </a:lnTo>
                  <a:lnTo>
                    <a:pt x="154" y="5"/>
                  </a:lnTo>
                  <a:lnTo>
                    <a:pt x="160" y="11"/>
                  </a:lnTo>
                  <a:lnTo>
                    <a:pt x="162" y="21"/>
                  </a:lnTo>
                  <a:lnTo>
                    <a:pt x="154" y="29"/>
                  </a:lnTo>
                  <a:lnTo>
                    <a:pt x="141" y="45"/>
                  </a:lnTo>
                  <a:lnTo>
                    <a:pt x="133" y="47"/>
                  </a:lnTo>
                  <a:lnTo>
                    <a:pt x="118" y="34"/>
                  </a:lnTo>
                  <a:lnTo>
                    <a:pt x="110" y="40"/>
                  </a:lnTo>
                  <a:lnTo>
                    <a:pt x="110" y="45"/>
                  </a:lnTo>
                  <a:lnTo>
                    <a:pt x="99" y="47"/>
                  </a:lnTo>
                  <a:lnTo>
                    <a:pt x="94" y="53"/>
                  </a:lnTo>
                  <a:lnTo>
                    <a:pt x="84" y="53"/>
                  </a:lnTo>
                  <a:lnTo>
                    <a:pt x="81" y="47"/>
                  </a:lnTo>
                  <a:lnTo>
                    <a:pt x="63" y="50"/>
                  </a:lnTo>
                  <a:lnTo>
                    <a:pt x="55" y="50"/>
                  </a:lnTo>
                  <a:lnTo>
                    <a:pt x="44" y="37"/>
                  </a:lnTo>
                  <a:lnTo>
                    <a:pt x="44" y="34"/>
                  </a:lnTo>
                  <a:lnTo>
                    <a:pt x="31" y="34"/>
                  </a:lnTo>
                  <a:lnTo>
                    <a:pt x="28" y="42"/>
                  </a:lnTo>
                  <a:lnTo>
                    <a:pt x="26" y="45"/>
                  </a:lnTo>
                  <a:lnTo>
                    <a:pt x="10" y="47"/>
                  </a:lnTo>
                  <a:lnTo>
                    <a:pt x="5" y="45"/>
                  </a:lnTo>
                  <a:lnTo>
                    <a:pt x="5" y="53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2" y="63"/>
                  </a:lnTo>
                  <a:lnTo>
                    <a:pt x="15" y="63"/>
                  </a:lnTo>
                  <a:lnTo>
                    <a:pt x="15" y="66"/>
                  </a:lnTo>
                  <a:lnTo>
                    <a:pt x="13" y="71"/>
                  </a:lnTo>
                  <a:lnTo>
                    <a:pt x="15" y="74"/>
                  </a:lnTo>
                  <a:lnTo>
                    <a:pt x="26" y="74"/>
                  </a:lnTo>
                  <a:lnTo>
                    <a:pt x="34" y="79"/>
                  </a:lnTo>
                  <a:lnTo>
                    <a:pt x="34" y="87"/>
                  </a:lnTo>
                  <a:lnTo>
                    <a:pt x="47" y="95"/>
                  </a:lnTo>
                  <a:lnTo>
                    <a:pt x="49" y="100"/>
                  </a:lnTo>
                  <a:lnTo>
                    <a:pt x="55" y="100"/>
                  </a:lnTo>
                  <a:lnTo>
                    <a:pt x="52" y="105"/>
                  </a:lnTo>
                  <a:lnTo>
                    <a:pt x="57" y="108"/>
                  </a:lnTo>
                  <a:lnTo>
                    <a:pt x="55" y="110"/>
                  </a:lnTo>
                  <a:lnTo>
                    <a:pt x="68" y="118"/>
                  </a:lnTo>
                  <a:lnTo>
                    <a:pt x="73" y="131"/>
                  </a:lnTo>
                  <a:lnTo>
                    <a:pt x="78" y="134"/>
                  </a:lnTo>
                  <a:lnTo>
                    <a:pt x="78" y="139"/>
                  </a:lnTo>
                  <a:lnTo>
                    <a:pt x="89" y="144"/>
                  </a:lnTo>
                  <a:lnTo>
                    <a:pt x="97" y="139"/>
                  </a:lnTo>
                  <a:lnTo>
                    <a:pt x="104" y="142"/>
                  </a:lnTo>
                  <a:lnTo>
                    <a:pt x="107" y="142"/>
                  </a:lnTo>
                  <a:lnTo>
                    <a:pt x="110" y="137"/>
                  </a:lnTo>
                  <a:lnTo>
                    <a:pt x="115" y="139"/>
                  </a:lnTo>
                  <a:lnTo>
                    <a:pt x="115" y="142"/>
                  </a:lnTo>
                  <a:lnTo>
                    <a:pt x="120" y="147"/>
                  </a:lnTo>
                  <a:lnTo>
                    <a:pt x="120" y="150"/>
                  </a:lnTo>
                  <a:lnTo>
                    <a:pt x="128" y="150"/>
                  </a:lnTo>
                  <a:lnTo>
                    <a:pt x="128" y="155"/>
                  </a:lnTo>
                  <a:lnTo>
                    <a:pt x="131" y="155"/>
                  </a:lnTo>
                  <a:lnTo>
                    <a:pt x="133" y="158"/>
                  </a:lnTo>
                  <a:lnTo>
                    <a:pt x="139" y="152"/>
                  </a:lnTo>
                  <a:lnTo>
                    <a:pt x="146" y="155"/>
                  </a:lnTo>
                  <a:lnTo>
                    <a:pt x="149" y="152"/>
                  </a:lnTo>
                  <a:lnTo>
                    <a:pt x="152" y="155"/>
                  </a:lnTo>
                  <a:lnTo>
                    <a:pt x="157" y="158"/>
                  </a:lnTo>
                  <a:lnTo>
                    <a:pt x="160" y="152"/>
                  </a:lnTo>
                  <a:lnTo>
                    <a:pt x="170" y="150"/>
                  </a:lnTo>
                  <a:lnTo>
                    <a:pt x="181" y="152"/>
                  </a:lnTo>
                  <a:lnTo>
                    <a:pt x="188" y="144"/>
                  </a:lnTo>
                  <a:lnTo>
                    <a:pt x="199" y="137"/>
                  </a:lnTo>
                  <a:lnTo>
                    <a:pt x="204" y="134"/>
                  </a:lnTo>
                  <a:lnTo>
                    <a:pt x="215" y="129"/>
                  </a:lnTo>
                  <a:lnTo>
                    <a:pt x="215" y="131"/>
                  </a:lnTo>
                  <a:lnTo>
                    <a:pt x="215" y="131"/>
                  </a:lnTo>
                  <a:lnTo>
                    <a:pt x="217" y="137"/>
                  </a:lnTo>
                  <a:lnTo>
                    <a:pt x="222" y="137"/>
                  </a:lnTo>
                  <a:lnTo>
                    <a:pt x="220" y="134"/>
                  </a:lnTo>
                  <a:lnTo>
                    <a:pt x="222" y="131"/>
                  </a:lnTo>
                  <a:lnTo>
                    <a:pt x="222" y="123"/>
                  </a:lnTo>
                  <a:lnTo>
                    <a:pt x="212" y="123"/>
                  </a:lnTo>
                  <a:lnTo>
                    <a:pt x="207" y="113"/>
                  </a:lnTo>
                  <a:lnTo>
                    <a:pt x="207" y="105"/>
                  </a:lnTo>
                  <a:lnTo>
                    <a:pt x="196" y="97"/>
                  </a:lnTo>
                  <a:lnTo>
                    <a:pt x="194" y="95"/>
                  </a:lnTo>
                  <a:lnTo>
                    <a:pt x="186" y="84"/>
                  </a:lnTo>
                  <a:lnTo>
                    <a:pt x="170" y="79"/>
                  </a:lnTo>
                  <a:lnTo>
                    <a:pt x="175" y="74"/>
                  </a:lnTo>
                  <a:lnTo>
                    <a:pt x="175" y="68"/>
                  </a:lnTo>
                  <a:lnTo>
                    <a:pt x="183" y="68"/>
                  </a:lnTo>
                  <a:lnTo>
                    <a:pt x="186" y="71"/>
                  </a:lnTo>
                  <a:lnTo>
                    <a:pt x="191" y="66"/>
                  </a:lnTo>
                  <a:lnTo>
                    <a:pt x="191" y="50"/>
                  </a:lnTo>
                  <a:lnTo>
                    <a:pt x="186" y="50"/>
                  </a:lnTo>
                  <a:lnTo>
                    <a:pt x="188" y="4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6" name="Freeform 887">
              <a:extLst>
                <a:ext uri="{FF2B5EF4-FFF2-40B4-BE49-F238E27FC236}">
                  <a16:creationId xmlns:a16="http://schemas.microsoft.com/office/drawing/2014/main" id="{3E36D958-E3C5-0A80-BB20-240596FB3C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37238" y="5534025"/>
              <a:ext cx="466725" cy="411163"/>
            </a:xfrm>
            <a:custGeom>
              <a:avLst/>
              <a:gdLst>
                <a:gd name="T0" fmla="*/ 106 w 112"/>
                <a:gd name="T1" fmla="*/ 35 h 99"/>
                <a:gd name="T2" fmla="*/ 105 w 112"/>
                <a:gd name="T3" fmla="*/ 38 h 99"/>
                <a:gd name="T4" fmla="*/ 98 w 112"/>
                <a:gd name="T5" fmla="*/ 35 h 99"/>
                <a:gd name="T6" fmla="*/ 98 w 112"/>
                <a:gd name="T7" fmla="*/ 33 h 99"/>
                <a:gd name="T8" fmla="*/ 105 w 112"/>
                <a:gd name="T9" fmla="*/ 28 h 99"/>
                <a:gd name="T10" fmla="*/ 101 w 112"/>
                <a:gd name="T11" fmla="*/ 2 h 99"/>
                <a:gd name="T12" fmla="*/ 90 w 112"/>
                <a:gd name="T13" fmla="*/ 0 h 99"/>
                <a:gd name="T14" fmla="*/ 85 w 112"/>
                <a:gd name="T15" fmla="*/ 2 h 99"/>
                <a:gd name="T16" fmla="*/ 73 w 112"/>
                <a:gd name="T17" fmla="*/ 10 h 99"/>
                <a:gd name="T18" fmla="*/ 68 w 112"/>
                <a:gd name="T19" fmla="*/ 18 h 99"/>
                <a:gd name="T20" fmla="*/ 62 w 112"/>
                <a:gd name="T21" fmla="*/ 26 h 99"/>
                <a:gd name="T22" fmla="*/ 52 w 112"/>
                <a:gd name="T23" fmla="*/ 26 h 99"/>
                <a:gd name="T24" fmla="*/ 45 w 112"/>
                <a:gd name="T25" fmla="*/ 23 h 99"/>
                <a:gd name="T26" fmla="*/ 38 w 112"/>
                <a:gd name="T27" fmla="*/ 34 h 99"/>
                <a:gd name="T28" fmla="*/ 34 w 112"/>
                <a:gd name="T29" fmla="*/ 35 h 99"/>
                <a:gd name="T30" fmla="*/ 29 w 112"/>
                <a:gd name="T31" fmla="*/ 35 h 99"/>
                <a:gd name="T32" fmla="*/ 30 w 112"/>
                <a:gd name="T33" fmla="*/ 29 h 99"/>
                <a:gd name="T34" fmla="*/ 28 w 112"/>
                <a:gd name="T35" fmla="*/ 23 h 99"/>
                <a:gd name="T36" fmla="*/ 24 w 112"/>
                <a:gd name="T37" fmla="*/ 47 h 99"/>
                <a:gd name="T38" fmla="*/ 17 w 112"/>
                <a:gd name="T39" fmla="*/ 50 h 99"/>
                <a:gd name="T40" fmla="*/ 12 w 112"/>
                <a:gd name="T41" fmla="*/ 51 h 99"/>
                <a:gd name="T42" fmla="*/ 7 w 112"/>
                <a:gd name="T43" fmla="*/ 46 h 99"/>
                <a:gd name="T44" fmla="*/ 3 w 112"/>
                <a:gd name="T45" fmla="*/ 46 h 99"/>
                <a:gd name="T46" fmla="*/ 0 w 112"/>
                <a:gd name="T47" fmla="*/ 49 h 99"/>
                <a:gd name="T48" fmla="*/ 6 w 112"/>
                <a:gd name="T49" fmla="*/ 62 h 99"/>
                <a:gd name="T50" fmla="*/ 13 w 112"/>
                <a:gd name="T51" fmla="*/ 81 h 99"/>
                <a:gd name="T52" fmla="*/ 10 w 112"/>
                <a:gd name="T53" fmla="*/ 84 h 99"/>
                <a:gd name="T54" fmla="*/ 14 w 112"/>
                <a:gd name="T55" fmla="*/ 90 h 99"/>
                <a:gd name="T56" fmla="*/ 16 w 112"/>
                <a:gd name="T57" fmla="*/ 92 h 99"/>
                <a:gd name="T58" fmla="*/ 19 w 112"/>
                <a:gd name="T59" fmla="*/ 95 h 99"/>
                <a:gd name="T60" fmla="*/ 24 w 112"/>
                <a:gd name="T61" fmla="*/ 98 h 99"/>
                <a:gd name="T62" fmla="*/ 28 w 112"/>
                <a:gd name="T63" fmla="*/ 96 h 99"/>
                <a:gd name="T64" fmla="*/ 31 w 112"/>
                <a:gd name="T65" fmla="*/ 95 h 99"/>
                <a:gd name="T66" fmla="*/ 37 w 112"/>
                <a:gd name="T67" fmla="*/ 95 h 99"/>
                <a:gd name="T68" fmla="*/ 39 w 112"/>
                <a:gd name="T69" fmla="*/ 93 h 99"/>
                <a:gd name="T70" fmla="*/ 46 w 112"/>
                <a:gd name="T71" fmla="*/ 92 h 99"/>
                <a:gd name="T72" fmla="*/ 50 w 112"/>
                <a:gd name="T73" fmla="*/ 92 h 99"/>
                <a:gd name="T74" fmla="*/ 59 w 112"/>
                <a:gd name="T75" fmla="*/ 92 h 99"/>
                <a:gd name="T76" fmla="*/ 63 w 112"/>
                <a:gd name="T77" fmla="*/ 91 h 99"/>
                <a:gd name="T78" fmla="*/ 66 w 112"/>
                <a:gd name="T79" fmla="*/ 90 h 99"/>
                <a:gd name="T80" fmla="*/ 73 w 112"/>
                <a:gd name="T81" fmla="*/ 87 h 99"/>
                <a:gd name="T82" fmla="*/ 78 w 112"/>
                <a:gd name="T83" fmla="*/ 84 h 99"/>
                <a:gd name="T84" fmla="*/ 92 w 112"/>
                <a:gd name="T85" fmla="*/ 69 h 99"/>
                <a:gd name="T86" fmla="*/ 106 w 112"/>
                <a:gd name="T87" fmla="*/ 51 h 99"/>
                <a:gd name="T88" fmla="*/ 110 w 112"/>
                <a:gd name="T89" fmla="*/ 44 h 99"/>
                <a:gd name="T90" fmla="*/ 112 w 112"/>
                <a:gd name="T91" fmla="*/ 35 h 99"/>
                <a:gd name="T92" fmla="*/ 86 w 112"/>
                <a:gd name="T93" fmla="*/ 59 h 99"/>
                <a:gd name="T94" fmla="*/ 77 w 112"/>
                <a:gd name="T95" fmla="*/ 64 h 99"/>
                <a:gd name="T96" fmla="*/ 72 w 112"/>
                <a:gd name="T97" fmla="*/ 56 h 99"/>
                <a:gd name="T98" fmla="*/ 77 w 112"/>
                <a:gd name="T99" fmla="*/ 51 h 99"/>
                <a:gd name="T100" fmla="*/ 83 w 112"/>
                <a:gd name="T101" fmla="*/ 48 h 99"/>
                <a:gd name="T102" fmla="*/ 88 w 112"/>
                <a:gd name="T103" fmla="*/ 5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2" h="99">
                  <a:moveTo>
                    <a:pt x="112" y="35"/>
                  </a:move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06" y="39"/>
                    <a:pt x="105" y="38"/>
                    <a:pt x="105" y="38"/>
                  </a:cubicBezTo>
                  <a:cubicBezTo>
                    <a:pt x="104" y="38"/>
                    <a:pt x="102" y="38"/>
                    <a:pt x="102" y="38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98" y="35"/>
                    <a:pt x="98" y="35"/>
                    <a:pt x="98" y="35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1"/>
                    <a:pt x="98" y="31"/>
                    <a:pt x="98" y="31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16"/>
                    <a:pt x="105" y="16"/>
                    <a:pt x="105" y="16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4" y="1"/>
                    <a:pt x="94" y="1"/>
                    <a:pt x="94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6"/>
                    <a:pt x="52" y="26"/>
                    <a:pt x="52" y="26"/>
                  </a:cubicBezTo>
                  <a:cubicBezTo>
                    <a:pt x="51" y="26"/>
                    <a:pt x="51" y="26"/>
                    <a:pt x="51" y="26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7" y="50"/>
                    <a:pt x="17" y="50"/>
                  </a:cubicBezTo>
                  <a:cubicBezTo>
                    <a:pt x="16" y="50"/>
                    <a:pt x="15" y="51"/>
                    <a:pt x="15" y="51"/>
                  </a:cubicBezTo>
                  <a:cubicBezTo>
                    <a:pt x="15" y="51"/>
                    <a:pt x="13" y="51"/>
                    <a:pt x="13" y="51"/>
                  </a:cubicBezTo>
                  <a:cubicBezTo>
                    <a:pt x="13" y="51"/>
                    <a:pt x="12" y="51"/>
                    <a:pt x="12" y="51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3" y="44"/>
                    <a:pt x="3" y="46"/>
                    <a:pt x="3" y="46"/>
                  </a:cubicBezTo>
                  <a:cubicBezTo>
                    <a:pt x="3" y="46"/>
                    <a:pt x="2" y="47"/>
                    <a:pt x="2" y="47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1" y="51"/>
                    <a:pt x="2" y="52"/>
                  </a:cubicBezTo>
                  <a:cubicBezTo>
                    <a:pt x="4" y="54"/>
                    <a:pt x="5" y="56"/>
                    <a:pt x="5" y="58"/>
                  </a:cubicBezTo>
                  <a:cubicBezTo>
                    <a:pt x="5" y="60"/>
                    <a:pt x="6" y="61"/>
                    <a:pt x="6" y="62"/>
                  </a:cubicBezTo>
                  <a:cubicBezTo>
                    <a:pt x="7" y="64"/>
                    <a:pt x="9" y="65"/>
                    <a:pt x="9" y="67"/>
                  </a:cubicBezTo>
                  <a:cubicBezTo>
                    <a:pt x="9" y="69"/>
                    <a:pt x="10" y="70"/>
                    <a:pt x="11" y="71"/>
                  </a:cubicBezTo>
                  <a:cubicBezTo>
                    <a:pt x="14" y="74"/>
                    <a:pt x="14" y="78"/>
                    <a:pt x="13" y="81"/>
                  </a:cubicBezTo>
                  <a:cubicBezTo>
                    <a:pt x="13" y="81"/>
                    <a:pt x="12" y="82"/>
                    <a:pt x="12" y="82"/>
                  </a:cubicBezTo>
                  <a:cubicBezTo>
                    <a:pt x="11" y="82"/>
                    <a:pt x="10" y="82"/>
                    <a:pt x="10" y="82"/>
                  </a:cubicBezTo>
                  <a:cubicBezTo>
                    <a:pt x="10" y="82"/>
                    <a:pt x="10" y="84"/>
                    <a:pt x="10" y="84"/>
                  </a:cubicBezTo>
                  <a:cubicBezTo>
                    <a:pt x="10" y="85"/>
                    <a:pt x="12" y="86"/>
                    <a:pt x="12" y="87"/>
                  </a:cubicBezTo>
                  <a:cubicBezTo>
                    <a:pt x="13" y="87"/>
                    <a:pt x="13" y="87"/>
                    <a:pt x="13" y="88"/>
                  </a:cubicBezTo>
                  <a:cubicBezTo>
                    <a:pt x="13" y="89"/>
                    <a:pt x="14" y="90"/>
                    <a:pt x="14" y="90"/>
                  </a:cubicBezTo>
                  <a:cubicBezTo>
                    <a:pt x="14" y="91"/>
                    <a:pt x="14" y="90"/>
                    <a:pt x="14" y="91"/>
                  </a:cubicBezTo>
                  <a:cubicBezTo>
                    <a:pt x="13" y="92"/>
                    <a:pt x="14" y="93"/>
                    <a:pt x="14" y="93"/>
                  </a:cubicBezTo>
                  <a:cubicBezTo>
                    <a:pt x="15" y="93"/>
                    <a:pt x="16" y="92"/>
                    <a:pt x="16" y="92"/>
                  </a:cubicBezTo>
                  <a:cubicBezTo>
                    <a:pt x="16" y="92"/>
                    <a:pt x="17" y="93"/>
                    <a:pt x="17" y="94"/>
                  </a:cubicBezTo>
                  <a:cubicBezTo>
                    <a:pt x="17" y="94"/>
                    <a:pt x="17" y="95"/>
                    <a:pt x="18" y="95"/>
                  </a:cubicBezTo>
                  <a:cubicBezTo>
                    <a:pt x="18" y="95"/>
                    <a:pt x="19" y="94"/>
                    <a:pt x="19" y="95"/>
                  </a:cubicBezTo>
                  <a:cubicBezTo>
                    <a:pt x="20" y="96"/>
                    <a:pt x="20" y="97"/>
                    <a:pt x="21" y="97"/>
                  </a:cubicBezTo>
                  <a:cubicBezTo>
                    <a:pt x="21" y="98"/>
                    <a:pt x="21" y="98"/>
                    <a:pt x="22" y="98"/>
                  </a:cubicBezTo>
                  <a:cubicBezTo>
                    <a:pt x="23" y="98"/>
                    <a:pt x="23" y="98"/>
                    <a:pt x="24" y="98"/>
                  </a:cubicBezTo>
                  <a:cubicBezTo>
                    <a:pt x="24" y="99"/>
                    <a:pt x="24" y="99"/>
                    <a:pt x="25" y="98"/>
                  </a:cubicBezTo>
                  <a:cubicBezTo>
                    <a:pt x="26" y="98"/>
                    <a:pt x="26" y="98"/>
                    <a:pt x="27" y="97"/>
                  </a:cubicBezTo>
                  <a:cubicBezTo>
                    <a:pt x="27" y="97"/>
                    <a:pt x="27" y="96"/>
                    <a:pt x="28" y="96"/>
                  </a:cubicBezTo>
                  <a:cubicBezTo>
                    <a:pt x="29" y="96"/>
                    <a:pt x="30" y="96"/>
                    <a:pt x="30" y="96"/>
                  </a:cubicBezTo>
                  <a:cubicBezTo>
                    <a:pt x="30" y="96"/>
                    <a:pt x="30" y="95"/>
                    <a:pt x="31" y="95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2" y="95"/>
                    <a:pt x="33" y="95"/>
                    <a:pt x="34" y="95"/>
                  </a:cubicBezTo>
                  <a:cubicBezTo>
                    <a:pt x="34" y="95"/>
                    <a:pt x="33" y="95"/>
                    <a:pt x="34" y="95"/>
                  </a:cubicBezTo>
                  <a:cubicBezTo>
                    <a:pt x="36" y="95"/>
                    <a:pt x="35" y="96"/>
                    <a:pt x="37" y="95"/>
                  </a:cubicBezTo>
                  <a:cubicBezTo>
                    <a:pt x="37" y="94"/>
                    <a:pt x="37" y="94"/>
                    <a:pt x="38" y="94"/>
                  </a:cubicBezTo>
                  <a:cubicBezTo>
                    <a:pt x="38" y="94"/>
                    <a:pt x="38" y="94"/>
                    <a:pt x="38" y="94"/>
                  </a:cubicBezTo>
                  <a:cubicBezTo>
                    <a:pt x="38" y="93"/>
                    <a:pt x="39" y="94"/>
                    <a:pt x="39" y="93"/>
                  </a:cubicBezTo>
                  <a:cubicBezTo>
                    <a:pt x="39" y="93"/>
                    <a:pt x="39" y="93"/>
                    <a:pt x="40" y="92"/>
                  </a:cubicBezTo>
                  <a:cubicBezTo>
                    <a:pt x="40" y="92"/>
                    <a:pt x="40" y="92"/>
                    <a:pt x="41" y="92"/>
                  </a:cubicBezTo>
                  <a:cubicBezTo>
                    <a:pt x="42" y="92"/>
                    <a:pt x="44" y="92"/>
                    <a:pt x="46" y="92"/>
                  </a:cubicBezTo>
                  <a:cubicBezTo>
                    <a:pt x="46" y="92"/>
                    <a:pt x="47" y="92"/>
                    <a:pt x="47" y="93"/>
                  </a:cubicBezTo>
                  <a:cubicBezTo>
                    <a:pt x="47" y="93"/>
                    <a:pt x="48" y="92"/>
                    <a:pt x="48" y="92"/>
                  </a:cubicBezTo>
                  <a:cubicBezTo>
                    <a:pt x="49" y="92"/>
                    <a:pt x="49" y="92"/>
                    <a:pt x="50" y="92"/>
                  </a:cubicBezTo>
                  <a:cubicBezTo>
                    <a:pt x="51" y="92"/>
                    <a:pt x="53" y="92"/>
                    <a:pt x="54" y="93"/>
                  </a:cubicBezTo>
                  <a:cubicBezTo>
                    <a:pt x="55" y="93"/>
                    <a:pt x="56" y="94"/>
                    <a:pt x="57" y="94"/>
                  </a:cubicBezTo>
                  <a:cubicBezTo>
                    <a:pt x="57" y="93"/>
                    <a:pt x="58" y="92"/>
                    <a:pt x="59" y="92"/>
                  </a:cubicBezTo>
                  <a:cubicBezTo>
                    <a:pt x="59" y="92"/>
                    <a:pt x="60" y="92"/>
                    <a:pt x="61" y="92"/>
                  </a:cubicBezTo>
                  <a:cubicBezTo>
                    <a:pt x="61" y="92"/>
                    <a:pt x="62" y="92"/>
                    <a:pt x="62" y="92"/>
                  </a:cubicBezTo>
                  <a:cubicBezTo>
                    <a:pt x="63" y="92"/>
                    <a:pt x="63" y="91"/>
                    <a:pt x="63" y="91"/>
                  </a:cubicBezTo>
                  <a:cubicBezTo>
                    <a:pt x="63" y="90"/>
                    <a:pt x="64" y="89"/>
                    <a:pt x="65" y="89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7" y="90"/>
                    <a:pt x="68" y="90"/>
                    <a:pt x="69" y="90"/>
                  </a:cubicBezTo>
                  <a:cubicBezTo>
                    <a:pt x="69" y="90"/>
                    <a:pt x="70" y="90"/>
                    <a:pt x="71" y="89"/>
                  </a:cubicBezTo>
                  <a:cubicBezTo>
                    <a:pt x="72" y="88"/>
                    <a:pt x="73" y="88"/>
                    <a:pt x="73" y="87"/>
                  </a:cubicBezTo>
                  <a:cubicBezTo>
                    <a:pt x="74" y="87"/>
                    <a:pt x="74" y="87"/>
                    <a:pt x="74" y="87"/>
                  </a:cubicBezTo>
                  <a:cubicBezTo>
                    <a:pt x="75" y="87"/>
                    <a:pt x="76" y="86"/>
                    <a:pt x="76" y="86"/>
                  </a:cubicBezTo>
                  <a:cubicBezTo>
                    <a:pt x="77" y="85"/>
                    <a:pt x="78" y="84"/>
                    <a:pt x="78" y="84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5" y="78"/>
                    <a:pt x="90" y="71"/>
                    <a:pt x="90" y="71"/>
                  </a:cubicBezTo>
                  <a:cubicBezTo>
                    <a:pt x="90" y="71"/>
                    <a:pt x="92" y="70"/>
                    <a:pt x="92" y="69"/>
                  </a:cubicBezTo>
                  <a:cubicBezTo>
                    <a:pt x="95" y="67"/>
                    <a:pt x="96" y="64"/>
                    <a:pt x="98" y="61"/>
                  </a:cubicBezTo>
                  <a:cubicBezTo>
                    <a:pt x="99" y="59"/>
                    <a:pt x="102" y="54"/>
                    <a:pt x="103" y="53"/>
                  </a:cubicBezTo>
                  <a:cubicBezTo>
                    <a:pt x="103" y="52"/>
                    <a:pt x="104" y="52"/>
                    <a:pt x="106" y="51"/>
                  </a:cubicBezTo>
                  <a:cubicBezTo>
                    <a:pt x="107" y="51"/>
                    <a:pt x="108" y="49"/>
                    <a:pt x="109" y="48"/>
                  </a:cubicBezTo>
                  <a:cubicBezTo>
                    <a:pt x="109" y="47"/>
                    <a:pt x="110" y="47"/>
                    <a:pt x="110" y="46"/>
                  </a:cubicBezTo>
                  <a:cubicBezTo>
                    <a:pt x="110" y="46"/>
                    <a:pt x="111" y="45"/>
                    <a:pt x="110" y="44"/>
                  </a:cubicBezTo>
                  <a:cubicBezTo>
                    <a:pt x="110" y="44"/>
                    <a:pt x="111" y="43"/>
                    <a:pt x="111" y="42"/>
                  </a:cubicBezTo>
                  <a:cubicBezTo>
                    <a:pt x="111" y="41"/>
                    <a:pt x="111" y="40"/>
                    <a:pt x="111" y="39"/>
                  </a:cubicBezTo>
                  <a:cubicBezTo>
                    <a:pt x="112" y="38"/>
                    <a:pt x="112" y="37"/>
                    <a:pt x="112" y="35"/>
                  </a:cubicBezTo>
                  <a:close/>
                  <a:moveTo>
                    <a:pt x="88" y="55"/>
                  </a:moveTo>
                  <a:cubicBezTo>
                    <a:pt x="86" y="57"/>
                    <a:pt x="86" y="57"/>
                    <a:pt x="86" y="57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79" y="65"/>
                    <a:pt x="79" y="65"/>
                    <a:pt x="79" y="65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7" y="51"/>
                    <a:pt x="77" y="51"/>
                    <a:pt x="77" y="51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3" y="48"/>
                    <a:pt x="83" y="48"/>
                    <a:pt x="83" y="48"/>
                  </a:cubicBezTo>
                  <a:cubicBezTo>
                    <a:pt x="84" y="50"/>
                    <a:pt x="84" y="50"/>
                    <a:pt x="84" y="50"/>
                  </a:cubicBezTo>
                  <a:cubicBezTo>
                    <a:pt x="88" y="53"/>
                    <a:pt x="88" y="53"/>
                    <a:pt x="88" y="53"/>
                  </a:cubicBezTo>
                  <a:lnTo>
                    <a:pt x="88" y="5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7" name="Freeform 888">
              <a:extLst>
                <a:ext uri="{FF2B5EF4-FFF2-40B4-BE49-F238E27FC236}">
                  <a16:creationId xmlns:a16="http://schemas.microsoft.com/office/drawing/2014/main" id="{0EDF407C-64A7-E821-3D21-FAAB68388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2563" y="4549775"/>
              <a:ext cx="292100" cy="387350"/>
            </a:xfrm>
            <a:custGeom>
              <a:avLst/>
              <a:gdLst>
                <a:gd name="T0" fmla="*/ 68 w 70"/>
                <a:gd name="T1" fmla="*/ 1 h 93"/>
                <a:gd name="T2" fmla="*/ 67 w 70"/>
                <a:gd name="T3" fmla="*/ 1 h 93"/>
                <a:gd name="T4" fmla="*/ 65 w 70"/>
                <a:gd name="T5" fmla="*/ 2 h 93"/>
                <a:gd name="T6" fmla="*/ 61 w 70"/>
                <a:gd name="T7" fmla="*/ 4 h 93"/>
                <a:gd name="T8" fmla="*/ 59 w 70"/>
                <a:gd name="T9" fmla="*/ 4 h 93"/>
                <a:gd name="T10" fmla="*/ 53 w 70"/>
                <a:gd name="T11" fmla="*/ 5 h 93"/>
                <a:gd name="T12" fmla="*/ 51 w 70"/>
                <a:gd name="T13" fmla="*/ 5 h 93"/>
                <a:gd name="T14" fmla="*/ 45 w 70"/>
                <a:gd name="T15" fmla="*/ 6 h 93"/>
                <a:gd name="T16" fmla="*/ 41 w 70"/>
                <a:gd name="T17" fmla="*/ 8 h 93"/>
                <a:gd name="T18" fmla="*/ 36 w 70"/>
                <a:gd name="T19" fmla="*/ 9 h 93"/>
                <a:gd name="T20" fmla="*/ 31 w 70"/>
                <a:gd name="T21" fmla="*/ 9 h 93"/>
                <a:gd name="T22" fmla="*/ 26 w 70"/>
                <a:gd name="T23" fmla="*/ 12 h 93"/>
                <a:gd name="T24" fmla="*/ 18 w 70"/>
                <a:gd name="T25" fmla="*/ 7 h 93"/>
                <a:gd name="T26" fmla="*/ 15 w 70"/>
                <a:gd name="T27" fmla="*/ 4 h 93"/>
                <a:gd name="T28" fmla="*/ 15 w 70"/>
                <a:gd name="T29" fmla="*/ 4 h 93"/>
                <a:gd name="T30" fmla="*/ 11 w 70"/>
                <a:gd name="T31" fmla="*/ 9 h 93"/>
                <a:gd name="T32" fmla="*/ 17 w 70"/>
                <a:gd name="T33" fmla="*/ 18 h 93"/>
                <a:gd name="T34" fmla="*/ 20 w 70"/>
                <a:gd name="T35" fmla="*/ 20 h 93"/>
                <a:gd name="T36" fmla="*/ 40 w 70"/>
                <a:gd name="T37" fmla="*/ 27 h 93"/>
                <a:gd name="T38" fmla="*/ 47 w 70"/>
                <a:gd name="T39" fmla="*/ 27 h 93"/>
                <a:gd name="T40" fmla="*/ 27 w 70"/>
                <a:gd name="T41" fmla="*/ 48 h 93"/>
                <a:gd name="T42" fmla="*/ 20 w 70"/>
                <a:gd name="T43" fmla="*/ 48 h 93"/>
                <a:gd name="T44" fmla="*/ 14 w 70"/>
                <a:gd name="T45" fmla="*/ 50 h 93"/>
                <a:gd name="T46" fmla="*/ 12 w 70"/>
                <a:gd name="T47" fmla="*/ 53 h 93"/>
                <a:gd name="T48" fmla="*/ 7 w 70"/>
                <a:gd name="T49" fmla="*/ 53 h 93"/>
                <a:gd name="T50" fmla="*/ 6 w 70"/>
                <a:gd name="T51" fmla="*/ 55 h 93"/>
                <a:gd name="T52" fmla="*/ 0 w 70"/>
                <a:gd name="T53" fmla="*/ 63 h 93"/>
                <a:gd name="T54" fmla="*/ 0 w 70"/>
                <a:gd name="T55" fmla="*/ 87 h 93"/>
                <a:gd name="T56" fmla="*/ 4 w 70"/>
                <a:gd name="T57" fmla="*/ 93 h 93"/>
                <a:gd name="T58" fmla="*/ 8 w 70"/>
                <a:gd name="T59" fmla="*/ 88 h 93"/>
                <a:gd name="T60" fmla="*/ 12 w 70"/>
                <a:gd name="T61" fmla="*/ 84 h 93"/>
                <a:gd name="T62" fmla="*/ 24 w 70"/>
                <a:gd name="T63" fmla="*/ 72 h 93"/>
                <a:gd name="T64" fmla="*/ 24 w 70"/>
                <a:gd name="T65" fmla="*/ 72 h 93"/>
                <a:gd name="T66" fmla="*/ 33 w 70"/>
                <a:gd name="T67" fmla="*/ 67 h 93"/>
                <a:gd name="T68" fmla="*/ 33 w 70"/>
                <a:gd name="T69" fmla="*/ 66 h 93"/>
                <a:gd name="T70" fmla="*/ 33 w 70"/>
                <a:gd name="T71" fmla="*/ 67 h 93"/>
                <a:gd name="T72" fmla="*/ 36 w 70"/>
                <a:gd name="T73" fmla="*/ 64 h 93"/>
                <a:gd name="T74" fmla="*/ 44 w 70"/>
                <a:gd name="T75" fmla="*/ 56 h 93"/>
                <a:gd name="T76" fmla="*/ 51 w 70"/>
                <a:gd name="T77" fmla="*/ 47 h 93"/>
                <a:gd name="T78" fmla="*/ 56 w 70"/>
                <a:gd name="T79" fmla="*/ 38 h 93"/>
                <a:gd name="T80" fmla="*/ 57 w 70"/>
                <a:gd name="T81" fmla="*/ 36 h 93"/>
                <a:gd name="T82" fmla="*/ 60 w 70"/>
                <a:gd name="T83" fmla="*/ 31 h 93"/>
                <a:gd name="T84" fmla="*/ 60 w 70"/>
                <a:gd name="T85" fmla="*/ 28 h 93"/>
                <a:gd name="T86" fmla="*/ 64 w 70"/>
                <a:gd name="T87" fmla="*/ 22 h 93"/>
                <a:gd name="T88" fmla="*/ 67 w 70"/>
                <a:gd name="T89" fmla="*/ 13 h 93"/>
                <a:gd name="T90" fmla="*/ 68 w 70"/>
                <a:gd name="T91" fmla="*/ 12 h 93"/>
                <a:gd name="T92" fmla="*/ 69 w 70"/>
                <a:gd name="T93" fmla="*/ 9 h 93"/>
                <a:gd name="T94" fmla="*/ 69 w 70"/>
                <a:gd name="T95" fmla="*/ 4 h 93"/>
                <a:gd name="T96" fmla="*/ 68 w 70"/>
                <a:gd name="T97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0" h="93">
                  <a:moveTo>
                    <a:pt x="68" y="1"/>
                  </a:moveTo>
                  <a:cubicBezTo>
                    <a:pt x="68" y="1"/>
                    <a:pt x="68" y="1"/>
                    <a:pt x="67" y="1"/>
                  </a:cubicBezTo>
                  <a:cubicBezTo>
                    <a:pt x="66" y="0"/>
                    <a:pt x="66" y="1"/>
                    <a:pt x="65" y="2"/>
                  </a:cubicBezTo>
                  <a:cubicBezTo>
                    <a:pt x="64" y="3"/>
                    <a:pt x="63" y="4"/>
                    <a:pt x="61" y="4"/>
                  </a:cubicBezTo>
                  <a:cubicBezTo>
                    <a:pt x="60" y="4"/>
                    <a:pt x="60" y="4"/>
                    <a:pt x="59" y="4"/>
                  </a:cubicBezTo>
                  <a:cubicBezTo>
                    <a:pt x="57" y="4"/>
                    <a:pt x="55" y="6"/>
                    <a:pt x="53" y="5"/>
                  </a:cubicBezTo>
                  <a:cubicBezTo>
                    <a:pt x="52" y="5"/>
                    <a:pt x="51" y="5"/>
                    <a:pt x="51" y="5"/>
                  </a:cubicBezTo>
                  <a:cubicBezTo>
                    <a:pt x="49" y="7"/>
                    <a:pt x="47" y="6"/>
                    <a:pt x="45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9"/>
                    <a:pt x="38" y="10"/>
                    <a:pt x="36" y="9"/>
                  </a:cubicBezTo>
                  <a:cubicBezTo>
                    <a:pt x="34" y="8"/>
                    <a:pt x="33" y="8"/>
                    <a:pt x="31" y="9"/>
                  </a:cubicBezTo>
                  <a:cubicBezTo>
                    <a:pt x="30" y="11"/>
                    <a:pt x="28" y="11"/>
                    <a:pt x="26" y="12"/>
                  </a:cubicBezTo>
                  <a:cubicBezTo>
                    <a:pt x="22" y="12"/>
                    <a:pt x="20" y="9"/>
                    <a:pt x="18" y="7"/>
                  </a:cubicBezTo>
                  <a:cubicBezTo>
                    <a:pt x="17" y="6"/>
                    <a:pt x="17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5" y="92"/>
                    <a:pt x="7" y="90"/>
                    <a:pt x="8" y="88"/>
                  </a:cubicBezTo>
                  <a:cubicBezTo>
                    <a:pt x="9" y="87"/>
                    <a:pt x="10" y="85"/>
                    <a:pt x="12" y="84"/>
                  </a:cubicBezTo>
                  <a:cubicBezTo>
                    <a:pt x="15" y="79"/>
                    <a:pt x="19" y="76"/>
                    <a:pt x="24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7" y="70"/>
                    <a:pt x="30" y="69"/>
                    <a:pt x="33" y="67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3" y="66"/>
                    <a:pt x="33" y="66"/>
                    <a:pt x="33" y="67"/>
                  </a:cubicBezTo>
                  <a:cubicBezTo>
                    <a:pt x="34" y="66"/>
                    <a:pt x="35" y="65"/>
                    <a:pt x="36" y="64"/>
                  </a:cubicBezTo>
                  <a:cubicBezTo>
                    <a:pt x="40" y="62"/>
                    <a:pt x="42" y="59"/>
                    <a:pt x="44" y="56"/>
                  </a:cubicBezTo>
                  <a:cubicBezTo>
                    <a:pt x="47" y="53"/>
                    <a:pt x="49" y="50"/>
                    <a:pt x="51" y="47"/>
                  </a:cubicBezTo>
                  <a:cubicBezTo>
                    <a:pt x="53" y="44"/>
                    <a:pt x="55" y="41"/>
                    <a:pt x="56" y="38"/>
                  </a:cubicBezTo>
                  <a:cubicBezTo>
                    <a:pt x="56" y="37"/>
                    <a:pt x="56" y="36"/>
                    <a:pt x="57" y="36"/>
                  </a:cubicBezTo>
                  <a:cubicBezTo>
                    <a:pt x="58" y="34"/>
                    <a:pt x="59" y="32"/>
                    <a:pt x="60" y="31"/>
                  </a:cubicBezTo>
                  <a:cubicBezTo>
                    <a:pt x="60" y="30"/>
                    <a:pt x="60" y="29"/>
                    <a:pt x="60" y="28"/>
                  </a:cubicBezTo>
                  <a:cubicBezTo>
                    <a:pt x="62" y="27"/>
                    <a:pt x="63" y="24"/>
                    <a:pt x="64" y="22"/>
                  </a:cubicBezTo>
                  <a:cubicBezTo>
                    <a:pt x="67" y="19"/>
                    <a:pt x="67" y="17"/>
                    <a:pt x="67" y="13"/>
                  </a:cubicBezTo>
                  <a:cubicBezTo>
                    <a:pt x="67" y="13"/>
                    <a:pt x="67" y="12"/>
                    <a:pt x="68" y="12"/>
                  </a:cubicBezTo>
                  <a:cubicBezTo>
                    <a:pt x="69" y="11"/>
                    <a:pt x="69" y="10"/>
                    <a:pt x="69" y="9"/>
                  </a:cubicBezTo>
                  <a:cubicBezTo>
                    <a:pt x="69" y="7"/>
                    <a:pt x="68" y="6"/>
                    <a:pt x="69" y="4"/>
                  </a:cubicBezTo>
                  <a:cubicBezTo>
                    <a:pt x="70" y="2"/>
                    <a:pt x="70" y="2"/>
                    <a:pt x="68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8" name="Freeform 889">
              <a:extLst>
                <a:ext uri="{FF2B5EF4-FFF2-40B4-BE49-F238E27FC236}">
                  <a16:creationId xmlns:a16="http://schemas.microsoft.com/office/drawing/2014/main" id="{159756F0-8914-9BF9-6778-59A5414076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97450" y="4605338"/>
              <a:ext cx="87312" cy="90488"/>
            </a:xfrm>
            <a:custGeom>
              <a:avLst/>
              <a:gdLst>
                <a:gd name="T0" fmla="*/ 5 w 21"/>
                <a:gd name="T1" fmla="*/ 17 h 22"/>
                <a:gd name="T2" fmla="*/ 4 w 21"/>
                <a:gd name="T3" fmla="*/ 18 h 22"/>
                <a:gd name="T4" fmla="*/ 5 w 21"/>
                <a:gd name="T5" fmla="*/ 17 h 22"/>
                <a:gd name="T6" fmla="*/ 19 w 21"/>
                <a:gd name="T7" fmla="*/ 10 h 22"/>
                <a:gd name="T8" fmla="*/ 19 w 21"/>
                <a:gd name="T9" fmla="*/ 9 h 22"/>
                <a:gd name="T10" fmla="*/ 19 w 21"/>
                <a:gd name="T11" fmla="*/ 7 h 22"/>
                <a:gd name="T12" fmla="*/ 14 w 21"/>
                <a:gd name="T13" fmla="*/ 0 h 22"/>
                <a:gd name="T14" fmla="*/ 5 w 21"/>
                <a:gd name="T15" fmla="*/ 2 h 22"/>
                <a:gd name="T16" fmla="*/ 4 w 21"/>
                <a:gd name="T17" fmla="*/ 5 h 22"/>
                <a:gd name="T18" fmla="*/ 3 w 21"/>
                <a:gd name="T19" fmla="*/ 5 h 22"/>
                <a:gd name="T20" fmla="*/ 2 w 21"/>
                <a:gd name="T21" fmla="*/ 7 h 22"/>
                <a:gd name="T22" fmla="*/ 1 w 21"/>
                <a:gd name="T23" fmla="*/ 7 h 22"/>
                <a:gd name="T24" fmla="*/ 0 w 21"/>
                <a:gd name="T25" fmla="*/ 8 h 22"/>
                <a:gd name="T26" fmla="*/ 1 w 21"/>
                <a:gd name="T27" fmla="*/ 8 h 22"/>
                <a:gd name="T28" fmla="*/ 1 w 21"/>
                <a:gd name="T29" fmla="*/ 12 h 22"/>
                <a:gd name="T30" fmla="*/ 2 w 21"/>
                <a:gd name="T31" fmla="*/ 13 h 22"/>
                <a:gd name="T32" fmla="*/ 4 w 21"/>
                <a:gd name="T33" fmla="*/ 15 h 22"/>
                <a:gd name="T34" fmla="*/ 5 w 21"/>
                <a:gd name="T35" fmla="*/ 17 h 22"/>
                <a:gd name="T36" fmla="*/ 6 w 21"/>
                <a:gd name="T37" fmla="*/ 18 h 22"/>
                <a:gd name="T38" fmla="*/ 7 w 21"/>
                <a:gd name="T39" fmla="*/ 18 h 22"/>
                <a:gd name="T40" fmla="*/ 7 w 21"/>
                <a:gd name="T41" fmla="*/ 19 h 22"/>
                <a:gd name="T42" fmla="*/ 13 w 21"/>
                <a:gd name="T43" fmla="*/ 22 h 22"/>
                <a:gd name="T44" fmla="*/ 15 w 21"/>
                <a:gd name="T45" fmla="*/ 18 h 22"/>
                <a:gd name="T46" fmla="*/ 18 w 21"/>
                <a:gd name="T47" fmla="*/ 16 h 22"/>
                <a:gd name="T48" fmla="*/ 19 w 21"/>
                <a:gd name="T49" fmla="*/ 13 h 22"/>
                <a:gd name="T50" fmla="*/ 21 w 21"/>
                <a:gd name="T51" fmla="*/ 13 h 22"/>
                <a:gd name="T52" fmla="*/ 21 w 21"/>
                <a:gd name="T53" fmla="*/ 11 h 22"/>
                <a:gd name="T54" fmla="*/ 18 w 21"/>
                <a:gd name="T55" fmla="*/ 12 h 22"/>
                <a:gd name="T56" fmla="*/ 19 w 21"/>
                <a:gd name="T57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" h="22">
                  <a:moveTo>
                    <a:pt x="5" y="17"/>
                  </a:moveTo>
                  <a:cubicBezTo>
                    <a:pt x="5" y="19"/>
                    <a:pt x="5" y="19"/>
                    <a:pt x="4" y="18"/>
                  </a:cubicBezTo>
                  <a:cubicBezTo>
                    <a:pt x="4" y="17"/>
                    <a:pt x="5" y="18"/>
                    <a:pt x="5" y="17"/>
                  </a:cubicBezTo>
                  <a:close/>
                  <a:moveTo>
                    <a:pt x="19" y="10"/>
                  </a:moveTo>
                  <a:cubicBezTo>
                    <a:pt x="19" y="9"/>
                    <a:pt x="19" y="9"/>
                    <a:pt x="19" y="9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0" y="7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2" y="10"/>
                    <a:pt x="1" y="12"/>
                  </a:cubicBezTo>
                  <a:cubicBezTo>
                    <a:pt x="1" y="12"/>
                    <a:pt x="1" y="13"/>
                    <a:pt x="2" y="13"/>
                  </a:cubicBezTo>
                  <a:cubicBezTo>
                    <a:pt x="3" y="13"/>
                    <a:pt x="4" y="14"/>
                    <a:pt x="4" y="15"/>
                  </a:cubicBezTo>
                  <a:cubicBezTo>
                    <a:pt x="4" y="16"/>
                    <a:pt x="4" y="17"/>
                    <a:pt x="5" y="17"/>
                  </a:cubicBezTo>
                  <a:cubicBezTo>
                    <a:pt x="6" y="17"/>
                    <a:pt x="6" y="17"/>
                    <a:pt x="6" y="18"/>
                  </a:cubicBezTo>
                  <a:cubicBezTo>
                    <a:pt x="7" y="18"/>
                    <a:pt x="8" y="18"/>
                    <a:pt x="7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20"/>
                    <a:pt x="11" y="21"/>
                    <a:pt x="13" y="22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8" y="12"/>
                    <a:pt x="18" y="12"/>
                    <a:pt x="18" y="12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9" name="Freeform 890">
              <a:extLst>
                <a:ext uri="{FF2B5EF4-FFF2-40B4-BE49-F238E27FC236}">
                  <a16:creationId xmlns:a16="http://schemas.microsoft.com/office/drawing/2014/main" id="{8B844BD9-5AC4-ACD8-4548-D86B7D753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738" y="4413250"/>
              <a:ext cx="169862" cy="128588"/>
            </a:xfrm>
            <a:custGeom>
              <a:avLst/>
              <a:gdLst>
                <a:gd name="T0" fmla="*/ 40 w 41"/>
                <a:gd name="T1" fmla="*/ 27 h 31"/>
                <a:gd name="T2" fmla="*/ 41 w 41"/>
                <a:gd name="T3" fmla="*/ 26 h 31"/>
                <a:gd name="T4" fmla="*/ 39 w 41"/>
                <a:gd name="T5" fmla="*/ 23 h 31"/>
                <a:gd name="T6" fmla="*/ 37 w 41"/>
                <a:gd name="T7" fmla="*/ 24 h 31"/>
                <a:gd name="T8" fmla="*/ 36 w 41"/>
                <a:gd name="T9" fmla="*/ 21 h 31"/>
                <a:gd name="T10" fmla="*/ 37 w 41"/>
                <a:gd name="T11" fmla="*/ 19 h 31"/>
                <a:gd name="T12" fmla="*/ 36 w 41"/>
                <a:gd name="T13" fmla="*/ 17 h 31"/>
                <a:gd name="T14" fmla="*/ 34 w 41"/>
                <a:gd name="T15" fmla="*/ 16 h 31"/>
                <a:gd name="T16" fmla="*/ 34 w 41"/>
                <a:gd name="T17" fmla="*/ 13 h 31"/>
                <a:gd name="T18" fmla="*/ 31 w 41"/>
                <a:gd name="T19" fmla="*/ 11 h 31"/>
                <a:gd name="T20" fmla="*/ 30 w 41"/>
                <a:gd name="T21" fmla="*/ 8 h 31"/>
                <a:gd name="T22" fmla="*/ 27 w 41"/>
                <a:gd name="T23" fmla="*/ 7 h 31"/>
                <a:gd name="T24" fmla="*/ 27 w 41"/>
                <a:gd name="T25" fmla="*/ 4 h 31"/>
                <a:gd name="T26" fmla="*/ 26 w 41"/>
                <a:gd name="T27" fmla="*/ 4 h 31"/>
                <a:gd name="T28" fmla="*/ 23 w 41"/>
                <a:gd name="T29" fmla="*/ 3 h 31"/>
                <a:gd name="T30" fmla="*/ 20 w 41"/>
                <a:gd name="T31" fmla="*/ 0 h 31"/>
                <a:gd name="T32" fmla="*/ 16 w 41"/>
                <a:gd name="T33" fmla="*/ 0 h 31"/>
                <a:gd name="T34" fmla="*/ 11 w 41"/>
                <a:gd name="T35" fmla="*/ 2 h 31"/>
                <a:gd name="T36" fmla="*/ 7 w 41"/>
                <a:gd name="T37" fmla="*/ 1 h 31"/>
                <a:gd name="T38" fmla="*/ 6 w 41"/>
                <a:gd name="T39" fmla="*/ 3 h 31"/>
                <a:gd name="T40" fmla="*/ 6 w 41"/>
                <a:gd name="T41" fmla="*/ 4 h 31"/>
                <a:gd name="T42" fmla="*/ 6 w 41"/>
                <a:gd name="T43" fmla="*/ 5 h 31"/>
                <a:gd name="T44" fmla="*/ 3 w 41"/>
                <a:gd name="T45" fmla="*/ 12 h 31"/>
                <a:gd name="T46" fmla="*/ 0 w 41"/>
                <a:gd name="T47" fmla="*/ 14 h 31"/>
                <a:gd name="T48" fmla="*/ 4 w 41"/>
                <a:gd name="T49" fmla="*/ 19 h 31"/>
                <a:gd name="T50" fmla="*/ 6 w 41"/>
                <a:gd name="T51" fmla="*/ 22 h 31"/>
                <a:gd name="T52" fmla="*/ 12 w 41"/>
                <a:gd name="T53" fmla="*/ 22 h 31"/>
                <a:gd name="T54" fmla="*/ 13 w 41"/>
                <a:gd name="T55" fmla="*/ 20 h 31"/>
                <a:gd name="T56" fmla="*/ 15 w 41"/>
                <a:gd name="T57" fmla="*/ 20 h 31"/>
                <a:gd name="T58" fmla="*/ 20 w 41"/>
                <a:gd name="T59" fmla="*/ 23 h 31"/>
                <a:gd name="T60" fmla="*/ 23 w 41"/>
                <a:gd name="T61" fmla="*/ 21 h 31"/>
                <a:gd name="T62" fmla="*/ 24 w 41"/>
                <a:gd name="T63" fmla="*/ 23 h 31"/>
                <a:gd name="T64" fmla="*/ 20 w 41"/>
                <a:gd name="T65" fmla="*/ 24 h 31"/>
                <a:gd name="T66" fmla="*/ 15 w 41"/>
                <a:gd name="T67" fmla="*/ 21 h 31"/>
                <a:gd name="T68" fmla="*/ 14 w 41"/>
                <a:gd name="T69" fmla="*/ 23 h 31"/>
                <a:gd name="T70" fmla="*/ 10 w 41"/>
                <a:gd name="T71" fmla="*/ 23 h 31"/>
                <a:gd name="T72" fmla="*/ 10 w 41"/>
                <a:gd name="T73" fmla="*/ 25 h 31"/>
                <a:gd name="T74" fmla="*/ 5 w 41"/>
                <a:gd name="T75" fmla="*/ 25 h 31"/>
                <a:gd name="T76" fmla="*/ 4 w 41"/>
                <a:gd name="T77" fmla="*/ 26 h 31"/>
                <a:gd name="T78" fmla="*/ 5 w 41"/>
                <a:gd name="T79" fmla="*/ 30 h 31"/>
                <a:gd name="T80" fmla="*/ 11 w 41"/>
                <a:gd name="T81" fmla="*/ 30 h 31"/>
                <a:gd name="T82" fmla="*/ 14 w 41"/>
                <a:gd name="T83" fmla="*/ 28 h 31"/>
                <a:gd name="T84" fmla="*/ 25 w 41"/>
                <a:gd name="T85" fmla="*/ 28 h 31"/>
                <a:gd name="T86" fmla="*/ 28 w 41"/>
                <a:gd name="T87" fmla="*/ 28 h 31"/>
                <a:gd name="T88" fmla="*/ 29 w 41"/>
                <a:gd name="T89" fmla="*/ 29 h 31"/>
                <a:gd name="T90" fmla="*/ 30 w 41"/>
                <a:gd name="T91" fmla="*/ 29 h 31"/>
                <a:gd name="T92" fmla="*/ 34 w 41"/>
                <a:gd name="T93" fmla="*/ 31 h 31"/>
                <a:gd name="T94" fmla="*/ 35 w 41"/>
                <a:gd name="T95" fmla="*/ 30 h 31"/>
                <a:gd name="T96" fmla="*/ 40 w 41"/>
                <a:gd name="T97" fmla="*/ 30 h 31"/>
                <a:gd name="T98" fmla="*/ 40 w 41"/>
                <a:gd name="T99" fmla="*/ 28 h 31"/>
                <a:gd name="T100" fmla="*/ 40 w 41"/>
                <a:gd name="T101" fmla="*/ 2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1" h="31">
                  <a:moveTo>
                    <a:pt x="40" y="27"/>
                  </a:moveTo>
                  <a:cubicBezTo>
                    <a:pt x="41" y="26"/>
                    <a:pt x="41" y="26"/>
                    <a:pt x="41" y="26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8"/>
                    <a:pt x="4" y="9"/>
                    <a:pt x="3" y="12"/>
                  </a:cubicBezTo>
                  <a:cubicBezTo>
                    <a:pt x="2" y="12"/>
                    <a:pt x="1" y="13"/>
                    <a:pt x="0" y="14"/>
                  </a:cubicBezTo>
                  <a:cubicBezTo>
                    <a:pt x="2" y="15"/>
                    <a:pt x="3" y="17"/>
                    <a:pt x="4" y="19"/>
                  </a:cubicBezTo>
                  <a:cubicBezTo>
                    <a:pt x="5" y="20"/>
                    <a:pt x="5" y="21"/>
                    <a:pt x="6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4" y="25"/>
                    <a:pt x="3" y="25"/>
                    <a:pt x="4" y="26"/>
                  </a:cubicBezTo>
                  <a:cubicBezTo>
                    <a:pt x="5" y="27"/>
                    <a:pt x="5" y="29"/>
                    <a:pt x="5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28"/>
                    <a:pt x="40" y="28"/>
                    <a:pt x="40" y="28"/>
                  </a:cubicBezTo>
                  <a:lnTo>
                    <a:pt x="40" y="2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0" name="Freeform 891">
              <a:extLst>
                <a:ext uri="{FF2B5EF4-FFF2-40B4-BE49-F238E27FC236}">
                  <a16:creationId xmlns:a16="http://schemas.microsoft.com/office/drawing/2014/main" id="{8A6780A4-2FA3-83B8-1D95-3E1C873AA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9425" y="4883150"/>
              <a:ext cx="7937" cy="4763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0 w 2"/>
                <a:gd name="T5" fmla="*/ 1 h 1"/>
                <a:gd name="T6" fmla="*/ 2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1" name="Freeform 892">
              <a:extLst>
                <a:ext uri="{FF2B5EF4-FFF2-40B4-BE49-F238E27FC236}">
                  <a16:creationId xmlns:a16="http://schemas.microsoft.com/office/drawing/2014/main" id="{68FAFACF-48F4-5CAA-77E5-5021F97FF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8075" y="4921250"/>
              <a:ext cx="57150" cy="49213"/>
            </a:xfrm>
            <a:custGeom>
              <a:avLst/>
              <a:gdLst>
                <a:gd name="T0" fmla="*/ 15 w 36"/>
                <a:gd name="T1" fmla="*/ 5 h 31"/>
                <a:gd name="T2" fmla="*/ 10 w 36"/>
                <a:gd name="T3" fmla="*/ 8 h 31"/>
                <a:gd name="T4" fmla="*/ 5 w 36"/>
                <a:gd name="T5" fmla="*/ 13 h 31"/>
                <a:gd name="T6" fmla="*/ 5 w 36"/>
                <a:gd name="T7" fmla="*/ 18 h 31"/>
                <a:gd name="T8" fmla="*/ 0 w 36"/>
                <a:gd name="T9" fmla="*/ 24 h 31"/>
                <a:gd name="T10" fmla="*/ 2 w 36"/>
                <a:gd name="T11" fmla="*/ 29 h 31"/>
                <a:gd name="T12" fmla="*/ 2 w 36"/>
                <a:gd name="T13" fmla="*/ 29 h 31"/>
                <a:gd name="T14" fmla="*/ 5 w 36"/>
                <a:gd name="T15" fmla="*/ 26 h 31"/>
                <a:gd name="T16" fmla="*/ 10 w 36"/>
                <a:gd name="T17" fmla="*/ 29 h 31"/>
                <a:gd name="T18" fmla="*/ 10 w 36"/>
                <a:gd name="T19" fmla="*/ 31 h 31"/>
                <a:gd name="T20" fmla="*/ 15 w 36"/>
                <a:gd name="T21" fmla="*/ 31 h 31"/>
                <a:gd name="T22" fmla="*/ 21 w 36"/>
                <a:gd name="T23" fmla="*/ 29 h 31"/>
                <a:gd name="T24" fmla="*/ 21 w 36"/>
                <a:gd name="T25" fmla="*/ 24 h 31"/>
                <a:gd name="T26" fmla="*/ 23 w 36"/>
                <a:gd name="T27" fmla="*/ 24 h 31"/>
                <a:gd name="T28" fmla="*/ 28 w 36"/>
                <a:gd name="T29" fmla="*/ 21 h 31"/>
                <a:gd name="T30" fmla="*/ 31 w 36"/>
                <a:gd name="T31" fmla="*/ 24 h 31"/>
                <a:gd name="T32" fmla="*/ 34 w 36"/>
                <a:gd name="T33" fmla="*/ 24 h 31"/>
                <a:gd name="T34" fmla="*/ 36 w 36"/>
                <a:gd name="T35" fmla="*/ 18 h 31"/>
                <a:gd name="T36" fmla="*/ 36 w 36"/>
                <a:gd name="T37" fmla="*/ 13 h 31"/>
                <a:gd name="T38" fmla="*/ 36 w 36"/>
                <a:gd name="T39" fmla="*/ 10 h 31"/>
                <a:gd name="T40" fmla="*/ 28 w 36"/>
                <a:gd name="T41" fmla="*/ 0 h 31"/>
                <a:gd name="T42" fmla="*/ 23 w 36"/>
                <a:gd name="T43" fmla="*/ 5 h 31"/>
                <a:gd name="T44" fmla="*/ 15 w 36"/>
                <a:gd name="T45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31">
                  <a:moveTo>
                    <a:pt x="15" y="5"/>
                  </a:moveTo>
                  <a:lnTo>
                    <a:pt x="10" y="8"/>
                  </a:lnTo>
                  <a:lnTo>
                    <a:pt x="5" y="13"/>
                  </a:lnTo>
                  <a:lnTo>
                    <a:pt x="5" y="18"/>
                  </a:lnTo>
                  <a:lnTo>
                    <a:pt x="0" y="24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5" y="26"/>
                  </a:lnTo>
                  <a:lnTo>
                    <a:pt x="10" y="29"/>
                  </a:lnTo>
                  <a:lnTo>
                    <a:pt x="10" y="31"/>
                  </a:lnTo>
                  <a:lnTo>
                    <a:pt x="15" y="31"/>
                  </a:lnTo>
                  <a:lnTo>
                    <a:pt x="21" y="29"/>
                  </a:lnTo>
                  <a:lnTo>
                    <a:pt x="21" y="24"/>
                  </a:lnTo>
                  <a:lnTo>
                    <a:pt x="23" y="24"/>
                  </a:lnTo>
                  <a:lnTo>
                    <a:pt x="28" y="21"/>
                  </a:lnTo>
                  <a:lnTo>
                    <a:pt x="31" y="24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3"/>
                  </a:lnTo>
                  <a:lnTo>
                    <a:pt x="36" y="10"/>
                  </a:lnTo>
                  <a:lnTo>
                    <a:pt x="28" y="0"/>
                  </a:lnTo>
                  <a:lnTo>
                    <a:pt x="23" y="5"/>
                  </a:lnTo>
                  <a:lnTo>
                    <a:pt x="15" y="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2" name="Freeform 893">
              <a:extLst>
                <a:ext uri="{FF2B5EF4-FFF2-40B4-BE49-F238E27FC236}">
                  <a16:creationId xmlns:a16="http://schemas.microsoft.com/office/drawing/2014/main" id="{4DCC179D-C74E-6A90-A9B4-E03F60D3E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1475" y="4492625"/>
              <a:ext cx="336550" cy="277813"/>
            </a:xfrm>
            <a:custGeom>
              <a:avLst/>
              <a:gdLst>
                <a:gd name="T0" fmla="*/ 66 w 81"/>
                <a:gd name="T1" fmla="*/ 6 h 67"/>
                <a:gd name="T2" fmla="*/ 54 w 81"/>
                <a:gd name="T3" fmla="*/ 4 h 67"/>
                <a:gd name="T4" fmla="*/ 47 w 81"/>
                <a:gd name="T5" fmla="*/ 8 h 67"/>
                <a:gd name="T6" fmla="*/ 35 w 81"/>
                <a:gd name="T7" fmla="*/ 4 h 67"/>
                <a:gd name="T8" fmla="*/ 24 w 81"/>
                <a:gd name="T9" fmla="*/ 2 h 67"/>
                <a:gd name="T10" fmla="*/ 17 w 81"/>
                <a:gd name="T11" fmla="*/ 2 h 67"/>
                <a:gd name="T12" fmla="*/ 14 w 81"/>
                <a:gd name="T13" fmla="*/ 1 h 67"/>
                <a:gd name="T14" fmla="*/ 9 w 81"/>
                <a:gd name="T15" fmla="*/ 7 h 67"/>
                <a:gd name="T16" fmla="*/ 6 w 81"/>
                <a:gd name="T17" fmla="*/ 15 h 67"/>
                <a:gd name="T18" fmla="*/ 5 w 81"/>
                <a:gd name="T19" fmla="*/ 18 h 67"/>
                <a:gd name="T20" fmla="*/ 7 w 81"/>
                <a:gd name="T21" fmla="*/ 20 h 67"/>
                <a:gd name="T22" fmla="*/ 7 w 81"/>
                <a:gd name="T23" fmla="*/ 25 h 67"/>
                <a:gd name="T24" fmla="*/ 6 w 81"/>
                <a:gd name="T25" fmla="*/ 26 h 67"/>
                <a:gd name="T26" fmla="*/ 4 w 81"/>
                <a:gd name="T27" fmla="*/ 29 h 67"/>
                <a:gd name="T28" fmla="*/ 0 w 81"/>
                <a:gd name="T29" fmla="*/ 34 h 67"/>
                <a:gd name="T30" fmla="*/ 0 w 81"/>
                <a:gd name="T31" fmla="*/ 44 h 67"/>
                <a:gd name="T32" fmla="*/ 4 w 81"/>
                <a:gd name="T33" fmla="*/ 52 h 67"/>
                <a:gd name="T34" fmla="*/ 7 w 81"/>
                <a:gd name="T35" fmla="*/ 53 h 67"/>
                <a:gd name="T36" fmla="*/ 17 w 81"/>
                <a:gd name="T37" fmla="*/ 58 h 67"/>
                <a:gd name="T38" fmla="*/ 22 w 81"/>
                <a:gd name="T39" fmla="*/ 60 h 67"/>
                <a:gd name="T40" fmla="*/ 18 w 81"/>
                <a:gd name="T41" fmla="*/ 60 h 67"/>
                <a:gd name="T42" fmla="*/ 22 w 81"/>
                <a:gd name="T43" fmla="*/ 66 h 67"/>
                <a:gd name="T44" fmla="*/ 24 w 81"/>
                <a:gd name="T45" fmla="*/ 67 h 67"/>
                <a:gd name="T46" fmla="*/ 25 w 81"/>
                <a:gd name="T47" fmla="*/ 67 h 67"/>
                <a:gd name="T48" fmla="*/ 31 w 81"/>
                <a:gd name="T49" fmla="*/ 66 h 67"/>
                <a:gd name="T50" fmla="*/ 36 w 81"/>
                <a:gd name="T51" fmla="*/ 66 h 67"/>
                <a:gd name="T52" fmla="*/ 39 w 81"/>
                <a:gd name="T53" fmla="*/ 64 h 67"/>
                <a:gd name="T54" fmla="*/ 41 w 81"/>
                <a:gd name="T55" fmla="*/ 56 h 67"/>
                <a:gd name="T56" fmla="*/ 47 w 81"/>
                <a:gd name="T57" fmla="*/ 51 h 67"/>
                <a:gd name="T58" fmla="*/ 50 w 81"/>
                <a:gd name="T59" fmla="*/ 48 h 67"/>
                <a:gd name="T60" fmla="*/ 53 w 81"/>
                <a:gd name="T61" fmla="*/ 49 h 67"/>
                <a:gd name="T62" fmla="*/ 56 w 81"/>
                <a:gd name="T63" fmla="*/ 50 h 67"/>
                <a:gd name="T64" fmla="*/ 57 w 81"/>
                <a:gd name="T65" fmla="*/ 51 h 67"/>
                <a:gd name="T66" fmla="*/ 60 w 81"/>
                <a:gd name="T67" fmla="*/ 48 h 67"/>
                <a:gd name="T68" fmla="*/ 62 w 81"/>
                <a:gd name="T69" fmla="*/ 44 h 67"/>
                <a:gd name="T70" fmla="*/ 65 w 81"/>
                <a:gd name="T71" fmla="*/ 38 h 67"/>
                <a:gd name="T72" fmla="*/ 69 w 81"/>
                <a:gd name="T73" fmla="*/ 32 h 67"/>
                <a:gd name="T74" fmla="*/ 71 w 81"/>
                <a:gd name="T75" fmla="*/ 27 h 67"/>
                <a:gd name="T76" fmla="*/ 75 w 81"/>
                <a:gd name="T77" fmla="*/ 20 h 67"/>
                <a:gd name="T78" fmla="*/ 78 w 81"/>
                <a:gd name="T79" fmla="*/ 19 h 67"/>
                <a:gd name="T80" fmla="*/ 80 w 81"/>
                <a:gd name="T81" fmla="*/ 15 h 67"/>
                <a:gd name="T82" fmla="*/ 81 w 81"/>
                <a:gd name="T83" fmla="*/ 12 h 67"/>
                <a:gd name="T84" fmla="*/ 78 w 81"/>
                <a:gd name="T85" fmla="*/ 11 h 67"/>
                <a:gd name="T86" fmla="*/ 74 w 81"/>
                <a:gd name="T87" fmla="*/ 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1" h="67">
                  <a:moveTo>
                    <a:pt x="69" y="3"/>
                  </a:moveTo>
                  <a:cubicBezTo>
                    <a:pt x="66" y="6"/>
                    <a:pt x="66" y="6"/>
                    <a:pt x="66" y="6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7"/>
                    <a:pt x="6" y="17"/>
                  </a:cubicBezTo>
                  <a:cubicBezTo>
                    <a:pt x="6" y="17"/>
                    <a:pt x="5" y="18"/>
                    <a:pt x="5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3"/>
                    <a:pt x="3" y="52"/>
                    <a:pt x="4" y="52"/>
                  </a:cubicBezTo>
                  <a:cubicBezTo>
                    <a:pt x="5" y="53"/>
                    <a:pt x="5" y="52"/>
                    <a:pt x="5" y="51"/>
                  </a:cubicBezTo>
                  <a:cubicBezTo>
                    <a:pt x="6" y="51"/>
                    <a:pt x="6" y="53"/>
                    <a:pt x="7" y="53"/>
                  </a:cubicBezTo>
                  <a:cubicBezTo>
                    <a:pt x="10" y="52"/>
                    <a:pt x="12" y="53"/>
                    <a:pt x="15" y="55"/>
                  </a:cubicBezTo>
                  <a:cubicBezTo>
                    <a:pt x="16" y="56"/>
                    <a:pt x="17" y="57"/>
                    <a:pt x="17" y="58"/>
                  </a:cubicBezTo>
                  <a:cubicBezTo>
                    <a:pt x="18" y="59"/>
                    <a:pt x="18" y="60"/>
                    <a:pt x="19" y="60"/>
                  </a:cubicBezTo>
                  <a:cubicBezTo>
                    <a:pt x="20" y="60"/>
                    <a:pt x="21" y="59"/>
                    <a:pt x="22" y="60"/>
                  </a:cubicBezTo>
                  <a:cubicBezTo>
                    <a:pt x="21" y="60"/>
                    <a:pt x="20" y="60"/>
                    <a:pt x="19" y="60"/>
                  </a:cubicBezTo>
                  <a:cubicBezTo>
                    <a:pt x="19" y="60"/>
                    <a:pt x="18" y="60"/>
                    <a:pt x="18" y="60"/>
                  </a:cubicBezTo>
                  <a:cubicBezTo>
                    <a:pt x="19" y="63"/>
                    <a:pt x="19" y="65"/>
                    <a:pt x="21" y="66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3" y="65"/>
                    <a:pt x="23" y="64"/>
                    <a:pt x="24" y="64"/>
                  </a:cubicBezTo>
                  <a:cubicBezTo>
                    <a:pt x="24" y="65"/>
                    <a:pt x="23" y="66"/>
                    <a:pt x="24" y="67"/>
                  </a:cubicBezTo>
                  <a:cubicBezTo>
                    <a:pt x="24" y="67"/>
                    <a:pt x="24" y="66"/>
                    <a:pt x="24" y="66"/>
                  </a:cubicBezTo>
                  <a:cubicBezTo>
                    <a:pt x="25" y="66"/>
                    <a:pt x="24" y="66"/>
                    <a:pt x="25" y="67"/>
                  </a:cubicBezTo>
                  <a:cubicBezTo>
                    <a:pt x="25" y="67"/>
                    <a:pt x="26" y="67"/>
                    <a:pt x="26" y="67"/>
                  </a:cubicBezTo>
                  <a:cubicBezTo>
                    <a:pt x="28" y="67"/>
                    <a:pt x="29" y="67"/>
                    <a:pt x="31" y="66"/>
                  </a:cubicBezTo>
                  <a:cubicBezTo>
                    <a:pt x="32" y="65"/>
                    <a:pt x="32" y="67"/>
                    <a:pt x="33" y="66"/>
                  </a:cubicBezTo>
                  <a:cubicBezTo>
                    <a:pt x="34" y="65"/>
                    <a:pt x="35" y="66"/>
                    <a:pt x="36" y="66"/>
                  </a:cubicBezTo>
                  <a:cubicBezTo>
                    <a:pt x="37" y="65"/>
                    <a:pt x="38" y="65"/>
                    <a:pt x="38" y="64"/>
                  </a:cubicBezTo>
                  <a:cubicBezTo>
                    <a:pt x="39" y="64"/>
                    <a:pt x="39" y="64"/>
                    <a:pt x="39" y="64"/>
                  </a:cubicBezTo>
                  <a:cubicBezTo>
                    <a:pt x="41" y="61"/>
                    <a:pt x="41" y="61"/>
                    <a:pt x="41" y="61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3" y="49"/>
                    <a:pt x="53" y="49"/>
                    <a:pt x="53" y="4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7" y="50"/>
                    <a:pt x="57" y="50"/>
                    <a:pt x="57" y="50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9" y="32"/>
                    <a:pt x="69" y="32"/>
                    <a:pt x="69" y="32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81" y="17"/>
                    <a:pt x="81" y="17"/>
                    <a:pt x="81" y="17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4" y="2"/>
                    <a:pt x="74" y="2"/>
                    <a:pt x="74" y="2"/>
                  </a:cubicBezTo>
                  <a:lnTo>
                    <a:pt x="69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3" name="Freeform 894">
              <a:extLst>
                <a:ext uri="{FF2B5EF4-FFF2-40B4-BE49-F238E27FC236}">
                  <a16:creationId xmlns:a16="http://schemas.microsoft.com/office/drawing/2014/main" id="{A15FFEE2-0BFC-0B35-C36E-3278368D7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275" y="4205288"/>
              <a:ext cx="450850" cy="349250"/>
            </a:xfrm>
            <a:custGeom>
              <a:avLst/>
              <a:gdLst>
                <a:gd name="T0" fmla="*/ 92 w 108"/>
                <a:gd name="T1" fmla="*/ 65 h 84"/>
                <a:gd name="T2" fmla="*/ 97 w 108"/>
                <a:gd name="T3" fmla="*/ 57 h 84"/>
                <a:gd name="T4" fmla="*/ 105 w 108"/>
                <a:gd name="T5" fmla="*/ 49 h 84"/>
                <a:gd name="T6" fmla="*/ 105 w 108"/>
                <a:gd name="T7" fmla="*/ 34 h 84"/>
                <a:gd name="T8" fmla="*/ 106 w 108"/>
                <a:gd name="T9" fmla="*/ 26 h 84"/>
                <a:gd name="T10" fmla="*/ 108 w 108"/>
                <a:gd name="T11" fmla="*/ 23 h 84"/>
                <a:gd name="T12" fmla="*/ 105 w 108"/>
                <a:gd name="T13" fmla="*/ 22 h 84"/>
                <a:gd name="T14" fmla="*/ 104 w 108"/>
                <a:gd name="T15" fmla="*/ 20 h 84"/>
                <a:gd name="T16" fmla="*/ 105 w 108"/>
                <a:gd name="T17" fmla="*/ 19 h 84"/>
                <a:gd name="T18" fmla="*/ 103 w 108"/>
                <a:gd name="T19" fmla="*/ 15 h 84"/>
                <a:gd name="T20" fmla="*/ 103 w 108"/>
                <a:gd name="T21" fmla="*/ 11 h 84"/>
                <a:gd name="T22" fmla="*/ 101 w 108"/>
                <a:gd name="T23" fmla="*/ 4 h 84"/>
                <a:gd name="T24" fmla="*/ 96 w 108"/>
                <a:gd name="T25" fmla="*/ 7 h 84"/>
                <a:gd name="T26" fmla="*/ 92 w 108"/>
                <a:gd name="T27" fmla="*/ 3 h 84"/>
                <a:gd name="T28" fmla="*/ 81 w 108"/>
                <a:gd name="T29" fmla="*/ 0 h 84"/>
                <a:gd name="T30" fmla="*/ 50 w 108"/>
                <a:gd name="T31" fmla="*/ 20 h 84"/>
                <a:gd name="T32" fmla="*/ 39 w 108"/>
                <a:gd name="T33" fmla="*/ 30 h 84"/>
                <a:gd name="T34" fmla="*/ 28 w 108"/>
                <a:gd name="T35" fmla="*/ 32 h 84"/>
                <a:gd name="T36" fmla="*/ 28 w 108"/>
                <a:gd name="T37" fmla="*/ 52 h 84"/>
                <a:gd name="T38" fmla="*/ 26 w 108"/>
                <a:gd name="T39" fmla="*/ 56 h 84"/>
                <a:gd name="T40" fmla="*/ 23 w 108"/>
                <a:gd name="T41" fmla="*/ 59 h 84"/>
                <a:gd name="T42" fmla="*/ 9 w 108"/>
                <a:gd name="T43" fmla="*/ 60 h 84"/>
                <a:gd name="T44" fmla="*/ 6 w 108"/>
                <a:gd name="T45" fmla="*/ 62 h 84"/>
                <a:gd name="T46" fmla="*/ 1 w 108"/>
                <a:gd name="T47" fmla="*/ 62 h 84"/>
                <a:gd name="T48" fmla="*/ 1 w 108"/>
                <a:gd name="T49" fmla="*/ 64 h 84"/>
                <a:gd name="T50" fmla="*/ 0 w 108"/>
                <a:gd name="T51" fmla="*/ 65 h 84"/>
                <a:gd name="T52" fmla="*/ 3 w 108"/>
                <a:gd name="T53" fmla="*/ 70 h 84"/>
                <a:gd name="T54" fmla="*/ 8 w 108"/>
                <a:gd name="T55" fmla="*/ 73 h 84"/>
                <a:gd name="T56" fmla="*/ 6 w 108"/>
                <a:gd name="T57" fmla="*/ 73 h 84"/>
                <a:gd name="T58" fmla="*/ 6 w 108"/>
                <a:gd name="T59" fmla="*/ 75 h 84"/>
                <a:gd name="T60" fmla="*/ 12 w 108"/>
                <a:gd name="T61" fmla="*/ 78 h 84"/>
                <a:gd name="T62" fmla="*/ 13 w 108"/>
                <a:gd name="T63" fmla="*/ 78 h 84"/>
                <a:gd name="T64" fmla="*/ 14 w 108"/>
                <a:gd name="T65" fmla="*/ 78 h 84"/>
                <a:gd name="T66" fmla="*/ 15 w 108"/>
                <a:gd name="T67" fmla="*/ 80 h 84"/>
                <a:gd name="T68" fmla="*/ 13 w 108"/>
                <a:gd name="T69" fmla="*/ 80 h 84"/>
                <a:gd name="T70" fmla="*/ 16 w 108"/>
                <a:gd name="T71" fmla="*/ 83 h 84"/>
                <a:gd name="T72" fmla="*/ 15 w 108"/>
                <a:gd name="T73" fmla="*/ 81 h 84"/>
                <a:gd name="T74" fmla="*/ 18 w 108"/>
                <a:gd name="T75" fmla="*/ 80 h 84"/>
                <a:gd name="T76" fmla="*/ 24 w 108"/>
                <a:gd name="T77" fmla="*/ 84 h 84"/>
                <a:gd name="T78" fmla="*/ 24 w 108"/>
                <a:gd name="T79" fmla="*/ 79 h 84"/>
                <a:gd name="T80" fmla="*/ 27 w 108"/>
                <a:gd name="T81" fmla="*/ 76 h 84"/>
                <a:gd name="T82" fmla="*/ 27 w 108"/>
                <a:gd name="T83" fmla="*/ 72 h 84"/>
                <a:gd name="T84" fmla="*/ 32 w 108"/>
                <a:gd name="T85" fmla="*/ 70 h 84"/>
                <a:gd name="T86" fmla="*/ 34 w 108"/>
                <a:gd name="T87" fmla="*/ 71 h 84"/>
                <a:gd name="T88" fmla="*/ 35 w 108"/>
                <a:gd name="T89" fmla="*/ 71 h 84"/>
                <a:gd name="T90" fmla="*/ 37 w 108"/>
                <a:gd name="T91" fmla="*/ 69 h 84"/>
                <a:gd name="T92" fmla="*/ 42 w 108"/>
                <a:gd name="T93" fmla="*/ 71 h 84"/>
                <a:gd name="T94" fmla="*/ 47 w 108"/>
                <a:gd name="T95" fmla="*/ 76 h 84"/>
                <a:gd name="T96" fmla="*/ 53 w 108"/>
                <a:gd name="T97" fmla="*/ 73 h 84"/>
                <a:gd name="T98" fmla="*/ 60 w 108"/>
                <a:gd name="T99" fmla="*/ 77 h 84"/>
                <a:gd name="T100" fmla="*/ 65 w 108"/>
                <a:gd name="T101" fmla="*/ 77 h 84"/>
                <a:gd name="T102" fmla="*/ 68 w 108"/>
                <a:gd name="T103" fmla="*/ 74 h 84"/>
                <a:gd name="T104" fmla="*/ 72 w 108"/>
                <a:gd name="T105" fmla="*/ 73 h 84"/>
                <a:gd name="T106" fmla="*/ 78 w 108"/>
                <a:gd name="T107" fmla="*/ 73 h 84"/>
                <a:gd name="T108" fmla="*/ 84 w 108"/>
                <a:gd name="T109" fmla="*/ 75 h 84"/>
                <a:gd name="T110" fmla="*/ 87 w 108"/>
                <a:gd name="T111" fmla="*/ 72 h 84"/>
                <a:gd name="T112" fmla="*/ 92 w 108"/>
                <a:gd name="T113" fmla="*/ 71 h 84"/>
                <a:gd name="T114" fmla="*/ 91 w 108"/>
                <a:gd name="T115" fmla="*/ 65 h 84"/>
                <a:gd name="T116" fmla="*/ 92 w 108"/>
                <a:gd name="T117" fmla="*/ 6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" h="84">
                  <a:moveTo>
                    <a:pt x="92" y="65"/>
                  </a:moveTo>
                  <a:cubicBezTo>
                    <a:pt x="97" y="57"/>
                    <a:pt x="97" y="57"/>
                    <a:pt x="97" y="57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106" y="26"/>
                    <a:pt x="106" y="26"/>
                    <a:pt x="106" y="26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8" y="23"/>
                    <a:pt x="105" y="22"/>
                    <a:pt x="105" y="22"/>
                  </a:cubicBezTo>
                  <a:cubicBezTo>
                    <a:pt x="105" y="22"/>
                    <a:pt x="104" y="20"/>
                    <a:pt x="104" y="20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2"/>
                    <a:pt x="27" y="72"/>
                    <a:pt x="27" y="72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60" y="77"/>
                    <a:pt x="60" y="77"/>
                    <a:pt x="60" y="77"/>
                  </a:cubicBezTo>
                  <a:cubicBezTo>
                    <a:pt x="65" y="77"/>
                    <a:pt x="65" y="77"/>
                    <a:pt x="65" y="77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84" y="75"/>
                    <a:pt x="84" y="75"/>
                    <a:pt x="84" y="75"/>
                  </a:cubicBezTo>
                  <a:cubicBezTo>
                    <a:pt x="87" y="72"/>
                    <a:pt x="87" y="72"/>
                    <a:pt x="87" y="72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2" y="6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4" name="Freeform 895">
              <a:extLst>
                <a:ext uri="{FF2B5EF4-FFF2-40B4-BE49-F238E27FC236}">
                  <a16:creationId xmlns:a16="http://schemas.microsoft.com/office/drawing/2014/main" id="{BDD3749A-D916-D812-61CE-775D8A322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3888" y="5380038"/>
              <a:ext cx="384175" cy="365125"/>
            </a:xfrm>
            <a:custGeom>
              <a:avLst/>
              <a:gdLst>
                <a:gd name="T0" fmla="*/ 35 w 92"/>
                <a:gd name="T1" fmla="*/ 83 h 88"/>
                <a:gd name="T2" fmla="*/ 35 w 92"/>
                <a:gd name="T3" fmla="*/ 81 h 88"/>
                <a:gd name="T4" fmla="*/ 36 w 92"/>
                <a:gd name="T5" fmla="*/ 81 h 88"/>
                <a:gd name="T6" fmla="*/ 39 w 92"/>
                <a:gd name="T7" fmla="*/ 83 h 88"/>
                <a:gd name="T8" fmla="*/ 39 w 92"/>
                <a:gd name="T9" fmla="*/ 87 h 88"/>
                <a:gd name="T10" fmla="*/ 42 w 92"/>
                <a:gd name="T11" fmla="*/ 87 h 88"/>
                <a:gd name="T12" fmla="*/ 44 w 92"/>
                <a:gd name="T13" fmla="*/ 88 h 88"/>
                <a:gd name="T14" fmla="*/ 45 w 92"/>
                <a:gd name="T15" fmla="*/ 88 h 88"/>
                <a:gd name="T16" fmla="*/ 47 w 92"/>
                <a:gd name="T17" fmla="*/ 88 h 88"/>
                <a:gd name="T18" fmla="*/ 49 w 92"/>
                <a:gd name="T19" fmla="*/ 87 h 88"/>
                <a:gd name="T20" fmla="*/ 51 w 92"/>
                <a:gd name="T21" fmla="*/ 88 h 88"/>
                <a:gd name="T22" fmla="*/ 53 w 92"/>
                <a:gd name="T23" fmla="*/ 85 h 88"/>
                <a:gd name="T24" fmla="*/ 56 w 92"/>
                <a:gd name="T25" fmla="*/ 84 h 88"/>
                <a:gd name="T26" fmla="*/ 56 w 92"/>
                <a:gd name="T27" fmla="*/ 36 h 88"/>
                <a:gd name="T28" fmla="*/ 63 w 92"/>
                <a:gd name="T29" fmla="*/ 35 h 88"/>
                <a:gd name="T30" fmla="*/ 63 w 92"/>
                <a:gd name="T31" fmla="*/ 9 h 88"/>
                <a:gd name="T32" fmla="*/ 79 w 92"/>
                <a:gd name="T33" fmla="*/ 7 h 88"/>
                <a:gd name="T34" fmla="*/ 81 w 92"/>
                <a:gd name="T35" fmla="*/ 10 h 88"/>
                <a:gd name="T36" fmla="*/ 85 w 92"/>
                <a:gd name="T37" fmla="*/ 7 h 88"/>
                <a:gd name="T38" fmla="*/ 87 w 92"/>
                <a:gd name="T39" fmla="*/ 7 h 88"/>
                <a:gd name="T40" fmla="*/ 87 w 92"/>
                <a:gd name="T41" fmla="*/ 7 h 88"/>
                <a:gd name="T42" fmla="*/ 90 w 92"/>
                <a:gd name="T43" fmla="*/ 5 h 88"/>
                <a:gd name="T44" fmla="*/ 92 w 92"/>
                <a:gd name="T45" fmla="*/ 5 h 88"/>
                <a:gd name="T46" fmla="*/ 90 w 92"/>
                <a:gd name="T47" fmla="*/ 4 h 88"/>
                <a:gd name="T48" fmla="*/ 85 w 92"/>
                <a:gd name="T49" fmla="*/ 3 h 88"/>
                <a:gd name="T50" fmla="*/ 79 w 92"/>
                <a:gd name="T51" fmla="*/ 4 h 88"/>
                <a:gd name="T52" fmla="*/ 64 w 92"/>
                <a:gd name="T53" fmla="*/ 7 h 88"/>
                <a:gd name="T54" fmla="*/ 61 w 92"/>
                <a:gd name="T55" fmla="*/ 7 h 88"/>
                <a:gd name="T56" fmla="*/ 58 w 92"/>
                <a:gd name="T57" fmla="*/ 6 h 88"/>
                <a:gd name="T58" fmla="*/ 48 w 92"/>
                <a:gd name="T59" fmla="*/ 6 h 88"/>
                <a:gd name="T60" fmla="*/ 45 w 92"/>
                <a:gd name="T61" fmla="*/ 3 h 88"/>
                <a:gd name="T62" fmla="*/ 15 w 92"/>
                <a:gd name="T63" fmla="*/ 3 h 88"/>
                <a:gd name="T64" fmla="*/ 11 w 92"/>
                <a:gd name="T65" fmla="*/ 0 h 88"/>
                <a:gd name="T66" fmla="*/ 9 w 92"/>
                <a:gd name="T67" fmla="*/ 0 h 88"/>
                <a:gd name="T68" fmla="*/ 5 w 92"/>
                <a:gd name="T69" fmla="*/ 2 h 88"/>
                <a:gd name="T70" fmla="*/ 4 w 92"/>
                <a:gd name="T71" fmla="*/ 1 h 88"/>
                <a:gd name="T72" fmla="*/ 2 w 92"/>
                <a:gd name="T73" fmla="*/ 1 h 88"/>
                <a:gd name="T74" fmla="*/ 1 w 92"/>
                <a:gd name="T75" fmla="*/ 1 h 88"/>
                <a:gd name="T76" fmla="*/ 1 w 92"/>
                <a:gd name="T77" fmla="*/ 2 h 88"/>
                <a:gd name="T78" fmla="*/ 1 w 92"/>
                <a:gd name="T79" fmla="*/ 2 h 88"/>
                <a:gd name="T80" fmla="*/ 1 w 92"/>
                <a:gd name="T81" fmla="*/ 6 h 88"/>
                <a:gd name="T82" fmla="*/ 1 w 92"/>
                <a:gd name="T83" fmla="*/ 7 h 88"/>
                <a:gd name="T84" fmla="*/ 1 w 92"/>
                <a:gd name="T85" fmla="*/ 9 h 88"/>
                <a:gd name="T86" fmla="*/ 5 w 92"/>
                <a:gd name="T87" fmla="*/ 13 h 88"/>
                <a:gd name="T88" fmla="*/ 8 w 92"/>
                <a:gd name="T89" fmla="*/ 19 h 88"/>
                <a:gd name="T90" fmla="*/ 11 w 92"/>
                <a:gd name="T91" fmla="*/ 23 h 88"/>
                <a:gd name="T92" fmla="*/ 11 w 92"/>
                <a:gd name="T93" fmla="*/ 25 h 88"/>
                <a:gd name="T94" fmla="*/ 16 w 92"/>
                <a:gd name="T95" fmla="*/ 34 h 88"/>
                <a:gd name="T96" fmla="*/ 18 w 92"/>
                <a:gd name="T97" fmla="*/ 37 h 88"/>
                <a:gd name="T98" fmla="*/ 20 w 92"/>
                <a:gd name="T99" fmla="*/ 43 h 88"/>
                <a:gd name="T100" fmla="*/ 20 w 92"/>
                <a:gd name="T101" fmla="*/ 47 h 88"/>
                <a:gd name="T102" fmla="*/ 20 w 92"/>
                <a:gd name="T103" fmla="*/ 51 h 88"/>
                <a:gd name="T104" fmla="*/ 19 w 92"/>
                <a:gd name="T105" fmla="*/ 52 h 88"/>
                <a:gd name="T106" fmla="*/ 22 w 92"/>
                <a:gd name="T107" fmla="*/ 58 h 88"/>
                <a:gd name="T108" fmla="*/ 22 w 92"/>
                <a:gd name="T109" fmla="*/ 60 h 88"/>
                <a:gd name="T110" fmla="*/ 22 w 92"/>
                <a:gd name="T111" fmla="*/ 66 h 88"/>
                <a:gd name="T112" fmla="*/ 24 w 92"/>
                <a:gd name="T113" fmla="*/ 70 h 88"/>
                <a:gd name="T114" fmla="*/ 25 w 92"/>
                <a:gd name="T115" fmla="*/ 76 h 88"/>
                <a:gd name="T116" fmla="*/ 32 w 92"/>
                <a:gd name="T117" fmla="*/ 86 h 88"/>
                <a:gd name="T118" fmla="*/ 34 w 92"/>
                <a:gd name="T119" fmla="*/ 84 h 88"/>
                <a:gd name="T120" fmla="*/ 35 w 92"/>
                <a:gd name="T121" fmla="*/ 8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2" h="88">
                  <a:moveTo>
                    <a:pt x="35" y="83"/>
                  </a:moveTo>
                  <a:cubicBezTo>
                    <a:pt x="35" y="83"/>
                    <a:pt x="35" y="81"/>
                    <a:pt x="35" y="81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4" y="88"/>
                    <a:pt x="45" y="88"/>
                    <a:pt x="45" y="88"/>
                  </a:cubicBezTo>
                  <a:cubicBezTo>
                    <a:pt x="45" y="88"/>
                    <a:pt x="47" y="88"/>
                    <a:pt x="47" y="88"/>
                  </a:cubicBezTo>
                  <a:cubicBezTo>
                    <a:pt x="47" y="88"/>
                    <a:pt x="48" y="87"/>
                    <a:pt x="49" y="87"/>
                  </a:cubicBezTo>
                  <a:cubicBezTo>
                    <a:pt x="49" y="87"/>
                    <a:pt x="51" y="88"/>
                    <a:pt x="51" y="88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5" y="7"/>
                    <a:pt x="85" y="7"/>
                    <a:pt x="85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2" y="5"/>
                    <a:pt x="92" y="5"/>
                    <a:pt x="92" y="5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1" y="8"/>
                    <a:pt x="1" y="9"/>
                  </a:cubicBezTo>
                  <a:cubicBezTo>
                    <a:pt x="2" y="10"/>
                    <a:pt x="4" y="11"/>
                    <a:pt x="5" y="13"/>
                  </a:cubicBezTo>
                  <a:cubicBezTo>
                    <a:pt x="6" y="14"/>
                    <a:pt x="7" y="17"/>
                    <a:pt x="8" y="19"/>
                  </a:cubicBezTo>
                  <a:cubicBezTo>
                    <a:pt x="9" y="20"/>
                    <a:pt x="9" y="22"/>
                    <a:pt x="11" y="23"/>
                  </a:cubicBezTo>
                  <a:cubicBezTo>
                    <a:pt x="11" y="24"/>
                    <a:pt x="11" y="25"/>
                    <a:pt x="11" y="25"/>
                  </a:cubicBezTo>
                  <a:cubicBezTo>
                    <a:pt x="12" y="28"/>
                    <a:pt x="14" y="31"/>
                    <a:pt x="16" y="34"/>
                  </a:cubicBezTo>
                  <a:cubicBezTo>
                    <a:pt x="16" y="35"/>
                    <a:pt x="17" y="36"/>
                    <a:pt x="18" y="37"/>
                  </a:cubicBezTo>
                  <a:cubicBezTo>
                    <a:pt x="19" y="39"/>
                    <a:pt x="21" y="40"/>
                    <a:pt x="20" y="43"/>
                  </a:cubicBezTo>
                  <a:cubicBezTo>
                    <a:pt x="19" y="44"/>
                    <a:pt x="19" y="45"/>
                    <a:pt x="20" y="47"/>
                  </a:cubicBezTo>
                  <a:cubicBezTo>
                    <a:pt x="20" y="48"/>
                    <a:pt x="20" y="49"/>
                    <a:pt x="20" y="51"/>
                  </a:cubicBezTo>
                  <a:cubicBezTo>
                    <a:pt x="19" y="51"/>
                    <a:pt x="19" y="52"/>
                    <a:pt x="19" y="52"/>
                  </a:cubicBezTo>
                  <a:cubicBezTo>
                    <a:pt x="20" y="54"/>
                    <a:pt x="21" y="56"/>
                    <a:pt x="22" y="58"/>
                  </a:cubicBezTo>
                  <a:cubicBezTo>
                    <a:pt x="22" y="59"/>
                    <a:pt x="22" y="59"/>
                    <a:pt x="22" y="60"/>
                  </a:cubicBezTo>
                  <a:cubicBezTo>
                    <a:pt x="22" y="62"/>
                    <a:pt x="22" y="64"/>
                    <a:pt x="22" y="66"/>
                  </a:cubicBezTo>
                  <a:cubicBezTo>
                    <a:pt x="23" y="67"/>
                    <a:pt x="24" y="69"/>
                    <a:pt x="24" y="70"/>
                  </a:cubicBezTo>
                  <a:cubicBezTo>
                    <a:pt x="24" y="72"/>
                    <a:pt x="24" y="74"/>
                    <a:pt x="25" y="76"/>
                  </a:cubicBezTo>
                  <a:cubicBezTo>
                    <a:pt x="26" y="80"/>
                    <a:pt x="29" y="83"/>
                    <a:pt x="32" y="86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4" y="84"/>
                    <a:pt x="35" y="83"/>
                    <a:pt x="35" y="8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5" name="Freeform 896">
              <a:extLst>
                <a:ext uri="{FF2B5EF4-FFF2-40B4-BE49-F238E27FC236}">
                  <a16:creationId xmlns:a16="http://schemas.microsoft.com/office/drawing/2014/main" id="{A67DBAD5-5D78-6BD1-355A-94E150EB7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350" y="5187950"/>
              <a:ext cx="303212" cy="490538"/>
            </a:xfrm>
            <a:custGeom>
              <a:avLst/>
              <a:gdLst>
                <a:gd name="T0" fmla="*/ 53 w 73"/>
                <a:gd name="T1" fmla="*/ 5 h 118"/>
                <a:gd name="T2" fmla="*/ 44 w 73"/>
                <a:gd name="T3" fmla="*/ 8 h 118"/>
                <a:gd name="T4" fmla="*/ 40 w 73"/>
                <a:gd name="T5" fmla="*/ 9 h 118"/>
                <a:gd name="T6" fmla="*/ 38 w 73"/>
                <a:gd name="T7" fmla="*/ 7 h 118"/>
                <a:gd name="T8" fmla="*/ 30 w 73"/>
                <a:gd name="T9" fmla="*/ 8 h 118"/>
                <a:gd name="T10" fmla="*/ 29 w 73"/>
                <a:gd name="T11" fmla="*/ 20 h 118"/>
                <a:gd name="T12" fmla="*/ 38 w 73"/>
                <a:gd name="T13" fmla="*/ 29 h 118"/>
                <a:gd name="T14" fmla="*/ 37 w 73"/>
                <a:gd name="T15" fmla="*/ 33 h 118"/>
                <a:gd name="T16" fmla="*/ 35 w 73"/>
                <a:gd name="T17" fmla="*/ 39 h 118"/>
                <a:gd name="T18" fmla="*/ 34 w 73"/>
                <a:gd name="T19" fmla="*/ 44 h 118"/>
                <a:gd name="T20" fmla="*/ 33 w 73"/>
                <a:gd name="T21" fmla="*/ 47 h 118"/>
                <a:gd name="T22" fmla="*/ 30 w 73"/>
                <a:gd name="T23" fmla="*/ 42 h 118"/>
                <a:gd name="T24" fmla="*/ 29 w 73"/>
                <a:gd name="T25" fmla="*/ 33 h 118"/>
                <a:gd name="T26" fmla="*/ 28 w 73"/>
                <a:gd name="T27" fmla="*/ 28 h 118"/>
                <a:gd name="T28" fmla="*/ 23 w 73"/>
                <a:gd name="T29" fmla="*/ 29 h 118"/>
                <a:gd name="T30" fmla="*/ 19 w 73"/>
                <a:gd name="T31" fmla="*/ 25 h 118"/>
                <a:gd name="T32" fmla="*/ 1 w 73"/>
                <a:gd name="T33" fmla="*/ 36 h 118"/>
                <a:gd name="T34" fmla="*/ 6 w 73"/>
                <a:gd name="T35" fmla="*/ 39 h 118"/>
                <a:gd name="T36" fmla="*/ 14 w 73"/>
                <a:gd name="T37" fmla="*/ 42 h 118"/>
                <a:gd name="T38" fmla="*/ 18 w 73"/>
                <a:gd name="T39" fmla="*/ 43 h 118"/>
                <a:gd name="T40" fmla="*/ 18 w 73"/>
                <a:gd name="T41" fmla="*/ 48 h 118"/>
                <a:gd name="T42" fmla="*/ 18 w 73"/>
                <a:gd name="T43" fmla="*/ 50 h 118"/>
                <a:gd name="T44" fmla="*/ 18 w 73"/>
                <a:gd name="T45" fmla="*/ 52 h 118"/>
                <a:gd name="T46" fmla="*/ 18 w 73"/>
                <a:gd name="T47" fmla="*/ 54 h 118"/>
                <a:gd name="T48" fmla="*/ 18 w 73"/>
                <a:gd name="T49" fmla="*/ 57 h 118"/>
                <a:gd name="T50" fmla="*/ 18 w 73"/>
                <a:gd name="T51" fmla="*/ 57 h 118"/>
                <a:gd name="T52" fmla="*/ 16 w 73"/>
                <a:gd name="T53" fmla="*/ 59 h 118"/>
                <a:gd name="T54" fmla="*/ 18 w 73"/>
                <a:gd name="T55" fmla="*/ 61 h 118"/>
                <a:gd name="T56" fmla="*/ 17 w 73"/>
                <a:gd name="T57" fmla="*/ 65 h 118"/>
                <a:gd name="T58" fmla="*/ 19 w 73"/>
                <a:gd name="T59" fmla="*/ 66 h 118"/>
                <a:gd name="T60" fmla="*/ 15 w 73"/>
                <a:gd name="T61" fmla="*/ 72 h 118"/>
                <a:gd name="T62" fmla="*/ 14 w 73"/>
                <a:gd name="T63" fmla="*/ 76 h 118"/>
                <a:gd name="T64" fmla="*/ 7 w 73"/>
                <a:gd name="T65" fmla="*/ 85 h 118"/>
                <a:gd name="T66" fmla="*/ 11 w 73"/>
                <a:gd name="T67" fmla="*/ 99 h 118"/>
                <a:gd name="T68" fmla="*/ 12 w 73"/>
                <a:gd name="T69" fmla="*/ 112 h 118"/>
                <a:gd name="T70" fmla="*/ 18 w 73"/>
                <a:gd name="T71" fmla="*/ 118 h 118"/>
                <a:gd name="T72" fmla="*/ 18 w 73"/>
                <a:gd name="T73" fmla="*/ 114 h 118"/>
                <a:gd name="T74" fmla="*/ 17 w 73"/>
                <a:gd name="T75" fmla="*/ 111 h 118"/>
                <a:gd name="T76" fmla="*/ 22 w 73"/>
                <a:gd name="T77" fmla="*/ 106 h 118"/>
                <a:gd name="T78" fmla="*/ 36 w 73"/>
                <a:gd name="T79" fmla="*/ 96 h 118"/>
                <a:gd name="T80" fmla="*/ 36 w 73"/>
                <a:gd name="T81" fmla="*/ 93 h 118"/>
                <a:gd name="T82" fmla="*/ 37 w 73"/>
                <a:gd name="T83" fmla="*/ 86 h 118"/>
                <a:gd name="T84" fmla="*/ 35 w 73"/>
                <a:gd name="T85" fmla="*/ 83 h 118"/>
                <a:gd name="T86" fmla="*/ 33 w 73"/>
                <a:gd name="T87" fmla="*/ 75 h 118"/>
                <a:gd name="T88" fmla="*/ 31 w 73"/>
                <a:gd name="T89" fmla="*/ 70 h 118"/>
                <a:gd name="T90" fmla="*/ 33 w 73"/>
                <a:gd name="T91" fmla="*/ 66 h 118"/>
                <a:gd name="T92" fmla="*/ 34 w 73"/>
                <a:gd name="T93" fmla="*/ 65 h 118"/>
                <a:gd name="T94" fmla="*/ 42 w 73"/>
                <a:gd name="T95" fmla="*/ 59 h 118"/>
                <a:gd name="T96" fmla="*/ 48 w 73"/>
                <a:gd name="T97" fmla="*/ 52 h 118"/>
                <a:gd name="T98" fmla="*/ 59 w 73"/>
                <a:gd name="T99" fmla="*/ 47 h 118"/>
                <a:gd name="T100" fmla="*/ 64 w 73"/>
                <a:gd name="T101" fmla="*/ 44 h 118"/>
                <a:gd name="T102" fmla="*/ 67 w 73"/>
                <a:gd name="T103" fmla="*/ 39 h 118"/>
                <a:gd name="T104" fmla="*/ 72 w 73"/>
                <a:gd name="T105" fmla="*/ 31 h 118"/>
                <a:gd name="T106" fmla="*/ 70 w 73"/>
                <a:gd name="T107" fmla="*/ 26 h 118"/>
                <a:gd name="T108" fmla="*/ 69 w 73"/>
                <a:gd name="T109" fmla="*/ 7 h 118"/>
                <a:gd name="T110" fmla="*/ 69 w 73"/>
                <a:gd name="T111" fmla="*/ 0 h 118"/>
                <a:gd name="T112" fmla="*/ 56 w 73"/>
                <a:gd name="T113" fmla="*/ 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" h="118">
                  <a:moveTo>
                    <a:pt x="56" y="7"/>
                  </a:moveTo>
                  <a:cubicBezTo>
                    <a:pt x="53" y="5"/>
                    <a:pt x="53" y="5"/>
                    <a:pt x="53" y="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50"/>
                    <a:pt x="18" y="52"/>
                    <a:pt x="18" y="52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3"/>
                    <a:pt x="18" y="54"/>
                    <a:pt x="18" y="54"/>
                  </a:cubicBezTo>
                  <a:cubicBezTo>
                    <a:pt x="18" y="54"/>
                    <a:pt x="19" y="56"/>
                    <a:pt x="19" y="56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2" y="112"/>
                    <a:pt x="12" y="112"/>
                    <a:pt x="12" y="112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8" y="118"/>
                    <a:pt x="18" y="118"/>
                    <a:pt x="18" y="118"/>
                  </a:cubicBezTo>
                  <a:cubicBezTo>
                    <a:pt x="19" y="117"/>
                    <a:pt x="19" y="116"/>
                    <a:pt x="18" y="115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7" y="114"/>
                    <a:pt x="17" y="113"/>
                    <a:pt x="17" y="113"/>
                  </a:cubicBezTo>
                  <a:cubicBezTo>
                    <a:pt x="17" y="112"/>
                    <a:pt x="17" y="111"/>
                    <a:pt x="17" y="111"/>
                  </a:cubicBezTo>
                  <a:cubicBezTo>
                    <a:pt x="18" y="109"/>
                    <a:pt x="20" y="108"/>
                    <a:pt x="20" y="107"/>
                  </a:cubicBezTo>
                  <a:cubicBezTo>
                    <a:pt x="21" y="107"/>
                    <a:pt x="21" y="107"/>
                    <a:pt x="22" y="106"/>
                  </a:cubicBezTo>
                  <a:cubicBezTo>
                    <a:pt x="24" y="106"/>
                    <a:pt x="25" y="105"/>
                    <a:pt x="27" y="104"/>
                  </a:cubicBezTo>
                  <a:cubicBezTo>
                    <a:pt x="31" y="103"/>
                    <a:pt x="35" y="102"/>
                    <a:pt x="36" y="96"/>
                  </a:cubicBezTo>
                  <a:cubicBezTo>
                    <a:pt x="34" y="97"/>
                    <a:pt x="35" y="95"/>
                    <a:pt x="35" y="94"/>
                  </a:cubicBezTo>
                  <a:cubicBezTo>
                    <a:pt x="36" y="94"/>
                    <a:pt x="36" y="94"/>
                    <a:pt x="36" y="93"/>
                  </a:cubicBezTo>
                  <a:cubicBezTo>
                    <a:pt x="36" y="92"/>
                    <a:pt x="36" y="91"/>
                    <a:pt x="36" y="90"/>
                  </a:cubicBezTo>
                  <a:cubicBezTo>
                    <a:pt x="37" y="89"/>
                    <a:pt x="37" y="88"/>
                    <a:pt x="37" y="86"/>
                  </a:cubicBezTo>
                  <a:cubicBezTo>
                    <a:pt x="37" y="85"/>
                    <a:pt x="37" y="84"/>
                    <a:pt x="35" y="84"/>
                  </a:cubicBezTo>
                  <a:cubicBezTo>
                    <a:pt x="35" y="84"/>
                    <a:pt x="35" y="83"/>
                    <a:pt x="35" y="83"/>
                  </a:cubicBezTo>
                  <a:cubicBezTo>
                    <a:pt x="35" y="82"/>
                    <a:pt x="35" y="80"/>
                    <a:pt x="34" y="80"/>
                  </a:cubicBezTo>
                  <a:cubicBezTo>
                    <a:pt x="33" y="78"/>
                    <a:pt x="33" y="77"/>
                    <a:pt x="33" y="75"/>
                  </a:cubicBezTo>
                  <a:cubicBezTo>
                    <a:pt x="33" y="74"/>
                    <a:pt x="33" y="73"/>
                    <a:pt x="32" y="73"/>
                  </a:cubicBezTo>
                  <a:cubicBezTo>
                    <a:pt x="31" y="73"/>
                    <a:pt x="31" y="71"/>
                    <a:pt x="31" y="70"/>
                  </a:cubicBezTo>
                  <a:cubicBezTo>
                    <a:pt x="31" y="70"/>
                    <a:pt x="31" y="70"/>
                    <a:pt x="31" y="69"/>
                  </a:cubicBezTo>
                  <a:cubicBezTo>
                    <a:pt x="31" y="68"/>
                    <a:pt x="32" y="67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4" y="66"/>
                    <a:pt x="34" y="65"/>
                    <a:pt x="34" y="65"/>
                  </a:cubicBezTo>
                  <a:cubicBezTo>
                    <a:pt x="36" y="64"/>
                    <a:pt x="37" y="61"/>
                    <a:pt x="40" y="60"/>
                  </a:cubicBezTo>
                  <a:cubicBezTo>
                    <a:pt x="41" y="60"/>
                    <a:pt x="41" y="60"/>
                    <a:pt x="42" y="59"/>
                  </a:cubicBezTo>
                  <a:cubicBezTo>
                    <a:pt x="42" y="58"/>
                    <a:pt x="44" y="57"/>
                    <a:pt x="45" y="55"/>
                  </a:cubicBezTo>
                  <a:cubicBezTo>
                    <a:pt x="45" y="54"/>
                    <a:pt x="47" y="53"/>
                    <a:pt x="48" y="52"/>
                  </a:cubicBezTo>
                  <a:cubicBezTo>
                    <a:pt x="49" y="51"/>
                    <a:pt x="51" y="50"/>
                    <a:pt x="53" y="49"/>
                  </a:cubicBezTo>
                  <a:cubicBezTo>
                    <a:pt x="55" y="48"/>
                    <a:pt x="57" y="47"/>
                    <a:pt x="59" y="47"/>
                  </a:cubicBezTo>
                  <a:cubicBezTo>
                    <a:pt x="59" y="46"/>
                    <a:pt x="61" y="47"/>
                    <a:pt x="61" y="46"/>
                  </a:cubicBezTo>
                  <a:cubicBezTo>
                    <a:pt x="62" y="45"/>
                    <a:pt x="63" y="44"/>
                    <a:pt x="64" y="44"/>
                  </a:cubicBezTo>
                  <a:cubicBezTo>
                    <a:pt x="65" y="43"/>
                    <a:pt x="66" y="43"/>
                    <a:pt x="66" y="41"/>
                  </a:cubicBezTo>
                  <a:cubicBezTo>
                    <a:pt x="67" y="41"/>
                    <a:pt x="67" y="40"/>
                    <a:pt x="67" y="39"/>
                  </a:cubicBezTo>
                  <a:cubicBezTo>
                    <a:pt x="69" y="38"/>
                    <a:pt x="71" y="36"/>
                    <a:pt x="71" y="34"/>
                  </a:cubicBezTo>
                  <a:cubicBezTo>
                    <a:pt x="71" y="33"/>
                    <a:pt x="71" y="32"/>
                    <a:pt x="72" y="31"/>
                  </a:cubicBezTo>
                  <a:cubicBezTo>
                    <a:pt x="72" y="30"/>
                    <a:pt x="73" y="29"/>
                    <a:pt x="72" y="29"/>
                  </a:cubicBezTo>
                  <a:cubicBezTo>
                    <a:pt x="71" y="28"/>
                    <a:pt x="71" y="27"/>
                    <a:pt x="70" y="26"/>
                  </a:cubicBezTo>
                  <a:cubicBezTo>
                    <a:pt x="70" y="21"/>
                    <a:pt x="70" y="16"/>
                    <a:pt x="70" y="11"/>
                  </a:cubicBezTo>
                  <a:cubicBezTo>
                    <a:pt x="70" y="10"/>
                    <a:pt x="70" y="9"/>
                    <a:pt x="69" y="7"/>
                  </a:cubicBezTo>
                  <a:cubicBezTo>
                    <a:pt x="69" y="7"/>
                    <a:pt x="69" y="6"/>
                    <a:pt x="70" y="6"/>
                  </a:cubicBezTo>
                  <a:cubicBezTo>
                    <a:pt x="71" y="4"/>
                    <a:pt x="70" y="1"/>
                    <a:pt x="69" y="0"/>
                  </a:cubicBezTo>
                  <a:cubicBezTo>
                    <a:pt x="66" y="2"/>
                    <a:pt x="66" y="2"/>
                    <a:pt x="66" y="2"/>
                  </a:cubicBezTo>
                  <a:lnTo>
                    <a:pt x="56" y="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6" name="Freeform 897">
              <a:extLst>
                <a:ext uri="{FF2B5EF4-FFF2-40B4-BE49-F238E27FC236}">
                  <a16:creationId xmlns:a16="http://schemas.microsoft.com/office/drawing/2014/main" id="{CB817F45-60DA-0B3C-698D-FDE2F4B4F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388" y="3805238"/>
              <a:ext cx="341312" cy="269875"/>
            </a:xfrm>
            <a:custGeom>
              <a:avLst/>
              <a:gdLst>
                <a:gd name="T0" fmla="*/ 82 w 82"/>
                <a:gd name="T1" fmla="*/ 27 h 65"/>
                <a:gd name="T2" fmla="*/ 79 w 82"/>
                <a:gd name="T3" fmla="*/ 25 h 65"/>
                <a:gd name="T4" fmla="*/ 77 w 82"/>
                <a:gd name="T5" fmla="*/ 21 h 65"/>
                <a:gd name="T6" fmla="*/ 77 w 82"/>
                <a:gd name="T7" fmla="*/ 20 h 65"/>
                <a:gd name="T8" fmla="*/ 77 w 82"/>
                <a:gd name="T9" fmla="*/ 20 h 65"/>
                <a:gd name="T10" fmla="*/ 78 w 82"/>
                <a:gd name="T11" fmla="*/ 19 h 65"/>
                <a:gd name="T12" fmla="*/ 77 w 82"/>
                <a:gd name="T13" fmla="*/ 18 h 65"/>
                <a:gd name="T14" fmla="*/ 77 w 82"/>
                <a:gd name="T15" fmla="*/ 11 h 65"/>
                <a:gd name="T16" fmla="*/ 76 w 82"/>
                <a:gd name="T17" fmla="*/ 10 h 65"/>
                <a:gd name="T18" fmla="*/ 77 w 82"/>
                <a:gd name="T19" fmla="*/ 9 h 65"/>
                <a:gd name="T20" fmla="*/ 74 w 82"/>
                <a:gd name="T21" fmla="*/ 7 h 65"/>
                <a:gd name="T22" fmla="*/ 74 w 82"/>
                <a:gd name="T23" fmla="*/ 7 h 65"/>
                <a:gd name="T24" fmla="*/ 73 w 82"/>
                <a:gd name="T25" fmla="*/ 6 h 65"/>
                <a:gd name="T26" fmla="*/ 69 w 82"/>
                <a:gd name="T27" fmla="*/ 4 h 65"/>
                <a:gd name="T28" fmla="*/ 67 w 82"/>
                <a:gd name="T29" fmla="*/ 6 h 65"/>
                <a:gd name="T30" fmla="*/ 66 w 82"/>
                <a:gd name="T31" fmla="*/ 6 h 65"/>
                <a:gd name="T32" fmla="*/ 60 w 82"/>
                <a:gd name="T33" fmla="*/ 6 h 65"/>
                <a:gd name="T34" fmla="*/ 59 w 82"/>
                <a:gd name="T35" fmla="*/ 6 h 65"/>
                <a:gd name="T36" fmla="*/ 57 w 82"/>
                <a:gd name="T37" fmla="*/ 6 h 65"/>
                <a:gd name="T38" fmla="*/ 53 w 82"/>
                <a:gd name="T39" fmla="*/ 0 h 65"/>
                <a:gd name="T40" fmla="*/ 53 w 82"/>
                <a:gd name="T41" fmla="*/ 0 h 65"/>
                <a:gd name="T42" fmla="*/ 48 w 82"/>
                <a:gd name="T43" fmla="*/ 3 h 65"/>
                <a:gd name="T44" fmla="*/ 45 w 82"/>
                <a:gd name="T45" fmla="*/ 11 h 65"/>
                <a:gd name="T46" fmla="*/ 42 w 82"/>
                <a:gd name="T47" fmla="*/ 16 h 65"/>
                <a:gd name="T48" fmla="*/ 37 w 82"/>
                <a:gd name="T49" fmla="*/ 19 h 65"/>
                <a:gd name="T50" fmla="*/ 33 w 82"/>
                <a:gd name="T51" fmla="*/ 21 h 65"/>
                <a:gd name="T52" fmla="*/ 31 w 82"/>
                <a:gd name="T53" fmla="*/ 22 h 65"/>
                <a:gd name="T54" fmla="*/ 27 w 82"/>
                <a:gd name="T55" fmla="*/ 26 h 65"/>
                <a:gd name="T56" fmla="*/ 26 w 82"/>
                <a:gd name="T57" fmla="*/ 29 h 65"/>
                <a:gd name="T58" fmla="*/ 26 w 82"/>
                <a:gd name="T59" fmla="*/ 32 h 65"/>
                <a:gd name="T60" fmla="*/ 23 w 82"/>
                <a:gd name="T61" fmla="*/ 35 h 65"/>
                <a:gd name="T62" fmla="*/ 23 w 82"/>
                <a:gd name="T63" fmla="*/ 43 h 65"/>
                <a:gd name="T64" fmla="*/ 24 w 82"/>
                <a:gd name="T65" fmla="*/ 47 h 65"/>
                <a:gd name="T66" fmla="*/ 23 w 82"/>
                <a:gd name="T67" fmla="*/ 48 h 65"/>
                <a:gd name="T68" fmla="*/ 19 w 82"/>
                <a:gd name="T69" fmla="*/ 54 h 65"/>
                <a:gd name="T70" fmla="*/ 12 w 82"/>
                <a:gd name="T71" fmla="*/ 60 h 65"/>
                <a:gd name="T72" fmla="*/ 5 w 82"/>
                <a:gd name="T73" fmla="*/ 63 h 65"/>
                <a:gd name="T74" fmla="*/ 0 w 82"/>
                <a:gd name="T75" fmla="*/ 65 h 65"/>
                <a:gd name="T76" fmla="*/ 30 w 82"/>
                <a:gd name="T77" fmla="*/ 65 h 65"/>
                <a:gd name="T78" fmla="*/ 30 w 82"/>
                <a:gd name="T79" fmla="*/ 57 h 65"/>
                <a:gd name="T80" fmla="*/ 36 w 82"/>
                <a:gd name="T81" fmla="*/ 52 h 65"/>
                <a:gd name="T82" fmla="*/ 40 w 82"/>
                <a:gd name="T83" fmla="*/ 51 h 65"/>
                <a:gd name="T84" fmla="*/ 43 w 82"/>
                <a:gd name="T85" fmla="*/ 51 h 65"/>
                <a:gd name="T86" fmla="*/ 49 w 82"/>
                <a:gd name="T87" fmla="*/ 50 h 65"/>
                <a:gd name="T88" fmla="*/ 51 w 82"/>
                <a:gd name="T89" fmla="*/ 51 h 65"/>
                <a:gd name="T90" fmla="*/ 55 w 82"/>
                <a:gd name="T91" fmla="*/ 46 h 65"/>
                <a:gd name="T92" fmla="*/ 59 w 82"/>
                <a:gd name="T93" fmla="*/ 43 h 65"/>
                <a:gd name="T94" fmla="*/ 64 w 82"/>
                <a:gd name="T95" fmla="*/ 42 h 65"/>
                <a:gd name="T96" fmla="*/ 64 w 82"/>
                <a:gd name="T97" fmla="*/ 40 h 65"/>
                <a:gd name="T98" fmla="*/ 64 w 82"/>
                <a:gd name="T99" fmla="*/ 39 h 65"/>
                <a:gd name="T100" fmla="*/ 63 w 82"/>
                <a:gd name="T101" fmla="*/ 37 h 65"/>
                <a:gd name="T102" fmla="*/ 64 w 82"/>
                <a:gd name="T103" fmla="*/ 34 h 65"/>
                <a:gd name="T104" fmla="*/ 69 w 82"/>
                <a:gd name="T105" fmla="*/ 33 h 65"/>
                <a:gd name="T106" fmla="*/ 69 w 82"/>
                <a:gd name="T107" fmla="*/ 30 h 65"/>
                <a:gd name="T108" fmla="*/ 77 w 82"/>
                <a:gd name="T109" fmla="*/ 30 h 65"/>
                <a:gd name="T110" fmla="*/ 81 w 82"/>
                <a:gd name="T111" fmla="*/ 31 h 65"/>
                <a:gd name="T112" fmla="*/ 81 w 82"/>
                <a:gd name="T113" fmla="*/ 30 h 65"/>
                <a:gd name="T114" fmla="*/ 80 w 82"/>
                <a:gd name="T115" fmla="*/ 29 h 65"/>
                <a:gd name="T116" fmla="*/ 82 w 82"/>
                <a:gd name="T117" fmla="*/ 2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2" h="65">
                  <a:moveTo>
                    <a:pt x="82" y="27"/>
                  </a:moveTo>
                  <a:cubicBezTo>
                    <a:pt x="79" y="25"/>
                    <a:pt x="79" y="25"/>
                    <a:pt x="79" y="25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0" y="7"/>
                    <a:pt x="70" y="7"/>
                    <a:pt x="69" y="4"/>
                  </a:cubicBezTo>
                  <a:cubicBezTo>
                    <a:pt x="68" y="5"/>
                    <a:pt x="68" y="6"/>
                    <a:pt x="67" y="6"/>
                  </a:cubicBezTo>
                  <a:cubicBezTo>
                    <a:pt x="67" y="6"/>
                    <a:pt x="66" y="6"/>
                    <a:pt x="66" y="6"/>
                  </a:cubicBezTo>
                  <a:cubicBezTo>
                    <a:pt x="64" y="6"/>
                    <a:pt x="62" y="5"/>
                    <a:pt x="60" y="6"/>
                  </a:cubicBezTo>
                  <a:cubicBezTo>
                    <a:pt x="60" y="7"/>
                    <a:pt x="59" y="7"/>
                    <a:pt x="59" y="6"/>
                  </a:cubicBezTo>
                  <a:cubicBezTo>
                    <a:pt x="58" y="6"/>
                    <a:pt x="57" y="6"/>
                    <a:pt x="57" y="6"/>
                  </a:cubicBezTo>
                  <a:cubicBezTo>
                    <a:pt x="56" y="4"/>
                    <a:pt x="53" y="3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2" y="0"/>
                    <a:pt x="48" y="2"/>
                    <a:pt x="48" y="3"/>
                  </a:cubicBezTo>
                  <a:cubicBezTo>
                    <a:pt x="48" y="5"/>
                    <a:pt x="47" y="8"/>
                    <a:pt x="45" y="11"/>
                  </a:cubicBezTo>
                  <a:cubicBezTo>
                    <a:pt x="44" y="13"/>
                    <a:pt x="44" y="15"/>
                    <a:pt x="42" y="16"/>
                  </a:cubicBezTo>
                  <a:cubicBezTo>
                    <a:pt x="41" y="17"/>
                    <a:pt x="39" y="18"/>
                    <a:pt x="37" y="19"/>
                  </a:cubicBezTo>
                  <a:cubicBezTo>
                    <a:pt x="36" y="20"/>
                    <a:pt x="34" y="20"/>
                    <a:pt x="33" y="21"/>
                  </a:cubicBezTo>
                  <a:cubicBezTo>
                    <a:pt x="32" y="21"/>
                    <a:pt x="31" y="21"/>
                    <a:pt x="31" y="22"/>
                  </a:cubicBezTo>
                  <a:cubicBezTo>
                    <a:pt x="30" y="24"/>
                    <a:pt x="29" y="25"/>
                    <a:pt x="27" y="26"/>
                  </a:cubicBezTo>
                  <a:cubicBezTo>
                    <a:pt x="27" y="27"/>
                    <a:pt x="26" y="28"/>
                    <a:pt x="26" y="29"/>
                  </a:cubicBezTo>
                  <a:cubicBezTo>
                    <a:pt x="26" y="30"/>
                    <a:pt x="26" y="31"/>
                    <a:pt x="26" y="32"/>
                  </a:cubicBezTo>
                  <a:cubicBezTo>
                    <a:pt x="24" y="33"/>
                    <a:pt x="24" y="34"/>
                    <a:pt x="23" y="35"/>
                  </a:cubicBezTo>
                  <a:cubicBezTo>
                    <a:pt x="22" y="38"/>
                    <a:pt x="22" y="41"/>
                    <a:pt x="23" y="43"/>
                  </a:cubicBezTo>
                  <a:cubicBezTo>
                    <a:pt x="23" y="44"/>
                    <a:pt x="24" y="45"/>
                    <a:pt x="24" y="47"/>
                  </a:cubicBezTo>
                  <a:cubicBezTo>
                    <a:pt x="23" y="47"/>
                    <a:pt x="23" y="48"/>
                    <a:pt x="23" y="48"/>
                  </a:cubicBezTo>
                  <a:cubicBezTo>
                    <a:pt x="21" y="50"/>
                    <a:pt x="21" y="52"/>
                    <a:pt x="19" y="54"/>
                  </a:cubicBezTo>
                  <a:cubicBezTo>
                    <a:pt x="17" y="56"/>
                    <a:pt x="13" y="57"/>
                    <a:pt x="12" y="60"/>
                  </a:cubicBezTo>
                  <a:cubicBezTo>
                    <a:pt x="9" y="61"/>
                    <a:pt x="7" y="63"/>
                    <a:pt x="5" y="63"/>
                  </a:cubicBezTo>
                  <a:cubicBezTo>
                    <a:pt x="3" y="63"/>
                    <a:pt x="1" y="63"/>
                    <a:pt x="0" y="65"/>
                  </a:cubicBezTo>
                  <a:cubicBezTo>
                    <a:pt x="30" y="65"/>
                    <a:pt x="30" y="65"/>
                    <a:pt x="30" y="6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6"/>
                    <a:pt x="59" y="43"/>
                    <a:pt x="59" y="43"/>
                  </a:cubicBezTo>
                  <a:cubicBezTo>
                    <a:pt x="60" y="43"/>
                    <a:pt x="64" y="42"/>
                    <a:pt x="64" y="42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80" y="29"/>
                    <a:pt x="80" y="29"/>
                    <a:pt x="80" y="29"/>
                  </a:cubicBezTo>
                  <a:lnTo>
                    <a:pt x="82" y="2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7" name="Freeform 898">
              <a:extLst>
                <a:ext uri="{FF2B5EF4-FFF2-40B4-BE49-F238E27FC236}">
                  <a16:creationId xmlns:a16="http://schemas.microsoft.com/office/drawing/2014/main" id="{5279A8DC-1FCB-56F1-3043-48001825E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4525" y="5470525"/>
              <a:ext cx="12700" cy="17463"/>
            </a:xfrm>
            <a:custGeom>
              <a:avLst/>
              <a:gdLst>
                <a:gd name="T0" fmla="*/ 3 w 3"/>
                <a:gd name="T1" fmla="*/ 2 h 4"/>
                <a:gd name="T2" fmla="*/ 2 w 3"/>
                <a:gd name="T3" fmla="*/ 0 h 4"/>
                <a:gd name="T4" fmla="*/ 0 w 3"/>
                <a:gd name="T5" fmla="*/ 3 h 4"/>
                <a:gd name="T6" fmla="*/ 1 w 3"/>
                <a:gd name="T7" fmla="*/ 4 h 4"/>
                <a:gd name="T8" fmla="*/ 3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0" y="2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2"/>
                    <a:pt x="3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8" name="Freeform 899">
              <a:extLst>
                <a:ext uri="{FF2B5EF4-FFF2-40B4-BE49-F238E27FC236}">
                  <a16:creationId xmlns:a16="http://schemas.microsoft.com/office/drawing/2014/main" id="{573DB6E7-142F-14AE-373E-0E7D38020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087813"/>
              <a:ext cx="346075" cy="379413"/>
            </a:xfrm>
            <a:custGeom>
              <a:avLst/>
              <a:gdLst>
                <a:gd name="T0" fmla="*/ 35 w 83"/>
                <a:gd name="T1" fmla="*/ 91 h 91"/>
                <a:gd name="T2" fmla="*/ 35 w 83"/>
                <a:gd name="T3" fmla="*/ 89 h 91"/>
                <a:gd name="T4" fmla="*/ 35 w 83"/>
                <a:gd name="T5" fmla="*/ 87 h 91"/>
                <a:gd name="T6" fmla="*/ 36 w 83"/>
                <a:gd name="T7" fmla="*/ 86 h 91"/>
                <a:gd name="T8" fmla="*/ 38 w 83"/>
                <a:gd name="T9" fmla="*/ 85 h 91"/>
                <a:gd name="T10" fmla="*/ 41 w 83"/>
                <a:gd name="T11" fmla="*/ 89 h 91"/>
                <a:gd name="T12" fmla="*/ 43 w 83"/>
                <a:gd name="T13" fmla="*/ 87 h 91"/>
                <a:gd name="T14" fmla="*/ 52 w 83"/>
                <a:gd name="T15" fmla="*/ 87 h 91"/>
                <a:gd name="T16" fmla="*/ 52 w 83"/>
                <a:gd name="T17" fmla="*/ 85 h 91"/>
                <a:gd name="T18" fmla="*/ 52 w 83"/>
                <a:gd name="T19" fmla="*/ 86 h 91"/>
                <a:gd name="T20" fmla="*/ 78 w 83"/>
                <a:gd name="T21" fmla="*/ 86 h 91"/>
                <a:gd name="T22" fmla="*/ 79 w 83"/>
                <a:gd name="T23" fmla="*/ 81 h 91"/>
                <a:gd name="T24" fmla="*/ 79 w 83"/>
                <a:gd name="T25" fmla="*/ 80 h 91"/>
                <a:gd name="T26" fmla="*/ 77 w 83"/>
                <a:gd name="T27" fmla="*/ 79 h 91"/>
                <a:gd name="T28" fmla="*/ 71 w 83"/>
                <a:gd name="T29" fmla="*/ 17 h 91"/>
                <a:gd name="T30" fmla="*/ 83 w 83"/>
                <a:gd name="T31" fmla="*/ 17 h 91"/>
                <a:gd name="T32" fmla="*/ 57 w 83"/>
                <a:gd name="T33" fmla="*/ 0 h 91"/>
                <a:gd name="T34" fmla="*/ 57 w 83"/>
                <a:gd name="T35" fmla="*/ 10 h 91"/>
                <a:gd name="T36" fmla="*/ 34 w 83"/>
                <a:gd name="T37" fmla="*/ 10 h 91"/>
                <a:gd name="T38" fmla="*/ 34 w 83"/>
                <a:gd name="T39" fmla="*/ 29 h 91"/>
                <a:gd name="T40" fmla="*/ 30 w 83"/>
                <a:gd name="T41" fmla="*/ 30 h 91"/>
                <a:gd name="T42" fmla="*/ 26 w 83"/>
                <a:gd name="T43" fmla="*/ 33 h 91"/>
                <a:gd name="T44" fmla="*/ 27 w 83"/>
                <a:gd name="T45" fmla="*/ 44 h 91"/>
                <a:gd name="T46" fmla="*/ 1 w 83"/>
                <a:gd name="T47" fmla="*/ 45 h 91"/>
                <a:gd name="T48" fmla="*/ 0 w 83"/>
                <a:gd name="T49" fmla="*/ 49 h 91"/>
                <a:gd name="T50" fmla="*/ 1 w 83"/>
                <a:gd name="T51" fmla="*/ 47 h 91"/>
                <a:gd name="T52" fmla="*/ 1 w 83"/>
                <a:gd name="T53" fmla="*/ 47 h 91"/>
                <a:gd name="T54" fmla="*/ 5 w 83"/>
                <a:gd name="T55" fmla="*/ 52 h 91"/>
                <a:gd name="T56" fmla="*/ 5 w 83"/>
                <a:gd name="T57" fmla="*/ 58 h 91"/>
                <a:gd name="T58" fmla="*/ 5 w 83"/>
                <a:gd name="T59" fmla="*/ 59 h 91"/>
                <a:gd name="T60" fmla="*/ 5 w 83"/>
                <a:gd name="T61" fmla="*/ 61 h 91"/>
                <a:gd name="T62" fmla="*/ 6 w 83"/>
                <a:gd name="T63" fmla="*/ 62 h 91"/>
                <a:gd name="T64" fmla="*/ 7 w 83"/>
                <a:gd name="T65" fmla="*/ 65 h 91"/>
                <a:gd name="T66" fmla="*/ 7 w 83"/>
                <a:gd name="T67" fmla="*/ 73 h 91"/>
                <a:gd name="T68" fmla="*/ 6 w 83"/>
                <a:gd name="T69" fmla="*/ 74 h 91"/>
                <a:gd name="T70" fmla="*/ 5 w 83"/>
                <a:gd name="T71" fmla="*/ 78 h 91"/>
                <a:gd name="T72" fmla="*/ 4 w 83"/>
                <a:gd name="T73" fmla="*/ 81 h 91"/>
                <a:gd name="T74" fmla="*/ 5 w 83"/>
                <a:gd name="T75" fmla="*/ 79 h 91"/>
                <a:gd name="T76" fmla="*/ 9 w 83"/>
                <a:gd name="T77" fmla="*/ 80 h 91"/>
                <a:gd name="T78" fmla="*/ 14 w 83"/>
                <a:gd name="T79" fmla="*/ 78 h 91"/>
                <a:gd name="T80" fmla="*/ 18 w 83"/>
                <a:gd name="T81" fmla="*/ 78 h 91"/>
                <a:gd name="T82" fmla="*/ 21 w 83"/>
                <a:gd name="T83" fmla="*/ 81 h 91"/>
                <a:gd name="T84" fmla="*/ 24 w 83"/>
                <a:gd name="T85" fmla="*/ 82 h 91"/>
                <a:gd name="T86" fmla="*/ 25 w 83"/>
                <a:gd name="T87" fmla="*/ 82 h 91"/>
                <a:gd name="T88" fmla="*/ 25 w 83"/>
                <a:gd name="T89" fmla="*/ 85 h 91"/>
                <a:gd name="T90" fmla="*/ 28 w 83"/>
                <a:gd name="T91" fmla="*/ 86 h 91"/>
                <a:gd name="T92" fmla="*/ 29 w 83"/>
                <a:gd name="T93" fmla="*/ 89 h 91"/>
                <a:gd name="T94" fmla="*/ 32 w 83"/>
                <a:gd name="T95" fmla="*/ 91 h 91"/>
                <a:gd name="T96" fmla="*/ 34 w 83"/>
                <a:gd name="T97" fmla="*/ 91 h 91"/>
                <a:gd name="T98" fmla="*/ 35 w 83"/>
                <a:gd name="T99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3" h="91">
                  <a:moveTo>
                    <a:pt x="35" y="91"/>
                  </a:moveTo>
                  <a:cubicBezTo>
                    <a:pt x="35" y="91"/>
                    <a:pt x="35" y="89"/>
                    <a:pt x="35" y="89"/>
                  </a:cubicBezTo>
                  <a:cubicBezTo>
                    <a:pt x="35" y="89"/>
                    <a:pt x="35" y="88"/>
                    <a:pt x="35" y="87"/>
                  </a:cubicBezTo>
                  <a:cubicBezTo>
                    <a:pt x="36" y="87"/>
                    <a:pt x="36" y="86"/>
                    <a:pt x="36" y="86"/>
                  </a:cubicBezTo>
                  <a:cubicBezTo>
                    <a:pt x="38" y="85"/>
                    <a:pt x="38" y="85"/>
                    <a:pt x="38" y="85"/>
                  </a:cubicBezTo>
                  <a:cubicBezTo>
                    <a:pt x="41" y="89"/>
                    <a:pt x="41" y="89"/>
                    <a:pt x="41" y="89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78" y="86"/>
                    <a:pt x="78" y="86"/>
                    <a:pt x="78" y="86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0"/>
                    <a:pt x="79" y="80"/>
                  </a:cubicBezTo>
                  <a:cubicBezTo>
                    <a:pt x="79" y="80"/>
                    <a:pt x="77" y="79"/>
                    <a:pt x="77" y="79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0" y="46"/>
                    <a:pt x="0" y="47"/>
                    <a:pt x="0" y="49"/>
                  </a:cubicBezTo>
                  <a:cubicBezTo>
                    <a:pt x="1" y="48"/>
                    <a:pt x="0" y="47"/>
                    <a:pt x="1" y="47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2" y="49"/>
                    <a:pt x="4" y="50"/>
                    <a:pt x="5" y="52"/>
                  </a:cubicBezTo>
                  <a:cubicBezTo>
                    <a:pt x="6" y="54"/>
                    <a:pt x="6" y="56"/>
                    <a:pt x="5" y="58"/>
                  </a:cubicBezTo>
                  <a:cubicBezTo>
                    <a:pt x="4" y="58"/>
                    <a:pt x="4" y="58"/>
                    <a:pt x="5" y="59"/>
                  </a:cubicBezTo>
                  <a:cubicBezTo>
                    <a:pt x="4" y="60"/>
                    <a:pt x="4" y="61"/>
                    <a:pt x="5" y="61"/>
                  </a:cubicBezTo>
                  <a:cubicBezTo>
                    <a:pt x="6" y="61"/>
                    <a:pt x="6" y="62"/>
                    <a:pt x="6" y="62"/>
                  </a:cubicBezTo>
                  <a:cubicBezTo>
                    <a:pt x="6" y="63"/>
                    <a:pt x="7" y="64"/>
                    <a:pt x="7" y="65"/>
                  </a:cubicBezTo>
                  <a:cubicBezTo>
                    <a:pt x="7" y="68"/>
                    <a:pt x="7" y="70"/>
                    <a:pt x="7" y="73"/>
                  </a:cubicBezTo>
                  <a:cubicBezTo>
                    <a:pt x="6" y="73"/>
                    <a:pt x="6" y="74"/>
                    <a:pt x="6" y="74"/>
                  </a:cubicBezTo>
                  <a:cubicBezTo>
                    <a:pt x="6" y="75"/>
                    <a:pt x="5" y="77"/>
                    <a:pt x="5" y="78"/>
                  </a:cubicBezTo>
                  <a:cubicBezTo>
                    <a:pt x="5" y="79"/>
                    <a:pt x="4" y="80"/>
                    <a:pt x="4" y="8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24" y="82"/>
                    <a:pt x="24" y="82"/>
                    <a:pt x="24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32" y="91"/>
                    <a:pt x="32" y="91"/>
                    <a:pt x="32" y="91"/>
                  </a:cubicBezTo>
                  <a:cubicBezTo>
                    <a:pt x="34" y="91"/>
                    <a:pt x="34" y="91"/>
                    <a:pt x="34" y="91"/>
                  </a:cubicBezTo>
                  <a:lnTo>
                    <a:pt x="35" y="9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9" name="Freeform 900">
              <a:extLst>
                <a:ext uri="{FF2B5EF4-FFF2-40B4-BE49-F238E27FC236}">
                  <a16:creationId xmlns:a16="http://schemas.microsoft.com/office/drawing/2014/main" id="{44AAE7D5-417B-2BFF-941C-5C32EAEAC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025" y="4159250"/>
              <a:ext cx="466725" cy="446088"/>
            </a:xfrm>
            <a:custGeom>
              <a:avLst/>
              <a:gdLst>
                <a:gd name="T0" fmla="*/ 107 w 112"/>
                <a:gd name="T1" fmla="*/ 70 h 107"/>
                <a:gd name="T2" fmla="*/ 112 w 112"/>
                <a:gd name="T3" fmla="*/ 63 h 107"/>
                <a:gd name="T4" fmla="*/ 106 w 112"/>
                <a:gd name="T5" fmla="*/ 44 h 107"/>
                <a:gd name="T6" fmla="*/ 105 w 112"/>
                <a:gd name="T7" fmla="*/ 38 h 107"/>
                <a:gd name="T8" fmla="*/ 100 w 112"/>
                <a:gd name="T9" fmla="*/ 37 h 107"/>
                <a:gd name="T10" fmla="*/ 99 w 112"/>
                <a:gd name="T11" fmla="*/ 35 h 107"/>
                <a:gd name="T12" fmla="*/ 94 w 112"/>
                <a:gd name="T13" fmla="*/ 33 h 107"/>
                <a:gd name="T14" fmla="*/ 91 w 112"/>
                <a:gd name="T15" fmla="*/ 29 h 107"/>
                <a:gd name="T16" fmla="*/ 39 w 112"/>
                <a:gd name="T17" fmla="*/ 0 h 107"/>
                <a:gd name="T18" fmla="*/ 47 w 112"/>
                <a:gd name="T19" fmla="*/ 63 h 107"/>
                <a:gd name="T20" fmla="*/ 46 w 112"/>
                <a:gd name="T21" fmla="*/ 69 h 107"/>
                <a:gd name="T22" fmla="*/ 20 w 112"/>
                <a:gd name="T23" fmla="*/ 68 h 107"/>
                <a:gd name="T24" fmla="*/ 11 w 112"/>
                <a:gd name="T25" fmla="*/ 70 h 107"/>
                <a:gd name="T26" fmla="*/ 6 w 112"/>
                <a:gd name="T27" fmla="*/ 68 h 107"/>
                <a:gd name="T28" fmla="*/ 3 w 112"/>
                <a:gd name="T29" fmla="*/ 70 h 107"/>
                <a:gd name="T30" fmla="*/ 3 w 112"/>
                <a:gd name="T31" fmla="*/ 74 h 107"/>
                <a:gd name="T32" fmla="*/ 0 w 112"/>
                <a:gd name="T33" fmla="*/ 74 h 107"/>
                <a:gd name="T34" fmla="*/ 2 w 112"/>
                <a:gd name="T35" fmla="*/ 78 h 107"/>
                <a:gd name="T36" fmla="*/ 2 w 112"/>
                <a:gd name="T37" fmla="*/ 82 h 107"/>
                <a:gd name="T38" fmla="*/ 5 w 112"/>
                <a:gd name="T39" fmla="*/ 84 h 107"/>
                <a:gd name="T40" fmla="*/ 6 w 112"/>
                <a:gd name="T41" fmla="*/ 88 h 107"/>
                <a:gd name="T42" fmla="*/ 6 w 112"/>
                <a:gd name="T43" fmla="*/ 91 h 107"/>
                <a:gd name="T44" fmla="*/ 7 w 112"/>
                <a:gd name="T45" fmla="*/ 94 h 107"/>
                <a:gd name="T46" fmla="*/ 11 w 112"/>
                <a:gd name="T47" fmla="*/ 94 h 107"/>
                <a:gd name="T48" fmla="*/ 13 w 112"/>
                <a:gd name="T49" fmla="*/ 92 h 107"/>
                <a:gd name="T50" fmla="*/ 18 w 112"/>
                <a:gd name="T51" fmla="*/ 93 h 107"/>
                <a:gd name="T52" fmla="*/ 20 w 112"/>
                <a:gd name="T53" fmla="*/ 92 h 107"/>
                <a:gd name="T54" fmla="*/ 20 w 112"/>
                <a:gd name="T55" fmla="*/ 90 h 107"/>
                <a:gd name="T56" fmla="*/ 24 w 112"/>
                <a:gd name="T57" fmla="*/ 94 h 107"/>
                <a:gd name="T58" fmla="*/ 23 w 112"/>
                <a:gd name="T59" fmla="*/ 96 h 107"/>
                <a:gd name="T60" fmla="*/ 24 w 112"/>
                <a:gd name="T61" fmla="*/ 101 h 107"/>
                <a:gd name="T62" fmla="*/ 27 w 112"/>
                <a:gd name="T63" fmla="*/ 103 h 107"/>
                <a:gd name="T64" fmla="*/ 29 w 112"/>
                <a:gd name="T65" fmla="*/ 107 h 107"/>
                <a:gd name="T66" fmla="*/ 35 w 112"/>
                <a:gd name="T67" fmla="*/ 107 h 107"/>
                <a:gd name="T68" fmla="*/ 38 w 112"/>
                <a:gd name="T69" fmla="*/ 105 h 107"/>
                <a:gd name="T70" fmla="*/ 40 w 112"/>
                <a:gd name="T71" fmla="*/ 104 h 107"/>
                <a:gd name="T72" fmla="*/ 41 w 112"/>
                <a:gd name="T73" fmla="*/ 102 h 107"/>
                <a:gd name="T74" fmla="*/ 43 w 112"/>
                <a:gd name="T75" fmla="*/ 106 h 107"/>
                <a:gd name="T76" fmla="*/ 46 w 112"/>
                <a:gd name="T77" fmla="*/ 104 h 107"/>
                <a:gd name="T78" fmla="*/ 47 w 112"/>
                <a:gd name="T79" fmla="*/ 101 h 107"/>
                <a:gd name="T80" fmla="*/ 48 w 112"/>
                <a:gd name="T81" fmla="*/ 98 h 107"/>
                <a:gd name="T82" fmla="*/ 47 w 112"/>
                <a:gd name="T83" fmla="*/ 95 h 107"/>
                <a:gd name="T84" fmla="*/ 54 w 112"/>
                <a:gd name="T85" fmla="*/ 91 h 107"/>
                <a:gd name="T86" fmla="*/ 55 w 112"/>
                <a:gd name="T87" fmla="*/ 89 h 107"/>
                <a:gd name="T88" fmla="*/ 54 w 112"/>
                <a:gd name="T89" fmla="*/ 86 h 107"/>
                <a:gd name="T90" fmla="*/ 57 w 112"/>
                <a:gd name="T91" fmla="*/ 84 h 107"/>
                <a:gd name="T92" fmla="*/ 60 w 112"/>
                <a:gd name="T93" fmla="*/ 85 h 107"/>
                <a:gd name="T94" fmla="*/ 61 w 112"/>
                <a:gd name="T95" fmla="*/ 82 h 107"/>
                <a:gd name="T96" fmla="*/ 64 w 112"/>
                <a:gd name="T97" fmla="*/ 80 h 107"/>
                <a:gd name="T98" fmla="*/ 66 w 112"/>
                <a:gd name="T99" fmla="*/ 78 h 107"/>
                <a:gd name="T100" fmla="*/ 70 w 112"/>
                <a:gd name="T101" fmla="*/ 78 h 107"/>
                <a:gd name="T102" fmla="*/ 76 w 112"/>
                <a:gd name="T103" fmla="*/ 74 h 107"/>
                <a:gd name="T104" fmla="*/ 85 w 112"/>
                <a:gd name="T105" fmla="*/ 73 h 107"/>
                <a:gd name="T106" fmla="*/ 93 w 112"/>
                <a:gd name="T107" fmla="*/ 71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107">
                  <a:moveTo>
                    <a:pt x="93" y="71"/>
                  </a:moveTo>
                  <a:cubicBezTo>
                    <a:pt x="107" y="70"/>
                    <a:pt x="107" y="70"/>
                    <a:pt x="107" y="70"/>
                  </a:cubicBezTo>
                  <a:cubicBezTo>
                    <a:pt x="110" y="67"/>
                    <a:pt x="110" y="67"/>
                    <a:pt x="110" y="67"/>
                  </a:cubicBezTo>
                  <a:cubicBezTo>
                    <a:pt x="112" y="63"/>
                    <a:pt x="112" y="63"/>
                    <a:pt x="112" y="63"/>
                  </a:cubicBezTo>
                  <a:cubicBezTo>
                    <a:pt x="112" y="43"/>
                    <a:pt x="112" y="43"/>
                    <a:pt x="112" y="43"/>
                  </a:cubicBezTo>
                  <a:cubicBezTo>
                    <a:pt x="106" y="44"/>
                    <a:pt x="106" y="44"/>
                    <a:pt x="106" y="44"/>
                  </a:cubicBezTo>
                  <a:cubicBezTo>
                    <a:pt x="105" y="44"/>
                    <a:pt x="105" y="44"/>
                    <a:pt x="105" y="44"/>
                  </a:cubicBezTo>
                  <a:cubicBezTo>
                    <a:pt x="105" y="38"/>
                    <a:pt x="105" y="38"/>
                    <a:pt x="105" y="38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100" y="37"/>
                    <a:pt x="100" y="37"/>
                    <a:pt x="100" y="37"/>
                  </a:cubicBezTo>
                  <a:cubicBezTo>
                    <a:pt x="99" y="37"/>
                    <a:pt x="99" y="37"/>
                    <a:pt x="99" y="37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5" y="62"/>
                    <a:pt x="47" y="63"/>
                    <a:pt x="47" y="63"/>
                  </a:cubicBezTo>
                  <a:cubicBezTo>
                    <a:pt x="47" y="63"/>
                    <a:pt x="47" y="64"/>
                    <a:pt x="47" y="64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9"/>
                    <a:pt x="4" y="70"/>
                    <a:pt x="3" y="70"/>
                  </a:cubicBezTo>
                  <a:cubicBezTo>
                    <a:pt x="3" y="71"/>
                    <a:pt x="3" y="72"/>
                    <a:pt x="3" y="72"/>
                  </a:cubicBezTo>
                  <a:cubicBezTo>
                    <a:pt x="3" y="72"/>
                    <a:pt x="3" y="74"/>
                    <a:pt x="3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3" y="92"/>
                    <a:pt x="13" y="92"/>
                    <a:pt x="13" y="92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18" y="92"/>
                    <a:pt x="18" y="92"/>
                    <a:pt x="18" y="92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20" y="90"/>
                    <a:pt x="20" y="90"/>
                    <a:pt x="20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4" y="94"/>
                    <a:pt x="24" y="94"/>
                    <a:pt x="24" y="94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9" y="105"/>
                    <a:pt x="29" y="105"/>
                    <a:pt x="29" y="105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36" y="105"/>
                    <a:pt x="36" y="105"/>
                    <a:pt x="36" y="10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104"/>
                    <a:pt x="40" y="104"/>
                    <a:pt x="40" y="104"/>
                  </a:cubicBezTo>
                  <a:cubicBezTo>
                    <a:pt x="40" y="103"/>
                    <a:pt x="40" y="103"/>
                    <a:pt x="40" y="103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3" y="106"/>
                    <a:pt x="43" y="106"/>
                    <a:pt x="43" y="106"/>
                  </a:cubicBezTo>
                  <a:cubicBezTo>
                    <a:pt x="44" y="104"/>
                    <a:pt x="44" y="104"/>
                    <a:pt x="44" y="104"/>
                  </a:cubicBezTo>
                  <a:cubicBezTo>
                    <a:pt x="46" y="104"/>
                    <a:pt x="46" y="104"/>
                    <a:pt x="46" y="104"/>
                  </a:cubicBezTo>
                  <a:cubicBezTo>
                    <a:pt x="46" y="103"/>
                    <a:pt x="46" y="103"/>
                    <a:pt x="46" y="103"/>
                  </a:cubicBezTo>
                  <a:cubicBezTo>
                    <a:pt x="46" y="103"/>
                    <a:pt x="47" y="102"/>
                    <a:pt x="47" y="101"/>
                  </a:cubicBezTo>
                  <a:cubicBezTo>
                    <a:pt x="47" y="101"/>
                    <a:pt x="46" y="100"/>
                    <a:pt x="46" y="100"/>
                  </a:cubicBezTo>
                  <a:cubicBezTo>
                    <a:pt x="48" y="98"/>
                    <a:pt x="48" y="98"/>
                    <a:pt x="48" y="98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7" y="95"/>
                    <a:pt x="47" y="95"/>
                    <a:pt x="47" y="95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53" y="89"/>
                    <a:pt x="53" y="89"/>
                    <a:pt x="53" y="89"/>
                  </a:cubicBezTo>
                  <a:cubicBezTo>
                    <a:pt x="55" y="89"/>
                    <a:pt x="55" y="89"/>
                    <a:pt x="55" y="89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4" y="86"/>
                    <a:pt x="54" y="86"/>
                    <a:pt x="54" y="86"/>
                  </a:cubicBezTo>
                  <a:cubicBezTo>
                    <a:pt x="57" y="83"/>
                    <a:pt x="57" y="83"/>
                    <a:pt x="57" y="83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5"/>
                    <a:pt x="60" y="85"/>
                    <a:pt x="60" y="85"/>
                  </a:cubicBezTo>
                  <a:cubicBezTo>
                    <a:pt x="61" y="85"/>
                    <a:pt x="61" y="85"/>
                    <a:pt x="61" y="85"/>
                  </a:cubicBezTo>
                  <a:cubicBezTo>
                    <a:pt x="61" y="82"/>
                    <a:pt x="61" y="82"/>
                    <a:pt x="61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1"/>
                    <a:pt x="64" y="80"/>
                  </a:cubicBezTo>
                  <a:cubicBezTo>
                    <a:pt x="64" y="80"/>
                    <a:pt x="64" y="79"/>
                    <a:pt x="64" y="79"/>
                  </a:cubicBezTo>
                  <a:cubicBezTo>
                    <a:pt x="64" y="79"/>
                    <a:pt x="66" y="78"/>
                    <a:pt x="66" y="78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76" y="74"/>
                    <a:pt x="76" y="74"/>
                    <a:pt x="76" y="74"/>
                  </a:cubicBezTo>
                  <a:cubicBezTo>
                    <a:pt x="79" y="72"/>
                    <a:pt x="79" y="72"/>
                    <a:pt x="79" y="72"/>
                  </a:cubicBezTo>
                  <a:cubicBezTo>
                    <a:pt x="85" y="73"/>
                    <a:pt x="85" y="73"/>
                    <a:pt x="85" y="73"/>
                  </a:cubicBezTo>
                  <a:cubicBezTo>
                    <a:pt x="90" y="73"/>
                    <a:pt x="90" y="73"/>
                    <a:pt x="90" y="73"/>
                  </a:cubicBezTo>
                  <a:lnTo>
                    <a:pt x="93" y="7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0" name="Freeform 901">
              <a:extLst>
                <a:ext uri="{FF2B5EF4-FFF2-40B4-BE49-F238E27FC236}">
                  <a16:creationId xmlns:a16="http://schemas.microsoft.com/office/drawing/2014/main" id="{B5027DB9-9033-C863-AAB6-740CB17AA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6025" y="5157788"/>
              <a:ext cx="90487" cy="225425"/>
            </a:xfrm>
            <a:custGeom>
              <a:avLst/>
              <a:gdLst>
                <a:gd name="T0" fmla="*/ 15 w 22"/>
                <a:gd name="T1" fmla="*/ 13 h 54"/>
                <a:gd name="T2" fmla="*/ 14 w 22"/>
                <a:gd name="T3" fmla="*/ 12 h 54"/>
                <a:gd name="T4" fmla="*/ 13 w 22"/>
                <a:gd name="T5" fmla="*/ 10 h 54"/>
                <a:gd name="T6" fmla="*/ 13 w 22"/>
                <a:gd name="T7" fmla="*/ 9 h 54"/>
                <a:gd name="T8" fmla="*/ 13 w 22"/>
                <a:gd name="T9" fmla="*/ 7 h 54"/>
                <a:gd name="T10" fmla="*/ 13 w 22"/>
                <a:gd name="T11" fmla="*/ 6 h 54"/>
                <a:gd name="T12" fmla="*/ 13 w 22"/>
                <a:gd name="T13" fmla="*/ 5 h 54"/>
                <a:gd name="T14" fmla="*/ 12 w 22"/>
                <a:gd name="T15" fmla="*/ 3 h 54"/>
                <a:gd name="T16" fmla="*/ 9 w 22"/>
                <a:gd name="T17" fmla="*/ 1 h 54"/>
                <a:gd name="T18" fmla="*/ 9 w 22"/>
                <a:gd name="T19" fmla="*/ 2 h 54"/>
                <a:gd name="T20" fmla="*/ 2 w 22"/>
                <a:gd name="T21" fmla="*/ 0 h 54"/>
                <a:gd name="T22" fmla="*/ 3 w 22"/>
                <a:gd name="T23" fmla="*/ 1 h 54"/>
                <a:gd name="T24" fmla="*/ 4 w 22"/>
                <a:gd name="T25" fmla="*/ 1 h 54"/>
                <a:gd name="T26" fmla="*/ 5 w 22"/>
                <a:gd name="T27" fmla="*/ 2 h 54"/>
                <a:gd name="T28" fmla="*/ 5 w 22"/>
                <a:gd name="T29" fmla="*/ 4 h 54"/>
                <a:gd name="T30" fmla="*/ 4 w 22"/>
                <a:gd name="T31" fmla="*/ 4 h 54"/>
                <a:gd name="T32" fmla="*/ 7 w 22"/>
                <a:gd name="T33" fmla="*/ 6 h 54"/>
                <a:gd name="T34" fmla="*/ 7 w 22"/>
                <a:gd name="T35" fmla="*/ 8 h 54"/>
                <a:gd name="T36" fmla="*/ 4 w 22"/>
                <a:gd name="T37" fmla="*/ 10 h 54"/>
                <a:gd name="T38" fmla="*/ 5 w 22"/>
                <a:gd name="T39" fmla="*/ 12 h 54"/>
                <a:gd name="T40" fmla="*/ 4 w 22"/>
                <a:gd name="T41" fmla="*/ 13 h 54"/>
                <a:gd name="T42" fmla="*/ 4 w 22"/>
                <a:gd name="T43" fmla="*/ 14 h 54"/>
                <a:gd name="T44" fmla="*/ 5 w 22"/>
                <a:gd name="T45" fmla="*/ 16 h 54"/>
                <a:gd name="T46" fmla="*/ 4 w 22"/>
                <a:gd name="T47" fmla="*/ 18 h 54"/>
                <a:gd name="T48" fmla="*/ 5 w 22"/>
                <a:gd name="T49" fmla="*/ 20 h 54"/>
                <a:gd name="T50" fmla="*/ 6 w 22"/>
                <a:gd name="T51" fmla="*/ 20 h 54"/>
                <a:gd name="T52" fmla="*/ 2 w 22"/>
                <a:gd name="T53" fmla="*/ 23 h 54"/>
                <a:gd name="T54" fmla="*/ 3 w 22"/>
                <a:gd name="T55" fmla="*/ 26 h 54"/>
                <a:gd name="T56" fmla="*/ 0 w 22"/>
                <a:gd name="T57" fmla="*/ 28 h 54"/>
                <a:gd name="T58" fmla="*/ 3 w 22"/>
                <a:gd name="T59" fmla="*/ 32 h 54"/>
                <a:gd name="T60" fmla="*/ 4 w 22"/>
                <a:gd name="T61" fmla="*/ 32 h 54"/>
                <a:gd name="T62" fmla="*/ 7 w 22"/>
                <a:gd name="T63" fmla="*/ 36 h 54"/>
                <a:gd name="T64" fmla="*/ 8 w 22"/>
                <a:gd name="T65" fmla="*/ 35 h 54"/>
                <a:gd name="T66" fmla="*/ 12 w 22"/>
                <a:gd name="T67" fmla="*/ 35 h 54"/>
                <a:gd name="T68" fmla="*/ 13 w 22"/>
                <a:gd name="T69" fmla="*/ 36 h 54"/>
                <a:gd name="T70" fmla="*/ 13 w 22"/>
                <a:gd name="T71" fmla="*/ 40 h 54"/>
                <a:gd name="T72" fmla="*/ 11 w 22"/>
                <a:gd name="T73" fmla="*/ 45 h 54"/>
                <a:gd name="T74" fmla="*/ 14 w 22"/>
                <a:gd name="T75" fmla="*/ 49 h 54"/>
                <a:gd name="T76" fmla="*/ 17 w 22"/>
                <a:gd name="T77" fmla="*/ 52 h 54"/>
                <a:gd name="T78" fmla="*/ 17 w 22"/>
                <a:gd name="T79" fmla="*/ 54 h 54"/>
                <a:gd name="T80" fmla="*/ 18 w 22"/>
                <a:gd name="T81" fmla="*/ 54 h 54"/>
                <a:gd name="T82" fmla="*/ 18 w 22"/>
                <a:gd name="T83" fmla="*/ 51 h 54"/>
                <a:gd name="T84" fmla="*/ 17 w 22"/>
                <a:gd name="T85" fmla="*/ 49 h 54"/>
                <a:gd name="T86" fmla="*/ 19 w 22"/>
                <a:gd name="T87" fmla="*/ 46 h 54"/>
                <a:gd name="T88" fmla="*/ 21 w 22"/>
                <a:gd name="T89" fmla="*/ 46 h 54"/>
                <a:gd name="T90" fmla="*/ 21 w 22"/>
                <a:gd name="T91" fmla="*/ 40 h 54"/>
                <a:gd name="T92" fmla="*/ 22 w 22"/>
                <a:gd name="T93" fmla="*/ 39 h 54"/>
                <a:gd name="T94" fmla="*/ 22 w 22"/>
                <a:gd name="T95" fmla="*/ 36 h 54"/>
                <a:gd name="T96" fmla="*/ 17 w 22"/>
                <a:gd name="T97" fmla="*/ 29 h 54"/>
                <a:gd name="T98" fmla="*/ 13 w 22"/>
                <a:gd name="T99" fmla="*/ 27 h 54"/>
                <a:gd name="T100" fmla="*/ 12 w 22"/>
                <a:gd name="T101" fmla="*/ 19 h 54"/>
                <a:gd name="T102" fmla="*/ 14 w 22"/>
                <a:gd name="T103" fmla="*/ 15 h 54"/>
                <a:gd name="T104" fmla="*/ 16 w 22"/>
                <a:gd name="T105" fmla="*/ 15 h 54"/>
                <a:gd name="T106" fmla="*/ 16 w 22"/>
                <a:gd name="T107" fmla="*/ 14 h 54"/>
                <a:gd name="T108" fmla="*/ 15 w 22"/>
                <a:gd name="T109" fmla="*/ 1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" h="54">
                  <a:moveTo>
                    <a:pt x="15" y="13"/>
                  </a:moveTo>
                  <a:cubicBezTo>
                    <a:pt x="15" y="13"/>
                    <a:pt x="14" y="12"/>
                    <a:pt x="14" y="12"/>
                  </a:cubicBezTo>
                  <a:cubicBezTo>
                    <a:pt x="14" y="11"/>
                    <a:pt x="13" y="10"/>
                    <a:pt x="13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4"/>
                    <a:pt x="16" y="14"/>
                    <a:pt x="16" y="14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1" name="Freeform 902">
              <a:extLst>
                <a:ext uri="{FF2B5EF4-FFF2-40B4-BE49-F238E27FC236}">
                  <a16:creationId xmlns:a16="http://schemas.microsoft.com/office/drawing/2014/main" id="{7B14A314-6DD6-6168-F7D6-1E00B1ED8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9238" y="5233988"/>
              <a:ext cx="204787" cy="412750"/>
            </a:xfrm>
            <a:custGeom>
              <a:avLst/>
              <a:gdLst>
                <a:gd name="T0" fmla="*/ 45 w 49"/>
                <a:gd name="T1" fmla="*/ 8 h 99"/>
                <a:gd name="T2" fmla="*/ 42 w 49"/>
                <a:gd name="T3" fmla="*/ 5 h 99"/>
                <a:gd name="T4" fmla="*/ 40 w 49"/>
                <a:gd name="T5" fmla="*/ 0 h 99"/>
                <a:gd name="T6" fmla="*/ 38 w 49"/>
                <a:gd name="T7" fmla="*/ 3 h 99"/>
                <a:gd name="T8" fmla="*/ 38 w 49"/>
                <a:gd name="T9" fmla="*/ 10 h 99"/>
                <a:gd name="T10" fmla="*/ 34 w 49"/>
                <a:gd name="T11" fmla="*/ 12 h 99"/>
                <a:gd name="T12" fmla="*/ 33 w 49"/>
                <a:gd name="T13" fmla="*/ 12 h 99"/>
                <a:gd name="T14" fmla="*/ 31 w 49"/>
                <a:gd name="T15" fmla="*/ 12 h 99"/>
                <a:gd name="T16" fmla="*/ 32 w 49"/>
                <a:gd name="T17" fmla="*/ 16 h 99"/>
                <a:gd name="T18" fmla="*/ 28 w 49"/>
                <a:gd name="T19" fmla="*/ 22 h 99"/>
                <a:gd name="T20" fmla="*/ 26 w 49"/>
                <a:gd name="T21" fmla="*/ 23 h 99"/>
                <a:gd name="T22" fmla="*/ 21 w 49"/>
                <a:gd name="T23" fmla="*/ 27 h 99"/>
                <a:gd name="T24" fmla="*/ 18 w 49"/>
                <a:gd name="T25" fmla="*/ 27 h 99"/>
                <a:gd name="T26" fmla="*/ 14 w 49"/>
                <a:gd name="T27" fmla="*/ 28 h 99"/>
                <a:gd name="T28" fmla="*/ 9 w 49"/>
                <a:gd name="T29" fmla="*/ 30 h 99"/>
                <a:gd name="T30" fmla="*/ 6 w 49"/>
                <a:gd name="T31" fmla="*/ 36 h 99"/>
                <a:gd name="T32" fmla="*/ 5 w 49"/>
                <a:gd name="T33" fmla="*/ 45 h 99"/>
                <a:gd name="T34" fmla="*/ 6 w 49"/>
                <a:gd name="T35" fmla="*/ 49 h 99"/>
                <a:gd name="T36" fmla="*/ 8 w 49"/>
                <a:gd name="T37" fmla="*/ 54 h 99"/>
                <a:gd name="T38" fmla="*/ 4 w 49"/>
                <a:gd name="T39" fmla="*/ 65 h 99"/>
                <a:gd name="T40" fmla="*/ 0 w 49"/>
                <a:gd name="T41" fmla="*/ 72 h 99"/>
                <a:gd name="T42" fmla="*/ 3 w 49"/>
                <a:gd name="T43" fmla="*/ 83 h 99"/>
                <a:gd name="T44" fmla="*/ 4 w 49"/>
                <a:gd name="T45" fmla="*/ 91 h 99"/>
                <a:gd name="T46" fmla="*/ 8 w 49"/>
                <a:gd name="T47" fmla="*/ 96 h 99"/>
                <a:gd name="T48" fmla="*/ 16 w 49"/>
                <a:gd name="T49" fmla="*/ 97 h 99"/>
                <a:gd name="T50" fmla="*/ 27 w 49"/>
                <a:gd name="T51" fmla="*/ 91 h 99"/>
                <a:gd name="T52" fmla="*/ 29 w 49"/>
                <a:gd name="T53" fmla="*/ 82 h 99"/>
                <a:gd name="T54" fmla="*/ 33 w 49"/>
                <a:gd name="T55" fmla="*/ 69 h 99"/>
                <a:gd name="T56" fmla="*/ 36 w 49"/>
                <a:gd name="T57" fmla="*/ 60 h 99"/>
                <a:gd name="T58" fmla="*/ 38 w 49"/>
                <a:gd name="T59" fmla="*/ 56 h 99"/>
                <a:gd name="T60" fmla="*/ 42 w 49"/>
                <a:gd name="T61" fmla="*/ 40 h 99"/>
                <a:gd name="T62" fmla="*/ 44 w 49"/>
                <a:gd name="T63" fmla="*/ 34 h 99"/>
                <a:gd name="T64" fmla="*/ 43 w 49"/>
                <a:gd name="T65" fmla="*/ 26 h 99"/>
                <a:gd name="T66" fmla="*/ 45 w 49"/>
                <a:gd name="T67" fmla="*/ 25 h 99"/>
                <a:gd name="T68" fmla="*/ 47 w 49"/>
                <a:gd name="T69" fmla="*/ 28 h 99"/>
                <a:gd name="T70" fmla="*/ 47 w 49"/>
                <a:gd name="T71" fmla="*/ 17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9" h="99">
                  <a:moveTo>
                    <a:pt x="47" y="17"/>
                  </a:moveTo>
                  <a:cubicBezTo>
                    <a:pt x="47" y="14"/>
                    <a:pt x="46" y="11"/>
                    <a:pt x="45" y="8"/>
                  </a:cubicBezTo>
                  <a:cubicBezTo>
                    <a:pt x="45" y="7"/>
                    <a:pt x="44" y="7"/>
                    <a:pt x="44" y="6"/>
                  </a:cubicBezTo>
                  <a:cubicBezTo>
                    <a:pt x="43" y="7"/>
                    <a:pt x="43" y="5"/>
                    <a:pt x="42" y="5"/>
                  </a:cubicBezTo>
                  <a:cubicBezTo>
                    <a:pt x="42" y="4"/>
                    <a:pt x="41" y="3"/>
                    <a:pt x="41" y="1"/>
                  </a:cubicBezTo>
                  <a:cubicBezTo>
                    <a:pt x="41" y="1"/>
                    <a:pt x="41" y="0"/>
                    <a:pt x="40" y="0"/>
                  </a:cubicBezTo>
                  <a:cubicBezTo>
                    <a:pt x="40" y="0"/>
                    <a:pt x="40" y="1"/>
                    <a:pt x="40" y="1"/>
                  </a:cubicBezTo>
                  <a:cubicBezTo>
                    <a:pt x="40" y="2"/>
                    <a:pt x="39" y="3"/>
                    <a:pt x="38" y="3"/>
                  </a:cubicBezTo>
                  <a:cubicBezTo>
                    <a:pt x="38" y="3"/>
                    <a:pt x="38" y="3"/>
                    <a:pt x="38" y="4"/>
                  </a:cubicBezTo>
                  <a:cubicBezTo>
                    <a:pt x="38" y="6"/>
                    <a:pt x="38" y="8"/>
                    <a:pt x="38" y="10"/>
                  </a:cubicBezTo>
                  <a:cubicBezTo>
                    <a:pt x="37" y="10"/>
                    <a:pt x="36" y="10"/>
                    <a:pt x="36" y="10"/>
                  </a:cubicBezTo>
                  <a:cubicBezTo>
                    <a:pt x="35" y="11"/>
                    <a:pt x="34" y="11"/>
                    <a:pt x="34" y="12"/>
                  </a:cubicBezTo>
                  <a:cubicBezTo>
                    <a:pt x="34" y="12"/>
                    <a:pt x="34" y="13"/>
                    <a:pt x="33" y="13"/>
                  </a:cubicBezTo>
                  <a:cubicBezTo>
                    <a:pt x="33" y="13"/>
                    <a:pt x="33" y="12"/>
                    <a:pt x="33" y="12"/>
                  </a:cubicBezTo>
                  <a:cubicBezTo>
                    <a:pt x="33" y="11"/>
                    <a:pt x="32" y="11"/>
                    <a:pt x="32" y="11"/>
                  </a:cubicBezTo>
                  <a:cubicBezTo>
                    <a:pt x="31" y="11"/>
                    <a:pt x="31" y="11"/>
                    <a:pt x="31" y="12"/>
                  </a:cubicBezTo>
                  <a:cubicBezTo>
                    <a:pt x="31" y="13"/>
                    <a:pt x="31" y="13"/>
                    <a:pt x="31" y="14"/>
                  </a:cubicBezTo>
                  <a:cubicBezTo>
                    <a:pt x="32" y="15"/>
                    <a:pt x="32" y="15"/>
                    <a:pt x="32" y="16"/>
                  </a:cubicBezTo>
                  <a:cubicBezTo>
                    <a:pt x="30" y="16"/>
                    <a:pt x="30" y="17"/>
                    <a:pt x="30" y="19"/>
                  </a:cubicBezTo>
                  <a:cubicBezTo>
                    <a:pt x="30" y="20"/>
                    <a:pt x="29" y="21"/>
                    <a:pt x="28" y="22"/>
                  </a:cubicBezTo>
                  <a:cubicBezTo>
                    <a:pt x="28" y="21"/>
                    <a:pt x="29" y="20"/>
                    <a:pt x="28" y="19"/>
                  </a:cubicBezTo>
                  <a:cubicBezTo>
                    <a:pt x="28" y="21"/>
                    <a:pt x="26" y="21"/>
                    <a:pt x="26" y="23"/>
                  </a:cubicBezTo>
                  <a:cubicBezTo>
                    <a:pt x="24" y="23"/>
                    <a:pt x="23" y="24"/>
                    <a:pt x="21" y="25"/>
                  </a:cubicBezTo>
                  <a:cubicBezTo>
                    <a:pt x="21" y="25"/>
                    <a:pt x="21" y="26"/>
                    <a:pt x="21" y="27"/>
                  </a:cubicBezTo>
                  <a:cubicBezTo>
                    <a:pt x="21" y="27"/>
                    <a:pt x="21" y="27"/>
                    <a:pt x="20" y="27"/>
                  </a:cubicBezTo>
                  <a:cubicBezTo>
                    <a:pt x="20" y="26"/>
                    <a:pt x="19" y="27"/>
                    <a:pt x="18" y="27"/>
                  </a:cubicBezTo>
                  <a:cubicBezTo>
                    <a:pt x="17" y="27"/>
                    <a:pt x="16" y="28"/>
                    <a:pt x="15" y="28"/>
                  </a:cubicBezTo>
                  <a:cubicBezTo>
                    <a:pt x="14" y="29"/>
                    <a:pt x="14" y="29"/>
                    <a:pt x="14" y="28"/>
                  </a:cubicBezTo>
                  <a:cubicBezTo>
                    <a:pt x="13" y="27"/>
                    <a:pt x="13" y="28"/>
                    <a:pt x="12" y="29"/>
                  </a:cubicBezTo>
                  <a:cubicBezTo>
                    <a:pt x="12" y="30"/>
                    <a:pt x="11" y="31"/>
                    <a:pt x="9" y="30"/>
                  </a:cubicBezTo>
                  <a:cubicBezTo>
                    <a:pt x="7" y="29"/>
                    <a:pt x="7" y="30"/>
                    <a:pt x="8" y="31"/>
                  </a:cubicBezTo>
                  <a:cubicBezTo>
                    <a:pt x="8" y="33"/>
                    <a:pt x="7" y="35"/>
                    <a:pt x="6" y="36"/>
                  </a:cubicBezTo>
                  <a:cubicBezTo>
                    <a:pt x="5" y="38"/>
                    <a:pt x="4" y="39"/>
                    <a:pt x="5" y="41"/>
                  </a:cubicBezTo>
                  <a:cubicBezTo>
                    <a:pt x="5" y="42"/>
                    <a:pt x="5" y="44"/>
                    <a:pt x="5" y="45"/>
                  </a:cubicBezTo>
                  <a:cubicBezTo>
                    <a:pt x="5" y="46"/>
                    <a:pt x="6" y="46"/>
                    <a:pt x="6" y="47"/>
                  </a:cubicBezTo>
                  <a:cubicBezTo>
                    <a:pt x="6" y="48"/>
                    <a:pt x="7" y="48"/>
                    <a:pt x="6" y="49"/>
                  </a:cubicBezTo>
                  <a:cubicBezTo>
                    <a:pt x="6" y="50"/>
                    <a:pt x="7" y="51"/>
                    <a:pt x="8" y="52"/>
                  </a:cubicBezTo>
                  <a:cubicBezTo>
                    <a:pt x="7" y="53"/>
                    <a:pt x="8" y="54"/>
                    <a:pt x="8" y="54"/>
                  </a:cubicBezTo>
                  <a:cubicBezTo>
                    <a:pt x="9" y="56"/>
                    <a:pt x="7" y="57"/>
                    <a:pt x="7" y="59"/>
                  </a:cubicBezTo>
                  <a:cubicBezTo>
                    <a:pt x="6" y="61"/>
                    <a:pt x="4" y="63"/>
                    <a:pt x="4" y="65"/>
                  </a:cubicBezTo>
                  <a:cubicBezTo>
                    <a:pt x="1" y="66"/>
                    <a:pt x="1" y="68"/>
                    <a:pt x="0" y="70"/>
                  </a:cubicBezTo>
                  <a:cubicBezTo>
                    <a:pt x="0" y="70"/>
                    <a:pt x="0" y="71"/>
                    <a:pt x="0" y="72"/>
                  </a:cubicBezTo>
                  <a:cubicBezTo>
                    <a:pt x="0" y="75"/>
                    <a:pt x="0" y="77"/>
                    <a:pt x="2" y="80"/>
                  </a:cubicBezTo>
                  <a:cubicBezTo>
                    <a:pt x="3" y="81"/>
                    <a:pt x="3" y="82"/>
                    <a:pt x="3" y="83"/>
                  </a:cubicBezTo>
                  <a:cubicBezTo>
                    <a:pt x="2" y="86"/>
                    <a:pt x="1" y="88"/>
                    <a:pt x="4" y="90"/>
                  </a:cubicBezTo>
                  <a:cubicBezTo>
                    <a:pt x="4" y="90"/>
                    <a:pt x="4" y="91"/>
                    <a:pt x="4" y="91"/>
                  </a:cubicBezTo>
                  <a:cubicBezTo>
                    <a:pt x="5" y="93"/>
                    <a:pt x="5" y="94"/>
                    <a:pt x="7" y="95"/>
                  </a:cubicBezTo>
                  <a:cubicBezTo>
                    <a:pt x="7" y="96"/>
                    <a:pt x="8" y="96"/>
                    <a:pt x="8" y="96"/>
                  </a:cubicBezTo>
                  <a:cubicBezTo>
                    <a:pt x="10" y="96"/>
                    <a:pt x="10" y="96"/>
                    <a:pt x="11" y="97"/>
                  </a:cubicBezTo>
                  <a:cubicBezTo>
                    <a:pt x="13" y="99"/>
                    <a:pt x="14" y="99"/>
                    <a:pt x="16" y="97"/>
                  </a:cubicBezTo>
                  <a:cubicBezTo>
                    <a:pt x="18" y="96"/>
                    <a:pt x="20" y="95"/>
                    <a:pt x="22" y="95"/>
                  </a:cubicBezTo>
                  <a:cubicBezTo>
                    <a:pt x="24" y="95"/>
                    <a:pt x="26" y="93"/>
                    <a:pt x="27" y="91"/>
                  </a:cubicBezTo>
                  <a:cubicBezTo>
                    <a:pt x="27" y="90"/>
                    <a:pt x="27" y="89"/>
                    <a:pt x="28" y="88"/>
                  </a:cubicBezTo>
                  <a:cubicBezTo>
                    <a:pt x="29" y="86"/>
                    <a:pt x="29" y="84"/>
                    <a:pt x="29" y="82"/>
                  </a:cubicBezTo>
                  <a:cubicBezTo>
                    <a:pt x="31" y="81"/>
                    <a:pt x="30" y="79"/>
                    <a:pt x="31" y="77"/>
                  </a:cubicBezTo>
                  <a:cubicBezTo>
                    <a:pt x="31" y="74"/>
                    <a:pt x="32" y="72"/>
                    <a:pt x="33" y="69"/>
                  </a:cubicBezTo>
                  <a:cubicBezTo>
                    <a:pt x="34" y="67"/>
                    <a:pt x="35" y="65"/>
                    <a:pt x="35" y="64"/>
                  </a:cubicBezTo>
                  <a:cubicBezTo>
                    <a:pt x="35" y="62"/>
                    <a:pt x="35" y="61"/>
                    <a:pt x="36" y="60"/>
                  </a:cubicBezTo>
                  <a:cubicBezTo>
                    <a:pt x="37" y="60"/>
                    <a:pt x="36" y="59"/>
                    <a:pt x="37" y="58"/>
                  </a:cubicBezTo>
                  <a:cubicBezTo>
                    <a:pt x="37" y="57"/>
                    <a:pt x="38" y="57"/>
                    <a:pt x="38" y="56"/>
                  </a:cubicBezTo>
                  <a:cubicBezTo>
                    <a:pt x="38" y="53"/>
                    <a:pt x="39" y="50"/>
                    <a:pt x="40" y="48"/>
                  </a:cubicBezTo>
                  <a:cubicBezTo>
                    <a:pt x="41" y="45"/>
                    <a:pt x="41" y="43"/>
                    <a:pt x="42" y="40"/>
                  </a:cubicBezTo>
                  <a:cubicBezTo>
                    <a:pt x="42" y="40"/>
                    <a:pt x="42" y="40"/>
                    <a:pt x="42" y="39"/>
                  </a:cubicBezTo>
                  <a:cubicBezTo>
                    <a:pt x="41" y="37"/>
                    <a:pt x="42" y="36"/>
                    <a:pt x="44" y="34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5" y="31"/>
                    <a:pt x="43" y="28"/>
                    <a:pt x="43" y="26"/>
                  </a:cubicBezTo>
                  <a:cubicBezTo>
                    <a:pt x="43" y="25"/>
                    <a:pt x="43" y="25"/>
                    <a:pt x="44" y="24"/>
                  </a:cubicBezTo>
                  <a:cubicBezTo>
                    <a:pt x="45" y="24"/>
                    <a:pt x="45" y="25"/>
                    <a:pt x="45" y="25"/>
                  </a:cubicBezTo>
                  <a:cubicBezTo>
                    <a:pt x="45" y="26"/>
                    <a:pt x="45" y="26"/>
                    <a:pt x="45" y="27"/>
                  </a:cubicBezTo>
                  <a:cubicBezTo>
                    <a:pt x="45" y="28"/>
                    <a:pt x="46" y="28"/>
                    <a:pt x="47" y="28"/>
                  </a:cubicBezTo>
                  <a:cubicBezTo>
                    <a:pt x="48" y="27"/>
                    <a:pt x="49" y="23"/>
                    <a:pt x="48" y="22"/>
                  </a:cubicBezTo>
                  <a:cubicBezTo>
                    <a:pt x="47" y="21"/>
                    <a:pt x="46" y="19"/>
                    <a:pt x="47" y="1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2" name="Freeform 903">
              <a:extLst>
                <a:ext uri="{FF2B5EF4-FFF2-40B4-BE49-F238E27FC236}">
                  <a16:creationId xmlns:a16="http://schemas.microsoft.com/office/drawing/2014/main" id="{2927A57A-E728-C99A-E1DC-6FE747D1A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8800" y="3895725"/>
              <a:ext cx="444500" cy="433388"/>
            </a:xfrm>
            <a:custGeom>
              <a:avLst/>
              <a:gdLst>
                <a:gd name="T0" fmla="*/ 45 w 107"/>
                <a:gd name="T1" fmla="*/ 75 h 104"/>
                <a:gd name="T2" fmla="*/ 99 w 107"/>
                <a:gd name="T3" fmla="*/ 104 h 104"/>
                <a:gd name="T4" fmla="*/ 106 w 107"/>
                <a:gd name="T5" fmla="*/ 100 h 104"/>
                <a:gd name="T6" fmla="*/ 104 w 107"/>
                <a:gd name="T7" fmla="*/ 24 h 104"/>
                <a:gd name="T8" fmla="*/ 105 w 107"/>
                <a:gd name="T9" fmla="*/ 14 h 104"/>
                <a:gd name="T10" fmla="*/ 104 w 107"/>
                <a:gd name="T11" fmla="*/ 10 h 104"/>
                <a:gd name="T12" fmla="*/ 95 w 107"/>
                <a:gd name="T13" fmla="*/ 8 h 104"/>
                <a:gd name="T14" fmla="*/ 92 w 107"/>
                <a:gd name="T15" fmla="*/ 4 h 104"/>
                <a:gd name="T16" fmla="*/ 89 w 107"/>
                <a:gd name="T17" fmla="*/ 3 h 104"/>
                <a:gd name="T18" fmla="*/ 82 w 107"/>
                <a:gd name="T19" fmla="*/ 4 h 104"/>
                <a:gd name="T20" fmla="*/ 74 w 107"/>
                <a:gd name="T21" fmla="*/ 8 h 104"/>
                <a:gd name="T22" fmla="*/ 74 w 107"/>
                <a:gd name="T23" fmla="*/ 16 h 104"/>
                <a:gd name="T24" fmla="*/ 69 w 107"/>
                <a:gd name="T25" fmla="*/ 23 h 104"/>
                <a:gd name="T26" fmla="*/ 57 w 107"/>
                <a:gd name="T27" fmla="*/ 18 h 104"/>
                <a:gd name="T28" fmla="*/ 44 w 107"/>
                <a:gd name="T29" fmla="*/ 15 h 104"/>
                <a:gd name="T30" fmla="*/ 39 w 107"/>
                <a:gd name="T31" fmla="*/ 6 h 104"/>
                <a:gd name="T32" fmla="*/ 25 w 107"/>
                <a:gd name="T33" fmla="*/ 3 h 104"/>
                <a:gd name="T34" fmla="*/ 15 w 107"/>
                <a:gd name="T35" fmla="*/ 0 h 104"/>
                <a:gd name="T36" fmla="*/ 14 w 107"/>
                <a:gd name="T37" fmla="*/ 4 h 104"/>
                <a:gd name="T38" fmla="*/ 14 w 107"/>
                <a:gd name="T39" fmla="*/ 6 h 104"/>
                <a:gd name="T40" fmla="*/ 5 w 107"/>
                <a:gd name="T41" fmla="*/ 13 h 104"/>
                <a:gd name="T42" fmla="*/ 6 w 107"/>
                <a:gd name="T43" fmla="*/ 16 h 104"/>
                <a:gd name="T44" fmla="*/ 6 w 107"/>
                <a:gd name="T45" fmla="*/ 20 h 104"/>
                <a:gd name="T46" fmla="*/ 1 w 107"/>
                <a:gd name="T47" fmla="*/ 23 h 104"/>
                <a:gd name="T48" fmla="*/ 0 w 107"/>
                <a:gd name="T49" fmla="*/ 25 h 104"/>
                <a:gd name="T50" fmla="*/ 4 w 107"/>
                <a:gd name="T51" fmla="*/ 42 h 104"/>
                <a:gd name="T52" fmla="*/ 4 w 107"/>
                <a:gd name="T53" fmla="*/ 49 h 104"/>
                <a:gd name="T54" fmla="*/ 3 w 107"/>
                <a:gd name="T55" fmla="*/ 52 h 104"/>
                <a:gd name="T56" fmla="*/ 0 w 107"/>
                <a:gd name="T57" fmla="*/ 54 h 104"/>
                <a:gd name="T58" fmla="*/ 5 w 107"/>
                <a:gd name="T59" fmla="*/ 65 h 104"/>
                <a:gd name="T60" fmla="*/ 11 w 107"/>
                <a:gd name="T61" fmla="*/ 67 h 104"/>
                <a:gd name="T62" fmla="*/ 15 w 107"/>
                <a:gd name="T63" fmla="*/ 69 h 104"/>
                <a:gd name="T64" fmla="*/ 29 w 107"/>
                <a:gd name="T65" fmla="*/ 7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" h="104">
                  <a:moveTo>
                    <a:pt x="33" y="81"/>
                  </a:moveTo>
                  <a:cubicBezTo>
                    <a:pt x="45" y="75"/>
                    <a:pt x="45" y="75"/>
                    <a:pt x="45" y="75"/>
                  </a:cubicBezTo>
                  <a:cubicBezTo>
                    <a:pt x="73" y="89"/>
                    <a:pt x="73" y="89"/>
                    <a:pt x="73" y="89"/>
                  </a:cubicBezTo>
                  <a:cubicBezTo>
                    <a:pt x="99" y="104"/>
                    <a:pt x="99" y="104"/>
                    <a:pt x="99" y="104"/>
                  </a:cubicBezTo>
                  <a:cubicBezTo>
                    <a:pt x="99" y="100"/>
                    <a:pt x="99" y="100"/>
                    <a:pt x="99" y="100"/>
                  </a:cubicBezTo>
                  <a:cubicBezTo>
                    <a:pt x="106" y="100"/>
                    <a:pt x="106" y="100"/>
                    <a:pt x="106" y="10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7" y="10"/>
                    <a:pt x="106" y="10"/>
                    <a:pt x="104" y="10"/>
                  </a:cubicBezTo>
                  <a:cubicBezTo>
                    <a:pt x="103" y="10"/>
                    <a:pt x="101" y="10"/>
                    <a:pt x="100" y="9"/>
                  </a:cubicBezTo>
                  <a:cubicBezTo>
                    <a:pt x="99" y="8"/>
                    <a:pt x="97" y="8"/>
                    <a:pt x="95" y="8"/>
                  </a:cubicBezTo>
                  <a:cubicBezTo>
                    <a:pt x="95" y="8"/>
                    <a:pt x="94" y="8"/>
                    <a:pt x="94" y="7"/>
                  </a:cubicBezTo>
                  <a:cubicBezTo>
                    <a:pt x="95" y="5"/>
                    <a:pt x="93" y="5"/>
                    <a:pt x="9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0" y="3"/>
                    <a:pt x="90" y="3"/>
                    <a:pt x="89" y="3"/>
                  </a:cubicBezTo>
                  <a:cubicBezTo>
                    <a:pt x="87" y="3"/>
                    <a:pt x="85" y="2"/>
                    <a:pt x="82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0" y="4"/>
                    <a:pt x="78" y="5"/>
                    <a:pt x="76" y="6"/>
                  </a:cubicBezTo>
                  <a:cubicBezTo>
                    <a:pt x="76" y="7"/>
                    <a:pt x="75" y="7"/>
                    <a:pt x="74" y="8"/>
                  </a:cubicBezTo>
                  <a:cubicBezTo>
                    <a:pt x="74" y="8"/>
                    <a:pt x="72" y="11"/>
                    <a:pt x="72" y="12"/>
                  </a:cubicBezTo>
                  <a:cubicBezTo>
                    <a:pt x="73" y="13"/>
                    <a:pt x="73" y="15"/>
                    <a:pt x="74" y="16"/>
                  </a:cubicBezTo>
                  <a:cubicBezTo>
                    <a:pt x="74" y="17"/>
                    <a:pt x="74" y="17"/>
                    <a:pt x="74" y="18"/>
                  </a:cubicBezTo>
                  <a:cubicBezTo>
                    <a:pt x="73" y="20"/>
                    <a:pt x="71" y="22"/>
                    <a:pt x="69" y="23"/>
                  </a:cubicBezTo>
                  <a:cubicBezTo>
                    <a:pt x="68" y="24"/>
                    <a:pt x="67" y="24"/>
                    <a:pt x="66" y="23"/>
                  </a:cubicBezTo>
                  <a:cubicBezTo>
                    <a:pt x="62" y="22"/>
                    <a:pt x="60" y="19"/>
                    <a:pt x="57" y="18"/>
                  </a:cubicBezTo>
                  <a:cubicBezTo>
                    <a:pt x="54" y="17"/>
                    <a:pt x="51" y="16"/>
                    <a:pt x="48" y="16"/>
                  </a:cubicBezTo>
                  <a:cubicBezTo>
                    <a:pt x="47" y="16"/>
                    <a:pt x="45" y="16"/>
                    <a:pt x="44" y="15"/>
                  </a:cubicBezTo>
                  <a:cubicBezTo>
                    <a:pt x="42" y="14"/>
                    <a:pt x="41" y="12"/>
                    <a:pt x="41" y="9"/>
                  </a:cubicBezTo>
                  <a:cubicBezTo>
                    <a:pt x="41" y="8"/>
                    <a:pt x="40" y="6"/>
                    <a:pt x="39" y="6"/>
                  </a:cubicBezTo>
                  <a:cubicBezTo>
                    <a:pt x="37" y="7"/>
                    <a:pt x="36" y="6"/>
                    <a:pt x="34" y="5"/>
                  </a:cubicBezTo>
                  <a:cubicBezTo>
                    <a:pt x="31" y="3"/>
                    <a:pt x="28" y="3"/>
                    <a:pt x="25" y="3"/>
                  </a:cubicBezTo>
                  <a:cubicBezTo>
                    <a:pt x="23" y="3"/>
                    <a:pt x="21" y="4"/>
                    <a:pt x="19" y="2"/>
                  </a:cubicBezTo>
                  <a:cubicBezTo>
                    <a:pt x="18" y="1"/>
                    <a:pt x="17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4"/>
                    <a:pt x="5" y="14"/>
                  </a:cubicBezTo>
                  <a:cubicBezTo>
                    <a:pt x="5" y="14"/>
                    <a:pt x="6" y="16"/>
                    <a:pt x="6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1" y="53"/>
                    <a:pt x="1" y="53"/>
                  </a:cubicBezTo>
                  <a:cubicBezTo>
                    <a:pt x="1" y="53"/>
                    <a:pt x="0" y="54"/>
                    <a:pt x="0" y="54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9" y="77"/>
                    <a:pt x="29" y="77"/>
                    <a:pt x="29" y="77"/>
                  </a:cubicBezTo>
                  <a:lnTo>
                    <a:pt x="33" y="8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3" name="Freeform 904">
              <a:extLst>
                <a:ext uri="{FF2B5EF4-FFF2-40B4-BE49-F238E27FC236}">
                  <a16:creationId xmlns:a16="http://schemas.microsoft.com/office/drawing/2014/main" id="{E81E7357-0A18-39EF-9D42-2E587D134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4646613"/>
              <a:ext cx="112712" cy="120650"/>
            </a:xfrm>
            <a:custGeom>
              <a:avLst/>
              <a:gdLst>
                <a:gd name="T0" fmla="*/ 27 w 27"/>
                <a:gd name="T1" fmla="*/ 23 h 29"/>
                <a:gd name="T2" fmla="*/ 27 w 27"/>
                <a:gd name="T3" fmla="*/ 19 h 29"/>
                <a:gd name="T4" fmla="*/ 25 w 27"/>
                <a:gd name="T5" fmla="*/ 18 h 29"/>
                <a:gd name="T6" fmla="*/ 24 w 27"/>
                <a:gd name="T7" fmla="*/ 16 h 29"/>
                <a:gd name="T8" fmla="*/ 22 w 27"/>
                <a:gd name="T9" fmla="*/ 16 h 29"/>
                <a:gd name="T10" fmla="*/ 19 w 27"/>
                <a:gd name="T11" fmla="*/ 14 h 29"/>
                <a:gd name="T12" fmla="*/ 21 w 27"/>
                <a:gd name="T13" fmla="*/ 11 h 29"/>
                <a:gd name="T14" fmla="*/ 20 w 27"/>
                <a:gd name="T15" fmla="*/ 6 h 29"/>
                <a:gd name="T16" fmla="*/ 19 w 27"/>
                <a:gd name="T17" fmla="*/ 6 h 29"/>
                <a:gd name="T18" fmla="*/ 18 w 27"/>
                <a:gd name="T19" fmla="*/ 9 h 29"/>
                <a:gd name="T20" fmla="*/ 16 w 27"/>
                <a:gd name="T21" fmla="*/ 10 h 29"/>
                <a:gd name="T22" fmla="*/ 15 w 27"/>
                <a:gd name="T23" fmla="*/ 8 h 29"/>
                <a:gd name="T24" fmla="*/ 13 w 27"/>
                <a:gd name="T25" fmla="*/ 8 h 29"/>
                <a:gd name="T26" fmla="*/ 14 w 27"/>
                <a:gd name="T27" fmla="*/ 7 h 29"/>
                <a:gd name="T28" fmla="*/ 13 w 27"/>
                <a:gd name="T29" fmla="*/ 2 h 29"/>
                <a:gd name="T30" fmla="*/ 11 w 27"/>
                <a:gd name="T31" fmla="*/ 0 h 29"/>
                <a:gd name="T32" fmla="*/ 9 w 27"/>
                <a:gd name="T33" fmla="*/ 1 h 29"/>
                <a:gd name="T34" fmla="*/ 8 w 27"/>
                <a:gd name="T35" fmla="*/ 1 h 29"/>
                <a:gd name="T36" fmla="*/ 8 w 27"/>
                <a:gd name="T37" fmla="*/ 3 h 29"/>
                <a:gd name="T38" fmla="*/ 6 w 27"/>
                <a:gd name="T39" fmla="*/ 3 h 29"/>
                <a:gd name="T40" fmla="*/ 5 w 27"/>
                <a:gd name="T41" fmla="*/ 6 h 29"/>
                <a:gd name="T42" fmla="*/ 2 w 27"/>
                <a:gd name="T43" fmla="*/ 8 h 29"/>
                <a:gd name="T44" fmla="*/ 0 w 27"/>
                <a:gd name="T45" fmla="*/ 12 h 29"/>
                <a:gd name="T46" fmla="*/ 0 w 27"/>
                <a:gd name="T47" fmla="*/ 12 h 29"/>
                <a:gd name="T48" fmla="*/ 4 w 27"/>
                <a:gd name="T49" fmla="*/ 15 h 29"/>
                <a:gd name="T50" fmla="*/ 7 w 27"/>
                <a:gd name="T51" fmla="*/ 17 h 29"/>
                <a:gd name="T52" fmla="*/ 18 w 27"/>
                <a:gd name="T53" fmla="*/ 26 h 29"/>
                <a:gd name="T54" fmla="*/ 27 w 27"/>
                <a:gd name="T55" fmla="*/ 29 h 29"/>
                <a:gd name="T56" fmla="*/ 26 w 27"/>
                <a:gd name="T57" fmla="*/ 26 h 29"/>
                <a:gd name="T58" fmla="*/ 27 w 27"/>
                <a:gd name="T59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" h="29">
                  <a:moveTo>
                    <a:pt x="27" y="23"/>
                  </a:moveTo>
                  <a:cubicBezTo>
                    <a:pt x="27" y="19"/>
                    <a:pt x="27" y="19"/>
                    <a:pt x="27" y="19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3"/>
                    <a:pt x="2" y="14"/>
                    <a:pt x="4" y="15"/>
                  </a:cubicBezTo>
                  <a:cubicBezTo>
                    <a:pt x="5" y="16"/>
                    <a:pt x="5" y="18"/>
                    <a:pt x="7" y="17"/>
                  </a:cubicBezTo>
                  <a:cubicBezTo>
                    <a:pt x="11" y="20"/>
                    <a:pt x="14" y="24"/>
                    <a:pt x="18" y="26"/>
                  </a:cubicBezTo>
                  <a:cubicBezTo>
                    <a:pt x="21" y="28"/>
                    <a:pt x="24" y="29"/>
                    <a:pt x="27" y="29"/>
                  </a:cubicBezTo>
                  <a:cubicBezTo>
                    <a:pt x="26" y="26"/>
                    <a:pt x="26" y="26"/>
                    <a:pt x="26" y="26"/>
                  </a:cubicBezTo>
                  <a:lnTo>
                    <a:pt x="27" y="2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4" name="Freeform 905">
              <a:extLst>
                <a:ext uri="{FF2B5EF4-FFF2-40B4-BE49-F238E27FC236}">
                  <a16:creationId xmlns:a16="http://schemas.microsoft.com/office/drawing/2014/main" id="{7133DA54-79D8-40A9-21DF-202F5058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5" y="5734050"/>
              <a:ext cx="66675" cy="69850"/>
            </a:xfrm>
            <a:custGeom>
              <a:avLst/>
              <a:gdLst>
                <a:gd name="T0" fmla="*/ 24 w 42"/>
                <a:gd name="T1" fmla="*/ 34 h 44"/>
                <a:gd name="T2" fmla="*/ 19 w 42"/>
                <a:gd name="T3" fmla="*/ 44 h 44"/>
                <a:gd name="T4" fmla="*/ 13 w 42"/>
                <a:gd name="T5" fmla="*/ 42 h 44"/>
                <a:gd name="T6" fmla="*/ 5 w 42"/>
                <a:gd name="T7" fmla="*/ 36 h 44"/>
                <a:gd name="T8" fmla="*/ 5 w 42"/>
                <a:gd name="T9" fmla="*/ 31 h 44"/>
                <a:gd name="T10" fmla="*/ 0 w 42"/>
                <a:gd name="T11" fmla="*/ 21 h 44"/>
                <a:gd name="T12" fmla="*/ 5 w 42"/>
                <a:gd name="T13" fmla="*/ 18 h 44"/>
                <a:gd name="T14" fmla="*/ 11 w 42"/>
                <a:gd name="T15" fmla="*/ 10 h 44"/>
                <a:gd name="T16" fmla="*/ 13 w 42"/>
                <a:gd name="T17" fmla="*/ 7 h 44"/>
                <a:gd name="T18" fmla="*/ 19 w 42"/>
                <a:gd name="T19" fmla="*/ 7 h 44"/>
                <a:gd name="T20" fmla="*/ 21 w 42"/>
                <a:gd name="T21" fmla="*/ 2 h 44"/>
                <a:gd name="T22" fmla="*/ 29 w 42"/>
                <a:gd name="T23" fmla="*/ 0 h 44"/>
                <a:gd name="T24" fmla="*/ 32 w 42"/>
                <a:gd name="T25" fmla="*/ 5 h 44"/>
                <a:gd name="T26" fmla="*/ 42 w 42"/>
                <a:gd name="T27" fmla="*/ 13 h 44"/>
                <a:gd name="T28" fmla="*/ 42 w 42"/>
                <a:gd name="T29" fmla="*/ 18 h 44"/>
                <a:gd name="T30" fmla="*/ 37 w 42"/>
                <a:gd name="T31" fmla="*/ 23 h 44"/>
                <a:gd name="T32" fmla="*/ 37 w 42"/>
                <a:gd name="T33" fmla="*/ 28 h 44"/>
                <a:gd name="T34" fmla="*/ 24 w 42"/>
                <a:gd name="T35" fmla="*/ 3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" h="44">
                  <a:moveTo>
                    <a:pt x="24" y="34"/>
                  </a:moveTo>
                  <a:lnTo>
                    <a:pt x="19" y="44"/>
                  </a:lnTo>
                  <a:lnTo>
                    <a:pt x="13" y="42"/>
                  </a:lnTo>
                  <a:lnTo>
                    <a:pt x="5" y="36"/>
                  </a:lnTo>
                  <a:lnTo>
                    <a:pt x="5" y="31"/>
                  </a:lnTo>
                  <a:lnTo>
                    <a:pt x="0" y="21"/>
                  </a:lnTo>
                  <a:lnTo>
                    <a:pt x="5" y="18"/>
                  </a:lnTo>
                  <a:lnTo>
                    <a:pt x="11" y="10"/>
                  </a:lnTo>
                  <a:lnTo>
                    <a:pt x="13" y="7"/>
                  </a:lnTo>
                  <a:lnTo>
                    <a:pt x="19" y="7"/>
                  </a:lnTo>
                  <a:lnTo>
                    <a:pt x="21" y="2"/>
                  </a:lnTo>
                  <a:lnTo>
                    <a:pt x="29" y="0"/>
                  </a:lnTo>
                  <a:lnTo>
                    <a:pt x="32" y="5"/>
                  </a:lnTo>
                  <a:lnTo>
                    <a:pt x="42" y="13"/>
                  </a:lnTo>
                  <a:lnTo>
                    <a:pt x="42" y="18"/>
                  </a:lnTo>
                  <a:lnTo>
                    <a:pt x="37" y="23"/>
                  </a:lnTo>
                  <a:lnTo>
                    <a:pt x="37" y="28"/>
                  </a:lnTo>
                  <a:lnTo>
                    <a:pt x="24" y="3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5" name="Freeform 906">
              <a:extLst>
                <a:ext uri="{FF2B5EF4-FFF2-40B4-BE49-F238E27FC236}">
                  <a16:creationId xmlns:a16="http://schemas.microsoft.com/office/drawing/2014/main" id="{38C289E9-9944-63A9-0B1F-1D1568F57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2538" y="4746625"/>
              <a:ext cx="225425" cy="279400"/>
            </a:xfrm>
            <a:custGeom>
              <a:avLst/>
              <a:gdLst>
                <a:gd name="T0" fmla="*/ 48 w 54"/>
                <a:gd name="T1" fmla="*/ 16 h 67"/>
                <a:gd name="T2" fmla="*/ 54 w 54"/>
                <a:gd name="T3" fmla="*/ 8 h 67"/>
                <a:gd name="T4" fmla="*/ 49 w 54"/>
                <a:gd name="T5" fmla="*/ 8 h 67"/>
                <a:gd name="T6" fmla="*/ 46 w 54"/>
                <a:gd name="T7" fmla="*/ 5 h 67"/>
                <a:gd name="T8" fmla="*/ 40 w 54"/>
                <a:gd name="T9" fmla="*/ 8 h 67"/>
                <a:gd name="T10" fmla="*/ 38 w 54"/>
                <a:gd name="T11" fmla="*/ 11 h 67"/>
                <a:gd name="T12" fmla="*/ 32 w 54"/>
                <a:gd name="T13" fmla="*/ 10 h 67"/>
                <a:gd name="T14" fmla="*/ 28 w 54"/>
                <a:gd name="T15" fmla="*/ 10 h 67"/>
                <a:gd name="T16" fmla="*/ 20 w 54"/>
                <a:gd name="T17" fmla="*/ 5 h 67"/>
                <a:gd name="T18" fmla="*/ 14 w 54"/>
                <a:gd name="T19" fmla="*/ 4 h 67"/>
                <a:gd name="T20" fmla="*/ 13 w 54"/>
                <a:gd name="T21" fmla="*/ 3 h 67"/>
                <a:gd name="T22" fmla="*/ 11 w 54"/>
                <a:gd name="T23" fmla="*/ 3 h 67"/>
                <a:gd name="T24" fmla="*/ 10 w 54"/>
                <a:gd name="T25" fmla="*/ 1 h 67"/>
                <a:gd name="T26" fmla="*/ 10 w 54"/>
                <a:gd name="T27" fmla="*/ 1 h 67"/>
                <a:gd name="T28" fmla="*/ 10 w 54"/>
                <a:gd name="T29" fmla="*/ 0 h 67"/>
                <a:gd name="T30" fmla="*/ 6 w 54"/>
                <a:gd name="T31" fmla="*/ 2 h 67"/>
                <a:gd name="T32" fmla="*/ 4 w 54"/>
                <a:gd name="T33" fmla="*/ 3 h 67"/>
                <a:gd name="T34" fmla="*/ 0 w 54"/>
                <a:gd name="T35" fmla="*/ 6 h 67"/>
                <a:gd name="T36" fmla="*/ 0 w 54"/>
                <a:gd name="T37" fmla="*/ 7 h 67"/>
                <a:gd name="T38" fmla="*/ 1 w 54"/>
                <a:gd name="T39" fmla="*/ 8 h 67"/>
                <a:gd name="T40" fmla="*/ 2 w 54"/>
                <a:gd name="T41" fmla="*/ 8 h 67"/>
                <a:gd name="T42" fmla="*/ 2 w 54"/>
                <a:gd name="T43" fmla="*/ 9 h 67"/>
                <a:gd name="T44" fmla="*/ 3 w 54"/>
                <a:gd name="T45" fmla="*/ 10 h 67"/>
                <a:gd name="T46" fmla="*/ 3 w 54"/>
                <a:gd name="T47" fmla="*/ 13 h 67"/>
                <a:gd name="T48" fmla="*/ 7 w 54"/>
                <a:gd name="T49" fmla="*/ 18 h 67"/>
                <a:gd name="T50" fmla="*/ 7 w 54"/>
                <a:gd name="T51" fmla="*/ 20 h 67"/>
                <a:gd name="T52" fmla="*/ 7 w 54"/>
                <a:gd name="T53" fmla="*/ 22 h 67"/>
                <a:gd name="T54" fmla="*/ 7 w 54"/>
                <a:gd name="T55" fmla="*/ 24 h 67"/>
                <a:gd name="T56" fmla="*/ 6 w 54"/>
                <a:gd name="T57" fmla="*/ 26 h 67"/>
                <a:gd name="T58" fmla="*/ 4 w 54"/>
                <a:gd name="T59" fmla="*/ 27 h 67"/>
                <a:gd name="T60" fmla="*/ 3 w 54"/>
                <a:gd name="T61" fmla="*/ 28 h 67"/>
                <a:gd name="T62" fmla="*/ 1 w 54"/>
                <a:gd name="T63" fmla="*/ 31 h 67"/>
                <a:gd name="T64" fmla="*/ 0 w 54"/>
                <a:gd name="T65" fmla="*/ 34 h 67"/>
                <a:gd name="T66" fmla="*/ 0 w 54"/>
                <a:gd name="T67" fmla="*/ 42 h 67"/>
                <a:gd name="T68" fmla="*/ 25 w 54"/>
                <a:gd name="T69" fmla="*/ 55 h 67"/>
                <a:gd name="T70" fmla="*/ 25 w 54"/>
                <a:gd name="T71" fmla="*/ 59 h 67"/>
                <a:gd name="T72" fmla="*/ 36 w 54"/>
                <a:gd name="T73" fmla="*/ 67 h 67"/>
                <a:gd name="T74" fmla="*/ 38 w 54"/>
                <a:gd name="T75" fmla="*/ 65 h 67"/>
                <a:gd name="T76" fmla="*/ 41 w 54"/>
                <a:gd name="T77" fmla="*/ 59 h 67"/>
                <a:gd name="T78" fmla="*/ 43 w 54"/>
                <a:gd name="T79" fmla="*/ 54 h 67"/>
                <a:gd name="T80" fmla="*/ 45 w 54"/>
                <a:gd name="T81" fmla="*/ 52 h 67"/>
                <a:gd name="T82" fmla="*/ 48 w 54"/>
                <a:gd name="T83" fmla="*/ 50 h 67"/>
                <a:gd name="T84" fmla="*/ 49 w 54"/>
                <a:gd name="T85" fmla="*/ 49 h 67"/>
                <a:gd name="T86" fmla="*/ 52 w 54"/>
                <a:gd name="T87" fmla="*/ 46 h 67"/>
                <a:gd name="T88" fmla="*/ 48 w 54"/>
                <a:gd name="T89" fmla="*/ 40 h 67"/>
                <a:gd name="T90" fmla="*/ 48 w 54"/>
                <a:gd name="T91" fmla="*/ 1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4" h="67">
                  <a:moveTo>
                    <a:pt x="48" y="16"/>
                  </a:moveTo>
                  <a:cubicBezTo>
                    <a:pt x="54" y="8"/>
                    <a:pt x="54" y="8"/>
                    <a:pt x="54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7" y="67"/>
                    <a:pt x="38" y="66"/>
                    <a:pt x="38" y="65"/>
                  </a:cubicBezTo>
                  <a:cubicBezTo>
                    <a:pt x="40" y="63"/>
                    <a:pt x="40" y="61"/>
                    <a:pt x="41" y="59"/>
                  </a:cubicBezTo>
                  <a:cubicBezTo>
                    <a:pt x="42" y="57"/>
                    <a:pt x="43" y="55"/>
                    <a:pt x="43" y="54"/>
                  </a:cubicBezTo>
                  <a:cubicBezTo>
                    <a:pt x="44" y="53"/>
                    <a:pt x="44" y="52"/>
                    <a:pt x="45" y="52"/>
                  </a:cubicBezTo>
                  <a:cubicBezTo>
                    <a:pt x="47" y="53"/>
                    <a:pt x="47" y="52"/>
                    <a:pt x="48" y="50"/>
                  </a:cubicBezTo>
                  <a:cubicBezTo>
                    <a:pt x="48" y="50"/>
                    <a:pt x="48" y="49"/>
                    <a:pt x="49" y="49"/>
                  </a:cubicBezTo>
                  <a:cubicBezTo>
                    <a:pt x="51" y="49"/>
                    <a:pt x="51" y="48"/>
                    <a:pt x="52" y="46"/>
                  </a:cubicBezTo>
                  <a:cubicBezTo>
                    <a:pt x="48" y="40"/>
                    <a:pt x="48" y="40"/>
                    <a:pt x="48" y="40"/>
                  </a:cubicBezTo>
                  <a:lnTo>
                    <a:pt x="48" y="1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6" name="Freeform 907">
              <a:extLst>
                <a:ext uri="{FF2B5EF4-FFF2-40B4-BE49-F238E27FC236}">
                  <a16:creationId xmlns:a16="http://schemas.microsoft.com/office/drawing/2014/main" id="{8700542C-2BD6-54B7-C18C-0475A4C55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4583113"/>
              <a:ext cx="169862" cy="187325"/>
            </a:xfrm>
            <a:custGeom>
              <a:avLst/>
              <a:gdLst>
                <a:gd name="T0" fmla="*/ 32 w 41"/>
                <a:gd name="T1" fmla="*/ 6 h 45"/>
                <a:gd name="T2" fmla="*/ 29 w 41"/>
                <a:gd name="T3" fmla="*/ 8 h 45"/>
                <a:gd name="T4" fmla="*/ 28 w 41"/>
                <a:gd name="T5" fmla="*/ 7 h 45"/>
                <a:gd name="T6" fmla="*/ 25 w 41"/>
                <a:gd name="T7" fmla="*/ 6 h 45"/>
                <a:gd name="T8" fmla="*/ 22 w 41"/>
                <a:gd name="T9" fmla="*/ 3 h 45"/>
                <a:gd name="T10" fmla="*/ 19 w 41"/>
                <a:gd name="T11" fmla="*/ 2 h 45"/>
                <a:gd name="T12" fmla="*/ 17 w 41"/>
                <a:gd name="T13" fmla="*/ 4 h 45"/>
                <a:gd name="T14" fmla="*/ 15 w 41"/>
                <a:gd name="T15" fmla="*/ 1 h 45"/>
                <a:gd name="T16" fmla="*/ 13 w 41"/>
                <a:gd name="T17" fmla="*/ 1 h 45"/>
                <a:gd name="T18" fmla="*/ 11 w 41"/>
                <a:gd name="T19" fmla="*/ 3 h 45"/>
                <a:gd name="T20" fmla="*/ 7 w 41"/>
                <a:gd name="T21" fmla="*/ 2 h 45"/>
                <a:gd name="T22" fmla="*/ 3 w 41"/>
                <a:gd name="T23" fmla="*/ 9 h 45"/>
                <a:gd name="T24" fmla="*/ 5 w 41"/>
                <a:gd name="T25" fmla="*/ 9 h 45"/>
                <a:gd name="T26" fmla="*/ 6 w 41"/>
                <a:gd name="T27" fmla="*/ 12 h 45"/>
                <a:gd name="T28" fmla="*/ 6 w 41"/>
                <a:gd name="T29" fmla="*/ 15 h 45"/>
                <a:gd name="T30" fmla="*/ 5 w 41"/>
                <a:gd name="T31" fmla="*/ 16 h 45"/>
                <a:gd name="T32" fmla="*/ 2 w 41"/>
                <a:gd name="T33" fmla="*/ 18 h 45"/>
                <a:gd name="T34" fmla="*/ 5 w 41"/>
                <a:gd name="T35" fmla="*/ 19 h 45"/>
                <a:gd name="T36" fmla="*/ 3 w 41"/>
                <a:gd name="T37" fmla="*/ 22 h 45"/>
                <a:gd name="T38" fmla="*/ 2 w 41"/>
                <a:gd name="T39" fmla="*/ 26 h 45"/>
                <a:gd name="T40" fmla="*/ 3 w 41"/>
                <a:gd name="T41" fmla="*/ 31 h 45"/>
                <a:gd name="T42" fmla="*/ 6 w 41"/>
                <a:gd name="T43" fmla="*/ 33 h 45"/>
                <a:gd name="T44" fmla="*/ 8 w 41"/>
                <a:gd name="T45" fmla="*/ 38 h 45"/>
                <a:gd name="T46" fmla="*/ 8 w 41"/>
                <a:gd name="T47" fmla="*/ 44 h 45"/>
                <a:gd name="T48" fmla="*/ 9 w 41"/>
                <a:gd name="T49" fmla="*/ 44 h 45"/>
                <a:gd name="T50" fmla="*/ 28 w 41"/>
                <a:gd name="T51" fmla="*/ 39 h 45"/>
                <a:gd name="T52" fmla="*/ 30 w 41"/>
                <a:gd name="T53" fmla="*/ 38 h 45"/>
                <a:gd name="T54" fmla="*/ 40 w 41"/>
                <a:gd name="T55" fmla="*/ 39 h 45"/>
                <a:gd name="T56" fmla="*/ 40 w 41"/>
                <a:gd name="T57" fmla="*/ 35 h 45"/>
                <a:gd name="T58" fmla="*/ 36 w 41"/>
                <a:gd name="T59" fmla="*/ 30 h 45"/>
                <a:gd name="T60" fmla="*/ 38 w 41"/>
                <a:gd name="T61" fmla="*/ 24 h 45"/>
                <a:gd name="T62" fmla="*/ 41 w 41"/>
                <a:gd name="T63" fmla="*/ 18 h 45"/>
                <a:gd name="T64" fmla="*/ 39 w 41"/>
                <a:gd name="T65" fmla="*/ 12 h 45"/>
                <a:gd name="T66" fmla="*/ 40 w 41"/>
                <a:gd name="T67" fmla="*/ 9 h 45"/>
                <a:gd name="T68" fmla="*/ 39 w 41"/>
                <a:gd name="T6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" h="45">
                  <a:moveTo>
                    <a:pt x="37" y="6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8" y="8"/>
                    <a:pt x="28" y="8"/>
                  </a:cubicBezTo>
                  <a:cubicBezTo>
                    <a:pt x="28" y="8"/>
                    <a:pt x="28" y="7"/>
                    <a:pt x="28" y="7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4"/>
                    <a:pt x="8" y="45"/>
                    <a:pt x="8" y="45"/>
                  </a:cubicBezTo>
                  <a:cubicBezTo>
                    <a:pt x="8" y="44"/>
                    <a:pt x="8" y="44"/>
                    <a:pt x="9" y="44"/>
                  </a:cubicBezTo>
                  <a:cubicBezTo>
                    <a:pt x="11" y="44"/>
                    <a:pt x="12" y="43"/>
                    <a:pt x="14" y="42"/>
                  </a:cubicBezTo>
                  <a:cubicBezTo>
                    <a:pt x="18" y="40"/>
                    <a:pt x="23" y="39"/>
                    <a:pt x="28" y="39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9" y="38"/>
                    <a:pt x="29" y="38"/>
                    <a:pt x="30" y="38"/>
                  </a:cubicBezTo>
                  <a:cubicBezTo>
                    <a:pt x="32" y="38"/>
                    <a:pt x="35" y="40"/>
                    <a:pt x="37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9" y="9"/>
                    <a:pt x="39" y="9"/>
                    <a:pt x="39" y="9"/>
                  </a:cubicBezTo>
                  <a:lnTo>
                    <a:pt x="37" y="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7" name="Freeform 908">
              <a:extLst>
                <a:ext uri="{FF2B5EF4-FFF2-40B4-BE49-F238E27FC236}">
                  <a16:creationId xmlns:a16="http://schemas.microsoft.com/office/drawing/2014/main" id="{2A79AFAC-EDBD-A8F0-D435-77A829971C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00613" y="4529138"/>
              <a:ext cx="88900" cy="50800"/>
            </a:xfrm>
            <a:custGeom>
              <a:avLst/>
              <a:gdLst>
                <a:gd name="T0" fmla="*/ 6 w 21"/>
                <a:gd name="T1" fmla="*/ 12 h 12"/>
                <a:gd name="T2" fmla="*/ 5 w 21"/>
                <a:gd name="T3" fmla="*/ 12 h 12"/>
                <a:gd name="T4" fmla="*/ 5 w 21"/>
                <a:gd name="T5" fmla="*/ 11 h 12"/>
                <a:gd name="T6" fmla="*/ 5 w 21"/>
                <a:gd name="T7" fmla="*/ 11 h 12"/>
                <a:gd name="T8" fmla="*/ 6 w 21"/>
                <a:gd name="T9" fmla="*/ 12 h 12"/>
                <a:gd name="T10" fmla="*/ 7 w 21"/>
                <a:gd name="T11" fmla="*/ 2 h 12"/>
                <a:gd name="T12" fmla="*/ 1 w 21"/>
                <a:gd name="T13" fmla="*/ 2 h 12"/>
                <a:gd name="T14" fmla="*/ 0 w 21"/>
                <a:gd name="T15" fmla="*/ 3 h 12"/>
                <a:gd name="T16" fmla="*/ 1 w 21"/>
                <a:gd name="T17" fmla="*/ 3 h 12"/>
                <a:gd name="T18" fmla="*/ 3 w 21"/>
                <a:gd name="T19" fmla="*/ 4 h 12"/>
                <a:gd name="T20" fmla="*/ 4 w 21"/>
                <a:gd name="T21" fmla="*/ 4 h 12"/>
                <a:gd name="T22" fmla="*/ 6 w 21"/>
                <a:gd name="T23" fmla="*/ 6 h 12"/>
                <a:gd name="T24" fmla="*/ 8 w 21"/>
                <a:gd name="T25" fmla="*/ 6 h 12"/>
                <a:gd name="T26" fmla="*/ 9 w 21"/>
                <a:gd name="T27" fmla="*/ 6 h 12"/>
                <a:gd name="T28" fmla="*/ 10 w 21"/>
                <a:gd name="T29" fmla="*/ 8 h 12"/>
                <a:gd name="T30" fmla="*/ 10 w 21"/>
                <a:gd name="T31" fmla="*/ 9 h 12"/>
                <a:gd name="T32" fmla="*/ 9 w 21"/>
                <a:gd name="T33" fmla="*/ 10 h 12"/>
                <a:gd name="T34" fmla="*/ 11 w 21"/>
                <a:gd name="T35" fmla="*/ 12 h 12"/>
                <a:gd name="T36" fmla="*/ 14 w 21"/>
                <a:gd name="T37" fmla="*/ 8 h 12"/>
                <a:gd name="T38" fmla="*/ 14 w 21"/>
                <a:gd name="T39" fmla="*/ 8 h 12"/>
                <a:gd name="T40" fmla="*/ 17 w 21"/>
                <a:gd name="T41" fmla="*/ 7 h 12"/>
                <a:gd name="T42" fmla="*/ 21 w 21"/>
                <a:gd name="T43" fmla="*/ 7 h 12"/>
                <a:gd name="T44" fmla="*/ 21 w 21"/>
                <a:gd name="T45" fmla="*/ 4 h 12"/>
                <a:gd name="T46" fmla="*/ 19 w 21"/>
                <a:gd name="T47" fmla="*/ 4 h 12"/>
                <a:gd name="T48" fmla="*/ 21 w 21"/>
                <a:gd name="T49" fmla="*/ 2 h 12"/>
                <a:gd name="T50" fmla="*/ 21 w 21"/>
                <a:gd name="T51" fmla="*/ 1 h 12"/>
                <a:gd name="T52" fmla="*/ 21 w 21"/>
                <a:gd name="T53" fmla="*/ 0 h 12"/>
                <a:gd name="T54" fmla="*/ 10 w 21"/>
                <a:gd name="T55" fmla="*/ 0 h 12"/>
                <a:gd name="T56" fmla="*/ 7 w 21"/>
                <a:gd name="T5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" h="12">
                  <a:moveTo>
                    <a:pt x="6" y="12"/>
                  </a:moveTo>
                  <a:cubicBezTo>
                    <a:pt x="6" y="12"/>
                    <a:pt x="6" y="12"/>
                    <a:pt x="5" y="12"/>
                  </a:cubicBezTo>
                  <a:cubicBezTo>
                    <a:pt x="5" y="12"/>
                    <a:pt x="5" y="12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2"/>
                  </a:cubicBezTo>
                  <a:close/>
                  <a:moveTo>
                    <a:pt x="7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3" y="3"/>
                    <a:pt x="4" y="4"/>
                    <a:pt x="4" y="4"/>
                  </a:cubicBezTo>
                  <a:cubicBezTo>
                    <a:pt x="4" y="6"/>
                    <a:pt x="4" y="5"/>
                    <a:pt x="6" y="6"/>
                  </a:cubicBezTo>
                  <a:cubicBezTo>
                    <a:pt x="7" y="7"/>
                    <a:pt x="7" y="7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0" y="8"/>
                    <a:pt x="10" y="8"/>
                    <a:pt x="10" y="9"/>
                  </a:cubicBezTo>
                  <a:cubicBezTo>
                    <a:pt x="9" y="9"/>
                    <a:pt x="9" y="9"/>
                    <a:pt x="9" y="10"/>
                  </a:cubicBezTo>
                  <a:cubicBezTo>
                    <a:pt x="9" y="11"/>
                    <a:pt x="11" y="11"/>
                    <a:pt x="11" y="12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0" y="0"/>
                    <a:pt x="10" y="0"/>
                    <a:pt x="10" y="0"/>
                  </a:cubicBezTo>
                  <a:lnTo>
                    <a:pt x="7" y="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8" name="Freeform 909">
              <a:extLst>
                <a:ext uri="{FF2B5EF4-FFF2-40B4-BE49-F238E27FC236}">
                  <a16:creationId xmlns:a16="http://schemas.microsoft.com/office/drawing/2014/main" id="{9B7FE392-760B-25E9-B845-92D3BF287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650" y="4529138"/>
              <a:ext cx="207962" cy="158750"/>
            </a:xfrm>
            <a:custGeom>
              <a:avLst/>
              <a:gdLst>
                <a:gd name="T0" fmla="*/ 46 w 50"/>
                <a:gd name="T1" fmla="*/ 12 h 38"/>
                <a:gd name="T2" fmla="*/ 46 w 50"/>
                <a:gd name="T3" fmla="*/ 9 h 38"/>
                <a:gd name="T4" fmla="*/ 42 w 50"/>
                <a:gd name="T5" fmla="*/ 6 h 38"/>
                <a:gd name="T6" fmla="*/ 41 w 50"/>
                <a:gd name="T7" fmla="*/ 1 h 38"/>
                <a:gd name="T8" fmla="*/ 39 w 50"/>
                <a:gd name="T9" fmla="*/ 2 h 38"/>
                <a:gd name="T10" fmla="*/ 37 w 50"/>
                <a:gd name="T11" fmla="*/ 3 h 38"/>
                <a:gd name="T12" fmla="*/ 36 w 50"/>
                <a:gd name="T13" fmla="*/ 4 h 38"/>
                <a:gd name="T14" fmla="*/ 31 w 50"/>
                <a:gd name="T15" fmla="*/ 5 h 38"/>
                <a:gd name="T16" fmla="*/ 28 w 50"/>
                <a:gd name="T17" fmla="*/ 3 h 38"/>
                <a:gd name="T18" fmla="*/ 24 w 50"/>
                <a:gd name="T19" fmla="*/ 3 h 38"/>
                <a:gd name="T20" fmla="*/ 20 w 50"/>
                <a:gd name="T21" fmla="*/ 2 h 38"/>
                <a:gd name="T22" fmla="*/ 15 w 50"/>
                <a:gd name="T23" fmla="*/ 1 h 38"/>
                <a:gd name="T24" fmla="*/ 13 w 50"/>
                <a:gd name="T25" fmla="*/ 0 h 38"/>
                <a:gd name="T26" fmla="*/ 10 w 50"/>
                <a:gd name="T27" fmla="*/ 1 h 38"/>
                <a:gd name="T28" fmla="*/ 8 w 50"/>
                <a:gd name="T29" fmla="*/ 4 h 38"/>
                <a:gd name="T30" fmla="*/ 10 w 50"/>
                <a:gd name="T31" fmla="*/ 7 h 38"/>
                <a:gd name="T32" fmla="*/ 3 w 50"/>
                <a:gd name="T33" fmla="*/ 8 h 38"/>
                <a:gd name="T34" fmla="*/ 0 w 50"/>
                <a:gd name="T35" fmla="*/ 12 h 38"/>
                <a:gd name="T36" fmla="*/ 2 w 50"/>
                <a:gd name="T37" fmla="*/ 13 h 38"/>
                <a:gd name="T38" fmla="*/ 7 w 50"/>
                <a:gd name="T39" fmla="*/ 18 h 38"/>
                <a:gd name="T40" fmla="*/ 13 w 50"/>
                <a:gd name="T41" fmla="*/ 25 h 38"/>
                <a:gd name="T42" fmla="*/ 15 w 50"/>
                <a:gd name="T43" fmla="*/ 23 h 38"/>
                <a:gd name="T44" fmla="*/ 17 w 50"/>
                <a:gd name="T45" fmla="*/ 20 h 38"/>
                <a:gd name="T46" fmla="*/ 31 w 50"/>
                <a:gd name="T47" fmla="*/ 25 h 38"/>
                <a:gd name="T48" fmla="*/ 31 w 50"/>
                <a:gd name="T49" fmla="*/ 28 h 38"/>
                <a:gd name="T50" fmla="*/ 33 w 50"/>
                <a:gd name="T51" fmla="*/ 29 h 38"/>
                <a:gd name="T52" fmla="*/ 36 w 50"/>
                <a:gd name="T53" fmla="*/ 28 h 38"/>
                <a:gd name="T54" fmla="*/ 39 w 50"/>
                <a:gd name="T55" fmla="*/ 35 h 38"/>
                <a:gd name="T56" fmla="*/ 40 w 50"/>
                <a:gd name="T57" fmla="*/ 36 h 38"/>
                <a:gd name="T58" fmla="*/ 43 w 50"/>
                <a:gd name="T59" fmla="*/ 37 h 38"/>
                <a:gd name="T60" fmla="*/ 45 w 50"/>
                <a:gd name="T61" fmla="*/ 34 h 38"/>
                <a:gd name="T62" fmla="*/ 47 w 50"/>
                <a:gd name="T63" fmla="*/ 35 h 38"/>
                <a:gd name="T64" fmla="*/ 49 w 50"/>
                <a:gd name="T65" fmla="*/ 32 h 38"/>
                <a:gd name="T66" fmla="*/ 46 w 50"/>
                <a:gd name="T67" fmla="*/ 31 h 38"/>
                <a:gd name="T68" fmla="*/ 49 w 50"/>
                <a:gd name="T69" fmla="*/ 29 h 38"/>
                <a:gd name="T70" fmla="*/ 50 w 50"/>
                <a:gd name="T71" fmla="*/ 28 h 38"/>
                <a:gd name="T72" fmla="*/ 50 w 50"/>
                <a:gd name="T73" fmla="*/ 25 h 38"/>
                <a:gd name="T74" fmla="*/ 49 w 50"/>
                <a:gd name="T75" fmla="*/ 22 h 38"/>
                <a:gd name="T76" fmla="*/ 47 w 50"/>
                <a:gd name="T77" fmla="*/ 22 h 38"/>
                <a:gd name="T78" fmla="*/ 48 w 50"/>
                <a:gd name="T79" fmla="*/ 18 h 38"/>
                <a:gd name="T80" fmla="*/ 46 w 50"/>
                <a:gd name="T81" fmla="*/ 1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" h="38">
                  <a:moveTo>
                    <a:pt x="46" y="14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4"/>
                    <a:pt x="2" y="13"/>
                    <a:pt x="2" y="13"/>
                  </a:cubicBezTo>
                  <a:cubicBezTo>
                    <a:pt x="3" y="13"/>
                    <a:pt x="3" y="13"/>
                    <a:pt x="3" y="14"/>
                  </a:cubicBezTo>
                  <a:cubicBezTo>
                    <a:pt x="3" y="16"/>
                    <a:pt x="5" y="17"/>
                    <a:pt x="7" y="18"/>
                  </a:cubicBezTo>
                  <a:cubicBezTo>
                    <a:pt x="8" y="19"/>
                    <a:pt x="10" y="21"/>
                    <a:pt x="11" y="22"/>
                  </a:cubicBezTo>
                  <a:cubicBezTo>
                    <a:pt x="12" y="23"/>
                    <a:pt x="13" y="24"/>
                    <a:pt x="13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50" y="25"/>
                    <a:pt x="50" y="25"/>
                    <a:pt x="50" y="25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8" y="22"/>
                    <a:pt x="48" y="22"/>
                    <a:pt x="48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8" y="16"/>
                    <a:pt x="48" y="16"/>
                    <a:pt x="48" y="16"/>
                  </a:cubicBezTo>
                  <a:lnTo>
                    <a:pt x="46" y="1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9" name="Freeform 910">
              <a:extLst>
                <a:ext uri="{FF2B5EF4-FFF2-40B4-BE49-F238E27FC236}">
                  <a16:creationId xmlns:a16="http://schemas.microsoft.com/office/drawing/2014/main" id="{367D59D0-C9DF-FCCB-C7C4-5FDCE2405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025" y="4575175"/>
              <a:ext cx="128587" cy="187325"/>
            </a:xfrm>
            <a:custGeom>
              <a:avLst/>
              <a:gdLst>
                <a:gd name="T0" fmla="*/ 17 w 31"/>
                <a:gd name="T1" fmla="*/ 0 h 45"/>
                <a:gd name="T2" fmla="*/ 3 w 31"/>
                <a:gd name="T3" fmla="*/ 0 h 45"/>
                <a:gd name="T4" fmla="*/ 3 w 31"/>
                <a:gd name="T5" fmla="*/ 3 h 45"/>
                <a:gd name="T6" fmla="*/ 4 w 31"/>
                <a:gd name="T7" fmla="*/ 4 h 45"/>
                <a:gd name="T8" fmla="*/ 3 w 31"/>
                <a:gd name="T9" fmla="*/ 6 h 45"/>
                <a:gd name="T10" fmla="*/ 4 w 31"/>
                <a:gd name="T11" fmla="*/ 9 h 45"/>
                <a:gd name="T12" fmla="*/ 4 w 31"/>
                <a:gd name="T13" fmla="*/ 11 h 45"/>
                <a:gd name="T14" fmla="*/ 4 w 31"/>
                <a:gd name="T15" fmla="*/ 13 h 45"/>
                <a:gd name="T16" fmla="*/ 3 w 31"/>
                <a:gd name="T17" fmla="*/ 14 h 45"/>
                <a:gd name="T18" fmla="*/ 5 w 31"/>
                <a:gd name="T19" fmla="*/ 16 h 45"/>
                <a:gd name="T20" fmla="*/ 5 w 31"/>
                <a:gd name="T21" fmla="*/ 20 h 45"/>
                <a:gd name="T22" fmla="*/ 3 w 31"/>
                <a:gd name="T23" fmla="*/ 22 h 45"/>
                <a:gd name="T24" fmla="*/ 2 w 31"/>
                <a:gd name="T25" fmla="*/ 26 h 45"/>
                <a:gd name="T26" fmla="*/ 0 w 31"/>
                <a:gd name="T27" fmla="*/ 29 h 45"/>
                <a:gd name="T28" fmla="*/ 0 w 31"/>
                <a:gd name="T29" fmla="*/ 32 h 45"/>
                <a:gd name="T30" fmla="*/ 2 w 31"/>
                <a:gd name="T31" fmla="*/ 37 h 45"/>
                <a:gd name="T32" fmla="*/ 4 w 31"/>
                <a:gd name="T33" fmla="*/ 37 h 45"/>
                <a:gd name="T34" fmla="*/ 4 w 31"/>
                <a:gd name="T35" fmla="*/ 39 h 45"/>
                <a:gd name="T36" fmla="*/ 4 w 31"/>
                <a:gd name="T37" fmla="*/ 41 h 45"/>
                <a:gd name="T38" fmla="*/ 1 w 31"/>
                <a:gd name="T39" fmla="*/ 41 h 45"/>
                <a:gd name="T40" fmla="*/ 3 w 31"/>
                <a:gd name="T41" fmla="*/ 42 h 45"/>
                <a:gd name="T42" fmla="*/ 6 w 31"/>
                <a:gd name="T43" fmla="*/ 42 h 45"/>
                <a:gd name="T44" fmla="*/ 6 w 31"/>
                <a:gd name="T45" fmla="*/ 42 h 45"/>
                <a:gd name="T46" fmla="*/ 11 w 31"/>
                <a:gd name="T47" fmla="*/ 43 h 45"/>
                <a:gd name="T48" fmla="*/ 15 w 31"/>
                <a:gd name="T49" fmla="*/ 41 h 45"/>
                <a:gd name="T50" fmla="*/ 19 w 31"/>
                <a:gd name="T51" fmla="*/ 40 h 45"/>
                <a:gd name="T52" fmla="*/ 21 w 31"/>
                <a:gd name="T53" fmla="*/ 39 h 45"/>
                <a:gd name="T54" fmla="*/ 28 w 31"/>
                <a:gd name="T55" fmla="*/ 37 h 45"/>
                <a:gd name="T56" fmla="*/ 29 w 31"/>
                <a:gd name="T57" fmla="*/ 37 h 45"/>
                <a:gd name="T58" fmla="*/ 31 w 31"/>
                <a:gd name="T59" fmla="*/ 35 h 45"/>
                <a:gd name="T60" fmla="*/ 31 w 31"/>
                <a:gd name="T61" fmla="*/ 35 h 45"/>
                <a:gd name="T62" fmla="*/ 26 w 31"/>
                <a:gd name="T63" fmla="*/ 30 h 45"/>
                <a:gd name="T64" fmla="*/ 26 w 31"/>
                <a:gd name="T65" fmla="*/ 29 h 45"/>
                <a:gd name="T66" fmla="*/ 26 w 31"/>
                <a:gd name="T67" fmla="*/ 28 h 45"/>
                <a:gd name="T68" fmla="*/ 27 w 31"/>
                <a:gd name="T69" fmla="*/ 26 h 45"/>
                <a:gd name="T70" fmla="*/ 26 w 31"/>
                <a:gd name="T71" fmla="*/ 24 h 45"/>
                <a:gd name="T72" fmla="*/ 27 w 31"/>
                <a:gd name="T73" fmla="*/ 23 h 45"/>
                <a:gd name="T74" fmla="*/ 26 w 31"/>
                <a:gd name="T75" fmla="*/ 20 h 45"/>
                <a:gd name="T76" fmla="*/ 27 w 31"/>
                <a:gd name="T77" fmla="*/ 19 h 45"/>
                <a:gd name="T78" fmla="*/ 25 w 31"/>
                <a:gd name="T79" fmla="*/ 16 h 45"/>
                <a:gd name="T80" fmla="*/ 26 w 31"/>
                <a:gd name="T81" fmla="*/ 15 h 45"/>
                <a:gd name="T82" fmla="*/ 26 w 31"/>
                <a:gd name="T83" fmla="*/ 11 h 45"/>
                <a:gd name="T84" fmla="*/ 24 w 31"/>
                <a:gd name="T85" fmla="*/ 11 h 45"/>
                <a:gd name="T86" fmla="*/ 25 w 31"/>
                <a:gd name="T87" fmla="*/ 9 h 45"/>
                <a:gd name="T88" fmla="*/ 25 w 31"/>
                <a:gd name="T89" fmla="*/ 5 h 45"/>
                <a:gd name="T90" fmla="*/ 22 w 31"/>
                <a:gd name="T91" fmla="*/ 3 h 45"/>
                <a:gd name="T92" fmla="*/ 22 w 31"/>
                <a:gd name="T93" fmla="*/ 1 h 45"/>
                <a:gd name="T94" fmla="*/ 22 w 31"/>
                <a:gd name="T95" fmla="*/ 0 h 45"/>
                <a:gd name="T96" fmla="*/ 18 w 31"/>
                <a:gd name="T97" fmla="*/ 0 h 45"/>
                <a:gd name="T98" fmla="*/ 17 w 31"/>
                <a:gd name="T9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1" h="45">
                  <a:moveTo>
                    <a:pt x="17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2" y="42"/>
                    <a:pt x="2" y="42"/>
                    <a:pt x="3" y="42"/>
                  </a:cubicBezTo>
                  <a:cubicBezTo>
                    <a:pt x="4" y="42"/>
                    <a:pt x="5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8" y="43"/>
                    <a:pt x="9" y="45"/>
                    <a:pt x="11" y="43"/>
                  </a:cubicBezTo>
                  <a:cubicBezTo>
                    <a:pt x="12" y="42"/>
                    <a:pt x="14" y="43"/>
                    <a:pt x="15" y="41"/>
                  </a:cubicBezTo>
                  <a:cubicBezTo>
                    <a:pt x="16" y="41"/>
                    <a:pt x="18" y="41"/>
                    <a:pt x="19" y="40"/>
                  </a:cubicBezTo>
                  <a:cubicBezTo>
                    <a:pt x="20" y="40"/>
                    <a:pt x="20" y="39"/>
                    <a:pt x="21" y="39"/>
                  </a:cubicBezTo>
                  <a:cubicBezTo>
                    <a:pt x="23" y="38"/>
                    <a:pt x="25" y="36"/>
                    <a:pt x="28" y="37"/>
                  </a:cubicBezTo>
                  <a:cubicBezTo>
                    <a:pt x="28" y="37"/>
                    <a:pt x="29" y="37"/>
                    <a:pt x="29" y="37"/>
                  </a:cubicBezTo>
                  <a:cubicBezTo>
                    <a:pt x="29" y="35"/>
                    <a:pt x="30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8"/>
                    <a:pt x="26" y="28"/>
                  </a:cubicBezTo>
                  <a:cubicBezTo>
                    <a:pt x="26" y="27"/>
                    <a:pt x="27" y="26"/>
                    <a:pt x="27" y="26"/>
                  </a:cubicBezTo>
                  <a:cubicBezTo>
                    <a:pt x="27" y="26"/>
                    <a:pt x="26" y="24"/>
                    <a:pt x="26" y="24"/>
                  </a:cubicBezTo>
                  <a:cubicBezTo>
                    <a:pt x="26" y="24"/>
                    <a:pt x="27" y="23"/>
                    <a:pt x="27" y="23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4" y="11"/>
                    <a:pt x="24" y="11"/>
                  </a:cubicBezTo>
                  <a:cubicBezTo>
                    <a:pt x="24" y="11"/>
                    <a:pt x="25" y="9"/>
                    <a:pt x="25" y="9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2" y="3"/>
                    <a:pt x="22" y="3"/>
                  </a:cubicBezTo>
                  <a:cubicBezTo>
                    <a:pt x="22" y="3"/>
                    <a:pt x="22" y="1"/>
                    <a:pt x="2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0"/>
                    <a:pt x="18" y="0"/>
                    <a:pt x="18" y="0"/>
                  </a:cubicBezTo>
                  <a:lnTo>
                    <a:pt x="17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0" name="Freeform 911">
              <a:extLst>
                <a:ext uri="{FF2B5EF4-FFF2-40B4-BE49-F238E27FC236}">
                  <a16:creationId xmlns:a16="http://schemas.microsoft.com/office/drawing/2014/main" id="{6119C4D8-6726-68B9-3798-24E85BE54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613" y="4495800"/>
              <a:ext cx="84137" cy="20638"/>
            </a:xfrm>
            <a:custGeom>
              <a:avLst/>
              <a:gdLst>
                <a:gd name="T0" fmla="*/ 6 w 20"/>
                <a:gd name="T1" fmla="*/ 3 h 5"/>
                <a:gd name="T2" fmla="*/ 10 w 20"/>
                <a:gd name="T3" fmla="*/ 3 h 5"/>
                <a:gd name="T4" fmla="*/ 11 w 20"/>
                <a:gd name="T5" fmla="*/ 1 h 5"/>
                <a:gd name="T6" fmla="*/ 16 w 20"/>
                <a:gd name="T7" fmla="*/ 4 h 5"/>
                <a:gd name="T8" fmla="*/ 20 w 20"/>
                <a:gd name="T9" fmla="*/ 3 h 5"/>
                <a:gd name="T10" fmla="*/ 19 w 20"/>
                <a:gd name="T11" fmla="*/ 1 h 5"/>
                <a:gd name="T12" fmla="*/ 16 w 20"/>
                <a:gd name="T13" fmla="*/ 3 h 5"/>
                <a:gd name="T14" fmla="*/ 11 w 20"/>
                <a:gd name="T15" fmla="*/ 0 h 5"/>
                <a:gd name="T16" fmla="*/ 9 w 20"/>
                <a:gd name="T17" fmla="*/ 0 h 5"/>
                <a:gd name="T18" fmla="*/ 8 w 20"/>
                <a:gd name="T19" fmla="*/ 2 h 5"/>
                <a:gd name="T20" fmla="*/ 2 w 20"/>
                <a:gd name="T21" fmla="*/ 2 h 5"/>
                <a:gd name="T22" fmla="*/ 1 w 20"/>
                <a:gd name="T23" fmla="*/ 2 h 5"/>
                <a:gd name="T24" fmla="*/ 1 w 20"/>
                <a:gd name="T25" fmla="*/ 5 h 5"/>
                <a:gd name="T26" fmla="*/ 6 w 20"/>
                <a:gd name="T27" fmla="*/ 5 h 5"/>
                <a:gd name="T28" fmla="*/ 6 w 20"/>
                <a:gd name="T2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" h="5">
                  <a:moveTo>
                    <a:pt x="6" y="3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4"/>
                    <a:pt x="1" y="5"/>
                  </a:cubicBezTo>
                  <a:cubicBezTo>
                    <a:pt x="6" y="5"/>
                    <a:pt x="6" y="5"/>
                    <a:pt x="6" y="5"/>
                  </a:cubicBezTo>
                  <a:lnTo>
                    <a:pt x="6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1" name="Freeform 912">
              <a:extLst>
                <a:ext uri="{FF2B5EF4-FFF2-40B4-BE49-F238E27FC236}">
                  <a16:creationId xmlns:a16="http://schemas.microsoft.com/office/drawing/2014/main" id="{7A16EFB7-F7B9-3E85-B6B9-D19ECE958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275" y="4826000"/>
              <a:ext cx="153987" cy="174625"/>
            </a:xfrm>
            <a:custGeom>
              <a:avLst/>
              <a:gdLst>
                <a:gd name="T0" fmla="*/ 18 w 37"/>
                <a:gd name="T1" fmla="*/ 41 h 42"/>
                <a:gd name="T2" fmla="*/ 19 w 37"/>
                <a:gd name="T3" fmla="*/ 38 h 42"/>
                <a:gd name="T4" fmla="*/ 19 w 37"/>
                <a:gd name="T5" fmla="*/ 36 h 42"/>
                <a:gd name="T6" fmla="*/ 17 w 37"/>
                <a:gd name="T7" fmla="*/ 32 h 42"/>
                <a:gd name="T8" fmla="*/ 20 w 37"/>
                <a:gd name="T9" fmla="*/ 32 h 42"/>
                <a:gd name="T10" fmla="*/ 23 w 37"/>
                <a:gd name="T11" fmla="*/ 32 h 42"/>
                <a:gd name="T12" fmla="*/ 23 w 37"/>
                <a:gd name="T13" fmla="*/ 28 h 42"/>
                <a:gd name="T14" fmla="*/ 27 w 37"/>
                <a:gd name="T15" fmla="*/ 32 h 42"/>
                <a:gd name="T16" fmla="*/ 32 w 37"/>
                <a:gd name="T17" fmla="*/ 30 h 42"/>
                <a:gd name="T18" fmla="*/ 34 w 37"/>
                <a:gd name="T19" fmla="*/ 32 h 42"/>
                <a:gd name="T20" fmla="*/ 35 w 37"/>
                <a:gd name="T21" fmla="*/ 31 h 42"/>
                <a:gd name="T22" fmla="*/ 37 w 37"/>
                <a:gd name="T23" fmla="*/ 27 h 42"/>
                <a:gd name="T24" fmla="*/ 36 w 37"/>
                <a:gd name="T25" fmla="*/ 24 h 42"/>
                <a:gd name="T26" fmla="*/ 37 w 37"/>
                <a:gd name="T27" fmla="*/ 20 h 42"/>
                <a:gd name="T28" fmla="*/ 35 w 37"/>
                <a:gd name="T29" fmla="*/ 19 h 42"/>
                <a:gd name="T30" fmla="*/ 33 w 37"/>
                <a:gd name="T31" fmla="*/ 17 h 42"/>
                <a:gd name="T32" fmla="*/ 33 w 37"/>
                <a:gd name="T33" fmla="*/ 13 h 42"/>
                <a:gd name="T34" fmla="*/ 35 w 37"/>
                <a:gd name="T35" fmla="*/ 6 h 42"/>
                <a:gd name="T36" fmla="*/ 28 w 37"/>
                <a:gd name="T37" fmla="*/ 7 h 42"/>
                <a:gd name="T38" fmla="*/ 28 w 37"/>
                <a:gd name="T39" fmla="*/ 5 h 42"/>
                <a:gd name="T40" fmla="*/ 29 w 37"/>
                <a:gd name="T41" fmla="*/ 1 h 42"/>
                <a:gd name="T42" fmla="*/ 16 w 37"/>
                <a:gd name="T43" fmla="*/ 0 h 42"/>
                <a:gd name="T44" fmla="*/ 15 w 37"/>
                <a:gd name="T45" fmla="*/ 9 h 42"/>
                <a:gd name="T46" fmla="*/ 4 w 37"/>
                <a:gd name="T47" fmla="*/ 9 h 42"/>
                <a:gd name="T48" fmla="*/ 4 w 37"/>
                <a:gd name="T49" fmla="*/ 11 h 42"/>
                <a:gd name="T50" fmla="*/ 3 w 37"/>
                <a:gd name="T51" fmla="*/ 14 h 42"/>
                <a:gd name="T52" fmla="*/ 4 w 37"/>
                <a:gd name="T53" fmla="*/ 15 h 42"/>
                <a:gd name="T54" fmla="*/ 1 w 37"/>
                <a:gd name="T55" fmla="*/ 22 h 42"/>
                <a:gd name="T56" fmla="*/ 2 w 37"/>
                <a:gd name="T57" fmla="*/ 24 h 42"/>
                <a:gd name="T58" fmla="*/ 3 w 37"/>
                <a:gd name="T59" fmla="*/ 30 h 42"/>
                <a:gd name="T60" fmla="*/ 9 w 37"/>
                <a:gd name="T61" fmla="*/ 37 h 42"/>
                <a:gd name="T62" fmla="*/ 14 w 37"/>
                <a:gd name="T63" fmla="*/ 42 h 42"/>
                <a:gd name="T64" fmla="*/ 18 w 37"/>
                <a:gd name="T65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" h="42">
                  <a:moveTo>
                    <a:pt x="18" y="41"/>
                  </a:moveTo>
                  <a:cubicBezTo>
                    <a:pt x="18" y="41"/>
                    <a:pt x="18" y="41"/>
                    <a:pt x="18" y="41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5" y="31"/>
                    <a:pt x="35" y="31"/>
                  </a:cubicBezTo>
                  <a:cubicBezTo>
                    <a:pt x="35" y="31"/>
                    <a:pt x="35" y="30"/>
                    <a:pt x="35" y="30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5"/>
                    <a:pt x="36" y="24"/>
                    <a:pt x="36" y="24"/>
                  </a:cubicBezTo>
                  <a:cubicBezTo>
                    <a:pt x="36" y="24"/>
                    <a:pt x="37" y="22"/>
                    <a:pt x="37" y="22"/>
                  </a:cubicBezTo>
                  <a:cubicBezTo>
                    <a:pt x="37" y="22"/>
                    <a:pt x="37" y="20"/>
                    <a:pt x="37" y="20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1"/>
                    <a:pt x="4" y="11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2" y="12"/>
                    <a:pt x="3" y="13"/>
                    <a:pt x="3" y="14"/>
                  </a:cubicBezTo>
                  <a:cubicBezTo>
                    <a:pt x="3" y="14"/>
                    <a:pt x="4" y="15"/>
                    <a:pt x="5" y="15"/>
                  </a:cubicBezTo>
                  <a:cubicBezTo>
                    <a:pt x="4" y="16"/>
                    <a:pt x="4" y="15"/>
                    <a:pt x="4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18"/>
                    <a:pt x="2" y="20"/>
                    <a:pt x="1" y="22"/>
                  </a:cubicBezTo>
                  <a:cubicBezTo>
                    <a:pt x="0" y="23"/>
                    <a:pt x="1" y="23"/>
                    <a:pt x="1" y="23"/>
                  </a:cubicBezTo>
                  <a:cubicBezTo>
                    <a:pt x="2" y="23"/>
                    <a:pt x="2" y="23"/>
                    <a:pt x="2" y="24"/>
                  </a:cubicBezTo>
                  <a:cubicBezTo>
                    <a:pt x="2" y="24"/>
                    <a:pt x="1" y="24"/>
                    <a:pt x="0" y="24"/>
                  </a:cubicBezTo>
                  <a:cubicBezTo>
                    <a:pt x="1" y="26"/>
                    <a:pt x="2" y="28"/>
                    <a:pt x="3" y="30"/>
                  </a:cubicBezTo>
                  <a:cubicBezTo>
                    <a:pt x="3" y="31"/>
                    <a:pt x="4" y="32"/>
                    <a:pt x="5" y="33"/>
                  </a:cubicBezTo>
                  <a:cubicBezTo>
                    <a:pt x="7" y="35"/>
                    <a:pt x="8" y="36"/>
                    <a:pt x="9" y="37"/>
                  </a:cubicBezTo>
                  <a:cubicBezTo>
                    <a:pt x="10" y="37"/>
                    <a:pt x="11" y="39"/>
                    <a:pt x="11" y="40"/>
                  </a:cubicBezTo>
                  <a:cubicBezTo>
                    <a:pt x="12" y="40"/>
                    <a:pt x="13" y="41"/>
                    <a:pt x="14" y="42"/>
                  </a:cubicBezTo>
                  <a:cubicBezTo>
                    <a:pt x="16" y="39"/>
                    <a:pt x="16" y="39"/>
                    <a:pt x="16" y="39"/>
                  </a:cubicBezTo>
                  <a:lnTo>
                    <a:pt x="18" y="4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2" name="Freeform 913">
              <a:extLst>
                <a:ext uri="{FF2B5EF4-FFF2-40B4-BE49-F238E27FC236}">
                  <a16:creationId xmlns:a16="http://schemas.microsoft.com/office/drawing/2014/main" id="{B3BB6239-7C8B-7CCF-0F3A-0DAE0A896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3963" y="4462463"/>
              <a:ext cx="423862" cy="330200"/>
            </a:xfrm>
            <a:custGeom>
              <a:avLst/>
              <a:gdLst>
                <a:gd name="T0" fmla="*/ 197 w 267"/>
                <a:gd name="T1" fmla="*/ 108 h 208"/>
                <a:gd name="T2" fmla="*/ 173 w 267"/>
                <a:gd name="T3" fmla="*/ 79 h 208"/>
                <a:gd name="T4" fmla="*/ 173 w 267"/>
                <a:gd name="T5" fmla="*/ 71 h 208"/>
                <a:gd name="T6" fmla="*/ 157 w 267"/>
                <a:gd name="T7" fmla="*/ 74 h 208"/>
                <a:gd name="T8" fmla="*/ 168 w 267"/>
                <a:gd name="T9" fmla="*/ 45 h 208"/>
                <a:gd name="T10" fmla="*/ 147 w 267"/>
                <a:gd name="T11" fmla="*/ 24 h 208"/>
                <a:gd name="T12" fmla="*/ 129 w 267"/>
                <a:gd name="T13" fmla="*/ 11 h 208"/>
                <a:gd name="T14" fmla="*/ 126 w 267"/>
                <a:gd name="T15" fmla="*/ 11 h 208"/>
                <a:gd name="T16" fmla="*/ 118 w 267"/>
                <a:gd name="T17" fmla="*/ 8 h 208"/>
                <a:gd name="T18" fmla="*/ 113 w 267"/>
                <a:gd name="T19" fmla="*/ 11 h 208"/>
                <a:gd name="T20" fmla="*/ 108 w 267"/>
                <a:gd name="T21" fmla="*/ 6 h 208"/>
                <a:gd name="T22" fmla="*/ 100 w 267"/>
                <a:gd name="T23" fmla="*/ 11 h 208"/>
                <a:gd name="T24" fmla="*/ 92 w 267"/>
                <a:gd name="T25" fmla="*/ 6 h 208"/>
                <a:gd name="T26" fmla="*/ 81 w 267"/>
                <a:gd name="T27" fmla="*/ 13 h 208"/>
                <a:gd name="T28" fmla="*/ 73 w 267"/>
                <a:gd name="T29" fmla="*/ 13 h 208"/>
                <a:gd name="T30" fmla="*/ 58 w 267"/>
                <a:gd name="T31" fmla="*/ 42 h 208"/>
                <a:gd name="T32" fmla="*/ 37 w 267"/>
                <a:gd name="T33" fmla="*/ 58 h 208"/>
                <a:gd name="T34" fmla="*/ 34 w 267"/>
                <a:gd name="T35" fmla="*/ 79 h 208"/>
                <a:gd name="T36" fmla="*/ 24 w 267"/>
                <a:gd name="T37" fmla="*/ 82 h 208"/>
                <a:gd name="T38" fmla="*/ 24 w 267"/>
                <a:gd name="T39" fmla="*/ 87 h 208"/>
                <a:gd name="T40" fmla="*/ 21 w 267"/>
                <a:gd name="T41" fmla="*/ 100 h 208"/>
                <a:gd name="T42" fmla="*/ 16 w 267"/>
                <a:gd name="T43" fmla="*/ 121 h 208"/>
                <a:gd name="T44" fmla="*/ 5 w 267"/>
                <a:gd name="T45" fmla="*/ 118 h 208"/>
                <a:gd name="T46" fmla="*/ 0 w 267"/>
                <a:gd name="T47" fmla="*/ 129 h 208"/>
                <a:gd name="T48" fmla="*/ 24 w 267"/>
                <a:gd name="T49" fmla="*/ 145 h 208"/>
                <a:gd name="T50" fmla="*/ 37 w 267"/>
                <a:gd name="T51" fmla="*/ 155 h 208"/>
                <a:gd name="T52" fmla="*/ 42 w 267"/>
                <a:gd name="T53" fmla="*/ 173 h 208"/>
                <a:gd name="T54" fmla="*/ 52 w 267"/>
                <a:gd name="T55" fmla="*/ 181 h 208"/>
                <a:gd name="T56" fmla="*/ 52 w 267"/>
                <a:gd name="T57" fmla="*/ 187 h 208"/>
                <a:gd name="T58" fmla="*/ 71 w 267"/>
                <a:gd name="T59" fmla="*/ 192 h 208"/>
                <a:gd name="T60" fmla="*/ 102 w 267"/>
                <a:gd name="T61" fmla="*/ 205 h 208"/>
                <a:gd name="T62" fmla="*/ 123 w 267"/>
                <a:gd name="T63" fmla="*/ 200 h 208"/>
                <a:gd name="T64" fmla="*/ 147 w 267"/>
                <a:gd name="T65" fmla="*/ 200 h 208"/>
                <a:gd name="T66" fmla="*/ 163 w 267"/>
                <a:gd name="T67" fmla="*/ 194 h 208"/>
                <a:gd name="T68" fmla="*/ 181 w 267"/>
                <a:gd name="T69" fmla="*/ 187 h 208"/>
                <a:gd name="T70" fmla="*/ 215 w 267"/>
                <a:gd name="T71" fmla="*/ 181 h 208"/>
                <a:gd name="T72" fmla="*/ 249 w 267"/>
                <a:gd name="T73" fmla="*/ 12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7" h="208">
                  <a:moveTo>
                    <a:pt x="249" y="126"/>
                  </a:moveTo>
                  <a:lnTo>
                    <a:pt x="197" y="108"/>
                  </a:lnTo>
                  <a:lnTo>
                    <a:pt x="189" y="103"/>
                  </a:lnTo>
                  <a:lnTo>
                    <a:pt x="173" y="79"/>
                  </a:lnTo>
                  <a:lnTo>
                    <a:pt x="178" y="74"/>
                  </a:lnTo>
                  <a:lnTo>
                    <a:pt x="173" y="71"/>
                  </a:lnTo>
                  <a:lnTo>
                    <a:pt x="165" y="74"/>
                  </a:lnTo>
                  <a:lnTo>
                    <a:pt x="157" y="74"/>
                  </a:lnTo>
                  <a:lnTo>
                    <a:pt x="157" y="58"/>
                  </a:lnTo>
                  <a:lnTo>
                    <a:pt x="168" y="45"/>
                  </a:lnTo>
                  <a:lnTo>
                    <a:pt x="155" y="29"/>
                  </a:lnTo>
                  <a:lnTo>
                    <a:pt x="147" y="24"/>
                  </a:lnTo>
                  <a:lnTo>
                    <a:pt x="142" y="13"/>
                  </a:lnTo>
                  <a:lnTo>
                    <a:pt x="129" y="11"/>
                  </a:lnTo>
                  <a:lnTo>
                    <a:pt x="129" y="8"/>
                  </a:lnTo>
                  <a:lnTo>
                    <a:pt x="126" y="11"/>
                  </a:lnTo>
                  <a:lnTo>
                    <a:pt x="118" y="6"/>
                  </a:lnTo>
                  <a:lnTo>
                    <a:pt x="118" y="8"/>
                  </a:lnTo>
                  <a:lnTo>
                    <a:pt x="115" y="8"/>
                  </a:lnTo>
                  <a:lnTo>
                    <a:pt x="113" y="11"/>
                  </a:lnTo>
                  <a:lnTo>
                    <a:pt x="110" y="6"/>
                  </a:lnTo>
                  <a:lnTo>
                    <a:pt x="108" y="6"/>
                  </a:lnTo>
                  <a:lnTo>
                    <a:pt x="105" y="8"/>
                  </a:lnTo>
                  <a:lnTo>
                    <a:pt x="100" y="11"/>
                  </a:lnTo>
                  <a:lnTo>
                    <a:pt x="94" y="6"/>
                  </a:lnTo>
                  <a:lnTo>
                    <a:pt x="92" y="6"/>
                  </a:lnTo>
                  <a:lnTo>
                    <a:pt x="89" y="0"/>
                  </a:lnTo>
                  <a:lnTo>
                    <a:pt x="81" y="13"/>
                  </a:lnTo>
                  <a:lnTo>
                    <a:pt x="79" y="8"/>
                  </a:lnTo>
                  <a:lnTo>
                    <a:pt x="73" y="13"/>
                  </a:lnTo>
                  <a:lnTo>
                    <a:pt x="63" y="13"/>
                  </a:lnTo>
                  <a:lnTo>
                    <a:pt x="58" y="42"/>
                  </a:lnTo>
                  <a:lnTo>
                    <a:pt x="50" y="42"/>
                  </a:lnTo>
                  <a:lnTo>
                    <a:pt x="37" y="58"/>
                  </a:lnTo>
                  <a:lnTo>
                    <a:pt x="37" y="74"/>
                  </a:lnTo>
                  <a:lnTo>
                    <a:pt x="34" y="79"/>
                  </a:lnTo>
                  <a:lnTo>
                    <a:pt x="29" y="74"/>
                  </a:lnTo>
                  <a:lnTo>
                    <a:pt x="24" y="82"/>
                  </a:lnTo>
                  <a:lnTo>
                    <a:pt x="24" y="84"/>
                  </a:lnTo>
                  <a:lnTo>
                    <a:pt x="24" y="87"/>
                  </a:lnTo>
                  <a:lnTo>
                    <a:pt x="24" y="90"/>
                  </a:lnTo>
                  <a:lnTo>
                    <a:pt x="21" y="100"/>
                  </a:lnTo>
                  <a:lnTo>
                    <a:pt x="21" y="116"/>
                  </a:lnTo>
                  <a:lnTo>
                    <a:pt x="16" y="121"/>
                  </a:lnTo>
                  <a:lnTo>
                    <a:pt x="13" y="118"/>
                  </a:lnTo>
                  <a:lnTo>
                    <a:pt x="5" y="118"/>
                  </a:lnTo>
                  <a:lnTo>
                    <a:pt x="5" y="124"/>
                  </a:lnTo>
                  <a:lnTo>
                    <a:pt x="0" y="129"/>
                  </a:lnTo>
                  <a:lnTo>
                    <a:pt x="16" y="134"/>
                  </a:lnTo>
                  <a:lnTo>
                    <a:pt x="24" y="145"/>
                  </a:lnTo>
                  <a:lnTo>
                    <a:pt x="26" y="147"/>
                  </a:lnTo>
                  <a:lnTo>
                    <a:pt x="37" y="155"/>
                  </a:lnTo>
                  <a:lnTo>
                    <a:pt x="37" y="163"/>
                  </a:lnTo>
                  <a:lnTo>
                    <a:pt x="42" y="173"/>
                  </a:lnTo>
                  <a:lnTo>
                    <a:pt x="52" y="173"/>
                  </a:lnTo>
                  <a:lnTo>
                    <a:pt x="52" y="181"/>
                  </a:lnTo>
                  <a:lnTo>
                    <a:pt x="50" y="184"/>
                  </a:lnTo>
                  <a:lnTo>
                    <a:pt x="52" y="187"/>
                  </a:lnTo>
                  <a:lnTo>
                    <a:pt x="55" y="189"/>
                  </a:lnTo>
                  <a:lnTo>
                    <a:pt x="71" y="192"/>
                  </a:lnTo>
                  <a:lnTo>
                    <a:pt x="92" y="205"/>
                  </a:lnTo>
                  <a:lnTo>
                    <a:pt x="102" y="205"/>
                  </a:lnTo>
                  <a:lnTo>
                    <a:pt x="118" y="208"/>
                  </a:lnTo>
                  <a:lnTo>
                    <a:pt x="123" y="200"/>
                  </a:lnTo>
                  <a:lnTo>
                    <a:pt x="139" y="192"/>
                  </a:lnTo>
                  <a:lnTo>
                    <a:pt x="147" y="200"/>
                  </a:lnTo>
                  <a:lnTo>
                    <a:pt x="160" y="200"/>
                  </a:lnTo>
                  <a:lnTo>
                    <a:pt x="163" y="194"/>
                  </a:lnTo>
                  <a:lnTo>
                    <a:pt x="176" y="194"/>
                  </a:lnTo>
                  <a:lnTo>
                    <a:pt x="181" y="187"/>
                  </a:lnTo>
                  <a:lnTo>
                    <a:pt x="197" y="181"/>
                  </a:lnTo>
                  <a:lnTo>
                    <a:pt x="215" y="181"/>
                  </a:lnTo>
                  <a:lnTo>
                    <a:pt x="267" y="126"/>
                  </a:lnTo>
                  <a:lnTo>
                    <a:pt x="249" y="12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3" name="Freeform 914">
              <a:extLst>
                <a:ext uri="{FF2B5EF4-FFF2-40B4-BE49-F238E27FC236}">
                  <a16:creationId xmlns:a16="http://schemas.microsoft.com/office/drawing/2014/main" id="{186E35C5-8464-83BD-F686-C1E302B7D6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03975" y="4371975"/>
              <a:ext cx="187325" cy="166688"/>
            </a:xfrm>
            <a:custGeom>
              <a:avLst/>
              <a:gdLst>
                <a:gd name="T0" fmla="*/ 24 w 45"/>
                <a:gd name="T1" fmla="*/ 17 h 40"/>
                <a:gd name="T2" fmla="*/ 25 w 45"/>
                <a:gd name="T3" fmla="*/ 17 h 40"/>
                <a:gd name="T4" fmla="*/ 26 w 45"/>
                <a:gd name="T5" fmla="*/ 18 h 40"/>
                <a:gd name="T6" fmla="*/ 26 w 45"/>
                <a:gd name="T7" fmla="*/ 18 h 40"/>
                <a:gd name="T8" fmla="*/ 24 w 45"/>
                <a:gd name="T9" fmla="*/ 17 h 40"/>
                <a:gd name="T10" fmla="*/ 42 w 45"/>
                <a:gd name="T11" fmla="*/ 35 h 40"/>
                <a:gd name="T12" fmla="*/ 40 w 45"/>
                <a:gd name="T13" fmla="*/ 33 h 40"/>
                <a:gd name="T14" fmla="*/ 37 w 45"/>
                <a:gd name="T15" fmla="*/ 30 h 40"/>
                <a:gd name="T16" fmla="*/ 36 w 45"/>
                <a:gd name="T17" fmla="*/ 29 h 40"/>
                <a:gd name="T18" fmla="*/ 34 w 45"/>
                <a:gd name="T19" fmla="*/ 27 h 40"/>
                <a:gd name="T20" fmla="*/ 31 w 45"/>
                <a:gd name="T21" fmla="*/ 25 h 40"/>
                <a:gd name="T22" fmla="*/ 30 w 45"/>
                <a:gd name="T23" fmla="*/ 24 h 40"/>
                <a:gd name="T24" fmla="*/ 26 w 45"/>
                <a:gd name="T25" fmla="*/ 23 h 40"/>
                <a:gd name="T26" fmla="*/ 25 w 45"/>
                <a:gd name="T27" fmla="*/ 20 h 40"/>
                <a:gd name="T28" fmla="*/ 24 w 45"/>
                <a:gd name="T29" fmla="*/ 19 h 40"/>
                <a:gd name="T30" fmla="*/ 24 w 45"/>
                <a:gd name="T31" fmla="*/ 21 h 40"/>
                <a:gd name="T32" fmla="*/ 23 w 45"/>
                <a:gd name="T33" fmla="*/ 21 h 40"/>
                <a:gd name="T34" fmla="*/ 23 w 45"/>
                <a:gd name="T35" fmla="*/ 21 h 40"/>
                <a:gd name="T36" fmla="*/ 20 w 45"/>
                <a:gd name="T37" fmla="*/ 17 h 40"/>
                <a:gd name="T38" fmla="*/ 19 w 45"/>
                <a:gd name="T39" fmla="*/ 15 h 40"/>
                <a:gd name="T40" fmla="*/ 18 w 45"/>
                <a:gd name="T41" fmla="*/ 7 h 40"/>
                <a:gd name="T42" fmla="*/ 14 w 45"/>
                <a:gd name="T43" fmla="*/ 1 h 40"/>
                <a:gd name="T44" fmla="*/ 14 w 45"/>
                <a:gd name="T45" fmla="*/ 0 h 40"/>
                <a:gd name="T46" fmla="*/ 12 w 45"/>
                <a:gd name="T47" fmla="*/ 4 h 40"/>
                <a:gd name="T48" fmla="*/ 7 w 45"/>
                <a:gd name="T49" fmla="*/ 5 h 40"/>
                <a:gd name="T50" fmla="*/ 6 w 45"/>
                <a:gd name="T51" fmla="*/ 7 h 40"/>
                <a:gd name="T52" fmla="*/ 4 w 45"/>
                <a:gd name="T53" fmla="*/ 7 h 40"/>
                <a:gd name="T54" fmla="*/ 3 w 45"/>
                <a:gd name="T55" fmla="*/ 11 h 40"/>
                <a:gd name="T56" fmla="*/ 3 w 45"/>
                <a:gd name="T57" fmla="*/ 13 h 40"/>
                <a:gd name="T58" fmla="*/ 0 w 45"/>
                <a:gd name="T59" fmla="*/ 21 h 40"/>
                <a:gd name="T60" fmla="*/ 0 w 45"/>
                <a:gd name="T61" fmla="*/ 27 h 40"/>
                <a:gd name="T62" fmla="*/ 4 w 45"/>
                <a:gd name="T63" fmla="*/ 27 h 40"/>
                <a:gd name="T64" fmla="*/ 6 w 45"/>
                <a:gd name="T65" fmla="*/ 25 h 40"/>
                <a:gd name="T66" fmla="*/ 7 w 45"/>
                <a:gd name="T67" fmla="*/ 27 h 40"/>
                <a:gd name="T68" fmla="*/ 10 w 45"/>
                <a:gd name="T69" fmla="*/ 22 h 40"/>
                <a:gd name="T70" fmla="*/ 11 w 45"/>
                <a:gd name="T71" fmla="*/ 24 h 40"/>
                <a:gd name="T72" fmla="*/ 12 w 45"/>
                <a:gd name="T73" fmla="*/ 24 h 40"/>
                <a:gd name="T74" fmla="*/ 14 w 45"/>
                <a:gd name="T75" fmla="*/ 26 h 40"/>
                <a:gd name="T76" fmla="*/ 16 w 45"/>
                <a:gd name="T77" fmla="*/ 25 h 40"/>
                <a:gd name="T78" fmla="*/ 17 w 45"/>
                <a:gd name="T79" fmla="*/ 24 h 40"/>
                <a:gd name="T80" fmla="*/ 18 w 45"/>
                <a:gd name="T81" fmla="*/ 24 h 40"/>
                <a:gd name="T82" fmla="*/ 19 w 45"/>
                <a:gd name="T83" fmla="*/ 26 h 40"/>
                <a:gd name="T84" fmla="*/ 20 w 45"/>
                <a:gd name="T85" fmla="*/ 25 h 40"/>
                <a:gd name="T86" fmla="*/ 21 w 45"/>
                <a:gd name="T87" fmla="*/ 25 h 40"/>
                <a:gd name="T88" fmla="*/ 21 w 45"/>
                <a:gd name="T89" fmla="*/ 24 h 40"/>
                <a:gd name="T90" fmla="*/ 24 w 45"/>
                <a:gd name="T91" fmla="*/ 26 h 40"/>
                <a:gd name="T92" fmla="*/ 25 w 45"/>
                <a:gd name="T93" fmla="*/ 25 h 40"/>
                <a:gd name="T94" fmla="*/ 25 w 45"/>
                <a:gd name="T95" fmla="*/ 26 h 40"/>
                <a:gd name="T96" fmla="*/ 30 w 45"/>
                <a:gd name="T97" fmla="*/ 27 h 40"/>
                <a:gd name="T98" fmla="*/ 32 w 45"/>
                <a:gd name="T99" fmla="*/ 31 h 40"/>
                <a:gd name="T100" fmla="*/ 35 w 45"/>
                <a:gd name="T101" fmla="*/ 33 h 40"/>
                <a:gd name="T102" fmla="*/ 40 w 45"/>
                <a:gd name="T103" fmla="*/ 39 h 40"/>
                <a:gd name="T104" fmla="*/ 42 w 45"/>
                <a:gd name="T105" fmla="*/ 40 h 40"/>
                <a:gd name="T106" fmla="*/ 45 w 45"/>
                <a:gd name="T107" fmla="*/ 38 h 40"/>
                <a:gd name="T108" fmla="*/ 42 w 45"/>
                <a:gd name="T109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" h="40">
                  <a:moveTo>
                    <a:pt x="24" y="17"/>
                  </a:moveTo>
                  <a:cubicBezTo>
                    <a:pt x="24" y="17"/>
                    <a:pt x="24" y="17"/>
                    <a:pt x="25" y="17"/>
                  </a:cubicBezTo>
                  <a:cubicBezTo>
                    <a:pt x="26" y="17"/>
                    <a:pt x="26" y="17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5" y="18"/>
                    <a:pt x="24" y="18"/>
                    <a:pt x="24" y="17"/>
                  </a:cubicBezTo>
                  <a:close/>
                  <a:moveTo>
                    <a:pt x="42" y="35"/>
                  </a:moveTo>
                  <a:cubicBezTo>
                    <a:pt x="41" y="35"/>
                    <a:pt x="40" y="34"/>
                    <a:pt x="40" y="33"/>
                  </a:cubicBezTo>
                  <a:cubicBezTo>
                    <a:pt x="40" y="32"/>
                    <a:pt x="39" y="31"/>
                    <a:pt x="37" y="30"/>
                  </a:cubicBezTo>
                  <a:cubicBezTo>
                    <a:pt x="37" y="30"/>
                    <a:pt x="36" y="29"/>
                    <a:pt x="36" y="29"/>
                  </a:cubicBezTo>
                  <a:cubicBezTo>
                    <a:pt x="35" y="28"/>
                    <a:pt x="35" y="28"/>
                    <a:pt x="34" y="27"/>
                  </a:cubicBezTo>
                  <a:cubicBezTo>
                    <a:pt x="34" y="26"/>
                    <a:pt x="33" y="25"/>
                    <a:pt x="31" y="25"/>
                  </a:cubicBezTo>
                  <a:cubicBezTo>
                    <a:pt x="31" y="25"/>
                    <a:pt x="30" y="24"/>
                    <a:pt x="30" y="24"/>
                  </a:cubicBezTo>
                  <a:cubicBezTo>
                    <a:pt x="29" y="22"/>
                    <a:pt x="28" y="22"/>
                    <a:pt x="26" y="23"/>
                  </a:cubicBezTo>
                  <a:cubicBezTo>
                    <a:pt x="26" y="22"/>
                    <a:pt x="25" y="21"/>
                    <a:pt x="25" y="20"/>
                  </a:cubicBezTo>
                  <a:cubicBezTo>
                    <a:pt x="25" y="20"/>
                    <a:pt x="25" y="19"/>
                    <a:pt x="24" y="19"/>
                  </a:cubicBezTo>
                  <a:cubicBezTo>
                    <a:pt x="23" y="20"/>
                    <a:pt x="24" y="20"/>
                    <a:pt x="24" y="21"/>
                  </a:cubicBezTo>
                  <a:cubicBezTo>
                    <a:pt x="24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19"/>
                    <a:pt x="20" y="18"/>
                    <a:pt x="20" y="17"/>
                  </a:cubicBezTo>
                  <a:cubicBezTo>
                    <a:pt x="20" y="16"/>
                    <a:pt x="20" y="16"/>
                    <a:pt x="19" y="15"/>
                  </a:cubicBezTo>
                  <a:cubicBezTo>
                    <a:pt x="19" y="13"/>
                    <a:pt x="18" y="10"/>
                    <a:pt x="18" y="7"/>
                  </a:cubicBezTo>
                  <a:cubicBezTo>
                    <a:pt x="17" y="5"/>
                    <a:pt x="16" y="3"/>
                    <a:pt x="14" y="1"/>
                  </a:cubicBezTo>
                  <a:cubicBezTo>
                    <a:pt x="14" y="1"/>
                    <a:pt x="14" y="1"/>
                    <a:pt x="14" y="0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4" y="37"/>
                    <a:pt x="43" y="36"/>
                    <a:pt x="42" y="3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4" name="Freeform 915">
              <a:extLst>
                <a:ext uri="{FF2B5EF4-FFF2-40B4-BE49-F238E27FC236}">
                  <a16:creationId xmlns:a16="http://schemas.microsoft.com/office/drawing/2014/main" id="{50342852-F322-A924-02CA-0DEE4ECB2A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6575" y="4787900"/>
              <a:ext cx="76200" cy="74613"/>
            </a:xfrm>
            <a:custGeom>
              <a:avLst/>
              <a:gdLst>
                <a:gd name="T0" fmla="*/ 3 w 18"/>
                <a:gd name="T1" fmla="*/ 1 h 18"/>
                <a:gd name="T2" fmla="*/ 1 w 18"/>
                <a:gd name="T3" fmla="*/ 3 h 18"/>
                <a:gd name="T4" fmla="*/ 0 w 18"/>
                <a:gd name="T5" fmla="*/ 2 h 18"/>
                <a:gd name="T6" fmla="*/ 2 w 18"/>
                <a:gd name="T7" fmla="*/ 0 h 18"/>
                <a:gd name="T8" fmla="*/ 3 w 18"/>
                <a:gd name="T9" fmla="*/ 1 h 18"/>
                <a:gd name="T10" fmla="*/ 8 w 18"/>
                <a:gd name="T11" fmla="*/ 9 h 18"/>
                <a:gd name="T12" fmla="*/ 9 w 18"/>
                <a:gd name="T13" fmla="*/ 10 h 18"/>
                <a:gd name="T14" fmla="*/ 7 w 18"/>
                <a:gd name="T15" fmla="*/ 15 h 18"/>
                <a:gd name="T16" fmla="*/ 6 w 18"/>
                <a:gd name="T17" fmla="*/ 17 h 18"/>
                <a:gd name="T18" fmla="*/ 6 w 18"/>
                <a:gd name="T19" fmla="*/ 18 h 18"/>
                <a:gd name="T20" fmla="*/ 18 w 18"/>
                <a:gd name="T21" fmla="*/ 18 h 18"/>
                <a:gd name="T22" fmla="*/ 18 w 18"/>
                <a:gd name="T23" fmla="*/ 10 h 18"/>
                <a:gd name="T24" fmla="*/ 9 w 18"/>
                <a:gd name="T25" fmla="*/ 10 h 18"/>
                <a:gd name="T26" fmla="*/ 8 w 18"/>
                <a:gd name="T27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18">
                  <a:moveTo>
                    <a:pt x="3" y="1"/>
                  </a:moveTo>
                  <a:cubicBezTo>
                    <a:pt x="2" y="1"/>
                    <a:pt x="2" y="3"/>
                    <a:pt x="1" y="3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lose/>
                  <a:moveTo>
                    <a:pt x="8" y="9"/>
                  </a:moveTo>
                  <a:cubicBezTo>
                    <a:pt x="8" y="9"/>
                    <a:pt x="9" y="10"/>
                    <a:pt x="9" y="10"/>
                  </a:cubicBezTo>
                  <a:cubicBezTo>
                    <a:pt x="9" y="12"/>
                    <a:pt x="9" y="13"/>
                    <a:pt x="7" y="15"/>
                  </a:cubicBezTo>
                  <a:cubicBezTo>
                    <a:pt x="7" y="15"/>
                    <a:pt x="6" y="16"/>
                    <a:pt x="6" y="17"/>
                  </a:cubicBezTo>
                  <a:cubicBezTo>
                    <a:pt x="6" y="17"/>
                    <a:pt x="6" y="18"/>
                    <a:pt x="6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9" y="10"/>
                    <a:pt x="9" y="10"/>
                    <a:pt x="9" y="10"/>
                  </a:cubicBezTo>
                  <a:lnTo>
                    <a:pt x="8" y="9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5" name="Freeform 916">
              <a:extLst>
                <a:ext uri="{FF2B5EF4-FFF2-40B4-BE49-F238E27FC236}">
                  <a16:creationId xmlns:a16="http://schemas.microsoft.com/office/drawing/2014/main" id="{A77F580C-6099-96FE-F883-5060B6E033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0600" y="3946525"/>
              <a:ext cx="346075" cy="315913"/>
            </a:xfrm>
            <a:custGeom>
              <a:avLst/>
              <a:gdLst>
                <a:gd name="T0" fmla="*/ 64 w 83"/>
                <a:gd name="T1" fmla="*/ 73 h 76"/>
                <a:gd name="T2" fmla="*/ 60 w 83"/>
                <a:gd name="T3" fmla="*/ 76 h 76"/>
                <a:gd name="T4" fmla="*/ 83 w 83"/>
                <a:gd name="T5" fmla="*/ 73 h 76"/>
                <a:gd name="T6" fmla="*/ 77 w 83"/>
                <a:gd name="T7" fmla="*/ 69 h 76"/>
                <a:gd name="T8" fmla="*/ 75 w 83"/>
                <a:gd name="T9" fmla="*/ 65 h 76"/>
                <a:gd name="T10" fmla="*/ 69 w 83"/>
                <a:gd name="T11" fmla="*/ 67 h 76"/>
                <a:gd name="T12" fmla="*/ 65 w 83"/>
                <a:gd name="T13" fmla="*/ 72 h 76"/>
                <a:gd name="T14" fmla="*/ 64 w 83"/>
                <a:gd name="T15" fmla="*/ 73 h 76"/>
                <a:gd name="T16" fmla="*/ 83 w 83"/>
                <a:gd name="T17" fmla="*/ 73 h 76"/>
                <a:gd name="T18" fmla="*/ 68 w 83"/>
                <a:gd name="T19" fmla="*/ 71 h 76"/>
                <a:gd name="T20" fmla="*/ 71 w 83"/>
                <a:gd name="T21" fmla="*/ 68 h 76"/>
                <a:gd name="T22" fmla="*/ 74 w 83"/>
                <a:gd name="T23" fmla="*/ 63 h 76"/>
                <a:gd name="T24" fmla="*/ 74 w 83"/>
                <a:gd name="T25" fmla="*/ 58 h 76"/>
                <a:gd name="T26" fmla="*/ 69 w 83"/>
                <a:gd name="T27" fmla="*/ 50 h 76"/>
                <a:gd name="T28" fmla="*/ 63 w 83"/>
                <a:gd name="T29" fmla="*/ 36 h 76"/>
                <a:gd name="T30" fmla="*/ 59 w 83"/>
                <a:gd name="T31" fmla="*/ 29 h 76"/>
                <a:gd name="T32" fmla="*/ 53 w 83"/>
                <a:gd name="T33" fmla="*/ 17 h 76"/>
                <a:gd name="T34" fmla="*/ 55 w 83"/>
                <a:gd name="T35" fmla="*/ 16 h 76"/>
                <a:gd name="T36" fmla="*/ 57 w 83"/>
                <a:gd name="T37" fmla="*/ 20 h 76"/>
                <a:gd name="T38" fmla="*/ 60 w 83"/>
                <a:gd name="T39" fmla="*/ 26 h 76"/>
                <a:gd name="T40" fmla="*/ 66 w 83"/>
                <a:gd name="T41" fmla="*/ 30 h 76"/>
                <a:gd name="T42" fmla="*/ 68 w 83"/>
                <a:gd name="T43" fmla="*/ 23 h 76"/>
                <a:gd name="T44" fmla="*/ 70 w 83"/>
                <a:gd name="T45" fmla="*/ 18 h 76"/>
                <a:gd name="T46" fmla="*/ 60 w 83"/>
                <a:gd name="T47" fmla="*/ 4 h 76"/>
                <a:gd name="T48" fmla="*/ 54 w 83"/>
                <a:gd name="T49" fmla="*/ 5 h 76"/>
                <a:gd name="T50" fmla="*/ 48 w 83"/>
                <a:gd name="T51" fmla="*/ 2 h 76"/>
                <a:gd name="T52" fmla="*/ 43 w 83"/>
                <a:gd name="T53" fmla="*/ 2 h 76"/>
                <a:gd name="T54" fmla="*/ 36 w 83"/>
                <a:gd name="T55" fmla="*/ 4 h 76"/>
                <a:gd name="T56" fmla="*/ 33 w 83"/>
                <a:gd name="T57" fmla="*/ 6 h 76"/>
                <a:gd name="T58" fmla="*/ 24 w 83"/>
                <a:gd name="T59" fmla="*/ 5 h 76"/>
                <a:gd name="T60" fmla="*/ 19 w 83"/>
                <a:gd name="T61" fmla="*/ 4 h 76"/>
                <a:gd name="T62" fmla="*/ 12 w 83"/>
                <a:gd name="T63" fmla="*/ 2 h 76"/>
                <a:gd name="T64" fmla="*/ 4 w 83"/>
                <a:gd name="T65" fmla="*/ 0 h 76"/>
                <a:gd name="T66" fmla="*/ 1 w 83"/>
                <a:gd name="T67" fmla="*/ 2 h 76"/>
                <a:gd name="T68" fmla="*/ 0 w 83"/>
                <a:gd name="T69" fmla="*/ 12 h 76"/>
                <a:gd name="T70" fmla="*/ 2 w 83"/>
                <a:gd name="T71" fmla="*/ 73 h 76"/>
                <a:gd name="T72" fmla="*/ 46 w 83"/>
                <a:gd name="T73" fmla="*/ 72 h 76"/>
                <a:gd name="T74" fmla="*/ 57 w 83"/>
                <a:gd name="T75" fmla="*/ 73 h 76"/>
                <a:gd name="T76" fmla="*/ 64 w 83"/>
                <a:gd name="T77" fmla="*/ 7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" h="76">
                  <a:moveTo>
                    <a:pt x="57" y="73"/>
                  </a:moveTo>
                  <a:cubicBezTo>
                    <a:pt x="64" y="73"/>
                    <a:pt x="64" y="73"/>
                    <a:pt x="64" y="73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0" y="76"/>
                    <a:pt x="60" y="76"/>
                    <a:pt x="60" y="76"/>
                  </a:cubicBezTo>
                  <a:lnTo>
                    <a:pt x="57" y="73"/>
                  </a:lnTo>
                  <a:close/>
                  <a:moveTo>
                    <a:pt x="83" y="73"/>
                  </a:moveTo>
                  <a:cubicBezTo>
                    <a:pt x="81" y="72"/>
                    <a:pt x="80" y="71"/>
                    <a:pt x="79" y="69"/>
                  </a:cubicBezTo>
                  <a:cubicBezTo>
                    <a:pt x="78" y="69"/>
                    <a:pt x="78" y="69"/>
                    <a:pt x="77" y="69"/>
                  </a:cubicBezTo>
                  <a:cubicBezTo>
                    <a:pt x="76" y="69"/>
                    <a:pt x="75" y="68"/>
                    <a:pt x="75" y="66"/>
                  </a:cubicBezTo>
                  <a:cubicBezTo>
                    <a:pt x="75" y="66"/>
                    <a:pt x="75" y="66"/>
                    <a:pt x="75" y="65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83" y="73"/>
                    <a:pt x="83" y="73"/>
                    <a:pt x="83" y="73"/>
                  </a:cubicBezTo>
                  <a:cubicBezTo>
                    <a:pt x="83" y="73"/>
                    <a:pt x="83" y="73"/>
                    <a:pt x="83" y="73"/>
                  </a:cubicBezTo>
                  <a:close/>
                  <a:moveTo>
                    <a:pt x="65" y="72"/>
                  </a:moveTo>
                  <a:cubicBezTo>
                    <a:pt x="68" y="71"/>
                    <a:pt x="68" y="71"/>
                    <a:pt x="68" y="71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4" y="65"/>
                    <a:pt x="74" y="64"/>
                    <a:pt x="74" y="63"/>
                  </a:cubicBezTo>
                  <a:cubicBezTo>
                    <a:pt x="73" y="62"/>
                    <a:pt x="74" y="60"/>
                    <a:pt x="76" y="60"/>
                  </a:cubicBezTo>
                  <a:cubicBezTo>
                    <a:pt x="75" y="59"/>
                    <a:pt x="74" y="59"/>
                    <a:pt x="74" y="58"/>
                  </a:cubicBezTo>
                  <a:cubicBezTo>
                    <a:pt x="73" y="57"/>
                    <a:pt x="72" y="56"/>
                    <a:pt x="72" y="55"/>
                  </a:cubicBezTo>
                  <a:cubicBezTo>
                    <a:pt x="71" y="53"/>
                    <a:pt x="70" y="51"/>
                    <a:pt x="69" y="50"/>
                  </a:cubicBezTo>
                  <a:cubicBezTo>
                    <a:pt x="68" y="48"/>
                    <a:pt x="67" y="46"/>
                    <a:pt x="66" y="44"/>
                  </a:cubicBezTo>
                  <a:cubicBezTo>
                    <a:pt x="65" y="42"/>
                    <a:pt x="63" y="39"/>
                    <a:pt x="63" y="36"/>
                  </a:cubicBezTo>
                  <a:cubicBezTo>
                    <a:pt x="62" y="34"/>
                    <a:pt x="61" y="33"/>
                    <a:pt x="61" y="31"/>
                  </a:cubicBezTo>
                  <a:cubicBezTo>
                    <a:pt x="61" y="30"/>
                    <a:pt x="60" y="29"/>
                    <a:pt x="59" y="29"/>
                  </a:cubicBezTo>
                  <a:cubicBezTo>
                    <a:pt x="58" y="27"/>
                    <a:pt x="57" y="25"/>
                    <a:pt x="55" y="23"/>
                  </a:cubicBezTo>
                  <a:cubicBezTo>
                    <a:pt x="55" y="21"/>
                    <a:pt x="55" y="19"/>
                    <a:pt x="53" y="17"/>
                  </a:cubicBezTo>
                  <a:cubicBezTo>
                    <a:pt x="52" y="17"/>
                    <a:pt x="53" y="15"/>
                    <a:pt x="54" y="15"/>
                  </a:cubicBezTo>
                  <a:cubicBezTo>
                    <a:pt x="55" y="14"/>
                    <a:pt x="55" y="16"/>
                    <a:pt x="55" y="16"/>
                  </a:cubicBezTo>
                  <a:cubicBezTo>
                    <a:pt x="55" y="16"/>
                    <a:pt x="55" y="17"/>
                    <a:pt x="55" y="17"/>
                  </a:cubicBezTo>
                  <a:cubicBezTo>
                    <a:pt x="55" y="18"/>
                    <a:pt x="56" y="19"/>
                    <a:pt x="57" y="20"/>
                  </a:cubicBezTo>
                  <a:cubicBezTo>
                    <a:pt x="57" y="21"/>
                    <a:pt x="58" y="21"/>
                    <a:pt x="58" y="22"/>
                  </a:cubicBezTo>
                  <a:cubicBezTo>
                    <a:pt x="58" y="24"/>
                    <a:pt x="59" y="25"/>
                    <a:pt x="60" y="26"/>
                  </a:cubicBezTo>
                  <a:cubicBezTo>
                    <a:pt x="61" y="27"/>
                    <a:pt x="61" y="28"/>
                    <a:pt x="62" y="29"/>
                  </a:cubicBezTo>
                  <a:cubicBezTo>
                    <a:pt x="63" y="31"/>
                    <a:pt x="65" y="31"/>
                    <a:pt x="66" y="30"/>
                  </a:cubicBezTo>
                  <a:cubicBezTo>
                    <a:pt x="67" y="30"/>
                    <a:pt x="67" y="29"/>
                    <a:pt x="67" y="29"/>
                  </a:cubicBezTo>
                  <a:cubicBezTo>
                    <a:pt x="67" y="27"/>
                    <a:pt x="67" y="25"/>
                    <a:pt x="68" y="23"/>
                  </a:cubicBezTo>
                  <a:cubicBezTo>
                    <a:pt x="68" y="21"/>
                    <a:pt x="69" y="19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69" y="15"/>
                    <a:pt x="66" y="6"/>
                    <a:pt x="65" y="3"/>
                  </a:cubicBezTo>
                  <a:cubicBezTo>
                    <a:pt x="63" y="3"/>
                    <a:pt x="62" y="6"/>
                    <a:pt x="60" y="4"/>
                  </a:cubicBezTo>
                  <a:cubicBezTo>
                    <a:pt x="60" y="4"/>
                    <a:pt x="59" y="5"/>
                    <a:pt x="59" y="5"/>
                  </a:cubicBezTo>
                  <a:cubicBezTo>
                    <a:pt x="57" y="5"/>
                    <a:pt x="56" y="7"/>
                    <a:pt x="54" y="5"/>
                  </a:cubicBezTo>
                  <a:cubicBezTo>
                    <a:pt x="53" y="4"/>
                    <a:pt x="53" y="4"/>
                    <a:pt x="52" y="4"/>
                  </a:cubicBezTo>
                  <a:cubicBezTo>
                    <a:pt x="51" y="3"/>
                    <a:pt x="50" y="1"/>
                    <a:pt x="48" y="2"/>
                  </a:cubicBezTo>
                  <a:cubicBezTo>
                    <a:pt x="47" y="2"/>
                    <a:pt x="46" y="2"/>
                    <a:pt x="46" y="2"/>
                  </a:cubicBezTo>
                  <a:cubicBezTo>
                    <a:pt x="45" y="1"/>
                    <a:pt x="44" y="1"/>
                    <a:pt x="43" y="2"/>
                  </a:cubicBezTo>
                  <a:cubicBezTo>
                    <a:pt x="43" y="3"/>
                    <a:pt x="42" y="3"/>
                    <a:pt x="41" y="3"/>
                  </a:cubicBezTo>
                  <a:cubicBezTo>
                    <a:pt x="39" y="2"/>
                    <a:pt x="38" y="3"/>
                    <a:pt x="36" y="4"/>
                  </a:cubicBezTo>
                  <a:cubicBezTo>
                    <a:pt x="35" y="4"/>
                    <a:pt x="35" y="5"/>
                    <a:pt x="34" y="5"/>
                  </a:cubicBezTo>
                  <a:cubicBezTo>
                    <a:pt x="34" y="6"/>
                    <a:pt x="33" y="6"/>
                    <a:pt x="33" y="6"/>
                  </a:cubicBezTo>
                  <a:cubicBezTo>
                    <a:pt x="32" y="7"/>
                    <a:pt x="30" y="8"/>
                    <a:pt x="29" y="7"/>
                  </a:cubicBezTo>
                  <a:cubicBezTo>
                    <a:pt x="28" y="6"/>
                    <a:pt x="26" y="5"/>
                    <a:pt x="24" y="5"/>
                  </a:cubicBezTo>
                  <a:cubicBezTo>
                    <a:pt x="23" y="5"/>
                    <a:pt x="21" y="4"/>
                    <a:pt x="20" y="4"/>
                  </a:cubicBezTo>
                  <a:cubicBezTo>
                    <a:pt x="20" y="4"/>
                    <a:pt x="19" y="4"/>
                    <a:pt x="19" y="4"/>
                  </a:cubicBezTo>
                  <a:cubicBezTo>
                    <a:pt x="19" y="2"/>
                    <a:pt x="17" y="3"/>
                    <a:pt x="16" y="2"/>
                  </a:cubicBezTo>
                  <a:cubicBezTo>
                    <a:pt x="15" y="2"/>
                    <a:pt x="13" y="2"/>
                    <a:pt x="12" y="2"/>
                  </a:cubicBezTo>
                  <a:cubicBezTo>
                    <a:pt x="11" y="1"/>
                    <a:pt x="8" y="0"/>
                    <a:pt x="6" y="2"/>
                  </a:cubicBezTo>
                  <a:cubicBezTo>
                    <a:pt x="5" y="3"/>
                    <a:pt x="4" y="2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64" y="73"/>
                    <a:pt x="64" y="73"/>
                    <a:pt x="64" y="73"/>
                  </a:cubicBezTo>
                  <a:lnTo>
                    <a:pt x="65" y="7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6" name="Freeform 917">
              <a:extLst>
                <a:ext uri="{FF2B5EF4-FFF2-40B4-BE49-F238E27FC236}">
                  <a16:creationId xmlns:a16="http://schemas.microsoft.com/office/drawing/2014/main" id="{983E8B1A-35A0-4368-0D9E-0CBC8A3EE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3200" y="4529138"/>
              <a:ext cx="50800" cy="50800"/>
            </a:xfrm>
            <a:custGeom>
              <a:avLst/>
              <a:gdLst>
                <a:gd name="T0" fmla="*/ 4 w 12"/>
                <a:gd name="T1" fmla="*/ 1 h 12"/>
                <a:gd name="T2" fmla="*/ 0 w 12"/>
                <a:gd name="T3" fmla="*/ 6 h 12"/>
                <a:gd name="T4" fmla="*/ 0 w 12"/>
                <a:gd name="T5" fmla="*/ 12 h 12"/>
                <a:gd name="T6" fmla="*/ 3 w 12"/>
                <a:gd name="T7" fmla="*/ 12 h 12"/>
                <a:gd name="T8" fmla="*/ 6 w 12"/>
                <a:gd name="T9" fmla="*/ 11 h 12"/>
                <a:gd name="T10" fmla="*/ 8 w 12"/>
                <a:gd name="T11" fmla="*/ 12 h 12"/>
                <a:gd name="T12" fmla="*/ 10 w 12"/>
                <a:gd name="T13" fmla="*/ 9 h 12"/>
                <a:gd name="T14" fmla="*/ 8 w 12"/>
                <a:gd name="T15" fmla="*/ 8 h 12"/>
                <a:gd name="T16" fmla="*/ 7 w 12"/>
                <a:gd name="T17" fmla="*/ 8 h 12"/>
                <a:gd name="T18" fmla="*/ 8 w 12"/>
                <a:gd name="T19" fmla="*/ 7 h 12"/>
                <a:gd name="T20" fmla="*/ 11 w 12"/>
                <a:gd name="T21" fmla="*/ 5 h 12"/>
                <a:gd name="T22" fmla="*/ 9 w 12"/>
                <a:gd name="T23" fmla="*/ 0 h 12"/>
                <a:gd name="T24" fmla="*/ 9 w 12"/>
                <a:gd name="T25" fmla="*/ 0 h 12"/>
                <a:gd name="T26" fmla="*/ 6 w 12"/>
                <a:gd name="T27" fmla="*/ 2 h 12"/>
                <a:gd name="T28" fmla="*/ 4 w 12"/>
                <a:gd name="T2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2">
                  <a:moveTo>
                    <a:pt x="4" y="1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8"/>
                    <a:pt x="9" y="8"/>
                    <a:pt x="8" y="8"/>
                  </a:cubicBezTo>
                  <a:cubicBezTo>
                    <a:pt x="8" y="8"/>
                    <a:pt x="7" y="9"/>
                    <a:pt x="7" y="8"/>
                  </a:cubicBezTo>
                  <a:cubicBezTo>
                    <a:pt x="7" y="7"/>
                    <a:pt x="8" y="7"/>
                    <a:pt x="8" y="7"/>
                  </a:cubicBezTo>
                  <a:cubicBezTo>
                    <a:pt x="9" y="7"/>
                    <a:pt x="10" y="6"/>
                    <a:pt x="11" y="5"/>
                  </a:cubicBezTo>
                  <a:cubicBezTo>
                    <a:pt x="12" y="3"/>
                    <a:pt x="11" y="1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2"/>
                    <a:pt x="6" y="2"/>
                    <a:pt x="6" y="2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7" name="Freeform 918">
              <a:extLst>
                <a:ext uri="{FF2B5EF4-FFF2-40B4-BE49-F238E27FC236}">
                  <a16:creationId xmlns:a16="http://schemas.microsoft.com/office/drawing/2014/main" id="{A5AAD102-58A0-3DE9-E039-17A4CD02B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8013" y="4787900"/>
              <a:ext cx="212725" cy="246063"/>
            </a:xfrm>
            <a:custGeom>
              <a:avLst/>
              <a:gdLst>
                <a:gd name="T0" fmla="*/ 43 w 51"/>
                <a:gd name="T1" fmla="*/ 0 h 59"/>
                <a:gd name="T2" fmla="*/ 37 w 51"/>
                <a:gd name="T3" fmla="*/ 5 h 59"/>
                <a:gd name="T4" fmla="*/ 33 w 51"/>
                <a:gd name="T5" fmla="*/ 10 h 59"/>
                <a:gd name="T6" fmla="*/ 31 w 51"/>
                <a:gd name="T7" fmla="*/ 12 h 59"/>
                <a:gd name="T8" fmla="*/ 23 w 51"/>
                <a:gd name="T9" fmla="*/ 10 h 59"/>
                <a:gd name="T10" fmla="*/ 14 w 51"/>
                <a:gd name="T11" fmla="*/ 12 h 59"/>
                <a:gd name="T12" fmla="*/ 15 w 51"/>
                <a:gd name="T13" fmla="*/ 15 h 59"/>
                <a:gd name="T14" fmla="*/ 14 w 51"/>
                <a:gd name="T15" fmla="*/ 17 h 59"/>
                <a:gd name="T16" fmla="*/ 23 w 51"/>
                <a:gd name="T17" fmla="*/ 19 h 59"/>
                <a:gd name="T18" fmla="*/ 19 w 51"/>
                <a:gd name="T19" fmla="*/ 24 h 59"/>
                <a:gd name="T20" fmla="*/ 20 w 51"/>
                <a:gd name="T21" fmla="*/ 26 h 59"/>
                <a:gd name="T22" fmla="*/ 22 w 51"/>
                <a:gd name="T23" fmla="*/ 28 h 59"/>
                <a:gd name="T24" fmla="*/ 23 w 51"/>
                <a:gd name="T25" fmla="*/ 31 h 59"/>
                <a:gd name="T26" fmla="*/ 23 w 51"/>
                <a:gd name="T27" fmla="*/ 34 h 59"/>
                <a:gd name="T28" fmla="*/ 21 w 51"/>
                <a:gd name="T29" fmla="*/ 39 h 59"/>
                <a:gd name="T30" fmla="*/ 21 w 51"/>
                <a:gd name="T31" fmla="*/ 41 h 59"/>
                <a:gd name="T32" fmla="*/ 19 w 51"/>
                <a:gd name="T33" fmla="*/ 42 h 59"/>
                <a:gd name="T34" fmla="*/ 16 w 51"/>
                <a:gd name="T35" fmla="*/ 41 h 59"/>
                <a:gd name="T36" fmla="*/ 11 w 51"/>
                <a:gd name="T37" fmla="*/ 37 h 59"/>
                <a:gd name="T38" fmla="*/ 9 w 51"/>
                <a:gd name="T39" fmla="*/ 39 h 59"/>
                <a:gd name="T40" fmla="*/ 7 w 51"/>
                <a:gd name="T41" fmla="*/ 41 h 59"/>
                <a:gd name="T42" fmla="*/ 4 w 51"/>
                <a:gd name="T43" fmla="*/ 42 h 59"/>
                <a:gd name="T44" fmla="*/ 3 w 51"/>
                <a:gd name="T45" fmla="*/ 44 h 59"/>
                <a:gd name="T46" fmla="*/ 4 w 51"/>
                <a:gd name="T47" fmla="*/ 46 h 59"/>
                <a:gd name="T48" fmla="*/ 5 w 51"/>
                <a:gd name="T49" fmla="*/ 49 h 59"/>
                <a:gd name="T50" fmla="*/ 4 w 51"/>
                <a:gd name="T51" fmla="*/ 50 h 59"/>
                <a:gd name="T52" fmla="*/ 0 w 51"/>
                <a:gd name="T53" fmla="*/ 51 h 59"/>
                <a:gd name="T54" fmla="*/ 3 w 51"/>
                <a:gd name="T55" fmla="*/ 54 h 59"/>
                <a:gd name="T56" fmla="*/ 5 w 51"/>
                <a:gd name="T57" fmla="*/ 56 h 59"/>
                <a:gd name="T58" fmla="*/ 6 w 51"/>
                <a:gd name="T59" fmla="*/ 59 h 59"/>
                <a:gd name="T60" fmla="*/ 11 w 51"/>
                <a:gd name="T61" fmla="*/ 56 h 59"/>
                <a:gd name="T62" fmla="*/ 12 w 51"/>
                <a:gd name="T63" fmla="*/ 55 h 59"/>
                <a:gd name="T64" fmla="*/ 14 w 51"/>
                <a:gd name="T65" fmla="*/ 56 h 59"/>
                <a:gd name="T66" fmla="*/ 18 w 51"/>
                <a:gd name="T67" fmla="*/ 57 h 59"/>
                <a:gd name="T68" fmla="*/ 18 w 51"/>
                <a:gd name="T69" fmla="*/ 55 h 59"/>
                <a:gd name="T70" fmla="*/ 22 w 51"/>
                <a:gd name="T71" fmla="*/ 58 h 59"/>
                <a:gd name="T72" fmla="*/ 28 w 51"/>
                <a:gd name="T73" fmla="*/ 54 h 59"/>
                <a:gd name="T74" fmla="*/ 30 w 51"/>
                <a:gd name="T75" fmla="*/ 53 h 59"/>
                <a:gd name="T76" fmla="*/ 33 w 51"/>
                <a:gd name="T77" fmla="*/ 51 h 59"/>
                <a:gd name="T78" fmla="*/ 35 w 51"/>
                <a:gd name="T79" fmla="*/ 42 h 59"/>
                <a:gd name="T80" fmla="*/ 35 w 51"/>
                <a:gd name="T81" fmla="*/ 39 h 59"/>
                <a:gd name="T82" fmla="*/ 39 w 51"/>
                <a:gd name="T83" fmla="*/ 34 h 59"/>
                <a:gd name="T84" fmla="*/ 43 w 51"/>
                <a:gd name="T85" fmla="*/ 30 h 59"/>
                <a:gd name="T86" fmla="*/ 45 w 51"/>
                <a:gd name="T87" fmla="*/ 25 h 59"/>
                <a:gd name="T88" fmla="*/ 46 w 51"/>
                <a:gd name="T89" fmla="*/ 18 h 59"/>
                <a:gd name="T90" fmla="*/ 47 w 51"/>
                <a:gd name="T91" fmla="*/ 9 h 59"/>
                <a:gd name="T92" fmla="*/ 51 w 51"/>
                <a:gd name="T93" fmla="*/ 1 h 59"/>
                <a:gd name="T94" fmla="*/ 49 w 51"/>
                <a:gd name="T95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1" h="59">
                  <a:moveTo>
                    <a:pt x="48" y="1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3" y="31"/>
                    <a:pt x="23" y="31"/>
                  </a:cubicBezTo>
                  <a:cubicBezTo>
                    <a:pt x="23" y="31"/>
                    <a:pt x="22" y="33"/>
                    <a:pt x="22" y="33"/>
                  </a:cubicBezTo>
                  <a:cubicBezTo>
                    <a:pt x="22" y="33"/>
                    <a:pt x="23" y="34"/>
                    <a:pt x="23" y="34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1" y="39"/>
                    <a:pt x="21" y="40"/>
                    <a:pt x="21" y="40"/>
                  </a:cubicBezTo>
                  <a:cubicBezTo>
                    <a:pt x="21" y="40"/>
                    <a:pt x="21" y="41"/>
                    <a:pt x="21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2"/>
                    <a:pt x="0" y="52"/>
                    <a:pt x="1" y="52"/>
                  </a:cubicBezTo>
                  <a:cubicBezTo>
                    <a:pt x="1" y="53"/>
                    <a:pt x="3" y="53"/>
                    <a:pt x="3" y="54"/>
                  </a:cubicBezTo>
                  <a:cubicBezTo>
                    <a:pt x="3" y="55"/>
                    <a:pt x="4" y="56"/>
                    <a:pt x="5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7"/>
                    <a:pt x="5" y="58"/>
                    <a:pt x="5" y="58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9" y="34"/>
                    <a:pt x="39" y="34"/>
                  </a:cubicBezTo>
                  <a:cubicBezTo>
                    <a:pt x="39" y="34"/>
                    <a:pt x="40" y="32"/>
                    <a:pt x="40" y="32"/>
                  </a:cubicBezTo>
                  <a:cubicBezTo>
                    <a:pt x="40" y="32"/>
                    <a:pt x="43" y="30"/>
                    <a:pt x="43" y="30"/>
                  </a:cubicBezTo>
                  <a:cubicBezTo>
                    <a:pt x="43" y="30"/>
                    <a:pt x="45" y="28"/>
                    <a:pt x="45" y="28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7" y="14"/>
                    <a:pt x="47" y="14"/>
                    <a:pt x="47" y="14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8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8" name="Freeform 919">
              <a:extLst>
                <a:ext uri="{FF2B5EF4-FFF2-40B4-BE49-F238E27FC236}">
                  <a16:creationId xmlns:a16="http://schemas.microsoft.com/office/drawing/2014/main" id="{21090B72-4867-5A6D-C0B4-214CCC62D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6588" y="4737100"/>
              <a:ext cx="541337" cy="538163"/>
            </a:xfrm>
            <a:custGeom>
              <a:avLst/>
              <a:gdLst>
                <a:gd name="T0" fmla="*/ 122 w 130"/>
                <a:gd name="T1" fmla="*/ 10 h 129"/>
                <a:gd name="T2" fmla="*/ 120 w 130"/>
                <a:gd name="T3" fmla="*/ 6 h 129"/>
                <a:gd name="T4" fmla="*/ 116 w 130"/>
                <a:gd name="T5" fmla="*/ 7 h 129"/>
                <a:gd name="T6" fmla="*/ 106 w 130"/>
                <a:gd name="T7" fmla="*/ 6 h 129"/>
                <a:gd name="T8" fmla="*/ 101 w 130"/>
                <a:gd name="T9" fmla="*/ 1 h 129"/>
                <a:gd name="T10" fmla="*/ 95 w 130"/>
                <a:gd name="T11" fmla="*/ 1 h 129"/>
                <a:gd name="T12" fmla="*/ 89 w 130"/>
                <a:gd name="T13" fmla="*/ 0 h 129"/>
                <a:gd name="T14" fmla="*/ 85 w 130"/>
                <a:gd name="T15" fmla="*/ 4 h 129"/>
                <a:gd name="T16" fmla="*/ 76 w 130"/>
                <a:gd name="T17" fmla="*/ 6 h 129"/>
                <a:gd name="T18" fmla="*/ 62 w 130"/>
                <a:gd name="T19" fmla="*/ 8 h 129"/>
                <a:gd name="T20" fmla="*/ 50 w 130"/>
                <a:gd name="T21" fmla="*/ 2 h 129"/>
                <a:gd name="T22" fmla="*/ 43 w 130"/>
                <a:gd name="T23" fmla="*/ 7 h 129"/>
                <a:gd name="T24" fmla="*/ 44 w 130"/>
                <a:gd name="T25" fmla="*/ 15 h 129"/>
                <a:gd name="T26" fmla="*/ 39 w 130"/>
                <a:gd name="T27" fmla="*/ 30 h 129"/>
                <a:gd name="T28" fmla="*/ 38 w 130"/>
                <a:gd name="T29" fmla="*/ 40 h 129"/>
                <a:gd name="T30" fmla="*/ 32 w 130"/>
                <a:gd name="T31" fmla="*/ 46 h 129"/>
                <a:gd name="T32" fmla="*/ 27 w 130"/>
                <a:gd name="T33" fmla="*/ 53 h 129"/>
                <a:gd name="T34" fmla="*/ 26 w 130"/>
                <a:gd name="T35" fmla="*/ 63 h 129"/>
                <a:gd name="T36" fmla="*/ 22 w 130"/>
                <a:gd name="T37" fmla="*/ 66 h 129"/>
                <a:gd name="T38" fmla="*/ 15 w 130"/>
                <a:gd name="T39" fmla="*/ 70 h 129"/>
                <a:gd name="T40" fmla="*/ 11 w 130"/>
                <a:gd name="T41" fmla="*/ 67 h 129"/>
                <a:gd name="T42" fmla="*/ 7 w 130"/>
                <a:gd name="T43" fmla="*/ 68 h 129"/>
                <a:gd name="T44" fmla="*/ 2 w 130"/>
                <a:gd name="T45" fmla="*/ 76 h 129"/>
                <a:gd name="T46" fmla="*/ 1 w 130"/>
                <a:gd name="T47" fmla="*/ 77 h 129"/>
                <a:gd name="T48" fmla="*/ 29 w 130"/>
                <a:gd name="T49" fmla="*/ 76 h 129"/>
                <a:gd name="T50" fmla="*/ 32 w 130"/>
                <a:gd name="T51" fmla="*/ 85 h 129"/>
                <a:gd name="T52" fmla="*/ 40 w 130"/>
                <a:gd name="T53" fmla="*/ 92 h 129"/>
                <a:gd name="T54" fmla="*/ 49 w 130"/>
                <a:gd name="T55" fmla="*/ 91 h 129"/>
                <a:gd name="T56" fmla="*/ 57 w 130"/>
                <a:gd name="T57" fmla="*/ 86 h 129"/>
                <a:gd name="T58" fmla="*/ 66 w 130"/>
                <a:gd name="T59" fmla="*/ 94 h 129"/>
                <a:gd name="T60" fmla="*/ 65 w 130"/>
                <a:gd name="T61" fmla="*/ 101 h 129"/>
                <a:gd name="T62" fmla="*/ 69 w 130"/>
                <a:gd name="T63" fmla="*/ 110 h 129"/>
                <a:gd name="T64" fmla="*/ 68 w 130"/>
                <a:gd name="T65" fmla="*/ 113 h 129"/>
                <a:gd name="T66" fmla="*/ 72 w 130"/>
                <a:gd name="T67" fmla="*/ 112 h 129"/>
                <a:gd name="T68" fmla="*/ 76 w 130"/>
                <a:gd name="T69" fmla="*/ 111 h 129"/>
                <a:gd name="T70" fmla="*/ 79 w 130"/>
                <a:gd name="T71" fmla="*/ 112 h 129"/>
                <a:gd name="T72" fmla="*/ 82 w 130"/>
                <a:gd name="T73" fmla="*/ 114 h 129"/>
                <a:gd name="T74" fmla="*/ 84 w 130"/>
                <a:gd name="T75" fmla="*/ 115 h 129"/>
                <a:gd name="T76" fmla="*/ 91 w 130"/>
                <a:gd name="T77" fmla="*/ 117 h 129"/>
                <a:gd name="T78" fmla="*/ 100 w 130"/>
                <a:gd name="T79" fmla="*/ 118 h 129"/>
                <a:gd name="T80" fmla="*/ 102 w 130"/>
                <a:gd name="T81" fmla="*/ 116 h 129"/>
                <a:gd name="T82" fmla="*/ 107 w 130"/>
                <a:gd name="T83" fmla="*/ 120 h 129"/>
                <a:gd name="T84" fmla="*/ 111 w 130"/>
                <a:gd name="T85" fmla="*/ 124 h 129"/>
                <a:gd name="T86" fmla="*/ 115 w 130"/>
                <a:gd name="T87" fmla="*/ 129 h 129"/>
                <a:gd name="T88" fmla="*/ 119 w 130"/>
                <a:gd name="T89" fmla="*/ 127 h 129"/>
                <a:gd name="T90" fmla="*/ 119 w 130"/>
                <a:gd name="T91" fmla="*/ 129 h 129"/>
                <a:gd name="T92" fmla="*/ 117 w 130"/>
                <a:gd name="T93" fmla="*/ 120 h 129"/>
                <a:gd name="T94" fmla="*/ 113 w 130"/>
                <a:gd name="T95" fmla="*/ 119 h 129"/>
                <a:gd name="T96" fmla="*/ 112 w 130"/>
                <a:gd name="T97" fmla="*/ 109 h 129"/>
                <a:gd name="T98" fmla="*/ 112 w 130"/>
                <a:gd name="T99" fmla="*/ 106 h 129"/>
                <a:gd name="T100" fmla="*/ 112 w 130"/>
                <a:gd name="T101" fmla="*/ 103 h 129"/>
                <a:gd name="T102" fmla="*/ 114 w 130"/>
                <a:gd name="T103" fmla="*/ 95 h 129"/>
                <a:gd name="T104" fmla="*/ 126 w 130"/>
                <a:gd name="T105" fmla="*/ 93 h 129"/>
                <a:gd name="T106" fmla="*/ 118 w 130"/>
                <a:gd name="T107" fmla="*/ 77 h 129"/>
                <a:gd name="T108" fmla="*/ 117 w 130"/>
                <a:gd name="T109" fmla="*/ 67 h 129"/>
                <a:gd name="T110" fmla="*/ 114 w 130"/>
                <a:gd name="T111" fmla="*/ 55 h 129"/>
                <a:gd name="T112" fmla="*/ 115 w 130"/>
                <a:gd name="T113" fmla="*/ 51 h 129"/>
                <a:gd name="T114" fmla="*/ 119 w 130"/>
                <a:gd name="T115" fmla="*/ 46 h 129"/>
                <a:gd name="T116" fmla="*/ 130 w 130"/>
                <a:gd name="T117" fmla="*/ 22 h 129"/>
                <a:gd name="T118" fmla="*/ 127 w 130"/>
                <a:gd name="T119" fmla="*/ 18 h 129"/>
                <a:gd name="T120" fmla="*/ 127 w 130"/>
                <a:gd name="T121" fmla="*/ 14 h 129"/>
                <a:gd name="T122" fmla="*/ 125 w 130"/>
                <a:gd name="T123" fmla="*/ 12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" h="129">
                  <a:moveTo>
                    <a:pt x="125" y="12"/>
                  </a:moveTo>
                  <a:cubicBezTo>
                    <a:pt x="125" y="10"/>
                    <a:pt x="125" y="10"/>
                    <a:pt x="125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2" y="9"/>
                    <a:pt x="122" y="9"/>
                    <a:pt x="122" y="9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0" y="6"/>
                    <a:pt x="120" y="6"/>
                    <a:pt x="120" y="6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06" y="6"/>
                    <a:pt x="106" y="6"/>
                    <a:pt x="106" y="6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3" y="2"/>
                    <a:pt x="102" y="1"/>
                    <a:pt x="101" y="1"/>
                  </a:cubicBezTo>
                  <a:cubicBezTo>
                    <a:pt x="101" y="1"/>
                    <a:pt x="100" y="3"/>
                    <a:pt x="100" y="3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5" y="1"/>
                    <a:pt x="95" y="1"/>
                    <a:pt x="95" y="1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6" y="42"/>
                    <a:pt x="36" y="42"/>
                  </a:cubicBezTo>
                  <a:cubicBezTo>
                    <a:pt x="36" y="42"/>
                    <a:pt x="33" y="44"/>
                    <a:pt x="33" y="44"/>
                  </a:cubicBezTo>
                  <a:cubicBezTo>
                    <a:pt x="33" y="44"/>
                    <a:pt x="32" y="46"/>
                    <a:pt x="32" y="46"/>
                  </a:cubicBezTo>
                  <a:cubicBezTo>
                    <a:pt x="32" y="46"/>
                    <a:pt x="30" y="50"/>
                    <a:pt x="30" y="50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7" y="68"/>
                    <a:pt x="7" y="68"/>
                    <a:pt x="7" y="68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0" y="76"/>
                    <a:pt x="0" y="76"/>
                    <a:pt x="1" y="77"/>
                  </a:cubicBezTo>
                  <a:cubicBezTo>
                    <a:pt x="1" y="77"/>
                    <a:pt x="2" y="77"/>
                    <a:pt x="2" y="78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29" y="76"/>
                    <a:pt x="29" y="76"/>
                    <a:pt x="29" y="76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40" y="92"/>
                    <a:pt x="40" y="92"/>
                    <a:pt x="40" y="92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49" y="91"/>
                    <a:pt x="49" y="91"/>
                    <a:pt x="49" y="91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66" y="94"/>
                    <a:pt x="66" y="94"/>
                    <a:pt x="66" y="94"/>
                  </a:cubicBezTo>
                  <a:cubicBezTo>
                    <a:pt x="66" y="99"/>
                    <a:pt x="66" y="99"/>
                    <a:pt x="66" y="99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101"/>
                    <a:pt x="65" y="101"/>
                    <a:pt x="65" y="101"/>
                  </a:cubicBezTo>
                  <a:cubicBezTo>
                    <a:pt x="68" y="104"/>
                    <a:pt x="68" y="104"/>
                    <a:pt x="68" y="104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68" y="111"/>
                    <a:pt x="68" y="111"/>
                    <a:pt x="68" y="111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9" y="114"/>
                    <a:pt x="69" y="114"/>
                    <a:pt x="69" y="114"/>
                  </a:cubicBezTo>
                  <a:cubicBezTo>
                    <a:pt x="70" y="112"/>
                    <a:pt x="70" y="112"/>
                    <a:pt x="70" y="112"/>
                  </a:cubicBezTo>
                  <a:cubicBezTo>
                    <a:pt x="72" y="112"/>
                    <a:pt x="72" y="112"/>
                    <a:pt x="72" y="112"/>
                  </a:cubicBezTo>
                  <a:cubicBezTo>
                    <a:pt x="72" y="112"/>
                    <a:pt x="72" y="112"/>
                    <a:pt x="72" y="112"/>
                  </a:cubicBezTo>
                  <a:cubicBezTo>
                    <a:pt x="75" y="112"/>
                    <a:pt x="75" y="112"/>
                    <a:pt x="75" y="112"/>
                  </a:cubicBezTo>
                  <a:cubicBezTo>
                    <a:pt x="76" y="111"/>
                    <a:pt x="76" y="111"/>
                    <a:pt x="76" y="111"/>
                  </a:cubicBezTo>
                  <a:cubicBezTo>
                    <a:pt x="77" y="111"/>
                    <a:pt x="77" y="111"/>
                    <a:pt x="77" y="111"/>
                  </a:cubicBezTo>
                  <a:cubicBezTo>
                    <a:pt x="77" y="111"/>
                    <a:pt x="78" y="112"/>
                    <a:pt x="78" y="112"/>
                  </a:cubicBezTo>
                  <a:cubicBezTo>
                    <a:pt x="78" y="112"/>
                    <a:pt x="79" y="112"/>
                    <a:pt x="79" y="112"/>
                  </a:cubicBezTo>
                  <a:cubicBezTo>
                    <a:pt x="81" y="111"/>
                    <a:pt x="81" y="111"/>
                    <a:pt x="81" y="111"/>
                  </a:cubicBezTo>
                  <a:cubicBezTo>
                    <a:pt x="83" y="112"/>
                    <a:pt x="83" y="112"/>
                    <a:pt x="83" y="112"/>
                  </a:cubicBezTo>
                  <a:cubicBezTo>
                    <a:pt x="82" y="114"/>
                    <a:pt x="82" y="114"/>
                    <a:pt x="82" y="114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4" y="115"/>
                    <a:pt x="84" y="115"/>
                    <a:pt x="84" y="115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100" y="118"/>
                    <a:pt x="100" y="118"/>
                    <a:pt x="100" y="118"/>
                  </a:cubicBezTo>
                  <a:cubicBezTo>
                    <a:pt x="101" y="118"/>
                    <a:pt x="101" y="118"/>
                    <a:pt x="101" y="118"/>
                  </a:cubicBezTo>
                  <a:cubicBezTo>
                    <a:pt x="101" y="116"/>
                    <a:pt x="101" y="116"/>
                    <a:pt x="101" y="116"/>
                  </a:cubicBezTo>
                  <a:cubicBezTo>
                    <a:pt x="102" y="116"/>
                    <a:pt x="102" y="116"/>
                    <a:pt x="102" y="116"/>
                  </a:cubicBezTo>
                  <a:cubicBezTo>
                    <a:pt x="102" y="118"/>
                    <a:pt x="102" y="118"/>
                    <a:pt x="102" y="118"/>
                  </a:cubicBezTo>
                  <a:cubicBezTo>
                    <a:pt x="105" y="120"/>
                    <a:pt x="105" y="120"/>
                    <a:pt x="105" y="120"/>
                  </a:cubicBezTo>
                  <a:cubicBezTo>
                    <a:pt x="107" y="120"/>
                    <a:pt x="107" y="120"/>
                    <a:pt x="107" y="120"/>
                  </a:cubicBezTo>
                  <a:cubicBezTo>
                    <a:pt x="109" y="122"/>
                    <a:pt x="109" y="122"/>
                    <a:pt x="109" y="122"/>
                  </a:cubicBezTo>
                  <a:cubicBezTo>
                    <a:pt x="111" y="122"/>
                    <a:pt x="111" y="122"/>
                    <a:pt x="111" y="122"/>
                  </a:cubicBezTo>
                  <a:cubicBezTo>
                    <a:pt x="111" y="124"/>
                    <a:pt x="111" y="124"/>
                    <a:pt x="111" y="12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13" y="127"/>
                    <a:pt x="113" y="127"/>
                    <a:pt x="113" y="127"/>
                  </a:cubicBezTo>
                  <a:cubicBezTo>
                    <a:pt x="115" y="129"/>
                    <a:pt x="115" y="129"/>
                    <a:pt x="115" y="129"/>
                  </a:cubicBezTo>
                  <a:cubicBezTo>
                    <a:pt x="116" y="129"/>
                    <a:pt x="116" y="129"/>
                    <a:pt x="116" y="129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19" y="127"/>
                    <a:pt x="119" y="127"/>
                    <a:pt x="119" y="127"/>
                  </a:cubicBezTo>
                  <a:cubicBezTo>
                    <a:pt x="119" y="128"/>
                    <a:pt x="119" y="128"/>
                    <a:pt x="119" y="128"/>
                  </a:cubicBezTo>
                  <a:cubicBezTo>
                    <a:pt x="119" y="128"/>
                    <a:pt x="119" y="128"/>
                    <a:pt x="119" y="128"/>
                  </a:cubicBezTo>
                  <a:cubicBezTo>
                    <a:pt x="119" y="129"/>
                    <a:pt x="119" y="129"/>
                    <a:pt x="119" y="129"/>
                  </a:cubicBezTo>
                  <a:cubicBezTo>
                    <a:pt x="120" y="129"/>
                    <a:pt x="120" y="129"/>
                    <a:pt x="120" y="129"/>
                  </a:cubicBezTo>
                  <a:cubicBezTo>
                    <a:pt x="120" y="120"/>
                    <a:pt x="120" y="120"/>
                    <a:pt x="120" y="120"/>
                  </a:cubicBezTo>
                  <a:cubicBezTo>
                    <a:pt x="117" y="120"/>
                    <a:pt x="117" y="120"/>
                    <a:pt x="117" y="120"/>
                  </a:cubicBezTo>
                  <a:cubicBezTo>
                    <a:pt x="117" y="122"/>
                    <a:pt x="117" y="122"/>
                    <a:pt x="117" y="122"/>
                  </a:cubicBezTo>
                  <a:cubicBezTo>
                    <a:pt x="114" y="121"/>
                    <a:pt x="114" y="121"/>
                    <a:pt x="114" y="121"/>
                  </a:cubicBezTo>
                  <a:cubicBezTo>
                    <a:pt x="113" y="119"/>
                    <a:pt x="113" y="119"/>
                    <a:pt x="113" y="119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15"/>
                    <a:pt x="110" y="115"/>
                    <a:pt x="110" y="115"/>
                  </a:cubicBezTo>
                  <a:cubicBezTo>
                    <a:pt x="112" y="109"/>
                    <a:pt x="112" y="109"/>
                    <a:pt x="112" y="109"/>
                  </a:cubicBezTo>
                  <a:cubicBezTo>
                    <a:pt x="112" y="108"/>
                    <a:pt x="112" y="108"/>
                    <a:pt x="112" y="108"/>
                  </a:cubicBezTo>
                  <a:cubicBezTo>
                    <a:pt x="111" y="107"/>
                    <a:pt x="111" y="107"/>
                    <a:pt x="111" y="107"/>
                  </a:cubicBezTo>
                  <a:cubicBezTo>
                    <a:pt x="112" y="106"/>
                    <a:pt x="112" y="106"/>
                    <a:pt x="112" y="106"/>
                  </a:cubicBezTo>
                  <a:cubicBezTo>
                    <a:pt x="112" y="104"/>
                    <a:pt x="112" y="104"/>
                    <a:pt x="112" y="104"/>
                  </a:cubicBezTo>
                  <a:cubicBezTo>
                    <a:pt x="112" y="104"/>
                    <a:pt x="112" y="104"/>
                    <a:pt x="112" y="104"/>
                  </a:cubicBezTo>
                  <a:cubicBezTo>
                    <a:pt x="112" y="103"/>
                    <a:pt x="112" y="103"/>
                    <a:pt x="112" y="103"/>
                  </a:cubicBezTo>
                  <a:cubicBezTo>
                    <a:pt x="110" y="100"/>
                    <a:pt x="110" y="100"/>
                    <a:pt x="110" y="100"/>
                  </a:cubicBezTo>
                  <a:cubicBezTo>
                    <a:pt x="114" y="96"/>
                    <a:pt x="114" y="96"/>
                    <a:pt x="114" y="96"/>
                  </a:cubicBezTo>
                  <a:cubicBezTo>
                    <a:pt x="114" y="95"/>
                    <a:pt x="114" y="95"/>
                    <a:pt x="114" y="95"/>
                  </a:cubicBezTo>
                  <a:cubicBezTo>
                    <a:pt x="114" y="95"/>
                    <a:pt x="114" y="95"/>
                    <a:pt x="114" y="95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26" y="93"/>
                    <a:pt x="126" y="93"/>
                    <a:pt x="126" y="93"/>
                  </a:cubicBezTo>
                  <a:cubicBezTo>
                    <a:pt x="123" y="85"/>
                    <a:pt x="123" y="85"/>
                    <a:pt x="123" y="85"/>
                  </a:cubicBezTo>
                  <a:cubicBezTo>
                    <a:pt x="118" y="79"/>
                    <a:pt x="118" y="79"/>
                    <a:pt x="118" y="79"/>
                  </a:cubicBezTo>
                  <a:cubicBezTo>
                    <a:pt x="118" y="77"/>
                    <a:pt x="118" y="77"/>
                    <a:pt x="118" y="77"/>
                  </a:cubicBezTo>
                  <a:cubicBezTo>
                    <a:pt x="119" y="75"/>
                    <a:pt x="119" y="75"/>
                    <a:pt x="119" y="75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17" y="67"/>
                    <a:pt x="117" y="67"/>
                    <a:pt x="117" y="67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15" y="49"/>
                    <a:pt x="115" y="49"/>
                    <a:pt x="115" y="49"/>
                  </a:cubicBezTo>
                  <a:cubicBezTo>
                    <a:pt x="117" y="47"/>
                    <a:pt x="117" y="47"/>
                    <a:pt x="117" y="47"/>
                  </a:cubicBezTo>
                  <a:cubicBezTo>
                    <a:pt x="119" y="46"/>
                    <a:pt x="119" y="46"/>
                    <a:pt x="119" y="46"/>
                  </a:cubicBezTo>
                  <a:cubicBezTo>
                    <a:pt x="119" y="37"/>
                    <a:pt x="119" y="37"/>
                    <a:pt x="119" y="37"/>
                  </a:cubicBezTo>
                  <a:cubicBezTo>
                    <a:pt x="121" y="31"/>
                    <a:pt x="121" y="31"/>
                    <a:pt x="121" y="31"/>
                  </a:cubicBezTo>
                  <a:cubicBezTo>
                    <a:pt x="130" y="22"/>
                    <a:pt x="130" y="22"/>
                    <a:pt x="130" y="22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7" y="18"/>
                    <a:pt x="127" y="18"/>
                    <a:pt x="127" y="18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6" y="16"/>
                    <a:pt x="126" y="16"/>
                    <a:pt x="126" y="16"/>
                  </a:cubicBezTo>
                  <a:cubicBezTo>
                    <a:pt x="127" y="14"/>
                    <a:pt x="127" y="14"/>
                    <a:pt x="127" y="14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6" y="12"/>
                    <a:pt x="126" y="12"/>
                    <a:pt x="126" y="12"/>
                  </a:cubicBezTo>
                  <a:lnTo>
                    <a:pt x="125" y="1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9" name="Freeform 920">
              <a:extLst>
                <a:ext uri="{FF2B5EF4-FFF2-40B4-BE49-F238E27FC236}">
                  <a16:creationId xmlns:a16="http://schemas.microsoft.com/office/drawing/2014/main" id="{A4CAF793-7D58-03FB-3F05-B9A971D2EA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6063" y="5221288"/>
              <a:ext cx="57150" cy="41275"/>
            </a:xfrm>
            <a:custGeom>
              <a:avLst/>
              <a:gdLst>
                <a:gd name="T0" fmla="*/ 1 w 14"/>
                <a:gd name="T1" fmla="*/ 3 h 10"/>
                <a:gd name="T2" fmla="*/ 1 w 14"/>
                <a:gd name="T3" fmla="*/ 2 h 10"/>
                <a:gd name="T4" fmla="*/ 1 w 14"/>
                <a:gd name="T5" fmla="*/ 0 h 10"/>
                <a:gd name="T6" fmla="*/ 2 w 14"/>
                <a:gd name="T7" fmla="*/ 2 h 10"/>
                <a:gd name="T8" fmla="*/ 2 w 14"/>
                <a:gd name="T9" fmla="*/ 3 h 10"/>
                <a:gd name="T10" fmla="*/ 1 w 14"/>
                <a:gd name="T11" fmla="*/ 3 h 10"/>
                <a:gd name="T12" fmla="*/ 9 w 14"/>
                <a:gd name="T13" fmla="*/ 5 h 10"/>
                <a:gd name="T14" fmla="*/ 9 w 14"/>
                <a:gd name="T15" fmla="*/ 5 h 10"/>
                <a:gd name="T16" fmla="*/ 9 w 14"/>
                <a:gd name="T17" fmla="*/ 4 h 10"/>
                <a:gd name="T18" fmla="*/ 8 w 14"/>
                <a:gd name="T19" fmla="*/ 5 h 10"/>
                <a:gd name="T20" fmla="*/ 9 w 14"/>
                <a:gd name="T21" fmla="*/ 5 h 10"/>
                <a:gd name="T22" fmla="*/ 14 w 14"/>
                <a:gd name="T23" fmla="*/ 10 h 10"/>
                <a:gd name="T24" fmla="*/ 14 w 14"/>
                <a:gd name="T25" fmla="*/ 9 h 10"/>
                <a:gd name="T26" fmla="*/ 14 w 14"/>
                <a:gd name="T27" fmla="*/ 9 h 10"/>
                <a:gd name="T28" fmla="*/ 14 w 14"/>
                <a:gd name="T29" fmla="*/ 9 h 10"/>
                <a:gd name="T30" fmla="*/ 14 w 14"/>
                <a:gd name="T3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10">
                  <a:moveTo>
                    <a:pt x="1" y="3"/>
                  </a:moveTo>
                  <a:cubicBezTo>
                    <a:pt x="1" y="2"/>
                    <a:pt x="0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2" y="1"/>
                    <a:pt x="1" y="1"/>
                    <a:pt x="2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lose/>
                  <a:moveTo>
                    <a:pt x="9" y="5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8" y="4"/>
                    <a:pt x="8" y="5"/>
                    <a:pt x="8" y="5"/>
                  </a:cubicBezTo>
                  <a:cubicBezTo>
                    <a:pt x="8" y="5"/>
                    <a:pt x="8" y="5"/>
                    <a:pt x="9" y="5"/>
                  </a:cubicBezTo>
                  <a:close/>
                  <a:moveTo>
                    <a:pt x="14" y="10"/>
                  </a:moveTo>
                  <a:cubicBezTo>
                    <a:pt x="14" y="10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10"/>
                    <a:pt x="14" y="10"/>
                    <a:pt x="14" y="1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0" name="Freeform 921">
              <a:extLst>
                <a:ext uri="{FF2B5EF4-FFF2-40B4-BE49-F238E27FC236}">
                  <a16:creationId xmlns:a16="http://schemas.microsoft.com/office/drawing/2014/main" id="{E02A52E4-51BF-D65B-49A8-F6FC0D92E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4688" y="4208463"/>
              <a:ext cx="295275" cy="471488"/>
            </a:xfrm>
            <a:custGeom>
              <a:avLst/>
              <a:gdLst>
                <a:gd name="T0" fmla="*/ 62 w 71"/>
                <a:gd name="T1" fmla="*/ 81 h 113"/>
                <a:gd name="T2" fmla="*/ 60 w 71"/>
                <a:gd name="T3" fmla="*/ 79 h 113"/>
                <a:gd name="T4" fmla="*/ 59 w 71"/>
                <a:gd name="T5" fmla="*/ 76 h 113"/>
                <a:gd name="T6" fmla="*/ 56 w 71"/>
                <a:gd name="T7" fmla="*/ 76 h 113"/>
                <a:gd name="T8" fmla="*/ 58 w 71"/>
                <a:gd name="T9" fmla="*/ 69 h 113"/>
                <a:gd name="T10" fmla="*/ 61 w 71"/>
                <a:gd name="T11" fmla="*/ 66 h 113"/>
                <a:gd name="T12" fmla="*/ 61 w 71"/>
                <a:gd name="T13" fmla="*/ 63 h 113"/>
                <a:gd name="T14" fmla="*/ 63 w 71"/>
                <a:gd name="T15" fmla="*/ 61 h 113"/>
                <a:gd name="T16" fmla="*/ 65 w 71"/>
                <a:gd name="T17" fmla="*/ 58 h 113"/>
                <a:gd name="T18" fmla="*/ 64 w 71"/>
                <a:gd name="T19" fmla="*/ 57 h 113"/>
                <a:gd name="T20" fmla="*/ 71 w 71"/>
                <a:gd name="T21" fmla="*/ 56 h 113"/>
                <a:gd name="T22" fmla="*/ 45 w 71"/>
                <a:gd name="T23" fmla="*/ 14 h 113"/>
                <a:gd name="T24" fmla="*/ 10 w 71"/>
                <a:gd name="T25" fmla="*/ 3 h 113"/>
                <a:gd name="T26" fmla="*/ 12 w 71"/>
                <a:gd name="T27" fmla="*/ 14 h 113"/>
                <a:gd name="T28" fmla="*/ 13 w 71"/>
                <a:gd name="T29" fmla="*/ 19 h 113"/>
                <a:gd name="T30" fmla="*/ 17 w 71"/>
                <a:gd name="T31" fmla="*/ 22 h 113"/>
                <a:gd name="T32" fmla="*/ 14 w 71"/>
                <a:gd name="T33" fmla="*/ 33 h 113"/>
                <a:gd name="T34" fmla="*/ 6 w 71"/>
                <a:gd name="T35" fmla="*/ 56 h 113"/>
                <a:gd name="T36" fmla="*/ 0 w 71"/>
                <a:gd name="T37" fmla="*/ 64 h 113"/>
                <a:gd name="T38" fmla="*/ 4 w 71"/>
                <a:gd name="T39" fmla="*/ 74 h 113"/>
                <a:gd name="T40" fmla="*/ 7 w 71"/>
                <a:gd name="T41" fmla="*/ 76 h 113"/>
                <a:gd name="T42" fmla="*/ 10 w 71"/>
                <a:gd name="T43" fmla="*/ 80 h 113"/>
                <a:gd name="T44" fmla="*/ 11 w 71"/>
                <a:gd name="T45" fmla="*/ 92 h 113"/>
                <a:gd name="T46" fmla="*/ 5 w 71"/>
                <a:gd name="T47" fmla="*/ 95 h 113"/>
                <a:gd name="T48" fmla="*/ 7 w 71"/>
                <a:gd name="T49" fmla="*/ 102 h 113"/>
                <a:gd name="T50" fmla="*/ 14 w 71"/>
                <a:gd name="T51" fmla="*/ 111 h 113"/>
                <a:gd name="T52" fmla="*/ 17 w 71"/>
                <a:gd name="T53" fmla="*/ 113 h 113"/>
                <a:gd name="T54" fmla="*/ 23 w 71"/>
                <a:gd name="T55" fmla="*/ 113 h 113"/>
                <a:gd name="T56" fmla="*/ 35 w 71"/>
                <a:gd name="T57" fmla="*/ 109 h 113"/>
                <a:gd name="T58" fmla="*/ 38 w 71"/>
                <a:gd name="T59" fmla="*/ 104 h 113"/>
                <a:gd name="T60" fmla="*/ 38 w 71"/>
                <a:gd name="T61" fmla="*/ 102 h 113"/>
                <a:gd name="T62" fmla="*/ 48 w 71"/>
                <a:gd name="T63" fmla="*/ 100 h 113"/>
                <a:gd name="T64" fmla="*/ 53 w 71"/>
                <a:gd name="T65" fmla="*/ 95 h 113"/>
                <a:gd name="T66" fmla="*/ 56 w 71"/>
                <a:gd name="T67" fmla="*/ 92 h 113"/>
                <a:gd name="T68" fmla="*/ 60 w 71"/>
                <a:gd name="T69" fmla="*/ 89 h 113"/>
                <a:gd name="T70" fmla="*/ 64 w 71"/>
                <a:gd name="T71" fmla="*/ 89 h 113"/>
                <a:gd name="T72" fmla="*/ 62 w 71"/>
                <a:gd name="T73" fmla="*/ 8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1" h="113">
                  <a:moveTo>
                    <a:pt x="62" y="84"/>
                  </a:moveTo>
                  <a:cubicBezTo>
                    <a:pt x="62" y="81"/>
                    <a:pt x="62" y="81"/>
                    <a:pt x="62" y="81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61" y="67"/>
                    <a:pt x="61" y="66"/>
                    <a:pt x="61" y="66"/>
                  </a:cubicBezTo>
                  <a:cubicBezTo>
                    <a:pt x="61" y="65"/>
                    <a:pt x="60" y="64"/>
                    <a:pt x="60" y="64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65" y="58"/>
                    <a:pt x="64" y="58"/>
                    <a:pt x="64" y="58"/>
                  </a:cubicBezTo>
                  <a:cubicBezTo>
                    <a:pt x="64" y="58"/>
                    <a:pt x="64" y="57"/>
                    <a:pt x="64" y="57"/>
                  </a:cubicBezTo>
                  <a:cubicBezTo>
                    <a:pt x="64" y="57"/>
                    <a:pt x="66" y="56"/>
                    <a:pt x="66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4" y="21"/>
                    <a:pt x="14" y="21"/>
                  </a:cubicBezTo>
                  <a:cubicBezTo>
                    <a:pt x="14" y="21"/>
                    <a:pt x="17" y="22"/>
                    <a:pt x="17" y="22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7" y="76"/>
                    <a:pt x="7" y="76"/>
                    <a:pt x="7" y="76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3" y="98"/>
                    <a:pt x="3" y="98"/>
                    <a:pt x="3" y="98"/>
                  </a:cubicBezTo>
                  <a:cubicBezTo>
                    <a:pt x="7" y="102"/>
                    <a:pt x="7" y="102"/>
                    <a:pt x="7" y="102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14" y="111"/>
                    <a:pt x="14" y="111"/>
                    <a:pt x="14" y="111"/>
                  </a:cubicBezTo>
                  <a:cubicBezTo>
                    <a:pt x="14" y="112"/>
                    <a:pt x="14" y="112"/>
                    <a:pt x="14" y="112"/>
                  </a:cubicBezTo>
                  <a:cubicBezTo>
                    <a:pt x="17" y="113"/>
                    <a:pt x="17" y="113"/>
                    <a:pt x="17" y="113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35" y="109"/>
                    <a:pt x="35" y="109"/>
                    <a:pt x="35" y="109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8" y="104"/>
                    <a:pt x="38" y="104"/>
                    <a:pt x="38" y="104"/>
                  </a:cubicBezTo>
                  <a:cubicBezTo>
                    <a:pt x="36" y="103"/>
                    <a:pt x="36" y="103"/>
                    <a:pt x="36" y="103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6" y="94"/>
                    <a:pt x="56" y="94"/>
                    <a:pt x="56" y="94"/>
                  </a:cubicBezTo>
                  <a:cubicBezTo>
                    <a:pt x="56" y="94"/>
                    <a:pt x="56" y="93"/>
                    <a:pt x="56" y="92"/>
                  </a:cubicBezTo>
                  <a:cubicBezTo>
                    <a:pt x="56" y="92"/>
                    <a:pt x="56" y="90"/>
                    <a:pt x="56" y="90"/>
                  </a:cubicBezTo>
                  <a:cubicBezTo>
                    <a:pt x="60" y="89"/>
                    <a:pt x="60" y="89"/>
                    <a:pt x="60" y="89"/>
                  </a:cubicBezTo>
                  <a:cubicBezTo>
                    <a:pt x="61" y="88"/>
                    <a:pt x="61" y="88"/>
                    <a:pt x="61" y="88"/>
                  </a:cubicBezTo>
                  <a:cubicBezTo>
                    <a:pt x="64" y="89"/>
                    <a:pt x="64" y="89"/>
                    <a:pt x="64" y="89"/>
                  </a:cubicBezTo>
                  <a:cubicBezTo>
                    <a:pt x="64" y="86"/>
                    <a:pt x="64" y="86"/>
                    <a:pt x="64" y="86"/>
                  </a:cubicBezTo>
                  <a:lnTo>
                    <a:pt x="62" y="8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1" name="Freeform 922">
              <a:extLst>
                <a:ext uri="{FF2B5EF4-FFF2-40B4-BE49-F238E27FC236}">
                  <a16:creationId xmlns:a16="http://schemas.microsoft.com/office/drawing/2014/main" id="{2F9A2130-EFB1-55BE-4D01-43C9275AD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0088" y="4575175"/>
              <a:ext cx="369887" cy="250825"/>
            </a:xfrm>
            <a:custGeom>
              <a:avLst/>
              <a:gdLst>
                <a:gd name="T0" fmla="*/ 83 w 89"/>
                <a:gd name="T1" fmla="*/ 33 h 60"/>
                <a:gd name="T2" fmla="*/ 82 w 89"/>
                <a:gd name="T3" fmla="*/ 30 h 60"/>
                <a:gd name="T4" fmla="*/ 79 w 89"/>
                <a:gd name="T5" fmla="*/ 28 h 60"/>
                <a:gd name="T6" fmla="*/ 74 w 89"/>
                <a:gd name="T7" fmla="*/ 22 h 60"/>
                <a:gd name="T8" fmla="*/ 67 w 89"/>
                <a:gd name="T9" fmla="*/ 20 h 60"/>
                <a:gd name="T10" fmla="*/ 67 w 89"/>
                <a:gd name="T11" fmla="*/ 17 h 60"/>
                <a:gd name="T12" fmla="*/ 62 w 89"/>
                <a:gd name="T13" fmla="*/ 16 h 60"/>
                <a:gd name="T14" fmla="*/ 61 w 89"/>
                <a:gd name="T15" fmla="*/ 14 h 60"/>
                <a:gd name="T16" fmla="*/ 63 w 89"/>
                <a:gd name="T17" fmla="*/ 9 h 60"/>
                <a:gd name="T18" fmla="*/ 58 w 89"/>
                <a:gd name="T19" fmla="*/ 1 h 60"/>
                <a:gd name="T20" fmla="*/ 54 w 89"/>
                <a:gd name="T21" fmla="*/ 1 h 60"/>
                <a:gd name="T22" fmla="*/ 50 w 89"/>
                <a:gd name="T23" fmla="*/ 4 h 60"/>
                <a:gd name="T24" fmla="*/ 47 w 89"/>
                <a:gd name="T25" fmla="*/ 7 h 60"/>
                <a:gd name="T26" fmla="*/ 42 w 89"/>
                <a:gd name="T27" fmla="*/ 12 h 60"/>
                <a:gd name="T28" fmla="*/ 32 w 89"/>
                <a:gd name="T29" fmla="*/ 14 h 60"/>
                <a:gd name="T30" fmla="*/ 32 w 89"/>
                <a:gd name="T31" fmla="*/ 16 h 60"/>
                <a:gd name="T32" fmla="*/ 29 w 89"/>
                <a:gd name="T33" fmla="*/ 21 h 60"/>
                <a:gd name="T34" fmla="*/ 17 w 89"/>
                <a:gd name="T35" fmla="*/ 25 h 60"/>
                <a:gd name="T36" fmla="*/ 11 w 89"/>
                <a:gd name="T37" fmla="*/ 25 h 60"/>
                <a:gd name="T38" fmla="*/ 6 w 89"/>
                <a:gd name="T39" fmla="*/ 26 h 60"/>
                <a:gd name="T40" fmla="*/ 3 w 89"/>
                <a:gd name="T41" fmla="*/ 33 h 60"/>
                <a:gd name="T42" fmla="*/ 2 w 89"/>
                <a:gd name="T43" fmla="*/ 36 h 60"/>
                <a:gd name="T44" fmla="*/ 2 w 89"/>
                <a:gd name="T45" fmla="*/ 41 h 60"/>
                <a:gd name="T46" fmla="*/ 5 w 89"/>
                <a:gd name="T47" fmla="*/ 47 h 60"/>
                <a:gd name="T48" fmla="*/ 11 w 89"/>
                <a:gd name="T49" fmla="*/ 55 h 60"/>
                <a:gd name="T50" fmla="*/ 15 w 89"/>
                <a:gd name="T51" fmla="*/ 56 h 60"/>
                <a:gd name="T52" fmla="*/ 21 w 89"/>
                <a:gd name="T53" fmla="*/ 51 h 60"/>
                <a:gd name="T54" fmla="*/ 27 w 89"/>
                <a:gd name="T55" fmla="*/ 51 h 60"/>
                <a:gd name="T56" fmla="*/ 28 w 89"/>
                <a:gd name="T57" fmla="*/ 46 h 60"/>
                <a:gd name="T58" fmla="*/ 32 w 89"/>
                <a:gd name="T59" fmla="*/ 42 h 60"/>
                <a:gd name="T60" fmla="*/ 39 w 89"/>
                <a:gd name="T61" fmla="*/ 42 h 60"/>
                <a:gd name="T62" fmla="*/ 47 w 89"/>
                <a:gd name="T63" fmla="*/ 47 h 60"/>
                <a:gd name="T64" fmla="*/ 58 w 89"/>
                <a:gd name="T65" fmla="*/ 43 h 60"/>
                <a:gd name="T66" fmla="*/ 67 w 89"/>
                <a:gd name="T67" fmla="*/ 42 h 60"/>
                <a:gd name="T68" fmla="*/ 70 w 89"/>
                <a:gd name="T69" fmla="*/ 43 h 60"/>
                <a:gd name="T70" fmla="*/ 74 w 89"/>
                <a:gd name="T71" fmla="*/ 41 h 60"/>
                <a:gd name="T72" fmla="*/ 76 w 89"/>
                <a:gd name="T73" fmla="*/ 39 h 60"/>
                <a:gd name="T74" fmla="*/ 80 w 89"/>
                <a:gd name="T75" fmla="*/ 40 h 60"/>
                <a:gd name="T76" fmla="*/ 85 w 89"/>
                <a:gd name="T77" fmla="*/ 42 h 60"/>
                <a:gd name="T78" fmla="*/ 88 w 89"/>
                <a:gd name="T79" fmla="*/ 41 h 60"/>
                <a:gd name="T80" fmla="*/ 87 w 89"/>
                <a:gd name="T81" fmla="*/ 3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9" h="60">
                  <a:moveTo>
                    <a:pt x="82" y="34"/>
                  </a:moveTo>
                  <a:cubicBezTo>
                    <a:pt x="83" y="33"/>
                    <a:pt x="83" y="33"/>
                    <a:pt x="83" y="33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28"/>
                    <a:pt x="79" y="28"/>
                    <a:pt x="79" y="28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67" y="20"/>
                    <a:pt x="67" y="20"/>
                    <a:pt x="67" y="20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4"/>
                    <a:pt x="50" y="4"/>
                  </a:cubicBezTo>
                  <a:cubicBezTo>
                    <a:pt x="50" y="5"/>
                    <a:pt x="50" y="6"/>
                    <a:pt x="50" y="6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5" y="56"/>
                    <a:pt x="15" y="56"/>
                    <a:pt x="15" y="56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2" y="42"/>
                    <a:pt x="82" y="42"/>
                    <a:pt x="82" y="42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85" y="42"/>
                    <a:pt x="86" y="40"/>
                    <a:pt x="86" y="40"/>
                  </a:cubicBezTo>
                  <a:cubicBezTo>
                    <a:pt x="87" y="40"/>
                    <a:pt x="88" y="41"/>
                    <a:pt x="88" y="41"/>
                  </a:cubicBezTo>
                  <a:cubicBezTo>
                    <a:pt x="89" y="42"/>
                    <a:pt x="89" y="42"/>
                    <a:pt x="89" y="42"/>
                  </a:cubicBezTo>
                  <a:cubicBezTo>
                    <a:pt x="87" y="37"/>
                    <a:pt x="87" y="37"/>
                    <a:pt x="87" y="37"/>
                  </a:cubicBezTo>
                  <a:lnTo>
                    <a:pt x="82" y="3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2" name="Freeform 923">
              <a:extLst>
                <a:ext uri="{FF2B5EF4-FFF2-40B4-BE49-F238E27FC236}">
                  <a16:creationId xmlns:a16="http://schemas.microsoft.com/office/drawing/2014/main" id="{446658CE-E763-45C7-9662-E724600803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59313" y="4400550"/>
              <a:ext cx="76200" cy="71438"/>
            </a:xfrm>
            <a:custGeom>
              <a:avLst/>
              <a:gdLst>
                <a:gd name="T0" fmla="*/ 12 w 18"/>
                <a:gd name="T1" fmla="*/ 15 h 17"/>
                <a:gd name="T2" fmla="*/ 12 w 18"/>
                <a:gd name="T3" fmla="*/ 16 h 17"/>
                <a:gd name="T4" fmla="*/ 11 w 18"/>
                <a:gd name="T5" fmla="*/ 15 h 17"/>
                <a:gd name="T6" fmla="*/ 11 w 18"/>
                <a:gd name="T7" fmla="*/ 14 h 17"/>
                <a:gd name="T8" fmla="*/ 12 w 18"/>
                <a:gd name="T9" fmla="*/ 15 h 17"/>
                <a:gd name="T10" fmla="*/ 2 w 18"/>
                <a:gd name="T11" fmla="*/ 0 h 17"/>
                <a:gd name="T12" fmla="*/ 0 w 18"/>
                <a:gd name="T13" fmla="*/ 1 h 17"/>
                <a:gd name="T14" fmla="*/ 1 w 18"/>
                <a:gd name="T15" fmla="*/ 2 h 17"/>
                <a:gd name="T16" fmla="*/ 2 w 18"/>
                <a:gd name="T17" fmla="*/ 1 h 17"/>
                <a:gd name="T18" fmla="*/ 2 w 18"/>
                <a:gd name="T19" fmla="*/ 0 h 17"/>
                <a:gd name="T20" fmla="*/ 17 w 18"/>
                <a:gd name="T21" fmla="*/ 7 h 17"/>
                <a:gd name="T22" fmla="*/ 17 w 18"/>
                <a:gd name="T23" fmla="*/ 8 h 17"/>
                <a:gd name="T24" fmla="*/ 17 w 18"/>
                <a:gd name="T25" fmla="*/ 8 h 17"/>
                <a:gd name="T26" fmla="*/ 18 w 18"/>
                <a:gd name="T27" fmla="*/ 8 h 17"/>
                <a:gd name="T28" fmla="*/ 17 w 18"/>
                <a:gd name="T29" fmla="*/ 7 h 17"/>
                <a:gd name="T30" fmla="*/ 7 w 18"/>
                <a:gd name="T31" fmla="*/ 16 h 17"/>
                <a:gd name="T32" fmla="*/ 6 w 18"/>
                <a:gd name="T33" fmla="*/ 16 h 17"/>
                <a:gd name="T34" fmla="*/ 7 w 18"/>
                <a:gd name="T35" fmla="*/ 17 h 17"/>
                <a:gd name="T36" fmla="*/ 7 w 18"/>
                <a:gd name="T37" fmla="*/ 16 h 17"/>
                <a:gd name="T38" fmla="*/ 7 w 18"/>
                <a:gd name="T39" fmla="*/ 16 h 17"/>
                <a:gd name="T40" fmla="*/ 2 w 18"/>
                <a:gd name="T41" fmla="*/ 2 h 17"/>
                <a:gd name="T42" fmla="*/ 2 w 18"/>
                <a:gd name="T43" fmla="*/ 3 h 17"/>
                <a:gd name="T44" fmla="*/ 3 w 18"/>
                <a:gd name="T45" fmla="*/ 3 h 17"/>
                <a:gd name="T46" fmla="*/ 3 w 18"/>
                <a:gd name="T47" fmla="*/ 2 h 17"/>
                <a:gd name="T48" fmla="*/ 2 w 18"/>
                <a:gd name="T4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" h="17">
                  <a:moveTo>
                    <a:pt x="12" y="15"/>
                  </a:moveTo>
                  <a:cubicBezTo>
                    <a:pt x="12" y="15"/>
                    <a:pt x="12" y="16"/>
                    <a:pt x="12" y="16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2" y="15"/>
                  </a:cubicBezTo>
                  <a:close/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lose/>
                  <a:moveTo>
                    <a:pt x="17" y="7"/>
                  </a:moveTo>
                  <a:cubicBezTo>
                    <a:pt x="17" y="7"/>
                    <a:pt x="17" y="7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7" y="7"/>
                  </a:cubicBezTo>
                  <a:close/>
                  <a:moveTo>
                    <a:pt x="7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7"/>
                    <a:pt x="7" y="17"/>
                  </a:cubicBezTo>
                  <a:cubicBezTo>
                    <a:pt x="7" y="17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3" name="Freeform 924">
              <a:extLst>
                <a:ext uri="{FF2B5EF4-FFF2-40B4-BE49-F238E27FC236}">
                  <a16:creationId xmlns:a16="http://schemas.microsoft.com/office/drawing/2014/main" id="{793319F6-86F5-97C8-6156-0AC99A4B6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3400" y="4516438"/>
              <a:ext cx="220662" cy="325438"/>
            </a:xfrm>
            <a:custGeom>
              <a:avLst/>
              <a:gdLst>
                <a:gd name="T0" fmla="*/ 45 w 53"/>
                <a:gd name="T1" fmla="*/ 61 h 78"/>
                <a:gd name="T2" fmla="*/ 42 w 53"/>
                <a:gd name="T3" fmla="*/ 55 h 78"/>
                <a:gd name="T4" fmla="*/ 42 w 53"/>
                <a:gd name="T5" fmla="*/ 50 h 78"/>
                <a:gd name="T6" fmla="*/ 43 w 53"/>
                <a:gd name="T7" fmla="*/ 47 h 78"/>
                <a:gd name="T8" fmla="*/ 46 w 53"/>
                <a:gd name="T9" fmla="*/ 40 h 78"/>
                <a:gd name="T10" fmla="*/ 48 w 53"/>
                <a:gd name="T11" fmla="*/ 37 h 78"/>
                <a:gd name="T12" fmla="*/ 41 w 53"/>
                <a:gd name="T13" fmla="*/ 28 h 78"/>
                <a:gd name="T14" fmla="*/ 39 w 53"/>
                <a:gd name="T15" fmla="*/ 21 h 78"/>
                <a:gd name="T16" fmla="*/ 45 w 53"/>
                <a:gd name="T17" fmla="*/ 18 h 78"/>
                <a:gd name="T18" fmla="*/ 44 w 53"/>
                <a:gd name="T19" fmla="*/ 6 h 78"/>
                <a:gd name="T20" fmla="*/ 41 w 53"/>
                <a:gd name="T21" fmla="*/ 2 h 78"/>
                <a:gd name="T22" fmla="*/ 38 w 53"/>
                <a:gd name="T23" fmla="*/ 0 h 78"/>
                <a:gd name="T24" fmla="*/ 40 w 53"/>
                <a:gd name="T25" fmla="*/ 5 h 78"/>
                <a:gd name="T26" fmla="*/ 42 w 53"/>
                <a:gd name="T27" fmla="*/ 7 h 78"/>
                <a:gd name="T28" fmla="*/ 42 w 53"/>
                <a:gd name="T29" fmla="*/ 11 h 78"/>
                <a:gd name="T30" fmla="*/ 37 w 53"/>
                <a:gd name="T31" fmla="*/ 12 h 78"/>
                <a:gd name="T32" fmla="*/ 34 w 53"/>
                <a:gd name="T33" fmla="*/ 20 h 78"/>
                <a:gd name="T34" fmla="*/ 32 w 53"/>
                <a:gd name="T35" fmla="*/ 24 h 78"/>
                <a:gd name="T36" fmla="*/ 29 w 53"/>
                <a:gd name="T37" fmla="*/ 30 h 78"/>
                <a:gd name="T38" fmla="*/ 26 w 53"/>
                <a:gd name="T39" fmla="*/ 35 h 78"/>
                <a:gd name="T40" fmla="*/ 23 w 53"/>
                <a:gd name="T41" fmla="*/ 41 h 78"/>
                <a:gd name="T42" fmla="*/ 20 w 53"/>
                <a:gd name="T43" fmla="*/ 45 h 78"/>
                <a:gd name="T44" fmla="*/ 18 w 53"/>
                <a:gd name="T45" fmla="*/ 44 h 78"/>
                <a:gd name="T46" fmla="*/ 14 w 53"/>
                <a:gd name="T47" fmla="*/ 41 h 78"/>
                <a:gd name="T48" fmla="*/ 12 w 53"/>
                <a:gd name="T49" fmla="*/ 43 h 78"/>
                <a:gd name="T50" fmla="*/ 9 w 53"/>
                <a:gd name="T51" fmla="*/ 43 h 78"/>
                <a:gd name="T52" fmla="*/ 7 w 53"/>
                <a:gd name="T53" fmla="*/ 45 h 78"/>
                <a:gd name="T54" fmla="*/ 2 w 53"/>
                <a:gd name="T55" fmla="*/ 55 h 78"/>
                <a:gd name="T56" fmla="*/ 1 w 53"/>
                <a:gd name="T57" fmla="*/ 58 h 78"/>
                <a:gd name="T58" fmla="*/ 4 w 53"/>
                <a:gd name="T59" fmla="*/ 61 h 78"/>
                <a:gd name="T60" fmla="*/ 8 w 53"/>
                <a:gd name="T61" fmla="*/ 63 h 78"/>
                <a:gd name="T62" fmla="*/ 11 w 53"/>
                <a:gd name="T63" fmla="*/ 69 h 78"/>
                <a:gd name="T64" fmla="*/ 9 w 53"/>
                <a:gd name="T65" fmla="*/ 74 h 78"/>
                <a:gd name="T66" fmla="*/ 19 w 53"/>
                <a:gd name="T67" fmla="*/ 75 h 78"/>
                <a:gd name="T68" fmla="*/ 32 w 53"/>
                <a:gd name="T69" fmla="*/ 74 h 78"/>
                <a:gd name="T70" fmla="*/ 41 w 53"/>
                <a:gd name="T71" fmla="*/ 75 h 78"/>
                <a:gd name="T72" fmla="*/ 49 w 53"/>
                <a:gd name="T73" fmla="*/ 77 h 78"/>
                <a:gd name="T74" fmla="*/ 51 w 53"/>
                <a:gd name="T75" fmla="*/ 75 h 78"/>
                <a:gd name="T76" fmla="*/ 51 w 53"/>
                <a:gd name="T77" fmla="*/ 6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3" h="78">
                  <a:moveTo>
                    <a:pt x="46" y="65"/>
                  </a:moveTo>
                  <a:cubicBezTo>
                    <a:pt x="45" y="61"/>
                    <a:pt x="45" y="61"/>
                    <a:pt x="45" y="61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1" y="59"/>
                    <a:pt x="1" y="58"/>
                  </a:cubicBezTo>
                  <a:cubicBezTo>
                    <a:pt x="1" y="59"/>
                    <a:pt x="1" y="60"/>
                    <a:pt x="2" y="60"/>
                  </a:cubicBezTo>
                  <a:cubicBezTo>
                    <a:pt x="3" y="59"/>
                    <a:pt x="4" y="60"/>
                    <a:pt x="4" y="61"/>
                  </a:cubicBezTo>
                  <a:cubicBezTo>
                    <a:pt x="4" y="62"/>
                    <a:pt x="5" y="63"/>
                    <a:pt x="6" y="64"/>
                  </a:cubicBezTo>
                  <a:cubicBezTo>
                    <a:pt x="7" y="64"/>
                    <a:pt x="7" y="63"/>
                    <a:pt x="8" y="63"/>
                  </a:cubicBezTo>
                  <a:cubicBezTo>
                    <a:pt x="9" y="64"/>
                    <a:pt x="8" y="65"/>
                    <a:pt x="9" y="65"/>
                  </a:cubicBezTo>
                  <a:cubicBezTo>
                    <a:pt x="10" y="66"/>
                    <a:pt x="10" y="68"/>
                    <a:pt x="11" y="69"/>
                  </a:cubicBezTo>
                  <a:cubicBezTo>
                    <a:pt x="11" y="71"/>
                    <a:pt x="10" y="72"/>
                    <a:pt x="10" y="74"/>
                  </a:cubicBezTo>
                  <a:cubicBezTo>
                    <a:pt x="10" y="74"/>
                    <a:pt x="9" y="74"/>
                    <a:pt x="9" y="74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41" y="75"/>
                    <a:pt x="41" y="75"/>
                    <a:pt x="41" y="75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3" y="74"/>
                    <a:pt x="53" y="74"/>
                    <a:pt x="53" y="74"/>
                  </a:cubicBezTo>
                  <a:cubicBezTo>
                    <a:pt x="51" y="69"/>
                    <a:pt x="51" y="69"/>
                    <a:pt x="51" y="69"/>
                  </a:cubicBezTo>
                  <a:lnTo>
                    <a:pt x="46" y="6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4" name="Freeform 925">
              <a:extLst>
                <a:ext uri="{FF2B5EF4-FFF2-40B4-BE49-F238E27FC236}">
                  <a16:creationId xmlns:a16="http://schemas.microsoft.com/office/drawing/2014/main" id="{B43DDD83-32F1-7AFE-833B-B83F46D47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250" y="4954588"/>
              <a:ext cx="53975" cy="61913"/>
            </a:xfrm>
            <a:custGeom>
              <a:avLst/>
              <a:gdLst>
                <a:gd name="T0" fmla="*/ 8 w 13"/>
                <a:gd name="T1" fmla="*/ 1 h 15"/>
                <a:gd name="T2" fmla="*/ 7 w 13"/>
                <a:gd name="T3" fmla="*/ 1 h 15"/>
                <a:gd name="T4" fmla="*/ 7 w 13"/>
                <a:gd name="T5" fmla="*/ 3 h 15"/>
                <a:gd name="T6" fmla="*/ 5 w 13"/>
                <a:gd name="T7" fmla="*/ 4 h 15"/>
                <a:gd name="T8" fmla="*/ 3 w 13"/>
                <a:gd name="T9" fmla="*/ 4 h 15"/>
                <a:gd name="T10" fmla="*/ 3 w 13"/>
                <a:gd name="T11" fmla="*/ 3 h 15"/>
                <a:gd name="T12" fmla="*/ 1 w 13"/>
                <a:gd name="T13" fmla="*/ 2 h 15"/>
                <a:gd name="T14" fmla="*/ 0 w 13"/>
                <a:gd name="T15" fmla="*/ 3 h 15"/>
                <a:gd name="T16" fmla="*/ 2 w 13"/>
                <a:gd name="T17" fmla="*/ 6 h 15"/>
                <a:gd name="T18" fmla="*/ 2 w 13"/>
                <a:gd name="T19" fmla="*/ 11 h 15"/>
                <a:gd name="T20" fmla="*/ 3 w 13"/>
                <a:gd name="T21" fmla="*/ 15 h 15"/>
                <a:gd name="T22" fmla="*/ 6 w 13"/>
                <a:gd name="T23" fmla="*/ 15 h 15"/>
                <a:gd name="T24" fmla="*/ 9 w 13"/>
                <a:gd name="T25" fmla="*/ 11 h 15"/>
                <a:gd name="T26" fmla="*/ 9 w 13"/>
                <a:gd name="T27" fmla="*/ 10 h 15"/>
                <a:gd name="T28" fmla="*/ 13 w 13"/>
                <a:gd name="T29" fmla="*/ 7 h 15"/>
                <a:gd name="T30" fmla="*/ 13 w 13"/>
                <a:gd name="T31" fmla="*/ 5 h 15"/>
                <a:gd name="T32" fmla="*/ 10 w 13"/>
                <a:gd name="T33" fmla="*/ 4 h 15"/>
                <a:gd name="T34" fmla="*/ 10 w 13"/>
                <a:gd name="T35" fmla="*/ 3 h 15"/>
                <a:gd name="T36" fmla="*/ 11 w 13"/>
                <a:gd name="T37" fmla="*/ 1 h 15"/>
                <a:gd name="T38" fmla="*/ 10 w 13"/>
                <a:gd name="T39" fmla="*/ 0 h 15"/>
                <a:gd name="T40" fmla="*/ 8 w 13"/>
                <a:gd name="T4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" h="15">
                  <a:moveTo>
                    <a:pt x="8" y="1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10" y="3"/>
                  </a:cubicBezTo>
                  <a:cubicBezTo>
                    <a:pt x="10" y="3"/>
                    <a:pt x="11" y="1"/>
                    <a:pt x="11" y="1"/>
                  </a:cubicBezTo>
                  <a:cubicBezTo>
                    <a:pt x="10" y="0"/>
                    <a:pt x="10" y="0"/>
                    <a:pt x="10" y="0"/>
                  </a:cubicBezTo>
                  <a:lnTo>
                    <a:pt x="8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5" name="Freeform 926">
              <a:extLst>
                <a:ext uri="{FF2B5EF4-FFF2-40B4-BE49-F238E27FC236}">
                  <a16:creationId xmlns:a16="http://schemas.microsoft.com/office/drawing/2014/main" id="{4F7FB2B5-4AF4-E5AE-FEF7-F4965E949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113" y="4459288"/>
              <a:ext cx="223837" cy="161925"/>
            </a:xfrm>
            <a:custGeom>
              <a:avLst/>
              <a:gdLst>
                <a:gd name="T0" fmla="*/ 52 w 54"/>
                <a:gd name="T1" fmla="*/ 17 h 39"/>
                <a:gd name="T2" fmla="*/ 50 w 54"/>
                <a:gd name="T3" fmla="*/ 17 h 39"/>
                <a:gd name="T4" fmla="*/ 44 w 54"/>
                <a:gd name="T5" fmla="*/ 12 h 39"/>
                <a:gd name="T6" fmla="*/ 41 w 54"/>
                <a:gd name="T7" fmla="*/ 9 h 39"/>
                <a:gd name="T8" fmla="*/ 39 w 54"/>
                <a:gd name="T9" fmla="*/ 3 h 39"/>
                <a:gd name="T10" fmla="*/ 33 w 54"/>
                <a:gd name="T11" fmla="*/ 0 h 39"/>
                <a:gd name="T12" fmla="*/ 24 w 54"/>
                <a:gd name="T13" fmla="*/ 4 h 39"/>
                <a:gd name="T14" fmla="*/ 23 w 54"/>
                <a:gd name="T15" fmla="*/ 7 h 39"/>
                <a:gd name="T16" fmla="*/ 18 w 54"/>
                <a:gd name="T17" fmla="*/ 7 h 39"/>
                <a:gd name="T18" fmla="*/ 18 w 54"/>
                <a:gd name="T19" fmla="*/ 10 h 39"/>
                <a:gd name="T20" fmla="*/ 15 w 54"/>
                <a:gd name="T21" fmla="*/ 13 h 39"/>
                <a:gd name="T22" fmla="*/ 14 w 54"/>
                <a:gd name="T23" fmla="*/ 14 h 39"/>
                <a:gd name="T24" fmla="*/ 11 w 54"/>
                <a:gd name="T25" fmla="*/ 11 h 39"/>
                <a:gd name="T26" fmla="*/ 8 w 54"/>
                <a:gd name="T27" fmla="*/ 15 h 39"/>
                <a:gd name="T28" fmla="*/ 7 w 54"/>
                <a:gd name="T29" fmla="*/ 17 h 39"/>
                <a:gd name="T30" fmla="*/ 6 w 54"/>
                <a:gd name="T31" fmla="*/ 21 h 39"/>
                <a:gd name="T32" fmla="*/ 2 w 54"/>
                <a:gd name="T33" fmla="*/ 24 h 39"/>
                <a:gd name="T34" fmla="*/ 0 w 54"/>
                <a:gd name="T35" fmla="*/ 28 h 39"/>
                <a:gd name="T36" fmla="*/ 0 w 54"/>
                <a:gd name="T37" fmla="*/ 31 h 39"/>
                <a:gd name="T38" fmla="*/ 1 w 54"/>
                <a:gd name="T39" fmla="*/ 33 h 39"/>
                <a:gd name="T40" fmla="*/ 4 w 54"/>
                <a:gd name="T41" fmla="*/ 36 h 39"/>
                <a:gd name="T42" fmla="*/ 7 w 54"/>
                <a:gd name="T43" fmla="*/ 37 h 39"/>
                <a:gd name="T44" fmla="*/ 8 w 54"/>
                <a:gd name="T45" fmla="*/ 38 h 39"/>
                <a:gd name="T46" fmla="*/ 11 w 54"/>
                <a:gd name="T47" fmla="*/ 36 h 39"/>
                <a:gd name="T48" fmla="*/ 18 w 54"/>
                <a:gd name="T49" fmla="*/ 39 h 39"/>
                <a:gd name="T50" fmla="*/ 19 w 54"/>
                <a:gd name="T51" fmla="*/ 37 h 39"/>
                <a:gd name="T52" fmla="*/ 19 w 54"/>
                <a:gd name="T53" fmla="*/ 32 h 39"/>
                <a:gd name="T54" fmla="*/ 18 w 54"/>
                <a:gd name="T55" fmla="*/ 28 h 39"/>
                <a:gd name="T56" fmla="*/ 33 w 54"/>
                <a:gd name="T57" fmla="*/ 28 h 39"/>
                <a:gd name="T58" fmla="*/ 41 w 54"/>
                <a:gd name="T59" fmla="*/ 29 h 39"/>
                <a:gd name="T60" fmla="*/ 45 w 54"/>
                <a:gd name="T61" fmla="*/ 28 h 39"/>
                <a:gd name="T62" fmla="*/ 47 w 54"/>
                <a:gd name="T63" fmla="*/ 27 h 39"/>
                <a:gd name="T64" fmla="*/ 51 w 54"/>
                <a:gd name="T65" fmla="*/ 25 h 39"/>
                <a:gd name="T66" fmla="*/ 51 w 54"/>
                <a:gd name="T6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39">
                  <a:moveTo>
                    <a:pt x="53" y="19"/>
                  </a:moveTo>
                  <a:cubicBezTo>
                    <a:pt x="52" y="17"/>
                    <a:pt x="52" y="17"/>
                    <a:pt x="52" y="17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18" y="7"/>
                    <a:pt x="18" y="7"/>
                  </a:cubicBezTo>
                  <a:cubicBezTo>
                    <a:pt x="18" y="7"/>
                    <a:pt x="18" y="8"/>
                    <a:pt x="18" y="8"/>
                  </a:cubicBezTo>
                  <a:cubicBezTo>
                    <a:pt x="18" y="9"/>
                    <a:pt x="18" y="10"/>
                    <a:pt x="18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1" y="30"/>
                    <a:pt x="0" y="31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8"/>
                    <a:pt x="7" y="38"/>
                  </a:cubicBezTo>
                  <a:cubicBezTo>
                    <a:pt x="7" y="38"/>
                    <a:pt x="8" y="38"/>
                    <a:pt x="8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7" y="27"/>
                    <a:pt x="47" y="27"/>
                  </a:cubicBezTo>
                  <a:cubicBezTo>
                    <a:pt x="47" y="27"/>
                    <a:pt x="47" y="25"/>
                    <a:pt x="47" y="25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1" y="19"/>
                    <a:pt x="51" y="19"/>
                    <a:pt x="51" y="19"/>
                  </a:cubicBezTo>
                  <a:lnTo>
                    <a:pt x="53" y="19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6" name="Freeform 927">
              <a:extLst>
                <a:ext uri="{FF2B5EF4-FFF2-40B4-BE49-F238E27FC236}">
                  <a16:creationId xmlns:a16="http://schemas.microsoft.com/office/drawing/2014/main" id="{46ECEF34-5FDF-CAB7-CEDF-16E13BD32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7250" y="5400675"/>
              <a:ext cx="266700" cy="277813"/>
            </a:xfrm>
            <a:custGeom>
              <a:avLst/>
              <a:gdLst>
                <a:gd name="T0" fmla="*/ 160 w 168"/>
                <a:gd name="T1" fmla="*/ 76 h 175"/>
                <a:gd name="T2" fmla="*/ 145 w 168"/>
                <a:gd name="T3" fmla="*/ 73 h 175"/>
                <a:gd name="T4" fmla="*/ 137 w 168"/>
                <a:gd name="T5" fmla="*/ 63 h 175"/>
                <a:gd name="T6" fmla="*/ 137 w 168"/>
                <a:gd name="T7" fmla="*/ 52 h 175"/>
                <a:gd name="T8" fmla="*/ 131 w 168"/>
                <a:gd name="T9" fmla="*/ 52 h 175"/>
                <a:gd name="T10" fmla="*/ 129 w 168"/>
                <a:gd name="T11" fmla="*/ 44 h 175"/>
                <a:gd name="T12" fmla="*/ 118 w 168"/>
                <a:gd name="T13" fmla="*/ 39 h 175"/>
                <a:gd name="T14" fmla="*/ 110 w 168"/>
                <a:gd name="T15" fmla="*/ 34 h 175"/>
                <a:gd name="T16" fmla="*/ 108 w 168"/>
                <a:gd name="T17" fmla="*/ 23 h 175"/>
                <a:gd name="T18" fmla="*/ 95 w 168"/>
                <a:gd name="T19" fmla="*/ 5 h 175"/>
                <a:gd name="T20" fmla="*/ 95 w 168"/>
                <a:gd name="T21" fmla="*/ 0 h 175"/>
                <a:gd name="T22" fmla="*/ 89 w 168"/>
                <a:gd name="T23" fmla="*/ 0 h 175"/>
                <a:gd name="T24" fmla="*/ 82 w 168"/>
                <a:gd name="T25" fmla="*/ 5 h 175"/>
                <a:gd name="T26" fmla="*/ 82 w 168"/>
                <a:gd name="T27" fmla="*/ 5 h 175"/>
                <a:gd name="T28" fmla="*/ 76 w 168"/>
                <a:gd name="T29" fmla="*/ 5 h 175"/>
                <a:gd name="T30" fmla="*/ 66 w 168"/>
                <a:gd name="T31" fmla="*/ 13 h 175"/>
                <a:gd name="T32" fmla="*/ 61 w 168"/>
                <a:gd name="T33" fmla="*/ 5 h 175"/>
                <a:gd name="T34" fmla="*/ 19 w 168"/>
                <a:gd name="T35" fmla="*/ 10 h 175"/>
                <a:gd name="T36" fmla="*/ 19 w 168"/>
                <a:gd name="T37" fmla="*/ 78 h 175"/>
                <a:gd name="T38" fmla="*/ 0 w 168"/>
                <a:gd name="T39" fmla="*/ 81 h 175"/>
                <a:gd name="T40" fmla="*/ 0 w 168"/>
                <a:gd name="T41" fmla="*/ 134 h 175"/>
                <a:gd name="T42" fmla="*/ 8 w 168"/>
                <a:gd name="T43" fmla="*/ 139 h 175"/>
                <a:gd name="T44" fmla="*/ 11 w 168"/>
                <a:gd name="T45" fmla="*/ 144 h 175"/>
                <a:gd name="T46" fmla="*/ 13 w 168"/>
                <a:gd name="T47" fmla="*/ 149 h 175"/>
                <a:gd name="T48" fmla="*/ 16 w 168"/>
                <a:gd name="T49" fmla="*/ 157 h 175"/>
                <a:gd name="T50" fmla="*/ 16 w 168"/>
                <a:gd name="T51" fmla="*/ 160 h 175"/>
                <a:gd name="T52" fmla="*/ 11 w 168"/>
                <a:gd name="T53" fmla="*/ 170 h 175"/>
                <a:gd name="T54" fmla="*/ 13 w 168"/>
                <a:gd name="T55" fmla="*/ 175 h 175"/>
                <a:gd name="T56" fmla="*/ 13 w 168"/>
                <a:gd name="T57" fmla="*/ 175 h 175"/>
                <a:gd name="T58" fmla="*/ 16 w 168"/>
                <a:gd name="T59" fmla="*/ 175 h 175"/>
                <a:gd name="T60" fmla="*/ 24 w 168"/>
                <a:gd name="T61" fmla="*/ 175 h 175"/>
                <a:gd name="T62" fmla="*/ 27 w 168"/>
                <a:gd name="T63" fmla="*/ 175 h 175"/>
                <a:gd name="T64" fmla="*/ 32 w 168"/>
                <a:gd name="T65" fmla="*/ 175 h 175"/>
                <a:gd name="T66" fmla="*/ 32 w 168"/>
                <a:gd name="T67" fmla="*/ 173 h 175"/>
                <a:gd name="T68" fmla="*/ 37 w 168"/>
                <a:gd name="T69" fmla="*/ 173 h 175"/>
                <a:gd name="T70" fmla="*/ 47 w 168"/>
                <a:gd name="T71" fmla="*/ 160 h 175"/>
                <a:gd name="T72" fmla="*/ 50 w 168"/>
                <a:gd name="T73" fmla="*/ 149 h 175"/>
                <a:gd name="T74" fmla="*/ 55 w 168"/>
                <a:gd name="T75" fmla="*/ 144 h 175"/>
                <a:gd name="T76" fmla="*/ 63 w 168"/>
                <a:gd name="T77" fmla="*/ 144 h 175"/>
                <a:gd name="T78" fmla="*/ 71 w 168"/>
                <a:gd name="T79" fmla="*/ 152 h 175"/>
                <a:gd name="T80" fmla="*/ 74 w 168"/>
                <a:gd name="T81" fmla="*/ 152 h 175"/>
                <a:gd name="T82" fmla="*/ 74 w 168"/>
                <a:gd name="T83" fmla="*/ 149 h 175"/>
                <a:gd name="T84" fmla="*/ 84 w 168"/>
                <a:gd name="T85" fmla="*/ 155 h 175"/>
                <a:gd name="T86" fmla="*/ 100 w 168"/>
                <a:gd name="T87" fmla="*/ 152 h 175"/>
                <a:gd name="T88" fmla="*/ 105 w 168"/>
                <a:gd name="T89" fmla="*/ 139 h 175"/>
                <a:gd name="T90" fmla="*/ 105 w 168"/>
                <a:gd name="T91" fmla="*/ 134 h 175"/>
                <a:gd name="T92" fmla="*/ 116 w 168"/>
                <a:gd name="T93" fmla="*/ 131 h 175"/>
                <a:gd name="T94" fmla="*/ 124 w 168"/>
                <a:gd name="T95" fmla="*/ 123 h 175"/>
                <a:gd name="T96" fmla="*/ 126 w 168"/>
                <a:gd name="T97" fmla="*/ 113 h 175"/>
                <a:gd name="T98" fmla="*/ 129 w 168"/>
                <a:gd name="T99" fmla="*/ 110 h 175"/>
                <a:gd name="T100" fmla="*/ 139 w 168"/>
                <a:gd name="T101" fmla="*/ 105 h 175"/>
                <a:gd name="T102" fmla="*/ 150 w 168"/>
                <a:gd name="T103" fmla="*/ 92 h 175"/>
                <a:gd name="T104" fmla="*/ 160 w 168"/>
                <a:gd name="T105" fmla="*/ 89 h 175"/>
                <a:gd name="T106" fmla="*/ 163 w 168"/>
                <a:gd name="T107" fmla="*/ 84 h 175"/>
                <a:gd name="T108" fmla="*/ 168 w 168"/>
                <a:gd name="T109" fmla="*/ 84 h 175"/>
                <a:gd name="T110" fmla="*/ 160 w 168"/>
                <a:gd name="T111" fmla="*/ 81 h 175"/>
                <a:gd name="T112" fmla="*/ 160 w 168"/>
                <a:gd name="T113" fmla="*/ 76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8" h="175">
                  <a:moveTo>
                    <a:pt x="160" y="76"/>
                  </a:moveTo>
                  <a:lnTo>
                    <a:pt x="145" y="73"/>
                  </a:lnTo>
                  <a:lnTo>
                    <a:pt x="137" y="63"/>
                  </a:lnTo>
                  <a:lnTo>
                    <a:pt x="137" y="52"/>
                  </a:lnTo>
                  <a:lnTo>
                    <a:pt x="131" y="52"/>
                  </a:lnTo>
                  <a:lnTo>
                    <a:pt x="129" y="44"/>
                  </a:lnTo>
                  <a:lnTo>
                    <a:pt x="118" y="39"/>
                  </a:lnTo>
                  <a:lnTo>
                    <a:pt x="110" y="34"/>
                  </a:lnTo>
                  <a:lnTo>
                    <a:pt x="108" y="23"/>
                  </a:lnTo>
                  <a:lnTo>
                    <a:pt x="95" y="5"/>
                  </a:lnTo>
                  <a:lnTo>
                    <a:pt x="95" y="0"/>
                  </a:lnTo>
                  <a:lnTo>
                    <a:pt x="89" y="0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76" y="5"/>
                  </a:lnTo>
                  <a:lnTo>
                    <a:pt x="66" y="13"/>
                  </a:lnTo>
                  <a:lnTo>
                    <a:pt x="61" y="5"/>
                  </a:lnTo>
                  <a:lnTo>
                    <a:pt x="19" y="10"/>
                  </a:lnTo>
                  <a:lnTo>
                    <a:pt x="19" y="78"/>
                  </a:lnTo>
                  <a:lnTo>
                    <a:pt x="0" y="81"/>
                  </a:lnTo>
                  <a:lnTo>
                    <a:pt x="0" y="134"/>
                  </a:lnTo>
                  <a:lnTo>
                    <a:pt x="8" y="139"/>
                  </a:lnTo>
                  <a:lnTo>
                    <a:pt x="11" y="144"/>
                  </a:lnTo>
                  <a:lnTo>
                    <a:pt x="13" y="149"/>
                  </a:lnTo>
                  <a:lnTo>
                    <a:pt x="16" y="157"/>
                  </a:lnTo>
                  <a:lnTo>
                    <a:pt x="16" y="160"/>
                  </a:lnTo>
                  <a:lnTo>
                    <a:pt x="11" y="170"/>
                  </a:lnTo>
                  <a:lnTo>
                    <a:pt x="13" y="175"/>
                  </a:lnTo>
                  <a:lnTo>
                    <a:pt x="13" y="175"/>
                  </a:lnTo>
                  <a:lnTo>
                    <a:pt x="16" y="175"/>
                  </a:lnTo>
                  <a:lnTo>
                    <a:pt x="24" y="175"/>
                  </a:lnTo>
                  <a:lnTo>
                    <a:pt x="27" y="175"/>
                  </a:lnTo>
                  <a:lnTo>
                    <a:pt x="32" y="175"/>
                  </a:lnTo>
                  <a:lnTo>
                    <a:pt x="32" y="173"/>
                  </a:lnTo>
                  <a:lnTo>
                    <a:pt x="37" y="173"/>
                  </a:lnTo>
                  <a:lnTo>
                    <a:pt x="47" y="160"/>
                  </a:lnTo>
                  <a:lnTo>
                    <a:pt x="50" y="149"/>
                  </a:lnTo>
                  <a:lnTo>
                    <a:pt x="55" y="144"/>
                  </a:lnTo>
                  <a:lnTo>
                    <a:pt x="63" y="144"/>
                  </a:lnTo>
                  <a:lnTo>
                    <a:pt x="71" y="152"/>
                  </a:lnTo>
                  <a:lnTo>
                    <a:pt x="74" y="152"/>
                  </a:lnTo>
                  <a:lnTo>
                    <a:pt x="74" y="149"/>
                  </a:lnTo>
                  <a:lnTo>
                    <a:pt x="84" y="155"/>
                  </a:lnTo>
                  <a:lnTo>
                    <a:pt x="100" y="152"/>
                  </a:lnTo>
                  <a:lnTo>
                    <a:pt x="105" y="139"/>
                  </a:lnTo>
                  <a:lnTo>
                    <a:pt x="105" y="134"/>
                  </a:lnTo>
                  <a:lnTo>
                    <a:pt x="116" y="131"/>
                  </a:lnTo>
                  <a:lnTo>
                    <a:pt x="124" y="123"/>
                  </a:lnTo>
                  <a:lnTo>
                    <a:pt x="126" y="113"/>
                  </a:lnTo>
                  <a:lnTo>
                    <a:pt x="129" y="110"/>
                  </a:lnTo>
                  <a:lnTo>
                    <a:pt x="139" y="105"/>
                  </a:lnTo>
                  <a:lnTo>
                    <a:pt x="150" y="92"/>
                  </a:lnTo>
                  <a:lnTo>
                    <a:pt x="160" y="89"/>
                  </a:lnTo>
                  <a:lnTo>
                    <a:pt x="163" y="84"/>
                  </a:lnTo>
                  <a:lnTo>
                    <a:pt x="168" y="84"/>
                  </a:lnTo>
                  <a:lnTo>
                    <a:pt x="160" y="81"/>
                  </a:lnTo>
                  <a:lnTo>
                    <a:pt x="160" y="7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7" name="Freeform 928">
              <a:extLst>
                <a:ext uri="{FF2B5EF4-FFF2-40B4-BE49-F238E27FC236}">
                  <a16:creationId xmlns:a16="http://schemas.microsoft.com/office/drawing/2014/main" id="{AF6E2BF5-9DCD-E48F-4BE3-AF66D725F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913" y="4538663"/>
              <a:ext cx="84137" cy="177800"/>
            </a:xfrm>
            <a:custGeom>
              <a:avLst/>
              <a:gdLst>
                <a:gd name="T0" fmla="*/ 10 w 20"/>
                <a:gd name="T1" fmla="*/ 1 h 43"/>
                <a:gd name="T2" fmla="*/ 11 w 20"/>
                <a:gd name="T3" fmla="*/ 3 h 43"/>
                <a:gd name="T4" fmla="*/ 8 w 20"/>
                <a:gd name="T5" fmla="*/ 6 h 43"/>
                <a:gd name="T6" fmla="*/ 4 w 20"/>
                <a:gd name="T7" fmla="*/ 6 h 43"/>
                <a:gd name="T8" fmla="*/ 4 w 20"/>
                <a:gd name="T9" fmla="*/ 8 h 43"/>
                <a:gd name="T10" fmla="*/ 2 w 20"/>
                <a:gd name="T11" fmla="*/ 8 h 43"/>
                <a:gd name="T12" fmla="*/ 2 w 20"/>
                <a:gd name="T13" fmla="*/ 9 h 43"/>
                <a:gd name="T14" fmla="*/ 1 w 20"/>
                <a:gd name="T15" fmla="*/ 10 h 43"/>
                <a:gd name="T16" fmla="*/ 0 w 20"/>
                <a:gd name="T17" fmla="*/ 13 h 43"/>
                <a:gd name="T18" fmla="*/ 0 w 20"/>
                <a:gd name="T19" fmla="*/ 14 h 43"/>
                <a:gd name="T20" fmla="*/ 4 w 20"/>
                <a:gd name="T21" fmla="*/ 17 h 43"/>
                <a:gd name="T22" fmla="*/ 4 w 20"/>
                <a:gd name="T23" fmla="*/ 21 h 43"/>
                <a:gd name="T24" fmla="*/ 6 w 20"/>
                <a:gd name="T25" fmla="*/ 23 h 43"/>
                <a:gd name="T26" fmla="*/ 5 w 20"/>
                <a:gd name="T27" fmla="*/ 39 h 43"/>
                <a:gd name="T28" fmla="*/ 7 w 20"/>
                <a:gd name="T29" fmla="*/ 41 h 43"/>
                <a:gd name="T30" fmla="*/ 5 w 20"/>
                <a:gd name="T31" fmla="*/ 42 h 43"/>
                <a:gd name="T32" fmla="*/ 5 w 20"/>
                <a:gd name="T33" fmla="*/ 43 h 43"/>
                <a:gd name="T34" fmla="*/ 7 w 20"/>
                <a:gd name="T35" fmla="*/ 42 h 43"/>
                <a:gd name="T36" fmla="*/ 9 w 20"/>
                <a:gd name="T37" fmla="*/ 42 h 43"/>
                <a:gd name="T38" fmla="*/ 13 w 20"/>
                <a:gd name="T39" fmla="*/ 42 h 43"/>
                <a:gd name="T40" fmla="*/ 13 w 20"/>
                <a:gd name="T41" fmla="*/ 33 h 43"/>
                <a:gd name="T42" fmla="*/ 13 w 20"/>
                <a:gd name="T43" fmla="*/ 31 h 43"/>
                <a:gd name="T44" fmla="*/ 13 w 20"/>
                <a:gd name="T45" fmla="*/ 23 h 43"/>
                <a:gd name="T46" fmla="*/ 16 w 20"/>
                <a:gd name="T47" fmla="*/ 23 h 43"/>
                <a:gd name="T48" fmla="*/ 17 w 20"/>
                <a:gd name="T49" fmla="*/ 18 h 43"/>
                <a:gd name="T50" fmla="*/ 19 w 20"/>
                <a:gd name="T51" fmla="*/ 17 h 43"/>
                <a:gd name="T52" fmla="*/ 19 w 20"/>
                <a:gd name="T53" fmla="*/ 15 h 43"/>
                <a:gd name="T54" fmla="*/ 19 w 20"/>
                <a:gd name="T55" fmla="*/ 14 h 43"/>
                <a:gd name="T56" fmla="*/ 20 w 20"/>
                <a:gd name="T57" fmla="*/ 14 h 43"/>
                <a:gd name="T58" fmla="*/ 20 w 20"/>
                <a:gd name="T59" fmla="*/ 11 h 43"/>
                <a:gd name="T60" fmla="*/ 20 w 20"/>
                <a:gd name="T61" fmla="*/ 9 h 43"/>
                <a:gd name="T62" fmla="*/ 18 w 20"/>
                <a:gd name="T63" fmla="*/ 8 h 43"/>
                <a:gd name="T64" fmla="*/ 18 w 20"/>
                <a:gd name="T65" fmla="*/ 7 h 43"/>
                <a:gd name="T66" fmla="*/ 19 w 20"/>
                <a:gd name="T67" fmla="*/ 6 h 43"/>
                <a:gd name="T68" fmla="*/ 19 w 20"/>
                <a:gd name="T69" fmla="*/ 4 h 43"/>
                <a:gd name="T70" fmla="*/ 13 w 20"/>
                <a:gd name="T71" fmla="*/ 0 h 43"/>
                <a:gd name="T72" fmla="*/ 10 w 20"/>
                <a:gd name="T73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43">
                  <a:moveTo>
                    <a:pt x="10" y="1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8"/>
                    <a:pt x="4" y="8"/>
                  </a:cubicBezTo>
                  <a:cubicBezTo>
                    <a:pt x="4" y="8"/>
                    <a:pt x="2" y="8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6" y="43"/>
                    <a:pt x="6" y="43"/>
                    <a:pt x="7" y="42"/>
                  </a:cubicBezTo>
                  <a:cubicBezTo>
                    <a:pt x="7" y="43"/>
                    <a:pt x="8" y="43"/>
                    <a:pt x="9" y="42"/>
                  </a:cubicBezTo>
                  <a:cubicBezTo>
                    <a:pt x="10" y="42"/>
                    <a:pt x="12" y="42"/>
                    <a:pt x="13" y="42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9" y="6"/>
                    <a:pt x="19" y="6"/>
                  </a:cubicBezTo>
                  <a:cubicBezTo>
                    <a:pt x="19" y="6"/>
                    <a:pt x="19" y="4"/>
                    <a:pt x="19" y="4"/>
                  </a:cubicBezTo>
                  <a:cubicBezTo>
                    <a:pt x="13" y="0"/>
                    <a:pt x="13" y="0"/>
                    <a:pt x="13" y="0"/>
                  </a:cubicBezTo>
                  <a:lnTo>
                    <a:pt x="10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8" name="Freeform 929">
              <a:extLst>
                <a:ext uri="{FF2B5EF4-FFF2-40B4-BE49-F238E27FC236}">
                  <a16:creationId xmlns:a16="http://schemas.microsoft.com/office/drawing/2014/main" id="{20A821B8-4DBD-0C50-A244-4589DB308C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03888" y="5013325"/>
              <a:ext cx="350837" cy="395288"/>
            </a:xfrm>
            <a:custGeom>
              <a:avLst/>
              <a:gdLst>
                <a:gd name="T0" fmla="*/ 9 w 84"/>
                <a:gd name="T1" fmla="*/ 2 h 95"/>
                <a:gd name="T2" fmla="*/ 5 w 84"/>
                <a:gd name="T3" fmla="*/ 6 h 95"/>
                <a:gd name="T4" fmla="*/ 4 w 84"/>
                <a:gd name="T5" fmla="*/ 10 h 95"/>
                <a:gd name="T6" fmla="*/ 2 w 84"/>
                <a:gd name="T7" fmla="*/ 5 h 95"/>
                <a:gd name="T8" fmla="*/ 7 w 84"/>
                <a:gd name="T9" fmla="*/ 2 h 95"/>
                <a:gd name="T10" fmla="*/ 8 w 84"/>
                <a:gd name="T11" fmla="*/ 1 h 95"/>
                <a:gd name="T12" fmla="*/ 70 w 84"/>
                <a:gd name="T13" fmla="*/ 59 h 95"/>
                <a:gd name="T14" fmla="*/ 83 w 84"/>
                <a:gd name="T15" fmla="*/ 58 h 95"/>
                <a:gd name="T16" fmla="*/ 83 w 84"/>
                <a:gd name="T17" fmla="*/ 54 h 95"/>
                <a:gd name="T18" fmla="*/ 84 w 84"/>
                <a:gd name="T19" fmla="*/ 50 h 95"/>
                <a:gd name="T20" fmla="*/ 84 w 84"/>
                <a:gd name="T21" fmla="*/ 48 h 95"/>
                <a:gd name="T22" fmla="*/ 84 w 84"/>
                <a:gd name="T23" fmla="*/ 45 h 95"/>
                <a:gd name="T24" fmla="*/ 81 w 84"/>
                <a:gd name="T25" fmla="*/ 46 h 95"/>
                <a:gd name="T26" fmla="*/ 79 w 84"/>
                <a:gd name="T27" fmla="*/ 45 h 95"/>
                <a:gd name="T28" fmla="*/ 75 w 84"/>
                <a:gd name="T29" fmla="*/ 46 h 95"/>
                <a:gd name="T30" fmla="*/ 73 w 84"/>
                <a:gd name="T31" fmla="*/ 46 h 95"/>
                <a:gd name="T32" fmla="*/ 71 w 84"/>
                <a:gd name="T33" fmla="*/ 47 h 95"/>
                <a:gd name="T34" fmla="*/ 71 w 84"/>
                <a:gd name="T35" fmla="*/ 45 h 95"/>
                <a:gd name="T36" fmla="*/ 72 w 84"/>
                <a:gd name="T37" fmla="*/ 41 h 95"/>
                <a:gd name="T38" fmla="*/ 68 w 84"/>
                <a:gd name="T39" fmla="*/ 35 h 95"/>
                <a:gd name="T40" fmla="*/ 69 w 84"/>
                <a:gd name="T41" fmla="*/ 33 h 95"/>
                <a:gd name="T42" fmla="*/ 68 w 84"/>
                <a:gd name="T43" fmla="*/ 25 h 95"/>
                <a:gd name="T44" fmla="*/ 60 w 84"/>
                <a:gd name="T45" fmla="*/ 20 h 95"/>
                <a:gd name="T46" fmla="*/ 53 w 84"/>
                <a:gd name="T47" fmla="*/ 18 h 95"/>
                <a:gd name="T48" fmla="*/ 49 w 84"/>
                <a:gd name="T49" fmla="*/ 25 h 95"/>
                <a:gd name="T50" fmla="*/ 43 w 84"/>
                <a:gd name="T51" fmla="*/ 26 h 95"/>
                <a:gd name="T52" fmla="*/ 37 w 84"/>
                <a:gd name="T53" fmla="*/ 22 h 95"/>
                <a:gd name="T54" fmla="*/ 34 w 84"/>
                <a:gd name="T55" fmla="*/ 14 h 95"/>
                <a:gd name="T56" fmla="*/ 32 w 84"/>
                <a:gd name="T57" fmla="*/ 10 h 95"/>
                <a:gd name="T58" fmla="*/ 5 w 84"/>
                <a:gd name="T59" fmla="*/ 12 h 95"/>
                <a:gd name="T60" fmla="*/ 5 w 84"/>
                <a:gd name="T61" fmla="*/ 13 h 95"/>
                <a:gd name="T62" fmla="*/ 8 w 84"/>
                <a:gd name="T63" fmla="*/ 19 h 95"/>
                <a:gd name="T64" fmla="*/ 9 w 84"/>
                <a:gd name="T65" fmla="*/ 22 h 95"/>
                <a:gd name="T66" fmla="*/ 12 w 84"/>
                <a:gd name="T67" fmla="*/ 31 h 95"/>
                <a:gd name="T68" fmla="*/ 10 w 84"/>
                <a:gd name="T69" fmla="*/ 35 h 95"/>
                <a:gd name="T70" fmla="*/ 14 w 84"/>
                <a:gd name="T71" fmla="*/ 43 h 95"/>
                <a:gd name="T72" fmla="*/ 15 w 84"/>
                <a:gd name="T73" fmla="*/ 49 h 95"/>
                <a:gd name="T74" fmla="*/ 15 w 84"/>
                <a:gd name="T75" fmla="*/ 52 h 95"/>
                <a:gd name="T76" fmla="*/ 14 w 84"/>
                <a:gd name="T77" fmla="*/ 55 h 95"/>
                <a:gd name="T78" fmla="*/ 9 w 84"/>
                <a:gd name="T79" fmla="*/ 59 h 95"/>
                <a:gd name="T80" fmla="*/ 6 w 84"/>
                <a:gd name="T81" fmla="*/ 64 h 95"/>
                <a:gd name="T82" fmla="*/ 5 w 84"/>
                <a:gd name="T83" fmla="*/ 71 h 95"/>
                <a:gd name="T84" fmla="*/ 3 w 84"/>
                <a:gd name="T85" fmla="*/ 77 h 95"/>
                <a:gd name="T86" fmla="*/ 1 w 84"/>
                <a:gd name="T87" fmla="*/ 80 h 95"/>
                <a:gd name="T88" fmla="*/ 1 w 84"/>
                <a:gd name="T89" fmla="*/ 88 h 95"/>
                <a:gd name="T90" fmla="*/ 2 w 84"/>
                <a:gd name="T91" fmla="*/ 89 h 95"/>
                <a:gd name="T92" fmla="*/ 5 w 84"/>
                <a:gd name="T93" fmla="*/ 90 h 95"/>
                <a:gd name="T94" fmla="*/ 11 w 84"/>
                <a:gd name="T95" fmla="*/ 88 h 95"/>
                <a:gd name="T96" fmla="*/ 45 w 84"/>
                <a:gd name="T97" fmla="*/ 91 h 95"/>
                <a:gd name="T98" fmla="*/ 58 w 84"/>
                <a:gd name="T99" fmla="*/ 94 h 95"/>
                <a:gd name="T100" fmla="*/ 64 w 84"/>
                <a:gd name="T101" fmla="*/ 95 h 95"/>
                <a:gd name="T102" fmla="*/ 74 w 84"/>
                <a:gd name="T103" fmla="*/ 8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" h="95">
                  <a:moveTo>
                    <a:pt x="8" y="1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8"/>
                    <a:pt x="4" y="7"/>
                    <a:pt x="3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8" y="1"/>
                  </a:lnTo>
                  <a:close/>
                  <a:moveTo>
                    <a:pt x="70" y="82"/>
                  </a:moveTo>
                  <a:cubicBezTo>
                    <a:pt x="70" y="59"/>
                    <a:pt x="70" y="59"/>
                    <a:pt x="70" y="59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4" y="50"/>
                    <a:pt x="84" y="50"/>
                    <a:pt x="84" y="50"/>
                  </a:cubicBezTo>
                  <a:cubicBezTo>
                    <a:pt x="84" y="50"/>
                    <a:pt x="84" y="49"/>
                    <a:pt x="84" y="49"/>
                  </a:cubicBezTo>
                  <a:cubicBezTo>
                    <a:pt x="84" y="49"/>
                    <a:pt x="84" y="48"/>
                    <a:pt x="84" y="48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1" y="46"/>
                    <a:pt x="81" y="46"/>
                  </a:cubicBezTo>
                  <a:cubicBezTo>
                    <a:pt x="81" y="46"/>
                    <a:pt x="80" y="45"/>
                    <a:pt x="80" y="45"/>
                  </a:cubicBezTo>
                  <a:cubicBezTo>
                    <a:pt x="79" y="45"/>
                    <a:pt x="79" y="45"/>
                    <a:pt x="79" y="45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6"/>
                    <a:pt x="71" y="46"/>
                    <a:pt x="71" y="4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9" y="28"/>
                    <a:pt x="69" y="28"/>
                    <a:pt x="69" y="28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5" y="12"/>
                    <a:pt x="5" y="12"/>
                    <a:pt x="5" y="13"/>
                  </a:cubicBezTo>
                  <a:cubicBezTo>
                    <a:pt x="4" y="13"/>
                    <a:pt x="4" y="14"/>
                    <a:pt x="5" y="14"/>
                  </a:cubicBezTo>
                  <a:cubicBezTo>
                    <a:pt x="6" y="16"/>
                    <a:pt x="7" y="18"/>
                    <a:pt x="8" y="19"/>
                  </a:cubicBezTo>
                  <a:cubicBezTo>
                    <a:pt x="8" y="20"/>
                    <a:pt x="8" y="21"/>
                    <a:pt x="9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4"/>
                    <a:pt x="10" y="26"/>
                    <a:pt x="12" y="28"/>
                  </a:cubicBezTo>
                  <a:cubicBezTo>
                    <a:pt x="12" y="29"/>
                    <a:pt x="12" y="30"/>
                    <a:pt x="12" y="31"/>
                  </a:cubicBezTo>
                  <a:cubicBezTo>
                    <a:pt x="12" y="31"/>
                    <a:pt x="12" y="31"/>
                    <a:pt x="11" y="31"/>
                  </a:cubicBezTo>
                  <a:cubicBezTo>
                    <a:pt x="10" y="32"/>
                    <a:pt x="9" y="33"/>
                    <a:pt x="10" y="35"/>
                  </a:cubicBezTo>
                  <a:cubicBezTo>
                    <a:pt x="10" y="35"/>
                    <a:pt x="10" y="36"/>
                    <a:pt x="10" y="36"/>
                  </a:cubicBezTo>
                  <a:cubicBezTo>
                    <a:pt x="11" y="39"/>
                    <a:pt x="12" y="41"/>
                    <a:pt x="14" y="43"/>
                  </a:cubicBezTo>
                  <a:cubicBezTo>
                    <a:pt x="14" y="44"/>
                    <a:pt x="14" y="45"/>
                    <a:pt x="15" y="46"/>
                  </a:cubicBezTo>
                  <a:cubicBezTo>
                    <a:pt x="15" y="47"/>
                    <a:pt x="15" y="48"/>
                    <a:pt x="15" y="49"/>
                  </a:cubicBezTo>
                  <a:cubicBezTo>
                    <a:pt x="14" y="50"/>
                    <a:pt x="14" y="51"/>
                    <a:pt x="15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53"/>
                    <a:pt x="14" y="54"/>
                    <a:pt x="14" y="54"/>
                  </a:cubicBezTo>
                  <a:cubicBezTo>
                    <a:pt x="14" y="54"/>
                    <a:pt x="14" y="55"/>
                    <a:pt x="14" y="55"/>
                  </a:cubicBezTo>
                  <a:cubicBezTo>
                    <a:pt x="12" y="56"/>
                    <a:pt x="12" y="58"/>
                    <a:pt x="10" y="58"/>
                  </a:cubicBezTo>
                  <a:cubicBezTo>
                    <a:pt x="9" y="58"/>
                    <a:pt x="9" y="59"/>
                    <a:pt x="9" y="59"/>
                  </a:cubicBezTo>
                  <a:cubicBezTo>
                    <a:pt x="9" y="60"/>
                    <a:pt x="8" y="61"/>
                    <a:pt x="7" y="62"/>
                  </a:cubicBezTo>
                  <a:cubicBezTo>
                    <a:pt x="6" y="63"/>
                    <a:pt x="6" y="63"/>
                    <a:pt x="6" y="64"/>
                  </a:cubicBezTo>
                  <a:cubicBezTo>
                    <a:pt x="6" y="65"/>
                    <a:pt x="6" y="67"/>
                    <a:pt x="5" y="68"/>
                  </a:cubicBezTo>
                  <a:cubicBezTo>
                    <a:pt x="4" y="69"/>
                    <a:pt x="5" y="70"/>
                    <a:pt x="5" y="71"/>
                  </a:cubicBezTo>
                  <a:cubicBezTo>
                    <a:pt x="4" y="72"/>
                    <a:pt x="4" y="73"/>
                    <a:pt x="4" y="75"/>
                  </a:cubicBezTo>
                  <a:cubicBezTo>
                    <a:pt x="3" y="75"/>
                    <a:pt x="3" y="76"/>
                    <a:pt x="3" y="77"/>
                  </a:cubicBezTo>
                  <a:cubicBezTo>
                    <a:pt x="2" y="77"/>
                    <a:pt x="2" y="78"/>
                    <a:pt x="2" y="79"/>
                  </a:cubicBezTo>
                  <a:cubicBezTo>
                    <a:pt x="2" y="79"/>
                    <a:pt x="2" y="79"/>
                    <a:pt x="1" y="80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" y="83"/>
                    <a:pt x="1" y="85"/>
                    <a:pt x="1" y="88"/>
                  </a:cubicBezTo>
                  <a:cubicBezTo>
                    <a:pt x="0" y="88"/>
                    <a:pt x="0" y="89"/>
                    <a:pt x="1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45" y="91"/>
                    <a:pt x="45" y="91"/>
                    <a:pt x="45" y="91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4" y="87"/>
                    <a:pt x="74" y="87"/>
                    <a:pt x="74" y="87"/>
                  </a:cubicBezTo>
                  <a:lnTo>
                    <a:pt x="70" y="8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9" name="Freeform 930">
              <a:extLst>
                <a:ext uri="{FF2B5EF4-FFF2-40B4-BE49-F238E27FC236}">
                  <a16:creationId xmlns:a16="http://schemas.microsoft.com/office/drawing/2014/main" id="{ED2F7EA3-C4F8-644B-BFCE-C2B312051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3762375"/>
              <a:ext cx="582612" cy="579438"/>
            </a:xfrm>
            <a:custGeom>
              <a:avLst/>
              <a:gdLst>
                <a:gd name="T0" fmla="*/ 140 w 140"/>
                <a:gd name="T1" fmla="*/ 106 h 139"/>
                <a:gd name="T2" fmla="*/ 136 w 140"/>
                <a:gd name="T3" fmla="*/ 101 h 139"/>
                <a:gd name="T4" fmla="*/ 129 w 140"/>
                <a:gd name="T5" fmla="*/ 99 h 139"/>
                <a:gd name="T6" fmla="*/ 126 w 140"/>
                <a:gd name="T7" fmla="*/ 92 h 139"/>
                <a:gd name="T8" fmla="*/ 123 w 140"/>
                <a:gd name="T9" fmla="*/ 85 h 139"/>
                <a:gd name="T10" fmla="*/ 125 w 140"/>
                <a:gd name="T11" fmla="*/ 83 h 139"/>
                <a:gd name="T12" fmla="*/ 125 w 140"/>
                <a:gd name="T13" fmla="*/ 78 h 139"/>
                <a:gd name="T14" fmla="*/ 125 w 140"/>
                <a:gd name="T15" fmla="*/ 64 h 139"/>
                <a:gd name="T16" fmla="*/ 122 w 140"/>
                <a:gd name="T17" fmla="*/ 56 h 139"/>
                <a:gd name="T18" fmla="*/ 120 w 140"/>
                <a:gd name="T19" fmla="*/ 41 h 139"/>
                <a:gd name="T20" fmla="*/ 115 w 140"/>
                <a:gd name="T21" fmla="*/ 34 h 139"/>
                <a:gd name="T22" fmla="*/ 111 w 140"/>
                <a:gd name="T23" fmla="*/ 31 h 139"/>
                <a:gd name="T24" fmla="*/ 109 w 140"/>
                <a:gd name="T25" fmla="*/ 27 h 139"/>
                <a:gd name="T26" fmla="*/ 115 w 140"/>
                <a:gd name="T27" fmla="*/ 20 h 139"/>
                <a:gd name="T28" fmla="*/ 116 w 140"/>
                <a:gd name="T29" fmla="*/ 15 h 139"/>
                <a:gd name="T30" fmla="*/ 115 w 140"/>
                <a:gd name="T31" fmla="*/ 13 h 139"/>
                <a:gd name="T32" fmla="*/ 115 w 140"/>
                <a:gd name="T33" fmla="*/ 11 h 139"/>
                <a:gd name="T34" fmla="*/ 114 w 140"/>
                <a:gd name="T35" fmla="*/ 10 h 139"/>
                <a:gd name="T36" fmla="*/ 115 w 140"/>
                <a:gd name="T37" fmla="*/ 8 h 139"/>
                <a:gd name="T38" fmla="*/ 115 w 140"/>
                <a:gd name="T39" fmla="*/ 7 h 139"/>
                <a:gd name="T40" fmla="*/ 115 w 140"/>
                <a:gd name="T41" fmla="*/ 5 h 139"/>
                <a:gd name="T42" fmla="*/ 116 w 140"/>
                <a:gd name="T43" fmla="*/ 3 h 139"/>
                <a:gd name="T44" fmla="*/ 113 w 140"/>
                <a:gd name="T45" fmla="*/ 2 h 139"/>
                <a:gd name="T46" fmla="*/ 108 w 140"/>
                <a:gd name="T47" fmla="*/ 1 h 139"/>
                <a:gd name="T48" fmla="*/ 105 w 140"/>
                <a:gd name="T49" fmla="*/ 1 h 139"/>
                <a:gd name="T50" fmla="*/ 102 w 140"/>
                <a:gd name="T51" fmla="*/ 1 h 139"/>
                <a:gd name="T52" fmla="*/ 97 w 140"/>
                <a:gd name="T53" fmla="*/ 3 h 139"/>
                <a:gd name="T54" fmla="*/ 91 w 140"/>
                <a:gd name="T55" fmla="*/ 2 h 139"/>
                <a:gd name="T56" fmla="*/ 79 w 140"/>
                <a:gd name="T57" fmla="*/ 3 h 139"/>
                <a:gd name="T58" fmla="*/ 73 w 140"/>
                <a:gd name="T59" fmla="*/ 4 h 139"/>
                <a:gd name="T60" fmla="*/ 60 w 140"/>
                <a:gd name="T61" fmla="*/ 10 h 139"/>
                <a:gd name="T62" fmla="*/ 56 w 140"/>
                <a:gd name="T63" fmla="*/ 10 h 139"/>
                <a:gd name="T64" fmla="*/ 51 w 140"/>
                <a:gd name="T65" fmla="*/ 14 h 139"/>
                <a:gd name="T66" fmla="*/ 44 w 140"/>
                <a:gd name="T67" fmla="*/ 17 h 139"/>
                <a:gd name="T68" fmla="*/ 46 w 140"/>
                <a:gd name="T69" fmla="*/ 20 h 139"/>
                <a:gd name="T70" fmla="*/ 47 w 140"/>
                <a:gd name="T71" fmla="*/ 28 h 139"/>
                <a:gd name="T72" fmla="*/ 47 w 140"/>
                <a:gd name="T73" fmla="*/ 30 h 139"/>
                <a:gd name="T74" fmla="*/ 47 w 140"/>
                <a:gd name="T75" fmla="*/ 31 h 139"/>
                <a:gd name="T76" fmla="*/ 52 w 140"/>
                <a:gd name="T77" fmla="*/ 37 h 139"/>
                <a:gd name="T78" fmla="*/ 51 w 140"/>
                <a:gd name="T79" fmla="*/ 40 h 139"/>
                <a:gd name="T80" fmla="*/ 47 w 140"/>
                <a:gd name="T81" fmla="*/ 40 h 139"/>
                <a:gd name="T82" fmla="*/ 39 w 140"/>
                <a:gd name="T83" fmla="*/ 43 h 139"/>
                <a:gd name="T84" fmla="*/ 33 w 140"/>
                <a:gd name="T85" fmla="*/ 47 h 139"/>
                <a:gd name="T86" fmla="*/ 34 w 140"/>
                <a:gd name="T87" fmla="*/ 50 h 139"/>
                <a:gd name="T88" fmla="*/ 29 w 140"/>
                <a:gd name="T89" fmla="*/ 53 h 139"/>
                <a:gd name="T90" fmla="*/ 21 w 140"/>
                <a:gd name="T91" fmla="*/ 61 h 139"/>
                <a:gd name="T92" fmla="*/ 13 w 140"/>
                <a:gd name="T93" fmla="*/ 61 h 139"/>
                <a:gd name="T94" fmla="*/ 6 w 140"/>
                <a:gd name="T95" fmla="*/ 62 h 139"/>
                <a:gd name="T96" fmla="*/ 0 w 140"/>
                <a:gd name="T97" fmla="*/ 78 h 139"/>
                <a:gd name="T98" fmla="*/ 66 w 140"/>
                <a:gd name="T99" fmla="*/ 124 h 139"/>
                <a:gd name="T100" fmla="*/ 69 w 140"/>
                <a:gd name="T101" fmla="*/ 128 h 139"/>
                <a:gd name="T102" fmla="*/ 74 w 140"/>
                <a:gd name="T103" fmla="*/ 130 h 139"/>
                <a:gd name="T104" fmla="*/ 75 w 140"/>
                <a:gd name="T105" fmla="*/ 132 h 139"/>
                <a:gd name="T106" fmla="*/ 80 w 140"/>
                <a:gd name="T107" fmla="*/ 133 h 139"/>
                <a:gd name="T108" fmla="*/ 81 w 140"/>
                <a:gd name="T109" fmla="*/ 139 h 139"/>
                <a:gd name="T110" fmla="*/ 98 w 140"/>
                <a:gd name="T111" fmla="*/ 136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0" h="139">
                  <a:moveTo>
                    <a:pt x="109" y="126"/>
                  </a:moveTo>
                  <a:cubicBezTo>
                    <a:pt x="140" y="106"/>
                    <a:pt x="140" y="106"/>
                    <a:pt x="140" y="106"/>
                  </a:cubicBezTo>
                  <a:cubicBezTo>
                    <a:pt x="137" y="101"/>
                    <a:pt x="137" y="101"/>
                    <a:pt x="137" y="101"/>
                  </a:cubicBezTo>
                  <a:cubicBezTo>
                    <a:pt x="136" y="101"/>
                    <a:pt x="136" y="101"/>
                    <a:pt x="136" y="101"/>
                  </a:cubicBezTo>
                  <a:cubicBezTo>
                    <a:pt x="133" y="99"/>
                    <a:pt x="133" y="99"/>
                    <a:pt x="133" y="99"/>
                  </a:cubicBezTo>
                  <a:cubicBezTo>
                    <a:pt x="129" y="99"/>
                    <a:pt x="129" y="99"/>
                    <a:pt x="129" y="99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2" y="86"/>
                    <a:pt x="123" y="85"/>
                    <a:pt x="123" y="85"/>
                  </a:cubicBezTo>
                  <a:cubicBezTo>
                    <a:pt x="123" y="85"/>
                    <a:pt x="125" y="84"/>
                    <a:pt x="125" y="84"/>
                  </a:cubicBezTo>
                  <a:cubicBezTo>
                    <a:pt x="125" y="83"/>
                    <a:pt x="125" y="83"/>
                    <a:pt x="125" y="83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5" y="78"/>
                    <a:pt x="125" y="78"/>
                    <a:pt x="125" y="78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5" y="64"/>
                    <a:pt x="125" y="64"/>
                    <a:pt x="125" y="64"/>
                  </a:cubicBezTo>
                  <a:cubicBezTo>
                    <a:pt x="122" y="57"/>
                    <a:pt x="122" y="57"/>
                    <a:pt x="122" y="57"/>
                  </a:cubicBezTo>
                  <a:cubicBezTo>
                    <a:pt x="122" y="56"/>
                    <a:pt x="122" y="56"/>
                    <a:pt x="122" y="56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120" y="41"/>
                    <a:pt x="120" y="41"/>
                    <a:pt x="120" y="41"/>
                  </a:cubicBezTo>
                  <a:cubicBezTo>
                    <a:pt x="115" y="37"/>
                    <a:pt x="115" y="37"/>
                    <a:pt x="115" y="37"/>
                  </a:cubicBezTo>
                  <a:cubicBezTo>
                    <a:pt x="115" y="34"/>
                    <a:pt x="115" y="34"/>
                    <a:pt x="115" y="34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11" y="31"/>
                    <a:pt x="111" y="29"/>
                    <a:pt x="111" y="29"/>
                  </a:cubicBezTo>
                  <a:cubicBezTo>
                    <a:pt x="111" y="29"/>
                    <a:pt x="109" y="27"/>
                    <a:pt x="109" y="27"/>
                  </a:cubicBezTo>
                  <a:cubicBezTo>
                    <a:pt x="109" y="24"/>
                    <a:pt x="109" y="24"/>
                    <a:pt x="109" y="24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15" y="17"/>
                    <a:pt x="115" y="17"/>
                    <a:pt x="115" y="17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115" y="12"/>
                    <a:pt x="115" y="12"/>
                    <a:pt x="115" y="12"/>
                  </a:cubicBezTo>
                  <a:cubicBezTo>
                    <a:pt x="115" y="12"/>
                    <a:pt x="115" y="11"/>
                    <a:pt x="115" y="11"/>
                  </a:cubicBezTo>
                  <a:cubicBezTo>
                    <a:pt x="115" y="11"/>
                    <a:pt x="115" y="10"/>
                    <a:pt x="115" y="10"/>
                  </a:cubicBezTo>
                  <a:cubicBezTo>
                    <a:pt x="115" y="10"/>
                    <a:pt x="115" y="10"/>
                    <a:pt x="114" y="10"/>
                  </a:cubicBezTo>
                  <a:cubicBezTo>
                    <a:pt x="114" y="9"/>
                    <a:pt x="115" y="9"/>
                    <a:pt x="115" y="9"/>
                  </a:cubicBezTo>
                  <a:cubicBezTo>
                    <a:pt x="115" y="8"/>
                    <a:pt x="115" y="8"/>
                    <a:pt x="115" y="8"/>
                  </a:cubicBezTo>
                  <a:cubicBezTo>
                    <a:pt x="115" y="8"/>
                    <a:pt x="115" y="7"/>
                    <a:pt x="115" y="7"/>
                  </a:cubicBezTo>
                  <a:cubicBezTo>
                    <a:pt x="115" y="7"/>
                    <a:pt x="115" y="7"/>
                    <a:pt x="115" y="7"/>
                  </a:cubicBezTo>
                  <a:cubicBezTo>
                    <a:pt x="115" y="7"/>
                    <a:pt x="115" y="6"/>
                    <a:pt x="115" y="6"/>
                  </a:cubicBezTo>
                  <a:cubicBezTo>
                    <a:pt x="115" y="6"/>
                    <a:pt x="116" y="5"/>
                    <a:pt x="115" y="5"/>
                  </a:cubicBezTo>
                  <a:cubicBezTo>
                    <a:pt x="115" y="5"/>
                    <a:pt x="114" y="4"/>
                    <a:pt x="114" y="4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5" y="2"/>
                    <a:pt x="114" y="1"/>
                    <a:pt x="113" y="2"/>
                  </a:cubicBezTo>
                  <a:cubicBezTo>
                    <a:pt x="113" y="2"/>
                    <a:pt x="112" y="2"/>
                    <a:pt x="112" y="2"/>
                  </a:cubicBezTo>
                  <a:cubicBezTo>
                    <a:pt x="110" y="0"/>
                    <a:pt x="109" y="0"/>
                    <a:pt x="108" y="1"/>
                  </a:cubicBezTo>
                  <a:cubicBezTo>
                    <a:pt x="107" y="2"/>
                    <a:pt x="106" y="1"/>
                    <a:pt x="106" y="2"/>
                  </a:cubicBezTo>
                  <a:cubicBezTo>
                    <a:pt x="105" y="1"/>
                    <a:pt x="105" y="1"/>
                    <a:pt x="105" y="1"/>
                  </a:cubicBezTo>
                  <a:cubicBezTo>
                    <a:pt x="104" y="1"/>
                    <a:pt x="104" y="1"/>
                    <a:pt x="103" y="0"/>
                  </a:cubicBezTo>
                  <a:cubicBezTo>
                    <a:pt x="103" y="0"/>
                    <a:pt x="102" y="0"/>
                    <a:pt x="102" y="1"/>
                  </a:cubicBezTo>
                  <a:cubicBezTo>
                    <a:pt x="102" y="2"/>
                    <a:pt x="101" y="1"/>
                    <a:pt x="100" y="2"/>
                  </a:cubicBezTo>
                  <a:cubicBezTo>
                    <a:pt x="99" y="2"/>
                    <a:pt x="98" y="2"/>
                    <a:pt x="97" y="3"/>
                  </a:cubicBezTo>
                  <a:cubicBezTo>
                    <a:pt x="97" y="4"/>
                    <a:pt x="95" y="4"/>
                    <a:pt x="94" y="4"/>
                  </a:cubicBezTo>
                  <a:cubicBezTo>
                    <a:pt x="93" y="3"/>
                    <a:pt x="92" y="2"/>
                    <a:pt x="91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87" y="1"/>
                    <a:pt x="83" y="3"/>
                    <a:pt x="79" y="3"/>
                  </a:cubicBezTo>
                  <a:cubicBezTo>
                    <a:pt x="78" y="3"/>
                    <a:pt x="78" y="3"/>
                    <a:pt x="78" y="4"/>
                  </a:cubicBezTo>
                  <a:cubicBezTo>
                    <a:pt x="76" y="4"/>
                    <a:pt x="74" y="4"/>
                    <a:pt x="73" y="4"/>
                  </a:cubicBezTo>
                  <a:cubicBezTo>
                    <a:pt x="70" y="5"/>
                    <a:pt x="67" y="4"/>
                    <a:pt x="64" y="6"/>
                  </a:cubicBezTo>
                  <a:cubicBezTo>
                    <a:pt x="63" y="7"/>
                    <a:pt x="61" y="8"/>
                    <a:pt x="60" y="10"/>
                  </a:cubicBezTo>
                  <a:cubicBezTo>
                    <a:pt x="59" y="10"/>
                    <a:pt x="58" y="12"/>
                    <a:pt x="57" y="10"/>
                  </a:cubicBezTo>
                  <a:cubicBezTo>
                    <a:pt x="57" y="10"/>
                    <a:pt x="56" y="9"/>
                    <a:pt x="56" y="10"/>
                  </a:cubicBezTo>
                  <a:cubicBezTo>
                    <a:pt x="55" y="11"/>
                    <a:pt x="55" y="12"/>
                    <a:pt x="54" y="11"/>
                  </a:cubicBezTo>
                  <a:cubicBezTo>
                    <a:pt x="52" y="11"/>
                    <a:pt x="52" y="13"/>
                    <a:pt x="51" y="14"/>
                  </a:cubicBezTo>
                  <a:cubicBezTo>
                    <a:pt x="49" y="15"/>
                    <a:pt x="47" y="17"/>
                    <a:pt x="45" y="17"/>
                  </a:cubicBezTo>
                  <a:cubicBezTo>
                    <a:pt x="45" y="17"/>
                    <a:pt x="44" y="17"/>
                    <a:pt x="44" y="17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52" y="37"/>
                    <a:pt x="52" y="37"/>
                    <a:pt x="52" y="37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0" y="53"/>
                    <a:pt x="29" y="53"/>
                  </a:cubicBezTo>
                  <a:cubicBezTo>
                    <a:pt x="29" y="53"/>
                    <a:pt x="25" y="56"/>
                    <a:pt x="25" y="56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66" y="127"/>
                    <a:pt x="66" y="127"/>
                    <a:pt x="66" y="127"/>
                  </a:cubicBezTo>
                  <a:cubicBezTo>
                    <a:pt x="69" y="128"/>
                    <a:pt x="69" y="128"/>
                    <a:pt x="69" y="128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4" y="130"/>
                    <a:pt x="74" y="130"/>
                    <a:pt x="74" y="130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0" y="139"/>
                    <a:pt x="80" y="139"/>
                    <a:pt x="80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7" y="138"/>
                    <a:pt x="87" y="138"/>
                    <a:pt x="87" y="138"/>
                  </a:cubicBezTo>
                  <a:cubicBezTo>
                    <a:pt x="98" y="136"/>
                    <a:pt x="98" y="136"/>
                    <a:pt x="98" y="136"/>
                  </a:cubicBezTo>
                  <a:lnTo>
                    <a:pt x="109" y="12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270" name="Greenland">
            <a:extLst>
              <a:ext uri="{FF2B5EF4-FFF2-40B4-BE49-F238E27FC236}">
                <a16:creationId xmlns:a16="http://schemas.microsoft.com/office/drawing/2014/main" id="{9C080C50-995A-918E-B686-2C919185AC1C}"/>
              </a:ext>
            </a:extLst>
          </p:cNvPr>
          <p:cNvSpPr>
            <a:spLocks noEditPoints="1"/>
          </p:cNvSpPr>
          <p:nvPr/>
        </p:nvSpPr>
        <p:spPr bwMode="auto">
          <a:xfrm>
            <a:off x="7932056" y="2069460"/>
            <a:ext cx="883883" cy="1146487"/>
          </a:xfrm>
          <a:custGeom>
            <a:avLst/>
            <a:gdLst>
              <a:gd name="T0" fmla="*/ 372 w 414"/>
              <a:gd name="T1" fmla="*/ 146 h 608"/>
              <a:gd name="T2" fmla="*/ 380 w 414"/>
              <a:gd name="T3" fmla="*/ 163 h 608"/>
              <a:gd name="T4" fmla="*/ 362 w 414"/>
              <a:gd name="T5" fmla="*/ 204 h 608"/>
              <a:gd name="T6" fmla="*/ 353 w 414"/>
              <a:gd name="T7" fmla="*/ 248 h 608"/>
              <a:gd name="T8" fmla="*/ 351 w 414"/>
              <a:gd name="T9" fmla="*/ 277 h 608"/>
              <a:gd name="T10" fmla="*/ 358 w 414"/>
              <a:gd name="T11" fmla="*/ 310 h 608"/>
              <a:gd name="T12" fmla="*/ 357 w 414"/>
              <a:gd name="T13" fmla="*/ 342 h 608"/>
              <a:gd name="T14" fmla="*/ 352 w 414"/>
              <a:gd name="T15" fmla="*/ 366 h 608"/>
              <a:gd name="T16" fmla="*/ 312 w 414"/>
              <a:gd name="T17" fmla="*/ 377 h 608"/>
              <a:gd name="T18" fmla="*/ 341 w 414"/>
              <a:gd name="T19" fmla="*/ 410 h 608"/>
              <a:gd name="T20" fmla="*/ 302 w 414"/>
              <a:gd name="T21" fmla="*/ 403 h 608"/>
              <a:gd name="T22" fmla="*/ 296 w 414"/>
              <a:gd name="T23" fmla="*/ 434 h 608"/>
              <a:gd name="T24" fmla="*/ 317 w 414"/>
              <a:gd name="T25" fmla="*/ 438 h 608"/>
              <a:gd name="T26" fmla="*/ 304 w 414"/>
              <a:gd name="T27" fmla="*/ 472 h 608"/>
              <a:gd name="T28" fmla="*/ 262 w 414"/>
              <a:gd name="T29" fmla="*/ 502 h 608"/>
              <a:gd name="T30" fmla="*/ 227 w 414"/>
              <a:gd name="T31" fmla="*/ 521 h 608"/>
              <a:gd name="T32" fmla="*/ 208 w 414"/>
              <a:gd name="T33" fmla="*/ 566 h 608"/>
              <a:gd name="T34" fmla="*/ 201 w 414"/>
              <a:gd name="T35" fmla="*/ 601 h 608"/>
              <a:gd name="T36" fmla="*/ 159 w 414"/>
              <a:gd name="T37" fmla="*/ 583 h 608"/>
              <a:gd name="T38" fmla="*/ 142 w 414"/>
              <a:gd name="T39" fmla="*/ 534 h 608"/>
              <a:gd name="T40" fmla="*/ 134 w 414"/>
              <a:gd name="T41" fmla="*/ 479 h 608"/>
              <a:gd name="T42" fmla="*/ 151 w 414"/>
              <a:gd name="T43" fmla="*/ 461 h 608"/>
              <a:gd name="T44" fmla="*/ 148 w 414"/>
              <a:gd name="T45" fmla="*/ 437 h 608"/>
              <a:gd name="T46" fmla="*/ 143 w 414"/>
              <a:gd name="T47" fmla="*/ 409 h 608"/>
              <a:gd name="T48" fmla="*/ 122 w 414"/>
              <a:gd name="T49" fmla="*/ 404 h 608"/>
              <a:gd name="T50" fmla="*/ 113 w 414"/>
              <a:gd name="T51" fmla="*/ 386 h 608"/>
              <a:gd name="T52" fmla="*/ 115 w 414"/>
              <a:gd name="T53" fmla="*/ 361 h 608"/>
              <a:gd name="T54" fmla="*/ 100 w 414"/>
              <a:gd name="T55" fmla="*/ 318 h 608"/>
              <a:gd name="T56" fmla="*/ 27 w 414"/>
              <a:gd name="T57" fmla="*/ 298 h 608"/>
              <a:gd name="T58" fmla="*/ 31 w 414"/>
              <a:gd name="T59" fmla="*/ 265 h 608"/>
              <a:gd name="T60" fmla="*/ 11 w 414"/>
              <a:gd name="T61" fmla="*/ 249 h 608"/>
              <a:gd name="T62" fmla="*/ 60 w 414"/>
              <a:gd name="T63" fmla="*/ 167 h 608"/>
              <a:gd name="T64" fmla="*/ 66 w 414"/>
              <a:gd name="T65" fmla="*/ 127 h 608"/>
              <a:gd name="T66" fmla="*/ 92 w 414"/>
              <a:gd name="T67" fmla="*/ 96 h 608"/>
              <a:gd name="T68" fmla="*/ 141 w 414"/>
              <a:gd name="T69" fmla="*/ 100 h 608"/>
              <a:gd name="T70" fmla="*/ 173 w 414"/>
              <a:gd name="T71" fmla="*/ 90 h 608"/>
              <a:gd name="T72" fmla="*/ 206 w 414"/>
              <a:gd name="T73" fmla="*/ 70 h 608"/>
              <a:gd name="T74" fmla="*/ 180 w 414"/>
              <a:gd name="T75" fmla="*/ 48 h 608"/>
              <a:gd name="T76" fmla="*/ 205 w 414"/>
              <a:gd name="T77" fmla="*/ 32 h 608"/>
              <a:gd name="T78" fmla="*/ 229 w 414"/>
              <a:gd name="T79" fmla="*/ 8 h 608"/>
              <a:gd name="T80" fmla="*/ 302 w 414"/>
              <a:gd name="T81" fmla="*/ 25 h 608"/>
              <a:gd name="T82" fmla="*/ 284 w 414"/>
              <a:gd name="T83" fmla="*/ 30 h 608"/>
              <a:gd name="T84" fmla="*/ 330 w 414"/>
              <a:gd name="T85" fmla="*/ 75 h 608"/>
              <a:gd name="T86" fmla="*/ 322 w 414"/>
              <a:gd name="T87" fmla="*/ 89 h 608"/>
              <a:gd name="T88" fmla="*/ 330 w 414"/>
              <a:gd name="T89" fmla="*/ 148 h 608"/>
              <a:gd name="T90" fmla="*/ 377 w 414"/>
              <a:gd name="T91" fmla="*/ 106 h 608"/>
              <a:gd name="T92" fmla="*/ 301 w 414"/>
              <a:gd name="T93" fmla="*/ 426 h 608"/>
              <a:gd name="T94" fmla="*/ 326 w 414"/>
              <a:gd name="T95" fmla="*/ 386 h 608"/>
              <a:gd name="T96" fmla="*/ 225 w 414"/>
              <a:gd name="T97" fmla="*/ 29 h 608"/>
              <a:gd name="T98" fmla="*/ 364 w 414"/>
              <a:gd name="T99" fmla="*/ 169 h 608"/>
              <a:gd name="T100" fmla="*/ 11 w 414"/>
              <a:gd name="T101" fmla="*/ 266 h 608"/>
              <a:gd name="T102" fmla="*/ 129 w 414"/>
              <a:gd name="T103" fmla="*/ 423 h 608"/>
              <a:gd name="T104" fmla="*/ 137 w 414"/>
              <a:gd name="T105" fmla="*/ 446 h 608"/>
              <a:gd name="T106" fmla="*/ 136 w 414"/>
              <a:gd name="T107" fmla="*/ 80 h 608"/>
              <a:gd name="T108" fmla="*/ 112 w 414"/>
              <a:gd name="T109" fmla="*/ 360 h 608"/>
              <a:gd name="T110" fmla="*/ 207 w 414"/>
              <a:gd name="T111" fmla="*/ 22 h 608"/>
              <a:gd name="T112" fmla="*/ 366 w 414"/>
              <a:gd name="T113" fmla="*/ 225 h 608"/>
              <a:gd name="T114" fmla="*/ 117 w 414"/>
              <a:gd name="T115" fmla="*/ 406 h 608"/>
              <a:gd name="T116" fmla="*/ 352 w 414"/>
              <a:gd name="T117" fmla="*/ 239 h 608"/>
              <a:gd name="T118" fmla="*/ 132 w 414"/>
              <a:gd name="T119" fmla="*/ 476 h 608"/>
              <a:gd name="T120" fmla="*/ 363 w 414"/>
              <a:gd name="T121" fmla="*/ 243 h 608"/>
              <a:gd name="T122" fmla="*/ 346 w 414"/>
              <a:gd name="T123" fmla="*/ 291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4" h="608">
                <a:moveTo>
                  <a:pt x="119" y="395"/>
                </a:moveTo>
                <a:cubicBezTo>
                  <a:pt x="119" y="395"/>
                  <a:pt x="119" y="395"/>
                  <a:pt x="119" y="395"/>
                </a:cubicBezTo>
                <a:cubicBezTo>
                  <a:pt x="119" y="395"/>
                  <a:pt x="119" y="395"/>
                  <a:pt x="119" y="395"/>
                </a:cubicBezTo>
                <a:close/>
                <a:moveTo>
                  <a:pt x="313" y="33"/>
                </a:moveTo>
                <a:cubicBezTo>
                  <a:pt x="313" y="33"/>
                  <a:pt x="313" y="33"/>
                  <a:pt x="313" y="33"/>
                </a:cubicBezTo>
                <a:cubicBezTo>
                  <a:pt x="313" y="33"/>
                  <a:pt x="313" y="33"/>
                  <a:pt x="313" y="33"/>
                </a:cubicBezTo>
                <a:close/>
                <a:moveTo>
                  <a:pt x="201" y="567"/>
                </a:moveTo>
                <a:cubicBezTo>
                  <a:pt x="201" y="568"/>
                  <a:pt x="201" y="568"/>
                  <a:pt x="201" y="568"/>
                </a:cubicBezTo>
                <a:cubicBezTo>
                  <a:pt x="201" y="568"/>
                  <a:pt x="201" y="568"/>
                  <a:pt x="201" y="567"/>
                </a:cubicBezTo>
                <a:close/>
                <a:moveTo>
                  <a:pt x="297" y="433"/>
                </a:moveTo>
                <a:cubicBezTo>
                  <a:pt x="297" y="433"/>
                  <a:pt x="298" y="433"/>
                  <a:pt x="298" y="433"/>
                </a:cubicBezTo>
                <a:cubicBezTo>
                  <a:pt x="297" y="433"/>
                  <a:pt x="297" y="433"/>
                  <a:pt x="297" y="433"/>
                </a:cubicBezTo>
                <a:close/>
                <a:moveTo>
                  <a:pt x="63" y="129"/>
                </a:moveTo>
                <a:cubicBezTo>
                  <a:pt x="63" y="129"/>
                  <a:pt x="63" y="128"/>
                  <a:pt x="63" y="128"/>
                </a:cubicBezTo>
                <a:cubicBezTo>
                  <a:pt x="63" y="129"/>
                  <a:pt x="63" y="129"/>
                  <a:pt x="63" y="129"/>
                </a:cubicBezTo>
                <a:close/>
                <a:moveTo>
                  <a:pt x="326" y="151"/>
                </a:moveTo>
                <a:cubicBezTo>
                  <a:pt x="326" y="151"/>
                  <a:pt x="326" y="151"/>
                  <a:pt x="326" y="151"/>
                </a:cubicBezTo>
                <a:cubicBezTo>
                  <a:pt x="326" y="151"/>
                  <a:pt x="326" y="151"/>
                  <a:pt x="326" y="151"/>
                </a:cubicBezTo>
                <a:close/>
                <a:moveTo>
                  <a:pt x="301" y="426"/>
                </a:moveTo>
                <a:cubicBezTo>
                  <a:pt x="301" y="426"/>
                  <a:pt x="301" y="426"/>
                  <a:pt x="301" y="426"/>
                </a:cubicBezTo>
                <a:cubicBezTo>
                  <a:pt x="301" y="426"/>
                  <a:pt x="301" y="426"/>
                  <a:pt x="301" y="426"/>
                </a:cubicBezTo>
                <a:close/>
                <a:moveTo>
                  <a:pt x="136" y="405"/>
                </a:move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lose/>
                <a:moveTo>
                  <a:pt x="122" y="401"/>
                </a:moveTo>
                <a:cubicBezTo>
                  <a:pt x="122" y="401"/>
                  <a:pt x="122" y="401"/>
                  <a:pt x="122" y="401"/>
                </a:cubicBezTo>
                <a:cubicBezTo>
                  <a:pt x="122" y="401"/>
                  <a:pt x="122" y="401"/>
                  <a:pt x="122" y="401"/>
                </a:cubicBezTo>
                <a:close/>
                <a:moveTo>
                  <a:pt x="372" y="146"/>
                </a:moveTo>
                <a:cubicBezTo>
                  <a:pt x="372" y="146"/>
                  <a:pt x="372" y="146"/>
                  <a:pt x="373" y="146"/>
                </a:cubicBezTo>
                <a:cubicBezTo>
                  <a:pt x="372" y="146"/>
                  <a:pt x="372" y="146"/>
                  <a:pt x="372" y="146"/>
                </a:cubicBezTo>
                <a:close/>
                <a:moveTo>
                  <a:pt x="413" y="115"/>
                </a:moveTo>
                <a:cubicBezTo>
                  <a:pt x="413" y="117"/>
                  <a:pt x="411" y="120"/>
                  <a:pt x="409" y="121"/>
                </a:cubicBezTo>
                <a:cubicBezTo>
                  <a:pt x="407" y="121"/>
                  <a:pt x="406" y="123"/>
                  <a:pt x="406" y="124"/>
                </a:cubicBezTo>
                <a:cubicBezTo>
                  <a:pt x="406" y="126"/>
                  <a:pt x="405" y="127"/>
                  <a:pt x="403" y="127"/>
                </a:cubicBezTo>
                <a:cubicBezTo>
                  <a:pt x="403" y="129"/>
                  <a:pt x="400" y="131"/>
                  <a:pt x="400" y="133"/>
                </a:cubicBezTo>
                <a:cubicBezTo>
                  <a:pt x="399" y="134"/>
                  <a:pt x="398" y="134"/>
                  <a:pt x="397" y="133"/>
                </a:cubicBezTo>
                <a:cubicBezTo>
                  <a:pt x="395" y="133"/>
                  <a:pt x="394" y="134"/>
                  <a:pt x="393" y="135"/>
                </a:cubicBezTo>
                <a:cubicBezTo>
                  <a:pt x="392" y="135"/>
                  <a:pt x="392" y="136"/>
                  <a:pt x="393" y="136"/>
                </a:cubicBezTo>
                <a:cubicBezTo>
                  <a:pt x="393" y="137"/>
                  <a:pt x="393" y="136"/>
                  <a:pt x="394" y="136"/>
                </a:cubicBezTo>
                <a:cubicBezTo>
                  <a:pt x="395" y="134"/>
                  <a:pt x="397" y="136"/>
                  <a:pt x="399" y="136"/>
                </a:cubicBezTo>
                <a:cubicBezTo>
                  <a:pt x="399" y="136"/>
                  <a:pt x="399" y="136"/>
                  <a:pt x="399" y="137"/>
                </a:cubicBezTo>
                <a:cubicBezTo>
                  <a:pt x="397" y="138"/>
                  <a:pt x="397" y="141"/>
                  <a:pt x="394" y="142"/>
                </a:cubicBezTo>
                <a:cubicBezTo>
                  <a:pt x="394" y="142"/>
                  <a:pt x="394" y="143"/>
                  <a:pt x="393" y="143"/>
                </a:cubicBezTo>
                <a:cubicBezTo>
                  <a:pt x="392" y="146"/>
                  <a:pt x="390" y="146"/>
                  <a:pt x="387" y="146"/>
                </a:cubicBezTo>
                <a:cubicBezTo>
                  <a:pt x="387" y="146"/>
                  <a:pt x="387" y="146"/>
                  <a:pt x="387" y="147"/>
                </a:cubicBezTo>
                <a:cubicBezTo>
                  <a:pt x="387" y="149"/>
                  <a:pt x="385" y="150"/>
                  <a:pt x="383" y="150"/>
                </a:cubicBezTo>
                <a:cubicBezTo>
                  <a:pt x="383" y="150"/>
                  <a:pt x="382" y="150"/>
                  <a:pt x="382" y="150"/>
                </a:cubicBezTo>
                <a:cubicBezTo>
                  <a:pt x="381" y="150"/>
                  <a:pt x="380" y="149"/>
                  <a:pt x="379" y="149"/>
                </a:cubicBezTo>
                <a:cubicBezTo>
                  <a:pt x="377" y="149"/>
                  <a:pt x="375" y="149"/>
                  <a:pt x="374" y="146"/>
                </a:cubicBezTo>
                <a:cubicBezTo>
                  <a:pt x="374" y="146"/>
                  <a:pt x="373" y="146"/>
                  <a:pt x="373" y="146"/>
                </a:cubicBezTo>
                <a:cubicBezTo>
                  <a:pt x="374" y="149"/>
                  <a:pt x="372" y="150"/>
                  <a:pt x="370" y="151"/>
                </a:cubicBezTo>
                <a:cubicBezTo>
                  <a:pt x="369" y="152"/>
                  <a:pt x="368" y="153"/>
                  <a:pt x="366" y="152"/>
                </a:cubicBezTo>
                <a:cubicBezTo>
                  <a:pt x="365" y="152"/>
                  <a:pt x="365" y="151"/>
                  <a:pt x="364" y="152"/>
                </a:cubicBezTo>
                <a:cubicBezTo>
                  <a:pt x="365" y="155"/>
                  <a:pt x="370" y="157"/>
                  <a:pt x="373" y="155"/>
                </a:cubicBezTo>
                <a:cubicBezTo>
                  <a:pt x="373" y="155"/>
                  <a:pt x="374" y="154"/>
                  <a:pt x="375" y="154"/>
                </a:cubicBezTo>
                <a:cubicBezTo>
                  <a:pt x="376" y="153"/>
                  <a:pt x="377" y="153"/>
                  <a:pt x="378" y="154"/>
                </a:cubicBezTo>
                <a:cubicBezTo>
                  <a:pt x="379" y="156"/>
                  <a:pt x="381" y="157"/>
                  <a:pt x="382" y="157"/>
                </a:cubicBezTo>
                <a:cubicBezTo>
                  <a:pt x="384" y="157"/>
                  <a:pt x="385" y="158"/>
                  <a:pt x="383" y="160"/>
                </a:cubicBezTo>
                <a:cubicBezTo>
                  <a:pt x="383" y="160"/>
                  <a:pt x="383" y="161"/>
                  <a:pt x="382" y="162"/>
                </a:cubicBezTo>
                <a:cubicBezTo>
                  <a:pt x="382" y="162"/>
                  <a:pt x="381" y="164"/>
                  <a:pt x="380" y="162"/>
                </a:cubicBezTo>
                <a:cubicBezTo>
                  <a:pt x="380" y="162"/>
                  <a:pt x="380" y="163"/>
                  <a:pt x="380" y="163"/>
                </a:cubicBezTo>
                <a:cubicBezTo>
                  <a:pt x="380" y="166"/>
                  <a:pt x="379" y="168"/>
                  <a:pt x="376" y="168"/>
                </a:cubicBezTo>
                <a:cubicBezTo>
                  <a:pt x="375" y="168"/>
                  <a:pt x="374" y="168"/>
                  <a:pt x="373" y="168"/>
                </a:cubicBezTo>
                <a:cubicBezTo>
                  <a:pt x="372" y="168"/>
                  <a:pt x="372" y="168"/>
                  <a:pt x="371" y="168"/>
                </a:cubicBezTo>
                <a:cubicBezTo>
                  <a:pt x="370" y="167"/>
                  <a:pt x="369" y="169"/>
                  <a:pt x="368" y="168"/>
                </a:cubicBezTo>
                <a:cubicBezTo>
                  <a:pt x="367" y="168"/>
                  <a:pt x="366" y="168"/>
                  <a:pt x="366" y="167"/>
                </a:cubicBezTo>
                <a:cubicBezTo>
                  <a:pt x="364" y="167"/>
                  <a:pt x="363" y="165"/>
                  <a:pt x="361" y="165"/>
                </a:cubicBezTo>
                <a:cubicBezTo>
                  <a:pt x="360" y="165"/>
                  <a:pt x="360" y="165"/>
                  <a:pt x="359" y="164"/>
                </a:cubicBezTo>
                <a:cubicBezTo>
                  <a:pt x="359" y="165"/>
                  <a:pt x="358" y="166"/>
                  <a:pt x="358" y="167"/>
                </a:cubicBezTo>
                <a:cubicBezTo>
                  <a:pt x="357" y="169"/>
                  <a:pt x="356" y="171"/>
                  <a:pt x="354" y="171"/>
                </a:cubicBezTo>
                <a:cubicBezTo>
                  <a:pt x="356" y="172"/>
                  <a:pt x="356" y="172"/>
                  <a:pt x="355" y="174"/>
                </a:cubicBezTo>
                <a:cubicBezTo>
                  <a:pt x="353" y="175"/>
                  <a:pt x="355" y="176"/>
                  <a:pt x="354" y="176"/>
                </a:cubicBezTo>
                <a:cubicBezTo>
                  <a:pt x="354" y="177"/>
                  <a:pt x="354" y="178"/>
                  <a:pt x="354" y="179"/>
                </a:cubicBezTo>
                <a:cubicBezTo>
                  <a:pt x="353" y="180"/>
                  <a:pt x="352" y="181"/>
                  <a:pt x="355" y="181"/>
                </a:cubicBezTo>
                <a:cubicBezTo>
                  <a:pt x="356" y="181"/>
                  <a:pt x="355" y="183"/>
                  <a:pt x="355" y="184"/>
                </a:cubicBezTo>
                <a:cubicBezTo>
                  <a:pt x="356" y="184"/>
                  <a:pt x="356" y="183"/>
                  <a:pt x="356" y="182"/>
                </a:cubicBezTo>
                <a:cubicBezTo>
                  <a:pt x="356" y="178"/>
                  <a:pt x="359" y="175"/>
                  <a:pt x="362" y="173"/>
                </a:cubicBezTo>
                <a:cubicBezTo>
                  <a:pt x="363" y="173"/>
                  <a:pt x="363" y="173"/>
                  <a:pt x="364" y="173"/>
                </a:cubicBezTo>
                <a:cubicBezTo>
                  <a:pt x="366" y="174"/>
                  <a:pt x="367" y="172"/>
                  <a:pt x="368" y="172"/>
                </a:cubicBezTo>
                <a:cubicBezTo>
                  <a:pt x="368" y="172"/>
                  <a:pt x="369" y="172"/>
                  <a:pt x="369" y="172"/>
                </a:cubicBezTo>
                <a:cubicBezTo>
                  <a:pt x="371" y="171"/>
                  <a:pt x="372" y="172"/>
                  <a:pt x="374" y="173"/>
                </a:cubicBezTo>
                <a:cubicBezTo>
                  <a:pt x="375" y="175"/>
                  <a:pt x="374" y="176"/>
                  <a:pt x="373" y="176"/>
                </a:cubicBezTo>
                <a:cubicBezTo>
                  <a:pt x="373" y="178"/>
                  <a:pt x="373" y="179"/>
                  <a:pt x="372" y="180"/>
                </a:cubicBezTo>
                <a:cubicBezTo>
                  <a:pt x="372" y="182"/>
                  <a:pt x="371" y="183"/>
                  <a:pt x="370" y="185"/>
                </a:cubicBezTo>
                <a:cubicBezTo>
                  <a:pt x="369" y="187"/>
                  <a:pt x="368" y="187"/>
                  <a:pt x="366" y="186"/>
                </a:cubicBezTo>
                <a:cubicBezTo>
                  <a:pt x="366" y="186"/>
                  <a:pt x="365" y="186"/>
                  <a:pt x="365" y="186"/>
                </a:cubicBezTo>
                <a:cubicBezTo>
                  <a:pt x="362" y="185"/>
                  <a:pt x="360" y="186"/>
                  <a:pt x="360" y="188"/>
                </a:cubicBezTo>
                <a:cubicBezTo>
                  <a:pt x="360" y="191"/>
                  <a:pt x="359" y="194"/>
                  <a:pt x="358" y="196"/>
                </a:cubicBezTo>
                <a:cubicBezTo>
                  <a:pt x="358" y="197"/>
                  <a:pt x="358" y="198"/>
                  <a:pt x="359" y="198"/>
                </a:cubicBezTo>
                <a:cubicBezTo>
                  <a:pt x="360" y="199"/>
                  <a:pt x="359" y="201"/>
                  <a:pt x="359" y="202"/>
                </a:cubicBezTo>
                <a:cubicBezTo>
                  <a:pt x="361" y="201"/>
                  <a:pt x="362" y="202"/>
                  <a:pt x="363" y="202"/>
                </a:cubicBezTo>
                <a:cubicBezTo>
                  <a:pt x="363" y="203"/>
                  <a:pt x="362" y="204"/>
                  <a:pt x="362" y="204"/>
                </a:cubicBezTo>
                <a:cubicBezTo>
                  <a:pt x="362" y="204"/>
                  <a:pt x="363" y="205"/>
                  <a:pt x="363" y="205"/>
                </a:cubicBezTo>
                <a:cubicBezTo>
                  <a:pt x="363" y="206"/>
                  <a:pt x="362" y="207"/>
                  <a:pt x="361" y="207"/>
                </a:cubicBezTo>
                <a:cubicBezTo>
                  <a:pt x="360" y="208"/>
                  <a:pt x="360" y="206"/>
                  <a:pt x="360" y="206"/>
                </a:cubicBezTo>
                <a:cubicBezTo>
                  <a:pt x="360" y="207"/>
                  <a:pt x="360" y="209"/>
                  <a:pt x="358" y="208"/>
                </a:cubicBezTo>
                <a:cubicBezTo>
                  <a:pt x="358" y="208"/>
                  <a:pt x="357" y="208"/>
                  <a:pt x="357" y="208"/>
                </a:cubicBezTo>
                <a:cubicBezTo>
                  <a:pt x="356" y="210"/>
                  <a:pt x="356" y="212"/>
                  <a:pt x="357" y="214"/>
                </a:cubicBezTo>
                <a:cubicBezTo>
                  <a:pt x="358" y="216"/>
                  <a:pt x="356" y="218"/>
                  <a:pt x="354" y="217"/>
                </a:cubicBezTo>
                <a:cubicBezTo>
                  <a:pt x="351" y="217"/>
                  <a:pt x="351" y="217"/>
                  <a:pt x="352" y="220"/>
                </a:cubicBezTo>
                <a:cubicBezTo>
                  <a:pt x="351" y="220"/>
                  <a:pt x="351" y="219"/>
                  <a:pt x="350" y="219"/>
                </a:cubicBezTo>
                <a:cubicBezTo>
                  <a:pt x="349" y="218"/>
                  <a:pt x="349" y="219"/>
                  <a:pt x="349" y="220"/>
                </a:cubicBezTo>
                <a:cubicBezTo>
                  <a:pt x="349" y="221"/>
                  <a:pt x="349" y="222"/>
                  <a:pt x="349" y="223"/>
                </a:cubicBezTo>
                <a:cubicBezTo>
                  <a:pt x="349" y="223"/>
                  <a:pt x="350" y="223"/>
                  <a:pt x="350" y="224"/>
                </a:cubicBezTo>
                <a:cubicBezTo>
                  <a:pt x="350" y="224"/>
                  <a:pt x="350" y="224"/>
                  <a:pt x="349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8" y="225"/>
                  <a:pt x="347" y="224"/>
                  <a:pt x="347" y="225"/>
                </a:cubicBezTo>
                <a:cubicBezTo>
                  <a:pt x="347" y="226"/>
                  <a:pt x="348" y="225"/>
                  <a:pt x="349" y="225"/>
                </a:cubicBezTo>
                <a:cubicBezTo>
                  <a:pt x="350" y="225"/>
                  <a:pt x="351" y="226"/>
                  <a:pt x="350" y="227"/>
                </a:cubicBezTo>
                <a:cubicBezTo>
                  <a:pt x="350" y="228"/>
                  <a:pt x="349" y="228"/>
                  <a:pt x="348" y="228"/>
                </a:cubicBezTo>
                <a:cubicBezTo>
                  <a:pt x="348" y="229"/>
                  <a:pt x="349" y="229"/>
                  <a:pt x="348" y="230"/>
                </a:cubicBezTo>
                <a:cubicBezTo>
                  <a:pt x="349" y="233"/>
                  <a:pt x="347" y="235"/>
                  <a:pt x="347" y="238"/>
                </a:cubicBezTo>
                <a:cubicBezTo>
                  <a:pt x="348" y="239"/>
                  <a:pt x="347" y="240"/>
                  <a:pt x="347" y="241"/>
                </a:cubicBezTo>
                <a:cubicBezTo>
                  <a:pt x="346" y="244"/>
                  <a:pt x="344" y="246"/>
                  <a:pt x="344" y="250"/>
                </a:cubicBezTo>
                <a:cubicBezTo>
                  <a:pt x="344" y="251"/>
                  <a:pt x="344" y="253"/>
                  <a:pt x="342" y="255"/>
                </a:cubicBezTo>
                <a:cubicBezTo>
                  <a:pt x="342" y="255"/>
                  <a:pt x="342" y="255"/>
                  <a:pt x="342" y="255"/>
                </a:cubicBezTo>
                <a:cubicBezTo>
                  <a:pt x="342" y="255"/>
                  <a:pt x="342" y="256"/>
                  <a:pt x="342" y="256"/>
                </a:cubicBezTo>
                <a:cubicBezTo>
                  <a:pt x="344" y="256"/>
                  <a:pt x="345" y="256"/>
                  <a:pt x="346" y="256"/>
                </a:cubicBezTo>
                <a:cubicBezTo>
                  <a:pt x="346" y="253"/>
                  <a:pt x="348" y="250"/>
                  <a:pt x="349" y="247"/>
                </a:cubicBezTo>
                <a:cubicBezTo>
                  <a:pt x="350" y="246"/>
                  <a:pt x="351" y="246"/>
                  <a:pt x="351" y="247"/>
                </a:cubicBezTo>
                <a:cubicBezTo>
                  <a:pt x="351" y="249"/>
                  <a:pt x="352" y="249"/>
                  <a:pt x="353" y="250"/>
                </a:cubicBezTo>
                <a:cubicBezTo>
                  <a:pt x="354" y="251"/>
                  <a:pt x="355" y="252"/>
                  <a:pt x="356" y="252"/>
                </a:cubicBezTo>
                <a:cubicBezTo>
                  <a:pt x="355" y="250"/>
                  <a:pt x="354" y="249"/>
                  <a:pt x="353" y="248"/>
                </a:cubicBezTo>
                <a:cubicBezTo>
                  <a:pt x="355" y="247"/>
                  <a:pt x="356" y="248"/>
                  <a:pt x="357" y="249"/>
                </a:cubicBezTo>
                <a:cubicBezTo>
                  <a:pt x="357" y="249"/>
                  <a:pt x="358" y="250"/>
                  <a:pt x="359" y="250"/>
                </a:cubicBezTo>
                <a:cubicBezTo>
                  <a:pt x="360" y="250"/>
                  <a:pt x="361" y="251"/>
                  <a:pt x="361" y="252"/>
                </a:cubicBezTo>
                <a:cubicBezTo>
                  <a:pt x="360" y="253"/>
                  <a:pt x="359" y="253"/>
                  <a:pt x="359" y="252"/>
                </a:cubicBezTo>
                <a:cubicBezTo>
                  <a:pt x="358" y="252"/>
                  <a:pt x="358" y="252"/>
                  <a:pt x="358" y="253"/>
                </a:cubicBezTo>
                <a:cubicBezTo>
                  <a:pt x="358" y="253"/>
                  <a:pt x="358" y="253"/>
                  <a:pt x="358" y="253"/>
                </a:cubicBezTo>
                <a:cubicBezTo>
                  <a:pt x="360" y="254"/>
                  <a:pt x="361" y="254"/>
                  <a:pt x="361" y="256"/>
                </a:cubicBezTo>
                <a:cubicBezTo>
                  <a:pt x="362" y="257"/>
                  <a:pt x="363" y="258"/>
                  <a:pt x="362" y="259"/>
                </a:cubicBezTo>
                <a:cubicBezTo>
                  <a:pt x="361" y="259"/>
                  <a:pt x="361" y="261"/>
                  <a:pt x="359" y="259"/>
                </a:cubicBezTo>
                <a:cubicBezTo>
                  <a:pt x="358" y="259"/>
                  <a:pt x="358" y="258"/>
                  <a:pt x="358" y="258"/>
                </a:cubicBezTo>
                <a:cubicBezTo>
                  <a:pt x="356" y="257"/>
                  <a:pt x="355" y="255"/>
                  <a:pt x="353" y="256"/>
                </a:cubicBezTo>
                <a:cubicBezTo>
                  <a:pt x="352" y="256"/>
                  <a:pt x="352" y="256"/>
                  <a:pt x="351" y="256"/>
                </a:cubicBezTo>
                <a:cubicBezTo>
                  <a:pt x="351" y="256"/>
                  <a:pt x="350" y="256"/>
                  <a:pt x="350" y="257"/>
                </a:cubicBezTo>
                <a:cubicBezTo>
                  <a:pt x="350" y="258"/>
                  <a:pt x="351" y="258"/>
                  <a:pt x="351" y="259"/>
                </a:cubicBezTo>
                <a:cubicBezTo>
                  <a:pt x="354" y="259"/>
                  <a:pt x="354" y="259"/>
                  <a:pt x="353" y="261"/>
                </a:cubicBezTo>
                <a:cubicBezTo>
                  <a:pt x="353" y="262"/>
                  <a:pt x="352" y="262"/>
                  <a:pt x="351" y="262"/>
                </a:cubicBezTo>
                <a:cubicBezTo>
                  <a:pt x="351" y="261"/>
                  <a:pt x="350" y="261"/>
                  <a:pt x="350" y="262"/>
                </a:cubicBezTo>
                <a:cubicBezTo>
                  <a:pt x="350" y="263"/>
                  <a:pt x="351" y="263"/>
                  <a:pt x="352" y="263"/>
                </a:cubicBezTo>
                <a:cubicBezTo>
                  <a:pt x="353" y="263"/>
                  <a:pt x="354" y="264"/>
                  <a:pt x="355" y="264"/>
                </a:cubicBezTo>
                <a:cubicBezTo>
                  <a:pt x="355" y="264"/>
                  <a:pt x="355" y="264"/>
                  <a:pt x="355" y="265"/>
                </a:cubicBezTo>
                <a:cubicBezTo>
                  <a:pt x="354" y="265"/>
                  <a:pt x="352" y="264"/>
                  <a:pt x="353" y="265"/>
                </a:cubicBezTo>
                <a:cubicBezTo>
                  <a:pt x="353" y="267"/>
                  <a:pt x="354" y="266"/>
                  <a:pt x="355" y="266"/>
                </a:cubicBezTo>
                <a:cubicBezTo>
                  <a:pt x="358" y="265"/>
                  <a:pt x="359" y="267"/>
                  <a:pt x="359" y="269"/>
                </a:cubicBezTo>
                <a:cubicBezTo>
                  <a:pt x="359" y="270"/>
                  <a:pt x="360" y="270"/>
                  <a:pt x="361" y="270"/>
                </a:cubicBezTo>
                <a:cubicBezTo>
                  <a:pt x="362" y="270"/>
                  <a:pt x="361" y="269"/>
                  <a:pt x="361" y="269"/>
                </a:cubicBezTo>
                <a:cubicBezTo>
                  <a:pt x="362" y="267"/>
                  <a:pt x="365" y="266"/>
                  <a:pt x="366" y="268"/>
                </a:cubicBezTo>
                <a:cubicBezTo>
                  <a:pt x="367" y="269"/>
                  <a:pt x="368" y="271"/>
                  <a:pt x="367" y="273"/>
                </a:cubicBezTo>
                <a:cubicBezTo>
                  <a:pt x="368" y="276"/>
                  <a:pt x="367" y="279"/>
                  <a:pt x="366" y="282"/>
                </a:cubicBezTo>
                <a:cubicBezTo>
                  <a:pt x="366" y="283"/>
                  <a:pt x="365" y="284"/>
                  <a:pt x="363" y="283"/>
                </a:cubicBezTo>
                <a:cubicBezTo>
                  <a:pt x="362" y="282"/>
                  <a:pt x="361" y="282"/>
                  <a:pt x="360" y="281"/>
                </a:cubicBezTo>
                <a:cubicBezTo>
                  <a:pt x="357" y="279"/>
                  <a:pt x="354" y="279"/>
                  <a:pt x="351" y="277"/>
                </a:cubicBezTo>
                <a:cubicBezTo>
                  <a:pt x="350" y="278"/>
                  <a:pt x="349" y="277"/>
                  <a:pt x="349" y="278"/>
                </a:cubicBezTo>
                <a:cubicBezTo>
                  <a:pt x="349" y="278"/>
                  <a:pt x="349" y="279"/>
                  <a:pt x="349" y="279"/>
                </a:cubicBezTo>
                <a:cubicBezTo>
                  <a:pt x="350" y="279"/>
                  <a:pt x="351" y="278"/>
                  <a:pt x="351" y="279"/>
                </a:cubicBezTo>
                <a:cubicBezTo>
                  <a:pt x="351" y="280"/>
                  <a:pt x="351" y="280"/>
                  <a:pt x="351" y="280"/>
                </a:cubicBezTo>
                <a:cubicBezTo>
                  <a:pt x="350" y="281"/>
                  <a:pt x="349" y="281"/>
                  <a:pt x="349" y="280"/>
                </a:cubicBezTo>
                <a:cubicBezTo>
                  <a:pt x="348" y="280"/>
                  <a:pt x="347" y="280"/>
                  <a:pt x="347" y="280"/>
                </a:cubicBezTo>
                <a:cubicBezTo>
                  <a:pt x="346" y="280"/>
                  <a:pt x="345" y="280"/>
                  <a:pt x="344" y="280"/>
                </a:cubicBezTo>
                <a:cubicBezTo>
                  <a:pt x="346" y="281"/>
                  <a:pt x="347" y="281"/>
                  <a:pt x="349" y="281"/>
                </a:cubicBezTo>
                <a:cubicBezTo>
                  <a:pt x="349" y="283"/>
                  <a:pt x="345" y="286"/>
                  <a:pt x="344" y="286"/>
                </a:cubicBezTo>
                <a:cubicBezTo>
                  <a:pt x="344" y="286"/>
                  <a:pt x="343" y="285"/>
                  <a:pt x="343" y="285"/>
                </a:cubicBezTo>
                <a:cubicBezTo>
                  <a:pt x="343" y="284"/>
                  <a:pt x="342" y="283"/>
                  <a:pt x="341" y="282"/>
                </a:cubicBezTo>
                <a:cubicBezTo>
                  <a:pt x="341" y="282"/>
                  <a:pt x="341" y="281"/>
                  <a:pt x="340" y="281"/>
                </a:cubicBezTo>
                <a:cubicBezTo>
                  <a:pt x="340" y="282"/>
                  <a:pt x="339" y="282"/>
                  <a:pt x="340" y="283"/>
                </a:cubicBezTo>
                <a:cubicBezTo>
                  <a:pt x="340" y="283"/>
                  <a:pt x="340" y="283"/>
                  <a:pt x="340" y="283"/>
                </a:cubicBezTo>
                <a:cubicBezTo>
                  <a:pt x="336" y="285"/>
                  <a:pt x="339" y="287"/>
                  <a:pt x="339" y="289"/>
                </a:cubicBezTo>
                <a:cubicBezTo>
                  <a:pt x="340" y="287"/>
                  <a:pt x="342" y="287"/>
                  <a:pt x="343" y="288"/>
                </a:cubicBezTo>
                <a:cubicBezTo>
                  <a:pt x="344" y="289"/>
                  <a:pt x="343" y="291"/>
                  <a:pt x="342" y="292"/>
                </a:cubicBezTo>
                <a:cubicBezTo>
                  <a:pt x="345" y="293"/>
                  <a:pt x="345" y="294"/>
                  <a:pt x="344" y="298"/>
                </a:cubicBezTo>
                <a:cubicBezTo>
                  <a:pt x="345" y="298"/>
                  <a:pt x="346" y="299"/>
                  <a:pt x="346" y="299"/>
                </a:cubicBezTo>
                <a:cubicBezTo>
                  <a:pt x="347" y="299"/>
                  <a:pt x="347" y="299"/>
                  <a:pt x="348" y="299"/>
                </a:cubicBezTo>
                <a:cubicBezTo>
                  <a:pt x="348" y="296"/>
                  <a:pt x="349" y="296"/>
                  <a:pt x="351" y="298"/>
                </a:cubicBezTo>
                <a:cubicBezTo>
                  <a:pt x="352" y="299"/>
                  <a:pt x="352" y="299"/>
                  <a:pt x="354" y="298"/>
                </a:cubicBezTo>
                <a:cubicBezTo>
                  <a:pt x="355" y="298"/>
                  <a:pt x="356" y="298"/>
                  <a:pt x="356" y="299"/>
                </a:cubicBezTo>
                <a:cubicBezTo>
                  <a:pt x="356" y="300"/>
                  <a:pt x="359" y="302"/>
                  <a:pt x="356" y="303"/>
                </a:cubicBezTo>
                <a:cubicBezTo>
                  <a:pt x="355" y="303"/>
                  <a:pt x="355" y="303"/>
                  <a:pt x="354" y="304"/>
                </a:cubicBezTo>
                <a:cubicBezTo>
                  <a:pt x="354" y="305"/>
                  <a:pt x="352" y="305"/>
                  <a:pt x="351" y="305"/>
                </a:cubicBezTo>
                <a:cubicBezTo>
                  <a:pt x="348" y="304"/>
                  <a:pt x="346" y="305"/>
                  <a:pt x="343" y="306"/>
                </a:cubicBezTo>
                <a:cubicBezTo>
                  <a:pt x="345" y="306"/>
                  <a:pt x="347" y="306"/>
                  <a:pt x="349" y="306"/>
                </a:cubicBezTo>
                <a:cubicBezTo>
                  <a:pt x="350" y="306"/>
                  <a:pt x="352" y="306"/>
                  <a:pt x="353" y="307"/>
                </a:cubicBezTo>
                <a:cubicBezTo>
                  <a:pt x="353" y="307"/>
                  <a:pt x="354" y="307"/>
                  <a:pt x="354" y="307"/>
                </a:cubicBezTo>
                <a:cubicBezTo>
                  <a:pt x="356" y="306"/>
                  <a:pt x="357" y="308"/>
                  <a:pt x="358" y="310"/>
                </a:cubicBezTo>
                <a:cubicBezTo>
                  <a:pt x="358" y="310"/>
                  <a:pt x="358" y="310"/>
                  <a:pt x="358" y="311"/>
                </a:cubicBezTo>
                <a:cubicBezTo>
                  <a:pt x="359" y="312"/>
                  <a:pt x="358" y="313"/>
                  <a:pt x="358" y="314"/>
                </a:cubicBezTo>
                <a:cubicBezTo>
                  <a:pt x="358" y="315"/>
                  <a:pt x="359" y="316"/>
                  <a:pt x="359" y="317"/>
                </a:cubicBezTo>
                <a:cubicBezTo>
                  <a:pt x="360" y="319"/>
                  <a:pt x="360" y="322"/>
                  <a:pt x="359" y="324"/>
                </a:cubicBezTo>
                <a:cubicBezTo>
                  <a:pt x="360" y="327"/>
                  <a:pt x="359" y="327"/>
                  <a:pt x="357" y="328"/>
                </a:cubicBezTo>
                <a:cubicBezTo>
                  <a:pt x="356" y="327"/>
                  <a:pt x="356" y="326"/>
                  <a:pt x="356" y="326"/>
                </a:cubicBezTo>
                <a:cubicBezTo>
                  <a:pt x="356" y="324"/>
                  <a:pt x="355" y="324"/>
                  <a:pt x="354" y="323"/>
                </a:cubicBezTo>
                <a:cubicBezTo>
                  <a:pt x="353" y="323"/>
                  <a:pt x="351" y="325"/>
                  <a:pt x="350" y="323"/>
                </a:cubicBezTo>
                <a:cubicBezTo>
                  <a:pt x="349" y="322"/>
                  <a:pt x="348" y="321"/>
                  <a:pt x="347" y="319"/>
                </a:cubicBezTo>
                <a:cubicBezTo>
                  <a:pt x="347" y="319"/>
                  <a:pt x="346" y="318"/>
                  <a:pt x="345" y="317"/>
                </a:cubicBezTo>
                <a:cubicBezTo>
                  <a:pt x="345" y="317"/>
                  <a:pt x="344" y="316"/>
                  <a:pt x="344" y="316"/>
                </a:cubicBezTo>
                <a:cubicBezTo>
                  <a:pt x="343" y="315"/>
                  <a:pt x="342" y="315"/>
                  <a:pt x="341" y="314"/>
                </a:cubicBezTo>
                <a:cubicBezTo>
                  <a:pt x="340" y="314"/>
                  <a:pt x="342" y="315"/>
                  <a:pt x="341" y="315"/>
                </a:cubicBezTo>
                <a:cubicBezTo>
                  <a:pt x="342" y="315"/>
                  <a:pt x="343" y="316"/>
                  <a:pt x="343" y="317"/>
                </a:cubicBezTo>
                <a:cubicBezTo>
                  <a:pt x="345" y="318"/>
                  <a:pt x="346" y="318"/>
                  <a:pt x="344" y="320"/>
                </a:cubicBezTo>
                <a:cubicBezTo>
                  <a:pt x="344" y="320"/>
                  <a:pt x="344" y="320"/>
                  <a:pt x="344" y="320"/>
                </a:cubicBezTo>
                <a:cubicBezTo>
                  <a:pt x="346" y="320"/>
                  <a:pt x="346" y="322"/>
                  <a:pt x="346" y="323"/>
                </a:cubicBezTo>
                <a:cubicBezTo>
                  <a:pt x="348" y="323"/>
                  <a:pt x="349" y="324"/>
                  <a:pt x="349" y="325"/>
                </a:cubicBezTo>
                <a:cubicBezTo>
                  <a:pt x="350" y="325"/>
                  <a:pt x="350" y="326"/>
                  <a:pt x="350" y="326"/>
                </a:cubicBezTo>
                <a:cubicBezTo>
                  <a:pt x="351" y="327"/>
                  <a:pt x="352" y="327"/>
                  <a:pt x="352" y="328"/>
                </a:cubicBezTo>
                <a:cubicBezTo>
                  <a:pt x="351" y="329"/>
                  <a:pt x="350" y="329"/>
                  <a:pt x="349" y="328"/>
                </a:cubicBezTo>
                <a:cubicBezTo>
                  <a:pt x="349" y="328"/>
                  <a:pt x="348" y="328"/>
                  <a:pt x="348" y="329"/>
                </a:cubicBezTo>
                <a:cubicBezTo>
                  <a:pt x="347" y="330"/>
                  <a:pt x="345" y="331"/>
                  <a:pt x="344" y="333"/>
                </a:cubicBezTo>
                <a:cubicBezTo>
                  <a:pt x="345" y="333"/>
                  <a:pt x="346" y="332"/>
                  <a:pt x="347" y="331"/>
                </a:cubicBezTo>
                <a:cubicBezTo>
                  <a:pt x="347" y="330"/>
                  <a:pt x="348" y="330"/>
                  <a:pt x="349" y="331"/>
                </a:cubicBezTo>
                <a:cubicBezTo>
                  <a:pt x="350" y="330"/>
                  <a:pt x="351" y="331"/>
                  <a:pt x="351" y="331"/>
                </a:cubicBezTo>
                <a:cubicBezTo>
                  <a:pt x="351" y="333"/>
                  <a:pt x="351" y="334"/>
                  <a:pt x="350" y="335"/>
                </a:cubicBezTo>
                <a:cubicBezTo>
                  <a:pt x="351" y="336"/>
                  <a:pt x="351" y="338"/>
                  <a:pt x="351" y="339"/>
                </a:cubicBezTo>
                <a:cubicBezTo>
                  <a:pt x="351" y="340"/>
                  <a:pt x="351" y="340"/>
                  <a:pt x="351" y="340"/>
                </a:cubicBezTo>
                <a:cubicBezTo>
                  <a:pt x="352" y="340"/>
                  <a:pt x="353" y="340"/>
                  <a:pt x="354" y="340"/>
                </a:cubicBezTo>
                <a:cubicBezTo>
                  <a:pt x="355" y="341"/>
                  <a:pt x="356" y="341"/>
                  <a:pt x="357" y="342"/>
                </a:cubicBezTo>
                <a:cubicBezTo>
                  <a:pt x="357" y="342"/>
                  <a:pt x="357" y="342"/>
                  <a:pt x="357" y="342"/>
                </a:cubicBezTo>
                <a:cubicBezTo>
                  <a:pt x="358" y="341"/>
                  <a:pt x="359" y="340"/>
                  <a:pt x="360" y="340"/>
                </a:cubicBezTo>
                <a:cubicBezTo>
                  <a:pt x="361" y="341"/>
                  <a:pt x="360" y="342"/>
                  <a:pt x="360" y="343"/>
                </a:cubicBezTo>
                <a:cubicBezTo>
                  <a:pt x="362" y="346"/>
                  <a:pt x="362" y="346"/>
                  <a:pt x="360" y="349"/>
                </a:cubicBezTo>
                <a:cubicBezTo>
                  <a:pt x="359" y="350"/>
                  <a:pt x="358" y="352"/>
                  <a:pt x="356" y="350"/>
                </a:cubicBezTo>
                <a:cubicBezTo>
                  <a:pt x="354" y="350"/>
                  <a:pt x="354" y="349"/>
                  <a:pt x="354" y="347"/>
                </a:cubicBezTo>
                <a:cubicBezTo>
                  <a:pt x="353" y="346"/>
                  <a:pt x="351" y="345"/>
                  <a:pt x="349" y="345"/>
                </a:cubicBezTo>
                <a:cubicBezTo>
                  <a:pt x="349" y="345"/>
                  <a:pt x="349" y="346"/>
                  <a:pt x="349" y="346"/>
                </a:cubicBezTo>
                <a:cubicBezTo>
                  <a:pt x="349" y="346"/>
                  <a:pt x="349" y="346"/>
                  <a:pt x="349" y="346"/>
                </a:cubicBezTo>
                <a:cubicBezTo>
                  <a:pt x="351" y="346"/>
                  <a:pt x="352" y="347"/>
                  <a:pt x="352" y="349"/>
                </a:cubicBezTo>
                <a:cubicBezTo>
                  <a:pt x="353" y="350"/>
                  <a:pt x="355" y="351"/>
                  <a:pt x="354" y="352"/>
                </a:cubicBezTo>
                <a:cubicBezTo>
                  <a:pt x="353" y="354"/>
                  <a:pt x="351" y="354"/>
                  <a:pt x="349" y="354"/>
                </a:cubicBezTo>
                <a:cubicBezTo>
                  <a:pt x="348" y="354"/>
                  <a:pt x="348" y="354"/>
                  <a:pt x="347" y="354"/>
                </a:cubicBezTo>
                <a:cubicBezTo>
                  <a:pt x="347" y="354"/>
                  <a:pt x="347" y="354"/>
                  <a:pt x="347" y="354"/>
                </a:cubicBezTo>
                <a:cubicBezTo>
                  <a:pt x="346" y="354"/>
                  <a:pt x="345" y="354"/>
                  <a:pt x="345" y="353"/>
                </a:cubicBezTo>
                <a:cubicBezTo>
                  <a:pt x="344" y="352"/>
                  <a:pt x="340" y="352"/>
                  <a:pt x="343" y="349"/>
                </a:cubicBezTo>
                <a:cubicBezTo>
                  <a:pt x="343" y="349"/>
                  <a:pt x="343" y="349"/>
                  <a:pt x="342" y="349"/>
                </a:cubicBezTo>
                <a:cubicBezTo>
                  <a:pt x="342" y="349"/>
                  <a:pt x="341" y="349"/>
                  <a:pt x="341" y="349"/>
                </a:cubicBezTo>
                <a:cubicBezTo>
                  <a:pt x="340" y="349"/>
                  <a:pt x="341" y="349"/>
                  <a:pt x="341" y="350"/>
                </a:cubicBezTo>
                <a:cubicBezTo>
                  <a:pt x="341" y="350"/>
                  <a:pt x="342" y="351"/>
                  <a:pt x="341" y="351"/>
                </a:cubicBezTo>
                <a:cubicBezTo>
                  <a:pt x="340" y="352"/>
                  <a:pt x="341" y="354"/>
                  <a:pt x="340" y="355"/>
                </a:cubicBezTo>
                <a:cubicBezTo>
                  <a:pt x="339" y="356"/>
                  <a:pt x="340" y="356"/>
                  <a:pt x="340" y="356"/>
                </a:cubicBezTo>
                <a:cubicBezTo>
                  <a:pt x="342" y="357"/>
                  <a:pt x="342" y="358"/>
                  <a:pt x="342" y="359"/>
                </a:cubicBezTo>
                <a:cubicBezTo>
                  <a:pt x="342" y="357"/>
                  <a:pt x="343" y="356"/>
                  <a:pt x="344" y="356"/>
                </a:cubicBezTo>
                <a:cubicBezTo>
                  <a:pt x="346" y="355"/>
                  <a:pt x="346" y="357"/>
                  <a:pt x="347" y="358"/>
                </a:cubicBezTo>
                <a:cubicBezTo>
                  <a:pt x="348" y="358"/>
                  <a:pt x="350" y="359"/>
                  <a:pt x="350" y="360"/>
                </a:cubicBezTo>
                <a:cubicBezTo>
                  <a:pt x="351" y="360"/>
                  <a:pt x="351" y="360"/>
                  <a:pt x="351" y="360"/>
                </a:cubicBezTo>
                <a:cubicBezTo>
                  <a:pt x="352" y="360"/>
                  <a:pt x="353" y="359"/>
                  <a:pt x="354" y="360"/>
                </a:cubicBezTo>
                <a:cubicBezTo>
                  <a:pt x="354" y="361"/>
                  <a:pt x="353" y="362"/>
                  <a:pt x="353" y="362"/>
                </a:cubicBezTo>
                <a:cubicBezTo>
                  <a:pt x="352" y="363"/>
                  <a:pt x="352" y="364"/>
                  <a:pt x="352" y="365"/>
                </a:cubicBezTo>
                <a:cubicBezTo>
                  <a:pt x="352" y="365"/>
                  <a:pt x="352" y="365"/>
                  <a:pt x="352" y="366"/>
                </a:cubicBezTo>
                <a:cubicBezTo>
                  <a:pt x="352" y="365"/>
                  <a:pt x="352" y="365"/>
                  <a:pt x="352" y="365"/>
                </a:cubicBezTo>
                <a:cubicBezTo>
                  <a:pt x="352" y="366"/>
                  <a:pt x="352" y="367"/>
                  <a:pt x="353" y="368"/>
                </a:cubicBezTo>
                <a:cubicBezTo>
                  <a:pt x="353" y="368"/>
                  <a:pt x="353" y="369"/>
                  <a:pt x="352" y="369"/>
                </a:cubicBezTo>
                <a:cubicBezTo>
                  <a:pt x="351" y="371"/>
                  <a:pt x="349" y="370"/>
                  <a:pt x="347" y="370"/>
                </a:cubicBezTo>
                <a:cubicBezTo>
                  <a:pt x="346" y="370"/>
                  <a:pt x="345" y="370"/>
                  <a:pt x="345" y="371"/>
                </a:cubicBezTo>
                <a:cubicBezTo>
                  <a:pt x="344" y="372"/>
                  <a:pt x="343" y="372"/>
                  <a:pt x="341" y="373"/>
                </a:cubicBezTo>
                <a:cubicBezTo>
                  <a:pt x="341" y="373"/>
                  <a:pt x="341" y="373"/>
                  <a:pt x="341" y="373"/>
                </a:cubicBezTo>
                <a:cubicBezTo>
                  <a:pt x="341" y="374"/>
                  <a:pt x="340" y="374"/>
                  <a:pt x="339" y="374"/>
                </a:cubicBezTo>
                <a:cubicBezTo>
                  <a:pt x="335" y="372"/>
                  <a:pt x="332" y="370"/>
                  <a:pt x="329" y="367"/>
                </a:cubicBezTo>
                <a:cubicBezTo>
                  <a:pt x="328" y="366"/>
                  <a:pt x="328" y="365"/>
                  <a:pt x="328" y="364"/>
                </a:cubicBezTo>
                <a:cubicBezTo>
                  <a:pt x="329" y="363"/>
                  <a:pt x="330" y="364"/>
                  <a:pt x="331" y="364"/>
                </a:cubicBezTo>
                <a:cubicBezTo>
                  <a:pt x="331" y="364"/>
                  <a:pt x="332" y="364"/>
                  <a:pt x="332" y="364"/>
                </a:cubicBezTo>
                <a:cubicBezTo>
                  <a:pt x="332" y="364"/>
                  <a:pt x="332" y="363"/>
                  <a:pt x="332" y="363"/>
                </a:cubicBezTo>
                <a:cubicBezTo>
                  <a:pt x="331" y="363"/>
                  <a:pt x="329" y="364"/>
                  <a:pt x="328" y="361"/>
                </a:cubicBezTo>
                <a:cubicBezTo>
                  <a:pt x="328" y="362"/>
                  <a:pt x="327" y="362"/>
                  <a:pt x="326" y="362"/>
                </a:cubicBezTo>
                <a:cubicBezTo>
                  <a:pt x="326" y="363"/>
                  <a:pt x="326" y="363"/>
                  <a:pt x="326" y="364"/>
                </a:cubicBezTo>
                <a:cubicBezTo>
                  <a:pt x="325" y="367"/>
                  <a:pt x="325" y="367"/>
                  <a:pt x="322" y="366"/>
                </a:cubicBezTo>
                <a:cubicBezTo>
                  <a:pt x="322" y="366"/>
                  <a:pt x="322" y="367"/>
                  <a:pt x="322" y="367"/>
                </a:cubicBezTo>
                <a:cubicBezTo>
                  <a:pt x="323" y="367"/>
                  <a:pt x="324" y="368"/>
                  <a:pt x="323" y="369"/>
                </a:cubicBezTo>
                <a:cubicBezTo>
                  <a:pt x="323" y="369"/>
                  <a:pt x="322" y="370"/>
                  <a:pt x="321" y="370"/>
                </a:cubicBezTo>
                <a:cubicBezTo>
                  <a:pt x="320" y="369"/>
                  <a:pt x="319" y="370"/>
                  <a:pt x="319" y="372"/>
                </a:cubicBezTo>
                <a:cubicBezTo>
                  <a:pt x="318" y="372"/>
                  <a:pt x="318" y="373"/>
                  <a:pt x="318" y="373"/>
                </a:cubicBezTo>
                <a:cubicBezTo>
                  <a:pt x="317" y="375"/>
                  <a:pt x="316" y="376"/>
                  <a:pt x="314" y="375"/>
                </a:cubicBezTo>
                <a:cubicBezTo>
                  <a:pt x="314" y="374"/>
                  <a:pt x="313" y="374"/>
                  <a:pt x="313" y="374"/>
                </a:cubicBezTo>
                <a:cubicBezTo>
                  <a:pt x="313" y="374"/>
                  <a:pt x="313" y="374"/>
                  <a:pt x="313" y="374"/>
                </a:cubicBezTo>
                <a:cubicBezTo>
                  <a:pt x="311" y="377"/>
                  <a:pt x="310" y="377"/>
                  <a:pt x="308" y="376"/>
                </a:cubicBezTo>
                <a:cubicBezTo>
                  <a:pt x="307" y="376"/>
                  <a:pt x="306" y="376"/>
                  <a:pt x="306" y="377"/>
                </a:cubicBezTo>
                <a:cubicBezTo>
                  <a:pt x="306" y="377"/>
                  <a:pt x="305" y="377"/>
                  <a:pt x="305" y="378"/>
                </a:cubicBezTo>
                <a:cubicBezTo>
                  <a:pt x="306" y="378"/>
                  <a:pt x="306" y="378"/>
                  <a:pt x="306" y="379"/>
                </a:cubicBezTo>
                <a:cubicBezTo>
                  <a:pt x="307" y="377"/>
                  <a:pt x="308" y="377"/>
                  <a:pt x="309" y="378"/>
                </a:cubicBezTo>
                <a:cubicBezTo>
                  <a:pt x="311" y="378"/>
                  <a:pt x="311" y="378"/>
                  <a:pt x="312" y="377"/>
                </a:cubicBezTo>
                <a:cubicBezTo>
                  <a:pt x="313" y="375"/>
                  <a:pt x="315" y="376"/>
                  <a:pt x="317" y="377"/>
                </a:cubicBezTo>
                <a:cubicBezTo>
                  <a:pt x="318" y="378"/>
                  <a:pt x="318" y="378"/>
                  <a:pt x="320" y="379"/>
                </a:cubicBezTo>
                <a:cubicBezTo>
                  <a:pt x="321" y="379"/>
                  <a:pt x="322" y="379"/>
                  <a:pt x="322" y="380"/>
                </a:cubicBezTo>
                <a:cubicBezTo>
                  <a:pt x="321" y="381"/>
                  <a:pt x="321" y="382"/>
                  <a:pt x="319" y="382"/>
                </a:cubicBezTo>
                <a:cubicBezTo>
                  <a:pt x="318" y="383"/>
                  <a:pt x="317" y="383"/>
                  <a:pt x="316" y="384"/>
                </a:cubicBezTo>
                <a:cubicBezTo>
                  <a:pt x="315" y="386"/>
                  <a:pt x="314" y="386"/>
                  <a:pt x="312" y="385"/>
                </a:cubicBezTo>
                <a:cubicBezTo>
                  <a:pt x="312" y="385"/>
                  <a:pt x="312" y="386"/>
                  <a:pt x="311" y="386"/>
                </a:cubicBezTo>
                <a:cubicBezTo>
                  <a:pt x="313" y="387"/>
                  <a:pt x="313" y="387"/>
                  <a:pt x="313" y="389"/>
                </a:cubicBezTo>
                <a:cubicBezTo>
                  <a:pt x="313" y="388"/>
                  <a:pt x="314" y="388"/>
                  <a:pt x="314" y="387"/>
                </a:cubicBezTo>
                <a:cubicBezTo>
                  <a:pt x="314" y="386"/>
                  <a:pt x="315" y="387"/>
                  <a:pt x="315" y="387"/>
                </a:cubicBezTo>
                <a:cubicBezTo>
                  <a:pt x="317" y="386"/>
                  <a:pt x="318" y="383"/>
                  <a:pt x="320" y="385"/>
                </a:cubicBezTo>
                <a:cubicBezTo>
                  <a:pt x="320" y="386"/>
                  <a:pt x="321" y="386"/>
                  <a:pt x="321" y="386"/>
                </a:cubicBezTo>
                <a:cubicBezTo>
                  <a:pt x="323" y="387"/>
                  <a:pt x="324" y="388"/>
                  <a:pt x="324" y="390"/>
                </a:cubicBezTo>
                <a:cubicBezTo>
                  <a:pt x="324" y="392"/>
                  <a:pt x="323" y="392"/>
                  <a:pt x="321" y="393"/>
                </a:cubicBezTo>
                <a:cubicBezTo>
                  <a:pt x="321" y="393"/>
                  <a:pt x="321" y="394"/>
                  <a:pt x="321" y="394"/>
                </a:cubicBezTo>
                <a:cubicBezTo>
                  <a:pt x="321" y="394"/>
                  <a:pt x="321" y="394"/>
                  <a:pt x="321" y="394"/>
                </a:cubicBezTo>
                <a:cubicBezTo>
                  <a:pt x="323" y="393"/>
                  <a:pt x="325" y="393"/>
                  <a:pt x="327" y="395"/>
                </a:cubicBezTo>
                <a:cubicBezTo>
                  <a:pt x="327" y="396"/>
                  <a:pt x="328" y="397"/>
                  <a:pt x="329" y="397"/>
                </a:cubicBezTo>
                <a:cubicBezTo>
                  <a:pt x="330" y="397"/>
                  <a:pt x="331" y="398"/>
                  <a:pt x="330" y="399"/>
                </a:cubicBezTo>
                <a:cubicBezTo>
                  <a:pt x="331" y="399"/>
                  <a:pt x="332" y="400"/>
                  <a:pt x="332" y="400"/>
                </a:cubicBezTo>
                <a:cubicBezTo>
                  <a:pt x="334" y="401"/>
                  <a:pt x="336" y="403"/>
                  <a:pt x="337" y="404"/>
                </a:cubicBezTo>
                <a:cubicBezTo>
                  <a:pt x="338" y="404"/>
                  <a:pt x="338" y="405"/>
                  <a:pt x="338" y="405"/>
                </a:cubicBezTo>
                <a:cubicBezTo>
                  <a:pt x="337" y="405"/>
                  <a:pt x="338" y="407"/>
                  <a:pt x="336" y="407"/>
                </a:cubicBezTo>
                <a:cubicBezTo>
                  <a:pt x="336" y="408"/>
                  <a:pt x="336" y="408"/>
                  <a:pt x="335" y="408"/>
                </a:cubicBezTo>
                <a:cubicBezTo>
                  <a:pt x="335" y="409"/>
                  <a:pt x="334" y="410"/>
                  <a:pt x="334" y="410"/>
                </a:cubicBezTo>
                <a:cubicBezTo>
                  <a:pt x="337" y="411"/>
                  <a:pt x="337" y="408"/>
                  <a:pt x="338" y="408"/>
                </a:cubicBezTo>
                <a:cubicBezTo>
                  <a:pt x="339" y="409"/>
                  <a:pt x="337" y="410"/>
                  <a:pt x="339" y="411"/>
                </a:cubicBezTo>
                <a:cubicBezTo>
                  <a:pt x="339" y="411"/>
                  <a:pt x="340" y="410"/>
                  <a:pt x="340" y="409"/>
                </a:cubicBezTo>
                <a:cubicBezTo>
                  <a:pt x="340" y="409"/>
                  <a:pt x="340" y="408"/>
                  <a:pt x="341" y="408"/>
                </a:cubicBezTo>
                <a:cubicBezTo>
                  <a:pt x="341" y="408"/>
                  <a:pt x="342" y="409"/>
                  <a:pt x="342" y="409"/>
                </a:cubicBezTo>
                <a:cubicBezTo>
                  <a:pt x="342" y="410"/>
                  <a:pt x="341" y="410"/>
                  <a:pt x="341" y="410"/>
                </a:cubicBezTo>
                <a:cubicBezTo>
                  <a:pt x="341" y="411"/>
                  <a:pt x="340" y="411"/>
                  <a:pt x="339" y="412"/>
                </a:cubicBezTo>
                <a:cubicBezTo>
                  <a:pt x="338" y="414"/>
                  <a:pt x="338" y="416"/>
                  <a:pt x="339" y="418"/>
                </a:cubicBezTo>
                <a:cubicBezTo>
                  <a:pt x="340" y="417"/>
                  <a:pt x="339" y="416"/>
                  <a:pt x="340" y="415"/>
                </a:cubicBezTo>
                <a:cubicBezTo>
                  <a:pt x="341" y="415"/>
                  <a:pt x="341" y="413"/>
                  <a:pt x="343" y="414"/>
                </a:cubicBezTo>
                <a:cubicBezTo>
                  <a:pt x="344" y="414"/>
                  <a:pt x="344" y="415"/>
                  <a:pt x="344" y="416"/>
                </a:cubicBezTo>
                <a:cubicBezTo>
                  <a:pt x="344" y="417"/>
                  <a:pt x="344" y="417"/>
                  <a:pt x="344" y="418"/>
                </a:cubicBezTo>
                <a:cubicBezTo>
                  <a:pt x="344" y="419"/>
                  <a:pt x="345" y="420"/>
                  <a:pt x="344" y="421"/>
                </a:cubicBezTo>
                <a:cubicBezTo>
                  <a:pt x="344" y="423"/>
                  <a:pt x="343" y="426"/>
                  <a:pt x="345" y="429"/>
                </a:cubicBezTo>
                <a:cubicBezTo>
                  <a:pt x="345" y="431"/>
                  <a:pt x="343" y="432"/>
                  <a:pt x="345" y="433"/>
                </a:cubicBezTo>
                <a:cubicBezTo>
                  <a:pt x="345" y="434"/>
                  <a:pt x="345" y="435"/>
                  <a:pt x="344" y="435"/>
                </a:cubicBezTo>
                <a:cubicBezTo>
                  <a:pt x="344" y="435"/>
                  <a:pt x="343" y="436"/>
                  <a:pt x="342" y="435"/>
                </a:cubicBezTo>
                <a:cubicBezTo>
                  <a:pt x="342" y="435"/>
                  <a:pt x="342" y="434"/>
                  <a:pt x="342" y="434"/>
                </a:cubicBezTo>
                <a:cubicBezTo>
                  <a:pt x="338" y="436"/>
                  <a:pt x="339" y="432"/>
                  <a:pt x="339" y="431"/>
                </a:cubicBezTo>
                <a:cubicBezTo>
                  <a:pt x="339" y="430"/>
                  <a:pt x="339" y="428"/>
                  <a:pt x="339" y="427"/>
                </a:cubicBezTo>
                <a:cubicBezTo>
                  <a:pt x="339" y="427"/>
                  <a:pt x="339" y="427"/>
                  <a:pt x="338" y="427"/>
                </a:cubicBezTo>
                <a:cubicBezTo>
                  <a:pt x="337" y="429"/>
                  <a:pt x="338" y="431"/>
                  <a:pt x="338" y="433"/>
                </a:cubicBezTo>
                <a:cubicBezTo>
                  <a:pt x="338" y="434"/>
                  <a:pt x="339" y="436"/>
                  <a:pt x="336" y="436"/>
                </a:cubicBezTo>
                <a:cubicBezTo>
                  <a:pt x="335" y="436"/>
                  <a:pt x="334" y="436"/>
                  <a:pt x="332" y="435"/>
                </a:cubicBezTo>
                <a:cubicBezTo>
                  <a:pt x="330" y="433"/>
                  <a:pt x="329" y="432"/>
                  <a:pt x="329" y="430"/>
                </a:cubicBezTo>
                <a:cubicBezTo>
                  <a:pt x="327" y="428"/>
                  <a:pt x="327" y="425"/>
                  <a:pt x="327" y="423"/>
                </a:cubicBezTo>
                <a:cubicBezTo>
                  <a:pt x="327" y="421"/>
                  <a:pt x="325" y="420"/>
                  <a:pt x="324" y="418"/>
                </a:cubicBezTo>
                <a:cubicBezTo>
                  <a:pt x="324" y="418"/>
                  <a:pt x="324" y="417"/>
                  <a:pt x="324" y="416"/>
                </a:cubicBezTo>
                <a:cubicBezTo>
                  <a:pt x="322" y="418"/>
                  <a:pt x="321" y="418"/>
                  <a:pt x="320" y="416"/>
                </a:cubicBezTo>
                <a:cubicBezTo>
                  <a:pt x="319" y="414"/>
                  <a:pt x="318" y="412"/>
                  <a:pt x="316" y="413"/>
                </a:cubicBezTo>
                <a:cubicBezTo>
                  <a:pt x="315" y="413"/>
                  <a:pt x="315" y="412"/>
                  <a:pt x="315" y="412"/>
                </a:cubicBezTo>
                <a:cubicBezTo>
                  <a:pt x="314" y="412"/>
                  <a:pt x="312" y="411"/>
                  <a:pt x="311" y="412"/>
                </a:cubicBezTo>
                <a:cubicBezTo>
                  <a:pt x="310" y="413"/>
                  <a:pt x="309" y="412"/>
                  <a:pt x="309" y="411"/>
                </a:cubicBezTo>
                <a:cubicBezTo>
                  <a:pt x="308" y="411"/>
                  <a:pt x="308" y="410"/>
                  <a:pt x="307" y="409"/>
                </a:cubicBezTo>
                <a:cubicBezTo>
                  <a:pt x="307" y="409"/>
                  <a:pt x="307" y="408"/>
                  <a:pt x="307" y="408"/>
                </a:cubicBezTo>
                <a:cubicBezTo>
                  <a:pt x="306" y="407"/>
                  <a:pt x="305" y="407"/>
                  <a:pt x="304" y="405"/>
                </a:cubicBezTo>
                <a:cubicBezTo>
                  <a:pt x="304" y="404"/>
                  <a:pt x="303" y="404"/>
                  <a:pt x="302" y="403"/>
                </a:cubicBezTo>
                <a:cubicBezTo>
                  <a:pt x="301" y="403"/>
                  <a:pt x="301" y="403"/>
                  <a:pt x="300" y="403"/>
                </a:cubicBezTo>
                <a:cubicBezTo>
                  <a:pt x="299" y="402"/>
                  <a:pt x="298" y="401"/>
                  <a:pt x="298" y="401"/>
                </a:cubicBezTo>
                <a:cubicBezTo>
                  <a:pt x="297" y="402"/>
                  <a:pt x="299" y="402"/>
                  <a:pt x="298" y="403"/>
                </a:cubicBezTo>
                <a:cubicBezTo>
                  <a:pt x="298" y="403"/>
                  <a:pt x="298" y="403"/>
                  <a:pt x="298" y="403"/>
                </a:cubicBezTo>
                <a:cubicBezTo>
                  <a:pt x="298" y="405"/>
                  <a:pt x="300" y="404"/>
                  <a:pt x="300" y="404"/>
                </a:cubicBezTo>
                <a:cubicBezTo>
                  <a:pt x="301" y="404"/>
                  <a:pt x="302" y="404"/>
                  <a:pt x="301" y="405"/>
                </a:cubicBezTo>
                <a:cubicBezTo>
                  <a:pt x="303" y="405"/>
                  <a:pt x="303" y="406"/>
                  <a:pt x="304" y="407"/>
                </a:cubicBezTo>
                <a:cubicBezTo>
                  <a:pt x="304" y="407"/>
                  <a:pt x="304" y="408"/>
                  <a:pt x="304" y="408"/>
                </a:cubicBezTo>
                <a:cubicBezTo>
                  <a:pt x="305" y="408"/>
                  <a:pt x="306" y="408"/>
                  <a:pt x="306" y="409"/>
                </a:cubicBezTo>
                <a:cubicBezTo>
                  <a:pt x="306" y="410"/>
                  <a:pt x="305" y="410"/>
                  <a:pt x="304" y="410"/>
                </a:cubicBezTo>
                <a:cubicBezTo>
                  <a:pt x="304" y="411"/>
                  <a:pt x="303" y="411"/>
                  <a:pt x="303" y="411"/>
                </a:cubicBezTo>
                <a:cubicBezTo>
                  <a:pt x="303" y="411"/>
                  <a:pt x="304" y="411"/>
                  <a:pt x="304" y="411"/>
                </a:cubicBezTo>
                <a:cubicBezTo>
                  <a:pt x="305" y="411"/>
                  <a:pt x="307" y="411"/>
                  <a:pt x="307" y="413"/>
                </a:cubicBezTo>
                <a:cubicBezTo>
                  <a:pt x="307" y="413"/>
                  <a:pt x="307" y="414"/>
                  <a:pt x="307" y="414"/>
                </a:cubicBezTo>
                <a:cubicBezTo>
                  <a:pt x="307" y="414"/>
                  <a:pt x="308" y="414"/>
                  <a:pt x="308" y="414"/>
                </a:cubicBezTo>
                <a:cubicBezTo>
                  <a:pt x="309" y="412"/>
                  <a:pt x="310" y="414"/>
                  <a:pt x="311" y="414"/>
                </a:cubicBezTo>
                <a:cubicBezTo>
                  <a:pt x="312" y="414"/>
                  <a:pt x="312" y="413"/>
                  <a:pt x="313" y="414"/>
                </a:cubicBezTo>
                <a:cubicBezTo>
                  <a:pt x="316" y="413"/>
                  <a:pt x="317" y="415"/>
                  <a:pt x="319" y="417"/>
                </a:cubicBezTo>
                <a:cubicBezTo>
                  <a:pt x="319" y="418"/>
                  <a:pt x="319" y="419"/>
                  <a:pt x="318" y="419"/>
                </a:cubicBezTo>
                <a:cubicBezTo>
                  <a:pt x="317" y="421"/>
                  <a:pt x="316" y="423"/>
                  <a:pt x="313" y="423"/>
                </a:cubicBezTo>
                <a:cubicBezTo>
                  <a:pt x="312" y="425"/>
                  <a:pt x="307" y="426"/>
                  <a:pt x="305" y="424"/>
                </a:cubicBezTo>
                <a:cubicBezTo>
                  <a:pt x="305" y="424"/>
                  <a:pt x="304" y="424"/>
                  <a:pt x="304" y="424"/>
                </a:cubicBezTo>
                <a:cubicBezTo>
                  <a:pt x="303" y="425"/>
                  <a:pt x="302" y="425"/>
                  <a:pt x="301" y="424"/>
                </a:cubicBezTo>
                <a:cubicBezTo>
                  <a:pt x="301" y="424"/>
                  <a:pt x="300" y="424"/>
                  <a:pt x="300" y="424"/>
                </a:cubicBezTo>
                <a:cubicBezTo>
                  <a:pt x="299" y="424"/>
                  <a:pt x="299" y="425"/>
                  <a:pt x="299" y="425"/>
                </a:cubicBezTo>
                <a:cubicBezTo>
                  <a:pt x="300" y="425"/>
                  <a:pt x="300" y="425"/>
                  <a:pt x="301" y="426"/>
                </a:cubicBezTo>
                <a:cubicBezTo>
                  <a:pt x="303" y="427"/>
                  <a:pt x="302" y="430"/>
                  <a:pt x="300" y="432"/>
                </a:cubicBezTo>
                <a:cubicBezTo>
                  <a:pt x="300" y="434"/>
                  <a:pt x="298" y="433"/>
                  <a:pt x="297" y="433"/>
                </a:cubicBezTo>
                <a:cubicBezTo>
                  <a:pt x="297" y="433"/>
                  <a:pt x="298" y="433"/>
                  <a:pt x="298" y="433"/>
                </a:cubicBezTo>
                <a:cubicBezTo>
                  <a:pt x="297" y="433"/>
                  <a:pt x="297" y="433"/>
                  <a:pt x="297" y="433"/>
                </a:cubicBezTo>
                <a:cubicBezTo>
                  <a:pt x="297" y="434"/>
                  <a:pt x="296" y="434"/>
                  <a:pt x="296" y="434"/>
                </a:cubicBezTo>
                <a:cubicBezTo>
                  <a:pt x="296" y="435"/>
                  <a:pt x="293" y="434"/>
                  <a:pt x="294" y="436"/>
                </a:cubicBezTo>
                <a:cubicBezTo>
                  <a:pt x="295" y="436"/>
                  <a:pt x="297" y="435"/>
                  <a:pt x="298" y="435"/>
                </a:cubicBezTo>
                <a:cubicBezTo>
                  <a:pt x="299" y="434"/>
                  <a:pt x="299" y="434"/>
                  <a:pt x="300" y="435"/>
                </a:cubicBezTo>
                <a:cubicBezTo>
                  <a:pt x="300" y="436"/>
                  <a:pt x="300" y="436"/>
                  <a:pt x="301" y="437"/>
                </a:cubicBezTo>
                <a:cubicBezTo>
                  <a:pt x="302" y="436"/>
                  <a:pt x="303" y="436"/>
                  <a:pt x="303" y="436"/>
                </a:cubicBezTo>
                <a:cubicBezTo>
                  <a:pt x="302" y="435"/>
                  <a:pt x="301" y="436"/>
                  <a:pt x="302" y="434"/>
                </a:cubicBezTo>
                <a:cubicBezTo>
                  <a:pt x="301" y="432"/>
                  <a:pt x="302" y="431"/>
                  <a:pt x="304" y="432"/>
                </a:cubicBezTo>
                <a:cubicBezTo>
                  <a:pt x="305" y="429"/>
                  <a:pt x="307" y="426"/>
                  <a:pt x="311" y="426"/>
                </a:cubicBezTo>
                <a:cubicBezTo>
                  <a:pt x="312" y="426"/>
                  <a:pt x="313" y="425"/>
                  <a:pt x="314" y="425"/>
                </a:cubicBezTo>
                <a:cubicBezTo>
                  <a:pt x="315" y="424"/>
                  <a:pt x="316" y="423"/>
                  <a:pt x="317" y="422"/>
                </a:cubicBezTo>
                <a:cubicBezTo>
                  <a:pt x="317" y="423"/>
                  <a:pt x="317" y="424"/>
                  <a:pt x="317" y="424"/>
                </a:cubicBezTo>
                <a:cubicBezTo>
                  <a:pt x="320" y="425"/>
                  <a:pt x="319" y="428"/>
                  <a:pt x="320" y="430"/>
                </a:cubicBezTo>
                <a:cubicBezTo>
                  <a:pt x="320" y="431"/>
                  <a:pt x="320" y="431"/>
                  <a:pt x="319" y="431"/>
                </a:cubicBezTo>
                <a:cubicBezTo>
                  <a:pt x="317" y="432"/>
                  <a:pt x="315" y="433"/>
                  <a:pt x="314" y="434"/>
                </a:cubicBezTo>
                <a:cubicBezTo>
                  <a:pt x="314" y="435"/>
                  <a:pt x="313" y="435"/>
                  <a:pt x="313" y="435"/>
                </a:cubicBezTo>
                <a:cubicBezTo>
                  <a:pt x="313" y="432"/>
                  <a:pt x="311" y="433"/>
                  <a:pt x="310" y="433"/>
                </a:cubicBezTo>
                <a:cubicBezTo>
                  <a:pt x="310" y="433"/>
                  <a:pt x="310" y="433"/>
                  <a:pt x="310" y="434"/>
                </a:cubicBezTo>
                <a:cubicBezTo>
                  <a:pt x="311" y="434"/>
                  <a:pt x="311" y="434"/>
                  <a:pt x="311" y="435"/>
                </a:cubicBezTo>
                <a:cubicBezTo>
                  <a:pt x="312" y="435"/>
                  <a:pt x="313" y="436"/>
                  <a:pt x="312" y="437"/>
                </a:cubicBezTo>
                <a:cubicBezTo>
                  <a:pt x="312" y="438"/>
                  <a:pt x="311" y="438"/>
                  <a:pt x="310" y="438"/>
                </a:cubicBezTo>
                <a:cubicBezTo>
                  <a:pt x="308" y="438"/>
                  <a:pt x="307" y="439"/>
                  <a:pt x="306" y="440"/>
                </a:cubicBezTo>
                <a:cubicBezTo>
                  <a:pt x="305" y="441"/>
                  <a:pt x="304" y="441"/>
                  <a:pt x="303" y="441"/>
                </a:cubicBezTo>
                <a:cubicBezTo>
                  <a:pt x="303" y="442"/>
                  <a:pt x="302" y="442"/>
                  <a:pt x="302" y="442"/>
                </a:cubicBezTo>
                <a:cubicBezTo>
                  <a:pt x="301" y="441"/>
                  <a:pt x="300" y="441"/>
                  <a:pt x="299" y="442"/>
                </a:cubicBezTo>
                <a:cubicBezTo>
                  <a:pt x="299" y="442"/>
                  <a:pt x="298" y="443"/>
                  <a:pt x="299" y="442"/>
                </a:cubicBezTo>
                <a:cubicBezTo>
                  <a:pt x="301" y="442"/>
                  <a:pt x="302" y="444"/>
                  <a:pt x="304" y="443"/>
                </a:cubicBezTo>
                <a:cubicBezTo>
                  <a:pt x="305" y="443"/>
                  <a:pt x="305" y="444"/>
                  <a:pt x="305" y="444"/>
                </a:cubicBezTo>
                <a:cubicBezTo>
                  <a:pt x="305" y="444"/>
                  <a:pt x="306" y="445"/>
                  <a:pt x="307" y="444"/>
                </a:cubicBezTo>
                <a:cubicBezTo>
                  <a:pt x="307" y="442"/>
                  <a:pt x="307" y="440"/>
                  <a:pt x="309" y="439"/>
                </a:cubicBezTo>
                <a:cubicBezTo>
                  <a:pt x="311" y="439"/>
                  <a:pt x="312" y="440"/>
                  <a:pt x="314" y="440"/>
                </a:cubicBezTo>
                <a:cubicBezTo>
                  <a:pt x="314" y="439"/>
                  <a:pt x="315" y="438"/>
                  <a:pt x="317" y="438"/>
                </a:cubicBezTo>
                <a:cubicBezTo>
                  <a:pt x="317" y="437"/>
                  <a:pt x="318" y="437"/>
                  <a:pt x="319" y="437"/>
                </a:cubicBezTo>
                <a:cubicBezTo>
                  <a:pt x="320" y="437"/>
                  <a:pt x="320" y="437"/>
                  <a:pt x="320" y="438"/>
                </a:cubicBezTo>
                <a:cubicBezTo>
                  <a:pt x="321" y="438"/>
                  <a:pt x="321" y="436"/>
                  <a:pt x="323" y="438"/>
                </a:cubicBezTo>
                <a:cubicBezTo>
                  <a:pt x="324" y="438"/>
                  <a:pt x="325" y="439"/>
                  <a:pt x="327" y="440"/>
                </a:cubicBezTo>
                <a:cubicBezTo>
                  <a:pt x="328" y="441"/>
                  <a:pt x="330" y="442"/>
                  <a:pt x="332" y="442"/>
                </a:cubicBezTo>
                <a:cubicBezTo>
                  <a:pt x="335" y="442"/>
                  <a:pt x="338" y="443"/>
                  <a:pt x="340" y="441"/>
                </a:cubicBezTo>
                <a:cubicBezTo>
                  <a:pt x="340" y="441"/>
                  <a:pt x="341" y="441"/>
                  <a:pt x="341" y="441"/>
                </a:cubicBezTo>
                <a:cubicBezTo>
                  <a:pt x="341" y="442"/>
                  <a:pt x="341" y="442"/>
                  <a:pt x="341" y="443"/>
                </a:cubicBezTo>
                <a:cubicBezTo>
                  <a:pt x="340" y="444"/>
                  <a:pt x="338" y="446"/>
                  <a:pt x="336" y="445"/>
                </a:cubicBezTo>
                <a:cubicBezTo>
                  <a:pt x="336" y="445"/>
                  <a:pt x="335" y="445"/>
                  <a:pt x="335" y="445"/>
                </a:cubicBezTo>
                <a:cubicBezTo>
                  <a:pt x="335" y="446"/>
                  <a:pt x="335" y="446"/>
                  <a:pt x="335" y="447"/>
                </a:cubicBezTo>
                <a:cubicBezTo>
                  <a:pt x="335" y="448"/>
                  <a:pt x="335" y="448"/>
                  <a:pt x="334" y="448"/>
                </a:cubicBezTo>
                <a:cubicBezTo>
                  <a:pt x="334" y="448"/>
                  <a:pt x="333" y="448"/>
                  <a:pt x="333" y="448"/>
                </a:cubicBezTo>
                <a:cubicBezTo>
                  <a:pt x="333" y="449"/>
                  <a:pt x="335" y="451"/>
                  <a:pt x="332" y="450"/>
                </a:cubicBezTo>
                <a:cubicBezTo>
                  <a:pt x="331" y="449"/>
                  <a:pt x="332" y="451"/>
                  <a:pt x="331" y="451"/>
                </a:cubicBezTo>
                <a:cubicBezTo>
                  <a:pt x="331" y="454"/>
                  <a:pt x="330" y="453"/>
                  <a:pt x="329" y="452"/>
                </a:cubicBezTo>
                <a:cubicBezTo>
                  <a:pt x="328" y="453"/>
                  <a:pt x="329" y="455"/>
                  <a:pt x="327" y="455"/>
                </a:cubicBezTo>
                <a:cubicBezTo>
                  <a:pt x="326" y="455"/>
                  <a:pt x="326" y="456"/>
                  <a:pt x="325" y="456"/>
                </a:cubicBezTo>
                <a:cubicBezTo>
                  <a:pt x="324" y="456"/>
                  <a:pt x="324" y="457"/>
                  <a:pt x="324" y="457"/>
                </a:cubicBezTo>
                <a:cubicBezTo>
                  <a:pt x="324" y="459"/>
                  <a:pt x="323" y="459"/>
                  <a:pt x="322" y="458"/>
                </a:cubicBezTo>
                <a:cubicBezTo>
                  <a:pt x="322" y="458"/>
                  <a:pt x="321" y="457"/>
                  <a:pt x="321" y="457"/>
                </a:cubicBezTo>
                <a:cubicBezTo>
                  <a:pt x="321" y="457"/>
                  <a:pt x="321" y="457"/>
                  <a:pt x="321" y="457"/>
                </a:cubicBezTo>
                <a:cubicBezTo>
                  <a:pt x="320" y="459"/>
                  <a:pt x="321" y="459"/>
                  <a:pt x="322" y="460"/>
                </a:cubicBezTo>
                <a:cubicBezTo>
                  <a:pt x="321" y="461"/>
                  <a:pt x="319" y="462"/>
                  <a:pt x="318" y="464"/>
                </a:cubicBezTo>
                <a:cubicBezTo>
                  <a:pt x="318" y="465"/>
                  <a:pt x="318" y="466"/>
                  <a:pt x="317" y="466"/>
                </a:cubicBezTo>
                <a:cubicBezTo>
                  <a:pt x="316" y="467"/>
                  <a:pt x="315" y="467"/>
                  <a:pt x="315" y="467"/>
                </a:cubicBezTo>
                <a:cubicBezTo>
                  <a:pt x="313" y="466"/>
                  <a:pt x="313" y="468"/>
                  <a:pt x="313" y="469"/>
                </a:cubicBezTo>
                <a:cubicBezTo>
                  <a:pt x="312" y="470"/>
                  <a:pt x="309" y="469"/>
                  <a:pt x="308" y="471"/>
                </a:cubicBezTo>
                <a:cubicBezTo>
                  <a:pt x="308" y="471"/>
                  <a:pt x="308" y="471"/>
                  <a:pt x="308" y="471"/>
                </a:cubicBezTo>
                <a:cubicBezTo>
                  <a:pt x="307" y="471"/>
                  <a:pt x="307" y="471"/>
                  <a:pt x="306" y="472"/>
                </a:cubicBezTo>
                <a:cubicBezTo>
                  <a:pt x="305" y="471"/>
                  <a:pt x="305" y="471"/>
                  <a:pt x="304" y="472"/>
                </a:cubicBezTo>
                <a:cubicBezTo>
                  <a:pt x="304" y="472"/>
                  <a:pt x="304" y="472"/>
                  <a:pt x="304" y="472"/>
                </a:cubicBezTo>
                <a:cubicBezTo>
                  <a:pt x="303" y="473"/>
                  <a:pt x="302" y="472"/>
                  <a:pt x="302" y="472"/>
                </a:cubicBezTo>
                <a:cubicBezTo>
                  <a:pt x="301" y="472"/>
                  <a:pt x="301" y="473"/>
                  <a:pt x="300" y="473"/>
                </a:cubicBezTo>
                <a:cubicBezTo>
                  <a:pt x="299" y="473"/>
                  <a:pt x="298" y="475"/>
                  <a:pt x="296" y="475"/>
                </a:cubicBezTo>
                <a:cubicBezTo>
                  <a:pt x="295" y="475"/>
                  <a:pt x="295" y="475"/>
                  <a:pt x="295" y="475"/>
                </a:cubicBezTo>
                <a:cubicBezTo>
                  <a:pt x="292" y="477"/>
                  <a:pt x="292" y="477"/>
                  <a:pt x="289" y="474"/>
                </a:cubicBezTo>
                <a:cubicBezTo>
                  <a:pt x="289" y="474"/>
                  <a:pt x="288" y="475"/>
                  <a:pt x="288" y="475"/>
                </a:cubicBezTo>
                <a:cubicBezTo>
                  <a:pt x="288" y="476"/>
                  <a:pt x="288" y="476"/>
                  <a:pt x="288" y="476"/>
                </a:cubicBezTo>
                <a:cubicBezTo>
                  <a:pt x="288" y="477"/>
                  <a:pt x="287" y="478"/>
                  <a:pt x="288" y="479"/>
                </a:cubicBezTo>
                <a:cubicBezTo>
                  <a:pt x="287" y="480"/>
                  <a:pt x="286" y="480"/>
                  <a:pt x="286" y="478"/>
                </a:cubicBezTo>
                <a:cubicBezTo>
                  <a:pt x="286" y="477"/>
                  <a:pt x="285" y="477"/>
                  <a:pt x="284" y="477"/>
                </a:cubicBezTo>
                <a:cubicBezTo>
                  <a:pt x="286" y="480"/>
                  <a:pt x="286" y="480"/>
                  <a:pt x="283" y="480"/>
                </a:cubicBezTo>
                <a:cubicBezTo>
                  <a:pt x="281" y="480"/>
                  <a:pt x="279" y="480"/>
                  <a:pt x="277" y="479"/>
                </a:cubicBezTo>
                <a:cubicBezTo>
                  <a:pt x="276" y="479"/>
                  <a:pt x="276" y="478"/>
                  <a:pt x="276" y="478"/>
                </a:cubicBezTo>
                <a:cubicBezTo>
                  <a:pt x="276" y="477"/>
                  <a:pt x="277" y="477"/>
                  <a:pt x="277" y="477"/>
                </a:cubicBezTo>
                <a:cubicBezTo>
                  <a:pt x="278" y="477"/>
                  <a:pt x="278" y="477"/>
                  <a:pt x="278" y="477"/>
                </a:cubicBezTo>
                <a:cubicBezTo>
                  <a:pt x="277" y="477"/>
                  <a:pt x="275" y="477"/>
                  <a:pt x="275" y="475"/>
                </a:cubicBezTo>
                <a:cubicBezTo>
                  <a:pt x="273" y="474"/>
                  <a:pt x="273" y="472"/>
                  <a:pt x="272" y="470"/>
                </a:cubicBezTo>
                <a:cubicBezTo>
                  <a:pt x="271" y="470"/>
                  <a:pt x="273" y="472"/>
                  <a:pt x="271" y="473"/>
                </a:cubicBezTo>
                <a:cubicBezTo>
                  <a:pt x="272" y="473"/>
                  <a:pt x="272" y="474"/>
                  <a:pt x="272" y="474"/>
                </a:cubicBezTo>
                <a:cubicBezTo>
                  <a:pt x="272" y="475"/>
                  <a:pt x="276" y="476"/>
                  <a:pt x="273" y="478"/>
                </a:cubicBezTo>
                <a:cubicBezTo>
                  <a:pt x="272" y="478"/>
                  <a:pt x="273" y="479"/>
                  <a:pt x="274" y="479"/>
                </a:cubicBezTo>
                <a:cubicBezTo>
                  <a:pt x="275" y="479"/>
                  <a:pt x="275" y="479"/>
                  <a:pt x="275" y="480"/>
                </a:cubicBezTo>
                <a:cubicBezTo>
                  <a:pt x="274" y="481"/>
                  <a:pt x="274" y="481"/>
                  <a:pt x="274" y="482"/>
                </a:cubicBezTo>
                <a:cubicBezTo>
                  <a:pt x="274" y="483"/>
                  <a:pt x="274" y="483"/>
                  <a:pt x="274" y="483"/>
                </a:cubicBezTo>
                <a:cubicBezTo>
                  <a:pt x="271" y="482"/>
                  <a:pt x="271" y="487"/>
                  <a:pt x="268" y="487"/>
                </a:cubicBezTo>
                <a:cubicBezTo>
                  <a:pt x="268" y="487"/>
                  <a:pt x="266" y="489"/>
                  <a:pt x="266" y="491"/>
                </a:cubicBezTo>
                <a:cubicBezTo>
                  <a:pt x="267" y="492"/>
                  <a:pt x="267" y="493"/>
                  <a:pt x="265" y="493"/>
                </a:cubicBezTo>
                <a:cubicBezTo>
                  <a:pt x="265" y="493"/>
                  <a:pt x="265" y="494"/>
                  <a:pt x="265" y="494"/>
                </a:cubicBezTo>
                <a:cubicBezTo>
                  <a:pt x="265" y="496"/>
                  <a:pt x="265" y="498"/>
                  <a:pt x="262" y="499"/>
                </a:cubicBezTo>
                <a:cubicBezTo>
                  <a:pt x="262" y="500"/>
                  <a:pt x="261" y="501"/>
                  <a:pt x="262" y="502"/>
                </a:cubicBezTo>
                <a:cubicBezTo>
                  <a:pt x="261" y="503"/>
                  <a:pt x="261" y="504"/>
                  <a:pt x="260" y="505"/>
                </a:cubicBezTo>
                <a:cubicBezTo>
                  <a:pt x="260" y="505"/>
                  <a:pt x="260" y="505"/>
                  <a:pt x="260" y="505"/>
                </a:cubicBezTo>
                <a:cubicBezTo>
                  <a:pt x="259" y="506"/>
                  <a:pt x="259" y="506"/>
                  <a:pt x="259" y="506"/>
                </a:cubicBezTo>
                <a:cubicBezTo>
                  <a:pt x="259" y="507"/>
                  <a:pt x="258" y="508"/>
                  <a:pt x="257" y="508"/>
                </a:cubicBezTo>
                <a:cubicBezTo>
                  <a:pt x="256" y="511"/>
                  <a:pt x="254" y="512"/>
                  <a:pt x="251" y="510"/>
                </a:cubicBezTo>
                <a:cubicBezTo>
                  <a:pt x="251" y="511"/>
                  <a:pt x="251" y="511"/>
                  <a:pt x="251" y="512"/>
                </a:cubicBezTo>
                <a:cubicBezTo>
                  <a:pt x="250" y="513"/>
                  <a:pt x="249" y="514"/>
                  <a:pt x="249" y="516"/>
                </a:cubicBezTo>
                <a:cubicBezTo>
                  <a:pt x="248" y="517"/>
                  <a:pt x="247" y="517"/>
                  <a:pt x="246" y="517"/>
                </a:cubicBezTo>
                <a:cubicBezTo>
                  <a:pt x="244" y="517"/>
                  <a:pt x="246" y="515"/>
                  <a:pt x="245" y="515"/>
                </a:cubicBezTo>
                <a:cubicBezTo>
                  <a:pt x="244" y="515"/>
                  <a:pt x="246" y="520"/>
                  <a:pt x="242" y="517"/>
                </a:cubicBezTo>
                <a:cubicBezTo>
                  <a:pt x="242" y="517"/>
                  <a:pt x="243" y="518"/>
                  <a:pt x="243" y="518"/>
                </a:cubicBezTo>
                <a:cubicBezTo>
                  <a:pt x="243" y="519"/>
                  <a:pt x="243" y="520"/>
                  <a:pt x="242" y="521"/>
                </a:cubicBezTo>
                <a:cubicBezTo>
                  <a:pt x="241" y="520"/>
                  <a:pt x="242" y="519"/>
                  <a:pt x="242" y="518"/>
                </a:cubicBezTo>
                <a:cubicBezTo>
                  <a:pt x="241" y="518"/>
                  <a:pt x="242" y="517"/>
                  <a:pt x="241" y="516"/>
                </a:cubicBezTo>
                <a:cubicBezTo>
                  <a:pt x="240" y="517"/>
                  <a:pt x="242" y="519"/>
                  <a:pt x="239" y="519"/>
                </a:cubicBezTo>
                <a:cubicBezTo>
                  <a:pt x="239" y="520"/>
                  <a:pt x="239" y="521"/>
                  <a:pt x="239" y="521"/>
                </a:cubicBezTo>
                <a:cubicBezTo>
                  <a:pt x="238" y="522"/>
                  <a:pt x="236" y="523"/>
                  <a:pt x="235" y="522"/>
                </a:cubicBezTo>
                <a:cubicBezTo>
                  <a:pt x="234" y="521"/>
                  <a:pt x="234" y="520"/>
                  <a:pt x="235" y="519"/>
                </a:cubicBezTo>
                <a:cubicBezTo>
                  <a:pt x="235" y="519"/>
                  <a:pt x="236" y="518"/>
                  <a:pt x="236" y="518"/>
                </a:cubicBezTo>
                <a:cubicBezTo>
                  <a:pt x="235" y="515"/>
                  <a:pt x="238" y="513"/>
                  <a:pt x="240" y="511"/>
                </a:cubicBezTo>
                <a:cubicBezTo>
                  <a:pt x="238" y="510"/>
                  <a:pt x="236" y="510"/>
                  <a:pt x="233" y="509"/>
                </a:cubicBezTo>
                <a:cubicBezTo>
                  <a:pt x="233" y="510"/>
                  <a:pt x="234" y="510"/>
                  <a:pt x="235" y="510"/>
                </a:cubicBezTo>
                <a:cubicBezTo>
                  <a:pt x="235" y="511"/>
                  <a:pt x="235" y="511"/>
                  <a:pt x="235" y="511"/>
                </a:cubicBezTo>
                <a:cubicBezTo>
                  <a:pt x="235" y="511"/>
                  <a:pt x="235" y="511"/>
                  <a:pt x="235" y="510"/>
                </a:cubicBezTo>
                <a:cubicBezTo>
                  <a:pt x="237" y="511"/>
                  <a:pt x="235" y="512"/>
                  <a:pt x="235" y="513"/>
                </a:cubicBezTo>
                <a:cubicBezTo>
                  <a:pt x="235" y="513"/>
                  <a:pt x="235" y="515"/>
                  <a:pt x="235" y="516"/>
                </a:cubicBezTo>
                <a:cubicBezTo>
                  <a:pt x="235" y="517"/>
                  <a:pt x="234" y="518"/>
                  <a:pt x="233" y="517"/>
                </a:cubicBezTo>
                <a:cubicBezTo>
                  <a:pt x="233" y="519"/>
                  <a:pt x="233" y="519"/>
                  <a:pt x="233" y="521"/>
                </a:cubicBezTo>
                <a:cubicBezTo>
                  <a:pt x="233" y="521"/>
                  <a:pt x="233" y="522"/>
                  <a:pt x="232" y="522"/>
                </a:cubicBezTo>
                <a:cubicBezTo>
                  <a:pt x="231" y="520"/>
                  <a:pt x="230" y="522"/>
                  <a:pt x="229" y="522"/>
                </a:cubicBezTo>
                <a:cubicBezTo>
                  <a:pt x="227" y="523"/>
                  <a:pt x="228" y="521"/>
                  <a:pt x="227" y="521"/>
                </a:cubicBezTo>
                <a:cubicBezTo>
                  <a:pt x="226" y="523"/>
                  <a:pt x="226" y="524"/>
                  <a:pt x="224" y="522"/>
                </a:cubicBezTo>
                <a:cubicBezTo>
                  <a:pt x="224" y="522"/>
                  <a:pt x="223" y="522"/>
                  <a:pt x="223" y="522"/>
                </a:cubicBezTo>
                <a:cubicBezTo>
                  <a:pt x="223" y="525"/>
                  <a:pt x="222" y="523"/>
                  <a:pt x="221" y="523"/>
                </a:cubicBezTo>
                <a:cubicBezTo>
                  <a:pt x="221" y="525"/>
                  <a:pt x="222" y="525"/>
                  <a:pt x="222" y="527"/>
                </a:cubicBezTo>
                <a:cubicBezTo>
                  <a:pt x="223" y="529"/>
                  <a:pt x="220" y="530"/>
                  <a:pt x="220" y="531"/>
                </a:cubicBezTo>
                <a:cubicBezTo>
                  <a:pt x="219" y="532"/>
                  <a:pt x="218" y="530"/>
                  <a:pt x="217" y="530"/>
                </a:cubicBezTo>
                <a:cubicBezTo>
                  <a:pt x="217" y="530"/>
                  <a:pt x="217" y="530"/>
                  <a:pt x="217" y="530"/>
                </a:cubicBezTo>
                <a:cubicBezTo>
                  <a:pt x="217" y="530"/>
                  <a:pt x="217" y="530"/>
                  <a:pt x="217" y="530"/>
                </a:cubicBezTo>
                <a:cubicBezTo>
                  <a:pt x="217" y="530"/>
                  <a:pt x="216" y="531"/>
                  <a:pt x="216" y="531"/>
                </a:cubicBezTo>
                <a:cubicBezTo>
                  <a:pt x="214" y="530"/>
                  <a:pt x="214" y="532"/>
                  <a:pt x="214" y="534"/>
                </a:cubicBezTo>
                <a:cubicBezTo>
                  <a:pt x="215" y="534"/>
                  <a:pt x="215" y="536"/>
                  <a:pt x="216" y="534"/>
                </a:cubicBezTo>
                <a:cubicBezTo>
                  <a:pt x="216" y="533"/>
                  <a:pt x="217" y="534"/>
                  <a:pt x="217" y="534"/>
                </a:cubicBezTo>
                <a:cubicBezTo>
                  <a:pt x="218" y="536"/>
                  <a:pt x="219" y="537"/>
                  <a:pt x="218" y="539"/>
                </a:cubicBezTo>
                <a:cubicBezTo>
                  <a:pt x="219" y="539"/>
                  <a:pt x="219" y="539"/>
                  <a:pt x="220" y="540"/>
                </a:cubicBezTo>
                <a:cubicBezTo>
                  <a:pt x="218" y="540"/>
                  <a:pt x="216" y="542"/>
                  <a:pt x="216" y="543"/>
                </a:cubicBezTo>
                <a:cubicBezTo>
                  <a:pt x="216" y="544"/>
                  <a:pt x="216" y="544"/>
                  <a:pt x="216" y="544"/>
                </a:cubicBezTo>
                <a:cubicBezTo>
                  <a:pt x="215" y="544"/>
                  <a:pt x="215" y="544"/>
                  <a:pt x="215" y="543"/>
                </a:cubicBezTo>
                <a:cubicBezTo>
                  <a:pt x="214" y="542"/>
                  <a:pt x="212" y="542"/>
                  <a:pt x="211" y="543"/>
                </a:cubicBezTo>
                <a:cubicBezTo>
                  <a:pt x="211" y="545"/>
                  <a:pt x="213" y="545"/>
                  <a:pt x="215" y="545"/>
                </a:cubicBezTo>
                <a:cubicBezTo>
                  <a:pt x="217" y="545"/>
                  <a:pt x="218" y="546"/>
                  <a:pt x="217" y="548"/>
                </a:cubicBezTo>
                <a:cubicBezTo>
                  <a:pt x="216" y="548"/>
                  <a:pt x="216" y="549"/>
                  <a:pt x="217" y="549"/>
                </a:cubicBezTo>
                <a:cubicBezTo>
                  <a:pt x="218" y="552"/>
                  <a:pt x="217" y="554"/>
                  <a:pt x="214" y="555"/>
                </a:cubicBezTo>
                <a:cubicBezTo>
                  <a:pt x="212" y="556"/>
                  <a:pt x="214" y="556"/>
                  <a:pt x="214" y="557"/>
                </a:cubicBezTo>
                <a:cubicBezTo>
                  <a:pt x="213" y="557"/>
                  <a:pt x="213" y="556"/>
                  <a:pt x="212" y="556"/>
                </a:cubicBezTo>
                <a:cubicBezTo>
                  <a:pt x="212" y="556"/>
                  <a:pt x="211" y="556"/>
                  <a:pt x="211" y="556"/>
                </a:cubicBezTo>
                <a:cubicBezTo>
                  <a:pt x="211" y="557"/>
                  <a:pt x="212" y="557"/>
                  <a:pt x="212" y="557"/>
                </a:cubicBezTo>
                <a:cubicBezTo>
                  <a:pt x="212" y="558"/>
                  <a:pt x="214" y="557"/>
                  <a:pt x="213" y="559"/>
                </a:cubicBezTo>
                <a:cubicBezTo>
                  <a:pt x="212" y="560"/>
                  <a:pt x="212" y="559"/>
                  <a:pt x="211" y="558"/>
                </a:cubicBezTo>
                <a:cubicBezTo>
                  <a:pt x="211" y="559"/>
                  <a:pt x="211" y="559"/>
                  <a:pt x="211" y="559"/>
                </a:cubicBezTo>
                <a:cubicBezTo>
                  <a:pt x="213" y="561"/>
                  <a:pt x="212" y="562"/>
                  <a:pt x="210" y="564"/>
                </a:cubicBezTo>
                <a:cubicBezTo>
                  <a:pt x="209" y="565"/>
                  <a:pt x="209" y="565"/>
                  <a:pt x="208" y="566"/>
                </a:cubicBezTo>
                <a:cubicBezTo>
                  <a:pt x="207" y="567"/>
                  <a:pt x="206" y="567"/>
                  <a:pt x="205" y="566"/>
                </a:cubicBezTo>
                <a:cubicBezTo>
                  <a:pt x="205" y="566"/>
                  <a:pt x="206" y="566"/>
                  <a:pt x="206" y="565"/>
                </a:cubicBezTo>
                <a:cubicBezTo>
                  <a:pt x="206" y="565"/>
                  <a:pt x="206" y="565"/>
                  <a:pt x="206" y="565"/>
                </a:cubicBezTo>
                <a:cubicBezTo>
                  <a:pt x="205" y="565"/>
                  <a:pt x="205" y="565"/>
                  <a:pt x="205" y="564"/>
                </a:cubicBezTo>
                <a:cubicBezTo>
                  <a:pt x="205" y="564"/>
                  <a:pt x="204" y="564"/>
                  <a:pt x="204" y="564"/>
                </a:cubicBezTo>
                <a:cubicBezTo>
                  <a:pt x="204" y="566"/>
                  <a:pt x="203" y="568"/>
                  <a:pt x="201" y="566"/>
                </a:cubicBezTo>
                <a:cubicBezTo>
                  <a:pt x="201" y="567"/>
                  <a:pt x="201" y="567"/>
                  <a:pt x="201" y="567"/>
                </a:cubicBezTo>
                <a:cubicBezTo>
                  <a:pt x="201" y="568"/>
                  <a:pt x="201" y="568"/>
                  <a:pt x="201" y="568"/>
                </a:cubicBezTo>
                <a:cubicBezTo>
                  <a:pt x="201" y="568"/>
                  <a:pt x="201" y="568"/>
                  <a:pt x="201" y="567"/>
                </a:cubicBezTo>
                <a:cubicBezTo>
                  <a:pt x="201" y="567"/>
                  <a:pt x="202" y="567"/>
                  <a:pt x="203" y="568"/>
                </a:cubicBezTo>
                <a:cubicBezTo>
                  <a:pt x="203" y="568"/>
                  <a:pt x="203" y="568"/>
                  <a:pt x="203" y="568"/>
                </a:cubicBezTo>
                <a:cubicBezTo>
                  <a:pt x="204" y="568"/>
                  <a:pt x="205" y="568"/>
                  <a:pt x="205" y="569"/>
                </a:cubicBezTo>
                <a:cubicBezTo>
                  <a:pt x="205" y="569"/>
                  <a:pt x="207" y="569"/>
                  <a:pt x="206" y="570"/>
                </a:cubicBezTo>
                <a:cubicBezTo>
                  <a:pt x="206" y="572"/>
                  <a:pt x="205" y="572"/>
                  <a:pt x="204" y="571"/>
                </a:cubicBezTo>
                <a:cubicBezTo>
                  <a:pt x="204" y="571"/>
                  <a:pt x="203" y="571"/>
                  <a:pt x="203" y="571"/>
                </a:cubicBezTo>
                <a:cubicBezTo>
                  <a:pt x="205" y="572"/>
                  <a:pt x="206" y="574"/>
                  <a:pt x="205" y="576"/>
                </a:cubicBezTo>
                <a:cubicBezTo>
                  <a:pt x="207" y="577"/>
                  <a:pt x="205" y="579"/>
                  <a:pt x="207" y="579"/>
                </a:cubicBezTo>
                <a:cubicBezTo>
                  <a:pt x="207" y="579"/>
                  <a:pt x="206" y="580"/>
                  <a:pt x="206" y="580"/>
                </a:cubicBezTo>
                <a:cubicBezTo>
                  <a:pt x="205" y="581"/>
                  <a:pt x="205" y="581"/>
                  <a:pt x="204" y="581"/>
                </a:cubicBezTo>
                <a:cubicBezTo>
                  <a:pt x="204" y="582"/>
                  <a:pt x="205" y="582"/>
                  <a:pt x="205" y="583"/>
                </a:cubicBezTo>
                <a:cubicBezTo>
                  <a:pt x="205" y="584"/>
                  <a:pt x="203" y="583"/>
                  <a:pt x="203" y="584"/>
                </a:cubicBezTo>
                <a:cubicBezTo>
                  <a:pt x="203" y="584"/>
                  <a:pt x="204" y="584"/>
                  <a:pt x="204" y="584"/>
                </a:cubicBezTo>
                <a:cubicBezTo>
                  <a:pt x="205" y="585"/>
                  <a:pt x="205" y="585"/>
                  <a:pt x="204" y="586"/>
                </a:cubicBezTo>
                <a:cubicBezTo>
                  <a:pt x="203" y="587"/>
                  <a:pt x="202" y="586"/>
                  <a:pt x="201" y="587"/>
                </a:cubicBezTo>
                <a:cubicBezTo>
                  <a:pt x="203" y="588"/>
                  <a:pt x="203" y="588"/>
                  <a:pt x="200" y="590"/>
                </a:cubicBezTo>
                <a:cubicBezTo>
                  <a:pt x="201" y="591"/>
                  <a:pt x="203" y="590"/>
                  <a:pt x="203" y="592"/>
                </a:cubicBezTo>
                <a:cubicBezTo>
                  <a:pt x="203" y="593"/>
                  <a:pt x="202" y="593"/>
                  <a:pt x="202" y="593"/>
                </a:cubicBezTo>
                <a:cubicBezTo>
                  <a:pt x="202" y="594"/>
                  <a:pt x="202" y="594"/>
                  <a:pt x="202" y="595"/>
                </a:cubicBezTo>
                <a:cubicBezTo>
                  <a:pt x="201" y="596"/>
                  <a:pt x="202" y="598"/>
                  <a:pt x="200" y="598"/>
                </a:cubicBezTo>
                <a:cubicBezTo>
                  <a:pt x="199" y="598"/>
                  <a:pt x="199" y="599"/>
                  <a:pt x="198" y="600"/>
                </a:cubicBezTo>
                <a:cubicBezTo>
                  <a:pt x="199" y="600"/>
                  <a:pt x="200" y="599"/>
                  <a:pt x="201" y="601"/>
                </a:cubicBezTo>
                <a:cubicBezTo>
                  <a:pt x="201" y="603"/>
                  <a:pt x="201" y="604"/>
                  <a:pt x="200" y="605"/>
                </a:cubicBezTo>
                <a:cubicBezTo>
                  <a:pt x="199" y="606"/>
                  <a:pt x="198" y="605"/>
                  <a:pt x="197" y="605"/>
                </a:cubicBezTo>
                <a:cubicBezTo>
                  <a:pt x="195" y="608"/>
                  <a:pt x="194" y="607"/>
                  <a:pt x="192" y="606"/>
                </a:cubicBezTo>
                <a:cubicBezTo>
                  <a:pt x="191" y="604"/>
                  <a:pt x="188" y="605"/>
                  <a:pt x="188" y="603"/>
                </a:cubicBezTo>
                <a:cubicBezTo>
                  <a:pt x="188" y="602"/>
                  <a:pt x="187" y="602"/>
                  <a:pt x="187" y="602"/>
                </a:cubicBezTo>
                <a:cubicBezTo>
                  <a:pt x="186" y="602"/>
                  <a:pt x="188" y="601"/>
                  <a:pt x="187" y="601"/>
                </a:cubicBezTo>
                <a:cubicBezTo>
                  <a:pt x="186" y="601"/>
                  <a:pt x="186" y="601"/>
                  <a:pt x="186" y="603"/>
                </a:cubicBezTo>
                <a:cubicBezTo>
                  <a:pt x="185" y="600"/>
                  <a:pt x="188" y="600"/>
                  <a:pt x="188" y="598"/>
                </a:cubicBezTo>
                <a:cubicBezTo>
                  <a:pt x="185" y="597"/>
                  <a:pt x="183" y="597"/>
                  <a:pt x="182" y="593"/>
                </a:cubicBezTo>
                <a:cubicBezTo>
                  <a:pt x="182" y="592"/>
                  <a:pt x="181" y="592"/>
                  <a:pt x="180" y="591"/>
                </a:cubicBezTo>
                <a:cubicBezTo>
                  <a:pt x="180" y="593"/>
                  <a:pt x="179" y="594"/>
                  <a:pt x="177" y="594"/>
                </a:cubicBezTo>
                <a:cubicBezTo>
                  <a:pt x="177" y="593"/>
                  <a:pt x="178" y="593"/>
                  <a:pt x="179" y="592"/>
                </a:cubicBezTo>
                <a:cubicBezTo>
                  <a:pt x="179" y="592"/>
                  <a:pt x="179" y="591"/>
                  <a:pt x="179" y="591"/>
                </a:cubicBezTo>
                <a:cubicBezTo>
                  <a:pt x="179" y="591"/>
                  <a:pt x="179" y="590"/>
                  <a:pt x="178" y="590"/>
                </a:cubicBezTo>
                <a:cubicBezTo>
                  <a:pt x="178" y="590"/>
                  <a:pt x="178" y="591"/>
                  <a:pt x="178" y="591"/>
                </a:cubicBezTo>
                <a:cubicBezTo>
                  <a:pt x="177" y="592"/>
                  <a:pt x="176" y="593"/>
                  <a:pt x="175" y="594"/>
                </a:cubicBezTo>
                <a:cubicBezTo>
                  <a:pt x="175" y="594"/>
                  <a:pt x="174" y="594"/>
                  <a:pt x="174" y="593"/>
                </a:cubicBezTo>
                <a:cubicBezTo>
                  <a:pt x="173" y="593"/>
                  <a:pt x="175" y="593"/>
                  <a:pt x="174" y="592"/>
                </a:cubicBezTo>
                <a:cubicBezTo>
                  <a:pt x="173" y="594"/>
                  <a:pt x="170" y="593"/>
                  <a:pt x="169" y="595"/>
                </a:cubicBezTo>
                <a:cubicBezTo>
                  <a:pt x="169" y="595"/>
                  <a:pt x="168" y="595"/>
                  <a:pt x="167" y="595"/>
                </a:cubicBezTo>
                <a:cubicBezTo>
                  <a:pt x="167" y="595"/>
                  <a:pt x="166" y="594"/>
                  <a:pt x="166" y="594"/>
                </a:cubicBezTo>
                <a:cubicBezTo>
                  <a:pt x="166" y="593"/>
                  <a:pt x="167" y="592"/>
                  <a:pt x="168" y="592"/>
                </a:cubicBezTo>
                <a:cubicBezTo>
                  <a:pt x="168" y="592"/>
                  <a:pt x="168" y="591"/>
                  <a:pt x="168" y="591"/>
                </a:cubicBezTo>
                <a:cubicBezTo>
                  <a:pt x="167" y="591"/>
                  <a:pt x="166" y="591"/>
                  <a:pt x="165" y="591"/>
                </a:cubicBezTo>
                <a:cubicBezTo>
                  <a:pt x="165" y="590"/>
                  <a:pt x="165" y="590"/>
                  <a:pt x="164" y="589"/>
                </a:cubicBezTo>
                <a:cubicBezTo>
                  <a:pt x="164" y="589"/>
                  <a:pt x="164" y="589"/>
                  <a:pt x="164" y="588"/>
                </a:cubicBezTo>
                <a:cubicBezTo>
                  <a:pt x="164" y="588"/>
                  <a:pt x="164" y="588"/>
                  <a:pt x="164" y="587"/>
                </a:cubicBezTo>
                <a:cubicBezTo>
                  <a:pt x="164" y="587"/>
                  <a:pt x="163" y="587"/>
                  <a:pt x="162" y="587"/>
                </a:cubicBezTo>
                <a:cubicBezTo>
                  <a:pt x="162" y="587"/>
                  <a:pt x="162" y="586"/>
                  <a:pt x="161" y="586"/>
                </a:cubicBezTo>
                <a:cubicBezTo>
                  <a:pt x="161" y="585"/>
                  <a:pt x="162" y="585"/>
                  <a:pt x="162" y="585"/>
                </a:cubicBezTo>
                <a:cubicBezTo>
                  <a:pt x="161" y="584"/>
                  <a:pt x="160" y="584"/>
                  <a:pt x="159" y="583"/>
                </a:cubicBezTo>
                <a:cubicBezTo>
                  <a:pt x="161" y="582"/>
                  <a:pt x="160" y="579"/>
                  <a:pt x="162" y="578"/>
                </a:cubicBezTo>
                <a:cubicBezTo>
                  <a:pt x="160" y="578"/>
                  <a:pt x="160" y="580"/>
                  <a:pt x="159" y="581"/>
                </a:cubicBezTo>
                <a:cubicBezTo>
                  <a:pt x="159" y="579"/>
                  <a:pt x="159" y="579"/>
                  <a:pt x="162" y="576"/>
                </a:cubicBezTo>
                <a:cubicBezTo>
                  <a:pt x="161" y="576"/>
                  <a:pt x="160" y="575"/>
                  <a:pt x="160" y="576"/>
                </a:cubicBezTo>
                <a:cubicBezTo>
                  <a:pt x="159" y="577"/>
                  <a:pt x="159" y="577"/>
                  <a:pt x="158" y="576"/>
                </a:cubicBezTo>
                <a:cubicBezTo>
                  <a:pt x="158" y="577"/>
                  <a:pt x="158" y="577"/>
                  <a:pt x="157" y="577"/>
                </a:cubicBezTo>
                <a:cubicBezTo>
                  <a:pt x="157" y="577"/>
                  <a:pt x="157" y="577"/>
                  <a:pt x="157" y="577"/>
                </a:cubicBezTo>
                <a:cubicBezTo>
                  <a:pt x="157" y="576"/>
                  <a:pt x="158" y="576"/>
                  <a:pt x="158" y="576"/>
                </a:cubicBezTo>
                <a:cubicBezTo>
                  <a:pt x="158" y="575"/>
                  <a:pt x="160" y="574"/>
                  <a:pt x="158" y="573"/>
                </a:cubicBezTo>
                <a:cubicBezTo>
                  <a:pt x="157" y="573"/>
                  <a:pt x="157" y="573"/>
                  <a:pt x="157" y="573"/>
                </a:cubicBezTo>
                <a:cubicBezTo>
                  <a:pt x="157" y="574"/>
                  <a:pt x="157" y="574"/>
                  <a:pt x="157" y="574"/>
                </a:cubicBezTo>
                <a:cubicBezTo>
                  <a:pt x="157" y="574"/>
                  <a:pt x="158" y="574"/>
                  <a:pt x="158" y="574"/>
                </a:cubicBezTo>
                <a:cubicBezTo>
                  <a:pt x="158" y="575"/>
                  <a:pt x="157" y="575"/>
                  <a:pt x="157" y="575"/>
                </a:cubicBezTo>
                <a:cubicBezTo>
                  <a:pt x="156" y="574"/>
                  <a:pt x="156" y="574"/>
                  <a:pt x="156" y="573"/>
                </a:cubicBezTo>
                <a:cubicBezTo>
                  <a:pt x="155" y="573"/>
                  <a:pt x="155" y="573"/>
                  <a:pt x="155" y="573"/>
                </a:cubicBezTo>
                <a:cubicBezTo>
                  <a:pt x="153" y="572"/>
                  <a:pt x="152" y="571"/>
                  <a:pt x="152" y="569"/>
                </a:cubicBezTo>
                <a:cubicBezTo>
                  <a:pt x="153" y="567"/>
                  <a:pt x="153" y="565"/>
                  <a:pt x="151" y="563"/>
                </a:cubicBezTo>
                <a:cubicBezTo>
                  <a:pt x="151" y="563"/>
                  <a:pt x="149" y="562"/>
                  <a:pt x="150" y="561"/>
                </a:cubicBezTo>
                <a:cubicBezTo>
                  <a:pt x="150" y="561"/>
                  <a:pt x="150" y="560"/>
                  <a:pt x="150" y="560"/>
                </a:cubicBezTo>
                <a:cubicBezTo>
                  <a:pt x="147" y="561"/>
                  <a:pt x="147" y="559"/>
                  <a:pt x="147" y="558"/>
                </a:cubicBezTo>
                <a:cubicBezTo>
                  <a:pt x="147" y="557"/>
                  <a:pt x="147" y="557"/>
                  <a:pt x="147" y="556"/>
                </a:cubicBezTo>
                <a:cubicBezTo>
                  <a:pt x="146" y="556"/>
                  <a:pt x="146" y="555"/>
                  <a:pt x="145" y="554"/>
                </a:cubicBezTo>
                <a:cubicBezTo>
                  <a:pt x="144" y="553"/>
                  <a:pt x="144" y="552"/>
                  <a:pt x="146" y="551"/>
                </a:cubicBezTo>
                <a:cubicBezTo>
                  <a:pt x="146" y="550"/>
                  <a:pt x="145" y="550"/>
                  <a:pt x="145" y="550"/>
                </a:cubicBezTo>
                <a:cubicBezTo>
                  <a:pt x="144" y="548"/>
                  <a:pt x="144" y="546"/>
                  <a:pt x="143" y="544"/>
                </a:cubicBezTo>
                <a:cubicBezTo>
                  <a:pt x="143" y="544"/>
                  <a:pt x="143" y="544"/>
                  <a:pt x="143" y="544"/>
                </a:cubicBezTo>
                <a:cubicBezTo>
                  <a:pt x="141" y="545"/>
                  <a:pt x="140" y="544"/>
                  <a:pt x="140" y="542"/>
                </a:cubicBezTo>
                <a:cubicBezTo>
                  <a:pt x="140" y="540"/>
                  <a:pt x="141" y="539"/>
                  <a:pt x="140" y="537"/>
                </a:cubicBezTo>
                <a:cubicBezTo>
                  <a:pt x="140" y="536"/>
                  <a:pt x="142" y="535"/>
                  <a:pt x="144" y="534"/>
                </a:cubicBezTo>
                <a:cubicBezTo>
                  <a:pt x="144" y="534"/>
                  <a:pt x="144" y="534"/>
                  <a:pt x="144" y="533"/>
                </a:cubicBezTo>
                <a:cubicBezTo>
                  <a:pt x="143" y="532"/>
                  <a:pt x="142" y="532"/>
                  <a:pt x="142" y="534"/>
                </a:cubicBezTo>
                <a:cubicBezTo>
                  <a:pt x="142" y="535"/>
                  <a:pt x="141" y="535"/>
                  <a:pt x="140" y="535"/>
                </a:cubicBezTo>
                <a:cubicBezTo>
                  <a:pt x="139" y="535"/>
                  <a:pt x="139" y="534"/>
                  <a:pt x="140" y="533"/>
                </a:cubicBezTo>
                <a:cubicBezTo>
                  <a:pt x="140" y="532"/>
                  <a:pt x="140" y="530"/>
                  <a:pt x="139" y="528"/>
                </a:cubicBezTo>
                <a:cubicBezTo>
                  <a:pt x="137" y="527"/>
                  <a:pt x="138" y="526"/>
                  <a:pt x="139" y="525"/>
                </a:cubicBezTo>
                <a:cubicBezTo>
                  <a:pt x="137" y="526"/>
                  <a:pt x="137" y="525"/>
                  <a:pt x="136" y="524"/>
                </a:cubicBezTo>
                <a:cubicBezTo>
                  <a:pt x="135" y="522"/>
                  <a:pt x="136" y="520"/>
                  <a:pt x="133" y="521"/>
                </a:cubicBezTo>
                <a:cubicBezTo>
                  <a:pt x="134" y="519"/>
                  <a:pt x="134" y="517"/>
                  <a:pt x="132" y="517"/>
                </a:cubicBezTo>
                <a:cubicBezTo>
                  <a:pt x="131" y="516"/>
                  <a:pt x="133" y="515"/>
                  <a:pt x="132" y="514"/>
                </a:cubicBezTo>
                <a:cubicBezTo>
                  <a:pt x="129" y="514"/>
                  <a:pt x="130" y="512"/>
                  <a:pt x="130" y="511"/>
                </a:cubicBezTo>
                <a:cubicBezTo>
                  <a:pt x="129" y="509"/>
                  <a:pt x="130" y="507"/>
                  <a:pt x="132" y="507"/>
                </a:cubicBezTo>
                <a:cubicBezTo>
                  <a:pt x="132" y="506"/>
                  <a:pt x="131" y="506"/>
                  <a:pt x="132" y="505"/>
                </a:cubicBezTo>
                <a:cubicBezTo>
                  <a:pt x="132" y="504"/>
                  <a:pt x="133" y="504"/>
                  <a:pt x="134" y="504"/>
                </a:cubicBezTo>
                <a:cubicBezTo>
                  <a:pt x="134" y="505"/>
                  <a:pt x="135" y="504"/>
                  <a:pt x="135" y="504"/>
                </a:cubicBezTo>
                <a:cubicBezTo>
                  <a:pt x="135" y="503"/>
                  <a:pt x="134" y="504"/>
                  <a:pt x="134" y="504"/>
                </a:cubicBezTo>
                <a:cubicBezTo>
                  <a:pt x="135" y="503"/>
                  <a:pt x="135" y="503"/>
                  <a:pt x="136" y="503"/>
                </a:cubicBezTo>
                <a:cubicBezTo>
                  <a:pt x="136" y="503"/>
                  <a:pt x="136" y="503"/>
                  <a:pt x="136" y="502"/>
                </a:cubicBezTo>
                <a:cubicBezTo>
                  <a:pt x="136" y="502"/>
                  <a:pt x="135" y="502"/>
                  <a:pt x="135" y="502"/>
                </a:cubicBezTo>
                <a:cubicBezTo>
                  <a:pt x="134" y="503"/>
                  <a:pt x="133" y="503"/>
                  <a:pt x="133" y="501"/>
                </a:cubicBezTo>
                <a:cubicBezTo>
                  <a:pt x="134" y="501"/>
                  <a:pt x="135" y="502"/>
                  <a:pt x="136" y="501"/>
                </a:cubicBezTo>
                <a:cubicBezTo>
                  <a:pt x="135" y="501"/>
                  <a:pt x="133" y="500"/>
                  <a:pt x="132" y="500"/>
                </a:cubicBezTo>
                <a:cubicBezTo>
                  <a:pt x="131" y="501"/>
                  <a:pt x="130" y="500"/>
                  <a:pt x="130" y="499"/>
                </a:cubicBezTo>
                <a:cubicBezTo>
                  <a:pt x="129" y="498"/>
                  <a:pt x="131" y="498"/>
                  <a:pt x="131" y="497"/>
                </a:cubicBezTo>
                <a:cubicBezTo>
                  <a:pt x="130" y="497"/>
                  <a:pt x="129" y="498"/>
                  <a:pt x="129" y="497"/>
                </a:cubicBezTo>
                <a:cubicBezTo>
                  <a:pt x="128" y="496"/>
                  <a:pt x="130" y="496"/>
                  <a:pt x="131" y="495"/>
                </a:cubicBezTo>
                <a:cubicBezTo>
                  <a:pt x="131" y="495"/>
                  <a:pt x="132" y="495"/>
                  <a:pt x="132" y="495"/>
                </a:cubicBezTo>
                <a:cubicBezTo>
                  <a:pt x="131" y="494"/>
                  <a:pt x="129" y="496"/>
                  <a:pt x="128" y="495"/>
                </a:cubicBezTo>
                <a:cubicBezTo>
                  <a:pt x="128" y="494"/>
                  <a:pt x="129" y="492"/>
                  <a:pt x="129" y="491"/>
                </a:cubicBezTo>
                <a:cubicBezTo>
                  <a:pt x="129" y="490"/>
                  <a:pt x="129" y="488"/>
                  <a:pt x="130" y="487"/>
                </a:cubicBezTo>
                <a:cubicBezTo>
                  <a:pt x="130" y="486"/>
                  <a:pt x="129" y="484"/>
                  <a:pt x="131" y="485"/>
                </a:cubicBezTo>
                <a:cubicBezTo>
                  <a:pt x="131" y="485"/>
                  <a:pt x="132" y="485"/>
                  <a:pt x="132" y="484"/>
                </a:cubicBezTo>
                <a:cubicBezTo>
                  <a:pt x="132" y="482"/>
                  <a:pt x="133" y="481"/>
                  <a:pt x="134" y="479"/>
                </a:cubicBezTo>
                <a:cubicBezTo>
                  <a:pt x="133" y="479"/>
                  <a:pt x="132" y="479"/>
                  <a:pt x="133" y="478"/>
                </a:cubicBezTo>
                <a:cubicBezTo>
                  <a:pt x="133" y="477"/>
                  <a:pt x="134" y="478"/>
                  <a:pt x="134" y="478"/>
                </a:cubicBezTo>
                <a:cubicBezTo>
                  <a:pt x="134" y="478"/>
                  <a:pt x="135" y="478"/>
                  <a:pt x="135" y="479"/>
                </a:cubicBezTo>
                <a:cubicBezTo>
                  <a:pt x="136" y="479"/>
                  <a:pt x="137" y="478"/>
                  <a:pt x="138" y="478"/>
                </a:cubicBezTo>
                <a:cubicBezTo>
                  <a:pt x="137" y="478"/>
                  <a:pt x="137" y="477"/>
                  <a:pt x="137" y="477"/>
                </a:cubicBezTo>
                <a:cubicBezTo>
                  <a:pt x="136" y="478"/>
                  <a:pt x="135" y="477"/>
                  <a:pt x="135" y="476"/>
                </a:cubicBezTo>
                <a:cubicBezTo>
                  <a:pt x="135" y="476"/>
                  <a:pt x="134" y="476"/>
                  <a:pt x="134" y="476"/>
                </a:cubicBezTo>
                <a:cubicBezTo>
                  <a:pt x="134" y="475"/>
                  <a:pt x="134" y="475"/>
                  <a:pt x="134" y="475"/>
                </a:cubicBezTo>
                <a:cubicBezTo>
                  <a:pt x="133" y="474"/>
                  <a:pt x="132" y="474"/>
                  <a:pt x="133" y="473"/>
                </a:cubicBezTo>
                <a:cubicBezTo>
                  <a:pt x="134" y="473"/>
                  <a:pt x="135" y="472"/>
                  <a:pt x="135" y="474"/>
                </a:cubicBezTo>
                <a:cubicBezTo>
                  <a:pt x="136" y="473"/>
                  <a:pt x="136" y="473"/>
                  <a:pt x="137" y="473"/>
                </a:cubicBezTo>
                <a:cubicBezTo>
                  <a:pt x="136" y="472"/>
                  <a:pt x="136" y="471"/>
                  <a:pt x="137" y="471"/>
                </a:cubicBezTo>
                <a:cubicBezTo>
                  <a:pt x="138" y="471"/>
                  <a:pt x="138" y="470"/>
                  <a:pt x="138" y="470"/>
                </a:cubicBezTo>
                <a:cubicBezTo>
                  <a:pt x="136" y="469"/>
                  <a:pt x="135" y="471"/>
                  <a:pt x="133" y="470"/>
                </a:cubicBezTo>
                <a:cubicBezTo>
                  <a:pt x="134" y="469"/>
                  <a:pt x="136" y="470"/>
                  <a:pt x="136" y="469"/>
                </a:cubicBezTo>
                <a:cubicBezTo>
                  <a:pt x="137" y="468"/>
                  <a:pt x="138" y="468"/>
                  <a:pt x="139" y="469"/>
                </a:cubicBezTo>
                <a:cubicBezTo>
                  <a:pt x="139" y="469"/>
                  <a:pt x="139" y="469"/>
                  <a:pt x="139" y="470"/>
                </a:cubicBezTo>
                <a:cubicBezTo>
                  <a:pt x="139" y="470"/>
                  <a:pt x="140" y="470"/>
                  <a:pt x="140" y="470"/>
                </a:cubicBezTo>
                <a:cubicBezTo>
                  <a:pt x="141" y="470"/>
                  <a:pt x="142" y="470"/>
                  <a:pt x="142" y="471"/>
                </a:cubicBezTo>
                <a:cubicBezTo>
                  <a:pt x="142" y="472"/>
                  <a:pt x="142" y="472"/>
                  <a:pt x="143" y="472"/>
                </a:cubicBezTo>
                <a:cubicBezTo>
                  <a:pt x="144" y="472"/>
                  <a:pt x="145" y="471"/>
                  <a:pt x="146" y="471"/>
                </a:cubicBezTo>
                <a:cubicBezTo>
                  <a:pt x="147" y="471"/>
                  <a:pt x="148" y="471"/>
                  <a:pt x="148" y="470"/>
                </a:cubicBezTo>
                <a:cubicBezTo>
                  <a:pt x="145" y="470"/>
                  <a:pt x="148" y="469"/>
                  <a:pt x="147" y="468"/>
                </a:cubicBezTo>
                <a:cubicBezTo>
                  <a:pt x="146" y="468"/>
                  <a:pt x="145" y="468"/>
                  <a:pt x="146" y="467"/>
                </a:cubicBezTo>
                <a:cubicBezTo>
                  <a:pt x="147" y="465"/>
                  <a:pt x="147" y="464"/>
                  <a:pt x="147" y="462"/>
                </a:cubicBezTo>
                <a:cubicBezTo>
                  <a:pt x="147" y="462"/>
                  <a:pt x="147" y="461"/>
                  <a:pt x="148" y="461"/>
                </a:cubicBezTo>
                <a:cubicBezTo>
                  <a:pt x="148" y="461"/>
                  <a:pt x="148" y="461"/>
                  <a:pt x="149" y="461"/>
                </a:cubicBezTo>
                <a:cubicBezTo>
                  <a:pt x="150" y="462"/>
                  <a:pt x="151" y="464"/>
                  <a:pt x="152" y="465"/>
                </a:cubicBezTo>
                <a:cubicBezTo>
                  <a:pt x="152" y="465"/>
                  <a:pt x="152" y="464"/>
                  <a:pt x="152" y="464"/>
                </a:cubicBezTo>
                <a:cubicBezTo>
                  <a:pt x="152" y="463"/>
                  <a:pt x="151" y="463"/>
                  <a:pt x="152" y="462"/>
                </a:cubicBezTo>
                <a:cubicBezTo>
                  <a:pt x="152" y="461"/>
                  <a:pt x="151" y="462"/>
                  <a:pt x="151" y="461"/>
                </a:cubicBezTo>
                <a:cubicBezTo>
                  <a:pt x="152" y="461"/>
                  <a:pt x="153" y="460"/>
                  <a:pt x="154" y="461"/>
                </a:cubicBezTo>
                <a:cubicBezTo>
                  <a:pt x="154" y="461"/>
                  <a:pt x="155" y="461"/>
                  <a:pt x="155" y="460"/>
                </a:cubicBezTo>
                <a:cubicBezTo>
                  <a:pt x="155" y="460"/>
                  <a:pt x="156" y="460"/>
                  <a:pt x="155" y="459"/>
                </a:cubicBezTo>
                <a:cubicBezTo>
                  <a:pt x="154" y="459"/>
                  <a:pt x="154" y="459"/>
                  <a:pt x="154" y="458"/>
                </a:cubicBezTo>
                <a:cubicBezTo>
                  <a:pt x="152" y="459"/>
                  <a:pt x="150" y="459"/>
                  <a:pt x="148" y="460"/>
                </a:cubicBezTo>
                <a:cubicBezTo>
                  <a:pt x="148" y="460"/>
                  <a:pt x="147" y="459"/>
                  <a:pt x="147" y="459"/>
                </a:cubicBezTo>
                <a:cubicBezTo>
                  <a:pt x="148" y="457"/>
                  <a:pt x="148" y="456"/>
                  <a:pt x="149" y="454"/>
                </a:cubicBezTo>
                <a:cubicBezTo>
                  <a:pt x="149" y="454"/>
                  <a:pt x="149" y="454"/>
                  <a:pt x="149" y="453"/>
                </a:cubicBezTo>
                <a:cubicBezTo>
                  <a:pt x="148" y="451"/>
                  <a:pt x="149" y="451"/>
                  <a:pt x="151" y="451"/>
                </a:cubicBezTo>
                <a:cubicBezTo>
                  <a:pt x="151" y="450"/>
                  <a:pt x="149" y="451"/>
                  <a:pt x="149" y="450"/>
                </a:cubicBezTo>
                <a:cubicBezTo>
                  <a:pt x="149" y="448"/>
                  <a:pt x="151" y="448"/>
                  <a:pt x="153" y="448"/>
                </a:cubicBezTo>
                <a:cubicBezTo>
                  <a:pt x="153" y="448"/>
                  <a:pt x="153" y="448"/>
                  <a:pt x="153" y="448"/>
                </a:cubicBezTo>
                <a:cubicBezTo>
                  <a:pt x="152" y="447"/>
                  <a:pt x="151" y="446"/>
                  <a:pt x="151" y="445"/>
                </a:cubicBezTo>
                <a:cubicBezTo>
                  <a:pt x="151" y="445"/>
                  <a:pt x="151" y="444"/>
                  <a:pt x="152" y="444"/>
                </a:cubicBezTo>
                <a:cubicBezTo>
                  <a:pt x="151" y="444"/>
                  <a:pt x="150" y="444"/>
                  <a:pt x="150" y="444"/>
                </a:cubicBezTo>
                <a:cubicBezTo>
                  <a:pt x="148" y="444"/>
                  <a:pt x="147" y="445"/>
                  <a:pt x="146" y="444"/>
                </a:cubicBezTo>
                <a:cubicBezTo>
                  <a:pt x="145" y="444"/>
                  <a:pt x="144" y="444"/>
                  <a:pt x="144" y="443"/>
                </a:cubicBezTo>
                <a:cubicBezTo>
                  <a:pt x="144" y="443"/>
                  <a:pt x="144" y="443"/>
                  <a:pt x="144" y="443"/>
                </a:cubicBezTo>
                <a:cubicBezTo>
                  <a:pt x="141" y="445"/>
                  <a:pt x="138" y="443"/>
                  <a:pt x="137" y="440"/>
                </a:cubicBezTo>
                <a:cubicBezTo>
                  <a:pt x="136" y="439"/>
                  <a:pt x="135" y="438"/>
                  <a:pt x="133" y="437"/>
                </a:cubicBezTo>
                <a:cubicBezTo>
                  <a:pt x="133" y="437"/>
                  <a:pt x="133" y="437"/>
                  <a:pt x="132" y="437"/>
                </a:cubicBezTo>
                <a:cubicBezTo>
                  <a:pt x="131" y="437"/>
                  <a:pt x="130" y="437"/>
                  <a:pt x="129" y="437"/>
                </a:cubicBezTo>
                <a:cubicBezTo>
                  <a:pt x="127" y="436"/>
                  <a:pt x="127" y="435"/>
                  <a:pt x="126" y="434"/>
                </a:cubicBezTo>
                <a:cubicBezTo>
                  <a:pt x="126" y="433"/>
                  <a:pt x="126" y="433"/>
                  <a:pt x="126" y="433"/>
                </a:cubicBezTo>
                <a:cubicBezTo>
                  <a:pt x="123" y="430"/>
                  <a:pt x="123" y="429"/>
                  <a:pt x="126" y="428"/>
                </a:cubicBezTo>
                <a:cubicBezTo>
                  <a:pt x="127" y="427"/>
                  <a:pt x="127" y="427"/>
                  <a:pt x="128" y="427"/>
                </a:cubicBezTo>
                <a:cubicBezTo>
                  <a:pt x="129" y="429"/>
                  <a:pt x="132" y="428"/>
                  <a:pt x="134" y="429"/>
                </a:cubicBezTo>
                <a:cubicBezTo>
                  <a:pt x="135" y="429"/>
                  <a:pt x="135" y="429"/>
                  <a:pt x="136" y="429"/>
                </a:cubicBezTo>
                <a:cubicBezTo>
                  <a:pt x="137" y="429"/>
                  <a:pt x="138" y="431"/>
                  <a:pt x="139" y="432"/>
                </a:cubicBezTo>
                <a:cubicBezTo>
                  <a:pt x="140" y="432"/>
                  <a:pt x="140" y="432"/>
                  <a:pt x="141" y="433"/>
                </a:cubicBezTo>
                <a:cubicBezTo>
                  <a:pt x="143" y="435"/>
                  <a:pt x="146" y="436"/>
                  <a:pt x="148" y="437"/>
                </a:cubicBezTo>
                <a:cubicBezTo>
                  <a:pt x="149" y="437"/>
                  <a:pt x="149" y="437"/>
                  <a:pt x="149" y="437"/>
                </a:cubicBezTo>
                <a:cubicBezTo>
                  <a:pt x="151" y="437"/>
                  <a:pt x="149" y="435"/>
                  <a:pt x="150" y="434"/>
                </a:cubicBezTo>
                <a:cubicBezTo>
                  <a:pt x="149" y="436"/>
                  <a:pt x="148" y="436"/>
                  <a:pt x="147" y="434"/>
                </a:cubicBezTo>
                <a:cubicBezTo>
                  <a:pt x="147" y="434"/>
                  <a:pt x="146" y="434"/>
                  <a:pt x="146" y="433"/>
                </a:cubicBezTo>
                <a:cubicBezTo>
                  <a:pt x="146" y="433"/>
                  <a:pt x="146" y="433"/>
                  <a:pt x="146" y="433"/>
                </a:cubicBezTo>
                <a:cubicBezTo>
                  <a:pt x="147" y="433"/>
                  <a:pt x="147" y="433"/>
                  <a:pt x="147" y="434"/>
                </a:cubicBezTo>
                <a:cubicBezTo>
                  <a:pt x="148" y="433"/>
                  <a:pt x="149" y="434"/>
                  <a:pt x="148" y="433"/>
                </a:cubicBezTo>
                <a:cubicBezTo>
                  <a:pt x="147" y="431"/>
                  <a:pt x="149" y="432"/>
                  <a:pt x="149" y="431"/>
                </a:cubicBezTo>
                <a:cubicBezTo>
                  <a:pt x="149" y="431"/>
                  <a:pt x="149" y="430"/>
                  <a:pt x="149" y="430"/>
                </a:cubicBezTo>
                <a:cubicBezTo>
                  <a:pt x="148" y="430"/>
                  <a:pt x="147" y="431"/>
                  <a:pt x="147" y="429"/>
                </a:cubicBezTo>
                <a:cubicBezTo>
                  <a:pt x="148" y="429"/>
                  <a:pt x="149" y="429"/>
                  <a:pt x="150" y="430"/>
                </a:cubicBezTo>
                <a:cubicBezTo>
                  <a:pt x="149" y="428"/>
                  <a:pt x="149" y="427"/>
                  <a:pt x="148" y="426"/>
                </a:cubicBezTo>
                <a:cubicBezTo>
                  <a:pt x="146" y="427"/>
                  <a:pt x="145" y="426"/>
                  <a:pt x="143" y="425"/>
                </a:cubicBezTo>
                <a:cubicBezTo>
                  <a:pt x="143" y="425"/>
                  <a:pt x="142" y="424"/>
                  <a:pt x="141" y="423"/>
                </a:cubicBezTo>
                <a:cubicBezTo>
                  <a:pt x="143" y="422"/>
                  <a:pt x="144" y="424"/>
                  <a:pt x="146" y="424"/>
                </a:cubicBezTo>
                <a:cubicBezTo>
                  <a:pt x="145" y="423"/>
                  <a:pt x="145" y="422"/>
                  <a:pt x="145" y="422"/>
                </a:cubicBezTo>
                <a:cubicBezTo>
                  <a:pt x="144" y="422"/>
                  <a:pt x="143" y="422"/>
                  <a:pt x="143" y="421"/>
                </a:cubicBezTo>
                <a:cubicBezTo>
                  <a:pt x="142" y="421"/>
                  <a:pt x="142" y="421"/>
                  <a:pt x="142" y="421"/>
                </a:cubicBezTo>
                <a:cubicBezTo>
                  <a:pt x="141" y="422"/>
                  <a:pt x="140" y="422"/>
                  <a:pt x="140" y="422"/>
                </a:cubicBezTo>
                <a:cubicBezTo>
                  <a:pt x="139" y="421"/>
                  <a:pt x="140" y="420"/>
                  <a:pt x="140" y="420"/>
                </a:cubicBezTo>
                <a:cubicBezTo>
                  <a:pt x="140" y="420"/>
                  <a:pt x="140" y="420"/>
                  <a:pt x="140" y="420"/>
                </a:cubicBezTo>
                <a:cubicBezTo>
                  <a:pt x="139" y="420"/>
                  <a:pt x="138" y="420"/>
                  <a:pt x="138" y="421"/>
                </a:cubicBezTo>
                <a:cubicBezTo>
                  <a:pt x="137" y="421"/>
                  <a:pt x="137" y="420"/>
                  <a:pt x="137" y="420"/>
                </a:cubicBezTo>
                <a:cubicBezTo>
                  <a:pt x="136" y="420"/>
                  <a:pt x="136" y="420"/>
                  <a:pt x="135" y="420"/>
                </a:cubicBezTo>
                <a:cubicBezTo>
                  <a:pt x="134" y="420"/>
                  <a:pt x="133" y="420"/>
                  <a:pt x="133" y="418"/>
                </a:cubicBezTo>
                <a:cubicBezTo>
                  <a:pt x="133" y="417"/>
                  <a:pt x="134" y="416"/>
                  <a:pt x="135" y="416"/>
                </a:cubicBezTo>
                <a:cubicBezTo>
                  <a:pt x="135" y="416"/>
                  <a:pt x="135" y="416"/>
                  <a:pt x="135" y="416"/>
                </a:cubicBezTo>
                <a:cubicBezTo>
                  <a:pt x="134" y="415"/>
                  <a:pt x="134" y="415"/>
                  <a:pt x="135" y="414"/>
                </a:cubicBezTo>
                <a:cubicBezTo>
                  <a:pt x="136" y="413"/>
                  <a:pt x="137" y="413"/>
                  <a:pt x="138" y="412"/>
                </a:cubicBezTo>
                <a:cubicBezTo>
                  <a:pt x="138" y="412"/>
                  <a:pt x="139" y="412"/>
                  <a:pt x="139" y="412"/>
                </a:cubicBezTo>
                <a:cubicBezTo>
                  <a:pt x="141" y="412"/>
                  <a:pt x="143" y="411"/>
                  <a:pt x="143" y="409"/>
                </a:cubicBezTo>
                <a:cubicBezTo>
                  <a:pt x="143" y="408"/>
                  <a:pt x="143" y="408"/>
                  <a:pt x="142" y="408"/>
                </a:cubicBezTo>
                <a:cubicBezTo>
                  <a:pt x="142" y="410"/>
                  <a:pt x="141" y="410"/>
                  <a:pt x="140" y="411"/>
                </a:cubicBezTo>
                <a:cubicBezTo>
                  <a:pt x="139" y="411"/>
                  <a:pt x="138" y="411"/>
                  <a:pt x="137" y="410"/>
                </a:cubicBezTo>
                <a:cubicBezTo>
                  <a:pt x="136" y="409"/>
                  <a:pt x="136" y="409"/>
                  <a:pt x="136" y="409"/>
                </a:cubicBezTo>
                <a:cubicBezTo>
                  <a:pt x="135" y="409"/>
                  <a:pt x="135" y="409"/>
                  <a:pt x="134" y="409"/>
                </a:cubicBezTo>
                <a:cubicBezTo>
                  <a:pt x="135" y="409"/>
                  <a:pt x="135" y="409"/>
                  <a:pt x="135" y="410"/>
                </a:cubicBezTo>
                <a:cubicBezTo>
                  <a:pt x="135" y="410"/>
                  <a:pt x="135" y="411"/>
                  <a:pt x="135" y="411"/>
                </a:cubicBezTo>
                <a:cubicBezTo>
                  <a:pt x="134" y="412"/>
                  <a:pt x="134" y="412"/>
                  <a:pt x="132" y="412"/>
                </a:cubicBezTo>
                <a:cubicBezTo>
                  <a:pt x="132" y="412"/>
                  <a:pt x="132" y="411"/>
                  <a:pt x="132" y="411"/>
                </a:cubicBezTo>
                <a:cubicBezTo>
                  <a:pt x="131" y="408"/>
                  <a:pt x="133" y="410"/>
                  <a:pt x="133" y="410"/>
                </a:cubicBezTo>
                <a:cubicBezTo>
                  <a:pt x="133" y="410"/>
                  <a:pt x="133" y="410"/>
                  <a:pt x="133" y="410"/>
                </a:cubicBezTo>
                <a:cubicBezTo>
                  <a:pt x="133" y="409"/>
                  <a:pt x="133" y="409"/>
                  <a:pt x="133" y="409"/>
                </a:cubicBezTo>
                <a:cubicBezTo>
                  <a:pt x="132" y="408"/>
                  <a:pt x="133" y="407"/>
                  <a:pt x="134" y="407"/>
                </a:cubicBezTo>
                <a:cubicBezTo>
                  <a:pt x="135" y="406"/>
                  <a:pt x="135" y="406"/>
                  <a:pt x="135" y="404"/>
                </a:cubicBezTo>
                <a:cubicBezTo>
                  <a:pt x="133" y="404"/>
                  <a:pt x="134" y="407"/>
                  <a:pt x="132" y="407"/>
                </a:cubicBezTo>
                <a:cubicBezTo>
                  <a:pt x="132" y="407"/>
                  <a:pt x="132" y="406"/>
                  <a:pt x="131" y="406"/>
                </a:cubicBezTo>
                <a:cubicBezTo>
                  <a:pt x="131" y="407"/>
                  <a:pt x="131" y="407"/>
                  <a:pt x="130" y="407"/>
                </a:cubicBezTo>
                <a:cubicBezTo>
                  <a:pt x="130" y="408"/>
                  <a:pt x="129" y="408"/>
                  <a:pt x="129" y="409"/>
                </a:cubicBezTo>
                <a:cubicBezTo>
                  <a:pt x="130" y="411"/>
                  <a:pt x="128" y="410"/>
                  <a:pt x="127" y="410"/>
                </a:cubicBezTo>
                <a:cubicBezTo>
                  <a:pt x="129" y="413"/>
                  <a:pt x="129" y="413"/>
                  <a:pt x="126" y="415"/>
                </a:cubicBezTo>
                <a:cubicBezTo>
                  <a:pt x="126" y="415"/>
                  <a:pt x="126" y="415"/>
                  <a:pt x="126" y="415"/>
                </a:cubicBezTo>
                <a:cubicBezTo>
                  <a:pt x="126" y="415"/>
                  <a:pt x="126" y="415"/>
                  <a:pt x="125" y="415"/>
                </a:cubicBezTo>
                <a:cubicBezTo>
                  <a:pt x="125" y="415"/>
                  <a:pt x="126" y="415"/>
                  <a:pt x="126" y="415"/>
                </a:cubicBezTo>
                <a:cubicBezTo>
                  <a:pt x="124" y="416"/>
                  <a:pt x="123" y="417"/>
                  <a:pt x="121" y="415"/>
                </a:cubicBezTo>
                <a:cubicBezTo>
                  <a:pt x="121" y="415"/>
                  <a:pt x="121" y="414"/>
                  <a:pt x="120" y="415"/>
                </a:cubicBezTo>
                <a:cubicBezTo>
                  <a:pt x="119" y="416"/>
                  <a:pt x="118" y="415"/>
                  <a:pt x="117" y="414"/>
                </a:cubicBezTo>
                <a:cubicBezTo>
                  <a:pt x="117" y="413"/>
                  <a:pt x="117" y="411"/>
                  <a:pt x="115" y="409"/>
                </a:cubicBezTo>
                <a:cubicBezTo>
                  <a:pt x="115" y="409"/>
                  <a:pt x="115" y="408"/>
                  <a:pt x="116" y="408"/>
                </a:cubicBezTo>
                <a:cubicBezTo>
                  <a:pt x="117" y="408"/>
                  <a:pt x="117" y="407"/>
                  <a:pt x="118" y="407"/>
                </a:cubicBezTo>
                <a:cubicBezTo>
                  <a:pt x="118" y="406"/>
                  <a:pt x="118" y="406"/>
                  <a:pt x="119" y="405"/>
                </a:cubicBezTo>
                <a:cubicBezTo>
                  <a:pt x="120" y="404"/>
                  <a:pt x="121" y="405"/>
                  <a:pt x="122" y="404"/>
                </a:cubicBezTo>
                <a:cubicBezTo>
                  <a:pt x="122" y="404"/>
                  <a:pt x="122" y="404"/>
                  <a:pt x="122" y="404"/>
                </a:cubicBezTo>
                <a:cubicBezTo>
                  <a:pt x="122" y="404"/>
                  <a:pt x="122" y="403"/>
                  <a:pt x="122" y="403"/>
                </a:cubicBezTo>
                <a:cubicBezTo>
                  <a:pt x="121" y="404"/>
                  <a:pt x="120" y="405"/>
                  <a:pt x="119" y="404"/>
                </a:cubicBezTo>
                <a:cubicBezTo>
                  <a:pt x="118" y="404"/>
                  <a:pt x="117" y="403"/>
                  <a:pt x="117" y="402"/>
                </a:cubicBezTo>
                <a:cubicBezTo>
                  <a:pt x="117" y="401"/>
                  <a:pt x="118" y="400"/>
                  <a:pt x="119" y="400"/>
                </a:cubicBezTo>
                <a:cubicBezTo>
                  <a:pt x="120" y="399"/>
                  <a:pt x="121" y="398"/>
                  <a:pt x="121" y="397"/>
                </a:cubicBezTo>
                <a:cubicBezTo>
                  <a:pt x="121" y="395"/>
                  <a:pt x="120" y="396"/>
                  <a:pt x="120" y="397"/>
                </a:cubicBezTo>
                <a:cubicBezTo>
                  <a:pt x="120" y="397"/>
                  <a:pt x="119" y="398"/>
                  <a:pt x="119" y="398"/>
                </a:cubicBezTo>
                <a:cubicBezTo>
                  <a:pt x="118" y="398"/>
                  <a:pt x="118" y="399"/>
                  <a:pt x="117" y="399"/>
                </a:cubicBezTo>
                <a:cubicBezTo>
                  <a:pt x="116" y="399"/>
                  <a:pt x="116" y="398"/>
                  <a:pt x="117" y="398"/>
                </a:cubicBezTo>
                <a:cubicBezTo>
                  <a:pt x="117" y="397"/>
                  <a:pt x="117" y="396"/>
                  <a:pt x="118" y="396"/>
                </a:cubicBezTo>
                <a:cubicBezTo>
                  <a:pt x="119" y="396"/>
                  <a:pt x="119" y="396"/>
                  <a:pt x="119" y="395"/>
                </a:cubicBezTo>
                <a:cubicBezTo>
                  <a:pt x="119" y="395"/>
                  <a:pt x="119" y="395"/>
                  <a:pt x="119" y="395"/>
                </a:cubicBezTo>
                <a:cubicBezTo>
                  <a:pt x="119" y="395"/>
                  <a:pt x="119" y="394"/>
                  <a:pt x="119" y="394"/>
                </a:cubicBezTo>
                <a:cubicBezTo>
                  <a:pt x="119" y="394"/>
                  <a:pt x="119" y="394"/>
                  <a:pt x="118" y="394"/>
                </a:cubicBezTo>
                <a:cubicBezTo>
                  <a:pt x="117" y="394"/>
                  <a:pt x="116" y="393"/>
                  <a:pt x="116" y="393"/>
                </a:cubicBezTo>
                <a:cubicBezTo>
                  <a:pt x="117" y="392"/>
                  <a:pt x="118" y="391"/>
                  <a:pt x="119" y="390"/>
                </a:cubicBezTo>
                <a:cubicBezTo>
                  <a:pt x="119" y="390"/>
                  <a:pt x="119" y="392"/>
                  <a:pt x="120" y="391"/>
                </a:cubicBezTo>
                <a:cubicBezTo>
                  <a:pt x="120" y="391"/>
                  <a:pt x="120" y="391"/>
                  <a:pt x="120" y="391"/>
                </a:cubicBezTo>
                <a:cubicBezTo>
                  <a:pt x="121" y="391"/>
                  <a:pt x="121" y="391"/>
                  <a:pt x="121" y="391"/>
                </a:cubicBezTo>
                <a:cubicBezTo>
                  <a:pt x="121" y="390"/>
                  <a:pt x="121" y="389"/>
                  <a:pt x="122" y="389"/>
                </a:cubicBezTo>
                <a:cubicBezTo>
                  <a:pt x="122" y="389"/>
                  <a:pt x="122" y="389"/>
                  <a:pt x="122" y="389"/>
                </a:cubicBezTo>
                <a:cubicBezTo>
                  <a:pt x="122" y="389"/>
                  <a:pt x="122" y="389"/>
                  <a:pt x="122" y="388"/>
                </a:cubicBezTo>
                <a:cubicBezTo>
                  <a:pt x="121" y="388"/>
                  <a:pt x="121" y="388"/>
                  <a:pt x="121" y="388"/>
                </a:cubicBezTo>
                <a:cubicBezTo>
                  <a:pt x="120" y="389"/>
                  <a:pt x="120" y="389"/>
                  <a:pt x="120" y="387"/>
                </a:cubicBezTo>
                <a:cubicBezTo>
                  <a:pt x="120" y="386"/>
                  <a:pt x="119" y="387"/>
                  <a:pt x="119" y="388"/>
                </a:cubicBezTo>
                <a:cubicBezTo>
                  <a:pt x="118" y="389"/>
                  <a:pt x="118" y="389"/>
                  <a:pt x="117" y="389"/>
                </a:cubicBezTo>
                <a:cubicBezTo>
                  <a:pt x="115" y="389"/>
                  <a:pt x="115" y="389"/>
                  <a:pt x="116" y="387"/>
                </a:cubicBezTo>
                <a:cubicBezTo>
                  <a:pt x="116" y="387"/>
                  <a:pt x="115" y="386"/>
                  <a:pt x="114" y="387"/>
                </a:cubicBezTo>
                <a:cubicBezTo>
                  <a:pt x="114" y="388"/>
                  <a:pt x="113" y="388"/>
                  <a:pt x="113" y="388"/>
                </a:cubicBezTo>
                <a:cubicBezTo>
                  <a:pt x="112" y="387"/>
                  <a:pt x="113" y="387"/>
                  <a:pt x="113" y="386"/>
                </a:cubicBezTo>
                <a:cubicBezTo>
                  <a:pt x="114" y="386"/>
                  <a:pt x="114" y="385"/>
                  <a:pt x="115" y="384"/>
                </a:cubicBezTo>
                <a:cubicBezTo>
                  <a:pt x="116" y="386"/>
                  <a:pt x="117" y="387"/>
                  <a:pt x="118" y="385"/>
                </a:cubicBezTo>
                <a:cubicBezTo>
                  <a:pt x="119" y="383"/>
                  <a:pt x="119" y="383"/>
                  <a:pt x="121" y="385"/>
                </a:cubicBezTo>
                <a:cubicBezTo>
                  <a:pt x="122" y="385"/>
                  <a:pt x="122" y="385"/>
                  <a:pt x="123" y="384"/>
                </a:cubicBezTo>
                <a:cubicBezTo>
                  <a:pt x="123" y="383"/>
                  <a:pt x="123" y="382"/>
                  <a:pt x="123" y="381"/>
                </a:cubicBezTo>
                <a:cubicBezTo>
                  <a:pt x="122" y="380"/>
                  <a:pt x="121" y="380"/>
                  <a:pt x="120" y="380"/>
                </a:cubicBezTo>
                <a:cubicBezTo>
                  <a:pt x="120" y="381"/>
                  <a:pt x="120" y="383"/>
                  <a:pt x="118" y="381"/>
                </a:cubicBezTo>
                <a:cubicBezTo>
                  <a:pt x="117" y="382"/>
                  <a:pt x="117" y="381"/>
                  <a:pt x="116" y="381"/>
                </a:cubicBezTo>
                <a:cubicBezTo>
                  <a:pt x="116" y="380"/>
                  <a:pt x="116" y="380"/>
                  <a:pt x="116" y="380"/>
                </a:cubicBezTo>
                <a:cubicBezTo>
                  <a:pt x="117" y="379"/>
                  <a:pt x="117" y="379"/>
                  <a:pt x="118" y="380"/>
                </a:cubicBezTo>
                <a:cubicBezTo>
                  <a:pt x="119" y="379"/>
                  <a:pt x="117" y="379"/>
                  <a:pt x="117" y="379"/>
                </a:cubicBezTo>
                <a:cubicBezTo>
                  <a:pt x="117" y="379"/>
                  <a:pt x="116" y="379"/>
                  <a:pt x="116" y="378"/>
                </a:cubicBezTo>
                <a:cubicBezTo>
                  <a:pt x="116" y="377"/>
                  <a:pt x="117" y="378"/>
                  <a:pt x="118" y="377"/>
                </a:cubicBezTo>
                <a:cubicBezTo>
                  <a:pt x="118" y="376"/>
                  <a:pt x="119" y="376"/>
                  <a:pt x="120" y="376"/>
                </a:cubicBezTo>
                <a:cubicBezTo>
                  <a:pt x="120" y="376"/>
                  <a:pt x="120" y="375"/>
                  <a:pt x="119" y="375"/>
                </a:cubicBezTo>
                <a:cubicBezTo>
                  <a:pt x="117" y="374"/>
                  <a:pt x="118" y="373"/>
                  <a:pt x="119" y="372"/>
                </a:cubicBezTo>
                <a:cubicBezTo>
                  <a:pt x="120" y="369"/>
                  <a:pt x="118" y="370"/>
                  <a:pt x="117" y="370"/>
                </a:cubicBezTo>
                <a:cubicBezTo>
                  <a:pt x="117" y="370"/>
                  <a:pt x="117" y="371"/>
                  <a:pt x="117" y="371"/>
                </a:cubicBezTo>
                <a:cubicBezTo>
                  <a:pt x="117" y="371"/>
                  <a:pt x="117" y="372"/>
                  <a:pt x="117" y="372"/>
                </a:cubicBezTo>
                <a:cubicBezTo>
                  <a:pt x="117" y="372"/>
                  <a:pt x="118" y="371"/>
                  <a:pt x="118" y="372"/>
                </a:cubicBezTo>
                <a:cubicBezTo>
                  <a:pt x="118" y="373"/>
                  <a:pt x="117" y="373"/>
                  <a:pt x="117" y="373"/>
                </a:cubicBezTo>
                <a:cubicBezTo>
                  <a:pt x="116" y="374"/>
                  <a:pt x="115" y="374"/>
                  <a:pt x="115" y="373"/>
                </a:cubicBezTo>
                <a:cubicBezTo>
                  <a:pt x="115" y="373"/>
                  <a:pt x="115" y="373"/>
                  <a:pt x="114" y="373"/>
                </a:cubicBezTo>
                <a:cubicBezTo>
                  <a:pt x="114" y="373"/>
                  <a:pt x="113" y="373"/>
                  <a:pt x="113" y="372"/>
                </a:cubicBezTo>
                <a:cubicBezTo>
                  <a:pt x="113" y="371"/>
                  <a:pt x="114" y="371"/>
                  <a:pt x="114" y="371"/>
                </a:cubicBezTo>
                <a:cubicBezTo>
                  <a:pt x="115" y="372"/>
                  <a:pt x="115" y="371"/>
                  <a:pt x="116" y="371"/>
                </a:cubicBezTo>
                <a:cubicBezTo>
                  <a:pt x="116" y="370"/>
                  <a:pt x="115" y="369"/>
                  <a:pt x="115" y="368"/>
                </a:cubicBezTo>
                <a:cubicBezTo>
                  <a:pt x="116" y="368"/>
                  <a:pt x="116" y="369"/>
                  <a:pt x="117" y="369"/>
                </a:cubicBezTo>
                <a:cubicBezTo>
                  <a:pt x="118" y="368"/>
                  <a:pt x="116" y="367"/>
                  <a:pt x="116" y="366"/>
                </a:cubicBezTo>
                <a:cubicBezTo>
                  <a:pt x="115" y="365"/>
                  <a:pt x="114" y="365"/>
                  <a:pt x="114" y="364"/>
                </a:cubicBezTo>
                <a:cubicBezTo>
                  <a:pt x="114" y="363"/>
                  <a:pt x="115" y="362"/>
                  <a:pt x="115" y="361"/>
                </a:cubicBezTo>
                <a:cubicBezTo>
                  <a:pt x="117" y="361"/>
                  <a:pt x="117" y="360"/>
                  <a:pt x="116" y="359"/>
                </a:cubicBezTo>
                <a:cubicBezTo>
                  <a:pt x="114" y="358"/>
                  <a:pt x="113" y="356"/>
                  <a:pt x="112" y="355"/>
                </a:cubicBezTo>
                <a:cubicBezTo>
                  <a:pt x="112" y="354"/>
                  <a:pt x="112" y="353"/>
                  <a:pt x="113" y="352"/>
                </a:cubicBezTo>
                <a:cubicBezTo>
                  <a:pt x="113" y="352"/>
                  <a:pt x="114" y="351"/>
                  <a:pt x="112" y="350"/>
                </a:cubicBezTo>
                <a:cubicBezTo>
                  <a:pt x="111" y="353"/>
                  <a:pt x="109" y="354"/>
                  <a:pt x="106" y="354"/>
                </a:cubicBezTo>
                <a:cubicBezTo>
                  <a:pt x="107" y="353"/>
                  <a:pt x="108" y="352"/>
                  <a:pt x="109" y="352"/>
                </a:cubicBezTo>
                <a:cubicBezTo>
                  <a:pt x="111" y="351"/>
                  <a:pt x="112" y="350"/>
                  <a:pt x="110" y="348"/>
                </a:cubicBezTo>
                <a:cubicBezTo>
                  <a:pt x="111" y="348"/>
                  <a:pt x="112" y="348"/>
                  <a:pt x="112" y="348"/>
                </a:cubicBezTo>
                <a:cubicBezTo>
                  <a:pt x="113" y="348"/>
                  <a:pt x="113" y="347"/>
                  <a:pt x="112" y="346"/>
                </a:cubicBezTo>
                <a:cubicBezTo>
                  <a:pt x="112" y="346"/>
                  <a:pt x="112" y="346"/>
                  <a:pt x="112" y="346"/>
                </a:cubicBezTo>
                <a:cubicBezTo>
                  <a:pt x="111" y="347"/>
                  <a:pt x="110" y="347"/>
                  <a:pt x="110" y="346"/>
                </a:cubicBezTo>
                <a:cubicBezTo>
                  <a:pt x="109" y="345"/>
                  <a:pt x="111" y="346"/>
                  <a:pt x="111" y="345"/>
                </a:cubicBezTo>
                <a:cubicBezTo>
                  <a:pt x="110" y="345"/>
                  <a:pt x="109" y="345"/>
                  <a:pt x="108" y="344"/>
                </a:cubicBezTo>
                <a:cubicBezTo>
                  <a:pt x="107" y="345"/>
                  <a:pt x="106" y="345"/>
                  <a:pt x="104" y="344"/>
                </a:cubicBezTo>
                <a:cubicBezTo>
                  <a:pt x="106" y="344"/>
                  <a:pt x="108" y="343"/>
                  <a:pt x="109" y="343"/>
                </a:cubicBezTo>
                <a:cubicBezTo>
                  <a:pt x="110" y="343"/>
                  <a:pt x="111" y="344"/>
                  <a:pt x="112" y="344"/>
                </a:cubicBezTo>
                <a:cubicBezTo>
                  <a:pt x="113" y="344"/>
                  <a:pt x="113" y="344"/>
                  <a:pt x="113" y="344"/>
                </a:cubicBezTo>
                <a:cubicBezTo>
                  <a:pt x="112" y="343"/>
                  <a:pt x="110" y="343"/>
                  <a:pt x="111" y="341"/>
                </a:cubicBezTo>
                <a:cubicBezTo>
                  <a:pt x="110" y="341"/>
                  <a:pt x="109" y="340"/>
                  <a:pt x="108" y="339"/>
                </a:cubicBezTo>
                <a:cubicBezTo>
                  <a:pt x="107" y="339"/>
                  <a:pt x="106" y="338"/>
                  <a:pt x="107" y="337"/>
                </a:cubicBezTo>
                <a:cubicBezTo>
                  <a:pt x="108" y="337"/>
                  <a:pt x="108" y="336"/>
                  <a:pt x="108" y="335"/>
                </a:cubicBezTo>
                <a:cubicBezTo>
                  <a:pt x="107" y="334"/>
                  <a:pt x="106" y="334"/>
                  <a:pt x="106" y="334"/>
                </a:cubicBezTo>
                <a:cubicBezTo>
                  <a:pt x="105" y="333"/>
                  <a:pt x="103" y="332"/>
                  <a:pt x="102" y="331"/>
                </a:cubicBezTo>
                <a:cubicBezTo>
                  <a:pt x="101" y="330"/>
                  <a:pt x="100" y="330"/>
                  <a:pt x="100" y="329"/>
                </a:cubicBezTo>
                <a:cubicBezTo>
                  <a:pt x="101" y="328"/>
                  <a:pt x="102" y="327"/>
                  <a:pt x="99" y="326"/>
                </a:cubicBezTo>
                <a:cubicBezTo>
                  <a:pt x="98" y="326"/>
                  <a:pt x="98" y="323"/>
                  <a:pt x="98" y="322"/>
                </a:cubicBezTo>
                <a:cubicBezTo>
                  <a:pt x="98" y="322"/>
                  <a:pt x="97" y="322"/>
                  <a:pt x="97" y="322"/>
                </a:cubicBezTo>
                <a:cubicBezTo>
                  <a:pt x="96" y="322"/>
                  <a:pt x="97" y="321"/>
                  <a:pt x="97" y="321"/>
                </a:cubicBezTo>
                <a:cubicBezTo>
                  <a:pt x="98" y="320"/>
                  <a:pt x="98" y="320"/>
                  <a:pt x="99" y="320"/>
                </a:cubicBezTo>
                <a:cubicBezTo>
                  <a:pt x="99" y="320"/>
                  <a:pt x="99" y="320"/>
                  <a:pt x="99" y="320"/>
                </a:cubicBezTo>
                <a:cubicBezTo>
                  <a:pt x="99" y="319"/>
                  <a:pt x="99" y="318"/>
                  <a:pt x="100" y="318"/>
                </a:cubicBezTo>
                <a:cubicBezTo>
                  <a:pt x="99" y="317"/>
                  <a:pt x="97" y="317"/>
                  <a:pt x="98" y="315"/>
                </a:cubicBezTo>
                <a:cubicBezTo>
                  <a:pt x="97" y="315"/>
                  <a:pt x="98" y="310"/>
                  <a:pt x="95" y="313"/>
                </a:cubicBezTo>
                <a:cubicBezTo>
                  <a:pt x="94" y="313"/>
                  <a:pt x="92" y="311"/>
                  <a:pt x="93" y="310"/>
                </a:cubicBezTo>
                <a:cubicBezTo>
                  <a:pt x="93" y="309"/>
                  <a:pt x="93" y="309"/>
                  <a:pt x="93" y="308"/>
                </a:cubicBezTo>
                <a:cubicBezTo>
                  <a:pt x="92" y="308"/>
                  <a:pt x="92" y="308"/>
                  <a:pt x="91" y="308"/>
                </a:cubicBezTo>
                <a:cubicBezTo>
                  <a:pt x="90" y="310"/>
                  <a:pt x="90" y="309"/>
                  <a:pt x="89" y="308"/>
                </a:cubicBezTo>
                <a:cubicBezTo>
                  <a:pt x="86" y="304"/>
                  <a:pt x="82" y="301"/>
                  <a:pt x="77" y="300"/>
                </a:cubicBezTo>
                <a:cubicBezTo>
                  <a:pt x="75" y="299"/>
                  <a:pt x="73" y="299"/>
                  <a:pt x="73" y="297"/>
                </a:cubicBezTo>
                <a:cubicBezTo>
                  <a:pt x="73" y="297"/>
                  <a:pt x="72" y="297"/>
                  <a:pt x="72" y="297"/>
                </a:cubicBezTo>
                <a:cubicBezTo>
                  <a:pt x="71" y="298"/>
                  <a:pt x="69" y="297"/>
                  <a:pt x="68" y="298"/>
                </a:cubicBezTo>
                <a:cubicBezTo>
                  <a:pt x="69" y="295"/>
                  <a:pt x="66" y="296"/>
                  <a:pt x="65" y="295"/>
                </a:cubicBezTo>
                <a:cubicBezTo>
                  <a:pt x="63" y="297"/>
                  <a:pt x="63" y="300"/>
                  <a:pt x="60" y="302"/>
                </a:cubicBezTo>
                <a:cubicBezTo>
                  <a:pt x="60" y="300"/>
                  <a:pt x="58" y="298"/>
                  <a:pt x="59" y="296"/>
                </a:cubicBezTo>
                <a:cubicBezTo>
                  <a:pt x="59" y="296"/>
                  <a:pt x="59" y="295"/>
                  <a:pt x="59" y="295"/>
                </a:cubicBezTo>
                <a:cubicBezTo>
                  <a:pt x="58" y="295"/>
                  <a:pt x="58" y="296"/>
                  <a:pt x="58" y="296"/>
                </a:cubicBezTo>
                <a:cubicBezTo>
                  <a:pt x="59" y="298"/>
                  <a:pt x="55" y="298"/>
                  <a:pt x="56" y="300"/>
                </a:cubicBezTo>
                <a:cubicBezTo>
                  <a:pt x="55" y="300"/>
                  <a:pt x="54" y="300"/>
                  <a:pt x="53" y="300"/>
                </a:cubicBezTo>
                <a:cubicBezTo>
                  <a:pt x="52" y="301"/>
                  <a:pt x="51" y="301"/>
                  <a:pt x="52" y="302"/>
                </a:cubicBezTo>
                <a:cubicBezTo>
                  <a:pt x="52" y="303"/>
                  <a:pt x="52" y="305"/>
                  <a:pt x="50" y="304"/>
                </a:cubicBezTo>
                <a:cubicBezTo>
                  <a:pt x="49" y="304"/>
                  <a:pt x="48" y="303"/>
                  <a:pt x="48" y="301"/>
                </a:cubicBezTo>
                <a:cubicBezTo>
                  <a:pt x="48" y="301"/>
                  <a:pt x="49" y="300"/>
                  <a:pt x="49" y="300"/>
                </a:cubicBezTo>
                <a:cubicBezTo>
                  <a:pt x="49" y="299"/>
                  <a:pt x="51" y="298"/>
                  <a:pt x="49" y="297"/>
                </a:cubicBezTo>
                <a:cubicBezTo>
                  <a:pt x="47" y="297"/>
                  <a:pt x="46" y="297"/>
                  <a:pt x="45" y="299"/>
                </a:cubicBezTo>
                <a:cubicBezTo>
                  <a:pt x="45" y="299"/>
                  <a:pt x="45" y="300"/>
                  <a:pt x="45" y="301"/>
                </a:cubicBezTo>
                <a:cubicBezTo>
                  <a:pt x="45" y="301"/>
                  <a:pt x="45" y="302"/>
                  <a:pt x="44" y="302"/>
                </a:cubicBezTo>
                <a:cubicBezTo>
                  <a:pt x="43" y="302"/>
                  <a:pt x="43" y="301"/>
                  <a:pt x="43" y="301"/>
                </a:cubicBezTo>
                <a:cubicBezTo>
                  <a:pt x="42" y="300"/>
                  <a:pt x="43" y="299"/>
                  <a:pt x="42" y="299"/>
                </a:cubicBezTo>
                <a:cubicBezTo>
                  <a:pt x="41" y="298"/>
                  <a:pt x="41" y="297"/>
                  <a:pt x="40" y="298"/>
                </a:cubicBezTo>
                <a:cubicBezTo>
                  <a:pt x="39" y="299"/>
                  <a:pt x="38" y="300"/>
                  <a:pt x="39" y="301"/>
                </a:cubicBezTo>
                <a:cubicBezTo>
                  <a:pt x="41" y="302"/>
                  <a:pt x="40" y="304"/>
                  <a:pt x="43" y="304"/>
                </a:cubicBezTo>
                <a:cubicBezTo>
                  <a:pt x="37" y="305"/>
                  <a:pt x="31" y="303"/>
                  <a:pt x="27" y="298"/>
                </a:cubicBezTo>
                <a:cubicBezTo>
                  <a:pt x="26" y="297"/>
                  <a:pt x="25" y="296"/>
                  <a:pt x="24" y="296"/>
                </a:cubicBezTo>
                <a:cubicBezTo>
                  <a:pt x="22" y="294"/>
                  <a:pt x="22" y="293"/>
                  <a:pt x="25" y="292"/>
                </a:cubicBezTo>
                <a:cubicBezTo>
                  <a:pt x="25" y="292"/>
                  <a:pt x="26" y="292"/>
                  <a:pt x="26" y="292"/>
                </a:cubicBezTo>
                <a:cubicBezTo>
                  <a:pt x="27" y="289"/>
                  <a:pt x="29" y="288"/>
                  <a:pt x="32" y="288"/>
                </a:cubicBezTo>
                <a:cubicBezTo>
                  <a:pt x="33" y="288"/>
                  <a:pt x="34" y="288"/>
                  <a:pt x="33" y="286"/>
                </a:cubicBezTo>
                <a:cubicBezTo>
                  <a:pt x="33" y="286"/>
                  <a:pt x="34" y="286"/>
                  <a:pt x="34" y="285"/>
                </a:cubicBezTo>
                <a:cubicBezTo>
                  <a:pt x="33" y="285"/>
                  <a:pt x="33" y="285"/>
                  <a:pt x="32" y="285"/>
                </a:cubicBezTo>
                <a:cubicBezTo>
                  <a:pt x="29" y="286"/>
                  <a:pt x="26" y="286"/>
                  <a:pt x="23" y="284"/>
                </a:cubicBezTo>
                <a:cubicBezTo>
                  <a:pt x="23" y="284"/>
                  <a:pt x="23" y="284"/>
                  <a:pt x="23" y="284"/>
                </a:cubicBezTo>
                <a:cubicBezTo>
                  <a:pt x="20" y="283"/>
                  <a:pt x="20" y="282"/>
                  <a:pt x="21" y="280"/>
                </a:cubicBezTo>
                <a:cubicBezTo>
                  <a:pt x="21" y="279"/>
                  <a:pt x="21" y="279"/>
                  <a:pt x="21" y="278"/>
                </a:cubicBezTo>
                <a:cubicBezTo>
                  <a:pt x="19" y="279"/>
                  <a:pt x="19" y="282"/>
                  <a:pt x="17" y="282"/>
                </a:cubicBezTo>
                <a:cubicBezTo>
                  <a:pt x="16" y="282"/>
                  <a:pt x="16" y="282"/>
                  <a:pt x="16" y="281"/>
                </a:cubicBezTo>
                <a:cubicBezTo>
                  <a:pt x="15" y="281"/>
                  <a:pt x="15" y="281"/>
                  <a:pt x="15" y="280"/>
                </a:cubicBezTo>
                <a:cubicBezTo>
                  <a:pt x="14" y="280"/>
                  <a:pt x="13" y="280"/>
                  <a:pt x="15" y="279"/>
                </a:cubicBezTo>
                <a:cubicBezTo>
                  <a:pt x="16" y="278"/>
                  <a:pt x="14" y="278"/>
                  <a:pt x="14" y="278"/>
                </a:cubicBezTo>
                <a:cubicBezTo>
                  <a:pt x="14" y="277"/>
                  <a:pt x="14" y="277"/>
                  <a:pt x="13" y="277"/>
                </a:cubicBezTo>
                <a:cubicBezTo>
                  <a:pt x="13" y="277"/>
                  <a:pt x="13" y="277"/>
                  <a:pt x="13" y="277"/>
                </a:cubicBezTo>
                <a:cubicBezTo>
                  <a:pt x="12" y="276"/>
                  <a:pt x="13" y="274"/>
                  <a:pt x="12" y="273"/>
                </a:cubicBezTo>
                <a:cubicBezTo>
                  <a:pt x="12" y="272"/>
                  <a:pt x="13" y="271"/>
                  <a:pt x="14" y="272"/>
                </a:cubicBezTo>
                <a:cubicBezTo>
                  <a:pt x="14" y="272"/>
                  <a:pt x="15" y="272"/>
                  <a:pt x="15" y="272"/>
                </a:cubicBezTo>
                <a:cubicBezTo>
                  <a:pt x="14" y="270"/>
                  <a:pt x="15" y="270"/>
                  <a:pt x="16" y="270"/>
                </a:cubicBezTo>
                <a:cubicBezTo>
                  <a:pt x="16" y="270"/>
                  <a:pt x="17" y="270"/>
                  <a:pt x="17" y="269"/>
                </a:cubicBezTo>
                <a:cubicBezTo>
                  <a:pt x="21" y="268"/>
                  <a:pt x="24" y="270"/>
                  <a:pt x="28" y="271"/>
                </a:cubicBezTo>
                <a:cubicBezTo>
                  <a:pt x="29" y="271"/>
                  <a:pt x="31" y="271"/>
                  <a:pt x="32" y="271"/>
                </a:cubicBezTo>
                <a:cubicBezTo>
                  <a:pt x="32" y="271"/>
                  <a:pt x="32" y="271"/>
                  <a:pt x="33" y="271"/>
                </a:cubicBezTo>
                <a:cubicBezTo>
                  <a:pt x="33" y="271"/>
                  <a:pt x="33" y="271"/>
                  <a:pt x="33" y="271"/>
                </a:cubicBezTo>
                <a:cubicBezTo>
                  <a:pt x="33" y="270"/>
                  <a:pt x="32" y="270"/>
                  <a:pt x="31" y="270"/>
                </a:cubicBezTo>
                <a:cubicBezTo>
                  <a:pt x="30" y="270"/>
                  <a:pt x="28" y="269"/>
                  <a:pt x="27" y="268"/>
                </a:cubicBezTo>
                <a:cubicBezTo>
                  <a:pt x="26" y="268"/>
                  <a:pt x="27" y="268"/>
                  <a:pt x="27" y="268"/>
                </a:cubicBezTo>
                <a:cubicBezTo>
                  <a:pt x="28" y="267"/>
                  <a:pt x="29" y="265"/>
                  <a:pt x="31" y="265"/>
                </a:cubicBezTo>
                <a:cubicBezTo>
                  <a:pt x="32" y="264"/>
                  <a:pt x="34" y="265"/>
                  <a:pt x="36" y="265"/>
                </a:cubicBezTo>
                <a:cubicBezTo>
                  <a:pt x="38" y="263"/>
                  <a:pt x="40" y="265"/>
                  <a:pt x="42" y="266"/>
                </a:cubicBezTo>
                <a:cubicBezTo>
                  <a:pt x="43" y="266"/>
                  <a:pt x="43" y="268"/>
                  <a:pt x="45" y="268"/>
                </a:cubicBezTo>
                <a:cubicBezTo>
                  <a:pt x="45" y="267"/>
                  <a:pt x="45" y="267"/>
                  <a:pt x="44" y="266"/>
                </a:cubicBezTo>
                <a:cubicBezTo>
                  <a:pt x="43" y="266"/>
                  <a:pt x="43" y="265"/>
                  <a:pt x="43" y="264"/>
                </a:cubicBezTo>
                <a:cubicBezTo>
                  <a:pt x="43" y="263"/>
                  <a:pt x="45" y="263"/>
                  <a:pt x="45" y="263"/>
                </a:cubicBezTo>
                <a:cubicBezTo>
                  <a:pt x="46" y="263"/>
                  <a:pt x="46" y="263"/>
                  <a:pt x="47" y="262"/>
                </a:cubicBezTo>
                <a:cubicBezTo>
                  <a:pt x="47" y="260"/>
                  <a:pt x="44" y="255"/>
                  <a:pt x="41" y="255"/>
                </a:cubicBezTo>
                <a:cubicBezTo>
                  <a:pt x="40" y="255"/>
                  <a:pt x="39" y="255"/>
                  <a:pt x="40" y="257"/>
                </a:cubicBezTo>
                <a:cubicBezTo>
                  <a:pt x="39" y="258"/>
                  <a:pt x="38" y="260"/>
                  <a:pt x="36" y="260"/>
                </a:cubicBezTo>
                <a:cubicBezTo>
                  <a:pt x="34" y="261"/>
                  <a:pt x="33" y="261"/>
                  <a:pt x="31" y="260"/>
                </a:cubicBezTo>
                <a:cubicBezTo>
                  <a:pt x="31" y="259"/>
                  <a:pt x="30" y="258"/>
                  <a:pt x="30" y="257"/>
                </a:cubicBezTo>
                <a:cubicBezTo>
                  <a:pt x="30" y="256"/>
                  <a:pt x="29" y="256"/>
                  <a:pt x="28" y="256"/>
                </a:cubicBezTo>
                <a:cubicBezTo>
                  <a:pt x="29" y="257"/>
                  <a:pt x="30" y="258"/>
                  <a:pt x="30" y="260"/>
                </a:cubicBezTo>
                <a:cubicBezTo>
                  <a:pt x="28" y="262"/>
                  <a:pt x="26" y="263"/>
                  <a:pt x="23" y="261"/>
                </a:cubicBezTo>
                <a:cubicBezTo>
                  <a:pt x="22" y="260"/>
                  <a:pt x="21" y="260"/>
                  <a:pt x="20" y="260"/>
                </a:cubicBezTo>
                <a:cubicBezTo>
                  <a:pt x="20" y="260"/>
                  <a:pt x="19" y="260"/>
                  <a:pt x="19" y="259"/>
                </a:cubicBezTo>
                <a:cubicBezTo>
                  <a:pt x="19" y="258"/>
                  <a:pt x="19" y="258"/>
                  <a:pt x="20" y="258"/>
                </a:cubicBezTo>
                <a:cubicBezTo>
                  <a:pt x="21" y="257"/>
                  <a:pt x="21" y="257"/>
                  <a:pt x="22" y="257"/>
                </a:cubicBezTo>
                <a:cubicBezTo>
                  <a:pt x="22" y="256"/>
                  <a:pt x="23" y="256"/>
                  <a:pt x="24" y="255"/>
                </a:cubicBezTo>
                <a:cubicBezTo>
                  <a:pt x="24" y="255"/>
                  <a:pt x="24" y="254"/>
                  <a:pt x="24" y="254"/>
                </a:cubicBezTo>
                <a:cubicBezTo>
                  <a:pt x="22" y="254"/>
                  <a:pt x="21" y="255"/>
                  <a:pt x="19" y="255"/>
                </a:cubicBezTo>
                <a:cubicBezTo>
                  <a:pt x="17" y="256"/>
                  <a:pt x="16" y="255"/>
                  <a:pt x="17" y="254"/>
                </a:cubicBezTo>
                <a:cubicBezTo>
                  <a:pt x="18" y="252"/>
                  <a:pt x="19" y="251"/>
                  <a:pt x="21" y="250"/>
                </a:cubicBezTo>
                <a:cubicBezTo>
                  <a:pt x="21" y="250"/>
                  <a:pt x="21" y="249"/>
                  <a:pt x="20" y="249"/>
                </a:cubicBezTo>
                <a:cubicBezTo>
                  <a:pt x="18" y="249"/>
                  <a:pt x="17" y="251"/>
                  <a:pt x="16" y="252"/>
                </a:cubicBezTo>
                <a:cubicBezTo>
                  <a:pt x="15" y="252"/>
                  <a:pt x="14" y="252"/>
                  <a:pt x="14" y="253"/>
                </a:cubicBezTo>
                <a:cubicBezTo>
                  <a:pt x="13" y="253"/>
                  <a:pt x="12" y="253"/>
                  <a:pt x="11" y="252"/>
                </a:cubicBezTo>
                <a:cubicBezTo>
                  <a:pt x="10" y="251"/>
                  <a:pt x="11" y="251"/>
                  <a:pt x="12" y="250"/>
                </a:cubicBezTo>
                <a:cubicBezTo>
                  <a:pt x="12" y="250"/>
                  <a:pt x="12" y="249"/>
                  <a:pt x="12" y="249"/>
                </a:cubicBezTo>
                <a:cubicBezTo>
                  <a:pt x="12" y="249"/>
                  <a:pt x="12" y="249"/>
                  <a:pt x="11" y="249"/>
                </a:cubicBezTo>
                <a:cubicBezTo>
                  <a:pt x="10" y="250"/>
                  <a:pt x="9" y="249"/>
                  <a:pt x="9" y="248"/>
                </a:cubicBezTo>
                <a:cubicBezTo>
                  <a:pt x="6" y="248"/>
                  <a:pt x="5" y="247"/>
                  <a:pt x="5" y="244"/>
                </a:cubicBezTo>
                <a:cubicBezTo>
                  <a:pt x="5" y="242"/>
                  <a:pt x="3" y="244"/>
                  <a:pt x="2" y="242"/>
                </a:cubicBezTo>
                <a:cubicBezTo>
                  <a:pt x="1" y="242"/>
                  <a:pt x="0" y="241"/>
                  <a:pt x="0" y="240"/>
                </a:cubicBezTo>
                <a:cubicBezTo>
                  <a:pt x="0" y="237"/>
                  <a:pt x="0" y="235"/>
                  <a:pt x="1" y="233"/>
                </a:cubicBezTo>
                <a:cubicBezTo>
                  <a:pt x="1" y="231"/>
                  <a:pt x="2" y="230"/>
                  <a:pt x="2" y="228"/>
                </a:cubicBezTo>
                <a:cubicBezTo>
                  <a:pt x="4" y="227"/>
                  <a:pt x="6" y="227"/>
                  <a:pt x="7" y="227"/>
                </a:cubicBezTo>
                <a:cubicBezTo>
                  <a:pt x="8" y="226"/>
                  <a:pt x="9" y="226"/>
                  <a:pt x="10" y="225"/>
                </a:cubicBezTo>
                <a:cubicBezTo>
                  <a:pt x="11" y="224"/>
                  <a:pt x="12" y="224"/>
                  <a:pt x="13" y="224"/>
                </a:cubicBezTo>
                <a:cubicBezTo>
                  <a:pt x="14" y="224"/>
                  <a:pt x="15" y="224"/>
                  <a:pt x="15" y="224"/>
                </a:cubicBezTo>
                <a:cubicBezTo>
                  <a:pt x="16" y="221"/>
                  <a:pt x="19" y="221"/>
                  <a:pt x="21" y="219"/>
                </a:cubicBezTo>
                <a:cubicBezTo>
                  <a:pt x="21" y="219"/>
                  <a:pt x="22" y="218"/>
                  <a:pt x="22" y="218"/>
                </a:cubicBezTo>
                <a:cubicBezTo>
                  <a:pt x="24" y="219"/>
                  <a:pt x="26" y="217"/>
                  <a:pt x="27" y="216"/>
                </a:cubicBezTo>
                <a:cubicBezTo>
                  <a:pt x="28" y="216"/>
                  <a:pt x="28" y="215"/>
                  <a:pt x="27" y="215"/>
                </a:cubicBezTo>
                <a:cubicBezTo>
                  <a:pt x="26" y="214"/>
                  <a:pt x="26" y="214"/>
                  <a:pt x="27" y="213"/>
                </a:cubicBezTo>
                <a:cubicBezTo>
                  <a:pt x="29" y="211"/>
                  <a:pt x="31" y="209"/>
                  <a:pt x="34" y="209"/>
                </a:cubicBezTo>
                <a:cubicBezTo>
                  <a:pt x="35" y="209"/>
                  <a:pt x="36" y="208"/>
                  <a:pt x="37" y="208"/>
                </a:cubicBezTo>
                <a:cubicBezTo>
                  <a:pt x="39" y="206"/>
                  <a:pt x="42" y="205"/>
                  <a:pt x="44" y="207"/>
                </a:cubicBezTo>
                <a:cubicBezTo>
                  <a:pt x="45" y="207"/>
                  <a:pt x="45" y="208"/>
                  <a:pt x="46" y="208"/>
                </a:cubicBezTo>
                <a:cubicBezTo>
                  <a:pt x="47" y="207"/>
                  <a:pt x="48" y="206"/>
                  <a:pt x="48" y="205"/>
                </a:cubicBezTo>
                <a:cubicBezTo>
                  <a:pt x="51" y="201"/>
                  <a:pt x="53" y="197"/>
                  <a:pt x="55" y="193"/>
                </a:cubicBezTo>
                <a:cubicBezTo>
                  <a:pt x="55" y="192"/>
                  <a:pt x="55" y="190"/>
                  <a:pt x="55" y="189"/>
                </a:cubicBezTo>
                <a:cubicBezTo>
                  <a:pt x="54" y="187"/>
                  <a:pt x="55" y="185"/>
                  <a:pt x="54" y="184"/>
                </a:cubicBezTo>
                <a:cubicBezTo>
                  <a:pt x="53" y="181"/>
                  <a:pt x="54" y="178"/>
                  <a:pt x="54" y="176"/>
                </a:cubicBezTo>
                <a:cubicBezTo>
                  <a:pt x="54" y="175"/>
                  <a:pt x="54" y="175"/>
                  <a:pt x="54" y="175"/>
                </a:cubicBezTo>
                <a:cubicBezTo>
                  <a:pt x="54" y="174"/>
                  <a:pt x="56" y="175"/>
                  <a:pt x="57" y="174"/>
                </a:cubicBezTo>
                <a:cubicBezTo>
                  <a:pt x="58" y="173"/>
                  <a:pt x="60" y="173"/>
                  <a:pt x="60" y="171"/>
                </a:cubicBezTo>
                <a:cubicBezTo>
                  <a:pt x="61" y="170"/>
                  <a:pt x="61" y="170"/>
                  <a:pt x="62" y="170"/>
                </a:cubicBezTo>
                <a:cubicBezTo>
                  <a:pt x="61" y="169"/>
                  <a:pt x="60" y="169"/>
                  <a:pt x="60" y="167"/>
                </a:cubicBezTo>
                <a:cubicBezTo>
                  <a:pt x="60" y="167"/>
                  <a:pt x="60" y="167"/>
                  <a:pt x="60" y="167"/>
                </a:cubicBezTo>
                <a:cubicBezTo>
                  <a:pt x="60" y="167"/>
                  <a:pt x="60" y="167"/>
                  <a:pt x="60" y="167"/>
                </a:cubicBezTo>
                <a:cubicBezTo>
                  <a:pt x="60" y="167"/>
                  <a:pt x="60" y="167"/>
                  <a:pt x="59" y="167"/>
                </a:cubicBezTo>
                <a:cubicBezTo>
                  <a:pt x="60" y="169"/>
                  <a:pt x="59" y="171"/>
                  <a:pt x="58" y="172"/>
                </a:cubicBezTo>
                <a:cubicBezTo>
                  <a:pt x="57" y="173"/>
                  <a:pt x="55" y="173"/>
                  <a:pt x="53" y="172"/>
                </a:cubicBezTo>
                <a:cubicBezTo>
                  <a:pt x="52" y="171"/>
                  <a:pt x="52" y="172"/>
                  <a:pt x="51" y="173"/>
                </a:cubicBezTo>
                <a:cubicBezTo>
                  <a:pt x="50" y="174"/>
                  <a:pt x="48" y="175"/>
                  <a:pt x="47" y="174"/>
                </a:cubicBezTo>
                <a:cubicBezTo>
                  <a:pt x="46" y="173"/>
                  <a:pt x="46" y="171"/>
                  <a:pt x="45" y="171"/>
                </a:cubicBezTo>
                <a:cubicBezTo>
                  <a:pt x="44" y="171"/>
                  <a:pt x="43" y="172"/>
                  <a:pt x="42" y="172"/>
                </a:cubicBezTo>
                <a:cubicBezTo>
                  <a:pt x="40" y="172"/>
                  <a:pt x="39" y="171"/>
                  <a:pt x="40" y="170"/>
                </a:cubicBezTo>
                <a:cubicBezTo>
                  <a:pt x="40" y="169"/>
                  <a:pt x="39" y="169"/>
                  <a:pt x="39" y="168"/>
                </a:cubicBezTo>
                <a:cubicBezTo>
                  <a:pt x="36" y="166"/>
                  <a:pt x="37" y="162"/>
                  <a:pt x="39" y="159"/>
                </a:cubicBezTo>
                <a:cubicBezTo>
                  <a:pt x="41" y="158"/>
                  <a:pt x="43" y="156"/>
                  <a:pt x="42" y="153"/>
                </a:cubicBezTo>
                <a:cubicBezTo>
                  <a:pt x="44" y="152"/>
                  <a:pt x="46" y="150"/>
                  <a:pt x="48" y="148"/>
                </a:cubicBezTo>
                <a:cubicBezTo>
                  <a:pt x="48" y="148"/>
                  <a:pt x="49" y="148"/>
                  <a:pt x="50" y="149"/>
                </a:cubicBezTo>
                <a:cubicBezTo>
                  <a:pt x="48" y="146"/>
                  <a:pt x="48" y="146"/>
                  <a:pt x="51" y="145"/>
                </a:cubicBezTo>
                <a:cubicBezTo>
                  <a:pt x="52" y="145"/>
                  <a:pt x="52" y="144"/>
                  <a:pt x="52" y="144"/>
                </a:cubicBezTo>
                <a:cubicBezTo>
                  <a:pt x="53" y="142"/>
                  <a:pt x="53" y="141"/>
                  <a:pt x="53" y="139"/>
                </a:cubicBezTo>
                <a:cubicBezTo>
                  <a:pt x="53" y="138"/>
                  <a:pt x="55" y="138"/>
                  <a:pt x="54" y="137"/>
                </a:cubicBezTo>
                <a:cubicBezTo>
                  <a:pt x="54" y="135"/>
                  <a:pt x="55" y="134"/>
                  <a:pt x="56" y="134"/>
                </a:cubicBezTo>
                <a:cubicBezTo>
                  <a:pt x="57" y="134"/>
                  <a:pt x="57" y="134"/>
                  <a:pt x="57" y="134"/>
                </a:cubicBezTo>
                <a:cubicBezTo>
                  <a:pt x="58" y="133"/>
                  <a:pt x="59" y="132"/>
                  <a:pt x="59" y="131"/>
                </a:cubicBezTo>
                <a:cubicBezTo>
                  <a:pt x="59" y="130"/>
                  <a:pt x="60" y="129"/>
                  <a:pt x="61" y="129"/>
                </a:cubicBezTo>
                <a:cubicBezTo>
                  <a:pt x="61" y="129"/>
                  <a:pt x="61" y="130"/>
                  <a:pt x="61" y="131"/>
                </a:cubicBezTo>
                <a:cubicBezTo>
                  <a:pt x="62" y="133"/>
                  <a:pt x="62" y="136"/>
                  <a:pt x="63" y="138"/>
                </a:cubicBezTo>
                <a:cubicBezTo>
                  <a:pt x="64" y="138"/>
                  <a:pt x="64" y="139"/>
                  <a:pt x="64" y="139"/>
                </a:cubicBezTo>
                <a:cubicBezTo>
                  <a:pt x="65" y="139"/>
                  <a:pt x="65" y="139"/>
                  <a:pt x="65" y="139"/>
                </a:cubicBezTo>
                <a:cubicBezTo>
                  <a:pt x="64" y="138"/>
                  <a:pt x="64" y="137"/>
                  <a:pt x="64" y="136"/>
                </a:cubicBezTo>
                <a:cubicBezTo>
                  <a:pt x="63" y="135"/>
                  <a:pt x="63" y="133"/>
                  <a:pt x="62" y="131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61" y="128"/>
                  <a:pt x="62" y="127"/>
                  <a:pt x="64" y="125"/>
                </a:cubicBezTo>
                <a:cubicBezTo>
                  <a:pt x="65" y="124"/>
                  <a:pt x="66" y="126"/>
                  <a:pt x="66" y="127"/>
                </a:cubicBezTo>
                <a:cubicBezTo>
                  <a:pt x="67" y="127"/>
                  <a:pt x="67" y="127"/>
                  <a:pt x="67" y="127"/>
                </a:cubicBezTo>
                <a:cubicBezTo>
                  <a:pt x="67" y="127"/>
                  <a:pt x="68" y="127"/>
                  <a:pt x="68" y="127"/>
                </a:cubicBezTo>
                <a:cubicBezTo>
                  <a:pt x="70" y="127"/>
                  <a:pt x="71" y="128"/>
                  <a:pt x="71" y="130"/>
                </a:cubicBezTo>
                <a:cubicBezTo>
                  <a:pt x="71" y="130"/>
                  <a:pt x="71" y="130"/>
                  <a:pt x="71" y="130"/>
                </a:cubicBezTo>
                <a:cubicBezTo>
                  <a:pt x="72" y="130"/>
                  <a:pt x="72" y="130"/>
                  <a:pt x="73" y="130"/>
                </a:cubicBezTo>
                <a:cubicBezTo>
                  <a:pt x="74" y="133"/>
                  <a:pt x="76" y="136"/>
                  <a:pt x="76" y="139"/>
                </a:cubicBezTo>
                <a:cubicBezTo>
                  <a:pt x="78" y="139"/>
                  <a:pt x="79" y="138"/>
                  <a:pt x="81" y="138"/>
                </a:cubicBezTo>
                <a:cubicBezTo>
                  <a:pt x="83" y="138"/>
                  <a:pt x="83" y="136"/>
                  <a:pt x="82" y="135"/>
                </a:cubicBezTo>
                <a:cubicBezTo>
                  <a:pt x="82" y="134"/>
                  <a:pt x="82" y="134"/>
                  <a:pt x="81" y="133"/>
                </a:cubicBezTo>
                <a:cubicBezTo>
                  <a:pt x="80" y="131"/>
                  <a:pt x="79" y="130"/>
                  <a:pt x="78" y="128"/>
                </a:cubicBezTo>
                <a:cubicBezTo>
                  <a:pt x="78" y="127"/>
                  <a:pt x="77" y="126"/>
                  <a:pt x="77" y="125"/>
                </a:cubicBezTo>
                <a:cubicBezTo>
                  <a:pt x="76" y="123"/>
                  <a:pt x="76" y="122"/>
                  <a:pt x="76" y="120"/>
                </a:cubicBezTo>
                <a:cubicBezTo>
                  <a:pt x="74" y="119"/>
                  <a:pt x="75" y="118"/>
                  <a:pt x="76" y="117"/>
                </a:cubicBezTo>
                <a:cubicBezTo>
                  <a:pt x="77" y="115"/>
                  <a:pt x="78" y="114"/>
                  <a:pt x="79" y="111"/>
                </a:cubicBezTo>
                <a:cubicBezTo>
                  <a:pt x="76" y="111"/>
                  <a:pt x="77" y="109"/>
                  <a:pt x="76" y="107"/>
                </a:cubicBezTo>
                <a:cubicBezTo>
                  <a:pt x="75" y="105"/>
                  <a:pt x="73" y="102"/>
                  <a:pt x="75" y="99"/>
                </a:cubicBezTo>
                <a:cubicBezTo>
                  <a:pt x="76" y="97"/>
                  <a:pt x="77" y="96"/>
                  <a:pt x="79" y="95"/>
                </a:cubicBezTo>
                <a:cubicBezTo>
                  <a:pt x="81" y="93"/>
                  <a:pt x="83" y="93"/>
                  <a:pt x="85" y="94"/>
                </a:cubicBezTo>
                <a:cubicBezTo>
                  <a:pt x="86" y="94"/>
                  <a:pt x="87" y="95"/>
                  <a:pt x="88" y="95"/>
                </a:cubicBezTo>
                <a:cubicBezTo>
                  <a:pt x="90" y="96"/>
                  <a:pt x="91" y="99"/>
                  <a:pt x="91" y="100"/>
                </a:cubicBezTo>
                <a:cubicBezTo>
                  <a:pt x="91" y="104"/>
                  <a:pt x="93" y="106"/>
                  <a:pt x="96" y="108"/>
                </a:cubicBezTo>
                <a:cubicBezTo>
                  <a:pt x="96" y="108"/>
                  <a:pt x="97" y="108"/>
                  <a:pt x="97" y="108"/>
                </a:cubicBezTo>
                <a:cubicBezTo>
                  <a:pt x="99" y="109"/>
                  <a:pt x="99" y="112"/>
                  <a:pt x="101" y="113"/>
                </a:cubicBezTo>
                <a:cubicBezTo>
                  <a:pt x="101" y="115"/>
                  <a:pt x="101" y="117"/>
                  <a:pt x="103" y="117"/>
                </a:cubicBezTo>
                <a:cubicBezTo>
                  <a:pt x="104" y="117"/>
                  <a:pt x="104" y="119"/>
                  <a:pt x="106" y="119"/>
                </a:cubicBezTo>
                <a:cubicBezTo>
                  <a:pt x="106" y="119"/>
                  <a:pt x="105" y="118"/>
                  <a:pt x="105" y="118"/>
                </a:cubicBezTo>
                <a:cubicBezTo>
                  <a:pt x="103" y="116"/>
                  <a:pt x="101" y="115"/>
                  <a:pt x="101" y="111"/>
                </a:cubicBezTo>
                <a:cubicBezTo>
                  <a:pt x="100" y="111"/>
                  <a:pt x="100" y="109"/>
                  <a:pt x="99" y="108"/>
                </a:cubicBezTo>
                <a:cubicBezTo>
                  <a:pt x="98" y="107"/>
                  <a:pt x="98" y="105"/>
                  <a:pt x="96" y="105"/>
                </a:cubicBezTo>
                <a:cubicBezTo>
                  <a:pt x="95" y="105"/>
                  <a:pt x="95" y="105"/>
                  <a:pt x="95" y="104"/>
                </a:cubicBezTo>
                <a:cubicBezTo>
                  <a:pt x="94" y="101"/>
                  <a:pt x="93" y="99"/>
                  <a:pt x="92" y="96"/>
                </a:cubicBezTo>
                <a:cubicBezTo>
                  <a:pt x="92" y="94"/>
                  <a:pt x="90" y="93"/>
                  <a:pt x="88" y="92"/>
                </a:cubicBezTo>
                <a:cubicBezTo>
                  <a:pt x="87" y="91"/>
                  <a:pt x="86" y="91"/>
                  <a:pt x="86" y="89"/>
                </a:cubicBezTo>
                <a:cubicBezTo>
                  <a:pt x="86" y="88"/>
                  <a:pt x="87" y="87"/>
                  <a:pt x="88" y="86"/>
                </a:cubicBezTo>
                <a:cubicBezTo>
                  <a:pt x="91" y="84"/>
                  <a:pt x="93" y="83"/>
                  <a:pt x="96" y="82"/>
                </a:cubicBezTo>
                <a:cubicBezTo>
                  <a:pt x="97" y="81"/>
                  <a:pt x="98" y="81"/>
                  <a:pt x="99" y="81"/>
                </a:cubicBezTo>
                <a:cubicBezTo>
                  <a:pt x="101" y="80"/>
                  <a:pt x="103" y="80"/>
                  <a:pt x="105" y="79"/>
                </a:cubicBezTo>
                <a:cubicBezTo>
                  <a:pt x="105" y="78"/>
                  <a:pt x="107" y="79"/>
                  <a:pt x="106" y="80"/>
                </a:cubicBezTo>
                <a:cubicBezTo>
                  <a:pt x="106" y="81"/>
                  <a:pt x="106" y="82"/>
                  <a:pt x="107" y="82"/>
                </a:cubicBezTo>
                <a:cubicBezTo>
                  <a:pt x="107" y="80"/>
                  <a:pt x="108" y="79"/>
                  <a:pt x="108" y="78"/>
                </a:cubicBezTo>
                <a:cubicBezTo>
                  <a:pt x="108" y="77"/>
                  <a:pt x="109" y="77"/>
                  <a:pt x="109" y="77"/>
                </a:cubicBezTo>
                <a:cubicBezTo>
                  <a:pt x="110" y="77"/>
                  <a:pt x="112" y="78"/>
                  <a:pt x="113" y="78"/>
                </a:cubicBezTo>
                <a:cubicBezTo>
                  <a:pt x="114" y="78"/>
                  <a:pt x="113" y="80"/>
                  <a:pt x="113" y="81"/>
                </a:cubicBezTo>
                <a:cubicBezTo>
                  <a:pt x="114" y="81"/>
                  <a:pt x="114" y="81"/>
                  <a:pt x="115" y="81"/>
                </a:cubicBezTo>
                <a:cubicBezTo>
                  <a:pt x="115" y="81"/>
                  <a:pt x="115" y="80"/>
                  <a:pt x="115" y="80"/>
                </a:cubicBezTo>
                <a:cubicBezTo>
                  <a:pt x="114" y="80"/>
                  <a:pt x="114" y="80"/>
                  <a:pt x="114" y="79"/>
                </a:cubicBezTo>
                <a:cubicBezTo>
                  <a:pt x="115" y="78"/>
                  <a:pt x="114" y="77"/>
                  <a:pt x="113" y="76"/>
                </a:cubicBezTo>
                <a:cubicBezTo>
                  <a:pt x="118" y="71"/>
                  <a:pt x="120" y="71"/>
                  <a:pt x="122" y="77"/>
                </a:cubicBezTo>
                <a:cubicBezTo>
                  <a:pt x="122" y="77"/>
                  <a:pt x="123" y="78"/>
                  <a:pt x="123" y="79"/>
                </a:cubicBezTo>
                <a:cubicBezTo>
                  <a:pt x="124" y="82"/>
                  <a:pt x="125" y="85"/>
                  <a:pt x="124" y="89"/>
                </a:cubicBezTo>
                <a:cubicBezTo>
                  <a:pt x="124" y="91"/>
                  <a:pt x="124" y="94"/>
                  <a:pt x="124" y="96"/>
                </a:cubicBezTo>
                <a:cubicBezTo>
                  <a:pt x="124" y="97"/>
                  <a:pt x="125" y="98"/>
                  <a:pt x="124" y="99"/>
                </a:cubicBezTo>
                <a:cubicBezTo>
                  <a:pt x="123" y="101"/>
                  <a:pt x="123" y="103"/>
                  <a:pt x="122" y="105"/>
                </a:cubicBezTo>
                <a:cubicBezTo>
                  <a:pt x="122" y="105"/>
                  <a:pt x="123" y="106"/>
                  <a:pt x="123" y="106"/>
                </a:cubicBezTo>
                <a:cubicBezTo>
                  <a:pt x="123" y="106"/>
                  <a:pt x="124" y="107"/>
                  <a:pt x="124" y="106"/>
                </a:cubicBezTo>
                <a:cubicBezTo>
                  <a:pt x="125" y="104"/>
                  <a:pt x="126" y="103"/>
                  <a:pt x="127" y="101"/>
                </a:cubicBezTo>
                <a:cubicBezTo>
                  <a:pt x="129" y="98"/>
                  <a:pt x="129" y="95"/>
                  <a:pt x="129" y="92"/>
                </a:cubicBezTo>
                <a:cubicBezTo>
                  <a:pt x="129" y="91"/>
                  <a:pt x="129" y="90"/>
                  <a:pt x="129" y="90"/>
                </a:cubicBezTo>
                <a:cubicBezTo>
                  <a:pt x="130" y="89"/>
                  <a:pt x="130" y="90"/>
                  <a:pt x="131" y="91"/>
                </a:cubicBezTo>
                <a:cubicBezTo>
                  <a:pt x="132" y="92"/>
                  <a:pt x="134" y="93"/>
                  <a:pt x="135" y="95"/>
                </a:cubicBezTo>
                <a:cubicBezTo>
                  <a:pt x="135" y="95"/>
                  <a:pt x="136" y="95"/>
                  <a:pt x="136" y="96"/>
                </a:cubicBezTo>
                <a:cubicBezTo>
                  <a:pt x="139" y="96"/>
                  <a:pt x="140" y="99"/>
                  <a:pt x="141" y="100"/>
                </a:cubicBezTo>
                <a:cubicBezTo>
                  <a:pt x="143" y="103"/>
                  <a:pt x="144" y="105"/>
                  <a:pt x="146" y="107"/>
                </a:cubicBezTo>
                <a:cubicBezTo>
                  <a:pt x="146" y="108"/>
                  <a:pt x="146" y="109"/>
                  <a:pt x="146" y="110"/>
                </a:cubicBezTo>
                <a:cubicBezTo>
                  <a:pt x="146" y="111"/>
                  <a:pt x="147" y="111"/>
                  <a:pt x="148" y="112"/>
                </a:cubicBezTo>
                <a:cubicBezTo>
                  <a:pt x="148" y="112"/>
                  <a:pt x="149" y="112"/>
                  <a:pt x="149" y="112"/>
                </a:cubicBezTo>
                <a:cubicBezTo>
                  <a:pt x="149" y="112"/>
                  <a:pt x="150" y="111"/>
                  <a:pt x="149" y="110"/>
                </a:cubicBezTo>
                <a:cubicBezTo>
                  <a:pt x="147" y="109"/>
                  <a:pt x="148" y="107"/>
                  <a:pt x="148" y="105"/>
                </a:cubicBezTo>
                <a:cubicBezTo>
                  <a:pt x="145" y="104"/>
                  <a:pt x="143" y="103"/>
                  <a:pt x="144" y="100"/>
                </a:cubicBezTo>
                <a:cubicBezTo>
                  <a:pt x="144" y="100"/>
                  <a:pt x="143" y="99"/>
                  <a:pt x="143" y="99"/>
                </a:cubicBezTo>
                <a:cubicBezTo>
                  <a:pt x="142" y="99"/>
                  <a:pt x="142" y="98"/>
                  <a:pt x="142" y="97"/>
                </a:cubicBezTo>
                <a:cubicBezTo>
                  <a:pt x="141" y="96"/>
                  <a:pt x="141" y="96"/>
                  <a:pt x="141" y="95"/>
                </a:cubicBezTo>
                <a:cubicBezTo>
                  <a:pt x="142" y="95"/>
                  <a:pt x="143" y="96"/>
                  <a:pt x="144" y="97"/>
                </a:cubicBezTo>
                <a:cubicBezTo>
                  <a:pt x="146" y="96"/>
                  <a:pt x="147" y="98"/>
                  <a:pt x="148" y="98"/>
                </a:cubicBezTo>
                <a:cubicBezTo>
                  <a:pt x="149" y="98"/>
                  <a:pt x="149" y="96"/>
                  <a:pt x="150" y="97"/>
                </a:cubicBezTo>
                <a:cubicBezTo>
                  <a:pt x="151" y="97"/>
                  <a:pt x="151" y="96"/>
                  <a:pt x="151" y="96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151" y="95"/>
                  <a:pt x="151" y="95"/>
                  <a:pt x="151" y="94"/>
                </a:cubicBezTo>
                <a:cubicBezTo>
                  <a:pt x="149" y="93"/>
                  <a:pt x="148" y="92"/>
                  <a:pt x="148" y="90"/>
                </a:cubicBezTo>
                <a:cubicBezTo>
                  <a:pt x="147" y="89"/>
                  <a:pt x="146" y="88"/>
                  <a:pt x="146" y="86"/>
                </a:cubicBezTo>
                <a:cubicBezTo>
                  <a:pt x="144" y="82"/>
                  <a:pt x="143" y="78"/>
                  <a:pt x="143" y="74"/>
                </a:cubicBezTo>
                <a:cubicBezTo>
                  <a:pt x="143" y="72"/>
                  <a:pt x="141" y="70"/>
                  <a:pt x="142" y="68"/>
                </a:cubicBezTo>
                <a:cubicBezTo>
                  <a:pt x="142" y="67"/>
                  <a:pt x="142" y="66"/>
                  <a:pt x="144" y="66"/>
                </a:cubicBezTo>
                <a:cubicBezTo>
                  <a:pt x="146" y="65"/>
                  <a:pt x="148" y="66"/>
                  <a:pt x="150" y="66"/>
                </a:cubicBezTo>
                <a:cubicBezTo>
                  <a:pt x="151" y="67"/>
                  <a:pt x="153" y="67"/>
                  <a:pt x="154" y="68"/>
                </a:cubicBezTo>
                <a:cubicBezTo>
                  <a:pt x="154" y="68"/>
                  <a:pt x="155" y="69"/>
                  <a:pt x="155" y="70"/>
                </a:cubicBezTo>
                <a:cubicBezTo>
                  <a:pt x="156" y="71"/>
                  <a:pt x="157" y="73"/>
                  <a:pt x="157" y="74"/>
                </a:cubicBezTo>
                <a:cubicBezTo>
                  <a:pt x="157" y="75"/>
                  <a:pt x="158" y="76"/>
                  <a:pt x="158" y="77"/>
                </a:cubicBezTo>
                <a:cubicBezTo>
                  <a:pt x="158" y="77"/>
                  <a:pt x="158" y="77"/>
                  <a:pt x="159" y="77"/>
                </a:cubicBezTo>
                <a:cubicBezTo>
                  <a:pt x="159" y="77"/>
                  <a:pt x="159" y="78"/>
                  <a:pt x="160" y="78"/>
                </a:cubicBezTo>
                <a:cubicBezTo>
                  <a:pt x="161" y="78"/>
                  <a:pt x="163" y="80"/>
                  <a:pt x="163" y="81"/>
                </a:cubicBezTo>
                <a:cubicBezTo>
                  <a:pt x="164" y="83"/>
                  <a:pt x="166" y="85"/>
                  <a:pt x="167" y="86"/>
                </a:cubicBezTo>
                <a:cubicBezTo>
                  <a:pt x="170" y="87"/>
                  <a:pt x="172" y="88"/>
                  <a:pt x="173" y="90"/>
                </a:cubicBezTo>
                <a:cubicBezTo>
                  <a:pt x="174" y="92"/>
                  <a:pt x="176" y="94"/>
                  <a:pt x="175" y="97"/>
                </a:cubicBezTo>
                <a:cubicBezTo>
                  <a:pt x="175" y="98"/>
                  <a:pt x="176" y="98"/>
                  <a:pt x="176" y="99"/>
                </a:cubicBezTo>
                <a:cubicBezTo>
                  <a:pt x="177" y="100"/>
                  <a:pt x="178" y="101"/>
                  <a:pt x="178" y="102"/>
                </a:cubicBezTo>
                <a:cubicBezTo>
                  <a:pt x="179" y="102"/>
                  <a:pt x="179" y="102"/>
                  <a:pt x="179" y="102"/>
                </a:cubicBezTo>
                <a:cubicBezTo>
                  <a:pt x="184" y="101"/>
                  <a:pt x="184" y="101"/>
                  <a:pt x="183" y="96"/>
                </a:cubicBezTo>
                <a:cubicBezTo>
                  <a:pt x="182" y="94"/>
                  <a:pt x="182" y="93"/>
                  <a:pt x="184" y="93"/>
                </a:cubicBezTo>
                <a:cubicBezTo>
                  <a:pt x="186" y="91"/>
                  <a:pt x="185" y="89"/>
                  <a:pt x="185" y="87"/>
                </a:cubicBezTo>
                <a:cubicBezTo>
                  <a:pt x="183" y="84"/>
                  <a:pt x="184" y="82"/>
                  <a:pt x="186" y="80"/>
                </a:cubicBezTo>
                <a:cubicBezTo>
                  <a:pt x="188" y="78"/>
                  <a:pt x="189" y="79"/>
                  <a:pt x="191" y="80"/>
                </a:cubicBezTo>
                <a:cubicBezTo>
                  <a:pt x="192" y="80"/>
                  <a:pt x="193" y="81"/>
                  <a:pt x="194" y="82"/>
                </a:cubicBezTo>
                <a:cubicBezTo>
                  <a:pt x="195" y="82"/>
                  <a:pt x="196" y="82"/>
                  <a:pt x="197" y="83"/>
                </a:cubicBezTo>
                <a:cubicBezTo>
                  <a:pt x="198" y="82"/>
                  <a:pt x="199" y="84"/>
                  <a:pt x="199" y="85"/>
                </a:cubicBezTo>
                <a:cubicBezTo>
                  <a:pt x="199" y="85"/>
                  <a:pt x="199" y="85"/>
                  <a:pt x="200" y="85"/>
                </a:cubicBezTo>
                <a:cubicBezTo>
                  <a:pt x="201" y="84"/>
                  <a:pt x="202" y="84"/>
                  <a:pt x="203" y="83"/>
                </a:cubicBezTo>
                <a:cubicBezTo>
                  <a:pt x="200" y="83"/>
                  <a:pt x="198" y="80"/>
                  <a:pt x="194" y="80"/>
                </a:cubicBezTo>
                <a:cubicBezTo>
                  <a:pt x="193" y="80"/>
                  <a:pt x="192" y="79"/>
                  <a:pt x="191" y="78"/>
                </a:cubicBezTo>
                <a:cubicBezTo>
                  <a:pt x="191" y="77"/>
                  <a:pt x="191" y="76"/>
                  <a:pt x="192" y="75"/>
                </a:cubicBezTo>
                <a:cubicBezTo>
                  <a:pt x="192" y="75"/>
                  <a:pt x="193" y="74"/>
                  <a:pt x="193" y="74"/>
                </a:cubicBezTo>
                <a:cubicBezTo>
                  <a:pt x="189" y="72"/>
                  <a:pt x="186" y="69"/>
                  <a:pt x="186" y="64"/>
                </a:cubicBezTo>
                <a:cubicBezTo>
                  <a:pt x="184" y="64"/>
                  <a:pt x="184" y="63"/>
                  <a:pt x="183" y="61"/>
                </a:cubicBezTo>
                <a:cubicBezTo>
                  <a:pt x="182" y="61"/>
                  <a:pt x="183" y="59"/>
                  <a:pt x="182" y="58"/>
                </a:cubicBezTo>
                <a:cubicBezTo>
                  <a:pt x="181" y="58"/>
                  <a:pt x="180" y="58"/>
                  <a:pt x="179" y="57"/>
                </a:cubicBezTo>
                <a:cubicBezTo>
                  <a:pt x="179" y="56"/>
                  <a:pt x="178" y="55"/>
                  <a:pt x="178" y="55"/>
                </a:cubicBezTo>
                <a:cubicBezTo>
                  <a:pt x="178" y="53"/>
                  <a:pt x="179" y="52"/>
                  <a:pt x="181" y="52"/>
                </a:cubicBezTo>
                <a:cubicBezTo>
                  <a:pt x="185" y="52"/>
                  <a:pt x="190" y="52"/>
                  <a:pt x="194" y="52"/>
                </a:cubicBezTo>
                <a:cubicBezTo>
                  <a:pt x="195" y="52"/>
                  <a:pt x="196" y="52"/>
                  <a:pt x="197" y="52"/>
                </a:cubicBezTo>
                <a:cubicBezTo>
                  <a:pt x="197" y="52"/>
                  <a:pt x="198" y="52"/>
                  <a:pt x="198" y="52"/>
                </a:cubicBezTo>
                <a:cubicBezTo>
                  <a:pt x="202" y="52"/>
                  <a:pt x="203" y="53"/>
                  <a:pt x="203" y="56"/>
                </a:cubicBezTo>
                <a:cubicBezTo>
                  <a:pt x="203" y="57"/>
                  <a:pt x="204" y="58"/>
                  <a:pt x="204" y="58"/>
                </a:cubicBezTo>
                <a:cubicBezTo>
                  <a:pt x="205" y="60"/>
                  <a:pt x="205" y="61"/>
                  <a:pt x="205" y="62"/>
                </a:cubicBezTo>
                <a:cubicBezTo>
                  <a:pt x="204" y="65"/>
                  <a:pt x="206" y="67"/>
                  <a:pt x="206" y="70"/>
                </a:cubicBezTo>
                <a:cubicBezTo>
                  <a:pt x="206" y="71"/>
                  <a:pt x="207" y="71"/>
                  <a:pt x="208" y="70"/>
                </a:cubicBezTo>
                <a:cubicBezTo>
                  <a:pt x="208" y="69"/>
                  <a:pt x="208" y="69"/>
                  <a:pt x="208" y="69"/>
                </a:cubicBezTo>
                <a:cubicBezTo>
                  <a:pt x="207" y="68"/>
                  <a:pt x="206" y="66"/>
                  <a:pt x="207" y="65"/>
                </a:cubicBezTo>
                <a:cubicBezTo>
                  <a:pt x="207" y="63"/>
                  <a:pt x="207" y="60"/>
                  <a:pt x="205" y="58"/>
                </a:cubicBezTo>
                <a:cubicBezTo>
                  <a:pt x="205" y="57"/>
                  <a:pt x="204" y="55"/>
                  <a:pt x="205" y="54"/>
                </a:cubicBezTo>
                <a:cubicBezTo>
                  <a:pt x="206" y="54"/>
                  <a:pt x="208" y="55"/>
                  <a:pt x="208" y="56"/>
                </a:cubicBezTo>
                <a:cubicBezTo>
                  <a:pt x="209" y="56"/>
                  <a:pt x="209" y="57"/>
                  <a:pt x="209" y="57"/>
                </a:cubicBezTo>
                <a:cubicBezTo>
                  <a:pt x="211" y="59"/>
                  <a:pt x="213" y="61"/>
                  <a:pt x="215" y="63"/>
                </a:cubicBezTo>
                <a:cubicBezTo>
                  <a:pt x="215" y="64"/>
                  <a:pt x="218" y="64"/>
                  <a:pt x="217" y="66"/>
                </a:cubicBezTo>
                <a:cubicBezTo>
                  <a:pt x="218" y="67"/>
                  <a:pt x="218" y="68"/>
                  <a:pt x="218" y="69"/>
                </a:cubicBezTo>
                <a:cubicBezTo>
                  <a:pt x="218" y="71"/>
                  <a:pt x="218" y="73"/>
                  <a:pt x="219" y="74"/>
                </a:cubicBezTo>
                <a:cubicBezTo>
                  <a:pt x="220" y="75"/>
                  <a:pt x="220" y="75"/>
                  <a:pt x="220" y="75"/>
                </a:cubicBezTo>
                <a:cubicBezTo>
                  <a:pt x="221" y="75"/>
                  <a:pt x="220" y="74"/>
                  <a:pt x="221" y="74"/>
                </a:cubicBezTo>
                <a:cubicBezTo>
                  <a:pt x="221" y="73"/>
                  <a:pt x="221" y="73"/>
                  <a:pt x="221" y="72"/>
                </a:cubicBezTo>
                <a:cubicBezTo>
                  <a:pt x="220" y="71"/>
                  <a:pt x="219" y="69"/>
                  <a:pt x="220" y="68"/>
                </a:cubicBezTo>
                <a:cubicBezTo>
                  <a:pt x="221" y="67"/>
                  <a:pt x="221" y="67"/>
                  <a:pt x="220" y="67"/>
                </a:cubicBezTo>
                <a:cubicBezTo>
                  <a:pt x="219" y="67"/>
                  <a:pt x="219" y="66"/>
                  <a:pt x="219" y="65"/>
                </a:cubicBezTo>
                <a:cubicBezTo>
                  <a:pt x="219" y="65"/>
                  <a:pt x="219" y="65"/>
                  <a:pt x="219" y="64"/>
                </a:cubicBezTo>
                <a:cubicBezTo>
                  <a:pt x="218" y="64"/>
                  <a:pt x="218" y="63"/>
                  <a:pt x="218" y="62"/>
                </a:cubicBezTo>
                <a:cubicBezTo>
                  <a:pt x="218" y="60"/>
                  <a:pt x="218" y="58"/>
                  <a:pt x="218" y="57"/>
                </a:cubicBezTo>
                <a:cubicBezTo>
                  <a:pt x="217" y="55"/>
                  <a:pt x="217" y="55"/>
                  <a:pt x="216" y="54"/>
                </a:cubicBezTo>
                <a:cubicBezTo>
                  <a:pt x="214" y="55"/>
                  <a:pt x="213" y="56"/>
                  <a:pt x="212" y="53"/>
                </a:cubicBezTo>
                <a:cubicBezTo>
                  <a:pt x="212" y="53"/>
                  <a:pt x="211" y="52"/>
                  <a:pt x="211" y="52"/>
                </a:cubicBezTo>
                <a:cubicBezTo>
                  <a:pt x="211" y="52"/>
                  <a:pt x="210" y="52"/>
                  <a:pt x="210" y="51"/>
                </a:cubicBezTo>
                <a:cubicBezTo>
                  <a:pt x="209" y="51"/>
                  <a:pt x="208" y="52"/>
                  <a:pt x="208" y="51"/>
                </a:cubicBezTo>
                <a:cubicBezTo>
                  <a:pt x="206" y="51"/>
                  <a:pt x="205" y="50"/>
                  <a:pt x="204" y="48"/>
                </a:cubicBezTo>
                <a:cubicBezTo>
                  <a:pt x="202" y="48"/>
                  <a:pt x="200" y="48"/>
                  <a:pt x="198" y="48"/>
                </a:cubicBezTo>
                <a:cubicBezTo>
                  <a:pt x="195" y="49"/>
                  <a:pt x="192" y="49"/>
                  <a:pt x="190" y="49"/>
                </a:cubicBezTo>
                <a:cubicBezTo>
                  <a:pt x="189" y="49"/>
                  <a:pt x="189" y="49"/>
                  <a:pt x="188" y="49"/>
                </a:cubicBezTo>
                <a:cubicBezTo>
                  <a:pt x="187" y="49"/>
                  <a:pt x="186" y="49"/>
                  <a:pt x="186" y="48"/>
                </a:cubicBezTo>
                <a:cubicBezTo>
                  <a:pt x="184" y="48"/>
                  <a:pt x="182" y="48"/>
                  <a:pt x="180" y="48"/>
                </a:cubicBezTo>
                <a:cubicBezTo>
                  <a:pt x="179" y="48"/>
                  <a:pt x="178" y="48"/>
                  <a:pt x="177" y="48"/>
                </a:cubicBezTo>
                <a:cubicBezTo>
                  <a:pt x="175" y="50"/>
                  <a:pt x="173" y="50"/>
                  <a:pt x="171" y="49"/>
                </a:cubicBezTo>
                <a:cubicBezTo>
                  <a:pt x="170" y="48"/>
                  <a:pt x="169" y="48"/>
                  <a:pt x="169" y="47"/>
                </a:cubicBezTo>
                <a:cubicBezTo>
                  <a:pt x="168" y="46"/>
                  <a:pt x="168" y="45"/>
                  <a:pt x="169" y="44"/>
                </a:cubicBezTo>
                <a:cubicBezTo>
                  <a:pt x="170" y="43"/>
                  <a:pt x="170" y="41"/>
                  <a:pt x="171" y="41"/>
                </a:cubicBezTo>
                <a:cubicBezTo>
                  <a:pt x="172" y="38"/>
                  <a:pt x="174" y="36"/>
                  <a:pt x="176" y="36"/>
                </a:cubicBezTo>
                <a:cubicBezTo>
                  <a:pt x="177" y="36"/>
                  <a:pt x="178" y="37"/>
                  <a:pt x="178" y="38"/>
                </a:cubicBezTo>
                <a:cubicBezTo>
                  <a:pt x="179" y="38"/>
                  <a:pt x="179" y="38"/>
                  <a:pt x="179" y="38"/>
                </a:cubicBezTo>
                <a:cubicBezTo>
                  <a:pt x="180" y="39"/>
                  <a:pt x="181" y="39"/>
                  <a:pt x="181" y="37"/>
                </a:cubicBezTo>
                <a:cubicBezTo>
                  <a:pt x="181" y="35"/>
                  <a:pt x="179" y="35"/>
                  <a:pt x="179" y="33"/>
                </a:cubicBezTo>
                <a:cubicBezTo>
                  <a:pt x="180" y="31"/>
                  <a:pt x="180" y="31"/>
                  <a:pt x="182" y="32"/>
                </a:cubicBezTo>
                <a:cubicBezTo>
                  <a:pt x="182" y="32"/>
                  <a:pt x="182" y="32"/>
                  <a:pt x="182" y="33"/>
                </a:cubicBezTo>
                <a:cubicBezTo>
                  <a:pt x="183" y="33"/>
                  <a:pt x="184" y="34"/>
                  <a:pt x="185" y="34"/>
                </a:cubicBezTo>
                <a:cubicBezTo>
                  <a:pt x="185" y="34"/>
                  <a:pt x="185" y="34"/>
                  <a:pt x="185" y="33"/>
                </a:cubicBezTo>
                <a:cubicBezTo>
                  <a:pt x="185" y="33"/>
                  <a:pt x="184" y="32"/>
                  <a:pt x="185" y="31"/>
                </a:cubicBezTo>
                <a:cubicBezTo>
                  <a:pt x="186" y="30"/>
                  <a:pt x="187" y="31"/>
                  <a:pt x="188" y="31"/>
                </a:cubicBezTo>
                <a:cubicBezTo>
                  <a:pt x="189" y="32"/>
                  <a:pt x="191" y="34"/>
                  <a:pt x="193" y="31"/>
                </a:cubicBezTo>
                <a:cubicBezTo>
                  <a:pt x="192" y="30"/>
                  <a:pt x="191" y="31"/>
                  <a:pt x="191" y="30"/>
                </a:cubicBezTo>
                <a:cubicBezTo>
                  <a:pt x="190" y="29"/>
                  <a:pt x="190" y="29"/>
                  <a:pt x="189" y="29"/>
                </a:cubicBezTo>
                <a:cubicBezTo>
                  <a:pt x="189" y="28"/>
                  <a:pt x="188" y="27"/>
                  <a:pt x="190" y="28"/>
                </a:cubicBezTo>
                <a:cubicBezTo>
                  <a:pt x="190" y="28"/>
                  <a:pt x="191" y="27"/>
                  <a:pt x="192" y="28"/>
                </a:cubicBezTo>
                <a:cubicBezTo>
                  <a:pt x="192" y="28"/>
                  <a:pt x="192" y="28"/>
                  <a:pt x="193" y="28"/>
                </a:cubicBezTo>
                <a:cubicBezTo>
                  <a:pt x="193" y="28"/>
                  <a:pt x="194" y="28"/>
                  <a:pt x="195" y="28"/>
                </a:cubicBezTo>
                <a:cubicBezTo>
                  <a:pt x="195" y="28"/>
                  <a:pt x="195" y="27"/>
                  <a:pt x="194" y="27"/>
                </a:cubicBezTo>
                <a:cubicBezTo>
                  <a:pt x="193" y="27"/>
                  <a:pt x="192" y="26"/>
                  <a:pt x="192" y="25"/>
                </a:cubicBezTo>
                <a:cubicBezTo>
                  <a:pt x="192" y="24"/>
                  <a:pt x="194" y="25"/>
                  <a:pt x="195" y="24"/>
                </a:cubicBezTo>
                <a:cubicBezTo>
                  <a:pt x="195" y="24"/>
                  <a:pt x="196" y="24"/>
                  <a:pt x="197" y="24"/>
                </a:cubicBezTo>
                <a:cubicBezTo>
                  <a:pt x="198" y="24"/>
                  <a:pt x="199" y="24"/>
                  <a:pt x="199" y="24"/>
                </a:cubicBezTo>
                <a:cubicBezTo>
                  <a:pt x="200" y="24"/>
                  <a:pt x="202" y="24"/>
                  <a:pt x="202" y="25"/>
                </a:cubicBezTo>
                <a:cubicBezTo>
                  <a:pt x="202" y="27"/>
                  <a:pt x="204" y="29"/>
                  <a:pt x="204" y="32"/>
                </a:cubicBezTo>
                <a:cubicBezTo>
                  <a:pt x="204" y="32"/>
                  <a:pt x="204" y="32"/>
                  <a:pt x="205" y="32"/>
                </a:cubicBezTo>
                <a:cubicBezTo>
                  <a:pt x="208" y="33"/>
                  <a:pt x="210" y="36"/>
                  <a:pt x="211" y="39"/>
                </a:cubicBezTo>
                <a:cubicBezTo>
                  <a:pt x="212" y="41"/>
                  <a:pt x="214" y="40"/>
                  <a:pt x="216" y="41"/>
                </a:cubicBezTo>
                <a:cubicBezTo>
                  <a:pt x="218" y="41"/>
                  <a:pt x="221" y="40"/>
                  <a:pt x="222" y="44"/>
                </a:cubicBezTo>
                <a:cubicBezTo>
                  <a:pt x="224" y="46"/>
                  <a:pt x="225" y="48"/>
                  <a:pt x="227" y="50"/>
                </a:cubicBezTo>
                <a:cubicBezTo>
                  <a:pt x="227" y="50"/>
                  <a:pt x="228" y="51"/>
                  <a:pt x="228" y="51"/>
                </a:cubicBezTo>
                <a:cubicBezTo>
                  <a:pt x="228" y="49"/>
                  <a:pt x="230" y="50"/>
                  <a:pt x="231" y="49"/>
                </a:cubicBezTo>
                <a:cubicBezTo>
                  <a:pt x="231" y="48"/>
                  <a:pt x="230" y="47"/>
                  <a:pt x="228" y="47"/>
                </a:cubicBezTo>
                <a:cubicBezTo>
                  <a:pt x="226" y="48"/>
                  <a:pt x="226" y="46"/>
                  <a:pt x="226" y="45"/>
                </a:cubicBezTo>
                <a:cubicBezTo>
                  <a:pt x="226" y="45"/>
                  <a:pt x="226" y="45"/>
                  <a:pt x="226" y="45"/>
                </a:cubicBezTo>
                <a:cubicBezTo>
                  <a:pt x="226" y="44"/>
                  <a:pt x="226" y="44"/>
                  <a:pt x="225" y="43"/>
                </a:cubicBezTo>
                <a:cubicBezTo>
                  <a:pt x="225" y="43"/>
                  <a:pt x="225" y="43"/>
                  <a:pt x="225" y="42"/>
                </a:cubicBezTo>
                <a:cubicBezTo>
                  <a:pt x="224" y="41"/>
                  <a:pt x="222" y="41"/>
                  <a:pt x="223" y="39"/>
                </a:cubicBezTo>
                <a:cubicBezTo>
                  <a:pt x="224" y="37"/>
                  <a:pt x="226" y="37"/>
                  <a:pt x="227" y="37"/>
                </a:cubicBezTo>
                <a:cubicBezTo>
                  <a:pt x="228" y="37"/>
                  <a:pt x="229" y="37"/>
                  <a:pt x="230" y="37"/>
                </a:cubicBezTo>
                <a:cubicBezTo>
                  <a:pt x="231" y="37"/>
                  <a:pt x="232" y="37"/>
                  <a:pt x="233" y="37"/>
                </a:cubicBezTo>
                <a:cubicBezTo>
                  <a:pt x="232" y="35"/>
                  <a:pt x="231" y="37"/>
                  <a:pt x="230" y="36"/>
                </a:cubicBezTo>
                <a:cubicBezTo>
                  <a:pt x="229" y="36"/>
                  <a:pt x="227" y="36"/>
                  <a:pt x="226" y="36"/>
                </a:cubicBezTo>
                <a:cubicBezTo>
                  <a:pt x="225" y="35"/>
                  <a:pt x="225" y="35"/>
                  <a:pt x="225" y="34"/>
                </a:cubicBezTo>
                <a:cubicBezTo>
                  <a:pt x="226" y="33"/>
                  <a:pt x="228" y="32"/>
                  <a:pt x="229" y="32"/>
                </a:cubicBezTo>
                <a:cubicBezTo>
                  <a:pt x="231" y="30"/>
                  <a:pt x="233" y="31"/>
                  <a:pt x="236" y="31"/>
                </a:cubicBezTo>
                <a:cubicBezTo>
                  <a:pt x="236" y="31"/>
                  <a:pt x="236" y="30"/>
                  <a:pt x="236" y="30"/>
                </a:cubicBezTo>
                <a:cubicBezTo>
                  <a:pt x="236" y="30"/>
                  <a:pt x="235" y="29"/>
                  <a:pt x="235" y="29"/>
                </a:cubicBezTo>
                <a:cubicBezTo>
                  <a:pt x="234" y="29"/>
                  <a:pt x="233" y="29"/>
                  <a:pt x="232" y="28"/>
                </a:cubicBezTo>
                <a:cubicBezTo>
                  <a:pt x="232" y="28"/>
                  <a:pt x="231" y="27"/>
                  <a:pt x="231" y="26"/>
                </a:cubicBezTo>
                <a:cubicBezTo>
                  <a:pt x="231" y="26"/>
                  <a:pt x="230" y="26"/>
                  <a:pt x="229" y="26"/>
                </a:cubicBezTo>
                <a:cubicBezTo>
                  <a:pt x="226" y="27"/>
                  <a:pt x="225" y="27"/>
                  <a:pt x="224" y="24"/>
                </a:cubicBezTo>
                <a:cubicBezTo>
                  <a:pt x="223" y="23"/>
                  <a:pt x="223" y="22"/>
                  <a:pt x="222" y="22"/>
                </a:cubicBezTo>
                <a:cubicBezTo>
                  <a:pt x="221" y="21"/>
                  <a:pt x="220" y="21"/>
                  <a:pt x="219" y="20"/>
                </a:cubicBezTo>
                <a:cubicBezTo>
                  <a:pt x="217" y="18"/>
                  <a:pt x="218" y="17"/>
                  <a:pt x="219" y="15"/>
                </a:cubicBezTo>
                <a:cubicBezTo>
                  <a:pt x="222" y="12"/>
                  <a:pt x="226" y="11"/>
                  <a:pt x="229" y="15"/>
                </a:cubicBezTo>
                <a:cubicBezTo>
                  <a:pt x="229" y="12"/>
                  <a:pt x="228" y="10"/>
                  <a:pt x="229" y="8"/>
                </a:cubicBezTo>
                <a:cubicBezTo>
                  <a:pt x="229" y="7"/>
                  <a:pt x="229" y="6"/>
                  <a:pt x="230" y="6"/>
                </a:cubicBezTo>
                <a:cubicBezTo>
                  <a:pt x="232" y="7"/>
                  <a:pt x="233" y="9"/>
                  <a:pt x="235" y="7"/>
                </a:cubicBezTo>
                <a:cubicBezTo>
                  <a:pt x="236" y="6"/>
                  <a:pt x="237" y="6"/>
                  <a:pt x="238" y="5"/>
                </a:cubicBezTo>
                <a:cubicBezTo>
                  <a:pt x="239" y="5"/>
                  <a:pt x="239" y="4"/>
                  <a:pt x="240" y="4"/>
                </a:cubicBezTo>
                <a:cubicBezTo>
                  <a:pt x="241" y="3"/>
                  <a:pt x="241" y="3"/>
                  <a:pt x="242" y="3"/>
                </a:cubicBezTo>
                <a:cubicBezTo>
                  <a:pt x="243" y="3"/>
                  <a:pt x="245" y="2"/>
                  <a:pt x="246" y="2"/>
                </a:cubicBezTo>
                <a:cubicBezTo>
                  <a:pt x="247" y="2"/>
                  <a:pt x="248" y="3"/>
                  <a:pt x="248" y="4"/>
                </a:cubicBezTo>
                <a:cubicBezTo>
                  <a:pt x="248" y="4"/>
                  <a:pt x="248" y="4"/>
                  <a:pt x="248" y="4"/>
                </a:cubicBezTo>
                <a:cubicBezTo>
                  <a:pt x="249" y="4"/>
                  <a:pt x="249" y="4"/>
                  <a:pt x="249" y="3"/>
                </a:cubicBezTo>
                <a:cubicBezTo>
                  <a:pt x="250" y="1"/>
                  <a:pt x="252" y="1"/>
                  <a:pt x="254" y="2"/>
                </a:cubicBezTo>
                <a:cubicBezTo>
                  <a:pt x="254" y="2"/>
                  <a:pt x="254" y="2"/>
                  <a:pt x="255" y="3"/>
                </a:cubicBezTo>
                <a:cubicBezTo>
                  <a:pt x="256" y="3"/>
                  <a:pt x="257" y="2"/>
                  <a:pt x="258" y="1"/>
                </a:cubicBezTo>
                <a:cubicBezTo>
                  <a:pt x="259" y="0"/>
                  <a:pt x="263" y="0"/>
                  <a:pt x="265" y="1"/>
                </a:cubicBezTo>
                <a:cubicBezTo>
                  <a:pt x="265" y="2"/>
                  <a:pt x="265" y="2"/>
                  <a:pt x="266" y="2"/>
                </a:cubicBezTo>
                <a:cubicBezTo>
                  <a:pt x="266" y="2"/>
                  <a:pt x="266" y="2"/>
                  <a:pt x="267" y="2"/>
                </a:cubicBezTo>
                <a:cubicBezTo>
                  <a:pt x="267" y="1"/>
                  <a:pt x="268" y="1"/>
                  <a:pt x="269" y="2"/>
                </a:cubicBezTo>
                <a:cubicBezTo>
                  <a:pt x="270" y="3"/>
                  <a:pt x="271" y="3"/>
                  <a:pt x="273" y="3"/>
                </a:cubicBezTo>
                <a:cubicBezTo>
                  <a:pt x="276" y="1"/>
                  <a:pt x="278" y="2"/>
                  <a:pt x="283" y="5"/>
                </a:cubicBezTo>
                <a:cubicBezTo>
                  <a:pt x="284" y="5"/>
                  <a:pt x="284" y="5"/>
                  <a:pt x="284" y="5"/>
                </a:cubicBezTo>
                <a:cubicBezTo>
                  <a:pt x="285" y="6"/>
                  <a:pt x="285" y="7"/>
                  <a:pt x="285" y="8"/>
                </a:cubicBezTo>
                <a:cubicBezTo>
                  <a:pt x="286" y="8"/>
                  <a:pt x="286" y="7"/>
                  <a:pt x="287" y="7"/>
                </a:cubicBezTo>
                <a:cubicBezTo>
                  <a:pt x="288" y="6"/>
                  <a:pt x="288" y="6"/>
                  <a:pt x="289" y="7"/>
                </a:cubicBezTo>
                <a:cubicBezTo>
                  <a:pt x="290" y="7"/>
                  <a:pt x="290" y="7"/>
                  <a:pt x="290" y="7"/>
                </a:cubicBezTo>
                <a:cubicBezTo>
                  <a:pt x="291" y="7"/>
                  <a:pt x="291" y="7"/>
                  <a:pt x="291" y="8"/>
                </a:cubicBezTo>
                <a:cubicBezTo>
                  <a:pt x="292" y="8"/>
                  <a:pt x="293" y="8"/>
                  <a:pt x="294" y="9"/>
                </a:cubicBezTo>
                <a:cubicBezTo>
                  <a:pt x="297" y="9"/>
                  <a:pt x="298" y="9"/>
                  <a:pt x="300" y="11"/>
                </a:cubicBezTo>
                <a:cubicBezTo>
                  <a:pt x="303" y="12"/>
                  <a:pt x="306" y="14"/>
                  <a:pt x="308" y="16"/>
                </a:cubicBezTo>
                <a:cubicBezTo>
                  <a:pt x="309" y="16"/>
                  <a:pt x="309" y="16"/>
                  <a:pt x="309" y="17"/>
                </a:cubicBezTo>
                <a:cubicBezTo>
                  <a:pt x="311" y="19"/>
                  <a:pt x="311" y="20"/>
                  <a:pt x="310" y="22"/>
                </a:cubicBezTo>
                <a:cubicBezTo>
                  <a:pt x="309" y="24"/>
                  <a:pt x="308" y="25"/>
                  <a:pt x="306" y="25"/>
                </a:cubicBezTo>
                <a:cubicBezTo>
                  <a:pt x="305" y="25"/>
                  <a:pt x="303" y="25"/>
                  <a:pt x="302" y="25"/>
                </a:cubicBezTo>
                <a:cubicBezTo>
                  <a:pt x="302" y="25"/>
                  <a:pt x="302" y="25"/>
                  <a:pt x="302" y="25"/>
                </a:cubicBezTo>
                <a:cubicBezTo>
                  <a:pt x="299" y="25"/>
                  <a:pt x="296" y="24"/>
                  <a:pt x="294" y="24"/>
                </a:cubicBezTo>
                <a:cubicBezTo>
                  <a:pt x="293" y="24"/>
                  <a:pt x="293" y="24"/>
                  <a:pt x="292" y="24"/>
                </a:cubicBezTo>
                <a:cubicBezTo>
                  <a:pt x="288" y="24"/>
                  <a:pt x="284" y="25"/>
                  <a:pt x="280" y="26"/>
                </a:cubicBezTo>
                <a:cubicBezTo>
                  <a:pt x="280" y="27"/>
                  <a:pt x="280" y="28"/>
                  <a:pt x="279" y="29"/>
                </a:cubicBezTo>
                <a:cubicBezTo>
                  <a:pt x="277" y="30"/>
                  <a:pt x="275" y="31"/>
                  <a:pt x="274" y="32"/>
                </a:cubicBezTo>
                <a:cubicBezTo>
                  <a:pt x="273" y="33"/>
                  <a:pt x="272" y="33"/>
                  <a:pt x="271" y="32"/>
                </a:cubicBezTo>
                <a:cubicBezTo>
                  <a:pt x="268" y="31"/>
                  <a:pt x="266" y="29"/>
                  <a:pt x="264" y="28"/>
                </a:cubicBezTo>
                <a:cubicBezTo>
                  <a:pt x="263" y="27"/>
                  <a:pt x="262" y="27"/>
                  <a:pt x="260" y="27"/>
                </a:cubicBezTo>
                <a:cubicBezTo>
                  <a:pt x="261" y="29"/>
                  <a:pt x="263" y="28"/>
                  <a:pt x="264" y="29"/>
                </a:cubicBezTo>
                <a:cubicBezTo>
                  <a:pt x="264" y="30"/>
                  <a:pt x="265" y="30"/>
                  <a:pt x="266" y="30"/>
                </a:cubicBezTo>
                <a:cubicBezTo>
                  <a:pt x="268" y="31"/>
                  <a:pt x="268" y="33"/>
                  <a:pt x="267" y="35"/>
                </a:cubicBezTo>
                <a:cubicBezTo>
                  <a:pt x="265" y="36"/>
                  <a:pt x="263" y="36"/>
                  <a:pt x="261" y="37"/>
                </a:cubicBezTo>
                <a:cubicBezTo>
                  <a:pt x="259" y="38"/>
                  <a:pt x="259" y="39"/>
                  <a:pt x="258" y="40"/>
                </a:cubicBezTo>
                <a:cubicBezTo>
                  <a:pt x="256" y="40"/>
                  <a:pt x="254" y="40"/>
                  <a:pt x="252" y="41"/>
                </a:cubicBezTo>
                <a:cubicBezTo>
                  <a:pt x="251" y="41"/>
                  <a:pt x="251" y="41"/>
                  <a:pt x="251" y="41"/>
                </a:cubicBezTo>
                <a:cubicBezTo>
                  <a:pt x="250" y="42"/>
                  <a:pt x="249" y="42"/>
                  <a:pt x="248" y="43"/>
                </a:cubicBezTo>
                <a:cubicBezTo>
                  <a:pt x="249" y="43"/>
                  <a:pt x="248" y="45"/>
                  <a:pt x="250" y="46"/>
                </a:cubicBezTo>
                <a:cubicBezTo>
                  <a:pt x="251" y="46"/>
                  <a:pt x="251" y="44"/>
                  <a:pt x="252" y="44"/>
                </a:cubicBezTo>
                <a:cubicBezTo>
                  <a:pt x="254" y="42"/>
                  <a:pt x="255" y="41"/>
                  <a:pt x="258" y="42"/>
                </a:cubicBezTo>
                <a:cubicBezTo>
                  <a:pt x="258" y="42"/>
                  <a:pt x="259" y="42"/>
                  <a:pt x="260" y="43"/>
                </a:cubicBezTo>
                <a:cubicBezTo>
                  <a:pt x="260" y="43"/>
                  <a:pt x="260" y="44"/>
                  <a:pt x="261" y="44"/>
                </a:cubicBezTo>
                <a:cubicBezTo>
                  <a:pt x="262" y="43"/>
                  <a:pt x="259" y="41"/>
                  <a:pt x="262" y="40"/>
                </a:cubicBezTo>
                <a:cubicBezTo>
                  <a:pt x="262" y="40"/>
                  <a:pt x="263" y="39"/>
                  <a:pt x="264" y="39"/>
                </a:cubicBezTo>
                <a:cubicBezTo>
                  <a:pt x="264" y="39"/>
                  <a:pt x="264" y="39"/>
                  <a:pt x="265" y="39"/>
                </a:cubicBezTo>
                <a:cubicBezTo>
                  <a:pt x="265" y="38"/>
                  <a:pt x="265" y="38"/>
                  <a:pt x="266" y="38"/>
                </a:cubicBezTo>
                <a:cubicBezTo>
                  <a:pt x="268" y="38"/>
                  <a:pt x="270" y="37"/>
                  <a:pt x="273" y="37"/>
                </a:cubicBezTo>
                <a:cubicBezTo>
                  <a:pt x="273" y="37"/>
                  <a:pt x="273" y="37"/>
                  <a:pt x="274" y="37"/>
                </a:cubicBezTo>
                <a:cubicBezTo>
                  <a:pt x="275" y="38"/>
                  <a:pt x="276" y="36"/>
                  <a:pt x="277" y="35"/>
                </a:cubicBezTo>
                <a:cubicBezTo>
                  <a:pt x="278" y="34"/>
                  <a:pt x="279" y="32"/>
                  <a:pt x="281" y="31"/>
                </a:cubicBezTo>
                <a:cubicBezTo>
                  <a:pt x="282" y="30"/>
                  <a:pt x="283" y="30"/>
                  <a:pt x="284" y="30"/>
                </a:cubicBezTo>
                <a:cubicBezTo>
                  <a:pt x="284" y="29"/>
                  <a:pt x="285" y="29"/>
                  <a:pt x="285" y="29"/>
                </a:cubicBezTo>
                <a:cubicBezTo>
                  <a:pt x="286" y="28"/>
                  <a:pt x="287" y="28"/>
                  <a:pt x="289" y="28"/>
                </a:cubicBezTo>
                <a:cubicBezTo>
                  <a:pt x="291" y="27"/>
                  <a:pt x="292" y="28"/>
                  <a:pt x="294" y="28"/>
                </a:cubicBezTo>
                <a:cubicBezTo>
                  <a:pt x="296" y="28"/>
                  <a:pt x="299" y="29"/>
                  <a:pt x="300" y="31"/>
                </a:cubicBezTo>
                <a:cubicBezTo>
                  <a:pt x="301" y="30"/>
                  <a:pt x="302" y="29"/>
                  <a:pt x="304" y="30"/>
                </a:cubicBezTo>
                <a:cubicBezTo>
                  <a:pt x="305" y="30"/>
                  <a:pt x="306" y="30"/>
                  <a:pt x="307" y="30"/>
                </a:cubicBezTo>
                <a:cubicBezTo>
                  <a:pt x="307" y="30"/>
                  <a:pt x="308" y="30"/>
                  <a:pt x="309" y="30"/>
                </a:cubicBezTo>
                <a:cubicBezTo>
                  <a:pt x="310" y="30"/>
                  <a:pt x="311" y="30"/>
                  <a:pt x="312" y="30"/>
                </a:cubicBezTo>
                <a:cubicBezTo>
                  <a:pt x="312" y="30"/>
                  <a:pt x="312" y="29"/>
                  <a:pt x="313" y="29"/>
                </a:cubicBezTo>
                <a:cubicBezTo>
                  <a:pt x="314" y="28"/>
                  <a:pt x="314" y="27"/>
                  <a:pt x="315" y="27"/>
                </a:cubicBezTo>
                <a:cubicBezTo>
                  <a:pt x="317" y="28"/>
                  <a:pt x="316" y="29"/>
                  <a:pt x="316" y="30"/>
                </a:cubicBezTo>
                <a:cubicBezTo>
                  <a:pt x="317" y="30"/>
                  <a:pt x="317" y="31"/>
                  <a:pt x="317" y="31"/>
                </a:cubicBezTo>
                <a:cubicBezTo>
                  <a:pt x="316" y="32"/>
                  <a:pt x="316" y="32"/>
                  <a:pt x="316" y="33"/>
                </a:cubicBezTo>
                <a:cubicBezTo>
                  <a:pt x="316" y="34"/>
                  <a:pt x="317" y="34"/>
                  <a:pt x="317" y="35"/>
                </a:cubicBezTo>
                <a:cubicBezTo>
                  <a:pt x="318" y="36"/>
                  <a:pt x="318" y="36"/>
                  <a:pt x="319" y="37"/>
                </a:cubicBezTo>
                <a:cubicBezTo>
                  <a:pt x="321" y="39"/>
                  <a:pt x="323" y="40"/>
                  <a:pt x="324" y="42"/>
                </a:cubicBezTo>
                <a:cubicBezTo>
                  <a:pt x="326" y="43"/>
                  <a:pt x="324" y="44"/>
                  <a:pt x="324" y="45"/>
                </a:cubicBezTo>
                <a:cubicBezTo>
                  <a:pt x="325" y="45"/>
                  <a:pt x="327" y="43"/>
                  <a:pt x="328" y="45"/>
                </a:cubicBezTo>
                <a:cubicBezTo>
                  <a:pt x="328" y="45"/>
                  <a:pt x="329" y="45"/>
                  <a:pt x="329" y="45"/>
                </a:cubicBezTo>
                <a:cubicBezTo>
                  <a:pt x="329" y="45"/>
                  <a:pt x="329" y="46"/>
                  <a:pt x="330" y="46"/>
                </a:cubicBezTo>
                <a:cubicBezTo>
                  <a:pt x="330" y="45"/>
                  <a:pt x="331" y="46"/>
                  <a:pt x="331" y="46"/>
                </a:cubicBezTo>
                <a:cubicBezTo>
                  <a:pt x="332" y="46"/>
                  <a:pt x="333" y="46"/>
                  <a:pt x="333" y="47"/>
                </a:cubicBezTo>
                <a:cubicBezTo>
                  <a:pt x="335" y="49"/>
                  <a:pt x="335" y="49"/>
                  <a:pt x="333" y="51"/>
                </a:cubicBezTo>
                <a:cubicBezTo>
                  <a:pt x="333" y="52"/>
                  <a:pt x="333" y="52"/>
                  <a:pt x="333" y="53"/>
                </a:cubicBezTo>
                <a:cubicBezTo>
                  <a:pt x="334" y="53"/>
                  <a:pt x="335" y="54"/>
                  <a:pt x="335" y="55"/>
                </a:cubicBezTo>
                <a:cubicBezTo>
                  <a:pt x="336" y="56"/>
                  <a:pt x="337" y="57"/>
                  <a:pt x="337" y="58"/>
                </a:cubicBezTo>
                <a:cubicBezTo>
                  <a:pt x="338" y="58"/>
                  <a:pt x="339" y="59"/>
                  <a:pt x="339" y="60"/>
                </a:cubicBezTo>
                <a:cubicBezTo>
                  <a:pt x="340" y="60"/>
                  <a:pt x="340" y="60"/>
                  <a:pt x="340" y="60"/>
                </a:cubicBezTo>
                <a:cubicBezTo>
                  <a:pt x="341" y="62"/>
                  <a:pt x="341" y="64"/>
                  <a:pt x="339" y="65"/>
                </a:cubicBezTo>
                <a:cubicBezTo>
                  <a:pt x="338" y="66"/>
                  <a:pt x="337" y="66"/>
                  <a:pt x="336" y="67"/>
                </a:cubicBezTo>
                <a:cubicBezTo>
                  <a:pt x="336" y="72"/>
                  <a:pt x="335" y="74"/>
                  <a:pt x="330" y="75"/>
                </a:cubicBezTo>
                <a:cubicBezTo>
                  <a:pt x="329" y="76"/>
                  <a:pt x="328" y="77"/>
                  <a:pt x="327" y="77"/>
                </a:cubicBezTo>
                <a:cubicBezTo>
                  <a:pt x="327" y="78"/>
                  <a:pt x="326" y="78"/>
                  <a:pt x="326" y="78"/>
                </a:cubicBezTo>
                <a:cubicBezTo>
                  <a:pt x="325" y="79"/>
                  <a:pt x="324" y="79"/>
                  <a:pt x="323" y="79"/>
                </a:cubicBezTo>
                <a:cubicBezTo>
                  <a:pt x="321" y="79"/>
                  <a:pt x="319" y="79"/>
                  <a:pt x="318" y="80"/>
                </a:cubicBezTo>
                <a:cubicBezTo>
                  <a:pt x="317" y="81"/>
                  <a:pt x="316" y="81"/>
                  <a:pt x="315" y="81"/>
                </a:cubicBezTo>
                <a:cubicBezTo>
                  <a:pt x="309" y="79"/>
                  <a:pt x="303" y="79"/>
                  <a:pt x="297" y="80"/>
                </a:cubicBezTo>
                <a:cubicBezTo>
                  <a:pt x="296" y="81"/>
                  <a:pt x="294" y="82"/>
                  <a:pt x="292" y="81"/>
                </a:cubicBezTo>
                <a:cubicBezTo>
                  <a:pt x="291" y="81"/>
                  <a:pt x="290" y="82"/>
                  <a:pt x="289" y="82"/>
                </a:cubicBezTo>
                <a:cubicBezTo>
                  <a:pt x="289" y="80"/>
                  <a:pt x="287" y="80"/>
                  <a:pt x="286" y="80"/>
                </a:cubicBezTo>
                <a:cubicBezTo>
                  <a:pt x="286" y="81"/>
                  <a:pt x="287" y="81"/>
                  <a:pt x="287" y="82"/>
                </a:cubicBezTo>
                <a:cubicBezTo>
                  <a:pt x="289" y="83"/>
                  <a:pt x="289" y="84"/>
                  <a:pt x="287" y="85"/>
                </a:cubicBezTo>
                <a:cubicBezTo>
                  <a:pt x="285" y="87"/>
                  <a:pt x="282" y="88"/>
                  <a:pt x="280" y="90"/>
                </a:cubicBezTo>
                <a:cubicBezTo>
                  <a:pt x="279" y="91"/>
                  <a:pt x="278" y="91"/>
                  <a:pt x="277" y="92"/>
                </a:cubicBezTo>
                <a:cubicBezTo>
                  <a:pt x="274" y="93"/>
                  <a:pt x="272" y="95"/>
                  <a:pt x="270" y="98"/>
                </a:cubicBezTo>
                <a:cubicBezTo>
                  <a:pt x="270" y="98"/>
                  <a:pt x="269" y="99"/>
                  <a:pt x="270" y="100"/>
                </a:cubicBezTo>
                <a:cubicBezTo>
                  <a:pt x="272" y="101"/>
                  <a:pt x="270" y="103"/>
                  <a:pt x="271" y="105"/>
                </a:cubicBezTo>
                <a:cubicBezTo>
                  <a:pt x="273" y="105"/>
                  <a:pt x="274" y="105"/>
                  <a:pt x="275" y="102"/>
                </a:cubicBezTo>
                <a:cubicBezTo>
                  <a:pt x="275" y="101"/>
                  <a:pt x="276" y="100"/>
                  <a:pt x="277" y="100"/>
                </a:cubicBezTo>
                <a:cubicBezTo>
                  <a:pt x="279" y="97"/>
                  <a:pt x="282" y="96"/>
                  <a:pt x="285" y="95"/>
                </a:cubicBezTo>
                <a:cubicBezTo>
                  <a:pt x="286" y="94"/>
                  <a:pt x="286" y="94"/>
                  <a:pt x="286" y="94"/>
                </a:cubicBezTo>
                <a:cubicBezTo>
                  <a:pt x="287" y="93"/>
                  <a:pt x="289" y="93"/>
                  <a:pt x="290" y="92"/>
                </a:cubicBezTo>
                <a:cubicBezTo>
                  <a:pt x="290" y="92"/>
                  <a:pt x="291" y="91"/>
                  <a:pt x="291" y="92"/>
                </a:cubicBezTo>
                <a:cubicBezTo>
                  <a:pt x="292" y="92"/>
                  <a:pt x="292" y="93"/>
                  <a:pt x="292" y="93"/>
                </a:cubicBezTo>
                <a:cubicBezTo>
                  <a:pt x="291" y="94"/>
                  <a:pt x="291" y="94"/>
                  <a:pt x="291" y="95"/>
                </a:cubicBezTo>
                <a:cubicBezTo>
                  <a:pt x="292" y="95"/>
                  <a:pt x="292" y="94"/>
                  <a:pt x="293" y="94"/>
                </a:cubicBezTo>
                <a:cubicBezTo>
                  <a:pt x="293" y="94"/>
                  <a:pt x="293" y="93"/>
                  <a:pt x="293" y="93"/>
                </a:cubicBezTo>
                <a:cubicBezTo>
                  <a:pt x="294" y="90"/>
                  <a:pt x="296" y="89"/>
                  <a:pt x="299" y="89"/>
                </a:cubicBezTo>
                <a:cubicBezTo>
                  <a:pt x="301" y="87"/>
                  <a:pt x="303" y="88"/>
                  <a:pt x="305" y="87"/>
                </a:cubicBezTo>
                <a:cubicBezTo>
                  <a:pt x="306" y="87"/>
                  <a:pt x="307" y="87"/>
                  <a:pt x="308" y="87"/>
                </a:cubicBezTo>
                <a:cubicBezTo>
                  <a:pt x="310" y="87"/>
                  <a:pt x="313" y="87"/>
                  <a:pt x="315" y="88"/>
                </a:cubicBezTo>
                <a:cubicBezTo>
                  <a:pt x="317" y="89"/>
                  <a:pt x="320" y="89"/>
                  <a:pt x="322" y="89"/>
                </a:cubicBezTo>
                <a:cubicBezTo>
                  <a:pt x="324" y="89"/>
                  <a:pt x="326" y="88"/>
                  <a:pt x="324" y="91"/>
                </a:cubicBezTo>
                <a:cubicBezTo>
                  <a:pt x="324" y="92"/>
                  <a:pt x="326" y="94"/>
                  <a:pt x="325" y="96"/>
                </a:cubicBezTo>
                <a:cubicBezTo>
                  <a:pt x="325" y="99"/>
                  <a:pt x="324" y="102"/>
                  <a:pt x="321" y="103"/>
                </a:cubicBezTo>
                <a:cubicBezTo>
                  <a:pt x="320" y="105"/>
                  <a:pt x="318" y="105"/>
                  <a:pt x="316" y="106"/>
                </a:cubicBezTo>
                <a:cubicBezTo>
                  <a:pt x="315" y="108"/>
                  <a:pt x="312" y="109"/>
                  <a:pt x="311" y="110"/>
                </a:cubicBezTo>
                <a:cubicBezTo>
                  <a:pt x="311" y="111"/>
                  <a:pt x="311" y="112"/>
                  <a:pt x="311" y="112"/>
                </a:cubicBezTo>
                <a:cubicBezTo>
                  <a:pt x="310" y="114"/>
                  <a:pt x="311" y="114"/>
                  <a:pt x="312" y="115"/>
                </a:cubicBezTo>
                <a:cubicBezTo>
                  <a:pt x="314" y="115"/>
                  <a:pt x="314" y="114"/>
                  <a:pt x="315" y="113"/>
                </a:cubicBezTo>
                <a:cubicBezTo>
                  <a:pt x="316" y="112"/>
                  <a:pt x="316" y="111"/>
                  <a:pt x="317" y="111"/>
                </a:cubicBezTo>
                <a:cubicBezTo>
                  <a:pt x="317" y="111"/>
                  <a:pt x="318" y="111"/>
                  <a:pt x="318" y="111"/>
                </a:cubicBezTo>
                <a:cubicBezTo>
                  <a:pt x="321" y="109"/>
                  <a:pt x="325" y="107"/>
                  <a:pt x="327" y="104"/>
                </a:cubicBezTo>
                <a:cubicBezTo>
                  <a:pt x="328" y="103"/>
                  <a:pt x="329" y="103"/>
                  <a:pt x="330" y="103"/>
                </a:cubicBezTo>
                <a:cubicBezTo>
                  <a:pt x="331" y="102"/>
                  <a:pt x="332" y="103"/>
                  <a:pt x="333" y="102"/>
                </a:cubicBezTo>
                <a:cubicBezTo>
                  <a:pt x="333" y="101"/>
                  <a:pt x="333" y="100"/>
                  <a:pt x="334" y="99"/>
                </a:cubicBezTo>
                <a:cubicBezTo>
                  <a:pt x="332" y="96"/>
                  <a:pt x="333" y="94"/>
                  <a:pt x="333" y="91"/>
                </a:cubicBezTo>
                <a:cubicBezTo>
                  <a:pt x="332" y="90"/>
                  <a:pt x="334" y="89"/>
                  <a:pt x="335" y="89"/>
                </a:cubicBezTo>
                <a:cubicBezTo>
                  <a:pt x="337" y="87"/>
                  <a:pt x="340" y="86"/>
                  <a:pt x="343" y="85"/>
                </a:cubicBezTo>
                <a:cubicBezTo>
                  <a:pt x="347" y="84"/>
                  <a:pt x="348" y="85"/>
                  <a:pt x="348" y="89"/>
                </a:cubicBezTo>
                <a:cubicBezTo>
                  <a:pt x="348" y="91"/>
                  <a:pt x="349" y="92"/>
                  <a:pt x="349" y="95"/>
                </a:cubicBezTo>
                <a:cubicBezTo>
                  <a:pt x="349" y="96"/>
                  <a:pt x="349" y="97"/>
                  <a:pt x="348" y="98"/>
                </a:cubicBezTo>
                <a:cubicBezTo>
                  <a:pt x="348" y="98"/>
                  <a:pt x="348" y="99"/>
                  <a:pt x="348" y="99"/>
                </a:cubicBezTo>
                <a:cubicBezTo>
                  <a:pt x="349" y="102"/>
                  <a:pt x="348" y="104"/>
                  <a:pt x="348" y="107"/>
                </a:cubicBezTo>
                <a:cubicBezTo>
                  <a:pt x="348" y="108"/>
                  <a:pt x="348" y="110"/>
                  <a:pt x="347" y="111"/>
                </a:cubicBezTo>
                <a:cubicBezTo>
                  <a:pt x="346" y="114"/>
                  <a:pt x="346" y="116"/>
                  <a:pt x="345" y="118"/>
                </a:cubicBezTo>
                <a:cubicBezTo>
                  <a:pt x="345" y="119"/>
                  <a:pt x="345" y="120"/>
                  <a:pt x="344" y="121"/>
                </a:cubicBezTo>
                <a:cubicBezTo>
                  <a:pt x="342" y="122"/>
                  <a:pt x="342" y="124"/>
                  <a:pt x="341" y="126"/>
                </a:cubicBezTo>
                <a:cubicBezTo>
                  <a:pt x="339" y="129"/>
                  <a:pt x="339" y="133"/>
                  <a:pt x="335" y="135"/>
                </a:cubicBezTo>
                <a:cubicBezTo>
                  <a:pt x="335" y="136"/>
                  <a:pt x="334" y="137"/>
                  <a:pt x="333" y="138"/>
                </a:cubicBezTo>
                <a:cubicBezTo>
                  <a:pt x="334" y="140"/>
                  <a:pt x="334" y="142"/>
                  <a:pt x="333" y="144"/>
                </a:cubicBezTo>
                <a:cubicBezTo>
                  <a:pt x="333" y="145"/>
                  <a:pt x="331" y="145"/>
                  <a:pt x="331" y="146"/>
                </a:cubicBezTo>
                <a:cubicBezTo>
                  <a:pt x="332" y="147"/>
                  <a:pt x="331" y="148"/>
                  <a:pt x="330" y="148"/>
                </a:cubicBezTo>
                <a:cubicBezTo>
                  <a:pt x="329" y="148"/>
                  <a:pt x="329" y="149"/>
                  <a:pt x="330" y="150"/>
                </a:cubicBezTo>
                <a:cubicBezTo>
                  <a:pt x="330" y="151"/>
                  <a:pt x="330" y="151"/>
                  <a:pt x="331" y="150"/>
                </a:cubicBezTo>
                <a:cubicBezTo>
                  <a:pt x="331" y="149"/>
                  <a:pt x="332" y="149"/>
                  <a:pt x="333" y="148"/>
                </a:cubicBezTo>
                <a:cubicBezTo>
                  <a:pt x="335" y="145"/>
                  <a:pt x="336" y="143"/>
                  <a:pt x="336" y="140"/>
                </a:cubicBezTo>
                <a:cubicBezTo>
                  <a:pt x="336" y="139"/>
                  <a:pt x="336" y="139"/>
                  <a:pt x="337" y="139"/>
                </a:cubicBezTo>
                <a:cubicBezTo>
                  <a:pt x="338" y="138"/>
                  <a:pt x="339" y="137"/>
                  <a:pt x="340" y="136"/>
                </a:cubicBezTo>
                <a:cubicBezTo>
                  <a:pt x="342" y="135"/>
                  <a:pt x="342" y="134"/>
                  <a:pt x="342" y="132"/>
                </a:cubicBezTo>
                <a:cubicBezTo>
                  <a:pt x="343" y="131"/>
                  <a:pt x="344" y="131"/>
                  <a:pt x="344" y="130"/>
                </a:cubicBezTo>
                <a:cubicBezTo>
                  <a:pt x="344" y="130"/>
                  <a:pt x="345" y="129"/>
                  <a:pt x="345" y="129"/>
                </a:cubicBezTo>
                <a:cubicBezTo>
                  <a:pt x="345" y="127"/>
                  <a:pt x="347" y="126"/>
                  <a:pt x="348" y="125"/>
                </a:cubicBezTo>
                <a:cubicBezTo>
                  <a:pt x="349" y="125"/>
                  <a:pt x="349" y="124"/>
                  <a:pt x="350" y="124"/>
                </a:cubicBezTo>
                <a:cubicBezTo>
                  <a:pt x="348" y="122"/>
                  <a:pt x="351" y="122"/>
                  <a:pt x="351" y="121"/>
                </a:cubicBezTo>
                <a:cubicBezTo>
                  <a:pt x="350" y="117"/>
                  <a:pt x="353" y="116"/>
                  <a:pt x="355" y="113"/>
                </a:cubicBezTo>
                <a:cubicBezTo>
                  <a:pt x="356" y="112"/>
                  <a:pt x="356" y="111"/>
                  <a:pt x="358" y="110"/>
                </a:cubicBezTo>
                <a:cubicBezTo>
                  <a:pt x="358" y="110"/>
                  <a:pt x="358" y="109"/>
                  <a:pt x="358" y="109"/>
                </a:cubicBezTo>
                <a:cubicBezTo>
                  <a:pt x="356" y="109"/>
                  <a:pt x="357" y="107"/>
                  <a:pt x="356" y="106"/>
                </a:cubicBezTo>
                <a:cubicBezTo>
                  <a:pt x="356" y="105"/>
                  <a:pt x="356" y="105"/>
                  <a:pt x="356" y="105"/>
                </a:cubicBezTo>
                <a:cubicBezTo>
                  <a:pt x="357" y="104"/>
                  <a:pt x="358" y="105"/>
                  <a:pt x="358" y="105"/>
                </a:cubicBezTo>
                <a:cubicBezTo>
                  <a:pt x="358" y="107"/>
                  <a:pt x="359" y="108"/>
                  <a:pt x="360" y="107"/>
                </a:cubicBezTo>
                <a:cubicBezTo>
                  <a:pt x="361" y="108"/>
                  <a:pt x="360" y="108"/>
                  <a:pt x="360" y="109"/>
                </a:cubicBezTo>
                <a:cubicBezTo>
                  <a:pt x="361" y="109"/>
                  <a:pt x="361" y="107"/>
                  <a:pt x="363" y="108"/>
                </a:cubicBezTo>
                <a:cubicBezTo>
                  <a:pt x="360" y="110"/>
                  <a:pt x="361" y="114"/>
                  <a:pt x="359" y="118"/>
                </a:cubicBezTo>
                <a:cubicBezTo>
                  <a:pt x="361" y="118"/>
                  <a:pt x="361" y="117"/>
                  <a:pt x="362" y="116"/>
                </a:cubicBezTo>
                <a:cubicBezTo>
                  <a:pt x="365" y="112"/>
                  <a:pt x="367" y="112"/>
                  <a:pt x="370" y="116"/>
                </a:cubicBezTo>
                <a:cubicBezTo>
                  <a:pt x="371" y="116"/>
                  <a:pt x="370" y="114"/>
                  <a:pt x="371" y="115"/>
                </a:cubicBezTo>
                <a:cubicBezTo>
                  <a:pt x="372" y="115"/>
                  <a:pt x="372" y="116"/>
                  <a:pt x="372" y="116"/>
                </a:cubicBezTo>
                <a:cubicBezTo>
                  <a:pt x="372" y="117"/>
                  <a:pt x="372" y="118"/>
                  <a:pt x="373" y="118"/>
                </a:cubicBezTo>
                <a:cubicBezTo>
                  <a:pt x="374" y="118"/>
                  <a:pt x="375" y="118"/>
                  <a:pt x="375" y="116"/>
                </a:cubicBezTo>
                <a:cubicBezTo>
                  <a:pt x="375" y="114"/>
                  <a:pt x="377" y="113"/>
                  <a:pt x="378" y="111"/>
                </a:cubicBezTo>
                <a:cubicBezTo>
                  <a:pt x="377" y="111"/>
                  <a:pt x="377" y="110"/>
                  <a:pt x="377" y="110"/>
                </a:cubicBezTo>
                <a:cubicBezTo>
                  <a:pt x="376" y="109"/>
                  <a:pt x="376" y="106"/>
                  <a:pt x="377" y="106"/>
                </a:cubicBezTo>
                <a:cubicBezTo>
                  <a:pt x="379" y="105"/>
                  <a:pt x="378" y="107"/>
                  <a:pt x="379" y="107"/>
                </a:cubicBezTo>
                <a:cubicBezTo>
                  <a:pt x="379" y="107"/>
                  <a:pt x="379" y="107"/>
                  <a:pt x="380" y="107"/>
                </a:cubicBezTo>
                <a:cubicBezTo>
                  <a:pt x="379" y="105"/>
                  <a:pt x="380" y="103"/>
                  <a:pt x="379" y="101"/>
                </a:cubicBezTo>
                <a:cubicBezTo>
                  <a:pt x="379" y="99"/>
                  <a:pt x="381" y="100"/>
                  <a:pt x="381" y="99"/>
                </a:cubicBezTo>
                <a:cubicBezTo>
                  <a:pt x="383" y="101"/>
                  <a:pt x="383" y="99"/>
                  <a:pt x="383" y="98"/>
                </a:cubicBezTo>
                <a:cubicBezTo>
                  <a:pt x="384" y="97"/>
                  <a:pt x="385" y="96"/>
                  <a:pt x="386" y="98"/>
                </a:cubicBezTo>
                <a:cubicBezTo>
                  <a:pt x="389" y="96"/>
                  <a:pt x="392" y="100"/>
                  <a:pt x="395" y="98"/>
                </a:cubicBezTo>
                <a:cubicBezTo>
                  <a:pt x="396" y="97"/>
                  <a:pt x="398" y="98"/>
                  <a:pt x="399" y="99"/>
                </a:cubicBezTo>
                <a:cubicBezTo>
                  <a:pt x="401" y="102"/>
                  <a:pt x="405" y="103"/>
                  <a:pt x="408" y="106"/>
                </a:cubicBezTo>
                <a:cubicBezTo>
                  <a:pt x="409" y="107"/>
                  <a:pt x="410" y="108"/>
                  <a:pt x="410" y="109"/>
                </a:cubicBezTo>
                <a:cubicBezTo>
                  <a:pt x="411" y="111"/>
                  <a:pt x="411" y="112"/>
                  <a:pt x="413" y="113"/>
                </a:cubicBezTo>
                <a:cubicBezTo>
                  <a:pt x="414" y="113"/>
                  <a:pt x="413" y="114"/>
                  <a:pt x="413" y="115"/>
                </a:cubicBezTo>
                <a:close/>
                <a:moveTo>
                  <a:pt x="313" y="33"/>
                </a:moveTo>
                <a:cubicBezTo>
                  <a:pt x="313" y="33"/>
                  <a:pt x="313" y="33"/>
                  <a:pt x="313" y="33"/>
                </a:cubicBezTo>
                <a:cubicBezTo>
                  <a:pt x="313" y="33"/>
                  <a:pt x="313" y="33"/>
                  <a:pt x="313" y="33"/>
                </a:cubicBezTo>
                <a:close/>
                <a:moveTo>
                  <a:pt x="63" y="129"/>
                </a:moveTo>
                <a:cubicBezTo>
                  <a:pt x="63" y="129"/>
                  <a:pt x="63" y="128"/>
                  <a:pt x="63" y="128"/>
                </a:cubicBezTo>
                <a:cubicBezTo>
                  <a:pt x="63" y="129"/>
                  <a:pt x="63" y="129"/>
                  <a:pt x="63" y="129"/>
                </a:cubicBezTo>
                <a:close/>
                <a:moveTo>
                  <a:pt x="119" y="395"/>
                </a:moveTo>
                <a:cubicBezTo>
                  <a:pt x="119" y="395"/>
                  <a:pt x="119" y="395"/>
                  <a:pt x="119" y="395"/>
                </a:cubicBezTo>
                <a:cubicBezTo>
                  <a:pt x="119" y="395"/>
                  <a:pt x="119" y="395"/>
                  <a:pt x="119" y="395"/>
                </a:cubicBezTo>
                <a:close/>
                <a:moveTo>
                  <a:pt x="122" y="401"/>
                </a:moveTo>
                <a:cubicBezTo>
                  <a:pt x="122" y="401"/>
                  <a:pt x="122" y="401"/>
                  <a:pt x="122" y="401"/>
                </a:cubicBezTo>
                <a:cubicBezTo>
                  <a:pt x="122" y="401"/>
                  <a:pt x="122" y="401"/>
                  <a:pt x="122" y="401"/>
                </a:cubicBezTo>
                <a:close/>
                <a:moveTo>
                  <a:pt x="136" y="405"/>
                </a:move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lose/>
                <a:moveTo>
                  <a:pt x="301" y="426"/>
                </a:moveTo>
                <a:cubicBezTo>
                  <a:pt x="301" y="426"/>
                  <a:pt x="301" y="426"/>
                  <a:pt x="301" y="426"/>
                </a:cubicBezTo>
                <a:cubicBezTo>
                  <a:pt x="301" y="426"/>
                  <a:pt x="301" y="426"/>
                  <a:pt x="301" y="426"/>
                </a:cubicBezTo>
                <a:close/>
                <a:moveTo>
                  <a:pt x="326" y="151"/>
                </a:moveTo>
                <a:cubicBezTo>
                  <a:pt x="326" y="151"/>
                  <a:pt x="326" y="151"/>
                  <a:pt x="326" y="151"/>
                </a:cubicBezTo>
                <a:cubicBezTo>
                  <a:pt x="326" y="151"/>
                  <a:pt x="326" y="151"/>
                  <a:pt x="326" y="151"/>
                </a:cubicBezTo>
                <a:close/>
                <a:moveTo>
                  <a:pt x="373" y="146"/>
                </a:moveTo>
                <a:cubicBezTo>
                  <a:pt x="372" y="146"/>
                  <a:pt x="372" y="146"/>
                  <a:pt x="372" y="146"/>
                </a:cubicBezTo>
                <a:cubicBezTo>
                  <a:pt x="372" y="146"/>
                  <a:pt x="372" y="146"/>
                  <a:pt x="373" y="146"/>
                </a:cubicBezTo>
                <a:close/>
                <a:moveTo>
                  <a:pt x="373" y="329"/>
                </a:moveTo>
                <a:cubicBezTo>
                  <a:pt x="372" y="328"/>
                  <a:pt x="372" y="329"/>
                  <a:pt x="372" y="329"/>
                </a:cubicBezTo>
                <a:cubicBezTo>
                  <a:pt x="371" y="330"/>
                  <a:pt x="371" y="330"/>
                  <a:pt x="370" y="329"/>
                </a:cubicBezTo>
                <a:cubicBezTo>
                  <a:pt x="369" y="328"/>
                  <a:pt x="369" y="327"/>
                  <a:pt x="368" y="325"/>
                </a:cubicBezTo>
                <a:cubicBezTo>
                  <a:pt x="368" y="325"/>
                  <a:pt x="369" y="325"/>
                  <a:pt x="369" y="324"/>
                </a:cubicBezTo>
                <a:cubicBezTo>
                  <a:pt x="370" y="324"/>
                  <a:pt x="370" y="323"/>
                  <a:pt x="370" y="323"/>
                </a:cubicBezTo>
                <a:cubicBezTo>
                  <a:pt x="369" y="322"/>
                  <a:pt x="369" y="321"/>
                  <a:pt x="369" y="321"/>
                </a:cubicBezTo>
                <a:cubicBezTo>
                  <a:pt x="368" y="321"/>
                  <a:pt x="368" y="322"/>
                  <a:pt x="368" y="322"/>
                </a:cubicBezTo>
                <a:cubicBezTo>
                  <a:pt x="367" y="323"/>
                  <a:pt x="367" y="324"/>
                  <a:pt x="366" y="323"/>
                </a:cubicBezTo>
                <a:cubicBezTo>
                  <a:pt x="365" y="322"/>
                  <a:pt x="363" y="323"/>
                  <a:pt x="363" y="324"/>
                </a:cubicBezTo>
                <a:cubicBezTo>
                  <a:pt x="363" y="326"/>
                  <a:pt x="363" y="327"/>
                  <a:pt x="363" y="328"/>
                </a:cubicBezTo>
                <a:cubicBezTo>
                  <a:pt x="363" y="330"/>
                  <a:pt x="362" y="331"/>
                  <a:pt x="363" y="332"/>
                </a:cubicBezTo>
                <a:cubicBezTo>
                  <a:pt x="364" y="332"/>
                  <a:pt x="366" y="333"/>
                  <a:pt x="367" y="332"/>
                </a:cubicBezTo>
                <a:cubicBezTo>
                  <a:pt x="368" y="331"/>
                  <a:pt x="370" y="331"/>
                  <a:pt x="371" y="332"/>
                </a:cubicBezTo>
                <a:cubicBezTo>
                  <a:pt x="372" y="332"/>
                  <a:pt x="373" y="332"/>
                  <a:pt x="373" y="330"/>
                </a:cubicBezTo>
                <a:cubicBezTo>
                  <a:pt x="373" y="329"/>
                  <a:pt x="373" y="329"/>
                  <a:pt x="373" y="329"/>
                </a:cubicBezTo>
                <a:close/>
                <a:moveTo>
                  <a:pt x="340" y="393"/>
                </a:moveTo>
                <a:cubicBezTo>
                  <a:pt x="340" y="393"/>
                  <a:pt x="340" y="393"/>
                  <a:pt x="340" y="393"/>
                </a:cubicBezTo>
                <a:cubicBezTo>
                  <a:pt x="341" y="394"/>
                  <a:pt x="342" y="394"/>
                  <a:pt x="342" y="393"/>
                </a:cubicBezTo>
                <a:cubicBezTo>
                  <a:pt x="343" y="393"/>
                  <a:pt x="342" y="392"/>
                  <a:pt x="342" y="391"/>
                </a:cubicBezTo>
                <a:cubicBezTo>
                  <a:pt x="340" y="390"/>
                  <a:pt x="338" y="389"/>
                  <a:pt x="337" y="388"/>
                </a:cubicBezTo>
                <a:cubicBezTo>
                  <a:pt x="336" y="387"/>
                  <a:pt x="335" y="386"/>
                  <a:pt x="335" y="385"/>
                </a:cubicBezTo>
                <a:cubicBezTo>
                  <a:pt x="334" y="384"/>
                  <a:pt x="333" y="383"/>
                  <a:pt x="331" y="384"/>
                </a:cubicBezTo>
                <a:cubicBezTo>
                  <a:pt x="330" y="383"/>
                  <a:pt x="330" y="383"/>
                  <a:pt x="329" y="383"/>
                </a:cubicBezTo>
                <a:cubicBezTo>
                  <a:pt x="326" y="382"/>
                  <a:pt x="325" y="383"/>
                  <a:pt x="326" y="386"/>
                </a:cubicBezTo>
                <a:cubicBezTo>
                  <a:pt x="326" y="387"/>
                  <a:pt x="326" y="388"/>
                  <a:pt x="326" y="389"/>
                </a:cubicBezTo>
                <a:cubicBezTo>
                  <a:pt x="328" y="391"/>
                  <a:pt x="329" y="393"/>
                  <a:pt x="332" y="394"/>
                </a:cubicBezTo>
                <a:cubicBezTo>
                  <a:pt x="333" y="395"/>
                  <a:pt x="334" y="395"/>
                  <a:pt x="335" y="396"/>
                </a:cubicBezTo>
                <a:cubicBezTo>
                  <a:pt x="336" y="398"/>
                  <a:pt x="337" y="399"/>
                  <a:pt x="339" y="399"/>
                </a:cubicBezTo>
                <a:cubicBezTo>
                  <a:pt x="339" y="400"/>
                  <a:pt x="340" y="401"/>
                  <a:pt x="340" y="400"/>
                </a:cubicBezTo>
                <a:cubicBezTo>
                  <a:pt x="341" y="400"/>
                  <a:pt x="341" y="399"/>
                  <a:pt x="341" y="398"/>
                </a:cubicBezTo>
                <a:cubicBezTo>
                  <a:pt x="341" y="396"/>
                  <a:pt x="340" y="396"/>
                  <a:pt x="339" y="395"/>
                </a:cubicBezTo>
                <a:cubicBezTo>
                  <a:pt x="338" y="395"/>
                  <a:pt x="337" y="394"/>
                  <a:pt x="338" y="393"/>
                </a:cubicBezTo>
                <a:cubicBezTo>
                  <a:pt x="338" y="392"/>
                  <a:pt x="339" y="393"/>
                  <a:pt x="340" y="393"/>
                </a:cubicBezTo>
                <a:close/>
                <a:moveTo>
                  <a:pt x="129" y="86"/>
                </a:moveTo>
                <a:cubicBezTo>
                  <a:pt x="129" y="87"/>
                  <a:pt x="130" y="87"/>
                  <a:pt x="131" y="88"/>
                </a:cubicBezTo>
                <a:cubicBezTo>
                  <a:pt x="131" y="88"/>
                  <a:pt x="131" y="88"/>
                  <a:pt x="131" y="88"/>
                </a:cubicBezTo>
                <a:cubicBezTo>
                  <a:pt x="132" y="89"/>
                  <a:pt x="132" y="89"/>
                  <a:pt x="133" y="90"/>
                </a:cubicBezTo>
                <a:cubicBezTo>
                  <a:pt x="134" y="91"/>
                  <a:pt x="135" y="92"/>
                  <a:pt x="137" y="93"/>
                </a:cubicBezTo>
                <a:cubicBezTo>
                  <a:pt x="138" y="93"/>
                  <a:pt x="139" y="93"/>
                  <a:pt x="139" y="92"/>
                </a:cubicBezTo>
                <a:cubicBezTo>
                  <a:pt x="140" y="92"/>
                  <a:pt x="139" y="91"/>
                  <a:pt x="139" y="90"/>
                </a:cubicBezTo>
                <a:cubicBezTo>
                  <a:pt x="138" y="90"/>
                  <a:pt x="138" y="89"/>
                  <a:pt x="137" y="88"/>
                </a:cubicBezTo>
                <a:cubicBezTo>
                  <a:pt x="137" y="86"/>
                  <a:pt x="136" y="83"/>
                  <a:pt x="133" y="83"/>
                </a:cubicBezTo>
                <a:cubicBezTo>
                  <a:pt x="132" y="82"/>
                  <a:pt x="132" y="80"/>
                  <a:pt x="131" y="79"/>
                </a:cubicBezTo>
                <a:cubicBezTo>
                  <a:pt x="132" y="78"/>
                  <a:pt x="132" y="78"/>
                  <a:pt x="131" y="77"/>
                </a:cubicBezTo>
                <a:cubicBezTo>
                  <a:pt x="131" y="76"/>
                  <a:pt x="130" y="75"/>
                  <a:pt x="129" y="75"/>
                </a:cubicBezTo>
                <a:cubicBezTo>
                  <a:pt x="129" y="74"/>
                  <a:pt x="128" y="74"/>
                  <a:pt x="127" y="75"/>
                </a:cubicBezTo>
                <a:cubicBezTo>
                  <a:pt x="126" y="78"/>
                  <a:pt x="126" y="82"/>
                  <a:pt x="127" y="85"/>
                </a:cubicBezTo>
                <a:cubicBezTo>
                  <a:pt x="128" y="86"/>
                  <a:pt x="128" y="86"/>
                  <a:pt x="129" y="86"/>
                </a:cubicBezTo>
                <a:close/>
                <a:moveTo>
                  <a:pt x="216" y="27"/>
                </a:moveTo>
                <a:cubicBezTo>
                  <a:pt x="217" y="27"/>
                  <a:pt x="217" y="27"/>
                  <a:pt x="218" y="27"/>
                </a:cubicBezTo>
                <a:cubicBezTo>
                  <a:pt x="218" y="27"/>
                  <a:pt x="218" y="27"/>
                  <a:pt x="219" y="28"/>
                </a:cubicBezTo>
                <a:cubicBezTo>
                  <a:pt x="219" y="28"/>
                  <a:pt x="219" y="28"/>
                  <a:pt x="219" y="28"/>
                </a:cubicBezTo>
                <a:cubicBezTo>
                  <a:pt x="221" y="29"/>
                  <a:pt x="222" y="30"/>
                  <a:pt x="223" y="31"/>
                </a:cubicBezTo>
                <a:cubicBezTo>
                  <a:pt x="224" y="32"/>
                  <a:pt x="225" y="32"/>
                  <a:pt x="225" y="31"/>
                </a:cubicBezTo>
                <a:cubicBezTo>
                  <a:pt x="226" y="31"/>
                  <a:pt x="226" y="30"/>
                  <a:pt x="225" y="29"/>
                </a:cubicBezTo>
                <a:cubicBezTo>
                  <a:pt x="225" y="29"/>
                  <a:pt x="224" y="29"/>
                  <a:pt x="224" y="28"/>
                </a:cubicBezTo>
                <a:cubicBezTo>
                  <a:pt x="223" y="27"/>
                  <a:pt x="222" y="28"/>
                  <a:pt x="221" y="28"/>
                </a:cubicBezTo>
                <a:cubicBezTo>
                  <a:pt x="221" y="27"/>
                  <a:pt x="221" y="27"/>
                  <a:pt x="220" y="27"/>
                </a:cubicBezTo>
                <a:cubicBezTo>
                  <a:pt x="220" y="23"/>
                  <a:pt x="217" y="21"/>
                  <a:pt x="214" y="19"/>
                </a:cubicBezTo>
                <a:cubicBezTo>
                  <a:pt x="213" y="18"/>
                  <a:pt x="212" y="19"/>
                  <a:pt x="211" y="20"/>
                </a:cubicBezTo>
                <a:cubicBezTo>
                  <a:pt x="211" y="23"/>
                  <a:pt x="211" y="27"/>
                  <a:pt x="216" y="27"/>
                </a:cubicBezTo>
                <a:close/>
                <a:moveTo>
                  <a:pt x="208" y="32"/>
                </a:moveTo>
                <a:cubicBezTo>
                  <a:pt x="209" y="34"/>
                  <a:pt x="211" y="36"/>
                  <a:pt x="212" y="38"/>
                </a:cubicBezTo>
                <a:cubicBezTo>
                  <a:pt x="212" y="38"/>
                  <a:pt x="213" y="39"/>
                  <a:pt x="213" y="39"/>
                </a:cubicBezTo>
                <a:cubicBezTo>
                  <a:pt x="214" y="40"/>
                  <a:pt x="216" y="41"/>
                  <a:pt x="217" y="40"/>
                </a:cubicBezTo>
                <a:cubicBezTo>
                  <a:pt x="218" y="39"/>
                  <a:pt x="216" y="38"/>
                  <a:pt x="216" y="37"/>
                </a:cubicBezTo>
                <a:cubicBezTo>
                  <a:pt x="214" y="35"/>
                  <a:pt x="212" y="32"/>
                  <a:pt x="210" y="29"/>
                </a:cubicBezTo>
                <a:cubicBezTo>
                  <a:pt x="209" y="28"/>
                  <a:pt x="209" y="29"/>
                  <a:pt x="208" y="29"/>
                </a:cubicBezTo>
                <a:cubicBezTo>
                  <a:pt x="206" y="30"/>
                  <a:pt x="207" y="31"/>
                  <a:pt x="208" y="32"/>
                </a:cubicBezTo>
                <a:close/>
                <a:moveTo>
                  <a:pt x="336" y="377"/>
                </a:moveTo>
                <a:cubicBezTo>
                  <a:pt x="334" y="375"/>
                  <a:pt x="332" y="377"/>
                  <a:pt x="330" y="376"/>
                </a:cubicBezTo>
                <a:cubicBezTo>
                  <a:pt x="330" y="375"/>
                  <a:pt x="330" y="375"/>
                  <a:pt x="330" y="375"/>
                </a:cubicBezTo>
                <a:cubicBezTo>
                  <a:pt x="330" y="375"/>
                  <a:pt x="331" y="375"/>
                  <a:pt x="331" y="375"/>
                </a:cubicBezTo>
                <a:cubicBezTo>
                  <a:pt x="332" y="375"/>
                  <a:pt x="332" y="376"/>
                  <a:pt x="333" y="375"/>
                </a:cubicBezTo>
                <a:cubicBezTo>
                  <a:pt x="333" y="374"/>
                  <a:pt x="332" y="374"/>
                  <a:pt x="332" y="373"/>
                </a:cubicBezTo>
                <a:cubicBezTo>
                  <a:pt x="331" y="372"/>
                  <a:pt x="330" y="372"/>
                  <a:pt x="329" y="372"/>
                </a:cubicBezTo>
                <a:cubicBezTo>
                  <a:pt x="326" y="370"/>
                  <a:pt x="323" y="370"/>
                  <a:pt x="320" y="371"/>
                </a:cubicBezTo>
                <a:cubicBezTo>
                  <a:pt x="320" y="372"/>
                  <a:pt x="320" y="372"/>
                  <a:pt x="320" y="373"/>
                </a:cubicBezTo>
                <a:cubicBezTo>
                  <a:pt x="319" y="374"/>
                  <a:pt x="318" y="375"/>
                  <a:pt x="318" y="376"/>
                </a:cubicBezTo>
                <a:cubicBezTo>
                  <a:pt x="317" y="378"/>
                  <a:pt x="319" y="377"/>
                  <a:pt x="320" y="377"/>
                </a:cubicBezTo>
                <a:cubicBezTo>
                  <a:pt x="321" y="378"/>
                  <a:pt x="322" y="378"/>
                  <a:pt x="323" y="379"/>
                </a:cubicBezTo>
                <a:cubicBezTo>
                  <a:pt x="326" y="380"/>
                  <a:pt x="333" y="379"/>
                  <a:pt x="336" y="377"/>
                </a:cubicBezTo>
                <a:close/>
                <a:moveTo>
                  <a:pt x="358" y="173"/>
                </a:moveTo>
                <a:cubicBezTo>
                  <a:pt x="358" y="174"/>
                  <a:pt x="359" y="173"/>
                  <a:pt x="360" y="173"/>
                </a:cubicBezTo>
                <a:cubicBezTo>
                  <a:pt x="361" y="172"/>
                  <a:pt x="362" y="171"/>
                  <a:pt x="364" y="170"/>
                </a:cubicBezTo>
                <a:cubicBezTo>
                  <a:pt x="364" y="170"/>
                  <a:pt x="364" y="170"/>
                  <a:pt x="364" y="169"/>
                </a:cubicBezTo>
                <a:cubicBezTo>
                  <a:pt x="363" y="168"/>
                  <a:pt x="362" y="167"/>
                  <a:pt x="361" y="167"/>
                </a:cubicBezTo>
                <a:cubicBezTo>
                  <a:pt x="359" y="166"/>
                  <a:pt x="359" y="168"/>
                  <a:pt x="359" y="168"/>
                </a:cubicBezTo>
                <a:cubicBezTo>
                  <a:pt x="358" y="169"/>
                  <a:pt x="359" y="171"/>
                  <a:pt x="358" y="172"/>
                </a:cubicBezTo>
                <a:cubicBezTo>
                  <a:pt x="358" y="172"/>
                  <a:pt x="357" y="173"/>
                  <a:pt x="358" y="173"/>
                </a:cubicBezTo>
                <a:close/>
                <a:moveTo>
                  <a:pt x="371" y="108"/>
                </a:moveTo>
                <a:cubicBezTo>
                  <a:pt x="371" y="109"/>
                  <a:pt x="372" y="109"/>
                  <a:pt x="373" y="109"/>
                </a:cubicBezTo>
                <a:cubicBezTo>
                  <a:pt x="373" y="108"/>
                  <a:pt x="373" y="107"/>
                  <a:pt x="373" y="107"/>
                </a:cubicBezTo>
                <a:cubicBezTo>
                  <a:pt x="372" y="105"/>
                  <a:pt x="372" y="104"/>
                  <a:pt x="371" y="102"/>
                </a:cubicBezTo>
                <a:cubicBezTo>
                  <a:pt x="370" y="102"/>
                  <a:pt x="370" y="102"/>
                  <a:pt x="369" y="102"/>
                </a:cubicBezTo>
                <a:cubicBezTo>
                  <a:pt x="369" y="102"/>
                  <a:pt x="367" y="102"/>
                  <a:pt x="368" y="103"/>
                </a:cubicBezTo>
                <a:cubicBezTo>
                  <a:pt x="368" y="105"/>
                  <a:pt x="369" y="107"/>
                  <a:pt x="371" y="108"/>
                </a:cubicBezTo>
                <a:close/>
                <a:moveTo>
                  <a:pt x="369" y="257"/>
                </a:moveTo>
                <a:cubicBezTo>
                  <a:pt x="369" y="257"/>
                  <a:pt x="370" y="257"/>
                  <a:pt x="370" y="256"/>
                </a:cubicBezTo>
                <a:cubicBezTo>
                  <a:pt x="371" y="255"/>
                  <a:pt x="371" y="253"/>
                  <a:pt x="371" y="252"/>
                </a:cubicBezTo>
                <a:cubicBezTo>
                  <a:pt x="372" y="251"/>
                  <a:pt x="371" y="250"/>
                  <a:pt x="370" y="249"/>
                </a:cubicBezTo>
                <a:cubicBezTo>
                  <a:pt x="370" y="249"/>
                  <a:pt x="369" y="249"/>
                  <a:pt x="369" y="250"/>
                </a:cubicBezTo>
                <a:cubicBezTo>
                  <a:pt x="370" y="252"/>
                  <a:pt x="368" y="253"/>
                  <a:pt x="368" y="256"/>
                </a:cubicBezTo>
                <a:cubicBezTo>
                  <a:pt x="368" y="256"/>
                  <a:pt x="368" y="257"/>
                  <a:pt x="369" y="257"/>
                </a:cubicBezTo>
                <a:close/>
                <a:moveTo>
                  <a:pt x="361" y="292"/>
                </a:moveTo>
                <a:cubicBezTo>
                  <a:pt x="363" y="295"/>
                  <a:pt x="363" y="297"/>
                  <a:pt x="364" y="300"/>
                </a:cubicBezTo>
                <a:cubicBezTo>
                  <a:pt x="364" y="302"/>
                  <a:pt x="365" y="304"/>
                  <a:pt x="365" y="305"/>
                </a:cubicBezTo>
                <a:cubicBezTo>
                  <a:pt x="366" y="303"/>
                  <a:pt x="365" y="300"/>
                  <a:pt x="365" y="297"/>
                </a:cubicBezTo>
                <a:cubicBezTo>
                  <a:pt x="364" y="295"/>
                  <a:pt x="364" y="293"/>
                  <a:pt x="364" y="291"/>
                </a:cubicBezTo>
                <a:cubicBezTo>
                  <a:pt x="364" y="290"/>
                  <a:pt x="363" y="289"/>
                  <a:pt x="362" y="289"/>
                </a:cubicBezTo>
                <a:cubicBezTo>
                  <a:pt x="361" y="289"/>
                  <a:pt x="361" y="290"/>
                  <a:pt x="361" y="291"/>
                </a:cubicBezTo>
                <a:cubicBezTo>
                  <a:pt x="361" y="291"/>
                  <a:pt x="361" y="292"/>
                  <a:pt x="361" y="292"/>
                </a:cubicBezTo>
                <a:close/>
                <a:moveTo>
                  <a:pt x="11" y="264"/>
                </a:moveTo>
                <a:cubicBezTo>
                  <a:pt x="9" y="264"/>
                  <a:pt x="8" y="263"/>
                  <a:pt x="6" y="263"/>
                </a:cubicBezTo>
                <a:cubicBezTo>
                  <a:pt x="5" y="263"/>
                  <a:pt x="4" y="264"/>
                  <a:pt x="4" y="264"/>
                </a:cubicBezTo>
                <a:cubicBezTo>
                  <a:pt x="5" y="265"/>
                  <a:pt x="6" y="267"/>
                  <a:pt x="7" y="267"/>
                </a:cubicBezTo>
                <a:cubicBezTo>
                  <a:pt x="9" y="267"/>
                  <a:pt x="10" y="266"/>
                  <a:pt x="11" y="266"/>
                </a:cubicBezTo>
                <a:cubicBezTo>
                  <a:pt x="11" y="265"/>
                  <a:pt x="11" y="265"/>
                  <a:pt x="11" y="264"/>
                </a:cubicBezTo>
                <a:close/>
                <a:moveTo>
                  <a:pt x="219" y="32"/>
                </a:moveTo>
                <a:cubicBezTo>
                  <a:pt x="218" y="31"/>
                  <a:pt x="217" y="32"/>
                  <a:pt x="216" y="31"/>
                </a:cubicBezTo>
                <a:cubicBezTo>
                  <a:pt x="216" y="29"/>
                  <a:pt x="215" y="28"/>
                  <a:pt x="213" y="29"/>
                </a:cubicBezTo>
                <a:cubicBezTo>
                  <a:pt x="212" y="30"/>
                  <a:pt x="213" y="32"/>
                  <a:pt x="214" y="33"/>
                </a:cubicBezTo>
                <a:cubicBezTo>
                  <a:pt x="214" y="33"/>
                  <a:pt x="214" y="33"/>
                  <a:pt x="214" y="33"/>
                </a:cubicBezTo>
                <a:cubicBezTo>
                  <a:pt x="215" y="34"/>
                  <a:pt x="217" y="36"/>
                  <a:pt x="218" y="37"/>
                </a:cubicBezTo>
                <a:cubicBezTo>
                  <a:pt x="218" y="38"/>
                  <a:pt x="218" y="38"/>
                  <a:pt x="218" y="38"/>
                </a:cubicBezTo>
                <a:cubicBezTo>
                  <a:pt x="219" y="39"/>
                  <a:pt x="220" y="38"/>
                  <a:pt x="220" y="38"/>
                </a:cubicBezTo>
                <a:cubicBezTo>
                  <a:pt x="221" y="37"/>
                  <a:pt x="222" y="37"/>
                  <a:pt x="222" y="36"/>
                </a:cubicBezTo>
                <a:cubicBezTo>
                  <a:pt x="222" y="33"/>
                  <a:pt x="220" y="33"/>
                  <a:pt x="219" y="32"/>
                </a:cubicBezTo>
                <a:close/>
                <a:moveTo>
                  <a:pt x="361" y="221"/>
                </a:moveTo>
                <a:cubicBezTo>
                  <a:pt x="361" y="219"/>
                  <a:pt x="362" y="217"/>
                  <a:pt x="361" y="215"/>
                </a:cubicBezTo>
                <a:cubicBezTo>
                  <a:pt x="360" y="216"/>
                  <a:pt x="359" y="218"/>
                  <a:pt x="358" y="219"/>
                </a:cubicBezTo>
                <a:cubicBezTo>
                  <a:pt x="357" y="221"/>
                  <a:pt x="359" y="222"/>
                  <a:pt x="360" y="222"/>
                </a:cubicBezTo>
                <a:cubicBezTo>
                  <a:pt x="361" y="223"/>
                  <a:pt x="361" y="222"/>
                  <a:pt x="361" y="221"/>
                </a:cubicBezTo>
                <a:close/>
                <a:moveTo>
                  <a:pt x="370" y="212"/>
                </a:moveTo>
                <a:cubicBezTo>
                  <a:pt x="370" y="212"/>
                  <a:pt x="370" y="212"/>
                  <a:pt x="371" y="212"/>
                </a:cubicBezTo>
                <a:cubicBezTo>
                  <a:pt x="373" y="210"/>
                  <a:pt x="374" y="209"/>
                  <a:pt x="372" y="205"/>
                </a:cubicBezTo>
                <a:cubicBezTo>
                  <a:pt x="370" y="207"/>
                  <a:pt x="370" y="209"/>
                  <a:pt x="369" y="211"/>
                </a:cubicBezTo>
                <a:cubicBezTo>
                  <a:pt x="369" y="212"/>
                  <a:pt x="369" y="212"/>
                  <a:pt x="370" y="212"/>
                </a:cubicBezTo>
                <a:close/>
                <a:moveTo>
                  <a:pt x="14" y="265"/>
                </a:moveTo>
                <a:cubicBezTo>
                  <a:pt x="16" y="265"/>
                  <a:pt x="17" y="264"/>
                  <a:pt x="19" y="264"/>
                </a:cubicBezTo>
                <a:cubicBezTo>
                  <a:pt x="17" y="263"/>
                  <a:pt x="16" y="261"/>
                  <a:pt x="14" y="262"/>
                </a:cubicBezTo>
                <a:cubicBezTo>
                  <a:pt x="13" y="262"/>
                  <a:pt x="12" y="262"/>
                  <a:pt x="12" y="263"/>
                </a:cubicBezTo>
                <a:cubicBezTo>
                  <a:pt x="12" y="264"/>
                  <a:pt x="13" y="265"/>
                  <a:pt x="14" y="265"/>
                </a:cubicBezTo>
                <a:close/>
                <a:moveTo>
                  <a:pt x="131" y="423"/>
                </a:moveTo>
                <a:cubicBezTo>
                  <a:pt x="131" y="422"/>
                  <a:pt x="132" y="422"/>
                  <a:pt x="132" y="421"/>
                </a:cubicBezTo>
                <a:cubicBezTo>
                  <a:pt x="131" y="420"/>
                  <a:pt x="131" y="419"/>
                  <a:pt x="130" y="418"/>
                </a:cubicBezTo>
                <a:cubicBezTo>
                  <a:pt x="129" y="418"/>
                  <a:pt x="128" y="419"/>
                  <a:pt x="128" y="420"/>
                </a:cubicBezTo>
                <a:cubicBezTo>
                  <a:pt x="127" y="422"/>
                  <a:pt x="128" y="422"/>
                  <a:pt x="129" y="423"/>
                </a:cubicBezTo>
                <a:cubicBezTo>
                  <a:pt x="130" y="423"/>
                  <a:pt x="130" y="423"/>
                  <a:pt x="131" y="423"/>
                </a:cubicBezTo>
                <a:close/>
                <a:moveTo>
                  <a:pt x="149" y="447"/>
                </a:moveTo>
                <a:cubicBezTo>
                  <a:pt x="148" y="446"/>
                  <a:pt x="147" y="445"/>
                  <a:pt x="146" y="446"/>
                </a:cubicBezTo>
                <a:cubicBezTo>
                  <a:pt x="145" y="446"/>
                  <a:pt x="145" y="447"/>
                  <a:pt x="146" y="447"/>
                </a:cubicBezTo>
                <a:cubicBezTo>
                  <a:pt x="146" y="447"/>
                  <a:pt x="146" y="448"/>
                  <a:pt x="146" y="448"/>
                </a:cubicBezTo>
                <a:cubicBezTo>
                  <a:pt x="145" y="450"/>
                  <a:pt x="146" y="451"/>
                  <a:pt x="146" y="453"/>
                </a:cubicBezTo>
                <a:cubicBezTo>
                  <a:pt x="148" y="453"/>
                  <a:pt x="148" y="452"/>
                  <a:pt x="148" y="451"/>
                </a:cubicBezTo>
                <a:cubicBezTo>
                  <a:pt x="148" y="450"/>
                  <a:pt x="148" y="449"/>
                  <a:pt x="148" y="448"/>
                </a:cubicBezTo>
                <a:cubicBezTo>
                  <a:pt x="149" y="448"/>
                  <a:pt x="150" y="448"/>
                  <a:pt x="149" y="447"/>
                </a:cubicBezTo>
                <a:close/>
                <a:moveTo>
                  <a:pt x="326" y="383"/>
                </a:moveTo>
                <a:cubicBezTo>
                  <a:pt x="328" y="383"/>
                  <a:pt x="329" y="382"/>
                  <a:pt x="331" y="383"/>
                </a:cubicBezTo>
                <a:cubicBezTo>
                  <a:pt x="333" y="383"/>
                  <a:pt x="335" y="383"/>
                  <a:pt x="337" y="386"/>
                </a:cubicBezTo>
                <a:cubicBezTo>
                  <a:pt x="337" y="387"/>
                  <a:pt x="338" y="387"/>
                  <a:pt x="339" y="386"/>
                </a:cubicBezTo>
                <a:cubicBezTo>
                  <a:pt x="340" y="386"/>
                  <a:pt x="341" y="387"/>
                  <a:pt x="342" y="387"/>
                </a:cubicBezTo>
                <a:cubicBezTo>
                  <a:pt x="342" y="386"/>
                  <a:pt x="341" y="385"/>
                  <a:pt x="342" y="383"/>
                </a:cubicBezTo>
                <a:cubicBezTo>
                  <a:pt x="342" y="383"/>
                  <a:pt x="342" y="382"/>
                  <a:pt x="342" y="382"/>
                </a:cubicBezTo>
                <a:cubicBezTo>
                  <a:pt x="340" y="382"/>
                  <a:pt x="340" y="381"/>
                  <a:pt x="338" y="380"/>
                </a:cubicBezTo>
                <a:cubicBezTo>
                  <a:pt x="335" y="379"/>
                  <a:pt x="332" y="380"/>
                  <a:pt x="329" y="380"/>
                </a:cubicBezTo>
                <a:cubicBezTo>
                  <a:pt x="328" y="380"/>
                  <a:pt x="327" y="380"/>
                  <a:pt x="326" y="380"/>
                </a:cubicBezTo>
                <a:cubicBezTo>
                  <a:pt x="326" y="381"/>
                  <a:pt x="325" y="381"/>
                  <a:pt x="325" y="382"/>
                </a:cubicBezTo>
                <a:cubicBezTo>
                  <a:pt x="325" y="382"/>
                  <a:pt x="326" y="382"/>
                  <a:pt x="326" y="383"/>
                </a:cubicBezTo>
                <a:close/>
                <a:moveTo>
                  <a:pt x="363" y="237"/>
                </a:moveTo>
                <a:cubicBezTo>
                  <a:pt x="362" y="236"/>
                  <a:pt x="362" y="235"/>
                  <a:pt x="361" y="234"/>
                </a:cubicBezTo>
                <a:cubicBezTo>
                  <a:pt x="360" y="235"/>
                  <a:pt x="361" y="236"/>
                  <a:pt x="361" y="238"/>
                </a:cubicBezTo>
                <a:cubicBezTo>
                  <a:pt x="361" y="238"/>
                  <a:pt x="361" y="239"/>
                  <a:pt x="362" y="239"/>
                </a:cubicBezTo>
                <a:cubicBezTo>
                  <a:pt x="363" y="239"/>
                  <a:pt x="363" y="238"/>
                  <a:pt x="363" y="237"/>
                </a:cubicBezTo>
                <a:close/>
                <a:moveTo>
                  <a:pt x="131" y="458"/>
                </a:moveTo>
                <a:cubicBezTo>
                  <a:pt x="133" y="457"/>
                  <a:pt x="135" y="457"/>
                  <a:pt x="136" y="455"/>
                </a:cubicBezTo>
                <a:cubicBezTo>
                  <a:pt x="138" y="455"/>
                  <a:pt x="140" y="455"/>
                  <a:pt x="140" y="453"/>
                </a:cubicBezTo>
                <a:cubicBezTo>
                  <a:pt x="143" y="451"/>
                  <a:pt x="141" y="450"/>
                  <a:pt x="141" y="448"/>
                </a:cubicBezTo>
                <a:cubicBezTo>
                  <a:pt x="140" y="447"/>
                  <a:pt x="138" y="447"/>
                  <a:pt x="137" y="446"/>
                </a:cubicBezTo>
                <a:cubicBezTo>
                  <a:pt x="135" y="445"/>
                  <a:pt x="135" y="443"/>
                  <a:pt x="133" y="441"/>
                </a:cubicBezTo>
                <a:cubicBezTo>
                  <a:pt x="132" y="440"/>
                  <a:pt x="131" y="439"/>
                  <a:pt x="129" y="439"/>
                </a:cubicBezTo>
                <a:cubicBezTo>
                  <a:pt x="129" y="439"/>
                  <a:pt x="129" y="439"/>
                  <a:pt x="128" y="439"/>
                </a:cubicBezTo>
                <a:cubicBezTo>
                  <a:pt x="128" y="439"/>
                  <a:pt x="128" y="438"/>
                  <a:pt x="127" y="438"/>
                </a:cubicBezTo>
                <a:cubicBezTo>
                  <a:pt x="127" y="438"/>
                  <a:pt x="127" y="438"/>
                  <a:pt x="126" y="438"/>
                </a:cubicBezTo>
                <a:cubicBezTo>
                  <a:pt x="125" y="438"/>
                  <a:pt x="124" y="438"/>
                  <a:pt x="123" y="439"/>
                </a:cubicBezTo>
                <a:cubicBezTo>
                  <a:pt x="121" y="440"/>
                  <a:pt x="122" y="443"/>
                  <a:pt x="124" y="444"/>
                </a:cubicBezTo>
                <a:cubicBezTo>
                  <a:pt x="124" y="445"/>
                  <a:pt x="125" y="446"/>
                  <a:pt x="124" y="445"/>
                </a:cubicBezTo>
                <a:cubicBezTo>
                  <a:pt x="122" y="445"/>
                  <a:pt x="122" y="446"/>
                  <a:pt x="122" y="447"/>
                </a:cubicBezTo>
                <a:cubicBezTo>
                  <a:pt x="121" y="448"/>
                  <a:pt x="122" y="448"/>
                  <a:pt x="123" y="448"/>
                </a:cubicBezTo>
                <a:cubicBezTo>
                  <a:pt x="123" y="449"/>
                  <a:pt x="124" y="449"/>
                  <a:pt x="124" y="449"/>
                </a:cubicBezTo>
                <a:cubicBezTo>
                  <a:pt x="124" y="450"/>
                  <a:pt x="123" y="449"/>
                  <a:pt x="123" y="449"/>
                </a:cubicBezTo>
                <a:cubicBezTo>
                  <a:pt x="122" y="449"/>
                  <a:pt x="122" y="449"/>
                  <a:pt x="121" y="450"/>
                </a:cubicBezTo>
                <a:cubicBezTo>
                  <a:pt x="121" y="450"/>
                  <a:pt x="121" y="452"/>
                  <a:pt x="122" y="452"/>
                </a:cubicBezTo>
                <a:cubicBezTo>
                  <a:pt x="124" y="452"/>
                  <a:pt x="126" y="453"/>
                  <a:pt x="128" y="452"/>
                </a:cubicBezTo>
                <a:cubicBezTo>
                  <a:pt x="128" y="454"/>
                  <a:pt x="129" y="454"/>
                  <a:pt x="131" y="454"/>
                </a:cubicBezTo>
                <a:cubicBezTo>
                  <a:pt x="129" y="455"/>
                  <a:pt x="129" y="455"/>
                  <a:pt x="127" y="455"/>
                </a:cubicBezTo>
                <a:cubicBezTo>
                  <a:pt x="126" y="455"/>
                  <a:pt x="126" y="456"/>
                  <a:pt x="126" y="456"/>
                </a:cubicBezTo>
                <a:cubicBezTo>
                  <a:pt x="128" y="457"/>
                  <a:pt x="129" y="459"/>
                  <a:pt x="131" y="458"/>
                </a:cubicBezTo>
                <a:close/>
                <a:moveTo>
                  <a:pt x="351" y="298"/>
                </a:moveTo>
                <a:cubicBezTo>
                  <a:pt x="353" y="298"/>
                  <a:pt x="353" y="295"/>
                  <a:pt x="354" y="294"/>
                </a:cubicBezTo>
                <a:cubicBezTo>
                  <a:pt x="354" y="294"/>
                  <a:pt x="354" y="294"/>
                  <a:pt x="354" y="293"/>
                </a:cubicBezTo>
                <a:cubicBezTo>
                  <a:pt x="353" y="293"/>
                  <a:pt x="353" y="293"/>
                  <a:pt x="353" y="294"/>
                </a:cubicBezTo>
                <a:cubicBezTo>
                  <a:pt x="352" y="295"/>
                  <a:pt x="350" y="296"/>
                  <a:pt x="351" y="298"/>
                </a:cubicBezTo>
                <a:close/>
                <a:moveTo>
                  <a:pt x="207" y="25"/>
                </a:moveTo>
                <a:cubicBezTo>
                  <a:pt x="206" y="25"/>
                  <a:pt x="205" y="25"/>
                  <a:pt x="205" y="26"/>
                </a:cubicBezTo>
                <a:cubicBezTo>
                  <a:pt x="205" y="27"/>
                  <a:pt x="206" y="27"/>
                  <a:pt x="208" y="27"/>
                </a:cubicBezTo>
                <a:cubicBezTo>
                  <a:pt x="208" y="27"/>
                  <a:pt x="209" y="27"/>
                  <a:pt x="209" y="26"/>
                </a:cubicBezTo>
                <a:cubicBezTo>
                  <a:pt x="209" y="25"/>
                  <a:pt x="208" y="25"/>
                  <a:pt x="207" y="25"/>
                </a:cubicBezTo>
                <a:close/>
                <a:moveTo>
                  <a:pt x="135" y="81"/>
                </a:moveTo>
                <a:cubicBezTo>
                  <a:pt x="136" y="81"/>
                  <a:pt x="137" y="81"/>
                  <a:pt x="136" y="80"/>
                </a:cubicBezTo>
                <a:cubicBezTo>
                  <a:pt x="136" y="79"/>
                  <a:pt x="136" y="78"/>
                  <a:pt x="135" y="77"/>
                </a:cubicBezTo>
                <a:cubicBezTo>
                  <a:pt x="134" y="77"/>
                  <a:pt x="134" y="78"/>
                  <a:pt x="134" y="79"/>
                </a:cubicBezTo>
                <a:cubicBezTo>
                  <a:pt x="134" y="80"/>
                  <a:pt x="134" y="81"/>
                  <a:pt x="135" y="81"/>
                </a:cubicBezTo>
                <a:close/>
                <a:moveTo>
                  <a:pt x="176" y="60"/>
                </a:moveTo>
                <a:cubicBezTo>
                  <a:pt x="175" y="58"/>
                  <a:pt x="173" y="58"/>
                  <a:pt x="171" y="58"/>
                </a:cubicBezTo>
                <a:cubicBezTo>
                  <a:pt x="169" y="58"/>
                  <a:pt x="168" y="59"/>
                  <a:pt x="167" y="59"/>
                </a:cubicBezTo>
                <a:cubicBezTo>
                  <a:pt x="164" y="60"/>
                  <a:pt x="164" y="60"/>
                  <a:pt x="165" y="61"/>
                </a:cubicBezTo>
                <a:cubicBezTo>
                  <a:pt x="168" y="65"/>
                  <a:pt x="168" y="70"/>
                  <a:pt x="169" y="75"/>
                </a:cubicBezTo>
                <a:cubicBezTo>
                  <a:pt x="169" y="75"/>
                  <a:pt x="170" y="76"/>
                  <a:pt x="170" y="77"/>
                </a:cubicBezTo>
                <a:cubicBezTo>
                  <a:pt x="171" y="77"/>
                  <a:pt x="171" y="77"/>
                  <a:pt x="171" y="77"/>
                </a:cubicBezTo>
                <a:cubicBezTo>
                  <a:pt x="173" y="80"/>
                  <a:pt x="176" y="82"/>
                  <a:pt x="178" y="84"/>
                </a:cubicBezTo>
                <a:cubicBezTo>
                  <a:pt x="179" y="85"/>
                  <a:pt x="181" y="87"/>
                  <a:pt x="181" y="89"/>
                </a:cubicBezTo>
                <a:cubicBezTo>
                  <a:pt x="181" y="90"/>
                  <a:pt x="181" y="90"/>
                  <a:pt x="181" y="91"/>
                </a:cubicBezTo>
                <a:cubicBezTo>
                  <a:pt x="182" y="92"/>
                  <a:pt x="182" y="92"/>
                  <a:pt x="182" y="92"/>
                </a:cubicBezTo>
                <a:cubicBezTo>
                  <a:pt x="183" y="92"/>
                  <a:pt x="183" y="92"/>
                  <a:pt x="184" y="92"/>
                </a:cubicBezTo>
                <a:cubicBezTo>
                  <a:pt x="184" y="91"/>
                  <a:pt x="184" y="90"/>
                  <a:pt x="184" y="90"/>
                </a:cubicBezTo>
                <a:cubicBezTo>
                  <a:pt x="183" y="88"/>
                  <a:pt x="183" y="86"/>
                  <a:pt x="182" y="85"/>
                </a:cubicBezTo>
                <a:cubicBezTo>
                  <a:pt x="182" y="84"/>
                  <a:pt x="183" y="82"/>
                  <a:pt x="183" y="81"/>
                </a:cubicBezTo>
                <a:cubicBezTo>
                  <a:pt x="183" y="80"/>
                  <a:pt x="184" y="80"/>
                  <a:pt x="184" y="80"/>
                </a:cubicBezTo>
                <a:cubicBezTo>
                  <a:pt x="187" y="78"/>
                  <a:pt x="187" y="77"/>
                  <a:pt x="186" y="74"/>
                </a:cubicBezTo>
                <a:cubicBezTo>
                  <a:pt x="186" y="73"/>
                  <a:pt x="186" y="73"/>
                  <a:pt x="185" y="73"/>
                </a:cubicBezTo>
                <a:cubicBezTo>
                  <a:pt x="184" y="70"/>
                  <a:pt x="184" y="68"/>
                  <a:pt x="182" y="66"/>
                </a:cubicBezTo>
                <a:cubicBezTo>
                  <a:pt x="181" y="65"/>
                  <a:pt x="181" y="65"/>
                  <a:pt x="180" y="64"/>
                </a:cubicBezTo>
                <a:cubicBezTo>
                  <a:pt x="180" y="64"/>
                  <a:pt x="179" y="64"/>
                  <a:pt x="179" y="63"/>
                </a:cubicBezTo>
                <a:cubicBezTo>
                  <a:pt x="179" y="63"/>
                  <a:pt x="179" y="63"/>
                  <a:pt x="179" y="63"/>
                </a:cubicBezTo>
                <a:cubicBezTo>
                  <a:pt x="179" y="63"/>
                  <a:pt x="179" y="63"/>
                  <a:pt x="179" y="63"/>
                </a:cubicBezTo>
                <a:cubicBezTo>
                  <a:pt x="179" y="61"/>
                  <a:pt x="177" y="61"/>
                  <a:pt x="176" y="60"/>
                </a:cubicBezTo>
                <a:close/>
                <a:moveTo>
                  <a:pt x="110" y="361"/>
                </a:moveTo>
                <a:cubicBezTo>
                  <a:pt x="111" y="361"/>
                  <a:pt x="111" y="361"/>
                  <a:pt x="112" y="361"/>
                </a:cubicBezTo>
                <a:cubicBezTo>
                  <a:pt x="113" y="361"/>
                  <a:pt x="113" y="362"/>
                  <a:pt x="114" y="361"/>
                </a:cubicBezTo>
                <a:cubicBezTo>
                  <a:pt x="114" y="360"/>
                  <a:pt x="113" y="360"/>
                  <a:pt x="112" y="360"/>
                </a:cubicBezTo>
                <a:cubicBezTo>
                  <a:pt x="112" y="360"/>
                  <a:pt x="111" y="359"/>
                  <a:pt x="111" y="359"/>
                </a:cubicBezTo>
                <a:cubicBezTo>
                  <a:pt x="111" y="359"/>
                  <a:pt x="110" y="358"/>
                  <a:pt x="110" y="359"/>
                </a:cubicBezTo>
                <a:cubicBezTo>
                  <a:pt x="109" y="360"/>
                  <a:pt x="110" y="361"/>
                  <a:pt x="110" y="361"/>
                </a:cubicBezTo>
                <a:close/>
                <a:moveTo>
                  <a:pt x="364" y="289"/>
                </a:moveTo>
                <a:cubicBezTo>
                  <a:pt x="364" y="287"/>
                  <a:pt x="364" y="286"/>
                  <a:pt x="362" y="285"/>
                </a:cubicBezTo>
                <a:cubicBezTo>
                  <a:pt x="362" y="285"/>
                  <a:pt x="361" y="285"/>
                  <a:pt x="361" y="286"/>
                </a:cubicBezTo>
                <a:cubicBezTo>
                  <a:pt x="361" y="287"/>
                  <a:pt x="362" y="288"/>
                  <a:pt x="364" y="289"/>
                </a:cubicBezTo>
                <a:close/>
                <a:moveTo>
                  <a:pt x="230" y="29"/>
                </a:moveTo>
                <a:cubicBezTo>
                  <a:pt x="229" y="27"/>
                  <a:pt x="229" y="27"/>
                  <a:pt x="226" y="28"/>
                </a:cubicBezTo>
                <a:cubicBezTo>
                  <a:pt x="226" y="31"/>
                  <a:pt x="228" y="31"/>
                  <a:pt x="230" y="29"/>
                </a:cubicBezTo>
                <a:close/>
                <a:moveTo>
                  <a:pt x="350" y="291"/>
                </a:moveTo>
                <a:cubicBezTo>
                  <a:pt x="349" y="291"/>
                  <a:pt x="348" y="292"/>
                  <a:pt x="348" y="293"/>
                </a:cubicBezTo>
                <a:cubicBezTo>
                  <a:pt x="348" y="294"/>
                  <a:pt x="349" y="294"/>
                  <a:pt x="349" y="294"/>
                </a:cubicBezTo>
                <a:cubicBezTo>
                  <a:pt x="350" y="294"/>
                  <a:pt x="350" y="293"/>
                  <a:pt x="350" y="292"/>
                </a:cubicBezTo>
                <a:cubicBezTo>
                  <a:pt x="350" y="292"/>
                  <a:pt x="350" y="291"/>
                  <a:pt x="350" y="291"/>
                </a:cubicBezTo>
                <a:close/>
                <a:moveTo>
                  <a:pt x="363" y="341"/>
                </a:moveTo>
                <a:cubicBezTo>
                  <a:pt x="362" y="341"/>
                  <a:pt x="361" y="341"/>
                  <a:pt x="361" y="342"/>
                </a:cubicBezTo>
                <a:cubicBezTo>
                  <a:pt x="361" y="343"/>
                  <a:pt x="362" y="343"/>
                  <a:pt x="363" y="343"/>
                </a:cubicBezTo>
                <a:cubicBezTo>
                  <a:pt x="363" y="343"/>
                  <a:pt x="364" y="343"/>
                  <a:pt x="364" y="342"/>
                </a:cubicBezTo>
                <a:cubicBezTo>
                  <a:pt x="363" y="342"/>
                  <a:pt x="364" y="341"/>
                  <a:pt x="363" y="341"/>
                </a:cubicBezTo>
                <a:close/>
                <a:moveTo>
                  <a:pt x="320" y="384"/>
                </a:moveTo>
                <a:cubicBezTo>
                  <a:pt x="321" y="385"/>
                  <a:pt x="322" y="386"/>
                  <a:pt x="323" y="385"/>
                </a:cubicBezTo>
                <a:cubicBezTo>
                  <a:pt x="323" y="385"/>
                  <a:pt x="323" y="383"/>
                  <a:pt x="323" y="383"/>
                </a:cubicBezTo>
                <a:cubicBezTo>
                  <a:pt x="322" y="382"/>
                  <a:pt x="321" y="383"/>
                  <a:pt x="320" y="384"/>
                </a:cubicBezTo>
                <a:close/>
                <a:moveTo>
                  <a:pt x="140" y="424"/>
                </a:moveTo>
                <a:cubicBezTo>
                  <a:pt x="139" y="425"/>
                  <a:pt x="140" y="426"/>
                  <a:pt x="141" y="427"/>
                </a:cubicBezTo>
                <a:cubicBezTo>
                  <a:pt x="142" y="427"/>
                  <a:pt x="142" y="427"/>
                  <a:pt x="143" y="427"/>
                </a:cubicBezTo>
                <a:cubicBezTo>
                  <a:pt x="143" y="426"/>
                  <a:pt x="142" y="426"/>
                  <a:pt x="142" y="425"/>
                </a:cubicBezTo>
                <a:cubicBezTo>
                  <a:pt x="141" y="425"/>
                  <a:pt x="141" y="424"/>
                  <a:pt x="140" y="424"/>
                </a:cubicBezTo>
                <a:close/>
                <a:moveTo>
                  <a:pt x="206" y="22"/>
                </a:moveTo>
                <a:cubicBezTo>
                  <a:pt x="207" y="22"/>
                  <a:pt x="208" y="22"/>
                  <a:pt x="207" y="22"/>
                </a:cubicBezTo>
                <a:cubicBezTo>
                  <a:pt x="207" y="21"/>
                  <a:pt x="207" y="20"/>
                  <a:pt x="206" y="20"/>
                </a:cubicBezTo>
                <a:cubicBezTo>
                  <a:pt x="205" y="20"/>
                  <a:pt x="204" y="21"/>
                  <a:pt x="204" y="21"/>
                </a:cubicBezTo>
                <a:cubicBezTo>
                  <a:pt x="205" y="22"/>
                  <a:pt x="205" y="22"/>
                  <a:pt x="206" y="22"/>
                </a:cubicBezTo>
                <a:close/>
                <a:moveTo>
                  <a:pt x="24" y="289"/>
                </a:moveTo>
                <a:cubicBezTo>
                  <a:pt x="23" y="288"/>
                  <a:pt x="23" y="288"/>
                  <a:pt x="22" y="288"/>
                </a:cubicBezTo>
                <a:cubicBezTo>
                  <a:pt x="21" y="288"/>
                  <a:pt x="20" y="288"/>
                  <a:pt x="20" y="289"/>
                </a:cubicBezTo>
                <a:cubicBezTo>
                  <a:pt x="21" y="290"/>
                  <a:pt x="22" y="290"/>
                  <a:pt x="22" y="290"/>
                </a:cubicBezTo>
                <a:cubicBezTo>
                  <a:pt x="23" y="290"/>
                  <a:pt x="24" y="289"/>
                  <a:pt x="24" y="289"/>
                </a:cubicBezTo>
                <a:close/>
                <a:moveTo>
                  <a:pt x="159" y="68"/>
                </a:moveTo>
                <a:cubicBezTo>
                  <a:pt x="159" y="68"/>
                  <a:pt x="159" y="68"/>
                  <a:pt x="159" y="67"/>
                </a:cubicBezTo>
                <a:cubicBezTo>
                  <a:pt x="158" y="67"/>
                  <a:pt x="159" y="65"/>
                  <a:pt x="158" y="65"/>
                </a:cubicBezTo>
                <a:cubicBezTo>
                  <a:pt x="157" y="65"/>
                  <a:pt x="157" y="66"/>
                  <a:pt x="157" y="66"/>
                </a:cubicBezTo>
                <a:cubicBezTo>
                  <a:pt x="157" y="67"/>
                  <a:pt x="158" y="68"/>
                  <a:pt x="159" y="68"/>
                </a:cubicBezTo>
                <a:close/>
                <a:moveTo>
                  <a:pt x="151" y="49"/>
                </a:moveTo>
                <a:cubicBezTo>
                  <a:pt x="151" y="49"/>
                  <a:pt x="150" y="47"/>
                  <a:pt x="149" y="48"/>
                </a:cubicBezTo>
                <a:cubicBezTo>
                  <a:pt x="149" y="48"/>
                  <a:pt x="148" y="49"/>
                  <a:pt x="149" y="50"/>
                </a:cubicBezTo>
                <a:cubicBezTo>
                  <a:pt x="150" y="51"/>
                  <a:pt x="150" y="49"/>
                  <a:pt x="151" y="49"/>
                </a:cubicBezTo>
                <a:close/>
                <a:moveTo>
                  <a:pt x="348" y="289"/>
                </a:moveTo>
                <a:cubicBezTo>
                  <a:pt x="348" y="288"/>
                  <a:pt x="347" y="288"/>
                  <a:pt x="346" y="287"/>
                </a:cubicBezTo>
                <a:cubicBezTo>
                  <a:pt x="346" y="287"/>
                  <a:pt x="345" y="287"/>
                  <a:pt x="345" y="288"/>
                </a:cubicBezTo>
                <a:cubicBezTo>
                  <a:pt x="345" y="289"/>
                  <a:pt x="346" y="289"/>
                  <a:pt x="347" y="289"/>
                </a:cubicBezTo>
                <a:cubicBezTo>
                  <a:pt x="347" y="289"/>
                  <a:pt x="348" y="289"/>
                  <a:pt x="348" y="289"/>
                </a:cubicBezTo>
                <a:close/>
                <a:moveTo>
                  <a:pt x="304" y="427"/>
                </a:moveTo>
                <a:cubicBezTo>
                  <a:pt x="304" y="427"/>
                  <a:pt x="304" y="428"/>
                  <a:pt x="304" y="428"/>
                </a:cubicBezTo>
                <a:cubicBezTo>
                  <a:pt x="305" y="428"/>
                  <a:pt x="306" y="427"/>
                  <a:pt x="306" y="426"/>
                </a:cubicBezTo>
                <a:cubicBezTo>
                  <a:pt x="305" y="426"/>
                  <a:pt x="304" y="425"/>
                  <a:pt x="304" y="427"/>
                </a:cubicBezTo>
                <a:close/>
                <a:moveTo>
                  <a:pt x="366" y="225"/>
                </a:moveTo>
                <a:cubicBezTo>
                  <a:pt x="365" y="225"/>
                  <a:pt x="365" y="226"/>
                  <a:pt x="365" y="227"/>
                </a:cubicBezTo>
                <a:cubicBezTo>
                  <a:pt x="364" y="227"/>
                  <a:pt x="365" y="227"/>
                  <a:pt x="365" y="227"/>
                </a:cubicBezTo>
                <a:cubicBezTo>
                  <a:pt x="366" y="227"/>
                  <a:pt x="367" y="226"/>
                  <a:pt x="367" y="225"/>
                </a:cubicBezTo>
                <a:cubicBezTo>
                  <a:pt x="367" y="225"/>
                  <a:pt x="367" y="224"/>
                  <a:pt x="366" y="225"/>
                </a:cubicBezTo>
                <a:close/>
                <a:moveTo>
                  <a:pt x="346" y="250"/>
                </a:moveTo>
                <a:cubicBezTo>
                  <a:pt x="348" y="249"/>
                  <a:pt x="348" y="248"/>
                  <a:pt x="348" y="246"/>
                </a:cubicBezTo>
                <a:cubicBezTo>
                  <a:pt x="346" y="247"/>
                  <a:pt x="346" y="249"/>
                  <a:pt x="346" y="250"/>
                </a:cubicBezTo>
                <a:close/>
                <a:moveTo>
                  <a:pt x="42" y="151"/>
                </a:moveTo>
                <a:cubicBezTo>
                  <a:pt x="42" y="151"/>
                  <a:pt x="42" y="150"/>
                  <a:pt x="42" y="150"/>
                </a:cubicBezTo>
                <a:cubicBezTo>
                  <a:pt x="42" y="149"/>
                  <a:pt x="42" y="149"/>
                  <a:pt x="41" y="148"/>
                </a:cubicBezTo>
                <a:cubicBezTo>
                  <a:pt x="41" y="148"/>
                  <a:pt x="41" y="149"/>
                  <a:pt x="41" y="149"/>
                </a:cubicBezTo>
                <a:cubicBezTo>
                  <a:pt x="41" y="150"/>
                  <a:pt x="41" y="150"/>
                  <a:pt x="42" y="151"/>
                </a:cubicBezTo>
                <a:close/>
                <a:moveTo>
                  <a:pt x="359" y="235"/>
                </a:moveTo>
                <a:cubicBezTo>
                  <a:pt x="358" y="234"/>
                  <a:pt x="358" y="235"/>
                  <a:pt x="358" y="235"/>
                </a:cubicBezTo>
                <a:cubicBezTo>
                  <a:pt x="358" y="237"/>
                  <a:pt x="358" y="237"/>
                  <a:pt x="359" y="237"/>
                </a:cubicBezTo>
                <a:cubicBezTo>
                  <a:pt x="360" y="236"/>
                  <a:pt x="360" y="235"/>
                  <a:pt x="359" y="235"/>
                </a:cubicBezTo>
                <a:close/>
                <a:moveTo>
                  <a:pt x="353" y="338"/>
                </a:moveTo>
                <a:cubicBezTo>
                  <a:pt x="353" y="339"/>
                  <a:pt x="354" y="339"/>
                  <a:pt x="354" y="339"/>
                </a:cubicBezTo>
                <a:cubicBezTo>
                  <a:pt x="355" y="339"/>
                  <a:pt x="355" y="338"/>
                  <a:pt x="355" y="338"/>
                </a:cubicBezTo>
                <a:cubicBezTo>
                  <a:pt x="356" y="337"/>
                  <a:pt x="358" y="336"/>
                  <a:pt x="357" y="335"/>
                </a:cubicBezTo>
                <a:cubicBezTo>
                  <a:pt x="356" y="334"/>
                  <a:pt x="356" y="333"/>
                  <a:pt x="356" y="333"/>
                </a:cubicBezTo>
                <a:cubicBezTo>
                  <a:pt x="355" y="331"/>
                  <a:pt x="354" y="330"/>
                  <a:pt x="352" y="331"/>
                </a:cubicBezTo>
                <a:cubicBezTo>
                  <a:pt x="351" y="332"/>
                  <a:pt x="352" y="334"/>
                  <a:pt x="352" y="335"/>
                </a:cubicBezTo>
                <a:cubicBezTo>
                  <a:pt x="351" y="336"/>
                  <a:pt x="352" y="337"/>
                  <a:pt x="353" y="338"/>
                </a:cubicBezTo>
                <a:close/>
                <a:moveTo>
                  <a:pt x="123" y="436"/>
                </a:moveTo>
                <a:cubicBezTo>
                  <a:pt x="122" y="435"/>
                  <a:pt x="122" y="435"/>
                  <a:pt x="121" y="435"/>
                </a:cubicBezTo>
                <a:cubicBezTo>
                  <a:pt x="121" y="435"/>
                  <a:pt x="120" y="435"/>
                  <a:pt x="121" y="435"/>
                </a:cubicBezTo>
                <a:cubicBezTo>
                  <a:pt x="121" y="436"/>
                  <a:pt x="121" y="437"/>
                  <a:pt x="122" y="437"/>
                </a:cubicBezTo>
                <a:cubicBezTo>
                  <a:pt x="122" y="436"/>
                  <a:pt x="123" y="436"/>
                  <a:pt x="123" y="436"/>
                </a:cubicBezTo>
                <a:close/>
                <a:moveTo>
                  <a:pt x="368" y="219"/>
                </a:moveTo>
                <a:cubicBezTo>
                  <a:pt x="367" y="219"/>
                  <a:pt x="367" y="219"/>
                  <a:pt x="367" y="220"/>
                </a:cubicBezTo>
                <a:cubicBezTo>
                  <a:pt x="367" y="220"/>
                  <a:pt x="368" y="221"/>
                  <a:pt x="368" y="221"/>
                </a:cubicBezTo>
                <a:cubicBezTo>
                  <a:pt x="369" y="221"/>
                  <a:pt x="369" y="220"/>
                  <a:pt x="369" y="220"/>
                </a:cubicBezTo>
                <a:cubicBezTo>
                  <a:pt x="369" y="219"/>
                  <a:pt x="369" y="219"/>
                  <a:pt x="368" y="219"/>
                </a:cubicBezTo>
                <a:close/>
                <a:moveTo>
                  <a:pt x="117" y="406"/>
                </a:moveTo>
                <a:cubicBezTo>
                  <a:pt x="117" y="406"/>
                  <a:pt x="117" y="405"/>
                  <a:pt x="118" y="405"/>
                </a:cubicBezTo>
                <a:cubicBezTo>
                  <a:pt x="118" y="404"/>
                  <a:pt x="117" y="404"/>
                  <a:pt x="117" y="404"/>
                </a:cubicBezTo>
                <a:cubicBezTo>
                  <a:pt x="116" y="405"/>
                  <a:pt x="116" y="405"/>
                  <a:pt x="116" y="405"/>
                </a:cubicBezTo>
                <a:cubicBezTo>
                  <a:pt x="116" y="406"/>
                  <a:pt x="116" y="406"/>
                  <a:pt x="117" y="406"/>
                </a:cubicBezTo>
                <a:close/>
                <a:moveTo>
                  <a:pt x="112" y="364"/>
                </a:moveTo>
                <a:cubicBezTo>
                  <a:pt x="111" y="363"/>
                  <a:pt x="111" y="364"/>
                  <a:pt x="110" y="364"/>
                </a:cubicBezTo>
                <a:cubicBezTo>
                  <a:pt x="110" y="365"/>
                  <a:pt x="109" y="364"/>
                  <a:pt x="108" y="365"/>
                </a:cubicBezTo>
                <a:cubicBezTo>
                  <a:pt x="109" y="366"/>
                  <a:pt x="110" y="365"/>
                  <a:pt x="111" y="365"/>
                </a:cubicBezTo>
                <a:cubicBezTo>
                  <a:pt x="111" y="365"/>
                  <a:pt x="112" y="365"/>
                  <a:pt x="112" y="364"/>
                </a:cubicBezTo>
                <a:close/>
                <a:moveTo>
                  <a:pt x="166" y="50"/>
                </a:moveTo>
                <a:cubicBezTo>
                  <a:pt x="166" y="50"/>
                  <a:pt x="167" y="50"/>
                  <a:pt x="167" y="50"/>
                </a:cubicBezTo>
                <a:cubicBezTo>
                  <a:pt x="167" y="49"/>
                  <a:pt x="167" y="49"/>
                  <a:pt x="166" y="49"/>
                </a:cubicBezTo>
                <a:cubicBezTo>
                  <a:pt x="166" y="48"/>
                  <a:pt x="165" y="48"/>
                  <a:pt x="164" y="48"/>
                </a:cubicBezTo>
                <a:cubicBezTo>
                  <a:pt x="164" y="47"/>
                  <a:pt x="162" y="46"/>
                  <a:pt x="161" y="46"/>
                </a:cubicBezTo>
                <a:cubicBezTo>
                  <a:pt x="160" y="47"/>
                  <a:pt x="160" y="49"/>
                  <a:pt x="161" y="50"/>
                </a:cubicBezTo>
                <a:cubicBezTo>
                  <a:pt x="163" y="51"/>
                  <a:pt x="164" y="49"/>
                  <a:pt x="166" y="50"/>
                </a:cubicBezTo>
                <a:close/>
                <a:moveTo>
                  <a:pt x="216" y="58"/>
                </a:moveTo>
                <a:cubicBezTo>
                  <a:pt x="216" y="58"/>
                  <a:pt x="216" y="58"/>
                  <a:pt x="216" y="57"/>
                </a:cubicBezTo>
                <a:cubicBezTo>
                  <a:pt x="216" y="57"/>
                  <a:pt x="216" y="57"/>
                  <a:pt x="215" y="56"/>
                </a:cubicBezTo>
                <a:cubicBezTo>
                  <a:pt x="215" y="57"/>
                  <a:pt x="215" y="57"/>
                  <a:pt x="215" y="57"/>
                </a:cubicBezTo>
                <a:cubicBezTo>
                  <a:pt x="215" y="58"/>
                  <a:pt x="215" y="58"/>
                  <a:pt x="216" y="58"/>
                </a:cubicBezTo>
                <a:close/>
                <a:moveTo>
                  <a:pt x="142" y="431"/>
                </a:moveTo>
                <a:cubicBezTo>
                  <a:pt x="143" y="431"/>
                  <a:pt x="144" y="431"/>
                  <a:pt x="144" y="430"/>
                </a:cubicBezTo>
                <a:cubicBezTo>
                  <a:pt x="143" y="430"/>
                  <a:pt x="142" y="429"/>
                  <a:pt x="142" y="429"/>
                </a:cubicBezTo>
                <a:cubicBezTo>
                  <a:pt x="141" y="430"/>
                  <a:pt x="141" y="430"/>
                  <a:pt x="142" y="431"/>
                </a:cubicBezTo>
                <a:close/>
                <a:moveTo>
                  <a:pt x="54" y="303"/>
                </a:moveTo>
                <a:cubicBezTo>
                  <a:pt x="53" y="303"/>
                  <a:pt x="53" y="303"/>
                  <a:pt x="53" y="304"/>
                </a:cubicBezTo>
                <a:cubicBezTo>
                  <a:pt x="53" y="304"/>
                  <a:pt x="53" y="305"/>
                  <a:pt x="53" y="304"/>
                </a:cubicBezTo>
                <a:cubicBezTo>
                  <a:pt x="54" y="304"/>
                  <a:pt x="54" y="304"/>
                  <a:pt x="54" y="303"/>
                </a:cubicBezTo>
                <a:cubicBezTo>
                  <a:pt x="54" y="303"/>
                  <a:pt x="54" y="302"/>
                  <a:pt x="54" y="303"/>
                </a:cubicBezTo>
                <a:close/>
                <a:moveTo>
                  <a:pt x="352" y="239"/>
                </a:moveTo>
                <a:cubicBezTo>
                  <a:pt x="352" y="239"/>
                  <a:pt x="351" y="240"/>
                  <a:pt x="351" y="240"/>
                </a:cubicBezTo>
                <a:cubicBezTo>
                  <a:pt x="351" y="241"/>
                  <a:pt x="352" y="241"/>
                  <a:pt x="352" y="241"/>
                </a:cubicBezTo>
                <a:cubicBezTo>
                  <a:pt x="352" y="241"/>
                  <a:pt x="353" y="240"/>
                  <a:pt x="353" y="240"/>
                </a:cubicBezTo>
                <a:cubicBezTo>
                  <a:pt x="353" y="240"/>
                  <a:pt x="353" y="239"/>
                  <a:pt x="352" y="239"/>
                </a:cubicBezTo>
                <a:close/>
                <a:moveTo>
                  <a:pt x="134" y="522"/>
                </a:moveTo>
                <a:cubicBezTo>
                  <a:pt x="133" y="522"/>
                  <a:pt x="133" y="522"/>
                  <a:pt x="133" y="522"/>
                </a:cubicBezTo>
                <a:cubicBezTo>
                  <a:pt x="133" y="523"/>
                  <a:pt x="133" y="523"/>
                  <a:pt x="134" y="523"/>
                </a:cubicBezTo>
                <a:cubicBezTo>
                  <a:pt x="134" y="523"/>
                  <a:pt x="135" y="523"/>
                  <a:pt x="135" y="523"/>
                </a:cubicBezTo>
                <a:cubicBezTo>
                  <a:pt x="135" y="522"/>
                  <a:pt x="134" y="522"/>
                  <a:pt x="134" y="522"/>
                </a:cubicBezTo>
                <a:close/>
                <a:moveTo>
                  <a:pt x="366" y="340"/>
                </a:moveTo>
                <a:cubicBezTo>
                  <a:pt x="365" y="339"/>
                  <a:pt x="365" y="340"/>
                  <a:pt x="365" y="340"/>
                </a:cubicBezTo>
                <a:cubicBezTo>
                  <a:pt x="365" y="341"/>
                  <a:pt x="365" y="341"/>
                  <a:pt x="366" y="341"/>
                </a:cubicBezTo>
                <a:cubicBezTo>
                  <a:pt x="366" y="341"/>
                  <a:pt x="366" y="341"/>
                  <a:pt x="366" y="341"/>
                </a:cubicBezTo>
                <a:cubicBezTo>
                  <a:pt x="367" y="340"/>
                  <a:pt x="366" y="340"/>
                  <a:pt x="366" y="340"/>
                </a:cubicBezTo>
                <a:close/>
                <a:moveTo>
                  <a:pt x="145" y="429"/>
                </a:moveTo>
                <a:cubicBezTo>
                  <a:pt x="145" y="429"/>
                  <a:pt x="145" y="430"/>
                  <a:pt x="145" y="430"/>
                </a:cubicBezTo>
                <a:cubicBezTo>
                  <a:pt x="145" y="430"/>
                  <a:pt x="146" y="429"/>
                  <a:pt x="147" y="429"/>
                </a:cubicBezTo>
                <a:cubicBezTo>
                  <a:pt x="146" y="428"/>
                  <a:pt x="145" y="429"/>
                  <a:pt x="145" y="429"/>
                </a:cubicBezTo>
                <a:close/>
                <a:moveTo>
                  <a:pt x="353" y="307"/>
                </a:moveTo>
                <a:cubicBezTo>
                  <a:pt x="354" y="307"/>
                  <a:pt x="355" y="306"/>
                  <a:pt x="355" y="305"/>
                </a:cubicBezTo>
                <a:cubicBezTo>
                  <a:pt x="354" y="305"/>
                  <a:pt x="353" y="306"/>
                  <a:pt x="353" y="307"/>
                </a:cubicBezTo>
                <a:close/>
                <a:moveTo>
                  <a:pt x="216" y="62"/>
                </a:moveTo>
                <a:cubicBezTo>
                  <a:pt x="216" y="61"/>
                  <a:pt x="216" y="60"/>
                  <a:pt x="215" y="60"/>
                </a:cubicBezTo>
                <a:cubicBezTo>
                  <a:pt x="215" y="61"/>
                  <a:pt x="215" y="62"/>
                  <a:pt x="216" y="62"/>
                </a:cubicBezTo>
                <a:close/>
                <a:moveTo>
                  <a:pt x="359" y="238"/>
                </a:moveTo>
                <a:cubicBezTo>
                  <a:pt x="359" y="239"/>
                  <a:pt x="360" y="238"/>
                  <a:pt x="360" y="238"/>
                </a:cubicBezTo>
                <a:cubicBezTo>
                  <a:pt x="360" y="237"/>
                  <a:pt x="360" y="237"/>
                  <a:pt x="359" y="237"/>
                </a:cubicBezTo>
                <a:cubicBezTo>
                  <a:pt x="359" y="237"/>
                  <a:pt x="358" y="238"/>
                  <a:pt x="359" y="238"/>
                </a:cubicBezTo>
                <a:close/>
                <a:moveTo>
                  <a:pt x="132" y="476"/>
                </a:moveTo>
                <a:cubicBezTo>
                  <a:pt x="133" y="477"/>
                  <a:pt x="133" y="476"/>
                  <a:pt x="134" y="476"/>
                </a:cubicBezTo>
                <a:cubicBezTo>
                  <a:pt x="133" y="476"/>
                  <a:pt x="133" y="475"/>
                  <a:pt x="132" y="476"/>
                </a:cubicBezTo>
                <a:cubicBezTo>
                  <a:pt x="132" y="476"/>
                  <a:pt x="132" y="476"/>
                  <a:pt x="132" y="476"/>
                </a:cubicBezTo>
                <a:close/>
                <a:moveTo>
                  <a:pt x="346" y="377"/>
                </a:moveTo>
                <a:cubicBezTo>
                  <a:pt x="346" y="377"/>
                  <a:pt x="346" y="377"/>
                  <a:pt x="346" y="377"/>
                </a:cubicBezTo>
                <a:cubicBezTo>
                  <a:pt x="346" y="378"/>
                  <a:pt x="346" y="378"/>
                  <a:pt x="346" y="378"/>
                </a:cubicBezTo>
                <a:cubicBezTo>
                  <a:pt x="347" y="378"/>
                  <a:pt x="347" y="378"/>
                  <a:pt x="347" y="378"/>
                </a:cubicBezTo>
                <a:cubicBezTo>
                  <a:pt x="347" y="377"/>
                  <a:pt x="347" y="377"/>
                  <a:pt x="346" y="377"/>
                </a:cubicBezTo>
                <a:close/>
                <a:moveTo>
                  <a:pt x="115" y="374"/>
                </a:moveTo>
                <a:cubicBezTo>
                  <a:pt x="114" y="375"/>
                  <a:pt x="114" y="376"/>
                  <a:pt x="114" y="376"/>
                </a:cubicBezTo>
                <a:cubicBezTo>
                  <a:pt x="115" y="376"/>
                  <a:pt x="115" y="375"/>
                  <a:pt x="115" y="374"/>
                </a:cubicBezTo>
                <a:close/>
                <a:moveTo>
                  <a:pt x="133" y="501"/>
                </a:moveTo>
                <a:cubicBezTo>
                  <a:pt x="133" y="501"/>
                  <a:pt x="132" y="501"/>
                  <a:pt x="132" y="502"/>
                </a:cubicBezTo>
                <a:cubicBezTo>
                  <a:pt x="132" y="502"/>
                  <a:pt x="133" y="502"/>
                  <a:pt x="133" y="501"/>
                </a:cubicBezTo>
                <a:close/>
                <a:moveTo>
                  <a:pt x="111" y="366"/>
                </a:moveTo>
                <a:cubicBezTo>
                  <a:pt x="111" y="366"/>
                  <a:pt x="111" y="367"/>
                  <a:pt x="111" y="367"/>
                </a:cubicBezTo>
                <a:cubicBezTo>
                  <a:pt x="111" y="367"/>
                  <a:pt x="111" y="367"/>
                  <a:pt x="111" y="367"/>
                </a:cubicBezTo>
                <a:cubicBezTo>
                  <a:pt x="111" y="367"/>
                  <a:pt x="112" y="367"/>
                  <a:pt x="112" y="367"/>
                </a:cubicBezTo>
                <a:cubicBezTo>
                  <a:pt x="112" y="367"/>
                  <a:pt x="111" y="366"/>
                  <a:pt x="111" y="366"/>
                </a:cubicBezTo>
                <a:close/>
                <a:moveTo>
                  <a:pt x="349" y="295"/>
                </a:moveTo>
                <a:cubicBezTo>
                  <a:pt x="349" y="295"/>
                  <a:pt x="349" y="296"/>
                  <a:pt x="350" y="296"/>
                </a:cubicBezTo>
                <a:cubicBezTo>
                  <a:pt x="350" y="296"/>
                  <a:pt x="350" y="296"/>
                  <a:pt x="350" y="295"/>
                </a:cubicBezTo>
                <a:cubicBezTo>
                  <a:pt x="350" y="295"/>
                  <a:pt x="350" y="295"/>
                  <a:pt x="349" y="295"/>
                </a:cubicBezTo>
                <a:cubicBezTo>
                  <a:pt x="349" y="295"/>
                  <a:pt x="349" y="295"/>
                  <a:pt x="349" y="295"/>
                </a:cubicBezTo>
                <a:close/>
                <a:moveTo>
                  <a:pt x="352" y="245"/>
                </a:moveTo>
                <a:cubicBezTo>
                  <a:pt x="352" y="245"/>
                  <a:pt x="352" y="245"/>
                  <a:pt x="352" y="245"/>
                </a:cubicBezTo>
                <a:cubicBezTo>
                  <a:pt x="352" y="245"/>
                  <a:pt x="352" y="245"/>
                  <a:pt x="352" y="246"/>
                </a:cubicBezTo>
                <a:cubicBezTo>
                  <a:pt x="353" y="245"/>
                  <a:pt x="353" y="245"/>
                  <a:pt x="353" y="245"/>
                </a:cubicBezTo>
                <a:cubicBezTo>
                  <a:pt x="353" y="245"/>
                  <a:pt x="353" y="245"/>
                  <a:pt x="352" y="245"/>
                </a:cubicBezTo>
                <a:close/>
                <a:moveTo>
                  <a:pt x="362" y="242"/>
                </a:moveTo>
                <a:cubicBezTo>
                  <a:pt x="362" y="242"/>
                  <a:pt x="362" y="243"/>
                  <a:pt x="362" y="243"/>
                </a:cubicBezTo>
                <a:cubicBezTo>
                  <a:pt x="361" y="243"/>
                  <a:pt x="362" y="243"/>
                  <a:pt x="362" y="243"/>
                </a:cubicBezTo>
                <a:cubicBezTo>
                  <a:pt x="362" y="243"/>
                  <a:pt x="362" y="243"/>
                  <a:pt x="363" y="243"/>
                </a:cubicBezTo>
                <a:cubicBezTo>
                  <a:pt x="363" y="243"/>
                  <a:pt x="362" y="242"/>
                  <a:pt x="362" y="242"/>
                </a:cubicBezTo>
                <a:close/>
                <a:moveTo>
                  <a:pt x="357" y="282"/>
                </a:moveTo>
                <a:cubicBezTo>
                  <a:pt x="357" y="282"/>
                  <a:pt x="356" y="283"/>
                  <a:pt x="356" y="283"/>
                </a:cubicBezTo>
                <a:cubicBezTo>
                  <a:pt x="356" y="283"/>
                  <a:pt x="357" y="283"/>
                  <a:pt x="357" y="283"/>
                </a:cubicBezTo>
                <a:cubicBezTo>
                  <a:pt x="357" y="283"/>
                  <a:pt x="357" y="283"/>
                  <a:pt x="357" y="283"/>
                </a:cubicBezTo>
                <a:cubicBezTo>
                  <a:pt x="357" y="282"/>
                  <a:pt x="357" y="282"/>
                  <a:pt x="357" y="282"/>
                </a:cubicBezTo>
                <a:close/>
                <a:moveTo>
                  <a:pt x="181" y="597"/>
                </a:moveTo>
                <a:cubicBezTo>
                  <a:pt x="181" y="597"/>
                  <a:pt x="182" y="597"/>
                  <a:pt x="182" y="598"/>
                </a:cubicBezTo>
                <a:cubicBezTo>
                  <a:pt x="182" y="597"/>
                  <a:pt x="182" y="597"/>
                  <a:pt x="182" y="597"/>
                </a:cubicBezTo>
                <a:cubicBezTo>
                  <a:pt x="182" y="597"/>
                  <a:pt x="182" y="597"/>
                  <a:pt x="182" y="596"/>
                </a:cubicBezTo>
                <a:cubicBezTo>
                  <a:pt x="182" y="597"/>
                  <a:pt x="182" y="597"/>
                  <a:pt x="181" y="597"/>
                </a:cubicBezTo>
                <a:close/>
                <a:moveTo>
                  <a:pt x="180" y="594"/>
                </a:moveTo>
                <a:cubicBezTo>
                  <a:pt x="180" y="594"/>
                  <a:pt x="179" y="594"/>
                  <a:pt x="179" y="594"/>
                </a:cubicBezTo>
                <a:cubicBezTo>
                  <a:pt x="179" y="594"/>
                  <a:pt x="180" y="595"/>
                  <a:pt x="180" y="595"/>
                </a:cubicBezTo>
                <a:cubicBezTo>
                  <a:pt x="180" y="595"/>
                  <a:pt x="180" y="595"/>
                  <a:pt x="181" y="594"/>
                </a:cubicBezTo>
                <a:cubicBezTo>
                  <a:pt x="180" y="594"/>
                  <a:pt x="180" y="594"/>
                  <a:pt x="180" y="594"/>
                </a:cubicBezTo>
                <a:close/>
                <a:moveTo>
                  <a:pt x="353" y="292"/>
                </a:moveTo>
                <a:cubicBezTo>
                  <a:pt x="353" y="292"/>
                  <a:pt x="353" y="291"/>
                  <a:pt x="353" y="291"/>
                </a:cubicBezTo>
                <a:cubicBezTo>
                  <a:pt x="352" y="292"/>
                  <a:pt x="352" y="292"/>
                  <a:pt x="352" y="292"/>
                </a:cubicBezTo>
                <a:cubicBezTo>
                  <a:pt x="352" y="292"/>
                  <a:pt x="352" y="292"/>
                  <a:pt x="353" y="292"/>
                </a:cubicBezTo>
                <a:cubicBezTo>
                  <a:pt x="353" y="292"/>
                  <a:pt x="353" y="292"/>
                  <a:pt x="353" y="292"/>
                </a:cubicBezTo>
                <a:close/>
                <a:moveTo>
                  <a:pt x="356" y="261"/>
                </a:moveTo>
                <a:cubicBezTo>
                  <a:pt x="356" y="262"/>
                  <a:pt x="356" y="262"/>
                  <a:pt x="356" y="262"/>
                </a:cubicBezTo>
                <a:cubicBezTo>
                  <a:pt x="356" y="262"/>
                  <a:pt x="357" y="262"/>
                  <a:pt x="357" y="261"/>
                </a:cubicBezTo>
                <a:cubicBezTo>
                  <a:pt x="356" y="261"/>
                  <a:pt x="356" y="261"/>
                  <a:pt x="356" y="261"/>
                </a:cubicBezTo>
                <a:cubicBezTo>
                  <a:pt x="356" y="261"/>
                  <a:pt x="356" y="261"/>
                  <a:pt x="356" y="261"/>
                </a:cubicBezTo>
                <a:close/>
                <a:moveTo>
                  <a:pt x="346" y="291"/>
                </a:moveTo>
                <a:cubicBezTo>
                  <a:pt x="346" y="292"/>
                  <a:pt x="346" y="292"/>
                  <a:pt x="346" y="292"/>
                </a:cubicBezTo>
                <a:cubicBezTo>
                  <a:pt x="346" y="292"/>
                  <a:pt x="347" y="292"/>
                  <a:pt x="346" y="291"/>
                </a:cubicBezTo>
                <a:cubicBezTo>
                  <a:pt x="346" y="291"/>
                  <a:pt x="346" y="291"/>
                  <a:pt x="346" y="291"/>
                </a:cubicBezTo>
                <a:cubicBezTo>
                  <a:pt x="346" y="291"/>
                  <a:pt x="345" y="291"/>
                  <a:pt x="346" y="291"/>
                </a:cubicBezTo>
                <a:close/>
                <a:moveTo>
                  <a:pt x="288" y="479"/>
                </a:moveTo>
                <a:cubicBezTo>
                  <a:pt x="288" y="479"/>
                  <a:pt x="288" y="479"/>
                  <a:pt x="288" y="479"/>
                </a:cubicBezTo>
                <a:cubicBezTo>
                  <a:pt x="288" y="479"/>
                  <a:pt x="288" y="479"/>
                  <a:pt x="288" y="479"/>
                </a:cubicBezTo>
                <a:cubicBezTo>
                  <a:pt x="288" y="479"/>
                  <a:pt x="288" y="479"/>
                  <a:pt x="288" y="479"/>
                </a:cubicBezTo>
                <a:close/>
                <a:moveTo>
                  <a:pt x="288" y="479"/>
                </a:moveTo>
                <a:cubicBezTo>
                  <a:pt x="289" y="479"/>
                  <a:pt x="290" y="479"/>
                  <a:pt x="290" y="477"/>
                </a:cubicBezTo>
                <a:cubicBezTo>
                  <a:pt x="289" y="478"/>
                  <a:pt x="289" y="478"/>
                  <a:pt x="288" y="47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71" name="Svalbard">
            <a:extLst>
              <a:ext uri="{FF2B5EF4-FFF2-40B4-BE49-F238E27FC236}">
                <a16:creationId xmlns:a16="http://schemas.microsoft.com/office/drawing/2014/main" id="{B416EBCE-94A1-7D35-9130-E1F11F15DD92}"/>
              </a:ext>
            </a:extLst>
          </p:cNvPr>
          <p:cNvSpPr>
            <a:spLocks noEditPoints="1"/>
          </p:cNvSpPr>
          <p:nvPr/>
        </p:nvSpPr>
        <p:spPr bwMode="auto">
          <a:xfrm>
            <a:off x="9151570" y="2335416"/>
            <a:ext cx="333187" cy="281051"/>
          </a:xfrm>
          <a:custGeom>
            <a:avLst/>
            <a:gdLst>
              <a:gd name="T0" fmla="*/ 97 w 156"/>
              <a:gd name="T1" fmla="*/ 17 h 149"/>
              <a:gd name="T2" fmla="*/ 90 w 156"/>
              <a:gd name="T3" fmla="*/ 19 h 149"/>
              <a:gd name="T4" fmla="*/ 86 w 156"/>
              <a:gd name="T5" fmla="*/ 15 h 149"/>
              <a:gd name="T6" fmla="*/ 81 w 156"/>
              <a:gd name="T7" fmla="*/ 29 h 149"/>
              <a:gd name="T8" fmla="*/ 69 w 156"/>
              <a:gd name="T9" fmla="*/ 19 h 149"/>
              <a:gd name="T10" fmla="*/ 62 w 156"/>
              <a:gd name="T11" fmla="*/ 15 h 149"/>
              <a:gd name="T12" fmla="*/ 60 w 156"/>
              <a:gd name="T13" fmla="*/ 24 h 149"/>
              <a:gd name="T14" fmla="*/ 56 w 156"/>
              <a:gd name="T15" fmla="*/ 41 h 149"/>
              <a:gd name="T16" fmla="*/ 71 w 156"/>
              <a:gd name="T17" fmla="*/ 48 h 149"/>
              <a:gd name="T18" fmla="*/ 83 w 156"/>
              <a:gd name="T19" fmla="*/ 54 h 149"/>
              <a:gd name="T20" fmla="*/ 112 w 156"/>
              <a:gd name="T21" fmla="*/ 31 h 149"/>
              <a:gd name="T22" fmla="*/ 71 w 156"/>
              <a:gd name="T23" fmla="*/ 71 h 149"/>
              <a:gd name="T24" fmla="*/ 55 w 156"/>
              <a:gd name="T25" fmla="*/ 58 h 149"/>
              <a:gd name="T26" fmla="*/ 49 w 156"/>
              <a:gd name="T27" fmla="*/ 53 h 149"/>
              <a:gd name="T28" fmla="*/ 41 w 156"/>
              <a:gd name="T29" fmla="*/ 29 h 149"/>
              <a:gd name="T30" fmla="*/ 38 w 156"/>
              <a:gd name="T31" fmla="*/ 58 h 149"/>
              <a:gd name="T32" fmla="*/ 36 w 156"/>
              <a:gd name="T33" fmla="*/ 62 h 149"/>
              <a:gd name="T34" fmla="*/ 33 w 156"/>
              <a:gd name="T35" fmla="*/ 54 h 149"/>
              <a:gd name="T36" fmla="*/ 31 w 156"/>
              <a:gd name="T37" fmla="*/ 42 h 149"/>
              <a:gd name="T38" fmla="*/ 24 w 156"/>
              <a:gd name="T39" fmla="*/ 56 h 149"/>
              <a:gd name="T40" fmla="*/ 13 w 156"/>
              <a:gd name="T41" fmla="*/ 49 h 149"/>
              <a:gd name="T42" fmla="*/ 23 w 156"/>
              <a:gd name="T43" fmla="*/ 36 h 149"/>
              <a:gd name="T44" fmla="*/ 12 w 156"/>
              <a:gd name="T45" fmla="*/ 43 h 149"/>
              <a:gd name="T46" fmla="*/ 6 w 156"/>
              <a:gd name="T47" fmla="*/ 39 h 149"/>
              <a:gd name="T48" fmla="*/ 3 w 156"/>
              <a:gd name="T49" fmla="*/ 54 h 149"/>
              <a:gd name="T50" fmla="*/ 7 w 156"/>
              <a:gd name="T51" fmla="*/ 58 h 149"/>
              <a:gd name="T52" fmla="*/ 9 w 156"/>
              <a:gd name="T53" fmla="*/ 64 h 149"/>
              <a:gd name="T54" fmla="*/ 6 w 156"/>
              <a:gd name="T55" fmla="*/ 69 h 149"/>
              <a:gd name="T56" fmla="*/ 13 w 156"/>
              <a:gd name="T57" fmla="*/ 83 h 149"/>
              <a:gd name="T58" fmla="*/ 18 w 156"/>
              <a:gd name="T59" fmla="*/ 94 h 149"/>
              <a:gd name="T60" fmla="*/ 25 w 156"/>
              <a:gd name="T61" fmla="*/ 88 h 149"/>
              <a:gd name="T62" fmla="*/ 30 w 156"/>
              <a:gd name="T63" fmla="*/ 81 h 149"/>
              <a:gd name="T64" fmla="*/ 34 w 156"/>
              <a:gd name="T65" fmla="*/ 77 h 149"/>
              <a:gd name="T66" fmla="*/ 42 w 156"/>
              <a:gd name="T67" fmla="*/ 82 h 149"/>
              <a:gd name="T68" fmla="*/ 44 w 156"/>
              <a:gd name="T69" fmla="*/ 89 h 149"/>
              <a:gd name="T70" fmla="*/ 32 w 156"/>
              <a:gd name="T71" fmla="*/ 96 h 149"/>
              <a:gd name="T72" fmla="*/ 26 w 156"/>
              <a:gd name="T73" fmla="*/ 109 h 149"/>
              <a:gd name="T74" fmla="*/ 43 w 156"/>
              <a:gd name="T75" fmla="*/ 108 h 149"/>
              <a:gd name="T76" fmla="*/ 34 w 156"/>
              <a:gd name="T77" fmla="*/ 115 h 149"/>
              <a:gd name="T78" fmla="*/ 24 w 156"/>
              <a:gd name="T79" fmla="*/ 119 h 149"/>
              <a:gd name="T80" fmla="*/ 40 w 156"/>
              <a:gd name="T81" fmla="*/ 131 h 149"/>
              <a:gd name="T82" fmla="*/ 41 w 156"/>
              <a:gd name="T83" fmla="*/ 145 h 149"/>
              <a:gd name="T84" fmla="*/ 48 w 156"/>
              <a:gd name="T85" fmla="*/ 125 h 149"/>
              <a:gd name="T86" fmla="*/ 54 w 156"/>
              <a:gd name="T87" fmla="*/ 110 h 149"/>
              <a:gd name="T88" fmla="*/ 56 w 156"/>
              <a:gd name="T89" fmla="*/ 95 h 149"/>
              <a:gd name="T90" fmla="*/ 64 w 156"/>
              <a:gd name="T91" fmla="*/ 81 h 149"/>
              <a:gd name="T92" fmla="*/ 89 w 156"/>
              <a:gd name="T93" fmla="*/ 105 h 149"/>
              <a:gd name="T94" fmla="*/ 71 w 156"/>
              <a:gd name="T95" fmla="*/ 115 h 149"/>
              <a:gd name="T96" fmla="*/ 83 w 156"/>
              <a:gd name="T97" fmla="*/ 125 h 149"/>
              <a:gd name="T98" fmla="*/ 144 w 156"/>
              <a:gd name="T99" fmla="*/ 22 h 149"/>
              <a:gd name="T100" fmla="*/ 73 w 156"/>
              <a:gd name="T101" fmla="*/ 80 h 149"/>
              <a:gd name="T102" fmla="*/ 72 w 156"/>
              <a:gd name="T103" fmla="*/ 94 h 149"/>
              <a:gd name="T104" fmla="*/ 129 w 156"/>
              <a:gd name="T105" fmla="*/ 71 h 149"/>
              <a:gd name="T106" fmla="*/ 67 w 156"/>
              <a:gd name="T107" fmla="*/ 67 h 149"/>
              <a:gd name="T108" fmla="*/ 112 w 156"/>
              <a:gd name="T109" fmla="*/ 78 h 149"/>
              <a:gd name="T110" fmla="*/ 102 w 156"/>
              <a:gd name="T111" fmla="*/ 142 h 149"/>
              <a:gd name="T112" fmla="*/ 70 w 156"/>
              <a:gd name="T113" fmla="*/ 3 h 149"/>
              <a:gd name="T114" fmla="*/ 72 w 156"/>
              <a:gd name="T115" fmla="*/ 4 h 149"/>
              <a:gd name="T116" fmla="*/ 65 w 156"/>
              <a:gd name="T117" fmla="*/ 59 h 149"/>
              <a:gd name="T118" fmla="*/ 42 w 156"/>
              <a:gd name="T119" fmla="*/ 148 h 149"/>
              <a:gd name="T120" fmla="*/ 92 w 156"/>
              <a:gd name="T121" fmla="*/ 11 h 149"/>
              <a:gd name="T122" fmla="*/ 3 w 156"/>
              <a:gd name="T123" fmla="*/ 76 h 149"/>
              <a:gd name="T124" fmla="*/ 124 w 156"/>
              <a:gd name="T125" fmla="*/ 75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6" h="149">
                <a:moveTo>
                  <a:pt x="111" y="24"/>
                </a:moveTo>
                <a:cubicBezTo>
                  <a:pt x="109" y="23"/>
                  <a:pt x="107" y="23"/>
                  <a:pt x="105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3" y="23"/>
                  <a:pt x="104" y="23"/>
                  <a:pt x="104" y="23"/>
                </a:cubicBezTo>
                <a:cubicBezTo>
                  <a:pt x="104" y="23"/>
                  <a:pt x="104" y="22"/>
                  <a:pt x="104" y="22"/>
                </a:cubicBezTo>
                <a:cubicBezTo>
                  <a:pt x="104" y="22"/>
                  <a:pt x="104" y="22"/>
                  <a:pt x="103" y="22"/>
                </a:cubicBezTo>
                <a:cubicBezTo>
                  <a:pt x="103" y="22"/>
                  <a:pt x="103" y="22"/>
                  <a:pt x="102" y="23"/>
                </a:cubicBezTo>
                <a:cubicBezTo>
                  <a:pt x="103" y="22"/>
                  <a:pt x="102" y="21"/>
                  <a:pt x="102" y="21"/>
                </a:cubicBezTo>
                <a:cubicBezTo>
                  <a:pt x="100" y="21"/>
                  <a:pt x="100" y="20"/>
                  <a:pt x="101" y="19"/>
                </a:cubicBezTo>
                <a:cubicBezTo>
                  <a:pt x="100" y="19"/>
                  <a:pt x="100" y="20"/>
                  <a:pt x="99" y="20"/>
                </a:cubicBezTo>
                <a:cubicBezTo>
                  <a:pt x="99" y="20"/>
                  <a:pt x="99" y="20"/>
                  <a:pt x="98" y="20"/>
                </a:cubicBezTo>
                <a:cubicBezTo>
                  <a:pt x="98" y="20"/>
                  <a:pt x="98" y="20"/>
                  <a:pt x="98" y="19"/>
                </a:cubicBezTo>
                <a:cubicBezTo>
                  <a:pt x="98" y="19"/>
                  <a:pt x="98" y="18"/>
                  <a:pt x="98" y="18"/>
                </a:cubicBezTo>
                <a:cubicBezTo>
                  <a:pt x="98" y="17"/>
                  <a:pt x="97" y="17"/>
                  <a:pt x="97" y="17"/>
                </a:cubicBezTo>
                <a:cubicBezTo>
                  <a:pt x="97" y="18"/>
                  <a:pt x="97" y="19"/>
                  <a:pt x="95" y="20"/>
                </a:cubicBezTo>
                <a:cubicBezTo>
                  <a:pt x="95" y="19"/>
                  <a:pt x="95" y="18"/>
                  <a:pt x="95" y="18"/>
                </a:cubicBezTo>
                <a:cubicBezTo>
                  <a:pt x="96" y="17"/>
                  <a:pt x="95" y="16"/>
                  <a:pt x="94" y="16"/>
                </a:cubicBezTo>
                <a:cubicBezTo>
                  <a:pt x="94" y="16"/>
                  <a:pt x="93" y="16"/>
                  <a:pt x="93" y="16"/>
                </a:cubicBezTo>
                <a:cubicBezTo>
                  <a:pt x="93" y="17"/>
                  <a:pt x="93" y="17"/>
                  <a:pt x="94" y="17"/>
                </a:cubicBezTo>
                <a:cubicBezTo>
                  <a:pt x="94" y="18"/>
                  <a:pt x="95" y="18"/>
                  <a:pt x="94" y="18"/>
                </a:cubicBezTo>
                <a:cubicBezTo>
                  <a:pt x="94" y="18"/>
                  <a:pt x="94" y="19"/>
                  <a:pt x="94" y="19"/>
                </a:cubicBezTo>
                <a:cubicBezTo>
                  <a:pt x="93" y="18"/>
                  <a:pt x="93" y="20"/>
                  <a:pt x="93" y="20"/>
                </a:cubicBezTo>
                <a:cubicBezTo>
                  <a:pt x="93" y="20"/>
                  <a:pt x="92" y="19"/>
                  <a:pt x="92" y="19"/>
                </a:cubicBezTo>
                <a:cubicBezTo>
                  <a:pt x="92" y="19"/>
                  <a:pt x="92" y="18"/>
                  <a:pt x="92" y="18"/>
                </a:cubicBezTo>
                <a:cubicBezTo>
                  <a:pt x="91" y="18"/>
                  <a:pt x="91" y="19"/>
                  <a:pt x="91" y="19"/>
                </a:cubicBezTo>
                <a:cubicBezTo>
                  <a:pt x="91" y="19"/>
                  <a:pt x="91" y="19"/>
                  <a:pt x="91" y="19"/>
                </a:cubicBezTo>
                <a:cubicBezTo>
                  <a:pt x="91" y="19"/>
                  <a:pt x="91" y="19"/>
                  <a:pt x="91" y="19"/>
                </a:cubicBezTo>
                <a:cubicBezTo>
                  <a:pt x="91" y="19"/>
                  <a:pt x="91" y="19"/>
                  <a:pt x="90" y="19"/>
                </a:cubicBezTo>
                <a:cubicBezTo>
                  <a:pt x="90" y="20"/>
                  <a:pt x="90" y="20"/>
                  <a:pt x="90" y="21"/>
                </a:cubicBezTo>
                <a:cubicBezTo>
                  <a:pt x="90" y="21"/>
                  <a:pt x="90" y="21"/>
                  <a:pt x="90" y="21"/>
                </a:cubicBezTo>
                <a:cubicBezTo>
                  <a:pt x="90" y="21"/>
                  <a:pt x="90" y="21"/>
                  <a:pt x="90" y="22"/>
                </a:cubicBezTo>
                <a:cubicBezTo>
                  <a:pt x="90" y="23"/>
                  <a:pt x="89" y="24"/>
                  <a:pt x="89" y="24"/>
                </a:cubicBezTo>
                <a:cubicBezTo>
                  <a:pt x="88" y="24"/>
                  <a:pt x="89" y="23"/>
                  <a:pt x="88" y="23"/>
                </a:cubicBezTo>
                <a:cubicBezTo>
                  <a:pt x="88" y="23"/>
                  <a:pt x="88" y="23"/>
                  <a:pt x="88" y="23"/>
                </a:cubicBezTo>
                <a:cubicBezTo>
                  <a:pt x="87" y="23"/>
                  <a:pt x="88" y="24"/>
                  <a:pt x="88" y="25"/>
                </a:cubicBezTo>
                <a:cubicBezTo>
                  <a:pt x="87" y="24"/>
                  <a:pt x="87" y="24"/>
                  <a:pt x="87" y="23"/>
                </a:cubicBezTo>
                <a:cubicBezTo>
                  <a:pt x="86" y="24"/>
                  <a:pt x="86" y="25"/>
                  <a:pt x="86" y="26"/>
                </a:cubicBezTo>
                <a:cubicBezTo>
                  <a:pt x="86" y="26"/>
                  <a:pt x="86" y="26"/>
                  <a:pt x="86" y="25"/>
                </a:cubicBezTo>
                <a:cubicBezTo>
                  <a:pt x="85" y="24"/>
                  <a:pt x="85" y="21"/>
                  <a:pt x="86" y="20"/>
                </a:cubicBezTo>
                <a:cubicBezTo>
                  <a:pt x="87" y="20"/>
                  <a:pt x="87" y="19"/>
                  <a:pt x="87" y="19"/>
                </a:cubicBezTo>
                <a:cubicBezTo>
                  <a:pt x="87" y="18"/>
                  <a:pt x="87" y="17"/>
                  <a:pt x="86" y="15"/>
                </a:cubicBezTo>
                <a:cubicBezTo>
                  <a:pt x="86" y="15"/>
                  <a:pt x="86" y="15"/>
                  <a:pt x="86" y="15"/>
                </a:cubicBezTo>
                <a:cubicBezTo>
                  <a:pt x="86" y="15"/>
                  <a:pt x="86" y="15"/>
                  <a:pt x="86" y="15"/>
                </a:cubicBezTo>
                <a:cubicBezTo>
                  <a:pt x="87" y="14"/>
                  <a:pt x="87" y="13"/>
                  <a:pt x="86" y="12"/>
                </a:cubicBezTo>
                <a:cubicBezTo>
                  <a:pt x="85" y="12"/>
                  <a:pt x="85" y="11"/>
                  <a:pt x="84" y="10"/>
                </a:cubicBezTo>
                <a:cubicBezTo>
                  <a:pt x="83" y="12"/>
                  <a:pt x="84" y="13"/>
                  <a:pt x="84" y="14"/>
                </a:cubicBezTo>
                <a:cubicBezTo>
                  <a:pt x="84" y="14"/>
                  <a:pt x="84" y="14"/>
                  <a:pt x="84" y="14"/>
                </a:cubicBezTo>
                <a:cubicBezTo>
                  <a:pt x="83" y="15"/>
                  <a:pt x="83" y="15"/>
                  <a:pt x="83" y="16"/>
                </a:cubicBezTo>
                <a:cubicBezTo>
                  <a:pt x="82" y="15"/>
                  <a:pt x="83" y="15"/>
                  <a:pt x="83" y="15"/>
                </a:cubicBezTo>
                <a:cubicBezTo>
                  <a:pt x="83" y="14"/>
                  <a:pt x="83" y="13"/>
                  <a:pt x="82" y="14"/>
                </a:cubicBezTo>
                <a:cubicBezTo>
                  <a:pt x="82" y="14"/>
                  <a:pt x="81" y="14"/>
                  <a:pt x="81" y="15"/>
                </a:cubicBezTo>
                <a:cubicBezTo>
                  <a:pt x="80" y="16"/>
                  <a:pt x="80" y="17"/>
                  <a:pt x="82" y="18"/>
                </a:cubicBezTo>
                <a:cubicBezTo>
                  <a:pt x="82" y="18"/>
                  <a:pt x="82" y="18"/>
                  <a:pt x="82" y="18"/>
                </a:cubicBezTo>
                <a:cubicBezTo>
                  <a:pt x="81" y="20"/>
                  <a:pt x="82" y="21"/>
                  <a:pt x="81" y="23"/>
                </a:cubicBezTo>
                <a:cubicBezTo>
                  <a:pt x="81" y="25"/>
                  <a:pt x="81" y="27"/>
                  <a:pt x="81" y="29"/>
                </a:cubicBezTo>
                <a:cubicBezTo>
                  <a:pt x="81" y="30"/>
                  <a:pt x="81" y="29"/>
                  <a:pt x="81" y="29"/>
                </a:cubicBezTo>
                <a:cubicBezTo>
                  <a:pt x="79" y="30"/>
                  <a:pt x="79" y="29"/>
                  <a:pt x="79" y="28"/>
                </a:cubicBezTo>
                <a:cubicBezTo>
                  <a:pt x="79" y="28"/>
                  <a:pt x="79" y="28"/>
                  <a:pt x="79" y="27"/>
                </a:cubicBezTo>
                <a:cubicBezTo>
                  <a:pt x="79" y="26"/>
                  <a:pt x="77" y="24"/>
                  <a:pt x="76" y="25"/>
                </a:cubicBezTo>
                <a:cubicBezTo>
                  <a:pt x="76" y="24"/>
                  <a:pt x="77" y="23"/>
                  <a:pt x="77" y="21"/>
                </a:cubicBezTo>
                <a:cubicBezTo>
                  <a:pt x="77" y="20"/>
                  <a:pt x="77" y="20"/>
                  <a:pt x="77" y="20"/>
                </a:cubicBezTo>
                <a:cubicBezTo>
                  <a:pt x="76" y="20"/>
                  <a:pt x="76" y="20"/>
                  <a:pt x="76" y="21"/>
                </a:cubicBezTo>
                <a:cubicBezTo>
                  <a:pt x="76" y="21"/>
                  <a:pt x="76" y="21"/>
                  <a:pt x="76" y="21"/>
                </a:cubicBezTo>
                <a:cubicBezTo>
                  <a:pt x="75" y="21"/>
                  <a:pt x="75" y="20"/>
                  <a:pt x="75" y="20"/>
                </a:cubicBezTo>
                <a:cubicBezTo>
                  <a:pt x="74" y="20"/>
                  <a:pt x="74" y="22"/>
                  <a:pt x="74" y="21"/>
                </a:cubicBezTo>
                <a:cubicBezTo>
                  <a:pt x="73" y="21"/>
                  <a:pt x="73" y="21"/>
                  <a:pt x="73" y="22"/>
                </a:cubicBezTo>
                <a:cubicBezTo>
                  <a:pt x="72" y="22"/>
                  <a:pt x="71" y="22"/>
                  <a:pt x="71" y="22"/>
                </a:cubicBezTo>
                <a:cubicBezTo>
                  <a:pt x="70" y="22"/>
                  <a:pt x="70" y="21"/>
                  <a:pt x="70" y="21"/>
                </a:cubicBezTo>
                <a:cubicBezTo>
                  <a:pt x="70" y="20"/>
                  <a:pt x="70" y="20"/>
                  <a:pt x="70" y="19"/>
                </a:cubicBezTo>
                <a:cubicBezTo>
                  <a:pt x="70" y="19"/>
                  <a:pt x="70" y="18"/>
                  <a:pt x="69" y="19"/>
                </a:cubicBezTo>
                <a:cubicBezTo>
                  <a:pt x="68" y="19"/>
                  <a:pt x="68" y="19"/>
                  <a:pt x="68" y="18"/>
                </a:cubicBezTo>
                <a:cubicBezTo>
                  <a:pt x="68" y="17"/>
                  <a:pt x="68" y="15"/>
                  <a:pt x="67" y="14"/>
                </a:cubicBezTo>
                <a:cubicBezTo>
                  <a:pt x="67" y="14"/>
                  <a:pt x="67" y="14"/>
                  <a:pt x="66" y="14"/>
                </a:cubicBezTo>
                <a:cubicBezTo>
                  <a:pt x="65" y="14"/>
                  <a:pt x="65" y="13"/>
                  <a:pt x="65" y="12"/>
                </a:cubicBezTo>
                <a:cubicBezTo>
                  <a:pt x="65" y="12"/>
                  <a:pt x="64" y="13"/>
                  <a:pt x="64" y="13"/>
                </a:cubicBezTo>
                <a:cubicBezTo>
                  <a:pt x="64" y="12"/>
                  <a:pt x="64" y="12"/>
                  <a:pt x="65" y="12"/>
                </a:cubicBezTo>
                <a:cubicBezTo>
                  <a:pt x="65" y="12"/>
                  <a:pt x="65" y="11"/>
                  <a:pt x="64" y="12"/>
                </a:cubicBezTo>
                <a:cubicBezTo>
                  <a:pt x="63" y="12"/>
                  <a:pt x="63" y="11"/>
                  <a:pt x="63" y="11"/>
                </a:cubicBezTo>
                <a:cubicBezTo>
                  <a:pt x="63" y="11"/>
                  <a:pt x="63" y="10"/>
                  <a:pt x="62" y="10"/>
                </a:cubicBezTo>
                <a:cubicBezTo>
                  <a:pt x="62" y="10"/>
                  <a:pt x="62" y="11"/>
                  <a:pt x="62" y="11"/>
                </a:cubicBezTo>
                <a:cubicBezTo>
                  <a:pt x="62" y="12"/>
                  <a:pt x="62" y="12"/>
                  <a:pt x="62" y="12"/>
                </a:cubicBezTo>
                <a:cubicBezTo>
                  <a:pt x="61" y="12"/>
                  <a:pt x="61" y="13"/>
                  <a:pt x="61" y="13"/>
                </a:cubicBezTo>
                <a:cubicBezTo>
                  <a:pt x="61" y="14"/>
                  <a:pt x="61" y="15"/>
                  <a:pt x="62" y="15"/>
                </a:cubicBezTo>
                <a:cubicBezTo>
                  <a:pt x="62" y="15"/>
                  <a:pt x="62" y="15"/>
                  <a:pt x="62" y="15"/>
                </a:cubicBezTo>
                <a:cubicBezTo>
                  <a:pt x="63" y="15"/>
                  <a:pt x="64" y="15"/>
                  <a:pt x="64" y="16"/>
                </a:cubicBezTo>
                <a:cubicBezTo>
                  <a:pt x="63" y="16"/>
                  <a:pt x="63" y="17"/>
                  <a:pt x="63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63" y="19"/>
                  <a:pt x="62" y="20"/>
                  <a:pt x="63" y="21"/>
                </a:cubicBezTo>
                <a:cubicBezTo>
                  <a:pt x="63" y="21"/>
                  <a:pt x="63" y="21"/>
                  <a:pt x="62" y="22"/>
                </a:cubicBezTo>
                <a:cubicBezTo>
                  <a:pt x="62" y="21"/>
                  <a:pt x="62" y="21"/>
                  <a:pt x="61" y="21"/>
                </a:cubicBezTo>
                <a:cubicBezTo>
                  <a:pt x="61" y="19"/>
                  <a:pt x="60" y="18"/>
                  <a:pt x="59" y="17"/>
                </a:cubicBezTo>
                <a:cubicBezTo>
                  <a:pt x="59" y="17"/>
                  <a:pt x="59" y="16"/>
                  <a:pt x="58" y="17"/>
                </a:cubicBezTo>
                <a:cubicBezTo>
                  <a:pt x="58" y="17"/>
                  <a:pt x="58" y="17"/>
                  <a:pt x="58" y="18"/>
                </a:cubicBezTo>
                <a:cubicBezTo>
                  <a:pt x="58" y="19"/>
                  <a:pt x="58" y="20"/>
                  <a:pt x="59" y="21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3"/>
                  <a:pt x="60" y="23"/>
                  <a:pt x="60" y="24"/>
                </a:cubicBezTo>
                <a:cubicBezTo>
                  <a:pt x="61" y="24"/>
                  <a:pt x="61" y="24"/>
                  <a:pt x="61" y="24"/>
                </a:cubicBezTo>
                <a:cubicBezTo>
                  <a:pt x="60" y="25"/>
                  <a:pt x="61" y="26"/>
                  <a:pt x="60" y="27"/>
                </a:cubicBezTo>
                <a:cubicBezTo>
                  <a:pt x="59" y="26"/>
                  <a:pt x="58" y="24"/>
                  <a:pt x="57" y="23"/>
                </a:cubicBezTo>
                <a:cubicBezTo>
                  <a:pt x="57" y="22"/>
                  <a:pt x="57" y="22"/>
                  <a:pt x="56" y="23"/>
                </a:cubicBezTo>
                <a:cubicBezTo>
                  <a:pt x="56" y="23"/>
                  <a:pt x="56" y="24"/>
                  <a:pt x="55" y="23"/>
                </a:cubicBezTo>
                <a:cubicBezTo>
                  <a:pt x="54" y="22"/>
                  <a:pt x="51" y="23"/>
                  <a:pt x="49" y="25"/>
                </a:cubicBezTo>
                <a:cubicBezTo>
                  <a:pt x="50" y="24"/>
                  <a:pt x="51" y="25"/>
                  <a:pt x="51" y="25"/>
                </a:cubicBezTo>
                <a:cubicBezTo>
                  <a:pt x="51" y="27"/>
                  <a:pt x="52" y="28"/>
                  <a:pt x="52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1" y="30"/>
                  <a:pt x="50" y="31"/>
                  <a:pt x="51" y="32"/>
                </a:cubicBezTo>
                <a:cubicBezTo>
                  <a:pt x="51" y="33"/>
                  <a:pt x="51" y="34"/>
                  <a:pt x="52" y="35"/>
                </a:cubicBezTo>
                <a:cubicBezTo>
                  <a:pt x="52" y="35"/>
                  <a:pt x="52" y="35"/>
                  <a:pt x="52" y="35"/>
                </a:cubicBezTo>
                <a:cubicBezTo>
                  <a:pt x="53" y="36"/>
                  <a:pt x="53" y="38"/>
                  <a:pt x="54" y="39"/>
                </a:cubicBezTo>
                <a:cubicBezTo>
                  <a:pt x="55" y="39"/>
                  <a:pt x="56" y="40"/>
                  <a:pt x="56" y="41"/>
                </a:cubicBezTo>
                <a:cubicBezTo>
                  <a:pt x="56" y="41"/>
                  <a:pt x="56" y="41"/>
                  <a:pt x="57" y="41"/>
                </a:cubicBezTo>
                <a:cubicBezTo>
                  <a:pt x="58" y="40"/>
                  <a:pt x="59" y="40"/>
                  <a:pt x="60" y="41"/>
                </a:cubicBezTo>
                <a:cubicBezTo>
                  <a:pt x="61" y="41"/>
                  <a:pt x="63" y="41"/>
                  <a:pt x="64" y="41"/>
                </a:cubicBezTo>
                <a:cubicBezTo>
                  <a:pt x="65" y="40"/>
                  <a:pt x="66" y="40"/>
                  <a:pt x="67" y="39"/>
                </a:cubicBezTo>
                <a:cubicBezTo>
                  <a:pt x="69" y="38"/>
                  <a:pt x="72" y="38"/>
                  <a:pt x="74" y="37"/>
                </a:cubicBezTo>
                <a:cubicBezTo>
                  <a:pt x="75" y="37"/>
                  <a:pt x="76" y="37"/>
                  <a:pt x="76" y="38"/>
                </a:cubicBezTo>
                <a:cubicBezTo>
                  <a:pt x="75" y="39"/>
                  <a:pt x="75" y="40"/>
                  <a:pt x="75" y="41"/>
                </a:cubicBezTo>
                <a:cubicBezTo>
                  <a:pt x="75" y="42"/>
                  <a:pt x="75" y="42"/>
                  <a:pt x="74" y="42"/>
                </a:cubicBezTo>
                <a:cubicBezTo>
                  <a:pt x="72" y="41"/>
                  <a:pt x="71" y="42"/>
                  <a:pt x="69" y="42"/>
                </a:cubicBezTo>
                <a:cubicBezTo>
                  <a:pt x="69" y="42"/>
                  <a:pt x="68" y="43"/>
                  <a:pt x="68" y="43"/>
                </a:cubicBezTo>
                <a:cubicBezTo>
                  <a:pt x="68" y="44"/>
                  <a:pt x="68" y="45"/>
                  <a:pt x="69" y="45"/>
                </a:cubicBezTo>
                <a:cubicBezTo>
                  <a:pt x="70" y="45"/>
                  <a:pt x="71" y="46"/>
                  <a:pt x="72" y="46"/>
                </a:cubicBezTo>
                <a:cubicBezTo>
                  <a:pt x="72" y="47"/>
                  <a:pt x="73" y="46"/>
                  <a:pt x="73" y="47"/>
                </a:cubicBezTo>
                <a:cubicBezTo>
                  <a:pt x="73" y="48"/>
                  <a:pt x="72" y="48"/>
                  <a:pt x="71" y="48"/>
                </a:cubicBezTo>
                <a:cubicBezTo>
                  <a:pt x="71" y="47"/>
                  <a:pt x="70" y="47"/>
                  <a:pt x="69" y="47"/>
                </a:cubicBezTo>
                <a:cubicBezTo>
                  <a:pt x="68" y="46"/>
                  <a:pt x="67" y="46"/>
                  <a:pt x="66" y="45"/>
                </a:cubicBezTo>
                <a:cubicBezTo>
                  <a:pt x="66" y="45"/>
                  <a:pt x="66" y="44"/>
                  <a:pt x="65" y="44"/>
                </a:cubicBezTo>
                <a:cubicBezTo>
                  <a:pt x="64" y="44"/>
                  <a:pt x="63" y="44"/>
                  <a:pt x="62" y="45"/>
                </a:cubicBezTo>
                <a:cubicBezTo>
                  <a:pt x="62" y="45"/>
                  <a:pt x="62" y="46"/>
                  <a:pt x="62" y="46"/>
                </a:cubicBezTo>
                <a:cubicBezTo>
                  <a:pt x="64" y="48"/>
                  <a:pt x="65" y="51"/>
                  <a:pt x="67" y="51"/>
                </a:cubicBezTo>
                <a:cubicBezTo>
                  <a:pt x="68" y="52"/>
                  <a:pt x="68" y="52"/>
                  <a:pt x="69" y="52"/>
                </a:cubicBezTo>
                <a:cubicBezTo>
                  <a:pt x="69" y="52"/>
                  <a:pt x="69" y="52"/>
                  <a:pt x="69" y="52"/>
                </a:cubicBezTo>
                <a:cubicBezTo>
                  <a:pt x="69" y="52"/>
                  <a:pt x="70" y="52"/>
                  <a:pt x="70" y="53"/>
                </a:cubicBezTo>
                <a:cubicBezTo>
                  <a:pt x="70" y="55"/>
                  <a:pt x="71" y="55"/>
                  <a:pt x="73" y="54"/>
                </a:cubicBezTo>
                <a:cubicBezTo>
                  <a:pt x="74" y="54"/>
                  <a:pt x="75" y="54"/>
                  <a:pt x="76" y="54"/>
                </a:cubicBezTo>
                <a:cubicBezTo>
                  <a:pt x="77" y="55"/>
                  <a:pt x="78" y="55"/>
                  <a:pt x="78" y="54"/>
                </a:cubicBezTo>
                <a:cubicBezTo>
                  <a:pt x="80" y="53"/>
                  <a:pt x="81" y="53"/>
                  <a:pt x="82" y="53"/>
                </a:cubicBezTo>
                <a:cubicBezTo>
                  <a:pt x="83" y="53"/>
                  <a:pt x="83" y="53"/>
                  <a:pt x="83" y="54"/>
                </a:cubicBezTo>
                <a:cubicBezTo>
                  <a:pt x="83" y="56"/>
                  <a:pt x="83" y="57"/>
                  <a:pt x="85" y="58"/>
                </a:cubicBezTo>
                <a:cubicBezTo>
                  <a:pt x="87" y="60"/>
                  <a:pt x="90" y="60"/>
                  <a:pt x="92" y="59"/>
                </a:cubicBezTo>
                <a:cubicBezTo>
                  <a:pt x="93" y="59"/>
                  <a:pt x="93" y="59"/>
                  <a:pt x="93" y="58"/>
                </a:cubicBezTo>
                <a:cubicBezTo>
                  <a:pt x="93" y="57"/>
                  <a:pt x="94" y="56"/>
                  <a:pt x="95" y="56"/>
                </a:cubicBezTo>
                <a:cubicBezTo>
                  <a:pt x="95" y="55"/>
                  <a:pt x="96" y="55"/>
                  <a:pt x="96" y="55"/>
                </a:cubicBezTo>
                <a:cubicBezTo>
                  <a:pt x="97" y="54"/>
                  <a:pt x="97" y="53"/>
                  <a:pt x="98" y="55"/>
                </a:cubicBezTo>
                <a:cubicBezTo>
                  <a:pt x="98" y="56"/>
                  <a:pt x="99" y="56"/>
                  <a:pt x="100" y="55"/>
                </a:cubicBezTo>
                <a:cubicBezTo>
                  <a:pt x="101" y="54"/>
                  <a:pt x="103" y="53"/>
                  <a:pt x="104" y="50"/>
                </a:cubicBezTo>
                <a:cubicBezTo>
                  <a:pt x="104" y="49"/>
                  <a:pt x="105" y="47"/>
                  <a:pt x="104" y="46"/>
                </a:cubicBezTo>
                <a:cubicBezTo>
                  <a:pt x="103" y="45"/>
                  <a:pt x="104" y="44"/>
                  <a:pt x="105" y="44"/>
                </a:cubicBezTo>
                <a:cubicBezTo>
                  <a:pt x="107" y="43"/>
                  <a:pt x="108" y="41"/>
                  <a:pt x="109" y="39"/>
                </a:cubicBezTo>
                <a:cubicBezTo>
                  <a:pt x="110" y="38"/>
                  <a:pt x="110" y="37"/>
                  <a:pt x="111" y="36"/>
                </a:cubicBezTo>
                <a:cubicBezTo>
                  <a:pt x="113" y="35"/>
                  <a:pt x="113" y="34"/>
                  <a:pt x="112" y="32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14" y="30"/>
                  <a:pt x="114" y="29"/>
                  <a:pt x="114" y="28"/>
                </a:cubicBezTo>
                <a:cubicBezTo>
                  <a:pt x="113" y="27"/>
                  <a:pt x="112" y="25"/>
                  <a:pt x="111" y="24"/>
                </a:cubicBezTo>
                <a:close/>
                <a:moveTo>
                  <a:pt x="62" y="15"/>
                </a:moveTo>
                <a:cubicBezTo>
                  <a:pt x="62" y="14"/>
                  <a:pt x="62" y="14"/>
                  <a:pt x="63" y="14"/>
                </a:cubicBezTo>
                <a:cubicBezTo>
                  <a:pt x="62" y="14"/>
                  <a:pt x="62" y="14"/>
                  <a:pt x="62" y="15"/>
                </a:cubicBezTo>
                <a:close/>
                <a:moveTo>
                  <a:pt x="68" y="78"/>
                </a:moveTo>
                <a:cubicBezTo>
                  <a:pt x="69" y="78"/>
                  <a:pt x="70" y="78"/>
                  <a:pt x="71" y="78"/>
                </a:cubicBezTo>
                <a:cubicBezTo>
                  <a:pt x="71" y="78"/>
                  <a:pt x="71" y="78"/>
                  <a:pt x="71" y="78"/>
                </a:cubicBezTo>
                <a:cubicBezTo>
                  <a:pt x="71" y="78"/>
                  <a:pt x="71" y="80"/>
                  <a:pt x="72" y="79"/>
                </a:cubicBezTo>
                <a:cubicBezTo>
                  <a:pt x="73" y="79"/>
                  <a:pt x="74" y="79"/>
                  <a:pt x="74" y="78"/>
                </a:cubicBezTo>
                <a:cubicBezTo>
                  <a:pt x="74" y="77"/>
                  <a:pt x="75" y="75"/>
                  <a:pt x="75" y="74"/>
                </a:cubicBezTo>
                <a:cubicBezTo>
                  <a:pt x="75" y="73"/>
                  <a:pt x="74" y="72"/>
                  <a:pt x="73" y="73"/>
                </a:cubicBezTo>
                <a:cubicBezTo>
                  <a:pt x="73" y="73"/>
                  <a:pt x="72" y="72"/>
                  <a:pt x="72" y="72"/>
                </a:cubicBezTo>
                <a:cubicBezTo>
                  <a:pt x="72" y="72"/>
                  <a:pt x="71" y="71"/>
                  <a:pt x="71" y="71"/>
                </a:cubicBezTo>
                <a:cubicBezTo>
                  <a:pt x="69" y="71"/>
                  <a:pt x="68" y="70"/>
                  <a:pt x="67" y="68"/>
                </a:cubicBezTo>
                <a:cubicBezTo>
                  <a:pt x="67" y="68"/>
                  <a:pt x="66" y="67"/>
                  <a:pt x="66" y="68"/>
                </a:cubicBezTo>
                <a:cubicBezTo>
                  <a:pt x="64" y="68"/>
                  <a:pt x="64" y="67"/>
                  <a:pt x="64" y="66"/>
                </a:cubicBezTo>
                <a:cubicBezTo>
                  <a:pt x="64" y="66"/>
                  <a:pt x="64" y="66"/>
                  <a:pt x="64" y="65"/>
                </a:cubicBezTo>
                <a:cubicBezTo>
                  <a:pt x="63" y="64"/>
                  <a:pt x="63" y="61"/>
                  <a:pt x="61" y="61"/>
                </a:cubicBezTo>
                <a:cubicBezTo>
                  <a:pt x="61" y="61"/>
                  <a:pt x="60" y="61"/>
                  <a:pt x="60" y="61"/>
                </a:cubicBezTo>
                <a:cubicBezTo>
                  <a:pt x="60" y="60"/>
                  <a:pt x="60" y="60"/>
                  <a:pt x="59" y="61"/>
                </a:cubicBezTo>
                <a:cubicBezTo>
                  <a:pt x="59" y="63"/>
                  <a:pt x="58" y="62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0"/>
                  <a:pt x="57" y="59"/>
                  <a:pt x="56" y="59"/>
                </a:cubicBezTo>
                <a:cubicBezTo>
                  <a:pt x="55" y="59"/>
                  <a:pt x="55" y="58"/>
                  <a:pt x="55" y="58"/>
                </a:cubicBezTo>
                <a:cubicBezTo>
                  <a:pt x="56" y="58"/>
                  <a:pt x="56" y="57"/>
                  <a:pt x="56" y="57"/>
                </a:cubicBezTo>
                <a:cubicBezTo>
                  <a:pt x="57" y="55"/>
                  <a:pt x="57" y="54"/>
                  <a:pt x="57" y="52"/>
                </a:cubicBezTo>
                <a:cubicBezTo>
                  <a:pt x="56" y="51"/>
                  <a:pt x="57" y="50"/>
                  <a:pt x="56" y="49"/>
                </a:cubicBezTo>
                <a:cubicBezTo>
                  <a:pt x="56" y="49"/>
                  <a:pt x="56" y="48"/>
                  <a:pt x="55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4" y="46"/>
                  <a:pt x="54" y="46"/>
                </a:cubicBezTo>
                <a:cubicBezTo>
                  <a:pt x="54" y="46"/>
                  <a:pt x="54" y="46"/>
                  <a:pt x="54" y="46"/>
                </a:cubicBezTo>
                <a:cubicBezTo>
                  <a:pt x="54" y="45"/>
                  <a:pt x="53" y="45"/>
                  <a:pt x="53" y="45"/>
                </a:cubicBezTo>
                <a:cubicBezTo>
                  <a:pt x="52" y="45"/>
                  <a:pt x="52" y="46"/>
                  <a:pt x="52" y="46"/>
                </a:cubicBezTo>
                <a:cubicBezTo>
                  <a:pt x="51" y="47"/>
                  <a:pt x="51" y="48"/>
                  <a:pt x="51" y="49"/>
                </a:cubicBezTo>
                <a:cubicBezTo>
                  <a:pt x="52" y="51"/>
                  <a:pt x="50" y="53"/>
                  <a:pt x="49" y="54"/>
                </a:cubicBezTo>
                <a:cubicBezTo>
                  <a:pt x="49" y="54"/>
                  <a:pt x="49" y="53"/>
                  <a:pt x="49" y="53"/>
                </a:cubicBezTo>
                <a:cubicBezTo>
                  <a:pt x="50" y="51"/>
                  <a:pt x="50" y="49"/>
                  <a:pt x="49" y="47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6"/>
                  <a:pt x="49" y="45"/>
                  <a:pt x="50" y="44"/>
                </a:cubicBezTo>
                <a:cubicBezTo>
                  <a:pt x="51" y="42"/>
                  <a:pt x="52" y="40"/>
                  <a:pt x="50" y="38"/>
                </a:cubicBezTo>
                <a:cubicBezTo>
                  <a:pt x="50" y="38"/>
                  <a:pt x="49" y="37"/>
                  <a:pt x="49" y="37"/>
                </a:cubicBezTo>
                <a:cubicBezTo>
                  <a:pt x="49" y="35"/>
                  <a:pt x="47" y="34"/>
                  <a:pt x="46" y="33"/>
                </a:cubicBezTo>
                <a:cubicBezTo>
                  <a:pt x="44" y="31"/>
                  <a:pt x="44" y="32"/>
                  <a:pt x="44" y="33"/>
                </a:cubicBezTo>
                <a:cubicBezTo>
                  <a:pt x="43" y="34"/>
                  <a:pt x="44" y="35"/>
                  <a:pt x="44" y="35"/>
                </a:cubicBezTo>
                <a:cubicBezTo>
                  <a:pt x="43" y="35"/>
                  <a:pt x="43" y="35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3"/>
                  <a:pt x="43" y="33"/>
                  <a:pt x="42" y="32"/>
                </a:cubicBezTo>
                <a:cubicBezTo>
                  <a:pt x="41" y="31"/>
                  <a:pt x="41" y="30"/>
                  <a:pt x="41" y="29"/>
                </a:cubicBezTo>
                <a:cubicBezTo>
                  <a:pt x="41" y="29"/>
                  <a:pt x="39" y="28"/>
                  <a:pt x="39" y="28"/>
                </a:cubicBezTo>
                <a:cubicBezTo>
                  <a:pt x="38" y="29"/>
                  <a:pt x="36" y="32"/>
                  <a:pt x="37" y="34"/>
                </a:cubicBezTo>
                <a:cubicBezTo>
                  <a:pt x="38" y="34"/>
                  <a:pt x="38" y="35"/>
                  <a:pt x="38" y="35"/>
                </a:cubicBezTo>
                <a:cubicBezTo>
                  <a:pt x="37" y="36"/>
                  <a:pt x="37" y="35"/>
                  <a:pt x="37" y="35"/>
                </a:cubicBezTo>
                <a:cubicBezTo>
                  <a:pt x="36" y="35"/>
                  <a:pt x="35" y="35"/>
                  <a:pt x="35" y="36"/>
                </a:cubicBezTo>
                <a:cubicBezTo>
                  <a:pt x="35" y="38"/>
                  <a:pt x="35" y="39"/>
                  <a:pt x="35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6" y="44"/>
                  <a:pt x="36" y="46"/>
                  <a:pt x="37" y="49"/>
                </a:cubicBezTo>
                <a:cubicBezTo>
                  <a:pt x="37" y="50"/>
                  <a:pt x="36" y="51"/>
                  <a:pt x="37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4"/>
                  <a:pt x="37" y="55"/>
                  <a:pt x="37" y="56"/>
                </a:cubicBezTo>
                <a:cubicBezTo>
                  <a:pt x="37" y="57"/>
                  <a:pt x="37" y="57"/>
                  <a:pt x="38" y="58"/>
                </a:cubicBezTo>
                <a:cubicBezTo>
                  <a:pt x="38" y="58"/>
                  <a:pt x="38" y="58"/>
                  <a:pt x="38" y="58"/>
                </a:cubicBezTo>
                <a:cubicBezTo>
                  <a:pt x="38" y="58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60"/>
                  <a:pt x="38" y="61"/>
                  <a:pt x="39" y="62"/>
                </a:cubicBezTo>
                <a:cubicBezTo>
                  <a:pt x="39" y="65"/>
                  <a:pt x="40" y="69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0" y="71"/>
                  <a:pt x="40" y="70"/>
                  <a:pt x="39" y="70"/>
                </a:cubicBezTo>
                <a:cubicBezTo>
                  <a:pt x="39" y="69"/>
                  <a:pt x="39" y="68"/>
                  <a:pt x="38" y="67"/>
                </a:cubicBezTo>
                <a:cubicBezTo>
                  <a:pt x="38" y="67"/>
                  <a:pt x="38" y="67"/>
                  <a:pt x="38" y="67"/>
                </a:cubicBezTo>
                <a:cubicBezTo>
                  <a:pt x="38" y="65"/>
                  <a:pt x="37" y="63"/>
                  <a:pt x="36" y="62"/>
                </a:cubicBezTo>
                <a:cubicBezTo>
                  <a:pt x="36" y="62"/>
                  <a:pt x="35" y="63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3"/>
                  <a:pt x="35" y="63"/>
                </a:cubicBezTo>
                <a:cubicBezTo>
                  <a:pt x="35" y="62"/>
                  <a:pt x="35" y="61"/>
                  <a:pt x="36" y="60"/>
                </a:cubicBezTo>
                <a:cubicBezTo>
                  <a:pt x="36" y="59"/>
                  <a:pt x="36" y="59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4" y="57"/>
                  <a:pt x="34" y="56"/>
                </a:cubicBezTo>
                <a:cubicBezTo>
                  <a:pt x="34" y="56"/>
                  <a:pt x="34" y="56"/>
                  <a:pt x="34" y="56"/>
                </a:cubicBezTo>
                <a:cubicBezTo>
                  <a:pt x="34" y="56"/>
                  <a:pt x="34" y="56"/>
                  <a:pt x="34" y="56"/>
                </a:cubicBezTo>
                <a:cubicBezTo>
                  <a:pt x="34" y="55"/>
                  <a:pt x="34" y="55"/>
                  <a:pt x="33" y="55"/>
                </a:cubicBezTo>
                <a:cubicBezTo>
                  <a:pt x="33" y="55"/>
                  <a:pt x="33" y="55"/>
                  <a:pt x="33" y="55"/>
                </a:cubicBezTo>
                <a:cubicBezTo>
                  <a:pt x="33" y="54"/>
                  <a:pt x="33" y="54"/>
                  <a:pt x="33" y="54"/>
                </a:cubicBezTo>
                <a:cubicBezTo>
                  <a:pt x="33" y="54"/>
                  <a:pt x="33" y="54"/>
                  <a:pt x="33" y="54"/>
                </a:cubicBezTo>
                <a:cubicBezTo>
                  <a:pt x="34" y="53"/>
                  <a:pt x="33" y="51"/>
                  <a:pt x="33" y="50"/>
                </a:cubicBezTo>
                <a:cubicBezTo>
                  <a:pt x="33" y="50"/>
                  <a:pt x="33" y="49"/>
                  <a:pt x="32" y="49"/>
                </a:cubicBezTo>
                <a:cubicBezTo>
                  <a:pt x="32" y="49"/>
                  <a:pt x="32" y="49"/>
                  <a:pt x="32" y="49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47"/>
                  <a:pt x="32" y="47"/>
                  <a:pt x="32" y="47"/>
                </a:cubicBezTo>
                <a:cubicBezTo>
                  <a:pt x="32" y="46"/>
                  <a:pt x="32" y="46"/>
                  <a:pt x="32" y="46"/>
                </a:cubicBezTo>
                <a:cubicBezTo>
                  <a:pt x="32" y="46"/>
                  <a:pt x="32" y="46"/>
                  <a:pt x="32" y="47"/>
                </a:cubicBezTo>
                <a:cubicBezTo>
                  <a:pt x="32" y="46"/>
                  <a:pt x="32" y="45"/>
                  <a:pt x="32" y="45"/>
                </a:cubicBezTo>
                <a:cubicBezTo>
                  <a:pt x="31" y="44"/>
                  <a:pt x="31" y="44"/>
                  <a:pt x="31" y="44"/>
                </a:cubicBezTo>
                <a:cubicBezTo>
                  <a:pt x="31" y="44"/>
                  <a:pt x="31" y="44"/>
                  <a:pt x="31" y="44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43"/>
                  <a:pt x="31" y="42"/>
                  <a:pt x="31" y="42"/>
                </a:cubicBezTo>
                <a:cubicBezTo>
                  <a:pt x="31" y="42"/>
                  <a:pt x="31" y="42"/>
                  <a:pt x="31" y="42"/>
                </a:cubicBezTo>
                <a:cubicBezTo>
                  <a:pt x="31" y="42"/>
                  <a:pt x="30" y="41"/>
                  <a:pt x="30" y="41"/>
                </a:cubicBezTo>
                <a:cubicBezTo>
                  <a:pt x="30" y="40"/>
                  <a:pt x="30" y="39"/>
                  <a:pt x="29" y="38"/>
                </a:cubicBezTo>
                <a:cubicBezTo>
                  <a:pt x="28" y="38"/>
                  <a:pt x="27" y="38"/>
                  <a:pt x="27" y="39"/>
                </a:cubicBezTo>
                <a:cubicBezTo>
                  <a:pt x="26" y="41"/>
                  <a:pt x="25" y="43"/>
                  <a:pt x="25" y="45"/>
                </a:cubicBezTo>
                <a:cubicBezTo>
                  <a:pt x="25" y="45"/>
                  <a:pt x="24" y="45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3" y="47"/>
                  <a:pt x="23" y="48"/>
                  <a:pt x="23" y="49"/>
                </a:cubicBezTo>
                <a:cubicBezTo>
                  <a:pt x="24" y="51"/>
                  <a:pt x="24" y="53"/>
                  <a:pt x="25" y="55"/>
                </a:cubicBezTo>
                <a:cubicBezTo>
                  <a:pt x="25" y="55"/>
                  <a:pt x="25" y="55"/>
                  <a:pt x="25" y="55"/>
                </a:cubicBezTo>
                <a:cubicBezTo>
                  <a:pt x="25" y="56"/>
                  <a:pt x="25" y="56"/>
                  <a:pt x="24" y="56"/>
                </a:cubicBezTo>
                <a:cubicBezTo>
                  <a:pt x="24" y="56"/>
                  <a:pt x="24" y="56"/>
                  <a:pt x="24" y="56"/>
                </a:cubicBezTo>
                <a:cubicBezTo>
                  <a:pt x="24" y="56"/>
                  <a:pt x="24" y="56"/>
                  <a:pt x="24" y="56"/>
                </a:cubicBezTo>
                <a:cubicBezTo>
                  <a:pt x="24" y="56"/>
                  <a:pt x="24" y="58"/>
                  <a:pt x="23" y="57"/>
                </a:cubicBezTo>
                <a:cubicBezTo>
                  <a:pt x="23" y="55"/>
                  <a:pt x="23" y="52"/>
                  <a:pt x="21" y="50"/>
                </a:cubicBezTo>
                <a:cubicBezTo>
                  <a:pt x="20" y="50"/>
                  <a:pt x="20" y="50"/>
                  <a:pt x="20" y="52"/>
                </a:cubicBezTo>
                <a:cubicBezTo>
                  <a:pt x="20" y="52"/>
                  <a:pt x="20" y="52"/>
                  <a:pt x="20" y="52"/>
                </a:cubicBezTo>
                <a:cubicBezTo>
                  <a:pt x="20" y="52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0"/>
                  <a:pt x="19" y="50"/>
                  <a:pt x="19" y="49"/>
                </a:cubicBezTo>
                <a:cubicBezTo>
                  <a:pt x="20" y="48"/>
                  <a:pt x="20" y="47"/>
                  <a:pt x="20" y="46"/>
                </a:cubicBezTo>
                <a:cubicBezTo>
                  <a:pt x="20" y="46"/>
                  <a:pt x="20" y="46"/>
                  <a:pt x="20" y="46"/>
                </a:cubicBezTo>
                <a:cubicBezTo>
                  <a:pt x="20" y="46"/>
                  <a:pt x="19" y="46"/>
                  <a:pt x="18" y="46"/>
                </a:cubicBezTo>
                <a:cubicBezTo>
                  <a:pt x="17" y="46"/>
                  <a:pt x="15" y="47"/>
                  <a:pt x="14" y="49"/>
                </a:cubicBezTo>
                <a:cubicBezTo>
                  <a:pt x="14" y="49"/>
                  <a:pt x="14" y="49"/>
                  <a:pt x="13" y="49"/>
                </a:cubicBezTo>
                <a:cubicBezTo>
                  <a:pt x="13" y="49"/>
                  <a:pt x="13" y="49"/>
                  <a:pt x="13" y="48"/>
                </a:cubicBezTo>
                <a:cubicBezTo>
                  <a:pt x="13" y="48"/>
                  <a:pt x="13" y="47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4" y="46"/>
                  <a:pt x="15" y="46"/>
                  <a:pt x="15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6" y="44"/>
                  <a:pt x="16" y="43"/>
                  <a:pt x="17" y="43"/>
                </a:cubicBezTo>
                <a:cubicBezTo>
                  <a:pt x="17" y="42"/>
                  <a:pt x="18" y="42"/>
                  <a:pt x="18" y="42"/>
                </a:cubicBezTo>
                <a:cubicBezTo>
                  <a:pt x="19" y="42"/>
                  <a:pt x="19" y="42"/>
                  <a:pt x="19" y="42"/>
                </a:cubicBezTo>
                <a:cubicBezTo>
                  <a:pt x="22" y="42"/>
                  <a:pt x="22" y="42"/>
                  <a:pt x="23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39"/>
                  <a:pt x="23" y="37"/>
                  <a:pt x="23" y="36"/>
                </a:cubicBezTo>
                <a:cubicBezTo>
                  <a:pt x="23" y="36"/>
                  <a:pt x="23" y="35"/>
                  <a:pt x="22" y="35"/>
                </a:cubicBezTo>
                <a:cubicBezTo>
                  <a:pt x="20" y="36"/>
                  <a:pt x="18" y="37"/>
                  <a:pt x="17" y="38"/>
                </a:cubicBezTo>
                <a:cubicBezTo>
                  <a:pt x="16" y="38"/>
                  <a:pt x="15" y="39"/>
                  <a:pt x="15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4" y="38"/>
                  <a:pt x="14" y="37"/>
                  <a:pt x="12" y="36"/>
                </a:cubicBezTo>
                <a:cubicBezTo>
                  <a:pt x="11" y="38"/>
                  <a:pt x="11" y="39"/>
                  <a:pt x="12" y="41"/>
                </a:cubicBezTo>
                <a:cubicBezTo>
                  <a:pt x="12" y="41"/>
                  <a:pt x="12" y="41"/>
                  <a:pt x="12" y="41"/>
                </a:cubicBezTo>
                <a:cubicBezTo>
                  <a:pt x="12" y="41"/>
                  <a:pt x="12" y="41"/>
                  <a:pt x="12" y="41"/>
                </a:cubicBezTo>
                <a:cubicBezTo>
                  <a:pt x="12" y="41"/>
                  <a:pt x="12" y="42"/>
                  <a:pt x="13" y="42"/>
                </a:cubicBezTo>
                <a:cubicBezTo>
                  <a:pt x="12" y="42"/>
                  <a:pt x="13" y="43"/>
                  <a:pt x="12" y="43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3"/>
                  <a:pt x="12" y="41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2"/>
                  <a:pt x="11" y="41"/>
                  <a:pt x="11" y="41"/>
                </a:cubicBezTo>
                <a:cubicBezTo>
                  <a:pt x="10" y="40"/>
                  <a:pt x="11" y="39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10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7" y="37"/>
                  <a:pt x="7" y="38"/>
                  <a:pt x="7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5" y="38"/>
                  <a:pt x="5" y="38"/>
                  <a:pt x="5" y="39"/>
                </a:cubicBezTo>
                <a:cubicBezTo>
                  <a:pt x="5" y="40"/>
                  <a:pt x="5" y="42"/>
                  <a:pt x="6" y="43"/>
                </a:cubicBezTo>
                <a:cubicBezTo>
                  <a:pt x="6" y="43"/>
                  <a:pt x="6" y="44"/>
                  <a:pt x="6" y="44"/>
                </a:cubicBezTo>
                <a:cubicBezTo>
                  <a:pt x="6" y="44"/>
                  <a:pt x="5" y="44"/>
                  <a:pt x="5" y="44"/>
                </a:cubicBezTo>
                <a:cubicBezTo>
                  <a:pt x="5" y="44"/>
                  <a:pt x="4" y="44"/>
                  <a:pt x="4" y="44"/>
                </a:cubicBezTo>
                <a:cubicBezTo>
                  <a:pt x="3" y="44"/>
                  <a:pt x="3" y="44"/>
                  <a:pt x="3" y="45"/>
                </a:cubicBezTo>
                <a:cubicBezTo>
                  <a:pt x="2" y="46"/>
                  <a:pt x="3" y="46"/>
                  <a:pt x="3" y="46"/>
                </a:cubicBezTo>
                <a:cubicBezTo>
                  <a:pt x="4" y="46"/>
                  <a:pt x="4" y="46"/>
                  <a:pt x="4" y="47"/>
                </a:cubicBezTo>
                <a:cubicBezTo>
                  <a:pt x="4" y="47"/>
                  <a:pt x="3" y="47"/>
                  <a:pt x="3" y="47"/>
                </a:cubicBezTo>
                <a:cubicBezTo>
                  <a:pt x="2" y="47"/>
                  <a:pt x="1" y="47"/>
                  <a:pt x="2" y="49"/>
                </a:cubicBezTo>
                <a:cubicBezTo>
                  <a:pt x="2" y="49"/>
                  <a:pt x="2" y="49"/>
                  <a:pt x="2" y="50"/>
                </a:cubicBezTo>
                <a:cubicBezTo>
                  <a:pt x="3" y="50"/>
                  <a:pt x="3" y="51"/>
                  <a:pt x="3" y="52"/>
                </a:cubicBezTo>
                <a:cubicBezTo>
                  <a:pt x="3" y="53"/>
                  <a:pt x="3" y="53"/>
                  <a:pt x="3" y="54"/>
                </a:cubicBezTo>
                <a:cubicBezTo>
                  <a:pt x="2" y="55"/>
                  <a:pt x="2" y="55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3" y="57"/>
                  <a:pt x="4" y="57"/>
                </a:cubicBezTo>
                <a:cubicBezTo>
                  <a:pt x="4" y="59"/>
                  <a:pt x="5" y="61"/>
                  <a:pt x="5" y="63"/>
                </a:cubicBezTo>
                <a:cubicBezTo>
                  <a:pt x="5" y="64"/>
                  <a:pt x="6" y="64"/>
                  <a:pt x="6" y="63"/>
                </a:cubicBezTo>
                <a:cubicBezTo>
                  <a:pt x="7" y="63"/>
                  <a:pt x="8" y="61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59"/>
                  <a:pt x="8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7"/>
                  <a:pt x="7" y="56"/>
                  <a:pt x="8" y="57"/>
                </a:cubicBezTo>
                <a:cubicBezTo>
                  <a:pt x="9" y="58"/>
                  <a:pt x="8" y="59"/>
                  <a:pt x="9" y="59"/>
                </a:cubicBezTo>
                <a:cubicBezTo>
                  <a:pt x="10" y="59"/>
                  <a:pt x="10" y="59"/>
                  <a:pt x="9" y="58"/>
                </a:cubicBezTo>
                <a:cubicBezTo>
                  <a:pt x="9" y="58"/>
                  <a:pt x="9" y="58"/>
                  <a:pt x="9" y="58"/>
                </a:cubicBezTo>
                <a:cubicBezTo>
                  <a:pt x="9" y="57"/>
                  <a:pt x="11" y="57"/>
                  <a:pt x="11" y="56"/>
                </a:cubicBezTo>
                <a:cubicBezTo>
                  <a:pt x="11" y="58"/>
                  <a:pt x="10" y="59"/>
                  <a:pt x="11" y="60"/>
                </a:cubicBezTo>
                <a:cubicBezTo>
                  <a:pt x="11" y="60"/>
                  <a:pt x="11" y="60"/>
                  <a:pt x="11" y="60"/>
                </a:cubicBezTo>
                <a:cubicBezTo>
                  <a:pt x="11" y="60"/>
                  <a:pt x="11" y="60"/>
                  <a:pt x="11" y="60"/>
                </a:cubicBezTo>
                <a:cubicBezTo>
                  <a:pt x="11" y="60"/>
                  <a:pt x="10" y="60"/>
                  <a:pt x="10" y="60"/>
                </a:cubicBezTo>
                <a:cubicBezTo>
                  <a:pt x="9" y="60"/>
                  <a:pt x="10" y="61"/>
                  <a:pt x="10" y="62"/>
                </a:cubicBezTo>
                <a:cubicBezTo>
                  <a:pt x="10" y="62"/>
                  <a:pt x="10" y="62"/>
                  <a:pt x="10" y="62"/>
                </a:cubicBezTo>
                <a:cubicBezTo>
                  <a:pt x="9" y="62"/>
                  <a:pt x="9" y="62"/>
                  <a:pt x="9" y="62"/>
                </a:cubicBezTo>
                <a:cubicBezTo>
                  <a:pt x="9" y="63"/>
                  <a:pt x="9" y="63"/>
                  <a:pt x="9" y="64"/>
                </a:cubicBezTo>
                <a:cubicBezTo>
                  <a:pt x="9" y="64"/>
                  <a:pt x="9" y="64"/>
                  <a:pt x="9" y="64"/>
                </a:cubicBezTo>
                <a:cubicBezTo>
                  <a:pt x="8" y="65"/>
                  <a:pt x="8" y="65"/>
                  <a:pt x="9" y="66"/>
                </a:cubicBezTo>
                <a:cubicBezTo>
                  <a:pt x="10" y="67"/>
                  <a:pt x="10" y="67"/>
                  <a:pt x="11" y="67"/>
                </a:cubicBezTo>
                <a:cubicBezTo>
                  <a:pt x="11" y="67"/>
                  <a:pt x="11" y="67"/>
                  <a:pt x="11" y="67"/>
                </a:cubicBezTo>
                <a:cubicBezTo>
                  <a:pt x="10" y="68"/>
                  <a:pt x="10" y="68"/>
                  <a:pt x="10" y="68"/>
                </a:cubicBezTo>
                <a:cubicBezTo>
                  <a:pt x="11" y="69"/>
                  <a:pt x="11" y="68"/>
                  <a:pt x="12" y="68"/>
                </a:cubicBezTo>
                <a:cubicBezTo>
                  <a:pt x="12" y="68"/>
                  <a:pt x="12" y="68"/>
                  <a:pt x="12" y="67"/>
                </a:cubicBezTo>
                <a:cubicBezTo>
                  <a:pt x="13" y="68"/>
                  <a:pt x="13" y="68"/>
                  <a:pt x="13" y="68"/>
                </a:cubicBezTo>
                <a:cubicBezTo>
                  <a:pt x="13" y="68"/>
                  <a:pt x="13" y="68"/>
                  <a:pt x="13" y="68"/>
                </a:cubicBezTo>
                <a:cubicBezTo>
                  <a:pt x="13" y="68"/>
                  <a:pt x="13" y="69"/>
                  <a:pt x="13" y="70"/>
                </a:cubicBezTo>
                <a:cubicBezTo>
                  <a:pt x="13" y="70"/>
                  <a:pt x="14" y="70"/>
                  <a:pt x="13" y="71"/>
                </a:cubicBezTo>
                <a:cubicBezTo>
                  <a:pt x="13" y="71"/>
                  <a:pt x="12" y="71"/>
                  <a:pt x="12" y="71"/>
                </a:cubicBezTo>
                <a:cubicBezTo>
                  <a:pt x="11" y="70"/>
                  <a:pt x="10" y="70"/>
                  <a:pt x="10" y="70"/>
                </a:cubicBezTo>
                <a:cubicBezTo>
                  <a:pt x="9" y="69"/>
                  <a:pt x="8" y="69"/>
                  <a:pt x="7" y="68"/>
                </a:cubicBezTo>
                <a:cubicBezTo>
                  <a:pt x="7" y="68"/>
                  <a:pt x="6" y="68"/>
                  <a:pt x="6" y="69"/>
                </a:cubicBezTo>
                <a:cubicBezTo>
                  <a:pt x="6" y="69"/>
                  <a:pt x="6" y="70"/>
                  <a:pt x="6" y="70"/>
                </a:cubicBezTo>
                <a:cubicBezTo>
                  <a:pt x="7" y="71"/>
                  <a:pt x="7" y="72"/>
                  <a:pt x="9" y="73"/>
                </a:cubicBezTo>
                <a:cubicBezTo>
                  <a:pt x="9" y="73"/>
                  <a:pt x="10" y="73"/>
                  <a:pt x="10" y="74"/>
                </a:cubicBezTo>
                <a:cubicBezTo>
                  <a:pt x="9" y="74"/>
                  <a:pt x="8" y="74"/>
                  <a:pt x="8" y="75"/>
                </a:cubicBezTo>
                <a:cubicBezTo>
                  <a:pt x="8" y="76"/>
                  <a:pt x="8" y="76"/>
                  <a:pt x="8" y="77"/>
                </a:cubicBezTo>
                <a:cubicBezTo>
                  <a:pt x="8" y="77"/>
                  <a:pt x="9" y="78"/>
                  <a:pt x="10" y="78"/>
                </a:cubicBezTo>
                <a:cubicBezTo>
                  <a:pt x="10" y="78"/>
                  <a:pt x="10" y="78"/>
                  <a:pt x="10" y="78"/>
                </a:cubicBezTo>
                <a:cubicBezTo>
                  <a:pt x="10" y="78"/>
                  <a:pt x="10" y="78"/>
                  <a:pt x="10" y="78"/>
                </a:cubicBezTo>
                <a:cubicBezTo>
                  <a:pt x="10" y="79"/>
                  <a:pt x="9" y="79"/>
                  <a:pt x="10" y="80"/>
                </a:cubicBezTo>
                <a:cubicBezTo>
                  <a:pt x="10" y="81"/>
                  <a:pt x="10" y="81"/>
                  <a:pt x="11" y="81"/>
                </a:cubicBezTo>
                <a:cubicBezTo>
                  <a:pt x="11" y="81"/>
                  <a:pt x="11" y="81"/>
                  <a:pt x="11" y="81"/>
                </a:cubicBezTo>
                <a:cubicBezTo>
                  <a:pt x="12" y="82"/>
                  <a:pt x="13" y="82"/>
                  <a:pt x="13" y="82"/>
                </a:cubicBezTo>
                <a:cubicBezTo>
                  <a:pt x="13" y="82"/>
                  <a:pt x="13" y="82"/>
                  <a:pt x="13" y="82"/>
                </a:cubicBezTo>
                <a:cubicBezTo>
                  <a:pt x="13" y="82"/>
                  <a:pt x="13" y="83"/>
                  <a:pt x="13" y="83"/>
                </a:cubicBezTo>
                <a:cubicBezTo>
                  <a:pt x="14" y="84"/>
                  <a:pt x="17" y="84"/>
                  <a:pt x="18" y="83"/>
                </a:cubicBezTo>
                <a:cubicBezTo>
                  <a:pt x="18" y="83"/>
                  <a:pt x="18" y="83"/>
                  <a:pt x="18" y="83"/>
                </a:cubicBezTo>
                <a:cubicBezTo>
                  <a:pt x="18" y="83"/>
                  <a:pt x="18" y="82"/>
                  <a:pt x="19" y="83"/>
                </a:cubicBezTo>
                <a:cubicBezTo>
                  <a:pt x="19" y="83"/>
                  <a:pt x="19" y="84"/>
                  <a:pt x="18" y="84"/>
                </a:cubicBezTo>
                <a:cubicBezTo>
                  <a:pt x="17" y="85"/>
                  <a:pt x="15" y="85"/>
                  <a:pt x="14" y="85"/>
                </a:cubicBezTo>
                <a:cubicBezTo>
                  <a:pt x="14" y="85"/>
                  <a:pt x="14" y="85"/>
                  <a:pt x="14" y="85"/>
                </a:cubicBezTo>
                <a:cubicBezTo>
                  <a:pt x="13" y="86"/>
                  <a:pt x="13" y="87"/>
                  <a:pt x="14" y="88"/>
                </a:cubicBezTo>
                <a:cubicBezTo>
                  <a:pt x="15" y="89"/>
                  <a:pt x="16" y="90"/>
                  <a:pt x="16" y="91"/>
                </a:cubicBezTo>
                <a:cubicBezTo>
                  <a:pt x="17" y="91"/>
                  <a:pt x="17" y="91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3"/>
                  <a:pt x="17" y="94"/>
                </a:cubicBezTo>
                <a:cubicBezTo>
                  <a:pt x="17" y="95"/>
                  <a:pt x="17" y="94"/>
                  <a:pt x="18" y="94"/>
                </a:cubicBezTo>
                <a:cubicBezTo>
                  <a:pt x="19" y="94"/>
                  <a:pt x="20" y="95"/>
                  <a:pt x="21" y="95"/>
                </a:cubicBezTo>
                <a:cubicBezTo>
                  <a:pt x="21" y="95"/>
                  <a:pt x="22" y="95"/>
                  <a:pt x="23" y="94"/>
                </a:cubicBezTo>
                <a:cubicBezTo>
                  <a:pt x="23" y="94"/>
                  <a:pt x="23" y="94"/>
                  <a:pt x="23" y="94"/>
                </a:cubicBezTo>
                <a:cubicBezTo>
                  <a:pt x="23" y="94"/>
                  <a:pt x="23" y="94"/>
                  <a:pt x="23" y="94"/>
                </a:cubicBezTo>
                <a:cubicBezTo>
                  <a:pt x="23" y="94"/>
                  <a:pt x="22" y="93"/>
                  <a:pt x="23" y="93"/>
                </a:cubicBezTo>
                <a:cubicBezTo>
                  <a:pt x="24" y="94"/>
                  <a:pt x="23" y="93"/>
                  <a:pt x="23" y="92"/>
                </a:cubicBezTo>
                <a:cubicBezTo>
                  <a:pt x="23" y="92"/>
                  <a:pt x="24" y="92"/>
                  <a:pt x="24" y="92"/>
                </a:cubicBezTo>
                <a:cubicBezTo>
                  <a:pt x="24" y="92"/>
                  <a:pt x="24" y="92"/>
                  <a:pt x="24" y="93"/>
                </a:cubicBezTo>
                <a:cubicBezTo>
                  <a:pt x="24" y="92"/>
                  <a:pt x="26" y="92"/>
                  <a:pt x="26" y="91"/>
                </a:cubicBezTo>
                <a:cubicBezTo>
                  <a:pt x="26" y="91"/>
                  <a:pt x="26" y="91"/>
                  <a:pt x="26" y="91"/>
                </a:cubicBezTo>
                <a:cubicBezTo>
                  <a:pt x="26" y="90"/>
                  <a:pt x="25" y="90"/>
                  <a:pt x="25" y="90"/>
                </a:cubicBezTo>
                <a:cubicBezTo>
                  <a:pt x="25" y="90"/>
                  <a:pt x="24" y="90"/>
                  <a:pt x="25" y="90"/>
                </a:cubicBezTo>
                <a:cubicBezTo>
                  <a:pt x="26" y="89"/>
                  <a:pt x="25" y="89"/>
                  <a:pt x="25" y="89"/>
                </a:cubicBezTo>
                <a:cubicBezTo>
                  <a:pt x="25" y="88"/>
                  <a:pt x="24" y="88"/>
                  <a:pt x="25" y="88"/>
                </a:cubicBezTo>
                <a:cubicBezTo>
                  <a:pt x="25" y="87"/>
                  <a:pt x="25" y="88"/>
                  <a:pt x="26" y="88"/>
                </a:cubicBezTo>
                <a:cubicBezTo>
                  <a:pt x="26" y="89"/>
                  <a:pt x="28" y="88"/>
                  <a:pt x="28" y="89"/>
                </a:cubicBezTo>
                <a:cubicBezTo>
                  <a:pt x="28" y="89"/>
                  <a:pt x="29" y="89"/>
                  <a:pt x="29" y="88"/>
                </a:cubicBezTo>
                <a:cubicBezTo>
                  <a:pt x="29" y="88"/>
                  <a:pt x="28" y="86"/>
                  <a:pt x="27" y="86"/>
                </a:cubicBezTo>
                <a:cubicBezTo>
                  <a:pt x="26" y="86"/>
                  <a:pt x="25" y="86"/>
                  <a:pt x="26" y="85"/>
                </a:cubicBezTo>
                <a:cubicBezTo>
                  <a:pt x="26" y="84"/>
                  <a:pt x="26" y="84"/>
                  <a:pt x="26" y="84"/>
                </a:cubicBezTo>
                <a:cubicBezTo>
                  <a:pt x="26" y="83"/>
                  <a:pt x="26" y="83"/>
                  <a:pt x="27" y="83"/>
                </a:cubicBezTo>
                <a:cubicBezTo>
                  <a:pt x="27" y="83"/>
                  <a:pt x="28" y="83"/>
                  <a:pt x="28" y="83"/>
                </a:cubicBezTo>
                <a:cubicBezTo>
                  <a:pt x="27" y="81"/>
                  <a:pt x="27" y="79"/>
                  <a:pt x="26" y="78"/>
                </a:cubicBezTo>
                <a:cubicBezTo>
                  <a:pt x="26" y="78"/>
                  <a:pt x="26" y="78"/>
                  <a:pt x="26" y="77"/>
                </a:cubicBezTo>
                <a:cubicBezTo>
                  <a:pt x="27" y="78"/>
                  <a:pt x="27" y="78"/>
                  <a:pt x="28" y="77"/>
                </a:cubicBezTo>
                <a:cubicBezTo>
                  <a:pt x="29" y="77"/>
                  <a:pt x="29" y="77"/>
                  <a:pt x="29" y="77"/>
                </a:cubicBezTo>
                <a:cubicBezTo>
                  <a:pt x="29" y="78"/>
                  <a:pt x="30" y="79"/>
                  <a:pt x="29" y="80"/>
                </a:cubicBezTo>
                <a:cubicBezTo>
                  <a:pt x="29" y="80"/>
                  <a:pt x="30" y="81"/>
                  <a:pt x="30" y="81"/>
                </a:cubicBezTo>
                <a:cubicBezTo>
                  <a:pt x="30" y="81"/>
                  <a:pt x="30" y="81"/>
                  <a:pt x="30" y="81"/>
                </a:cubicBezTo>
                <a:cubicBezTo>
                  <a:pt x="31" y="80"/>
                  <a:pt x="32" y="79"/>
                  <a:pt x="32" y="78"/>
                </a:cubicBezTo>
                <a:cubicBezTo>
                  <a:pt x="32" y="78"/>
                  <a:pt x="32" y="78"/>
                  <a:pt x="32" y="78"/>
                </a:cubicBezTo>
                <a:cubicBezTo>
                  <a:pt x="32" y="78"/>
                  <a:pt x="32" y="78"/>
                  <a:pt x="32" y="78"/>
                </a:cubicBezTo>
                <a:cubicBezTo>
                  <a:pt x="32" y="77"/>
                  <a:pt x="32" y="76"/>
                  <a:pt x="32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2" y="75"/>
                  <a:pt x="32" y="75"/>
                  <a:pt x="32" y="74"/>
                </a:cubicBezTo>
                <a:cubicBezTo>
                  <a:pt x="33" y="74"/>
                  <a:pt x="33" y="73"/>
                  <a:pt x="34" y="74"/>
                </a:cubicBezTo>
                <a:cubicBezTo>
                  <a:pt x="34" y="74"/>
                  <a:pt x="34" y="74"/>
                  <a:pt x="34" y="74"/>
                </a:cubicBezTo>
                <a:cubicBezTo>
                  <a:pt x="34" y="74"/>
                  <a:pt x="34" y="74"/>
                  <a:pt x="34" y="74"/>
                </a:cubicBezTo>
                <a:cubicBezTo>
                  <a:pt x="34" y="75"/>
                  <a:pt x="33" y="75"/>
                  <a:pt x="34" y="75"/>
                </a:cubicBezTo>
                <a:cubicBezTo>
                  <a:pt x="34" y="75"/>
                  <a:pt x="34" y="75"/>
                  <a:pt x="34" y="75"/>
                </a:cubicBezTo>
                <a:cubicBezTo>
                  <a:pt x="34" y="75"/>
                  <a:pt x="34" y="75"/>
                  <a:pt x="34" y="75"/>
                </a:cubicBezTo>
                <a:cubicBezTo>
                  <a:pt x="34" y="76"/>
                  <a:pt x="34" y="76"/>
                  <a:pt x="34" y="77"/>
                </a:cubicBezTo>
                <a:cubicBezTo>
                  <a:pt x="34" y="77"/>
                  <a:pt x="34" y="77"/>
                  <a:pt x="34" y="77"/>
                </a:cubicBezTo>
                <a:cubicBezTo>
                  <a:pt x="34" y="77"/>
                  <a:pt x="34" y="78"/>
                  <a:pt x="34" y="78"/>
                </a:cubicBezTo>
                <a:cubicBezTo>
                  <a:pt x="34" y="79"/>
                  <a:pt x="34" y="80"/>
                  <a:pt x="33" y="81"/>
                </a:cubicBezTo>
                <a:cubicBezTo>
                  <a:pt x="33" y="81"/>
                  <a:pt x="32" y="82"/>
                  <a:pt x="32" y="83"/>
                </a:cubicBezTo>
                <a:cubicBezTo>
                  <a:pt x="33" y="84"/>
                  <a:pt x="32" y="85"/>
                  <a:pt x="33" y="85"/>
                </a:cubicBezTo>
                <a:cubicBezTo>
                  <a:pt x="34" y="86"/>
                  <a:pt x="35" y="86"/>
                  <a:pt x="35" y="86"/>
                </a:cubicBezTo>
                <a:cubicBezTo>
                  <a:pt x="35" y="86"/>
                  <a:pt x="35" y="86"/>
                  <a:pt x="35" y="86"/>
                </a:cubicBezTo>
                <a:cubicBezTo>
                  <a:pt x="36" y="86"/>
                  <a:pt x="37" y="86"/>
                  <a:pt x="37" y="85"/>
                </a:cubicBezTo>
                <a:cubicBezTo>
                  <a:pt x="38" y="84"/>
                  <a:pt x="40" y="83"/>
                  <a:pt x="40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41" y="81"/>
                  <a:pt x="41" y="81"/>
                  <a:pt x="42" y="81"/>
                </a:cubicBezTo>
                <a:cubicBezTo>
                  <a:pt x="42" y="81"/>
                  <a:pt x="42" y="81"/>
                  <a:pt x="42" y="81"/>
                </a:cubicBezTo>
                <a:cubicBezTo>
                  <a:pt x="42" y="81"/>
                  <a:pt x="42" y="81"/>
                  <a:pt x="42" y="81"/>
                </a:cubicBezTo>
                <a:cubicBezTo>
                  <a:pt x="42" y="81"/>
                  <a:pt x="42" y="82"/>
                  <a:pt x="42" y="82"/>
                </a:cubicBezTo>
                <a:cubicBezTo>
                  <a:pt x="41" y="83"/>
                  <a:pt x="41" y="84"/>
                  <a:pt x="41" y="86"/>
                </a:cubicBezTo>
                <a:cubicBezTo>
                  <a:pt x="40" y="86"/>
                  <a:pt x="40" y="86"/>
                  <a:pt x="40" y="87"/>
                </a:cubicBezTo>
                <a:cubicBezTo>
                  <a:pt x="40" y="87"/>
                  <a:pt x="41" y="87"/>
                  <a:pt x="41" y="87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8"/>
                  <a:pt x="42" y="88"/>
                  <a:pt x="43" y="89"/>
                </a:cubicBezTo>
                <a:cubicBezTo>
                  <a:pt x="43" y="89"/>
                  <a:pt x="43" y="89"/>
                  <a:pt x="43" y="89"/>
                </a:cubicBezTo>
                <a:cubicBezTo>
                  <a:pt x="43" y="89"/>
                  <a:pt x="44" y="88"/>
                  <a:pt x="44" y="88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88"/>
                  <a:pt x="44" y="89"/>
                  <a:pt x="44" y="89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90"/>
                  <a:pt x="43" y="90"/>
                  <a:pt x="43" y="90"/>
                </a:cubicBezTo>
                <a:cubicBezTo>
                  <a:pt x="42" y="90"/>
                  <a:pt x="40" y="90"/>
                  <a:pt x="39" y="90"/>
                </a:cubicBezTo>
                <a:cubicBezTo>
                  <a:pt x="38" y="89"/>
                  <a:pt x="37" y="90"/>
                  <a:pt x="36" y="90"/>
                </a:cubicBezTo>
                <a:cubicBezTo>
                  <a:pt x="35" y="91"/>
                  <a:pt x="34" y="92"/>
                  <a:pt x="35" y="93"/>
                </a:cubicBezTo>
                <a:cubicBezTo>
                  <a:pt x="36" y="93"/>
                  <a:pt x="36" y="94"/>
                  <a:pt x="35" y="94"/>
                </a:cubicBezTo>
                <a:cubicBezTo>
                  <a:pt x="33" y="93"/>
                  <a:pt x="33" y="93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1" y="96"/>
                  <a:pt x="31" y="97"/>
                  <a:pt x="31" y="97"/>
                </a:cubicBezTo>
                <a:cubicBezTo>
                  <a:pt x="31" y="98"/>
                  <a:pt x="30" y="98"/>
                  <a:pt x="30" y="98"/>
                </a:cubicBezTo>
                <a:cubicBezTo>
                  <a:pt x="29" y="97"/>
                  <a:pt x="27" y="98"/>
                  <a:pt x="26" y="98"/>
                </a:cubicBezTo>
                <a:cubicBezTo>
                  <a:pt x="26" y="98"/>
                  <a:pt x="25" y="98"/>
                  <a:pt x="25" y="99"/>
                </a:cubicBezTo>
                <a:cubicBezTo>
                  <a:pt x="25" y="100"/>
                  <a:pt x="24" y="99"/>
                  <a:pt x="24" y="99"/>
                </a:cubicBezTo>
                <a:cubicBezTo>
                  <a:pt x="24" y="98"/>
                  <a:pt x="23" y="98"/>
                  <a:pt x="23" y="98"/>
                </a:cubicBezTo>
                <a:cubicBezTo>
                  <a:pt x="22" y="99"/>
                  <a:pt x="21" y="100"/>
                  <a:pt x="21" y="101"/>
                </a:cubicBezTo>
                <a:cubicBezTo>
                  <a:pt x="21" y="102"/>
                  <a:pt x="21" y="104"/>
                  <a:pt x="22" y="105"/>
                </a:cubicBezTo>
                <a:cubicBezTo>
                  <a:pt x="22" y="106"/>
                  <a:pt x="22" y="106"/>
                  <a:pt x="22" y="107"/>
                </a:cubicBezTo>
                <a:cubicBezTo>
                  <a:pt x="22" y="107"/>
                  <a:pt x="23" y="108"/>
                  <a:pt x="22" y="109"/>
                </a:cubicBezTo>
                <a:cubicBezTo>
                  <a:pt x="22" y="109"/>
                  <a:pt x="22" y="110"/>
                  <a:pt x="23" y="110"/>
                </a:cubicBezTo>
                <a:cubicBezTo>
                  <a:pt x="23" y="110"/>
                  <a:pt x="23" y="110"/>
                  <a:pt x="24" y="110"/>
                </a:cubicBezTo>
                <a:cubicBezTo>
                  <a:pt x="24" y="109"/>
                  <a:pt x="25" y="109"/>
                  <a:pt x="26" y="109"/>
                </a:cubicBezTo>
                <a:cubicBezTo>
                  <a:pt x="27" y="110"/>
                  <a:pt x="27" y="109"/>
                  <a:pt x="27" y="109"/>
                </a:cubicBezTo>
                <a:cubicBezTo>
                  <a:pt x="28" y="109"/>
                  <a:pt x="29" y="109"/>
                  <a:pt x="30" y="108"/>
                </a:cubicBezTo>
                <a:cubicBezTo>
                  <a:pt x="30" y="108"/>
                  <a:pt x="31" y="108"/>
                  <a:pt x="31" y="108"/>
                </a:cubicBezTo>
                <a:cubicBezTo>
                  <a:pt x="31" y="108"/>
                  <a:pt x="31" y="108"/>
                  <a:pt x="31" y="108"/>
                </a:cubicBezTo>
                <a:cubicBezTo>
                  <a:pt x="32" y="106"/>
                  <a:pt x="34" y="105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7" y="107"/>
                  <a:pt x="38" y="106"/>
                  <a:pt x="39" y="106"/>
                </a:cubicBezTo>
                <a:cubicBezTo>
                  <a:pt x="39" y="106"/>
                  <a:pt x="39" y="106"/>
                  <a:pt x="39" y="106"/>
                </a:cubicBezTo>
                <a:cubicBezTo>
                  <a:pt x="40" y="107"/>
                  <a:pt x="41" y="106"/>
                  <a:pt x="42" y="106"/>
                </a:cubicBezTo>
                <a:cubicBezTo>
                  <a:pt x="42" y="106"/>
                  <a:pt x="42" y="105"/>
                  <a:pt x="43" y="106"/>
                </a:cubicBezTo>
                <a:cubicBezTo>
                  <a:pt x="43" y="106"/>
                  <a:pt x="43" y="107"/>
                  <a:pt x="43" y="107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41" y="108"/>
                  <a:pt x="40" y="108"/>
                  <a:pt x="39" y="109"/>
                </a:cubicBezTo>
                <a:cubicBezTo>
                  <a:pt x="38" y="109"/>
                  <a:pt x="38" y="109"/>
                  <a:pt x="37" y="110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7" y="109"/>
                  <a:pt x="36" y="109"/>
                  <a:pt x="36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3" y="110"/>
                  <a:pt x="32" y="111"/>
                  <a:pt x="30" y="112"/>
                </a:cubicBezTo>
                <a:cubicBezTo>
                  <a:pt x="30" y="112"/>
                  <a:pt x="29" y="112"/>
                  <a:pt x="29" y="113"/>
                </a:cubicBezTo>
                <a:cubicBezTo>
                  <a:pt x="29" y="113"/>
                  <a:pt x="30" y="114"/>
                  <a:pt x="30" y="114"/>
                </a:cubicBezTo>
                <a:cubicBezTo>
                  <a:pt x="31" y="114"/>
                  <a:pt x="33" y="114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6" y="115"/>
                  <a:pt x="37" y="116"/>
                  <a:pt x="38" y="117"/>
                </a:cubicBezTo>
                <a:cubicBezTo>
                  <a:pt x="38" y="117"/>
                  <a:pt x="38" y="117"/>
                  <a:pt x="38" y="117"/>
                </a:cubicBezTo>
                <a:cubicBezTo>
                  <a:pt x="37" y="117"/>
                  <a:pt x="37" y="118"/>
                  <a:pt x="36" y="117"/>
                </a:cubicBezTo>
                <a:cubicBezTo>
                  <a:pt x="36" y="116"/>
                  <a:pt x="36" y="117"/>
                  <a:pt x="35" y="117"/>
                </a:cubicBezTo>
                <a:cubicBezTo>
                  <a:pt x="34" y="117"/>
                  <a:pt x="33" y="116"/>
                  <a:pt x="31" y="116"/>
                </a:cubicBezTo>
                <a:cubicBezTo>
                  <a:pt x="30" y="116"/>
                  <a:pt x="30" y="116"/>
                  <a:pt x="29" y="117"/>
                </a:cubicBezTo>
                <a:cubicBezTo>
                  <a:pt x="29" y="118"/>
                  <a:pt x="28" y="118"/>
                  <a:pt x="27" y="118"/>
                </a:cubicBezTo>
                <a:cubicBezTo>
                  <a:pt x="27" y="117"/>
                  <a:pt x="27" y="117"/>
                  <a:pt x="27" y="117"/>
                </a:cubicBezTo>
                <a:cubicBezTo>
                  <a:pt x="27" y="117"/>
                  <a:pt x="27" y="117"/>
                  <a:pt x="27" y="117"/>
                </a:cubicBezTo>
                <a:cubicBezTo>
                  <a:pt x="28" y="116"/>
                  <a:pt x="28" y="115"/>
                  <a:pt x="26" y="115"/>
                </a:cubicBezTo>
                <a:cubicBezTo>
                  <a:pt x="25" y="115"/>
                  <a:pt x="24" y="116"/>
                  <a:pt x="24" y="116"/>
                </a:cubicBezTo>
                <a:cubicBezTo>
                  <a:pt x="23" y="117"/>
                  <a:pt x="23" y="117"/>
                  <a:pt x="24" y="118"/>
                </a:cubicBezTo>
                <a:cubicBezTo>
                  <a:pt x="24" y="118"/>
                  <a:pt x="24" y="119"/>
                  <a:pt x="24" y="119"/>
                </a:cubicBezTo>
                <a:cubicBezTo>
                  <a:pt x="24" y="120"/>
                  <a:pt x="24" y="120"/>
                  <a:pt x="24" y="120"/>
                </a:cubicBezTo>
                <a:cubicBezTo>
                  <a:pt x="25" y="122"/>
                  <a:pt x="26" y="124"/>
                  <a:pt x="26" y="126"/>
                </a:cubicBezTo>
                <a:cubicBezTo>
                  <a:pt x="26" y="127"/>
                  <a:pt x="27" y="127"/>
                  <a:pt x="27" y="127"/>
                </a:cubicBezTo>
                <a:cubicBezTo>
                  <a:pt x="29" y="127"/>
                  <a:pt x="29" y="128"/>
                  <a:pt x="30" y="128"/>
                </a:cubicBezTo>
                <a:cubicBezTo>
                  <a:pt x="31" y="129"/>
                  <a:pt x="31" y="129"/>
                  <a:pt x="31" y="130"/>
                </a:cubicBezTo>
                <a:cubicBezTo>
                  <a:pt x="31" y="131"/>
                  <a:pt x="32" y="132"/>
                  <a:pt x="33" y="133"/>
                </a:cubicBezTo>
                <a:cubicBezTo>
                  <a:pt x="34" y="133"/>
                  <a:pt x="36" y="133"/>
                  <a:pt x="37" y="132"/>
                </a:cubicBezTo>
                <a:cubicBezTo>
                  <a:pt x="37" y="132"/>
                  <a:pt x="37" y="131"/>
                  <a:pt x="37" y="131"/>
                </a:cubicBezTo>
                <a:cubicBezTo>
                  <a:pt x="37" y="131"/>
                  <a:pt x="37" y="131"/>
                  <a:pt x="37" y="131"/>
                </a:cubicBezTo>
                <a:cubicBezTo>
                  <a:pt x="37" y="131"/>
                  <a:pt x="37" y="131"/>
                  <a:pt x="37" y="131"/>
                </a:cubicBezTo>
                <a:cubicBezTo>
                  <a:pt x="37" y="131"/>
                  <a:pt x="38" y="131"/>
                  <a:pt x="38" y="131"/>
                </a:cubicBezTo>
                <a:cubicBezTo>
                  <a:pt x="38" y="132"/>
                  <a:pt x="39" y="133"/>
                  <a:pt x="40" y="132"/>
                </a:cubicBezTo>
                <a:cubicBezTo>
                  <a:pt x="40" y="132"/>
                  <a:pt x="40" y="131"/>
                  <a:pt x="40" y="131"/>
                </a:cubicBezTo>
                <a:cubicBezTo>
                  <a:pt x="40" y="131"/>
                  <a:pt x="40" y="130"/>
                  <a:pt x="40" y="131"/>
                </a:cubicBezTo>
                <a:cubicBezTo>
                  <a:pt x="41" y="131"/>
                  <a:pt x="43" y="130"/>
                  <a:pt x="42" y="132"/>
                </a:cubicBezTo>
                <a:cubicBezTo>
                  <a:pt x="41" y="133"/>
                  <a:pt x="42" y="133"/>
                  <a:pt x="42" y="133"/>
                </a:cubicBezTo>
                <a:cubicBezTo>
                  <a:pt x="41" y="134"/>
                  <a:pt x="39" y="133"/>
                  <a:pt x="40" y="136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35"/>
                  <a:pt x="39" y="134"/>
                  <a:pt x="38" y="134"/>
                </a:cubicBezTo>
                <a:cubicBezTo>
                  <a:pt x="38" y="134"/>
                  <a:pt x="38" y="134"/>
                  <a:pt x="38" y="134"/>
                </a:cubicBezTo>
                <a:cubicBezTo>
                  <a:pt x="37" y="134"/>
                  <a:pt x="35" y="135"/>
                  <a:pt x="34" y="136"/>
                </a:cubicBezTo>
                <a:cubicBezTo>
                  <a:pt x="35" y="138"/>
                  <a:pt x="37" y="140"/>
                  <a:pt x="38" y="141"/>
                </a:cubicBezTo>
                <a:cubicBezTo>
                  <a:pt x="38" y="141"/>
                  <a:pt x="39" y="141"/>
                  <a:pt x="39" y="141"/>
                </a:cubicBezTo>
                <a:cubicBezTo>
                  <a:pt x="40" y="142"/>
                  <a:pt x="41" y="142"/>
                  <a:pt x="40" y="142"/>
                </a:cubicBezTo>
                <a:cubicBezTo>
                  <a:pt x="39" y="143"/>
                  <a:pt x="40" y="145"/>
                  <a:pt x="39" y="146"/>
                </a:cubicBezTo>
                <a:cubicBezTo>
                  <a:pt x="40" y="146"/>
                  <a:pt x="40" y="144"/>
                  <a:pt x="41" y="145"/>
                </a:cubicBezTo>
                <a:cubicBezTo>
                  <a:pt x="42" y="146"/>
                  <a:pt x="42" y="146"/>
                  <a:pt x="43" y="146"/>
                </a:cubicBezTo>
                <a:cubicBezTo>
                  <a:pt x="44" y="145"/>
                  <a:pt x="45" y="144"/>
                  <a:pt x="45" y="143"/>
                </a:cubicBezTo>
                <a:cubicBezTo>
                  <a:pt x="45" y="142"/>
                  <a:pt x="46" y="142"/>
                  <a:pt x="45" y="141"/>
                </a:cubicBezTo>
                <a:cubicBezTo>
                  <a:pt x="45" y="140"/>
                  <a:pt x="45" y="140"/>
                  <a:pt x="4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44" y="140"/>
                  <a:pt x="44" y="139"/>
                  <a:pt x="44" y="139"/>
                </a:cubicBezTo>
                <a:cubicBezTo>
                  <a:pt x="45" y="138"/>
                  <a:pt x="45" y="137"/>
                  <a:pt x="46" y="135"/>
                </a:cubicBezTo>
                <a:cubicBezTo>
                  <a:pt x="47" y="133"/>
                  <a:pt x="47" y="133"/>
                  <a:pt x="45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1"/>
                  <a:pt x="47" y="132"/>
                  <a:pt x="47" y="131"/>
                </a:cubicBezTo>
                <a:cubicBezTo>
                  <a:pt x="47" y="129"/>
                  <a:pt x="47" y="127"/>
                  <a:pt x="48" y="125"/>
                </a:cubicBezTo>
                <a:cubicBezTo>
                  <a:pt x="48" y="124"/>
                  <a:pt x="47" y="124"/>
                  <a:pt x="47" y="124"/>
                </a:cubicBezTo>
                <a:cubicBezTo>
                  <a:pt x="47" y="124"/>
                  <a:pt x="47" y="124"/>
                  <a:pt x="47" y="124"/>
                </a:cubicBezTo>
                <a:cubicBezTo>
                  <a:pt x="47" y="124"/>
                  <a:pt x="47" y="124"/>
                  <a:pt x="47" y="123"/>
                </a:cubicBezTo>
                <a:cubicBezTo>
                  <a:pt x="48" y="123"/>
                  <a:pt x="48" y="123"/>
                  <a:pt x="48" y="122"/>
                </a:cubicBezTo>
                <a:cubicBezTo>
                  <a:pt x="48" y="121"/>
                  <a:pt x="48" y="121"/>
                  <a:pt x="47" y="121"/>
                </a:cubicBezTo>
                <a:cubicBezTo>
                  <a:pt x="46" y="121"/>
                  <a:pt x="47" y="121"/>
                  <a:pt x="48" y="120"/>
                </a:cubicBezTo>
                <a:cubicBezTo>
                  <a:pt x="49" y="119"/>
                  <a:pt x="49" y="118"/>
                  <a:pt x="48" y="116"/>
                </a:cubicBezTo>
                <a:cubicBezTo>
                  <a:pt x="48" y="116"/>
                  <a:pt x="48" y="115"/>
                  <a:pt x="48" y="115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50" y="116"/>
                  <a:pt x="50" y="116"/>
                  <a:pt x="51" y="117"/>
                </a:cubicBezTo>
                <a:cubicBezTo>
                  <a:pt x="51" y="117"/>
                  <a:pt x="52" y="118"/>
                  <a:pt x="53" y="117"/>
                </a:cubicBezTo>
                <a:cubicBezTo>
                  <a:pt x="53" y="116"/>
                  <a:pt x="53" y="114"/>
                  <a:pt x="53" y="113"/>
                </a:cubicBezTo>
                <a:cubicBezTo>
                  <a:pt x="53" y="112"/>
                  <a:pt x="53" y="111"/>
                  <a:pt x="53" y="111"/>
                </a:cubicBezTo>
                <a:cubicBezTo>
                  <a:pt x="53" y="111"/>
                  <a:pt x="54" y="110"/>
                  <a:pt x="54" y="110"/>
                </a:cubicBezTo>
                <a:cubicBezTo>
                  <a:pt x="54" y="109"/>
                  <a:pt x="55" y="108"/>
                  <a:pt x="53" y="107"/>
                </a:cubicBezTo>
                <a:cubicBezTo>
                  <a:pt x="53" y="107"/>
                  <a:pt x="53" y="107"/>
                  <a:pt x="53" y="107"/>
                </a:cubicBezTo>
                <a:cubicBezTo>
                  <a:pt x="53" y="107"/>
                  <a:pt x="53" y="106"/>
                  <a:pt x="53" y="106"/>
                </a:cubicBezTo>
                <a:cubicBezTo>
                  <a:pt x="53" y="106"/>
                  <a:pt x="53" y="106"/>
                  <a:pt x="53" y="106"/>
                </a:cubicBezTo>
                <a:cubicBezTo>
                  <a:pt x="53" y="106"/>
                  <a:pt x="54" y="106"/>
                  <a:pt x="53" y="106"/>
                </a:cubicBezTo>
                <a:cubicBezTo>
                  <a:pt x="53" y="105"/>
                  <a:pt x="53" y="105"/>
                  <a:pt x="53" y="105"/>
                </a:cubicBezTo>
                <a:cubicBezTo>
                  <a:pt x="52" y="105"/>
                  <a:pt x="52" y="105"/>
                  <a:pt x="52" y="105"/>
                </a:cubicBezTo>
                <a:cubicBezTo>
                  <a:pt x="52" y="104"/>
                  <a:pt x="52" y="104"/>
                  <a:pt x="53" y="104"/>
                </a:cubicBezTo>
                <a:cubicBezTo>
                  <a:pt x="54" y="104"/>
                  <a:pt x="54" y="103"/>
                  <a:pt x="54" y="102"/>
                </a:cubicBezTo>
                <a:cubicBezTo>
                  <a:pt x="54" y="101"/>
                  <a:pt x="53" y="101"/>
                  <a:pt x="54" y="100"/>
                </a:cubicBezTo>
                <a:cubicBezTo>
                  <a:pt x="54" y="100"/>
                  <a:pt x="55" y="100"/>
                  <a:pt x="56" y="100"/>
                </a:cubicBezTo>
                <a:cubicBezTo>
                  <a:pt x="56" y="101"/>
                  <a:pt x="57" y="100"/>
                  <a:pt x="57" y="100"/>
                </a:cubicBezTo>
                <a:cubicBezTo>
                  <a:pt x="59" y="98"/>
                  <a:pt x="58" y="96"/>
                  <a:pt x="56" y="95"/>
                </a:cubicBezTo>
                <a:cubicBezTo>
                  <a:pt x="56" y="95"/>
                  <a:pt x="56" y="95"/>
                  <a:pt x="56" y="95"/>
                </a:cubicBezTo>
                <a:cubicBezTo>
                  <a:pt x="56" y="95"/>
                  <a:pt x="57" y="95"/>
                  <a:pt x="57" y="95"/>
                </a:cubicBezTo>
                <a:cubicBezTo>
                  <a:pt x="57" y="95"/>
                  <a:pt x="58" y="95"/>
                  <a:pt x="58" y="95"/>
                </a:cubicBezTo>
                <a:cubicBezTo>
                  <a:pt x="59" y="94"/>
                  <a:pt x="58" y="93"/>
                  <a:pt x="58" y="93"/>
                </a:cubicBezTo>
                <a:cubicBezTo>
                  <a:pt x="58" y="93"/>
                  <a:pt x="58" y="93"/>
                  <a:pt x="58" y="93"/>
                </a:cubicBezTo>
                <a:cubicBezTo>
                  <a:pt x="58" y="92"/>
                  <a:pt x="57" y="92"/>
                  <a:pt x="57" y="91"/>
                </a:cubicBezTo>
                <a:cubicBezTo>
                  <a:pt x="56" y="91"/>
                  <a:pt x="56" y="91"/>
                  <a:pt x="57" y="90"/>
                </a:cubicBezTo>
                <a:cubicBezTo>
                  <a:pt x="57" y="90"/>
                  <a:pt x="57" y="90"/>
                  <a:pt x="57" y="90"/>
                </a:cubicBezTo>
                <a:cubicBezTo>
                  <a:pt x="58" y="91"/>
                  <a:pt x="58" y="90"/>
                  <a:pt x="58" y="89"/>
                </a:cubicBezTo>
                <a:cubicBezTo>
                  <a:pt x="58" y="88"/>
                  <a:pt x="58" y="88"/>
                  <a:pt x="58" y="87"/>
                </a:cubicBezTo>
                <a:cubicBezTo>
                  <a:pt x="58" y="86"/>
                  <a:pt x="58" y="86"/>
                  <a:pt x="58" y="86"/>
                </a:cubicBezTo>
                <a:cubicBezTo>
                  <a:pt x="59" y="86"/>
                  <a:pt x="60" y="85"/>
                  <a:pt x="61" y="85"/>
                </a:cubicBezTo>
                <a:cubicBezTo>
                  <a:pt x="62" y="84"/>
                  <a:pt x="63" y="84"/>
                  <a:pt x="62" y="83"/>
                </a:cubicBezTo>
                <a:cubicBezTo>
                  <a:pt x="62" y="83"/>
                  <a:pt x="62" y="83"/>
                  <a:pt x="62" y="82"/>
                </a:cubicBezTo>
                <a:cubicBezTo>
                  <a:pt x="62" y="81"/>
                  <a:pt x="63" y="81"/>
                  <a:pt x="64" y="81"/>
                </a:cubicBezTo>
                <a:cubicBezTo>
                  <a:pt x="65" y="81"/>
                  <a:pt x="65" y="81"/>
                  <a:pt x="65" y="81"/>
                </a:cubicBezTo>
                <a:cubicBezTo>
                  <a:pt x="66" y="79"/>
                  <a:pt x="67" y="79"/>
                  <a:pt x="68" y="78"/>
                </a:cubicBezTo>
                <a:close/>
                <a:moveTo>
                  <a:pt x="56" y="53"/>
                </a:moveTo>
                <a:cubicBezTo>
                  <a:pt x="56" y="53"/>
                  <a:pt x="56" y="53"/>
                  <a:pt x="56" y="53"/>
                </a:cubicBezTo>
                <a:cubicBezTo>
                  <a:pt x="56" y="53"/>
                  <a:pt x="56" y="53"/>
                  <a:pt x="56" y="53"/>
                </a:cubicBezTo>
                <a:cubicBezTo>
                  <a:pt x="56" y="53"/>
                  <a:pt x="56" y="53"/>
                  <a:pt x="56" y="53"/>
                </a:cubicBezTo>
                <a:close/>
                <a:moveTo>
                  <a:pt x="32" y="75"/>
                </a:moveTo>
                <a:cubicBezTo>
                  <a:pt x="32" y="75"/>
                  <a:pt x="32" y="75"/>
                  <a:pt x="32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2" y="75"/>
                  <a:pt x="32" y="75"/>
                  <a:pt x="32" y="75"/>
                </a:cubicBezTo>
                <a:close/>
                <a:moveTo>
                  <a:pt x="94" y="107"/>
                </a:moveTo>
                <a:cubicBezTo>
                  <a:pt x="94" y="106"/>
                  <a:pt x="92" y="105"/>
                  <a:pt x="91" y="106"/>
                </a:cubicBezTo>
                <a:cubicBezTo>
                  <a:pt x="90" y="107"/>
                  <a:pt x="89" y="106"/>
                  <a:pt x="89" y="105"/>
                </a:cubicBezTo>
                <a:cubicBezTo>
                  <a:pt x="89" y="105"/>
                  <a:pt x="89" y="105"/>
                  <a:pt x="89" y="105"/>
                </a:cubicBezTo>
                <a:cubicBezTo>
                  <a:pt x="89" y="105"/>
                  <a:pt x="89" y="105"/>
                  <a:pt x="89" y="105"/>
                </a:cubicBezTo>
                <a:cubicBezTo>
                  <a:pt x="88" y="103"/>
                  <a:pt x="87" y="102"/>
                  <a:pt x="87" y="101"/>
                </a:cubicBezTo>
                <a:cubicBezTo>
                  <a:pt x="86" y="99"/>
                  <a:pt x="86" y="98"/>
                  <a:pt x="87" y="97"/>
                </a:cubicBezTo>
                <a:cubicBezTo>
                  <a:pt x="87" y="96"/>
                  <a:pt x="85" y="93"/>
                  <a:pt x="84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4"/>
                  <a:pt x="82" y="94"/>
                  <a:pt x="81" y="95"/>
                </a:cubicBezTo>
                <a:cubicBezTo>
                  <a:pt x="80" y="95"/>
                  <a:pt x="79" y="95"/>
                  <a:pt x="79" y="95"/>
                </a:cubicBezTo>
                <a:cubicBezTo>
                  <a:pt x="76" y="94"/>
                  <a:pt x="72" y="96"/>
                  <a:pt x="71" y="97"/>
                </a:cubicBezTo>
                <a:cubicBezTo>
                  <a:pt x="70" y="98"/>
                  <a:pt x="70" y="98"/>
                  <a:pt x="70" y="99"/>
                </a:cubicBezTo>
                <a:cubicBezTo>
                  <a:pt x="71" y="100"/>
                  <a:pt x="72" y="102"/>
                  <a:pt x="73" y="103"/>
                </a:cubicBezTo>
                <a:cubicBezTo>
                  <a:pt x="75" y="104"/>
                  <a:pt x="75" y="104"/>
                  <a:pt x="75" y="106"/>
                </a:cubicBezTo>
                <a:cubicBezTo>
                  <a:pt x="74" y="106"/>
                  <a:pt x="74" y="107"/>
                  <a:pt x="74" y="107"/>
                </a:cubicBezTo>
                <a:cubicBezTo>
                  <a:pt x="74" y="109"/>
                  <a:pt x="72" y="110"/>
                  <a:pt x="73" y="112"/>
                </a:cubicBezTo>
                <a:cubicBezTo>
                  <a:pt x="73" y="113"/>
                  <a:pt x="73" y="114"/>
                  <a:pt x="71" y="115"/>
                </a:cubicBezTo>
                <a:cubicBezTo>
                  <a:pt x="71" y="115"/>
                  <a:pt x="71" y="115"/>
                  <a:pt x="71" y="115"/>
                </a:cubicBezTo>
                <a:cubicBezTo>
                  <a:pt x="70" y="116"/>
                  <a:pt x="71" y="117"/>
                  <a:pt x="70" y="119"/>
                </a:cubicBezTo>
                <a:cubicBezTo>
                  <a:pt x="70" y="119"/>
                  <a:pt x="71" y="119"/>
                  <a:pt x="71" y="119"/>
                </a:cubicBezTo>
                <a:cubicBezTo>
                  <a:pt x="72" y="119"/>
                  <a:pt x="72" y="119"/>
                  <a:pt x="73" y="119"/>
                </a:cubicBezTo>
                <a:cubicBezTo>
                  <a:pt x="74" y="118"/>
                  <a:pt x="75" y="117"/>
                  <a:pt x="76" y="118"/>
                </a:cubicBezTo>
                <a:cubicBezTo>
                  <a:pt x="77" y="118"/>
                  <a:pt x="78" y="117"/>
                  <a:pt x="79" y="116"/>
                </a:cubicBezTo>
                <a:cubicBezTo>
                  <a:pt x="80" y="115"/>
                  <a:pt x="80" y="114"/>
                  <a:pt x="82" y="114"/>
                </a:cubicBezTo>
                <a:cubicBezTo>
                  <a:pt x="82" y="114"/>
                  <a:pt x="82" y="114"/>
                  <a:pt x="82" y="114"/>
                </a:cubicBezTo>
                <a:cubicBezTo>
                  <a:pt x="83" y="116"/>
                  <a:pt x="83" y="117"/>
                  <a:pt x="83" y="118"/>
                </a:cubicBezTo>
                <a:cubicBezTo>
                  <a:pt x="84" y="119"/>
                  <a:pt x="84" y="119"/>
                  <a:pt x="83" y="119"/>
                </a:cubicBezTo>
                <a:cubicBezTo>
                  <a:pt x="82" y="120"/>
                  <a:pt x="83" y="121"/>
                  <a:pt x="83" y="122"/>
                </a:cubicBezTo>
                <a:cubicBezTo>
                  <a:pt x="83" y="123"/>
                  <a:pt x="82" y="123"/>
                  <a:pt x="82" y="124"/>
                </a:cubicBezTo>
                <a:cubicBezTo>
                  <a:pt x="82" y="124"/>
                  <a:pt x="82" y="125"/>
                  <a:pt x="82" y="125"/>
                </a:cubicBezTo>
                <a:cubicBezTo>
                  <a:pt x="83" y="126"/>
                  <a:pt x="83" y="125"/>
                  <a:pt x="83" y="125"/>
                </a:cubicBezTo>
                <a:cubicBezTo>
                  <a:pt x="85" y="124"/>
                  <a:pt x="86" y="122"/>
                  <a:pt x="87" y="121"/>
                </a:cubicBezTo>
                <a:cubicBezTo>
                  <a:pt x="88" y="120"/>
                  <a:pt x="89" y="119"/>
                  <a:pt x="90" y="117"/>
                </a:cubicBezTo>
                <a:cubicBezTo>
                  <a:pt x="90" y="116"/>
                  <a:pt x="91" y="116"/>
                  <a:pt x="92" y="115"/>
                </a:cubicBezTo>
                <a:cubicBezTo>
                  <a:pt x="92" y="115"/>
                  <a:pt x="92" y="115"/>
                  <a:pt x="92" y="115"/>
                </a:cubicBezTo>
                <a:cubicBezTo>
                  <a:pt x="93" y="115"/>
                  <a:pt x="93" y="115"/>
                  <a:pt x="92" y="113"/>
                </a:cubicBezTo>
                <a:cubicBezTo>
                  <a:pt x="94" y="113"/>
                  <a:pt x="94" y="112"/>
                  <a:pt x="93" y="111"/>
                </a:cubicBezTo>
                <a:cubicBezTo>
                  <a:pt x="93" y="110"/>
                  <a:pt x="93" y="109"/>
                  <a:pt x="94" y="108"/>
                </a:cubicBezTo>
                <a:cubicBezTo>
                  <a:pt x="94" y="107"/>
                  <a:pt x="94" y="107"/>
                  <a:pt x="94" y="107"/>
                </a:cubicBezTo>
                <a:close/>
                <a:moveTo>
                  <a:pt x="156" y="22"/>
                </a:moveTo>
                <a:cubicBezTo>
                  <a:pt x="156" y="23"/>
                  <a:pt x="156" y="24"/>
                  <a:pt x="154" y="24"/>
                </a:cubicBezTo>
                <a:cubicBezTo>
                  <a:pt x="152" y="25"/>
                  <a:pt x="150" y="26"/>
                  <a:pt x="148" y="26"/>
                </a:cubicBezTo>
                <a:cubicBezTo>
                  <a:pt x="147" y="26"/>
                  <a:pt x="146" y="28"/>
                  <a:pt x="145" y="28"/>
                </a:cubicBezTo>
                <a:cubicBezTo>
                  <a:pt x="144" y="28"/>
                  <a:pt x="143" y="28"/>
                  <a:pt x="143" y="27"/>
                </a:cubicBezTo>
                <a:cubicBezTo>
                  <a:pt x="142" y="25"/>
                  <a:pt x="143" y="23"/>
                  <a:pt x="144" y="22"/>
                </a:cubicBezTo>
                <a:cubicBezTo>
                  <a:pt x="146" y="21"/>
                  <a:pt x="147" y="20"/>
                  <a:pt x="148" y="19"/>
                </a:cubicBezTo>
                <a:cubicBezTo>
                  <a:pt x="149" y="18"/>
                  <a:pt x="150" y="18"/>
                  <a:pt x="152" y="17"/>
                </a:cubicBezTo>
                <a:cubicBezTo>
                  <a:pt x="152" y="17"/>
                  <a:pt x="153" y="17"/>
                  <a:pt x="154" y="18"/>
                </a:cubicBezTo>
                <a:cubicBezTo>
                  <a:pt x="155" y="19"/>
                  <a:pt x="156" y="20"/>
                  <a:pt x="156" y="22"/>
                </a:cubicBezTo>
                <a:close/>
                <a:moveTo>
                  <a:pt x="70" y="94"/>
                </a:moveTo>
                <a:cubicBezTo>
                  <a:pt x="69" y="94"/>
                  <a:pt x="70" y="93"/>
                  <a:pt x="70" y="93"/>
                </a:cubicBezTo>
                <a:cubicBezTo>
                  <a:pt x="70" y="92"/>
                  <a:pt x="69" y="91"/>
                  <a:pt x="69" y="91"/>
                </a:cubicBezTo>
                <a:cubicBezTo>
                  <a:pt x="69" y="90"/>
                  <a:pt x="69" y="89"/>
                  <a:pt x="69" y="88"/>
                </a:cubicBezTo>
                <a:cubicBezTo>
                  <a:pt x="69" y="87"/>
                  <a:pt x="68" y="86"/>
                  <a:pt x="67" y="86"/>
                </a:cubicBezTo>
                <a:cubicBezTo>
                  <a:pt x="67" y="86"/>
                  <a:pt x="66" y="86"/>
                  <a:pt x="66" y="85"/>
                </a:cubicBezTo>
                <a:cubicBezTo>
                  <a:pt x="66" y="85"/>
                  <a:pt x="66" y="84"/>
                  <a:pt x="67" y="84"/>
                </a:cubicBezTo>
                <a:cubicBezTo>
                  <a:pt x="68" y="84"/>
                  <a:pt x="70" y="83"/>
                  <a:pt x="71" y="83"/>
                </a:cubicBezTo>
                <a:cubicBezTo>
                  <a:pt x="72" y="83"/>
                  <a:pt x="72" y="82"/>
                  <a:pt x="72" y="82"/>
                </a:cubicBezTo>
                <a:cubicBezTo>
                  <a:pt x="72" y="81"/>
                  <a:pt x="72" y="80"/>
                  <a:pt x="73" y="80"/>
                </a:cubicBezTo>
                <a:cubicBezTo>
                  <a:pt x="74" y="80"/>
                  <a:pt x="74" y="81"/>
                  <a:pt x="74" y="81"/>
                </a:cubicBezTo>
                <a:cubicBezTo>
                  <a:pt x="74" y="82"/>
                  <a:pt x="74" y="82"/>
                  <a:pt x="74" y="82"/>
                </a:cubicBezTo>
                <a:cubicBezTo>
                  <a:pt x="75" y="81"/>
                  <a:pt x="75" y="80"/>
                  <a:pt x="76" y="81"/>
                </a:cubicBezTo>
                <a:cubicBezTo>
                  <a:pt x="77" y="82"/>
                  <a:pt x="78" y="82"/>
                  <a:pt x="78" y="83"/>
                </a:cubicBezTo>
                <a:cubicBezTo>
                  <a:pt x="78" y="84"/>
                  <a:pt x="78" y="84"/>
                  <a:pt x="78" y="84"/>
                </a:cubicBezTo>
                <a:cubicBezTo>
                  <a:pt x="78" y="84"/>
                  <a:pt x="78" y="84"/>
                  <a:pt x="78" y="84"/>
                </a:cubicBezTo>
                <a:cubicBezTo>
                  <a:pt x="78" y="84"/>
                  <a:pt x="78" y="84"/>
                  <a:pt x="78" y="84"/>
                </a:cubicBezTo>
                <a:cubicBezTo>
                  <a:pt x="79" y="85"/>
                  <a:pt x="79" y="85"/>
                  <a:pt x="79" y="86"/>
                </a:cubicBezTo>
                <a:cubicBezTo>
                  <a:pt x="79" y="86"/>
                  <a:pt x="79" y="86"/>
                  <a:pt x="79" y="86"/>
                </a:cubicBezTo>
                <a:cubicBezTo>
                  <a:pt x="79" y="87"/>
                  <a:pt x="79" y="87"/>
                  <a:pt x="79" y="88"/>
                </a:cubicBezTo>
                <a:cubicBezTo>
                  <a:pt x="80" y="90"/>
                  <a:pt x="79" y="91"/>
                  <a:pt x="79" y="92"/>
                </a:cubicBezTo>
                <a:cubicBezTo>
                  <a:pt x="79" y="93"/>
                  <a:pt x="78" y="93"/>
                  <a:pt x="77" y="93"/>
                </a:cubicBezTo>
                <a:cubicBezTo>
                  <a:pt x="77" y="94"/>
                  <a:pt x="76" y="93"/>
                  <a:pt x="76" y="93"/>
                </a:cubicBezTo>
                <a:cubicBezTo>
                  <a:pt x="75" y="93"/>
                  <a:pt x="73" y="94"/>
                  <a:pt x="72" y="94"/>
                </a:cubicBezTo>
                <a:cubicBezTo>
                  <a:pt x="71" y="95"/>
                  <a:pt x="71" y="93"/>
                  <a:pt x="70" y="94"/>
                </a:cubicBezTo>
                <a:close/>
                <a:moveTo>
                  <a:pt x="130" y="71"/>
                </a:moveTo>
                <a:cubicBezTo>
                  <a:pt x="130" y="71"/>
                  <a:pt x="130" y="71"/>
                  <a:pt x="130" y="71"/>
                </a:cubicBezTo>
                <a:cubicBezTo>
                  <a:pt x="129" y="71"/>
                  <a:pt x="129" y="72"/>
                  <a:pt x="129" y="72"/>
                </a:cubicBezTo>
                <a:cubicBezTo>
                  <a:pt x="128" y="73"/>
                  <a:pt x="127" y="73"/>
                  <a:pt x="126" y="72"/>
                </a:cubicBezTo>
                <a:cubicBezTo>
                  <a:pt x="125" y="71"/>
                  <a:pt x="124" y="71"/>
                  <a:pt x="123" y="71"/>
                </a:cubicBezTo>
                <a:cubicBezTo>
                  <a:pt x="122" y="72"/>
                  <a:pt x="121" y="72"/>
                  <a:pt x="120" y="73"/>
                </a:cubicBezTo>
                <a:cubicBezTo>
                  <a:pt x="120" y="73"/>
                  <a:pt x="120" y="73"/>
                  <a:pt x="120" y="73"/>
                </a:cubicBezTo>
                <a:cubicBezTo>
                  <a:pt x="120" y="74"/>
                  <a:pt x="120" y="74"/>
                  <a:pt x="119" y="74"/>
                </a:cubicBezTo>
                <a:cubicBezTo>
                  <a:pt x="119" y="74"/>
                  <a:pt x="119" y="74"/>
                  <a:pt x="119" y="74"/>
                </a:cubicBezTo>
                <a:cubicBezTo>
                  <a:pt x="118" y="73"/>
                  <a:pt x="118" y="73"/>
                  <a:pt x="119" y="72"/>
                </a:cubicBezTo>
                <a:cubicBezTo>
                  <a:pt x="120" y="70"/>
                  <a:pt x="122" y="71"/>
                  <a:pt x="122" y="69"/>
                </a:cubicBezTo>
                <a:cubicBezTo>
                  <a:pt x="122" y="69"/>
                  <a:pt x="125" y="69"/>
                  <a:pt x="125" y="69"/>
                </a:cubicBezTo>
                <a:cubicBezTo>
                  <a:pt x="127" y="71"/>
                  <a:pt x="128" y="71"/>
                  <a:pt x="129" y="71"/>
                </a:cubicBezTo>
                <a:cubicBezTo>
                  <a:pt x="130" y="71"/>
                  <a:pt x="130" y="70"/>
                  <a:pt x="130" y="71"/>
                </a:cubicBezTo>
                <a:close/>
                <a:moveTo>
                  <a:pt x="118" y="27"/>
                </a:moveTo>
                <a:cubicBezTo>
                  <a:pt x="117" y="26"/>
                  <a:pt x="117" y="25"/>
                  <a:pt x="117" y="24"/>
                </a:cubicBezTo>
                <a:cubicBezTo>
                  <a:pt x="117" y="23"/>
                  <a:pt x="117" y="22"/>
                  <a:pt x="118" y="22"/>
                </a:cubicBezTo>
                <a:cubicBezTo>
                  <a:pt x="118" y="22"/>
                  <a:pt x="119" y="22"/>
                  <a:pt x="119" y="23"/>
                </a:cubicBezTo>
                <a:cubicBezTo>
                  <a:pt x="120" y="24"/>
                  <a:pt x="121" y="24"/>
                  <a:pt x="121" y="25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22" y="26"/>
                  <a:pt x="122" y="26"/>
                  <a:pt x="121" y="27"/>
                </a:cubicBezTo>
                <a:cubicBezTo>
                  <a:pt x="121" y="27"/>
                  <a:pt x="121" y="27"/>
                  <a:pt x="120" y="28"/>
                </a:cubicBezTo>
                <a:cubicBezTo>
                  <a:pt x="119" y="28"/>
                  <a:pt x="118" y="28"/>
                  <a:pt x="118" y="27"/>
                </a:cubicBezTo>
                <a:close/>
                <a:moveTo>
                  <a:pt x="65" y="65"/>
                </a:moveTo>
                <a:cubicBezTo>
                  <a:pt x="65" y="63"/>
                  <a:pt x="66" y="63"/>
                  <a:pt x="68" y="64"/>
                </a:cubicBezTo>
                <a:cubicBezTo>
                  <a:pt x="70" y="64"/>
                  <a:pt x="70" y="65"/>
                  <a:pt x="70" y="66"/>
                </a:cubicBezTo>
                <a:cubicBezTo>
                  <a:pt x="69" y="67"/>
                  <a:pt x="68" y="67"/>
                  <a:pt x="67" y="67"/>
                </a:cubicBezTo>
                <a:cubicBezTo>
                  <a:pt x="66" y="67"/>
                  <a:pt x="65" y="66"/>
                  <a:pt x="65" y="65"/>
                </a:cubicBezTo>
                <a:close/>
                <a:moveTo>
                  <a:pt x="52" y="16"/>
                </a:moveTo>
                <a:cubicBezTo>
                  <a:pt x="52" y="16"/>
                  <a:pt x="53" y="15"/>
                  <a:pt x="53" y="15"/>
                </a:cubicBezTo>
                <a:cubicBezTo>
                  <a:pt x="54" y="16"/>
                  <a:pt x="55" y="16"/>
                  <a:pt x="55" y="17"/>
                </a:cubicBezTo>
                <a:cubicBezTo>
                  <a:pt x="55" y="18"/>
                  <a:pt x="55" y="18"/>
                  <a:pt x="56" y="18"/>
                </a:cubicBezTo>
                <a:cubicBezTo>
                  <a:pt x="56" y="19"/>
                  <a:pt x="55" y="19"/>
                  <a:pt x="55" y="19"/>
                </a:cubicBezTo>
                <a:cubicBezTo>
                  <a:pt x="55" y="20"/>
                  <a:pt x="54" y="20"/>
                  <a:pt x="53" y="20"/>
                </a:cubicBezTo>
                <a:cubicBezTo>
                  <a:pt x="52" y="19"/>
                  <a:pt x="51" y="18"/>
                  <a:pt x="52" y="16"/>
                </a:cubicBezTo>
                <a:close/>
                <a:moveTo>
                  <a:pt x="112" y="79"/>
                </a:moveTo>
                <a:cubicBezTo>
                  <a:pt x="111" y="80"/>
                  <a:pt x="111" y="80"/>
                  <a:pt x="110" y="80"/>
                </a:cubicBezTo>
                <a:cubicBezTo>
                  <a:pt x="109" y="79"/>
                  <a:pt x="108" y="77"/>
                  <a:pt x="108" y="75"/>
                </a:cubicBezTo>
                <a:cubicBezTo>
                  <a:pt x="108" y="75"/>
                  <a:pt x="108" y="74"/>
                  <a:pt x="109" y="74"/>
                </a:cubicBezTo>
                <a:cubicBezTo>
                  <a:pt x="109" y="74"/>
                  <a:pt x="109" y="75"/>
                  <a:pt x="110" y="75"/>
                </a:cubicBezTo>
                <a:cubicBezTo>
                  <a:pt x="110" y="76"/>
                  <a:pt x="110" y="77"/>
                  <a:pt x="112" y="78"/>
                </a:cubicBezTo>
                <a:cubicBezTo>
                  <a:pt x="112" y="78"/>
                  <a:pt x="112" y="79"/>
                  <a:pt x="112" y="79"/>
                </a:cubicBezTo>
                <a:close/>
                <a:moveTo>
                  <a:pt x="135" y="67"/>
                </a:moveTo>
                <a:cubicBezTo>
                  <a:pt x="135" y="68"/>
                  <a:pt x="134" y="69"/>
                  <a:pt x="133" y="69"/>
                </a:cubicBezTo>
                <a:cubicBezTo>
                  <a:pt x="133" y="69"/>
                  <a:pt x="132" y="68"/>
                  <a:pt x="132" y="68"/>
                </a:cubicBezTo>
                <a:cubicBezTo>
                  <a:pt x="132" y="67"/>
                  <a:pt x="133" y="66"/>
                  <a:pt x="134" y="66"/>
                </a:cubicBezTo>
                <a:cubicBezTo>
                  <a:pt x="134" y="66"/>
                  <a:pt x="135" y="66"/>
                  <a:pt x="135" y="67"/>
                </a:cubicBezTo>
                <a:close/>
                <a:moveTo>
                  <a:pt x="65" y="55"/>
                </a:moveTo>
                <a:cubicBezTo>
                  <a:pt x="65" y="55"/>
                  <a:pt x="64" y="55"/>
                  <a:pt x="63" y="55"/>
                </a:cubicBezTo>
                <a:cubicBezTo>
                  <a:pt x="63" y="55"/>
                  <a:pt x="63" y="55"/>
                  <a:pt x="62" y="55"/>
                </a:cubicBezTo>
                <a:cubicBezTo>
                  <a:pt x="62" y="54"/>
                  <a:pt x="62" y="54"/>
                  <a:pt x="62" y="53"/>
                </a:cubicBezTo>
                <a:cubicBezTo>
                  <a:pt x="62" y="52"/>
                  <a:pt x="63" y="53"/>
                  <a:pt x="63" y="53"/>
                </a:cubicBezTo>
                <a:cubicBezTo>
                  <a:pt x="64" y="53"/>
                  <a:pt x="65" y="54"/>
                  <a:pt x="65" y="55"/>
                </a:cubicBezTo>
                <a:close/>
                <a:moveTo>
                  <a:pt x="102" y="142"/>
                </a:moveTo>
                <a:cubicBezTo>
                  <a:pt x="102" y="142"/>
                  <a:pt x="102" y="142"/>
                  <a:pt x="102" y="142"/>
                </a:cubicBezTo>
                <a:cubicBezTo>
                  <a:pt x="101" y="145"/>
                  <a:pt x="100" y="147"/>
                  <a:pt x="98" y="149"/>
                </a:cubicBezTo>
                <a:cubicBezTo>
                  <a:pt x="99" y="146"/>
                  <a:pt x="101" y="144"/>
                  <a:pt x="102" y="142"/>
                </a:cubicBezTo>
                <a:close/>
                <a:moveTo>
                  <a:pt x="4" y="43"/>
                </a:moveTo>
                <a:cubicBezTo>
                  <a:pt x="4" y="43"/>
                  <a:pt x="3" y="43"/>
                  <a:pt x="3" y="44"/>
                </a:cubicBezTo>
                <a:cubicBezTo>
                  <a:pt x="2" y="43"/>
                  <a:pt x="2" y="43"/>
                  <a:pt x="2" y="43"/>
                </a:cubicBezTo>
                <a:cubicBezTo>
                  <a:pt x="2" y="42"/>
                  <a:pt x="3" y="42"/>
                  <a:pt x="2" y="41"/>
                </a:cubicBezTo>
                <a:cubicBezTo>
                  <a:pt x="2" y="41"/>
                  <a:pt x="2" y="41"/>
                  <a:pt x="3" y="41"/>
                </a:cubicBezTo>
                <a:cubicBezTo>
                  <a:pt x="4" y="41"/>
                  <a:pt x="4" y="42"/>
                  <a:pt x="4" y="43"/>
                </a:cubicBezTo>
                <a:close/>
                <a:moveTo>
                  <a:pt x="68" y="4"/>
                </a:moveTo>
                <a:cubicBezTo>
                  <a:pt x="68" y="3"/>
                  <a:pt x="68" y="3"/>
                  <a:pt x="69" y="3"/>
                </a:cubicBezTo>
                <a:cubicBezTo>
                  <a:pt x="69" y="3"/>
                  <a:pt x="70" y="3"/>
                  <a:pt x="70" y="4"/>
                </a:cubicBezTo>
                <a:cubicBezTo>
                  <a:pt x="70" y="4"/>
                  <a:pt x="70" y="5"/>
                  <a:pt x="70" y="5"/>
                </a:cubicBezTo>
                <a:cubicBezTo>
                  <a:pt x="69" y="5"/>
                  <a:pt x="68" y="4"/>
                  <a:pt x="68" y="4"/>
                </a:cubicBezTo>
                <a:close/>
                <a:moveTo>
                  <a:pt x="70" y="3"/>
                </a:moveTo>
                <a:cubicBezTo>
                  <a:pt x="70" y="1"/>
                  <a:pt x="69" y="1"/>
                  <a:pt x="69" y="0"/>
                </a:cubicBezTo>
                <a:cubicBezTo>
                  <a:pt x="69" y="0"/>
                  <a:pt x="69" y="0"/>
                  <a:pt x="70" y="0"/>
                </a:cubicBezTo>
                <a:cubicBezTo>
                  <a:pt x="70" y="1"/>
                  <a:pt x="70" y="1"/>
                  <a:pt x="70" y="1"/>
                </a:cubicBezTo>
                <a:cubicBezTo>
                  <a:pt x="71" y="1"/>
                  <a:pt x="71" y="0"/>
                  <a:pt x="71" y="1"/>
                </a:cubicBezTo>
                <a:cubicBezTo>
                  <a:pt x="71" y="2"/>
                  <a:pt x="71" y="2"/>
                  <a:pt x="70" y="3"/>
                </a:cubicBezTo>
                <a:close/>
                <a:moveTo>
                  <a:pt x="2" y="40"/>
                </a:moveTo>
                <a:cubicBezTo>
                  <a:pt x="2" y="39"/>
                  <a:pt x="2" y="39"/>
                  <a:pt x="2" y="39"/>
                </a:cubicBezTo>
                <a:cubicBezTo>
                  <a:pt x="3" y="39"/>
                  <a:pt x="3" y="39"/>
                  <a:pt x="3" y="40"/>
                </a:cubicBezTo>
                <a:cubicBezTo>
                  <a:pt x="4" y="40"/>
                  <a:pt x="3" y="40"/>
                  <a:pt x="3" y="40"/>
                </a:cubicBezTo>
                <a:cubicBezTo>
                  <a:pt x="2" y="40"/>
                  <a:pt x="2" y="40"/>
                  <a:pt x="2" y="40"/>
                </a:cubicBezTo>
                <a:close/>
                <a:moveTo>
                  <a:pt x="72" y="3"/>
                </a:moveTo>
                <a:cubicBezTo>
                  <a:pt x="72" y="2"/>
                  <a:pt x="73" y="2"/>
                  <a:pt x="73" y="2"/>
                </a:cubicBezTo>
                <a:cubicBezTo>
                  <a:pt x="74" y="2"/>
                  <a:pt x="74" y="2"/>
                  <a:pt x="74" y="3"/>
                </a:cubicBezTo>
                <a:cubicBezTo>
                  <a:pt x="73" y="3"/>
                  <a:pt x="73" y="3"/>
                  <a:pt x="72" y="4"/>
                </a:cubicBezTo>
                <a:cubicBezTo>
                  <a:pt x="72" y="4"/>
                  <a:pt x="72" y="3"/>
                  <a:pt x="72" y="3"/>
                </a:cubicBezTo>
                <a:close/>
                <a:moveTo>
                  <a:pt x="93" y="14"/>
                </a:moveTo>
                <a:cubicBezTo>
                  <a:pt x="93" y="14"/>
                  <a:pt x="92" y="13"/>
                  <a:pt x="93" y="13"/>
                </a:cubicBezTo>
                <a:cubicBezTo>
                  <a:pt x="94" y="13"/>
                  <a:pt x="94" y="14"/>
                  <a:pt x="94" y="14"/>
                </a:cubicBezTo>
                <a:cubicBezTo>
                  <a:pt x="94" y="15"/>
                  <a:pt x="94" y="15"/>
                  <a:pt x="93" y="15"/>
                </a:cubicBezTo>
                <a:cubicBezTo>
                  <a:pt x="93" y="15"/>
                  <a:pt x="92" y="15"/>
                  <a:pt x="93" y="14"/>
                </a:cubicBezTo>
                <a:close/>
                <a:moveTo>
                  <a:pt x="64" y="11"/>
                </a:moveTo>
                <a:cubicBezTo>
                  <a:pt x="63" y="10"/>
                  <a:pt x="64" y="9"/>
                  <a:pt x="65" y="8"/>
                </a:cubicBezTo>
                <a:cubicBezTo>
                  <a:pt x="65" y="9"/>
                  <a:pt x="66" y="10"/>
                  <a:pt x="65" y="11"/>
                </a:cubicBezTo>
                <a:cubicBezTo>
                  <a:pt x="64" y="11"/>
                  <a:pt x="64" y="11"/>
                  <a:pt x="64" y="11"/>
                </a:cubicBezTo>
                <a:close/>
                <a:moveTo>
                  <a:pt x="65" y="58"/>
                </a:moveTo>
                <a:cubicBezTo>
                  <a:pt x="65" y="57"/>
                  <a:pt x="64" y="57"/>
                  <a:pt x="65" y="57"/>
                </a:cubicBezTo>
                <a:cubicBezTo>
                  <a:pt x="65" y="57"/>
                  <a:pt x="65" y="57"/>
                  <a:pt x="65" y="58"/>
                </a:cubicBezTo>
                <a:cubicBezTo>
                  <a:pt x="65" y="58"/>
                  <a:pt x="65" y="59"/>
                  <a:pt x="65" y="59"/>
                </a:cubicBezTo>
                <a:cubicBezTo>
                  <a:pt x="64" y="59"/>
                  <a:pt x="64" y="58"/>
                  <a:pt x="65" y="58"/>
                </a:cubicBezTo>
                <a:close/>
                <a:moveTo>
                  <a:pt x="27" y="29"/>
                </a:moveTo>
                <a:cubicBezTo>
                  <a:pt x="27" y="29"/>
                  <a:pt x="27" y="29"/>
                  <a:pt x="27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7" y="30"/>
                  <a:pt x="27" y="30"/>
                </a:cubicBezTo>
                <a:cubicBezTo>
                  <a:pt x="27" y="30"/>
                  <a:pt x="27" y="29"/>
                  <a:pt x="27" y="29"/>
                </a:cubicBezTo>
                <a:close/>
                <a:moveTo>
                  <a:pt x="75" y="16"/>
                </a:moveTo>
                <a:cubicBezTo>
                  <a:pt x="75" y="16"/>
                  <a:pt x="74" y="17"/>
                  <a:pt x="74" y="17"/>
                </a:cubicBezTo>
                <a:cubicBezTo>
                  <a:pt x="74" y="16"/>
                  <a:pt x="74" y="16"/>
                  <a:pt x="75" y="16"/>
                </a:cubicBezTo>
                <a:close/>
                <a:moveTo>
                  <a:pt x="42" y="148"/>
                </a:moveTo>
                <a:cubicBezTo>
                  <a:pt x="42" y="148"/>
                  <a:pt x="42" y="148"/>
                  <a:pt x="42" y="148"/>
                </a:cubicBezTo>
                <a:cubicBezTo>
                  <a:pt x="41" y="148"/>
                  <a:pt x="41" y="148"/>
                  <a:pt x="41" y="148"/>
                </a:cubicBezTo>
                <a:cubicBezTo>
                  <a:pt x="41" y="148"/>
                  <a:pt x="41" y="147"/>
                  <a:pt x="42" y="147"/>
                </a:cubicBezTo>
                <a:cubicBezTo>
                  <a:pt x="42" y="148"/>
                  <a:pt x="42" y="148"/>
                  <a:pt x="42" y="148"/>
                </a:cubicBezTo>
                <a:close/>
                <a:moveTo>
                  <a:pt x="29" y="79"/>
                </a:moveTo>
                <a:cubicBezTo>
                  <a:pt x="29" y="79"/>
                  <a:pt x="28" y="79"/>
                  <a:pt x="29" y="79"/>
                </a:cubicBezTo>
                <a:cubicBezTo>
                  <a:pt x="29" y="78"/>
                  <a:pt x="29" y="78"/>
                  <a:pt x="29" y="78"/>
                </a:cubicBezTo>
                <a:cubicBezTo>
                  <a:pt x="29" y="78"/>
                  <a:pt x="29" y="78"/>
                  <a:pt x="29" y="79"/>
                </a:cubicBezTo>
                <a:cubicBezTo>
                  <a:pt x="29" y="79"/>
                  <a:pt x="29" y="79"/>
                  <a:pt x="29" y="79"/>
                </a:cubicBezTo>
                <a:close/>
                <a:moveTo>
                  <a:pt x="86" y="124"/>
                </a:moveTo>
                <a:cubicBezTo>
                  <a:pt x="86" y="124"/>
                  <a:pt x="86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5" y="125"/>
                  <a:pt x="85" y="125"/>
                </a:cubicBezTo>
                <a:cubicBezTo>
                  <a:pt x="85" y="125"/>
                  <a:pt x="86" y="124"/>
                  <a:pt x="86" y="124"/>
                </a:cubicBezTo>
                <a:close/>
                <a:moveTo>
                  <a:pt x="92" y="11"/>
                </a:moveTo>
                <a:cubicBezTo>
                  <a:pt x="92" y="11"/>
                  <a:pt x="92" y="11"/>
                  <a:pt x="92" y="11"/>
                </a:cubicBezTo>
                <a:cubicBezTo>
                  <a:pt x="92" y="10"/>
                  <a:pt x="92" y="10"/>
                  <a:pt x="93" y="11"/>
                </a:cubicBezTo>
                <a:cubicBezTo>
                  <a:pt x="93" y="11"/>
                  <a:pt x="92" y="11"/>
                  <a:pt x="92" y="11"/>
                </a:cubicBezTo>
                <a:close/>
                <a:moveTo>
                  <a:pt x="11" y="93"/>
                </a:moveTo>
                <a:cubicBezTo>
                  <a:pt x="11" y="93"/>
                  <a:pt x="11" y="94"/>
                  <a:pt x="11" y="95"/>
                </a:cubicBezTo>
                <a:cubicBezTo>
                  <a:pt x="11" y="94"/>
                  <a:pt x="10" y="94"/>
                  <a:pt x="10" y="94"/>
                </a:cubicBezTo>
                <a:cubicBezTo>
                  <a:pt x="9" y="93"/>
                  <a:pt x="9" y="93"/>
                  <a:pt x="9" y="93"/>
                </a:cubicBezTo>
                <a:cubicBezTo>
                  <a:pt x="9" y="91"/>
                  <a:pt x="7" y="89"/>
                  <a:pt x="6" y="87"/>
                </a:cubicBezTo>
                <a:cubicBezTo>
                  <a:pt x="6" y="87"/>
                  <a:pt x="6" y="86"/>
                  <a:pt x="6" y="87"/>
                </a:cubicBezTo>
                <a:cubicBezTo>
                  <a:pt x="3" y="87"/>
                  <a:pt x="3" y="85"/>
                  <a:pt x="3" y="84"/>
                </a:cubicBezTo>
                <a:cubicBezTo>
                  <a:pt x="3" y="81"/>
                  <a:pt x="2" y="79"/>
                  <a:pt x="1" y="76"/>
                </a:cubicBezTo>
                <a:cubicBezTo>
                  <a:pt x="0" y="75"/>
                  <a:pt x="1" y="73"/>
                  <a:pt x="0" y="72"/>
                </a:cubicBezTo>
                <a:cubicBezTo>
                  <a:pt x="0" y="71"/>
                  <a:pt x="1" y="71"/>
                  <a:pt x="1" y="71"/>
                </a:cubicBezTo>
                <a:cubicBezTo>
                  <a:pt x="2" y="72"/>
                  <a:pt x="3" y="72"/>
                  <a:pt x="3" y="73"/>
                </a:cubicBezTo>
                <a:cubicBezTo>
                  <a:pt x="3" y="73"/>
                  <a:pt x="3" y="73"/>
                  <a:pt x="3" y="73"/>
                </a:cubicBezTo>
                <a:cubicBezTo>
                  <a:pt x="4" y="73"/>
                  <a:pt x="4" y="74"/>
                  <a:pt x="3" y="74"/>
                </a:cubicBezTo>
                <a:cubicBezTo>
                  <a:pt x="3" y="75"/>
                  <a:pt x="3" y="75"/>
                  <a:pt x="3" y="76"/>
                </a:cubicBezTo>
                <a:cubicBezTo>
                  <a:pt x="5" y="76"/>
                  <a:pt x="4" y="77"/>
                  <a:pt x="4" y="77"/>
                </a:cubicBezTo>
                <a:cubicBezTo>
                  <a:pt x="4" y="78"/>
                  <a:pt x="4" y="79"/>
                  <a:pt x="4" y="79"/>
                </a:cubicBezTo>
                <a:cubicBezTo>
                  <a:pt x="5" y="79"/>
                  <a:pt x="4" y="80"/>
                  <a:pt x="4" y="80"/>
                </a:cubicBezTo>
                <a:cubicBezTo>
                  <a:pt x="4" y="81"/>
                  <a:pt x="4" y="81"/>
                  <a:pt x="5" y="81"/>
                </a:cubicBezTo>
                <a:cubicBezTo>
                  <a:pt x="5" y="81"/>
                  <a:pt x="5" y="81"/>
                  <a:pt x="5" y="82"/>
                </a:cubicBezTo>
                <a:cubicBezTo>
                  <a:pt x="5" y="82"/>
                  <a:pt x="5" y="83"/>
                  <a:pt x="6" y="83"/>
                </a:cubicBezTo>
                <a:cubicBezTo>
                  <a:pt x="6" y="83"/>
                  <a:pt x="7" y="84"/>
                  <a:pt x="7" y="84"/>
                </a:cubicBezTo>
                <a:cubicBezTo>
                  <a:pt x="7" y="85"/>
                  <a:pt x="8" y="86"/>
                  <a:pt x="9" y="87"/>
                </a:cubicBezTo>
                <a:cubicBezTo>
                  <a:pt x="9" y="87"/>
                  <a:pt x="10" y="87"/>
                  <a:pt x="9" y="87"/>
                </a:cubicBezTo>
                <a:cubicBezTo>
                  <a:pt x="9" y="89"/>
                  <a:pt x="10" y="90"/>
                  <a:pt x="10" y="92"/>
                </a:cubicBezTo>
                <a:cubicBezTo>
                  <a:pt x="10" y="92"/>
                  <a:pt x="10" y="92"/>
                  <a:pt x="10" y="92"/>
                </a:cubicBezTo>
                <a:cubicBezTo>
                  <a:pt x="11" y="92"/>
                  <a:pt x="11" y="93"/>
                  <a:pt x="11" y="93"/>
                </a:cubicBezTo>
                <a:close/>
                <a:moveTo>
                  <a:pt x="124" y="75"/>
                </a:moveTo>
                <a:cubicBezTo>
                  <a:pt x="124" y="75"/>
                  <a:pt x="124" y="75"/>
                  <a:pt x="124" y="75"/>
                </a:cubicBezTo>
                <a:cubicBezTo>
                  <a:pt x="124" y="75"/>
                  <a:pt x="123" y="75"/>
                  <a:pt x="123" y="75"/>
                </a:cubicBezTo>
                <a:cubicBezTo>
                  <a:pt x="124" y="75"/>
                  <a:pt x="124" y="75"/>
                  <a:pt x="124" y="75"/>
                </a:cubicBezTo>
                <a:cubicBezTo>
                  <a:pt x="124" y="75"/>
                  <a:pt x="124" y="75"/>
                  <a:pt x="124" y="75"/>
                </a:cubicBezTo>
                <a:close/>
                <a:moveTo>
                  <a:pt x="62" y="52"/>
                </a:moveTo>
                <a:cubicBezTo>
                  <a:pt x="62" y="52"/>
                  <a:pt x="62" y="51"/>
                  <a:pt x="62" y="51"/>
                </a:cubicBezTo>
                <a:cubicBezTo>
                  <a:pt x="62" y="51"/>
                  <a:pt x="62" y="52"/>
                  <a:pt x="62" y="52"/>
                </a:cubicBezTo>
                <a:cubicBezTo>
                  <a:pt x="62" y="52"/>
                  <a:pt x="62" y="52"/>
                  <a:pt x="62" y="52"/>
                </a:cubicBezTo>
                <a:cubicBezTo>
                  <a:pt x="62" y="52"/>
                  <a:pt x="62" y="52"/>
                  <a:pt x="62" y="5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272" name="Oceania">
            <a:extLst>
              <a:ext uri="{FF2B5EF4-FFF2-40B4-BE49-F238E27FC236}">
                <a16:creationId xmlns:a16="http://schemas.microsoft.com/office/drawing/2014/main" id="{ED522220-390E-A7D5-1620-427D88E31639}"/>
              </a:ext>
            </a:extLst>
          </p:cNvPr>
          <p:cNvGrpSpPr/>
          <p:nvPr/>
        </p:nvGrpSpPr>
        <p:grpSpPr>
          <a:xfrm>
            <a:off x="10633398" y="4206454"/>
            <a:ext cx="1033776" cy="701549"/>
            <a:chOff x="8555038" y="4954588"/>
            <a:chExt cx="2014537" cy="1549400"/>
          </a:xfrm>
          <a:solidFill>
            <a:srgbClr val="A4A4A4"/>
          </a:solidFill>
        </p:grpSpPr>
        <p:sp>
          <p:nvSpPr>
            <p:cNvPr id="273" name="Freeform 703">
              <a:extLst>
                <a:ext uri="{FF2B5EF4-FFF2-40B4-BE49-F238E27FC236}">
                  <a16:creationId xmlns:a16="http://schemas.microsoft.com/office/drawing/2014/main" id="{D801954A-EFD1-12CB-99F9-54498A4789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25025" y="5026025"/>
              <a:ext cx="50800" cy="66675"/>
            </a:xfrm>
            <a:custGeom>
              <a:avLst/>
              <a:gdLst>
                <a:gd name="T0" fmla="*/ 1 w 12"/>
                <a:gd name="T1" fmla="*/ 0 h 16"/>
                <a:gd name="T2" fmla="*/ 1 w 12"/>
                <a:gd name="T3" fmla="*/ 0 h 16"/>
                <a:gd name="T4" fmla="*/ 0 w 12"/>
                <a:gd name="T5" fmla="*/ 0 h 16"/>
                <a:gd name="T6" fmla="*/ 4 w 12"/>
                <a:gd name="T7" fmla="*/ 7 h 16"/>
                <a:gd name="T8" fmla="*/ 4 w 12"/>
                <a:gd name="T9" fmla="*/ 9 h 16"/>
                <a:gd name="T10" fmla="*/ 5 w 12"/>
                <a:gd name="T11" fmla="*/ 11 h 16"/>
                <a:gd name="T12" fmla="*/ 6 w 12"/>
                <a:gd name="T13" fmla="*/ 12 h 16"/>
                <a:gd name="T14" fmla="*/ 7 w 12"/>
                <a:gd name="T15" fmla="*/ 13 h 16"/>
                <a:gd name="T16" fmla="*/ 7 w 12"/>
                <a:gd name="T17" fmla="*/ 14 h 16"/>
                <a:gd name="T18" fmla="*/ 8 w 12"/>
                <a:gd name="T19" fmla="*/ 15 h 16"/>
                <a:gd name="T20" fmla="*/ 11 w 12"/>
                <a:gd name="T21" fmla="*/ 16 h 16"/>
                <a:gd name="T22" fmla="*/ 11 w 12"/>
                <a:gd name="T23" fmla="*/ 15 h 16"/>
                <a:gd name="T24" fmla="*/ 12 w 12"/>
                <a:gd name="T25" fmla="*/ 16 h 16"/>
                <a:gd name="T26" fmla="*/ 12 w 12"/>
                <a:gd name="T27" fmla="*/ 14 h 16"/>
                <a:gd name="T28" fmla="*/ 11 w 12"/>
                <a:gd name="T29" fmla="*/ 13 h 16"/>
                <a:gd name="T30" fmla="*/ 10 w 12"/>
                <a:gd name="T31" fmla="*/ 12 h 16"/>
                <a:gd name="T32" fmla="*/ 9 w 12"/>
                <a:gd name="T33" fmla="*/ 10 h 16"/>
                <a:gd name="T34" fmla="*/ 8 w 12"/>
                <a:gd name="T35" fmla="*/ 10 h 16"/>
                <a:gd name="T36" fmla="*/ 7 w 12"/>
                <a:gd name="T37" fmla="*/ 9 h 16"/>
                <a:gd name="T38" fmla="*/ 7 w 12"/>
                <a:gd name="T39" fmla="*/ 8 h 16"/>
                <a:gd name="T40" fmla="*/ 6 w 12"/>
                <a:gd name="T41" fmla="*/ 7 h 16"/>
                <a:gd name="T42" fmla="*/ 6 w 12"/>
                <a:gd name="T43" fmla="*/ 7 h 16"/>
                <a:gd name="T44" fmla="*/ 6 w 12"/>
                <a:gd name="T45" fmla="*/ 7 h 16"/>
                <a:gd name="T46" fmla="*/ 5 w 12"/>
                <a:gd name="T47" fmla="*/ 7 h 16"/>
                <a:gd name="T48" fmla="*/ 4 w 12"/>
                <a:gd name="T49" fmla="*/ 6 h 16"/>
                <a:gd name="T50" fmla="*/ 4 w 12"/>
                <a:gd name="T51" fmla="*/ 6 h 16"/>
                <a:gd name="T52" fmla="*/ 4 w 12"/>
                <a:gd name="T53" fmla="*/ 7 h 16"/>
                <a:gd name="T54" fmla="*/ 3 w 12"/>
                <a:gd name="T55" fmla="*/ 7 h 16"/>
                <a:gd name="T56" fmla="*/ 4 w 12"/>
                <a:gd name="T57" fmla="*/ 7 h 16"/>
                <a:gd name="T58" fmla="*/ 4 w 12"/>
                <a:gd name="T59" fmla="*/ 7 h 16"/>
                <a:gd name="T60" fmla="*/ 4 w 12"/>
                <a:gd name="T61" fmla="*/ 7 h 16"/>
                <a:gd name="T62" fmla="*/ 3 w 12"/>
                <a:gd name="T63" fmla="*/ 7 h 16"/>
                <a:gd name="T64" fmla="*/ 3 w 12"/>
                <a:gd name="T65" fmla="*/ 7 h 16"/>
                <a:gd name="T66" fmla="*/ 3 w 12"/>
                <a:gd name="T67" fmla="*/ 7 h 16"/>
                <a:gd name="T68" fmla="*/ 4 w 12"/>
                <a:gd name="T69" fmla="*/ 6 h 16"/>
                <a:gd name="T70" fmla="*/ 4 w 12"/>
                <a:gd name="T71" fmla="*/ 5 h 16"/>
                <a:gd name="T72" fmla="*/ 4 w 12"/>
                <a:gd name="T73" fmla="*/ 5 h 16"/>
                <a:gd name="T74" fmla="*/ 4 w 12"/>
                <a:gd name="T75" fmla="*/ 4 h 16"/>
                <a:gd name="T76" fmla="*/ 3 w 12"/>
                <a:gd name="T77" fmla="*/ 3 h 16"/>
                <a:gd name="T78" fmla="*/ 3 w 12"/>
                <a:gd name="T79" fmla="*/ 4 h 16"/>
                <a:gd name="T80" fmla="*/ 3 w 12"/>
                <a:gd name="T81" fmla="*/ 4 h 16"/>
                <a:gd name="T82" fmla="*/ 3 w 12"/>
                <a:gd name="T83" fmla="*/ 4 h 16"/>
                <a:gd name="T84" fmla="*/ 3 w 12"/>
                <a:gd name="T85" fmla="*/ 4 h 16"/>
                <a:gd name="T86" fmla="*/ 3 w 12"/>
                <a:gd name="T87" fmla="*/ 5 h 16"/>
                <a:gd name="T88" fmla="*/ 3 w 12"/>
                <a:gd name="T89" fmla="*/ 6 h 16"/>
                <a:gd name="T90" fmla="*/ 3 w 12"/>
                <a:gd name="T91" fmla="*/ 6 h 16"/>
                <a:gd name="T92" fmla="*/ 3 w 12"/>
                <a:gd name="T93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" h="16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  <a:moveTo>
                    <a:pt x="4" y="7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5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7" y="12"/>
                    <a:pt x="7" y="12"/>
                  </a:cubicBezTo>
                  <a:cubicBezTo>
                    <a:pt x="7" y="12"/>
                    <a:pt x="7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8" y="14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6"/>
                    <a:pt x="10" y="16"/>
                    <a:pt x="10" y="16"/>
                  </a:cubicBezTo>
                  <a:cubicBezTo>
                    <a:pt x="10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2"/>
                    <a:pt x="10" y="12"/>
                    <a:pt x="10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10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0"/>
                  </a:cubicBezTo>
                  <a:cubicBezTo>
                    <a:pt x="9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6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4" y="7"/>
                  </a:cubicBezTo>
                  <a:cubicBezTo>
                    <a:pt x="4" y="7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lose/>
                  <a:moveTo>
                    <a:pt x="4" y="6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4" name="Freeform 707">
              <a:extLst>
                <a:ext uri="{FF2B5EF4-FFF2-40B4-BE49-F238E27FC236}">
                  <a16:creationId xmlns:a16="http://schemas.microsoft.com/office/drawing/2014/main" id="{116B88F1-0DA7-CC2E-04A2-1C67C8E0A7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78975" y="5137150"/>
              <a:ext cx="150812" cy="92075"/>
            </a:xfrm>
            <a:custGeom>
              <a:avLst/>
              <a:gdLst>
                <a:gd name="T0" fmla="*/ 8 w 36"/>
                <a:gd name="T1" fmla="*/ 5 h 22"/>
                <a:gd name="T2" fmla="*/ 9 w 36"/>
                <a:gd name="T3" fmla="*/ 7 h 22"/>
                <a:gd name="T4" fmla="*/ 10 w 36"/>
                <a:gd name="T5" fmla="*/ 8 h 22"/>
                <a:gd name="T6" fmla="*/ 12 w 36"/>
                <a:gd name="T7" fmla="*/ 8 h 22"/>
                <a:gd name="T8" fmla="*/ 13 w 36"/>
                <a:gd name="T9" fmla="*/ 8 h 22"/>
                <a:gd name="T10" fmla="*/ 11 w 36"/>
                <a:gd name="T11" fmla="*/ 7 h 22"/>
                <a:gd name="T12" fmla="*/ 14 w 36"/>
                <a:gd name="T13" fmla="*/ 10 h 22"/>
                <a:gd name="T14" fmla="*/ 13 w 36"/>
                <a:gd name="T15" fmla="*/ 10 h 22"/>
                <a:gd name="T16" fmla="*/ 14 w 36"/>
                <a:gd name="T17" fmla="*/ 12 h 22"/>
                <a:gd name="T18" fmla="*/ 15 w 36"/>
                <a:gd name="T19" fmla="*/ 11 h 22"/>
                <a:gd name="T20" fmla="*/ 13 w 36"/>
                <a:gd name="T21" fmla="*/ 8 h 22"/>
                <a:gd name="T22" fmla="*/ 13 w 36"/>
                <a:gd name="T23" fmla="*/ 15 h 22"/>
                <a:gd name="T24" fmla="*/ 12 w 36"/>
                <a:gd name="T25" fmla="*/ 15 h 22"/>
                <a:gd name="T26" fmla="*/ 14 w 36"/>
                <a:gd name="T27" fmla="*/ 15 h 22"/>
                <a:gd name="T28" fmla="*/ 14 w 36"/>
                <a:gd name="T29" fmla="*/ 15 h 22"/>
                <a:gd name="T30" fmla="*/ 13 w 36"/>
                <a:gd name="T31" fmla="*/ 15 h 22"/>
                <a:gd name="T32" fmla="*/ 23 w 36"/>
                <a:gd name="T33" fmla="*/ 15 h 22"/>
                <a:gd name="T34" fmla="*/ 24 w 36"/>
                <a:gd name="T35" fmla="*/ 15 h 22"/>
                <a:gd name="T36" fmla="*/ 25 w 36"/>
                <a:gd name="T37" fmla="*/ 16 h 22"/>
                <a:gd name="T38" fmla="*/ 26 w 36"/>
                <a:gd name="T39" fmla="*/ 15 h 22"/>
                <a:gd name="T40" fmla="*/ 24 w 36"/>
                <a:gd name="T41" fmla="*/ 15 h 22"/>
                <a:gd name="T42" fmla="*/ 27 w 36"/>
                <a:gd name="T43" fmla="*/ 19 h 22"/>
                <a:gd name="T44" fmla="*/ 29 w 36"/>
                <a:gd name="T45" fmla="*/ 19 h 22"/>
                <a:gd name="T46" fmla="*/ 28 w 36"/>
                <a:gd name="T47" fmla="*/ 19 h 22"/>
                <a:gd name="T48" fmla="*/ 28 w 36"/>
                <a:gd name="T49" fmla="*/ 20 h 22"/>
                <a:gd name="T50" fmla="*/ 29 w 36"/>
                <a:gd name="T51" fmla="*/ 21 h 22"/>
                <a:gd name="T52" fmla="*/ 30 w 36"/>
                <a:gd name="T53" fmla="*/ 21 h 22"/>
                <a:gd name="T54" fmla="*/ 32 w 36"/>
                <a:gd name="T55" fmla="*/ 22 h 22"/>
                <a:gd name="T56" fmla="*/ 31 w 36"/>
                <a:gd name="T57" fmla="*/ 21 h 22"/>
                <a:gd name="T58" fmla="*/ 29 w 36"/>
                <a:gd name="T59" fmla="*/ 20 h 22"/>
                <a:gd name="T60" fmla="*/ 35 w 36"/>
                <a:gd name="T61" fmla="*/ 20 h 22"/>
                <a:gd name="T62" fmla="*/ 36 w 36"/>
                <a:gd name="T63" fmla="*/ 20 h 22"/>
                <a:gd name="T64" fmla="*/ 35 w 36"/>
                <a:gd name="T65" fmla="*/ 20 h 22"/>
                <a:gd name="T66" fmla="*/ 34 w 36"/>
                <a:gd name="T67" fmla="*/ 20 h 22"/>
                <a:gd name="T68" fmla="*/ 27 w 36"/>
                <a:gd name="T69" fmla="*/ 5 h 22"/>
                <a:gd name="T70" fmla="*/ 27 w 36"/>
                <a:gd name="T71" fmla="*/ 5 h 22"/>
                <a:gd name="T72" fmla="*/ 25 w 36"/>
                <a:gd name="T73" fmla="*/ 4 h 22"/>
                <a:gd name="T74" fmla="*/ 25 w 36"/>
                <a:gd name="T75" fmla="*/ 5 h 22"/>
                <a:gd name="T76" fmla="*/ 26 w 36"/>
                <a:gd name="T77" fmla="*/ 5 h 22"/>
                <a:gd name="T78" fmla="*/ 23 w 36"/>
                <a:gd name="T79" fmla="*/ 4 h 22"/>
                <a:gd name="T80" fmla="*/ 23 w 36"/>
                <a:gd name="T81" fmla="*/ 3 h 22"/>
                <a:gd name="T82" fmla="*/ 24 w 36"/>
                <a:gd name="T83" fmla="*/ 4 h 22"/>
                <a:gd name="T84" fmla="*/ 13 w 36"/>
                <a:gd name="T85" fmla="*/ 1 h 22"/>
                <a:gd name="T86" fmla="*/ 14 w 36"/>
                <a:gd name="T87" fmla="*/ 1 h 22"/>
                <a:gd name="T88" fmla="*/ 14 w 36"/>
                <a:gd name="T89" fmla="*/ 2 h 22"/>
                <a:gd name="T90" fmla="*/ 14 w 36"/>
                <a:gd name="T91" fmla="*/ 0 h 22"/>
                <a:gd name="T92" fmla="*/ 12 w 36"/>
                <a:gd name="T93" fmla="*/ 12 h 22"/>
                <a:gd name="T94" fmla="*/ 10 w 36"/>
                <a:gd name="T95" fmla="*/ 12 h 22"/>
                <a:gd name="T96" fmla="*/ 7 w 36"/>
                <a:gd name="T97" fmla="*/ 11 h 22"/>
                <a:gd name="T98" fmla="*/ 5 w 36"/>
                <a:gd name="T99" fmla="*/ 9 h 22"/>
                <a:gd name="T100" fmla="*/ 7 w 36"/>
                <a:gd name="T101" fmla="*/ 8 h 22"/>
                <a:gd name="T102" fmla="*/ 4 w 36"/>
                <a:gd name="T103" fmla="*/ 8 h 22"/>
                <a:gd name="T104" fmla="*/ 0 w 36"/>
                <a:gd name="T105" fmla="*/ 9 h 22"/>
                <a:gd name="T106" fmla="*/ 3 w 36"/>
                <a:gd name="T107" fmla="*/ 10 h 22"/>
                <a:gd name="T108" fmla="*/ 6 w 36"/>
                <a:gd name="T109" fmla="*/ 14 h 22"/>
                <a:gd name="T110" fmla="*/ 7 w 36"/>
                <a:gd name="T111" fmla="*/ 14 h 22"/>
                <a:gd name="T112" fmla="*/ 7 w 36"/>
                <a:gd name="T113" fmla="*/ 15 h 22"/>
                <a:gd name="T114" fmla="*/ 8 w 36"/>
                <a:gd name="T115" fmla="*/ 15 h 22"/>
                <a:gd name="T116" fmla="*/ 10 w 36"/>
                <a:gd name="T117" fmla="*/ 15 h 22"/>
                <a:gd name="T118" fmla="*/ 9 w 36"/>
                <a:gd name="T119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" h="22">
                  <a:moveTo>
                    <a:pt x="8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8" y="6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lose/>
                  <a:moveTo>
                    <a:pt x="10" y="7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3" y="8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7"/>
                  </a:cubicBezTo>
                  <a:close/>
                  <a:moveTo>
                    <a:pt x="14" y="10"/>
                  </a:move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10"/>
                  </a:cubicBezTo>
                  <a:cubicBezTo>
                    <a:pt x="12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6" y="11"/>
                    <a:pt x="16" y="11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0"/>
                    <a:pt x="14" y="10"/>
                  </a:cubicBezTo>
                  <a:close/>
                  <a:moveTo>
                    <a:pt x="14" y="8"/>
                  </a:move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lose/>
                  <a:moveTo>
                    <a:pt x="13" y="15"/>
                  </a:move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4"/>
                  </a:cubicBezTo>
                  <a:cubicBezTo>
                    <a:pt x="13" y="14"/>
                    <a:pt x="13" y="15"/>
                    <a:pt x="13" y="15"/>
                  </a:cubicBezTo>
                  <a:cubicBezTo>
                    <a:pt x="13" y="15"/>
                    <a:pt x="13" y="15"/>
                    <a:pt x="12" y="14"/>
                  </a:cubicBezTo>
                  <a:cubicBezTo>
                    <a:pt x="12" y="14"/>
                    <a:pt x="12" y="14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lose/>
                  <a:moveTo>
                    <a:pt x="14" y="15"/>
                  </a:move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23" y="15"/>
                  </a:move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lose/>
                  <a:moveTo>
                    <a:pt x="24" y="15"/>
                  </a:move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lose/>
                  <a:moveTo>
                    <a:pt x="27" y="19"/>
                  </a:move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lose/>
                  <a:moveTo>
                    <a:pt x="29" y="19"/>
                  </a:move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9" y="20"/>
                    <a:pt x="29" y="20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lose/>
                  <a:moveTo>
                    <a:pt x="28" y="20"/>
                  </a:moveTo>
                  <a:cubicBezTo>
                    <a:pt x="28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2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30" y="22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2"/>
                    <a:pt x="30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9" y="20"/>
                  </a:cubicBezTo>
                  <a:cubicBezTo>
                    <a:pt x="29" y="20"/>
                    <a:pt x="28" y="20"/>
                    <a:pt x="28" y="20"/>
                  </a:cubicBezTo>
                  <a:close/>
                  <a:moveTo>
                    <a:pt x="35" y="20"/>
                  </a:move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lose/>
                  <a:moveTo>
                    <a:pt x="27" y="5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5"/>
                    <a:pt x="26" y="6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lose/>
                  <a:moveTo>
                    <a:pt x="23" y="4"/>
                  </a:move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lose/>
                  <a:moveTo>
                    <a:pt x="24" y="4"/>
                  </a:move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3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1"/>
                    <a:pt x="14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lose/>
                  <a:moveTo>
                    <a:pt x="13" y="12"/>
                  </a:moveTo>
                  <a:cubicBezTo>
                    <a:pt x="12" y="13"/>
                    <a:pt x="12" y="1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2"/>
                  </a:cubicBezTo>
                  <a:cubicBezTo>
                    <a:pt x="8" y="12"/>
                    <a:pt x="8" y="11"/>
                    <a:pt x="8" y="11"/>
                  </a:cubicBezTo>
                  <a:cubicBezTo>
                    <a:pt x="8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2" y="8"/>
                    <a:pt x="2" y="8"/>
                  </a:cubicBezTo>
                  <a:cubicBezTo>
                    <a:pt x="2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9" y="16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0" y="14"/>
                    <a:pt x="10" y="14"/>
                  </a:cubicBezTo>
                  <a:cubicBezTo>
                    <a:pt x="10" y="14"/>
                    <a:pt x="9" y="14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3" y="12"/>
                    <a:pt x="13" y="12"/>
                    <a:pt x="13" y="1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grpSp>
          <p:nvGrpSpPr>
            <p:cNvPr id="275" name="Group 274">
              <a:extLst>
                <a:ext uri="{FF2B5EF4-FFF2-40B4-BE49-F238E27FC236}">
                  <a16:creationId xmlns:a16="http://schemas.microsoft.com/office/drawing/2014/main" id="{8CF29AE5-B720-0ACB-A36A-65B1E3C2BC50}"/>
                </a:ext>
              </a:extLst>
            </p:cNvPr>
            <p:cNvGrpSpPr/>
            <p:nvPr/>
          </p:nvGrpSpPr>
          <p:grpSpPr>
            <a:xfrm>
              <a:off x="9347200" y="4954588"/>
              <a:ext cx="365125" cy="236538"/>
              <a:chOff x="9347200" y="4954588"/>
              <a:chExt cx="365125" cy="236538"/>
            </a:xfrm>
            <a:grpFill/>
          </p:grpSpPr>
          <p:sp>
            <p:nvSpPr>
              <p:cNvPr id="308" name="Freeform 697">
                <a:extLst>
                  <a:ext uri="{FF2B5EF4-FFF2-40B4-BE49-F238E27FC236}">
                    <a16:creationId xmlns:a16="http://schemas.microsoft.com/office/drawing/2014/main" id="{C4B124DE-2455-624C-7D86-2EC5A8083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5000" y="5162550"/>
                <a:ext cx="4762" cy="476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0 h 1"/>
                  <a:gd name="T24" fmla="*/ 0 w 1"/>
                  <a:gd name="T25" fmla="*/ 1 h 1"/>
                  <a:gd name="T26" fmla="*/ 0 w 1"/>
                  <a:gd name="T27" fmla="*/ 1 h 1"/>
                  <a:gd name="T28" fmla="*/ 0 w 1"/>
                  <a:gd name="T29" fmla="*/ 1 h 1"/>
                  <a:gd name="T30" fmla="*/ 0 w 1"/>
                  <a:gd name="T31" fmla="*/ 1 h 1"/>
                  <a:gd name="T32" fmla="*/ 0 w 1"/>
                  <a:gd name="T33" fmla="*/ 1 h 1"/>
                  <a:gd name="T34" fmla="*/ 0 w 1"/>
                  <a:gd name="T35" fmla="*/ 1 h 1"/>
                  <a:gd name="T36" fmla="*/ 0 w 1"/>
                  <a:gd name="T37" fmla="*/ 1 h 1"/>
                  <a:gd name="T38" fmla="*/ 1 w 1"/>
                  <a:gd name="T39" fmla="*/ 1 h 1"/>
                  <a:gd name="T40" fmla="*/ 1 w 1"/>
                  <a:gd name="T41" fmla="*/ 1 h 1"/>
                  <a:gd name="T42" fmla="*/ 1 w 1"/>
                  <a:gd name="T43" fmla="*/ 1 h 1"/>
                  <a:gd name="T44" fmla="*/ 1 w 1"/>
                  <a:gd name="T45" fmla="*/ 1 h 1"/>
                  <a:gd name="T46" fmla="*/ 1 w 1"/>
                  <a:gd name="T47" fmla="*/ 1 h 1"/>
                  <a:gd name="T48" fmla="*/ 1 w 1"/>
                  <a:gd name="T49" fmla="*/ 1 h 1"/>
                  <a:gd name="T50" fmla="*/ 1 w 1"/>
                  <a:gd name="T51" fmla="*/ 1 h 1"/>
                  <a:gd name="T52" fmla="*/ 1 w 1"/>
                  <a:gd name="T53" fmla="*/ 1 h 1"/>
                  <a:gd name="T54" fmla="*/ 1 w 1"/>
                  <a:gd name="T55" fmla="*/ 1 h 1"/>
                  <a:gd name="T56" fmla="*/ 1 w 1"/>
                  <a:gd name="T57" fmla="*/ 1 h 1"/>
                  <a:gd name="T58" fmla="*/ 1 w 1"/>
                  <a:gd name="T5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9" name="Freeform 698">
                <a:extLst>
                  <a:ext uri="{FF2B5EF4-FFF2-40B4-BE49-F238E27FC236}">
                    <a16:creationId xmlns:a16="http://schemas.microsoft.com/office/drawing/2014/main" id="{C7B2DAC1-FD2C-DECA-FAA8-CD5C03A4C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0375" y="4970463"/>
                <a:ext cx="63500" cy="79375"/>
              </a:xfrm>
              <a:custGeom>
                <a:avLst/>
                <a:gdLst>
                  <a:gd name="T0" fmla="*/ 9 w 15"/>
                  <a:gd name="T1" fmla="*/ 19 h 19"/>
                  <a:gd name="T2" fmla="*/ 9 w 15"/>
                  <a:gd name="T3" fmla="*/ 18 h 19"/>
                  <a:gd name="T4" fmla="*/ 9 w 15"/>
                  <a:gd name="T5" fmla="*/ 17 h 19"/>
                  <a:gd name="T6" fmla="*/ 9 w 15"/>
                  <a:gd name="T7" fmla="*/ 17 h 19"/>
                  <a:gd name="T8" fmla="*/ 9 w 15"/>
                  <a:gd name="T9" fmla="*/ 14 h 19"/>
                  <a:gd name="T10" fmla="*/ 3 w 15"/>
                  <a:gd name="T11" fmla="*/ 11 h 19"/>
                  <a:gd name="T12" fmla="*/ 6 w 15"/>
                  <a:gd name="T13" fmla="*/ 9 h 19"/>
                  <a:gd name="T14" fmla="*/ 6 w 15"/>
                  <a:gd name="T15" fmla="*/ 9 h 19"/>
                  <a:gd name="T16" fmla="*/ 6 w 15"/>
                  <a:gd name="T17" fmla="*/ 10 h 19"/>
                  <a:gd name="T18" fmla="*/ 6 w 15"/>
                  <a:gd name="T19" fmla="*/ 10 h 19"/>
                  <a:gd name="T20" fmla="*/ 6 w 15"/>
                  <a:gd name="T21" fmla="*/ 10 h 19"/>
                  <a:gd name="T22" fmla="*/ 11 w 15"/>
                  <a:gd name="T23" fmla="*/ 10 h 19"/>
                  <a:gd name="T24" fmla="*/ 12 w 15"/>
                  <a:gd name="T25" fmla="*/ 9 h 19"/>
                  <a:gd name="T26" fmla="*/ 12 w 15"/>
                  <a:gd name="T27" fmla="*/ 7 h 19"/>
                  <a:gd name="T28" fmla="*/ 12 w 15"/>
                  <a:gd name="T29" fmla="*/ 6 h 19"/>
                  <a:gd name="T30" fmla="*/ 12 w 15"/>
                  <a:gd name="T31" fmla="*/ 6 h 19"/>
                  <a:gd name="T32" fmla="*/ 13 w 15"/>
                  <a:gd name="T33" fmla="*/ 6 h 19"/>
                  <a:gd name="T34" fmla="*/ 14 w 15"/>
                  <a:gd name="T35" fmla="*/ 6 h 19"/>
                  <a:gd name="T36" fmla="*/ 15 w 15"/>
                  <a:gd name="T37" fmla="*/ 6 h 19"/>
                  <a:gd name="T38" fmla="*/ 15 w 15"/>
                  <a:gd name="T39" fmla="*/ 5 h 19"/>
                  <a:gd name="T40" fmla="*/ 14 w 15"/>
                  <a:gd name="T41" fmla="*/ 5 h 19"/>
                  <a:gd name="T42" fmla="*/ 14 w 15"/>
                  <a:gd name="T43" fmla="*/ 5 h 19"/>
                  <a:gd name="T44" fmla="*/ 13 w 15"/>
                  <a:gd name="T45" fmla="*/ 5 h 19"/>
                  <a:gd name="T46" fmla="*/ 11 w 15"/>
                  <a:gd name="T47" fmla="*/ 4 h 19"/>
                  <a:gd name="T48" fmla="*/ 11 w 15"/>
                  <a:gd name="T49" fmla="*/ 4 h 19"/>
                  <a:gd name="T50" fmla="*/ 10 w 15"/>
                  <a:gd name="T51" fmla="*/ 4 h 19"/>
                  <a:gd name="T52" fmla="*/ 9 w 15"/>
                  <a:gd name="T53" fmla="*/ 4 h 19"/>
                  <a:gd name="T54" fmla="*/ 9 w 15"/>
                  <a:gd name="T55" fmla="*/ 3 h 19"/>
                  <a:gd name="T56" fmla="*/ 8 w 15"/>
                  <a:gd name="T57" fmla="*/ 3 h 19"/>
                  <a:gd name="T58" fmla="*/ 8 w 15"/>
                  <a:gd name="T59" fmla="*/ 3 h 19"/>
                  <a:gd name="T60" fmla="*/ 7 w 15"/>
                  <a:gd name="T61" fmla="*/ 2 h 19"/>
                  <a:gd name="T62" fmla="*/ 7 w 15"/>
                  <a:gd name="T63" fmla="*/ 2 h 19"/>
                  <a:gd name="T64" fmla="*/ 7 w 15"/>
                  <a:gd name="T65" fmla="*/ 2 h 19"/>
                  <a:gd name="T66" fmla="*/ 6 w 15"/>
                  <a:gd name="T67" fmla="*/ 2 h 19"/>
                  <a:gd name="T68" fmla="*/ 6 w 15"/>
                  <a:gd name="T69" fmla="*/ 2 h 19"/>
                  <a:gd name="T70" fmla="*/ 4 w 15"/>
                  <a:gd name="T71" fmla="*/ 1 h 19"/>
                  <a:gd name="T72" fmla="*/ 3 w 15"/>
                  <a:gd name="T73" fmla="*/ 1 h 19"/>
                  <a:gd name="T74" fmla="*/ 3 w 15"/>
                  <a:gd name="T75" fmla="*/ 1 h 19"/>
                  <a:gd name="T76" fmla="*/ 2 w 15"/>
                  <a:gd name="T77" fmla="*/ 0 h 19"/>
                  <a:gd name="T78" fmla="*/ 2 w 15"/>
                  <a:gd name="T79" fmla="*/ 0 h 19"/>
                  <a:gd name="T80" fmla="*/ 1 w 15"/>
                  <a:gd name="T81" fmla="*/ 0 h 19"/>
                  <a:gd name="T82" fmla="*/ 1 w 15"/>
                  <a:gd name="T83" fmla="*/ 0 h 19"/>
                  <a:gd name="T84" fmla="*/ 0 w 15"/>
                  <a:gd name="T85" fmla="*/ 17 h 19"/>
                  <a:gd name="T86" fmla="*/ 9 w 15"/>
                  <a:gd name="T8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" h="19">
                    <a:moveTo>
                      <a:pt x="9" y="19"/>
                    </a:moveTo>
                    <a:cubicBezTo>
                      <a:pt x="9" y="19"/>
                      <a:pt x="9" y="19"/>
                      <a:pt x="9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10" y="18"/>
                      <a:pt x="10" y="18"/>
                    </a:cubicBezTo>
                    <a:cubicBezTo>
                      <a:pt x="10" y="18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9" y="18"/>
                      <a:pt x="9" y="18"/>
                      <a:pt x="9" y="18"/>
                    </a:cubicBezTo>
                    <a:lnTo>
                      <a:pt x="9" y="1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0" name="Freeform 699">
                <a:extLst>
                  <a:ext uri="{FF2B5EF4-FFF2-40B4-BE49-F238E27FC236}">
                    <a16:creationId xmlns:a16="http://schemas.microsoft.com/office/drawing/2014/main" id="{A87B64D4-02BF-6EF3-0C13-9F9E8426F0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347200" y="5041900"/>
                <a:ext cx="87312" cy="120650"/>
              </a:xfrm>
              <a:custGeom>
                <a:avLst/>
                <a:gdLst>
                  <a:gd name="T0" fmla="*/ 17 w 21"/>
                  <a:gd name="T1" fmla="*/ 22 h 29"/>
                  <a:gd name="T2" fmla="*/ 17 w 21"/>
                  <a:gd name="T3" fmla="*/ 23 h 29"/>
                  <a:gd name="T4" fmla="*/ 17 w 21"/>
                  <a:gd name="T5" fmla="*/ 23 h 29"/>
                  <a:gd name="T6" fmla="*/ 19 w 21"/>
                  <a:gd name="T7" fmla="*/ 23 h 29"/>
                  <a:gd name="T8" fmla="*/ 19 w 21"/>
                  <a:gd name="T9" fmla="*/ 22 h 29"/>
                  <a:gd name="T10" fmla="*/ 17 w 21"/>
                  <a:gd name="T11" fmla="*/ 23 h 29"/>
                  <a:gd name="T12" fmla="*/ 19 w 21"/>
                  <a:gd name="T13" fmla="*/ 24 h 29"/>
                  <a:gd name="T14" fmla="*/ 16 w 21"/>
                  <a:gd name="T15" fmla="*/ 23 h 29"/>
                  <a:gd name="T16" fmla="*/ 17 w 21"/>
                  <a:gd name="T17" fmla="*/ 27 h 29"/>
                  <a:gd name="T18" fmla="*/ 16 w 21"/>
                  <a:gd name="T19" fmla="*/ 27 h 29"/>
                  <a:gd name="T20" fmla="*/ 17 w 21"/>
                  <a:gd name="T21" fmla="*/ 27 h 29"/>
                  <a:gd name="T22" fmla="*/ 17 w 21"/>
                  <a:gd name="T23" fmla="*/ 28 h 29"/>
                  <a:gd name="T24" fmla="*/ 18 w 21"/>
                  <a:gd name="T25" fmla="*/ 25 h 29"/>
                  <a:gd name="T26" fmla="*/ 19 w 21"/>
                  <a:gd name="T27" fmla="*/ 24 h 29"/>
                  <a:gd name="T28" fmla="*/ 17 w 21"/>
                  <a:gd name="T29" fmla="*/ 23 h 29"/>
                  <a:gd name="T30" fmla="*/ 19 w 21"/>
                  <a:gd name="T31" fmla="*/ 25 h 29"/>
                  <a:gd name="T32" fmla="*/ 17 w 21"/>
                  <a:gd name="T33" fmla="*/ 24 h 29"/>
                  <a:gd name="T34" fmla="*/ 17 w 21"/>
                  <a:gd name="T35" fmla="*/ 24 h 29"/>
                  <a:gd name="T36" fmla="*/ 20 w 21"/>
                  <a:gd name="T37" fmla="*/ 20 h 29"/>
                  <a:gd name="T38" fmla="*/ 19 w 21"/>
                  <a:gd name="T39" fmla="*/ 20 h 29"/>
                  <a:gd name="T40" fmla="*/ 20 w 21"/>
                  <a:gd name="T41" fmla="*/ 21 h 29"/>
                  <a:gd name="T42" fmla="*/ 11 w 21"/>
                  <a:gd name="T43" fmla="*/ 4 h 29"/>
                  <a:gd name="T44" fmla="*/ 1 w 21"/>
                  <a:gd name="T45" fmla="*/ 9 h 29"/>
                  <a:gd name="T46" fmla="*/ 1 w 21"/>
                  <a:gd name="T47" fmla="*/ 9 h 29"/>
                  <a:gd name="T48" fmla="*/ 1 w 21"/>
                  <a:gd name="T49" fmla="*/ 9 h 29"/>
                  <a:gd name="T50" fmla="*/ 1 w 21"/>
                  <a:gd name="T51" fmla="*/ 9 h 29"/>
                  <a:gd name="T52" fmla="*/ 1 w 21"/>
                  <a:gd name="T53" fmla="*/ 10 h 29"/>
                  <a:gd name="T54" fmla="*/ 0 w 21"/>
                  <a:gd name="T55" fmla="*/ 10 h 29"/>
                  <a:gd name="T56" fmla="*/ 1 w 21"/>
                  <a:gd name="T57" fmla="*/ 11 h 29"/>
                  <a:gd name="T58" fmla="*/ 1 w 21"/>
                  <a:gd name="T59" fmla="*/ 11 h 29"/>
                  <a:gd name="T60" fmla="*/ 1 w 21"/>
                  <a:gd name="T61" fmla="*/ 12 h 29"/>
                  <a:gd name="T62" fmla="*/ 1 w 21"/>
                  <a:gd name="T63" fmla="*/ 12 h 29"/>
                  <a:gd name="T64" fmla="*/ 2 w 21"/>
                  <a:gd name="T65" fmla="*/ 28 h 29"/>
                  <a:gd name="T66" fmla="*/ 6 w 21"/>
                  <a:gd name="T67" fmla="*/ 28 h 29"/>
                  <a:gd name="T68" fmla="*/ 8 w 21"/>
                  <a:gd name="T69" fmla="*/ 28 h 29"/>
                  <a:gd name="T70" fmla="*/ 11 w 21"/>
                  <a:gd name="T71" fmla="*/ 28 h 29"/>
                  <a:gd name="T72" fmla="*/ 15 w 21"/>
                  <a:gd name="T73" fmla="*/ 28 h 29"/>
                  <a:gd name="T74" fmla="*/ 18 w 21"/>
                  <a:gd name="T75" fmla="*/ 27 h 29"/>
                  <a:gd name="T76" fmla="*/ 17 w 21"/>
                  <a:gd name="T77" fmla="*/ 25 h 29"/>
                  <a:gd name="T78" fmla="*/ 16 w 21"/>
                  <a:gd name="T79" fmla="*/ 23 h 29"/>
                  <a:gd name="T80" fmla="*/ 10 w 21"/>
                  <a:gd name="T81" fmla="*/ 21 h 29"/>
                  <a:gd name="T82" fmla="*/ 11 w 21"/>
                  <a:gd name="T83" fmla="*/ 22 h 29"/>
                  <a:gd name="T84" fmla="*/ 16 w 21"/>
                  <a:gd name="T85" fmla="*/ 22 h 29"/>
                  <a:gd name="T86" fmla="*/ 19 w 21"/>
                  <a:gd name="T87" fmla="*/ 22 h 29"/>
                  <a:gd name="T88" fmla="*/ 20 w 21"/>
                  <a:gd name="T89" fmla="*/ 21 h 29"/>
                  <a:gd name="T90" fmla="*/ 18 w 21"/>
                  <a:gd name="T91" fmla="*/ 20 h 29"/>
                  <a:gd name="T92" fmla="*/ 18 w 21"/>
                  <a:gd name="T93" fmla="*/ 19 h 29"/>
                  <a:gd name="T94" fmla="*/ 17 w 21"/>
                  <a:gd name="T95" fmla="*/ 19 h 29"/>
                  <a:gd name="T96" fmla="*/ 18 w 21"/>
                  <a:gd name="T97" fmla="*/ 20 h 29"/>
                  <a:gd name="T98" fmla="*/ 20 w 21"/>
                  <a:gd name="T99" fmla="*/ 20 h 29"/>
                  <a:gd name="T100" fmla="*/ 21 w 21"/>
                  <a:gd name="T101" fmla="*/ 20 h 29"/>
                  <a:gd name="T102" fmla="*/ 19 w 21"/>
                  <a:gd name="T103" fmla="*/ 21 h 29"/>
                  <a:gd name="T104" fmla="*/ 16 w 21"/>
                  <a:gd name="T105" fmla="*/ 22 h 29"/>
                  <a:gd name="T106" fmla="*/ 15 w 21"/>
                  <a:gd name="T107" fmla="*/ 23 h 29"/>
                  <a:gd name="T108" fmla="*/ 20 w 21"/>
                  <a:gd name="T109" fmla="*/ 23 h 29"/>
                  <a:gd name="T110" fmla="*/ 20 w 21"/>
                  <a:gd name="T111" fmla="*/ 23 h 29"/>
                  <a:gd name="T112" fmla="*/ 19 w 21"/>
                  <a:gd name="T113" fmla="*/ 22 h 29"/>
                  <a:gd name="T114" fmla="*/ 20 w 21"/>
                  <a:gd name="T115" fmla="*/ 23 h 29"/>
                  <a:gd name="T116" fmla="*/ 18 w 21"/>
                  <a:gd name="T117" fmla="*/ 22 h 29"/>
                  <a:gd name="T118" fmla="*/ 20 w 21"/>
                  <a:gd name="T119" fmla="*/ 2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1" h="29">
                    <a:moveTo>
                      <a:pt x="17" y="22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lose/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lose/>
                    <a:moveTo>
                      <a:pt x="18" y="24"/>
                    </a:move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lose/>
                    <a:moveTo>
                      <a:pt x="19" y="23"/>
                    </a:move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19" y="23"/>
                    </a:cubicBezTo>
                    <a:close/>
                    <a:moveTo>
                      <a:pt x="16" y="23"/>
                    </a:move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lose/>
                    <a:moveTo>
                      <a:pt x="17" y="27"/>
                    </a:move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lose/>
                    <a:moveTo>
                      <a:pt x="17" y="27"/>
                    </a:move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lose/>
                    <a:moveTo>
                      <a:pt x="18" y="25"/>
                    </a:move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lose/>
                    <a:moveTo>
                      <a:pt x="19" y="24"/>
                    </a:move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3"/>
                      <a:pt x="18" y="23"/>
                    </a:cubicBezTo>
                    <a:cubicBezTo>
                      <a:pt x="18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8" y="23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0" y="25"/>
                      <a:pt x="19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4"/>
                    </a:cubicBezTo>
                    <a:cubicBezTo>
                      <a:pt x="19" y="24"/>
                      <a:pt x="19" y="24"/>
                      <a:pt x="19" y="24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20" y="20"/>
                    </a:move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0"/>
                      <a:pt x="20" y="20"/>
                    </a:cubicBezTo>
                    <a:close/>
                    <a:moveTo>
                      <a:pt x="21" y="20"/>
                    </a:move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8"/>
                      <a:pt x="3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5" y="28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8"/>
                      <a:pt x="5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4" y="29"/>
                    </a:cubicBezTo>
                    <a:cubicBezTo>
                      <a:pt x="14" y="28"/>
                      <a:pt x="14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7" y="25"/>
                      <a:pt x="17" y="25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6" y="24"/>
                      <a:pt x="16" y="24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3"/>
                      <a:pt x="14" y="22"/>
                      <a:pt x="14" y="22"/>
                    </a:cubicBezTo>
                    <a:cubicBezTo>
                      <a:pt x="14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1"/>
                    </a:cubicBezTo>
                    <a:cubicBezTo>
                      <a:pt x="11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9" y="22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8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2"/>
                      <a:pt x="19" y="22"/>
                    </a:cubicBezTo>
                    <a:cubicBezTo>
                      <a:pt x="19" y="22"/>
                      <a:pt x="19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lose/>
                    <a:moveTo>
                      <a:pt x="19" y="21"/>
                    </a:move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lose/>
                    <a:moveTo>
                      <a:pt x="16" y="22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lose/>
                    <a:moveTo>
                      <a:pt x="16" y="23"/>
                    </a:move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lose/>
                    <a:moveTo>
                      <a:pt x="20" y="23"/>
                    </a:move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lose/>
                    <a:moveTo>
                      <a:pt x="20" y="23"/>
                    </a:moveTo>
                    <a:cubicBezTo>
                      <a:pt x="20" y="23"/>
                      <a:pt x="20" y="22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lose/>
                    <a:moveTo>
                      <a:pt x="18" y="22"/>
                    </a:move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0" y="23"/>
                    </a:cubicBezTo>
                    <a:cubicBezTo>
                      <a:pt x="20" y="23"/>
                      <a:pt x="20" y="23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1" name="Freeform 700">
                <a:extLst>
                  <a:ext uri="{FF2B5EF4-FFF2-40B4-BE49-F238E27FC236}">
                    <a16:creationId xmlns:a16="http://schemas.microsoft.com/office/drawing/2014/main" id="{693A76AB-87F7-12A5-6351-9E4B757C4D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58338" y="5029200"/>
                <a:ext cx="96837" cy="46038"/>
              </a:xfrm>
              <a:custGeom>
                <a:avLst/>
                <a:gdLst>
                  <a:gd name="T0" fmla="*/ 6 w 23"/>
                  <a:gd name="T1" fmla="*/ 1 h 11"/>
                  <a:gd name="T2" fmla="*/ 6 w 23"/>
                  <a:gd name="T3" fmla="*/ 2 h 11"/>
                  <a:gd name="T4" fmla="*/ 8 w 23"/>
                  <a:gd name="T5" fmla="*/ 0 h 11"/>
                  <a:gd name="T6" fmla="*/ 8 w 23"/>
                  <a:gd name="T7" fmla="*/ 0 h 11"/>
                  <a:gd name="T8" fmla="*/ 9 w 23"/>
                  <a:gd name="T9" fmla="*/ 0 h 11"/>
                  <a:gd name="T10" fmla="*/ 8 w 23"/>
                  <a:gd name="T11" fmla="*/ 0 h 11"/>
                  <a:gd name="T12" fmla="*/ 8 w 23"/>
                  <a:gd name="T13" fmla="*/ 0 h 11"/>
                  <a:gd name="T14" fmla="*/ 20 w 23"/>
                  <a:gd name="T15" fmla="*/ 2 h 11"/>
                  <a:gd name="T16" fmla="*/ 20 w 23"/>
                  <a:gd name="T17" fmla="*/ 2 h 11"/>
                  <a:gd name="T18" fmla="*/ 19 w 23"/>
                  <a:gd name="T19" fmla="*/ 2 h 11"/>
                  <a:gd name="T20" fmla="*/ 20 w 23"/>
                  <a:gd name="T21" fmla="*/ 2 h 11"/>
                  <a:gd name="T22" fmla="*/ 16 w 23"/>
                  <a:gd name="T23" fmla="*/ 7 h 11"/>
                  <a:gd name="T24" fmla="*/ 19 w 23"/>
                  <a:gd name="T25" fmla="*/ 6 h 11"/>
                  <a:gd name="T26" fmla="*/ 20 w 23"/>
                  <a:gd name="T27" fmla="*/ 5 h 11"/>
                  <a:gd name="T28" fmla="*/ 23 w 23"/>
                  <a:gd name="T29" fmla="*/ 2 h 11"/>
                  <a:gd name="T30" fmla="*/ 22 w 23"/>
                  <a:gd name="T31" fmla="*/ 2 h 11"/>
                  <a:gd name="T32" fmla="*/ 21 w 23"/>
                  <a:gd name="T33" fmla="*/ 2 h 11"/>
                  <a:gd name="T34" fmla="*/ 19 w 23"/>
                  <a:gd name="T35" fmla="*/ 5 h 11"/>
                  <a:gd name="T36" fmla="*/ 17 w 23"/>
                  <a:gd name="T37" fmla="*/ 6 h 11"/>
                  <a:gd name="T38" fmla="*/ 16 w 23"/>
                  <a:gd name="T39" fmla="*/ 6 h 11"/>
                  <a:gd name="T40" fmla="*/ 15 w 23"/>
                  <a:gd name="T41" fmla="*/ 5 h 11"/>
                  <a:gd name="T42" fmla="*/ 13 w 23"/>
                  <a:gd name="T43" fmla="*/ 6 h 11"/>
                  <a:gd name="T44" fmla="*/ 12 w 23"/>
                  <a:gd name="T45" fmla="*/ 5 h 11"/>
                  <a:gd name="T46" fmla="*/ 12 w 23"/>
                  <a:gd name="T47" fmla="*/ 4 h 11"/>
                  <a:gd name="T48" fmla="*/ 12 w 23"/>
                  <a:gd name="T49" fmla="*/ 4 h 11"/>
                  <a:gd name="T50" fmla="*/ 13 w 23"/>
                  <a:gd name="T51" fmla="*/ 3 h 11"/>
                  <a:gd name="T52" fmla="*/ 13 w 23"/>
                  <a:gd name="T53" fmla="*/ 2 h 11"/>
                  <a:gd name="T54" fmla="*/ 12 w 23"/>
                  <a:gd name="T55" fmla="*/ 3 h 11"/>
                  <a:gd name="T56" fmla="*/ 12 w 23"/>
                  <a:gd name="T57" fmla="*/ 4 h 11"/>
                  <a:gd name="T58" fmla="*/ 11 w 23"/>
                  <a:gd name="T59" fmla="*/ 5 h 11"/>
                  <a:gd name="T60" fmla="*/ 10 w 23"/>
                  <a:gd name="T61" fmla="*/ 6 h 11"/>
                  <a:gd name="T62" fmla="*/ 10 w 23"/>
                  <a:gd name="T63" fmla="*/ 5 h 11"/>
                  <a:gd name="T64" fmla="*/ 8 w 23"/>
                  <a:gd name="T65" fmla="*/ 6 h 11"/>
                  <a:gd name="T66" fmla="*/ 8 w 23"/>
                  <a:gd name="T67" fmla="*/ 6 h 11"/>
                  <a:gd name="T68" fmla="*/ 7 w 23"/>
                  <a:gd name="T69" fmla="*/ 6 h 11"/>
                  <a:gd name="T70" fmla="*/ 6 w 23"/>
                  <a:gd name="T71" fmla="*/ 6 h 11"/>
                  <a:gd name="T72" fmla="*/ 5 w 23"/>
                  <a:gd name="T73" fmla="*/ 5 h 11"/>
                  <a:gd name="T74" fmla="*/ 4 w 23"/>
                  <a:gd name="T75" fmla="*/ 6 h 11"/>
                  <a:gd name="T76" fmla="*/ 3 w 23"/>
                  <a:gd name="T77" fmla="*/ 6 h 11"/>
                  <a:gd name="T78" fmla="*/ 1 w 23"/>
                  <a:gd name="T79" fmla="*/ 5 h 11"/>
                  <a:gd name="T80" fmla="*/ 0 w 23"/>
                  <a:gd name="T81" fmla="*/ 6 h 11"/>
                  <a:gd name="T82" fmla="*/ 2 w 23"/>
                  <a:gd name="T83" fmla="*/ 8 h 11"/>
                  <a:gd name="T84" fmla="*/ 3 w 23"/>
                  <a:gd name="T85" fmla="*/ 8 h 11"/>
                  <a:gd name="T86" fmla="*/ 3 w 23"/>
                  <a:gd name="T87" fmla="*/ 8 h 11"/>
                  <a:gd name="T88" fmla="*/ 4 w 23"/>
                  <a:gd name="T89" fmla="*/ 9 h 11"/>
                  <a:gd name="T90" fmla="*/ 4 w 23"/>
                  <a:gd name="T91" fmla="*/ 9 h 11"/>
                  <a:gd name="T92" fmla="*/ 5 w 23"/>
                  <a:gd name="T93" fmla="*/ 10 h 11"/>
                  <a:gd name="T94" fmla="*/ 6 w 23"/>
                  <a:gd name="T95" fmla="*/ 10 h 11"/>
                  <a:gd name="T96" fmla="*/ 7 w 23"/>
                  <a:gd name="T97" fmla="*/ 10 h 11"/>
                  <a:gd name="T98" fmla="*/ 9 w 23"/>
                  <a:gd name="T99" fmla="*/ 10 h 11"/>
                  <a:gd name="T100" fmla="*/ 11 w 23"/>
                  <a:gd name="T101" fmla="*/ 11 h 11"/>
                  <a:gd name="T102" fmla="*/ 12 w 23"/>
                  <a:gd name="T103" fmla="*/ 11 h 11"/>
                  <a:gd name="T104" fmla="*/ 13 w 23"/>
                  <a:gd name="T105" fmla="*/ 11 h 11"/>
                  <a:gd name="T106" fmla="*/ 15 w 23"/>
                  <a:gd name="T107" fmla="*/ 11 h 11"/>
                  <a:gd name="T108" fmla="*/ 17 w 23"/>
                  <a:gd name="T10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" h="11"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lose/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lose/>
                    <a:moveTo>
                      <a:pt x="20" y="2"/>
                    </a:move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lose/>
                    <a:moveTo>
                      <a:pt x="16" y="8"/>
                    </a:moveTo>
                    <a:cubicBezTo>
                      <a:pt x="16" y="8"/>
                      <a:pt x="16" y="7"/>
                      <a:pt x="16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7" y="6"/>
                    </a:cubicBezTo>
                    <a:cubicBezTo>
                      <a:pt x="17" y="6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6"/>
                      <a:pt x="10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8"/>
                      <a:pt x="1" y="8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7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8"/>
                      <a:pt x="16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2" name="Freeform 701">
                <a:extLst>
                  <a:ext uri="{FF2B5EF4-FFF2-40B4-BE49-F238E27FC236}">
                    <a16:creationId xmlns:a16="http://schemas.microsoft.com/office/drawing/2014/main" id="{E53E4F3B-21B8-EE2B-3B94-5D9DFDE7B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9750" y="5046663"/>
                <a:ext cx="25400" cy="33338"/>
              </a:xfrm>
              <a:custGeom>
                <a:avLst/>
                <a:gdLst>
                  <a:gd name="T0" fmla="*/ 3 w 6"/>
                  <a:gd name="T1" fmla="*/ 1 h 8"/>
                  <a:gd name="T2" fmla="*/ 2 w 6"/>
                  <a:gd name="T3" fmla="*/ 1 h 8"/>
                  <a:gd name="T4" fmla="*/ 2 w 6"/>
                  <a:gd name="T5" fmla="*/ 1 h 8"/>
                  <a:gd name="T6" fmla="*/ 2 w 6"/>
                  <a:gd name="T7" fmla="*/ 2 h 8"/>
                  <a:gd name="T8" fmla="*/ 2 w 6"/>
                  <a:gd name="T9" fmla="*/ 2 h 8"/>
                  <a:gd name="T10" fmla="*/ 2 w 6"/>
                  <a:gd name="T11" fmla="*/ 2 h 8"/>
                  <a:gd name="T12" fmla="*/ 2 w 6"/>
                  <a:gd name="T13" fmla="*/ 3 h 8"/>
                  <a:gd name="T14" fmla="*/ 2 w 6"/>
                  <a:gd name="T15" fmla="*/ 3 h 8"/>
                  <a:gd name="T16" fmla="*/ 2 w 6"/>
                  <a:gd name="T17" fmla="*/ 4 h 8"/>
                  <a:gd name="T18" fmla="*/ 2 w 6"/>
                  <a:gd name="T19" fmla="*/ 4 h 8"/>
                  <a:gd name="T20" fmla="*/ 1 w 6"/>
                  <a:gd name="T21" fmla="*/ 4 h 8"/>
                  <a:gd name="T22" fmla="*/ 0 w 6"/>
                  <a:gd name="T23" fmla="*/ 4 h 8"/>
                  <a:gd name="T24" fmla="*/ 1 w 6"/>
                  <a:gd name="T25" fmla="*/ 5 h 8"/>
                  <a:gd name="T26" fmla="*/ 1 w 6"/>
                  <a:gd name="T27" fmla="*/ 5 h 8"/>
                  <a:gd name="T28" fmla="*/ 2 w 6"/>
                  <a:gd name="T29" fmla="*/ 5 h 8"/>
                  <a:gd name="T30" fmla="*/ 3 w 6"/>
                  <a:gd name="T31" fmla="*/ 6 h 8"/>
                  <a:gd name="T32" fmla="*/ 3 w 6"/>
                  <a:gd name="T33" fmla="*/ 6 h 8"/>
                  <a:gd name="T34" fmla="*/ 3 w 6"/>
                  <a:gd name="T35" fmla="*/ 6 h 8"/>
                  <a:gd name="T36" fmla="*/ 4 w 6"/>
                  <a:gd name="T37" fmla="*/ 6 h 8"/>
                  <a:gd name="T38" fmla="*/ 5 w 6"/>
                  <a:gd name="T39" fmla="*/ 7 h 8"/>
                  <a:gd name="T40" fmla="*/ 5 w 6"/>
                  <a:gd name="T41" fmla="*/ 7 h 8"/>
                  <a:gd name="T42" fmla="*/ 5 w 6"/>
                  <a:gd name="T43" fmla="*/ 7 h 8"/>
                  <a:gd name="T44" fmla="*/ 6 w 6"/>
                  <a:gd name="T45" fmla="*/ 7 h 8"/>
                  <a:gd name="T46" fmla="*/ 6 w 6"/>
                  <a:gd name="T47" fmla="*/ 6 h 8"/>
                  <a:gd name="T48" fmla="*/ 5 w 6"/>
                  <a:gd name="T49" fmla="*/ 6 h 8"/>
                  <a:gd name="T50" fmla="*/ 5 w 6"/>
                  <a:gd name="T51" fmla="*/ 5 h 8"/>
                  <a:gd name="T52" fmla="*/ 5 w 6"/>
                  <a:gd name="T53" fmla="*/ 5 h 8"/>
                  <a:gd name="T54" fmla="*/ 5 w 6"/>
                  <a:gd name="T55" fmla="*/ 4 h 8"/>
                  <a:gd name="T56" fmla="*/ 5 w 6"/>
                  <a:gd name="T57" fmla="*/ 4 h 8"/>
                  <a:gd name="T58" fmla="*/ 6 w 6"/>
                  <a:gd name="T59" fmla="*/ 3 h 8"/>
                  <a:gd name="T60" fmla="*/ 6 w 6"/>
                  <a:gd name="T61" fmla="*/ 3 h 8"/>
                  <a:gd name="T62" fmla="*/ 6 w 6"/>
                  <a:gd name="T63" fmla="*/ 2 h 8"/>
                  <a:gd name="T64" fmla="*/ 5 w 6"/>
                  <a:gd name="T65" fmla="*/ 2 h 8"/>
                  <a:gd name="T66" fmla="*/ 6 w 6"/>
                  <a:gd name="T67" fmla="*/ 1 h 8"/>
                  <a:gd name="T68" fmla="*/ 5 w 6"/>
                  <a:gd name="T69" fmla="*/ 1 h 8"/>
                  <a:gd name="T70" fmla="*/ 5 w 6"/>
                  <a:gd name="T71" fmla="*/ 0 h 8"/>
                  <a:gd name="T72" fmla="*/ 4 w 6"/>
                  <a:gd name="T73" fmla="*/ 0 h 8"/>
                  <a:gd name="T74" fmla="*/ 4 w 6"/>
                  <a:gd name="T7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" h="8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lnTo>
                      <a:pt x="3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3" name="Freeform 702">
                <a:extLst>
                  <a:ext uri="{FF2B5EF4-FFF2-40B4-BE49-F238E27FC236}">
                    <a16:creationId xmlns:a16="http://schemas.microsoft.com/office/drawing/2014/main" id="{B7CFD8C8-6611-F9F2-1BD6-973BB53D4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3713" y="5037138"/>
                <a:ext cx="74612" cy="55563"/>
              </a:xfrm>
              <a:custGeom>
                <a:avLst/>
                <a:gdLst>
                  <a:gd name="T0" fmla="*/ 17 w 18"/>
                  <a:gd name="T1" fmla="*/ 12 h 13"/>
                  <a:gd name="T2" fmla="*/ 17 w 18"/>
                  <a:gd name="T3" fmla="*/ 11 h 13"/>
                  <a:gd name="T4" fmla="*/ 16 w 18"/>
                  <a:gd name="T5" fmla="*/ 11 h 13"/>
                  <a:gd name="T6" fmla="*/ 16 w 18"/>
                  <a:gd name="T7" fmla="*/ 10 h 13"/>
                  <a:gd name="T8" fmla="*/ 17 w 18"/>
                  <a:gd name="T9" fmla="*/ 10 h 13"/>
                  <a:gd name="T10" fmla="*/ 16 w 18"/>
                  <a:gd name="T11" fmla="*/ 9 h 13"/>
                  <a:gd name="T12" fmla="*/ 16 w 18"/>
                  <a:gd name="T13" fmla="*/ 9 h 13"/>
                  <a:gd name="T14" fmla="*/ 15 w 18"/>
                  <a:gd name="T15" fmla="*/ 9 h 13"/>
                  <a:gd name="T16" fmla="*/ 15 w 18"/>
                  <a:gd name="T17" fmla="*/ 8 h 13"/>
                  <a:gd name="T18" fmla="*/ 14 w 18"/>
                  <a:gd name="T19" fmla="*/ 8 h 13"/>
                  <a:gd name="T20" fmla="*/ 14 w 18"/>
                  <a:gd name="T21" fmla="*/ 8 h 13"/>
                  <a:gd name="T22" fmla="*/ 13 w 18"/>
                  <a:gd name="T23" fmla="*/ 7 h 13"/>
                  <a:gd name="T24" fmla="*/ 13 w 18"/>
                  <a:gd name="T25" fmla="*/ 7 h 13"/>
                  <a:gd name="T26" fmla="*/ 12 w 18"/>
                  <a:gd name="T27" fmla="*/ 7 h 13"/>
                  <a:gd name="T28" fmla="*/ 12 w 18"/>
                  <a:gd name="T29" fmla="*/ 7 h 13"/>
                  <a:gd name="T30" fmla="*/ 10 w 18"/>
                  <a:gd name="T31" fmla="*/ 7 h 13"/>
                  <a:gd name="T32" fmla="*/ 9 w 18"/>
                  <a:gd name="T33" fmla="*/ 6 h 13"/>
                  <a:gd name="T34" fmla="*/ 8 w 18"/>
                  <a:gd name="T35" fmla="*/ 6 h 13"/>
                  <a:gd name="T36" fmla="*/ 8 w 18"/>
                  <a:gd name="T37" fmla="*/ 5 h 13"/>
                  <a:gd name="T38" fmla="*/ 4 w 18"/>
                  <a:gd name="T39" fmla="*/ 4 h 13"/>
                  <a:gd name="T40" fmla="*/ 4 w 18"/>
                  <a:gd name="T41" fmla="*/ 0 h 13"/>
                  <a:gd name="T42" fmla="*/ 2 w 18"/>
                  <a:gd name="T43" fmla="*/ 0 h 13"/>
                  <a:gd name="T44" fmla="*/ 1 w 18"/>
                  <a:gd name="T45" fmla="*/ 1 h 13"/>
                  <a:gd name="T46" fmla="*/ 1 w 18"/>
                  <a:gd name="T47" fmla="*/ 1 h 13"/>
                  <a:gd name="T48" fmla="*/ 1 w 18"/>
                  <a:gd name="T49" fmla="*/ 2 h 13"/>
                  <a:gd name="T50" fmla="*/ 1 w 18"/>
                  <a:gd name="T51" fmla="*/ 3 h 13"/>
                  <a:gd name="T52" fmla="*/ 1 w 18"/>
                  <a:gd name="T53" fmla="*/ 2 h 13"/>
                  <a:gd name="T54" fmla="*/ 0 w 18"/>
                  <a:gd name="T55" fmla="*/ 4 h 13"/>
                  <a:gd name="T56" fmla="*/ 2 w 18"/>
                  <a:gd name="T57" fmla="*/ 5 h 13"/>
                  <a:gd name="T58" fmla="*/ 4 w 18"/>
                  <a:gd name="T59" fmla="*/ 6 h 13"/>
                  <a:gd name="T60" fmla="*/ 6 w 18"/>
                  <a:gd name="T61" fmla="*/ 13 h 13"/>
                  <a:gd name="T62" fmla="*/ 17 w 18"/>
                  <a:gd name="T63" fmla="*/ 12 h 13"/>
                  <a:gd name="T64" fmla="*/ 17 w 18"/>
                  <a:gd name="T6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" h="13"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lnTo>
                      <a:pt x="17" y="1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4" name="Freeform 704">
                <a:extLst>
                  <a:ext uri="{FF2B5EF4-FFF2-40B4-BE49-F238E27FC236}">
                    <a16:creationId xmlns:a16="http://schemas.microsoft.com/office/drawing/2014/main" id="{CAC96F7A-32B3-3DB1-58C1-B3DBC3302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1825" y="5126038"/>
                <a:ext cx="69850" cy="53975"/>
              </a:xfrm>
              <a:custGeom>
                <a:avLst/>
                <a:gdLst>
                  <a:gd name="T0" fmla="*/ 0 w 17"/>
                  <a:gd name="T1" fmla="*/ 0 h 13"/>
                  <a:gd name="T2" fmla="*/ 5 w 17"/>
                  <a:gd name="T3" fmla="*/ 4 h 13"/>
                  <a:gd name="T4" fmla="*/ 4 w 17"/>
                  <a:gd name="T5" fmla="*/ 6 h 13"/>
                  <a:gd name="T6" fmla="*/ 4 w 17"/>
                  <a:gd name="T7" fmla="*/ 6 h 13"/>
                  <a:gd name="T8" fmla="*/ 5 w 17"/>
                  <a:gd name="T9" fmla="*/ 7 h 13"/>
                  <a:gd name="T10" fmla="*/ 6 w 17"/>
                  <a:gd name="T11" fmla="*/ 8 h 13"/>
                  <a:gd name="T12" fmla="*/ 7 w 17"/>
                  <a:gd name="T13" fmla="*/ 9 h 13"/>
                  <a:gd name="T14" fmla="*/ 7 w 17"/>
                  <a:gd name="T15" fmla="*/ 10 h 13"/>
                  <a:gd name="T16" fmla="*/ 7 w 17"/>
                  <a:gd name="T17" fmla="*/ 10 h 13"/>
                  <a:gd name="T18" fmla="*/ 9 w 17"/>
                  <a:gd name="T19" fmla="*/ 12 h 13"/>
                  <a:gd name="T20" fmla="*/ 10 w 17"/>
                  <a:gd name="T21" fmla="*/ 12 h 13"/>
                  <a:gd name="T22" fmla="*/ 11 w 17"/>
                  <a:gd name="T23" fmla="*/ 13 h 13"/>
                  <a:gd name="T24" fmla="*/ 13 w 17"/>
                  <a:gd name="T25" fmla="*/ 13 h 13"/>
                  <a:gd name="T26" fmla="*/ 13 w 17"/>
                  <a:gd name="T27" fmla="*/ 13 h 13"/>
                  <a:gd name="T28" fmla="*/ 14 w 17"/>
                  <a:gd name="T29" fmla="*/ 13 h 13"/>
                  <a:gd name="T30" fmla="*/ 14 w 17"/>
                  <a:gd name="T31" fmla="*/ 12 h 13"/>
                  <a:gd name="T32" fmla="*/ 15 w 17"/>
                  <a:gd name="T33" fmla="*/ 12 h 13"/>
                  <a:gd name="T34" fmla="*/ 17 w 17"/>
                  <a:gd name="T35" fmla="*/ 11 h 13"/>
                  <a:gd name="T36" fmla="*/ 17 w 17"/>
                  <a:gd name="T37" fmla="*/ 11 h 13"/>
                  <a:gd name="T38" fmla="*/ 16 w 17"/>
                  <a:gd name="T39" fmla="*/ 10 h 13"/>
                  <a:gd name="T40" fmla="*/ 16 w 17"/>
                  <a:gd name="T41" fmla="*/ 10 h 13"/>
                  <a:gd name="T42" fmla="*/ 15 w 17"/>
                  <a:gd name="T43" fmla="*/ 10 h 13"/>
                  <a:gd name="T44" fmla="*/ 15 w 17"/>
                  <a:gd name="T45" fmla="*/ 10 h 13"/>
                  <a:gd name="T46" fmla="*/ 15 w 17"/>
                  <a:gd name="T47" fmla="*/ 9 h 13"/>
                  <a:gd name="T48" fmla="*/ 16 w 17"/>
                  <a:gd name="T49" fmla="*/ 8 h 13"/>
                  <a:gd name="T50" fmla="*/ 16 w 17"/>
                  <a:gd name="T51" fmla="*/ 8 h 13"/>
                  <a:gd name="T52" fmla="*/ 16 w 17"/>
                  <a:gd name="T53" fmla="*/ 8 h 13"/>
                  <a:gd name="T54" fmla="*/ 16 w 17"/>
                  <a:gd name="T55" fmla="*/ 8 h 13"/>
                  <a:gd name="T56" fmla="*/ 16 w 17"/>
                  <a:gd name="T57" fmla="*/ 7 h 13"/>
                  <a:gd name="T58" fmla="*/ 16 w 17"/>
                  <a:gd name="T59" fmla="*/ 7 h 13"/>
                  <a:gd name="T60" fmla="*/ 16 w 17"/>
                  <a:gd name="T61" fmla="*/ 7 h 13"/>
                  <a:gd name="T62" fmla="*/ 15 w 17"/>
                  <a:gd name="T63" fmla="*/ 7 h 13"/>
                  <a:gd name="T64" fmla="*/ 15 w 17"/>
                  <a:gd name="T65" fmla="*/ 7 h 13"/>
                  <a:gd name="T66" fmla="*/ 13 w 17"/>
                  <a:gd name="T67" fmla="*/ 7 h 13"/>
                  <a:gd name="T68" fmla="*/ 13 w 17"/>
                  <a:gd name="T69" fmla="*/ 8 h 13"/>
                  <a:gd name="T70" fmla="*/ 12 w 17"/>
                  <a:gd name="T71" fmla="*/ 8 h 13"/>
                  <a:gd name="T72" fmla="*/ 12 w 17"/>
                  <a:gd name="T73" fmla="*/ 7 h 13"/>
                  <a:gd name="T74" fmla="*/ 11 w 17"/>
                  <a:gd name="T75" fmla="*/ 7 h 13"/>
                  <a:gd name="T76" fmla="*/ 11 w 17"/>
                  <a:gd name="T77" fmla="*/ 7 h 13"/>
                  <a:gd name="T78" fmla="*/ 11 w 17"/>
                  <a:gd name="T79" fmla="*/ 6 h 13"/>
                  <a:gd name="T80" fmla="*/ 10 w 17"/>
                  <a:gd name="T81" fmla="*/ 6 h 13"/>
                  <a:gd name="T82" fmla="*/ 10 w 17"/>
                  <a:gd name="T83" fmla="*/ 5 h 13"/>
                  <a:gd name="T84" fmla="*/ 10 w 17"/>
                  <a:gd name="T85" fmla="*/ 4 h 13"/>
                  <a:gd name="T86" fmla="*/ 9 w 17"/>
                  <a:gd name="T87" fmla="*/ 4 h 13"/>
                  <a:gd name="T88" fmla="*/ 9 w 17"/>
                  <a:gd name="T89" fmla="*/ 4 h 13"/>
                  <a:gd name="T90" fmla="*/ 9 w 17"/>
                  <a:gd name="T91" fmla="*/ 3 h 13"/>
                  <a:gd name="T92" fmla="*/ 9 w 17"/>
                  <a:gd name="T93" fmla="*/ 3 h 13"/>
                  <a:gd name="T94" fmla="*/ 8 w 17"/>
                  <a:gd name="T95" fmla="*/ 2 h 13"/>
                  <a:gd name="T96" fmla="*/ 8 w 17"/>
                  <a:gd name="T97" fmla="*/ 1 h 13"/>
                  <a:gd name="T98" fmla="*/ 8 w 17"/>
                  <a:gd name="T99" fmla="*/ 0 h 13"/>
                  <a:gd name="T100" fmla="*/ 7 w 17"/>
                  <a:gd name="T101" fmla="*/ 0 h 13"/>
                  <a:gd name="T102" fmla="*/ 7 w 17"/>
                  <a:gd name="T10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" h="13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6" y="11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8"/>
                    </a:cubicBezTo>
                    <a:cubicBezTo>
                      <a:pt x="13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5" name="Freeform 705">
                <a:extLst>
                  <a:ext uri="{FF2B5EF4-FFF2-40B4-BE49-F238E27FC236}">
                    <a16:creationId xmlns:a16="http://schemas.microsoft.com/office/drawing/2014/main" id="{217456D1-0CE1-79A8-844E-6516E0CBE1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604375" y="4962525"/>
                <a:ext cx="107950" cy="71438"/>
              </a:xfrm>
              <a:custGeom>
                <a:avLst/>
                <a:gdLst>
                  <a:gd name="T0" fmla="*/ 2 w 26"/>
                  <a:gd name="T1" fmla="*/ 2 h 17"/>
                  <a:gd name="T2" fmla="*/ 1 w 26"/>
                  <a:gd name="T3" fmla="*/ 1 h 17"/>
                  <a:gd name="T4" fmla="*/ 2 w 26"/>
                  <a:gd name="T5" fmla="*/ 1 h 17"/>
                  <a:gd name="T6" fmla="*/ 3 w 26"/>
                  <a:gd name="T7" fmla="*/ 1 h 17"/>
                  <a:gd name="T8" fmla="*/ 4 w 26"/>
                  <a:gd name="T9" fmla="*/ 2 h 17"/>
                  <a:gd name="T10" fmla="*/ 3 w 26"/>
                  <a:gd name="T11" fmla="*/ 2 h 17"/>
                  <a:gd name="T12" fmla="*/ 5 w 26"/>
                  <a:gd name="T13" fmla="*/ 3 h 17"/>
                  <a:gd name="T14" fmla="*/ 5 w 26"/>
                  <a:gd name="T15" fmla="*/ 2 h 17"/>
                  <a:gd name="T16" fmla="*/ 6 w 26"/>
                  <a:gd name="T17" fmla="*/ 3 h 17"/>
                  <a:gd name="T18" fmla="*/ 9 w 26"/>
                  <a:gd name="T19" fmla="*/ 4 h 17"/>
                  <a:gd name="T20" fmla="*/ 14 w 26"/>
                  <a:gd name="T21" fmla="*/ 8 h 17"/>
                  <a:gd name="T22" fmla="*/ 16 w 26"/>
                  <a:gd name="T23" fmla="*/ 8 h 17"/>
                  <a:gd name="T24" fmla="*/ 17 w 26"/>
                  <a:gd name="T25" fmla="*/ 9 h 17"/>
                  <a:gd name="T26" fmla="*/ 19 w 26"/>
                  <a:gd name="T27" fmla="*/ 12 h 17"/>
                  <a:gd name="T28" fmla="*/ 19 w 26"/>
                  <a:gd name="T29" fmla="*/ 15 h 17"/>
                  <a:gd name="T30" fmla="*/ 19 w 26"/>
                  <a:gd name="T31" fmla="*/ 16 h 17"/>
                  <a:gd name="T32" fmla="*/ 21 w 26"/>
                  <a:gd name="T33" fmla="*/ 17 h 17"/>
                  <a:gd name="T34" fmla="*/ 22 w 26"/>
                  <a:gd name="T35" fmla="*/ 16 h 17"/>
                  <a:gd name="T36" fmla="*/ 21 w 26"/>
                  <a:gd name="T37" fmla="*/ 15 h 17"/>
                  <a:gd name="T38" fmla="*/ 22 w 26"/>
                  <a:gd name="T39" fmla="*/ 13 h 17"/>
                  <a:gd name="T40" fmla="*/ 21 w 26"/>
                  <a:gd name="T41" fmla="*/ 12 h 17"/>
                  <a:gd name="T42" fmla="*/ 19 w 26"/>
                  <a:gd name="T43" fmla="*/ 11 h 17"/>
                  <a:gd name="T44" fmla="*/ 18 w 26"/>
                  <a:gd name="T45" fmla="*/ 9 h 17"/>
                  <a:gd name="T46" fmla="*/ 16 w 26"/>
                  <a:gd name="T47" fmla="*/ 8 h 17"/>
                  <a:gd name="T48" fmla="*/ 14 w 26"/>
                  <a:gd name="T49" fmla="*/ 6 h 17"/>
                  <a:gd name="T50" fmla="*/ 12 w 26"/>
                  <a:gd name="T51" fmla="*/ 5 h 17"/>
                  <a:gd name="T52" fmla="*/ 10 w 26"/>
                  <a:gd name="T53" fmla="*/ 4 h 17"/>
                  <a:gd name="T54" fmla="*/ 8 w 26"/>
                  <a:gd name="T55" fmla="*/ 3 h 17"/>
                  <a:gd name="T56" fmla="*/ 6 w 26"/>
                  <a:gd name="T57" fmla="*/ 2 h 17"/>
                  <a:gd name="T58" fmla="*/ 6 w 26"/>
                  <a:gd name="T59" fmla="*/ 3 h 17"/>
                  <a:gd name="T60" fmla="*/ 5 w 26"/>
                  <a:gd name="T61" fmla="*/ 3 h 17"/>
                  <a:gd name="T62" fmla="*/ 7 w 26"/>
                  <a:gd name="T63" fmla="*/ 4 h 17"/>
                  <a:gd name="T64" fmla="*/ 6 w 26"/>
                  <a:gd name="T65" fmla="*/ 4 h 17"/>
                  <a:gd name="T66" fmla="*/ 6 w 26"/>
                  <a:gd name="T67" fmla="*/ 5 h 17"/>
                  <a:gd name="T68" fmla="*/ 6 w 26"/>
                  <a:gd name="T69" fmla="*/ 4 h 17"/>
                  <a:gd name="T70" fmla="*/ 7 w 26"/>
                  <a:gd name="T71" fmla="*/ 4 h 17"/>
                  <a:gd name="T72" fmla="*/ 14 w 26"/>
                  <a:gd name="T73" fmla="*/ 3 h 17"/>
                  <a:gd name="T74" fmla="*/ 14 w 26"/>
                  <a:gd name="T75" fmla="*/ 3 h 17"/>
                  <a:gd name="T76" fmla="*/ 14 w 26"/>
                  <a:gd name="T77" fmla="*/ 4 h 17"/>
                  <a:gd name="T78" fmla="*/ 14 w 26"/>
                  <a:gd name="T79" fmla="*/ 3 h 17"/>
                  <a:gd name="T80" fmla="*/ 14 w 26"/>
                  <a:gd name="T81" fmla="*/ 4 h 17"/>
                  <a:gd name="T82" fmla="*/ 14 w 26"/>
                  <a:gd name="T83" fmla="*/ 4 h 17"/>
                  <a:gd name="T84" fmla="*/ 15 w 26"/>
                  <a:gd name="T85" fmla="*/ 5 h 17"/>
                  <a:gd name="T86" fmla="*/ 14 w 26"/>
                  <a:gd name="T87" fmla="*/ 2 h 17"/>
                  <a:gd name="T88" fmla="*/ 14 w 26"/>
                  <a:gd name="T89" fmla="*/ 2 h 17"/>
                  <a:gd name="T90" fmla="*/ 15 w 26"/>
                  <a:gd name="T91" fmla="*/ 2 h 17"/>
                  <a:gd name="T92" fmla="*/ 18 w 26"/>
                  <a:gd name="T93" fmla="*/ 5 h 17"/>
                  <a:gd name="T94" fmla="*/ 19 w 26"/>
                  <a:gd name="T95" fmla="*/ 6 h 17"/>
                  <a:gd name="T96" fmla="*/ 19 w 26"/>
                  <a:gd name="T97" fmla="*/ 5 h 17"/>
                  <a:gd name="T98" fmla="*/ 22 w 26"/>
                  <a:gd name="T99" fmla="*/ 8 h 17"/>
                  <a:gd name="T100" fmla="*/ 23 w 26"/>
                  <a:gd name="T101" fmla="*/ 8 h 17"/>
                  <a:gd name="T102" fmla="*/ 23 w 26"/>
                  <a:gd name="T103" fmla="*/ 7 h 17"/>
                  <a:gd name="T104" fmla="*/ 23 w 26"/>
                  <a:gd name="T105" fmla="*/ 7 h 17"/>
                  <a:gd name="T106" fmla="*/ 26 w 26"/>
                  <a:gd name="T107" fmla="*/ 12 h 17"/>
                  <a:gd name="T108" fmla="*/ 25 w 26"/>
                  <a:gd name="T109" fmla="*/ 12 h 17"/>
                  <a:gd name="T110" fmla="*/ 26 w 26"/>
                  <a:gd name="T111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" h="17">
                    <a:moveTo>
                      <a:pt x="3" y="2"/>
                    </a:move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  <a:moveTo>
                      <a:pt x="5" y="2"/>
                    </a:moveTo>
                    <a:cubicBezTo>
                      <a:pt x="5" y="2"/>
                      <a:pt x="4" y="2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6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7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8" y="10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6"/>
                      <a:pt x="20" y="16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2" y="13"/>
                      <a:pt x="21" y="13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3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lose/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  <a:moveTo>
                      <a:pt x="14" y="3"/>
                    </a:move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lose/>
                    <a:moveTo>
                      <a:pt x="15" y="4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lose/>
                    <a:moveTo>
                      <a:pt x="14" y="2"/>
                    </a:move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lose/>
                    <a:moveTo>
                      <a:pt x="18" y="5"/>
                    </a:move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8" y="5"/>
                      <a:pt x="18" y="5"/>
                    </a:cubicBezTo>
                    <a:close/>
                    <a:moveTo>
                      <a:pt x="23" y="8"/>
                    </a:move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lose/>
                    <a:moveTo>
                      <a:pt x="23" y="7"/>
                    </a:move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lose/>
                    <a:moveTo>
                      <a:pt x="25" y="12"/>
                    </a:move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lose/>
                    <a:moveTo>
                      <a:pt x="26" y="12"/>
                    </a:move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1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6" name="Freeform 706">
                <a:extLst>
                  <a:ext uri="{FF2B5EF4-FFF2-40B4-BE49-F238E27FC236}">
                    <a16:creationId xmlns:a16="http://schemas.microsoft.com/office/drawing/2014/main" id="{0B29B482-7085-2059-0FF5-F18FC38DB2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88488" y="5046663"/>
                <a:ext cx="66675" cy="79375"/>
              </a:xfrm>
              <a:custGeom>
                <a:avLst/>
                <a:gdLst>
                  <a:gd name="T0" fmla="*/ 12 w 16"/>
                  <a:gd name="T1" fmla="*/ 0 h 19"/>
                  <a:gd name="T2" fmla="*/ 12 w 16"/>
                  <a:gd name="T3" fmla="*/ 0 h 19"/>
                  <a:gd name="T4" fmla="*/ 13 w 16"/>
                  <a:gd name="T5" fmla="*/ 0 h 19"/>
                  <a:gd name="T6" fmla="*/ 13 w 16"/>
                  <a:gd name="T7" fmla="*/ 0 h 19"/>
                  <a:gd name="T8" fmla="*/ 12 w 16"/>
                  <a:gd name="T9" fmla="*/ 1 h 19"/>
                  <a:gd name="T10" fmla="*/ 14 w 16"/>
                  <a:gd name="T11" fmla="*/ 2 h 19"/>
                  <a:gd name="T12" fmla="*/ 14 w 16"/>
                  <a:gd name="T13" fmla="*/ 2 h 19"/>
                  <a:gd name="T14" fmla="*/ 14 w 16"/>
                  <a:gd name="T15" fmla="*/ 3 h 19"/>
                  <a:gd name="T16" fmla="*/ 14 w 16"/>
                  <a:gd name="T17" fmla="*/ 3 h 19"/>
                  <a:gd name="T18" fmla="*/ 15 w 16"/>
                  <a:gd name="T19" fmla="*/ 4 h 19"/>
                  <a:gd name="T20" fmla="*/ 16 w 16"/>
                  <a:gd name="T21" fmla="*/ 3 h 19"/>
                  <a:gd name="T22" fmla="*/ 15 w 16"/>
                  <a:gd name="T23" fmla="*/ 2 h 19"/>
                  <a:gd name="T24" fmla="*/ 16 w 16"/>
                  <a:gd name="T25" fmla="*/ 1 h 19"/>
                  <a:gd name="T26" fmla="*/ 16 w 16"/>
                  <a:gd name="T27" fmla="*/ 1 h 19"/>
                  <a:gd name="T28" fmla="*/ 16 w 16"/>
                  <a:gd name="T29" fmla="*/ 1 h 19"/>
                  <a:gd name="T30" fmla="*/ 16 w 16"/>
                  <a:gd name="T31" fmla="*/ 1 h 19"/>
                  <a:gd name="T32" fmla="*/ 16 w 16"/>
                  <a:gd name="T33" fmla="*/ 1 h 19"/>
                  <a:gd name="T34" fmla="*/ 15 w 16"/>
                  <a:gd name="T35" fmla="*/ 19 h 19"/>
                  <a:gd name="T36" fmla="*/ 14 w 16"/>
                  <a:gd name="T37" fmla="*/ 19 h 19"/>
                  <a:gd name="T38" fmla="*/ 13 w 16"/>
                  <a:gd name="T39" fmla="*/ 19 h 19"/>
                  <a:gd name="T40" fmla="*/ 13 w 16"/>
                  <a:gd name="T41" fmla="*/ 18 h 19"/>
                  <a:gd name="T42" fmla="*/ 12 w 16"/>
                  <a:gd name="T43" fmla="*/ 17 h 19"/>
                  <a:gd name="T44" fmla="*/ 12 w 16"/>
                  <a:gd name="T45" fmla="*/ 17 h 19"/>
                  <a:gd name="T46" fmla="*/ 12 w 16"/>
                  <a:gd name="T47" fmla="*/ 17 h 19"/>
                  <a:gd name="T48" fmla="*/ 11 w 16"/>
                  <a:gd name="T49" fmla="*/ 16 h 19"/>
                  <a:gd name="T50" fmla="*/ 10 w 16"/>
                  <a:gd name="T51" fmla="*/ 15 h 19"/>
                  <a:gd name="T52" fmla="*/ 10 w 16"/>
                  <a:gd name="T53" fmla="*/ 15 h 19"/>
                  <a:gd name="T54" fmla="*/ 10 w 16"/>
                  <a:gd name="T55" fmla="*/ 15 h 19"/>
                  <a:gd name="T56" fmla="*/ 9 w 16"/>
                  <a:gd name="T57" fmla="*/ 14 h 19"/>
                  <a:gd name="T58" fmla="*/ 9 w 16"/>
                  <a:gd name="T59" fmla="*/ 14 h 19"/>
                  <a:gd name="T60" fmla="*/ 9 w 16"/>
                  <a:gd name="T61" fmla="*/ 13 h 19"/>
                  <a:gd name="T62" fmla="*/ 8 w 16"/>
                  <a:gd name="T63" fmla="*/ 12 h 19"/>
                  <a:gd name="T64" fmla="*/ 8 w 16"/>
                  <a:gd name="T65" fmla="*/ 11 h 19"/>
                  <a:gd name="T66" fmla="*/ 8 w 16"/>
                  <a:gd name="T67" fmla="*/ 10 h 19"/>
                  <a:gd name="T68" fmla="*/ 9 w 16"/>
                  <a:gd name="T69" fmla="*/ 10 h 19"/>
                  <a:gd name="T70" fmla="*/ 10 w 16"/>
                  <a:gd name="T71" fmla="*/ 10 h 19"/>
                  <a:gd name="T72" fmla="*/ 12 w 16"/>
                  <a:gd name="T73" fmla="*/ 10 h 19"/>
                  <a:gd name="T74" fmla="*/ 12 w 16"/>
                  <a:gd name="T75" fmla="*/ 10 h 19"/>
                  <a:gd name="T76" fmla="*/ 14 w 16"/>
                  <a:gd name="T77" fmla="*/ 10 h 19"/>
                  <a:gd name="T78" fmla="*/ 14 w 16"/>
                  <a:gd name="T79" fmla="*/ 9 h 19"/>
                  <a:gd name="T80" fmla="*/ 14 w 16"/>
                  <a:gd name="T81" fmla="*/ 8 h 19"/>
                  <a:gd name="T82" fmla="*/ 14 w 16"/>
                  <a:gd name="T83" fmla="*/ 7 h 19"/>
                  <a:gd name="T84" fmla="*/ 13 w 16"/>
                  <a:gd name="T85" fmla="*/ 6 h 19"/>
                  <a:gd name="T86" fmla="*/ 12 w 16"/>
                  <a:gd name="T87" fmla="*/ 5 h 19"/>
                  <a:gd name="T88" fmla="*/ 11 w 16"/>
                  <a:gd name="T89" fmla="*/ 5 h 19"/>
                  <a:gd name="T90" fmla="*/ 10 w 16"/>
                  <a:gd name="T91" fmla="*/ 5 h 19"/>
                  <a:gd name="T92" fmla="*/ 9 w 16"/>
                  <a:gd name="T93" fmla="*/ 5 h 19"/>
                  <a:gd name="T94" fmla="*/ 8 w 16"/>
                  <a:gd name="T95" fmla="*/ 5 h 19"/>
                  <a:gd name="T96" fmla="*/ 8 w 16"/>
                  <a:gd name="T97" fmla="*/ 4 h 19"/>
                  <a:gd name="T98" fmla="*/ 7 w 16"/>
                  <a:gd name="T99" fmla="*/ 4 h 19"/>
                  <a:gd name="T100" fmla="*/ 1 w 16"/>
                  <a:gd name="T101" fmla="*/ 5 h 19"/>
                  <a:gd name="T102" fmla="*/ 1 w 16"/>
                  <a:gd name="T103" fmla="*/ 6 h 19"/>
                  <a:gd name="T104" fmla="*/ 2 w 16"/>
                  <a:gd name="T105" fmla="*/ 7 h 19"/>
                  <a:gd name="T106" fmla="*/ 1 w 16"/>
                  <a:gd name="T107" fmla="*/ 11 h 19"/>
                  <a:gd name="T108" fmla="*/ 1 w 16"/>
                  <a:gd name="T109" fmla="*/ 13 h 19"/>
                  <a:gd name="T110" fmla="*/ 0 w 16"/>
                  <a:gd name="T111" fmla="*/ 13 h 19"/>
                  <a:gd name="T112" fmla="*/ 3 w 16"/>
                  <a:gd name="T113" fmla="*/ 16 h 19"/>
                  <a:gd name="T114" fmla="*/ 6 w 16"/>
                  <a:gd name="T115" fmla="*/ 18 h 19"/>
                  <a:gd name="T116" fmla="*/ 7 w 16"/>
                  <a:gd name="T117" fmla="*/ 18 h 19"/>
                  <a:gd name="T118" fmla="*/ 8 w 16"/>
                  <a:gd name="T119" fmla="*/ 19 h 19"/>
                  <a:gd name="T120" fmla="*/ 10 w 16"/>
                  <a:gd name="T12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" h="19">
                    <a:moveTo>
                      <a:pt x="12" y="1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3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lose/>
                    <a:moveTo>
                      <a:pt x="15" y="2"/>
                    </a:moveTo>
                    <a:cubicBezTo>
                      <a:pt x="15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6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lose/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lose/>
                    <a:moveTo>
                      <a:pt x="15" y="19"/>
                    </a:move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8"/>
                    </a:cubicBezTo>
                    <a:cubicBezTo>
                      <a:pt x="14" y="18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0" y="16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9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0"/>
                      <a:pt x="2" y="11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7" y="18"/>
                      <a:pt x="7" y="18"/>
                    </a:cubicBezTo>
                    <a:cubicBezTo>
                      <a:pt x="7" y="19"/>
                      <a:pt x="7" y="18"/>
                      <a:pt x="7" y="18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7" name="Freeform 708">
                <a:extLst>
                  <a:ext uri="{FF2B5EF4-FFF2-40B4-BE49-F238E27FC236}">
                    <a16:creationId xmlns:a16="http://schemas.microsoft.com/office/drawing/2014/main" id="{8E03CE73-C6A6-CFF5-F5A6-8F37908C94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09125" y="4954588"/>
                <a:ext cx="36512" cy="7938"/>
              </a:xfrm>
              <a:custGeom>
                <a:avLst/>
                <a:gdLst>
                  <a:gd name="T0" fmla="*/ 1 w 9"/>
                  <a:gd name="T1" fmla="*/ 0 h 2"/>
                  <a:gd name="T2" fmla="*/ 1 w 9"/>
                  <a:gd name="T3" fmla="*/ 0 h 2"/>
                  <a:gd name="T4" fmla="*/ 2 w 9"/>
                  <a:gd name="T5" fmla="*/ 0 h 2"/>
                  <a:gd name="T6" fmla="*/ 3 w 9"/>
                  <a:gd name="T7" fmla="*/ 0 h 2"/>
                  <a:gd name="T8" fmla="*/ 4 w 9"/>
                  <a:gd name="T9" fmla="*/ 0 h 2"/>
                  <a:gd name="T10" fmla="*/ 5 w 9"/>
                  <a:gd name="T11" fmla="*/ 0 h 2"/>
                  <a:gd name="T12" fmla="*/ 5 w 9"/>
                  <a:gd name="T13" fmla="*/ 0 h 2"/>
                  <a:gd name="T14" fmla="*/ 6 w 9"/>
                  <a:gd name="T15" fmla="*/ 0 h 2"/>
                  <a:gd name="T16" fmla="*/ 6 w 9"/>
                  <a:gd name="T17" fmla="*/ 0 h 2"/>
                  <a:gd name="T18" fmla="*/ 6 w 9"/>
                  <a:gd name="T19" fmla="*/ 0 h 2"/>
                  <a:gd name="T20" fmla="*/ 6 w 9"/>
                  <a:gd name="T21" fmla="*/ 0 h 2"/>
                  <a:gd name="T22" fmla="*/ 6 w 9"/>
                  <a:gd name="T23" fmla="*/ 0 h 2"/>
                  <a:gd name="T24" fmla="*/ 5 w 9"/>
                  <a:gd name="T25" fmla="*/ 0 h 2"/>
                  <a:gd name="T26" fmla="*/ 5 w 9"/>
                  <a:gd name="T27" fmla="*/ 1 h 2"/>
                  <a:gd name="T28" fmla="*/ 5 w 9"/>
                  <a:gd name="T29" fmla="*/ 1 h 2"/>
                  <a:gd name="T30" fmla="*/ 4 w 9"/>
                  <a:gd name="T31" fmla="*/ 1 h 2"/>
                  <a:gd name="T32" fmla="*/ 4 w 9"/>
                  <a:gd name="T33" fmla="*/ 1 h 2"/>
                  <a:gd name="T34" fmla="*/ 3 w 9"/>
                  <a:gd name="T35" fmla="*/ 1 h 2"/>
                  <a:gd name="T36" fmla="*/ 3 w 9"/>
                  <a:gd name="T37" fmla="*/ 1 h 2"/>
                  <a:gd name="T38" fmla="*/ 2 w 9"/>
                  <a:gd name="T39" fmla="*/ 1 h 2"/>
                  <a:gd name="T40" fmla="*/ 2 w 9"/>
                  <a:gd name="T41" fmla="*/ 1 h 2"/>
                  <a:gd name="T42" fmla="*/ 1 w 9"/>
                  <a:gd name="T43" fmla="*/ 1 h 2"/>
                  <a:gd name="T44" fmla="*/ 1 w 9"/>
                  <a:gd name="T45" fmla="*/ 1 h 2"/>
                  <a:gd name="T46" fmla="*/ 0 w 9"/>
                  <a:gd name="T47" fmla="*/ 2 h 2"/>
                  <a:gd name="T48" fmla="*/ 0 w 9"/>
                  <a:gd name="T49" fmla="*/ 1 h 2"/>
                  <a:gd name="T50" fmla="*/ 0 w 9"/>
                  <a:gd name="T51" fmla="*/ 1 h 2"/>
                  <a:gd name="T52" fmla="*/ 1 w 9"/>
                  <a:gd name="T53" fmla="*/ 1 h 2"/>
                  <a:gd name="T54" fmla="*/ 0 w 9"/>
                  <a:gd name="T55" fmla="*/ 0 h 2"/>
                  <a:gd name="T56" fmla="*/ 1 w 9"/>
                  <a:gd name="T57" fmla="*/ 0 h 2"/>
                  <a:gd name="T58" fmla="*/ 8 w 9"/>
                  <a:gd name="T59" fmla="*/ 2 h 2"/>
                  <a:gd name="T60" fmla="*/ 8 w 9"/>
                  <a:gd name="T61" fmla="*/ 2 h 2"/>
                  <a:gd name="T62" fmla="*/ 8 w 9"/>
                  <a:gd name="T63" fmla="*/ 2 h 2"/>
                  <a:gd name="T64" fmla="*/ 9 w 9"/>
                  <a:gd name="T65" fmla="*/ 2 h 2"/>
                  <a:gd name="T66" fmla="*/ 9 w 9"/>
                  <a:gd name="T67" fmla="*/ 2 h 2"/>
                  <a:gd name="T68" fmla="*/ 9 w 9"/>
                  <a:gd name="T69" fmla="*/ 2 h 2"/>
                  <a:gd name="T70" fmla="*/ 9 w 9"/>
                  <a:gd name="T71" fmla="*/ 2 h 2"/>
                  <a:gd name="T72" fmla="*/ 9 w 9"/>
                  <a:gd name="T73" fmla="*/ 2 h 2"/>
                  <a:gd name="T74" fmla="*/ 9 w 9"/>
                  <a:gd name="T75" fmla="*/ 2 h 2"/>
                  <a:gd name="T76" fmla="*/ 9 w 9"/>
                  <a:gd name="T77" fmla="*/ 2 h 2"/>
                  <a:gd name="T78" fmla="*/ 9 w 9"/>
                  <a:gd name="T79" fmla="*/ 2 h 2"/>
                  <a:gd name="T80" fmla="*/ 9 w 9"/>
                  <a:gd name="T81" fmla="*/ 2 h 2"/>
                  <a:gd name="T82" fmla="*/ 9 w 9"/>
                  <a:gd name="T83" fmla="*/ 2 h 2"/>
                  <a:gd name="T84" fmla="*/ 8 w 9"/>
                  <a:gd name="T8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8" name="Freeform 709">
                <a:extLst>
                  <a:ext uri="{FF2B5EF4-FFF2-40B4-BE49-F238E27FC236}">
                    <a16:creationId xmlns:a16="http://schemas.microsoft.com/office/drawing/2014/main" id="{B3EC08DB-1E82-59D0-3704-C3E3CD70B8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37688" y="5008563"/>
                <a:ext cx="92075" cy="58738"/>
              </a:xfrm>
              <a:custGeom>
                <a:avLst/>
                <a:gdLst>
                  <a:gd name="T0" fmla="*/ 19 w 22"/>
                  <a:gd name="T1" fmla="*/ 13 h 14"/>
                  <a:gd name="T2" fmla="*/ 18 w 22"/>
                  <a:gd name="T3" fmla="*/ 12 h 14"/>
                  <a:gd name="T4" fmla="*/ 17 w 22"/>
                  <a:gd name="T5" fmla="*/ 12 h 14"/>
                  <a:gd name="T6" fmla="*/ 16 w 22"/>
                  <a:gd name="T7" fmla="*/ 11 h 14"/>
                  <a:gd name="T8" fmla="*/ 14 w 22"/>
                  <a:gd name="T9" fmla="*/ 11 h 14"/>
                  <a:gd name="T10" fmla="*/ 13 w 22"/>
                  <a:gd name="T11" fmla="*/ 11 h 14"/>
                  <a:gd name="T12" fmla="*/ 12 w 22"/>
                  <a:gd name="T13" fmla="*/ 10 h 14"/>
                  <a:gd name="T14" fmla="*/ 12 w 22"/>
                  <a:gd name="T15" fmla="*/ 9 h 14"/>
                  <a:gd name="T16" fmla="*/ 12 w 22"/>
                  <a:gd name="T17" fmla="*/ 9 h 14"/>
                  <a:gd name="T18" fmla="*/ 12 w 22"/>
                  <a:gd name="T19" fmla="*/ 8 h 14"/>
                  <a:gd name="T20" fmla="*/ 12 w 22"/>
                  <a:gd name="T21" fmla="*/ 6 h 14"/>
                  <a:gd name="T22" fmla="*/ 10 w 22"/>
                  <a:gd name="T23" fmla="*/ 4 h 14"/>
                  <a:gd name="T24" fmla="*/ 9 w 22"/>
                  <a:gd name="T25" fmla="*/ 3 h 14"/>
                  <a:gd name="T26" fmla="*/ 7 w 22"/>
                  <a:gd name="T27" fmla="*/ 2 h 14"/>
                  <a:gd name="T28" fmla="*/ 6 w 22"/>
                  <a:gd name="T29" fmla="*/ 1 h 14"/>
                  <a:gd name="T30" fmla="*/ 5 w 22"/>
                  <a:gd name="T31" fmla="*/ 1 h 14"/>
                  <a:gd name="T32" fmla="*/ 0 w 22"/>
                  <a:gd name="T33" fmla="*/ 7 h 14"/>
                  <a:gd name="T34" fmla="*/ 1 w 22"/>
                  <a:gd name="T35" fmla="*/ 8 h 14"/>
                  <a:gd name="T36" fmla="*/ 3 w 22"/>
                  <a:gd name="T37" fmla="*/ 9 h 14"/>
                  <a:gd name="T38" fmla="*/ 4 w 22"/>
                  <a:gd name="T39" fmla="*/ 10 h 14"/>
                  <a:gd name="T40" fmla="*/ 6 w 22"/>
                  <a:gd name="T41" fmla="*/ 12 h 14"/>
                  <a:gd name="T42" fmla="*/ 7 w 22"/>
                  <a:gd name="T43" fmla="*/ 13 h 14"/>
                  <a:gd name="T44" fmla="*/ 9 w 22"/>
                  <a:gd name="T45" fmla="*/ 13 h 14"/>
                  <a:gd name="T46" fmla="*/ 11 w 22"/>
                  <a:gd name="T47" fmla="*/ 14 h 14"/>
                  <a:gd name="T48" fmla="*/ 14 w 22"/>
                  <a:gd name="T49" fmla="*/ 14 h 14"/>
                  <a:gd name="T50" fmla="*/ 21 w 22"/>
                  <a:gd name="T51" fmla="*/ 10 h 14"/>
                  <a:gd name="T52" fmla="*/ 21 w 22"/>
                  <a:gd name="T53" fmla="*/ 9 h 14"/>
                  <a:gd name="T54" fmla="*/ 21 w 22"/>
                  <a:gd name="T55" fmla="*/ 10 h 14"/>
                  <a:gd name="T56" fmla="*/ 21 w 22"/>
                  <a:gd name="T57" fmla="*/ 10 h 14"/>
                  <a:gd name="T58" fmla="*/ 22 w 22"/>
                  <a:gd name="T59" fmla="*/ 10 h 14"/>
                  <a:gd name="T60" fmla="*/ 21 w 22"/>
                  <a:gd name="T61" fmla="*/ 9 h 14"/>
                  <a:gd name="T62" fmla="*/ 20 w 22"/>
                  <a:gd name="T63" fmla="*/ 9 h 14"/>
                  <a:gd name="T64" fmla="*/ 20 w 22"/>
                  <a:gd name="T65" fmla="*/ 9 h 14"/>
                  <a:gd name="T66" fmla="*/ 21 w 22"/>
                  <a:gd name="T67" fmla="*/ 10 h 14"/>
                  <a:gd name="T68" fmla="*/ 21 w 22"/>
                  <a:gd name="T69" fmla="*/ 10 h 14"/>
                  <a:gd name="T70" fmla="*/ 22 w 22"/>
                  <a:gd name="T71" fmla="*/ 10 h 14"/>
                  <a:gd name="T72" fmla="*/ 20 w 22"/>
                  <a:gd name="T73" fmla="*/ 8 h 14"/>
                  <a:gd name="T74" fmla="*/ 20 w 22"/>
                  <a:gd name="T75" fmla="*/ 8 h 14"/>
                  <a:gd name="T76" fmla="*/ 20 w 22"/>
                  <a:gd name="T77" fmla="*/ 8 h 14"/>
                  <a:gd name="T78" fmla="*/ 20 w 22"/>
                  <a:gd name="T79" fmla="*/ 8 h 14"/>
                  <a:gd name="T80" fmla="*/ 15 w 22"/>
                  <a:gd name="T81" fmla="*/ 6 h 14"/>
                  <a:gd name="T82" fmla="*/ 15 w 22"/>
                  <a:gd name="T83" fmla="*/ 6 h 14"/>
                  <a:gd name="T84" fmla="*/ 15 w 22"/>
                  <a:gd name="T85" fmla="*/ 6 h 14"/>
                  <a:gd name="T86" fmla="*/ 14 w 22"/>
                  <a:gd name="T87" fmla="*/ 4 h 14"/>
                  <a:gd name="T88" fmla="*/ 13 w 22"/>
                  <a:gd name="T89" fmla="*/ 4 h 14"/>
                  <a:gd name="T90" fmla="*/ 13 w 22"/>
                  <a:gd name="T91" fmla="*/ 5 h 14"/>
                  <a:gd name="T92" fmla="*/ 13 w 22"/>
                  <a:gd name="T93" fmla="*/ 5 h 14"/>
                  <a:gd name="T94" fmla="*/ 13 w 22"/>
                  <a:gd name="T95" fmla="*/ 6 h 14"/>
                  <a:gd name="T96" fmla="*/ 14 w 22"/>
                  <a:gd name="T97" fmla="*/ 5 h 14"/>
                  <a:gd name="T98" fmla="*/ 7 w 22"/>
                  <a:gd name="T99" fmla="*/ 1 h 14"/>
                  <a:gd name="T100" fmla="*/ 7 w 22"/>
                  <a:gd name="T101" fmla="*/ 1 h 14"/>
                  <a:gd name="T102" fmla="*/ 7 w 22"/>
                  <a:gd name="T103" fmla="*/ 1 h 14"/>
                  <a:gd name="T104" fmla="*/ 7 w 22"/>
                  <a:gd name="T10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" h="14">
                    <a:moveTo>
                      <a:pt x="3" y="9"/>
                    </a:move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lnTo>
                      <a:pt x="3" y="9"/>
                    </a:lnTo>
                    <a:close/>
                    <a:moveTo>
                      <a:pt x="19" y="13"/>
                    </a:move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7" y="11"/>
                      <a:pt x="16" y="11"/>
                      <a:pt x="16" y="12"/>
                    </a:cubicBezTo>
                    <a:cubicBezTo>
                      <a:pt x="16" y="12"/>
                      <a:pt x="16" y="12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5"/>
                      <a:pt x="11" y="5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1" y="14"/>
                      <a:pt x="11" y="13"/>
                      <a:pt x="11" y="13"/>
                    </a:cubicBezTo>
                    <a:cubicBezTo>
                      <a:pt x="11" y="13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lose/>
                    <a:moveTo>
                      <a:pt x="21" y="10"/>
                    </a:move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1" y="10"/>
                    </a:cubicBezTo>
                    <a:close/>
                    <a:moveTo>
                      <a:pt x="22" y="10"/>
                    </a:move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lose/>
                    <a:moveTo>
                      <a:pt x="20" y="8"/>
                    </a:move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lose/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lose/>
                    <a:moveTo>
                      <a:pt x="14" y="5"/>
                    </a:move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4" y="6"/>
                      <a:pt x="14" y="6"/>
                    </a:cubicBezTo>
                    <a:cubicBezTo>
                      <a:pt x="14" y="6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lose/>
                    <a:moveTo>
                      <a:pt x="7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9" name="Freeform 710">
                <a:extLst>
                  <a:ext uri="{FF2B5EF4-FFF2-40B4-BE49-F238E27FC236}">
                    <a16:creationId xmlns:a16="http://schemas.microsoft.com/office/drawing/2014/main" id="{2A8BCC73-094C-20E0-3B0B-5150B90388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50388" y="5046663"/>
                <a:ext cx="17462" cy="33338"/>
              </a:xfrm>
              <a:custGeom>
                <a:avLst/>
                <a:gdLst>
                  <a:gd name="T0" fmla="*/ 4 w 4"/>
                  <a:gd name="T1" fmla="*/ 3 h 8"/>
                  <a:gd name="T2" fmla="*/ 3 w 4"/>
                  <a:gd name="T3" fmla="*/ 3 h 8"/>
                  <a:gd name="T4" fmla="*/ 3 w 4"/>
                  <a:gd name="T5" fmla="*/ 2 h 8"/>
                  <a:gd name="T6" fmla="*/ 2 w 4"/>
                  <a:gd name="T7" fmla="*/ 1 h 8"/>
                  <a:gd name="T8" fmla="*/ 1 w 4"/>
                  <a:gd name="T9" fmla="*/ 1 h 8"/>
                  <a:gd name="T10" fmla="*/ 1 w 4"/>
                  <a:gd name="T11" fmla="*/ 0 h 8"/>
                  <a:gd name="T12" fmla="*/ 0 w 4"/>
                  <a:gd name="T13" fmla="*/ 0 h 8"/>
                  <a:gd name="T14" fmla="*/ 1 w 4"/>
                  <a:gd name="T15" fmla="*/ 1 h 8"/>
                  <a:gd name="T16" fmla="*/ 1 w 4"/>
                  <a:gd name="T17" fmla="*/ 1 h 8"/>
                  <a:gd name="T18" fmla="*/ 0 w 4"/>
                  <a:gd name="T19" fmla="*/ 2 h 8"/>
                  <a:gd name="T20" fmla="*/ 1 w 4"/>
                  <a:gd name="T21" fmla="*/ 3 h 8"/>
                  <a:gd name="T22" fmla="*/ 1 w 4"/>
                  <a:gd name="T23" fmla="*/ 3 h 8"/>
                  <a:gd name="T24" fmla="*/ 0 w 4"/>
                  <a:gd name="T25" fmla="*/ 4 h 8"/>
                  <a:gd name="T26" fmla="*/ 0 w 4"/>
                  <a:gd name="T27" fmla="*/ 4 h 8"/>
                  <a:gd name="T28" fmla="*/ 0 w 4"/>
                  <a:gd name="T29" fmla="*/ 4 h 8"/>
                  <a:gd name="T30" fmla="*/ 0 w 4"/>
                  <a:gd name="T31" fmla="*/ 5 h 8"/>
                  <a:gd name="T32" fmla="*/ 0 w 4"/>
                  <a:gd name="T33" fmla="*/ 6 h 8"/>
                  <a:gd name="T34" fmla="*/ 1 w 4"/>
                  <a:gd name="T35" fmla="*/ 6 h 8"/>
                  <a:gd name="T36" fmla="*/ 0 w 4"/>
                  <a:gd name="T37" fmla="*/ 7 h 8"/>
                  <a:gd name="T38" fmla="*/ 1 w 4"/>
                  <a:gd name="T39" fmla="*/ 8 h 8"/>
                  <a:gd name="T40" fmla="*/ 1 w 4"/>
                  <a:gd name="T41" fmla="*/ 7 h 8"/>
                  <a:gd name="T42" fmla="*/ 1 w 4"/>
                  <a:gd name="T43" fmla="*/ 7 h 8"/>
                  <a:gd name="T44" fmla="*/ 2 w 4"/>
                  <a:gd name="T45" fmla="*/ 7 h 8"/>
                  <a:gd name="T46" fmla="*/ 2 w 4"/>
                  <a:gd name="T47" fmla="*/ 6 h 8"/>
                  <a:gd name="T48" fmla="*/ 2 w 4"/>
                  <a:gd name="T49" fmla="*/ 6 h 8"/>
                  <a:gd name="T50" fmla="*/ 2 w 4"/>
                  <a:gd name="T51" fmla="*/ 5 h 8"/>
                  <a:gd name="T52" fmla="*/ 2 w 4"/>
                  <a:gd name="T53" fmla="*/ 4 h 8"/>
                  <a:gd name="T54" fmla="*/ 2 w 4"/>
                  <a:gd name="T55" fmla="*/ 4 h 8"/>
                  <a:gd name="T56" fmla="*/ 3 w 4"/>
                  <a:gd name="T57" fmla="*/ 4 h 8"/>
                  <a:gd name="T58" fmla="*/ 3 w 4"/>
                  <a:gd name="T59" fmla="*/ 4 h 8"/>
                  <a:gd name="T60" fmla="*/ 4 w 4"/>
                  <a:gd name="T61" fmla="*/ 4 h 8"/>
                  <a:gd name="T62" fmla="*/ 0 w 4"/>
                  <a:gd name="T63" fmla="*/ 0 h 8"/>
                  <a:gd name="T64" fmla="*/ 1 w 4"/>
                  <a:gd name="T6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" h="8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lnTo>
                      <a:pt x="4" y="3"/>
                    </a:ln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0" name="Freeform 711">
                <a:extLst>
                  <a:ext uri="{FF2B5EF4-FFF2-40B4-BE49-F238E27FC236}">
                    <a16:creationId xmlns:a16="http://schemas.microsoft.com/office/drawing/2014/main" id="{297250E2-2CC9-8B75-EC18-24E5EA1E72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09113" y="5087938"/>
                <a:ext cx="103187" cy="53975"/>
              </a:xfrm>
              <a:custGeom>
                <a:avLst/>
                <a:gdLst>
                  <a:gd name="T0" fmla="*/ 6 w 25"/>
                  <a:gd name="T1" fmla="*/ 7 h 13"/>
                  <a:gd name="T2" fmla="*/ 7 w 25"/>
                  <a:gd name="T3" fmla="*/ 8 h 13"/>
                  <a:gd name="T4" fmla="*/ 7 w 25"/>
                  <a:gd name="T5" fmla="*/ 8 h 13"/>
                  <a:gd name="T6" fmla="*/ 6 w 25"/>
                  <a:gd name="T7" fmla="*/ 7 h 13"/>
                  <a:gd name="T8" fmla="*/ 6 w 25"/>
                  <a:gd name="T9" fmla="*/ 7 h 13"/>
                  <a:gd name="T10" fmla="*/ 8 w 25"/>
                  <a:gd name="T11" fmla="*/ 8 h 13"/>
                  <a:gd name="T12" fmla="*/ 9 w 25"/>
                  <a:gd name="T13" fmla="*/ 7 h 13"/>
                  <a:gd name="T14" fmla="*/ 10 w 25"/>
                  <a:gd name="T15" fmla="*/ 7 h 13"/>
                  <a:gd name="T16" fmla="*/ 10 w 25"/>
                  <a:gd name="T17" fmla="*/ 7 h 13"/>
                  <a:gd name="T18" fmla="*/ 12 w 25"/>
                  <a:gd name="T19" fmla="*/ 5 h 13"/>
                  <a:gd name="T20" fmla="*/ 11 w 25"/>
                  <a:gd name="T21" fmla="*/ 6 h 13"/>
                  <a:gd name="T22" fmla="*/ 24 w 25"/>
                  <a:gd name="T23" fmla="*/ 6 h 13"/>
                  <a:gd name="T24" fmla="*/ 23 w 25"/>
                  <a:gd name="T25" fmla="*/ 13 h 13"/>
                  <a:gd name="T26" fmla="*/ 22 w 25"/>
                  <a:gd name="T27" fmla="*/ 12 h 13"/>
                  <a:gd name="T28" fmla="*/ 22 w 25"/>
                  <a:gd name="T29" fmla="*/ 11 h 13"/>
                  <a:gd name="T30" fmla="*/ 21 w 25"/>
                  <a:gd name="T31" fmla="*/ 10 h 13"/>
                  <a:gd name="T32" fmla="*/ 20 w 25"/>
                  <a:gd name="T33" fmla="*/ 9 h 13"/>
                  <a:gd name="T34" fmla="*/ 19 w 25"/>
                  <a:gd name="T35" fmla="*/ 8 h 13"/>
                  <a:gd name="T36" fmla="*/ 17 w 25"/>
                  <a:gd name="T37" fmla="*/ 8 h 13"/>
                  <a:gd name="T38" fmla="*/ 16 w 25"/>
                  <a:gd name="T39" fmla="*/ 8 h 13"/>
                  <a:gd name="T40" fmla="*/ 15 w 25"/>
                  <a:gd name="T41" fmla="*/ 8 h 13"/>
                  <a:gd name="T42" fmla="*/ 14 w 25"/>
                  <a:gd name="T43" fmla="*/ 8 h 13"/>
                  <a:gd name="T44" fmla="*/ 14 w 25"/>
                  <a:gd name="T45" fmla="*/ 8 h 13"/>
                  <a:gd name="T46" fmla="*/ 14 w 25"/>
                  <a:gd name="T47" fmla="*/ 8 h 13"/>
                  <a:gd name="T48" fmla="*/ 13 w 25"/>
                  <a:gd name="T49" fmla="*/ 7 h 13"/>
                  <a:gd name="T50" fmla="*/ 13 w 25"/>
                  <a:gd name="T51" fmla="*/ 7 h 13"/>
                  <a:gd name="T52" fmla="*/ 13 w 25"/>
                  <a:gd name="T53" fmla="*/ 7 h 13"/>
                  <a:gd name="T54" fmla="*/ 13 w 25"/>
                  <a:gd name="T55" fmla="*/ 6 h 13"/>
                  <a:gd name="T56" fmla="*/ 13 w 25"/>
                  <a:gd name="T57" fmla="*/ 7 h 13"/>
                  <a:gd name="T58" fmla="*/ 12 w 25"/>
                  <a:gd name="T59" fmla="*/ 6 h 13"/>
                  <a:gd name="T60" fmla="*/ 12 w 25"/>
                  <a:gd name="T61" fmla="*/ 6 h 13"/>
                  <a:gd name="T62" fmla="*/ 11 w 25"/>
                  <a:gd name="T63" fmla="*/ 5 h 13"/>
                  <a:gd name="T64" fmla="*/ 11 w 25"/>
                  <a:gd name="T65" fmla="*/ 6 h 13"/>
                  <a:gd name="T66" fmla="*/ 11 w 25"/>
                  <a:gd name="T67" fmla="*/ 6 h 13"/>
                  <a:gd name="T68" fmla="*/ 11 w 25"/>
                  <a:gd name="T69" fmla="*/ 5 h 13"/>
                  <a:gd name="T70" fmla="*/ 10 w 25"/>
                  <a:gd name="T71" fmla="*/ 6 h 13"/>
                  <a:gd name="T72" fmla="*/ 11 w 25"/>
                  <a:gd name="T73" fmla="*/ 7 h 13"/>
                  <a:gd name="T74" fmla="*/ 10 w 25"/>
                  <a:gd name="T75" fmla="*/ 5 h 13"/>
                  <a:gd name="T76" fmla="*/ 10 w 25"/>
                  <a:gd name="T77" fmla="*/ 6 h 13"/>
                  <a:gd name="T78" fmla="*/ 10 w 25"/>
                  <a:gd name="T79" fmla="*/ 6 h 13"/>
                  <a:gd name="T80" fmla="*/ 10 w 25"/>
                  <a:gd name="T81" fmla="*/ 6 h 13"/>
                  <a:gd name="T82" fmla="*/ 10 w 25"/>
                  <a:gd name="T83" fmla="*/ 7 h 13"/>
                  <a:gd name="T84" fmla="*/ 10 w 25"/>
                  <a:gd name="T85" fmla="*/ 7 h 13"/>
                  <a:gd name="T86" fmla="*/ 10 w 25"/>
                  <a:gd name="T87" fmla="*/ 6 h 13"/>
                  <a:gd name="T88" fmla="*/ 9 w 25"/>
                  <a:gd name="T89" fmla="*/ 6 h 13"/>
                  <a:gd name="T90" fmla="*/ 9 w 25"/>
                  <a:gd name="T91" fmla="*/ 7 h 13"/>
                  <a:gd name="T92" fmla="*/ 8 w 25"/>
                  <a:gd name="T93" fmla="*/ 6 h 13"/>
                  <a:gd name="T94" fmla="*/ 9 w 25"/>
                  <a:gd name="T95" fmla="*/ 7 h 13"/>
                  <a:gd name="T96" fmla="*/ 8 w 25"/>
                  <a:gd name="T97" fmla="*/ 6 h 13"/>
                  <a:gd name="T98" fmla="*/ 7 w 25"/>
                  <a:gd name="T99" fmla="*/ 6 h 13"/>
                  <a:gd name="T100" fmla="*/ 8 w 25"/>
                  <a:gd name="T101" fmla="*/ 7 h 13"/>
                  <a:gd name="T102" fmla="*/ 8 w 25"/>
                  <a:gd name="T103" fmla="*/ 7 h 13"/>
                  <a:gd name="T104" fmla="*/ 7 w 25"/>
                  <a:gd name="T105" fmla="*/ 7 h 13"/>
                  <a:gd name="T106" fmla="*/ 5 w 25"/>
                  <a:gd name="T107" fmla="*/ 6 h 13"/>
                  <a:gd name="T108" fmla="*/ 5 w 25"/>
                  <a:gd name="T109" fmla="*/ 4 h 13"/>
                  <a:gd name="T110" fmla="*/ 4 w 25"/>
                  <a:gd name="T111" fmla="*/ 5 h 13"/>
                  <a:gd name="T112" fmla="*/ 5 w 25"/>
                  <a:gd name="T113" fmla="*/ 6 h 13"/>
                  <a:gd name="T114" fmla="*/ 6 w 25"/>
                  <a:gd name="T115" fmla="*/ 8 h 13"/>
                  <a:gd name="T116" fmla="*/ 12 w 25"/>
                  <a:gd name="T117" fmla="*/ 0 h 13"/>
                  <a:gd name="T118" fmla="*/ 14 w 25"/>
                  <a:gd name="T119" fmla="*/ 1 h 13"/>
                  <a:gd name="T120" fmla="*/ 16 w 25"/>
                  <a:gd name="T121" fmla="*/ 1 h 13"/>
                  <a:gd name="T122" fmla="*/ 19 w 25"/>
                  <a:gd name="T12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" h="13">
                    <a:moveTo>
                      <a:pt x="6" y="8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lose/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lose/>
                    <a:moveTo>
                      <a:pt x="8" y="7"/>
                    </a:move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lose/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lose/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lose/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lose/>
                    <a:moveTo>
                      <a:pt x="24" y="6"/>
                    </a:move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0"/>
                      <a:pt x="22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9"/>
                    </a:cubicBezTo>
                    <a:cubicBezTo>
                      <a:pt x="18" y="9"/>
                      <a:pt x="18" y="9"/>
                      <a:pt x="17" y="9"/>
                    </a:cubicBezTo>
                    <a:cubicBezTo>
                      <a:pt x="17" y="9"/>
                      <a:pt x="17" y="9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6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6"/>
                      <a:pt x="10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6" y="6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6"/>
                      <a:pt x="23" y="6"/>
                      <a:pt x="23" y="6"/>
                    </a:cubicBezTo>
                    <a:lnTo>
                      <a:pt x="24" y="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1" name="Freeform 712">
                <a:extLst>
                  <a:ext uri="{FF2B5EF4-FFF2-40B4-BE49-F238E27FC236}">
                    <a16:creationId xmlns:a16="http://schemas.microsoft.com/office/drawing/2014/main" id="{82C9D772-3FFD-E1AB-9799-959320D63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1175" y="5037138"/>
                <a:ext cx="46037" cy="30163"/>
              </a:xfrm>
              <a:custGeom>
                <a:avLst/>
                <a:gdLst>
                  <a:gd name="T0" fmla="*/ 1 w 11"/>
                  <a:gd name="T1" fmla="*/ 4 h 7"/>
                  <a:gd name="T2" fmla="*/ 4 w 11"/>
                  <a:gd name="T3" fmla="*/ 5 h 7"/>
                  <a:gd name="T4" fmla="*/ 4 w 11"/>
                  <a:gd name="T5" fmla="*/ 5 h 7"/>
                  <a:gd name="T6" fmla="*/ 4 w 11"/>
                  <a:gd name="T7" fmla="*/ 6 h 7"/>
                  <a:gd name="T8" fmla="*/ 4 w 11"/>
                  <a:gd name="T9" fmla="*/ 6 h 7"/>
                  <a:gd name="T10" fmla="*/ 5 w 11"/>
                  <a:gd name="T11" fmla="*/ 6 h 7"/>
                  <a:gd name="T12" fmla="*/ 5 w 11"/>
                  <a:gd name="T13" fmla="*/ 7 h 7"/>
                  <a:gd name="T14" fmla="*/ 6 w 11"/>
                  <a:gd name="T15" fmla="*/ 7 h 7"/>
                  <a:gd name="T16" fmla="*/ 7 w 11"/>
                  <a:gd name="T17" fmla="*/ 7 h 7"/>
                  <a:gd name="T18" fmla="*/ 8 w 11"/>
                  <a:gd name="T19" fmla="*/ 7 h 7"/>
                  <a:gd name="T20" fmla="*/ 8 w 11"/>
                  <a:gd name="T21" fmla="*/ 7 h 7"/>
                  <a:gd name="T22" fmla="*/ 7 w 11"/>
                  <a:gd name="T23" fmla="*/ 6 h 7"/>
                  <a:gd name="T24" fmla="*/ 7 w 11"/>
                  <a:gd name="T25" fmla="*/ 6 h 7"/>
                  <a:gd name="T26" fmla="*/ 8 w 11"/>
                  <a:gd name="T27" fmla="*/ 6 h 7"/>
                  <a:gd name="T28" fmla="*/ 8 w 11"/>
                  <a:gd name="T29" fmla="*/ 6 h 7"/>
                  <a:gd name="T30" fmla="*/ 9 w 11"/>
                  <a:gd name="T31" fmla="*/ 6 h 7"/>
                  <a:gd name="T32" fmla="*/ 9 w 11"/>
                  <a:gd name="T33" fmla="*/ 6 h 7"/>
                  <a:gd name="T34" fmla="*/ 9 w 11"/>
                  <a:gd name="T35" fmla="*/ 6 h 7"/>
                  <a:gd name="T36" fmla="*/ 9 w 11"/>
                  <a:gd name="T37" fmla="*/ 5 h 7"/>
                  <a:gd name="T38" fmla="*/ 9 w 11"/>
                  <a:gd name="T39" fmla="*/ 5 h 7"/>
                  <a:gd name="T40" fmla="*/ 9 w 11"/>
                  <a:gd name="T41" fmla="*/ 5 h 7"/>
                  <a:gd name="T42" fmla="*/ 9 w 11"/>
                  <a:gd name="T43" fmla="*/ 5 h 7"/>
                  <a:gd name="T44" fmla="*/ 9 w 11"/>
                  <a:gd name="T45" fmla="*/ 4 h 7"/>
                  <a:gd name="T46" fmla="*/ 9 w 11"/>
                  <a:gd name="T47" fmla="*/ 4 h 7"/>
                  <a:gd name="T48" fmla="*/ 9 w 11"/>
                  <a:gd name="T49" fmla="*/ 4 h 7"/>
                  <a:gd name="T50" fmla="*/ 9 w 11"/>
                  <a:gd name="T51" fmla="*/ 4 h 7"/>
                  <a:gd name="T52" fmla="*/ 9 w 11"/>
                  <a:gd name="T53" fmla="*/ 4 h 7"/>
                  <a:gd name="T54" fmla="*/ 9 w 11"/>
                  <a:gd name="T55" fmla="*/ 4 h 7"/>
                  <a:gd name="T56" fmla="*/ 9 w 11"/>
                  <a:gd name="T57" fmla="*/ 4 h 7"/>
                  <a:gd name="T58" fmla="*/ 9 w 11"/>
                  <a:gd name="T59" fmla="*/ 3 h 7"/>
                  <a:gd name="T60" fmla="*/ 9 w 11"/>
                  <a:gd name="T61" fmla="*/ 3 h 7"/>
                  <a:gd name="T62" fmla="*/ 9 w 11"/>
                  <a:gd name="T63" fmla="*/ 3 h 7"/>
                  <a:gd name="T64" fmla="*/ 9 w 11"/>
                  <a:gd name="T65" fmla="*/ 3 h 7"/>
                  <a:gd name="T66" fmla="*/ 10 w 11"/>
                  <a:gd name="T67" fmla="*/ 3 h 7"/>
                  <a:gd name="T68" fmla="*/ 10 w 11"/>
                  <a:gd name="T69" fmla="*/ 3 h 7"/>
                  <a:gd name="T70" fmla="*/ 11 w 11"/>
                  <a:gd name="T71" fmla="*/ 3 h 7"/>
                  <a:gd name="T72" fmla="*/ 11 w 11"/>
                  <a:gd name="T73" fmla="*/ 2 h 7"/>
                  <a:gd name="T74" fmla="*/ 11 w 11"/>
                  <a:gd name="T75" fmla="*/ 2 h 7"/>
                  <a:gd name="T76" fmla="*/ 10 w 11"/>
                  <a:gd name="T77" fmla="*/ 2 h 7"/>
                  <a:gd name="T78" fmla="*/ 10 w 11"/>
                  <a:gd name="T79" fmla="*/ 1 h 7"/>
                  <a:gd name="T80" fmla="*/ 10 w 11"/>
                  <a:gd name="T81" fmla="*/ 1 h 7"/>
                  <a:gd name="T82" fmla="*/ 10 w 11"/>
                  <a:gd name="T83" fmla="*/ 1 h 7"/>
                  <a:gd name="T84" fmla="*/ 9 w 11"/>
                  <a:gd name="T85" fmla="*/ 1 h 7"/>
                  <a:gd name="T86" fmla="*/ 9 w 11"/>
                  <a:gd name="T87" fmla="*/ 0 h 7"/>
                  <a:gd name="T88" fmla="*/ 7 w 11"/>
                  <a:gd name="T89" fmla="*/ 1 h 7"/>
                  <a:gd name="T90" fmla="*/ 7 w 11"/>
                  <a:gd name="T91" fmla="*/ 1 h 7"/>
                  <a:gd name="T92" fmla="*/ 6 w 11"/>
                  <a:gd name="T93" fmla="*/ 1 h 7"/>
                  <a:gd name="T94" fmla="*/ 6 w 11"/>
                  <a:gd name="T95" fmla="*/ 1 h 7"/>
                  <a:gd name="T96" fmla="*/ 5 w 11"/>
                  <a:gd name="T97" fmla="*/ 1 h 7"/>
                  <a:gd name="T98" fmla="*/ 5 w 11"/>
                  <a:gd name="T99" fmla="*/ 1 h 7"/>
                  <a:gd name="T100" fmla="*/ 5 w 11"/>
                  <a:gd name="T101" fmla="*/ 1 h 7"/>
                  <a:gd name="T102" fmla="*/ 4 w 11"/>
                  <a:gd name="T103" fmla="*/ 1 h 7"/>
                  <a:gd name="T104" fmla="*/ 4 w 11"/>
                  <a:gd name="T105" fmla="*/ 1 h 7"/>
                  <a:gd name="T106" fmla="*/ 2 w 11"/>
                  <a:gd name="T107" fmla="*/ 1 h 7"/>
                  <a:gd name="T108" fmla="*/ 2 w 11"/>
                  <a:gd name="T109" fmla="*/ 1 h 7"/>
                  <a:gd name="T110" fmla="*/ 1 w 11"/>
                  <a:gd name="T111" fmla="*/ 1 h 7"/>
                  <a:gd name="T112" fmla="*/ 0 w 11"/>
                  <a:gd name="T113" fmla="*/ 1 h 7"/>
                  <a:gd name="T114" fmla="*/ 0 w 11"/>
                  <a:gd name="T115" fmla="*/ 4 h 7"/>
                  <a:gd name="T116" fmla="*/ 1 w 11"/>
                  <a:gd name="T11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" h="7">
                    <a:moveTo>
                      <a:pt x="1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1" y="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2" name="Freeform 713">
                <a:extLst>
                  <a:ext uri="{FF2B5EF4-FFF2-40B4-BE49-F238E27FC236}">
                    <a16:creationId xmlns:a16="http://schemas.microsoft.com/office/drawing/2014/main" id="{44C2D708-C66B-9BDC-8226-BA799645AB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363075" y="4987925"/>
                <a:ext cx="92075" cy="53975"/>
              </a:xfrm>
              <a:custGeom>
                <a:avLst/>
                <a:gdLst>
                  <a:gd name="T0" fmla="*/ 15 w 22"/>
                  <a:gd name="T1" fmla="*/ 1 h 13"/>
                  <a:gd name="T2" fmla="*/ 15 w 22"/>
                  <a:gd name="T3" fmla="*/ 1 h 13"/>
                  <a:gd name="T4" fmla="*/ 15 w 22"/>
                  <a:gd name="T5" fmla="*/ 1 h 13"/>
                  <a:gd name="T6" fmla="*/ 15 w 22"/>
                  <a:gd name="T7" fmla="*/ 1 h 13"/>
                  <a:gd name="T8" fmla="*/ 15 w 22"/>
                  <a:gd name="T9" fmla="*/ 1 h 13"/>
                  <a:gd name="T10" fmla="*/ 15 w 22"/>
                  <a:gd name="T11" fmla="*/ 1 h 13"/>
                  <a:gd name="T12" fmla="*/ 15 w 22"/>
                  <a:gd name="T13" fmla="*/ 1 h 13"/>
                  <a:gd name="T14" fmla="*/ 15 w 22"/>
                  <a:gd name="T15" fmla="*/ 2 h 13"/>
                  <a:gd name="T16" fmla="*/ 15 w 22"/>
                  <a:gd name="T17" fmla="*/ 1 h 13"/>
                  <a:gd name="T18" fmla="*/ 15 w 22"/>
                  <a:gd name="T19" fmla="*/ 1 h 13"/>
                  <a:gd name="T20" fmla="*/ 15 w 22"/>
                  <a:gd name="T21" fmla="*/ 1 h 13"/>
                  <a:gd name="T22" fmla="*/ 15 w 22"/>
                  <a:gd name="T23" fmla="*/ 1 h 13"/>
                  <a:gd name="T24" fmla="*/ 15 w 22"/>
                  <a:gd name="T25" fmla="*/ 2 h 13"/>
                  <a:gd name="T26" fmla="*/ 18 w 22"/>
                  <a:gd name="T27" fmla="*/ 0 h 13"/>
                  <a:gd name="T28" fmla="*/ 18 w 22"/>
                  <a:gd name="T29" fmla="*/ 0 h 13"/>
                  <a:gd name="T30" fmla="*/ 19 w 22"/>
                  <a:gd name="T31" fmla="*/ 0 h 13"/>
                  <a:gd name="T32" fmla="*/ 19 w 22"/>
                  <a:gd name="T33" fmla="*/ 0 h 13"/>
                  <a:gd name="T34" fmla="*/ 9 w 22"/>
                  <a:gd name="T35" fmla="*/ 12 h 13"/>
                  <a:gd name="T36" fmla="*/ 10 w 22"/>
                  <a:gd name="T37" fmla="*/ 13 h 13"/>
                  <a:gd name="T38" fmla="*/ 13 w 22"/>
                  <a:gd name="T39" fmla="*/ 13 h 13"/>
                  <a:gd name="T40" fmla="*/ 14 w 22"/>
                  <a:gd name="T41" fmla="*/ 13 h 13"/>
                  <a:gd name="T42" fmla="*/ 15 w 22"/>
                  <a:gd name="T43" fmla="*/ 13 h 13"/>
                  <a:gd name="T44" fmla="*/ 18 w 22"/>
                  <a:gd name="T45" fmla="*/ 12 h 13"/>
                  <a:gd name="T46" fmla="*/ 22 w 22"/>
                  <a:gd name="T47" fmla="*/ 5 h 13"/>
                  <a:gd name="T48" fmla="*/ 22 w 22"/>
                  <a:gd name="T49" fmla="*/ 5 h 13"/>
                  <a:gd name="T50" fmla="*/ 22 w 22"/>
                  <a:gd name="T51" fmla="*/ 4 h 13"/>
                  <a:gd name="T52" fmla="*/ 21 w 22"/>
                  <a:gd name="T53" fmla="*/ 4 h 13"/>
                  <a:gd name="T54" fmla="*/ 20 w 22"/>
                  <a:gd name="T55" fmla="*/ 4 h 13"/>
                  <a:gd name="T56" fmla="*/ 20 w 22"/>
                  <a:gd name="T57" fmla="*/ 4 h 13"/>
                  <a:gd name="T58" fmla="*/ 19 w 22"/>
                  <a:gd name="T59" fmla="*/ 4 h 13"/>
                  <a:gd name="T60" fmla="*/ 19 w 22"/>
                  <a:gd name="T61" fmla="*/ 4 h 13"/>
                  <a:gd name="T62" fmla="*/ 19 w 22"/>
                  <a:gd name="T63" fmla="*/ 4 h 13"/>
                  <a:gd name="T64" fmla="*/ 18 w 22"/>
                  <a:gd name="T65" fmla="*/ 4 h 13"/>
                  <a:gd name="T66" fmla="*/ 17 w 22"/>
                  <a:gd name="T67" fmla="*/ 3 h 13"/>
                  <a:gd name="T68" fmla="*/ 16 w 22"/>
                  <a:gd name="T69" fmla="*/ 3 h 13"/>
                  <a:gd name="T70" fmla="*/ 15 w 22"/>
                  <a:gd name="T71" fmla="*/ 2 h 13"/>
                  <a:gd name="T72" fmla="*/ 15 w 22"/>
                  <a:gd name="T73" fmla="*/ 2 h 13"/>
                  <a:gd name="T74" fmla="*/ 14 w 22"/>
                  <a:gd name="T75" fmla="*/ 1 h 13"/>
                  <a:gd name="T76" fmla="*/ 13 w 22"/>
                  <a:gd name="T77" fmla="*/ 1 h 13"/>
                  <a:gd name="T78" fmla="*/ 12 w 22"/>
                  <a:gd name="T79" fmla="*/ 1 h 13"/>
                  <a:gd name="T80" fmla="*/ 11 w 22"/>
                  <a:gd name="T81" fmla="*/ 2 h 13"/>
                  <a:gd name="T82" fmla="*/ 10 w 22"/>
                  <a:gd name="T83" fmla="*/ 2 h 13"/>
                  <a:gd name="T84" fmla="*/ 9 w 22"/>
                  <a:gd name="T85" fmla="*/ 2 h 13"/>
                  <a:gd name="T86" fmla="*/ 9 w 22"/>
                  <a:gd name="T87" fmla="*/ 3 h 13"/>
                  <a:gd name="T88" fmla="*/ 8 w 22"/>
                  <a:gd name="T89" fmla="*/ 5 h 13"/>
                  <a:gd name="T90" fmla="*/ 3 w 22"/>
                  <a:gd name="T91" fmla="*/ 6 h 13"/>
                  <a:gd name="T92" fmla="*/ 3 w 22"/>
                  <a:gd name="T93" fmla="*/ 6 h 13"/>
                  <a:gd name="T94" fmla="*/ 3 w 22"/>
                  <a:gd name="T95" fmla="*/ 5 h 13"/>
                  <a:gd name="T96" fmla="*/ 2 w 22"/>
                  <a:gd name="T97" fmla="*/ 6 h 13"/>
                  <a:gd name="T98" fmla="*/ 6 w 22"/>
                  <a:gd name="T99" fmla="*/ 10 h 13"/>
                  <a:gd name="T100" fmla="*/ 7 w 22"/>
                  <a:gd name="T10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" h="13">
                    <a:moveTo>
                      <a:pt x="15" y="1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lose/>
                    <a:moveTo>
                      <a:pt x="15" y="2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lose/>
                    <a:moveTo>
                      <a:pt x="19" y="0"/>
                    </a:moveTo>
                    <a:cubicBezTo>
                      <a:pt x="19" y="0"/>
                      <a:pt x="19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lose/>
                    <a:moveTo>
                      <a:pt x="9" y="12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2"/>
                      <a:pt x="7" y="12"/>
                      <a:pt x="7" y="12"/>
                    </a:cubicBezTo>
                    <a:lnTo>
                      <a:pt x="9" y="1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3" name="Freeform 714">
                <a:extLst>
                  <a:ext uri="{FF2B5EF4-FFF2-40B4-BE49-F238E27FC236}">
                    <a16:creationId xmlns:a16="http://schemas.microsoft.com/office/drawing/2014/main" id="{2D68335F-3276-C510-F0A7-3CE91F141F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625013" y="5013325"/>
                <a:ext cx="53975" cy="57150"/>
              </a:xfrm>
              <a:custGeom>
                <a:avLst/>
                <a:gdLst>
                  <a:gd name="T0" fmla="*/ 12 w 13"/>
                  <a:gd name="T1" fmla="*/ 0 h 14"/>
                  <a:gd name="T2" fmla="*/ 13 w 13"/>
                  <a:gd name="T3" fmla="*/ 1 h 14"/>
                  <a:gd name="T4" fmla="*/ 12 w 13"/>
                  <a:gd name="T5" fmla="*/ 1 h 14"/>
                  <a:gd name="T6" fmla="*/ 12 w 13"/>
                  <a:gd name="T7" fmla="*/ 1 h 14"/>
                  <a:gd name="T8" fmla="*/ 12 w 13"/>
                  <a:gd name="T9" fmla="*/ 2 h 14"/>
                  <a:gd name="T10" fmla="*/ 11 w 13"/>
                  <a:gd name="T11" fmla="*/ 2 h 14"/>
                  <a:gd name="T12" fmla="*/ 11 w 13"/>
                  <a:gd name="T13" fmla="*/ 1 h 14"/>
                  <a:gd name="T14" fmla="*/ 11 w 13"/>
                  <a:gd name="T15" fmla="*/ 1 h 14"/>
                  <a:gd name="T16" fmla="*/ 11 w 13"/>
                  <a:gd name="T17" fmla="*/ 1 h 14"/>
                  <a:gd name="T18" fmla="*/ 11 w 13"/>
                  <a:gd name="T19" fmla="*/ 1 h 14"/>
                  <a:gd name="T20" fmla="*/ 11 w 13"/>
                  <a:gd name="T21" fmla="*/ 0 h 14"/>
                  <a:gd name="T22" fmla="*/ 10 w 13"/>
                  <a:gd name="T23" fmla="*/ 1 h 14"/>
                  <a:gd name="T24" fmla="*/ 9 w 13"/>
                  <a:gd name="T25" fmla="*/ 1 h 14"/>
                  <a:gd name="T26" fmla="*/ 9 w 13"/>
                  <a:gd name="T27" fmla="*/ 2 h 14"/>
                  <a:gd name="T28" fmla="*/ 9 w 13"/>
                  <a:gd name="T29" fmla="*/ 2 h 14"/>
                  <a:gd name="T30" fmla="*/ 8 w 13"/>
                  <a:gd name="T31" fmla="*/ 1 h 14"/>
                  <a:gd name="T32" fmla="*/ 6 w 13"/>
                  <a:gd name="T33" fmla="*/ 1 h 14"/>
                  <a:gd name="T34" fmla="*/ 6 w 13"/>
                  <a:gd name="T35" fmla="*/ 1 h 14"/>
                  <a:gd name="T36" fmla="*/ 6 w 13"/>
                  <a:gd name="T37" fmla="*/ 2 h 14"/>
                  <a:gd name="T38" fmla="*/ 6 w 13"/>
                  <a:gd name="T39" fmla="*/ 2 h 14"/>
                  <a:gd name="T40" fmla="*/ 7 w 13"/>
                  <a:gd name="T41" fmla="*/ 3 h 14"/>
                  <a:gd name="T42" fmla="*/ 7 w 13"/>
                  <a:gd name="T43" fmla="*/ 4 h 14"/>
                  <a:gd name="T44" fmla="*/ 7 w 13"/>
                  <a:gd name="T45" fmla="*/ 5 h 14"/>
                  <a:gd name="T46" fmla="*/ 7 w 13"/>
                  <a:gd name="T47" fmla="*/ 5 h 14"/>
                  <a:gd name="T48" fmla="*/ 7 w 13"/>
                  <a:gd name="T49" fmla="*/ 6 h 14"/>
                  <a:gd name="T50" fmla="*/ 6 w 13"/>
                  <a:gd name="T51" fmla="*/ 6 h 14"/>
                  <a:gd name="T52" fmla="*/ 4 w 13"/>
                  <a:gd name="T53" fmla="*/ 8 h 14"/>
                  <a:gd name="T54" fmla="*/ 4 w 13"/>
                  <a:gd name="T55" fmla="*/ 9 h 14"/>
                  <a:gd name="T56" fmla="*/ 3 w 13"/>
                  <a:gd name="T57" fmla="*/ 10 h 14"/>
                  <a:gd name="T58" fmla="*/ 2 w 13"/>
                  <a:gd name="T59" fmla="*/ 11 h 14"/>
                  <a:gd name="T60" fmla="*/ 2 w 13"/>
                  <a:gd name="T61" fmla="*/ 11 h 14"/>
                  <a:gd name="T62" fmla="*/ 0 w 13"/>
                  <a:gd name="T63" fmla="*/ 13 h 14"/>
                  <a:gd name="T64" fmla="*/ 1 w 13"/>
                  <a:gd name="T65" fmla="*/ 13 h 14"/>
                  <a:gd name="T66" fmla="*/ 2 w 13"/>
                  <a:gd name="T67" fmla="*/ 13 h 14"/>
                  <a:gd name="T68" fmla="*/ 3 w 13"/>
                  <a:gd name="T69" fmla="*/ 13 h 14"/>
                  <a:gd name="T70" fmla="*/ 3 w 13"/>
                  <a:gd name="T71" fmla="*/ 13 h 14"/>
                  <a:gd name="T72" fmla="*/ 4 w 13"/>
                  <a:gd name="T73" fmla="*/ 13 h 14"/>
                  <a:gd name="T74" fmla="*/ 4 w 13"/>
                  <a:gd name="T75" fmla="*/ 13 h 14"/>
                  <a:gd name="T76" fmla="*/ 5 w 13"/>
                  <a:gd name="T77" fmla="*/ 12 h 14"/>
                  <a:gd name="T78" fmla="*/ 6 w 13"/>
                  <a:gd name="T79" fmla="*/ 11 h 14"/>
                  <a:gd name="T80" fmla="*/ 6 w 13"/>
                  <a:gd name="T81" fmla="*/ 11 h 14"/>
                  <a:gd name="T82" fmla="*/ 6 w 13"/>
                  <a:gd name="T83" fmla="*/ 10 h 14"/>
                  <a:gd name="T84" fmla="*/ 7 w 13"/>
                  <a:gd name="T85" fmla="*/ 10 h 14"/>
                  <a:gd name="T86" fmla="*/ 7 w 13"/>
                  <a:gd name="T87" fmla="*/ 10 h 14"/>
                  <a:gd name="T88" fmla="*/ 8 w 13"/>
                  <a:gd name="T89" fmla="*/ 10 h 14"/>
                  <a:gd name="T90" fmla="*/ 10 w 13"/>
                  <a:gd name="T91" fmla="*/ 10 h 14"/>
                  <a:gd name="T92" fmla="*/ 10 w 13"/>
                  <a:gd name="T93" fmla="*/ 9 h 14"/>
                  <a:gd name="T94" fmla="*/ 10 w 13"/>
                  <a:gd name="T95" fmla="*/ 8 h 14"/>
                  <a:gd name="T96" fmla="*/ 9 w 13"/>
                  <a:gd name="T97" fmla="*/ 7 h 14"/>
                  <a:gd name="T98" fmla="*/ 9 w 13"/>
                  <a:gd name="T99" fmla="*/ 7 h 14"/>
                  <a:gd name="T100" fmla="*/ 10 w 13"/>
                  <a:gd name="T101" fmla="*/ 6 h 14"/>
                  <a:gd name="T102" fmla="*/ 11 w 13"/>
                  <a:gd name="T103" fmla="*/ 6 h 14"/>
                  <a:gd name="T104" fmla="*/ 11 w 13"/>
                  <a:gd name="T105" fmla="*/ 6 h 14"/>
                  <a:gd name="T106" fmla="*/ 12 w 13"/>
                  <a:gd name="T107" fmla="*/ 4 h 14"/>
                  <a:gd name="T108" fmla="*/ 12 w 13"/>
                  <a:gd name="T10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" h="14">
                    <a:moveTo>
                      <a:pt x="12" y="1"/>
                    </a:moveTo>
                    <a:cubicBezTo>
                      <a:pt x="12" y="1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lose/>
                    <a:moveTo>
                      <a:pt x="12" y="2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9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4" name="Freeform 715">
                <a:extLst>
                  <a:ext uri="{FF2B5EF4-FFF2-40B4-BE49-F238E27FC236}">
                    <a16:creationId xmlns:a16="http://schemas.microsoft.com/office/drawing/2014/main" id="{826CE347-985D-2B53-DF58-4F8F85ECA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7850" y="5062538"/>
                <a:ext cx="33337" cy="38100"/>
              </a:xfrm>
              <a:custGeom>
                <a:avLst/>
                <a:gdLst>
                  <a:gd name="T0" fmla="*/ 4 w 8"/>
                  <a:gd name="T1" fmla="*/ 1 h 9"/>
                  <a:gd name="T2" fmla="*/ 4 w 8"/>
                  <a:gd name="T3" fmla="*/ 1 h 9"/>
                  <a:gd name="T4" fmla="*/ 4 w 8"/>
                  <a:gd name="T5" fmla="*/ 0 h 9"/>
                  <a:gd name="T6" fmla="*/ 4 w 8"/>
                  <a:gd name="T7" fmla="*/ 1 h 9"/>
                  <a:gd name="T8" fmla="*/ 3 w 8"/>
                  <a:gd name="T9" fmla="*/ 1 h 9"/>
                  <a:gd name="T10" fmla="*/ 2 w 8"/>
                  <a:gd name="T11" fmla="*/ 1 h 9"/>
                  <a:gd name="T12" fmla="*/ 2 w 8"/>
                  <a:gd name="T13" fmla="*/ 0 h 9"/>
                  <a:gd name="T14" fmla="*/ 2 w 8"/>
                  <a:gd name="T15" fmla="*/ 0 h 9"/>
                  <a:gd name="T16" fmla="*/ 1 w 8"/>
                  <a:gd name="T17" fmla="*/ 0 h 9"/>
                  <a:gd name="T18" fmla="*/ 1 w 8"/>
                  <a:gd name="T19" fmla="*/ 0 h 9"/>
                  <a:gd name="T20" fmla="*/ 1 w 8"/>
                  <a:gd name="T21" fmla="*/ 1 h 9"/>
                  <a:gd name="T22" fmla="*/ 1 w 8"/>
                  <a:gd name="T23" fmla="*/ 2 h 9"/>
                  <a:gd name="T24" fmla="*/ 1 w 8"/>
                  <a:gd name="T25" fmla="*/ 2 h 9"/>
                  <a:gd name="T26" fmla="*/ 1 w 8"/>
                  <a:gd name="T27" fmla="*/ 2 h 9"/>
                  <a:gd name="T28" fmla="*/ 1 w 8"/>
                  <a:gd name="T29" fmla="*/ 3 h 9"/>
                  <a:gd name="T30" fmla="*/ 2 w 8"/>
                  <a:gd name="T31" fmla="*/ 3 h 9"/>
                  <a:gd name="T32" fmla="*/ 1 w 8"/>
                  <a:gd name="T33" fmla="*/ 3 h 9"/>
                  <a:gd name="T34" fmla="*/ 1 w 8"/>
                  <a:gd name="T35" fmla="*/ 4 h 9"/>
                  <a:gd name="T36" fmla="*/ 1 w 8"/>
                  <a:gd name="T37" fmla="*/ 4 h 9"/>
                  <a:gd name="T38" fmla="*/ 1 w 8"/>
                  <a:gd name="T39" fmla="*/ 4 h 9"/>
                  <a:gd name="T40" fmla="*/ 0 w 8"/>
                  <a:gd name="T41" fmla="*/ 4 h 9"/>
                  <a:gd name="T42" fmla="*/ 0 w 8"/>
                  <a:gd name="T43" fmla="*/ 4 h 9"/>
                  <a:gd name="T44" fmla="*/ 0 w 8"/>
                  <a:gd name="T45" fmla="*/ 5 h 9"/>
                  <a:gd name="T46" fmla="*/ 0 w 8"/>
                  <a:gd name="T47" fmla="*/ 5 h 9"/>
                  <a:gd name="T48" fmla="*/ 0 w 8"/>
                  <a:gd name="T49" fmla="*/ 5 h 9"/>
                  <a:gd name="T50" fmla="*/ 1 w 8"/>
                  <a:gd name="T51" fmla="*/ 6 h 9"/>
                  <a:gd name="T52" fmla="*/ 2 w 8"/>
                  <a:gd name="T53" fmla="*/ 6 h 9"/>
                  <a:gd name="T54" fmla="*/ 2 w 8"/>
                  <a:gd name="T55" fmla="*/ 6 h 9"/>
                  <a:gd name="T56" fmla="*/ 2 w 8"/>
                  <a:gd name="T57" fmla="*/ 7 h 9"/>
                  <a:gd name="T58" fmla="*/ 2 w 8"/>
                  <a:gd name="T59" fmla="*/ 7 h 9"/>
                  <a:gd name="T60" fmla="*/ 4 w 8"/>
                  <a:gd name="T61" fmla="*/ 8 h 9"/>
                  <a:gd name="T62" fmla="*/ 4 w 8"/>
                  <a:gd name="T63" fmla="*/ 9 h 9"/>
                  <a:gd name="T64" fmla="*/ 4 w 8"/>
                  <a:gd name="T65" fmla="*/ 9 h 9"/>
                  <a:gd name="T66" fmla="*/ 4 w 8"/>
                  <a:gd name="T67" fmla="*/ 9 h 9"/>
                  <a:gd name="T68" fmla="*/ 4 w 8"/>
                  <a:gd name="T69" fmla="*/ 9 h 9"/>
                  <a:gd name="T70" fmla="*/ 4 w 8"/>
                  <a:gd name="T71" fmla="*/ 9 h 9"/>
                  <a:gd name="T72" fmla="*/ 4 w 8"/>
                  <a:gd name="T73" fmla="*/ 9 h 9"/>
                  <a:gd name="T74" fmla="*/ 5 w 8"/>
                  <a:gd name="T75" fmla="*/ 9 h 9"/>
                  <a:gd name="T76" fmla="*/ 5 w 8"/>
                  <a:gd name="T77" fmla="*/ 9 h 9"/>
                  <a:gd name="T78" fmla="*/ 5 w 8"/>
                  <a:gd name="T79" fmla="*/ 9 h 9"/>
                  <a:gd name="T80" fmla="*/ 5 w 8"/>
                  <a:gd name="T81" fmla="*/ 9 h 9"/>
                  <a:gd name="T82" fmla="*/ 5 w 8"/>
                  <a:gd name="T83" fmla="*/ 9 h 9"/>
                  <a:gd name="T84" fmla="*/ 6 w 8"/>
                  <a:gd name="T85" fmla="*/ 9 h 9"/>
                  <a:gd name="T86" fmla="*/ 6 w 8"/>
                  <a:gd name="T87" fmla="*/ 9 h 9"/>
                  <a:gd name="T88" fmla="*/ 6 w 8"/>
                  <a:gd name="T89" fmla="*/ 8 h 9"/>
                  <a:gd name="T90" fmla="*/ 6 w 8"/>
                  <a:gd name="T91" fmla="*/ 8 h 9"/>
                  <a:gd name="T92" fmla="*/ 6 w 8"/>
                  <a:gd name="T93" fmla="*/ 7 h 9"/>
                  <a:gd name="T94" fmla="*/ 7 w 8"/>
                  <a:gd name="T95" fmla="*/ 7 h 9"/>
                  <a:gd name="T96" fmla="*/ 6 w 8"/>
                  <a:gd name="T97" fmla="*/ 6 h 9"/>
                  <a:gd name="T98" fmla="*/ 7 w 8"/>
                  <a:gd name="T99" fmla="*/ 6 h 9"/>
                  <a:gd name="T100" fmla="*/ 7 w 8"/>
                  <a:gd name="T101" fmla="*/ 3 h 9"/>
                  <a:gd name="T102" fmla="*/ 8 w 8"/>
                  <a:gd name="T103" fmla="*/ 3 h 9"/>
                  <a:gd name="T104" fmla="*/ 7 w 8"/>
                  <a:gd name="T105" fmla="*/ 2 h 9"/>
                  <a:gd name="T106" fmla="*/ 7 w 8"/>
                  <a:gd name="T107" fmla="*/ 2 h 9"/>
                  <a:gd name="T108" fmla="*/ 6 w 8"/>
                  <a:gd name="T109" fmla="*/ 2 h 9"/>
                  <a:gd name="T110" fmla="*/ 6 w 8"/>
                  <a:gd name="T111" fmla="*/ 2 h 9"/>
                  <a:gd name="T112" fmla="*/ 6 w 8"/>
                  <a:gd name="T113" fmla="*/ 2 h 9"/>
                  <a:gd name="T114" fmla="*/ 6 w 8"/>
                  <a:gd name="T115" fmla="*/ 1 h 9"/>
                  <a:gd name="T116" fmla="*/ 6 w 8"/>
                  <a:gd name="T117" fmla="*/ 1 h 9"/>
                  <a:gd name="T118" fmla="*/ 5 w 8"/>
                  <a:gd name="T119" fmla="*/ 1 h 9"/>
                  <a:gd name="T120" fmla="*/ 4 w 8"/>
                  <a:gd name="T12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6"/>
                      <a:pt x="6" y="6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lnTo>
                      <a:pt x="4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5" name="Freeform 716">
                <a:extLst>
                  <a:ext uri="{FF2B5EF4-FFF2-40B4-BE49-F238E27FC236}">
                    <a16:creationId xmlns:a16="http://schemas.microsoft.com/office/drawing/2014/main" id="{1F2E7D83-D991-2A99-8138-6B9222DBF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0388" y="5062538"/>
                <a:ext cx="25400" cy="30163"/>
              </a:xfrm>
              <a:custGeom>
                <a:avLst/>
                <a:gdLst>
                  <a:gd name="T0" fmla="*/ 4 w 6"/>
                  <a:gd name="T1" fmla="*/ 0 h 7"/>
                  <a:gd name="T2" fmla="*/ 3 w 6"/>
                  <a:gd name="T3" fmla="*/ 0 h 7"/>
                  <a:gd name="T4" fmla="*/ 3 w 6"/>
                  <a:gd name="T5" fmla="*/ 0 h 7"/>
                  <a:gd name="T6" fmla="*/ 2 w 6"/>
                  <a:gd name="T7" fmla="*/ 0 h 7"/>
                  <a:gd name="T8" fmla="*/ 2 w 6"/>
                  <a:gd name="T9" fmla="*/ 1 h 7"/>
                  <a:gd name="T10" fmla="*/ 2 w 6"/>
                  <a:gd name="T11" fmla="*/ 2 h 7"/>
                  <a:gd name="T12" fmla="*/ 2 w 6"/>
                  <a:gd name="T13" fmla="*/ 2 h 7"/>
                  <a:gd name="T14" fmla="*/ 2 w 6"/>
                  <a:gd name="T15" fmla="*/ 3 h 7"/>
                  <a:gd name="T16" fmla="*/ 2 w 6"/>
                  <a:gd name="T17" fmla="*/ 3 h 7"/>
                  <a:gd name="T18" fmla="*/ 1 w 6"/>
                  <a:gd name="T19" fmla="*/ 3 h 7"/>
                  <a:gd name="T20" fmla="*/ 1 w 6"/>
                  <a:gd name="T21" fmla="*/ 4 h 7"/>
                  <a:gd name="T22" fmla="*/ 1 w 6"/>
                  <a:gd name="T23" fmla="*/ 4 h 7"/>
                  <a:gd name="T24" fmla="*/ 0 w 6"/>
                  <a:gd name="T25" fmla="*/ 4 h 7"/>
                  <a:gd name="T26" fmla="*/ 0 w 6"/>
                  <a:gd name="T27" fmla="*/ 5 h 7"/>
                  <a:gd name="T28" fmla="*/ 1 w 6"/>
                  <a:gd name="T29" fmla="*/ 6 h 7"/>
                  <a:gd name="T30" fmla="*/ 1 w 6"/>
                  <a:gd name="T31" fmla="*/ 6 h 7"/>
                  <a:gd name="T32" fmla="*/ 2 w 6"/>
                  <a:gd name="T33" fmla="*/ 6 h 7"/>
                  <a:gd name="T34" fmla="*/ 2 w 6"/>
                  <a:gd name="T35" fmla="*/ 6 h 7"/>
                  <a:gd name="T36" fmla="*/ 3 w 6"/>
                  <a:gd name="T37" fmla="*/ 6 h 7"/>
                  <a:gd name="T38" fmla="*/ 3 w 6"/>
                  <a:gd name="T39" fmla="*/ 6 h 7"/>
                  <a:gd name="T40" fmla="*/ 3 w 6"/>
                  <a:gd name="T41" fmla="*/ 6 h 7"/>
                  <a:gd name="T42" fmla="*/ 4 w 6"/>
                  <a:gd name="T43" fmla="*/ 7 h 7"/>
                  <a:gd name="T44" fmla="*/ 4 w 6"/>
                  <a:gd name="T45" fmla="*/ 7 h 7"/>
                  <a:gd name="T46" fmla="*/ 5 w 6"/>
                  <a:gd name="T47" fmla="*/ 7 h 7"/>
                  <a:gd name="T48" fmla="*/ 5 w 6"/>
                  <a:gd name="T49" fmla="*/ 7 h 7"/>
                  <a:gd name="T50" fmla="*/ 5 w 6"/>
                  <a:gd name="T51" fmla="*/ 7 h 7"/>
                  <a:gd name="T52" fmla="*/ 6 w 6"/>
                  <a:gd name="T53" fmla="*/ 6 h 7"/>
                  <a:gd name="T54" fmla="*/ 5 w 6"/>
                  <a:gd name="T55" fmla="*/ 6 h 7"/>
                  <a:gd name="T56" fmla="*/ 4 w 6"/>
                  <a:gd name="T57" fmla="*/ 5 h 7"/>
                  <a:gd name="T58" fmla="*/ 4 w 6"/>
                  <a:gd name="T59" fmla="*/ 4 h 7"/>
                  <a:gd name="T60" fmla="*/ 5 w 6"/>
                  <a:gd name="T61" fmla="*/ 4 h 7"/>
                  <a:gd name="T62" fmla="*/ 5 w 6"/>
                  <a:gd name="T63" fmla="*/ 4 h 7"/>
                  <a:gd name="T64" fmla="*/ 6 w 6"/>
                  <a:gd name="T65" fmla="*/ 3 h 7"/>
                  <a:gd name="T66" fmla="*/ 5 w 6"/>
                  <a:gd name="T67" fmla="*/ 2 h 7"/>
                  <a:gd name="T68" fmla="*/ 5 w 6"/>
                  <a:gd name="T69" fmla="*/ 2 h 7"/>
                  <a:gd name="T70" fmla="*/ 5 w 6"/>
                  <a:gd name="T7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6" name="Freeform 717">
                <a:extLst>
                  <a:ext uri="{FF2B5EF4-FFF2-40B4-BE49-F238E27FC236}">
                    <a16:creationId xmlns:a16="http://schemas.microsoft.com/office/drawing/2014/main" id="{F6FE1738-E4A0-C1AD-221C-C147FFE71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4363" y="5116513"/>
                <a:ext cx="96837" cy="74613"/>
              </a:xfrm>
              <a:custGeom>
                <a:avLst/>
                <a:gdLst>
                  <a:gd name="T0" fmla="*/ 20 w 23"/>
                  <a:gd name="T1" fmla="*/ 15 h 18"/>
                  <a:gd name="T2" fmla="*/ 18 w 23"/>
                  <a:gd name="T3" fmla="*/ 14 h 18"/>
                  <a:gd name="T4" fmla="*/ 18 w 23"/>
                  <a:gd name="T5" fmla="*/ 15 h 18"/>
                  <a:gd name="T6" fmla="*/ 16 w 23"/>
                  <a:gd name="T7" fmla="*/ 15 h 18"/>
                  <a:gd name="T8" fmla="*/ 14 w 23"/>
                  <a:gd name="T9" fmla="*/ 14 h 18"/>
                  <a:gd name="T10" fmla="*/ 11 w 23"/>
                  <a:gd name="T11" fmla="*/ 12 h 18"/>
                  <a:gd name="T12" fmla="*/ 10 w 23"/>
                  <a:gd name="T13" fmla="*/ 11 h 18"/>
                  <a:gd name="T14" fmla="*/ 9 w 23"/>
                  <a:gd name="T15" fmla="*/ 9 h 18"/>
                  <a:gd name="T16" fmla="*/ 7 w 23"/>
                  <a:gd name="T17" fmla="*/ 7 h 18"/>
                  <a:gd name="T18" fmla="*/ 4 w 23"/>
                  <a:gd name="T19" fmla="*/ 2 h 18"/>
                  <a:gd name="T20" fmla="*/ 2 w 23"/>
                  <a:gd name="T21" fmla="*/ 1 h 18"/>
                  <a:gd name="T22" fmla="*/ 1 w 23"/>
                  <a:gd name="T23" fmla="*/ 1 h 18"/>
                  <a:gd name="T24" fmla="*/ 0 w 23"/>
                  <a:gd name="T25" fmla="*/ 6 h 18"/>
                  <a:gd name="T26" fmla="*/ 1 w 23"/>
                  <a:gd name="T27" fmla="*/ 6 h 18"/>
                  <a:gd name="T28" fmla="*/ 1 w 23"/>
                  <a:gd name="T29" fmla="*/ 7 h 18"/>
                  <a:gd name="T30" fmla="*/ 1 w 23"/>
                  <a:gd name="T31" fmla="*/ 7 h 18"/>
                  <a:gd name="T32" fmla="*/ 1 w 23"/>
                  <a:gd name="T33" fmla="*/ 8 h 18"/>
                  <a:gd name="T34" fmla="*/ 2 w 23"/>
                  <a:gd name="T35" fmla="*/ 9 h 18"/>
                  <a:gd name="T36" fmla="*/ 3 w 23"/>
                  <a:gd name="T37" fmla="*/ 9 h 18"/>
                  <a:gd name="T38" fmla="*/ 4 w 23"/>
                  <a:gd name="T39" fmla="*/ 9 h 18"/>
                  <a:gd name="T40" fmla="*/ 4 w 23"/>
                  <a:gd name="T41" fmla="*/ 10 h 18"/>
                  <a:gd name="T42" fmla="*/ 4 w 23"/>
                  <a:gd name="T43" fmla="*/ 10 h 18"/>
                  <a:gd name="T44" fmla="*/ 4 w 23"/>
                  <a:gd name="T45" fmla="*/ 11 h 18"/>
                  <a:gd name="T46" fmla="*/ 4 w 23"/>
                  <a:gd name="T47" fmla="*/ 11 h 18"/>
                  <a:gd name="T48" fmla="*/ 5 w 23"/>
                  <a:gd name="T49" fmla="*/ 11 h 18"/>
                  <a:gd name="T50" fmla="*/ 5 w 23"/>
                  <a:gd name="T51" fmla="*/ 12 h 18"/>
                  <a:gd name="T52" fmla="*/ 5 w 23"/>
                  <a:gd name="T53" fmla="*/ 12 h 18"/>
                  <a:gd name="T54" fmla="*/ 6 w 23"/>
                  <a:gd name="T55" fmla="*/ 11 h 18"/>
                  <a:gd name="T56" fmla="*/ 6 w 23"/>
                  <a:gd name="T57" fmla="*/ 12 h 18"/>
                  <a:gd name="T58" fmla="*/ 7 w 23"/>
                  <a:gd name="T59" fmla="*/ 13 h 18"/>
                  <a:gd name="T60" fmla="*/ 8 w 23"/>
                  <a:gd name="T61" fmla="*/ 14 h 18"/>
                  <a:gd name="T62" fmla="*/ 8 w 23"/>
                  <a:gd name="T63" fmla="*/ 15 h 18"/>
                  <a:gd name="T64" fmla="*/ 9 w 23"/>
                  <a:gd name="T65" fmla="*/ 16 h 18"/>
                  <a:gd name="T66" fmla="*/ 9 w 23"/>
                  <a:gd name="T67" fmla="*/ 16 h 18"/>
                  <a:gd name="T68" fmla="*/ 10 w 23"/>
                  <a:gd name="T69" fmla="*/ 16 h 18"/>
                  <a:gd name="T70" fmla="*/ 10 w 23"/>
                  <a:gd name="T71" fmla="*/ 16 h 18"/>
                  <a:gd name="T72" fmla="*/ 10 w 23"/>
                  <a:gd name="T73" fmla="*/ 16 h 18"/>
                  <a:gd name="T74" fmla="*/ 11 w 23"/>
                  <a:gd name="T75" fmla="*/ 17 h 18"/>
                  <a:gd name="T76" fmla="*/ 12 w 23"/>
                  <a:gd name="T77" fmla="*/ 17 h 18"/>
                  <a:gd name="T78" fmla="*/ 12 w 23"/>
                  <a:gd name="T79" fmla="*/ 16 h 18"/>
                  <a:gd name="T80" fmla="*/ 12 w 23"/>
                  <a:gd name="T81" fmla="*/ 16 h 18"/>
                  <a:gd name="T82" fmla="*/ 13 w 23"/>
                  <a:gd name="T83" fmla="*/ 17 h 18"/>
                  <a:gd name="T84" fmla="*/ 14 w 23"/>
                  <a:gd name="T85" fmla="*/ 17 h 18"/>
                  <a:gd name="T86" fmla="*/ 14 w 23"/>
                  <a:gd name="T87" fmla="*/ 17 h 18"/>
                  <a:gd name="T88" fmla="*/ 15 w 23"/>
                  <a:gd name="T89" fmla="*/ 17 h 18"/>
                  <a:gd name="T90" fmla="*/ 16 w 23"/>
                  <a:gd name="T91" fmla="*/ 17 h 18"/>
                  <a:gd name="T92" fmla="*/ 16 w 23"/>
                  <a:gd name="T93" fmla="*/ 17 h 18"/>
                  <a:gd name="T94" fmla="*/ 17 w 23"/>
                  <a:gd name="T95" fmla="*/ 17 h 18"/>
                  <a:gd name="T96" fmla="*/ 18 w 23"/>
                  <a:gd name="T97" fmla="*/ 17 h 18"/>
                  <a:gd name="T98" fmla="*/ 19 w 23"/>
                  <a:gd name="T99" fmla="*/ 17 h 18"/>
                  <a:gd name="T100" fmla="*/ 21 w 23"/>
                  <a:gd name="T101" fmla="*/ 18 h 18"/>
                  <a:gd name="T102" fmla="*/ 21 w 23"/>
                  <a:gd name="T103" fmla="*/ 18 h 18"/>
                  <a:gd name="T104" fmla="*/ 23 w 23"/>
                  <a:gd name="T10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" h="18">
                    <a:moveTo>
                      <a:pt x="22" y="16"/>
                    </a:move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4"/>
                      <a:pt x="20" y="14"/>
                    </a:cubicBezTo>
                    <a:cubicBezTo>
                      <a:pt x="20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0" y="11"/>
                      <a:pt x="10" y="11"/>
                    </a:cubicBezTo>
                    <a:cubicBezTo>
                      <a:pt x="10" y="11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8" y="9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7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3" y="18"/>
                    </a:cubicBezTo>
                    <a:cubicBezTo>
                      <a:pt x="23" y="16"/>
                      <a:pt x="23" y="16"/>
                      <a:pt x="23" y="16"/>
                    </a:cubicBezTo>
                    <a:lnTo>
                      <a:pt x="22" y="1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grpSp>
          <p:nvGrpSpPr>
            <p:cNvPr id="276" name="Group 275">
              <a:extLst>
                <a:ext uri="{FF2B5EF4-FFF2-40B4-BE49-F238E27FC236}">
                  <a16:creationId xmlns:a16="http://schemas.microsoft.com/office/drawing/2014/main" id="{F03284D5-D380-51BA-C134-2DCE35BA1794}"/>
                </a:ext>
              </a:extLst>
            </p:cNvPr>
            <p:cNvGrpSpPr/>
            <p:nvPr/>
          </p:nvGrpSpPr>
          <p:grpSpPr>
            <a:xfrm>
              <a:off x="10066338" y="5942013"/>
              <a:ext cx="503237" cy="561975"/>
              <a:chOff x="10066338" y="5942013"/>
              <a:chExt cx="503237" cy="561975"/>
            </a:xfrm>
            <a:grpFill/>
          </p:grpSpPr>
          <p:sp>
            <p:nvSpPr>
              <p:cNvPr id="291" name="Freeform 718">
                <a:extLst>
                  <a:ext uri="{FF2B5EF4-FFF2-40B4-BE49-F238E27FC236}">
                    <a16:creationId xmlns:a16="http://schemas.microsoft.com/office/drawing/2014/main" id="{99FB1679-EB1E-FB34-8628-2D1A6909E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7138" y="6167438"/>
                <a:ext cx="133350" cy="149225"/>
              </a:xfrm>
              <a:custGeom>
                <a:avLst/>
                <a:gdLst>
                  <a:gd name="T0" fmla="*/ 13 w 32"/>
                  <a:gd name="T1" fmla="*/ 29 h 36"/>
                  <a:gd name="T2" fmla="*/ 14 w 32"/>
                  <a:gd name="T3" fmla="*/ 28 h 36"/>
                  <a:gd name="T4" fmla="*/ 14 w 32"/>
                  <a:gd name="T5" fmla="*/ 26 h 36"/>
                  <a:gd name="T6" fmla="*/ 16 w 32"/>
                  <a:gd name="T7" fmla="*/ 26 h 36"/>
                  <a:gd name="T8" fmla="*/ 17 w 32"/>
                  <a:gd name="T9" fmla="*/ 25 h 36"/>
                  <a:gd name="T10" fmla="*/ 19 w 32"/>
                  <a:gd name="T11" fmla="*/ 24 h 36"/>
                  <a:gd name="T12" fmla="*/ 20 w 32"/>
                  <a:gd name="T13" fmla="*/ 23 h 36"/>
                  <a:gd name="T14" fmla="*/ 22 w 32"/>
                  <a:gd name="T15" fmla="*/ 21 h 36"/>
                  <a:gd name="T16" fmla="*/ 24 w 32"/>
                  <a:gd name="T17" fmla="*/ 20 h 36"/>
                  <a:gd name="T18" fmla="*/ 26 w 32"/>
                  <a:gd name="T19" fmla="*/ 20 h 36"/>
                  <a:gd name="T20" fmla="*/ 27 w 32"/>
                  <a:gd name="T21" fmla="*/ 19 h 36"/>
                  <a:gd name="T22" fmla="*/ 28 w 32"/>
                  <a:gd name="T23" fmla="*/ 17 h 36"/>
                  <a:gd name="T24" fmla="*/ 29 w 32"/>
                  <a:gd name="T25" fmla="*/ 16 h 36"/>
                  <a:gd name="T26" fmla="*/ 30 w 32"/>
                  <a:gd name="T27" fmla="*/ 15 h 36"/>
                  <a:gd name="T28" fmla="*/ 30 w 32"/>
                  <a:gd name="T29" fmla="*/ 14 h 36"/>
                  <a:gd name="T30" fmla="*/ 30 w 32"/>
                  <a:gd name="T31" fmla="*/ 13 h 36"/>
                  <a:gd name="T32" fmla="*/ 29 w 32"/>
                  <a:gd name="T33" fmla="*/ 12 h 36"/>
                  <a:gd name="T34" fmla="*/ 28 w 32"/>
                  <a:gd name="T35" fmla="*/ 11 h 36"/>
                  <a:gd name="T36" fmla="*/ 28 w 32"/>
                  <a:gd name="T37" fmla="*/ 10 h 36"/>
                  <a:gd name="T38" fmla="*/ 28 w 32"/>
                  <a:gd name="T39" fmla="*/ 9 h 36"/>
                  <a:gd name="T40" fmla="*/ 29 w 32"/>
                  <a:gd name="T41" fmla="*/ 8 h 36"/>
                  <a:gd name="T42" fmla="*/ 30 w 32"/>
                  <a:gd name="T43" fmla="*/ 8 h 36"/>
                  <a:gd name="T44" fmla="*/ 30 w 32"/>
                  <a:gd name="T45" fmla="*/ 6 h 36"/>
                  <a:gd name="T46" fmla="*/ 31 w 32"/>
                  <a:gd name="T47" fmla="*/ 6 h 36"/>
                  <a:gd name="T48" fmla="*/ 32 w 32"/>
                  <a:gd name="T49" fmla="*/ 4 h 36"/>
                  <a:gd name="T50" fmla="*/ 32 w 32"/>
                  <a:gd name="T51" fmla="*/ 4 h 36"/>
                  <a:gd name="T52" fmla="*/ 31 w 32"/>
                  <a:gd name="T53" fmla="*/ 2 h 36"/>
                  <a:gd name="T54" fmla="*/ 30 w 32"/>
                  <a:gd name="T55" fmla="*/ 2 h 36"/>
                  <a:gd name="T56" fmla="*/ 30 w 32"/>
                  <a:gd name="T57" fmla="*/ 2 h 36"/>
                  <a:gd name="T58" fmla="*/ 29 w 32"/>
                  <a:gd name="T59" fmla="*/ 1 h 36"/>
                  <a:gd name="T60" fmla="*/ 29 w 32"/>
                  <a:gd name="T61" fmla="*/ 0 h 36"/>
                  <a:gd name="T62" fmla="*/ 28 w 32"/>
                  <a:gd name="T63" fmla="*/ 1 h 36"/>
                  <a:gd name="T64" fmla="*/ 28 w 32"/>
                  <a:gd name="T65" fmla="*/ 4 h 36"/>
                  <a:gd name="T66" fmla="*/ 27 w 32"/>
                  <a:gd name="T67" fmla="*/ 7 h 36"/>
                  <a:gd name="T68" fmla="*/ 26 w 32"/>
                  <a:gd name="T69" fmla="*/ 8 h 36"/>
                  <a:gd name="T70" fmla="*/ 24 w 32"/>
                  <a:gd name="T71" fmla="*/ 9 h 36"/>
                  <a:gd name="T72" fmla="*/ 23 w 32"/>
                  <a:gd name="T73" fmla="*/ 11 h 36"/>
                  <a:gd name="T74" fmla="*/ 22 w 32"/>
                  <a:gd name="T75" fmla="*/ 15 h 36"/>
                  <a:gd name="T76" fmla="*/ 20 w 32"/>
                  <a:gd name="T77" fmla="*/ 19 h 36"/>
                  <a:gd name="T78" fmla="*/ 19 w 32"/>
                  <a:gd name="T79" fmla="*/ 20 h 36"/>
                  <a:gd name="T80" fmla="*/ 18 w 32"/>
                  <a:gd name="T81" fmla="*/ 21 h 36"/>
                  <a:gd name="T82" fmla="*/ 15 w 32"/>
                  <a:gd name="T83" fmla="*/ 22 h 36"/>
                  <a:gd name="T84" fmla="*/ 15 w 32"/>
                  <a:gd name="T85" fmla="*/ 23 h 36"/>
                  <a:gd name="T86" fmla="*/ 14 w 32"/>
                  <a:gd name="T87" fmla="*/ 24 h 36"/>
                  <a:gd name="T88" fmla="*/ 12 w 32"/>
                  <a:gd name="T89" fmla="*/ 26 h 36"/>
                  <a:gd name="T90" fmla="*/ 11 w 32"/>
                  <a:gd name="T91" fmla="*/ 27 h 36"/>
                  <a:gd name="T92" fmla="*/ 9 w 32"/>
                  <a:gd name="T93" fmla="*/ 27 h 36"/>
                  <a:gd name="T94" fmla="*/ 8 w 32"/>
                  <a:gd name="T95" fmla="*/ 28 h 36"/>
                  <a:gd name="T96" fmla="*/ 6 w 32"/>
                  <a:gd name="T97" fmla="*/ 30 h 36"/>
                  <a:gd name="T98" fmla="*/ 4 w 32"/>
                  <a:gd name="T99" fmla="*/ 31 h 36"/>
                  <a:gd name="T100" fmla="*/ 2 w 32"/>
                  <a:gd name="T101" fmla="*/ 31 h 36"/>
                  <a:gd name="T102" fmla="*/ 0 w 32"/>
                  <a:gd name="T103" fmla="*/ 33 h 36"/>
                  <a:gd name="T104" fmla="*/ 0 w 32"/>
                  <a:gd name="T105" fmla="*/ 34 h 36"/>
                  <a:gd name="T106" fmla="*/ 2 w 32"/>
                  <a:gd name="T107" fmla="*/ 34 h 36"/>
                  <a:gd name="T108" fmla="*/ 2 w 32"/>
                  <a:gd name="T109" fmla="*/ 35 h 36"/>
                  <a:gd name="T110" fmla="*/ 2 w 32"/>
                  <a:gd name="T111" fmla="*/ 36 h 36"/>
                  <a:gd name="T112" fmla="*/ 4 w 32"/>
                  <a:gd name="T113" fmla="*/ 35 h 36"/>
                  <a:gd name="T114" fmla="*/ 5 w 32"/>
                  <a:gd name="T115" fmla="*/ 34 h 36"/>
                  <a:gd name="T116" fmla="*/ 6 w 32"/>
                  <a:gd name="T117" fmla="*/ 33 h 36"/>
                  <a:gd name="T118" fmla="*/ 7 w 32"/>
                  <a:gd name="T119" fmla="*/ 32 h 36"/>
                  <a:gd name="T120" fmla="*/ 9 w 32"/>
                  <a:gd name="T121" fmla="*/ 32 h 36"/>
                  <a:gd name="T122" fmla="*/ 10 w 32"/>
                  <a:gd name="T123" fmla="*/ 31 h 36"/>
                  <a:gd name="T124" fmla="*/ 11 w 32"/>
                  <a:gd name="T125" fmla="*/ 3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" h="36">
                    <a:moveTo>
                      <a:pt x="12" y="30"/>
                    </a:moveTo>
                    <a:cubicBezTo>
                      <a:pt x="12" y="29"/>
                      <a:pt x="12" y="29"/>
                      <a:pt x="12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6"/>
                    </a:cubicBezTo>
                    <a:cubicBezTo>
                      <a:pt x="14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5"/>
                      <a:pt x="16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7" y="17"/>
                      <a:pt x="27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1" y="15"/>
                      <a:pt x="31" y="14"/>
                      <a:pt x="31" y="14"/>
                    </a:cubicBezTo>
                    <a:cubicBezTo>
                      <a:pt x="31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2" y="5"/>
                      <a:pt x="32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2" y="5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3"/>
                      <a:pt x="32" y="3"/>
                    </a:cubicBezTo>
                    <a:cubicBezTo>
                      <a:pt x="32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1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6"/>
                      <a:pt x="27" y="6"/>
                      <a:pt x="27" y="7"/>
                    </a:cubicBezTo>
                    <a:cubicBezTo>
                      <a:pt x="27" y="7"/>
                      <a:pt x="27" y="7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2"/>
                      <a:pt x="23" y="12"/>
                      <a:pt x="23" y="13"/>
                    </a:cubicBezTo>
                    <a:cubicBezTo>
                      <a:pt x="23" y="13"/>
                      <a:pt x="23" y="14"/>
                      <a:pt x="23" y="14"/>
                    </a:cubicBezTo>
                    <a:cubicBezTo>
                      <a:pt x="22" y="14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7"/>
                      <a:pt x="21" y="17"/>
                      <a:pt x="21" y="18"/>
                    </a:cubicBezTo>
                    <a:cubicBezTo>
                      <a:pt x="20" y="18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8" y="20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1"/>
                      <a:pt x="17" y="21"/>
                      <a:pt x="17" y="21"/>
                    </a:cubicBezTo>
                    <a:cubicBezTo>
                      <a:pt x="17" y="21"/>
                      <a:pt x="16" y="21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3" y="24"/>
                      <a:pt x="13" y="24"/>
                    </a:cubicBezTo>
                    <a:cubicBezTo>
                      <a:pt x="13" y="25"/>
                      <a:pt x="13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7" y="28"/>
                      <a:pt x="7" y="28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30"/>
                      <a:pt x="5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0"/>
                      <a:pt x="3" y="30"/>
                      <a:pt x="3" y="31"/>
                    </a:cubicBezTo>
                    <a:cubicBezTo>
                      <a:pt x="3" y="31"/>
                      <a:pt x="3" y="31"/>
                      <a:pt x="2" y="31"/>
                    </a:cubicBezTo>
                    <a:cubicBezTo>
                      <a:pt x="2" y="31"/>
                      <a:pt x="2" y="31"/>
                      <a:pt x="1" y="31"/>
                    </a:cubicBezTo>
                    <a:cubicBezTo>
                      <a:pt x="1" y="32"/>
                      <a:pt x="2" y="32"/>
                      <a:pt x="1" y="32"/>
                    </a:cubicBezTo>
                    <a:cubicBezTo>
                      <a:pt x="1" y="32"/>
                      <a:pt x="1" y="32"/>
                      <a:pt x="1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4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4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3" y="36"/>
                      <a:pt x="3" y="36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5" y="35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6" y="33"/>
                      <a:pt x="6" y="33"/>
                    </a:cubicBezTo>
                    <a:cubicBezTo>
                      <a:pt x="6" y="33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lnTo>
                      <a:pt x="12" y="3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2" name="Freeform 719">
                <a:extLst>
                  <a:ext uri="{FF2B5EF4-FFF2-40B4-BE49-F238E27FC236}">
                    <a16:creationId xmlns:a16="http://schemas.microsoft.com/office/drawing/2014/main" id="{51518D94-8D86-E8D0-8050-C97FD94EE2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07638" y="6162675"/>
                <a:ext cx="50800" cy="36513"/>
              </a:xfrm>
              <a:custGeom>
                <a:avLst/>
                <a:gdLst>
                  <a:gd name="T0" fmla="*/ 2 w 12"/>
                  <a:gd name="T1" fmla="*/ 2 h 9"/>
                  <a:gd name="T2" fmla="*/ 2 w 12"/>
                  <a:gd name="T3" fmla="*/ 2 h 9"/>
                  <a:gd name="T4" fmla="*/ 2 w 12"/>
                  <a:gd name="T5" fmla="*/ 2 h 9"/>
                  <a:gd name="T6" fmla="*/ 10 w 12"/>
                  <a:gd name="T7" fmla="*/ 0 h 9"/>
                  <a:gd name="T8" fmla="*/ 10 w 12"/>
                  <a:gd name="T9" fmla="*/ 0 h 9"/>
                  <a:gd name="T10" fmla="*/ 9 w 12"/>
                  <a:gd name="T11" fmla="*/ 1 h 9"/>
                  <a:gd name="T12" fmla="*/ 9 w 12"/>
                  <a:gd name="T13" fmla="*/ 1 h 9"/>
                  <a:gd name="T14" fmla="*/ 9 w 12"/>
                  <a:gd name="T15" fmla="*/ 1 h 9"/>
                  <a:gd name="T16" fmla="*/ 8 w 12"/>
                  <a:gd name="T17" fmla="*/ 1 h 9"/>
                  <a:gd name="T18" fmla="*/ 8 w 12"/>
                  <a:gd name="T19" fmla="*/ 1 h 9"/>
                  <a:gd name="T20" fmla="*/ 8 w 12"/>
                  <a:gd name="T21" fmla="*/ 0 h 9"/>
                  <a:gd name="T22" fmla="*/ 7 w 12"/>
                  <a:gd name="T23" fmla="*/ 1 h 9"/>
                  <a:gd name="T24" fmla="*/ 7 w 12"/>
                  <a:gd name="T25" fmla="*/ 1 h 9"/>
                  <a:gd name="T26" fmla="*/ 6 w 12"/>
                  <a:gd name="T27" fmla="*/ 0 h 9"/>
                  <a:gd name="T28" fmla="*/ 6 w 12"/>
                  <a:gd name="T29" fmla="*/ 1 h 9"/>
                  <a:gd name="T30" fmla="*/ 5 w 12"/>
                  <a:gd name="T31" fmla="*/ 1 h 9"/>
                  <a:gd name="T32" fmla="*/ 5 w 12"/>
                  <a:gd name="T33" fmla="*/ 1 h 9"/>
                  <a:gd name="T34" fmla="*/ 4 w 12"/>
                  <a:gd name="T35" fmla="*/ 1 h 9"/>
                  <a:gd name="T36" fmla="*/ 4 w 12"/>
                  <a:gd name="T37" fmla="*/ 1 h 9"/>
                  <a:gd name="T38" fmla="*/ 4 w 12"/>
                  <a:gd name="T39" fmla="*/ 0 h 9"/>
                  <a:gd name="T40" fmla="*/ 3 w 12"/>
                  <a:gd name="T41" fmla="*/ 2 h 9"/>
                  <a:gd name="T42" fmla="*/ 2 w 12"/>
                  <a:gd name="T43" fmla="*/ 3 h 9"/>
                  <a:gd name="T44" fmla="*/ 2 w 12"/>
                  <a:gd name="T45" fmla="*/ 4 h 9"/>
                  <a:gd name="T46" fmla="*/ 2 w 12"/>
                  <a:gd name="T47" fmla="*/ 4 h 9"/>
                  <a:gd name="T48" fmla="*/ 1 w 12"/>
                  <a:gd name="T49" fmla="*/ 5 h 9"/>
                  <a:gd name="T50" fmla="*/ 0 w 12"/>
                  <a:gd name="T51" fmla="*/ 6 h 9"/>
                  <a:gd name="T52" fmla="*/ 0 w 12"/>
                  <a:gd name="T53" fmla="*/ 6 h 9"/>
                  <a:gd name="T54" fmla="*/ 2 w 12"/>
                  <a:gd name="T55" fmla="*/ 6 h 9"/>
                  <a:gd name="T56" fmla="*/ 1 w 12"/>
                  <a:gd name="T57" fmla="*/ 6 h 9"/>
                  <a:gd name="T58" fmla="*/ 2 w 12"/>
                  <a:gd name="T59" fmla="*/ 5 h 9"/>
                  <a:gd name="T60" fmla="*/ 2 w 12"/>
                  <a:gd name="T61" fmla="*/ 5 h 9"/>
                  <a:gd name="T62" fmla="*/ 2 w 12"/>
                  <a:gd name="T63" fmla="*/ 6 h 9"/>
                  <a:gd name="T64" fmla="*/ 2 w 12"/>
                  <a:gd name="T65" fmla="*/ 7 h 9"/>
                  <a:gd name="T66" fmla="*/ 3 w 12"/>
                  <a:gd name="T67" fmla="*/ 7 h 9"/>
                  <a:gd name="T68" fmla="*/ 4 w 12"/>
                  <a:gd name="T69" fmla="*/ 6 h 9"/>
                  <a:gd name="T70" fmla="*/ 4 w 12"/>
                  <a:gd name="T71" fmla="*/ 7 h 9"/>
                  <a:gd name="T72" fmla="*/ 4 w 12"/>
                  <a:gd name="T73" fmla="*/ 7 h 9"/>
                  <a:gd name="T74" fmla="*/ 4 w 12"/>
                  <a:gd name="T75" fmla="*/ 8 h 9"/>
                  <a:gd name="T76" fmla="*/ 5 w 12"/>
                  <a:gd name="T77" fmla="*/ 9 h 9"/>
                  <a:gd name="T78" fmla="*/ 5 w 12"/>
                  <a:gd name="T79" fmla="*/ 8 h 9"/>
                  <a:gd name="T80" fmla="*/ 7 w 12"/>
                  <a:gd name="T81" fmla="*/ 7 h 9"/>
                  <a:gd name="T82" fmla="*/ 8 w 12"/>
                  <a:gd name="T83" fmla="*/ 6 h 9"/>
                  <a:gd name="T84" fmla="*/ 9 w 12"/>
                  <a:gd name="T85" fmla="*/ 5 h 9"/>
                  <a:gd name="T86" fmla="*/ 10 w 12"/>
                  <a:gd name="T87" fmla="*/ 4 h 9"/>
                  <a:gd name="T88" fmla="*/ 10 w 12"/>
                  <a:gd name="T89" fmla="*/ 3 h 9"/>
                  <a:gd name="T90" fmla="*/ 11 w 12"/>
                  <a:gd name="T91" fmla="*/ 2 h 9"/>
                  <a:gd name="T92" fmla="*/ 12 w 12"/>
                  <a:gd name="T93" fmla="*/ 0 h 9"/>
                  <a:gd name="T94" fmla="*/ 11 w 12"/>
                  <a:gd name="T9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" h="9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7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1"/>
                      <a:pt x="11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3" name="Freeform 720">
                <a:extLst>
                  <a:ext uri="{FF2B5EF4-FFF2-40B4-BE49-F238E27FC236}">
                    <a16:creationId xmlns:a16="http://schemas.microsoft.com/office/drawing/2014/main" id="{2C19F074-47DC-576F-31A8-3D2EDCB178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07638" y="6011863"/>
                <a:ext cx="53975" cy="100013"/>
              </a:xfrm>
              <a:custGeom>
                <a:avLst/>
                <a:gdLst>
                  <a:gd name="T0" fmla="*/ 8 w 13"/>
                  <a:gd name="T1" fmla="*/ 2 h 24"/>
                  <a:gd name="T2" fmla="*/ 8 w 13"/>
                  <a:gd name="T3" fmla="*/ 1 h 24"/>
                  <a:gd name="T4" fmla="*/ 12 w 13"/>
                  <a:gd name="T5" fmla="*/ 16 h 24"/>
                  <a:gd name="T6" fmla="*/ 11 w 13"/>
                  <a:gd name="T7" fmla="*/ 15 h 24"/>
                  <a:gd name="T8" fmla="*/ 10 w 13"/>
                  <a:gd name="T9" fmla="*/ 13 h 24"/>
                  <a:gd name="T10" fmla="*/ 9 w 13"/>
                  <a:gd name="T11" fmla="*/ 12 h 24"/>
                  <a:gd name="T12" fmla="*/ 9 w 13"/>
                  <a:gd name="T13" fmla="*/ 11 h 24"/>
                  <a:gd name="T14" fmla="*/ 8 w 13"/>
                  <a:gd name="T15" fmla="*/ 10 h 24"/>
                  <a:gd name="T16" fmla="*/ 8 w 13"/>
                  <a:gd name="T17" fmla="*/ 8 h 24"/>
                  <a:gd name="T18" fmla="*/ 9 w 13"/>
                  <a:gd name="T19" fmla="*/ 8 h 24"/>
                  <a:gd name="T20" fmla="*/ 9 w 13"/>
                  <a:gd name="T21" fmla="*/ 7 h 24"/>
                  <a:gd name="T22" fmla="*/ 9 w 13"/>
                  <a:gd name="T23" fmla="*/ 5 h 24"/>
                  <a:gd name="T24" fmla="*/ 8 w 13"/>
                  <a:gd name="T25" fmla="*/ 5 h 24"/>
                  <a:gd name="T26" fmla="*/ 8 w 13"/>
                  <a:gd name="T27" fmla="*/ 3 h 24"/>
                  <a:gd name="T28" fmla="*/ 8 w 13"/>
                  <a:gd name="T29" fmla="*/ 2 h 24"/>
                  <a:gd name="T30" fmla="*/ 7 w 13"/>
                  <a:gd name="T31" fmla="*/ 2 h 24"/>
                  <a:gd name="T32" fmla="*/ 6 w 13"/>
                  <a:gd name="T33" fmla="*/ 2 h 24"/>
                  <a:gd name="T34" fmla="*/ 6 w 13"/>
                  <a:gd name="T35" fmla="*/ 1 h 24"/>
                  <a:gd name="T36" fmla="*/ 5 w 13"/>
                  <a:gd name="T37" fmla="*/ 0 h 24"/>
                  <a:gd name="T38" fmla="*/ 6 w 13"/>
                  <a:gd name="T39" fmla="*/ 1 h 24"/>
                  <a:gd name="T40" fmla="*/ 6 w 13"/>
                  <a:gd name="T41" fmla="*/ 3 h 24"/>
                  <a:gd name="T42" fmla="*/ 6 w 13"/>
                  <a:gd name="T43" fmla="*/ 4 h 24"/>
                  <a:gd name="T44" fmla="*/ 6 w 13"/>
                  <a:gd name="T45" fmla="*/ 6 h 24"/>
                  <a:gd name="T46" fmla="*/ 6 w 13"/>
                  <a:gd name="T47" fmla="*/ 6 h 24"/>
                  <a:gd name="T48" fmla="*/ 5 w 13"/>
                  <a:gd name="T49" fmla="*/ 5 h 24"/>
                  <a:gd name="T50" fmla="*/ 4 w 13"/>
                  <a:gd name="T51" fmla="*/ 6 h 24"/>
                  <a:gd name="T52" fmla="*/ 2 w 13"/>
                  <a:gd name="T53" fmla="*/ 6 h 24"/>
                  <a:gd name="T54" fmla="*/ 1 w 13"/>
                  <a:gd name="T55" fmla="*/ 7 h 24"/>
                  <a:gd name="T56" fmla="*/ 1 w 13"/>
                  <a:gd name="T57" fmla="*/ 8 h 24"/>
                  <a:gd name="T58" fmla="*/ 2 w 13"/>
                  <a:gd name="T59" fmla="*/ 11 h 24"/>
                  <a:gd name="T60" fmla="*/ 2 w 13"/>
                  <a:gd name="T61" fmla="*/ 11 h 24"/>
                  <a:gd name="T62" fmla="*/ 1 w 13"/>
                  <a:gd name="T63" fmla="*/ 12 h 24"/>
                  <a:gd name="T64" fmla="*/ 2 w 13"/>
                  <a:gd name="T65" fmla="*/ 13 h 24"/>
                  <a:gd name="T66" fmla="*/ 1 w 13"/>
                  <a:gd name="T67" fmla="*/ 14 h 24"/>
                  <a:gd name="T68" fmla="*/ 2 w 13"/>
                  <a:gd name="T69" fmla="*/ 14 h 24"/>
                  <a:gd name="T70" fmla="*/ 1 w 13"/>
                  <a:gd name="T71" fmla="*/ 14 h 24"/>
                  <a:gd name="T72" fmla="*/ 1 w 13"/>
                  <a:gd name="T73" fmla="*/ 15 h 24"/>
                  <a:gd name="T74" fmla="*/ 1 w 13"/>
                  <a:gd name="T75" fmla="*/ 16 h 24"/>
                  <a:gd name="T76" fmla="*/ 0 w 13"/>
                  <a:gd name="T77" fmla="*/ 17 h 24"/>
                  <a:gd name="T78" fmla="*/ 0 w 13"/>
                  <a:gd name="T79" fmla="*/ 19 h 24"/>
                  <a:gd name="T80" fmla="*/ 2 w 13"/>
                  <a:gd name="T81" fmla="*/ 19 h 24"/>
                  <a:gd name="T82" fmla="*/ 3 w 13"/>
                  <a:gd name="T83" fmla="*/ 19 h 24"/>
                  <a:gd name="T84" fmla="*/ 5 w 13"/>
                  <a:gd name="T85" fmla="*/ 18 h 24"/>
                  <a:gd name="T86" fmla="*/ 5 w 13"/>
                  <a:gd name="T87" fmla="*/ 18 h 24"/>
                  <a:gd name="T88" fmla="*/ 6 w 13"/>
                  <a:gd name="T89" fmla="*/ 17 h 24"/>
                  <a:gd name="T90" fmla="*/ 7 w 13"/>
                  <a:gd name="T91" fmla="*/ 18 h 24"/>
                  <a:gd name="T92" fmla="*/ 6 w 13"/>
                  <a:gd name="T93" fmla="*/ 20 h 24"/>
                  <a:gd name="T94" fmla="*/ 7 w 13"/>
                  <a:gd name="T95" fmla="*/ 21 h 24"/>
                  <a:gd name="T96" fmla="*/ 6 w 13"/>
                  <a:gd name="T97" fmla="*/ 24 h 24"/>
                  <a:gd name="T98" fmla="*/ 8 w 13"/>
                  <a:gd name="T99" fmla="*/ 24 h 24"/>
                  <a:gd name="T100" fmla="*/ 9 w 13"/>
                  <a:gd name="T101" fmla="*/ 23 h 24"/>
                  <a:gd name="T102" fmla="*/ 10 w 13"/>
                  <a:gd name="T103" fmla="*/ 22 h 24"/>
                  <a:gd name="T104" fmla="*/ 11 w 13"/>
                  <a:gd name="T105" fmla="*/ 21 h 24"/>
                  <a:gd name="T106" fmla="*/ 12 w 13"/>
                  <a:gd name="T107" fmla="*/ 19 h 24"/>
                  <a:gd name="T108" fmla="*/ 13 w 13"/>
                  <a:gd name="T109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" h="24">
                    <a:moveTo>
                      <a:pt x="8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lose/>
                    <a:moveTo>
                      <a:pt x="13" y="16"/>
                    </a:moveTo>
                    <a:cubicBezTo>
                      <a:pt x="13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5"/>
                      <a:pt x="12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0" y="15"/>
                      <a:pt x="10" y="15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6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1" y="10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2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1" y="13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7"/>
                      <a:pt x="5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6" y="20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7" y="20"/>
                      <a:pt x="6" y="20"/>
                      <a:pt x="6" y="20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10" y="23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4" name="Freeform 721">
                <a:extLst>
                  <a:ext uri="{FF2B5EF4-FFF2-40B4-BE49-F238E27FC236}">
                    <a16:creationId xmlns:a16="http://schemas.microsoft.com/office/drawing/2014/main" id="{92166AB3-2E23-5002-E02B-85F50353D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3825" y="6091238"/>
                <a:ext cx="36512" cy="42863"/>
              </a:xfrm>
              <a:custGeom>
                <a:avLst/>
                <a:gdLst>
                  <a:gd name="T0" fmla="*/ 7 w 9"/>
                  <a:gd name="T1" fmla="*/ 10 h 10"/>
                  <a:gd name="T2" fmla="*/ 8 w 9"/>
                  <a:gd name="T3" fmla="*/ 9 h 10"/>
                  <a:gd name="T4" fmla="*/ 8 w 9"/>
                  <a:gd name="T5" fmla="*/ 9 h 10"/>
                  <a:gd name="T6" fmla="*/ 8 w 9"/>
                  <a:gd name="T7" fmla="*/ 8 h 10"/>
                  <a:gd name="T8" fmla="*/ 8 w 9"/>
                  <a:gd name="T9" fmla="*/ 8 h 10"/>
                  <a:gd name="T10" fmla="*/ 9 w 9"/>
                  <a:gd name="T11" fmla="*/ 8 h 10"/>
                  <a:gd name="T12" fmla="*/ 9 w 9"/>
                  <a:gd name="T13" fmla="*/ 8 h 10"/>
                  <a:gd name="T14" fmla="*/ 9 w 9"/>
                  <a:gd name="T15" fmla="*/ 8 h 10"/>
                  <a:gd name="T16" fmla="*/ 9 w 9"/>
                  <a:gd name="T17" fmla="*/ 7 h 10"/>
                  <a:gd name="T18" fmla="*/ 9 w 9"/>
                  <a:gd name="T19" fmla="*/ 7 h 10"/>
                  <a:gd name="T20" fmla="*/ 8 w 9"/>
                  <a:gd name="T21" fmla="*/ 7 h 10"/>
                  <a:gd name="T22" fmla="*/ 8 w 9"/>
                  <a:gd name="T23" fmla="*/ 6 h 10"/>
                  <a:gd name="T24" fmla="*/ 8 w 9"/>
                  <a:gd name="T25" fmla="*/ 6 h 10"/>
                  <a:gd name="T26" fmla="*/ 8 w 9"/>
                  <a:gd name="T27" fmla="*/ 5 h 10"/>
                  <a:gd name="T28" fmla="*/ 7 w 9"/>
                  <a:gd name="T29" fmla="*/ 5 h 10"/>
                  <a:gd name="T30" fmla="*/ 7 w 9"/>
                  <a:gd name="T31" fmla="*/ 5 h 10"/>
                  <a:gd name="T32" fmla="*/ 7 w 9"/>
                  <a:gd name="T33" fmla="*/ 5 h 10"/>
                  <a:gd name="T34" fmla="*/ 7 w 9"/>
                  <a:gd name="T35" fmla="*/ 4 h 10"/>
                  <a:gd name="T36" fmla="*/ 7 w 9"/>
                  <a:gd name="T37" fmla="*/ 4 h 10"/>
                  <a:gd name="T38" fmla="*/ 7 w 9"/>
                  <a:gd name="T39" fmla="*/ 3 h 10"/>
                  <a:gd name="T40" fmla="*/ 7 w 9"/>
                  <a:gd name="T41" fmla="*/ 3 h 10"/>
                  <a:gd name="T42" fmla="*/ 7 w 9"/>
                  <a:gd name="T43" fmla="*/ 2 h 10"/>
                  <a:gd name="T44" fmla="*/ 7 w 9"/>
                  <a:gd name="T45" fmla="*/ 2 h 10"/>
                  <a:gd name="T46" fmla="*/ 7 w 9"/>
                  <a:gd name="T47" fmla="*/ 2 h 10"/>
                  <a:gd name="T48" fmla="*/ 7 w 9"/>
                  <a:gd name="T49" fmla="*/ 2 h 10"/>
                  <a:gd name="T50" fmla="*/ 8 w 9"/>
                  <a:gd name="T51" fmla="*/ 2 h 10"/>
                  <a:gd name="T52" fmla="*/ 7 w 9"/>
                  <a:gd name="T53" fmla="*/ 2 h 10"/>
                  <a:gd name="T54" fmla="*/ 7 w 9"/>
                  <a:gd name="T55" fmla="*/ 1 h 10"/>
                  <a:gd name="T56" fmla="*/ 8 w 9"/>
                  <a:gd name="T57" fmla="*/ 1 h 10"/>
                  <a:gd name="T58" fmla="*/ 7 w 9"/>
                  <a:gd name="T59" fmla="*/ 0 h 10"/>
                  <a:gd name="T60" fmla="*/ 7 w 9"/>
                  <a:gd name="T61" fmla="*/ 0 h 10"/>
                  <a:gd name="T62" fmla="*/ 6 w 9"/>
                  <a:gd name="T63" fmla="*/ 0 h 10"/>
                  <a:gd name="T64" fmla="*/ 6 w 9"/>
                  <a:gd name="T65" fmla="*/ 0 h 10"/>
                  <a:gd name="T66" fmla="*/ 6 w 9"/>
                  <a:gd name="T67" fmla="*/ 0 h 10"/>
                  <a:gd name="T68" fmla="*/ 6 w 9"/>
                  <a:gd name="T69" fmla="*/ 1 h 10"/>
                  <a:gd name="T70" fmla="*/ 6 w 9"/>
                  <a:gd name="T71" fmla="*/ 1 h 10"/>
                  <a:gd name="T72" fmla="*/ 5 w 9"/>
                  <a:gd name="T73" fmla="*/ 2 h 10"/>
                  <a:gd name="T74" fmla="*/ 5 w 9"/>
                  <a:gd name="T75" fmla="*/ 2 h 10"/>
                  <a:gd name="T76" fmla="*/ 4 w 9"/>
                  <a:gd name="T77" fmla="*/ 3 h 10"/>
                  <a:gd name="T78" fmla="*/ 4 w 9"/>
                  <a:gd name="T79" fmla="*/ 3 h 10"/>
                  <a:gd name="T80" fmla="*/ 4 w 9"/>
                  <a:gd name="T81" fmla="*/ 3 h 10"/>
                  <a:gd name="T82" fmla="*/ 3 w 9"/>
                  <a:gd name="T83" fmla="*/ 3 h 10"/>
                  <a:gd name="T84" fmla="*/ 2 w 9"/>
                  <a:gd name="T85" fmla="*/ 3 h 10"/>
                  <a:gd name="T86" fmla="*/ 2 w 9"/>
                  <a:gd name="T87" fmla="*/ 4 h 10"/>
                  <a:gd name="T88" fmla="*/ 1 w 9"/>
                  <a:gd name="T89" fmla="*/ 4 h 10"/>
                  <a:gd name="T90" fmla="*/ 0 w 9"/>
                  <a:gd name="T91" fmla="*/ 5 h 10"/>
                  <a:gd name="T92" fmla="*/ 0 w 9"/>
                  <a:gd name="T93" fmla="*/ 6 h 10"/>
                  <a:gd name="T94" fmla="*/ 1 w 9"/>
                  <a:gd name="T95" fmla="*/ 6 h 10"/>
                  <a:gd name="T96" fmla="*/ 1 w 9"/>
                  <a:gd name="T97" fmla="*/ 7 h 10"/>
                  <a:gd name="T98" fmla="*/ 2 w 9"/>
                  <a:gd name="T99" fmla="*/ 7 h 10"/>
                  <a:gd name="T100" fmla="*/ 3 w 9"/>
                  <a:gd name="T101" fmla="*/ 8 h 10"/>
                  <a:gd name="T102" fmla="*/ 4 w 9"/>
                  <a:gd name="T103" fmla="*/ 8 h 10"/>
                  <a:gd name="T104" fmla="*/ 4 w 9"/>
                  <a:gd name="T105" fmla="*/ 9 h 10"/>
                  <a:gd name="T106" fmla="*/ 5 w 9"/>
                  <a:gd name="T107" fmla="*/ 9 h 10"/>
                  <a:gd name="T108" fmla="*/ 6 w 9"/>
                  <a:gd name="T109" fmla="*/ 10 h 10"/>
                  <a:gd name="T110" fmla="*/ 7 w 9"/>
                  <a:gd name="T111" fmla="*/ 10 h 10"/>
                  <a:gd name="T112" fmla="*/ 7 w 9"/>
                  <a:gd name="T1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" h="10">
                    <a:moveTo>
                      <a:pt x="7" y="1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1" y="6"/>
                      <a:pt x="0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2" y="8"/>
                      <a:pt x="2" y="8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6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5" name="Freeform 722">
                <a:extLst>
                  <a:ext uri="{FF2B5EF4-FFF2-40B4-BE49-F238E27FC236}">
                    <a16:creationId xmlns:a16="http://schemas.microsoft.com/office/drawing/2014/main" id="{A34046D0-1C09-06FE-7FA1-04601003C4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33025" y="6154738"/>
                <a:ext cx="38100" cy="69850"/>
              </a:xfrm>
              <a:custGeom>
                <a:avLst/>
                <a:gdLst>
                  <a:gd name="T0" fmla="*/ 6 w 9"/>
                  <a:gd name="T1" fmla="*/ 0 h 17"/>
                  <a:gd name="T2" fmla="*/ 5 w 9"/>
                  <a:gd name="T3" fmla="*/ 14 h 17"/>
                  <a:gd name="T4" fmla="*/ 5 w 9"/>
                  <a:gd name="T5" fmla="*/ 13 h 17"/>
                  <a:gd name="T6" fmla="*/ 6 w 9"/>
                  <a:gd name="T7" fmla="*/ 12 h 17"/>
                  <a:gd name="T8" fmla="*/ 7 w 9"/>
                  <a:gd name="T9" fmla="*/ 11 h 17"/>
                  <a:gd name="T10" fmla="*/ 8 w 9"/>
                  <a:gd name="T11" fmla="*/ 10 h 17"/>
                  <a:gd name="T12" fmla="*/ 8 w 9"/>
                  <a:gd name="T13" fmla="*/ 9 h 17"/>
                  <a:gd name="T14" fmla="*/ 8 w 9"/>
                  <a:gd name="T15" fmla="*/ 8 h 17"/>
                  <a:gd name="T16" fmla="*/ 7 w 9"/>
                  <a:gd name="T17" fmla="*/ 7 h 17"/>
                  <a:gd name="T18" fmla="*/ 8 w 9"/>
                  <a:gd name="T19" fmla="*/ 7 h 17"/>
                  <a:gd name="T20" fmla="*/ 7 w 9"/>
                  <a:gd name="T21" fmla="*/ 7 h 17"/>
                  <a:gd name="T22" fmla="*/ 7 w 9"/>
                  <a:gd name="T23" fmla="*/ 6 h 17"/>
                  <a:gd name="T24" fmla="*/ 7 w 9"/>
                  <a:gd name="T25" fmla="*/ 6 h 17"/>
                  <a:gd name="T26" fmla="*/ 7 w 9"/>
                  <a:gd name="T27" fmla="*/ 5 h 17"/>
                  <a:gd name="T28" fmla="*/ 7 w 9"/>
                  <a:gd name="T29" fmla="*/ 4 h 17"/>
                  <a:gd name="T30" fmla="*/ 7 w 9"/>
                  <a:gd name="T31" fmla="*/ 3 h 17"/>
                  <a:gd name="T32" fmla="*/ 6 w 9"/>
                  <a:gd name="T33" fmla="*/ 3 h 17"/>
                  <a:gd name="T34" fmla="*/ 5 w 9"/>
                  <a:gd name="T35" fmla="*/ 3 h 17"/>
                  <a:gd name="T36" fmla="*/ 4 w 9"/>
                  <a:gd name="T37" fmla="*/ 2 h 17"/>
                  <a:gd name="T38" fmla="*/ 4 w 9"/>
                  <a:gd name="T39" fmla="*/ 1 h 17"/>
                  <a:gd name="T40" fmla="*/ 6 w 9"/>
                  <a:gd name="T41" fmla="*/ 0 h 17"/>
                  <a:gd name="T42" fmla="*/ 4 w 9"/>
                  <a:gd name="T43" fmla="*/ 0 h 17"/>
                  <a:gd name="T44" fmla="*/ 4 w 9"/>
                  <a:gd name="T45" fmla="*/ 1 h 17"/>
                  <a:gd name="T46" fmla="*/ 3 w 9"/>
                  <a:gd name="T47" fmla="*/ 1 h 17"/>
                  <a:gd name="T48" fmla="*/ 3 w 9"/>
                  <a:gd name="T49" fmla="*/ 1 h 17"/>
                  <a:gd name="T50" fmla="*/ 3 w 9"/>
                  <a:gd name="T51" fmla="*/ 2 h 17"/>
                  <a:gd name="T52" fmla="*/ 2 w 9"/>
                  <a:gd name="T53" fmla="*/ 2 h 17"/>
                  <a:gd name="T54" fmla="*/ 1 w 9"/>
                  <a:gd name="T55" fmla="*/ 3 h 17"/>
                  <a:gd name="T56" fmla="*/ 1 w 9"/>
                  <a:gd name="T57" fmla="*/ 4 h 17"/>
                  <a:gd name="T58" fmla="*/ 2 w 9"/>
                  <a:gd name="T59" fmla="*/ 4 h 17"/>
                  <a:gd name="T60" fmla="*/ 2 w 9"/>
                  <a:gd name="T61" fmla="*/ 5 h 17"/>
                  <a:gd name="T62" fmla="*/ 2 w 9"/>
                  <a:gd name="T63" fmla="*/ 5 h 17"/>
                  <a:gd name="T64" fmla="*/ 3 w 9"/>
                  <a:gd name="T65" fmla="*/ 5 h 17"/>
                  <a:gd name="T66" fmla="*/ 3 w 9"/>
                  <a:gd name="T67" fmla="*/ 6 h 17"/>
                  <a:gd name="T68" fmla="*/ 4 w 9"/>
                  <a:gd name="T69" fmla="*/ 7 h 17"/>
                  <a:gd name="T70" fmla="*/ 4 w 9"/>
                  <a:gd name="T71" fmla="*/ 7 h 17"/>
                  <a:gd name="T72" fmla="*/ 4 w 9"/>
                  <a:gd name="T73" fmla="*/ 8 h 17"/>
                  <a:gd name="T74" fmla="*/ 3 w 9"/>
                  <a:gd name="T75" fmla="*/ 9 h 17"/>
                  <a:gd name="T76" fmla="*/ 2 w 9"/>
                  <a:gd name="T77" fmla="*/ 9 h 17"/>
                  <a:gd name="T78" fmla="*/ 2 w 9"/>
                  <a:gd name="T79" fmla="*/ 11 h 17"/>
                  <a:gd name="T80" fmla="*/ 1 w 9"/>
                  <a:gd name="T81" fmla="*/ 11 h 17"/>
                  <a:gd name="T82" fmla="*/ 1 w 9"/>
                  <a:gd name="T83" fmla="*/ 11 h 17"/>
                  <a:gd name="T84" fmla="*/ 0 w 9"/>
                  <a:gd name="T85" fmla="*/ 12 h 17"/>
                  <a:gd name="T86" fmla="*/ 0 w 9"/>
                  <a:gd name="T87" fmla="*/ 13 h 17"/>
                  <a:gd name="T88" fmla="*/ 0 w 9"/>
                  <a:gd name="T89" fmla="*/ 14 h 17"/>
                  <a:gd name="T90" fmla="*/ 0 w 9"/>
                  <a:gd name="T91" fmla="*/ 15 h 17"/>
                  <a:gd name="T92" fmla="*/ 1 w 9"/>
                  <a:gd name="T93" fmla="*/ 15 h 17"/>
                  <a:gd name="T94" fmla="*/ 2 w 9"/>
                  <a:gd name="T95" fmla="*/ 16 h 17"/>
                  <a:gd name="T96" fmla="*/ 2 w 9"/>
                  <a:gd name="T97" fmla="*/ 17 h 17"/>
                  <a:gd name="T98" fmla="*/ 3 w 9"/>
                  <a:gd name="T99" fmla="*/ 17 h 17"/>
                  <a:gd name="T100" fmla="*/ 3 w 9"/>
                  <a:gd name="T101" fmla="*/ 17 h 17"/>
                  <a:gd name="T102" fmla="*/ 4 w 9"/>
                  <a:gd name="T103" fmla="*/ 16 h 17"/>
                  <a:gd name="T104" fmla="*/ 5 w 9"/>
                  <a:gd name="T105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" h="17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0"/>
                      <a:pt x="6" y="0"/>
                    </a:cubicBezTo>
                    <a:close/>
                    <a:moveTo>
                      <a:pt x="5" y="15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6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8" y="8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6" name="Freeform 723">
                <a:extLst>
                  <a:ext uri="{FF2B5EF4-FFF2-40B4-BE49-F238E27FC236}">
                    <a16:creationId xmlns:a16="http://schemas.microsoft.com/office/drawing/2014/main" id="{7E5D95FD-3B37-D8A0-65B9-3FD7FB221C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66338" y="6303963"/>
                <a:ext cx="84137" cy="200025"/>
              </a:xfrm>
              <a:custGeom>
                <a:avLst/>
                <a:gdLst>
                  <a:gd name="T0" fmla="*/ 3 w 20"/>
                  <a:gd name="T1" fmla="*/ 10 h 48"/>
                  <a:gd name="T2" fmla="*/ 1 w 20"/>
                  <a:gd name="T3" fmla="*/ 14 h 48"/>
                  <a:gd name="T4" fmla="*/ 2 w 20"/>
                  <a:gd name="T5" fmla="*/ 14 h 48"/>
                  <a:gd name="T6" fmla="*/ 15 w 20"/>
                  <a:gd name="T7" fmla="*/ 26 h 48"/>
                  <a:gd name="T8" fmla="*/ 1 w 20"/>
                  <a:gd name="T9" fmla="*/ 19 h 48"/>
                  <a:gd name="T10" fmla="*/ 13 w 20"/>
                  <a:gd name="T11" fmla="*/ 28 h 48"/>
                  <a:gd name="T12" fmla="*/ 11 w 20"/>
                  <a:gd name="T13" fmla="*/ 27 h 48"/>
                  <a:gd name="T14" fmla="*/ 9 w 20"/>
                  <a:gd name="T15" fmla="*/ 26 h 48"/>
                  <a:gd name="T16" fmla="*/ 8 w 20"/>
                  <a:gd name="T17" fmla="*/ 29 h 48"/>
                  <a:gd name="T18" fmla="*/ 9 w 20"/>
                  <a:gd name="T19" fmla="*/ 30 h 48"/>
                  <a:gd name="T20" fmla="*/ 12 w 20"/>
                  <a:gd name="T21" fmla="*/ 29 h 48"/>
                  <a:gd name="T22" fmla="*/ 3 w 20"/>
                  <a:gd name="T23" fmla="*/ 18 h 48"/>
                  <a:gd name="T24" fmla="*/ 9 w 20"/>
                  <a:gd name="T25" fmla="*/ 21 h 48"/>
                  <a:gd name="T26" fmla="*/ 17 w 20"/>
                  <a:gd name="T27" fmla="*/ 24 h 48"/>
                  <a:gd name="T28" fmla="*/ 13 w 20"/>
                  <a:gd name="T29" fmla="*/ 24 h 48"/>
                  <a:gd name="T30" fmla="*/ 13 w 20"/>
                  <a:gd name="T31" fmla="*/ 23 h 48"/>
                  <a:gd name="T32" fmla="*/ 9 w 20"/>
                  <a:gd name="T33" fmla="*/ 21 h 48"/>
                  <a:gd name="T34" fmla="*/ 7 w 20"/>
                  <a:gd name="T35" fmla="*/ 20 h 48"/>
                  <a:gd name="T36" fmla="*/ 2 w 20"/>
                  <a:gd name="T37" fmla="*/ 19 h 48"/>
                  <a:gd name="T38" fmla="*/ 2 w 20"/>
                  <a:gd name="T39" fmla="*/ 17 h 48"/>
                  <a:gd name="T40" fmla="*/ 1 w 20"/>
                  <a:gd name="T41" fmla="*/ 16 h 48"/>
                  <a:gd name="T42" fmla="*/ 3 w 20"/>
                  <a:gd name="T43" fmla="*/ 15 h 48"/>
                  <a:gd name="T44" fmla="*/ 3 w 20"/>
                  <a:gd name="T45" fmla="*/ 14 h 48"/>
                  <a:gd name="T46" fmla="*/ 4 w 20"/>
                  <a:gd name="T47" fmla="*/ 13 h 48"/>
                  <a:gd name="T48" fmla="*/ 3 w 20"/>
                  <a:gd name="T49" fmla="*/ 12 h 48"/>
                  <a:gd name="T50" fmla="*/ 4 w 20"/>
                  <a:gd name="T51" fmla="*/ 12 h 48"/>
                  <a:gd name="T52" fmla="*/ 4 w 20"/>
                  <a:gd name="T53" fmla="*/ 11 h 48"/>
                  <a:gd name="T54" fmla="*/ 5 w 20"/>
                  <a:gd name="T55" fmla="*/ 8 h 48"/>
                  <a:gd name="T56" fmla="*/ 6 w 20"/>
                  <a:gd name="T57" fmla="*/ 7 h 48"/>
                  <a:gd name="T58" fmla="*/ 7 w 20"/>
                  <a:gd name="T59" fmla="*/ 6 h 48"/>
                  <a:gd name="T60" fmla="*/ 9 w 20"/>
                  <a:gd name="T61" fmla="*/ 4 h 48"/>
                  <a:gd name="T62" fmla="*/ 10 w 20"/>
                  <a:gd name="T63" fmla="*/ 3 h 48"/>
                  <a:gd name="T64" fmla="*/ 14 w 20"/>
                  <a:gd name="T65" fmla="*/ 1 h 48"/>
                  <a:gd name="T66" fmla="*/ 12 w 20"/>
                  <a:gd name="T67" fmla="*/ 5 h 48"/>
                  <a:gd name="T68" fmla="*/ 13 w 20"/>
                  <a:gd name="T69" fmla="*/ 10 h 48"/>
                  <a:gd name="T70" fmla="*/ 17 w 20"/>
                  <a:gd name="T71" fmla="*/ 12 h 48"/>
                  <a:gd name="T72" fmla="*/ 19 w 20"/>
                  <a:gd name="T73" fmla="*/ 17 h 48"/>
                  <a:gd name="T74" fmla="*/ 19 w 20"/>
                  <a:gd name="T75" fmla="*/ 19 h 48"/>
                  <a:gd name="T76" fmla="*/ 3 w 20"/>
                  <a:gd name="T77" fmla="*/ 17 h 48"/>
                  <a:gd name="T78" fmla="*/ 3 w 20"/>
                  <a:gd name="T79" fmla="*/ 18 h 48"/>
                  <a:gd name="T80" fmla="*/ 11 w 20"/>
                  <a:gd name="T81" fmla="*/ 44 h 48"/>
                  <a:gd name="T82" fmla="*/ 10 w 20"/>
                  <a:gd name="T83" fmla="*/ 44 h 48"/>
                  <a:gd name="T84" fmla="*/ 10 w 20"/>
                  <a:gd name="T85" fmla="*/ 45 h 48"/>
                  <a:gd name="T86" fmla="*/ 11 w 20"/>
                  <a:gd name="T87" fmla="*/ 45 h 48"/>
                  <a:gd name="T88" fmla="*/ 10 w 20"/>
                  <a:gd name="T89" fmla="*/ 46 h 48"/>
                  <a:gd name="T90" fmla="*/ 11 w 20"/>
                  <a:gd name="T91" fmla="*/ 46 h 48"/>
                  <a:gd name="T92" fmla="*/ 11 w 20"/>
                  <a:gd name="T93" fmla="*/ 47 h 48"/>
                  <a:gd name="T94" fmla="*/ 10 w 20"/>
                  <a:gd name="T95" fmla="*/ 47 h 48"/>
                  <a:gd name="T96" fmla="*/ 9 w 20"/>
                  <a:gd name="T97" fmla="*/ 46 h 48"/>
                  <a:gd name="T98" fmla="*/ 9 w 20"/>
                  <a:gd name="T99" fmla="*/ 47 h 48"/>
                  <a:gd name="T100" fmla="*/ 9 w 20"/>
                  <a:gd name="T101" fmla="*/ 46 h 48"/>
                  <a:gd name="T102" fmla="*/ 10 w 20"/>
                  <a:gd name="T103" fmla="*/ 44 h 48"/>
                  <a:gd name="T104" fmla="*/ 10 w 20"/>
                  <a:gd name="T105" fmla="*/ 43 h 48"/>
                  <a:gd name="T106" fmla="*/ 11 w 20"/>
                  <a:gd name="T107" fmla="*/ 44 h 48"/>
                  <a:gd name="T108" fmla="*/ 11 w 20"/>
                  <a:gd name="T109" fmla="*/ 44 h 48"/>
                  <a:gd name="T110" fmla="*/ 10 w 20"/>
                  <a:gd name="T111" fmla="*/ 47 h 48"/>
                  <a:gd name="T112" fmla="*/ 9 w 20"/>
                  <a:gd name="T113" fmla="*/ 47 h 48"/>
                  <a:gd name="T114" fmla="*/ 10 w 20"/>
                  <a:gd name="T115" fmla="*/ 48 h 48"/>
                  <a:gd name="T116" fmla="*/ 11 w 20"/>
                  <a:gd name="T117" fmla="*/ 47 h 48"/>
                  <a:gd name="T118" fmla="*/ 11 w 20"/>
                  <a:gd name="T119" fmla="*/ 4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" h="48">
                    <a:moveTo>
                      <a:pt x="2" y="19"/>
                    </a:move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lose/>
                    <a:moveTo>
                      <a:pt x="4" y="11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11"/>
                      <a:pt x="4" y="11"/>
                    </a:cubicBezTo>
                    <a:close/>
                    <a:moveTo>
                      <a:pt x="14" y="24"/>
                    </a:move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5" y="24"/>
                    </a:cubicBezTo>
                    <a:cubicBezTo>
                      <a:pt x="15" y="24"/>
                      <a:pt x="15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lose/>
                    <a:moveTo>
                      <a:pt x="15" y="24"/>
                    </a:move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lose/>
                    <a:moveTo>
                      <a:pt x="1" y="14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5"/>
                      <a:pt x="1" y="14"/>
                    </a:cubicBezTo>
                    <a:close/>
                    <a:moveTo>
                      <a:pt x="15" y="26"/>
                    </a:move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lose/>
                    <a:moveTo>
                      <a:pt x="9" y="26"/>
                    </a:move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9" y="26"/>
                    </a:cubicBezTo>
                    <a:close/>
                    <a:moveTo>
                      <a:pt x="1" y="19"/>
                    </a:move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lose/>
                    <a:moveTo>
                      <a:pt x="2" y="19"/>
                    </a:move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lose/>
                    <a:moveTo>
                      <a:pt x="7" y="31"/>
                    </a:move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lose/>
                    <a:moveTo>
                      <a:pt x="1" y="18"/>
                    </a:move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lose/>
                    <a:moveTo>
                      <a:pt x="13" y="28"/>
                    </a:move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11" y="27"/>
                      <a:pt x="11" y="27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7" y="30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1"/>
                      <a:pt x="8" y="31"/>
                      <a:pt x="8" y="30"/>
                    </a:cubicBezTo>
                    <a:cubicBezTo>
                      <a:pt x="8" y="30"/>
                      <a:pt x="8" y="30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30"/>
                      <a:pt x="11" y="30"/>
                      <a:pt x="11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8"/>
                    </a:cubicBezTo>
                    <a:close/>
                    <a:moveTo>
                      <a:pt x="9" y="21"/>
                    </a:move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lose/>
                    <a:moveTo>
                      <a:pt x="3" y="17"/>
                    </a:move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3" y="18"/>
                    </a:cubicBezTo>
                    <a:cubicBezTo>
                      <a:pt x="2" y="18"/>
                      <a:pt x="2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lose/>
                    <a:moveTo>
                      <a:pt x="9" y="21"/>
                    </a:move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lose/>
                    <a:moveTo>
                      <a:pt x="20" y="24"/>
                    </a:move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4"/>
                    </a:cubicBezTo>
                    <a:cubicBezTo>
                      <a:pt x="18" y="25"/>
                      <a:pt x="19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7" y="25"/>
                    </a:cubicBezTo>
                    <a:cubicBezTo>
                      <a:pt x="17" y="25"/>
                      <a:pt x="17" y="25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3"/>
                    </a:cubicBezTo>
                    <a:cubicBezTo>
                      <a:pt x="14" y="23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4" y="23"/>
                      <a:pt x="14" y="23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2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2"/>
                    </a:cubicBezTo>
                    <a:cubicBezTo>
                      <a:pt x="13" y="22"/>
                      <a:pt x="12" y="22"/>
                      <a:pt x="12" y="22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0" y="22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9" y="22"/>
                      <a:pt x="9" y="22"/>
                    </a:cubicBezTo>
                    <a:cubicBezTo>
                      <a:pt x="9" y="22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8" y="20"/>
                      <a:pt x="8" y="20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6" y="21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2" y="20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1" y="20"/>
                      <a:pt x="1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8"/>
                      <a:pt x="2" y="18"/>
                    </a:cubicBezTo>
                    <a:cubicBezTo>
                      <a:pt x="2" y="19"/>
                      <a:pt x="2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7"/>
                      <a:pt x="2" y="17"/>
                    </a:cubicBezTo>
                    <a:cubicBezTo>
                      <a:pt x="2" y="17"/>
                      <a:pt x="2" y="18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7"/>
                      <a:pt x="0" y="17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3" y="15"/>
                      <a:pt x="3" y="16"/>
                    </a:cubicBezTo>
                    <a:cubicBezTo>
                      <a:pt x="3" y="16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2"/>
                      <a:pt x="2" y="12"/>
                    </a:cubicBezTo>
                    <a:cubicBezTo>
                      <a:pt x="2" y="12"/>
                      <a:pt x="2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2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1"/>
                      <a:pt x="4" y="11"/>
                    </a:cubicBezTo>
                    <a:cubicBezTo>
                      <a:pt x="5" y="11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0"/>
                    </a:cubicBezTo>
                    <a:cubicBezTo>
                      <a:pt x="5" y="10"/>
                      <a:pt x="5" y="11"/>
                      <a:pt x="5" y="10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5" y="9"/>
                      <a:pt x="5" y="9"/>
                      <a:pt x="4" y="9"/>
                    </a:cubicBezTo>
                    <a:cubicBezTo>
                      <a:pt x="4" y="9"/>
                      <a:pt x="4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1" y="5"/>
                    </a:cubicBezTo>
                    <a:cubicBezTo>
                      <a:pt x="11" y="5"/>
                      <a:pt x="11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3"/>
                      <a:pt x="19" y="23"/>
                    </a:cubicBezTo>
                    <a:cubicBezTo>
                      <a:pt x="19" y="23"/>
                      <a:pt x="20" y="23"/>
                      <a:pt x="20" y="23"/>
                    </a:cubicBezTo>
                    <a:cubicBezTo>
                      <a:pt x="20" y="23"/>
                      <a:pt x="20" y="24"/>
                      <a:pt x="20" y="24"/>
                    </a:cubicBezTo>
                    <a:cubicBezTo>
                      <a:pt x="20" y="24"/>
                      <a:pt x="19" y="24"/>
                      <a:pt x="19" y="24"/>
                    </a:cubicBezTo>
                    <a:cubicBezTo>
                      <a:pt x="19" y="24"/>
                      <a:pt x="20" y="24"/>
                      <a:pt x="20" y="24"/>
                    </a:cubicBezTo>
                    <a:close/>
                    <a:moveTo>
                      <a:pt x="3" y="17"/>
                    </a:move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3" y="18"/>
                    </a:cubicBezTo>
                    <a:cubicBezTo>
                      <a:pt x="2" y="18"/>
                      <a:pt x="2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7"/>
                      <a:pt x="3" y="17"/>
                    </a:cubicBezTo>
                    <a:close/>
                    <a:moveTo>
                      <a:pt x="9" y="21"/>
                    </a:move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lose/>
                    <a:moveTo>
                      <a:pt x="9" y="21"/>
                    </a:move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lose/>
                    <a:moveTo>
                      <a:pt x="11" y="44"/>
                    </a:move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5"/>
                      <a:pt x="11" y="45"/>
                    </a:cubicBezTo>
                    <a:cubicBezTo>
                      <a:pt x="11" y="45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1" y="44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6"/>
                      <a:pt x="11" y="46"/>
                      <a:pt x="11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6"/>
                      <a:pt x="10" y="45"/>
                    </a:cubicBezTo>
                    <a:cubicBezTo>
                      <a:pt x="10" y="45"/>
                      <a:pt x="10" y="45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0" y="46"/>
                    </a:cubicBezTo>
                    <a:cubicBezTo>
                      <a:pt x="10" y="46"/>
                      <a:pt x="10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6"/>
                      <a:pt x="10" y="46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8" y="47"/>
                      <a:pt x="9" y="47"/>
                      <a:pt x="9" y="47"/>
                    </a:cubicBezTo>
                    <a:cubicBezTo>
                      <a:pt x="8" y="47"/>
                      <a:pt x="8" y="46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0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3"/>
                    </a:cubicBezTo>
                    <a:cubicBezTo>
                      <a:pt x="11" y="43"/>
                      <a:pt x="11" y="43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lose/>
                    <a:moveTo>
                      <a:pt x="11" y="44"/>
                    </a:move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lose/>
                    <a:moveTo>
                      <a:pt x="12" y="43"/>
                    </a:move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lose/>
                    <a:moveTo>
                      <a:pt x="11" y="47"/>
                    </a:moveTo>
                    <a:cubicBezTo>
                      <a:pt x="11" y="47"/>
                      <a:pt x="11" y="47"/>
                      <a:pt x="11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8"/>
                      <a:pt x="9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9" y="48"/>
                      <a:pt x="9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1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lose/>
                    <a:moveTo>
                      <a:pt x="9" y="44"/>
                    </a:move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lose/>
                    <a:moveTo>
                      <a:pt x="11" y="43"/>
                    </a:move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lose/>
                    <a:moveTo>
                      <a:pt x="11" y="43"/>
                    </a:move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7" name="Freeform 724">
                <a:extLst>
                  <a:ext uri="{FF2B5EF4-FFF2-40B4-BE49-F238E27FC236}">
                    <a16:creationId xmlns:a16="http://schemas.microsoft.com/office/drawing/2014/main" id="{B1784305-F58B-2542-D5FA-65FAF6743E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17138" y="6291263"/>
                <a:ext cx="87312" cy="117475"/>
              </a:xfrm>
              <a:custGeom>
                <a:avLst/>
                <a:gdLst>
                  <a:gd name="T0" fmla="*/ 18 w 21"/>
                  <a:gd name="T1" fmla="*/ 20 h 28"/>
                  <a:gd name="T2" fmla="*/ 18 w 21"/>
                  <a:gd name="T3" fmla="*/ 10 h 28"/>
                  <a:gd name="T4" fmla="*/ 17 w 21"/>
                  <a:gd name="T5" fmla="*/ 11 h 28"/>
                  <a:gd name="T6" fmla="*/ 16 w 21"/>
                  <a:gd name="T7" fmla="*/ 11 h 28"/>
                  <a:gd name="T8" fmla="*/ 15 w 21"/>
                  <a:gd name="T9" fmla="*/ 10 h 28"/>
                  <a:gd name="T10" fmla="*/ 13 w 21"/>
                  <a:gd name="T11" fmla="*/ 7 h 28"/>
                  <a:gd name="T12" fmla="*/ 11 w 21"/>
                  <a:gd name="T13" fmla="*/ 7 h 28"/>
                  <a:gd name="T14" fmla="*/ 10 w 21"/>
                  <a:gd name="T15" fmla="*/ 5 h 28"/>
                  <a:gd name="T16" fmla="*/ 10 w 21"/>
                  <a:gd name="T17" fmla="*/ 3 h 28"/>
                  <a:gd name="T18" fmla="*/ 11 w 21"/>
                  <a:gd name="T19" fmla="*/ 1 h 28"/>
                  <a:gd name="T20" fmla="*/ 10 w 21"/>
                  <a:gd name="T21" fmla="*/ 1 h 28"/>
                  <a:gd name="T22" fmla="*/ 9 w 21"/>
                  <a:gd name="T23" fmla="*/ 2 h 28"/>
                  <a:gd name="T24" fmla="*/ 7 w 21"/>
                  <a:gd name="T25" fmla="*/ 2 h 28"/>
                  <a:gd name="T26" fmla="*/ 6 w 21"/>
                  <a:gd name="T27" fmla="*/ 2 h 28"/>
                  <a:gd name="T28" fmla="*/ 5 w 21"/>
                  <a:gd name="T29" fmla="*/ 4 h 28"/>
                  <a:gd name="T30" fmla="*/ 4 w 21"/>
                  <a:gd name="T31" fmla="*/ 5 h 28"/>
                  <a:gd name="T32" fmla="*/ 3 w 21"/>
                  <a:gd name="T33" fmla="*/ 6 h 28"/>
                  <a:gd name="T34" fmla="*/ 1 w 21"/>
                  <a:gd name="T35" fmla="*/ 6 h 28"/>
                  <a:gd name="T36" fmla="*/ 1 w 21"/>
                  <a:gd name="T37" fmla="*/ 7 h 28"/>
                  <a:gd name="T38" fmla="*/ 0 w 21"/>
                  <a:gd name="T39" fmla="*/ 8 h 28"/>
                  <a:gd name="T40" fmla="*/ 0 w 21"/>
                  <a:gd name="T41" fmla="*/ 9 h 28"/>
                  <a:gd name="T42" fmla="*/ 0 w 21"/>
                  <a:gd name="T43" fmla="*/ 10 h 28"/>
                  <a:gd name="T44" fmla="*/ 1 w 21"/>
                  <a:gd name="T45" fmla="*/ 12 h 28"/>
                  <a:gd name="T46" fmla="*/ 1 w 21"/>
                  <a:gd name="T47" fmla="*/ 13 h 28"/>
                  <a:gd name="T48" fmla="*/ 4 w 21"/>
                  <a:gd name="T49" fmla="*/ 13 h 28"/>
                  <a:gd name="T50" fmla="*/ 5 w 21"/>
                  <a:gd name="T51" fmla="*/ 15 h 28"/>
                  <a:gd name="T52" fmla="*/ 5 w 21"/>
                  <a:gd name="T53" fmla="*/ 15 h 28"/>
                  <a:gd name="T54" fmla="*/ 8 w 21"/>
                  <a:gd name="T55" fmla="*/ 15 h 28"/>
                  <a:gd name="T56" fmla="*/ 6 w 21"/>
                  <a:gd name="T57" fmla="*/ 18 h 28"/>
                  <a:gd name="T58" fmla="*/ 7 w 21"/>
                  <a:gd name="T59" fmla="*/ 20 h 28"/>
                  <a:gd name="T60" fmla="*/ 7 w 21"/>
                  <a:gd name="T61" fmla="*/ 21 h 28"/>
                  <a:gd name="T62" fmla="*/ 7 w 21"/>
                  <a:gd name="T63" fmla="*/ 21 h 28"/>
                  <a:gd name="T64" fmla="*/ 7 w 21"/>
                  <a:gd name="T65" fmla="*/ 22 h 28"/>
                  <a:gd name="T66" fmla="*/ 7 w 21"/>
                  <a:gd name="T67" fmla="*/ 24 h 28"/>
                  <a:gd name="T68" fmla="*/ 7 w 21"/>
                  <a:gd name="T69" fmla="*/ 25 h 28"/>
                  <a:gd name="T70" fmla="*/ 7 w 21"/>
                  <a:gd name="T71" fmla="*/ 27 h 28"/>
                  <a:gd name="T72" fmla="*/ 8 w 21"/>
                  <a:gd name="T73" fmla="*/ 27 h 28"/>
                  <a:gd name="T74" fmla="*/ 10 w 21"/>
                  <a:gd name="T75" fmla="*/ 27 h 28"/>
                  <a:gd name="T76" fmla="*/ 11 w 21"/>
                  <a:gd name="T77" fmla="*/ 26 h 28"/>
                  <a:gd name="T78" fmla="*/ 12 w 21"/>
                  <a:gd name="T79" fmla="*/ 24 h 28"/>
                  <a:gd name="T80" fmla="*/ 15 w 21"/>
                  <a:gd name="T81" fmla="*/ 21 h 28"/>
                  <a:gd name="T82" fmla="*/ 18 w 21"/>
                  <a:gd name="T83" fmla="*/ 20 h 28"/>
                  <a:gd name="T84" fmla="*/ 18 w 21"/>
                  <a:gd name="T85" fmla="*/ 19 h 28"/>
                  <a:gd name="T86" fmla="*/ 17 w 21"/>
                  <a:gd name="T87" fmla="*/ 20 h 28"/>
                  <a:gd name="T88" fmla="*/ 18 w 21"/>
                  <a:gd name="T89" fmla="*/ 19 h 28"/>
                  <a:gd name="T90" fmla="*/ 17 w 21"/>
                  <a:gd name="T91" fmla="*/ 18 h 28"/>
                  <a:gd name="T92" fmla="*/ 18 w 21"/>
                  <a:gd name="T93" fmla="*/ 17 h 28"/>
                  <a:gd name="T94" fmla="*/ 19 w 21"/>
                  <a:gd name="T95" fmla="*/ 14 h 28"/>
                  <a:gd name="T96" fmla="*/ 21 w 21"/>
                  <a:gd name="T97" fmla="*/ 1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" h="28">
                    <a:moveTo>
                      <a:pt x="18" y="20"/>
                    </a:move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9"/>
                      <a:pt x="19" y="19"/>
                      <a:pt x="19" y="19"/>
                    </a:cubicBezTo>
                    <a:cubicBezTo>
                      <a:pt x="19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lose/>
                    <a:moveTo>
                      <a:pt x="19" y="10"/>
                    </a:move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6"/>
                      <a:pt x="7" y="26"/>
                    </a:cubicBezTo>
                    <a:cubicBezTo>
                      <a:pt x="7" y="26"/>
                      <a:pt x="8" y="26"/>
                      <a:pt x="8" y="26"/>
                    </a:cubicBezTo>
                    <a:cubicBezTo>
                      <a:pt x="8" y="26"/>
                      <a:pt x="8" y="27"/>
                      <a:pt x="8" y="27"/>
                    </a:cubicBezTo>
                    <a:cubicBezTo>
                      <a:pt x="8" y="27"/>
                      <a:pt x="7" y="27"/>
                      <a:pt x="7" y="27"/>
                    </a:cubicBezTo>
                    <a:cubicBezTo>
                      <a:pt x="7" y="27"/>
                      <a:pt x="8" y="27"/>
                      <a:pt x="8" y="27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2" y="26"/>
                    </a:cubicBezTo>
                    <a:cubicBezTo>
                      <a:pt x="12" y="26"/>
                      <a:pt x="12" y="25"/>
                      <a:pt x="12" y="25"/>
                    </a:cubicBezTo>
                    <a:cubicBezTo>
                      <a:pt x="12" y="25"/>
                      <a:pt x="12" y="24"/>
                      <a:pt x="12" y="24"/>
                    </a:cubicBezTo>
                    <a:cubicBezTo>
                      <a:pt x="13" y="24"/>
                      <a:pt x="13" y="24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5" y="23"/>
                      <a:pt x="15" y="22"/>
                    </a:cubicBezTo>
                    <a:cubicBezTo>
                      <a:pt x="15" y="22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0"/>
                    </a:cubicBezTo>
                    <a:cubicBezTo>
                      <a:pt x="20" y="10"/>
                      <a:pt x="20" y="10"/>
                      <a:pt x="20" y="10"/>
                    </a:cubicBezTo>
                    <a:lnTo>
                      <a:pt x="19" y="1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8" name="Freeform 725">
                <a:extLst>
                  <a:ext uri="{FF2B5EF4-FFF2-40B4-BE49-F238E27FC236}">
                    <a16:creationId xmlns:a16="http://schemas.microsoft.com/office/drawing/2014/main" id="{B07072C7-7BA6-3CF9-852E-0C505CF50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6363" y="6178550"/>
                <a:ext cx="12700" cy="12700"/>
              </a:xfrm>
              <a:custGeom>
                <a:avLst/>
                <a:gdLst>
                  <a:gd name="T0" fmla="*/ 1 w 3"/>
                  <a:gd name="T1" fmla="*/ 3 h 3"/>
                  <a:gd name="T2" fmla="*/ 2 w 3"/>
                  <a:gd name="T3" fmla="*/ 2 h 3"/>
                  <a:gd name="T4" fmla="*/ 2 w 3"/>
                  <a:gd name="T5" fmla="*/ 1 h 3"/>
                  <a:gd name="T6" fmla="*/ 2 w 3"/>
                  <a:gd name="T7" fmla="*/ 1 h 3"/>
                  <a:gd name="T8" fmla="*/ 3 w 3"/>
                  <a:gd name="T9" fmla="*/ 0 h 3"/>
                  <a:gd name="T10" fmla="*/ 3 w 3"/>
                  <a:gd name="T11" fmla="*/ 0 h 3"/>
                  <a:gd name="T12" fmla="*/ 2 w 3"/>
                  <a:gd name="T13" fmla="*/ 0 h 3"/>
                  <a:gd name="T14" fmla="*/ 2 w 3"/>
                  <a:gd name="T15" fmla="*/ 0 h 3"/>
                  <a:gd name="T16" fmla="*/ 2 w 3"/>
                  <a:gd name="T17" fmla="*/ 0 h 3"/>
                  <a:gd name="T18" fmla="*/ 2 w 3"/>
                  <a:gd name="T19" fmla="*/ 0 h 3"/>
                  <a:gd name="T20" fmla="*/ 1 w 3"/>
                  <a:gd name="T21" fmla="*/ 1 h 3"/>
                  <a:gd name="T22" fmla="*/ 1 w 3"/>
                  <a:gd name="T23" fmla="*/ 1 h 3"/>
                  <a:gd name="T24" fmla="*/ 1 w 3"/>
                  <a:gd name="T25" fmla="*/ 1 h 3"/>
                  <a:gd name="T26" fmla="*/ 1 w 3"/>
                  <a:gd name="T27" fmla="*/ 1 h 3"/>
                  <a:gd name="T28" fmla="*/ 0 w 3"/>
                  <a:gd name="T29" fmla="*/ 2 h 3"/>
                  <a:gd name="T30" fmla="*/ 0 w 3"/>
                  <a:gd name="T31" fmla="*/ 2 h 3"/>
                  <a:gd name="T32" fmla="*/ 0 w 3"/>
                  <a:gd name="T33" fmla="*/ 2 h 3"/>
                  <a:gd name="T34" fmla="*/ 1 w 3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9" name="Freeform 726">
                <a:extLst>
                  <a:ext uri="{FF2B5EF4-FFF2-40B4-BE49-F238E27FC236}">
                    <a16:creationId xmlns:a16="http://schemas.microsoft.com/office/drawing/2014/main" id="{86FD31B3-ED11-243D-1520-2C9DE8DA8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2400" y="6083300"/>
                <a:ext cx="53975" cy="84138"/>
              </a:xfrm>
              <a:custGeom>
                <a:avLst/>
                <a:gdLst>
                  <a:gd name="T0" fmla="*/ 12 w 13"/>
                  <a:gd name="T1" fmla="*/ 17 h 20"/>
                  <a:gd name="T2" fmla="*/ 11 w 13"/>
                  <a:gd name="T3" fmla="*/ 17 h 20"/>
                  <a:gd name="T4" fmla="*/ 11 w 13"/>
                  <a:gd name="T5" fmla="*/ 16 h 20"/>
                  <a:gd name="T6" fmla="*/ 11 w 13"/>
                  <a:gd name="T7" fmla="*/ 15 h 20"/>
                  <a:gd name="T8" fmla="*/ 10 w 13"/>
                  <a:gd name="T9" fmla="*/ 14 h 20"/>
                  <a:gd name="T10" fmla="*/ 9 w 13"/>
                  <a:gd name="T11" fmla="*/ 13 h 20"/>
                  <a:gd name="T12" fmla="*/ 9 w 13"/>
                  <a:gd name="T13" fmla="*/ 13 h 20"/>
                  <a:gd name="T14" fmla="*/ 9 w 13"/>
                  <a:gd name="T15" fmla="*/ 12 h 20"/>
                  <a:gd name="T16" fmla="*/ 10 w 13"/>
                  <a:gd name="T17" fmla="*/ 10 h 20"/>
                  <a:gd name="T18" fmla="*/ 10 w 13"/>
                  <a:gd name="T19" fmla="*/ 9 h 20"/>
                  <a:gd name="T20" fmla="*/ 9 w 13"/>
                  <a:gd name="T21" fmla="*/ 8 h 20"/>
                  <a:gd name="T22" fmla="*/ 9 w 13"/>
                  <a:gd name="T23" fmla="*/ 8 h 20"/>
                  <a:gd name="T24" fmla="*/ 9 w 13"/>
                  <a:gd name="T25" fmla="*/ 7 h 20"/>
                  <a:gd name="T26" fmla="*/ 9 w 13"/>
                  <a:gd name="T27" fmla="*/ 6 h 20"/>
                  <a:gd name="T28" fmla="*/ 8 w 13"/>
                  <a:gd name="T29" fmla="*/ 6 h 20"/>
                  <a:gd name="T30" fmla="*/ 8 w 13"/>
                  <a:gd name="T31" fmla="*/ 6 h 20"/>
                  <a:gd name="T32" fmla="*/ 7 w 13"/>
                  <a:gd name="T33" fmla="*/ 7 h 20"/>
                  <a:gd name="T34" fmla="*/ 6 w 13"/>
                  <a:gd name="T35" fmla="*/ 7 h 20"/>
                  <a:gd name="T36" fmla="*/ 6 w 13"/>
                  <a:gd name="T37" fmla="*/ 5 h 20"/>
                  <a:gd name="T38" fmla="*/ 6 w 13"/>
                  <a:gd name="T39" fmla="*/ 4 h 20"/>
                  <a:gd name="T40" fmla="*/ 5 w 13"/>
                  <a:gd name="T41" fmla="*/ 3 h 20"/>
                  <a:gd name="T42" fmla="*/ 5 w 13"/>
                  <a:gd name="T43" fmla="*/ 2 h 20"/>
                  <a:gd name="T44" fmla="*/ 6 w 13"/>
                  <a:gd name="T45" fmla="*/ 1 h 20"/>
                  <a:gd name="T46" fmla="*/ 5 w 13"/>
                  <a:gd name="T47" fmla="*/ 0 h 20"/>
                  <a:gd name="T48" fmla="*/ 4 w 13"/>
                  <a:gd name="T49" fmla="*/ 1 h 20"/>
                  <a:gd name="T50" fmla="*/ 4 w 13"/>
                  <a:gd name="T51" fmla="*/ 1 h 20"/>
                  <a:gd name="T52" fmla="*/ 2 w 13"/>
                  <a:gd name="T53" fmla="*/ 1 h 20"/>
                  <a:gd name="T54" fmla="*/ 1 w 13"/>
                  <a:gd name="T55" fmla="*/ 2 h 20"/>
                  <a:gd name="T56" fmla="*/ 1 w 13"/>
                  <a:gd name="T57" fmla="*/ 2 h 20"/>
                  <a:gd name="T58" fmla="*/ 0 w 13"/>
                  <a:gd name="T59" fmla="*/ 4 h 20"/>
                  <a:gd name="T60" fmla="*/ 0 w 13"/>
                  <a:gd name="T61" fmla="*/ 4 h 20"/>
                  <a:gd name="T62" fmla="*/ 0 w 13"/>
                  <a:gd name="T63" fmla="*/ 5 h 20"/>
                  <a:gd name="T64" fmla="*/ 0 w 13"/>
                  <a:gd name="T65" fmla="*/ 6 h 20"/>
                  <a:gd name="T66" fmla="*/ 0 w 13"/>
                  <a:gd name="T67" fmla="*/ 7 h 20"/>
                  <a:gd name="T68" fmla="*/ 1 w 13"/>
                  <a:gd name="T69" fmla="*/ 8 h 20"/>
                  <a:gd name="T70" fmla="*/ 2 w 13"/>
                  <a:gd name="T71" fmla="*/ 9 h 20"/>
                  <a:gd name="T72" fmla="*/ 2 w 13"/>
                  <a:gd name="T73" fmla="*/ 10 h 20"/>
                  <a:gd name="T74" fmla="*/ 1 w 13"/>
                  <a:gd name="T75" fmla="*/ 11 h 20"/>
                  <a:gd name="T76" fmla="*/ 0 w 13"/>
                  <a:gd name="T77" fmla="*/ 12 h 20"/>
                  <a:gd name="T78" fmla="*/ 1 w 13"/>
                  <a:gd name="T79" fmla="*/ 12 h 20"/>
                  <a:gd name="T80" fmla="*/ 3 w 13"/>
                  <a:gd name="T81" fmla="*/ 15 h 20"/>
                  <a:gd name="T82" fmla="*/ 3 w 13"/>
                  <a:gd name="T83" fmla="*/ 19 h 20"/>
                  <a:gd name="T84" fmla="*/ 3 w 13"/>
                  <a:gd name="T85" fmla="*/ 20 h 20"/>
                  <a:gd name="T86" fmla="*/ 4 w 13"/>
                  <a:gd name="T87" fmla="*/ 20 h 20"/>
                  <a:gd name="T88" fmla="*/ 4 w 13"/>
                  <a:gd name="T89" fmla="*/ 20 h 20"/>
                  <a:gd name="T90" fmla="*/ 5 w 13"/>
                  <a:gd name="T91" fmla="*/ 19 h 20"/>
                  <a:gd name="T92" fmla="*/ 6 w 13"/>
                  <a:gd name="T93" fmla="*/ 20 h 20"/>
                  <a:gd name="T94" fmla="*/ 7 w 13"/>
                  <a:gd name="T95" fmla="*/ 19 h 20"/>
                  <a:gd name="T96" fmla="*/ 7 w 13"/>
                  <a:gd name="T97" fmla="*/ 20 h 20"/>
                  <a:gd name="T98" fmla="*/ 8 w 13"/>
                  <a:gd name="T99" fmla="*/ 20 h 20"/>
                  <a:gd name="T100" fmla="*/ 8 w 13"/>
                  <a:gd name="T101" fmla="*/ 20 h 20"/>
                  <a:gd name="T102" fmla="*/ 9 w 13"/>
                  <a:gd name="T103" fmla="*/ 19 h 20"/>
                  <a:gd name="T104" fmla="*/ 10 w 13"/>
                  <a:gd name="T105" fmla="*/ 19 h 20"/>
                  <a:gd name="T106" fmla="*/ 12 w 13"/>
                  <a:gd name="T107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" h="20">
                    <a:moveTo>
                      <a:pt x="13" y="17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4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9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2"/>
                      <a:pt x="1" y="12"/>
                    </a:cubicBezTo>
                    <a:cubicBezTo>
                      <a:pt x="1" y="12"/>
                      <a:pt x="1" y="13"/>
                      <a:pt x="2" y="13"/>
                    </a:cubicBezTo>
                    <a:cubicBezTo>
                      <a:pt x="2" y="13"/>
                      <a:pt x="2" y="14"/>
                      <a:pt x="3" y="14"/>
                    </a:cubicBezTo>
                    <a:cubicBezTo>
                      <a:pt x="3" y="14"/>
                      <a:pt x="3" y="14"/>
                      <a:pt x="3" y="15"/>
                    </a:cubicBezTo>
                    <a:cubicBezTo>
                      <a:pt x="3" y="15"/>
                      <a:pt x="3" y="15"/>
                      <a:pt x="3" y="16"/>
                    </a:cubicBezTo>
                    <a:cubicBezTo>
                      <a:pt x="3" y="16"/>
                      <a:pt x="3" y="17"/>
                      <a:pt x="3" y="17"/>
                    </a:cubicBezTo>
                    <a:cubicBezTo>
                      <a:pt x="3" y="18"/>
                      <a:pt x="3" y="19"/>
                      <a:pt x="3" y="19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7" y="19"/>
                      <a:pt x="7" y="19"/>
                    </a:cubicBezTo>
                    <a:cubicBezTo>
                      <a:pt x="7" y="19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8"/>
                      <a:pt x="13" y="18"/>
                      <a:pt x="13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0" name="Freeform 727">
                <a:extLst>
                  <a:ext uri="{FF2B5EF4-FFF2-40B4-BE49-F238E27FC236}">
                    <a16:creationId xmlns:a16="http://schemas.microsoft.com/office/drawing/2014/main" id="{F32B5C22-C6D7-A7DC-A5F8-1AFC219AA3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53663" y="6162675"/>
                <a:ext cx="50800" cy="69850"/>
              </a:xfrm>
              <a:custGeom>
                <a:avLst/>
                <a:gdLst>
                  <a:gd name="T0" fmla="*/ 11 w 12"/>
                  <a:gd name="T1" fmla="*/ 5 h 17"/>
                  <a:gd name="T2" fmla="*/ 11 w 12"/>
                  <a:gd name="T3" fmla="*/ 5 h 17"/>
                  <a:gd name="T4" fmla="*/ 11 w 12"/>
                  <a:gd name="T5" fmla="*/ 4 h 17"/>
                  <a:gd name="T6" fmla="*/ 8 w 12"/>
                  <a:gd name="T7" fmla="*/ 3 h 17"/>
                  <a:gd name="T8" fmla="*/ 9 w 12"/>
                  <a:gd name="T9" fmla="*/ 2 h 17"/>
                  <a:gd name="T10" fmla="*/ 7 w 12"/>
                  <a:gd name="T11" fmla="*/ 2 h 17"/>
                  <a:gd name="T12" fmla="*/ 8 w 12"/>
                  <a:gd name="T13" fmla="*/ 1 h 17"/>
                  <a:gd name="T14" fmla="*/ 8 w 12"/>
                  <a:gd name="T15" fmla="*/ 1 h 17"/>
                  <a:gd name="T16" fmla="*/ 7 w 12"/>
                  <a:gd name="T17" fmla="*/ 2 h 17"/>
                  <a:gd name="T18" fmla="*/ 10 w 12"/>
                  <a:gd name="T19" fmla="*/ 6 h 17"/>
                  <a:gd name="T20" fmla="*/ 9 w 12"/>
                  <a:gd name="T21" fmla="*/ 7 h 17"/>
                  <a:gd name="T22" fmla="*/ 9 w 12"/>
                  <a:gd name="T23" fmla="*/ 8 h 17"/>
                  <a:gd name="T24" fmla="*/ 10 w 12"/>
                  <a:gd name="T25" fmla="*/ 9 h 17"/>
                  <a:gd name="T26" fmla="*/ 10 w 12"/>
                  <a:gd name="T27" fmla="*/ 11 h 17"/>
                  <a:gd name="T28" fmla="*/ 8 w 12"/>
                  <a:gd name="T29" fmla="*/ 12 h 17"/>
                  <a:gd name="T30" fmla="*/ 7 w 12"/>
                  <a:gd name="T31" fmla="*/ 12 h 17"/>
                  <a:gd name="T32" fmla="*/ 5 w 12"/>
                  <a:gd name="T33" fmla="*/ 13 h 17"/>
                  <a:gd name="T34" fmla="*/ 4 w 12"/>
                  <a:gd name="T35" fmla="*/ 15 h 17"/>
                  <a:gd name="T36" fmla="*/ 3 w 12"/>
                  <a:gd name="T37" fmla="*/ 17 h 17"/>
                  <a:gd name="T38" fmla="*/ 1 w 12"/>
                  <a:gd name="T39" fmla="*/ 17 h 17"/>
                  <a:gd name="T40" fmla="*/ 1 w 12"/>
                  <a:gd name="T41" fmla="*/ 16 h 17"/>
                  <a:gd name="T42" fmla="*/ 0 w 12"/>
                  <a:gd name="T43" fmla="*/ 15 h 17"/>
                  <a:gd name="T44" fmla="*/ 0 w 12"/>
                  <a:gd name="T45" fmla="*/ 14 h 17"/>
                  <a:gd name="T46" fmla="*/ 0 w 12"/>
                  <a:gd name="T47" fmla="*/ 13 h 17"/>
                  <a:gd name="T48" fmla="*/ 1 w 12"/>
                  <a:gd name="T49" fmla="*/ 11 h 17"/>
                  <a:gd name="T50" fmla="*/ 2 w 12"/>
                  <a:gd name="T51" fmla="*/ 9 h 17"/>
                  <a:gd name="T52" fmla="*/ 3 w 12"/>
                  <a:gd name="T53" fmla="*/ 7 h 17"/>
                  <a:gd name="T54" fmla="*/ 5 w 12"/>
                  <a:gd name="T55" fmla="*/ 6 h 17"/>
                  <a:gd name="T56" fmla="*/ 6 w 12"/>
                  <a:gd name="T57" fmla="*/ 4 h 17"/>
                  <a:gd name="T58" fmla="*/ 7 w 12"/>
                  <a:gd name="T59" fmla="*/ 4 h 17"/>
                  <a:gd name="T60" fmla="*/ 7 w 12"/>
                  <a:gd name="T61" fmla="*/ 3 h 17"/>
                  <a:gd name="T62" fmla="*/ 8 w 12"/>
                  <a:gd name="T63" fmla="*/ 2 h 17"/>
                  <a:gd name="T64" fmla="*/ 8 w 12"/>
                  <a:gd name="T65" fmla="*/ 3 h 17"/>
                  <a:gd name="T66" fmla="*/ 7 w 12"/>
                  <a:gd name="T67" fmla="*/ 3 h 17"/>
                  <a:gd name="T68" fmla="*/ 7 w 12"/>
                  <a:gd name="T69" fmla="*/ 4 h 17"/>
                  <a:gd name="T70" fmla="*/ 8 w 12"/>
                  <a:gd name="T71" fmla="*/ 3 h 17"/>
                  <a:gd name="T72" fmla="*/ 7 w 12"/>
                  <a:gd name="T73" fmla="*/ 4 h 17"/>
                  <a:gd name="T74" fmla="*/ 8 w 12"/>
                  <a:gd name="T75" fmla="*/ 5 h 17"/>
                  <a:gd name="T76" fmla="*/ 7 w 12"/>
                  <a:gd name="T77" fmla="*/ 5 h 17"/>
                  <a:gd name="T78" fmla="*/ 9 w 12"/>
                  <a:gd name="T79" fmla="*/ 5 h 17"/>
                  <a:gd name="T80" fmla="*/ 9 w 12"/>
                  <a:gd name="T81" fmla="*/ 5 h 17"/>
                  <a:gd name="T82" fmla="*/ 8 w 12"/>
                  <a:gd name="T83" fmla="*/ 5 h 17"/>
                  <a:gd name="T84" fmla="*/ 9 w 12"/>
                  <a:gd name="T85" fmla="*/ 4 h 17"/>
                  <a:gd name="T86" fmla="*/ 10 w 12"/>
                  <a:gd name="T87" fmla="*/ 3 h 17"/>
                  <a:gd name="T88" fmla="*/ 10 w 12"/>
                  <a:gd name="T89" fmla="*/ 3 h 17"/>
                  <a:gd name="T90" fmla="*/ 11 w 12"/>
                  <a:gd name="T91" fmla="*/ 3 h 17"/>
                  <a:gd name="T92" fmla="*/ 10 w 12"/>
                  <a:gd name="T93" fmla="*/ 4 h 17"/>
                  <a:gd name="T94" fmla="*/ 10 w 12"/>
                  <a:gd name="T95" fmla="*/ 5 h 17"/>
                  <a:gd name="T96" fmla="*/ 8 w 12"/>
                  <a:gd name="T97" fmla="*/ 5 h 17"/>
                  <a:gd name="T98" fmla="*/ 9 w 12"/>
                  <a:gd name="T99" fmla="*/ 5 h 17"/>
                  <a:gd name="T100" fmla="*/ 11 w 12"/>
                  <a:gd name="T10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2" h="17"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1" y="4"/>
                    </a:cubicBezTo>
                    <a:close/>
                    <a:moveTo>
                      <a:pt x="8" y="3"/>
                    </a:move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lose/>
                    <a:moveTo>
                      <a:pt x="9" y="2"/>
                    </a:moveTo>
                    <a:cubicBezTo>
                      <a:pt x="9" y="2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2"/>
                    </a:cubicBezTo>
                    <a:close/>
                    <a:moveTo>
                      <a:pt x="7" y="2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8" y="1"/>
                      <a:pt x="8" y="0"/>
                    </a:cubicBezTo>
                    <a:cubicBezTo>
                      <a:pt x="8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lose/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0" y="10"/>
                    </a:cubicBezTo>
                    <a:cubicBezTo>
                      <a:pt x="10" y="10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7"/>
                      <a:pt x="3" y="17"/>
                    </a:cubicBezTo>
                    <a:cubicBezTo>
                      <a:pt x="3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7"/>
                    </a:cubicBezTo>
                    <a:cubicBezTo>
                      <a:pt x="1" y="17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0" y="15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5"/>
                      <a:pt x="7" y="4"/>
                    </a:cubicBezTo>
                    <a:cubicBezTo>
                      <a:pt x="7" y="4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8" y="5"/>
                      <a:pt x="8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0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1" name="Freeform 728">
                <a:extLst>
                  <a:ext uri="{FF2B5EF4-FFF2-40B4-BE49-F238E27FC236}">
                    <a16:creationId xmlns:a16="http://schemas.microsoft.com/office/drawing/2014/main" id="{56184CFA-7B8D-0B89-7778-760BA7832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8913" y="6088063"/>
                <a:ext cx="55562" cy="66675"/>
              </a:xfrm>
              <a:custGeom>
                <a:avLst/>
                <a:gdLst>
                  <a:gd name="T0" fmla="*/ 11 w 13"/>
                  <a:gd name="T1" fmla="*/ 3 h 16"/>
                  <a:gd name="T2" fmla="*/ 11 w 13"/>
                  <a:gd name="T3" fmla="*/ 2 h 16"/>
                  <a:gd name="T4" fmla="*/ 10 w 13"/>
                  <a:gd name="T5" fmla="*/ 2 h 16"/>
                  <a:gd name="T6" fmla="*/ 9 w 13"/>
                  <a:gd name="T7" fmla="*/ 1 h 16"/>
                  <a:gd name="T8" fmla="*/ 9 w 13"/>
                  <a:gd name="T9" fmla="*/ 1 h 16"/>
                  <a:gd name="T10" fmla="*/ 9 w 13"/>
                  <a:gd name="T11" fmla="*/ 0 h 16"/>
                  <a:gd name="T12" fmla="*/ 8 w 13"/>
                  <a:gd name="T13" fmla="*/ 1 h 16"/>
                  <a:gd name="T14" fmla="*/ 7 w 13"/>
                  <a:gd name="T15" fmla="*/ 0 h 16"/>
                  <a:gd name="T16" fmla="*/ 6 w 13"/>
                  <a:gd name="T17" fmla="*/ 0 h 16"/>
                  <a:gd name="T18" fmla="*/ 6 w 13"/>
                  <a:gd name="T19" fmla="*/ 1 h 16"/>
                  <a:gd name="T20" fmla="*/ 5 w 13"/>
                  <a:gd name="T21" fmla="*/ 1 h 16"/>
                  <a:gd name="T22" fmla="*/ 4 w 13"/>
                  <a:gd name="T23" fmla="*/ 2 h 16"/>
                  <a:gd name="T24" fmla="*/ 4 w 13"/>
                  <a:gd name="T25" fmla="*/ 2 h 16"/>
                  <a:gd name="T26" fmla="*/ 3 w 13"/>
                  <a:gd name="T27" fmla="*/ 2 h 16"/>
                  <a:gd name="T28" fmla="*/ 2 w 13"/>
                  <a:gd name="T29" fmla="*/ 3 h 16"/>
                  <a:gd name="T30" fmla="*/ 2 w 13"/>
                  <a:gd name="T31" fmla="*/ 3 h 16"/>
                  <a:gd name="T32" fmla="*/ 2 w 13"/>
                  <a:gd name="T33" fmla="*/ 3 h 16"/>
                  <a:gd name="T34" fmla="*/ 1 w 13"/>
                  <a:gd name="T35" fmla="*/ 3 h 16"/>
                  <a:gd name="T36" fmla="*/ 1 w 13"/>
                  <a:gd name="T37" fmla="*/ 4 h 16"/>
                  <a:gd name="T38" fmla="*/ 0 w 13"/>
                  <a:gd name="T39" fmla="*/ 5 h 16"/>
                  <a:gd name="T40" fmla="*/ 0 w 13"/>
                  <a:gd name="T41" fmla="*/ 6 h 16"/>
                  <a:gd name="T42" fmla="*/ 0 w 13"/>
                  <a:gd name="T43" fmla="*/ 7 h 16"/>
                  <a:gd name="T44" fmla="*/ 1 w 13"/>
                  <a:gd name="T45" fmla="*/ 8 h 16"/>
                  <a:gd name="T46" fmla="*/ 0 w 13"/>
                  <a:gd name="T47" fmla="*/ 9 h 16"/>
                  <a:gd name="T48" fmla="*/ 1 w 13"/>
                  <a:gd name="T49" fmla="*/ 9 h 16"/>
                  <a:gd name="T50" fmla="*/ 0 w 13"/>
                  <a:gd name="T51" fmla="*/ 11 h 16"/>
                  <a:gd name="T52" fmla="*/ 0 w 13"/>
                  <a:gd name="T53" fmla="*/ 12 h 16"/>
                  <a:gd name="T54" fmla="*/ 1 w 13"/>
                  <a:gd name="T55" fmla="*/ 13 h 16"/>
                  <a:gd name="T56" fmla="*/ 2 w 13"/>
                  <a:gd name="T57" fmla="*/ 13 h 16"/>
                  <a:gd name="T58" fmla="*/ 2 w 13"/>
                  <a:gd name="T59" fmla="*/ 14 h 16"/>
                  <a:gd name="T60" fmla="*/ 2 w 13"/>
                  <a:gd name="T61" fmla="*/ 15 h 16"/>
                  <a:gd name="T62" fmla="*/ 3 w 13"/>
                  <a:gd name="T63" fmla="*/ 16 h 16"/>
                  <a:gd name="T64" fmla="*/ 4 w 13"/>
                  <a:gd name="T65" fmla="*/ 15 h 16"/>
                  <a:gd name="T66" fmla="*/ 5 w 13"/>
                  <a:gd name="T67" fmla="*/ 13 h 16"/>
                  <a:gd name="T68" fmla="*/ 6 w 13"/>
                  <a:gd name="T69" fmla="*/ 11 h 16"/>
                  <a:gd name="T70" fmla="*/ 7 w 13"/>
                  <a:gd name="T71" fmla="*/ 9 h 16"/>
                  <a:gd name="T72" fmla="*/ 6 w 13"/>
                  <a:gd name="T73" fmla="*/ 9 h 16"/>
                  <a:gd name="T74" fmla="*/ 5 w 13"/>
                  <a:gd name="T75" fmla="*/ 8 h 16"/>
                  <a:gd name="T76" fmla="*/ 6 w 13"/>
                  <a:gd name="T77" fmla="*/ 6 h 16"/>
                  <a:gd name="T78" fmla="*/ 8 w 13"/>
                  <a:gd name="T79" fmla="*/ 4 h 16"/>
                  <a:gd name="T80" fmla="*/ 10 w 13"/>
                  <a:gd name="T81" fmla="*/ 4 h 16"/>
                  <a:gd name="T82" fmla="*/ 12 w 13"/>
                  <a:gd name="T83" fmla="*/ 4 h 16"/>
                  <a:gd name="T84" fmla="*/ 12 w 13"/>
                  <a:gd name="T85" fmla="*/ 5 h 16"/>
                  <a:gd name="T86" fmla="*/ 12 w 13"/>
                  <a:gd name="T87" fmla="*/ 6 h 16"/>
                  <a:gd name="T88" fmla="*/ 13 w 13"/>
                  <a:gd name="T89" fmla="*/ 5 h 16"/>
                  <a:gd name="T90" fmla="*/ 12 w 13"/>
                  <a:gd name="T91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" h="16">
                    <a:moveTo>
                      <a:pt x="12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4" y="16"/>
                    </a:cubicBezTo>
                    <a:cubicBezTo>
                      <a:pt x="4" y="16"/>
                      <a:pt x="4" y="16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4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3"/>
                      <a:pt x="5" y="12"/>
                      <a:pt x="6" y="12"/>
                    </a:cubicBezTo>
                    <a:cubicBezTo>
                      <a:pt x="6" y="12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7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2" name="Freeform 729">
                <a:extLst>
                  <a:ext uri="{FF2B5EF4-FFF2-40B4-BE49-F238E27FC236}">
                    <a16:creationId xmlns:a16="http://schemas.microsoft.com/office/drawing/2014/main" id="{4B4B372A-EA6F-7D91-A119-394EE7B48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9075" y="6049963"/>
                <a:ext cx="41275" cy="50800"/>
              </a:xfrm>
              <a:custGeom>
                <a:avLst/>
                <a:gdLst>
                  <a:gd name="T0" fmla="*/ 9 w 10"/>
                  <a:gd name="T1" fmla="*/ 1 h 12"/>
                  <a:gd name="T2" fmla="*/ 8 w 10"/>
                  <a:gd name="T3" fmla="*/ 1 h 12"/>
                  <a:gd name="T4" fmla="*/ 8 w 10"/>
                  <a:gd name="T5" fmla="*/ 1 h 12"/>
                  <a:gd name="T6" fmla="*/ 8 w 10"/>
                  <a:gd name="T7" fmla="*/ 0 h 12"/>
                  <a:gd name="T8" fmla="*/ 8 w 10"/>
                  <a:gd name="T9" fmla="*/ 0 h 12"/>
                  <a:gd name="T10" fmla="*/ 7 w 10"/>
                  <a:gd name="T11" fmla="*/ 0 h 12"/>
                  <a:gd name="T12" fmla="*/ 6 w 10"/>
                  <a:gd name="T13" fmla="*/ 0 h 12"/>
                  <a:gd name="T14" fmla="*/ 7 w 10"/>
                  <a:gd name="T15" fmla="*/ 1 h 12"/>
                  <a:gd name="T16" fmla="*/ 6 w 10"/>
                  <a:gd name="T17" fmla="*/ 1 h 12"/>
                  <a:gd name="T18" fmla="*/ 6 w 10"/>
                  <a:gd name="T19" fmla="*/ 1 h 12"/>
                  <a:gd name="T20" fmla="*/ 6 w 10"/>
                  <a:gd name="T21" fmla="*/ 2 h 12"/>
                  <a:gd name="T22" fmla="*/ 6 w 10"/>
                  <a:gd name="T23" fmla="*/ 2 h 12"/>
                  <a:gd name="T24" fmla="*/ 6 w 10"/>
                  <a:gd name="T25" fmla="*/ 3 h 12"/>
                  <a:gd name="T26" fmla="*/ 4 w 10"/>
                  <a:gd name="T27" fmla="*/ 5 h 12"/>
                  <a:gd name="T28" fmla="*/ 4 w 10"/>
                  <a:gd name="T29" fmla="*/ 4 h 12"/>
                  <a:gd name="T30" fmla="*/ 4 w 10"/>
                  <a:gd name="T31" fmla="*/ 4 h 12"/>
                  <a:gd name="T32" fmla="*/ 4 w 10"/>
                  <a:gd name="T33" fmla="*/ 5 h 12"/>
                  <a:gd name="T34" fmla="*/ 3 w 10"/>
                  <a:gd name="T35" fmla="*/ 6 h 12"/>
                  <a:gd name="T36" fmla="*/ 2 w 10"/>
                  <a:gd name="T37" fmla="*/ 6 h 12"/>
                  <a:gd name="T38" fmla="*/ 2 w 10"/>
                  <a:gd name="T39" fmla="*/ 6 h 12"/>
                  <a:gd name="T40" fmla="*/ 2 w 10"/>
                  <a:gd name="T41" fmla="*/ 7 h 12"/>
                  <a:gd name="T42" fmla="*/ 1 w 10"/>
                  <a:gd name="T43" fmla="*/ 8 h 12"/>
                  <a:gd name="T44" fmla="*/ 1 w 10"/>
                  <a:gd name="T45" fmla="*/ 8 h 12"/>
                  <a:gd name="T46" fmla="*/ 0 w 10"/>
                  <a:gd name="T47" fmla="*/ 9 h 12"/>
                  <a:gd name="T48" fmla="*/ 0 w 10"/>
                  <a:gd name="T49" fmla="*/ 9 h 12"/>
                  <a:gd name="T50" fmla="*/ 1 w 10"/>
                  <a:gd name="T51" fmla="*/ 10 h 12"/>
                  <a:gd name="T52" fmla="*/ 2 w 10"/>
                  <a:gd name="T53" fmla="*/ 9 h 12"/>
                  <a:gd name="T54" fmla="*/ 2 w 10"/>
                  <a:gd name="T55" fmla="*/ 9 h 12"/>
                  <a:gd name="T56" fmla="*/ 2 w 10"/>
                  <a:gd name="T57" fmla="*/ 10 h 12"/>
                  <a:gd name="T58" fmla="*/ 2 w 10"/>
                  <a:gd name="T59" fmla="*/ 10 h 12"/>
                  <a:gd name="T60" fmla="*/ 2 w 10"/>
                  <a:gd name="T61" fmla="*/ 11 h 12"/>
                  <a:gd name="T62" fmla="*/ 3 w 10"/>
                  <a:gd name="T63" fmla="*/ 11 h 12"/>
                  <a:gd name="T64" fmla="*/ 3 w 10"/>
                  <a:gd name="T65" fmla="*/ 11 h 12"/>
                  <a:gd name="T66" fmla="*/ 4 w 10"/>
                  <a:gd name="T67" fmla="*/ 12 h 12"/>
                  <a:gd name="T68" fmla="*/ 4 w 10"/>
                  <a:gd name="T69" fmla="*/ 12 h 12"/>
                  <a:gd name="T70" fmla="*/ 5 w 10"/>
                  <a:gd name="T71" fmla="*/ 12 h 12"/>
                  <a:gd name="T72" fmla="*/ 5 w 10"/>
                  <a:gd name="T73" fmla="*/ 12 h 12"/>
                  <a:gd name="T74" fmla="*/ 5 w 10"/>
                  <a:gd name="T75" fmla="*/ 12 h 12"/>
                  <a:gd name="T76" fmla="*/ 6 w 10"/>
                  <a:gd name="T77" fmla="*/ 11 h 12"/>
                  <a:gd name="T78" fmla="*/ 6 w 10"/>
                  <a:gd name="T79" fmla="*/ 10 h 12"/>
                  <a:gd name="T80" fmla="*/ 6 w 10"/>
                  <a:gd name="T81" fmla="*/ 10 h 12"/>
                  <a:gd name="T82" fmla="*/ 7 w 10"/>
                  <a:gd name="T83" fmla="*/ 9 h 12"/>
                  <a:gd name="T84" fmla="*/ 8 w 10"/>
                  <a:gd name="T85" fmla="*/ 9 h 12"/>
                  <a:gd name="T86" fmla="*/ 8 w 10"/>
                  <a:gd name="T87" fmla="*/ 7 h 12"/>
                  <a:gd name="T88" fmla="*/ 8 w 10"/>
                  <a:gd name="T89" fmla="*/ 7 h 12"/>
                  <a:gd name="T90" fmla="*/ 8 w 10"/>
                  <a:gd name="T91" fmla="*/ 6 h 12"/>
                  <a:gd name="T92" fmla="*/ 8 w 10"/>
                  <a:gd name="T93" fmla="*/ 5 h 12"/>
                  <a:gd name="T94" fmla="*/ 8 w 10"/>
                  <a:gd name="T95" fmla="*/ 5 h 12"/>
                  <a:gd name="T96" fmla="*/ 8 w 10"/>
                  <a:gd name="T97" fmla="*/ 4 h 12"/>
                  <a:gd name="T98" fmla="*/ 8 w 10"/>
                  <a:gd name="T99" fmla="*/ 4 h 12"/>
                  <a:gd name="T100" fmla="*/ 8 w 10"/>
                  <a:gd name="T101" fmla="*/ 4 h 12"/>
                  <a:gd name="T102" fmla="*/ 9 w 10"/>
                  <a:gd name="T103" fmla="*/ 2 h 12"/>
                  <a:gd name="T104" fmla="*/ 9 w 10"/>
                  <a:gd name="T10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" h="12">
                    <a:moveTo>
                      <a:pt x="9" y="1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4" y="11"/>
                      <a:pt x="4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10" y="2"/>
                      <a:pt x="9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3" name="Freeform 730">
                <a:extLst>
                  <a:ext uri="{FF2B5EF4-FFF2-40B4-BE49-F238E27FC236}">
                    <a16:creationId xmlns:a16="http://schemas.microsoft.com/office/drawing/2014/main" id="{237FACEF-C1DC-3C33-4724-CA86AF4AFD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48938" y="6283325"/>
                <a:ext cx="20637" cy="25400"/>
              </a:xfrm>
              <a:custGeom>
                <a:avLst/>
                <a:gdLst>
                  <a:gd name="T0" fmla="*/ 4 w 5"/>
                  <a:gd name="T1" fmla="*/ 1 h 6"/>
                  <a:gd name="T2" fmla="*/ 3 w 5"/>
                  <a:gd name="T3" fmla="*/ 1 h 6"/>
                  <a:gd name="T4" fmla="*/ 3 w 5"/>
                  <a:gd name="T5" fmla="*/ 2 h 6"/>
                  <a:gd name="T6" fmla="*/ 3 w 5"/>
                  <a:gd name="T7" fmla="*/ 2 h 6"/>
                  <a:gd name="T8" fmla="*/ 4 w 5"/>
                  <a:gd name="T9" fmla="*/ 3 h 6"/>
                  <a:gd name="T10" fmla="*/ 4 w 5"/>
                  <a:gd name="T11" fmla="*/ 3 h 6"/>
                  <a:gd name="T12" fmla="*/ 3 w 5"/>
                  <a:gd name="T13" fmla="*/ 3 h 6"/>
                  <a:gd name="T14" fmla="*/ 3 w 5"/>
                  <a:gd name="T15" fmla="*/ 3 h 6"/>
                  <a:gd name="T16" fmla="*/ 2 w 5"/>
                  <a:gd name="T17" fmla="*/ 4 h 6"/>
                  <a:gd name="T18" fmla="*/ 2 w 5"/>
                  <a:gd name="T19" fmla="*/ 4 h 6"/>
                  <a:gd name="T20" fmla="*/ 2 w 5"/>
                  <a:gd name="T21" fmla="*/ 3 h 6"/>
                  <a:gd name="T22" fmla="*/ 2 w 5"/>
                  <a:gd name="T23" fmla="*/ 3 h 6"/>
                  <a:gd name="T24" fmla="*/ 2 w 5"/>
                  <a:gd name="T25" fmla="*/ 2 h 6"/>
                  <a:gd name="T26" fmla="*/ 2 w 5"/>
                  <a:gd name="T27" fmla="*/ 2 h 6"/>
                  <a:gd name="T28" fmla="*/ 3 w 5"/>
                  <a:gd name="T29" fmla="*/ 2 h 6"/>
                  <a:gd name="T30" fmla="*/ 2 w 5"/>
                  <a:gd name="T31" fmla="*/ 1 h 6"/>
                  <a:gd name="T32" fmla="*/ 2 w 5"/>
                  <a:gd name="T33" fmla="*/ 1 h 6"/>
                  <a:gd name="T34" fmla="*/ 1 w 5"/>
                  <a:gd name="T35" fmla="*/ 1 h 6"/>
                  <a:gd name="T36" fmla="*/ 1 w 5"/>
                  <a:gd name="T37" fmla="*/ 1 h 6"/>
                  <a:gd name="T38" fmla="*/ 1 w 5"/>
                  <a:gd name="T39" fmla="*/ 1 h 6"/>
                  <a:gd name="T40" fmla="*/ 1 w 5"/>
                  <a:gd name="T41" fmla="*/ 1 h 6"/>
                  <a:gd name="T42" fmla="*/ 1 w 5"/>
                  <a:gd name="T43" fmla="*/ 1 h 6"/>
                  <a:gd name="T44" fmla="*/ 0 w 5"/>
                  <a:gd name="T45" fmla="*/ 1 h 6"/>
                  <a:gd name="T46" fmla="*/ 0 w 5"/>
                  <a:gd name="T47" fmla="*/ 1 h 6"/>
                  <a:gd name="T48" fmla="*/ 0 w 5"/>
                  <a:gd name="T49" fmla="*/ 1 h 6"/>
                  <a:gd name="T50" fmla="*/ 1 w 5"/>
                  <a:gd name="T51" fmla="*/ 0 h 6"/>
                  <a:gd name="T52" fmla="*/ 2 w 5"/>
                  <a:gd name="T53" fmla="*/ 0 h 6"/>
                  <a:gd name="T54" fmla="*/ 2 w 5"/>
                  <a:gd name="T55" fmla="*/ 0 h 6"/>
                  <a:gd name="T56" fmla="*/ 2 w 5"/>
                  <a:gd name="T57" fmla="*/ 0 h 6"/>
                  <a:gd name="T58" fmla="*/ 3 w 5"/>
                  <a:gd name="T59" fmla="*/ 0 h 6"/>
                  <a:gd name="T60" fmla="*/ 3 w 5"/>
                  <a:gd name="T61" fmla="*/ 0 h 6"/>
                  <a:gd name="T62" fmla="*/ 4 w 5"/>
                  <a:gd name="T63" fmla="*/ 0 h 6"/>
                  <a:gd name="T64" fmla="*/ 4 w 5"/>
                  <a:gd name="T65" fmla="*/ 0 h 6"/>
                  <a:gd name="T66" fmla="*/ 4 w 5"/>
                  <a:gd name="T67" fmla="*/ 0 h 6"/>
                  <a:gd name="T68" fmla="*/ 4 w 5"/>
                  <a:gd name="T69" fmla="*/ 0 h 6"/>
                  <a:gd name="T70" fmla="*/ 5 w 5"/>
                  <a:gd name="T71" fmla="*/ 0 h 6"/>
                  <a:gd name="T72" fmla="*/ 4 w 5"/>
                  <a:gd name="T73" fmla="*/ 0 h 6"/>
                  <a:gd name="T74" fmla="*/ 4 w 5"/>
                  <a:gd name="T75" fmla="*/ 0 h 6"/>
                  <a:gd name="T76" fmla="*/ 5 w 5"/>
                  <a:gd name="T77" fmla="*/ 5 h 6"/>
                  <a:gd name="T78" fmla="*/ 4 w 5"/>
                  <a:gd name="T79" fmla="*/ 5 h 6"/>
                  <a:gd name="T80" fmla="*/ 4 w 5"/>
                  <a:gd name="T81" fmla="*/ 5 h 6"/>
                  <a:gd name="T82" fmla="*/ 4 w 5"/>
                  <a:gd name="T83" fmla="*/ 6 h 6"/>
                  <a:gd name="T84" fmla="*/ 4 w 5"/>
                  <a:gd name="T85" fmla="*/ 6 h 6"/>
                  <a:gd name="T86" fmla="*/ 5 w 5"/>
                  <a:gd name="T87" fmla="*/ 5 h 6"/>
                  <a:gd name="T88" fmla="*/ 5 w 5"/>
                  <a:gd name="T89" fmla="*/ 5 h 6"/>
                  <a:gd name="T90" fmla="*/ 5 w 5"/>
                  <a:gd name="T91" fmla="*/ 6 h 6"/>
                  <a:gd name="T92" fmla="*/ 4 w 5"/>
                  <a:gd name="T93" fmla="*/ 5 h 6"/>
                  <a:gd name="T94" fmla="*/ 4 w 5"/>
                  <a:gd name="T9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lose/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4" name="Freeform 731">
                <a:extLst>
                  <a:ext uri="{FF2B5EF4-FFF2-40B4-BE49-F238E27FC236}">
                    <a16:creationId xmlns:a16="http://schemas.microsoft.com/office/drawing/2014/main" id="{93CBC631-EB7F-EA6A-95D6-6E9882526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8413" y="6211888"/>
                <a:ext cx="133350" cy="130175"/>
              </a:xfrm>
              <a:custGeom>
                <a:avLst/>
                <a:gdLst>
                  <a:gd name="T0" fmla="*/ 30 w 32"/>
                  <a:gd name="T1" fmla="*/ 0 h 31"/>
                  <a:gd name="T2" fmla="*/ 29 w 32"/>
                  <a:gd name="T3" fmla="*/ 1 h 31"/>
                  <a:gd name="T4" fmla="*/ 28 w 32"/>
                  <a:gd name="T5" fmla="*/ 1 h 31"/>
                  <a:gd name="T6" fmla="*/ 27 w 32"/>
                  <a:gd name="T7" fmla="*/ 3 h 31"/>
                  <a:gd name="T8" fmla="*/ 26 w 32"/>
                  <a:gd name="T9" fmla="*/ 4 h 31"/>
                  <a:gd name="T10" fmla="*/ 25 w 32"/>
                  <a:gd name="T11" fmla="*/ 5 h 31"/>
                  <a:gd name="T12" fmla="*/ 25 w 32"/>
                  <a:gd name="T13" fmla="*/ 4 h 31"/>
                  <a:gd name="T14" fmla="*/ 24 w 32"/>
                  <a:gd name="T15" fmla="*/ 4 h 31"/>
                  <a:gd name="T16" fmla="*/ 24 w 32"/>
                  <a:gd name="T17" fmla="*/ 3 h 31"/>
                  <a:gd name="T18" fmla="*/ 23 w 32"/>
                  <a:gd name="T19" fmla="*/ 2 h 31"/>
                  <a:gd name="T20" fmla="*/ 23 w 32"/>
                  <a:gd name="T21" fmla="*/ 1 h 31"/>
                  <a:gd name="T22" fmla="*/ 22 w 32"/>
                  <a:gd name="T23" fmla="*/ 2 h 31"/>
                  <a:gd name="T24" fmla="*/ 21 w 32"/>
                  <a:gd name="T25" fmla="*/ 3 h 31"/>
                  <a:gd name="T26" fmla="*/ 21 w 32"/>
                  <a:gd name="T27" fmla="*/ 4 h 31"/>
                  <a:gd name="T28" fmla="*/ 19 w 32"/>
                  <a:gd name="T29" fmla="*/ 5 h 31"/>
                  <a:gd name="T30" fmla="*/ 18 w 32"/>
                  <a:gd name="T31" fmla="*/ 6 h 31"/>
                  <a:gd name="T32" fmla="*/ 17 w 32"/>
                  <a:gd name="T33" fmla="*/ 7 h 31"/>
                  <a:gd name="T34" fmla="*/ 16 w 32"/>
                  <a:gd name="T35" fmla="*/ 9 h 31"/>
                  <a:gd name="T36" fmla="*/ 15 w 32"/>
                  <a:gd name="T37" fmla="*/ 9 h 31"/>
                  <a:gd name="T38" fmla="*/ 13 w 32"/>
                  <a:gd name="T39" fmla="*/ 9 h 31"/>
                  <a:gd name="T40" fmla="*/ 11 w 32"/>
                  <a:gd name="T41" fmla="*/ 11 h 31"/>
                  <a:gd name="T42" fmla="*/ 9 w 32"/>
                  <a:gd name="T43" fmla="*/ 13 h 31"/>
                  <a:gd name="T44" fmla="*/ 8 w 32"/>
                  <a:gd name="T45" fmla="*/ 14 h 31"/>
                  <a:gd name="T46" fmla="*/ 6 w 32"/>
                  <a:gd name="T47" fmla="*/ 15 h 31"/>
                  <a:gd name="T48" fmla="*/ 5 w 32"/>
                  <a:gd name="T49" fmla="*/ 15 h 31"/>
                  <a:gd name="T50" fmla="*/ 4 w 32"/>
                  <a:gd name="T51" fmla="*/ 16 h 31"/>
                  <a:gd name="T52" fmla="*/ 3 w 32"/>
                  <a:gd name="T53" fmla="*/ 17 h 31"/>
                  <a:gd name="T54" fmla="*/ 2 w 32"/>
                  <a:gd name="T55" fmla="*/ 19 h 31"/>
                  <a:gd name="T56" fmla="*/ 1 w 32"/>
                  <a:gd name="T57" fmla="*/ 20 h 31"/>
                  <a:gd name="T58" fmla="*/ 0 w 32"/>
                  <a:gd name="T59" fmla="*/ 22 h 31"/>
                  <a:gd name="T60" fmla="*/ 0 w 32"/>
                  <a:gd name="T61" fmla="*/ 24 h 31"/>
                  <a:gd name="T62" fmla="*/ 1 w 32"/>
                  <a:gd name="T63" fmla="*/ 26 h 31"/>
                  <a:gd name="T64" fmla="*/ 3 w 32"/>
                  <a:gd name="T65" fmla="*/ 26 h 31"/>
                  <a:gd name="T66" fmla="*/ 5 w 32"/>
                  <a:gd name="T67" fmla="*/ 29 h 31"/>
                  <a:gd name="T68" fmla="*/ 6 w 32"/>
                  <a:gd name="T69" fmla="*/ 30 h 31"/>
                  <a:gd name="T70" fmla="*/ 7 w 32"/>
                  <a:gd name="T71" fmla="*/ 30 h 31"/>
                  <a:gd name="T72" fmla="*/ 8 w 32"/>
                  <a:gd name="T73" fmla="*/ 29 h 31"/>
                  <a:gd name="T74" fmla="*/ 11 w 32"/>
                  <a:gd name="T75" fmla="*/ 29 h 31"/>
                  <a:gd name="T76" fmla="*/ 12 w 32"/>
                  <a:gd name="T77" fmla="*/ 27 h 31"/>
                  <a:gd name="T78" fmla="*/ 12 w 32"/>
                  <a:gd name="T79" fmla="*/ 23 h 31"/>
                  <a:gd name="T80" fmla="*/ 18 w 32"/>
                  <a:gd name="T81" fmla="*/ 19 h 31"/>
                  <a:gd name="T82" fmla="*/ 21 w 32"/>
                  <a:gd name="T83" fmla="*/ 17 h 31"/>
                  <a:gd name="T84" fmla="*/ 22 w 32"/>
                  <a:gd name="T85" fmla="*/ 17 h 31"/>
                  <a:gd name="T86" fmla="*/ 21 w 32"/>
                  <a:gd name="T87" fmla="*/ 18 h 31"/>
                  <a:gd name="T88" fmla="*/ 23 w 32"/>
                  <a:gd name="T89" fmla="*/ 18 h 31"/>
                  <a:gd name="T90" fmla="*/ 24 w 32"/>
                  <a:gd name="T91" fmla="*/ 18 h 31"/>
                  <a:gd name="T92" fmla="*/ 24 w 32"/>
                  <a:gd name="T93" fmla="*/ 18 h 31"/>
                  <a:gd name="T94" fmla="*/ 26 w 32"/>
                  <a:gd name="T95" fmla="*/ 17 h 31"/>
                  <a:gd name="T96" fmla="*/ 24 w 32"/>
                  <a:gd name="T97" fmla="*/ 16 h 31"/>
                  <a:gd name="T98" fmla="*/ 24 w 32"/>
                  <a:gd name="T99" fmla="*/ 16 h 31"/>
                  <a:gd name="T100" fmla="*/ 23 w 32"/>
                  <a:gd name="T101" fmla="*/ 16 h 31"/>
                  <a:gd name="T102" fmla="*/ 22 w 32"/>
                  <a:gd name="T103" fmla="*/ 16 h 31"/>
                  <a:gd name="T104" fmla="*/ 23 w 32"/>
                  <a:gd name="T105" fmla="*/ 16 h 31"/>
                  <a:gd name="T106" fmla="*/ 23 w 32"/>
                  <a:gd name="T107" fmla="*/ 14 h 31"/>
                  <a:gd name="T108" fmla="*/ 23 w 32"/>
                  <a:gd name="T109" fmla="*/ 13 h 31"/>
                  <a:gd name="T110" fmla="*/ 25 w 32"/>
                  <a:gd name="T111" fmla="*/ 11 h 31"/>
                  <a:gd name="T112" fmla="*/ 27 w 32"/>
                  <a:gd name="T113" fmla="*/ 9 h 31"/>
                  <a:gd name="T114" fmla="*/ 28 w 32"/>
                  <a:gd name="T115" fmla="*/ 6 h 31"/>
                  <a:gd name="T116" fmla="*/ 30 w 32"/>
                  <a:gd name="T117" fmla="*/ 4 h 31"/>
                  <a:gd name="T118" fmla="*/ 30 w 32"/>
                  <a:gd name="T119" fmla="*/ 3 h 31"/>
                  <a:gd name="T120" fmla="*/ 32 w 32"/>
                  <a:gd name="T12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2" h="31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5"/>
                      <a:pt x="26" y="5"/>
                    </a:cubicBezTo>
                    <a:cubicBezTo>
                      <a:pt x="26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4" y="5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4" y="3"/>
                      <a:pt x="24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24" y="3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6" y="14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8"/>
                      <a:pt x="12" y="28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1" y="27"/>
                      <a:pt x="11" y="27"/>
                      <a:pt x="12" y="27"/>
                    </a:cubicBezTo>
                    <a:cubicBezTo>
                      <a:pt x="12" y="27"/>
                      <a:pt x="12" y="26"/>
                      <a:pt x="12" y="26"/>
                    </a:cubicBezTo>
                    <a:cubicBezTo>
                      <a:pt x="12" y="26"/>
                      <a:pt x="12" y="25"/>
                      <a:pt x="12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3" y="22"/>
                      <a:pt x="14" y="22"/>
                      <a:pt x="14" y="22"/>
                    </a:cubicBezTo>
                    <a:cubicBezTo>
                      <a:pt x="15" y="21"/>
                      <a:pt x="15" y="21"/>
                      <a:pt x="16" y="21"/>
                    </a:cubicBezTo>
                    <a:cubicBezTo>
                      <a:pt x="16" y="20"/>
                      <a:pt x="17" y="20"/>
                      <a:pt x="18" y="19"/>
                    </a:cubicBezTo>
                    <a:cubicBezTo>
                      <a:pt x="19" y="19"/>
                      <a:pt x="19" y="19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2" y="18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21" y="18"/>
                      <a:pt x="20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2" y="18"/>
                      <a:pt x="22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7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9"/>
                      <a:pt x="25" y="19"/>
                      <a:pt x="25" y="19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8"/>
                      <a:pt x="26" y="17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4"/>
                      <a:pt x="23" y="14"/>
                    </a:cubicBezTo>
                    <a:cubicBezTo>
                      <a:pt x="23" y="14"/>
                      <a:pt x="22" y="14"/>
                      <a:pt x="23" y="14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2"/>
                      <a:pt x="23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0"/>
                      <a:pt x="25" y="11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8" y="7"/>
                      <a:pt x="28" y="7"/>
                      <a:pt x="28" y="6"/>
                    </a:cubicBezTo>
                    <a:cubicBezTo>
                      <a:pt x="28" y="6"/>
                      <a:pt x="28" y="5"/>
                      <a:pt x="28" y="5"/>
                    </a:cubicBezTo>
                    <a:cubicBezTo>
                      <a:pt x="29" y="5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lnTo>
                      <a:pt x="31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5" name="Freeform 732">
                <a:extLst>
                  <a:ext uri="{FF2B5EF4-FFF2-40B4-BE49-F238E27FC236}">
                    <a16:creationId xmlns:a16="http://schemas.microsoft.com/office/drawing/2014/main" id="{38781FF1-F409-0C93-D307-D89365ED9B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40975" y="6042025"/>
                <a:ext cx="66675" cy="61913"/>
              </a:xfrm>
              <a:custGeom>
                <a:avLst/>
                <a:gdLst>
                  <a:gd name="T0" fmla="*/ 2 w 16"/>
                  <a:gd name="T1" fmla="*/ 2 h 15"/>
                  <a:gd name="T2" fmla="*/ 2 w 16"/>
                  <a:gd name="T3" fmla="*/ 3 h 15"/>
                  <a:gd name="T4" fmla="*/ 2 w 16"/>
                  <a:gd name="T5" fmla="*/ 3 h 15"/>
                  <a:gd name="T6" fmla="*/ 2 w 16"/>
                  <a:gd name="T7" fmla="*/ 3 h 15"/>
                  <a:gd name="T8" fmla="*/ 2 w 16"/>
                  <a:gd name="T9" fmla="*/ 3 h 15"/>
                  <a:gd name="T10" fmla="*/ 2 w 16"/>
                  <a:gd name="T11" fmla="*/ 3 h 15"/>
                  <a:gd name="T12" fmla="*/ 2 w 16"/>
                  <a:gd name="T13" fmla="*/ 3 h 15"/>
                  <a:gd name="T14" fmla="*/ 2 w 16"/>
                  <a:gd name="T15" fmla="*/ 2 h 15"/>
                  <a:gd name="T16" fmla="*/ 3 w 16"/>
                  <a:gd name="T17" fmla="*/ 0 h 15"/>
                  <a:gd name="T18" fmla="*/ 3 w 16"/>
                  <a:gd name="T19" fmla="*/ 0 h 15"/>
                  <a:gd name="T20" fmla="*/ 15 w 16"/>
                  <a:gd name="T21" fmla="*/ 4 h 15"/>
                  <a:gd name="T22" fmla="*/ 15 w 16"/>
                  <a:gd name="T23" fmla="*/ 3 h 15"/>
                  <a:gd name="T24" fmla="*/ 16 w 16"/>
                  <a:gd name="T25" fmla="*/ 3 h 15"/>
                  <a:gd name="T26" fmla="*/ 15 w 16"/>
                  <a:gd name="T27" fmla="*/ 2 h 15"/>
                  <a:gd name="T28" fmla="*/ 14 w 16"/>
                  <a:gd name="T29" fmla="*/ 3 h 15"/>
                  <a:gd name="T30" fmla="*/ 13 w 16"/>
                  <a:gd name="T31" fmla="*/ 3 h 15"/>
                  <a:gd name="T32" fmla="*/ 12 w 16"/>
                  <a:gd name="T33" fmla="*/ 4 h 15"/>
                  <a:gd name="T34" fmla="*/ 12 w 16"/>
                  <a:gd name="T35" fmla="*/ 5 h 15"/>
                  <a:gd name="T36" fmla="*/ 11 w 16"/>
                  <a:gd name="T37" fmla="*/ 6 h 15"/>
                  <a:gd name="T38" fmla="*/ 10 w 16"/>
                  <a:gd name="T39" fmla="*/ 6 h 15"/>
                  <a:gd name="T40" fmla="*/ 9 w 16"/>
                  <a:gd name="T41" fmla="*/ 6 h 15"/>
                  <a:gd name="T42" fmla="*/ 9 w 16"/>
                  <a:gd name="T43" fmla="*/ 6 h 15"/>
                  <a:gd name="T44" fmla="*/ 7 w 16"/>
                  <a:gd name="T45" fmla="*/ 5 h 15"/>
                  <a:gd name="T46" fmla="*/ 5 w 16"/>
                  <a:gd name="T47" fmla="*/ 4 h 15"/>
                  <a:gd name="T48" fmla="*/ 3 w 16"/>
                  <a:gd name="T49" fmla="*/ 3 h 15"/>
                  <a:gd name="T50" fmla="*/ 2 w 16"/>
                  <a:gd name="T51" fmla="*/ 3 h 15"/>
                  <a:gd name="T52" fmla="*/ 1 w 16"/>
                  <a:gd name="T53" fmla="*/ 3 h 15"/>
                  <a:gd name="T54" fmla="*/ 1 w 16"/>
                  <a:gd name="T55" fmla="*/ 2 h 15"/>
                  <a:gd name="T56" fmla="*/ 1 w 16"/>
                  <a:gd name="T57" fmla="*/ 1 h 15"/>
                  <a:gd name="T58" fmla="*/ 1 w 16"/>
                  <a:gd name="T59" fmla="*/ 1 h 15"/>
                  <a:gd name="T60" fmla="*/ 1 w 16"/>
                  <a:gd name="T61" fmla="*/ 2 h 15"/>
                  <a:gd name="T62" fmla="*/ 0 w 16"/>
                  <a:gd name="T63" fmla="*/ 1 h 15"/>
                  <a:gd name="T64" fmla="*/ 0 w 16"/>
                  <a:gd name="T65" fmla="*/ 2 h 15"/>
                  <a:gd name="T66" fmla="*/ 0 w 16"/>
                  <a:gd name="T67" fmla="*/ 3 h 15"/>
                  <a:gd name="T68" fmla="*/ 1 w 16"/>
                  <a:gd name="T69" fmla="*/ 4 h 15"/>
                  <a:gd name="T70" fmla="*/ 1 w 16"/>
                  <a:gd name="T71" fmla="*/ 5 h 15"/>
                  <a:gd name="T72" fmla="*/ 1 w 16"/>
                  <a:gd name="T73" fmla="*/ 6 h 15"/>
                  <a:gd name="T74" fmla="*/ 2 w 16"/>
                  <a:gd name="T75" fmla="*/ 7 h 15"/>
                  <a:gd name="T76" fmla="*/ 3 w 16"/>
                  <a:gd name="T77" fmla="*/ 8 h 15"/>
                  <a:gd name="T78" fmla="*/ 4 w 16"/>
                  <a:gd name="T79" fmla="*/ 9 h 15"/>
                  <a:gd name="T80" fmla="*/ 5 w 16"/>
                  <a:gd name="T81" fmla="*/ 9 h 15"/>
                  <a:gd name="T82" fmla="*/ 4 w 16"/>
                  <a:gd name="T83" fmla="*/ 11 h 15"/>
                  <a:gd name="T84" fmla="*/ 3 w 16"/>
                  <a:gd name="T85" fmla="*/ 13 h 15"/>
                  <a:gd name="T86" fmla="*/ 4 w 16"/>
                  <a:gd name="T87" fmla="*/ 14 h 15"/>
                  <a:gd name="T88" fmla="*/ 4 w 16"/>
                  <a:gd name="T89" fmla="*/ 15 h 15"/>
                  <a:gd name="T90" fmla="*/ 4 w 16"/>
                  <a:gd name="T91" fmla="*/ 14 h 15"/>
                  <a:gd name="T92" fmla="*/ 5 w 16"/>
                  <a:gd name="T93" fmla="*/ 13 h 15"/>
                  <a:gd name="T94" fmla="*/ 5 w 16"/>
                  <a:gd name="T95" fmla="*/ 13 h 15"/>
                  <a:gd name="T96" fmla="*/ 6 w 16"/>
                  <a:gd name="T97" fmla="*/ 13 h 15"/>
                  <a:gd name="T98" fmla="*/ 6 w 16"/>
                  <a:gd name="T99" fmla="*/ 12 h 15"/>
                  <a:gd name="T100" fmla="*/ 7 w 16"/>
                  <a:gd name="T101" fmla="*/ 12 h 15"/>
                  <a:gd name="T102" fmla="*/ 8 w 16"/>
                  <a:gd name="T103" fmla="*/ 12 h 15"/>
                  <a:gd name="T104" fmla="*/ 9 w 16"/>
                  <a:gd name="T105" fmla="*/ 11 h 15"/>
                  <a:gd name="T106" fmla="*/ 10 w 16"/>
                  <a:gd name="T107" fmla="*/ 10 h 15"/>
                  <a:gd name="T108" fmla="*/ 10 w 16"/>
                  <a:gd name="T109" fmla="*/ 10 h 15"/>
                  <a:gd name="T110" fmla="*/ 11 w 16"/>
                  <a:gd name="T111" fmla="*/ 9 h 15"/>
                  <a:gd name="T112" fmla="*/ 11 w 16"/>
                  <a:gd name="T113" fmla="*/ 8 h 15"/>
                  <a:gd name="T114" fmla="*/ 12 w 16"/>
                  <a:gd name="T115" fmla="*/ 7 h 15"/>
                  <a:gd name="T116" fmla="*/ 13 w 16"/>
                  <a:gd name="T117" fmla="*/ 6 h 15"/>
                  <a:gd name="T118" fmla="*/ 13 w 16"/>
                  <a:gd name="T119" fmla="*/ 6 h 15"/>
                  <a:gd name="T120" fmla="*/ 15 w 16"/>
                  <a:gd name="T121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" h="15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  <a:moveTo>
                      <a:pt x="15" y="4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2" y="4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1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8" y="6"/>
                      <a:pt x="8" y="6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6" name="Freeform 733">
                <a:extLst>
                  <a:ext uri="{FF2B5EF4-FFF2-40B4-BE49-F238E27FC236}">
                    <a16:creationId xmlns:a16="http://schemas.microsoft.com/office/drawing/2014/main" id="{669BCDF0-B6E6-A33B-52F2-259513A891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94938" y="6000750"/>
                <a:ext cx="38100" cy="41275"/>
              </a:xfrm>
              <a:custGeom>
                <a:avLst/>
                <a:gdLst>
                  <a:gd name="T0" fmla="*/ 8 w 9"/>
                  <a:gd name="T1" fmla="*/ 1 h 10"/>
                  <a:gd name="T2" fmla="*/ 8 w 9"/>
                  <a:gd name="T3" fmla="*/ 0 h 10"/>
                  <a:gd name="T4" fmla="*/ 8 w 9"/>
                  <a:gd name="T5" fmla="*/ 0 h 10"/>
                  <a:gd name="T6" fmla="*/ 9 w 9"/>
                  <a:gd name="T7" fmla="*/ 1 h 10"/>
                  <a:gd name="T8" fmla="*/ 9 w 9"/>
                  <a:gd name="T9" fmla="*/ 1 h 10"/>
                  <a:gd name="T10" fmla="*/ 9 w 9"/>
                  <a:gd name="T11" fmla="*/ 2 h 10"/>
                  <a:gd name="T12" fmla="*/ 9 w 9"/>
                  <a:gd name="T13" fmla="*/ 2 h 10"/>
                  <a:gd name="T14" fmla="*/ 8 w 9"/>
                  <a:gd name="T15" fmla="*/ 1 h 10"/>
                  <a:gd name="T16" fmla="*/ 6 w 9"/>
                  <a:gd name="T17" fmla="*/ 1 h 10"/>
                  <a:gd name="T18" fmla="*/ 6 w 9"/>
                  <a:gd name="T19" fmla="*/ 1 h 10"/>
                  <a:gd name="T20" fmla="*/ 5 w 9"/>
                  <a:gd name="T21" fmla="*/ 6 h 10"/>
                  <a:gd name="T22" fmla="*/ 5 w 9"/>
                  <a:gd name="T23" fmla="*/ 6 h 10"/>
                  <a:gd name="T24" fmla="*/ 5 w 9"/>
                  <a:gd name="T25" fmla="*/ 5 h 10"/>
                  <a:gd name="T26" fmla="*/ 5 w 9"/>
                  <a:gd name="T27" fmla="*/ 6 h 10"/>
                  <a:gd name="T28" fmla="*/ 5 w 9"/>
                  <a:gd name="T29" fmla="*/ 3 h 10"/>
                  <a:gd name="T30" fmla="*/ 5 w 9"/>
                  <a:gd name="T31" fmla="*/ 3 h 10"/>
                  <a:gd name="T32" fmla="*/ 6 w 9"/>
                  <a:gd name="T33" fmla="*/ 6 h 10"/>
                  <a:gd name="T34" fmla="*/ 7 w 9"/>
                  <a:gd name="T35" fmla="*/ 6 h 10"/>
                  <a:gd name="T36" fmla="*/ 7 w 9"/>
                  <a:gd name="T37" fmla="*/ 6 h 10"/>
                  <a:gd name="T38" fmla="*/ 6 w 9"/>
                  <a:gd name="T39" fmla="*/ 6 h 10"/>
                  <a:gd name="T40" fmla="*/ 6 w 9"/>
                  <a:gd name="T41" fmla="*/ 6 h 10"/>
                  <a:gd name="T42" fmla="*/ 7 w 9"/>
                  <a:gd name="T43" fmla="*/ 7 h 10"/>
                  <a:gd name="T44" fmla="*/ 7 w 9"/>
                  <a:gd name="T45" fmla="*/ 6 h 10"/>
                  <a:gd name="T46" fmla="*/ 4 w 9"/>
                  <a:gd name="T47" fmla="*/ 4 h 10"/>
                  <a:gd name="T48" fmla="*/ 5 w 9"/>
                  <a:gd name="T49" fmla="*/ 10 h 10"/>
                  <a:gd name="T50" fmla="*/ 6 w 9"/>
                  <a:gd name="T51" fmla="*/ 9 h 10"/>
                  <a:gd name="T52" fmla="*/ 7 w 9"/>
                  <a:gd name="T53" fmla="*/ 9 h 10"/>
                  <a:gd name="T54" fmla="*/ 8 w 9"/>
                  <a:gd name="T55" fmla="*/ 8 h 10"/>
                  <a:gd name="T56" fmla="*/ 7 w 9"/>
                  <a:gd name="T57" fmla="*/ 7 h 10"/>
                  <a:gd name="T58" fmla="*/ 6 w 9"/>
                  <a:gd name="T59" fmla="*/ 7 h 10"/>
                  <a:gd name="T60" fmla="*/ 5 w 9"/>
                  <a:gd name="T61" fmla="*/ 7 h 10"/>
                  <a:gd name="T62" fmla="*/ 5 w 9"/>
                  <a:gd name="T63" fmla="*/ 7 h 10"/>
                  <a:gd name="T64" fmla="*/ 4 w 9"/>
                  <a:gd name="T65" fmla="*/ 6 h 10"/>
                  <a:gd name="T66" fmla="*/ 4 w 9"/>
                  <a:gd name="T67" fmla="*/ 6 h 10"/>
                  <a:gd name="T68" fmla="*/ 4 w 9"/>
                  <a:gd name="T69" fmla="*/ 6 h 10"/>
                  <a:gd name="T70" fmla="*/ 4 w 9"/>
                  <a:gd name="T71" fmla="*/ 4 h 10"/>
                  <a:gd name="T72" fmla="*/ 4 w 9"/>
                  <a:gd name="T73" fmla="*/ 4 h 10"/>
                  <a:gd name="T74" fmla="*/ 4 w 9"/>
                  <a:gd name="T75" fmla="*/ 3 h 10"/>
                  <a:gd name="T76" fmla="*/ 4 w 9"/>
                  <a:gd name="T77" fmla="*/ 3 h 10"/>
                  <a:gd name="T78" fmla="*/ 5 w 9"/>
                  <a:gd name="T79" fmla="*/ 2 h 10"/>
                  <a:gd name="T80" fmla="*/ 4 w 9"/>
                  <a:gd name="T81" fmla="*/ 2 h 10"/>
                  <a:gd name="T82" fmla="*/ 4 w 9"/>
                  <a:gd name="T83" fmla="*/ 2 h 10"/>
                  <a:gd name="T84" fmla="*/ 3 w 9"/>
                  <a:gd name="T85" fmla="*/ 1 h 10"/>
                  <a:gd name="T86" fmla="*/ 2 w 9"/>
                  <a:gd name="T87" fmla="*/ 1 h 10"/>
                  <a:gd name="T88" fmla="*/ 1 w 9"/>
                  <a:gd name="T89" fmla="*/ 2 h 10"/>
                  <a:gd name="T90" fmla="*/ 1 w 9"/>
                  <a:gd name="T91" fmla="*/ 2 h 10"/>
                  <a:gd name="T92" fmla="*/ 2 w 9"/>
                  <a:gd name="T93" fmla="*/ 3 h 10"/>
                  <a:gd name="T94" fmla="*/ 2 w 9"/>
                  <a:gd name="T95" fmla="*/ 3 h 10"/>
                  <a:gd name="T96" fmla="*/ 1 w 9"/>
                  <a:gd name="T97" fmla="*/ 4 h 10"/>
                  <a:gd name="T98" fmla="*/ 1 w 9"/>
                  <a:gd name="T99" fmla="*/ 3 h 10"/>
                  <a:gd name="T100" fmla="*/ 0 w 9"/>
                  <a:gd name="T101" fmla="*/ 3 h 10"/>
                  <a:gd name="T102" fmla="*/ 2 w 9"/>
                  <a:gd name="T103" fmla="*/ 6 h 10"/>
                  <a:gd name="T104" fmla="*/ 2 w 9"/>
                  <a:gd name="T105" fmla="*/ 8 h 10"/>
                  <a:gd name="T106" fmla="*/ 3 w 9"/>
                  <a:gd name="T107" fmla="*/ 8 h 10"/>
                  <a:gd name="T108" fmla="*/ 4 w 9"/>
                  <a:gd name="T109" fmla="*/ 7 h 10"/>
                  <a:gd name="T110" fmla="*/ 4 w 9"/>
                  <a:gd name="T111" fmla="*/ 8 h 10"/>
                  <a:gd name="T112" fmla="*/ 5 w 9"/>
                  <a:gd name="T113" fmla="*/ 8 h 10"/>
                  <a:gd name="T114" fmla="*/ 4 w 9"/>
                  <a:gd name="T115" fmla="*/ 8 h 10"/>
                  <a:gd name="T116" fmla="*/ 3 w 9"/>
                  <a:gd name="T117" fmla="*/ 9 h 10"/>
                  <a:gd name="T118" fmla="*/ 3 w 9"/>
                  <a:gd name="T119" fmla="*/ 8 h 10"/>
                  <a:gd name="T120" fmla="*/ 3 w 9"/>
                  <a:gd name="T121" fmla="*/ 8 h 10"/>
                  <a:gd name="T122" fmla="*/ 4 w 9"/>
                  <a:gd name="T12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" h="10">
                    <a:moveTo>
                      <a:pt x="8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lose/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lose/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lose/>
                    <a:moveTo>
                      <a:pt x="6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lose/>
                    <a:moveTo>
                      <a:pt x="7" y="6"/>
                    </a:moveTo>
                    <a:cubicBezTo>
                      <a:pt x="7" y="6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6"/>
                      <a:pt x="7" y="6"/>
                    </a:cubicBezTo>
                    <a:close/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  <a:moveTo>
                      <a:pt x="4" y="9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lnTo>
                      <a:pt x="4" y="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7" name="Freeform 734">
                <a:extLst>
                  <a:ext uri="{FF2B5EF4-FFF2-40B4-BE49-F238E27FC236}">
                    <a16:creationId xmlns:a16="http://schemas.microsoft.com/office/drawing/2014/main" id="{537EF6D7-A111-7E43-6BBD-1E7FB68EC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3663" y="5942013"/>
                <a:ext cx="53975" cy="69850"/>
              </a:xfrm>
              <a:custGeom>
                <a:avLst/>
                <a:gdLst>
                  <a:gd name="T0" fmla="*/ 13 w 13"/>
                  <a:gd name="T1" fmla="*/ 15 h 17"/>
                  <a:gd name="T2" fmla="*/ 13 w 13"/>
                  <a:gd name="T3" fmla="*/ 14 h 17"/>
                  <a:gd name="T4" fmla="*/ 12 w 13"/>
                  <a:gd name="T5" fmla="*/ 12 h 17"/>
                  <a:gd name="T6" fmla="*/ 11 w 13"/>
                  <a:gd name="T7" fmla="*/ 11 h 17"/>
                  <a:gd name="T8" fmla="*/ 12 w 13"/>
                  <a:gd name="T9" fmla="*/ 12 h 17"/>
                  <a:gd name="T10" fmla="*/ 12 w 13"/>
                  <a:gd name="T11" fmla="*/ 10 h 17"/>
                  <a:gd name="T12" fmla="*/ 12 w 13"/>
                  <a:gd name="T13" fmla="*/ 10 h 17"/>
                  <a:gd name="T14" fmla="*/ 12 w 13"/>
                  <a:gd name="T15" fmla="*/ 9 h 17"/>
                  <a:gd name="T16" fmla="*/ 11 w 13"/>
                  <a:gd name="T17" fmla="*/ 8 h 17"/>
                  <a:gd name="T18" fmla="*/ 11 w 13"/>
                  <a:gd name="T19" fmla="*/ 7 h 17"/>
                  <a:gd name="T20" fmla="*/ 10 w 13"/>
                  <a:gd name="T21" fmla="*/ 7 h 17"/>
                  <a:gd name="T22" fmla="*/ 10 w 13"/>
                  <a:gd name="T23" fmla="*/ 7 h 17"/>
                  <a:gd name="T24" fmla="*/ 10 w 13"/>
                  <a:gd name="T25" fmla="*/ 8 h 17"/>
                  <a:gd name="T26" fmla="*/ 10 w 13"/>
                  <a:gd name="T27" fmla="*/ 7 h 17"/>
                  <a:gd name="T28" fmla="*/ 9 w 13"/>
                  <a:gd name="T29" fmla="*/ 7 h 17"/>
                  <a:gd name="T30" fmla="*/ 9 w 13"/>
                  <a:gd name="T31" fmla="*/ 6 h 17"/>
                  <a:gd name="T32" fmla="*/ 9 w 13"/>
                  <a:gd name="T33" fmla="*/ 6 h 17"/>
                  <a:gd name="T34" fmla="*/ 8 w 13"/>
                  <a:gd name="T35" fmla="*/ 5 h 17"/>
                  <a:gd name="T36" fmla="*/ 7 w 13"/>
                  <a:gd name="T37" fmla="*/ 5 h 17"/>
                  <a:gd name="T38" fmla="*/ 6 w 13"/>
                  <a:gd name="T39" fmla="*/ 5 h 17"/>
                  <a:gd name="T40" fmla="*/ 6 w 13"/>
                  <a:gd name="T41" fmla="*/ 5 h 17"/>
                  <a:gd name="T42" fmla="*/ 5 w 13"/>
                  <a:gd name="T43" fmla="*/ 5 h 17"/>
                  <a:gd name="T44" fmla="*/ 5 w 13"/>
                  <a:gd name="T45" fmla="*/ 4 h 17"/>
                  <a:gd name="T46" fmla="*/ 4 w 13"/>
                  <a:gd name="T47" fmla="*/ 4 h 17"/>
                  <a:gd name="T48" fmla="*/ 4 w 13"/>
                  <a:gd name="T49" fmla="*/ 5 h 17"/>
                  <a:gd name="T50" fmla="*/ 4 w 13"/>
                  <a:gd name="T51" fmla="*/ 4 h 17"/>
                  <a:gd name="T52" fmla="*/ 3 w 13"/>
                  <a:gd name="T53" fmla="*/ 3 h 17"/>
                  <a:gd name="T54" fmla="*/ 2 w 13"/>
                  <a:gd name="T55" fmla="*/ 2 h 17"/>
                  <a:gd name="T56" fmla="*/ 2 w 13"/>
                  <a:gd name="T57" fmla="*/ 2 h 17"/>
                  <a:gd name="T58" fmla="*/ 2 w 13"/>
                  <a:gd name="T59" fmla="*/ 2 h 17"/>
                  <a:gd name="T60" fmla="*/ 2 w 13"/>
                  <a:gd name="T61" fmla="*/ 1 h 17"/>
                  <a:gd name="T62" fmla="*/ 2 w 13"/>
                  <a:gd name="T63" fmla="*/ 1 h 17"/>
                  <a:gd name="T64" fmla="*/ 2 w 13"/>
                  <a:gd name="T65" fmla="*/ 0 h 17"/>
                  <a:gd name="T66" fmla="*/ 0 w 13"/>
                  <a:gd name="T67" fmla="*/ 0 h 17"/>
                  <a:gd name="T68" fmla="*/ 1 w 13"/>
                  <a:gd name="T69" fmla="*/ 2 h 17"/>
                  <a:gd name="T70" fmla="*/ 3 w 13"/>
                  <a:gd name="T71" fmla="*/ 4 h 17"/>
                  <a:gd name="T72" fmla="*/ 3 w 13"/>
                  <a:gd name="T73" fmla="*/ 6 h 17"/>
                  <a:gd name="T74" fmla="*/ 4 w 13"/>
                  <a:gd name="T75" fmla="*/ 8 h 17"/>
                  <a:gd name="T76" fmla="*/ 4 w 13"/>
                  <a:gd name="T77" fmla="*/ 9 h 17"/>
                  <a:gd name="T78" fmla="*/ 5 w 13"/>
                  <a:gd name="T79" fmla="*/ 9 h 17"/>
                  <a:gd name="T80" fmla="*/ 6 w 13"/>
                  <a:gd name="T81" fmla="*/ 8 h 17"/>
                  <a:gd name="T82" fmla="*/ 5 w 13"/>
                  <a:gd name="T83" fmla="*/ 9 h 17"/>
                  <a:gd name="T84" fmla="*/ 5 w 13"/>
                  <a:gd name="T85" fmla="*/ 10 h 17"/>
                  <a:gd name="T86" fmla="*/ 7 w 13"/>
                  <a:gd name="T87" fmla="*/ 13 h 17"/>
                  <a:gd name="T88" fmla="*/ 10 w 13"/>
                  <a:gd name="T89" fmla="*/ 16 h 17"/>
                  <a:gd name="T90" fmla="*/ 9 w 13"/>
                  <a:gd name="T91" fmla="*/ 14 h 17"/>
                  <a:gd name="T92" fmla="*/ 10 w 13"/>
                  <a:gd name="T93" fmla="*/ 15 h 17"/>
                  <a:gd name="T94" fmla="*/ 11 w 13"/>
                  <a:gd name="T95" fmla="*/ 15 h 17"/>
                  <a:gd name="T96" fmla="*/ 11 w 13"/>
                  <a:gd name="T97" fmla="*/ 15 h 17"/>
                  <a:gd name="T98" fmla="*/ 11 w 13"/>
                  <a:gd name="T99" fmla="*/ 15 h 17"/>
                  <a:gd name="T100" fmla="*/ 12 w 13"/>
                  <a:gd name="T101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3" h="17"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2"/>
                      <a:pt x="12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1"/>
                      <a:pt x="12" y="11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2" y="8"/>
                    </a:cubicBezTo>
                    <a:cubicBezTo>
                      <a:pt x="11" y="8"/>
                      <a:pt x="11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10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7" y="5"/>
                      <a:pt x="8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12"/>
                      <a:pt x="7" y="13"/>
                    </a:cubicBezTo>
                    <a:cubicBezTo>
                      <a:pt x="8" y="13"/>
                      <a:pt x="8" y="14"/>
                      <a:pt x="9" y="15"/>
                    </a:cubicBezTo>
                    <a:cubicBezTo>
                      <a:pt x="9" y="15"/>
                      <a:pt x="9" y="16"/>
                      <a:pt x="9" y="16"/>
                    </a:cubicBezTo>
                    <a:cubicBezTo>
                      <a:pt x="9" y="17"/>
                      <a:pt x="9" y="17"/>
                      <a:pt x="10" y="17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5"/>
                      <a:pt x="9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5"/>
                      <a:pt x="9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0" y="15"/>
                      <a:pt x="10" y="15"/>
                    </a:cubicBezTo>
                    <a:cubicBezTo>
                      <a:pt x="10" y="15"/>
                      <a:pt x="10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6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2" y="16"/>
                      <a:pt x="12" y="15"/>
                      <a:pt x="12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9698616-B6C4-0B50-7755-BEC5340FFCF1}"/>
                </a:ext>
              </a:extLst>
            </p:cNvPr>
            <p:cNvGrpSpPr/>
            <p:nvPr/>
          </p:nvGrpSpPr>
          <p:grpSpPr>
            <a:xfrm>
              <a:off x="9766300" y="5083175"/>
              <a:ext cx="736600" cy="474663"/>
              <a:chOff x="9766300" y="5083175"/>
              <a:chExt cx="736600" cy="474663"/>
            </a:xfrm>
            <a:grpFill/>
          </p:grpSpPr>
          <p:sp>
            <p:nvSpPr>
              <p:cNvPr id="287" name="Freeform 695">
                <a:extLst>
                  <a:ext uri="{FF2B5EF4-FFF2-40B4-BE49-F238E27FC236}">
                    <a16:creationId xmlns:a16="http://schemas.microsoft.com/office/drawing/2014/main" id="{35B1166B-C3D6-E201-651A-F69B331582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79038" y="5270500"/>
                <a:ext cx="95250" cy="212725"/>
              </a:xfrm>
              <a:custGeom>
                <a:avLst/>
                <a:gdLst>
                  <a:gd name="T0" fmla="*/ 2 w 23"/>
                  <a:gd name="T1" fmla="*/ 15 h 51"/>
                  <a:gd name="T2" fmla="*/ 3 w 23"/>
                  <a:gd name="T3" fmla="*/ 13 h 51"/>
                  <a:gd name="T4" fmla="*/ 4 w 23"/>
                  <a:gd name="T5" fmla="*/ 16 h 51"/>
                  <a:gd name="T6" fmla="*/ 4 w 23"/>
                  <a:gd name="T7" fmla="*/ 18 h 51"/>
                  <a:gd name="T8" fmla="*/ 1 w 23"/>
                  <a:gd name="T9" fmla="*/ 18 h 51"/>
                  <a:gd name="T10" fmla="*/ 0 w 23"/>
                  <a:gd name="T11" fmla="*/ 14 h 51"/>
                  <a:gd name="T12" fmla="*/ 0 w 23"/>
                  <a:gd name="T13" fmla="*/ 11 h 51"/>
                  <a:gd name="T14" fmla="*/ 8 w 23"/>
                  <a:gd name="T15" fmla="*/ 24 h 51"/>
                  <a:gd name="T16" fmla="*/ 7 w 23"/>
                  <a:gd name="T17" fmla="*/ 22 h 51"/>
                  <a:gd name="T18" fmla="*/ 5 w 23"/>
                  <a:gd name="T19" fmla="*/ 20 h 51"/>
                  <a:gd name="T20" fmla="*/ 5 w 23"/>
                  <a:gd name="T21" fmla="*/ 22 h 51"/>
                  <a:gd name="T22" fmla="*/ 6 w 23"/>
                  <a:gd name="T23" fmla="*/ 24 h 51"/>
                  <a:gd name="T24" fmla="*/ 7 w 23"/>
                  <a:gd name="T25" fmla="*/ 24 h 51"/>
                  <a:gd name="T26" fmla="*/ 13 w 23"/>
                  <a:gd name="T27" fmla="*/ 32 h 51"/>
                  <a:gd name="T28" fmla="*/ 11 w 23"/>
                  <a:gd name="T29" fmla="*/ 33 h 51"/>
                  <a:gd name="T30" fmla="*/ 12 w 23"/>
                  <a:gd name="T31" fmla="*/ 33 h 51"/>
                  <a:gd name="T32" fmla="*/ 14 w 23"/>
                  <a:gd name="T33" fmla="*/ 33 h 51"/>
                  <a:gd name="T34" fmla="*/ 18 w 23"/>
                  <a:gd name="T35" fmla="*/ 41 h 51"/>
                  <a:gd name="T36" fmla="*/ 17 w 23"/>
                  <a:gd name="T37" fmla="*/ 40 h 51"/>
                  <a:gd name="T38" fmla="*/ 18 w 23"/>
                  <a:gd name="T39" fmla="*/ 42 h 51"/>
                  <a:gd name="T40" fmla="*/ 9 w 23"/>
                  <a:gd name="T41" fmla="*/ 23 h 51"/>
                  <a:gd name="T42" fmla="*/ 11 w 23"/>
                  <a:gd name="T43" fmla="*/ 22 h 51"/>
                  <a:gd name="T44" fmla="*/ 20 w 23"/>
                  <a:gd name="T45" fmla="*/ 46 h 51"/>
                  <a:gd name="T46" fmla="*/ 18 w 23"/>
                  <a:gd name="T47" fmla="*/ 45 h 51"/>
                  <a:gd name="T48" fmla="*/ 20 w 23"/>
                  <a:gd name="T49" fmla="*/ 46 h 51"/>
                  <a:gd name="T50" fmla="*/ 11 w 23"/>
                  <a:gd name="T51" fmla="*/ 19 h 51"/>
                  <a:gd name="T52" fmla="*/ 11 w 23"/>
                  <a:gd name="T53" fmla="*/ 21 h 51"/>
                  <a:gd name="T54" fmla="*/ 11 w 23"/>
                  <a:gd name="T55" fmla="*/ 19 h 51"/>
                  <a:gd name="T56" fmla="*/ 12 w 23"/>
                  <a:gd name="T57" fmla="*/ 26 h 51"/>
                  <a:gd name="T58" fmla="*/ 12 w 23"/>
                  <a:gd name="T59" fmla="*/ 26 h 51"/>
                  <a:gd name="T60" fmla="*/ 11 w 23"/>
                  <a:gd name="T61" fmla="*/ 25 h 51"/>
                  <a:gd name="T62" fmla="*/ 6 w 23"/>
                  <a:gd name="T63" fmla="*/ 6 h 51"/>
                  <a:gd name="T64" fmla="*/ 6 w 23"/>
                  <a:gd name="T65" fmla="*/ 5 h 51"/>
                  <a:gd name="T66" fmla="*/ 9 w 23"/>
                  <a:gd name="T67" fmla="*/ 17 h 51"/>
                  <a:gd name="T68" fmla="*/ 8 w 23"/>
                  <a:gd name="T69" fmla="*/ 17 h 51"/>
                  <a:gd name="T70" fmla="*/ 10 w 23"/>
                  <a:gd name="T71" fmla="*/ 15 h 51"/>
                  <a:gd name="T72" fmla="*/ 11 w 23"/>
                  <a:gd name="T73" fmla="*/ 17 h 51"/>
                  <a:gd name="T74" fmla="*/ 10 w 23"/>
                  <a:gd name="T75" fmla="*/ 13 h 51"/>
                  <a:gd name="T76" fmla="*/ 7 w 23"/>
                  <a:gd name="T77" fmla="*/ 8 h 51"/>
                  <a:gd name="T78" fmla="*/ 23 w 23"/>
                  <a:gd name="T79" fmla="*/ 51 h 51"/>
                  <a:gd name="T80" fmla="*/ 4 w 23"/>
                  <a:gd name="T81" fmla="*/ 18 h 51"/>
                  <a:gd name="T82" fmla="*/ 4 w 23"/>
                  <a:gd name="T83" fmla="*/ 18 h 51"/>
                  <a:gd name="T84" fmla="*/ 5 w 23"/>
                  <a:gd name="T85" fmla="*/ 3 h 51"/>
                  <a:gd name="T86" fmla="*/ 13 w 23"/>
                  <a:gd name="T87" fmla="*/ 28 h 51"/>
                  <a:gd name="T88" fmla="*/ 11 w 23"/>
                  <a:gd name="T89" fmla="*/ 24 h 51"/>
                  <a:gd name="T90" fmla="*/ 7 w 23"/>
                  <a:gd name="T91" fmla="*/ 4 h 51"/>
                  <a:gd name="T92" fmla="*/ 0 w 23"/>
                  <a:gd name="T93" fmla="*/ 1 h 51"/>
                  <a:gd name="T94" fmla="*/ 12 w 23"/>
                  <a:gd name="T95" fmla="*/ 31 h 51"/>
                  <a:gd name="T96" fmla="*/ 13 w 23"/>
                  <a:gd name="T97" fmla="*/ 27 h 51"/>
                  <a:gd name="T98" fmla="*/ 12 w 23"/>
                  <a:gd name="T99" fmla="*/ 25 h 51"/>
                  <a:gd name="T100" fmla="*/ 10 w 23"/>
                  <a:gd name="T101" fmla="*/ 10 h 51"/>
                  <a:gd name="T102" fmla="*/ 1 w 23"/>
                  <a:gd name="T103" fmla="*/ 3 h 51"/>
                  <a:gd name="T104" fmla="*/ 7 w 23"/>
                  <a:gd name="T105" fmla="*/ 4 h 51"/>
                  <a:gd name="T106" fmla="*/ 0 w 23"/>
                  <a:gd name="T107" fmla="*/ 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3" h="51">
                    <a:moveTo>
                      <a:pt x="1" y="12"/>
                    </a:moveTo>
                    <a:cubicBezTo>
                      <a:pt x="1" y="12"/>
                      <a:pt x="1" y="13"/>
                      <a:pt x="1" y="13"/>
                    </a:cubicBezTo>
                    <a:cubicBezTo>
                      <a:pt x="2" y="13"/>
                      <a:pt x="1" y="14"/>
                      <a:pt x="2" y="14"/>
                    </a:cubicBezTo>
                    <a:cubicBezTo>
                      <a:pt x="2" y="14"/>
                      <a:pt x="2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5"/>
                      <a:pt x="3" y="15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4" y="14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7"/>
                      <a:pt x="4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4" y="17"/>
                      <a:pt x="4" y="18"/>
                      <a:pt x="4" y="18"/>
                    </a:cubicBezTo>
                    <a:cubicBezTo>
                      <a:pt x="4" y="18"/>
                      <a:pt x="4" y="18"/>
                      <a:pt x="3" y="18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5"/>
                    </a:cubicBezTo>
                    <a:cubicBezTo>
                      <a:pt x="0" y="15"/>
                      <a:pt x="1" y="15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1" y="12"/>
                      <a:pt x="1" y="12"/>
                    </a:cubicBezTo>
                    <a:close/>
                    <a:moveTo>
                      <a:pt x="9" y="24"/>
                    </a:moveTo>
                    <a:cubicBezTo>
                      <a:pt x="9" y="24"/>
                      <a:pt x="9" y="24"/>
                      <a:pt x="9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3"/>
                      <a:pt x="8" y="23"/>
                    </a:cubicBezTo>
                    <a:cubicBezTo>
                      <a:pt x="8" y="23"/>
                      <a:pt x="8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1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20"/>
                      <a:pt x="5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2"/>
                      <a:pt x="4" y="22"/>
                    </a:cubicBezTo>
                    <a:cubicBezTo>
                      <a:pt x="4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6" y="22"/>
                      <a:pt x="5" y="22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5" y="23"/>
                      <a:pt x="6" y="23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4"/>
                      <a:pt x="7" y="24"/>
                    </a:cubicBezTo>
                    <a:cubicBezTo>
                      <a:pt x="7" y="24"/>
                      <a:pt x="8" y="24"/>
                      <a:pt x="8" y="25"/>
                    </a:cubicBezTo>
                    <a:cubicBezTo>
                      <a:pt x="8" y="25"/>
                      <a:pt x="8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lose/>
                    <a:moveTo>
                      <a:pt x="14" y="33"/>
                    </a:moveTo>
                    <a:cubicBezTo>
                      <a:pt x="13" y="33"/>
                      <a:pt x="13" y="33"/>
                      <a:pt x="13" y="32"/>
                    </a:cubicBezTo>
                    <a:cubicBezTo>
                      <a:pt x="13" y="32"/>
                      <a:pt x="13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1" y="32"/>
                      <a:pt x="11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2" y="33"/>
                      <a:pt x="12" y="34"/>
                    </a:cubicBezTo>
                    <a:cubicBezTo>
                      <a:pt x="12" y="34"/>
                      <a:pt x="12" y="33"/>
                      <a:pt x="12" y="34"/>
                    </a:cubicBezTo>
                    <a:cubicBezTo>
                      <a:pt x="12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lose/>
                    <a:moveTo>
                      <a:pt x="19" y="42"/>
                    </a:move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19" y="41"/>
                      <a:pt x="19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1"/>
                      <a:pt x="18" y="40"/>
                      <a:pt x="18" y="40"/>
                    </a:cubicBezTo>
                    <a:cubicBezTo>
                      <a:pt x="18" y="41"/>
                      <a:pt x="18" y="40"/>
                      <a:pt x="18" y="40"/>
                    </a:cubicBezTo>
                    <a:cubicBezTo>
                      <a:pt x="18" y="40"/>
                      <a:pt x="17" y="39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6" y="40"/>
                      <a:pt x="16" y="41"/>
                      <a:pt x="17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1"/>
                      <a:pt x="16" y="41"/>
                      <a:pt x="17" y="42"/>
                    </a:cubicBezTo>
                    <a:cubicBezTo>
                      <a:pt x="17" y="42"/>
                      <a:pt x="17" y="42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9" y="42"/>
                      <a:pt x="19" y="42"/>
                      <a:pt x="19" y="42"/>
                    </a:cubicBezTo>
                    <a:close/>
                    <a:moveTo>
                      <a:pt x="10" y="22"/>
                    </a:moveTo>
                    <a:cubicBezTo>
                      <a:pt x="10" y="22"/>
                      <a:pt x="9" y="22"/>
                      <a:pt x="9" y="22"/>
                    </a:cubicBezTo>
                    <a:cubicBezTo>
                      <a:pt x="9" y="22"/>
                      <a:pt x="9" y="23"/>
                      <a:pt x="9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4"/>
                      <a:pt x="11" y="23"/>
                      <a:pt x="11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1" y="23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lose/>
                    <a:moveTo>
                      <a:pt x="20" y="46"/>
                    </a:moveTo>
                    <a:cubicBezTo>
                      <a:pt x="20" y="46"/>
                      <a:pt x="20" y="46"/>
                      <a:pt x="19" y="46"/>
                    </a:cubicBezTo>
                    <a:cubicBezTo>
                      <a:pt x="19" y="46"/>
                      <a:pt x="19" y="45"/>
                      <a:pt x="19" y="45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19" y="45"/>
                      <a:pt x="18" y="45"/>
                      <a:pt x="18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8" y="46"/>
                      <a:pt x="19" y="47"/>
                      <a:pt x="19" y="47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6"/>
                      <a:pt x="20" y="46"/>
                      <a:pt x="20" y="46"/>
                    </a:cubicBezTo>
                    <a:close/>
                    <a:moveTo>
                      <a:pt x="11" y="17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0"/>
                      <a:pt x="12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lose/>
                    <a:moveTo>
                      <a:pt x="12" y="27"/>
                    </a:moveTo>
                    <a:cubicBezTo>
                      <a:pt x="12" y="27"/>
                      <a:pt x="12" y="27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2" y="27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7"/>
                      <a:pt x="13" y="26"/>
                      <a:pt x="13" y="26"/>
                    </a:cubicBezTo>
                    <a:cubicBezTo>
                      <a:pt x="12" y="27"/>
                      <a:pt x="12" y="26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7"/>
                      <a:pt x="11" y="27"/>
                      <a:pt x="12" y="27"/>
                    </a:cubicBezTo>
                    <a:close/>
                    <a:moveTo>
                      <a:pt x="6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lose/>
                    <a:moveTo>
                      <a:pt x="8" y="17"/>
                    </a:moveTo>
                    <a:cubicBezTo>
                      <a:pt x="8" y="17"/>
                      <a:pt x="9" y="17"/>
                      <a:pt x="9" y="17"/>
                    </a:cubicBezTo>
                    <a:cubicBezTo>
                      <a:pt x="9" y="17"/>
                      <a:pt x="9" y="16"/>
                      <a:pt x="10" y="16"/>
                    </a:cubicBezTo>
                    <a:cubicBezTo>
                      <a:pt x="10" y="16"/>
                      <a:pt x="10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8" y="16"/>
                      <a:pt x="8" y="17"/>
                    </a:cubicBezTo>
                    <a:cubicBezTo>
                      <a:pt x="8" y="17"/>
                      <a:pt x="7" y="17"/>
                      <a:pt x="8" y="17"/>
                    </a:cubicBezTo>
                    <a:close/>
                    <a:moveTo>
                      <a:pt x="10" y="13"/>
                    </a:moveTo>
                    <a:cubicBezTo>
                      <a:pt x="10" y="13"/>
                      <a:pt x="10" y="13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5"/>
                    </a:cubicBezTo>
                    <a:cubicBezTo>
                      <a:pt x="10" y="15"/>
                      <a:pt x="10" y="15"/>
                      <a:pt x="11" y="15"/>
                    </a:cubicBezTo>
                    <a:cubicBezTo>
                      <a:pt x="11" y="15"/>
                      <a:pt x="10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4"/>
                      <a:pt x="10" y="14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lose/>
                    <a:moveTo>
                      <a:pt x="6" y="8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7" y="9"/>
                    </a:cubicBezTo>
                    <a:cubicBezTo>
                      <a:pt x="7" y="9"/>
                      <a:pt x="7" y="9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lose/>
                    <a:moveTo>
                      <a:pt x="22" y="51"/>
                    </a:move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3" y="51"/>
                      <a:pt x="22" y="51"/>
                      <a:pt x="22" y="51"/>
                    </a:cubicBezTo>
                    <a:close/>
                    <a:moveTo>
                      <a:pt x="4" y="18"/>
                    </a:moveTo>
                    <a:cubicBezTo>
                      <a:pt x="4" y="19"/>
                      <a:pt x="4" y="19"/>
                      <a:pt x="4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lose/>
                    <a:moveTo>
                      <a:pt x="4" y="18"/>
                    </a:move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lose/>
                    <a:moveTo>
                      <a:pt x="5" y="4"/>
                    </a:move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lose/>
                    <a:moveTo>
                      <a:pt x="12" y="28"/>
                    </a:moveTo>
                    <a:cubicBezTo>
                      <a:pt x="12" y="28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3" y="28"/>
                      <a:pt x="13" y="28"/>
                    </a:cubicBezTo>
                    <a:cubicBezTo>
                      <a:pt x="12" y="28"/>
                      <a:pt x="12" y="28"/>
                      <a:pt x="12" y="28"/>
                    </a:cubicBezTo>
                    <a:close/>
                    <a:moveTo>
                      <a:pt x="11" y="24"/>
                    </a:move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5"/>
                      <a:pt x="11" y="24"/>
                    </a:cubicBezTo>
                    <a:cubicBezTo>
                      <a:pt x="11" y="24"/>
                      <a:pt x="12" y="24"/>
                      <a:pt x="11" y="24"/>
                    </a:cubicBezTo>
                    <a:cubicBezTo>
                      <a:pt x="11" y="24"/>
                      <a:pt x="12" y="24"/>
                      <a:pt x="11" y="24"/>
                    </a:cubicBezTo>
                    <a:close/>
                    <a:moveTo>
                      <a:pt x="7" y="5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  <a:moveTo>
                      <a:pt x="0" y="2"/>
                    </a:move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  <a:moveTo>
                      <a:pt x="12" y="31"/>
                    </a:move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lose/>
                    <a:moveTo>
                      <a:pt x="13" y="27"/>
                    </a:move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3" y="27"/>
                    </a:cubicBezTo>
                    <a:close/>
                    <a:moveTo>
                      <a:pt x="12" y="25"/>
                    </a:moveTo>
                    <a:cubicBezTo>
                      <a:pt x="12" y="25"/>
                      <a:pt x="12" y="25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5"/>
                      <a:pt x="12" y="25"/>
                      <a:pt x="12" y="25"/>
                    </a:cubicBezTo>
                    <a:close/>
                    <a:moveTo>
                      <a:pt x="10" y="10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8" name="Freeform 696">
                <a:extLst>
                  <a:ext uri="{FF2B5EF4-FFF2-40B4-BE49-F238E27FC236}">
                    <a16:creationId xmlns:a16="http://schemas.microsoft.com/office/drawing/2014/main" id="{027095BE-03CA-B6C7-DF68-3A7688BD84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66300" y="5083175"/>
                <a:ext cx="325437" cy="150813"/>
              </a:xfrm>
              <a:custGeom>
                <a:avLst/>
                <a:gdLst>
                  <a:gd name="T0" fmla="*/ 30 w 78"/>
                  <a:gd name="T1" fmla="*/ 20 h 36"/>
                  <a:gd name="T2" fmla="*/ 29 w 78"/>
                  <a:gd name="T3" fmla="*/ 22 h 36"/>
                  <a:gd name="T4" fmla="*/ 35 w 78"/>
                  <a:gd name="T5" fmla="*/ 23 h 36"/>
                  <a:gd name="T6" fmla="*/ 36 w 78"/>
                  <a:gd name="T7" fmla="*/ 18 h 36"/>
                  <a:gd name="T8" fmla="*/ 34 w 78"/>
                  <a:gd name="T9" fmla="*/ 13 h 36"/>
                  <a:gd name="T10" fmla="*/ 37 w 78"/>
                  <a:gd name="T11" fmla="*/ 14 h 36"/>
                  <a:gd name="T12" fmla="*/ 38 w 78"/>
                  <a:gd name="T13" fmla="*/ 17 h 36"/>
                  <a:gd name="T14" fmla="*/ 39 w 78"/>
                  <a:gd name="T15" fmla="*/ 20 h 36"/>
                  <a:gd name="T16" fmla="*/ 41 w 78"/>
                  <a:gd name="T17" fmla="*/ 21 h 36"/>
                  <a:gd name="T18" fmla="*/ 25 w 78"/>
                  <a:gd name="T19" fmla="*/ 11 h 36"/>
                  <a:gd name="T20" fmla="*/ 21 w 78"/>
                  <a:gd name="T21" fmla="*/ 8 h 36"/>
                  <a:gd name="T22" fmla="*/ 19 w 78"/>
                  <a:gd name="T23" fmla="*/ 7 h 36"/>
                  <a:gd name="T24" fmla="*/ 19 w 78"/>
                  <a:gd name="T25" fmla="*/ 6 h 36"/>
                  <a:gd name="T26" fmla="*/ 21 w 78"/>
                  <a:gd name="T27" fmla="*/ 7 h 36"/>
                  <a:gd name="T28" fmla="*/ 24 w 78"/>
                  <a:gd name="T29" fmla="*/ 9 h 36"/>
                  <a:gd name="T30" fmla="*/ 28 w 78"/>
                  <a:gd name="T31" fmla="*/ 13 h 36"/>
                  <a:gd name="T32" fmla="*/ 27 w 78"/>
                  <a:gd name="T33" fmla="*/ 12 h 36"/>
                  <a:gd name="T34" fmla="*/ 6 w 78"/>
                  <a:gd name="T35" fmla="*/ 0 h 36"/>
                  <a:gd name="T36" fmla="*/ 11 w 78"/>
                  <a:gd name="T37" fmla="*/ 4 h 36"/>
                  <a:gd name="T38" fmla="*/ 14 w 78"/>
                  <a:gd name="T39" fmla="*/ 6 h 36"/>
                  <a:gd name="T40" fmla="*/ 11 w 78"/>
                  <a:gd name="T41" fmla="*/ 5 h 36"/>
                  <a:gd name="T42" fmla="*/ 45 w 78"/>
                  <a:gd name="T43" fmla="*/ 28 h 36"/>
                  <a:gd name="T44" fmla="*/ 41 w 78"/>
                  <a:gd name="T45" fmla="*/ 26 h 36"/>
                  <a:gd name="T46" fmla="*/ 40 w 78"/>
                  <a:gd name="T47" fmla="*/ 27 h 36"/>
                  <a:gd name="T48" fmla="*/ 42 w 78"/>
                  <a:gd name="T49" fmla="*/ 29 h 36"/>
                  <a:gd name="T50" fmla="*/ 16 w 78"/>
                  <a:gd name="T51" fmla="*/ 14 h 36"/>
                  <a:gd name="T52" fmla="*/ 13 w 78"/>
                  <a:gd name="T53" fmla="*/ 12 h 36"/>
                  <a:gd name="T54" fmla="*/ 11 w 78"/>
                  <a:gd name="T55" fmla="*/ 11 h 36"/>
                  <a:gd name="T56" fmla="*/ 14 w 78"/>
                  <a:gd name="T57" fmla="*/ 11 h 36"/>
                  <a:gd name="T58" fmla="*/ 8 w 78"/>
                  <a:gd name="T59" fmla="*/ 10 h 36"/>
                  <a:gd name="T60" fmla="*/ 8 w 78"/>
                  <a:gd name="T61" fmla="*/ 8 h 36"/>
                  <a:gd name="T62" fmla="*/ 17 w 78"/>
                  <a:gd name="T63" fmla="*/ 14 h 36"/>
                  <a:gd name="T64" fmla="*/ 17 w 78"/>
                  <a:gd name="T65" fmla="*/ 13 h 36"/>
                  <a:gd name="T66" fmla="*/ 12 w 78"/>
                  <a:gd name="T67" fmla="*/ 14 h 36"/>
                  <a:gd name="T68" fmla="*/ 1 w 78"/>
                  <a:gd name="T69" fmla="*/ 3 h 36"/>
                  <a:gd name="T70" fmla="*/ 32 w 78"/>
                  <a:gd name="T71" fmla="*/ 17 h 36"/>
                  <a:gd name="T72" fmla="*/ 28 w 78"/>
                  <a:gd name="T73" fmla="*/ 13 h 36"/>
                  <a:gd name="T74" fmla="*/ 13 w 78"/>
                  <a:gd name="T75" fmla="*/ 15 h 36"/>
                  <a:gd name="T76" fmla="*/ 32 w 78"/>
                  <a:gd name="T77" fmla="*/ 17 h 36"/>
                  <a:gd name="T78" fmla="*/ 0 w 78"/>
                  <a:gd name="T79" fmla="*/ 6 h 36"/>
                  <a:gd name="T80" fmla="*/ 3 w 78"/>
                  <a:gd name="T81" fmla="*/ 3 h 36"/>
                  <a:gd name="T82" fmla="*/ 10 w 78"/>
                  <a:gd name="T83" fmla="*/ 11 h 36"/>
                  <a:gd name="T84" fmla="*/ 24 w 78"/>
                  <a:gd name="T85" fmla="*/ 17 h 36"/>
                  <a:gd name="T86" fmla="*/ 42 w 78"/>
                  <a:gd name="T87" fmla="*/ 25 h 36"/>
                  <a:gd name="T88" fmla="*/ 31 w 78"/>
                  <a:gd name="T89" fmla="*/ 16 h 36"/>
                  <a:gd name="T90" fmla="*/ 30 w 78"/>
                  <a:gd name="T91" fmla="*/ 16 h 36"/>
                  <a:gd name="T92" fmla="*/ 13 w 78"/>
                  <a:gd name="T93" fmla="*/ 12 h 36"/>
                  <a:gd name="T94" fmla="*/ 2 w 78"/>
                  <a:gd name="T95" fmla="*/ 4 h 36"/>
                  <a:gd name="T96" fmla="*/ 36 w 78"/>
                  <a:gd name="T97" fmla="*/ 22 h 36"/>
                  <a:gd name="T98" fmla="*/ 21 w 78"/>
                  <a:gd name="T99" fmla="*/ 7 h 36"/>
                  <a:gd name="T100" fmla="*/ 13 w 78"/>
                  <a:gd name="T101" fmla="*/ 12 h 36"/>
                  <a:gd name="T102" fmla="*/ 27 w 78"/>
                  <a:gd name="T103" fmla="*/ 11 h 36"/>
                  <a:gd name="T104" fmla="*/ 22 w 78"/>
                  <a:gd name="T105" fmla="*/ 7 h 36"/>
                  <a:gd name="T106" fmla="*/ 30 w 78"/>
                  <a:gd name="T107" fmla="*/ 16 h 36"/>
                  <a:gd name="T108" fmla="*/ 24 w 78"/>
                  <a:gd name="T109" fmla="*/ 17 h 36"/>
                  <a:gd name="T110" fmla="*/ 43 w 78"/>
                  <a:gd name="T111" fmla="*/ 24 h 36"/>
                  <a:gd name="T112" fmla="*/ 12 w 78"/>
                  <a:gd name="T113" fmla="*/ 12 h 36"/>
                  <a:gd name="T114" fmla="*/ 30 w 78"/>
                  <a:gd name="T115" fmla="*/ 34 h 36"/>
                  <a:gd name="T116" fmla="*/ 34 w 78"/>
                  <a:gd name="T117" fmla="*/ 36 h 36"/>
                  <a:gd name="T118" fmla="*/ 70 w 78"/>
                  <a:gd name="T119" fmla="*/ 29 h 36"/>
                  <a:gd name="T120" fmla="*/ 77 w 78"/>
                  <a:gd name="T121" fmla="*/ 36 h 36"/>
                  <a:gd name="T122" fmla="*/ 70 w 78"/>
                  <a:gd name="T123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8" h="36">
                    <a:moveTo>
                      <a:pt x="36" y="22"/>
                    </a:moveTo>
                    <a:cubicBezTo>
                      <a:pt x="35" y="22"/>
                      <a:pt x="36" y="22"/>
                      <a:pt x="36" y="22"/>
                    </a:cubicBezTo>
                    <a:cubicBezTo>
                      <a:pt x="36" y="22"/>
                      <a:pt x="35" y="22"/>
                      <a:pt x="35" y="22"/>
                    </a:cubicBezTo>
                    <a:cubicBezTo>
                      <a:pt x="36" y="22"/>
                      <a:pt x="35" y="22"/>
                      <a:pt x="35" y="22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2"/>
                      <a:pt x="35" y="21"/>
                      <a:pt x="35" y="22"/>
                    </a:cubicBezTo>
                    <a:cubicBezTo>
                      <a:pt x="35" y="22"/>
                      <a:pt x="35" y="22"/>
                      <a:pt x="35" y="21"/>
                    </a:cubicBezTo>
                    <a:cubicBezTo>
                      <a:pt x="35" y="21"/>
                      <a:pt x="34" y="21"/>
                      <a:pt x="34" y="21"/>
                    </a:cubicBezTo>
                    <a:cubicBezTo>
                      <a:pt x="35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2" y="19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1" y="19"/>
                      <a:pt x="31" y="20"/>
                      <a:pt x="31" y="19"/>
                    </a:cubicBezTo>
                    <a:cubicBezTo>
                      <a:pt x="31" y="19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0" y="20"/>
                    </a:cubicBezTo>
                    <a:cubicBezTo>
                      <a:pt x="30" y="19"/>
                      <a:pt x="30" y="19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9" y="20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8" y="19"/>
                      <a:pt x="28" y="19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8" y="20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3" y="22"/>
                      <a:pt x="33" y="23"/>
                      <a:pt x="33" y="23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3" y="23"/>
                      <a:pt x="34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3"/>
                      <a:pt x="35" y="23"/>
                      <a:pt x="35" y="23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5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lose/>
                    <a:moveTo>
                      <a:pt x="39" y="20"/>
                    </a:move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8" y="20"/>
                      <a:pt x="38" y="20"/>
                    </a:cubicBezTo>
                    <a:cubicBezTo>
                      <a:pt x="38" y="20"/>
                      <a:pt x="38" y="20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8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8"/>
                      <a:pt x="36" y="18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8"/>
                      <a:pt x="36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4" y="14"/>
                      <a:pt x="34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7" y="15"/>
                      <a:pt x="37" y="15"/>
                      <a:pt x="36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5"/>
                      <a:pt x="36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8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8" y="18"/>
                      <a:pt x="39" y="18"/>
                      <a:pt x="38" y="18"/>
                    </a:cubicBezTo>
                    <a:cubicBezTo>
                      <a:pt x="38" y="18"/>
                      <a:pt x="39" y="18"/>
                      <a:pt x="39" y="18"/>
                    </a:cubicBezTo>
                    <a:cubicBezTo>
                      <a:pt x="39" y="18"/>
                      <a:pt x="38" y="18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9" y="18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40" y="19"/>
                      <a:pt x="40" y="1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1" y="20"/>
                      <a:pt x="41" y="21"/>
                      <a:pt x="41" y="21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0" y="21"/>
                      <a:pt x="41" y="21"/>
                      <a:pt x="41" y="21"/>
                    </a:cubicBezTo>
                    <a:cubicBezTo>
                      <a:pt x="41" y="21"/>
                      <a:pt x="41" y="22"/>
                      <a:pt x="41" y="22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39" y="21"/>
                      <a:pt x="40" y="21"/>
                      <a:pt x="40" y="21"/>
                    </a:cubicBezTo>
                    <a:cubicBezTo>
                      <a:pt x="40" y="21"/>
                      <a:pt x="40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1"/>
                      <a:pt x="39" y="21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lose/>
                    <a:moveTo>
                      <a:pt x="27" y="12"/>
                    </a:move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5" y="12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0"/>
                    </a:cubicBezTo>
                    <a:cubicBezTo>
                      <a:pt x="24" y="11"/>
                      <a:pt x="24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0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20" y="8"/>
                      <a:pt x="20" y="8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8"/>
                      <a:pt x="20" y="8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7"/>
                      <a:pt x="19" y="7"/>
                    </a:cubicBezTo>
                    <a:cubicBezTo>
                      <a:pt x="19" y="6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4" y="9"/>
                      <a:pt x="24" y="9"/>
                    </a:cubicBezTo>
                    <a:cubicBezTo>
                      <a:pt x="25" y="9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2"/>
                      <a:pt x="28" y="12"/>
                    </a:cubicBezTo>
                    <a:cubicBezTo>
                      <a:pt x="28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8" y="12"/>
                      <a:pt x="28" y="13"/>
                      <a:pt x="28" y="13"/>
                    </a:cubicBezTo>
                    <a:cubicBezTo>
                      <a:pt x="28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2"/>
                      <a:pt x="28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6"/>
                      <a:pt x="12" y="5"/>
                    </a:cubicBezTo>
                    <a:cubicBezTo>
                      <a:pt x="12" y="5"/>
                      <a:pt x="12" y="5"/>
                      <a:pt x="11" y="5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9" y="5"/>
                    </a:cubicBezTo>
                    <a:close/>
                    <a:moveTo>
                      <a:pt x="46" y="29"/>
                    </a:move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29"/>
                      <a:pt x="46" y="29"/>
                      <a:pt x="45" y="29"/>
                    </a:cubicBezTo>
                    <a:cubicBezTo>
                      <a:pt x="45" y="29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7"/>
                      <a:pt x="45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2" y="27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5"/>
                      <a:pt x="41" y="25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5"/>
                      <a:pt x="39" y="25"/>
                      <a:pt x="39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26"/>
                      <a:pt x="39" y="26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0" y="26"/>
                      <a:pt x="40" y="26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8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2" y="28"/>
                    </a:cubicBezTo>
                    <a:cubicBezTo>
                      <a:pt x="42" y="28"/>
                      <a:pt x="42" y="28"/>
                      <a:pt x="41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9"/>
                      <a:pt x="42" y="28"/>
                      <a:pt x="42" y="28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9"/>
                      <a:pt x="44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lose/>
                    <a:moveTo>
                      <a:pt x="43" y="27"/>
                    </a:move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lose/>
                    <a:moveTo>
                      <a:pt x="43" y="27"/>
                    </a:move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lose/>
                    <a:moveTo>
                      <a:pt x="16" y="14"/>
                    </a:moveTo>
                    <a:cubicBezTo>
                      <a:pt x="16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2"/>
                    </a:cubicBezTo>
                    <a:cubicBezTo>
                      <a:pt x="14" y="13"/>
                      <a:pt x="14" y="12"/>
                      <a:pt x="14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6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lose/>
                    <a:moveTo>
                      <a:pt x="8" y="9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9"/>
                      <a:pt x="8" y="9"/>
                    </a:cubicBezTo>
                    <a:close/>
                    <a:moveTo>
                      <a:pt x="10" y="11"/>
                    </a:moveTo>
                    <a:cubicBezTo>
                      <a:pt x="10" y="11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11"/>
                      <a:pt x="10" y="11"/>
                      <a:pt x="10" y="11"/>
                    </a:cubicBezTo>
                    <a:close/>
                    <a:moveTo>
                      <a:pt x="17" y="14"/>
                    </a:move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4"/>
                      <a:pt x="16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lose/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3"/>
                    </a:cubicBezTo>
                    <a:cubicBezTo>
                      <a:pt x="11" y="13"/>
                      <a:pt x="11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3" y="13"/>
                    </a:cubicBezTo>
                    <a:cubicBezTo>
                      <a:pt x="13" y="13"/>
                      <a:pt x="13" y="13"/>
                      <a:pt x="12" y="14"/>
                    </a:cubicBezTo>
                    <a:close/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  <a:moveTo>
                      <a:pt x="31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lose/>
                    <a:moveTo>
                      <a:pt x="27" y="13"/>
                    </a:move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4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8" y="14"/>
                      <a:pt x="27" y="14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lose/>
                    <a:moveTo>
                      <a:pt x="7" y="11"/>
                    </a:move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lose/>
                    <a:moveTo>
                      <a:pt x="14" y="15"/>
                    </a:move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lose/>
                    <a:moveTo>
                      <a:pt x="32" y="18"/>
                    </a:move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1" y="18"/>
                      <a:pt x="31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3" y="17"/>
                      <a:pt x="33" y="17"/>
                    </a:cubicBezTo>
                    <a:cubicBezTo>
                      <a:pt x="33" y="17"/>
                      <a:pt x="33" y="17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lose/>
                    <a:moveTo>
                      <a:pt x="18" y="15"/>
                    </a:move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5"/>
                      <a:pt x="18" y="16"/>
                      <a:pt x="18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lose/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6"/>
                    </a:cubicBezTo>
                    <a:close/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lose/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lose/>
                    <a:moveTo>
                      <a:pt x="11" y="12"/>
                    </a:move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0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lose/>
                    <a:moveTo>
                      <a:pt x="44" y="22"/>
                    </a:moveTo>
                    <a:cubicBezTo>
                      <a:pt x="44" y="22"/>
                      <a:pt x="43" y="22"/>
                      <a:pt x="44" y="22"/>
                    </a:cubicBezTo>
                    <a:cubicBezTo>
                      <a:pt x="44" y="23"/>
                      <a:pt x="44" y="23"/>
                      <a:pt x="43" y="23"/>
                    </a:cubicBezTo>
                    <a:cubicBezTo>
                      <a:pt x="43" y="23"/>
                      <a:pt x="43" y="23"/>
                      <a:pt x="43" y="23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3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3" y="22"/>
                      <a:pt x="44" y="22"/>
                      <a:pt x="44" y="22"/>
                    </a:cubicBezTo>
                    <a:close/>
                    <a:moveTo>
                      <a:pt x="25" y="17"/>
                    </a:moveTo>
                    <a:cubicBezTo>
                      <a:pt x="25" y="17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4" y="18"/>
                      <a:pt x="24" y="18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8"/>
                      <a:pt x="24" y="17"/>
                    </a:cubicBezTo>
                    <a:cubicBezTo>
                      <a:pt x="24" y="17"/>
                      <a:pt x="24" y="17"/>
                      <a:pt x="24" y="18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4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lose/>
                    <a:moveTo>
                      <a:pt x="42" y="26"/>
                    </a:move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lose/>
                    <a:moveTo>
                      <a:pt x="9" y="10"/>
                    </a:moveTo>
                    <a:cubicBezTo>
                      <a:pt x="9" y="10"/>
                      <a:pt x="9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9" y="10"/>
                      <a:pt x="9" y="10"/>
                    </a:cubicBezTo>
                    <a:close/>
                    <a:moveTo>
                      <a:pt x="29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8"/>
                    </a:cubicBezTo>
                    <a:close/>
                    <a:moveTo>
                      <a:pt x="7" y="9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lose/>
                    <a:moveTo>
                      <a:pt x="31" y="17"/>
                    </a:moveTo>
                    <a:cubicBezTo>
                      <a:pt x="31" y="17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0" y="17"/>
                      <a:pt x="30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lose/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  <a:moveTo>
                      <a:pt x="35" y="12"/>
                    </a:moveTo>
                    <a:cubicBezTo>
                      <a:pt x="35" y="12"/>
                      <a:pt x="36" y="12"/>
                      <a:pt x="36" y="12"/>
                    </a:cubicBezTo>
                    <a:cubicBezTo>
                      <a:pt x="36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lose/>
                    <a:moveTo>
                      <a:pt x="30" y="16"/>
                    </a:move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lose/>
                    <a:moveTo>
                      <a:pt x="29" y="33"/>
                    </a:moveTo>
                    <a:cubicBezTo>
                      <a:pt x="29" y="33"/>
                      <a:pt x="29" y="33"/>
                      <a:pt x="28" y="32"/>
                    </a:cubicBezTo>
                    <a:cubicBezTo>
                      <a:pt x="29" y="32"/>
                      <a:pt x="29" y="32"/>
                      <a:pt x="29" y="33"/>
                    </a:cubicBezTo>
                    <a:close/>
                    <a:moveTo>
                      <a:pt x="34" y="9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lose/>
                    <a:moveTo>
                      <a:pt x="47" y="29"/>
                    </a:moveTo>
                    <a:cubicBezTo>
                      <a:pt x="47" y="29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29"/>
                    </a:cubicBezTo>
                    <a:close/>
                    <a:moveTo>
                      <a:pt x="13" y="12"/>
                    </a:move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lose/>
                    <a:moveTo>
                      <a:pt x="7" y="12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lose/>
                    <a:moveTo>
                      <a:pt x="22" y="7"/>
                    </a:move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2" y="7"/>
                    </a:cubicBezTo>
                    <a:close/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lose/>
                    <a:moveTo>
                      <a:pt x="13" y="12"/>
                    </a:move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2"/>
                      <a:pt x="13" y="12"/>
                      <a:pt x="13" y="12"/>
                    </a:cubicBezTo>
                    <a:close/>
                    <a:moveTo>
                      <a:pt x="19" y="15"/>
                    </a:moveTo>
                    <a:cubicBezTo>
                      <a:pt x="19" y="15"/>
                      <a:pt x="19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5"/>
                      <a:pt x="19" y="15"/>
                      <a:pt x="19" y="15"/>
                    </a:cubicBezTo>
                    <a:close/>
                    <a:moveTo>
                      <a:pt x="36" y="22"/>
                    </a:move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lose/>
                    <a:moveTo>
                      <a:pt x="43" y="25"/>
                    </a:move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lose/>
                    <a:moveTo>
                      <a:pt x="24" y="18"/>
                    </a:move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lose/>
                    <a:moveTo>
                      <a:pt x="16" y="6"/>
                    </a:moveTo>
                    <a:cubicBezTo>
                      <a:pt x="16" y="6"/>
                      <a:pt x="17" y="6"/>
                      <a:pt x="17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lose/>
                    <a:moveTo>
                      <a:pt x="17" y="6"/>
                    </a:move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lose/>
                    <a:moveTo>
                      <a:pt x="21" y="7"/>
                    </a:move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  <a:moveTo>
                      <a:pt x="12" y="12"/>
                    </a:move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lose/>
                    <a:moveTo>
                      <a:pt x="20" y="8"/>
                    </a:move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lose/>
                    <a:moveTo>
                      <a:pt x="25" y="17"/>
                    </a:move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lose/>
                    <a:moveTo>
                      <a:pt x="13" y="12"/>
                    </a:move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3" y="12"/>
                    </a:cubicBezTo>
                    <a:close/>
                    <a:moveTo>
                      <a:pt x="13" y="12"/>
                    </a:move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lose/>
                    <a:moveTo>
                      <a:pt x="40" y="27"/>
                    </a:move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lose/>
                    <a:moveTo>
                      <a:pt x="47" y="30"/>
                    </a:move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lose/>
                    <a:moveTo>
                      <a:pt x="41" y="25"/>
                    </a:move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lose/>
                    <a:moveTo>
                      <a:pt x="27" y="11"/>
                    </a:move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lose/>
                    <a:moveTo>
                      <a:pt x="43" y="25"/>
                    </a:move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lose/>
                    <a:moveTo>
                      <a:pt x="15" y="12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lose/>
                    <a:moveTo>
                      <a:pt x="18" y="14"/>
                    </a:move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5"/>
                      <a:pt x="18" y="15"/>
                    </a:cubicBezTo>
                    <a:cubicBezTo>
                      <a:pt x="18" y="15"/>
                      <a:pt x="18" y="14"/>
                      <a:pt x="18" y="14"/>
                    </a:cubicBezTo>
                    <a:close/>
                    <a:moveTo>
                      <a:pt x="29" y="13"/>
                    </a:move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lose/>
                    <a:moveTo>
                      <a:pt x="22" y="7"/>
                    </a:move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lose/>
                    <a:moveTo>
                      <a:pt x="27" y="10"/>
                    </a:move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lose/>
                    <a:moveTo>
                      <a:pt x="16" y="6"/>
                    </a:move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lose/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  <a:moveTo>
                      <a:pt x="14" y="11"/>
                    </a:move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lose/>
                    <a:moveTo>
                      <a:pt x="26" y="18"/>
                    </a:move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7"/>
                      <a:pt x="26" y="17"/>
                    </a:cubicBezTo>
                    <a:cubicBezTo>
                      <a:pt x="26" y="17"/>
                      <a:pt x="26" y="17"/>
                      <a:pt x="26" y="18"/>
                    </a:cubicBezTo>
                    <a:close/>
                    <a:moveTo>
                      <a:pt x="30" y="16"/>
                    </a:move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lose/>
                    <a:moveTo>
                      <a:pt x="24" y="17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lose/>
                    <a:moveTo>
                      <a:pt x="20" y="8"/>
                    </a:moveTo>
                    <a:cubicBezTo>
                      <a:pt x="21" y="8"/>
                      <a:pt x="21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lose/>
                    <a:moveTo>
                      <a:pt x="15" y="12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lose/>
                    <a:moveTo>
                      <a:pt x="24" y="17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lose/>
                    <a:moveTo>
                      <a:pt x="24" y="17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6"/>
                      <a:pt x="24" y="16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lose/>
                    <a:moveTo>
                      <a:pt x="18" y="6"/>
                    </a:move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5"/>
                      <a:pt x="18" y="6"/>
                      <a:pt x="18" y="6"/>
                    </a:cubicBezTo>
                    <a:close/>
                    <a:moveTo>
                      <a:pt x="34" y="12"/>
                    </a:move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lose/>
                    <a:moveTo>
                      <a:pt x="31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lose/>
                    <a:moveTo>
                      <a:pt x="38" y="20"/>
                    </a:move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lose/>
                    <a:moveTo>
                      <a:pt x="43" y="24"/>
                    </a:move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lose/>
                    <a:moveTo>
                      <a:pt x="14" y="12"/>
                    </a:move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lose/>
                    <a:moveTo>
                      <a:pt x="18" y="15"/>
                    </a:move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lose/>
                    <a:moveTo>
                      <a:pt x="14" y="12"/>
                    </a:move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lose/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  <a:moveTo>
                      <a:pt x="12" y="12"/>
                    </a:move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lose/>
                    <a:moveTo>
                      <a:pt x="15" y="11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lose/>
                    <a:moveTo>
                      <a:pt x="34" y="36"/>
                    </a:move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5"/>
                      <a:pt x="32" y="35"/>
                    </a:cubicBezTo>
                    <a:cubicBezTo>
                      <a:pt x="32" y="35"/>
                      <a:pt x="32" y="35"/>
                      <a:pt x="32" y="34"/>
                    </a:cubicBezTo>
                    <a:cubicBezTo>
                      <a:pt x="32" y="34"/>
                      <a:pt x="31" y="34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3"/>
                      <a:pt x="30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0" y="34"/>
                      <a:pt x="31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3" y="35"/>
                      <a:pt x="33" y="35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5" y="36"/>
                      <a:pt x="34" y="36"/>
                      <a:pt x="34" y="36"/>
                    </a:cubicBezTo>
                    <a:close/>
                    <a:moveTo>
                      <a:pt x="34" y="36"/>
                    </a:move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4" y="35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lose/>
                    <a:moveTo>
                      <a:pt x="69" y="29"/>
                    </a:move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29"/>
                      <a:pt x="70" y="28"/>
                      <a:pt x="70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28"/>
                      <a:pt x="72" y="28"/>
                      <a:pt x="72" y="28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72" y="29"/>
                      <a:pt x="72" y="29"/>
                      <a:pt x="71" y="29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1" y="29"/>
                      <a:pt x="70" y="29"/>
                      <a:pt x="70" y="29"/>
                    </a:cubicBezTo>
                    <a:cubicBezTo>
                      <a:pt x="70" y="30"/>
                      <a:pt x="70" y="30"/>
                      <a:pt x="70" y="29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0"/>
                      <a:pt x="70" y="29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close/>
                    <a:moveTo>
                      <a:pt x="77" y="35"/>
                    </a:moveTo>
                    <a:cubicBezTo>
                      <a:pt x="76" y="35"/>
                      <a:pt x="77" y="35"/>
                      <a:pt x="77" y="35"/>
                    </a:cubicBezTo>
                    <a:cubicBezTo>
                      <a:pt x="77" y="35"/>
                      <a:pt x="77" y="35"/>
                      <a:pt x="78" y="35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8" y="35"/>
                      <a:pt x="78" y="35"/>
                      <a:pt x="78" y="36"/>
                    </a:cubicBezTo>
                    <a:cubicBezTo>
                      <a:pt x="78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36"/>
                      <a:pt x="77" y="35"/>
                      <a:pt x="77" y="35"/>
                    </a:cubicBezTo>
                    <a:close/>
                    <a:moveTo>
                      <a:pt x="74" y="32"/>
                    </a:moveTo>
                    <a:cubicBezTo>
                      <a:pt x="74" y="32"/>
                      <a:pt x="74" y="32"/>
                      <a:pt x="75" y="32"/>
                    </a:cubicBezTo>
                    <a:cubicBezTo>
                      <a:pt x="75" y="32"/>
                      <a:pt x="75" y="32"/>
                      <a:pt x="75" y="33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4" y="33"/>
                      <a:pt x="74" y="33"/>
                      <a:pt x="74" y="32"/>
                    </a:cubicBezTo>
                    <a:close/>
                    <a:moveTo>
                      <a:pt x="73" y="26"/>
                    </a:moveTo>
                    <a:cubicBezTo>
                      <a:pt x="73" y="26"/>
                      <a:pt x="73" y="26"/>
                      <a:pt x="73" y="26"/>
                    </a:cubicBezTo>
                    <a:cubicBezTo>
                      <a:pt x="73" y="26"/>
                      <a:pt x="74" y="26"/>
                      <a:pt x="74" y="26"/>
                    </a:cubicBezTo>
                    <a:cubicBezTo>
                      <a:pt x="73" y="26"/>
                      <a:pt x="73" y="26"/>
                      <a:pt x="73" y="26"/>
                    </a:cubicBezTo>
                    <a:cubicBezTo>
                      <a:pt x="73" y="26"/>
                      <a:pt x="73" y="26"/>
                      <a:pt x="73" y="26"/>
                    </a:cubicBezTo>
                    <a:close/>
                    <a:moveTo>
                      <a:pt x="71" y="29"/>
                    </a:moveTo>
                    <a:cubicBezTo>
                      <a:pt x="71" y="29"/>
                      <a:pt x="72" y="29"/>
                      <a:pt x="72" y="29"/>
                    </a:cubicBezTo>
                    <a:cubicBezTo>
                      <a:pt x="72" y="29"/>
                      <a:pt x="72" y="29"/>
                      <a:pt x="71" y="29"/>
                    </a:cubicBezTo>
                    <a:close/>
                    <a:moveTo>
                      <a:pt x="70" y="29"/>
                    </a:moveTo>
                    <a:cubicBezTo>
                      <a:pt x="70" y="28"/>
                      <a:pt x="70" y="28"/>
                      <a:pt x="70" y="28"/>
                    </a:cubicBezTo>
                    <a:cubicBezTo>
                      <a:pt x="70" y="28"/>
                      <a:pt x="70" y="28"/>
                      <a:pt x="70" y="28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29"/>
                      <a:pt x="70" y="29"/>
                      <a:pt x="70" y="29"/>
                    </a:cubicBezTo>
                    <a:close/>
                    <a:moveTo>
                      <a:pt x="70" y="26"/>
                    </a:move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6"/>
                      <a:pt x="70" y="26"/>
                      <a:pt x="70" y="2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9" name="Freeform 735">
                <a:extLst>
                  <a:ext uri="{FF2B5EF4-FFF2-40B4-BE49-F238E27FC236}">
                    <a16:creationId xmlns:a16="http://schemas.microsoft.com/office/drawing/2014/main" id="{3CC28F5B-2142-46AC-770E-875F4623D5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996488" y="5462588"/>
                <a:ext cx="128587" cy="95250"/>
              </a:xfrm>
              <a:custGeom>
                <a:avLst/>
                <a:gdLst>
                  <a:gd name="T0" fmla="*/ 24 w 31"/>
                  <a:gd name="T1" fmla="*/ 11 h 23"/>
                  <a:gd name="T2" fmla="*/ 24 w 31"/>
                  <a:gd name="T3" fmla="*/ 9 h 23"/>
                  <a:gd name="T4" fmla="*/ 23 w 31"/>
                  <a:gd name="T5" fmla="*/ 9 h 23"/>
                  <a:gd name="T6" fmla="*/ 25 w 31"/>
                  <a:gd name="T7" fmla="*/ 9 h 23"/>
                  <a:gd name="T8" fmla="*/ 26 w 31"/>
                  <a:gd name="T9" fmla="*/ 11 h 23"/>
                  <a:gd name="T10" fmla="*/ 26 w 31"/>
                  <a:gd name="T11" fmla="*/ 22 h 23"/>
                  <a:gd name="T12" fmla="*/ 26 w 31"/>
                  <a:gd name="T13" fmla="*/ 22 h 23"/>
                  <a:gd name="T14" fmla="*/ 20 w 31"/>
                  <a:gd name="T15" fmla="*/ 8 h 23"/>
                  <a:gd name="T16" fmla="*/ 6 w 31"/>
                  <a:gd name="T17" fmla="*/ 11 h 23"/>
                  <a:gd name="T18" fmla="*/ 6 w 31"/>
                  <a:gd name="T19" fmla="*/ 11 h 23"/>
                  <a:gd name="T20" fmla="*/ 16 w 31"/>
                  <a:gd name="T21" fmla="*/ 19 h 23"/>
                  <a:gd name="T22" fmla="*/ 0 w 31"/>
                  <a:gd name="T23" fmla="*/ 2 h 23"/>
                  <a:gd name="T24" fmla="*/ 14 w 31"/>
                  <a:gd name="T25" fmla="*/ 17 h 23"/>
                  <a:gd name="T26" fmla="*/ 22 w 31"/>
                  <a:gd name="T27" fmla="*/ 22 h 23"/>
                  <a:gd name="T28" fmla="*/ 4 w 31"/>
                  <a:gd name="T29" fmla="*/ 5 h 23"/>
                  <a:gd name="T30" fmla="*/ 4 w 31"/>
                  <a:gd name="T31" fmla="*/ 5 h 23"/>
                  <a:gd name="T32" fmla="*/ 8 w 31"/>
                  <a:gd name="T33" fmla="*/ 12 h 23"/>
                  <a:gd name="T34" fmla="*/ 10 w 31"/>
                  <a:gd name="T35" fmla="*/ 14 h 23"/>
                  <a:gd name="T36" fmla="*/ 2 w 31"/>
                  <a:gd name="T37" fmla="*/ 4 h 23"/>
                  <a:gd name="T38" fmla="*/ 22 w 31"/>
                  <a:gd name="T39" fmla="*/ 21 h 23"/>
                  <a:gd name="T40" fmla="*/ 21 w 31"/>
                  <a:gd name="T41" fmla="*/ 21 h 23"/>
                  <a:gd name="T42" fmla="*/ 20 w 31"/>
                  <a:gd name="T43" fmla="*/ 20 h 23"/>
                  <a:gd name="T44" fmla="*/ 19 w 31"/>
                  <a:gd name="T45" fmla="*/ 20 h 23"/>
                  <a:gd name="T46" fmla="*/ 19 w 31"/>
                  <a:gd name="T47" fmla="*/ 20 h 23"/>
                  <a:gd name="T48" fmla="*/ 17 w 31"/>
                  <a:gd name="T49" fmla="*/ 19 h 23"/>
                  <a:gd name="T50" fmla="*/ 16 w 31"/>
                  <a:gd name="T51" fmla="*/ 18 h 23"/>
                  <a:gd name="T52" fmla="*/ 14 w 31"/>
                  <a:gd name="T53" fmla="*/ 16 h 23"/>
                  <a:gd name="T54" fmla="*/ 13 w 31"/>
                  <a:gd name="T55" fmla="*/ 17 h 23"/>
                  <a:gd name="T56" fmla="*/ 12 w 31"/>
                  <a:gd name="T57" fmla="*/ 15 h 23"/>
                  <a:gd name="T58" fmla="*/ 9 w 31"/>
                  <a:gd name="T59" fmla="*/ 13 h 23"/>
                  <a:gd name="T60" fmla="*/ 9 w 31"/>
                  <a:gd name="T61" fmla="*/ 13 h 23"/>
                  <a:gd name="T62" fmla="*/ 7 w 31"/>
                  <a:gd name="T63" fmla="*/ 11 h 23"/>
                  <a:gd name="T64" fmla="*/ 7 w 31"/>
                  <a:gd name="T65" fmla="*/ 10 h 23"/>
                  <a:gd name="T66" fmla="*/ 5 w 31"/>
                  <a:gd name="T67" fmla="*/ 9 h 23"/>
                  <a:gd name="T68" fmla="*/ 4 w 31"/>
                  <a:gd name="T69" fmla="*/ 7 h 23"/>
                  <a:gd name="T70" fmla="*/ 3 w 31"/>
                  <a:gd name="T71" fmla="*/ 6 h 23"/>
                  <a:gd name="T72" fmla="*/ 3 w 31"/>
                  <a:gd name="T73" fmla="*/ 5 h 23"/>
                  <a:gd name="T74" fmla="*/ 3 w 31"/>
                  <a:gd name="T75" fmla="*/ 5 h 23"/>
                  <a:gd name="T76" fmla="*/ 5 w 31"/>
                  <a:gd name="T77" fmla="*/ 6 h 23"/>
                  <a:gd name="T78" fmla="*/ 7 w 31"/>
                  <a:gd name="T79" fmla="*/ 7 h 23"/>
                  <a:gd name="T80" fmla="*/ 11 w 31"/>
                  <a:gd name="T81" fmla="*/ 10 h 23"/>
                  <a:gd name="T82" fmla="*/ 13 w 31"/>
                  <a:gd name="T83" fmla="*/ 12 h 23"/>
                  <a:gd name="T84" fmla="*/ 15 w 31"/>
                  <a:gd name="T85" fmla="*/ 14 h 23"/>
                  <a:gd name="T86" fmla="*/ 16 w 31"/>
                  <a:gd name="T87" fmla="*/ 14 h 23"/>
                  <a:gd name="T88" fmla="*/ 18 w 31"/>
                  <a:gd name="T89" fmla="*/ 15 h 23"/>
                  <a:gd name="T90" fmla="*/ 20 w 31"/>
                  <a:gd name="T91" fmla="*/ 17 h 23"/>
                  <a:gd name="T92" fmla="*/ 23 w 31"/>
                  <a:gd name="T93" fmla="*/ 19 h 23"/>
                  <a:gd name="T94" fmla="*/ 1 w 31"/>
                  <a:gd name="T95" fmla="*/ 4 h 23"/>
                  <a:gd name="T96" fmla="*/ 0 w 31"/>
                  <a:gd name="T97" fmla="*/ 1 h 23"/>
                  <a:gd name="T98" fmla="*/ 31 w 31"/>
                  <a:gd name="T99" fmla="*/ 14 h 23"/>
                  <a:gd name="T100" fmla="*/ 28 w 31"/>
                  <a:gd name="T101" fmla="*/ 14 h 23"/>
                  <a:gd name="T102" fmla="*/ 30 w 31"/>
                  <a:gd name="T103" fmla="*/ 16 h 23"/>
                  <a:gd name="T104" fmla="*/ 20 w 31"/>
                  <a:gd name="T105" fmla="*/ 7 h 23"/>
                  <a:gd name="T106" fmla="*/ 20 w 31"/>
                  <a:gd name="T107" fmla="*/ 7 h 23"/>
                  <a:gd name="T108" fmla="*/ 16 w 31"/>
                  <a:gd name="T109" fmla="*/ 18 h 23"/>
                  <a:gd name="T110" fmla="*/ 16 w 31"/>
                  <a:gd name="T111" fmla="*/ 19 h 23"/>
                  <a:gd name="T112" fmla="*/ 16 w 31"/>
                  <a:gd name="T113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1" h="23">
                    <a:moveTo>
                      <a:pt x="26" y="12"/>
                    </a:moveTo>
                    <a:cubicBezTo>
                      <a:pt x="26" y="12"/>
                      <a:pt x="26" y="12"/>
                      <a:pt x="26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3" y="11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3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8"/>
                      <a:pt x="24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lose/>
                    <a:moveTo>
                      <a:pt x="26" y="22"/>
                    </a:move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7" y="23"/>
                      <a:pt x="27" y="23"/>
                    </a:cubicBezTo>
                    <a:cubicBezTo>
                      <a:pt x="27" y="23"/>
                      <a:pt x="27" y="22"/>
                      <a:pt x="26" y="22"/>
                    </a:cubicBezTo>
                    <a:close/>
                    <a:moveTo>
                      <a:pt x="20" y="9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7"/>
                    </a:cubicBezTo>
                    <a:cubicBezTo>
                      <a:pt x="20" y="8"/>
                      <a:pt x="20" y="8"/>
                      <a:pt x="20" y="9"/>
                    </a:cubicBezTo>
                    <a:close/>
                    <a:moveTo>
                      <a:pt x="6" y="11"/>
                    </a:moveTo>
                    <a:cubicBezTo>
                      <a:pt x="6" y="11"/>
                      <a:pt x="6" y="10"/>
                      <a:pt x="6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7" y="11"/>
                    </a:cubicBezTo>
                    <a:cubicBezTo>
                      <a:pt x="7" y="11"/>
                      <a:pt x="6" y="11"/>
                      <a:pt x="6" y="11"/>
                    </a:cubicBezTo>
                    <a:close/>
                    <a:moveTo>
                      <a:pt x="16" y="19"/>
                    </a:move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6" y="19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  <a:moveTo>
                      <a:pt x="14" y="17"/>
                    </a:moveTo>
                    <a:cubicBezTo>
                      <a:pt x="14" y="17"/>
                      <a:pt x="14" y="16"/>
                      <a:pt x="14" y="16"/>
                    </a:cubicBezTo>
                    <a:cubicBezTo>
                      <a:pt x="14" y="16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lose/>
                    <a:moveTo>
                      <a:pt x="22" y="21"/>
                    </a:moveTo>
                    <a:cubicBezTo>
                      <a:pt x="22" y="21"/>
                      <a:pt x="21" y="21"/>
                      <a:pt x="21" y="21"/>
                    </a:cubicBezTo>
                    <a:cubicBezTo>
                      <a:pt x="21" y="22"/>
                      <a:pt x="21" y="22"/>
                      <a:pt x="22" y="22"/>
                    </a:cubicBezTo>
                    <a:cubicBezTo>
                      <a:pt x="22" y="22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lose/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4"/>
                      <a:pt x="3" y="4"/>
                    </a:cubicBezTo>
                    <a:cubicBezTo>
                      <a:pt x="3" y="5"/>
                      <a:pt x="4" y="5"/>
                      <a:pt x="4" y="5"/>
                    </a:cubicBezTo>
                    <a:close/>
                    <a:moveTo>
                      <a:pt x="8" y="12"/>
                    </a:moveTo>
                    <a:cubicBezTo>
                      <a:pt x="7" y="12"/>
                      <a:pt x="8" y="12"/>
                      <a:pt x="8" y="12"/>
                    </a:cubicBezTo>
                    <a:cubicBezTo>
                      <a:pt x="8" y="12"/>
                      <a:pt x="7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lose/>
                    <a:moveTo>
                      <a:pt x="10" y="14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5"/>
                      <a:pt x="10" y="15"/>
                    </a:cubicBezTo>
                    <a:cubicBezTo>
                      <a:pt x="10" y="15"/>
                      <a:pt x="10" y="14"/>
                      <a:pt x="10" y="14"/>
                    </a:cubicBezTo>
                    <a:close/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  <a:moveTo>
                      <a:pt x="23" y="21"/>
                    </a:move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0"/>
                    </a:cubicBezTo>
                    <a:cubicBezTo>
                      <a:pt x="21" y="20"/>
                      <a:pt x="21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0"/>
                      <a:pt x="20" y="20"/>
                      <a:pt x="20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8" y="19"/>
                      <a:pt x="18" y="20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4" y="17"/>
                      <a:pt x="14" y="17"/>
                    </a:cubicBezTo>
                    <a:cubicBezTo>
                      <a:pt x="15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6"/>
                      <a:pt x="13" y="16"/>
                      <a:pt x="14" y="16"/>
                    </a:cubicBezTo>
                    <a:cubicBezTo>
                      <a:pt x="14" y="16"/>
                      <a:pt x="14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3" y="16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10"/>
                    </a:cubicBezTo>
                    <a:cubicBezTo>
                      <a:pt x="11" y="10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2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13" y="12"/>
                      <a:pt x="13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5"/>
                      <a:pt x="16" y="15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7" y="14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9" y="16"/>
                      <a:pt x="19" y="16"/>
                    </a:cubicBezTo>
                    <a:cubicBezTo>
                      <a:pt x="19" y="17"/>
                      <a:pt x="20" y="17"/>
                      <a:pt x="20" y="17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2" y="18"/>
                    </a:cubicBezTo>
                    <a:cubicBezTo>
                      <a:pt x="22" y="18"/>
                      <a:pt x="22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1"/>
                    </a:cubicBezTo>
                    <a:close/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lose/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  <a:moveTo>
                      <a:pt x="31" y="14"/>
                    </a:move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29" y="14"/>
                      <a:pt x="30" y="14"/>
                    </a:cubicBezTo>
                    <a:cubicBezTo>
                      <a:pt x="30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8" y="14"/>
                      <a:pt x="28" y="14"/>
                    </a:cubicBezTo>
                    <a:cubicBezTo>
                      <a:pt x="29" y="14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1" y="16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0" y="15"/>
                    </a:cubicBezTo>
                    <a:cubicBezTo>
                      <a:pt x="31" y="15"/>
                      <a:pt x="30" y="15"/>
                      <a:pt x="31" y="15"/>
                    </a:cubicBezTo>
                    <a:cubicBezTo>
                      <a:pt x="31" y="14"/>
                      <a:pt x="31" y="14"/>
                      <a:pt x="31" y="14"/>
                    </a:cubicBezTo>
                    <a:close/>
                    <a:moveTo>
                      <a:pt x="20" y="7"/>
                    </a:moveTo>
                    <a:cubicBezTo>
                      <a:pt x="21" y="7"/>
                      <a:pt x="21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lose/>
                    <a:moveTo>
                      <a:pt x="16" y="18"/>
                    </a:move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lose/>
                    <a:moveTo>
                      <a:pt x="16" y="19"/>
                    </a:move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lose/>
                    <a:moveTo>
                      <a:pt x="16" y="18"/>
                    </a:move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0" name="Freeform 736">
                <a:extLst>
                  <a:ext uri="{FF2B5EF4-FFF2-40B4-BE49-F238E27FC236}">
                    <a16:creationId xmlns:a16="http://schemas.microsoft.com/office/drawing/2014/main" id="{508F4F72-5C0B-3412-19BE-5B461D792C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74313" y="5362575"/>
                <a:ext cx="128587" cy="92075"/>
              </a:xfrm>
              <a:custGeom>
                <a:avLst/>
                <a:gdLst>
                  <a:gd name="T0" fmla="*/ 9 w 31"/>
                  <a:gd name="T1" fmla="*/ 20 h 22"/>
                  <a:gd name="T2" fmla="*/ 7 w 31"/>
                  <a:gd name="T3" fmla="*/ 21 h 22"/>
                  <a:gd name="T4" fmla="*/ 9 w 31"/>
                  <a:gd name="T5" fmla="*/ 20 h 22"/>
                  <a:gd name="T6" fmla="*/ 11 w 31"/>
                  <a:gd name="T7" fmla="*/ 14 h 22"/>
                  <a:gd name="T8" fmla="*/ 9 w 31"/>
                  <a:gd name="T9" fmla="*/ 14 h 22"/>
                  <a:gd name="T10" fmla="*/ 6 w 31"/>
                  <a:gd name="T11" fmla="*/ 15 h 22"/>
                  <a:gd name="T12" fmla="*/ 2 w 31"/>
                  <a:gd name="T13" fmla="*/ 13 h 22"/>
                  <a:gd name="T14" fmla="*/ 3 w 31"/>
                  <a:gd name="T15" fmla="*/ 11 h 22"/>
                  <a:gd name="T16" fmla="*/ 5 w 31"/>
                  <a:gd name="T17" fmla="*/ 9 h 22"/>
                  <a:gd name="T18" fmla="*/ 7 w 31"/>
                  <a:gd name="T19" fmla="*/ 9 h 22"/>
                  <a:gd name="T20" fmla="*/ 9 w 31"/>
                  <a:gd name="T21" fmla="*/ 9 h 22"/>
                  <a:gd name="T22" fmla="*/ 11 w 31"/>
                  <a:gd name="T23" fmla="*/ 12 h 22"/>
                  <a:gd name="T24" fmla="*/ 15 w 31"/>
                  <a:gd name="T25" fmla="*/ 13 h 22"/>
                  <a:gd name="T26" fmla="*/ 18 w 31"/>
                  <a:gd name="T27" fmla="*/ 4 h 22"/>
                  <a:gd name="T28" fmla="*/ 16 w 31"/>
                  <a:gd name="T29" fmla="*/ 4 h 22"/>
                  <a:gd name="T30" fmla="*/ 14 w 31"/>
                  <a:gd name="T31" fmla="*/ 6 h 22"/>
                  <a:gd name="T32" fmla="*/ 12 w 31"/>
                  <a:gd name="T33" fmla="*/ 6 h 22"/>
                  <a:gd name="T34" fmla="*/ 11 w 31"/>
                  <a:gd name="T35" fmla="*/ 4 h 22"/>
                  <a:gd name="T36" fmla="*/ 12 w 31"/>
                  <a:gd name="T37" fmla="*/ 3 h 22"/>
                  <a:gd name="T38" fmla="*/ 14 w 31"/>
                  <a:gd name="T39" fmla="*/ 2 h 22"/>
                  <a:gd name="T40" fmla="*/ 17 w 31"/>
                  <a:gd name="T41" fmla="*/ 1 h 22"/>
                  <a:gd name="T42" fmla="*/ 18 w 31"/>
                  <a:gd name="T43" fmla="*/ 1 h 22"/>
                  <a:gd name="T44" fmla="*/ 19 w 31"/>
                  <a:gd name="T45" fmla="*/ 0 h 22"/>
                  <a:gd name="T46" fmla="*/ 19 w 31"/>
                  <a:gd name="T47" fmla="*/ 1 h 22"/>
                  <a:gd name="T48" fmla="*/ 17 w 31"/>
                  <a:gd name="T49" fmla="*/ 4 h 22"/>
                  <a:gd name="T50" fmla="*/ 20 w 31"/>
                  <a:gd name="T51" fmla="*/ 2 h 22"/>
                  <a:gd name="T52" fmla="*/ 20 w 31"/>
                  <a:gd name="T53" fmla="*/ 4 h 22"/>
                  <a:gd name="T54" fmla="*/ 27 w 31"/>
                  <a:gd name="T55" fmla="*/ 7 h 22"/>
                  <a:gd name="T56" fmla="*/ 21 w 31"/>
                  <a:gd name="T57" fmla="*/ 2 h 22"/>
                  <a:gd name="T58" fmla="*/ 19 w 31"/>
                  <a:gd name="T59" fmla="*/ 17 h 22"/>
                  <a:gd name="T60" fmla="*/ 22 w 31"/>
                  <a:gd name="T61" fmla="*/ 4 h 22"/>
                  <a:gd name="T62" fmla="*/ 8 w 31"/>
                  <a:gd name="T63" fmla="*/ 16 h 22"/>
                  <a:gd name="T64" fmla="*/ 22 w 31"/>
                  <a:gd name="T65" fmla="*/ 5 h 22"/>
                  <a:gd name="T66" fmla="*/ 2 w 31"/>
                  <a:gd name="T67" fmla="*/ 7 h 22"/>
                  <a:gd name="T68" fmla="*/ 25 w 31"/>
                  <a:gd name="T69" fmla="*/ 11 h 22"/>
                  <a:gd name="T70" fmla="*/ 3 w 31"/>
                  <a:gd name="T71" fmla="*/ 5 h 22"/>
                  <a:gd name="T72" fmla="*/ 10 w 31"/>
                  <a:gd name="T73" fmla="*/ 20 h 22"/>
                  <a:gd name="T74" fmla="*/ 1 w 31"/>
                  <a:gd name="T75" fmla="*/ 11 h 22"/>
                  <a:gd name="T76" fmla="*/ 26 w 31"/>
                  <a:gd name="T77" fmla="*/ 9 h 22"/>
                  <a:gd name="T78" fmla="*/ 17 w 31"/>
                  <a:gd name="T79" fmla="*/ 12 h 22"/>
                  <a:gd name="T80" fmla="*/ 27 w 31"/>
                  <a:gd name="T81" fmla="*/ 13 h 22"/>
                  <a:gd name="T82" fmla="*/ 28 w 31"/>
                  <a:gd name="T83" fmla="*/ 11 h 22"/>
                  <a:gd name="T84" fmla="*/ 12 w 31"/>
                  <a:gd name="T85" fmla="*/ 3 h 22"/>
                  <a:gd name="T86" fmla="*/ 14 w 31"/>
                  <a:gd name="T87" fmla="*/ 10 h 22"/>
                  <a:gd name="T88" fmla="*/ 1 w 31"/>
                  <a:gd name="T89" fmla="*/ 11 h 22"/>
                  <a:gd name="T90" fmla="*/ 16 w 31"/>
                  <a:gd name="T91" fmla="*/ 1 h 22"/>
                  <a:gd name="T92" fmla="*/ 3 w 31"/>
                  <a:gd name="T93" fmla="*/ 6 h 22"/>
                  <a:gd name="T94" fmla="*/ 1 w 31"/>
                  <a:gd name="T95" fmla="*/ 8 h 22"/>
                  <a:gd name="T96" fmla="*/ 12 w 31"/>
                  <a:gd name="T97" fmla="*/ 3 h 22"/>
                  <a:gd name="T98" fmla="*/ 0 w 31"/>
                  <a:gd name="T99" fmla="*/ 7 h 22"/>
                  <a:gd name="T100" fmla="*/ 4 w 31"/>
                  <a:gd name="T101" fmla="*/ 9 h 22"/>
                  <a:gd name="T102" fmla="*/ 13 w 31"/>
                  <a:gd name="T103" fmla="*/ 2 h 22"/>
                  <a:gd name="T104" fmla="*/ 12 w 31"/>
                  <a:gd name="T105" fmla="*/ 10 h 22"/>
                  <a:gd name="T106" fmla="*/ 28 w 31"/>
                  <a:gd name="T107" fmla="*/ 7 h 22"/>
                  <a:gd name="T108" fmla="*/ 31 w 31"/>
                  <a:gd name="T109" fmla="*/ 20 h 22"/>
                  <a:gd name="T110" fmla="*/ 12 w 31"/>
                  <a:gd name="T111" fmla="*/ 11 h 22"/>
                  <a:gd name="T112" fmla="*/ 15 w 31"/>
                  <a:gd name="T113" fmla="*/ 2 h 22"/>
                  <a:gd name="T114" fmla="*/ 2 w 31"/>
                  <a:gd name="T115" fmla="*/ 7 h 22"/>
                  <a:gd name="T116" fmla="*/ 23 w 31"/>
                  <a:gd name="T117" fmla="*/ 2 h 22"/>
                  <a:gd name="T118" fmla="*/ 9 w 31"/>
                  <a:gd name="T119" fmla="*/ 14 h 22"/>
                  <a:gd name="T120" fmla="*/ 1 w 31"/>
                  <a:gd name="T121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1" h="22">
                    <a:moveTo>
                      <a:pt x="10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9" y="21"/>
                    </a:cubicBezTo>
                    <a:cubicBezTo>
                      <a:pt x="9" y="21"/>
                      <a:pt x="9" y="21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8" y="20"/>
                      <a:pt x="9" y="20"/>
                      <a:pt x="9" y="20"/>
                    </a:cubicBezTo>
                    <a:cubicBezTo>
                      <a:pt x="9" y="20"/>
                      <a:pt x="8" y="20"/>
                      <a:pt x="8" y="20"/>
                    </a:cubicBezTo>
                    <a:cubicBezTo>
                      <a:pt x="8" y="20"/>
                      <a:pt x="8" y="21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1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lose/>
                    <a:moveTo>
                      <a:pt x="12" y="13"/>
                    </a:moveTo>
                    <a:cubicBezTo>
                      <a:pt x="11" y="13"/>
                      <a:pt x="11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3"/>
                      <a:pt x="11" y="13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5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10"/>
                      <a:pt x="9" y="10"/>
                    </a:cubicBezTo>
                    <a:cubicBezTo>
                      <a:pt x="9" y="10"/>
                      <a:pt x="10" y="10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lose/>
                    <a:moveTo>
                      <a:pt x="16" y="13"/>
                    </a:move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3"/>
                      <a:pt x="16" y="13"/>
                    </a:cubicBezTo>
                    <a:close/>
                    <a:moveTo>
                      <a:pt x="19" y="4"/>
                    </a:move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0"/>
                      <a:pt x="19" y="1"/>
                    </a:cubicBezTo>
                    <a:cubicBezTo>
                      <a:pt x="19" y="1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lose/>
                    <a:moveTo>
                      <a:pt x="16" y="9"/>
                    </a:moveTo>
                    <a:cubicBezTo>
                      <a:pt x="16" y="9"/>
                      <a:pt x="17" y="9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lose/>
                    <a:moveTo>
                      <a:pt x="28" y="7"/>
                    </a:moveTo>
                    <a:cubicBezTo>
                      <a:pt x="28" y="7"/>
                      <a:pt x="28" y="7"/>
                      <a:pt x="28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9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lose/>
                    <a:moveTo>
                      <a:pt x="21" y="2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lose/>
                    <a:moveTo>
                      <a:pt x="20" y="17"/>
                    </a:move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lose/>
                    <a:moveTo>
                      <a:pt x="21" y="5"/>
                    </a:move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1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lose/>
                    <a:moveTo>
                      <a:pt x="8" y="16"/>
                    </a:move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  <a:moveTo>
                      <a:pt x="22" y="4"/>
                    </a:move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5"/>
                    </a:cubicBezTo>
                    <a:cubicBezTo>
                      <a:pt x="22" y="5"/>
                      <a:pt x="22" y="5"/>
                      <a:pt x="22" y="4"/>
                    </a:cubicBezTo>
                    <a:cubicBezTo>
                      <a:pt x="22" y="4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lose/>
                    <a:moveTo>
                      <a:pt x="2" y="7"/>
                    </a:moveTo>
                    <a:cubicBezTo>
                      <a:pt x="2" y="7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5" y="11"/>
                    </a:move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19" y="21"/>
                    </a:move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2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lose/>
                    <a:moveTo>
                      <a:pt x="10" y="19"/>
                    </a:move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lose/>
                    <a:moveTo>
                      <a:pt x="27" y="20"/>
                    </a:move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7" y="20"/>
                    </a:cubicBezTo>
                    <a:close/>
                    <a:moveTo>
                      <a:pt x="5" y="17"/>
                    </a:move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4" y="17"/>
                    </a:cubicBezTo>
                    <a:cubicBezTo>
                      <a:pt x="4" y="16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lose/>
                    <a:moveTo>
                      <a:pt x="1" y="12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lose/>
                    <a:moveTo>
                      <a:pt x="1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lose/>
                    <a:moveTo>
                      <a:pt x="26" y="9"/>
                    </a:move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17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7" y="11"/>
                      <a:pt x="17" y="11"/>
                    </a:cubicBezTo>
                    <a:close/>
                    <a:moveTo>
                      <a:pt x="30" y="21"/>
                    </a:move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lose/>
                    <a:moveTo>
                      <a:pt x="27" y="13"/>
                    </a:move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lose/>
                    <a:moveTo>
                      <a:pt x="20" y="4"/>
                    </a:move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lose/>
                    <a:moveTo>
                      <a:pt x="28" y="11"/>
                    </a:moveTo>
                    <a:cubicBezTo>
                      <a:pt x="28" y="11"/>
                      <a:pt x="28" y="11"/>
                      <a:pt x="28" y="11"/>
                    </a:cubicBezTo>
                    <a:cubicBezTo>
                      <a:pt x="29" y="11"/>
                      <a:pt x="29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lose/>
                    <a:moveTo>
                      <a:pt x="26" y="8"/>
                    </a:move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lose/>
                    <a:moveTo>
                      <a:pt x="23" y="4"/>
                    </a:moveTo>
                    <a:cubicBezTo>
                      <a:pt x="23" y="4"/>
                      <a:pt x="23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3" y="4"/>
                      <a:pt x="23" y="4"/>
                      <a:pt x="22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lose/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3"/>
                      <a:pt x="13" y="2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lose/>
                    <a:moveTo>
                      <a:pt x="30" y="18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7"/>
                      <a:pt x="30" y="18"/>
                    </a:cubicBezTo>
                    <a:close/>
                    <a:moveTo>
                      <a:pt x="30" y="19"/>
                    </a:moveTo>
                    <a:cubicBezTo>
                      <a:pt x="30" y="19"/>
                      <a:pt x="30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lose/>
                    <a:moveTo>
                      <a:pt x="14" y="1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0"/>
                      <a:pt x="14" y="10"/>
                      <a:pt x="14" y="10"/>
                    </a:cubicBezTo>
                    <a:close/>
                    <a:moveTo>
                      <a:pt x="31" y="21"/>
                    </a:move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  <a:moveTo>
                      <a:pt x="1" y="11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lose/>
                    <a:moveTo>
                      <a:pt x="15" y="11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lose/>
                    <a:moveTo>
                      <a:pt x="11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lose/>
                    <a:moveTo>
                      <a:pt x="25" y="6"/>
                    </a:move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lose/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lose/>
                    <a:moveTo>
                      <a:pt x="23" y="18"/>
                    </a:move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lose/>
                    <a:moveTo>
                      <a:pt x="24" y="8"/>
                    </a:moveTo>
                    <a:cubicBezTo>
                      <a:pt x="24" y="8"/>
                      <a:pt x="23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lose/>
                    <a:moveTo>
                      <a:pt x="13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4" y="9"/>
                      <a:pt x="14" y="9"/>
                    </a:cubicBezTo>
                    <a:cubicBezTo>
                      <a:pt x="14" y="9"/>
                      <a:pt x="13" y="9"/>
                      <a:pt x="13" y="9"/>
                    </a:cubicBezTo>
                    <a:close/>
                    <a:moveTo>
                      <a:pt x="2" y="6"/>
                    </a:moveTo>
                    <a:cubicBezTo>
                      <a:pt x="2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lose/>
                    <a:moveTo>
                      <a:pt x="28" y="19"/>
                    </a:move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lose/>
                    <a:moveTo>
                      <a:pt x="12" y="10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lose/>
                    <a:moveTo>
                      <a:pt x="1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lose/>
                    <a:moveTo>
                      <a:pt x="14" y="2"/>
                    </a:moveTo>
                    <a:cubicBezTo>
                      <a:pt x="14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lose/>
                    <a:moveTo>
                      <a:pt x="31" y="22"/>
                    </a:move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1"/>
                      <a:pt x="31" y="22"/>
                      <a:pt x="31" y="22"/>
                    </a:cubicBezTo>
                    <a:close/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lose/>
                    <a:moveTo>
                      <a:pt x="28" y="8"/>
                    </a:moveTo>
                    <a:cubicBezTo>
                      <a:pt x="28" y="8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lose/>
                    <a:moveTo>
                      <a:pt x="29" y="15"/>
                    </a:move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8" y="14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29" y="15"/>
                      <a:pt x="28" y="15"/>
                    </a:cubicBezTo>
                    <a:cubicBezTo>
                      <a:pt x="28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lose/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lose/>
                    <a:moveTo>
                      <a:pt x="31" y="16"/>
                    </a:move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lose/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lose/>
                    <a:moveTo>
                      <a:pt x="8" y="8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lose/>
                    <a:moveTo>
                      <a:pt x="4" y="9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lose/>
                    <a:moveTo>
                      <a:pt x="25" y="16"/>
                    </a:move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lose/>
                    <a:moveTo>
                      <a:pt x="1" y="11"/>
                    </a:moveTo>
                    <a:cubicBezTo>
                      <a:pt x="1" y="12"/>
                      <a:pt x="1" y="12"/>
                      <a:pt x="2" y="12"/>
                    </a:cubicBezTo>
                    <a:cubicBezTo>
                      <a:pt x="1" y="12"/>
                      <a:pt x="1" y="11"/>
                      <a:pt x="1" y="11"/>
                    </a:cubicBezTo>
                    <a:close/>
                    <a:moveTo>
                      <a:pt x="24" y="9"/>
                    </a:move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lose/>
                    <a:moveTo>
                      <a:pt x="8" y="21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lose/>
                    <a:moveTo>
                      <a:pt x="13" y="2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lose/>
                    <a:moveTo>
                      <a:pt x="14" y="2"/>
                    </a:move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lose/>
                    <a:moveTo>
                      <a:pt x="8" y="21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lose/>
                    <a:moveTo>
                      <a:pt x="8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8" y="8"/>
                      <a:pt x="8" y="8"/>
                    </a:cubicBezTo>
                    <a:close/>
                    <a:moveTo>
                      <a:pt x="31" y="20"/>
                    </a:move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2" y="10"/>
                    </a:cubicBezTo>
                    <a:close/>
                    <a:moveTo>
                      <a:pt x="10" y="14"/>
                    </a:moveTo>
                    <a:cubicBezTo>
                      <a:pt x="10" y="14"/>
                      <a:pt x="10" y="14"/>
                      <a:pt x="11" y="14"/>
                    </a:cubicBezTo>
                    <a:cubicBezTo>
                      <a:pt x="11" y="14"/>
                      <a:pt x="10" y="14"/>
                      <a:pt x="10" y="14"/>
                    </a:cubicBezTo>
                    <a:close/>
                    <a:moveTo>
                      <a:pt x="11" y="19"/>
                    </a:moveTo>
                    <a:cubicBezTo>
                      <a:pt x="11" y="19"/>
                      <a:pt x="10" y="19"/>
                      <a:pt x="1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lose/>
                    <a:moveTo>
                      <a:pt x="2" y="11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lose/>
                    <a:moveTo>
                      <a:pt x="8" y="8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lose/>
                    <a:moveTo>
                      <a:pt x="28" y="7"/>
                    </a:move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lose/>
                    <a:moveTo>
                      <a:pt x="15" y="2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lose/>
                    <a:moveTo>
                      <a:pt x="31" y="21"/>
                    </a:move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lose/>
                    <a:moveTo>
                      <a:pt x="24" y="8"/>
                    </a:move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lose/>
                    <a:moveTo>
                      <a:pt x="30" y="18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31" y="20"/>
                    </a:move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lose/>
                    <a:moveTo>
                      <a:pt x="12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2"/>
                      <a:pt x="12" y="12"/>
                    </a:cubicBezTo>
                    <a:cubicBezTo>
                      <a:pt x="12" y="12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7" y="16"/>
                    </a:move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lose/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lose/>
                    <a:moveTo>
                      <a:pt x="14" y="1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lose/>
                    <a:moveTo>
                      <a:pt x="15" y="2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lose/>
                    <a:moveTo>
                      <a:pt x="3" y="10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28" y="20"/>
                    </a:move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1" y="11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lose/>
                    <a:moveTo>
                      <a:pt x="2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  <a:close/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lose/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lose/>
                    <a:moveTo>
                      <a:pt x="13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lose/>
                    <a:moveTo>
                      <a:pt x="5" y="9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lose/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lose/>
                    <a:moveTo>
                      <a:pt x="23" y="2"/>
                    </a:moveTo>
                    <a:cubicBezTo>
                      <a:pt x="23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3" y="2"/>
                      <a:pt x="23" y="2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30" y="20"/>
                    </a:move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lose/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lose/>
                    <a:moveTo>
                      <a:pt x="9" y="14"/>
                    </a:move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lose/>
                    <a:moveTo>
                      <a:pt x="29" y="8"/>
                    </a:move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lose/>
                    <a:moveTo>
                      <a:pt x="22" y="4"/>
                    </a:move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15" y="2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lose/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lose/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lose/>
                    <a:moveTo>
                      <a:pt x="11" y="13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grpSp>
          <p:nvGrpSpPr>
            <p:cNvPr id="278" name="Group 277">
              <a:extLst>
                <a:ext uri="{FF2B5EF4-FFF2-40B4-BE49-F238E27FC236}">
                  <a16:creationId xmlns:a16="http://schemas.microsoft.com/office/drawing/2014/main" id="{3E49E3DF-3898-974C-5AAD-747444803319}"/>
                </a:ext>
              </a:extLst>
            </p:cNvPr>
            <p:cNvGrpSpPr/>
            <p:nvPr/>
          </p:nvGrpSpPr>
          <p:grpSpPr>
            <a:xfrm>
              <a:off x="8555038" y="5203825"/>
              <a:ext cx="1154112" cy="1074738"/>
              <a:chOff x="8555038" y="5203825"/>
              <a:chExt cx="1154112" cy="1074738"/>
            </a:xfrm>
            <a:grpFill/>
          </p:grpSpPr>
          <p:sp>
            <p:nvSpPr>
              <p:cNvPr id="279" name="Freeform 737">
                <a:extLst>
                  <a:ext uri="{FF2B5EF4-FFF2-40B4-BE49-F238E27FC236}">
                    <a16:creationId xmlns:a16="http://schemas.microsoft.com/office/drawing/2014/main" id="{6A45B7BE-C331-D25B-E4F1-85D36E1D5E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55038" y="5291138"/>
                <a:ext cx="454025" cy="676275"/>
              </a:xfrm>
              <a:custGeom>
                <a:avLst/>
                <a:gdLst>
                  <a:gd name="T0" fmla="*/ 5 w 109"/>
                  <a:gd name="T1" fmla="*/ 87 h 162"/>
                  <a:gd name="T2" fmla="*/ 5 w 109"/>
                  <a:gd name="T3" fmla="*/ 90 h 162"/>
                  <a:gd name="T4" fmla="*/ 1 w 109"/>
                  <a:gd name="T5" fmla="*/ 88 h 162"/>
                  <a:gd name="T6" fmla="*/ 1 w 109"/>
                  <a:gd name="T7" fmla="*/ 88 h 162"/>
                  <a:gd name="T8" fmla="*/ 2 w 109"/>
                  <a:gd name="T9" fmla="*/ 89 h 162"/>
                  <a:gd name="T10" fmla="*/ 17 w 109"/>
                  <a:gd name="T11" fmla="*/ 50 h 162"/>
                  <a:gd name="T12" fmla="*/ 17 w 109"/>
                  <a:gd name="T13" fmla="*/ 50 h 162"/>
                  <a:gd name="T14" fmla="*/ 79 w 109"/>
                  <a:gd name="T15" fmla="*/ 12 h 162"/>
                  <a:gd name="T16" fmla="*/ 84 w 109"/>
                  <a:gd name="T17" fmla="*/ 6 h 162"/>
                  <a:gd name="T18" fmla="*/ 83 w 109"/>
                  <a:gd name="T19" fmla="*/ 7 h 162"/>
                  <a:gd name="T20" fmla="*/ 106 w 109"/>
                  <a:gd name="T21" fmla="*/ 9 h 162"/>
                  <a:gd name="T22" fmla="*/ 103 w 109"/>
                  <a:gd name="T23" fmla="*/ 12 h 162"/>
                  <a:gd name="T24" fmla="*/ 103 w 109"/>
                  <a:gd name="T25" fmla="*/ 6 h 162"/>
                  <a:gd name="T26" fmla="*/ 97 w 109"/>
                  <a:gd name="T27" fmla="*/ 2 h 162"/>
                  <a:gd name="T28" fmla="*/ 93 w 109"/>
                  <a:gd name="T29" fmla="*/ 3 h 162"/>
                  <a:gd name="T30" fmla="*/ 90 w 109"/>
                  <a:gd name="T31" fmla="*/ 3 h 162"/>
                  <a:gd name="T32" fmla="*/ 88 w 109"/>
                  <a:gd name="T33" fmla="*/ 7 h 162"/>
                  <a:gd name="T34" fmla="*/ 86 w 109"/>
                  <a:gd name="T35" fmla="*/ 6 h 162"/>
                  <a:gd name="T36" fmla="*/ 85 w 109"/>
                  <a:gd name="T37" fmla="*/ 10 h 162"/>
                  <a:gd name="T38" fmla="*/ 83 w 109"/>
                  <a:gd name="T39" fmla="*/ 12 h 162"/>
                  <a:gd name="T40" fmla="*/ 80 w 109"/>
                  <a:gd name="T41" fmla="*/ 12 h 162"/>
                  <a:gd name="T42" fmla="*/ 79 w 109"/>
                  <a:gd name="T43" fmla="*/ 16 h 162"/>
                  <a:gd name="T44" fmla="*/ 78 w 109"/>
                  <a:gd name="T45" fmla="*/ 18 h 162"/>
                  <a:gd name="T46" fmla="*/ 74 w 109"/>
                  <a:gd name="T47" fmla="*/ 17 h 162"/>
                  <a:gd name="T48" fmla="*/ 72 w 109"/>
                  <a:gd name="T49" fmla="*/ 20 h 162"/>
                  <a:gd name="T50" fmla="*/ 73 w 109"/>
                  <a:gd name="T51" fmla="*/ 25 h 162"/>
                  <a:gd name="T52" fmla="*/ 70 w 109"/>
                  <a:gd name="T53" fmla="*/ 22 h 162"/>
                  <a:gd name="T54" fmla="*/ 67 w 109"/>
                  <a:gd name="T55" fmla="*/ 21 h 162"/>
                  <a:gd name="T56" fmla="*/ 63 w 109"/>
                  <a:gd name="T57" fmla="*/ 26 h 162"/>
                  <a:gd name="T58" fmla="*/ 60 w 109"/>
                  <a:gd name="T59" fmla="*/ 35 h 162"/>
                  <a:gd name="T60" fmla="*/ 51 w 109"/>
                  <a:gd name="T61" fmla="*/ 44 h 162"/>
                  <a:gd name="T62" fmla="*/ 42 w 109"/>
                  <a:gd name="T63" fmla="*/ 45 h 162"/>
                  <a:gd name="T64" fmla="*/ 30 w 109"/>
                  <a:gd name="T65" fmla="*/ 50 h 162"/>
                  <a:gd name="T66" fmla="*/ 26 w 109"/>
                  <a:gd name="T67" fmla="*/ 50 h 162"/>
                  <a:gd name="T68" fmla="*/ 20 w 109"/>
                  <a:gd name="T69" fmla="*/ 53 h 162"/>
                  <a:gd name="T70" fmla="*/ 13 w 109"/>
                  <a:gd name="T71" fmla="*/ 58 h 162"/>
                  <a:gd name="T72" fmla="*/ 8 w 109"/>
                  <a:gd name="T73" fmla="*/ 60 h 162"/>
                  <a:gd name="T74" fmla="*/ 6 w 109"/>
                  <a:gd name="T75" fmla="*/ 67 h 162"/>
                  <a:gd name="T76" fmla="*/ 4 w 109"/>
                  <a:gd name="T77" fmla="*/ 79 h 162"/>
                  <a:gd name="T78" fmla="*/ 9 w 109"/>
                  <a:gd name="T79" fmla="*/ 89 h 162"/>
                  <a:gd name="T80" fmla="*/ 7 w 109"/>
                  <a:gd name="T81" fmla="*/ 90 h 162"/>
                  <a:gd name="T82" fmla="*/ 4 w 109"/>
                  <a:gd name="T83" fmla="*/ 91 h 162"/>
                  <a:gd name="T84" fmla="*/ 4 w 109"/>
                  <a:gd name="T85" fmla="*/ 94 h 162"/>
                  <a:gd name="T86" fmla="*/ 11 w 109"/>
                  <a:gd name="T87" fmla="*/ 109 h 162"/>
                  <a:gd name="T88" fmla="*/ 16 w 109"/>
                  <a:gd name="T89" fmla="*/ 127 h 162"/>
                  <a:gd name="T90" fmla="*/ 19 w 109"/>
                  <a:gd name="T91" fmla="*/ 144 h 162"/>
                  <a:gd name="T92" fmla="*/ 15 w 109"/>
                  <a:gd name="T93" fmla="*/ 154 h 162"/>
                  <a:gd name="T94" fmla="*/ 24 w 109"/>
                  <a:gd name="T95" fmla="*/ 160 h 162"/>
                  <a:gd name="T96" fmla="*/ 31 w 109"/>
                  <a:gd name="T97" fmla="*/ 161 h 162"/>
                  <a:gd name="T98" fmla="*/ 36 w 109"/>
                  <a:gd name="T99" fmla="*/ 160 h 162"/>
                  <a:gd name="T100" fmla="*/ 42 w 109"/>
                  <a:gd name="T101" fmla="*/ 156 h 162"/>
                  <a:gd name="T102" fmla="*/ 47 w 109"/>
                  <a:gd name="T103" fmla="*/ 152 h 162"/>
                  <a:gd name="T104" fmla="*/ 58 w 109"/>
                  <a:gd name="T105" fmla="*/ 151 h 162"/>
                  <a:gd name="T106" fmla="*/ 64 w 109"/>
                  <a:gd name="T107" fmla="*/ 152 h 162"/>
                  <a:gd name="T108" fmla="*/ 71 w 109"/>
                  <a:gd name="T109" fmla="*/ 152 h 162"/>
                  <a:gd name="T110" fmla="*/ 75 w 109"/>
                  <a:gd name="T111" fmla="*/ 149 h 162"/>
                  <a:gd name="T112" fmla="*/ 81 w 109"/>
                  <a:gd name="T113" fmla="*/ 143 h 162"/>
                  <a:gd name="T114" fmla="*/ 91 w 109"/>
                  <a:gd name="T115" fmla="*/ 138 h 162"/>
                  <a:gd name="T116" fmla="*/ 109 w 109"/>
                  <a:gd name="T117" fmla="*/ 13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9" h="162">
                    <a:moveTo>
                      <a:pt x="3" y="87"/>
                    </a:moveTo>
                    <a:cubicBezTo>
                      <a:pt x="3" y="87"/>
                      <a:pt x="3" y="87"/>
                      <a:pt x="3" y="87"/>
                    </a:cubicBezTo>
                    <a:cubicBezTo>
                      <a:pt x="3" y="87"/>
                      <a:pt x="4" y="87"/>
                      <a:pt x="4" y="87"/>
                    </a:cubicBezTo>
                    <a:cubicBezTo>
                      <a:pt x="4" y="87"/>
                      <a:pt x="4" y="87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5" y="86"/>
                    </a:cubicBezTo>
                    <a:cubicBezTo>
                      <a:pt x="5" y="86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8"/>
                      <a:pt x="6" y="88"/>
                      <a:pt x="6" y="88"/>
                    </a:cubicBezTo>
                    <a:cubicBezTo>
                      <a:pt x="6" y="88"/>
                      <a:pt x="6" y="88"/>
                      <a:pt x="6" y="88"/>
                    </a:cubicBezTo>
                    <a:cubicBezTo>
                      <a:pt x="6" y="88"/>
                      <a:pt x="6" y="88"/>
                      <a:pt x="6" y="89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6" y="89"/>
                      <a:pt x="6" y="89"/>
                      <a:pt x="6" y="90"/>
                    </a:cubicBezTo>
                    <a:cubicBezTo>
                      <a:pt x="5" y="90"/>
                      <a:pt x="6" y="90"/>
                      <a:pt x="5" y="91"/>
                    </a:cubicBezTo>
                    <a:cubicBezTo>
                      <a:pt x="5" y="91"/>
                      <a:pt x="5" y="91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89"/>
                    </a:cubicBezTo>
                    <a:cubicBezTo>
                      <a:pt x="5" y="89"/>
                      <a:pt x="5" y="89"/>
                      <a:pt x="5" y="89"/>
                    </a:cubicBezTo>
                    <a:cubicBezTo>
                      <a:pt x="5" y="89"/>
                      <a:pt x="5" y="89"/>
                      <a:pt x="4" y="89"/>
                    </a:cubicBezTo>
                    <a:cubicBezTo>
                      <a:pt x="4" y="89"/>
                      <a:pt x="4" y="88"/>
                      <a:pt x="4" y="88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3" y="87"/>
                      <a:pt x="3" y="87"/>
                    </a:cubicBezTo>
                    <a:cubicBezTo>
                      <a:pt x="3" y="87"/>
                      <a:pt x="3" y="87"/>
                      <a:pt x="3" y="87"/>
                    </a:cubicBezTo>
                    <a:close/>
                    <a:moveTo>
                      <a:pt x="1" y="88"/>
                    </a:move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1" y="86"/>
                      <a:pt x="0" y="86"/>
                      <a:pt x="0" y="86"/>
                    </a:cubicBezTo>
                    <a:cubicBezTo>
                      <a:pt x="0" y="86"/>
                      <a:pt x="0" y="87"/>
                      <a:pt x="1" y="87"/>
                    </a:cubicBezTo>
                    <a:cubicBezTo>
                      <a:pt x="1" y="87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9"/>
                      <a:pt x="1" y="89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2" y="90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lose/>
                    <a:moveTo>
                      <a:pt x="17" y="50"/>
                    </a:move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1"/>
                      <a:pt x="17" y="52"/>
                      <a:pt x="17" y="52"/>
                    </a:cubicBezTo>
                    <a:cubicBezTo>
                      <a:pt x="17" y="52"/>
                      <a:pt x="17" y="51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18" y="51"/>
                      <a:pt x="18" y="50"/>
                    </a:cubicBezTo>
                    <a:cubicBezTo>
                      <a:pt x="18" y="50"/>
                      <a:pt x="18" y="50"/>
                      <a:pt x="17" y="50"/>
                    </a:cubicBezTo>
                    <a:close/>
                    <a:moveTo>
                      <a:pt x="80" y="12"/>
                    </a:moveTo>
                    <a:cubicBezTo>
                      <a:pt x="80" y="11"/>
                      <a:pt x="80" y="11"/>
                      <a:pt x="80" y="11"/>
                    </a:cubicBezTo>
                    <a:cubicBezTo>
                      <a:pt x="80" y="11"/>
                      <a:pt x="80" y="11"/>
                      <a:pt x="79" y="11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lose/>
                    <a:moveTo>
                      <a:pt x="84" y="6"/>
                    </a:move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7"/>
                      <a:pt x="83" y="7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lose/>
                    <a:moveTo>
                      <a:pt x="108" y="8"/>
                    </a:moveTo>
                    <a:cubicBezTo>
                      <a:pt x="108" y="8"/>
                      <a:pt x="108" y="8"/>
                      <a:pt x="108" y="8"/>
                    </a:cubicBezTo>
                    <a:cubicBezTo>
                      <a:pt x="107" y="8"/>
                      <a:pt x="107" y="8"/>
                      <a:pt x="107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5" y="8"/>
                      <a:pt x="105" y="8"/>
                      <a:pt x="106" y="8"/>
                    </a:cubicBezTo>
                    <a:cubicBezTo>
                      <a:pt x="106" y="8"/>
                      <a:pt x="106" y="8"/>
                      <a:pt x="106" y="9"/>
                    </a:cubicBezTo>
                    <a:cubicBezTo>
                      <a:pt x="106" y="9"/>
                      <a:pt x="106" y="9"/>
                      <a:pt x="106" y="9"/>
                    </a:cubicBezTo>
                    <a:cubicBezTo>
                      <a:pt x="106" y="9"/>
                      <a:pt x="106" y="10"/>
                      <a:pt x="106" y="10"/>
                    </a:cubicBezTo>
                    <a:cubicBezTo>
                      <a:pt x="105" y="10"/>
                      <a:pt x="105" y="9"/>
                      <a:pt x="105" y="9"/>
                    </a:cubicBezTo>
                    <a:cubicBezTo>
                      <a:pt x="105" y="9"/>
                      <a:pt x="104" y="9"/>
                      <a:pt x="104" y="9"/>
                    </a:cubicBezTo>
                    <a:cubicBezTo>
                      <a:pt x="104" y="9"/>
                      <a:pt x="104" y="10"/>
                      <a:pt x="104" y="10"/>
                    </a:cubicBezTo>
                    <a:cubicBezTo>
                      <a:pt x="104" y="10"/>
                      <a:pt x="105" y="11"/>
                      <a:pt x="105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4" y="11"/>
                      <a:pt x="104" y="12"/>
                      <a:pt x="104" y="12"/>
                    </a:cubicBezTo>
                    <a:cubicBezTo>
                      <a:pt x="104" y="12"/>
                      <a:pt x="103" y="12"/>
                      <a:pt x="103" y="12"/>
                    </a:cubicBezTo>
                    <a:cubicBezTo>
                      <a:pt x="103" y="12"/>
                      <a:pt x="103" y="12"/>
                      <a:pt x="103" y="12"/>
                    </a:cubicBezTo>
                    <a:cubicBezTo>
                      <a:pt x="103" y="11"/>
                      <a:pt x="103" y="11"/>
                      <a:pt x="103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4" y="11"/>
                      <a:pt x="104" y="10"/>
                      <a:pt x="104" y="10"/>
                    </a:cubicBezTo>
                    <a:cubicBezTo>
                      <a:pt x="104" y="10"/>
                      <a:pt x="104" y="10"/>
                      <a:pt x="104" y="10"/>
                    </a:cubicBezTo>
                    <a:cubicBezTo>
                      <a:pt x="104" y="10"/>
                      <a:pt x="104" y="10"/>
                      <a:pt x="104" y="10"/>
                    </a:cubicBezTo>
                    <a:cubicBezTo>
                      <a:pt x="104" y="9"/>
                      <a:pt x="104" y="9"/>
                      <a:pt x="104" y="9"/>
                    </a:cubicBezTo>
                    <a:cubicBezTo>
                      <a:pt x="104" y="9"/>
                      <a:pt x="104" y="8"/>
                      <a:pt x="104" y="8"/>
                    </a:cubicBezTo>
                    <a:cubicBezTo>
                      <a:pt x="104" y="8"/>
                      <a:pt x="104" y="7"/>
                      <a:pt x="104" y="7"/>
                    </a:cubicBezTo>
                    <a:cubicBezTo>
                      <a:pt x="104" y="7"/>
                      <a:pt x="104" y="7"/>
                      <a:pt x="103" y="7"/>
                    </a:cubicBezTo>
                    <a:cubicBezTo>
                      <a:pt x="103" y="7"/>
                      <a:pt x="103" y="7"/>
                      <a:pt x="103" y="6"/>
                    </a:cubicBezTo>
                    <a:cubicBezTo>
                      <a:pt x="103" y="6"/>
                      <a:pt x="103" y="6"/>
                      <a:pt x="102" y="6"/>
                    </a:cubicBezTo>
                    <a:cubicBezTo>
                      <a:pt x="102" y="6"/>
                      <a:pt x="102" y="6"/>
                      <a:pt x="102" y="6"/>
                    </a:cubicBezTo>
                    <a:cubicBezTo>
                      <a:pt x="102" y="6"/>
                      <a:pt x="102" y="6"/>
                      <a:pt x="102" y="5"/>
                    </a:cubicBezTo>
                    <a:cubicBezTo>
                      <a:pt x="102" y="5"/>
                      <a:pt x="102" y="5"/>
                      <a:pt x="101" y="5"/>
                    </a:cubicBezTo>
                    <a:cubicBezTo>
                      <a:pt x="101" y="4"/>
                      <a:pt x="101" y="4"/>
                      <a:pt x="101" y="4"/>
                    </a:cubicBezTo>
                    <a:cubicBezTo>
                      <a:pt x="101" y="4"/>
                      <a:pt x="99" y="3"/>
                      <a:pt x="99" y="3"/>
                    </a:cubicBezTo>
                    <a:cubicBezTo>
                      <a:pt x="99" y="3"/>
                      <a:pt x="99" y="2"/>
                      <a:pt x="99" y="2"/>
                    </a:cubicBezTo>
                    <a:cubicBezTo>
                      <a:pt x="99" y="2"/>
                      <a:pt x="98" y="2"/>
                      <a:pt x="98" y="2"/>
                    </a:cubicBezTo>
                    <a:cubicBezTo>
                      <a:pt x="98" y="1"/>
                      <a:pt x="98" y="2"/>
                      <a:pt x="97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2"/>
                      <a:pt x="96" y="1"/>
                      <a:pt x="96" y="1"/>
                    </a:cubicBezTo>
                    <a:cubicBezTo>
                      <a:pt x="96" y="1"/>
                      <a:pt x="96" y="0"/>
                      <a:pt x="96" y="0"/>
                    </a:cubicBezTo>
                    <a:cubicBezTo>
                      <a:pt x="95" y="0"/>
                      <a:pt x="95" y="1"/>
                      <a:pt x="95" y="1"/>
                    </a:cubicBezTo>
                    <a:cubicBezTo>
                      <a:pt x="95" y="1"/>
                      <a:pt x="94" y="1"/>
                      <a:pt x="94" y="1"/>
                    </a:cubicBezTo>
                    <a:cubicBezTo>
                      <a:pt x="94" y="1"/>
                      <a:pt x="95" y="2"/>
                      <a:pt x="95" y="2"/>
                    </a:cubicBezTo>
                    <a:cubicBezTo>
                      <a:pt x="95" y="2"/>
                      <a:pt x="95" y="2"/>
                      <a:pt x="94" y="2"/>
                    </a:cubicBezTo>
                    <a:cubicBezTo>
                      <a:pt x="94" y="2"/>
                      <a:pt x="94" y="3"/>
                      <a:pt x="94" y="3"/>
                    </a:cubicBezTo>
                    <a:cubicBezTo>
                      <a:pt x="94" y="3"/>
                      <a:pt x="94" y="3"/>
                      <a:pt x="93" y="4"/>
                    </a:cubicBezTo>
                    <a:cubicBezTo>
                      <a:pt x="93" y="4"/>
                      <a:pt x="93" y="3"/>
                      <a:pt x="93" y="3"/>
                    </a:cubicBezTo>
                    <a:cubicBezTo>
                      <a:pt x="92" y="3"/>
                      <a:pt x="93" y="3"/>
                      <a:pt x="93" y="3"/>
                    </a:cubicBezTo>
                    <a:cubicBezTo>
                      <a:pt x="93" y="2"/>
                      <a:pt x="92" y="2"/>
                      <a:pt x="92" y="2"/>
                    </a:cubicBezTo>
                    <a:cubicBezTo>
                      <a:pt x="92" y="2"/>
                      <a:pt x="92" y="2"/>
                      <a:pt x="92" y="3"/>
                    </a:cubicBezTo>
                    <a:cubicBezTo>
                      <a:pt x="91" y="3"/>
                      <a:pt x="91" y="3"/>
                      <a:pt x="91" y="3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1" y="4"/>
                      <a:pt x="91" y="3"/>
                      <a:pt x="91" y="3"/>
                    </a:cubicBezTo>
                    <a:cubicBezTo>
                      <a:pt x="90" y="3"/>
                      <a:pt x="90" y="2"/>
                      <a:pt x="90" y="2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90" y="2"/>
                      <a:pt x="90" y="3"/>
                      <a:pt x="90" y="3"/>
                    </a:cubicBezTo>
                    <a:cubicBezTo>
                      <a:pt x="90" y="3"/>
                      <a:pt x="90" y="3"/>
                      <a:pt x="90" y="3"/>
                    </a:cubicBezTo>
                    <a:cubicBezTo>
                      <a:pt x="90" y="3"/>
                      <a:pt x="90" y="4"/>
                      <a:pt x="90" y="4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90" y="4"/>
                      <a:pt x="90" y="4"/>
                      <a:pt x="90" y="5"/>
                    </a:cubicBezTo>
                    <a:cubicBezTo>
                      <a:pt x="90" y="5"/>
                      <a:pt x="89" y="5"/>
                      <a:pt x="89" y="5"/>
                    </a:cubicBezTo>
                    <a:cubicBezTo>
                      <a:pt x="89" y="5"/>
                      <a:pt x="89" y="5"/>
                      <a:pt x="89" y="6"/>
                    </a:cubicBezTo>
                    <a:cubicBezTo>
                      <a:pt x="89" y="6"/>
                      <a:pt x="90" y="6"/>
                      <a:pt x="90" y="6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90" y="6"/>
                      <a:pt x="89" y="6"/>
                      <a:pt x="89" y="6"/>
                    </a:cubicBezTo>
                    <a:cubicBezTo>
                      <a:pt x="89" y="6"/>
                      <a:pt x="89" y="7"/>
                      <a:pt x="89" y="7"/>
                    </a:cubicBezTo>
                    <a:cubicBezTo>
                      <a:pt x="89" y="7"/>
                      <a:pt x="88" y="7"/>
                      <a:pt x="88" y="7"/>
                    </a:cubicBezTo>
                    <a:cubicBezTo>
                      <a:pt x="88" y="7"/>
                      <a:pt x="88" y="6"/>
                      <a:pt x="88" y="6"/>
                    </a:cubicBezTo>
                    <a:cubicBezTo>
                      <a:pt x="88" y="6"/>
                      <a:pt x="88" y="6"/>
                      <a:pt x="87" y="6"/>
                    </a:cubicBezTo>
                    <a:cubicBezTo>
                      <a:pt x="87" y="6"/>
                      <a:pt x="87" y="6"/>
                      <a:pt x="87" y="6"/>
                    </a:cubicBezTo>
                    <a:cubicBezTo>
                      <a:pt x="87" y="6"/>
                      <a:pt x="87" y="6"/>
                      <a:pt x="87" y="6"/>
                    </a:cubicBezTo>
                    <a:cubicBezTo>
                      <a:pt x="87" y="6"/>
                      <a:pt x="87" y="5"/>
                      <a:pt x="87" y="5"/>
                    </a:cubicBezTo>
                    <a:cubicBezTo>
                      <a:pt x="87" y="5"/>
                      <a:pt x="87" y="4"/>
                      <a:pt x="87" y="4"/>
                    </a:cubicBezTo>
                    <a:cubicBezTo>
                      <a:pt x="87" y="4"/>
                      <a:pt x="87" y="4"/>
                      <a:pt x="87" y="4"/>
                    </a:cubicBezTo>
                    <a:cubicBezTo>
                      <a:pt x="87" y="4"/>
                      <a:pt x="86" y="5"/>
                      <a:pt x="86" y="5"/>
                    </a:cubicBezTo>
                    <a:cubicBezTo>
                      <a:pt x="86" y="5"/>
                      <a:pt x="86" y="6"/>
                      <a:pt x="86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6" y="6"/>
                      <a:pt x="85" y="6"/>
                      <a:pt x="85" y="6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4" y="6"/>
                      <a:pt x="84" y="7"/>
                      <a:pt x="84" y="7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4" y="7"/>
                      <a:pt x="84" y="8"/>
                      <a:pt x="84" y="8"/>
                    </a:cubicBezTo>
                    <a:cubicBezTo>
                      <a:pt x="84" y="8"/>
                      <a:pt x="84" y="9"/>
                      <a:pt x="84" y="9"/>
                    </a:cubicBezTo>
                    <a:cubicBezTo>
                      <a:pt x="84" y="9"/>
                      <a:pt x="84" y="9"/>
                      <a:pt x="84" y="9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84" y="10"/>
                      <a:pt x="84" y="10"/>
                      <a:pt x="83" y="10"/>
                    </a:cubicBezTo>
                    <a:cubicBezTo>
                      <a:pt x="83" y="10"/>
                      <a:pt x="83" y="10"/>
                      <a:pt x="83" y="9"/>
                    </a:cubicBezTo>
                    <a:cubicBezTo>
                      <a:pt x="83" y="9"/>
                      <a:pt x="83" y="9"/>
                      <a:pt x="83" y="9"/>
                    </a:cubicBezTo>
                    <a:cubicBezTo>
                      <a:pt x="83" y="9"/>
                      <a:pt x="83" y="10"/>
                      <a:pt x="83" y="10"/>
                    </a:cubicBezTo>
                    <a:cubicBezTo>
                      <a:pt x="83" y="10"/>
                      <a:pt x="82" y="10"/>
                      <a:pt x="82" y="10"/>
                    </a:cubicBezTo>
                    <a:cubicBezTo>
                      <a:pt x="82" y="10"/>
                      <a:pt x="82" y="10"/>
                      <a:pt x="82" y="11"/>
                    </a:cubicBezTo>
                    <a:cubicBezTo>
                      <a:pt x="81" y="11"/>
                      <a:pt x="82" y="11"/>
                      <a:pt x="82" y="11"/>
                    </a:cubicBezTo>
                    <a:cubicBezTo>
                      <a:pt x="82" y="11"/>
                      <a:pt x="82" y="11"/>
                      <a:pt x="82" y="12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3" y="12"/>
                      <a:pt x="83" y="13"/>
                      <a:pt x="83" y="13"/>
                    </a:cubicBezTo>
                    <a:cubicBezTo>
                      <a:pt x="82" y="13"/>
                      <a:pt x="82" y="13"/>
                      <a:pt x="82" y="12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1" y="12"/>
                      <a:pt x="81" y="12"/>
                      <a:pt x="81" y="11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81" y="11"/>
                      <a:pt x="80" y="11"/>
                      <a:pt x="80" y="11"/>
                    </a:cubicBezTo>
                    <a:cubicBezTo>
                      <a:pt x="80" y="11"/>
                      <a:pt x="80" y="11"/>
                      <a:pt x="80" y="12"/>
                    </a:cubicBezTo>
                    <a:cubicBezTo>
                      <a:pt x="81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3"/>
                      <a:pt x="80" y="13"/>
                    </a:cubicBezTo>
                    <a:cubicBezTo>
                      <a:pt x="80" y="13"/>
                      <a:pt x="80" y="13"/>
                      <a:pt x="79" y="13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9" y="13"/>
                      <a:pt x="79" y="14"/>
                      <a:pt x="79" y="14"/>
                    </a:cubicBezTo>
                    <a:cubicBezTo>
                      <a:pt x="79" y="14"/>
                      <a:pt x="78" y="14"/>
                      <a:pt x="78" y="14"/>
                    </a:cubicBezTo>
                    <a:cubicBezTo>
                      <a:pt x="78" y="14"/>
                      <a:pt x="78" y="15"/>
                      <a:pt x="78" y="15"/>
                    </a:cubicBezTo>
                    <a:cubicBezTo>
                      <a:pt x="78" y="15"/>
                      <a:pt x="79" y="15"/>
                      <a:pt x="79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9" y="16"/>
                      <a:pt x="79" y="15"/>
                      <a:pt x="80" y="15"/>
                    </a:cubicBezTo>
                    <a:cubicBezTo>
                      <a:pt x="80" y="15"/>
                      <a:pt x="80" y="15"/>
                      <a:pt x="80" y="15"/>
                    </a:cubicBezTo>
                    <a:cubicBezTo>
                      <a:pt x="80" y="15"/>
                      <a:pt x="80" y="15"/>
                      <a:pt x="80" y="15"/>
                    </a:cubicBezTo>
                    <a:cubicBezTo>
                      <a:pt x="80" y="15"/>
                      <a:pt x="80" y="16"/>
                      <a:pt x="80" y="16"/>
                    </a:cubicBezTo>
                    <a:cubicBezTo>
                      <a:pt x="80" y="16"/>
                      <a:pt x="80" y="17"/>
                      <a:pt x="80" y="17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9" y="17"/>
                      <a:pt x="79" y="17"/>
                      <a:pt x="79" y="17"/>
                    </a:cubicBezTo>
                    <a:cubicBezTo>
                      <a:pt x="79" y="17"/>
                      <a:pt x="79" y="17"/>
                      <a:pt x="79" y="17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78" y="18"/>
                      <a:pt x="78" y="19"/>
                      <a:pt x="78" y="19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9"/>
                      <a:pt x="77" y="19"/>
                      <a:pt x="77" y="19"/>
                    </a:cubicBezTo>
                    <a:cubicBezTo>
                      <a:pt x="77" y="19"/>
                      <a:pt x="77" y="19"/>
                      <a:pt x="76" y="18"/>
                    </a:cubicBezTo>
                    <a:cubicBezTo>
                      <a:pt x="76" y="18"/>
                      <a:pt x="75" y="18"/>
                      <a:pt x="75" y="18"/>
                    </a:cubicBezTo>
                    <a:cubicBezTo>
                      <a:pt x="75" y="18"/>
                      <a:pt x="75" y="19"/>
                      <a:pt x="75" y="19"/>
                    </a:cubicBezTo>
                    <a:cubicBezTo>
                      <a:pt x="75" y="19"/>
                      <a:pt x="75" y="19"/>
                      <a:pt x="75" y="19"/>
                    </a:cubicBezTo>
                    <a:cubicBezTo>
                      <a:pt x="75" y="19"/>
                      <a:pt x="74" y="19"/>
                      <a:pt x="74" y="19"/>
                    </a:cubicBezTo>
                    <a:cubicBezTo>
                      <a:pt x="74" y="19"/>
                      <a:pt x="74" y="18"/>
                      <a:pt x="74" y="18"/>
                    </a:cubicBezTo>
                    <a:cubicBezTo>
                      <a:pt x="74" y="18"/>
                      <a:pt x="74" y="18"/>
                      <a:pt x="74" y="17"/>
                    </a:cubicBezTo>
                    <a:cubicBezTo>
                      <a:pt x="74" y="17"/>
                      <a:pt x="73" y="17"/>
                      <a:pt x="73" y="17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8"/>
                      <a:pt x="73" y="18"/>
                      <a:pt x="73" y="19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20"/>
                      <a:pt x="72" y="20"/>
                      <a:pt x="72" y="20"/>
                    </a:cubicBezTo>
                    <a:cubicBezTo>
                      <a:pt x="72" y="20"/>
                      <a:pt x="72" y="21"/>
                      <a:pt x="72" y="21"/>
                    </a:cubicBezTo>
                    <a:cubicBezTo>
                      <a:pt x="73" y="21"/>
                      <a:pt x="73" y="21"/>
                      <a:pt x="73" y="21"/>
                    </a:cubicBezTo>
                    <a:cubicBezTo>
                      <a:pt x="73" y="22"/>
                      <a:pt x="74" y="22"/>
                      <a:pt x="74" y="22"/>
                    </a:cubicBezTo>
                    <a:cubicBezTo>
                      <a:pt x="74" y="22"/>
                      <a:pt x="74" y="23"/>
                      <a:pt x="75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4" y="23"/>
                      <a:pt x="74" y="24"/>
                      <a:pt x="74" y="24"/>
                    </a:cubicBezTo>
                    <a:cubicBezTo>
                      <a:pt x="74" y="24"/>
                      <a:pt x="74" y="24"/>
                      <a:pt x="74" y="24"/>
                    </a:cubicBezTo>
                    <a:cubicBezTo>
                      <a:pt x="74" y="24"/>
                      <a:pt x="74" y="24"/>
                      <a:pt x="74" y="24"/>
                    </a:cubicBezTo>
                    <a:cubicBezTo>
                      <a:pt x="74" y="24"/>
                      <a:pt x="73" y="24"/>
                      <a:pt x="73" y="24"/>
                    </a:cubicBezTo>
                    <a:cubicBezTo>
                      <a:pt x="73" y="24"/>
                      <a:pt x="73" y="24"/>
                      <a:pt x="73" y="25"/>
                    </a:cubicBezTo>
                    <a:cubicBezTo>
                      <a:pt x="73" y="25"/>
                      <a:pt x="73" y="25"/>
                      <a:pt x="73" y="26"/>
                    </a:cubicBezTo>
                    <a:cubicBezTo>
                      <a:pt x="73" y="26"/>
                      <a:pt x="73" y="26"/>
                      <a:pt x="73" y="26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2" y="27"/>
                      <a:pt x="72" y="26"/>
                      <a:pt x="72" y="26"/>
                    </a:cubicBezTo>
                    <a:cubicBezTo>
                      <a:pt x="72" y="26"/>
                      <a:pt x="72" y="26"/>
                      <a:pt x="71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1" y="25"/>
                      <a:pt x="71" y="24"/>
                      <a:pt x="71" y="24"/>
                    </a:cubicBezTo>
                    <a:cubicBezTo>
                      <a:pt x="71" y="24"/>
                      <a:pt x="70" y="24"/>
                      <a:pt x="70" y="23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69" y="22"/>
                      <a:pt x="69" y="21"/>
                      <a:pt x="69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8" y="21"/>
                      <a:pt x="69" y="20"/>
                      <a:pt x="69" y="20"/>
                    </a:cubicBezTo>
                    <a:cubicBezTo>
                      <a:pt x="69" y="20"/>
                      <a:pt x="69" y="20"/>
                      <a:pt x="69" y="19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19"/>
                      <a:pt x="68" y="19"/>
                      <a:pt x="68" y="19"/>
                    </a:cubicBezTo>
                    <a:cubicBezTo>
                      <a:pt x="68" y="19"/>
                      <a:pt x="68" y="20"/>
                      <a:pt x="68" y="20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8" y="20"/>
                      <a:pt x="67" y="20"/>
                      <a:pt x="67" y="21"/>
                    </a:cubicBezTo>
                    <a:cubicBezTo>
                      <a:pt x="67" y="21"/>
                      <a:pt x="67" y="22"/>
                      <a:pt x="67" y="22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7" y="22"/>
                      <a:pt x="66" y="22"/>
                      <a:pt x="66" y="22"/>
                    </a:cubicBezTo>
                    <a:cubicBezTo>
                      <a:pt x="66" y="22"/>
                      <a:pt x="66" y="23"/>
                      <a:pt x="66" y="23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6" y="23"/>
                      <a:pt x="65" y="23"/>
                      <a:pt x="65" y="23"/>
                    </a:cubicBezTo>
                    <a:cubicBezTo>
                      <a:pt x="64" y="23"/>
                      <a:pt x="64" y="24"/>
                      <a:pt x="64" y="24"/>
                    </a:cubicBezTo>
                    <a:cubicBezTo>
                      <a:pt x="64" y="24"/>
                      <a:pt x="63" y="25"/>
                      <a:pt x="63" y="25"/>
                    </a:cubicBezTo>
                    <a:cubicBezTo>
                      <a:pt x="63" y="25"/>
                      <a:pt x="63" y="26"/>
                      <a:pt x="63" y="26"/>
                    </a:cubicBezTo>
                    <a:cubicBezTo>
                      <a:pt x="63" y="26"/>
                      <a:pt x="63" y="27"/>
                      <a:pt x="63" y="28"/>
                    </a:cubicBezTo>
                    <a:cubicBezTo>
                      <a:pt x="63" y="28"/>
                      <a:pt x="63" y="28"/>
                      <a:pt x="63" y="28"/>
                    </a:cubicBezTo>
                    <a:cubicBezTo>
                      <a:pt x="63" y="29"/>
                      <a:pt x="63" y="30"/>
                      <a:pt x="63" y="30"/>
                    </a:cubicBezTo>
                    <a:cubicBezTo>
                      <a:pt x="64" y="30"/>
                      <a:pt x="64" y="30"/>
                      <a:pt x="64" y="31"/>
                    </a:cubicBezTo>
                    <a:cubicBezTo>
                      <a:pt x="65" y="31"/>
                      <a:pt x="64" y="31"/>
                      <a:pt x="64" y="31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3" y="32"/>
                      <a:pt x="63" y="33"/>
                      <a:pt x="63" y="33"/>
                    </a:cubicBezTo>
                    <a:cubicBezTo>
                      <a:pt x="63" y="33"/>
                      <a:pt x="62" y="34"/>
                      <a:pt x="62" y="34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60" y="34"/>
                      <a:pt x="60" y="35"/>
                      <a:pt x="60" y="35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60" y="36"/>
                      <a:pt x="60" y="36"/>
                      <a:pt x="59" y="36"/>
                    </a:cubicBezTo>
                    <a:cubicBezTo>
                      <a:pt x="59" y="36"/>
                      <a:pt x="60" y="36"/>
                      <a:pt x="60" y="36"/>
                    </a:cubicBezTo>
                    <a:cubicBezTo>
                      <a:pt x="60" y="36"/>
                      <a:pt x="60" y="37"/>
                      <a:pt x="59" y="37"/>
                    </a:cubicBezTo>
                    <a:cubicBezTo>
                      <a:pt x="59" y="37"/>
                      <a:pt x="59" y="38"/>
                      <a:pt x="59" y="38"/>
                    </a:cubicBezTo>
                    <a:cubicBezTo>
                      <a:pt x="58" y="39"/>
                      <a:pt x="58" y="40"/>
                      <a:pt x="57" y="41"/>
                    </a:cubicBezTo>
                    <a:cubicBezTo>
                      <a:pt x="57" y="41"/>
                      <a:pt x="55" y="42"/>
                      <a:pt x="55" y="42"/>
                    </a:cubicBezTo>
                    <a:cubicBezTo>
                      <a:pt x="55" y="43"/>
                      <a:pt x="54" y="43"/>
                      <a:pt x="53" y="43"/>
                    </a:cubicBezTo>
                    <a:cubicBezTo>
                      <a:pt x="53" y="43"/>
                      <a:pt x="52" y="43"/>
                      <a:pt x="52" y="43"/>
                    </a:cubicBezTo>
                    <a:cubicBezTo>
                      <a:pt x="51" y="43"/>
                      <a:pt x="51" y="44"/>
                      <a:pt x="51" y="44"/>
                    </a:cubicBezTo>
                    <a:cubicBezTo>
                      <a:pt x="51" y="44"/>
                      <a:pt x="50" y="44"/>
                      <a:pt x="50" y="44"/>
                    </a:cubicBezTo>
                    <a:cubicBezTo>
                      <a:pt x="49" y="44"/>
                      <a:pt x="48" y="44"/>
                      <a:pt x="48" y="45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7" y="45"/>
                      <a:pt x="46" y="45"/>
                      <a:pt x="46" y="45"/>
                    </a:cubicBezTo>
                    <a:cubicBezTo>
                      <a:pt x="46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4" y="45"/>
                    </a:cubicBezTo>
                    <a:cubicBezTo>
                      <a:pt x="44" y="45"/>
                      <a:pt x="43" y="45"/>
                      <a:pt x="43" y="45"/>
                    </a:cubicBezTo>
                    <a:cubicBezTo>
                      <a:pt x="43" y="45"/>
                      <a:pt x="43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5"/>
                      <a:pt x="42" y="46"/>
                      <a:pt x="41" y="46"/>
                    </a:cubicBezTo>
                    <a:cubicBezTo>
                      <a:pt x="41" y="46"/>
                      <a:pt x="40" y="47"/>
                      <a:pt x="40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8" y="47"/>
                      <a:pt x="37" y="47"/>
                      <a:pt x="37" y="47"/>
                    </a:cubicBezTo>
                    <a:cubicBezTo>
                      <a:pt x="37" y="48"/>
                      <a:pt x="36" y="48"/>
                      <a:pt x="36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4" y="49"/>
                      <a:pt x="33" y="50"/>
                      <a:pt x="33" y="50"/>
                    </a:cubicBezTo>
                    <a:cubicBezTo>
                      <a:pt x="33" y="50"/>
                      <a:pt x="32" y="50"/>
                      <a:pt x="31" y="50"/>
                    </a:cubicBezTo>
                    <a:cubicBezTo>
                      <a:pt x="31" y="50"/>
                      <a:pt x="30" y="50"/>
                      <a:pt x="30" y="50"/>
                    </a:cubicBezTo>
                    <a:cubicBezTo>
                      <a:pt x="29" y="50"/>
                      <a:pt x="29" y="50"/>
                      <a:pt x="29" y="50"/>
                    </a:cubicBezTo>
                    <a:cubicBezTo>
                      <a:pt x="29" y="50"/>
                      <a:pt x="29" y="49"/>
                      <a:pt x="29" y="49"/>
                    </a:cubicBezTo>
                    <a:cubicBezTo>
                      <a:pt x="28" y="49"/>
                      <a:pt x="28" y="50"/>
                      <a:pt x="28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6" y="49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0"/>
                      <a:pt x="26" y="50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50"/>
                      <a:pt x="24" y="51"/>
                      <a:pt x="24" y="51"/>
                    </a:cubicBezTo>
                    <a:cubicBezTo>
                      <a:pt x="24" y="51"/>
                      <a:pt x="24" y="51"/>
                      <a:pt x="23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3" y="51"/>
                      <a:pt x="23" y="52"/>
                      <a:pt x="23" y="52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2" y="52"/>
                      <a:pt x="22" y="52"/>
                      <a:pt x="21" y="52"/>
                    </a:cubicBezTo>
                    <a:cubicBezTo>
                      <a:pt x="21" y="52"/>
                      <a:pt x="21" y="53"/>
                      <a:pt x="21" y="53"/>
                    </a:cubicBezTo>
                    <a:cubicBezTo>
                      <a:pt x="20" y="53"/>
                      <a:pt x="21" y="53"/>
                      <a:pt x="20" y="53"/>
                    </a:cubicBezTo>
                    <a:cubicBezTo>
                      <a:pt x="20" y="54"/>
                      <a:pt x="20" y="54"/>
                      <a:pt x="20" y="54"/>
                    </a:cubicBezTo>
                    <a:cubicBezTo>
                      <a:pt x="20" y="54"/>
                      <a:pt x="19" y="54"/>
                      <a:pt x="19" y="54"/>
                    </a:cubicBezTo>
                    <a:cubicBezTo>
                      <a:pt x="19" y="54"/>
                      <a:pt x="19" y="55"/>
                      <a:pt x="18" y="55"/>
                    </a:cubicBezTo>
                    <a:cubicBezTo>
                      <a:pt x="18" y="55"/>
                      <a:pt x="18" y="56"/>
                      <a:pt x="18" y="56"/>
                    </a:cubicBezTo>
                    <a:cubicBezTo>
                      <a:pt x="18" y="56"/>
                      <a:pt x="17" y="56"/>
                      <a:pt x="17" y="56"/>
                    </a:cubicBezTo>
                    <a:cubicBezTo>
                      <a:pt x="17" y="56"/>
                      <a:pt x="16" y="56"/>
                      <a:pt x="16" y="56"/>
                    </a:cubicBezTo>
                    <a:cubicBezTo>
                      <a:pt x="16" y="56"/>
                      <a:pt x="16" y="57"/>
                      <a:pt x="16" y="57"/>
                    </a:cubicBezTo>
                    <a:cubicBezTo>
                      <a:pt x="16" y="57"/>
                      <a:pt x="15" y="57"/>
                      <a:pt x="15" y="57"/>
                    </a:cubicBezTo>
                    <a:cubicBezTo>
                      <a:pt x="15" y="57"/>
                      <a:pt x="14" y="57"/>
                      <a:pt x="14" y="57"/>
                    </a:cubicBezTo>
                    <a:cubicBezTo>
                      <a:pt x="14" y="57"/>
                      <a:pt x="13" y="58"/>
                      <a:pt x="13" y="58"/>
                    </a:cubicBezTo>
                    <a:cubicBezTo>
                      <a:pt x="12" y="58"/>
                      <a:pt x="12" y="58"/>
                      <a:pt x="12" y="59"/>
                    </a:cubicBezTo>
                    <a:cubicBezTo>
                      <a:pt x="12" y="59"/>
                      <a:pt x="11" y="60"/>
                      <a:pt x="11" y="60"/>
                    </a:cubicBezTo>
                    <a:cubicBezTo>
                      <a:pt x="11" y="60"/>
                      <a:pt x="11" y="61"/>
                      <a:pt x="10" y="62"/>
                    </a:cubicBezTo>
                    <a:cubicBezTo>
                      <a:pt x="10" y="62"/>
                      <a:pt x="10" y="63"/>
                      <a:pt x="10" y="63"/>
                    </a:cubicBezTo>
                    <a:cubicBezTo>
                      <a:pt x="10" y="63"/>
                      <a:pt x="10" y="63"/>
                      <a:pt x="10" y="63"/>
                    </a:cubicBezTo>
                    <a:cubicBezTo>
                      <a:pt x="10" y="63"/>
                      <a:pt x="9" y="63"/>
                      <a:pt x="9" y="63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9" y="62"/>
                      <a:pt x="9" y="62"/>
                      <a:pt x="8" y="62"/>
                    </a:cubicBezTo>
                    <a:cubicBezTo>
                      <a:pt x="8" y="62"/>
                      <a:pt x="8" y="61"/>
                      <a:pt x="8" y="61"/>
                    </a:cubicBezTo>
                    <a:cubicBezTo>
                      <a:pt x="8" y="61"/>
                      <a:pt x="8" y="60"/>
                      <a:pt x="8" y="60"/>
                    </a:cubicBezTo>
                    <a:cubicBezTo>
                      <a:pt x="8" y="60"/>
                      <a:pt x="8" y="60"/>
                      <a:pt x="9" y="59"/>
                    </a:cubicBezTo>
                    <a:cubicBezTo>
                      <a:pt x="9" y="59"/>
                      <a:pt x="9" y="58"/>
                      <a:pt x="8" y="58"/>
                    </a:cubicBezTo>
                    <a:cubicBezTo>
                      <a:pt x="8" y="58"/>
                      <a:pt x="8" y="58"/>
                      <a:pt x="8" y="59"/>
                    </a:cubicBezTo>
                    <a:cubicBezTo>
                      <a:pt x="7" y="59"/>
                      <a:pt x="7" y="60"/>
                      <a:pt x="7" y="60"/>
                    </a:cubicBezTo>
                    <a:cubicBezTo>
                      <a:pt x="7" y="60"/>
                      <a:pt x="7" y="61"/>
                      <a:pt x="6" y="62"/>
                    </a:cubicBezTo>
                    <a:cubicBezTo>
                      <a:pt x="6" y="62"/>
                      <a:pt x="6" y="62"/>
                      <a:pt x="6" y="63"/>
                    </a:cubicBezTo>
                    <a:cubicBezTo>
                      <a:pt x="6" y="63"/>
                      <a:pt x="5" y="63"/>
                      <a:pt x="5" y="64"/>
                    </a:cubicBezTo>
                    <a:cubicBezTo>
                      <a:pt x="5" y="64"/>
                      <a:pt x="5" y="64"/>
                      <a:pt x="6" y="65"/>
                    </a:cubicBezTo>
                    <a:cubicBezTo>
                      <a:pt x="6" y="65"/>
                      <a:pt x="6" y="65"/>
                      <a:pt x="6" y="66"/>
                    </a:cubicBezTo>
                    <a:cubicBezTo>
                      <a:pt x="6" y="66"/>
                      <a:pt x="6" y="67"/>
                      <a:pt x="6" y="67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6" y="68"/>
                      <a:pt x="6" y="69"/>
                      <a:pt x="6" y="69"/>
                    </a:cubicBezTo>
                    <a:cubicBezTo>
                      <a:pt x="6" y="70"/>
                      <a:pt x="6" y="70"/>
                      <a:pt x="6" y="71"/>
                    </a:cubicBezTo>
                    <a:cubicBezTo>
                      <a:pt x="6" y="71"/>
                      <a:pt x="5" y="71"/>
                      <a:pt x="5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5" y="73"/>
                      <a:pt x="4" y="73"/>
                      <a:pt x="4" y="73"/>
                    </a:cubicBezTo>
                    <a:cubicBezTo>
                      <a:pt x="4" y="74"/>
                      <a:pt x="4" y="74"/>
                      <a:pt x="4" y="75"/>
                    </a:cubicBezTo>
                    <a:cubicBezTo>
                      <a:pt x="4" y="75"/>
                      <a:pt x="4" y="76"/>
                      <a:pt x="4" y="76"/>
                    </a:cubicBezTo>
                    <a:cubicBezTo>
                      <a:pt x="3" y="77"/>
                      <a:pt x="3" y="77"/>
                      <a:pt x="3" y="78"/>
                    </a:cubicBezTo>
                    <a:cubicBezTo>
                      <a:pt x="3" y="78"/>
                      <a:pt x="4" y="78"/>
                      <a:pt x="4" y="79"/>
                    </a:cubicBezTo>
                    <a:cubicBezTo>
                      <a:pt x="4" y="79"/>
                      <a:pt x="5" y="79"/>
                      <a:pt x="5" y="80"/>
                    </a:cubicBezTo>
                    <a:cubicBezTo>
                      <a:pt x="5" y="80"/>
                      <a:pt x="5" y="80"/>
                      <a:pt x="5" y="80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5" y="81"/>
                      <a:pt x="5" y="82"/>
                      <a:pt x="5" y="82"/>
                    </a:cubicBezTo>
                    <a:cubicBezTo>
                      <a:pt x="5" y="82"/>
                      <a:pt x="6" y="83"/>
                      <a:pt x="6" y="83"/>
                    </a:cubicBezTo>
                    <a:cubicBezTo>
                      <a:pt x="6" y="83"/>
                      <a:pt x="7" y="84"/>
                      <a:pt x="7" y="84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7" y="86"/>
                      <a:pt x="8" y="86"/>
                      <a:pt x="8" y="87"/>
                    </a:cubicBezTo>
                    <a:cubicBezTo>
                      <a:pt x="8" y="88"/>
                      <a:pt x="9" y="88"/>
                      <a:pt x="9" y="89"/>
                    </a:cubicBezTo>
                    <a:cubicBezTo>
                      <a:pt x="9" y="89"/>
                      <a:pt x="9" y="89"/>
                      <a:pt x="9" y="89"/>
                    </a:cubicBezTo>
                    <a:cubicBezTo>
                      <a:pt x="9" y="89"/>
                      <a:pt x="9" y="89"/>
                      <a:pt x="9" y="90"/>
                    </a:cubicBezTo>
                    <a:cubicBezTo>
                      <a:pt x="9" y="90"/>
                      <a:pt x="9" y="90"/>
                      <a:pt x="9" y="90"/>
                    </a:cubicBezTo>
                    <a:cubicBezTo>
                      <a:pt x="9" y="90"/>
                      <a:pt x="9" y="91"/>
                      <a:pt x="9" y="9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8" y="93"/>
                      <a:pt x="8" y="93"/>
                      <a:pt x="8" y="93"/>
                    </a:cubicBezTo>
                    <a:cubicBezTo>
                      <a:pt x="8" y="93"/>
                      <a:pt x="8" y="93"/>
                      <a:pt x="8" y="93"/>
                    </a:cubicBezTo>
                    <a:cubicBezTo>
                      <a:pt x="8" y="93"/>
                      <a:pt x="7" y="92"/>
                      <a:pt x="7" y="92"/>
                    </a:cubicBezTo>
                    <a:cubicBezTo>
                      <a:pt x="7" y="92"/>
                      <a:pt x="7" y="91"/>
                      <a:pt x="7" y="91"/>
                    </a:cubicBezTo>
                    <a:cubicBezTo>
                      <a:pt x="7" y="91"/>
                      <a:pt x="7" y="91"/>
                      <a:pt x="7" y="90"/>
                    </a:cubicBezTo>
                    <a:cubicBezTo>
                      <a:pt x="7" y="90"/>
                      <a:pt x="7" y="90"/>
                      <a:pt x="6" y="90"/>
                    </a:cubicBezTo>
                    <a:cubicBezTo>
                      <a:pt x="6" y="90"/>
                      <a:pt x="6" y="91"/>
                      <a:pt x="6" y="91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6" y="91"/>
                      <a:pt x="7" y="92"/>
                      <a:pt x="7" y="92"/>
                    </a:cubicBezTo>
                    <a:cubicBezTo>
                      <a:pt x="7" y="92"/>
                      <a:pt x="7" y="93"/>
                      <a:pt x="7" y="93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4"/>
                      <a:pt x="6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5" y="93"/>
                      <a:pt x="5" y="92"/>
                      <a:pt x="5" y="92"/>
                    </a:cubicBezTo>
                    <a:cubicBezTo>
                      <a:pt x="5" y="92"/>
                      <a:pt x="4" y="91"/>
                      <a:pt x="4" y="91"/>
                    </a:cubicBezTo>
                    <a:cubicBezTo>
                      <a:pt x="4" y="91"/>
                      <a:pt x="4" y="90"/>
                      <a:pt x="4" y="90"/>
                    </a:cubicBezTo>
                    <a:cubicBezTo>
                      <a:pt x="3" y="90"/>
                      <a:pt x="3" y="91"/>
                      <a:pt x="3" y="91"/>
                    </a:cubicBezTo>
                    <a:cubicBezTo>
                      <a:pt x="3" y="91"/>
                      <a:pt x="3" y="91"/>
                      <a:pt x="3" y="91"/>
                    </a:cubicBezTo>
                    <a:cubicBezTo>
                      <a:pt x="3" y="91"/>
                      <a:pt x="3" y="90"/>
                      <a:pt x="3" y="90"/>
                    </a:cubicBezTo>
                    <a:cubicBezTo>
                      <a:pt x="3" y="89"/>
                      <a:pt x="3" y="90"/>
                      <a:pt x="3" y="90"/>
                    </a:cubicBezTo>
                    <a:cubicBezTo>
                      <a:pt x="3" y="90"/>
                      <a:pt x="2" y="90"/>
                      <a:pt x="2" y="90"/>
                    </a:cubicBezTo>
                    <a:cubicBezTo>
                      <a:pt x="2" y="91"/>
                      <a:pt x="2" y="91"/>
                      <a:pt x="2" y="91"/>
                    </a:cubicBezTo>
                    <a:cubicBezTo>
                      <a:pt x="2" y="91"/>
                      <a:pt x="2" y="91"/>
                      <a:pt x="2" y="92"/>
                    </a:cubicBezTo>
                    <a:cubicBezTo>
                      <a:pt x="3" y="92"/>
                      <a:pt x="2" y="92"/>
                      <a:pt x="3" y="92"/>
                    </a:cubicBezTo>
                    <a:cubicBezTo>
                      <a:pt x="3" y="93"/>
                      <a:pt x="4" y="93"/>
                      <a:pt x="4" y="94"/>
                    </a:cubicBezTo>
                    <a:cubicBezTo>
                      <a:pt x="5" y="95"/>
                      <a:pt x="6" y="96"/>
                      <a:pt x="6" y="97"/>
                    </a:cubicBezTo>
                    <a:cubicBezTo>
                      <a:pt x="7" y="98"/>
                      <a:pt x="8" y="99"/>
                      <a:pt x="8" y="99"/>
                    </a:cubicBezTo>
                    <a:cubicBezTo>
                      <a:pt x="8" y="100"/>
                      <a:pt x="8" y="102"/>
                      <a:pt x="9" y="102"/>
                    </a:cubicBezTo>
                    <a:cubicBezTo>
                      <a:pt x="9" y="103"/>
                      <a:pt x="8" y="103"/>
                      <a:pt x="8" y="103"/>
                    </a:cubicBezTo>
                    <a:cubicBezTo>
                      <a:pt x="8" y="103"/>
                      <a:pt x="8" y="104"/>
                      <a:pt x="8" y="104"/>
                    </a:cubicBezTo>
                    <a:cubicBezTo>
                      <a:pt x="9" y="104"/>
                      <a:pt x="9" y="104"/>
                      <a:pt x="9" y="105"/>
                    </a:cubicBezTo>
                    <a:cubicBezTo>
                      <a:pt x="9" y="106"/>
                      <a:pt x="9" y="105"/>
                      <a:pt x="9" y="106"/>
                    </a:cubicBezTo>
                    <a:cubicBezTo>
                      <a:pt x="9" y="106"/>
                      <a:pt x="10" y="106"/>
                      <a:pt x="10" y="107"/>
                    </a:cubicBezTo>
                    <a:cubicBezTo>
                      <a:pt x="10" y="107"/>
                      <a:pt x="10" y="107"/>
                      <a:pt x="11" y="108"/>
                    </a:cubicBezTo>
                    <a:cubicBezTo>
                      <a:pt x="11" y="108"/>
                      <a:pt x="11" y="108"/>
                      <a:pt x="11" y="109"/>
                    </a:cubicBezTo>
                    <a:cubicBezTo>
                      <a:pt x="11" y="109"/>
                      <a:pt x="11" y="110"/>
                      <a:pt x="11" y="110"/>
                    </a:cubicBezTo>
                    <a:cubicBezTo>
                      <a:pt x="11" y="111"/>
                      <a:pt x="12" y="112"/>
                      <a:pt x="12" y="112"/>
                    </a:cubicBezTo>
                    <a:cubicBezTo>
                      <a:pt x="13" y="113"/>
                      <a:pt x="13" y="113"/>
                      <a:pt x="13" y="114"/>
                    </a:cubicBezTo>
                    <a:cubicBezTo>
                      <a:pt x="13" y="114"/>
                      <a:pt x="14" y="114"/>
                      <a:pt x="14" y="115"/>
                    </a:cubicBezTo>
                    <a:cubicBezTo>
                      <a:pt x="14" y="115"/>
                      <a:pt x="14" y="115"/>
                      <a:pt x="14" y="116"/>
                    </a:cubicBezTo>
                    <a:cubicBezTo>
                      <a:pt x="14" y="116"/>
                      <a:pt x="14" y="116"/>
                      <a:pt x="14" y="117"/>
                    </a:cubicBezTo>
                    <a:cubicBezTo>
                      <a:pt x="14" y="117"/>
                      <a:pt x="14" y="118"/>
                      <a:pt x="14" y="118"/>
                    </a:cubicBezTo>
                    <a:cubicBezTo>
                      <a:pt x="14" y="119"/>
                      <a:pt x="14" y="121"/>
                      <a:pt x="14" y="122"/>
                    </a:cubicBezTo>
                    <a:cubicBezTo>
                      <a:pt x="14" y="122"/>
                      <a:pt x="15" y="124"/>
                      <a:pt x="15" y="125"/>
                    </a:cubicBezTo>
                    <a:cubicBezTo>
                      <a:pt x="15" y="126"/>
                      <a:pt x="16" y="127"/>
                      <a:pt x="16" y="127"/>
                    </a:cubicBezTo>
                    <a:cubicBezTo>
                      <a:pt x="16" y="127"/>
                      <a:pt x="17" y="129"/>
                      <a:pt x="18" y="130"/>
                    </a:cubicBezTo>
                    <a:cubicBezTo>
                      <a:pt x="18" y="131"/>
                      <a:pt x="18" y="132"/>
                      <a:pt x="19" y="133"/>
                    </a:cubicBezTo>
                    <a:cubicBezTo>
                      <a:pt x="19" y="133"/>
                      <a:pt x="19" y="134"/>
                      <a:pt x="19" y="135"/>
                    </a:cubicBezTo>
                    <a:cubicBezTo>
                      <a:pt x="19" y="135"/>
                      <a:pt x="19" y="136"/>
                      <a:pt x="19" y="137"/>
                    </a:cubicBezTo>
                    <a:cubicBezTo>
                      <a:pt x="20" y="137"/>
                      <a:pt x="19" y="138"/>
                      <a:pt x="19" y="138"/>
                    </a:cubicBezTo>
                    <a:cubicBezTo>
                      <a:pt x="19" y="138"/>
                      <a:pt x="19" y="139"/>
                      <a:pt x="19" y="139"/>
                    </a:cubicBezTo>
                    <a:cubicBezTo>
                      <a:pt x="19" y="140"/>
                      <a:pt x="19" y="140"/>
                      <a:pt x="19" y="141"/>
                    </a:cubicBezTo>
                    <a:cubicBezTo>
                      <a:pt x="18" y="141"/>
                      <a:pt x="18" y="142"/>
                      <a:pt x="19" y="142"/>
                    </a:cubicBezTo>
                    <a:cubicBezTo>
                      <a:pt x="19" y="142"/>
                      <a:pt x="19" y="142"/>
                      <a:pt x="19" y="143"/>
                    </a:cubicBezTo>
                    <a:cubicBezTo>
                      <a:pt x="19" y="143"/>
                      <a:pt x="19" y="144"/>
                      <a:pt x="19" y="144"/>
                    </a:cubicBezTo>
                    <a:cubicBezTo>
                      <a:pt x="19" y="145"/>
                      <a:pt x="19" y="146"/>
                      <a:pt x="19" y="146"/>
                    </a:cubicBezTo>
                    <a:cubicBezTo>
                      <a:pt x="19" y="147"/>
                      <a:pt x="19" y="147"/>
                      <a:pt x="18" y="147"/>
                    </a:cubicBezTo>
                    <a:cubicBezTo>
                      <a:pt x="18" y="148"/>
                      <a:pt x="18" y="149"/>
                      <a:pt x="18" y="149"/>
                    </a:cubicBezTo>
                    <a:cubicBezTo>
                      <a:pt x="17" y="149"/>
                      <a:pt x="17" y="149"/>
                      <a:pt x="16" y="150"/>
                    </a:cubicBezTo>
                    <a:cubicBezTo>
                      <a:pt x="16" y="150"/>
                      <a:pt x="15" y="149"/>
                      <a:pt x="15" y="149"/>
                    </a:cubicBezTo>
                    <a:cubicBezTo>
                      <a:pt x="15" y="149"/>
                      <a:pt x="15" y="149"/>
                      <a:pt x="15" y="149"/>
                    </a:cubicBezTo>
                    <a:cubicBezTo>
                      <a:pt x="14" y="149"/>
                      <a:pt x="15" y="149"/>
                      <a:pt x="14" y="150"/>
                    </a:cubicBezTo>
                    <a:cubicBezTo>
                      <a:pt x="14" y="150"/>
                      <a:pt x="14" y="150"/>
                      <a:pt x="14" y="151"/>
                    </a:cubicBezTo>
                    <a:cubicBezTo>
                      <a:pt x="14" y="151"/>
                      <a:pt x="14" y="153"/>
                      <a:pt x="15" y="153"/>
                    </a:cubicBezTo>
                    <a:cubicBezTo>
                      <a:pt x="15" y="153"/>
                      <a:pt x="15" y="153"/>
                      <a:pt x="15" y="154"/>
                    </a:cubicBezTo>
                    <a:cubicBezTo>
                      <a:pt x="15" y="154"/>
                      <a:pt x="15" y="155"/>
                      <a:pt x="15" y="155"/>
                    </a:cubicBezTo>
                    <a:cubicBezTo>
                      <a:pt x="15" y="155"/>
                      <a:pt x="15" y="155"/>
                      <a:pt x="16" y="155"/>
                    </a:cubicBezTo>
                    <a:cubicBezTo>
                      <a:pt x="16" y="155"/>
                      <a:pt x="16" y="155"/>
                      <a:pt x="16" y="155"/>
                    </a:cubicBezTo>
                    <a:cubicBezTo>
                      <a:pt x="17" y="155"/>
                      <a:pt x="17" y="155"/>
                      <a:pt x="17" y="155"/>
                    </a:cubicBezTo>
                    <a:cubicBezTo>
                      <a:pt x="17" y="155"/>
                      <a:pt x="18" y="155"/>
                      <a:pt x="18" y="156"/>
                    </a:cubicBezTo>
                    <a:cubicBezTo>
                      <a:pt x="18" y="156"/>
                      <a:pt x="19" y="156"/>
                      <a:pt x="19" y="157"/>
                    </a:cubicBezTo>
                    <a:cubicBezTo>
                      <a:pt x="20" y="157"/>
                      <a:pt x="20" y="158"/>
                      <a:pt x="21" y="158"/>
                    </a:cubicBezTo>
                    <a:cubicBezTo>
                      <a:pt x="21" y="159"/>
                      <a:pt x="21" y="159"/>
                      <a:pt x="21" y="159"/>
                    </a:cubicBezTo>
                    <a:cubicBezTo>
                      <a:pt x="21" y="159"/>
                      <a:pt x="22" y="159"/>
                      <a:pt x="22" y="159"/>
                    </a:cubicBezTo>
                    <a:cubicBezTo>
                      <a:pt x="22" y="159"/>
                      <a:pt x="23" y="160"/>
                      <a:pt x="24" y="160"/>
                    </a:cubicBezTo>
                    <a:cubicBezTo>
                      <a:pt x="24" y="160"/>
                      <a:pt x="25" y="161"/>
                      <a:pt x="25" y="161"/>
                    </a:cubicBezTo>
                    <a:cubicBezTo>
                      <a:pt x="25" y="161"/>
                      <a:pt x="26" y="161"/>
                      <a:pt x="26" y="161"/>
                    </a:cubicBezTo>
                    <a:cubicBezTo>
                      <a:pt x="26" y="161"/>
                      <a:pt x="27" y="161"/>
                      <a:pt x="27" y="161"/>
                    </a:cubicBezTo>
                    <a:cubicBezTo>
                      <a:pt x="27" y="161"/>
                      <a:pt x="28" y="161"/>
                      <a:pt x="28" y="161"/>
                    </a:cubicBezTo>
                    <a:cubicBezTo>
                      <a:pt x="28" y="161"/>
                      <a:pt x="28" y="161"/>
                      <a:pt x="28" y="161"/>
                    </a:cubicBezTo>
                    <a:cubicBezTo>
                      <a:pt x="28" y="161"/>
                      <a:pt x="29" y="161"/>
                      <a:pt x="29" y="161"/>
                    </a:cubicBezTo>
                    <a:cubicBezTo>
                      <a:pt x="29" y="161"/>
                      <a:pt x="30" y="161"/>
                      <a:pt x="30" y="161"/>
                    </a:cubicBezTo>
                    <a:cubicBezTo>
                      <a:pt x="30" y="161"/>
                      <a:pt x="30" y="160"/>
                      <a:pt x="31" y="160"/>
                    </a:cubicBezTo>
                    <a:cubicBezTo>
                      <a:pt x="31" y="160"/>
                      <a:pt x="31" y="160"/>
                      <a:pt x="31" y="160"/>
                    </a:cubicBezTo>
                    <a:cubicBezTo>
                      <a:pt x="31" y="160"/>
                      <a:pt x="31" y="161"/>
                      <a:pt x="31" y="161"/>
                    </a:cubicBezTo>
                    <a:cubicBezTo>
                      <a:pt x="31" y="161"/>
                      <a:pt x="31" y="161"/>
                      <a:pt x="31" y="161"/>
                    </a:cubicBezTo>
                    <a:cubicBezTo>
                      <a:pt x="31" y="161"/>
                      <a:pt x="32" y="162"/>
                      <a:pt x="32" y="162"/>
                    </a:cubicBezTo>
                    <a:cubicBezTo>
                      <a:pt x="32" y="161"/>
                      <a:pt x="32" y="161"/>
                      <a:pt x="32" y="161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3" y="161"/>
                      <a:pt x="33" y="161"/>
                      <a:pt x="33" y="161"/>
                    </a:cubicBezTo>
                    <a:cubicBezTo>
                      <a:pt x="33" y="161"/>
                      <a:pt x="34" y="162"/>
                      <a:pt x="34" y="162"/>
                    </a:cubicBezTo>
                    <a:cubicBezTo>
                      <a:pt x="34" y="161"/>
                      <a:pt x="34" y="161"/>
                      <a:pt x="34" y="161"/>
                    </a:cubicBezTo>
                    <a:cubicBezTo>
                      <a:pt x="34" y="161"/>
                      <a:pt x="34" y="161"/>
                      <a:pt x="35" y="161"/>
                    </a:cubicBezTo>
                    <a:cubicBezTo>
                      <a:pt x="35" y="160"/>
                      <a:pt x="35" y="160"/>
                      <a:pt x="36" y="160"/>
                    </a:cubicBezTo>
                    <a:cubicBezTo>
                      <a:pt x="36" y="160"/>
                      <a:pt x="36" y="160"/>
                      <a:pt x="36" y="160"/>
                    </a:cubicBezTo>
                    <a:cubicBezTo>
                      <a:pt x="36" y="160"/>
                      <a:pt x="37" y="160"/>
                      <a:pt x="37" y="160"/>
                    </a:cubicBezTo>
                    <a:cubicBezTo>
                      <a:pt x="38" y="160"/>
                      <a:pt x="38" y="159"/>
                      <a:pt x="38" y="159"/>
                    </a:cubicBezTo>
                    <a:cubicBezTo>
                      <a:pt x="38" y="159"/>
                      <a:pt x="38" y="159"/>
                      <a:pt x="38" y="159"/>
                    </a:cubicBezTo>
                    <a:cubicBezTo>
                      <a:pt x="38" y="158"/>
                      <a:pt x="38" y="158"/>
                      <a:pt x="38" y="158"/>
                    </a:cubicBezTo>
                    <a:cubicBezTo>
                      <a:pt x="38" y="158"/>
                      <a:pt x="39" y="158"/>
                      <a:pt x="39" y="158"/>
                    </a:cubicBezTo>
                    <a:cubicBezTo>
                      <a:pt x="39" y="158"/>
                      <a:pt x="40" y="157"/>
                      <a:pt x="40" y="157"/>
                    </a:cubicBezTo>
                    <a:cubicBezTo>
                      <a:pt x="40" y="157"/>
                      <a:pt x="40" y="157"/>
                      <a:pt x="40" y="157"/>
                    </a:cubicBezTo>
                    <a:cubicBezTo>
                      <a:pt x="40" y="156"/>
                      <a:pt x="41" y="156"/>
                      <a:pt x="41" y="156"/>
                    </a:cubicBezTo>
                    <a:cubicBezTo>
                      <a:pt x="41" y="156"/>
                      <a:pt x="41" y="156"/>
                      <a:pt x="41" y="156"/>
                    </a:cubicBezTo>
                    <a:cubicBezTo>
                      <a:pt x="41" y="156"/>
                      <a:pt x="42" y="156"/>
                      <a:pt x="42" y="156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44" y="156"/>
                      <a:pt x="44" y="156"/>
                      <a:pt x="44" y="156"/>
                    </a:cubicBezTo>
                    <a:cubicBezTo>
                      <a:pt x="44" y="156"/>
                      <a:pt x="44" y="156"/>
                      <a:pt x="44" y="156"/>
                    </a:cubicBezTo>
                    <a:cubicBezTo>
                      <a:pt x="44" y="155"/>
                      <a:pt x="44" y="155"/>
                      <a:pt x="44" y="155"/>
                    </a:cubicBezTo>
                    <a:cubicBezTo>
                      <a:pt x="45" y="155"/>
                      <a:pt x="45" y="155"/>
                      <a:pt x="45" y="155"/>
                    </a:cubicBezTo>
                    <a:cubicBezTo>
                      <a:pt x="45" y="155"/>
                      <a:pt x="45" y="154"/>
                      <a:pt x="45" y="154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6" y="153"/>
                      <a:pt x="46" y="153"/>
                      <a:pt x="46" y="153"/>
                    </a:cubicBezTo>
                    <a:cubicBezTo>
                      <a:pt x="47" y="153"/>
                      <a:pt x="47" y="152"/>
                      <a:pt x="47" y="152"/>
                    </a:cubicBezTo>
                    <a:cubicBezTo>
                      <a:pt x="47" y="152"/>
                      <a:pt x="48" y="152"/>
                      <a:pt x="48" y="152"/>
                    </a:cubicBezTo>
                    <a:cubicBezTo>
                      <a:pt x="49" y="152"/>
                      <a:pt x="49" y="152"/>
                      <a:pt x="49" y="152"/>
                    </a:cubicBezTo>
                    <a:cubicBezTo>
                      <a:pt x="50" y="152"/>
                      <a:pt x="50" y="152"/>
                      <a:pt x="50" y="152"/>
                    </a:cubicBezTo>
                    <a:cubicBezTo>
                      <a:pt x="51" y="152"/>
                      <a:pt x="51" y="152"/>
                      <a:pt x="51" y="152"/>
                    </a:cubicBezTo>
                    <a:cubicBezTo>
                      <a:pt x="52" y="152"/>
                      <a:pt x="53" y="151"/>
                      <a:pt x="53" y="151"/>
                    </a:cubicBezTo>
                    <a:cubicBezTo>
                      <a:pt x="53" y="151"/>
                      <a:pt x="53" y="151"/>
                      <a:pt x="54" y="151"/>
                    </a:cubicBezTo>
                    <a:cubicBezTo>
                      <a:pt x="54" y="151"/>
                      <a:pt x="54" y="151"/>
                      <a:pt x="54" y="151"/>
                    </a:cubicBezTo>
                    <a:cubicBezTo>
                      <a:pt x="54" y="151"/>
                      <a:pt x="55" y="151"/>
                      <a:pt x="56" y="151"/>
                    </a:cubicBezTo>
                    <a:cubicBezTo>
                      <a:pt x="56" y="151"/>
                      <a:pt x="56" y="151"/>
                      <a:pt x="57" y="151"/>
                    </a:cubicBezTo>
                    <a:cubicBezTo>
                      <a:pt x="57" y="151"/>
                      <a:pt x="57" y="151"/>
                      <a:pt x="58" y="151"/>
                    </a:cubicBezTo>
                    <a:cubicBezTo>
                      <a:pt x="58" y="151"/>
                      <a:pt x="59" y="151"/>
                      <a:pt x="59" y="151"/>
                    </a:cubicBezTo>
                    <a:cubicBezTo>
                      <a:pt x="59" y="151"/>
                      <a:pt x="59" y="151"/>
                      <a:pt x="59" y="151"/>
                    </a:cubicBezTo>
                    <a:cubicBezTo>
                      <a:pt x="59" y="151"/>
                      <a:pt x="60" y="151"/>
                      <a:pt x="60" y="151"/>
                    </a:cubicBezTo>
                    <a:cubicBezTo>
                      <a:pt x="60" y="151"/>
                      <a:pt x="60" y="151"/>
                      <a:pt x="60" y="151"/>
                    </a:cubicBezTo>
                    <a:cubicBezTo>
                      <a:pt x="60" y="151"/>
                      <a:pt x="60" y="151"/>
                      <a:pt x="61" y="151"/>
                    </a:cubicBezTo>
                    <a:cubicBezTo>
                      <a:pt x="61" y="151"/>
                      <a:pt x="61" y="151"/>
                      <a:pt x="62" y="151"/>
                    </a:cubicBezTo>
                    <a:cubicBezTo>
                      <a:pt x="62" y="151"/>
                      <a:pt x="62" y="151"/>
                      <a:pt x="62" y="151"/>
                    </a:cubicBezTo>
                    <a:cubicBezTo>
                      <a:pt x="62" y="151"/>
                      <a:pt x="62" y="152"/>
                      <a:pt x="63" y="152"/>
                    </a:cubicBezTo>
                    <a:cubicBezTo>
                      <a:pt x="63" y="152"/>
                      <a:pt x="63" y="152"/>
                      <a:pt x="63" y="152"/>
                    </a:cubicBezTo>
                    <a:cubicBezTo>
                      <a:pt x="63" y="152"/>
                      <a:pt x="64" y="152"/>
                      <a:pt x="64" y="152"/>
                    </a:cubicBezTo>
                    <a:cubicBezTo>
                      <a:pt x="64" y="152"/>
                      <a:pt x="64" y="152"/>
                      <a:pt x="64" y="152"/>
                    </a:cubicBezTo>
                    <a:cubicBezTo>
                      <a:pt x="64" y="152"/>
                      <a:pt x="65" y="152"/>
                      <a:pt x="65" y="152"/>
                    </a:cubicBezTo>
                    <a:cubicBezTo>
                      <a:pt x="65" y="152"/>
                      <a:pt x="66" y="152"/>
                      <a:pt x="66" y="152"/>
                    </a:cubicBezTo>
                    <a:cubicBezTo>
                      <a:pt x="66" y="152"/>
                      <a:pt x="66" y="151"/>
                      <a:pt x="66" y="151"/>
                    </a:cubicBezTo>
                    <a:cubicBezTo>
                      <a:pt x="66" y="151"/>
                      <a:pt x="67" y="151"/>
                      <a:pt x="67" y="151"/>
                    </a:cubicBezTo>
                    <a:cubicBezTo>
                      <a:pt x="68" y="151"/>
                      <a:pt x="68" y="151"/>
                      <a:pt x="68" y="151"/>
                    </a:cubicBezTo>
                    <a:cubicBezTo>
                      <a:pt x="69" y="151"/>
                      <a:pt x="69" y="151"/>
                      <a:pt x="69" y="151"/>
                    </a:cubicBezTo>
                    <a:cubicBezTo>
                      <a:pt x="69" y="151"/>
                      <a:pt x="70" y="152"/>
                      <a:pt x="70" y="152"/>
                    </a:cubicBezTo>
                    <a:cubicBezTo>
                      <a:pt x="70" y="152"/>
                      <a:pt x="70" y="152"/>
                      <a:pt x="70" y="152"/>
                    </a:cubicBezTo>
                    <a:cubicBezTo>
                      <a:pt x="70" y="152"/>
                      <a:pt x="70" y="152"/>
                      <a:pt x="71" y="152"/>
                    </a:cubicBezTo>
                    <a:cubicBezTo>
                      <a:pt x="71" y="152"/>
                      <a:pt x="71" y="152"/>
                      <a:pt x="71" y="152"/>
                    </a:cubicBezTo>
                    <a:cubicBezTo>
                      <a:pt x="71" y="151"/>
                      <a:pt x="71" y="151"/>
                      <a:pt x="72" y="151"/>
                    </a:cubicBezTo>
                    <a:cubicBezTo>
                      <a:pt x="72" y="151"/>
                      <a:pt x="72" y="152"/>
                      <a:pt x="72" y="152"/>
                    </a:cubicBezTo>
                    <a:cubicBezTo>
                      <a:pt x="72" y="152"/>
                      <a:pt x="73" y="152"/>
                      <a:pt x="73" y="151"/>
                    </a:cubicBezTo>
                    <a:cubicBezTo>
                      <a:pt x="73" y="151"/>
                      <a:pt x="73" y="151"/>
                      <a:pt x="73" y="151"/>
                    </a:cubicBezTo>
                    <a:cubicBezTo>
                      <a:pt x="74" y="151"/>
                      <a:pt x="74" y="151"/>
                      <a:pt x="74" y="150"/>
                    </a:cubicBezTo>
                    <a:cubicBezTo>
                      <a:pt x="74" y="150"/>
                      <a:pt x="74" y="150"/>
                      <a:pt x="74" y="150"/>
                    </a:cubicBezTo>
                    <a:cubicBezTo>
                      <a:pt x="74" y="150"/>
                      <a:pt x="74" y="150"/>
                      <a:pt x="74" y="150"/>
                    </a:cubicBezTo>
                    <a:cubicBezTo>
                      <a:pt x="74" y="149"/>
                      <a:pt x="75" y="149"/>
                      <a:pt x="75" y="149"/>
                    </a:cubicBezTo>
                    <a:cubicBezTo>
                      <a:pt x="75" y="149"/>
                      <a:pt x="75" y="149"/>
                      <a:pt x="75" y="149"/>
                    </a:cubicBezTo>
                    <a:cubicBezTo>
                      <a:pt x="75" y="149"/>
                      <a:pt x="75" y="149"/>
                      <a:pt x="76" y="149"/>
                    </a:cubicBezTo>
                    <a:cubicBezTo>
                      <a:pt x="76" y="148"/>
                      <a:pt x="75" y="148"/>
                      <a:pt x="76" y="147"/>
                    </a:cubicBezTo>
                    <a:cubicBezTo>
                      <a:pt x="76" y="147"/>
                      <a:pt x="76" y="147"/>
                      <a:pt x="76" y="147"/>
                    </a:cubicBezTo>
                    <a:cubicBezTo>
                      <a:pt x="76" y="146"/>
                      <a:pt x="76" y="146"/>
                      <a:pt x="76" y="146"/>
                    </a:cubicBezTo>
                    <a:cubicBezTo>
                      <a:pt x="76" y="146"/>
                      <a:pt x="76" y="145"/>
                      <a:pt x="77" y="145"/>
                    </a:cubicBezTo>
                    <a:cubicBezTo>
                      <a:pt x="77" y="145"/>
                      <a:pt x="77" y="144"/>
                      <a:pt x="78" y="144"/>
                    </a:cubicBezTo>
                    <a:cubicBezTo>
                      <a:pt x="78" y="144"/>
                      <a:pt x="79" y="144"/>
                      <a:pt x="79" y="144"/>
                    </a:cubicBezTo>
                    <a:cubicBezTo>
                      <a:pt x="79" y="144"/>
                      <a:pt x="79" y="144"/>
                      <a:pt x="80" y="144"/>
                    </a:cubicBezTo>
                    <a:cubicBezTo>
                      <a:pt x="80" y="143"/>
                      <a:pt x="80" y="143"/>
                      <a:pt x="80" y="143"/>
                    </a:cubicBezTo>
                    <a:cubicBezTo>
                      <a:pt x="80" y="143"/>
                      <a:pt x="81" y="143"/>
                      <a:pt x="81" y="143"/>
                    </a:cubicBezTo>
                    <a:cubicBezTo>
                      <a:pt x="81" y="143"/>
                      <a:pt x="81" y="143"/>
                      <a:pt x="82" y="143"/>
                    </a:cubicBezTo>
                    <a:cubicBezTo>
                      <a:pt x="82" y="143"/>
                      <a:pt x="82" y="142"/>
                      <a:pt x="82" y="142"/>
                    </a:cubicBezTo>
                    <a:cubicBezTo>
                      <a:pt x="82" y="142"/>
                      <a:pt x="83" y="142"/>
                      <a:pt x="83" y="142"/>
                    </a:cubicBezTo>
                    <a:cubicBezTo>
                      <a:pt x="83" y="142"/>
                      <a:pt x="84" y="142"/>
                      <a:pt x="84" y="141"/>
                    </a:cubicBezTo>
                    <a:cubicBezTo>
                      <a:pt x="84" y="141"/>
                      <a:pt x="85" y="141"/>
                      <a:pt x="85" y="141"/>
                    </a:cubicBezTo>
                    <a:cubicBezTo>
                      <a:pt x="85" y="141"/>
                      <a:pt x="85" y="141"/>
                      <a:pt x="86" y="140"/>
                    </a:cubicBezTo>
                    <a:cubicBezTo>
                      <a:pt x="87" y="140"/>
                      <a:pt x="87" y="140"/>
                      <a:pt x="87" y="140"/>
                    </a:cubicBezTo>
                    <a:cubicBezTo>
                      <a:pt x="87" y="139"/>
                      <a:pt x="88" y="139"/>
                      <a:pt x="88" y="139"/>
                    </a:cubicBezTo>
                    <a:cubicBezTo>
                      <a:pt x="89" y="138"/>
                      <a:pt x="89" y="138"/>
                      <a:pt x="90" y="138"/>
                    </a:cubicBezTo>
                    <a:cubicBezTo>
                      <a:pt x="90" y="138"/>
                      <a:pt x="91" y="138"/>
                      <a:pt x="91" y="138"/>
                    </a:cubicBezTo>
                    <a:cubicBezTo>
                      <a:pt x="92" y="138"/>
                      <a:pt x="92" y="138"/>
                      <a:pt x="92" y="139"/>
                    </a:cubicBezTo>
                    <a:cubicBezTo>
                      <a:pt x="93" y="139"/>
                      <a:pt x="95" y="139"/>
                      <a:pt x="95" y="138"/>
                    </a:cubicBezTo>
                    <a:cubicBezTo>
                      <a:pt x="96" y="138"/>
                      <a:pt x="98" y="138"/>
                      <a:pt x="98" y="138"/>
                    </a:cubicBezTo>
                    <a:cubicBezTo>
                      <a:pt x="99" y="138"/>
                      <a:pt x="99" y="138"/>
                      <a:pt x="100" y="138"/>
                    </a:cubicBezTo>
                    <a:cubicBezTo>
                      <a:pt x="100" y="137"/>
                      <a:pt x="101" y="137"/>
                      <a:pt x="101" y="137"/>
                    </a:cubicBezTo>
                    <a:cubicBezTo>
                      <a:pt x="101" y="137"/>
                      <a:pt x="103" y="137"/>
                      <a:pt x="103" y="137"/>
                    </a:cubicBezTo>
                    <a:cubicBezTo>
                      <a:pt x="103" y="137"/>
                      <a:pt x="104" y="136"/>
                      <a:pt x="104" y="136"/>
                    </a:cubicBezTo>
                    <a:cubicBezTo>
                      <a:pt x="105" y="136"/>
                      <a:pt x="107" y="135"/>
                      <a:pt x="107" y="135"/>
                    </a:cubicBezTo>
                    <a:cubicBezTo>
                      <a:pt x="108" y="135"/>
                      <a:pt x="109" y="134"/>
                      <a:pt x="109" y="134"/>
                    </a:cubicBezTo>
                    <a:cubicBezTo>
                      <a:pt x="109" y="134"/>
                      <a:pt x="109" y="134"/>
                      <a:pt x="109" y="134"/>
                    </a:cubicBezTo>
                    <a:cubicBezTo>
                      <a:pt x="109" y="89"/>
                      <a:pt x="109" y="89"/>
                      <a:pt x="109" y="89"/>
                    </a:cubicBezTo>
                    <a:cubicBezTo>
                      <a:pt x="109" y="8"/>
                      <a:pt x="109" y="8"/>
                      <a:pt x="109" y="8"/>
                    </a:cubicBezTo>
                    <a:cubicBezTo>
                      <a:pt x="109" y="8"/>
                      <a:pt x="108" y="8"/>
                      <a:pt x="108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0" name="Freeform 738">
                <a:extLst>
                  <a:ext uri="{FF2B5EF4-FFF2-40B4-BE49-F238E27FC236}">
                    <a16:creationId xmlns:a16="http://schemas.microsoft.com/office/drawing/2014/main" id="{D72EEF1E-3650-E134-6E2E-5E778E6B9E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350375" y="5924550"/>
                <a:ext cx="254000" cy="184150"/>
              </a:xfrm>
              <a:custGeom>
                <a:avLst/>
                <a:gdLst>
                  <a:gd name="T0" fmla="*/ 29 w 61"/>
                  <a:gd name="T1" fmla="*/ 38 h 44"/>
                  <a:gd name="T2" fmla="*/ 29 w 61"/>
                  <a:gd name="T3" fmla="*/ 38 h 44"/>
                  <a:gd name="T4" fmla="*/ 29 w 61"/>
                  <a:gd name="T5" fmla="*/ 39 h 44"/>
                  <a:gd name="T6" fmla="*/ 29 w 61"/>
                  <a:gd name="T7" fmla="*/ 37 h 44"/>
                  <a:gd name="T8" fmla="*/ 29 w 61"/>
                  <a:gd name="T9" fmla="*/ 37 h 44"/>
                  <a:gd name="T10" fmla="*/ 30 w 61"/>
                  <a:gd name="T11" fmla="*/ 37 h 44"/>
                  <a:gd name="T12" fmla="*/ 30 w 61"/>
                  <a:gd name="T13" fmla="*/ 37 h 44"/>
                  <a:gd name="T14" fmla="*/ 49 w 61"/>
                  <a:gd name="T15" fmla="*/ 24 h 44"/>
                  <a:gd name="T16" fmla="*/ 48 w 61"/>
                  <a:gd name="T17" fmla="*/ 20 h 44"/>
                  <a:gd name="T18" fmla="*/ 45 w 61"/>
                  <a:gd name="T19" fmla="*/ 16 h 44"/>
                  <a:gd name="T20" fmla="*/ 43 w 61"/>
                  <a:gd name="T21" fmla="*/ 17 h 44"/>
                  <a:gd name="T22" fmla="*/ 40 w 61"/>
                  <a:gd name="T23" fmla="*/ 17 h 44"/>
                  <a:gd name="T24" fmla="*/ 34 w 61"/>
                  <a:gd name="T25" fmla="*/ 17 h 44"/>
                  <a:gd name="T26" fmla="*/ 28 w 61"/>
                  <a:gd name="T27" fmla="*/ 15 h 44"/>
                  <a:gd name="T28" fmla="*/ 27 w 61"/>
                  <a:gd name="T29" fmla="*/ 17 h 44"/>
                  <a:gd name="T30" fmla="*/ 23 w 61"/>
                  <a:gd name="T31" fmla="*/ 15 h 44"/>
                  <a:gd name="T32" fmla="*/ 18 w 61"/>
                  <a:gd name="T33" fmla="*/ 11 h 44"/>
                  <a:gd name="T34" fmla="*/ 15 w 61"/>
                  <a:gd name="T35" fmla="*/ 6 h 44"/>
                  <a:gd name="T36" fmla="*/ 11 w 61"/>
                  <a:gd name="T37" fmla="*/ 6 h 44"/>
                  <a:gd name="T38" fmla="*/ 9 w 61"/>
                  <a:gd name="T39" fmla="*/ 3 h 44"/>
                  <a:gd name="T40" fmla="*/ 4 w 61"/>
                  <a:gd name="T41" fmla="*/ 2 h 44"/>
                  <a:gd name="T42" fmla="*/ 0 w 61"/>
                  <a:gd name="T43" fmla="*/ 0 h 44"/>
                  <a:gd name="T44" fmla="*/ 3 w 61"/>
                  <a:gd name="T45" fmla="*/ 37 h 44"/>
                  <a:gd name="T46" fmla="*/ 7 w 61"/>
                  <a:gd name="T47" fmla="*/ 36 h 44"/>
                  <a:gd name="T48" fmla="*/ 10 w 61"/>
                  <a:gd name="T49" fmla="*/ 37 h 44"/>
                  <a:gd name="T50" fmla="*/ 15 w 61"/>
                  <a:gd name="T51" fmla="*/ 40 h 44"/>
                  <a:gd name="T52" fmla="*/ 19 w 61"/>
                  <a:gd name="T53" fmla="*/ 40 h 44"/>
                  <a:gd name="T54" fmla="*/ 21 w 61"/>
                  <a:gd name="T55" fmla="*/ 38 h 44"/>
                  <a:gd name="T56" fmla="*/ 25 w 61"/>
                  <a:gd name="T57" fmla="*/ 36 h 44"/>
                  <a:gd name="T58" fmla="*/ 23 w 61"/>
                  <a:gd name="T59" fmla="*/ 35 h 44"/>
                  <a:gd name="T60" fmla="*/ 26 w 61"/>
                  <a:gd name="T61" fmla="*/ 33 h 44"/>
                  <a:gd name="T62" fmla="*/ 28 w 61"/>
                  <a:gd name="T63" fmla="*/ 36 h 44"/>
                  <a:gd name="T64" fmla="*/ 27 w 61"/>
                  <a:gd name="T65" fmla="*/ 38 h 44"/>
                  <a:gd name="T66" fmla="*/ 29 w 61"/>
                  <a:gd name="T67" fmla="*/ 37 h 44"/>
                  <a:gd name="T68" fmla="*/ 31 w 61"/>
                  <a:gd name="T69" fmla="*/ 36 h 44"/>
                  <a:gd name="T70" fmla="*/ 31 w 61"/>
                  <a:gd name="T71" fmla="*/ 39 h 44"/>
                  <a:gd name="T72" fmla="*/ 34 w 61"/>
                  <a:gd name="T73" fmla="*/ 42 h 44"/>
                  <a:gd name="T74" fmla="*/ 35 w 61"/>
                  <a:gd name="T75" fmla="*/ 41 h 44"/>
                  <a:gd name="T76" fmla="*/ 37 w 61"/>
                  <a:gd name="T77" fmla="*/ 44 h 44"/>
                  <a:gd name="T78" fmla="*/ 37 w 61"/>
                  <a:gd name="T79" fmla="*/ 42 h 44"/>
                  <a:gd name="T80" fmla="*/ 37 w 61"/>
                  <a:gd name="T81" fmla="*/ 42 h 44"/>
                  <a:gd name="T82" fmla="*/ 36 w 61"/>
                  <a:gd name="T83" fmla="*/ 40 h 44"/>
                  <a:gd name="T84" fmla="*/ 39 w 61"/>
                  <a:gd name="T85" fmla="*/ 40 h 44"/>
                  <a:gd name="T86" fmla="*/ 44 w 61"/>
                  <a:gd name="T87" fmla="*/ 36 h 44"/>
                  <a:gd name="T88" fmla="*/ 44 w 61"/>
                  <a:gd name="T89" fmla="*/ 34 h 44"/>
                  <a:gd name="T90" fmla="*/ 46 w 61"/>
                  <a:gd name="T91" fmla="*/ 33 h 44"/>
                  <a:gd name="T92" fmla="*/ 49 w 61"/>
                  <a:gd name="T93" fmla="*/ 32 h 44"/>
                  <a:gd name="T94" fmla="*/ 55 w 61"/>
                  <a:gd name="T95" fmla="*/ 32 h 44"/>
                  <a:gd name="T96" fmla="*/ 59 w 61"/>
                  <a:gd name="T97" fmla="*/ 31 h 44"/>
                  <a:gd name="T98" fmla="*/ 60 w 61"/>
                  <a:gd name="T99" fmla="*/ 3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1" h="44">
                    <a:moveTo>
                      <a:pt x="29" y="39"/>
                    </a:move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39"/>
                      <a:pt x="29" y="39"/>
                      <a:pt x="29" y="39"/>
                    </a:cubicBezTo>
                    <a:close/>
                    <a:moveTo>
                      <a:pt x="30" y="36"/>
                    </a:moveTo>
                    <a:cubicBezTo>
                      <a:pt x="30" y="36"/>
                      <a:pt x="30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30" y="37"/>
                      <a:pt x="30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7"/>
                      <a:pt x="30" y="36"/>
                      <a:pt x="30" y="36"/>
                    </a:cubicBezTo>
                    <a:close/>
                    <a:moveTo>
                      <a:pt x="58" y="28"/>
                    </a:moveTo>
                    <a:cubicBezTo>
                      <a:pt x="58" y="28"/>
                      <a:pt x="56" y="27"/>
                      <a:pt x="56" y="27"/>
                    </a:cubicBezTo>
                    <a:cubicBezTo>
                      <a:pt x="55" y="27"/>
                      <a:pt x="49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4"/>
                      <a:pt x="49" y="23"/>
                      <a:pt x="49" y="23"/>
                    </a:cubicBezTo>
                    <a:cubicBezTo>
                      <a:pt x="49" y="23"/>
                      <a:pt x="49" y="22"/>
                      <a:pt x="49" y="22"/>
                    </a:cubicBezTo>
                    <a:cubicBezTo>
                      <a:pt x="49" y="22"/>
                      <a:pt x="48" y="20"/>
                      <a:pt x="48" y="20"/>
                    </a:cubicBezTo>
                    <a:cubicBezTo>
                      <a:pt x="48" y="20"/>
                      <a:pt x="48" y="19"/>
                      <a:pt x="48" y="18"/>
                    </a:cubicBezTo>
                    <a:cubicBezTo>
                      <a:pt x="48" y="18"/>
                      <a:pt x="47" y="17"/>
                      <a:pt x="47" y="17"/>
                    </a:cubicBezTo>
                    <a:cubicBezTo>
                      <a:pt x="47" y="17"/>
                      <a:pt x="46" y="16"/>
                      <a:pt x="46" y="16"/>
                    </a:cubicBezTo>
                    <a:cubicBezTo>
                      <a:pt x="46" y="16"/>
                      <a:pt x="45" y="16"/>
                      <a:pt x="45" y="16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4" y="16"/>
                      <a:pt x="44" y="16"/>
                    </a:cubicBezTo>
                    <a:cubicBezTo>
                      <a:pt x="44" y="16"/>
                      <a:pt x="44" y="16"/>
                      <a:pt x="43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3" y="17"/>
                      <a:pt x="42" y="17"/>
                      <a:pt x="42" y="17"/>
                    </a:cubicBezTo>
                    <a:cubicBezTo>
                      <a:pt x="42" y="17"/>
                      <a:pt x="41" y="17"/>
                      <a:pt x="41" y="17"/>
                    </a:cubicBezTo>
                    <a:cubicBezTo>
                      <a:pt x="41" y="17"/>
                      <a:pt x="41" y="18"/>
                      <a:pt x="41" y="18"/>
                    </a:cubicBezTo>
                    <a:cubicBezTo>
                      <a:pt x="41" y="18"/>
                      <a:pt x="40" y="17"/>
                      <a:pt x="40" y="17"/>
                    </a:cubicBezTo>
                    <a:cubicBezTo>
                      <a:pt x="39" y="17"/>
                      <a:pt x="39" y="16"/>
                      <a:pt x="38" y="16"/>
                    </a:cubicBezTo>
                    <a:cubicBezTo>
                      <a:pt x="38" y="16"/>
                      <a:pt x="37" y="16"/>
                      <a:pt x="37" y="16"/>
                    </a:cubicBezTo>
                    <a:cubicBezTo>
                      <a:pt x="37" y="17"/>
                      <a:pt x="36" y="17"/>
                      <a:pt x="36" y="17"/>
                    </a:cubicBezTo>
                    <a:cubicBezTo>
                      <a:pt x="35" y="17"/>
                      <a:pt x="34" y="17"/>
                      <a:pt x="34" y="17"/>
                    </a:cubicBezTo>
                    <a:cubicBezTo>
                      <a:pt x="34" y="17"/>
                      <a:pt x="33" y="16"/>
                      <a:pt x="32" y="16"/>
                    </a:cubicBezTo>
                    <a:cubicBezTo>
                      <a:pt x="32" y="16"/>
                      <a:pt x="31" y="15"/>
                      <a:pt x="31" y="15"/>
                    </a:cubicBezTo>
                    <a:cubicBezTo>
                      <a:pt x="31" y="15"/>
                      <a:pt x="30" y="15"/>
                      <a:pt x="30" y="15"/>
                    </a:cubicBezTo>
                    <a:cubicBezTo>
                      <a:pt x="30" y="15"/>
                      <a:pt x="29" y="15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6" y="18"/>
                      <a:pt x="26" y="18"/>
                    </a:cubicBezTo>
                    <a:cubicBezTo>
                      <a:pt x="26" y="18"/>
                      <a:pt x="25" y="17"/>
                      <a:pt x="24" y="17"/>
                    </a:cubicBezTo>
                    <a:cubicBezTo>
                      <a:pt x="24" y="17"/>
                      <a:pt x="24" y="16"/>
                      <a:pt x="23" y="16"/>
                    </a:cubicBezTo>
                    <a:cubicBezTo>
                      <a:pt x="23" y="16"/>
                      <a:pt x="23" y="15"/>
                      <a:pt x="23" y="15"/>
                    </a:cubicBezTo>
                    <a:cubicBezTo>
                      <a:pt x="23" y="15"/>
                      <a:pt x="22" y="14"/>
                      <a:pt x="22" y="14"/>
                    </a:cubicBezTo>
                    <a:cubicBezTo>
                      <a:pt x="21" y="14"/>
                      <a:pt x="20" y="13"/>
                      <a:pt x="20" y="12"/>
                    </a:cubicBezTo>
                    <a:cubicBezTo>
                      <a:pt x="19" y="12"/>
                      <a:pt x="18" y="12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6" y="10"/>
                      <a:pt x="16" y="10"/>
                    </a:cubicBezTo>
                    <a:cubicBezTo>
                      <a:pt x="16" y="9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7"/>
                    </a:cubicBezTo>
                    <a:cubicBezTo>
                      <a:pt x="16" y="7"/>
                      <a:pt x="16" y="6"/>
                      <a:pt x="15" y="6"/>
                    </a:cubicBezTo>
                    <a:cubicBezTo>
                      <a:pt x="15" y="6"/>
                      <a:pt x="14" y="6"/>
                      <a:pt x="13" y="6"/>
                    </a:cubicBezTo>
                    <a:cubicBezTo>
                      <a:pt x="13" y="6"/>
                      <a:pt x="13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6"/>
                      <a:pt x="11" y="7"/>
                      <a:pt x="11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1" y="35"/>
                      <a:pt x="1" y="35"/>
                    </a:cubicBezTo>
                    <a:cubicBezTo>
                      <a:pt x="2" y="35"/>
                      <a:pt x="2" y="36"/>
                      <a:pt x="2" y="36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7"/>
                      <a:pt x="5" y="37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6" y="36"/>
                      <a:pt x="6" y="36"/>
                      <a:pt x="7" y="36"/>
                    </a:cubicBezTo>
                    <a:cubicBezTo>
                      <a:pt x="7" y="36"/>
                      <a:pt x="7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10" y="37"/>
                      <a:pt x="10" y="37"/>
                    </a:cubicBezTo>
                    <a:cubicBezTo>
                      <a:pt x="11" y="37"/>
                      <a:pt x="11" y="38"/>
                      <a:pt x="12" y="38"/>
                    </a:cubicBezTo>
                    <a:cubicBezTo>
                      <a:pt x="12" y="38"/>
                      <a:pt x="13" y="39"/>
                      <a:pt x="13" y="39"/>
                    </a:cubicBezTo>
                    <a:cubicBezTo>
                      <a:pt x="13" y="39"/>
                      <a:pt x="14" y="39"/>
                      <a:pt x="14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1"/>
                      <a:pt x="16" y="41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8" y="42"/>
                      <a:pt x="18" y="41"/>
                      <a:pt x="18" y="41"/>
                    </a:cubicBezTo>
                    <a:cubicBezTo>
                      <a:pt x="18" y="41"/>
                      <a:pt x="19" y="40"/>
                      <a:pt x="19" y="40"/>
                    </a:cubicBezTo>
                    <a:cubicBezTo>
                      <a:pt x="19" y="40"/>
                      <a:pt x="20" y="40"/>
                      <a:pt x="20" y="40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39"/>
                      <a:pt x="20" y="39"/>
                      <a:pt x="21" y="39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2" y="37"/>
                      <a:pt x="22" y="37"/>
                    </a:cubicBezTo>
                    <a:cubicBezTo>
                      <a:pt x="22" y="37"/>
                      <a:pt x="23" y="36"/>
                      <a:pt x="23" y="36"/>
                    </a:cubicBezTo>
                    <a:cubicBezTo>
                      <a:pt x="24" y="36"/>
                      <a:pt x="24" y="36"/>
                      <a:pt x="25" y="36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3" y="35"/>
                      <a:pt x="24" y="35"/>
                      <a:pt x="24" y="35"/>
                    </a:cubicBezTo>
                    <a:cubicBezTo>
                      <a:pt x="24" y="35"/>
                      <a:pt x="24" y="34"/>
                      <a:pt x="25" y="34"/>
                    </a:cubicBezTo>
                    <a:cubicBezTo>
                      <a:pt x="25" y="34"/>
                      <a:pt x="25" y="34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3"/>
                      <a:pt x="28" y="34"/>
                      <a:pt x="28" y="34"/>
                    </a:cubicBezTo>
                    <a:cubicBezTo>
                      <a:pt x="28" y="34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6"/>
                    </a:cubicBezTo>
                    <a:cubicBezTo>
                      <a:pt x="28" y="36"/>
                      <a:pt x="27" y="36"/>
                      <a:pt x="27" y="37"/>
                    </a:cubicBezTo>
                    <a:cubicBezTo>
                      <a:pt x="27" y="37"/>
                      <a:pt x="26" y="37"/>
                      <a:pt x="26" y="37"/>
                    </a:cubicBezTo>
                    <a:cubicBezTo>
                      <a:pt x="26" y="37"/>
                      <a:pt x="26" y="37"/>
                      <a:pt x="26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8"/>
                      <a:pt x="28" y="38"/>
                      <a:pt x="28" y="38"/>
                    </a:cubicBezTo>
                    <a:cubicBezTo>
                      <a:pt x="28" y="38"/>
                      <a:pt x="28" y="37"/>
                      <a:pt x="28" y="37"/>
                    </a:cubicBezTo>
                    <a:cubicBezTo>
                      <a:pt x="28" y="37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6"/>
                    </a:cubicBezTo>
                    <a:cubicBezTo>
                      <a:pt x="29" y="36"/>
                      <a:pt x="29" y="36"/>
                      <a:pt x="30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1" y="36"/>
                      <a:pt x="31" y="37"/>
                      <a:pt x="31" y="37"/>
                    </a:cubicBezTo>
                    <a:cubicBezTo>
                      <a:pt x="31" y="38"/>
                      <a:pt x="30" y="38"/>
                      <a:pt x="30" y="38"/>
                    </a:cubicBezTo>
                    <a:cubicBezTo>
                      <a:pt x="30" y="38"/>
                      <a:pt x="30" y="38"/>
                      <a:pt x="31" y="39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1" y="40"/>
                      <a:pt x="32" y="40"/>
                      <a:pt x="32" y="40"/>
                    </a:cubicBezTo>
                    <a:cubicBezTo>
                      <a:pt x="32" y="40"/>
                      <a:pt x="33" y="40"/>
                      <a:pt x="33" y="40"/>
                    </a:cubicBezTo>
                    <a:cubicBezTo>
                      <a:pt x="33" y="40"/>
                      <a:pt x="33" y="40"/>
                      <a:pt x="33" y="41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4" y="42"/>
                      <a:pt x="34" y="42"/>
                      <a:pt x="34" y="41"/>
                    </a:cubicBezTo>
                    <a:cubicBezTo>
                      <a:pt x="34" y="41"/>
                      <a:pt x="35" y="41"/>
                      <a:pt x="35" y="41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5" y="41"/>
                      <a:pt x="36" y="41"/>
                      <a:pt x="36" y="41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6" y="42"/>
                      <a:pt x="36" y="43"/>
                      <a:pt x="37" y="43"/>
                    </a:cubicBezTo>
                    <a:cubicBezTo>
                      <a:pt x="37" y="43"/>
                      <a:pt x="37" y="44"/>
                      <a:pt x="37" y="44"/>
                    </a:cubicBezTo>
                    <a:cubicBezTo>
                      <a:pt x="37" y="44"/>
                      <a:pt x="38" y="44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8" y="43"/>
                      <a:pt x="37" y="43"/>
                      <a:pt x="37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7" y="41"/>
                      <a:pt x="37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7" y="41"/>
                      <a:pt x="37" y="41"/>
                      <a:pt x="37" y="42"/>
                    </a:cubicBezTo>
                    <a:cubicBezTo>
                      <a:pt x="37" y="42"/>
                      <a:pt x="36" y="42"/>
                      <a:pt x="36" y="42"/>
                    </a:cubicBezTo>
                    <a:cubicBezTo>
                      <a:pt x="36" y="42"/>
                      <a:pt x="36" y="41"/>
                      <a:pt x="36" y="41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5" y="41"/>
                      <a:pt x="36" y="40"/>
                      <a:pt x="36" y="40"/>
                    </a:cubicBezTo>
                    <a:cubicBezTo>
                      <a:pt x="36" y="40"/>
                      <a:pt x="36" y="40"/>
                      <a:pt x="37" y="40"/>
                    </a:cubicBezTo>
                    <a:cubicBezTo>
                      <a:pt x="37" y="40"/>
                      <a:pt x="37" y="40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8" y="40"/>
                      <a:pt x="39" y="40"/>
                      <a:pt x="39" y="40"/>
                    </a:cubicBezTo>
                    <a:cubicBezTo>
                      <a:pt x="40" y="40"/>
                      <a:pt x="40" y="40"/>
                      <a:pt x="40" y="40"/>
                    </a:cubicBezTo>
                    <a:cubicBezTo>
                      <a:pt x="40" y="39"/>
                      <a:pt x="41" y="39"/>
                      <a:pt x="41" y="39"/>
                    </a:cubicBezTo>
                    <a:cubicBezTo>
                      <a:pt x="41" y="39"/>
                      <a:pt x="42" y="38"/>
                      <a:pt x="42" y="38"/>
                    </a:cubicBezTo>
                    <a:cubicBezTo>
                      <a:pt x="42" y="37"/>
                      <a:pt x="44" y="36"/>
                      <a:pt x="44" y="36"/>
                    </a:cubicBezTo>
                    <a:cubicBezTo>
                      <a:pt x="44" y="35"/>
                      <a:pt x="45" y="35"/>
                      <a:pt x="45" y="35"/>
                    </a:cubicBezTo>
                    <a:cubicBezTo>
                      <a:pt x="45" y="35"/>
                      <a:pt x="45" y="34"/>
                      <a:pt x="45" y="34"/>
                    </a:cubicBezTo>
                    <a:cubicBezTo>
                      <a:pt x="45" y="34"/>
                      <a:pt x="44" y="35"/>
                      <a:pt x="44" y="34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4" y="34"/>
                      <a:pt x="45" y="34"/>
                      <a:pt x="45" y="34"/>
                    </a:cubicBezTo>
                    <a:cubicBezTo>
                      <a:pt x="45" y="34"/>
                      <a:pt x="46" y="34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46" y="33"/>
                      <a:pt x="47" y="33"/>
                      <a:pt x="47" y="33"/>
                    </a:cubicBezTo>
                    <a:cubicBezTo>
                      <a:pt x="48" y="33"/>
                      <a:pt x="49" y="33"/>
                      <a:pt x="49" y="33"/>
                    </a:cubicBezTo>
                    <a:cubicBezTo>
                      <a:pt x="49" y="33"/>
                      <a:pt x="49" y="32"/>
                      <a:pt x="49" y="32"/>
                    </a:cubicBezTo>
                    <a:cubicBezTo>
                      <a:pt x="50" y="32"/>
                      <a:pt x="52" y="32"/>
                      <a:pt x="52" y="32"/>
                    </a:cubicBezTo>
                    <a:cubicBezTo>
                      <a:pt x="52" y="32"/>
                      <a:pt x="54" y="32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6" y="32"/>
                      <a:pt x="57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59" y="31"/>
                      <a:pt x="59" y="31"/>
                    </a:cubicBezTo>
                    <a:cubicBezTo>
                      <a:pt x="60" y="31"/>
                      <a:pt x="60" y="31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1" y="30"/>
                      <a:pt x="61" y="30"/>
                    </a:cubicBezTo>
                    <a:cubicBezTo>
                      <a:pt x="61" y="30"/>
                      <a:pt x="60" y="29"/>
                      <a:pt x="60" y="29"/>
                    </a:cubicBezTo>
                    <a:cubicBezTo>
                      <a:pt x="60" y="29"/>
                      <a:pt x="59" y="28"/>
                      <a:pt x="58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1" name="Freeform 739">
                <a:extLst>
                  <a:ext uri="{FF2B5EF4-FFF2-40B4-BE49-F238E27FC236}">
                    <a16:creationId xmlns:a16="http://schemas.microsoft.com/office/drawing/2014/main" id="{7BE241F7-DC53-7761-D45D-E91E441341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267825" y="5203825"/>
                <a:ext cx="441325" cy="563563"/>
              </a:xfrm>
              <a:custGeom>
                <a:avLst/>
                <a:gdLst>
                  <a:gd name="T0" fmla="*/ 8 w 106"/>
                  <a:gd name="T1" fmla="*/ 42 h 135"/>
                  <a:gd name="T2" fmla="*/ 9 w 106"/>
                  <a:gd name="T3" fmla="*/ 41 h 135"/>
                  <a:gd name="T4" fmla="*/ 11 w 106"/>
                  <a:gd name="T5" fmla="*/ 40 h 135"/>
                  <a:gd name="T6" fmla="*/ 10 w 106"/>
                  <a:gd name="T7" fmla="*/ 41 h 135"/>
                  <a:gd name="T8" fmla="*/ 9 w 106"/>
                  <a:gd name="T9" fmla="*/ 42 h 135"/>
                  <a:gd name="T10" fmla="*/ 102 w 106"/>
                  <a:gd name="T11" fmla="*/ 104 h 135"/>
                  <a:gd name="T12" fmla="*/ 102 w 106"/>
                  <a:gd name="T13" fmla="*/ 109 h 135"/>
                  <a:gd name="T14" fmla="*/ 104 w 106"/>
                  <a:gd name="T15" fmla="*/ 101 h 135"/>
                  <a:gd name="T16" fmla="*/ 105 w 106"/>
                  <a:gd name="T17" fmla="*/ 120 h 135"/>
                  <a:gd name="T18" fmla="*/ 104 w 106"/>
                  <a:gd name="T19" fmla="*/ 119 h 135"/>
                  <a:gd name="T20" fmla="*/ 105 w 106"/>
                  <a:gd name="T21" fmla="*/ 124 h 135"/>
                  <a:gd name="T22" fmla="*/ 105 w 106"/>
                  <a:gd name="T23" fmla="*/ 121 h 135"/>
                  <a:gd name="T24" fmla="*/ 81 w 106"/>
                  <a:gd name="T25" fmla="*/ 130 h 135"/>
                  <a:gd name="T26" fmla="*/ 90 w 106"/>
                  <a:gd name="T27" fmla="*/ 133 h 135"/>
                  <a:gd name="T28" fmla="*/ 95 w 106"/>
                  <a:gd name="T29" fmla="*/ 131 h 135"/>
                  <a:gd name="T30" fmla="*/ 100 w 106"/>
                  <a:gd name="T31" fmla="*/ 128 h 135"/>
                  <a:gd name="T32" fmla="*/ 105 w 106"/>
                  <a:gd name="T33" fmla="*/ 125 h 135"/>
                  <a:gd name="T34" fmla="*/ 103 w 106"/>
                  <a:gd name="T35" fmla="*/ 121 h 135"/>
                  <a:gd name="T36" fmla="*/ 103 w 106"/>
                  <a:gd name="T37" fmla="*/ 117 h 135"/>
                  <a:gd name="T38" fmla="*/ 102 w 106"/>
                  <a:gd name="T39" fmla="*/ 112 h 135"/>
                  <a:gd name="T40" fmla="*/ 101 w 106"/>
                  <a:gd name="T41" fmla="*/ 108 h 135"/>
                  <a:gd name="T42" fmla="*/ 98 w 106"/>
                  <a:gd name="T43" fmla="*/ 103 h 135"/>
                  <a:gd name="T44" fmla="*/ 95 w 106"/>
                  <a:gd name="T45" fmla="*/ 97 h 135"/>
                  <a:gd name="T46" fmla="*/ 89 w 106"/>
                  <a:gd name="T47" fmla="*/ 94 h 135"/>
                  <a:gd name="T48" fmla="*/ 89 w 106"/>
                  <a:gd name="T49" fmla="*/ 91 h 135"/>
                  <a:gd name="T50" fmla="*/ 87 w 106"/>
                  <a:gd name="T51" fmla="*/ 88 h 135"/>
                  <a:gd name="T52" fmla="*/ 86 w 106"/>
                  <a:gd name="T53" fmla="*/ 84 h 135"/>
                  <a:gd name="T54" fmla="*/ 85 w 106"/>
                  <a:gd name="T55" fmla="*/ 84 h 135"/>
                  <a:gd name="T56" fmla="*/ 82 w 106"/>
                  <a:gd name="T57" fmla="*/ 82 h 135"/>
                  <a:gd name="T58" fmla="*/ 81 w 106"/>
                  <a:gd name="T59" fmla="*/ 84 h 135"/>
                  <a:gd name="T60" fmla="*/ 78 w 106"/>
                  <a:gd name="T61" fmla="*/ 81 h 135"/>
                  <a:gd name="T62" fmla="*/ 77 w 106"/>
                  <a:gd name="T63" fmla="*/ 77 h 135"/>
                  <a:gd name="T64" fmla="*/ 76 w 106"/>
                  <a:gd name="T65" fmla="*/ 73 h 135"/>
                  <a:gd name="T66" fmla="*/ 73 w 106"/>
                  <a:gd name="T67" fmla="*/ 71 h 135"/>
                  <a:gd name="T68" fmla="*/ 73 w 106"/>
                  <a:gd name="T69" fmla="*/ 68 h 135"/>
                  <a:gd name="T70" fmla="*/ 70 w 106"/>
                  <a:gd name="T71" fmla="*/ 67 h 135"/>
                  <a:gd name="T72" fmla="*/ 66 w 106"/>
                  <a:gd name="T73" fmla="*/ 65 h 135"/>
                  <a:gd name="T74" fmla="*/ 62 w 106"/>
                  <a:gd name="T75" fmla="*/ 61 h 135"/>
                  <a:gd name="T76" fmla="*/ 56 w 106"/>
                  <a:gd name="T77" fmla="*/ 58 h 135"/>
                  <a:gd name="T78" fmla="*/ 54 w 106"/>
                  <a:gd name="T79" fmla="*/ 53 h 135"/>
                  <a:gd name="T80" fmla="*/ 54 w 106"/>
                  <a:gd name="T81" fmla="*/ 47 h 135"/>
                  <a:gd name="T82" fmla="*/ 51 w 106"/>
                  <a:gd name="T83" fmla="*/ 42 h 135"/>
                  <a:gd name="T84" fmla="*/ 50 w 106"/>
                  <a:gd name="T85" fmla="*/ 36 h 135"/>
                  <a:gd name="T86" fmla="*/ 50 w 106"/>
                  <a:gd name="T87" fmla="*/ 30 h 135"/>
                  <a:gd name="T88" fmla="*/ 45 w 106"/>
                  <a:gd name="T89" fmla="*/ 27 h 135"/>
                  <a:gd name="T90" fmla="*/ 42 w 106"/>
                  <a:gd name="T91" fmla="*/ 25 h 135"/>
                  <a:gd name="T92" fmla="*/ 38 w 106"/>
                  <a:gd name="T93" fmla="*/ 23 h 135"/>
                  <a:gd name="T94" fmla="*/ 37 w 106"/>
                  <a:gd name="T95" fmla="*/ 18 h 135"/>
                  <a:gd name="T96" fmla="*/ 36 w 106"/>
                  <a:gd name="T97" fmla="*/ 13 h 135"/>
                  <a:gd name="T98" fmla="*/ 34 w 106"/>
                  <a:gd name="T99" fmla="*/ 9 h 135"/>
                  <a:gd name="T100" fmla="*/ 32 w 106"/>
                  <a:gd name="T101" fmla="*/ 2 h 135"/>
                  <a:gd name="T102" fmla="*/ 29 w 106"/>
                  <a:gd name="T103" fmla="*/ 2 h 135"/>
                  <a:gd name="T104" fmla="*/ 27 w 106"/>
                  <a:gd name="T105" fmla="*/ 7 h 135"/>
                  <a:gd name="T106" fmla="*/ 26 w 106"/>
                  <a:gd name="T107" fmla="*/ 9 h 135"/>
                  <a:gd name="T108" fmla="*/ 25 w 106"/>
                  <a:gd name="T109" fmla="*/ 13 h 135"/>
                  <a:gd name="T110" fmla="*/ 25 w 106"/>
                  <a:gd name="T111" fmla="*/ 15 h 135"/>
                  <a:gd name="T112" fmla="*/ 23 w 106"/>
                  <a:gd name="T113" fmla="*/ 21 h 135"/>
                  <a:gd name="T114" fmla="*/ 24 w 106"/>
                  <a:gd name="T115" fmla="*/ 28 h 135"/>
                  <a:gd name="T116" fmla="*/ 23 w 106"/>
                  <a:gd name="T117" fmla="*/ 36 h 135"/>
                  <a:gd name="T118" fmla="*/ 20 w 106"/>
                  <a:gd name="T119" fmla="*/ 44 h 135"/>
                  <a:gd name="T120" fmla="*/ 13 w 106"/>
                  <a:gd name="T121" fmla="*/ 49 h 135"/>
                  <a:gd name="T122" fmla="*/ 7 w 106"/>
                  <a:gd name="T123" fmla="*/ 44 h 135"/>
                  <a:gd name="T124" fmla="*/ 0 w 106"/>
                  <a:gd name="T125" fmla="*/ 11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" h="135">
                    <a:moveTo>
                      <a:pt x="9" y="42"/>
                    </a:move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3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2"/>
                      <a:pt x="8" y="43"/>
                      <a:pt x="8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2"/>
                      <a:pt x="8" y="41"/>
                      <a:pt x="8" y="41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1" y="40"/>
                      <a:pt x="11" y="4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40"/>
                      <a:pt x="11" y="40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41"/>
                      <a:pt x="11" y="41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1" y="41"/>
                      <a:pt x="11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close/>
                    <a:moveTo>
                      <a:pt x="103" y="102"/>
                    </a:moveTo>
                    <a:cubicBezTo>
                      <a:pt x="103" y="102"/>
                      <a:pt x="104" y="102"/>
                      <a:pt x="104" y="102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103"/>
                      <a:pt x="103" y="104"/>
                      <a:pt x="103" y="104"/>
                    </a:cubicBezTo>
                    <a:cubicBezTo>
                      <a:pt x="103" y="104"/>
                      <a:pt x="102" y="104"/>
                      <a:pt x="102" y="104"/>
                    </a:cubicBezTo>
                    <a:cubicBezTo>
                      <a:pt x="102" y="104"/>
                      <a:pt x="102" y="104"/>
                      <a:pt x="102" y="104"/>
                    </a:cubicBezTo>
                    <a:cubicBezTo>
                      <a:pt x="102" y="104"/>
                      <a:pt x="102" y="104"/>
                      <a:pt x="102" y="104"/>
                    </a:cubicBezTo>
                    <a:cubicBezTo>
                      <a:pt x="102" y="104"/>
                      <a:pt x="102" y="104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2" y="106"/>
                      <a:pt x="102" y="106"/>
                      <a:pt x="102" y="106"/>
                    </a:cubicBezTo>
                    <a:cubicBezTo>
                      <a:pt x="102" y="106"/>
                      <a:pt x="102" y="106"/>
                      <a:pt x="102" y="106"/>
                    </a:cubicBezTo>
                    <a:cubicBezTo>
                      <a:pt x="102" y="107"/>
                      <a:pt x="102" y="107"/>
                      <a:pt x="102" y="107"/>
                    </a:cubicBezTo>
                    <a:cubicBezTo>
                      <a:pt x="102" y="108"/>
                      <a:pt x="102" y="108"/>
                      <a:pt x="102" y="109"/>
                    </a:cubicBezTo>
                    <a:cubicBezTo>
                      <a:pt x="102" y="109"/>
                      <a:pt x="102" y="109"/>
                      <a:pt x="102" y="109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02" y="108"/>
                      <a:pt x="102" y="108"/>
                      <a:pt x="103" y="108"/>
                    </a:cubicBezTo>
                    <a:cubicBezTo>
                      <a:pt x="103" y="107"/>
                      <a:pt x="103" y="106"/>
                      <a:pt x="103" y="106"/>
                    </a:cubicBezTo>
                    <a:cubicBezTo>
                      <a:pt x="103" y="106"/>
                      <a:pt x="103" y="105"/>
                      <a:pt x="103" y="105"/>
                    </a:cubicBezTo>
                    <a:cubicBezTo>
                      <a:pt x="103" y="105"/>
                      <a:pt x="104" y="105"/>
                      <a:pt x="104" y="105"/>
                    </a:cubicBezTo>
                    <a:cubicBezTo>
                      <a:pt x="104" y="104"/>
                      <a:pt x="104" y="103"/>
                      <a:pt x="104" y="103"/>
                    </a:cubicBezTo>
                    <a:cubicBezTo>
                      <a:pt x="104" y="102"/>
                      <a:pt x="104" y="102"/>
                      <a:pt x="104" y="102"/>
                    </a:cubicBezTo>
                    <a:cubicBezTo>
                      <a:pt x="104" y="101"/>
                      <a:pt x="104" y="101"/>
                      <a:pt x="104" y="101"/>
                    </a:cubicBezTo>
                    <a:cubicBezTo>
                      <a:pt x="104" y="101"/>
                      <a:pt x="103" y="101"/>
                      <a:pt x="103" y="101"/>
                    </a:cubicBezTo>
                    <a:cubicBezTo>
                      <a:pt x="103" y="101"/>
                      <a:pt x="103" y="101"/>
                      <a:pt x="103" y="101"/>
                    </a:cubicBezTo>
                    <a:cubicBezTo>
                      <a:pt x="103" y="101"/>
                      <a:pt x="103" y="101"/>
                      <a:pt x="103" y="102"/>
                    </a:cubicBezTo>
                    <a:cubicBezTo>
                      <a:pt x="103" y="102"/>
                      <a:pt x="103" y="102"/>
                      <a:pt x="103" y="102"/>
                    </a:cubicBezTo>
                    <a:cubicBezTo>
                      <a:pt x="103" y="102"/>
                      <a:pt x="103" y="102"/>
                      <a:pt x="103" y="102"/>
                    </a:cubicBezTo>
                    <a:close/>
                    <a:moveTo>
                      <a:pt x="104" y="119"/>
                    </a:moveTo>
                    <a:cubicBezTo>
                      <a:pt x="104" y="119"/>
                      <a:pt x="104" y="119"/>
                      <a:pt x="105" y="120"/>
                    </a:cubicBezTo>
                    <a:cubicBezTo>
                      <a:pt x="105" y="120"/>
                      <a:pt x="105" y="120"/>
                      <a:pt x="105" y="120"/>
                    </a:cubicBezTo>
                    <a:cubicBezTo>
                      <a:pt x="105" y="120"/>
                      <a:pt x="105" y="120"/>
                      <a:pt x="105" y="120"/>
                    </a:cubicBezTo>
                    <a:cubicBezTo>
                      <a:pt x="105" y="120"/>
                      <a:pt x="105" y="120"/>
                      <a:pt x="105" y="120"/>
                    </a:cubicBezTo>
                    <a:cubicBezTo>
                      <a:pt x="105" y="120"/>
                      <a:pt x="105" y="120"/>
                      <a:pt x="105" y="119"/>
                    </a:cubicBezTo>
                    <a:cubicBezTo>
                      <a:pt x="105" y="119"/>
                      <a:pt x="105" y="119"/>
                      <a:pt x="105" y="119"/>
                    </a:cubicBezTo>
                    <a:cubicBezTo>
                      <a:pt x="105" y="119"/>
                      <a:pt x="105" y="119"/>
                      <a:pt x="105" y="119"/>
                    </a:cubicBezTo>
                    <a:cubicBezTo>
                      <a:pt x="105" y="119"/>
                      <a:pt x="105" y="118"/>
                      <a:pt x="105" y="118"/>
                    </a:cubicBezTo>
                    <a:cubicBezTo>
                      <a:pt x="105" y="118"/>
                      <a:pt x="105" y="118"/>
                      <a:pt x="105" y="118"/>
                    </a:cubicBezTo>
                    <a:cubicBezTo>
                      <a:pt x="105" y="118"/>
                      <a:pt x="105" y="118"/>
                      <a:pt x="104" y="119"/>
                    </a:cubicBezTo>
                    <a:close/>
                    <a:moveTo>
                      <a:pt x="105" y="121"/>
                    </a:move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5" y="122"/>
                      <a:pt x="105" y="122"/>
                      <a:pt x="105" y="122"/>
                    </a:cubicBezTo>
                    <a:cubicBezTo>
                      <a:pt x="105" y="122"/>
                      <a:pt x="105" y="123"/>
                      <a:pt x="105" y="123"/>
                    </a:cubicBezTo>
                    <a:cubicBezTo>
                      <a:pt x="105" y="123"/>
                      <a:pt x="105" y="123"/>
                      <a:pt x="105" y="123"/>
                    </a:cubicBezTo>
                    <a:cubicBezTo>
                      <a:pt x="105" y="123"/>
                      <a:pt x="104" y="123"/>
                      <a:pt x="104" y="123"/>
                    </a:cubicBezTo>
                    <a:cubicBezTo>
                      <a:pt x="104" y="123"/>
                      <a:pt x="104" y="123"/>
                      <a:pt x="104" y="123"/>
                    </a:cubicBezTo>
                    <a:cubicBezTo>
                      <a:pt x="105" y="123"/>
                      <a:pt x="105" y="123"/>
                      <a:pt x="105" y="124"/>
                    </a:cubicBezTo>
                    <a:cubicBezTo>
                      <a:pt x="105" y="124"/>
                      <a:pt x="105" y="124"/>
                      <a:pt x="105" y="123"/>
                    </a:cubicBezTo>
                    <a:cubicBezTo>
                      <a:pt x="105" y="123"/>
                      <a:pt x="105" y="123"/>
                      <a:pt x="105" y="123"/>
                    </a:cubicBezTo>
                    <a:cubicBezTo>
                      <a:pt x="105" y="123"/>
                      <a:pt x="105" y="123"/>
                      <a:pt x="105" y="123"/>
                    </a:cubicBezTo>
                    <a:cubicBezTo>
                      <a:pt x="105" y="122"/>
                      <a:pt x="105" y="122"/>
                      <a:pt x="105" y="122"/>
                    </a:cubicBezTo>
                    <a:cubicBezTo>
                      <a:pt x="105" y="122"/>
                      <a:pt x="105" y="122"/>
                      <a:pt x="105" y="122"/>
                    </a:cubicBezTo>
                    <a:cubicBezTo>
                      <a:pt x="105" y="122"/>
                      <a:pt x="105" y="122"/>
                      <a:pt x="106" y="121"/>
                    </a:cubicBezTo>
                    <a:cubicBezTo>
                      <a:pt x="106" y="121"/>
                      <a:pt x="106" y="121"/>
                      <a:pt x="105" y="121"/>
                    </a:cubicBez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5" y="121"/>
                      <a:pt x="105" y="121"/>
                      <a:pt x="105" y="121"/>
                    </a:cubicBezTo>
                    <a:close/>
                    <a:moveTo>
                      <a:pt x="74" y="133"/>
                    </a:moveTo>
                    <a:cubicBezTo>
                      <a:pt x="75" y="133"/>
                      <a:pt x="76" y="132"/>
                      <a:pt x="76" y="132"/>
                    </a:cubicBezTo>
                    <a:cubicBezTo>
                      <a:pt x="76" y="131"/>
                      <a:pt x="77" y="131"/>
                      <a:pt x="77" y="131"/>
                    </a:cubicBezTo>
                    <a:cubicBezTo>
                      <a:pt x="77" y="130"/>
                      <a:pt x="78" y="130"/>
                      <a:pt x="78" y="130"/>
                    </a:cubicBezTo>
                    <a:cubicBezTo>
                      <a:pt x="78" y="130"/>
                      <a:pt x="79" y="130"/>
                      <a:pt x="79" y="130"/>
                    </a:cubicBezTo>
                    <a:cubicBezTo>
                      <a:pt x="80" y="130"/>
                      <a:pt x="81" y="130"/>
                      <a:pt x="81" y="130"/>
                    </a:cubicBezTo>
                    <a:cubicBezTo>
                      <a:pt x="81" y="130"/>
                      <a:pt x="83" y="130"/>
                      <a:pt x="83" y="130"/>
                    </a:cubicBezTo>
                    <a:cubicBezTo>
                      <a:pt x="83" y="130"/>
                      <a:pt x="84" y="130"/>
                      <a:pt x="84" y="130"/>
                    </a:cubicBezTo>
                    <a:cubicBezTo>
                      <a:pt x="84" y="130"/>
                      <a:pt x="85" y="130"/>
                      <a:pt x="85" y="131"/>
                    </a:cubicBezTo>
                    <a:cubicBezTo>
                      <a:pt x="86" y="131"/>
                      <a:pt x="87" y="130"/>
                      <a:pt x="87" y="130"/>
                    </a:cubicBezTo>
                    <a:cubicBezTo>
                      <a:pt x="87" y="130"/>
                      <a:pt x="88" y="131"/>
                      <a:pt x="88" y="131"/>
                    </a:cubicBezTo>
                    <a:cubicBezTo>
                      <a:pt x="88" y="131"/>
                      <a:pt x="88" y="132"/>
                      <a:pt x="89" y="132"/>
                    </a:cubicBezTo>
                    <a:cubicBezTo>
                      <a:pt x="89" y="132"/>
                      <a:pt x="89" y="132"/>
                      <a:pt x="90" y="132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90" y="135"/>
                      <a:pt x="91" y="134"/>
                      <a:pt x="92" y="133"/>
                    </a:cubicBezTo>
                    <a:cubicBezTo>
                      <a:pt x="92" y="133"/>
                      <a:pt x="92" y="133"/>
                      <a:pt x="92" y="133"/>
                    </a:cubicBezTo>
                    <a:cubicBezTo>
                      <a:pt x="92" y="133"/>
                      <a:pt x="92" y="132"/>
                      <a:pt x="93" y="132"/>
                    </a:cubicBezTo>
                    <a:cubicBezTo>
                      <a:pt x="93" y="132"/>
                      <a:pt x="93" y="133"/>
                      <a:pt x="93" y="133"/>
                    </a:cubicBezTo>
                    <a:cubicBezTo>
                      <a:pt x="94" y="133"/>
                      <a:pt x="94" y="133"/>
                      <a:pt x="95" y="133"/>
                    </a:cubicBezTo>
                    <a:cubicBezTo>
                      <a:pt x="95" y="132"/>
                      <a:pt x="95" y="132"/>
                      <a:pt x="95" y="132"/>
                    </a:cubicBezTo>
                    <a:cubicBezTo>
                      <a:pt x="95" y="132"/>
                      <a:pt x="95" y="131"/>
                      <a:pt x="95" y="131"/>
                    </a:cubicBezTo>
                    <a:cubicBezTo>
                      <a:pt x="95" y="130"/>
                      <a:pt x="95" y="130"/>
                      <a:pt x="95" y="130"/>
                    </a:cubicBezTo>
                    <a:cubicBezTo>
                      <a:pt x="95" y="130"/>
                      <a:pt x="95" y="129"/>
                      <a:pt x="95" y="129"/>
                    </a:cubicBezTo>
                    <a:cubicBezTo>
                      <a:pt x="95" y="129"/>
                      <a:pt x="96" y="129"/>
                      <a:pt x="97" y="129"/>
                    </a:cubicBezTo>
                    <a:cubicBezTo>
                      <a:pt x="97" y="129"/>
                      <a:pt x="97" y="128"/>
                      <a:pt x="98" y="128"/>
                    </a:cubicBezTo>
                    <a:cubicBezTo>
                      <a:pt x="98" y="128"/>
                      <a:pt x="98" y="128"/>
                      <a:pt x="98" y="128"/>
                    </a:cubicBezTo>
                    <a:cubicBezTo>
                      <a:pt x="99" y="128"/>
                      <a:pt x="99" y="128"/>
                      <a:pt x="99" y="128"/>
                    </a:cubicBezTo>
                    <a:cubicBezTo>
                      <a:pt x="99" y="128"/>
                      <a:pt x="99" y="128"/>
                      <a:pt x="99" y="128"/>
                    </a:cubicBezTo>
                    <a:cubicBezTo>
                      <a:pt x="99" y="127"/>
                      <a:pt x="100" y="128"/>
                      <a:pt x="100" y="128"/>
                    </a:cubicBezTo>
                    <a:cubicBezTo>
                      <a:pt x="100" y="128"/>
                      <a:pt x="101" y="128"/>
                      <a:pt x="101" y="128"/>
                    </a:cubicBezTo>
                    <a:cubicBezTo>
                      <a:pt x="102" y="128"/>
                      <a:pt x="102" y="128"/>
                      <a:pt x="102" y="128"/>
                    </a:cubicBezTo>
                    <a:cubicBezTo>
                      <a:pt x="102" y="128"/>
                      <a:pt x="103" y="128"/>
                      <a:pt x="103" y="127"/>
                    </a:cubicBezTo>
                    <a:cubicBezTo>
                      <a:pt x="103" y="127"/>
                      <a:pt x="104" y="127"/>
                      <a:pt x="104" y="127"/>
                    </a:cubicBezTo>
                    <a:cubicBezTo>
                      <a:pt x="104" y="127"/>
                      <a:pt x="105" y="127"/>
                      <a:pt x="105" y="127"/>
                    </a:cubicBezTo>
                    <a:cubicBezTo>
                      <a:pt x="105" y="127"/>
                      <a:pt x="105" y="127"/>
                      <a:pt x="105" y="127"/>
                    </a:cubicBezTo>
                    <a:cubicBezTo>
                      <a:pt x="105" y="127"/>
                      <a:pt x="105" y="126"/>
                      <a:pt x="105" y="126"/>
                    </a:cubicBezTo>
                    <a:cubicBezTo>
                      <a:pt x="105" y="126"/>
                      <a:pt x="105" y="125"/>
                      <a:pt x="105" y="125"/>
                    </a:cubicBezTo>
                    <a:cubicBezTo>
                      <a:pt x="105" y="125"/>
                      <a:pt x="105" y="125"/>
                      <a:pt x="104" y="125"/>
                    </a:cubicBezTo>
                    <a:cubicBezTo>
                      <a:pt x="104" y="125"/>
                      <a:pt x="104" y="125"/>
                      <a:pt x="104" y="125"/>
                    </a:cubicBezTo>
                    <a:cubicBezTo>
                      <a:pt x="104" y="124"/>
                      <a:pt x="104" y="124"/>
                      <a:pt x="104" y="124"/>
                    </a:cubicBezTo>
                    <a:cubicBezTo>
                      <a:pt x="104" y="124"/>
                      <a:pt x="104" y="124"/>
                      <a:pt x="104" y="124"/>
                    </a:cubicBezTo>
                    <a:cubicBezTo>
                      <a:pt x="104" y="124"/>
                      <a:pt x="104" y="123"/>
                      <a:pt x="104" y="123"/>
                    </a:cubicBezTo>
                    <a:cubicBezTo>
                      <a:pt x="104" y="123"/>
                      <a:pt x="104" y="123"/>
                      <a:pt x="104" y="122"/>
                    </a:cubicBezTo>
                    <a:cubicBezTo>
                      <a:pt x="104" y="122"/>
                      <a:pt x="104" y="122"/>
                      <a:pt x="103" y="122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3" y="121"/>
                      <a:pt x="103" y="121"/>
                      <a:pt x="102" y="120"/>
                    </a:cubicBezTo>
                    <a:cubicBezTo>
                      <a:pt x="102" y="120"/>
                      <a:pt x="102" y="120"/>
                      <a:pt x="102" y="120"/>
                    </a:cubicBezTo>
                    <a:cubicBezTo>
                      <a:pt x="102" y="119"/>
                      <a:pt x="102" y="120"/>
                      <a:pt x="102" y="119"/>
                    </a:cubicBezTo>
                    <a:cubicBezTo>
                      <a:pt x="102" y="119"/>
                      <a:pt x="102" y="119"/>
                      <a:pt x="102" y="119"/>
                    </a:cubicBezTo>
                    <a:cubicBezTo>
                      <a:pt x="102" y="119"/>
                      <a:pt x="102" y="119"/>
                      <a:pt x="103" y="119"/>
                    </a:cubicBezTo>
                    <a:cubicBezTo>
                      <a:pt x="103" y="119"/>
                      <a:pt x="103" y="118"/>
                      <a:pt x="103" y="118"/>
                    </a:cubicBezTo>
                    <a:cubicBezTo>
                      <a:pt x="103" y="118"/>
                      <a:pt x="103" y="118"/>
                      <a:pt x="103" y="118"/>
                    </a:cubicBezTo>
                    <a:cubicBezTo>
                      <a:pt x="103" y="118"/>
                      <a:pt x="103" y="117"/>
                      <a:pt x="103" y="117"/>
                    </a:cubicBezTo>
                    <a:cubicBezTo>
                      <a:pt x="103" y="117"/>
                      <a:pt x="103" y="116"/>
                      <a:pt x="103" y="116"/>
                    </a:cubicBezTo>
                    <a:cubicBezTo>
                      <a:pt x="103" y="116"/>
                      <a:pt x="103" y="115"/>
                      <a:pt x="103" y="115"/>
                    </a:cubicBezTo>
                    <a:cubicBezTo>
                      <a:pt x="102" y="115"/>
                      <a:pt x="102" y="115"/>
                      <a:pt x="102" y="115"/>
                    </a:cubicBezTo>
                    <a:cubicBezTo>
                      <a:pt x="102" y="114"/>
                      <a:pt x="102" y="114"/>
                      <a:pt x="102" y="114"/>
                    </a:cubicBezTo>
                    <a:cubicBezTo>
                      <a:pt x="102" y="114"/>
                      <a:pt x="103" y="114"/>
                      <a:pt x="103" y="113"/>
                    </a:cubicBezTo>
                    <a:cubicBezTo>
                      <a:pt x="103" y="113"/>
                      <a:pt x="103" y="113"/>
                      <a:pt x="103" y="113"/>
                    </a:cubicBezTo>
                    <a:cubicBezTo>
                      <a:pt x="102" y="113"/>
                      <a:pt x="102" y="113"/>
                      <a:pt x="102" y="113"/>
                    </a:cubicBezTo>
                    <a:cubicBezTo>
                      <a:pt x="102" y="112"/>
                      <a:pt x="102" y="112"/>
                      <a:pt x="102" y="112"/>
                    </a:cubicBezTo>
                    <a:cubicBezTo>
                      <a:pt x="102" y="112"/>
                      <a:pt x="102" y="112"/>
                      <a:pt x="102" y="112"/>
                    </a:cubicBezTo>
                    <a:cubicBezTo>
                      <a:pt x="102" y="112"/>
                      <a:pt x="102" y="112"/>
                      <a:pt x="102" y="112"/>
                    </a:cubicBezTo>
                    <a:cubicBezTo>
                      <a:pt x="103" y="112"/>
                      <a:pt x="103" y="112"/>
                      <a:pt x="103" y="112"/>
                    </a:cubicBezTo>
                    <a:cubicBezTo>
                      <a:pt x="103" y="111"/>
                      <a:pt x="103" y="111"/>
                      <a:pt x="103" y="111"/>
                    </a:cubicBezTo>
                    <a:cubicBezTo>
                      <a:pt x="103" y="111"/>
                      <a:pt x="103" y="110"/>
                      <a:pt x="103" y="110"/>
                    </a:cubicBezTo>
                    <a:cubicBezTo>
                      <a:pt x="103" y="110"/>
                      <a:pt x="103" y="110"/>
                      <a:pt x="102" y="109"/>
                    </a:cubicBezTo>
                    <a:cubicBezTo>
                      <a:pt x="102" y="109"/>
                      <a:pt x="102" y="109"/>
                      <a:pt x="102" y="109"/>
                    </a:cubicBezTo>
                    <a:cubicBezTo>
                      <a:pt x="101" y="109"/>
                      <a:pt x="101" y="108"/>
                      <a:pt x="101" y="108"/>
                    </a:cubicBezTo>
                    <a:cubicBezTo>
                      <a:pt x="101" y="108"/>
                      <a:pt x="101" y="108"/>
                      <a:pt x="101" y="108"/>
                    </a:cubicBezTo>
                    <a:cubicBezTo>
                      <a:pt x="101" y="107"/>
                      <a:pt x="101" y="106"/>
                      <a:pt x="101" y="106"/>
                    </a:cubicBezTo>
                    <a:cubicBezTo>
                      <a:pt x="101" y="106"/>
                      <a:pt x="101" y="105"/>
                      <a:pt x="101" y="105"/>
                    </a:cubicBezTo>
                    <a:cubicBezTo>
                      <a:pt x="101" y="105"/>
                      <a:pt x="101" y="105"/>
                      <a:pt x="100" y="105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100" y="105"/>
                      <a:pt x="100" y="104"/>
                      <a:pt x="99" y="104"/>
                    </a:cubicBezTo>
                    <a:cubicBezTo>
                      <a:pt x="99" y="104"/>
                      <a:pt x="99" y="104"/>
                      <a:pt x="99" y="103"/>
                    </a:cubicBezTo>
                    <a:cubicBezTo>
                      <a:pt x="99" y="103"/>
                      <a:pt x="99" y="103"/>
                      <a:pt x="98" y="103"/>
                    </a:cubicBezTo>
                    <a:cubicBezTo>
                      <a:pt x="98" y="103"/>
                      <a:pt x="98" y="103"/>
                      <a:pt x="98" y="103"/>
                    </a:cubicBezTo>
                    <a:cubicBezTo>
                      <a:pt x="98" y="102"/>
                      <a:pt x="98" y="102"/>
                      <a:pt x="98" y="101"/>
                    </a:cubicBezTo>
                    <a:cubicBezTo>
                      <a:pt x="98" y="101"/>
                      <a:pt x="98" y="101"/>
                      <a:pt x="98" y="101"/>
                    </a:cubicBezTo>
                    <a:cubicBezTo>
                      <a:pt x="97" y="101"/>
                      <a:pt x="97" y="101"/>
                      <a:pt x="97" y="100"/>
                    </a:cubicBezTo>
                    <a:cubicBezTo>
                      <a:pt x="96" y="100"/>
                      <a:pt x="96" y="100"/>
                      <a:pt x="96" y="100"/>
                    </a:cubicBezTo>
                    <a:cubicBezTo>
                      <a:pt x="96" y="99"/>
                      <a:pt x="96" y="99"/>
                      <a:pt x="95" y="99"/>
                    </a:cubicBezTo>
                    <a:cubicBezTo>
                      <a:pt x="95" y="99"/>
                      <a:pt x="95" y="98"/>
                      <a:pt x="95" y="98"/>
                    </a:cubicBezTo>
                    <a:cubicBezTo>
                      <a:pt x="95" y="98"/>
                      <a:pt x="95" y="98"/>
                      <a:pt x="95" y="97"/>
                    </a:cubicBezTo>
                    <a:cubicBezTo>
                      <a:pt x="94" y="97"/>
                      <a:pt x="94" y="97"/>
                      <a:pt x="94" y="96"/>
                    </a:cubicBezTo>
                    <a:cubicBezTo>
                      <a:pt x="94" y="96"/>
                      <a:pt x="93" y="96"/>
                      <a:pt x="93" y="96"/>
                    </a:cubicBezTo>
                    <a:cubicBezTo>
                      <a:pt x="93" y="96"/>
                      <a:pt x="93" y="96"/>
                      <a:pt x="93" y="96"/>
                    </a:cubicBezTo>
                    <a:cubicBezTo>
                      <a:pt x="93" y="96"/>
                      <a:pt x="92" y="96"/>
                      <a:pt x="92" y="96"/>
                    </a:cubicBezTo>
                    <a:cubicBezTo>
                      <a:pt x="92" y="96"/>
                      <a:pt x="91" y="96"/>
                      <a:pt x="91" y="96"/>
                    </a:cubicBezTo>
                    <a:cubicBezTo>
                      <a:pt x="91" y="96"/>
                      <a:pt x="91" y="95"/>
                      <a:pt x="91" y="95"/>
                    </a:cubicBezTo>
                    <a:cubicBezTo>
                      <a:pt x="91" y="95"/>
                      <a:pt x="90" y="94"/>
                      <a:pt x="90" y="94"/>
                    </a:cubicBezTo>
                    <a:cubicBezTo>
                      <a:pt x="90" y="94"/>
                      <a:pt x="90" y="94"/>
                      <a:pt x="89" y="94"/>
                    </a:cubicBezTo>
                    <a:cubicBezTo>
                      <a:pt x="89" y="94"/>
                      <a:pt x="89" y="94"/>
                      <a:pt x="89" y="94"/>
                    </a:cubicBezTo>
                    <a:cubicBezTo>
                      <a:pt x="89" y="93"/>
                      <a:pt x="89" y="93"/>
                      <a:pt x="89" y="93"/>
                    </a:cubicBezTo>
                    <a:cubicBezTo>
                      <a:pt x="89" y="93"/>
                      <a:pt x="90" y="94"/>
                      <a:pt x="90" y="94"/>
                    </a:cubicBezTo>
                    <a:cubicBezTo>
                      <a:pt x="90" y="94"/>
                      <a:pt x="90" y="94"/>
                      <a:pt x="90" y="94"/>
                    </a:cubicBezTo>
                    <a:cubicBezTo>
                      <a:pt x="90" y="93"/>
                      <a:pt x="90" y="93"/>
                      <a:pt x="90" y="93"/>
                    </a:cubicBezTo>
                    <a:cubicBezTo>
                      <a:pt x="90" y="93"/>
                      <a:pt x="90" y="93"/>
                      <a:pt x="90" y="92"/>
                    </a:cubicBezTo>
                    <a:cubicBezTo>
                      <a:pt x="90" y="92"/>
                      <a:pt x="90" y="92"/>
                      <a:pt x="90" y="92"/>
                    </a:cubicBezTo>
                    <a:cubicBezTo>
                      <a:pt x="90" y="92"/>
                      <a:pt x="90" y="92"/>
                      <a:pt x="89" y="91"/>
                    </a:cubicBezTo>
                    <a:cubicBezTo>
                      <a:pt x="89" y="91"/>
                      <a:pt x="89" y="91"/>
                      <a:pt x="88" y="91"/>
                    </a:cubicBezTo>
                    <a:cubicBezTo>
                      <a:pt x="88" y="91"/>
                      <a:pt x="88" y="92"/>
                      <a:pt x="88" y="92"/>
                    </a:cubicBezTo>
                    <a:cubicBezTo>
                      <a:pt x="88" y="92"/>
                      <a:pt x="87" y="92"/>
                      <a:pt x="87" y="92"/>
                    </a:cubicBezTo>
                    <a:cubicBezTo>
                      <a:pt x="87" y="92"/>
                      <a:pt x="87" y="92"/>
                      <a:pt x="87" y="92"/>
                    </a:cubicBezTo>
                    <a:cubicBezTo>
                      <a:pt x="87" y="91"/>
                      <a:pt x="87" y="91"/>
                      <a:pt x="87" y="91"/>
                    </a:cubicBezTo>
                    <a:cubicBezTo>
                      <a:pt x="87" y="91"/>
                      <a:pt x="87" y="90"/>
                      <a:pt x="87" y="90"/>
                    </a:cubicBezTo>
                    <a:cubicBezTo>
                      <a:pt x="87" y="90"/>
                      <a:pt x="87" y="90"/>
                      <a:pt x="87" y="89"/>
                    </a:cubicBezTo>
                    <a:cubicBezTo>
                      <a:pt x="87" y="88"/>
                      <a:pt x="87" y="89"/>
                      <a:pt x="87" y="88"/>
                    </a:cubicBezTo>
                    <a:cubicBezTo>
                      <a:pt x="87" y="88"/>
                      <a:pt x="87" y="88"/>
                      <a:pt x="87" y="88"/>
                    </a:cubicBezTo>
                    <a:cubicBezTo>
                      <a:pt x="87" y="88"/>
                      <a:pt x="87" y="88"/>
                      <a:pt x="87" y="87"/>
                    </a:cubicBezTo>
                    <a:cubicBezTo>
                      <a:pt x="87" y="87"/>
                      <a:pt x="87" y="87"/>
                      <a:pt x="87" y="87"/>
                    </a:cubicBezTo>
                    <a:cubicBezTo>
                      <a:pt x="87" y="87"/>
                      <a:pt x="87" y="86"/>
                      <a:pt x="87" y="86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6" y="85"/>
                      <a:pt x="86" y="85"/>
                      <a:pt x="86" y="84"/>
                    </a:cubicBezTo>
                    <a:cubicBezTo>
                      <a:pt x="86" y="84"/>
                      <a:pt x="86" y="84"/>
                      <a:pt x="86" y="84"/>
                    </a:cubicBezTo>
                    <a:cubicBezTo>
                      <a:pt x="86" y="84"/>
                      <a:pt x="86" y="84"/>
                      <a:pt x="86" y="84"/>
                    </a:cubicBezTo>
                    <a:cubicBezTo>
                      <a:pt x="86" y="83"/>
                      <a:pt x="86" y="83"/>
                      <a:pt x="86" y="83"/>
                    </a:cubicBezTo>
                    <a:cubicBezTo>
                      <a:pt x="86" y="83"/>
                      <a:pt x="86" y="83"/>
                      <a:pt x="85" y="83"/>
                    </a:cubicBezTo>
                    <a:cubicBezTo>
                      <a:pt x="85" y="83"/>
                      <a:pt x="85" y="83"/>
                      <a:pt x="85" y="83"/>
                    </a:cubicBezTo>
                    <a:cubicBezTo>
                      <a:pt x="85" y="82"/>
                      <a:pt x="85" y="82"/>
                      <a:pt x="85" y="82"/>
                    </a:cubicBezTo>
                    <a:cubicBezTo>
                      <a:pt x="85" y="82"/>
                      <a:pt x="85" y="83"/>
                      <a:pt x="85" y="83"/>
                    </a:cubicBezTo>
                    <a:cubicBezTo>
                      <a:pt x="85" y="83"/>
                      <a:pt x="85" y="83"/>
                      <a:pt x="85" y="83"/>
                    </a:cubicBezTo>
                    <a:cubicBezTo>
                      <a:pt x="85" y="83"/>
                      <a:pt x="85" y="84"/>
                      <a:pt x="85" y="84"/>
                    </a:cubicBezTo>
                    <a:cubicBezTo>
                      <a:pt x="85" y="84"/>
                      <a:pt x="85" y="84"/>
                      <a:pt x="85" y="84"/>
                    </a:cubicBezTo>
                    <a:cubicBezTo>
                      <a:pt x="86" y="84"/>
                      <a:pt x="85" y="85"/>
                      <a:pt x="85" y="85"/>
                    </a:cubicBezTo>
                    <a:cubicBezTo>
                      <a:pt x="85" y="85"/>
                      <a:pt x="85" y="85"/>
                      <a:pt x="85" y="84"/>
                    </a:cubicBezTo>
                    <a:cubicBezTo>
                      <a:pt x="84" y="84"/>
                      <a:pt x="84" y="84"/>
                      <a:pt x="84" y="84"/>
                    </a:cubicBezTo>
                    <a:cubicBezTo>
                      <a:pt x="84" y="84"/>
                      <a:pt x="84" y="84"/>
                      <a:pt x="84" y="84"/>
                    </a:cubicBezTo>
                    <a:cubicBezTo>
                      <a:pt x="83" y="84"/>
                      <a:pt x="83" y="83"/>
                      <a:pt x="83" y="83"/>
                    </a:cubicBezTo>
                    <a:cubicBezTo>
                      <a:pt x="83" y="83"/>
                      <a:pt x="82" y="83"/>
                      <a:pt x="82" y="82"/>
                    </a:cubicBezTo>
                    <a:cubicBezTo>
                      <a:pt x="82" y="82"/>
                      <a:pt x="82" y="82"/>
                      <a:pt x="82" y="82"/>
                    </a:cubicBezTo>
                    <a:cubicBezTo>
                      <a:pt x="82" y="81"/>
                      <a:pt x="81" y="82"/>
                      <a:pt x="81" y="81"/>
                    </a:cubicBezTo>
                    <a:cubicBezTo>
                      <a:pt x="81" y="81"/>
                      <a:pt x="81" y="81"/>
                      <a:pt x="81" y="81"/>
                    </a:cubicBezTo>
                    <a:cubicBezTo>
                      <a:pt x="81" y="81"/>
                      <a:pt x="81" y="81"/>
                      <a:pt x="81" y="82"/>
                    </a:cubicBezTo>
                    <a:cubicBezTo>
                      <a:pt x="81" y="82"/>
                      <a:pt x="81" y="82"/>
                      <a:pt x="81" y="82"/>
                    </a:cubicBezTo>
                    <a:cubicBezTo>
                      <a:pt x="81" y="83"/>
                      <a:pt x="81" y="83"/>
                      <a:pt x="81" y="83"/>
                    </a:cubicBezTo>
                    <a:cubicBezTo>
                      <a:pt x="81" y="83"/>
                      <a:pt x="81" y="84"/>
                      <a:pt x="81" y="84"/>
                    </a:cubicBezTo>
                    <a:cubicBezTo>
                      <a:pt x="81" y="84"/>
                      <a:pt x="81" y="84"/>
                      <a:pt x="81" y="84"/>
                    </a:cubicBezTo>
                    <a:cubicBezTo>
                      <a:pt x="81" y="84"/>
                      <a:pt x="81" y="84"/>
                      <a:pt x="81" y="84"/>
                    </a:cubicBezTo>
                    <a:cubicBezTo>
                      <a:pt x="80" y="84"/>
                      <a:pt x="80" y="84"/>
                      <a:pt x="80" y="84"/>
                    </a:cubicBezTo>
                    <a:cubicBezTo>
                      <a:pt x="80" y="84"/>
                      <a:pt x="80" y="84"/>
                      <a:pt x="80" y="84"/>
                    </a:cubicBezTo>
                    <a:cubicBezTo>
                      <a:pt x="79" y="84"/>
                      <a:pt x="79" y="83"/>
                      <a:pt x="79" y="83"/>
                    </a:cubicBezTo>
                    <a:cubicBezTo>
                      <a:pt x="79" y="83"/>
                      <a:pt x="79" y="83"/>
                      <a:pt x="79" y="83"/>
                    </a:cubicBezTo>
                    <a:cubicBezTo>
                      <a:pt x="79" y="83"/>
                      <a:pt x="79" y="82"/>
                      <a:pt x="79" y="82"/>
                    </a:cubicBezTo>
                    <a:cubicBezTo>
                      <a:pt x="79" y="82"/>
                      <a:pt x="78" y="82"/>
                      <a:pt x="78" y="82"/>
                    </a:cubicBezTo>
                    <a:cubicBezTo>
                      <a:pt x="78" y="82"/>
                      <a:pt x="78" y="82"/>
                      <a:pt x="78" y="82"/>
                    </a:cubicBezTo>
                    <a:cubicBezTo>
                      <a:pt x="78" y="82"/>
                      <a:pt x="78" y="81"/>
                      <a:pt x="78" y="81"/>
                    </a:cubicBezTo>
                    <a:cubicBezTo>
                      <a:pt x="78" y="81"/>
                      <a:pt x="78" y="80"/>
                      <a:pt x="78" y="80"/>
                    </a:cubicBezTo>
                    <a:cubicBezTo>
                      <a:pt x="78" y="80"/>
                      <a:pt x="78" y="80"/>
                      <a:pt x="78" y="80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78" y="79"/>
                      <a:pt x="78" y="79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8"/>
                      <a:pt x="78" y="77"/>
                      <a:pt x="78" y="77"/>
                    </a:cubicBezTo>
                    <a:cubicBezTo>
                      <a:pt x="78" y="77"/>
                      <a:pt x="78" y="77"/>
                      <a:pt x="77" y="77"/>
                    </a:cubicBezTo>
                    <a:cubicBezTo>
                      <a:pt x="77" y="77"/>
                      <a:pt x="77" y="77"/>
                      <a:pt x="77" y="77"/>
                    </a:cubicBezTo>
                    <a:cubicBezTo>
                      <a:pt x="77" y="77"/>
                      <a:pt x="77" y="76"/>
                      <a:pt x="77" y="76"/>
                    </a:cubicBezTo>
                    <a:cubicBezTo>
                      <a:pt x="77" y="76"/>
                      <a:pt x="77" y="75"/>
                      <a:pt x="77" y="75"/>
                    </a:cubicBezTo>
                    <a:cubicBezTo>
                      <a:pt x="77" y="75"/>
                      <a:pt x="76" y="75"/>
                      <a:pt x="76" y="75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6" y="75"/>
                      <a:pt x="76" y="74"/>
                      <a:pt x="76" y="74"/>
                    </a:cubicBezTo>
                    <a:cubicBezTo>
                      <a:pt x="76" y="74"/>
                      <a:pt x="76" y="74"/>
                      <a:pt x="76" y="74"/>
                    </a:cubicBezTo>
                    <a:cubicBezTo>
                      <a:pt x="76" y="74"/>
                      <a:pt x="76" y="73"/>
                      <a:pt x="76" y="73"/>
                    </a:cubicBezTo>
                    <a:cubicBezTo>
                      <a:pt x="76" y="73"/>
                      <a:pt x="76" y="73"/>
                      <a:pt x="75" y="73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4" y="73"/>
                      <a:pt x="74" y="73"/>
                    </a:cubicBezTo>
                    <a:cubicBezTo>
                      <a:pt x="74" y="73"/>
                      <a:pt x="74" y="72"/>
                      <a:pt x="74" y="72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73" y="71"/>
                      <a:pt x="73" y="70"/>
                      <a:pt x="73" y="70"/>
                    </a:cubicBezTo>
                    <a:cubicBezTo>
                      <a:pt x="72" y="70"/>
                      <a:pt x="73" y="70"/>
                      <a:pt x="73" y="70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69"/>
                      <a:pt x="74" y="70"/>
                      <a:pt x="74" y="70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4" y="69"/>
                      <a:pt x="74" y="69"/>
                      <a:pt x="73" y="68"/>
                    </a:cubicBezTo>
                    <a:cubicBezTo>
                      <a:pt x="73" y="68"/>
                      <a:pt x="73" y="68"/>
                      <a:pt x="73" y="68"/>
                    </a:cubicBezTo>
                    <a:cubicBezTo>
                      <a:pt x="73" y="68"/>
                      <a:pt x="73" y="68"/>
                      <a:pt x="73" y="68"/>
                    </a:cubicBezTo>
                    <a:cubicBezTo>
                      <a:pt x="73" y="68"/>
                      <a:pt x="73" y="68"/>
                      <a:pt x="72" y="68"/>
                    </a:cubicBezTo>
                    <a:cubicBezTo>
                      <a:pt x="72" y="68"/>
                      <a:pt x="72" y="68"/>
                      <a:pt x="72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1" y="66"/>
                      <a:pt x="71" y="67"/>
                      <a:pt x="71" y="67"/>
                    </a:cubicBezTo>
                    <a:cubicBezTo>
                      <a:pt x="71" y="67"/>
                      <a:pt x="71" y="67"/>
                      <a:pt x="70" y="67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70" y="66"/>
                      <a:pt x="69" y="66"/>
                      <a:pt x="69" y="66"/>
                    </a:cubicBezTo>
                    <a:cubicBezTo>
                      <a:pt x="69" y="65"/>
                      <a:pt x="69" y="66"/>
                      <a:pt x="68" y="65"/>
                    </a:cubicBezTo>
                    <a:cubicBezTo>
                      <a:pt x="68" y="65"/>
                      <a:pt x="67" y="65"/>
                      <a:pt x="67" y="65"/>
                    </a:cubicBezTo>
                    <a:cubicBezTo>
                      <a:pt x="67" y="65"/>
                      <a:pt x="67" y="64"/>
                      <a:pt x="67" y="64"/>
                    </a:cubicBezTo>
                    <a:cubicBezTo>
                      <a:pt x="67" y="64"/>
                      <a:pt x="66" y="64"/>
                      <a:pt x="66" y="64"/>
                    </a:cubicBezTo>
                    <a:cubicBezTo>
                      <a:pt x="66" y="64"/>
                      <a:pt x="66" y="64"/>
                      <a:pt x="66" y="65"/>
                    </a:cubicBezTo>
                    <a:cubicBezTo>
                      <a:pt x="66" y="65"/>
                      <a:pt x="66" y="65"/>
                      <a:pt x="66" y="65"/>
                    </a:cubicBezTo>
                    <a:cubicBezTo>
                      <a:pt x="65" y="65"/>
                      <a:pt x="65" y="64"/>
                      <a:pt x="65" y="64"/>
                    </a:cubicBezTo>
                    <a:cubicBezTo>
                      <a:pt x="64" y="64"/>
                      <a:pt x="65" y="64"/>
                      <a:pt x="65" y="63"/>
                    </a:cubicBezTo>
                    <a:cubicBezTo>
                      <a:pt x="65" y="63"/>
                      <a:pt x="65" y="63"/>
                      <a:pt x="65" y="63"/>
                    </a:cubicBezTo>
                    <a:cubicBezTo>
                      <a:pt x="65" y="63"/>
                      <a:pt x="65" y="63"/>
                      <a:pt x="65" y="63"/>
                    </a:cubicBezTo>
                    <a:cubicBezTo>
                      <a:pt x="65" y="62"/>
                      <a:pt x="65" y="62"/>
                      <a:pt x="64" y="62"/>
                    </a:cubicBezTo>
                    <a:cubicBezTo>
                      <a:pt x="64" y="62"/>
                      <a:pt x="64" y="62"/>
                      <a:pt x="63" y="62"/>
                    </a:cubicBezTo>
                    <a:cubicBezTo>
                      <a:pt x="63" y="62"/>
                      <a:pt x="62" y="62"/>
                      <a:pt x="62" y="62"/>
                    </a:cubicBezTo>
                    <a:cubicBezTo>
                      <a:pt x="62" y="62"/>
                      <a:pt x="62" y="61"/>
                      <a:pt x="62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1" y="60"/>
                      <a:pt x="61" y="61"/>
                      <a:pt x="61" y="61"/>
                    </a:cubicBezTo>
                    <a:cubicBezTo>
                      <a:pt x="61" y="61"/>
                      <a:pt x="61" y="61"/>
                      <a:pt x="60" y="61"/>
                    </a:cubicBezTo>
                    <a:cubicBezTo>
                      <a:pt x="60" y="61"/>
                      <a:pt x="60" y="61"/>
                      <a:pt x="60" y="60"/>
                    </a:cubicBezTo>
                    <a:cubicBezTo>
                      <a:pt x="60" y="60"/>
                      <a:pt x="59" y="60"/>
                      <a:pt x="59" y="60"/>
                    </a:cubicBezTo>
                    <a:cubicBezTo>
                      <a:pt x="59" y="60"/>
                      <a:pt x="59" y="60"/>
                      <a:pt x="58" y="60"/>
                    </a:cubicBezTo>
                    <a:cubicBezTo>
                      <a:pt x="58" y="60"/>
                      <a:pt x="57" y="59"/>
                      <a:pt x="57" y="59"/>
                    </a:cubicBezTo>
                    <a:cubicBezTo>
                      <a:pt x="57" y="59"/>
                      <a:pt x="57" y="59"/>
                      <a:pt x="56" y="58"/>
                    </a:cubicBezTo>
                    <a:cubicBezTo>
                      <a:pt x="56" y="58"/>
                      <a:pt x="56" y="58"/>
                      <a:pt x="56" y="58"/>
                    </a:cubicBezTo>
                    <a:cubicBezTo>
                      <a:pt x="56" y="58"/>
                      <a:pt x="56" y="57"/>
                      <a:pt x="56" y="57"/>
                    </a:cubicBezTo>
                    <a:cubicBezTo>
                      <a:pt x="56" y="57"/>
                      <a:pt x="56" y="57"/>
                      <a:pt x="56" y="56"/>
                    </a:cubicBezTo>
                    <a:cubicBezTo>
                      <a:pt x="57" y="56"/>
                      <a:pt x="57" y="55"/>
                      <a:pt x="56" y="55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5" y="54"/>
                      <a:pt x="54" y="53"/>
                      <a:pt x="54" y="53"/>
                    </a:cubicBezTo>
                    <a:cubicBezTo>
                      <a:pt x="54" y="53"/>
                      <a:pt x="54" y="53"/>
                      <a:pt x="54" y="52"/>
                    </a:cubicBezTo>
                    <a:cubicBezTo>
                      <a:pt x="54" y="52"/>
                      <a:pt x="55" y="52"/>
                      <a:pt x="55" y="52"/>
                    </a:cubicBezTo>
                    <a:cubicBezTo>
                      <a:pt x="55" y="52"/>
                      <a:pt x="55" y="51"/>
                      <a:pt x="55" y="51"/>
                    </a:cubicBezTo>
                    <a:cubicBezTo>
                      <a:pt x="55" y="51"/>
                      <a:pt x="55" y="50"/>
                      <a:pt x="55" y="50"/>
                    </a:cubicBezTo>
                    <a:cubicBezTo>
                      <a:pt x="55" y="50"/>
                      <a:pt x="55" y="49"/>
                      <a:pt x="55" y="49"/>
                    </a:cubicBezTo>
                    <a:cubicBezTo>
                      <a:pt x="55" y="49"/>
                      <a:pt x="55" y="48"/>
                      <a:pt x="55" y="48"/>
                    </a:cubicBezTo>
                    <a:cubicBezTo>
                      <a:pt x="55" y="48"/>
                      <a:pt x="55" y="48"/>
                      <a:pt x="55" y="48"/>
                    </a:cubicBezTo>
                    <a:cubicBezTo>
                      <a:pt x="55" y="48"/>
                      <a:pt x="54" y="47"/>
                      <a:pt x="54" y="47"/>
                    </a:cubicBezTo>
                    <a:cubicBezTo>
                      <a:pt x="54" y="47"/>
                      <a:pt x="54" y="46"/>
                      <a:pt x="54" y="46"/>
                    </a:cubicBezTo>
                    <a:cubicBezTo>
                      <a:pt x="54" y="46"/>
                      <a:pt x="54" y="46"/>
                      <a:pt x="54" y="45"/>
                    </a:cubicBezTo>
                    <a:cubicBezTo>
                      <a:pt x="54" y="45"/>
                      <a:pt x="54" y="45"/>
                      <a:pt x="53" y="45"/>
                    </a:cubicBezTo>
                    <a:cubicBezTo>
                      <a:pt x="53" y="44"/>
                      <a:pt x="54" y="44"/>
                      <a:pt x="54" y="44"/>
                    </a:cubicBezTo>
                    <a:cubicBezTo>
                      <a:pt x="54" y="44"/>
                      <a:pt x="53" y="44"/>
                      <a:pt x="53" y="44"/>
                    </a:cubicBezTo>
                    <a:cubicBezTo>
                      <a:pt x="53" y="44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2"/>
                      <a:pt x="51" y="42"/>
                      <a:pt x="51" y="42"/>
                    </a:cubicBezTo>
                    <a:cubicBezTo>
                      <a:pt x="51" y="42"/>
                      <a:pt x="50" y="41"/>
                      <a:pt x="50" y="41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50" y="40"/>
                      <a:pt x="51" y="39"/>
                      <a:pt x="51" y="39"/>
                    </a:cubicBezTo>
                    <a:cubicBezTo>
                      <a:pt x="51" y="39"/>
                      <a:pt x="50" y="39"/>
                      <a:pt x="50" y="39"/>
                    </a:cubicBezTo>
                    <a:cubicBezTo>
                      <a:pt x="50" y="39"/>
                      <a:pt x="50" y="38"/>
                      <a:pt x="50" y="38"/>
                    </a:cubicBezTo>
                    <a:cubicBezTo>
                      <a:pt x="50" y="38"/>
                      <a:pt x="50" y="37"/>
                      <a:pt x="50" y="37"/>
                    </a:cubicBezTo>
                    <a:cubicBezTo>
                      <a:pt x="50" y="37"/>
                      <a:pt x="50" y="37"/>
                      <a:pt x="50" y="37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5"/>
                      <a:pt x="50" y="35"/>
                    </a:cubicBezTo>
                    <a:cubicBezTo>
                      <a:pt x="50" y="35"/>
                      <a:pt x="49" y="34"/>
                      <a:pt x="49" y="34"/>
                    </a:cubicBezTo>
                    <a:cubicBezTo>
                      <a:pt x="49" y="34"/>
                      <a:pt x="49" y="34"/>
                      <a:pt x="49" y="33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50" y="32"/>
                      <a:pt x="49" y="32"/>
                      <a:pt x="49" y="32"/>
                    </a:cubicBezTo>
                    <a:cubicBezTo>
                      <a:pt x="49" y="32"/>
                      <a:pt x="49" y="32"/>
                      <a:pt x="49" y="31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50" y="30"/>
                      <a:pt x="49" y="29"/>
                      <a:pt x="49" y="29"/>
                    </a:cubicBezTo>
                    <a:cubicBezTo>
                      <a:pt x="49" y="29"/>
                      <a:pt x="48" y="29"/>
                      <a:pt x="48" y="29"/>
                    </a:cubicBezTo>
                    <a:cubicBezTo>
                      <a:pt x="48" y="29"/>
                      <a:pt x="47" y="29"/>
                      <a:pt x="47" y="29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6" y="28"/>
                    </a:cubicBezTo>
                    <a:cubicBezTo>
                      <a:pt x="46" y="28"/>
                      <a:pt x="46" y="27"/>
                      <a:pt x="46" y="27"/>
                    </a:cubicBezTo>
                    <a:cubicBezTo>
                      <a:pt x="46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6"/>
                      <a:pt x="45" y="26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5" y="26"/>
                      <a:pt x="45" y="25"/>
                      <a:pt x="45" y="25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44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2" y="25"/>
                    </a:cubicBezTo>
                    <a:cubicBezTo>
                      <a:pt x="42" y="25"/>
                      <a:pt x="42" y="25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1" y="26"/>
                      <a:pt x="41" y="27"/>
                      <a:pt x="41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39" y="27"/>
                      <a:pt x="39" y="26"/>
                      <a:pt x="39" y="26"/>
                    </a:cubicBezTo>
                    <a:cubicBezTo>
                      <a:pt x="39" y="26"/>
                      <a:pt x="39" y="26"/>
                      <a:pt x="39" y="25"/>
                    </a:cubicBezTo>
                    <a:cubicBezTo>
                      <a:pt x="39" y="25"/>
                      <a:pt x="39" y="25"/>
                      <a:pt x="39" y="24"/>
                    </a:cubicBezTo>
                    <a:cubicBezTo>
                      <a:pt x="39" y="24"/>
                      <a:pt x="39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23"/>
                      <a:pt x="38" y="22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8" y="20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19"/>
                      <a:pt x="37" y="18"/>
                      <a:pt x="37" y="18"/>
                    </a:cubicBezTo>
                    <a:cubicBezTo>
                      <a:pt x="37" y="18"/>
                      <a:pt x="37" y="17"/>
                      <a:pt x="37" y="17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3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4" y="12"/>
                      <a:pt x="34" y="12"/>
                    </a:cubicBezTo>
                    <a:cubicBezTo>
                      <a:pt x="34" y="12"/>
                      <a:pt x="34" y="11"/>
                      <a:pt x="34" y="11"/>
                    </a:cubicBezTo>
                    <a:cubicBezTo>
                      <a:pt x="34" y="11"/>
                      <a:pt x="35" y="10"/>
                      <a:pt x="35" y="10"/>
                    </a:cubicBezTo>
                    <a:cubicBezTo>
                      <a:pt x="35" y="10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4" y="9"/>
                      <a:pt x="34" y="9"/>
                    </a:cubicBezTo>
                    <a:cubicBezTo>
                      <a:pt x="34" y="9"/>
                      <a:pt x="33" y="9"/>
                      <a:pt x="33" y="9"/>
                    </a:cubicBezTo>
                    <a:cubicBezTo>
                      <a:pt x="33" y="9"/>
                      <a:pt x="33" y="8"/>
                      <a:pt x="33" y="8"/>
                    </a:cubicBezTo>
                    <a:cubicBezTo>
                      <a:pt x="33" y="8"/>
                      <a:pt x="33" y="7"/>
                      <a:pt x="33" y="7"/>
                    </a:cubicBezTo>
                    <a:cubicBezTo>
                      <a:pt x="33" y="7"/>
                      <a:pt x="33" y="6"/>
                      <a:pt x="33" y="6"/>
                    </a:cubicBezTo>
                    <a:cubicBezTo>
                      <a:pt x="33" y="6"/>
                      <a:pt x="33" y="5"/>
                      <a:pt x="33" y="5"/>
                    </a:cubicBezTo>
                    <a:cubicBezTo>
                      <a:pt x="33" y="5"/>
                      <a:pt x="33" y="4"/>
                      <a:pt x="33" y="4"/>
                    </a:cubicBezTo>
                    <a:cubicBezTo>
                      <a:pt x="33" y="4"/>
                      <a:pt x="33" y="3"/>
                      <a:pt x="33" y="3"/>
                    </a:cubicBezTo>
                    <a:cubicBezTo>
                      <a:pt x="33" y="3"/>
                      <a:pt x="32" y="3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1" y="2"/>
                      <a:pt x="31" y="2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0" y="0"/>
                      <a:pt x="30" y="0"/>
                    </a:cubicBezTo>
                    <a:cubicBezTo>
                      <a:pt x="30" y="0"/>
                      <a:pt x="30" y="1"/>
                      <a:pt x="30" y="1"/>
                    </a:cubicBezTo>
                    <a:cubicBezTo>
                      <a:pt x="30" y="1"/>
                      <a:pt x="29" y="2"/>
                      <a:pt x="29" y="2"/>
                    </a:cubicBezTo>
                    <a:cubicBezTo>
                      <a:pt x="29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3"/>
                      <a:pt x="28" y="3"/>
                      <a:pt x="28" y="4"/>
                    </a:cubicBezTo>
                    <a:cubicBezTo>
                      <a:pt x="28" y="4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6"/>
                      <a:pt x="28" y="6"/>
                      <a:pt x="27" y="6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8" y="8"/>
                      <a:pt x="28" y="8"/>
                    </a:cubicBezTo>
                    <a:cubicBezTo>
                      <a:pt x="28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9"/>
                    </a:cubicBezTo>
                    <a:cubicBezTo>
                      <a:pt x="27" y="9"/>
                      <a:pt x="27" y="9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10"/>
                      <a:pt x="25" y="10"/>
                      <a:pt x="25" y="10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2"/>
                      <a:pt x="25" y="12"/>
                    </a:cubicBezTo>
                    <a:cubicBezTo>
                      <a:pt x="24" y="12"/>
                      <a:pt x="24" y="13"/>
                      <a:pt x="24" y="13"/>
                    </a:cubicBezTo>
                    <a:cubicBezTo>
                      <a:pt x="24" y="13"/>
                      <a:pt x="24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3"/>
                      <a:pt x="25" y="13"/>
                      <a:pt x="26" y="13"/>
                    </a:cubicBezTo>
                    <a:cubicBezTo>
                      <a:pt x="26" y="13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4" y="16"/>
                      <a:pt x="24" y="16"/>
                    </a:cubicBezTo>
                    <a:cubicBezTo>
                      <a:pt x="24" y="16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9"/>
                      <a:pt x="25" y="19"/>
                      <a:pt x="24" y="19"/>
                    </a:cubicBezTo>
                    <a:cubicBezTo>
                      <a:pt x="24" y="20"/>
                      <a:pt x="24" y="19"/>
                      <a:pt x="24" y="20"/>
                    </a:cubicBezTo>
                    <a:cubicBezTo>
                      <a:pt x="24" y="20"/>
                      <a:pt x="24" y="20"/>
                      <a:pt x="24" y="21"/>
                    </a:cubicBezTo>
                    <a:cubicBezTo>
                      <a:pt x="24" y="21"/>
                      <a:pt x="23" y="21"/>
                      <a:pt x="23" y="21"/>
                    </a:cubicBezTo>
                    <a:cubicBezTo>
                      <a:pt x="23" y="21"/>
                      <a:pt x="24" y="22"/>
                      <a:pt x="24" y="22"/>
                    </a:cubicBezTo>
                    <a:cubicBezTo>
                      <a:pt x="24" y="22"/>
                      <a:pt x="24" y="23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8"/>
                      <a:pt x="24" y="28"/>
                    </a:cubicBezTo>
                    <a:cubicBezTo>
                      <a:pt x="24" y="28"/>
                      <a:pt x="24" y="29"/>
                      <a:pt x="24" y="29"/>
                    </a:cubicBezTo>
                    <a:cubicBezTo>
                      <a:pt x="24" y="30"/>
                      <a:pt x="25" y="30"/>
                      <a:pt x="25" y="30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2"/>
                      <a:pt x="24" y="33"/>
                      <a:pt x="24" y="33"/>
                    </a:cubicBezTo>
                    <a:cubicBezTo>
                      <a:pt x="24" y="33"/>
                      <a:pt x="24" y="33"/>
                      <a:pt x="24" y="34"/>
                    </a:cubicBezTo>
                    <a:cubicBezTo>
                      <a:pt x="24" y="34"/>
                      <a:pt x="23" y="35"/>
                      <a:pt x="23" y="35"/>
                    </a:cubicBezTo>
                    <a:cubicBezTo>
                      <a:pt x="23" y="35"/>
                      <a:pt x="23" y="36"/>
                      <a:pt x="23" y="36"/>
                    </a:cubicBezTo>
                    <a:cubicBezTo>
                      <a:pt x="23" y="36"/>
                      <a:pt x="23" y="37"/>
                      <a:pt x="23" y="37"/>
                    </a:cubicBezTo>
                    <a:cubicBezTo>
                      <a:pt x="23" y="37"/>
                      <a:pt x="23" y="38"/>
                      <a:pt x="23" y="38"/>
                    </a:cubicBezTo>
                    <a:cubicBezTo>
                      <a:pt x="23" y="38"/>
                      <a:pt x="23" y="38"/>
                      <a:pt x="23" y="39"/>
                    </a:cubicBezTo>
                    <a:cubicBezTo>
                      <a:pt x="23" y="39"/>
                      <a:pt x="23" y="39"/>
                      <a:pt x="22" y="40"/>
                    </a:cubicBezTo>
                    <a:cubicBezTo>
                      <a:pt x="22" y="40"/>
                      <a:pt x="22" y="41"/>
                      <a:pt x="22" y="41"/>
                    </a:cubicBezTo>
                    <a:cubicBezTo>
                      <a:pt x="22" y="41"/>
                      <a:pt x="22" y="42"/>
                      <a:pt x="22" y="42"/>
                    </a:cubicBezTo>
                    <a:cubicBezTo>
                      <a:pt x="22" y="42"/>
                      <a:pt x="21" y="43"/>
                      <a:pt x="21" y="43"/>
                    </a:cubicBezTo>
                    <a:cubicBezTo>
                      <a:pt x="21" y="43"/>
                      <a:pt x="20" y="44"/>
                      <a:pt x="20" y="44"/>
                    </a:cubicBezTo>
                    <a:cubicBezTo>
                      <a:pt x="20" y="44"/>
                      <a:pt x="20" y="45"/>
                      <a:pt x="20" y="45"/>
                    </a:cubicBezTo>
                    <a:cubicBezTo>
                      <a:pt x="20" y="45"/>
                      <a:pt x="20" y="46"/>
                      <a:pt x="20" y="46"/>
                    </a:cubicBezTo>
                    <a:cubicBezTo>
                      <a:pt x="20" y="46"/>
                      <a:pt x="20" y="47"/>
                      <a:pt x="20" y="47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9" y="48"/>
                      <a:pt x="18" y="49"/>
                      <a:pt x="17" y="49"/>
                    </a:cubicBezTo>
                    <a:cubicBezTo>
                      <a:pt x="17" y="49"/>
                      <a:pt x="16" y="49"/>
                      <a:pt x="16" y="49"/>
                    </a:cubicBezTo>
                    <a:cubicBezTo>
                      <a:pt x="15" y="50"/>
                      <a:pt x="15" y="50"/>
                      <a:pt x="14" y="50"/>
                    </a:cubicBezTo>
                    <a:cubicBezTo>
                      <a:pt x="14" y="50"/>
                      <a:pt x="13" y="49"/>
                      <a:pt x="13" y="49"/>
                    </a:cubicBezTo>
                    <a:cubicBezTo>
                      <a:pt x="13" y="49"/>
                      <a:pt x="13" y="49"/>
                      <a:pt x="12" y="49"/>
                    </a:cubicBezTo>
                    <a:cubicBezTo>
                      <a:pt x="12" y="49"/>
                      <a:pt x="11" y="48"/>
                      <a:pt x="11" y="48"/>
                    </a:cubicBezTo>
                    <a:cubicBezTo>
                      <a:pt x="11" y="48"/>
                      <a:pt x="10" y="47"/>
                      <a:pt x="10" y="47"/>
                    </a:cubicBezTo>
                    <a:cubicBezTo>
                      <a:pt x="10" y="47"/>
                      <a:pt x="9" y="47"/>
                      <a:pt x="9" y="47"/>
                    </a:cubicBezTo>
                    <a:cubicBezTo>
                      <a:pt x="9" y="47"/>
                      <a:pt x="8" y="47"/>
                      <a:pt x="8" y="47"/>
                    </a:cubicBezTo>
                    <a:cubicBezTo>
                      <a:pt x="8" y="47"/>
                      <a:pt x="8" y="46"/>
                      <a:pt x="8" y="46"/>
                    </a:cubicBezTo>
                    <a:cubicBezTo>
                      <a:pt x="8" y="46"/>
                      <a:pt x="8" y="45"/>
                      <a:pt x="8" y="45"/>
                    </a:cubicBezTo>
                    <a:cubicBezTo>
                      <a:pt x="8" y="45"/>
                      <a:pt x="8" y="44"/>
                      <a:pt x="7" y="44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6" y="44"/>
                      <a:pt x="6" y="44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4" y="43"/>
                      <a:pt x="4" y="43"/>
                      <a:pt x="3" y="43"/>
                    </a:cubicBezTo>
                    <a:cubicBezTo>
                      <a:pt x="3" y="43"/>
                      <a:pt x="2" y="43"/>
                      <a:pt x="2" y="43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0" y="42"/>
                      <a:pt x="0" y="41"/>
                      <a:pt x="0" y="41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20" y="110"/>
                      <a:pt x="20" y="110"/>
                      <a:pt x="20" y="110"/>
                    </a:cubicBezTo>
                    <a:cubicBezTo>
                      <a:pt x="20" y="133"/>
                      <a:pt x="20" y="133"/>
                      <a:pt x="20" y="133"/>
                    </a:cubicBezTo>
                    <a:cubicBezTo>
                      <a:pt x="74" y="133"/>
                      <a:pt x="74" y="133"/>
                      <a:pt x="74" y="133"/>
                    </a:cubicBezTo>
                    <a:cubicBezTo>
                      <a:pt x="74" y="133"/>
                      <a:pt x="74" y="133"/>
                      <a:pt x="74" y="13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2" name="Freeform 740">
                <a:extLst>
                  <a:ext uri="{FF2B5EF4-FFF2-40B4-BE49-F238E27FC236}">
                    <a16:creationId xmlns:a16="http://schemas.microsoft.com/office/drawing/2014/main" id="{1A961428-9E8B-92A8-B2AA-0B065BC2C2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29750" y="6124575"/>
                <a:ext cx="133350" cy="153988"/>
              </a:xfrm>
              <a:custGeom>
                <a:avLst/>
                <a:gdLst>
                  <a:gd name="T0" fmla="*/ 2 w 32"/>
                  <a:gd name="T1" fmla="*/ 0 h 37"/>
                  <a:gd name="T2" fmla="*/ 2 w 32"/>
                  <a:gd name="T3" fmla="*/ 4 h 37"/>
                  <a:gd name="T4" fmla="*/ 1 w 32"/>
                  <a:gd name="T5" fmla="*/ 3 h 37"/>
                  <a:gd name="T6" fmla="*/ 29 w 32"/>
                  <a:gd name="T7" fmla="*/ 6 h 37"/>
                  <a:gd name="T8" fmla="*/ 30 w 32"/>
                  <a:gd name="T9" fmla="*/ 5 h 37"/>
                  <a:gd name="T10" fmla="*/ 31 w 32"/>
                  <a:gd name="T11" fmla="*/ 3 h 37"/>
                  <a:gd name="T12" fmla="*/ 29 w 32"/>
                  <a:gd name="T13" fmla="*/ 1 h 37"/>
                  <a:gd name="T14" fmla="*/ 27 w 32"/>
                  <a:gd name="T15" fmla="*/ 2 h 37"/>
                  <a:gd name="T16" fmla="*/ 29 w 32"/>
                  <a:gd name="T17" fmla="*/ 4 h 37"/>
                  <a:gd name="T18" fmla="*/ 30 w 32"/>
                  <a:gd name="T19" fmla="*/ 8 h 37"/>
                  <a:gd name="T20" fmla="*/ 31 w 32"/>
                  <a:gd name="T21" fmla="*/ 8 h 37"/>
                  <a:gd name="T22" fmla="*/ 32 w 32"/>
                  <a:gd name="T23" fmla="*/ 8 h 37"/>
                  <a:gd name="T24" fmla="*/ 31 w 32"/>
                  <a:gd name="T25" fmla="*/ 6 h 37"/>
                  <a:gd name="T26" fmla="*/ 30 w 32"/>
                  <a:gd name="T27" fmla="*/ 7 h 37"/>
                  <a:gd name="T28" fmla="*/ 30 w 32"/>
                  <a:gd name="T29" fmla="*/ 8 h 37"/>
                  <a:gd name="T30" fmla="*/ 21 w 32"/>
                  <a:gd name="T31" fmla="*/ 37 h 37"/>
                  <a:gd name="T32" fmla="*/ 22 w 32"/>
                  <a:gd name="T33" fmla="*/ 35 h 37"/>
                  <a:gd name="T34" fmla="*/ 22 w 32"/>
                  <a:gd name="T35" fmla="*/ 33 h 37"/>
                  <a:gd name="T36" fmla="*/ 24 w 32"/>
                  <a:gd name="T37" fmla="*/ 32 h 37"/>
                  <a:gd name="T38" fmla="*/ 24 w 32"/>
                  <a:gd name="T39" fmla="*/ 31 h 37"/>
                  <a:gd name="T40" fmla="*/ 26 w 32"/>
                  <a:gd name="T41" fmla="*/ 30 h 37"/>
                  <a:gd name="T42" fmla="*/ 27 w 32"/>
                  <a:gd name="T43" fmla="*/ 30 h 37"/>
                  <a:gd name="T44" fmla="*/ 26 w 32"/>
                  <a:gd name="T45" fmla="*/ 31 h 37"/>
                  <a:gd name="T46" fmla="*/ 27 w 32"/>
                  <a:gd name="T47" fmla="*/ 32 h 37"/>
                  <a:gd name="T48" fmla="*/ 29 w 32"/>
                  <a:gd name="T49" fmla="*/ 32 h 37"/>
                  <a:gd name="T50" fmla="*/ 28 w 32"/>
                  <a:gd name="T51" fmla="*/ 29 h 37"/>
                  <a:gd name="T52" fmla="*/ 28 w 32"/>
                  <a:gd name="T53" fmla="*/ 27 h 37"/>
                  <a:gd name="T54" fmla="*/ 29 w 32"/>
                  <a:gd name="T55" fmla="*/ 23 h 37"/>
                  <a:gd name="T56" fmla="*/ 31 w 32"/>
                  <a:gd name="T57" fmla="*/ 24 h 37"/>
                  <a:gd name="T58" fmla="*/ 31 w 32"/>
                  <a:gd name="T59" fmla="*/ 21 h 37"/>
                  <a:gd name="T60" fmla="*/ 30 w 32"/>
                  <a:gd name="T61" fmla="*/ 17 h 37"/>
                  <a:gd name="T62" fmla="*/ 31 w 32"/>
                  <a:gd name="T63" fmla="*/ 14 h 37"/>
                  <a:gd name="T64" fmla="*/ 30 w 32"/>
                  <a:gd name="T65" fmla="*/ 11 h 37"/>
                  <a:gd name="T66" fmla="*/ 28 w 32"/>
                  <a:gd name="T67" fmla="*/ 11 h 37"/>
                  <a:gd name="T68" fmla="*/ 24 w 32"/>
                  <a:gd name="T69" fmla="*/ 12 h 37"/>
                  <a:gd name="T70" fmla="*/ 21 w 32"/>
                  <a:gd name="T71" fmla="*/ 13 h 37"/>
                  <a:gd name="T72" fmla="*/ 10 w 32"/>
                  <a:gd name="T73" fmla="*/ 11 h 37"/>
                  <a:gd name="T74" fmla="*/ 7 w 32"/>
                  <a:gd name="T75" fmla="*/ 10 h 37"/>
                  <a:gd name="T76" fmla="*/ 6 w 32"/>
                  <a:gd name="T77" fmla="*/ 15 h 37"/>
                  <a:gd name="T78" fmla="*/ 8 w 32"/>
                  <a:gd name="T79" fmla="*/ 19 h 37"/>
                  <a:gd name="T80" fmla="*/ 10 w 32"/>
                  <a:gd name="T81" fmla="*/ 24 h 37"/>
                  <a:gd name="T82" fmla="*/ 12 w 32"/>
                  <a:gd name="T83" fmla="*/ 25 h 37"/>
                  <a:gd name="T84" fmla="*/ 11 w 32"/>
                  <a:gd name="T85" fmla="*/ 27 h 37"/>
                  <a:gd name="T86" fmla="*/ 12 w 32"/>
                  <a:gd name="T87" fmla="*/ 30 h 37"/>
                  <a:gd name="T88" fmla="*/ 15 w 32"/>
                  <a:gd name="T89" fmla="*/ 33 h 37"/>
                  <a:gd name="T90" fmla="*/ 16 w 32"/>
                  <a:gd name="T91" fmla="*/ 36 h 37"/>
                  <a:gd name="T92" fmla="*/ 21 w 32"/>
                  <a:gd name="T93" fmla="*/ 37 h 37"/>
                  <a:gd name="T94" fmla="*/ 30 w 32"/>
                  <a:gd name="T95" fmla="*/ 27 h 37"/>
                  <a:gd name="T96" fmla="*/ 29 w 32"/>
                  <a:gd name="T97" fmla="*/ 27 h 37"/>
                  <a:gd name="T98" fmla="*/ 29 w 32"/>
                  <a:gd name="T99" fmla="*/ 27 h 37"/>
                  <a:gd name="T100" fmla="*/ 31 w 32"/>
                  <a:gd name="T101" fmla="*/ 24 h 37"/>
                  <a:gd name="T102" fmla="*/ 31 w 32"/>
                  <a:gd name="T103" fmla="*/ 24 h 37"/>
                  <a:gd name="T104" fmla="*/ 24 w 32"/>
                  <a:gd name="T105" fmla="*/ 35 h 37"/>
                  <a:gd name="T106" fmla="*/ 24 w 32"/>
                  <a:gd name="T107" fmla="*/ 34 h 37"/>
                  <a:gd name="T108" fmla="*/ 24 w 32"/>
                  <a:gd name="T109" fmla="*/ 34 h 37"/>
                  <a:gd name="T110" fmla="*/ 24 w 32"/>
                  <a:gd name="T111" fmla="*/ 35 h 37"/>
                  <a:gd name="T112" fmla="*/ 7 w 32"/>
                  <a:gd name="T113" fmla="*/ 8 h 37"/>
                  <a:gd name="T114" fmla="*/ 8 w 32"/>
                  <a:gd name="T115" fmla="*/ 7 h 37"/>
                  <a:gd name="T116" fmla="*/ 8 w 32"/>
                  <a:gd name="T117" fmla="*/ 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" h="37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  <a:moveTo>
                      <a:pt x="29" y="4"/>
                    </a:moveTo>
                    <a:cubicBezTo>
                      <a:pt x="29" y="4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6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4"/>
                      <a:pt x="31" y="4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2"/>
                      <a:pt x="30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1"/>
                      <a:pt x="29" y="1"/>
                    </a:cubicBezTo>
                    <a:cubicBezTo>
                      <a:pt x="29" y="1"/>
                      <a:pt x="29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4"/>
                      <a:pt x="28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lose/>
                    <a:moveTo>
                      <a:pt x="29" y="7"/>
                    </a:move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8"/>
                      <a:pt x="29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1" y="8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1" y="7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lose/>
                    <a:moveTo>
                      <a:pt x="30" y="8"/>
                    </a:move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9"/>
                      <a:pt x="30" y="9"/>
                    </a:cubicBezTo>
                    <a:cubicBezTo>
                      <a:pt x="30" y="8"/>
                      <a:pt x="30" y="8"/>
                      <a:pt x="30" y="8"/>
                    </a:cubicBezTo>
                    <a:close/>
                    <a:moveTo>
                      <a:pt x="21" y="37"/>
                    </a:move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7"/>
                      <a:pt x="21" y="36"/>
                      <a:pt x="21" y="36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1" y="35"/>
                      <a:pt x="22" y="35"/>
                      <a:pt x="22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22" y="33"/>
                      <a:pt x="22" y="33"/>
                    </a:cubicBezTo>
                    <a:cubicBezTo>
                      <a:pt x="22" y="33"/>
                      <a:pt x="23" y="33"/>
                      <a:pt x="23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4" y="33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5" y="32"/>
                      <a:pt x="25" y="33"/>
                      <a:pt x="25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3"/>
                      <a:pt x="25" y="32"/>
                      <a:pt x="25" y="32"/>
                    </a:cubicBezTo>
                    <a:cubicBezTo>
                      <a:pt x="25" y="32"/>
                      <a:pt x="25" y="32"/>
                      <a:pt x="24" y="31"/>
                    </a:cubicBezTo>
                    <a:cubicBezTo>
                      <a:pt x="24" y="31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1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5" y="30"/>
                    </a:cubicBezTo>
                    <a:cubicBezTo>
                      <a:pt x="25" y="30"/>
                      <a:pt x="25" y="30"/>
                      <a:pt x="26" y="3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9"/>
                      <a:pt x="26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30"/>
                      <a:pt x="28" y="30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1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7" y="30"/>
                    </a:cubicBezTo>
                    <a:cubicBezTo>
                      <a:pt x="27" y="30"/>
                      <a:pt x="26" y="31"/>
                      <a:pt x="26" y="31"/>
                    </a:cubicBezTo>
                    <a:cubicBezTo>
                      <a:pt x="26" y="31"/>
                      <a:pt x="26" y="31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3"/>
                      <a:pt x="28" y="33"/>
                      <a:pt x="28" y="32"/>
                    </a:cubicBezTo>
                    <a:cubicBezTo>
                      <a:pt x="28" y="32"/>
                      <a:pt x="28" y="33"/>
                      <a:pt x="29" y="33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9" y="33"/>
                      <a:pt x="29" y="32"/>
                      <a:pt x="29" y="32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28" y="31"/>
                      <a:pt x="29" y="31"/>
                      <a:pt x="29" y="31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30"/>
                      <a:pt x="29" y="30"/>
                      <a:pt x="28" y="30"/>
                    </a:cubicBezTo>
                    <a:cubicBezTo>
                      <a:pt x="28" y="30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0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8"/>
                      <a:pt x="28" y="28"/>
                    </a:cubicBezTo>
                    <a:cubicBezTo>
                      <a:pt x="28" y="28"/>
                      <a:pt x="28" y="27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8" y="27"/>
                      <a:pt x="28" y="27"/>
                      <a:pt x="28" y="26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5"/>
                      <a:pt x="29" y="24"/>
                      <a:pt x="29" y="24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2"/>
                      <a:pt x="29" y="22"/>
                      <a:pt x="30" y="22"/>
                    </a:cubicBezTo>
                    <a:cubicBezTo>
                      <a:pt x="30" y="22"/>
                      <a:pt x="30" y="22"/>
                      <a:pt x="31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3"/>
                      <a:pt x="31" y="23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3"/>
                      <a:pt x="31" y="23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1"/>
                    </a:cubicBezTo>
                    <a:cubicBezTo>
                      <a:pt x="31" y="21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19"/>
                      <a:pt x="31" y="19"/>
                    </a:cubicBezTo>
                    <a:cubicBezTo>
                      <a:pt x="31" y="19"/>
                      <a:pt x="31" y="18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0" y="17"/>
                      <a:pt x="30" y="17"/>
                    </a:cubicBezTo>
                    <a:cubicBezTo>
                      <a:pt x="31" y="17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1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1"/>
                      <a:pt x="30" y="11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8" y="10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2"/>
                      <a:pt x="23" y="12"/>
                      <a:pt x="23" y="12"/>
                    </a:cubicBezTo>
                    <a:cubicBezTo>
                      <a:pt x="23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3"/>
                    </a:cubicBezTo>
                    <a:cubicBezTo>
                      <a:pt x="22" y="13"/>
                      <a:pt x="21" y="13"/>
                      <a:pt x="21" y="13"/>
                    </a:cubicBezTo>
                    <a:cubicBezTo>
                      <a:pt x="21" y="13"/>
                      <a:pt x="20" y="13"/>
                      <a:pt x="19" y="13"/>
                    </a:cubicBezTo>
                    <a:cubicBezTo>
                      <a:pt x="19" y="14"/>
                      <a:pt x="18" y="14"/>
                      <a:pt x="18" y="14"/>
                    </a:cubicBezTo>
                    <a:cubicBezTo>
                      <a:pt x="17" y="14"/>
                      <a:pt x="16" y="13"/>
                      <a:pt x="15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3" y="12"/>
                      <a:pt x="12" y="11"/>
                      <a:pt x="11" y="11"/>
                    </a:cubicBezTo>
                    <a:cubicBezTo>
                      <a:pt x="11" y="11"/>
                      <a:pt x="10" y="11"/>
                      <a:pt x="10" y="11"/>
                    </a:cubicBezTo>
                    <a:cubicBezTo>
                      <a:pt x="9" y="10"/>
                      <a:pt x="9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4"/>
                      <a:pt x="6" y="15"/>
                    </a:cubicBezTo>
                    <a:cubicBezTo>
                      <a:pt x="7" y="15"/>
                      <a:pt x="7" y="15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7"/>
                      <a:pt x="8" y="18"/>
                      <a:pt x="8" y="18"/>
                    </a:cubicBezTo>
                    <a:cubicBezTo>
                      <a:pt x="8" y="18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1"/>
                    </a:cubicBezTo>
                    <a:cubicBezTo>
                      <a:pt x="10" y="21"/>
                      <a:pt x="10" y="21"/>
                      <a:pt x="10" y="22"/>
                    </a:cubicBezTo>
                    <a:cubicBezTo>
                      <a:pt x="10" y="22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4"/>
                    </a:cubicBezTo>
                    <a:cubicBezTo>
                      <a:pt x="10" y="24"/>
                      <a:pt x="10" y="24"/>
                      <a:pt x="10" y="23"/>
                    </a:cubicBezTo>
                    <a:cubicBezTo>
                      <a:pt x="10" y="23"/>
                      <a:pt x="11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4"/>
                      <a:pt x="11" y="24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4"/>
                      <a:pt x="10" y="24"/>
                      <a:pt x="10" y="24"/>
                    </a:cubicBezTo>
                    <a:cubicBezTo>
                      <a:pt x="10" y="25"/>
                      <a:pt x="10" y="25"/>
                      <a:pt x="10" y="26"/>
                    </a:cubicBezTo>
                    <a:cubicBezTo>
                      <a:pt x="10" y="26"/>
                      <a:pt x="10" y="26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1" y="27"/>
                    </a:cubicBezTo>
                    <a:cubicBezTo>
                      <a:pt x="11" y="27"/>
                      <a:pt x="11" y="27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9"/>
                      <a:pt x="11" y="29"/>
                    </a:cubicBezTo>
                    <a:cubicBezTo>
                      <a:pt x="11" y="29"/>
                      <a:pt x="12" y="29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2"/>
                      <a:pt x="13" y="32"/>
                    </a:cubicBezTo>
                    <a:cubicBezTo>
                      <a:pt x="13" y="32"/>
                      <a:pt x="14" y="33"/>
                      <a:pt x="14" y="33"/>
                    </a:cubicBezTo>
                    <a:cubicBezTo>
                      <a:pt x="14" y="33"/>
                      <a:pt x="14" y="34"/>
                      <a:pt x="14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6" y="36"/>
                      <a:pt x="16" y="36"/>
                    </a:cubicBezTo>
                    <a:cubicBezTo>
                      <a:pt x="16" y="36"/>
                      <a:pt x="16" y="35"/>
                      <a:pt x="16" y="35"/>
                    </a:cubicBezTo>
                    <a:cubicBezTo>
                      <a:pt x="16" y="35"/>
                      <a:pt x="17" y="35"/>
                      <a:pt x="17" y="36"/>
                    </a:cubicBezTo>
                    <a:cubicBezTo>
                      <a:pt x="18" y="36"/>
                      <a:pt x="18" y="35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20" y="36"/>
                      <a:pt x="20" y="37"/>
                    </a:cubicBezTo>
                    <a:cubicBezTo>
                      <a:pt x="20" y="37"/>
                      <a:pt x="21" y="37"/>
                      <a:pt x="21" y="37"/>
                    </a:cubicBezTo>
                    <a:close/>
                    <a:moveTo>
                      <a:pt x="29" y="28"/>
                    </a:moveTo>
                    <a:cubicBezTo>
                      <a:pt x="29" y="28"/>
                      <a:pt x="29" y="28"/>
                      <a:pt x="29" y="28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8"/>
                    </a:cubicBezTo>
                    <a:close/>
                    <a:moveTo>
                      <a:pt x="31" y="24"/>
                    </a:move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1" y="25"/>
                      <a:pt x="31" y="25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lose/>
                    <a:moveTo>
                      <a:pt x="24" y="35"/>
                    </a:move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3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3" y="34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3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lose/>
                    <a:moveTo>
                      <a:pt x="7" y="8"/>
                    </a:moveTo>
                    <a:cubicBezTo>
                      <a:pt x="7" y="8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lose/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3" name="Freeform 741">
                <a:extLst>
                  <a:ext uri="{FF2B5EF4-FFF2-40B4-BE49-F238E27FC236}">
                    <a16:creationId xmlns:a16="http://schemas.microsoft.com/office/drawing/2014/main" id="{E3240524-A12A-66E5-651D-F4BB933DC2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009063" y="5662613"/>
                <a:ext cx="341312" cy="404813"/>
              </a:xfrm>
              <a:custGeom>
                <a:avLst/>
                <a:gdLst>
                  <a:gd name="T0" fmla="*/ 53 w 82"/>
                  <a:gd name="T1" fmla="*/ 80 h 97"/>
                  <a:gd name="T2" fmla="*/ 52 w 82"/>
                  <a:gd name="T3" fmla="*/ 78 h 97"/>
                  <a:gd name="T4" fmla="*/ 56 w 82"/>
                  <a:gd name="T5" fmla="*/ 77 h 97"/>
                  <a:gd name="T6" fmla="*/ 59 w 82"/>
                  <a:gd name="T7" fmla="*/ 77 h 97"/>
                  <a:gd name="T8" fmla="*/ 60 w 82"/>
                  <a:gd name="T9" fmla="*/ 78 h 97"/>
                  <a:gd name="T10" fmla="*/ 62 w 82"/>
                  <a:gd name="T11" fmla="*/ 78 h 97"/>
                  <a:gd name="T12" fmla="*/ 62 w 82"/>
                  <a:gd name="T13" fmla="*/ 79 h 97"/>
                  <a:gd name="T14" fmla="*/ 59 w 82"/>
                  <a:gd name="T15" fmla="*/ 79 h 97"/>
                  <a:gd name="T16" fmla="*/ 57 w 82"/>
                  <a:gd name="T17" fmla="*/ 80 h 97"/>
                  <a:gd name="T18" fmla="*/ 49 w 82"/>
                  <a:gd name="T19" fmla="*/ 72 h 97"/>
                  <a:gd name="T20" fmla="*/ 49 w 82"/>
                  <a:gd name="T21" fmla="*/ 72 h 97"/>
                  <a:gd name="T22" fmla="*/ 49 w 82"/>
                  <a:gd name="T23" fmla="*/ 71 h 97"/>
                  <a:gd name="T24" fmla="*/ 38 w 82"/>
                  <a:gd name="T25" fmla="*/ 61 h 97"/>
                  <a:gd name="T26" fmla="*/ 38 w 82"/>
                  <a:gd name="T27" fmla="*/ 61 h 97"/>
                  <a:gd name="T28" fmla="*/ 38 w 82"/>
                  <a:gd name="T29" fmla="*/ 61 h 97"/>
                  <a:gd name="T30" fmla="*/ 3 w 82"/>
                  <a:gd name="T31" fmla="*/ 44 h 97"/>
                  <a:gd name="T32" fmla="*/ 13 w 82"/>
                  <a:gd name="T33" fmla="*/ 44 h 97"/>
                  <a:gd name="T34" fmla="*/ 19 w 82"/>
                  <a:gd name="T35" fmla="*/ 45 h 97"/>
                  <a:gd name="T36" fmla="*/ 24 w 82"/>
                  <a:gd name="T37" fmla="*/ 47 h 97"/>
                  <a:gd name="T38" fmla="*/ 29 w 82"/>
                  <a:gd name="T39" fmla="*/ 49 h 97"/>
                  <a:gd name="T40" fmla="*/ 32 w 82"/>
                  <a:gd name="T41" fmla="*/ 48 h 97"/>
                  <a:gd name="T42" fmla="*/ 34 w 82"/>
                  <a:gd name="T43" fmla="*/ 51 h 97"/>
                  <a:gd name="T44" fmla="*/ 36 w 82"/>
                  <a:gd name="T45" fmla="*/ 53 h 97"/>
                  <a:gd name="T46" fmla="*/ 35 w 82"/>
                  <a:gd name="T47" fmla="*/ 55 h 97"/>
                  <a:gd name="T48" fmla="*/ 37 w 82"/>
                  <a:gd name="T49" fmla="*/ 56 h 97"/>
                  <a:gd name="T50" fmla="*/ 40 w 82"/>
                  <a:gd name="T51" fmla="*/ 58 h 97"/>
                  <a:gd name="T52" fmla="*/ 43 w 82"/>
                  <a:gd name="T53" fmla="*/ 62 h 97"/>
                  <a:gd name="T54" fmla="*/ 44 w 82"/>
                  <a:gd name="T55" fmla="*/ 68 h 97"/>
                  <a:gd name="T56" fmla="*/ 43 w 82"/>
                  <a:gd name="T57" fmla="*/ 67 h 97"/>
                  <a:gd name="T58" fmla="*/ 45 w 82"/>
                  <a:gd name="T59" fmla="*/ 70 h 97"/>
                  <a:gd name="T60" fmla="*/ 47 w 82"/>
                  <a:gd name="T61" fmla="*/ 71 h 97"/>
                  <a:gd name="T62" fmla="*/ 48 w 82"/>
                  <a:gd name="T63" fmla="*/ 70 h 97"/>
                  <a:gd name="T64" fmla="*/ 48 w 82"/>
                  <a:gd name="T65" fmla="*/ 68 h 97"/>
                  <a:gd name="T66" fmla="*/ 49 w 82"/>
                  <a:gd name="T67" fmla="*/ 66 h 97"/>
                  <a:gd name="T68" fmla="*/ 52 w 82"/>
                  <a:gd name="T69" fmla="*/ 63 h 97"/>
                  <a:gd name="T70" fmla="*/ 55 w 82"/>
                  <a:gd name="T71" fmla="*/ 61 h 97"/>
                  <a:gd name="T72" fmla="*/ 58 w 82"/>
                  <a:gd name="T73" fmla="*/ 57 h 97"/>
                  <a:gd name="T74" fmla="*/ 60 w 82"/>
                  <a:gd name="T75" fmla="*/ 55 h 97"/>
                  <a:gd name="T76" fmla="*/ 60 w 82"/>
                  <a:gd name="T77" fmla="*/ 52 h 97"/>
                  <a:gd name="T78" fmla="*/ 61 w 82"/>
                  <a:gd name="T79" fmla="*/ 54 h 97"/>
                  <a:gd name="T80" fmla="*/ 61 w 82"/>
                  <a:gd name="T81" fmla="*/ 58 h 97"/>
                  <a:gd name="T82" fmla="*/ 59 w 82"/>
                  <a:gd name="T83" fmla="*/ 63 h 97"/>
                  <a:gd name="T84" fmla="*/ 58 w 82"/>
                  <a:gd name="T85" fmla="*/ 71 h 97"/>
                  <a:gd name="T86" fmla="*/ 55 w 82"/>
                  <a:gd name="T87" fmla="*/ 72 h 97"/>
                  <a:gd name="T88" fmla="*/ 56 w 82"/>
                  <a:gd name="T89" fmla="*/ 73 h 97"/>
                  <a:gd name="T90" fmla="*/ 59 w 82"/>
                  <a:gd name="T91" fmla="*/ 73 h 97"/>
                  <a:gd name="T92" fmla="*/ 61 w 82"/>
                  <a:gd name="T93" fmla="*/ 70 h 97"/>
                  <a:gd name="T94" fmla="*/ 62 w 82"/>
                  <a:gd name="T95" fmla="*/ 65 h 97"/>
                  <a:gd name="T96" fmla="*/ 65 w 82"/>
                  <a:gd name="T97" fmla="*/ 69 h 97"/>
                  <a:gd name="T98" fmla="*/ 64 w 82"/>
                  <a:gd name="T99" fmla="*/ 75 h 97"/>
                  <a:gd name="T100" fmla="*/ 64 w 82"/>
                  <a:gd name="T101" fmla="*/ 77 h 97"/>
                  <a:gd name="T102" fmla="*/ 69 w 82"/>
                  <a:gd name="T103" fmla="*/ 77 h 97"/>
                  <a:gd name="T104" fmla="*/ 74 w 82"/>
                  <a:gd name="T105" fmla="*/ 87 h 97"/>
                  <a:gd name="T106" fmla="*/ 75 w 82"/>
                  <a:gd name="T107" fmla="*/ 91 h 97"/>
                  <a:gd name="T108" fmla="*/ 79 w 82"/>
                  <a:gd name="T109" fmla="*/ 97 h 97"/>
                  <a:gd name="T110" fmla="*/ 0 w 82"/>
                  <a:gd name="T111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2" h="97">
                    <a:moveTo>
                      <a:pt x="57" y="80"/>
                    </a:moveTo>
                    <a:cubicBezTo>
                      <a:pt x="57" y="80"/>
                      <a:pt x="57" y="80"/>
                      <a:pt x="56" y="80"/>
                    </a:cubicBezTo>
                    <a:cubicBezTo>
                      <a:pt x="56" y="80"/>
                      <a:pt x="55" y="80"/>
                      <a:pt x="54" y="80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80"/>
                      <a:pt x="54" y="80"/>
                      <a:pt x="53" y="80"/>
                    </a:cubicBezTo>
                    <a:cubicBezTo>
                      <a:pt x="53" y="80"/>
                      <a:pt x="53" y="80"/>
                      <a:pt x="53" y="80"/>
                    </a:cubicBezTo>
                    <a:cubicBezTo>
                      <a:pt x="53" y="80"/>
                      <a:pt x="53" y="80"/>
                      <a:pt x="53" y="80"/>
                    </a:cubicBezTo>
                    <a:cubicBezTo>
                      <a:pt x="53" y="80"/>
                      <a:pt x="52" y="80"/>
                      <a:pt x="52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2" y="78"/>
                      <a:pt x="52" y="78"/>
                      <a:pt x="52" y="78"/>
                    </a:cubicBezTo>
                    <a:cubicBezTo>
                      <a:pt x="52" y="78"/>
                      <a:pt x="53" y="78"/>
                      <a:pt x="53" y="78"/>
                    </a:cubicBezTo>
                    <a:cubicBezTo>
                      <a:pt x="53" y="78"/>
                      <a:pt x="53" y="78"/>
                      <a:pt x="53" y="77"/>
                    </a:cubicBezTo>
                    <a:cubicBezTo>
                      <a:pt x="54" y="77"/>
                      <a:pt x="54" y="77"/>
                      <a:pt x="54" y="77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55" y="77"/>
                      <a:pt x="56" y="77"/>
                      <a:pt x="56" y="77"/>
                    </a:cubicBezTo>
                    <a:cubicBezTo>
                      <a:pt x="57" y="76"/>
                      <a:pt x="58" y="76"/>
                      <a:pt x="59" y="76"/>
                    </a:cubicBezTo>
                    <a:cubicBezTo>
                      <a:pt x="59" y="76"/>
                      <a:pt x="59" y="76"/>
                      <a:pt x="59" y="77"/>
                    </a:cubicBezTo>
                    <a:cubicBezTo>
                      <a:pt x="59" y="77"/>
                      <a:pt x="59" y="77"/>
                      <a:pt x="59" y="77"/>
                    </a:cubicBezTo>
                    <a:cubicBezTo>
                      <a:pt x="59" y="77"/>
                      <a:pt x="59" y="77"/>
                      <a:pt x="59" y="77"/>
                    </a:cubicBezTo>
                    <a:cubicBezTo>
                      <a:pt x="59" y="77"/>
                      <a:pt x="59" y="77"/>
                      <a:pt x="59" y="77"/>
                    </a:cubicBezTo>
                    <a:cubicBezTo>
                      <a:pt x="59" y="77"/>
                      <a:pt x="59" y="77"/>
                      <a:pt x="59" y="78"/>
                    </a:cubicBezTo>
                    <a:cubicBezTo>
                      <a:pt x="59" y="78"/>
                      <a:pt x="59" y="78"/>
                      <a:pt x="59" y="78"/>
                    </a:cubicBezTo>
                    <a:cubicBezTo>
                      <a:pt x="59" y="78"/>
                      <a:pt x="60" y="78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8"/>
                      <a:pt x="60" y="78"/>
                      <a:pt x="61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1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9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61" y="79"/>
                      <a:pt x="61" y="79"/>
                      <a:pt x="61" y="79"/>
                    </a:cubicBezTo>
                    <a:cubicBezTo>
                      <a:pt x="61" y="79"/>
                      <a:pt x="61" y="79"/>
                      <a:pt x="60" y="79"/>
                    </a:cubicBezTo>
                    <a:cubicBezTo>
                      <a:pt x="60" y="79"/>
                      <a:pt x="59" y="79"/>
                      <a:pt x="59" y="79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59" y="80"/>
                      <a:pt x="59" y="80"/>
                      <a:pt x="58" y="81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8" y="80"/>
                      <a:pt x="57" y="80"/>
                      <a:pt x="57" y="80"/>
                    </a:cubicBezTo>
                    <a:cubicBezTo>
                      <a:pt x="57" y="80"/>
                      <a:pt x="57" y="80"/>
                      <a:pt x="57" y="80"/>
                    </a:cubicBezTo>
                    <a:close/>
                    <a:moveTo>
                      <a:pt x="49" y="71"/>
                    </a:move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2"/>
                      <a:pt x="49" y="72"/>
                      <a:pt x="49" y="72"/>
                    </a:cubicBezTo>
                    <a:cubicBezTo>
                      <a:pt x="49" y="72"/>
                      <a:pt x="49" y="72"/>
                      <a:pt x="49" y="72"/>
                    </a:cubicBezTo>
                    <a:cubicBezTo>
                      <a:pt x="49" y="72"/>
                      <a:pt x="50" y="72"/>
                      <a:pt x="50" y="72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0" y="72"/>
                      <a:pt x="49" y="72"/>
                      <a:pt x="49" y="72"/>
                    </a:cubicBezTo>
                    <a:cubicBezTo>
                      <a:pt x="49" y="72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lose/>
                    <a:moveTo>
                      <a:pt x="38" y="61"/>
                    </a:move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lose/>
                    <a:moveTo>
                      <a:pt x="0" y="0"/>
                    </a:moveTo>
                    <a:cubicBezTo>
                      <a:pt x="0" y="45"/>
                      <a:pt x="0" y="45"/>
                      <a:pt x="0" y="45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2" y="44"/>
                      <a:pt x="2" y="44"/>
                      <a:pt x="3" y="44"/>
                    </a:cubicBezTo>
                    <a:cubicBezTo>
                      <a:pt x="3" y="44"/>
                      <a:pt x="4" y="44"/>
                      <a:pt x="4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4"/>
                      <a:pt x="6" y="44"/>
                      <a:pt x="7" y="44"/>
                    </a:cubicBezTo>
                    <a:cubicBezTo>
                      <a:pt x="7" y="44"/>
                      <a:pt x="12" y="44"/>
                      <a:pt x="12" y="44"/>
                    </a:cubicBezTo>
                    <a:cubicBezTo>
                      <a:pt x="12" y="44"/>
                      <a:pt x="13" y="44"/>
                      <a:pt x="13" y="44"/>
                    </a:cubicBezTo>
                    <a:cubicBezTo>
                      <a:pt x="13" y="44"/>
                      <a:pt x="14" y="44"/>
                      <a:pt x="14" y="44"/>
                    </a:cubicBezTo>
                    <a:cubicBezTo>
                      <a:pt x="14" y="44"/>
                      <a:pt x="15" y="43"/>
                      <a:pt x="15" y="43"/>
                    </a:cubicBezTo>
                    <a:cubicBezTo>
                      <a:pt x="15" y="43"/>
                      <a:pt x="16" y="43"/>
                      <a:pt x="16" y="43"/>
                    </a:cubicBezTo>
                    <a:cubicBezTo>
                      <a:pt x="16" y="43"/>
                      <a:pt x="17" y="43"/>
                      <a:pt x="17" y="44"/>
                    </a:cubicBezTo>
                    <a:cubicBezTo>
                      <a:pt x="17" y="44"/>
                      <a:pt x="19" y="45"/>
                      <a:pt x="19" y="45"/>
                    </a:cubicBezTo>
                    <a:cubicBezTo>
                      <a:pt x="20" y="45"/>
                      <a:pt x="20" y="45"/>
                      <a:pt x="20" y="46"/>
                    </a:cubicBezTo>
                    <a:cubicBezTo>
                      <a:pt x="21" y="46"/>
                      <a:pt x="22" y="46"/>
                      <a:pt x="22" y="47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3" y="47"/>
                      <a:pt x="23" y="47"/>
                      <a:pt x="24" y="47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6"/>
                      <a:pt x="25" y="47"/>
                      <a:pt x="25" y="47"/>
                    </a:cubicBezTo>
                    <a:cubicBezTo>
                      <a:pt x="25" y="47"/>
                      <a:pt x="26" y="47"/>
                      <a:pt x="26" y="47"/>
                    </a:cubicBezTo>
                    <a:cubicBezTo>
                      <a:pt x="26" y="47"/>
                      <a:pt x="27" y="47"/>
                      <a:pt x="27" y="47"/>
                    </a:cubicBezTo>
                    <a:cubicBezTo>
                      <a:pt x="27" y="47"/>
                      <a:pt x="28" y="48"/>
                      <a:pt x="29" y="48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1" y="48"/>
                      <a:pt x="32" y="48"/>
                      <a:pt x="32" y="48"/>
                    </a:cubicBezTo>
                    <a:cubicBezTo>
                      <a:pt x="32" y="48"/>
                      <a:pt x="32" y="48"/>
                      <a:pt x="32" y="48"/>
                    </a:cubicBezTo>
                    <a:cubicBezTo>
                      <a:pt x="32" y="48"/>
                      <a:pt x="33" y="49"/>
                      <a:pt x="33" y="49"/>
                    </a:cubicBezTo>
                    <a:cubicBezTo>
                      <a:pt x="33" y="49"/>
                      <a:pt x="34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5" y="51"/>
                      <a:pt x="35" y="51"/>
                    </a:cubicBezTo>
                    <a:cubicBezTo>
                      <a:pt x="35" y="51"/>
                      <a:pt x="36" y="51"/>
                      <a:pt x="36" y="51"/>
                    </a:cubicBezTo>
                    <a:cubicBezTo>
                      <a:pt x="36" y="51"/>
                      <a:pt x="36" y="51"/>
                      <a:pt x="36" y="52"/>
                    </a:cubicBezTo>
                    <a:cubicBezTo>
                      <a:pt x="37" y="52"/>
                      <a:pt x="37" y="53"/>
                      <a:pt x="37" y="53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6" y="53"/>
                      <a:pt x="36" y="54"/>
                      <a:pt x="36" y="54"/>
                    </a:cubicBezTo>
                    <a:cubicBezTo>
                      <a:pt x="36" y="54"/>
                      <a:pt x="35" y="55"/>
                      <a:pt x="35" y="55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6" y="55"/>
                      <a:pt x="36" y="56"/>
                      <a:pt x="36" y="56"/>
                    </a:cubicBezTo>
                    <a:cubicBezTo>
                      <a:pt x="36" y="57"/>
                      <a:pt x="37" y="57"/>
                      <a:pt x="37" y="57"/>
                    </a:cubicBezTo>
                    <a:cubicBezTo>
                      <a:pt x="37" y="57"/>
                      <a:pt x="37" y="57"/>
                      <a:pt x="37" y="56"/>
                    </a:cubicBezTo>
                    <a:cubicBezTo>
                      <a:pt x="37" y="56"/>
                      <a:pt x="37" y="56"/>
                      <a:pt x="38" y="56"/>
                    </a:cubicBezTo>
                    <a:cubicBezTo>
                      <a:pt x="38" y="56"/>
                      <a:pt x="38" y="56"/>
                      <a:pt x="39" y="56"/>
                    </a:cubicBezTo>
                    <a:cubicBezTo>
                      <a:pt x="39" y="56"/>
                      <a:pt x="39" y="57"/>
                      <a:pt x="39" y="57"/>
                    </a:cubicBezTo>
                    <a:cubicBezTo>
                      <a:pt x="39" y="57"/>
                      <a:pt x="40" y="57"/>
                      <a:pt x="40" y="57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9"/>
                    </a:cubicBezTo>
                    <a:cubicBezTo>
                      <a:pt x="40" y="59"/>
                      <a:pt x="40" y="59"/>
                      <a:pt x="40" y="60"/>
                    </a:cubicBezTo>
                    <a:cubicBezTo>
                      <a:pt x="40" y="60"/>
                      <a:pt x="40" y="60"/>
                      <a:pt x="41" y="60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42" y="61"/>
                      <a:pt x="43" y="62"/>
                      <a:pt x="43" y="62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4" y="65"/>
                      <a:pt x="44" y="65"/>
                      <a:pt x="44" y="65"/>
                    </a:cubicBezTo>
                    <a:cubicBezTo>
                      <a:pt x="44" y="66"/>
                      <a:pt x="44" y="67"/>
                      <a:pt x="44" y="67"/>
                    </a:cubicBezTo>
                    <a:cubicBezTo>
                      <a:pt x="44" y="67"/>
                      <a:pt x="44" y="68"/>
                      <a:pt x="44" y="68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67"/>
                      <a:pt x="43" y="67"/>
                      <a:pt x="43" y="67"/>
                    </a:cubicBezTo>
                    <a:cubicBezTo>
                      <a:pt x="43" y="67"/>
                      <a:pt x="43" y="67"/>
                      <a:pt x="43" y="67"/>
                    </a:cubicBezTo>
                    <a:cubicBezTo>
                      <a:pt x="42" y="67"/>
                      <a:pt x="42" y="67"/>
                      <a:pt x="42" y="68"/>
                    </a:cubicBezTo>
                    <a:cubicBezTo>
                      <a:pt x="42" y="68"/>
                      <a:pt x="43" y="68"/>
                      <a:pt x="43" y="68"/>
                    </a:cubicBezTo>
                    <a:cubicBezTo>
                      <a:pt x="43" y="68"/>
                      <a:pt x="43" y="68"/>
                      <a:pt x="43" y="68"/>
                    </a:cubicBezTo>
                    <a:cubicBezTo>
                      <a:pt x="44" y="68"/>
                      <a:pt x="44" y="69"/>
                      <a:pt x="45" y="69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1"/>
                      <a:pt x="45" y="71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6" y="70"/>
                    </a:cubicBezTo>
                    <a:cubicBezTo>
                      <a:pt x="46" y="70"/>
                      <a:pt x="47" y="70"/>
                      <a:pt x="47" y="70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7" y="71"/>
                      <a:pt x="47" y="71"/>
                      <a:pt x="48" y="7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8" y="71"/>
                      <a:pt x="48" y="70"/>
                      <a:pt x="48" y="70"/>
                    </a:cubicBezTo>
                    <a:cubicBezTo>
                      <a:pt x="48" y="70"/>
                      <a:pt x="48" y="70"/>
                      <a:pt x="48" y="70"/>
                    </a:cubicBezTo>
                    <a:cubicBezTo>
                      <a:pt x="48" y="70"/>
                      <a:pt x="48" y="70"/>
                      <a:pt x="48" y="70"/>
                    </a:cubicBezTo>
                    <a:cubicBezTo>
                      <a:pt x="48" y="70"/>
                      <a:pt x="48" y="70"/>
                      <a:pt x="47" y="70"/>
                    </a:cubicBezTo>
                    <a:cubicBezTo>
                      <a:pt x="47" y="70"/>
                      <a:pt x="47" y="69"/>
                      <a:pt x="47" y="69"/>
                    </a:cubicBezTo>
                    <a:cubicBezTo>
                      <a:pt x="47" y="69"/>
                      <a:pt x="47" y="69"/>
                      <a:pt x="47" y="68"/>
                    </a:cubicBezTo>
                    <a:cubicBezTo>
                      <a:pt x="47" y="68"/>
                      <a:pt x="47" y="68"/>
                      <a:pt x="48" y="68"/>
                    </a:cubicBezTo>
                    <a:cubicBezTo>
                      <a:pt x="48" y="68"/>
                      <a:pt x="48" y="68"/>
                      <a:pt x="48" y="67"/>
                    </a:cubicBezTo>
                    <a:cubicBezTo>
                      <a:pt x="48" y="67"/>
                      <a:pt x="49" y="67"/>
                      <a:pt x="49" y="67"/>
                    </a:cubicBezTo>
                    <a:cubicBezTo>
                      <a:pt x="49" y="67"/>
                      <a:pt x="49" y="67"/>
                      <a:pt x="49" y="67"/>
                    </a:cubicBezTo>
                    <a:cubicBezTo>
                      <a:pt x="49" y="67"/>
                      <a:pt x="49" y="67"/>
                      <a:pt x="49" y="67"/>
                    </a:cubicBezTo>
                    <a:cubicBezTo>
                      <a:pt x="49" y="67"/>
                      <a:pt x="49" y="66"/>
                      <a:pt x="49" y="66"/>
                    </a:cubicBezTo>
                    <a:cubicBezTo>
                      <a:pt x="49" y="66"/>
                      <a:pt x="50" y="66"/>
                      <a:pt x="50" y="66"/>
                    </a:cubicBezTo>
                    <a:cubicBezTo>
                      <a:pt x="50" y="65"/>
                      <a:pt x="50" y="65"/>
                      <a:pt x="50" y="65"/>
                    </a:cubicBezTo>
                    <a:cubicBezTo>
                      <a:pt x="50" y="65"/>
                      <a:pt x="50" y="65"/>
                      <a:pt x="50" y="64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51" y="64"/>
                      <a:pt x="51" y="63"/>
                      <a:pt x="52" y="63"/>
                    </a:cubicBezTo>
                    <a:cubicBezTo>
                      <a:pt x="52" y="63"/>
                      <a:pt x="53" y="62"/>
                      <a:pt x="53" y="62"/>
                    </a:cubicBezTo>
                    <a:cubicBezTo>
                      <a:pt x="53" y="62"/>
                      <a:pt x="54" y="62"/>
                      <a:pt x="54" y="62"/>
                    </a:cubicBezTo>
                    <a:cubicBezTo>
                      <a:pt x="54" y="61"/>
                      <a:pt x="54" y="61"/>
                      <a:pt x="54" y="61"/>
                    </a:cubicBezTo>
                    <a:cubicBezTo>
                      <a:pt x="54" y="61"/>
                      <a:pt x="54" y="61"/>
                      <a:pt x="55" y="61"/>
                    </a:cubicBezTo>
                    <a:cubicBezTo>
                      <a:pt x="55" y="61"/>
                      <a:pt x="55" y="61"/>
                      <a:pt x="55" y="61"/>
                    </a:cubicBezTo>
                    <a:cubicBezTo>
                      <a:pt x="55" y="61"/>
                      <a:pt x="56" y="61"/>
                      <a:pt x="56" y="61"/>
                    </a:cubicBezTo>
                    <a:cubicBezTo>
                      <a:pt x="57" y="61"/>
                      <a:pt x="57" y="60"/>
                      <a:pt x="57" y="60"/>
                    </a:cubicBezTo>
                    <a:cubicBezTo>
                      <a:pt x="57" y="60"/>
                      <a:pt x="57" y="60"/>
                      <a:pt x="57" y="59"/>
                    </a:cubicBezTo>
                    <a:cubicBezTo>
                      <a:pt x="57" y="59"/>
                      <a:pt x="57" y="59"/>
                      <a:pt x="58" y="59"/>
                    </a:cubicBezTo>
                    <a:cubicBezTo>
                      <a:pt x="58" y="58"/>
                      <a:pt x="58" y="58"/>
                      <a:pt x="58" y="57"/>
                    </a:cubicBezTo>
                    <a:cubicBezTo>
                      <a:pt x="58" y="57"/>
                      <a:pt x="58" y="57"/>
                      <a:pt x="58" y="57"/>
                    </a:cubicBezTo>
                    <a:cubicBezTo>
                      <a:pt x="58" y="57"/>
                      <a:pt x="58" y="56"/>
                      <a:pt x="58" y="56"/>
                    </a:cubicBezTo>
                    <a:cubicBezTo>
                      <a:pt x="58" y="56"/>
                      <a:pt x="58" y="56"/>
                      <a:pt x="59" y="56"/>
                    </a:cubicBezTo>
                    <a:cubicBezTo>
                      <a:pt x="59" y="56"/>
                      <a:pt x="59" y="55"/>
                      <a:pt x="59" y="55"/>
                    </a:cubicBezTo>
                    <a:cubicBezTo>
                      <a:pt x="59" y="55"/>
                      <a:pt x="60" y="55"/>
                      <a:pt x="60" y="55"/>
                    </a:cubicBezTo>
                    <a:cubicBezTo>
                      <a:pt x="60" y="55"/>
                      <a:pt x="60" y="55"/>
                      <a:pt x="60" y="55"/>
                    </a:cubicBezTo>
                    <a:cubicBezTo>
                      <a:pt x="60" y="54"/>
                      <a:pt x="60" y="54"/>
                      <a:pt x="60" y="54"/>
                    </a:cubicBezTo>
                    <a:cubicBezTo>
                      <a:pt x="60" y="54"/>
                      <a:pt x="60" y="54"/>
                      <a:pt x="60" y="53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60" y="53"/>
                      <a:pt x="60" y="52"/>
                      <a:pt x="60" y="52"/>
                    </a:cubicBezTo>
                    <a:cubicBezTo>
                      <a:pt x="60" y="51"/>
                      <a:pt x="60" y="51"/>
                      <a:pt x="60" y="51"/>
                    </a:cubicBezTo>
                    <a:cubicBezTo>
                      <a:pt x="60" y="51"/>
                      <a:pt x="61" y="51"/>
                      <a:pt x="61" y="51"/>
                    </a:cubicBezTo>
                    <a:cubicBezTo>
                      <a:pt x="61" y="52"/>
                      <a:pt x="61" y="52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1" y="53"/>
                      <a:pt x="61" y="54"/>
                      <a:pt x="61" y="54"/>
                    </a:cubicBezTo>
                    <a:cubicBezTo>
                      <a:pt x="61" y="55"/>
                      <a:pt x="61" y="55"/>
                      <a:pt x="62" y="55"/>
                    </a:cubicBezTo>
                    <a:cubicBezTo>
                      <a:pt x="62" y="55"/>
                      <a:pt x="62" y="56"/>
                      <a:pt x="62" y="56"/>
                    </a:cubicBezTo>
                    <a:cubicBezTo>
                      <a:pt x="62" y="56"/>
                      <a:pt x="62" y="56"/>
                      <a:pt x="62" y="56"/>
                    </a:cubicBezTo>
                    <a:cubicBezTo>
                      <a:pt x="62" y="56"/>
                      <a:pt x="61" y="56"/>
                      <a:pt x="61" y="57"/>
                    </a:cubicBezTo>
                    <a:cubicBezTo>
                      <a:pt x="61" y="57"/>
                      <a:pt x="61" y="57"/>
                      <a:pt x="61" y="58"/>
                    </a:cubicBezTo>
                    <a:cubicBezTo>
                      <a:pt x="61" y="58"/>
                      <a:pt x="61" y="58"/>
                      <a:pt x="61" y="59"/>
                    </a:cubicBezTo>
                    <a:cubicBezTo>
                      <a:pt x="61" y="59"/>
                      <a:pt x="61" y="59"/>
                      <a:pt x="61" y="60"/>
                    </a:cubicBezTo>
                    <a:cubicBezTo>
                      <a:pt x="61" y="60"/>
                      <a:pt x="61" y="60"/>
                      <a:pt x="61" y="60"/>
                    </a:cubicBezTo>
                    <a:cubicBezTo>
                      <a:pt x="60" y="61"/>
                      <a:pt x="60" y="61"/>
                      <a:pt x="60" y="62"/>
                    </a:cubicBezTo>
                    <a:cubicBezTo>
                      <a:pt x="59" y="62"/>
                      <a:pt x="59" y="62"/>
                      <a:pt x="59" y="63"/>
                    </a:cubicBezTo>
                    <a:cubicBezTo>
                      <a:pt x="59" y="63"/>
                      <a:pt x="59" y="63"/>
                      <a:pt x="59" y="64"/>
                    </a:cubicBezTo>
                    <a:cubicBezTo>
                      <a:pt x="59" y="64"/>
                      <a:pt x="58" y="64"/>
                      <a:pt x="58" y="65"/>
                    </a:cubicBezTo>
                    <a:cubicBezTo>
                      <a:pt x="58" y="65"/>
                      <a:pt x="58" y="65"/>
                      <a:pt x="58" y="66"/>
                    </a:cubicBezTo>
                    <a:cubicBezTo>
                      <a:pt x="58" y="66"/>
                      <a:pt x="58" y="70"/>
                      <a:pt x="58" y="70"/>
                    </a:cubicBezTo>
                    <a:cubicBezTo>
                      <a:pt x="58" y="71"/>
                      <a:pt x="58" y="71"/>
                      <a:pt x="58" y="71"/>
                    </a:cubicBezTo>
                    <a:cubicBezTo>
                      <a:pt x="58" y="71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6" y="71"/>
                    </a:cubicBezTo>
                    <a:cubicBezTo>
                      <a:pt x="56" y="71"/>
                      <a:pt x="55" y="71"/>
                      <a:pt x="55" y="71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5" y="71"/>
                      <a:pt x="55" y="72"/>
                      <a:pt x="55" y="72"/>
                    </a:cubicBezTo>
                    <a:cubicBezTo>
                      <a:pt x="55" y="73"/>
                      <a:pt x="54" y="73"/>
                      <a:pt x="54" y="73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4" y="74"/>
                      <a:pt x="55" y="74"/>
                      <a:pt x="55" y="74"/>
                    </a:cubicBezTo>
                    <a:cubicBezTo>
                      <a:pt x="55" y="73"/>
                      <a:pt x="55" y="73"/>
                      <a:pt x="56" y="73"/>
                    </a:cubicBezTo>
                    <a:cubicBezTo>
                      <a:pt x="56" y="73"/>
                      <a:pt x="56" y="73"/>
                      <a:pt x="57" y="73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57" y="73"/>
                      <a:pt x="57" y="73"/>
                      <a:pt x="58" y="73"/>
                    </a:cubicBezTo>
                    <a:cubicBezTo>
                      <a:pt x="58" y="73"/>
                      <a:pt x="58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3"/>
                      <a:pt x="60" y="73"/>
                      <a:pt x="60" y="73"/>
                    </a:cubicBezTo>
                    <a:cubicBezTo>
                      <a:pt x="60" y="72"/>
                      <a:pt x="60" y="72"/>
                      <a:pt x="60" y="71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0"/>
                      <a:pt x="61" y="70"/>
                      <a:pt x="61" y="70"/>
                    </a:cubicBezTo>
                    <a:cubicBezTo>
                      <a:pt x="61" y="70"/>
                      <a:pt x="61" y="69"/>
                      <a:pt x="61" y="69"/>
                    </a:cubicBezTo>
                    <a:cubicBezTo>
                      <a:pt x="61" y="69"/>
                      <a:pt x="61" y="68"/>
                      <a:pt x="61" y="68"/>
                    </a:cubicBezTo>
                    <a:cubicBezTo>
                      <a:pt x="61" y="67"/>
                      <a:pt x="61" y="67"/>
                      <a:pt x="61" y="67"/>
                    </a:cubicBezTo>
                    <a:cubicBezTo>
                      <a:pt x="61" y="67"/>
                      <a:pt x="62" y="66"/>
                      <a:pt x="62" y="66"/>
                    </a:cubicBezTo>
                    <a:cubicBezTo>
                      <a:pt x="62" y="66"/>
                      <a:pt x="62" y="65"/>
                      <a:pt x="62" y="65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2" y="65"/>
                      <a:pt x="63" y="65"/>
                      <a:pt x="63" y="65"/>
                    </a:cubicBezTo>
                    <a:cubicBezTo>
                      <a:pt x="63" y="65"/>
                      <a:pt x="63" y="66"/>
                      <a:pt x="63" y="66"/>
                    </a:cubicBezTo>
                    <a:cubicBezTo>
                      <a:pt x="64" y="67"/>
                      <a:pt x="64" y="67"/>
                      <a:pt x="64" y="68"/>
                    </a:cubicBezTo>
                    <a:cubicBezTo>
                      <a:pt x="65" y="68"/>
                      <a:pt x="65" y="69"/>
                      <a:pt x="65" y="69"/>
                    </a:cubicBezTo>
                    <a:cubicBezTo>
                      <a:pt x="65" y="69"/>
                      <a:pt x="65" y="70"/>
                      <a:pt x="65" y="70"/>
                    </a:cubicBezTo>
                    <a:cubicBezTo>
                      <a:pt x="65" y="70"/>
                      <a:pt x="65" y="71"/>
                      <a:pt x="65" y="72"/>
                    </a:cubicBezTo>
                    <a:cubicBezTo>
                      <a:pt x="65" y="72"/>
                      <a:pt x="65" y="72"/>
                      <a:pt x="65" y="73"/>
                    </a:cubicBezTo>
                    <a:cubicBezTo>
                      <a:pt x="65" y="73"/>
                      <a:pt x="65" y="74"/>
                      <a:pt x="65" y="74"/>
                    </a:cubicBezTo>
                    <a:cubicBezTo>
                      <a:pt x="65" y="74"/>
                      <a:pt x="64" y="75"/>
                      <a:pt x="64" y="75"/>
                    </a:cubicBezTo>
                    <a:cubicBezTo>
                      <a:pt x="64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4" y="77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7"/>
                      <a:pt x="65" y="77"/>
                      <a:pt x="66" y="77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7" y="76"/>
                      <a:pt x="68" y="77"/>
                      <a:pt x="68" y="77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70" y="77"/>
                      <a:pt x="70" y="78"/>
                      <a:pt x="71" y="79"/>
                    </a:cubicBezTo>
                    <a:cubicBezTo>
                      <a:pt x="72" y="79"/>
                      <a:pt x="72" y="80"/>
                      <a:pt x="73" y="81"/>
                    </a:cubicBezTo>
                    <a:cubicBezTo>
                      <a:pt x="73" y="81"/>
                      <a:pt x="74" y="83"/>
                      <a:pt x="74" y="83"/>
                    </a:cubicBezTo>
                    <a:cubicBezTo>
                      <a:pt x="74" y="84"/>
                      <a:pt x="74" y="85"/>
                      <a:pt x="74" y="85"/>
                    </a:cubicBezTo>
                    <a:cubicBezTo>
                      <a:pt x="74" y="85"/>
                      <a:pt x="74" y="86"/>
                      <a:pt x="74" y="87"/>
                    </a:cubicBezTo>
                    <a:cubicBezTo>
                      <a:pt x="74" y="87"/>
                      <a:pt x="74" y="88"/>
                      <a:pt x="74" y="88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73" y="88"/>
                      <a:pt x="74" y="88"/>
                      <a:pt x="74" y="89"/>
                    </a:cubicBezTo>
                    <a:cubicBezTo>
                      <a:pt x="74" y="89"/>
                      <a:pt x="74" y="90"/>
                      <a:pt x="74" y="91"/>
                    </a:cubicBezTo>
                    <a:cubicBezTo>
                      <a:pt x="74" y="91"/>
                      <a:pt x="74" y="91"/>
                      <a:pt x="75" y="91"/>
                    </a:cubicBezTo>
                    <a:cubicBezTo>
                      <a:pt x="75" y="91"/>
                      <a:pt x="76" y="92"/>
                      <a:pt x="76" y="92"/>
                    </a:cubicBezTo>
                    <a:cubicBezTo>
                      <a:pt x="76" y="92"/>
                      <a:pt x="76" y="93"/>
                      <a:pt x="76" y="93"/>
                    </a:cubicBezTo>
                    <a:cubicBezTo>
                      <a:pt x="76" y="93"/>
                      <a:pt x="77" y="94"/>
                      <a:pt x="77" y="95"/>
                    </a:cubicBezTo>
                    <a:cubicBezTo>
                      <a:pt x="78" y="95"/>
                      <a:pt x="77" y="95"/>
                      <a:pt x="78" y="95"/>
                    </a:cubicBezTo>
                    <a:cubicBezTo>
                      <a:pt x="78" y="96"/>
                      <a:pt x="78" y="97"/>
                      <a:pt x="79" y="97"/>
                    </a:cubicBezTo>
                    <a:cubicBezTo>
                      <a:pt x="79" y="97"/>
                      <a:pt x="80" y="97"/>
                      <a:pt x="80" y="97"/>
                    </a:cubicBezTo>
                    <a:cubicBezTo>
                      <a:pt x="80" y="97"/>
                      <a:pt x="81" y="97"/>
                      <a:pt x="82" y="97"/>
                    </a:cubicBezTo>
                    <a:cubicBezTo>
                      <a:pt x="82" y="63"/>
                      <a:pt x="82" y="63"/>
                      <a:pt x="82" y="63"/>
                    </a:cubicBezTo>
                    <a:cubicBezTo>
                      <a:pt x="82" y="0"/>
                      <a:pt x="82" y="0"/>
                      <a:pt x="8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4" name="Freeform 742">
                <a:extLst>
                  <a:ext uri="{FF2B5EF4-FFF2-40B4-BE49-F238E27FC236}">
                    <a16:creationId xmlns:a16="http://schemas.microsoft.com/office/drawing/2014/main" id="{3FDD635A-C356-287D-77EB-C1D51B1B6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0375" y="5734050"/>
                <a:ext cx="358775" cy="315913"/>
              </a:xfrm>
              <a:custGeom>
                <a:avLst/>
                <a:gdLst>
                  <a:gd name="T0" fmla="*/ 86 w 86"/>
                  <a:gd name="T1" fmla="*/ 0 h 76"/>
                  <a:gd name="T2" fmla="*/ 84 w 86"/>
                  <a:gd name="T3" fmla="*/ 0 h 76"/>
                  <a:gd name="T4" fmla="*/ 80 w 86"/>
                  <a:gd name="T5" fmla="*/ 1 h 76"/>
                  <a:gd name="T6" fmla="*/ 78 w 86"/>
                  <a:gd name="T7" fmla="*/ 1 h 76"/>
                  <a:gd name="T8" fmla="*/ 75 w 86"/>
                  <a:gd name="T9" fmla="*/ 4 h 76"/>
                  <a:gd name="T10" fmla="*/ 73 w 86"/>
                  <a:gd name="T11" fmla="*/ 5 h 76"/>
                  <a:gd name="T12" fmla="*/ 70 w 86"/>
                  <a:gd name="T13" fmla="*/ 6 h 76"/>
                  <a:gd name="T14" fmla="*/ 67 w 86"/>
                  <a:gd name="T15" fmla="*/ 3 h 76"/>
                  <a:gd name="T16" fmla="*/ 61 w 86"/>
                  <a:gd name="T17" fmla="*/ 3 h 76"/>
                  <a:gd name="T18" fmla="*/ 56 w 86"/>
                  <a:gd name="T19" fmla="*/ 5 h 76"/>
                  <a:gd name="T20" fmla="*/ 0 w 86"/>
                  <a:gd name="T21" fmla="*/ 46 h 76"/>
                  <a:gd name="T22" fmla="*/ 4 w 86"/>
                  <a:gd name="T23" fmla="*/ 48 h 76"/>
                  <a:gd name="T24" fmla="*/ 9 w 86"/>
                  <a:gd name="T25" fmla="*/ 49 h 76"/>
                  <a:gd name="T26" fmla="*/ 11 w 86"/>
                  <a:gd name="T27" fmla="*/ 52 h 76"/>
                  <a:gd name="T28" fmla="*/ 15 w 86"/>
                  <a:gd name="T29" fmla="*/ 52 h 76"/>
                  <a:gd name="T30" fmla="*/ 18 w 86"/>
                  <a:gd name="T31" fmla="*/ 57 h 76"/>
                  <a:gd name="T32" fmla="*/ 23 w 86"/>
                  <a:gd name="T33" fmla="*/ 61 h 76"/>
                  <a:gd name="T34" fmla="*/ 27 w 86"/>
                  <a:gd name="T35" fmla="*/ 63 h 76"/>
                  <a:gd name="T36" fmla="*/ 28 w 86"/>
                  <a:gd name="T37" fmla="*/ 61 h 76"/>
                  <a:gd name="T38" fmla="*/ 34 w 86"/>
                  <a:gd name="T39" fmla="*/ 63 h 76"/>
                  <a:gd name="T40" fmla="*/ 40 w 86"/>
                  <a:gd name="T41" fmla="*/ 63 h 76"/>
                  <a:gd name="T42" fmla="*/ 43 w 86"/>
                  <a:gd name="T43" fmla="*/ 63 h 76"/>
                  <a:gd name="T44" fmla="*/ 45 w 86"/>
                  <a:gd name="T45" fmla="*/ 62 h 76"/>
                  <a:gd name="T46" fmla="*/ 48 w 86"/>
                  <a:gd name="T47" fmla="*/ 66 h 76"/>
                  <a:gd name="T48" fmla="*/ 49 w 86"/>
                  <a:gd name="T49" fmla="*/ 70 h 76"/>
                  <a:gd name="T50" fmla="*/ 61 w 86"/>
                  <a:gd name="T51" fmla="*/ 76 h 76"/>
                  <a:gd name="T52" fmla="*/ 61 w 86"/>
                  <a:gd name="T53" fmla="*/ 73 h 76"/>
                  <a:gd name="T54" fmla="*/ 61 w 86"/>
                  <a:gd name="T55" fmla="*/ 71 h 76"/>
                  <a:gd name="T56" fmla="*/ 62 w 86"/>
                  <a:gd name="T57" fmla="*/ 67 h 76"/>
                  <a:gd name="T58" fmla="*/ 62 w 86"/>
                  <a:gd name="T59" fmla="*/ 63 h 76"/>
                  <a:gd name="T60" fmla="*/ 63 w 86"/>
                  <a:gd name="T61" fmla="*/ 60 h 76"/>
                  <a:gd name="T62" fmla="*/ 65 w 86"/>
                  <a:gd name="T63" fmla="*/ 57 h 76"/>
                  <a:gd name="T64" fmla="*/ 66 w 86"/>
                  <a:gd name="T65" fmla="*/ 56 h 76"/>
                  <a:gd name="T66" fmla="*/ 67 w 86"/>
                  <a:gd name="T67" fmla="*/ 54 h 76"/>
                  <a:gd name="T68" fmla="*/ 67 w 86"/>
                  <a:gd name="T69" fmla="*/ 51 h 76"/>
                  <a:gd name="T70" fmla="*/ 69 w 86"/>
                  <a:gd name="T71" fmla="*/ 48 h 76"/>
                  <a:gd name="T72" fmla="*/ 70 w 86"/>
                  <a:gd name="T73" fmla="*/ 46 h 76"/>
                  <a:gd name="T74" fmla="*/ 70 w 86"/>
                  <a:gd name="T75" fmla="*/ 44 h 76"/>
                  <a:gd name="T76" fmla="*/ 71 w 86"/>
                  <a:gd name="T77" fmla="*/ 42 h 76"/>
                  <a:gd name="T78" fmla="*/ 72 w 86"/>
                  <a:gd name="T79" fmla="*/ 40 h 76"/>
                  <a:gd name="T80" fmla="*/ 73 w 86"/>
                  <a:gd name="T81" fmla="*/ 38 h 76"/>
                  <a:gd name="T82" fmla="*/ 75 w 86"/>
                  <a:gd name="T83" fmla="*/ 36 h 76"/>
                  <a:gd name="T84" fmla="*/ 75 w 86"/>
                  <a:gd name="T85" fmla="*/ 36 h 76"/>
                  <a:gd name="T86" fmla="*/ 77 w 86"/>
                  <a:gd name="T87" fmla="*/ 35 h 76"/>
                  <a:gd name="T88" fmla="*/ 79 w 86"/>
                  <a:gd name="T89" fmla="*/ 33 h 76"/>
                  <a:gd name="T90" fmla="*/ 79 w 86"/>
                  <a:gd name="T91" fmla="*/ 31 h 76"/>
                  <a:gd name="T92" fmla="*/ 80 w 86"/>
                  <a:gd name="T93" fmla="*/ 28 h 76"/>
                  <a:gd name="T94" fmla="*/ 81 w 86"/>
                  <a:gd name="T95" fmla="*/ 26 h 76"/>
                  <a:gd name="T96" fmla="*/ 82 w 86"/>
                  <a:gd name="T97" fmla="*/ 23 h 76"/>
                  <a:gd name="T98" fmla="*/ 82 w 86"/>
                  <a:gd name="T99" fmla="*/ 20 h 76"/>
                  <a:gd name="T100" fmla="*/ 83 w 86"/>
                  <a:gd name="T101" fmla="*/ 17 h 76"/>
                  <a:gd name="T102" fmla="*/ 84 w 86"/>
                  <a:gd name="T103" fmla="*/ 14 h 76"/>
                  <a:gd name="T104" fmla="*/ 84 w 86"/>
                  <a:gd name="T105" fmla="*/ 11 h 76"/>
                  <a:gd name="T106" fmla="*/ 85 w 86"/>
                  <a:gd name="T107" fmla="*/ 8 h 76"/>
                  <a:gd name="T108" fmla="*/ 86 w 86"/>
                  <a:gd name="T109" fmla="*/ 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6" h="76">
                    <a:moveTo>
                      <a:pt x="86" y="4"/>
                    </a:moveTo>
                    <a:cubicBezTo>
                      <a:pt x="86" y="4"/>
                      <a:pt x="86" y="4"/>
                      <a:pt x="86" y="3"/>
                    </a:cubicBezTo>
                    <a:cubicBezTo>
                      <a:pt x="86" y="3"/>
                      <a:pt x="86" y="2"/>
                      <a:pt x="86" y="2"/>
                    </a:cubicBezTo>
                    <a:cubicBezTo>
                      <a:pt x="86" y="2"/>
                      <a:pt x="86" y="1"/>
                      <a:pt x="86" y="0"/>
                    </a:cubicBezTo>
                    <a:cubicBezTo>
                      <a:pt x="86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84" y="0"/>
                      <a:pt x="83" y="0"/>
                      <a:pt x="83" y="0"/>
                    </a:cubicBezTo>
                    <a:cubicBezTo>
                      <a:pt x="83" y="1"/>
                      <a:pt x="82" y="1"/>
                      <a:pt x="82" y="1"/>
                    </a:cubicBezTo>
                    <a:cubicBezTo>
                      <a:pt x="82" y="1"/>
                      <a:pt x="82" y="1"/>
                      <a:pt x="81" y="1"/>
                    </a:cubicBezTo>
                    <a:cubicBezTo>
                      <a:pt x="81" y="1"/>
                      <a:pt x="80" y="1"/>
                      <a:pt x="80" y="1"/>
                    </a:cubicBezTo>
                    <a:cubicBezTo>
                      <a:pt x="80" y="1"/>
                      <a:pt x="79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7" y="1"/>
                      <a:pt x="77" y="2"/>
                      <a:pt x="77" y="2"/>
                    </a:cubicBezTo>
                    <a:cubicBezTo>
                      <a:pt x="76" y="2"/>
                      <a:pt x="75" y="2"/>
                      <a:pt x="75" y="2"/>
                    </a:cubicBezTo>
                    <a:cubicBezTo>
                      <a:pt x="75" y="2"/>
                      <a:pt x="75" y="3"/>
                      <a:pt x="75" y="3"/>
                    </a:cubicBezTo>
                    <a:cubicBezTo>
                      <a:pt x="75" y="3"/>
                      <a:pt x="75" y="3"/>
                      <a:pt x="75" y="4"/>
                    </a:cubicBezTo>
                    <a:cubicBezTo>
                      <a:pt x="75" y="4"/>
                      <a:pt x="75" y="5"/>
                      <a:pt x="75" y="5"/>
                    </a:cubicBezTo>
                    <a:cubicBezTo>
                      <a:pt x="75" y="5"/>
                      <a:pt x="75" y="5"/>
                      <a:pt x="75" y="6"/>
                    </a:cubicBezTo>
                    <a:cubicBezTo>
                      <a:pt x="74" y="6"/>
                      <a:pt x="74" y="6"/>
                      <a:pt x="73" y="6"/>
                    </a:cubicBezTo>
                    <a:cubicBezTo>
                      <a:pt x="73" y="6"/>
                      <a:pt x="73" y="5"/>
                      <a:pt x="73" y="5"/>
                    </a:cubicBezTo>
                    <a:cubicBezTo>
                      <a:pt x="72" y="5"/>
                      <a:pt x="72" y="6"/>
                      <a:pt x="72" y="6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1" y="7"/>
                      <a:pt x="70" y="8"/>
                      <a:pt x="70" y="8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70" y="6"/>
                      <a:pt x="70" y="6"/>
                      <a:pt x="70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8" y="5"/>
                      <a:pt x="68" y="4"/>
                      <a:pt x="68" y="4"/>
                    </a:cubicBezTo>
                    <a:cubicBezTo>
                      <a:pt x="68" y="4"/>
                      <a:pt x="67" y="3"/>
                      <a:pt x="67" y="3"/>
                    </a:cubicBezTo>
                    <a:cubicBezTo>
                      <a:pt x="67" y="3"/>
                      <a:pt x="66" y="4"/>
                      <a:pt x="65" y="4"/>
                    </a:cubicBezTo>
                    <a:cubicBezTo>
                      <a:pt x="65" y="3"/>
                      <a:pt x="64" y="3"/>
                      <a:pt x="64" y="3"/>
                    </a:cubicBezTo>
                    <a:cubicBezTo>
                      <a:pt x="64" y="3"/>
                      <a:pt x="63" y="3"/>
                      <a:pt x="63" y="3"/>
                    </a:cubicBezTo>
                    <a:cubicBezTo>
                      <a:pt x="63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9" y="3"/>
                    </a:cubicBezTo>
                    <a:cubicBezTo>
                      <a:pt x="59" y="3"/>
                      <a:pt x="58" y="3"/>
                      <a:pt x="58" y="3"/>
                    </a:cubicBezTo>
                    <a:cubicBezTo>
                      <a:pt x="58" y="3"/>
                      <a:pt x="57" y="3"/>
                      <a:pt x="57" y="4"/>
                    </a:cubicBezTo>
                    <a:cubicBezTo>
                      <a:pt x="57" y="4"/>
                      <a:pt x="56" y="4"/>
                      <a:pt x="56" y="5"/>
                    </a:cubicBezTo>
                    <a:cubicBezTo>
                      <a:pt x="56" y="5"/>
                      <a:pt x="55" y="6"/>
                      <a:pt x="54" y="6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7"/>
                    </a:cubicBezTo>
                    <a:cubicBezTo>
                      <a:pt x="1" y="47"/>
                      <a:pt x="2" y="47"/>
                      <a:pt x="2" y="47"/>
                    </a:cubicBezTo>
                    <a:cubicBezTo>
                      <a:pt x="3" y="47"/>
                      <a:pt x="3" y="48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5" y="47"/>
                      <a:pt x="5" y="47"/>
                      <a:pt x="6" y="47"/>
                    </a:cubicBezTo>
                    <a:cubicBezTo>
                      <a:pt x="6" y="47"/>
                      <a:pt x="6" y="47"/>
                      <a:pt x="7" y="47"/>
                    </a:cubicBezTo>
                    <a:cubicBezTo>
                      <a:pt x="7" y="48"/>
                      <a:pt x="8" y="47"/>
                      <a:pt x="8" y="48"/>
                    </a:cubicBezTo>
                    <a:cubicBezTo>
                      <a:pt x="8" y="48"/>
                      <a:pt x="8" y="48"/>
                      <a:pt x="9" y="49"/>
                    </a:cubicBezTo>
                    <a:cubicBezTo>
                      <a:pt x="9" y="49"/>
                      <a:pt x="9" y="49"/>
                      <a:pt x="9" y="50"/>
                    </a:cubicBezTo>
                    <a:cubicBezTo>
                      <a:pt x="9" y="50"/>
                      <a:pt x="9" y="50"/>
                      <a:pt x="10" y="51"/>
                    </a:cubicBezTo>
                    <a:cubicBezTo>
                      <a:pt x="10" y="51"/>
                      <a:pt x="10" y="52"/>
                      <a:pt x="11" y="52"/>
                    </a:cubicBezTo>
                    <a:cubicBezTo>
                      <a:pt x="11" y="53"/>
                      <a:pt x="11" y="52"/>
                      <a:pt x="11" y="52"/>
                    </a:cubicBezTo>
                    <a:cubicBezTo>
                      <a:pt x="11" y="52"/>
                      <a:pt x="12" y="52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1"/>
                      <a:pt x="13" y="52"/>
                      <a:pt x="13" y="52"/>
                    </a:cubicBezTo>
                    <a:cubicBezTo>
                      <a:pt x="14" y="52"/>
                      <a:pt x="15" y="52"/>
                      <a:pt x="15" y="52"/>
                    </a:cubicBezTo>
                    <a:cubicBezTo>
                      <a:pt x="16" y="52"/>
                      <a:pt x="16" y="53"/>
                      <a:pt x="16" y="53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4"/>
                      <a:pt x="16" y="55"/>
                      <a:pt x="16" y="56"/>
                    </a:cubicBezTo>
                    <a:cubicBezTo>
                      <a:pt x="16" y="56"/>
                      <a:pt x="18" y="56"/>
                      <a:pt x="18" y="57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8"/>
                      <a:pt x="19" y="58"/>
                      <a:pt x="20" y="58"/>
                    </a:cubicBezTo>
                    <a:cubicBezTo>
                      <a:pt x="20" y="59"/>
                      <a:pt x="21" y="60"/>
                      <a:pt x="22" y="60"/>
                    </a:cubicBezTo>
                    <a:cubicBezTo>
                      <a:pt x="22" y="60"/>
                      <a:pt x="23" y="61"/>
                      <a:pt x="23" y="61"/>
                    </a:cubicBezTo>
                    <a:cubicBezTo>
                      <a:pt x="23" y="61"/>
                      <a:pt x="23" y="62"/>
                      <a:pt x="23" y="62"/>
                    </a:cubicBezTo>
                    <a:cubicBezTo>
                      <a:pt x="24" y="62"/>
                      <a:pt x="24" y="63"/>
                      <a:pt x="24" y="63"/>
                    </a:cubicBezTo>
                    <a:cubicBezTo>
                      <a:pt x="25" y="63"/>
                      <a:pt x="26" y="64"/>
                      <a:pt x="26" y="64"/>
                    </a:cubicBezTo>
                    <a:cubicBezTo>
                      <a:pt x="26" y="64"/>
                      <a:pt x="27" y="63"/>
                      <a:pt x="27" y="63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27" y="63"/>
                      <a:pt x="27" y="62"/>
                      <a:pt x="27" y="62"/>
                    </a:cubicBezTo>
                    <a:cubicBezTo>
                      <a:pt x="27" y="62"/>
                      <a:pt x="27" y="62"/>
                      <a:pt x="28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9" y="61"/>
                      <a:pt x="30" y="61"/>
                      <a:pt x="30" y="61"/>
                    </a:cubicBezTo>
                    <a:cubicBezTo>
                      <a:pt x="30" y="61"/>
                      <a:pt x="31" y="61"/>
                      <a:pt x="31" y="61"/>
                    </a:cubicBezTo>
                    <a:cubicBezTo>
                      <a:pt x="31" y="61"/>
                      <a:pt x="32" y="62"/>
                      <a:pt x="32" y="62"/>
                    </a:cubicBezTo>
                    <a:cubicBezTo>
                      <a:pt x="33" y="62"/>
                      <a:pt x="34" y="63"/>
                      <a:pt x="34" y="63"/>
                    </a:cubicBezTo>
                    <a:cubicBezTo>
                      <a:pt x="34" y="63"/>
                      <a:pt x="35" y="63"/>
                      <a:pt x="36" y="63"/>
                    </a:cubicBezTo>
                    <a:cubicBezTo>
                      <a:pt x="36" y="63"/>
                      <a:pt x="37" y="63"/>
                      <a:pt x="37" y="62"/>
                    </a:cubicBezTo>
                    <a:cubicBezTo>
                      <a:pt x="37" y="62"/>
                      <a:pt x="38" y="62"/>
                      <a:pt x="38" y="62"/>
                    </a:cubicBezTo>
                    <a:cubicBezTo>
                      <a:pt x="39" y="62"/>
                      <a:pt x="39" y="63"/>
                      <a:pt x="40" y="63"/>
                    </a:cubicBezTo>
                    <a:cubicBezTo>
                      <a:pt x="40" y="63"/>
                      <a:pt x="41" y="64"/>
                      <a:pt x="41" y="64"/>
                    </a:cubicBezTo>
                    <a:cubicBezTo>
                      <a:pt x="41" y="64"/>
                      <a:pt x="41" y="63"/>
                      <a:pt x="41" y="63"/>
                    </a:cubicBezTo>
                    <a:cubicBezTo>
                      <a:pt x="41" y="63"/>
                      <a:pt x="42" y="63"/>
                      <a:pt x="42" y="63"/>
                    </a:cubicBezTo>
                    <a:cubicBezTo>
                      <a:pt x="42" y="63"/>
                      <a:pt x="43" y="63"/>
                      <a:pt x="43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4" y="62"/>
                      <a:pt x="44" y="62"/>
                      <a:pt x="44" y="62"/>
                    </a:cubicBezTo>
                    <a:cubicBezTo>
                      <a:pt x="44" y="62"/>
                      <a:pt x="45" y="63"/>
                      <a:pt x="45" y="63"/>
                    </a:cubicBezTo>
                    <a:cubicBezTo>
                      <a:pt x="45" y="63"/>
                      <a:pt x="45" y="63"/>
                      <a:pt x="45" y="62"/>
                    </a:cubicBezTo>
                    <a:cubicBezTo>
                      <a:pt x="45" y="62"/>
                      <a:pt x="46" y="62"/>
                      <a:pt x="46" y="62"/>
                    </a:cubicBezTo>
                    <a:cubicBezTo>
                      <a:pt x="46" y="62"/>
                      <a:pt x="47" y="63"/>
                      <a:pt x="47" y="63"/>
                    </a:cubicBezTo>
                    <a:cubicBezTo>
                      <a:pt x="47" y="63"/>
                      <a:pt x="48" y="64"/>
                      <a:pt x="48" y="64"/>
                    </a:cubicBezTo>
                    <a:cubicBezTo>
                      <a:pt x="48" y="65"/>
                      <a:pt x="48" y="66"/>
                      <a:pt x="48" y="66"/>
                    </a:cubicBezTo>
                    <a:cubicBezTo>
                      <a:pt x="48" y="66"/>
                      <a:pt x="49" y="68"/>
                      <a:pt x="49" y="68"/>
                    </a:cubicBezTo>
                    <a:cubicBezTo>
                      <a:pt x="49" y="68"/>
                      <a:pt x="49" y="69"/>
                      <a:pt x="49" y="69"/>
                    </a:cubicBezTo>
                    <a:cubicBezTo>
                      <a:pt x="49" y="69"/>
                      <a:pt x="49" y="70"/>
                      <a:pt x="49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49" y="70"/>
                      <a:pt x="55" y="73"/>
                      <a:pt x="56" y="73"/>
                    </a:cubicBezTo>
                    <a:cubicBezTo>
                      <a:pt x="56" y="73"/>
                      <a:pt x="58" y="74"/>
                      <a:pt x="58" y="74"/>
                    </a:cubicBezTo>
                    <a:cubicBezTo>
                      <a:pt x="59" y="74"/>
                      <a:pt x="60" y="75"/>
                      <a:pt x="60" y="75"/>
                    </a:cubicBezTo>
                    <a:cubicBezTo>
                      <a:pt x="60" y="75"/>
                      <a:pt x="61" y="76"/>
                      <a:pt x="61" y="76"/>
                    </a:cubicBezTo>
                    <a:cubicBezTo>
                      <a:pt x="61" y="76"/>
                      <a:pt x="61" y="75"/>
                      <a:pt x="61" y="75"/>
                    </a:cubicBezTo>
                    <a:cubicBezTo>
                      <a:pt x="61" y="75"/>
                      <a:pt x="61" y="74"/>
                      <a:pt x="61" y="74"/>
                    </a:cubicBezTo>
                    <a:cubicBezTo>
                      <a:pt x="61" y="74"/>
                      <a:pt x="61" y="74"/>
                      <a:pt x="61" y="73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1" y="73"/>
                      <a:pt x="61" y="72"/>
                      <a:pt x="61" y="72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1" y="72"/>
                      <a:pt x="61" y="71"/>
                      <a:pt x="61" y="71"/>
                    </a:cubicBezTo>
                    <a:cubicBezTo>
                      <a:pt x="61" y="70"/>
                      <a:pt x="61" y="70"/>
                      <a:pt x="61" y="70"/>
                    </a:cubicBezTo>
                    <a:cubicBezTo>
                      <a:pt x="61" y="70"/>
                      <a:pt x="62" y="69"/>
                      <a:pt x="62" y="69"/>
                    </a:cubicBezTo>
                    <a:cubicBezTo>
                      <a:pt x="62" y="69"/>
                      <a:pt x="62" y="68"/>
                      <a:pt x="62" y="68"/>
                    </a:cubicBezTo>
                    <a:cubicBezTo>
                      <a:pt x="62" y="68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6"/>
                    </a:cubicBezTo>
                    <a:cubicBezTo>
                      <a:pt x="62" y="66"/>
                      <a:pt x="62" y="66"/>
                      <a:pt x="62" y="65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2" y="64"/>
                      <a:pt x="62" y="63"/>
                      <a:pt x="62" y="63"/>
                    </a:cubicBezTo>
                    <a:cubicBezTo>
                      <a:pt x="62" y="63"/>
                      <a:pt x="62" y="62"/>
                      <a:pt x="63" y="62"/>
                    </a:cubicBezTo>
                    <a:cubicBezTo>
                      <a:pt x="63" y="62"/>
                      <a:pt x="63" y="62"/>
                      <a:pt x="63" y="61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63" y="60"/>
                      <a:pt x="63" y="60"/>
                      <a:pt x="63" y="60"/>
                    </a:cubicBezTo>
                    <a:cubicBezTo>
                      <a:pt x="63" y="60"/>
                      <a:pt x="64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4" y="58"/>
                      <a:pt x="65" y="58"/>
                      <a:pt x="65" y="58"/>
                    </a:cubicBezTo>
                    <a:cubicBezTo>
                      <a:pt x="65" y="58"/>
                      <a:pt x="65" y="58"/>
                      <a:pt x="65" y="57"/>
                    </a:cubicBezTo>
                    <a:cubicBezTo>
                      <a:pt x="65" y="57"/>
                      <a:pt x="65" y="57"/>
                      <a:pt x="65" y="57"/>
                    </a:cubicBezTo>
                    <a:cubicBezTo>
                      <a:pt x="65" y="57"/>
                      <a:pt x="65" y="56"/>
                      <a:pt x="65" y="56"/>
                    </a:cubicBezTo>
                    <a:cubicBezTo>
                      <a:pt x="66" y="56"/>
                      <a:pt x="66" y="56"/>
                      <a:pt x="66" y="56"/>
                    </a:cubicBezTo>
                    <a:cubicBezTo>
                      <a:pt x="66" y="56"/>
                      <a:pt x="66" y="56"/>
                      <a:pt x="66" y="56"/>
                    </a:cubicBezTo>
                    <a:cubicBezTo>
                      <a:pt x="66" y="56"/>
                      <a:pt x="67" y="55"/>
                      <a:pt x="67" y="55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7" y="55"/>
                      <a:pt x="67" y="55"/>
                      <a:pt x="67" y="54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66" y="54"/>
                      <a:pt x="67" y="53"/>
                      <a:pt x="67" y="53"/>
                    </a:cubicBezTo>
                    <a:cubicBezTo>
                      <a:pt x="67" y="53"/>
                      <a:pt x="67" y="53"/>
                      <a:pt x="67" y="52"/>
                    </a:cubicBezTo>
                    <a:cubicBezTo>
                      <a:pt x="67" y="52"/>
                      <a:pt x="67" y="52"/>
                      <a:pt x="67" y="51"/>
                    </a:cubicBezTo>
                    <a:cubicBezTo>
                      <a:pt x="67" y="51"/>
                      <a:pt x="67" y="51"/>
                      <a:pt x="67" y="50"/>
                    </a:cubicBezTo>
                    <a:cubicBezTo>
                      <a:pt x="68" y="50"/>
                      <a:pt x="68" y="50"/>
                      <a:pt x="68" y="4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8" y="48"/>
                      <a:pt x="68" y="48"/>
                      <a:pt x="69" y="48"/>
                    </a:cubicBezTo>
                    <a:cubicBezTo>
                      <a:pt x="69" y="48"/>
                      <a:pt x="69" y="47"/>
                      <a:pt x="69" y="47"/>
                    </a:cubicBezTo>
                    <a:cubicBezTo>
                      <a:pt x="69" y="47"/>
                      <a:pt x="69" y="47"/>
                      <a:pt x="69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9" y="46"/>
                      <a:pt x="69" y="46"/>
                      <a:pt x="70" y="46"/>
                    </a:cubicBezTo>
                    <a:cubicBezTo>
                      <a:pt x="70" y="46"/>
                      <a:pt x="70" y="46"/>
                      <a:pt x="70" y="45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70" y="45"/>
                      <a:pt x="70" y="44"/>
                      <a:pt x="70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71" y="43"/>
                      <a:pt x="71" y="43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1" y="42"/>
                      <a:pt x="71" y="41"/>
                      <a:pt x="71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2" y="40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73" y="40"/>
                      <a:pt x="72" y="39"/>
                      <a:pt x="72" y="39"/>
                    </a:cubicBezTo>
                    <a:cubicBezTo>
                      <a:pt x="72" y="39"/>
                      <a:pt x="73" y="39"/>
                      <a:pt x="73" y="39"/>
                    </a:cubicBezTo>
                    <a:cubicBezTo>
                      <a:pt x="73" y="39"/>
                      <a:pt x="73" y="38"/>
                      <a:pt x="73" y="38"/>
                    </a:cubicBezTo>
                    <a:cubicBezTo>
                      <a:pt x="73" y="38"/>
                      <a:pt x="74" y="37"/>
                      <a:pt x="74" y="37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4" y="37"/>
                      <a:pt x="75" y="37"/>
                      <a:pt x="75" y="37"/>
                    </a:cubicBezTo>
                    <a:cubicBezTo>
                      <a:pt x="75" y="37"/>
                      <a:pt x="75" y="37"/>
                      <a:pt x="75" y="36"/>
                    </a:cubicBezTo>
                    <a:cubicBezTo>
                      <a:pt x="75" y="36"/>
                      <a:pt x="75" y="36"/>
                      <a:pt x="76" y="36"/>
                    </a:cubicBezTo>
                    <a:cubicBezTo>
                      <a:pt x="76" y="36"/>
                      <a:pt x="76" y="36"/>
                      <a:pt x="76" y="36"/>
                    </a:cubicBezTo>
                    <a:cubicBezTo>
                      <a:pt x="76" y="36"/>
                      <a:pt x="76" y="36"/>
                      <a:pt x="76" y="36"/>
                    </a:cubicBezTo>
                    <a:cubicBezTo>
                      <a:pt x="76" y="36"/>
                      <a:pt x="75" y="36"/>
                      <a:pt x="75" y="36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6" y="35"/>
                      <a:pt x="77" y="35"/>
                      <a:pt x="77" y="35"/>
                    </a:cubicBezTo>
                    <a:cubicBezTo>
                      <a:pt x="77" y="35"/>
                      <a:pt x="77" y="35"/>
                      <a:pt x="77" y="34"/>
                    </a:cubicBezTo>
                    <a:cubicBezTo>
                      <a:pt x="77" y="34"/>
                      <a:pt x="78" y="34"/>
                      <a:pt x="78" y="34"/>
                    </a:cubicBezTo>
                    <a:cubicBezTo>
                      <a:pt x="78" y="34"/>
                      <a:pt x="79" y="33"/>
                      <a:pt x="79" y="33"/>
                    </a:cubicBezTo>
                    <a:cubicBezTo>
                      <a:pt x="79" y="33"/>
                      <a:pt x="79" y="33"/>
                      <a:pt x="79" y="33"/>
                    </a:cubicBezTo>
                    <a:cubicBezTo>
                      <a:pt x="79" y="33"/>
                      <a:pt x="78" y="32"/>
                      <a:pt x="78" y="32"/>
                    </a:cubicBezTo>
                    <a:cubicBezTo>
                      <a:pt x="78" y="32"/>
                      <a:pt x="79" y="32"/>
                      <a:pt x="79" y="32"/>
                    </a:cubicBezTo>
                    <a:cubicBezTo>
                      <a:pt x="79" y="32"/>
                      <a:pt x="79" y="32"/>
                      <a:pt x="79" y="32"/>
                    </a:cubicBezTo>
                    <a:cubicBezTo>
                      <a:pt x="79" y="32"/>
                      <a:pt x="78" y="31"/>
                      <a:pt x="79" y="31"/>
                    </a:cubicBezTo>
                    <a:cubicBezTo>
                      <a:pt x="79" y="31"/>
                      <a:pt x="79" y="31"/>
                      <a:pt x="79" y="31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9" y="30"/>
                      <a:pt x="80" y="29"/>
                      <a:pt x="80" y="29"/>
                    </a:cubicBezTo>
                    <a:cubicBezTo>
                      <a:pt x="80" y="29"/>
                      <a:pt x="80" y="28"/>
                      <a:pt x="80" y="28"/>
                    </a:cubicBezTo>
                    <a:cubicBezTo>
                      <a:pt x="80" y="28"/>
                      <a:pt x="81" y="28"/>
                      <a:pt x="81" y="28"/>
                    </a:cubicBezTo>
                    <a:cubicBezTo>
                      <a:pt x="81" y="28"/>
                      <a:pt x="81" y="27"/>
                      <a:pt x="81" y="27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1" y="26"/>
                      <a:pt x="81" y="26"/>
                      <a:pt x="81" y="26"/>
                    </a:cubicBezTo>
                    <a:cubicBezTo>
                      <a:pt x="81" y="26"/>
                      <a:pt x="81" y="26"/>
                      <a:pt x="82" y="25"/>
                    </a:cubicBezTo>
                    <a:cubicBezTo>
                      <a:pt x="82" y="25"/>
                      <a:pt x="81" y="24"/>
                      <a:pt x="81" y="24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82" y="22"/>
                      <a:pt x="82" y="21"/>
                      <a:pt x="82" y="21"/>
                    </a:cubicBezTo>
                    <a:cubicBezTo>
                      <a:pt x="82" y="21"/>
                      <a:pt x="82" y="21"/>
                      <a:pt x="82" y="21"/>
                    </a:cubicBezTo>
                    <a:cubicBezTo>
                      <a:pt x="82" y="21"/>
                      <a:pt x="82" y="20"/>
                      <a:pt x="82" y="20"/>
                    </a:cubicBezTo>
                    <a:cubicBezTo>
                      <a:pt x="82" y="20"/>
                      <a:pt x="82" y="20"/>
                      <a:pt x="82" y="19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2" y="19"/>
                      <a:pt x="82" y="18"/>
                      <a:pt x="82" y="18"/>
                    </a:cubicBezTo>
                    <a:cubicBezTo>
                      <a:pt x="82" y="18"/>
                      <a:pt x="82" y="17"/>
                      <a:pt x="83" y="17"/>
                    </a:cubicBezTo>
                    <a:cubicBezTo>
                      <a:pt x="83" y="17"/>
                      <a:pt x="83" y="17"/>
                      <a:pt x="83" y="17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3" y="16"/>
                      <a:pt x="83" y="15"/>
                      <a:pt x="83" y="15"/>
                    </a:cubicBezTo>
                    <a:cubicBezTo>
                      <a:pt x="83" y="15"/>
                      <a:pt x="83" y="14"/>
                      <a:pt x="84" y="14"/>
                    </a:cubicBezTo>
                    <a:cubicBezTo>
                      <a:pt x="84" y="14"/>
                      <a:pt x="84" y="14"/>
                      <a:pt x="84" y="14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84" y="13"/>
                      <a:pt x="84" y="13"/>
                      <a:pt x="84" y="12"/>
                    </a:cubicBezTo>
                    <a:cubicBezTo>
                      <a:pt x="84" y="12"/>
                      <a:pt x="84" y="12"/>
                      <a:pt x="84" y="11"/>
                    </a:cubicBezTo>
                    <a:cubicBezTo>
                      <a:pt x="84" y="11"/>
                      <a:pt x="84" y="11"/>
                      <a:pt x="84" y="11"/>
                    </a:cubicBezTo>
                    <a:cubicBezTo>
                      <a:pt x="84" y="11"/>
                      <a:pt x="84" y="9"/>
                      <a:pt x="84" y="9"/>
                    </a:cubicBezTo>
                    <a:cubicBezTo>
                      <a:pt x="84" y="9"/>
                      <a:pt x="85" y="8"/>
                      <a:pt x="85" y="8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5" y="7"/>
                      <a:pt x="85" y="6"/>
                      <a:pt x="85" y="6"/>
                    </a:cubicBezTo>
                    <a:cubicBezTo>
                      <a:pt x="85" y="6"/>
                      <a:pt x="86" y="6"/>
                      <a:pt x="86" y="6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6" y="4"/>
                      <a:pt x="86" y="4"/>
                      <a:pt x="86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5" name="Freeform 743">
                <a:extLst>
                  <a:ext uri="{FF2B5EF4-FFF2-40B4-BE49-F238E27FC236}">
                    <a16:creationId xmlns:a16="http://schemas.microsoft.com/office/drawing/2014/main" id="{75FDEFAA-6962-41B7-4BB2-BC09A0FEAE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009063" y="5213350"/>
                <a:ext cx="258762" cy="449263"/>
              </a:xfrm>
              <a:custGeom>
                <a:avLst/>
                <a:gdLst>
                  <a:gd name="T0" fmla="*/ 8 w 62"/>
                  <a:gd name="T1" fmla="*/ 5 h 108"/>
                  <a:gd name="T2" fmla="*/ 10 w 62"/>
                  <a:gd name="T3" fmla="*/ 3 h 108"/>
                  <a:gd name="T4" fmla="*/ 11 w 62"/>
                  <a:gd name="T5" fmla="*/ 2 h 108"/>
                  <a:gd name="T6" fmla="*/ 15 w 62"/>
                  <a:gd name="T7" fmla="*/ 2 h 108"/>
                  <a:gd name="T8" fmla="*/ 17 w 62"/>
                  <a:gd name="T9" fmla="*/ 5 h 108"/>
                  <a:gd name="T10" fmla="*/ 12 w 62"/>
                  <a:gd name="T11" fmla="*/ 6 h 108"/>
                  <a:gd name="T12" fmla="*/ 48 w 62"/>
                  <a:gd name="T13" fmla="*/ 6 h 108"/>
                  <a:gd name="T14" fmla="*/ 50 w 62"/>
                  <a:gd name="T15" fmla="*/ 5 h 108"/>
                  <a:gd name="T16" fmla="*/ 52 w 62"/>
                  <a:gd name="T17" fmla="*/ 3 h 108"/>
                  <a:gd name="T18" fmla="*/ 53 w 62"/>
                  <a:gd name="T19" fmla="*/ 1 h 108"/>
                  <a:gd name="T20" fmla="*/ 52 w 62"/>
                  <a:gd name="T21" fmla="*/ 3 h 108"/>
                  <a:gd name="T22" fmla="*/ 50 w 62"/>
                  <a:gd name="T23" fmla="*/ 19 h 108"/>
                  <a:gd name="T24" fmla="*/ 49 w 62"/>
                  <a:gd name="T25" fmla="*/ 20 h 108"/>
                  <a:gd name="T26" fmla="*/ 52 w 62"/>
                  <a:gd name="T27" fmla="*/ 20 h 108"/>
                  <a:gd name="T28" fmla="*/ 51 w 62"/>
                  <a:gd name="T29" fmla="*/ 22 h 108"/>
                  <a:gd name="T30" fmla="*/ 52 w 62"/>
                  <a:gd name="T31" fmla="*/ 23 h 108"/>
                  <a:gd name="T32" fmla="*/ 55 w 62"/>
                  <a:gd name="T33" fmla="*/ 23 h 108"/>
                  <a:gd name="T34" fmla="*/ 53 w 62"/>
                  <a:gd name="T35" fmla="*/ 22 h 108"/>
                  <a:gd name="T36" fmla="*/ 54 w 62"/>
                  <a:gd name="T37" fmla="*/ 20 h 108"/>
                  <a:gd name="T38" fmla="*/ 53 w 62"/>
                  <a:gd name="T39" fmla="*/ 20 h 108"/>
                  <a:gd name="T40" fmla="*/ 52 w 62"/>
                  <a:gd name="T41" fmla="*/ 33 h 108"/>
                  <a:gd name="T42" fmla="*/ 52 w 62"/>
                  <a:gd name="T43" fmla="*/ 32 h 108"/>
                  <a:gd name="T44" fmla="*/ 56 w 62"/>
                  <a:gd name="T45" fmla="*/ 34 h 108"/>
                  <a:gd name="T46" fmla="*/ 55 w 62"/>
                  <a:gd name="T47" fmla="*/ 33 h 108"/>
                  <a:gd name="T48" fmla="*/ 55 w 62"/>
                  <a:gd name="T49" fmla="*/ 33 h 108"/>
                  <a:gd name="T50" fmla="*/ 57 w 62"/>
                  <a:gd name="T51" fmla="*/ 36 h 108"/>
                  <a:gd name="T52" fmla="*/ 52 w 62"/>
                  <a:gd name="T53" fmla="*/ 33 h 108"/>
                  <a:gd name="T54" fmla="*/ 47 w 62"/>
                  <a:gd name="T55" fmla="*/ 30 h 108"/>
                  <a:gd name="T56" fmla="*/ 44 w 62"/>
                  <a:gd name="T57" fmla="*/ 26 h 108"/>
                  <a:gd name="T58" fmla="*/ 48 w 62"/>
                  <a:gd name="T59" fmla="*/ 20 h 108"/>
                  <a:gd name="T60" fmla="*/ 49 w 62"/>
                  <a:gd name="T61" fmla="*/ 16 h 108"/>
                  <a:gd name="T62" fmla="*/ 51 w 62"/>
                  <a:gd name="T63" fmla="*/ 16 h 108"/>
                  <a:gd name="T64" fmla="*/ 52 w 62"/>
                  <a:gd name="T65" fmla="*/ 13 h 108"/>
                  <a:gd name="T66" fmla="*/ 55 w 62"/>
                  <a:gd name="T67" fmla="*/ 10 h 108"/>
                  <a:gd name="T68" fmla="*/ 51 w 62"/>
                  <a:gd name="T69" fmla="*/ 7 h 108"/>
                  <a:gd name="T70" fmla="*/ 50 w 62"/>
                  <a:gd name="T71" fmla="*/ 10 h 108"/>
                  <a:gd name="T72" fmla="*/ 47 w 62"/>
                  <a:gd name="T73" fmla="*/ 9 h 108"/>
                  <a:gd name="T74" fmla="*/ 47 w 62"/>
                  <a:gd name="T75" fmla="*/ 7 h 108"/>
                  <a:gd name="T76" fmla="*/ 43 w 62"/>
                  <a:gd name="T77" fmla="*/ 9 h 108"/>
                  <a:gd name="T78" fmla="*/ 39 w 62"/>
                  <a:gd name="T79" fmla="*/ 8 h 108"/>
                  <a:gd name="T80" fmla="*/ 34 w 62"/>
                  <a:gd name="T81" fmla="*/ 6 h 108"/>
                  <a:gd name="T82" fmla="*/ 31 w 62"/>
                  <a:gd name="T83" fmla="*/ 6 h 108"/>
                  <a:gd name="T84" fmla="*/ 27 w 62"/>
                  <a:gd name="T85" fmla="*/ 3 h 108"/>
                  <a:gd name="T86" fmla="*/ 25 w 62"/>
                  <a:gd name="T87" fmla="*/ 1 h 108"/>
                  <a:gd name="T88" fmla="*/ 22 w 62"/>
                  <a:gd name="T89" fmla="*/ 1 h 108"/>
                  <a:gd name="T90" fmla="*/ 21 w 62"/>
                  <a:gd name="T91" fmla="*/ 2 h 108"/>
                  <a:gd name="T92" fmla="*/ 22 w 62"/>
                  <a:gd name="T93" fmla="*/ 4 h 108"/>
                  <a:gd name="T94" fmla="*/ 25 w 62"/>
                  <a:gd name="T95" fmla="*/ 6 h 108"/>
                  <a:gd name="T96" fmla="*/ 23 w 62"/>
                  <a:gd name="T97" fmla="*/ 9 h 108"/>
                  <a:gd name="T98" fmla="*/ 17 w 62"/>
                  <a:gd name="T99" fmla="*/ 9 h 108"/>
                  <a:gd name="T100" fmla="*/ 14 w 62"/>
                  <a:gd name="T101" fmla="*/ 10 h 108"/>
                  <a:gd name="T102" fmla="*/ 13 w 62"/>
                  <a:gd name="T103" fmla="*/ 10 h 108"/>
                  <a:gd name="T104" fmla="*/ 9 w 62"/>
                  <a:gd name="T105" fmla="*/ 14 h 108"/>
                  <a:gd name="T106" fmla="*/ 6 w 62"/>
                  <a:gd name="T107" fmla="*/ 18 h 108"/>
                  <a:gd name="T108" fmla="*/ 3 w 62"/>
                  <a:gd name="T109" fmla="*/ 24 h 108"/>
                  <a:gd name="T110" fmla="*/ 5 w 62"/>
                  <a:gd name="T111" fmla="*/ 28 h 108"/>
                  <a:gd name="T112" fmla="*/ 2 w 62"/>
                  <a:gd name="T113" fmla="*/ 28 h 108"/>
                  <a:gd name="T114" fmla="*/ 0 w 62"/>
                  <a:gd name="T115" fmla="*/ 2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2" h="108"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2" y="3"/>
                      <a:pt x="12" y="3"/>
                    </a:cubicBezTo>
                    <a:cubicBezTo>
                      <a:pt x="12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2"/>
                      <a:pt x="16" y="2"/>
                      <a:pt x="17" y="2"/>
                    </a:cubicBezTo>
                    <a:cubicBezTo>
                      <a:pt x="17" y="2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8" y="3"/>
                    </a:cubicBezTo>
                    <a:cubicBezTo>
                      <a:pt x="18" y="3"/>
                      <a:pt x="18" y="3"/>
                      <a:pt x="18" y="4"/>
                    </a:cubicBezTo>
                    <a:cubicBezTo>
                      <a:pt x="18" y="4"/>
                      <a:pt x="18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5"/>
                      <a:pt x="16" y="5"/>
                      <a:pt x="16" y="6"/>
                    </a:cubicBezTo>
                    <a:cubicBezTo>
                      <a:pt x="16" y="6"/>
                      <a:pt x="15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3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6"/>
                      <a:pt x="11" y="6"/>
                    </a:cubicBezTo>
                    <a:close/>
                    <a:moveTo>
                      <a:pt x="47" y="6"/>
                    </a:move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7" y="5"/>
                      <a:pt x="47" y="6"/>
                    </a:cubicBezTo>
                    <a:close/>
                    <a:moveTo>
                      <a:pt x="50" y="5"/>
                    </a:move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1" y="5"/>
                    </a:cubicBezTo>
                    <a:cubicBezTo>
                      <a:pt x="51" y="5"/>
                      <a:pt x="51" y="5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4"/>
                      <a:pt x="50" y="4"/>
                      <a:pt x="50" y="4"/>
                    </a:cubicBezTo>
                    <a:cubicBezTo>
                      <a:pt x="50" y="4"/>
                      <a:pt x="50" y="4"/>
                      <a:pt x="50" y="5"/>
                    </a:cubicBezTo>
                    <a:close/>
                    <a:moveTo>
                      <a:pt x="52" y="3"/>
                    </a:move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2"/>
                      <a:pt x="53" y="2"/>
                      <a:pt x="53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1"/>
                      <a:pt x="53" y="1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2"/>
                      <a:pt x="52" y="2"/>
                      <a:pt x="52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2" y="2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lose/>
                    <a:moveTo>
                      <a:pt x="50" y="20"/>
                    </a:moveTo>
                    <a:cubicBezTo>
                      <a:pt x="50" y="20"/>
                      <a:pt x="50" y="20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0" y="20"/>
                      <a:pt x="50" y="20"/>
                      <a:pt x="50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0" y="19"/>
                      <a:pt x="50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9" y="19"/>
                      <a:pt x="49" y="19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50" y="20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close/>
                    <a:moveTo>
                      <a:pt x="53" y="19"/>
                    </a:move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2" y="19"/>
                    </a:cubicBezTo>
                    <a:cubicBezTo>
                      <a:pt x="52" y="19"/>
                      <a:pt x="52" y="20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1" y="20"/>
                      <a:pt x="51" y="20"/>
                      <a:pt x="51" y="21"/>
                    </a:cubicBezTo>
                    <a:cubicBezTo>
                      <a:pt x="51" y="21"/>
                      <a:pt x="51" y="21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3"/>
                      <a:pt x="51" y="23"/>
                      <a:pt x="51" y="23"/>
                    </a:cubicBezTo>
                    <a:cubicBezTo>
                      <a:pt x="51" y="23"/>
                      <a:pt x="51" y="23"/>
                      <a:pt x="51" y="23"/>
                    </a:cubicBezTo>
                    <a:cubicBezTo>
                      <a:pt x="51" y="23"/>
                      <a:pt x="51" y="23"/>
                      <a:pt x="52" y="23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53" y="23"/>
                      <a:pt x="53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5" y="23"/>
                      <a:pt x="55" y="23"/>
                    </a:cubicBezTo>
                    <a:cubicBezTo>
                      <a:pt x="55" y="23"/>
                      <a:pt x="55" y="23"/>
                      <a:pt x="55" y="23"/>
                    </a:cubicBezTo>
                    <a:cubicBezTo>
                      <a:pt x="55" y="23"/>
                      <a:pt x="55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4" y="22"/>
                      <a:pt x="54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4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1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3" y="19"/>
                      <a:pt x="53" y="19"/>
                      <a:pt x="53" y="19"/>
                    </a:cubicBezTo>
                    <a:close/>
                    <a:moveTo>
                      <a:pt x="52" y="32"/>
                    </a:move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lose/>
                    <a:moveTo>
                      <a:pt x="55" y="33"/>
                    </a:move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4"/>
                      <a:pt x="55" y="34"/>
                      <a:pt x="55" y="34"/>
                    </a:cubicBezTo>
                    <a:cubicBezTo>
                      <a:pt x="55" y="34"/>
                      <a:pt x="55" y="34"/>
                      <a:pt x="55" y="34"/>
                    </a:cubicBezTo>
                    <a:cubicBezTo>
                      <a:pt x="55" y="34"/>
                      <a:pt x="55" y="34"/>
                      <a:pt x="55" y="34"/>
                    </a:cubicBezTo>
                    <a:cubicBezTo>
                      <a:pt x="55" y="34"/>
                      <a:pt x="56" y="34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lose/>
                    <a:moveTo>
                      <a:pt x="62" y="39"/>
                    </a:moveTo>
                    <a:cubicBezTo>
                      <a:pt x="61" y="39"/>
                      <a:pt x="61" y="39"/>
                      <a:pt x="61" y="38"/>
                    </a:cubicBezTo>
                    <a:cubicBezTo>
                      <a:pt x="61" y="38"/>
                      <a:pt x="60" y="38"/>
                      <a:pt x="60" y="38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7"/>
                      <a:pt x="58" y="36"/>
                      <a:pt x="58" y="36"/>
                    </a:cubicBezTo>
                    <a:cubicBezTo>
                      <a:pt x="58" y="36"/>
                      <a:pt x="57" y="36"/>
                      <a:pt x="57" y="36"/>
                    </a:cubicBezTo>
                    <a:cubicBezTo>
                      <a:pt x="57" y="36"/>
                      <a:pt x="57" y="35"/>
                      <a:pt x="56" y="35"/>
                    </a:cubicBezTo>
                    <a:cubicBezTo>
                      <a:pt x="56" y="35"/>
                      <a:pt x="55" y="35"/>
                      <a:pt x="55" y="35"/>
                    </a:cubicBezTo>
                    <a:cubicBezTo>
                      <a:pt x="55" y="35"/>
                      <a:pt x="54" y="35"/>
                      <a:pt x="54" y="3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4" y="35"/>
                      <a:pt x="53" y="35"/>
                      <a:pt x="53" y="35"/>
                    </a:cubicBezTo>
                    <a:cubicBezTo>
                      <a:pt x="53" y="35"/>
                      <a:pt x="53" y="34"/>
                      <a:pt x="53" y="34"/>
                    </a:cubicBezTo>
                    <a:cubicBezTo>
                      <a:pt x="53" y="34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1" y="33"/>
                      <a:pt x="51" y="33"/>
                    </a:cubicBezTo>
                    <a:cubicBezTo>
                      <a:pt x="51" y="33"/>
                      <a:pt x="51" y="33"/>
                      <a:pt x="50" y="33"/>
                    </a:cubicBezTo>
                    <a:cubicBezTo>
                      <a:pt x="50" y="33"/>
                      <a:pt x="50" y="32"/>
                      <a:pt x="50" y="32"/>
                    </a:cubicBezTo>
                    <a:cubicBezTo>
                      <a:pt x="50" y="32"/>
                      <a:pt x="50" y="31"/>
                      <a:pt x="50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8" y="31"/>
                      <a:pt x="48" y="30"/>
                      <a:pt x="47" y="30"/>
                    </a:cubicBezTo>
                    <a:cubicBezTo>
                      <a:pt x="47" y="30"/>
                      <a:pt x="47" y="30"/>
                      <a:pt x="47" y="29"/>
                    </a:cubicBezTo>
                    <a:cubicBezTo>
                      <a:pt x="47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8"/>
                      <a:pt x="44" y="28"/>
                      <a:pt x="44" y="28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6"/>
                      <a:pt x="45" y="26"/>
                      <a:pt x="45" y="26"/>
                    </a:cubicBezTo>
                    <a:cubicBezTo>
                      <a:pt x="45" y="26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47" y="23"/>
                      <a:pt x="47" y="23"/>
                      <a:pt x="47" y="22"/>
                    </a:cubicBezTo>
                    <a:cubicBezTo>
                      <a:pt x="47" y="22"/>
                      <a:pt x="48" y="21"/>
                      <a:pt x="48" y="21"/>
                    </a:cubicBezTo>
                    <a:cubicBezTo>
                      <a:pt x="48" y="21"/>
                      <a:pt x="48" y="20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48" y="19"/>
                      <a:pt x="47" y="19"/>
                      <a:pt x="47" y="19"/>
                    </a:cubicBezTo>
                    <a:cubicBezTo>
                      <a:pt x="47" y="19"/>
                      <a:pt x="47" y="17"/>
                      <a:pt x="47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7" y="17"/>
                      <a:pt x="47" y="16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49" y="16"/>
                      <a:pt x="49" y="15"/>
                      <a:pt x="49" y="15"/>
                    </a:cubicBezTo>
                    <a:cubicBezTo>
                      <a:pt x="49" y="15"/>
                      <a:pt x="49" y="16"/>
                      <a:pt x="49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5"/>
                      <a:pt x="50" y="16"/>
                      <a:pt x="50" y="15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1" y="15"/>
                      <a:pt x="50" y="15"/>
                      <a:pt x="51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2" y="16"/>
                      <a:pt x="51" y="16"/>
                      <a:pt x="51" y="16"/>
                    </a:cubicBezTo>
                    <a:cubicBezTo>
                      <a:pt x="51" y="15"/>
                      <a:pt x="52" y="15"/>
                      <a:pt x="52" y="15"/>
                    </a:cubicBezTo>
                    <a:cubicBezTo>
                      <a:pt x="52" y="15"/>
                      <a:pt x="52" y="15"/>
                      <a:pt x="52" y="15"/>
                    </a:cubicBezTo>
                    <a:cubicBezTo>
                      <a:pt x="52" y="15"/>
                      <a:pt x="52" y="14"/>
                      <a:pt x="52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1" y="13"/>
                      <a:pt x="52" y="13"/>
                      <a:pt x="52" y="13"/>
                    </a:cubicBezTo>
                    <a:cubicBezTo>
                      <a:pt x="51" y="13"/>
                      <a:pt x="52" y="13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2" y="13"/>
                      <a:pt x="52" y="12"/>
                      <a:pt x="52" y="12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3" y="12"/>
                      <a:pt x="53" y="12"/>
                      <a:pt x="53" y="11"/>
                    </a:cubicBezTo>
                    <a:cubicBezTo>
                      <a:pt x="53" y="11"/>
                      <a:pt x="54" y="11"/>
                      <a:pt x="54" y="11"/>
                    </a:cubicBezTo>
                    <a:cubicBezTo>
                      <a:pt x="54" y="10"/>
                      <a:pt x="55" y="10"/>
                      <a:pt x="55" y="10"/>
                    </a:cubicBezTo>
                    <a:cubicBezTo>
                      <a:pt x="55" y="10"/>
                      <a:pt x="54" y="9"/>
                      <a:pt x="54" y="9"/>
                    </a:cubicBezTo>
                    <a:cubicBezTo>
                      <a:pt x="54" y="9"/>
                      <a:pt x="54" y="8"/>
                      <a:pt x="54" y="8"/>
                    </a:cubicBezTo>
                    <a:cubicBezTo>
                      <a:pt x="54" y="8"/>
                      <a:pt x="53" y="8"/>
                      <a:pt x="53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3" y="9"/>
                      <a:pt x="53" y="9"/>
                      <a:pt x="52" y="9"/>
                    </a:cubicBezTo>
                    <a:cubicBezTo>
                      <a:pt x="52" y="9"/>
                      <a:pt x="52" y="9"/>
                      <a:pt x="52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2" y="7"/>
                      <a:pt x="52" y="7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1" y="7"/>
                      <a:pt x="50" y="8"/>
                      <a:pt x="50" y="8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50" y="8"/>
                      <a:pt x="50" y="8"/>
                      <a:pt x="50" y="9"/>
                    </a:cubicBezTo>
                    <a:cubicBezTo>
                      <a:pt x="50" y="9"/>
                      <a:pt x="51" y="9"/>
                      <a:pt x="51" y="9"/>
                    </a:cubicBezTo>
                    <a:cubicBezTo>
                      <a:pt x="51" y="9"/>
                      <a:pt x="51" y="9"/>
                      <a:pt x="51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0" y="10"/>
                      <a:pt x="49" y="10"/>
                      <a:pt x="49" y="10"/>
                    </a:cubicBezTo>
                    <a:cubicBezTo>
                      <a:pt x="49" y="11"/>
                      <a:pt x="49" y="11"/>
                      <a:pt x="48" y="10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9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7" y="9"/>
                    </a:cubicBezTo>
                    <a:cubicBezTo>
                      <a:pt x="47" y="8"/>
                      <a:pt x="47" y="9"/>
                      <a:pt x="47" y="9"/>
                    </a:cubicBezTo>
                    <a:cubicBezTo>
                      <a:pt x="47" y="9"/>
                      <a:pt x="47" y="9"/>
                      <a:pt x="46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6" y="9"/>
                      <a:pt x="46" y="9"/>
                      <a:pt x="46" y="8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7" y="8"/>
                      <a:pt x="47" y="8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6"/>
                      <a:pt x="47" y="6"/>
                    </a:cubicBezTo>
                    <a:cubicBezTo>
                      <a:pt x="47" y="6"/>
                      <a:pt x="47" y="7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7"/>
                      <a:pt x="45" y="7"/>
                      <a:pt x="45" y="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8"/>
                      <a:pt x="44" y="8"/>
                      <a:pt x="44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9"/>
                      <a:pt x="43" y="9"/>
                      <a:pt x="43" y="9"/>
                    </a:cubicBezTo>
                    <a:cubicBezTo>
                      <a:pt x="43" y="9"/>
                      <a:pt x="42" y="9"/>
                      <a:pt x="42" y="9"/>
                    </a:cubicBezTo>
                    <a:cubicBezTo>
                      <a:pt x="42" y="9"/>
                      <a:pt x="42" y="9"/>
                      <a:pt x="41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0" y="8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39" y="7"/>
                      <a:pt x="39" y="7"/>
                    </a:cubicBezTo>
                    <a:cubicBezTo>
                      <a:pt x="39" y="7"/>
                      <a:pt x="39" y="7"/>
                      <a:pt x="39" y="8"/>
                    </a:cubicBezTo>
                    <a:cubicBezTo>
                      <a:pt x="39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6" y="7"/>
                      <a:pt x="36" y="7"/>
                    </a:cubicBezTo>
                    <a:cubicBezTo>
                      <a:pt x="36" y="7"/>
                      <a:pt x="36" y="8"/>
                      <a:pt x="36" y="8"/>
                    </a:cubicBezTo>
                    <a:cubicBezTo>
                      <a:pt x="36" y="8"/>
                      <a:pt x="36" y="7"/>
                      <a:pt x="36" y="7"/>
                    </a:cubicBezTo>
                    <a:cubicBezTo>
                      <a:pt x="36" y="7"/>
                      <a:pt x="35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7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3" y="5"/>
                      <a:pt x="33" y="5"/>
                    </a:cubicBezTo>
                    <a:cubicBezTo>
                      <a:pt x="33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0" y="6"/>
                      <a:pt x="30" y="6"/>
                    </a:cubicBezTo>
                    <a:cubicBezTo>
                      <a:pt x="30" y="6"/>
                      <a:pt x="30" y="5"/>
                      <a:pt x="30" y="5"/>
                    </a:cubicBezTo>
                    <a:cubicBezTo>
                      <a:pt x="30" y="5"/>
                      <a:pt x="29" y="5"/>
                      <a:pt x="29" y="5"/>
                    </a:cubicBezTo>
                    <a:cubicBezTo>
                      <a:pt x="28" y="5"/>
                      <a:pt x="29" y="5"/>
                      <a:pt x="29" y="5"/>
                    </a:cubicBezTo>
                    <a:cubicBezTo>
                      <a:pt x="28" y="5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3"/>
                      <a:pt x="28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6" y="3"/>
                    </a:cubicBezTo>
                    <a:cubicBezTo>
                      <a:pt x="26" y="3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5" y="4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2" y="1"/>
                      <a:pt x="22" y="1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2"/>
                      <a:pt x="21" y="2"/>
                    </a:cubicBezTo>
                    <a:cubicBezTo>
                      <a:pt x="21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3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5" y="4"/>
                    </a:cubicBezTo>
                    <a:cubicBezTo>
                      <a:pt x="25" y="4"/>
                      <a:pt x="25" y="4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6" y="6"/>
                    </a:cubicBezTo>
                    <a:cubicBezTo>
                      <a:pt x="26" y="7"/>
                      <a:pt x="26" y="8"/>
                      <a:pt x="26" y="8"/>
                    </a:cubicBezTo>
                    <a:cubicBezTo>
                      <a:pt x="26" y="8"/>
                      <a:pt x="25" y="8"/>
                      <a:pt x="25" y="8"/>
                    </a:cubicBezTo>
                    <a:cubicBezTo>
                      <a:pt x="25" y="8"/>
                      <a:pt x="24" y="8"/>
                      <a:pt x="24" y="8"/>
                    </a:cubicBezTo>
                    <a:cubicBezTo>
                      <a:pt x="24" y="8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8" y="9"/>
                      <a:pt x="18" y="9"/>
                    </a:cubicBezTo>
                    <a:cubicBezTo>
                      <a:pt x="18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9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9"/>
                    </a:cubicBezTo>
                    <a:cubicBezTo>
                      <a:pt x="15" y="9"/>
                      <a:pt x="14" y="9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1"/>
                      <a:pt x="13" y="10"/>
                      <a:pt x="13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1" y="10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8" y="14"/>
                      <a:pt x="8" y="14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5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7"/>
                    </a:cubicBezTo>
                    <a:cubicBezTo>
                      <a:pt x="9" y="17"/>
                      <a:pt x="9" y="17"/>
                      <a:pt x="8" y="17"/>
                    </a:cubicBezTo>
                    <a:cubicBezTo>
                      <a:pt x="8" y="17"/>
                      <a:pt x="8" y="18"/>
                      <a:pt x="8" y="18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6" y="18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1"/>
                      <a:pt x="5" y="22"/>
                      <a:pt x="5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3" y="23"/>
                      <a:pt x="3" y="23"/>
                    </a:cubicBezTo>
                    <a:cubicBezTo>
                      <a:pt x="3" y="23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5" y="25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30"/>
                      <a:pt x="5" y="29"/>
                      <a:pt x="4" y="29"/>
                    </a:cubicBezTo>
                    <a:cubicBezTo>
                      <a:pt x="4" y="29"/>
                      <a:pt x="4" y="28"/>
                      <a:pt x="4" y="28"/>
                    </a:cubicBezTo>
                    <a:cubicBezTo>
                      <a:pt x="4" y="28"/>
                      <a:pt x="4" y="28"/>
                      <a:pt x="3" y="28"/>
                    </a:cubicBezTo>
                    <a:cubicBezTo>
                      <a:pt x="3" y="28"/>
                      <a:pt x="3" y="27"/>
                      <a:pt x="3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7"/>
                      <a:pt x="2" y="28"/>
                      <a:pt x="2" y="28"/>
                    </a:cubicBezTo>
                    <a:cubicBezTo>
                      <a:pt x="2" y="28"/>
                      <a:pt x="2" y="29"/>
                      <a:pt x="2" y="29"/>
                    </a:cubicBezTo>
                    <a:cubicBezTo>
                      <a:pt x="2" y="29"/>
                      <a:pt x="2" y="30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29"/>
                      <a:pt x="2" y="28"/>
                      <a:pt x="2" y="28"/>
                    </a:cubicBezTo>
                    <a:cubicBezTo>
                      <a:pt x="2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ubicBezTo>
                      <a:pt x="1" y="27"/>
                      <a:pt x="1" y="27"/>
                      <a:pt x="0" y="27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62" y="108"/>
                      <a:pt x="62" y="108"/>
                      <a:pt x="62" y="108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6" name="Freeform 744">
                <a:extLst>
                  <a:ext uri="{FF2B5EF4-FFF2-40B4-BE49-F238E27FC236}">
                    <a16:creationId xmlns:a16="http://schemas.microsoft.com/office/drawing/2014/main" id="{609D134D-FDA0-4AD9-DEE6-6DC5F05C1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1038" y="5967413"/>
                <a:ext cx="17462" cy="23813"/>
              </a:xfrm>
              <a:custGeom>
                <a:avLst/>
                <a:gdLst>
                  <a:gd name="T0" fmla="*/ 1 w 4"/>
                  <a:gd name="T1" fmla="*/ 5 h 6"/>
                  <a:gd name="T2" fmla="*/ 1 w 4"/>
                  <a:gd name="T3" fmla="*/ 4 h 6"/>
                  <a:gd name="T4" fmla="*/ 0 w 4"/>
                  <a:gd name="T5" fmla="*/ 4 h 6"/>
                  <a:gd name="T6" fmla="*/ 0 w 4"/>
                  <a:gd name="T7" fmla="*/ 4 h 6"/>
                  <a:gd name="T8" fmla="*/ 0 w 4"/>
                  <a:gd name="T9" fmla="*/ 3 h 6"/>
                  <a:gd name="T10" fmla="*/ 0 w 4"/>
                  <a:gd name="T11" fmla="*/ 2 h 6"/>
                  <a:gd name="T12" fmla="*/ 0 w 4"/>
                  <a:gd name="T13" fmla="*/ 2 h 6"/>
                  <a:gd name="T14" fmla="*/ 0 w 4"/>
                  <a:gd name="T15" fmla="*/ 1 h 6"/>
                  <a:gd name="T16" fmla="*/ 0 w 4"/>
                  <a:gd name="T17" fmla="*/ 1 h 6"/>
                  <a:gd name="T18" fmla="*/ 1 w 4"/>
                  <a:gd name="T19" fmla="*/ 1 h 6"/>
                  <a:gd name="T20" fmla="*/ 1 w 4"/>
                  <a:gd name="T21" fmla="*/ 0 h 6"/>
                  <a:gd name="T22" fmla="*/ 2 w 4"/>
                  <a:gd name="T23" fmla="*/ 0 h 6"/>
                  <a:gd name="T24" fmla="*/ 2 w 4"/>
                  <a:gd name="T25" fmla="*/ 0 h 6"/>
                  <a:gd name="T26" fmla="*/ 3 w 4"/>
                  <a:gd name="T27" fmla="*/ 0 h 6"/>
                  <a:gd name="T28" fmla="*/ 4 w 4"/>
                  <a:gd name="T29" fmla="*/ 1 h 6"/>
                  <a:gd name="T30" fmla="*/ 4 w 4"/>
                  <a:gd name="T31" fmla="*/ 1 h 6"/>
                  <a:gd name="T32" fmla="*/ 4 w 4"/>
                  <a:gd name="T33" fmla="*/ 1 h 6"/>
                  <a:gd name="T34" fmla="*/ 3 w 4"/>
                  <a:gd name="T35" fmla="*/ 1 h 6"/>
                  <a:gd name="T36" fmla="*/ 2 w 4"/>
                  <a:gd name="T37" fmla="*/ 2 h 6"/>
                  <a:gd name="T38" fmla="*/ 2 w 4"/>
                  <a:gd name="T39" fmla="*/ 3 h 6"/>
                  <a:gd name="T40" fmla="*/ 2 w 4"/>
                  <a:gd name="T41" fmla="*/ 4 h 6"/>
                  <a:gd name="T42" fmla="*/ 2 w 4"/>
                  <a:gd name="T43" fmla="*/ 6 h 6"/>
                  <a:gd name="T44" fmla="*/ 1 w 4"/>
                  <a:gd name="T4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" h="6">
                    <a:moveTo>
                      <a:pt x="1" y="5"/>
                    </a:moveTo>
                    <a:cubicBezTo>
                      <a:pt x="1" y="5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</p:grpSp>
      <p:grpSp>
        <p:nvGrpSpPr>
          <p:cNvPr id="327" name="North_America">
            <a:extLst>
              <a:ext uri="{FF2B5EF4-FFF2-40B4-BE49-F238E27FC236}">
                <a16:creationId xmlns:a16="http://schemas.microsoft.com/office/drawing/2014/main" id="{B457FAF0-54D9-F54D-4676-F93F243F38A9}"/>
              </a:ext>
            </a:extLst>
          </p:cNvPr>
          <p:cNvGrpSpPr/>
          <p:nvPr/>
        </p:nvGrpSpPr>
        <p:grpSpPr>
          <a:xfrm>
            <a:off x="7656708" y="4000877"/>
            <a:ext cx="856186" cy="1067418"/>
            <a:chOff x="2754313" y="4500563"/>
            <a:chExt cx="1668463" cy="2357437"/>
          </a:xfrm>
          <a:solidFill>
            <a:srgbClr val="A4A4A4"/>
          </a:solidFill>
        </p:grpSpPr>
        <p:sp>
          <p:nvSpPr>
            <p:cNvPr id="328" name="Freeform 690">
              <a:extLst>
                <a:ext uri="{FF2B5EF4-FFF2-40B4-BE49-F238E27FC236}">
                  <a16:creationId xmlns:a16="http://schemas.microsoft.com/office/drawing/2014/main" id="{0CC41927-ADF6-C73E-CB33-976D434A4F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4313" y="4849813"/>
              <a:ext cx="69850" cy="58738"/>
            </a:xfrm>
            <a:custGeom>
              <a:avLst/>
              <a:gdLst>
                <a:gd name="T0" fmla="*/ 6 w 17"/>
                <a:gd name="T1" fmla="*/ 9 h 14"/>
                <a:gd name="T2" fmla="*/ 6 w 17"/>
                <a:gd name="T3" fmla="*/ 9 h 14"/>
                <a:gd name="T4" fmla="*/ 5 w 17"/>
                <a:gd name="T5" fmla="*/ 8 h 14"/>
                <a:gd name="T6" fmla="*/ 5 w 17"/>
                <a:gd name="T7" fmla="*/ 7 h 14"/>
                <a:gd name="T8" fmla="*/ 4 w 17"/>
                <a:gd name="T9" fmla="*/ 6 h 14"/>
                <a:gd name="T10" fmla="*/ 3 w 17"/>
                <a:gd name="T11" fmla="*/ 5 h 14"/>
                <a:gd name="T12" fmla="*/ 3 w 17"/>
                <a:gd name="T13" fmla="*/ 4 h 14"/>
                <a:gd name="T14" fmla="*/ 2 w 17"/>
                <a:gd name="T15" fmla="*/ 3 h 14"/>
                <a:gd name="T16" fmla="*/ 1 w 17"/>
                <a:gd name="T17" fmla="*/ 4 h 14"/>
                <a:gd name="T18" fmla="*/ 1 w 17"/>
                <a:gd name="T19" fmla="*/ 5 h 14"/>
                <a:gd name="T20" fmla="*/ 2 w 17"/>
                <a:gd name="T21" fmla="*/ 5 h 14"/>
                <a:gd name="T22" fmla="*/ 2 w 17"/>
                <a:gd name="T23" fmla="*/ 6 h 14"/>
                <a:gd name="T24" fmla="*/ 3 w 17"/>
                <a:gd name="T25" fmla="*/ 7 h 14"/>
                <a:gd name="T26" fmla="*/ 4 w 17"/>
                <a:gd name="T27" fmla="*/ 8 h 14"/>
                <a:gd name="T28" fmla="*/ 4 w 17"/>
                <a:gd name="T29" fmla="*/ 9 h 14"/>
                <a:gd name="T30" fmla="*/ 3 w 17"/>
                <a:gd name="T31" fmla="*/ 9 h 14"/>
                <a:gd name="T32" fmla="*/ 2 w 17"/>
                <a:gd name="T33" fmla="*/ 10 h 14"/>
                <a:gd name="T34" fmla="*/ 1 w 17"/>
                <a:gd name="T35" fmla="*/ 11 h 14"/>
                <a:gd name="T36" fmla="*/ 2 w 17"/>
                <a:gd name="T37" fmla="*/ 11 h 14"/>
                <a:gd name="T38" fmla="*/ 4 w 17"/>
                <a:gd name="T39" fmla="*/ 12 h 14"/>
                <a:gd name="T40" fmla="*/ 4 w 17"/>
                <a:gd name="T41" fmla="*/ 11 h 14"/>
                <a:gd name="T42" fmla="*/ 5 w 17"/>
                <a:gd name="T43" fmla="*/ 11 h 14"/>
                <a:gd name="T44" fmla="*/ 6 w 17"/>
                <a:gd name="T45" fmla="*/ 10 h 14"/>
                <a:gd name="T46" fmla="*/ 1 w 17"/>
                <a:gd name="T47" fmla="*/ 8 h 14"/>
                <a:gd name="T48" fmla="*/ 0 w 17"/>
                <a:gd name="T49" fmla="*/ 6 h 14"/>
                <a:gd name="T50" fmla="*/ 2 w 17"/>
                <a:gd name="T51" fmla="*/ 6 h 14"/>
                <a:gd name="T52" fmla="*/ 2 w 17"/>
                <a:gd name="T53" fmla="*/ 8 h 14"/>
                <a:gd name="T54" fmla="*/ 8 w 17"/>
                <a:gd name="T55" fmla="*/ 7 h 14"/>
                <a:gd name="T56" fmla="*/ 6 w 17"/>
                <a:gd name="T57" fmla="*/ 7 h 14"/>
                <a:gd name="T58" fmla="*/ 6 w 17"/>
                <a:gd name="T59" fmla="*/ 6 h 14"/>
                <a:gd name="T60" fmla="*/ 6 w 17"/>
                <a:gd name="T61" fmla="*/ 5 h 14"/>
                <a:gd name="T62" fmla="*/ 8 w 17"/>
                <a:gd name="T63" fmla="*/ 6 h 14"/>
                <a:gd name="T64" fmla="*/ 17 w 17"/>
                <a:gd name="T65" fmla="*/ 10 h 14"/>
                <a:gd name="T66" fmla="*/ 16 w 17"/>
                <a:gd name="T67" fmla="*/ 11 h 14"/>
                <a:gd name="T68" fmla="*/ 15 w 17"/>
                <a:gd name="T69" fmla="*/ 11 h 14"/>
                <a:gd name="T70" fmla="*/ 15 w 17"/>
                <a:gd name="T71" fmla="*/ 10 h 14"/>
                <a:gd name="T72" fmla="*/ 16 w 17"/>
                <a:gd name="T73" fmla="*/ 9 h 14"/>
                <a:gd name="T74" fmla="*/ 17 w 17"/>
                <a:gd name="T75" fmla="*/ 9 h 14"/>
                <a:gd name="T76" fmla="*/ 11 w 17"/>
                <a:gd name="T77" fmla="*/ 9 h 14"/>
                <a:gd name="T78" fmla="*/ 10 w 17"/>
                <a:gd name="T79" fmla="*/ 9 h 14"/>
                <a:gd name="T80" fmla="*/ 10 w 17"/>
                <a:gd name="T81" fmla="*/ 10 h 14"/>
                <a:gd name="T82" fmla="*/ 9 w 17"/>
                <a:gd name="T83" fmla="*/ 10 h 14"/>
                <a:gd name="T84" fmla="*/ 8 w 17"/>
                <a:gd name="T85" fmla="*/ 9 h 14"/>
                <a:gd name="T86" fmla="*/ 8 w 17"/>
                <a:gd name="T87" fmla="*/ 9 h 14"/>
                <a:gd name="T88" fmla="*/ 8 w 17"/>
                <a:gd name="T89" fmla="*/ 8 h 14"/>
                <a:gd name="T90" fmla="*/ 9 w 17"/>
                <a:gd name="T91" fmla="*/ 8 h 14"/>
                <a:gd name="T92" fmla="*/ 10 w 17"/>
                <a:gd name="T93" fmla="*/ 7 h 14"/>
                <a:gd name="T94" fmla="*/ 10 w 17"/>
                <a:gd name="T95" fmla="*/ 8 h 14"/>
                <a:gd name="T96" fmla="*/ 9 w 17"/>
                <a:gd name="T97" fmla="*/ 13 h 14"/>
                <a:gd name="T98" fmla="*/ 8 w 17"/>
                <a:gd name="T99" fmla="*/ 13 h 14"/>
                <a:gd name="T100" fmla="*/ 9 w 17"/>
                <a:gd name="T101" fmla="*/ 13 h 14"/>
                <a:gd name="T102" fmla="*/ 9 w 17"/>
                <a:gd name="T103" fmla="*/ 2 h 14"/>
                <a:gd name="T104" fmla="*/ 14 w 17"/>
                <a:gd name="T105" fmla="*/ 14 h 14"/>
                <a:gd name="T106" fmla="*/ 14 w 17"/>
                <a:gd name="T107" fmla="*/ 14 h 14"/>
                <a:gd name="T108" fmla="*/ 7 w 17"/>
                <a:gd name="T109" fmla="*/ 0 h 14"/>
                <a:gd name="T110" fmla="*/ 12 w 17"/>
                <a:gd name="T111" fmla="*/ 10 h 14"/>
                <a:gd name="T112" fmla="*/ 12 w 17"/>
                <a:gd name="T113" fmla="*/ 10 h 14"/>
                <a:gd name="T114" fmla="*/ 7 w 17"/>
                <a:gd name="T115" fmla="*/ 7 h 14"/>
                <a:gd name="T116" fmla="*/ 10 w 17"/>
                <a:gd name="T117" fmla="*/ 7 h 14"/>
                <a:gd name="T118" fmla="*/ 14 w 17"/>
                <a:gd name="T1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" h="14">
                  <a:moveTo>
                    <a:pt x="6" y="10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4" y="7"/>
                  </a:cubicBezTo>
                  <a:cubicBezTo>
                    <a:pt x="4" y="7"/>
                    <a:pt x="4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4" y="6"/>
                    <a:pt x="3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lose/>
                  <a:moveTo>
                    <a:pt x="1" y="8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0" y="8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lose/>
                  <a:moveTo>
                    <a:pt x="8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7"/>
                  </a:cubicBezTo>
                  <a:close/>
                  <a:moveTo>
                    <a:pt x="17" y="9"/>
                  </a:move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lose/>
                  <a:moveTo>
                    <a:pt x="11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0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9"/>
                    <a:pt x="11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9"/>
                    <a:pt x="10" y="10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lose/>
                  <a:moveTo>
                    <a:pt x="9" y="13"/>
                  </a:move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lose/>
                  <a:moveTo>
                    <a:pt x="8" y="2"/>
                  </a:move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lose/>
                  <a:moveTo>
                    <a:pt x="14" y="14"/>
                  </a:move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  <a:moveTo>
                    <a:pt x="12" y="10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lose/>
                  <a:moveTo>
                    <a:pt x="7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lose/>
                  <a:moveTo>
                    <a:pt x="7" y="7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lose/>
                  <a:moveTo>
                    <a:pt x="10" y="7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lose/>
                  <a:moveTo>
                    <a:pt x="8" y="6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lose/>
                  <a:moveTo>
                    <a:pt x="14" y="14"/>
                  </a:move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9" name="Freeform 679">
              <a:extLst>
                <a:ext uri="{FF2B5EF4-FFF2-40B4-BE49-F238E27FC236}">
                  <a16:creationId xmlns:a16="http://schemas.microsoft.com/office/drawing/2014/main" id="{CA350305-49C0-B90B-C6F7-BABE180E0D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90888" y="4505325"/>
              <a:ext cx="395287" cy="341313"/>
            </a:xfrm>
            <a:custGeom>
              <a:avLst/>
              <a:gdLst>
                <a:gd name="T0" fmla="*/ 44 w 95"/>
                <a:gd name="T1" fmla="*/ 74 h 82"/>
                <a:gd name="T2" fmla="*/ 42 w 95"/>
                <a:gd name="T3" fmla="*/ 68 h 82"/>
                <a:gd name="T4" fmla="*/ 42 w 95"/>
                <a:gd name="T5" fmla="*/ 64 h 82"/>
                <a:gd name="T6" fmla="*/ 39 w 95"/>
                <a:gd name="T7" fmla="*/ 57 h 82"/>
                <a:gd name="T8" fmla="*/ 39 w 95"/>
                <a:gd name="T9" fmla="*/ 51 h 82"/>
                <a:gd name="T10" fmla="*/ 42 w 95"/>
                <a:gd name="T11" fmla="*/ 45 h 82"/>
                <a:gd name="T12" fmla="*/ 39 w 95"/>
                <a:gd name="T13" fmla="*/ 42 h 82"/>
                <a:gd name="T14" fmla="*/ 30 w 95"/>
                <a:gd name="T15" fmla="*/ 43 h 82"/>
                <a:gd name="T16" fmla="*/ 22 w 95"/>
                <a:gd name="T17" fmla="*/ 38 h 82"/>
                <a:gd name="T18" fmla="*/ 16 w 95"/>
                <a:gd name="T19" fmla="*/ 37 h 82"/>
                <a:gd name="T20" fmla="*/ 9 w 95"/>
                <a:gd name="T21" fmla="*/ 37 h 82"/>
                <a:gd name="T22" fmla="*/ 7 w 95"/>
                <a:gd name="T23" fmla="*/ 29 h 82"/>
                <a:gd name="T24" fmla="*/ 2 w 95"/>
                <a:gd name="T25" fmla="*/ 21 h 82"/>
                <a:gd name="T26" fmla="*/ 3 w 95"/>
                <a:gd name="T27" fmla="*/ 15 h 82"/>
                <a:gd name="T28" fmla="*/ 9 w 95"/>
                <a:gd name="T29" fmla="*/ 5 h 82"/>
                <a:gd name="T30" fmla="*/ 10 w 95"/>
                <a:gd name="T31" fmla="*/ 7 h 82"/>
                <a:gd name="T32" fmla="*/ 10 w 95"/>
                <a:gd name="T33" fmla="*/ 16 h 82"/>
                <a:gd name="T34" fmla="*/ 13 w 95"/>
                <a:gd name="T35" fmla="*/ 23 h 82"/>
                <a:gd name="T36" fmla="*/ 16 w 95"/>
                <a:gd name="T37" fmla="*/ 17 h 82"/>
                <a:gd name="T38" fmla="*/ 13 w 95"/>
                <a:gd name="T39" fmla="*/ 10 h 82"/>
                <a:gd name="T40" fmla="*/ 22 w 95"/>
                <a:gd name="T41" fmla="*/ 7 h 82"/>
                <a:gd name="T42" fmla="*/ 25 w 95"/>
                <a:gd name="T43" fmla="*/ 4 h 82"/>
                <a:gd name="T44" fmla="*/ 23 w 95"/>
                <a:gd name="T45" fmla="*/ 1 h 82"/>
                <a:gd name="T46" fmla="*/ 29 w 95"/>
                <a:gd name="T47" fmla="*/ 5 h 82"/>
                <a:gd name="T48" fmla="*/ 36 w 95"/>
                <a:gd name="T49" fmla="*/ 10 h 82"/>
                <a:gd name="T50" fmla="*/ 42 w 95"/>
                <a:gd name="T51" fmla="*/ 12 h 82"/>
                <a:gd name="T52" fmla="*/ 51 w 95"/>
                <a:gd name="T53" fmla="*/ 12 h 82"/>
                <a:gd name="T54" fmla="*/ 60 w 95"/>
                <a:gd name="T55" fmla="*/ 16 h 82"/>
                <a:gd name="T56" fmla="*/ 67 w 95"/>
                <a:gd name="T57" fmla="*/ 12 h 82"/>
                <a:gd name="T58" fmla="*/ 67 w 95"/>
                <a:gd name="T59" fmla="*/ 12 h 82"/>
                <a:gd name="T60" fmla="*/ 75 w 95"/>
                <a:gd name="T61" fmla="*/ 11 h 82"/>
                <a:gd name="T62" fmla="*/ 79 w 95"/>
                <a:gd name="T63" fmla="*/ 12 h 82"/>
                <a:gd name="T64" fmla="*/ 74 w 95"/>
                <a:gd name="T65" fmla="*/ 12 h 82"/>
                <a:gd name="T66" fmla="*/ 77 w 95"/>
                <a:gd name="T67" fmla="*/ 17 h 82"/>
                <a:gd name="T68" fmla="*/ 83 w 95"/>
                <a:gd name="T69" fmla="*/ 18 h 82"/>
                <a:gd name="T70" fmla="*/ 87 w 95"/>
                <a:gd name="T71" fmla="*/ 22 h 82"/>
                <a:gd name="T72" fmla="*/ 89 w 95"/>
                <a:gd name="T73" fmla="*/ 25 h 82"/>
                <a:gd name="T74" fmla="*/ 91 w 95"/>
                <a:gd name="T75" fmla="*/ 26 h 82"/>
                <a:gd name="T76" fmla="*/ 94 w 95"/>
                <a:gd name="T77" fmla="*/ 29 h 82"/>
                <a:gd name="T78" fmla="*/ 90 w 95"/>
                <a:gd name="T79" fmla="*/ 35 h 82"/>
                <a:gd name="T80" fmla="*/ 91 w 95"/>
                <a:gd name="T81" fmla="*/ 38 h 82"/>
                <a:gd name="T82" fmla="*/ 86 w 95"/>
                <a:gd name="T83" fmla="*/ 40 h 82"/>
                <a:gd name="T84" fmla="*/ 90 w 95"/>
                <a:gd name="T85" fmla="*/ 52 h 82"/>
                <a:gd name="T86" fmla="*/ 87 w 95"/>
                <a:gd name="T87" fmla="*/ 55 h 82"/>
                <a:gd name="T88" fmla="*/ 83 w 95"/>
                <a:gd name="T89" fmla="*/ 57 h 82"/>
                <a:gd name="T90" fmla="*/ 78 w 95"/>
                <a:gd name="T91" fmla="*/ 58 h 82"/>
                <a:gd name="T92" fmla="*/ 75 w 95"/>
                <a:gd name="T93" fmla="*/ 61 h 82"/>
                <a:gd name="T94" fmla="*/ 72 w 95"/>
                <a:gd name="T95" fmla="*/ 60 h 82"/>
                <a:gd name="T96" fmla="*/ 68 w 95"/>
                <a:gd name="T97" fmla="*/ 59 h 82"/>
                <a:gd name="T98" fmla="*/ 61 w 95"/>
                <a:gd name="T99" fmla="*/ 57 h 82"/>
                <a:gd name="T100" fmla="*/ 65 w 95"/>
                <a:gd name="T101" fmla="*/ 62 h 82"/>
                <a:gd name="T102" fmla="*/ 66 w 95"/>
                <a:gd name="T103" fmla="*/ 69 h 82"/>
                <a:gd name="T104" fmla="*/ 69 w 95"/>
                <a:gd name="T105" fmla="*/ 72 h 82"/>
                <a:gd name="T106" fmla="*/ 63 w 95"/>
                <a:gd name="T107" fmla="*/ 77 h 82"/>
                <a:gd name="T108" fmla="*/ 60 w 95"/>
                <a:gd name="T109" fmla="*/ 78 h 82"/>
                <a:gd name="T110" fmla="*/ 57 w 95"/>
                <a:gd name="T111" fmla="*/ 80 h 82"/>
                <a:gd name="T112" fmla="*/ 55 w 95"/>
                <a:gd name="T113" fmla="*/ 80 h 82"/>
                <a:gd name="T114" fmla="*/ 67 w 95"/>
                <a:gd name="T115" fmla="*/ 9 h 82"/>
                <a:gd name="T116" fmla="*/ 66 w 95"/>
                <a:gd name="T117" fmla="*/ 8 h 82"/>
                <a:gd name="T118" fmla="*/ 64 w 95"/>
                <a:gd name="T119" fmla="*/ 9 h 82"/>
                <a:gd name="T120" fmla="*/ 64 w 95"/>
                <a:gd name="T121" fmla="*/ 9 h 82"/>
                <a:gd name="T122" fmla="*/ 66 w 95"/>
                <a:gd name="T123" fmla="*/ 10 h 82"/>
                <a:gd name="T124" fmla="*/ 67 w 95"/>
                <a:gd name="T125" fmla="*/ 9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5" h="82">
                  <a:moveTo>
                    <a:pt x="49" y="82"/>
                  </a:moveTo>
                  <a:cubicBezTo>
                    <a:pt x="46" y="78"/>
                    <a:pt x="46" y="78"/>
                    <a:pt x="46" y="78"/>
                  </a:cubicBezTo>
                  <a:cubicBezTo>
                    <a:pt x="46" y="78"/>
                    <a:pt x="46" y="77"/>
                    <a:pt x="46" y="77"/>
                  </a:cubicBezTo>
                  <a:cubicBezTo>
                    <a:pt x="46" y="77"/>
                    <a:pt x="46" y="77"/>
                    <a:pt x="46" y="77"/>
                  </a:cubicBezTo>
                  <a:cubicBezTo>
                    <a:pt x="45" y="76"/>
                    <a:pt x="45" y="75"/>
                    <a:pt x="45" y="75"/>
                  </a:cubicBezTo>
                  <a:cubicBezTo>
                    <a:pt x="45" y="75"/>
                    <a:pt x="44" y="74"/>
                    <a:pt x="44" y="74"/>
                  </a:cubicBezTo>
                  <a:cubicBezTo>
                    <a:pt x="44" y="74"/>
                    <a:pt x="44" y="73"/>
                    <a:pt x="44" y="73"/>
                  </a:cubicBezTo>
                  <a:cubicBezTo>
                    <a:pt x="44" y="73"/>
                    <a:pt x="44" y="72"/>
                    <a:pt x="44" y="72"/>
                  </a:cubicBezTo>
                  <a:cubicBezTo>
                    <a:pt x="44" y="72"/>
                    <a:pt x="44" y="72"/>
                    <a:pt x="43" y="72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70"/>
                    <a:pt x="42" y="69"/>
                    <a:pt x="42" y="68"/>
                  </a:cubicBezTo>
                  <a:cubicBezTo>
                    <a:pt x="42" y="68"/>
                    <a:pt x="41" y="68"/>
                    <a:pt x="41" y="68"/>
                  </a:cubicBezTo>
                  <a:cubicBezTo>
                    <a:pt x="41" y="68"/>
                    <a:pt x="40" y="67"/>
                    <a:pt x="40" y="67"/>
                  </a:cubicBezTo>
                  <a:cubicBezTo>
                    <a:pt x="40" y="67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41" y="65"/>
                    <a:pt x="41" y="65"/>
                    <a:pt x="41" y="65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2" y="64"/>
                    <a:pt x="43" y="63"/>
                    <a:pt x="43" y="63"/>
                  </a:cubicBezTo>
                  <a:cubicBezTo>
                    <a:pt x="43" y="63"/>
                    <a:pt x="42" y="62"/>
                    <a:pt x="42" y="62"/>
                  </a:cubicBezTo>
                  <a:cubicBezTo>
                    <a:pt x="42" y="62"/>
                    <a:pt x="41" y="60"/>
                    <a:pt x="41" y="60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60"/>
                    <a:pt x="40" y="59"/>
                    <a:pt x="40" y="59"/>
                  </a:cubicBezTo>
                  <a:cubicBezTo>
                    <a:pt x="40" y="59"/>
                    <a:pt x="39" y="57"/>
                    <a:pt x="39" y="57"/>
                  </a:cubicBezTo>
                  <a:cubicBezTo>
                    <a:pt x="39" y="56"/>
                    <a:pt x="39" y="56"/>
                    <a:pt x="39" y="56"/>
                  </a:cubicBezTo>
                  <a:cubicBezTo>
                    <a:pt x="39" y="56"/>
                    <a:pt x="39" y="55"/>
                    <a:pt x="39" y="55"/>
                  </a:cubicBezTo>
                  <a:cubicBezTo>
                    <a:pt x="39" y="55"/>
                    <a:pt x="39" y="55"/>
                    <a:pt x="39" y="54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0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49"/>
                    <a:pt x="39" y="49"/>
                    <a:pt x="40" y="49"/>
                  </a:cubicBezTo>
                  <a:cubicBezTo>
                    <a:pt x="40" y="49"/>
                    <a:pt x="40" y="48"/>
                    <a:pt x="40" y="48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0" y="43"/>
                    <a:pt x="40" y="43"/>
                  </a:cubicBezTo>
                  <a:cubicBezTo>
                    <a:pt x="40" y="43"/>
                    <a:pt x="40" y="42"/>
                    <a:pt x="40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8" y="43"/>
                    <a:pt x="38" y="43"/>
                  </a:cubicBezTo>
                  <a:cubicBezTo>
                    <a:pt x="37" y="43"/>
                    <a:pt x="35" y="44"/>
                    <a:pt x="35" y="44"/>
                  </a:cubicBezTo>
                  <a:cubicBezTo>
                    <a:pt x="35" y="44"/>
                    <a:pt x="34" y="44"/>
                    <a:pt x="34" y="44"/>
                  </a:cubicBezTo>
                  <a:cubicBezTo>
                    <a:pt x="34" y="44"/>
                    <a:pt x="32" y="44"/>
                    <a:pt x="32" y="44"/>
                  </a:cubicBezTo>
                  <a:cubicBezTo>
                    <a:pt x="32" y="44"/>
                    <a:pt x="31" y="43"/>
                    <a:pt x="31" y="43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0" y="43"/>
                    <a:pt x="29" y="44"/>
                    <a:pt x="29" y="44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6"/>
                    <a:pt x="8" y="35"/>
                    <a:pt x="8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6" y="34"/>
                    <a:pt x="6" y="34"/>
                  </a:cubicBezTo>
                  <a:cubicBezTo>
                    <a:pt x="6" y="33"/>
                    <a:pt x="6" y="31"/>
                    <a:pt x="6" y="31"/>
                  </a:cubicBezTo>
                  <a:cubicBezTo>
                    <a:pt x="6" y="31"/>
                    <a:pt x="7" y="30"/>
                    <a:pt x="7" y="30"/>
                  </a:cubicBezTo>
                  <a:cubicBezTo>
                    <a:pt x="7" y="30"/>
                    <a:pt x="7" y="29"/>
                    <a:pt x="7" y="29"/>
                  </a:cubicBezTo>
                  <a:cubicBezTo>
                    <a:pt x="7" y="29"/>
                    <a:pt x="7" y="28"/>
                    <a:pt x="6" y="28"/>
                  </a:cubicBezTo>
                  <a:cubicBezTo>
                    <a:pt x="6" y="28"/>
                    <a:pt x="5" y="26"/>
                    <a:pt x="5" y="26"/>
                  </a:cubicBezTo>
                  <a:cubicBezTo>
                    <a:pt x="5" y="26"/>
                    <a:pt x="5" y="25"/>
                    <a:pt x="5" y="25"/>
                  </a:cubicBezTo>
                  <a:cubicBezTo>
                    <a:pt x="5" y="24"/>
                    <a:pt x="4" y="23"/>
                    <a:pt x="4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" y="18"/>
                    <a:pt x="3" y="18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2" y="17"/>
                    <a:pt x="2" y="16"/>
                  </a:cubicBezTo>
                  <a:cubicBezTo>
                    <a:pt x="2" y="16"/>
                    <a:pt x="3" y="16"/>
                    <a:pt x="3" y="15"/>
                  </a:cubicBezTo>
                  <a:cubicBezTo>
                    <a:pt x="3" y="15"/>
                    <a:pt x="3" y="14"/>
                    <a:pt x="3" y="14"/>
                  </a:cubicBezTo>
                  <a:cubicBezTo>
                    <a:pt x="3" y="14"/>
                    <a:pt x="3" y="13"/>
                    <a:pt x="3" y="13"/>
                  </a:cubicBezTo>
                  <a:cubicBezTo>
                    <a:pt x="3" y="13"/>
                    <a:pt x="6" y="8"/>
                    <a:pt x="6" y="8"/>
                  </a:cubicBezTo>
                  <a:cubicBezTo>
                    <a:pt x="6" y="8"/>
                    <a:pt x="7" y="8"/>
                    <a:pt x="7" y="8"/>
                  </a:cubicBezTo>
                  <a:cubicBezTo>
                    <a:pt x="8" y="8"/>
                    <a:pt x="8" y="7"/>
                    <a:pt x="8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4"/>
                    <a:pt x="14" y="4"/>
                  </a:cubicBezTo>
                  <a:cubicBezTo>
                    <a:pt x="13" y="4"/>
                    <a:pt x="11" y="4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6"/>
                    <a:pt x="10" y="7"/>
                  </a:cubicBezTo>
                  <a:cubicBezTo>
                    <a:pt x="10" y="7"/>
                    <a:pt x="10" y="8"/>
                    <a:pt x="11" y="8"/>
                  </a:cubicBezTo>
                  <a:cubicBezTo>
                    <a:pt x="11" y="8"/>
                    <a:pt x="11" y="10"/>
                    <a:pt x="12" y="10"/>
                  </a:cubicBezTo>
                  <a:cubicBezTo>
                    <a:pt x="12" y="10"/>
                    <a:pt x="12" y="11"/>
                    <a:pt x="12" y="11"/>
                  </a:cubicBezTo>
                  <a:cubicBezTo>
                    <a:pt x="12" y="11"/>
                    <a:pt x="12" y="13"/>
                    <a:pt x="12" y="13"/>
                  </a:cubicBezTo>
                  <a:cubicBezTo>
                    <a:pt x="12" y="13"/>
                    <a:pt x="11" y="14"/>
                    <a:pt x="11" y="15"/>
                  </a:cubicBezTo>
                  <a:cubicBezTo>
                    <a:pt x="10" y="15"/>
                    <a:pt x="10" y="15"/>
                    <a:pt x="10" y="16"/>
                  </a:cubicBezTo>
                  <a:cubicBezTo>
                    <a:pt x="9" y="16"/>
                    <a:pt x="9" y="17"/>
                    <a:pt x="9" y="17"/>
                  </a:cubicBezTo>
                  <a:cubicBezTo>
                    <a:pt x="8" y="18"/>
                    <a:pt x="9" y="18"/>
                    <a:pt x="9" y="18"/>
                  </a:cubicBezTo>
                  <a:cubicBezTo>
                    <a:pt x="10" y="19"/>
                    <a:pt x="10" y="19"/>
                    <a:pt x="10" y="20"/>
                  </a:cubicBezTo>
                  <a:cubicBezTo>
                    <a:pt x="11" y="20"/>
                    <a:pt x="11" y="21"/>
                    <a:pt x="11" y="21"/>
                  </a:cubicBezTo>
                  <a:cubicBezTo>
                    <a:pt x="11" y="22"/>
                    <a:pt x="11" y="23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4" y="23"/>
                    <a:pt x="15" y="23"/>
                    <a:pt x="15" y="22"/>
                  </a:cubicBezTo>
                  <a:cubicBezTo>
                    <a:pt x="15" y="22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0"/>
                    <a:pt x="16" y="19"/>
                    <a:pt x="16" y="19"/>
                  </a:cubicBezTo>
                  <a:cubicBezTo>
                    <a:pt x="16" y="19"/>
                    <a:pt x="16" y="18"/>
                    <a:pt x="16" y="18"/>
                  </a:cubicBezTo>
                  <a:cubicBezTo>
                    <a:pt x="16" y="18"/>
                    <a:pt x="16" y="18"/>
                    <a:pt x="16" y="17"/>
                  </a:cubicBezTo>
                  <a:cubicBezTo>
                    <a:pt x="16" y="17"/>
                    <a:pt x="15" y="16"/>
                    <a:pt x="15" y="16"/>
                  </a:cubicBezTo>
                  <a:cubicBezTo>
                    <a:pt x="15" y="16"/>
                    <a:pt x="15" y="16"/>
                    <a:pt x="15" y="15"/>
                  </a:cubicBezTo>
                  <a:cubicBezTo>
                    <a:pt x="15" y="15"/>
                    <a:pt x="14" y="15"/>
                    <a:pt x="14" y="15"/>
                  </a:cubicBezTo>
                  <a:cubicBezTo>
                    <a:pt x="14" y="14"/>
                    <a:pt x="13" y="13"/>
                    <a:pt x="13" y="13"/>
                  </a:cubicBezTo>
                  <a:cubicBezTo>
                    <a:pt x="13" y="12"/>
                    <a:pt x="13" y="11"/>
                    <a:pt x="13" y="11"/>
                  </a:cubicBezTo>
                  <a:cubicBezTo>
                    <a:pt x="13" y="11"/>
                    <a:pt x="13" y="10"/>
                    <a:pt x="13" y="10"/>
                  </a:cubicBezTo>
                  <a:cubicBezTo>
                    <a:pt x="13" y="10"/>
                    <a:pt x="13" y="10"/>
                    <a:pt x="14" y="10"/>
                  </a:cubicBezTo>
                  <a:cubicBezTo>
                    <a:pt x="14" y="10"/>
                    <a:pt x="15" y="9"/>
                    <a:pt x="15" y="9"/>
                  </a:cubicBezTo>
                  <a:cubicBezTo>
                    <a:pt x="15" y="9"/>
                    <a:pt x="16" y="9"/>
                    <a:pt x="17" y="8"/>
                  </a:cubicBezTo>
                  <a:cubicBezTo>
                    <a:pt x="17" y="8"/>
                    <a:pt x="19" y="7"/>
                    <a:pt x="19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0" y="7"/>
                    <a:pt x="21" y="7"/>
                    <a:pt x="22" y="7"/>
                  </a:cubicBezTo>
                  <a:cubicBezTo>
                    <a:pt x="22" y="7"/>
                    <a:pt x="22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4" y="6"/>
                    <a:pt x="24" y="6"/>
                    <a:pt x="25" y="6"/>
                  </a:cubicBezTo>
                  <a:cubicBezTo>
                    <a:pt x="25" y="6"/>
                    <a:pt x="25" y="6"/>
                    <a:pt x="25" y="5"/>
                  </a:cubicBezTo>
                  <a:cubicBezTo>
                    <a:pt x="26" y="5"/>
                    <a:pt x="25" y="5"/>
                    <a:pt x="25" y="5"/>
                  </a:cubicBezTo>
                  <a:cubicBezTo>
                    <a:pt x="25" y="5"/>
                    <a:pt x="25" y="4"/>
                    <a:pt x="25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2" y="5"/>
                    <a:pt x="22" y="5"/>
                  </a:cubicBezTo>
                  <a:cubicBezTo>
                    <a:pt x="22" y="5"/>
                    <a:pt x="22" y="4"/>
                    <a:pt x="22" y="4"/>
                  </a:cubicBezTo>
                  <a:cubicBezTo>
                    <a:pt x="22" y="4"/>
                    <a:pt x="22" y="3"/>
                    <a:pt x="22" y="3"/>
                  </a:cubicBezTo>
                  <a:cubicBezTo>
                    <a:pt x="22" y="3"/>
                    <a:pt x="21" y="2"/>
                    <a:pt x="21" y="2"/>
                  </a:cubicBezTo>
                  <a:cubicBezTo>
                    <a:pt x="21" y="2"/>
                    <a:pt x="22" y="1"/>
                    <a:pt x="23" y="1"/>
                  </a:cubicBezTo>
                  <a:cubicBezTo>
                    <a:pt x="23" y="0"/>
                    <a:pt x="24" y="1"/>
                    <a:pt x="24" y="1"/>
                  </a:cubicBezTo>
                  <a:cubicBezTo>
                    <a:pt x="25" y="1"/>
                    <a:pt x="25" y="1"/>
                    <a:pt x="25" y="2"/>
                  </a:cubicBezTo>
                  <a:cubicBezTo>
                    <a:pt x="25" y="2"/>
                    <a:pt x="25" y="3"/>
                    <a:pt x="25" y="3"/>
                  </a:cubicBezTo>
                  <a:cubicBezTo>
                    <a:pt x="25" y="3"/>
                    <a:pt x="25" y="4"/>
                    <a:pt x="25" y="4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8" y="5"/>
                    <a:pt x="29" y="5"/>
                  </a:cubicBezTo>
                  <a:cubicBezTo>
                    <a:pt x="30" y="5"/>
                    <a:pt x="30" y="6"/>
                    <a:pt x="30" y="6"/>
                  </a:cubicBezTo>
                  <a:cubicBezTo>
                    <a:pt x="30" y="6"/>
                    <a:pt x="32" y="6"/>
                    <a:pt x="32" y="6"/>
                  </a:cubicBezTo>
                  <a:cubicBezTo>
                    <a:pt x="32" y="6"/>
                    <a:pt x="33" y="7"/>
                    <a:pt x="33" y="7"/>
                  </a:cubicBezTo>
                  <a:cubicBezTo>
                    <a:pt x="34" y="7"/>
                    <a:pt x="35" y="8"/>
                    <a:pt x="35" y="8"/>
                  </a:cubicBezTo>
                  <a:cubicBezTo>
                    <a:pt x="35" y="8"/>
                    <a:pt x="35" y="9"/>
                    <a:pt x="36" y="9"/>
                  </a:cubicBezTo>
                  <a:cubicBezTo>
                    <a:pt x="36" y="9"/>
                    <a:pt x="36" y="10"/>
                    <a:pt x="36" y="10"/>
                  </a:cubicBezTo>
                  <a:cubicBezTo>
                    <a:pt x="36" y="10"/>
                    <a:pt x="36" y="11"/>
                    <a:pt x="36" y="11"/>
                  </a:cubicBezTo>
                  <a:cubicBezTo>
                    <a:pt x="36" y="11"/>
                    <a:pt x="36" y="12"/>
                    <a:pt x="36" y="12"/>
                  </a:cubicBezTo>
                  <a:cubicBezTo>
                    <a:pt x="36" y="13"/>
                    <a:pt x="37" y="13"/>
                    <a:pt x="38" y="13"/>
                  </a:cubicBezTo>
                  <a:cubicBezTo>
                    <a:pt x="38" y="13"/>
                    <a:pt x="39" y="13"/>
                    <a:pt x="39" y="13"/>
                  </a:cubicBezTo>
                  <a:cubicBezTo>
                    <a:pt x="39" y="13"/>
                    <a:pt x="41" y="12"/>
                    <a:pt x="41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3" y="12"/>
                    <a:pt x="44" y="12"/>
                    <a:pt x="44" y="12"/>
                  </a:cubicBezTo>
                  <a:cubicBezTo>
                    <a:pt x="44" y="12"/>
                    <a:pt x="45" y="12"/>
                    <a:pt x="45" y="12"/>
                  </a:cubicBezTo>
                  <a:cubicBezTo>
                    <a:pt x="45" y="12"/>
                    <a:pt x="45" y="12"/>
                    <a:pt x="46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7" y="12"/>
                    <a:pt x="48" y="12"/>
                    <a:pt x="48" y="12"/>
                  </a:cubicBezTo>
                  <a:cubicBezTo>
                    <a:pt x="49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2" y="13"/>
                    <a:pt x="53" y="14"/>
                    <a:pt x="53" y="14"/>
                  </a:cubicBezTo>
                  <a:cubicBezTo>
                    <a:pt x="54" y="15"/>
                    <a:pt x="55" y="15"/>
                    <a:pt x="55" y="15"/>
                  </a:cubicBezTo>
                  <a:cubicBezTo>
                    <a:pt x="56" y="15"/>
                    <a:pt x="57" y="15"/>
                    <a:pt x="58" y="16"/>
                  </a:cubicBezTo>
                  <a:cubicBezTo>
                    <a:pt x="58" y="16"/>
                    <a:pt x="59" y="16"/>
                    <a:pt x="60" y="16"/>
                  </a:cubicBezTo>
                  <a:cubicBezTo>
                    <a:pt x="60" y="16"/>
                    <a:pt x="61" y="15"/>
                    <a:pt x="61" y="15"/>
                  </a:cubicBezTo>
                  <a:cubicBezTo>
                    <a:pt x="61" y="15"/>
                    <a:pt x="62" y="14"/>
                    <a:pt x="62" y="14"/>
                  </a:cubicBezTo>
                  <a:cubicBezTo>
                    <a:pt x="62" y="14"/>
                    <a:pt x="63" y="14"/>
                    <a:pt x="63" y="14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65" y="12"/>
                    <a:pt x="65" y="13"/>
                    <a:pt x="66" y="13"/>
                  </a:cubicBezTo>
                  <a:cubicBezTo>
                    <a:pt x="67" y="13"/>
                    <a:pt x="67" y="13"/>
                    <a:pt x="67" y="12"/>
                  </a:cubicBezTo>
                  <a:cubicBezTo>
                    <a:pt x="67" y="12"/>
                    <a:pt x="67" y="12"/>
                    <a:pt x="66" y="12"/>
                  </a:cubicBezTo>
                  <a:cubicBezTo>
                    <a:pt x="66" y="12"/>
                    <a:pt x="65" y="12"/>
                    <a:pt x="65" y="12"/>
                  </a:cubicBezTo>
                  <a:cubicBezTo>
                    <a:pt x="65" y="12"/>
                    <a:pt x="64" y="12"/>
                    <a:pt x="64" y="12"/>
                  </a:cubicBezTo>
                  <a:cubicBezTo>
                    <a:pt x="64" y="12"/>
                    <a:pt x="64" y="12"/>
                    <a:pt x="65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6" y="12"/>
                    <a:pt x="66" y="12"/>
                    <a:pt x="67" y="12"/>
                  </a:cubicBezTo>
                  <a:cubicBezTo>
                    <a:pt x="67" y="11"/>
                    <a:pt x="67" y="11"/>
                    <a:pt x="68" y="11"/>
                  </a:cubicBezTo>
                  <a:cubicBezTo>
                    <a:pt x="68" y="11"/>
                    <a:pt x="69" y="12"/>
                    <a:pt x="69" y="12"/>
                  </a:cubicBezTo>
                  <a:cubicBezTo>
                    <a:pt x="69" y="12"/>
                    <a:pt x="70" y="11"/>
                    <a:pt x="71" y="11"/>
                  </a:cubicBezTo>
                  <a:cubicBezTo>
                    <a:pt x="71" y="11"/>
                    <a:pt x="72" y="11"/>
                    <a:pt x="72" y="11"/>
                  </a:cubicBezTo>
                  <a:cubicBezTo>
                    <a:pt x="72" y="11"/>
                    <a:pt x="73" y="11"/>
                    <a:pt x="74" y="11"/>
                  </a:cubicBezTo>
                  <a:cubicBezTo>
                    <a:pt x="74" y="11"/>
                    <a:pt x="75" y="11"/>
                    <a:pt x="75" y="11"/>
                  </a:cubicBezTo>
                  <a:cubicBezTo>
                    <a:pt x="75" y="11"/>
                    <a:pt x="76" y="11"/>
                    <a:pt x="76" y="11"/>
                  </a:cubicBezTo>
                  <a:cubicBezTo>
                    <a:pt x="76" y="11"/>
                    <a:pt x="77" y="11"/>
                    <a:pt x="77" y="11"/>
                  </a:cubicBezTo>
                  <a:cubicBezTo>
                    <a:pt x="77" y="12"/>
                    <a:pt x="78" y="11"/>
                    <a:pt x="79" y="11"/>
                  </a:cubicBezTo>
                  <a:cubicBezTo>
                    <a:pt x="79" y="11"/>
                    <a:pt x="80" y="11"/>
                    <a:pt x="81" y="11"/>
                  </a:cubicBezTo>
                  <a:cubicBezTo>
                    <a:pt x="81" y="11"/>
                    <a:pt x="81" y="12"/>
                    <a:pt x="81" y="12"/>
                  </a:cubicBezTo>
                  <a:cubicBezTo>
                    <a:pt x="81" y="12"/>
                    <a:pt x="80" y="12"/>
                    <a:pt x="79" y="12"/>
                  </a:cubicBezTo>
                  <a:cubicBezTo>
                    <a:pt x="79" y="12"/>
                    <a:pt x="79" y="12"/>
                    <a:pt x="78" y="12"/>
                  </a:cubicBezTo>
                  <a:cubicBezTo>
                    <a:pt x="78" y="12"/>
                    <a:pt x="78" y="12"/>
                    <a:pt x="77" y="12"/>
                  </a:cubicBezTo>
                  <a:cubicBezTo>
                    <a:pt x="77" y="12"/>
                    <a:pt x="76" y="12"/>
                    <a:pt x="76" y="12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75" y="12"/>
                    <a:pt x="74" y="12"/>
                    <a:pt x="74" y="12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6" y="13"/>
                    <a:pt x="75" y="15"/>
                    <a:pt x="75" y="15"/>
                  </a:cubicBezTo>
                  <a:cubicBezTo>
                    <a:pt x="75" y="15"/>
                    <a:pt x="76" y="15"/>
                    <a:pt x="77" y="15"/>
                  </a:cubicBezTo>
                  <a:cubicBezTo>
                    <a:pt x="77" y="15"/>
                    <a:pt x="77" y="16"/>
                    <a:pt x="77" y="16"/>
                  </a:cubicBezTo>
                  <a:cubicBezTo>
                    <a:pt x="77" y="16"/>
                    <a:pt x="77" y="17"/>
                    <a:pt x="77" y="17"/>
                  </a:cubicBezTo>
                  <a:cubicBezTo>
                    <a:pt x="77" y="17"/>
                    <a:pt x="78" y="17"/>
                    <a:pt x="78" y="17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6"/>
                    <a:pt x="79" y="16"/>
                    <a:pt x="79" y="16"/>
                  </a:cubicBezTo>
                  <a:cubicBezTo>
                    <a:pt x="80" y="16"/>
                    <a:pt x="80" y="17"/>
                    <a:pt x="80" y="17"/>
                  </a:cubicBezTo>
                  <a:cubicBezTo>
                    <a:pt x="81" y="17"/>
                    <a:pt x="81" y="18"/>
                    <a:pt x="81" y="18"/>
                  </a:cubicBezTo>
                  <a:cubicBezTo>
                    <a:pt x="82" y="18"/>
                    <a:pt x="83" y="18"/>
                    <a:pt x="83" y="18"/>
                  </a:cubicBezTo>
                  <a:cubicBezTo>
                    <a:pt x="84" y="18"/>
                    <a:pt x="84" y="18"/>
                    <a:pt x="85" y="18"/>
                  </a:cubicBezTo>
                  <a:cubicBezTo>
                    <a:pt x="85" y="18"/>
                    <a:pt x="86" y="20"/>
                    <a:pt x="86" y="20"/>
                  </a:cubicBezTo>
                  <a:cubicBezTo>
                    <a:pt x="87" y="20"/>
                    <a:pt x="88" y="20"/>
                    <a:pt x="88" y="20"/>
                  </a:cubicBezTo>
                  <a:cubicBezTo>
                    <a:pt x="89" y="21"/>
                    <a:pt x="89" y="21"/>
                    <a:pt x="88" y="21"/>
                  </a:cubicBezTo>
                  <a:cubicBezTo>
                    <a:pt x="88" y="21"/>
                    <a:pt x="88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8" y="22"/>
                    <a:pt x="89" y="22"/>
                    <a:pt x="89" y="22"/>
                  </a:cubicBezTo>
                  <a:cubicBezTo>
                    <a:pt x="89" y="22"/>
                    <a:pt x="89" y="22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4"/>
                    <a:pt x="89" y="24"/>
                    <a:pt x="89" y="24"/>
                  </a:cubicBezTo>
                  <a:cubicBezTo>
                    <a:pt x="89" y="24"/>
                    <a:pt x="88" y="24"/>
                    <a:pt x="88" y="24"/>
                  </a:cubicBezTo>
                  <a:cubicBezTo>
                    <a:pt x="88" y="24"/>
                    <a:pt x="89" y="25"/>
                    <a:pt x="89" y="25"/>
                  </a:cubicBezTo>
                  <a:cubicBezTo>
                    <a:pt x="89" y="25"/>
                    <a:pt x="90" y="26"/>
                    <a:pt x="90" y="26"/>
                  </a:cubicBezTo>
                  <a:cubicBezTo>
                    <a:pt x="90" y="26"/>
                    <a:pt x="89" y="26"/>
                    <a:pt x="88" y="26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8" y="26"/>
                    <a:pt x="89" y="26"/>
                    <a:pt x="89" y="26"/>
                  </a:cubicBezTo>
                  <a:cubicBezTo>
                    <a:pt x="90" y="26"/>
                    <a:pt x="90" y="27"/>
                    <a:pt x="90" y="27"/>
                  </a:cubicBezTo>
                  <a:cubicBezTo>
                    <a:pt x="90" y="27"/>
                    <a:pt x="91" y="26"/>
                    <a:pt x="91" y="26"/>
                  </a:cubicBezTo>
                  <a:cubicBezTo>
                    <a:pt x="91" y="26"/>
                    <a:pt x="92" y="26"/>
                    <a:pt x="92" y="26"/>
                  </a:cubicBezTo>
                  <a:cubicBezTo>
                    <a:pt x="92" y="26"/>
                    <a:pt x="93" y="26"/>
                    <a:pt x="94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7"/>
                    <a:pt x="95" y="28"/>
                    <a:pt x="95" y="28"/>
                  </a:cubicBezTo>
                  <a:cubicBezTo>
                    <a:pt x="95" y="29"/>
                    <a:pt x="95" y="29"/>
                    <a:pt x="95" y="29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94" y="29"/>
                    <a:pt x="93" y="31"/>
                    <a:pt x="93" y="31"/>
                  </a:cubicBezTo>
                  <a:cubicBezTo>
                    <a:pt x="93" y="31"/>
                    <a:pt x="91" y="31"/>
                    <a:pt x="91" y="31"/>
                  </a:cubicBezTo>
                  <a:cubicBezTo>
                    <a:pt x="90" y="32"/>
                    <a:pt x="90" y="32"/>
                    <a:pt x="90" y="32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9" y="34"/>
                    <a:pt x="89" y="34"/>
                    <a:pt x="89" y="34"/>
                  </a:cubicBezTo>
                  <a:cubicBezTo>
                    <a:pt x="89" y="34"/>
                    <a:pt x="90" y="35"/>
                    <a:pt x="90" y="35"/>
                  </a:cubicBezTo>
                  <a:cubicBezTo>
                    <a:pt x="90" y="35"/>
                    <a:pt x="90" y="36"/>
                    <a:pt x="90" y="36"/>
                  </a:cubicBezTo>
                  <a:cubicBezTo>
                    <a:pt x="90" y="37"/>
                    <a:pt x="90" y="37"/>
                    <a:pt x="90" y="37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89" y="39"/>
                    <a:pt x="88" y="39"/>
                    <a:pt x="88" y="39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9" y="50"/>
                    <a:pt x="89" y="50"/>
                    <a:pt x="89" y="50"/>
                  </a:cubicBezTo>
                  <a:cubicBezTo>
                    <a:pt x="89" y="50"/>
                    <a:pt x="90" y="52"/>
                    <a:pt x="90" y="52"/>
                  </a:cubicBezTo>
                  <a:cubicBezTo>
                    <a:pt x="90" y="52"/>
                    <a:pt x="90" y="53"/>
                    <a:pt x="90" y="53"/>
                  </a:cubicBezTo>
                  <a:cubicBezTo>
                    <a:pt x="90" y="53"/>
                    <a:pt x="89" y="53"/>
                    <a:pt x="89" y="53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8" y="55"/>
                    <a:pt x="88" y="55"/>
                    <a:pt x="88" y="55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1" y="57"/>
                    <a:pt x="81" y="58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0" y="57"/>
                    <a:pt x="80" y="57"/>
                    <a:pt x="80" y="57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6" y="59"/>
                    <a:pt x="76" y="59"/>
                    <a:pt x="76" y="5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5" y="59"/>
                    <a:pt x="75" y="59"/>
                    <a:pt x="75" y="60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75" y="60"/>
                    <a:pt x="75" y="61"/>
                    <a:pt x="75" y="61"/>
                  </a:cubicBezTo>
                  <a:cubicBezTo>
                    <a:pt x="75" y="61"/>
                    <a:pt x="74" y="61"/>
                    <a:pt x="74" y="61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4" y="61"/>
                    <a:pt x="73" y="61"/>
                    <a:pt x="73" y="61"/>
                  </a:cubicBezTo>
                  <a:cubicBezTo>
                    <a:pt x="73" y="61"/>
                    <a:pt x="73" y="61"/>
                    <a:pt x="72" y="61"/>
                  </a:cubicBezTo>
                  <a:cubicBezTo>
                    <a:pt x="72" y="61"/>
                    <a:pt x="72" y="60"/>
                    <a:pt x="72" y="60"/>
                  </a:cubicBezTo>
                  <a:cubicBezTo>
                    <a:pt x="72" y="60"/>
                    <a:pt x="72" y="60"/>
                    <a:pt x="72" y="60"/>
                  </a:cubicBezTo>
                  <a:cubicBezTo>
                    <a:pt x="71" y="60"/>
                    <a:pt x="71" y="60"/>
                    <a:pt x="71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69" y="60"/>
                    <a:pt x="69" y="60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9"/>
                    <a:pt x="67" y="59"/>
                    <a:pt x="67" y="59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61" y="58"/>
                    <a:pt x="61" y="58"/>
                  </a:cubicBezTo>
                  <a:cubicBezTo>
                    <a:pt x="61" y="58"/>
                    <a:pt x="62" y="60"/>
                    <a:pt x="62" y="60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7" y="70"/>
                    <a:pt x="67" y="70"/>
                    <a:pt x="67" y="70"/>
                  </a:cubicBezTo>
                  <a:cubicBezTo>
                    <a:pt x="67" y="70"/>
                    <a:pt x="69" y="70"/>
                    <a:pt x="69" y="70"/>
                  </a:cubicBezTo>
                  <a:cubicBezTo>
                    <a:pt x="69" y="70"/>
                    <a:pt x="70" y="70"/>
                    <a:pt x="70" y="70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65" y="73"/>
                    <a:pt x="65" y="73"/>
                    <a:pt x="65" y="73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4" y="77"/>
                    <a:pt x="64" y="77"/>
                    <a:pt x="64" y="77"/>
                  </a:cubicBezTo>
                  <a:cubicBezTo>
                    <a:pt x="64" y="77"/>
                    <a:pt x="64" y="77"/>
                    <a:pt x="64" y="77"/>
                  </a:cubicBezTo>
                  <a:cubicBezTo>
                    <a:pt x="64" y="77"/>
                    <a:pt x="63" y="77"/>
                    <a:pt x="63" y="77"/>
                  </a:cubicBezTo>
                  <a:cubicBezTo>
                    <a:pt x="63" y="77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2" y="78"/>
                    <a:pt x="61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0" y="78"/>
                    <a:pt x="60" y="78"/>
                    <a:pt x="60" y="78"/>
                  </a:cubicBezTo>
                  <a:cubicBezTo>
                    <a:pt x="60" y="78"/>
                    <a:pt x="60" y="78"/>
                    <a:pt x="60" y="78"/>
                  </a:cubicBezTo>
                  <a:cubicBezTo>
                    <a:pt x="60" y="78"/>
                    <a:pt x="59" y="78"/>
                    <a:pt x="59" y="78"/>
                  </a:cubicBezTo>
                  <a:cubicBezTo>
                    <a:pt x="59" y="78"/>
                    <a:pt x="59" y="79"/>
                    <a:pt x="59" y="79"/>
                  </a:cubicBezTo>
                  <a:cubicBezTo>
                    <a:pt x="58" y="79"/>
                    <a:pt x="58" y="79"/>
                    <a:pt x="58" y="79"/>
                  </a:cubicBezTo>
                  <a:cubicBezTo>
                    <a:pt x="58" y="79"/>
                    <a:pt x="58" y="80"/>
                    <a:pt x="58" y="80"/>
                  </a:cubicBezTo>
                  <a:cubicBezTo>
                    <a:pt x="58" y="80"/>
                    <a:pt x="58" y="80"/>
                    <a:pt x="58" y="80"/>
                  </a:cubicBezTo>
                  <a:cubicBezTo>
                    <a:pt x="57" y="80"/>
                    <a:pt x="57" y="80"/>
                    <a:pt x="57" y="80"/>
                  </a:cubicBezTo>
                  <a:cubicBezTo>
                    <a:pt x="57" y="80"/>
                    <a:pt x="56" y="81"/>
                    <a:pt x="56" y="82"/>
                  </a:cubicBezTo>
                  <a:cubicBezTo>
                    <a:pt x="56" y="82"/>
                    <a:pt x="55" y="82"/>
                    <a:pt x="55" y="82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5" y="81"/>
                    <a:pt x="55" y="80"/>
                    <a:pt x="55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5" y="80"/>
                    <a:pt x="53" y="80"/>
                    <a:pt x="53" y="80"/>
                  </a:cubicBezTo>
                  <a:cubicBezTo>
                    <a:pt x="53" y="80"/>
                    <a:pt x="53" y="80"/>
                    <a:pt x="53" y="80"/>
                  </a:cubicBezTo>
                  <a:cubicBezTo>
                    <a:pt x="51" y="82"/>
                    <a:pt x="51" y="82"/>
                    <a:pt x="51" y="82"/>
                  </a:cubicBezTo>
                  <a:lnTo>
                    <a:pt x="49" y="82"/>
                  </a:lnTo>
                  <a:close/>
                  <a:moveTo>
                    <a:pt x="67" y="9"/>
                  </a:moveTo>
                  <a:cubicBezTo>
                    <a:pt x="68" y="9"/>
                    <a:pt x="67" y="9"/>
                    <a:pt x="67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6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4" y="9"/>
                    <a:pt x="64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4" y="9"/>
                    <a:pt x="64" y="9"/>
                  </a:cubicBezTo>
                  <a:cubicBezTo>
                    <a:pt x="64" y="9"/>
                    <a:pt x="64" y="9"/>
                    <a:pt x="64" y="10"/>
                  </a:cubicBezTo>
                  <a:cubicBezTo>
                    <a:pt x="64" y="10"/>
                    <a:pt x="64" y="10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10"/>
                    <a:pt x="65" y="10"/>
                  </a:cubicBezTo>
                  <a:cubicBezTo>
                    <a:pt x="65" y="10"/>
                    <a:pt x="65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10"/>
                    <a:pt x="67" y="10"/>
                    <a:pt x="67" y="10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9"/>
                    <a:pt x="67" y="9"/>
                    <a:pt x="67" y="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0" name="Freeform 680">
              <a:extLst>
                <a:ext uri="{FF2B5EF4-FFF2-40B4-BE49-F238E27FC236}">
                  <a16:creationId xmlns:a16="http://schemas.microsoft.com/office/drawing/2014/main" id="{FD99D687-B163-C92B-9AAA-C51A9EE1F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451" y="5795963"/>
              <a:ext cx="158750" cy="166688"/>
            </a:xfrm>
            <a:custGeom>
              <a:avLst/>
              <a:gdLst>
                <a:gd name="T0" fmla="*/ 38 w 38"/>
                <a:gd name="T1" fmla="*/ 22 h 40"/>
                <a:gd name="T2" fmla="*/ 34 w 38"/>
                <a:gd name="T3" fmla="*/ 18 h 40"/>
                <a:gd name="T4" fmla="*/ 33 w 38"/>
                <a:gd name="T5" fmla="*/ 16 h 40"/>
                <a:gd name="T6" fmla="*/ 31 w 38"/>
                <a:gd name="T7" fmla="*/ 15 h 40"/>
                <a:gd name="T8" fmla="*/ 28 w 38"/>
                <a:gd name="T9" fmla="*/ 13 h 40"/>
                <a:gd name="T10" fmla="*/ 26 w 38"/>
                <a:gd name="T11" fmla="*/ 11 h 40"/>
                <a:gd name="T12" fmla="*/ 24 w 38"/>
                <a:gd name="T13" fmla="*/ 9 h 40"/>
                <a:gd name="T14" fmla="*/ 23 w 38"/>
                <a:gd name="T15" fmla="*/ 10 h 40"/>
                <a:gd name="T16" fmla="*/ 22 w 38"/>
                <a:gd name="T17" fmla="*/ 7 h 40"/>
                <a:gd name="T18" fmla="*/ 20 w 38"/>
                <a:gd name="T19" fmla="*/ 6 h 40"/>
                <a:gd name="T20" fmla="*/ 18 w 38"/>
                <a:gd name="T21" fmla="*/ 8 h 40"/>
                <a:gd name="T22" fmla="*/ 17 w 38"/>
                <a:gd name="T23" fmla="*/ 6 h 40"/>
                <a:gd name="T24" fmla="*/ 11 w 38"/>
                <a:gd name="T25" fmla="*/ 0 h 40"/>
                <a:gd name="T26" fmla="*/ 9 w 38"/>
                <a:gd name="T27" fmla="*/ 0 h 40"/>
                <a:gd name="T28" fmla="*/ 8 w 38"/>
                <a:gd name="T29" fmla="*/ 1 h 40"/>
                <a:gd name="T30" fmla="*/ 6 w 38"/>
                <a:gd name="T31" fmla="*/ 1 h 40"/>
                <a:gd name="T32" fmla="*/ 6 w 38"/>
                <a:gd name="T33" fmla="*/ 1 h 40"/>
                <a:gd name="T34" fmla="*/ 4 w 38"/>
                <a:gd name="T35" fmla="*/ 3 h 40"/>
                <a:gd name="T36" fmla="*/ 4 w 38"/>
                <a:gd name="T37" fmla="*/ 5 h 40"/>
                <a:gd name="T38" fmla="*/ 5 w 38"/>
                <a:gd name="T39" fmla="*/ 6 h 40"/>
                <a:gd name="T40" fmla="*/ 4 w 38"/>
                <a:gd name="T41" fmla="*/ 7 h 40"/>
                <a:gd name="T42" fmla="*/ 4 w 38"/>
                <a:gd name="T43" fmla="*/ 10 h 40"/>
                <a:gd name="T44" fmla="*/ 3 w 38"/>
                <a:gd name="T45" fmla="*/ 11 h 40"/>
                <a:gd name="T46" fmla="*/ 3 w 38"/>
                <a:gd name="T47" fmla="*/ 12 h 40"/>
                <a:gd name="T48" fmla="*/ 3 w 38"/>
                <a:gd name="T49" fmla="*/ 13 h 40"/>
                <a:gd name="T50" fmla="*/ 2 w 38"/>
                <a:gd name="T51" fmla="*/ 14 h 40"/>
                <a:gd name="T52" fmla="*/ 2 w 38"/>
                <a:gd name="T53" fmla="*/ 15 h 40"/>
                <a:gd name="T54" fmla="*/ 2 w 38"/>
                <a:gd name="T55" fmla="*/ 17 h 40"/>
                <a:gd name="T56" fmla="*/ 2 w 38"/>
                <a:gd name="T57" fmla="*/ 18 h 40"/>
                <a:gd name="T58" fmla="*/ 2 w 38"/>
                <a:gd name="T59" fmla="*/ 19 h 40"/>
                <a:gd name="T60" fmla="*/ 2 w 38"/>
                <a:gd name="T61" fmla="*/ 20 h 40"/>
                <a:gd name="T62" fmla="*/ 2 w 38"/>
                <a:gd name="T63" fmla="*/ 22 h 40"/>
                <a:gd name="T64" fmla="*/ 2 w 38"/>
                <a:gd name="T65" fmla="*/ 23 h 40"/>
                <a:gd name="T66" fmla="*/ 2 w 38"/>
                <a:gd name="T67" fmla="*/ 25 h 40"/>
                <a:gd name="T68" fmla="*/ 1 w 38"/>
                <a:gd name="T69" fmla="*/ 25 h 40"/>
                <a:gd name="T70" fmla="*/ 0 w 38"/>
                <a:gd name="T71" fmla="*/ 29 h 40"/>
                <a:gd name="T72" fmla="*/ 2 w 38"/>
                <a:gd name="T73" fmla="*/ 34 h 40"/>
                <a:gd name="T74" fmla="*/ 4 w 38"/>
                <a:gd name="T75" fmla="*/ 36 h 40"/>
                <a:gd name="T76" fmla="*/ 8 w 38"/>
                <a:gd name="T77" fmla="*/ 36 h 40"/>
                <a:gd name="T78" fmla="*/ 10 w 38"/>
                <a:gd name="T79" fmla="*/ 37 h 40"/>
                <a:gd name="T80" fmla="*/ 15 w 38"/>
                <a:gd name="T81" fmla="*/ 39 h 40"/>
                <a:gd name="T82" fmla="*/ 16 w 38"/>
                <a:gd name="T83" fmla="*/ 40 h 40"/>
                <a:gd name="T84" fmla="*/ 19 w 38"/>
                <a:gd name="T85" fmla="*/ 39 h 40"/>
                <a:gd name="T86" fmla="*/ 23 w 38"/>
                <a:gd name="T87" fmla="*/ 40 h 40"/>
                <a:gd name="T88" fmla="*/ 25 w 38"/>
                <a:gd name="T89" fmla="*/ 40 h 40"/>
                <a:gd name="T90" fmla="*/ 29 w 38"/>
                <a:gd name="T91" fmla="*/ 38 h 40"/>
                <a:gd name="T92" fmla="*/ 30 w 38"/>
                <a:gd name="T93" fmla="*/ 38 h 40"/>
                <a:gd name="T94" fmla="*/ 33 w 38"/>
                <a:gd name="T95" fmla="*/ 36 h 40"/>
                <a:gd name="T96" fmla="*/ 33 w 38"/>
                <a:gd name="T97" fmla="*/ 35 h 40"/>
                <a:gd name="T98" fmla="*/ 36 w 38"/>
                <a:gd name="T99" fmla="*/ 30 h 40"/>
                <a:gd name="T100" fmla="*/ 35 w 38"/>
                <a:gd name="T101" fmla="*/ 3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" h="40">
                  <a:moveTo>
                    <a:pt x="35" y="25"/>
                  </a:moveTo>
                  <a:cubicBezTo>
                    <a:pt x="38" y="22"/>
                    <a:pt x="38" y="22"/>
                    <a:pt x="38" y="22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4" y="18"/>
                    <a:pt x="34" y="18"/>
                  </a:cubicBezTo>
                  <a:cubicBezTo>
                    <a:pt x="34" y="18"/>
                    <a:pt x="34" y="16"/>
                    <a:pt x="34" y="16"/>
                  </a:cubicBezTo>
                  <a:cubicBezTo>
                    <a:pt x="34" y="16"/>
                    <a:pt x="33" y="16"/>
                    <a:pt x="33" y="16"/>
                  </a:cubicBezTo>
                  <a:cubicBezTo>
                    <a:pt x="33" y="16"/>
                    <a:pt x="32" y="15"/>
                    <a:pt x="32" y="15"/>
                  </a:cubicBezTo>
                  <a:cubicBezTo>
                    <a:pt x="32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7" y="11"/>
                    <a:pt x="26" y="11"/>
                  </a:cubicBezTo>
                  <a:cubicBezTo>
                    <a:pt x="26" y="11"/>
                    <a:pt x="25" y="11"/>
                    <a:pt x="25" y="11"/>
                  </a:cubicBezTo>
                  <a:cubicBezTo>
                    <a:pt x="25" y="11"/>
                    <a:pt x="24" y="9"/>
                    <a:pt x="24" y="9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3" y="10"/>
                    <a:pt x="23" y="10"/>
                  </a:cubicBezTo>
                  <a:cubicBezTo>
                    <a:pt x="23" y="10"/>
                    <a:pt x="22" y="9"/>
                    <a:pt x="22" y="9"/>
                  </a:cubicBezTo>
                  <a:cubicBezTo>
                    <a:pt x="22" y="9"/>
                    <a:pt x="22" y="7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7"/>
                    <a:pt x="20" y="7"/>
                  </a:cubicBezTo>
                  <a:cubicBezTo>
                    <a:pt x="19" y="7"/>
                    <a:pt x="18" y="8"/>
                    <a:pt x="18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7" y="6"/>
                    <a:pt x="16" y="4"/>
                    <a:pt x="15" y="4"/>
                  </a:cubicBezTo>
                  <a:cubicBezTo>
                    <a:pt x="15" y="3"/>
                    <a:pt x="11" y="0"/>
                    <a:pt x="11" y="0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9" y="0"/>
                    <a:pt x="9" y="1"/>
                    <a:pt x="9" y="1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8" y="1"/>
                    <a:pt x="7" y="1"/>
                    <a:pt x="7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4" y="3"/>
                    <a:pt x="4" y="3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4"/>
                    <a:pt x="4" y="4"/>
                    <a:pt x="4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5" y="6"/>
                    <a:pt x="5" y="6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2" y="14"/>
                    <a:pt x="2" y="14"/>
                  </a:cubicBezTo>
                  <a:cubicBezTo>
                    <a:pt x="2" y="14"/>
                    <a:pt x="2" y="14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20"/>
                    <a:pt x="2" y="20"/>
                  </a:cubicBezTo>
                  <a:cubicBezTo>
                    <a:pt x="2" y="20"/>
                    <a:pt x="2" y="21"/>
                    <a:pt x="2" y="21"/>
                  </a:cubicBezTo>
                  <a:cubicBezTo>
                    <a:pt x="2" y="21"/>
                    <a:pt x="2" y="22"/>
                    <a:pt x="2" y="22"/>
                  </a:cubicBezTo>
                  <a:cubicBezTo>
                    <a:pt x="2" y="22"/>
                    <a:pt x="2" y="22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5"/>
                    <a:pt x="1" y="25"/>
                    <a:pt x="1" y="25"/>
                  </a:cubicBezTo>
                  <a:cubicBezTo>
                    <a:pt x="1" y="25"/>
                    <a:pt x="1" y="26"/>
                    <a:pt x="1" y="26"/>
                  </a:cubicBezTo>
                  <a:cubicBezTo>
                    <a:pt x="1" y="27"/>
                    <a:pt x="0" y="28"/>
                    <a:pt x="0" y="29"/>
                  </a:cubicBezTo>
                  <a:cubicBezTo>
                    <a:pt x="0" y="31"/>
                    <a:pt x="1" y="32"/>
                    <a:pt x="2" y="33"/>
                  </a:cubicBezTo>
                  <a:cubicBezTo>
                    <a:pt x="2" y="33"/>
                    <a:pt x="2" y="34"/>
                    <a:pt x="2" y="34"/>
                  </a:cubicBezTo>
                  <a:cubicBezTo>
                    <a:pt x="3" y="35"/>
                    <a:pt x="4" y="35"/>
                    <a:pt x="4" y="36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6" y="36"/>
                    <a:pt x="7" y="36"/>
                    <a:pt x="8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10" y="36"/>
                    <a:pt x="10" y="36"/>
                    <a:pt x="10" y="37"/>
                  </a:cubicBezTo>
                  <a:cubicBezTo>
                    <a:pt x="11" y="38"/>
                    <a:pt x="12" y="38"/>
                    <a:pt x="13" y="39"/>
                  </a:cubicBezTo>
                  <a:cubicBezTo>
                    <a:pt x="14" y="39"/>
                    <a:pt x="15" y="39"/>
                    <a:pt x="15" y="39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0"/>
                    <a:pt x="16" y="40"/>
                    <a:pt x="17" y="40"/>
                  </a:cubicBezTo>
                  <a:cubicBezTo>
                    <a:pt x="17" y="40"/>
                    <a:pt x="18" y="40"/>
                    <a:pt x="19" y="39"/>
                  </a:cubicBezTo>
                  <a:cubicBezTo>
                    <a:pt x="20" y="39"/>
                    <a:pt x="21" y="39"/>
                    <a:pt x="22" y="40"/>
                  </a:cubicBezTo>
                  <a:cubicBezTo>
                    <a:pt x="22" y="40"/>
                    <a:pt x="23" y="40"/>
                    <a:pt x="23" y="40"/>
                  </a:cubicBezTo>
                  <a:cubicBezTo>
                    <a:pt x="23" y="40"/>
                    <a:pt x="24" y="39"/>
                    <a:pt x="24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7" y="40"/>
                    <a:pt x="28" y="39"/>
                    <a:pt x="30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7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1" y="37"/>
                    <a:pt x="32" y="36"/>
                    <a:pt x="33" y="36"/>
                  </a:cubicBezTo>
                  <a:cubicBezTo>
                    <a:pt x="33" y="36"/>
                    <a:pt x="33" y="36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4" y="34"/>
                    <a:pt x="34" y="34"/>
                  </a:cubicBezTo>
                  <a:cubicBezTo>
                    <a:pt x="35" y="33"/>
                    <a:pt x="35" y="32"/>
                    <a:pt x="36" y="30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5" y="30"/>
                    <a:pt x="35" y="30"/>
                    <a:pt x="35" y="30"/>
                  </a:cubicBezTo>
                  <a:lnTo>
                    <a:pt x="35" y="2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1" name="Freeform 681">
              <a:extLst>
                <a:ext uri="{FF2B5EF4-FFF2-40B4-BE49-F238E27FC236}">
                  <a16:creationId xmlns:a16="http://schemas.microsoft.com/office/drawing/2014/main" id="{21F50340-747A-4367-5EF4-C08F6EE46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151" y="4692650"/>
              <a:ext cx="120650" cy="120650"/>
            </a:xfrm>
            <a:custGeom>
              <a:avLst/>
              <a:gdLst>
                <a:gd name="T0" fmla="*/ 26 w 29"/>
                <a:gd name="T1" fmla="*/ 12 h 29"/>
                <a:gd name="T2" fmla="*/ 25 w 29"/>
                <a:gd name="T3" fmla="*/ 8 h 29"/>
                <a:gd name="T4" fmla="*/ 26 w 29"/>
                <a:gd name="T5" fmla="*/ 6 h 29"/>
                <a:gd name="T6" fmla="*/ 29 w 29"/>
                <a:gd name="T7" fmla="*/ 1 h 29"/>
                <a:gd name="T8" fmla="*/ 25 w 29"/>
                <a:gd name="T9" fmla="*/ 0 h 29"/>
                <a:gd name="T10" fmla="*/ 21 w 29"/>
                <a:gd name="T11" fmla="*/ 0 h 29"/>
                <a:gd name="T12" fmla="*/ 19 w 29"/>
                <a:gd name="T13" fmla="*/ 0 h 29"/>
                <a:gd name="T14" fmla="*/ 15 w 29"/>
                <a:gd name="T15" fmla="*/ 0 h 29"/>
                <a:gd name="T16" fmla="*/ 13 w 29"/>
                <a:gd name="T17" fmla="*/ 1 h 29"/>
                <a:gd name="T18" fmla="*/ 9 w 29"/>
                <a:gd name="T19" fmla="*/ 0 h 29"/>
                <a:gd name="T20" fmla="*/ 7 w 29"/>
                <a:gd name="T21" fmla="*/ 1 h 29"/>
                <a:gd name="T22" fmla="*/ 6 w 29"/>
                <a:gd name="T23" fmla="*/ 3 h 29"/>
                <a:gd name="T24" fmla="*/ 5 w 29"/>
                <a:gd name="T25" fmla="*/ 4 h 29"/>
                <a:gd name="T26" fmla="*/ 5 w 29"/>
                <a:gd name="T27" fmla="*/ 5 h 29"/>
                <a:gd name="T28" fmla="*/ 3 w 29"/>
                <a:gd name="T29" fmla="*/ 7 h 29"/>
                <a:gd name="T30" fmla="*/ 1 w 29"/>
                <a:gd name="T31" fmla="*/ 8 h 29"/>
                <a:gd name="T32" fmla="*/ 1 w 29"/>
                <a:gd name="T33" fmla="*/ 10 h 29"/>
                <a:gd name="T34" fmla="*/ 0 w 29"/>
                <a:gd name="T35" fmla="*/ 13 h 29"/>
                <a:gd name="T36" fmla="*/ 0 w 29"/>
                <a:gd name="T37" fmla="*/ 14 h 29"/>
                <a:gd name="T38" fmla="*/ 1 w 29"/>
                <a:gd name="T39" fmla="*/ 16 h 29"/>
                <a:gd name="T40" fmla="*/ 3 w 29"/>
                <a:gd name="T41" fmla="*/ 18 h 29"/>
                <a:gd name="T42" fmla="*/ 5 w 29"/>
                <a:gd name="T43" fmla="*/ 20 h 29"/>
                <a:gd name="T44" fmla="*/ 6 w 29"/>
                <a:gd name="T45" fmla="*/ 22 h 29"/>
                <a:gd name="T46" fmla="*/ 6 w 29"/>
                <a:gd name="T47" fmla="*/ 22 h 29"/>
                <a:gd name="T48" fmla="*/ 9 w 29"/>
                <a:gd name="T49" fmla="*/ 28 h 29"/>
                <a:gd name="T50" fmla="*/ 11 w 29"/>
                <a:gd name="T51" fmla="*/ 28 h 29"/>
                <a:gd name="T52" fmla="*/ 15 w 29"/>
                <a:gd name="T53" fmla="*/ 29 h 29"/>
                <a:gd name="T54" fmla="*/ 15 w 29"/>
                <a:gd name="T55" fmla="*/ 27 h 29"/>
                <a:gd name="T56" fmla="*/ 13 w 29"/>
                <a:gd name="T57" fmla="*/ 26 h 29"/>
                <a:gd name="T58" fmla="*/ 14 w 29"/>
                <a:gd name="T59" fmla="*/ 25 h 29"/>
                <a:gd name="T60" fmla="*/ 14 w 29"/>
                <a:gd name="T61" fmla="*/ 24 h 29"/>
                <a:gd name="T62" fmla="*/ 19 w 29"/>
                <a:gd name="T63" fmla="*/ 25 h 29"/>
                <a:gd name="T64" fmla="*/ 21 w 29"/>
                <a:gd name="T65" fmla="*/ 24 h 29"/>
                <a:gd name="T66" fmla="*/ 22 w 29"/>
                <a:gd name="T67" fmla="*/ 25 h 29"/>
                <a:gd name="T68" fmla="*/ 23 w 29"/>
                <a:gd name="T69" fmla="*/ 26 h 29"/>
                <a:gd name="T70" fmla="*/ 26 w 29"/>
                <a:gd name="T71" fmla="*/ 24 h 29"/>
                <a:gd name="T72" fmla="*/ 27 w 29"/>
                <a:gd name="T73" fmla="*/ 21 h 29"/>
                <a:gd name="T74" fmla="*/ 28 w 29"/>
                <a:gd name="T75" fmla="*/ 18 h 29"/>
                <a:gd name="T76" fmla="*/ 26 w 29"/>
                <a:gd name="T77" fmla="*/ 1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29">
                  <a:moveTo>
                    <a:pt x="26" y="13"/>
                  </a:moveTo>
                  <a:cubicBezTo>
                    <a:pt x="26" y="12"/>
                    <a:pt x="26" y="12"/>
                    <a:pt x="26" y="12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1"/>
                    <a:pt x="28" y="1"/>
                    <a:pt x="27" y="1"/>
                  </a:cubicBezTo>
                  <a:cubicBezTo>
                    <a:pt x="27" y="1"/>
                    <a:pt x="25" y="0"/>
                    <a:pt x="25" y="0"/>
                  </a:cubicBezTo>
                  <a:cubicBezTo>
                    <a:pt x="24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20" y="1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5" y="0"/>
                    <a:pt x="15" y="1"/>
                    <a:pt x="15" y="1"/>
                  </a:cubicBezTo>
                  <a:cubicBezTo>
                    <a:pt x="14" y="1"/>
                    <a:pt x="13" y="1"/>
                    <a:pt x="13" y="1"/>
                  </a:cubicBezTo>
                  <a:cubicBezTo>
                    <a:pt x="12" y="1"/>
                    <a:pt x="11" y="0"/>
                    <a:pt x="11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6" y="21"/>
                    <a:pt x="6" y="21"/>
                  </a:cubicBezTo>
                  <a:cubicBezTo>
                    <a:pt x="6" y="21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3" y="29"/>
                    <a:pt x="13" y="29"/>
                  </a:cubicBezTo>
                  <a:cubicBezTo>
                    <a:pt x="13" y="29"/>
                    <a:pt x="15" y="29"/>
                    <a:pt x="15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7"/>
                    <a:pt x="15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4" y="27"/>
                    <a:pt x="13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5"/>
                    <a:pt x="14" y="24"/>
                    <a:pt x="14" y="24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1"/>
                    <a:pt x="27" y="21"/>
                  </a:cubicBezTo>
                  <a:cubicBezTo>
                    <a:pt x="27" y="21"/>
                    <a:pt x="27" y="20"/>
                    <a:pt x="27" y="20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6" y="13"/>
                    <a:pt x="26" y="13"/>
                    <a:pt x="26" y="1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2" name="Freeform 682">
              <a:extLst>
                <a:ext uri="{FF2B5EF4-FFF2-40B4-BE49-F238E27FC236}">
                  <a16:creationId xmlns:a16="http://schemas.microsoft.com/office/drawing/2014/main" id="{B90B5CAB-F43E-D77D-6B32-67A451206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888" y="6711950"/>
              <a:ext cx="49212" cy="41275"/>
            </a:xfrm>
            <a:custGeom>
              <a:avLst/>
              <a:gdLst>
                <a:gd name="T0" fmla="*/ 8 w 12"/>
                <a:gd name="T1" fmla="*/ 4 h 10"/>
                <a:gd name="T2" fmla="*/ 10 w 12"/>
                <a:gd name="T3" fmla="*/ 5 h 10"/>
                <a:gd name="T4" fmla="*/ 10 w 12"/>
                <a:gd name="T5" fmla="*/ 5 h 10"/>
                <a:gd name="T6" fmla="*/ 11 w 12"/>
                <a:gd name="T7" fmla="*/ 7 h 10"/>
                <a:gd name="T8" fmla="*/ 12 w 12"/>
                <a:gd name="T9" fmla="*/ 9 h 10"/>
                <a:gd name="T10" fmla="*/ 11 w 12"/>
                <a:gd name="T11" fmla="*/ 10 h 10"/>
                <a:gd name="T12" fmla="*/ 10 w 12"/>
                <a:gd name="T13" fmla="*/ 9 h 10"/>
                <a:gd name="T14" fmla="*/ 9 w 12"/>
                <a:gd name="T15" fmla="*/ 7 h 10"/>
                <a:gd name="T16" fmla="*/ 8 w 12"/>
                <a:gd name="T17" fmla="*/ 5 h 10"/>
                <a:gd name="T18" fmla="*/ 6 w 12"/>
                <a:gd name="T19" fmla="*/ 5 h 10"/>
                <a:gd name="T20" fmla="*/ 3 w 12"/>
                <a:gd name="T21" fmla="*/ 4 h 10"/>
                <a:gd name="T22" fmla="*/ 2 w 12"/>
                <a:gd name="T23" fmla="*/ 3 h 10"/>
                <a:gd name="T24" fmla="*/ 1 w 12"/>
                <a:gd name="T25" fmla="*/ 2 h 10"/>
                <a:gd name="T26" fmla="*/ 0 w 12"/>
                <a:gd name="T27" fmla="*/ 1 h 10"/>
                <a:gd name="T28" fmla="*/ 1 w 12"/>
                <a:gd name="T29" fmla="*/ 0 h 10"/>
                <a:gd name="T30" fmla="*/ 2 w 12"/>
                <a:gd name="T31" fmla="*/ 0 h 10"/>
                <a:gd name="T32" fmla="*/ 4 w 12"/>
                <a:gd name="T33" fmla="*/ 1 h 10"/>
                <a:gd name="T34" fmla="*/ 6 w 12"/>
                <a:gd name="T35" fmla="*/ 2 h 10"/>
                <a:gd name="T36" fmla="*/ 8 w 12"/>
                <a:gd name="T3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" h="10">
                  <a:moveTo>
                    <a:pt x="8" y="4"/>
                  </a:moveTo>
                  <a:cubicBezTo>
                    <a:pt x="9" y="4"/>
                    <a:pt x="9" y="4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2" y="7"/>
                    <a:pt x="12" y="8"/>
                    <a:pt x="12" y="9"/>
                  </a:cubicBezTo>
                  <a:cubicBezTo>
                    <a:pt x="12" y="10"/>
                    <a:pt x="11" y="10"/>
                    <a:pt x="11" y="10"/>
                  </a:cubicBezTo>
                  <a:cubicBezTo>
                    <a:pt x="10" y="10"/>
                    <a:pt x="10" y="9"/>
                    <a:pt x="10" y="9"/>
                  </a:cubicBezTo>
                  <a:cubicBezTo>
                    <a:pt x="10" y="8"/>
                    <a:pt x="9" y="8"/>
                    <a:pt x="9" y="7"/>
                  </a:cubicBezTo>
                  <a:cubicBezTo>
                    <a:pt x="9" y="7"/>
                    <a:pt x="9" y="6"/>
                    <a:pt x="8" y="5"/>
                  </a:cubicBezTo>
                  <a:cubicBezTo>
                    <a:pt x="7" y="5"/>
                    <a:pt x="7" y="5"/>
                    <a:pt x="6" y="5"/>
                  </a:cubicBezTo>
                  <a:cubicBezTo>
                    <a:pt x="5" y="5"/>
                    <a:pt x="4" y="5"/>
                    <a:pt x="3" y="4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7" y="2"/>
                    <a:pt x="7" y="3"/>
                    <a:pt x="8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3" name="Freeform 683">
              <a:extLst>
                <a:ext uri="{FF2B5EF4-FFF2-40B4-BE49-F238E27FC236}">
                  <a16:creationId xmlns:a16="http://schemas.microsoft.com/office/drawing/2014/main" id="{4F495C28-4947-2705-2B26-037C45D19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526" y="4867275"/>
              <a:ext cx="369887" cy="549275"/>
            </a:xfrm>
            <a:custGeom>
              <a:avLst/>
              <a:gdLst>
                <a:gd name="T0" fmla="*/ 87 w 89"/>
                <a:gd name="T1" fmla="*/ 119 h 132"/>
                <a:gd name="T2" fmla="*/ 84 w 89"/>
                <a:gd name="T3" fmla="*/ 114 h 132"/>
                <a:gd name="T4" fmla="*/ 85 w 89"/>
                <a:gd name="T5" fmla="*/ 104 h 132"/>
                <a:gd name="T6" fmla="*/ 86 w 89"/>
                <a:gd name="T7" fmla="*/ 98 h 132"/>
                <a:gd name="T8" fmla="*/ 89 w 89"/>
                <a:gd name="T9" fmla="*/ 89 h 132"/>
                <a:gd name="T10" fmla="*/ 76 w 89"/>
                <a:gd name="T11" fmla="*/ 78 h 132"/>
                <a:gd name="T12" fmla="*/ 76 w 89"/>
                <a:gd name="T13" fmla="*/ 67 h 132"/>
                <a:gd name="T14" fmla="*/ 64 w 89"/>
                <a:gd name="T15" fmla="*/ 69 h 132"/>
                <a:gd name="T16" fmla="*/ 57 w 89"/>
                <a:gd name="T17" fmla="*/ 61 h 132"/>
                <a:gd name="T18" fmla="*/ 54 w 89"/>
                <a:gd name="T19" fmla="*/ 57 h 132"/>
                <a:gd name="T20" fmla="*/ 53 w 89"/>
                <a:gd name="T21" fmla="*/ 52 h 132"/>
                <a:gd name="T22" fmla="*/ 57 w 89"/>
                <a:gd name="T23" fmla="*/ 44 h 132"/>
                <a:gd name="T24" fmla="*/ 63 w 89"/>
                <a:gd name="T25" fmla="*/ 34 h 132"/>
                <a:gd name="T26" fmla="*/ 69 w 89"/>
                <a:gd name="T27" fmla="*/ 31 h 132"/>
                <a:gd name="T28" fmla="*/ 75 w 89"/>
                <a:gd name="T29" fmla="*/ 29 h 132"/>
                <a:gd name="T30" fmla="*/ 78 w 89"/>
                <a:gd name="T31" fmla="*/ 31 h 132"/>
                <a:gd name="T32" fmla="*/ 77 w 89"/>
                <a:gd name="T33" fmla="*/ 27 h 132"/>
                <a:gd name="T34" fmla="*/ 78 w 89"/>
                <a:gd name="T35" fmla="*/ 18 h 132"/>
                <a:gd name="T36" fmla="*/ 75 w 89"/>
                <a:gd name="T37" fmla="*/ 17 h 132"/>
                <a:gd name="T38" fmla="*/ 72 w 89"/>
                <a:gd name="T39" fmla="*/ 16 h 132"/>
                <a:gd name="T40" fmla="*/ 69 w 89"/>
                <a:gd name="T41" fmla="*/ 16 h 132"/>
                <a:gd name="T42" fmla="*/ 65 w 89"/>
                <a:gd name="T43" fmla="*/ 17 h 132"/>
                <a:gd name="T44" fmla="*/ 62 w 89"/>
                <a:gd name="T45" fmla="*/ 17 h 132"/>
                <a:gd name="T46" fmla="*/ 58 w 89"/>
                <a:gd name="T47" fmla="*/ 16 h 132"/>
                <a:gd name="T48" fmla="*/ 58 w 89"/>
                <a:gd name="T49" fmla="*/ 13 h 132"/>
                <a:gd name="T50" fmla="*/ 55 w 89"/>
                <a:gd name="T51" fmla="*/ 11 h 132"/>
                <a:gd name="T52" fmla="*/ 52 w 89"/>
                <a:gd name="T53" fmla="*/ 8 h 132"/>
                <a:gd name="T54" fmla="*/ 49 w 89"/>
                <a:gd name="T55" fmla="*/ 6 h 132"/>
                <a:gd name="T56" fmla="*/ 46 w 89"/>
                <a:gd name="T57" fmla="*/ 1 h 132"/>
                <a:gd name="T58" fmla="*/ 41 w 89"/>
                <a:gd name="T59" fmla="*/ 1 h 132"/>
                <a:gd name="T60" fmla="*/ 42 w 89"/>
                <a:gd name="T61" fmla="*/ 5 h 132"/>
                <a:gd name="T62" fmla="*/ 33 w 89"/>
                <a:gd name="T63" fmla="*/ 18 h 132"/>
                <a:gd name="T64" fmla="*/ 21 w 89"/>
                <a:gd name="T65" fmla="*/ 24 h 132"/>
                <a:gd name="T66" fmla="*/ 19 w 89"/>
                <a:gd name="T67" fmla="*/ 30 h 132"/>
                <a:gd name="T68" fmla="*/ 16 w 89"/>
                <a:gd name="T69" fmla="*/ 35 h 132"/>
                <a:gd name="T70" fmla="*/ 13 w 89"/>
                <a:gd name="T71" fmla="*/ 32 h 132"/>
                <a:gd name="T72" fmla="*/ 6 w 89"/>
                <a:gd name="T73" fmla="*/ 31 h 132"/>
                <a:gd name="T74" fmla="*/ 6 w 89"/>
                <a:gd name="T75" fmla="*/ 29 h 132"/>
                <a:gd name="T76" fmla="*/ 7 w 89"/>
                <a:gd name="T77" fmla="*/ 24 h 132"/>
                <a:gd name="T78" fmla="*/ 1 w 89"/>
                <a:gd name="T79" fmla="*/ 30 h 132"/>
                <a:gd name="T80" fmla="*/ 2 w 89"/>
                <a:gd name="T81" fmla="*/ 35 h 132"/>
                <a:gd name="T82" fmla="*/ 3 w 89"/>
                <a:gd name="T83" fmla="*/ 41 h 132"/>
                <a:gd name="T84" fmla="*/ 8 w 89"/>
                <a:gd name="T85" fmla="*/ 47 h 132"/>
                <a:gd name="T86" fmla="*/ 12 w 89"/>
                <a:gd name="T87" fmla="*/ 53 h 132"/>
                <a:gd name="T88" fmla="*/ 18 w 89"/>
                <a:gd name="T89" fmla="*/ 61 h 132"/>
                <a:gd name="T90" fmla="*/ 20 w 89"/>
                <a:gd name="T91" fmla="*/ 66 h 132"/>
                <a:gd name="T92" fmla="*/ 22 w 89"/>
                <a:gd name="T93" fmla="*/ 71 h 132"/>
                <a:gd name="T94" fmla="*/ 26 w 89"/>
                <a:gd name="T95" fmla="*/ 78 h 132"/>
                <a:gd name="T96" fmla="*/ 31 w 89"/>
                <a:gd name="T97" fmla="*/ 87 h 132"/>
                <a:gd name="T98" fmla="*/ 34 w 89"/>
                <a:gd name="T99" fmla="*/ 92 h 132"/>
                <a:gd name="T100" fmla="*/ 36 w 89"/>
                <a:gd name="T101" fmla="*/ 98 h 132"/>
                <a:gd name="T102" fmla="*/ 36 w 89"/>
                <a:gd name="T103" fmla="*/ 101 h 132"/>
                <a:gd name="T104" fmla="*/ 41 w 89"/>
                <a:gd name="T105" fmla="*/ 107 h 132"/>
                <a:gd name="T106" fmla="*/ 49 w 89"/>
                <a:gd name="T107" fmla="*/ 113 h 132"/>
                <a:gd name="T108" fmla="*/ 59 w 89"/>
                <a:gd name="T109" fmla="*/ 118 h 132"/>
                <a:gd name="T110" fmla="*/ 68 w 89"/>
                <a:gd name="T111" fmla="*/ 124 h 132"/>
                <a:gd name="T112" fmla="*/ 74 w 89"/>
                <a:gd name="T113" fmla="*/ 130 h 132"/>
                <a:gd name="T114" fmla="*/ 81 w 89"/>
                <a:gd name="T115" fmla="*/ 129 h 132"/>
                <a:gd name="T116" fmla="*/ 83 w 89"/>
                <a:gd name="T117" fmla="*/ 125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" h="132">
                  <a:moveTo>
                    <a:pt x="83" y="124"/>
                  </a:moveTo>
                  <a:cubicBezTo>
                    <a:pt x="83" y="124"/>
                    <a:pt x="82" y="124"/>
                    <a:pt x="82" y="124"/>
                  </a:cubicBezTo>
                  <a:cubicBezTo>
                    <a:pt x="83" y="123"/>
                    <a:pt x="83" y="123"/>
                    <a:pt x="83" y="123"/>
                  </a:cubicBezTo>
                  <a:cubicBezTo>
                    <a:pt x="83" y="123"/>
                    <a:pt x="84" y="122"/>
                    <a:pt x="84" y="122"/>
                  </a:cubicBezTo>
                  <a:cubicBezTo>
                    <a:pt x="84" y="122"/>
                    <a:pt x="85" y="120"/>
                    <a:pt x="85" y="120"/>
                  </a:cubicBezTo>
                  <a:cubicBezTo>
                    <a:pt x="85" y="120"/>
                    <a:pt x="86" y="120"/>
                    <a:pt x="86" y="119"/>
                  </a:cubicBezTo>
                  <a:cubicBezTo>
                    <a:pt x="86" y="119"/>
                    <a:pt x="87" y="119"/>
                    <a:pt x="87" y="119"/>
                  </a:cubicBezTo>
                  <a:cubicBezTo>
                    <a:pt x="87" y="117"/>
                    <a:pt x="87" y="117"/>
                    <a:pt x="87" y="117"/>
                  </a:cubicBezTo>
                  <a:cubicBezTo>
                    <a:pt x="88" y="117"/>
                    <a:pt x="88" y="117"/>
                    <a:pt x="88" y="117"/>
                  </a:cubicBezTo>
                  <a:cubicBezTo>
                    <a:pt x="87" y="116"/>
                    <a:pt x="87" y="116"/>
                    <a:pt x="87" y="116"/>
                  </a:cubicBezTo>
                  <a:cubicBezTo>
                    <a:pt x="86" y="116"/>
                    <a:pt x="86" y="116"/>
                    <a:pt x="86" y="116"/>
                  </a:cubicBezTo>
                  <a:cubicBezTo>
                    <a:pt x="86" y="116"/>
                    <a:pt x="86" y="116"/>
                    <a:pt x="86" y="116"/>
                  </a:cubicBezTo>
                  <a:cubicBezTo>
                    <a:pt x="86" y="116"/>
                    <a:pt x="85" y="115"/>
                    <a:pt x="85" y="115"/>
                  </a:cubicBezTo>
                  <a:cubicBezTo>
                    <a:pt x="85" y="115"/>
                    <a:pt x="84" y="114"/>
                    <a:pt x="84" y="114"/>
                  </a:cubicBezTo>
                  <a:cubicBezTo>
                    <a:pt x="84" y="114"/>
                    <a:pt x="84" y="113"/>
                    <a:pt x="84" y="113"/>
                  </a:cubicBezTo>
                  <a:cubicBezTo>
                    <a:pt x="84" y="113"/>
                    <a:pt x="84" y="111"/>
                    <a:pt x="84" y="111"/>
                  </a:cubicBezTo>
                  <a:cubicBezTo>
                    <a:pt x="86" y="109"/>
                    <a:pt x="86" y="109"/>
                    <a:pt x="86" y="109"/>
                  </a:cubicBezTo>
                  <a:cubicBezTo>
                    <a:pt x="84" y="107"/>
                    <a:pt x="84" y="107"/>
                    <a:pt x="84" y="107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1"/>
                    <a:pt x="87" y="101"/>
                    <a:pt x="87" y="101"/>
                  </a:cubicBezTo>
                  <a:cubicBezTo>
                    <a:pt x="88" y="101"/>
                    <a:pt x="88" y="101"/>
                    <a:pt x="88" y="101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6" y="97"/>
                    <a:pt x="86" y="97"/>
                    <a:pt x="86" y="97"/>
                  </a:cubicBezTo>
                  <a:cubicBezTo>
                    <a:pt x="86" y="97"/>
                    <a:pt x="87" y="97"/>
                    <a:pt x="87" y="97"/>
                  </a:cubicBezTo>
                  <a:cubicBezTo>
                    <a:pt x="87" y="97"/>
                    <a:pt x="88" y="95"/>
                    <a:pt x="88" y="95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88" y="90"/>
                    <a:pt x="88" y="90"/>
                    <a:pt x="88" y="90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9" y="88"/>
                    <a:pt x="89" y="88"/>
                    <a:pt x="89" y="88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3" y="78"/>
                    <a:pt x="83" y="78"/>
                    <a:pt x="83" y="78"/>
                  </a:cubicBezTo>
                  <a:cubicBezTo>
                    <a:pt x="80" y="78"/>
                    <a:pt x="80" y="78"/>
                    <a:pt x="80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5" y="78"/>
                    <a:pt x="75" y="78"/>
                    <a:pt x="75" y="78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6" y="69"/>
                    <a:pt x="76" y="69"/>
                    <a:pt x="76" y="69"/>
                  </a:cubicBezTo>
                  <a:cubicBezTo>
                    <a:pt x="76" y="69"/>
                    <a:pt x="76" y="68"/>
                    <a:pt x="76" y="68"/>
                  </a:cubicBezTo>
                  <a:cubicBezTo>
                    <a:pt x="76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5" y="69"/>
                    <a:pt x="65" y="69"/>
                    <a:pt x="65" y="69"/>
                  </a:cubicBezTo>
                  <a:cubicBezTo>
                    <a:pt x="64" y="69"/>
                    <a:pt x="64" y="69"/>
                    <a:pt x="64" y="69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57" y="67"/>
                    <a:pt x="57" y="67"/>
                    <a:pt x="57" y="67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8" y="63"/>
                    <a:pt x="58" y="63"/>
                    <a:pt x="58" y="63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6" y="61"/>
                    <a:pt x="56" y="61"/>
                    <a:pt x="56" y="61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4" y="57"/>
                    <a:pt x="54" y="57"/>
                  </a:cubicBezTo>
                  <a:cubicBezTo>
                    <a:pt x="54" y="57"/>
                    <a:pt x="53" y="56"/>
                    <a:pt x="53" y="56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59" y="40"/>
                    <a:pt x="59" y="40"/>
                    <a:pt x="59" y="40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59" y="39"/>
                    <a:pt x="59" y="38"/>
                    <a:pt x="59" y="38"/>
                  </a:cubicBezTo>
                  <a:cubicBezTo>
                    <a:pt x="59" y="38"/>
                    <a:pt x="59" y="36"/>
                    <a:pt x="59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9" y="32"/>
                    <a:pt x="69" y="32"/>
                    <a:pt x="69" y="32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1" y="31"/>
                    <a:pt x="71" y="31"/>
                    <a:pt x="71" y="31"/>
                  </a:cubicBezTo>
                  <a:cubicBezTo>
                    <a:pt x="73" y="31"/>
                    <a:pt x="73" y="31"/>
                    <a:pt x="73" y="31"/>
                  </a:cubicBezTo>
                  <a:cubicBezTo>
                    <a:pt x="74" y="29"/>
                    <a:pt x="74" y="29"/>
                    <a:pt x="74" y="29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29"/>
                    <a:pt x="76" y="29"/>
                    <a:pt x="76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8" y="30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9" y="31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6" y="27"/>
                    <a:pt x="76" y="27"/>
                    <a:pt x="76" y="27"/>
                  </a:cubicBezTo>
                  <a:cubicBezTo>
                    <a:pt x="76" y="27"/>
                    <a:pt x="74" y="27"/>
                    <a:pt x="74" y="27"/>
                  </a:cubicBezTo>
                  <a:cubicBezTo>
                    <a:pt x="79" y="20"/>
                    <a:pt x="79" y="20"/>
                    <a:pt x="79" y="20"/>
                  </a:cubicBezTo>
                  <a:cubicBezTo>
                    <a:pt x="79" y="19"/>
                    <a:pt x="79" y="19"/>
                    <a:pt x="79" y="19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19"/>
                    <a:pt x="78" y="18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8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2" y="17"/>
                    <a:pt x="71" y="17"/>
                    <a:pt x="71" y="17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71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9" y="17"/>
                    <a:pt x="69" y="16"/>
                    <a:pt x="69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8" y="16"/>
                    <a:pt x="67" y="16"/>
                    <a:pt x="67" y="16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7" y="15"/>
                    <a:pt x="66" y="16"/>
                    <a:pt x="66" y="16"/>
                  </a:cubicBezTo>
                  <a:cubicBezTo>
                    <a:pt x="66" y="16"/>
                    <a:pt x="66" y="17"/>
                    <a:pt x="66" y="17"/>
                  </a:cubicBezTo>
                  <a:cubicBezTo>
                    <a:pt x="66" y="17"/>
                    <a:pt x="65" y="17"/>
                    <a:pt x="65" y="17"/>
                  </a:cubicBezTo>
                  <a:cubicBezTo>
                    <a:pt x="65" y="17"/>
                    <a:pt x="65" y="16"/>
                    <a:pt x="65" y="16"/>
                  </a:cubicBezTo>
                  <a:cubicBezTo>
                    <a:pt x="65" y="16"/>
                    <a:pt x="65" y="17"/>
                    <a:pt x="65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3" y="18"/>
                    <a:pt x="63" y="18"/>
                  </a:cubicBezTo>
                  <a:cubicBezTo>
                    <a:pt x="63" y="18"/>
                    <a:pt x="63" y="17"/>
                    <a:pt x="62" y="17"/>
                  </a:cubicBezTo>
                  <a:cubicBezTo>
                    <a:pt x="62" y="17"/>
                    <a:pt x="62" y="16"/>
                    <a:pt x="61" y="16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17"/>
                    <a:pt x="60" y="17"/>
                    <a:pt x="60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60" y="17"/>
                    <a:pt x="59" y="17"/>
                    <a:pt x="59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9" y="17"/>
                    <a:pt x="58" y="16"/>
                    <a:pt x="58" y="16"/>
                  </a:cubicBezTo>
                  <a:cubicBezTo>
                    <a:pt x="58" y="16"/>
                    <a:pt x="58" y="17"/>
                    <a:pt x="58" y="17"/>
                  </a:cubicBezTo>
                  <a:cubicBezTo>
                    <a:pt x="58" y="16"/>
                    <a:pt x="57" y="16"/>
                    <a:pt x="57" y="16"/>
                  </a:cubicBezTo>
                  <a:cubicBezTo>
                    <a:pt x="57" y="16"/>
                    <a:pt x="57" y="16"/>
                    <a:pt x="57" y="15"/>
                  </a:cubicBezTo>
                  <a:cubicBezTo>
                    <a:pt x="57" y="15"/>
                    <a:pt x="58" y="15"/>
                    <a:pt x="58" y="15"/>
                  </a:cubicBezTo>
                  <a:cubicBezTo>
                    <a:pt x="58" y="15"/>
                    <a:pt x="58" y="14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58" y="13"/>
                    <a:pt x="58" y="13"/>
                  </a:cubicBezTo>
                  <a:cubicBezTo>
                    <a:pt x="58" y="13"/>
                    <a:pt x="57" y="13"/>
                    <a:pt x="57" y="13"/>
                  </a:cubicBezTo>
                  <a:cubicBezTo>
                    <a:pt x="57" y="13"/>
                    <a:pt x="57" y="12"/>
                    <a:pt x="57" y="12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56" y="13"/>
                    <a:pt x="55" y="13"/>
                    <a:pt x="55" y="1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5" y="11"/>
                    <a:pt x="54" y="10"/>
                    <a:pt x="54" y="1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4" y="9"/>
                    <a:pt x="54" y="8"/>
                    <a:pt x="54" y="8"/>
                  </a:cubicBezTo>
                  <a:cubicBezTo>
                    <a:pt x="54" y="8"/>
                    <a:pt x="53" y="9"/>
                    <a:pt x="53" y="9"/>
                  </a:cubicBezTo>
                  <a:cubicBezTo>
                    <a:pt x="53" y="9"/>
                    <a:pt x="52" y="9"/>
                    <a:pt x="52" y="9"/>
                  </a:cubicBezTo>
                  <a:cubicBezTo>
                    <a:pt x="52" y="9"/>
                    <a:pt x="52" y="8"/>
                    <a:pt x="52" y="8"/>
                  </a:cubicBezTo>
                  <a:cubicBezTo>
                    <a:pt x="52" y="8"/>
                    <a:pt x="51" y="7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7"/>
                    <a:pt x="50" y="7"/>
                    <a:pt x="49" y="7"/>
                  </a:cubicBezTo>
                  <a:cubicBezTo>
                    <a:pt x="49" y="7"/>
                    <a:pt x="49" y="7"/>
                    <a:pt x="49" y="6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2"/>
                    <a:pt x="44" y="1"/>
                    <a:pt x="44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41" y="2"/>
                    <a:pt x="41" y="2"/>
                  </a:cubicBezTo>
                  <a:cubicBezTo>
                    <a:pt x="41" y="2"/>
                    <a:pt x="41" y="3"/>
                    <a:pt x="42" y="3"/>
                  </a:cubicBezTo>
                  <a:cubicBezTo>
                    <a:pt x="42" y="3"/>
                    <a:pt x="43" y="4"/>
                    <a:pt x="43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2" y="7"/>
                    <a:pt x="42" y="7"/>
                  </a:cubicBezTo>
                  <a:cubicBezTo>
                    <a:pt x="42" y="7"/>
                    <a:pt x="42" y="6"/>
                    <a:pt x="42" y="6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0" y="25"/>
                    <a:pt x="20" y="25"/>
                  </a:cubicBezTo>
                  <a:cubicBezTo>
                    <a:pt x="20" y="25"/>
                    <a:pt x="20" y="26"/>
                    <a:pt x="20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9" y="28"/>
                    <a:pt x="19" y="28"/>
                  </a:cubicBezTo>
                  <a:cubicBezTo>
                    <a:pt x="19" y="28"/>
                    <a:pt x="19" y="29"/>
                    <a:pt x="19" y="29"/>
                  </a:cubicBezTo>
                  <a:cubicBezTo>
                    <a:pt x="19" y="29"/>
                    <a:pt x="19" y="30"/>
                    <a:pt x="19" y="30"/>
                  </a:cubicBezTo>
                  <a:cubicBezTo>
                    <a:pt x="18" y="30"/>
                    <a:pt x="19" y="30"/>
                    <a:pt x="19" y="30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9" y="32"/>
                    <a:pt x="19" y="32"/>
                  </a:cubicBezTo>
                  <a:cubicBezTo>
                    <a:pt x="19" y="32"/>
                    <a:pt x="18" y="33"/>
                    <a:pt x="18" y="33"/>
                  </a:cubicBezTo>
                  <a:cubicBezTo>
                    <a:pt x="18" y="33"/>
                    <a:pt x="17" y="33"/>
                    <a:pt x="17" y="33"/>
                  </a:cubicBezTo>
                  <a:cubicBezTo>
                    <a:pt x="17" y="33"/>
                    <a:pt x="17" y="34"/>
                    <a:pt x="17" y="34"/>
                  </a:cubicBezTo>
                  <a:cubicBezTo>
                    <a:pt x="17" y="34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5" y="35"/>
                    <a:pt x="15" y="35"/>
                  </a:cubicBezTo>
                  <a:cubicBezTo>
                    <a:pt x="15" y="35"/>
                    <a:pt x="14" y="35"/>
                    <a:pt x="14" y="35"/>
                  </a:cubicBezTo>
                  <a:cubicBezTo>
                    <a:pt x="14" y="35"/>
                    <a:pt x="13" y="34"/>
                    <a:pt x="13" y="34"/>
                  </a:cubicBezTo>
                  <a:cubicBezTo>
                    <a:pt x="13" y="34"/>
                    <a:pt x="13" y="33"/>
                    <a:pt x="13" y="33"/>
                  </a:cubicBezTo>
                  <a:cubicBezTo>
                    <a:pt x="13" y="33"/>
                    <a:pt x="13" y="32"/>
                    <a:pt x="13" y="32"/>
                  </a:cubicBezTo>
                  <a:cubicBezTo>
                    <a:pt x="13" y="32"/>
                    <a:pt x="12" y="32"/>
                    <a:pt x="12" y="31"/>
                  </a:cubicBezTo>
                  <a:cubicBezTo>
                    <a:pt x="12" y="31"/>
                    <a:pt x="11" y="31"/>
                    <a:pt x="11" y="31"/>
                  </a:cubicBezTo>
                  <a:cubicBezTo>
                    <a:pt x="11" y="31"/>
                    <a:pt x="10" y="31"/>
                    <a:pt x="10" y="31"/>
                  </a:cubicBezTo>
                  <a:cubicBezTo>
                    <a:pt x="10" y="31"/>
                    <a:pt x="9" y="31"/>
                    <a:pt x="9" y="31"/>
                  </a:cubicBezTo>
                  <a:cubicBezTo>
                    <a:pt x="9" y="31"/>
                    <a:pt x="8" y="30"/>
                    <a:pt x="8" y="30"/>
                  </a:cubicBezTo>
                  <a:cubicBezTo>
                    <a:pt x="8" y="30"/>
                    <a:pt x="7" y="31"/>
                    <a:pt x="7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7" y="28"/>
                    <a:pt x="7" y="28"/>
                  </a:cubicBezTo>
                  <a:cubicBezTo>
                    <a:pt x="7" y="28"/>
                    <a:pt x="8" y="28"/>
                    <a:pt x="8" y="28"/>
                  </a:cubicBezTo>
                  <a:cubicBezTo>
                    <a:pt x="8" y="28"/>
                    <a:pt x="8" y="27"/>
                    <a:pt x="8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5"/>
                    <a:pt x="6" y="25"/>
                  </a:cubicBezTo>
                  <a:cubicBezTo>
                    <a:pt x="6" y="25"/>
                    <a:pt x="5" y="25"/>
                    <a:pt x="5" y="26"/>
                  </a:cubicBezTo>
                  <a:cubicBezTo>
                    <a:pt x="5" y="26"/>
                    <a:pt x="4" y="26"/>
                    <a:pt x="4" y="27"/>
                  </a:cubicBezTo>
                  <a:cubicBezTo>
                    <a:pt x="4" y="27"/>
                    <a:pt x="3" y="28"/>
                    <a:pt x="3" y="28"/>
                  </a:cubicBezTo>
                  <a:cubicBezTo>
                    <a:pt x="3" y="28"/>
                    <a:pt x="2" y="29"/>
                    <a:pt x="2" y="29"/>
                  </a:cubicBezTo>
                  <a:cubicBezTo>
                    <a:pt x="2" y="29"/>
                    <a:pt x="2" y="30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0"/>
                    <a:pt x="1" y="31"/>
                    <a:pt x="1" y="31"/>
                  </a:cubicBezTo>
                  <a:cubicBezTo>
                    <a:pt x="1" y="31"/>
                    <a:pt x="1" y="31"/>
                    <a:pt x="0" y="31"/>
                  </a:cubicBezTo>
                  <a:cubicBezTo>
                    <a:pt x="0" y="31"/>
                    <a:pt x="0" y="32"/>
                    <a:pt x="0" y="32"/>
                  </a:cubicBezTo>
                  <a:cubicBezTo>
                    <a:pt x="0" y="32"/>
                    <a:pt x="0" y="32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1" y="34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5"/>
                    <a:pt x="2" y="36"/>
                    <a:pt x="2" y="36"/>
                  </a:cubicBezTo>
                  <a:cubicBezTo>
                    <a:pt x="2" y="36"/>
                    <a:pt x="1" y="36"/>
                    <a:pt x="1" y="36"/>
                  </a:cubicBezTo>
                  <a:cubicBezTo>
                    <a:pt x="1" y="36"/>
                    <a:pt x="1" y="37"/>
                    <a:pt x="1" y="37"/>
                  </a:cubicBezTo>
                  <a:cubicBezTo>
                    <a:pt x="1" y="37"/>
                    <a:pt x="2" y="38"/>
                    <a:pt x="2" y="38"/>
                  </a:cubicBezTo>
                  <a:cubicBezTo>
                    <a:pt x="2" y="39"/>
                    <a:pt x="3" y="39"/>
                    <a:pt x="3" y="39"/>
                  </a:cubicBezTo>
                  <a:cubicBezTo>
                    <a:pt x="3" y="39"/>
                    <a:pt x="3" y="40"/>
                    <a:pt x="3" y="40"/>
                  </a:cubicBezTo>
                  <a:cubicBezTo>
                    <a:pt x="3" y="40"/>
                    <a:pt x="3" y="41"/>
                    <a:pt x="3" y="41"/>
                  </a:cubicBezTo>
                  <a:cubicBezTo>
                    <a:pt x="3" y="41"/>
                    <a:pt x="2" y="41"/>
                    <a:pt x="2" y="41"/>
                  </a:cubicBezTo>
                  <a:cubicBezTo>
                    <a:pt x="2" y="41"/>
                    <a:pt x="1" y="41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3"/>
                    <a:pt x="2" y="43"/>
                    <a:pt x="2" y="43"/>
                  </a:cubicBezTo>
                  <a:cubicBezTo>
                    <a:pt x="2" y="43"/>
                    <a:pt x="4" y="45"/>
                    <a:pt x="5" y="45"/>
                  </a:cubicBezTo>
                  <a:cubicBezTo>
                    <a:pt x="5" y="45"/>
                    <a:pt x="6" y="46"/>
                    <a:pt x="6" y="46"/>
                  </a:cubicBezTo>
                  <a:cubicBezTo>
                    <a:pt x="7" y="46"/>
                    <a:pt x="8" y="47"/>
                    <a:pt x="8" y="47"/>
                  </a:cubicBezTo>
                  <a:cubicBezTo>
                    <a:pt x="8" y="47"/>
                    <a:pt x="9" y="48"/>
                    <a:pt x="9" y="48"/>
                  </a:cubicBezTo>
                  <a:cubicBezTo>
                    <a:pt x="9" y="48"/>
                    <a:pt x="11" y="49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2" y="51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3" y="54"/>
                    <a:pt x="13" y="54"/>
                    <a:pt x="13" y="55"/>
                  </a:cubicBezTo>
                  <a:cubicBezTo>
                    <a:pt x="13" y="55"/>
                    <a:pt x="14" y="56"/>
                    <a:pt x="14" y="56"/>
                  </a:cubicBezTo>
                  <a:cubicBezTo>
                    <a:pt x="14" y="56"/>
                    <a:pt x="16" y="58"/>
                    <a:pt x="16" y="58"/>
                  </a:cubicBezTo>
                  <a:cubicBezTo>
                    <a:pt x="16" y="59"/>
                    <a:pt x="17" y="59"/>
                    <a:pt x="17" y="60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0"/>
                    <a:pt x="18" y="61"/>
                    <a:pt x="18" y="61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8" y="61"/>
                    <a:pt x="18" y="62"/>
                    <a:pt x="18" y="62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63"/>
                    <a:pt x="19" y="63"/>
                    <a:pt x="19" y="63"/>
                  </a:cubicBezTo>
                  <a:cubicBezTo>
                    <a:pt x="19" y="63"/>
                    <a:pt x="19" y="64"/>
                    <a:pt x="19" y="64"/>
                  </a:cubicBezTo>
                  <a:cubicBezTo>
                    <a:pt x="19" y="64"/>
                    <a:pt x="19" y="65"/>
                    <a:pt x="19" y="65"/>
                  </a:cubicBezTo>
                  <a:cubicBezTo>
                    <a:pt x="20" y="65"/>
                    <a:pt x="20" y="66"/>
                    <a:pt x="20" y="66"/>
                  </a:cubicBezTo>
                  <a:cubicBezTo>
                    <a:pt x="20" y="66"/>
                    <a:pt x="20" y="66"/>
                    <a:pt x="20" y="67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0" y="68"/>
                    <a:pt x="21" y="68"/>
                    <a:pt x="21" y="68"/>
                  </a:cubicBezTo>
                  <a:cubicBezTo>
                    <a:pt x="21" y="68"/>
                    <a:pt x="21" y="69"/>
                    <a:pt x="21" y="69"/>
                  </a:cubicBezTo>
                  <a:cubicBezTo>
                    <a:pt x="21" y="69"/>
                    <a:pt x="22" y="69"/>
                    <a:pt x="22" y="69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3" y="72"/>
                    <a:pt x="23" y="72"/>
                    <a:pt x="23" y="73"/>
                  </a:cubicBezTo>
                  <a:cubicBezTo>
                    <a:pt x="23" y="73"/>
                    <a:pt x="23" y="73"/>
                    <a:pt x="23" y="74"/>
                  </a:cubicBezTo>
                  <a:cubicBezTo>
                    <a:pt x="23" y="74"/>
                    <a:pt x="23" y="74"/>
                    <a:pt x="24" y="74"/>
                  </a:cubicBezTo>
                  <a:cubicBezTo>
                    <a:pt x="24" y="75"/>
                    <a:pt x="24" y="75"/>
                    <a:pt x="24" y="75"/>
                  </a:cubicBezTo>
                  <a:cubicBezTo>
                    <a:pt x="24" y="76"/>
                    <a:pt x="25" y="76"/>
                    <a:pt x="25" y="76"/>
                  </a:cubicBezTo>
                  <a:cubicBezTo>
                    <a:pt x="25" y="76"/>
                    <a:pt x="26" y="78"/>
                    <a:pt x="26" y="78"/>
                  </a:cubicBezTo>
                  <a:cubicBezTo>
                    <a:pt x="26" y="79"/>
                    <a:pt x="26" y="80"/>
                    <a:pt x="26" y="80"/>
                  </a:cubicBezTo>
                  <a:cubicBezTo>
                    <a:pt x="26" y="80"/>
                    <a:pt x="26" y="81"/>
                    <a:pt x="27" y="81"/>
                  </a:cubicBezTo>
                  <a:cubicBezTo>
                    <a:pt x="27" y="81"/>
                    <a:pt x="28" y="81"/>
                    <a:pt x="28" y="82"/>
                  </a:cubicBezTo>
                  <a:cubicBezTo>
                    <a:pt x="28" y="82"/>
                    <a:pt x="29" y="83"/>
                    <a:pt x="29" y="83"/>
                  </a:cubicBezTo>
                  <a:cubicBezTo>
                    <a:pt x="29" y="83"/>
                    <a:pt x="29" y="84"/>
                    <a:pt x="29" y="84"/>
                  </a:cubicBezTo>
                  <a:cubicBezTo>
                    <a:pt x="29" y="84"/>
                    <a:pt x="29" y="86"/>
                    <a:pt x="29" y="86"/>
                  </a:cubicBezTo>
                  <a:cubicBezTo>
                    <a:pt x="29" y="86"/>
                    <a:pt x="30" y="87"/>
                    <a:pt x="31" y="87"/>
                  </a:cubicBezTo>
                  <a:cubicBezTo>
                    <a:pt x="31" y="87"/>
                    <a:pt x="31" y="88"/>
                    <a:pt x="32" y="88"/>
                  </a:cubicBezTo>
                  <a:cubicBezTo>
                    <a:pt x="32" y="88"/>
                    <a:pt x="32" y="89"/>
                    <a:pt x="32" y="89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0"/>
                    <a:pt x="33" y="90"/>
                    <a:pt x="33" y="90"/>
                  </a:cubicBezTo>
                  <a:cubicBezTo>
                    <a:pt x="33" y="90"/>
                    <a:pt x="33" y="91"/>
                    <a:pt x="33" y="91"/>
                  </a:cubicBezTo>
                  <a:cubicBezTo>
                    <a:pt x="33" y="91"/>
                    <a:pt x="33" y="91"/>
                    <a:pt x="34" y="91"/>
                  </a:cubicBezTo>
                  <a:cubicBezTo>
                    <a:pt x="34" y="91"/>
                    <a:pt x="34" y="92"/>
                    <a:pt x="34" y="92"/>
                  </a:cubicBezTo>
                  <a:cubicBezTo>
                    <a:pt x="34" y="92"/>
                    <a:pt x="34" y="93"/>
                    <a:pt x="34" y="93"/>
                  </a:cubicBezTo>
                  <a:cubicBezTo>
                    <a:pt x="34" y="93"/>
                    <a:pt x="35" y="94"/>
                    <a:pt x="35" y="94"/>
                  </a:cubicBezTo>
                  <a:cubicBezTo>
                    <a:pt x="35" y="94"/>
                    <a:pt x="35" y="94"/>
                    <a:pt x="35" y="95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6" y="96"/>
                    <a:pt x="36" y="96"/>
                    <a:pt x="36" y="96"/>
                  </a:cubicBezTo>
                  <a:cubicBezTo>
                    <a:pt x="36" y="96"/>
                    <a:pt x="36" y="97"/>
                    <a:pt x="36" y="97"/>
                  </a:cubicBezTo>
                  <a:cubicBezTo>
                    <a:pt x="36" y="97"/>
                    <a:pt x="36" y="97"/>
                    <a:pt x="36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5" y="98"/>
                    <a:pt x="35" y="99"/>
                    <a:pt x="35" y="99"/>
                  </a:cubicBezTo>
                  <a:cubicBezTo>
                    <a:pt x="35" y="99"/>
                    <a:pt x="35" y="100"/>
                    <a:pt x="35" y="100"/>
                  </a:cubicBezTo>
                  <a:cubicBezTo>
                    <a:pt x="35" y="100"/>
                    <a:pt x="36" y="100"/>
                    <a:pt x="36" y="100"/>
                  </a:cubicBezTo>
                  <a:cubicBezTo>
                    <a:pt x="36" y="100"/>
                    <a:pt x="36" y="101"/>
                    <a:pt x="36" y="101"/>
                  </a:cubicBezTo>
                  <a:cubicBezTo>
                    <a:pt x="36" y="101"/>
                    <a:pt x="36" y="101"/>
                    <a:pt x="36" y="101"/>
                  </a:cubicBezTo>
                  <a:cubicBezTo>
                    <a:pt x="36" y="101"/>
                    <a:pt x="36" y="102"/>
                    <a:pt x="36" y="102"/>
                  </a:cubicBezTo>
                  <a:cubicBezTo>
                    <a:pt x="37" y="102"/>
                    <a:pt x="37" y="102"/>
                    <a:pt x="37" y="103"/>
                  </a:cubicBezTo>
                  <a:cubicBezTo>
                    <a:pt x="37" y="103"/>
                    <a:pt x="38" y="103"/>
                    <a:pt x="38" y="104"/>
                  </a:cubicBezTo>
                  <a:cubicBezTo>
                    <a:pt x="38" y="104"/>
                    <a:pt x="38" y="104"/>
                    <a:pt x="38" y="105"/>
                  </a:cubicBezTo>
                  <a:cubicBezTo>
                    <a:pt x="38" y="105"/>
                    <a:pt x="39" y="105"/>
                    <a:pt x="39" y="105"/>
                  </a:cubicBezTo>
                  <a:cubicBezTo>
                    <a:pt x="39" y="105"/>
                    <a:pt x="40" y="106"/>
                    <a:pt x="41" y="106"/>
                  </a:cubicBezTo>
                  <a:cubicBezTo>
                    <a:pt x="41" y="107"/>
                    <a:pt x="41" y="107"/>
                    <a:pt x="41" y="107"/>
                  </a:cubicBezTo>
                  <a:cubicBezTo>
                    <a:pt x="41" y="107"/>
                    <a:pt x="42" y="108"/>
                    <a:pt x="42" y="108"/>
                  </a:cubicBezTo>
                  <a:cubicBezTo>
                    <a:pt x="42" y="108"/>
                    <a:pt x="42" y="108"/>
                    <a:pt x="42" y="108"/>
                  </a:cubicBezTo>
                  <a:cubicBezTo>
                    <a:pt x="42" y="108"/>
                    <a:pt x="43" y="109"/>
                    <a:pt x="43" y="109"/>
                  </a:cubicBezTo>
                  <a:cubicBezTo>
                    <a:pt x="43" y="109"/>
                    <a:pt x="43" y="110"/>
                    <a:pt x="44" y="110"/>
                  </a:cubicBezTo>
                  <a:cubicBezTo>
                    <a:pt x="44" y="110"/>
                    <a:pt x="46" y="111"/>
                    <a:pt x="46" y="112"/>
                  </a:cubicBezTo>
                  <a:cubicBezTo>
                    <a:pt x="47" y="112"/>
                    <a:pt x="48" y="112"/>
                    <a:pt x="48" y="112"/>
                  </a:cubicBezTo>
                  <a:cubicBezTo>
                    <a:pt x="48" y="112"/>
                    <a:pt x="48" y="113"/>
                    <a:pt x="49" y="113"/>
                  </a:cubicBezTo>
                  <a:cubicBezTo>
                    <a:pt x="49" y="113"/>
                    <a:pt x="49" y="113"/>
                    <a:pt x="50" y="114"/>
                  </a:cubicBezTo>
                  <a:cubicBezTo>
                    <a:pt x="50" y="114"/>
                    <a:pt x="51" y="114"/>
                    <a:pt x="51" y="114"/>
                  </a:cubicBezTo>
                  <a:cubicBezTo>
                    <a:pt x="51" y="115"/>
                    <a:pt x="52" y="115"/>
                    <a:pt x="52" y="115"/>
                  </a:cubicBezTo>
                  <a:cubicBezTo>
                    <a:pt x="53" y="116"/>
                    <a:pt x="53" y="116"/>
                    <a:pt x="54" y="116"/>
                  </a:cubicBezTo>
                  <a:cubicBezTo>
                    <a:pt x="54" y="116"/>
                    <a:pt x="55" y="117"/>
                    <a:pt x="56" y="117"/>
                  </a:cubicBezTo>
                  <a:cubicBezTo>
                    <a:pt x="57" y="117"/>
                    <a:pt x="57" y="117"/>
                    <a:pt x="58" y="118"/>
                  </a:cubicBezTo>
                  <a:cubicBezTo>
                    <a:pt x="58" y="118"/>
                    <a:pt x="59" y="118"/>
                    <a:pt x="59" y="118"/>
                  </a:cubicBezTo>
                  <a:cubicBezTo>
                    <a:pt x="60" y="119"/>
                    <a:pt x="60" y="119"/>
                    <a:pt x="60" y="119"/>
                  </a:cubicBezTo>
                  <a:cubicBezTo>
                    <a:pt x="61" y="119"/>
                    <a:pt x="61" y="119"/>
                    <a:pt x="62" y="119"/>
                  </a:cubicBezTo>
                  <a:cubicBezTo>
                    <a:pt x="62" y="120"/>
                    <a:pt x="62" y="120"/>
                    <a:pt x="63" y="120"/>
                  </a:cubicBezTo>
                  <a:cubicBezTo>
                    <a:pt x="63" y="120"/>
                    <a:pt x="64" y="121"/>
                    <a:pt x="64" y="121"/>
                  </a:cubicBezTo>
                  <a:cubicBezTo>
                    <a:pt x="65" y="121"/>
                    <a:pt x="65" y="122"/>
                    <a:pt x="65" y="122"/>
                  </a:cubicBezTo>
                  <a:cubicBezTo>
                    <a:pt x="66" y="122"/>
                    <a:pt x="66" y="122"/>
                    <a:pt x="66" y="123"/>
                  </a:cubicBezTo>
                  <a:cubicBezTo>
                    <a:pt x="67" y="123"/>
                    <a:pt x="67" y="123"/>
                    <a:pt x="68" y="124"/>
                  </a:cubicBezTo>
                  <a:cubicBezTo>
                    <a:pt x="69" y="124"/>
                    <a:pt x="69" y="124"/>
                    <a:pt x="69" y="124"/>
                  </a:cubicBezTo>
                  <a:cubicBezTo>
                    <a:pt x="70" y="124"/>
                    <a:pt x="70" y="125"/>
                    <a:pt x="70" y="125"/>
                  </a:cubicBezTo>
                  <a:cubicBezTo>
                    <a:pt x="70" y="126"/>
                    <a:pt x="70" y="126"/>
                    <a:pt x="70" y="126"/>
                  </a:cubicBezTo>
                  <a:cubicBezTo>
                    <a:pt x="70" y="127"/>
                    <a:pt x="70" y="127"/>
                    <a:pt x="70" y="127"/>
                  </a:cubicBezTo>
                  <a:cubicBezTo>
                    <a:pt x="71" y="127"/>
                    <a:pt x="71" y="128"/>
                    <a:pt x="72" y="128"/>
                  </a:cubicBezTo>
                  <a:cubicBezTo>
                    <a:pt x="72" y="128"/>
                    <a:pt x="73" y="128"/>
                    <a:pt x="73" y="129"/>
                  </a:cubicBezTo>
                  <a:cubicBezTo>
                    <a:pt x="73" y="129"/>
                    <a:pt x="74" y="129"/>
                    <a:pt x="74" y="130"/>
                  </a:cubicBezTo>
                  <a:cubicBezTo>
                    <a:pt x="74" y="130"/>
                    <a:pt x="75" y="131"/>
                    <a:pt x="76" y="131"/>
                  </a:cubicBezTo>
                  <a:cubicBezTo>
                    <a:pt x="76" y="131"/>
                    <a:pt x="76" y="131"/>
                    <a:pt x="77" y="131"/>
                  </a:cubicBezTo>
                  <a:cubicBezTo>
                    <a:pt x="77" y="131"/>
                    <a:pt x="77" y="132"/>
                    <a:pt x="77" y="132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81" y="130"/>
                    <a:pt x="81" y="130"/>
                    <a:pt x="81" y="130"/>
                  </a:cubicBezTo>
                  <a:cubicBezTo>
                    <a:pt x="81" y="130"/>
                    <a:pt x="81" y="129"/>
                    <a:pt x="81" y="129"/>
                  </a:cubicBezTo>
                  <a:cubicBezTo>
                    <a:pt x="81" y="129"/>
                    <a:pt x="81" y="128"/>
                    <a:pt x="81" y="128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81" y="128"/>
                    <a:pt x="81" y="126"/>
                    <a:pt x="81" y="126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3" y="126"/>
                    <a:pt x="83" y="125"/>
                    <a:pt x="83" y="125"/>
                  </a:cubicBezTo>
                  <a:cubicBezTo>
                    <a:pt x="83" y="125"/>
                    <a:pt x="83" y="125"/>
                    <a:pt x="83" y="125"/>
                  </a:cubicBezTo>
                  <a:cubicBezTo>
                    <a:pt x="83" y="125"/>
                    <a:pt x="84" y="124"/>
                    <a:pt x="83" y="124"/>
                  </a:cubicBezTo>
                  <a:close/>
                </a:path>
              </a:pathLst>
            </a:custGeom>
            <a:solidFill>
              <a:srgbClr val="8BDD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4" name="Freeform 684">
              <a:extLst>
                <a:ext uri="{FF2B5EF4-FFF2-40B4-BE49-F238E27FC236}">
                  <a16:creationId xmlns:a16="http://schemas.microsoft.com/office/drawing/2014/main" id="{89D33099-8188-7FD1-8EF4-C773FA228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038" y="5446713"/>
              <a:ext cx="250825" cy="261938"/>
            </a:xfrm>
            <a:custGeom>
              <a:avLst/>
              <a:gdLst>
                <a:gd name="T0" fmla="*/ 58 w 60"/>
                <a:gd name="T1" fmla="*/ 44 h 63"/>
                <a:gd name="T2" fmla="*/ 60 w 60"/>
                <a:gd name="T3" fmla="*/ 38 h 63"/>
                <a:gd name="T4" fmla="*/ 59 w 60"/>
                <a:gd name="T5" fmla="*/ 36 h 63"/>
                <a:gd name="T6" fmla="*/ 54 w 60"/>
                <a:gd name="T7" fmla="*/ 35 h 63"/>
                <a:gd name="T8" fmla="*/ 51 w 60"/>
                <a:gd name="T9" fmla="*/ 33 h 63"/>
                <a:gd name="T10" fmla="*/ 50 w 60"/>
                <a:gd name="T11" fmla="*/ 29 h 63"/>
                <a:gd name="T12" fmla="*/ 50 w 60"/>
                <a:gd name="T13" fmla="*/ 27 h 63"/>
                <a:gd name="T14" fmla="*/ 50 w 60"/>
                <a:gd name="T15" fmla="*/ 25 h 63"/>
                <a:gd name="T16" fmla="*/ 48 w 60"/>
                <a:gd name="T17" fmla="*/ 22 h 63"/>
                <a:gd name="T18" fmla="*/ 45 w 60"/>
                <a:gd name="T19" fmla="*/ 21 h 63"/>
                <a:gd name="T20" fmla="*/ 42 w 60"/>
                <a:gd name="T21" fmla="*/ 22 h 63"/>
                <a:gd name="T22" fmla="*/ 37 w 60"/>
                <a:gd name="T23" fmla="*/ 22 h 63"/>
                <a:gd name="T24" fmla="*/ 36 w 60"/>
                <a:gd name="T25" fmla="*/ 21 h 63"/>
                <a:gd name="T26" fmla="*/ 33 w 60"/>
                <a:gd name="T27" fmla="*/ 20 h 63"/>
                <a:gd name="T28" fmla="*/ 33 w 60"/>
                <a:gd name="T29" fmla="*/ 19 h 63"/>
                <a:gd name="T30" fmla="*/ 34 w 60"/>
                <a:gd name="T31" fmla="*/ 17 h 63"/>
                <a:gd name="T32" fmla="*/ 34 w 60"/>
                <a:gd name="T33" fmla="*/ 15 h 63"/>
                <a:gd name="T34" fmla="*/ 35 w 60"/>
                <a:gd name="T35" fmla="*/ 12 h 63"/>
                <a:gd name="T36" fmla="*/ 34 w 60"/>
                <a:gd name="T37" fmla="*/ 11 h 63"/>
                <a:gd name="T38" fmla="*/ 33 w 60"/>
                <a:gd name="T39" fmla="*/ 10 h 63"/>
                <a:gd name="T40" fmla="*/ 32 w 60"/>
                <a:gd name="T41" fmla="*/ 6 h 63"/>
                <a:gd name="T42" fmla="*/ 32 w 60"/>
                <a:gd name="T43" fmla="*/ 4 h 63"/>
                <a:gd name="T44" fmla="*/ 19 w 60"/>
                <a:gd name="T45" fmla="*/ 0 h 63"/>
                <a:gd name="T46" fmla="*/ 3 w 60"/>
                <a:gd name="T47" fmla="*/ 9 h 63"/>
                <a:gd name="T48" fmla="*/ 3 w 60"/>
                <a:gd name="T49" fmla="*/ 24 h 63"/>
                <a:gd name="T50" fmla="*/ 5 w 60"/>
                <a:gd name="T51" fmla="*/ 28 h 63"/>
                <a:gd name="T52" fmla="*/ 9 w 60"/>
                <a:gd name="T53" fmla="*/ 31 h 63"/>
                <a:gd name="T54" fmla="*/ 12 w 60"/>
                <a:gd name="T55" fmla="*/ 34 h 63"/>
                <a:gd name="T56" fmla="*/ 23 w 60"/>
                <a:gd name="T57" fmla="*/ 38 h 63"/>
                <a:gd name="T58" fmla="*/ 30 w 60"/>
                <a:gd name="T59" fmla="*/ 42 h 63"/>
                <a:gd name="T60" fmla="*/ 34 w 60"/>
                <a:gd name="T61" fmla="*/ 44 h 63"/>
                <a:gd name="T62" fmla="*/ 35 w 60"/>
                <a:gd name="T63" fmla="*/ 49 h 63"/>
                <a:gd name="T64" fmla="*/ 34 w 60"/>
                <a:gd name="T65" fmla="*/ 51 h 63"/>
                <a:gd name="T66" fmla="*/ 32 w 60"/>
                <a:gd name="T67" fmla="*/ 53 h 63"/>
                <a:gd name="T68" fmla="*/ 32 w 60"/>
                <a:gd name="T69" fmla="*/ 56 h 63"/>
                <a:gd name="T70" fmla="*/ 31 w 60"/>
                <a:gd name="T71" fmla="*/ 57 h 63"/>
                <a:gd name="T72" fmla="*/ 30 w 60"/>
                <a:gd name="T73" fmla="*/ 58 h 63"/>
                <a:gd name="T74" fmla="*/ 29 w 60"/>
                <a:gd name="T75" fmla="*/ 60 h 63"/>
                <a:gd name="T76" fmla="*/ 29 w 60"/>
                <a:gd name="T77" fmla="*/ 61 h 63"/>
                <a:gd name="T78" fmla="*/ 40 w 60"/>
                <a:gd name="T79" fmla="*/ 63 h 63"/>
                <a:gd name="T80" fmla="*/ 42 w 60"/>
                <a:gd name="T81" fmla="*/ 63 h 63"/>
                <a:gd name="T82" fmla="*/ 44 w 60"/>
                <a:gd name="T83" fmla="*/ 63 h 63"/>
                <a:gd name="T84" fmla="*/ 48 w 60"/>
                <a:gd name="T85" fmla="*/ 62 h 63"/>
                <a:gd name="T86" fmla="*/ 50 w 60"/>
                <a:gd name="T87" fmla="*/ 61 h 63"/>
                <a:gd name="T88" fmla="*/ 51 w 60"/>
                <a:gd name="T89" fmla="*/ 59 h 63"/>
                <a:gd name="T90" fmla="*/ 54 w 60"/>
                <a:gd name="T91" fmla="*/ 58 h 63"/>
                <a:gd name="T92" fmla="*/ 55 w 60"/>
                <a:gd name="T93" fmla="*/ 56 h 63"/>
                <a:gd name="T94" fmla="*/ 57 w 60"/>
                <a:gd name="T95" fmla="*/ 52 h 63"/>
                <a:gd name="T96" fmla="*/ 57 w 60"/>
                <a:gd name="T97" fmla="*/ 50 h 63"/>
                <a:gd name="T98" fmla="*/ 57 w 60"/>
                <a:gd name="T99" fmla="*/ 48 h 63"/>
                <a:gd name="T100" fmla="*/ 58 w 60"/>
                <a:gd name="T101" fmla="*/ 46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" h="63">
                  <a:moveTo>
                    <a:pt x="58" y="46"/>
                  </a:moveTo>
                  <a:cubicBezTo>
                    <a:pt x="58" y="46"/>
                    <a:pt x="58" y="45"/>
                    <a:pt x="58" y="45"/>
                  </a:cubicBezTo>
                  <a:cubicBezTo>
                    <a:pt x="58" y="45"/>
                    <a:pt x="58" y="44"/>
                    <a:pt x="58" y="44"/>
                  </a:cubicBezTo>
                  <a:cubicBezTo>
                    <a:pt x="58" y="44"/>
                    <a:pt x="58" y="43"/>
                    <a:pt x="58" y="43"/>
                  </a:cubicBezTo>
                  <a:cubicBezTo>
                    <a:pt x="58" y="43"/>
                    <a:pt x="59" y="40"/>
                    <a:pt x="59" y="39"/>
                  </a:cubicBezTo>
                  <a:cubicBezTo>
                    <a:pt x="59" y="39"/>
                    <a:pt x="60" y="38"/>
                    <a:pt x="60" y="38"/>
                  </a:cubicBezTo>
                  <a:cubicBezTo>
                    <a:pt x="60" y="38"/>
                    <a:pt x="59" y="38"/>
                    <a:pt x="59" y="37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9" y="37"/>
                    <a:pt x="59" y="36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57" y="34"/>
                    <a:pt x="57" y="34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4"/>
                    <a:pt x="51" y="34"/>
                  </a:cubicBezTo>
                  <a:cubicBezTo>
                    <a:pt x="51" y="34"/>
                    <a:pt x="51" y="33"/>
                    <a:pt x="51" y="33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9"/>
                    <a:pt x="50" y="29"/>
                    <a:pt x="50" y="29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6"/>
                    <a:pt x="50" y="2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50" y="26"/>
                    <a:pt x="50" y="25"/>
                    <a:pt x="50" y="25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8" y="22"/>
                    <a:pt x="48" y="22"/>
                    <a:pt x="48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2"/>
                    <a:pt x="42" y="22"/>
                    <a:pt x="42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3" y="20"/>
                    <a:pt x="33" y="20"/>
                  </a:cubicBezTo>
                  <a:cubicBezTo>
                    <a:pt x="33" y="20"/>
                    <a:pt x="34" y="20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3" y="19"/>
                    <a:pt x="33" y="19"/>
                  </a:cubicBezTo>
                  <a:cubicBezTo>
                    <a:pt x="33" y="19"/>
                    <a:pt x="34" y="19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7"/>
                    <a:pt x="34" y="17"/>
                    <a:pt x="34" y="16"/>
                  </a:cubicBezTo>
                  <a:cubicBezTo>
                    <a:pt x="33" y="16"/>
                    <a:pt x="34" y="16"/>
                    <a:pt x="34" y="16"/>
                  </a:cubicBezTo>
                  <a:cubicBezTo>
                    <a:pt x="34" y="16"/>
                    <a:pt x="34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4"/>
                    <a:pt x="34" y="14"/>
                  </a:cubicBezTo>
                  <a:cubicBezTo>
                    <a:pt x="34" y="14"/>
                    <a:pt x="35" y="12"/>
                    <a:pt x="35" y="12"/>
                  </a:cubicBezTo>
                  <a:cubicBezTo>
                    <a:pt x="35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3" y="10"/>
                    <a:pt x="33" y="1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5"/>
                    <a:pt x="32" y="5"/>
                  </a:cubicBezTo>
                  <a:cubicBezTo>
                    <a:pt x="32" y="5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12" y="33"/>
                    <a:pt x="12" y="33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35" y="49"/>
                    <a:pt x="35" y="50"/>
                    <a:pt x="35" y="50"/>
                  </a:cubicBezTo>
                  <a:cubicBezTo>
                    <a:pt x="35" y="50"/>
                    <a:pt x="34" y="50"/>
                    <a:pt x="34" y="50"/>
                  </a:cubicBezTo>
                  <a:cubicBezTo>
                    <a:pt x="34" y="50"/>
                    <a:pt x="34" y="51"/>
                    <a:pt x="34" y="51"/>
                  </a:cubicBezTo>
                  <a:cubicBezTo>
                    <a:pt x="34" y="51"/>
                    <a:pt x="32" y="52"/>
                    <a:pt x="32" y="52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53"/>
                    <a:pt x="32" y="54"/>
                    <a:pt x="32" y="54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32" y="56"/>
                    <a:pt x="32" y="56"/>
                    <a:pt x="31" y="56"/>
                  </a:cubicBezTo>
                  <a:cubicBezTo>
                    <a:pt x="31" y="56"/>
                    <a:pt x="31" y="57"/>
                    <a:pt x="31" y="57"/>
                  </a:cubicBezTo>
                  <a:cubicBezTo>
                    <a:pt x="31" y="57"/>
                    <a:pt x="31" y="57"/>
                    <a:pt x="31" y="57"/>
                  </a:cubicBezTo>
                  <a:cubicBezTo>
                    <a:pt x="31" y="57"/>
                    <a:pt x="31" y="58"/>
                    <a:pt x="31" y="58"/>
                  </a:cubicBezTo>
                  <a:cubicBezTo>
                    <a:pt x="31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0" y="59"/>
                    <a:pt x="29" y="59"/>
                    <a:pt x="29" y="59"/>
                  </a:cubicBezTo>
                  <a:cubicBezTo>
                    <a:pt x="29" y="59"/>
                    <a:pt x="29" y="60"/>
                    <a:pt x="29" y="60"/>
                  </a:cubicBezTo>
                  <a:cubicBezTo>
                    <a:pt x="29" y="60"/>
                    <a:pt x="28" y="60"/>
                    <a:pt x="28" y="60"/>
                  </a:cubicBezTo>
                  <a:cubicBezTo>
                    <a:pt x="28" y="60"/>
                    <a:pt x="29" y="61"/>
                    <a:pt x="29" y="61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9" y="63"/>
                    <a:pt x="39" y="63"/>
                    <a:pt x="39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1" y="63"/>
                    <a:pt x="42" y="63"/>
                    <a:pt x="42" y="63"/>
                  </a:cubicBezTo>
                  <a:cubicBezTo>
                    <a:pt x="42" y="63"/>
                    <a:pt x="43" y="62"/>
                    <a:pt x="43" y="62"/>
                  </a:cubicBezTo>
                  <a:cubicBezTo>
                    <a:pt x="43" y="62"/>
                    <a:pt x="44" y="63"/>
                    <a:pt x="44" y="6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5" y="63"/>
                    <a:pt x="45" y="62"/>
                    <a:pt x="45" y="62"/>
                  </a:cubicBezTo>
                  <a:cubicBezTo>
                    <a:pt x="45" y="62"/>
                    <a:pt x="46" y="61"/>
                    <a:pt x="46" y="61"/>
                  </a:cubicBezTo>
                  <a:cubicBezTo>
                    <a:pt x="47" y="61"/>
                    <a:pt x="47" y="62"/>
                    <a:pt x="48" y="62"/>
                  </a:cubicBezTo>
                  <a:cubicBezTo>
                    <a:pt x="48" y="62"/>
                    <a:pt x="49" y="62"/>
                    <a:pt x="49" y="62"/>
                  </a:cubicBezTo>
                  <a:cubicBezTo>
                    <a:pt x="49" y="62"/>
                    <a:pt x="50" y="62"/>
                    <a:pt x="50" y="62"/>
                  </a:cubicBezTo>
                  <a:cubicBezTo>
                    <a:pt x="50" y="62"/>
                    <a:pt x="50" y="61"/>
                    <a:pt x="50" y="61"/>
                  </a:cubicBezTo>
                  <a:cubicBezTo>
                    <a:pt x="50" y="61"/>
                    <a:pt x="50" y="60"/>
                    <a:pt x="50" y="60"/>
                  </a:cubicBezTo>
                  <a:cubicBezTo>
                    <a:pt x="50" y="60"/>
                    <a:pt x="51" y="60"/>
                    <a:pt x="51" y="60"/>
                  </a:cubicBezTo>
                  <a:cubicBezTo>
                    <a:pt x="51" y="60"/>
                    <a:pt x="51" y="60"/>
                    <a:pt x="51" y="59"/>
                  </a:cubicBezTo>
                  <a:cubicBezTo>
                    <a:pt x="51" y="59"/>
                    <a:pt x="52" y="59"/>
                    <a:pt x="52" y="59"/>
                  </a:cubicBezTo>
                  <a:cubicBezTo>
                    <a:pt x="52" y="58"/>
                    <a:pt x="53" y="58"/>
                    <a:pt x="53" y="58"/>
                  </a:cubicBezTo>
                  <a:cubicBezTo>
                    <a:pt x="53" y="58"/>
                    <a:pt x="53" y="58"/>
                    <a:pt x="54" y="58"/>
                  </a:cubicBezTo>
                  <a:cubicBezTo>
                    <a:pt x="54" y="57"/>
                    <a:pt x="54" y="57"/>
                    <a:pt x="54" y="57"/>
                  </a:cubicBezTo>
                  <a:cubicBezTo>
                    <a:pt x="55" y="57"/>
                    <a:pt x="54" y="57"/>
                    <a:pt x="54" y="57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2"/>
                    <a:pt x="57" y="52"/>
                  </a:cubicBezTo>
                  <a:cubicBezTo>
                    <a:pt x="57" y="52"/>
                    <a:pt x="57" y="51"/>
                    <a:pt x="57" y="51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7" y="51"/>
                    <a:pt x="57" y="50"/>
                    <a:pt x="57" y="50"/>
                  </a:cubicBezTo>
                  <a:cubicBezTo>
                    <a:pt x="57" y="50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8"/>
                    <a:pt x="57" y="48"/>
                  </a:cubicBezTo>
                  <a:cubicBezTo>
                    <a:pt x="57" y="48"/>
                    <a:pt x="57" y="48"/>
                    <a:pt x="57" y="48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8" y="46"/>
                    <a:pt x="58" y="4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5" name="Freeform 685">
              <a:extLst>
                <a:ext uri="{FF2B5EF4-FFF2-40B4-BE49-F238E27FC236}">
                  <a16:creationId xmlns:a16="http://schemas.microsoft.com/office/drawing/2014/main" id="{34465D6D-9C0A-5678-E165-9A79B879E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138" y="4616450"/>
              <a:ext cx="146050" cy="217488"/>
            </a:xfrm>
            <a:custGeom>
              <a:avLst/>
              <a:gdLst>
                <a:gd name="T0" fmla="*/ 31 w 35"/>
                <a:gd name="T1" fmla="*/ 40 h 52"/>
                <a:gd name="T2" fmla="*/ 30 w 35"/>
                <a:gd name="T3" fmla="*/ 40 h 52"/>
                <a:gd name="T4" fmla="*/ 30 w 35"/>
                <a:gd name="T5" fmla="*/ 39 h 52"/>
                <a:gd name="T6" fmla="*/ 29 w 35"/>
                <a:gd name="T7" fmla="*/ 36 h 52"/>
                <a:gd name="T8" fmla="*/ 27 w 35"/>
                <a:gd name="T9" fmla="*/ 35 h 52"/>
                <a:gd name="T10" fmla="*/ 25 w 35"/>
                <a:gd name="T11" fmla="*/ 33 h 52"/>
                <a:gd name="T12" fmla="*/ 24 w 35"/>
                <a:gd name="T13" fmla="*/ 31 h 52"/>
                <a:gd name="T14" fmla="*/ 24 w 35"/>
                <a:gd name="T15" fmla="*/ 30 h 52"/>
                <a:gd name="T16" fmla="*/ 25 w 35"/>
                <a:gd name="T17" fmla="*/ 27 h 52"/>
                <a:gd name="T18" fmla="*/ 25 w 35"/>
                <a:gd name="T19" fmla="*/ 26 h 52"/>
                <a:gd name="T20" fmla="*/ 29 w 35"/>
                <a:gd name="T21" fmla="*/ 25 h 52"/>
                <a:gd name="T22" fmla="*/ 30 w 35"/>
                <a:gd name="T23" fmla="*/ 23 h 52"/>
                <a:gd name="T24" fmla="*/ 29 w 35"/>
                <a:gd name="T25" fmla="*/ 22 h 52"/>
                <a:gd name="T26" fmla="*/ 30 w 35"/>
                <a:gd name="T27" fmla="*/ 19 h 52"/>
                <a:gd name="T28" fmla="*/ 30 w 35"/>
                <a:gd name="T29" fmla="*/ 16 h 52"/>
                <a:gd name="T30" fmla="*/ 27 w 35"/>
                <a:gd name="T31" fmla="*/ 15 h 52"/>
                <a:gd name="T32" fmla="*/ 24 w 35"/>
                <a:gd name="T33" fmla="*/ 12 h 52"/>
                <a:gd name="T34" fmla="*/ 21 w 35"/>
                <a:gd name="T35" fmla="*/ 11 h 52"/>
                <a:gd name="T36" fmla="*/ 21 w 35"/>
                <a:gd name="T37" fmla="*/ 8 h 52"/>
                <a:gd name="T38" fmla="*/ 17 w 35"/>
                <a:gd name="T39" fmla="*/ 4 h 52"/>
                <a:gd name="T40" fmla="*/ 12 w 35"/>
                <a:gd name="T41" fmla="*/ 1 h 52"/>
                <a:gd name="T42" fmla="*/ 11 w 35"/>
                <a:gd name="T43" fmla="*/ 2 h 52"/>
                <a:gd name="T44" fmla="*/ 9 w 35"/>
                <a:gd name="T45" fmla="*/ 4 h 52"/>
                <a:gd name="T46" fmla="*/ 6 w 35"/>
                <a:gd name="T47" fmla="*/ 5 h 52"/>
                <a:gd name="T48" fmla="*/ 5 w 35"/>
                <a:gd name="T49" fmla="*/ 7 h 52"/>
                <a:gd name="T50" fmla="*/ 6 w 35"/>
                <a:gd name="T51" fmla="*/ 9 h 52"/>
                <a:gd name="T52" fmla="*/ 7 w 35"/>
                <a:gd name="T53" fmla="*/ 9 h 52"/>
                <a:gd name="T54" fmla="*/ 8 w 35"/>
                <a:gd name="T55" fmla="*/ 10 h 52"/>
                <a:gd name="T56" fmla="*/ 5 w 35"/>
                <a:gd name="T57" fmla="*/ 12 h 52"/>
                <a:gd name="T58" fmla="*/ 4 w 35"/>
                <a:gd name="T59" fmla="*/ 12 h 52"/>
                <a:gd name="T60" fmla="*/ 2 w 35"/>
                <a:gd name="T61" fmla="*/ 12 h 52"/>
                <a:gd name="T62" fmla="*/ 2 w 35"/>
                <a:gd name="T63" fmla="*/ 13 h 52"/>
                <a:gd name="T64" fmla="*/ 2 w 35"/>
                <a:gd name="T65" fmla="*/ 16 h 52"/>
                <a:gd name="T66" fmla="*/ 5 w 35"/>
                <a:gd name="T67" fmla="*/ 23 h 52"/>
                <a:gd name="T68" fmla="*/ 8 w 35"/>
                <a:gd name="T69" fmla="*/ 23 h 52"/>
                <a:gd name="T70" fmla="*/ 10 w 35"/>
                <a:gd name="T71" fmla="*/ 24 h 52"/>
                <a:gd name="T72" fmla="*/ 10 w 35"/>
                <a:gd name="T73" fmla="*/ 27 h 52"/>
                <a:gd name="T74" fmla="*/ 11 w 35"/>
                <a:gd name="T75" fmla="*/ 28 h 52"/>
                <a:gd name="T76" fmla="*/ 12 w 35"/>
                <a:gd name="T77" fmla="*/ 30 h 52"/>
                <a:gd name="T78" fmla="*/ 12 w 35"/>
                <a:gd name="T79" fmla="*/ 31 h 52"/>
                <a:gd name="T80" fmla="*/ 13 w 35"/>
                <a:gd name="T81" fmla="*/ 31 h 52"/>
                <a:gd name="T82" fmla="*/ 13 w 35"/>
                <a:gd name="T83" fmla="*/ 34 h 52"/>
                <a:gd name="T84" fmla="*/ 11 w 35"/>
                <a:gd name="T85" fmla="*/ 35 h 52"/>
                <a:gd name="T86" fmla="*/ 12 w 35"/>
                <a:gd name="T87" fmla="*/ 36 h 52"/>
                <a:gd name="T88" fmla="*/ 10 w 35"/>
                <a:gd name="T89" fmla="*/ 41 h 52"/>
                <a:gd name="T90" fmla="*/ 12 w 35"/>
                <a:gd name="T91" fmla="*/ 44 h 52"/>
                <a:gd name="T92" fmla="*/ 12 w 35"/>
                <a:gd name="T93" fmla="*/ 47 h 52"/>
                <a:gd name="T94" fmla="*/ 13 w 35"/>
                <a:gd name="T95" fmla="*/ 48 h 52"/>
                <a:gd name="T96" fmla="*/ 17 w 35"/>
                <a:gd name="T97" fmla="*/ 50 h 52"/>
                <a:gd name="T98" fmla="*/ 18 w 35"/>
                <a:gd name="T99" fmla="*/ 52 h 52"/>
                <a:gd name="T100" fmla="*/ 20 w 35"/>
                <a:gd name="T101" fmla="*/ 51 h 52"/>
                <a:gd name="T102" fmla="*/ 21 w 35"/>
                <a:gd name="T103" fmla="*/ 50 h 52"/>
                <a:gd name="T104" fmla="*/ 22 w 35"/>
                <a:gd name="T105" fmla="*/ 49 h 52"/>
                <a:gd name="T106" fmla="*/ 24 w 35"/>
                <a:gd name="T107" fmla="*/ 49 h 52"/>
                <a:gd name="T108" fmla="*/ 24 w 35"/>
                <a:gd name="T109" fmla="*/ 48 h 52"/>
                <a:gd name="T110" fmla="*/ 29 w 35"/>
                <a:gd name="T111" fmla="*/ 46 h 52"/>
                <a:gd name="T112" fmla="*/ 30 w 35"/>
                <a:gd name="T113" fmla="*/ 46 h 52"/>
                <a:gd name="T114" fmla="*/ 33 w 35"/>
                <a:gd name="T115" fmla="*/ 47 h 52"/>
                <a:gd name="T116" fmla="*/ 35 w 35"/>
                <a:gd name="T117" fmla="*/ 46 h 52"/>
                <a:gd name="T118" fmla="*/ 33 w 35"/>
                <a:gd name="T119" fmla="*/ 4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5" h="52">
                  <a:moveTo>
                    <a:pt x="33" y="46"/>
                  </a:moveTo>
                  <a:cubicBezTo>
                    <a:pt x="31" y="40"/>
                    <a:pt x="31" y="40"/>
                    <a:pt x="31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39"/>
                    <a:pt x="30" y="39"/>
                  </a:cubicBezTo>
                  <a:cubicBezTo>
                    <a:pt x="30" y="39"/>
                    <a:pt x="29" y="38"/>
                    <a:pt x="29" y="38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9"/>
                    <a:pt x="30" y="18"/>
                    <a:pt x="30" y="18"/>
                  </a:cubicBezTo>
                  <a:cubicBezTo>
                    <a:pt x="30" y="17"/>
                    <a:pt x="30" y="17"/>
                    <a:pt x="30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8" y="16"/>
                    <a:pt x="28" y="16"/>
                    <a:pt x="27" y="15"/>
                  </a:cubicBezTo>
                  <a:cubicBezTo>
                    <a:pt x="27" y="15"/>
                    <a:pt x="26" y="14"/>
                    <a:pt x="26" y="13"/>
                  </a:cubicBezTo>
                  <a:cubicBezTo>
                    <a:pt x="25" y="13"/>
                    <a:pt x="25" y="12"/>
                    <a:pt x="24" y="12"/>
                  </a:cubicBezTo>
                  <a:cubicBezTo>
                    <a:pt x="24" y="12"/>
                    <a:pt x="23" y="12"/>
                    <a:pt x="23" y="12"/>
                  </a:cubicBezTo>
                  <a:cubicBezTo>
                    <a:pt x="22" y="12"/>
                    <a:pt x="22" y="12"/>
                    <a:pt x="21" y="11"/>
                  </a:cubicBezTo>
                  <a:cubicBezTo>
                    <a:pt x="21" y="11"/>
                    <a:pt x="21" y="10"/>
                    <a:pt x="21" y="9"/>
                  </a:cubicBezTo>
                  <a:cubicBezTo>
                    <a:pt x="21" y="9"/>
                    <a:pt x="21" y="8"/>
                    <a:pt x="21" y="8"/>
                  </a:cubicBezTo>
                  <a:cubicBezTo>
                    <a:pt x="20" y="7"/>
                    <a:pt x="19" y="7"/>
                    <a:pt x="19" y="6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7" y="4"/>
                    <a:pt x="15" y="2"/>
                    <a:pt x="14" y="2"/>
                  </a:cubicBezTo>
                  <a:cubicBezTo>
                    <a:pt x="14" y="2"/>
                    <a:pt x="12" y="0"/>
                    <a:pt x="12" y="1"/>
                  </a:cubicBezTo>
                  <a:cubicBezTo>
                    <a:pt x="12" y="1"/>
                    <a:pt x="11" y="1"/>
                    <a:pt x="11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9" y="4"/>
                    <a:pt x="9" y="4"/>
                  </a:cubicBezTo>
                  <a:cubicBezTo>
                    <a:pt x="9" y="4"/>
                    <a:pt x="7" y="4"/>
                    <a:pt x="7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6" y="8"/>
                    <a:pt x="6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8" y="51"/>
                    <a:pt x="18" y="51"/>
                  </a:cubicBezTo>
                  <a:cubicBezTo>
                    <a:pt x="18" y="51"/>
                    <a:pt x="18" y="52"/>
                    <a:pt x="18" y="52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lnTo>
                    <a:pt x="33" y="4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6" name="Freeform 686">
              <a:extLst>
                <a:ext uri="{FF2B5EF4-FFF2-40B4-BE49-F238E27FC236}">
                  <a16:creationId xmlns:a16="http://schemas.microsoft.com/office/drawing/2014/main" id="{9D91B46A-E338-36B3-621F-DAD521821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926" y="4695825"/>
              <a:ext cx="82550" cy="107950"/>
            </a:xfrm>
            <a:custGeom>
              <a:avLst/>
              <a:gdLst>
                <a:gd name="T0" fmla="*/ 1 w 20"/>
                <a:gd name="T1" fmla="*/ 5 h 26"/>
                <a:gd name="T2" fmla="*/ 0 w 20"/>
                <a:gd name="T3" fmla="*/ 6 h 26"/>
                <a:gd name="T4" fmla="*/ 0 w 20"/>
                <a:gd name="T5" fmla="*/ 7 h 26"/>
                <a:gd name="T6" fmla="*/ 1 w 20"/>
                <a:gd name="T7" fmla="*/ 8 h 26"/>
                <a:gd name="T8" fmla="*/ 1 w 20"/>
                <a:gd name="T9" fmla="*/ 11 h 26"/>
                <a:gd name="T10" fmla="*/ 1 w 20"/>
                <a:gd name="T11" fmla="*/ 12 h 26"/>
                <a:gd name="T12" fmla="*/ 1 w 20"/>
                <a:gd name="T13" fmla="*/ 12 h 26"/>
                <a:gd name="T14" fmla="*/ 3 w 20"/>
                <a:gd name="T15" fmla="*/ 15 h 26"/>
                <a:gd name="T16" fmla="*/ 3 w 20"/>
                <a:gd name="T17" fmla="*/ 17 h 26"/>
                <a:gd name="T18" fmla="*/ 2 w 20"/>
                <a:gd name="T19" fmla="*/ 19 h 26"/>
                <a:gd name="T20" fmla="*/ 2 w 20"/>
                <a:gd name="T21" fmla="*/ 20 h 26"/>
                <a:gd name="T22" fmla="*/ 2 w 20"/>
                <a:gd name="T23" fmla="*/ 21 h 26"/>
                <a:gd name="T24" fmla="*/ 1 w 20"/>
                <a:gd name="T25" fmla="*/ 23 h 26"/>
                <a:gd name="T26" fmla="*/ 0 w 20"/>
                <a:gd name="T27" fmla="*/ 25 h 26"/>
                <a:gd name="T28" fmla="*/ 0 w 20"/>
                <a:gd name="T29" fmla="*/ 25 h 26"/>
                <a:gd name="T30" fmla="*/ 1 w 20"/>
                <a:gd name="T31" fmla="*/ 26 h 26"/>
                <a:gd name="T32" fmla="*/ 2 w 20"/>
                <a:gd name="T33" fmla="*/ 26 h 26"/>
                <a:gd name="T34" fmla="*/ 3 w 20"/>
                <a:gd name="T35" fmla="*/ 26 h 26"/>
                <a:gd name="T36" fmla="*/ 3 w 20"/>
                <a:gd name="T37" fmla="*/ 25 h 26"/>
                <a:gd name="T38" fmla="*/ 4 w 20"/>
                <a:gd name="T39" fmla="*/ 25 h 26"/>
                <a:gd name="T40" fmla="*/ 5 w 20"/>
                <a:gd name="T41" fmla="*/ 24 h 26"/>
                <a:gd name="T42" fmla="*/ 7 w 20"/>
                <a:gd name="T43" fmla="*/ 25 h 26"/>
                <a:gd name="T44" fmla="*/ 7 w 20"/>
                <a:gd name="T45" fmla="*/ 25 h 26"/>
                <a:gd name="T46" fmla="*/ 8 w 20"/>
                <a:gd name="T47" fmla="*/ 24 h 26"/>
                <a:gd name="T48" fmla="*/ 9 w 20"/>
                <a:gd name="T49" fmla="*/ 24 h 26"/>
                <a:gd name="T50" fmla="*/ 9 w 20"/>
                <a:gd name="T51" fmla="*/ 26 h 26"/>
                <a:gd name="T52" fmla="*/ 11 w 20"/>
                <a:gd name="T53" fmla="*/ 26 h 26"/>
                <a:gd name="T54" fmla="*/ 14 w 20"/>
                <a:gd name="T55" fmla="*/ 23 h 26"/>
                <a:gd name="T56" fmla="*/ 14 w 20"/>
                <a:gd name="T57" fmla="*/ 22 h 26"/>
                <a:gd name="T58" fmla="*/ 15 w 20"/>
                <a:gd name="T59" fmla="*/ 20 h 26"/>
                <a:gd name="T60" fmla="*/ 15 w 20"/>
                <a:gd name="T61" fmla="*/ 19 h 26"/>
                <a:gd name="T62" fmla="*/ 20 w 20"/>
                <a:gd name="T63" fmla="*/ 12 h 26"/>
                <a:gd name="T64" fmla="*/ 19 w 20"/>
                <a:gd name="T65" fmla="*/ 10 h 26"/>
                <a:gd name="T66" fmla="*/ 19 w 20"/>
                <a:gd name="T67" fmla="*/ 10 h 26"/>
                <a:gd name="T68" fmla="*/ 19 w 20"/>
                <a:gd name="T69" fmla="*/ 9 h 26"/>
                <a:gd name="T70" fmla="*/ 19 w 20"/>
                <a:gd name="T71" fmla="*/ 8 h 26"/>
                <a:gd name="T72" fmla="*/ 18 w 20"/>
                <a:gd name="T73" fmla="*/ 9 h 26"/>
                <a:gd name="T74" fmla="*/ 18 w 20"/>
                <a:gd name="T75" fmla="*/ 10 h 26"/>
                <a:gd name="T76" fmla="*/ 18 w 20"/>
                <a:gd name="T77" fmla="*/ 9 h 26"/>
                <a:gd name="T78" fmla="*/ 18 w 20"/>
                <a:gd name="T79" fmla="*/ 8 h 26"/>
                <a:gd name="T80" fmla="*/ 16 w 20"/>
                <a:gd name="T81" fmla="*/ 7 h 26"/>
                <a:gd name="T82" fmla="*/ 14 w 20"/>
                <a:gd name="T83" fmla="*/ 6 h 26"/>
                <a:gd name="T84" fmla="*/ 12 w 20"/>
                <a:gd name="T85" fmla="*/ 4 h 26"/>
                <a:gd name="T86" fmla="*/ 11 w 20"/>
                <a:gd name="T87" fmla="*/ 3 h 26"/>
                <a:gd name="T88" fmla="*/ 9 w 20"/>
                <a:gd name="T89" fmla="*/ 2 h 26"/>
                <a:gd name="T90" fmla="*/ 7 w 20"/>
                <a:gd name="T91" fmla="*/ 2 h 26"/>
                <a:gd name="T92" fmla="*/ 4 w 20"/>
                <a:gd name="T93" fmla="*/ 1 h 26"/>
                <a:gd name="T94" fmla="*/ 4 w 20"/>
                <a:gd name="T95" fmla="*/ 0 h 26"/>
                <a:gd name="T96" fmla="*/ 3 w 20"/>
                <a:gd name="T97" fmla="*/ 2 h 26"/>
                <a:gd name="T98" fmla="*/ 1 w 20"/>
                <a:gd name="T99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" h="26">
                  <a:moveTo>
                    <a:pt x="1" y="5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20"/>
                    <a:pt x="2" y="20"/>
                  </a:cubicBezTo>
                  <a:cubicBezTo>
                    <a:pt x="2" y="20"/>
                    <a:pt x="2" y="21"/>
                    <a:pt x="2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1" y="26"/>
                    <a:pt x="1" y="26"/>
                  </a:cubicBezTo>
                  <a:cubicBezTo>
                    <a:pt x="1" y="26"/>
                    <a:pt x="2" y="26"/>
                    <a:pt x="2" y="26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1"/>
                    <a:pt x="20" y="11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8"/>
                    <a:pt x="19" y="8"/>
                  </a:cubicBezTo>
                  <a:cubicBezTo>
                    <a:pt x="18" y="8"/>
                    <a:pt x="18" y="9"/>
                    <a:pt x="18" y="9"/>
                  </a:cubicBezTo>
                  <a:cubicBezTo>
                    <a:pt x="18" y="9"/>
                    <a:pt x="18" y="10"/>
                    <a:pt x="18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8"/>
                    <a:pt x="18" y="8"/>
                  </a:cubicBezTo>
                  <a:cubicBezTo>
                    <a:pt x="17" y="8"/>
                    <a:pt x="17" y="7"/>
                    <a:pt x="16" y="7"/>
                  </a:cubicBezTo>
                  <a:cubicBezTo>
                    <a:pt x="16" y="7"/>
                    <a:pt x="15" y="6"/>
                    <a:pt x="14" y="6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2" y="4"/>
                    <a:pt x="12" y="3"/>
                    <a:pt x="11" y="3"/>
                  </a:cubicBezTo>
                  <a:cubicBezTo>
                    <a:pt x="11" y="3"/>
                    <a:pt x="10" y="2"/>
                    <a:pt x="9" y="2"/>
                  </a:cubicBezTo>
                  <a:cubicBezTo>
                    <a:pt x="9" y="2"/>
                    <a:pt x="7" y="2"/>
                    <a:pt x="7" y="2"/>
                  </a:cubicBezTo>
                  <a:cubicBezTo>
                    <a:pt x="7" y="2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2"/>
                    <a:pt x="3" y="2"/>
                    <a:pt x="3" y="2"/>
                  </a:cubicBezTo>
                  <a:lnTo>
                    <a:pt x="1" y="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7" name="Freeform 687">
              <a:extLst>
                <a:ext uri="{FF2B5EF4-FFF2-40B4-BE49-F238E27FC236}">
                  <a16:creationId xmlns:a16="http://schemas.microsoft.com/office/drawing/2014/main" id="{6CDAA59F-E504-3AB0-47E6-75CA2B3468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44901" y="6616700"/>
              <a:ext cx="103187" cy="61913"/>
            </a:xfrm>
            <a:custGeom>
              <a:avLst/>
              <a:gdLst>
                <a:gd name="T0" fmla="*/ 23 w 25"/>
                <a:gd name="T1" fmla="*/ 6 h 15"/>
                <a:gd name="T2" fmla="*/ 25 w 25"/>
                <a:gd name="T3" fmla="*/ 6 h 15"/>
                <a:gd name="T4" fmla="*/ 21 w 25"/>
                <a:gd name="T5" fmla="*/ 5 h 15"/>
                <a:gd name="T6" fmla="*/ 22 w 25"/>
                <a:gd name="T7" fmla="*/ 7 h 15"/>
                <a:gd name="T8" fmla="*/ 20 w 25"/>
                <a:gd name="T9" fmla="*/ 5 h 15"/>
                <a:gd name="T10" fmla="*/ 20 w 25"/>
                <a:gd name="T11" fmla="*/ 4 h 15"/>
                <a:gd name="T12" fmla="*/ 19 w 25"/>
                <a:gd name="T13" fmla="*/ 3 h 15"/>
                <a:gd name="T14" fmla="*/ 17 w 25"/>
                <a:gd name="T15" fmla="*/ 5 h 15"/>
                <a:gd name="T16" fmla="*/ 15 w 25"/>
                <a:gd name="T17" fmla="*/ 6 h 15"/>
                <a:gd name="T18" fmla="*/ 16 w 25"/>
                <a:gd name="T19" fmla="*/ 9 h 15"/>
                <a:gd name="T20" fmla="*/ 14 w 25"/>
                <a:gd name="T21" fmla="*/ 8 h 15"/>
                <a:gd name="T22" fmla="*/ 12 w 25"/>
                <a:gd name="T23" fmla="*/ 10 h 15"/>
                <a:gd name="T24" fmla="*/ 11 w 25"/>
                <a:gd name="T25" fmla="*/ 12 h 15"/>
                <a:gd name="T26" fmla="*/ 13 w 25"/>
                <a:gd name="T27" fmla="*/ 15 h 15"/>
                <a:gd name="T28" fmla="*/ 13 w 25"/>
                <a:gd name="T29" fmla="*/ 13 h 15"/>
                <a:gd name="T30" fmla="*/ 15 w 25"/>
                <a:gd name="T31" fmla="*/ 13 h 15"/>
                <a:gd name="T32" fmla="*/ 15 w 25"/>
                <a:gd name="T33" fmla="*/ 13 h 15"/>
                <a:gd name="T34" fmla="*/ 15 w 25"/>
                <a:gd name="T35" fmla="*/ 11 h 15"/>
                <a:gd name="T36" fmla="*/ 18 w 25"/>
                <a:gd name="T37" fmla="*/ 12 h 15"/>
                <a:gd name="T38" fmla="*/ 18 w 25"/>
                <a:gd name="T39" fmla="*/ 10 h 15"/>
                <a:gd name="T40" fmla="*/ 18 w 25"/>
                <a:gd name="T41" fmla="*/ 10 h 15"/>
                <a:gd name="T42" fmla="*/ 22 w 25"/>
                <a:gd name="T43" fmla="*/ 9 h 15"/>
                <a:gd name="T44" fmla="*/ 24 w 25"/>
                <a:gd name="T45" fmla="*/ 8 h 15"/>
                <a:gd name="T46" fmla="*/ 8 w 25"/>
                <a:gd name="T47" fmla="*/ 11 h 15"/>
                <a:gd name="T48" fmla="*/ 6 w 25"/>
                <a:gd name="T49" fmla="*/ 13 h 15"/>
                <a:gd name="T50" fmla="*/ 5 w 25"/>
                <a:gd name="T51" fmla="*/ 13 h 15"/>
                <a:gd name="T52" fmla="*/ 3 w 25"/>
                <a:gd name="T53" fmla="*/ 12 h 15"/>
                <a:gd name="T54" fmla="*/ 4 w 25"/>
                <a:gd name="T55" fmla="*/ 11 h 15"/>
                <a:gd name="T56" fmla="*/ 5 w 25"/>
                <a:gd name="T57" fmla="*/ 11 h 15"/>
                <a:gd name="T58" fmla="*/ 6 w 25"/>
                <a:gd name="T59" fmla="*/ 9 h 15"/>
                <a:gd name="T60" fmla="*/ 7 w 25"/>
                <a:gd name="T61" fmla="*/ 9 h 15"/>
                <a:gd name="T62" fmla="*/ 6 w 25"/>
                <a:gd name="T63" fmla="*/ 8 h 15"/>
                <a:gd name="T64" fmla="*/ 9 w 25"/>
                <a:gd name="T65" fmla="*/ 7 h 15"/>
                <a:gd name="T66" fmla="*/ 5 w 25"/>
                <a:gd name="T67" fmla="*/ 4 h 15"/>
                <a:gd name="T68" fmla="*/ 9 w 25"/>
                <a:gd name="T69" fmla="*/ 4 h 15"/>
                <a:gd name="T70" fmla="*/ 13 w 25"/>
                <a:gd name="T71" fmla="*/ 4 h 15"/>
                <a:gd name="T72" fmla="*/ 15 w 25"/>
                <a:gd name="T73" fmla="*/ 4 h 15"/>
                <a:gd name="T74" fmla="*/ 13 w 25"/>
                <a:gd name="T75" fmla="*/ 6 h 15"/>
                <a:gd name="T76" fmla="*/ 1 w 25"/>
                <a:gd name="T77" fmla="*/ 9 h 15"/>
                <a:gd name="T78" fmla="*/ 3 w 25"/>
                <a:gd name="T79" fmla="*/ 9 h 15"/>
                <a:gd name="T80" fmla="*/ 2 w 25"/>
                <a:gd name="T81" fmla="*/ 11 h 15"/>
                <a:gd name="T82" fmla="*/ 13 w 25"/>
                <a:gd name="T83" fmla="*/ 4 h 15"/>
                <a:gd name="T84" fmla="*/ 20 w 25"/>
                <a:gd name="T85" fmla="*/ 11 h 15"/>
                <a:gd name="T86" fmla="*/ 11 w 25"/>
                <a:gd name="T87" fmla="*/ 13 h 15"/>
                <a:gd name="T88" fmla="*/ 1 w 25"/>
                <a:gd name="T89" fmla="*/ 9 h 15"/>
                <a:gd name="T90" fmla="*/ 16 w 25"/>
                <a:gd name="T91" fmla="*/ 14 h 15"/>
                <a:gd name="T92" fmla="*/ 5 w 25"/>
                <a:gd name="T93" fmla="*/ 2 h 15"/>
                <a:gd name="T94" fmla="*/ 3 w 25"/>
                <a:gd name="T95" fmla="*/ 11 h 15"/>
                <a:gd name="T96" fmla="*/ 12 w 25"/>
                <a:gd name="T97" fmla="*/ 10 h 15"/>
                <a:gd name="T98" fmla="*/ 9 w 25"/>
                <a:gd name="T99" fmla="*/ 3 h 15"/>
                <a:gd name="T100" fmla="*/ 1 w 25"/>
                <a:gd name="T101" fmla="*/ 0 h 15"/>
                <a:gd name="T102" fmla="*/ 11 w 25"/>
                <a:gd name="T103" fmla="*/ 12 h 15"/>
                <a:gd name="T104" fmla="*/ 20 w 25"/>
                <a:gd name="T105" fmla="*/ 10 h 15"/>
                <a:gd name="T106" fmla="*/ 19 w 25"/>
                <a:gd name="T107" fmla="*/ 12 h 15"/>
                <a:gd name="T108" fmla="*/ 1 w 25"/>
                <a:gd name="T109" fmla="*/ 10 h 15"/>
                <a:gd name="T110" fmla="*/ 2 w 25"/>
                <a:gd name="T111" fmla="*/ 8 h 15"/>
                <a:gd name="T112" fmla="*/ 20 w 25"/>
                <a:gd name="T113" fmla="*/ 10 h 15"/>
                <a:gd name="T114" fmla="*/ 12 w 25"/>
                <a:gd name="T115" fmla="*/ 11 h 15"/>
                <a:gd name="T116" fmla="*/ 12 w 25"/>
                <a:gd name="T117" fmla="*/ 10 h 15"/>
                <a:gd name="T118" fmla="*/ 12 w 25"/>
                <a:gd name="T119" fmla="*/ 10 h 15"/>
                <a:gd name="T120" fmla="*/ 12 w 25"/>
                <a:gd name="T121" fmla="*/ 10 h 15"/>
                <a:gd name="T122" fmla="*/ 16 w 25"/>
                <a:gd name="T123" fmla="*/ 5 h 15"/>
                <a:gd name="T124" fmla="*/ 20 w 25"/>
                <a:gd name="T125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" h="15">
                  <a:moveTo>
                    <a:pt x="25" y="7"/>
                  </a:move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2" y="7"/>
                    <a:pt x="22" y="7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19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4"/>
                    <a:pt x="19" y="3"/>
                    <a:pt x="19" y="3"/>
                  </a:cubicBezTo>
                  <a:cubicBezTo>
                    <a:pt x="19" y="3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7" y="4"/>
                    <a:pt x="17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6" y="5"/>
                    <a:pt x="16" y="5"/>
                  </a:cubicBezTo>
                  <a:cubicBezTo>
                    <a:pt x="17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6" y="5"/>
                    <a:pt x="15" y="5"/>
                  </a:cubicBezTo>
                  <a:cubicBezTo>
                    <a:pt x="15" y="5"/>
                    <a:pt x="16" y="5"/>
                    <a:pt x="16" y="5"/>
                  </a:cubicBezTo>
                  <a:cubicBezTo>
                    <a:pt x="16" y="5"/>
                    <a:pt x="16" y="5"/>
                    <a:pt x="16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7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7"/>
                    <a:pt x="15" y="7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1"/>
                    <a:pt x="13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3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2" y="12"/>
                    <a:pt x="12" y="12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4"/>
                    <a:pt x="14" y="14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3" y="14"/>
                    <a:pt x="13" y="14"/>
                  </a:cubicBezTo>
                  <a:cubicBezTo>
                    <a:pt x="13" y="14"/>
                    <a:pt x="13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3" y="13"/>
                    <a:pt x="13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4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3"/>
                    <a:pt x="13" y="13"/>
                  </a:cubicBezTo>
                  <a:cubicBezTo>
                    <a:pt x="13" y="13"/>
                    <a:pt x="13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6" y="13"/>
                    <a:pt x="16" y="14"/>
                    <a:pt x="16" y="14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2"/>
                    <a:pt x="16" y="13"/>
                    <a:pt x="16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0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1"/>
                    <a:pt x="19" y="11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8"/>
                    <a:pt x="17" y="8"/>
                  </a:cubicBezTo>
                  <a:cubicBezTo>
                    <a:pt x="17" y="8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8"/>
                    <a:pt x="23" y="9"/>
                    <a:pt x="23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lose/>
                  <a:moveTo>
                    <a:pt x="11" y="9"/>
                  </a:moveTo>
                  <a:cubicBezTo>
                    <a:pt x="11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0"/>
                  </a:cubicBezTo>
                  <a:cubicBezTo>
                    <a:pt x="10" y="10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1"/>
                    <a:pt x="9" y="11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8" y="12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7" y="13"/>
                    <a:pt x="7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6" y="12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5" y="13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3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3" y="11"/>
                  </a:cubicBezTo>
                  <a:cubicBezTo>
                    <a:pt x="3" y="11"/>
                    <a:pt x="3" y="10"/>
                    <a:pt x="3" y="10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7" y="10"/>
                    <a:pt x="7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6" y="9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9"/>
                    <a:pt x="7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7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7"/>
                    <a:pt x="8" y="7"/>
                  </a:cubicBezTo>
                  <a:cubicBezTo>
                    <a:pt x="8" y="8"/>
                    <a:pt x="8" y="7"/>
                    <a:pt x="8" y="7"/>
                  </a:cubicBezTo>
                  <a:cubicBezTo>
                    <a:pt x="8" y="7"/>
                    <a:pt x="8" y="7"/>
                    <a:pt x="8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9"/>
                    <a:pt x="5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8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10" y="4"/>
                    <a:pt x="9" y="4"/>
                  </a:cubicBezTo>
                  <a:cubicBezTo>
                    <a:pt x="9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4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4"/>
                    <a:pt x="12" y="5"/>
                  </a:cubicBezTo>
                  <a:cubicBezTo>
                    <a:pt x="12" y="5"/>
                    <a:pt x="12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4" y="5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4" y="4"/>
                  </a:cubicBezTo>
                  <a:cubicBezTo>
                    <a:pt x="14" y="4"/>
                    <a:pt x="13" y="4"/>
                    <a:pt x="13" y="4"/>
                  </a:cubicBezTo>
                  <a:cubicBezTo>
                    <a:pt x="14" y="4"/>
                    <a:pt x="13" y="4"/>
                    <a:pt x="13" y="4"/>
                  </a:cubicBezTo>
                  <a:cubicBezTo>
                    <a:pt x="13" y="4"/>
                    <a:pt x="13" y="3"/>
                    <a:pt x="13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6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5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3" y="6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lose/>
                  <a:moveTo>
                    <a:pt x="2" y="10"/>
                  </a:move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2" y="10"/>
                    <a:pt x="2" y="10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lose/>
                  <a:moveTo>
                    <a:pt x="11" y="3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3" y="3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lose/>
                  <a:moveTo>
                    <a:pt x="21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19" y="11"/>
                  </a:cubicBezTo>
                  <a:cubicBezTo>
                    <a:pt x="19" y="11"/>
                    <a:pt x="19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1" y="11"/>
                    <a:pt x="21" y="11"/>
                  </a:cubicBezTo>
                  <a:close/>
                  <a:moveTo>
                    <a:pt x="12" y="13"/>
                  </a:moveTo>
                  <a:cubicBezTo>
                    <a:pt x="11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4"/>
                    <a:pt x="12" y="14"/>
                  </a:cubicBezTo>
                  <a:cubicBezTo>
                    <a:pt x="12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lose/>
                  <a:moveTo>
                    <a:pt x="9" y="3"/>
                  </a:move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lose/>
                  <a:moveTo>
                    <a:pt x="1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lose/>
                  <a:moveTo>
                    <a:pt x="11" y="15"/>
                  </a:move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lose/>
                  <a:moveTo>
                    <a:pt x="17" y="13"/>
                  </a:moveTo>
                  <a:cubicBezTo>
                    <a:pt x="17" y="13"/>
                    <a:pt x="17" y="13"/>
                    <a:pt x="18" y="13"/>
                  </a:cubicBezTo>
                  <a:cubicBezTo>
                    <a:pt x="18" y="13"/>
                    <a:pt x="18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6" y="13"/>
                    <a:pt x="17" y="13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3"/>
                    <a:pt x="17" y="13"/>
                  </a:cubicBezTo>
                  <a:cubicBezTo>
                    <a:pt x="17" y="14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lose/>
                  <a:moveTo>
                    <a:pt x="0" y="8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1" y="7"/>
                    <a:pt x="0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7"/>
                    <a:pt x="1" y="8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lose/>
                  <a:moveTo>
                    <a:pt x="5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lose/>
                  <a:moveTo>
                    <a:pt x="11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lose/>
                  <a:moveTo>
                    <a:pt x="3" y="11"/>
                  </a:move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lose/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13" y="8"/>
                  </a:moveTo>
                  <a:cubicBezTo>
                    <a:pt x="12" y="8"/>
                    <a:pt x="12" y="8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  <a:moveTo>
                    <a:pt x="12" y="11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1" y="10"/>
                    <a:pt x="11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2" y="10"/>
                    <a:pt x="12" y="10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lose/>
                  <a:moveTo>
                    <a:pt x="4" y="4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lose/>
                  <a:moveTo>
                    <a:pt x="12" y="15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1" y="15"/>
                    <a:pt x="12" y="15"/>
                  </a:cubicBezTo>
                  <a:cubicBezTo>
                    <a:pt x="12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lose/>
                  <a:moveTo>
                    <a:pt x="7" y="3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8" y="4"/>
                  </a:cubicBezTo>
                  <a:cubicBezTo>
                    <a:pt x="8" y="4"/>
                    <a:pt x="8" y="4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lose/>
                  <a:moveTo>
                    <a:pt x="11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5" y="7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lose/>
                  <a:moveTo>
                    <a:pt x="4" y="6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lose/>
                  <a:moveTo>
                    <a:pt x="11" y="3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3"/>
                    <a:pt x="12" y="3"/>
                  </a:cubicBezTo>
                  <a:cubicBezTo>
                    <a:pt x="12" y="3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4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lose/>
                  <a:moveTo>
                    <a:pt x="11" y="12"/>
                  </a:move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2"/>
                    <a:pt x="11" y="12"/>
                  </a:cubicBezTo>
                  <a:close/>
                  <a:moveTo>
                    <a:pt x="6" y="9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lose/>
                  <a:moveTo>
                    <a:pt x="10" y="2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2"/>
                    <a:pt x="10" y="2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10"/>
                    <a:pt x="20" y="10"/>
                    <a:pt x="20" y="10"/>
                  </a:cubicBezTo>
                  <a:cubicBezTo>
                    <a:pt x="21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23" y="6"/>
                  </a:move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lose/>
                  <a:moveTo>
                    <a:pt x="19" y="12"/>
                  </a:move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lose/>
                  <a:moveTo>
                    <a:pt x="6" y="7"/>
                  </a:move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6"/>
                    <a:pt x="6" y="7"/>
                    <a:pt x="6" y="7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10" y="4"/>
                  </a:moveTo>
                  <a:cubicBezTo>
                    <a:pt x="10" y="4"/>
                    <a:pt x="10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2" y="8"/>
                  </a:moveTo>
                  <a:cubicBezTo>
                    <a:pt x="12" y="8"/>
                    <a:pt x="12" y="8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lose/>
                  <a:moveTo>
                    <a:pt x="21" y="11"/>
                  </a:move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lose/>
                  <a:moveTo>
                    <a:pt x="12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lose/>
                  <a:moveTo>
                    <a:pt x="12" y="9"/>
                  </a:move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lose/>
                  <a:moveTo>
                    <a:pt x="17" y="13"/>
                  </a:move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lose/>
                  <a:moveTo>
                    <a:pt x="17" y="13"/>
                  </a:moveTo>
                  <a:cubicBezTo>
                    <a:pt x="17" y="13"/>
                    <a:pt x="17" y="13"/>
                    <a:pt x="18" y="12"/>
                  </a:cubicBezTo>
                  <a:cubicBezTo>
                    <a:pt x="18" y="13"/>
                    <a:pt x="18" y="13"/>
                    <a:pt x="17" y="13"/>
                  </a:cubicBezTo>
                  <a:close/>
                  <a:moveTo>
                    <a:pt x="2" y="8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2" y="9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lose/>
                  <a:moveTo>
                    <a:pt x="6" y="13"/>
                  </a:move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lose/>
                  <a:moveTo>
                    <a:pt x="1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lose/>
                  <a:moveTo>
                    <a:pt x="9" y="4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9" y="4"/>
                    <a:pt x="9" y="4"/>
                  </a:cubicBezTo>
                  <a:close/>
                  <a:moveTo>
                    <a:pt x="16" y="13"/>
                  </a:moveTo>
                  <a:cubicBezTo>
                    <a:pt x="16" y="13"/>
                    <a:pt x="16" y="13"/>
                    <a:pt x="16" y="13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3"/>
                    <a:pt x="16" y="13"/>
                  </a:cubicBezTo>
                  <a:close/>
                  <a:moveTo>
                    <a:pt x="18" y="12"/>
                  </a:move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lose/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lose/>
                  <a:moveTo>
                    <a:pt x="22" y="9"/>
                  </a:move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10" y="2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lose/>
                  <a:moveTo>
                    <a:pt x="18" y="10"/>
                  </a:move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23" y="8"/>
                  </a:move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lose/>
                  <a:moveTo>
                    <a:pt x="12" y="10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lose/>
                  <a:moveTo>
                    <a:pt x="6" y="5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lose/>
                  <a:moveTo>
                    <a:pt x="7" y="7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lose/>
                  <a:moveTo>
                    <a:pt x="6" y="13"/>
                  </a:moveTo>
                  <a:cubicBezTo>
                    <a:pt x="6" y="14"/>
                    <a:pt x="6" y="13"/>
                    <a:pt x="6" y="14"/>
                  </a:cubicBezTo>
                  <a:cubicBezTo>
                    <a:pt x="6" y="14"/>
                    <a:pt x="6" y="14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lose/>
                  <a:moveTo>
                    <a:pt x="12" y="11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lose/>
                  <a:moveTo>
                    <a:pt x="13" y="14"/>
                  </a:moveTo>
                  <a:cubicBezTo>
                    <a:pt x="13" y="14"/>
                    <a:pt x="13" y="14"/>
                    <a:pt x="13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3" y="14"/>
                    <a:pt x="13" y="14"/>
                    <a:pt x="13" y="14"/>
                  </a:cubicBezTo>
                  <a:close/>
                  <a:moveTo>
                    <a:pt x="3" y="11"/>
                  </a:move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lose/>
                  <a:moveTo>
                    <a:pt x="2" y="11"/>
                  </a:move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lose/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  <a:moveTo>
                    <a:pt x="12" y="11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lose/>
                  <a:moveTo>
                    <a:pt x="3" y="13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lose/>
                  <a:moveTo>
                    <a:pt x="6" y="3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lose/>
                  <a:moveTo>
                    <a:pt x="1" y="7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lose/>
                  <a:moveTo>
                    <a:pt x="12" y="10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lose/>
                  <a:moveTo>
                    <a:pt x="4" y="12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lose/>
                  <a:moveTo>
                    <a:pt x="11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lose/>
                  <a:moveTo>
                    <a:pt x="13" y="8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  <a:moveTo>
                    <a:pt x="2" y="8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3" y="6"/>
                  </a:cubicBezTo>
                  <a:close/>
                  <a:moveTo>
                    <a:pt x="1" y="8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lose/>
                  <a:moveTo>
                    <a:pt x="2" y="8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lose/>
                  <a:moveTo>
                    <a:pt x="11" y="3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lose/>
                  <a:moveTo>
                    <a:pt x="12" y="10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0"/>
                    <a:pt x="12" y="10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lose/>
                  <a:moveTo>
                    <a:pt x="22" y="9"/>
                  </a:move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2" y="9"/>
                  </a:cubicBezTo>
                  <a:close/>
                  <a:moveTo>
                    <a:pt x="16" y="12"/>
                  </a:move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lose/>
                  <a:moveTo>
                    <a:pt x="15" y="6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lose/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lose/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lose/>
                  <a:moveTo>
                    <a:pt x="10" y="4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lose/>
                  <a:moveTo>
                    <a:pt x="19" y="10"/>
                  </a:moveTo>
                  <a:cubicBezTo>
                    <a:pt x="19" y="10"/>
                    <a:pt x="19" y="10"/>
                    <a:pt x="19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19" y="10"/>
                  </a:cubicBezTo>
                  <a:close/>
                  <a:moveTo>
                    <a:pt x="21" y="9"/>
                  </a:moveTo>
                  <a:cubicBezTo>
                    <a:pt x="21" y="10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lose/>
                  <a:moveTo>
                    <a:pt x="12" y="10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lose/>
                  <a:moveTo>
                    <a:pt x="5" y="13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lose/>
                  <a:moveTo>
                    <a:pt x="21" y="6"/>
                  </a:move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lose/>
                  <a:moveTo>
                    <a:pt x="0" y="9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lose/>
                  <a:moveTo>
                    <a:pt x="10" y="4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lose/>
                  <a:moveTo>
                    <a:pt x="10" y="4"/>
                  </a:moveTo>
                  <a:cubicBezTo>
                    <a:pt x="10" y="4"/>
                    <a:pt x="11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lose/>
                  <a:moveTo>
                    <a:pt x="14" y="14"/>
                  </a:move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lose/>
                  <a:moveTo>
                    <a:pt x="4" y="13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lose/>
                  <a:moveTo>
                    <a:pt x="4" y="13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lose/>
                  <a:moveTo>
                    <a:pt x="16" y="5"/>
                  </a:move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lose/>
                  <a:moveTo>
                    <a:pt x="1" y="7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lose/>
                  <a:moveTo>
                    <a:pt x="12" y="11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4"/>
                  </a:cubicBezTo>
                  <a:close/>
                  <a:moveTo>
                    <a:pt x="6" y="5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lose/>
                  <a:moveTo>
                    <a:pt x="1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lose/>
                  <a:moveTo>
                    <a:pt x="16" y="9"/>
                  </a:move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12" y="14"/>
                  </a:move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lose/>
                  <a:moveTo>
                    <a:pt x="11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lose/>
                  <a:moveTo>
                    <a:pt x="20" y="5"/>
                  </a:move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lose/>
                  <a:moveTo>
                    <a:pt x="14" y="14"/>
                  </a:move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10" y="3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lose/>
                  <a:moveTo>
                    <a:pt x="11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lose/>
                  <a:moveTo>
                    <a:pt x="21" y="6"/>
                  </a:move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lose/>
                  <a:moveTo>
                    <a:pt x="17" y="9"/>
                  </a:move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lose/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8" name="Freeform 688">
              <a:extLst>
                <a:ext uri="{FF2B5EF4-FFF2-40B4-BE49-F238E27FC236}">
                  <a16:creationId xmlns:a16="http://schemas.microsoft.com/office/drawing/2014/main" id="{1B08BEBE-0BC8-1CA6-40CC-10A9C3786B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9451" y="5387975"/>
              <a:ext cx="274637" cy="1470025"/>
            </a:xfrm>
            <a:custGeom>
              <a:avLst/>
              <a:gdLst>
                <a:gd name="T0" fmla="*/ 15 w 66"/>
                <a:gd name="T1" fmla="*/ 206 h 353"/>
                <a:gd name="T2" fmla="*/ 51 w 66"/>
                <a:gd name="T3" fmla="*/ 25 h 353"/>
                <a:gd name="T4" fmla="*/ 40 w 66"/>
                <a:gd name="T5" fmla="*/ 25 h 353"/>
                <a:gd name="T6" fmla="*/ 35 w 66"/>
                <a:gd name="T7" fmla="*/ 71 h 353"/>
                <a:gd name="T8" fmla="*/ 28 w 66"/>
                <a:gd name="T9" fmla="*/ 129 h 353"/>
                <a:gd name="T10" fmla="*/ 16 w 66"/>
                <a:gd name="T11" fmla="*/ 182 h 353"/>
                <a:gd name="T12" fmla="*/ 24 w 66"/>
                <a:gd name="T13" fmla="*/ 206 h 353"/>
                <a:gd name="T14" fmla="*/ 19 w 66"/>
                <a:gd name="T15" fmla="*/ 221 h 353"/>
                <a:gd name="T16" fmla="*/ 17 w 66"/>
                <a:gd name="T17" fmla="*/ 232 h 353"/>
                <a:gd name="T18" fmla="*/ 16 w 66"/>
                <a:gd name="T19" fmla="*/ 243 h 353"/>
                <a:gd name="T20" fmla="*/ 7 w 66"/>
                <a:gd name="T21" fmla="*/ 240 h 353"/>
                <a:gd name="T22" fmla="*/ 7 w 66"/>
                <a:gd name="T23" fmla="*/ 249 h 353"/>
                <a:gd name="T24" fmla="*/ 12 w 66"/>
                <a:gd name="T25" fmla="*/ 261 h 353"/>
                <a:gd name="T26" fmla="*/ 10 w 66"/>
                <a:gd name="T27" fmla="*/ 267 h 353"/>
                <a:gd name="T28" fmla="*/ 6 w 66"/>
                <a:gd name="T29" fmla="*/ 271 h 353"/>
                <a:gd name="T30" fmla="*/ 12 w 66"/>
                <a:gd name="T31" fmla="*/ 278 h 353"/>
                <a:gd name="T32" fmla="*/ 12 w 66"/>
                <a:gd name="T33" fmla="*/ 291 h 353"/>
                <a:gd name="T34" fmla="*/ 14 w 66"/>
                <a:gd name="T35" fmla="*/ 299 h 353"/>
                <a:gd name="T36" fmla="*/ 19 w 66"/>
                <a:gd name="T37" fmla="*/ 304 h 353"/>
                <a:gd name="T38" fmla="*/ 15 w 66"/>
                <a:gd name="T39" fmla="*/ 316 h 353"/>
                <a:gd name="T40" fmla="*/ 20 w 66"/>
                <a:gd name="T41" fmla="*/ 318 h 353"/>
                <a:gd name="T42" fmla="*/ 26 w 66"/>
                <a:gd name="T43" fmla="*/ 321 h 353"/>
                <a:gd name="T44" fmla="*/ 47 w 66"/>
                <a:gd name="T45" fmla="*/ 308 h 353"/>
                <a:gd name="T46" fmla="*/ 16 w 66"/>
                <a:gd name="T47" fmla="*/ 285 h 353"/>
                <a:gd name="T48" fmla="*/ 30 w 66"/>
                <a:gd name="T49" fmla="*/ 236 h 353"/>
                <a:gd name="T50" fmla="*/ 28 w 66"/>
                <a:gd name="T51" fmla="*/ 200 h 353"/>
                <a:gd name="T52" fmla="*/ 32 w 66"/>
                <a:gd name="T53" fmla="*/ 156 h 353"/>
                <a:gd name="T54" fmla="*/ 38 w 66"/>
                <a:gd name="T55" fmla="*/ 114 h 353"/>
                <a:gd name="T56" fmla="*/ 52 w 66"/>
                <a:gd name="T57" fmla="*/ 58 h 353"/>
                <a:gd name="T58" fmla="*/ 42 w 66"/>
                <a:gd name="T59" fmla="*/ 325 h 353"/>
                <a:gd name="T60" fmla="*/ 37 w 66"/>
                <a:gd name="T61" fmla="*/ 324 h 353"/>
                <a:gd name="T62" fmla="*/ 29 w 66"/>
                <a:gd name="T63" fmla="*/ 337 h 353"/>
                <a:gd name="T64" fmla="*/ 59 w 66"/>
                <a:gd name="T65" fmla="*/ 345 h 353"/>
                <a:gd name="T66" fmla="*/ 41 w 66"/>
                <a:gd name="T67" fmla="*/ 343 h 353"/>
                <a:gd name="T68" fmla="*/ 55 w 66"/>
                <a:gd name="T69" fmla="*/ 349 h 353"/>
                <a:gd name="T70" fmla="*/ 29 w 66"/>
                <a:gd name="T71" fmla="*/ 329 h 353"/>
                <a:gd name="T72" fmla="*/ 32 w 66"/>
                <a:gd name="T73" fmla="*/ 332 h 353"/>
                <a:gd name="T74" fmla="*/ 37 w 66"/>
                <a:gd name="T75" fmla="*/ 343 h 353"/>
                <a:gd name="T76" fmla="*/ 33 w 66"/>
                <a:gd name="T77" fmla="*/ 340 h 353"/>
                <a:gd name="T78" fmla="*/ 19 w 66"/>
                <a:gd name="T79" fmla="*/ 327 h 353"/>
                <a:gd name="T80" fmla="*/ 20 w 66"/>
                <a:gd name="T81" fmla="*/ 324 h 353"/>
                <a:gd name="T82" fmla="*/ 17 w 66"/>
                <a:gd name="T83" fmla="*/ 322 h 353"/>
                <a:gd name="T84" fmla="*/ 13 w 66"/>
                <a:gd name="T85" fmla="*/ 308 h 353"/>
                <a:gd name="T86" fmla="*/ 9 w 66"/>
                <a:gd name="T87" fmla="*/ 303 h 353"/>
                <a:gd name="T88" fmla="*/ 7 w 66"/>
                <a:gd name="T89" fmla="*/ 302 h 353"/>
                <a:gd name="T90" fmla="*/ 9 w 66"/>
                <a:gd name="T91" fmla="*/ 305 h 353"/>
                <a:gd name="T92" fmla="*/ 5 w 66"/>
                <a:gd name="T93" fmla="*/ 298 h 353"/>
                <a:gd name="T94" fmla="*/ 9 w 66"/>
                <a:gd name="T95" fmla="*/ 298 h 353"/>
                <a:gd name="T96" fmla="*/ 9 w 66"/>
                <a:gd name="T97" fmla="*/ 289 h 353"/>
                <a:gd name="T98" fmla="*/ 3 w 66"/>
                <a:gd name="T99" fmla="*/ 291 h 353"/>
                <a:gd name="T100" fmla="*/ 3 w 66"/>
                <a:gd name="T101" fmla="*/ 287 h 353"/>
                <a:gd name="T102" fmla="*/ 1 w 66"/>
                <a:gd name="T103" fmla="*/ 267 h 353"/>
                <a:gd name="T104" fmla="*/ 7 w 66"/>
                <a:gd name="T105" fmla="*/ 261 h 353"/>
                <a:gd name="T106" fmla="*/ 5 w 66"/>
                <a:gd name="T107" fmla="*/ 259 h 353"/>
                <a:gd name="T108" fmla="*/ 9 w 66"/>
                <a:gd name="T109" fmla="*/ 236 h 353"/>
                <a:gd name="T110" fmla="*/ 12 w 66"/>
                <a:gd name="T111" fmla="*/ 232 h 353"/>
                <a:gd name="T112" fmla="*/ 19 w 66"/>
                <a:gd name="T113" fmla="*/ 225 h 353"/>
                <a:gd name="T114" fmla="*/ 13 w 66"/>
                <a:gd name="T115" fmla="*/ 227 h 353"/>
                <a:gd name="T116" fmla="*/ 14 w 66"/>
                <a:gd name="T117" fmla="*/ 229 h 353"/>
                <a:gd name="T118" fmla="*/ 12 w 66"/>
                <a:gd name="T119" fmla="*/ 227 h 353"/>
                <a:gd name="T120" fmla="*/ 13 w 66"/>
                <a:gd name="T121" fmla="*/ 221 h 353"/>
                <a:gd name="T122" fmla="*/ 56 w 66"/>
                <a:gd name="T123" fmla="*/ 352 h 353"/>
                <a:gd name="T124" fmla="*/ 60 w 66"/>
                <a:gd name="T125" fmla="*/ 352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" h="353">
                  <a:moveTo>
                    <a:pt x="10" y="214"/>
                  </a:moveTo>
                  <a:cubicBezTo>
                    <a:pt x="10" y="214"/>
                    <a:pt x="10" y="214"/>
                    <a:pt x="10" y="213"/>
                  </a:cubicBezTo>
                  <a:cubicBezTo>
                    <a:pt x="10" y="213"/>
                    <a:pt x="10" y="213"/>
                    <a:pt x="10" y="213"/>
                  </a:cubicBezTo>
                  <a:cubicBezTo>
                    <a:pt x="10" y="213"/>
                    <a:pt x="11" y="213"/>
                    <a:pt x="11" y="212"/>
                  </a:cubicBezTo>
                  <a:cubicBezTo>
                    <a:pt x="11" y="212"/>
                    <a:pt x="11" y="212"/>
                    <a:pt x="11" y="211"/>
                  </a:cubicBezTo>
                  <a:cubicBezTo>
                    <a:pt x="11" y="211"/>
                    <a:pt x="11" y="211"/>
                    <a:pt x="11" y="211"/>
                  </a:cubicBezTo>
                  <a:cubicBezTo>
                    <a:pt x="11" y="210"/>
                    <a:pt x="11" y="210"/>
                    <a:pt x="11" y="210"/>
                  </a:cubicBezTo>
                  <a:cubicBezTo>
                    <a:pt x="11" y="210"/>
                    <a:pt x="11" y="209"/>
                    <a:pt x="11" y="209"/>
                  </a:cubicBezTo>
                  <a:cubicBezTo>
                    <a:pt x="11" y="209"/>
                    <a:pt x="11" y="209"/>
                    <a:pt x="11" y="209"/>
                  </a:cubicBezTo>
                  <a:cubicBezTo>
                    <a:pt x="11" y="208"/>
                    <a:pt x="12" y="208"/>
                    <a:pt x="12" y="208"/>
                  </a:cubicBezTo>
                  <a:cubicBezTo>
                    <a:pt x="12" y="208"/>
                    <a:pt x="12" y="208"/>
                    <a:pt x="11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1" y="206"/>
                    <a:pt x="11" y="206"/>
                    <a:pt x="11" y="205"/>
                  </a:cubicBezTo>
                  <a:cubicBezTo>
                    <a:pt x="11" y="205"/>
                    <a:pt x="11" y="205"/>
                    <a:pt x="11" y="204"/>
                  </a:cubicBezTo>
                  <a:cubicBezTo>
                    <a:pt x="11" y="204"/>
                    <a:pt x="12" y="204"/>
                    <a:pt x="12" y="204"/>
                  </a:cubicBezTo>
                  <a:cubicBezTo>
                    <a:pt x="12" y="204"/>
                    <a:pt x="12" y="203"/>
                    <a:pt x="12" y="203"/>
                  </a:cubicBezTo>
                  <a:cubicBezTo>
                    <a:pt x="12" y="203"/>
                    <a:pt x="12" y="202"/>
                    <a:pt x="12" y="202"/>
                  </a:cubicBezTo>
                  <a:cubicBezTo>
                    <a:pt x="12" y="202"/>
                    <a:pt x="12" y="201"/>
                    <a:pt x="12" y="201"/>
                  </a:cubicBezTo>
                  <a:cubicBezTo>
                    <a:pt x="12" y="201"/>
                    <a:pt x="12" y="201"/>
                    <a:pt x="12" y="201"/>
                  </a:cubicBezTo>
                  <a:cubicBezTo>
                    <a:pt x="12" y="201"/>
                    <a:pt x="12" y="200"/>
                    <a:pt x="12" y="200"/>
                  </a:cubicBezTo>
                  <a:cubicBezTo>
                    <a:pt x="12" y="200"/>
                    <a:pt x="12" y="200"/>
                    <a:pt x="12" y="200"/>
                  </a:cubicBezTo>
                  <a:cubicBezTo>
                    <a:pt x="13" y="200"/>
                    <a:pt x="13" y="200"/>
                    <a:pt x="13" y="200"/>
                  </a:cubicBezTo>
                  <a:cubicBezTo>
                    <a:pt x="13" y="200"/>
                    <a:pt x="13" y="201"/>
                    <a:pt x="13" y="201"/>
                  </a:cubicBezTo>
                  <a:cubicBezTo>
                    <a:pt x="13" y="201"/>
                    <a:pt x="13" y="201"/>
                    <a:pt x="13" y="201"/>
                  </a:cubicBezTo>
                  <a:cubicBezTo>
                    <a:pt x="13" y="201"/>
                    <a:pt x="13" y="201"/>
                    <a:pt x="13" y="201"/>
                  </a:cubicBezTo>
                  <a:cubicBezTo>
                    <a:pt x="14" y="201"/>
                    <a:pt x="14" y="201"/>
                    <a:pt x="14" y="201"/>
                  </a:cubicBezTo>
                  <a:cubicBezTo>
                    <a:pt x="14" y="201"/>
                    <a:pt x="14" y="201"/>
                    <a:pt x="14" y="201"/>
                  </a:cubicBezTo>
                  <a:cubicBezTo>
                    <a:pt x="14" y="201"/>
                    <a:pt x="14" y="201"/>
                    <a:pt x="14" y="201"/>
                  </a:cubicBezTo>
                  <a:cubicBezTo>
                    <a:pt x="14" y="201"/>
                    <a:pt x="14" y="201"/>
                    <a:pt x="14" y="201"/>
                  </a:cubicBezTo>
                  <a:cubicBezTo>
                    <a:pt x="14" y="201"/>
                    <a:pt x="14" y="201"/>
                    <a:pt x="14" y="201"/>
                  </a:cubicBezTo>
                  <a:cubicBezTo>
                    <a:pt x="14" y="201"/>
                    <a:pt x="14" y="201"/>
                    <a:pt x="15" y="200"/>
                  </a:cubicBezTo>
                  <a:cubicBezTo>
                    <a:pt x="15" y="200"/>
                    <a:pt x="15" y="201"/>
                    <a:pt x="15" y="201"/>
                  </a:cubicBezTo>
                  <a:cubicBezTo>
                    <a:pt x="15" y="201"/>
                    <a:pt x="15" y="201"/>
                    <a:pt x="16" y="201"/>
                  </a:cubicBezTo>
                  <a:cubicBezTo>
                    <a:pt x="16" y="201"/>
                    <a:pt x="16" y="200"/>
                    <a:pt x="16" y="200"/>
                  </a:cubicBezTo>
                  <a:cubicBezTo>
                    <a:pt x="16" y="200"/>
                    <a:pt x="16" y="201"/>
                    <a:pt x="16" y="201"/>
                  </a:cubicBezTo>
                  <a:cubicBezTo>
                    <a:pt x="16" y="201"/>
                    <a:pt x="16" y="201"/>
                    <a:pt x="16" y="201"/>
                  </a:cubicBezTo>
                  <a:cubicBezTo>
                    <a:pt x="16" y="201"/>
                    <a:pt x="16" y="201"/>
                    <a:pt x="16" y="201"/>
                  </a:cubicBezTo>
                  <a:cubicBezTo>
                    <a:pt x="16" y="201"/>
                    <a:pt x="16" y="201"/>
                    <a:pt x="16" y="202"/>
                  </a:cubicBezTo>
                  <a:cubicBezTo>
                    <a:pt x="16" y="202"/>
                    <a:pt x="16" y="202"/>
                    <a:pt x="16" y="202"/>
                  </a:cubicBezTo>
                  <a:cubicBezTo>
                    <a:pt x="16" y="202"/>
                    <a:pt x="17" y="203"/>
                    <a:pt x="17" y="203"/>
                  </a:cubicBezTo>
                  <a:cubicBezTo>
                    <a:pt x="17" y="203"/>
                    <a:pt x="17" y="203"/>
                    <a:pt x="16" y="203"/>
                  </a:cubicBezTo>
                  <a:cubicBezTo>
                    <a:pt x="16" y="203"/>
                    <a:pt x="16" y="203"/>
                    <a:pt x="16" y="203"/>
                  </a:cubicBezTo>
                  <a:cubicBezTo>
                    <a:pt x="16" y="204"/>
                    <a:pt x="16" y="204"/>
                    <a:pt x="16" y="204"/>
                  </a:cubicBezTo>
                  <a:cubicBezTo>
                    <a:pt x="16" y="204"/>
                    <a:pt x="16" y="204"/>
                    <a:pt x="16" y="204"/>
                  </a:cubicBezTo>
                  <a:cubicBezTo>
                    <a:pt x="16" y="204"/>
                    <a:pt x="17" y="204"/>
                    <a:pt x="17" y="204"/>
                  </a:cubicBezTo>
                  <a:cubicBezTo>
                    <a:pt x="17" y="204"/>
                    <a:pt x="17" y="204"/>
                    <a:pt x="17" y="204"/>
                  </a:cubicBezTo>
                  <a:cubicBezTo>
                    <a:pt x="17" y="204"/>
                    <a:pt x="17" y="204"/>
                    <a:pt x="17" y="204"/>
                  </a:cubicBezTo>
                  <a:cubicBezTo>
                    <a:pt x="17" y="204"/>
                    <a:pt x="17" y="205"/>
                    <a:pt x="17" y="205"/>
                  </a:cubicBezTo>
                  <a:cubicBezTo>
                    <a:pt x="17" y="205"/>
                    <a:pt x="17" y="205"/>
                    <a:pt x="17" y="205"/>
                  </a:cubicBezTo>
                  <a:cubicBezTo>
                    <a:pt x="17" y="205"/>
                    <a:pt x="17" y="205"/>
                    <a:pt x="16" y="205"/>
                  </a:cubicBezTo>
                  <a:cubicBezTo>
                    <a:pt x="16" y="205"/>
                    <a:pt x="16" y="205"/>
                    <a:pt x="16" y="205"/>
                  </a:cubicBezTo>
                  <a:cubicBezTo>
                    <a:pt x="16" y="205"/>
                    <a:pt x="16" y="205"/>
                    <a:pt x="16" y="205"/>
                  </a:cubicBezTo>
                  <a:cubicBezTo>
                    <a:pt x="15" y="206"/>
                    <a:pt x="16" y="206"/>
                    <a:pt x="16" y="206"/>
                  </a:cubicBezTo>
                  <a:cubicBezTo>
                    <a:pt x="16" y="206"/>
                    <a:pt x="16" y="206"/>
                    <a:pt x="16" y="206"/>
                  </a:cubicBezTo>
                  <a:cubicBezTo>
                    <a:pt x="16" y="206"/>
                    <a:pt x="16" y="206"/>
                    <a:pt x="16" y="207"/>
                  </a:cubicBezTo>
                  <a:cubicBezTo>
                    <a:pt x="16" y="207"/>
                    <a:pt x="16" y="207"/>
                    <a:pt x="16" y="207"/>
                  </a:cubicBezTo>
                  <a:cubicBezTo>
                    <a:pt x="16" y="207"/>
                    <a:pt x="16" y="207"/>
                    <a:pt x="16" y="207"/>
                  </a:cubicBezTo>
                  <a:cubicBezTo>
                    <a:pt x="16" y="207"/>
                    <a:pt x="16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7"/>
                    <a:pt x="15" y="207"/>
                  </a:cubicBezTo>
                  <a:cubicBezTo>
                    <a:pt x="15" y="207"/>
                    <a:pt x="15" y="207"/>
                    <a:pt x="15" y="207"/>
                  </a:cubicBezTo>
                  <a:cubicBezTo>
                    <a:pt x="15" y="207"/>
                    <a:pt x="15" y="207"/>
                    <a:pt x="15" y="207"/>
                  </a:cubicBezTo>
                  <a:cubicBezTo>
                    <a:pt x="15" y="207"/>
                    <a:pt x="15" y="207"/>
                    <a:pt x="15" y="207"/>
                  </a:cubicBezTo>
                  <a:cubicBezTo>
                    <a:pt x="14" y="208"/>
                    <a:pt x="14" y="208"/>
                    <a:pt x="14" y="208"/>
                  </a:cubicBezTo>
                  <a:cubicBezTo>
                    <a:pt x="14" y="208"/>
                    <a:pt x="14" y="208"/>
                    <a:pt x="14" y="208"/>
                  </a:cubicBezTo>
                  <a:cubicBezTo>
                    <a:pt x="14" y="208"/>
                    <a:pt x="14" y="208"/>
                    <a:pt x="14" y="208"/>
                  </a:cubicBezTo>
                  <a:cubicBezTo>
                    <a:pt x="15" y="209"/>
                    <a:pt x="15" y="209"/>
                    <a:pt x="16" y="209"/>
                  </a:cubicBezTo>
                  <a:cubicBezTo>
                    <a:pt x="16" y="210"/>
                    <a:pt x="16" y="210"/>
                    <a:pt x="16" y="210"/>
                  </a:cubicBezTo>
                  <a:cubicBezTo>
                    <a:pt x="16" y="211"/>
                    <a:pt x="16" y="211"/>
                    <a:pt x="16" y="211"/>
                  </a:cubicBezTo>
                  <a:cubicBezTo>
                    <a:pt x="16" y="211"/>
                    <a:pt x="16" y="211"/>
                    <a:pt x="15" y="211"/>
                  </a:cubicBezTo>
                  <a:cubicBezTo>
                    <a:pt x="15" y="211"/>
                    <a:pt x="15" y="211"/>
                    <a:pt x="15" y="211"/>
                  </a:cubicBezTo>
                  <a:cubicBezTo>
                    <a:pt x="15" y="211"/>
                    <a:pt x="15" y="211"/>
                    <a:pt x="15" y="211"/>
                  </a:cubicBezTo>
                  <a:cubicBezTo>
                    <a:pt x="16" y="211"/>
                    <a:pt x="16" y="211"/>
                    <a:pt x="16" y="212"/>
                  </a:cubicBezTo>
                  <a:cubicBezTo>
                    <a:pt x="16" y="212"/>
                    <a:pt x="16" y="212"/>
                    <a:pt x="16" y="212"/>
                  </a:cubicBezTo>
                  <a:cubicBezTo>
                    <a:pt x="16" y="212"/>
                    <a:pt x="16" y="212"/>
                    <a:pt x="16" y="212"/>
                  </a:cubicBezTo>
                  <a:cubicBezTo>
                    <a:pt x="16" y="213"/>
                    <a:pt x="16" y="213"/>
                    <a:pt x="16" y="213"/>
                  </a:cubicBezTo>
                  <a:cubicBezTo>
                    <a:pt x="16" y="213"/>
                    <a:pt x="15" y="213"/>
                    <a:pt x="15" y="213"/>
                  </a:cubicBezTo>
                  <a:cubicBezTo>
                    <a:pt x="15" y="213"/>
                    <a:pt x="15" y="213"/>
                    <a:pt x="15" y="213"/>
                  </a:cubicBezTo>
                  <a:cubicBezTo>
                    <a:pt x="15" y="213"/>
                    <a:pt x="14" y="213"/>
                    <a:pt x="14" y="213"/>
                  </a:cubicBezTo>
                  <a:cubicBezTo>
                    <a:pt x="14" y="213"/>
                    <a:pt x="14" y="213"/>
                    <a:pt x="14" y="213"/>
                  </a:cubicBezTo>
                  <a:cubicBezTo>
                    <a:pt x="14" y="214"/>
                    <a:pt x="14" y="214"/>
                    <a:pt x="14" y="214"/>
                  </a:cubicBezTo>
                  <a:cubicBezTo>
                    <a:pt x="15" y="214"/>
                    <a:pt x="15" y="214"/>
                    <a:pt x="15" y="214"/>
                  </a:cubicBezTo>
                  <a:cubicBezTo>
                    <a:pt x="15" y="214"/>
                    <a:pt x="15" y="214"/>
                    <a:pt x="15" y="214"/>
                  </a:cubicBezTo>
                  <a:cubicBezTo>
                    <a:pt x="15" y="215"/>
                    <a:pt x="15" y="215"/>
                    <a:pt x="15" y="215"/>
                  </a:cubicBezTo>
                  <a:cubicBezTo>
                    <a:pt x="15" y="215"/>
                    <a:pt x="15" y="215"/>
                    <a:pt x="15" y="215"/>
                  </a:cubicBezTo>
                  <a:cubicBezTo>
                    <a:pt x="15" y="215"/>
                    <a:pt x="15" y="215"/>
                    <a:pt x="15" y="216"/>
                  </a:cubicBezTo>
                  <a:cubicBezTo>
                    <a:pt x="15" y="216"/>
                    <a:pt x="15" y="216"/>
                    <a:pt x="15" y="216"/>
                  </a:cubicBezTo>
                  <a:cubicBezTo>
                    <a:pt x="15" y="216"/>
                    <a:pt x="15" y="216"/>
                    <a:pt x="15" y="216"/>
                  </a:cubicBezTo>
                  <a:cubicBezTo>
                    <a:pt x="14" y="216"/>
                    <a:pt x="14" y="216"/>
                    <a:pt x="14" y="216"/>
                  </a:cubicBezTo>
                  <a:cubicBezTo>
                    <a:pt x="14" y="216"/>
                    <a:pt x="14" y="216"/>
                    <a:pt x="14" y="216"/>
                  </a:cubicBezTo>
                  <a:cubicBezTo>
                    <a:pt x="13" y="216"/>
                    <a:pt x="13" y="215"/>
                    <a:pt x="13" y="215"/>
                  </a:cubicBezTo>
                  <a:cubicBezTo>
                    <a:pt x="13" y="215"/>
                    <a:pt x="13" y="215"/>
                    <a:pt x="13" y="215"/>
                  </a:cubicBezTo>
                  <a:cubicBezTo>
                    <a:pt x="13" y="215"/>
                    <a:pt x="13" y="215"/>
                    <a:pt x="12" y="215"/>
                  </a:cubicBezTo>
                  <a:cubicBezTo>
                    <a:pt x="12" y="215"/>
                    <a:pt x="12" y="215"/>
                    <a:pt x="12" y="215"/>
                  </a:cubicBezTo>
                  <a:cubicBezTo>
                    <a:pt x="12" y="215"/>
                    <a:pt x="12" y="216"/>
                    <a:pt x="12" y="216"/>
                  </a:cubicBezTo>
                  <a:cubicBezTo>
                    <a:pt x="12" y="216"/>
                    <a:pt x="12" y="216"/>
                    <a:pt x="12" y="215"/>
                  </a:cubicBezTo>
                  <a:cubicBezTo>
                    <a:pt x="11" y="215"/>
                    <a:pt x="11" y="215"/>
                    <a:pt x="11" y="215"/>
                  </a:cubicBezTo>
                  <a:cubicBezTo>
                    <a:pt x="10" y="215"/>
                    <a:pt x="10" y="215"/>
                    <a:pt x="10" y="214"/>
                  </a:cubicBezTo>
                  <a:close/>
                  <a:moveTo>
                    <a:pt x="60" y="40"/>
                  </a:move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59" y="41"/>
                    <a:pt x="59" y="41"/>
                  </a:cubicBezTo>
                  <a:cubicBezTo>
                    <a:pt x="59" y="41"/>
                    <a:pt x="58" y="41"/>
                    <a:pt x="58" y="41"/>
                  </a:cubicBezTo>
                  <a:cubicBezTo>
                    <a:pt x="58" y="41"/>
                    <a:pt x="57" y="41"/>
                    <a:pt x="57" y="41"/>
                  </a:cubicBezTo>
                  <a:cubicBezTo>
                    <a:pt x="57" y="41"/>
                    <a:pt x="56" y="41"/>
                    <a:pt x="56" y="40"/>
                  </a:cubicBezTo>
                  <a:cubicBezTo>
                    <a:pt x="56" y="40"/>
                    <a:pt x="55" y="40"/>
                    <a:pt x="55" y="40"/>
                  </a:cubicBezTo>
                  <a:cubicBezTo>
                    <a:pt x="55" y="40"/>
                    <a:pt x="55" y="39"/>
                    <a:pt x="55" y="39"/>
                  </a:cubicBezTo>
                  <a:cubicBezTo>
                    <a:pt x="56" y="39"/>
                    <a:pt x="56" y="38"/>
                    <a:pt x="56" y="38"/>
                  </a:cubicBezTo>
                  <a:cubicBezTo>
                    <a:pt x="56" y="38"/>
                    <a:pt x="55" y="38"/>
                    <a:pt x="55" y="37"/>
                  </a:cubicBezTo>
                  <a:cubicBezTo>
                    <a:pt x="55" y="37"/>
                    <a:pt x="55" y="37"/>
                    <a:pt x="55" y="37"/>
                  </a:cubicBezTo>
                  <a:cubicBezTo>
                    <a:pt x="55" y="37"/>
                    <a:pt x="55" y="35"/>
                    <a:pt x="55" y="35"/>
                  </a:cubicBezTo>
                  <a:cubicBezTo>
                    <a:pt x="55" y="35"/>
                    <a:pt x="54" y="34"/>
                    <a:pt x="54" y="34"/>
                  </a:cubicBezTo>
                  <a:cubicBezTo>
                    <a:pt x="54" y="34"/>
                    <a:pt x="54" y="33"/>
                    <a:pt x="54" y="33"/>
                  </a:cubicBezTo>
                  <a:cubicBezTo>
                    <a:pt x="54" y="33"/>
                    <a:pt x="54" y="32"/>
                    <a:pt x="54" y="32"/>
                  </a:cubicBezTo>
                  <a:cubicBezTo>
                    <a:pt x="54" y="32"/>
                    <a:pt x="53" y="31"/>
                    <a:pt x="53" y="31"/>
                  </a:cubicBezTo>
                  <a:cubicBezTo>
                    <a:pt x="53" y="31"/>
                    <a:pt x="53" y="29"/>
                    <a:pt x="53" y="29"/>
                  </a:cubicBezTo>
                  <a:cubicBezTo>
                    <a:pt x="52" y="26"/>
                    <a:pt x="52" y="26"/>
                    <a:pt x="52" y="26"/>
                  </a:cubicBezTo>
                  <a:cubicBezTo>
                    <a:pt x="52" y="26"/>
                    <a:pt x="51" y="26"/>
                    <a:pt x="51" y="26"/>
                  </a:cubicBezTo>
                  <a:cubicBezTo>
                    <a:pt x="51" y="26"/>
                    <a:pt x="51" y="25"/>
                    <a:pt x="51" y="25"/>
                  </a:cubicBezTo>
                  <a:cubicBezTo>
                    <a:pt x="51" y="25"/>
                    <a:pt x="51" y="24"/>
                    <a:pt x="51" y="24"/>
                  </a:cubicBezTo>
                  <a:cubicBezTo>
                    <a:pt x="51" y="24"/>
                    <a:pt x="52" y="24"/>
                    <a:pt x="51" y="24"/>
                  </a:cubicBezTo>
                  <a:cubicBezTo>
                    <a:pt x="51" y="23"/>
                    <a:pt x="51" y="23"/>
                    <a:pt x="50" y="23"/>
                  </a:cubicBezTo>
                  <a:cubicBezTo>
                    <a:pt x="50" y="23"/>
                    <a:pt x="49" y="22"/>
                    <a:pt x="49" y="22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0" y="22"/>
                    <a:pt x="50" y="21"/>
                    <a:pt x="50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20"/>
                    <a:pt x="49" y="20"/>
                    <a:pt x="49" y="20"/>
                  </a:cubicBezTo>
                  <a:cubicBezTo>
                    <a:pt x="49" y="20"/>
                    <a:pt x="50" y="19"/>
                    <a:pt x="50" y="19"/>
                  </a:cubicBezTo>
                  <a:cubicBezTo>
                    <a:pt x="50" y="19"/>
                    <a:pt x="51" y="19"/>
                    <a:pt x="51" y="19"/>
                  </a:cubicBezTo>
                  <a:cubicBezTo>
                    <a:pt x="51" y="19"/>
                    <a:pt x="51" y="18"/>
                    <a:pt x="51" y="18"/>
                  </a:cubicBezTo>
                  <a:cubicBezTo>
                    <a:pt x="51" y="18"/>
                    <a:pt x="50" y="17"/>
                    <a:pt x="50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0" y="17"/>
                    <a:pt x="51" y="15"/>
                    <a:pt x="51" y="15"/>
                  </a:cubicBezTo>
                  <a:cubicBezTo>
                    <a:pt x="51" y="15"/>
                    <a:pt x="52" y="15"/>
                    <a:pt x="52" y="15"/>
                  </a:cubicBezTo>
                  <a:cubicBezTo>
                    <a:pt x="52" y="15"/>
                    <a:pt x="51" y="14"/>
                    <a:pt x="50" y="14"/>
                  </a:cubicBezTo>
                  <a:cubicBezTo>
                    <a:pt x="50" y="13"/>
                    <a:pt x="49" y="12"/>
                    <a:pt x="49" y="12"/>
                  </a:cubicBezTo>
                  <a:cubicBezTo>
                    <a:pt x="49" y="12"/>
                    <a:pt x="48" y="11"/>
                    <a:pt x="48" y="11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4"/>
                    <a:pt x="46" y="4"/>
                    <a:pt x="46" y="4"/>
                  </a:cubicBezTo>
                  <a:cubicBezTo>
                    <a:pt x="46" y="4"/>
                    <a:pt x="45" y="4"/>
                    <a:pt x="45" y="4"/>
                  </a:cubicBezTo>
                  <a:cubicBezTo>
                    <a:pt x="45" y="4"/>
                    <a:pt x="45" y="3"/>
                    <a:pt x="45" y="3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1"/>
                    <a:pt x="44" y="1"/>
                    <a:pt x="44" y="1"/>
                  </a:cubicBezTo>
                  <a:cubicBezTo>
                    <a:pt x="44" y="1"/>
                    <a:pt x="44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0"/>
                    <a:pt x="44" y="1"/>
                    <a:pt x="43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4"/>
                    <a:pt x="42" y="4"/>
                  </a:cubicBezTo>
                  <a:cubicBezTo>
                    <a:pt x="42" y="4"/>
                    <a:pt x="42" y="5"/>
                    <a:pt x="42" y="5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8" y="7"/>
                    <a:pt x="39" y="7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cubicBezTo>
                    <a:pt x="38" y="8"/>
                    <a:pt x="38" y="9"/>
                    <a:pt x="38" y="9"/>
                  </a:cubicBezTo>
                  <a:cubicBezTo>
                    <a:pt x="38" y="10"/>
                    <a:pt x="38" y="12"/>
                    <a:pt x="38" y="12"/>
                  </a:cubicBezTo>
                  <a:cubicBezTo>
                    <a:pt x="39" y="12"/>
                    <a:pt x="39" y="13"/>
                    <a:pt x="39" y="13"/>
                  </a:cubicBezTo>
                  <a:cubicBezTo>
                    <a:pt x="39" y="13"/>
                    <a:pt x="39" y="13"/>
                    <a:pt x="39" y="14"/>
                  </a:cubicBezTo>
                  <a:cubicBezTo>
                    <a:pt x="39" y="14"/>
                    <a:pt x="39" y="14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7"/>
                    <a:pt x="40" y="19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9"/>
                    <a:pt x="40" y="20"/>
                    <a:pt x="40" y="20"/>
                  </a:cubicBezTo>
                  <a:cubicBezTo>
                    <a:pt x="40" y="20"/>
                    <a:pt x="40" y="21"/>
                    <a:pt x="40" y="21"/>
                  </a:cubicBezTo>
                  <a:cubicBezTo>
                    <a:pt x="40" y="21"/>
                    <a:pt x="40" y="22"/>
                    <a:pt x="40" y="22"/>
                  </a:cubicBezTo>
                  <a:cubicBezTo>
                    <a:pt x="40" y="22"/>
                    <a:pt x="40" y="23"/>
                    <a:pt x="40" y="23"/>
                  </a:cubicBezTo>
                  <a:cubicBezTo>
                    <a:pt x="40" y="23"/>
                    <a:pt x="39" y="24"/>
                    <a:pt x="39" y="24"/>
                  </a:cubicBezTo>
                  <a:cubicBezTo>
                    <a:pt x="39" y="24"/>
                    <a:pt x="39" y="25"/>
                    <a:pt x="40" y="25"/>
                  </a:cubicBezTo>
                  <a:cubicBezTo>
                    <a:pt x="40" y="25"/>
                    <a:pt x="40" y="25"/>
                    <a:pt x="40" y="26"/>
                  </a:cubicBez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8"/>
                    <a:pt x="40" y="28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30"/>
                    <a:pt x="40" y="31"/>
                    <a:pt x="40" y="31"/>
                  </a:cubicBezTo>
                  <a:cubicBezTo>
                    <a:pt x="40" y="31"/>
                    <a:pt x="40" y="31"/>
                    <a:pt x="40" y="32"/>
                  </a:cubicBezTo>
                  <a:cubicBezTo>
                    <a:pt x="40" y="32"/>
                    <a:pt x="40" y="33"/>
                    <a:pt x="40" y="33"/>
                  </a:cubicBezTo>
                  <a:cubicBezTo>
                    <a:pt x="40" y="33"/>
                    <a:pt x="40" y="34"/>
                    <a:pt x="40" y="34"/>
                  </a:cubicBezTo>
                  <a:cubicBezTo>
                    <a:pt x="40" y="34"/>
                    <a:pt x="40" y="35"/>
                    <a:pt x="39" y="35"/>
                  </a:cubicBezTo>
                  <a:cubicBezTo>
                    <a:pt x="39" y="35"/>
                    <a:pt x="39" y="35"/>
                    <a:pt x="39" y="36"/>
                  </a:cubicBezTo>
                  <a:cubicBezTo>
                    <a:pt x="39" y="36"/>
                    <a:pt x="39" y="37"/>
                    <a:pt x="39" y="37"/>
                  </a:cubicBezTo>
                  <a:cubicBezTo>
                    <a:pt x="39" y="37"/>
                    <a:pt x="39" y="38"/>
                    <a:pt x="39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9" y="39"/>
                    <a:pt x="39" y="41"/>
                    <a:pt x="39" y="41"/>
                  </a:cubicBezTo>
                  <a:cubicBezTo>
                    <a:pt x="39" y="41"/>
                    <a:pt x="39" y="41"/>
                    <a:pt x="39" y="42"/>
                  </a:cubicBezTo>
                  <a:cubicBezTo>
                    <a:pt x="39" y="42"/>
                    <a:pt x="38" y="42"/>
                    <a:pt x="38" y="42"/>
                  </a:cubicBezTo>
                  <a:cubicBezTo>
                    <a:pt x="38" y="42"/>
                    <a:pt x="38" y="43"/>
                    <a:pt x="37" y="43"/>
                  </a:cubicBezTo>
                  <a:cubicBezTo>
                    <a:pt x="37" y="43"/>
                    <a:pt x="37" y="42"/>
                    <a:pt x="37" y="42"/>
                  </a:cubicBezTo>
                  <a:cubicBezTo>
                    <a:pt x="37" y="42"/>
                    <a:pt x="37" y="42"/>
                    <a:pt x="37" y="43"/>
                  </a:cubicBezTo>
                  <a:cubicBezTo>
                    <a:pt x="37" y="43"/>
                    <a:pt x="37" y="43"/>
                    <a:pt x="37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5"/>
                    <a:pt x="38" y="46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8" y="46"/>
                    <a:pt x="38" y="47"/>
                    <a:pt x="38" y="47"/>
                  </a:cubicBezTo>
                  <a:cubicBezTo>
                    <a:pt x="38" y="47"/>
                    <a:pt x="37" y="48"/>
                    <a:pt x="37" y="48"/>
                  </a:cubicBezTo>
                  <a:cubicBezTo>
                    <a:pt x="37" y="48"/>
                    <a:pt x="37" y="49"/>
                    <a:pt x="37" y="49"/>
                  </a:cubicBezTo>
                  <a:cubicBezTo>
                    <a:pt x="37" y="49"/>
                    <a:pt x="37" y="50"/>
                    <a:pt x="37" y="50"/>
                  </a:cubicBezTo>
                  <a:cubicBezTo>
                    <a:pt x="37" y="50"/>
                    <a:pt x="37" y="51"/>
                    <a:pt x="37" y="51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5"/>
                    <a:pt x="37" y="55"/>
                  </a:cubicBezTo>
                  <a:cubicBezTo>
                    <a:pt x="37" y="55"/>
                    <a:pt x="37" y="55"/>
                    <a:pt x="37" y="56"/>
                  </a:cubicBezTo>
                  <a:cubicBezTo>
                    <a:pt x="37" y="56"/>
                    <a:pt x="37" y="56"/>
                    <a:pt x="37" y="57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38" y="57"/>
                    <a:pt x="38" y="57"/>
                    <a:pt x="38" y="58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7" y="58"/>
                    <a:pt x="38" y="59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59"/>
                    <a:pt x="38" y="60"/>
                    <a:pt x="38" y="60"/>
                  </a:cubicBezTo>
                  <a:cubicBezTo>
                    <a:pt x="38" y="60"/>
                    <a:pt x="37" y="61"/>
                    <a:pt x="37" y="61"/>
                  </a:cubicBezTo>
                  <a:cubicBezTo>
                    <a:pt x="37" y="61"/>
                    <a:pt x="36" y="61"/>
                    <a:pt x="36" y="61"/>
                  </a:cubicBezTo>
                  <a:cubicBezTo>
                    <a:pt x="36" y="61"/>
                    <a:pt x="36" y="62"/>
                    <a:pt x="36" y="62"/>
                  </a:cubicBezTo>
                  <a:cubicBezTo>
                    <a:pt x="36" y="62"/>
                    <a:pt x="36" y="63"/>
                    <a:pt x="36" y="63"/>
                  </a:cubicBezTo>
                  <a:cubicBezTo>
                    <a:pt x="36" y="63"/>
                    <a:pt x="35" y="63"/>
                    <a:pt x="35" y="63"/>
                  </a:cubicBezTo>
                  <a:cubicBezTo>
                    <a:pt x="35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5"/>
                    <a:pt x="36" y="65"/>
                    <a:pt x="36" y="65"/>
                  </a:cubicBezTo>
                  <a:cubicBezTo>
                    <a:pt x="36" y="65"/>
                    <a:pt x="36" y="66"/>
                    <a:pt x="36" y="66"/>
                  </a:cubicBezTo>
                  <a:cubicBezTo>
                    <a:pt x="36" y="66"/>
                    <a:pt x="36" y="66"/>
                    <a:pt x="36" y="67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6" y="67"/>
                    <a:pt x="36" y="68"/>
                    <a:pt x="36" y="68"/>
                  </a:cubicBezTo>
                  <a:cubicBezTo>
                    <a:pt x="36" y="68"/>
                    <a:pt x="36" y="68"/>
                    <a:pt x="36" y="68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5" y="70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5" y="72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4"/>
                    <a:pt x="35" y="74"/>
                  </a:cubicBezTo>
                  <a:cubicBezTo>
                    <a:pt x="35" y="74"/>
                    <a:pt x="34" y="74"/>
                    <a:pt x="34" y="74"/>
                  </a:cubicBezTo>
                  <a:cubicBezTo>
                    <a:pt x="34" y="74"/>
                    <a:pt x="34" y="75"/>
                    <a:pt x="34" y="75"/>
                  </a:cubicBezTo>
                  <a:cubicBezTo>
                    <a:pt x="34" y="75"/>
                    <a:pt x="34" y="76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6"/>
                    <a:pt x="34" y="77"/>
                    <a:pt x="34" y="77"/>
                  </a:cubicBezTo>
                  <a:cubicBezTo>
                    <a:pt x="34" y="77"/>
                    <a:pt x="34" y="77"/>
                    <a:pt x="34" y="77"/>
                  </a:cubicBezTo>
                  <a:cubicBezTo>
                    <a:pt x="34" y="77"/>
                    <a:pt x="34" y="78"/>
                    <a:pt x="34" y="78"/>
                  </a:cubicBezTo>
                  <a:cubicBezTo>
                    <a:pt x="34" y="78"/>
                    <a:pt x="33" y="79"/>
                    <a:pt x="33" y="79"/>
                  </a:cubicBezTo>
                  <a:cubicBezTo>
                    <a:pt x="33" y="79"/>
                    <a:pt x="33" y="80"/>
                    <a:pt x="33" y="80"/>
                  </a:cubicBezTo>
                  <a:cubicBezTo>
                    <a:pt x="33" y="80"/>
                    <a:pt x="33" y="80"/>
                    <a:pt x="33" y="80"/>
                  </a:cubicBezTo>
                  <a:cubicBezTo>
                    <a:pt x="33" y="81"/>
                    <a:pt x="33" y="81"/>
                    <a:pt x="32" y="81"/>
                  </a:cubicBezTo>
                  <a:cubicBezTo>
                    <a:pt x="32" y="81"/>
                    <a:pt x="32" y="84"/>
                    <a:pt x="32" y="84"/>
                  </a:cubicBezTo>
                  <a:cubicBezTo>
                    <a:pt x="32" y="84"/>
                    <a:pt x="32" y="85"/>
                    <a:pt x="32" y="85"/>
                  </a:cubicBezTo>
                  <a:cubicBezTo>
                    <a:pt x="32" y="85"/>
                    <a:pt x="31" y="86"/>
                    <a:pt x="31" y="86"/>
                  </a:cubicBezTo>
                  <a:cubicBezTo>
                    <a:pt x="31" y="86"/>
                    <a:pt x="32" y="86"/>
                    <a:pt x="31" y="87"/>
                  </a:cubicBezTo>
                  <a:cubicBezTo>
                    <a:pt x="31" y="87"/>
                    <a:pt x="31" y="87"/>
                    <a:pt x="31" y="87"/>
                  </a:cubicBezTo>
                  <a:cubicBezTo>
                    <a:pt x="31" y="88"/>
                    <a:pt x="30" y="88"/>
                    <a:pt x="30" y="88"/>
                  </a:cubicBezTo>
                  <a:cubicBezTo>
                    <a:pt x="30" y="88"/>
                    <a:pt x="30" y="88"/>
                    <a:pt x="30" y="89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89"/>
                    <a:pt x="30" y="89"/>
                    <a:pt x="30" y="90"/>
                  </a:cubicBezTo>
                  <a:cubicBezTo>
                    <a:pt x="30" y="90"/>
                    <a:pt x="30" y="91"/>
                    <a:pt x="30" y="91"/>
                  </a:cubicBezTo>
                  <a:cubicBezTo>
                    <a:pt x="30" y="91"/>
                    <a:pt x="31" y="91"/>
                    <a:pt x="31" y="91"/>
                  </a:cubicBezTo>
                  <a:cubicBezTo>
                    <a:pt x="31" y="91"/>
                    <a:pt x="32" y="92"/>
                    <a:pt x="32" y="92"/>
                  </a:cubicBezTo>
                  <a:cubicBezTo>
                    <a:pt x="32" y="92"/>
                    <a:pt x="32" y="93"/>
                    <a:pt x="32" y="93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1" y="93"/>
                    <a:pt x="31" y="94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95"/>
                    <a:pt x="32" y="96"/>
                    <a:pt x="3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2" y="96"/>
                    <a:pt x="31" y="97"/>
                    <a:pt x="31" y="97"/>
                  </a:cubicBezTo>
                  <a:cubicBezTo>
                    <a:pt x="31" y="97"/>
                    <a:pt x="31" y="98"/>
                    <a:pt x="31" y="98"/>
                  </a:cubicBezTo>
                  <a:cubicBezTo>
                    <a:pt x="31" y="98"/>
                    <a:pt x="31" y="98"/>
                    <a:pt x="30" y="99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29" y="104"/>
                    <a:pt x="29" y="104"/>
                    <a:pt x="29" y="104"/>
                  </a:cubicBezTo>
                  <a:cubicBezTo>
                    <a:pt x="29" y="104"/>
                    <a:pt x="29" y="106"/>
                    <a:pt x="29" y="107"/>
                  </a:cubicBezTo>
                  <a:cubicBezTo>
                    <a:pt x="29" y="108"/>
                    <a:pt x="29" y="109"/>
                    <a:pt x="29" y="109"/>
                  </a:cubicBezTo>
                  <a:cubicBezTo>
                    <a:pt x="30" y="110"/>
                    <a:pt x="30" y="112"/>
                    <a:pt x="30" y="113"/>
                  </a:cubicBezTo>
                  <a:cubicBezTo>
                    <a:pt x="30" y="114"/>
                    <a:pt x="30" y="115"/>
                    <a:pt x="30" y="116"/>
                  </a:cubicBezTo>
                  <a:cubicBezTo>
                    <a:pt x="30" y="116"/>
                    <a:pt x="30" y="117"/>
                    <a:pt x="30" y="117"/>
                  </a:cubicBezTo>
                  <a:cubicBezTo>
                    <a:pt x="30" y="118"/>
                    <a:pt x="30" y="119"/>
                    <a:pt x="30" y="120"/>
                  </a:cubicBezTo>
                  <a:cubicBezTo>
                    <a:pt x="30" y="120"/>
                    <a:pt x="30" y="120"/>
                    <a:pt x="30" y="121"/>
                  </a:cubicBezTo>
                  <a:cubicBezTo>
                    <a:pt x="30" y="122"/>
                    <a:pt x="30" y="122"/>
                    <a:pt x="30" y="122"/>
                  </a:cubicBezTo>
                  <a:cubicBezTo>
                    <a:pt x="30" y="122"/>
                    <a:pt x="29" y="122"/>
                    <a:pt x="29" y="122"/>
                  </a:cubicBezTo>
                  <a:cubicBezTo>
                    <a:pt x="29" y="122"/>
                    <a:pt x="28" y="122"/>
                    <a:pt x="28" y="123"/>
                  </a:cubicBezTo>
                  <a:cubicBezTo>
                    <a:pt x="28" y="123"/>
                    <a:pt x="28" y="124"/>
                    <a:pt x="29" y="124"/>
                  </a:cubicBezTo>
                  <a:cubicBezTo>
                    <a:pt x="29" y="124"/>
                    <a:pt x="29" y="124"/>
                    <a:pt x="29" y="124"/>
                  </a:cubicBezTo>
                  <a:cubicBezTo>
                    <a:pt x="29" y="124"/>
                    <a:pt x="29" y="125"/>
                    <a:pt x="29" y="125"/>
                  </a:cubicBezTo>
                  <a:cubicBezTo>
                    <a:pt x="29" y="125"/>
                    <a:pt x="29" y="126"/>
                    <a:pt x="29" y="126"/>
                  </a:cubicBezTo>
                  <a:cubicBezTo>
                    <a:pt x="29" y="126"/>
                    <a:pt x="29" y="126"/>
                    <a:pt x="29" y="126"/>
                  </a:cubicBezTo>
                  <a:cubicBezTo>
                    <a:pt x="29" y="126"/>
                    <a:pt x="29" y="127"/>
                    <a:pt x="29" y="127"/>
                  </a:cubicBezTo>
                  <a:cubicBezTo>
                    <a:pt x="29" y="127"/>
                    <a:pt x="29" y="127"/>
                    <a:pt x="29" y="128"/>
                  </a:cubicBezTo>
                  <a:cubicBezTo>
                    <a:pt x="29" y="128"/>
                    <a:pt x="28" y="128"/>
                    <a:pt x="28" y="128"/>
                  </a:cubicBezTo>
                  <a:cubicBezTo>
                    <a:pt x="28" y="129"/>
                    <a:pt x="28" y="129"/>
                    <a:pt x="28" y="129"/>
                  </a:cubicBezTo>
                  <a:cubicBezTo>
                    <a:pt x="28" y="130"/>
                    <a:pt x="27" y="131"/>
                    <a:pt x="27" y="131"/>
                  </a:cubicBezTo>
                  <a:cubicBezTo>
                    <a:pt x="27" y="131"/>
                    <a:pt x="27" y="131"/>
                    <a:pt x="27" y="132"/>
                  </a:cubicBezTo>
                  <a:cubicBezTo>
                    <a:pt x="27" y="132"/>
                    <a:pt x="27" y="132"/>
                    <a:pt x="27" y="133"/>
                  </a:cubicBezTo>
                  <a:cubicBezTo>
                    <a:pt x="27" y="133"/>
                    <a:pt x="26" y="134"/>
                    <a:pt x="26" y="134"/>
                  </a:cubicBezTo>
                  <a:cubicBezTo>
                    <a:pt x="26" y="134"/>
                    <a:pt x="26" y="136"/>
                    <a:pt x="26" y="136"/>
                  </a:cubicBezTo>
                  <a:cubicBezTo>
                    <a:pt x="26" y="136"/>
                    <a:pt x="26" y="137"/>
                    <a:pt x="26" y="137"/>
                  </a:cubicBezTo>
                  <a:cubicBezTo>
                    <a:pt x="26" y="138"/>
                    <a:pt x="25" y="138"/>
                    <a:pt x="25" y="138"/>
                  </a:cubicBezTo>
                  <a:cubicBezTo>
                    <a:pt x="25" y="139"/>
                    <a:pt x="25" y="140"/>
                    <a:pt x="25" y="140"/>
                  </a:cubicBezTo>
                  <a:cubicBezTo>
                    <a:pt x="25" y="140"/>
                    <a:pt x="24" y="141"/>
                    <a:pt x="24" y="141"/>
                  </a:cubicBezTo>
                  <a:cubicBezTo>
                    <a:pt x="24" y="142"/>
                    <a:pt x="23" y="142"/>
                    <a:pt x="23" y="142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2" y="144"/>
                    <a:pt x="22" y="144"/>
                    <a:pt x="22" y="144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3" y="145"/>
                    <a:pt x="23" y="146"/>
                    <a:pt x="22" y="146"/>
                  </a:cubicBezTo>
                  <a:cubicBezTo>
                    <a:pt x="22" y="146"/>
                    <a:pt x="22" y="147"/>
                    <a:pt x="21" y="147"/>
                  </a:cubicBezTo>
                  <a:cubicBezTo>
                    <a:pt x="21" y="147"/>
                    <a:pt x="21" y="149"/>
                    <a:pt x="21" y="149"/>
                  </a:cubicBezTo>
                  <a:cubicBezTo>
                    <a:pt x="21" y="150"/>
                    <a:pt x="21" y="150"/>
                    <a:pt x="21" y="151"/>
                  </a:cubicBezTo>
                  <a:cubicBezTo>
                    <a:pt x="20" y="151"/>
                    <a:pt x="20" y="152"/>
                    <a:pt x="20" y="152"/>
                  </a:cubicBezTo>
                  <a:cubicBezTo>
                    <a:pt x="20" y="152"/>
                    <a:pt x="20" y="153"/>
                    <a:pt x="20" y="153"/>
                  </a:cubicBezTo>
                  <a:cubicBezTo>
                    <a:pt x="20" y="153"/>
                    <a:pt x="19" y="154"/>
                    <a:pt x="19" y="154"/>
                  </a:cubicBezTo>
                  <a:cubicBezTo>
                    <a:pt x="19" y="154"/>
                    <a:pt x="18" y="154"/>
                    <a:pt x="19" y="155"/>
                  </a:cubicBezTo>
                  <a:cubicBezTo>
                    <a:pt x="19" y="155"/>
                    <a:pt x="19" y="155"/>
                    <a:pt x="19" y="155"/>
                  </a:cubicBezTo>
                  <a:cubicBezTo>
                    <a:pt x="19" y="155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8" y="158"/>
                    <a:pt x="18" y="158"/>
                    <a:pt x="17" y="158"/>
                  </a:cubicBezTo>
                  <a:cubicBezTo>
                    <a:pt x="17" y="158"/>
                    <a:pt x="16" y="158"/>
                    <a:pt x="16" y="158"/>
                  </a:cubicBezTo>
                  <a:cubicBezTo>
                    <a:pt x="16" y="158"/>
                    <a:pt x="15" y="158"/>
                    <a:pt x="15" y="158"/>
                  </a:cubicBezTo>
                  <a:cubicBezTo>
                    <a:pt x="15" y="159"/>
                    <a:pt x="15" y="159"/>
                    <a:pt x="15" y="160"/>
                  </a:cubicBezTo>
                  <a:cubicBezTo>
                    <a:pt x="15" y="160"/>
                    <a:pt x="15" y="160"/>
                    <a:pt x="15" y="161"/>
                  </a:cubicBezTo>
                  <a:cubicBezTo>
                    <a:pt x="15" y="161"/>
                    <a:pt x="15" y="161"/>
                    <a:pt x="15" y="161"/>
                  </a:cubicBezTo>
                  <a:cubicBezTo>
                    <a:pt x="15" y="162"/>
                    <a:pt x="15" y="162"/>
                    <a:pt x="15" y="162"/>
                  </a:cubicBezTo>
                  <a:cubicBezTo>
                    <a:pt x="15" y="162"/>
                    <a:pt x="15" y="163"/>
                    <a:pt x="15" y="163"/>
                  </a:cubicBezTo>
                  <a:cubicBezTo>
                    <a:pt x="15" y="163"/>
                    <a:pt x="16" y="164"/>
                    <a:pt x="16" y="165"/>
                  </a:cubicBezTo>
                  <a:cubicBezTo>
                    <a:pt x="16" y="165"/>
                    <a:pt x="16" y="165"/>
                    <a:pt x="16" y="166"/>
                  </a:cubicBezTo>
                  <a:cubicBezTo>
                    <a:pt x="16" y="166"/>
                    <a:pt x="16" y="167"/>
                    <a:pt x="16" y="167"/>
                  </a:cubicBezTo>
                  <a:cubicBezTo>
                    <a:pt x="16" y="167"/>
                    <a:pt x="16" y="167"/>
                    <a:pt x="16" y="168"/>
                  </a:cubicBezTo>
                  <a:cubicBezTo>
                    <a:pt x="16" y="168"/>
                    <a:pt x="16" y="170"/>
                    <a:pt x="16" y="171"/>
                  </a:cubicBezTo>
                  <a:cubicBezTo>
                    <a:pt x="16" y="171"/>
                    <a:pt x="16" y="171"/>
                    <a:pt x="16" y="171"/>
                  </a:cubicBezTo>
                  <a:cubicBezTo>
                    <a:pt x="16" y="172"/>
                    <a:pt x="16" y="172"/>
                    <a:pt x="16" y="172"/>
                  </a:cubicBezTo>
                  <a:cubicBezTo>
                    <a:pt x="17" y="172"/>
                    <a:pt x="17" y="172"/>
                    <a:pt x="17" y="172"/>
                  </a:cubicBezTo>
                  <a:cubicBezTo>
                    <a:pt x="17" y="172"/>
                    <a:pt x="18" y="172"/>
                    <a:pt x="18" y="172"/>
                  </a:cubicBezTo>
                  <a:cubicBezTo>
                    <a:pt x="18" y="172"/>
                    <a:pt x="18" y="172"/>
                    <a:pt x="18" y="172"/>
                  </a:cubicBezTo>
                  <a:cubicBezTo>
                    <a:pt x="17" y="172"/>
                    <a:pt x="17" y="172"/>
                    <a:pt x="17" y="172"/>
                  </a:cubicBezTo>
                  <a:cubicBezTo>
                    <a:pt x="17" y="173"/>
                    <a:pt x="17" y="173"/>
                    <a:pt x="17" y="173"/>
                  </a:cubicBezTo>
                  <a:cubicBezTo>
                    <a:pt x="17" y="173"/>
                    <a:pt x="18" y="173"/>
                    <a:pt x="18" y="173"/>
                  </a:cubicBezTo>
                  <a:cubicBezTo>
                    <a:pt x="18" y="173"/>
                    <a:pt x="18" y="173"/>
                    <a:pt x="18" y="173"/>
                  </a:cubicBezTo>
                  <a:cubicBezTo>
                    <a:pt x="18" y="173"/>
                    <a:pt x="18" y="174"/>
                    <a:pt x="18" y="174"/>
                  </a:cubicBezTo>
                  <a:cubicBezTo>
                    <a:pt x="17" y="174"/>
                    <a:pt x="17" y="173"/>
                    <a:pt x="17" y="173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17" y="174"/>
                    <a:pt x="17" y="175"/>
                    <a:pt x="18" y="175"/>
                  </a:cubicBezTo>
                  <a:cubicBezTo>
                    <a:pt x="18" y="175"/>
                    <a:pt x="18" y="175"/>
                    <a:pt x="18" y="176"/>
                  </a:cubicBezTo>
                  <a:cubicBezTo>
                    <a:pt x="18" y="176"/>
                    <a:pt x="18" y="176"/>
                    <a:pt x="18" y="177"/>
                  </a:cubicBezTo>
                  <a:cubicBezTo>
                    <a:pt x="18" y="177"/>
                    <a:pt x="18" y="178"/>
                    <a:pt x="18" y="179"/>
                  </a:cubicBezTo>
                  <a:cubicBezTo>
                    <a:pt x="18" y="179"/>
                    <a:pt x="18" y="179"/>
                    <a:pt x="17" y="180"/>
                  </a:cubicBezTo>
                  <a:cubicBezTo>
                    <a:pt x="17" y="180"/>
                    <a:pt x="17" y="180"/>
                    <a:pt x="17" y="181"/>
                  </a:cubicBezTo>
                  <a:cubicBezTo>
                    <a:pt x="17" y="181"/>
                    <a:pt x="17" y="181"/>
                    <a:pt x="17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2"/>
                    <a:pt x="17" y="183"/>
                    <a:pt x="17" y="183"/>
                  </a:cubicBezTo>
                  <a:cubicBezTo>
                    <a:pt x="17" y="183"/>
                    <a:pt x="16" y="182"/>
                    <a:pt x="16" y="182"/>
                  </a:cubicBezTo>
                  <a:cubicBezTo>
                    <a:pt x="16" y="182"/>
                    <a:pt x="16" y="183"/>
                    <a:pt x="16" y="183"/>
                  </a:cubicBezTo>
                  <a:cubicBezTo>
                    <a:pt x="16" y="183"/>
                    <a:pt x="15" y="183"/>
                    <a:pt x="15" y="183"/>
                  </a:cubicBezTo>
                  <a:cubicBezTo>
                    <a:pt x="15" y="183"/>
                    <a:pt x="15" y="184"/>
                    <a:pt x="15" y="184"/>
                  </a:cubicBezTo>
                  <a:cubicBezTo>
                    <a:pt x="15" y="184"/>
                    <a:pt x="15" y="184"/>
                    <a:pt x="15" y="184"/>
                  </a:cubicBezTo>
                  <a:cubicBezTo>
                    <a:pt x="15" y="185"/>
                    <a:pt x="15" y="185"/>
                    <a:pt x="15" y="185"/>
                  </a:cubicBezTo>
                  <a:cubicBezTo>
                    <a:pt x="15" y="185"/>
                    <a:pt x="14" y="186"/>
                    <a:pt x="14" y="186"/>
                  </a:cubicBezTo>
                  <a:cubicBezTo>
                    <a:pt x="14" y="186"/>
                    <a:pt x="14" y="188"/>
                    <a:pt x="14" y="188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88"/>
                    <a:pt x="14" y="189"/>
                    <a:pt x="14" y="189"/>
                  </a:cubicBezTo>
                  <a:cubicBezTo>
                    <a:pt x="14" y="189"/>
                    <a:pt x="14" y="190"/>
                    <a:pt x="13" y="190"/>
                  </a:cubicBezTo>
                  <a:cubicBezTo>
                    <a:pt x="13" y="190"/>
                    <a:pt x="14" y="191"/>
                    <a:pt x="14" y="191"/>
                  </a:cubicBezTo>
                  <a:cubicBezTo>
                    <a:pt x="14" y="191"/>
                    <a:pt x="13" y="191"/>
                    <a:pt x="13" y="191"/>
                  </a:cubicBezTo>
                  <a:cubicBezTo>
                    <a:pt x="13" y="192"/>
                    <a:pt x="14" y="192"/>
                    <a:pt x="13" y="192"/>
                  </a:cubicBezTo>
                  <a:cubicBezTo>
                    <a:pt x="13" y="192"/>
                    <a:pt x="13" y="192"/>
                    <a:pt x="13" y="192"/>
                  </a:cubicBezTo>
                  <a:cubicBezTo>
                    <a:pt x="13" y="192"/>
                    <a:pt x="13" y="194"/>
                    <a:pt x="13" y="194"/>
                  </a:cubicBezTo>
                  <a:cubicBezTo>
                    <a:pt x="13" y="194"/>
                    <a:pt x="13" y="194"/>
                    <a:pt x="13" y="194"/>
                  </a:cubicBezTo>
                  <a:cubicBezTo>
                    <a:pt x="13" y="195"/>
                    <a:pt x="13" y="195"/>
                    <a:pt x="13" y="195"/>
                  </a:cubicBezTo>
                  <a:cubicBezTo>
                    <a:pt x="14" y="195"/>
                    <a:pt x="14" y="196"/>
                    <a:pt x="14" y="197"/>
                  </a:cubicBezTo>
                  <a:cubicBezTo>
                    <a:pt x="14" y="197"/>
                    <a:pt x="14" y="197"/>
                    <a:pt x="14" y="197"/>
                  </a:cubicBezTo>
                  <a:cubicBezTo>
                    <a:pt x="14" y="198"/>
                    <a:pt x="14" y="198"/>
                    <a:pt x="14" y="198"/>
                  </a:cubicBezTo>
                  <a:cubicBezTo>
                    <a:pt x="14" y="198"/>
                    <a:pt x="15" y="198"/>
                    <a:pt x="15" y="198"/>
                  </a:cubicBezTo>
                  <a:cubicBezTo>
                    <a:pt x="15" y="198"/>
                    <a:pt x="15" y="199"/>
                    <a:pt x="15" y="199"/>
                  </a:cubicBezTo>
                  <a:cubicBezTo>
                    <a:pt x="15" y="199"/>
                    <a:pt x="15" y="199"/>
                    <a:pt x="15" y="199"/>
                  </a:cubicBezTo>
                  <a:cubicBezTo>
                    <a:pt x="14" y="199"/>
                    <a:pt x="14" y="200"/>
                    <a:pt x="14" y="200"/>
                  </a:cubicBezTo>
                  <a:cubicBezTo>
                    <a:pt x="15" y="200"/>
                    <a:pt x="15" y="200"/>
                    <a:pt x="15" y="200"/>
                  </a:cubicBezTo>
                  <a:cubicBezTo>
                    <a:pt x="15" y="200"/>
                    <a:pt x="16" y="200"/>
                    <a:pt x="16" y="20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16" y="200"/>
                    <a:pt x="17" y="200"/>
                  </a:cubicBezTo>
                  <a:cubicBezTo>
                    <a:pt x="17" y="200"/>
                    <a:pt x="18" y="200"/>
                    <a:pt x="18" y="200"/>
                  </a:cubicBezTo>
                  <a:cubicBezTo>
                    <a:pt x="18" y="200"/>
                    <a:pt x="18" y="200"/>
                    <a:pt x="18" y="200"/>
                  </a:cubicBezTo>
                  <a:cubicBezTo>
                    <a:pt x="18" y="200"/>
                    <a:pt x="19" y="200"/>
                    <a:pt x="19" y="200"/>
                  </a:cubicBezTo>
                  <a:cubicBezTo>
                    <a:pt x="19" y="200"/>
                    <a:pt x="19" y="199"/>
                    <a:pt x="19" y="199"/>
                  </a:cubicBezTo>
                  <a:cubicBezTo>
                    <a:pt x="19" y="199"/>
                    <a:pt x="19" y="199"/>
                    <a:pt x="19" y="199"/>
                  </a:cubicBezTo>
                  <a:cubicBezTo>
                    <a:pt x="19" y="198"/>
                    <a:pt x="19" y="198"/>
                    <a:pt x="19" y="198"/>
                  </a:cubicBezTo>
                  <a:cubicBezTo>
                    <a:pt x="19" y="198"/>
                    <a:pt x="19" y="198"/>
                    <a:pt x="19" y="198"/>
                  </a:cubicBezTo>
                  <a:cubicBezTo>
                    <a:pt x="19" y="198"/>
                    <a:pt x="20" y="198"/>
                    <a:pt x="20" y="198"/>
                  </a:cubicBezTo>
                  <a:cubicBezTo>
                    <a:pt x="20" y="197"/>
                    <a:pt x="20" y="197"/>
                    <a:pt x="20" y="197"/>
                  </a:cubicBezTo>
                  <a:cubicBezTo>
                    <a:pt x="20" y="197"/>
                    <a:pt x="20" y="197"/>
                    <a:pt x="20" y="197"/>
                  </a:cubicBezTo>
                  <a:cubicBezTo>
                    <a:pt x="21" y="197"/>
                    <a:pt x="21" y="198"/>
                    <a:pt x="21" y="198"/>
                  </a:cubicBezTo>
                  <a:cubicBezTo>
                    <a:pt x="21" y="198"/>
                    <a:pt x="21" y="198"/>
                    <a:pt x="21" y="198"/>
                  </a:cubicBezTo>
                  <a:cubicBezTo>
                    <a:pt x="22" y="198"/>
                    <a:pt x="22" y="199"/>
                    <a:pt x="22" y="199"/>
                  </a:cubicBezTo>
                  <a:cubicBezTo>
                    <a:pt x="22" y="199"/>
                    <a:pt x="22" y="199"/>
                    <a:pt x="22" y="200"/>
                  </a:cubicBezTo>
                  <a:cubicBezTo>
                    <a:pt x="22" y="200"/>
                    <a:pt x="21" y="200"/>
                    <a:pt x="21" y="201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1" y="202"/>
                    <a:pt x="21" y="202"/>
                    <a:pt x="22" y="202"/>
                  </a:cubicBezTo>
                  <a:cubicBezTo>
                    <a:pt x="22" y="202"/>
                    <a:pt x="22" y="202"/>
                    <a:pt x="22" y="202"/>
                  </a:cubicBezTo>
                  <a:cubicBezTo>
                    <a:pt x="23" y="202"/>
                    <a:pt x="23" y="202"/>
                    <a:pt x="23" y="202"/>
                  </a:cubicBezTo>
                  <a:cubicBezTo>
                    <a:pt x="23" y="202"/>
                    <a:pt x="23" y="202"/>
                    <a:pt x="23" y="202"/>
                  </a:cubicBezTo>
                  <a:cubicBezTo>
                    <a:pt x="23" y="202"/>
                    <a:pt x="23" y="202"/>
                    <a:pt x="23" y="202"/>
                  </a:cubicBezTo>
                  <a:cubicBezTo>
                    <a:pt x="24" y="202"/>
                    <a:pt x="24" y="202"/>
                    <a:pt x="24" y="202"/>
                  </a:cubicBezTo>
                  <a:cubicBezTo>
                    <a:pt x="23" y="203"/>
                    <a:pt x="23" y="203"/>
                    <a:pt x="23" y="204"/>
                  </a:cubicBezTo>
                  <a:cubicBezTo>
                    <a:pt x="23" y="204"/>
                    <a:pt x="23" y="204"/>
                    <a:pt x="23" y="205"/>
                  </a:cubicBezTo>
                  <a:cubicBezTo>
                    <a:pt x="23" y="205"/>
                    <a:pt x="23" y="205"/>
                    <a:pt x="23" y="205"/>
                  </a:cubicBezTo>
                  <a:cubicBezTo>
                    <a:pt x="23" y="205"/>
                    <a:pt x="23" y="205"/>
                    <a:pt x="23" y="205"/>
                  </a:cubicBezTo>
                  <a:cubicBezTo>
                    <a:pt x="23" y="205"/>
                    <a:pt x="23" y="206"/>
                    <a:pt x="24" y="206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3" y="206"/>
                    <a:pt x="23" y="205"/>
                    <a:pt x="23" y="205"/>
                  </a:cubicBezTo>
                  <a:cubicBezTo>
                    <a:pt x="23" y="205"/>
                    <a:pt x="23" y="205"/>
                    <a:pt x="23" y="204"/>
                  </a:cubicBezTo>
                  <a:cubicBezTo>
                    <a:pt x="23" y="204"/>
                    <a:pt x="23" y="204"/>
                    <a:pt x="23" y="204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1" y="206"/>
                    <a:pt x="21" y="206"/>
                    <a:pt x="22" y="206"/>
                  </a:cubicBezTo>
                  <a:cubicBezTo>
                    <a:pt x="22" y="206"/>
                    <a:pt x="22" y="207"/>
                    <a:pt x="22" y="207"/>
                  </a:cubicBezTo>
                  <a:cubicBezTo>
                    <a:pt x="22" y="207"/>
                    <a:pt x="22" y="207"/>
                    <a:pt x="22" y="207"/>
                  </a:cubicBezTo>
                  <a:cubicBezTo>
                    <a:pt x="22" y="207"/>
                    <a:pt x="22" y="207"/>
                    <a:pt x="22" y="208"/>
                  </a:cubicBezTo>
                  <a:cubicBezTo>
                    <a:pt x="22" y="207"/>
                    <a:pt x="22" y="207"/>
                    <a:pt x="22" y="207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7"/>
                    <a:pt x="21" y="208"/>
                    <a:pt x="21" y="208"/>
                  </a:cubicBezTo>
                  <a:cubicBezTo>
                    <a:pt x="21" y="208"/>
                    <a:pt x="21" y="208"/>
                    <a:pt x="21" y="209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209"/>
                    <a:pt x="21" y="209"/>
                    <a:pt x="21" y="210"/>
                  </a:cubicBezTo>
                  <a:cubicBezTo>
                    <a:pt x="21" y="210"/>
                    <a:pt x="21" y="210"/>
                    <a:pt x="21" y="210"/>
                  </a:cubicBezTo>
                  <a:cubicBezTo>
                    <a:pt x="21" y="210"/>
                    <a:pt x="21" y="210"/>
                    <a:pt x="21" y="210"/>
                  </a:cubicBezTo>
                  <a:cubicBezTo>
                    <a:pt x="21" y="210"/>
                    <a:pt x="21" y="210"/>
                    <a:pt x="21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21" y="211"/>
                    <a:pt x="21" y="212"/>
                    <a:pt x="21" y="212"/>
                  </a:cubicBezTo>
                  <a:cubicBezTo>
                    <a:pt x="21" y="212"/>
                    <a:pt x="21" y="212"/>
                    <a:pt x="21" y="212"/>
                  </a:cubicBezTo>
                  <a:cubicBezTo>
                    <a:pt x="20" y="212"/>
                    <a:pt x="20" y="212"/>
                    <a:pt x="20" y="212"/>
                  </a:cubicBezTo>
                  <a:cubicBezTo>
                    <a:pt x="20" y="213"/>
                    <a:pt x="20" y="213"/>
                    <a:pt x="20" y="213"/>
                  </a:cubicBezTo>
                  <a:cubicBezTo>
                    <a:pt x="20" y="213"/>
                    <a:pt x="20" y="213"/>
                    <a:pt x="20" y="213"/>
                  </a:cubicBezTo>
                  <a:cubicBezTo>
                    <a:pt x="20" y="213"/>
                    <a:pt x="20" y="213"/>
                    <a:pt x="20" y="213"/>
                  </a:cubicBezTo>
                  <a:cubicBezTo>
                    <a:pt x="20" y="213"/>
                    <a:pt x="20" y="214"/>
                    <a:pt x="20" y="214"/>
                  </a:cubicBez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6"/>
                    <a:pt x="19" y="216"/>
                  </a:cubicBezTo>
                  <a:cubicBezTo>
                    <a:pt x="19" y="216"/>
                    <a:pt x="19" y="216"/>
                    <a:pt x="19" y="216"/>
                  </a:cubicBezTo>
                  <a:cubicBezTo>
                    <a:pt x="19" y="216"/>
                    <a:pt x="19" y="216"/>
                    <a:pt x="19" y="216"/>
                  </a:cubicBezTo>
                  <a:cubicBezTo>
                    <a:pt x="19" y="216"/>
                    <a:pt x="19" y="217"/>
                    <a:pt x="19" y="217"/>
                  </a:cubicBezTo>
                  <a:cubicBezTo>
                    <a:pt x="19" y="217"/>
                    <a:pt x="20" y="217"/>
                    <a:pt x="20" y="217"/>
                  </a:cubicBezTo>
                  <a:cubicBezTo>
                    <a:pt x="20" y="217"/>
                    <a:pt x="20" y="217"/>
                    <a:pt x="20" y="217"/>
                  </a:cubicBezTo>
                  <a:cubicBezTo>
                    <a:pt x="20" y="218"/>
                    <a:pt x="20" y="218"/>
                    <a:pt x="20" y="218"/>
                  </a:cubicBezTo>
                  <a:cubicBezTo>
                    <a:pt x="20" y="218"/>
                    <a:pt x="20" y="218"/>
                    <a:pt x="20" y="218"/>
                  </a:cubicBezTo>
                  <a:cubicBezTo>
                    <a:pt x="20" y="218"/>
                    <a:pt x="20" y="218"/>
                    <a:pt x="20" y="218"/>
                  </a:cubicBezTo>
                  <a:cubicBezTo>
                    <a:pt x="20" y="218"/>
                    <a:pt x="20" y="218"/>
                    <a:pt x="19" y="218"/>
                  </a:cubicBezTo>
                  <a:cubicBezTo>
                    <a:pt x="19" y="219"/>
                    <a:pt x="19" y="219"/>
                    <a:pt x="19" y="219"/>
                  </a:cubicBezTo>
                  <a:cubicBezTo>
                    <a:pt x="19" y="219"/>
                    <a:pt x="19" y="219"/>
                    <a:pt x="19" y="219"/>
                  </a:cubicBezTo>
                  <a:cubicBezTo>
                    <a:pt x="19" y="219"/>
                    <a:pt x="19" y="219"/>
                    <a:pt x="19" y="219"/>
                  </a:cubicBezTo>
                  <a:cubicBezTo>
                    <a:pt x="20" y="219"/>
                    <a:pt x="20" y="219"/>
                    <a:pt x="20" y="219"/>
                  </a:cubicBezTo>
                  <a:cubicBezTo>
                    <a:pt x="20" y="219"/>
                    <a:pt x="20" y="219"/>
                    <a:pt x="20" y="219"/>
                  </a:cubicBezTo>
                  <a:cubicBezTo>
                    <a:pt x="21" y="219"/>
                    <a:pt x="21" y="219"/>
                    <a:pt x="20" y="219"/>
                  </a:cubicBezTo>
                  <a:cubicBezTo>
                    <a:pt x="20" y="219"/>
                    <a:pt x="20" y="219"/>
                    <a:pt x="20" y="219"/>
                  </a:cubicBezTo>
                  <a:cubicBezTo>
                    <a:pt x="20" y="219"/>
                    <a:pt x="20" y="219"/>
                    <a:pt x="20" y="219"/>
                  </a:cubicBezTo>
                  <a:cubicBezTo>
                    <a:pt x="20" y="219"/>
                    <a:pt x="20" y="220"/>
                    <a:pt x="20" y="220"/>
                  </a:cubicBezTo>
                  <a:cubicBezTo>
                    <a:pt x="20" y="220"/>
                    <a:pt x="19" y="220"/>
                    <a:pt x="19" y="220"/>
                  </a:cubicBezTo>
                  <a:cubicBezTo>
                    <a:pt x="19" y="220"/>
                    <a:pt x="19" y="220"/>
                    <a:pt x="19" y="220"/>
                  </a:cubicBezTo>
                  <a:cubicBezTo>
                    <a:pt x="19" y="220"/>
                    <a:pt x="19" y="221"/>
                    <a:pt x="19" y="221"/>
                  </a:cubicBezTo>
                  <a:cubicBezTo>
                    <a:pt x="19" y="221"/>
                    <a:pt x="19" y="221"/>
                    <a:pt x="19" y="221"/>
                  </a:cubicBezTo>
                  <a:cubicBezTo>
                    <a:pt x="19" y="221"/>
                    <a:pt x="19" y="221"/>
                    <a:pt x="19" y="221"/>
                  </a:cubicBezTo>
                  <a:cubicBezTo>
                    <a:pt x="19" y="221"/>
                    <a:pt x="19" y="221"/>
                    <a:pt x="19" y="221"/>
                  </a:cubicBezTo>
                  <a:cubicBezTo>
                    <a:pt x="19" y="221"/>
                    <a:pt x="19" y="221"/>
                    <a:pt x="19" y="221"/>
                  </a:cubicBezTo>
                  <a:cubicBezTo>
                    <a:pt x="19" y="221"/>
                    <a:pt x="19" y="220"/>
                    <a:pt x="19" y="220"/>
                  </a:cubicBezTo>
                  <a:cubicBezTo>
                    <a:pt x="19" y="220"/>
                    <a:pt x="18" y="220"/>
                    <a:pt x="18" y="220"/>
                  </a:cubicBezTo>
                  <a:cubicBezTo>
                    <a:pt x="18" y="220"/>
                    <a:pt x="18" y="220"/>
                    <a:pt x="18" y="220"/>
                  </a:cubicBezTo>
                  <a:cubicBezTo>
                    <a:pt x="18" y="221"/>
                    <a:pt x="18" y="221"/>
                    <a:pt x="18" y="221"/>
                  </a:cubicBezTo>
                  <a:cubicBezTo>
                    <a:pt x="18" y="221"/>
                    <a:pt x="18" y="221"/>
                    <a:pt x="18" y="221"/>
                  </a:cubicBezTo>
                  <a:cubicBezTo>
                    <a:pt x="18" y="221"/>
                    <a:pt x="18" y="221"/>
                    <a:pt x="18" y="221"/>
                  </a:cubicBezTo>
                  <a:cubicBezTo>
                    <a:pt x="18" y="221"/>
                    <a:pt x="18" y="221"/>
                    <a:pt x="18" y="221"/>
                  </a:cubicBezTo>
                  <a:cubicBezTo>
                    <a:pt x="18" y="221"/>
                    <a:pt x="18" y="221"/>
                    <a:pt x="18" y="221"/>
                  </a:cubicBezTo>
                  <a:cubicBezTo>
                    <a:pt x="18" y="222"/>
                    <a:pt x="18" y="222"/>
                    <a:pt x="18" y="222"/>
                  </a:cubicBezTo>
                  <a:cubicBezTo>
                    <a:pt x="18" y="222"/>
                    <a:pt x="18" y="222"/>
                    <a:pt x="18" y="222"/>
                  </a:cubicBezTo>
                  <a:cubicBezTo>
                    <a:pt x="18" y="222"/>
                    <a:pt x="18" y="222"/>
                    <a:pt x="18" y="222"/>
                  </a:cubicBezTo>
                  <a:cubicBezTo>
                    <a:pt x="18" y="222"/>
                    <a:pt x="18" y="222"/>
                    <a:pt x="18" y="222"/>
                  </a:cubicBezTo>
                  <a:cubicBezTo>
                    <a:pt x="18" y="222"/>
                    <a:pt x="18" y="222"/>
                    <a:pt x="18" y="222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7" y="223"/>
                    <a:pt x="18" y="223"/>
                    <a:pt x="18" y="223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24"/>
                    <a:pt x="19" y="224"/>
                    <a:pt x="19" y="224"/>
                  </a:cubicBezTo>
                  <a:cubicBezTo>
                    <a:pt x="19" y="224"/>
                    <a:pt x="19" y="224"/>
                    <a:pt x="19" y="224"/>
                  </a:cubicBezTo>
                  <a:cubicBezTo>
                    <a:pt x="19" y="224"/>
                    <a:pt x="19" y="224"/>
                    <a:pt x="19" y="224"/>
                  </a:cubicBezTo>
                  <a:cubicBezTo>
                    <a:pt x="19" y="224"/>
                    <a:pt x="19" y="224"/>
                    <a:pt x="20" y="224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20" y="225"/>
                    <a:pt x="20" y="225"/>
                    <a:pt x="20" y="225"/>
                  </a:cubicBezTo>
                  <a:cubicBezTo>
                    <a:pt x="20" y="225"/>
                    <a:pt x="20" y="225"/>
                    <a:pt x="20" y="225"/>
                  </a:cubicBezTo>
                  <a:cubicBezTo>
                    <a:pt x="20" y="225"/>
                    <a:pt x="20" y="225"/>
                    <a:pt x="21" y="225"/>
                  </a:cubicBezTo>
                  <a:cubicBezTo>
                    <a:pt x="21" y="226"/>
                    <a:pt x="21" y="226"/>
                    <a:pt x="22" y="226"/>
                  </a:cubicBezTo>
                  <a:cubicBezTo>
                    <a:pt x="22" y="226"/>
                    <a:pt x="22" y="226"/>
                    <a:pt x="22" y="226"/>
                  </a:cubicBezTo>
                  <a:cubicBezTo>
                    <a:pt x="22" y="226"/>
                    <a:pt x="22" y="226"/>
                    <a:pt x="22" y="226"/>
                  </a:cubicBezTo>
                  <a:cubicBezTo>
                    <a:pt x="22" y="226"/>
                    <a:pt x="22" y="225"/>
                    <a:pt x="22" y="225"/>
                  </a:cubicBezTo>
                  <a:cubicBezTo>
                    <a:pt x="22" y="225"/>
                    <a:pt x="22" y="226"/>
                    <a:pt x="22" y="226"/>
                  </a:cubicBezTo>
                  <a:cubicBezTo>
                    <a:pt x="23" y="226"/>
                    <a:pt x="23" y="226"/>
                    <a:pt x="23" y="226"/>
                  </a:cubicBezTo>
                  <a:cubicBezTo>
                    <a:pt x="23" y="226"/>
                    <a:pt x="22" y="227"/>
                    <a:pt x="22" y="227"/>
                  </a:cubicBezTo>
                  <a:cubicBezTo>
                    <a:pt x="22" y="227"/>
                    <a:pt x="22" y="227"/>
                    <a:pt x="22" y="227"/>
                  </a:cubicBezTo>
                  <a:cubicBezTo>
                    <a:pt x="22" y="227"/>
                    <a:pt x="22" y="227"/>
                    <a:pt x="22" y="227"/>
                  </a:cubicBezTo>
                  <a:cubicBezTo>
                    <a:pt x="22" y="227"/>
                    <a:pt x="22" y="228"/>
                    <a:pt x="22" y="228"/>
                  </a:cubicBezTo>
                  <a:cubicBezTo>
                    <a:pt x="22" y="228"/>
                    <a:pt x="22" y="228"/>
                    <a:pt x="22" y="229"/>
                  </a:cubicBezTo>
                  <a:cubicBezTo>
                    <a:pt x="21" y="229"/>
                    <a:pt x="21" y="229"/>
                    <a:pt x="21" y="229"/>
                  </a:cubicBezTo>
                  <a:cubicBezTo>
                    <a:pt x="21" y="229"/>
                    <a:pt x="21" y="229"/>
                    <a:pt x="21" y="229"/>
                  </a:cubicBezTo>
                  <a:cubicBezTo>
                    <a:pt x="20" y="230"/>
                    <a:pt x="20" y="230"/>
                    <a:pt x="20" y="230"/>
                  </a:cubicBezTo>
                  <a:cubicBezTo>
                    <a:pt x="20" y="230"/>
                    <a:pt x="19" y="230"/>
                    <a:pt x="19" y="231"/>
                  </a:cubicBezTo>
                  <a:cubicBezTo>
                    <a:pt x="19" y="231"/>
                    <a:pt x="19" y="231"/>
                    <a:pt x="19" y="231"/>
                  </a:cubicBezTo>
                  <a:cubicBezTo>
                    <a:pt x="19" y="231"/>
                    <a:pt x="19" y="231"/>
                    <a:pt x="19" y="231"/>
                  </a:cubicBezTo>
                  <a:cubicBezTo>
                    <a:pt x="19" y="231"/>
                    <a:pt x="19" y="231"/>
                    <a:pt x="18" y="231"/>
                  </a:cubicBezTo>
                  <a:cubicBezTo>
                    <a:pt x="18" y="231"/>
                    <a:pt x="18" y="231"/>
                    <a:pt x="17" y="231"/>
                  </a:cubicBezTo>
                  <a:cubicBezTo>
                    <a:pt x="17" y="231"/>
                    <a:pt x="17" y="231"/>
                    <a:pt x="17" y="231"/>
                  </a:cubicBezTo>
                  <a:cubicBezTo>
                    <a:pt x="17" y="231"/>
                    <a:pt x="17" y="231"/>
                    <a:pt x="17" y="231"/>
                  </a:cubicBezTo>
                  <a:cubicBezTo>
                    <a:pt x="17" y="231"/>
                    <a:pt x="17" y="231"/>
                    <a:pt x="17" y="232"/>
                  </a:cubicBezTo>
                  <a:cubicBezTo>
                    <a:pt x="17" y="232"/>
                    <a:pt x="17" y="232"/>
                    <a:pt x="17" y="232"/>
                  </a:cubicBezTo>
                  <a:cubicBezTo>
                    <a:pt x="17" y="232"/>
                    <a:pt x="17" y="232"/>
                    <a:pt x="17" y="232"/>
                  </a:cubicBezTo>
                  <a:cubicBezTo>
                    <a:pt x="17" y="232"/>
                    <a:pt x="17" y="232"/>
                    <a:pt x="17" y="232"/>
                  </a:cubicBezTo>
                  <a:cubicBezTo>
                    <a:pt x="17" y="232"/>
                    <a:pt x="17" y="232"/>
                    <a:pt x="17" y="232"/>
                  </a:cubicBezTo>
                  <a:cubicBezTo>
                    <a:pt x="17" y="232"/>
                    <a:pt x="17" y="233"/>
                    <a:pt x="17" y="233"/>
                  </a:cubicBezTo>
                  <a:cubicBezTo>
                    <a:pt x="17" y="233"/>
                    <a:pt x="17" y="233"/>
                    <a:pt x="17" y="233"/>
                  </a:cubicBezTo>
                  <a:cubicBezTo>
                    <a:pt x="17" y="233"/>
                    <a:pt x="17" y="233"/>
                    <a:pt x="17" y="233"/>
                  </a:cubicBezTo>
                  <a:cubicBezTo>
                    <a:pt x="17" y="233"/>
                    <a:pt x="17" y="232"/>
                    <a:pt x="17" y="232"/>
                  </a:cubicBezTo>
                  <a:cubicBezTo>
                    <a:pt x="17" y="232"/>
                    <a:pt x="17" y="232"/>
                    <a:pt x="17" y="232"/>
                  </a:cubicBezTo>
                  <a:cubicBezTo>
                    <a:pt x="17" y="232"/>
                    <a:pt x="17" y="232"/>
                    <a:pt x="17" y="232"/>
                  </a:cubicBezTo>
                  <a:cubicBezTo>
                    <a:pt x="17" y="232"/>
                    <a:pt x="17" y="233"/>
                    <a:pt x="17" y="233"/>
                  </a:cubicBezTo>
                  <a:cubicBezTo>
                    <a:pt x="17" y="233"/>
                    <a:pt x="17" y="233"/>
                    <a:pt x="17" y="233"/>
                  </a:cubicBezTo>
                  <a:cubicBezTo>
                    <a:pt x="17" y="233"/>
                    <a:pt x="17" y="233"/>
                    <a:pt x="17" y="234"/>
                  </a:cubicBezTo>
                  <a:cubicBezTo>
                    <a:pt x="17" y="234"/>
                    <a:pt x="17" y="234"/>
                    <a:pt x="17" y="234"/>
                  </a:cubicBezTo>
                  <a:cubicBezTo>
                    <a:pt x="17" y="234"/>
                    <a:pt x="17" y="234"/>
                    <a:pt x="17" y="234"/>
                  </a:cubicBezTo>
                  <a:cubicBezTo>
                    <a:pt x="17" y="234"/>
                    <a:pt x="17" y="234"/>
                    <a:pt x="17" y="234"/>
                  </a:cubicBezTo>
                  <a:cubicBezTo>
                    <a:pt x="17" y="234"/>
                    <a:pt x="17" y="234"/>
                    <a:pt x="17" y="234"/>
                  </a:cubicBezTo>
                  <a:cubicBezTo>
                    <a:pt x="18" y="234"/>
                    <a:pt x="18" y="234"/>
                    <a:pt x="18" y="234"/>
                  </a:cubicBezTo>
                  <a:cubicBezTo>
                    <a:pt x="19" y="234"/>
                    <a:pt x="19" y="234"/>
                    <a:pt x="19" y="235"/>
                  </a:cubicBezTo>
                  <a:cubicBezTo>
                    <a:pt x="19" y="235"/>
                    <a:pt x="20" y="235"/>
                    <a:pt x="20" y="235"/>
                  </a:cubicBezTo>
                  <a:cubicBezTo>
                    <a:pt x="20" y="235"/>
                    <a:pt x="20" y="235"/>
                    <a:pt x="20" y="235"/>
                  </a:cubicBezTo>
                  <a:cubicBezTo>
                    <a:pt x="20" y="235"/>
                    <a:pt x="20" y="235"/>
                    <a:pt x="20" y="235"/>
                  </a:cubicBezTo>
                  <a:cubicBezTo>
                    <a:pt x="21" y="235"/>
                    <a:pt x="21" y="235"/>
                    <a:pt x="21" y="235"/>
                  </a:cubicBezTo>
                  <a:cubicBezTo>
                    <a:pt x="21" y="235"/>
                    <a:pt x="21" y="235"/>
                    <a:pt x="21" y="235"/>
                  </a:cubicBezTo>
                  <a:cubicBezTo>
                    <a:pt x="21" y="235"/>
                    <a:pt x="21" y="235"/>
                    <a:pt x="21" y="235"/>
                  </a:cubicBezTo>
                  <a:cubicBezTo>
                    <a:pt x="21" y="236"/>
                    <a:pt x="21" y="236"/>
                    <a:pt x="20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19" y="236"/>
                    <a:pt x="19" y="235"/>
                    <a:pt x="19" y="235"/>
                  </a:cubicBezTo>
                  <a:cubicBezTo>
                    <a:pt x="19" y="235"/>
                    <a:pt x="18" y="235"/>
                    <a:pt x="18" y="235"/>
                  </a:cubicBezTo>
                  <a:cubicBezTo>
                    <a:pt x="18" y="234"/>
                    <a:pt x="18" y="234"/>
                    <a:pt x="18" y="234"/>
                  </a:cubicBezTo>
                  <a:cubicBezTo>
                    <a:pt x="18" y="234"/>
                    <a:pt x="17" y="234"/>
                    <a:pt x="17" y="235"/>
                  </a:cubicBezTo>
                  <a:cubicBezTo>
                    <a:pt x="17" y="235"/>
                    <a:pt x="17" y="235"/>
                    <a:pt x="17" y="235"/>
                  </a:cubicBezTo>
                  <a:cubicBezTo>
                    <a:pt x="17" y="235"/>
                    <a:pt x="17" y="235"/>
                    <a:pt x="17" y="235"/>
                  </a:cubicBezTo>
                  <a:cubicBezTo>
                    <a:pt x="17" y="236"/>
                    <a:pt x="17" y="236"/>
                    <a:pt x="17" y="236"/>
                  </a:cubicBezTo>
                  <a:cubicBezTo>
                    <a:pt x="16" y="236"/>
                    <a:pt x="16" y="236"/>
                    <a:pt x="16" y="236"/>
                  </a:cubicBezTo>
                  <a:cubicBezTo>
                    <a:pt x="16" y="236"/>
                    <a:pt x="16" y="236"/>
                    <a:pt x="16" y="236"/>
                  </a:cubicBezTo>
                  <a:cubicBezTo>
                    <a:pt x="16" y="236"/>
                    <a:pt x="16" y="236"/>
                    <a:pt x="16" y="237"/>
                  </a:cubicBezTo>
                  <a:cubicBezTo>
                    <a:pt x="16" y="237"/>
                    <a:pt x="16" y="237"/>
                    <a:pt x="16" y="238"/>
                  </a:cubicBezTo>
                  <a:cubicBezTo>
                    <a:pt x="16" y="238"/>
                    <a:pt x="16" y="238"/>
                    <a:pt x="16" y="238"/>
                  </a:cubicBezTo>
                  <a:cubicBezTo>
                    <a:pt x="16" y="238"/>
                    <a:pt x="16" y="238"/>
                    <a:pt x="16" y="238"/>
                  </a:cubicBezTo>
                  <a:cubicBezTo>
                    <a:pt x="16" y="238"/>
                    <a:pt x="16" y="238"/>
                    <a:pt x="16" y="238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6" y="238"/>
                    <a:pt x="17" y="238"/>
                    <a:pt x="17" y="238"/>
                  </a:cubicBezTo>
                  <a:cubicBezTo>
                    <a:pt x="17" y="238"/>
                    <a:pt x="17" y="237"/>
                    <a:pt x="17" y="238"/>
                  </a:cubicBezTo>
                  <a:cubicBezTo>
                    <a:pt x="17" y="238"/>
                    <a:pt x="17" y="238"/>
                    <a:pt x="17" y="238"/>
                  </a:cubicBezTo>
                  <a:cubicBezTo>
                    <a:pt x="18" y="238"/>
                    <a:pt x="18" y="238"/>
                    <a:pt x="18" y="238"/>
                  </a:cubicBezTo>
                  <a:cubicBezTo>
                    <a:pt x="18" y="238"/>
                    <a:pt x="17" y="238"/>
                    <a:pt x="17" y="238"/>
                  </a:cubicBezTo>
                  <a:cubicBezTo>
                    <a:pt x="17" y="238"/>
                    <a:pt x="17" y="238"/>
                    <a:pt x="17" y="238"/>
                  </a:cubicBezTo>
                  <a:cubicBezTo>
                    <a:pt x="17" y="238"/>
                    <a:pt x="17" y="238"/>
                    <a:pt x="17" y="238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6" y="240"/>
                    <a:pt x="16" y="240"/>
                    <a:pt x="16" y="240"/>
                  </a:cubicBezTo>
                  <a:cubicBezTo>
                    <a:pt x="16" y="240"/>
                    <a:pt x="16" y="240"/>
                    <a:pt x="16" y="240"/>
                  </a:cubicBezTo>
                  <a:cubicBezTo>
                    <a:pt x="16" y="240"/>
                    <a:pt x="16" y="240"/>
                    <a:pt x="16" y="240"/>
                  </a:cubicBezTo>
                  <a:cubicBezTo>
                    <a:pt x="16" y="240"/>
                    <a:pt x="16" y="240"/>
                    <a:pt x="16" y="240"/>
                  </a:cubicBezTo>
                  <a:cubicBezTo>
                    <a:pt x="16" y="240"/>
                    <a:pt x="15" y="240"/>
                    <a:pt x="15" y="241"/>
                  </a:cubicBezTo>
                  <a:cubicBezTo>
                    <a:pt x="15" y="241"/>
                    <a:pt x="15" y="242"/>
                    <a:pt x="15" y="243"/>
                  </a:cubicBezTo>
                  <a:cubicBezTo>
                    <a:pt x="15" y="243"/>
                    <a:pt x="15" y="243"/>
                    <a:pt x="15" y="244"/>
                  </a:cubicBezTo>
                  <a:cubicBezTo>
                    <a:pt x="15" y="244"/>
                    <a:pt x="15" y="244"/>
                    <a:pt x="15" y="244"/>
                  </a:cubicBezTo>
                  <a:cubicBezTo>
                    <a:pt x="15" y="244"/>
                    <a:pt x="15" y="244"/>
                    <a:pt x="15" y="244"/>
                  </a:cubicBezTo>
                  <a:cubicBezTo>
                    <a:pt x="15" y="244"/>
                    <a:pt x="15" y="244"/>
                    <a:pt x="15" y="244"/>
                  </a:cubicBezTo>
                  <a:cubicBezTo>
                    <a:pt x="15" y="243"/>
                    <a:pt x="15" y="243"/>
                    <a:pt x="16" y="243"/>
                  </a:cubicBezTo>
                  <a:cubicBezTo>
                    <a:pt x="16" y="243"/>
                    <a:pt x="16" y="242"/>
                    <a:pt x="16" y="242"/>
                  </a:cubicBezTo>
                  <a:cubicBezTo>
                    <a:pt x="16" y="242"/>
                    <a:pt x="16" y="242"/>
                    <a:pt x="17" y="242"/>
                  </a:cubicBezTo>
                  <a:cubicBezTo>
                    <a:pt x="17" y="242"/>
                    <a:pt x="17" y="242"/>
                    <a:pt x="17" y="242"/>
                  </a:cubicBezTo>
                  <a:cubicBezTo>
                    <a:pt x="17" y="242"/>
                    <a:pt x="17" y="242"/>
                    <a:pt x="17" y="242"/>
                  </a:cubicBezTo>
                  <a:cubicBezTo>
                    <a:pt x="17" y="242"/>
                    <a:pt x="17" y="243"/>
                    <a:pt x="16" y="243"/>
                  </a:cubicBezTo>
                  <a:cubicBezTo>
                    <a:pt x="16" y="243"/>
                    <a:pt x="16" y="243"/>
                    <a:pt x="16" y="244"/>
                  </a:cubicBezTo>
                  <a:cubicBezTo>
                    <a:pt x="16" y="244"/>
                    <a:pt x="16" y="244"/>
                    <a:pt x="15" y="244"/>
                  </a:cubicBezTo>
                  <a:cubicBezTo>
                    <a:pt x="15" y="245"/>
                    <a:pt x="15" y="245"/>
                    <a:pt x="15" y="245"/>
                  </a:cubicBezTo>
                  <a:cubicBezTo>
                    <a:pt x="15" y="245"/>
                    <a:pt x="14" y="246"/>
                    <a:pt x="14" y="246"/>
                  </a:cubicBezTo>
                  <a:cubicBezTo>
                    <a:pt x="14" y="246"/>
                    <a:pt x="14" y="247"/>
                    <a:pt x="14" y="247"/>
                  </a:cubicBezTo>
                  <a:cubicBezTo>
                    <a:pt x="14" y="247"/>
                    <a:pt x="14" y="247"/>
                    <a:pt x="13" y="247"/>
                  </a:cubicBezTo>
                  <a:cubicBezTo>
                    <a:pt x="13" y="247"/>
                    <a:pt x="13" y="247"/>
                    <a:pt x="13" y="247"/>
                  </a:cubicBezTo>
                  <a:cubicBezTo>
                    <a:pt x="13" y="246"/>
                    <a:pt x="13" y="246"/>
                    <a:pt x="14" y="246"/>
                  </a:cubicBezTo>
                  <a:cubicBezTo>
                    <a:pt x="14" y="246"/>
                    <a:pt x="14" y="245"/>
                    <a:pt x="14" y="245"/>
                  </a:cubicBezTo>
                  <a:cubicBezTo>
                    <a:pt x="14" y="245"/>
                    <a:pt x="14" y="245"/>
                    <a:pt x="14" y="244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14" y="244"/>
                    <a:pt x="14" y="243"/>
                    <a:pt x="14" y="243"/>
                  </a:cubicBezTo>
                  <a:cubicBezTo>
                    <a:pt x="14" y="243"/>
                    <a:pt x="13" y="243"/>
                    <a:pt x="13" y="243"/>
                  </a:cubicBezTo>
                  <a:cubicBezTo>
                    <a:pt x="13" y="242"/>
                    <a:pt x="13" y="242"/>
                    <a:pt x="13" y="242"/>
                  </a:cubicBezTo>
                  <a:cubicBezTo>
                    <a:pt x="13" y="242"/>
                    <a:pt x="13" y="242"/>
                    <a:pt x="13" y="242"/>
                  </a:cubicBezTo>
                  <a:cubicBezTo>
                    <a:pt x="13" y="242"/>
                    <a:pt x="13" y="242"/>
                    <a:pt x="13" y="242"/>
                  </a:cubicBezTo>
                  <a:cubicBezTo>
                    <a:pt x="13" y="242"/>
                    <a:pt x="13" y="243"/>
                    <a:pt x="13" y="243"/>
                  </a:cubicBezTo>
                  <a:cubicBezTo>
                    <a:pt x="13" y="243"/>
                    <a:pt x="13" y="243"/>
                    <a:pt x="13" y="243"/>
                  </a:cubicBezTo>
                  <a:cubicBezTo>
                    <a:pt x="13" y="243"/>
                    <a:pt x="12" y="243"/>
                    <a:pt x="12" y="243"/>
                  </a:cubicBezTo>
                  <a:cubicBezTo>
                    <a:pt x="12" y="243"/>
                    <a:pt x="12" y="243"/>
                    <a:pt x="12" y="243"/>
                  </a:cubicBezTo>
                  <a:cubicBezTo>
                    <a:pt x="12" y="243"/>
                    <a:pt x="12" y="243"/>
                    <a:pt x="12" y="243"/>
                  </a:cubicBezTo>
                  <a:cubicBezTo>
                    <a:pt x="12" y="243"/>
                    <a:pt x="12" y="243"/>
                    <a:pt x="12" y="243"/>
                  </a:cubicBezTo>
                  <a:cubicBezTo>
                    <a:pt x="13" y="243"/>
                    <a:pt x="13" y="243"/>
                    <a:pt x="13" y="242"/>
                  </a:cubicBezTo>
                  <a:cubicBezTo>
                    <a:pt x="13" y="242"/>
                    <a:pt x="13" y="242"/>
                    <a:pt x="13" y="242"/>
                  </a:cubicBezTo>
                  <a:cubicBezTo>
                    <a:pt x="13" y="242"/>
                    <a:pt x="13" y="242"/>
                    <a:pt x="13" y="242"/>
                  </a:cubicBezTo>
                  <a:cubicBezTo>
                    <a:pt x="13" y="241"/>
                    <a:pt x="12" y="242"/>
                    <a:pt x="12" y="242"/>
                  </a:cubicBezTo>
                  <a:cubicBezTo>
                    <a:pt x="12" y="242"/>
                    <a:pt x="12" y="242"/>
                    <a:pt x="12" y="242"/>
                  </a:cubicBezTo>
                  <a:cubicBezTo>
                    <a:pt x="12" y="242"/>
                    <a:pt x="12" y="242"/>
                    <a:pt x="12" y="242"/>
                  </a:cubicBezTo>
                  <a:cubicBezTo>
                    <a:pt x="12" y="242"/>
                    <a:pt x="12" y="242"/>
                    <a:pt x="12" y="241"/>
                  </a:cubicBezTo>
                  <a:cubicBezTo>
                    <a:pt x="12" y="241"/>
                    <a:pt x="12" y="241"/>
                    <a:pt x="12" y="241"/>
                  </a:cubicBezTo>
                  <a:cubicBezTo>
                    <a:pt x="12" y="241"/>
                    <a:pt x="13" y="240"/>
                    <a:pt x="13" y="240"/>
                  </a:cubicBezTo>
                  <a:cubicBezTo>
                    <a:pt x="13" y="240"/>
                    <a:pt x="13" y="240"/>
                    <a:pt x="13" y="240"/>
                  </a:cubicBezTo>
                  <a:cubicBezTo>
                    <a:pt x="13" y="239"/>
                    <a:pt x="13" y="239"/>
                    <a:pt x="13" y="240"/>
                  </a:cubicBezTo>
                  <a:cubicBezTo>
                    <a:pt x="13" y="240"/>
                    <a:pt x="13" y="240"/>
                    <a:pt x="13" y="240"/>
                  </a:cubicBezTo>
                  <a:cubicBezTo>
                    <a:pt x="13" y="240"/>
                    <a:pt x="14" y="240"/>
                    <a:pt x="14" y="239"/>
                  </a:cubicBezTo>
                  <a:cubicBezTo>
                    <a:pt x="14" y="239"/>
                    <a:pt x="14" y="239"/>
                    <a:pt x="14" y="239"/>
                  </a:cubicBezTo>
                  <a:cubicBezTo>
                    <a:pt x="14" y="239"/>
                    <a:pt x="14" y="239"/>
                    <a:pt x="14" y="239"/>
                  </a:cubicBezTo>
                  <a:cubicBezTo>
                    <a:pt x="14" y="239"/>
                    <a:pt x="14" y="239"/>
                    <a:pt x="14" y="239"/>
                  </a:cubicBezTo>
                  <a:cubicBezTo>
                    <a:pt x="13" y="239"/>
                    <a:pt x="13" y="239"/>
                    <a:pt x="13" y="239"/>
                  </a:cubicBezTo>
                  <a:cubicBezTo>
                    <a:pt x="13" y="239"/>
                    <a:pt x="13" y="239"/>
                    <a:pt x="13" y="239"/>
                  </a:cubicBezTo>
                  <a:cubicBezTo>
                    <a:pt x="13" y="239"/>
                    <a:pt x="12" y="239"/>
                    <a:pt x="12" y="239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2" y="239"/>
                    <a:pt x="11" y="239"/>
                    <a:pt x="11" y="239"/>
                  </a:cubicBezTo>
                  <a:cubicBezTo>
                    <a:pt x="11" y="239"/>
                    <a:pt x="11" y="238"/>
                    <a:pt x="11" y="239"/>
                  </a:cubicBezTo>
                  <a:cubicBezTo>
                    <a:pt x="10" y="239"/>
                    <a:pt x="10" y="239"/>
                    <a:pt x="10" y="239"/>
                  </a:cubicBezTo>
                  <a:cubicBezTo>
                    <a:pt x="10" y="239"/>
                    <a:pt x="10" y="239"/>
                    <a:pt x="10" y="239"/>
                  </a:cubicBezTo>
                  <a:cubicBezTo>
                    <a:pt x="10" y="239"/>
                    <a:pt x="9" y="240"/>
                    <a:pt x="9" y="240"/>
                  </a:cubicBezTo>
                  <a:cubicBezTo>
                    <a:pt x="9" y="240"/>
                    <a:pt x="9" y="240"/>
                    <a:pt x="10" y="241"/>
                  </a:cubicBezTo>
                  <a:cubicBezTo>
                    <a:pt x="9" y="241"/>
                    <a:pt x="9" y="241"/>
                    <a:pt x="9" y="241"/>
                  </a:cubicBezTo>
                  <a:cubicBezTo>
                    <a:pt x="9" y="241"/>
                    <a:pt x="9" y="240"/>
                    <a:pt x="9" y="240"/>
                  </a:cubicBezTo>
                  <a:cubicBezTo>
                    <a:pt x="9" y="240"/>
                    <a:pt x="8" y="240"/>
                    <a:pt x="8" y="240"/>
                  </a:cubicBezTo>
                  <a:cubicBezTo>
                    <a:pt x="7" y="240"/>
                    <a:pt x="7" y="240"/>
                    <a:pt x="7" y="240"/>
                  </a:cubicBezTo>
                  <a:cubicBezTo>
                    <a:pt x="7" y="240"/>
                    <a:pt x="7" y="240"/>
                    <a:pt x="7" y="240"/>
                  </a:cubicBezTo>
                  <a:cubicBezTo>
                    <a:pt x="7" y="240"/>
                    <a:pt x="6" y="240"/>
                    <a:pt x="6" y="240"/>
                  </a:cubicBezTo>
                  <a:cubicBezTo>
                    <a:pt x="6" y="240"/>
                    <a:pt x="5" y="240"/>
                    <a:pt x="5" y="240"/>
                  </a:cubicBezTo>
                  <a:cubicBezTo>
                    <a:pt x="5" y="240"/>
                    <a:pt x="5" y="240"/>
                    <a:pt x="5" y="240"/>
                  </a:cubicBezTo>
                  <a:cubicBezTo>
                    <a:pt x="5" y="241"/>
                    <a:pt x="5" y="241"/>
                    <a:pt x="5" y="241"/>
                  </a:cubicBezTo>
                  <a:cubicBezTo>
                    <a:pt x="5" y="241"/>
                    <a:pt x="5" y="241"/>
                    <a:pt x="5" y="241"/>
                  </a:cubicBezTo>
                  <a:cubicBezTo>
                    <a:pt x="5" y="241"/>
                    <a:pt x="6" y="242"/>
                    <a:pt x="6" y="242"/>
                  </a:cubicBezTo>
                  <a:cubicBezTo>
                    <a:pt x="5" y="242"/>
                    <a:pt x="5" y="242"/>
                    <a:pt x="5" y="242"/>
                  </a:cubicBezTo>
                  <a:cubicBezTo>
                    <a:pt x="5" y="242"/>
                    <a:pt x="6" y="243"/>
                    <a:pt x="6" y="243"/>
                  </a:cubicBezTo>
                  <a:cubicBezTo>
                    <a:pt x="6" y="243"/>
                    <a:pt x="6" y="242"/>
                    <a:pt x="6" y="242"/>
                  </a:cubicBezTo>
                  <a:cubicBezTo>
                    <a:pt x="7" y="242"/>
                    <a:pt x="7" y="242"/>
                    <a:pt x="7" y="242"/>
                  </a:cubicBezTo>
                  <a:cubicBezTo>
                    <a:pt x="7" y="241"/>
                    <a:pt x="7" y="241"/>
                    <a:pt x="8" y="241"/>
                  </a:cubicBezTo>
                  <a:cubicBezTo>
                    <a:pt x="8" y="241"/>
                    <a:pt x="8" y="242"/>
                    <a:pt x="7" y="242"/>
                  </a:cubicBezTo>
                  <a:cubicBezTo>
                    <a:pt x="7" y="242"/>
                    <a:pt x="7" y="242"/>
                    <a:pt x="7" y="242"/>
                  </a:cubicBezTo>
                  <a:cubicBezTo>
                    <a:pt x="7" y="243"/>
                    <a:pt x="7" y="243"/>
                    <a:pt x="7" y="243"/>
                  </a:cubicBezTo>
                  <a:cubicBezTo>
                    <a:pt x="7" y="243"/>
                    <a:pt x="7" y="243"/>
                    <a:pt x="7" y="243"/>
                  </a:cubicBezTo>
                  <a:cubicBezTo>
                    <a:pt x="7" y="243"/>
                    <a:pt x="7" y="243"/>
                    <a:pt x="7" y="243"/>
                  </a:cubicBezTo>
                  <a:cubicBezTo>
                    <a:pt x="7" y="243"/>
                    <a:pt x="7" y="243"/>
                    <a:pt x="7" y="243"/>
                  </a:cubicBezTo>
                  <a:cubicBezTo>
                    <a:pt x="7" y="243"/>
                    <a:pt x="7" y="243"/>
                    <a:pt x="7" y="243"/>
                  </a:cubicBezTo>
                  <a:cubicBezTo>
                    <a:pt x="6" y="243"/>
                    <a:pt x="6" y="243"/>
                    <a:pt x="6" y="243"/>
                  </a:cubicBezTo>
                  <a:cubicBezTo>
                    <a:pt x="6" y="244"/>
                    <a:pt x="6" y="244"/>
                    <a:pt x="6" y="244"/>
                  </a:cubicBezTo>
                  <a:cubicBezTo>
                    <a:pt x="6" y="244"/>
                    <a:pt x="6" y="244"/>
                    <a:pt x="5" y="244"/>
                  </a:cubicBezTo>
                  <a:cubicBezTo>
                    <a:pt x="5" y="244"/>
                    <a:pt x="5" y="244"/>
                    <a:pt x="5" y="244"/>
                  </a:cubicBezTo>
                  <a:cubicBezTo>
                    <a:pt x="5" y="243"/>
                    <a:pt x="5" y="244"/>
                    <a:pt x="5" y="244"/>
                  </a:cubicBezTo>
                  <a:cubicBezTo>
                    <a:pt x="5" y="244"/>
                    <a:pt x="5" y="244"/>
                    <a:pt x="5" y="244"/>
                  </a:cubicBezTo>
                  <a:cubicBezTo>
                    <a:pt x="5" y="244"/>
                    <a:pt x="4" y="244"/>
                    <a:pt x="4" y="245"/>
                  </a:cubicBezTo>
                  <a:cubicBezTo>
                    <a:pt x="4" y="245"/>
                    <a:pt x="4" y="245"/>
                    <a:pt x="4" y="245"/>
                  </a:cubicBezTo>
                  <a:cubicBezTo>
                    <a:pt x="4" y="245"/>
                    <a:pt x="4" y="245"/>
                    <a:pt x="3" y="246"/>
                  </a:cubicBezTo>
                  <a:cubicBezTo>
                    <a:pt x="3" y="246"/>
                    <a:pt x="3" y="246"/>
                    <a:pt x="3" y="246"/>
                  </a:cubicBezTo>
                  <a:cubicBezTo>
                    <a:pt x="3" y="246"/>
                    <a:pt x="3" y="246"/>
                    <a:pt x="3" y="246"/>
                  </a:cubicBezTo>
                  <a:cubicBezTo>
                    <a:pt x="3" y="247"/>
                    <a:pt x="3" y="247"/>
                    <a:pt x="3" y="247"/>
                  </a:cubicBezTo>
                  <a:cubicBezTo>
                    <a:pt x="3" y="247"/>
                    <a:pt x="3" y="247"/>
                    <a:pt x="3" y="247"/>
                  </a:cubicBezTo>
                  <a:cubicBezTo>
                    <a:pt x="3" y="247"/>
                    <a:pt x="3" y="247"/>
                    <a:pt x="2" y="247"/>
                  </a:cubicBezTo>
                  <a:cubicBezTo>
                    <a:pt x="2" y="247"/>
                    <a:pt x="2" y="247"/>
                    <a:pt x="2" y="247"/>
                  </a:cubicBezTo>
                  <a:cubicBezTo>
                    <a:pt x="2" y="247"/>
                    <a:pt x="2" y="247"/>
                    <a:pt x="2" y="247"/>
                  </a:cubicBezTo>
                  <a:cubicBezTo>
                    <a:pt x="2" y="247"/>
                    <a:pt x="2" y="247"/>
                    <a:pt x="2" y="247"/>
                  </a:cubicBezTo>
                  <a:cubicBezTo>
                    <a:pt x="1" y="248"/>
                    <a:pt x="1" y="249"/>
                    <a:pt x="1" y="249"/>
                  </a:cubicBezTo>
                  <a:cubicBezTo>
                    <a:pt x="1" y="249"/>
                    <a:pt x="1" y="249"/>
                    <a:pt x="1" y="250"/>
                  </a:cubicBezTo>
                  <a:cubicBezTo>
                    <a:pt x="1" y="250"/>
                    <a:pt x="1" y="250"/>
                    <a:pt x="1" y="250"/>
                  </a:cubicBezTo>
                  <a:cubicBezTo>
                    <a:pt x="1" y="250"/>
                    <a:pt x="2" y="250"/>
                    <a:pt x="2" y="250"/>
                  </a:cubicBezTo>
                  <a:cubicBezTo>
                    <a:pt x="2" y="251"/>
                    <a:pt x="2" y="251"/>
                    <a:pt x="2" y="251"/>
                  </a:cubicBezTo>
                  <a:cubicBezTo>
                    <a:pt x="2" y="251"/>
                    <a:pt x="3" y="251"/>
                    <a:pt x="3" y="251"/>
                  </a:cubicBezTo>
                  <a:cubicBezTo>
                    <a:pt x="3" y="251"/>
                    <a:pt x="3" y="251"/>
                    <a:pt x="4" y="250"/>
                  </a:cubicBezTo>
                  <a:cubicBezTo>
                    <a:pt x="4" y="250"/>
                    <a:pt x="4" y="250"/>
                    <a:pt x="4" y="250"/>
                  </a:cubicBezTo>
                  <a:cubicBezTo>
                    <a:pt x="3" y="249"/>
                    <a:pt x="3" y="249"/>
                    <a:pt x="3" y="249"/>
                  </a:cubicBezTo>
                  <a:cubicBezTo>
                    <a:pt x="3" y="249"/>
                    <a:pt x="3" y="249"/>
                    <a:pt x="3" y="249"/>
                  </a:cubicBezTo>
                  <a:cubicBezTo>
                    <a:pt x="3" y="249"/>
                    <a:pt x="3" y="249"/>
                    <a:pt x="3" y="249"/>
                  </a:cubicBezTo>
                  <a:cubicBezTo>
                    <a:pt x="2" y="249"/>
                    <a:pt x="2" y="249"/>
                    <a:pt x="2" y="248"/>
                  </a:cubicBezTo>
                  <a:cubicBezTo>
                    <a:pt x="2" y="248"/>
                    <a:pt x="2" y="248"/>
                    <a:pt x="3" y="248"/>
                  </a:cubicBezTo>
                  <a:cubicBezTo>
                    <a:pt x="3" y="248"/>
                    <a:pt x="3" y="248"/>
                    <a:pt x="3" y="248"/>
                  </a:cubicBezTo>
                  <a:cubicBezTo>
                    <a:pt x="3" y="248"/>
                    <a:pt x="3" y="248"/>
                    <a:pt x="3" y="248"/>
                  </a:cubicBezTo>
                  <a:cubicBezTo>
                    <a:pt x="4" y="248"/>
                    <a:pt x="4" y="248"/>
                    <a:pt x="4" y="248"/>
                  </a:cubicBezTo>
                  <a:cubicBezTo>
                    <a:pt x="4" y="248"/>
                    <a:pt x="5" y="247"/>
                    <a:pt x="6" y="247"/>
                  </a:cubicBezTo>
                  <a:cubicBezTo>
                    <a:pt x="6" y="246"/>
                    <a:pt x="6" y="246"/>
                    <a:pt x="6" y="246"/>
                  </a:cubicBezTo>
                  <a:cubicBezTo>
                    <a:pt x="6" y="246"/>
                    <a:pt x="6" y="247"/>
                    <a:pt x="6" y="247"/>
                  </a:cubicBezTo>
                  <a:cubicBezTo>
                    <a:pt x="6" y="247"/>
                    <a:pt x="6" y="247"/>
                    <a:pt x="5" y="247"/>
                  </a:cubicBezTo>
                  <a:cubicBezTo>
                    <a:pt x="5" y="248"/>
                    <a:pt x="5" y="248"/>
                    <a:pt x="5" y="248"/>
                  </a:cubicBezTo>
                  <a:cubicBezTo>
                    <a:pt x="5" y="249"/>
                    <a:pt x="6" y="249"/>
                    <a:pt x="6" y="249"/>
                  </a:cubicBezTo>
                  <a:cubicBezTo>
                    <a:pt x="6" y="249"/>
                    <a:pt x="7" y="249"/>
                    <a:pt x="7" y="249"/>
                  </a:cubicBezTo>
                  <a:cubicBezTo>
                    <a:pt x="7" y="249"/>
                    <a:pt x="7" y="249"/>
                    <a:pt x="7" y="249"/>
                  </a:cubicBezTo>
                  <a:cubicBezTo>
                    <a:pt x="7" y="250"/>
                    <a:pt x="8" y="250"/>
                    <a:pt x="8" y="250"/>
                  </a:cubicBezTo>
                  <a:cubicBezTo>
                    <a:pt x="8" y="250"/>
                    <a:pt x="8" y="250"/>
                    <a:pt x="8" y="250"/>
                  </a:cubicBezTo>
                  <a:cubicBezTo>
                    <a:pt x="8" y="250"/>
                    <a:pt x="8" y="250"/>
                    <a:pt x="8" y="250"/>
                  </a:cubicBezTo>
                  <a:cubicBezTo>
                    <a:pt x="8" y="250"/>
                    <a:pt x="9" y="250"/>
                    <a:pt x="9" y="250"/>
                  </a:cubicBezTo>
                  <a:cubicBezTo>
                    <a:pt x="9" y="250"/>
                    <a:pt x="9" y="250"/>
                    <a:pt x="10" y="250"/>
                  </a:cubicBezTo>
                  <a:cubicBezTo>
                    <a:pt x="9" y="250"/>
                    <a:pt x="9" y="250"/>
                    <a:pt x="9" y="250"/>
                  </a:cubicBezTo>
                  <a:cubicBezTo>
                    <a:pt x="8" y="250"/>
                    <a:pt x="8" y="250"/>
                    <a:pt x="8" y="250"/>
                  </a:cubicBezTo>
                  <a:cubicBezTo>
                    <a:pt x="8" y="250"/>
                    <a:pt x="8" y="250"/>
                    <a:pt x="8" y="250"/>
                  </a:cubicBezTo>
                  <a:cubicBezTo>
                    <a:pt x="8" y="249"/>
                    <a:pt x="8" y="249"/>
                    <a:pt x="8" y="249"/>
                  </a:cubicBezTo>
                  <a:cubicBezTo>
                    <a:pt x="9" y="249"/>
                    <a:pt x="10" y="249"/>
                    <a:pt x="10" y="249"/>
                  </a:cubicBezTo>
                  <a:cubicBezTo>
                    <a:pt x="10" y="249"/>
                    <a:pt x="10" y="249"/>
                    <a:pt x="11" y="249"/>
                  </a:cubicBezTo>
                  <a:cubicBezTo>
                    <a:pt x="11" y="249"/>
                    <a:pt x="11" y="249"/>
                    <a:pt x="11" y="249"/>
                  </a:cubicBezTo>
                  <a:cubicBezTo>
                    <a:pt x="11" y="250"/>
                    <a:pt x="11" y="250"/>
                    <a:pt x="11" y="250"/>
                  </a:cubicBezTo>
                  <a:cubicBezTo>
                    <a:pt x="11" y="250"/>
                    <a:pt x="11" y="250"/>
                    <a:pt x="11" y="251"/>
                  </a:cubicBezTo>
                  <a:cubicBezTo>
                    <a:pt x="11" y="251"/>
                    <a:pt x="12" y="251"/>
                    <a:pt x="12" y="251"/>
                  </a:cubicBezTo>
                  <a:cubicBezTo>
                    <a:pt x="12" y="251"/>
                    <a:pt x="12" y="251"/>
                    <a:pt x="12" y="251"/>
                  </a:cubicBezTo>
                  <a:cubicBezTo>
                    <a:pt x="12" y="251"/>
                    <a:pt x="12" y="251"/>
                    <a:pt x="12" y="251"/>
                  </a:cubicBezTo>
                  <a:cubicBezTo>
                    <a:pt x="12" y="252"/>
                    <a:pt x="12" y="252"/>
                    <a:pt x="12" y="252"/>
                  </a:cubicBezTo>
                  <a:cubicBezTo>
                    <a:pt x="12" y="252"/>
                    <a:pt x="12" y="252"/>
                    <a:pt x="12" y="252"/>
                  </a:cubicBezTo>
                  <a:cubicBezTo>
                    <a:pt x="12" y="252"/>
                    <a:pt x="11" y="252"/>
                    <a:pt x="11" y="252"/>
                  </a:cubicBezTo>
                  <a:cubicBezTo>
                    <a:pt x="11" y="252"/>
                    <a:pt x="11" y="252"/>
                    <a:pt x="11" y="252"/>
                  </a:cubicBezTo>
                  <a:cubicBezTo>
                    <a:pt x="11" y="252"/>
                    <a:pt x="11" y="252"/>
                    <a:pt x="11" y="252"/>
                  </a:cubicBezTo>
                  <a:cubicBezTo>
                    <a:pt x="11" y="252"/>
                    <a:pt x="11" y="253"/>
                    <a:pt x="11" y="253"/>
                  </a:cubicBezTo>
                  <a:cubicBezTo>
                    <a:pt x="11" y="253"/>
                    <a:pt x="11" y="253"/>
                    <a:pt x="11" y="253"/>
                  </a:cubicBezTo>
                  <a:cubicBezTo>
                    <a:pt x="11" y="253"/>
                    <a:pt x="11" y="254"/>
                    <a:pt x="11" y="254"/>
                  </a:cubicBezTo>
                  <a:cubicBezTo>
                    <a:pt x="11" y="254"/>
                    <a:pt x="11" y="254"/>
                    <a:pt x="11" y="254"/>
                  </a:cubicBezTo>
                  <a:cubicBezTo>
                    <a:pt x="10" y="254"/>
                    <a:pt x="10" y="255"/>
                    <a:pt x="9" y="256"/>
                  </a:cubicBezTo>
                  <a:cubicBezTo>
                    <a:pt x="9" y="256"/>
                    <a:pt x="9" y="256"/>
                    <a:pt x="9" y="256"/>
                  </a:cubicBezTo>
                  <a:cubicBezTo>
                    <a:pt x="9" y="256"/>
                    <a:pt x="9" y="257"/>
                    <a:pt x="10" y="257"/>
                  </a:cubicBezTo>
                  <a:cubicBezTo>
                    <a:pt x="10" y="257"/>
                    <a:pt x="10" y="257"/>
                    <a:pt x="11" y="257"/>
                  </a:cubicBezTo>
                  <a:cubicBezTo>
                    <a:pt x="11" y="257"/>
                    <a:pt x="11" y="257"/>
                    <a:pt x="11" y="257"/>
                  </a:cubicBezTo>
                  <a:cubicBezTo>
                    <a:pt x="11" y="257"/>
                    <a:pt x="12" y="257"/>
                    <a:pt x="12" y="258"/>
                  </a:cubicBezTo>
                  <a:cubicBezTo>
                    <a:pt x="12" y="258"/>
                    <a:pt x="12" y="258"/>
                    <a:pt x="12" y="258"/>
                  </a:cubicBezTo>
                  <a:cubicBezTo>
                    <a:pt x="12" y="258"/>
                    <a:pt x="11" y="258"/>
                    <a:pt x="11" y="258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9" y="257"/>
                    <a:pt x="9" y="257"/>
                    <a:pt x="9" y="257"/>
                  </a:cubicBezTo>
                  <a:cubicBezTo>
                    <a:pt x="9" y="257"/>
                    <a:pt x="8" y="257"/>
                    <a:pt x="8" y="258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58"/>
                    <a:pt x="8" y="258"/>
                    <a:pt x="8" y="259"/>
                  </a:cubicBezTo>
                  <a:cubicBezTo>
                    <a:pt x="8" y="259"/>
                    <a:pt x="8" y="259"/>
                    <a:pt x="8" y="259"/>
                  </a:cubicBezTo>
                  <a:cubicBezTo>
                    <a:pt x="8" y="259"/>
                    <a:pt x="8" y="260"/>
                    <a:pt x="9" y="260"/>
                  </a:cubicBezTo>
                  <a:cubicBezTo>
                    <a:pt x="9" y="260"/>
                    <a:pt x="9" y="260"/>
                    <a:pt x="9" y="259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9"/>
                    <a:pt x="10" y="260"/>
                    <a:pt x="10" y="260"/>
                  </a:cubicBezTo>
                  <a:cubicBezTo>
                    <a:pt x="10" y="260"/>
                    <a:pt x="10" y="260"/>
                    <a:pt x="10" y="260"/>
                  </a:cubicBezTo>
                  <a:cubicBezTo>
                    <a:pt x="10" y="260"/>
                    <a:pt x="9" y="260"/>
                    <a:pt x="9" y="260"/>
                  </a:cubicBezTo>
                  <a:cubicBezTo>
                    <a:pt x="9" y="260"/>
                    <a:pt x="9" y="260"/>
                    <a:pt x="9" y="261"/>
                  </a:cubicBezTo>
                  <a:cubicBezTo>
                    <a:pt x="9" y="261"/>
                    <a:pt x="10" y="261"/>
                    <a:pt x="10" y="261"/>
                  </a:cubicBezTo>
                  <a:cubicBezTo>
                    <a:pt x="10" y="261"/>
                    <a:pt x="10" y="261"/>
                    <a:pt x="11" y="261"/>
                  </a:cubicBezTo>
                  <a:cubicBezTo>
                    <a:pt x="11" y="261"/>
                    <a:pt x="11" y="261"/>
                    <a:pt x="11" y="261"/>
                  </a:cubicBezTo>
                  <a:cubicBezTo>
                    <a:pt x="11" y="261"/>
                    <a:pt x="11" y="261"/>
                    <a:pt x="12" y="261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2" y="260"/>
                    <a:pt x="12" y="260"/>
                    <a:pt x="12" y="260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3" y="261"/>
                    <a:pt x="13" y="261"/>
                    <a:pt x="13" y="261"/>
                  </a:cubicBezTo>
                  <a:cubicBezTo>
                    <a:pt x="13" y="261"/>
                    <a:pt x="13" y="261"/>
                    <a:pt x="13" y="261"/>
                  </a:cubicBezTo>
                  <a:cubicBezTo>
                    <a:pt x="13" y="261"/>
                    <a:pt x="13" y="261"/>
                    <a:pt x="13" y="261"/>
                  </a:cubicBezTo>
                  <a:cubicBezTo>
                    <a:pt x="13" y="261"/>
                    <a:pt x="13" y="261"/>
                    <a:pt x="13" y="261"/>
                  </a:cubicBezTo>
                  <a:cubicBezTo>
                    <a:pt x="14" y="261"/>
                    <a:pt x="14" y="261"/>
                    <a:pt x="14" y="261"/>
                  </a:cubicBezTo>
                  <a:cubicBezTo>
                    <a:pt x="14" y="261"/>
                    <a:pt x="14" y="261"/>
                    <a:pt x="14" y="261"/>
                  </a:cubicBezTo>
                  <a:cubicBezTo>
                    <a:pt x="14" y="261"/>
                    <a:pt x="14" y="261"/>
                    <a:pt x="14" y="261"/>
                  </a:cubicBezTo>
                  <a:cubicBezTo>
                    <a:pt x="13" y="260"/>
                    <a:pt x="13" y="260"/>
                    <a:pt x="12" y="260"/>
                  </a:cubicBezTo>
                  <a:cubicBezTo>
                    <a:pt x="12" y="260"/>
                    <a:pt x="12" y="260"/>
                    <a:pt x="12" y="260"/>
                  </a:cubicBezTo>
                  <a:cubicBezTo>
                    <a:pt x="12" y="260"/>
                    <a:pt x="12" y="260"/>
                    <a:pt x="12" y="260"/>
                  </a:cubicBezTo>
                  <a:cubicBezTo>
                    <a:pt x="13" y="260"/>
                    <a:pt x="13" y="260"/>
                    <a:pt x="13" y="260"/>
                  </a:cubicBezTo>
                  <a:cubicBezTo>
                    <a:pt x="14" y="260"/>
                    <a:pt x="14" y="260"/>
                    <a:pt x="14" y="260"/>
                  </a:cubicBezTo>
                  <a:cubicBezTo>
                    <a:pt x="14" y="259"/>
                    <a:pt x="14" y="259"/>
                    <a:pt x="15" y="258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5" y="259"/>
                    <a:pt x="15" y="259"/>
                    <a:pt x="15" y="260"/>
                  </a:cubicBezTo>
                  <a:cubicBezTo>
                    <a:pt x="15" y="260"/>
                    <a:pt x="15" y="260"/>
                    <a:pt x="16" y="260"/>
                  </a:cubicBezTo>
                  <a:cubicBezTo>
                    <a:pt x="16" y="260"/>
                    <a:pt x="16" y="260"/>
                    <a:pt x="16" y="260"/>
                  </a:cubicBezTo>
                  <a:cubicBezTo>
                    <a:pt x="16" y="260"/>
                    <a:pt x="16" y="261"/>
                    <a:pt x="16" y="261"/>
                  </a:cubicBezTo>
                  <a:cubicBezTo>
                    <a:pt x="16" y="261"/>
                    <a:pt x="16" y="261"/>
                    <a:pt x="16" y="261"/>
                  </a:cubicBezTo>
                  <a:cubicBezTo>
                    <a:pt x="15" y="261"/>
                    <a:pt x="15" y="261"/>
                    <a:pt x="14" y="261"/>
                  </a:cubicBezTo>
                  <a:cubicBezTo>
                    <a:pt x="14" y="261"/>
                    <a:pt x="15" y="262"/>
                    <a:pt x="15" y="262"/>
                  </a:cubicBezTo>
                  <a:cubicBezTo>
                    <a:pt x="15" y="262"/>
                    <a:pt x="15" y="262"/>
                    <a:pt x="15" y="262"/>
                  </a:cubicBezTo>
                  <a:cubicBezTo>
                    <a:pt x="15" y="262"/>
                    <a:pt x="15" y="262"/>
                    <a:pt x="15" y="262"/>
                  </a:cubicBezTo>
                  <a:cubicBezTo>
                    <a:pt x="16" y="262"/>
                    <a:pt x="16" y="262"/>
                    <a:pt x="16" y="263"/>
                  </a:cubicBezTo>
                  <a:cubicBezTo>
                    <a:pt x="16" y="263"/>
                    <a:pt x="16" y="263"/>
                    <a:pt x="17" y="263"/>
                  </a:cubicBezTo>
                  <a:cubicBezTo>
                    <a:pt x="17" y="264"/>
                    <a:pt x="17" y="264"/>
                    <a:pt x="17" y="264"/>
                  </a:cubicBezTo>
                  <a:cubicBezTo>
                    <a:pt x="17" y="264"/>
                    <a:pt x="17" y="264"/>
                    <a:pt x="17" y="264"/>
                  </a:cubicBezTo>
                  <a:cubicBezTo>
                    <a:pt x="17" y="264"/>
                    <a:pt x="17" y="264"/>
                    <a:pt x="17" y="264"/>
                  </a:cubicBezTo>
                  <a:cubicBezTo>
                    <a:pt x="17" y="264"/>
                    <a:pt x="17" y="264"/>
                    <a:pt x="16" y="264"/>
                  </a:cubicBezTo>
                  <a:cubicBezTo>
                    <a:pt x="16" y="264"/>
                    <a:pt x="16" y="264"/>
                    <a:pt x="16" y="264"/>
                  </a:cubicBezTo>
                  <a:cubicBezTo>
                    <a:pt x="16" y="264"/>
                    <a:pt x="16" y="264"/>
                    <a:pt x="16" y="264"/>
                  </a:cubicBezTo>
                  <a:cubicBezTo>
                    <a:pt x="16" y="264"/>
                    <a:pt x="16" y="264"/>
                    <a:pt x="16" y="264"/>
                  </a:cubicBezTo>
                  <a:cubicBezTo>
                    <a:pt x="16" y="263"/>
                    <a:pt x="15" y="263"/>
                    <a:pt x="15" y="263"/>
                  </a:cubicBezTo>
                  <a:cubicBezTo>
                    <a:pt x="15" y="263"/>
                    <a:pt x="15" y="263"/>
                    <a:pt x="14" y="263"/>
                  </a:cubicBezTo>
                  <a:cubicBezTo>
                    <a:pt x="14" y="263"/>
                    <a:pt x="14" y="262"/>
                    <a:pt x="14" y="262"/>
                  </a:cubicBezTo>
                  <a:cubicBezTo>
                    <a:pt x="14" y="262"/>
                    <a:pt x="14" y="262"/>
                    <a:pt x="14" y="262"/>
                  </a:cubicBezTo>
                  <a:cubicBezTo>
                    <a:pt x="13" y="262"/>
                    <a:pt x="13" y="262"/>
                    <a:pt x="13" y="262"/>
                  </a:cubicBezTo>
                  <a:cubicBezTo>
                    <a:pt x="13" y="262"/>
                    <a:pt x="13" y="262"/>
                    <a:pt x="12" y="262"/>
                  </a:cubicBezTo>
                  <a:cubicBezTo>
                    <a:pt x="12" y="262"/>
                    <a:pt x="11" y="262"/>
                    <a:pt x="11" y="262"/>
                  </a:cubicBezTo>
                  <a:cubicBezTo>
                    <a:pt x="11" y="262"/>
                    <a:pt x="11" y="262"/>
                    <a:pt x="11" y="262"/>
                  </a:cubicBezTo>
                  <a:cubicBezTo>
                    <a:pt x="10" y="262"/>
                    <a:pt x="10" y="262"/>
                    <a:pt x="10" y="262"/>
                  </a:cubicBezTo>
                  <a:cubicBezTo>
                    <a:pt x="10" y="261"/>
                    <a:pt x="9" y="261"/>
                    <a:pt x="9" y="261"/>
                  </a:cubicBezTo>
                  <a:cubicBezTo>
                    <a:pt x="9" y="261"/>
                    <a:pt x="9" y="261"/>
                    <a:pt x="9" y="261"/>
                  </a:cubicBezTo>
                  <a:cubicBezTo>
                    <a:pt x="9" y="262"/>
                    <a:pt x="9" y="262"/>
                    <a:pt x="9" y="262"/>
                  </a:cubicBezTo>
                  <a:cubicBezTo>
                    <a:pt x="8" y="262"/>
                    <a:pt x="8" y="262"/>
                    <a:pt x="8" y="262"/>
                  </a:cubicBezTo>
                  <a:cubicBezTo>
                    <a:pt x="8" y="263"/>
                    <a:pt x="9" y="263"/>
                    <a:pt x="9" y="263"/>
                  </a:cubicBezTo>
                  <a:cubicBezTo>
                    <a:pt x="9" y="264"/>
                    <a:pt x="9" y="264"/>
                    <a:pt x="9" y="264"/>
                  </a:cubicBezTo>
                  <a:cubicBezTo>
                    <a:pt x="9" y="264"/>
                    <a:pt x="9" y="265"/>
                    <a:pt x="9" y="265"/>
                  </a:cubicBezTo>
                  <a:cubicBezTo>
                    <a:pt x="9" y="265"/>
                    <a:pt x="9" y="265"/>
                    <a:pt x="9" y="265"/>
                  </a:cubicBezTo>
                  <a:cubicBezTo>
                    <a:pt x="9" y="265"/>
                    <a:pt x="9" y="265"/>
                    <a:pt x="9" y="265"/>
                  </a:cubicBezTo>
                  <a:cubicBezTo>
                    <a:pt x="9" y="266"/>
                    <a:pt x="10" y="266"/>
                    <a:pt x="10" y="266"/>
                  </a:cubicBezTo>
                  <a:cubicBezTo>
                    <a:pt x="10" y="266"/>
                    <a:pt x="10" y="266"/>
                    <a:pt x="10" y="267"/>
                  </a:cubicBezTo>
                  <a:cubicBezTo>
                    <a:pt x="10" y="267"/>
                    <a:pt x="10" y="266"/>
                    <a:pt x="10" y="266"/>
                  </a:cubicBezTo>
                  <a:cubicBezTo>
                    <a:pt x="10" y="266"/>
                    <a:pt x="10" y="266"/>
                    <a:pt x="10" y="267"/>
                  </a:cubicBezTo>
                  <a:cubicBezTo>
                    <a:pt x="9" y="267"/>
                    <a:pt x="10" y="267"/>
                    <a:pt x="10" y="267"/>
                  </a:cubicBezTo>
                  <a:cubicBezTo>
                    <a:pt x="10" y="268"/>
                    <a:pt x="10" y="268"/>
                    <a:pt x="10" y="268"/>
                  </a:cubicBezTo>
                  <a:cubicBezTo>
                    <a:pt x="10" y="267"/>
                    <a:pt x="11" y="267"/>
                    <a:pt x="11" y="267"/>
                  </a:cubicBezTo>
                  <a:cubicBezTo>
                    <a:pt x="11" y="267"/>
                    <a:pt x="11" y="267"/>
                    <a:pt x="12" y="267"/>
                  </a:cubicBezTo>
                  <a:cubicBezTo>
                    <a:pt x="12" y="267"/>
                    <a:pt x="13" y="267"/>
                    <a:pt x="13" y="268"/>
                  </a:cubicBezTo>
                  <a:cubicBezTo>
                    <a:pt x="13" y="268"/>
                    <a:pt x="13" y="268"/>
                    <a:pt x="13" y="268"/>
                  </a:cubicBezTo>
                  <a:cubicBezTo>
                    <a:pt x="13" y="268"/>
                    <a:pt x="12" y="268"/>
                    <a:pt x="12" y="268"/>
                  </a:cubicBezTo>
                  <a:cubicBezTo>
                    <a:pt x="12" y="268"/>
                    <a:pt x="12" y="268"/>
                    <a:pt x="12" y="267"/>
                  </a:cubicBezTo>
                  <a:cubicBezTo>
                    <a:pt x="12" y="267"/>
                    <a:pt x="11" y="267"/>
                    <a:pt x="11" y="267"/>
                  </a:cubicBezTo>
                  <a:cubicBezTo>
                    <a:pt x="11" y="267"/>
                    <a:pt x="11" y="267"/>
                    <a:pt x="11" y="267"/>
                  </a:cubicBezTo>
                  <a:cubicBezTo>
                    <a:pt x="11" y="268"/>
                    <a:pt x="11" y="268"/>
                    <a:pt x="10" y="268"/>
                  </a:cubicBezTo>
                  <a:cubicBezTo>
                    <a:pt x="10" y="268"/>
                    <a:pt x="10" y="268"/>
                    <a:pt x="10" y="269"/>
                  </a:cubicBezTo>
                  <a:cubicBezTo>
                    <a:pt x="10" y="269"/>
                    <a:pt x="10" y="269"/>
                    <a:pt x="10" y="269"/>
                  </a:cubicBezTo>
                  <a:cubicBezTo>
                    <a:pt x="10" y="269"/>
                    <a:pt x="11" y="269"/>
                    <a:pt x="10" y="269"/>
                  </a:cubicBezTo>
                  <a:cubicBezTo>
                    <a:pt x="11" y="269"/>
                    <a:pt x="11" y="270"/>
                    <a:pt x="11" y="270"/>
                  </a:cubicBezTo>
                  <a:cubicBezTo>
                    <a:pt x="11" y="270"/>
                    <a:pt x="10" y="270"/>
                    <a:pt x="10" y="270"/>
                  </a:cubicBezTo>
                  <a:cubicBezTo>
                    <a:pt x="10" y="270"/>
                    <a:pt x="10" y="270"/>
                    <a:pt x="10" y="270"/>
                  </a:cubicBezTo>
                  <a:cubicBezTo>
                    <a:pt x="10" y="271"/>
                    <a:pt x="10" y="271"/>
                    <a:pt x="10" y="271"/>
                  </a:cubicBezTo>
                  <a:cubicBezTo>
                    <a:pt x="10" y="271"/>
                    <a:pt x="10" y="272"/>
                    <a:pt x="10" y="272"/>
                  </a:cubicBezTo>
                  <a:cubicBezTo>
                    <a:pt x="9" y="272"/>
                    <a:pt x="9" y="271"/>
                    <a:pt x="9" y="271"/>
                  </a:cubicBezTo>
                  <a:cubicBezTo>
                    <a:pt x="9" y="271"/>
                    <a:pt x="9" y="270"/>
                    <a:pt x="9" y="270"/>
                  </a:cubicBezTo>
                  <a:cubicBezTo>
                    <a:pt x="9" y="270"/>
                    <a:pt x="9" y="270"/>
                    <a:pt x="9" y="270"/>
                  </a:cubicBezTo>
                  <a:cubicBezTo>
                    <a:pt x="9" y="270"/>
                    <a:pt x="8" y="270"/>
                    <a:pt x="8" y="270"/>
                  </a:cubicBezTo>
                  <a:cubicBezTo>
                    <a:pt x="8" y="270"/>
                    <a:pt x="8" y="270"/>
                    <a:pt x="8" y="269"/>
                  </a:cubicBezTo>
                  <a:cubicBezTo>
                    <a:pt x="8" y="269"/>
                    <a:pt x="8" y="269"/>
                    <a:pt x="8" y="269"/>
                  </a:cubicBezTo>
                  <a:cubicBezTo>
                    <a:pt x="7" y="269"/>
                    <a:pt x="7" y="269"/>
                    <a:pt x="7" y="269"/>
                  </a:cubicBezTo>
                  <a:cubicBezTo>
                    <a:pt x="7" y="269"/>
                    <a:pt x="7" y="269"/>
                    <a:pt x="7" y="269"/>
                  </a:cubicBezTo>
                  <a:cubicBezTo>
                    <a:pt x="6" y="269"/>
                    <a:pt x="6" y="269"/>
                    <a:pt x="6" y="269"/>
                  </a:cubicBezTo>
                  <a:cubicBezTo>
                    <a:pt x="6" y="269"/>
                    <a:pt x="5" y="269"/>
                    <a:pt x="5" y="269"/>
                  </a:cubicBezTo>
                  <a:cubicBezTo>
                    <a:pt x="5" y="269"/>
                    <a:pt x="4" y="270"/>
                    <a:pt x="4" y="270"/>
                  </a:cubicBezTo>
                  <a:cubicBezTo>
                    <a:pt x="4" y="271"/>
                    <a:pt x="4" y="271"/>
                    <a:pt x="4" y="271"/>
                  </a:cubicBezTo>
                  <a:cubicBezTo>
                    <a:pt x="3" y="271"/>
                    <a:pt x="3" y="271"/>
                    <a:pt x="3" y="271"/>
                  </a:cubicBezTo>
                  <a:cubicBezTo>
                    <a:pt x="3" y="271"/>
                    <a:pt x="3" y="271"/>
                    <a:pt x="3" y="271"/>
                  </a:cubicBezTo>
                  <a:cubicBezTo>
                    <a:pt x="3" y="270"/>
                    <a:pt x="3" y="270"/>
                    <a:pt x="2" y="270"/>
                  </a:cubicBezTo>
                  <a:cubicBezTo>
                    <a:pt x="2" y="270"/>
                    <a:pt x="2" y="270"/>
                    <a:pt x="2" y="271"/>
                  </a:cubicBezTo>
                  <a:cubicBezTo>
                    <a:pt x="2" y="271"/>
                    <a:pt x="2" y="270"/>
                    <a:pt x="1" y="270"/>
                  </a:cubicBezTo>
                  <a:cubicBezTo>
                    <a:pt x="1" y="271"/>
                    <a:pt x="1" y="271"/>
                    <a:pt x="1" y="271"/>
                  </a:cubicBezTo>
                  <a:cubicBezTo>
                    <a:pt x="1" y="271"/>
                    <a:pt x="1" y="272"/>
                    <a:pt x="2" y="273"/>
                  </a:cubicBezTo>
                  <a:cubicBezTo>
                    <a:pt x="1" y="273"/>
                    <a:pt x="1" y="273"/>
                    <a:pt x="0" y="272"/>
                  </a:cubicBezTo>
                  <a:cubicBezTo>
                    <a:pt x="0" y="273"/>
                    <a:pt x="1" y="273"/>
                    <a:pt x="1" y="273"/>
                  </a:cubicBezTo>
                  <a:cubicBezTo>
                    <a:pt x="1" y="273"/>
                    <a:pt x="1" y="273"/>
                    <a:pt x="1" y="273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2" y="274"/>
                    <a:pt x="1" y="274"/>
                    <a:pt x="1" y="275"/>
                  </a:cubicBezTo>
                  <a:cubicBezTo>
                    <a:pt x="1" y="275"/>
                    <a:pt x="1" y="275"/>
                    <a:pt x="1" y="275"/>
                  </a:cubicBezTo>
                  <a:cubicBezTo>
                    <a:pt x="1" y="275"/>
                    <a:pt x="1" y="275"/>
                    <a:pt x="1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3" y="275"/>
                    <a:pt x="3" y="274"/>
                    <a:pt x="3" y="274"/>
                  </a:cubicBezTo>
                  <a:cubicBezTo>
                    <a:pt x="3" y="274"/>
                    <a:pt x="3" y="274"/>
                    <a:pt x="4" y="274"/>
                  </a:cubicBezTo>
                  <a:cubicBezTo>
                    <a:pt x="4" y="273"/>
                    <a:pt x="4" y="273"/>
                    <a:pt x="4" y="272"/>
                  </a:cubicBezTo>
                  <a:cubicBezTo>
                    <a:pt x="5" y="272"/>
                    <a:pt x="5" y="272"/>
                    <a:pt x="5" y="272"/>
                  </a:cubicBezTo>
                  <a:cubicBezTo>
                    <a:pt x="5" y="272"/>
                    <a:pt x="5" y="272"/>
                    <a:pt x="5" y="272"/>
                  </a:cubicBezTo>
                  <a:cubicBezTo>
                    <a:pt x="5" y="272"/>
                    <a:pt x="5" y="272"/>
                    <a:pt x="5" y="272"/>
                  </a:cubicBezTo>
                  <a:cubicBezTo>
                    <a:pt x="5" y="271"/>
                    <a:pt x="5" y="270"/>
                    <a:pt x="6" y="270"/>
                  </a:cubicBezTo>
                  <a:cubicBezTo>
                    <a:pt x="6" y="270"/>
                    <a:pt x="6" y="270"/>
                    <a:pt x="6" y="271"/>
                  </a:cubicBezTo>
                  <a:cubicBezTo>
                    <a:pt x="5" y="271"/>
                    <a:pt x="5" y="271"/>
                    <a:pt x="6" y="272"/>
                  </a:cubicBezTo>
                  <a:cubicBezTo>
                    <a:pt x="6" y="272"/>
                    <a:pt x="6" y="272"/>
                    <a:pt x="6" y="272"/>
                  </a:cubicBezTo>
                  <a:cubicBezTo>
                    <a:pt x="6" y="272"/>
                    <a:pt x="6" y="272"/>
                    <a:pt x="6" y="272"/>
                  </a:cubicBezTo>
                  <a:cubicBezTo>
                    <a:pt x="6" y="272"/>
                    <a:pt x="6" y="272"/>
                    <a:pt x="6" y="273"/>
                  </a:cubicBezTo>
                  <a:cubicBezTo>
                    <a:pt x="6" y="273"/>
                    <a:pt x="6" y="273"/>
                    <a:pt x="5" y="273"/>
                  </a:cubicBezTo>
                  <a:cubicBezTo>
                    <a:pt x="5" y="273"/>
                    <a:pt x="5" y="273"/>
                    <a:pt x="5" y="273"/>
                  </a:cubicBezTo>
                  <a:cubicBezTo>
                    <a:pt x="4" y="273"/>
                    <a:pt x="4" y="274"/>
                    <a:pt x="4" y="274"/>
                  </a:cubicBezTo>
                  <a:cubicBezTo>
                    <a:pt x="4" y="274"/>
                    <a:pt x="5" y="274"/>
                    <a:pt x="5" y="274"/>
                  </a:cubicBezTo>
                  <a:cubicBezTo>
                    <a:pt x="5" y="274"/>
                    <a:pt x="4" y="274"/>
                    <a:pt x="4" y="274"/>
                  </a:cubicBezTo>
                  <a:cubicBezTo>
                    <a:pt x="4" y="275"/>
                    <a:pt x="4" y="275"/>
                    <a:pt x="3" y="275"/>
                  </a:cubicBezTo>
                  <a:cubicBezTo>
                    <a:pt x="3" y="275"/>
                    <a:pt x="3" y="275"/>
                    <a:pt x="3" y="275"/>
                  </a:cubicBezTo>
                  <a:cubicBezTo>
                    <a:pt x="3" y="275"/>
                    <a:pt x="3" y="275"/>
                    <a:pt x="3" y="275"/>
                  </a:cubicBezTo>
                  <a:cubicBezTo>
                    <a:pt x="3" y="275"/>
                    <a:pt x="2" y="275"/>
                    <a:pt x="2" y="276"/>
                  </a:cubicBezTo>
                  <a:cubicBezTo>
                    <a:pt x="2" y="276"/>
                    <a:pt x="2" y="276"/>
                    <a:pt x="3" y="277"/>
                  </a:cubicBezTo>
                  <a:cubicBezTo>
                    <a:pt x="3" y="277"/>
                    <a:pt x="3" y="277"/>
                    <a:pt x="3" y="277"/>
                  </a:cubicBezTo>
                  <a:cubicBezTo>
                    <a:pt x="3" y="277"/>
                    <a:pt x="3" y="278"/>
                    <a:pt x="3" y="278"/>
                  </a:cubicBezTo>
                  <a:cubicBezTo>
                    <a:pt x="3" y="278"/>
                    <a:pt x="3" y="278"/>
                    <a:pt x="4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9"/>
                    <a:pt x="4" y="279"/>
                    <a:pt x="3" y="279"/>
                  </a:cubicBezTo>
                  <a:cubicBezTo>
                    <a:pt x="3" y="279"/>
                    <a:pt x="3" y="279"/>
                    <a:pt x="4" y="279"/>
                  </a:cubicBezTo>
                  <a:cubicBezTo>
                    <a:pt x="4" y="279"/>
                    <a:pt x="4" y="279"/>
                    <a:pt x="4" y="279"/>
                  </a:cubicBezTo>
                  <a:cubicBezTo>
                    <a:pt x="4" y="280"/>
                    <a:pt x="4" y="280"/>
                    <a:pt x="4" y="280"/>
                  </a:cubicBezTo>
                  <a:cubicBezTo>
                    <a:pt x="4" y="280"/>
                    <a:pt x="4" y="281"/>
                    <a:pt x="4" y="281"/>
                  </a:cubicBezTo>
                  <a:cubicBezTo>
                    <a:pt x="5" y="282"/>
                    <a:pt x="5" y="282"/>
                    <a:pt x="5" y="282"/>
                  </a:cubicBezTo>
                  <a:cubicBezTo>
                    <a:pt x="6" y="282"/>
                    <a:pt x="6" y="281"/>
                    <a:pt x="6" y="280"/>
                  </a:cubicBezTo>
                  <a:cubicBezTo>
                    <a:pt x="6" y="280"/>
                    <a:pt x="6" y="279"/>
                    <a:pt x="6" y="279"/>
                  </a:cubicBezTo>
                  <a:cubicBezTo>
                    <a:pt x="6" y="279"/>
                    <a:pt x="6" y="278"/>
                    <a:pt x="7" y="278"/>
                  </a:cubicBezTo>
                  <a:cubicBezTo>
                    <a:pt x="7" y="279"/>
                    <a:pt x="6" y="279"/>
                    <a:pt x="6" y="280"/>
                  </a:cubicBezTo>
                  <a:cubicBezTo>
                    <a:pt x="6" y="280"/>
                    <a:pt x="6" y="280"/>
                    <a:pt x="6" y="280"/>
                  </a:cubicBezTo>
                  <a:cubicBezTo>
                    <a:pt x="6" y="281"/>
                    <a:pt x="7" y="281"/>
                    <a:pt x="7" y="282"/>
                  </a:cubicBezTo>
                  <a:cubicBezTo>
                    <a:pt x="7" y="282"/>
                    <a:pt x="7" y="282"/>
                    <a:pt x="7" y="282"/>
                  </a:cubicBezTo>
                  <a:cubicBezTo>
                    <a:pt x="7" y="282"/>
                    <a:pt x="7" y="282"/>
                    <a:pt x="6" y="282"/>
                  </a:cubicBezTo>
                  <a:cubicBezTo>
                    <a:pt x="6" y="282"/>
                    <a:pt x="6" y="282"/>
                    <a:pt x="6" y="282"/>
                  </a:cubicBezTo>
                  <a:cubicBezTo>
                    <a:pt x="6" y="282"/>
                    <a:pt x="6" y="283"/>
                    <a:pt x="6" y="283"/>
                  </a:cubicBezTo>
                  <a:cubicBezTo>
                    <a:pt x="6" y="283"/>
                    <a:pt x="6" y="283"/>
                    <a:pt x="6" y="283"/>
                  </a:cubicBezTo>
                  <a:cubicBezTo>
                    <a:pt x="6" y="283"/>
                    <a:pt x="6" y="284"/>
                    <a:pt x="6" y="284"/>
                  </a:cubicBezTo>
                  <a:cubicBezTo>
                    <a:pt x="6" y="284"/>
                    <a:pt x="7" y="284"/>
                    <a:pt x="7" y="284"/>
                  </a:cubicBezTo>
                  <a:cubicBezTo>
                    <a:pt x="8" y="284"/>
                    <a:pt x="8" y="284"/>
                    <a:pt x="9" y="284"/>
                  </a:cubicBezTo>
                  <a:cubicBezTo>
                    <a:pt x="9" y="283"/>
                    <a:pt x="9" y="283"/>
                    <a:pt x="9" y="283"/>
                  </a:cubicBezTo>
                  <a:cubicBezTo>
                    <a:pt x="9" y="283"/>
                    <a:pt x="9" y="283"/>
                    <a:pt x="9" y="283"/>
                  </a:cubicBezTo>
                  <a:cubicBezTo>
                    <a:pt x="10" y="282"/>
                    <a:pt x="9" y="282"/>
                    <a:pt x="9" y="281"/>
                  </a:cubicBezTo>
                  <a:cubicBezTo>
                    <a:pt x="9" y="281"/>
                    <a:pt x="10" y="281"/>
                    <a:pt x="10" y="281"/>
                  </a:cubicBezTo>
                  <a:cubicBezTo>
                    <a:pt x="10" y="280"/>
                    <a:pt x="10" y="280"/>
                    <a:pt x="10" y="280"/>
                  </a:cubicBezTo>
                  <a:cubicBezTo>
                    <a:pt x="10" y="280"/>
                    <a:pt x="9" y="280"/>
                    <a:pt x="9" y="280"/>
                  </a:cubicBezTo>
                  <a:cubicBezTo>
                    <a:pt x="9" y="280"/>
                    <a:pt x="9" y="279"/>
                    <a:pt x="9" y="279"/>
                  </a:cubicBezTo>
                  <a:cubicBezTo>
                    <a:pt x="9" y="279"/>
                    <a:pt x="9" y="279"/>
                    <a:pt x="10" y="279"/>
                  </a:cubicBezTo>
                  <a:cubicBezTo>
                    <a:pt x="10" y="279"/>
                    <a:pt x="10" y="279"/>
                    <a:pt x="10" y="279"/>
                  </a:cubicBezTo>
                  <a:cubicBezTo>
                    <a:pt x="11" y="279"/>
                    <a:pt x="11" y="278"/>
                    <a:pt x="11" y="278"/>
                  </a:cubicBezTo>
                  <a:cubicBezTo>
                    <a:pt x="11" y="278"/>
                    <a:pt x="11" y="278"/>
                    <a:pt x="11" y="278"/>
                  </a:cubicBezTo>
                  <a:cubicBezTo>
                    <a:pt x="12" y="278"/>
                    <a:pt x="12" y="277"/>
                    <a:pt x="12" y="276"/>
                  </a:cubicBezTo>
                  <a:cubicBezTo>
                    <a:pt x="12" y="276"/>
                    <a:pt x="12" y="275"/>
                    <a:pt x="12" y="275"/>
                  </a:cubicBezTo>
                  <a:cubicBezTo>
                    <a:pt x="12" y="275"/>
                    <a:pt x="12" y="274"/>
                    <a:pt x="12" y="274"/>
                  </a:cubicBezTo>
                  <a:cubicBezTo>
                    <a:pt x="12" y="274"/>
                    <a:pt x="12" y="275"/>
                    <a:pt x="12" y="275"/>
                  </a:cubicBezTo>
                  <a:cubicBezTo>
                    <a:pt x="13" y="275"/>
                    <a:pt x="13" y="275"/>
                    <a:pt x="13" y="275"/>
                  </a:cubicBezTo>
                  <a:cubicBezTo>
                    <a:pt x="13" y="275"/>
                    <a:pt x="13" y="275"/>
                    <a:pt x="13" y="275"/>
                  </a:cubicBezTo>
                  <a:cubicBezTo>
                    <a:pt x="13" y="275"/>
                    <a:pt x="13" y="275"/>
                    <a:pt x="13" y="275"/>
                  </a:cubicBezTo>
                  <a:cubicBezTo>
                    <a:pt x="13" y="275"/>
                    <a:pt x="13" y="275"/>
                    <a:pt x="12" y="275"/>
                  </a:cubicBezTo>
                  <a:cubicBezTo>
                    <a:pt x="12" y="275"/>
                    <a:pt x="12" y="276"/>
                    <a:pt x="12" y="276"/>
                  </a:cubicBezTo>
                  <a:cubicBezTo>
                    <a:pt x="12" y="276"/>
                    <a:pt x="12" y="277"/>
                    <a:pt x="12" y="277"/>
                  </a:cubicBezTo>
                  <a:cubicBezTo>
                    <a:pt x="12" y="278"/>
                    <a:pt x="12" y="278"/>
                    <a:pt x="12" y="278"/>
                  </a:cubicBezTo>
                  <a:cubicBezTo>
                    <a:pt x="13" y="278"/>
                    <a:pt x="13" y="278"/>
                    <a:pt x="13" y="278"/>
                  </a:cubicBezTo>
                  <a:cubicBezTo>
                    <a:pt x="13" y="278"/>
                    <a:pt x="13" y="278"/>
                    <a:pt x="14" y="278"/>
                  </a:cubicBezTo>
                  <a:cubicBezTo>
                    <a:pt x="14" y="279"/>
                    <a:pt x="14" y="279"/>
                    <a:pt x="14" y="280"/>
                  </a:cubicBezTo>
                  <a:cubicBezTo>
                    <a:pt x="13" y="279"/>
                    <a:pt x="13" y="279"/>
                    <a:pt x="13" y="279"/>
                  </a:cubicBezTo>
                  <a:cubicBezTo>
                    <a:pt x="13" y="278"/>
                    <a:pt x="12" y="279"/>
                    <a:pt x="12" y="279"/>
                  </a:cubicBezTo>
                  <a:cubicBezTo>
                    <a:pt x="11" y="279"/>
                    <a:pt x="11" y="279"/>
                    <a:pt x="11" y="279"/>
                  </a:cubicBezTo>
                  <a:cubicBezTo>
                    <a:pt x="11" y="279"/>
                    <a:pt x="10" y="279"/>
                    <a:pt x="10" y="280"/>
                  </a:cubicBezTo>
                  <a:cubicBezTo>
                    <a:pt x="10" y="280"/>
                    <a:pt x="11" y="280"/>
                    <a:pt x="11" y="281"/>
                  </a:cubicBezTo>
                  <a:cubicBezTo>
                    <a:pt x="11" y="281"/>
                    <a:pt x="11" y="281"/>
                    <a:pt x="11" y="281"/>
                  </a:cubicBezTo>
                  <a:cubicBezTo>
                    <a:pt x="10" y="282"/>
                    <a:pt x="10" y="282"/>
                    <a:pt x="10" y="282"/>
                  </a:cubicBezTo>
                  <a:cubicBezTo>
                    <a:pt x="10" y="282"/>
                    <a:pt x="11" y="282"/>
                    <a:pt x="11" y="282"/>
                  </a:cubicBezTo>
                  <a:cubicBezTo>
                    <a:pt x="11" y="282"/>
                    <a:pt x="11" y="282"/>
                    <a:pt x="11" y="282"/>
                  </a:cubicBezTo>
                  <a:cubicBezTo>
                    <a:pt x="11" y="282"/>
                    <a:pt x="12" y="282"/>
                    <a:pt x="12" y="282"/>
                  </a:cubicBezTo>
                  <a:cubicBezTo>
                    <a:pt x="12" y="283"/>
                    <a:pt x="12" y="283"/>
                    <a:pt x="12" y="283"/>
                  </a:cubicBezTo>
                  <a:cubicBezTo>
                    <a:pt x="12" y="283"/>
                    <a:pt x="12" y="283"/>
                    <a:pt x="12" y="283"/>
                  </a:cubicBezTo>
                  <a:cubicBezTo>
                    <a:pt x="12" y="283"/>
                    <a:pt x="12" y="282"/>
                    <a:pt x="12" y="282"/>
                  </a:cubicBezTo>
                  <a:cubicBezTo>
                    <a:pt x="12" y="282"/>
                    <a:pt x="12" y="281"/>
                    <a:pt x="13" y="281"/>
                  </a:cubicBezTo>
                  <a:cubicBezTo>
                    <a:pt x="13" y="281"/>
                    <a:pt x="13" y="281"/>
                    <a:pt x="13" y="282"/>
                  </a:cubicBezTo>
                  <a:cubicBezTo>
                    <a:pt x="13" y="282"/>
                    <a:pt x="13" y="282"/>
                    <a:pt x="14" y="282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4" y="282"/>
                    <a:pt x="13" y="282"/>
                    <a:pt x="13" y="282"/>
                  </a:cubicBezTo>
                  <a:cubicBezTo>
                    <a:pt x="13" y="282"/>
                    <a:pt x="13" y="283"/>
                    <a:pt x="13" y="283"/>
                  </a:cubicBezTo>
                  <a:cubicBezTo>
                    <a:pt x="13" y="283"/>
                    <a:pt x="13" y="283"/>
                    <a:pt x="13" y="283"/>
                  </a:cubicBezTo>
                  <a:cubicBezTo>
                    <a:pt x="13" y="283"/>
                    <a:pt x="13" y="283"/>
                    <a:pt x="13" y="284"/>
                  </a:cubicBezTo>
                  <a:cubicBezTo>
                    <a:pt x="14" y="284"/>
                    <a:pt x="13" y="284"/>
                    <a:pt x="13" y="284"/>
                  </a:cubicBezTo>
                  <a:cubicBezTo>
                    <a:pt x="13" y="284"/>
                    <a:pt x="13" y="284"/>
                    <a:pt x="13" y="284"/>
                  </a:cubicBezTo>
                  <a:cubicBezTo>
                    <a:pt x="13" y="284"/>
                    <a:pt x="13" y="284"/>
                    <a:pt x="12" y="284"/>
                  </a:cubicBezTo>
                  <a:cubicBezTo>
                    <a:pt x="12" y="283"/>
                    <a:pt x="11" y="283"/>
                    <a:pt x="11" y="283"/>
                  </a:cubicBezTo>
                  <a:cubicBezTo>
                    <a:pt x="11" y="283"/>
                    <a:pt x="10" y="283"/>
                    <a:pt x="10" y="283"/>
                  </a:cubicBezTo>
                  <a:cubicBezTo>
                    <a:pt x="10" y="283"/>
                    <a:pt x="10" y="283"/>
                    <a:pt x="10" y="283"/>
                  </a:cubicBezTo>
                  <a:cubicBezTo>
                    <a:pt x="10" y="283"/>
                    <a:pt x="10" y="283"/>
                    <a:pt x="10" y="283"/>
                  </a:cubicBezTo>
                  <a:cubicBezTo>
                    <a:pt x="10" y="284"/>
                    <a:pt x="10" y="284"/>
                    <a:pt x="10" y="284"/>
                  </a:cubicBezTo>
                  <a:cubicBezTo>
                    <a:pt x="10" y="284"/>
                    <a:pt x="11" y="284"/>
                    <a:pt x="11" y="285"/>
                  </a:cubicBezTo>
                  <a:cubicBezTo>
                    <a:pt x="11" y="285"/>
                    <a:pt x="11" y="285"/>
                    <a:pt x="11" y="285"/>
                  </a:cubicBezTo>
                  <a:cubicBezTo>
                    <a:pt x="11" y="285"/>
                    <a:pt x="11" y="286"/>
                    <a:pt x="11" y="286"/>
                  </a:cubicBezTo>
                  <a:cubicBezTo>
                    <a:pt x="11" y="286"/>
                    <a:pt x="11" y="286"/>
                    <a:pt x="11" y="286"/>
                  </a:cubicBezTo>
                  <a:cubicBezTo>
                    <a:pt x="11" y="285"/>
                    <a:pt x="11" y="285"/>
                    <a:pt x="11" y="285"/>
                  </a:cubicBezTo>
                  <a:cubicBezTo>
                    <a:pt x="11" y="285"/>
                    <a:pt x="10" y="285"/>
                    <a:pt x="10" y="285"/>
                  </a:cubicBezTo>
                  <a:cubicBezTo>
                    <a:pt x="10" y="284"/>
                    <a:pt x="10" y="284"/>
                    <a:pt x="9" y="284"/>
                  </a:cubicBezTo>
                  <a:cubicBezTo>
                    <a:pt x="9" y="284"/>
                    <a:pt x="8" y="284"/>
                    <a:pt x="8" y="285"/>
                  </a:cubicBezTo>
                  <a:cubicBezTo>
                    <a:pt x="8" y="285"/>
                    <a:pt x="8" y="285"/>
                    <a:pt x="8" y="285"/>
                  </a:cubicBezTo>
                  <a:cubicBezTo>
                    <a:pt x="8" y="285"/>
                    <a:pt x="8" y="285"/>
                    <a:pt x="8" y="285"/>
                  </a:cubicBezTo>
                  <a:cubicBezTo>
                    <a:pt x="8" y="286"/>
                    <a:pt x="7" y="286"/>
                    <a:pt x="8" y="286"/>
                  </a:cubicBezTo>
                  <a:cubicBezTo>
                    <a:pt x="8" y="286"/>
                    <a:pt x="8" y="286"/>
                    <a:pt x="8" y="286"/>
                  </a:cubicBezTo>
                  <a:cubicBezTo>
                    <a:pt x="8" y="286"/>
                    <a:pt x="8" y="286"/>
                    <a:pt x="8" y="286"/>
                  </a:cubicBezTo>
                  <a:cubicBezTo>
                    <a:pt x="8" y="287"/>
                    <a:pt x="9" y="287"/>
                    <a:pt x="9" y="287"/>
                  </a:cubicBezTo>
                  <a:cubicBezTo>
                    <a:pt x="9" y="287"/>
                    <a:pt x="9" y="287"/>
                    <a:pt x="9" y="287"/>
                  </a:cubicBezTo>
                  <a:cubicBezTo>
                    <a:pt x="9" y="287"/>
                    <a:pt x="9" y="288"/>
                    <a:pt x="10" y="288"/>
                  </a:cubicBezTo>
                  <a:cubicBezTo>
                    <a:pt x="10" y="288"/>
                    <a:pt x="10" y="287"/>
                    <a:pt x="10" y="287"/>
                  </a:cubicBezTo>
                  <a:cubicBezTo>
                    <a:pt x="10" y="287"/>
                    <a:pt x="10" y="288"/>
                    <a:pt x="11" y="288"/>
                  </a:cubicBezTo>
                  <a:cubicBezTo>
                    <a:pt x="11" y="288"/>
                    <a:pt x="11" y="288"/>
                    <a:pt x="11" y="288"/>
                  </a:cubicBezTo>
                  <a:cubicBezTo>
                    <a:pt x="11" y="288"/>
                    <a:pt x="12" y="289"/>
                    <a:pt x="12" y="289"/>
                  </a:cubicBezTo>
                  <a:cubicBezTo>
                    <a:pt x="12" y="289"/>
                    <a:pt x="11" y="289"/>
                    <a:pt x="11" y="289"/>
                  </a:cubicBezTo>
                  <a:cubicBezTo>
                    <a:pt x="11" y="289"/>
                    <a:pt x="11" y="289"/>
                    <a:pt x="11" y="289"/>
                  </a:cubicBezTo>
                  <a:cubicBezTo>
                    <a:pt x="11" y="289"/>
                    <a:pt x="11" y="289"/>
                    <a:pt x="11" y="289"/>
                  </a:cubicBezTo>
                  <a:cubicBezTo>
                    <a:pt x="11" y="289"/>
                    <a:pt x="11" y="289"/>
                    <a:pt x="11" y="289"/>
                  </a:cubicBezTo>
                  <a:cubicBezTo>
                    <a:pt x="11" y="290"/>
                    <a:pt x="11" y="290"/>
                    <a:pt x="11" y="290"/>
                  </a:cubicBezTo>
                  <a:cubicBezTo>
                    <a:pt x="11" y="290"/>
                    <a:pt x="11" y="290"/>
                    <a:pt x="11" y="290"/>
                  </a:cubicBezTo>
                  <a:cubicBezTo>
                    <a:pt x="11" y="291"/>
                    <a:pt x="12" y="291"/>
                    <a:pt x="12" y="291"/>
                  </a:cubicBezTo>
                  <a:cubicBezTo>
                    <a:pt x="12" y="291"/>
                    <a:pt x="12" y="291"/>
                    <a:pt x="12" y="291"/>
                  </a:cubicBezTo>
                  <a:cubicBezTo>
                    <a:pt x="12" y="291"/>
                    <a:pt x="12" y="291"/>
                    <a:pt x="12" y="291"/>
                  </a:cubicBezTo>
                  <a:cubicBezTo>
                    <a:pt x="12" y="291"/>
                    <a:pt x="12" y="291"/>
                    <a:pt x="12" y="292"/>
                  </a:cubicBezTo>
                  <a:cubicBezTo>
                    <a:pt x="12" y="292"/>
                    <a:pt x="12" y="292"/>
                    <a:pt x="12" y="292"/>
                  </a:cubicBezTo>
                  <a:cubicBezTo>
                    <a:pt x="12" y="292"/>
                    <a:pt x="12" y="292"/>
                    <a:pt x="12" y="292"/>
                  </a:cubicBezTo>
                  <a:cubicBezTo>
                    <a:pt x="12" y="292"/>
                    <a:pt x="12" y="292"/>
                    <a:pt x="13" y="292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3" y="292"/>
                    <a:pt x="13" y="292"/>
                    <a:pt x="13" y="292"/>
                  </a:cubicBezTo>
                  <a:cubicBezTo>
                    <a:pt x="13" y="292"/>
                    <a:pt x="14" y="292"/>
                    <a:pt x="14" y="292"/>
                  </a:cubicBezTo>
                  <a:cubicBezTo>
                    <a:pt x="14" y="292"/>
                    <a:pt x="14" y="292"/>
                    <a:pt x="14" y="292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4" y="291"/>
                    <a:pt x="14" y="291"/>
                    <a:pt x="14" y="290"/>
                  </a:cubicBezTo>
                  <a:cubicBezTo>
                    <a:pt x="14" y="290"/>
                    <a:pt x="14" y="290"/>
                    <a:pt x="14" y="290"/>
                  </a:cubicBezTo>
                  <a:cubicBezTo>
                    <a:pt x="14" y="290"/>
                    <a:pt x="14" y="290"/>
                    <a:pt x="14" y="289"/>
                  </a:cubicBezTo>
                  <a:cubicBezTo>
                    <a:pt x="14" y="289"/>
                    <a:pt x="15" y="289"/>
                    <a:pt x="15" y="290"/>
                  </a:cubicBezTo>
                  <a:cubicBezTo>
                    <a:pt x="15" y="290"/>
                    <a:pt x="15" y="290"/>
                    <a:pt x="15" y="290"/>
                  </a:cubicBezTo>
                  <a:cubicBezTo>
                    <a:pt x="16" y="290"/>
                    <a:pt x="16" y="290"/>
                    <a:pt x="16" y="291"/>
                  </a:cubicBezTo>
                  <a:cubicBezTo>
                    <a:pt x="16" y="291"/>
                    <a:pt x="16" y="291"/>
                    <a:pt x="16" y="291"/>
                  </a:cubicBezTo>
                  <a:cubicBezTo>
                    <a:pt x="15" y="291"/>
                    <a:pt x="15" y="291"/>
                    <a:pt x="14" y="291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4" y="291"/>
                    <a:pt x="14" y="292"/>
                    <a:pt x="14" y="292"/>
                  </a:cubicBezTo>
                  <a:cubicBezTo>
                    <a:pt x="14" y="292"/>
                    <a:pt x="14" y="292"/>
                    <a:pt x="14" y="292"/>
                  </a:cubicBezTo>
                  <a:cubicBezTo>
                    <a:pt x="14" y="292"/>
                    <a:pt x="14" y="292"/>
                    <a:pt x="14" y="292"/>
                  </a:cubicBezTo>
                  <a:cubicBezTo>
                    <a:pt x="13" y="293"/>
                    <a:pt x="14" y="293"/>
                    <a:pt x="14" y="293"/>
                  </a:cubicBezTo>
                  <a:cubicBezTo>
                    <a:pt x="14" y="293"/>
                    <a:pt x="14" y="294"/>
                    <a:pt x="14" y="294"/>
                  </a:cubicBezTo>
                  <a:cubicBezTo>
                    <a:pt x="14" y="294"/>
                    <a:pt x="14" y="294"/>
                    <a:pt x="14" y="294"/>
                  </a:cubicBezTo>
                  <a:cubicBezTo>
                    <a:pt x="13" y="294"/>
                    <a:pt x="13" y="293"/>
                    <a:pt x="14" y="293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3" y="293"/>
                    <a:pt x="12" y="293"/>
                    <a:pt x="12" y="293"/>
                  </a:cubicBezTo>
                  <a:cubicBezTo>
                    <a:pt x="12" y="293"/>
                    <a:pt x="11" y="293"/>
                    <a:pt x="11" y="294"/>
                  </a:cubicBezTo>
                  <a:cubicBezTo>
                    <a:pt x="11" y="294"/>
                    <a:pt x="11" y="294"/>
                    <a:pt x="11" y="294"/>
                  </a:cubicBezTo>
                  <a:cubicBezTo>
                    <a:pt x="11" y="294"/>
                    <a:pt x="11" y="294"/>
                    <a:pt x="11" y="294"/>
                  </a:cubicBezTo>
                  <a:cubicBezTo>
                    <a:pt x="11" y="294"/>
                    <a:pt x="10" y="294"/>
                    <a:pt x="10" y="294"/>
                  </a:cubicBezTo>
                  <a:cubicBezTo>
                    <a:pt x="10" y="294"/>
                    <a:pt x="10" y="294"/>
                    <a:pt x="10" y="294"/>
                  </a:cubicBezTo>
                  <a:cubicBezTo>
                    <a:pt x="10" y="294"/>
                    <a:pt x="10" y="294"/>
                    <a:pt x="10" y="294"/>
                  </a:cubicBezTo>
                  <a:cubicBezTo>
                    <a:pt x="10" y="294"/>
                    <a:pt x="10" y="294"/>
                    <a:pt x="10" y="294"/>
                  </a:cubicBezTo>
                  <a:cubicBezTo>
                    <a:pt x="10" y="294"/>
                    <a:pt x="10" y="294"/>
                    <a:pt x="10" y="294"/>
                  </a:cubicBezTo>
                  <a:cubicBezTo>
                    <a:pt x="10" y="295"/>
                    <a:pt x="10" y="295"/>
                    <a:pt x="10" y="295"/>
                  </a:cubicBezTo>
                  <a:cubicBezTo>
                    <a:pt x="10" y="296"/>
                    <a:pt x="10" y="296"/>
                    <a:pt x="11" y="296"/>
                  </a:cubicBezTo>
                  <a:cubicBezTo>
                    <a:pt x="11" y="296"/>
                    <a:pt x="11" y="297"/>
                    <a:pt x="11" y="297"/>
                  </a:cubicBezTo>
                  <a:cubicBezTo>
                    <a:pt x="11" y="297"/>
                    <a:pt x="11" y="297"/>
                    <a:pt x="11" y="297"/>
                  </a:cubicBezTo>
                  <a:cubicBezTo>
                    <a:pt x="11" y="297"/>
                    <a:pt x="11" y="297"/>
                    <a:pt x="11" y="297"/>
                  </a:cubicBezTo>
                  <a:cubicBezTo>
                    <a:pt x="11" y="297"/>
                    <a:pt x="11" y="297"/>
                    <a:pt x="11" y="297"/>
                  </a:cubicBezTo>
                  <a:cubicBezTo>
                    <a:pt x="11" y="297"/>
                    <a:pt x="12" y="297"/>
                    <a:pt x="11" y="297"/>
                  </a:cubicBezTo>
                  <a:cubicBezTo>
                    <a:pt x="11" y="297"/>
                    <a:pt x="11" y="296"/>
                    <a:pt x="11" y="296"/>
                  </a:cubicBezTo>
                  <a:cubicBezTo>
                    <a:pt x="11" y="296"/>
                    <a:pt x="11" y="296"/>
                    <a:pt x="11" y="295"/>
                  </a:cubicBezTo>
                  <a:cubicBezTo>
                    <a:pt x="11" y="295"/>
                    <a:pt x="11" y="295"/>
                    <a:pt x="12" y="295"/>
                  </a:cubicBezTo>
                  <a:cubicBezTo>
                    <a:pt x="12" y="295"/>
                    <a:pt x="12" y="295"/>
                    <a:pt x="12" y="295"/>
                  </a:cubicBezTo>
                  <a:cubicBezTo>
                    <a:pt x="12" y="296"/>
                    <a:pt x="12" y="296"/>
                    <a:pt x="12" y="296"/>
                  </a:cubicBezTo>
                  <a:cubicBezTo>
                    <a:pt x="12" y="296"/>
                    <a:pt x="12" y="296"/>
                    <a:pt x="12" y="296"/>
                  </a:cubicBezTo>
                  <a:cubicBezTo>
                    <a:pt x="12" y="296"/>
                    <a:pt x="12" y="297"/>
                    <a:pt x="12" y="297"/>
                  </a:cubicBezTo>
                  <a:cubicBezTo>
                    <a:pt x="13" y="297"/>
                    <a:pt x="13" y="297"/>
                    <a:pt x="13" y="296"/>
                  </a:cubicBezTo>
                  <a:cubicBezTo>
                    <a:pt x="13" y="297"/>
                    <a:pt x="13" y="297"/>
                    <a:pt x="13" y="297"/>
                  </a:cubicBezTo>
                  <a:cubicBezTo>
                    <a:pt x="14" y="297"/>
                    <a:pt x="14" y="298"/>
                    <a:pt x="14" y="298"/>
                  </a:cubicBezTo>
                  <a:cubicBezTo>
                    <a:pt x="14" y="298"/>
                    <a:pt x="14" y="298"/>
                    <a:pt x="14" y="298"/>
                  </a:cubicBezTo>
                  <a:cubicBezTo>
                    <a:pt x="14" y="298"/>
                    <a:pt x="14" y="298"/>
                    <a:pt x="14" y="298"/>
                  </a:cubicBezTo>
                  <a:cubicBezTo>
                    <a:pt x="14" y="298"/>
                    <a:pt x="14" y="298"/>
                    <a:pt x="14" y="299"/>
                  </a:cubicBezTo>
                  <a:cubicBezTo>
                    <a:pt x="14" y="299"/>
                    <a:pt x="14" y="299"/>
                    <a:pt x="14" y="299"/>
                  </a:cubicBezTo>
                  <a:cubicBezTo>
                    <a:pt x="15" y="299"/>
                    <a:pt x="15" y="298"/>
                    <a:pt x="15" y="298"/>
                  </a:cubicBezTo>
                  <a:cubicBezTo>
                    <a:pt x="14" y="298"/>
                    <a:pt x="14" y="298"/>
                    <a:pt x="14" y="298"/>
                  </a:cubicBezTo>
                  <a:cubicBezTo>
                    <a:pt x="14" y="298"/>
                    <a:pt x="14" y="297"/>
                    <a:pt x="14" y="297"/>
                  </a:cubicBezTo>
                  <a:cubicBezTo>
                    <a:pt x="14" y="297"/>
                    <a:pt x="14" y="297"/>
                    <a:pt x="14" y="297"/>
                  </a:cubicBezTo>
                  <a:cubicBezTo>
                    <a:pt x="14" y="297"/>
                    <a:pt x="15" y="297"/>
                    <a:pt x="15" y="297"/>
                  </a:cubicBezTo>
                  <a:cubicBezTo>
                    <a:pt x="15" y="297"/>
                    <a:pt x="15" y="297"/>
                    <a:pt x="15" y="298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15" y="298"/>
                    <a:pt x="15" y="298"/>
                    <a:pt x="15" y="299"/>
                  </a:cubicBezTo>
                  <a:cubicBezTo>
                    <a:pt x="15" y="299"/>
                    <a:pt x="15" y="299"/>
                    <a:pt x="15" y="300"/>
                  </a:cubicBezTo>
                  <a:cubicBezTo>
                    <a:pt x="15" y="300"/>
                    <a:pt x="15" y="300"/>
                    <a:pt x="15" y="300"/>
                  </a:cubicBezTo>
                  <a:cubicBezTo>
                    <a:pt x="15" y="300"/>
                    <a:pt x="15" y="300"/>
                    <a:pt x="15" y="300"/>
                  </a:cubicBezTo>
                  <a:cubicBezTo>
                    <a:pt x="15" y="300"/>
                    <a:pt x="15" y="300"/>
                    <a:pt x="14" y="300"/>
                  </a:cubicBezTo>
                  <a:cubicBezTo>
                    <a:pt x="14" y="300"/>
                    <a:pt x="14" y="300"/>
                    <a:pt x="14" y="300"/>
                  </a:cubicBezTo>
                  <a:cubicBezTo>
                    <a:pt x="14" y="299"/>
                    <a:pt x="14" y="299"/>
                    <a:pt x="14" y="299"/>
                  </a:cubicBezTo>
                  <a:cubicBezTo>
                    <a:pt x="14" y="299"/>
                    <a:pt x="14" y="299"/>
                    <a:pt x="13" y="299"/>
                  </a:cubicBezTo>
                  <a:cubicBezTo>
                    <a:pt x="13" y="299"/>
                    <a:pt x="13" y="300"/>
                    <a:pt x="13" y="300"/>
                  </a:cubicBezTo>
                  <a:cubicBezTo>
                    <a:pt x="13" y="301"/>
                    <a:pt x="13" y="301"/>
                    <a:pt x="13" y="301"/>
                  </a:cubicBezTo>
                  <a:cubicBezTo>
                    <a:pt x="13" y="301"/>
                    <a:pt x="13" y="301"/>
                    <a:pt x="13" y="302"/>
                  </a:cubicBezTo>
                  <a:cubicBezTo>
                    <a:pt x="13" y="302"/>
                    <a:pt x="14" y="302"/>
                    <a:pt x="14" y="302"/>
                  </a:cubicBezTo>
                  <a:cubicBezTo>
                    <a:pt x="14" y="302"/>
                    <a:pt x="14" y="302"/>
                    <a:pt x="14" y="302"/>
                  </a:cubicBezTo>
                  <a:cubicBezTo>
                    <a:pt x="14" y="302"/>
                    <a:pt x="14" y="302"/>
                    <a:pt x="14" y="302"/>
                  </a:cubicBezTo>
                  <a:cubicBezTo>
                    <a:pt x="14" y="302"/>
                    <a:pt x="14" y="302"/>
                    <a:pt x="14" y="302"/>
                  </a:cubicBezTo>
                  <a:cubicBezTo>
                    <a:pt x="14" y="302"/>
                    <a:pt x="14" y="302"/>
                    <a:pt x="14" y="302"/>
                  </a:cubicBezTo>
                  <a:cubicBezTo>
                    <a:pt x="14" y="302"/>
                    <a:pt x="14" y="302"/>
                    <a:pt x="14" y="302"/>
                  </a:cubicBezTo>
                  <a:cubicBezTo>
                    <a:pt x="14" y="303"/>
                    <a:pt x="14" y="303"/>
                    <a:pt x="14" y="303"/>
                  </a:cubicBezTo>
                  <a:cubicBezTo>
                    <a:pt x="14" y="303"/>
                    <a:pt x="14" y="303"/>
                    <a:pt x="14" y="303"/>
                  </a:cubicBezTo>
                  <a:cubicBezTo>
                    <a:pt x="14" y="303"/>
                    <a:pt x="14" y="303"/>
                    <a:pt x="14" y="303"/>
                  </a:cubicBezTo>
                  <a:cubicBezTo>
                    <a:pt x="13" y="303"/>
                    <a:pt x="14" y="303"/>
                    <a:pt x="13" y="302"/>
                  </a:cubicBezTo>
                  <a:cubicBezTo>
                    <a:pt x="13" y="303"/>
                    <a:pt x="13" y="303"/>
                    <a:pt x="13" y="303"/>
                  </a:cubicBezTo>
                  <a:cubicBezTo>
                    <a:pt x="13" y="303"/>
                    <a:pt x="13" y="303"/>
                    <a:pt x="14" y="304"/>
                  </a:cubicBezTo>
                  <a:cubicBezTo>
                    <a:pt x="14" y="304"/>
                    <a:pt x="14" y="304"/>
                    <a:pt x="14" y="304"/>
                  </a:cubicBezTo>
                  <a:cubicBezTo>
                    <a:pt x="14" y="303"/>
                    <a:pt x="14" y="303"/>
                    <a:pt x="15" y="303"/>
                  </a:cubicBezTo>
                  <a:cubicBezTo>
                    <a:pt x="15" y="303"/>
                    <a:pt x="15" y="303"/>
                    <a:pt x="15" y="303"/>
                  </a:cubicBezTo>
                  <a:cubicBezTo>
                    <a:pt x="15" y="303"/>
                    <a:pt x="15" y="303"/>
                    <a:pt x="15" y="303"/>
                  </a:cubicBezTo>
                  <a:cubicBezTo>
                    <a:pt x="15" y="303"/>
                    <a:pt x="15" y="303"/>
                    <a:pt x="15" y="303"/>
                  </a:cubicBezTo>
                  <a:cubicBezTo>
                    <a:pt x="16" y="303"/>
                    <a:pt x="16" y="304"/>
                    <a:pt x="16" y="304"/>
                  </a:cubicBezTo>
                  <a:cubicBezTo>
                    <a:pt x="16" y="304"/>
                    <a:pt x="16" y="304"/>
                    <a:pt x="16" y="305"/>
                  </a:cubicBezTo>
                  <a:cubicBezTo>
                    <a:pt x="16" y="305"/>
                    <a:pt x="16" y="305"/>
                    <a:pt x="16" y="305"/>
                  </a:cubicBezTo>
                  <a:cubicBezTo>
                    <a:pt x="16" y="305"/>
                    <a:pt x="16" y="305"/>
                    <a:pt x="16" y="305"/>
                  </a:cubicBezTo>
                  <a:cubicBezTo>
                    <a:pt x="16" y="305"/>
                    <a:pt x="16" y="305"/>
                    <a:pt x="16" y="305"/>
                  </a:cubicBezTo>
                  <a:cubicBezTo>
                    <a:pt x="16" y="305"/>
                    <a:pt x="16" y="305"/>
                    <a:pt x="16" y="305"/>
                  </a:cubicBezTo>
                  <a:cubicBezTo>
                    <a:pt x="16" y="305"/>
                    <a:pt x="16" y="304"/>
                    <a:pt x="15" y="304"/>
                  </a:cubicBezTo>
                  <a:cubicBezTo>
                    <a:pt x="15" y="304"/>
                    <a:pt x="15" y="304"/>
                    <a:pt x="15" y="304"/>
                  </a:cubicBezTo>
                  <a:cubicBezTo>
                    <a:pt x="15" y="304"/>
                    <a:pt x="15" y="304"/>
                    <a:pt x="15" y="304"/>
                  </a:cubicBezTo>
                  <a:cubicBezTo>
                    <a:pt x="15" y="305"/>
                    <a:pt x="16" y="305"/>
                    <a:pt x="16" y="305"/>
                  </a:cubicBezTo>
                  <a:cubicBezTo>
                    <a:pt x="16" y="306"/>
                    <a:pt x="15" y="306"/>
                    <a:pt x="15" y="306"/>
                  </a:cubicBezTo>
                  <a:cubicBezTo>
                    <a:pt x="16" y="306"/>
                    <a:pt x="16" y="306"/>
                    <a:pt x="16" y="306"/>
                  </a:cubicBezTo>
                  <a:cubicBezTo>
                    <a:pt x="16" y="307"/>
                    <a:pt x="17" y="307"/>
                    <a:pt x="17" y="307"/>
                  </a:cubicBezTo>
                  <a:cubicBezTo>
                    <a:pt x="17" y="307"/>
                    <a:pt x="17" y="307"/>
                    <a:pt x="17" y="307"/>
                  </a:cubicBezTo>
                  <a:cubicBezTo>
                    <a:pt x="17" y="308"/>
                    <a:pt x="17" y="307"/>
                    <a:pt x="18" y="307"/>
                  </a:cubicBezTo>
                  <a:cubicBezTo>
                    <a:pt x="18" y="307"/>
                    <a:pt x="18" y="307"/>
                    <a:pt x="18" y="307"/>
                  </a:cubicBezTo>
                  <a:cubicBezTo>
                    <a:pt x="18" y="307"/>
                    <a:pt x="18" y="307"/>
                    <a:pt x="18" y="307"/>
                  </a:cubicBezTo>
                  <a:cubicBezTo>
                    <a:pt x="18" y="307"/>
                    <a:pt x="18" y="307"/>
                    <a:pt x="18" y="307"/>
                  </a:cubicBezTo>
                  <a:cubicBezTo>
                    <a:pt x="18" y="307"/>
                    <a:pt x="18" y="307"/>
                    <a:pt x="18" y="307"/>
                  </a:cubicBezTo>
                  <a:cubicBezTo>
                    <a:pt x="19" y="306"/>
                    <a:pt x="19" y="306"/>
                    <a:pt x="19" y="306"/>
                  </a:cubicBezTo>
                  <a:cubicBezTo>
                    <a:pt x="19" y="306"/>
                    <a:pt x="18" y="306"/>
                    <a:pt x="18" y="305"/>
                  </a:cubicBezTo>
                  <a:cubicBezTo>
                    <a:pt x="18" y="305"/>
                    <a:pt x="19" y="305"/>
                    <a:pt x="19" y="305"/>
                  </a:cubicBezTo>
                  <a:cubicBezTo>
                    <a:pt x="18" y="305"/>
                    <a:pt x="18" y="305"/>
                    <a:pt x="18" y="304"/>
                  </a:cubicBezTo>
                  <a:cubicBezTo>
                    <a:pt x="18" y="304"/>
                    <a:pt x="19" y="304"/>
                    <a:pt x="19" y="304"/>
                  </a:cubicBezTo>
                  <a:cubicBezTo>
                    <a:pt x="19" y="304"/>
                    <a:pt x="19" y="305"/>
                    <a:pt x="19" y="305"/>
                  </a:cubicBezTo>
                  <a:cubicBezTo>
                    <a:pt x="19" y="305"/>
                    <a:pt x="19" y="305"/>
                    <a:pt x="19" y="305"/>
                  </a:cubicBezTo>
                  <a:cubicBezTo>
                    <a:pt x="19" y="305"/>
                    <a:pt x="19" y="305"/>
                    <a:pt x="19" y="305"/>
                  </a:cubicBezTo>
                  <a:cubicBezTo>
                    <a:pt x="19" y="306"/>
                    <a:pt x="19" y="306"/>
                    <a:pt x="19" y="306"/>
                  </a:cubicBezTo>
                  <a:cubicBezTo>
                    <a:pt x="19" y="307"/>
                    <a:pt x="19" y="307"/>
                    <a:pt x="19" y="307"/>
                  </a:cubicBezTo>
                  <a:cubicBezTo>
                    <a:pt x="19" y="307"/>
                    <a:pt x="18" y="307"/>
                    <a:pt x="18" y="307"/>
                  </a:cubicBezTo>
                  <a:cubicBezTo>
                    <a:pt x="18" y="307"/>
                    <a:pt x="18" y="308"/>
                    <a:pt x="18" y="308"/>
                  </a:cubicBezTo>
                  <a:cubicBezTo>
                    <a:pt x="18" y="308"/>
                    <a:pt x="17" y="308"/>
                    <a:pt x="17" y="308"/>
                  </a:cubicBezTo>
                  <a:cubicBezTo>
                    <a:pt x="17" y="308"/>
                    <a:pt x="17" y="308"/>
                    <a:pt x="17" y="308"/>
                  </a:cubicBezTo>
                  <a:cubicBezTo>
                    <a:pt x="17" y="308"/>
                    <a:pt x="17" y="308"/>
                    <a:pt x="17" y="308"/>
                  </a:cubicBezTo>
                  <a:cubicBezTo>
                    <a:pt x="17" y="308"/>
                    <a:pt x="16" y="308"/>
                    <a:pt x="16" y="308"/>
                  </a:cubicBezTo>
                  <a:cubicBezTo>
                    <a:pt x="16" y="308"/>
                    <a:pt x="16" y="308"/>
                    <a:pt x="16" y="308"/>
                  </a:cubicBezTo>
                  <a:cubicBezTo>
                    <a:pt x="15" y="307"/>
                    <a:pt x="15" y="307"/>
                    <a:pt x="15" y="307"/>
                  </a:cubicBezTo>
                  <a:cubicBezTo>
                    <a:pt x="15" y="307"/>
                    <a:pt x="15" y="307"/>
                    <a:pt x="15" y="307"/>
                  </a:cubicBezTo>
                  <a:cubicBezTo>
                    <a:pt x="15" y="307"/>
                    <a:pt x="14" y="307"/>
                    <a:pt x="14" y="307"/>
                  </a:cubicBezTo>
                  <a:cubicBezTo>
                    <a:pt x="14" y="307"/>
                    <a:pt x="14" y="307"/>
                    <a:pt x="14" y="307"/>
                  </a:cubicBezTo>
                  <a:cubicBezTo>
                    <a:pt x="15" y="307"/>
                    <a:pt x="15" y="307"/>
                    <a:pt x="15" y="307"/>
                  </a:cubicBezTo>
                  <a:cubicBezTo>
                    <a:pt x="15" y="308"/>
                    <a:pt x="15" y="308"/>
                    <a:pt x="15" y="308"/>
                  </a:cubicBezTo>
                  <a:cubicBezTo>
                    <a:pt x="15" y="309"/>
                    <a:pt x="15" y="309"/>
                    <a:pt x="15" y="309"/>
                  </a:cubicBezTo>
                  <a:cubicBezTo>
                    <a:pt x="15" y="309"/>
                    <a:pt x="15" y="310"/>
                    <a:pt x="15" y="310"/>
                  </a:cubicBezTo>
                  <a:cubicBezTo>
                    <a:pt x="15" y="310"/>
                    <a:pt x="15" y="310"/>
                    <a:pt x="15" y="311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15" y="311"/>
                    <a:pt x="16" y="311"/>
                    <a:pt x="16" y="311"/>
                  </a:cubicBezTo>
                  <a:cubicBezTo>
                    <a:pt x="16" y="312"/>
                    <a:pt x="15" y="312"/>
                    <a:pt x="15" y="312"/>
                  </a:cubicBezTo>
                  <a:cubicBezTo>
                    <a:pt x="15" y="312"/>
                    <a:pt x="16" y="312"/>
                    <a:pt x="16" y="312"/>
                  </a:cubicBezTo>
                  <a:cubicBezTo>
                    <a:pt x="16" y="312"/>
                    <a:pt x="16" y="313"/>
                    <a:pt x="15" y="313"/>
                  </a:cubicBezTo>
                  <a:cubicBezTo>
                    <a:pt x="15" y="313"/>
                    <a:pt x="15" y="313"/>
                    <a:pt x="15" y="313"/>
                  </a:cubicBezTo>
                  <a:cubicBezTo>
                    <a:pt x="15" y="313"/>
                    <a:pt x="15" y="314"/>
                    <a:pt x="15" y="314"/>
                  </a:cubicBezTo>
                  <a:cubicBezTo>
                    <a:pt x="15" y="314"/>
                    <a:pt x="15" y="314"/>
                    <a:pt x="15" y="314"/>
                  </a:cubicBezTo>
                  <a:cubicBezTo>
                    <a:pt x="15" y="315"/>
                    <a:pt x="15" y="315"/>
                    <a:pt x="15" y="315"/>
                  </a:cubicBezTo>
                  <a:cubicBezTo>
                    <a:pt x="15" y="314"/>
                    <a:pt x="16" y="314"/>
                    <a:pt x="16" y="314"/>
                  </a:cubicBezTo>
                  <a:cubicBezTo>
                    <a:pt x="16" y="314"/>
                    <a:pt x="16" y="314"/>
                    <a:pt x="16" y="314"/>
                  </a:cubicBezTo>
                  <a:cubicBezTo>
                    <a:pt x="16" y="314"/>
                    <a:pt x="16" y="314"/>
                    <a:pt x="16" y="314"/>
                  </a:cubicBezTo>
                  <a:cubicBezTo>
                    <a:pt x="16" y="314"/>
                    <a:pt x="17" y="314"/>
                    <a:pt x="17" y="313"/>
                  </a:cubicBezTo>
                  <a:cubicBezTo>
                    <a:pt x="17" y="313"/>
                    <a:pt x="17" y="313"/>
                    <a:pt x="17" y="313"/>
                  </a:cubicBezTo>
                  <a:cubicBezTo>
                    <a:pt x="17" y="313"/>
                    <a:pt x="17" y="313"/>
                    <a:pt x="17" y="313"/>
                  </a:cubicBezTo>
                  <a:cubicBezTo>
                    <a:pt x="17" y="313"/>
                    <a:pt x="17" y="314"/>
                    <a:pt x="17" y="314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5"/>
                    <a:pt x="17" y="315"/>
                    <a:pt x="18" y="315"/>
                  </a:cubicBezTo>
                  <a:cubicBezTo>
                    <a:pt x="18" y="315"/>
                    <a:pt x="18" y="315"/>
                    <a:pt x="18" y="315"/>
                  </a:cubicBezTo>
                  <a:cubicBezTo>
                    <a:pt x="18" y="315"/>
                    <a:pt x="18" y="315"/>
                    <a:pt x="18" y="315"/>
                  </a:cubicBezTo>
                  <a:cubicBezTo>
                    <a:pt x="18" y="315"/>
                    <a:pt x="17" y="315"/>
                    <a:pt x="17" y="315"/>
                  </a:cubicBezTo>
                  <a:cubicBezTo>
                    <a:pt x="17" y="315"/>
                    <a:pt x="17" y="315"/>
                    <a:pt x="17" y="315"/>
                  </a:cubicBezTo>
                  <a:cubicBezTo>
                    <a:pt x="17" y="315"/>
                    <a:pt x="17" y="315"/>
                    <a:pt x="17" y="315"/>
                  </a:cubicBezTo>
                  <a:cubicBezTo>
                    <a:pt x="17" y="315"/>
                    <a:pt x="17" y="315"/>
                    <a:pt x="17" y="315"/>
                  </a:cubicBezTo>
                  <a:cubicBezTo>
                    <a:pt x="17" y="315"/>
                    <a:pt x="17" y="315"/>
                    <a:pt x="16" y="315"/>
                  </a:cubicBezTo>
                  <a:cubicBezTo>
                    <a:pt x="16" y="315"/>
                    <a:pt x="16" y="315"/>
                    <a:pt x="16" y="315"/>
                  </a:cubicBezTo>
                  <a:cubicBezTo>
                    <a:pt x="16" y="315"/>
                    <a:pt x="16" y="316"/>
                    <a:pt x="16" y="316"/>
                  </a:cubicBezTo>
                  <a:cubicBezTo>
                    <a:pt x="16" y="316"/>
                    <a:pt x="16" y="316"/>
                    <a:pt x="16" y="316"/>
                  </a:cubicBezTo>
                  <a:cubicBezTo>
                    <a:pt x="16" y="316"/>
                    <a:pt x="16" y="316"/>
                    <a:pt x="16" y="316"/>
                  </a:cubicBezTo>
                  <a:cubicBezTo>
                    <a:pt x="16" y="316"/>
                    <a:pt x="15" y="316"/>
                    <a:pt x="15" y="316"/>
                  </a:cubicBezTo>
                  <a:cubicBezTo>
                    <a:pt x="15" y="316"/>
                    <a:pt x="15" y="316"/>
                    <a:pt x="15" y="316"/>
                  </a:cubicBezTo>
                  <a:cubicBezTo>
                    <a:pt x="15" y="316"/>
                    <a:pt x="14" y="316"/>
                    <a:pt x="15" y="316"/>
                  </a:cubicBezTo>
                  <a:cubicBezTo>
                    <a:pt x="15" y="316"/>
                    <a:pt x="15" y="316"/>
                    <a:pt x="15" y="316"/>
                  </a:cubicBezTo>
                  <a:cubicBezTo>
                    <a:pt x="15" y="316"/>
                    <a:pt x="15" y="316"/>
                    <a:pt x="15" y="316"/>
                  </a:cubicBezTo>
                  <a:cubicBezTo>
                    <a:pt x="15" y="316"/>
                    <a:pt x="16" y="316"/>
                    <a:pt x="16" y="316"/>
                  </a:cubicBezTo>
                  <a:cubicBezTo>
                    <a:pt x="16" y="316"/>
                    <a:pt x="16" y="317"/>
                    <a:pt x="16" y="317"/>
                  </a:cubicBezTo>
                  <a:cubicBezTo>
                    <a:pt x="16" y="317"/>
                    <a:pt x="16" y="317"/>
                    <a:pt x="16" y="317"/>
                  </a:cubicBezTo>
                  <a:cubicBezTo>
                    <a:pt x="16" y="317"/>
                    <a:pt x="16" y="317"/>
                    <a:pt x="16" y="317"/>
                  </a:cubicBezTo>
                  <a:cubicBezTo>
                    <a:pt x="17" y="317"/>
                    <a:pt x="17" y="317"/>
                    <a:pt x="16" y="318"/>
                  </a:cubicBezTo>
                  <a:cubicBezTo>
                    <a:pt x="16" y="318"/>
                    <a:pt x="16" y="318"/>
                    <a:pt x="16" y="318"/>
                  </a:cubicBezTo>
                  <a:cubicBezTo>
                    <a:pt x="16" y="318"/>
                    <a:pt x="17" y="318"/>
                    <a:pt x="17" y="318"/>
                  </a:cubicBezTo>
                  <a:cubicBezTo>
                    <a:pt x="17" y="318"/>
                    <a:pt x="17" y="319"/>
                    <a:pt x="17" y="319"/>
                  </a:cubicBezTo>
                  <a:cubicBezTo>
                    <a:pt x="18" y="319"/>
                    <a:pt x="18" y="319"/>
                    <a:pt x="18" y="319"/>
                  </a:cubicBezTo>
                  <a:cubicBezTo>
                    <a:pt x="18" y="319"/>
                    <a:pt x="18" y="319"/>
                    <a:pt x="18" y="319"/>
                  </a:cubicBezTo>
                  <a:cubicBezTo>
                    <a:pt x="18" y="319"/>
                    <a:pt x="18" y="319"/>
                    <a:pt x="18" y="319"/>
                  </a:cubicBezTo>
                  <a:cubicBezTo>
                    <a:pt x="18" y="319"/>
                    <a:pt x="18" y="318"/>
                    <a:pt x="18" y="318"/>
                  </a:cubicBezTo>
                  <a:cubicBezTo>
                    <a:pt x="19" y="318"/>
                    <a:pt x="19" y="318"/>
                    <a:pt x="19" y="318"/>
                  </a:cubicBezTo>
                  <a:cubicBezTo>
                    <a:pt x="19" y="318"/>
                    <a:pt x="19" y="318"/>
                    <a:pt x="19" y="318"/>
                  </a:cubicBezTo>
                  <a:cubicBezTo>
                    <a:pt x="19" y="318"/>
                    <a:pt x="19" y="318"/>
                    <a:pt x="19" y="318"/>
                  </a:cubicBezTo>
                  <a:cubicBezTo>
                    <a:pt x="20" y="318"/>
                    <a:pt x="20" y="318"/>
                    <a:pt x="20" y="318"/>
                  </a:cubicBezTo>
                  <a:cubicBezTo>
                    <a:pt x="20" y="318"/>
                    <a:pt x="20" y="318"/>
                    <a:pt x="20" y="318"/>
                  </a:cubicBezTo>
                  <a:cubicBezTo>
                    <a:pt x="20" y="318"/>
                    <a:pt x="20" y="318"/>
                    <a:pt x="20" y="318"/>
                  </a:cubicBezTo>
                  <a:cubicBezTo>
                    <a:pt x="20" y="318"/>
                    <a:pt x="20" y="317"/>
                    <a:pt x="20" y="316"/>
                  </a:cubicBezTo>
                  <a:cubicBezTo>
                    <a:pt x="20" y="316"/>
                    <a:pt x="20" y="316"/>
                    <a:pt x="20" y="316"/>
                  </a:cubicBezTo>
                  <a:cubicBezTo>
                    <a:pt x="20" y="315"/>
                    <a:pt x="20" y="315"/>
                    <a:pt x="20" y="315"/>
                  </a:cubicBezTo>
                  <a:cubicBezTo>
                    <a:pt x="21" y="315"/>
                    <a:pt x="21" y="314"/>
                    <a:pt x="22" y="314"/>
                  </a:cubicBezTo>
                  <a:cubicBezTo>
                    <a:pt x="22" y="314"/>
                    <a:pt x="22" y="314"/>
                    <a:pt x="22" y="314"/>
                  </a:cubicBezTo>
                  <a:cubicBezTo>
                    <a:pt x="22" y="314"/>
                    <a:pt x="22" y="314"/>
                    <a:pt x="22" y="313"/>
                  </a:cubicBezTo>
                  <a:cubicBezTo>
                    <a:pt x="22" y="313"/>
                    <a:pt x="21" y="313"/>
                    <a:pt x="21" y="313"/>
                  </a:cubicBezTo>
                  <a:cubicBezTo>
                    <a:pt x="20" y="313"/>
                    <a:pt x="21" y="313"/>
                    <a:pt x="21" y="313"/>
                  </a:cubicBezTo>
                  <a:cubicBezTo>
                    <a:pt x="21" y="312"/>
                    <a:pt x="21" y="312"/>
                    <a:pt x="21" y="312"/>
                  </a:cubicBezTo>
                  <a:cubicBezTo>
                    <a:pt x="21" y="312"/>
                    <a:pt x="21" y="313"/>
                    <a:pt x="22" y="313"/>
                  </a:cubicBezTo>
                  <a:cubicBezTo>
                    <a:pt x="22" y="312"/>
                    <a:pt x="22" y="312"/>
                    <a:pt x="22" y="312"/>
                  </a:cubicBezTo>
                  <a:cubicBezTo>
                    <a:pt x="22" y="312"/>
                    <a:pt x="22" y="312"/>
                    <a:pt x="22" y="312"/>
                  </a:cubicBezTo>
                  <a:cubicBezTo>
                    <a:pt x="22" y="313"/>
                    <a:pt x="23" y="313"/>
                    <a:pt x="24" y="313"/>
                  </a:cubicBezTo>
                  <a:cubicBezTo>
                    <a:pt x="24" y="313"/>
                    <a:pt x="24" y="313"/>
                    <a:pt x="24" y="313"/>
                  </a:cubicBezTo>
                  <a:cubicBezTo>
                    <a:pt x="24" y="312"/>
                    <a:pt x="24" y="312"/>
                    <a:pt x="24" y="312"/>
                  </a:cubicBezTo>
                  <a:cubicBezTo>
                    <a:pt x="25" y="312"/>
                    <a:pt x="25" y="312"/>
                    <a:pt x="26" y="312"/>
                  </a:cubicBezTo>
                  <a:cubicBezTo>
                    <a:pt x="26" y="312"/>
                    <a:pt x="26" y="312"/>
                    <a:pt x="27" y="312"/>
                  </a:cubicBezTo>
                  <a:cubicBezTo>
                    <a:pt x="27" y="312"/>
                    <a:pt x="27" y="312"/>
                    <a:pt x="28" y="312"/>
                  </a:cubicBezTo>
                  <a:cubicBezTo>
                    <a:pt x="28" y="312"/>
                    <a:pt x="29" y="312"/>
                    <a:pt x="29" y="313"/>
                  </a:cubicBezTo>
                  <a:cubicBezTo>
                    <a:pt x="29" y="313"/>
                    <a:pt x="30" y="313"/>
                    <a:pt x="30" y="313"/>
                  </a:cubicBezTo>
                  <a:cubicBezTo>
                    <a:pt x="30" y="313"/>
                    <a:pt x="30" y="313"/>
                    <a:pt x="30" y="313"/>
                  </a:cubicBezTo>
                  <a:cubicBezTo>
                    <a:pt x="30" y="314"/>
                    <a:pt x="30" y="314"/>
                    <a:pt x="30" y="314"/>
                  </a:cubicBezTo>
                  <a:cubicBezTo>
                    <a:pt x="29" y="314"/>
                    <a:pt x="29" y="314"/>
                    <a:pt x="29" y="314"/>
                  </a:cubicBezTo>
                  <a:cubicBezTo>
                    <a:pt x="28" y="314"/>
                    <a:pt x="28" y="314"/>
                    <a:pt x="27" y="314"/>
                  </a:cubicBezTo>
                  <a:cubicBezTo>
                    <a:pt x="27" y="314"/>
                    <a:pt x="27" y="314"/>
                    <a:pt x="27" y="314"/>
                  </a:cubicBezTo>
                  <a:cubicBezTo>
                    <a:pt x="27" y="313"/>
                    <a:pt x="27" y="314"/>
                    <a:pt x="26" y="314"/>
                  </a:cubicBezTo>
                  <a:cubicBezTo>
                    <a:pt x="26" y="314"/>
                    <a:pt x="26" y="314"/>
                    <a:pt x="26" y="314"/>
                  </a:cubicBezTo>
                  <a:cubicBezTo>
                    <a:pt x="26" y="314"/>
                    <a:pt x="25" y="314"/>
                    <a:pt x="25" y="314"/>
                  </a:cubicBezTo>
                  <a:cubicBezTo>
                    <a:pt x="25" y="314"/>
                    <a:pt x="25" y="314"/>
                    <a:pt x="25" y="314"/>
                  </a:cubicBezTo>
                  <a:cubicBezTo>
                    <a:pt x="25" y="314"/>
                    <a:pt x="25" y="314"/>
                    <a:pt x="25" y="314"/>
                  </a:cubicBezTo>
                  <a:cubicBezTo>
                    <a:pt x="25" y="315"/>
                    <a:pt x="24" y="315"/>
                    <a:pt x="24" y="315"/>
                  </a:cubicBezTo>
                  <a:cubicBezTo>
                    <a:pt x="23" y="316"/>
                    <a:pt x="23" y="316"/>
                    <a:pt x="23" y="316"/>
                  </a:cubicBezTo>
                  <a:cubicBezTo>
                    <a:pt x="23" y="316"/>
                    <a:pt x="23" y="316"/>
                    <a:pt x="23" y="316"/>
                  </a:cubicBezTo>
                  <a:cubicBezTo>
                    <a:pt x="23" y="315"/>
                    <a:pt x="22" y="315"/>
                    <a:pt x="22" y="314"/>
                  </a:cubicBezTo>
                  <a:cubicBezTo>
                    <a:pt x="22" y="314"/>
                    <a:pt x="21" y="314"/>
                    <a:pt x="21" y="314"/>
                  </a:cubicBezTo>
                  <a:cubicBezTo>
                    <a:pt x="21" y="314"/>
                    <a:pt x="21" y="315"/>
                    <a:pt x="21" y="315"/>
                  </a:cubicBezTo>
                  <a:cubicBezTo>
                    <a:pt x="21" y="315"/>
                    <a:pt x="21" y="315"/>
                    <a:pt x="21" y="315"/>
                  </a:cubicBezTo>
                  <a:cubicBezTo>
                    <a:pt x="20" y="316"/>
                    <a:pt x="20" y="316"/>
                    <a:pt x="20" y="316"/>
                  </a:cubicBezTo>
                  <a:cubicBezTo>
                    <a:pt x="20" y="316"/>
                    <a:pt x="20" y="316"/>
                    <a:pt x="20" y="316"/>
                  </a:cubicBezTo>
                  <a:cubicBezTo>
                    <a:pt x="20" y="317"/>
                    <a:pt x="20" y="317"/>
                    <a:pt x="20" y="317"/>
                  </a:cubicBezTo>
                  <a:cubicBezTo>
                    <a:pt x="20" y="318"/>
                    <a:pt x="20" y="318"/>
                    <a:pt x="20" y="318"/>
                  </a:cubicBezTo>
                  <a:cubicBezTo>
                    <a:pt x="20" y="319"/>
                    <a:pt x="20" y="319"/>
                    <a:pt x="20" y="319"/>
                  </a:cubicBezTo>
                  <a:cubicBezTo>
                    <a:pt x="20" y="319"/>
                    <a:pt x="20" y="319"/>
                    <a:pt x="21" y="319"/>
                  </a:cubicBezTo>
                  <a:cubicBezTo>
                    <a:pt x="21" y="319"/>
                    <a:pt x="21" y="319"/>
                    <a:pt x="21" y="319"/>
                  </a:cubicBezTo>
                  <a:cubicBezTo>
                    <a:pt x="21" y="319"/>
                    <a:pt x="21" y="319"/>
                    <a:pt x="21" y="320"/>
                  </a:cubicBezTo>
                  <a:cubicBezTo>
                    <a:pt x="21" y="320"/>
                    <a:pt x="21" y="320"/>
                    <a:pt x="21" y="320"/>
                  </a:cubicBezTo>
                  <a:cubicBezTo>
                    <a:pt x="21" y="320"/>
                    <a:pt x="22" y="320"/>
                    <a:pt x="22" y="320"/>
                  </a:cubicBezTo>
                  <a:cubicBezTo>
                    <a:pt x="22" y="320"/>
                    <a:pt x="22" y="321"/>
                    <a:pt x="22" y="321"/>
                  </a:cubicBezTo>
                  <a:cubicBezTo>
                    <a:pt x="21" y="321"/>
                    <a:pt x="21" y="320"/>
                    <a:pt x="21" y="320"/>
                  </a:cubicBezTo>
                  <a:cubicBezTo>
                    <a:pt x="21" y="320"/>
                    <a:pt x="20" y="320"/>
                    <a:pt x="20" y="320"/>
                  </a:cubicBezTo>
                  <a:cubicBezTo>
                    <a:pt x="19" y="320"/>
                    <a:pt x="19" y="320"/>
                    <a:pt x="18" y="320"/>
                  </a:cubicBezTo>
                  <a:cubicBezTo>
                    <a:pt x="18" y="320"/>
                    <a:pt x="18" y="320"/>
                    <a:pt x="18" y="320"/>
                  </a:cubicBezTo>
                  <a:cubicBezTo>
                    <a:pt x="18" y="320"/>
                    <a:pt x="18" y="320"/>
                    <a:pt x="19" y="320"/>
                  </a:cubicBezTo>
                  <a:cubicBezTo>
                    <a:pt x="19" y="321"/>
                    <a:pt x="19" y="321"/>
                    <a:pt x="20" y="321"/>
                  </a:cubicBezTo>
                  <a:cubicBezTo>
                    <a:pt x="20" y="322"/>
                    <a:pt x="21" y="322"/>
                    <a:pt x="22" y="323"/>
                  </a:cubicBezTo>
                  <a:cubicBezTo>
                    <a:pt x="22" y="323"/>
                    <a:pt x="22" y="323"/>
                    <a:pt x="22" y="323"/>
                  </a:cubicBezTo>
                  <a:cubicBezTo>
                    <a:pt x="22" y="323"/>
                    <a:pt x="22" y="323"/>
                    <a:pt x="22" y="323"/>
                  </a:cubicBezTo>
                  <a:cubicBezTo>
                    <a:pt x="23" y="324"/>
                    <a:pt x="23" y="324"/>
                    <a:pt x="23" y="324"/>
                  </a:cubicBezTo>
                  <a:cubicBezTo>
                    <a:pt x="23" y="324"/>
                    <a:pt x="23" y="324"/>
                    <a:pt x="23" y="324"/>
                  </a:cubicBezTo>
                  <a:cubicBezTo>
                    <a:pt x="24" y="324"/>
                    <a:pt x="24" y="323"/>
                    <a:pt x="23" y="323"/>
                  </a:cubicBezTo>
                  <a:cubicBezTo>
                    <a:pt x="23" y="323"/>
                    <a:pt x="23" y="322"/>
                    <a:pt x="23" y="322"/>
                  </a:cubicBezTo>
                  <a:cubicBezTo>
                    <a:pt x="23" y="322"/>
                    <a:pt x="23" y="322"/>
                    <a:pt x="23" y="322"/>
                  </a:cubicBezTo>
                  <a:cubicBezTo>
                    <a:pt x="22" y="322"/>
                    <a:pt x="23" y="322"/>
                    <a:pt x="23" y="322"/>
                  </a:cubicBezTo>
                  <a:cubicBezTo>
                    <a:pt x="23" y="321"/>
                    <a:pt x="23" y="321"/>
                    <a:pt x="23" y="321"/>
                  </a:cubicBezTo>
                  <a:cubicBezTo>
                    <a:pt x="23" y="321"/>
                    <a:pt x="23" y="321"/>
                    <a:pt x="23" y="320"/>
                  </a:cubicBezTo>
                  <a:cubicBezTo>
                    <a:pt x="23" y="320"/>
                    <a:pt x="23" y="320"/>
                    <a:pt x="23" y="320"/>
                  </a:cubicBezTo>
                  <a:cubicBezTo>
                    <a:pt x="23" y="320"/>
                    <a:pt x="24" y="320"/>
                    <a:pt x="24" y="320"/>
                  </a:cubicBezTo>
                  <a:cubicBezTo>
                    <a:pt x="24" y="320"/>
                    <a:pt x="24" y="320"/>
                    <a:pt x="24" y="320"/>
                  </a:cubicBezTo>
                  <a:cubicBezTo>
                    <a:pt x="24" y="320"/>
                    <a:pt x="24" y="320"/>
                    <a:pt x="24" y="320"/>
                  </a:cubicBezTo>
                  <a:cubicBezTo>
                    <a:pt x="24" y="320"/>
                    <a:pt x="25" y="320"/>
                    <a:pt x="25" y="320"/>
                  </a:cubicBezTo>
                  <a:cubicBezTo>
                    <a:pt x="25" y="319"/>
                    <a:pt x="25" y="319"/>
                    <a:pt x="24" y="319"/>
                  </a:cubicBezTo>
                  <a:cubicBezTo>
                    <a:pt x="24" y="319"/>
                    <a:pt x="24" y="319"/>
                    <a:pt x="24" y="319"/>
                  </a:cubicBezTo>
                  <a:cubicBezTo>
                    <a:pt x="24" y="319"/>
                    <a:pt x="23" y="318"/>
                    <a:pt x="24" y="318"/>
                  </a:cubicBezTo>
                  <a:cubicBezTo>
                    <a:pt x="24" y="318"/>
                    <a:pt x="24" y="318"/>
                    <a:pt x="24" y="318"/>
                  </a:cubicBezTo>
                  <a:cubicBezTo>
                    <a:pt x="24" y="318"/>
                    <a:pt x="24" y="318"/>
                    <a:pt x="24" y="319"/>
                  </a:cubicBezTo>
                  <a:cubicBezTo>
                    <a:pt x="25" y="319"/>
                    <a:pt x="25" y="318"/>
                    <a:pt x="25" y="318"/>
                  </a:cubicBezTo>
                  <a:cubicBezTo>
                    <a:pt x="25" y="318"/>
                    <a:pt x="25" y="318"/>
                    <a:pt x="25" y="319"/>
                  </a:cubicBezTo>
                  <a:cubicBezTo>
                    <a:pt x="25" y="319"/>
                    <a:pt x="25" y="319"/>
                    <a:pt x="26" y="319"/>
                  </a:cubicBezTo>
                  <a:cubicBezTo>
                    <a:pt x="26" y="319"/>
                    <a:pt x="26" y="319"/>
                    <a:pt x="26" y="319"/>
                  </a:cubicBezTo>
                  <a:cubicBezTo>
                    <a:pt x="26" y="319"/>
                    <a:pt x="27" y="319"/>
                    <a:pt x="27" y="318"/>
                  </a:cubicBezTo>
                  <a:cubicBezTo>
                    <a:pt x="27" y="318"/>
                    <a:pt x="27" y="318"/>
                    <a:pt x="27" y="317"/>
                  </a:cubicBezTo>
                  <a:cubicBezTo>
                    <a:pt x="28" y="317"/>
                    <a:pt x="28" y="317"/>
                    <a:pt x="28" y="317"/>
                  </a:cubicBezTo>
                  <a:cubicBezTo>
                    <a:pt x="29" y="317"/>
                    <a:pt x="29" y="316"/>
                    <a:pt x="30" y="316"/>
                  </a:cubicBezTo>
                  <a:cubicBezTo>
                    <a:pt x="30" y="316"/>
                    <a:pt x="31" y="315"/>
                    <a:pt x="32" y="315"/>
                  </a:cubicBezTo>
                  <a:cubicBezTo>
                    <a:pt x="32" y="315"/>
                    <a:pt x="32" y="315"/>
                    <a:pt x="32" y="316"/>
                  </a:cubicBezTo>
                  <a:cubicBezTo>
                    <a:pt x="32" y="316"/>
                    <a:pt x="32" y="316"/>
                    <a:pt x="32" y="316"/>
                  </a:cubicBezTo>
                  <a:cubicBezTo>
                    <a:pt x="33" y="316"/>
                    <a:pt x="33" y="316"/>
                    <a:pt x="33" y="316"/>
                  </a:cubicBezTo>
                  <a:cubicBezTo>
                    <a:pt x="33" y="317"/>
                    <a:pt x="32" y="317"/>
                    <a:pt x="32" y="317"/>
                  </a:cubicBezTo>
                  <a:cubicBezTo>
                    <a:pt x="32" y="317"/>
                    <a:pt x="32" y="318"/>
                    <a:pt x="32" y="318"/>
                  </a:cubicBezTo>
                  <a:cubicBezTo>
                    <a:pt x="31" y="318"/>
                    <a:pt x="31" y="319"/>
                    <a:pt x="31" y="319"/>
                  </a:cubicBezTo>
                  <a:cubicBezTo>
                    <a:pt x="31" y="319"/>
                    <a:pt x="31" y="319"/>
                    <a:pt x="30" y="319"/>
                  </a:cubicBezTo>
                  <a:cubicBezTo>
                    <a:pt x="30" y="319"/>
                    <a:pt x="30" y="319"/>
                    <a:pt x="30" y="319"/>
                  </a:cubicBezTo>
                  <a:cubicBezTo>
                    <a:pt x="30" y="319"/>
                    <a:pt x="30" y="319"/>
                    <a:pt x="29" y="320"/>
                  </a:cubicBezTo>
                  <a:cubicBezTo>
                    <a:pt x="29" y="320"/>
                    <a:pt x="29" y="320"/>
                    <a:pt x="29" y="320"/>
                  </a:cubicBezTo>
                  <a:cubicBezTo>
                    <a:pt x="29" y="320"/>
                    <a:pt x="29" y="320"/>
                    <a:pt x="29" y="320"/>
                  </a:cubicBezTo>
                  <a:cubicBezTo>
                    <a:pt x="28" y="320"/>
                    <a:pt x="28" y="321"/>
                    <a:pt x="28" y="321"/>
                  </a:cubicBezTo>
                  <a:cubicBezTo>
                    <a:pt x="28" y="321"/>
                    <a:pt x="28" y="322"/>
                    <a:pt x="28" y="322"/>
                  </a:cubicBezTo>
                  <a:cubicBezTo>
                    <a:pt x="28" y="322"/>
                    <a:pt x="28" y="321"/>
                    <a:pt x="28" y="321"/>
                  </a:cubicBezTo>
                  <a:cubicBezTo>
                    <a:pt x="27" y="320"/>
                    <a:pt x="27" y="320"/>
                    <a:pt x="27" y="320"/>
                  </a:cubicBezTo>
                  <a:cubicBezTo>
                    <a:pt x="27" y="320"/>
                    <a:pt x="27" y="320"/>
                    <a:pt x="26" y="320"/>
                  </a:cubicBezTo>
                  <a:cubicBezTo>
                    <a:pt x="26" y="321"/>
                    <a:pt x="26" y="321"/>
                    <a:pt x="26" y="321"/>
                  </a:cubicBezTo>
                  <a:cubicBezTo>
                    <a:pt x="26" y="322"/>
                    <a:pt x="26" y="322"/>
                    <a:pt x="25" y="323"/>
                  </a:cubicBezTo>
                  <a:cubicBezTo>
                    <a:pt x="25" y="323"/>
                    <a:pt x="25" y="322"/>
                    <a:pt x="25" y="322"/>
                  </a:cubicBezTo>
                  <a:cubicBezTo>
                    <a:pt x="25" y="322"/>
                    <a:pt x="26" y="322"/>
                    <a:pt x="26" y="322"/>
                  </a:cubicBezTo>
                  <a:cubicBezTo>
                    <a:pt x="26" y="322"/>
                    <a:pt x="26" y="322"/>
                    <a:pt x="26" y="321"/>
                  </a:cubicBezTo>
                  <a:cubicBezTo>
                    <a:pt x="26" y="321"/>
                    <a:pt x="26" y="321"/>
                    <a:pt x="26" y="321"/>
                  </a:cubicBezTo>
                  <a:cubicBezTo>
                    <a:pt x="26" y="321"/>
                    <a:pt x="26" y="321"/>
                    <a:pt x="26" y="321"/>
                  </a:cubicBezTo>
                  <a:cubicBezTo>
                    <a:pt x="26" y="321"/>
                    <a:pt x="25" y="321"/>
                    <a:pt x="25" y="321"/>
                  </a:cubicBezTo>
                  <a:cubicBezTo>
                    <a:pt x="25" y="321"/>
                    <a:pt x="25" y="321"/>
                    <a:pt x="24" y="321"/>
                  </a:cubicBezTo>
                  <a:cubicBezTo>
                    <a:pt x="24" y="321"/>
                    <a:pt x="23" y="321"/>
                    <a:pt x="23" y="322"/>
                  </a:cubicBezTo>
                  <a:cubicBezTo>
                    <a:pt x="23" y="323"/>
                    <a:pt x="24" y="323"/>
                    <a:pt x="24" y="324"/>
                  </a:cubicBezTo>
                  <a:cubicBezTo>
                    <a:pt x="24" y="324"/>
                    <a:pt x="24" y="324"/>
                    <a:pt x="24" y="324"/>
                  </a:cubicBezTo>
                  <a:cubicBezTo>
                    <a:pt x="24" y="324"/>
                    <a:pt x="24" y="324"/>
                    <a:pt x="24" y="324"/>
                  </a:cubicBezTo>
                  <a:cubicBezTo>
                    <a:pt x="25" y="324"/>
                    <a:pt x="25" y="324"/>
                    <a:pt x="25" y="325"/>
                  </a:cubicBezTo>
                  <a:cubicBezTo>
                    <a:pt x="25" y="325"/>
                    <a:pt x="25" y="325"/>
                    <a:pt x="25" y="325"/>
                  </a:cubicBezTo>
                  <a:cubicBezTo>
                    <a:pt x="25" y="325"/>
                    <a:pt x="25" y="325"/>
                    <a:pt x="25" y="325"/>
                  </a:cubicBezTo>
                  <a:cubicBezTo>
                    <a:pt x="25" y="325"/>
                    <a:pt x="26" y="325"/>
                    <a:pt x="26" y="326"/>
                  </a:cubicBezTo>
                  <a:cubicBezTo>
                    <a:pt x="26" y="326"/>
                    <a:pt x="27" y="326"/>
                    <a:pt x="27" y="326"/>
                  </a:cubicBezTo>
                  <a:cubicBezTo>
                    <a:pt x="27" y="326"/>
                    <a:pt x="27" y="326"/>
                    <a:pt x="27" y="326"/>
                  </a:cubicBezTo>
                  <a:cubicBezTo>
                    <a:pt x="27" y="326"/>
                    <a:pt x="28" y="327"/>
                    <a:pt x="28" y="327"/>
                  </a:cubicBezTo>
                  <a:cubicBezTo>
                    <a:pt x="28" y="327"/>
                    <a:pt x="28" y="327"/>
                    <a:pt x="28" y="327"/>
                  </a:cubicBezTo>
                  <a:cubicBezTo>
                    <a:pt x="28" y="327"/>
                    <a:pt x="29" y="327"/>
                    <a:pt x="29" y="327"/>
                  </a:cubicBezTo>
                  <a:cubicBezTo>
                    <a:pt x="29" y="327"/>
                    <a:pt x="29" y="327"/>
                    <a:pt x="30" y="327"/>
                  </a:cubicBezTo>
                  <a:cubicBezTo>
                    <a:pt x="30" y="327"/>
                    <a:pt x="30" y="328"/>
                    <a:pt x="31" y="328"/>
                  </a:cubicBezTo>
                  <a:cubicBezTo>
                    <a:pt x="32" y="328"/>
                    <a:pt x="32" y="328"/>
                    <a:pt x="33" y="327"/>
                  </a:cubicBezTo>
                  <a:cubicBezTo>
                    <a:pt x="33" y="327"/>
                    <a:pt x="33" y="327"/>
                    <a:pt x="34" y="327"/>
                  </a:cubicBezTo>
                  <a:cubicBezTo>
                    <a:pt x="34" y="326"/>
                    <a:pt x="34" y="326"/>
                    <a:pt x="34" y="326"/>
                  </a:cubicBezTo>
                  <a:cubicBezTo>
                    <a:pt x="34" y="326"/>
                    <a:pt x="34" y="326"/>
                    <a:pt x="34" y="325"/>
                  </a:cubicBezTo>
                  <a:cubicBezTo>
                    <a:pt x="34" y="325"/>
                    <a:pt x="34" y="325"/>
                    <a:pt x="34" y="324"/>
                  </a:cubicBezTo>
                  <a:cubicBezTo>
                    <a:pt x="34" y="323"/>
                    <a:pt x="34" y="322"/>
                    <a:pt x="34" y="321"/>
                  </a:cubicBezTo>
                  <a:cubicBezTo>
                    <a:pt x="34" y="321"/>
                    <a:pt x="34" y="321"/>
                    <a:pt x="34" y="321"/>
                  </a:cubicBezTo>
                  <a:cubicBezTo>
                    <a:pt x="34" y="320"/>
                    <a:pt x="34" y="319"/>
                    <a:pt x="34" y="319"/>
                  </a:cubicBezTo>
                  <a:cubicBezTo>
                    <a:pt x="35" y="319"/>
                    <a:pt x="35" y="318"/>
                    <a:pt x="35" y="318"/>
                  </a:cubicBezTo>
                  <a:cubicBezTo>
                    <a:pt x="35" y="318"/>
                    <a:pt x="35" y="317"/>
                    <a:pt x="35" y="317"/>
                  </a:cubicBezTo>
                  <a:cubicBezTo>
                    <a:pt x="35" y="317"/>
                    <a:pt x="35" y="317"/>
                    <a:pt x="35" y="316"/>
                  </a:cubicBezTo>
                  <a:cubicBezTo>
                    <a:pt x="35" y="316"/>
                    <a:pt x="35" y="316"/>
                    <a:pt x="35" y="316"/>
                  </a:cubicBezTo>
                  <a:cubicBezTo>
                    <a:pt x="35" y="316"/>
                    <a:pt x="35" y="316"/>
                    <a:pt x="35" y="315"/>
                  </a:cubicBezTo>
                  <a:cubicBezTo>
                    <a:pt x="35" y="315"/>
                    <a:pt x="35" y="315"/>
                    <a:pt x="35" y="315"/>
                  </a:cubicBezTo>
                  <a:cubicBezTo>
                    <a:pt x="35" y="315"/>
                    <a:pt x="35" y="315"/>
                    <a:pt x="35" y="315"/>
                  </a:cubicBezTo>
                  <a:cubicBezTo>
                    <a:pt x="35" y="315"/>
                    <a:pt x="35" y="315"/>
                    <a:pt x="35" y="315"/>
                  </a:cubicBezTo>
                  <a:cubicBezTo>
                    <a:pt x="36" y="314"/>
                    <a:pt x="36" y="314"/>
                    <a:pt x="36" y="314"/>
                  </a:cubicBezTo>
                  <a:cubicBezTo>
                    <a:pt x="36" y="314"/>
                    <a:pt x="36" y="314"/>
                    <a:pt x="36" y="314"/>
                  </a:cubicBezTo>
                  <a:cubicBezTo>
                    <a:pt x="36" y="314"/>
                    <a:pt x="36" y="314"/>
                    <a:pt x="36" y="314"/>
                  </a:cubicBezTo>
                  <a:cubicBezTo>
                    <a:pt x="37" y="314"/>
                    <a:pt x="37" y="314"/>
                    <a:pt x="37" y="314"/>
                  </a:cubicBezTo>
                  <a:cubicBezTo>
                    <a:pt x="37" y="314"/>
                    <a:pt x="37" y="314"/>
                    <a:pt x="37" y="314"/>
                  </a:cubicBezTo>
                  <a:cubicBezTo>
                    <a:pt x="37" y="314"/>
                    <a:pt x="38" y="314"/>
                    <a:pt x="38" y="314"/>
                  </a:cubicBezTo>
                  <a:cubicBezTo>
                    <a:pt x="38" y="314"/>
                    <a:pt x="38" y="314"/>
                    <a:pt x="38" y="314"/>
                  </a:cubicBezTo>
                  <a:cubicBezTo>
                    <a:pt x="39" y="313"/>
                    <a:pt x="39" y="313"/>
                    <a:pt x="39" y="313"/>
                  </a:cubicBezTo>
                  <a:cubicBezTo>
                    <a:pt x="39" y="313"/>
                    <a:pt x="39" y="313"/>
                    <a:pt x="39" y="313"/>
                  </a:cubicBezTo>
                  <a:cubicBezTo>
                    <a:pt x="39" y="313"/>
                    <a:pt x="40" y="313"/>
                    <a:pt x="40" y="313"/>
                  </a:cubicBezTo>
                  <a:cubicBezTo>
                    <a:pt x="40" y="312"/>
                    <a:pt x="41" y="312"/>
                    <a:pt x="42" y="312"/>
                  </a:cubicBezTo>
                  <a:cubicBezTo>
                    <a:pt x="42" y="312"/>
                    <a:pt x="42" y="312"/>
                    <a:pt x="42" y="312"/>
                  </a:cubicBezTo>
                  <a:cubicBezTo>
                    <a:pt x="42" y="312"/>
                    <a:pt x="42" y="312"/>
                    <a:pt x="42" y="312"/>
                  </a:cubicBezTo>
                  <a:cubicBezTo>
                    <a:pt x="42" y="312"/>
                    <a:pt x="42" y="312"/>
                    <a:pt x="43" y="312"/>
                  </a:cubicBezTo>
                  <a:cubicBezTo>
                    <a:pt x="43" y="312"/>
                    <a:pt x="43" y="312"/>
                    <a:pt x="43" y="312"/>
                  </a:cubicBezTo>
                  <a:cubicBezTo>
                    <a:pt x="43" y="312"/>
                    <a:pt x="43" y="312"/>
                    <a:pt x="43" y="312"/>
                  </a:cubicBezTo>
                  <a:cubicBezTo>
                    <a:pt x="44" y="312"/>
                    <a:pt x="44" y="311"/>
                    <a:pt x="44" y="310"/>
                  </a:cubicBezTo>
                  <a:cubicBezTo>
                    <a:pt x="44" y="310"/>
                    <a:pt x="44" y="309"/>
                    <a:pt x="45" y="309"/>
                  </a:cubicBezTo>
                  <a:cubicBezTo>
                    <a:pt x="45" y="309"/>
                    <a:pt x="45" y="309"/>
                    <a:pt x="45" y="309"/>
                  </a:cubicBezTo>
                  <a:cubicBezTo>
                    <a:pt x="45" y="309"/>
                    <a:pt x="46" y="308"/>
                    <a:pt x="46" y="308"/>
                  </a:cubicBezTo>
                  <a:cubicBezTo>
                    <a:pt x="46" y="308"/>
                    <a:pt x="46" y="308"/>
                    <a:pt x="47" y="308"/>
                  </a:cubicBezTo>
                  <a:cubicBezTo>
                    <a:pt x="47" y="308"/>
                    <a:pt x="47" y="308"/>
                    <a:pt x="47" y="309"/>
                  </a:cubicBezTo>
                  <a:cubicBezTo>
                    <a:pt x="47" y="309"/>
                    <a:pt x="47" y="309"/>
                    <a:pt x="47" y="309"/>
                  </a:cubicBezTo>
                  <a:cubicBezTo>
                    <a:pt x="47" y="309"/>
                    <a:pt x="47" y="309"/>
                    <a:pt x="47" y="309"/>
                  </a:cubicBezTo>
                  <a:cubicBezTo>
                    <a:pt x="48" y="309"/>
                    <a:pt x="48" y="309"/>
                    <a:pt x="48" y="309"/>
                  </a:cubicBezTo>
                  <a:cubicBezTo>
                    <a:pt x="48" y="309"/>
                    <a:pt x="48" y="309"/>
                    <a:pt x="48" y="309"/>
                  </a:cubicBezTo>
                  <a:cubicBezTo>
                    <a:pt x="48" y="309"/>
                    <a:pt x="48" y="309"/>
                    <a:pt x="48" y="309"/>
                  </a:cubicBezTo>
                  <a:cubicBezTo>
                    <a:pt x="48" y="309"/>
                    <a:pt x="49" y="309"/>
                    <a:pt x="49" y="309"/>
                  </a:cubicBezTo>
                  <a:cubicBezTo>
                    <a:pt x="50" y="309"/>
                    <a:pt x="50" y="309"/>
                    <a:pt x="50" y="309"/>
                  </a:cubicBezTo>
                  <a:cubicBezTo>
                    <a:pt x="50" y="309"/>
                    <a:pt x="49" y="309"/>
                    <a:pt x="49" y="309"/>
                  </a:cubicBezTo>
                  <a:cubicBezTo>
                    <a:pt x="48" y="309"/>
                    <a:pt x="47" y="308"/>
                    <a:pt x="46" y="308"/>
                  </a:cubicBezTo>
                  <a:cubicBezTo>
                    <a:pt x="45" y="308"/>
                    <a:pt x="45" y="308"/>
                    <a:pt x="44" y="308"/>
                  </a:cubicBezTo>
                  <a:cubicBezTo>
                    <a:pt x="43" y="307"/>
                    <a:pt x="43" y="307"/>
                    <a:pt x="42" y="306"/>
                  </a:cubicBezTo>
                  <a:cubicBezTo>
                    <a:pt x="42" y="306"/>
                    <a:pt x="41" y="306"/>
                    <a:pt x="41" y="306"/>
                  </a:cubicBezTo>
                  <a:cubicBezTo>
                    <a:pt x="27" y="306"/>
                    <a:pt x="27" y="306"/>
                    <a:pt x="27" y="306"/>
                  </a:cubicBezTo>
                  <a:cubicBezTo>
                    <a:pt x="27" y="306"/>
                    <a:pt x="26" y="306"/>
                    <a:pt x="26" y="305"/>
                  </a:cubicBezTo>
                  <a:cubicBezTo>
                    <a:pt x="26" y="305"/>
                    <a:pt x="26" y="305"/>
                    <a:pt x="26" y="305"/>
                  </a:cubicBezTo>
                  <a:cubicBezTo>
                    <a:pt x="26" y="305"/>
                    <a:pt x="26" y="305"/>
                    <a:pt x="26" y="305"/>
                  </a:cubicBezTo>
                  <a:cubicBezTo>
                    <a:pt x="26" y="305"/>
                    <a:pt x="27" y="305"/>
                    <a:pt x="27" y="305"/>
                  </a:cubicBezTo>
                  <a:cubicBezTo>
                    <a:pt x="27" y="305"/>
                    <a:pt x="27" y="305"/>
                    <a:pt x="27" y="305"/>
                  </a:cubicBezTo>
                  <a:cubicBezTo>
                    <a:pt x="27" y="305"/>
                    <a:pt x="27" y="304"/>
                    <a:pt x="27" y="304"/>
                  </a:cubicBezTo>
                  <a:cubicBezTo>
                    <a:pt x="27" y="304"/>
                    <a:pt x="27" y="304"/>
                    <a:pt x="26" y="304"/>
                  </a:cubicBezTo>
                  <a:cubicBezTo>
                    <a:pt x="26" y="303"/>
                    <a:pt x="25" y="303"/>
                    <a:pt x="25" y="303"/>
                  </a:cubicBezTo>
                  <a:cubicBezTo>
                    <a:pt x="25" y="302"/>
                    <a:pt x="25" y="302"/>
                    <a:pt x="24" y="302"/>
                  </a:cubicBezTo>
                  <a:cubicBezTo>
                    <a:pt x="24" y="302"/>
                    <a:pt x="24" y="301"/>
                    <a:pt x="24" y="301"/>
                  </a:cubicBezTo>
                  <a:cubicBezTo>
                    <a:pt x="24" y="301"/>
                    <a:pt x="24" y="301"/>
                    <a:pt x="23" y="301"/>
                  </a:cubicBezTo>
                  <a:cubicBezTo>
                    <a:pt x="23" y="301"/>
                    <a:pt x="23" y="301"/>
                    <a:pt x="24" y="300"/>
                  </a:cubicBezTo>
                  <a:cubicBezTo>
                    <a:pt x="24" y="300"/>
                    <a:pt x="24" y="300"/>
                    <a:pt x="24" y="300"/>
                  </a:cubicBezTo>
                  <a:cubicBezTo>
                    <a:pt x="24" y="299"/>
                    <a:pt x="24" y="299"/>
                    <a:pt x="24" y="299"/>
                  </a:cubicBezTo>
                  <a:cubicBezTo>
                    <a:pt x="24" y="298"/>
                    <a:pt x="24" y="298"/>
                    <a:pt x="24" y="298"/>
                  </a:cubicBezTo>
                  <a:cubicBezTo>
                    <a:pt x="24" y="298"/>
                    <a:pt x="24" y="298"/>
                    <a:pt x="24" y="298"/>
                  </a:cubicBezTo>
                  <a:cubicBezTo>
                    <a:pt x="24" y="298"/>
                    <a:pt x="24" y="298"/>
                    <a:pt x="25" y="297"/>
                  </a:cubicBezTo>
                  <a:cubicBezTo>
                    <a:pt x="25" y="297"/>
                    <a:pt x="25" y="297"/>
                    <a:pt x="25" y="297"/>
                  </a:cubicBezTo>
                  <a:cubicBezTo>
                    <a:pt x="25" y="297"/>
                    <a:pt x="25" y="297"/>
                    <a:pt x="25" y="297"/>
                  </a:cubicBezTo>
                  <a:cubicBezTo>
                    <a:pt x="24" y="297"/>
                    <a:pt x="24" y="296"/>
                    <a:pt x="24" y="296"/>
                  </a:cubicBezTo>
                  <a:cubicBezTo>
                    <a:pt x="23" y="295"/>
                    <a:pt x="24" y="295"/>
                    <a:pt x="24" y="295"/>
                  </a:cubicBezTo>
                  <a:cubicBezTo>
                    <a:pt x="24" y="295"/>
                    <a:pt x="24" y="295"/>
                    <a:pt x="25" y="295"/>
                  </a:cubicBezTo>
                  <a:cubicBezTo>
                    <a:pt x="25" y="295"/>
                    <a:pt x="25" y="295"/>
                    <a:pt x="25" y="295"/>
                  </a:cubicBezTo>
                  <a:cubicBezTo>
                    <a:pt x="25" y="295"/>
                    <a:pt x="25" y="295"/>
                    <a:pt x="25" y="294"/>
                  </a:cubicBezTo>
                  <a:cubicBezTo>
                    <a:pt x="25" y="294"/>
                    <a:pt x="25" y="293"/>
                    <a:pt x="25" y="293"/>
                  </a:cubicBezTo>
                  <a:cubicBezTo>
                    <a:pt x="25" y="293"/>
                    <a:pt x="24" y="292"/>
                    <a:pt x="24" y="292"/>
                  </a:cubicBezTo>
                  <a:cubicBezTo>
                    <a:pt x="24" y="292"/>
                    <a:pt x="24" y="291"/>
                    <a:pt x="24" y="291"/>
                  </a:cubicBezTo>
                  <a:cubicBezTo>
                    <a:pt x="24" y="291"/>
                    <a:pt x="24" y="291"/>
                    <a:pt x="24" y="291"/>
                  </a:cubicBezTo>
                  <a:cubicBezTo>
                    <a:pt x="24" y="291"/>
                    <a:pt x="24" y="290"/>
                    <a:pt x="24" y="290"/>
                  </a:cubicBezTo>
                  <a:cubicBezTo>
                    <a:pt x="24" y="290"/>
                    <a:pt x="23" y="290"/>
                    <a:pt x="23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22" y="291"/>
                    <a:pt x="22" y="291"/>
                    <a:pt x="22" y="291"/>
                  </a:cubicBezTo>
                  <a:cubicBezTo>
                    <a:pt x="22" y="291"/>
                    <a:pt x="21" y="290"/>
                    <a:pt x="21" y="290"/>
                  </a:cubicBezTo>
                  <a:cubicBezTo>
                    <a:pt x="21" y="290"/>
                    <a:pt x="19" y="291"/>
                    <a:pt x="19" y="292"/>
                  </a:cubicBezTo>
                  <a:cubicBezTo>
                    <a:pt x="19" y="292"/>
                    <a:pt x="18" y="292"/>
                    <a:pt x="18" y="292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18" y="291"/>
                    <a:pt x="18" y="290"/>
                    <a:pt x="18" y="290"/>
                  </a:cubicBezTo>
                  <a:cubicBezTo>
                    <a:pt x="18" y="290"/>
                    <a:pt x="17" y="290"/>
                    <a:pt x="17" y="290"/>
                  </a:cubicBezTo>
                  <a:cubicBezTo>
                    <a:pt x="17" y="290"/>
                    <a:pt x="17" y="289"/>
                    <a:pt x="17" y="289"/>
                  </a:cubicBezTo>
                  <a:cubicBezTo>
                    <a:pt x="17" y="289"/>
                    <a:pt x="17" y="288"/>
                    <a:pt x="17" y="288"/>
                  </a:cubicBezTo>
                  <a:cubicBezTo>
                    <a:pt x="17" y="287"/>
                    <a:pt x="16" y="287"/>
                    <a:pt x="16" y="287"/>
                  </a:cubicBezTo>
                  <a:cubicBezTo>
                    <a:pt x="16" y="287"/>
                    <a:pt x="17" y="287"/>
                    <a:pt x="17" y="287"/>
                  </a:cubicBezTo>
                  <a:cubicBezTo>
                    <a:pt x="17" y="286"/>
                    <a:pt x="16" y="286"/>
                    <a:pt x="16" y="286"/>
                  </a:cubicBezTo>
                  <a:cubicBezTo>
                    <a:pt x="16" y="286"/>
                    <a:pt x="16" y="285"/>
                    <a:pt x="16" y="285"/>
                  </a:cubicBezTo>
                  <a:cubicBezTo>
                    <a:pt x="16" y="285"/>
                    <a:pt x="16" y="285"/>
                    <a:pt x="16" y="285"/>
                  </a:cubicBezTo>
                  <a:cubicBezTo>
                    <a:pt x="16" y="285"/>
                    <a:pt x="16" y="284"/>
                    <a:pt x="16" y="284"/>
                  </a:cubicBezTo>
                  <a:cubicBezTo>
                    <a:pt x="16" y="284"/>
                    <a:pt x="16" y="284"/>
                    <a:pt x="16" y="284"/>
                  </a:cubicBezTo>
                  <a:cubicBezTo>
                    <a:pt x="16" y="283"/>
                    <a:pt x="16" y="283"/>
                    <a:pt x="16" y="283"/>
                  </a:cubicBezTo>
                  <a:cubicBezTo>
                    <a:pt x="16" y="283"/>
                    <a:pt x="16" y="283"/>
                    <a:pt x="16" y="283"/>
                  </a:cubicBezTo>
                  <a:cubicBezTo>
                    <a:pt x="16" y="281"/>
                    <a:pt x="16" y="281"/>
                    <a:pt x="16" y="281"/>
                  </a:cubicBezTo>
                  <a:cubicBezTo>
                    <a:pt x="16" y="281"/>
                    <a:pt x="18" y="279"/>
                    <a:pt x="18" y="278"/>
                  </a:cubicBezTo>
                  <a:cubicBezTo>
                    <a:pt x="18" y="278"/>
                    <a:pt x="19" y="276"/>
                    <a:pt x="19" y="276"/>
                  </a:cubicBezTo>
                  <a:cubicBezTo>
                    <a:pt x="19" y="276"/>
                    <a:pt x="18" y="275"/>
                    <a:pt x="18" y="275"/>
                  </a:cubicBezTo>
                  <a:cubicBezTo>
                    <a:pt x="18" y="275"/>
                    <a:pt x="19" y="274"/>
                    <a:pt x="19" y="274"/>
                  </a:cubicBezTo>
                  <a:cubicBezTo>
                    <a:pt x="20" y="272"/>
                    <a:pt x="20" y="272"/>
                    <a:pt x="20" y="272"/>
                  </a:cubicBezTo>
                  <a:cubicBezTo>
                    <a:pt x="21" y="272"/>
                    <a:pt x="21" y="272"/>
                    <a:pt x="21" y="272"/>
                  </a:cubicBezTo>
                  <a:cubicBezTo>
                    <a:pt x="23" y="270"/>
                    <a:pt x="23" y="270"/>
                    <a:pt x="23" y="270"/>
                  </a:cubicBezTo>
                  <a:cubicBezTo>
                    <a:pt x="23" y="270"/>
                    <a:pt x="23" y="269"/>
                    <a:pt x="23" y="269"/>
                  </a:cubicBezTo>
                  <a:cubicBezTo>
                    <a:pt x="23" y="268"/>
                    <a:pt x="22" y="267"/>
                    <a:pt x="22" y="267"/>
                  </a:cubicBezTo>
                  <a:cubicBezTo>
                    <a:pt x="24" y="267"/>
                    <a:pt x="24" y="267"/>
                    <a:pt x="24" y="267"/>
                  </a:cubicBezTo>
                  <a:cubicBezTo>
                    <a:pt x="24" y="265"/>
                    <a:pt x="24" y="265"/>
                    <a:pt x="24" y="265"/>
                  </a:cubicBezTo>
                  <a:cubicBezTo>
                    <a:pt x="24" y="265"/>
                    <a:pt x="25" y="265"/>
                    <a:pt x="25" y="265"/>
                  </a:cubicBezTo>
                  <a:cubicBezTo>
                    <a:pt x="25" y="265"/>
                    <a:pt x="25" y="265"/>
                    <a:pt x="25" y="265"/>
                  </a:cubicBezTo>
                  <a:cubicBezTo>
                    <a:pt x="25" y="265"/>
                    <a:pt x="24" y="264"/>
                    <a:pt x="24" y="264"/>
                  </a:cubicBezTo>
                  <a:cubicBezTo>
                    <a:pt x="24" y="263"/>
                    <a:pt x="24" y="263"/>
                    <a:pt x="24" y="263"/>
                  </a:cubicBezTo>
                  <a:cubicBezTo>
                    <a:pt x="24" y="263"/>
                    <a:pt x="24" y="263"/>
                    <a:pt x="24" y="263"/>
                  </a:cubicBezTo>
                  <a:cubicBezTo>
                    <a:pt x="23" y="263"/>
                    <a:pt x="23" y="262"/>
                    <a:pt x="23" y="262"/>
                  </a:cubicBezTo>
                  <a:cubicBezTo>
                    <a:pt x="23" y="262"/>
                    <a:pt x="23" y="261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3" y="260"/>
                    <a:pt x="23" y="260"/>
                    <a:pt x="23" y="260"/>
                  </a:cubicBezTo>
                  <a:cubicBezTo>
                    <a:pt x="23" y="260"/>
                    <a:pt x="23" y="260"/>
                    <a:pt x="23" y="259"/>
                  </a:cubicBezTo>
                  <a:cubicBezTo>
                    <a:pt x="23" y="259"/>
                    <a:pt x="23" y="259"/>
                    <a:pt x="23" y="259"/>
                  </a:cubicBezTo>
                  <a:cubicBezTo>
                    <a:pt x="23" y="259"/>
                    <a:pt x="24" y="259"/>
                    <a:pt x="24" y="259"/>
                  </a:cubicBezTo>
                  <a:cubicBezTo>
                    <a:pt x="24" y="259"/>
                    <a:pt x="24" y="258"/>
                    <a:pt x="24" y="258"/>
                  </a:cubicBezTo>
                  <a:cubicBezTo>
                    <a:pt x="24" y="258"/>
                    <a:pt x="24" y="257"/>
                    <a:pt x="24" y="257"/>
                  </a:cubicBezTo>
                  <a:cubicBezTo>
                    <a:pt x="24" y="257"/>
                    <a:pt x="24" y="256"/>
                    <a:pt x="24" y="256"/>
                  </a:cubicBezTo>
                  <a:cubicBezTo>
                    <a:pt x="24" y="256"/>
                    <a:pt x="25" y="256"/>
                    <a:pt x="25" y="256"/>
                  </a:cubicBezTo>
                  <a:cubicBezTo>
                    <a:pt x="25" y="256"/>
                    <a:pt x="26" y="255"/>
                    <a:pt x="26" y="255"/>
                  </a:cubicBezTo>
                  <a:cubicBezTo>
                    <a:pt x="26" y="253"/>
                    <a:pt x="26" y="253"/>
                    <a:pt x="26" y="253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27" y="254"/>
                    <a:pt x="28" y="254"/>
                    <a:pt x="28" y="253"/>
                  </a:cubicBezTo>
                  <a:cubicBezTo>
                    <a:pt x="28" y="253"/>
                    <a:pt x="28" y="253"/>
                    <a:pt x="27" y="253"/>
                  </a:cubicBezTo>
                  <a:cubicBezTo>
                    <a:pt x="27" y="252"/>
                    <a:pt x="27" y="252"/>
                    <a:pt x="27" y="252"/>
                  </a:cubicBezTo>
                  <a:cubicBezTo>
                    <a:pt x="27" y="252"/>
                    <a:pt x="27" y="252"/>
                    <a:pt x="27" y="252"/>
                  </a:cubicBezTo>
                  <a:cubicBezTo>
                    <a:pt x="27" y="251"/>
                    <a:pt x="27" y="251"/>
                    <a:pt x="27" y="251"/>
                  </a:cubicBezTo>
                  <a:cubicBezTo>
                    <a:pt x="27" y="251"/>
                    <a:pt x="27" y="249"/>
                    <a:pt x="27" y="249"/>
                  </a:cubicBezTo>
                  <a:cubicBezTo>
                    <a:pt x="27" y="249"/>
                    <a:pt x="27" y="249"/>
                    <a:pt x="27" y="249"/>
                  </a:cubicBezTo>
                  <a:cubicBezTo>
                    <a:pt x="28" y="249"/>
                    <a:pt x="28" y="249"/>
                    <a:pt x="28" y="249"/>
                  </a:cubicBezTo>
                  <a:cubicBezTo>
                    <a:pt x="28" y="249"/>
                    <a:pt x="29" y="248"/>
                    <a:pt x="29" y="248"/>
                  </a:cubicBezTo>
                  <a:cubicBezTo>
                    <a:pt x="29" y="248"/>
                    <a:pt x="29" y="247"/>
                    <a:pt x="29" y="247"/>
                  </a:cubicBezTo>
                  <a:cubicBezTo>
                    <a:pt x="29" y="247"/>
                    <a:pt x="29" y="247"/>
                    <a:pt x="28" y="246"/>
                  </a:cubicBezTo>
                  <a:cubicBezTo>
                    <a:pt x="28" y="246"/>
                    <a:pt x="28" y="245"/>
                    <a:pt x="28" y="245"/>
                  </a:cubicBezTo>
                  <a:cubicBezTo>
                    <a:pt x="28" y="245"/>
                    <a:pt x="28" y="244"/>
                    <a:pt x="28" y="244"/>
                  </a:cubicBezTo>
                  <a:cubicBezTo>
                    <a:pt x="28" y="244"/>
                    <a:pt x="28" y="244"/>
                    <a:pt x="28" y="244"/>
                  </a:cubicBezTo>
                  <a:cubicBezTo>
                    <a:pt x="28" y="243"/>
                    <a:pt x="27" y="243"/>
                    <a:pt x="27" y="243"/>
                  </a:cubicBezTo>
                  <a:cubicBezTo>
                    <a:pt x="28" y="242"/>
                    <a:pt x="28" y="242"/>
                    <a:pt x="28" y="242"/>
                  </a:cubicBezTo>
                  <a:cubicBezTo>
                    <a:pt x="28" y="242"/>
                    <a:pt x="29" y="242"/>
                    <a:pt x="29" y="241"/>
                  </a:cubicBezTo>
                  <a:cubicBezTo>
                    <a:pt x="29" y="241"/>
                    <a:pt x="29" y="241"/>
                    <a:pt x="29" y="240"/>
                  </a:cubicBezTo>
                  <a:cubicBezTo>
                    <a:pt x="29" y="240"/>
                    <a:pt x="29" y="240"/>
                    <a:pt x="29" y="240"/>
                  </a:cubicBezTo>
                  <a:cubicBezTo>
                    <a:pt x="28" y="240"/>
                    <a:pt x="28" y="240"/>
                    <a:pt x="28" y="240"/>
                  </a:cubicBezTo>
                  <a:cubicBezTo>
                    <a:pt x="28" y="237"/>
                    <a:pt x="28" y="237"/>
                    <a:pt x="28" y="237"/>
                  </a:cubicBezTo>
                  <a:cubicBezTo>
                    <a:pt x="28" y="237"/>
                    <a:pt x="28" y="237"/>
                    <a:pt x="28" y="237"/>
                  </a:cubicBezTo>
                  <a:cubicBezTo>
                    <a:pt x="28" y="237"/>
                    <a:pt x="29" y="236"/>
                    <a:pt x="29" y="236"/>
                  </a:cubicBezTo>
                  <a:cubicBezTo>
                    <a:pt x="29" y="236"/>
                    <a:pt x="30" y="236"/>
                    <a:pt x="30" y="236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0" y="236"/>
                    <a:pt x="30" y="235"/>
                    <a:pt x="30" y="235"/>
                  </a:cubicBezTo>
                  <a:cubicBezTo>
                    <a:pt x="30" y="235"/>
                    <a:pt x="30" y="235"/>
                    <a:pt x="31" y="235"/>
                  </a:cubicBezTo>
                  <a:cubicBezTo>
                    <a:pt x="31" y="235"/>
                    <a:pt x="31" y="234"/>
                    <a:pt x="31" y="234"/>
                  </a:cubicBezTo>
                  <a:cubicBezTo>
                    <a:pt x="31" y="234"/>
                    <a:pt x="31" y="234"/>
                    <a:pt x="31" y="233"/>
                  </a:cubicBezTo>
                  <a:cubicBezTo>
                    <a:pt x="31" y="233"/>
                    <a:pt x="30" y="232"/>
                    <a:pt x="30" y="232"/>
                  </a:cubicBezTo>
                  <a:cubicBezTo>
                    <a:pt x="30" y="231"/>
                    <a:pt x="30" y="231"/>
                    <a:pt x="30" y="231"/>
                  </a:cubicBezTo>
                  <a:cubicBezTo>
                    <a:pt x="30" y="231"/>
                    <a:pt x="28" y="231"/>
                    <a:pt x="28" y="231"/>
                  </a:cubicBezTo>
                  <a:cubicBezTo>
                    <a:pt x="28" y="230"/>
                    <a:pt x="27" y="230"/>
                    <a:pt x="27" y="230"/>
                  </a:cubicBezTo>
                  <a:cubicBezTo>
                    <a:pt x="27" y="230"/>
                    <a:pt x="26" y="230"/>
                    <a:pt x="26" y="230"/>
                  </a:cubicBezTo>
                  <a:cubicBezTo>
                    <a:pt x="26" y="230"/>
                    <a:pt x="26" y="229"/>
                    <a:pt x="26" y="229"/>
                  </a:cubicBezTo>
                  <a:cubicBezTo>
                    <a:pt x="26" y="229"/>
                    <a:pt x="27" y="229"/>
                    <a:pt x="27" y="229"/>
                  </a:cubicBezTo>
                  <a:cubicBezTo>
                    <a:pt x="27" y="229"/>
                    <a:pt x="28" y="229"/>
                    <a:pt x="28" y="229"/>
                  </a:cubicBezTo>
                  <a:cubicBezTo>
                    <a:pt x="28" y="229"/>
                    <a:pt x="29" y="229"/>
                    <a:pt x="29" y="229"/>
                  </a:cubicBezTo>
                  <a:cubicBezTo>
                    <a:pt x="29" y="229"/>
                    <a:pt x="29" y="229"/>
                    <a:pt x="29" y="229"/>
                  </a:cubicBezTo>
                  <a:cubicBezTo>
                    <a:pt x="29" y="229"/>
                    <a:pt x="30" y="228"/>
                    <a:pt x="30" y="228"/>
                  </a:cubicBezTo>
                  <a:cubicBezTo>
                    <a:pt x="31" y="229"/>
                    <a:pt x="31" y="229"/>
                    <a:pt x="31" y="229"/>
                  </a:cubicBezTo>
                  <a:cubicBezTo>
                    <a:pt x="32" y="229"/>
                    <a:pt x="32" y="229"/>
                    <a:pt x="32" y="229"/>
                  </a:cubicBezTo>
                  <a:cubicBezTo>
                    <a:pt x="32" y="229"/>
                    <a:pt x="32" y="227"/>
                    <a:pt x="32" y="227"/>
                  </a:cubicBezTo>
                  <a:cubicBezTo>
                    <a:pt x="33" y="227"/>
                    <a:pt x="33" y="227"/>
                    <a:pt x="33" y="227"/>
                  </a:cubicBezTo>
                  <a:cubicBezTo>
                    <a:pt x="33" y="227"/>
                    <a:pt x="33" y="226"/>
                    <a:pt x="33" y="226"/>
                  </a:cubicBezTo>
                  <a:cubicBezTo>
                    <a:pt x="33" y="226"/>
                    <a:pt x="32" y="226"/>
                    <a:pt x="32" y="225"/>
                  </a:cubicBezTo>
                  <a:cubicBezTo>
                    <a:pt x="32" y="225"/>
                    <a:pt x="32" y="225"/>
                    <a:pt x="31" y="225"/>
                  </a:cubicBezTo>
                  <a:cubicBezTo>
                    <a:pt x="31" y="225"/>
                    <a:pt x="29" y="225"/>
                    <a:pt x="29" y="225"/>
                  </a:cubicBezTo>
                  <a:cubicBezTo>
                    <a:pt x="29" y="225"/>
                    <a:pt x="28" y="225"/>
                    <a:pt x="28" y="225"/>
                  </a:cubicBezTo>
                  <a:cubicBezTo>
                    <a:pt x="28" y="225"/>
                    <a:pt x="27" y="225"/>
                    <a:pt x="28" y="225"/>
                  </a:cubicBezTo>
                  <a:cubicBezTo>
                    <a:pt x="28" y="225"/>
                    <a:pt x="28" y="225"/>
                    <a:pt x="28" y="224"/>
                  </a:cubicBezTo>
                  <a:cubicBezTo>
                    <a:pt x="28" y="224"/>
                    <a:pt x="28" y="224"/>
                    <a:pt x="28" y="223"/>
                  </a:cubicBezTo>
                  <a:cubicBezTo>
                    <a:pt x="28" y="223"/>
                    <a:pt x="28" y="222"/>
                    <a:pt x="28" y="222"/>
                  </a:cubicBezTo>
                  <a:cubicBezTo>
                    <a:pt x="28" y="222"/>
                    <a:pt x="28" y="222"/>
                    <a:pt x="28" y="222"/>
                  </a:cubicBezTo>
                  <a:cubicBezTo>
                    <a:pt x="29" y="221"/>
                    <a:pt x="29" y="221"/>
                    <a:pt x="29" y="221"/>
                  </a:cubicBezTo>
                  <a:cubicBezTo>
                    <a:pt x="29" y="221"/>
                    <a:pt x="29" y="220"/>
                    <a:pt x="28" y="220"/>
                  </a:cubicBezTo>
                  <a:cubicBezTo>
                    <a:pt x="28" y="220"/>
                    <a:pt x="28" y="219"/>
                    <a:pt x="28" y="219"/>
                  </a:cubicBezTo>
                  <a:cubicBezTo>
                    <a:pt x="28" y="219"/>
                    <a:pt x="29" y="218"/>
                    <a:pt x="29" y="218"/>
                  </a:cubicBezTo>
                  <a:cubicBezTo>
                    <a:pt x="29" y="218"/>
                    <a:pt x="29" y="218"/>
                    <a:pt x="29" y="217"/>
                  </a:cubicBezTo>
                  <a:cubicBezTo>
                    <a:pt x="28" y="217"/>
                    <a:pt x="28" y="217"/>
                    <a:pt x="28" y="217"/>
                  </a:cubicBezTo>
                  <a:cubicBezTo>
                    <a:pt x="28" y="216"/>
                    <a:pt x="27" y="216"/>
                    <a:pt x="27" y="216"/>
                  </a:cubicBezTo>
                  <a:cubicBezTo>
                    <a:pt x="27" y="216"/>
                    <a:pt x="27" y="215"/>
                    <a:pt x="27" y="215"/>
                  </a:cubicBezTo>
                  <a:cubicBezTo>
                    <a:pt x="27" y="215"/>
                    <a:pt x="28" y="215"/>
                    <a:pt x="28" y="214"/>
                  </a:cubicBezTo>
                  <a:cubicBezTo>
                    <a:pt x="28" y="214"/>
                    <a:pt x="28" y="214"/>
                    <a:pt x="28" y="214"/>
                  </a:cubicBezTo>
                  <a:cubicBezTo>
                    <a:pt x="28" y="214"/>
                    <a:pt x="28" y="213"/>
                    <a:pt x="28" y="213"/>
                  </a:cubicBezTo>
                  <a:cubicBezTo>
                    <a:pt x="28" y="213"/>
                    <a:pt x="27" y="213"/>
                    <a:pt x="27" y="212"/>
                  </a:cubicBezTo>
                  <a:cubicBezTo>
                    <a:pt x="27" y="212"/>
                    <a:pt x="27" y="212"/>
                    <a:pt x="26" y="212"/>
                  </a:cubicBezTo>
                  <a:cubicBezTo>
                    <a:pt x="26" y="211"/>
                    <a:pt x="26" y="211"/>
                    <a:pt x="26" y="211"/>
                  </a:cubicBezTo>
                  <a:cubicBezTo>
                    <a:pt x="26" y="210"/>
                    <a:pt x="25" y="210"/>
                    <a:pt x="25" y="210"/>
                  </a:cubicBezTo>
                  <a:cubicBezTo>
                    <a:pt x="26" y="209"/>
                    <a:pt x="26" y="209"/>
                    <a:pt x="26" y="209"/>
                  </a:cubicBezTo>
                  <a:cubicBezTo>
                    <a:pt x="26" y="209"/>
                    <a:pt x="25" y="208"/>
                    <a:pt x="25" y="208"/>
                  </a:cubicBezTo>
                  <a:cubicBezTo>
                    <a:pt x="25" y="208"/>
                    <a:pt x="26" y="208"/>
                    <a:pt x="26" y="208"/>
                  </a:cubicBezTo>
                  <a:cubicBezTo>
                    <a:pt x="26" y="208"/>
                    <a:pt x="26" y="207"/>
                    <a:pt x="26" y="207"/>
                  </a:cubicBezTo>
                  <a:cubicBezTo>
                    <a:pt x="26" y="207"/>
                    <a:pt x="26" y="206"/>
                    <a:pt x="26" y="206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5" y="205"/>
                    <a:pt x="25" y="205"/>
                    <a:pt x="25" y="205"/>
                  </a:cubicBezTo>
                  <a:cubicBezTo>
                    <a:pt x="25" y="205"/>
                    <a:pt x="25" y="205"/>
                    <a:pt x="25" y="204"/>
                  </a:cubicBezTo>
                  <a:cubicBezTo>
                    <a:pt x="25" y="204"/>
                    <a:pt x="25" y="204"/>
                    <a:pt x="25" y="203"/>
                  </a:cubicBezTo>
                  <a:cubicBezTo>
                    <a:pt x="25" y="203"/>
                    <a:pt x="26" y="203"/>
                    <a:pt x="26" y="203"/>
                  </a:cubicBezTo>
                  <a:cubicBezTo>
                    <a:pt x="26" y="203"/>
                    <a:pt x="26" y="203"/>
                    <a:pt x="26" y="203"/>
                  </a:cubicBezTo>
                  <a:cubicBezTo>
                    <a:pt x="27" y="204"/>
                    <a:pt x="27" y="204"/>
                    <a:pt x="27" y="204"/>
                  </a:cubicBezTo>
                  <a:cubicBezTo>
                    <a:pt x="27" y="204"/>
                    <a:pt x="27" y="203"/>
                    <a:pt x="28" y="203"/>
                  </a:cubicBezTo>
                  <a:cubicBezTo>
                    <a:pt x="28" y="203"/>
                    <a:pt x="28" y="203"/>
                    <a:pt x="28" y="203"/>
                  </a:cubicBezTo>
                  <a:cubicBezTo>
                    <a:pt x="28" y="200"/>
                    <a:pt x="28" y="200"/>
                    <a:pt x="28" y="200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28" y="199"/>
                    <a:pt x="27" y="198"/>
                    <a:pt x="27" y="198"/>
                  </a:cubicBezTo>
                  <a:cubicBezTo>
                    <a:pt x="27" y="198"/>
                    <a:pt x="28" y="198"/>
                    <a:pt x="28" y="198"/>
                  </a:cubicBezTo>
                  <a:cubicBezTo>
                    <a:pt x="28" y="198"/>
                    <a:pt x="28" y="198"/>
                    <a:pt x="28" y="197"/>
                  </a:cubicBezTo>
                  <a:cubicBezTo>
                    <a:pt x="28" y="197"/>
                    <a:pt x="27" y="197"/>
                    <a:pt x="27" y="197"/>
                  </a:cubicBezTo>
                  <a:cubicBezTo>
                    <a:pt x="27" y="196"/>
                    <a:pt x="27" y="196"/>
                    <a:pt x="27" y="196"/>
                  </a:cubicBezTo>
                  <a:cubicBezTo>
                    <a:pt x="27" y="196"/>
                    <a:pt x="27" y="195"/>
                    <a:pt x="27" y="195"/>
                  </a:cubicBezTo>
                  <a:cubicBezTo>
                    <a:pt x="27" y="195"/>
                    <a:pt x="28" y="195"/>
                    <a:pt x="28" y="194"/>
                  </a:cubicBezTo>
                  <a:cubicBezTo>
                    <a:pt x="28" y="194"/>
                    <a:pt x="28" y="194"/>
                    <a:pt x="28" y="193"/>
                  </a:cubicBezTo>
                  <a:cubicBezTo>
                    <a:pt x="28" y="193"/>
                    <a:pt x="28" y="193"/>
                    <a:pt x="28" y="193"/>
                  </a:cubicBezTo>
                  <a:cubicBezTo>
                    <a:pt x="27" y="193"/>
                    <a:pt x="27" y="192"/>
                    <a:pt x="27" y="192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2"/>
                    <a:pt x="27" y="191"/>
                    <a:pt x="27" y="191"/>
                  </a:cubicBezTo>
                  <a:cubicBezTo>
                    <a:pt x="27" y="191"/>
                    <a:pt x="27" y="190"/>
                    <a:pt x="27" y="190"/>
                  </a:cubicBezTo>
                  <a:cubicBezTo>
                    <a:pt x="27" y="190"/>
                    <a:pt x="27" y="190"/>
                    <a:pt x="27" y="189"/>
                  </a:cubicBezTo>
                  <a:cubicBezTo>
                    <a:pt x="27" y="189"/>
                    <a:pt x="27" y="189"/>
                    <a:pt x="27" y="189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7" y="188"/>
                    <a:pt x="28" y="187"/>
                    <a:pt x="28" y="187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28" y="187"/>
                    <a:pt x="29" y="187"/>
                    <a:pt x="29" y="187"/>
                  </a:cubicBezTo>
                  <a:cubicBezTo>
                    <a:pt x="29" y="187"/>
                    <a:pt x="29" y="186"/>
                    <a:pt x="29" y="186"/>
                  </a:cubicBezTo>
                  <a:cubicBezTo>
                    <a:pt x="28" y="186"/>
                    <a:pt x="28" y="185"/>
                    <a:pt x="28" y="185"/>
                  </a:cubicBezTo>
                  <a:cubicBezTo>
                    <a:pt x="28" y="185"/>
                    <a:pt x="27" y="185"/>
                    <a:pt x="28" y="184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28" y="184"/>
                    <a:pt x="29" y="184"/>
                    <a:pt x="29" y="184"/>
                  </a:cubicBezTo>
                  <a:cubicBezTo>
                    <a:pt x="29" y="184"/>
                    <a:pt x="29" y="183"/>
                    <a:pt x="29" y="183"/>
                  </a:cubicBezTo>
                  <a:cubicBezTo>
                    <a:pt x="29" y="183"/>
                    <a:pt x="29" y="182"/>
                    <a:pt x="29" y="182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9" y="179"/>
                    <a:pt x="29" y="179"/>
                    <a:pt x="29" y="179"/>
                  </a:cubicBezTo>
                  <a:cubicBezTo>
                    <a:pt x="29" y="179"/>
                    <a:pt x="29" y="179"/>
                    <a:pt x="29" y="179"/>
                  </a:cubicBezTo>
                  <a:cubicBezTo>
                    <a:pt x="29" y="179"/>
                    <a:pt x="30" y="180"/>
                    <a:pt x="30" y="180"/>
                  </a:cubicBezTo>
                  <a:cubicBezTo>
                    <a:pt x="30" y="180"/>
                    <a:pt x="30" y="180"/>
                    <a:pt x="30" y="180"/>
                  </a:cubicBezTo>
                  <a:cubicBezTo>
                    <a:pt x="30" y="180"/>
                    <a:pt x="30" y="179"/>
                    <a:pt x="30" y="179"/>
                  </a:cubicBezTo>
                  <a:cubicBezTo>
                    <a:pt x="30" y="179"/>
                    <a:pt x="30" y="178"/>
                    <a:pt x="30" y="178"/>
                  </a:cubicBezTo>
                  <a:cubicBezTo>
                    <a:pt x="30" y="178"/>
                    <a:pt x="31" y="177"/>
                    <a:pt x="31" y="177"/>
                  </a:cubicBezTo>
                  <a:cubicBezTo>
                    <a:pt x="31" y="173"/>
                    <a:pt x="31" y="173"/>
                    <a:pt x="31" y="173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4" y="172"/>
                    <a:pt x="34" y="172"/>
                    <a:pt x="34" y="172"/>
                  </a:cubicBezTo>
                  <a:cubicBezTo>
                    <a:pt x="34" y="172"/>
                    <a:pt x="35" y="171"/>
                    <a:pt x="35" y="171"/>
                  </a:cubicBezTo>
                  <a:cubicBezTo>
                    <a:pt x="35" y="171"/>
                    <a:pt x="35" y="170"/>
                    <a:pt x="35" y="170"/>
                  </a:cubicBezTo>
                  <a:cubicBezTo>
                    <a:pt x="34" y="170"/>
                    <a:pt x="34" y="170"/>
                    <a:pt x="34" y="170"/>
                  </a:cubicBezTo>
                  <a:cubicBezTo>
                    <a:pt x="34" y="169"/>
                    <a:pt x="34" y="169"/>
                    <a:pt x="34" y="169"/>
                  </a:cubicBezTo>
                  <a:cubicBezTo>
                    <a:pt x="33" y="169"/>
                    <a:pt x="33" y="168"/>
                    <a:pt x="33" y="168"/>
                  </a:cubicBezTo>
                  <a:cubicBezTo>
                    <a:pt x="33" y="167"/>
                    <a:pt x="33" y="167"/>
                    <a:pt x="33" y="167"/>
                  </a:cubicBezTo>
                  <a:cubicBezTo>
                    <a:pt x="33" y="167"/>
                    <a:pt x="33" y="166"/>
                    <a:pt x="33" y="166"/>
                  </a:cubicBezTo>
                  <a:cubicBezTo>
                    <a:pt x="33" y="166"/>
                    <a:pt x="34" y="166"/>
                    <a:pt x="34" y="166"/>
                  </a:cubicBezTo>
                  <a:cubicBezTo>
                    <a:pt x="34" y="166"/>
                    <a:pt x="32" y="164"/>
                    <a:pt x="32" y="164"/>
                  </a:cubicBezTo>
                  <a:cubicBezTo>
                    <a:pt x="32" y="164"/>
                    <a:pt x="32" y="164"/>
                    <a:pt x="32" y="163"/>
                  </a:cubicBezTo>
                  <a:cubicBezTo>
                    <a:pt x="32" y="163"/>
                    <a:pt x="33" y="163"/>
                    <a:pt x="32" y="163"/>
                  </a:cubicBezTo>
                  <a:cubicBezTo>
                    <a:pt x="32" y="163"/>
                    <a:pt x="32" y="163"/>
                    <a:pt x="32" y="162"/>
                  </a:cubicBezTo>
                  <a:cubicBezTo>
                    <a:pt x="32" y="162"/>
                    <a:pt x="32" y="162"/>
                    <a:pt x="32" y="162"/>
                  </a:cubicBezTo>
                  <a:cubicBezTo>
                    <a:pt x="32" y="162"/>
                    <a:pt x="32" y="161"/>
                    <a:pt x="32" y="161"/>
                  </a:cubicBezTo>
                  <a:cubicBezTo>
                    <a:pt x="32" y="161"/>
                    <a:pt x="33" y="160"/>
                    <a:pt x="33" y="160"/>
                  </a:cubicBezTo>
                  <a:cubicBezTo>
                    <a:pt x="33" y="160"/>
                    <a:pt x="32" y="160"/>
                    <a:pt x="32" y="160"/>
                  </a:cubicBezTo>
                  <a:cubicBezTo>
                    <a:pt x="32" y="159"/>
                    <a:pt x="32" y="159"/>
                    <a:pt x="32" y="159"/>
                  </a:cubicBezTo>
                  <a:cubicBezTo>
                    <a:pt x="32" y="159"/>
                    <a:pt x="32" y="158"/>
                    <a:pt x="32" y="158"/>
                  </a:cubicBezTo>
                  <a:cubicBezTo>
                    <a:pt x="33" y="158"/>
                    <a:pt x="33" y="157"/>
                    <a:pt x="33" y="157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32" y="157"/>
                    <a:pt x="32" y="156"/>
                    <a:pt x="32" y="156"/>
                  </a:cubicBezTo>
                  <a:cubicBezTo>
                    <a:pt x="32" y="156"/>
                    <a:pt x="32" y="156"/>
                    <a:pt x="32" y="156"/>
                  </a:cubicBezTo>
                  <a:cubicBezTo>
                    <a:pt x="32" y="156"/>
                    <a:pt x="33" y="155"/>
                    <a:pt x="33" y="155"/>
                  </a:cubicBezTo>
                  <a:cubicBezTo>
                    <a:pt x="33" y="155"/>
                    <a:pt x="33" y="155"/>
                    <a:pt x="33" y="155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32" y="154"/>
                    <a:pt x="32" y="154"/>
                    <a:pt x="32" y="154"/>
                  </a:cubicBezTo>
                  <a:cubicBezTo>
                    <a:pt x="32" y="154"/>
                    <a:pt x="33" y="154"/>
                    <a:pt x="33" y="153"/>
                  </a:cubicBezTo>
                  <a:cubicBezTo>
                    <a:pt x="33" y="153"/>
                    <a:pt x="34" y="153"/>
                    <a:pt x="34" y="153"/>
                  </a:cubicBezTo>
                  <a:cubicBezTo>
                    <a:pt x="34" y="153"/>
                    <a:pt x="34" y="153"/>
                    <a:pt x="33" y="153"/>
                  </a:cubicBezTo>
                  <a:cubicBezTo>
                    <a:pt x="33" y="152"/>
                    <a:pt x="33" y="152"/>
                    <a:pt x="33" y="152"/>
                  </a:cubicBezTo>
                  <a:cubicBezTo>
                    <a:pt x="33" y="152"/>
                    <a:pt x="33" y="152"/>
                    <a:pt x="33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4" y="151"/>
                    <a:pt x="34" y="151"/>
                    <a:pt x="34" y="151"/>
                  </a:cubicBezTo>
                  <a:cubicBezTo>
                    <a:pt x="34" y="151"/>
                    <a:pt x="35" y="151"/>
                    <a:pt x="35" y="151"/>
                  </a:cubicBezTo>
                  <a:cubicBezTo>
                    <a:pt x="35" y="151"/>
                    <a:pt x="36" y="151"/>
                    <a:pt x="36" y="151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36" y="150"/>
                    <a:pt x="36" y="149"/>
                    <a:pt x="36" y="149"/>
                  </a:cubicBezTo>
                  <a:cubicBezTo>
                    <a:pt x="36" y="149"/>
                    <a:pt x="37" y="149"/>
                    <a:pt x="37" y="149"/>
                  </a:cubicBezTo>
                  <a:cubicBezTo>
                    <a:pt x="37" y="149"/>
                    <a:pt x="37" y="149"/>
                    <a:pt x="37" y="149"/>
                  </a:cubicBezTo>
                  <a:cubicBezTo>
                    <a:pt x="37" y="149"/>
                    <a:pt x="38" y="148"/>
                    <a:pt x="38" y="148"/>
                  </a:cubicBezTo>
                  <a:cubicBezTo>
                    <a:pt x="38" y="148"/>
                    <a:pt x="38" y="148"/>
                    <a:pt x="38" y="148"/>
                  </a:cubicBezTo>
                  <a:cubicBezTo>
                    <a:pt x="38" y="148"/>
                    <a:pt x="38" y="147"/>
                    <a:pt x="38" y="147"/>
                  </a:cubicBezTo>
                  <a:cubicBezTo>
                    <a:pt x="38" y="147"/>
                    <a:pt x="38" y="147"/>
                    <a:pt x="38" y="147"/>
                  </a:cubicBezTo>
                  <a:cubicBezTo>
                    <a:pt x="38" y="147"/>
                    <a:pt x="38" y="146"/>
                    <a:pt x="38" y="146"/>
                  </a:cubicBezTo>
                  <a:cubicBezTo>
                    <a:pt x="38" y="146"/>
                    <a:pt x="38" y="146"/>
                    <a:pt x="38" y="146"/>
                  </a:cubicBezTo>
                  <a:cubicBezTo>
                    <a:pt x="38" y="146"/>
                    <a:pt x="38" y="145"/>
                    <a:pt x="38" y="145"/>
                  </a:cubicBezTo>
                  <a:cubicBezTo>
                    <a:pt x="38" y="145"/>
                    <a:pt x="38" y="144"/>
                    <a:pt x="38" y="144"/>
                  </a:cubicBezTo>
                  <a:cubicBezTo>
                    <a:pt x="38" y="144"/>
                    <a:pt x="38" y="144"/>
                    <a:pt x="38" y="144"/>
                  </a:cubicBezTo>
                  <a:cubicBezTo>
                    <a:pt x="38" y="143"/>
                    <a:pt x="38" y="143"/>
                    <a:pt x="38" y="143"/>
                  </a:cubicBezTo>
                  <a:cubicBezTo>
                    <a:pt x="38" y="143"/>
                    <a:pt x="37" y="142"/>
                    <a:pt x="37" y="142"/>
                  </a:cubicBezTo>
                  <a:cubicBezTo>
                    <a:pt x="37" y="142"/>
                    <a:pt x="37" y="141"/>
                    <a:pt x="37" y="141"/>
                  </a:cubicBezTo>
                  <a:cubicBezTo>
                    <a:pt x="37" y="141"/>
                    <a:pt x="37" y="141"/>
                    <a:pt x="37" y="140"/>
                  </a:cubicBezTo>
                  <a:cubicBezTo>
                    <a:pt x="38" y="140"/>
                    <a:pt x="38" y="140"/>
                    <a:pt x="38" y="140"/>
                  </a:cubicBezTo>
                  <a:cubicBezTo>
                    <a:pt x="38" y="139"/>
                    <a:pt x="38" y="139"/>
                    <a:pt x="38" y="139"/>
                  </a:cubicBezTo>
                  <a:cubicBezTo>
                    <a:pt x="38" y="138"/>
                    <a:pt x="39" y="138"/>
                    <a:pt x="39" y="138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38" y="137"/>
                    <a:pt x="39" y="136"/>
                    <a:pt x="39" y="136"/>
                  </a:cubicBezTo>
                  <a:cubicBezTo>
                    <a:pt x="39" y="136"/>
                    <a:pt x="40" y="134"/>
                    <a:pt x="40" y="134"/>
                  </a:cubicBezTo>
                  <a:cubicBezTo>
                    <a:pt x="40" y="134"/>
                    <a:pt x="40" y="133"/>
                    <a:pt x="40" y="133"/>
                  </a:cubicBezTo>
                  <a:cubicBezTo>
                    <a:pt x="41" y="133"/>
                    <a:pt x="41" y="133"/>
                    <a:pt x="41" y="133"/>
                  </a:cubicBezTo>
                  <a:cubicBezTo>
                    <a:pt x="41" y="133"/>
                    <a:pt x="42" y="132"/>
                    <a:pt x="42" y="132"/>
                  </a:cubicBezTo>
                  <a:cubicBezTo>
                    <a:pt x="42" y="132"/>
                    <a:pt x="41" y="131"/>
                    <a:pt x="41" y="131"/>
                  </a:cubicBezTo>
                  <a:cubicBezTo>
                    <a:pt x="41" y="131"/>
                    <a:pt x="42" y="131"/>
                    <a:pt x="42" y="131"/>
                  </a:cubicBezTo>
                  <a:cubicBezTo>
                    <a:pt x="42" y="130"/>
                    <a:pt x="41" y="130"/>
                    <a:pt x="41" y="130"/>
                  </a:cubicBezTo>
                  <a:cubicBezTo>
                    <a:pt x="41" y="130"/>
                    <a:pt x="41" y="128"/>
                    <a:pt x="41" y="128"/>
                  </a:cubicBezTo>
                  <a:cubicBezTo>
                    <a:pt x="41" y="128"/>
                    <a:pt x="41" y="127"/>
                    <a:pt x="42" y="127"/>
                  </a:cubicBezTo>
                  <a:cubicBezTo>
                    <a:pt x="42" y="127"/>
                    <a:pt x="42" y="126"/>
                    <a:pt x="42" y="126"/>
                  </a:cubicBezTo>
                  <a:cubicBezTo>
                    <a:pt x="42" y="126"/>
                    <a:pt x="42" y="125"/>
                    <a:pt x="42" y="125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4"/>
                    <a:pt x="42" y="124"/>
                    <a:pt x="42" y="124"/>
                  </a:cubicBezTo>
                  <a:cubicBezTo>
                    <a:pt x="41" y="124"/>
                    <a:pt x="41" y="124"/>
                    <a:pt x="41" y="124"/>
                  </a:cubicBezTo>
                  <a:cubicBezTo>
                    <a:pt x="41" y="124"/>
                    <a:pt x="41" y="125"/>
                    <a:pt x="40" y="124"/>
                  </a:cubicBezTo>
                  <a:cubicBezTo>
                    <a:pt x="40" y="124"/>
                    <a:pt x="40" y="124"/>
                    <a:pt x="40" y="123"/>
                  </a:cubicBezTo>
                  <a:cubicBezTo>
                    <a:pt x="40" y="123"/>
                    <a:pt x="40" y="123"/>
                    <a:pt x="40" y="122"/>
                  </a:cubicBezTo>
                  <a:cubicBezTo>
                    <a:pt x="40" y="122"/>
                    <a:pt x="40" y="122"/>
                    <a:pt x="40" y="121"/>
                  </a:cubicBezTo>
                  <a:cubicBezTo>
                    <a:pt x="41" y="121"/>
                    <a:pt x="40" y="120"/>
                    <a:pt x="40" y="120"/>
                  </a:cubicBezTo>
                  <a:cubicBezTo>
                    <a:pt x="40" y="118"/>
                    <a:pt x="40" y="118"/>
                    <a:pt x="40" y="118"/>
                  </a:cubicBezTo>
                  <a:cubicBezTo>
                    <a:pt x="40" y="118"/>
                    <a:pt x="39" y="117"/>
                    <a:pt x="39" y="117"/>
                  </a:cubicBezTo>
                  <a:cubicBezTo>
                    <a:pt x="39" y="116"/>
                    <a:pt x="38" y="116"/>
                    <a:pt x="38" y="116"/>
                  </a:cubicBezTo>
                  <a:cubicBezTo>
                    <a:pt x="38" y="115"/>
                    <a:pt x="39" y="115"/>
                    <a:pt x="38" y="114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38" y="114"/>
                    <a:pt x="39" y="114"/>
                    <a:pt x="39" y="114"/>
                  </a:cubicBezTo>
                  <a:cubicBezTo>
                    <a:pt x="39" y="114"/>
                    <a:pt x="39" y="113"/>
                    <a:pt x="39" y="113"/>
                  </a:cubicBezTo>
                  <a:cubicBezTo>
                    <a:pt x="38" y="113"/>
                    <a:pt x="38" y="113"/>
                    <a:pt x="38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2"/>
                    <a:pt x="37" y="112"/>
                    <a:pt x="37" y="111"/>
                  </a:cubicBezTo>
                  <a:cubicBezTo>
                    <a:pt x="37" y="111"/>
                    <a:pt x="37" y="110"/>
                    <a:pt x="37" y="110"/>
                  </a:cubicBezTo>
                  <a:cubicBezTo>
                    <a:pt x="37" y="109"/>
                    <a:pt x="37" y="109"/>
                    <a:pt x="37" y="108"/>
                  </a:cubicBezTo>
                  <a:cubicBezTo>
                    <a:pt x="37" y="108"/>
                    <a:pt x="37" y="107"/>
                    <a:pt x="37" y="107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37" y="106"/>
                    <a:pt x="37" y="106"/>
                    <a:pt x="38" y="106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38" y="106"/>
                    <a:pt x="38" y="106"/>
                    <a:pt x="39" y="106"/>
                  </a:cubicBezTo>
                  <a:cubicBezTo>
                    <a:pt x="39" y="106"/>
                    <a:pt x="39" y="106"/>
                    <a:pt x="39" y="105"/>
                  </a:cubicBezTo>
                  <a:cubicBezTo>
                    <a:pt x="39" y="105"/>
                    <a:pt x="39" y="105"/>
                    <a:pt x="38" y="105"/>
                  </a:cubicBezTo>
                  <a:cubicBezTo>
                    <a:pt x="38" y="104"/>
                    <a:pt x="38" y="104"/>
                    <a:pt x="39" y="104"/>
                  </a:cubicBezTo>
                  <a:cubicBezTo>
                    <a:pt x="39" y="103"/>
                    <a:pt x="39" y="103"/>
                    <a:pt x="39" y="102"/>
                  </a:cubicBezTo>
                  <a:cubicBezTo>
                    <a:pt x="39" y="102"/>
                    <a:pt x="39" y="101"/>
                    <a:pt x="39" y="101"/>
                  </a:cubicBezTo>
                  <a:cubicBezTo>
                    <a:pt x="40" y="101"/>
                    <a:pt x="40" y="101"/>
                    <a:pt x="40" y="100"/>
                  </a:cubicBezTo>
                  <a:cubicBezTo>
                    <a:pt x="40" y="100"/>
                    <a:pt x="39" y="100"/>
                    <a:pt x="39" y="100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41" y="100"/>
                    <a:pt x="41" y="100"/>
                    <a:pt x="41" y="99"/>
                  </a:cubicBezTo>
                  <a:cubicBezTo>
                    <a:pt x="41" y="99"/>
                    <a:pt x="41" y="99"/>
                    <a:pt x="42" y="99"/>
                  </a:cubicBezTo>
                  <a:cubicBezTo>
                    <a:pt x="42" y="99"/>
                    <a:pt x="42" y="98"/>
                    <a:pt x="42" y="98"/>
                  </a:cubicBezTo>
                  <a:cubicBezTo>
                    <a:pt x="42" y="98"/>
                    <a:pt x="41" y="98"/>
                    <a:pt x="41" y="98"/>
                  </a:cubicBezTo>
                  <a:cubicBezTo>
                    <a:pt x="41" y="98"/>
                    <a:pt x="41" y="97"/>
                    <a:pt x="41" y="97"/>
                  </a:cubicBezTo>
                  <a:cubicBezTo>
                    <a:pt x="42" y="96"/>
                    <a:pt x="41" y="94"/>
                    <a:pt x="41" y="93"/>
                  </a:cubicBezTo>
                  <a:cubicBezTo>
                    <a:pt x="40" y="92"/>
                    <a:pt x="40" y="91"/>
                    <a:pt x="41" y="90"/>
                  </a:cubicBezTo>
                  <a:cubicBezTo>
                    <a:pt x="41" y="90"/>
                    <a:pt x="42" y="90"/>
                    <a:pt x="42" y="90"/>
                  </a:cubicBezTo>
                  <a:cubicBezTo>
                    <a:pt x="42" y="90"/>
                    <a:pt x="42" y="89"/>
                    <a:pt x="42" y="88"/>
                  </a:cubicBezTo>
                  <a:cubicBezTo>
                    <a:pt x="43" y="87"/>
                    <a:pt x="43" y="86"/>
                    <a:pt x="43" y="84"/>
                  </a:cubicBezTo>
                  <a:cubicBezTo>
                    <a:pt x="43" y="84"/>
                    <a:pt x="43" y="84"/>
                    <a:pt x="43" y="84"/>
                  </a:cubicBezTo>
                  <a:cubicBezTo>
                    <a:pt x="43" y="84"/>
                    <a:pt x="44" y="84"/>
                    <a:pt x="44" y="83"/>
                  </a:cubicBezTo>
                  <a:cubicBezTo>
                    <a:pt x="44" y="83"/>
                    <a:pt x="44" y="82"/>
                    <a:pt x="44" y="82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1"/>
                    <a:pt x="45" y="81"/>
                    <a:pt x="46" y="81"/>
                  </a:cubicBezTo>
                  <a:cubicBezTo>
                    <a:pt x="46" y="81"/>
                    <a:pt x="46" y="81"/>
                    <a:pt x="46" y="80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7" y="80"/>
                    <a:pt x="47" y="80"/>
                    <a:pt x="47" y="79"/>
                  </a:cubicBezTo>
                  <a:cubicBezTo>
                    <a:pt x="47" y="79"/>
                    <a:pt x="47" y="78"/>
                    <a:pt x="48" y="77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48" y="77"/>
                    <a:pt x="48" y="77"/>
                    <a:pt x="48" y="76"/>
                  </a:cubicBezTo>
                  <a:cubicBezTo>
                    <a:pt x="48" y="76"/>
                    <a:pt x="49" y="76"/>
                    <a:pt x="49" y="75"/>
                  </a:cubicBezTo>
                  <a:cubicBezTo>
                    <a:pt x="49" y="75"/>
                    <a:pt x="48" y="75"/>
                    <a:pt x="49" y="74"/>
                  </a:cubicBezTo>
                  <a:cubicBezTo>
                    <a:pt x="49" y="74"/>
                    <a:pt x="50" y="74"/>
                    <a:pt x="50" y="74"/>
                  </a:cubicBezTo>
                  <a:cubicBezTo>
                    <a:pt x="50" y="74"/>
                    <a:pt x="50" y="74"/>
                    <a:pt x="51" y="74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1" y="74"/>
                    <a:pt x="52" y="74"/>
                    <a:pt x="52" y="73"/>
                  </a:cubicBezTo>
                  <a:cubicBezTo>
                    <a:pt x="52" y="73"/>
                    <a:pt x="53" y="73"/>
                    <a:pt x="53" y="73"/>
                  </a:cubicBezTo>
                  <a:cubicBezTo>
                    <a:pt x="53" y="73"/>
                    <a:pt x="53" y="72"/>
                    <a:pt x="53" y="72"/>
                  </a:cubicBezTo>
                  <a:cubicBezTo>
                    <a:pt x="52" y="71"/>
                    <a:pt x="52" y="71"/>
                    <a:pt x="51" y="70"/>
                  </a:cubicBezTo>
                  <a:cubicBezTo>
                    <a:pt x="51" y="69"/>
                    <a:pt x="50" y="68"/>
                    <a:pt x="51" y="67"/>
                  </a:cubicBezTo>
                  <a:cubicBezTo>
                    <a:pt x="51" y="67"/>
                    <a:pt x="52" y="66"/>
                    <a:pt x="52" y="66"/>
                  </a:cubicBezTo>
                  <a:cubicBezTo>
                    <a:pt x="52" y="66"/>
                    <a:pt x="52" y="65"/>
                    <a:pt x="52" y="65"/>
                  </a:cubicBezTo>
                  <a:cubicBezTo>
                    <a:pt x="51" y="64"/>
                    <a:pt x="51" y="63"/>
                    <a:pt x="51" y="61"/>
                  </a:cubicBezTo>
                  <a:cubicBezTo>
                    <a:pt x="51" y="61"/>
                    <a:pt x="51" y="61"/>
                    <a:pt x="51" y="61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1" y="59"/>
                    <a:pt x="51" y="59"/>
                    <a:pt x="51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2" y="57"/>
                    <a:pt x="51" y="56"/>
                    <a:pt x="51" y="56"/>
                  </a:cubicBezTo>
                  <a:cubicBezTo>
                    <a:pt x="51" y="55"/>
                    <a:pt x="51" y="54"/>
                    <a:pt x="51" y="54"/>
                  </a:cubicBezTo>
                  <a:cubicBezTo>
                    <a:pt x="51" y="54"/>
                    <a:pt x="52" y="54"/>
                    <a:pt x="52" y="54"/>
                  </a:cubicBezTo>
                  <a:cubicBezTo>
                    <a:pt x="52" y="54"/>
                    <a:pt x="52" y="53"/>
                    <a:pt x="52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3" y="52"/>
                    <a:pt x="53" y="52"/>
                    <a:pt x="54" y="52"/>
                  </a:cubicBezTo>
                  <a:cubicBezTo>
                    <a:pt x="54" y="52"/>
                    <a:pt x="55" y="52"/>
                    <a:pt x="55" y="52"/>
                  </a:cubicBezTo>
                  <a:cubicBezTo>
                    <a:pt x="56" y="51"/>
                    <a:pt x="58" y="50"/>
                    <a:pt x="59" y="50"/>
                  </a:cubicBezTo>
                  <a:cubicBezTo>
                    <a:pt x="59" y="50"/>
                    <a:pt x="59" y="50"/>
                    <a:pt x="59" y="49"/>
                  </a:cubicBezTo>
                  <a:cubicBezTo>
                    <a:pt x="59" y="49"/>
                    <a:pt x="60" y="49"/>
                    <a:pt x="60" y="49"/>
                  </a:cubicBezTo>
                  <a:cubicBezTo>
                    <a:pt x="60" y="47"/>
                    <a:pt x="61" y="44"/>
                    <a:pt x="62" y="42"/>
                  </a:cubicBezTo>
                  <a:lnTo>
                    <a:pt x="60" y="40"/>
                  </a:lnTo>
                  <a:close/>
                  <a:moveTo>
                    <a:pt x="50" y="313"/>
                  </a:moveTo>
                  <a:cubicBezTo>
                    <a:pt x="50" y="313"/>
                    <a:pt x="49" y="313"/>
                    <a:pt x="49" y="313"/>
                  </a:cubicBezTo>
                  <a:cubicBezTo>
                    <a:pt x="48" y="313"/>
                    <a:pt x="48" y="313"/>
                    <a:pt x="48" y="314"/>
                  </a:cubicBezTo>
                  <a:cubicBezTo>
                    <a:pt x="47" y="314"/>
                    <a:pt x="47" y="314"/>
                    <a:pt x="46" y="314"/>
                  </a:cubicBezTo>
                  <a:cubicBezTo>
                    <a:pt x="46" y="314"/>
                    <a:pt x="46" y="313"/>
                    <a:pt x="45" y="312"/>
                  </a:cubicBezTo>
                  <a:cubicBezTo>
                    <a:pt x="45" y="312"/>
                    <a:pt x="45" y="312"/>
                    <a:pt x="45" y="311"/>
                  </a:cubicBezTo>
                  <a:cubicBezTo>
                    <a:pt x="44" y="311"/>
                    <a:pt x="44" y="311"/>
                    <a:pt x="44" y="312"/>
                  </a:cubicBezTo>
                  <a:cubicBezTo>
                    <a:pt x="43" y="312"/>
                    <a:pt x="44" y="313"/>
                    <a:pt x="44" y="313"/>
                  </a:cubicBezTo>
                  <a:cubicBezTo>
                    <a:pt x="43" y="313"/>
                    <a:pt x="43" y="314"/>
                    <a:pt x="43" y="315"/>
                  </a:cubicBezTo>
                  <a:cubicBezTo>
                    <a:pt x="42" y="315"/>
                    <a:pt x="42" y="315"/>
                    <a:pt x="42" y="315"/>
                  </a:cubicBezTo>
                  <a:cubicBezTo>
                    <a:pt x="41" y="316"/>
                    <a:pt x="41" y="316"/>
                    <a:pt x="41" y="316"/>
                  </a:cubicBezTo>
                  <a:cubicBezTo>
                    <a:pt x="40" y="315"/>
                    <a:pt x="40" y="315"/>
                    <a:pt x="40" y="315"/>
                  </a:cubicBezTo>
                  <a:cubicBezTo>
                    <a:pt x="40" y="315"/>
                    <a:pt x="40" y="314"/>
                    <a:pt x="40" y="314"/>
                  </a:cubicBezTo>
                  <a:cubicBezTo>
                    <a:pt x="40" y="314"/>
                    <a:pt x="40" y="314"/>
                    <a:pt x="39" y="314"/>
                  </a:cubicBezTo>
                  <a:cubicBezTo>
                    <a:pt x="39" y="314"/>
                    <a:pt x="39" y="314"/>
                    <a:pt x="38" y="314"/>
                  </a:cubicBezTo>
                  <a:cubicBezTo>
                    <a:pt x="38" y="315"/>
                    <a:pt x="38" y="315"/>
                    <a:pt x="38" y="315"/>
                  </a:cubicBezTo>
                  <a:cubicBezTo>
                    <a:pt x="38" y="315"/>
                    <a:pt x="38" y="315"/>
                    <a:pt x="38" y="315"/>
                  </a:cubicBezTo>
                  <a:cubicBezTo>
                    <a:pt x="38" y="315"/>
                    <a:pt x="38" y="315"/>
                    <a:pt x="38" y="315"/>
                  </a:cubicBezTo>
                  <a:cubicBezTo>
                    <a:pt x="38" y="315"/>
                    <a:pt x="38" y="315"/>
                    <a:pt x="39" y="315"/>
                  </a:cubicBezTo>
                  <a:cubicBezTo>
                    <a:pt x="39" y="315"/>
                    <a:pt x="38" y="315"/>
                    <a:pt x="39" y="315"/>
                  </a:cubicBezTo>
                  <a:cubicBezTo>
                    <a:pt x="39" y="316"/>
                    <a:pt x="39" y="316"/>
                    <a:pt x="39" y="316"/>
                  </a:cubicBezTo>
                  <a:cubicBezTo>
                    <a:pt x="39" y="316"/>
                    <a:pt x="39" y="316"/>
                    <a:pt x="39" y="316"/>
                  </a:cubicBezTo>
                  <a:cubicBezTo>
                    <a:pt x="39" y="316"/>
                    <a:pt x="39" y="316"/>
                    <a:pt x="39" y="316"/>
                  </a:cubicBezTo>
                  <a:cubicBezTo>
                    <a:pt x="40" y="316"/>
                    <a:pt x="40" y="316"/>
                    <a:pt x="40" y="317"/>
                  </a:cubicBezTo>
                  <a:cubicBezTo>
                    <a:pt x="40" y="317"/>
                    <a:pt x="40" y="317"/>
                    <a:pt x="40" y="317"/>
                  </a:cubicBezTo>
                  <a:cubicBezTo>
                    <a:pt x="40" y="317"/>
                    <a:pt x="39" y="317"/>
                    <a:pt x="39" y="318"/>
                  </a:cubicBezTo>
                  <a:cubicBezTo>
                    <a:pt x="39" y="318"/>
                    <a:pt x="39" y="318"/>
                    <a:pt x="39" y="318"/>
                  </a:cubicBezTo>
                  <a:cubicBezTo>
                    <a:pt x="39" y="318"/>
                    <a:pt x="38" y="318"/>
                    <a:pt x="38" y="318"/>
                  </a:cubicBezTo>
                  <a:cubicBezTo>
                    <a:pt x="38" y="318"/>
                    <a:pt x="38" y="317"/>
                    <a:pt x="38" y="317"/>
                  </a:cubicBezTo>
                  <a:cubicBezTo>
                    <a:pt x="38" y="317"/>
                    <a:pt x="38" y="317"/>
                    <a:pt x="38" y="317"/>
                  </a:cubicBezTo>
                  <a:cubicBezTo>
                    <a:pt x="38" y="317"/>
                    <a:pt x="38" y="317"/>
                    <a:pt x="38" y="317"/>
                  </a:cubicBezTo>
                  <a:cubicBezTo>
                    <a:pt x="38" y="318"/>
                    <a:pt x="38" y="319"/>
                    <a:pt x="38" y="319"/>
                  </a:cubicBezTo>
                  <a:cubicBezTo>
                    <a:pt x="38" y="319"/>
                    <a:pt x="38" y="320"/>
                    <a:pt x="38" y="320"/>
                  </a:cubicBezTo>
                  <a:cubicBezTo>
                    <a:pt x="37" y="320"/>
                    <a:pt x="38" y="320"/>
                    <a:pt x="38" y="320"/>
                  </a:cubicBezTo>
                  <a:cubicBezTo>
                    <a:pt x="38" y="321"/>
                    <a:pt x="38" y="321"/>
                    <a:pt x="38" y="321"/>
                  </a:cubicBezTo>
                  <a:cubicBezTo>
                    <a:pt x="37" y="322"/>
                    <a:pt x="38" y="322"/>
                    <a:pt x="38" y="322"/>
                  </a:cubicBezTo>
                  <a:cubicBezTo>
                    <a:pt x="38" y="322"/>
                    <a:pt x="38" y="322"/>
                    <a:pt x="38" y="322"/>
                  </a:cubicBezTo>
                  <a:cubicBezTo>
                    <a:pt x="39" y="322"/>
                    <a:pt x="39" y="323"/>
                    <a:pt x="39" y="323"/>
                  </a:cubicBezTo>
                  <a:cubicBezTo>
                    <a:pt x="39" y="323"/>
                    <a:pt x="39" y="323"/>
                    <a:pt x="39" y="323"/>
                  </a:cubicBezTo>
                  <a:cubicBezTo>
                    <a:pt x="39" y="323"/>
                    <a:pt x="40" y="323"/>
                    <a:pt x="40" y="323"/>
                  </a:cubicBezTo>
                  <a:cubicBezTo>
                    <a:pt x="41" y="322"/>
                    <a:pt x="42" y="322"/>
                    <a:pt x="43" y="322"/>
                  </a:cubicBezTo>
                  <a:cubicBezTo>
                    <a:pt x="44" y="322"/>
                    <a:pt x="45" y="322"/>
                    <a:pt x="45" y="322"/>
                  </a:cubicBezTo>
                  <a:cubicBezTo>
                    <a:pt x="45" y="322"/>
                    <a:pt x="45" y="322"/>
                    <a:pt x="45" y="322"/>
                  </a:cubicBezTo>
                  <a:cubicBezTo>
                    <a:pt x="45" y="322"/>
                    <a:pt x="45" y="322"/>
                    <a:pt x="45" y="323"/>
                  </a:cubicBezTo>
                  <a:cubicBezTo>
                    <a:pt x="45" y="323"/>
                    <a:pt x="45" y="324"/>
                    <a:pt x="44" y="324"/>
                  </a:cubicBezTo>
                  <a:cubicBezTo>
                    <a:pt x="43" y="325"/>
                    <a:pt x="43" y="325"/>
                    <a:pt x="42" y="325"/>
                  </a:cubicBezTo>
                  <a:cubicBezTo>
                    <a:pt x="42" y="325"/>
                    <a:pt x="41" y="325"/>
                    <a:pt x="41" y="325"/>
                  </a:cubicBezTo>
                  <a:cubicBezTo>
                    <a:pt x="41" y="326"/>
                    <a:pt x="41" y="326"/>
                    <a:pt x="41" y="326"/>
                  </a:cubicBezTo>
                  <a:cubicBezTo>
                    <a:pt x="41" y="326"/>
                    <a:pt x="40" y="326"/>
                    <a:pt x="40" y="326"/>
                  </a:cubicBezTo>
                  <a:cubicBezTo>
                    <a:pt x="39" y="326"/>
                    <a:pt x="39" y="327"/>
                    <a:pt x="39" y="327"/>
                  </a:cubicBezTo>
                  <a:cubicBezTo>
                    <a:pt x="40" y="328"/>
                    <a:pt x="40" y="329"/>
                    <a:pt x="40" y="330"/>
                  </a:cubicBezTo>
                  <a:cubicBezTo>
                    <a:pt x="41" y="332"/>
                    <a:pt x="43" y="332"/>
                    <a:pt x="44" y="332"/>
                  </a:cubicBezTo>
                  <a:cubicBezTo>
                    <a:pt x="46" y="333"/>
                    <a:pt x="47" y="334"/>
                    <a:pt x="48" y="335"/>
                  </a:cubicBezTo>
                  <a:cubicBezTo>
                    <a:pt x="47" y="335"/>
                    <a:pt x="47" y="335"/>
                    <a:pt x="46" y="336"/>
                  </a:cubicBezTo>
                  <a:cubicBezTo>
                    <a:pt x="46" y="336"/>
                    <a:pt x="46" y="337"/>
                    <a:pt x="45" y="337"/>
                  </a:cubicBezTo>
                  <a:cubicBezTo>
                    <a:pt x="45" y="337"/>
                    <a:pt x="45" y="337"/>
                    <a:pt x="45" y="337"/>
                  </a:cubicBezTo>
                  <a:cubicBezTo>
                    <a:pt x="45" y="337"/>
                    <a:pt x="45" y="337"/>
                    <a:pt x="45" y="337"/>
                  </a:cubicBezTo>
                  <a:cubicBezTo>
                    <a:pt x="45" y="337"/>
                    <a:pt x="45" y="336"/>
                    <a:pt x="45" y="336"/>
                  </a:cubicBezTo>
                  <a:cubicBezTo>
                    <a:pt x="46" y="336"/>
                    <a:pt x="46" y="336"/>
                    <a:pt x="46" y="335"/>
                  </a:cubicBezTo>
                  <a:cubicBezTo>
                    <a:pt x="46" y="335"/>
                    <a:pt x="46" y="334"/>
                    <a:pt x="46" y="334"/>
                  </a:cubicBezTo>
                  <a:cubicBezTo>
                    <a:pt x="45" y="334"/>
                    <a:pt x="45" y="334"/>
                    <a:pt x="45" y="334"/>
                  </a:cubicBezTo>
                  <a:cubicBezTo>
                    <a:pt x="45" y="334"/>
                    <a:pt x="45" y="334"/>
                    <a:pt x="45" y="334"/>
                  </a:cubicBezTo>
                  <a:cubicBezTo>
                    <a:pt x="45" y="334"/>
                    <a:pt x="44" y="334"/>
                    <a:pt x="44" y="334"/>
                  </a:cubicBezTo>
                  <a:cubicBezTo>
                    <a:pt x="44" y="334"/>
                    <a:pt x="44" y="335"/>
                    <a:pt x="43" y="335"/>
                  </a:cubicBezTo>
                  <a:cubicBezTo>
                    <a:pt x="43" y="335"/>
                    <a:pt x="43" y="334"/>
                    <a:pt x="43" y="334"/>
                  </a:cubicBezTo>
                  <a:cubicBezTo>
                    <a:pt x="43" y="334"/>
                    <a:pt x="43" y="334"/>
                    <a:pt x="43" y="333"/>
                  </a:cubicBezTo>
                  <a:cubicBezTo>
                    <a:pt x="43" y="333"/>
                    <a:pt x="42" y="333"/>
                    <a:pt x="42" y="333"/>
                  </a:cubicBezTo>
                  <a:cubicBezTo>
                    <a:pt x="42" y="333"/>
                    <a:pt x="42" y="333"/>
                    <a:pt x="42" y="333"/>
                  </a:cubicBezTo>
                  <a:cubicBezTo>
                    <a:pt x="42" y="333"/>
                    <a:pt x="42" y="333"/>
                    <a:pt x="42" y="333"/>
                  </a:cubicBezTo>
                  <a:cubicBezTo>
                    <a:pt x="42" y="334"/>
                    <a:pt x="43" y="334"/>
                    <a:pt x="43" y="335"/>
                  </a:cubicBezTo>
                  <a:cubicBezTo>
                    <a:pt x="42" y="335"/>
                    <a:pt x="42" y="335"/>
                    <a:pt x="42" y="335"/>
                  </a:cubicBezTo>
                  <a:cubicBezTo>
                    <a:pt x="42" y="335"/>
                    <a:pt x="42" y="335"/>
                    <a:pt x="41" y="334"/>
                  </a:cubicBezTo>
                  <a:cubicBezTo>
                    <a:pt x="41" y="334"/>
                    <a:pt x="41" y="333"/>
                    <a:pt x="41" y="333"/>
                  </a:cubicBezTo>
                  <a:cubicBezTo>
                    <a:pt x="41" y="333"/>
                    <a:pt x="41" y="333"/>
                    <a:pt x="40" y="333"/>
                  </a:cubicBezTo>
                  <a:cubicBezTo>
                    <a:pt x="40" y="332"/>
                    <a:pt x="40" y="332"/>
                    <a:pt x="40" y="333"/>
                  </a:cubicBezTo>
                  <a:cubicBezTo>
                    <a:pt x="39" y="333"/>
                    <a:pt x="39" y="333"/>
                    <a:pt x="40" y="333"/>
                  </a:cubicBezTo>
                  <a:cubicBezTo>
                    <a:pt x="40" y="334"/>
                    <a:pt x="40" y="334"/>
                    <a:pt x="40" y="334"/>
                  </a:cubicBezTo>
                  <a:cubicBezTo>
                    <a:pt x="40" y="334"/>
                    <a:pt x="40" y="334"/>
                    <a:pt x="40" y="335"/>
                  </a:cubicBezTo>
                  <a:cubicBezTo>
                    <a:pt x="39" y="334"/>
                    <a:pt x="39" y="333"/>
                    <a:pt x="38" y="333"/>
                  </a:cubicBezTo>
                  <a:cubicBezTo>
                    <a:pt x="38" y="333"/>
                    <a:pt x="37" y="333"/>
                    <a:pt x="36" y="332"/>
                  </a:cubicBezTo>
                  <a:cubicBezTo>
                    <a:pt x="37" y="332"/>
                    <a:pt x="37" y="332"/>
                    <a:pt x="37" y="332"/>
                  </a:cubicBezTo>
                  <a:cubicBezTo>
                    <a:pt x="38" y="332"/>
                    <a:pt x="38" y="333"/>
                    <a:pt x="38" y="333"/>
                  </a:cubicBezTo>
                  <a:cubicBezTo>
                    <a:pt x="38" y="333"/>
                    <a:pt x="39" y="333"/>
                    <a:pt x="39" y="333"/>
                  </a:cubicBezTo>
                  <a:cubicBezTo>
                    <a:pt x="39" y="332"/>
                    <a:pt x="39" y="332"/>
                    <a:pt x="39" y="332"/>
                  </a:cubicBezTo>
                  <a:cubicBezTo>
                    <a:pt x="39" y="332"/>
                    <a:pt x="38" y="332"/>
                    <a:pt x="38" y="331"/>
                  </a:cubicBezTo>
                  <a:cubicBezTo>
                    <a:pt x="38" y="331"/>
                    <a:pt x="38" y="331"/>
                    <a:pt x="38" y="331"/>
                  </a:cubicBezTo>
                  <a:cubicBezTo>
                    <a:pt x="38" y="331"/>
                    <a:pt x="38" y="331"/>
                    <a:pt x="38" y="331"/>
                  </a:cubicBezTo>
                  <a:cubicBezTo>
                    <a:pt x="38" y="331"/>
                    <a:pt x="38" y="331"/>
                    <a:pt x="38" y="331"/>
                  </a:cubicBezTo>
                  <a:cubicBezTo>
                    <a:pt x="38" y="331"/>
                    <a:pt x="39" y="331"/>
                    <a:pt x="39" y="331"/>
                  </a:cubicBezTo>
                  <a:cubicBezTo>
                    <a:pt x="39" y="331"/>
                    <a:pt x="38" y="330"/>
                    <a:pt x="38" y="330"/>
                  </a:cubicBezTo>
                  <a:cubicBezTo>
                    <a:pt x="38" y="330"/>
                    <a:pt x="38" y="330"/>
                    <a:pt x="37" y="330"/>
                  </a:cubicBezTo>
                  <a:cubicBezTo>
                    <a:pt x="37" y="330"/>
                    <a:pt x="37" y="330"/>
                    <a:pt x="37" y="330"/>
                  </a:cubicBezTo>
                  <a:cubicBezTo>
                    <a:pt x="37" y="330"/>
                    <a:pt x="37" y="330"/>
                    <a:pt x="37" y="330"/>
                  </a:cubicBezTo>
                  <a:cubicBezTo>
                    <a:pt x="36" y="330"/>
                    <a:pt x="36" y="329"/>
                    <a:pt x="36" y="329"/>
                  </a:cubicBezTo>
                  <a:cubicBezTo>
                    <a:pt x="36" y="329"/>
                    <a:pt x="36" y="329"/>
                    <a:pt x="36" y="329"/>
                  </a:cubicBezTo>
                  <a:cubicBezTo>
                    <a:pt x="36" y="329"/>
                    <a:pt x="36" y="329"/>
                    <a:pt x="37" y="329"/>
                  </a:cubicBezTo>
                  <a:cubicBezTo>
                    <a:pt x="37" y="329"/>
                    <a:pt x="37" y="329"/>
                    <a:pt x="37" y="329"/>
                  </a:cubicBezTo>
                  <a:cubicBezTo>
                    <a:pt x="37" y="329"/>
                    <a:pt x="37" y="330"/>
                    <a:pt x="38" y="330"/>
                  </a:cubicBezTo>
                  <a:cubicBezTo>
                    <a:pt x="38" y="330"/>
                    <a:pt x="38" y="330"/>
                    <a:pt x="38" y="330"/>
                  </a:cubicBezTo>
                  <a:cubicBezTo>
                    <a:pt x="38" y="330"/>
                    <a:pt x="38" y="330"/>
                    <a:pt x="38" y="329"/>
                  </a:cubicBezTo>
                  <a:cubicBezTo>
                    <a:pt x="38" y="329"/>
                    <a:pt x="38" y="328"/>
                    <a:pt x="38" y="328"/>
                  </a:cubicBezTo>
                  <a:cubicBezTo>
                    <a:pt x="38" y="328"/>
                    <a:pt x="38" y="327"/>
                    <a:pt x="38" y="327"/>
                  </a:cubicBezTo>
                  <a:cubicBezTo>
                    <a:pt x="38" y="327"/>
                    <a:pt x="38" y="327"/>
                    <a:pt x="37" y="327"/>
                  </a:cubicBezTo>
                  <a:cubicBezTo>
                    <a:pt x="37" y="327"/>
                    <a:pt x="37" y="326"/>
                    <a:pt x="37" y="326"/>
                  </a:cubicBezTo>
                  <a:cubicBezTo>
                    <a:pt x="37" y="326"/>
                    <a:pt x="37" y="325"/>
                    <a:pt x="37" y="325"/>
                  </a:cubicBezTo>
                  <a:cubicBezTo>
                    <a:pt x="37" y="325"/>
                    <a:pt x="37" y="325"/>
                    <a:pt x="37" y="324"/>
                  </a:cubicBezTo>
                  <a:cubicBezTo>
                    <a:pt x="37" y="324"/>
                    <a:pt x="37" y="324"/>
                    <a:pt x="37" y="324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5"/>
                    <a:pt x="36" y="325"/>
                    <a:pt x="36" y="325"/>
                  </a:cubicBezTo>
                  <a:cubicBezTo>
                    <a:pt x="36" y="326"/>
                    <a:pt x="36" y="326"/>
                    <a:pt x="36" y="327"/>
                  </a:cubicBezTo>
                  <a:cubicBezTo>
                    <a:pt x="36" y="327"/>
                    <a:pt x="36" y="327"/>
                    <a:pt x="36" y="327"/>
                  </a:cubicBezTo>
                  <a:cubicBezTo>
                    <a:pt x="36" y="328"/>
                    <a:pt x="36" y="327"/>
                    <a:pt x="36" y="327"/>
                  </a:cubicBezTo>
                  <a:cubicBezTo>
                    <a:pt x="35" y="327"/>
                    <a:pt x="35" y="327"/>
                    <a:pt x="35" y="327"/>
                  </a:cubicBezTo>
                  <a:cubicBezTo>
                    <a:pt x="34" y="329"/>
                    <a:pt x="35" y="330"/>
                    <a:pt x="35" y="331"/>
                  </a:cubicBezTo>
                  <a:cubicBezTo>
                    <a:pt x="35" y="331"/>
                    <a:pt x="35" y="331"/>
                    <a:pt x="34" y="331"/>
                  </a:cubicBezTo>
                  <a:cubicBezTo>
                    <a:pt x="34" y="331"/>
                    <a:pt x="34" y="332"/>
                    <a:pt x="35" y="333"/>
                  </a:cubicBezTo>
                  <a:cubicBezTo>
                    <a:pt x="35" y="333"/>
                    <a:pt x="36" y="333"/>
                    <a:pt x="37" y="333"/>
                  </a:cubicBezTo>
                  <a:cubicBezTo>
                    <a:pt x="37" y="333"/>
                    <a:pt x="37" y="333"/>
                    <a:pt x="37" y="333"/>
                  </a:cubicBezTo>
                  <a:cubicBezTo>
                    <a:pt x="37" y="333"/>
                    <a:pt x="37" y="333"/>
                    <a:pt x="37" y="334"/>
                  </a:cubicBezTo>
                  <a:cubicBezTo>
                    <a:pt x="37" y="334"/>
                    <a:pt x="38" y="335"/>
                    <a:pt x="39" y="335"/>
                  </a:cubicBezTo>
                  <a:cubicBezTo>
                    <a:pt x="39" y="335"/>
                    <a:pt x="39" y="335"/>
                    <a:pt x="39" y="336"/>
                  </a:cubicBezTo>
                  <a:cubicBezTo>
                    <a:pt x="39" y="336"/>
                    <a:pt x="39" y="336"/>
                    <a:pt x="39" y="336"/>
                  </a:cubicBezTo>
                  <a:cubicBezTo>
                    <a:pt x="39" y="336"/>
                    <a:pt x="39" y="336"/>
                    <a:pt x="39" y="336"/>
                  </a:cubicBezTo>
                  <a:cubicBezTo>
                    <a:pt x="38" y="335"/>
                    <a:pt x="36" y="334"/>
                    <a:pt x="36" y="334"/>
                  </a:cubicBezTo>
                  <a:cubicBezTo>
                    <a:pt x="36" y="334"/>
                    <a:pt x="36" y="334"/>
                    <a:pt x="36" y="334"/>
                  </a:cubicBezTo>
                  <a:cubicBezTo>
                    <a:pt x="37" y="334"/>
                    <a:pt x="37" y="334"/>
                    <a:pt x="37" y="334"/>
                  </a:cubicBezTo>
                  <a:cubicBezTo>
                    <a:pt x="37" y="334"/>
                    <a:pt x="36" y="334"/>
                    <a:pt x="36" y="334"/>
                  </a:cubicBezTo>
                  <a:cubicBezTo>
                    <a:pt x="36" y="334"/>
                    <a:pt x="36" y="334"/>
                    <a:pt x="36" y="334"/>
                  </a:cubicBezTo>
                  <a:cubicBezTo>
                    <a:pt x="36" y="334"/>
                    <a:pt x="35" y="334"/>
                    <a:pt x="35" y="333"/>
                  </a:cubicBezTo>
                  <a:cubicBezTo>
                    <a:pt x="35" y="333"/>
                    <a:pt x="35" y="333"/>
                    <a:pt x="35" y="333"/>
                  </a:cubicBezTo>
                  <a:cubicBezTo>
                    <a:pt x="35" y="333"/>
                    <a:pt x="35" y="333"/>
                    <a:pt x="34" y="333"/>
                  </a:cubicBezTo>
                  <a:cubicBezTo>
                    <a:pt x="34" y="333"/>
                    <a:pt x="34" y="334"/>
                    <a:pt x="34" y="334"/>
                  </a:cubicBezTo>
                  <a:cubicBezTo>
                    <a:pt x="34" y="334"/>
                    <a:pt x="34" y="334"/>
                    <a:pt x="34" y="334"/>
                  </a:cubicBezTo>
                  <a:cubicBezTo>
                    <a:pt x="34" y="334"/>
                    <a:pt x="34" y="335"/>
                    <a:pt x="34" y="335"/>
                  </a:cubicBezTo>
                  <a:cubicBezTo>
                    <a:pt x="34" y="335"/>
                    <a:pt x="34" y="335"/>
                    <a:pt x="34" y="335"/>
                  </a:cubicBezTo>
                  <a:cubicBezTo>
                    <a:pt x="33" y="335"/>
                    <a:pt x="33" y="335"/>
                    <a:pt x="33" y="335"/>
                  </a:cubicBezTo>
                  <a:cubicBezTo>
                    <a:pt x="33" y="335"/>
                    <a:pt x="33" y="335"/>
                    <a:pt x="33" y="335"/>
                  </a:cubicBezTo>
                  <a:cubicBezTo>
                    <a:pt x="33" y="335"/>
                    <a:pt x="33" y="335"/>
                    <a:pt x="32" y="335"/>
                  </a:cubicBezTo>
                  <a:cubicBezTo>
                    <a:pt x="32" y="335"/>
                    <a:pt x="32" y="335"/>
                    <a:pt x="32" y="334"/>
                  </a:cubicBezTo>
                  <a:cubicBezTo>
                    <a:pt x="32" y="334"/>
                    <a:pt x="32" y="334"/>
                    <a:pt x="32" y="334"/>
                  </a:cubicBezTo>
                  <a:cubicBezTo>
                    <a:pt x="32" y="334"/>
                    <a:pt x="31" y="334"/>
                    <a:pt x="31" y="334"/>
                  </a:cubicBezTo>
                  <a:cubicBezTo>
                    <a:pt x="31" y="334"/>
                    <a:pt x="31" y="334"/>
                    <a:pt x="31" y="334"/>
                  </a:cubicBezTo>
                  <a:cubicBezTo>
                    <a:pt x="31" y="334"/>
                    <a:pt x="31" y="334"/>
                    <a:pt x="30" y="334"/>
                  </a:cubicBezTo>
                  <a:cubicBezTo>
                    <a:pt x="30" y="334"/>
                    <a:pt x="30" y="334"/>
                    <a:pt x="30" y="334"/>
                  </a:cubicBezTo>
                  <a:cubicBezTo>
                    <a:pt x="30" y="334"/>
                    <a:pt x="30" y="334"/>
                    <a:pt x="30" y="334"/>
                  </a:cubicBezTo>
                  <a:cubicBezTo>
                    <a:pt x="29" y="334"/>
                    <a:pt x="29" y="334"/>
                    <a:pt x="29" y="334"/>
                  </a:cubicBezTo>
                  <a:cubicBezTo>
                    <a:pt x="29" y="335"/>
                    <a:pt x="29" y="335"/>
                    <a:pt x="29" y="334"/>
                  </a:cubicBezTo>
                  <a:cubicBezTo>
                    <a:pt x="28" y="334"/>
                    <a:pt x="28" y="334"/>
                    <a:pt x="28" y="334"/>
                  </a:cubicBezTo>
                  <a:cubicBezTo>
                    <a:pt x="28" y="334"/>
                    <a:pt x="28" y="334"/>
                    <a:pt x="28" y="334"/>
                  </a:cubicBezTo>
                  <a:cubicBezTo>
                    <a:pt x="28" y="334"/>
                    <a:pt x="28" y="334"/>
                    <a:pt x="28" y="334"/>
                  </a:cubicBezTo>
                  <a:cubicBezTo>
                    <a:pt x="28" y="335"/>
                    <a:pt x="28" y="335"/>
                    <a:pt x="29" y="335"/>
                  </a:cubicBezTo>
                  <a:cubicBezTo>
                    <a:pt x="29" y="335"/>
                    <a:pt x="29" y="335"/>
                    <a:pt x="29" y="335"/>
                  </a:cubicBezTo>
                  <a:cubicBezTo>
                    <a:pt x="29" y="335"/>
                    <a:pt x="29" y="336"/>
                    <a:pt x="28" y="336"/>
                  </a:cubicBezTo>
                  <a:cubicBezTo>
                    <a:pt x="28" y="336"/>
                    <a:pt x="28" y="336"/>
                    <a:pt x="28" y="336"/>
                  </a:cubicBezTo>
                  <a:cubicBezTo>
                    <a:pt x="28" y="336"/>
                    <a:pt x="28" y="336"/>
                    <a:pt x="28" y="336"/>
                  </a:cubicBezTo>
                  <a:cubicBezTo>
                    <a:pt x="28" y="335"/>
                    <a:pt x="27" y="335"/>
                    <a:pt x="27" y="335"/>
                  </a:cubicBezTo>
                  <a:cubicBezTo>
                    <a:pt x="27" y="335"/>
                    <a:pt x="26" y="335"/>
                    <a:pt x="26" y="335"/>
                  </a:cubicBezTo>
                  <a:cubicBezTo>
                    <a:pt x="26" y="335"/>
                    <a:pt x="26" y="335"/>
                    <a:pt x="26" y="336"/>
                  </a:cubicBezTo>
                  <a:cubicBezTo>
                    <a:pt x="26" y="336"/>
                    <a:pt x="27" y="336"/>
                    <a:pt x="27" y="336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7" y="336"/>
                    <a:pt x="27" y="337"/>
                    <a:pt x="27" y="337"/>
                  </a:cubicBezTo>
                  <a:cubicBezTo>
                    <a:pt x="27" y="337"/>
                    <a:pt x="27" y="337"/>
                    <a:pt x="27" y="337"/>
                  </a:cubicBezTo>
                  <a:cubicBezTo>
                    <a:pt x="27" y="337"/>
                    <a:pt x="27" y="337"/>
                    <a:pt x="28" y="337"/>
                  </a:cubicBezTo>
                  <a:cubicBezTo>
                    <a:pt x="28" y="337"/>
                    <a:pt x="28" y="336"/>
                    <a:pt x="29" y="336"/>
                  </a:cubicBezTo>
                  <a:cubicBezTo>
                    <a:pt x="29" y="336"/>
                    <a:pt x="29" y="337"/>
                    <a:pt x="29" y="337"/>
                  </a:cubicBezTo>
                  <a:cubicBezTo>
                    <a:pt x="29" y="337"/>
                    <a:pt x="29" y="337"/>
                    <a:pt x="29" y="337"/>
                  </a:cubicBezTo>
                  <a:cubicBezTo>
                    <a:pt x="29" y="337"/>
                    <a:pt x="30" y="337"/>
                    <a:pt x="30" y="337"/>
                  </a:cubicBezTo>
                  <a:cubicBezTo>
                    <a:pt x="30" y="337"/>
                    <a:pt x="30" y="337"/>
                    <a:pt x="30" y="337"/>
                  </a:cubicBezTo>
                  <a:cubicBezTo>
                    <a:pt x="30" y="337"/>
                    <a:pt x="30" y="337"/>
                    <a:pt x="30" y="337"/>
                  </a:cubicBezTo>
                  <a:cubicBezTo>
                    <a:pt x="30" y="337"/>
                    <a:pt x="30" y="337"/>
                    <a:pt x="30" y="337"/>
                  </a:cubicBezTo>
                  <a:cubicBezTo>
                    <a:pt x="30" y="338"/>
                    <a:pt x="31" y="337"/>
                    <a:pt x="31" y="337"/>
                  </a:cubicBezTo>
                  <a:cubicBezTo>
                    <a:pt x="31" y="337"/>
                    <a:pt x="31" y="336"/>
                    <a:pt x="31" y="336"/>
                  </a:cubicBezTo>
                  <a:cubicBezTo>
                    <a:pt x="31" y="336"/>
                    <a:pt x="32" y="336"/>
                    <a:pt x="32" y="336"/>
                  </a:cubicBezTo>
                  <a:cubicBezTo>
                    <a:pt x="32" y="336"/>
                    <a:pt x="32" y="336"/>
                    <a:pt x="32" y="336"/>
                  </a:cubicBezTo>
                  <a:cubicBezTo>
                    <a:pt x="32" y="337"/>
                    <a:pt x="32" y="337"/>
                    <a:pt x="32" y="337"/>
                  </a:cubicBezTo>
                  <a:cubicBezTo>
                    <a:pt x="32" y="337"/>
                    <a:pt x="32" y="337"/>
                    <a:pt x="32" y="337"/>
                  </a:cubicBezTo>
                  <a:cubicBezTo>
                    <a:pt x="32" y="337"/>
                    <a:pt x="32" y="337"/>
                    <a:pt x="32" y="337"/>
                  </a:cubicBezTo>
                  <a:cubicBezTo>
                    <a:pt x="32" y="337"/>
                    <a:pt x="32" y="337"/>
                    <a:pt x="32" y="337"/>
                  </a:cubicBezTo>
                  <a:cubicBezTo>
                    <a:pt x="33" y="337"/>
                    <a:pt x="33" y="337"/>
                    <a:pt x="34" y="337"/>
                  </a:cubicBezTo>
                  <a:cubicBezTo>
                    <a:pt x="34" y="337"/>
                    <a:pt x="33" y="338"/>
                    <a:pt x="33" y="338"/>
                  </a:cubicBezTo>
                  <a:cubicBezTo>
                    <a:pt x="33" y="338"/>
                    <a:pt x="33" y="338"/>
                    <a:pt x="33" y="338"/>
                  </a:cubicBezTo>
                  <a:cubicBezTo>
                    <a:pt x="33" y="338"/>
                    <a:pt x="34" y="338"/>
                    <a:pt x="34" y="338"/>
                  </a:cubicBezTo>
                  <a:cubicBezTo>
                    <a:pt x="34" y="338"/>
                    <a:pt x="34" y="338"/>
                    <a:pt x="34" y="338"/>
                  </a:cubicBezTo>
                  <a:cubicBezTo>
                    <a:pt x="34" y="338"/>
                    <a:pt x="34" y="338"/>
                    <a:pt x="34" y="338"/>
                  </a:cubicBezTo>
                  <a:cubicBezTo>
                    <a:pt x="34" y="338"/>
                    <a:pt x="35" y="338"/>
                    <a:pt x="34" y="338"/>
                  </a:cubicBezTo>
                  <a:cubicBezTo>
                    <a:pt x="34" y="338"/>
                    <a:pt x="34" y="338"/>
                    <a:pt x="34" y="338"/>
                  </a:cubicBezTo>
                  <a:cubicBezTo>
                    <a:pt x="34" y="338"/>
                    <a:pt x="34" y="338"/>
                    <a:pt x="35" y="338"/>
                  </a:cubicBezTo>
                  <a:cubicBezTo>
                    <a:pt x="35" y="338"/>
                    <a:pt x="35" y="339"/>
                    <a:pt x="35" y="339"/>
                  </a:cubicBezTo>
                  <a:cubicBezTo>
                    <a:pt x="35" y="339"/>
                    <a:pt x="35" y="339"/>
                    <a:pt x="35" y="339"/>
                  </a:cubicBezTo>
                  <a:cubicBezTo>
                    <a:pt x="35" y="339"/>
                    <a:pt x="35" y="339"/>
                    <a:pt x="35" y="339"/>
                  </a:cubicBezTo>
                  <a:cubicBezTo>
                    <a:pt x="35" y="339"/>
                    <a:pt x="35" y="340"/>
                    <a:pt x="36" y="340"/>
                  </a:cubicBezTo>
                  <a:cubicBezTo>
                    <a:pt x="36" y="340"/>
                    <a:pt x="36" y="340"/>
                    <a:pt x="36" y="340"/>
                  </a:cubicBezTo>
                  <a:cubicBezTo>
                    <a:pt x="36" y="340"/>
                    <a:pt x="36" y="340"/>
                    <a:pt x="37" y="340"/>
                  </a:cubicBezTo>
                  <a:cubicBezTo>
                    <a:pt x="37" y="340"/>
                    <a:pt x="37" y="340"/>
                    <a:pt x="37" y="340"/>
                  </a:cubicBezTo>
                  <a:cubicBezTo>
                    <a:pt x="37" y="340"/>
                    <a:pt x="38" y="340"/>
                    <a:pt x="38" y="340"/>
                  </a:cubicBezTo>
                  <a:cubicBezTo>
                    <a:pt x="38" y="340"/>
                    <a:pt x="38" y="340"/>
                    <a:pt x="38" y="340"/>
                  </a:cubicBezTo>
                  <a:cubicBezTo>
                    <a:pt x="38" y="340"/>
                    <a:pt x="38" y="339"/>
                    <a:pt x="38" y="340"/>
                  </a:cubicBezTo>
                  <a:cubicBezTo>
                    <a:pt x="38" y="340"/>
                    <a:pt x="38" y="340"/>
                    <a:pt x="38" y="340"/>
                  </a:cubicBezTo>
                  <a:cubicBezTo>
                    <a:pt x="39" y="340"/>
                    <a:pt x="39" y="340"/>
                    <a:pt x="40" y="340"/>
                  </a:cubicBezTo>
                  <a:cubicBezTo>
                    <a:pt x="40" y="340"/>
                    <a:pt x="40" y="340"/>
                    <a:pt x="40" y="340"/>
                  </a:cubicBezTo>
                  <a:cubicBezTo>
                    <a:pt x="40" y="340"/>
                    <a:pt x="40" y="340"/>
                    <a:pt x="40" y="339"/>
                  </a:cubicBezTo>
                  <a:cubicBezTo>
                    <a:pt x="40" y="339"/>
                    <a:pt x="41" y="338"/>
                    <a:pt x="41" y="338"/>
                  </a:cubicBezTo>
                  <a:cubicBezTo>
                    <a:pt x="41" y="338"/>
                    <a:pt x="41" y="338"/>
                    <a:pt x="41" y="338"/>
                  </a:cubicBezTo>
                  <a:cubicBezTo>
                    <a:pt x="41" y="338"/>
                    <a:pt x="41" y="339"/>
                    <a:pt x="41" y="339"/>
                  </a:cubicBezTo>
                  <a:cubicBezTo>
                    <a:pt x="41" y="339"/>
                    <a:pt x="42" y="339"/>
                    <a:pt x="42" y="339"/>
                  </a:cubicBezTo>
                  <a:cubicBezTo>
                    <a:pt x="43" y="339"/>
                    <a:pt x="43" y="339"/>
                    <a:pt x="43" y="339"/>
                  </a:cubicBezTo>
                  <a:cubicBezTo>
                    <a:pt x="43" y="339"/>
                    <a:pt x="44" y="340"/>
                    <a:pt x="44" y="340"/>
                  </a:cubicBezTo>
                  <a:cubicBezTo>
                    <a:pt x="44" y="340"/>
                    <a:pt x="45" y="340"/>
                    <a:pt x="45" y="340"/>
                  </a:cubicBezTo>
                  <a:cubicBezTo>
                    <a:pt x="45" y="340"/>
                    <a:pt x="47" y="341"/>
                    <a:pt x="47" y="341"/>
                  </a:cubicBezTo>
                  <a:cubicBezTo>
                    <a:pt x="47" y="341"/>
                    <a:pt x="49" y="341"/>
                    <a:pt x="49" y="341"/>
                  </a:cubicBezTo>
                  <a:cubicBezTo>
                    <a:pt x="49" y="341"/>
                    <a:pt x="50" y="340"/>
                    <a:pt x="50" y="340"/>
                  </a:cubicBezTo>
                  <a:cubicBezTo>
                    <a:pt x="50" y="340"/>
                    <a:pt x="49" y="340"/>
                    <a:pt x="49" y="340"/>
                  </a:cubicBezTo>
                  <a:cubicBezTo>
                    <a:pt x="49" y="340"/>
                    <a:pt x="50" y="340"/>
                    <a:pt x="50" y="340"/>
                  </a:cubicBezTo>
                  <a:cubicBezTo>
                    <a:pt x="50" y="340"/>
                    <a:pt x="50" y="340"/>
                    <a:pt x="50" y="340"/>
                  </a:cubicBezTo>
                  <a:cubicBezTo>
                    <a:pt x="50" y="340"/>
                    <a:pt x="50" y="340"/>
                    <a:pt x="50" y="340"/>
                  </a:cubicBezTo>
                  <a:cubicBezTo>
                    <a:pt x="50" y="313"/>
                    <a:pt x="50" y="313"/>
                    <a:pt x="50" y="313"/>
                  </a:cubicBezTo>
                  <a:cubicBezTo>
                    <a:pt x="50" y="313"/>
                    <a:pt x="50" y="313"/>
                    <a:pt x="50" y="313"/>
                  </a:cubicBezTo>
                  <a:close/>
                  <a:moveTo>
                    <a:pt x="58" y="344"/>
                  </a:moveTo>
                  <a:cubicBezTo>
                    <a:pt x="58" y="344"/>
                    <a:pt x="58" y="344"/>
                    <a:pt x="58" y="344"/>
                  </a:cubicBezTo>
                  <a:cubicBezTo>
                    <a:pt x="59" y="344"/>
                    <a:pt x="59" y="344"/>
                    <a:pt x="59" y="344"/>
                  </a:cubicBezTo>
                  <a:cubicBezTo>
                    <a:pt x="59" y="344"/>
                    <a:pt x="59" y="345"/>
                    <a:pt x="59" y="345"/>
                  </a:cubicBezTo>
                  <a:cubicBezTo>
                    <a:pt x="59" y="345"/>
                    <a:pt x="59" y="345"/>
                    <a:pt x="58" y="345"/>
                  </a:cubicBezTo>
                  <a:cubicBezTo>
                    <a:pt x="58" y="345"/>
                    <a:pt x="58" y="345"/>
                    <a:pt x="58" y="345"/>
                  </a:cubicBezTo>
                  <a:cubicBezTo>
                    <a:pt x="59" y="345"/>
                    <a:pt x="59" y="345"/>
                    <a:pt x="59" y="345"/>
                  </a:cubicBezTo>
                  <a:cubicBezTo>
                    <a:pt x="59" y="345"/>
                    <a:pt x="59" y="345"/>
                    <a:pt x="59" y="345"/>
                  </a:cubicBezTo>
                  <a:cubicBezTo>
                    <a:pt x="59" y="345"/>
                    <a:pt x="59" y="345"/>
                    <a:pt x="59" y="345"/>
                  </a:cubicBezTo>
                  <a:cubicBezTo>
                    <a:pt x="59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1" y="345"/>
                    <a:pt x="61" y="345"/>
                    <a:pt x="61" y="345"/>
                  </a:cubicBezTo>
                  <a:cubicBezTo>
                    <a:pt x="61" y="344"/>
                    <a:pt x="61" y="344"/>
                    <a:pt x="61" y="344"/>
                  </a:cubicBezTo>
                  <a:cubicBezTo>
                    <a:pt x="61" y="344"/>
                    <a:pt x="61" y="344"/>
                    <a:pt x="62" y="343"/>
                  </a:cubicBezTo>
                  <a:cubicBezTo>
                    <a:pt x="62" y="342"/>
                    <a:pt x="61" y="341"/>
                    <a:pt x="60" y="341"/>
                  </a:cubicBezTo>
                  <a:cubicBezTo>
                    <a:pt x="59" y="341"/>
                    <a:pt x="58" y="341"/>
                    <a:pt x="57" y="341"/>
                  </a:cubicBezTo>
                  <a:cubicBezTo>
                    <a:pt x="57" y="341"/>
                    <a:pt x="57" y="341"/>
                    <a:pt x="56" y="341"/>
                  </a:cubicBezTo>
                  <a:cubicBezTo>
                    <a:pt x="56" y="340"/>
                    <a:pt x="56" y="340"/>
                    <a:pt x="56" y="340"/>
                  </a:cubicBezTo>
                  <a:cubicBezTo>
                    <a:pt x="56" y="340"/>
                    <a:pt x="55" y="340"/>
                    <a:pt x="55" y="340"/>
                  </a:cubicBezTo>
                  <a:cubicBezTo>
                    <a:pt x="55" y="340"/>
                    <a:pt x="54" y="340"/>
                    <a:pt x="54" y="340"/>
                  </a:cubicBezTo>
                  <a:cubicBezTo>
                    <a:pt x="54" y="340"/>
                    <a:pt x="54" y="340"/>
                    <a:pt x="53" y="340"/>
                  </a:cubicBezTo>
                  <a:cubicBezTo>
                    <a:pt x="53" y="340"/>
                    <a:pt x="53" y="341"/>
                    <a:pt x="53" y="341"/>
                  </a:cubicBezTo>
                  <a:cubicBezTo>
                    <a:pt x="53" y="341"/>
                    <a:pt x="53" y="341"/>
                    <a:pt x="53" y="341"/>
                  </a:cubicBezTo>
                  <a:cubicBezTo>
                    <a:pt x="53" y="341"/>
                    <a:pt x="53" y="341"/>
                    <a:pt x="53" y="342"/>
                  </a:cubicBezTo>
                  <a:cubicBezTo>
                    <a:pt x="54" y="342"/>
                    <a:pt x="54" y="342"/>
                    <a:pt x="54" y="342"/>
                  </a:cubicBezTo>
                  <a:cubicBezTo>
                    <a:pt x="54" y="343"/>
                    <a:pt x="54" y="343"/>
                    <a:pt x="54" y="343"/>
                  </a:cubicBezTo>
                  <a:cubicBezTo>
                    <a:pt x="54" y="343"/>
                    <a:pt x="54" y="344"/>
                    <a:pt x="54" y="344"/>
                  </a:cubicBezTo>
                  <a:cubicBezTo>
                    <a:pt x="54" y="344"/>
                    <a:pt x="54" y="344"/>
                    <a:pt x="54" y="344"/>
                  </a:cubicBezTo>
                  <a:cubicBezTo>
                    <a:pt x="55" y="344"/>
                    <a:pt x="55" y="345"/>
                    <a:pt x="55" y="344"/>
                  </a:cubicBezTo>
                  <a:cubicBezTo>
                    <a:pt x="55" y="344"/>
                    <a:pt x="55" y="344"/>
                    <a:pt x="55" y="344"/>
                  </a:cubicBezTo>
                  <a:cubicBezTo>
                    <a:pt x="55" y="344"/>
                    <a:pt x="55" y="344"/>
                    <a:pt x="55" y="344"/>
                  </a:cubicBezTo>
                  <a:cubicBezTo>
                    <a:pt x="55" y="344"/>
                    <a:pt x="55" y="344"/>
                    <a:pt x="56" y="344"/>
                  </a:cubicBezTo>
                  <a:cubicBezTo>
                    <a:pt x="56" y="344"/>
                    <a:pt x="56" y="344"/>
                    <a:pt x="56" y="344"/>
                  </a:cubicBezTo>
                  <a:cubicBezTo>
                    <a:pt x="56" y="344"/>
                    <a:pt x="56" y="344"/>
                    <a:pt x="56" y="344"/>
                  </a:cubicBezTo>
                  <a:cubicBezTo>
                    <a:pt x="57" y="344"/>
                    <a:pt x="57" y="344"/>
                    <a:pt x="57" y="345"/>
                  </a:cubicBezTo>
                  <a:cubicBezTo>
                    <a:pt x="57" y="345"/>
                    <a:pt x="57" y="345"/>
                    <a:pt x="58" y="345"/>
                  </a:cubicBezTo>
                  <a:cubicBezTo>
                    <a:pt x="58" y="344"/>
                    <a:pt x="58" y="344"/>
                    <a:pt x="58" y="344"/>
                  </a:cubicBezTo>
                  <a:close/>
                  <a:moveTo>
                    <a:pt x="62" y="345"/>
                  </a:moveTo>
                  <a:cubicBezTo>
                    <a:pt x="62" y="345"/>
                    <a:pt x="62" y="345"/>
                    <a:pt x="62" y="345"/>
                  </a:cubicBezTo>
                  <a:cubicBezTo>
                    <a:pt x="62" y="345"/>
                    <a:pt x="62" y="345"/>
                    <a:pt x="62" y="346"/>
                  </a:cubicBezTo>
                  <a:cubicBezTo>
                    <a:pt x="62" y="346"/>
                    <a:pt x="62" y="346"/>
                    <a:pt x="62" y="346"/>
                  </a:cubicBezTo>
                  <a:cubicBezTo>
                    <a:pt x="62" y="346"/>
                    <a:pt x="62" y="346"/>
                    <a:pt x="62" y="346"/>
                  </a:cubicBezTo>
                  <a:cubicBezTo>
                    <a:pt x="62" y="346"/>
                    <a:pt x="62" y="346"/>
                    <a:pt x="63" y="346"/>
                  </a:cubicBezTo>
                  <a:cubicBezTo>
                    <a:pt x="63" y="346"/>
                    <a:pt x="63" y="346"/>
                    <a:pt x="63" y="346"/>
                  </a:cubicBezTo>
                  <a:cubicBezTo>
                    <a:pt x="63" y="346"/>
                    <a:pt x="63" y="346"/>
                    <a:pt x="63" y="346"/>
                  </a:cubicBezTo>
                  <a:cubicBezTo>
                    <a:pt x="63" y="345"/>
                    <a:pt x="63" y="345"/>
                    <a:pt x="63" y="344"/>
                  </a:cubicBezTo>
                  <a:cubicBezTo>
                    <a:pt x="63" y="344"/>
                    <a:pt x="63" y="344"/>
                    <a:pt x="63" y="344"/>
                  </a:cubicBezTo>
                  <a:cubicBezTo>
                    <a:pt x="63" y="344"/>
                    <a:pt x="63" y="344"/>
                    <a:pt x="63" y="344"/>
                  </a:cubicBezTo>
                  <a:cubicBezTo>
                    <a:pt x="62" y="344"/>
                    <a:pt x="62" y="344"/>
                    <a:pt x="62" y="344"/>
                  </a:cubicBezTo>
                  <a:cubicBezTo>
                    <a:pt x="62" y="344"/>
                    <a:pt x="62" y="344"/>
                    <a:pt x="62" y="344"/>
                  </a:cubicBezTo>
                  <a:cubicBezTo>
                    <a:pt x="62" y="344"/>
                    <a:pt x="62" y="344"/>
                    <a:pt x="62" y="345"/>
                  </a:cubicBezTo>
                  <a:cubicBezTo>
                    <a:pt x="62" y="345"/>
                    <a:pt x="62" y="345"/>
                    <a:pt x="62" y="345"/>
                  </a:cubicBezTo>
                  <a:close/>
                  <a:moveTo>
                    <a:pt x="65" y="344"/>
                  </a:moveTo>
                  <a:cubicBezTo>
                    <a:pt x="65" y="344"/>
                    <a:pt x="64" y="344"/>
                    <a:pt x="64" y="344"/>
                  </a:cubicBezTo>
                  <a:cubicBezTo>
                    <a:pt x="64" y="344"/>
                    <a:pt x="64" y="345"/>
                    <a:pt x="64" y="345"/>
                  </a:cubicBezTo>
                  <a:cubicBezTo>
                    <a:pt x="64" y="345"/>
                    <a:pt x="64" y="345"/>
                    <a:pt x="64" y="345"/>
                  </a:cubicBezTo>
                  <a:cubicBezTo>
                    <a:pt x="64" y="345"/>
                    <a:pt x="64" y="345"/>
                    <a:pt x="64" y="345"/>
                  </a:cubicBezTo>
                  <a:cubicBezTo>
                    <a:pt x="65" y="345"/>
                    <a:pt x="65" y="345"/>
                    <a:pt x="65" y="345"/>
                  </a:cubicBezTo>
                  <a:cubicBezTo>
                    <a:pt x="65" y="345"/>
                    <a:pt x="65" y="345"/>
                    <a:pt x="65" y="345"/>
                  </a:cubicBezTo>
                  <a:cubicBezTo>
                    <a:pt x="65" y="345"/>
                    <a:pt x="65" y="345"/>
                    <a:pt x="65" y="345"/>
                  </a:cubicBezTo>
                  <a:cubicBezTo>
                    <a:pt x="65" y="344"/>
                    <a:pt x="66" y="344"/>
                    <a:pt x="66" y="344"/>
                  </a:cubicBezTo>
                  <a:cubicBezTo>
                    <a:pt x="66" y="344"/>
                    <a:pt x="66" y="344"/>
                    <a:pt x="66" y="344"/>
                  </a:cubicBezTo>
                  <a:cubicBezTo>
                    <a:pt x="66" y="344"/>
                    <a:pt x="65" y="344"/>
                    <a:pt x="65" y="344"/>
                  </a:cubicBezTo>
                  <a:cubicBezTo>
                    <a:pt x="65" y="344"/>
                    <a:pt x="65" y="344"/>
                    <a:pt x="65" y="344"/>
                  </a:cubicBezTo>
                  <a:cubicBezTo>
                    <a:pt x="65" y="344"/>
                    <a:pt x="65" y="344"/>
                    <a:pt x="65" y="344"/>
                  </a:cubicBezTo>
                  <a:cubicBezTo>
                    <a:pt x="65" y="344"/>
                    <a:pt x="65" y="344"/>
                    <a:pt x="65" y="344"/>
                  </a:cubicBezTo>
                  <a:close/>
                  <a:moveTo>
                    <a:pt x="42" y="343"/>
                  </a:moveTo>
                  <a:cubicBezTo>
                    <a:pt x="41" y="343"/>
                    <a:pt x="41" y="343"/>
                    <a:pt x="41" y="343"/>
                  </a:cubicBezTo>
                  <a:cubicBezTo>
                    <a:pt x="41" y="343"/>
                    <a:pt x="41" y="343"/>
                    <a:pt x="41" y="343"/>
                  </a:cubicBezTo>
                  <a:cubicBezTo>
                    <a:pt x="41" y="343"/>
                    <a:pt x="41" y="343"/>
                    <a:pt x="40" y="344"/>
                  </a:cubicBezTo>
                  <a:cubicBezTo>
                    <a:pt x="40" y="344"/>
                    <a:pt x="40" y="344"/>
                    <a:pt x="40" y="344"/>
                  </a:cubicBezTo>
                  <a:cubicBezTo>
                    <a:pt x="40" y="344"/>
                    <a:pt x="41" y="344"/>
                    <a:pt x="41" y="344"/>
                  </a:cubicBezTo>
                  <a:cubicBezTo>
                    <a:pt x="41" y="344"/>
                    <a:pt x="41" y="344"/>
                    <a:pt x="41" y="344"/>
                  </a:cubicBezTo>
                  <a:cubicBezTo>
                    <a:pt x="41" y="344"/>
                    <a:pt x="41" y="344"/>
                    <a:pt x="41" y="344"/>
                  </a:cubicBezTo>
                  <a:cubicBezTo>
                    <a:pt x="41" y="345"/>
                    <a:pt x="41" y="345"/>
                    <a:pt x="41" y="345"/>
                  </a:cubicBezTo>
                  <a:cubicBezTo>
                    <a:pt x="41" y="345"/>
                    <a:pt x="41" y="345"/>
                    <a:pt x="41" y="345"/>
                  </a:cubicBezTo>
                  <a:cubicBezTo>
                    <a:pt x="42" y="345"/>
                    <a:pt x="42" y="345"/>
                    <a:pt x="42" y="345"/>
                  </a:cubicBezTo>
                  <a:cubicBezTo>
                    <a:pt x="42" y="345"/>
                    <a:pt x="42" y="345"/>
                    <a:pt x="43" y="345"/>
                  </a:cubicBezTo>
                  <a:cubicBezTo>
                    <a:pt x="43" y="345"/>
                    <a:pt x="43" y="345"/>
                    <a:pt x="43" y="345"/>
                  </a:cubicBezTo>
                  <a:cubicBezTo>
                    <a:pt x="43" y="345"/>
                    <a:pt x="43" y="345"/>
                    <a:pt x="43" y="345"/>
                  </a:cubicBezTo>
                  <a:cubicBezTo>
                    <a:pt x="43" y="345"/>
                    <a:pt x="42" y="346"/>
                    <a:pt x="42" y="346"/>
                  </a:cubicBezTo>
                  <a:cubicBezTo>
                    <a:pt x="43" y="346"/>
                    <a:pt x="43" y="346"/>
                    <a:pt x="43" y="346"/>
                  </a:cubicBezTo>
                  <a:cubicBezTo>
                    <a:pt x="43" y="346"/>
                    <a:pt x="43" y="346"/>
                    <a:pt x="44" y="347"/>
                  </a:cubicBezTo>
                  <a:cubicBezTo>
                    <a:pt x="44" y="347"/>
                    <a:pt x="44" y="347"/>
                    <a:pt x="44" y="347"/>
                  </a:cubicBezTo>
                  <a:cubicBezTo>
                    <a:pt x="44" y="347"/>
                    <a:pt x="44" y="346"/>
                    <a:pt x="44" y="346"/>
                  </a:cubicBezTo>
                  <a:cubicBezTo>
                    <a:pt x="44" y="346"/>
                    <a:pt x="44" y="347"/>
                    <a:pt x="45" y="347"/>
                  </a:cubicBezTo>
                  <a:cubicBezTo>
                    <a:pt x="45" y="347"/>
                    <a:pt x="45" y="347"/>
                    <a:pt x="45" y="348"/>
                  </a:cubicBezTo>
                  <a:cubicBezTo>
                    <a:pt x="45" y="348"/>
                    <a:pt x="46" y="348"/>
                    <a:pt x="46" y="348"/>
                  </a:cubicBezTo>
                  <a:cubicBezTo>
                    <a:pt x="46" y="348"/>
                    <a:pt x="46" y="348"/>
                    <a:pt x="46" y="348"/>
                  </a:cubicBezTo>
                  <a:cubicBezTo>
                    <a:pt x="46" y="348"/>
                    <a:pt x="46" y="348"/>
                    <a:pt x="46" y="348"/>
                  </a:cubicBezTo>
                  <a:cubicBezTo>
                    <a:pt x="46" y="348"/>
                    <a:pt x="47" y="348"/>
                    <a:pt x="47" y="348"/>
                  </a:cubicBezTo>
                  <a:cubicBezTo>
                    <a:pt x="47" y="348"/>
                    <a:pt x="47" y="347"/>
                    <a:pt x="47" y="347"/>
                  </a:cubicBezTo>
                  <a:cubicBezTo>
                    <a:pt x="47" y="347"/>
                    <a:pt x="47" y="347"/>
                    <a:pt x="47" y="347"/>
                  </a:cubicBezTo>
                  <a:cubicBezTo>
                    <a:pt x="47" y="347"/>
                    <a:pt x="46" y="347"/>
                    <a:pt x="46" y="347"/>
                  </a:cubicBezTo>
                  <a:cubicBezTo>
                    <a:pt x="46" y="347"/>
                    <a:pt x="46" y="347"/>
                    <a:pt x="46" y="346"/>
                  </a:cubicBezTo>
                  <a:cubicBezTo>
                    <a:pt x="46" y="346"/>
                    <a:pt x="46" y="346"/>
                    <a:pt x="46" y="346"/>
                  </a:cubicBezTo>
                  <a:cubicBezTo>
                    <a:pt x="46" y="346"/>
                    <a:pt x="45" y="345"/>
                    <a:pt x="45" y="345"/>
                  </a:cubicBezTo>
                  <a:cubicBezTo>
                    <a:pt x="46" y="345"/>
                    <a:pt x="46" y="345"/>
                    <a:pt x="46" y="345"/>
                  </a:cubicBezTo>
                  <a:cubicBezTo>
                    <a:pt x="46" y="345"/>
                    <a:pt x="46" y="345"/>
                    <a:pt x="46" y="344"/>
                  </a:cubicBezTo>
                  <a:cubicBezTo>
                    <a:pt x="46" y="344"/>
                    <a:pt x="46" y="344"/>
                    <a:pt x="46" y="344"/>
                  </a:cubicBezTo>
                  <a:cubicBezTo>
                    <a:pt x="46" y="344"/>
                    <a:pt x="46" y="344"/>
                    <a:pt x="46" y="344"/>
                  </a:cubicBezTo>
                  <a:cubicBezTo>
                    <a:pt x="46" y="345"/>
                    <a:pt x="47" y="345"/>
                    <a:pt x="47" y="345"/>
                  </a:cubicBezTo>
                  <a:cubicBezTo>
                    <a:pt x="47" y="345"/>
                    <a:pt x="47" y="345"/>
                    <a:pt x="47" y="345"/>
                  </a:cubicBezTo>
                  <a:cubicBezTo>
                    <a:pt x="48" y="345"/>
                    <a:pt x="48" y="345"/>
                    <a:pt x="48" y="345"/>
                  </a:cubicBezTo>
                  <a:cubicBezTo>
                    <a:pt x="48" y="345"/>
                    <a:pt x="48" y="345"/>
                    <a:pt x="48" y="345"/>
                  </a:cubicBezTo>
                  <a:cubicBezTo>
                    <a:pt x="48" y="345"/>
                    <a:pt x="48" y="345"/>
                    <a:pt x="48" y="346"/>
                  </a:cubicBezTo>
                  <a:cubicBezTo>
                    <a:pt x="48" y="345"/>
                    <a:pt x="48" y="345"/>
                    <a:pt x="48" y="345"/>
                  </a:cubicBezTo>
                  <a:cubicBezTo>
                    <a:pt x="49" y="345"/>
                    <a:pt x="49" y="346"/>
                    <a:pt x="49" y="346"/>
                  </a:cubicBezTo>
                  <a:cubicBezTo>
                    <a:pt x="49" y="346"/>
                    <a:pt x="48" y="346"/>
                    <a:pt x="48" y="346"/>
                  </a:cubicBezTo>
                  <a:cubicBezTo>
                    <a:pt x="48" y="346"/>
                    <a:pt x="49" y="347"/>
                    <a:pt x="48" y="347"/>
                  </a:cubicBezTo>
                  <a:cubicBezTo>
                    <a:pt x="48" y="347"/>
                    <a:pt x="48" y="347"/>
                    <a:pt x="48" y="347"/>
                  </a:cubicBezTo>
                  <a:cubicBezTo>
                    <a:pt x="48" y="347"/>
                    <a:pt x="48" y="347"/>
                    <a:pt x="48" y="347"/>
                  </a:cubicBezTo>
                  <a:cubicBezTo>
                    <a:pt x="49" y="347"/>
                    <a:pt x="49" y="347"/>
                    <a:pt x="49" y="348"/>
                  </a:cubicBezTo>
                  <a:cubicBezTo>
                    <a:pt x="49" y="348"/>
                    <a:pt x="49" y="348"/>
                    <a:pt x="49" y="348"/>
                  </a:cubicBezTo>
                  <a:cubicBezTo>
                    <a:pt x="50" y="348"/>
                    <a:pt x="50" y="348"/>
                    <a:pt x="50" y="348"/>
                  </a:cubicBezTo>
                  <a:cubicBezTo>
                    <a:pt x="50" y="347"/>
                    <a:pt x="49" y="347"/>
                    <a:pt x="50" y="347"/>
                  </a:cubicBezTo>
                  <a:cubicBezTo>
                    <a:pt x="50" y="347"/>
                    <a:pt x="50" y="347"/>
                    <a:pt x="50" y="347"/>
                  </a:cubicBezTo>
                  <a:cubicBezTo>
                    <a:pt x="50" y="347"/>
                    <a:pt x="50" y="347"/>
                    <a:pt x="50" y="348"/>
                  </a:cubicBezTo>
                  <a:cubicBezTo>
                    <a:pt x="50" y="348"/>
                    <a:pt x="51" y="348"/>
                    <a:pt x="51" y="348"/>
                  </a:cubicBezTo>
                  <a:cubicBezTo>
                    <a:pt x="51" y="348"/>
                    <a:pt x="50" y="347"/>
                    <a:pt x="50" y="347"/>
                  </a:cubicBezTo>
                  <a:cubicBezTo>
                    <a:pt x="51" y="347"/>
                    <a:pt x="52" y="348"/>
                    <a:pt x="53" y="348"/>
                  </a:cubicBezTo>
                  <a:cubicBezTo>
                    <a:pt x="53" y="348"/>
                    <a:pt x="53" y="348"/>
                    <a:pt x="53" y="349"/>
                  </a:cubicBezTo>
                  <a:cubicBezTo>
                    <a:pt x="53" y="349"/>
                    <a:pt x="53" y="349"/>
                    <a:pt x="53" y="349"/>
                  </a:cubicBezTo>
                  <a:cubicBezTo>
                    <a:pt x="53" y="349"/>
                    <a:pt x="54" y="349"/>
                    <a:pt x="54" y="350"/>
                  </a:cubicBezTo>
                  <a:cubicBezTo>
                    <a:pt x="54" y="350"/>
                    <a:pt x="54" y="350"/>
                    <a:pt x="54" y="350"/>
                  </a:cubicBezTo>
                  <a:cubicBezTo>
                    <a:pt x="55" y="350"/>
                    <a:pt x="55" y="350"/>
                    <a:pt x="55" y="350"/>
                  </a:cubicBezTo>
                  <a:cubicBezTo>
                    <a:pt x="55" y="350"/>
                    <a:pt x="55" y="349"/>
                    <a:pt x="55" y="349"/>
                  </a:cubicBezTo>
                  <a:cubicBezTo>
                    <a:pt x="55" y="349"/>
                    <a:pt x="55" y="349"/>
                    <a:pt x="55" y="349"/>
                  </a:cubicBezTo>
                  <a:cubicBezTo>
                    <a:pt x="55" y="349"/>
                    <a:pt x="55" y="349"/>
                    <a:pt x="55" y="349"/>
                  </a:cubicBezTo>
                  <a:cubicBezTo>
                    <a:pt x="55" y="349"/>
                    <a:pt x="55" y="348"/>
                    <a:pt x="55" y="348"/>
                  </a:cubicBezTo>
                  <a:cubicBezTo>
                    <a:pt x="54" y="348"/>
                    <a:pt x="55" y="348"/>
                    <a:pt x="54" y="347"/>
                  </a:cubicBezTo>
                  <a:cubicBezTo>
                    <a:pt x="54" y="347"/>
                    <a:pt x="54" y="347"/>
                    <a:pt x="54" y="347"/>
                  </a:cubicBezTo>
                  <a:cubicBezTo>
                    <a:pt x="54" y="347"/>
                    <a:pt x="54" y="347"/>
                    <a:pt x="54" y="347"/>
                  </a:cubicBezTo>
                  <a:cubicBezTo>
                    <a:pt x="54" y="346"/>
                    <a:pt x="53" y="347"/>
                    <a:pt x="53" y="346"/>
                  </a:cubicBezTo>
                  <a:cubicBezTo>
                    <a:pt x="53" y="346"/>
                    <a:pt x="53" y="346"/>
                    <a:pt x="53" y="346"/>
                  </a:cubicBezTo>
                  <a:cubicBezTo>
                    <a:pt x="53" y="346"/>
                    <a:pt x="52" y="346"/>
                    <a:pt x="52" y="346"/>
                  </a:cubicBezTo>
                  <a:cubicBezTo>
                    <a:pt x="52" y="346"/>
                    <a:pt x="51" y="346"/>
                    <a:pt x="51" y="346"/>
                  </a:cubicBezTo>
                  <a:cubicBezTo>
                    <a:pt x="51" y="346"/>
                    <a:pt x="51" y="345"/>
                    <a:pt x="51" y="345"/>
                  </a:cubicBezTo>
                  <a:cubicBezTo>
                    <a:pt x="52" y="345"/>
                    <a:pt x="53" y="345"/>
                    <a:pt x="53" y="345"/>
                  </a:cubicBezTo>
                  <a:cubicBezTo>
                    <a:pt x="53" y="345"/>
                    <a:pt x="53" y="344"/>
                    <a:pt x="52" y="344"/>
                  </a:cubicBezTo>
                  <a:cubicBezTo>
                    <a:pt x="52" y="344"/>
                    <a:pt x="52" y="344"/>
                    <a:pt x="51" y="344"/>
                  </a:cubicBezTo>
                  <a:cubicBezTo>
                    <a:pt x="50" y="344"/>
                    <a:pt x="49" y="344"/>
                    <a:pt x="48" y="343"/>
                  </a:cubicBezTo>
                  <a:cubicBezTo>
                    <a:pt x="48" y="343"/>
                    <a:pt x="48" y="343"/>
                    <a:pt x="48" y="342"/>
                  </a:cubicBezTo>
                  <a:cubicBezTo>
                    <a:pt x="48" y="342"/>
                    <a:pt x="48" y="342"/>
                    <a:pt x="48" y="342"/>
                  </a:cubicBezTo>
                  <a:cubicBezTo>
                    <a:pt x="48" y="342"/>
                    <a:pt x="49" y="342"/>
                    <a:pt x="49" y="342"/>
                  </a:cubicBezTo>
                  <a:cubicBezTo>
                    <a:pt x="49" y="343"/>
                    <a:pt x="49" y="343"/>
                    <a:pt x="49" y="343"/>
                  </a:cubicBezTo>
                  <a:cubicBezTo>
                    <a:pt x="50" y="343"/>
                    <a:pt x="50" y="343"/>
                    <a:pt x="51" y="343"/>
                  </a:cubicBezTo>
                  <a:cubicBezTo>
                    <a:pt x="51" y="343"/>
                    <a:pt x="51" y="343"/>
                    <a:pt x="51" y="343"/>
                  </a:cubicBezTo>
                  <a:cubicBezTo>
                    <a:pt x="51" y="343"/>
                    <a:pt x="51" y="343"/>
                    <a:pt x="51" y="343"/>
                  </a:cubicBezTo>
                  <a:cubicBezTo>
                    <a:pt x="52" y="343"/>
                    <a:pt x="51" y="343"/>
                    <a:pt x="51" y="342"/>
                  </a:cubicBezTo>
                  <a:cubicBezTo>
                    <a:pt x="52" y="342"/>
                    <a:pt x="52" y="342"/>
                    <a:pt x="52" y="342"/>
                  </a:cubicBezTo>
                  <a:cubicBezTo>
                    <a:pt x="52" y="342"/>
                    <a:pt x="53" y="342"/>
                    <a:pt x="53" y="342"/>
                  </a:cubicBezTo>
                  <a:cubicBezTo>
                    <a:pt x="53" y="342"/>
                    <a:pt x="53" y="342"/>
                    <a:pt x="53" y="342"/>
                  </a:cubicBezTo>
                  <a:cubicBezTo>
                    <a:pt x="52" y="341"/>
                    <a:pt x="52" y="341"/>
                    <a:pt x="52" y="341"/>
                  </a:cubicBezTo>
                  <a:cubicBezTo>
                    <a:pt x="52" y="341"/>
                    <a:pt x="51" y="341"/>
                    <a:pt x="50" y="341"/>
                  </a:cubicBezTo>
                  <a:cubicBezTo>
                    <a:pt x="50" y="341"/>
                    <a:pt x="49" y="341"/>
                    <a:pt x="49" y="341"/>
                  </a:cubicBezTo>
                  <a:cubicBezTo>
                    <a:pt x="48" y="341"/>
                    <a:pt x="48" y="341"/>
                    <a:pt x="47" y="341"/>
                  </a:cubicBezTo>
                  <a:cubicBezTo>
                    <a:pt x="47" y="342"/>
                    <a:pt x="46" y="342"/>
                    <a:pt x="46" y="342"/>
                  </a:cubicBezTo>
                  <a:cubicBezTo>
                    <a:pt x="46" y="342"/>
                    <a:pt x="45" y="342"/>
                    <a:pt x="45" y="342"/>
                  </a:cubicBezTo>
                  <a:cubicBezTo>
                    <a:pt x="45" y="342"/>
                    <a:pt x="45" y="342"/>
                    <a:pt x="45" y="342"/>
                  </a:cubicBezTo>
                  <a:cubicBezTo>
                    <a:pt x="45" y="342"/>
                    <a:pt x="45" y="342"/>
                    <a:pt x="44" y="342"/>
                  </a:cubicBezTo>
                  <a:cubicBezTo>
                    <a:pt x="45" y="342"/>
                    <a:pt x="46" y="341"/>
                    <a:pt x="46" y="341"/>
                  </a:cubicBezTo>
                  <a:cubicBezTo>
                    <a:pt x="46" y="341"/>
                    <a:pt x="46" y="341"/>
                    <a:pt x="46" y="341"/>
                  </a:cubicBezTo>
                  <a:cubicBezTo>
                    <a:pt x="44" y="340"/>
                    <a:pt x="43" y="340"/>
                    <a:pt x="42" y="340"/>
                  </a:cubicBezTo>
                  <a:cubicBezTo>
                    <a:pt x="42" y="340"/>
                    <a:pt x="41" y="340"/>
                    <a:pt x="41" y="341"/>
                  </a:cubicBezTo>
                  <a:cubicBezTo>
                    <a:pt x="41" y="341"/>
                    <a:pt x="41" y="341"/>
                    <a:pt x="41" y="341"/>
                  </a:cubicBezTo>
                  <a:cubicBezTo>
                    <a:pt x="41" y="341"/>
                    <a:pt x="41" y="341"/>
                    <a:pt x="41" y="342"/>
                  </a:cubicBezTo>
                  <a:cubicBezTo>
                    <a:pt x="41" y="342"/>
                    <a:pt x="41" y="342"/>
                    <a:pt x="42" y="342"/>
                  </a:cubicBezTo>
                  <a:cubicBezTo>
                    <a:pt x="42" y="342"/>
                    <a:pt x="42" y="342"/>
                    <a:pt x="42" y="342"/>
                  </a:cubicBezTo>
                  <a:cubicBezTo>
                    <a:pt x="43" y="342"/>
                    <a:pt x="43" y="342"/>
                    <a:pt x="43" y="342"/>
                  </a:cubicBezTo>
                  <a:cubicBezTo>
                    <a:pt x="43" y="342"/>
                    <a:pt x="44" y="342"/>
                    <a:pt x="44" y="342"/>
                  </a:cubicBezTo>
                  <a:cubicBezTo>
                    <a:pt x="44" y="342"/>
                    <a:pt x="44" y="342"/>
                    <a:pt x="44" y="342"/>
                  </a:cubicBezTo>
                  <a:cubicBezTo>
                    <a:pt x="43" y="343"/>
                    <a:pt x="42" y="342"/>
                    <a:pt x="42" y="343"/>
                  </a:cubicBezTo>
                  <a:close/>
                  <a:moveTo>
                    <a:pt x="32" y="329"/>
                  </a:moveTo>
                  <a:cubicBezTo>
                    <a:pt x="31" y="329"/>
                    <a:pt x="31" y="329"/>
                    <a:pt x="31" y="329"/>
                  </a:cubicBezTo>
                  <a:cubicBezTo>
                    <a:pt x="31" y="329"/>
                    <a:pt x="31" y="329"/>
                    <a:pt x="31" y="329"/>
                  </a:cubicBezTo>
                  <a:cubicBezTo>
                    <a:pt x="31" y="329"/>
                    <a:pt x="31" y="329"/>
                    <a:pt x="31" y="329"/>
                  </a:cubicBezTo>
                  <a:cubicBezTo>
                    <a:pt x="31" y="329"/>
                    <a:pt x="31" y="329"/>
                    <a:pt x="31" y="329"/>
                  </a:cubicBezTo>
                  <a:cubicBezTo>
                    <a:pt x="31" y="329"/>
                    <a:pt x="31" y="329"/>
                    <a:pt x="31" y="329"/>
                  </a:cubicBezTo>
                  <a:cubicBezTo>
                    <a:pt x="30" y="329"/>
                    <a:pt x="30" y="329"/>
                    <a:pt x="30" y="329"/>
                  </a:cubicBezTo>
                  <a:cubicBezTo>
                    <a:pt x="30" y="329"/>
                    <a:pt x="30" y="329"/>
                    <a:pt x="29" y="329"/>
                  </a:cubicBezTo>
                  <a:cubicBezTo>
                    <a:pt x="29" y="329"/>
                    <a:pt x="29" y="329"/>
                    <a:pt x="29" y="329"/>
                  </a:cubicBezTo>
                  <a:cubicBezTo>
                    <a:pt x="29" y="329"/>
                    <a:pt x="29" y="329"/>
                    <a:pt x="29" y="329"/>
                  </a:cubicBezTo>
                  <a:cubicBezTo>
                    <a:pt x="29" y="329"/>
                    <a:pt x="29" y="330"/>
                    <a:pt x="29" y="330"/>
                  </a:cubicBezTo>
                  <a:cubicBezTo>
                    <a:pt x="29" y="330"/>
                    <a:pt x="29" y="330"/>
                    <a:pt x="29" y="330"/>
                  </a:cubicBezTo>
                  <a:cubicBezTo>
                    <a:pt x="29" y="330"/>
                    <a:pt x="29" y="330"/>
                    <a:pt x="29" y="330"/>
                  </a:cubicBezTo>
                  <a:cubicBezTo>
                    <a:pt x="29" y="330"/>
                    <a:pt x="29" y="330"/>
                    <a:pt x="29" y="329"/>
                  </a:cubicBezTo>
                  <a:cubicBezTo>
                    <a:pt x="29" y="329"/>
                    <a:pt x="29" y="329"/>
                    <a:pt x="29" y="329"/>
                  </a:cubicBezTo>
                  <a:cubicBezTo>
                    <a:pt x="29" y="329"/>
                    <a:pt x="29" y="329"/>
                    <a:pt x="29" y="329"/>
                  </a:cubicBezTo>
                  <a:cubicBezTo>
                    <a:pt x="29" y="329"/>
                    <a:pt x="29" y="328"/>
                    <a:pt x="29" y="328"/>
                  </a:cubicBezTo>
                  <a:cubicBezTo>
                    <a:pt x="29" y="328"/>
                    <a:pt x="29" y="328"/>
                    <a:pt x="28" y="328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28" y="328"/>
                    <a:pt x="28" y="328"/>
                    <a:pt x="28" y="329"/>
                  </a:cubicBezTo>
                  <a:cubicBezTo>
                    <a:pt x="28" y="329"/>
                    <a:pt x="28" y="329"/>
                    <a:pt x="28" y="329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27" y="328"/>
                    <a:pt x="27" y="328"/>
                    <a:pt x="27" y="328"/>
                  </a:cubicBezTo>
                  <a:cubicBezTo>
                    <a:pt x="27" y="328"/>
                    <a:pt x="27" y="328"/>
                    <a:pt x="27" y="328"/>
                  </a:cubicBezTo>
                  <a:cubicBezTo>
                    <a:pt x="26" y="328"/>
                    <a:pt x="26" y="328"/>
                    <a:pt x="26" y="328"/>
                  </a:cubicBezTo>
                  <a:cubicBezTo>
                    <a:pt x="26" y="328"/>
                    <a:pt x="26" y="329"/>
                    <a:pt x="26" y="328"/>
                  </a:cubicBezTo>
                  <a:cubicBezTo>
                    <a:pt x="26" y="328"/>
                    <a:pt x="26" y="328"/>
                    <a:pt x="26" y="328"/>
                  </a:cubicBezTo>
                  <a:cubicBezTo>
                    <a:pt x="26" y="328"/>
                    <a:pt x="26" y="328"/>
                    <a:pt x="26" y="328"/>
                  </a:cubicBezTo>
                  <a:cubicBezTo>
                    <a:pt x="26" y="328"/>
                    <a:pt x="26" y="328"/>
                    <a:pt x="26" y="328"/>
                  </a:cubicBezTo>
                  <a:cubicBezTo>
                    <a:pt x="26" y="328"/>
                    <a:pt x="26" y="327"/>
                    <a:pt x="26" y="327"/>
                  </a:cubicBezTo>
                  <a:cubicBezTo>
                    <a:pt x="26" y="327"/>
                    <a:pt x="26" y="327"/>
                    <a:pt x="26" y="327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25" y="328"/>
                    <a:pt x="25" y="328"/>
                    <a:pt x="26" y="328"/>
                  </a:cubicBezTo>
                  <a:cubicBezTo>
                    <a:pt x="26" y="328"/>
                    <a:pt x="25" y="328"/>
                    <a:pt x="25" y="328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25" y="328"/>
                    <a:pt x="25" y="329"/>
                    <a:pt x="25" y="329"/>
                  </a:cubicBezTo>
                  <a:cubicBezTo>
                    <a:pt x="25" y="329"/>
                    <a:pt x="25" y="329"/>
                    <a:pt x="25" y="329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6" y="330"/>
                    <a:pt x="26" y="330"/>
                    <a:pt x="26" y="330"/>
                  </a:cubicBezTo>
                  <a:cubicBezTo>
                    <a:pt x="26" y="330"/>
                    <a:pt x="26" y="330"/>
                    <a:pt x="26" y="331"/>
                  </a:cubicBezTo>
                  <a:cubicBezTo>
                    <a:pt x="26" y="331"/>
                    <a:pt x="26" y="331"/>
                    <a:pt x="26" y="331"/>
                  </a:cubicBezTo>
                  <a:cubicBezTo>
                    <a:pt x="25" y="331"/>
                    <a:pt x="26" y="331"/>
                    <a:pt x="26" y="331"/>
                  </a:cubicBezTo>
                  <a:cubicBezTo>
                    <a:pt x="26" y="331"/>
                    <a:pt x="26" y="332"/>
                    <a:pt x="27" y="332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32"/>
                    <a:pt x="27" y="333"/>
                    <a:pt x="27" y="333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33"/>
                    <a:pt x="28" y="333"/>
                    <a:pt x="28" y="333"/>
                  </a:cubicBezTo>
                  <a:cubicBezTo>
                    <a:pt x="28" y="333"/>
                    <a:pt x="28" y="333"/>
                    <a:pt x="28" y="333"/>
                  </a:cubicBezTo>
                  <a:cubicBezTo>
                    <a:pt x="28" y="333"/>
                    <a:pt x="28" y="333"/>
                    <a:pt x="28" y="333"/>
                  </a:cubicBezTo>
                  <a:cubicBezTo>
                    <a:pt x="28" y="333"/>
                    <a:pt x="28" y="332"/>
                    <a:pt x="28" y="332"/>
                  </a:cubicBezTo>
                  <a:cubicBezTo>
                    <a:pt x="28" y="332"/>
                    <a:pt x="28" y="332"/>
                    <a:pt x="28" y="332"/>
                  </a:cubicBezTo>
                  <a:cubicBezTo>
                    <a:pt x="28" y="332"/>
                    <a:pt x="28" y="331"/>
                    <a:pt x="27" y="331"/>
                  </a:cubicBezTo>
                  <a:cubicBezTo>
                    <a:pt x="27" y="331"/>
                    <a:pt x="27" y="331"/>
                    <a:pt x="27" y="331"/>
                  </a:cubicBezTo>
                  <a:cubicBezTo>
                    <a:pt x="27" y="330"/>
                    <a:pt x="27" y="330"/>
                    <a:pt x="27" y="330"/>
                  </a:cubicBezTo>
                  <a:cubicBezTo>
                    <a:pt x="27" y="330"/>
                    <a:pt x="28" y="330"/>
                    <a:pt x="28" y="330"/>
                  </a:cubicBezTo>
                  <a:cubicBezTo>
                    <a:pt x="28" y="330"/>
                    <a:pt x="28" y="330"/>
                    <a:pt x="28" y="331"/>
                  </a:cubicBezTo>
                  <a:cubicBezTo>
                    <a:pt x="28" y="331"/>
                    <a:pt x="28" y="331"/>
                    <a:pt x="28" y="331"/>
                  </a:cubicBezTo>
                  <a:cubicBezTo>
                    <a:pt x="28" y="331"/>
                    <a:pt x="28" y="331"/>
                    <a:pt x="29" y="331"/>
                  </a:cubicBezTo>
                  <a:cubicBezTo>
                    <a:pt x="29" y="331"/>
                    <a:pt x="29" y="331"/>
                    <a:pt x="29" y="331"/>
                  </a:cubicBezTo>
                  <a:cubicBezTo>
                    <a:pt x="29" y="331"/>
                    <a:pt x="29" y="332"/>
                    <a:pt x="29" y="332"/>
                  </a:cubicBezTo>
                  <a:cubicBezTo>
                    <a:pt x="29" y="332"/>
                    <a:pt x="30" y="332"/>
                    <a:pt x="30" y="332"/>
                  </a:cubicBezTo>
                  <a:cubicBezTo>
                    <a:pt x="30" y="332"/>
                    <a:pt x="30" y="333"/>
                    <a:pt x="30" y="333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31" y="333"/>
                    <a:pt x="31" y="333"/>
                    <a:pt x="31" y="333"/>
                  </a:cubicBezTo>
                  <a:cubicBezTo>
                    <a:pt x="31" y="333"/>
                    <a:pt x="31" y="333"/>
                    <a:pt x="31" y="333"/>
                  </a:cubicBezTo>
                  <a:cubicBezTo>
                    <a:pt x="31" y="333"/>
                    <a:pt x="31" y="333"/>
                    <a:pt x="31" y="332"/>
                  </a:cubicBezTo>
                  <a:cubicBezTo>
                    <a:pt x="31" y="332"/>
                    <a:pt x="31" y="332"/>
                    <a:pt x="31" y="332"/>
                  </a:cubicBezTo>
                  <a:cubicBezTo>
                    <a:pt x="32" y="332"/>
                    <a:pt x="32" y="332"/>
                    <a:pt x="32" y="332"/>
                  </a:cubicBezTo>
                  <a:cubicBezTo>
                    <a:pt x="32" y="332"/>
                    <a:pt x="32" y="333"/>
                    <a:pt x="32" y="333"/>
                  </a:cubicBezTo>
                  <a:cubicBezTo>
                    <a:pt x="32" y="333"/>
                    <a:pt x="31" y="333"/>
                    <a:pt x="31" y="333"/>
                  </a:cubicBezTo>
                  <a:cubicBezTo>
                    <a:pt x="31" y="333"/>
                    <a:pt x="31" y="333"/>
                    <a:pt x="31" y="333"/>
                  </a:cubicBezTo>
                  <a:cubicBezTo>
                    <a:pt x="31" y="333"/>
                    <a:pt x="31" y="333"/>
                    <a:pt x="31" y="333"/>
                  </a:cubicBezTo>
                  <a:cubicBezTo>
                    <a:pt x="32" y="333"/>
                    <a:pt x="32" y="333"/>
                    <a:pt x="32" y="334"/>
                  </a:cubicBezTo>
                  <a:cubicBezTo>
                    <a:pt x="32" y="334"/>
                    <a:pt x="32" y="334"/>
                    <a:pt x="33" y="334"/>
                  </a:cubicBezTo>
                  <a:cubicBezTo>
                    <a:pt x="33" y="334"/>
                    <a:pt x="33" y="334"/>
                    <a:pt x="33" y="334"/>
                  </a:cubicBezTo>
                  <a:cubicBezTo>
                    <a:pt x="33" y="334"/>
                    <a:pt x="33" y="334"/>
                    <a:pt x="33" y="334"/>
                  </a:cubicBezTo>
                  <a:cubicBezTo>
                    <a:pt x="33" y="333"/>
                    <a:pt x="33" y="333"/>
                    <a:pt x="34" y="333"/>
                  </a:cubicBezTo>
                  <a:cubicBezTo>
                    <a:pt x="34" y="333"/>
                    <a:pt x="34" y="333"/>
                    <a:pt x="34" y="332"/>
                  </a:cubicBezTo>
                  <a:cubicBezTo>
                    <a:pt x="34" y="332"/>
                    <a:pt x="34" y="332"/>
                    <a:pt x="34" y="332"/>
                  </a:cubicBezTo>
                  <a:cubicBezTo>
                    <a:pt x="34" y="332"/>
                    <a:pt x="34" y="331"/>
                    <a:pt x="34" y="331"/>
                  </a:cubicBezTo>
                  <a:cubicBezTo>
                    <a:pt x="34" y="331"/>
                    <a:pt x="34" y="331"/>
                    <a:pt x="34" y="331"/>
                  </a:cubicBezTo>
                  <a:cubicBezTo>
                    <a:pt x="33" y="331"/>
                    <a:pt x="33" y="331"/>
                    <a:pt x="33" y="330"/>
                  </a:cubicBezTo>
                  <a:cubicBezTo>
                    <a:pt x="33" y="330"/>
                    <a:pt x="33" y="331"/>
                    <a:pt x="33" y="331"/>
                  </a:cubicBezTo>
                  <a:cubicBezTo>
                    <a:pt x="33" y="331"/>
                    <a:pt x="33" y="331"/>
                    <a:pt x="33" y="331"/>
                  </a:cubicBezTo>
                  <a:cubicBezTo>
                    <a:pt x="32" y="331"/>
                    <a:pt x="32" y="331"/>
                    <a:pt x="32" y="331"/>
                  </a:cubicBezTo>
                  <a:cubicBezTo>
                    <a:pt x="32" y="331"/>
                    <a:pt x="32" y="331"/>
                    <a:pt x="32" y="331"/>
                  </a:cubicBezTo>
                  <a:cubicBezTo>
                    <a:pt x="32" y="331"/>
                    <a:pt x="32" y="330"/>
                    <a:pt x="32" y="330"/>
                  </a:cubicBezTo>
                  <a:cubicBezTo>
                    <a:pt x="32" y="330"/>
                    <a:pt x="32" y="330"/>
                    <a:pt x="32" y="330"/>
                  </a:cubicBezTo>
                  <a:cubicBezTo>
                    <a:pt x="32" y="329"/>
                    <a:pt x="32" y="329"/>
                    <a:pt x="32" y="329"/>
                  </a:cubicBezTo>
                  <a:cubicBezTo>
                    <a:pt x="32" y="329"/>
                    <a:pt x="32" y="329"/>
                    <a:pt x="32" y="329"/>
                  </a:cubicBezTo>
                  <a:close/>
                  <a:moveTo>
                    <a:pt x="25" y="331"/>
                  </a:moveTo>
                  <a:cubicBezTo>
                    <a:pt x="25" y="331"/>
                    <a:pt x="24" y="331"/>
                    <a:pt x="24" y="331"/>
                  </a:cubicBezTo>
                  <a:cubicBezTo>
                    <a:pt x="24" y="331"/>
                    <a:pt x="24" y="331"/>
                    <a:pt x="24" y="331"/>
                  </a:cubicBezTo>
                  <a:cubicBezTo>
                    <a:pt x="24" y="331"/>
                    <a:pt x="24" y="331"/>
                    <a:pt x="24" y="331"/>
                  </a:cubicBezTo>
                  <a:cubicBezTo>
                    <a:pt x="24" y="331"/>
                    <a:pt x="24" y="331"/>
                    <a:pt x="24" y="331"/>
                  </a:cubicBezTo>
                  <a:cubicBezTo>
                    <a:pt x="23" y="332"/>
                    <a:pt x="23" y="332"/>
                    <a:pt x="23" y="332"/>
                  </a:cubicBezTo>
                  <a:cubicBezTo>
                    <a:pt x="23" y="332"/>
                    <a:pt x="23" y="332"/>
                    <a:pt x="23" y="332"/>
                  </a:cubicBezTo>
                  <a:cubicBezTo>
                    <a:pt x="23" y="332"/>
                    <a:pt x="23" y="332"/>
                    <a:pt x="23" y="332"/>
                  </a:cubicBezTo>
                  <a:cubicBezTo>
                    <a:pt x="23" y="332"/>
                    <a:pt x="24" y="332"/>
                    <a:pt x="24" y="332"/>
                  </a:cubicBezTo>
                  <a:cubicBezTo>
                    <a:pt x="24" y="332"/>
                    <a:pt x="24" y="332"/>
                    <a:pt x="24" y="332"/>
                  </a:cubicBezTo>
                  <a:cubicBezTo>
                    <a:pt x="24" y="332"/>
                    <a:pt x="24" y="332"/>
                    <a:pt x="24" y="332"/>
                  </a:cubicBezTo>
                  <a:cubicBezTo>
                    <a:pt x="25" y="332"/>
                    <a:pt x="25" y="332"/>
                    <a:pt x="25" y="331"/>
                  </a:cubicBezTo>
                  <a:cubicBezTo>
                    <a:pt x="25" y="331"/>
                    <a:pt x="25" y="331"/>
                    <a:pt x="25" y="331"/>
                  </a:cubicBezTo>
                  <a:cubicBezTo>
                    <a:pt x="25" y="331"/>
                    <a:pt x="25" y="331"/>
                    <a:pt x="25" y="331"/>
                  </a:cubicBezTo>
                  <a:close/>
                  <a:moveTo>
                    <a:pt x="24" y="334"/>
                  </a:move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4" y="334"/>
                    <a:pt x="24" y="333"/>
                  </a:cubicBezTo>
                  <a:cubicBezTo>
                    <a:pt x="25" y="333"/>
                    <a:pt x="25" y="333"/>
                    <a:pt x="25" y="333"/>
                  </a:cubicBezTo>
                  <a:cubicBezTo>
                    <a:pt x="25" y="333"/>
                    <a:pt x="25" y="333"/>
                    <a:pt x="24" y="333"/>
                  </a:cubicBezTo>
                  <a:cubicBezTo>
                    <a:pt x="24" y="333"/>
                    <a:pt x="24" y="333"/>
                    <a:pt x="24" y="333"/>
                  </a:cubicBezTo>
                  <a:cubicBezTo>
                    <a:pt x="24" y="333"/>
                    <a:pt x="24" y="333"/>
                    <a:pt x="23" y="334"/>
                  </a:cubicBezTo>
                  <a:cubicBezTo>
                    <a:pt x="23" y="334"/>
                    <a:pt x="23" y="334"/>
                    <a:pt x="23" y="334"/>
                  </a:cubicBezTo>
                  <a:cubicBezTo>
                    <a:pt x="23" y="334"/>
                    <a:pt x="23" y="334"/>
                    <a:pt x="23" y="334"/>
                  </a:cubicBezTo>
                  <a:cubicBezTo>
                    <a:pt x="23" y="334"/>
                    <a:pt x="23" y="334"/>
                    <a:pt x="23" y="334"/>
                  </a:cubicBezTo>
                  <a:cubicBezTo>
                    <a:pt x="23" y="334"/>
                    <a:pt x="23" y="334"/>
                    <a:pt x="23" y="334"/>
                  </a:cubicBezTo>
                  <a:cubicBezTo>
                    <a:pt x="23" y="334"/>
                    <a:pt x="23" y="334"/>
                    <a:pt x="23" y="334"/>
                  </a:cubicBezTo>
                  <a:cubicBezTo>
                    <a:pt x="23" y="334"/>
                    <a:pt x="23" y="334"/>
                    <a:pt x="24" y="334"/>
                  </a:cubicBezTo>
                  <a:close/>
                  <a:moveTo>
                    <a:pt x="37" y="342"/>
                  </a:moveTo>
                  <a:cubicBezTo>
                    <a:pt x="37" y="342"/>
                    <a:pt x="37" y="342"/>
                    <a:pt x="37" y="342"/>
                  </a:cubicBezTo>
                  <a:cubicBezTo>
                    <a:pt x="37" y="342"/>
                    <a:pt x="37" y="342"/>
                    <a:pt x="37" y="342"/>
                  </a:cubicBezTo>
                  <a:cubicBezTo>
                    <a:pt x="36" y="342"/>
                    <a:pt x="36" y="343"/>
                    <a:pt x="37" y="343"/>
                  </a:cubicBezTo>
                  <a:cubicBezTo>
                    <a:pt x="37" y="343"/>
                    <a:pt x="37" y="343"/>
                    <a:pt x="37" y="343"/>
                  </a:cubicBezTo>
                  <a:cubicBezTo>
                    <a:pt x="37" y="343"/>
                    <a:pt x="37" y="343"/>
                    <a:pt x="37" y="343"/>
                  </a:cubicBezTo>
                  <a:cubicBezTo>
                    <a:pt x="37" y="343"/>
                    <a:pt x="37" y="343"/>
                    <a:pt x="37" y="343"/>
                  </a:cubicBezTo>
                  <a:cubicBezTo>
                    <a:pt x="37" y="343"/>
                    <a:pt x="37" y="343"/>
                    <a:pt x="37" y="343"/>
                  </a:cubicBezTo>
                  <a:cubicBezTo>
                    <a:pt x="37" y="343"/>
                    <a:pt x="37" y="343"/>
                    <a:pt x="37" y="343"/>
                  </a:cubicBezTo>
                  <a:cubicBezTo>
                    <a:pt x="37" y="343"/>
                    <a:pt x="37" y="343"/>
                    <a:pt x="38" y="343"/>
                  </a:cubicBezTo>
                  <a:cubicBezTo>
                    <a:pt x="38" y="343"/>
                    <a:pt x="38" y="343"/>
                    <a:pt x="38" y="343"/>
                  </a:cubicBezTo>
                  <a:cubicBezTo>
                    <a:pt x="38" y="343"/>
                    <a:pt x="38" y="343"/>
                    <a:pt x="38" y="343"/>
                  </a:cubicBezTo>
                  <a:cubicBezTo>
                    <a:pt x="38" y="343"/>
                    <a:pt x="38" y="343"/>
                    <a:pt x="38" y="343"/>
                  </a:cubicBezTo>
                  <a:cubicBezTo>
                    <a:pt x="38" y="343"/>
                    <a:pt x="38" y="343"/>
                    <a:pt x="38" y="343"/>
                  </a:cubicBezTo>
                  <a:cubicBezTo>
                    <a:pt x="38" y="343"/>
                    <a:pt x="38" y="342"/>
                    <a:pt x="38" y="342"/>
                  </a:cubicBezTo>
                  <a:cubicBezTo>
                    <a:pt x="38" y="342"/>
                    <a:pt x="38" y="342"/>
                    <a:pt x="38" y="342"/>
                  </a:cubicBezTo>
                  <a:cubicBezTo>
                    <a:pt x="38" y="342"/>
                    <a:pt x="38" y="342"/>
                    <a:pt x="38" y="342"/>
                  </a:cubicBezTo>
                  <a:cubicBezTo>
                    <a:pt x="37" y="342"/>
                    <a:pt x="37" y="342"/>
                    <a:pt x="37" y="342"/>
                  </a:cubicBezTo>
                  <a:cubicBezTo>
                    <a:pt x="37" y="342"/>
                    <a:pt x="37" y="342"/>
                    <a:pt x="37" y="342"/>
                  </a:cubicBezTo>
                  <a:close/>
                  <a:moveTo>
                    <a:pt x="38" y="341"/>
                  </a:moveTo>
                  <a:cubicBezTo>
                    <a:pt x="38" y="340"/>
                    <a:pt x="38" y="340"/>
                    <a:pt x="38" y="340"/>
                  </a:cubicBezTo>
                  <a:cubicBezTo>
                    <a:pt x="38" y="340"/>
                    <a:pt x="37" y="340"/>
                    <a:pt x="37" y="340"/>
                  </a:cubicBezTo>
                  <a:cubicBezTo>
                    <a:pt x="37" y="340"/>
                    <a:pt x="37" y="340"/>
                    <a:pt x="37" y="341"/>
                  </a:cubicBezTo>
                  <a:cubicBezTo>
                    <a:pt x="37" y="341"/>
                    <a:pt x="37" y="341"/>
                    <a:pt x="37" y="341"/>
                  </a:cubicBezTo>
                  <a:cubicBezTo>
                    <a:pt x="37" y="341"/>
                    <a:pt x="36" y="341"/>
                    <a:pt x="36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6" y="341"/>
                    <a:pt x="35" y="341"/>
                    <a:pt x="35" y="341"/>
                  </a:cubicBezTo>
                  <a:cubicBezTo>
                    <a:pt x="35" y="341"/>
                    <a:pt x="35" y="341"/>
                    <a:pt x="35" y="341"/>
                  </a:cubicBezTo>
                  <a:cubicBezTo>
                    <a:pt x="35" y="341"/>
                    <a:pt x="35" y="341"/>
                    <a:pt x="34" y="341"/>
                  </a:cubicBezTo>
                  <a:cubicBezTo>
                    <a:pt x="34" y="341"/>
                    <a:pt x="34" y="341"/>
                    <a:pt x="34" y="341"/>
                  </a:cubicBezTo>
                  <a:cubicBezTo>
                    <a:pt x="34" y="341"/>
                    <a:pt x="34" y="341"/>
                    <a:pt x="34" y="341"/>
                  </a:cubicBezTo>
                  <a:cubicBezTo>
                    <a:pt x="34" y="341"/>
                    <a:pt x="34" y="341"/>
                    <a:pt x="34" y="342"/>
                  </a:cubicBezTo>
                  <a:cubicBezTo>
                    <a:pt x="34" y="342"/>
                    <a:pt x="34" y="342"/>
                    <a:pt x="34" y="342"/>
                  </a:cubicBezTo>
                  <a:cubicBezTo>
                    <a:pt x="34" y="342"/>
                    <a:pt x="34" y="342"/>
                    <a:pt x="34" y="342"/>
                  </a:cubicBezTo>
                  <a:cubicBezTo>
                    <a:pt x="34" y="342"/>
                    <a:pt x="34" y="342"/>
                    <a:pt x="34" y="342"/>
                  </a:cubicBezTo>
                  <a:cubicBezTo>
                    <a:pt x="34" y="342"/>
                    <a:pt x="34" y="342"/>
                    <a:pt x="34" y="342"/>
                  </a:cubicBezTo>
                  <a:cubicBezTo>
                    <a:pt x="35" y="342"/>
                    <a:pt x="35" y="342"/>
                    <a:pt x="35" y="342"/>
                  </a:cubicBezTo>
                  <a:cubicBezTo>
                    <a:pt x="35" y="342"/>
                    <a:pt x="35" y="342"/>
                    <a:pt x="36" y="342"/>
                  </a:cubicBezTo>
                  <a:cubicBezTo>
                    <a:pt x="36" y="342"/>
                    <a:pt x="36" y="343"/>
                    <a:pt x="36" y="34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36" y="343"/>
                    <a:pt x="36" y="343"/>
                    <a:pt x="36" y="342"/>
                  </a:cubicBezTo>
                  <a:cubicBezTo>
                    <a:pt x="36" y="342"/>
                    <a:pt x="36" y="342"/>
                    <a:pt x="36" y="342"/>
                  </a:cubicBezTo>
                  <a:cubicBezTo>
                    <a:pt x="36" y="342"/>
                    <a:pt x="36" y="342"/>
                    <a:pt x="36" y="342"/>
                  </a:cubicBezTo>
                  <a:cubicBezTo>
                    <a:pt x="36" y="342"/>
                    <a:pt x="36" y="342"/>
                    <a:pt x="36" y="342"/>
                  </a:cubicBezTo>
                  <a:cubicBezTo>
                    <a:pt x="36" y="342"/>
                    <a:pt x="36" y="342"/>
                    <a:pt x="37" y="342"/>
                  </a:cubicBezTo>
                  <a:cubicBezTo>
                    <a:pt x="37" y="342"/>
                    <a:pt x="37" y="342"/>
                    <a:pt x="37" y="342"/>
                  </a:cubicBezTo>
                  <a:cubicBezTo>
                    <a:pt x="37" y="342"/>
                    <a:pt x="37" y="341"/>
                    <a:pt x="37" y="341"/>
                  </a:cubicBezTo>
                  <a:cubicBezTo>
                    <a:pt x="37" y="341"/>
                    <a:pt x="37" y="341"/>
                    <a:pt x="37" y="341"/>
                  </a:cubicBezTo>
                  <a:cubicBezTo>
                    <a:pt x="37" y="341"/>
                    <a:pt x="37" y="341"/>
                    <a:pt x="38" y="341"/>
                  </a:cubicBezTo>
                  <a:cubicBezTo>
                    <a:pt x="38" y="342"/>
                    <a:pt x="38" y="342"/>
                    <a:pt x="38" y="342"/>
                  </a:cubicBezTo>
                  <a:cubicBezTo>
                    <a:pt x="38" y="342"/>
                    <a:pt x="38" y="342"/>
                    <a:pt x="38" y="342"/>
                  </a:cubicBezTo>
                  <a:cubicBezTo>
                    <a:pt x="38" y="342"/>
                    <a:pt x="38" y="342"/>
                    <a:pt x="38" y="342"/>
                  </a:cubicBezTo>
                  <a:cubicBezTo>
                    <a:pt x="38" y="341"/>
                    <a:pt x="38" y="341"/>
                    <a:pt x="38" y="341"/>
                  </a:cubicBezTo>
                  <a:cubicBezTo>
                    <a:pt x="38" y="341"/>
                    <a:pt x="39" y="341"/>
                    <a:pt x="38" y="341"/>
                  </a:cubicBezTo>
                  <a:cubicBezTo>
                    <a:pt x="38" y="341"/>
                    <a:pt x="38" y="341"/>
                    <a:pt x="38" y="341"/>
                  </a:cubicBezTo>
                  <a:cubicBezTo>
                    <a:pt x="38" y="341"/>
                    <a:pt x="38" y="341"/>
                    <a:pt x="38" y="341"/>
                  </a:cubicBezTo>
                  <a:close/>
                  <a:moveTo>
                    <a:pt x="30" y="340"/>
                  </a:moveTo>
                  <a:cubicBezTo>
                    <a:pt x="30" y="340"/>
                    <a:pt x="31" y="340"/>
                    <a:pt x="31" y="341"/>
                  </a:cubicBezTo>
                  <a:cubicBezTo>
                    <a:pt x="31" y="341"/>
                    <a:pt x="31" y="341"/>
                    <a:pt x="31" y="341"/>
                  </a:cubicBezTo>
                  <a:cubicBezTo>
                    <a:pt x="31" y="340"/>
                    <a:pt x="31" y="340"/>
                    <a:pt x="31" y="340"/>
                  </a:cubicBezTo>
                  <a:cubicBezTo>
                    <a:pt x="31" y="340"/>
                    <a:pt x="31" y="340"/>
                    <a:pt x="32" y="340"/>
                  </a:cubicBezTo>
                  <a:cubicBezTo>
                    <a:pt x="32" y="340"/>
                    <a:pt x="32" y="340"/>
                    <a:pt x="32" y="340"/>
                  </a:cubicBezTo>
                  <a:cubicBezTo>
                    <a:pt x="32" y="340"/>
                    <a:pt x="32" y="340"/>
                    <a:pt x="32" y="340"/>
                  </a:cubicBezTo>
                  <a:cubicBezTo>
                    <a:pt x="32" y="340"/>
                    <a:pt x="32" y="340"/>
                    <a:pt x="32" y="340"/>
                  </a:cubicBezTo>
                  <a:cubicBezTo>
                    <a:pt x="32" y="340"/>
                    <a:pt x="33" y="340"/>
                    <a:pt x="33" y="340"/>
                  </a:cubicBezTo>
                  <a:cubicBezTo>
                    <a:pt x="33" y="340"/>
                    <a:pt x="33" y="340"/>
                    <a:pt x="33" y="340"/>
                  </a:cubicBezTo>
                  <a:cubicBezTo>
                    <a:pt x="33" y="340"/>
                    <a:pt x="33" y="340"/>
                    <a:pt x="33" y="340"/>
                  </a:cubicBezTo>
                  <a:cubicBezTo>
                    <a:pt x="33" y="340"/>
                    <a:pt x="32" y="340"/>
                    <a:pt x="32" y="339"/>
                  </a:cubicBezTo>
                  <a:cubicBezTo>
                    <a:pt x="32" y="339"/>
                    <a:pt x="32" y="339"/>
                    <a:pt x="32" y="339"/>
                  </a:cubicBezTo>
                  <a:cubicBezTo>
                    <a:pt x="32" y="339"/>
                    <a:pt x="31" y="339"/>
                    <a:pt x="31" y="339"/>
                  </a:cubicBezTo>
                  <a:cubicBezTo>
                    <a:pt x="31" y="339"/>
                    <a:pt x="31" y="339"/>
                    <a:pt x="31" y="339"/>
                  </a:cubicBezTo>
                  <a:cubicBezTo>
                    <a:pt x="31" y="339"/>
                    <a:pt x="31" y="339"/>
                    <a:pt x="31" y="339"/>
                  </a:cubicBezTo>
                  <a:cubicBezTo>
                    <a:pt x="31" y="340"/>
                    <a:pt x="31" y="340"/>
                    <a:pt x="30" y="340"/>
                  </a:cubicBezTo>
                  <a:cubicBezTo>
                    <a:pt x="30" y="340"/>
                    <a:pt x="30" y="340"/>
                    <a:pt x="30" y="340"/>
                  </a:cubicBezTo>
                  <a:cubicBezTo>
                    <a:pt x="30" y="340"/>
                    <a:pt x="30" y="340"/>
                    <a:pt x="30" y="340"/>
                  </a:cubicBezTo>
                  <a:close/>
                  <a:moveTo>
                    <a:pt x="33" y="341"/>
                  </a:moveTo>
                  <a:cubicBezTo>
                    <a:pt x="33" y="341"/>
                    <a:pt x="33" y="341"/>
                    <a:pt x="33" y="341"/>
                  </a:cubicBezTo>
                  <a:cubicBezTo>
                    <a:pt x="33" y="341"/>
                    <a:pt x="34" y="341"/>
                    <a:pt x="34" y="340"/>
                  </a:cubicBezTo>
                  <a:cubicBezTo>
                    <a:pt x="34" y="340"/>
                    <a:pt x="34" y="340"/>
                    <a:pt x="34" y="340"/>
                  </a:cubicBezTo>
                  <a:cubicBezTo>
                    <a:pt x="33" y="340"/>
                    <a:pt x="33" y="340"/>
                    <a:pt x="33" y="340"/>
                  </a:cubicBezTo>
                  <a:cubicBezTo>
                    <a:pt x="33" y="340"/>
                    <a:pt x="33" y="340"/>
                    <a:pt x="33" y="340"/>
                  </a:cubicBezTo>
                  <a:cubicBezTo>
                    <a:pt x="33" y="341"/>
                    <a:pt x="33" y="341"/>
                    <a:pt x="32" y="341"/>
                  </a:cubicBezTo>
                  <a:cubicBezTo>
                    <a:pt x="32" y="341"/>
                    <a:pt x="32" y="341"/>
                    <a:pt x="32" y="341"/>
                  </a:cubicBezTo>
                  <a:cubicBezTo>
                    <a:pt x="32" y="341"/>
                    <a:pt x="32" y="342"/>
                    <a:pt x="32" y="342"/>
                  </a:cubicBezTo>
                  <a:cubicBezTo>
                    <a:pt x="32" y="342"/>
                    <a:pt x="32" y="342"/>
                    <a:pt x="33" y="341"/>
                  </a:cubicBezTo>
                  <a:cubicBezTo>
                    <a:pt x="33" y="341"/>
                    <a:pt x="33" y="341"/>
                    <a:pt x="33" y="341"/>
                  </a:cubicBezTo>
                  <a:close/>
                  <a:moveTo>
                    <a:pt x="17" y="324"/>
                  </a:moveTo>
                  <a:cubicBezTo>
                    <a:pt x="17" y="324"/>
                    <a:pt x="17" y="324"/>
                    <a:pt x="17" y="324"/>
                  </a:cubicBezTo>
                  <a:cubicBezTo>
                    <a:pt x="17" y="323"/>
                    <a:pt x="17" y="323"/>
                    <a:pt x="17" y="323"/>
                  </a:cubicBezTo>
                  <a:cubicBezTo>
                    <a:pt x="17" y="323"/>
                    <a:pt x="17" y="323"/>
                    <a:pt x="17" y="323"/>
                  </a:cubicBezTo>
                  <a:cubicBezTo>
                    <a:pt x="16" y="323"/>
                    <a:pt x="16" y="323"/>
                    <a:pt x="17" y="323"/>
                  </a:cubicBezTo>
                  <a:cubicBezTo>
                    <a:pt x="17" y="322"/>
                    <a:pt x="17" y="322"/>
                    <a:pt x="16" y="322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15" y="322"/>
                    <a:pt x="15" y="322"/>
                    <a:pt x="15" y="322"/>
                  </a:cubicBezTo>
                  <a:cubicBezTo>
                    <a:pt x="15" y="323"/>
                    <a:pt x="15" y="323"/>
                    <a:pt x="16" y="324"/>
                  </a:cubicBezTo>
                  <a:cubicBezTo>
                    <a:pt x="15" y="324"/>
                    <a:pt x="15" y="323"/>
                    <a:pt x="14" y="323"/>
                  </a:cubicBezTo>
                  <a:cubicBezTo>
                    <a:pt x="14" y="323"/>
                    <a:pt x="14" y="323"/>
                    <a:pt x="14" y="323"/>
                  </a:cubicBezTo>
                  <a:cubicBezTo>
                    <a:pt x="14" y="323"/>
                    <a:pt x="14" y="323"/>
                    <a:pt x="14" y="324"/>
                  </a:cubicBezTo>
                  <a:cubicBezTo>
                    <a:pt x="14" y="324"/>
                    <a:pt x="14" y="324"/>
                    <a:pt x="14" y="324"/>
                  </a:cubicBezTo>
                  <a:cubicBezTo>
                    <a:pt x="14" y="324"/>
                    <a:pt x="14" y="324"/>
                    <a:pt x="14" y="325"/>
                  </a:cubicBezTo>
                  <a:cubicBezTo>
                    <a:pt x="14" y="325"/>
                    <a:pt x="14" y="325"/>
                    <a:pt x="14" y="325"/>
                  </a:cubicBezTo>
                  <a:cubicBezTo>
                    <a:pt x="15" y="325"/>
                    <a:pt x="15" y="325"/>
                    <a:pt x="15" y="325"/>
                  </a:cubicBezTo>
                  <a:cubicBezTo>
                    <a:pt x="15" y="324"/>
                    <a:pt x="15" y="324"/>
                    <a:pt x="15" y="324"/>
                  </a:cubicBezTo>
                  <a:cubicBezTo>
                    <a:pt x="15" y="324"/>
                    <a:pt x="16" y="324"/>
                    <a:pt x="16" y="324"/>
                  </a:cubicBezTo>
                  <a:cubicBezTo>
                    <a:pt x="16" y="325"/>
                    <a:pt x="16" y="325"/>
                    <a:pt x="16" y="325"/>
                  </a:cubicBezTo>
                  <a:cubicBezTo>
                    <a:pt x="17" y="325"/>
                    <a:pt x="17" y="325"/>
                    <a:pt x="17" y="325"/>
                  </a:cubicBezTo>
                  <a:cubicBezTo>
                    <a:pt x="17" y="325"/>
                    <a:pt x="17" y="325"/>
                    <a:pt x="17" y="325"/>
                  </a:cubicBezTo>
                  <a:cubicBezTo>
                    <a:pt x="17" y="325"/>
                    <a:pt x="17" y="324"/>
                    <a:pt x="17" y="324"/>
                  </a:cubicBezTo>
                  <a:cubicBezTo>
                    <a:pt x="17" y="324"/>
                    <a:pt x="17" y="324"/>
                    <a:pt x="17" y="324"/>
                  </a:cubicBezTo>
                  <a:cubicBezTo>
                    <a:pt x="17" y="324"/>
                    <a:pt x="17" y="324"/>
                    <a:pt x="18" y="324"/>
                  </a:cubicBezTo>
                  <a:cubicBezTo>
                    <a:pt x="18" y="324"/>
                    <a:pt x="18" y="325"/>
                    <a:pt x="18" y="325"/>
                  </a:cubicBezTo>
                  <a:cubicBezTo>
                    <a:pt x="18" y="325"/>
                    <a:pt x="19" y="325"/>
                    <a:pt x="19" y="325"/>
                  </a:cubicBezTo>
                  <a:cubicBezTo>
                    <a:pt x="19" y="325"/>
                    <a:pt x="19" y="325"/>
                    <a:pt x="19" y="324"/>
                  </a:cubicBezTo>
                  <a:cubicBezTo>
                    <a:pt x="19" y="324"/>
                    <a:pt x="19" y="324"/>
                    <a:pt x="19" y="324"/>
                  </a:cubicBezTo>
                  <a:cubicBezTo>
                    <a:pt x="19" y="325"/>
                    <a:pt x="19" y="325"/>
                    <a:pt x="19" y="325"/>
                  </a:cubicBezTo>
                  <a:cubicBezTo>
                    <a:pt x="19" y="325"/>
                    <a:pt x="19" y="326"/>
                    <a:pt x="19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26"/>
                    <a:pt x="20" y="326"/>
                    <a:pt x="20" y="326"/>
                  </a:cubicBezTo>
                  <a:cubicBezTo>
                    <a:pt x="20" y="326"/>
                    <a:pt x="20" y="326"/>
                    <a:pt x="20" y="326"/>
                  </a:cubicBezTo>
                  <a:cubicBezTo>
                    <a:pt x="20" y="326"/>
                    <a:pt x="20" y="326"/>
                    <a:pt x="20" y="326"/>
                  </a:cubicBezTo>
                  <a:cubicBezTo>
                    <a:pt x="20" y="326"/>
                    <a:pt x="20" y="326"/>
                    <a:pt x="19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26"/>
                    <a:pt x="19" y="326"/>
                    <a:pt x="19" y="327"/>
                  </a:cubicBezTo>
                  <a:cubicBezTo>
                    <a:pt x="19" y="327"/>
                    <a:pt x="19" y="327"/>
                    <a:pt x="19" y="327"/>
                  </a:cubicBezTo>
                  <a:cubicBezTo>
                    <a:pt x="19" y="327"/>
                    <a:pt x="19" y="327"/>
                    <a:pt x="19" y="327"/>
                  </a:cubicBezTo>
                  <a:cubicBezTo>
                    <a:pt x="20" y="327"/>
                    <a:pt x="20" y="327"/>
                    <a:pt x="20" y="327"/>
                  </a:cubicBezTo>
                  <a:cubicBezTo>
                    <a:pt x="19" y="327"/>
                    <a:pt x="19" y="327"/>
                    <a:pt x="19" y="328"/>
                  </a:cubicBezTo>
                  <a:cubicBezTo>
                    <a:pt x="19" y="328"/>
                    <a:pt x="19" y="328"/>
                    <a:pt x="20" y="328"/>
                  </a:cubicBezTo>
                  <a:cubicBezTo>
                    <a:pt x="20" y="328"/>
                    <a:pt x="20" y="328"/>
                    <a:pt x="20" y="328"/>
                  </a:cubicBezTo>
                  <a:cubicBezTo>
                    <a:pt x="20" y="328"/>
                    <a:pt x="20" y="328"/>
                    <a:pt x="20" y="328"/>
                  </a:cubicBezTo>
                  <a:cubicBezTo>
                    <a:pt x="20" y="328"/>
                    <a:pt x="20" y="328"/>
                    <a:pt x="20" y="329"/>
                  </a:cubicBezTo>
                  <a:cubicBezTo>
                    <a:pt x="20" y="329"/>
                    <a:pt x="20" y="329"/>
                    <a:pt x="21" y="329"/>
                  </a:cubicBezTo>
                  <a:cubicBezTo>
                    <a:pt x="21" y="328"/>
                    <a:pt x="20" y="328"/>
                    <a:pt x="20" y="328"/>
                  </a:cubicBezTo>
                  <a:cubicBezTo>
                    <a:pt x="20" y="328"/>
                    <a:pt x="20" y="327"/>
                    <a:pt x="20" y="327"/>
                  </a:cubicBezTo>
                  <a:cubicBezTo>
                    <a:pt x="20" y="327"/>
                    <a:pt x="20" y="327"/>
                    <a:pt x="21" y="327"/>
                  </a:cubicBezTo>
                  <a:cubicBezTo>
                    <a:pt x="21" y="327"/>
                    <a:pt x="21" y="327"/>
                    <a:pt x="21" y="327"/>
                  </a:cubicBezTo>
                  <a:cubicBezTo>
                    <a:pt x="21" y="327"/>
                    <a:pt x="21" y="327"/>
                    <a:pt x="21" y="327"/>
                  </a:cubicBezTo>
                  <a:cubicBezTo>
                    <a:pt x="21" y="328"/>
                    <a:pt x="21" y="328"/>
                    <a:pt x="21" y="328"/>
                  </a:cubicBezTo>
                  <a:cubicBezTo>
                    <a:pt x="21" y="328"/>
                    <a:pt x="21" y="329"/>
                    <a:pt x="21" y="329"/>
                  </a:cubicBezTo>
                  <a:cubicBezTo>
                    <a:pt x="21" y="329"/>
                    <a:pt x="21" y="329"/>
                    <a:pt x="21" y="329"/>
                  </a:cubicBezTo>
                  <a:cubicBezTo>
                    <a:pt x="21" y="329"/>
                    <a:pt x="21" y="329"/>
                    <a:pt x="20" y="329"/>
                  </a:cubicBezTo>
                  <a:cubicBezTo>
                    <a:pt x="20" y="329"/>
                    <a:pt x="20" y="329"/>
                    <a:pt x="20" y="329"/>
                  </a:cubicBezTo>
                  <a:cubicBezTo>
                    <a:pt x="20" y="329"/>
                    <a:pt x="20" y="329"/>
                    <a:pt x="20" y="329"/>
                  </a:cubicBezTo>
                  <a:cubicBezTo>
                    <a:pt x="21" y="329"/>
                    <a:pt x="21" y="330"/>
                    <a:pt x="21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21" y="330"/>
                    <a:pt x="20" y="330"/>
                    <a:pt x="20" y="330"/>
                  </a:cubicBezTo>
                  <a:cubicBezTo>
                    <a:pt x="21" y="331"/>
                    <a:pt x="22" y="331"/>
                    <a:pt x="22" y="330"/>
                  </a:cubicBezTo>
                  <a:cubicBezTo>
                    <a:pt x="22" y="330"/>
                    <a:pt x="22" y="330"/>
                    <a:pt x="22" y="330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3" y="329"/>
                    <a:pt x="23" y="330"/>
                    <a:pt x="24" y="330"/>
                  </a:cubicBezTo>
                  <a:cubicBezTo>
                    <a:pt x="24" y="330"/>
                    <a:pt x="24" y="330"/>
                    <a:pt x="24" y="329"/>
                  </a:cubicBezTo>
                  <a:cubicBezTo>
                    <a:pt x="24" y="329"/>
                    <a:pt x="24" y="329"/>
                    <a:pt x="24" y="329"/>
                  </a:cubicBezTo>
                  <a:cubicBezTo>
                    <a:pt x="24" y="328"/>
                    <a:pt x="24" y="328"/>
                    <a:pt x="24" y="328"/>
                  </a:cubicBezTo>
                  <a:cubicBezTo>
                    <a:pt x="24" y="328"/>
                    <a:pt x="24" y="327"/>
                    <a:pt x="25" y="327"/>
                  </a:cubicBezTo>
                  <a:cubicBezTo>
                    <a:pt x="25" y="327"/>
                    <a:pt x="25" y="327"/>
                    <a:pt x="25" y="327"/>
                  </a:cubicBezTo>
                  <a:cubicBezTo>
                    <a:pt x="25" y="328"/>
                    <a:pt x="25" y="328"/>
                    <a:pt x="25" y="327"/>
                  </a:cubicBezTo>
                  <a:cubicBezTo>
                    <a:pt x="25" y="327"/>
                    <a:pt x="25" y="327"/>
                    <a:pt x="25" y="327"/>
                  </a:cubicBezTo>
                  <a:cubicBezTo>
                    <a:pt x="25" y="327"/>
                    <a:pt x="25" y="327"/>
                    <a:pt x="25" y="327"/>
                  </a:cubicBezTo>
                  <a:cubicBezTo>
                    <a:pt x="25" y="326"/>
                    <a:pt x="25" y="327"/>
                    <a:pt x="25" y="326"/>
                  </a:cubicBezTo>
                  <a:cubicBezTo>
                    <a:pt x="24" y="326"/>
                    <a:pt x="25" y="326"/>
                    <a:pt x="25" y="326"/>
                  </a:cubicBezTo>
                  <a:cubicBezTo>
                    <a:pt x="25" y="326"/>
                    <a:pt x="24" y="326"/>
                    <a:pt x="24" y="326"/>
                  </a:cubicBezTo>
                  <a:cubicBezTo>
                    <a:pt x="24" y="326"/>
                    <a:pt x="24" y="326"/>
                    <a:pt x="24" y="326"/>
                  </a:cubicBezTo>
                  <a:cubicBezTo>
                    <a:pt x="24" y="326"/>
                    <a:pt x="23" y="326"/>
                    <a:pt x="23" y="326"/>
                  </a:cubicBezTo>
                  <a:cubicBezTo>
                    <a:pt x="23" y="326"/>
                    <a:pt x="23" y="326"/>
                    <a:pt x="23" y="326"/>
                  </a:cubicBezTo>
                  <a:cubicBezTo>
                    <a:pt x="23" y="326"/>
                    <a:pt x="23" y="326"/>
                    <a:pt x="23" y="326"/>
                  </a:cubicBezTo>
                  <a:cubicBezTo>
                    <a:pt x="23" y="325"/>
                    <a:pt x="23" y="325"/>
                    <a:pt x="23" y="325"/>
                  </a:cubicBezTo>
                  <a:cubicBezTo>
                    <a:pt x="23" y="325"/>
                    <a:pt x="23" y="325"/>
                    <a:pt x="23" y="325"/>
                  </a:cubicBezTo>
                  <a:cubicBezTo>
                    <a:pt x="23" y="325"/>
                    <a:pt x="24" y="325"/>
                    <a:pt x="24" y="325"/>
                  </a:cubicBezTo>
                  <a:cubicBezTo>
                    <a:pt x="24" y="325"/>
                    <a:pt x="24" y="325"/>
                    <a:pt x="25" y="325"/>
                  </a:cubicBezTo>
                  <a:cubicBezTo>
                    <a:pt x="25" y="325"/>
                    <a:pt x="25" y="325"/>
                    <a:pt x="25" y="325"/>
                  </a:cubicBezTo>
                  <a:cubicBezTo>
                    <a:pt x="24" y="325"/>
                    <a:pt x="24" y="325"/>
                    <a:pt x="24" y="324"/>
                  </a:cubicBezTo>
                  <a:cubicBezTo>
                    <a:pt x="24" y="325"/>
                    <a:pt x="24" y="325"/>
                    <a:pt x="23" y="325"/>
                  </a:cubicBezTo>
                  <a:cubicBezTo>
                    <a:pt x="23" y="325"/>
                    <a:pt x="23" y="324"/>
                    <a:pt x="23" y="324"/>
                  </a:cubicBezTo>
                  <a:cubicBezTo>
                    <a:pt x="23" y="324"/>
                    <a:pt x="22" y="324"/>
                    <a:pt x="22" y="324"/>
                  </a:cubicBezTo>
                  <a:cubicBezTo>
                    <a:pt x="22" y="324"/>
                    <a:pt x="22" y="324"/>
                    <a:pt x="22" y="325"/>
                  </a:cubicBezTo>
                  <a:cubicBezTo>
                    <a:pt x="22" y="325"/>
                    <a:pt x="22" y="325"/>
                    <a:pt x="22" y="325"/>
                  </a:cubicBezTo>
                  <a:cubicBezTo>
                    <a:pt x="21" y="324"/>
                    <a:pt x="22" y="324"/>
                    <a:pt x="21" y="324"/>
                  </a:cubicBezTo>
                  <a:cubicBezTo>
                    <a:pt x="21" y="323"/>
                    <a:pt x="21" y="323"/>
                    <a:pt x="21" y="323"/>
                  </a:cubicBezTo>
                  <a:cubicBezTo>
                    <a:pt x="21" y="323"/>
                    <a:pt x="21" y="324"/>
                    <a:pt x="21" y="324"/>
                  </a:cubicBezTo>
                  <a:cubicBezTo>
                    <a:pt x="21" y="324"/>
                    <a:pt x="21" y="324"/>
                    <a:pt x="21" y="324"/>
                  </a:cubicBezTo>
                  <a:cubicBezTo>
                    <a:pt x="21" y="324"/>
                    <a:pt x="21" y="324"/>
                    <a:pt x="21" y="324"/>
                  </a:cubicBezTo>
                  <a:cubicBezTo>
                    <a:pt x="21" y="324"/>
                    <a:pt x="20" y="324"/>
                    <a:pt x="20" y="324"/>
                  </a:cubicBezTo>
                  <a:cubicBezTo>
                    <a:pt x="20" y="324"/>
                    <a:pt x="20" y="324"/>
                    <a:pt x="20" y="324"/>
                  </a:cubicBezTo>
                  <a:cubicBezTo>
                    <a:pt x="20" y="324"/>
                    <a:pt x="20" y="324"/>
                    <a:pt x="20" y="324"/>
                  </a:cubicBezTo>
                  <a:cubicBezTo>
                    <a:pt x="20" y="323"/>
                    <a:pt x="20" y="323"/>
                    <a:pt x="20" y="323"/>
                  </a:cubicBezTo>
                  <a:cubicBezTo>
                    <a:pt x="20" y="323"/>
                    <a:pt x="20" y="323"/>
                    <a:pt x="20" y="322"/>
                  </a:cubicBezTo>
                  <a:cubicBezTo>
                    <a:pt x="20" y="322"/>
                    <a:pt x="19" y="322"/>
                    <a:pt x="19" y="322"/>
                  </a:cubicBezTo>
                  <a:cubicBezTo>
                    <a:pt x="19" y="322"/>
                    <a:pt x="19" y="322"/>
                    <a:pt x="19" y="322"/>
                  </a:cubicBezTo>
                  <a:cubicBezTo>
                    <a:pt x="19" y="323"/>
                    <a:pt x="19" y="323"/>
                    <a:pt x="19" y="323"/>
                  </a:cubicBezTo>
                  <a:cubicBezTo>
                    <a:pt x="19" y="323"/>
                    <a:pt x="18" y="323"/>
                    <a:pt x="18" y="323"/>
                  </a:cubicBezTo>
                  <a:cubicBezTo>
                    <a:pt x="18" y="323"/>
                    <a:pt x="18" y="323"/>
                    <a:pt x="17" y="323"/>
                  </a:cubicBezTo>
                  <a:cubicBezTo>
                    <a:pt x="17" y="323"/>
                    <a:pt x="17" y="323"/>
                    <a:pt x="17" y="324"/>
                  </a:cubicBezTo>
                  <a:close/>
                  <a:moveTo>
                    <a:pt x="18" y="328"/>
                  </a:moveTo>
                  <a:cubicBezTo>
                    <a:pt x="18" y="328"/>
                    <a:pt x="18" y="328"/>
                    <a:pt x="18" y="328"/>
                  </a:cubicBezTo>
                  <a:cubicBezTo>
                    <a:pt x="18" y="328"/>
                    <a:pt x="18" y="328"/>
                    <a:pt x="18" y="328"/>
                  </a:cubicBezTo>
                  <a:cubicBezTo>
                    <a:pt x="18" y="328"/>
                    <a:pt x="18" y="328"/>
                    <a:pt x="18" y="328"/>
                  </a:cubicBezTo>
                  <a:cubicBezTo>
                    <a:pt x="18" y="328"/>
                    <a:pt x="18" y="328"/>
                    <a:pt x="19" y="328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28"/>
                    <a:pt x="19" y="327"/>
                    <a:pt x="19" y="327"/>
                  </a:cubicBezTo>
                  <a:cubicBezTo>
                    <a:pt x="19" y="327"/>
                    <a:pt x="19" y="327"/>
                    <a:pt x="19" y="327"/>
                  </a:cubicBezTo>
                  <a:cubicBezTo>
                    <a:pt x="19" y="327"/>
                    <a:pt x="19" y="327"/>
                    <a:pt x="19" y="327"/>
                  </a:cubicBezTo>
                  <a:cubicBezTo>
                    <a:pt x="18" y="327"/>
                    <a:pt x="18" y="327"/>
                    <a:pt x="18" y="327"/>
                  </a:cubicBezTo>
                  <a:cubicBezTo>
                    <a:pt x="18" y="327"/>
                    <a:pt x="18" y="327"/>
                    <a:pt x="18" y="327"/>
                  </a:cubicBezTo>
                  <a:cubicBezTo>
                    <a:pt x="18" y="327"/>
                    <a:pt x="18" y="327"/>
                    <a:pt x="18" y="327"/>
                  </a:cubicBezTo>
                  <a:cubicBezTo>
                    <a:pt x="18" y="327"/>
                    <a:pt x="18" y="327"/>
                    <a:pt x="18" y="328"/>
                  </a:cubicBezTo>
                  <a:close/>
                  <a:moveTo>
                    <a:pt x="18" y="330"/>
                  </a:moveTo>
                  <a:cubicBezTo>
                    <a:pt x="18" y="330"/>
                    <a:pt x="18" y="330"/>
                    <a:pt x="18" y="330"/>
                  </a:cubicBezTo>
                  <a:cubicBezTo>
                    <a:pt x="18" y="330"/>
                    <a:pt x="18" y="330"/>
                    <a:pt x="18" y="330"/>
                  </a:cubicBezTo>
                  <a:cubicBezTo>
                    <a:pt x="18" y="330"/>
                    <a:pt x="18" y="330"/>
                    <a:pt x="18" y="330"/>
                  </a:cubicBezTo>
                  <a:cubicBezTo>
                    <a:pt x="18" y="330"/>
                    <a:pt x="18" y="330"/>
                    <a:pt x="17" y="330"/>
                  </a:cubicBezTo>
                  <a:cubicBezTo>
                    <a:pt x="17" y="330"/>
                    <a:pt x="17" y="330"/>
                    <a:pt x="17" y="330"/>
                  </a:cubicBezTo>
                  <a:cubicBezTo>
                    <a:pt x="17" y="330"/>
                    <a:pt x="17" y="329"/>
                    <a:pt x="17" y="329"/>
                  </a:cubicBezTo>
                  <a:cubicBezTo>
                    <a:pt x="17" y="329"/>
                    <a:pt x="17" y="329"/>
                    <a:pt x="17" y="329"/>
                  </a:cubicBezTo>
                  <a:cubicBezTo>
                    <a:pt x="17" y="330"/>
                    <a:pt x="17" y="330"/>
                    <a:pt x="17" y="330"/>
                  </a:cubicBezTo>
                  <a:cubicBezTo>
                    <a:pt x="17" y="330"/>
                    <a:pt x="17" y="330"/>
                    <a:pt x="17" y="330"/>
                  </a:cubicBezTo>
                  <a:cubicBezTo>
                    <a:pt x="17" y="330"/>
                    <a:pt x="16" y="330"/>
                    <a:pt x="16" y="330"/>
                  </a:cubicBezTo>
                  <a:cubicBezTo>
                    <a:pt x="16" y="330"/>
                    <a:pt x="16" y="330"/>
                    <a:pt x="16" y="330"/>
                  </a:cubicBezTo>
                  <a:cubicBezTo>
                    <a:pt x="17" y="330"/>
                    <a:pt x="17" y="330"/>
                    <a:pt x="17" y="330"/>
                  </a:cubicBezTo>
                  <a:cubicBezTo>
                    <a:pt x="17" y="330"/>
                    <a:pt x="17" y="330"/>
                    <a:pt x="17" y="330"/>
                  </a:cubicBezTo>
                  <a:cubicBezTo>
                    <a:pt x="17" y="330"/>
                    <a:pt x="17" y="330"/>
                    <a:pt x="17" y="330"/>
                  </a:cubicBezTo>
                  <a:cubicBezTo>
                    <a:pt x="17" y="330"/>
                    <a:pt x="17" y="330"/>
                    <a:pt x="17" y="331"/>
                  </a:cubicBezTo>
                  <a:cubicBezTo>
                    <a:pt x="17" y="331"/>
                    <a:pt x="17" y="331"/>
                    <a:pt x="17" y="331"/>
                  </a:cubicBezTo>
                  <a:cubicBezTo>
                    <a:pt x="17" y="331"/>
                    <a:pt x="17" y="331"/>
                    <a:pt x="18" y="331"/>
                  </a:cubicBezTo>
                  <a:cubicBezTo>
                    <a:pt x="18" y="331"/>
                    <a:pt x="18" y="331"/>
                    <a:pt x="18" y="331"/>
                  </a:cubicBezTo>
                  <a:cubicBezTo>
                    <a:pt x="18" y="331"/>
                    <a:pt x="18" y="331"/>
                    <a:pt x="18" y="331"/>
                  </a:cubicBezTo>
                  <a:cubicBezTo>
                    <a:pt x="18" y="331"/>
                    <a:pt x="18" y="331"/>
                    <a:pt x="18" y="330"/>
                  </a:cubicBezTo>
                  <a:close/>
                  <a:moveTo>
                    <a:pt x="13" y="319"/>
                  </a:moveTo>
                  <a:cubicBezTo>
                    <a:pt x="13" y="319"/>
                    <a:pt x="13" y="319"/>
                    <a:pt x="13" y="319"/>
                  </a:cubicBezTo>
                  <a:cubicBezTo>
                    <a:pt x="13" y="319"/>
                    <a:pt x="13" y="319"/>
                    <a:pt x="13" y="319"/>
                  </a:cubicBezTo>
                  <a:cubicBezTo>
                    <a:pt x="13" y="320"/>
                    <a:pt x="14" y="320"/>
                    <a:pt x="14" y="320"/>
                  </a:cubicBezTo>
                  <a:cubicBezTo>
                    <a:pt x="14" y="320"/>
                    <a:pt x="14" y="320"/>
                    <a:pt x="14" y="320"/>
                  </a:cubicBezTo>
                  <a:cubicBezTo>
                    <a:pt x="14" y="320"/>
                    <a:pt x="14" y="320"/>
                    <a:pt x="14" y="320"/>
                  </a:cubicBezTo>
                  <a:cubicBezTo>
                    <a:pt x="14" y="320"/>
                    <a:pt x="14" y="319"/>
                    <a:pt x="14" y="319"/>
                  </a:cubicBezTo>
                  <a:cubicBezTo>
                    <a:pt x="14" y="319"/>
                    <a:pt x="14" y="319"/>
                    <a:pt x="14" y="319"/>
                  </a:cubicBezTo>
                  <a:cubicBezTo>
                    <a:pt x="14" y="320"/>
                    <a:pt x="15" y="320"/>
                    <a:pt x="15" y="320"/>
                  </a:cubicBezTo>
                  <a:cubicBezTo>
                    <a:pt x="15" y="320"/>
                    <a:pt x="15" y="320"/>
                    <a:pt x="15" y="320"/>
                  </a:cubicBezTo>
                  <a:cubicBezTo>
                    <a:pt x="15" y="321"/>
                    <a:pt x="15" y="321"/>
                    <a:pt x="15" y="321"/>
                  </a:cubicBezTo>
                  <a:cubicBezTo>
                    <a:pt x="15" y="321"/>
                    <a:pt x="15" y="321"/>
                    <a:pt x="15" y="321"/>
                  </a:cubicBezTo>
                  <a:cubicBezTo>
                    <a:pt x="15" y="321"/>
                    <a:pt x="16" y="322"/>
                    <a:pt x="16" y="321"/>
                  </a:cubicBezTo>
                  <a:cubicBezTo>
                    <a:pt x="16" y="321"/>
                    <a:pt x="16" y="321"/>
                    <a:pt x="16" y="321"/>
                  </a:cubicBezTo>
                  <a:cubicBezTo>
                    <a:pt x="17" y="321"/>
                    <a:pt x="17" y="322"/>
                    <a:pt x="17" y="322"/>
                  </a:cubicBezTo>
                  <a:cubicBezTo>
                    <a:pt x="17" y="322"/>
                    <a:pt x="18" y="322"/>
                    <a:pt x="18" y="322"/>
                  </a:cubicBezTo>
                  <a:cubicBezTo>
                    <a:pt x="18" y="322"/>
                    <a:pt x="18" y="322"/>
                    <a:pt x="19" y="322"/>
                  </a:cubicBezTo>
                  <a:cubicBezTo>
                    <a:pt x="19" y="321"/>
                    <a:pt x="18" y="321"/>
                    <a:pt x="18" y="321"/>
                  </a:cubicBezTo>
                  <a:cubicBezTo>
                    <a:pt x="18" y="321"/>
                    <a:pt x="18" y="321"/>
                    <a:pt x="18" y="321"/>
                  </a:cubicBezTo>
                  <a:cubicBezTo>
                    <a:pt x="17" y="321"/>
                    <a:pt x="17" y="320"/>
                    <a:pt x="17" y="320"/>
                  </a:cubicBezTo>
                  <a:cubicBezTo>
                    <a:pt x="17" y="320"/>
                    <a:pt x="17" y="320"/>
                    <a:pt x="17" y="320"/>
                  </a:cubicBezTo>
                  <a:cubicBezTo>
                    <a:pt x="17" y="320"/>
                    <a:pt x="16" y="319"/>
                    <a:pt x="16" y="319"/>
                  </a:cubicBezTo>
                  <a:cubicBezTo>
                    <a:pt x="16" y="319"/>
                    <a:pt x="16" y="319"/>
                    <a:pt x="16" y="320"/>
                  </a:cubicBezTo>
                  <a:cubicBezTo>
                    <a:pt x="16" y="320"/>
                    <a:pt x="16" y="320"/>
                    <a:pt x="16" y="320"/>
                  </a:cubicBezTo>
                  <a:cubicBezTo>
                    <a:pt x="16" y="320"/>
                    <a:pt x="16" y="320"/>
                    <a:pt x="16" y="320"/>
                  </a:cubicBezTo>
                  <a:cubicBezTo>
                    <a:pt x="16" y="320"/>
                    <a:pt x="16" y="320"/>
                    <a:pt x="16" y="320"/>
                  </a:cubicBezTo>
                  <a:cubicBezTo>
                    <a:pt x="16" y="320"/>
                    <a:pt x="16" y="319"/>
                    <a:pt x="16" y="319"/>
                  </a:cubicBezTo>
                  <a:cubicBezTo>
                    <a:pt x="16" y="319"/>
                    <a:pt x="16" y="319"/>
                    <a:pt x="16" y="319"/>
                  </a:cubicBezTo>
                  <a:cubicBezTo>
                    <a:pt x="16" y="319"/>
                    <a:pt x="15" y="319"/>
                    <a:pt x="15" y="319"/>
                  </a:cubicBezTo>
                  <a:cubicBezTo>
                    <a:pt x="15" y="319"/>
                    <a:pt x="15" y="318"/>
                    <a:pt x="14" y="318"/>
                  </a:cubicBezTo>
                  <a:cubicBezTo>
                    <a:pt x="14" y="318"/>
                    <a:pt x="14" y="318"/>
                    <a:pt x="14" y="318"/>
                  </a:cubicBezTo>
                  <a:cubicBezTo>
                    <a:pt x="14" y="318"/>
                    <a:pt x="14" y="318"/>
                    <a:pt x="13" y="318"/>
                  </a:cubicBezTo>
                  <a:cubicBezTo>
                    <a:pt x="13" y="317"/>
                    <a:pt x="12" y="317"/>
                    <a:pt x="12" y="317"/>
                  </a:cubicBezTo>
                  <a:cubicBezTo>
                    <a:pt x="12" y="317"/>
                    <a:pt x="12" y="317"/>
                    <a:pt x="12" y="317"/>
                  </a:cubicBezTo>
                  <a:cubicBezTo>
                    <a:pt x="12" y="317"/>
                    <a:pt x="12" y="317"/>
                    <a:pt x="12" y="317"/>
                  </a:cubicBezTo>
                  <a:cubicBezTo>
                    <a:pt x="12" y="317"/>
                    <a:pt x="11" y="317"/>
                    <a:pt x="11" y="317"/>
                  </a:cubicBezTo>
                  <a:cubicBezTo>
                    <a:pt x="11" y="317"/>
                    <a:pt x="11" y="317"/>
                    <a:pt x="11" y="317"/>
                  </a:cubicBezTo>
                  <a:cubicBezTo>
                    <a:pt x="11" y="317"/>
                    <a:pt x="11" y="317"/>
                    <a:pt x="11" y="317"/>
                  </a:cubicBezTo>
                  <a:cubicBezTo>
                    <a:pt x="10" y="317"/>
                    <a:pt x="10" y="317"/>
                    <a:pt x="10" y="317"/>
                  </a:cubicBezTo>
                  <a:cubicBezTo>
                    <a:pt x="10" y="317"/>
                    <a:pt x="10" y="316"/>
                    <a:pt x="10" y="316"/>
                  </a:cubicBezTo>
                  <a:cubicBezTo>
                    <a:pt x="10" y="316"/>
                    <a:pt x="10" y="315"/>
                    <a:pt x="9" y="315"/>
                  </a:cubicBezTo>
                  <a:cubicBezTo>
                    <a:pt x="9" y="315"/>
                    <a:pt x="9" y="315"/>
                    <a:pt x="9" y="315"/>
                  </a:cubicBezTo>
                  <a:cubicBezTo>
                    <a:pt x="9" y="315"/>
                    <a:pt x="8" y="315"/>
                    <a:pt x="8" y="315"/>
                  </a:cubicBezTo>
                  <a:cubicBezTo>
                    <a:pt x="8" y="315"/>
                    <a:pt x="8" y="315"/>
                    <a:pt x="8" y="315"/>
                  </a:cubicBezTo>
                  <a:cubicBezTo>
                    <a:pt x="8" y="315"/>
                    <a:pt x="8" y="315"/>
                    <a:pt x="8" y="315"/>
                  </a:cubicBezTo>
                  <a:cubicBezTo>
                    <a:pt x="8" y="315"/>
                    <a:pt x="8" y="315"/>
                    <a:pt x="8" y="316"/>
                  </a:cubicBezTo>
                  <a:cubicBezTo>
                    <a:pt x="8" y="316"/>
                    <a:pt x="8" y="316"/>
                    <a:pt x="8" y="316"/>
                  </a:cubicBezTo>
                  <a:cubicBezTo>
                    <a:pt x="8" y="316"/>
                    <a:pt x="8" y="316"/>
                    <a:pt x="8" y="316"/>
                  </a:cubicBezTo>
                  <a:cubicBezTo>
                    <a:pt x="8" y="316"/>
                    <a:pt x="8" y="316"/>
                    <a:pt x="8" y="317"/>
                  </a:cubicBezTo>
                  <a:cubicBezTo>
                    <a:pt x="8" y="317"/>
                    <a:pt x="9" y="317"/>
                    <a:pt x="9" y="317"/>
                  </a:cubicBezTo>
                  <a:cubicBezTo>
                    <a:pt x="9" y="317"/>
                    <a:pt x="9" y="318"/>
                    <a:pt x="9" y="318"/>
                  </a:cubicBezTo>
                  <a:cubicBezTo>
                    <a:pt x="9" y="318"/>
                    <a:pt x="10" y="318"/>
                    <a:pt x="10" y="318"/>
                  </a:cubicBezTo>
                  <a:cubicBezTo>
                    <a:pt x="10" y="318"/>
                    <a:pt x="10" y="319"/>
                    <a:pt x="10" y="319"/>
                  </a:cubicBezTo>
                  <a:cubicBezTo>
                    <a:pt x="10" y="319"/>
                    <a:pt x="11" y="319"/>
                    <a:pt x="11" y="319"/>
                  </a:cubicBezTo>
                  <a:cubicBezTo>
                    <a:pt x="11" y="319"/>
                    <a:pt x="11" y="319"/>
                    <a:pt x="11" y="319"/>
                  </a:cubicBezTo>
                  <a:cubicBezTo>
                    <a:pt x="11" y="319"/>
                    <a:pt x="11" y="319"/>
                    <a:pt x="11" y="319"/>
                  </a:cubicBezTo>
                  <a:cubicBezTo>
                    <a:pt x="11" y="319"/>
                    <a:pt x="12" y="319"/>
                    <a:pt x="12" y="319"/>
                  </a:cubicBezTo>
                  <a:cubicBezTo>
                    <a:pt x="12" y="319"/>
                    <a:pt x="12" y="319"/>
                    <a:pt x="12" y="319"/>
                  </a:cubicBezTo>
                  <a:cubicBezTo>
                    <a:pt x="12" y="319"/>
                    <a:pt x="12" y="319"/>
                    <a:pt x="12" y="320"/>
                  </a:cubicBezTo>
                  <a:cubicBezTo>
                    <a:pt x="13" y="319"/>
                    <a:pt x="12" y="319"/>
                    <a:pt x="12" y="319"/>
                  </a:cubicBezTo>
                  <a:cubicBezTo>
                    <a:pt x="12" y="319"/>
                    <a:pt x="13" y="319"/>
                    <a:pt x="13" y="319"/>
                  </a:cubicBezTo>
                  <a:cubicBezTo>
                    <a:pt x="13" y="319"/>
                    <a:pt x="13" y="319"/>
                    <a:pt x="13" y="319"/>
                  </a:cubicBezTo>
                  <a:close/>
                  <a:moveTo>
                    <a:pt x="14" y="313"/>
                  </a:moveTo>
                  <a:cubicBezTo>
                    <a:pt x="14" y="313"/>
                    <a:pt x="14" y="313"/>
                    <a:pt x="14" y="313"/>
                  </a:cubicBezTo>
                  <a:cubicBezTo>
                    <a:pt x="14" y="312"/>
                    <a:pt x="15" y="311"/>
                    <a:pt x="15" y="311"/>
                  </a:cubicBezTo>
                  <a:cubicBezTo>
                    <a:pt x="15" y="311"/>
                    <a:pt x="15" y="310"/>
                    <a:pt x="14" y="310"/>
                  </a:cubicBezTo>
                  <a:cubicBezTo>
                    <a:pt x="14" y="310"/>
                    <a:pt x="14" y="310"/>
                    <a:pt x="14" y="310"/>
                  </a:cubicBezTo>
                  <a:cubicBezTo>
                    <a:pt x="14" y="310"/>
                    <a:pt x="14" y="310"/>
                    <a:pt x="14" y="309"/>
                  </a:cubicBezTo>
                  <a:cubicBezTo>
                    <a:pt x="14" y="309"/>
                    <a:pt x="14" y="309"/>
                    <a:pt x="14" y="309"/>
                  </a:cubicBezTo>
                  <a:cubicBezTo>
                    <a:pt x="14" y="309"/>
                    <a:pt x="14" y="309"/>
                    <a:pt x="14" y="309"/>
                  </a:cubicBezTo>
                  <a:cubicBezTo>
                    <a:pt x="14" y="309"/>
                    <a:pt x="14" y="309"/>
                    <a:pt x="14" y="309"/>
                  </a:cubicBezTo>
                  <a:cubicBezTo>
                    <a:pt x="14" y="309"/>
                    <a:pt x="14" y="309"/>
                    <a:pt x="14" y="308"/>
                  </a:cubicBezTo>
                  <a:cubicBezTo>
                    <a:pt x="14" y="308"/>
                    <a:pt x="14" y="308"/>
                    <a:pt x="14" y="308"/>
                  </a:cubicBezTo>
                  <a:cubicBezTo>
                    <a:pt x="14" y="308"/>
                    <a:pt x="13" y="308"/>
                    <a:pt x="13" y="308"/>
                  </a:cubicBezTo>
                  <a:cubicBezTo>
                    <a:pt x="13" y="308"/>
                    <a:pt x="13" y="308"/>
                    <a:pt x="13" y="308"/>
                  </a:cubicBezTo>
                  <a:cubicBezTo>
                    <a:pt x="13" y="308"/>
                    <a:pt x="13" y="308"/>
                    <a:pt x="13" y="308"/>
                  </a:cubicBezTo>
                  <a:cubicBezTo>
                    <a:pt x="13" y="308"/>
                    <a:pt x="13" y="308"/>
                    <a:pt x="13" y="308"/>
                  </a:cubicBezTo>
                  <a:cubicBezTo>
                    <a:pt x="12" y="308"/>
                    <a:pt x="12" y="308"/>
                    <a:pt x="12" y="307"/>
                  </a:cubicBezTo>
                  <a:cubicBezTo>
                    <a:pt x="12" y="307"/>
                    <a:pt x="12" y="307"/>
                    <a:pt x="12" y="307"/>
                  </a:cubicBezTo>
                  <a:cubicBezTo>
                    <a:pt x="12" y="307"/>
                    <a:pt x="12" y="307"/>
                    <a:pt x="12" y="307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308"/>
                    <a:pt x="9" y="308"/>
                    <a:pt x="9" y="308"/>
                  </a:cubicBezTo>
                  <a:cubicBezTo>
                    <a:pt x="10" y="308"/>
                    <a:pt x="10" y="308"/>
                    <a:pt x="10" y="309"/>
                  </a:cubicBezTo>
                  <a:cubicBezTo>
                    <a:pt x="10" y="309"/>
                    <a:pt x="10" y="308"/>
                    <a:pt x="10" y="308"/>
                  </a:cubicBezTo>
                  <a:cubicBezTo>
                    <a:pt x="11" y="308"/>
                    <a:pt x="11" y="308"/>
                    <a:pt x="11" y="308"/>
                  </a:cubicBezTo>
                  <a:cubicBezTo>
                    <a:pt x="11" y="308"/>
                    <a:pt x="11" y="308"/>
                    <a:pt x="11" y="308"/>
                  </a:cubicBezTo>
                  <a:cubicBezTo>
                    <a:pt x="11" y="308"/>
                    <a:pt x="11" y="308"/>
                    <a:pt x="11" y="308"/>
                  </a:cubicBezTo>
                  <a:cubicBezTo>
                    <a:pt x="11" y="308"/>
                    <a:pt x="11" y="309"/>
                    <a:pt x="11" y="309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309"/>
                    <a:pt x="11" y="310"/>
                    <a:pt x="11" y="310"/>
                  </a:cubicBezTo>
                  <a:cubicBezTo>
                    <a:pt x="11" y="310"/>
                    <a:pt x="11" y="310"/>
                    <a:pt x="11" y="310"/>
                  </a:cubicBezTo>
                  <a:cubicBezTo>
                    <a:pt x="11" y="310"/>
                    <a:pt x="11" y="310"/>
                    <a:pt x="11" y="310"/>
                  </a:cubicBezTo>
                  <a:cubicBezTo>
                    <a:pt x="11" y="310"/>
                    <a:pt x="11" y="310"/>
                    <a:pt x="11" y="310"/>
                  </a:cubicBezTo>
                  <a:cubicBezTo>
                    <a:pt x="11" y="310"/>
                    <a:pt x="11" y="311"/>
                    <a:pt x="11" y="311"/>
                  </a:cubicBezTo>
                  <a:cubicBezTo>
                    <a:pt x="11" y="311"/>
                    <a:pt x="11" y="311"/>
                    <a:pt x="11" y="311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12" y="311"/>
                    <a:pt x="12" y="311"/>
                    <a:pt x="12" y="310"/>
                  </a:cubicBezTo>
                  <a:cubicBezTo>
                    <a:pt x="12" y="310"/>
                    <a:pt x="12" y="310"/>
                    <a:pt x="12" y="310"/>
                  </a:cubicBezTo>
                  <a:cubicBezTo>
                    <a:pt x="12" y="310"/>
                    <a:pt x="12" y="310"/>
                    <a:pt x="13" y="310"/>
                  </a:cubicBezTo>
                  <a:cubicBezTo>
                    <a:pt x="13" y="310"/>
                    <a:pt x="13" y="310"/>
                    <a:pt x="13" y="310"/>
                  </a:cubicBezTo>
                  <a:cubicBezTo>
                    <a:pt x="13" y="310"/>
                    <a:pt x="13" y="310"/>
                    <a:pt x="13" y="310"/>
                  </a:cubicBezTo>
                  <a:cubicBezTo>
                    <a:pt x="13" y="310"/>
                    <a:pt x="13" y="310"/>
                    <a:pt x="13" y="309"/>
                  </a:cubicBezTo>
                  <a:cubicBezTo>
                    <a:pt x="13" y="309"/>
                    <a:pt x="13" y="309"/>
                    <a:pt x="13" y="309"/>
                  </a:cubicBezTo>
                  <a:cubicBezTo>
                    <a:pt x="13" y="309"/>
                    <a:pt x="13" y="309"/>
                    <a:pt x="13" y="309"/>
                  </a:cubicBezTo>
                  <a:cubicBezTo>
                    <a:pt x="13" y="309"/>
                    <a:pt x="13" y="309"/>
                    <a:pt x="13" y="309"/>
                  </a:cubicBezTo>
                  <a:cubicBezTo>
                    <a:pt x="14" y="310"/>
                    <a:pt x="14" y="310"/>
                    <a:pt x="13" y="310"/>
                  </a:cubicBezTo>
                  <a:cubicBezTo>
                    <a:pt x="13" y="310"/>
                    <a:pt x="14" y="310"/>
                    <a:pt x="14" y="310"/>
                  </a:cubicBezTo>
                  <a:cubicBezTo>
                    <a:pt x="14" y="310"/>
                    <a:pt x="14" y="310"/>
                    <a:pt x="14" y="310"/>
                  </a:cubicBezTo>
                  <a:cubicBezTo>
                    <a:pt x="14" y="311"/>
                    <a:pt x="14" y="311"/>
                    <a:pt x="14" y="311"/>
                  </a:cubicBezTo>
                  <a:cubicBezTo>
                    <a:pt x="14" y="311"/>
                    <a:pt x="14" y="311"/>
                    <a:pt x="13" y="311"/>
                  </a:cubicBezTo>
                  <a:cubicBezTo>
                    <a:pt x="13" y="311"/>
                    <a:pt x="13" y="311"/>
                    <a:pt x="13" y="311"/>
                  </a:cubicBezTo>
                  <a:cubicBezTo>
                    <a:pt x="13" y="311"/>
                    <a:pt x="13" y="311"/>
                    <a:pt x="13" y="312"/>
                  </a:cubicBezTo>
                  <a:cubicBezTo>
                    <a:pt x="13" y="312"/>
                    <a:pt x="13" y="312"/>
                    <a:pt x="13" y="312"/>
                  </a:cubicBezTo>
                  <a:cubicBezTo>
                    <a:pt x="13" y="312"/>
                    <a:pt x="13" y="312"/>
                    <a:pt x="13" y="312"/>
                  </a:cubicBezTo>
                  <a:cubicBezTo>
                    <a:pt x="13" y="312"/>
                    <a:pt x="13" y="312"/>
                    <a:pt x="13" y="312"/>
                  </a:cubicBezTo>
                  <a:cubicBezTo>
                    <a:pt x="12" y="312"/>
                    <a:pt x="12" y="312"/>
                    <a:pt x="12" y="313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3" y="313"/>
                    <a:pt x="13" y="313"/>
                    <a:pt x="13" y="313"/>
                  </a:cubicBezTo>
                  <a:cubicBezTo>
                    <a:pt x="13" y="313"/>
                    <a:pt x="13" y="313"/>
                    <a:pt x="13" y="314"/>
                  </a:cubicBezTo>
                  <a:cubicBezTo>
                    <a:pt x="13" y="314"/>
                    <a:pt x="13" y="314"/>
                    <a:pt x="13" y="314"/>
                  </a:cubicBezTo>
                  <a:cubicBezTo>
                    <a:pt x="13" y="314"/>
                    <a:pt x="13" y="314"/>
                    <a:pt x="13" y="314"/>
                  </a:cubicBezTo>
                  <a:cubicBezTo>
                    <a:pt x="13" y="314"/>
                    <a:pt x="13" y="314"/>
                    <a:pt x="13" y="314"/>
                  </a:cubicBezTo>
                  <a:cubicBezTo>
                    <a:pt x="13" y="314"/>
                    <a:pt x="13" y="314"/>
                    <a:pt x="14" y="314"/>
                  </a:cubicBezTo>
                  <a:cubicBezTo>
                    <a:pt x="14" y="314"/>
                    <a:pt x="14" y="314"/>
                    <a:pt x="14" y="313"/>
                  </a:cubicBezTo>
                  <a:close/>
                  <a:moveTo>
                    <a:pt x="10" y="303"/>
                  </a:moveTo>
                  <a:cubicBezTo>
                    <a:pt x="10" y="303"/>
                    <a:pt x="10" y="303"/>
                    <a:pt x="10" y="303"/>
                  </a:cubicBezTo>
                  <a:cubicBezTo>
                    <a:pt x="10" y="303"/>
                    <a:pt x="9" y="303"/>
                    <a:pt x="9" y="303"/>
                  </a:cubicBezTo>
                  <a:cubicBezTo>
                    <a:pt x="9" y="303"/>
                    <a:pt x="9" y="302"/>
                    <a:pt x="9" y="303"/>
                  </a:cubicBezTo>
                  <a:cubicBezTo>
                    <a:pt x="9" y="303"/>
                    <a:pt x="9" y="303"/>
                    <a:pt x="9" y="303"/>
                  </a:cubicBezTo>
                  <a:cubicBezTo>
                    <a:pt x="9" y="303"/>
                    <a:pt x="9" y="303"/>
                    <a:pt x="9" y="303"/>
                  </a:cubicBezTo>
                  <a:cubicBezTo>
                    <a:pt x="9" y="303"/>
                    <a:pt x="10" y="304"/>
                    <a:pt x="10" y="304"/>
                  </a:cubicBezTo>
                  <a:cubicBezTo>
                    <a:pt x="10" y="304"/>
                    <a:pt x="10" y="305"/>
                    <a:pt x="10" y="305"/>
                  </a:cubicBezTo>
                  <a:cubicBezTo>
                    <a:pt x="10" y="305"/>
                    <a:pt x="11" y="305"/>
                    <a:pt x="11" y="305"/>
                  </a:cubicBezTo>
                  <a:cubicBezTo>
                    <a:pt x="11" y="305"/>
                    <a:pt x="11" y="306"/>
                    <a:pt x="12" y="306"/>
                  </a:cubicBezTo>
                  <a:cubicBezTo>
                    <a:pt x="12" y="306"/>
                    <a:pt x="12" y="306"/>
                    <a:pt x="12" y="306"/>
                  </a:cubicBezTo>
                  <a:cubicBezTo>
                    <a:pt x="12" y="306"/>
                    <a:pt x="12" y="306"/>
                    <a:pt x="12" y="306"/>
                  </a:cubicBezTo>
                  <a:cubicBezTo>
                    <a:pt x="12" y="306"/>
                    <a:pt x="12" y="306"/>
                    <a:pt x="12" y="306"/>
                  </a:cubicBezTo>
                  <a:cubicBezTo>
                    <a:pt x="13" y="307"/>
                    <a:pt x="13" y="307"/>
                    <a:pt x="14" y="308"/>
                  </a:cubicBezTo>
                  <a:cubicBezTo>
                    <a:pt x="14" y="308"/>
                    <a:pt x="14" y="308"/>
                    <a:pt x="14" y="308"/>
                  </a:cubicBezTo>
                  <a:cubicBezTo>
                    <a:pt x="14" y="308"/>
                    <a:pt x="14" y="308"/>
                    <a:pt x="14" y="307"/>
                  </a:cubicBezTo>
                  <a:cubicBezTo>
                    <a:pt x="14" y="307"/>
                    <a:pt x="14" y="307"/>
                    <a:pt x="14" y="306"/>
                  </a:cubicBezTo>
                  <a:cubicBezTo>
                    <a:pt x="14" y="306"/>
                    <a:pt x="14" y="306"/>
                    <a:pt x="14" y="306"/>
                  </a:cubicBezTo>
                  <a:cubicBezTo>
                    <a:pt x="13" y="306"/>
                    <a:pt x="13" y="306"/>
                    <a:pt x="13" y="306"/>
                  </a:cubicBezTo>
                  <a:cubicBezTo>
                    <a:pt x="13" y="306"/>
                    <a:pt x="13" y="306"/>
                    <a:pt x="13" y="306"/>
                  </a:cubicBezTo>
                  <a:cubicBezTo>
                    <a:pt x="13" y="305"/>
                    <a:pt x="13" y="306"/>
                    <a:pt x="13" y="305"/>
                  </a:cubicBezTo>
                  <a:cubicBezTo>
                    <a:pt x="13" y="305"/>
                    <a:pt x="13" y="305"/>
                    <a:pt x="13" y="305"/>
                  </a:cubicBezTo>
                  <a:cubicBezTo>
                    <a:pt x="12" y="305"/>
                    <a:pt x="12" y="305"/>
                    <a:pt x="12" y="305"/>
                  </a:cubicBezTo>
                  <a:cubicBezTo>
                    <a:pt x="12" y="305"/>
                    <a:pt x="12" y="305"/>
                    <a:pt x="12" y="305"/>
                  </a:cubicBezTo>
                  <a:cubicBezTo>
                    <a:pt x="12" y="305"/>
                    <a:pt x="12" y="304"/>
                    <a:pt x="12" y="305"/>
                  </a:cubicBezTo>
                  <a:cubicBezTo>
                    <a:pt x="12" y="305"/>
                    <a:pt x="12" y="305"/>
                    <a:pt x="12" y="305"/>
                  </a:cubicBezTo>
                  <a:cubicBezTo>
                    <a:pt x="11" y="305"/>
                    <a:pt x="11" y="305"/>
                    <a:pt x="11" y="304"/>
                  </a:cubicBezTo>
                  <a:cubicBezTo>
                    <a:pt x="11" y="304"/>
                    <a:pt x="11" y="304"/>
                    <a:pt x="11" y="304"/>
                  </a:cubicBezTo>
                  <a:cubicBezTo>
                    <a:pt x="11" y="304"/>
                    <a:pt x="11" y="304"/>
                    <a:pt x="11" y="304"/>
                  </a:cubicBezTo>
                  <a:cubicBezTo>
                    <a:pt x="11" y="304"/>
                    <a:pt x="10" y="304"/>
                    <a:pt x="10" y="303"/>
                  </a:cubicBezTo>
                  <a:cubicBezTo>
                    <a:pt x="10" y="303"/>
                    <a:pt x="10" y="303"/>
                    <a:pt x="10" y="303"/>
                  </a:cubicBezTo>
                  <a:close/>
                  <a:moveTo>
                    <a:pt x="14" y="304"/>
                  </a:moveTo>
                  <a:cubicBezTo>
                    <a:pt x="13" y="304"/>
                    <a:pt x="13" y="304"/>
                    <a:pt x="13" y="304"/>
                  </a:cubicBezTo>
                  <a:cubicBezTo>
                    <a:pt x="13" y="304"/>
                    <a:pt x="13" y="304"/>
                    <a:pt x="13" y="304"/>
                  </a:cubicBezTo>
                  <a:cubicBezTo>
                    <a:pt x="13" y="303"/>
                    <a:pt x="13" y="303"/>
                    <a:pt x="13" y="303"/>
                  </a:cubicBezTo>
                  <a:cubicBezTo>
                    <a:pt x="13" y="303"/>
                    <a:pt x="13" y="303"/>
                    <a:pt x="12" y="303"/>
                  </a:cubicBezTo>
                  <a:cubicBezTo>
                    <a:pt x="13" y="303"/>
                    <a:pt x="13" y="302"/>
                    <a:pt x="13" y="302"/>
                  </a:cubicBezTo>
                  <a:cubicBezTo>
                    <a:pt x="13" y="302"/>
                    <a:pt x="13" y="302"/>
                    <a:pt x="13" y="302"/>
                  </a:cubicBezTo>
                  <a:cubicBezTo>
                    <a:pt x="12" y="302"/>
                    <a:pt x="12" y="302"/>
                    <a:pt x="12" y="302"/>
                  </a:cubicBezTo>
                  <a:cubicBezTo>
                    <a:pt x="12" y="301"/>
                    <a:pt x="12" y="301"/>
                    <a:pt x="12" y="301"/>
                  </a:cubicBezTo>
                  <a:cubicBezTo>
                    <a:pt x="12" y="301"/>
                    <a:pt x="12" y="301"/>
                    <a:pt x="12" y="301"/>
                  </a:cubicBezTo>
                  <a:cubicBezTo>
                    <a:pt x="12" y="301"/>
                    <a:pt x="12" y="301"/>
                    <a:pt x="12" y="301"/>
                  </a:cubicBezTo>
                  <a:cubicBezTo>
                    <a:pt x="12" y="301"/>
                    <a:pt x="12" y="301"/>
                    <a:pt x="12" y="301"/>
                  </a:cubicBezTo>
                  <a:cubicBezTo>
                    <a:pt x="12" y="302"/>
                    <a:pt x="12" y="302"/>
                    <a:pt x="11" y="302"/>
                  </a:cubicBezTo>
                  <a:cubicBezTo>
                    <a:pt x="11" y="302"/>
                    <a:pt x="11" y="303"/>
                    <a:pt x="11" y="303"/>
                  </a:cubicBezTo>
                  <a:cubicBezTo>
                    <a:pt x="11" y="303"/>
                    <a:pt x="11" y="303"/>
                    <a:pt x="11" y="303"/>
                  </a:cubicBezTo>
                  <a:cubicBezTo>
                    <a:pt x="12" y="304"/>
                    <a:pt x="12" y="304"/>
                    <a:pt x="13" y="304"/>
                  </a:cubicBezTo>
                  <a:cubicBezTo>
                    <a:pt x="13" y="304"/>
                    <a:pt x="13" y="305"/>
                    <a:pt x="13" y="305"/>
                  </a:cubicBezTo>
                  <a:cubicBezTo>
                    <a:pt x="13" y="305"/>
                    <a:pt x="13" y="305"/>
                    <a:pt x="14" y="305"/>
                  </a:cubicBezTo>
                  <a:cubicBezTo>
                    <a:pt x="14" y="305"/>
                    <a:pt x="14" y="305"/>
                    <a:pt x="14" y="305"/>
                  </a:cubicBezTo>
                  <a:cubicBezTo>
                    <a:pt x="14" y="306"/>
                    <a:pt x="14" y="306"/>
                    <a:pt x="14" y="306"/>
                  </a:cubicBezTo>
                  <a:cubicBezTo>
                    <a:pt x="14" y="306"/>
                    <a:pt x="14" y="306"/>
                    <a:pt x="14" y="306"/>
                  </a:cubicBezTo>
                  <a:cubicBezTo>
                    <a:pt x="15" y="306"/>
                    <a:pt x="15" y="306"/>
                    <a:pt x="14" y="306"/>
                  </a:cubicBezTo>
                  <a:cubicBezTo>
                    <a:pt x="14" y="305"/>
                    <a:pt x="14" y="305"/>
                    <a:pt x="14" y="305"/>
                  </a:cubicBezTo>
                  <a:cubicBezTo>
                    <a:pt x="14" y="305"/>
                    <a:pt x="15" y="305"/>
                    <a:pt x="14" y="304"/>
                  </a:cubicBezTo>
                  <a:cubicBezTo>
                    <a:pt x="14" y="304"/>
                    <a:pt x="14" y="304"/>
                    <a:pt x="14" y="304"/>
                  </a:cubicBezTo>
                  <a:close/>
                  <a:moveTo>
                    <a:pt x="8" y="303"/>
                  </a:moveTo>
                  <a:cubicBezTo>
                    <a:pt x="8" y="303"/>
                    <a:pt x="8" y="303"/>
                    <a:pt x="8" y="303"/>
                  </a:cubicBezTo>
                  <a:cubicBezTo>
                    <a:pt x="8" y="303"/>
                    <a:pt x="8" y="303"/>
                    <a:pt x="8" y="303"/>
                  </a:cubicBezTo>
                  <a:cubicBezTo>
                    <a:pt x="8" y="303"/>
                    <a:pt x="8" y="302"/>
                    <a:pt x="8" y="302"/>
                  </a:cubicBezTo>
                  <a:cubicBezTo>
                    <a:pt x="8" y="302"/>
                    <a:pt x="7" y="302"/>
                    <a:pt x="7" y="303"/>
                  </a:cubicBezTo>
                  <a:cubicBezTo>
                    <a:pt x="7" y="303"/>
                    <a:pt x="7" y="303"/>
                    <a:pt x="7" y="303"/>
                  </a:cubicBezTo>
                  <a:cubicBezTo>
                    <a:pt x="7" y="303"/>
                    <a:pt x="7" y="304"/>
                    <a:pt x="7" y="304"/>
                  </a:cubicBezTo>
                  <a:cubicBezTo>
                    <a:pt x="7" y="304"/>
                    <a:pt x="7" y="304"/>
                    <a:pt x="7" y="304"/>
                  </a:cubicBezTo>
                  <a:cubicBezTo>
                    <a:pt x="7" y="303"/>
                    <a:pt x="7" y="303"/>
                    <a:pt x="7" y="302"/>
                  </a:cubicBezTo>
                  <a:cubicBezTo>
                    <a:pt x="7" y="302"/>
                    <a:pt x="7" y="302"/>
                    <a:pt x="7" y="302"/>
                  </a:cubicBezTo>
                  <a:cubicBezTo>
                    <a:pt x="7" y="302"/>
                    <a:pt x="7" y="302"/>
                    <a:pt x="7" y="302"/>
                  </a:cubicBezTo>
                  <a:cubicBezTo>
                    <a:pt x="7" y="302"/>
                    <a:pt x="7" y="302"/>
                    <a:pt x="7" y="302"/>
                  </a:cubicBezTo>
                  <a:cubicBezTo>
                    <a:pt x="7" y="302"/>
                    <a:pt x="7" y="302"/>
                    <a:pt x="6" y="302"/>
                  </a:cubicBezTo>
                  <a:cubicBezTo>
                    <a:pt x="6" y="302"/>
                    <a:pt x="6" y="302"/>
                    <a:pt x="6" y="302"/>
                  </a:cubicBezTo>
                  <a:cubicBezTo>
                    <a:pt x="6" y="302"/>
                    <a:pt x="6" y="302"/>
                    <a:pt x="6" y="302"/>
                  </a:cubicBezTo>
                  <a:cubicBezTo>
                    <a:pt x="6" y="302"/>
                    <a:pt x="6" y="302"/>
                    <a:pt x="6" y="302"/>
                  </a:cubicBezTo>
                  <a:cubicBezTo>
                    <a:pt x="6" y="302"/>
                    <a:pt x="6" y="302"/>
                    <a:pt x="6" y="303"/>
                  </a:cubicBezTo>
                  <a:cubicBezTo>
                    <a:pt x="6" y="303"/>
                    <a:pt x="6" y="303"/>
                    <a:pt x="6" y="303"/>
                  </a:cubicBezTo>
                  <a:cubicBezTo>
                    <a:pt x="6" y="303"/>
                    <a:pt x="7" y="303"/>
                    <a:pt x="7" y="303"/>
                  </a:cubicBezTo>
                  <a:cubicBezTo>
                    <a:pt x="7" y="303"/>
                    <a:pt x="7" y="303"/>
                    <a:pt x="7" y="303"/>
                  </a:cubicBezTo>
                  <a:cubicBezTo>
                    <a:pt x="7" y="303"/>
                    <a:pt x="7" y="303"/>
                    <a:pt x="7" y="303"/>
                  </a:cubicBezTo>
                  <a:cubicBezTo>
                    <a:pt x="7" y="303"/>
                    <a:pt x="7" y="303"/>
                    <a:pt x="7" y="303"/>
                  </a:cubicBezTo>
                  <a:cubicBezTo>
                    <a:pt x="6" y="303"/>
                    <a:pt x="6" y="303"/>
                    <a:pt x="6" y="303"/>
                  </a:cubicBezTo>
                  <a:cubicBezTo>
                    <a:pt x="6" y="304"/>
                    <a:pt x="6" y="304"/>
                    <a:pt x="7" y="304"/>
                  </a:cubicBezTo>
                  <a:cubicBezTo>
                    <a:pt x="7" y="304"/>
                    <a:pt x="7" y="304"/>
                    <a:pt x="7" y="304"/>
                  </a:cubicBezTo>
                  <a:cubicBezTo>
                    <a:pt x="7" y="304"/>
                    <a:pt x="7" y="304"/>
                    <a:pt x="7" y="304"/>
                  </a:cubicBezTo>
                  <a:cubicBezTo>
                    <a:pt x="7" y="304"/>
                    <a:pt x="6" y="304"/>
                    <a:pt x="6" y="304"/>
                  </a:cubicBezTo>
                  <a:cubicBezTo>
                    <a:pt x="6" y="304"/>
                    <a:pt x="6" y="304"/>
                    <a:pt x="6" y="304"/>
                  </a:cubicBezTo>
                  <a:cubicBezTo>
                    <a:pt x="6" y="304"/>
                    <a:pt x="6" y="304"/>
                    <a:pt x="6" y="304"/>
                  </a:cubicBezTo>
                  <a:cubicBezTo>
                    <a:pt x="6" y="304"/>
                    <a:pt x="6" y="303"/>
                    <a:pt x="6" y="303"/>
                  </a:cubicBezTo>
                  <a:cubicBezTo>
                    <a:pt x="6" y="303"/>
                    <a:pt x="6" y="303"/>
                    <a:pt x="6" y="303"/>
                  </a:cubicBezTo>
                  <a:cubicBezTo>
                    <a:pt x="6" y="303"/>
                    <a:pt x="6" y="303"/>
                    <a:pt x="6" y="303"/>
                  </a:cubicBezTo>
                  <a:cubicBezTo>
                    <a:pt x="5" y="303"/>
                    <a:pt x="5" y="303"/>
                    <a:pt x="5" y="303"/>
                  </a:cubicBezTo>
                  <a:cubicBezTo>
                    <a:pt x="5" y="303"/>
                    <a:pt x="5" y="303"/>
                    <a:pt x="5" y="303"/>
                  </a:cubicBezTo>
                  <a:cubicBezTo>
                    <a:pt x="5" y="303"/>
                    <a:pt x="5" y="303"/>
                    <a:pt x="5" y="303"/>
                  </a:cubicBezTo>
                  <a:cubicBezTo>
                    <a:pt x="5" y="304"/>
                    <a:pt x="5" y="304"/>
                    <a:pt x="5" y="304"/>
                  </a:cubicBezTo>
                  <a:cubicBezTo>
                    <a:pt x="5" y="304"/>
                    <a:pt x="5" y="304"/>
                    <a:pt x="5" y="305"/>
                  </a:cubicBezTo>
                  <a:cubicBezTo>
                    <a:pt x="5" y="305"/>
                    <a:pt x="5" y="305"/>
                    <a:pt x="5" y="305"/>
                  </a:cubicBezTo>
                  <a:cubicBezTo>
                    <a:pt x="5" y="305"/>
                    <a:pt x="5" y="304"/>
                    <a:pt x="5" y="304"/>
                  </a:cubicBezTo>
                  <a:cubicBezTo>
                    <a:pt x="6" y="304"/>
                    <a:pt x="6" y="304"/>
                    <a:pt x="6" y="304"/>
                  </a:cubicBezTo>
                  <a:cubicBezTo>
                    <a:pt x="6" y="304"/>
                    <a:pt x="6" y="304"/>
                    <a:pt x="6" y="305"/>
                  </a:cubicBezTo>
                  <a:cubicBezTo>
                    <a:pt x="6" y="305"/>
                    <a:pt x="6" y="305"/>
                    <a:pt x="5" y="305"/>
                  </a:cubicBezTo>
                  <a:cubicBezTo>
                    <a:pt x="5" y="305"/>
                    <a:pt x="5" y="305"/>
                    <a:pt x="5" y="305"/>
                  </a:cubicBezTo>
                  <a:cubicBezTo>
                    <a:pt x="5" y="305"/>
                    <a:pt x="5" y="305"/>
                    <a:pt x="5" y="305"/>
                  </a:cubicBezTo>
                  <a:cubicBezTo>
                    <a:pt x="5" y="306"/>
                    <a:pt x="5" y="306"/>
                    <a:pt x="5" y="306"/>
                  </a:cubicBezTo>
                  <a:cubicBezTo>
                    <a:pt x="5" y="306"/>
                    <a:pt x="5" y="307"/>
                    <a:pt x="5" y="307"/>
                  </a:cubicBezTo>
                  <a:cubicBezTo>
                    <a:pt x="5" y="307"/>
                    <a:pt x="5" y="307"/>
                    <a:pt x="5" y="307"/>
                  </a:cubicBezTo>
                  <a:cubicBezTo>
                    <a:pt x="5" y="307"/>
                    <a:pt x="5" y="307"/>
                    <a:pt x="5" y="307"/>
                  </a:cubicBezTo>
                  <a:cubicBezTo>
                    <a:pt x="5" y="307"/>
                    <a:pt x="5" y="307"/>
                    <a:pt x="5" y="307"/>
                  </a:cubicBezTo>
                  <a:cubicBezTo>
                    <a:pt x="6" y="307"/>
                    <a:pt x="6" y="307"/>
                    <a:pt x="6" y="307"/>
                  </a:cubicBezTo>
                  <a:cubicBezTo>
                    <a:pt x="6" y="307"/>
                    <a:pt x="6" y="307"/>
                    <a:pt x="6" y="307"/>
                  </a:cubicBezTo>
                  <a:cubicBezTo>
                    <a:pt x="6" y="307"/>
                    <a:pt x="6" y="307"/>
                    <a:pt x="6" y="307"/>
                  </a:cubicBezTo>
                  <a:cubicBezTo>
                    <a:pt x="6" y="307"/>
                    <a:pt x="6" y="307"/>
                    <a:pt x="6" y="307"/>
                  </a:cubicBezTo>
                  <a:cubicBezTo>
                    <a:pt x="6" y="307"/>
                    <a:pt x="7" y="307"/>
                    <a:pt x="7" y="307"/>
                  </a:cubicBezTo>
                  <a:cubicBezTo>
                    <a:pt x="7" y="307"/>
                    <a:pt x="7" y="307"/>
                    <a:pt x="7" y="307"/>
                  </a:cubicBezTo>
                  <a:cubicBezTo>
                    <a:pt x="7" y="307"/>
                    <a:pt x="7" y="307"/>
                    <a:pt x="7" y="307"/>
                  </a:cubicBezTo>
                  <a:cubicBezTo>
                    <a:pt x="7" y="307"/>
                    <a:pt x="7" y="307"/>
                    <a:pt x="7" y="307"/>
                  </a:cubicBezTo>
                  <a:cubicBezTo>
                    <a:pt x="7" y="307"/>
                    <a:pt x="7" y="307"/>
                    <a:pt x="7" y="307"/>
                  </a:cubicBezTo>
                  <a:cubicBezTo>
                    <a:pt x="7" y="307"/>
                    <a:pt x="7" y="307"/>
                    <a:pt x="7" y="307"/>
                  </a:cubicBezTo>
                  <a:cubicBezTo>
                    <a:pt x="7" y="307"/>
                    <a:pt x="8" y="307"/>
                    <a:pt x="8" y="307"/>
                  </a:cubicBezTo>
                  <a:cubicBezTo>
                    <a:pt x="8" y="307"/>
                    <a:pt x="8" y="307"/>
                    <a:pt x="8" y="307"/>
                  </a:cubicBezTo>
                  <a:cubicBezTo>
                    <a:pt x="9" y="307"/>
                    <a:pt x="9" y="307"/>
                    <a:pt x="9" y="306"/>
                  </a:cubicBezTo>
                  <a:cubicBezTo>
                    <a:pt x="9" y="306"/>
                    <a:pt x="9" y="306"/>
                    <a:pt x="9" y="306"/>
                  </a:cubicBezTo>
                  <a:cubicBezTo>
                    <a:pt x="9" y="306"/>
                    <a:pt x="9" y="306"/>
                    <a:pt x="9" y="306"/>
                  </a:cubicBezTo>
                  <a:cubicBezTo>
                    <a:pt x="9" y="305"/>
                    <a:pt x="9" y="305"/>
                    <a:pt x="9" y="305"/>
                  </a:cubicBezTo>
                  <a:cubicBezTo>
                    <a:pt x="9" y="305"/>
                    <a:pt x="8" y="305"/>
                    <a:pt x="8" y="305"/>
                  </a:cubicBezTo>
                  <a:cubicBezTo>
                    <a:pt x="8" y="306"/>
                    <a:pt x="8" y="306"/>
                    <a:pt x="8" y="306"/>
                  </a:cubicBezTo>
                  <a:cubicBezTo>
                    <a:pt x="8" y="305"/>
                    <a:pt x="8" y="305"/>
                    <a:pt x="8" y="305"/>
                  </a:cubicBezTo>
                  <a:cubicBezTo>
                    <a:pt x="8" y="305"/>
                    <a:pt x="8" y="305"/>
                    <a:pt x="9" y="305"/>
                  </a:cubicBezTo>
                  <a:cubicBezTo>
                    <a:pt x="9" y="305"/>
                    <a:pt x="8" y="304"/>
                    <a:pt x="8" y="304"/>
                  </a:cubicBezTo>
                  <a:cubicBezTo>
                    <a:pt x="8" y="304"/>
                    <a:pt x="8" y="304"/>
                    <a:pt x="8" y="304"/>
                  </a:cubicBezTo>
                  <a:cubicBezTo>
                    <a:pt x="8" y="304"/>
                    <a:pt x="8" y="304"/>
                    <a:pt x="8" y="303"/>
                  </a:cubicBezTo>
                  <a:cubicBezTo>
                    <a:pt x="8" y="303"/>
                    <a:pt x="8" y="303"/>
                    <a:pt x="8" y="303"/>
                  </a:cubicBezTo>
                  <a:cubicBezTo>
                    <a:pt x="8" y="303"/>
                    <a:pt x="8" y="303"/>
                    <a:pt x="8" y="303"/>
                  </a:cubicBezTo>
                  <a:close/>
                  <a:moveTo>
                    <a:pt x="8" y="307"/>
                  </a:moveTo>
                  <a:cubicBezTo>
                    <a:pt x="8" y="307"/>
                    <a:pt x="8" y="307"/>
                    <a:pt x="8" y="307"/>
                  </a:cubicBezTo>
                  <a:cubicBezTo>
                    <a:pt x="8" y="307"/>
                    <a:pt x="8" y="308"/>
                    <a:pt x="8" y="308"/>
                  </a:cubicBezTo>
                  <a:cubicBezTo>
                    <a:pt x="8" y="308"/>
                    <a:pt x="7" y="308"/>
                    <a:pt x="7" y="308"/>
                  </a:cubicBezTo>
                  <a:cubicBezTo>
                    <a:pt x="7" y="308"/>
                    <a:pt x="7" y="308"/>
                    <a:pt x="7" y="308"/>
                  </a:cubicBezTo>
                  <a:cubicBezTo>
                    <a:pt x="7" y="308"/>
                    <a:pt x="7" y="308"/>
                    <a:pt x="6" y="308"/>
                  </a:cubicBezTo>
                  <a:cubicBezTo>
                    <a:pt x="6" y="308"/>
                    <a:pt x="6" y="308"/>
                    <a:pt x="6" y="309"/>
                  </a:cubicBezTo>
                  <a:cubicBezTo>
                    <a:pt x="6" y="309"/>
                    <a:pt x="6" y="309"/>
                    <a:pt x="6" y="309"/>
                  </a:cubicBezTo>
                  <a:cubicBezTo>
                    <a:pt x="6" y="309"/>
                    <a:pt x="6" y="309"/>
                    <a:pt x="7" y="309"/>
                  </a:cubicBezTo>
                  <a:cubicBezTo>
                    <a:pt x="7" y="309"/>
                    <a:pt x="7" y="309"/>
                    <a:pt x="7" y="309"/>
                  </a:cubicBezTo>
                  <a:cubicBezTo>
                    <a:pt x="7" y="309"/>
                    <a:pt x="7" y="309"/>
                    <a:pt x="7" y="310"/>
                  </a:cubicBezTo>
                  <a:cubicBezTo>
                    <a:pt x="7" y="310"/>
                    <a:pt x="7" y="310"/>
                    <a:pt x="8" y="310"/>
                  </a:cubicBezTo>
                  <a:cubicBezTo>
                    <a:pt x="8" y="310"/>
                    <a:pt x="8" y="310"/>
                    <a:pt x="8" y="310"/>
                  </a:cubicBezTo>
                  <a:cubicBezTo>
                    <a:pt x="8" y="310"/>
                    <a:pt x="8" y="309"/>
                    <a:pt x="8" y="309"/>
                  </a:cubicBezTo>
                  <a:cubicBezTo>
                    <a:pt x="8" y="309"/>
                    <a:pt x="8" y="309"/>
                    <a:pt x="8" y="309"/>
                  </a:cubicBezTo>
                  <a:cubicBezTo>
                    <a:pt x="8" y="309"/>
                    <a:pt x="9" y="309"/>
                    <a:pt x="9" y="309"/>
                  </a:cubicBezTo>
                  <a:cubicBezTo>
                    <a:pt x="9" y="309"/>
                    <a:pt x="8" y="309"/>
                    <a:pt x="8" y="308"/>
                  </a:cubicBezTo>
                  <a:cubicBezTo>
                    <a:pt x="8" y="308"/>
                    <a:pt x="8" y="308"/>
                    <a:pt x="8" y="308"/>
                  </a:cubicBezTo>
                  <a:cubicBezTo>
                    <a:pt x="8" y="308"/>
                    <a:pt x="8" y="308"/>
                    <a:pt x="8" y="308"/>
                  </a:cubicBezTo>
                  <a:cubicBezTo>
                    <a:pt x="8" y="308"/>
                    <a:pt x="9" y="307"/>
                    <a:pt x="8" y="307"/>
                  </a:cubicBezTo>
                  <a:close/>
                  <a:moveTo>
                    <a:pt x="11" y="298"/>
                  </a:moveTo>
                  <a:cubicBezTo>
                    <a:pt x="11" y="298"/>
                    <a:pt x="11" y="298"/>
                    <a:pt x="11" y="298"/>
                  </a:cubicBezTo>
                  <a:cubicBezTo>
                    <a:pt x="11" y="298"/>
                    <a:pt x="11" y="298"/>
                    <a:pt x="11" y="298"/>
                  </a:cubicBezTo>
                  <a:cubicBezTo>
                    <a:pt x="11" y="298"/>
                    <a:pt x="11" y="299"/>
                    <a:pt x="11" y="299"/>
                  </a:cubicBezTo>
                  <a:cubicBezTo>
                    <a:pt x="11" y="299"/>
                    <a:pt x="11" y="299"/>
                    <a:pt x="11" y="299"/>
                  </a:cubicBezTo>
                  <a:cubicBezTo>
                    <a:pt x="11" y="299"/>
                    <a:pt x="11" y="299"/>
                    <a:pt x="11" y="299"/>
                  </a:cubicBezTo>
                  <a:cubicBezTo>
                    <a:pt x="11" y="299"/>
                    <a:pt x="11" y="299"/>
                    <a:pt x="11" y="299"/>
                  </a:cubicBezTo>
                  <a:cubicBezTo>
                    <a:pt x="11" y="299"/>
                    <a:pt x="11" y="299"/>
                    <a:pt x="11" y="299"/>
                  </a:cubicBezTo>
                  <a:cubicBezTo>
                    <a:pt x="11" y="299"/>
                    <a:pt x="11" y="299"/>
                    <a:pt x="12" y="299"/>
                  </a:cubicBezTo>
                  <a:cubicBezTo>
                    <a:pt x="12" y="299"/>
                    <a:pt x="12" y="299"/>
                    <a:pt x="12" y="299"/>
                  </a:cubicBezTo>
                  <a:cubicBezTo>
                    <a:pt x="12" y="299"/>
                    <a:pt x="12" y="299"/>
                    <a:pt x="12" y="299"/>
                  </a:cubicBezTo>
                  <a:cubicBezTo>
                    <a:pt x="12" y="299"/>
                    <a:pt x="12" y="299"/>
                    <a:pt x="12" y="299"/>
                  </a:cubicBezTo>
                  <a:cubicBezTo>
                    <a:pt x="12" y="299"/>
                    <a:pt x="12" y="299"/>
                    <a:pt x="12" y="299"/>
                  </a:cubicBezTo>
                  <a:cubicBezTo>
                    <a:pt x="12" y="298"/>
                    <a:pt x="12" y="298"/>
                    <a:pt x="12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13" y="297"/>
                    <a:pt x="13" y="297"/>
                    <a:pt x="13" y="297"/>
                  </a:cubicBezTo>
                  <a:cubicBezTo>
                    <a:pt x="13" y="297"/>
                    <a:pt x="13" y="297"/>
                    <a:pt x="13" y="297"/>
                  </a:cubicBezTo>
                  <a:cubicBezTo>
                    <a:pt x="12" y="297"/>
                    <a:pt x="12" y="297"/>
                    <a:pt x="12" y="297"/>
                  </a:cubicBezTo>
                  <a:cubicBezTo>
                    <a:pt x="12" y="298"/>
                    <a:pt x="12" y="298"/>
                    <a:pt x="12" y="298"/>
                  </a:cubicBezTo>
                  <a:cubicBezTo>
                    <a:pt x="12" y="298"/>
                    <a:pt x="12" y="298"/>
                    <a:pt x="12" y="298"/>
                  </a:cubicBezTo>
                  <a:cubicBezTo>
                    <a:pt x="12" y="298"/>
                    <a:pt x="12" y="298"/>
                    <a:pt x="12" y="298"/>
                  </a:cubicBezTo>
                  <a:cubicBezTo>
                    <a:pt x="12" y="298"/>
                    <a:pt x="11" y="298"/>
                    <a:pt x="11" y="298"/>
                  </a:cubicBezTo>
                  <a:cubicBezTo>
                    <a:pt x="11" y="298"/>
                    <a:pt x="11" y="298"/>
                    <a:pt x="11" y="298"/>
                  </a:cubicBezTo>
                  <a:close/>
                  <a:moveTo>
                    <a:pt x="5" y="299"/>
                  </a:moveTo>
                  <a:cubicBezTo>
                    <a:pt x="5" y="299"/>
                    <a:pt x="5" y="299"/>
                    <a:pt x="5" y="298"/>
                  </a:cubicBezTo>
                  <a:cubicBezTo>
                    <a:pt x="5" y="298"/>
                    <a:pt x="6" y="298"/>
                    <a:pt x="6" y="298"/>
                  </a:cubicBezTo>
                  <a:cubicBezTo>
                    <a:pt x="6" y="298"/>
                    <a:pt x="6" y="298"/>
                    <a:pt x="6" y="297"/>
                  </a:cubicBezTo>
                  <a:cubicBezTo>
                    <a:pt x="6" y="297"/>
                    <a:pt x="6" y="298"/>
                    <a:pt x="6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8"/>
                    <a:pt x="5" y="298"/>
                    <a:pt x="4" y="298"/>
                  </a:cubicBezTo>
                  <a:cubicBezTo>
                    <a:pt x="4" y="298"/>
                    <a:pt x="4" y="298"/>
                    <a:pt x="4" y="298"/>
                  </a:cubicBezTo>
                  <a:cubicBezTo>
                    <a:pt x="4" y="298"/>
                    <a:pt x="4" y="299"/>
                    <a:pt x="4" y="299"/>
                  </a:cubicBezTo>
                  <a:cubicBezTo>
                    <a:pt x="4" y="299"/>
                    <a:pt x="4" y="299"/>
                    <a:pt x="4" y="300"/>
                  </a:cubicBezTo>
                  <a:cubicBezTo>
                    <a:pt x="4" y="300"/>
                    <a:pt x="4" y="300"/>
                    <a:pt x="4" y="300"/>
                  </a:cubicBezTo>
                  <a:cubicBezTo>
                    <a:pt x="4" y="300"/>
                    <a:pt x="4" y="300"/>
                    <a:pt x="4" y="300"/>
                  </a:cubicBezTo>
                  <a:cubicBezTo>
                    <a:pt x="3" y="301"/>
                    <a:pt x="3" y="301"/>
                    <a:pt x="3" y="302"/>
                  </a:cubicBezTo>
                  <a:cubicBezTo>
                    <a:pt x="4" y="301"/>
                    <a:pt x="4" y="301"/>
                    <a:pt x="4" y="301"/>
                  </a:cubicBezTo>
                  <a:cubicBezTo>
                    <a:pt x="5" y="301"/>
                    <a:pt x="4" y="300"/>
                    <a:pt x="5" y="300"/>
                  </a:cubicBezTo>
                  <a:cubicBezTo>
                    <a:pt x="5" y="300"/>
                    <a:pt x="5" y="299"/>
                    <a:pt x="5" y="299"/>
                  </a:cubicBezTo>
                  <a:cubicBezTo>
                    <a:pt x="5" y="299"/>
                    <a:pt x="5" y="299"/>
                    <a:pt x="5" y="299"/>
                  </a:cubicBezTo>
                  <a:close/>
                  <a:moveTo>
                    <a:pt x="7" y="295"/>
                  </a:moveTo>
                  <a:cubicBezTo>
                    <a:pt x="7" y="295"/>
                    <a:pt x="7" y="295"/>
                    <a:pt x="7" y="295"/>
                  </a:cubicBezTo>
                  <a:cubicBezTo>
                    <a:pt x="7" y="295"/>
                    <a:pt x="7" y="295"/>
                    <a:pt x="7" y="295"/>
                  </a:cubicBezTo>
                  <a:cubicBezTo>
                    <a:pt x="7" y="295"/>
                    <a:pt x="7" y="296"/>
                    <a:pt x="7" y="296"/>
                  </a:cubicBezTo>
                  <a:cubicBezTo>
                    <a:pt x="8" y="296"/>
                    <a:pt x="8" y="296"/>
                    <a:pt x="8" y="296"/>
                  </a:cubicBezTo>
                  <a:cubicBezTo>
                    <a:pt x="8" y="296"/>
                    <a:pt x="8" y="296"/>
                    <a:pt x="8" y="296"/>
                  </a:cubicBezTo>
                  <a:cubicBezTo>
                    <a:pt x="8" y="296"/>
                    <a:pt x="8" y="296"/>
                    <a:pt x="8" y="296"/>
                  </a:cubicBezTo>
                  <a:cubicBezTo>
                    <a:pt x="8" y="296"/>
                    <a:pt x="7" y="296"/>
                    <a:pt x="7" y="296"/>
                  </a:cubicBezTo>
                  <a:cubicBezTo>
                    <a:pt x="7" y="296"/>
                    <a:pt x="7" y="297"/>
                    <a:pt x="7" y="297"/>
                  </a:cubicBezTo>
                  <a:cubicBezTo>
                    <a:pt x="7" y="297"/>
                    <a:pt x="7" y="297"/>
                    <a:pt x="7" y="297"/>
                  </a:cubicBezTo>
                  <a:cubicBezTo>
                    <a:pt x="7" y="297"/>
                    <a:pt x="7" y="297"/>
                    <a:pt x="7" y="297"/>
                  </a:cubicBezTo>
                  <a:cubicBezTo>
                    <a:pt x="7" y="297"/>
                    <a:pt x="7" y="297"/>
                    <a:pt x="7" y="296"/>
                  </a:cubicBezTo>
                  <a:cubicBezTo>
                    <a:pt x="7" y="296"/>
                    <a:pt x="7" y="296"/>
                    <a:pt x="7" y="296"/>
                  </a:cubicBezTo>
                  <a:cubicBezTo>
                    <a:pt x="7" y="296"/>
                    <a:pt x="7" y="296"/>
                    <a:pt x="7" y="296"/>
                  </a:cubicBezTo>
                  <a:cubicBezTo>
                    <a:pt x="6" y="296"/>
                    <a:pt x="6" y="296"/>
                    <a:pt x="6" y="296"/>
                  </a:cubicBezTo>
                  <a:cubicBezTo>
                    <a:pt x="6" y="296"/>
                    <a:pt x="6" y="296"/>
                    <a:pt x="6" y="296"/>
                  </a:cubicBezTo>
                  <a:cubicBezTo>
                    <a:pt x="6" y="296"/>
                    <a:pt x="6" y="296"/>
                    <a:pt x="6" y="296"/>
                  </a:cubicBezTo>
                  <a:cubicBezTo>
                    <a:pt x="6" y="296"/>
                    <a:pt x="6" y="296"/>
                    <a:pt x="6" y="296"/>
                  </a:cubicBezTo>
                  <a:cubicBezTo>
                    <a:pt x="6" y="296"/>
                    <a:pt x="6" y="296"/>
                    <a:pt x="6" y="297"/>
                  </a:cubicBezTo>
                  <a:cubicBezTo>
                    <a:pt x="6" y="297"/>
                    <a:pt x="6" y="297"/>
                    <a:pt x="6" y="297"/>
                  </a:cubicBezTo>
                  <a:cubicBezTo>
                    <a:pt x="6" y="297"/>
                    <a:pt x="6" y="297"/>
                    <a:pt x="6" y="297"/>
                  </a:cubicBezTo>
                  <a:cubicBezTo>
                    <a:pt x="6" y="297"/>
                    <a:pt x="7" y="297"/>
                    <a:pt x="7" y="297"/>
                  </a:cubicBezTo>
                  <a:cubicBezTo>
                    <a:pt x="7" y="298"/>
                    <a:pt x="6" y="298"/>
                    <a:pt x="6" y="298"/>
                  </a:cubicBezTo>
                  <a:cubicBezTo>
                    <a:pt x="6" y="298"/>
                    <a:pt x="6" y="298"/>
                    <a:pt x="6" y="298"/>
                  </a:cubicBezTo>
                  <a:cubicBezTo>
                    <a:pt x="6" y="298"/>
                    <a:pt x="6" y="298"/>
                    <a:pt x="6" y="299"/>
                  </a:cubicBezTo>
                  <a:cubicBezTo>
                    <a:pt x="6" y="299"/>
                    <a:pt x="6" y="299"/>
                    <a:pt x="6" y="299"/>
                  </a:cubicBezTo>
                  <a:cubicBezTo>
                    <a:pt x="6" y="299"/>
                    <a:pt x="6" y="299"/>
                    <a:pt x="5" y="300"/>
                  </a:cubicBezTo>
                  <a:cubicBezTo>
                    <a:pt x="5" y="300"/>
                    <a:pt x="5" y="300"/>
                    <a:pt x="5" y="300"/>
                  </a:cubicBezTo>
                  <a:cubicBezTo>
                    <a:pt x="5" y="300"/>
                    <a:pt x="6" y="300"/>
                    <a:pt x="6" y="300"/>
                  </a:cubicBezTo>
                  <a:cubicBezTo>
                    <a:pt x="6" y="300"/>
                    <a:pt x="6" y="300"/>
                    <a:pt x="6" y="300"/>
                  </a:cubicBezTo>
                  <a:cubicBezTo>
                    <a:pt x="6" y="300"/>
                    <a:pt x="6" y="300"/>
                    <a:pt x="6" y="301"/>
                  </a:cubicBezTo>
                  <a:cubicBezTo>
                    <a:pt x="6" y="301"/>
                    <a:pt x="6" y="301"/>
                    <a:pt x="6" y="301"/>
                  </a:cubicBezTo>
                  <a:cubicBezTo>
                    <a:pt x="6" y="301"/>
                    <a:pt x="6" y="301"/>
                    <a:pt x="6" y="301"/>
                  </a:cubicBezTo>
                  <a:cubicBezTo>
                    <a:pt x="6" y="300"/>
                    <a:pt x="6" y="300"/>
                    <a:pt x="6" y="300"/>
                  </a:cubicBezTo>
                  <a:cubicBezTo>
                    <a:pt x="6" y="300"/>
                    <a:pt x="6" y="300"/>
                    <a:pt x="6" y="300"/>
                  </a:cubicBezTo>
                  <a:cubicBezTo>
                    <a:pt x="7" y="299"/>
                    <a:pt x="7" y="299"/>
                    <a:pt x="7" y="299"/>
                  </a:cubicBezTo>
                  <a:cubicBezTo>
                    <a:pt x="7" y="299"/>
                    <a:pt x="7" y="299"/>
                    <a:pt x="7" y="299"/>
                  </a:cubicBezTo>
                  <a:cubicBezTo>
                    <a:pt x="7" y="299"/>
                    <a:pt x="7" y="299"/>
                    <a:pt x="8" y="299"/>
                  </a:cubicBezTo>
                  <a:cubicBezTo>
                    <a:pt x="8" y="299"/>
                    <a:pt x="7" y="299"/>
                    <a:pt x="7" y="299"/>
                  </a:cubicBezTo>
                  <a:cubicBezTo>
                    <a:pt x="7" y="299"/>
                    <a:pt x="7" y="299"/>
                    <a:pt x="7" y="299"/>
                  </a:cubicBezTo>
                  <a:cubicBezTo>
                    <a:pt x="8" y="298"/>
                    <a:pt x="8" y="299"/>
                    <a:pt x="9" y="299"/>
                  </a:cubicBezTo>
                  <a:cubicBezTo>
                    <a:pt x="9" y="299"/>
                    <a:pt x="9" y="299"/>
                    <a:pt x="9" y="299"/>
                  </a:cubicBezTo>
                  <a:cubicBezTo>
                    <a:pt x="8" y="298"/>
                    <a:pt x="8" y="298"/>
                    <a:pt x="8" y="298"/>
                  </a:cubicBezTo>
                  <a:cubicBezTo>
                    <a:pt x="8" y="298"/>
                    <a:pt x="8" y="298"/>
                    <a:pt x="9" y="298"/>
                  </a:cubicBezTo>
                  <a:cubicBezTo>
                    <a:pt x="9" y="298"/>
                    <a:pt x="9" y="298"/>
                    <a:pt x="9" y="298"/>
                  </a:cubicBezTo>
                  <a:cubicBezTo>
                    <a:pt x="9" y="298"/>
                    <a:pt x="9" y="298"/>
                    <a:pt x="9" y="298"/>
                  </a:cubicBezTo>
                  <a:cubicBezTo>
                    <a:pt x="9" y="298"/>
                    <a:pt x="9" y="298"/>
                    <a:pt x="9" y="298"/>
                  </a:cubicBezTo>
                  <a:cubicBezTo>
                    <a:pt x="9" y="297"/>
                    <a:pt x="9" y="297"/>
                    <a:pt x="8" y="297"/>
                  </a:cubicBezTo>
                  <a:cubicBezTo>
                    <a:pt x="8" y="297"/>
                    <a:pt x="8" y="297"/>
                    <a:pt x="8" y="297"/>
                  </a:cubicBezTo>
                  <a:cubicBezTo>
                    <a:pt x="8" y="297"/>
                    <a:pt x="9" y="297"/>
                    <a:pt x="9" y="297"/>
                  </a:cubicBezTo>
                  <a:cubicBezTo>
                    <a:pt x="9" y="297"/>
                    <a:pt x="9" y="297"/>
                    <a:pt x="9" y="297"/>
                  </a:cubicBezTo>
                  <a:cubicBezTo>
                    <a:pt x="9" y="297"/>
                    <a:pt x="9" y="297"/>
                    <a:pt x="9" y="297"/>
                  </a:cubicBezTo>
                  <a:cubicBezTo>
                    <a:pt x="9" y="297"/>
                    <a:pt x="9" y="297"/>
                    <a:pt x="9" y="297"/>
                  </a:cubicBezTo>
                  <a:cubicBezTo>
                    <a:pt x="10" y="297"/>
                    <a:pt x="10" y="297"/>
                    <a:pt x="10" y="296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9" y="296"/>
                    <a:pt x="9" y="296"/>
                    <a:pt x="9" y="295"/>
                  </a:cubicBezTo>
                  <a:cubicBezTo>
                    <a:pt x="9" y="295"/>
                    <a:pt x="9" y="295"/>
                    <a:pt x="9" y="295"/>
                  </a:cubicBezTo>
                  <a:cubicBezTo>
                    <a:pt x="10" y="295"/>
                    <a:pt x="10" y="295"/>
                    <a:pt x="10" y="295"/>
                  </a:cubicBezTo>
                  <a:cubicBezTo>
                    <a:pt x="10" y="295"/>
                    <a:pt x="10" y="295"/>
                    <a:pt x="10" y="294"/>
                  </a:cubicBezTo>
                  <a:cubicBezTo>
                    <a:pt x="10" y="294"/>
                    <a:pt x="10" y="293"/>
                    <a:pt x="10" y="293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9" y="293"/>
                    <a:pt x="9" y="292"/>
                    <a:pt x="9" y="292"/>
                  </a:cubicBezTo>
                  <a:cubicBezTo>
                    <a:pt x="9" y="292"/>
                    <a:pt x="9" y="292"/>
                    <a:pt x="9" y="292"/>
                  </a:cubicBezTo>
                  <a:cubicBezTo>
                    <a:pt x="9" y="292"/>
                    <a:pt x="9" y="292"/>
                    <a:pt x="9" y="292"/>
                  </a:cubicBezTo>
                  <a:cubicBezTo>
                    <a:pt x="9" y="292"/>
                    <a:pt x="9" y="292"/>
                    <a:pt x="9" y="292"/>
                  </a:cubicBezTo>
                  <a:cubicBezTo>
                    <a:pt x="9" y="292"/>
                    <a:pt x="9" y="292"/>
                    <a:pt x="9" y="292"/>
                  </a:cubicBezTo>
                  <a:cubicBezTo>
                    <a:pt x="9" y="292"/>
                    <a:pt x="8" y="292"/>
                    <a:pt x="8" y="292"/>
                  </a:cubicBezTo>
                  <a:cubicBezTo>
                    <a:pt x="8" y="292"/>
                    <a:pt x="8" y="292"/>
                    <a:pt x="8" y="292"/>
                  </a:cubicBezTo>
                  <a:cubicBezTo>
                    <a:pt x="8" y="292"/>
                    <a:pt x="8" y="292"/>
                    <a:pt x="8" y="292"/>
                  </a:cubicBezTo>
                  <a:cubicBezTo>
                    <a:pt x="8" y="293"/>
                    <a:pt x="8" y="293"/>
                    <a:pt x="8" y="293"/>
                  </a:cubicBezTo>
                  <a:cubicBezTo>
                    <a:pt x="8" y="292"/>
                    <a:pt x="8" y="292"/>
                    <a:pt x="8" y="292"/>
                  </a:cubicBezTo>
                  <a:cubicBezTo>
                    <a:pt x="8" y="292"/>
                    <a:pt x="7" y="292"/>
                    <a:pt x="7" y="292"/>
                  </a:cubicBezTo>
                  <a:cubicBezTo>
                    <a:pt x="7" y="292"/>
                    <a:pt x="7" y="291"/>
                    <a:pt x="7" y="291"/>
                  </a:cubicBezTo>
                  <a:cubicBezTo>
                    <a:pt x="7" y="291"/>
                    <a:pt x="7" y="291"/>
                    <a:pt x="7" y="291"/>
                  </a:cubicBezTo>
                  <a:cubicBezTo>
                    <a:pt x="7" y="291"/>
                    <a:pt x="7" y="291"/>
                    <a:pt x="7" y="291"/>
                  </a:cubicBezTo>
                  <a:cubicBezTo>
                    <a:pt x="7" y="291"/>
                    <a:pt x="6" y="291"/>
                    <a:pt x="6" y="291"/>
                  </a:cubicBezTo>
                  <a:cubicBezTo>
                    <a:pt x="6" y="291"/>
                    <a:pt x="6" y="291"/>
                    <a:pt x="6" y="292"/>
                  </a:cubicBezTo>
                  <a:cubicBezTo>
                    <a:pt x="6" y="292"/>
                    <a:pt x="6" y="292"/>
                    <a:pt x="6" y="292"/>
                  </a:cubicBezTo>
                  <a:cubicBezTo>
                    <a:pt x="6" y="292"/>
                    <a:pt x="6" y="292"/>
                    <a:pt x="6" y="292"/>
                  </a:cubicBezTo>
                  <a:cubicBezTo>
                    <a:pt x="6" y="292"/>
                    <a:pt x="6" y="292"/>
                    <a:pt x="6" y="293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3"/>
                    <a:pt x="7" y="293"/>
                    <a:pt x="7" y="293"/>
                  </a:cubicBezTo>
                  <a:cubicBezTo>
                    <a:pt x="7" y="293"/>
                    <a:pt x="7" y="293"/>
                    <a:pt x="7" y="293"/>
                  </a:cubicBezTo>
                  <a:cubicBezTo>
                    <a:pt x="7" y="293"/>
                    <a:pt x="7" y="293"/>
                    <a:pt x="7" y="293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4"/>
                    <a:pt x="6" y="294"/>
                    <a:pt x="6" y="294"/>
                  </a:cubicBezTo>
                  <a:cubicBezTo>
                    <a:pt x="6" y="294"/>
                    <a:pt x="6" y="294"/>
                    <a:pt x="5" y="294"/>
                  </a:cubicBezTo>
                  <a:cubicBezTo>
                    <a:pt x="5" y="294"/>
                    <a:pt x="5" y="294"/>
                    <a:pt x="5" y="294"/>
                  </a:cubicBezTo>
                  <a:cubicBezTo>
                    <a:pt x="5" y="294"/>
                    <a:pt x="5" y="295"/>
                    <a:pt x="5" y="295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6" y="295"/>
                    <a:pt x="7" y="295"/>
                    <a:pt x="7" y="295"/>
                  </a:cubicBezTo>
                  <a:cubicBezTo>
                    <a:pt x="7" y="295"/>
                    <a:pt x="7" y="295"/>
                    <a:pt x="7" y="295"/>
                  </a:cubicBezTo>
                  <a:cubicBezTo>
                    <a:pt x="7" y="296"/>
                    <a:pt x="7" y="295"/>
                    <a:pt x="7" y="295"/>
                  </a:cubicBezTo>
                  <a:close/>
                  <a:moveTo>
                    <a:pt x="8" y="290"/>
                  </a:moveTo>
                  <a:cubicBezTo>
                    <a:pt x="8" y="290"/>
                    <a:pt x="8" y="290"/>
                    <a:pt x="8" y="290"/>
                  </a:cubicBezTo>
                  <a:cubicBezTo>
                    <a:pt x="8" y="290"/>
                    <a:pt x="8" y="290"/>
                    <a:pt x="8" y="289"/>
                  </a:cubicBezTo>
                  <a:cubicBezTo>
                    <a:pt x="8" y="289"/>
                    <a:pt x="8" y="289"/>
                    <a:pt x="8" y="289"/>
                  </a:cubicBezTo>
                  <a:cubicBezTo>
                    <a:pt x="8" y="289"/>
                    <a:pt x="9" y="289"/>
                    <a:pt x="9" y="289"/>
                  </a:cubicBezTo>
                  <a:cubicBezTo>
                    <a:pt x="9" y="289"/>
                    <a:pt x="9" y="289"/>
                    <a:pt x="9" y="289"/>
                  </a:cubicBezTo>
                  <a:cubicBezTo>
                    <a:pt x="9" y="289"/>
                    <a:pt x="9" y="289"/>
                    <a:pt x="9" y="289"/>
                  </a:cubicBezTo>
                  <a:cubicBezTo>
                    <a:pt x="9" y="290"/>
                    <a:pt x="9" y="290"/>
                    <a:pt x="9" y="290"/>
                  </a:cubicBezTo>
                  <a:cubicBezTo>
                    <a:pt x="9" y="290"/>
                    <a:pt x="9" y="290"/>
                    <a:pt x="9" y="290"/>
                  </a:cubicBezTo>
                  <a:cubicBezTo>
                    <a:pt x="9" y="291"/>
                    <a:pt x="9" y="291"/>
                    <a:pt x="9" y="291"/>
                  </a:cubicBezTo>
                  <a:cubicBezTo>
                    <a:pt x="9" y="291"/>
                    <a:pt x="9" y="291"/>
                    <a:pt x="9" y="291"/>
                  </a:cubicBezTo>
                  <a:cubicBezTo>
                    <a:pt x="9" y="291"/>
                    <a:pt x="9" y="292"/>
                    <a:pt x="10" y="292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1" y="292"/>
                    <a:pt x="11" y="292"/>
                    <a:pt x="11" y="292"/>
                  </a:cubicBezTo>
                  <a:cubicBezTo>
                    <a:pt x="11" y="292"/>
                    <a:pt x="11" y="293"/>
                    <a:pt x="11" y="293"/>
                  </a:cubicBezTo>
                  <a:cubicBezTo>
                    <a:pt x="11" y="292"/>
                    <a:pt x="11" y="292"/>
                    <a:pt x="11" y="292"/>
                  </a:cubicBezTo>
                  <a:cubicBezTo>
                    <a:pt x="11" y="292"/>
                    <a:pt x="11" y="292"/>
                    <a:pt x="11" y="292"/>
                  </a:cubicBezTo>
                  <a:cubicBezTo>
                    <a:pt x="11" y="291"/>
                    <a:pt x="11" y="291"/>
                    <a:pt x="11" y="291"/>
                  </a:cubicBezTo>
                  <a:cubicBezTo>
                    <a:pt x="11" y="291"/>
                    <a:pt x="11" y="291"/>
                    <a:pt x="11" y="291"/>
                  </a:cubicBezTo>
                  <a:cubicBezTo>
                    <a:pt x="11" y="291"/>
                    <a:pt x="11" y="290"/>
                    <a:pt x="11" y="290"/>
                  </a:cubicBezTo>
                  <a:cubicBezTo>
                    <a:pt x="11" y="290"/>
                    <a:pt x="10" y="290"/>
                    <a:pt x="10" y="290"/>
                  </a:cubicBezTo>
                  <a:cubicBezTo>
                    <a:pt x="10" y="290"/>
                    <a:pt x="10" y="290"/>
                    <a:pt x="10" y="290"/>
                  </a:cubicBezTo>
                  <a:cubicBezTo>
                    <a:pt x="10" y="290"/>
                    <a:pt x="10" y="290"/>
                    <a:pt x="10" y="290"/>
                  </a:cubicBezTo>
                  <a:cubicBezTo>
                    <a:pt x="10" y="289"/>
                    <a:pt x="10" y="289"/>
                    <a:pt x="10" y="289"/>
                  </a:cubicBezTo>
                  <a:cubicBezTo>
                    <a:pt x="10" y="289"/>
                    <a:pt x="10" y="289"/>
                    <a:pt x="10" y="289"/>
                  </a:cubicBezTo>
                  <a:cubicBezTo>
                    <a:pt x="10" y="289"/>
                    <a:pt x="10" y="289"/>
                    <a:pt x="10" y="289"/>
                  </a:cubicBezTo>
                  <a:cubicBezTo>
                    <a:pt x="10" y="289"/>
                    <a:pt x="9" y="288"/>
                    <a:pt x="9" y="288"/>
                  </a:cubicBezTo>
                  <a:cubicBezTo>
                    <a:pt x="9" y="288"/>
                    <a:pt x="9" y="288"/>
                    <a:pt x="9" y="288"/>
                  </a:cubicBezTo>
                  <a:cubicBezTo>
                    <a:pt x="9" y="288"/>
                    <a:pt x="9" y="288"/>
                    <a:pt x="9" y="288"/>
                  </a:cubicBezTo>
                  <a:cubicBezTo>
                    <a:pt x="9" y="288"/>
                    <a:pt x="9" y="288"/>
                    <a:pt x="9" y="288"/>
                  </a:cubicBezTo>
                  <a:cubicBezTo>
                    <a:pt x="8" y="288"/>
                    <a:pt x="8" y="288"/>
                    <a:pt x="8" y="288"/>
                  </a:cubicBezTo>
                  <a:cubicBezTo>
                    <a:pt x="8" y="288"/>
                    <a:pt x="8" y="288"/>
                    <a:pt x="8" y="288"/>
                  </a:cubicBezTo>
                  <a:cubicBezTo>
                    <a:pt x="8" y="288"/>
                    <a:pt x="7" y="288"/>
                    <a:pt x="7" y="288"/>
                  </a:cubicBezTo>
                  <a:cubicBezTo>
                    <a:pt x="7" y="288"/>
                    <a:pt x="7" y="288"/>
                    <a:pt x="7" y="288"/>
                  </a:cubicBezTo>
                  <a:cubicBezTo>
                    <a:pt x="7" y="288"/>
                    <a:pt x="7" y="288"/>
                    <a:pt x="7" y="288"/>
                  </a:cubicBezTo>
                  <a:cubicBezTo>
                    <a:pt x="7" y="288"/>
                    <a:pt x="7" y="288"/>
                    <a:pt x="7" y="288"/>
                  </a:cubicBezTo>
                  <a:cubicBezTo>
                    <a:pt x="7" y="289"/>
                    <a:pt x="7" y="289"/>
                    <a:pt x="7" y="289"/>
                  </a:cubicBezTo>
                  <a:cubicBezTo>
                    <a:pt x="8" y="289"/>
                    <a:pt x="8" y="289"/>
                    <a:pt x="8" y="289"/>
                  </a:cubicBezTo>
                  <a:cubicBezTo>
                    <a:pt x="8" y="289"/>
                    <a:pt x="8" y="289"/>
                    <a:pt x="8" y="289"/>
                  </a:cubicBezTo>
                  <a:cubicBezTo>
                    <a:pt x="8" y="289"/>
                    <a:pt x="8" y="289"/>
                    <a:pt x="8" y="289"/>
                  </a:cubicBezTo>
                  <a:cubicBezTo>
                    <a:pt x="8" y="289"/>
                    <a:pt x="8" y="289"/>
                    <a:pt x="8" y="289"/>
                  </a:cubicBezTo>
                  <a:cubicBezTo>
                    <a:pt x="8" y="290"/>
                    <a:pt x="7" y="290"/>
                    <a:pt x="8" y="290"/>
                  </a:cubicBezTo>
                  <a:cubicBezTo>
                    <a:pt x="8" y="290"/>
                    <a:pt x="8" y="290"/>
                    <a:pt x="8" y="290"/>
                  </a:cubicBezTo>
                  <a:close/>
                  <a:moveTo>
                    <a:pt x="4" y="291"/>
                  </a:moveTo>
                  <a:cubicBezTo>
                    <a:pt x="4" y="291"/>
                    <a:pt x="4" y="291"/>
                    <a:pt x="3" y="291"/>
                  </a:cubicBezTo>
                  <a:cubicBezTo>
                    <a:pt x="3" y="290"/>
                    <a:pt x="3" y="290"/>
                    <a:pt x="3" y="290"/>
                  </a:cubicBezTo>
                  <a:cubicBezTo>
                    <a:pt x="3" y="290"/>
                    <a:pt x="3" y="290"/>
                    <a:pt x="3" y="290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4" y="290"/>
                    <a:pt x="5" y="289"/>
                    <a:pt x="5" y="289"/>
                  </a:cubicBezTo>
                  <a:cubicBezTo>
                    <a:pt x="5" y="289"/>
                    <a:pt x="5" y="289"/>
                    <a:pt x="5" y="289"/>
                  </a:cubicBezTo>
                  <a:cubicBezTo>
                    <a:pt x="5" y="289"/>
                    <a:pt x="5" y="289"/>
                    <a:pt x="5" y="289"/>
                  </a:cubicBezTo>
                  <a:cubicBezTo>
                    <a:pt x="4" y="289"/>
                    <a:pt x="4" y="289"/>
                    <a:pt x="3" y="289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2" y="289"/>
                    <a:pt x="2" y="289"/>
                    <a:pt x="2" y="289"/>
                  </a:cubicBezTo>
                  <a:cubicBezTo>
                    <a:pt x="2" y="289"/>
                    <a:pt x="2" y="289"/>
                    <a:pt x="2" y="289"/>
                  </a:cubicBezTo>
                  <a:cubicBezTo>
                    <a:pt x="2" y="289"/>
                    <a:pt x="2" y="289"/>
                    <a:pt x="2" y="289"/>
                  </a:cubicBezTo>
                  <a:cubicBezTo>
                    <a:pt x="2" y="289"/>
                    <a:pt x="2" y="289"/>
                    <a:pt x="2" y="289"/>
                  </a:cubicBezTo>
                  <a:cubicBezTo>
                    <a:pt x="2" y="289"/>
                    <a:pt x="2" y="290"/>
                    <a:pt x="2" y="290"/>
                  </a:cubicBezTo>
                  <a:cubicBezTo>
                    <a:pt x="2" y="290"/>
                    <a:pt x="3" y="290"/>
                    <a:pt x="3" y="290"/>
                  </a:cubicBezTo>
                  <a:cubicBezTo>
                    <a:pt x="3" y="290"/>
                    <a:pt x="3" y="290"/>
                    <a:pt x="3" y="290"/>
                  </a:cubicBezTo>
                  <a:cubicBezTo>
                    <a:pt x="2" y="290"/>
                    <a:pt x="2" y="290"/>
                    <a:pt x="2" y="291"/>
                  </a:cubicBezTo>
                  <a:cubicBezTo>
                    <a:pt x="2" y="291"/>
                    <a:pt x="3" y="291"/>
                    <a:pt x="3" y="291"/>
                  </a:cubicBezTo>
                  <a:cubicBezTo>
                    <a:pt x="3" y="291"/>
                    <a:pt x="3" y="291"/>
                    <a:pt x="3" y="291"/>
                  </a:cubicBezTo>
                  <a:cubicBezTo>
                    <a:pt x="3" y="291"/>
                    <a:pt x="3" y="291"/>
                    <a:pt x="2" y="291"/>
                  </a:cubicBezTo>
                  <a:cubicBezTo>
                    <a:pt x="2" y="291"/>
                    <a:pt x="2" y="291"/>
                    <a:pt x="2" y="292"/>
                  </a:cubicBezTo>
                  <a:cubicBezTo>
                    <a:pt x="2" y="292"/>
                    <a:pt x="2" y="292"/>
                    <a:pt x="3" y="292"/>
                  </a:cubicBezTo>
                  <a:cubicBezTo>
                    <a:pt x="3" y="292"/>
                    <a:pt x="3" y="292"/>
                    <a:pt x="3" y="292"/>
                  </a:cubicBezTo>
                  <a:cubicBezTo>
                    <a:pt x="3" y="292"/>
                    <a:pt x="3" y="292"/>
                    <a:pt x="3" y="292"/>
                  </a:cubicBezTo>
                  <a:cubicBezTo>
                    <a:pt x="3" y="292"/>
                    <a:pt x="3" y="292"/>
                    <a:pt x="3" y="292"/>
                  </a:cubicBezTo>
                  <a:cubicBezTo>
                    <a:pt x="3" y="292"/>
                    <a:pt x="3" y="292"/>
                    <a:pt x="4" y="292"/>
                  </a:cubicBezTo>
                  <a:cubicBezTo>
                    <a:pt x="4" y="292"/>
                    <a:pt x="4" y="291"/>
                    <a:pt x="4" y="291"/>
                  </a:cubicBezTo>
                  <a:close/>
                  <a:moveTo>
                    <a:pt x="3" y="288"/>
                  </a:moveTo>
                  <a:cubicBezTo>
                    <a:pt x="3" y="288"/>
                    <a:pt x="3" y="288"/>
                    <a:pt x="3" y="289"/>
                  </a:cubicBezTo>
                  <a:cubicBezTo>
                    <a:pt x="4" y="289"/>
                    <a:pt x="4" y="289"/>
                    <a:pt x="4" y="288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5" y="289"/>
                    <a:pt x="5" y="288"/>
                    <a:pt x="5" y="288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6" y="287"/>
                    <a:pt x="6" y="287"/>
                    <a:pt x="7" y="286"/>
                  </a:cubicBezTo>
                  <a:cubicBezTo>
                    <a:pt x="7" y="286"/>
                    <a:pt x="7" y="286"/>
                    <a:pt x="7" y="286"/>
                  </a:cubicBezTo>
                  <a:cubicBezTo>
                    <a:pt x="7" y="286"/>
                    <a:pt x="7" y="285"/>
                    <a:pt x="7" y="285"/>
                  </a:cubicBezTo>
                  <a:cubicBezTo>
                    <a:pt x="7" y="285"/>
                    <a:pt x="7" y="285"/>
                    <a:pt x="7" y="285"/>
                  </a:cubicBezTo>
                  <a:cubicBezTo>
                    <a:pt x="7" y="285"/>
                    <a:pt x="6" y="285"/>
                    <a:pt x="6" y="285"/>
                  </a:cubicBezTo>
                  <a:cubicBezTo>
                    <a:pt x="6" y="285"/>
                    <a:pt x="6" y="285"/>
                    <a:pt x="6" y="285"/>
                  </a:cubicBezTo>
                  <a:cubicBezTo>
                    <a:pt x="6" y="284"/>
                    <a:pt x="6" y="284"/>
                    <a:pt x="6" y="284"/>
                  </a:cubicBezTo>
                  <a:cubicBezTo>
                    <a:pt x="6" y="284"/>
                    <a:pt x="6" y="284"/>
                    <a:pt x="6" y="284"/>
                  </a:cubicBezTo>
                  <a:cubicBezTo>
                    <a:pt x="5" y="284"/>
                    <a:pt x="5" y="285"/>
                    <a:pt x="5" y="285"/>
                  </a:cubicBezTo>
                  <a:cubicBezTo>
                    <a:pt x="5" y="285"/>
                    <a:pt x="5" y="285"/>
                    <a:pt x="5" y="284"/>
                  </a:cubicBezTo>
                  <a:cubicBezTo>
                    <a:pt x="5" y="284"/>
                    <a:pt x="5" y="284"/>
                    <a:pt x="5" y="284"/>
                  </a:cubicBezTo>
                  <a:cubicBezTo>
                    <a:pt x="5" y="284"/>
                    <a:pt x="5" y="284"/>
                    <a:pt x="5" y="284"/>
                  </a:cubicBezTo>
                  <a:cubicBezTo>
                    <a:pt x="5" y="284"/>
                    <a:pt x="5" y="284"/>
                    <a:pt x="5" y="284"/>
                  </a:cubicBezTo>
                  <a:cubicBezTo>
                    <a:pt x="4" y="284"/>
                    <a:pt x="4" y="284"/>
                    <a:pt x="4" y="284"/>
                  </a:cubicBezTo>
                  <a:cubicBezTo>
                    <a:pt x="4" y="284"/>
                    <a:pt x="4" y="284"/>
                    <a:pt x="4" y="284"/>
                  </a:cubicBezTo>
                  <a:cubicBezTo>
                    <a:pt x="4" y="284"/>
                    <a:pt x="4" y="284"/>
                    <a:pt x="4" y="284"/>
                  </a:cubicBezTo>
                  <a:cubicBezTo>
                    <a:pt x="4" y="284"/>
                    <a:pt x="4" y="284"/>
                    <a:pt x="4" y="283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3" y="284"/>
                    <a:pt x="3" y="284"/>
                    <a:pt x="3" y="284"/>
                  </a:cubicBezTo>
                  <a:cubicBezTo>
                    <a:pt x="3" y="284"/>
                    <a:pt x="3" y="284"/>
                    <a:pt x="3" y="284"/>
                  </a:cubicBezTo>
                  <a:cubicBezTo>
                    <a:pt x="3" y="284"/>
                    <a:pt x="3" y="284"/>
                    <a:pt x="3" y="284"/>
                  </a:cubicBezTo>
                  <a:cubicBezTo>
                    <a:pt x="3" y="284"/>
                    <a:pt x="3" y="284"/>
                    <a:pt x="3" y="285"/>
                  </a:cubicBezTo>
                  <a:cubicBezTo>
                    <a:pt x="3" y="285"/>
                    <a:pt x="3" y="285"/>
                    <a:pt x="3" y="285"/>
                  </a:cubicBezTo>
                  <a:cubicBezTo>
                    <a:pt x="3" y="285"/>
                    <a:pt x="3" y="285"/>
                    <a:pt x="4" y="285"/>
                  </a:cubicBezTo>
                  <a:cubicBezTo>
                    <a:pt x="4" y="285"/>
                    <a:pt x="4" y="285"/>
                    <a:pt x="4" y="285"/>
                  </a:cubicBezTo>
                  <a:cubicBezTo>
                    <a:pt x="4" y="285"/>
                    <a:pt x="4" y="285"/>
                    <a:pt x="4" y="285"/>
                  </a:cubicBezTo>
                  <a:cubicBezTo>
                    <a:pt x="4" y="285"/>
                    <a:pt x="4" y="285"/>
                    <a:pt x="4" y="285"/>
                  </a:cubicBezTo>
                  <a:cubicBezTo>
                    <a:pt x="4" y="285"/>
                    <a:pt x="4" y="285"/>
                    <a:pt x="4" y="285"/>
                  </a:cubicBezTo>
                  <a:cubicBezTo>
                    <a:pt x="4" y="285"/>
                    <a:pt x="4" y="285"/>
                    <a:pt x="4" y="285"/>
                  </a:cubicBezTo>
                  <a:cubicBezTo>
                    <a:pt x="5" y="286"/>
                    <a:pt x="5" y="286"/>
                    <a:pt x="4" y="286"/>
                  </a:cubicBezTo>
                  <a:cubicBezTo>
                    <a:pt x="4" y="286"/>
                    <a:pt x="4" y="286"/>
                    <a:pt x="4" y="286"/>
                  </a:cubicBezTo>
                  <a:cubicBezTo>
                    <a:pt x="4" y="286"/>
                    <a:pt x="4" y="286"/>
                    <a:pt x="4" y="286"/>
                  </a:cubicBezTo>
                  <a:cubicBezTo>
                    <a:pt x="3" y="286"/>
                    <a:pt x="3" y="286"/>
                    <a:pt x="3" y="286"/>
                  </a:cubicBezTo>
                  <a:cubicBezTo>
                    <a:pt x="3" y="286"/>
                    <a:pt x="3" y="286"/>
                    <a:pt x="3" y="286"/>
                  </a:cubicBezTo>
                  <a:cubicBezTo>
                    <a:pt x="3" y="286"/>
                    <a:pt x="3" y="286"/>
                    <a:pt x="3" y="286"/>
                  </a:cubicBezTo>
                  <a:cubicBezTo>
                    <a:pt x="3" y="286"/>
                    <a:pt x="3" y="285"/>
                    <a:pt x="3" y="285"/>
                  </a:cubicBezTo>
                  <a:cubicBezTo>
                    <a:pt x="3" y="285"/>
                    <a:pt x="3" y="285"/>
                    <a:pt x="3" y="285"/>
                  </a:cubicBezTo>
                  <a:cubicBezTo>
                    <a:pt x="3" y="285"/>
                    <a:pt x="3" y="285"/>
                    <a:pt x="3" y="285"/>
                  </a:cubicBezTo>
                  <a:cubicBezTo>
                    <a:pt x="2" y="285"/>
                    <a:pt x="2" y="286"/>
                    <a:pt x="2" y="286"/>
                  </a:cubicBezTo>
                  <a:cubicBezTo>
                    <a:pt x="2" y="286"/>
                    <a:pt x="2" y="286"/>
                    <a:pt x="2" y="286"/>
                  </a:cubicBezTo>
                  <a:cubicBezTo>
                    <a:pt x="2" y="286"/>
                    <a:pt x="2" y="286"/>
                    <a:pt x="2" y="287"/>
                  </a:cubicBezTo>
                  <a:cubicBezTo>
                    <a:pt x="2" y="287"/>
                    <a:pt x="2" y="287"/>
                    <a:pt x="2" y="287"/>
                  </a:cubicBezTo>
                  <a:cubicBezTo>
                    <a:pt x="2" y="287"/>
                    <a:pt x="2" y="287"/>
                    <a:pt x="2" y="288"/>
                  </a:cubicBezTo>
                  <a:cubicBezTo>
                    <a:pt x="2" y="288"/>
                    <a:pt x="3" y="288"/>
                    <a:pt x="3" y="288"/>
                  </a:cubicBezTo>
                  <a:cubicBezTo>
                    <a:pt x="3" y="288"/>
                    <a:pt x="3" y="288"/>
                    <a:pt x="3" y="287"/>
                  </a:cubicBezTo>
                  <a:cubicBezTo>
                    <a:pt x="3" y="287"/>
                    <a:pt x="3" y="287"/>
                    <a:pt x="4" y="287"/>
                  </a:cubicBezTo>
                  <a:cubicBezTo>
                    <a:pt x="4" y="287"/>
                    <a:pt x="4" y="287"/>
                    <a:pt x="4" y="287"/>
                  </a:cubicBezTo>
                  <a:cubicBezTo>
                    <a:pt x="4" y="287"/>
                    <a:pt x="4" y="288"/>
                    <a:pt x="4" y="288"/>
                  </a:cubicBezTo>
                  <a:cubicBezTo>
                    <a:pt x="4" y="288"/>
                    <a:pt x="3" y="288"/>
                    <a:pt x="3" y="288"/>
                  </a:cubicBezTo>
                  <a:cubicBezTo>
                    <a:pt x="3" y="288"/>
                    <a:pt x="3" y="288"/>
                    <a:pt x="3" y="288"/>
                  </a:cubicBezTo>
                  <a:close/>
                  <a:moveTo>
                    <a:pt x="3" y="281"/>
                  </a:moveTo>
                  <a:cubicBezTo>
                    <a:pt x="3" y="281"/>
                    <a:pt x="3" y="281"/>
                    <a:pt x="3" y="281"/>
                  </a:cubicBezTo>
                  <a:cubicBezTo>
                    <a:pt x="3" y="281"/>
                    <a:pt x="3" y="281"/>
                    <a:pt x="3" y="281"/>
                  </a:cubicBezTo>
                  <a:cubicBezTo>
                    <a:pt x="3" y="281"/>
                    <a:pt x="3" y="281"/>
                    <a:pt x="3" y="281"/>
                  </a:cubicBezTo>
                  <a:cubicBezTo>
                    <a:pt x="3" y="281"/>
                    <a:pt x="3" y="281"/>
                    <a:pt x="3" y="281"/>
                  </a:cubicBezTo>
                  <a:cubicBezTo>
                    <a:pt x="3" y="281"/>
                    <a:pt x="3" y="281"/>
                    <a:pt x="3" y="282"/>
                  </a:cubicBezTo>
                  <a:cubicBezTo>
                    <a:pt x="3" y="282"/>
                    <a:pt x="3" y="282"/>
                    <a:pt x="3" y="282"/>
                  </a:cubicBezTo>
                  <a:cubicBezTo>
                    <a:pt x="3" y="282"/>
                    <a:pt x="3" y="282"/>
                    <a:pt x="4" y="282"/>
                  </a:cubicBezTo>
                  <a:cubicBezTo>
                    <a:pt x="4" y="282"/>
                    <a:pt x="4" y="282"/>
                    <a:pt x="4" y="282"/>
                  </a:cubicBezTo>
                  <a:cubicBezTo>
                    <a:pt x="4" y="282"/>
                    <a:pt x="4" y="282"/>
                    <a:pt x="4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4" y="281"/>
                    <a:pt x="3" y="280"/>
                    <a:pt x="3" y="280"/>
                  </a:cubicBezTo>
                  <a:cubicBezTo>
                    <a:pt x="3" y="280"/>
                    <a:pt x="3" y="280"/>
                    <a:pt x="3" y="280"/>
                  </a:cubicBezTo>
                  <a:cubicBezTo>
                    <a:pt x="3" y="280"/>
                    <a:pt x="3" y="280"/>
                    <a:pt x="3" y="280"/>
                  </a:cubicBezTo>
                  <a:cubicBezTo>
                    <a:pt x="3" y="280"/>
                    <a:pt x="3" y="280"/>
                    <a:pt x="3" y="279"/>
                  </a:cubicBezTo>
                  <a:cubicBezTo>
                    <a:pt x="3" y="279"/>
                    <a:pt x="3" y="279"/>
                    <a:pt x="3" y="279"/>
                  </a:cubicBezTo>
                  <a:cubicBezTo>
                    <a:pt x="3" y="279"/>
                    <a:pt x="3" y="279"/>
                    <a:pt x="3" y="279"/>
                  </a:cubicBezTo>
                  <a:cubicBezTo>
                    <a:pt x="2" y="279"/>
                    <a:pt x="2" y="279"/>
                    <a:pt x="2" y="279"/>
                  </a:cubicBezTo>
                  <a:cubicBezTo>
                    <a:pt x="2" y="279"/>
                    <a:pt x="2" y="279"/>
                    <a:pt x="2" y="279"/>
                  </a:cubicBezTo>
                  <a:cubicBezTo>
                    <a:pt x="1" y="279"/>
                    <a:pt x="1" y="279"/>
                    <a:pt x="1" y="279"/>
                  </a:cubicBezTo>
                  <a:cubicBezTo>
                    <a:pt x="1" y="279"/>
                    <a:pt x="1" y="279"/>
                    <a:pt x="1" y="279"/>
                  </a:cubicBezTo>
                  <a:cubicBezTo>
                    <a:pt x="1" y="280"/>
                    <a:pt x="1" y="280"/>
                    <a:pt x="1" y="280"/>
                  </a:cubicBezTo>
                  <a:cubicBezTo>
                    <a:pt x="1" y="280"/>
                    <a:pt x="1" y="280"/>
                    <a:pt x="1" y="280"/>
                  </a:cubicBezTo>
                  <a:cubicBezTo>
                    <a:pt x="1" y="280"/>
                    <a:pt x="2" y="280"/>
                    <a:pt x="2" y="280"/>
                  </a:cubicBezTo>
                  <a:cubicBezTo>
                    <a:pt x="2" y="280"/>
                    <a:pt x="2" y="280"/>
                    <a:pt x="2" y="280"/>
                  </a:cubicBezTo>
                  <a:cubicBezTo>
                    <a:pt x="2" y="281"/>
                    <a:pt x="1" y="281"/>
                    <a:pt x="1" y="281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1" y="282"/>
                    <a:pt x="1" y="282"/>
                    <a:pt x="1" y="282"/>
                  </a:cubicBezTo>
                  <a:cubicBezTo>
                    <a:pt x="2" y="282"/>
                    <a:pt x="2" y="282"/>
                    <a:pt x="2" y="282"/>
                  </a:cubicBezTo>
                  <a:cubicBezTo>
                    <a:pt x="2" y="281"/>
                    <a:pt x="2" y="281"/>
                    <a:pt x="2" y="281"/>
                  </a:cubicBezTo>
                  <a:cubicBezTo>
                    <a:pt x="2" y="281"/>
                    <a:pt x="2" y="281"/>
                    <a:pt x="2" y="281"/>
                  </a:cubicBezTo>
                  <a:cubicBezTo>
                    <a:pt x="2" y="281"/>
                    <a:pt x="2" y="281"/>
                    <a:pt x="2" y="281"/>
                  </a:cubicBezTo>
                  <a:cubicBezTo>
                    <a:pt x="2" y="281"/>
                    <a:pt x="2" y="281"/>
                    <a:pt x="3" y="281"/>
                  </a:cubicBezTo>
                  <a:cubicBezTo>
                    <a:pt x="3" y="281"/>
                    <a:pt x="3" y="281"/>
                    <a:pt x="3" y="281"/>
                  </a:cubicBezTo>
                  <a:close/>
                  <a:moveTo>
                    <a:pt x="2" y="264"/>
                  </a:moveTo>
                  <a:cubicBezTo>
                    <a:pt x="2" y="264"/>
                    <a:pt x="2" y="264"/>
                    <a:pt x="2" y="264"/>
                  </a:cubicBezTo>
                  <a:cubicBezTo>
                    <a:pt x="2" y="264"/>
                    <a:pt x="2" y="264"/>
                    <a:pt x="2" y="264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66"/>
                    <a:pt x="2" y="266"/>
                    <a:pt x="2" y="266"/>
                  </a:cubicBezTo>
                  <a:cubicBezTo>
                    <a:pt x="2" y="266"/>
                    <a:pt x="2" y="266"/>
                    <a:pt x="2" y="266"/>
                  </a:cubicBezTo>
                  <a:cubicBezTo>
                    <a:pt x="3" y="266"/>
                    <a:pt x="3" y="266"/>
                    <a:pt x="3" y="266"/>
                  </a:cubicBezTo>
                  <a:cubicBezTo>
                    <a:pt x="3" y="266"/>
                    <a:pt x="3" y="266"/>
                    <a:pt x="3" y="266"/>
                  </a:cubicBezTo>
                  <a:cubicBezTo>
                    <a:pt x="3" y="266"/>
                    <a:pt x="3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7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4" y="267"/>
                    <a:pt x="3" y="267"/>
                    <a:pt x="3" y="267"/>
                  </a:cubicBezTo>
                  <a:cubicBezTo>
                    <a:pt x="3" y="267"/>
                    <a:pt x="3" y="267"/>
                    <a:pt x="3" y="267"/>
                  </a:cubicBezTo>
                  <a:cubicBezTo>
                    <a:pt x="3" y="267"/>
                    <a:pt x="3" y="267"/>
                    <a:pt x="2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7"/>
                    <a:pt x="1" y="267"/>
                    <a:pt x="1" y="267"/>
                  </a:cubicBezTo>
                  <a:cubicBezTo>
                    <a:pt x="1" y="267"/>
                    <a:pt x="1" y="267"/>
                    <a:pt x="1" y="267"/>
                  </a:cubicBezTo>
                  <a:cubicBezTo>
                    <a:pt x="1" y="267"/>
                    <a:pt x="1" y="268"/>
                    <a:pt x="1" y="268"/>
                  </a:cubicBezTo>
                  <a:cubicBezTo>
                    <a:pt x="1" y="268"/>
                    <a:pt x="1" y="268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9"/>
                    <a:pt x="1" y="269"/>
                    <a:pt x="1" y="269"/>
                  </a:cubicBezTo>
                  <a:cubicBezTo>
                    <a:pt x="1" y="269"/>
                    <a:pt x="1" y="269"/>
                    <a:pt x="1" y="269"/>
                  </a:cubicBezTo>
                  <a:cubicBezTo>
                    <a:pt x="1" y="269"/>
                    <a:pt x="1" y="269"/>
                    <a:pt x="1" y="270"/>
                  </a:cubicBezTo>
                  <a:cubicBezTo>
                    <a:pt x="2" y="270"/>
                    <a:pt x="2" y="270"/>
                    <a:pt x="2" y="270"/>
                  </a:cubicBezTo>
                  <a:cubicBezTo>
                    <a:pt x="2" y="270"/>
                    <a:pt x="2" y="270"/>
                    <a:pt x="2" y="270"/>
                  </a:cubicBezTo>
                  <a:cubicBezTo>
                    <a:pt x="2" y="270"/>
                    <a:pt x="2" y="270"/>
                    <a:pt x="2" y="270"/>
                  </a:cubicBezTo>
                  <a:cubicBezTo>
                    <a:pt x="3" y="269"/>
                    <a:pt x="3" y="269"/>
                    <a:pt x="3" y="270"/>
                  </a:cubicBezTo>
                  <a:cubicBezTo>
                    <a:pt x="3" y="270"/>
                    <a:pt x="3" y="270"/>
                    <a:pt x="4" y="270"/>
                  </a:cubicBezTo>
                  <a:cubicBezTo>
                    <a:pt x="4" y="270"/>
                    <a:pt x="4" y="270"/>
                    <a:pt x="4" y="270"/>
                  </a:cubicBezTo>
                  <a:cubicBezTo>
                    <a:pt x="4" y="269"/>
                    <a:pt x="4" y="269"/>
                    <a:pt x="5" y="269"/>
                  </a:cubicBezTo>
                  <a:cubicBezTo>
                    <a:pt x="5" y="268"/>
                    <a:pt x="5" y="268"/>
                    <a:pt x="5" y="268"/>
                  </a:cubicBezTo>
                  <a:cubicBezTo>
                    <a:pt x="5" y="268"/>
                    <a:pt x="5" y="268"/>
                    <a:pt x="5" y="268"/>
                  </a:cubicBezTo>
                  <a:cubicBezTo>
                    <a:pt x="5" y="267"/>
                    <a:pt x="5" y="267"/>
                    <a:pt x="5" y="267"/>
                  </a:cubicBezTo>
                  <a:cubicBezTo>
                    <a:pt x="5" y="267"/>
                    <a:pt x="5" y="266"/>
                    <a:pt x="5" y="266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4" y="265"/>
                    <a:pt x="4" y="265"/>
                    <a:pt x="4" y="264"/>
                  </a:cubicBezTo>
                  <a:cubicBezTo>
                    <a:pt x="4" y="264"/>
                    <a:pt x="4" y="264"/>
                    <a:pt x="4" y="263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4" y="263"/>
                    <a:pt x="3" y="263"/>
                    <a:pt x="3" y="263"/>
                  </a:cubicBezTo>
                  <a:cubicBezTo>
                    <a:pt x="3" y="263"/>
                    <a:pt x="3" y="263"/>
                    <a:pt x="3" y="262"/>
                  </a:cubicBezTo>
                  <a:cubicBezTo>
                    <a:pt x="3" y="262"/>
                    <a:pt x="3" y="262"/>
                    <a:pt x="3" y="262"/>
                  </a:cubicBezTo>
                  <a:cubicBezTo>
                    <a:pt x="3" y="262"/>
                    <a:pt x="3" y="262"/>
                    <a:pt x="3" y="262"/>
                  </a:cubicBezTo>
                  <a:cubicBezTo>
                    <a:pt x="3" y="263"/>
                    <a:pt x="3" y="262"/>
                    <a:pt x="3" y="262"/>
                  </a:cubicBezTo>
                  <a:cubicBezTo>
                    <a:pt x="3" y="262"/>
                    <a:pt x="3" y="262"/>
                    <a:pt x="3" y="262"/>
                  </a:cubicBezTo>
                  <a:cubicBezTo>
                    <a:pt x="2" y="262"/>
                    <a:pt x="2" y="262"/>
                    <a:pt x="2" y="262"/>
                  </a:cubicBezTo>
                  <a:cubicBezTo>
                    <a:pt x="2" y="263"/>
                    <a:pt x="2" y="263"/>
                    <a:pt x="2" y="263"/>
                  </a:cubicBezTo>
                  <a:cubicBezTo>
                    <a:pt x="2" y="263"/>
                    <a:pt x="2" y="263"/>
                    <a:pt x="2" y="263"/>
                  </a:cubicBezTo>
                  <a:cubicBezTo>
                    <a:pt x="2" y="263"/>
                    <a:pt x="2" y="263"/>
                    <a:pt x="2" y="263"/>
                  </a:cubicBezTo>
                  <a:cubicBezTo>
                    <a:pt x="2" y="264"/>
                    <a:pt x="2" y="264"/>
                    <a:pt x="2" y="264"/>
                  </a:cubicBezTo>
                  <a:close/>
                  <a:moveTo>
                    <a:pt x="9" y="267"/>
                  </a:moveTo>
                  <a:cubicBezTo>
                    <a:pt x="9" y="267"/>
                    <a:pt x="9" y="267"/>
                    <a:pt x="9" y="267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8" y="266"/>
                    <a:pt x="8" y="266"/>
                    <a:pt x="9" y="266"/>
                  </a:cubicBezTo>
                  <a:cubicBezTo>
                    <a:pt x="9" y="266"/>
                    <a:pt x="9" y="266"/>
                    <a:pt x="8" y="266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8" y="265"/>
                    <a:pt x="8" y="265"/>
                    <a:pt x="8" y="264"/>
                  </a:cubicBezTo>
                  <a:cubicBezTo>
                    <a:pt x="8" y="264"/>
                    <a:pt x="8" y="264"/>
                    <a:pt x="8" y="264"/>
                  </a:cubicBezTo>
                  <a:cubicBezTo>
                    <a:pt x="8" y="264"/>
                    <a:pt x="8" y="264"/>
                    <a:pt x="8" y="264"/>
                  </a:cubicBezTo>
                  <a:cubicBezTo>
                    <a:pt x="8" y="264"/>
                    <a:pt x="7" y="264"/>
                    <a:pt x="7" y="264"/>
                  </a:cubicBezTo>
                  <a:cubicBezTo>
                    <a:pt x="7" y="264"/>
                    <a:pt x="8" y="264"/>
                    <a:pt x="8" y="264"/>
                  </a:cubicBezTo>
                  <a:cubicBezTo>
                    <a:pt x="8" y="264"/>
                    <a:pt x="8" y="264"/>
                    <a:pt x="7" y="264"/>
                  </a:cubicBezTo>
                  <a:cubicBezTo>
                    <a:pt x="7" y="265"/>
                    <a:pt x="7" y="265"/>
                    <a:pt x="7" y="265"/>
                  </a:cubicBezTo>
                  <a:cubicBezTo>
                    <a:pt x="7" y="265"/>
                    <a:pt x="7" y="265"/>
                    <a:pt x="7" y="265"/>
                  </a:cubicBezTo>
                  <a:cubicBezTo>
                    <a:pt x="7" y="265"/>
                    <a:pt x="7" y="265"/>
                    <a:pt x="7" y="264"/>
                  </a:cubicBezTo>
                  <a:cubicBezTo>
                    <a:pt x="7" y="264"/>
                    <a:pt x="7" y="264"/>
                    <a:pt x="7" y="264"/>
                  </a:cubicBezTo>
                  <a:cubicBezTo>
                    <a:pt x="7" y="264"/>
                    <a:pt x="7" y="264"/>
                    <a:pt x="7" y="264"/>
                  </a:cubicBezTo>
                  <a:cubicBezTo>
                    <a:pt x="7" y="263"/>
                    <a:pt x="7" y="263"/>
                    <a:pt x="7" y="263"/>
                  </a:cubicBezTo>
                  <a:cubicBezTo>
                    <a:pt x="7" y="263"/>
                    <a:pt x="8" y="262"/>
                    <a:pt x="8" y="262"/>
                  </a:cubicBezTo>
                  <a:cubicBezTo>
                    <a:pt x="8" y="262"/>
                    <a:pt x="8" y="262"/>
                    <a:pt x="7" y="261"/>
                  </a:cubicBezTo>
                  <a:cubicBezTo>
                    <a:pt x="7" y="261"/>
                    <a:pt x="7" y="261"/>
                    <a:pt x="7" y="261"/>
                  </a:cubicBezTo>
                  <a:cubicBezTo>
                    <a:pt x="7" y="261"/>
                    <a:pt x="7" y="261"/>
                    <a:pt x="7" y="261"/>
                  </a:cubicBezTo>
                  <a:cubicBezTo>
                    <a:pt x="7" y="261"/>
                    <a:pt x="7" y="261"/>
                    <a:pt x="7" y="261"/>
                  </a:cubicBezTo>
                  <a:cubicBezTo>
                    <a:pt x="7" y="261"/>
                    <a:pt x="7" y="261"/>
                    <a:pt x="7" y="260"/>
                  </a:cubicBezTo>
                  <a:cubicBezTo>
                    <a:pt x="7" y="260"/>
                    <a:pt x="7" y="260"/>
                    <a:pt x="7" y="260"/>
                  </a:cubicBezTo>
                  <a:cubicBezTo>
                    <a:pt x="7" y="260"/>
                    <a:pt x="7" y="260"/>
                    <a:pt x="6" y="260"/>
                  </a:cubicBezTo>
                  <a:cubicBezTo>
                    <a:pt x="6" y="260"/>
                    <a:pt x="6" y="260"/>
                    <a:pt x="6" y="261"/>
                  </a:cubicBezTo>
                  <a:cubicBezTo>
                    <a:pt x="6" y="261"/>
                    <a:pt x="6" y="261"/>
                    <a:pt x="6" y="261"/>
                  </a:cubicBezTo>
                  <a:cubicBezTo>
                    <a:pt x="6" y="261"/>
                    <a:pt x="5" y="261"/>
                    <a:pt x="5" y="261"/>
                  </a:cubicBezTo>
                  <a:cubicBezTo>
                    <a:pt x="5" y="261"/>
                    <a:pt x="5" y="261"/>
                    <a:pt x="4" y="261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4" y="261"/>
                    <a:pt x="4" y="261"/>
                    <a:pt x="4" y="262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5" y="262"/>
                    <a:pt x="5" y="263"/>
                    <a:pt x="5" y="263"/>
                  </a:cubicBezTo>
                  <a:cubicBezTo>
                    <a:pt x="6" y="263"/>
                    <a:pt x="5" y="263"/>
                    <a:pt x="5" y="263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5" y="263"/>
                    <a:pt x="5" y="263"/>
                    <a:pt x="4" y="263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4" y="264"/>
                    <a:pt x="4" y="264"/>
                    <a:pt x="4" y="264"/>
                  </a:cubicBezTo>
                  <a:cubicBezTo>
                    <a:pt x="4" y="264"/>
                    <a:pt x="5" y="265"/>
                    <a:pt x="5" y="265"/>
                  </a:cubicBezTo>
                  <a:cubicBezTo>
                    <a:pt x="5" y="265"/>
                    <a:pt x="5" y="265"/>
                    <a:pt x="5" y="265"/>
                  </a:cubicBezTo>
                  <a:cubicBezTo>
                    <a:pt x="5" y="265"/>
                    <a:pt x="5" y="265"/>
                    <a:pt x="5" y="265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5" y="266"/>
                    <a:pt x="6" y="266"/>
                    <a:pt x="6" y="267"/>
                  </a:cubicBezTo>
                  <a:cubicBezTo>
                    <a:pt x="6" y="266"/>
                    <a:pt x="6" y="266"/>
                    <a:pt x="6" y="266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6" y="268"/>
                    <a:pt x="6" y="268"/>
                    <a:pt x="6" y="268"/>
                  </a:cubicBezTo>
                  <a:cubicBezTo>
                    <a:pt x="6" y="268"/>
                    <a:pt x="7" y="268"/>
                    <a:pt x="7" y="268"/>
                  </a:cubicBezTo>
                  <a:cubicBezTo>
                    <a:pt x="7" y="268"/>
                    <a:pt x="7" y="268"/>
                    <a:pt x="7" y="269"/>
                  </a:cubicBezTo>
                  <a:cubicBezTo>
                    <a:pt x="8" y="269"/>
                    <a:pt x="8" y="269"/>
                    <a:pt x="9" y="269"/>
                  </a:cubicBezTo>
                  <a:cubicBezTo>
                    <a:pt x="9" y="269"/>
                    <a:pt x="9" y="269"/>
                    <a:pt x="9" y="269"/>
                  </a:cubicBezTo>
                  <a:cubicBezTo>
                    <a:pt x="9" y="269"/>
                    <a:pt x="9" y="269"/>
                    <a:pt x="9" y="269"/>
                  </a:cubicBezTo>
                  <a:cubicBezTo>
                    <a:pt x="9" y="269"/>
                    <a:pt x="9" y="269"/>
                    <a:pt x="9" y="269"/>
                  </a:cubicBezTo>
                  <a:cubicBezTo>
                    <a:pt x="9" y="268"/>
                    <a:pt x="9" y="268"/>
                    <a:pt x="9" y="268"/>
                  </a:cubicBezTo>
                  <a:cubicBezTo>
                    <a:pt x="9" y="268"/>
                    <a:pt x="9" y="268"/>
                    <a:pt x="9" y="267"/>
                  </a:cubicBezTo>
                  <a:close/>
                  <a:moveTo>
                    <a:pt x="6" y="259"/>
                  </a:moveTo>
                  <a:cubicBezTo>
                    <a:pt x="6" y="259"/>
                    <a:pt x="6" y="259"/>
                    <a:pt x="6" y="259"/>
                  </a:cubicBezTo>
                  <a:cubicBezTo>
                    <a:pt x="6" y="259"/>
                    <a:pt x="5" y="259"/>
                    <a:pt x="5" y="259"/>
                  </a:cubicBezTo>
                  <a:cubicBezTo>
                    <a:pt x="5" y="259"/>
                    <a:pt x="5" y="259"/>
                    <a:pt x="5" y="259"/>
                  </a:cubicBezTo>
                  <a:cubicBezTo>
                    <a:pt x="5" y="259"/>
                    <a:pt x="5" y="259"/>
                    <a:pt x="5" y="259"/>
                  </a:cubicBezTo>
                  <a:cubicBezTo>
                    <a:pt x="5" y="259"/>
                    <a:pt x="4" y="259"/>
                    <a:pt x="4" y="259"/>
                  </a:cubicBezTo>
                  <a:cubicBezTo>
                    <a:pt x="4" y="259"/>
                    <a:pt x="4" y="259"/>
                    <a:pt x="4" y="259"/>
                  </a:cubicBezTo>
                  <a:cubicBezTo>
                    <a:pt x="4" y="259"/>
                    <a:pt x="4" y="259"/>
                    <a:pt x="4" y="259"/>
                  </a:cubicBezTo>
                  <a:cubicBezTo>
                    <a:pt x="4" y="259"/>
                    <a:pt x="4" y="259"/>
                    <a:pt x="4" y="259"/>
                  </a:cubicBezTo>
                  <a:cubicBezTo>
                    <a:pt x="4" y="259"/>
                    <a:pt x="4" y="259"/>
                    <a:pt x="3" y="259"/>
                  </a:cubicBezTo>
                  <a:cubicBezTo>
                    <a:pt x="3" y="259"/>
                    <a:pt x="3" y="259"/>
                    <a:pt x="3" y="260"/>
                  </a:cubicBezTo>
                  <a:cubicBezTo>
                    <a:pt x="3" y="260"/>
                    <a:pt x="3" y="260"/>
                    <a:pt x="3" y="260"/>
                  </a:cubicBezTo>
                  <a:cubicBezTo>
                    <a:pt x="4" y="260"/>
                    <a:pt x="4" y="260"/>
                    <a:pt x="4" y="260"/>
                  </a:cubicBezTo>
                  <a:cubicBezTo>
                    <a:pt x="4" y="260"/>
                    <a:pt x="4" y="260"/>
                    <a:pt x="5" y="260"/>
                  </a:cubicBezTo>
                  <a:cubicBezTo>
                    <a:pt x="5" y="260"/>
                    <a:pt x="5" y="260"/>
                    <a:pt x="5" y="260"/>
                  </a:cubicBezTo>
                  <a:cubicBezTo>
                    <a:pt x="5" y="260"/>
                    <a:pt x="5" y="260"/>
                    <a:pt x="5" y="260"/>
                  </a:cubicBezTo>
                  <a:cubicBezTo>
                    <a:pt x="5" y="260"/>
                    <a:pt x="5" y="260"/>
                    <a:pt x="5" y="260"/>
                  </a:cubicBezTo>
                  <a:cubicBezTo>
                    <a:pt x="5" y="259"/>
                    <a:pt x="5" y="259"/>
                    <a:pt x="5" y="259"/>
                  </a:cubicBezTo>
                  <a:cubicBezTo>
                    <a:pt x="5" y="259"/>
                    <a:pt x="5" y="259"/>
                    <a:pt x="6" y="259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6" y="260"/>
                    <a:pt x="6" y="260"/>
                    <a:pt x="6" y="259"/>
                  </a:cubicBezTo>
                  <a:cubicBezTo>
                    <a:pt x="6" y="259"/>
                    <a:pt x="6" y="259"/>
                    <a:pt x="6" y="259"/>
                  </a:cubicBezTo>
                  <a:cubicBezTo>
                    <a:pt x="6" y="259"/>
                    <a:pt x="6" y="259"/>
                    <a:pt x="6" y="259"/>
                  </a:cubicBezTo>
                  <a:close/>
                  <a:moveTo>
                    <a:pt x="11" y="252"/>
                  </a:moveTo>
                  <a:cubicBezTo>
                    <a:pt x="10" y="252"/>
                    <a:pt x="10" y="252"/>
                    <a:pt x="10" y="252"/>
                  </a:cubicBezTo>
                  <a:cubicBezTo>
                    <a:pt x="10" y="252"/>
                    <a:pt x="10" y="252"/>
                    <a:pt x="10" y="252"/>
                  </a:cubicBezTo>
                  <a:cubicBezTo>
                    <a:pt x="10" y="252"/>
                    <a:pt x="10" y="252"/>
                    <a:pt x="10" y="252"/>
                  </a:cubicBezTo>
                  <a:cubicBezTo>
                    <a:pt x="10" y="252"/>
                    <a:pt x="10" y="252"/>
                    <a:pt x="9" y="252"/>
                  </a:cubicBezTo>
                  <a:cubicBezTo>
                    <a:pt x="9" y="252"/>
                    <a:pt x="9" y="253"/>
                    <a:pt x="9" y="253"/>
                  </a:cubicBezTo>
                  <a:cubicBezTo>
                    <a:pt x="9" y="253"/>
                    <a:pt x="9" y="253"/>
                    <a:pt x="9" y="253"/>
                  </a:cubicBezTo>
                  <a:cubicBezTo>
                    <a:pt x="9" y="253"/>
                    <a:pt x="10" y="253"/>
                    <a:pt x="10" y="253"/>
                  </a:cubicBezTo>
                  <a:cubicBezTo>
                    <a:pt x="10" y="253"/>
                    <a:pt x="10" y="253"/>
                    <a:pt x="10" y="253"/>
                  </a:cubicBezTo>
                  <a:cubicBezTo>
                    <a:pt x="10" y="253"/>
                    <a:pt x="10" y="253"/>
                    <a:pt x="10" y="253"/>
                  </a:cubicBezTo>
                  <a:cubicBezTo>
                    <a:pt x="10" y="253"/>
                    <a:pt x="10" y="253"/>
                    <a:pt x="10" y="253"/>
                  </a:cubicBezTo>
                  <a:cubicBezTo>
                    <a:pt x="10" y="253"/>
                    <a:pt x="10" y="253"/>
                    <a:pt x="10" y="253"/>
                  </a:cubicBezTo>
                  <a:cubicBezTo>
                    <a:pt x="10" y="252"/>
                    <a:pt x="11" y="252"/>
                    <a:pt x="11" y="252"/>
                  </a:cubicBezTo>
                  <a:cubicBezTo>
                    <a:pt x="11" y="252"/>
                    <a:pt x="11" y="252"/>
                    <a:pt x="11" y="252"/>
                  </a:cubicBezTo>
                  <a:cubicBezTo>
                    <a:pt x="11" y="252"/>
                    <a:pt x="11" y="252"/>
                    <a:pt x="11" y="252"/>
                  </a:cubicBezTo>
                  <a:close/>
                  <a:moveTo>
                    <a:pt x="14" y="242"/>
                  </a:moveTo>
                  <a:cubicBezTo>
                    <a:pt x="14" y="242"/>
                    <a:pt x="14" y="242"/>
                    <a:pt x="14" y="242"/>
                  </a:cubicBezTo>
                  <a:cubicBezTo>
                    <a:pt x="14" y="242"/>
                    <a:pt x="14" y="243"/>
                    <a:pt x="14" y="243"/>
                  </a:cubicBezTo>
                  <a:cubicBezTo>
                    <a:pt x="14" y="243"/>
                    <a:pt x="14" y="243"/>
                    <a:pt x="14" y="243"/>
                  </a:cubicBezTo>
                  <a:cubicBezTo>
                    <a:pt x="14" y="243"/>
                    <a:pt x="15" y="243"/>
                    <a:pt x="15" y="243"/>
                  </a:cubicBezTo>
                  <a:cubicBezTo>
                    <a:pt x="15" y="243"/>
                    <a:pt x="15" y="243"/>
                    <a:pt x="15" y="243"/>
                  </a:cubicBezTo>
                  <a:cubicBezTo>
                    <a:pt x="15" y="242"/>
                    <a:pt x="15" y="242"/>
                    <a:pt x="14" y="242"/>
                  </a:cubicBezTo>
                  <a:cubicBezTo>
                    <a:pt x="14" y="242"/>
                    <a:pt x="15" y="242"/>
                    <a:pt x="15" y="241"/>
                  </a:cubicBezTo>
                  <a:cubicBezTo>
                    <a:pt x="15" y="241"/>
                    <a:pt x="15" y="241"/>
                    <a:pt x="15" y="241"/>
                  </a:cubicBezTo>
                  <a:cubicBezTo>
                    <a:pt x="15" y="241"/>
                    <a:pt x="15" y="240"/>
                    <a:pt x="15" y="240"/>
                  </a:cubicBezTo>
                  <a:cubicBezTo>
                    <a:pt x="15" y="240"/>
                    <a:pt x="15" y="240"/>
                    <a:pt x="15" y="240"/>
                  </a:cubicBezTo>
                  <a:cubicBezTo>
                    <a:pt x="15" y="240"/>
                    <a:pt x="15" y="240"/>
                    <a:pt x="14" y="240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14" y="240"/>
                    <a:pt x="14" y="240"/>
                    <a:pt x="13" y="241"/>
                  </a:cubicBezTo>
                  <a:cubicBezTo>
                    <a:pt x="13" y="241"/>
                    <a:pt x="13" y="242"/>
                    <a:pt x="14" y="242"/>
                  </a:cubicBezTo>
                  <a:close/>
                  <a:moveTo>
                    <a:pt x="15" y="238"/>
                  </a:moveTo>
                  <a:cubicBezTo>
                    <a:pt x="15" y="238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7"/>
                    <a:pt x="16" y="236"/>
                    <a:pt x="16" y="236"/>
                  </a:cubicBezTo>
                  <a:cubicBezTo>
                    <a:pt x="16" y="236"/>
                    <a:pt x="15" y="236"/>
                    <a:pt x="15" y="236"/>
                  </a:cubicBezTo>
                  <a:cubicBezTo>
                    <a:pt x="15" y="236"/>
                    <a:pt x="15" y="236"/>
                    <a:pt x="15" y="236"/>
                  </a:cubicBezTo>
                  <a:cubicBezTo>
                    <a:pt x="15" y="236"/>
                    <a:pt x="15" y="236"/>
                    <a:pt x="15" y="236"/>
                  </a:cubicBezTo>
                  <a:cubicBezTo>
                    <a:pt x="15" y="236"/>
                    <a:pt x="14" y="236"/>
                    <a:pt x="14" y="237"/>
                  </a:cubicBezTo>
                  <a:cubicBezTo>
                    <a:pt x="14" y="237"/>
                    <a:pt x="14" y="237"/>
                    <a:pt x="14" y="237"/>
                  </a:cubicBezTo>
                  <a:cubicBezTo>
                    <a:pt x="14" y="237"/>
                    <a:pt x="14" y="238"/>
                    <a:pt x="14" y="238"/>
                  </a:cubicBezTo>
                  <a:cubicBezTo>
                    <a:pt x="14" y="238"/>
                    <a:pt x="15" y="238"/>
                    <a:pt x="15" y="239"/>
                  </a:cubicBezTo>
                  <a:cubicBezTo>
                    <a:pt x="15" y="239"/>
                    <a:pt x="15" y="238"/>
                    <a:pt x="15" y="238"/>
                  </a:cubicBezTo>
                  <a:cubicBezTo>
                    <a:pt x="15" y="238"/>
                    <a:pt x="15" y="238"/>
                    <a:pt x="15" y="238"/>
                  </a:cubicBezTo>
                  <a:close/>
                  <a:moveTo>
                    <a:pt x="11" y="238"/>
                  </a:moveTo>
                  <a:cubicBezTo>
                    <a:pt x="11" y="238"/>
                    <a:pt x="11" y="238"/>
                    <a:pt x="11" y="238"/>
                  </a:cubicBezTo>
                  <a:cubicBezTo>
                    <a:pt x="11" y="237"/>
                    <a:pt x="11" y="237"/>
                    <a:pt x="11" y="237"/>
                  </a:cubicBezTo>
                  <a:cubicBezTo>
                    <a:pt x="11" y="237"/>
                    <a:pt x="11" y="237"/>
                    <a:pt x="11" y="237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1" y="236"/>
                    <a:pt x="10" y="236"/>
                    <a:pt x="10" y="236"/>
                  </a:cubicBezTo>
                  <a:cubicBezTo>
                    <a:pt x="10" y="236"/>
                    <a:pt x="10" y="236"/>
                    <a:pt x="10" y="236"/>
                  </a:cubicBezTo>
                  <a:cubicBezTo>
                    <a:pt x="10" y="236"/>
                    <a:pt x="10" y="236"/>
                    <a:pt x="10" y="236"/>
                  </a:cubicBezTo>
                  <a:cubicBezTo>
                    <a:pt x="9" y="236"/>
                    <a:pt x="9" y="236"/>
                    <a:pt x="9" y="236"/>
                  </a:cubicBezTo>
                  <a:cubicBezTo>
                    <a:pt x="9" y="236"/>
                    <a:pt x="9" y="236"/>
                    <a:pt x="9" y="236"/>
                  </a:cubicBezTo>
                  <a:cubicBezTo>
                    <a:pt x="9" y="236"/>
                    <a:pt x="9" y="237"/>
                    <a:pt x="9" y="237"/>
                  </a:cubicBezTo>
                  <a:cubicBezTo>
                    <a:pt x="9" y="237"/>
                    <a:pt x="8" y="237"/>
                    <a:pt x="8" y="238"/>
                  </a:cubicBezTo>
                  <a:cubicBezTo>
                    <a:pt x="8" y="238"/>
                    <a:pt x="8" y="238"/>
                    <a:pt x="8" y="239"/>
                  </a:cubicBezTo>
                  <a:cubicBezTo>
                    <a:pt x="8" y="239"/>
                    <a:pt x="8" y="239"/>
                    <a:pt x="9" y="239"/>
                  </a:cubicBezTo>
                  <a:cubicBezTo>
                    <a:pt x="9" y="239"/>
                    <a:pt x="9" y="239"/>
                    <a:pt x="9" y="239"/>
                  </a:cubicBezTo>
                  <a:cubicBezTo>
                    <a:pt x="9" y="239"/>
                    <a:pt x="9" y="239"/>
                    <a:pt x="9" y="239"/>
                  </a:cubicBezTo>
                  <a:cubicBezTo>
                    <a:pt x="9" y="239"/>
                    <a:pt x="9" y="239"/>
                    <a:pt x="9" y="239"/>
                  </a:cubicBezTo>
                  <a:cubicBezTo>
                    <a:pt x="9" y="239"/>
                    <a:pt x="9" y="239"/>
                    <a:pt x="10" y="239"/>
                  </a:cubicBezTo>
                  <a:cubicBezTo>
                    <a:pt x="10" y="239"/>
                    <a:pt x="10" y="239"/>
                    <a:pt x="10" y="239"/>
                  </a:cubicBezTo>
                  <a:cubicBezTo>
                    <a:pt x="10" y="239"/>
                    <a:pt x="10" y="238"/>
                    <a:pt x="10" y="238"/>
                  </a:cubicBezTo>
                  <a:cubicBezTo>
                    <a:pt x="10" y="238"/>
                    <a:pt x="11" y="238"/>
                    <a:pt x="11" y="238"/>
                  </a:cubicBezTo>
                  <a:close/>
                  <a:moveTo>
                    <a:pt x="12" y="238"/>
                  </a:moveTo>
                  <a:cubicBezTo>
                    <a:pt x="12" y="238"/>
                    <a:pt x="12" y="239"/>
                    <a:pt x="13" y="238"/>
                  </a:cubicBez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7"/>
                    <a:pt x="13" y="237"/>
                  </a:cubicBezTo>
                  <a:cubicBezTo>
                    <a:pt x="13" y="237"/>
                    <a:pt x="13" y="237"/>
                    <a:pt x="13" y="237"/>
                  </a:cubicBezTo>
                  <a:cubicBezTo>
                    <a:pt x="13" y="237"/>
                    <a:pt x="13" y="237"/>
                    <a:pt x="13" y="237"/>
                  </a:cubicBezTo>
                  <a:cubicBezTo>
                    <a:pt x="13" y="237"/>
                    <a:pt x="13" y="237"/>
                    <a:pt x="13" y="237"/>
                  </a:cubicBezTo>
                  <a:cubicBezTo>
                    <a:pt x="14" y="237"/>
                    <a:pt x="14" y="236"/>
                    <a:pt x="14" y="236"/>
                  </a:cubicBezTo>
                  <a:cubicBezTo>
                    <a:pt x="14" y="236"/>
                    <a:pt x="14" y="236"/>
                    <a:pt x="14" y="236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3" y="235"/>
                    <a:pt x="13" y="235"/>
                  </a:cubicBezTo>
                  <a:cubicBezTo>
                    <a:pt x="13" y="235"/>
                    <a:pt x="14" y="235"/>
                    <a:pt x="14" y="235"/>
                  </a:cubicBezTo>
                  <a:cubicBezTo>
                    <a:pt x="14" y="235"/>
                    <a:pt x="14" y="235"/>
                    <a:pt x="14" y="235"/>
                  </a:cubicBezTo>
                  <a:cubicBezTo>
                    <a:pt x="14" y="235"/>
                    <a:pt x="14" y="235"/>
                    <a:pt x="14" y="235"/>
                  </a:cubicBezTo>
                  <a:cubicBezTo>
                    <a:pt x="14" y="235"/>
                    <a:pt x="14" y="235"/>
                    <a:pt x="14" y="235"/>
                  </a:cubicBezTo>
                  <a:cubicBezTo>
                    <a:pt x="14" y="235"/>
                    <a:pt x="14" y="234"/>
                    <a:pt x="14" y="234"/>
                  </a:cubicBezTo>
                  <a:cubicBezTo>
                    <a:pt x="14" y="234"/>
                    <a:pt x="14" y="234"/>
                    <a:pt x="14" y="234"/>
                  </a:cubicBezTo>
                  <a:cubicBezTo>
                    <a:pt x="14" y="234"/>
                    <a:pt x="14" y="234"/>
                    <a:pt x="14" y="234"/>
                  </a:cubicBezTo>
                  <a:cubicBezTo>
                    <a:pt x="14" y="234"/>
                    <a:pt x="14" y="234"/>
                    <a:pt x="14" y="234"/>
                  </a:cubicBezTo>
                  <a:cubicBezTo>
                    <a:pt x="14" y="234"/>
                    <a:pt x="14" y="233"/>
                    <a:pt x="15" y="233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3"/>
                    <a:pt x="14" y="233"/>
                  </a:cubicBezTo>
                  <a:cubicBezTo>
                    <a:pt x="14" y="232"/>
                    <a:pt x="15" y="232"/>
                    <a:pt x="15" y="232"/>
                  </a:cubicBezTo>
                  <a:cubicBezTo>
                    <a:pt x="14" y="232"/>
                    <a:pt x="14" y="232"/>
                    <a:pt x="14" y="232"/>
                  </a:cubicBezTo>
                  <a:cubicBezTo>
                    <a:pt x="14" y="232"/>
                    <a:pt x="14" y="232"/>
                    <a:pt x="14" y="232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3" y="231"/>
                    <a:pt x="13" y="231"/>
                    <a:pt x="13" y="230"/>
                  </a:cubicBezTo>
                  <a:cubicBezTo>
                    <a:pt x="13" y="230"/>
                    <a:pt x="13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1" y="230"/>
                    <a:pt x="11" y="230"/>
                  </a:cubicBezTo>
                  <a:cubicBezTo>
                    <a:pt x="11" y="230"/>
                    <a:pt x="11" y="230"/>
                    <a:pt x="11" y="230"/>
                  </a:cubicBezTo>
                  <a:cubicBezTo>
                    <a:pt x="11" y="230"/>
                    <a:pt x="11" y="230"/>
                    <a:pt x="11" y="230"/>
                  </a:cubicBezTo>
                  <a:cubicBezTo>
                    <a:pt x="11" y="231"/>
                    <a:pt x="11" y="231"/>
                    <a:pt x="11" y="231"/>
                  </a:cubicBezTo>
                  <a:cubicBezTo>
                    <a:pt x="10" y="231"/>
                    <a:pt x="10" y="231"/>
                    <a:pt x="10" y="231"/>
                  </a:cubicBezTo>
                  <a:cubicBezTo>
                    <a:pt x="10" y="231"/>
                    <a:pt x="10" y="231"/>
                    <a:pt x="10" y="231"/>
                  </a:cubicBezTo>
                  <a:cubicBezTo>
                    <a:pt x="10" y="231"/>
                    <a:pt x="10" y="231"/>
                    <a:pt x="10" y="231"/>
                  </a:cubicBezTo>
                  <a:cubicBezTo>
                    <a:pt x="11" y="231"/>
                    <a:pt x="11" y="231"/>
                    <a:pt x="12" y="231"/>
                  </a:cubicBezTo>
                  <a:cubicBezTo>
                    <a:pt x="12" y="231"/>
                    <a:pt x="12" y="231"/>
                    <a:pt x="12" y="231"/>
                  </a:cubicBezTo>
                  <a:cubicBezTo>
                    <a:pt x="12" y="231"/>
                    <a:pt x="12" y="231"/>
                    <a:pt x="12" y="231"/>
                  </a:cubicBezTo>
                  <a:cubicBezTo>
                    <a:pt x="12" y="231"/>
                    <a:pt x="13" y="231"/>
                    <a:pt x="13" y="231"/>
                  </a:cubicBezTo>
                  <a:cubicBezTo>
                    <a:pt x="13" y="231"/>
                    <a:pt x="13" y="231"/>
                    <a:pt x="13" y="231"/>
                  </a:cubicBezTo>
                  <a:cubicBezTo>
                    <a:pt x="13" y="231"/>
                    <a:pt x="13" y="231"/>
                    <a:pt x="13" y="231"/>
                  </a:cubicBezTo>
                  <a:cubicBezTo>
                    <a:pt x="13" y="231"/>
                    <a:pt x="13" y="232"/>
                    <a:pt x="13" y="232"/>
                  </a:cubicBezTo>
                  <a:cubicBezTo>
                    <a:pt x="13" y="232"/>
                    <a:pt x="12" y="232"/>
                    <a:pt x="12" y="232"/>
                  </a:cubicBezTo>
                  <a:cubicBezTo>
                    <a:pt x="12" y="232"/>
                    <a:pt x="11" y="232"/>
                    <a:pt x="11" y="232"/>
                  </a:cubicBezTo>
                  <a:cubicBezTo>
                    <a:pt x="11" y="232"/>
                    <a:pt x="11" y="232"/>
                    <a:pt x="11" y="232"/>
                  </a:cubicBezTo>
                  <a:cubicBezTo>
                    <a:pt x="11" y="232"/>
                    <a:pt x="11" y="232"/>
                    <a:pt x="11" y="233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12" y="233"/>
                    <a:pt x="12" y="233"/>
                    <a:pt x="13" y="233"/>
                  </a:cubicBezTo>
                  <a:cubicBezTo>
                    <a:pt x="13" y="233"/>
                    <a:pt x="13" y="233"/>
                    <a:pt x="13" y="233"/>
                  </a:cubicBezTo>
                  <a:cubicBezTo>
                    <a:pt x="13" y="233"/>
                    <a:pt x="12" y="234"/>
                    <a:pt x="12" y="234"/>
                  </a:cubicBezTo>
                  <a:cubicBezTo>
                    <a:pt x="12" y="234"/>
                    <a:pt x="12" y="234"/>
                    <a:pt x="12" y="233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11" y="234"/>
                    <a:pt x="11" y="234"/>
                    <a:pt x="12" y="235"/>
                  </a:cubicBezTo>
                  <a:cubicBezTo>
                    <a:pt x="12" y="235"/>
                    <a:pt x="12" y="235"/>
                    <a:pt x="12" y="235"/>
                  </a:cubicBezTo>
                  <a:cubicBezTo>
                    <a:pt x="12" y="235"/>
                    <a:pt x="12" y="235"/>
                    <a:pt x="12" y="235"/>
                  </a:cubicBezTo>
                  <a:cubicBezTo>
                    <a:pt x="12" y="235"/>
                    <a:pt x="12" y="235"/>
                    <a:pt x="12" y="235"/>
                  </a:cubicBezTo>
                  <a:cubicBezTo>
                    <a:pt x="12" y="236"/>
                    <a:pt x="12" y="236"/>
                    <a:pt x="12" y="237"/>
                  </a:cubicBezTo>
                  <a:cubicBezTo>
                    <a:pt x="12" y="237"/>
                    <a:pt x="12" y="237"/>
                    <a:pt x="12" y="237"/>
                  </a:cubicBezTo>
                  <a:cubicBezTo>
                    <a:pt x="12" y="237"/>
                    <a:pt x="12" y="237"/>
                    <a:pt x="12" y="237"/>
                  </a:cubicBezTo>
                  <a:cubicBezTo>
                    <a:pt x="12" y="237"/>
                    <a:pt x="12" y="237"/>
                    <a:pt x="12" y="237"/>
                  </a:cubicBezTo>
                  <a:cubicBezTo>
                    <a:pt x="12" y="237"/>
                    <a:pt x="12" y="237"/>
                    <a:pt x="12" y="237"/>
                  </a:cubicBezTo>
                  <a:cubicBezTo>
                    <a:pt x="12" y="238"/>
                    <a:pt x="12" y="238"/>
                    <a:pt x="12" y="238"/>
                  </a:cubicBezTo>
                  <a:cubicBezTo>
                    <a:pt x="12" y="238"/>
                    <a:pt x="12" y="238"/>
                    <a:pt x="12" y="238"/>
                  </a:cubicBezTo>
                  <a:close/>
                  <a:moveTo>
                    <a:pt x="18" y="227"/>
                  </a:moveTo>
                  <a:cubicBezTo>
                    <a:pt x="18" y="227"/>
                    <a:pt x="19" y="227"/>
                    <a:pt x="18" y="227"/>
                  </a:cubicBezTo>
                  <a:cubicBezTo>
                    <a:pt x="18" y="227"/>
                    <a:pt x="18" y="227"/>
                    <a:pt x="18" y="227"/>
                  </a:cubicBezTo>
                  <a:cubicBezTo>
                    <a:pt x="18" y="227"/>
                    <a:pt x="18" y="227"/>
                    <a:pt x="18" y="227"/>
                  </a:cubicBezTo>
                  <a:cubicBezTo>
                    <a:pt x="18" y="227"/>
                    <a:pt x="18" y="227"/>
                    <a:pt x="18" y="227"/>
                  </a:cubicBezTo>
                  <a:cubicBezTo>
                    <a:pt x="18" y="227"/>
                    <a:pt x="18" y="227"/>
                    <a:pt x="18" y="227"/>
                  </a:cubicBezTo>
                  <a:cubicBezTo>
                    <a:pt x="17" y="227"/>
                    <a:pt x="17" y="227"/>
                    <a:pt x="17" y="227"/>
                  </a:cubicBezTo>
                  <a:cubicBezTo>
                    <a:pt x="17" y="228"/>
                    <a:pt x="17" y="228"/>
                    <a:pt x="17" y="228"/>
                  </a:cubicBezTo>
                  <a:cubicBezTo>
                    <a:pt x="16" y="228"/>
                    <a:pt x="16" y="228"/>
                    <a:pt x="16" y="228"/>
                  </a:cubicBezTo>
                  <a:cubicBezTo>
                    <a:pt x="16" y="228"/>
                    <a:pt x="16" y="228"/>
                    <a:pt x="16" y="229"/>
                  </a:cubicBezTo>
                  <a:cubicBezTo>
                    <a:pt x="17" y="229"/>
                    <a:pt x="17" y="229"/>
                    <a:pt x="17" y="229"/>
                  </a:cubicBezTo>
                  <a:cubicBezTo>
                    <a:pt x="17" y="229"/>
                    <a:pt x="17" y="229"/>
                    <a:pt x="17" y="229"/>
                  </a:cubicBezTo>
                  <a:cubicBezTo>
                    <a:pt x="17" y="229"/>
                    <a:pt x="17" y="229"/>
                    <a:pt x="17" y="229"/>
                  </a:cubicBezTo>
                  <a:cubicBezTo>
                    <a:pt x="17" y="230"/>
                    <a:pt x="17" y="230"/>
                    <a:pt x="18" y="230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8" y="230"/>
                    <a:pt x="18" y="230"/>
                    <a:pt x="19" y="230"/>
                  </a:cubicBezTo>
                  <a:cubicBezTo>
                    <a:pt x="19" y="230"/>
                    <a:pt x="19" y="230"/>
                    <a:pt x="19" y="230"/>
                  </a:cubicBezTo>
                  <a:cubicBezTo>
                    <a:pt x="19" y="230"/>
                    <a:pt x="20" y="229"/>
                    <a:pt x="21" y="229"/>
                  </a:cubicBezTo>
                  <a:cubicBezTo>
                    <a:pt x="21" y="229"/>
                    <a:pt x="21" y="229"/>
                    <a:pt x="21" y="229"/>
                  </a:cubicBezTo>
                  <a:cubicBezTo>
                    <a:pt x="21" y="229"/>
                    <a:pt x="21" y="228"/>
                    <a:pt x="21" y="228"/>
                  </a:cubicBezTo>
                  <a:cubicBezTo>
                    <a:pt x="21" y="228"/>
                    <a:pt x="21" y="228"/>
                    <a:pt x="21" y="228"/>
                  </a:cubicBezTo>
                  <a:cubicBezTo>
                    <a:pt x="21" y="228"/>
                    <a:pt x="21" y="228"/>
                    <a:pt x="21" y="228"/>
                  </a:cubicBezTo>
                  <a:cubicBezTo>
                    <a:pt x="21" y="228"/>
                    <a:pt x="21" y="228"/>
                    <a:pt x="21" y="228"/>
                  </a:cubicBezTo>
                  <a:cubicBezTo>
                    <a:pt x="20" y="228"/>
                    <a:pt x="20" y="228"/>
                    <a:pt x="20" y="228"/>
                  </a:cubicBezTo>
                  <a:cubicBezTo>
                    <a:pt x="20" y="228"/>
                    <a:pt x="20" y="228"/>
                    <a:pt x="20" y="228"/>
                  </a:cubicBezTo>
                  <a:cubicBezTo>
                    <a:pt x="20" y="227"/>
                    <a:pt x="20" y="227"/>
                    <a:pt x="20" y="227"/>
                  </a:cubicBezTo>
                  <a:cubicBezTo>
                    <a:pt x="20" y="227"/>
                    <a:pt x="20" y="227"/>
                    <a:pt x="20" y="227"/>
                  </a:cubicBezTo>
                  <a:cubicBezTo>
                    <a:pt x="21" y="228"/>
                    <a:pt x="21" y="228"/>
                    <a:pt x="21" y="228"/>
                  </a:cubicBezTo>
                  <a:cubicBezTo>
                    <a:pt x="21" y="228"/>
                    <a:pt x="21" y="228"/>
                    <a:pt x="21" y="227"/>
                  </a:cubicBezTo>
                  <a:cubicBezTo>
                    <a:pt x="21" y="227"/>
                    <a:pt x="21" y="227"/>
                    <a:pt x="21" y="227"/>
                  </a:cubicBezTo>
                  <a:cubicBezTo>
                    <a:pt x="21" y="227"/>
                    <a:pt x="21" y="227"/>
                    <a:pt x="21" y="227"/>
                  </a:cubicBezTo>
                  <a:cubicBezTo>
                    <a:pt x="21" y="227"/>
                    <a:pt x="21" y="226"/>
                    <a:pt x="21" y="226"/>
                  </a:cubicBezTo>
                  <a:cubicBezTo>
                    <a:pt x="21" y="226"/>
                    <a:pt x="21" y="226"/>
                    <a:pt x="21" y="226"/>
                  </a:cubicBezTo>
                  <a:cubicBezTo>
                    <a:pt x="21" y="226"/>
                    <a:pt x="20" y="226"/>
                    <a:pt x="20" y="226"/>
                  </a:cubicBezTo>
                  <a:cubicBezTo>
                    <a:pt x="20" y="226"/>
                    <a:pt x="20" y="226"/>
                    <a:pt x="20" y="226"/>
                  </a:cubicBezTo>
                  <a:cubicBezTo>
                    <a:pt x="20" y="226"/>
                    <a:pt x="20" y="226"/>
                    <a:pt x="20" y="225"/>
                  </a:cubicBezTo>
                  <a:cubicBezTo>
                    <a:pt x="20" y="225"/>
                    <a:pt x="20" y="225"/>
                    <a:pt x="20" y="225"/>
                  </a:cubicBezTo>
                  <a:cubicBezTo>
                    <a:pt x="20" y="225"/>
                    <a:pt x="20" y="225"/>
                    <a:pt x="20" y="225"/>
                  </a:cubicBezTo>
                  <a:cubicBezTo>
                    <a:pt x="20" y="225"/>
                    <a:pt x="20" y="225"/>
                    <a:pt x="20" y="225"/>
                  </a:cubicBezTo>
                  <a:cubicBezTo>
                    <a:pt x="19" y="225"/>
                    <a:pt x="19" y="225"/>
                    <a:pt x="19" y="225"/>
                  </a:cubicBezTo>
                  <a:cubicBezTo>
                    <a:pt x="19" y="225"/>
                    <a:pt x="19" y="225"/>
                    <a:pt x="19" y="225"/>
                  </a:cubicBezTo>
                  <a:cubicBezTo>
                    <a:pt x="19" y="226"/>
                    <a:pt x="19" y="226"/>
                    <a:pt x="18" y="226"/>
                  </a:cubicBezTo>
                  <a:cubicBezTo>
                    <a:pt x="18" y="226"/>
                    <a:pt x="18" y="226"/>
                    <a:pt x="18" y="226"/>
                  </a:cubicBezTo>
                  <a:cubicBezTo>
                    <a:pt x="18" y="226"/>
                    <a:pt x="18" y="226"/>
                    <a:pt x="18" y="226"/>
                  </a:cubicBezTo>
                  <a:cubicBezTo>
                    <a:pt x="18" y="226"/>
                    <a:pt x="18" y="226"/>
                    <a:pt x="18" y="226"/>
                  </a:cubicBezTo>
                  <a:cubicBezTo>
                    <a:pt x="18" y="226"/>
                    <a:pt x="18" y="226"/>
                    <a:pt x="18" y="227"/>
                  </a:cubicBezTo>
                  <a:cubicBezTo>
                    <a:pt x="18" y="227"/>
                    <a:pt x="18" y="227"/>
                    <a:pt x="18" y="227"/>
                  </a:cubicBezTo>
                  <a:close/>
                  <a:moveTo>
                    <a:pt x="9" y="234"/>
                  </a:moveTo>
                  <a:cubicBezTo>
                    <a:pt x="9" y="234"/>
                    <a:pt x="9" y="234"/>
                    <a:pt x="9" y="234"/>
                  </a:cubicBezTo>
                  <a:cubicBezTo>
                    <a:pt x="9" y="234"/>
                    <a:pt x="9" y="234"/>
                    <a:pt x="9" y="234"/>
                  </a:cubicBezTo>
                  <a:cubicBezTo>
                    <a:pt x="9" y="235"/>
                    <a:pt x="9" y="235"/>
                    <a:pt x="9" y="235"/>
                  </a:cubicBezTo>
                  <a:cubicBezTo>
                    <a:pt x="9" y="235"/>
                    <a:pt x="9" y="235"/>
                    <a:pt x="10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10" y="235"/>
                    <a:pt x="10" y="234"/>
                    <a:pt x="10" y="234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4"/>
                    <a:pt x="10" y="234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9" y="234"/>
                    <a:pt x="9" y="234"/>
                    <a:pt x="9" y="234"/>
                  </a:cubicBezTo>
                  <a:close/>
                  <a:moveTo>
                    <a:pt x="10" y="230"/>
                  </a:moveTo>
                  <a:cubicBezTo>
                    <a:pt x="10" y="230"/>
                    <a:pt x="10" y="230"/>
                    <a:pt x="10" y="230"/>
                  </a:cubicBezTo>
                  <a:cubicBezTo>
                    <a:pt x="10" y="230"/>
                    <a:pt x="10" y="230"/>
                    <a:pt x="10" y="230"/>
                  </a:cubicBezTo>
                  <a:cubicBezTo>
                    <a:pt x="10" y="230"/>
                    <a:pt x="10" y="230"/>
                    <a:pt x="10" y="230"/>
                  </a:cubicBezTo>
                  <a:cubicBezTo>
                    <a:pt x="10" y="230"/>
                    <a:pt x="10" y="230"/>
                    <a:pt x="10" y="229"/>
                  </a:cubicBezTo>
                  <a:cubicBezTo>
                    <a:pt x="10" y="229"/>
                    <a:pt x="10" y="229"/>
                    <a:pt x="10" y="229"/>
                  </a:cubicBezTo>
                  <a:cubicBezTo>
                    <a:pt x="10" y="229"/>
                    <a:pt x="10" y="229"/>
                    <a:pt x="10" y="229"/>
                  </a:cubicBezTo>
                  <a:cubicBezTo>
                    <a:pt x="10" y="229"/>
                    <a:pt x="9" y="229"/>
                    <a:pt x="9" y="229"/>
                  </a:cubicBezTo>
                  <a:cubicBezTo>
                    <a:pt x="9" y="229"/>
                    <a:pt x="9" y="229"/>
                    <a:pt x="9" y="229"/>
                  </a:cubicBezTo>
                  <a:cubicBezTo>
                    <a:pt x="9" y="229"/>
                    <a:pt x="9" y="229"/>
                    <a:pt x="9" y="229"/>
                  </a:cubicBezTo>
                  <a:cubicBezTo>
                    <a:pt x="9" y="229"/>
                    <a:pt x="9" y="229"/>
                    <a:pt x="9" y="229"/>
                  </a:cubicBezTo>
                  <a:cubicBezTo>
                    <a:pt x="9" y="229"/>
                    <a:pt x="9" y="229"/>
                    <a:pt x="9" y="229"/>
                  </a:cubicBezTo>
                  <a:cubicBezTo>
                    <a:pt x="9" y="229"/>
                    <a:pt x="9" y="229"/>
                    <a:pt x="9" y="229"/>
                  </a:cubicBezTo>
                  <a:cubicBezTo>
                    <a:pt x="9" y="229"/>
                    <a:pt x="9" y="229"/>
                    <a:pt x="10" y="230"/>
                  </a:cubicBezTo>
                  <a:close/>
                  <a:moveTo>
                    <a:pt x="10" y="229"/>
                  </a:moveTo>
                  <a:cubicBezTo>
                    <a:pt x="10" y="229"/>
                    <a:pt x="11" y="229"/>
                    <a:pt x="11" y="229"/>
                  </a:cubicBezTo>
                  <a:cubicBezTo>
                    <a:pt x="11" y="229"/>
                    <a:pt x="11" y="229"/>
                    <a:pt x="12" y="229"/>
                  </a:cubicBezTo>
                  <a:cubicBezTo>
                    <a:pt x="12" y="229"/>
                    <a:pt x="12" y="229"/>
                    <a:pt x="12" y="229"/>
                  </a:cubicBezTo>
                  <a:cubicBezTo>
                    <a:pt x="12" y="229"/>
                    <a:pt x="12" y="229"/>
                    <a:pt x="12" y="229"/>
                  </a:cubicBezTo>
                  <a:cubicBezTo>
                    <a:pt x="12" y="229"/>
                    <a:pt x="12" y="228"/>
                    <a:pt x="13" y="228"/>
                  </a:cubicBezTo>
                  <a:cubicBezTo>
                    <a:pt x="13" y="228"/>
                    <a:pt x="13" y="228"/>
                    <a:pt x="13" y="228"/>
                  </a:cubicBezTo>
                  <a:cubicBezTo>
                    <a:pt x="13" y="228"/>
                    <a:pt x="13" y="228"/>
                    <a:pt x="13" y="228"/>
                  </a:cubicBezTo>
                  <a:cubicBezTo>
                    <a:pt x="13" y="228"/>
                    <a:pt x="13" y="228"/>
                    <a:pt x="13" y="228"/>
                  </a:cubicBezTo>
                  <a:cubicBezTo>
                    <a:pt x="14" y="228"/>
                    <a:pt x="13" y="228"/>
                    <a:pt x="13" y="228"/>
                  </a:cubicBezTo>
                  <a:cubicBezTo>
                    <a:pt x="13" y="228"/>
                    <a:pt x="13" y="228"/>
                    <a:pt x="13" y="228"/>
                  </a:cubicBezTo>
                  <a:cubicBezTo>
                    <a:pt x="13" y="228"/>
                    <a:pt x="13" y="227"/>
                    <a:pt x="13" y="227"/>
                  </a:cubicBezTo>
                  <a:cubicBezTo>
                    <a:pt x="13" y="227"/>
                    <a:pt x="13" y="227"/>
                    <a:pt x="13" y="227"/>
                  </a:cubicBezTo>
                  <a:cubicBezTo>
                    <a:pt x="13" y="227"/>
                    <a:pt x="13" y="227"/>
                    <a:pt x="13" y="227"/>
                  </a:cubicBezTo>
                  <a:cubicBezTo>
                    <a:pt x="13" y="227"/>
                    <a:pt x="13" y="227"/>
                    <a:pt x="13" y="227"/>
                  </a:cubicBezTo>
                  <a:cubicBezTo>
                    <a:pt x="12" y="227"/>
                    <a:pt x="12" y="227"/>
                    <a:pt x="12" y="227"/>
                  </a:cubicBezTo>
                  <a:cubicBezTo>
                    <a:pt x="12" y="227"/>
                    <a:pt x="12" y="227"/>
                    <a:pt x="12" y="227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7"/>
                    <a:pt x="11" y="227"/>
                    <a:pt x="10" y="227"/>
                  </a:cubicBezTo>
                  <a:cubicBezTo>
                    <a:pt x="10" y="227"/>
                    <a:pt x="10" y="227"/>
                    <a:pt x="10" y="227"/>
                  </a:cubicBezTo>
                  <a:cubicBezTo>
                    <a:pt x="10" y="227"/>
                    <a:pt x="10" y="228"/>
                    <a:pt x="10" y="228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0" y="228"/>
                    <a:pt x="10" y="229"/>
                    <a:pt x="10" y="229"/>
                  </a:cubicBezTo>
                  <a:cubicBezTo>
                    <a:pt x="10" y="229"/>
                    <a:pt x="10" y="229"/>
                    <a:pt x="10" y="229"/>
                  </a:cubicBezTo>
                  <a:cubicBezTo>
                    <a:pt x="10" y="229"/>
                    <a:pt x="10" y="229"/>
                    <a:pt x="10" y="229"/>
                  </a:cubicBezTo>
                  <a:cubicBezTo>
                    <a:pt x="10" y="229"/>
                    <a:pt x="10" y="229"/>
                    <a:pt x="10" y="229"/>
                  </a:cubicBezTo>
                  <a:close/>
                  <a:moveTo>
                    <a:pt x="13" y="229"/>
                  </a:moveTo>
                  <a:cubicBezTo>
                    <a:pt x="13" y="229"/>
                    <a:pt x="12" y="229"/>
                    <a:pt x="12" y="229"/>
                  </a:cubicBezTo>
                  <a:cubicBezTo>
                    <a:pt x="12" y="229"/>
                    <a:pt x="12" y="229"/>
                    <a:pt x="12" y="229"/>
                  </a:cubicBezTo>
                  <a:cubicBezTo>
                    <a:pt x="12" y="229"/>
                    <a:pt x="12" y="229"/>
                    <a:pt x="12" y="229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3" y="230"/>
                    <a:pt x="13" y="230"/>
                  </a:cubicBezTo>
                  <a:cubicBezTo>
                    <a:pt x="13" y="229"/>
                    <a:pt x="13" y="229"/>
                    <a:pt x="13" y="229"/>
                  </a:cubicBezTo>
                  <a:close/>
                  <a:moveTo>
                    <a:pt x="15" y="227"/>
                  </a:moveTo>
                  <a:cubicBezTo>
                    <a:pt x="15" y="226"/>
                    <a:pt x="15" y="226"/>
                    <a:pt x="15" y="226"/>
                  </a:cubicBezTo>
                  <a:cubicBezTo>
                    <a:pt x="15" y="226"/>
                    <a:pt x="15" y="226"/>
                    <a:pt x="15" y="226"/>
                  </a:cubicBezTo>
                  <a:cubicBezTo>
                    <a:pt x="15" y="226"/>
                    <a:pt x="15" y="226"/>
                    <a:pt x="15" y="226"/>
                  </a:cubicBezTo>
                  <a:cubicBezTo>
                    <a:pt x="15" y="227"/>
                    <a:pt x="14" y="227"/>
                    <a:pt x="14" y="227"/>
                  </a:cubicBezTo>
                  <a:cubicBezTo>
                    <a:pt x="14" y="227"/>
                    <a:pt x="14" y="227"/>
                    <a:pt x="14" y="227"/>
                  </a:cubicBezTo>
                  <a:cubicBezTo>
                    <a:pt x="14" y="227"/>
                    <a:pt x="14" y="227"/>
                    <a:pt x="14" y="227"/>
                  </a:cubicBezTo>
                  <a:cubicBezTo>
                    <a:pt x="14" y="227"/>
                    <a:pt x="14" y="227"/>
                    <a:pt x="14" y="227"/>
                  </a:cubicBezTo>
                  <a:cubicBezTo>
                    <a:pt x="14" y="227"/>
                    <a:pt x="14" y="227"/>
                    <a:pt x="14" y="227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4" y="229"/>
                    <a:pt x="14" y="229"/>
                    <a:pt x="14" y="229"/>
                  </a:cubicBezTo>
                  <a:cubicBezTo>
                    <a:pt x="14" y="229"/>
                    <a:pt x="14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7"/>
                    <a:pt x="15" y="227"/>
                    <a:pt x="15" y="227"/>
                  </a:cubicBezTo>
                  <a:close/>
                  <a:moveTo>
                    <a:pt x="14" y="230"/>
                  </a:moveTo>
                  <a:cubicBezTo>
                    <a:pt x="14" y="230"/>
                    <a:pt x="14" y="230"/>
                    <a:pt x="14" y="230"/>
                  </a:cubicBezTo>
                  <a:cubicBezTo>
                    <a:pt x="14" y="230"/>
                    <a:pt x="14" y="230"/>
                    <a:pt x="14" y="229"/>
                  </a:cubicBezTo>
                  <a:cubicBezTo>
                    <a:pt x="14" y="229"/>
                    <a:pt x="14" y="229"/>
                    <a:pt x="14" y="229"/>
                  </a:cubicBezTo>
                  <a:cubicBezTo>
                    <a:pt x="14" y="229"/>
                    <a:pt x="13" y="229"/>
                    <a:pt x="13" y="229"/>
                  </a:cubicBezTo>
                  <a:cubicBezTo>
                    <a:pt x="13" y="229"/>
                    <a:pt x="13" y="230"/>
                    <a:pt x="13" y="230"/>
                  </a:cubicBezTo>
                  <a:cubicBezTo>
                    <a:pt x="13" y="230"/>
                    <a:pt x="14" y="230"/>
                    <a:pt x="14" y="230"/>
                  </a:cubicBezTo>
                  <a:cubicBezTo>
                    <a:pt x="14" y="230"/>
                    <a:pt x="13" y="230"/>
                    <a:pt x="13" y="230"/>
                  </a:cubicBezTo>
                  <a:cubicBezTo>
                    <a:pt x="13" y="230"/>
                    <a:pt x="13" y="230"/>
                    <a:pt x="13" y="230"/>
                  </a:cubicBezTo>
                  <a:cubicBezTo>
                    <a:pt x="13" y="230"/>
                    <a:pt x="14" y="230"/>
                    <a:pt x="14" y="231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0"/>
                    <a:pt x="14" y="230"/>
                    <a:pt x="14" y="230"/>
                  </a:cubicBezTo>
                  <a:cubicBezTo>
                    <a:pt x="14" y="230"/>
                    <a:pt x="14" y="230"/>
                    <a:pt x="14" y="230"/>
                  </a:cubicBezTo>
                  <a:cubicBezTo>
                    <a:pt x="14" y="230"/>
                    <a:pt x="14" y="230"/>
                    <a:pt x="14" y="230"/>
                  </a:cubicBezTo>
                  <a:cubicBezTo>
                    <a:pt x="14" y="230"/>
                    <a:pt x="14" y="230"/>
                    <a:pt x="14" y="230"/>
                  </a:cubicBezTo>
                  <a:close/>
                  <a:moveTo>
                    <a:pt x="9" y="226"/>
                  </a:moveTo>
                  <a:cubicBezTo>
                    <a:pt x="9" y="226"/>
                    <a:pt x="9" y="226"/>
                    <a:pt x="9" y="226"/>
                  </a:cubicBezTo>
                  <a:cubicBezTo>
                    <a:pt x="9" y="225"/>
                    <a:pt x="9" y="225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ubicBezTo>
                    <a:pt x="9" y="226"/>
                    <a:pt x="9" y="226"/>
                    <a:pt x="10" y="226"/>
                  </a:cubicBezTo>
                  <a:cubicBezTo>
                    <a:pt x="10" y="226"/>
                    <a:pt x="10" y="226"/>
                    <a:pt x="10" y="227"/>
                  </a:cubicBezTo>
                  <a:cubicBezTo>
                    <a:pt x="10" y="227"/>
                    <a:pt x="10" y="227"/>
                    <a:pt x="10" y="227"/>
                  </a:cubicBezTo>
                  <a:cubicBezTo>
                    <a:pt x="10" y="227"/>
                    <a:pt x="10" y="227"/>
                    <a:pt x="10" y="227"/>
                  </a:cubicBezTo>
                  <a:cubicBezTo>
                    <a:pt x="10" y="227"/>
                    <a:pt x="10" y="227"/>
                    <a:pt x="10" y="227"/>
                  </a:cubicBezTo>
                  <a:cubicBezTo>
                    <a:pt x="10" y="227"/>
                    <a:pt x="10" y="227"/>
                    <a:pt x="10" y="227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7"/>
                    <a:pt x="11" y="226"/>
                    <a:pt x="11" y="226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1" y="226"/>
                    <a:pt x="11" y="225"/>
                    <a:pt x="11" y="225"/>
                  </a:cubicBezTo>
                  <a:cubicBezTo>
                    <a:pt x="11" y="225"/>
                    <a:pt x="11" y="225"/>
                    <a:pt x="11" y="225"/>
                  </a:cubicBezTo>
                  <a:cubicBezTo>
                    <a:pt x="11" y="225"/>
                    <a:pt x="11" y="225"/>
                    <a:pt x="11" y="225"/>
                  </a:cubicBezTo>
                  <a:cubicBezTo>
                    <a:pt x="11" y="225"/>
                    <a:pt x="10" y="225"/>
                    <a:pt x="10" y="225"/>
                  </a:cubicBezTo>
                  <a:cubicBezTo>
                    <a:pt x="10" y="225"/>
                    <a:pt x="10" y="224"/>
                    <a:pt x="10" y="224"/>
                  </a:cubicBezTo>
                  <a:cubicBezTo>
                    <a:pt x="10" y="224"/>
                    <a:pt x="10" y="225"/>
                    <a:pt x="10" y="225"/>
                  </a:cubicBezTo>
                  <a:cubicBezTo>
                    <a:pt x="10" y="225"/>
                    <a:pt x="10" y="225"/>
                    <a:pt x="10" y="225"/>
                  </a:cubicBezTo>
                  <a:cubicBezTo>
                    <a:pt x="10" y="225"/>
                    <a:pt x="10" y="225"/>
                    <a:pt x="10" y="225"/>
                  </a:cubicBezTo>
                  <a:cubicBezTo>
                    <a:pt x="10" y="225"/>
                    <a:pt x="10" y="225"/>
                    <a:pt x="10" y="225"/>
                  </a:cubicBezTo>
                  <a:cubicBezTo>
                    <a:pt x="10" y="225"/>
                    <a:pt x="10" y="225"/>
                    <a:pt x="10" y="226"/>
                  </a:cubicBezTo>
                  <a:cubicBezTo>
                    <a:pt x="10" y="226"/>
                    <a:pt x="10" y="226"/>
                    <a:pt x="10" y="226"/>
                  </a:cubicBezTo>
                  <a:cubicBezTo>
                    <a:pt x="10" y="226"/>
                    <a:pt x="10" y="226"/>
                    <a:pt x="10" y="226"/>
                  </a:cubicBezTo>
                  <a:cubicBezTo>
                    <a:pt x="10" y="226"/>
                    <a:pt x="9" y="226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lose/>
                  <a:moveTo>
                    <a:pt x="12" y="226"/>
                  </a:moveTo>
                  <a:cubicBezTo>
                    <a:pt x="12" y="226"/>
                    <a:pt x="12" y="226"/>
                    <a:pt x="12" y="226"/>
                  </a:cubicBezTo>
                  <a:cubicBezTo>
                    <a:pt x="12" y="226"/>
                    <a:pt x="12" y="226"/>
                    <a:pt x="12" y="226"/>
                  </a:cubicBezTo>
                  <a:cubicBezTo>
                    <a:pt x="12" y="226"/>
                    <a:pt x="12" y="226"/>
                    <a:pt x="12" y="226"/>
                  </a:cubicBezTo>
                  <a:cubicBezTo>
                    <a:pt x="12" y="226"/>
                    <a:pt x="12" y="226"/>
                    <a:pt x="12" y="227"/>
                  </a:cubicBezTo>
                  <a:cubicBezTo>
                    <a:pt x="12" y="227"/>
                    <a:pt x="12" y="227"/>
                    <a:pt x="12" y="227"/>
                  </a:cubicBezTo>
                  <a:cubicBezTo>
                    <a:pt x="12" y="227"/>
                    <a:pt x="12" y="227"/>
                    <a:pt x="12" y="227"/>
                  </a:cubicBezTo>
                  <a:cubicBezTo>
                    <a:pt x="12" y="227"/>
                    <a:pt x="13" y="227"/>
                    <a:pt x="13" y="227"/>
                  </a:cubicBezTo>
                  <a:cubicBezTo>
                    <a:pt x="13" y="227"/>
                    <a:pt x="13" y="227"/>
                    <a:pt x="13" y="227"/>
                  </a:cubicBezTo>
                  <a:cubicBezTo>
                    <a:pt x="13" y="226"/>
                    <a:pt x="13" y="226"/>
                    <a:pt x="13" y="226"/>
                  </a:cubicBezTo>
                  <a:cubicBezTo>
                    <a:pt x="13" y="226"/>
                    <a:pt x="12" y="226"/>
                    <a:pt x="12" y="226"/>
                  </a:cubicBezTo>
                  <a:cubicBezTo>
                    <a:pt x="12" y="226"/>
                    <a:pt x="12" y="226"/>
                    <a:pt x="12" y="226"/>
                  </a:cubicBezTo>
                  <a:close/>
                  <a:moveTo>
                    <a:pt x="12" y="223"/>
                  </a:moveTo>
                  <a:cubicBezTo>
                    <a:pt x="12" y="223"/>
                    <a:pt x="12" y="223"/>
                    <a:pt x="12" y="223"/>
                  </a:cubicBezTo>
                  <a:cubicBezTo>
                    <a:pt x="12" y="223"/>
                    <a:pt x="12" y="224"/>
                    <a:pt x="12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2" y="225"/>
                    <a:pt x="13" y="225"/>
                    <a:pt x="13" y="225"/>
                  </a:cubicBezTo>
                  <a:cubicBezTo>
                    <a:pt x="13" y="225"/>
                    <a:pt x="13" y="226"/>
                    <a:pt x="13" y="226"/>
                  </a:cubicBezTo>
                  <a:cubicBezTo>
                    <a:pt x="13" y="226"/>
                    <a:pt x="14" y="226"/>
                    <a:pt x="14" y="226"/>
                  </a:cubicBezTo>
                  <a:cubicBezTo>
                    <a:pt x="14" y="226"/>
                    <a:pt x="14" y="226"/>
                    <a:pt x="14" y="226"/>
                  </a:cubicBezTo>
                  <a:cubicBezTo>
                    <a:pt x="14" y="226"/>
                    <a:pt x="14" y="226"/>
                    <a:pt x="14" y="226"/>
                  </a:cubicBezTo>
                  <a:cubicBezTo>
                    <a:pt x="14" y="226"/>
                    <a:pt x="14" y="226"/>
                    <a:pt x="14" y="225"/>
                  </a:cubicBezTo>
                  <a:cubicBezTo>
                    <a:pt x="14" y="225"/>
                    <a:pt x="14" y="225"/>
                    <a:pt x="14" y="225"/>
                  </a:cubicBezTo>
                  <a:cubicBezTo>
                    <a:pt x="14" y="225"/>
                    <a:pt x="14" y="225"/>
                    <a:pt x="14" y="225"/>
                  </a:cubicBezTo>
                  <a:cubicBezTo>
                    <a:pt x="13" y="225"/>
                    <a:pt x="13" y="225"/>
                    <a:pt x="13" y="225"/>
                  </a:cubicBezTo>
                  <a:cubicBezTo>
                    <a:pt x="13" y="225"/>
                    <a:pt x="13" y="225"/>
                    <a:pt x="13" y="225"/>
                  </a:cubicBezTo>
                  <a:cubicBezTo>
                    <a:pt x="13" y="225"/>
                    <a:pt x="13" y="225"/>
                    <a:pt x="13" y="225"/>
                  </a:cubicBezTo>
                  <a:cubicBezTo>
                    <a:pt x="13" y="225"/>
                    <a:pt x="13" y="225"/>
                    <a:pt x="13" y="225"/>
                  </a:cubicBezTo>
                  <a:cubicBezTo>
                    <a:pt x="13" y="225"/>
                    <a:pt x="13" y="225"/>
                    <a:pt x="13" y="225"/>
                  </a:cubicBezTo>
                  <a:cubicBezTo>
                    <a:pt x="13" y="225"/>
                    <a:pt x="14" y="225"/>
                    <a:pt x="14" y="225"/>
                  </a:cubicBezTo>
                  <a:cubicBezTo>
                    <a:pt x="14" y="225"/>
                    <a:pt x="14" y="225"/>
                    <a:pt x="14" y="225"/>
                  </a:cubicBezTo>
                  <a:cubicBezTo>
                    <a:pt x="14" y="225"/>
                    <a:pt x="14" y="225"/>
                    <a:pt x="14" y="225"/>
                  </a:cubicBezTo>
                  <a:cubicBezTo>
                    <a:pt x="14" y="224"/>
                    <a:pt x="14" y="224"/>
                    <a:pt x="14" y="224"/>
                  </a:cubicBezTo>
                  <a:cubicBezTo>
                    <a:pt x="14" y="224"/>
                    <a:pt x="14" y="224"/>
                    <a:pt x="14" y="224"/>
                  </a:cubicBezTo>
                  <a:cubicBezTo>
                    <a:pt x="14" y="224"/>
                    <a:pt x="14" y="224"/>
                    <a:pt x="14" y="224"/>
                  </a:cubicBezTo>
                  <a:cubicBezTo>
                    <a:pt x="14" y="224"/>
                    <a:pt x="14" y="224"/>
                    <a:pt x="14" y="224"/>
                  </a:cubicBezTo>
                  <a:cubicBezTo>
                    <a:pt x="14" y="224"/>
                    <a:pt x="14" y="224"/>
                    <a:pt x="14" y="224"/>
                  </a:cubicBezTo>
                  <a:cubicBezTo>
                    <a:pt x="13" y="224"/>
                    <a:pt x="13" y="224"/>
                    <a:pt x="13" y="224"/>
                  </a:cubicBezTo>
                  <a:cubicBezTo>
                    <a:pt x="13" y="224"/>
                    <a:pt x="13" y="224"/>
                    <a:pt x="13" y="224"/>
                  </a:cubicBezTo>
                  <a:cubicBezTo>
                    <a:pt x="13" y="224"/>
                    <a:pt x="13" y="224"/>
                    <a:pt x="13" y="224"/>
                  </a:cubicBezTo>
                  <a:cubicBezTo>
                    <a:pt x="13" y="224"/>
                    <a:pt x="13" y="224"/>
                    <a:pt x="13" y="224"/>
                  </a:cubicBezTo>
                  <a:cubicBezTo>
                    <a:pt x="13" y="224"/>
                    <a:pt x="13" y="223"/>
                    <a:pt x="13" y="223"/>
                  </a:cubicBezTo>
                  <a:cubicBezTo>
                    <a:pt x="13" y="223"/>
                    <a:pt x="14" y="223"/>
                    <a:pt x="14" y="223"/>
                  </a:cubicBezTo>
                  <a:cubicBezTo>
                    <a:pt x="14" y="223"/>
                    <a:pt x="13" y="223"/>
                    <a:pt x="13" y="223"/>
                  </a:cubicBezTo>
                  <a:cubicBezTo>
                    <a:pt x="13" y="223"/>
                    <a:pt x="13" y="223"/>
                    <a:pt x="13" y="222"/>
                  </a:cubicBezTo>
                  <a:cubicBezTo>
                    <a:pt x="13" y="222"/>
                    <a:pt x="13" y="223"/>
                    <a:pt x="13" y="223"/>
                  </a:cubicBezTo>
                  <a:cubicBezTo>
                    <a:pt x="13" y="223"/>
                    <a:pt x="13" y="223"/>
                    <a:pt x="13" y="223"/>
                  </a:cubicBezTo>
                  <a:cubicBezTo>
                    <a:pt x="13" y="223"/>
                    <a:pt x="13" y="223"/>
                    <a:pt x="13" y="223"/>
                  </a:cubicBezTo>
                  <a:cubicBezTo>
                    <a:pt x="13" y="223"/>
                    <a:pt x="13" y="223"/>
                    <a:pt x="12" y="223"/>
                  </a:cubicBezTo>
                  <a:cubicBezTo>
                    <a:pt x="12" y="223"/>
                    <a:pt x="12" y="223"/>
                    <a:pt x="12" y="223"/>
                  </a:cubicBezTo>
                  <a:cubicBezTo>
                    <a:pt x="12" y="223"/>
                    <a:pt x="12" y="223"/>
                    <a:pt x="12" y="223"/>
                  </a:cubicBezTo>
                  <a:cubicBezTo>
                    <a:pt x="12" y="223"/>
                    <a:pt x="12" y="223"/>
                    <a:pt x="12" y="223"/>
                  </a:cubicBezTo>
                  <a:close/>
                  <a:moveTo>
                    <a:pt x="12" y="220"/>
                  </a:moveTo>
                  <a:cubicBezTo>
                    <a:pt x="12" y="220"/>
                    <a:pt x="12" y="220"/>
                    <a:pt x="12" y="220"/>
                  </a:cubicBezTo>
                  <a:cubicBezTo>
                    <a:pt x="12" y="220"/>
                    <a:pt x="12" y="220"/>
                    <a:pt x="12" y="220"/>
                  </a:cubicBezTo>
                  <a:cubicBezTo>
                    <a:pt x="12" y="220"/>
                    <a:pt x="12" y="220"/>
                    <a:pt x="12" y="220"/>
                  </a:cubicBezTo>
                  <a:cubicBezTo>
                    <a:pt x="12" y="221"/>
                    <a:pt x="12" y="220"/>
                    <a:pt x="13" y="221"/>
                  </a:cubicBezTo>
                  <a:cubicBezTo>
                    <a:pt x="13" y="221"/>
                    <a:pt x="13" y="221"/>
                    <a:pt x="13" y="221"/>
                  </a:cubicBezTo>
                  <a:cubicBezTo>
                    <a:pt x="13" y="221"/>
                    <a:pt x="13" y="221"/>
                    <a:pt x="13" y="221"/>
                  </a:cubicBezTo>
                  <a:cubicBezTo>
                    <a:pt x="13" y="221"/>
                    <a:pt x="13" y="221"/>
                    <a:pt x="13" y="221"/>
                  </a:cubicBezTo>
                  <a:cubicBezTo>
                    <a:pt x="13" y="221"/>
                    <a:pt x="13" y="221"/>
                    <a:pt x="13" y="221"/>
                  </a:cubicBezTo>
                  <a:cubicBezTo>
                    <a:pt x="14" y="221"/>
                    <a:pt x="14" y="221"/>
                    <a:pt x="14" y="221"/>
                  </a:cubicBezTo>
                  <a:cubicBezTo>
                    <a:pt x="14" y="221"/>
                    <a:pt x="14" y="221"/>
                    <a:pt x="14" y="221"/>
                  </a:cubicBezTo>
                  <a:cubicBezTo>
                    <a:pt x="14" y="220"/>
                    <a:pt x="14" y="220"/>
                    <a:pt x="14" y="220"/>
                  </a:cubicBezTo>
                  <a:cubicBezTo>
                    <a:pt x="14" y="220"/>
                    <a:pt x="14" y="220"/>
                    <a:pt x="14" y="220"/>
                  </a:cubicBezTo>
                  <a:cubicBezTo>
                    <a:pt x="14" y="220"/>
                    <a:pt x="14" y="220"/>
                    <a:pt x="14" y="219"/>
                  </a:cubicBezTo>
                  <a:cubicBezTo>
                    <a:pt x="14" y="219"/>
                    <a:pt x="14" y="219"/>
                    <a:pt x="14" y="219"/>
                  </a:cubicBezTo>
                  <a:cubicBezTo>
                    <a:pt x="14" y="219"/>
                    <a:pt x="14" y="219"/>
                    <a:pt x="14" y="219"/>
                  </a:cubicBezTo>
                  <a:cubicBezTo>
                    <a:pt x="14" y="219"/>
                    <a:pt x="14" y="219"/>
                    <a:pt x="14" y="219"/>
                  </a:cubicBezTo>
                  <a:cubicBezTo>
                    <a:pt x="14" y="219"/>
                    <a:pt x="14" y="219"/>
                    <a:pt x="14" y="219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19"/>
                    <a:pt x="13" y="219"/>
                    <a:pt x="13" y="219"/>
                  </a:cubicBezTo>
                  <a:cubicBezTo>
                    <a:pt x="13" y="219"/>
                    <a:pt x="12" y="219"/>
                    <a:pt x="12" y="219"/>
                  </a:cubicBezTo>
                  <a:cubicBezTo>
                    <a:pt x="12" y="219"/>
                    <a:pt x="12" y="219"/>
                    <a:pt x="12" y="219"/>
                  </a:cubicBezTo>
                  <a:cubicBezTo>
                    <a:pt x="12" y="219"/>
                    <a:pt x="12" y="220"/>
                    <a:pt x="12" y="220"/>
                  </a:cubicBezTo>
                  <a:cubicBezTo>
                    <a:pt x="12" y="220"/>
                    <a:pt x="12" y="220"/>
                    <a:pt x="12" y="220"/>
                  </a:cubicBezTo>
                  <a:close/>
                  <a:moveTo>
                    <a:pt x="15" y="222"/>
                  </a:moveTo>
                  <a:cubicBezTo>
                    <a:pt x="15" y="222"/>
                    <a:pt x="15" y="222"/>
                    <a:pt x="15" y="222"/>
                  </a:cubicBezTo>
                  <a:cubicBezTo>
                    <a:pt x="15" y="222"/>
                    <a:pt x="15" y="222"/>
                    <a:pt x="15" y="222"/>
                  </a:cubicBezTo>
                  <a:cubicBezTo>
                    <a:pt x="15" y="222"/>
                    <a:pt x="15" y="222"/>
                    <a:pt x="15" y="222"/>
                  </a:cubicBezTo>
                  <a:cubicBezTo>
                    <a:pt x="15" y="222"/>
                    <a:pt x="15" y="221"/>
                    <a:pt x="15" y="221"/>
                  </a:cubicBezTo>
                  <a:cubicBezTo>
                    <a:pt x="15" y="221"/>
                    <a:pt x="15" y="221"/>
                    <a:pt x="15" y="221"/>
                  </a:cubicBezTo>
                  <a:cubicBezTo>
                    <a:pt x="15" y="221"/>
                    <a:pt x="15" y="221"/>
                    <a:pt x="15" y="221"/>
                  </a:cubicBezTo>
                  <a:cubicBezTo>
                    <a:pt x="15" y="221"/>
                    <a:pt x="15" y="221"/>
                    <a:pt x="15" y="221"/>
                  </a:cubicBezTo>
                  <a:cubicBezTo>
                    <a:pt x="15" y="221"/>
                    <a:pt x="15" y="221"/>
                    <a:pt x="14" y="221"/>
                  </a:cubicBezTo>
                  <a:cubicBezTo>
                    <a:pt x="14" y="221"/>
                    <a:pt x="14" y="221"/>
                    <a:pt x="14" y="221"/>
                  </a:cubicBezTo>
                  <a:cubicBezTo>
                    <a:pt x="15" y="222"/>
                    <a:pt x="15" y="222"/>
                    <a:pt x="15" y="222"/>
                  </a:cubicBezTo>
                  <a:cubicBezTo>
                    <a:pt x="15" y="222"/>
                    <a:pt x="15" y="222"/>
                    <a:pt x="15" y="222"/>
                  </a:cubicBezTo>
                  <a:close/>
                  <a:moveTo>
                    <a:pt x="27" y="338"/>
                  </a:moveTo>
                  <a:cubicBezTo>
                    <a:pt x="27" y="338"/>
                    <a:pt x="27" y="338"/>
                    <a:pt x="27" y="338"/>
                  </a:cubicBezTo>
                  <a:cubicBezTo>
                    <a:pt x="27" y="338"/>
                    <a:pt x="27" y="338"/>
                    <a:pt x="27" y="338"/>
                  </a:cubicBezTo>
                  <a:cubicBezTo>
                    <a:pt x="27" y="338"/>
                    <a:pt x="27" y="338"/>
                    <a:pt x="27" y="337"/>
                  </a:cubicBezTo>
                  <a:cubicBezTo>
                    <a:pt x="27" y="337"/>
                    <a:pt x="27" y="337"/>
                    <a:pt x="27" y="337"/>
                  </a:cubicBezTo>
                  <a:cubicBezTo>
                    <a:pt x="27" y="337"/>
                    <a:pt x="27" y="337"/>
                    <a:pt x="26" y="337"/>
                  </a:cubicBezTo>
                  <a:cubicBezTo>
                    <a:pt x="26" y="337"/>
                    <a:pt x="26" y="337"/>
                    <a:pt x="26" y="337"/>
                  </a:cubicBezTo>
                  <a:cubicBezTo>
                    <a:pt x="26" y="337"/>
                    <a:pt x="26" y="337"/>
                    <a:pt x="26" y="337"/>
                  </a:cubicBezTo>
                  <a:cubicBezTo>
                    <a:pt x="26" y="338"/>
                    <a:pt x="27" y="338"/>
                    <a:pt x="27" y="338"/>
                  </a:cubicBezTo>
                  <a:cubicBezTo>
                    <a:pt x="27" y="338"/>
                    <a:pt x="27" y="338"/>
                    <a:pt x="27" y="338"/>
                  </a:cubicBezTo>
                  <a:cubicBezTo>
                    <a:pt x="27" y="338"/>
                    <a:pt x="27" y="338"/>
                    <a:pt x="27" y="338"/>
                  </a:cubicBezTo>
                  <a:cubicBezTo>
                    <a:pt x="27" y="338"/>
                    <a:pt x="27" y="338"/>
                    <a:pt x="27" y="338"/>
                  </a:cubicBezTo>
                  <a:close/>
                  <a:moveTo>
                    <a:pt x="57" y="352"/>
                  </a:moveTo>
                  <a:cubicBezTo>
                    <a:pt x="57" y="352"/>
                    <a:pt x="57" y="352"/>
                    <a:pt x="57" y="352"/>
                  </a:cubicBezTo>
                  <a:cubicBezTo>
                    <a:pt x="57" y="352"/>
                    <a:pt x="57" y="352"/>
                    <a:pt x="57" y="352"/>
                  </a:cubicBezTo>
                  <a:cubicBezTo>
                    <a:pt x="57" y="352"/>
                    <a:pt x="57" y="353"/>
                    <a:pt x="58" y="353"/>
                  </a:cubicBezTo>
                  <a:cubicBezTo>
                    <a:pt x="58" y="353"/>
                    <a:pt x="58" y="353"/>
                    <a:pt x="58" y="353"/>
                  </a:cubicBezTo>
                  <a:cubicBezTo>
                    <a:pt x="58" y="353"/>
                    <a:pt x="58" y="353"/>
                    <a:pt x="58" y="352"/>
                  </a:cubicBezTo>
                  <a:cubicBezTo>
                    <a:pt x="58" y="352"/>
                    <a:pt x="58" y="352"/>
                    <a:pt x="58" y="352"/>
                  </a:cubicBezTo>
                  <a:cubicBezTo>
                    <a:pt x="58" y="352"/>
                    <a:pt x="58" y="352"/>
                    <a:pt x="58" y="352"/>
                  </a:cubicBezTo>
                  <a:cubicBezTo>
                    <a:pt x="58" y="352"/>
                    <a:pt x="58" y="352"/>
                    <a:pt x="58" y="352"/>
                  </a:cubicBezTo>
                  <a:cubicBezTo>
                    <a:pt x="57" y="352"/>
                    <a:pt x="57" y="352"/>
                    <a:pt x="56" y="352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6" y="352"/>
                    <a:pt x="55" y="352"/>
                  </a:cubicBezTo>
                  <a:cubicBezTo>
                    <a:pt x="55" y="352"/>
                    <a:pt x="55" y="352"/>
                    <a:pt x="55" y="352"/>
                  </a:cubicBezTo>
                  <a:cubicBezTo>
                    <a:pt x="55" y="352"/>
                    <a:pt x="56" y="352"/>
                    <a:pt x="56" y="352"/>
                  </a:cubicBezTo>
                  <a:cubicBezTo>
                    <a:pt x="56" y="352"/>
                    <a:pt x="56" y="353"/>
                    <a:pt x="56" y="353"/>
                  </a:cubicBezTo>
                  <a:cubicBezTo>
                    <a:pt x="56" y="353"/>
                    <a:pt x="56" y="353"/>
                    <a:pt x="56" y="353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7" y="352"/>
                    <a:pt x="57" y="352"/>
                  </a:cubicBezTo>
                  <a:close/>
                  <a:moveTo>
                    <a:pt x="57" y="349"/>
                  </a:moveTo>
                  <a:cubicBezTo>
                    <a:pt x="57" y="349"/>
                    <a:pt x="57" y="349"/>
                    <a:pt x="57" y="349"/>
                  </a:cubicBezTo>
                  <a:cubicBezTo>
                    <a:pt x="57" y="349"/>
                    <a:pt x="58" y="349"/>
                    <a:pt x="58" y="348"/>
                  </a:cubicBezTo>
                  <a:cubicBezTo>
                    <a:pt x="58" y="348"/>
                    <a:pt x="57" y="348"/>
                    <a:pt x="57" y="348"/>
                  </a:cubicBezTo>
                  <a:cubicBezTo>
                    <a:pt x="57" y="348"/>
                    <a:pt x="57" y="348"/>
                    <a:pt x="57" y="348"/>
                  </a:cubicBezTo>
                  <a:cubicBezTo>
                    <a:pt x="57" y="348"/>
                    <a:pt x="57" y="348"/>
                    <a:pt x="57" y="348"/>
                  </a:cubicBezTo>
                  <a:cubicBezTo>
                    <a:pt x="57" y="348"/>
                    <a:pt x="57" y="348"/>
                    <a:pt x="57" y="348"/>
                  </a:cubicBezTo>
                  <a:cubicBezTo>
                    <a:pt x="57" y="348"/>
                    <a:pt x="57" y="348"/>
                    <a:pt x="57" y="348"/>
                  </a:cubicBezTo>
                  <a:cubicBezTo>
                    <a:pt x="57" y="348"/>
                    <a:pt x="57" y="348"/>
                    <a:pt x="57" y="348"/>
                  </a:cubicBezTo>
                  <a:cubicBezTo>
                    <a:pt x="57" y="348"/>
                    <a:pt x="57" y="349"/>
                    <a:pt x="57" y="349"/>
                  </a:cubicBezTo>
                  <a:cubicBezTo>
                    <a:pt x="57" y="349"/>
                    <a:pt x="57" y="349"/>
                    <a:pt x="57" y="349"/>
                  </a:cubicBezTo>
                  <a:cubicBezTo>
                    <a:pt x="57" y="349"/>
                    <a:pt x="57" y="349"/>
                    <a:pt x="57" y="349"/>
                  </a:cubicBezTo>
                  <a:cubicBezTo>
                    <a:pt x="57" y="349"/>
                    <a:pt x="57" y="349"/>
                    <a:pt x="57" y="349"/>
                  </a:cubicBezTo>
                  <a:cubicBezTo>
                    <a:pt x="57" y="349"/>
                    <a:pt x="57" y="349"/>
                    <a:pt x="57" y="349"/>
                  </a:cubicBezTo>
                  <a:close/>
                  <a:moveTo>
                    <a:pt x="60" y="351"/>
                  </a:moveTo>
                  <a:cubicBezTo>
                    <a:pt x="60" y="351"/>
                    <a:pt x="60" y="351"/>
                    <a:pt x="60" y="351"/>
                  </a:cubicBezTo>
                  <a:cubicBezTo>
                    <a:pt x="60" y="351"/>
                    <a:pt x="60" y="351"/>
                    <a:pt x="60" y="351"/>
                  </a:cubicBezTo>
                  <a:cubicBezTo>
                    <a:pt x="60" y="351"/>
                    <a:pt x="60" y="351"/>
                    <a:pt x="60" y="351"/>
                  </a:cubicBezTo>
                  <a:cubicBezTo>
                    <a:pt x="60" y="351"/>
                    <a:pt x="60" y="351"/>
                    <a:pt x="60" y="351"/>
                  </a:cubicBezTo>
                  <a:cubicBezTo>
                    <a:pt x="60" y="351"/>
                    <a:pt x="60" y="351"/>
                    <a:pt x="60" y="351"/>
                  </a:cubicBezTo>
                  <a:cubicBezTo>
                    <a:pt x="60" y="351"/>
                    <a:pt x="60" y="351"/>
                    <a:pt x="60" y="351"/>
                  </a:cubicBezTo>
                  <a:cubicBezTo>
                    <a:pt x="60" y="350"/>
                    <a:pt x="60" y="350"/>
                    <a:pt x="60" y="350"/>
                  </a:cubicBezTo>
                  <a:cubicBezTo>
                    <a:pt x="60" y="350"/>
                    <a:pt x="60" y="350"/>
                    <a:pt x="60" y="350"/>
                  </a:cubicBezTo>
                  <a:cubicBezTo>
                    <a:pt x="60" y="350"/>
                    <a:pt x="59" y="350"/>
                    <a:pt x="59" y="350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8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50"/>
                    <a:pt x="59" y="350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8" y="350"/>
                    <a:pt x="58" y="350"/>
                    <a:pt x="58" y="350"/>
                  </a:cubicBezTo>
                  <a:cubicBezTo>
                    <a:pt x="58" y="350"/>
                    <a:pt x="58" y="350"/>
                    <a:pt x="58" y="350"/>
                  </a:cubicBezTo>
                  <a:cubicBezTo>
                    <a:pt x="58" y="350"/>
                    <a:pt x="59" y="350"/>
                    <a:pt x="59" y="351"/>
                  </a:cubicBezTo>
                  <a:cubicBezTo>
                    <a:pt x="59" y="351"/>
                    <a:pt x="59" y="351"/>
                    <a:pt x="59" y="351"/>
                  </a:cubicBezTo>
                  <a:cubicBezTo>
                    <a:pt x="59" y="351"/>
                    <a:pt x="59" y="351"/>
                    <a:pt x="59" y="351"/>
                  </a:cubicBezTo>
                  <a:cubicBezTo>
                    <a:pt x="59" y="351"/>
                    <a:pt x="59" y="351"/>
                    <a:pt x="59" y="351"/>
                  </a:cubicBezTo>
                  <a:cubicBezTo>
                    <a:pt x="59" y="351"/>
                    <a:pt x="59" y="351"/>
                    <a:pt x="60" y="351"/>
                  </a:cubicBezTo>
                  <a:close/>
                  <a:moveTo>
                    <a:pt x="60" y="352"/>
                  </a:moveTo>
                  <a:cubicBezTo>
                    <a:pt x="60" y="352"/>
                    <a:pt x="60" y="352"/>
                    <a:pt x="60" y="352"/>
                  </a:cubicBezTo>
                  <a:cubicBezTo>
                    <a:pt x="60" y="352"/>
                    <a:pt x="60" y="352"/>
                    <a:pt x="60" y="352"/>
                  </a:cubicBezTo>
                  <a:cubicBezTo>
                    <a:pt x="60" y="352"/>
                    <a:pt x="60" y="352"/>
                    <a:pt x="60" y="352"/>
                  </a:cubicBezTo>
                  <a:cubicBezTo>
                    <a:pt x="59" y="352"/>
                    <a:pt x="59" y="352"/>
                    <a:pt x="59" y="352"/>
                  </a:cubicBezTo>
                  <a:cubicBezTo>
                    <a:pt x="59" y="352"/>
                    <a:pt x="59" y="352"/>
                    <a:pt x="59" y="352"/>
                  </a:cubicBezTo>
                  <a:cubicBezTo>
                    <a:pt x="59" y="352"/>
                    <a:pt x="59" y="352"/>
                    <a:pt x="59" y="352"/>
                  </a:cubicBezTo>
                  <a:cubicBezTo>
                    <a:pt x="59" y="352"/>
                    <a:pt x="59" y="352"/>
                    <a:pt x="59" y="352"/>
                  </a:cubicBezTo>
                  <a:cubicBezTo>
                    <a:pt x="59" y="352"/>
                    <a:pt x="60" y="352"/>
                    <a:pt x="60" y="352"/>
                  </a:cubicBezTo>
                  <a:cubicBezTo>
                    <a:pt x="60" y="352"/>
                    <a:pt x="60" y="352"/>
                    <a:pt x="60" y="352"/>
                  </a:cubicBezTo>
                  <a:cubicBezTo>
                    <a:pt x="60" y="352"/>
                    <a:pt x="60" y="352"/>
                    <a:pt x="60" y="352"/>
                  </a:cubicBezTo>
                  <a:cubicBezTo>
                    <a:pt x="60" y="352"/>
                    <a:pt x="60" y="352"/>
                    <a:pt x="60" y="352"/>
                  </a:cubicBezTo>
                  <a:cubicBezTo>
                    <a:pt x="61" y="352"/>
                    <a:pt x="60" y="352"/>
                    <a:pt x="60" y="352"/>
                  </a:cubicBezTo>
                  <a:cubicBezTo>
                    <a:pt x="60" y="352"/>
                    <a:pt x="60" y="352"/>
                    <a:pt x="60" y="352"/>
                  </a:cubicBezTo>
                  <a:close/>
                  <a:moveTo>
                    <a:pt x="4" y="229"/>
                  </a:moveTo>
                  <a:cubicBezTo>
                    <a:pt x="4" y="229"/>
                    <a:pt x="4" y="230"/>
                    <a:pt x="4" y="230"/>
                  </a:cubicBezTo>
                  <a:cubicBezTo>
                    <a:pt x="4" y="230"/>
                    <a:pt x="4" y="230"/>
                    <a:pt x="4" y="230"/>
                  </a:cubicBezTo>
                  <a:cubicBezTo>
                    <a:pt x="4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29"/>
                    <a:pt x="5" y="229"/>
                    <a:pt x="5" y="229"/>
                  </a:cubicBezTo>
                  <a:cubicBezTo>
                    <a:pt x="5" y="229"/>
                    <a:pt x="5" y="229"/>
                    <a:pt x="5" y="229"/>
                  </a:cubicBezTo>
                  <a:cubicBezTo>
                    <a:pt x="4" y="229"/>
                    <a:pt x="4" y="229"/>
                    <a:pt x="4" y="229"/>
                  </a:cubicBezTo>
                  <a:cubicBezTo>
                    <a:pt x="4" y="229"/>
                    <a:pt x="4" y="229"/>
                    <a:pt x="4" y="229"/>
                  </a:cubicBezTo>
                  <a:close/>
                  <a:moveTo>
                    <a:pt x="7" y="228"/>
                  </a:moveTo>
                  <a:cubicBezTo>
                    <a:pt x="7" y="228"/>
                    <a:pt x="7" y="228"/>
                    <a:pt x="7" y="228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28"/>
                    <a:pt x="7" y="228"/>
                    <a:pt x="7" y="228"/>
                  </a:cubicBezTo>
                  <a:close/>
                  <a:moveTo>
                    <a:pt x="7" y="218"/>
                  </a:moveTo>
                  <a:cubicBezTo>
                    <a:pt x="7" y="218"/>
                    <a:pt x="7" y="218"/>
                    <a:pt x="7" y="218"/>
                  </a:cubicBezTo>
                  <a:cubicBezTo>
                    <a:pt x="7" y="218"/>
                    <a:pt x="7" y="218"/>
                    <a:pt x="7" y="218"/>
                  </a:cubicBezTo>
                  <a:cubicBezTo>
                    <a:pt x="7" y="218"/>
                    <a:pt x="7" y="218"/>
                    <a:pt x="7" y="218"/>
                  </a:cubicBezTo>
                  <a:cubicBezTo>
                    <a:pt x="7" y="218"/>
                    <a:pt x="7" y="218"/>
                    <a:pt x="7" y="218"/>
                  </a:cubicBezTo>
                  <a:cubicBezTo>
                    <a:pt x="7" y="218"/>
                    <a:pt x="7" y="218"/>
                    <a:pt x="7" y="218"/>
                  </a:cubicBezTo>
                  <a:cubicBezTo>
                    <a:pt x="8" y="218"/>
                    <a:pt x="8" y="218"/>
                    <a:pt x="8" y="218"/>
                  </a:cubicBezTo>
                  <a:cubicBezTo>
                    <a:pt x="8" y="218"/>
                    <a:pt x="8" y="218"/>
                    <a:pt x="8" y="218"/>
                  </a:cubicBezTo>
                  <a:cubicBezTo>
                    <a:pt x="8" y="218"/>
                    <a:pt x="8" y="218"/>
                    <a:pt x="8" y="218"/>
                  </a:cubicBezTo>
                  <a:cubicBezTo>
                    <a:pt x="8" y="218"/>
                    <a:pt x="8" y="217"/>
                    <a:pt x="8" y="217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8" y="217"/>
                    <a:pt x="8" y="217"/>
                    <a:pt x="7" y="217"/>
                  </a:cubicBezTo>
                  <a:cubicBezTo>
                    <a:pt x="7" y="217"/>
                    <a:pt x="7" y="217"/>
                    <a:pt x="7" y="217"/>
                  </a:cubicBezTo>
                  <a:cubicBezTo>
                    <a:pt x="7" y="217"/>
                    <a:pt x="7" y="217"/>
                    <a:pt x="7" y="217"/>
                  </a:cubicBezTo>
                  <a:cubicBezTo>
                    <a:pt x="7" y="217"/>
                    <a:pt x="7" y="217"/>
                    <a:pt x="7" y="217"/>
                  </a:cubicBezTo>
                  <a:cubicBezTo>
                    <a:pt x="7" y="217"/>
                    <a:pt x="7" y="217"/>
                    <a:pt x="7" y="21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9" name="Freeform 689">
              <a:extLst>
                <a:ext uri="{FF2B5EF4-FFF2-40B4-BE49-F238E27FC236}">
                  <a16:creationId xmlns:a16="http://schemas.microsoft.com/office/drawing/2014/main" id="{B398F68E-DC53-1DBD-BCF8-67BFBF849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826000"/>
              <a:ext cx="171450" cy="187325"/>
            </a:xfrm>
            <a:custGeom>
              <a:avLst/>
              <a:gdLst>
                <a:gd name="T0" fmla="*/ 6 w 41"/>
                <a:gd name="T1" fmla="*/ 38 h 45"/>
                <a:gd name="T2" fmla="*/ 4 w 41"/>
                <a:gd name="T3" fmla="*/ 39 h 45"/>
                <a:gd name="T4" fmla="*/ 5 w 41"/>
                <a:gd name="T5" fmla="*/ 40 h 45"/>
                <a:gd name="T6" fmla="*/ 4 w 41"/>
                <a:gd name="T7" fmla="*/ 41 h 45"/>
                <a:gd name="T8" fmla="*/ 6 w 41"/>
                <a:gd name="T9" fmla="*/ 40 h 45"/>
                <a:gd name="T10" fmla="*/ 9 w 41"/>
                <a:gd name="T11" fmla="*/ 41 h 45"/>
                <a:gd name="T12" fmla="*/ 11 w 41"/>
                <a:gd name="T13" fmla="*/ 43 h 45"/>
                <a:gd name="T14" fmla="*/ 13 w 41"/>
                <a:gd name="T15" fmla="*/ 45 h 45"/>
                <a:gd name="T16" fmla="*/ 14 w 41"/>
                <a:gd name="T17" fmla="*/ 45 h 45"/>
                <a:gd name="T18" fmla="*/ 16 w 41"/>
                <a:gd name="T19" fmla="*/ 43 h 45"/>
                <a:gd name="T20" fmla="*/ 17 w 41"/>
                <a:gd name="T21" fmla="*/ 40 h 45"/>
                <a:gd name="T22" fmla="*/ 17 w 41"/>
                <a:gd name="T23" fmla="*/ 38 h 45"/>
                <a:gd name="T24" fmla="*/ 18 w 41"/>
                <a:gd name="T25" fmla="*/ 35 h 45"/>
                <a:gd name="T26" fmla="*/ 20 w 41"/>
                <a:gd name="T27" fmla="*/ 34 h 45"/>
                <a:gd name="T28" fmla="*/ 20 w 41"/>
                <a:gd name="T29" fmla="*/ 33 h 45"/>
                <a:gd name="T30" fmla="*/ 31 w 41"/>
                <a:gd name="T31" fmla="*/ 28 h 45"/>
                <a:gd name="T32" fmla="*/ 40 w 41"/>
                <a:gd name="T33" fmla="*/ 16 h 45"/>
                <a:gd name="T34" fmla="*/ 41 w 41"/>
                <a:gd name="T35" fmla="*/ 16 h 45"/>
                <a:gd name="T36" fmla="*/ 40 w 41"/>
                <a:gd name="T37" fmla="*/ 13 h 45"/>
                <a:gd name="T38" fmla="*/ 38 w 41"/>
                <a:gd name="T39" fmla="*/ 11 h 45"/>
                <a:gd name="T40" fmla="*/ 40 w 41"/>
                <a:gd name="T41" fmla="*/ 11 h 45"/>
                <a:gd name="T42" fmla="*/ 36 w 41"/>
                <a:gd name="T43" fmla="*/ 9 h 45"/>
                <a:gd name="T44" fmla="*/ 32 w 41"/>
                <a:gd name="T45" fmla="*/ 7 h 45"/>
                <a:gd name="T46" fmla="*/ 30 w 41"/>
                <a:gd name="T47" fmla="*/ 8 h 45"/>
                <a:gd name="T48" fmla="*/ 25 w 41"/>
                <a:gd name="T49" fmla="*/ 7 h 45"/>
                <a:gd name="T50" fmla="*/ 24 w 41"/>
                <a:gd name="T51" fmla="*/ 5 h 45"/>
                <a:gd name="T52" fmla="*/ 21 w 41"/>
                <a:gd name="T53" fmla="*/ 4 h 45"/>
                <a:gd name="T54" fmla="*/ 19 w 41"/>
                <a:gd name="T55" fmla="*/ 2 h 45"/>
                <a:gd name="T56" fmla="*/ 16 w 41"/>
                <a:gd name="T57" fmla="*/ 0 h 45"/>
                <a:gd name="T58" fmla="*/ 14 w 41"/>
                <a:gd name="T59" fmla="*/ 2 h 45"/>
                <a:gd name="T60" fmla="*/ 11 w 41"/>
                <a:gd name="T61" fmla="*/ 2 h 45"/>
                <a:gd name="T62" fmla="*/ 8 w 41"/>
                <a:gd name="T63" fmla="*/ 4 h 45"/>
                <a:gd name="T64" fmla="*/ 7 w 41"/>
                <a:gd name="T65" fmla="*/ 5 h 45"/>
                <a:gd name="T66" fmla="*/ 7 w 41"/>
                <a:gd name="T67" fmla="*/ 7 h 45"/>
                <a:gd name="T68" fmla="*/ 7 w 41"/>
                <a:gd name="T69" fmla="*/ 8 h 45"/>
                <a:gd name="T70" fmla="*/ 4 w 41"/>
                <a:gd name="T71" fmla="*/ 12 h 45"/>
                <a:gd name="T72" fmla="*/ 4 w 41"/>
                <a:gd name="T73" fmla="*/ 15 h 45"/>
                <a:gd name="T74" fmla="*/ 3 w 41"/>
                <a:gd name="T75" fmla="*/ 17 h 45"/>
                <a:gd name="T76" fmla="*/ 1 w 41"/>
                <a:gd name="T77" fmla="*/ 17 h 45"/>
                <a:gd name="T78" fmla="*/ 2 w 41"/>
                <a:gd name="T79" fmla="*/ 19 h 45"/>
                <a:gd name="T80" fmla="*/ 2 w 41"/>
                <a:gd name="T81" fmla="*/ 22 h 45"/>
                <a:gd name="T82" fmla="*/ 1 w 41"/>
                <a:gd name="T83" fmla="*/ 25 h 45"/>
                <a:gd name="T84" fmla="*/ 1 w 41"/>
                <a:gd name="T85" fmla="*/ 27 h 45"/>
                <a:gd name="T86" fmla="*/ 4 w 41"/>
                <a:gd name="T87" fmla="*/ 29 h 45"/>
                <a:gd name="T88" fmla="*/ 6 w 41"/>
                <a:gd name="T89" fmla="*/ 28 h 45"/>
                <a:gd name="T90" fmla="*/ 8 w 41"/>
                <a:gd name="T91" fmla="*/ 26 h 45"/>
                <a:gd name="T92" fmla="*/ 7 w 41"/>
                <a:gd name="T93" fmla="*/ 28 h 45"/>
                <a:gd name="T94" fmla="*/ 7 w 41"/>
                <a:gd name="T95" fmla="*/ 29 h 45"/>
                <a:gd name="T96" fmla="*/ 8 w 41"/>
                <a:gd name="T97" fmla="*/ 27 h 45"/>
                <a:gd name="T98" fmla="*/ 9 w 41"/>
                <a:gd name="T99" fmla="*/ 25 h 45"/>
                <a:gd name="T100" fmla="*/ 10 w 41"/>
                <a:gd name="T101" fmla="*/ 23 h 45"/>
                <a:gd name="T102" fmla="*/ 9 w 41"/>
                <a:gd name="T103" fmla="*/ 25 h 45"/>
                <a:gd name="T104" fmla="*/ 9 w 41"/>
                <a:gd name="T105" fmla="*/ 28 h 45"/>
                <a:gd name="T106" fmla="*/ 8 w 41"/>
                <a:gd name="T107" fmla="*/ 31 h 45"/>
                <a:gd name="T108" fmla="*/ 7 w 41"/>
                <a:gd name="T109" fmla="*/ 33 h 45"/>
                <a:gd name="T110" fmla="*/ 6 w 41"/>
                <a:gd name="T111" fmla="*/ 34 h 45"/>
                <a:gd name="T112" fmla="*/ 5 w 41"/>
                <a:gd name="T113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1" h="45">
                  <a:moveTo>
                    <a:pt x="6" y="36"/>
                  </a:moveTo>
                  <a:cubicBezTo>
                    <a:pt x="6" y="37"/>
                    <a:pt x="6" y="37"/>
                    <a:pt x="6" y="37"/>
                  </a:cubicBezTo>
                  <a:cubicBezTo>
                    <a:pt x="6" y="37"/>
                    <a:pt x="6" y="38"/>
                    <a:pt x="6" y="38"/>
                  </a:cubicBezTo>
                  <a:cubicBezTo>
                    <a:pt x="6" y="38"/>
                    <a:pt x="5" y="38"/>
                    <a:pt x="5" y="38"/>
                  </a:cubicBezTo>
                  <a:cubicBezTo>
                    <a:pt x="5" y="38"/>
                    <a:pt x="4" y="38"/>
                    <a:pt x="4" y="38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1"/>
                    <a:pt x="6" y="40"/>
                    <a:pt x="6" y="40"/>
                  </a:cubicBezTo>
                  <a:cubicBezTo>
                    <a:pt x="6" y="40"/>
                    <a:pt x="7" y="41"/>
                    <a:pt x="7" y="41"/>
                  </a:cubicBezTo>
                  <a:cubicBezTo>
                    <a:pt x="7" y="41"/>
                    <a:pt x="8" y="41"/>
                    <a:pt x="8" y="41"/>
                  </a:cubicBezTo>
                  <a:cubicBezTo>
                    <a:pt x="8" y="41"/>
                    <a:pt x="9" y="41"/>
                    <a:pt x="9" y="41"/>
                  </a:cubicBezTo>
                  <a:cubicBezTo>
                    <a:pt x="9" y="41"/>
                    <a:pt x="10" y="41"/>
                    <a:pt x="10" y="41"/>
                  </a:cubicBezTo>
                  <a:cubicBezTo>
                    <a:pt x="10" y="42"/>
                    <a:pt x="11" y="42"/>
                    <a:pt x="11" y="42"/>
                  </a:cubicBezTo>
                  <a:cubicBezTo>
                    <a:pt x="11" y="42"/>
                    <a:pt x="11" y="43"/>
                    <a:pt x="11" y="43"/>
                  </a:cubicBezTo>
                  <a:cubicBezTo>
                    <a:pt x="11" y="43"/>
                    <a:pt x="11" y="44"/>
                    <a:pt x="11" y="44"/>
                  </a:cubicBezTo>
                  <a:cubicBezTo>
                    <a:pt x="11" y="44"/>
                    <a:pt x="12" y="45"/>
                    <a:pt x="12" y="45"/>
                  </a:cubicBezTo>
                  <a:cubicBezTo>
                    <a:pt x="12" y="45"/>
                    <a:pt x="13" y="45"/>
                    <a:pt x="13" y="45"/>
                  </a:cubicBezTo>
                  <a:cubicBezTo>
                    <a:pt x="13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5" y="44"/>
                    <a:pt x="15" y="44"/>
                  </a:cubicBezTo>
                  <a:cubicBezTo>
                    <a:pt x="15" y="44"/>
                    <a:pt x="15" y="43"/>
                    <a:pt x="15" y="43"/>
                  </a:cubicBezTo>
                  <a:cubicBezTo>
                    <a:pt x="15" y="43"/>
                    <a:pt x="16" y="43"/>
                    <a:pt x="16" y="43"/>
                  </a:cubicBezTo>
                  <a:cubicBezTo>
                    <a:pt x="16" y="43"/>
                    <a:pt x="17" y="42"/>
                    <a:pt x="17" y="42"/>
                  </a:cubicBezTo>
                  <a:cubicBezTo>
                    <a:pt x="17" y="42"/>
                    <a:pt x="17" y="41"/>
                    <a:pt x="17" y="41"/>
                  </a:cubicBezTo>
                  <a:cubicBezTo>
                    <a:pt x="17" y="41"/>
                    <a:pt x="17" y="41"/>
                    <a:pt x="17" y="40"/>
                  </a:cubicBezTo>
                  <a:cubicBezTo>
                    <a:pt x="17" y="40"/>
                    <a:pt x="16" y="40"/>
                    <a:pt x="17" y="40"/>
                  </a:cubicBezTo>
                  <a:cubicBezTo>
                    <a:pt x="17" y="40"/>
                    <a:pt x="17" y="39"/>
                    <a:pt x="17" y="39"/>
                  </a:cubicBezTo>
                  <a:cubicBezTo>
                    <a:pt x="17" y="39"/>
                    <a:pt x="17" y="38"/>
                    <a:pt x="17" y="38"/>
                  </a:cubicBezTo>
                  <a:cubicBezTo>
                    <a:pt x="17" y="38"/>
                    <a:pt x="18" y="37"/>
                    <a:pt x="18" y="37"/>
                  </a:cubicBezTo>
                  <a:cubicBezTo>
                    <a:pt x="18" y="37"/>
                    <a:pt x="18" y="37"/>
                    <a:pt x="18" y="36"/>
                  </a:cubicBezTo>
                  <a:cubicBezTo>
                    <a:pt x="18" y="36"/>
                    <a:pt x="18" y="35"/>
                    <a:pt x="18" y="35"/>
                  </a:cubicBezTo>
                  <a:cubicBezTo>
                    <a:pt x="18" y="35"/>
                    <a:pt x="19" y="34"/>
                    <a:pt x="19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20" y="34"/>
                    <a:pt x="20" y="34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6"/>
                    <a:pt x="40" y="17"/>
                    <a:pt x="40" y="17"/>
                  </a:cubicBezTo>
                  <a:cubicBezTo>
                    <a:pt x="40" y="17"/>
                    <a:pt x="41" y="17"/>
                    <a:pt x="41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40" y="13"/>
                    <a:pt x="40" y="13"/>
                  </a:cubicBezTo>
                  <a:cubicBezTo>
                    <a:pt x="39" y="13"/>
                    <a:pt x="39" y="12"/>
                    <a:pt x="39" y="12"/>
                  </a:cubicBezTo>
                  <a:cubicBezTo>
                    <a:pt x="39" y="12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38" y="10"/>
                    <a:pt x="38" y="10"/>
                  </a:cubicBezTo>
                  <a:cubicBezTo>
                    <a:pt x="38" y="10"/>
                    <a:pt x="37" y="10"/>
                    <a:pt x="37" y="10"/>
                  </a:cubicBezTo>
                  <a:cubicBezTo>
                    <a:pt x="37" y="10"/>
                    <a:pt x="36" y="9"/>
                    <a:pt x="36" y="9"/>
                  </a:cubicBezTo>
                  <a:cubicBezTo>
                    <a:pt x="36" y="8"/>
                    <a:pt x="34" y="7"/>
                    <a:pt x="34" y="7"/>
                  </a:cubicBezTo>
                  <a:cubicBezTo>
                    <a:pt x="34" y="7"/>
                    <a:pt x="33" y="7"/>
                    <a:pt x="33" y="7"/>
                  </a:cubicBezTo>
                  <a:cubicBezTo>
                    <a:pt x="33" y="7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2" y="8"/>
                    <a:pt x="31" y="8"/>
                    <a:pt x="31" y="8"/>
                  </a:cubicBezTo>
                  <a:cubicBezTo>
                    <a:pt x="31" y="8"/>
                    <a:pt x="30" y="8"/>
                    <a:pt x="30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6"/>
                    <a:pt x="25" y="6"/>
                    <a:pt x="25" y="5"/>
                  </a:cubicBezTo>
                  <a:cubicBezTo>
                    <a:pt x="25" y="5"/>
                    <a:pt x="24" y="5"/>
                    <a:pt x="24" y="5"/>
                  </a:cubicBezTo>
                  <a:cubicBezTo>
                    <a:pt x="24" y="5"/>
                    <a:pt x="23" y="5"/>
                    <a:pt x="23" y="4"/>
                  </a:cubicBezTo>
                  <a:cubicBezTo>
                    <a:pt x="23" y="4"/>
                    <a:pt x="24" y="4"/>
                    <a:pt x="24" y="4"/>
                  </a:cubicBezTo>
                  <a:cubicBezTo>
                    <a:pt x="23" y="4"/>
                    <a:pt x="21" y="4"/>
                    <a:pt x="21" y="4"/>
                  </a:cubicBezTo>
                  <a:cubicBezTo>
                    <a:pt x="21" y="4"/>
                    <a:pt x="20" y="4"/>
                    <a:pt x="20" y="3"/>
                  </a:cubicBezTo>
                  <a:cubicBezTo>
                    <a:pt x="20" y="3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7" y="2"/>
                    <a:pt x="17" y="1"/>
                  </a:cubicBezTo>
                  <a:cubicBezTo>
                    <a:pt x="17" y="1"/>
                    <a:pt x="16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5" y="1"/>
                    <a:pt x="15" y="1"/>
                  </a:cubicBezTo>
                  <a:cubicBezTo>
                    <a:pt x="15" y="1"/>
                    <a:pt x="14" y="2"/>
                    <a:pt x="14" y="2"/>
                  </a:cubicBezTo>
                  <a:cubicBezTo>
                    <a:pt x="14" y="2"/>
                    <a:pt x="14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1" y="2"/>
                    <a:pt x="10" y="3"/>
                    <a:pt x="10" y="3"/>
                  </a:cubicBezTo>
                  <a:cubicBezTo>
                    <a:pt x="10" y="3"/>
                    <a:pt x="9" y="3"/>
                    <a:pt x="9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4"/>
                    <a:pt x="6" y="5"/>
                    <a:pt x="7" y="5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7" y="10"/>
                    <a:pt x="5" y="11"/>
                    <a:pt x="5" y="11"/>
                  </a:cubicBezTo>
                  <a:cubicBezTo>
                    <a:pt x="5" y="11"/>
                    <a:pt x="4" y="12"/>
                    <a:pt x="4" y="12"/>
                  </a:cubicBezTo>
                  <a:cubicBezTo>
                    <a:pt x="4" y="12"/>
                    <a:pt x="3" y="13"/>
                    <a:pt x="4" y="13"/>
                  </a:cubicBezTo>
                  <a:cubicBezTo>
                    <a:pt x="4" y="13"/>
                    <a:pt x="4" y="14"/>
                    <a:pt x="4" y="14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4" y="15"/>
                    <a:pt x="3" y="15"/>
                    <a:pt x="3" y="16"/>
                  </a:cubicBezTo>
                  <a:cubicBezTo>
                    <a:pt x="3" y="16"/>
                    <a:pt x="3" y="16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2" y="17"/>
                    <a:pt x="2" y="17"/>
                  </a:cubicBezTo>
                  <a:cubicBezTo>
                    <a:pt x="2" y="17"/>
                    <a:pt x="1" y="16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2" y="19"/>
                    <a:pt x="2" y="20"/>
                    <a:pt x="1" y="2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2"/>
                    <a:pt x="2" y="22"/>
                  </a:cubicBezTo>
                  <a:cubicBezTo>
                    <a:pt x="2" y="23"/>
                    <a:pt x="2" y="24"/>
                    <a:pt x="2" y="24"/>
                  </a:cubicBezTo>
                  <a:cubicBezTo>
                    <a:pt x="2" y="25"/>
                    <a:pt x="1" y="25"/>
                    <a:pt x="1" y="25"/>
                  </a:cubicBezTo>
                  <a:cubicBezTo>
                    <a:pt x="1" y="25"/>
                    <a:pt x="1" y="26"/>
                    <a:pt x="1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6"/>
                    <a:pt x="1" y="26"/>
                  </a:cubicBezTo>
                  <a:cubicBezTo>
                    <a:pt x="1" y="26"/>
                    <a:pt x="1" y="27"/>
                    <a:pt x="1" y="27"/>
                  </a:cubicBezTo>
                  <a:cubicBezTo>
                    <a:pt x="1" y="27"/>
                    <a:pt x="2" y="27"/>
                    <a:pt x="2" y="27"/>
                  </a:cubicBezTo>
                  <a:cubicBezTo>
                    <a:pt x="3" y="27"/>
                    <a:pt x="3" y="28"/>
                    <a:pt x="3" y="28"/>
                  </a:cubicBezTo>
                  <a:cubicBezTo>
                    <a:pt x="4" y="28"/>
                    <a:pt x="4" y="29"/>
                    <a:pt x="4" y="29"/>
                  </a:cubicBezTo>
                  <a:cubicBezTo>
                    <a:pt x="4" y="29"/>
                    <a:pt x="5" y="29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9"/>
                    <a:pt x="6" y="28"/>
                    <a:pt x="6" y="28"/>
                  </a:cubicBezTo>
                  <a:cubicBezTo>
                    <a:pt x="6" y="28"/>
                    <a:pt x="6" y="28"/>
                    <a:pt x="7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6"/>
                    <a:pt x="8" y="26"/>
                    <a:pt x="8" y="26"/>
                  </a:cubicBezTo>
                  <a:cubicBezTo>
                    <a:pt x="8" y="26"/>
                    <a:pt x="8" y="26"/>
                    <a:pt x="8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7" y="27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9"/>
                    <a:pt x="7" y="29"/>
                  </a:cubicBezTo>
                  <a:cubicBezTo>
                    <a:pt x="7" y="29"/>
                    <a:pt x="8" y="29"/>
                    <a:pt x="8" y="29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7"/>
                    <a:pt x="8" y="27"/>
                  </a:cubicBezTo>
                  <a:cubicBezTo>
                    <a:pt x="8" y="27"/>
                    <a:pt x="8" y="26"/>
                    <a:pt x="8" y="26"/>
                  </a:cubicBezTo>
                  <a:cubicBezTo>
                    <a:pt x="8" y="26"/>
                    <a:pt x="8" y="25"/>
                    <a:pt x="8" y="25"/>
                  </a:cubicBezTo>
                  <a:cubicBezTo>
                    <a:pt x="8" y="25"/>
                    <a:pt x="8" y="25"/>
                    <a:pt x="9" y="25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4"/>
                    <a:pt x="10" y="24"/>
                  </a:cubicBezTo>
                  <a:cubicBezTo>
                    <a:pt x="10" y="24"/>
                    <a:pt x="9" y="25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8"/>
                    <a:pt x="9" y="28"/>
                  </a:cubicBezTo>
                  <a:cubicBezTo>
                    <a:pt x="9" y="28"/>
                    <a:pt x="9" y="29"/>
                    <a:pt x="9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8" y="31"/>
                    <a:pt x="8" y="31"/>
                  </a:cubicBezTo>
                  <a:cubicBezTo>
                    <a:pt x="8" y="31"/>
                    <a:pt x="8" y="32"/>
                    <a:pt x="8" y="32"/>
                  </a:cubicBezTo>
                  <a:cubicBezTo>
                    <a:pt x="8" y="32"/>
                    <a:pt x="8" y="33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6" y="33"/>
                    <a:pt x="6" y="34"/>
                    <a:pt x="6" y="34"/>
                  </a:cubicBezTo>
                  <a:cubicBezTo>
                    <a:pt x="6" y="34"/>
                    <a:pt x="5" y="34"/>
                    <a:pt x="5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4"/>
                    <a:pt x="6" y="34"/>
                    <a:pt x="5" y="34"/>
                  </a:cubicBezTo>
                  <a:cubicBezTo>
                    <a:pt x="6" y="36"/>
                    <a:pt x="6" y="36"/>
                    <a:pt x="6" y="3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0" name="Freeform 691">
              <a:extLst>
                <a:ext uri="{FF2B5EF4-FFF2-40B4-BE49-F238E27FC236}">
                  <a16:creationId xmlns:a16="http://schemas.microsoft.com/office/drawing/2014/main" id="{313825E5-1E11-8B55-CF2F-1C3C153C27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70251" y="4713288"/>
              <a:ext cx="1152525" cy="1208088"/>
            </a:xfrm>
            <a:custGeom>
              <a:avLst/>
              <a:gdLst>
                <a:gd name="T0" fmla="*/ 266 w 277"/>
                <a:gd name="T1" fmla="*/ 110 h 290"/>
                <a:gd name="T2" fmla="*/ 251 w 277"/>
                <a:gd name="T3" fmla="*/ 129 h 290"/>
                <a:gd name="T4" fmla="*/ 248 w 277"/>
                <a:gd name="T5" fmla="*/ 136 h 290"/>
                <a:gd name="T6" fmla="*/ 246 w 277"/>
                <a:gd name="T7" fmla="*/ 158 h 290"/>
                <a:gd name="T8" fmla="*/ 239 w 277"/>
                <a:gd name="T9" fmla="*/ 180 h 290"/>
                <a:gd name="T10" fmla="*/ 219 w 277"/>
                <a:gd name="T11" fmla="*/ 204 h 290"/>
                <a:gd name="T12" fmla="*/ 202 w 277"/>
                <a:gd name="T13" fmla="*/ 210 h 290"/>
                <a:gd name="T14" fmla="*/ 180 w 277"/>
                <a:gd name="T15" fmla="*/ 223 h 290"/>
                <a:gd name="T16" fmla="*/ 181 w 277"/>
                <a:gd name="T17" fmla="*/ 238 h 290"/>
                <a:gd name="T18" fmla="*/ 172 w 277"/>
                <a:gd name="T19" fmla="*/ 254 h 290"/>
                <a:gd name="T20" fmla="*/ 157 w 277"/>
                <a:gd name="T21" fmla="*/ 274 h 290"/>
                <a:gd name="T22" fmla="*/ 162 w 277"/>
                <a:gd name="T23" fmla="*/ 261 h 290"/>
                <a:gd name="T24" fmla="*/ 154 w 277"/>
                <a:gd name="T25" fmla="*/ 276 h 290"/>
                <a:gd name="T26" fmla="*/ 136 w 277"/>
                <a:gd name="T27" fmla="*/ 271 h 290"/>
                <a:gd name="T28" fmla="*/ 118 w 277"/>
                <a:gd name="T29" fmla="*/ 258 h 290"/>
                <a:gd name="T30" fmla="*/ 134 w 277"/>
                <a:gd name="T31" fmla="*/ 241 h 290"/>
                <a:gd name="T32" fmla="*/ 143 w 277"/>
                <a:gd name="T33" fmla="*/ 231 h 290"/>
                <a:gd name="T34" fmla="*/ 139 w 277"/>
                <a:gd name="T35" fmla="*/ 213 h 290"/>
                <a:gd name="T36" fmla="*/ 123 w 277"/>
                <a:gd name="T37" fmla="*/ 198 h 290"/>
                <a:gd name="T38" fmla="*/ 114 w 277"/>
                <a:gd name="T39" fmla="*/ 187 h 290"/>
                <a:gd name="T40" fmla="*/ 110 w 277"/>
                <a:gd name="T41" fmla="*/ 157 h 290"/>
                <a:gd name="T42" fmla="*/ 89 w 277"/>
                <a:gd name="T43" fmla="*/ 133 h 290"/>
                <a:gd name="T44" fmla="*/ 68 w 277"/>
                <a:gd name="T45" fmla="*/ 125 h 290"/>
                <a:gd name="T46" fmla="*/ 61 w 277"/>
                <a:gd name="T47" fmla="*/ 106 h 290"/>
                <a:gd name="T48" fmla="*/ 37 w 277"/>
                <a:gd name="T49" fmla="*/ 116 h 290"/>
                <a:gd name="T50" fmla="*/ 6 w 277"/>
                <a:gd name="T51" fmla="*/ 104 h 290"/>
                <a:gd name="T52" fmla="*/ 6 w 277"/>
                <a:gd name="T53" fmla="*/ 81 h 290"/>
                <a:gd name="T54" fmla="*/ 26 w 277"/>
                <a:gd name="T55" fmla="*/ 66 h 290"/>
                <a:gd name="T56" fmla="*/ 32 w 277"/>
                <a:gd name="T57" fmla="*/ 32 h 290"/>
                <a:gd name="T58" fmla="*/ 42 w 277"/>
                <a:gd name="T59" fmla="*/ 24 h 290"/>
                <a:gd name="T60" fmla="*/ 60 w 277"/>
                <a:gd name="T61" fmla="*/ 30 h 290"/>
                <a:gd name="T62" fmla="*/ 74 w 277"/>
                <a:gd name="T63" fmla="*/ 22 h 290"/>
                <a:gd name="T64" fmla="*/ 74 w 277"/>
                <a:gd name="T65" fmla="*/ 10 h 290"/>
                <a:gd name="T66" fmla="*/ 89 w 277"/>
                <a:gd name="T67" fmla="*/ 6 h 290"/>
                <a:gd name="T68" fmla="*/ 102 w 277"/>
                <a:gd name="T69" fmla="*/ 8 h 290"/>
                <a:gd name="T70" fmla="*/ 112 w 277"/>
                <a:gd name="T71" fmla="*/ 26 h 290"/>
                <a:gd name="T72" fmla="*/ 134 w 277"/>
                <a:gd name="T73" fmla="*/ 19 h 290"/>
                <a:gd name="T74" fmla="*/ 159 w 277"/>
                <a:gd name="T75" fmla="*/ 7 h 290"/>
                <a:gd name="T76" fmla="*/ 170 w 277"/>
                <a:gd name="T77" fmla="*/ 30 h 290"/>
                <a:gd name="T78" fmla="*/ 159 w 277"/>
                <a:gd name="T79" fmla="*/ 42 h 290"/>
                <a:gd name="T80" fmla="*/ 139 w 277"/>
                <a:gd name="T81" fmla="*/ 53 h 290"/>
                <a:gd name="T82" fmla="*/ 126 w 277"/>
                <a:gd name="T83" fmla="*/ 52 h 290"/>
                <a:gd name="T84" fmla="*/ 122 w 277"/>
                <a:gd name="T85" fmla="*/ 56 h 290"/>
                <a:gd name="T86" fmla="*/ 134 w 277"/>
                <a:gd name="T87" fmla="*/ 54 h 290"/>
                <a:gd name="T88" fmla="*/ 144 w 277"/>
                <a:gd name="T89" fmla="*/ 52 h 290"/>
                <a:gd name="T90" fmla="*/ 156 w 277"/>
                <a:gd name="T91" fmla="*/ 57 h 290"/>
                <a:gd name="T92" fmla="*/ 163 w 277"/>
                <a:gd name="T93" fmla="*/ 43 h 290"/>
                <a:gd name="T94" fmla="*/ 179 w 277"/>
                <a:gd name="T95" fmla="*/ 45 h 290"/>
                <a:gd name="T96" fmla="*/ 173 w 277"/>
                <a:gd name="T97" fmla="*/ 50 h 290"/>
                <a:gd name="T98" fmla="*/ 179 w 277"/>
                <a:gd name="T99" fmla="*/ 47 h 290"/>
                <a:gd name="T100" fmla="*/ 184 w 277"/>
                <a:gd name="T101" fmla="*/ 42 h 290"/>
                <a:gd name="T102" fmla="*/ 191 w 277"/>
                <a:gd name="T103" fmla="*/ 43 h 290"/>
                <a:gd name="T104" fmla="*/ 203 w 277"/>
                <a:gd name="T105" fmla="*/ 47 h 290"/>
                <a:gd name="T106" fmla="*/ 209 w 277"/>
                <a:gd name="T107" fmla="*/ 53 h 290"/>
                <a:gd name="T108" fmla="*/ 211 w 277"/>
                <a:gd name="T109" fmla="*/ 55 h 290"/>
                <a:gd name="T110" fmla="*/ 222 w 277"/>
                <a:gd name="T111" fmla="*/ 56 h 290"/>
                <a:gd name="T112" fmla="*/ 251 w 277"/>
                <a:gd name="T113" fmla="*/ 63 h 290"/>
                <a:gd name="T114" fmla="*/ 276 w 277"/>
                <a:gd name="T115" fmla="*/ 86 h 290"/>
                <a:gd name="T116" fmla="*/ 169 w 277"/>
                <a:gd name="T117" fmla="*/ 35 h 290"/>
                <a:gd name="T118" fmla="*/ 173 w 277"/>
                <a:gd name="T119" fmla="*/ 35 h 290"/>
                <a:gd name="T120" fmla="*/ 163 w 277"/>
                <a:gd name="T121" fmla="*/ 40 h 290"/>
                <a:gd name="T122" fmla="*/ 166 w 277"/>
                <a:gd name="T123" fmla="*/ 35 h 290"/>
                <a:gd name="T124" fmla="*/ 167 w 277"/>
                <a:gd name="T125" fmla="*/ 23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7" h="290">
                  <a:moveTo>
                    <a:pt x="277" y="90"/>
                  </a:move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1"/>
                  </a:cubicBezTo>
                  <a:cubicBezTo>
                    <a:pt x="277" y="92"/>
                    <a:pt x="277" y="92"/>
                    <a:pt x="277" y="92"/>
                  </a:cubicBezTo>
                  <a:cubicBezTo>
                    <a:pt x="277" y="92"/>
                    <a:pt x="277" y="92"/>
                    <a:pt x="277" y="92"/>
                  </a:cubicBezTo>
                  <a:cubicBezTo>
                    <a:pt x="277" y="92"/>
                    <a:pt x="277" y="93"/>
                    <a:pt x="277" y="93"/>
                  </a:cubicBezTo>
                  <a:cubicBezTo>
                    <a:pt x="277" y="93"/>
                    <a:pt x="277" y="94"/>
                    <a:pt x="277" y="94"/>
                  </a:cubicBezTo>
                  <a:cubicBezTo>
                    <a:pt x="276" y="94"/>
                    <a:pt x="276" y="94"/>
                    <a:pt x="276" y="94"/>
                  </a:cubicBezTo>
                  <a:cubicBezTo>
                    <a:pt x="276" y="95"/>
                    <a:pt x="276" y="95"/>
                    <a:pt x="276" y="95"/>
                  </a:cubicBezTo>
                  <a:cubicBezTo>
                    <a:pt x="276" y="96"/>
                    <a:pt x="276" y="96"/>
                    <a:pt x="276" y="96"/>
                  </a:cubicBezTo>
                  <a:cubicBezTo>
                    <a:pt x="276" y="96"/>
                    <a:pt x="276" y="97"/>
                    <a:pt x="276" y="97"/>
                  </a:cubicBezTo>
                  <a:cubicBezTo>
                    <a:pt x="275" y="97"/>
                    <a:pt x="275" y="98"/>
                    <a:pt x="275" y="98"/>
                  </a:cubicBezTo>
                  <a:cubicBezTo>
                    <a:pt x="275" y="98"/>
                    <a:pt x="275" y="99"/>
                    <a:pt x="275" y="99"/>
                  </a:cubicBezTo>
                  <a:cubicBezTo>
                    <a:pt x="275" y="99"/>
                    <a:pt x="275" y="100"/>
                    <a:pt x="274" y="100"/>
                  </a:cubicBezTo>
                  <a:cubicBezTo>
                    <a:pt x="274" y="100"/>
                    <a:pt x="274" y="101"/>
                    <a:pt x="274" y="101"/>
                  </a:cubicBezTo>
                  <a:cubicBezTo>
                    <a:pt x="274" y="101"/>
                    <a:pt x="274" y="102"/>
                    <a:pt x="273" y="102"/>
                  </a:cubicBezTo>
                  <a:cubicBezTo>
                    <a:pt x="273" y="102"/>
                    <a:pt x="273" y="103"/>
                    <a:pt x="273" y="103"/>
                  </a:cubicBezTo>
                  <a:cubicBezTo>
                    <a:pt x="273" y="103"/>
                    <a:pt x="272" y="103"/>
                    <a:pt x="272" y="103"/>
                  </a:cubicBezTo>
                  <a:cubicBezTo>
                    <a:pt x="272" y="103"/>
                    <a:pt x="272" y="104"/>
                    <a:pt x="272" y="104"/>
                  </a:cubicBezTo>
                  <a:cubicBezTo>
                    <a:pt x="272" y="104"/>
                    <a:pt x="271" y="104"/>
                    <a:pt x="271" y="105"/>
                  </a:cubicBezTo>
                  <a:cubicBezTo>
                    <a:pt x="271" y="105"/>
                    <a:pt x="271" y="106"/>
                    <a:pt x="271" y="106"/>
                  </a:cubicBezTo>
                  <a:cubicBezTo>
                    <a:pt x="271" y="106"/>
                    <a:pt x="270" y="106"/>
                    <a:pt x="270" y="106"/>
                  </a:cubicBezTo>
                  <a:cubicBezTo>
                    <a:pt x="270" y="106"/>
                    <a:pt x="269" y="107"/>
                    <a:pt x="269" y="108"/>
                  </a:cubicBezTo>
                  <a:cubicBezTo>
                    <a:pt x="269" y="108"/>
                    <a:pt x="268" y="109"/>
                    <a:pt x="268" y="109"/>
                  </a:cubicBezTo>
                  <a:cubicBezTo>
                    <a:pt x="268" y="109"/>
                    <a:pt x="267" y="110"/>
                    <a:pt x="266" y="110"/>
                  </a:cubicBezTo>
                  <a:cubicBezTo>
                    <a:pt x="266" y="111"/>
                    <a:pt x="266" y="111"/>
                    <a:pt x="266" y="111"/>
                  </a:cubicBezTo>
                  <a:cubicBezTo>
                    <a:pt x="266" y="111"/>
                    <a:pt x="266" y="111"/>
                    <a:pt x="266" y="112"/>
                  </a:cubicBezTo>
                  <a:cubicBezTo>
                    <a:pt x="265" y="112"/>
                    <a:pt x="265" y="112"/>
                    <a:pt x="265" y="112"/>
                  </a:cubicBezTo>
                  <a:cubicBezTo>
                    <a:pt x="265" y="112"/>
                    <a:pt x="264" y="112"/>
                    <a:pt x="264" y="112"/>
                  </a:cubicBezTo>
                  <a:cubicBezTo>
                    <a:pt x="264" y="112"/>
                    <a:pt x="263" y="113"/>
                    <a:pt x="263" y="113"/>
                  </a:cubicBezTo>
                  <a:cubicBezTo>
                    <a:pt x="263" y="113"/>
                    <a:pt x="262" y="114"/>
                    <a:pt x="262" y="114"/>
                  </a:cubicBezTo>
                  <a:cubicBezTo>
                    <a:pt x="262" y="114"/>
                    <a:pt x="261" y="114"/>
                    <a:pt x="261" y="114"/>
                  </a:cubicBezTo>
                  <a:cubicBezTo>
                    <a:pt x="261" y="114"/>
                    <a:pt x="261" y="114"/>
                    <a:pt x="261" y="114"/>
                  </a:cubicBezTo>
                  <a:cubicBezTo>
                    <a:pt x="261" y="114"/>
                    <a:pt x="261" y="115"/>
                    <a:pt x="261" y="115"/>
                  </a:cubicBezTo>
                  <a:cubicBezTo>
                    <a:pt x="261" y="115"/>
                    <a:pt x="261" y="115"/>
                    <a:pt x="261" y="115"/>
                  </a:cubicBezTo>
                  <a:cubicBezTo>
                    <a:pt x="261" y="116"/>
                    <a:pt x="260" y="116"/>
                    <a:pt x="260" y="116"/>
                  </a:cubicBezTo>
                  <a:cubicBezTo>
                    <a:pt x="260" y="116"/>
                    <a:pt x="260" y="117"/>
                    <a:pt x="260" y="117"/>
                  </a:cubicBezTo>
                  <a:cubicBezTo>
                    <a:pt x="260" y="117"/>
                    <a:pt x="259" y="118"/>
                    <a:pt x="259" y="118"/>
                  </a:cubicBezTo>
                  <a:cubicBezTo>
                    <a:pt x="259" y="118"/>
                    <a:pt x="259" y="118"/>
                    <a:pt x="259" y="118"/>
                  </a:cubicBezTo>
                  <a:cubicBezTo>
                    <a:pt x="259" y="118"/>
                    <a:pt x="259" y="118"/>
                    <a:pt x="259" y="118"/>
                  </a:cubicBezTo>
                  <a:cubicBezTo>
                    <a:pt x="259" y="118"/>
                    <a:pt x="258" y="120"/>
                    <a:pt x="258" y="120"/>
                  </a:cubicBezTo>
                  <a:cubicBezTo>
                    <a:pt x="258" y="120"/>
                    <a:pt x="258" y="121"/>
                    <a:pt x="258" y="121"/>
                  </a:cubicBezTo>
                  <a:cubicBezTo>
                    <a:pt x="257" y="121"/>
                    <a:pt x="256" y="123"/>
                    <a:pt x="256" y="123"/>
                  </a:cubicBezTo>
                  <a:cubicBezTo>
                    <a:pt x="256" y="124"/>
                    <a:pt x="255" y="125"/>
                    <a:pt x="255" y="125"/>
                  </a:cubicBezTo>
                  <a:cubicBezTo>
                    <a:pt x="255" y="126"/>
                    <a:pt x="254" y="127"/>
                    <a:pt x="254" y="127"/>
                  </a:cubicBezTo>
                  <a:cubicBezTo>
                    <a:pt x="254" y="127"/>
                    <a:pt x="253" y="128"/>
                    <a:pt x="253" y="128"/>
                  </a:cubicBezTo>
                  <a:cubicBezTo>
                    <a:pt x="253" y="128"/>
                    <a:pt x="252" y="129"/>
                    <a:pt x="251" y="130"/>
                  </a:cubicBezTo>
                  <a:cubicBezTo>
                    <a:pt x="251" y="130"/>
                    <a:pt x="251" y="130"/>
                    <a:pt x="251" y="130"/>
                  </a:cubicBezTo>
                  <a:cubicBezTo>
                    <a:pt x="251" y="129"/>
                    <a:pt x="251" y="129"/>
                    <a:pt x="251" y="129"/>
                  </a:cubicBezTo>
                  <a:cubicBezTo>
                    <a:pt x="250" y="129"/>
                    <a:pt x="251" y="129"/>
                    <a:pt x="251" y="129"/>
                  </a:cubicBezTo>
                  <a:cubicBezTo>
                    <a:pt x="251" y="129"/>
                    <a:pt x="251" y="128"/>
                    <a:pt x="251" y="128"/>
                  </a:cubicBezTo>
                  <a:cubicBezTo>
                    <a:pt x="251" y="128"/>
                    <a:pt x="251" y="128"/>
                    <a:pt x="251" y="128"/>
                  </a:cubicBezTo>
                  <a:cubicBezTo>
                    <a:pt x="251" y="128"/>
                    <a:pt x="251" y="127"/>
                    <a:pt x="251" y="127"/>
                  </a:cubicBezTo>
                  <a:cubicBezTo>
                    <a:pt x="251" y="127"/>
                    <a:pt x="251" y="128"/>
                    <a:pt x="251" y="128"/>
                  </a:cubicBezTo>
                  <a:cubicBezTo>
                    <a:pt x="250" y="128"/>
                    <a:pt x="250" y="128"/>
                    <a:pt x="250" y="128"/>
                  </a:cubicBezTo>
                  <a:cubicBezTo>
                    <a:pt x="250" y="128"/>
                    <a:pt x="250" y="127"/>
                    <a:pt x="250" y="127"/>
                  </a:cubicBezTo>
                  <a:cubicBezTo>
                    <a:pt x="250" y="127"/>
                    <a:pt x="250" y="127"/>
                    <a:pt x="250" y="127"/>
                  </a:cubicBezTo>
                  <a:cubicBezTo>
                    <a:pt x="249" y="127"/>
                    <a:pt x="249" y="127"/>
                    <a:pt x="249" y="127"/>
                  </a:cubicBezTo>
                  <a:cubicBezTo>
                    <a:pt x="249" y="127"/>
                    <a:pt x="249" y="128"/>
                    <a:pt x="249" y="128"/>
                  </a:cubicBezTo>
                  <a:cubicBezTo>
                    <a:pt x="249" y="128"/>
                    <a:pt x="249" y="128"/>
                    <a:pt x="249" y="128"/>
                  </a:cubicBezTo>
                  <a:cubicBezTo>
                    <a:pt x="249" y="129"/>
                    <a:pt x="249" y="129"/>
                    <a:pt x="249" y="129"/>
                  </a:cubicBezTo>
                  <a:cubicBezTo>
                    <a:pt x="249" y="129"/>
                    <a:pt x="249" y="129"/>
                    <a:pt x="250" y="129"/>
                  </a:cubicBezTo>
                  <a:cubicBezTo>
                    <a:pt x="250" y="129"/>
                    <a:pt x="250" y="129"/>
                    <a:pt x="250" y="129"/>
                  </a:cubicBezTo>
                  <a:cubicBezTo>
                    <a:pt x="250" y="129"/>
                    <a:pt x="250" y="130"/>
                    <a:pt x="250" y="130"/>
                  </a:cubicBezTo>
                  <a:cubicBezTo>
                    <a:pt x="250" y="130"/>
                    <a:pt x="249" y="130"/>
                    <a:pt x="249" y="130"/>
                  </a:cubicBezTo>
                  <a:cubicBezTo>
                    <a:pt x="249" y="131"/>
                    <a:pt x="248" y="131"/>
                    <a:pt x="248" y="131"/>
                  </a:cubicBezTo>
                  <a:cubicBezTo>
                    <a:pt x="248" y="131"/>
                    <a:pt x="248" y="131"/>
                    <a:pt x="248" y="131"/>
                  </a:cubicBezTo>
                  <a:cubicBezTo>
                    <a:pt x="248" y="131"/>
                    <a:pt x="248" y="132"/>
                    <a:pt x="248" y="132"/>
                  </a:cubicBezTo>
                  <a:cubicBezTo>
                    <a:pt x="248" y="132"/>
                    <a:pt x="248" y="132"/>
                    <a:pt x="248" y="133"/>
                  </a:cubicBezTo>
                  <a:cubicBezTo>
                    <a:pt x="248" y="133"/>
                    <a:pt x="248" y="133"/>
                    <a:pt x="248" y="134"/>
                  </a:cubicBezTo>
                  <a:cubicBezTo>
                    <a:pt x="248" y="134"/>
                    <a:pt x="248" y="134"/>
                    <a:pt x="247" y="134"/>
                  </a:cubicBezTo>
                  <a:cubicBezTo>
                    <a:pt x="247" y="135"/>
                    <a:pt x="247" y="135"/>
                    <a:pt x="247" y="136"/>
                  </a:cubicBezTo>
                  <a:cubicBezTo>
                    <a:pt x="247" y="136"/>
                    <a:pt x="247" y="136"/>
                    <a:pt x="247" y="136"/>
                  </a:cubicBezTo>
                  <a:cubicBezTo>
                    <a:pt x="247" y="137"/>
                    <a:pt x="247" y="136"/>
                    <a:pt x="247" y="136"/>
                  </a:cubicBezTo>
                  <a:cubicBezTo>
                    <a:pt x="247" y="136"/>
                    <a:pt x="248" y="136"/>
                    <a:pt x="248" y="136"/>
                  </a:cubicBezTo>
                  <a:cubicBezTo>
                    <a:pt x="248" y="136"/>
                    <a:pt x="248" y="137"/>
                    <a:pt x="248" y="137"/>
                  </a:cubicBezTo>
                  <a:cubicBezTo>
                    <a:pt x="247" y="137"/>
                    <a:pt x="247" y="137"/>
                    <a:pt x="247" y="137"/>
                  </a:cubicBezTo>
                  <a:cubicBezTo>
                    <a:pt x="247" y="138"/>
                    <a:pt x="247" y="138"/>
                    <a:pt x="247" y="138"/>
                  </a:cubicBezTo>
                  <a:cubicBezTo>
                    <a:pt x="247" y="139"/>
                    <a:pt x="247" y="139"/>
                    <a:pt x="247" y="139"/>
                  </a:cubicBezTo>
                  <a:cubicBezTo>
                    <a:pt x="247" y="140"/>
                    <a:pt x="247" y="140"/>
                    <a:pt x="247" y="140"/>
                  </a:cubicBezTo>
                  <a:cubicBezTo>
                    <a:pt x="247" y="140"/>
                    <a:pt x="247" y="141"/>
                    <a:pt x="247" y="141"/>
                  </a:cubicBezTo>
                  <a:cubicBezTo>
                    <a:pt x="247" y="141"/>
                    <a:pt x="247" y="142"/>
                    <a:pt x="247" y="142"/>
                  </a:cubicBezTo>
                  <a:cubicBezTo>
                    <a:pt x="247" y="142"/>
                    <a:pt x="247" y="142"/>
                    <a:pt x="247" y="143"/>
                  </a:cubicBezTo>
                  <a:cubicBezTo>
                    <a:pt x="247" y="143"/>
                    <a:pt x="247" y="143"/>
                    <a:pt x="247" y="144"/>
                  </a:cubicBezTo>
                  <a:cubicBezTo>
                    <a:pt x="247" y="144"/>
                    <a:pt x="247" y="145"/>
                    <a:pt x="247" y="145"/>
                  </a:cubicBezTo>
                  <a:cubicBezTo>
                    <a:pt x="247" y="145"/>
                    <a:pt x="247" y="146"/>
                    <a:pt x="247" y="146"/>
                  </a:cubicBezTo>
                  <a:cubicBezTo>
                    <a:pt x="247" y="146"/>
                    <a:pt x="247" y="147"/>
                    <a:pt x="248" y="147"/>
                  </a:cubicBezTo>
                  <a:cubicBezTo>
                    <a:pt x="248" y="148"/>
                    <a:pt x="248" y="149"/>
                    <a:pt x="248" y="149"/>
                  </a:cubicBezTo>
                  <a:cubicBezTo>
                    <a:pt x="248" y="149"/>
                    <a:pt x="248" y="150"/>
                    <a:pt x="248" y="150"/>
                  </a:cubicBezTo>
                  <a:cubicBezTo>
                    <a:pt x="248" y="150"/>
                    <a:pt x="248" y="150"/>
                    <a:pt x="248" y="150"/>
                  </a:cubicBezTo>
                  <a:cubicBezTo>
                    <a:pt x="248" y="151"/>
                    <a:pt x="248" y="151"/>
                    <a:pt x="248" y="151"/>
                  </a:cubicBezTo>
                  <a:cubicBezTo>
                    <a:pt x="248" y="151"/>
                    <a:pt x="248" y="151"/>
                    <a:pt x="248" y="152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48" y="153"/>
                    <a:pt x="247" y="153"/>
                    <a:pt x="247" y="153"/>
                  </a:cubicBezTo>
                  <a:cubicBezTo>
                    <a:pt x="247" y="153"/>
                    <a:pt x="247" y="153"/>
                    <a:pt x="247" y="153"/>
                  </a:cubicBezTo>
                  <a:cubicBezTo>
                    <a:pt x="247" y="154"/>
                    <a:pt x="247" y="154"/>
                    <a:pt x="247" y="154"/>
                  </a:cubicBezTo>
                  <a:cubicBezTo>
                    <a:pt x="247" y="154"/>
                    <a:pt x="247" y="155"/>
                    <a:pt x="247" y="155"/>
                  </a:cubicBezTo>
                  <a:cubicBezTo>
                    <a:pt x="247" y="155"/>
                    <a:pt x="247" y="156"/>
                    <a:pt x="247" y="157"/>
                  </a:cubicBezTo>
                  <a:cubicBezTo>
                    <a:pt x="247" y="157"/>
                    <a:pt x="246" y="157"/>
                    <a:pt x="246" y="157"/>
                  </a:cubicBezTo>
                  <a:cubicBezTo>
                    <a:pt x="246" y="157"/>
                    <a:pt x="246" y="158"/>
                    <a:pt x="246" y="158"/>
                  </a:cubicBezTo>
                  <a:cubicBezTo>
                    <a:pt x="246" y="159"/>
                    <a:pt x="246" y="159"/>
                    <a:pt x="246" y="159"/>
                  </a:cubicBezTo>
                  <a:cubicBezTo>
                    <a:pt x="246" y="159"/>
                    <a:pt x="246" y="160"/>
                    <a:pt x="246" y="160"/>
                  </a:cubicBezTo>
                  <a:cubicBezTo>
                    <a:pt x="246" y="160"/>
                    <a:pt x="246" y="162"/>
                    <a:pt x="246" y="162"/>
                  </a:cubicBezTo>
                  <a:cubicBezTo>
                    <a:pt x="246" y="162"/>
                    <a:pt x="246" y="163"/>
                    <a:pt x="246" y="163"/>
                  </a:cubicBezTo>
                  <a:cubicBezTo>
                    <a:pt x="246" y="163"/>
                    <a:pt x="246" y="164"/>
                    <a:pt x="246" y="164"/>
                  </a:cubicBezTo>
                  <a:cubicBezTo>
                    <a:pt x="246" y="164"/>
                    <a:pt x="246" y="164"/>
                    <a:pt x="245" y="164"/>
                  </a:cubicBezTo>
                  <a:cubicBezTo>
                    <a:pt x="245" y="164"/>
                    <a:pt x="245" y="164"/>
                    <a:pt x="245" y="164"/>
                  </a:cubicBezTo>
                  <a:cubicBezTo>
                    <a:pt x="245" y="164"/>
                    <a:pt x="246" y="165"/>
                    <a:pt x="246" y="165"/>
                  </a:cubicBezTo>
                  <a:cubicBezTo>
                    <a:pt x="246" y="165"/>
                    <a:pt x="245" y="165"/>
                    <a:pt x="245" y="165"/>
                  </a:cubicBezTo>
                  <a:cubicBezTo>
                    <a:pt x="245" y="165"/>
                    <a:pt x="245" y="165"/>
                    <a:pt x="245" y="166"/>
                  </a:cubicBezTo>
                  <a:cubicBezTo>
                    <a:pt x="244" y="166"/>
                    <a:pt x="244" y="166"/>
                    <a:pt x="244" y="166"/>
                  </a:cubicBezTo>
                  <a:cubicBezTo>
                    <a:pt x="244" y="166"/>
                    <a:pt x="243" y="167"/>
                    <a:pt x="243" y="167"/>
                  </a:cubicBezTo>
                  <a:cubicBezTo>
                    <a:pt x="243" y="167"/>
                    <a:pt x="243" y="168"/>
                    <a:pt x="243" y="168"/>
                  </a:cubicBezTo>
                  <a:cubicBezTo>
                    <a:pt x="243" y="168"/>
                    <a:pt x="243" y="168"/>
                    <a:pt x="243" y="169"/>
                  </a:cubicBezTo>
                  <a:cubicBezTo>
                    <a:pt x="243" y="169"/>
                    <a:pt x="242" y="169"/>
                    <a:pt x="242" y="169"/>
                  </a:cubicBezTo>
                  <a:cubicBezTo>
                    <a:pt x="242" y="169"/>
                    <a:pt x="242" y="170"/>
                    <a:pt x="242" y="170"/>
                  </a:cubicBezTo>
                  <a:cubicBezTo>
                    <a:pt x="242" y="170"/>
                    <a:pt x="242" y="171"/>
                    <a:pt x="242" y="171"/>
                  </a:cubicBezTo>
                  <a:cubicBezTo>
                    <a:pt x="242" y="172"/>
                    <a:pt x="242" y="173"/>
                    <a:pt x="242" y="173"/>
                  </a:cubicBezTo>
                  <a:cubicBezTo>
                    <a:pt x="242" y="174"/>
                    <a:pt x="242" y="174"/>
                    <a:pt x="242" y="174"/>
                  </a:cubicBezTo>
                  <a:cubicBezTo>
                    <a:pt x="242" y="174"/>
                    <a:pt x="242" y="176"/>
                    <a:pt x="242" y="176"/>
                  </a:cubicBezTo>
                  <a:cubicBezTo>
                    <a:pt x="242" y="176"/>
                    <a:pt x="242" y="177"/>
                    <a:pt x="242" y="177"/>
                  </a:cubicBezTo>
                  <a:cubicBezTo>
                    <a:pt x="242" y="177"/>
                    <a:pt x="242" y="178"/>
                    <a:pt x="242" y="178"/>
                  </a:cubicBezTo>
                  <a:cubicBezTo>
                    <a:pt x="242" y="178"/>
                    <a:pt x="241" y="179"/>
                    <a:pt x="241" y="179"/>
                  </a:cubicBezTo>
                  <a:cubicBezTo>
                    <a:pt x="241" y="179"/>
                    <a:pt x="241" y="179"/>
                    <a:pt x="240" y="179"/>
                  </a:cubicBezTo>
                  <a:cubicBezTo>
                    <a:pt x="240" y="180"/>
                    <a:pt x="240" y="180"/>
                    <a:pt x="239" y="180"/>
                  </a:cubicBezTo>
                  <a:cubicBezTo>
                    <a:pt x="239" y="180"/>
                    <a:pt x="239" y="181"/>
                    <a:pt x="239" y="181"/>
                  </a:cubicBezTo>
                  <a:cubicBezTo>
                    <a:pt x="239" y="181"/>
                    <a:pt x="239" y="182"/>
                    <a:pt x="239" y="183"/>
                  </a:cubicBezTo>
                  <a:cubicBezTo>
                    <a:pt x="239" y="184"/>
                    <a:pt x="238" y="184"/>
                    <a:pt x="238" y="184"/>
                  </a:cubicBezTo>
                  <a:cubicBezTo>
                    <a:pt x="238" y="185"/>
                    <a:pt x="237" y="187"/>
                    <a:pt x="236" y="187"/>
                  </a:cubicBezTo>
                  <a:cubicBezTo>
                    <a:pt x="236" y="187"/>
                    <a:pt x="236" y="187"/>
                    <a:pt x="235" y="188"/>
                  </a:cubicBezTo>
                  <a:cubicBezTo>
                    <a:pt x="235" y="188"/>
                    <a:pt x="234" y="189"/>
                    <a:pt x="234" y="189"/>
                  </a:cubicBezTo>
                  <a:cubicBezTo>
                    <a:pt x="234" y="189"/>
                    <a:pt x="234" y="190"/>
                    <a:pt x="234" y="190"/>
                  </a:cubicBezTo>
                  <a:cubicBezTo>
                    <a:pt x="233" y="191"/>
                    <a:pt x="233" y="191"/>
                    <a:pt x="233" y="191"/>
                  </a:cubicBezTo>
                  <a:cubicBezTo>
                    <a:pt x="233" y="191"/>
                    <a:pt x="233" y="192"/>
                    <a:pt x="233" y="192"/>
                  </a:cubicBezTo>
                  <a:cubicBezTo>
                    <a:pt x="233" y="193"/>
                    <a:pt x="233" y="193"/>
                    <a:pt x="233" y="193"/>
                  </a:cubicBezTo>
                  <a:cubicBezTo>
                    <a:pt x="233" y="194"/>
                    <a:pt x="233" y="195"/>
                    <a:pt x="233" y="195"/>
                  </a:cubicBezTo>
                  <a:cubicBezTo>
                    <a:pt x="234" y="196"/>
                    <a:pt x="233" y="196"/>
                    <a:pt x="233" y="197"/>
                  </a:cubicBezTo>
                  <a:cubicBezTo>
                    <a:pt x="233" y="197"/>
                    <a:pt x="231" y="197"/>
                    <a:pt x="231" y="198"/>
                  </a:cubicBezTo>
                  <a:cubicBezTo>
                    <a:pt x="230" y="198"/>
                    <a:pt x="229" y="198"/>
                    <a:pt x="228" y="199"/>
                  </a:cubicBezTo>
                  <a:cubicBezTo>
                    <a:pt x="227" y="199"/>
                    <a:pt x="227" y="200"/>
                    <a:pt x="227" y="200"/>
                  </a:cubicBezTo>
                  <a:cubicBezTo>
                    <a:pt x="227" y="200"/>
                    <a:pt x="226" y="201"/>
                    <a:pt x="226" y="201"/>
                  </a:cubicBezTo>
                  <a:cubicBezTo>
                    <a:pt x="226" y="201"/>
                    <a:pt x="226" y="202"/>
                    <a:pt x="226" y="202"/>
                  </a:cubicBezTo>
                  <a:cubicBezTo>
                    <a:pt x="226" y="203"/>
                    <a:pt x="226" y="203"/>
                    <a:pt x="226" y="204"/>
                  </a:cubicBezTo>
                  <a:cubicBezTo>
                    <a:pt x="226" y="204"/>
                    <a:pt x="226" y="203"/>
                    <a:pt x="226" y="203"/>
                  </a:cubicBezTo>
                  <a:cubicBezTo>
                    <a:pt x="226" y="202"/>
                    <a:pt x="225" y="203"/>
                    <a:pt x="225" y="203"/>
                  </a:cubicBezTo>
                  <a:cubicBezTo>
                    <a:pt x="224" y="203"/>
                    <a:pt x="224" y="203"/>
                    <a:pt x="224" y="203"/>
                  </a:cubicBezTo>
                  <a:cubicBezTo>
                    <a:pt x="224" y="204"/>
                    <a:pt x="223" y="203"/>
                    <a:pt x="223" y="204"/>
                  </a:cubicBezTo>
                  <a:cubicBezTo>
                    <a:pt x="222" y="204"/>
                    <a:pt x="222" y="203"/>
                    <a:pt x="222" y="203"/>
                  </a:cubicBezTo>
                  <a:cubicBezTo>
                    <a:pt x="222" y="203"/>
                    <a:pt x="221" y="203"/>
                    <a:pt x="220" y="204"/>
                  </a:cubicBezTo>
                  <a:cubicBezTo>
                    <a:pt x="220" y="204"/>
                    <a:pt x="219" y="204"/>
                    <a:pt x="219" y="204"/>
                  </a:cubicBezTo>
                  <a:cubicBezTo>
                    <a:pt x="218" y="204"/>
                    <a:pt x="218" y="203"/>
                    <a:pt x="218" y="203"/>
                  </a:cubicBezTo>
                  <a:cubicBezTo>
                    <a:pt x="218" y="203"/>
                    <a:pt x="219" y="202"/>
                    <a:pt x="219" y="202"/>
                  </a:cubicBezTo>
                  <a:cubicBezTo>
                    <a:pt x="219" y="201"/>
                    <a:pt x="218" y="202"/>
                    <a:pt x="218" y="202"/>
                  </a:cubicBezTo>
                  <a:cubicBezTo>
                    <a:pt x="217" y="202"/>
                    <a:pt x="217" y="202"/>
                    <a:pt x="217" y="203"/>
                  </a:cubicBezTo>
                  <a:cubicBezTo>
                    <a:pt x="217" y="203"/>
                    <a:pt x="218" y="204"/>
                    <a:pt x="218" y="204"/>
                  </a:cubicBezTo>
                  <a:cubicBezTo>
                    <a:pt x="218" y="204"/>
                    <a:pt x="217" y="204"/>
                    <a:pt x="216" y="204"/>
                  </a:cubicBezTo>
                  <a:cubicBezTo>
                    <a:pt x="216" y="204"/>
                    <a:pt x="216" y="204"/>
                    <a:pt x="215" y="204"/>
                  </a:cubicBezTo>
                  <a:cubicBezTo>
                    <a:pt x="214" y="205"/>
                    <a:pt x="214" y="204"/>
                    <a:pt x="214" y="204"/>
                  </a:cubicBezTo>
                  <a:cubicBezTo>
                    <a:pt x="214" y="203"/>
                    <a:pt x="213" y="203"/>
                    <a:pt x="213" y="203"/>
                  </a:cubicBezTo>
                  <a:cubicBezTo>
                    <a:pt x="212" y="203"/>
                    <a:pt x="212" y="203"/>
                    <a:pt x="211" y="204"/>
                  </a:cubicBezTo>
                  <a:cubicBezTo>
                    <a:pt x="211" y="204"/>
                    <a:pt x="210" y="204"/>
                    <a:pt x="210" y="204"/>
                  </a:cubicBezTo>
                  <a:cubicBezTo>
                    <a:pt x="210" y="204"/>
                    <a:pt x="210" y="204"/>
                    <a:pt x="209" y="204"/>
                  </a:cubicBezTo>
                  <a:cubicBezTo>
                    <a:pt x="209" y="203"/>
                    <a:pt x="209" y="204"/>
                    <a:pt x="209" y="204"/>
                  </a:cubicBezTo>
                  <a:cubicBezTo>
                    <a:pt x="209" y="204"/>
                    <a:pt x="208" y="204"/>
                    <a:pt x="208" y="204"/>
                  </a:cubicBezTo>
                  <a:cubicBezTo>
                    <a:pt x="207" y="204"/>
                    <a:pt x="207" y="205"/>
                    <a:pt x="207" y="205"/>
                  </a:cubicBezTo>
                  <a:cubicBezTo>
                    <a:pt x="207" y="205"/>
                    <a:pt x="207" y="206"/>
                    <a:pt x="208" y="206"/>
                  </a:cubicBezTo>
                  <a:cubicBezTo>
                    <a:pt x="209" y="206"/>
                    <a:pt x="208" y="206"/>
                    <a:pt x="208" y="207"/>
                  </a:cubicBezTo>
                  <a:cubicBezTo>
                    <a:pt x="208" y="207"/>
                    <a:pt x="207" y="207"/>
                    <a:pt x="207" y="207"/>
                  </a:cubicBezTo>
                  <a:cubicBezTo>
                    <a:pt x="207" y="207"/>
                    <a:pt x="206" y="207"/>
                    <a:pt x="206" y="207"/>
                  </a:cubicBezTo>
                  <a:cubicBezTo>
                    <a:pt x="205" y="207"/>
                    <a:pt x="205" y="207"/>
                    <a:pt x="205" y="207"/>
                  </a:cubicBezTo>
                  <a:cubicBezTo>
                    <a:pt x="205" y="207"/>
                    <a:pt x="204" y="208"/>
                    <a:pt x="204" y="208"/>
                  </a:cubicBezTo>
                  <a:cubicBezTo>
                    <a:pt x="204" y="208"/>
                    <a:pt x="203" y="208"/>
                    <a:pt x="203" y="208"/>
                  </a:cubicBezTo>
                  <a:cubicBezTo>
                    <a:pt x="203" y="208"/>
                    <a:pt x="202" y="209"/>
                    <a:pt x="202" y="209"/>
                  </a:cubicBezTo>
                  <a:cubicBezTo>
                    <a:pt x="202" y="209"/>
                    <a:pt x="202" y="210"/>
                    <a:pt x="202" y="210"/>
                  </a:cubicBezTo>
                  <a:cubicBezTo>
                    <a:pt x="202" y="210"/>
                    <a:pt x="202" y="210"/>
                    <a:pt x="202" y="210"/>
                  </a:cubicBezTo>
                  <a:cubicBezTo>
                    <a:pt x="201" y="210"/>
                    <a:pt x="201" y="210"/>
                    <a:pt x="201" y="210"/>
                  </a:cubicBezTo>
                  <a:cubicBezTo>
                    <a:pt x="200" y="210"/>
                    <a:pt x="200" y="210"/>
                    <a:pt x="199" y="210"/>
                  </a:cubicBezTo>
                  <a:cubicBezTo>
                    <a:pt x="199" y="210"/>
                    <a:pt x="199" y="210"/>
                    <a:pt x="198" y="210"/>
                  </a:cubicBezTo>
                  <a:cubicBezTo>
                    <a:pt x="198" y="210"/>
                    <a:pt x="197" y="210"/>
                    <a:pt x="197" y="211"/>
                  </a:cubicBezTo>
                  <a:cubicBezTo>
                    <a:pt x="197" y="211"/>
                    <a:pt x="196" y="211"/>
                    <a:pt x="196" y="211"/>
                  </a:cubicBezTo>
                  <a:cubicBezTo>
                    <a:pt x="196" y="211"/>
                    <a:pt x="196" y="211"/>
                    <a:pt x="195" y="212"/>
                  </a:cubicBezTo>
                  <a:cubicBezTo>
                    <a:pt x="195" y="212"/>
                    <a:pt x="195" y="212"/>
                    <a:pt x="194" y="212"/>
                  </a:cubicBezTo>
                  <a:cubicBezTo>
                    <a:pt x="194" y="212"/>
                    <a:pt x="193" y="212"/>
                    <a:pt x="193" y="213"/>
                  </a:cubicBezTo>
                  <a:cubicBezTo>
                    <a:pt x="192" y="213"/>
                    <a:pt x="191" y="214"/>
                    <a:pt x="191" y="214"/>
                  </a:cubicBezTo>
                  <a:cubicBezTo>
                    <a:pt x="191" y="215"/>
                    <a:pt x="191" y="215"/>
                    <a:pt x="190" y="215"/>
                  </a:cubicBezTo>
                  <a:cubicBezTo>
                    <a:pt x="190" y="215"/>
                    <a:pt x="189" y="216"/>
                    <a:pt x="189" y="216"/>
                  </a:cubicBezTo>
                  <a:cubicBezTo>
                    <a:pt x="188" y="217"/>
                    <a:pt x="187" y="217"/>
                    <a:pt x="187" y="217"/>
                  </a:cubicBezTo>
                  <a:cubicBezTo>
                    <a:pt x="187" y="218"/>
                    <a:pt x="186" y="218"/>
                    <a:pt x="186" y="219"/>
                  </a:cubicBezTo>
                  <a:cubicBezTo>
                    <a:pt x="185" y="219"/>
                    <a:pt x="185" y="219"/>
                    <a:pt x="185" y="219"/>
                  </a:cubicBezTo>
                  <a:cubicBezTo>
                    <a:pt x="185" y="219"/>
                    <a:pt x="185" y="219"/>
                    <a:pt x="185" y="219"/>
                  </a:cubicBezTo>
                  <a:cubicBezTo>
                    <a:pt x="184" y="219"/>
                    <a:pt x="184" y="219"/>
                    <a:pt x="184" y="220"/>
                  </a:cubicBezTo>
                  <a:cubicBezTo>
                    <a:pt x="185" y="220"/>
                    <a:pt x="185" y="220"/>
                    <a:pt x="185" y="220"/>
                  </a:cubicBezTo>
                  <a:cubicBezTo>
                    <a:pt x="185" y="220"/>
                    <a:pt x="184" y="221"/>
                    <a:pt x="184" y="221"/>
                  </a:cubicBezTo>
                  <a:cubicBezTo>
                    <a:pt x="184" y="221"/>
                    <a:pt x="183" y="221"/>
                    <a:pt x="183" y="221"/>
                  </a:cubicBezTo>
                  <a:cubicBezTo>
                    <a:pt x="183" y="221"/>
                    <a:pt x="183" y="222"/>
                    <a:pt x="183" y="222"/>
                  </a:cubicBezTo>
                  <a:cubicBezTo>
                    <a:pt x="183" y="222"/>
                    <a:pt x="182" y="222"/>
                    <a:pt x="182" y="223"/>
                  </a:cubicBezTo>
                  <a:cubicBezTo>
                    <a:pt x="182" y="223"/>
                    <a:pt x="182" y="223"/>
                    <a:pt x="182" y="222"/>
                  </a:cubicBezTo>
                  <a:cubicBezTo>
                    <a:pt x="181" y="222"/>
                    <a:pt x="182" y="222"/>
                    <a:pt x="182" y="222"/>
                  </a:cubicBezTo>
                  <a:cubicBezTo>
                    <a:pt x="181" y="221"/>
                    <a:pt x="181" y="222"/>
                    <a:pt x="181" y="222"/>
                  </a:cubicBezTo>
                  <a:cubicBezTo>
                    <a:pt x="181" y="222"/>
                    <a:pt x="180" y="223"/>
                    <a:pt x="180" y="223"/>
                  </a:cubicBezTo>
                  <a:cubicBezTo>
                    <a:pt x="179" y="223"/>
                    <a:pt x="180" y="223"/>
                    <a:pt x="180" y="223"/>
                  </a:cubicBezTo>
                  <a:cubicBezTo>
                    <a:pt x="180" y="224"/>
                    <a:pt x="181" y="224"/>
                    <a:pt x="181" y="224"/>
                  </a:cubicBezTo>
                  <a:cubicBezTo>
                    <a:pt x="181" y="224"/>
                    <a:pt x="181" y="224"/>
                    <a:pt x="181" y="225"/>
                  </a:cubicBezTo>
                  <a:cubicBezTo>
                    <a:pt x="181" y="225"/>
                    <a:pt x="180" y="226"/>
                    <a:pt x="180" y="226"/>
                  </a:cubicBezTo>
                  <a:cubicBezTo>
                    <a:pt x="180" y="226"/>
                    <a:pt x="180" y="227"/>
                    <a:pt x="180" y="227"/>
                  </a:cubicBezTo>
                  <a:cubicBezTo>
                    <a:pt x="180" y="227"/>
                    <a:pt x="180" y="228"/>
                    <a:pt x="180" y="228"/>
                  </a:cubicBezTo>
                  <a:cubicBezTo>
                    <a:pt x="179" y="228"/>
                    <a:pt x="179" y="229"/>
                    <a:pt x="179" y="229"/>
                  </a:cubicBezTo>
                  <a:cubicBezTo>
                    <a:pt x="178" y="229"/>
                    <a:pt x="178" y="230"/>
                    <a:pt x="179" y="230"/>
                  </a:cubicBezTo>
                  <a:cubicBezTo>
                    <a:pt x="179" y="230"/>
                    <a:pt x="179" y="229"/>
                    <a:pt x="179" y="229"/>
                  </a:cubicBezTo>
                  <a:cubicBezTo>
                    <a:pt x="180" y="229"/>
                    <a:pt x="180" y="229"/>
                    <a:pt x="180" y="229"/>
                  </a:cubicBezTo>
                  <a:cubicBezTo>
                    <a:pt x="180" y="229"/>
                    <a:pt x="180" y="229"/>
                    <a:pt x="180" y="230"/>
                  </a:cubicBezTo>
                  <a:cubicBezTo>
                    <a:pt x="180" y="230"/>
                    <a:pt x="180" y="231"/>
                    <a:pt x="180" y="231"/>
                  </a:cubicBezTo>
                  <a:cubicBezTo>
                    <a:pt x="179" y="232"/>
                    <a:pt x="179" y="232"/>
                    <a:pt x="179" y="232"/>
                  </a:cubicBezTo>
                  <a:cubicBezTo>
                    <a:pt x="179" y="233"/>
                    <a:pt x="179" y="233"/>
                    <a:pt x="179" y="233"/>
                  </a:cubicBezTo>
                  <a:cubicBezTo>
                    <a:pt x="179" y="233"/>
                    <a:pt x="180" y="235"/>
                    <a:pt x="180" y="235"/>
                  </a:cubicBezTo>
                  <a:cubicBezTo>
                    <a:pt x="180" y="235"/>
                    <a:pt x="180" y="236"/>
                    <a:pt x="180" y="236"/>
                  </a:cubicBezTo>
                  <a:cubicBezTo>
                    <a:pt x="180" y="236"/>
                    <a:pt x="180" y="237"/>
                    <a:pt x="180" y="237"/>
                  </a:cubicBezTo>
                  <a:cubicBezTo>
                    <a:pt x="179" y="237"/>
                    <a:pt x="180" y="237"/>
                    <a:pt x="180" y="237"/>
                  </a:cubicBezTo>
                  <a:cubicBezTo>
                    <a:pt x="180" y="237"/>
                    <a:pt x="180" y="237"/>
                    <a:pt x="180" y="238"/>
                  </a:cubicBezTo>
                  <a:cubicBezTo>
                    <a:pt x="180" y="238"/>
                    <a:pt x="180" y="238"/>
                    <a:pt x="180" y="238"/>
                  </a:cubicBezTo>
                  <a:cubicBezTo>
                    <a:pt x="180" y="238"/>
                    <a:pt x="180" y="239"/>
                    <a:pt x="180" y="239"/>
                  </a:cubicBezTo>
                  <a:cubicBezTo>
                    <a:pt x="180" y="239"/>
                    <a:pt x="180" y="239"/>
                    <a:pt x="180" y="239"/>
                  </a:cubicBezTo>
                  <a:cubicBezTo>
                    <a:pt x="180" y="239"/>
                    <a:pt x="180" y="239"/>
                    <a:pt x="180" y="239"/>
                  </a:cubicBezTo>
                  <a:cubicBezTo>
                    <a:pt x="180" y="239"/>
                    <a:pt x="180" y="239"/>
                    <a:pt x="180" y="239"/>
                  </a:cubicBezTo>
                  <a:cubicBezTo>
                    <a:pt x="180" y="239"/>
                    <a:pt x="180" y="238"/>
                    <a:pt x="181" y="238"/>
                  </a:cubicBezTo>
                  <a:cubicBezTo>
                    <a:pt x="181" y="238"/>
                    <a:pt x="181" y="238"/>
                    <a:pt x="181" y="238"/>
                  </a:cubicBezTo>
                  <a:cubicBezTo>
                    <a:pt x="181" y="238"/>
                    <a:pt x="181" y="239"/>
                    <a:pt x="181" y="239"/>
                  </a:cubicBezTo>
                  <a:cubicBezTo>
                    <a:pt x="181" y="239"/>
                    <a:pt x="181" y="239"/>
                    <a:pt x="181" y="240"/>
                  </a:cubicBezTo>
                  <a:cubicBezTo>
                    <a:pt x="181" y="240"/>
                    <a:pt x="181" y="240"/>
                    <a:pt x="181" y="240"/>
                  </a:cubicBezTo>
                  <a:cubicBezTo>
                    <a:pt x="180" y="240"/>
                    <a:pt x="180" y="241"/>
                    <a:pt x="180" y="241"/>
                  </a:cubicBezTo>
                  <a:cubicBezTo>
                    <a:pt x="180" y="241"/>
                    <a:pt x="180" y="241"/>
                    <a:pt x="180" y="241"/>
                  </a:cubicBezTo>
                  <a:cubicBezTo>
                    <a:pt x="180" y="241"/>
                    <a:pt x="180" y="241"/>
                    <a:pt x="180" y="240"/>
                  </a:cubicBezTo>
                  <a:cubicBezTo>
                    <a:pt x="180" y="240"/>
                    <a:pt x="180" y="240"/>
                    <a:pt x="180" y="240"/>
                  </a:cubicBezTo>
                  <a:cubicBezTo>
                    <a:pt x="180" y="240"/>
                    <a:pt x="180" y="239"/>
                    <a:pt x="180" y="239"/>
                  </a:cubicBezTo>
                  <a:cubicBezTo>
                    <a:pt x="180" y="239"/>
                    <a:pt x="180" y="240"/>
                    <a:pt x="180" y="240"/>
                  </a:cubicBezTo>
                  <a:cubicBezTo>
                    <a:pt x="179" y="240"/>
                    <a:pt x="180" y="240"/>
                    <a:pt x="180" y="240"/>
                  </a:cubicBezTo>
                  <a:cubicBezTo>
                    <a:pt x="180" y="240"/>
                    <a:pt x="179" y="241"/>
                    <a:pt x="179" y="241"/>
                  </a:cubicBezTo>
                  <a:cubicBezTo>
                    <a:pt x="179" y="241"/>
                    <a:pt x="179" y="242"/>
                    <a:pt x="180" y="242"/>
                  </a:cubicBezTo>
                  <a:cubicBezTo>
                    <a:pt x="180" y="242"/>
                    <a:pt x="180" y="242"/>
                    <a:pt x="180" y="243"/>
                  </a:cubicBezTo>
                  <a:cubicBezTo>
                    <a:pt x="180" y="243"/>
                    <a:pt x="179" y="243"/>
                    <a:pt x="179" y="244"/>
                  </a:cubicBezTo>
                  <a:cubicBezTo>
                    <a:pt x="179" y="244"/>
                    <a:pt x="179" y="245"/>
                    <a:pt x="179" y="245"/>
                  </a:cubicBezTo>
                  <a:cubicBezTo>
                    <a:pt x="179" y="245"/>
                    <a:pt x="178" y="245"/>
                    <a:pt x="178" y="245"/>
                  </a:cubicBezTo>
                  <a:cubicBezTo>
                    <a:pt x="178" y="246"/>
                    <a:pt x="178" y="246"/>
                    <a:pt x="178" y="246"/>
                  </a:cubicBezTo>
                  <a:cubicBezTo>
                    <a:pt x="178" y="247"/>
                    <a:pt x="178" y="246"/>
                    <a:pt x="178" y="246"/>
                  </a:cubicBezTo>
                  <a:cubicBezTo>
                    <a:pt x="178" y="246"/>
                    <a:pt x="179" y="247"/>
                    <a:pt x="178" y="247"/>
                  </a:cubicBezTo>
                  <a:cubicBezTo>
                    <a:pt x="178" y="247"/>
                    <a:pt x="178" y="247"/>
                    <a:pt x="178" y="248"/>
                  </a:cubicBezTo>
                  <a:cubicBezTo>
                    <a:pt x="177" y="248"/>
                    <a:pt x="176" y="249"/>
                    <a:pt x="176" y="249"/>
                  </a:cubicBezTo>
                  <a:cubicBezTo>
                    <a:pt x="175" y="250"/>
                    <a:pt x="174" y="251"/>
                    <a:pt x="174" y="251"/>
                  </a:cubicBezTo>
                  <a:cubicBezTo>
                    <a:pt x="173" y="251"/>
                    <a:pt x="173" y="252"/>
                    <a:pt x="172" y="253"/>
                  </a:cubicBezTo>
                  <a:cubicBezTo>
                    <a:pt x="172" y="253"/>
                    <a:pt x="172" y="253"/>
                    <a:pt x="172" y="254"/>
                  </a:cubicBezTo>
                  <a:cubicBezTo>
                    <a:pt x="172" y="254"/>
                    <a:pt x="171" y="254"/>
                    <a:pt x="171" y="254"/>
                  </a:cubicBezTo>
                  <a:cubicBezTo>
                    <a:pt x="171" y="255"/>
                    <a:pt x="171" y="255"/>
                    <a:pt x="171" y="255"/>
                  </a:cubicBezTo>
                  <a:cubicBezTo>
                    <a:pt x="170" y="256"/>
                    <a:pt x="170" y="257"/>
                    <a:pt x="170" y="257"/>
                  </a:cubicBezTo>
                  <a:cubicBezTo>
                    <a:pt x="169" y="258"/>
                    <a:pt x="169" y="259"/>
                    <a:pt x="169" y="259"/>
                  </a:cubicBezTo>
                  <a:cubicBezTo>
                    <a:pt x="169" y="259"/>
                    <a:pt x="168" y="261"/>
                    <a:pt x="168" y="261"/>
                  </a:cubicBezTo>
                  <a:cubicBezTo>
                    <a:pt x="168" y="261"/>
                    <a:pt x="168" y="262"/>
                    <a:pt x="167" y="263"/>
                  </a:cubicBezTo>
                  <a:cubicBezTo>
                    <a:pt x="167" y="263"/>
                    <a:pt x="167" y="264"/>
                    <a:pt x="167" y="265"/>
                  </a:cubicBezTo>
                  <a:cubicBezTo>
                    <a:pt x="166" y="265"/>
                    <a:pt x="166" y="266"/>
                    <a:pt x="165" y="266"/>
                  </a:cubicBezTo>
                  <a:cubicBezTo>
                    <a:pt x="165" y="267"/>
                    <a:pt x="165" y="267"/>
                    <a:pt x="165" y="268"/>
                  </a:cubicBezTo>
                  <a:cubicBezTo>
                    <a:pt x="165" y="268"/>
                    <a:pt x="164" y="269"/>
                    <a:pt x="164" y="269"/>
                  </a:cubicBezTo>
                  <a:cubicBezTo>
                    <a:pt x="163" y="269"/>
                    <a:pt x="163" y="269"/>
                    <a:pt x="163" y="270"/>
                  </a:cubicBezTo>
                  <a:cubicBezTo>
                    <a:pt x="162" y="270"/>
                    <a:pt x="162" y="270"/>
                    <a:pt x="162" y="271"/>
                  </a:cubicBezTo>
                  <a:cubicBezTo>
                    <a:pt x="162" y="271"/>
                    <a:pt x="161" y="272"/>
                    <a:pt x="161" y="272"/>
                  </a:cubicBezTo>
                  <a:cubicBezTo>
                    <a:pt x="161" y="272"/>
                    <a:pt x="160" y="273"/>
                    <a:pt x="160" y="273"/>
                  </a:cubicBezTo>
                  <a:cubicBezTo>
                    <a:pt x="159" y="273"/>
                    <a:pt x="159" y="274"/>
                    <a:pt x="158" y="274"/>
                  </a:cubicBezTo>
                  <a:cubicBezTo>
                    <a:pt x="158" y="274"/>
                    <a:pt x="157" y="275"/>
                    <a:pt x="157" y="275"/>
                  </a:cubicBezTo>
                  <a:cubicBezTo>
                    <a:pt x="157" y="275"/>
                    <a:pt x="156" y="276"/>
                    <a:pt x="156" y="276"/>
                  </a:cubicBezTo>
                  <a:cubicBezTo>
                    <a:pt x="156" y="276"/>
                    <a:pt x="155" y="276"/>
                    <a:pt x="155" y="276"/>
                  </a:cubicBezTo>
                  <a:cubicBezTo>
                    <a:pt x="155" y="276"/>
                    <a:pt x="155" y="276"/>
                    <a:pt x="155" y="275"/>
                  </a:cubicBezTo>
                  <a:cubicBezTo>
                    <a:pt x="155" y="275"/>
                    <a:pt x="155" y="275"/>
                    <a:pt x="155" y="275"/>
                  </a:cubicBezTo>
                  <a:cubicBezTo>
                    <a:pt x="156" y="275"/>
                    <a:pt x="155" y="275"/>
                    <a:pt x="155" y="275"/>
                  </a:cubicBezTo>
                  <a:cubicBezTo>
                    <a:pt x="155" y="275"/>
                    <a:pt x="155" y="274"/>
                    <a:pt x="155" y="274"/>
                  </a:cubicBezTo>
                  <a:cubicBezTo>
                    <a:pt x="155" y="274"/>
                    <a:pt x="156" y="274"/>
                    <a:pt x="156" y="274"/>
                  </a:cubicBezTo>
                  <a:cubicBezTo>
                    <a:pt x="156" y="274"/>
                    <a:pt x="156" y="274"/>
                    <a:pt x="156" y="274"/>
                  </a:cubicBezTo>
                  <a:cubicBezTo>
                    <a:pt x="156" y="274"/>
                    <a:pt x="157" y="274"/>
                    <a:pt x="157" y="274"/>
                  </a:cubicBezTo>
                  <a:cubicBezTo>
                    <a:pt x="157" y="274"/>
                    <a:pt x="158" y="273"/>
                    <a:pt x="158" y="273"/>
                  </a:cubicBezTo>
                  <a:cubicBezTo>
                    <a:pt x="158" y="273"/>
                    <a:pt x="159" y="273"/>
                    <a:pt x="159" y="273"/>
                  </a:cubicBezTo>
                  <a:cubicBezTo>
                    <a:pt x="159" y="272"/>
                    <a:pt x="159" y="272"/>
                    <a:pt x="159" y="272"/>
                  </a:cubicBezTo>
                  <a:cubicBezTo>
                    <a:pt x="160" y="272"/>
                    <a:pt x="160" y="272"/>
                    <a:pt x="160" y="272"/>
                  </a:cubicBezTo>
                  <a:cubicBezTo>
                    <a:pt x="160" y="271"/>
                    <a:pt x="161" y="270"/>
                    <a:pt x="161" y="270"/>
                  </a:cubicBezTo>
                  <a:cubicBezTo>
                    <a:pt x="161" y="270"/>
                    <a:pt x="161" y="268"/>
                    <a:pt x="161" y="268"/>
                  </a:cubicBezTo>
                  <a:cubicBezTo>
                    <a:pt x="161" y="268"/>
                    <a:pt x="162" y="268"/>
                    <a:pt x="162" y="268"/>
                  </a:cubicBezTo>
                  <a:cubicBezTo>
                    <a:pt x="162" y="268"/>
                    <a:pt x="162" y="268"/>
                    <a:pt x="162" y="268"/>
                  </a:cubicBezTo>
                  <a:cubicBezTo>
                    <a:pt x="163" y="268"/>
                    <a:pt x="163" y="268"/>
                    <a:pt x="163" y="267"/>
                  </a:cubicBezTo>
                  <a:cubicBezTo>
                    <a:pt x="163" y="267"/>
                    <a:pt x="163" y="267"/>
                    <a:pt x="163" y="267"/>
                  </a:cubicBezTo>
                  <a:cubicBezTo>
                    <a:pt x="163" y="267"/>
                    <a:pt x="163" y="267"/>
                    <a:pt x="163" y="267"/>
                  </a:cubicBezTo>
                  <a:cubicBezTo>
                    <a:pt x="164" y="267"/>
                    <a:pt x="164" y="266"/>
                    <a:pt x="164" y="266"/>
                  </a:cubicBezTo>
                  <a:cubicBezTo>
                    <a:pt x="164" y="266"/>
                    <a:pt x="164" y="266"/>
                    <a:pt x="164" y="266"/>
                  </a:cubicBezTo>
                  <a:cubicBezTo>
                    <a:pt x="165" y="266"/>
                    <a:pt x="165" y="265"/>
                    <a:pt x="165" y="265"/>
                  </a:cubicBezTo>
                  <a:cubicBezTo>
                    <a:pt x="165" y="265"/>
                    <a:pt x="165" y="263"/>
                    <a:pt x="165" y="262"/>
                  </a:cubicBezTo>
                  <a:cubicBezTo>
                    <a:pt x="165" y="262"/>
                    <a:pt x="165" y="263"/>
                    <a:pt x="165" y="263"/>
                  </a:cubicBezTo>
                  <a:cubicBezTo>
                    <a:pt x="165" y="263"/>
                    <a:pt x="166" y="263"/>
                    <a:pt x="166" y="263"/>
                  </a:cubicBezTo>
                  <a:cubicBezTo>
                    <a:pt x="166" y="263"/>
                    <a:pt x="166" y="262"/>
                    <a:pt x="166" y="262"/>
                  </a:cubicBezTo>
                  <a:cubicBezTo>
                    <a:pt x="166" y="262"/>
                    <a:pt x="166" y="261"/>
                    <a:pt x="166" y="261"/>
                  </a:cubicBezTo>
                  <a:cubicBezTo>
                    <a:pt x="166" y="261"/>
                    <a:pt x="165" y="261"/>
                    <a:pt x="165" y="261"/>
                  </a:cubicBezTo>
                  <a:cubicBezTo>
                    <a:pt x="165" y="261"/>
                    <a:pt x="165" y="261"/>
                    <a:pt x="165" y="261"/>
                  </a:cubicBezTo>
                  <a:cubicBezTo>
                    <a:pt x="165" y="262"/>
                    <a:pt x="164" y="262"/>
                    <a:pt x="164" y="262"/>
                  </a:cubicBezTo>
                  <a:cubicBezTo>
                    <a:pt x="164" y="262"/>
                    <a:pt x="163" y="262"/>
                    <a:pt x="163" y="262"/>
                  </a:cubicBezTo>
                  <a:cubicBezTo>
                    <a:pt x="163" y="262"/>
                    <a:pt x="163" y="262"/>
                    <a:pt x="162" y="262"/>
                  </a:cubicBezTo>
                  <a:cubicBezTo>
                    <a:pt x="162" y="262"/>
                    <a:pt x="162" y="261"/>
                    <a:pt x="162" y="261"/>
                  </a:cubicBezTo>
                  <a:cubicBezTo>
                    <a:pt x="162" y="261"/>
                    <a:pt x="162" y="261"/>
                    <a:pt x="161" y="261"/>
                  </a:cubicBezTo>
                  <a:cubicBezTo>
                    <a:pt x="161" y="261"/>
                    <a:pt x="161" y="260"/>
                    <a:pt x="161" y="260"/>
                  </a:cubicBezTo>
                  <a:cubicBezTo>
                    <a:pt x="161" y="260"/>
                    <a:pt x="161" y="259"/>
                    <a:pt x="161" y="259"/>
                  </a:cubicBezTo>
                  <a:cubicBezTo>
                    <a:pt x="161" y="259"/>
                    <a:pt x="161" y="259"/>
                    <a:pt x="161" y="260"/>
                  </a:cubicBezTo>
                  <a:cubicBezTo>
                    <a:pt x="160" y="260"/>
                    <a:pt x="160" y="261"/>
                    <a:pt x="161" y="261"/>
                  </a:cubicBezTo>
                  <a:cubicBezTo>
                    <a:pt x="161" y="261"/>
                    <a:pt x="161" y="262"/>
                    <a:pt x="161" y="262"/>
                  </a:cubicBezTo>
                  <a:cubicBezTo>
                    <a:pt x="161" y="262"/>
                    <a:pt x="161" y="262"/>
                    <a:pt x="161" y="263"/>
                  </a:cubicBezTo>
                  <a:cubicBezTo>
                    <a:pt x="161" y="263"/>
                    <a:pt x="161" y="263"/>
                    <a:pt x="161" y="263"/>
                  </a:cubicBezTo>
                  <a:cubicBezTo>
                    <a:pt x="161" y="263"/>
                    <a:pt x="161" y="264"/>
                    <a:pt x="160" y="264"/>
                  </a:cubicBezTo>
                  <a:cubicBezTo>
                    <a:pt x="160" y="264"/>
                    <a:pt x="160" y="264"/>
                    <a:pt x="160" y="265"/>
                  </a:cubicBezTo>
                  <a:cubicBezTo>
                    <a:pt x="160" y="265"/>
                    <a:pt x="160" y="266"/>
                    <a:pt x="160" y="266"/>
                  </a:cubicBezTo>
                  <a:cubicBezTo>
                    <a:pt x="160" y="266"/>
                    <a:pt x="160" y="266"/>
                    <a:pt x="160" y="266"/>
                  </a:cubicBezTo>
                  <a:cubicBezTo>
                    <a:pt x="159" y="266"/>
                    <a:pt x="159" y="267"/>
                    <a:pt x="159" y="267"/>
                  </a:cubicBezTo>
                  <a:cubicBezTo>
                    <a:pt x="159" y="267"/>
                    <a:pt x="159" y="268"/>
                    <a:pt x="159" y="268"/>
                  </a:cubicBezTo>
                  <a:cubicBezTo>
                    <a:pt x="159" y="268"/>
                    <a:pt x="159" y="268"/>
                    <a:pt x="159" y="268"/>
                  </a:cubicBezTo>
                  <a:cubicBezTo>
                    <a:pt x="158" y="269"/>
                    <a:pt x="158" y="269"/>
                    <a:pt x="158" y="269"/>
                  </a:cubicBezTo>
                  <a:cubicBezTo>
                    <a:pt x="158" y="269"/>
                    <a:pt x="158" y="269"/>
                    <a:pt x="158" y="269"/>
                  </a:cubicBezTo>
                  <a:cubicBezTo>
                    <a:pt x="157" y="270"/>
                    <a:pt x="157" y="270"/>
                    <a:pt x="156" y="270"/>
                  </a:cubicBezTo>
                  <a:cubicBezTo>
                    <a:pt x="156" y="270"/>
                    <a:pt x="156" y="270"/>
                    <a:pt x="156" y="271"/>
                  </a:cubicBezTo>
                  <a:cubicBezTo>
                    <a:pt x="155" y="271"/>
                    <a:pt x="156" y="272"/>
                    <a:pt x="156" y="272"/>
                  </a:cubicBezTo>
                  <a:cubicBezTo>
                    <a:pt x="156" y="273"/>
                    <a:pt x="155" y="273"/>
                    <a:pt x="155" y="273"/>
                  </a:cubicBezTo>
                  <a:cubicBezTo>
                    <a:pt x="155" y="273"/>
                    <a:pt x="155" y="273"/>
                    <a:pt x="154" y="273"/>
                  </a:cubicBezTo>
                  <a:cubicBezTo>
                    <a:pt x="154" y="274"/>
                    <a:pt x="154" y="274"/>
                    <a:pt x="154" y="274"/>
                  </a:cubicBezTo>
                  <a:cubicBezTo>
                    <a:pt x="154" y="274"/>
                    <a:pt x="154" y="275"/>
                    <a:pt x="154" y="275"/>
                  </a:cubicBezTo>
                  <a:cubicBezTo>
                    <a:pt x="154" y="275"/>
                    <a:pt x="154" y="275"/>
                    <a:pt x="154" y="276"/>
                  </a:cubicBezTo>
                  <a:cubicBezTo>
                    <a:pt x="154" y="276"/>
                    <a:pt x="154" y="276"/>
                    <a:pt x="154" y="276"/>
                  </a:cubicBezTo>
                  <a:cubicBezTo>
                    <a:pt x="154" y="276"/>
                    <a:pt x="154" y="276"/>
                    <a:pt x="155" y="276"/>
                  </a:cubicBezTo>
                  <a:cubicBezTo>
                    <a:pt x="155" y="276"/>
                    <a:pt x="155" y="277"/>
                    <a:pt x="155" y="277"/>
                  </a:cubicBezTo>
                  <a:cubicBezTo>
                    <a:pt x="155" y="277"/>
                    <a:pt x="154" y="277"/>
                    <a:pt x="154" y="278"/>
                  </a:cubicBezTo>
                  <a:cubicBezTo>
                    <a:pt x="154" y="278"/>
                    <a:pt x="153" y="279"/>
                    <a:pt x="153" y="279"/>
                  </a:cubicBezTo>
                  <a:cubicBezTo>
                    <a:pt x="153" y="280"/>
                    <a:pt x="153" y="281"/>
                    <a:pt x="152" y="282"/>
                  </a:cubicBezTo>
                  <a:cubicBezTo>
                    <a:pt x="152" y="282"/>
                    <a:pt x="152" y="284"/>
                    <a:pt x="151" y="284"/>
                  </a:cubicBezTo>
                  <a:cubicBezTo>
                    <a:pt x="151" y="285"/>
                    <a:pt x="151" y="286"/>
                    <a:pt x="150" y="286"/>
                  </a:cubicBezTo>
                  <a:cubicBezTo>
                    <a:pt x="150" y="286"/>
                    <a:pt x="149" y="287"/>
                    <a:pt x="149" y="287"/>
                  </a:cubicBezTo>
                  <a:cubicBezTo>
                    <a:pt x="149" y="288"/>
                    <a:pt x="148" y="288"/>
                    <a:pt x="148" y="288"/>
                  </a:cubicBezTo>
                  <a:cubicBezTo>
                    <a:pt x="148" y="288"/>
                    <a:pt x="147" y="289"/>
                    <a:pt x="147" y="289"/>
                  </a:cubicBezTo>
                  <a:cubicBezTo>
                    <a:pt x="147" y="290"/>
                    <a:pt x="146" y="290"/>
                    <a:pt x="146" y="290"/>
                  </a:cubicBezTo>
                  <a:cubicBezTo>
                    <a:pt x="145" y="290"/>
                    <a:pt x="145" y="290"/>
                    <a:pt x="145" y="290"/>
                  </a:cubicBezTo>
                  <a:cubicBezTo>
                    <a:pt x="145" y="285"/>
                    <a:pt x="145" y="285"/>
                    <a:pt x="145" y="285"/>
                  </a:cubicBezTo>
                  <a:cubicBezTo>
                    <a:pt x="148" y="282"/>
                    <a:pt x="148" y="282"/>
                    <a:pt x="148" y="282"/>
                  </a:cubicBezTo>
                  <a:cubicBezTo>
                    <a:pt x="147" y="281"/>
                    <a:pt x="147" y="281"/>
                    <a:pt x="147" y="281"/>
                  </a:cubicBezTo>
                  <a:cubicBezTo>
                    <a:pt x="147" y="281"/>
                    <a:pt x="144" y="278"/>
                    <a:pt x="144" y="278"/>
                  </a:cubicBezTo>
                  <a:cubicBezTo>
                    <a:pt x="144" y="278"/>
                    <a:pt x="144" y="276"/>
                    <a:pt x="144" y="276"/>
                  </a:cubicBezTo>
                  <a:cubicBezTo>
                    <a:pt x="144" y="276"/>
                    <a:pt x="143" y="276"/>
                    <a:pt x="143" y="276"/>
                  </a:cubicBezTo>
                  <a:cubicBezTo>
                    <a:pt x="143" y="276"/>
                    <a:pt x="142" y="275"/>
                    <a:pt x="142" y="275"/>
                  </a:cubicBezTo>
                  <a:cubicBezTo>
                    <a:pt x="142" y="275"/>
                    <a:pt x="141" y="275"/>
                    <a:pt x="141" y="275"/>
                  </a:cubicBezTo>
                  <a:cubicBezTo>
                    <a:pt x="141" y="275"/>
                    <a:pt x="141" y="275"/>
                    <a:pt x="141" y="275"/>
                  </a:cubicBezTo>
                  <a:cubicBezTo>
                    <a:pt x="138" y="273"/>
                    <a:pt x="138" y="273"/>
                    <a:pt x="138" y="273"/>
                  </a:cubicBezTo>
                  <a:cubicBezTo>
                    <a:pt x="138" y="272"/>
                    <a:pt x="138" y="272"/>
                    <a:pt x="138" y="272"/>
                  </a:cubicBezTo>
                  <a:cubicBezTo>
                    <a:pt x="138" y="272"/>
                    <a:pt x="137" y="271"/>
                    <a:pt x="136" y="271"/>
                  </a:cubicBezTo>
                  <a:cubicBezTo>
                    <a:pt x="136" y="271"/>
                    <a:pt x="135" y="271"/>
                    <a:pt x="135" y="271"/>
                  </a:cubicBezTo>
                  <a:cubicBezTo>
                    <a:pt x="135" y="271"/>
                    <a:pt x="134" y="269"/>
                    <a:pt x="134" y="269"/>
                  </a:cubicBezTo>
                  <a:cubicBezTo>
                    <a:pt x="134" y="270"/>
                    <a:pt x="134" y="270"/>
                    <a:pt x="134" y="270"/>
                  </a:cubicBezTo>
                  <a:cubicBezTo>
                    <a:pt x="134" y="270"/>
                    <a:pt x="133" y="270"/>
                    <a:pt x="133" y="270"/>
                  </a:cubicBezTo>
                  <a:cubicBezTo>
                    <a:pt x="133" y="270"/>
                    <a:pt x="132" y="269"/>
                    <a:pt x="132" y="269"/>
                  </a:cubicBezTo>
                  <a:cubicBezTo>
                    <a:pt x="132" y="269"/>
                    <a:pt x="132" y="267"/>
                    <a:pt x="132" y="267"/>
                  </a:cubicBezTo>
                  <a:cubicBezTo>
                    <a:pt x="132" y="267"/>
                    <a:pt x="131" y="267"/>
                    <a:pt x="131" y="267"/>
                  </a:cubicBezTo>
                  <a:cubicBezTo>
                    <a:pt x="130" y="266"/>
                    <a:pt x="130" y="266"/>
                    <a:pt x="130" y="266"/>
                  </a:cubicBezTo>
                  <a:cubicBezTo>
                    <a:pt x="130" y="266"/>
                    <a:pt x="130" y="267"/>
                    <a:pt x="130" y="267"/>
                  </a:cubicBezTo>
                  <a:cubicBezTo>
                    <a:pt x="129" y="267"/>
                    <a:pt x="128" y="268"/>
                    <a:pt x="128" y="268"/>
                  </a:cubicBezTo>
                  <a:cubicBezTo>
                    <a:pt x="127" y="268"/>
                    <a:pt x="127" y="268"/>
                    <a:pt x="127" y="268"/>
                  </a:cubicBezTo>
                  <a:cubicBezTo>
                    <a:pt x="127" y="266"/>
                    <a:pt x="127" y="266"/>
                    <a:pt x="127" y="266"/>
                  </a:cubicBezTo>
                  <a:cubicBezTo>
                    <a:pt x="127" y="266"/>
                    <a:pt x="126" y="264"/>
                    <a:pt x="125" y="264"/>
                  </a:cubicBezTo>
                  <a:cubicBezTo>
                    <a:pt x="125" y="263"/>
                    <a:pt x="121" y="260"/>
                    <a:pt x="121" y="260"/>
                  </a:cubicBezTo>
                  <a:cubicBezTo>
                    <a:pt x="121" y="260"/>
                    <a:pt x="120" y="260"/>
                    <a:pt x="120" y="260"/>
                  </a:cubicBezTo>
                  <a:cubicBezTo>
                    <a:pt x="120" y="260"/>
                    <a:pt x="120" y="260"/>
                    <a:pt x="119" y="260"/>
                  </a:cubicBezTo>
                  <a:cubicBezTo>
                    <a:pt x="119" y="260"/>
                    <a:pt x="119" y="261"/>
                    <a:pt x="119" y="261"/>
                  </a:cubicBezTo>
                  <a:cubicBezTo>
                    <a:pt x="119" y="261"/>
                    <a:pt x="118" y="261"/>
                    <a:pt x="118" y="261"/>
                  </a:cubicBezTo>
                  <a:cubicBezTo>
                    <a:pt x="118" y="261"/>
                    <a:pt x="117" y="261"/>
                    <a:pt x="117" y="261"/>
                  </a:cubicBezTo>
                  <a:cubicBezTo>
                    <a:pt x="117" y="261"/>
                    <a:pt x="116" y="261"/>
                    <a:pt x="116" y="261"/>
                  </a:cubicBezTo>
                  <a:cubicBezTo>
                    <a:pt x="116" y="261"/>
                    <a:pt x="116" y="261"/>
                    <a:pt x="116" y="261"/>
                  </a:cubicBezTo>
                  <a:cubicBezTo>
                    <a:pt x="116" y="261"/>
                    <a:pt x="117" y="260"/>
                    <a:pt x="117" y="260"/>
                  </a:cubicBezTo>
                  <a:cubicBezTo>
                    <a:pt x="117" y="260"/>
                    <a:pt x="117" y="259"/>
                    <a:pt x="117" y="259"/>
                  </a:cubicBezTo>
                  <a:cubicBezTo>
                    <a:pt x="117" y="259"/>
                    <a:pt x="118" y="259"/>
                    <a:pt x="118" y="259"/>
                  </a:cubicBezTo>
                  <a:cubicBezTo>
                    <a:pt x="118" y="259"/>
                    <a:pt x="118" y="258"/>
                    <a:pt x="118" y="258"/>
                  </a:cubicBezTo>
                  <a:cubicBezTo>
                    <a:pt x="118" y="257"/>
                    <a:pt x="119" y="257"/>
                    <a:pt x="119" y="257"/>
                  </a:cubicBezTo>
                  <a:cubicBezTo>
                    <a:pt x="119" y="257"/>
                    <a:pt x="119" y="257"/>
                    <a:pt x="120" y="257"/>
                  </a:cubicBezTo>
                  <a:cubicBezTo>
                    <a:pt x="120" y="256"/>
                    <a:pt x="120" y="256"/>
                    <a:pt x="121" y="256"/>
                  </a:cubicBezTo>
                  <a:cubicBezTo>
                    <a:pt x="121" y="255"/>
                    <a:pt x="122" y="254"/>
                    <a:pt x="122" y="254"/>
                  </a:cubicBezTo>
                  <a:cubicBezTo>
                    <a:pt x="122" y="254"/>
                    <a:pt x="122" y="253"/>
                    <a:pt x="123" y="253"/>
                  </a:cubicBezTo>
                  <a:cubicBezTo>
                    <a:pt x="123" y="252"/>
                    <a:pt x="123" y="252"/>
                    <a:pt x="124" y="252"/>
                  </a:cubicBezTo>
                  <a:cubicBezTo>
                    <a:pt x="124" y="252"/>
                    <a:pt x="124" y="252"/>
                    <a:pt x="124" y="252"/>
                  </a:cubicBezTo>
                  <a:cubicBezTo>
                    <a:pt x="124" y="252"/>
                    <a:pt x="124" y="251"/>
                    <a:pt x="124" y="251"/>
                  </a:cubicBezTo>
                  <a:cubicBezTo>
                    <a:pt x="124" y="251"/>
                    <a:pt x="125" y="250"/>
                    <a:pt x="125" y="250"/>
                  </a:cubicBezTo>
                  <a:cubicBezTo>
                    <a:pt x="125" y="250"/>
                    <a:pt x="126" y="249"/>
                    <a:pt x="126" y="249"/>
                  </a:cubicBezTo>
                  <a:cubicBezTo>
                    <a:pt x="126" y="249"/>
                    <a:pt x="127" y="248"/>
                    <a:pt x="127" y="248"/>
                  </a:cubicBezTo>
                  <a:cubicBezTo>
                    <a:pt x="127" y="248"/>
                    <a:pt x="127" y="247"/>
                    <a:pt x="128" y="247"/>
                  </a:cubicBezTo>
                  <a:cubicBezTo>
                    <a:pt x="128" y="247"/>
                    <a:pt x="128" y="247"/>
                    <a:pt x="128" y="246"/>
                  </a:cubicBezTo>
                  <a:cubicBezTo>
                    <a:pt x="128" y="246"/>
                    <a:pt x="128" y="246"/>
                    <a:pt x="128" y="246"/>
                  </a:cubicBezTo>
                  <a:cubicBezTo>
                    <a:pt x="128" y="246"/>
                    <a:pt x="129" y="246"/>
                    <a:pt x="129" y="246"/>
                  </a:cubicBezTo>
                  <a:cubicBezTo>
                    <a:pt x="129" y="246"/>
                    <a:pt x="129" y="246"/>
                    <a:pt x="129" y="246"/>
                  </a:cubicBezTo>
                  <a:cubicBezTo>
                    <a:pt x="130" y="246"/>
                    <a:pt x="130" y="245"/>
                    <a:pt x="130" y="245"/>
                  </a:cubicBezTo>
                  <a:cubicBezTo>
                    <a:pt x="129" y="245"/>
                    <a:pt x="129" y="245"/>
                    <a:pt x="129" y="245"/>
                  </a:cubicBezTo>
                  <a:cubicBezTo>
                    <a:pt x="129" y="245"/>
                    <a:pt x="129" y="244"/>
                    <a:pt x="129" y="244"/>
                  </a:cubicBezTo>
                  <a:cubicBezTo>
                    <a:pt x="130" y="244"/>
                    <a:pt x="130" y="244"/>
                    <a:pt x="130" y="244"/>
                  </a:cubicBezTo>
                  <a:cubicBezTo>
                    <a:pt x="130" y="244"/>
                    <a:pt x="131" y="244"/>
                    <a:pt x="131" y="244"/>
                  </a:cubicBezTo>
                  <a:cubicBezTo>
                    <a:pt x="131" y="244"/>
                    <a:pt x="132" y="243"/>
                    <a:pt x="132" y="243"/>
                  </a:cubicBezTo>
                  <a:cubicBezTo>
                    <a:pt x="132" y="242"/>
                    <a:pt x="133" y="242"/>
                    <a:pt x="133" y="242"/>
                  </a:cubicBezTo>
                  <a:cubicBezTo>
                    <a:pt x="133" y="242"/>
                    <a:pt x="134" y="242"/>
                    <a:pt x="134" y="242"/>
                  </a:cubicBezTo>
                  <a:cubicBezTo>
                    <a:pt x="134" y="242"/>
                    <a:pt x="134" y="241"/>
                    <a:pt x="134" y="241"/>
                  </a:cubicBezTo>
                  <a:cubicBezTo>
                    <a:pt x="134" y="241"/>
                    <a:pt x="135" y="241"/>
                    <a:pt x="135" y="241"/>
                  </a:cubicBezTo>
                  <a:cubicBezTo>
                    <a:pt x="135" y="241"/>
                    <a:pt x="135" y="240"/>
                    <a:pt x="135" y="240"/>
                  </a:cubicBezTo>
                  <a:cubicBezTo>
                    <a:pt x="135" y="240"/>
                    <a:pt x="135" y="239"/>
                    <a:pt x="135" y="239"/>
                  </a:cubicBezTo>
                  <a:cubicBezTo>
                    <a:pt x="135" y="239"/>
                    <a:pt x="136" y="239"/>
                    <a:pt x="136" y="239"/>
                  </a:cubicBezTo>
                  <a:cubicBezTo>
                    <a:pt x="136" y="239"/>
                    <a:pt x="136" y="239"/>
                    <a:pt x="136" y="239"/>
                  </a:cubicBezTo>
                  <a:cubicBezTo>
                    <a:pt x="137" y="239"/>
                    <a:pt x="137" y="239"/>
                    <a:pt x="137" y="239"/>
                  </a:cubicBezTo>
                  <a:cubicBezTo>
                    <a:pt x="137" y="239"/>
                    <a:pt x="137" y="238"/>
                    <a:pt x="137" y="238"/>
                  </a:cubicBezTo>
                  <a:cubicBezTo>
                    <a:pt x="137" y="238"/>
                    <a:pt x="138" y="239"/>
                    <a:pt x="138" y="239"/>
                  </a:cubicBezTo>
                  <a:cubicBezTo>
                    <a:pt x="138" y="239"/>
                    <a:pt x="138" y="238"/>
                    <a:pt x="138" y="238"/>
                  </a:cubicBezTo>
                  <a:cubicBezTo>
                    <a:pt x="138" y="238"/>
                    <a:pt x="139" y="238"/>
                    <a:pt x="139" y="238"/>
                  </a:cubicBezTo>
                  <a:cubicBezTo>
                    <a:pt x="139" y="238"/>
                    <a:pt x="139" y="238"/>
                    <a:pt x="139" y="238"/>
                  </a:cubicBezTo>
                  <a:cubicBezTo>
                    <a:pt x="139" y="238"/>
                    <a:pt x="139" y="238"/>
                    <a:pt x="140" y="238"/>
                  </a:cubicBezTo>
                  <a:cubicBezTo>
                    <a:pt x="140" y="238"/>
                    <a:pt x="140" y="237"/>
                    <a:pt x="140" y="237"/>
                  </a:cubicBezTo>
                  <a:cubicBezTo>
                    <a:pt x="140" y="237"/>
                    <a:pt x="141" y="237"/>
                    <a:pt x="141" y="237"/>
                  </a:cubicBezTo>
                  <a:cubicBezTo>
                    <a:pt x="141" y="237"/>
                    <a:pt x="141" y="237"/>
                    <a:pt x="141" y="237"/>
                  </a:cubicBezTo>
                  <a:cubicBezTo>
                    <a:pt x="141" y="237"/>
                    <a:pt x="141" y="236"/>
                    <a:pt x="141" y="236"/>
                  </a:cubicBezTo>
                  <a:cubicBezTo>
                    <a:pt x="141" y="236"/>
                    <a:pt x="142" y="236"/>
                    <a:pt x="143" y="236"/>
                  </a:cubicBezTo>
                  <a:cubicBezTo>
                    <a:pt x="143" y="236"/>
                    <a:pt x="143" y="236"/>
                    <a:pt x="143" y="236"/>
                  </a:cubicBezTo>
                  <a:cubicBezTo>
                    <a:pt x="143" y="236"/>
                    <a:pt x="143" y="235"/>
                    <a:pt x="143" y="235"/>
                  </a:cubicBezTo>
                  <a:cubicBezTo>
                    <a:pt x="143" y="235"/>
                    <a:pt x="144" y="235"/>
                    <a:pt x="144" y="235"/>
                  </a:cubicBezTo>
                  <a:cubicBezTo>
                    <a:pt x="144" y="235"/>
                    <a:pt x="144" y="234"/>
                    <a:pt x="144" y="234"/>
                  </a:cubicBezTo>
                  <a:cubicBezTo>
                    <a:pt x="144" y="234"/>
                    <a:pt x="143" y="233"/>
                    <a:pt x="143" y="233"/>
                  </a:cubicBezTo>
                  <a:cubicBezTo>
                    <a:pt x="143" y="233"/>
                    <a:pt x="143" y="233"/>
                    <a:pt x="143" y="233"/>
                  </a:cubicBezTo>
                  <a:cubicBezTo>
                    <a:pt x="143" y="233"/>
                    <a:pt x="143" y="232"/>
                    <a:pt x="143" y="232"/>
                  </a:cubicBezTo>
                  <a:cubicBezTo>
                    <a:pt x="143" y="232"/>
                    <a:pt x="143" y="231"/>
                    <a:pt x="143" y="231"/>
                  </a:cubicBezTo>
                  <a:cubicBezTo>
                    <a:pt x="143" y="231"/>
                    <a:pt x="144" y="231"/>
                    <a:pt x="144" y="230"/>
                  </a:cubicBezTo>
                  <a:cubicBezTo>
                    <a:pt x="144" y="230"/>
                    <a:pt x="144" y="230"/>
                    <a:pt x="144" y="230"/>
                  </a:cubicBezTo>
                  <a:cubicBezTo>
                    <a:pt x="144" y="230"/>
                    <a:pt x="144" y="229"/>
                    <a:pt x="144" y="229"/>
                  </a:cubicBezTo>
                  <a:cubicBezTo>
                    <a:pt x="144" y="229"/>
                    <a:pt x="143" y="228"/>
                    <a:pt x="143" y="228"/>
                  </a:cubicBezTo>
                  <a:cubicBezTo>
                    <a:pt x="143" y="228"/>
                    <a:pt x="143" y="227"/>
                    <a:pt x="143" y="227"/>
                  </a:cubicBezTo>
                  <a:cubicBezTo>
                    <a:pt x="142" y="227"/>
                    <a:pt x="142" y="226"/>
                    <a:pt x="142" y="226"/>
                  </a:cubicBezTo>
                  <a:cubicBezTo>
                    <a:pt x="142" y="226"/>
                    <a:pt x="142" y="225"/>
                    <a:pt x="142" y="225"/>
                  </a:cubicBezTo>
                  <a:cubicBezTo>
                    <a:pt x="142" y="224"/>
                    <a:pt x="142" y="224"/>
                    <a:pt x="142" y="224"/>
                  </a:cubicBezTo>
                  <a:cubicBezTo>
                    <a:pt x="142" y="224"/>
                    <a:pt x="142" y="224"/>
                    <a:pt x="141" y="224"/>
                  </a:cubicBezTo>
                  <a:cubicBezTo>
                    <a:pt x="141" y="224"/>
                    <a:pt x="141" y="224"/>
                    <a:pt x="141" y="224"/>
                  </a:cubicBezTo>
                  <a:cubicBezTo>
                    <a:pt x="141" y="224"/>
                    <a:pt x="141" y="223"/>
                    <a:pt x="141" y="223"/>
                  </a:cubicBezTo>
                  <a:cubicBezTo>
                    <a:pt x="141" y="223"/>
                    <a:pt x="140" y="223"/>
                    <a:pt x="140" y="223"/>
                  </a:cubicBezTo>
                  <a:cubicBezTo>
                    <a:pt x="140" y="224"/>
                    <a:pt x="140" y="224"/>
                    <a:pt x="140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8" y="224"/>
                    <a:pt x="138" y="224"/>
                    <a:pt x="138" y="224"/>
                  </a:cubicBezTo>
                  <a:cubicBezTo>
                    <a:pt x="137" y="224"/>
                    <a:pt x="137" y="224"/>
                    <a:pt x="137" y="224"/>
                  </a:cubicBezTo>
                  <a:cubicBezTo>
                    <a:pt x="137" y="222"/>
                    <a:pt x="137" y="222"/>
                    <a:pt x="137" y="222"/>
                  </a:cubicBezTo>
                  <a:cubicBezTo>
                    <a:pt x="137" y="222"/>
                    <a:pt x="138" y="222"/>
                    <a:pt x="138" y="222"/>
                  </a:cubicBezTo>
                  <a:cubicBezTo>
                    <a:pt x="138" y="222"/>
                    <a:pt x="138" y="221"/>
                    <a:pt x="138" y="221"/>
                  </a:cubicBezTo>
                  <a:cubicBezTo>
                    <a:pt x="138" y="221"/>
                    <a:pt x="138" y="220"/>
                    <a:pt x="138" y="220"/>
                  </a:cubicBezTo>
                  <a:cubicBezTo>
                    <a:pt x="138" y="220"/>
                    <a:pt x="138" y="219"/>
                    <a:pt x="138" y="219"/>
                  </a:cubicBezTo>
                  <a:cubicBezTo>
                    <a:pt x="138" y="219"/>
                    <a:pt x="139" y="216"/>
                    <a:pt x="139" y="215"/>
                  </a:cubicBezTo>
                  <a:cubicBezTo>
                    <a:pt x="139" y="215"/>
                    <a:pt x="140" y="214"/>
                    <a:pt x="140" y="214"/>
                  </a:cubicBezTo>
                  <a:cubicBezTo>
                    <a:pt x="140" y="214"/>
                    <a:pt x="139" y="214"/>
                    <a:pt x="139" y="213"/>
                  </a:cubicBezTo>
                  <a:cubicBezTo>
                    <a:pt x="139" y="213"/>
                    <a:pt x="139" y="213"/>
                    <a:pt x="139" y="213"/>
                  </a:cubicBezTo>
                  <a:cubicBezTo>
                    <a:pt x="139" y="213"/>
                    <a:pt x="139" y="212"/>
                    <a:pt x="139" y="212"/>
                  </a:cubicBezTo>
                  <a:cubicBezTo>
                    <a:pt x="139" y="212"/>
                    <a:pt x="139" y="212"/>
                    <a:pt x="139" y="212"/>
                  </a:cubicBezTo>
                  <a:cubicBezTo>
                    <a:pt x="139" y="212"/>
                    <a:pt x="137" y="210"/>
                    <a:pt x="137" y="210"/>
                  </a:cubicBezTo>
                  <a:cubicBezTo>
                    <a:pt x="134" y="211"/>
                    <a:pt x="134" y="211"/>
                    <a:pt x="134" y="211"/>
                  </a:cubicBezTo>
                  <a:cubicBezTo>
                    <a:pt x="131" y="211"/>
                    <a:pt x="131" y="211"/>
                    <a:pt x="131" y="211"/>
                  </a:cubicBezTo>
                  <a:cubicBezTo>
                    <a:pt x="131" y="211"/>
                    <a:pt x="131" y="210"/>
                    <a:pt x="131" y="210"/>
                  </a:cubicBezTo>
                  <a:cubicBezTo>
                    <a:pt x="131" y="210"/>
                    <a:pt x="131" y="209"/>
                    <a:pt x="131" y="209"/>
                  </a:cubicBezTo>
                  <a:cubicBezTo>
                    <a:pt x="131" y="209"/>
                    <a:pt x="131" y="209"/>
                    <a:pt x="131" y="209"/>
                  </a:cubicBezTo>
                  <a:cubicBezTo>
                    <a:pt x="131" y="205"/>
                    <a:pt x="131" y="205"/>
                    <a:pt x="131" y="205"/>
                  </a:cubicBezTo>
                  <a:cubicBezTo>
                    <a:pt x="131" y="205"/>
                    <a:pt x="130" y="205"/>
                    <a:pt x="130" y="205"/>
                  </a:cubicBezTo>
                  <a:cubicBezTo>
                    <a:pt x="130" y="205"/>
                    <a:pt x="130" y="205"/>
                    <a:pt x="130" y="205"/>
                  </a:cubicBezTo>
                  <a:cubicBezTo>
                    <a:pt x="130" y="203"/>
                    <a:pt x="130" y="203"/>
                    <a:pt x="130" y="203"/>
                  </a:cubicBezTo>
                  <a:cubicBezTo>
                    <a:pt x="130" y="203"/>
                    <a:pt x="130" y="203"/>
                    <a:pt x="130" y="203"/>
                  </a:cubicBezTo>
                  <a:cubicBezTo>
                    <a:pt x="130" y="203"/>
                    <a:pt x="130" y="202"/>
                    <a:pt x="130" y="202"/>
                  </a:cubicBezTo>
                  <a:cubicBezTo>
                    <a:pt x="130" y="202"/>
                    <a:pt x="130" y="202"/>
                    <a:pt x="130" y="202"/>
                  </a:cubicBezTo>
                  <a:cubicBezTo>
                    <a:pt x="130" y="202"/>
                    <a:pt x="130" y="201"/>
                    <a:pt x="130" y="201"/>
                  </a:cubicBezTo>
                  <a:cubicBezTo>
                    <a:pt x="129" y="200"/>
                    <a:pt x="129" y="200"/>
                    <a:pt x="129" y="200"/>
                  </a:cubicBezTo>
                  <a:cubicBezTo>
                    <a:pt x="129" y="199"/>
                    <a:pt x="129" y="199"/>
                    <a:pt x="129" y="199"/>
                  </a:cubicBezTo>
                  <a:cubicBezTo>
                    <a:pt x="128" y="198"/>
                    <a:pt x="128" y="198"/>
                    <a:pt x="128" y="198"/>
                  </a:cubicBezTo>
                  <a:cubicBezTo>
                    <a:pt x="126" y="198"/>
                    <a:pt x="126" y="198"/>
                    <a:pt x="126" y="198"/>
                  </a:cubicBezTo>
                  <a:cubicBezTo>
                    <a:pt x="125" y="198"/>
                    <a:pt x="125" y="198"/>
                    <a:pt x="125" y="198"/>
                  </a:cubicBezTo>
                  <a:cubicBezTo>
                    <a:pt x="125" y="197"/>
                    <a:pt x="125" y="197"/>
                    <a:pt x="125" y="197"/>
                  </a:cubicBezTo>
                  <a:cubicBezTo>
                    <a:pt x="124" y="197"/>
                    <a:pt x="124" y="197"/>
                    <a:pt x="124" y="197"/>
                  </a:cubicBezTo>
                  <a:cubicBezTo>
                    <a:pt x="123" y="198"/>
                    <a:pt x="123" y="198"/>
                    <a:pt x="123" y="198"/>
                  </a:cubicBezTo>
                  <a:cubicBezTo>
                    <a:pt x="123" y="198"/>
                    <a:pt x="122" y="198"/>
                    <a:pt x="122" y="198"/>
                  </a:cubicBezTo>
                  <a:cubicBezTo>
                    <a:pt x="122" y="198"/>
                    <a:pt x="122" y="198"/>
                    <a:pt x="122" y="198"/>
                  </a:cubicBezTo>
                  <a:cubicBezTo>
                    <a:pt x="120" y="198"/>
                    <a:pt x="120" y="198"/>
                    <a:pt x="120" y="198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16" y="198"/>
                    <a:pt x="116" y="198"/>
                    <a:pt x="116" y="198"/>
                  </a:cubicBezTo>
                  <a:cubicBezTo>
                    <a:pt x="116" y="197"/>
                    <a:pt x="116" y="197"/>
                    <a:pt x="116" y="197"/>
                  </a:cubicBezTo>
                  <a:cubicBezTo>
                    <a:pt x="116" y="197"/>
                    <a:pt x="116" y="197"/>
                    <a:pt x="116" y="197"/>
                  </a:cubicBezTo>
                  <a:cubicBezTo>
                    <a:pt x="115" y="197"/>
                    <a:pt x="115" y="197"/>
                    <a:pt x="115" y="197"/>
                  </a:cubicBezTo>
                  <a:cubicBezTo>
                    <a:pt x="114" y="197"/>
                    <a:pt x="114" y="197"/>
                    <a:pt x="114" y="197"/>
                  </a:cubicBezTo>
                  <a:cubicBezTo>
                    <a:pt x="114" y="197"/>
                    <a:pt x="113" y="196"/>
                    <a:pt x="113" y="196"/>
                  </a:cubicBezTo>
                  <a:cubicBezTo>
                    <a:pt x="113" y="196"/>
                    <a:pt x="114" y="196"/>
                    <a:pt x="114" y="195"/>
                  </a:cubicBezTo>
                  <a:cubicBezTo>
                    <a:pt x="114" y="195"/>
                    <a:pt x="114" y="195"/>
                    <a:pt x="114" y="195"/>
                  </a:cubicBezTo>
                  <a:cubicBezTo>
                    <a:pt x="114" y="195"/>
                    <a:pt x="113" y="195"/>
                    <a:pt x="113" y="195"/>
                  </a:cubicBezTo>
                  <a:cubicBezTo>
                    <a:pt x="113" y="195"/>
                    <a:pt x="114" y="195"/>
                    <a:pt x="114" y="194"/>
                  </a:cubicBezTo>
                  <a:cubicBezTo>
                    <a:pt x="114" y="194"/>
                    <a:pt x="114" y="194"/>
                    <a:pt x="114" y="194"/>
                  </a:cubicBezTo>
                  <a:cubicBezTo>
                    <a:pt x="114" y="193"/>
                    <a:pt x="114" y="193"/>
                    <a:pt x="114" y="193"/>
                  </a:cubicBezTo>
                  <a:cubicBezTo>
                    <a:pt x="114" y="193"/>
                    <a:pt x="114" y="193"/>
                    <a:pt x="113" y="192"/>
                  </a:cubicBezTo>
                  <a:cubicBezTo>
                    <a:pt x="113" y="192"/>
                    <a:pt x="114" y="192"/>
                    <a:pt x="114" y="192"/>
                  </a:cubicBezTo>
                  <a:cubicBezTo>
                    <a:pt x="114" y="192"/>
                    <a:pt x="114" y="191"/>
                    <a:pt x="114" y="191"/>
                  </a:cubicBezTo>
                  <a:cubicBezTo>
                    <a:pt x="114" y="191"/>
                    <a:pt x="114" y="191"/>
                    <a:pt x="114" y="191"/>
                  </a:cubicBezTo>
                  <a:cubicBezTo>
                    <a:pt x="114" y="191"/>
                    <a:pt x="114" y="190"/>
                    <a:pt x="114" y="190"/>
                  </a:cubicBezTo>
                  <a:cubicBezTo>
                    <a:pt x="114" y="190"/>
                    <a:pt x="115" y="188"/>
                    <a:pt x="115" y="188"/>
                  </a:cubicBezTo>
                  <a:cubicBezTo>
                    <a:pt x="115" y="188"/>
                    <a:pt x="114" y="188"/>
                    <a:pt x="114" y="188"/>
                  </a:cubicBezTo>
                  <a:cubicBezTo>
                    <a:pt x="114" y="188"/>
                    <a:pt x="114" y="188"/>
                    <a:pt x="114" y="187"/>
                  </a:cubicBezTo>
                  <a:cubicBezTo>
                    <a:pt x="114" y="187"/>
                    <a:pt x="114" y="187"/>
                    <a:pt x="114" y="187"/>
                  </a:cubicBezTo>
                  <a:cubicBezTo>
                    <a:pt x="114" y="187"/>
                    <a:pt x="114" y="187"/>
                    <a:pt x="114" y="187"/>
                  </a:cubicBezTo>
                  <a:cubicBezTo>
                    <a:pt x="114" y="186"/>
                    <a:pt x="114" y="186"/>
                    <a:pt x="114" y="186"/>
                  </a:cubicBezTo>
                  <a:cubicBezTo>
                    <a:pt x="114" y="186"/>
                    <a:pt x="113" y="186"/>
                    <a:pt x="113" y="186"/>
                  </a:cubicBezTo>
                  <a:cubicBezTo>
                    <a:pt x="113" y="184"/>
                    <a:pt x="113" y="184"/>
                    <a:pt x="113" y="184"/>
                  </a:cubicBezTo>
                  <a:cubicBezTo>
                    <a:pt x="112" y="182"/>
                    <a:pt x="112" y="182"/>
                    <a:pt x="112" y="182"/>
                  </a:cubicBezTo>
                  <a:cubicBezTo>
                    <a:pt x="112" y="182"/>
                    <a:pt x="112" y="182"/>
                    <a:pt x="112" y="182"/>
                  </a:cubicBezTo>
                  <a:cubicBezTo>
                    <a:pt x="114" y="181"/>
                    <a:pt x="114" y="181"/>
                    <a:pt x="114" y="181"/>
                  </a:cubicBezTo>
                  <a:cubicBezTo>
                    <a:pt x="112" y="179"/>
                    <a:pt x="112" y="179"/>
                    <a:pt x="112" y="179"/>
                  </a:cubicBezTo>
                  <a:cubicBezTo>
                    <a:pt x="115" y="174"/>
                    <a:pt x="115" y="174"/>
                    <a:pt x="115" y="174"/>
                  </a:cubicBezTo>
                  <a:cubicBezTo>
                    <a:pt x="115" y="174"/>
                    <a:pt x="115" y="173"/>
                    <a:pt x="115" y="173"/>
                  </a:cubicBezTo>
                  <a:cubicBezTo>
                    <a:pt x="115" y="173"/>
                    <a:pt x="115" y="173"/>
                    <a:pt x="115" y="172"/>
                  </a:cubicBezTo>
                  <a:cubicBezTo>
                    <a:pt x="115" y="172"/>
                    <a:pt x="115" y="172"/>
                    <a:pt x="115" y="172"/>
                  </a:cubicBezTo>
                  <a:cubicBezTo>
                    <a:pt x="115" y="172"/>
                    <a:pt x="115" y="171"/>
                    <a:pt x="115" y="171"/>
                  </a:cubicBezTo>
                  <a:cubicBezTo>
                    <a:pt x="115" y="171"/>
                    <a:pt x="116" y="169"/>
                    <a:pt x="116" y="169"/>
                  </a:cubicBezTo>
                  <a:cubicBezTo>
                    <a:pt x="116" y="169"/>
                    <a:pt x="116" y="168"/>
                    <a:pt x="116" y="168"/>
                  </a:cubicBezTo>
                  <a:cubicBezTo>
                    <a:pt x="117" y="168"/>
                    <a:pt x="117" y="168"/>
                    <a:pt x="117" y="168"/>
                  </a:cubicBezTo>
                  <a:cubicBezTo>
                    <a:pt x="117" y="168"/>
                    <a:pt x="115" y="165"/>
                    <a:pt x="115" y="165"/>
                  </a:cubicBezTo>
                  <a:cubicBezTo>
                    <a:pt x="115" y="165"/>
                    <a:pt x="115" y="163"/>
                    <a:pt x="115" y="163"/>
                  </a:cubicBezTo>
                  <a:cubicBezTo>
                    <a:pt x="114" y="162"/>
                    <a:pt x="114" y="162"/>
                    <a:pt x="114" y="162"/>
                  </a:cubicBezTo>
                  <a:cubicBezTo>
                    <a:pt x="114" y="162"/>
                    <a:pt x="114" y="162"/>
                    <a:pt x="113" y="162"/>
                  </a:cubicBezTo>
                  <a:cubicBezTo>
                    <a:pt x="113" y="162"/>
                    <a:pt x="113" y="162"/>
                    <a:pt x="113" y="162"/>
                  </a:cubicBezTo>
                  <a:cubicBezTo>
                    <a:pt x="113" y="162"/>
                    <a:pt x="110" y="160"/>
                    <a:pt x="110" y="160"/>
                  </a:cubicBezTo>
                  <a:cubicBezTo>
                    <a:pt x="110" y="160"/>
                    <a:pt x="110" y="159"/>
                    <a:pt x="110" y="159"/>
                  </a:cubicBezTo>
                  <a:cubicBezTo>
                    <a:pt x="110" y="159"/>
                    <a:pt x="110" y="158"/>
                    <a:pt x="110" y="158"/>
                  </a:cubicBezTo>
                  <a:cubicBezTo>
                    <a:pt x="110" y="158"/>
                    <a:pt x="110" y="157"/>
                    <a:pt x="110" y="157"/>
                  </a:cubicBezTo>
                  <a:cubicBezTo>
                    <a:pt x="110" y="157"/>
                    <a:pt x="110" y="156"/>
                    <a:pt x="110" y="155"/>
                  </a:cubicBezTo>
                  <a:cubicBezTo>
                    <a:pt x="110" y="155"/>
                    <a:pt x="111" y="153"/>
                    <a:pt x="111" y="153"/>
                  </a:cubicBezTo>
                  <a:cubicBezTo>
                    <a:pt x="111" y="153"/>
                    <a:pt x="111" y="153"/>
                    <a:pt x="111" y="153"/>
                  </a:cubicBezTo>
                  <a:cubicBezTo>
                    <a:pt x="110" y="154"/>
                    <a:pt x="110" y="154"/>
                    <a:pt x="110" y="154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7" y="147"/>
                    <a:pt x="97" y="147"/>
                    <a:pt x="97" y="147"/>
                  </a:cubicBezTo>
                  <a:cubicBezTo>
                    <a:pt x="95" y="145"/>
                    <a:pt x="95" y="145"/>
                    <a:pt x="95" y="145"/>
                  </a:cubicBezTo>
                  <a:cubicBezTo>
                    <a:pt x="97" y="145"/>
                    <a:pt x="97" y="145"/>
                    <a:pt x="97" y="145"/>
                  </a:cubicBezTo>
                  <a:cubicBezTo>
                    <a:pt x="97" y="141"/>
                    <a:pt x="97" y="141"/>
                    <a:pt x="97" y="141"/>
                  </a:cubicBezTo>
                  <a:cubicBezTo>
                    <a:pt x="97" y="141"/>
                    <a:pt x="97" y="141"/>
                    <a:pt x="97" y="141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6" y="138"/>
                    <a:pt x="96" y="137"/>
                    <a:pt x="96" y="137"/>
                  </a:cubicBezTo>
                  <a:cubicBezTo>
                    <a:pt x="96" y="137"/>
                    <a:pt x="96" y="137"/>
                    <a:pt x="96" y="137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6" y="136"/>
                    <a:pt x="96" y="135"/>
                    <a:pt x="96" y="135"/>
                  </a:cubicBezTo>
                  <a:cubicBezTo>
                    <a:pt x="96" y="135"/>
                    <a:pt x="95" y="135"/>
                    <a:pt x="95" y="135"/>
                  </a:cubicBezTo>
                  <a:cubicBezTo>
                    <a:pt x="95" y="135"/>
                    <a:pt x="94" y="135"/>
                    <a:pt x="94" y="135"/>
                  </a:cubicBezTo>
                  <a:cubicBezTo>
                    <a:pt x="94" y="134"/>
                    <a:pt x="94" y="134"/>
                    <a:pt x="93" y="134"/>
                  </a:cubicBezTo>
                  <a:cubicBezTo>
                    <a:pt x="93" y="134"/>
                    <a:pt x="92" y="133"/>
                    <a:pt x="92" y="133"/>
                  </a:cubicBezTo>
                  <a:cubicBezTo>
                    <a:pt x="91" y="133"/>
                    <a:pt x="91" y="133"/>
                    <a:pt x="91" y="133"/>
                  </a:cubicBezTo>
                  <a:cubicBezTo>
                    <a:pt x="91" y="133"/>
                    <a:pt x="91" y="133"/>
                    <a:pt x="91" y="133"/>
                  </a:cubicBezTo>
                  <a:cubicBezTo>
                    <a:pt x="91" y="133"/>
                    <a:pt x="90" y="133"/>
                    <a:pt x="90" y="133"/>
                  </a:cubicBezTo>
                  <a:cubicBezTo>
                    <a:pt x="90" y="133"/>
                    <a:pt x="90" y="133"/>
                    <a:pt x="90" y="133"/>
                  </a:cubicBezTo>
                  <a:cubicBezTo>
                    <a:pt x="90" y="133"/>
                    <a:pt x="89" y="133"/>
                    <a:pt x="89" y="133"/>
                  </a:cubicBezTo>
                  <a:cubicBezTo>
                    <a:pt x="89" y="133"/>
                    <a:pt x="89" y="134"/>
                    <a:pt x="89" y="134"/>
                  </a:cubicBezTo>
                  <a:cubicBezTo>
                    <a:pt x="89" y="134"/>
                    <a:pt x="88" y="133"/>
                    <a:pt x="88" y="133"/>
                  </a:cubicBezTo>
                  <a:cubicBezTo>
                    <a:pt x="88" y="133"/>
                    <a:pt x="88" y="133"/>
                    <a:pt x="87" y="133"/>
                  </a:cubicBezTo>
                  <a:cubicBezTo>
                    <a:pt x="87" y="133"/>
                    <a:pt x="86" y="133"/>
                    <a:pt x="86" y="133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6" y="133"/>
                    <a:pt x="86" y="132"/>
                    <a:pt x="86" y="132"/>
                  </a:cubicBezTo>
                  <a:cubicBezTo>
                    <a:pt x="84" y="131"/>
                    <a:pt x="84" y="131"/>
                    <a:pt x="84" y="131"/>
                  </a:cubicBezTo>
                  <a:cubicBezTo>
                    <a:pt x="84" y="131"/>
                    <a:pt x="84" y="130"/>
                    <a:pt x="84" y="130"/>
                  </a:cubicBezTo>
                  <a:cubicBezTo>
                    <a:pt x="84" y="130"/>
                    <a:pt x="83" y="130"/>
                    <a:pt x="83" y="130"/>
                  </a:cubicBezTo>
                  <a:cubicBezTo>
                    <a:pt x="83" y="130"/>
                    <a:pt x="83" y="131"/>
                    <a:pt x="82" y="131"/>
                  </a:cubicBezTo>
                  <a:cubicBezTo>
                    <a:pt x="82" y="131"/>
                    <a:pt x="82" y="130"/>
                    <a:pt x="82" y="130"/>
                  </a:cubicBezTo>
                  <a:cubicBezTo>
                    <a:pt x="81" y="130"/>
                    <a:pt x="81" y="129"/>
                    <a:pt x="81" y="129"/>
                  </a:cubicBezTo>
                  <a:cubicBezTo>
                    <a:pt x="81" y="129"/>
                    <a:pt x="80" y="129"/>
                    <a:pt x="80" y="129"/>
                  </a:cubicBezTo>
                  <a:cubicBezTo>
                    <a:pt x="80" y="130"/>
                    <a:pt x="79" y="129"/>
                    <a:pt x="79" y="129"/>
                  </a:cubicBezTo>
                  <a:cubicBezTo>
                    <a:pt x="79" y="129"/>
                    <a:pt x="79" y="128"/>
                    <a:pt x="79" y="128"/>
                  </a:cubicBezTo>
                  <a:cubicBezTo>
                    <a:pt x="78" y="128"/>
                    <a:pt x="78" y="128"/>
                    <a:pt x="78" y="128"/>
                  </a:cubicBezTo>
                  <a:cubicBezTo>
                    <a:pt x="78" y="128"/>
                    <a:pt x="78" y="127"/>
                    <a:pt x="77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7" y="127"/>
                    <a:pt x="77" y="127"/>
                    <a:pt x="76" y="127"/>
                  </a:cubicBezTo>
                  <a:cubicBezTo>
                    <a:pt x="76" y="127"/>
                    <a:pt x="76" y="127"/>
                    <a:pt x="76" y="127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5" y="126"/>
                    <a:pt x="73" y="125"/>
                    <a:pt x="73" y="125"/>
                  </a:cubicBezTo>
                  <a:cubicBezTo>
                    <a:pt x="71" y="126"/>
                    <a:pt x="71" y="126"/>
                    <a:pt x="71" y="126"/>
                  </a:cubicBezTo>
                  <a:cubicBezTo>
                    <a:pt x="71" y="126"/>
                    <a:pt x="70" y="126"/>
                    <a:pt x="70" y="126"/>
                  </a:cubicBezTo>
                  <a:cubicBezTo>
                    <a:pt x="70" y="126"/>
                    <a:pt x="68" y="125"/>
                    <a:pt x="68" y="125"/>
                  </a:cubicBezTo>
                  <a:cubicBezTo>
                    <a:pt x="68" y="125"/>
                    <a:pt x="67" y="125"/>
                    <a:pt x="67" y="125"/>
                  </a:cubicBezTo>
                  <a:cubicBezTo>
                    <a:pt x="67" y="125"/>
                    <a:pt x="68" y="124"/>
                    <a:pt x="67" y="124"/>
                  </a:cubicBezTo>
                  <a:cubicBezTo>
                    <a:pt x="67" y="124"/>
                    <a:pt x="67" y="124"/>
                    <a:pt x="66" y="123"/>
                  </a:cubicBezTo>
                  <a:cubicBezTo>
                    <a:pt x="66" y="123"/>
                    <a:pt x="66" y="123"/>
                    <a:pt x="66" y="123"/>
                  </a:cubicBezTo>
                  <a:cubicBezTo>
                    <a:pt x="66" y="123"/>
                    <a:pt x="65" y="123"/>
                    <a:pt x="65" y="123"/>
                  </a:cubicBezTo>
                  <a:cubicBezTo>
                    <a:pt x="65" y="123"/>
                    <a:pt x="65" y="122"/>
                    <a:pt x="65" y="122"/>
                  </a:cubicBezTo>
                  <a:cubicBezTo>
                    <a:pt x="65" y="122"/>
                    <a:pt x="64" y="122"/>
                    <a:pt x="64" y="122"/>
                  </a:cubicBezTo>
                  <a:cubicBezTo>
                    <a:pt x="64" y="122"/>
                    <a:pt x="64" y="122"/>
                    <a:pt x="64" y="121"/>
                  </a:cubicBezTo>
                  <a:cubicBezTo>
                    <a:pt x="63" y="121"/>
                    <a:pt x="63" y="121"/>
                    <a:pt x="63" y="120"/>
                  </a:cubicBezTo>
                  <a:cubicBezTo>
                    <a:pt x="63" y="120"/>
                    <a:pt x="62" y="120"/>
                    <a:pt x="62" y="120"/>
                  </a:cubicBezTo>
                  <a:cubicBezTo>
                    <a:pt x="62" y="120"/>
                    <a:pt x="62" y="119"/>
                    <a:pt x="62" y="119"/>
                  </a:cubicBezTo>
                  <a:cubicBezTo>
                    <a:pt x="62" y="119"/>
                    <a:pt x="62" y="119"/>
                    <a:pt x="62" y="119"/>
                  </a:cubicBezTo>
                  <a:cubicBezTo>
                    <a:pt x="62" y="119"/>
                    <a:pt x="62" y="119"/>
                    <a:pt x="62" y="119"/>
                  </a:cubicBezTo>
                  <a:cubicBezTo>
                    <a:pt x="62" y="119"/>
                    <a:pt x="62" y="118"/>
                    <a:pt x="62" y="118"/>
                  </a:cubicBezTo>
                  <a:cubicBezTo>
                    <a:pt x="62" y="117"/>
                    <a:pt x="61" y="116"/>
                    <a:pt x="61" y="116"/>
                  </a:cubicBezTo>
                  <a:cubicBezTo>
                    <a:pt x="61" y="116"/>
                    <a:pt x="62" y="116"/>
                    <a:pt x="62" y="115"/>
                  </a:cubicBezTo>
                  <a:cubicBezTo>
                    <a:pt x="62" y="115"/>
                    <a:pt x="62" y="115"/>
                    <a:pt x="62" y="115"/>
                  </a:cubicBezTo>
                  <a:cubicBezTo>
                    <a:pt x="62" y="114"/>
                    <a:pt x="62" y="114"/>
                    <a:pt x="62" y="114"/>
                  </a:cubicBezTo>
                  <a:cubicBezTo>
                    <a:pt x="61" y="113"/>
                    <a:pt x="61" y="113"/>
                    <a:pt x="61" y="112"/>
                  </a:cubicBezTo>
                  <a:cubicBezTo>
                    <a:pt x="61" y="112"/>
                    <a:pt x="61" y="111"/>
                    <a:pt x="61" y="111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1"/>
                    <a:pt x="62" y="110"/>
                    <a:pt x="62" y="110"/>
                  </a:cubicBezTo>
                  <a:cubicBezTo>
                    <a:pt x="62" y="107"/>
                    <a:pt x="62" y="107"/>
                    <a:pt x="62" y="107"/>
                  </a:cubicBezTo>
                  <a:cubicBezTo>
                    <a:pt x="62" y="107"/>
                    <a:pt x="61" y="106"/>
                    <a:pt x="61" y="106"/>
                  </a:cubicBezTo>
                  <a:cubicBezTo>
                    <a:pt x="61" y="106"/>
                    <a:pt x="61" y="106"/>
                    <a:pt x="61" y="106"/>
                  </a:cubicBezTo>
                  <a:cubicBezTo>
                    <a:pt x="60" y="106"/>
                    <a:pt x="60" y="106"/>
                    <a:pt x="60" y="106"/>
                  </a:cubicBezTo>
                  <a:cubicBezTo>
                    <a:pt x="60" y="106"/>
                    <a:pt x="60" y="107"/>
                    <a:pt x="60" y="107"/>
                  </a:cubicBezTo>
                  <a:cubicBezTo>
                    <a:pt x="60" y="107"/>
                    <a:pt x="60" y="107"/>
                    <a:pt x="59" y="106"/>
                  </a:cubicBezTo>
                  <a:cubicBezTo>
                    <a:pt x="59" y="106"/>
                    <a:pt x="59" y="106"/>
                    <a:pt x="59" y="106"/>
                  </a:cubicBezTo>
                  <a:cubicBezTo>
                    <a:pt x="59" y="106"/>
                    <a:pt x="58" y="106"/>
                    <a:pt x="58" y="106"/>
                  </a:cubicBezTo>
                  <a:cubicBezTo>
                    <a:pt x="58" y="106"/>
                    <a:pt x="58" y="107"/>
                    <a:pt x="58" y="106"/>
                  </a:cubicBezTo>
                  <a:cubicBezTo>
                    <a:pt x="58" y="106"/>
                    <a:pt x="57" y="106"/>
                    <a:pt x="57" y="106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6" y="106"/>
                    <a:pt x="55" y="106"/>
                    <a:pt x="55" y="106"/>
                  </a:cubicBezTo>
                  <a:cubicBezTo>
                    <a:pt x="55" y="106"/>
                    <a:pt x="54" y="107"/>
                    <a:pt x="54" y="107"/>
                  </a:cubicBezTo>
                  <a:cubicBezTo>
                    <a:pt x="54" y="107"/>
                    <a:pt x="52" y="107"/>
                    <a:pt x="52" y="107"/>
                  </a:cubicBezTo>
                  <a:cubicBezTo>
                    <a:pt x="52" y="107"/>
                    <a:pt x="50" y="110"/>
                    <a:pt x="50" y="110"/>
                  </a:cubicBezTo>
                  <a:cubicBezTo>
                    <a:pt x="50" y="110"/>
                    <a:pt x="49" y="110"/>
                    <a:pt x="49" y="110"/>
                  </a:cubicBezTo>
                  <a:cubicBezTo>
                    <a:pt x="49" y="110"/>
                    <a:pt x="48" y="110"/>
                    <a:pt x="48" y="110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7" y="111"/>
                    <a:pt x="45" y="112"/>
                    <a:pt x="45" y="112"/>
                  </a:cubicBezTo>
                  <a:cubicBezTo>
                    <a:pt x="45" y="112"/>
                    <a:pt x="45" y="113"/>
                    <a:pt x="45" y="113"/>
                  </a:cubicBezTo>
                  <a:cubicBezTo>
                    <a:pt x="45" y="113"/>
                    <a:pt x="44" y="113"/>
                    <a:pt x="44" y="113"/>
                  </a:cubicBezTo>
                  <a:cubicBezTo>
                    <a:pt x="44" y="113"/>
                    <a:pt x="44" y="112"/>
                    <a:pt x="44" y="112"/>
                  </a:cubicBezTo>
                  <a:cubicBezTo>
                    <a:pt x="42" y="112"/>
                    <a:pt x="42" y="112"/>
                    <a:pt x="42" y="112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6"/>
                    <a:pt x="38" y="116"/>
                    <a:pt x="38" y="116"/>
                  </a:cubicBezTo>
                  <a:cubicBezTo>
                    <a:pt x="38" y="116"/>
                    <a:pt x="37" y="116"/>
                    <a:pt x="37" y="116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5"/>
                    <a:pt x="36" y="115"/>
                    <a:pt x="36" y="115"/>
                  </a:cubicBezTo>
                  <a:cubicBezTo>
                    <a:pt x="35" y="115"/>
                    <a:pt x="34" y="115"/>
                    <a:pt x="33" y="115"/>
                  </a:cubicBezTo>
                  <a:cubicBezTo>
                    <a:pt x="33" y="115"/>
                    <a:pt x="32" y="114"/>
                    <a:pt x="32" y="114"/>
                  </a:cubicBezTo>
                  <a:cubicBezTo>
                    <a:pt x="29" y="114"/>
                    <a:pt x="29" y="114"/>
                    <a:pt x="29" y="114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06"/>
                    <a:pt x="24" y="106"/>
                    <a:pt x="24" y="106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5" y="106"/>
                    <a:pt x="25" y="105"/>
                    <a:pt x="25" y="105"/>
                  </a:cubicBezTo>
                  <a:cubicBezTo>
                    <a:pt x="25" y="105"/>
                    <a:pt x="24" y="105"/>
                    <a:pt x="24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0" y="108"/>
                    <a:pt x="20" y="108"/>
                    <a:pt x="20" y="108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13" y="107"/>
                    <a:pt x="13" y="107"/>
                    <a:pt x="13" y="107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3" y="106"/>
                    <a:pt x="13" y="106"/>
                    <a:pt x="13" y="106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8" y="102"/>
                    <a:pt x="8" y="102"/>
                    <a:pt x="8" y="102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5" y="98"/>
                    <a:pt x="5" y="98"/>
                    <a:pt x="5" y="98"/>
                  </a:cubicBezTo>
                  <a:cubicBezTo>
                    <a:pt x="5" y="97"/>
                    <a:pt x="5" y="97"/>
                    <a:pt x="5" y="97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5"/>
                    <a:pt x="3" y="94"/>
                    <a:pt x="3" y="94"/>
                  </a:cubicBezTo>
                  <a:cubicBezTo>
                    <a:pt x="3" y="94"/>
                    <a:pt x="2" y="93"/>
                    <a:pt x="2" y="93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1" y="90"/>
                    <a:pt x="1" y="90"/>
                    <a:pt x="1" y="90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2" y="87"/>
                    <a:pt x="2" y="87"/>
                    <a:pt x="2" y="87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8" y="76"/>
                    <a:pt x="8" y="75"/>
                    <a:pt x="8" y="75"/>
                  </a:cubicBezTo>
                  <a:cubicBezTo>
                    <a:pt x="8" y="75"/>
                    <a:pt x="8" y="73"/>
                    <a:pt x="8" y="73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5" y="66"/>
                    <a:pt x="26" y="66"/>
                    <a:pt x="26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67"/>
                    <a:pt x="27" y="67"/>
                    <a:pt x="27" y="67"/>
                  </a:cubicBezTo>
                  <a:cubicBezTo>
                    <a:pt x="27" y="67"/>
                    <a:pt x="27" y="68"/>
                    <a:pt x="27" y="68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28" y="68"/>
                    <a:pt x="29" y="67"/>
                    <a:pt x="29" y="67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3" y="45"/>
                    <a:pt x="32" y="43"/>
                    <a:pt x="32" y="43"/>
                  </a:cubicBezTo>
                  <a:cubicBezTo>
                    <a:pt x="32" y="43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2" y="41"/>
                    <a:pt x="32" y="41"/>
                  </a:cubicBezTo>
                  <a:cubicBezTo>
                    <a:pt x="32" y="41"/>
                    <a:pt x="31" y="41"/>
                    <a:pt x="31" y="4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30" y="39"/>
                    <a:pt x="30" y="39"/>
                  </a:cubicBezTo>
                  <a:cubicBezTo>
                    <a:pt x="30" y="39"/>
                    <a:pt x="29" y="39"/>
                    <a:pt x="29" y="39"/>
                  </a:cubicBezTo>
                  <a:cubicBezTo>
                    <a:pt x="29" y="38"/>
                    <a:pt x="28" y="38"/>
                    <a:pt x="28" y="38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2" y="32"/>
                    <a:pt x="32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3"/>
                    <a:pt x="34" y="33"/>
                    <a:pt x="34" y="33"/>
                  </a:cubicBezTo>
                  <a:cubicBezTo>
                    <a:pt x="35" y="33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4" y="31"/>
                    <a:pt x="34" y="31"/>
                  </a:cubicBezTo>
                  <a:cubicBezTo>
                    <a:pt x="34" y="31"/>
                    <a:pt x="35" y="31"/>
                    <a:pt x="35" y="31"/>
                  </a:cubicBezTo>
                  <a:cubicBezTo>
                    <a:pt x="35" y="31"/>
                    <a:pt x="34" y="30"/>
                    <a:pt x="34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29"/>
                    <a:pt x="31" y="29"/>
                  </a:cubicBezTo>
                  <a:cubicBezTo>
                    <a:pt x="31" y="29"/>
                    <a:pt x="30" y="29"/>
                    <a:pt x="30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5"/>
                    <a:pt x="31" y="25"/>
                    <a:pt x="31" y="25"/>
                  </a:cubicBezTo>
                  <a:cubicBezTo>
                    <a:pt x="31" y="25"/>
                    <a:pt x="32" y="24"/>
                    <a:pt x="32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3" y="24"/>
                    <a:pt x="33" y="25"/>
                    <a:pt x="33" y="25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4"/>
                    <a:pt x="41" y="23"/>
                    <a:pt x="41" y="23"/>
                  </a:cubicBezTo>
                  <a:cubicBezTo>
                    <a:pt x="41" y="23"/>
                    <a:pt x="41" y="23"/>
                    <a:pt x="41" y="22"/>
                  </a:cubicBezTo>
                  <a:cubicBezTo>
                    <a:pt x="41" y="22"/>
                    <a:pt x="42" y="23"/>
                    <a:pt x="4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3" y="24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3"/>
                    <a:pt x="44" y="23"/>
                    <a:pt x="44" y="23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4" y="23"/>
                    <a:pt x="45" y="23"/>
                    <a:pt x="45" y="23"/>
                  </a:cubicBezTo>
                  <a:cubicBezTo>
                    <a:pt x="45" y="23"/>
                    <a:pt x="45" y="22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49" y="25"/>
                    <a:pt x="49" y="25"/>
                  </a:cubicBezTo>
                  <a:cubicBezTo>
                    <a:pt x="49" y="25"/>
                    <a:pt x="49" y="26"/>
                    <a:pt x="49" y="26"/>
                  </a:cubicBezTo>
                  <a:cubicBezTo>
                    <a:pt x="49" y="26"/>
                    <a:pt x="49" y="27"/>
                    <a:pt x="49" y="27"/>
                  </a:cubicBezTo>
                  <a:cubicBezTo>
                    <a:pt x="49" y="27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9" y="29"/>
                    <a:pt x="50" y="29"/>
                    <a:pt x="50" y="29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1"/>
                    <a:pt x="60" y="31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1" y="32"/>
                    <a:pt x="61" y="32"/>
                  </a:cubicBezTo>
                  <a:cubicBezTo>
                    <a:pt x="61" y="31"/>
                    <a:pt x="62" y="30"/>
                    <a:pt x="62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29"/>
                    <a:pt x="63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9"/>
                    <a:pt x="64" y="28"/>
                    <a:pt x="64" y="28"/>
                  </a:cubicBezTo>
                  <a:cubicBezTo>
                    <a:pt x="64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7" y="28"/>
                    <a:pt x="68" y="26"/>
                    <a:pt x="68" y="26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8" y="26"/>
                    <a:pt x="68" y="27"/>
                    <a:pt x="68" y="27"/>
                  </a:cubicBezTo>
                  <a:cubicBezTo>
                    <a:pt x="68" y="27"/>
                    <a:pt x="69" y="27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5" y="22"/>
                    <a:pt x="75" y="22"/>
                    <a:pt x="75" y="22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5" y="20"/>
                    <a:pt x="74" y="20"/>
                    <a:pt x="74" y="20"/>
                  </a:cubicBezTo>
                  <a:cubicBezTo>
                    <a:pt x="74" y="20"/>
                    <a:pt x="72" y="20"/>
                    <a:pt x="72" y="20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7" y="10"/>
                    <a:pt x="66" y="8"/>
                    <a:pt x="66" y="8"/>
                  </a:cubicBezTo>
                  <a:cubicBezTo>
                    <a:pt x="66" y="8"/>
                    <a:pt x="65" y="8"/>
                    <a:pt x="65" y="8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2" y="9"/>
                    <a:pt x="73" y="9"/>
                    <a:pt x="73" y="9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10"/>
                    <a:pt x="75" y="9"/>
                    <a:pt x="75" y="9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6" y="10"/>
                    <a:pt x="76" y="10"/>
                    <a:pt x="77" y="10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7" y="10"/>
                    <a:pt x="77" y="11"/>
                    <a:pt x="77" y="11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78" y="11"/>
                    <a:pt x="79" y="11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1"/>
                    <a:pt x="80" y="11"/>
                    <a:pt x="80" y="11"/>
                  </a:cubicBezTo>
                  <a:cubicBezTo>
                    <a:pt x="80" y="11"/>
                    <a:pt x="80" y="10"/>
                    <a:pt x="80" y="10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5" y="7"/>
                    <a:pt x="85" y="7"/>
                    <a:pt x="85" y="7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7"/>
                    <a:pt x="87" y="7"/>
                    <a:pt x="87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2" y="5"/>
                    <a:pt x="92" y="5"/>
                    <a:pt x="92" y="5"/>
                  </a:cubicBezTo>
                  <a:cubicBezTo>
                    <a:pt x="92" y="5"/>
                    <a:pt x="92" y="5"/>
                    <a:pt x="92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3"/>
                    <a:pt x="95" y="3"/>
                    <a:pt x="95" y="3"/>
                  </a:cubicBezTo>
                  <a:cubicBezTo>
                    <a:pt x="95" y="3"/>
                    <a:pt x="95" y="2"/>
                    <a:pt x="95" y="2"/>
                  </a:cubicBezTo>
                  <a:cubicBezTo>
                    <a:pt x="95" y="2"/>
                    <a:pt x="94" y="0"/>
                    <a:pt x="94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99" y="4"/>
                    <a:pt x="99" y="4"/>
                    <a:pt x="99" y="4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1" y="8"/>
                    <a:pt x="101" y="8"/>
                    <a:pt x="101" y="8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1" y="13"/>
                    <a:pt x="101" y="13"/>
                    <a:pt x="101" y="13"/>
                  </a:cubicBezTo>
                  <a:cubicBezTo>
                    <a:pt x="99" y="16"/>
                    <a:pt x="99" y="16"/>
                    <a:pt x="99" y="16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0" y="20"/>
                    <a:pt x="100" y="20"/>
                    <a:pt x="100" y="20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6" y="27"/>
                    <a:pt x="106" y="27"/>
                    <a:pt x="106" y="27"/>
                  </a:cubicBezTo>
                  <a:cubicBezTo>
                    <a:pt x="106" y="27"/>
                    <a:pt x="107" y="28"/>
                    <a:pt x="107" y="28"/>
                  </a:cubicBezTo>
                  <a:cubicBezTo>
                    <a:pt x="107" y="28"/>
                    <a:pt x="107" y="29"/>
                    <a:pt x="107" y="2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9" y="28"/>
                    <a:pt x="109" y="28"/>
                    <a:pt x="109" y="28"/>
                  </a:cubicBezTo>
                  <a:cubicBezTo>
                    <a:pt x="110" y="28"/>
                    <a:pt x="110" y="28"/>
                    <a:pt x="110" y="28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1" y="26"/>
                    <a:pt x="111" y="26"/>
                    <a:pt x="111" y="26"/>
                  </a:cubicBezTo>
                  <a:cubicBezTo>
                    <a:pt x="112" y="26"/>
                    <a:pt x="112" y="26"/>
                    <a:pt x="112" y="26"/>
                  </a:cubicBezTo>
                  <a:cubicBezTo>
                    <a:pt x="113" y="26"/>
                    <a:pt x="113" y="26"/>
                    <a:pt x="113" y="26"/>
                  </a:cubicBezTo>
                  <a:cubicBezTo>
                    <a:pt x="113" y="26"/>
                    <a:pt x="113" y="26"/>
                    <a:pt x="113" y="26"/>
                  </a:cubicBezTo>
                  <a:cubicBezTo>
                    <a:pt x="113" y="25"/>
                    <a:pt x="113" y="25"/>
                    <a:pt x="113" y="25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18" y="23"/>
                    <a:pt x="118" y="23"/>
                    <a:pt x="118" y="23"/>
                  </a:cubicBezTo>
                  <a:cubicBezTo>
                    <a:pt x="118" y="23"/>
                    <a:pt x="118" y="23"/>
                    <a:pt x="118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24" y="23"/>
                    <a:pt x="124" y="23"/>
                    <a:pt x="124" y="23"/>
                  </a:cubicBezTo>
                  <a:cubicBezTo>
                    <a:pt x="124" y="23"/>
                    <a:pt x="126" y="24"/>
                    <a:pt x="126" y="24"/>
                  </a:cubicBezTo>
                  <a:cubicBezTo>
                    <a:pt x="126" y="24"/>
                    <a:pt x="128" y="24"/>
                    <a:pt x="128" y="24"/>
                  </a:cubicBezTo>
                  <a:cubicBezTo>
                    <a:pt x="128" y="23"/>
                    <a:pt x="128" y="23"/>
                    <a:pt x="128" y="23"/>
                  </a:cubicBezTo>
                  <a:cubicBezTo>
                    <a:pt x="128" y="23"/>
                    <a:pt x="128" y="22"/>
                    <a:pt x="128" y="22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27" y="22"/>
                    <a:pt x="126" y="21"/>
                    <a:pt x="126" y="21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7" y="20"/>
                    <a:pt x="127" y="20"/>
                    <a:pt x="127" y="20"/>
                  </a:cubicBezTo>
                  <a:cubicBezTo>
                    <a:pt x="127" y="20"/>
                    <a:pt x="127" y="20"/>
                    <a:pt x="127" y="20"/>
                  </a:cubicBezTo>
                  <a:cubicBezTo>
                    <a:pt x="127" y="20"/>
                    <a:pt x="127" y="19"/>
                    <a:pt x="127" y="19"/>
                  </a:cubicBezTo>
                  <a:cubicBezTo>
                    <a:pt x="129" y="20"/>
                    <a:pt x="129" y="20"/>
                    <a:pt x="129" y="20"/>
                  </a:cubicBezTo>
                  <a:cubicBezTo>
                    <a:pt x="132" y="20"/>
                    <a:pt x="132" y="20"/>
                    <a:pt x="132" y="20"/>
                  </a:cubicBezTo>
                  <a:cubicBezTo>
                    <a:pt x="132" y="19"/>
                    <a:pt x="132" y="19"/>
                    <a:pt x="132" y="19"/>
                  </a:cubicBezTo>
                  <a:cubicBezTo>
                    <a:pt x="134" y="19"/>
                    <a:pt x="134" y="19"/>
                    <a:pt x="134" y="19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135" y="20"/>
                    <a:pt x="135" y="20"/>
                    <a:pt x="135" y="20"/>
                  </a:cubicBezTo>
                  <a:cubicBezTo>
                    <a:pt x="136" y="20"/>
                    <a:pt x="136" y="20"/>
                    <a:pt x="136" y="20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7" y="21"/>
                    <a:pt x="137" y="21"/>
                    <a:pt x="137" y="21"/>
                  </a:cubicBezTo>
                  <a:cubicBezTo>
                    <a:pt x="138" y="21"/>
                    <a:pt x="138" y="21"/>
                    <a:pt x="138" y="21"/>
                  </a:cubicBezTo>
                  <a:cubicBezTo>
                    <a:pt x="138" y="21"/>
                    <a:pt x="139" y="22"/>
                    <a:pt x="139" y="22"/>
                  </a:cubicBezTo>
                  <a:cubicBezTo>
                    <a:pt x="139" y="22"/>
                    <a:pt x="140" y="22"/>
                    <a:pt x="140" y="22"/>
                  </a:cubicBezTo>
                  <a:cubicBezTo>
                    <a:pt x="141" y="22"/>
                    <a:pt x="141" y="22"/>
                    <a:pt x="141" y="22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2" y="21"/>
                    <a:pt x="142" y="21"/>
                    <a:pt x="142" y="21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5" y="21"/>
                    <a:pt x="145" y="21"/>
                    <a:pt x="145" y="21"/>
                  </a:cubicBezTo>
                  <a:cubicBezTo>
                    <a:pt x="145" y="21"/>
                    <a:pt x="145" y="21"/>
                    <a:pt x="145" y="21"/>
                  </a:cubicBezTo>
                  <a:cubicBezTo>
                    <a:pt x="146" y="20"/>
                    <a:pt x="146" y="20"/>
                    <a:pt x="146" y="20"/>
                  </a:cubicBezTo>
                  <a:cubicBezTo>
                    <a:pt x="147" y="20"/>
                    <a:pt x="147" y="20"/>
                    <a:pt x="147" y="20"/>
                  </a:cubicBezTo>
                  <a:cubicBezTo>
                    <a:pt x="147" y="22"/>
                    <a:pt x="147" y="22"/>
                    <a:pt x="147" y="22"/>
                  </a:cubicBezTo>
                  <a:cubicBezTo>
                    <a:pt x="149" y="22"/>
                    <a:pt x="149" y="22"/>
                    <a:pt x="149" y="22"/>
                  </a:cubicBezTo>
                  <a:cubicBezTo>
                    <a:pt x="152" y="19"/>
                    <a:pt x="152" y="19"/>
                    <a:pt x="152" y="19"/>
                  </a:cubicBezTo>
                  <a:cubicBezTo>
                    <a:pt x="152" y="18"/>
                    <a:pt x="152" y="18"/>
                    <a:pt x="152" y="18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8" y="8"/>
                    <a:pt x="158" y="8"/>
                    <a:pt x="158" y="8"/>
                  </a:cubicBezTo>
                  <a:cubicBezTo>
                    <a:pt x="158" y="8"/>
                    <a:pt x="159" y="8"/>
                    <a:pt x="159" y="7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59" y="7"/>
                    <a:pt x="159" y="6"/>
                    <a:pt x="159" y="6"/>
                  </a:cubicBezTo>
                  <a:cubicBezTo>
                    <a:pt x="159" y="6"/>
                    <a:pt x="160" y="6"/>
                    <a:pt x="160" y="7"/>
                  </a:cubicBezTo>
                  <a:cubicBezTo>
                    <a:pt x="161" y="7"/>
                    <a:pt x="161" y="8"/>
                    <a:pt x="161" y="8"/>
                  </a:cubicBezTo>
                  <a:cubicBezTo>
                    <a:pt x="161" y="9"/>
                    <a:pt x="161" y="9"/>
                    <a:pt x="161" y="10"/>
                  </a:cubicBezTo>
                  <a:cubicBezTo>
                    <a:pt x="161" y="10"/>
                    <a:pt x="161" y="10"/>
                    <a:pt x="162" y="11"/>
                  </a:cubicBezTo>
                  <a:cubicBezTo>
                    <a:pt x="162" y="10"/>
                    <a:pt x="162" y="10"/>
                    <a:pt x="162" y="10"/>
                  </a:cubicBezTo>
                  <a:cubicBezTo>
                    <a:pt x="162" y="11"/>
                    <a:pt x="162" y="13"/>
                    <a:pt x="162" y="14"/>
                  </a:cubicBezTo>
                  <a:cubicBezTo>
                    <a:pt x="162" y="15"/>
                    <a:pt x="163" y="16"/>
                    <a:pt x="163" y="17"/>
                  </a:cubicBezTo>
                  <a:cubicBezTo>
                    <a:pt x="163" y="17"/>
                    <a:pt x="163" y="17"/>
                    <a:pt x="164" y="18"/>
                  </a:cubicBezTo>
                  <a:cubicBezTo>
                    <a:pt x="164" y="18"/>
                    <a:pt x="164" y="19"/>
                    <a:pt x="164" y="19"/>
                  </a:cubicBezTo>
                  <a:cubicBezTo>
                    <a:pt x="164" y="20"/>
                    <a:pt x="165" y="21"/>
                    <a:pt x="165" y="22"/>
                  </a:cubicBezTo>
                  <a:cubicBezTo>
                    <a:pt x="165" y="23"/>
                    <a:pt x="166" y="24"/>
                    <a:pt x="166" y="24"/>
                  </a:cubicBezTo>
                  <a:cubicBezTo>
                    <a:pt x="167" y="24"/>
                    <a:pt x="167" y="24"/>
                    <a:pt x="167" y="24"/>
                  </a:cubicBezTo>
                  <a:cubicBezTo>
                    <a:pt x="168" y="24"/>
                    <a:pt x="169" y="24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70" y="25"/>
                    <a:pt x="170" y="26"/>
                    <a:pt x="170" y="26"/>
                  </a:cubicBezTo>
                  <a:cubicBezTo>
                    <a:pt x="171" y="26"/>
                    <a:pt x="171" y="27"/>
                    <a:pt x="170" y="28"/>
                  </a:cubicBezTo>
                  <a:cubicBezTo>
                    <a:pt x="170" y="28"/>
                    <a:pt x="170" y="28"/>
                    <a:pt x="170" y="28"/>
                  </a:cubicBezTo>
                  <a:cubicBezTo>
                    <a:pt x="170" y="28"/>
                    <a:pt x="170" y="28"/>
                    <a:pt x="169" y="28"/>
                  </a:cubicBezTo>
                  <a:cubicBezTo>
                    <a:pt x="170" y="29"/>
                    <a:pt x="170" y="29"/>
                    <a:pt x="170" y="29"/>
                  </a:cubicBezTo>
                  <a:cubicBezTo>
                    <a:pt x="170" y="29"/>
                    <a:pt x="170" y="29"/>
                    <a:pt x="170" y="29"/>
                  </a:cubicBezTo>
                  <a:cubicBezTo>
                    <a:pt x="170" y="29"/>
                    <a:pt x="170" y="29"/>
                    <a:pt x="170" y="29"/>
                  </a:cubicBezTo>
                  <a:cubicBezTo>
                    <a:pt x="170" y="29"/>
                    <a:pt x="170" y="30"/>
                    <a:pt x="170" y="30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70" y="30"/>
                    <a:pt x="170" y="30"/>
                    <a:pt x="169" y="30"/>
                  </a:cubicBezTo>
                  <a:cubicBezTo>
                    <a:pt x="169" y="30"/>
                    <a:pt x="169" y="30"/>
                    <a:pt x="168" y="30"/>
                  </a:cubicBezTo>
                  <a:cubicBezTo>
                    <a:pt x="168" y="30"/>
                    <a:pt x="168" y="31"/>
                    <a:pt x="168" y="31"/>
                  </a:cubicBezTo>
                  <a:cubicBezTo>
                    <a:pt x="168" y="31"/>
                    <a:pt x="168" y="31"/>
                    <a:pt x="168" y="31"/>
                  </a:cubicBezTo>
                  <a:cubicBezTo>
                    <a:pt x="168" y="31"/>
                    <a:pt x="167" y="32"/>
                    <a:pt x="167" y="32"/>
                  </a:cubicBezTo>
                  <a:cubicBezTo>
                    <a:pt x="167" y="32"/>
                    <a:pt x="166" y="33"/>
                    <a:pt x="166" y="33"/>
                  </a:cubicBezTo>
                  <a:cubicBezTo>
                    <a:pt x="166" y="34"/>
                    <a:pt x="165" y="35"/>
                    <a:pt x="165" y="35"/>
                  </a:cubicBezTo>
                  <a:cubicBezTo>
                    <a:pt x="164" y="35"/>
                    <a:pt x="164" y="35"/>
                    <a:pt x="164" y="36"/>
                  </a:cubicBezTo>
                  <a:cubicBezTo>
                    <a:pt x="163" y="36"/>
                    <a:pt x="163" y="36"/>
                    <a:pt x="163" y="36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0" y="39"/>
                    <a:pt x="160" y="39"/>
                    <a:pt x="160" y="39"/>
                  </a:cubicBezTo>
                  <a:cubicBezTo>
                    <a:pt x="161" y="39"/>
                    <a:pt x="161" y="39"/>
                    <a:pt x="161" y="39"/>
                  </a:cubicBezTo>
                  <a:cubicBezTo>
                    <a:pt x="161" y="39"/>
                    <a:pt x="161" y="39"/>
                    <a:pt x="161" y="38"/>
                  </a:cubicBezTo>
                  <a:cubicBezTo>
                    <a:pt x="161" y="38"/>
                    <a:pt x="162" y="38"/>
                    <a:pt x="162" y="38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2" y="39"/>
                    <a:pt x="161" y="39"/>
                    <a:pt x="161" y="39"/>
                  </a:cubicBezTo>
                  <a:cubicBezTo>
                    <a:pt x="161" y="40"/>
                    <a:pt x="161" y="40"/>
                    <a:pt x="160" y="40"/>
                  </a:cubicBezTo>
                  <a:cubicBezTo>
                    <a:pt x="160" y="40"/>
                    <a:pt x="160" y="40"/>
                    <a:pt x="160" y="40"/>
                  </a:cubicBezTo>
                  <a:cubicBezTo>
                    <a:pt x="160" y="41"/>
                    <a:pt x="159" y="41"/>
                    <a:pt x="159" y="41"/>
                  </a:cubicBezTo>
                  <a:cubicBezTo>
                    <a:pt x="159" y="41"/>
                    <a:pt x="159" y="41"/>
                    <a:pt x="158" y="41"/>
                  </a:cubicBezTo>
                  <a:cubicBezTo>
                    <a:pt x="158" y="42"/>
                    <a:pt x="158" y="42"/>
                    <a:pt x="158" y="42"/>
                  </a:cubicBezTo>
                  <a:cubicBezTo>
                    <a:pt x="158" y="43"/>
                    <a:pt x="158" y="43"/>
                    <a:pt x="158" y="44"/>
                  </a:cubicBezTo>
                  <a:cubicBezTo>
                    <a:pt x="158" y="44"/>
                    <a:pt x="158" y="44"/>
                    <a:pt x="158" y="43"/>
                  </a:cubicBezTo>
                  <a:cubicBezTo>
                    <a:pt x="158" y="43"/>
                    <a:pt x="159" y="42"/>
                    <a:pt x="159" y="42"/>
                  </a:cubicBezTo>
                  <a:cubicBezTo>
                    <a:pt x="159" y="41"/>
                    <a:pt x="159" y="41"/>
                    <a:pt x="159" y="41"/>
                  </a:cubicBezTo>
                  <a:cubicBezTo>
                    <a:pt x="159" y="41"/>
                    <a:pt x="159" y="41"/>
                    <a:pt x="159" y="41"/>
                  </a:cubicBezTo>
                  <a:cubicBezTo>
                    <a:pt x="160" y="41"/>
                    <a:pt x="160" y="41"/>
                    <a:pt x="161" y="41"/>
                  </a:cubicBezTo>
                  <a:cubicBezTo>
                    <a:pt x="161" y="41"/>
                    <a:pt x="161" y="41"/>
                    <a:pt x="161" y="41"/>
                  </a:cubicBezTo>
                  <a:cubicBezTo>
                    <a:pt x="161" y="41"/>
                    <a:pt x="161" y="41"/>
                    <a:pt x="161" y="41"/>
                  </a:cubicBezTo>
                  <a:cubicBezTo>
                    <a:pt x="161" y="42"/>
                    <a:pt x="161" y="42"/>
                    <a:pt x="161" y="43"/>
                  </a:cubicBezTo>
                  <a:cubicBezTo>
                    <a:pt x="161" y="43"/>
                    <a:pt x="161" y="44"/>
                    <a:pt x="160" y="44"/>
                  </a:cubicBezTo>
                  <a:cubicBezTo>
                    <a:pt x="160" y="44"/>
                    <a:pt x="160" y="45"/>
                    <a:pt x="160" y="45"/>
                  </a:cubicBezTo>
                  <a:cubicBezTo>
                    <a:pt x="160" y="45"/>
                    <a:pt x="160" y="45"/>
                    <a:pt x="159" y="46"/>
                  </a:cubicBezTo>
                  <a:cubicBezTo>
                    <a:pt x="159" y="46"/>
                    <a:pt x="158" y="46"/>
                    <a:pt x="158" y="47"/>
                  </a:cubicBezTo>
                  <a:cubicBezTo>
                    <a:pt x="158" y="47"/>
                    <a:pt x="157" y="47"/>
                    <a:pt x="157" y="47"/>
                  </a:cubicBezTo>
                  <a:cubicBezTo>
                    <a:pt x="157" y="47"/>
                    <a:pt x="157" y="47"/>
                    <a:pt x="156" y="47"/>
                  </a:cubicBezTo>
                  <a:cubicBezTo>
                    <a:pt x="156" y="47"/>
                    <a:pt x="155" y="47"/>
                    <a:pt x="155" y="47"/>
                  </a:cubicBezTo>
                  <a:cubicBezTo>
                    <a:pt x="154" y="47"/>
                    <a:pt x="153" y="48"/>
                    <a:pt x="152" y="48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2" y="48"/>
                    <a:pt x="152" y="48"/>
                    <a:pt x="151" y="48"/>
                  </a:cubicBezTo>
                  <a:cubicBezTo>
                    <a:pt x="151" y="48"/>
                    <a:pt x="150" y="48"/>
                    <a:pt x="150" y="48"/>
                  </a:cubicBezTo>
                  <a:cubicBezTo>
                    <a:pt x="149" y="48"/>
                    <a:pt x="149" y="49"/>
                    <a:pt x="148" y="49"/>
                  </a:cubicBezTo>
                  <a:cubicBezTo>
                    <a:pt x="147" y="49"/>
                    <a:pt x="147" y="49"/>
                    <a:pt x="147" y="49"/>
                  </a:cubicBezTo>
                  <a:cubicBezTo>
                    <a:pt x="146" y="49"/>
                    <a:pt x="146" y="50"/>
                    <a:pt x="146" y="50"/>
                  </a:cubicBezTo>
                  <a:cubicBezTo>
                    <a:pt x="145" y="50"/>
                    <a:pt x="143" y="50"/>
                    <a:pt x="142" y="51"/>
                  </a:cubicBezTo>
                  <a:cubicBezTo>
                    <a:pt x="142" y="51"/>
                    <a:pt x="142" y="51"/>
                    <a:pt x="141" y="52"/>
                  </a:cubicBezTo>
                  <a:cubicBezTo>
                    <a:pt x="141" y="52"/>
                    <a:pt x="141" y="52"/>
                    <a:pt x="140" y="52"/>
                  </a:cubicBezTo>
                  <a:cubicBezTo>
                    <a:pt x="140" y="52"/>
                    <a:pt x="141" y="52"/>
                    <a:pt x="141" y="52"/>
                  </a:cubicBezTo>
                  <a:cubicBezTo>
                    <a:pt x="140" y="52"/>
                    <a:pt x="139" y="52"/>
                    <a:pt x="139" y="53"/>
                  </a:cubicBezTo>
                  <a:cubicBezTo>
                    <a:pt x="139" y="53"/>
                    <a:pt x="139" y="53"/>
                    <a:pt x="139" y="53"/>
                  </a:cubicBezTo>
                  <a:cubicBezTo>
                    <a:pt x="139" y="53"/>
                    <a:pt x="139" y="54"/>
                    <a:pt x="138" y="54"/>
                  </a:cubicBezTo>
                  <a:cubicBezTo>
                    <a:pt x="138" y="54"/>
                    <a:pt x="138" y="54"/>
                    <a:pt x="137" y="54"/>
                  </a:cubicBezTo>
                  <a:cubicBezTo>
                    <a:pt x="137" y="54"/>
                    <a:pt x="136" y="53"/>
                    <a:pt x="137" y="53"/>
                  </a:cubicBezTo>
                  <a:cubicBezTo>
                    <a:pt x="137" y="53"/>
                    <a:pt x="137" y="53"/>
                    <a:pt x="138" y="52"/>
                  </a:cubicBezTo>
                  <a:cubicBezTo>
                    <a:pt x="137" y="52"/>
                    <a:pt x="136" y="51"/>
                    <a:pt x="135" y="52"/>
                  </a:cubicBezTo>
                  <a:cubicBezTo>
                    <a:pt x="136" y="51"/>
                    <a:pt x="135" y="51"/>
                    <a:pt x="135" y="51"/>
                  </a:cubicBezTo>
                  <a:cubicBezTo>
                    <a:pt x="134" y="51"/>
                    <a:pt x="134" y="51"/>
                    <a:pt x="133" y="51"/>
                  </a:cubicBezTo>
                  <a:cubicBezTo>
                    <a:pt x="133" y="51"/>
                    <a:pt x="134" y="52"/>
                    <a:pt x="134" y="52"/>
                  </a:cubicBezTo>
                  <a:cubicBezTo>
                    <a:pt x="135" y="52"/>
                    <a:pt x="135" y="52"/>
                    <a:pt x="136" y="52"/>
                  </a:cubicBezTo>
                  <a:cubicBezTo>
                    <a:pt x="136" y="52"/>
                    <a:pt x="135" y="53"/>
                    <a:pt x="135" y="53"/>
                  </a:cubicBezTo>
                  <a:cubicBezTo>
                    <a:pt x="134" y="53"/>
                    <a:pt x="134" y="53"/>
                    <a:pt x="134" y="52"/>
                  </a:cubicBezTo>
                  <a:cubicBezTo>
                    <a:pt x="133" y="52"/>
                    <a:pt x="132" y="52"/>
                    <a:pt x="132" y="52"/>
                  </a:cubicBezTo>
                  <a:cubicBezTo>
                    <a:pt x="131" y="52"/>
                    <a:pt x="131" y="52"/>
                    <a:pt x="131" y="52"/>
                  </a:cubicBezTo>
                  <a:cubicBezTo>
                    <a:pt x="131" y="52"/>
                    <a:pt x="131" y="52"/>
                    <a:pt x="131" y="52"/>
                  </a:cubicBezTo>
                  <a:cubicBezTo>
                    <a:pt x="131" y="52"/>
                    <a:pt x="130" y="52"/>
                    <a:pt x="130" y="52"/>
                  </a:cubicBezTo>
                  <a:cubicBezTo>
                    <a:pt x="130" y="52"/>
                    <a:pt x="130" y="51"/>
                    <a:pt x="130" y="51"/>
                  </a:cubicBezTo>
                  <a:cubicBezTo>
                    <a:pt x="130" y="50"/>
                    <a:pt x="129" y="50"/>
                    <a:pt x="128" y="50"/>
                  </a:cubicBezTo>
                  <a:cubicBezTo>
                    <a:pt x="128" y="50"/>
                    <a:pt x="128" y="50"/>
                    <a:pt x="128" y="50"/>
                  </a:cubicBezTo>
                  <a:cubicBezTo>
                    <a:pt x="128" y="50"/>
                    <a:pt x="128" y="50"/>
                    <a:pt x="128" y="50"/>
                  </a:cubicBezTo>
                  <a:cubicBezTo>
                    <a:pt x="128" y="51"/>
                    <a:pt x="127" y="51"/>
                    <a:pt x="127" y="50"/>
                  </a:cubicBezTo>
                  <a:cubicBezTo>
                    <a:pt x="127" y="50"/>
                    <a:pt x="127" y="50"/>
                    <a:pt x="127" y="50"/>
                  </a:cubicBezTo>
                  <a:cubicBezTo>
                    <a:pt x="127" y="50"/>
                    <a:pt x="127" y="50"/>
                    <a:pt x="126" y="50"/>
                  </a:cubicBezTo>
                  <a:cubicBezTo>
                    <a:pt x="126" y="50"/>
                    <a:pt x="125" y="50"/>
                    <a:pt x="125" y="51"/>
                  </a:cubicBezTo>
                  <a:cubicBezTo>
                    <a:pt x="126" y="51"/>
                    <a:pt x="126" y="51"/>
                    <a:pt x="126" y="52"/>
                  </a:cubicBezTo>
                  <a:cubicBezTo>
                    <a:pt x="126" y="52"/>
                    <a:pt x="125" y="52"/>
                    <a:pt x="125" y="53"/>
                  </a:cubicBezTo>
                  <a:cubicBezTo>
                    <a:pt x="125" y="53"/>
                    <a:pt x="124" y="54"/>
                    <a:pt x="124" y="54"/>
                  </a:cubicBezTo>
                  <a:cubicBezTo>
                    <a:pt x="124" y="53"/>
                    <a:pt x="125" y="53"/>
                    <a:pt x="125" y="52"/>
                  </a:cubicBezTo>
                  <a:cubicBezTo>
                    <a:pt x="125" y="52"/>
                    <a:pt x="124" y="52"/>
                    <a:pt x="124" y="52"/>
                  </a:cubicBezTo>
                  <a:cubicBezTo>
                    <a:pt x="123" y="52"/>
                    <a:pt x="123" y="53"/>
                    <a:pt x="123" y="53"/>
                  </a:cubicBezTo>
                  <a:cubicBezTo>
                    <a:pt x="122" y="53"/>
                    <a:pt x="122" y="54"/>
                    <a:pt x="123" y="55"/>
                  </a:cubicBezTo>
                  <a:cubicBezTo>
                    <a:pt x="122" y="55"/>
                    <a:pt x="121" y="55"/>
                    <a:pt x="120" y="55"/>
                  </a:cubicBezTo>
                  <a:cubicBezTo>
                    <a:pt x="119" y="55"/>
                    <a:pt x="119" y="54"/>
                    <a:pt x="118" y="54"/>
                  </a:cubicBezTo>
                  <a:cubicBezTo>
                    <a:pt x="117" y="54"/>
                    <a:pt x="117" y="54"/>
                    <a:pt x="117" y="54"/>
                  </a:cubicBezTo>
                  <a:cubicBezTo>
                    <a:pt x="116" y="54"/>
                    <a:pt x="116" y="55"/>
                    <a:pt x="116" y="55"/>
                  </a:cubicBezTo>
                  <a:cubicBezTo>
                    <a:pt x="115" y="56"/>
                    <a:pt x="114" y="57"/>
                    <a:pt x="112" y="58"/>
                  </a:cubicBezTo>
                  <a:cubicBezTo>
                    <a:pt x="114" y="57"/>
                    <a:pt x="116" y="57"/>
                    <a:pt x="116" y="55"/>
                  </a:cubicBezTo>
                  <a:cubicBezTo>
                    <a:pt x="116" y="55"/>
                    <a:pt x="117" y="55"/>
                    <a:pt x="117" y="55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117" y="55"/>
                    <a:pt x="118" y="55"/>
                    <a:pt x="118" y="55"/>
                  </a:cubicBezTo>
                  <a:cubicBezTo>
                    <a:pt x="118" y="55"/>
                    <a:pt x="118" y="55"/>
                    <a:pt x="118" y="55"/>
                  </a:cubicBezTo>
                  <a:cubicBezTo>
                    <a:pt x="118" y="55"/>
                    <a:pt x="118" y="55"/>
                    <a:pt x="118" y="55"/>
                  </a:cubicBezTo>
                  <a:cubicBezTo>
                    <a:pt x="118" y="55"/>
                    <a:pt x="118" y="55"/>
                    <a:pt x="118" y="56"/>
                  </a:cubicBezTo>
                  <a:cubicBezTo>
                    <a:pt x="118" y="56"/>
                    <a:pt x="119" y="56"/>
                    <a:pt x="119" y="56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56"/>
                    <a:pt x="121" y="56"/>
                    <a:pt x="121" y="56"/>
                  </a:cubicBezTo>
                  <a:cubicBezTo>
                    <a:pt x="121" y="56"/>
                    <a:pt x="121" y="56"/>
                    <a:pt x="121" y="56"/>
                  </a:cubicBezTo>
                  <a:cubicBezTo>
                    <a:pt x="121" y="56"/>
                    <a:pt x="122" y="56"/>
                    <a:pt x="122" y="56"/>
                  </a:cubicBezTo>
                  <a:cubicBezTo>
                    <a:pt x="122" y="56"/>
                    <a:pt x="122" y="56"/>
                    <a:pt x="122" y="56"/>
                  </a:cubicBezTo>
                  <a:cubicBezTo>
                    <a:pt x="122" y="56"/>
                    <a:pt x="123" y="56"/>
                    <a:pt x="123" y="56"/>
                  </a:cubicBezTo>
                  <a:cubicBezTo>
                    <a:pt x="123" y="56"/>
                    <a:pt x="123" y="56"/>
                    <a:pt x="123" y="56"/>
                  </a:cubicBezTo>
                  <a:cubicBezTo>
                    <a:pt x="123" y="55"/>
                    <a:pt x="124" y="54"/>
                    <a:pt x="124" y="54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26" y="54"/>
                    <a:pt x="126" y="54"/>
                    <a:pt x="126" y="54"/>
                  </a:cubicBezTo>
                  <a:cubicBezTo>
                    <a:pt x="126" y="54"/>
                    <a:pt x="126" y="54"/>
                    <a:pt x="126" y="54"/>
                  </a:cubicBezTo>
                  <a:cubicBezTo>
                    <a:pt x="126" y="54"/>
                    <a:pt x="126" y="54"/>
                    <a:pt x="126" y="54"/>
                  </a:cubicBezTo>
                  <a:cubicBezTo>
                    <a:pt x="126" y="54"/>
                    <a:pt x="126" y="54"/>
                    <a:pt x="126" y="54"/>
                  </a:cubicBezTo>
                  <a:cubicBezTo>
                    <a:pt x="126" y="54"/>
                    <a:pt x="126" y="54"/>
                    <a:pt x="126" y="54"/>
                  </a:cubicBezTo>
                  <a:cubicBezTo>
                    <a:pt x="126" y="53"/>
                    <a:pt x="126" y="53"/>
                    <a:pt x="126" y="53"/>
                  </a:cubicBezTo>
                  <a:cubicBezTo>
                    <a:pt x="126" y="53"/>
                    <a:pt x="126" y="53"/>
                    <a:pt x="126" y="53"/>
                  </a:cubicBezTo>
                  <a:cubicBezTo>
                    <a:pt x="127" y="52"/>
                    <a:pt x="127" y="52"/>
                    <a:pt x="128" y="52"/>
                  </a:cubicBezTo>
                  <a:cubicBezTo>
                    <a:pt x="128" y="51"/>
                    <a:pt x="129" y="51"/>
                    <a:pt x="129" y="51"/>
                  </a:cubicBezTo>
                  <a:cubicBezTo>
                    <a:pt x="130" y="51"/>
                    <a:pt x="130" y="51"/>
                    <a:pt x="130" y="51"/>
                  </a:cubicBezTo>
                  <a:cubicBezTo>
                    <a:pt x="130" y="51"/>
                    <a:pt x="130" y="51"/>
                    <a:pt x="130" y="52"/>
                  </a:cubicBezTo>
                  <a:cubicBezTo>
                    <a:pt x="130" y="52"/>
                    <a:pt x="130" y="52"/>
                    <a:pt x="130" y="53"/>
                  </a:cubicBezTo>
                  <a:cubicBezTo>
                    <a:pt x="130" y="52"/>
                    <a:pt x="130" y="53"/>
                    <a:pt x="131" y="53"/>
                  </a:cubicBezTo>
                  <a:cubicBezTo>
                    <a:pt x="131" y="53"/>
                    <a:pt x="131" y="53"/>
                    <a:pt x="132" y="53"/>
                  </a:cubicBezTo>
                  <a:cubicBezTo>
                    <a:pt x="132" y="53"/>
                    <a:pt x="133" y="53"/>
                    <a:pt x="133" y="53"/>
                  </a:cubicBezTo>
                  <a:cubicBezTo>
                    <a:pt x="133" y="53"/>
                    <a:pt x="134" y="53"/>
                    <a:pt x="134" y="53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55"/>
                    <a:pt x="134" y="55"/>
                    <a:pt x="134" y="56"/>
                  </a:cubicBezTo>
                  <a:cubicBezTo>
                    <a:pt x="133" y="56"/>
                    <a:pt x="133" y="57"/>
                    <a:pt x="133" y="57"/>
                  </a:cubicBezTo>
                  <a:cubicBezTo>
                    <a:pt x="133" y="58"/>
                    <a:pt x="133" y="59"/>
                    <a:pt x="132" y="60"/>
                  </a:cubicBezTo>
                  <a:cubicBezTo>
                    <a:pt x="132" y="62"/>
                    <a:pt x="131" y="64"/>
                    <a:pt x="130" y="65"/>
                  </a:cubicBezTo>
                  <a:cubicBezTo>
                    <a:pt x="130" y="65"/>
                    <a:pt x="130" y="65"/>
                    <a:pt x="130" y="66"/>
                  </a:cubicBezTo>
                  <a:cubicBezTo>
                    <a:pt x="131" y="65"/>
                    <a:pt x="132" y="63"/>
                    <a:pt x="132" y="62"/>
                  </a:cubicBezTo>
                  <a:cubicBezTo>
                    <a:pt x="133" y="61"/>
                    <a:pt x="133" y="60"/>
                    <a:pt x="133" y="60"/>
                  </a:cubicBezTo>
                  <a:cubicBezTo>
                    <a:pt x="134" y="58"/>
                    <a:pt x="135" y="57"/>
                    <a:pt x="135" y="55"/>
                  </a:cubicBezTo>
                  <a:cubicBezTo>
                    <a:pt x="135" y="55"/>
                    <a:pt x="135" y="55"/>
                    <a:pt x="135" y="55"/>
                  </a:cubicBezTo>
                  <a:cubicBezTo>
                    <a:pt x="136" y="55"/>
                    <a:pt x="136" y="55"/>
                    <a:pt x="136" y="55"/>
                  </a:cubicBezTo>
                  <a:cubicBezTo>
                    <a:pt x="137" y="55"/>
                    <a:pt x="137" y="55"/>
                    <a:pt x="138" y="55"/>
                  </a:cubicBezTo>
                  <a:cubicBezTo>
                    <a:pt x="138" y="55"/>
                    <a:pt x="138" y="55"/>
                    <a:pt x="138" y="55"/>
                  </a:cubicBezTo>
                  <a:cubicBezTo>
                    <a:pt x="138" y="55"/>
                    <a:pt x="139" y="54"/>
                    <a:pt x="139" y="54"/>
                  </a:cubicBezTo>
                  <a:cubicBezTo>
                    <a:pt x="139" y="55"/>
                    <a:pt x="139" y="55"/>
                    <a:pt x="139" y="55"/>
                  </a:cubicBezTo>
                  <a:cubicBezTo>
                    <a:pt x="139" y="55"/>
                    <a:pt x="140" y="54"/>
                    <a:pt x="141" y="54"/>
                  </a:cubicBezTo>
                  <a:cubicBezTo>
                    <a:pt x="141" y="55"/>
                    <a:pt x="141" y="55"/>
                    <a:pt x="141" y="55"/>
                  </a:cubicBezTo>
                  <a:cubicBezTo>
                    <a:pt x="141" y="55"/>
                    <a:pt x="141" y="55"/>
                    <a:pt x="141" y="55"/>
                  </a:cubicBezTo>
                  <a:cubicBezTo>
                    <a:pt x="141" y="55"/>
                    <a:pt x="141" y="55"/>
                    <a:pt x="141" y="55"/>
                  </a:cubicBezTo>
                  <a:cubicBezTo>
                    <a:pt x="141" y="55"/>
                    <a:pt x="141" y="54"/>
                    <a:pt x="141" y="54"/>
                  </a:cubicBezTo>
                  <a:cubicBezTo>
                    <a:pt x="141" y="54"/>
                    <a:pt x="141" y="54"/>
                    <a:pt x="141" y="54"/>
                  </a:cubicBezTo>
                  <a:cubicBezTo>
                    <a:pt x="141" y="54"/>
                    <a:pt x="141" y="54"/>
                    <a:pt x="142" y="53"/>
                  </a:cubicBezTo>
                  <a:cubicBezTo>
                    <a:pt x="142" y="53"/>
                    <a:pt x="143" y="53"/>
                    <a:pt x="143" y="53"/>
                  </a:cubicBezTo>
                  <a:cubicBezTo>
                    <a:pt x="143" y="53"/>
                    <a:pt x="143" y="52"/>
                    <a:pt x="144" y="52"/>
                  </a:cubicBezTo>
                  <a:cubicBezTo>
                    <a:pt x="144" y="52"/>
                    <a:pt x="144" y="52"/>
                    <a:pt x="144" y="52"/>
                  </a:cubicBezTo>
                  <a:cubicBezTo>
                    <a:pt x="143" y="52"/>
                    <a:pt x="143" y="52"/>
                    <a:pt x="142" y="52"/>
                  </a:cubicBezTo>
                  <a:cubicBezTo>
                    <a:pt x="143" y="51"/>
                    <a:pt x="144" y="51"/>
                    <a:pt x="145" y="51"/>
                  </a:cubicBezTo>
                  <a:cubicBezTo>
                    <a:pt x="146" y="50"/>
                    <a:pt x="147" y="50"/>
                    <a:pt x="148" y="50"/>
                  </a:cubicBezTo>
                  <a:cubicBezTo>
                    <a:pt x="148" y="50"/>
                    <a:pt x="148" y="50"/>
                    <a:pt x="149" y="50"/>
                  </a:cubicBezTo>
                  <a:cubicBezTo>
                    <a:pt x="149" y="49"/>
                    <a:pt x="149" y="49"/>
                    <a:pt x="149" y="49"/>
                  </a:cubicBezTo>
                  <a:cubicBezTo>
                    <a:pt x="150" y="49"/>
                    <a:pt x="151" y="49"/>
                    <a:pt x="151" y="48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2" y="48"/>
                    <a:pt x="152" y="48"/>
                    <a:pt x="153" y="48"/>
                  </a:cubicBezTo>
                  <a:cubicBezTo>
                    <a:pt x="153" y="48"/>
                    <a:pt x="153" y="48"/>
                    <a:pt x="154" y="48"/>
                  </a:cubicBezTo>
                  <a:cubicBezTo>
                    <a:pt x="154" y="48"/>
                    <a:pt x="154" y="48"/>
                    <a:pt x="154" y="49"/>
                  </a:cubicBezTo>
                  <a:cubicBezTo>
                    <a:pt x="154" y="49"/>
                    <a:pt x="154" y="49"/>
                    <a:pt x="154" y="49"/>
                  </a:cubicBezTo>
                  <a:cubicBezTo>
                    <a:pt x="154" y="49"/>
                    <a:pt x="154" y="49"/>
                    <a:pt x="154" y="49"/>
                  </a:cubicBezTo>
                  <a:cubicBezTo>
                    <a:pt x="154" y="50"/>
                    <a:pt x="154" y="50"/>
                    <a:pt x="154" y="50"/>
                  </a:cubicBezTo>
                  <a:cubicBezTo>
                    <a:pt x="154" y="50"/>
                    <a:pt x="154" y="51"/>
                    <a:pt x="154" y="51"/>
                  </a:cubicBezTo>
                  <a:cubicBezTo>
                    <a:pt x="154" y="51"/>
                    <a:pt x="154" y="51"/>
                    <a:pt x="154" y="51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4" y="53"/>
                    <a:pt x="154" y="53"/>
                    <a:pt x="155" y="54"/>
                  </a:cubicBezTo>
                  <a:cubicBezTo>
                    <a:pt x="155" y="54"/>
                    <a:pt x="155" y="54"/>
                    <a:pt x="155" y="55"/>
                  </a:cubicBezTo>
                  <a:cubicBezTo>
                    <a:pt x="156" y="55"/>
                    <a:pt x="155" y="56"/>
                    <a:pt x="155" y="57"/>
                  </a:cubicBezTo>
                  <a:cubicBezTo>
                    <a:pt x="155" y="57"/>
                    <a:pt x="155" y="57"/>
                    <a:pt x="156" y="57"/>
                  </a:cubicBezTo>
                  <a:cubicBezTo>
                    <a:pt x="156" y="57"/>
                    <a:pt x="156" y="57"/>
                    <a:pt x="156" y="58"/>
                  </a:cubicBezTo>
                  <a:cubicBezTo>
                    <a:pt x="156" y="58"/>
                    <a:pt x="156" y="58"/>
                    <a:pt x="157" y="58"/>
                  </a:cubicBezTo>
                  <a:cubicBezTo>
                    <a:pt x="157" y="58"/>
                    <a:pt x="156" y="57"/>
                    <a:pt x="156" y="57"/>
                  </a:cubicBezTo>
                  <a:cubicBezTo>
                    <a:pt x="156" y="57"/>
                    <a:pt x="156" y="57"/>
                    <a:pt x="156" y="57"/>
                  </a:cubicBezTo>
                  <a:cubicBezTo>
                    <a:pt x="156" y="57"/>
                    <a:pt x="156" y="56"/>
                    <a:pt x="156" y="56"/>
                  </a:cubicBezTo>
                  <a:cubicBezTo>
                    <a:pt x="156" y="56"/>
                    <a:pt x="156" y="56"/>
                    <a:pt x="156" y="56"/>
                  </a:cubicBezTo>
                  <a:cubicBezTo>
                    <a:pt x="156" y="55"/>
                    <a:pt x="156" y="54"/>
                    <a:pt x="155" y="54"/>
                  </a:cubicBezTo>
                  <a:cubicBezTo>
                    <a:pt x="155" y="54"/>
                    <a:pt x="155" y="54"/>
                    <a:pt x="155" y="54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2"/>
                    <a:pt x="154" y="51"/>
                    <a:pt x="154" y="51"/>
                  </a:cubicBezTo>
                  <a:cubicBezTo>
                    <a:pt x="154" y="50"/>
                    <a:pt x="154" y="49"/>
                    <a:pt x="155" y="49"/>
                  </a:cubicBezTo>
                  <a:cubicBezTo>
                    <a:pt x="155" y="49"/>
                    <a:pt x="155" y="49"/>
                    <a:pt x="155" y="49"/>
                  </a:cubicBezTo>
                  <a:cubicBezTo>
                    <a:pt x="155" y="48"/>
                    <a:pt x="155" y="48"/>
                    <a:pt x="155" y="48"/>
                  </a:cubicBezTo>
                  <a:cubicBezTo>
                    <a:pt x="155" y="48"/>
                    <a:pt x="156" y="48"/>
                    <a:pt x="156" y="48"/>
                  </a:cubicBezTo>
                  <a:cubicBezTo>
                    <a:pt x="156" y="48"/>
                    <a:pt x="157" y="48"/>
                    <a:pt x="157" y="48"/>
                  </a:cubicBezTo>
                  <a:cubicBezTo>
                    <a:pt x="158" y="47"/>
                    <a:pt x="159" y="47"/>
                    <a:pt x="159" y="47"/>
                  </a:cubicBezTo>
                  <a:cubicBezTo>
                    <a:pt x="159" y="46"/>
                    <a:pt x="160" y="46"/>
                    <a:pt x="160" y="46"/>
                  </a:cubicBezTo>
                  <a:cubicBezTo>
                    <a:pt x="160" y="46"/>
                    <a:pt x="160" y="46"/>
                    <a:pt x="161" y="46"/>
                  </a:cubicBezTo>
                  <a:cubicBezTo>
                    <a:pt x="161" y="45"/>
                    <a:pt x="161" y="45"/>
                    <a:pt x="160" y="45"/>
                  </a:cubicBezTo>
                  <a:cubicBezTo>
                    <a:pt x="160" y="45"/>
                    <a:pt x="161" y="44"/>
                    <a:pt x="161" y="44"/>
                  </a:cubicBezTo>
                  <a:cubicBezTo>
                    <a:pt x="161" y="45"/>
                    <a:pt x="161" y="45"/>
                    <a:pt x="162" y="45"/>
                  </a:cubicBezTo>
                  <a:cubicBezTo>
                    <a:pt x="162" y="45"/>
                    <a:pt x="162" y="45"/>
                    <a:pt x="162" y="45"/>
                  </a:cubicBezTo>
                  <a:cubicBezTo>
                    <a:pt x="162" y="44"/>
                    <a:pt x="162" y="44"/>
                    <a:pt x="162" y="44"/>
                  </a:cubicBezTo>
                  <a:cubicBezTo>
                    <a:pt x="162" y="44"/>
                    <a:pt x="162" y="44"/>
                    <a:pt x="162" y="45"/>
                  </a:cubicBezTo>
                  <a:cubicBezTo>
                    <a:pt x="162" y="45"/>
                    <a:pt x="162" y="44"/>
                    <a:pt x="162" y="44"/>
                  </a:cubicBezTo>
                  <a:cubicBezTo>
                    <a:pt x="162" y="44"/>
                    <a:pt x="162" y="44"/>
                    <a:pt x="162" y="44"/>
                  </a:cubicBezTo>
                  <a:cubicBezTo>
                    <a:pt x="162" y="44"/>
                    <a:pt x="162" y="43"/>
                    <a:pt x="163" y="43"/>
                  </a:cubicBezTo>
                  <a:cubicBezTo>
                    <a:pt x="163" y="43"/>
                    <a:pt x="163" y="43"/>
                    <a:pt x="163" y="43"/>
                  </a:cubicBezTo>
                  <a:cubicBezTo>
                    <a:pt x="163" y="43"/>
                    <a:pt x="163" y="43"/>
                    <a:pt x="163" y="43"/>
                  </a:cubicBezTo>
                  <a:cubicBezTo>
                    <a:pt x="163" y="42"/>
                    <a:pt x="162" y="43"/>
                    <a:pt x="162" y="42"/>
                  </a:cubicBezTo>
                  <a:cubicBezTo>
                    <a:pt x="162" y="42"/>
                    <a:pt x="162" y="42"/>
                    <a:pt x="162" y="42"/>
                  </a:cubicBezTo>
                  <a:cubicBezTo>
                    <a:pt x="163" y="41"/>
                    <a:pt x="163" y="41"/>
                    <a:pt x="163" y="40"/>
                  </a:cubicBezTo>
                  <a:cubicBezTo>
                    <a:pt x="164" y="40"/>
                    <a:pt x="164" y="40"/>
                    <a:pt x="164" y="40"/>
                  </a:cubicBezTo>
                  <a:cubicBezTo>
                    <a:pt x="164" y="40"/>
                    <a:pt x="164" y="40"/>
                    <a:pt x="164" y="40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3" y="41"/>
                    <a:pt x="163" y="41"/>
                    <a:pt x="164" y="41"/>
                  </a:cubicBezTo>
                  <a:cubicBezTo>
                    <a:pt x="164" y="42"/>
                    <a:pt x="164" y="43"/>
                    <a:pt x="164" y="44"/>
                  </a:cubicBezTo>
                  <a:cubicBezTo>
                    <a:pt x="164" y="43"/>
                    <a:pt x="164" y="42"/>
                    <a:pt x="164" y="41"/>
                  </a:cubicBezTo>
                  <a:cubicBezTo>
                    <a:pt x="165" y="41"/>
                    <a:pt x="165" y="40"/>
                    <a:pt x="165" y="40"/>
                  </a:cubicBezTo>
                  <a:cubicBezTo>
                    <a:pt x="165" y="40"/>
                    <a:pt x="165" y="39"/>
                    <a:pt x="165" y="39"/>
                  </a:cubicBezTo>
                  <a:cubicBezTo>
                    <a:pt x="165" y="39"/>
                    <a:pt x="166" y="39"/>
                    <a:pt x="166" y="39"/>
                  </a:cubicBezTo>
                  <a:cubicBezTo>
                    <a:pt x="166" y="39"/>
                    <a:pt x="166" y="38"/>
                    <a:pt x="166" y="38"/>
                  </a:cubicBezTo>
                  <a:cubicBezTo>
                    <a:pt x="167" y="38"/>
                    <a:pt x="167" y="38"/>
                    <a:pt x="168" y="38"/>
                  </a:cubicBezTo>
                  <a:cubicBezTo>
                    <a:pt x="169" y="38"/>
                    <a:pt x="170" y="38"/>
                    <a:pt x="172" y="39"/>
                  </a:cubicBezTo>
                  <a:cubicBezTo>
                    <a:pt x="172" y="39"/>
                    <a:pt x="172" y="39"/>
                    <a:pt x="173" y="39"/>
                  </a:cubicBezTo>
                  <a:cubicBezTo>
                    <a:pt x="174" y="38"/>
                    <a:pt x="175" y="38"/>
                    <a:pt x="176" y="38"/>
                  </a:cubicBezTo>
                  <a:cubicBezTo>
                    <a:pt x="177" y="38"/>
                    <a:pt x="177" y="38"/>
                    <a:pt x="177" y="39"/>
                  </a:cubicBezTo>
                  <a:cubicBezTo>
                    <a:pt x="177" y="39"/>
                    <a:pt x="177" y="39"/>
                    <a:pt x="177" y="39"/>
                  </a:cubicBezTo>
                  <a:cubicBezTo>
                    <a:pt x="177" y="39"/>
                    <a:pt x="178" y="39"/>
                    <a:pt x="178" y="39"/>
                  </a:cubicBezTo>
                  <a:cubicBezTo>
                    <a:pt x="179" y="39"/>
                    <a:pt x="180" y="39"/>
                    <a:pt x="181" y="39"/>
                  </a:cubicBezTo>
                  <a:cubicBezTo>
                    <a:pt x="181" y="40"/>
                    <a:pt x="180" y="40"/>
                    <a:pt x="180" y="41"/>
                  </a:cubicBezTo>
                  <a:cubicBezTo>
                    <a:pt x="180" y="42"/>
                    <a:pt x="180" y="42"/>
                    <a:pt x="180" y="43"/>
                  </a:cubicBezTo>
                  <a:cubicBezTo>
                    <a:pt x="180" y="44"/>
                    <a:pt x="179" y="44"/>
                    <a:pt x="179" y="45"/>
                  </a:cubicBezTo>
                  <a:cubicBezTo>
                    <a:pt x="178" y="46"/>
                    <a:pt x="178" y="47"/>
                    <a:pt x="178" y="47"/>
                  </a:cubicBezTo>
                  <a:cubicBezTo>
                    <a:pt x="177" y="48"/>
                    <a:pt x="177" y="48"/>
                    <a:pt x="177" y="48"/>
                  </a:cubicBezTo>
                  <a:cubicBezTo>
                    <a:pt x="176" y="48"/>
                    <a:pt x="175" y="48"/>
                    <a:pt x="175" y="49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48"/>
                    <a:pt x="174" y="48"/>
                    <a:pt x="173" y="48"/>
                  </a:cubicBezTo>
                  <a:cubicBezTo>
                    <a:pt x="173" y="48"/>
                    <a:pt x="173" y="48"/>
                    <a:pt x="173" y="49"/>
                  </a:cubicBezTo>
                  <a:cubicBezTo>
                    <a:pt x="174" y="49"/>
                    <a:pt x="174" y="49"/>
                    <a:pt x="173" y="49"/>
                  </a:cubicBezTo>
                  <a:cubicBezTo>
                    <a:pt x="173" y="49"/>
                    <a:pt x="173" y="49"/>
                    <a:pt x="172" y="49"/>
                  </a:cubicBezTo>
                  <a:cubicBezTo>
                    <a:pt x="172" y="49"/>
                    <a:pt x="172" y="50"/>
                    <a:pt x="172" y="50"/>
                  </a:cubicBezTo>
                  <a:cubicBezTo>
                    <a:pt x="171" y="50"/>
                    <a:pt x="171" y="50"/>
                    <a:pt x="170" y="50"/>
                  </a:cubicBezTo>
                  <a:cubicBezTo>
                    <a:pt x="170" y="50"/>
                    <a:pt x="169" y="50"/>
                    <a:pt x="168" y="50"/>
                  </a:cubicBezTo>
                  <a:cubicBezTo>
                    <a:pt x="168" y="50"/>
                    <a:pt x="167" y="50"/>
                    <a:pt x="166" y="50"/>
                  </a:cubicBezTo>
                  <a:cubicBezTo>
                    <a:pt x="166" y="50"/>
                    <a:pt x="165" y="50"/>
                    <a:pt x="165" y="50"/>
                  </a:cubicBezTo>
                  <a:cubicBezTo>
                    <a:pt x="165" y="50"/>
                    <a:pt x="165" y="50"/>
                    <a:pt x="165" y="50"/>
                  </a:cubicBezTo>
                  <a:cubicBezTo>
                    <a:pt x="164" y="50"/>
                    <a:pt x="164" y="50"/>
                    <a:pt x="163" y="51"/>
                  </a:cubicBezTo>
                  <a:cubicBezTo>
                    <a:pt x="164" y="51"/>
                    <a:pt x="164" y="51"/>
                    <a:pt x="164" y="51"/>
                  </a:cubicBezTo>
                  <a:cubicBezTo>
                    <a:pt x="165" y="50"/>
                    <a:pt x="165" y="50"/>
                    <a:pt x="165" y="50"/>
                  </a:cubicBezTo>
                  <a:cubicBezTo>
                    <a:pt x="166" y="50"/>
                    <a:pt x="166" y="51"/>
                    <a:pt x="166" y="51"/>
                  </a:cubicBezTo>
                  <a:cubicBezTo>
                    <a:pt x="167" y="51"/>
                    <a:pt x="167" y="51"/>
                    <a:pt x="167" y="51"/>
                  </a:cubicBezTo>
                  <a:cubicBezTo>
                    <a:pt x="168" y="51"/>
                    <a:pt x="168" y="50"/>
                    <a:pt x="169" y="50"/>
                  </a:cubicBezTo>
                  <a:cubicBezTo>
                    <a:pt x="169" y="50"/>
                    <a:pt x="170" y="50"/>
                    <a:pt x="170" y="50"/>
                  </a:cubicBezTo>
                  <a:cubicBezTo>
                    <a:pt x="170" y="50"/>
                    <a:pt x="171" y="50"/>
                    <a:pt x="171" y="51"/>
                  </a:cubicBezTo>
                  <a:cubicBezTo>
                    <a:pt x="171" y="51"/>
                    <a:pt x="172" y="51"/>
                    <a:pt x="172" y="50"/>
                  </a:cubicBezTo>
                  <a:cubicBezTo>
                    <a:pt x="172" y="50"/>
                    <a:pt x="172" y="50"/>
                    <a:pt x="173" y="50"/>
                  </a:cubicBezTo>
                  <a:cubicBezTo>
                    <a:pt x="173" y="50"/>
                    <a:pt x="173" y="50"/>
                    <a:pt x="173" y="50"/>
                  </a:cubicBezTo>
                  <a:cubicBezTo>
                    <a:pt x="173" y="50"/>
                    <a:pt x="174" y="50"/>
                    <a:pt x="174" y="50"/>
                  </a:cubicBezTo>
                  <a:cubicBezTo>
                    <a:pt x="174" y="49"/>
                    <a:pt x="174" y="49"/>
                    <a:pt x="175" y="50"/>
                  </a:cubicBezTo>
                  <a:cubicBezTo>
                    <a:pt x="174" y="51"/>
                    <a:pt x="174" y="52"/>
                    <a:pt x="174" y="53"/>
                  </a:cubicBezTo>
                  <a:cubicBezTo>
                    <a:pt x="174" y="54"/>
                    <a:pt x="174" y="54"/>
                    <a:pt x="173" y="54"/>
                  </a:cubicBezTo>
                  <a:cubicBezTo>
                    <a:pt x="173" y="55"/>
                    <a:pt x="172" y="55"/>
                    <a:pt x="172" y="56"/>
                  </a:cubicBezTo>
                  <a:cubicBezTo>
                    <a:pt x="172" y="56"/>
                    <a:pt x="171" y="57"/>
                    <a:pt x="172" y="57"/>
                  </a:cubicBezTo>
                  <a:cubicBezTo>
                    <a:pt x="172" y="57"/>
                    <a:pt x="172" y="58"/>
                    <a:pt x="172" y="58"/>
                  </a:cubicBezTo>
                  <a:cubicBezTo>
                    <a:pt x="172" y="59"/>
                    <a:pt x="172" y="59"/>
                    <a:pt x="172" y="60"/>
                  </a:cubicBezTo>
                  <a:cubicBezTo>
                    <a:pt x="172" y="60"/>
                    <a:pt x="172" y="60"/>
                    <a:pt x="172" y="60"/>
                  </a:cubicBezTo>
                  <a:cubicBezTo>
                    <a:pt x="172" y="59"/>
                    <a:pt x="172" y="59"/>
                    <a:pt x="172" y="58"/>
                  </a:cubicBezTo>
                  <a:cubicBezTo>
                    <a:pt x="172" y="57"/>
                    <a:pt x="172" y="56"/>
                    <a:pt x="172" y="56"/>
                  </a:cubicBezTo>
                  <a:cubicBezTo>
                    <a:pt x="172" y="56"/>
                    <a:pt x="173" y="56"/>
                    <a:pt x="173" y="55"/>
                  </a:cubicBezTo>
                  <a:cubicBezTo>
                    <a:pt x="173" y="55"/>
                    <a:pt x="174" y="55"/>
                    <a:pt x="174" y="55"/>
                  </a:cubicBezTo>
                  <a:cubicBezTo>
                    <a:pt x="174" y="55"/>
                    <a:pt x="174" y="54"/>
                    <a:pt x="174" y="54"/>
                  </a:cubicBezTo>
                  <a:cubicBezTo>
                    <a:pt x="174" y="52"/>
                    <a:pt x="176" y="50"/>
                    <a:pt x="177" y="49"/>
                  </a:cubicBezTo>
                  <a:cubicBezTo>
                    <a:pt x="177" y="49"/>
                    <a:pt x="177" y="48"/>
                    <a:pt x="177" y="48"/>
                  </a:cubicBezTo>
                  <a:cubicBezTo>
                    <a:pt x="177" y="48"/>
                    <a:pt x="177" y="48"/>
                    <a:pt x="177" y="49"/>
                  </a:cubicBezTo>
                  <a:cubicBezTo>
                    <a:pt x="177" y="49"/>
                    <a:pt x="177" y="49"/>
                    <a:pt x="177" y="49"/>
                  </a:cubicBezTo>
                  <a:cubicBezTo>
                    <a:pt x="177" y="49"/>
                    <a:pt x="177" y="49"/>
                    <a:pt x="177" y="50"/>
                  </a:cubicBezTo>
                  <a:cubicBezTo>
                    <a:pt x="177" y="50"/>
                    <a:pt x="176" y="50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7" y="50"/>
                    <a:pt x="178" y="49"/>
                    <a:pt x="179" y="48"/>
                  </a:cubicBezTo>
                  <a:cubicBezTo>
                    <a:pt x="179" y="48"/>
                    <a:pt x="179" y="48"/>
                    <a:pt x="179" y="48"/>
                  </a:cubicBezTo>
                  <a:cubicBezTo>
                    <a:pt x="179" y="48"/>
                    <a:pt x="179" y="48"/>
                    <a:pt x="179" y="47"/>
                  </a:cubicBezTo>
                  <a:cubicBezTo>
                    <a:pt x="179" y="47"/>
                    <a:pt x="179" y="47"/>
                    <a:pt x="179" y="47"/>
                  </a:cubicBezTo>
                  <a:cubicBezTo>
                    <a:pt x="179" y="47"/>
                    <a:pt x="179" y="47"/>
                    <a:pt x="179" y="47"/>
                  </a:cubicBezTo>
                  <a:cubicBezTo>
                    <a:pt x="179" y="47"/>
                    <a:pt x="179" y="47"/>
                    <a:pt x="179" y="47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180" y="48"/>
                    <a:pt x="180" y="48"/>
                    <a:pt x="181" y="48"/>
                  </a:cubicBezTo>
                  <a:cubicBezTo>
                    <a:pt x="181" y="47"/>
                    <a:pt x="181" y="47"/>
                    <a:pt x="180" y="47"/>
                  </a:cubicBezTo>
                  <a:cubicBezTo>
                    <a:pt x="180" y="47"/>
                    <a:pt x="180" y="47"/>
                    <a:pt x="180" y="46"/>
                  </a:cubicBezTo>
                  <a:cubicBezTo>
                    <a:pt x="180" y="46"/>
                    <a:pt x="181" y="46"/>
                    <a:pt x="181" y="46"/>
                  </a:cubicBezTo>
                  <a:cubicBezTo>
                    <a:pt x="181" y="46"/>
                    <a:pt x="181" y="46"/>
                    <a:pt x="181" y="46"/>
                  </a:cubicBezTo>
                  <a:cubicBezTo>
                    <a:pt x="181" y="46"/>
                    <a:pt x="181" y="45"/>
                    <a:pt x="181" y="45"/>
                  </a:cubicBezTo>
                  <a:cubicBezTo>
                    <a:pt x="181" y="45"/>
                    <a:pt x="181" y="45"/>
                    <a:pt x="181" y="45"/>
                  </a:cubicBezTo>
                  <a:cubicBezTo>
                    <a:pt x="181" y="45"/>
                    <a:pt x="182" y="45"/>
                    <a:pt x="182" y="44"/>
                  </a:cubicBezTo>
                  <a:cubicBezTo>
                    <a:pt x="182" y="44"/>
                    <a:pt x="182" y="44"/>
                    <a:pt x="182" y="44"/>
                  </a:cubicBezTo>
                  <a:cubicBezTo>
                    <a:pt x="182" y="44"/>
                    <a:pt x="182" y="43"/>
                    <a:pt x="182" y="43"/>
                  </a:cubicBezTo>
                  <a:cubicBezTo>
                    <a:pt x="182" y="43"/>
                    <a:pt x="182" y="43"/>
                    <a:pt x="182" y="43"/>
                  </a:cubicBezTo>
                  <a:cubicBezTo>
                    <a:pt x="182" y="43"/>
                    <a:pt x="182" y="43"/>
                    <a:pt x="182" y="43"/>
                  </a:cubicBezTo>
                  <a:cubicBezTo>
                    <a:pt x="182" y="43"/>
                    <a:pt x="182" y="43"/>
                    <a:pt x="182" y="43"/>
                  </a:cubicBezTo>
                  <a:cubicBezTo>
                    <a:pt x="182" y="43"/>
                    <a:pt x="182" y="43"/>
                    <a:pt x="182" y="44"/>
                  </a:cubicBezTo>
                  <a:cubicBezTo>
                    <a:pt x="182" y="44"/>
                    <a:pt x="183" y="44"/>
                    <a:pt x="183" y="44"/>
                  </a:cubicBezTo>
                  <a:cubicBezTo>
                    <a:pt x="183" y="43"/>
                    <a:pt x="183" y="43"/>
                    <a:pt x="183" y="43"/>
                  </a:cubicBezTo>
                  <a:cubicBezTo>
                    <a:pt x="183" y="43"/>
                    <a:pt x="183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3" y="42"/>
                    <a:pt x="183" y="42"/>
                    <a:pt x="184" y="42"/>
                  </a:cubicBezTo>
                  <a:cubicBezTo>
                    <a:pt x="184" y="42"/>
                    <a:pt x="184" y="42"/>
                    <a:pt x="184" y="42"/>
                  </a:cubicBezTo>
                  <a:cubicBezTo>
                    <a:pt x="184" y="41"/>
                    <a:pt x="185" y="41"/>
                    <a:pt x="185" y="41"/>
                  </a:cubicBezTo>
                  <a:cubicBezTo>
                    <a:pt x="185" y="42"/>
                    <a:pt x="185" y="42"/>
                    <a:pt x="185" y="42"/>
                  </a:cubicBezTo>
                  <a:cubicBezTo>
                    <a:pt x="185" y="42"/>
                    <a:pt x="185" y="42"/>
                    <a:pt x="185" y="42"/>
                  </a:cubicBezTo>
                  <a:cubicBezTo>
                    <a:pt x="185" y="42"/>
                    <a:pt x="185" y="41"/>
                    <a:pt x="185" y="41"/>
                  </a:cubicBezTo>
                  <a:cubicBezTo>
                    <a:pt x="185" y="41"/>
                    <a:pt x="185" y="41"/>
                    <a:pt x="186" y="41"/>
                  </a:cubicBezTo>
                  <a:cubicBezTo>
                    <a:pt x="186" y="41"/>
                    <a:pt x="186" y="42"/>
                    <a:pt x="186" y="42"/>
                  </a:cubicBezTo>
                  <a:cubicBezTo>
                    <a:pt x="186" y="42"/>
                    <a:pt x="186" y="42"/>
                    <a:pt x="186" y="42"/>
                  </a:cubicBezTo>
                  <a:cubicBezTo>
                    <a:pt x="186" y="42"/>
                    <a:pt x="186" y="41"/>
                    <a:pt x="186" y="41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6" y="42"/>
                    <a:pt x="186" y="42"/>
                    <a:pt x="187" y="42"/>
                  </a:cubicBezTo>
                  <a:cubicBezTo>
                    <a:pt x="187" y="42"/>
                    <a:pt x="187" y="42"/>
                    <a:pt x="187" y="42"/>
                  </a:cubicBezTo>
                  <a:cubicBezTo>
                    <a:pt x="187" y="42"/>
                    <a:pt x="187" y="42"/>
                    <a:pt x="188" y="42"/>
                  </a:cubicBezTo>
                  <a:cubicBezTo>
                    <a:pt x="188" y="42"/>
                    <a:pt x="188" y="42"/>
                    <a:pt x="188" y="42"/>
                  </a:cubicBezTo>
                  <a:cubicBezTo>
                    <a:pt x="188" y="42"/>
                    <a:pt x="188" y="42"/>
                    <a:pt x="188" y="42"/>
                  </a:cubicBezTo>
                  <a:cubicBezTo>
                    <a:pt x="188" y="42"/>
                    <a:pt x="188" y="42"/>
                    <a:pt x="188" y="42"/>
                  </a:cubicBezTo>
                  <a:cubicBezTo>
                    <a:pt x="188" y="41"/>
                    <a:pt x="188" y="41"/>
                    <a:pt x="189" y="41"/>
                  </a:cubicBezTo>
                  <a:cubicBezTo>
                    <a:pt x="189" y="41"/>
                    <a:pt x="189" y="41"/>
                    <a:pt x="189" y="42"/>
                  </a:cubicBezTo>
                  <a:cubicBezTo>
                    <a:pt x="189" y="42"/>
                    <a:pt x="189" y="42"/>
                    <a:pt x="189" y="42"/>
                  </a:cubicBezTo>
                  <a:cubicBezTo>
                    <a:pt x="189" y="42"/>
                    <a:pt x="189" y="42"/>
                    <a:pt x="189" y="42"/>
                  </a:cubicBezTo>
                  <a:cubicBezTo>
                    <a:pt x="190" y="42"/>
                    <a:pt x="190" y="42"/>
                    <a:pt x="190" y="42"/>
                  </a:cubicBezTo>
                  <a:cubicBezTo>
                    <a:pt x="190" y="42"/>
                    <a:pt x="190" y="43"/>
                    <a:pt x="190" y="43"/>
                  </a:cubicBezTo>
                  <a:cubicBezTo>
                    <a:pt x="190" y="43"/>
                    <a:pt x="191" y="43"/>
                    <a:pt x="191" y="43"/>
                  </a:cubicBezTo>
                  <a:cubicBezTo>
                    <a:pt x="191" y="43"/>
                    <a:pt x="191" y="43"/>
                    <a:pt x="191" y="43"/>
                  </a:cubicBezTo>
                  <a:cubicBezTo>
                    <a:pt x="191" y="43"/>
                    <a:pt x="191" y="43"/>
                    <a:pt x="191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3" y="43"/>
                    <a:pt x="193" y="43"/>
                  </a:cubicBezTo>
                  <a:cubicBezTo>
                    <a:pt x="193" y="43"/>
                    <a:pt x="194" y="43"/>
                    <a:pt x="194" y="43"/>
                  </a:cubicBezTo>
                  <a:cubicBezTo>
                    <a:pt x="194" y="43"/>
                    <a:pt x="193" y="44"/>
                    <a:pt x="193" y="44"/>
                  </a:cubicBezTo>
                  <a:cubicBezTo>
                    <a:pt x="193" y="44"/>
                    <a:pt x="194" y="44"/>
                    <a:pt x="194" y="44"/>
                  </a:cubicBezTo>
                  <a:cubicBezTo>
                    <a:pt x="194" y="44"/>
                    <a:pt x="194" y="44"/>
                    <a:pt x="194" y="44"/>
                  </a:cubicBezTo>
                  <a:cubicBezTo>
                    <a:pt x="194" y="43"/>
                    <a:pt x="195" y="44"/>
                    <a:pt x="195" y="44"/>
                  </a:cubicBezTo>
                  <a:cubicBezTo>
                    <a:pt x="195" y="44"/>
                    <a:pt x="195" y="44"/>
                    <a:pt x="195" y="44"/>
                  </a:cubicBezTo>
                  <a:cubicBezTo>
                    <a:pt x="195" y="45"/>
                    <a:pt x="195" y="44"/>
                    <a:pt x="195" y="44"/>
                  </a:cubicBezTo>
                  <a:cubicBezTo>
                    <a:pt x="196" y="44"/>
                    <a:pt x="196" y="44"/>
                    <a:pt x="196" y="44"/>
                  </a:cubicBezTo>
                  <a:cubicBezTo>
                    <a:pt x="196" y="44"/>
                    <a:pt x="196" y="44"/>
                    <a:pt x="196" y="44"/>
                  </a:cubicBezTo>
                  <a:cubicBezTo>
                    <a:pt x="197" y="44"/>
                    <a:pt x="197" y="44"/>
                    <a:pt x="197" y="44"/>
                  </a:cubicBezTo>
                  <a:cubicBezTo>
                    <a:pt x="197" y="44"/>
                    <a:pt x="197" y="45"/>
                    <a:pt x="197" y="45"/>
                  </a:cubicBezTo>
                  <a:cubicBezTo>
                    <a:pt x="197" y="45"/>
                    <a:pt x="198" y="45"/>
                    <a:pt x="198" y="45"/>
                  </a:cubicBezTo>
                  <a:cubicBezTo>
                    <a:pt x="198" y="45"/>
                    <a:pt x="198" y="45"/>
                    <a:pt x="199" y="45"/>
                  </a:cubicBezTo>
                  <a:cubicBezTo>
                    <a:pt x="199" y="45"/>
                    <a:pt x="199" y="45"/>
                    <a:pt x="199" y="45"/>
                  </a:cubicBezTo>
                  <a:cubicBezTo>
                    <a:pt x="199" y="45"/>
                    <a:pt x="200" y="46"/>
                    <a:pt x="200" y="46"/>
                  </a:cubicBezTo>
                  <a:cubicBezTo>
                    <a:pt x="201" y="46"/>
                    <a:pt x="201" y="46"/>
                    <a:pt x="201" y="47"/>
                  </a:cubicBezTo>
                  <a:cubicBezTo>
                    <a:pt x="201" y="47"/>
                    <a:pt x="202" y="46"/>
                    <a:pt x="202" y="46"/>
                  </a:cubicBezTo>
                  <a:cubicBezTo>
                    <a:pt x="202" y="46"/>
                    <a:pt x="202" y="47"/>
                    <a:pt x="202" y="47"/>
                  </a:cubicBezTo>
                  <a:cubicBezTo>
                    <a:pt x="202" y="47"/>
                    <a:pt x="202" y="47"/>
                    <a:pt x="202" y="47"/>
                  </a:cubicBezTo>
                  <a:cubicBezTo>
                    <a:pt x="203" y="47"/>
                    <a:pt x="203" y="47"/>
                    <a:pt x="203" y="47"/>
                  </a:cubicBezTo>
                  <a:cubicBezTo>
                    <a:pt x="203" y="47"/>
                    <a:pt x="203" y="47"/>
                    <a:pt x="203" y="47"/>
                  </a:cubicBezTo>
                  <a:cubicBezTo>
                    <a:pt x="203" y="47"/>
                    <a:pt x="203" y="48"/>
                    <a:pt x="203" y="48"/>
                  </a:cubicBezTo>
                  <a:cubicBezTo>
                    <a:pt x="203" y="48"/>
                    <a:pt x="203" y="48"/>
                    <a:pt x="203" y="48"/>
                  </a:cubicBezTo>
                  <a:cubicBezTo>
                    <a:pt x="203" y="48"/>
                    <a:pt x="204" y="48"/>
                    <a:pt x="204" y="48"/>
                  </a:cubicBezTo>
                  <a:cubicBezTo>
                    <a:pt x="204" y="48"/>
                    <a:pt x="205" y="48"/>
                    <a:pt x="205" y="48"/>
                  </a:cubicBezTo>
                  <a:cubicBezTo>
                    <a:pt x="205" y="48"/>
                    <a:pt x="205" y="48"/>
                    <a:pt x="205" y="48"/>
                  </a:cubicBezTo>
                  <a:cubicBezTo>
                    <a:pt x="205" y="48"/>
                    <a:pt x="206" y="47"/>
                    <a:pt x="206" y="47"/>
                  </a:cubicBezTo>
                  <a:cubicBezTo>
                    <a:pt x="206" y="47"/>
                    <a:pt x="206" y="47"/>
                    <a:pt x="206" y="47"/>
                  </a:cubicBezTo>
                  <a:cubicBezTo>
                    <a:pt x="206" y="47"/>
                    <a:pt x="207" y="48"/>
                    <a:pt x="207" y="48"/>
                  </a:cubicBezTo>
                  <a:cubicBezTo>
                    <a:pt x="207" y="48"/>
                    <a:pt x="207" y="48"/>
                    <a:pt x="207" y="48"/>
                  </a:cubicBezTo>
                  <a:cubicBezTo>
                    <a:pt x="207" y="48"/>
                    <a:pt x="207" y="49"/>
                    <a:pt x="207" y="49"/>
                  </a:cubicBezTo>
                  <a:cubicBezTo>
                    <a:pt x="207" y="49"/>
                    <a:pt x="207" y="49"/>
                    <a:pt x="207" y="49"/>
                  </a:cubicBezTo>
                  <a:cubicBezTo>
                    <a:pt x="207" y="49"/>
                    <a:pt x="207" y="49"/>
                    <a:pt x="207" y="49"/>
                  </a:cubicBezTo>
                  <a:cubicBezTo>
                    <a:pt x="207" y="50"/>
                    <a:pt x="207" y="50"/>
                    <a:pt x="208" y="50"/>
                  </a:cubicBezTo>
                  <a:cubicBezTo>
                    <a:pt x="208" y="50"/>
                    <a:pt x="208" y="50"/>
                    <a:pt x="208" y="50"/>
                  </a:cubicBezTo>
                  <a:cubicBezTo>
                    <a:pt x="209" y="51"/>
                    <a:pt x="209" y="51"/>
                    <a:pt x="209" y="51"/>
                  </a:cubicBezTo>
                  <a:cubicBezTo>
                    <a:pt x="209" y="51"/>
                    <a:pt x="208" y="52"/>
                    <a:pt x="208" y="52"/>
                  </a:cubicBezTo>
                  <a:cubicBezTo>
                    <a:pt x="208" y="52"/>
                    <a:pt x="207" y="52"/>
                    <a:pt x="207" y="53"/>
                  </a:cubicBezTo>
                  <a:cubicBezTo>
                    <a:pt x="207" y="53"/>
                    <a:pt x="207" y="53"/>
                    <a:pt x="207" y="53"/>
                  </a:cubicBezTo>
                  <a:cubicBezTo>
                    <a:pt x="207" y="53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8" y="54"/>
                    <a:pt x="208" y="53"/>
                    <a:pt x="208" y="53"/>
                  </a:cubicBezTo>
                  <a:cubicBezTo>
                    <a:pt x="208" y="53"/>
                    <a:pt x="208" y="53"/>
                    <a:pt x="208" y="52"/>
                  </a:cubicBezTo>
                  <a:cubicBezTo>
                    <a:pt x="208" y="52"/>
                    <a:pt x="209" y="52"/>
                    <a:pt x="209" y="52"/>
                  </a:cubicBezTo>
                  <a:cubicBezTo>
                    <a:pt x="209" y="52"/>
                    <a:pt x="209" y="53"/>
                    <a:pt x="209" y="53"/>
                  </a:cubicBezTo>
                  <a:cubicBezTo>
                    <a:pt x="209" y="53"/>
                    <a:pt x="210" y="53"/>
                    <a:pt x="210" y="54"/>
                  </a:cubicBezTo>
                  <a:cubicBezTo>
                    <a:pt x="210" y="54"/>
                    <a:pt x="209" y="54"/>
                    <a:pt x="209" y="54"/>
                  </a:cubicBezTo>
                  <a:cubicBezTo>
                    <a:pt x="209" y="54"/>
                    <a:pt x="209" y="54"/>
                    <a:pt x="209" y="54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08" y="56"/>
                    <a:pt x="208" y="56"/>
                    <a:pt x="208" y="56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207" y="57"/>
                    <a:pt x="207" y="58"/>
                    <a:pt x="207" y="58"/>
                  </a:cubicBezTo>
                  <a:cubicBezTo>
                    <a:pt x="207" y="58"/>
                    <a:pt x="207" y="59"/>
                    <a:pt x="207" y="59"/>
                  </a:cubicBezTo>
                  <a:cubicBezTo>
                    <a:pt x="207" y="59"/>
                    <a:pt x="207" y="59"/>
                    <a:pt x="207" y="59"/>
                  </a:cubicBezTo>
                  <a:cubicBezTo>
                    <a:pt x="207" y="59"/>
                    <a:pt x="207" y="59"/>
                    <a:pt x="206" y="60"/>
                  </a:cubicBezTo>
                  <a:cubicBezTo>
                    <a:pt x="206" y="60"/>
                    <a:pt x="206" y="60"/>
                    <a:pt x="206" y="60"/>
                  </a:cubicBezTo>
                  <a:cubicBezTo>
                    <a:pt x="206" y="60"/>
                    <a:pt x="207" y="61"/>
                    <a:pt x="207" y="61"/>
                  </a:cubicBezTo>
                  <a:cubicBezTo>
                    <a:pt x="207" y="61"/>
                    <a:pt x="207" y="60"/>
                    <a:pt x="207" y="60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8" y="59"/>
                    <a:pt x="208" y="59"/>
                  </a:cubicBezTo>
                  <a:cubicBezTo>
                    <a:pt x="208" y="59"/>
                    <a:pt x="209" y="58"/>
                    <a:pt x="209" y="58"/>
                  </a:cubicBezTo>
                  <a:cubicBezTo>
                    <a:pt x="209" y="58"/>
                    <a:pt x="209" y="58"/>
                    <a:pt x="209" y="57"/>
                  </a:cubicBezTo>
                  <a:cubicBezTo>
                    <a:pt x="209" y="57"/>
                    <a:pt x="209" y="57"/>
                    <a:pt x="209" y="57"/>
                  </a:cubicBezTo>
                  <a:cubicBezTo>
                    <a:pt x="209" y="57"/>
                    <a:pt x="209" y="56"/>
                    <a:pt x="209" y="56"/>
                  </a:cubicBezTo>
                  <a:cubicBezTo>
                    <a:pt x="209" y="56"/>
                    <a:pt x="209" y="56"/>
                    <a:pt x="209" y="56"/>
                  </a:cubicBezTo>
                  <a:cubicBezTo>
                    <a:pt x="210" y="56"/>
                    <a:pt x="209" y="55"/>
                    <a:pt x="209" y="55"/>
                  </a:cubicBezTo>
                  <a:cubicBezTo>
                    <a:pt x="209" y="55"/>
                    <a:pt x="210" y="55"/>
                    <a:pt x="210" y="55"/>
                  </a:cubicBezTo>
                  <a:cubicBezTo>
                    <a:pt x="210" y="55"/>
                    <a:pt x="210" y="54"/>
                    <a:pt x="211" y="54"/>
                  </a:cubicBezTo>
                  <a:cubicBezTo>
                    <a:pt x="211" y="54"/>
                    <a:pt x="211" y="54"/>
                    <a:pt x="211" y="54"/>
                  </a:cubicBezTo>
                  <a:cubicBezTo>
                    <a:pt x="211" y="54"/>
                    <a:pt x="212" y="55"/>
                    <a:pt x="211" y="55"/>
                  </a:cubicBezTo>
                  <a:cubicBezTo>
                    <a:pt x="211" y="55"/>
                    <a:pt x="211" y="55"/>
                    <a:pt x="211" y="55"/>
                  </a:cubicBezTo>
                  <a:cubicBezTo>
                    <a:pt x="211" y="55"/>
                    <a:pt x="211" y="56"/>
                    <a:pt x="211" y="56"/>
                  </a:cubicBezTo>
                  <a:cubicBezTo>
                    <a:pt x="210" y="56"/>
                    <a:pt x="210" y="56"/>
                    <a:pt x="210" y="56"/>
                  </a:cubicBezTo>
                  <a:cubicBezTo>
                    <a:pt x="209" y="57"/>
                    <a:pt x="209" y="57"/>
                    <a:pt x="209" y="57"/>
                  </a:cubicBezTo>
                  <a:cubicBezTo>
                    <a:pt x="209" y="57"/>
                    <a:pt x="211" y="57"/>
                    <a:pt x="211" y="57"/>
                  </a:cubicBezTo>
                  <a:cubicBezTo>
                    <a:pt x="211" y="57"/>
                    <a:pt x="211" y="56"/>
                    <a:pt x="212" y="56"/>
                  </a:cubicBezTo>
                  <a:cubicBezTo>
                    <a:pt x="212" y="56"/>
                    <a:pt x="212" y="55"/>
                    <a:pt x="212" y="55"/>
                  </a:cubicBezTo>
                  <a:cubicBezTo>
                    <a:pt x="213" y="55"/>
                    <a:pt x="213" y="55"/>
                    <a:pt x="213" y="55"/>
                  </a:cubicBezTo>
                  <a:cubicBezTo>
                    <a:pt x="213" y="55"/>
                    <a:pt x="213" y="54"/>
                    <a:pt x="213" y="54"/>
                  </a:cubicBezTo>
                  <a:cubicBezTo>
                    <a:pt x="213" y="54"/>
                    <a:pt x="214" y="54"/>
                    <a:pt x="214" y="54"/>
                  </a:cubicBezTo>
                  <a:cubicBezTo>
                    <a:pt x="214" y="54"/>
                    <a:pt x="214" y="54"/>
                    <a:pt x="214" y="54"/>
                  </a:cubicBezTo>
                  <a:cubicBezTo>
                    <a:pt x="214" y="54"/>
                    <a:pt x="214" y="54"/>
                    <a:pt x="214" y="54"/>
                  </a:cubicBezTo>
                  <a:cubicBezTo>
                    <a:pt x="214" y="54"/>
                    <a:pt x="214" y="54"/>
                    <a:pt x="214" y="55"/>
                  </a:cubicBezTo>
                  <a:cubicBezTo>
                    <a:pt x="214" y="55"/>
                    <a:pt x="215" y="55"/>
                    <a:pt x="215" y="55"/>
                  </a:cubicBezTo>
                  <a:cubicBezTo>
                    <a:pt x="215" y="55"/>
                    <a:pt x="215" y="55"/>
                    <a:pt x="215" y="55"/>
                  </a:cubicBezTo>
                  <a:cubicBezTo>
                    <a:pt x="215" y="55"/>
                    <a:pt x="215" y="55"/>
                    <a:pt x="216" y="55"/>
                  </a:cubicBezTo>
                  <a:cubicBezTo>
                    <a:pt x="216" y="55"/>
                    <a:pt x="216" y="55"/>
                    <a:pt x="216" y="55"/>
                  </a:cubicBezTo>
                  <a:cubicBezTo>
                    <a:pt x="216" y="55"/>
                    <a:pt x="216" y="55"/>
                    <a:pt x="216" y="54"/>
                  </a:cubicBezTo>
                  <a:cubicBezTo>
                    <a:pt x="216" y="54"/>
                    <a:pt x="216" y="54"/>
                    <a:pt x="216" y="54"/>
                  </a:cubicBezTo>
                  <a:cubicBezTo>
                    <a:pt x="216" y="54"/>
                    <a:pt x="216" y="54"/>
                    <a:pt x="217" y="54"/>
                  </a:cubicBezTo>
                  <a:cubicBezTo>
                    <a:pt x="217" y="54"/>
                    <a:pt x="217" y="54"/>
                    <a:pt x="218" y="54"/>
                  </a:cubicBezTo>
                  <a:cubicBezTo>
                    <a:pt x="218" y="54"/>
                    <a:pt x="218" y="54"/>
                    <a:pt x="219" y="55"/>
                  </a:cubicBezTo>
                  <a:cubicBezTo>
                    <a:pt x="219" y="55"/>
                    <a:pt x="219" y="55"/>
                    <a:pt x="220" y="55"/>
                  </a:cubicBezTo>
                  <a:cubicBezTo>
                    <a:pt x="220" y="55"/>
                    <a:pt x="221" y="55"/>
                    <a:pt x="221" y="55"/>
                  </a:cubicBezTo>
                  <a:cubicBezTo>
                    <a:pt x="221" y="55"/>
                    <a:pt x="222" y="56"/>
                    <a:pt x="222" y="56"/>
                  </a:cubicBezTo>
                  <a:cubicBezTo>
                    <a:pt x="222" y="56"/>
                    <a:pt x="224" y="56"/>
                    <a:pt x="224" y="56"/>
                  </a:cubicBezTo>
                  <a:cubicBezTo>
                    <a:pt x="224" y="56"/>
                    <a:pt x="225" y="56"/>
                    <a:pt x="225" y="56"/>
                  </a:cubicBezTo>
                  <a:cubicBezTo>
                    <a:pt x="225" y="56"/>
                    <a:pt x="225" y="56"/>
                    <a:pt x="225" y="56"/>
                  </a:cubicBezTo>
                  <a:cubicBezTo>
                    <a:pt x="225" y="56"/>
                    <a:pt x="226" y="56"/>
                    <a:pt x="226" y="56"/>
                  </a:cubicBezTo>
                  <a:cubicBezTo>
                    <a:pt x="226" y="56"/>
                    <a:pt x="227" y="56"/>
                    <a:pt x="227" y="56"/>
                  </a:cubicBezTo>
                  <a:cubicBezTo>
                    <a:pt x="227" y="56"/>
                    <a:pt x="228" y="56"/>
                    <a:pt x="228" y="57"/>
                  </a:cubicBezTo>
                  <a:cubicBezTo>
                    <a:pt x="228" y="57"/>
                    <a:pt x="228" y="57"/>
                    <a:pt x="228" y="57"/>
                  </a:cubicBezTo>
                  <a:cubicBezTo>
                    <a:pt x="229" y="57"/>
                    <a:pt x="229" y="58"/>
                    <a:pt x="229" y="58"/>
                  </a:cubicBezTo>
                  <a:cubicBezTo>
                    <a:pt x="229" y="58"/>
                    <a:pt x="230" y="58"/>
                    <a:pt x="231" y="58"/>
                  </a:cubicBezTo>
                  <a:cubicBezTo>
                    <a:pt x="231" y="58"/>
                    <a:pt x="231" y="58"/>
                    <a:pt x="231" y="58"/>
                  </a:cubicBezTo>
                  <a:cubicBezTo>
                    <a:pt x="231" y="58"/>
                    <a:pt x="231" y="57"/>
                    <a:pt x="231" y="57"/>
                  </a:cubicBezTo>
                  <a:cubicBezTo>
                    <a:pt x="231" y="57"/>
                    <a:pt x="234" y="58"/>
                    <a:pt x="234" y="58"/>
                  </a:cubicBezTo>
                  <a:cubicBezTo>
                    <a:pt x="235" y="57"/>
                    <a:pt x="235" y="57"/>
                    <a:pt x="235" y="57"/>
                  </a:cubicBezTo>
                  <a:cubicBezTo>
                    <a:pt x="235" y="57"/>
                    <a:pt x="236" y="57"/>
                    <a:pt x="237" y="57"/>
                  </a:cubicBezTo>
                  <a:cubicBezTo>
                    <a:pt x="237" y="57"/>
                    <a:pt x="241" y="57"/>
                    <a:pt x="241" y="57"/>
                  </a:cubicBezTo>
                  <a:cubicBezTo>
                    <a:pt x="241" y="57"/>
                    <a:pt x="241" y="57"/>
                    <a:pt x="241" y="58"/>
                  </a:cubicBezTo>
                  <a:cubicBezTo>
                    <a:pt x="241" y="58"/>
                    <a:pt x="242" y="58"/>
                    <a:pt x="242" y="58"/>
                  </a:cubicBezTo>
                  <a:cubicBezTo>
                    <a:pt x="242" y="58"/>
                    <a:pt x="243" y="58"/>
                    <a:pt x="243" y="58"/>
                  </a:cubicBezTo>
                  <a:cubicBezTo>
                    <a:pt x="243" y="58"/>
                    <a:pt x="243" y="59"/>
                    <a:pt x="243" y="59"/>
                  </a:cubicBezTo>
                  <a:cubicBezTo>
                    <a:pt x="243" y="59"/>
                    <a:pt x="244" y="59"/>
                    <a:pt x="244" y="59"/>
                  </a:cubicBezTo>
                  <a:cubicBezTo>
                    <a:pt x="244" y="60"/>
                    <a:pt x="245" y="59"/>
                    <a:pt x="246" y="60"/>
                  </a:cubicBezTo>
                  <a:cubicBezTo>
                    <a:pt x="246" y="61"/>
                    <a:pt x="246" y="61"/>
                    <a:pt x="247" y="61"/>
                  </a:cubicBezTo>
                  <a:cubicBezTo>
                    <a:pt x="247" y="61"/>
                    <a:pt x="248" y="61"/>
                    <a:pt x="248" y="62"/>
                  </a:cubicBezTo>
                  <a:cubicBezTo>
                    <a:pt x="248" y="62"/>
                    <a:pt x="249" y="63"/>
                    <a:pt x="249" y="63"/>
                  </a:cubicBezTo>
                  <a:cubicBezTo>
                    <a:pt x="250" y="63"/>
                    <a:pt x="250" y="63"/>
                    <a:pt x="251" y="63"/>
                  </a:cubicBezTo>
                  <a:cubicBezTo>
                    <a:pt x="251" y="63"/>
                    <a:pt x="251" y="64"/>
                    <a:pt x="252" y="64"/>
                  </a:cubicBezTo>
                  <a:cubicBezTo>
                    <a:pt x="252" y="65"/>
                    <a:pt x="253" y="66"/>
                    <a:pt x="253" y="66"/>
                  </a:cubicBezTo>
                  <a:cubicBezTo>
                    <a:pt x="253" y="66"/>
                    <a:pt x="255" y="68"/>
                    <a:pt x="255" y="68"/>
                  </a:cubicBezTo>
                  <a:cubicBezTo>
                    <a:pt x="255" y="68"/>
                    <a:pt x="257" y="70"/>
                    <a:pt x="258" y="70"/>
                  </a:cubicBezTo>
                  <a:cubicBezTo>
                    <a:pt x="258" y="70"/>
                    <a:pt x="259" y="70"/>
                    <a:pt x="259" y="71"/>
                  </a:cubicBezTo>
                  <a:cubicBezTo>
                    <a:pt x="259" y="71"/>
                    <a:pt x="259" y="71"/>
                    <a:pt x="259" y="71"/>
                  </a:cubicBezTo>
                  <a:cubicBezTo>
                    <a:pt x="260" y="71"/>
                    <a:pt x="260" y="72"/>
                    <a:pt x="260" y="72"/>
                  </a:cubicBezTo>
                  <a:cubicBezTo>
                    <a:pt x="261" y="72"/>
                    <a:pt x="262" y="72"/>
                    <a:pt x="262" y="72"/>
                  </a:cubicBezTo>
                  <a:cubicBezTo>
                    <a:pt x="263" y="72"/>
                    <a:pt x="263" y="73"/>
                    <a:pt x="263" y="73"/>
                  </a:cubicBezTo>
                  <a:cubicBezTo>
                    <a:pt x="264" y="73"/>
                    <a:pt x="264" y="73"/>
                    <a:pt x="264" y="73"/>
                  </a:cubicBezTo>
                  <a:cubicBezTo>
                    <a:pt x="264" y="73"/>
                    <a:pt x="264" y="73"/>
                    <a:pt x="264" y="73"/>
                  </a:cubicBezTo>
                  <a:cubicBezTo>
                    <a:pt x="264" y="73"/>
                    <a:pt x="264" y="73"/>
                    <a:pt x="265" y="73"/>
                  </a:cubicBezTo>
                  <a:cubicBezTo>
                    <a:pt x="265" y="73"/>
                    <a:pt x="266" y="73"/>
                    <a:pt x="266" y="73"/>
                  </a:cubicBezTo>
                  <a:cubicBezTo>
                    <a:pt x="266" y="73"/>
                    <a:pt x="267" y="73"/>
                    <a:pt x="267" y="73"/>
                  </a:cubicBezTo>
                  <a:cubicBezTo>
                    <a:pt x="267" y="73"/>
                    <a:pt x="268" y="73"/>
                    <a:pt x="268" y="73"/>
                  </a:cubicBezTo>
                  <a:cubicBezTo>
                    <a:pt x="268" y="73"/>
                    <a:pt x="269" y="73"/>
                    <a:pt x="270" y="73"/>
                  </a:cubicBezTo>
                  <a:cubicBezTo>
                    <a:pt x="271" y="73"/>
                    <a:pt x="272" y="74"/>
                    <a:pt x="273" y="75"/>
                  </a:cubicBezTo>
                  <a:cubicBezTo>
                    <a:pt x="273" y="75"/>
                    <a:pt x="274" y="77"/>
                    <a:pt x="274" y="77"/>
                  </a:cubicBezTo>
                  <a:cubicBezTo>
                    <a:pt x="274" y="77"/>
                    <a:pt x="274" y="79"/>
                    <a:pt x="275" y="79"/>
                  </a:cubicBezTo>
                  <a:cubicBezTo>
                    <a:pt x="275" y="79"/>
                    <a:pt x="275" y="80"/>
                    <a:pt x="275" y="80"/>
                  </a:cubicBezTo>
                  <a:cubicBezTo>
                    <a:pt x="275" y="80"/>
                    <a:pt x="275" y="81"/>
                    <a:pt x="275" y="81"/>
                  </a:cubicBezTo>
                  <a:cubicBezTo>
                    <a:pt x="275" y="82"/>
                    <a:pt x="275" y="82"/>
                    <a:pt x="275" y="82"/>
                  </a:cubicBezTo>
                  <a:cubicBezTo>
                    <a:pt x="275" y="82"/>
                    <a:pt x="276" y="83"/>
                    <a:pt x="276" y="83"/>
                  </a:cubicBezTo>
                  <a:cubicBezTo>
                    <a:pt x="276" y="83"/>
                    <a:pt x="276" y="84"/>
                    <a:pt x="276" y="84"/>
                  </a:cubicBezTo>
                  <a:cubicBezTo>
                    <a:pt x="276" y="85"/>
                    <a:pt x="276" y="85"/>
                    <a:pt x="276" y="86"/>
                  </a:cubicBezTo>
                  <a:cubicBezTo>
                    <a:pt x="276" y="86"/>
                    <a:pt x="277" y="87"/>
                    <a:pt x="277" y="87"/>
                  </a:cubicBezTo>
                  <a:cubicBezTo>
                    <a:pt x="277" y="87"/>
                    <a:pt x="277" y="87"/>
                    <a:pt x="277" y="88"/>
                  </a:cubicBezTo>
                  <a:cubicBezTo>
                    <a:pt x="277" y="88"/>
                    <a:pt x="277" y="89"/>
                    <a:pt x="277" y="89"/>
                  </a:cubicBezTo>
                  <a:cubicBezTo>
                    <a:pt x="277" y="90"/>
                    <a:pt x="277" y="90"/>
                    <a:pt x="277" y="90"/>
                  </a:cubicBezTo>
                  <a:close/>
                  <a:moveTo>
                    <a:pt x="172" y="37"/>
                  </a:moveTo>
                  <a:cubicBezTo>
                    <a:pt x="172" y="37"/>
                    <a:pt x="172" y="37"/>
                    <a:pt x="172" y="37"/>
                  </a:cubicBezTo>
                  <a:cubicBezTo>
                    <a:pt x="172" y="37"/>
                    <a:pt x="171" y="37"/>
                    <a:pt x="171" y="37"/>
                  </a:cubicBezTo>
                  <a:cubicBezTo>
                    <a:pt x="171" y="37"/>
                    <a:pt x="171" y="38"/>
                    <a:pt x="171" y="38"/>
                  </a:cubicBezTo>
                  <a:cubicBezTo>
                    <a:pt x="171" y="38"/>
                    <a:pt x="171" y="38"/>
                    <a:pt x="171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3" y="38"/>
                    <a:pt x="173" y="38"/>
                    <a:pt x="173" y="38"/>
                  </a:cubicBezTo>
                  <a:cubicBezTo>
                    <a:pt x="173" y="38"/>
                    <a:pt x="173" y="38"/>
                    <a:pt x="173" y="38"/>
                  </a:cubicBezTo>
                  <a:cubicBezTo>
                    <a:pt x="173" y="38"/>
                    <a:pt x="173" y="38"/>
                    <a:pt x="174" y="38"/>
                  </a:cubicBezTo>
                  <a:cubicBezTo>
                    <a:pt x="174" y="38"/>
                    <a:pt x="174" y="38"/>
                    <a:pt x="174" y="38"/>
                  </a:cubicBezTo>
                  <a:cubicBezTo>
                    <a:pt x="174" y="38"/>
                    <a:pt x="174" y="37"/>
                    <a:pt x="174" y="37"/>
                  </a:cubicBezTo>
                  <a:cubicBezTo>
                    <a:pt x="174" y="37"/>
                    <a:pt x="174" y="37"/>
                    <a:pt x="174" y="37"/>
                  </a:cubicBezTo>
                  <a:cubicBezTo>
                    <a:pt x="174" y="37"/>
                    <a:pt x="174" y="37"/>
                    <a:pt x="174" y="37"/>
                  </a:cubicBezTo>
                  <a:cubicBezTo>
                    <a:pt x="174" y="37"/>
                    <a:pt x="174" y="37"/>
                    <a:pt x="174" y="37"/>
                  </a:cubicBezTo>
                  <a:cubicBezTo>
                    <a:pt x="173" y="37"/>
                    <a:pt x="173" y="37"/>
                    <a:pt x="173" y="37"/>
                  </a:cubicBezTo>
                  <a:cubicBezTo>
                    <a:pt x="172" y="37"/>
                    <a:pt x="172" y="37"/>
                    <a:pt x="172" y="37"/>
                  </a:cubicBezTo>
                  <a:close/>
                  <a:moveTo>
                    <a:pt x="169" y="35"/>
                  </a:moveTo>
                  <a:cubicBezTo>
                    <a:pt x="169" y="35"/>
                    <a:pt x="169" y="35"/>
                    <a:pt x="169" y="35"/>
                  </a:cubicBezTo>
                  <a:cubicBezTo>
                    <a:pt x="169" y="35"/>
                    <a:pt x="168" y="35"/>
                    <a:pt x="168" y="35"/>
                  </a:cubicBezTo>
                  <a:cubicBezTo>
                    <a:pt x="168" y="35"/>
                    <a:pt x="168" y="35"/>
                    <a:pt x="168" y="35"/>
                  </a:cubicBezTo>
                  <a:cubicBezTo>
                    <a:pt x="168" y="35"/>
                    <a:pt x="168" y="35"/>
                    <a:pt x="168" y="35"/>
                  </a:cubicBezTo>
                  <a:cubicBezTo>
                    <a:pt x="168" y="36"/>
                    <a:pt x="167" y="36"/>
                    <a:pt x="167" y="36"/>
                  </a:cubicBezTo>
                  <a:cubicBezTo>
                    <a:pt x="167" y="36"/>
                    <a:pt x="167" y="37"/>
                    <a:pt x="167" y="37"/>
                  </a:cubicBezTo>
                  <a:cubicBezTo>
                    <a:pt x="167" y="37"/>
                    <a:pt x="167" y="37"/>
                    <a:pt x="167" y="37"/>
                  </a:cubicBezTo>
                  <a:cubicBezTo>
                    <a:pt x="167" y="37"/>
                    <a:pt x="167" y="37"/>
                    <a:pt x="168" y="37"/>
                  </a:cubicBezTo>
                  <a:cubicBezTo>
                    <a:pt x="168" y="37"/>
                    <a:pt x="169" y="37"/>
                    <a:pt x="169" y="37"/>
                  </a:cubicBezTo>
                  <a:cubicBezTo>
                    <a:pt x="169" y="37"/>
                    <a:pt x="170" y="37"/>
                    <a:pt x="170" y="37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70" y="37"/>
                    <a:pt x="170" y="37"/>
                    <a:pt x="171" y="37"/>
                  </a:cubicBezTo>
                  <a:cubicBezTo>
                    <a:pt x="171" y="37"/>
                    <a:pt x="171" y="37"/>
                    <a:pt x="171" y="37"/>
                  </a:cubicBezTo>
                  <a:cubicBezTo>
                    <a:pt x="171" y="37"/>
                    <a:pt x="171" y="37"/>
                    <a:pt x="171" y="37"/>
                  </a:cubicBezTo>
                  <a:cubicBezTo>
                    <a:pt x="171" y="37"/>
                    <a:pt x="171" y="37"/>
                    <a:pt x="171" y="36"/>
                  </a:cubicBezTo>
                  <a:cubicBezTo>
                    <a:pt x="171" y="36"/>
                    <a:pt x="171" y="36"/>
                    <a:pt x="171" y="36"/>
                  </a:cubicBezTo>
                  <a:cubicBezTo>
                    <a:pt x="172" y="36"/>
                    <a:pt x="172" y="36"/>
                    <a:pt x="172" y="36"/>
                  </a:cubicBezTo>
                  <a:cubicBezTo>
                    <a:pt x="172" y="36"/>
                    <a:pt x="172" y="36"/>
                    <a:pt x="172" y="36"/>
                  </a:cubicBezTo>
                  <a:cubicBezTo>
                    <a:pt x="172" y="36"/>
                    <a:pt x="172" y="36"/>
                    <a:pt x="172" y="36"/>
                  </a:cubicBezTo>
                  <a:cubicBezTo>
                    <a:pt x="172" y="36"/>
                    <a:pt x="172" y="36"/>
                    <a:pt x="172" y="36"/>
                  </a:cubicBezTo>
                  <a:cubicBezTo>
                    <a:pt x="172" y="35"/>
                    <a:pt x="172" y="35"/>
                    <a:pt x="172" y="35"/>
                  </a:cubicBezTo>
                  <a:cubicBezTo>
                    <a:pt x="172" y="35"/>
                    <a:pt x="173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5"/>
                    <a:pt x="172" y="34"/>
                    <a:pt x="172" y="34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2" y="35"/>
                    <a:pt x="172" y="35"/>
                    <a:pt x="172" y="35"/>
                  </a:cubicBezTo>
                  <a:cubicBezTo>
                    <a:pt x="172" y="35"/>
                    <a:pt x="172" y="35"/>
                    <a:pt x="171" y="35"/>
                  </a:cubicBezTo>
                  <a:cubicBezTo>
                    <a:pt x="171" y="35"/>
                    <a:pt x="170" y="35"/>
                    <a:pt x="169" y="35"/>
                  </a:cubicBezTo>
                  <a:close/>
                  <a:moveTo>
                    <a:pt x="163" y="39"/>
                  </a:moveTo>
                  <a:cubicBezTo>
                    <a:pt x="164" y="39"/>
                    <a:pt x="164" y="39"/>
                    <a:pt x="165" y="38"/>
                  </a:cubicBezTo>
                  <a:cubicBezTo>
                    <a:pt x="165" y="38"/>
                    <a:pt x="165" y="38"/>
                    <a:pt x="165" y="38"/>
                  </a:cubicBezTo>
                  <a:cubicBezTo>
                    <a:pt x="165" y="38"/>
                    <a:pt x="165" y="37"/>
                    <a:pt x="165" y="37"/>
                  </a:cubicBezTo>
                  <a:cubicBezTo>
                    <a:pt x="165" y="37"/>
                    <a:pt x="165" y="37"/>
                    <a:pt x="165" y="37"/>
                  </a:cubicBezTo>
                  <a:cubicBezTo>
                    <a:pt x="164" y="37"/>
                    <a:pt x="164" y="37"/>
                    <a:pt x="164" y="37"/>
                  </a:cubicBezTo>
                  <a:cubicBezTo>
                    <a:pt x="163" y="37"/>
                    <a:pt x="163" y="37"/>
                    <a:pt x="163" y="37"/>
                  </a:cubicBezTo>
                  <a:cubicBezTo>
                    <a:pt x="163" y="38"/>
                    <a:pt x="163" y="38"/>
                    <a:pt x="163" y="38"/>
                  </a:cubicBezTo>
                  <a:cubicBezTo>
                    <a:pt x="163" y="38"/>
                    <a:pt x="163" y="39"/>
                    <a:pt x="163" y="39"/>
                  </a:cubicBezTo>
                  <a:cubicBezTo>
                    <a:pt x="162" y="39"/>
                    <a:pt x="162" y="40"/>
                    <a:pt x="162" y="40"/>
                  </a:cubicBezTo>
                  <a:cubicBezTo>
                    <a:pt x="162" y="40"/>
                    <a:pt x="162" y="40"/>
                    <a:pt x="162" y="40"/>
                  </a:cubicBezTo>
                  <a:cubicBezTo>
                    <a:pt x="161" y="40"/>
                    <a:pt x="162" y="40"/>
                    <a:pt x="162" y="40"/>
                  </a:cubicBezTo>
                  <a:cubicBezTo>
                    <a:pt x="162" y="40"/>
                    <a:pt x="162" y="40"/>
                    <a:pt x="162" y="40"/>
                  </a:cubicBezTo>
                  <a:cubicBezTo>
                    <a:pt x="162" y="40"/>
                    <a:pt x="162" y="40"/>
                    <a:pt x="162" y="40"/>
                  </a:cubicBezTo>
                  <a:cubicBezTo>
                    <a:pt x="162" y="40"/>
                    <a:pt x="162" y="40"/>
                    <a:pt x="162" y="41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3" y="40"/>
                    <a:pt x="163" y="40"/>
                    <a:pt x="163" y="40"/>
                  </a:cubicBezTo>
                  <a:cubicBezTo>
                    <a:pt x="163" y="40"/>
                    <a:pt x="163" y="40"/>
                    <a:pt x="163" y="40"/>
                  </a:cubicBezTo>
                  <a:cubicBezTo>
                    <a:pt x="163" y="40"/>
                    <a:pt x="163" y="40"/>
                    <a:pt x="163" y="40"/>
                  </a:cubicBezTo>
                  <a:cubicBezTo>
                    <a:pt x="163" y="40"/>
                    <a:pt x="163" y="39"/>
                    <a:pt x="163" y="39"/>
                  </a:cubicBezTo>
                  <a:cubicBezTo>
                    <a:pt x="163" y="39"/>
                    <a:pt x="163" y="39"/>
                    <a:pt x="163" y="39"/>
                  </a:cubicBezTo>
                  <a:cubicBezTo>
                    <a:pt x="163" y="39"/>
                    <a:pt x="163" y="39"/>
                    <a:pt x="163" y="39"/>
                  </a:cubicBezTo>
                  <a:cubicBezTo>
                    <a:pt x="163" y="39"/>
                    <a:pt x="163" y="39"/>
                    <a:pt x="163" y="39"/>
                  </a:cubicBezTo>
                  <a:cubicBezTo>
                    <a:pt x="163" y="39"/>
                    <a:pt x="163" y="39"/>
                    <a:pt x="163" y="39"/>
                  </a:cubicBezTo>
                  <a:close/>
                  <a:moveTo>
                    <a:pt x="167" y="36"/>
                  </a:moveTo>
                  <a:cubicBezTo>
                    <a:pt x="167" y="35"/>
                    <a:pt x="167" y="35"/>
                    <a:pt x="167" y="35"/>
                  </a:cubicBezTo>
                  <a:cubicBezTo>
                    <a:pt x="168" y="35"/>
                    <a:pt x="168" y="35"/>
                    <a:pt x="168" y="35"/>
                  </a:cubicBezTo>
                  <a:cubicBezTo>
                    <a:pt x="168" y="34"/>
                    <a:pt x="168" y="34"/>
                    <a:pt x="169" y="34"/>
                  </a:cubicBezTo>
                  <a:cubicBezTo>
                    <a:pt x="169" y="34"/>
                    <a:pt x="169" y="34"/>
                    <a:pt x="169" y="33"/>
                  </a:cubicBezTo>
                  <a:cubicBezTo>
                    <a:pt x="169" y="33"/>
                    <a:pt x="170" y="33"/>
                    <a:pt x="170" y="33"/>
                  </a:cubicBezTo>
                  <a:cubicBezTo>
                    <a:pt x="170" y="33"/>
                    <a:pt x="170" y="33"/>
                    <a:pt x="169" y="33"/>
                  </a:cubicBezTo>
                  <a:cubicBezTo>
                    <a:pt x="169" y="33"/>
                    <a:pt x="169" y="33"/>
                    <a:pt x="169" y="33"/>
                  </a:cubicBezTo>
                  <a:cubicBezTo>
                    <a:pt x="169" y="33"/>
                    <a:pt x="169" y="33"/>
                    <a:pt x="169" y="33"/>
                  </a:cubicBezTo>
                  <a:cubicBezTo>
                    <a:pt x="168" y="33"/>
                    <a:pt x="168" y="33"/>
                    <a:pt x="168" y="33"/>
                  </a:cubicBezTo>
                  <a:cubicBezTo>
                    <a:pt x="168" y="33"/>
                    <a:pt x="168" y="32"/>
                    <a:pt x="168" y="33"/>
                  </a:cubicBezTo>
                  <a:cubicBezTo>
                    <a:pt x="168" y="33"/>
                    <a:pt x="168" y="33"/>
                    <a:pt x="168" y="33"/>
                  </a:cubicBezTo>
                  <a:cubicBezTo>
                    <a:pt x="167" y="33"/>
                    <a:pt x="167" y="33"/>
                    <a:pt x="167" y="33"/>
                  </a:cubicBezTo>
                  <a:cubicBezTo>
                    <a:pt x="167" y="33"/>
                    <a:pt x="167" y="33"/>
                    <a:pt x="167" y="33"/>
                  </a:cubicBezTo>
                  <a:cubicBezTo>
                    <a:pt x="167" y="33"/>
                    <a:pt x="167" y="33"/>
                    <a:pt x="167" y="34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66" y="35"/>
                    <a:pt x="166" y="35"/>
                    <a:pt x="166" y="35"/>
                  </a:cubicBezTo>
                  <a:cubicBezTo>
                    <a:pt x="166" y="35"/>
                    <a:pt x="166" y="35"/>
                    <a:pt x="166" y="35"/>
                  </a:cubicBezTo>
                  <a:cubicBezTo>
                    <a:pt x="166" y="35"/>
                    <a:pt x="166" y="35"/>
                    <a:pt x="166" y="35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6" y="36"/>
                    <a:pt x="165" y="36"/>
                    <a:pt x="165" y="36"/>
                  </a:cubicBezTo>
                  <a:cubicBezTo>
                    <a:pt x="165" y="36"/>
                    <a:pt x="165" y="36"/>
                    <a:pt x="165" y="36"/>
                  </a:cubicBezTo>
                  <a:cubicBezTo>
                    <a:pt x="165" y="36"/>
                    <a:pt x="165" y="36"/>
                    <a:pt x="166" y="37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67" y="37"/>
                    <a:pt x="167" y="37"/>
                    <a:pt x="167" y="37"/>
                  </a:cubicBezTo>
                  <a:cubicBezTo>
                    <a:pt x="167" y="37"/>
                    <a:pt x="167" y="37"/>
                    <a:pt x="167" y="37"/>
                  </a:cubicBezTo>
                  <a:cubicBezTo>
                    <a:pt x="166" y="36"/>
                    <a:pt x="166" y="36"/>
                    <a:pt x="167" y="36"/>
                  </a:cubicBezTo>
                  <a:cubicBezTo>
                    <a:pt x="167" y="36"/>
                    <a:pt x="167" y="36"/>
                    <a:pt x="167" y="36"/>
                  </a:cubicBezTo>
                  <a:close/>
                  <a:moveTo>
                    <a:pt x="166" y="22"/>
                  </a:moveTo>
                  <a:cubicBezTo>
                    <a:pt x="166" y="22"/>
                    <a:pt x="166" y="22"/>
                    <a:pt x="166" y="22"/>
                  </a:cubicBezTo>
                  <a:cubicBezTo>
                    <a:pt x="166" y="22"/>
                    <a:pt x="166" y="22"/>
                    <a:pt x="166" y="22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7" y="24"/>
                    <a:pt x="167" y="24"/>
                    <a:pt x="167" y="24"/>
                  </a:cubicBezTo>
                  <a:cubicBezTo>
                    <a:pt x="167" y="24"/>
                    <a:pt x="167" y="24"/>
                    <a:pt x="167" y="24"/>
                  </a:cubicBezTo>
                  <a:cubicBezTo>
                    <a:pt x="167" y="24"/>
                    <a:pt x="167" y="24"/>
                    <a:pt x="167" y="23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6" y="22"/>
                    <a:pt x="166" y="22"/>
                    <a:pt x="166" y="22"/>
                  </a:cubicBezTo>
                  <a:cubicBezTo>
                    <a:pt x="166" y="22"/>
                    <a:pt x="166" y="22"/>
                    <a:pt x="166" y="22"/>
                  </a:cubicBezTo>
                  <a:cubicBezTo>
                    <a:pt x="166" y="22"/>
                    <a:pt x="166" y="22"/>
                    <a:pt x="166" y="22"/>
                  </a:cubicBezTo>
                  <a:close/>
                </a:path>
              </a:pathLst>
            </a:custGeom>
            <a:solidFill>
              <a:srgbClr val="0074A4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1" name="Freeform 692">
              <a:extLst>
                <a:ext uri="{FF2B5EF4-FFF2-40B4-BE49-F238E27FC236}">
                  <a16:creationId xmlns:a16="http://schemas.microsoft.com/office/drawing/2014/main" id="{F24831DC-3DE4-6268-1724-04197143A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838" y="5154613"/>
              <a:ext cx="357187" cy="403225"/>
            </a:xfrm>
            <a:custGeom>
              <a:avLst/>
              <a:gdLst>
                <a:gd name="T0" fmla="*/ 84 w 86"/>
                <a:gd name="T1" fmla="*/ 66 h 97"/>
                <a:gd name="T2" fmla="*/ 85 w 86"/>
                <a:gd name="T3" fmla="*/ 62 h 97"/>
                <a:gd name="T4" fmla="*/ 83 w 86"/>
                <a:gd name="T5" fmla="*/ 56 h 97"/>
                <a:gd name="T6" fmla="*/ 79 w 86"/>
                <a:gd name="T7" fmla="*/ 53 h 97"/>
                <a:gd name="T8" fmla="*/ 80 w 86"/>
                <a:gd name="T9" fmla="*/ 47 h 97"/>
                <a:gd name="T10" fmla="*/ 66 w 86"/>
                <a:gd name="T11" fmla="*/ 41 h 97"/>
                <a:gd name="T12" fmla="*/ 66 w 86"/>
                <a:gd name="T13" fmla="*/ 35 h 97"/>
                <a:gd name="T14" fmla="*/ 65 w 86"/>
                <a:gd name="T15" fmla="*/ 31 h 97"/>
                <a:gd name="T16" fmla="*/ 62 w 86"/>
                <a:gd name="T17" fmla="*/ 28 h 97"/>
                <a:gd name="T18" fmla="*/ 59 w 86"/>
                <a:gd name="T19" fmla="*/ 27 h 97"/>
                <a:gd name="T20" fmla="*/ 57 w 86"/>
                <a:gd name="T21" fmla="*/ 27 h 97"/>
                <a:gd name="T22" fmla="*/ 55 w 86"/>
                <a:gd name="T23" fmla="*/ 26 h 97"/>
                <a:gd name="T24" fmla="*/ 51 w 86"/>
                <a:gd name="T25" fmla="*/ 25 h 97"/>
                <a:gd name="T26" fmla="*/ 48 w 86"/>
                <a:gd name="T27" fmla="*/ 23 h 97"/>
                <a:gd name="T28" fmla="*/ 46 w 86"/>
                <a:gd name="T29" fmla="*/ 21 h 97"/>
                <a:gd name="T30" fmla="*/ 42 w 86"/>
                <a:gd name="T31" fmla="*/ 19 h 97"/>
                <a:gd name="T32" fmla="*/ 36 w 86"/>
                <a:gd name="T33" fmla="*/ 19 h 97"/>
                <a:gd name="T34" fmla="*/ 34 w 86"/>
                <a:gd name="T35" fmla="*/ 17 h 97"/>
                <a:gd name="T36" fmla="*/ 32 w 86"/>
                <a:gd name="T37" fmla="*/ 14 h 97"/>
                <a:gd name="T38" fmla="*/ 31 w 86"/>
                <a:gd name="T39" fmla="*/ 13 h 97"/>
                <a:gd name="T40" fmla="*/ 31 w 86"/>
                <a:gd name="T41" fmla="*/ 9 h 97"/>
                <a:gd name="T42" fmla="*/ 30 w 86"/>
                <a:gd name="T43" fmla="*/ 5 h 97"/>
                <a:gd name="T44" fmla="*/ 30 w 86"/>
                <a:gd name="T45" fmla="*/ 0 h 97"/>
                <a:gd name="T46" fmla="*/ 28 w 86"/>
                <a:gd name="T47" fmla="*/ 0 h 97"/>
                <a:gd name="T48" fmla="*/ 26 w 86"/>
                <a:gd name="T49" fmla="*/ 0 h 97"/>
                <a:gd name="T50" fmla="*/ 19 w 86"/>
                <a:gd name="T51" fmla="*/ 4 h 97"/>
                <a:gd name="T52" fmla="*/ 16 w 86"/>
                <a:gd name="T53" fmla="*/ 5 h 97"/>
                <a:gd name="T54" fmla="*/ 13 w 86"/>
                <a:gd name="T55" fmla="*/ 6 h 97"/>
                <a:gd name="T56" fmla="*/ 7 w 86"/>
                <a:gd name="T57" fmla="*/ 10 h 97"/>
                <a:gd name="T58" fmla="*/ 2 w 86"/>
                <a:gd name="T59" fmla="*/ 9 h 97"/>
                <a:gd name="T60" fmla="*/ 7 w 86"/>
                <a:gd name="T61" fmla="*/ 20 h 97"/>
                <a:gd name="T62" fmla="*/ 6 w 86"/>
                <a:gd name="T63" fmla="*/ 26 h 97"/>
                <a:gd name="T64" fmla="*/ 5 w 86"/>
                <a:gd name="T65" fmla="*/ 29 h 97"/>
                <a:gd name="T66" fmla="*/ 5 w 86"/>
                <a:gd name="T67" fmla="*/ 32 h 97"/>
                <a:gd name="T68" fmla="*/ 2 w 86"/>
                <a:gd name="T69" fmla="*/ 36 h 97"/>
                <a:gd name="T70" fmla="*/ 2 w 86"/>
                <a:gd name="T71" fmla="*/ 44 h 97"/>
                <a:gd name="T72" fmla="*/ 4 w 86"/>
                <a:gd name="T73" fmla="*/ 47 h 97"/>
                <a:gd name="T74" fmla="*/ 5 w 86"/>
                <a:gd name="T75" fmla="*/ 50 h 97"/>
                <a:gd name="T76" fmla="*/ 1 w 86"/>
                <a:gd name="T77" fmla="*/ 54 h 97"/>
                <a:gd name="T78" fmla="*/ 1 w 86"/>
                <a:gd name="T79" fmla="*/ 57 h 97"/>
                <a:gd name="T80" fmla="*/ 3 w 86"/>
                <a:gd name="T81" fmla="*/ 60 h 97"/>
                <a:gd name="T82" fmla="*/ 4 w 86"/>
                <a:gd name="T83" fmla="*/ 65 h 97"/>
                <a:gd name="T84" fmla="*/ 7 w 86"/>
                <a:gd name="T85" fmla="*/ 70 h 97"/>
                <a:gd name="T86" fmla="*/ 7 w 86"/>
                <a:gd name="T87" fmla="*/ 73 h 97"/>
                <a:gd name="T88" fmla="*/ 6 w 86"/>
                <a:gd name="T89" fmla="*/ 76 h 97"/>
                <a:gd name="T90" fmla="*/ 6 w 86"/>
                <a:gd name="T91" fmla="*/ 78 h 97"/>
                <a:gd name="T92" fmla="*/ 8 w 86"/>
                <a:gd name="T93" fmla="*/ 80 h 97"/>
                <a:gd name="T94" fmla="*/ 10 w 86"/>
                <a:gd name="T95" fmla="*/ 85 h 97"/>
                <a:gd name="T96" fmla="*/ 11 w 86"/>
                <a:gd name="T97" fmla="*/ 90 h 97"/>
                <a:gd name="T98" fmla="*/ 13 w 86"/>
                <a:gd name="T99" fmla="*/ 94 h 97"/>
                <a:gd name="T100" fmla="*/ 14 w 86"/>
                <a:gd name="T101" fmla="*/ 97 h 97"/>
                <a:gd name="T102" fmla="*/ 17 w 86"/>
                <a:gd name="T103" fmla="*/ 96 h 97"/>
                <a:gd name="T104" fmla="*/ 20 w 86"/>
                <a:gd name="T105" fmla="*/ 92 h 97"/>
                <a:gd name="T106" fmla="*/ 24 w 86"/>
                <a:gd name="T107" fmla="*/ 88 h 97"/>
                <a:gd name="T108" fmla="*/ 27 w 86"/>
                <a:gd name="T109" fmla="*/ 91 h 97"/>
                <a:gd name="T110" fmla="*/ 36 w 86"/>
                <a:gd name="T111" fmla="*/ 92 h 97"/>
                <a:gd name="T112" fmla="*/ 38 w 86"/>
                <a:gd name="T113" fmla="*/ 97 h 97"/>
                <a:gd name="T114" fmla="*/ 42 w 86"/>
                <a:gd name="T115" fmla="*/ 90 h 97"/>
                <a:gd name="T116" fmla="*/ 48 w 86"/>
                <a:gd name="T117" fmla="*/ 91 h 97"/>
                <a:gd name="T118" fmla="*/ 55 w 86"/>
                <a:gd name="T119" fmla="*/ 75 h 97"/>
                <a:gd name="T120" fmla="*/ 81 w 86"/>
                <a:gd name="T121" fmla="*/ 74 h 97"/>
                <a:gd name="T122" fmla="*/ 81 w 86"/>
                <a:gd name="T123" fmla="*/ 76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6" h="97">
                  <a:moveTo>
                    <a:pt x="81" y="73"/>
                  </a:move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4" y="67"/>
                    <a:pt x="84" y="67"/>
                  </a:cubicBezTo>
                  <a:cubicBezTo>
                    <a:pt x="84" y="67"/>
                    <a:pt x="84" y="67"/>
                    <a:pt x="84" y="66"/>
                  </a:cubicBezTo>
                  <a:cubicBezTo>
                    <a:pt x="84" y="66"/>
                    <a:pt x="84" y="66"/>
                    <a:pt x="84" y="66"/>
                  </a:cubicBezTo>
                  <a:cubicBezTo>
                    <a:pt x="84" y="66"/>
                    <a:pt x="84" y="65"/>
                    <a:pt x="84" y="65"/>
                  </a:cubicBezTo>
                  <a:cubicBezTo>
                    <a:pt x="84" y="65"/>
                    <a:pt x="85" y="63"/>
                    <a:pt x="85" y="63"/>
                  </a:cubicBezTo>
                  <a:cubicBezTo>
                    <a:pt x="85" y="63"/>
                    <a:pt x="85" y="62"/>
                    <a:pt x="85" y="62"/>
                  </a:cubicBezTo>
                  <a:cubicBezTo>
                    <a:pt x="86" y="62"/>
                    <a:pt x="86" y="62"/>
                    <a:pt x="86" y="62"/>
                  </a:cubicBezTo>
                  <a:cubicBezTo>
                    <a:pt x="86" y="62"/>
                    <a:pt x="84" y="59"/>
                    <a:pt x="84" y="59"/>
                  </a:cubicBezTo>
                  <a:cubicBezTo>
                    <a:pt x="84" y="59"/>
                    <a:pt x="84" y="57"/>
                    <a:pt x="84" y="57"/>
                  </a:cubicBezTo>
                  <a:cubicBezTo>
                    <a:pt x="83" y="56"/>
                    <a:pt x="83" y="56"/>
                    <a:pt x="83" y="56"/>
                  </a:cubicBezTo>
                  <a:cubicBezTo>
                    <a:pt x="83" y="56"/>
                    <a:pt x="83" y="56"/>
                    <a:pt x="82" y="56"/>
                  </a:cubicBezTo>
                  <a:cubicBezTo>
                    <a:pt x="82" y="56"/>
                    <a:pt x="82" y="56"/>
                    <a:pt x="82" y="56"/>
                  </a:cubicBezTo>
                  <a:cubicBezTo>
                    <a:pt x="82" y="56"/>
                    <a:pt x="79" y="54"/>
                    <a:pt x="79" y="54"/>
                  </a:cubicBezTo>
                  <a:cubicBezTo>
                    <a:pt x="79" y="54"/>
                    <a:pt x="79" y="53"/>
                    <a:pt x="79" y="53"/>
                  </a:cubicBezTo>
                  <a:cubicBezTo>
                    <a:pt x="79" y="53"/>
                    <a:pt x="79" y="52"/>
                    <a:pt x="79" y="52"/>
                  </a:cubicBezTo>
                  <a:cubicBezTo>
                    <a:pt x="79" y="52"/>
                    <a:pt x="79" y="51"/>
                    <a:pt x="79" y="51"/>
                  </a:cubicBezTo>
                  <a:cubicBezTo>
                    <a:pt x="79" y="51"/>
                    <a:pt x="79" y="50"/>
                    <a:pt x="79" y="49"/>
                  </a:cubicBezTo>
                  <a:cubicBezTo>
                    <a:pt x="79" y="49"/>
                    <a:pt x="80" y="47"/>
                    <a:pt x="80" y="47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79" y="48"/>
                    <a:pt x="79" y="48"/>
                    <a:pt x="79" y="48"/>
                  </a:cubicBezTo>
                  <a:cubicBezTo>
                    <a:pt x="67" y="47"/>
                    <a:pt x="67" y="47"/>
                    <a:pt x="67" y="47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5" y="32"/>
                    <a:pt x="65" y="32"/>
                    <a:pt x="65" y="32"/>
                  </a:cubicBezTo>
                  <a:cubicBezTo>
                    <a:pt x="65" y="32"/>
                    <a:pt x="65" y="32"/>
                    <a:pt x="65" y="32"/>
                  </a:cubicBezTo>
                  <a:cubicBezTo>
                    <a:pt x="65" y="32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0"/>
                    <a:pt x="65" y="30"/>
                    <a:pt x="65" y="30"/>
                  </a:cubicBezTo>
                  <a:cubicBezTo>
                    <a:pt x="65" y="30"/>
                    <a:pt x="65" y="29"/>
                    <a:pt x="65" y="29"/>
                  </a:cubicBezTo>
                  <a:cubicBezTo>
                    <a:pt x="65" y="29"/>
                    <a:pt x="64" y="29"/>
                    <a:pt x="64" y="29"/>
                  </a:cubicBezTo>
                  <a:cubicBezTo>
                    <a:pt x="64" y="29"/>
                    <a:pt x="63" y="28"/>
                    <a:pt x="62" y="28"/>
                  </a:cubicBezTo>
                  <a:cubicBezTo>
                    <a:pt x="62" y="28"/>
                    <a:pt x="61" y="27"/>
                    <a:pt x="61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7"/>
                    <a:pt x="59" y="27"/>
                    <a:pt x="59" y="27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58" y="27"/>
                    <a:pt x="58" y="27"/>
                  </a:cubicBezTo>
                  <a:cubicBezTo>
                    <a:pt x="58" y="27"/>
                    <a:pt x="58" y="28"/>
                    <a:pt x="58" y="28"/>
                  </a:cubicBezTo>
                  <a:cubicBezTo>
                    <a:pt x="58" y="28"/>
                    <a:pt x="57" y="27"/>
                    <a:pt x="57" y="27"/>
                  </a:cubicBezTo>
                  <a:cubicBezTo>
                    <a:pt x="57" y="27"/>
                    <a:pt x="57" y="27"/>
                    <a:pt x="56" y="27"/>
                  </a:cubicBezTo>
                  <a:cubicBezTo>
                    <a:pt x="56" y="27"/>
                    <a:pt x="55" y="27"/>
                    <a:pt x="55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7"/>
                    <a:pt x="55" y="26"/>
                    <a:pt x="55" y="26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3" y="25"/>
                    <a:pt x="53" y="24"/>
                    <a:pt x="53" y="24"/>
                  </a:cubicBezTo>
                  <a:cubicBezTo>
                    <a:pt x="53" y="24"/>
                    <a:pt x="52" y="24"/>
                    <a:pt x="52" y="24"/>
                  </a:cubicBezTo>
                  <a:cubicBezTo>
                    <a:pt x="52" y="24"/>
                    <a:pt x="52" y="25"/>
                    <a:pt x="51" y="25"/>
                  </a:cubicBezTo>
                  <a:cubicBezTo>
                    <a:pt x="51" y="25"/>
                    <a:pt x="51" y="24"/>
                    <a:pt x="51" y="24"/>
                  </a:cubicBezTo>
                  <a:cubicBezTo>
                    <a:pt x="50" y="24"/>
                    <a:pt x="50" y="23"/>
                    <a:pt x="50" y="23"/>
                  </a:cubicBezTo>
                  <a:cubicBezTo>
                    <a:pt x="50" y="23"/>
                    <a:pt x="49" y="23"/>
                    <a:pt x="49" y="23"/>
                  </a:cubicBezTo>
                  <a:cubicBezTo>
                    <a:pt x="49" y="24"/>
                    <a:pt x="48" y="23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7" y="22"/>
                    <a:pt x="47" y="21"/>
                    <a:pt x="46" y="21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46" y="21"/>
                    <a:pt x="46" y="21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4" y="20"/>
                    <a:pt x="42" y="19"/>
                    <a:pt x="42" y="19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39" y="20"/>
                    <a:pt x="39" y="20"/>
                  </a:cubicBezTo>
                  <a:cubicBezTo>
                    <a:pt x="39" y="20"/>
                    <a:pt x="37" y="19"/>
                    <a:pt x="37" y="19"/>
                  </a:cubicBezTo>
                  <a:cubicBezTo>
                    <a:pt x="37" y="19"/>
                    <a:pt x="36" y="19"/>
                    <a:pt x="36" y="19"/>
                  </a:cubicBezTo>
                  <a:cubicBezTo>
                    <a:pt x="36" y="19"/>
                    <a:pt x="37" y="18"/>
                    <a:pt x="36" y="18"/>
                  </a:cubicBezTo>
                  <a:cubicBezTo>
                    <a:pt x="36" y="18"/>
                    <a:pt x="36" y="18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4" y="17"/>
                    <a:pt x="34" y="17"/>
                  </a:cubicBezTo>
                  <a:cubicBezTo>
                    <a:pt x="34" y="17"/>
                    <a:pt x="34" y="16"/>
                    <a:pt x="34" y="16"/>
                  </a:cubicBezTo>
                  <a:cubicBezTo>
                    <a:pt x="34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5"/>
                  </a:cubicBezTo>
                  <a:cubicBezTo>
                    <a:pt x="32" y="15"/>
                    <a:pt x="32" y="15"/>
                    <a:pt x="32" y="14"/>
                  </a:cubicBezTo>
                  <a:cubicBezTo>
                    <a:pt x="32" y="14"/>
                    <a:pt x="31" y="14"/>
                    <a:pt x="31" y="14"/>
                  </a:cubicBezTo>
                  <a:cubicBezTo>
                    <a:pt x="31" y="14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2"/>
                    <a:pt x="31" y="12"/>
                  </a:cubicBezTo>
                  <a:cubicBezTo>
                    <a:pt x="31" y="11"/>
                    <a:pt x="30" y="10"/>
                    <a:pt x="30" y="10"/>
                  </a:cubicBezTo>
                  <a:cubicBezTo>
                    <a:pt x="30" y="10"/>
                    <a:pt x="31" y="10"/>
                    <a:pt x="31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7"/>
                    <a:pt x="30" y="7"/>
                    <a:pt x="30" y="6"/>
                  </a:cubicBezTo>
                  <a:cubicBezTo>
                    <a:pt x="30" y="6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4"/>
                    <a:pt x="31" y="4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1"/>
                    <a:pt x="29" y="1"/>
                  </a:cubicBezTo>
                  <a:cubicBezTo>
                    <a:pt x="29" y="1"/>
                    <a:pt x="29" y="1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7" y="0"/>
                    <a:pt x="27" y="0"/>
                  </a:cubicBezTo>
                  <a:cubicBezTo>
                    <a:pt x="27" y="0"/>
                    <a:pt x="27" y="1"/>
                    <a:pt x="27" y="0"/>
                  </a:cubicBezTo>
                  <a:cubicBezTo>
                    <a:pt x="27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3" y="1"/>
                    <a:pt x="23" y="1"/>
                  </a:cubicBezTo>
                  <a:cubicBezTo>
                    <a:pt x="23" y="1"/>
                    <a:pt x="21" y="1"/>
                    <a:pt x="21" y="1"/>
                  </a:cubicBezTo>
                  <a:cubicBezTo>
                    <a:pt x="21" y="1"/>
                    <a:pt x="19" y="4"/>
                    <a:pt x="19" y="4"/>
                  </a:cubicBezTo>
                  <a:cubicBezTo>
                    <a:pt x="19" y="4"/>
                    <a:pt x="18" y="4"/>
                    <a:pt x="18" y="4"/>
                  </a:cubicBezTo>
                  <a:cubicBezTo>
                    <a:pt x="18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4" y="6"/>
                    <a:pt x="14" y="6"/>
                  </a:cubicBezTo>
                  <a:cubicBezTo>
                    <a:pt x="14" y="6"/>
                    <a:pt x="14" y="7"/>
                    <a:pt x="14" y="7"/>
                  </a:cubicBezTo>
                  <a:cubicBezTo>
                    <a:pt x="14" y="7"/>
                    <a:pt x="13" y="7"/>
                    <a:pt x="13" y="7"/>
                  </a:cubicBezTo>
                  <a:cubicBezTo>
                    <a:pt x="13" y="7"/>
                    <a:pt x="13" y="6"/>
                    <a:pt x="13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7" y="10"/>
                    <a:pt x="7" y="10"/>
                  </a:cubicBezTo>
                  <a:cubicBezTo>
                    <a:pt x="7" y="10"/>
                    <a:pt x="6" y="10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5" y="9"/>
                    <a:pt x="5" y="9"/>
                  </a:cubicBezTo>
                  <a:cubicBezTo>
                    <a:pt x="4" y="9"/>
                    <a:pt x="3" y="9"/>
                    <a:pt x="2" y="9"/>
                  </a:cubicBezTo>
                  <a:cubicBezTo>
                    <a:pt x="2" y="9"/>
                    <a:pt x="1" y="9"/>
                    <a:pt x="1" y="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5" y="28"/>
                    <a:pt x="5" y="28"/>
                  </a:cubicBezTo>
                  <a:cubicBezTo>
                    <a:pt x="5" y="28"/>
                    <a:pt x="4" y="28"/>
                    <a:pt x="4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2"/>
                    <a:pt x="2" y="44"/>
                    <a:pt x="2" y="44"/>
                  </a:cubicBezTo>
                  <a:cubicBezTo>
                    <a:pt x="2" y="44"/>
                    <a:pt x="2" y="45"/>
                    <a:pt x="2" y="45"/>
                  </a:cubicBezTo>
                  <a:cubicBezTo>
                    <a:pt x="2" y="45"/>
                    <a:pt x="3" y="46"/>
                    <a:pt x="3" y="46"/>
                  </a:cubicBezTo>
                  <a:cubicBezTo>
                    <a:pt x="3" y="46"/>
                    <a:pt x="4" y="47"/>
                    <a:pt x="4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5" y="50"/>
                    <a:pt x="4" y="50"/>
                    <a:pt x="4" y="50"/>
                  </a:cubicBezTo>
                  <a:cubicBezTo>
                    <a:pt x="4" y="51"/>
                    <a:pt x="3" y="51"/>
                    <a:pt x="3" y="51"/>
                  </a:cubicBezTo>
                  <a:cubicBezTo>
                    <a:pt x="3" y="51"/>
                    <a:pt x="2" y="53"/>
                    <a:pt x="2" y="53"/>
                  </a:cubicBezTo>
                  <a:cubicBezTo>
                    <a:pt x="2" y="53"/>
                    <a:pt x="1" y="54"/>
                    <a:pt x="1" y="54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5"/>
                    <a:pt x="1" y="55"/>
                    <a:pt x="1" y="55"/>
                  </a:cubicBezTo>
                  <a:cubicBezTo>
                    <a:pt x="2" y="55"/>
                    <a:pt x="1" y="56"/>
                    <a:pt x="1" y="56"/>
                  </a:cubicBezTo>
                  <a:cubicBezTo>
                    <a:pt x="1" y="56"/>
                    <a:pt x="1" y="57"/>
                    <a:pt x="1" y="57"/>
                  </a:cubicBezTo>
                  <a:cubicBezTo>
                    <a:pt x="1" y="57"/>
                    <a:pt x="2" y="57"/>
                    <a:pt x="2" y="58"/>
                  </a:cubicBezTo>
                  <a:cubicBezTo>
                    <a:pt x="2" y="58"/>
                    <a:pt x="2" y="58"/>
                    <a:pt x="2" y="59"/>
                  </a:cubicBezTo>
                  <a:cubicBezTo>
                    <a:pt x="2" y="59"/>
                    <a:pt x="2" y="60"/>
                    <a:pt x="2" y="60"/>
                  </a:cubicBezTo>
                  <a:cubicBezTo>
                    <a:pt x="2" y="60"/>
                    <a:pt x="3" y="60"/>
                    <a:pt x="3" y="60"/>
                  </a:cubicBezTo>
                  <a:cubicBezTo>
                    <a:pt x="3" y="60"/>
                    <a:pt x="4" y="60"/>
                    <a:pt x="4" y="60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5" y="67"/>
                    <a:pt x="6" y="68"/>
                    <a:pt x="6" y="68"/>
                  </a:cubicBezTo>
                  <a:cubicBezTo>
                    <a:pt x="6" y="68"/>
                    <a:pt x="7" y="69"/>
                    <a:pt x="7" y="70"/>
                  </a:cubicBezTo>
                  <a:cubicBezTo>
                    <a:pt x="8" y="70"/>
                    <a:pt x="9" y="71"/>
                    <a:pt x="9" y="71"/>
                  </a:cubicBezTo>
                  <a:cubicBezTo>
                    <a:pt x="9" y="71"/>
                    <a:pt x="8" y="71"/>
                    <a:pt x="8" y="71"/>
                  </a:cubicBezTo>
                  <a:cubicBezTo>
                    <a:pt x="8" y="71"/>
                    <a:pt x="7" y="73"/>
                    <a:pt x="7" y="73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73"/>
                    <a:pt x="8" y="74"/>
                    <a:pt x="8" y="74"/>
                  </a:cubicBezTo>
                  <a:cubicBezTo>
                    <a:pt x="8" y="74"/>
                    <a:pt x="8" y="75"/>
                    <a:pt x="8" y="75"/>
                  </a:cubicBezTo>
                  <a:cubicBezTo>
                    <a:pt x="8" y="75"/>
                    <a:pt x="7" y="75"/>
                    <a:pt x="7" y="75"/>
                  </a:cubicBezTo>
                  <a:cubicBezTo>
                    <a:pt x="7" y="75"/>
                    <a:pt x="6" y="76"/>
                    <a:pt x="6" y="76"/>
                  </a:cubicBezTo>
                  <a:cubicBezTo>
                    <a:pt x="6" y="76"/>
                    <a:pt x="7" y="76"/>
                    <a:pt x="7" y="76"/>
                  </a:cubicBezTo>
                  <a:cubicBezTo>
                    <a:pt x="7" y="76"/>
                    <a:pt x="7" y="76"/>
                    <a:pt x="7" y="77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7" y="77"/>
                    <a:pt x="7" y="78"/>
                    <a:pt x="6" y="78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6" y="78"/>
                    <a:pt x="7" y="79"/>
                    <a:pt x="7" y="79"/>
                  </a:cubicBezTo>
                  <a:cubicBezTo>
                    <a:pt x="8" y="79"/>
                    <a:pt x="8" y="79"/>
                    <a:pt x="8" y="80"/>
                  </a:cubicBezTo>
                  <a:cubicBezTo>
                    <a:pt x="9" y="80"/>
                    <a:pt x="8" y="80"/>
                    <a:pt x="8" y="80"/>
                  </a:cubicBezTo>
                  <a:cubicBezTo>
                    <a:pt x="8" y="80"/>
                    <a:pt x="8" y="81"/>
                    <a:pt x="8" y="81"/>
                  </a:cubicBezTo>
                  <a:cubicBezTo>
                    <a:pt x="8" y="81"/>
                    <a:pt x="8" y="82"/>
                    <a:pt x="8" y="82"/>
                  </a:cubicBezTo>
                  <a:cubicBezTo>
                    <a:pt x="8" y="82"/>
                    <a:pt x="9" y="82"/>
                    <a:pt x="9" y="82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5"/>
                    <a:pt x="10" y="87"/>
                    <a:pt x="10" y="87"/>
                  </a:cubicBezTo>
                  <a:cubicBezTo>
                    <a:pt x="10" y="87"/>
                    <a:pt x="11" y="88"/>
                    <a:pt x="11" y="88"/>
                  </a:cubicBezTo>
                  <a:cubicBezTo>
                    <a:pt x="11" y="88"/>
                    <a:pt x="11" y="89"/>
                    <a:pt x="11" y="89"/>
                  </a:cubicBezTo>
                  <a:cubicBezTo>
                    <a:pt x="11" y="89"/>
                    <a:pt x="11" y="90"/>
                    <a:pt x="11" y="90"/>
                  </a:cubicBezTo>
                  <a:cubicBezTo>
                    <a:pt x="11" y="90"/>
                    <a:pt x="12" y="91"/>
                    <a:pt x="12" y="91"/>
                  </a:cubicBezTo>
                  <a:cubicBezTo>
                    <a:pt x="12" y="91"/>
                    <a:pt x="12" y="93"/>
                    <a:pt x="12" y="93"/>
                  </a:cubicBezTo>
                  <a:cubicBezTo>
                    <a:pt x="12" y="93"/>
                    <a:pt x="12" y="93"/>
                    <a:pt x="12" y="93"/>
                  </a:cubicBezTo>
                  <a:cubicBezTo>
                    <a:pt x="12" y="94"/>
                    <a:pt x="13" y="94"/>
                    <a:pt x="13" y="94"/>
                  </a:cubicBezTo>
                  <a:cubicBezTo>
                    <a:pt x="13" y="94"/>
                    <a:pt x="13" y="95"/>
                    <a:pt x="12" y="95"/>
                  </a:cubicBezTo>
                  <a:cubicBezTo>
                    <a:pt x="12" y="95"/>
                    <a:pt x="12" y="96"/>
                    <a:pt x="12" y="96"/>
                  </a:cubicBezTo>
                  <a:cubicBezTo>
                    <a:pt x="12" y="96"/>
                    <a:pt x="13" y="96"/>
                    <a:pt x="13" y="96"/>
                  </a:cubicBezTo>
                  <a:cubicBezTo>
                    <a:pt x="13" y="97"/>
                    <a:pt x="14" y="97"/>
                    <a:pt x="14" y="97"/>
                  </a:cubicBezTo>
                  <a:cubicBezTo>
                    <a:pt x="14" y="97"/>
                    <a:pt x="15" y="97"/>
                    <a:pt x="15" y="97"/>
                  </a:cubicBezTo>
                  <a:cubicBezTo>
                    <a:pt x="15" y="97"/>
                    <a:pt x="16" y="97"/>
                    <a:pt x="16" y="97"/>
                  </a:cubicBezTo>
                  <a:cubicBezTo>
                    <a:pt x="16" y="97"/>
                    <a:pt x="17" y="96"/>
                    <a:pt x="17" y="96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19" y="94"/>
                    <a:pt x="19" y="94"/>
                    <a:pt x="19" y="94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2"/>
                    <a:pt x="22" y="91"/>
                    <a:pt x="22" y="91"/>
                  </a:cubicBezTo>
                  <a:cubicBezTo>
                    <a:pt x="22" y="91"/>
                    <a:pt x="23" y="91"/>
                    <a:pt x="23" y="91"/>
                  </a:cubicBezTo>
                  <a:cubicBezTo>
                    <a:pt x="23" y="91"/>
                    <a:pt x="24" y="90"/>
                    <a:pt x="24" y="90"/>
                  </a:cubicBezTo>
                  <a:cubicBezTo>
                    <a:pt x="24" y="90"/>
                    <a:pt x="24" y="88"/>
                    <a:pt x="24" y="88"/>
                  </a:cubicBezTo>
                  <a:cubicBezTo>
                    <a:pt x="25" y="89"/>
                    <a:pt x="25" y="89"/>
                    <a:pt x="25" y="89"/>
                  </a:cubicBezTo>
                  <a:cubicBezTo>
                    <a:pt x="25" y="89"/>
                    <a:pt x="25" y="90"/>
                    <a:pt x="26" y="90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6" y="90"/>
                    <a:pt x="27" y="91"/>
                    <a:pt x="27" y="91"/>
                  </a:cubicBezTo>
                  <a:cubicBezTo>
                    <a:pt x="27" y="91"/>
                    <a:pt x="34" y="91"/>
                    <a:pt x="34" y="91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5" y="92"/>
                    <a:pt x="36" y="92"/>
                    <a:pt x="36" y="92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6" y="93"/>
                    <a:pt x="36" y="93"/>
                    <a:pt x="36" y="93"/>
                  </a:cubicBezTo>
                  <a:cubicBezTo>
                    <a:pt x="36" y="93"/>
                    <a:pt x="37" y="94"/>
                    <a:pt x="37" y="94"/>
                  </a:cubicBezTo>
                  <a:cubicBezTo>
                    <a:pt x="37" y="94"/>
                    <a:pt x="37" y="95"/>
                    <a:pt x="37" y="95"/>
                  </a:cubicBezTo>
                  <a:cubicBezTo>
                    <a:pt x="37" y="95"/>
                    <a:pt x="38" y="97"/>
                    <a:pt x="38" y="97"/>
                  </a:cubicBezTo>
                  <a:cubicBezTo>
                    <a:pt x="38" y="97"/>
                    <a:pt x="38" y="95"/>
                    <a:pt x="38" y="95"/>
                  </a:cubicBezTo>
                  <a:cubicBezTo>
                    <a:pt x="38" y="95"/>
                    <a:pt x="39" y="94"/>
                    <a:pt x="39" y="93"/>
                  </a:cubicBezTo>
                  <a:cubicBezTo>
                    <a:pt x="39" y="93"/>
                    <a:pt x="40" y="90"/>
                    <a:pt x="40" y="90"/>
                  </a:cubicBezTo>
                  <a:cubicBezTo>
                    <a:pt x="42" y="90"/>
                    <a:pt x="42" y="90"/>
                    <a:pt x="42" y="90"/>
                  </a:cubicBezTo>
                  <a:cubicBezTo>
                    <a:pt x="42" y="91"/>
                    <a:pt x="42" y="91"/>
                    <a:pt x="42" y="91"/>
                  </a:cubicBezTo>
                  <a:cubicBezTo>
                    <a:pt x="42" y="91"/>
                    <a:pt x="45" y="90"/>
                    <a:pt x="45" y="90"/>
                  </a:cubicBezTo>
                  <a:cubicBezTo>
                    <a:pt x="45" y="90"/>
                    <a:pt x="48" y="90"/>
                    <a:pt x="48" y="90"/>
                  </a:cubicBezTo>
                  <a:cubicBezTo>
                    <a:pt x="48" y="91"/>
                    <a:pt x="48" y="91"/>
                    <a:pt x="48" y="91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52" y="83"/>
                    <a:pt x="52" y="83"/>
                    <a:pt x="52" y="83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81" y="74"/>
                    <a:pt x="81" y="74"/>
                    <a:pt x="81" y="74"/>
                  </a:cubicBezTo>
                  <a:cubicBezTo>
                    <a:pt x="81" y="74"/>
                    <a:pt x="81" y="74"/>
                    <a:pt x="81" y="74"/>
                  </a:cubicBezTo>
                  <a:cubicBezTo>
                    <a:pt x="81" y="74"/>
                    <a:pt x="81" y="74"/>
                    <a:pt x="81" y="74"/>
                  </a:cubicBezTo>
                  <a:cubicBezTo>
                    <a:pt x="81" y="74"/>
                    <a:pt x="81" y="75"/>
                    <a:pt x="81" y="75"/>
                  </a:cubicBezTo>
                  <a:cubicBezTo>
                    <a:pt x="81" y="75"/>
                    <a:pt x="81" y="76"/>
                    <a:pt x="81" y="76"/>
                  </a:cubicBezTo>
                  <a:cubicBezTo>
                    <a:pt x="83" y="75"/>
                    <a:pt x="83" y="75"/>
                    <a:pt x="83" y="75"/>
                  </a:cubicBezTo>
                  <a:lnTo>
                    <a:pt x="81" y="7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2" name="Freeform 693">
              <a:extLst>
                <a:ext uri="{FF2B5EF4-FFF2-40B4-BE49-F238E27FC236}">
                  <a16:creationId xmlns:a16="http://schemas.microsoft.com/office/drawing/2014/main" id="{161CFAAA-E162-E059-3701-7BAC144B97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6126" y="5521325"/>
              <a:ext cx="582612" cy="1290638"/>
            </a:xfrm>
            <a:custGeom>
              <a:avLst/>
              <a:gdLst>
                <a:gd name="T0" fmla="*/ 38 w 140"/>
                <a:gd name="T1" fmla="*/ 308 h 310"/>
                <a:gd name="T2" fmla="*/ 46 w 140"/>
                <a:gd name="T3" fmla="*/ 299 h 310"/>
                <a:gd name="T4" fmla="*/ 64 w 140"/>
                <a:gd name="T5" fmla="*/ 307 h 310"/>
                <a:gd name="T6" fmla="*/ 62 w 140"/>
                <a:gd name="T7" fmla="*/ 308 h 310"/>
                <a:gd name="T8" fmla="*/ 65 w 140"/>
                <a:gd name="T9" fmla="*/ 307 h 310"/>
                <a:gd name="T10" fmla="*/ 68 w 140"/>
                <a:gd name="T11" fmla="*/ 307 h 310"/>
                <a:gd name="T12" fmla="*/ 135 w 140"/>
                <a:gd name="T13" fmla="*/ 30 h 310"/>
                <a:gd name="T14" fmla="*/ 130 w 140"/>
                <a:gd name="T15" fmla="*/ 40 h 310"/>
                <a:gd name="T16" fmla="*/ 118 w 140"/>
                <a:gd name="T17" fmla="*/ 45 h 310"/>
                <a:gd name="T18" fmla="*/ 107 w 140"/>
                <a:gd name="T19" fmla="*/ 39 h 310"/>
                <a:gd name="T20" fmla="*/ 108 w 140"/>
                <a:gd name="T21" fmla="*/ 25 h 310"/>
                <a:gd name="T22" fmla="*/ 79 w 140"/>
                <a:gd name="T23" fmla="*/ 7 h 310"/>
                <a:gd name="T24" fmla="*/ 63 w 140"/>
                <a:gd name="T25" fmla="*/ 4 h 310"/>
                <a:gd name="T26" fmla="*/ 46 w 140"/>
                <a:gd name="T27" fmla="*/ 7 h 310"/>
                <a:gd name="T28" fmla="*/ 36 w 140"/>
                <a:gd name="T29" fmla="*/ 26 h 310"/>
                <a:gd name="T30" fmla="*/ 33 w 140"/>
                <a:gd name="T31" fmla="*/ 43 h 310"/>
                <a:gd name="T32" fmla="*/ 26 w 140"/>
                <a:gd name="T33" fmla="*/ 58 h 310"/>
                <a:gd name="T34" fmla="*/ 23 w 140"/>
                <a:gd name="T35" fmla="*/ 74 h 310"/>
                <a:gd name="T36" fmla="*/ 22 w 140"/>
                <a:gd name="T37" fmla="*/ 84 h 310"/>
                <a:gd name="T38" fmla="*/ 26 w 140"/>
                <a:gd name="T39" fmla="*/ 99 h 310"/>
                <a:gd name="T40" fmla="*/ 22 w 140"/>
                <a:gd name="T41" fmla="*/ 112 h 310"/>
                <a:gd name="T42" fmla="*/ 18 w 140"/>
                <a:gd name="T43" fmla="*/ 120 h 310"/>
                <a:gd name="T44" fmla="*/ 16 w 140"/>
                <a:gd name="T45" fmla="*/ 128 h 310"/>
                <a:gd name="T46" fmla="*/ 18 w 140"/>
                <a:gd name="T47" fmla="*/ 140 h 310"/>
                <a:gd name="T48" fmla="*/ 12 w 140"/>
                <a:gd name="T49" fmla="*/ 153 h 310"/>
                <a:gd name="T50" fmla="*/ 11 w 140"/>
                <a:gd name="T51" fmla="*/ 163 h 310"/>
                <a:gd name="T52" fmla="*/ 10 w 140"/>
                <a:gd name="T53" fmla="*/ 174 h 310"/>
                <a:gd name="T54" fmla="*/ 13 w 140"/>
                <a:gd name="T55" fmla="*/ 185 h 310"/>
                <a:gd name="T56" fmla="*/ 16 w 140"/>
                <a:gd name="T57" fmla="*/ 195 h 310"/>
                <a:gd name="T58" fmla="*/ 15 w 140"/>
                <a:gd name="T59" fmla="*/ 203 h 310"/>
                <a:gd name="T60" fmla="*/ 12 w 140"/>
                <a:gd name="T61" fmla="*/ 213 h 310"/>
                <a:gd name="T62" fmla="*/ 8 w 140"/>
                <a:gd name="T63" fmla="*/ 224 h 310"/>
                <a:gd name="T64" fmla="*/ 8 w 140"/>
                <a:gd name="T65" fmla="*/ 233 h 310"/>
                <a:gd name="T66" fmla="*/ 0 w 140"/>
                <a:gd name="T67" fmla="*/ 253 h 310"/>
                <a:gd name="T68" fmla="*/ 7 w 140"/>
                <a:gd name="T69" fmla="*/ 258 h 310"/>
                <a:gd name="T70" fmla="*/ 8 w 140"/>
                <a:gd name="T71" fmla="*/ 267 h 310"/>
                <a:gd name="T72" fmla="*/ 26 w 140"/>
                <a:gd name="T73" fmla="*/ 274 h 310"/>
                <a:gd name="T74" fmla="*/ 28 w 140"/>
                <a:gd name="T75" fmla="*/ 269 h 310"/>
                <a:gd name="T76" fmla="*/ 33 w 140"/>
                <a:gd name="T77" fmla="*/ 255 h 310"/>
                <a:gd name="T78" fmla="*/ 41 w 140"/>
                <a:gd name="T79" fmla="*/ 247 h 310"/>
                <a:gd name="T80" fmla="*/ 44 w 140"/>
                <a:gd name="T81" fmla="*/ 239 h 310"/>
                <a:gd name="T82" fmla="*/ 53 w 140"/>
                <a:gd name="T83" fmla="*/ 231 h 310"/>
                <a:gd name="T84" fmla="*/ 44 w 140"/>
                <a:gd name="T85" fmla="*/ 216 h 310"/>
                <a:gd name="T86" fmla="*/ 49 w 140"/>
                <a:gd name="T87" fmla="*/ 202 h 310"/>
                <a:gd name="T88" fmla="*/ 55 w 140"/>
                <a:gd name="T89" fmla="*/ 198 h 310"/>
                <a:gd name="T90" fmla="*/ 58 w 140"/>
                <a:gd name="T91" fmla="*/ 186 h 310"/>
                <a:gd name="T92" fmla="*/ 60 w 140"/>
                <a:gd name="T93" fmla="*/ 176 h 310"/>
                <a:gd name="T94" fmla="*/ 69 w 140"/>
                <a:gd name="T95" fmla="*/ 178 h 310"/>
                <a:gd name="T96" fmla="*/ 67 w 140"/>
                <a:gd name="T97" fmla="*/ 174 h 310"/>
                <a:gd name="T98" fmla="*/ 59 w 140"/>
                <a:gd name="T99" fmla="*/ 159 h 310"/>
                <a:gd name="T100" fmla="*/ 78 w 140"/>
                <a:gd name="T101" fmla="*/ 157 h 310"/>
                <a:gd name="T102" fmla="*/ 80 w 140"/>
                <a:gd name="T103" fmla="*/ 145 h 310"/>
                <a:gd name="T104" fmla="*/ 102 w 140"/>
                <a:gd name="T105" fmla="*/ 139 h 310"/>
                <a:gd name="T106" fmla="*/ 114 w 140"/>
                <a:gd name="T107" fmla="*/ 114 h 310"/>
                <a:gd name="T108" fmla="*/ 106 w 140"/>
                <a:gd name="T109" fmla="*/ 92 h 310"/>
                <a:gd name="T110" fmla="*/ 108 w 140"/>
                <a:gd name="T111" fmla="*/ 81 h 310"/>
                <a:gd name="T112" fmla="*/ 110 w 140"/>
                <a:gd name="T113" fmla="*/ 71 h 310"/>
                <a:gd name="T114" fmla="*/ 120 w 140"/>
                <a:gd name="T115" fmla="*/ 58 h 310"/>
                <a:gd name="T116" fmla="*/ 128 w 140"/>
                <a:gd name="T117" fmla="*/ 49 h 310"/>
                <a:gd name="T118" fmla="*/ 136 w 140"/>
                <a:gd name="T119" fmla="*/ 43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0" h="310">
                  <a:moveTo>
                    <a:pt x="59" y="306"/>
                  </a:moveTo>
                  <a:cubicBezTo>
                    <a:pt x="59" y="306"/>
                    <a:pt x="58" y="307"/>
                    <a:pt x="58" y="307"/>
                  </a:cubicBezTo>
                  <a:cubicBezTo>
                    <a:pt x="58" y="308"/>
                    <a:pt x="58" y="308"/>
                    <a:pt x="57" y="308"/>
                  </a:cubicBezTo>
                  <a:cubicBezTo>
                    <a:pt x="57" y="309"/>
                    <a:pt x="56" y="309"/>
                    <a:pt x="56" y="309"/>
                  </a:cubicBezTo>
                  <a:cubicBezTo>
                    <a:pt x="56" y="309"/>
                    <a:pt x="55" y="309"/>
                    <a:pt x="55" y="309"/>
                  </a:cubicBezTo>
                  <a:cubicBezTo>
                    <a:pt x="55" y="309"/>
                    <a:pt x="55" y="308"/>
                    <a:pt x="54" y="308"/>
                  </a:cubicBezTo>
                  <a:cubicBezTo>
                    <a:pt x="54" y="309"/>
                    <a:pt x="53" y="309"/>
                    <a:pt x="53" y="309"/>
                  </a:cubicBezTo>
                  <a:cubicBezTo>
                    <a:pt x="53" y="309"/>
                    <a:pt x="52" y="309"/>
                    <a:pt x="51" y="309"/>
                  </a:cubicBezTo>
                  <a:cubicBezTo>
                    <a:pt x="51" y="309"/>
                    <a:pt x="50" y="310"/>
                    <a:pt x="50" y="310"/>
                  </a:cubicBezTo>
                  <a:cubicBezTo>
                    <a:pt x="49" y="310"/>
                    <a:pt x="49" y="310"/>
                    <a:pt x="49" y="310"/>
                  </a:cubicBezTo>
                  <a:cubicBezTo>
                    <a:pt x="49" y="310"/>
                    <a:pt x="47" y="309"/>
                    <a:pt x="47" y="309"/>
                  </a:cubicBezTo>
                  <a:cubicBezTo>
                    <a:pt x="47" y="309"/>
                    <a:pt x="46" y="309"/>
                    <a:pt x="46" y="309"/>
                  </a:cubicBezTo>
                  <a:cubicBezTo>
                    <a:pt x="46" y="308"/>
                    <a:pt x="45" y="308"/>
                    <a:pt x="44" y="308"/>
                  </a:cubicBezTo>
                  <a:cubicBezTo>
                    <a:pt x="44" y="308"/>
                    <a:pt x="43" y="308"/>
                    <a:pt x="43" y="308"/>
                  </a:cubicBezTo>
                  <a:cubicBezTo>
                    <a:pt x="43" y="308"/>
                    <a:pt x="42" y="308"/>
                    <a:pt x="41" y="308"/>
                  </a:cubicBezTo>
                  <a:cubicBezTo>
                    <a:pt x="40" y="308"/>
                    <a:pt x="38" y="308"/>
                    <a:pt x="38" y="308"/>
                  </a:cubicBezTo>
                  <a:cubicBezTo>
                    <a:pt x="38" y="307"/>
                    <a:pt x="37" y="307"/>
                    <a:pt x="37" y="307"/>
                  </a:cubicBezTo>
                  <a:cubicBezTo>
                    <a:pt x="36" y="307"/>
                    <a:pt x="35" y="307"/>
                    <a:pt x="35" y="308"/>
                  </a:cubicBezTo>
                  <a:cubicBezTo>
                    <a:pt x="35" y="308"/>
                    <a:pt x="35" y="308"/>
                    <a:pt x="34" y="308"/>
                  </a:cubicBezTo>
                  <a:cubicBezTo>
                    <a:pt x="34" y="281"/>
                    <a:pt x="34" y="281"/>
                    <a:pt x="34" y="281"/>
                  </a:cubicBezTo>
                  <a:cubicBezTo>
                    <a:pt x="35" y="282"/>
                    <a:pt x="37" y="285"/>
                    <a:pt x="37" y="285"/>
                  </a:cubicBezTo>
                  <a:cubicBezTo>
                    <a:pt x="37" y="285"/>
                    <a:pt x="36" y="286"/>
                    <a:pt x="36" y="286"/>
                  </a:cubicBezTo>
                  <a:cubicBezTo>
                    <a:pt x="35" y="287"/>
                    <a:pt x="35" y="288"/>
                    <a:pt x="35" y="288"/>
                  </a:cubicBezTo>
                  <a:cubicBezTo>
                    <a:pt x="35" y="288"/>
                    <a:pt x="36" y="289"/>
                    <a:pt x="36" y="289"/>
                  </a:cubicBezTo>
                  <a:cubicBezTo>
                    <a:pt x="36" y="289"/>
                    <a:pt x="38" y="289"/>
                    <a:pt x="38" y="289"/>
                  </a:cubicBezTo>
                  <a:cubicBezTo>
                    <a:pt x="38" y="290"/>
                    <a:pt x="38" y="290"/>
                    <a:pt x="38" y="291"/>
                  </a:cubicBezTo>
                  <a:cubicBezTo>
                    <a:pt x="38" y="291"/>
                    <a:pt x="39" y="293"/>
                    <a:pt x="39" y="293"/>
                  </a:cubicBezTo>
                  <a:cubicBezTo>
                    <a:pt x="40" y="293"/>
                    <a:pt x="41" y="295"/>
                    <a:pt x="41" y="295"/>
                  </a:cubicBezTo>
                  <a:cubicBezTo>
                    <a:pt x="41" y="295"/>
                    <a:pt x="42" y="295"/>
                    <a:pt x="42" y="295"/>
                  </a:cubicBezTo>
                  <a:cubicBezTo>
                    <a:pt x="42" y="296"/>
                    <a:pt x="42" y="296"/>
                    <a:pt x="42" y="296"/>
                  </a:cubicBezTo>
                  <a:cubicBezTo>
                    <a:pt x="42" y="296"/>
                    <a:pt x="44" y="298"/>
                    <a:pt x="44" y="298"/>
                  </a:cubicBezTo>
                  <a:cubicBezTo>
                    <a:pt x="45" y="298"/>
                    <a:pt x="45" y="299"/>
                    <a:pt x="46" y="299"/>
                  </a:cubicBezTo>
                  <a:cubicBezTo>
                    <a:pt x="46" y="299"/>
                    <a:pt x="47" y="300"/>
                    <a:pt x="47" y="300"/>
                  </a:cubicBezTo>
                  <a:cubicBezTo>
                    <a:pt x="47" y="300"/>
                    <a:pt x="47" y="300"/>
                    <a:pt x="48" y="301"/>
                  </a:cubicBezTo>
                  <a:cubicBezTo>
                    <a:pt x="48" y="301"/>
                    <a:pt x="49" y="302"/>
                    <a:pt x="49" y="302"/>
                  </a:cubicBezTo>
                  <a:cubicBezTo>
                    <a:pt x="49" y="302"/>
                    <a:pt x="49" y="303"/>
                    <a:pt x="50" y="303"/>
                  </a:cubicBezTo>
                  <a:cubicBezTo>
                    <a:pt x="50" y="303"/>
                    <a:pt x="52" y="304"/>
                    <a:pt x="53" y="305"/>
                  </a:cubicBezTo>
                  <a:cubicBezTo>
                    <a:pt x="53" y="305"/>
                    <a:pt x="54" y="305"/>
                    <a:pt x="55" y="305"/>
                  </a:cubicBezTo>
                  <a:cubicBezTo>
                    <a:pt x="55" y="305"/>
                    <a:pt x="56" y="305"/>
                    <a:pt x="57" y="305"/>
                  </a:cubicBezTo>
                  <a:cubicBezTo>
                    <a:pt x="57" y="305"/>
                    <a:pt x="58" y="305"/>
                    <a:pt x="58" y="305"/>
                  </a:cubicBezTo>
                  <a:cubicBezTo>
                    <a:pt x="58" y="305"/>
                    <a:pt x="59" y="305"/>
                    <a:pt x="59" y="306"/>
                  </a:cubicBezTo>
                  <a:close/>
                  <a:moveTo>
                    <a:pt x="68" y="306"/>
                  </a:moveTo>
                  <a:cubicBezTo>
                    <a:pt x="68" y="306"/>
                    <a:pt x="68" y="306"/>
                    <a:pt x="68" y="306"/>
                  </a:cubicBezTo>
                  <a:cubicBezTo>
                    <a:pt x="67" y="306"/>
                    <a:pt x="66" y="306"/>
                    <a:pt x="66" y="306"/>
                  </a:cubicBezTo>
                  <a:cubicBezTo>
                    <a:pt x="65" y="306"/>
                    <a:pt x="65" y="306"/>
                    <a:pt x="65" y="306"/>
                  </a:cubicBezTo>
                  <a:cubicBezTo>
                    <a:pt x="65" y="306"/>
                    <a:pt x="65" y="306"/>
                    <a:pt x="65" y="306"/>
                  </a:cubicBezTo>
                  <a:cubicBezTo>
                    <a:pt x="64" y="306"/>
                    <a:pt x="64" y="307"/>
                    <a:pt x="64" y="307"/>
                  </a:cubicBezTo>
                  <a:cubicBezTo>
                    <a:pt x="64" y="307"/>
                    <a:pt x="64" y="307"/>
                    <a:pt x="64" y="307"/>
                  </a:cubicBezTo>
                  <a:cubicBezTo>
                    <a:pt x="64" y="307"/>
                    <a:pt x="64" y="307"/>
                    <a:pt x="64" y="307"/>
                  </a:cubicBezTo>
                  <a:cubicBezTo>
                    <a:pt x="64" y="307"/>
                    <a:pt x="64" y="307"/>
                    <a:pt x="64" y="307"/>
                  </a:cubicBezTo>
                  <a:cubicBezTo>
                    <a:pt x="64" y="307"/>
                    <a:pt x="64" y="307"/>
                    <a:pt x="64" y="307"/>
                  </a:cubicBezTo>
                  <a:cubicBezTo>
                    <a:pt x="64" y="307"/>
                    <a:pt x="64" y="306"/>
                    <a:pt x="63" y="306"/>
                  </a:cubicBezTo>
                  <a:cubicBezTo>
                    <a:pt x="63" y="306"/>
                    <a:pt x="63" y="306"/>
                    <a:pt x="63" y="306"/>
                  </a:cubicBezTo>
                  <a:cubicBezTo>
                    <a:pt x="63" y="307"/>
                    <a:pt x="63" y="307"/>
                    <a:pt x="63" y="307"/>
                  </a:cubicBezTo>
                  <a:cubicBezTo>
                    <a:pt x="63" y="307"/>
                    <a:pt x="63" y="307"/>
                    <a:pt x="63" y="307"/>
                  </a:cubicBezTo>
                  <a:cubicBezTo>
                    <a:pt x="63" y="307"/>
                    <a:pt x="63" y="307"/>
                    <a:pt x="63" y="307"/>
                  </a:cubicBezTo>
                  <a:cubicBezTo>
                    <a:pt x="63" y="307"/>
                    <a:pt x="62" y="307"/>
                    <a:pt x="62" y="307"/>
                  </a:cubicBezTo>
                  <a:cubicBezTo>
                    <a:pt x="62" y="307"/>
                    <a:pt x="62" y="307"/>
                    <a:pt x="62" y="307"/>
                  </a:cubicBezTo>
                  <a:cubicBezTo>
                    <a:pt x="62" y="307"/>
                    <a:pt x="62" y="307"/>
                    <a:pt x="62" y="307"/>
                  </a:cubicBezTo>
                  <a:cubicBezTo>
                    <a:pt x="62" y="307"/>
                    <a:pt x="62" y="308"/>
                    <a:pt x="62" y="308"/>
                  </a:cubicBezTo>
                  <a:cubicBezTo>
                    <a:pt x="62" y="308"/>
                    <a:pt x="62" y="308"/>
                    <a:pt x="62" y="308"/>
                  </a:cubicBezTo>
                  <a:cubicBezTo>
                    <a:pt x="62" y="308"/>
                    <a:pt x="62" y="308"/>
                    <a:pt x="62" y="308"/>
                  </a:cubicBezTo>
                  <a:cubicBezTo>
                    <a:pt x="62" y="308"/>
                    <a:pt x="62" y="308"/>
                    <a:pt x="62" y="308"/>
                  </a:cubicBezTo>
                  <a:cubicBezTo>
                    <a:pt x="62" y="308"/>
                    <a:pt x="62" y="308"/>
                    <a:pt x="62" y="308"/>
                  </a:cubicBezTo>
                  <a:cubicBezTo>
                    <a:pt x="63" y="308"/>
                    <a:pt x="63" y="308"/>
                    <a:pt x="63" y="308"/>
                  </a:cubicBezTo>
                  <a:cubicBezTo>
                    <a:pt x="63" y="308"/>
                    <a:pt x="63" y="308"/>
                    <a:pt x="63" y="308"/>
                  </a:cubicBezTo>
                  <a:cubicBezTo>
                    <a:pt x="63" y="308"/>
                    <a:pt x="63" y="308"/>
                    <a:pt x="63" y="308"/>
                  </a:cubicBezTo>
                  <a:cubicBezTo>
                    <a:pt x="63" y="308"/>
                    <a:pt x="63" y="308"/>
                    <a:pt x="63" y="308"/>
                  </a:cubicBezTo>
                  <a:cubicBezTo>
                    <a:pt x="63" y="308"/>
                    <a:pt x="63" y="308"/>
                    <a:pt x="63" y="308"/>
                  </a:cubicBezTo>
                  <a:cubicBezTo>
                    <a:pt x="64" y="308"/>
                    <a:pt x="64" y="308"/>
                    <a:pt x="64" y="308"/>
                  </a:cubicBezTo>
                  <a:cubicBezTo>
                    <a:pt x="64" y="308"/>
                    <a:pt x="64" y="308"/>
                    <a:pt x="64" y="308"/>
                  </a:cubicBezTo>
                  <a:cubicBezTo>
                    <a:pt x="64" y="308"/>
                    <a:pt x="64" y="308"/>
                    <a:pt x="65" y="308"/>
                  </a:cubicBezTo>
                  <a:cubicBezTo>
                    <a:pt x="65" y="308"/>
                    <a:pt x="65" y="308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6" y="308"/>
                    <a:pt x="66" y="308"/>
                    <a:pt x="66" y="307"/>
                  </a:cubicBezTo>
                  <a:cubicBezTo>
                    <a:pt x="66" y="307"/>
                    <a:pt x="66" y="307"/>
                    <a:pt x="66" y="307"/>
                  </a:cubicBezTo>
                  <a:cubicBezTo>
                    <a:pt x="66" y="307"/>
                    <a:pt x="66" y="307"/>
                    <a:pt x="66" y="307"/>
                  </a:cubicBezTo>
                  <a:cubicBezTo>
                    <a:pt x="66" y="307"/>
                    <a:pt x="66" y="307"/>
                    <a:pt x="66" y="307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68" y="306"/>
                    <a:pt x="68" y="306"/>
                    <a:pt x="68" y="306"/>
                  </a:cubicBezTo>
                  <a:close/>
                  <a:moveTo>
                    <a:pt x="139" y="37"/>
                  </a:moveTo>
                  <a:cubicBezTo>
                    <a:pt x="139" y="37"/>
                    <a:pt x="140" y="37"/>
                    <a:pt x="140" y="36"/>
                  </a:cubicBezTo>
                  <a:cubicBezTo>
                    <a:pt x="140" y="36"/>
                    <a:pt x="140" y="36"/>
                    <a:pt x="140" y="36"/>
                  </a:cubicBezTo>
                  <a:cubicBezTo>
                    <a:pt x="140" y="36"/>
                    <a:pt x="140" y="35"/>
                    <a:pt x="140" y="35"/>
                  </a:cubicBezTo>
                  <a:cubicBezTo>
                    <a:pt x="140" y="35"/>
                    <a:pt x="139" y="34"/>
                    <a:pt x="139" y="34"/>
                  </a:cubicBezTo>
                  <a:cubicBezTo>
                    <a:pt x="139" y="34"/>
                    <a:pt x="139" y="33"/>
                    <a:pt x="139" y="33"/>
                  </a:cubicBezTo>
                  <a:cubicBezTo>
                    <a:pt x="138" y="33"/>
                    <a:pt x="138" y="32"/>
                    <a:pt x="138" y="32"/>
                  </a:cubicBezTo>
                  <a:cubicBezTo>
                    <a:pt x="138" y="32"/>
                    <a:pt x="138" y="31"/>
                    <a:pt x="138" y="31"/>
                  </a:cubicBezTo>
                  <a:cubicBezTo>
                    <a:pt x="138" y="30"/>
                    <a:pt x="138" y="30"/>
                    <a:pt x="138" y="30"/>
                  </a:cubicBezTo>
                  <a:cubicBezTo>
                    <a:pt x="138" y="30"/>
                    <a:pt x="138" y="30"/>
                    <a:pt x="137" y="30"/>
                  </a:cubicBezTo>
                  <a:cubicBezTo>
                    <a:pt x="137" y="30"/>
                    <a:pt x="137" y="30"/>
                    <a:pt x="137" y="30"/>
                  </a:cubicBezTo>
                  <a:cubicBezTo>
                    <a:pt x="137" y="30"/>
                    <a:pt x="137" y="29"/>
                    <a:pt x="137" y="29"/>
                  </a:cubicBezTo>
                  <a:cubicBezTo>
                    <a:pt x="137" y="29"/>
                    <a:pt x="136" y="29"/>
                    <a:pt x="136" y="29"/>
                  </a:cubicBezTo>
                  <a:cubicBezTo>
                    <a:pt x="136" y="30"/>
                    <a:pt x="136" y="30"/>
                    <a:pt x="136" y="30"/>
                  </a:cubicBezTo>
                  <a:cubicBezTo>
                    <a:pt x="135" y="30"/>
                    <a:pt x="135" y="30"/>
                    <a:pt x="135" y="30"/>
                  </a:cubicBezTo>
                  <a:cubicBezTo>
                    <a:pt x="134" y="31"/>
                    <a:pt x="134" y="31"/>
                    <a:pt x="134" y="31"/>
                  </a:cubicBezTo>
                  <a:cubicBezTo>
                    <a:pt x="134" y="30"/>
                    <a:pt x="134" y="30"/>
                    <a:pt x="134" y="30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33" y="30"/>
                    <a:pt x="133" y="31"/>
                    <a:pt x="133" y="31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33" y="31"/>
                    <a:pt x="133" y="32"/>
                    <a:pt x="133" y="32"/>
                  </a:cubicBezTo>
                  <a:cubicBezTo>
                    <a:pt x="133" y="32"/>
                    <a:pt x="133" y="33"/>
                    <a:pt x="133" y="33"/>
                  </a:cubicBezTo>
                  <a:cubicBezTo>
                    <a:pt x="133" y="33"/>
                    <a:pt x="133" y="33"/>
                    <a:pt x="133" y="33"/>
                  </a:cubicBezTo>
                  <a:cubicBezTo>
                    <a:pt x="133" y="33"/>
                    <a:pt x="133" y="34"/>
                    <a:pt x="133" y="34"/>
                  </a:cubicBezTo>
                  <a:cubicBezTo>
                    <a:pt x="133" y="34"/>
                    <a:pt x="133" y="35"/>
                    <a:pt x="133" y="35"/>
                  </a:cubicBezTo>
                  <a:cubicBezTo>
                    <a:pt x="132" y="38"/>
                    <a:pt x="132" y="38"/>
                    <a:pt x="132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0" y="39"/>
                  </a:cubicBezTo>
                  <a:cubicBezTo>
                    <a:pt x="130" y="39"/>
                    <a:pt x="131" y="39"/>
                    <a:pt x="130" y="39"/>
                  </a:cubicBezTo>
                  <a:cubicBezTo>
                    <a:pt x="130" y="39"/>
                    <a:pt x="130" y="39"/>
                    <a:pt x="130" y="40"/>
                  </a:cubicBezTo>
                  <a:cubicBezTo>
                    <a:pt x="129" y="40"/>
                    <a:pt x="129" y="40"/>
                    <a:pt x="129" y="40"/>
                  </a:cubicBezTo>
                  <a:cubicBezTo>
                    <a:pt x="129" y="40"/>
                    <a:pt x="128" y="40"/>
                    <a:pt x="128" y="41"/>
                  </a:cubicBezTo>
                  <a:cubicBezTo>
                    <a:pt x="128" y="41"/>
                    <a:pt x="127" y="41"/>
                    <a:pt x="127" y="41"/>
                  </a:cubicBezTo>
                  <a:cubicBezTo>
                    <a:pt x="127" y="42"/>
                    <a:pt x="127" y="42"/>
                    <a:pt x="127" y="42"/>
                  </a:cubicBezTo>
                  <a:cubicBezTo>
                    <a:pt x="127" y="42"/>
                    <a:pt x="126" y="42"/>
                    <a:pt x="126" y="42"/>
                  </a:cubicBezTo>
                  <a:cubicBezTo>
                    <a:pt x="126" y="42"/>
                    <a:pt x="126" y="43"/>
                    <a:pt x="126" y="43"/>
                  </a:cubicBezTo>
                  <a:cubicBezTo>
                    <a:pt x="126" y="43"/>
                    <a:pt x="126" y="44"/>
                    <a:pt x="126" y="44"/>
                  </a:cubicBezTo>
                  <a:cubicBezTo>
                    <a:pt x="126" y="44"/>
                    <a:pt x="125" y="44"/>
                    <a:pt x="125" y="44"/>
                  </a:cubicBezTo>
                  <a:cubicBezTo>
                    <a:pt x="125" y="44"/>
                    <a:pt x="124" y="44"/>
                    <a:pt x="124" y="44"/>
                  </a:cubicBezTo>
                  <a:cubicBezTo>
                    <a:pt x="124" y="44"/>
                    <a:pt x="123" y="44"/>
                    <a:pt x="123" y="43"/>
                  </a:cubicBezTo>
                  <a:cubicBezTo>
                    <a:pt x="123" y="43"/>
                    <a:pt x="122" y="43"/>
                    <a:pt x="122" y="43"/>
                  </a:cubicBezTo>
                  <a:cubicBezTo>
                    <a:pt x="122" y="43"/>
                    <a:pt x="121" y="44"/>
                    <a:pt x="121" y="44"/>
                  </a:cubicBezTo>
                  <a:cubicBezTo>
                    <a:pt x="121" y="44"/>
                    <a:pt x="121" y="45"/>
                    <a:pt x="120" y="45"/>
                  </a:cubicBezTo>
                  <a:cubicBezTo>
                    <a:pt x="120" y="45"/>
                    <a:pt x="120" y="45"/>
                    <a:pt x="120" y="45"/>
                  </a:cubicBezTo>
                  <a:cubicBezTo>
                    <a:pt x="120" y="45"/>
                    <a:pt x="119" y="44"/>
                    <a:pt x="119" y="44"/>
                  </a:cubicBezTo>
                  <a:cubicBezTo>
                    <a:pt x="119" y="44"/>
                    <a:pt x="118" y="45"/>
                    <a:pt x="118" y="45"/>
                  </a:cubicBezTo>
                  <a:cubicBezTo>
                    <a:pt x="118" y="45"/>
                    <a:pt x="117" y="45"/>
                    <a:pt x="117" y="44"/>
                  </a:cubicBezTo>
                  <a:cubicBezTo>
                    <a:pt x="117" y="44"/>
                    <a:pt x="117" y="44"/>
                    <a:pt x="117" y="44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15" y="45"/>
                    <a:pt x="115" y="45"/>
                    <a:pt x="115" y="45"/>
                  </a:cubicBezTo>
                  <a:cubicBezTo>
                    <a:pt x="109" y="43"/>
                    <a:pt x="109" y="43"/>
                    <a:pt x="109" y="43"/>
                  </a:cubicBezTo>
                  <a:cubicBezTo>
                    <a:pt x="105" y="43"/>
                    <a:pt x="105" y="43"/>
                    <a:pt x="105" y="43"/>
                  </a:cubicBezTo>
                  <a:cubicBezTo>
                    <a:pt x="105" y="43"/>
                    <a:pt x="105" y="43"/>
                    <a:pt x="105" y="43"/>
                  </a:cubicBezTo>
                  <a:cubicBezTo>
                    <a:pt x="105" y="43"/>
                    <a:pt x="104" y="42"/>
                    <a:pt x="104" y="42"/>
                  </a:cubicBezTo>
                  <a:cubicBezTo>
                    <a:pt x="104" y="42"/>
                    <a:pt x="105" y="42"/>
                    <a:pt x="105" y="42"/>
                  </a:cubicBezTo>
                  <a:cubicBezTo>
                    <a:pt x="105" y="42"/>
                    <a:pt x="105" y="41"/>
                    <a:pt x="105" y="41"/>
                  </a:cubicBezTo>
                  <a:cubicBezTo>
                    <a:pt x="105" y="41"/>
                    <a:pt x="106" y="41"/>
                    <a:pt x="106" y="41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06" y="40"/>
                    <a:pt x="107" y="40"/>
                    <a:pt x="107" y="40"/>
                  </a:cubicBezTo>
                  <a:cubicBezTo>
                    <a:pt x="107" y="40"/>
                    <a:pt x="107" y="40"/>
                    <a:pt x="107" y="40"/>
                  </a:cubicBezTo>
                  <a:cubicBezTo>
                    <a:pt x="107" y="40"/>
                    <a:pt x="107" y="39"/>
                    <a:pt x="107" y="39"/>
                  </a:cubicBezTo>
                  <a:cubicBezTo>
                    <a:pt x="107" y="39"/>
                    <a:pt x="107" y="39"/>
                    <a:pt x="107" y="39"/>
                  </a:cubicBezTo>
                  <a:cubicBezTo>
                    <a:pt x="107" y="39"/>
                    <a:pt x="107" y="38"/>
                    <a:pt x="108" y="38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8" y="36"/>
                    <a:pt x="108" y="36"/>
                    <a:pt x="108" y="36"/>
                  </a:cubicBezTo>
                  <a:cubicBezTo>
                    <a:pt x="108" y="36"/>
                    <a:pt x="108" y="35"/>
                    <a:pt x="108" y="35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8" y="35"/>
                    <a:pt x="108" y="35"/>
                    <a:pt x="108" y="34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08" y="34"/>
                    <a:pt x="110" y="33"/>
                    <a:pt x="110" y="33"/>
                  </a:cubicBezTo>
                  <a:cubicBezTo>
                    <a:pt x="110" y="33"/>
                    <a:pt x="110" y="32"/>
                    <a:pt x="110" y="32"/>
                  </a:cubicBezTo>
                  <a:cubicBezTo>
                    <a:pt x="110" y="32"/>
                    <a:pt x="111" y="32"/>
                    <a:pt x="111" y="32"/>
                  </a:cubicBezTo>
                  <a:cubicBezTo>
                    <a:pt x="111" y="32"/>
                    <a:pt x="111" y="31"/>
                    <a:pt x="111" y="31"/>
                  </a:cubicBezTo>
                  <a:cubicBezTo>
                    <a:pt x="112" y="29"/>
                    <a:pt x="112" y="29"/>
                    <a:pt x="112" y="29"/>
                  </a:cubicBezTo>
                  <a:cubicBezTo>
                    <a:pt x="112" y="28"/>
                    <a:pt x="112" y="28"/>
                    <a:pt x="112" y="28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7" y="25"/>
                    <a:pt x="107" y="25"/>
                    <a:pt x="107" y="25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5" y="24"/>
                    <a:pt x="105" y="24"/>
                    <a:pt x="105" y="24"/>
                  </a:cubicBezTo>
                  <a:cubicBezTo>
                    <a:pt x="101" y="22"/>
                    <a:pt x="101" y="22"/>
                    <a:pt x="101" y="22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2" y="18"/>
                    <a:pt x="92" y="18"/>
                    <a:pt x="92" y="18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8" y="16"/>
                    <a:pt x="88" y="15"/>
                    <a:pt x="88" y="15"/>
                  </a:cubicBezTo>
                  <a:cubicBezTo>
                    <a:pt x="88" y="15"/>
                    <a:pt x="86" y="13"/>
                    <a:pt x="86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72" y="2"/>
                    <a:pt x="72" y="2"/>
                  </a:cubicBezTo>
                  <a:cubicBezTo>
                    <a:pt x="72" y="2"/>
                    <a:pt x="69" y="3"/>
                    <a:pt x="69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2"/>
                    <a:pt x="66" y="5"/>
                    <a:pt x="66" y="5"/>
                  </a:cubicBezTo>
                  <a:cubicBezTo>
                    <a:pt x="66" y="6"/>
                    <a:pt x="65" y="7"/>
                    <a:pt x="65" y="7"/>
                  </a:cubicBezTo>
                  <a:cubicBezTo>
                    <a:pt x="65" y="7"/>
                    <a:pt x="65" y="9"/>
                    <a:pt x="65" y="9"/>
                  </a:cubicBezTo>
                  <a:cubicBezTo>
                    <a:pt x="65" y="9"/>
                    <a:pt x="64" y="7"/>
                    <a:pt x="64" y="7"/>
                  </a:cubicBezTo>
                  <a:cubicBezTo>
                    <a:pt x="64" y="7"/>
                    <a:pt x="64" y="6"/>
                    <a:pt x="64" y="6"/>
                  </a:cubicBezTo>
                  <a:cubicBezTo>
                    <a:pt x="64" y="6"/>
                    <a:pt x="63" y="5"/>
                    <a:pt x="63" y="5"/>
                  </a:cubicBezTo>
                  <a:cubicBezTo>
                    <a:pt x="63" y="5"/>
                    <a:pt x="63" y="5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4"/>
                    <a:pt x="62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0" y="3"/>
                    <a:pt x="58" y="3"/>
                  </a:cubicBezTo>
                  <a:cubicBezTo>
                    <a:pt x="57" y="3"/>
                    <a:pt x="54" y="3"/>
                    <a:pt x="54" y="3"/>
                  </a:cubicBezTo>
                  <a:cubicBezTo>
                    <a:pt x="54" y="3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2" y="1"/>
                    <a:pt x="52" y="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51" y="2"/>
                    <a:pt x="51" y="2"/>
                  </a:cubicBezTo>
                  <a:cubicBezTo>
                    <a:pt x="51" y="2"/>
                    <a:pt x="50" y="3"/>
                    <a:pt x="50" y="3"/>
                  </a:cubicBezTo>
                  <a:cubicBezTo>
                    <a:pt x="50" y="3"/>
                    <a:pt x="49" y="3"/>
                    <a:pt x="49" y="3"/>
                  </a:cubicBezTo>
                  <a:cubicBezTo>
                    <a:pt x="49" y="3"/>
                    <a:pt x="47" y="4"/>
                    <a:pt x="47" y="4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5" y="11"/>
                    <a:pt x="45" y="13"/>
                    <a:pt x="44" y="15"/>
                  </a:cubicBezTo>
                  <a:cubicBezTo>
                    <a:pt x="44" y="15"/>
                    <a:pt x="44" y="16"/>
                    <a:pt x="44" y="17"/>
                  </a:cubicBezTo>
                  <a:cubicBezTo>
                    <a:pt x="44" y="17"/>
                    <a:pt x="43" y="17"/>
                    <a:pt x="43" y="17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2" y="18"/>
                    <a:pt x="40" y="19"/>
                    <a:pt x="39" y="20"/>
                  </a:cubicBezTo>
                  <a:cubicBezTo>
                    <a:pt x="39" y="20"/>
                    <a:pt x="38" y="20"/>
                    <a:pt x="38" y="20"/>
                  </a:cubicBezTo>
                  <a:cubicBezTo>
                    <a:pt x="37" y="20"/>
                    <a:pt x="37" y="20"/>
                    <a:pt x="37" y="21"/>
                  </a:cubicBezTo>
                  <a:cubicBezTo>
                    <a:pt x="37" y="21"/>
                    <a:pt x="37" y="21"/>
                    <a:pt x="36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6" y="22"/>
                    <a:pt x="36" y="22"/>
                  </a:cubicBezTo>
                  <a:cubicBezTo>
                    <a:pt x="36" y="22"/>
                    <a:pt x="35" y="22"/>
                    <a:pt x="35" y="22"/>
                  </a:cubicBezTo>
                  <a:cubicBezTo>
                    <a:pt x="35" y="22"/>
                    <a:pt x="35" y="23"/>
                    <a:pt x="35" y="24"/>
                  </a:cubicBezTo>
                  <a:cubicBezTo>
                    <a:pt x="35" y="24"/>
                    <a:pt x="36" y="25"/>
                    <a:pt x="36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6"/>
                    <a:pt x="36" y="26"/>
                    <a:pt x="35" y="26"/>
                  </a:cubicBezTo>
                  <a:cubicBezTo>
                    <a:pt x="35" y="27"/>
                    <a:pt x="35" y="27"/>
                    <a:pt x="35" y="28"/>
                  </a:cubicBezTo>
                  <a:cubicBezTo>
                    <a:pt x="35" y="28"/>
                    <a:pt x="35" y="28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31"/>
                    <a:pt x="35" y="32"/>
                    <a:pt x="36" y="33"/>
                  </a:cubicBezTo>
                  <a:cubicBezTo>
                    <a:pt x="36" y="33"/>
                    <a:pt x="36" y="34"/>
                    <a:pt x="36" y="34"/>
                  </a:cubicBezTo>
                  <a:cubicBezTo>
                    <a:pt x="36" y="34"/>
                    <a:pt x="35" y="35"/>
                    <a:pt x="35" y="35"/>
                  </a:cubicBezTo>
                  <a:cubicBezTo>
                    <a:pt x="34" y="36"/>
                    <a:pt x="35" y="37"/>
                    <a:pt x="35" y="38"/>
                  </a:cubicBezTo>
                  <a:cubicBezTo>
                    <a:pt x="36" y="39"/>
                    <a:pt x="36" y="39"/>
                    <a:pt x="37" y="40"/>
                  </a:cubicBezTo>
                  <a:cubicBezTo>
                    <a:pt x="37" y="40"/>
                    <a:pt x="37" y="41"/>
                    <a:pt x="37" y="41"/>
                  </a:cubicBezTo>
                  <a:cubicBezTo>
                    <a:pt x="37" y="41"/>
                    <a:pt x="36" y="41"/>
                    <a:pt x="36" y="41"/>
                  </a:cubicBezTo>
                  <a:cubicBezTo>
                    <a:pt x="36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3" y="42"/>
                    <a:pt x="33" y="42"/>
                  </a:cubicBezTo>
                  <a:cubicBezTo>
                    <a:pt x="32" y="43"/>
                    <a:pt x="33" y="43"/>
                    <a:pt x="33" y="43"/>
                  </a:cubicBezTo>
                  <a:cubicBezTo>
                    <a:pt x="33" y="44"/>
                    <a:pt x="32" y="44"/>
                    <a:pt x="32" y="44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1" y="46"/>
                    <a:pt x="31" y="46"/>
                    <a:pt x="31" y="47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1" y="48"/>
                    <a:pt x="31" y="48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29" y="49"/>
                    <a:pt x="29" y="49"/>
                    <a:pt x="29" y="50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9" y="50"/>
                    <a:pt x="29" y="50"/>
                    <a:pt x="28" y="50"/>
                  </a:cubicBezTo>
                  <a:cubicBezTo>
                    <a:pt x="28" y="50"/>
                    <a:pt x="28" y="51"/>
                    <a:pt x="28" y="51"/>
                  </a:cubicBezTo>
                  <a:cubicBezTo>
                    <a:pt x="28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4"/>
                    <a:pt x="27" y="55"/>
                    <a:pt x="26" y="56"/>
                  </a:cubicBezTo>
                  <a:cubicBezTo>
                    <a:pt x="26" y="57"/>
                    <a:pt x="26" y="58"/>
                    <a:pt x="26" y="58"/>
                  </a:cubicBezTo>
                  <a:cubicBezTo>
                    <a:pt x="26" y="58"/>
                    <a:pt x="25" y="58"/>
                    <a:pt x="25" y="58"/>
                  </a:cubicBezTo>
                  <a:cubicBezTo>
                    <a:pt x="24" y="59"/>
                    <a:pt x="24" y="60"/>
                    <a:pt x="25" y="61"/>
                  </a:cubicBezTo>
                  <a:cubicBezTo>
                    <a:pt x="25" y="62"/>
                    <a:pt x="26" y="64"/>
                    <a:pt x="25" y="65"/>
                  </a:cubicBezTo>
                  <a:cubicBezTo>
                    <a:pt x="25" y="65"/>
                    <a:pt x="25" y="66"/>
                    <a:pt x="25" y="66"/>
                  </a:cubicBezTo>
                  <a:cubicBezTo>
                    <a:pt x="25" y="66"/>
                    <a:pt x="26" y="66"/>
                    <a:pt x="26" y="66"/>
                  </a:cubicBezTo>
                  <a:cubicBezTo>
                    <a:pt x="26" y="66"/>
                    <a:pt x="26" y="67"/>
                    <a:pt x="26" y="67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5" y="68"/>
                    <a:pt x="25" y="68"/>
                    <a:pt x="24" y="68"/>
                  </a:cubicBezTo>
                  <a:cubicBezTo>
                    <a:pt x="24" y="68"/>
                    <a:pt x="24" y="68"/>
                    <a:pt x="23" y="68"/>
                  </a:cubicBezTo>
                  <a:cubicBezTo>
                    <a:pt x="23" y="68"/>
                    <a:pt x="24" y="68"/>
                    <a:pt x="24" y="68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3" y="69"/>
                    <a:pt x="23" y="70"/>
                    <a:pt x="23" y="70"/>
                  </a:cubicBezTo>
                  <a:cubicBezTo>
                    <a:pt x="23" y="71"/>
                    <a:pt x="23" y="71"/>
                    <a:pt x="23" y="72"/>
                  </a:cubicBezTo>
                  <a:cubicBezTo>
                    <a:pt x="22" y="72"/>
                    <a:pt x="22" y="72"/>
                    <a:pt x="22" y="73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1" y="74"/>
                    <a:pt x="21" y="74"/>
                    <a:pt x="21" y="75"/>
                  </a:cubicBezTo>
                  <a:cubicBezTo>
                    <a:pt x="21" y="75"/>
                    <a:pt x="21" y="76"/>
                    <a:pt x="21" y="76"/>
                  </a:cubicBezTo>
                  <a:cubicBezTo>
                    <a:pt x="21" y="77"/>
                    <a:pt x="21" y="77"/>
                    <a:pt x="21" y="78"/>
                  </a:cubicBezTo>
                  <a:cubicBezTo>
                    <a:pt x="21" y="78"/>
                    <a:pt x="21" y="79"/>
                    <a:pt x="21" y="79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1" y="80"/>
                    <a:pt x="21" y="80"/>
                    <a:pt x="22" y="80"/>
                  </a:cubicBezTo>
                  <a:cubicBezTo>
                    <a:pt x="22" y="81"/>
                    <a:pt x="22" y="81"/>
                    <a:pt x="23" y="81"/>
                  </a:cubicBezTo>
                  <a:cubicBezTo>
                    <a:pt x="23" y="81"/>
                    <a:pt x="23" y="82"/>
                    <a:pt x="23" y="82"/>
                  </a:cubicBezTo>
                  <a:cubicBezTo>
                    <a:pt x="23" y="82"/>
                    <a:pt x="22" y="82"/>
                    <a:pt x="22" y="82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3"/>
                    <a:pt x="22" y="83"/>
                    <a:pt x="22" y="84"/>
                  </a:cubicBezTo>
                  <a:cubicBezTo>
                    <a:pt x="22" y="84"/>
                    <a:pt x="23" y="84"/>
                    <a:pt x="23" y="85"/>
                  </a:cubicBezTo>
                  <a:cubicBezTo>
                    <a:pt x="23" y="85"/>
                    <a:pt x="24" y="86"/>
                    <a:pt x="24" y="86"/>
                  </a:cubicBezTo>
                  <a:cubicBezTo>
                    <a:pt x="24" y="88"/>
                    <a:pt x="24" y="88"/>
                    <a:pt x="24" y="88"/>
                  </a:cubicBezTo>
                  <a:cubicBezTo>
                    <a:pt x="24" y="88"/>
                    <a:pt x="25" y="89"/>
                    <a:pt x="24" y="89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24" y="91"/>
                    <a:pt x="24" y="91"/>
                    <a:pt x="24" y="91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5" y="93"/>
                    <a:pt x="25" y="92"/>
                    <a:pt x="25" y="92"/>
                  </a:cubicBezTo>
                  <a:cubicBezTo>
                    <a:pt x="25" y="92"/>
                    <a:pt x="25" y="92"/>
                    <a:pt x="26" y="92"/>
                  </a:cubicBezTo>
                  <a:cubicBezTo>
                    <a:pt x="26" y="92"/>
                    <a:pt x="26" y="92"/>
                    <a:pt x="26" y="93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26" y="93"/>
                    <a:pt x="26" y="94"/>
                    <a:pt x="26" y="94"/>
                  </a:cubicBezTo>
                  <a:cubicBezTo>
                    <a:pt x="26" y="94"/>
                    <a:pt x="26" y="95"/>
                    <a:pt x="26" y="95"/>
                  </a:cubicBezTo>
                  <a:cubicBezTo>
                    <a:pt x="25" y="95"/>
                    <a:pt x="25" y="96"/>
                    <a:pt x="25" y="96"/>
                  </a:cubicBezTo>
                  <a:cubicBezTo>
                    <a:pt x="25" y="96"/>
                    <a:pt x="25" y="98"/>
                    <a:pt x="25" y="98"/>
                  </a:cubicBezTo>
                  <a:cubicBezTo>
                    <a:pt x="25" y="98"/>
                    <a:pt x="26" y="98"/>
                    <a:pt x="26" y="99"/>
                  </a:cubicBezTo>
                  <a:cubicBezTo>
                    <a:pt x="26" y="99"/>
                    <a:pt x="25" y="99"/>
                    <a:pt x="25" y="99"/>
                  </a:cubicBezTo>
                  <a:cubicBezTo>
                    <a:pt x="25" y="99"/>
                    <a:pt x="26" y="100"/>
                    <a:pt x="26" y="100"/>
                  </a:cubicBezTo>
                  <a:cubicBezTo>
                    <a:pt x="26" y="100"/>
                    <a:pt x="25" y="101"/>
                    <a:pt x="25" y="101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4" y="101"/>
                    <a:pt x="24" y="102"/>
                    <a:pt x="24" y="102"/>
                  </a:cubicBezTo>
                  <a:cubicBezTo>
                    <a:pt x="24" y="102"/>
                    <a:pt x="23" y="104"/>
                    <a:pt x="23" y="104"/>
                  </a:cubicBezTo>
                  <a:cubicBezTo>
                    <a:pt x="23" y="104"/>
                    <a:pt x="23" y="105"/>
                    <a:pt x="23" y="105"/>
                  </a:cubicBezTo>
                  <a:cubicBezTo>
                    <a:pt x="23" y="105"/>
                    <a:pt x="23" y="105"/>
                    <a:pt x="23" y="106"/>
                  </a:cubicBezTo>
                  <a:cubicBezTo>
                    <a:pt x="23" y="106"/>
                    <a:pt x="22" y="106"/>
                    <a:pt x="22" y="107"/>
                  </a:cubicBezTo>
                  <a:cubicBezTo>
                    <a:pt x="22" y="107"/>
                    <a:pt x="22" y="107"/>
                    <a:pt x="22" y="108"/>
                  </a:cubicBezTo>
                  <a:cubicBezTo>
                    <a:pt x="22" y="108"/>
                    <a:pt x="22" y="108"/>
                    <a:pt x="21" y="108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21" y="109"/>
                    <a:pt x="21" y="110"/>
                    <a:pt x="21" y="110"/>
                  </a:cubicBezTo>
                  <a:cubicBezTo>
                    <a:pt x="21" y="110"/>
                    <a:pt x="22" y="111"/>
                    <a:pt x="22" y="111"/>
                  </a:cubicBezTo>
                  <a:cubicBezTo>
                    <a:pt x="22" y="111"/>
                    <a:pt x="22" y="111"/>
                    <a:pt x="22" y="112"/>
                  </a:cubicBezTo>
                  <a:cubicBezTo>
                    <a:pt x="22" y="112"/>
                    <a:pt x="22" y="112"/>
                    <a:pt x="22" y="112"/>
                  </a:cubicBezTo>
                  <a:cubicBezTo>
                    <a:pt x="22" y="112"/>
                    <a:pt x="22" y="113"/>
                    <a:pt x="22" y="113"/>
                  </a:cubicBezTo>
                  <a:cubicBezTo>
                    <a:pt x="22" y="113"/>
                    <a:pt x="22" y="114"/>
                    <a:pt x="22" y="114"/>
                  </a:cubicBezTo>
                  <a:cubicBezTo>
                    <a:pt x="22" y="114"/>
                    <a:pt x="22" y="114"/>
                    <a:pt x="22" y="114"/>
                  </a:cubicBezTo>
                  <a:cubicBezTo>
                    <a:pt x="22" y="114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1" y="117"/>
                    <a:pt x="21" y="117"/>
                  </a:cubicBezTo>
                  <a:cubicBezTo>
                    <a:pt x="21" y="117"/>
                    <a:pt x="21" y="117"/>
                    <a:pt x="21" y="117"/>
                  </a:cubicBezTo>
                  <a:cubicBezTo>
                    <a:pt x="21" y="117"/>
                    <a:pt x="21" y="117"/>
                    <a:pt x="21" y="117"/>
                  </a:cubicBezTo>
                  <a:cubicBezTo>
                    <a:pt x="21" y="117"/>
                    <a:pt x="20" y="117"/>
                    <a:pt x="20" y="117"/>
                  </a:cubicBezTo>
                  <a:cubicBezTo>
                    <a:pt x="20" y="117"/>
                    <a:pt x="20" y="118"/>
                    <a:pt x="20" y="118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19" y="119"/>
                    <a:pt x="19" y="119"/>
                  </a:cubicBezTo>
                  <a:cubicBezTo>
                    <a:pt x="19" y="119"/>
                    <a:pt x="18" y="119"/>
                    <a:pt x="18" y="119"/>
                  </a:cubicBezTo>
                  <a:cubicBezTo>
                    <a:pt x="18" y="120"/>
                    <a:pt x="18" y="120"/>
                    <a:pt x="18" y="120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7" y="120"/>
                    <a:pt x="17" y="121"/>
                    <a:pt x="17" y="121"/>
                  </a:cubicBezTo>
                  <a:cubicBezTo>
                    <a:pt x="18" y="121"/>
                    <a:pt x="18" y="121"/>
                    <a:pt x="18" y="121"/>
                  </a:cubicBezTo>
                  <a:cubicBezTo>
                    <a:pt x="18" y="121"/>
                    <a:pt x="17" y="121"/>
                    <a:pt x="17" y="121"/>
                  </a:cubicBezTo>
                  <a:cubicBezTo>
                    <a:pt x="17" y="122"/>
                    <a:pt x="16" y="122"/>
                    <a:pt x="16" y="122"/>
                  </a:cubicBezTo>
                  <a:cubicBezTo>
                    <a:pt x="16" y="122"/>
                    <a:pt x="16" y="122"/>
                    <a:pt x="16" y="123"/>
                  </a:cubicBezTo>
                  <a:cubicBezTo>
                    <a:pt x="16" y="123"/>
                    <a:pt x="16" y="123"/>
                    <a:pt x="17" y="123"/>
                  </a:cubicBezTo>
                  <a:cubicBezTo>
                    <a:pt x="17" y="123"/>
                    <a:pt x="17" y="123"/>
                    <a:pt x="17" y="123"/>
                  </a:cubicBezTo>
                  <a:cubicBezTo>
                    <a:pt x="17" y="123"/>
                    <a:pt x="16" y="124"/>
                    <a:pt x="16" y="124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6" y="124"/>
                    <a:pt x="16" y="125"/>
                    <a:pt x="17" y="125"/>
                  </a:cubicBezTo>
                  <a:cubicBezTo>
                    <a:pt x="17" y="125"/>
                    <a:pt x="17" y="126"/>
                    <a:pt x="17" y="126"/>
                  </a:cubicBezTo>
                  <a:cubicBezTo>
                    <a:pt x="17" y="126"/>
                    <a:pt x="17" y="126"/>
                    <a:pt x="16" y="126"/>
                  </a:cubicBezTo>
                  <a:cubicBezTo>
                    <a:pt x="16" y="126"/>
                    <a:pt x="16" y="127"/>
                    <a:pt x="16" y="127"/>
                  </a:cubicBezTo>
                  <a:cubicBezTo>
                    <a:pt x="16" y="127"/>
                    <a:pt x="16" y="127"/>
                    <a:pt x="16" y="128"/>
                  </a:cubicBezTo>
                  <a:cubicBezTo>
                    <a:pt x="16" y="128"/>
                    <a:pt x="17" y="128"/>
                    <a:pt x="17" y="128"/>
                  </a:cubicBezTo>
                  <a:cubicBezTo>
                    <a:pt x="17" y="128"/>
                    <a:pt x="16" y="129"/>
                    <a:pt x="16" y="129"/>
                  </a:cubicBezTo>
                  <a:cubicBezTo>
                    <a:pt x="16" y="129"/>
                    <a:pt x="16" y="130"/>
                    <a:pt x="16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31"/>
                    <a:pt x="16" y="131"/>
                    <a:pt x="16" y="131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16" y="132"/>
                    <a:pt x="18" y="134"/>
                    <a:pt x="18" y="134"/>
                  </a:cubicBezTo>
                  <a:cubicBezTo>
                    <a:pt x="18" y="134"/>
                    <a:pt x="17" y="134"/>
                    <a:pt x="17" y="134"/>
                  </a:cubicBezTo>
                  <a:cubicBezTo>
                    <a:pt x="17" y="134"/>
                    <a:pt x="17" y="135"/>
                    <a:pt x="17" y="135"/>
                  </a:cubicBezTo>
                  <a:cubicBezTo>
                    <a:pt x="17" y="135"/>
                    <a:pt x="17" y="136"/>
                    <a:pt x="17" y="136"/>
                  </a:cubicBezTo>
                  <a:cubicBezTo>
                    <a:pt x="17" y="136"/>
                    <a:pt x="17" y="137"/>
                    <a:pt x="18" y="137"/>
                  </a:cubicBezTo>
                  <a:cubicBezTo>
                    <a:pt x="18" y="137"/>
                    <a:pt x="18" y="137"/>
                    <a:pt x="18" y="138"/>
                  </a:cubicBezTo>
                  <a:cubicBezTo>
                    <a:pt x="18" y="138"/>
                    <a:pt x="18" y="138"/>
                    <a:pt x="19" y="138"/>
                  </a:cubicBezTo>
                  <a:cubicBezTo>
                    <a:pt x="19" y="138"/>
                    <a:pt x="19" y="139"/>
                    <a:pt x="19" y="139"/>
                  </a:cubicBezTo>
                  <a:cubicBezTo>
                    <a:pt x="19" y="139"/>
                    <a:pt x="18" y="140"/>
                    <a:pt x="18" y="140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5" y="145"/>
                    <a:pt x="15" y="145"/>
                    <a:pt x="15" y="145"/>
                  </a:cubicBezTo>
                  <a:cubicBezTo>
                    <a:pt x="15" y="145"/>
                    <a:pt x="14" y="146"/>
                    <a:pt x="14" y="146"/>
                  </a:cubicBezTo>
                  <a:cubicBezTo>
                    <a:pt x="14" y="146"/>
                    <a:pt x="14" y="147"/>
                    <a:pt x="14" y="147"/>
                  </a:cubicBezTo>
                  <a:cubicBezTo>
                    <a:pt x="14" y="147"/>
                    <a:pt x="14" y="148"/>
                    <a:pt x="14" y="148"/>
                  </a:cubicBezTo>
                  <a:cubicBezTo>
                    <a:pt x="14" y="148"/>
                    <a:pt x="14" y="148"/>
                    <a:pt x="14" y="148"/>
                  </a:cubicBezTo>
                  <a:cubicBezTo>
                    <a:pt x="14" y="148"/>
                    <a:pt x="13" y="147"/>
                    <a:pt x="13" y="147"/>
                  </a:cubicBezTo>
                  <a:cubicBezTo>
                    <a:pt x="13" y="147"/>
                    <a:pt x="13" y="147"/>
                    <a:pt x="13" y="147"/>
                  </a:cubicBezTo>
                  <a:cubicBezTo>
                    <a:pt x="13" y="150"/>
                    <a:pt x="13" y="150"/>
                    <a:pt x="13" y="150"/>
                  </a:cubicBezTo>
                  <a:cubicBezTo>
                    <a:pt x="13" y="150"/>
                    <a:pt x="13" y="150"/>
                    <a:pt x="13" y="150"/>
                  </a:cubicBezTo>
                  <a:cubicBezTo>
                    <a:pt x="13" y="150"/>
                    <a:pt x="13" y="151"/>
                    <a:pt x="13" y="151"/>
                  </a:cubicBezTo>
                  <a:cubicBezTo>
                    <a:pt x="13" y="151"/>
                    <a:pt x="13" y="152"/>
                    <a:pt x="13" y="152"/>
                  </a:cubicBezTo>
                  <a:cubicBezTo>
                    <a:pt x="13" y="152"/>
                    <a:pt x="12" y="152"/>
                    <a:pt x="12" y="152"/>
                  </a:cubicBezTo>
                  <a:cubicBezTo>
                    <a:pt x="12" y="152"/>
                    <a:pt x="12" y="152"/>
                    <a:pt x="12" y="152"/>
                  </a:cubicBezTo>
                  <a:cubicBezTo>
                    <a:pt x="11" y="153"/>
                    <a:pt x="12" y="153"/>
                    <a:pt x="12" y="153"/>
                  </a:cubicBezTo>
                  <a:cubicBezTo>
                    <a:pt x="12" y="153"/>
                    <a:pt x="12" y="154"/>
                    <a:pt x="13" y="154"/>
                  </a:cubicBezTo>
                  <a:cubicBezTo>
                    <a:pt x="13" y="154"/>
                    <a:pt x="13" y="155"/>
                    <a:pt x="13" y="155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1" y="156"/>
                    <a:pt x="11" y="156"/>
                  </a:cubicBezTo>
                  <a:cubicBezTo>
                    <a:pt x="11" y="156"/>
                    <a:pt x="11" y="156"/>
                    <a:pt x="11" y="157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9"/>
                    <a:pt x="11" y="159"/>
                  </a:cubicBezTo>
                  <a:cubicBezTo>
                    <a:pt x="11" y="159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1"/>
                    <a:pt x="12" y="161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2" y="162"/>
                    <a:pt x="12" y="162"/>
                    <a:pt x="12" y="162"/>
                  </a:cubicBezTo>
                  <a:cubicBezTo>
                    <a:pt x="12" y="163"/>
                    <a:pt x="11" y="163"/>
                    <a:pt x="11" y="163"/>
                  </a:cubicBezTo>
                  <a:cubicBezTo>
                    <a:pt x="11" y="163"/>
                    <a:pt x="11" y="164"/>
                    <a:pt x="11" y="164"/>
                  </a:cubicBezTo>
                  <a:cubicBezTo>
                    <a:pt x="11" y="164"/>
                    <a:pt x="11" y="164"/>
                    <a:pt x="11" y="165"/>
                  </a:cubicBezTo>
                  <a:cubicBezTo>
                    <a:pt x="11" y="165"/>
                    <a:pt x="12" y="165"/>
                    <a:pt x="12" y="165"/>
                  </a:cubicBezTo>
                  <a:cubicBezTo>
                    <a:pt x="12" y="166"/>
                    <a:pt x="12" y="166"/>
                    <a:pt x="12" y="166"/>
                  </a:cubicBezTo>
                  <a:cubicBezTo>
                    <a:pt x="12" y="166"/>
                    <a:pt x="11" y="166"/>
                    <a:pt x="11" y="166"/>
                  </a:cubicBezTo>
                  <a:cubicBezTo>
                    <a:pt x="11" y="166"/>
                    <a:pt x="12" y="167"/>
                    <a:pt x="12" y="167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1" y="171"/>
                    <a:pt x="11" y="172"/>
                    <a:pt x="11" y="172"/>
                  </a:cubicBezTo>
                  <a:cubicBezTo>
                    <a:pt x="11" y="172"/>
                    <a:pt x="11" y="172"/>
                    <a:pt x="10" y="171"/>
                  </a:cubicBezTo>
                  <a:cubicBezTo>
                    <a:pt x="10" y="171"/>
                    <a:pt x="10" y="171"/>
                    <a:pt x="10" y="171"/>
                  </a:cubicBezTo>
                  <a:cubicBezTo>
                    <a:pt x="10" y="171"/>
                    <a:pt x="9" y="171"/>
                    <a:pt x="9" y="171"/>
                  </a:cubicBezTo>
                  <a:cubicBezTo>
                    <a:pt x="9" y="172"/>
                    <a:pt x="9" y="172"/>
                    <a:pt x="9" y="172"/>
                  </a:cubicBezTo>
                  <a:cubicBezTo>
                    <a:pt x="9" y="173"/>
                    <a:pt x="9" y="173"/>
                    <a:pt x="9" y="173"/>
                  </a:cubicBezTo>
                  <a:cubicBezTo>
                    <a:pt x="9" y="173"/>
                    <a:pt x="9" y="173"/>
                    <a:pt x="10" y="174"/>
                  </a:cubicBezTo>
                  <a:cubicBezTo>
                    <a:pt x="10" y="174"/>
                    <a:pt x="10" y="174"/>
                    <a:pt x="10" y="174"/>
                  </a:cubicBezTo>
                  <a:cubicBezTo>
                    <a:pt x="10" y="174"/>
                    <a:pt x="10" y="175"/>
                    <a:pt x="10" y="175"/>
                  </a:cubicBezTo>
                  <a:cubicBezTo>
                    <a:pt x="10" y="175"/>
                    <a:pt x="10" y="176"/>
                    <a:pt x="10" y="176"/>
                  </a:cubicBezTo>
                  <a:cubicBezTo>
                    <a:pt x="10" y="176"/>
                    <a:pt x="9" y="176"/>
                    <a:pt x="9" y="176"/>
                  </a:cubicBezTo>
                  <a:cubicBezTo>
                    <a:pt x="9" y="176"/>
                    <a:pt x="10" y="177"/>
                    <a:pt x="10" y="177"/>
                  </a:cubicBezTo>
                  <a:cubicBezTo>
                    <a:pt x="10" y="177"/>
                    <a:pt x="10" y="177"/>
                    <a:pt x="9" y="178"/>
                  </a:cubicBezTo>
                  <a:cubicBezTo>
                    <a:pt x="9" y="178"/>
                    <a:pt x="10" y="178"/>
                    <a:pt x="10" y="179"/>
                  </a:cubicBezTo>
                  <a:cubicBezTo>
                    <a:pt x="10" y="179"/>
                    <a:pt x="10" y="179"/>
                    <a:pt x="10" y="180"/>
                  </a:cubicBezTo>
                  <a:cubicBezTo>
                    <a:pt x="11" y="180"/>
                    <a:pt x="11" y="180"/>
                    <a:pt x="11" y="180"/>
                  </a:cubicBezTo>
                  <a:cubicBezTo>
                    <a:pt x="11" y="181"/>
                    <a:pt x="12" y="181"/>
                    <a:pt x="12" y="181"/>
                  </a:cubicBezTo>
                  <a:cubicBezTo>
                    <a:pt x="12" y="181"/>
                    <a:pt x="12" y="182"/>
                    <a:pt x="12" y="182"/>
                  </a:cubicBezTo>
                  <a:cubicBezTo>
                    <a:pt x="12" y="182"/>
                    <a:pt x="12" y="182"/>
                    <a:pt x="12" y="182"/>
                  </a:cubicBezTo>
                  <a:cubicBezTo>
                    <a:pt x="12" y="183"/>
                    <a:pt x="11" y="183"/>
                    <a:pt x="11" y="183"/>
                  </a:cubicBezTo>
                  <a:cubicBezTo>
                    <a:pt x="11" y="183"/>
                    <a:pt x="11" y="184"/>
                    <a:pt x="11" y="184"/>
                  </a:cubicBezTo>
                  <a:cubicBezTo>
                    <a:pt x="11" y="184"/>
                    <a:pt x="12" y="184"/>
                    <a:pt x="12" y="185"/>
                  </a:cubicBezTo>
                  <a:cubicBezTo>
                    <a:pt x="12" y="185"/>
                    <a:pt x="12" y="185"/>
                    <a:pt x="13" y="185"/>
                  </a:cubicBezTo>
                  <a:cubicBezTo>
                    <a:pt x="13" y="186"/>
                    <a:pt x="13" y="186"/>
                    <a:pt x="13" y="186"/>
                  </a:cubicBezTo>
                  <a:cubicBezTo>
                    <a:pt x="13" y="186"/>
                    <a:pt x="12" y="187"/>
                    <a:pt x="12" y="187"/>
                  </a:cubicBezTo>
                  <a:cubicBezTo>
                    <a:pt x="12" y="187"/>
                    <a:pt x="12" y="188"/>
                    <a:pt x="12" y="188"/>
                  </a:cubicBezTo>
                  <a:cubicBezTo>
                    <a:pt x="13" y="188"/>
                    <a:pt x="13" y="189"/>
                    <a:pt x="13" y="189"/>
                  </a:cubicBezTo>
                  <a:cubicBezTo>
                    <a:pt x="12" y="190"/>
                    <a:pt x="12" y="190"/>
                    <a:pt x="12" y="190"/>
                  </a:cubicBezTo>
                  <a:cubicBezTo>
                    <a:pt x="12" y="190"/>
                    <a:pt x="12" y="190"/>
                    <a:pt x="12" y="190"/>
                  </a:cubicBezTo>
                  <a:cubicBezTo>
                    <a:pt x="12" y="190"/>
                    <a:pt x="12" y="191"/>
                    <a:pt x="12" y="191"/>
                  </a:cubicBezTo>
                  <a:cubicBezTo>
                    <a:pt x="12" y="192"/>
                    <a:pt x="12" y="192"/>
                    <a:pt x="12" y="192"/>
                  </a:cubicBezTo>
                  <a:cubicBezTo>
                    <a:pt x="12" y="193"/>
                    <a:pt x="12" y="193"/>
                    <a:pt x="12" y="193"/>
                  </a:cubicBezTo>
                  <a:cubicBezTo>
                    <a:pt x="11" y="193"/>
                    <a:pt x="12" y="193"/>
                    <a:pt x="12" y="193"/>
                  </a:cubicBezTo>
                  <a:cubicBezTo>
                    <a:pt x="12" y="193"/>
                    <a:pt x="13" y="193"/>
                    <a:pt x="13" y="193"/>
                  </a:cubicBezTo>
                  <a:cubicBezTo>
                    <a:pt x="13" y="193"/>
                    <a:pt x="15" y="193"/>
                    <a:pt x="15" y="193"/>
                  </a:cubicBezTo>
                  <a:cubicBezTo>
                    <a:pt x="16" y="193"/>
                    <a:pt x="16" y="193"/>
                    <a:pt x="16" y="193"/>
                  </a:cubicBezTo>
                  <a:cubicBezTo>
                    <a:pt x="16" y="194"/>
                    <a:pt x="17" y="194"/>
                    <a:pt x="17" y="194"/>
                  </a:cubicBezTo>
                  <a:cubicBezTo>
                    <a:pt x="17" y="194"/>
                    <a:pt x="17" y="195"/>
                    <a:pt x="17" y="195"/>
                  </a:cubicBezTo>
                  <a:cubicBezTo>
                    <a:pt x="16" y="195"/>
                    <a:pt x="16" y="195"/>
                    <a:pt x="16" y="195"/>
                  </a:cubicBezTo>
                  <a:cubicBezTo>
                    <a:pt x="16" y="195"/>
                    <a:pt x="16" y="197"/>
                    <a:pt x="16" y="197"/>
                  </a:cubicBezTo>
                  <a:cubicBezTo>
                    <a:pt x="16" y="197"/>
                    <a:pt x="16" y="197"/>
                    <a:pt x="15" y="197"/>
                  </a:cubicBezTo>
                  <a:cubicBezTo>
                    <a:pt x="15" y="197"/>
                    <a:pt x="15" y="197"/>
                    <a:pt x="14" y="196"/>
                  </a:cubicBezTo>
                  <a:cubicBezTo>
                    <a:pt x="14" y="196"/>
                    <a:pt x="13" y="197"/>
                    <a:pt x="13" y="197"/>
                  </a:cubicBezTo>
                  <a:cubicBezTo>
                    <a:pt x="13" y="197"/>
                    <a:pt x="13" y="197"/>
                    <a:pt x="13" y="197"/>
                  </a:cubicBezTo>
                  <a:cubicBezTo>
                    <a:pt x="13" y="197"/>
                    <a:pt x="12" y="197"/>
                    <a:pt x="12" y="197"/>
                  </a:cubicBezTo>
                  <a:cubicBezTo>
                    <a:pt x="12" y="197"/>
                    <a:pt x="11" y="197"/>
                    <a:pt x="11" y="197"/>
                  </a:cubicBezTo>
                  <a:cubicBezTo>
                    <a:pt x="11" y="197"/>
                    <a:pt x="10" y="197"/>
                    <a:pt x="10" y="197"/>
                  </a:cubicBezTo>
                  <a:cubicBezTo>
                    <a:pt x="10" y="197"/>
                    <a:pt x="10" y="198"/>
                    <a:pt x="10" y="198"/>
                  </a:cubicBezTo>
                  <a:cubicBezTo>
                    <a:pt x="10" y="198"/>
                    <a:pt x="11" y="198"/>
                    <a:pt x="11" y="198"/>
                  </a:cubicBezTo>
                  <a:cubicBezTo>
                    <a:pt x="11" y="198"/>
                    <a:pt x="12" y="198"/>
                    <a:pt x="12" y="199"/>
                  </a:cubicBezTo>
                  <a:cubicBezTo>
                    <a:pt x="12" y="199"/>
                    <a:pt x="14" y="199"/>
                    <a:pt x="14" y="199"/>
                  </a:cubicBezTo>
                  <a:cubicBezTo>
                    <a:pt x="14" y="199"/>
                    <a:pt x="14" y="199"/>
                    <a:pt x="14" y="200"/>
                  </a:cubicBezTo>
                  <a:cubicBezTo>
                    <a:pt x="14" y="200"/>
                    <a:pt x="15" y="201"/>
                    <a:pt x="15" y="201"/>
                  </a:cubicBezTo>
                  <a:cubicBezTo>
                    <a:pt x="15" y="202"/>
                    <a:pt x="15" y="202"/>
                    <a:pt x="15" y="202"/>
                  </a:cubicBezTo>
                  <a:cubicBezTo>
                    <a:pt x="15" y="202"/>
                    <a:pt x="15" y="203"/>
                    <a:pt x="15" y="203"/>
                  </a:cubicBezTo>
                  <a:cubicBezTo>
                    <a:pt x="14" y="203"/>
                    <a:pt x="14" y="203"/>
                    <a:pt x="14" y="203"/>
                  </a:cubicBezTo>
                  <a:cubicBezTo>
                    <a:pt x="14" y="203"/>
                    <a:pt x="14" y="204"/>
                    <a:pt x="14" y="204"/>
                  </a:cubicBezTo>
                  <a:cubicBezTo>
                    <a:pt x="14" y="204"/>
                    <a:pt x="14" y="204"/>
                    <a:pt x="14" y="204"/>
                  </a:cubicBezTo>
                  <a:cubicBezTo>
                    <a:pt x="14" y="204"/>
                    <a:pt x="13" y="204"/>
                    <a:pt x="13" y="204"/>
                  </a:cubicBezTo>
                  <a:cubicBezTo>
                    <a:pt x="13" y="204"/>
                    <a:pt x="12" y="205"/>
                    <a:pt x="12" y="205"/>
                  </a:cubicBezTo>
                  <a:cubicBezTo>
                    <a:pt x="12" y="205"/>
                    <a:pt x="12" y="205"/>
                    <a:pt x="12" y="205"/>
                  </a:cubicBezTo>
                  <a:cubicBezTo>
                    <a:pt x="12" y="208"/>
                    <a:pt x="12" y="208"/>
                    <a:pt x="12" y="208"/>
                  </a:cubicBezTo>
                  <a:cubicBezTo>
                    <a:pt x="12" y="208"/>
                    <a:pt x="12" y="208"/>
                    <a:pt x="13" y="208"/>
                  </a:cubicBezTo>
                  <a:cubicBezTo>
                    <a:pt x="13" y="208"/>
                    <a:pt x="13" y="208"/>
                    <a:pt x="13" y="209"/>
                  </a:cubicBezTo>
                  <a:cubicBezTo>
                    <a:pt x="13" y="209"/>
                    <a:pt x="13" y="209"/>
                    <a:pt x="13" y="209"/>
                  </a:cubicBezTo>
                  <a:cubicBezTo>
                    <a:pt x="13" y="209"/>
                    <a:pt x="13" y="209"/>
                    <a:pt x="13" y="209"/>
                  </a:cubicBezTo>
                  <a:cubicBezTo>
                    <a:pt x="13" y="210"/>
                    <a:pt x="12" y="210"/>
                    <a:pt x="12" y="210"/>
                  </a:cubicBezTo>
                  <a:cubicBezTo>
                    <a:pt x="11" y="211"/>
                    <a:pt x="11" y="211"/>
                    <a:pt x="11" y="211"/>
                  </a:cubicBezTo>
                  <a:cubicBezTo>
                    <a:pt x="11" y="211"/>
                    <a:pt x="12" y="211"/>
                    <a:pt x="12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2" y="212"/>
                    <a:pt x="12" y="213"/>
                    <a:pt x="12" y="213"/>
                  </a:cubicBezTo>
                  <a:cubicBezTo>
                    <a:pt x="12" y="213"/>
                    <a:pt x="12" y="214"/>
                    <a:pt x="12" y="214"/>
                  </a:cubicBezTo>
                  <a:cubicBezTo>
                    <a:pt x="13" y="215"/>
                    <a:pt x="13" y="215"/>
                    <a:pt x="13" y="215"/>
                  </a:cubicBezTo>
                  <a:cubicBezTo>
                    <a:pt x="13" y="215"/>
                    <a:pt x="13" y="216"/>
                    <a:pt x="13" y="216"/>
                  </a:cubicBezTo>
                  <a:cubicBezTo>
                    <a:pt x="13" y="216"/>
                    <a:pt x="12" y="217"/>
                    <a:pt x="12" y="217"/>
                  </a:cubicBezTo>
                  <a:cubicBezTo>
                    <a:pt x="12" y="217"/>
                    <a:pt x="12" y="217"/>
                    <a:pt x="11" y="217"/>
                  </a:cubicBezTo>
                  <a:cubicBezTo>
                    <a:pt x="11" y="217"/>
                    <a:pt x="11" y="217"/>
                    <a:pt x="11" y="217"/>
                  </a:cubicBezTo>
                  <a:cubicBezTo>
                    <a:pt x="11" y="217"/>
                    <a:pt x="11" y="219"/>
                    <a:pt x="11" y="219"/>
                  </a:cubicBezTo>
                  <a:cubicBezTo>
                    <a:pt x="11" y="219"/>
                    <a:pt x="11" y="219"/>
                    <a:pt x="11" y="220"/>
                  </a:cubicBezTo>
                  <a:cubicBezTo>
                    <a:pt x="11" y="220"/>
                    <a:pt x="11" y="220"/>
                    <a:pt x="11" y="220"/>
                  </a:cubicBezTo>
                  <a:cubicBezTo>
                    <a:pt x="11" y="220"/>
                    <a:pt x="11" y="220"/>
                    <a:pt x="11" y="221"/>
                  </a:cubicBezTo>
                  <a:cubicBezTo>
                    <a:pt x="12" y="221"/>
                    <a:pt x="12" y="221"/>
                    <a:pt x="12" y="221"/>
                  </a:cubicBezTo>
                  <a:cubicBezTo>
                    <a:pt x="12" y="222"/>
                    <a:pt x="11" y="222"/>
                    <a:pt x="11" y="222"/>
                  </a:cubicBezTo>
                  <a:cubicBezTo>
                    <a:pt x="10" y="221"/>
                    <a:pt x="10" y="221"/>
                    <a:pt x="10" y="221"/>
                  </a:cubicBezTo>
                  <a:cubicBezTo>
                    <a:pt x="10" y="223"/>
                    <a:pt x="10" y="223"/>
                    <a:pt x="10" y="223"/>
                  </a:cubicBezTo>
                  <a:cubicBezTo>
                    <a:pt x="10" y="223"/>
                    <a:pt x="9" y="224"/>
                    <a:pt x="9" y="224"/>
                  </a:cubicBezTo>
                  <a:cubicBezTo>
                    <a:pt x="9" y="224"/>
                    <a:pt x="8" y="224"/>
                    <a:pt x="8" y="224"/>
                  </a:cubicBezTo>
                  <a:cubicBezTo>
                    <a:pt x="8" y="224"/>
                    <a:pt x="8" y="225"/>
                    <a:pt x="8" y="225"/>
                  </a:cubicBezTo>
                  <a:cubicBezTo>
                    <a:pt x="8" y="225"/>
                    <a:pt x="8" y="226"/>
                    <a:pt x="8" y="226"/>
                  </a:cubicBezTo>
                  <a:cubicBezTo>
                    <a:pt x="8" y="226"/>
                    <a:pt x="8" y="227"/>
                    <a:pt x="8" y="227"/>
                  </a:cubicBezTo>
                  <a:cubicBezTo>
                    <a:pt x="8" y="227"/>
                    <a:pt x="7" y="227"/>
                    <a:pt x="7" y="227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28"/>
                    <a:pt x="7" y="228"/>
                    <a:pt x="7" y="229"/>
                  </a:cubicBezTo>
                  <a:cubicBezTo>
                    <a:pt x="7" y="229"/>
                    <a:pt x="7" y="229"/>
                    <a:pt x="7" y="229"/>
                  </a:cubicBezTo>
                  <a:cubicBezTo>
                    <a:pt x="7" y="229"/>
                    <a:pt x="7" y="229"/>
                    <a:pt x="7" y="229"/>
                  </a:cubicBezTo>
                  <a:cubicBezTo>
                    <a:pt x="7" y="229"/>
                    <a:pt x="7" y="230"/>
                    <a:pt x="7" y="230"/>
                  </a:cubicBezTo>
                  <a:cubicBezTo>
                    <a:pt x="7" y="230"/>
                    <a:pt x="7" y="231"/>
                    <a:pt x="8" y="231"/>
                  </a:cubicBezTo>
                  <a:cubicBezTo>
                    <a:pt x="8" y="231"/>
                    <a:pt x="8" y="231"/>
                    <a:pt x="8" y="231"/>
                  </a:cubicBezTo>
                  <a:cubicBezTo>
                    <a:pt x="8" y="232"/>
                    <a:pt x="8" y="232"/>
                    <a:pt x="8" y="232"/>
                  </a:cubicBezTo>
                  <a:cubicBezTo>
                    <a:pt x="8" y="232"/>
                    <a:pt x="9" y="233"/>
                    <a:pt x="9" y="233"/>
                  </a:cubicBezTo>
                  <a:cubicBezTo>
                    <a:pt x="9" y="233"/>
                    <a:pt x="9" y="233"/>
                    <a:pt x="9" y="233"/>
                  </a:cubicBezTo>
                  <a:cubicBezTo>
                    <a:pt x="9" y="233"/>
                    <a:pt x="8" y="233"/>
                    <a:pt x="8" y="233"/>
                  </a:cubicBezTo>
                  <a:cubicBezTo>
                    <a:pt x="8" y="235"/>
                    <a:pt x="8" y="235"/>
                    <a:pt x="8" y="235"/>
                  </a:cubicBezTo>
                  <a:cubicBezTo>
                    <a:pt x="6" y="235"/>
                    <a:pt x="6" y="235"/>
                    <a:pt x="6" y="235"/>
                  </a:cubicBezTo>
                  <a:cubicBezTo>
                    <a:pt x="6" y="235"/>
                    <a:pt x="7" y="236"/>
                    <a:pt x="7" y="237"/>
                  </a:cubicBezTo>
                  <a:cubicBezTo>
                    <a:pt x="7" y="237"/>
                    <a:pt x="7" y="238"/>
                    <a:pt x="7" y="238"/>
                  </a:cubicBezTo>
                  <a:cubicBezTo>
                    <a:pt x="5" y="240"/>
                    <a:pt x="5" y="240"/>
                    <a:pt x="5" y="240"/>
                  </a:cubicBezTo>
                  <a:cubicBezTo>
                    <a:pt x="4" y="240"/>
                    <a:pt x="4" y="240"/>
                    <a:pt x="4" y="240"/>
                  </a:cubicBezTo>
                  <a:cubicBezTo>
                    <a:pt x="3" y="242"/>
                    <a:pt x="3" y="242"/>
                    <a:pt x="3" y="242"/>
                  </a:cubicBezTo>
                  <a:cubicBezTo>
                    <a:pt x="3" y="242"/>
                    <a:pt x="2" y="243"/>
                    <a:pt x="2" y="243"/>
                  </a:cubicBezTo>
                  <a:cubicBezTo>
                    <a:pt x="2" y="243"/>
                    <a:pt x="3" y="244"/>
                    <a:pt x="3" y="244"/>
                  </a:cubicBezTo>
                  <a:cubicBezTo>
                    <a:pt x="3" y="244"/>
                    <a:pt x="2" y="246"/>
                    <a:pt x="2" y="246"/>
                  </a:cubicBezTo>
                  <a:cubicBezTo>
                    <a:pt x="2" y="247"/>
                    <a:pt x="0" y="249"/>
                    <a:pt x="0" y="249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0" y="252"/>
                    <a:pt x="0" y="253"/>
                    <a:pt x="0" y="253"/>
                  </a:cubicBezTo>
                  <a:cubicBezTo>
                    <a:pt x="0" y="253"/>
                    <a:pt x="0" y="253"/>
                    <a:pt x="0" y="253"/>
                  </a:cubicBezTo>
                  <a:cubicBezTo>
                    <a:pt x="0" y="253"/>
                    <a:pt x="0" y="254"/>
                    <a:pt x="0" y="254"/>
                  </a:cubicBezTo>
                  <a:cubicBezTo>
                    <a:pt x="0" y="254"/>
                    <a:pt x="1" y="254"/>
                    <a:pt x="1" y="255"/>
                  </a:cubicBezTo>
                  <a:cubicBezTo>
                    <a:pt x="1" y="255"/>
                    <a:pt x="1" y="255"/>
                    <a:pt x="0" y="255"/>
                  </a:cubicBezTo>
                  <a:cubicBezTo>
                    <a:pt x="0" y="255"/>
                    <a:pt x="1" y="255"/>
                    <a:pt x="1" y="256"/>
                  </a:cubicBezTo>
                  <a:cubicBezTo>
                    <a:pt x="1" y="256"/>
                    <a:pt x="1" y="257"/>
                    <a:pt x="1" y="257"/>
                  </a:cubicBezTo>
                  <a:cubicBezTo>
                    <a:pt x="1" y="257"/>
                    <a:pt x="1" y="258"/>
                    <a:pt x="1" y="258"/>
                  </a:cubicBezTo>
                  <a:cubicBezTo>
                    <a:pt x="1" y="258"/>
                    <a:pt x="2" y="258"/>
                    <a:pt x="2" y="258"/>
                  </a:cubicBezTo>
                  <a:cubicBezTo>
                    <a:pt x="2" y="258"/>
                    <a:pt x="2" y="259"/>
                    <a:pt x="2" y="259"/>
                  </a:cubicBezTo>
                  <a:cubicBezTo>
                    <a:pt x="2" y="259"/>
                    <a:pt x="2" y="259"/>
                    <a:pt x="2" y="259"/>
                  </a:cubicBezTo>
                  <a:cubicBezTo>
                    <a:pt x="2" y="260"/>
                    <a:pt x="2" y="260"/>
                    <a:pt x="2" y="260"/>
                  </a:cubicBezTo>
                  <a:cubicBezTo>
                    <a:pt x="2" y="260"/>
                    <a:pt x="3" y="260"/>
                    <a:pt x="3" y="260"/>
                  </a:cubicBezTo>
                  <a:cubicBezTo>
                    <a:pt x="3" y="259"/>
                    <a:pt x="5" y="258"/>
                    <a:pt x="5" y="258"/>
                  </a:cubicBezTo>
                  <a:cubicBezTo>
                    <a:pt x="5" y="258"/>
                    <a:pt x="6" y="259"/>
                    <a:pt x="6" y="259"/>
                  </a:cubicBezTo>
                  <a:cubicBezTo>
                    <a:pt x="6" y="259"/>
                    <a:pt x="6" y="259"/>
                    <a:pt x="7" y="258"/>
                  </a:cubicBezTo>
                  <a:cubicBezTo>
                    <a:pt x="7" y="258"/>
                    <a:pt x="7" y="258"/>
                    <a:pt x="7" y="258"/>
                  </a:cubicBezTo>
                  <a:cubicBezTo>
                    <a:pt x="7" y="258"/>
                    <a:pt x="8" y="258"/>
                    <a:pt x="8" y="258"/>
                  </a:cubicBezTo>
                  <a:cubicBezTo>
                    <a:pt x="8" y="258"/>
                    <a:pt x="8" y="259"/>
                    <a:pt x="8" y="259"/>
                  </a:cubicBezTo>
                  <a:cubicBezTo>
                    <a:pt x="8" y="259"/>
                    <a:pt x="8" y="259"/>
                    <a:pt x="8" y="259"/>
                  </a:cubicBezTo>
                  <a:cubicBezTo>
                    <a:pt x="8" y="259"/>
                    <a:pt x="8" y="260"/>
                    <a:pt x="8" y="260"/>
                  </a:cubicBezTo>
                  <a:cubicBezTo>
                    <a:pt x="8" y="260"/>
                    <a:pt x="9" y="261"/>
                    <a:pt x="9" y="261"/>
                  </a:cubicBezTo>
                  <a:cubicBezTo>
                    <a:pt x="9" y="261"/>
                    <a:pt x="9" y="262"/>
                    <a:pt x="9" y="262"/>
                  </a:cubicBezTo>
                  <a:cubicBezTo>
                    <a:pt x="9" y="263"/>
                    <a:pt x="9" y="263"/>
                    <a:pt x="9" y="263"/>
                  </a:cubicBezTo>
                  <a:cubicBezTo>
                    <a:pt x="9" y="263"/>
                    <a:pt x="9" y="263"/>
                    <a:pt x="8" y="263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8" y="263"/>
                    <a:pt x="7" y="263"/>
                    <a:pt x="8" y="264"/>
                  </a:cubicBezTo>
                  <a:cubicBezTo>
                    <a:pt x="8" y="264"/>
                    <a:pt x="8" y="265"/>
                    <a:pt x="9" y="265"/>
                  </a:cubicBezTo>
                  <a:cubicBezTo>
                    <a:pt x="9" y="265"/>
                    <a:pt x="9" y="265"/>
                    <a:pt x="9" y="265"/>
                  </a:cubicBezTo>
                  <a:cubicBezTo>
                    <a:pt x="9" y="265"/>
                    <a:pt x="9" y="265"/>
                    <a:pt x="9" y="265"/>
                  </a:cubicBezTo>
                  <a:cubicBezTo>
                    <a:pt x="8" y="266"/>
                    <a:pt x="8" y="266"/>
                    <a:pt x="8" y="266"/>
                  </a:cubicBezTo>
                  <a:cubicBezTo>
                    <a:pt x="8" y="266"/>
                    <a:pt x="8" y="266"/>
                    <a:pt x="8" y="266"/>
                  </a:cubicBezTo>
                  <a:cubicBezTo>
                    <a:pt x="8" y="266"/>
                    <a:pt x="8" y="266"/>
                    <a:pt x="8" y="267"/>
                  </a:cubicBezTo>
                  <a:cubicBezTo>
                    <a:pt x="8" y="267"/>
                    <a:pt x="8" y="267"/>
                    <a:pt x="8" y="268"/>
                  </a:cubicBezTo>
                  <a:cubicBezTo>
                    <a:pt x="8" y="268"/>
                    <a:pt x="8" y="268"/>
                    <a:pt x="8" y="268"/>
                  </a:cubicBezTo>
                  <a:cubicBezTo>
                    <a:pt x="7" y="269"/>
                    <a:pt x="7" y="269"/>
                    <a:pt x="7" y="269"/>
                  </a:cubicBezTo>
                  <a:cubicBezTo>
                    <a:pt x="8" y="269"/>
                    <a:pt x="8" y="269"/>
                    <a:pt x="8" y="269"/>
                  </a:cubicBezTo>
                  <a:cubicBezTo>
                    <a:pt x="8" y="269"/>
                    <a:pt x="8" y="270"/>
                    <a:pt x="8" y="270"/>
                  </a:cubicBezTo>
                  <a:cubicBezTo>
                    <a:pt x="9" y="270"/>
                    <a:pt x="9" y="270"/>
                    <a:pt x="9" y="271"/>
                  </a:cubicBezTo>
                  <a:cubicBezTo>
                    <a:pt x="9" y="271"/>
                    <a:pt x="10" y="271"/>
                    <a:pt x="10" y="272"/>
                  </a:cubicBezTo>
                  <a:cubicBezTo>
                    <a:pt x="11" y="272"/>
                    <a:pt x="11" y="272"/>
                    <a:pt x="11" y="272"/>
                  </a:cubicBezTo>
                  <a:cubicBezTo>
                    <a:pt x="11" y="272"/>
                    <a:pt x="11" y="273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11" y="273"/>
                    <a:pt x="10" y="273"/>
                    <a:pt x="10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0" y="274"/>
                    <a:pt x="11" y="274"/>
                    <a:pt x="11" y="274"/>
                  </a:cubicBezTo>
                  <a:cubicBezTo>
                    <a:pt x="25" y="274"/>
                    <a:pt x="25" y="274"/>
                    <a:pt x="25" y="274"/>
                  </a:cubicBezTo>
                  <a:cubicBezTo>
                    <a:pt x="25" y="274"/>
                    <a:pt x="26" y="274"/>
                    <a:pt x="26" y="274"/>
                  </a:cubicBezTo>
                  <a:cubicBezTo>
                    <a:pt x="27" y="275"/>
                    <a:pt x="27" y="275"/>
                    <a:pt x="28" y="276"/>
                  </a:cubicBezTo>
                  <a:cubicBezTo>
                    <a:pt x="29" y="276"/>
                    <a:pt x="29" y="276"/>
                    <a:pt x="30" y="276"/>
                  </a:cubicBezTo>
                  <a:cubicBezTo>
                    <a:pt x="31" y="276"/>
                    <a:pt x="32" y="277"/>
                    <a:pt x="33" y="277"/>
                  </a:cubicBezTo>
                  <a:cubicBezTo>
                    <a:pt x="34" y="277"/>
                    <a:pt x="35" y="277"/>
                    <a:pt x="36" y="278"/>
                  </a:cubicBezTo>
                  <a:cubicBezTo>
                    <a:pt x="36" y="278"/>
                    <a:pt x="36" y="278"/>
                    <a:pt x="36" y="278"/>
                  </a:cubicBezTo>
                  <a:cubicBezTo>
                    <a:pt x="36" y="278"/>
                    <a:pt x="36" y="278"/>
                    <a:pt x="36" y="278"/>
                  </a:cubicBezTo>
                  <a:cubicBezTo>
                    <a:pt x="36" y="278"/>
                    <a:pt x="36" y="277"/>
                    <a:pt x="36" y="277"/>
                  </a:cubicBezTo>
                  <a:cubicBezTo>
                    <a:pt x="35" y="276"/>
                    <a:pt x="35" y="275"/>
                    <a:pt x="34" y="274"/>
                  </a:cubicBezTo>
                  <a:cubicBezTo>
                    <a:pt x="34" y="273"/>
                    <a:pt x="33" y="273"/>
                    <a:pt x="33" y="272"/>
                  </a:cubicBezTo>
                  <a:cubicBezTo>
                    <a:pt x="33" y="272"/>
                    <a:pt x="33" y="271"/>
                    <a:pt x="32" y="271"/>
                  </a:cubicBezTo>
                  <a:cubicBezTo>
                    <a:pt x="32" y="270"/>
                    <a:pt x="32" y="270"/>
                    <a:pt x="32" y="270"/>
                  </a:cubicBezTo>
                  <a:cubicBezTo>
                    <a:pt x="32" y="270"/>
                    <a:pt x="32" y="270"/>
                    <a:pt x="32" y="270"/>
                  </a:cubicBezTo>
                  <a:cubicBezTo>
                    <a:pt x="32" y="270"/>
                    <a:pt x="31" y="270"/>
                    <a:pt x="31" y="270"/>
                  </a:cubicBezTo>
                  <a:cubicBezTo>
                    <a:pt x="30" y="270"/>
                    <a:pt x="30" y="270"/>
                    <a:pt x="30" y="270"/>
                  </a:cubicBezTo>
                  <a:cubicBezTo>
                    <a:pt x="29" y="270"/>
                    <a:pt x="28" y="269"/>
                    <a:pt x="28" y="269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29" y="269"/>
                    <a:pt x="30" y="269"/>
                    <a:pt x="30" y="269"/>
                  </a:cubicBezTo>
                  <a:cubicBezTo>
                    <a:pt x="30" y="269"/>
                    <a:pt x="30" y="269"/>
                    <a:pt x="31" y="269"/>
                  </a:cubicBezTo>
                  <a:cubicBezTo>
                    <a:pt x="31" y="269"/>
                    <a:pt x="32" y="269"/>
                    <a:pt x="32" y="269"/>
                  </a:cubicBezTo>
                  <a:cubicBezTo>
                    <a:pt x="32" y="269"/>
                    <a:pt x="32" y="268"/>
                    <a:pt x="32" y="267"/>
                  </a:cubicBezTo>
                  <a:cubicBezTo>
                    <a:pt x="32" y="267"/>
                    <a:pt x="31" y="267"/>
                    <a:pt x="31" y="266"/>
                  </a:cubicBezTo>
                  <a:cubicBezTo>
                    <a:pt x="31" y="266"/>
                    <a:pt x="31" y="266"/>
                    <a:pt x="31" y="265"/>
                  </a:cubicBezTo>
                  <a:cubicBezTo>
                    <a:pt x="31" y="265"/>
                    <a:pt x="31" y="264"/>
                    <a:pt x="31" y="264"/>
                  </a:cubicBezTo>
                  <a:cubicBezTo>
                    <a:pt x="31" y="263"/>
                    <a:pt x="31" y="263"/>
                    <a:pt x="31" y="263"/>
                  </a:cubicBezTo>
                  <a:cubicBezTo>
                    <a:pt x="31" y="263"/>
                    <a:pt x="31" y="262"/>
                    <a:pt x="30" y="262"/>
                  </a:cubicBezTo>
                  <a:cubicBezTo>
                    <a:pt x="30" y="262"/>
                    <a:pt x="30" y="263"/>
                    <a:pt x="30" y="263"/>
                  </a:cubicBezTo>
                  <a:cubicBezTo>
                    <a:pt x="30" y="263"/>
                    <a:pt x="29" y="263"/>
                    <a:pt x="29" y="264"/>
                  </a:cubicBezTo>
                  <a:cubicBezTo>
                    <a:pt x="29" y="264"/>
                    <a:pt x="29" y="264"/>
                    <a:pt x="29" y="263"/>
                  </a:cubicBezTo>
                  <a:cubicBezTo>
                    <a:pt x="29" y="263"/>
                    <a:pt x="30" y="262"/>
                    <a:pt x="30" y="262"/>
                  </a:cubicBezTo>
                  <a:cubicBezTo>
                    <a:pt x="30" y="262"/>
                    <a:pt x="31" y="260"/>
                    <a:pt x="31" y="260"/>
                  </a:cubicBezTo>
                  <a:cubicBezTo>
                    <a:pt x="31" y="259"/>
                    <a:pt x="31" y="258"/>
                    <a:pt x="31" y="258"/>
                  </a:cubicBezTo>
                  <a:cubicBezTo>
                    <a:pt x="32" y="257"/>
                    <a:pt x="32" y="255"/>
                    <a:pt x="33" y="255"/>
                  </a:cubicBezTo>
                  <a:cubicBezTo>
                    <a:pt x="34" y="254"/>
                    <a:pt x="36" y="254"/>
                    <a:pt x="36" y="254"/>
                  </a:cubicBezTo>
                  <a:cubicBezTo>
                    <a:pt x="36" y="253"/>
                    <a:pt x="36" y="253"/>
                    <a:pt x="35" y="252"/>
                  </a:cubicBezTo>
                  <a:cubicBezTo>
                    <a:pt x="35" y="252"/>
                    <a:pt x="35" y="252"/>
                    <a:pt x="35" y="252"/>
                  </a:cubicBezTo>
                  <a:cubicBezTo>
                    <a:pt x="34" y="251"/>
                    <a:pt x="34" y="252"/>
                    <a:pt x="34" y="251"/>
                  </a:cubicBezTo>
                  <a:cubicBezTo>
                    <a:pt x="33" y="251"/>
                    <a:pt x="34" y="251"/>
                    <a:pt x="34" y="251"/>
                  </a:cubicBezTo>
                  <a:cubicBezTo>
                    <a:pt x="34" y="251"/>
                    <a:pt x="34" y="251"/>
                    <a:pt x="34" y="251"/>
                  </a:cubicBezTo>
                  <a:cubicBezTo>
                    <a:pt x="35" y="251"/>
                    <a:pt x="35" y="251"/>
                    <a:pt x="35" y="250"/>
                  </a:cubicBezTo>
                  <a:cubicBezTo>
                    <a:pt x="35" y="250"/>
                    <a:pt x="35" y="250"/>
                    <a:pt x="35" y="250"/>
                  </a:cubicBezTo>
                  <a:cubicBezTo>
                    <a:pt x="35" y="250"/>
                    <a:pt x="36" y="251"/>
                    <a:pt x="36" y="252"/>
                  </a:cubicBezTo>
                  <a:cubicBezTo>
                    <a:pt x="36" y="252"/>
                    <a:pt x="36" y="252"/>
                    <a:pt x="37" y="252"/>
                  </a:cubicBezTo>
                  <a:cubicBezTo>
                    <a:pt x="37" y="253"/>
                    <a:pt x="38" y="252"/>
                    <a:pt x="39" y="252"/>
                  </a:cubicBezTo>
                  <a:cubicBezTo>
                    <a:pt x="39" y="252"/>
                    <a:pt x="39" y="252"/>
                    <a:pt x="40" y="251"/>
                  </a:cubicBezTo>
                  <a:cubicBezTo>
                    <a:pt x="40" y="251"/>
                    <a:pt x="40" y="250"/>
                    <a:pt x="40" y="250"/>
                  </a:cubicBezTo>
                  <a:cubicBezTo>
                    <a:pt x="40" y="249"/>
                    <a:pt x="40" y="249"/>
                    <a:pt x="40" y="249"/>
                  </a:cubicBezTo>
                  <a:cubicBezTo>
                    <a:pt x="41" y="248"/>
                    <a:pt x="41" y="248"/>
                    <a:pt x="41" y="248"/>
                  </a:cubicBezTo>
                  <a:cubicBezTo>
                    <a:pt x="41" y="247"/>
                    <a:pt x="41" y="247"/>
                    <a:pt x="41" y="247"/>
                  </a:cubicBezTo>
                  <a:cubicBezTo>
                    <a:pt x="41" y="247"/>
                    <a:pt x="41" y="246"/>
                    <a:pt x="41" y="246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41" y="245"/>
                    <a:pt x="42" y="244"/>
                    <a:pt x="42" y="244"/>
                  </a:cubicBezTo>
                  <a:cubicBezTo>
                    <a:pt x="42" y="244"/>
                    <a:pt x="42" y="244"/>
                    <a:pt x="41" y="244"/>
                  </a:cubicBezTo>
                  <a:cubicBezTo>
                    <a:pt x="41" y="244"/>
                    <a:pt x="41" y="244"/>
                    <a:pt x="41" y="244"/>
                  </a:cubicBezTo>
                  <a:cubicBezTo>
                    <a:pt x="41" y="244"/>
                    <a:pt x="41" y="244"/>
                    <a:pt x="41" y="245"/>
                  </a:cubicBezTo>
                  <a:cubicBezTo>
                    <a:pt x="41" y="245"/>
                    <a:pt x="40" y="245"/>
                    <a:pt x="40" y="245"/>
                  </a:cubicBezTo>
                  <a:cubicBezTo>
                    <a:pt x="40" y="245"/>
                    <a:pt x="40" y="244"/>
                    <a:pt x="40" y="244"/>
                  </a:cubicBezTo>
                  <a:cubicBezTo>
                    <a:pt x="40" y="244"/>
                    <a:pt x="40" y="244"/>
                    <a:pt x="41" y="244"/>
                  </a:cubicBezTo>
                  <a:cubicBezTo>
                    <a:pt x="41" y="244"/>
                    <a:pt x="41" y="243"/>
                    <a:pt x="41" y="243"/>
                  </a:cubicBezTo>
                  <a:cubicBezTo>
                    <a:pt x="41" y="243"/>
                    <a:pt x="41" y="243"/>
                    <a:pt x="41" y="243"/>
                  </a:cubicBezTo>
                  <a:cubicBezTo>
                    <a:pt x="41" y="243"/>
                    <a:pt x="41" y="242"/>
                    <a:pt x="41" y="242"/>
                  </a:cubicBezTo>
                  <a:cubicBezTo>
                    <a:pt x="42" y="242"/>
                    <a:pt x="42" y="241"/>
                    <a:pt x="42" y="241"/>
                  </a:cubicBezTo>
                  <a:cubicBezTo>
                    <a:pt x="42" y="241"/>
                    <a:pt x="42" y="241"/>
                    <a:pt x="42" y="241"/>
                  </a:cubicBezTo>
                  <a:cubicBezTo>
                    <a:pt x="42" y="240"/>
                    <a:pt x="43" y="240"/>
                    <a:pt x="43" y="240"/>
                  </a:cubicBezTo>
                  <a:cubicBezTo>
                    <a:pt x="43" y="239"/>
                    <a:pt x="43" y="239"/>
                    <a:pt x="44" y="239"/>
                  </a:cubicBezTo>
                  <a:cubicBezTo>
                    <a:pt x="44" y="239"/>
                    <a:pt x="44" y="239"/>
                    <a:pt x="44" y="239"/>
                  </a:cubicBezTo>
                  <a:cubicBezTo>
                    <a:pt x="44" y="239"/>
                    <a:pt x="44" y="238"/>
                    <a:pt x="45" y="238"/>
                  </a:cubicBezTo>
                  <a:cubicBezTo>
                    <a:pt x="45" y="238"/>
                    <a:pt x="45" y="238"/>
                    <a:pt x="45" y="237"/>
                  </a:cubicBezTo>
                  <a:cubicBezTo>
                    <a:pt x="45" y="237"/>
                    <a:pt x="46" y="237"/>
                    <a:pt x="46" y="236"/>
                  </a:cubicBezTo>
                  <a:cubicBezTo>
                    <a:pt x="46" y="236"/>
                    <a:pt x="47" y="236"/>
                    <a:pt x="47" y="236"/>
                  </a:cubicBezTo>
                  <a:cubicBezTo>
                    <a:pt x="47" y="236"/>
                    <a:pt x="47" y="235"/>
                    <a:pt x="48" y="235"/>
                  </a:cubicBezTo>
                  <a:cubicBezTo>
                    <a:pt x="48" y="235"/>
                    <a:pt x="48" y="235"/>
                    <a:pt x="48" y="235"/>
                  </a:cubicBezTo>
                  <a:cubicBezTo>
                    <a:pt x="49" y="234"/>
                    <a:pt x="49" y="235"/>
                    <a:pt x="50" y="234"/>
                  </a:cubicBezTo>
                  <a:cubicBezTo>
                    <a:pt x="50" y="234"/>
                    <a:pt x="50" y="234"/>
                    <a:pt x="50" y="234"/>
                  </a:cubicBezTo>
                  <a:cubicBezTo>
                    <a:pt x="50" y="234"/>
                    <a:pt x="50" y="233"/>
                    <a:pt x="51" y="233"/>
                  </a:cubicBezTo>
                  <a:cubicBezTo>
                    <a:pt x="51" y="233"/>
                    <a:pt x="51" y="233"/>
                    <a:pt x="51" y="233"/>
                  </a:cubicBezTo>
                  <a:cubicBezTo>
                    <a:pt x="51" y="232"/>
                    <a:pt x="51" y="232"/>
                    <a:pt x="51" y="232"/>
                  </a:cubicBezTo>
                  <a:cubicBezTo>
                    <a:pt x="51" y="232"/>
                    <a:pt x="52" y="232"/>
                    <a:pt x="52" y="232"/>
                  </a:cubicBezTo>
                  <a:cubicBezTo>
                    <a:pt x="52" y="232"/>
                    <a:pt x="52" y="232"/>
                    <a:pt x="52" y="232"/>
                  </a:cubicBezTo>
                  <a:cubicBezTo>
                    <a:pt x="52" y="231"/>
                    <a:pt x="52" y="231"/>
                    <a:pt x="53" y="231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3" y="230"/>
                    <a:pt x="53" y="230"/>
                  </a:cubicBezTo>
                  <a:cubicBezTo>
                    <a:pt x="53" y="230"/>
                    <a:pt x="53" y="230"/>
                    <a:pt x="53" y="229"/>
                  </a:cubicBezTo>
                  <a:cubicBezTo>
                    <a:pt x="54" y="229"/>
                    <a:pt x="54" y="229"/>
                    <a:pt x="54" y="229"/>
                  </a:cubicBezTo>
                  <a:cubicBezTo>
                    <a:pt x="54" y="229"/>
                    <a:pt x="54" y="229"/>
                    <a:pt x="54" y="229"/>
                  </a:cubicBezTo>
                  <a:cubicBezTo>
                    <a:pt x="54" y="229"/>
                    <a:pt x="54" y="229"/>
                    <a:pt x="54" y="228"/>
                  </a:cubicBezTo>
                  <a:cubicBezTo>
                    <a:pt x="54" y="228"/>
                    <a:pt x="54" y="228"/>
                    <a:pt x="54" y="228"/>
                  </a:cubicBezTo>
                  <a:cubicBezTo>
                    <a:pt x="54" y="227"/>
                    <a:pt x="54" y="227"/>
                    <a:pt x="54" y="227"/>
                  </a:cubicBezTo>
                  <a:cubicBezTo>
                    <a:pt x="55" y="226"/>
                    <a:pt x="55" y="226"/>
                    <a:pt x="55" y="225"/>
                  </a:cubicBezTo>
                  <a:cubicBezTo>
                    <a:pt x="55" y="225"/>
                    <a:pt x="55" y="223"/>
                    <a:pt x="55" y="223"/>
                  </a:cubicBezTo>
                  <a:cubicBezTo>
                    <a:pt x="55" y="223"/>
                    <a:pt x="55" y="222"/>
                    <a:pt x="54" y="221"/>
                  </a:cubicBezTo>
                  <a:cubicBezTo>
                    <a:pt x="54" y="220"/>
                    <a:pt x="53" y="221"/>
                    <a:pt x="52" y="221"/>
                  </a:cubicBezTo>
                  <a:cubicBezTo>
                    <a:pt x="52" y="220"/>
                    <a:pt x="51" y="221"/>
                    <a:pt x="50" y="220"/>
                  </a:cubicBezTo>
                  <a:cubicBezTo>
                    <a:pt x="49" y="220"/>
                    <a:pt x="48" y="220"/>
                    <a:pt x="48" y="220"/>
                  </a:cubicBezTo>
                  <a:cubicBezTo>
                    <a:pt x="47" y="220"/>
                    <a:pt x="47" y="219"/>
                    <a:pt x="46" y="219"/>
                  </a:cubicBezTo>
                  <a:cubicBezTo>
                    <a:pt x="46" y="218"/>
                    <a:pt x="45" y="218"/>
                    <a:pt x="45" y="217"/>
                  </a:cubicBezTo>
                  <a:cubicBezTo>
                    <a:pt x="45" y="217"/>
                    <a:pt x="45" y="216"/>
                    <a:pt x="44" y="216"/>
                  </a:cubicBezTo>
                  <a:cubicBezTo>
                    <a:pt x="44" y="216"/>
                    <a:pt x="43" y="215"/>
                    <a:pt x="43" y="215"/>
                  </a:cubicBezTo>
                  <a:cubicBezTo>
                    <a:pt x="42" y="215"/>
                    <a:pt x="43" y="214"/>
                    <a:pt x="42" y="214"/>
                  </a:cubicBezTo>
                  <a:cubicBezTo>
                    <a:pt x="42" y="213"/>
                    <a:pt x="42" y="213"/>
                    <a:pt x="42" y="212"/>
                  </a:cubicBezTo>
                  <a:cubicBezTo>
                    <a:pt x="41" y="212"/>
                    <a:pt x="41" y="211"/>
                    <a:pt x="41" y="211"/>
                  </a:cubicBezTo>
                  <a:cubicBezTo>
                    <a:pt x="41" y="211"/>
                    <a:pt x="41" y="211"/>
                    <a:pt x="41" y="210"/>
                  </a:cubicBezTo>
                  <a:cubicBezTo>
                    <a:pt x="41" y="210"/>
                    <a:pt x="42" y="209"/>
                    <a:pt x="42" y="209"/>
                  </a:cubicBezTo>
                  <a:cubicBezTo>
                    <a:pt x="42" y="209"/>
                    <a:pt x="42" y="209"/>
                    <a:pt x="42" y="209"/>
                  </a:cubicBezTo>
                  <a:cubicBezTo>
                    <a:pt x="42" y="209"/>
                    <a:pt x="42" y="208"/>
                    <a:pt x="43" y="208"/>
                  </a:cubicBezTo>
                  <a:cubicBezTo>
                    <a:pt x="43" y="207"/>
                    <a:pt x="43" y="207"/>
                    <a:pt x="43" y="207"/>
                  </a:cubicBezTo>
                  <a:cubicBezTo>
                    <a:pt x="43" y="207"/>
                    <a:pt x="43" y="206"/>
                    <a:pt x="43" y="206"/>
                  </a:cubicBezTo>
                  <a:cubicBezTo>
                    <a:pt x="43" y="206"/>
                    <a:pt x="43" y="205"/>
                    <a:pt x="44" y="205"/>
                  </a:cubicBezTo>
                  <a:cubicBezTo>
                    <a:pt x="44" y="205"/>
                    <a:pt x="44" y="205"/>
                    <a:pt x="44" y="205"/>
                  </a:cubicBezTo>
                  <a:cubicBezTo>
                    <a:pt x="44" y="205"/>
                    <a:pt x="45" y="204"/>
                    <a:pt x="45" y="204"/>
                  </a:cubicBezTo>
                  <a:cubicBezTo>
                    <a:pt x="45" y="203"/>
                    <a:pt x="45" y="203"/>
                    <a:pt x="45" y="203"/>
                  </a:cubicBezTo>
                  <a:cubicBezTo>
                    <a:pt x="46" y="203"/>
                    <a:pt x="47" y="202"/>
                    <a:pt x="47" y="202"/>
                  </a:cubicBezTo>
                  <a:cubicBezTo>
                    <a:pt x="47" y="201"/>
                    <a:pt x="49" y="202"/>
                    <a:pt x="49" y="202"/>
                  </a:cubicBezTo>
                  <a:cubicBezTo>
                    <a:pt x="49" y="202"/>
                    <a:pt x="49" y="201"/>
                    <a:pt x="49" y="201"/>
                  </a:cubicBezTo>
                  <a:cubicBezTo>
                    <a:pt x="49" y="200"/>
                    <a:pt x="50" y="200"/>
                    <a:pt x="50" y="200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50" y="200"/>
                    <a:pt x="51" y="200"/>
                    <a:pt x="51" y="200"/>
                  </a:cubicBezTo>
                  <a:cubicBezTo>
                    <a:pt x="51" y="200"/>
                    <a:pt x="51" y="199"/>
                    <a:pt x="52" y="199"/>
                  </a:cubicBezTo>
                  <a:cubicBezTo>
                    <a:pt x="52" y="199"/>
                    <a:pt x="52" y="199"/>
                    <a:pt x="52" y="199"/>
                  </a:cubicBezTo>
                  <a:cubicBezTo>
                    <a:pt x="52" y="199"/>
                    <a:pt x="52" y="199"/>
                    <a:pt x="53" y="199"/>
                  </a:cubicBezTo>
                  <a:cubicBezTo>
                    <a:pt x="53" y="200"/>
                    <a:pt x="53" y="199"/>
                    <a:pt x="53" y="199"/>
                  </a:cubicBezTo>
                  <a:cubicBezTo>
                    <a:pt x="53" y="199"/>
                    <a:pt x="53" y="200"/>
                    <a:pt x="54" y="200"/>
                  </a:cubicBezTo>
                  <a:cubicBezTo>
                    <a:pt x="54" y="200"/>
                    <a:pt x="54" y="199"/>
                    <a:pt x="54" y="199"/>
                  </a:cubicBezTo>
                  <a:cubicBezTo>
                    <a:pt x="54" y="199"/>
                    <a:pt x="55" y="200"/>
                    <a:pt x="55" y="200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56" y="200"/>
                    <a:pt x="56" y="199"/>
                    <a:pt x="56" y="199"/>
                  </a:cubicBezTo>
                  <a:cubicBezTo>
                    <a:pt x="56" y="199"/>
                    <a:pt x="56" y="199"/>
                    <a:pt x="56" y="198"/>
                  </a:cubicBezTo>
                  <a:cubicBezTo>
                    <a:pt x="56" y="198"/>
                    <a:pt x="56" y="198"/>
                    <a:pt x="56" y="198"/>
                  </a:cubicBezTo>
                  <a:cubicBezTo>
                    <a:pt x="55" y="198"/>
                    <a:pt x="55" y="198"/>
                    <a:pt x="55" y="198"/>
                  </a:cubicBezTo>
                  <a:cubicBezTo>
                    <a:pt x="55" y="198"/>
                    <a:pt x="55" y="197"/>
                    <a:pt x="55" y="197"/>
                  </a:cubicBezTo>
                  <a:cubicBezTo>
                    <a:pt x="55" y="197"/>
                    <a:pt x="55" y="196"/>
                    <a:pt x="55" y="196"/>
                  </a:cubicBezTo>
                  <a:cubicBezTo>
                    <a:pt x="56" y="196"/>
                    <a:pt x="56" y="195"/>
                    <a:pt x="56" y="195"/>
                  </a:cubicBezTo>
                  <a:cubicBezTo>
                    <a:pt x="57" y="195"/>
                    <a:pt x="57" y="195"/>
                    <a:pt x="57" y="195"/>
                  </a:cubicBezTo>
                  <a:cubicBezTo>
                    <a:pt x="57" y="195"/>
                    <a:pt x="57" y="194"/>
                    <a:pt x="58" y="194"/>
                  </a:cubicBezTo>
                  <a:cubicBezTo>
                    <a:pt x="58" y="194"/>
                    <a:pt x="58" y="193"/>
                    <a:pt x="58" y="193"/>
                  </a:cubicBezTo>
                  <a:cubicBezTo>
                    <a:pt x="58" y="193"/>
                    <a:pt x="58" y="193"/>
                    <a:pt x="58" y="193"/>
                  </a:cubicBezTo>
                  <a:cubicBezTo>
                    <a:pt x="58" y="192"/>
                    <a:pt x="58" y="192"/>
                    <a:pt x="58" y="192"/>
                  </a:cubicBezTo>
                  <a:cubicBezTo>
                    <a:pt x="58" y="192"/>
                    <a:pt x="58" y="191"/>
                    <a:pt x="58" y="191"/>
                  </a:cubicBezTo>
                  <a:cubicBezTo>
                    <a:pt x="58" y="191"/>
                    <a:pt x="58" y="191"/>
                    <a:pt x="58" y="191"/>
                  </a:cubicBezTo>
                  <a:cubicBezTo>
                    <a:pt x="58" y="191"/>
                    <a:pt x="58" y="190"/>
                    <a:pt x="58" y="190"/>
                  </a:cubicBezTo>
                  <a:cubicBezTo>
                    <a:pt x="58" y="190"/>
                    <a:pt x="58" y="189"/>
                    <a:pt x="58" y="189"/>
                  </a:cubicBezTo>
                  <a:cubicBezTo>
                    <a:pt x="58" y="189"/>
                    <a:pt x="58" y="189"/>
                    <a:pt x="58" y="189"/>
                  </a:cubicBezTo>
                  <a:cubicBezTo>
                    <a:pt x="58" y="188"/>
                    <a:pt x="58" y="188"/>
                    <a:pt x="58" y="188"/>
                  </a:cubicBezTo>
                  <a:cubicBezTo>
                    <a:pt x="57" y="187"/>
                    <a:pt x="57" y="187"/>
                    <a:pt x="57" y="187"/>
                  </a:cubicBezTo>
                  <a:cubicBezTo>
                    <a:pt x="57" y="187"/>
                    <a:pt x="58" y="186"/>
                    <a:pt x="58" y="186"/>
                  </a:cubicBezTo>
                  <a:cubicBezTo>
                    <a:pt x="58" y="186"/>
                    <a:pt x="58" y="185"/>
                    <a:pt x="59" y="185"/>
                  </a:cubicBezTo>
                  <a:cubicBezTo>
                    <a:pt x="59" y="185"/>
                    <a:pt x="59" y="184"/>
                    <a:pt x="59" y="184"/>
                  </a:cubicBezTo>
                  <a:cubicBezTo>
                    <a:pt x="60" y="184"/>
                    <a:pt x="60" y="183"/>
                    <a:pt x="60" y="183"/>
                  </a:cubicBezTo>
                  <a:cubicBezTo>
                    <a:pt x="60" y="182"/>
                    <a:pt x="60" y="182"/>
                    <a:pt x="60" y="182"/>
                  </a:cubicBezTo>
                  <a:cubicBezTo>
                    <a:pt x="61" y="181"/>
                    <a:pt x="62" y="181"/>
                    <a:pt x="62" y="181"/>
                  </a:cubicBezTo>
                  <a:cubicBezTo>
                    <a:pt x="63" y="180"/>
                    <a:pt x="64" y="180"/>
                    <a:pt x="64" y="180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5" y="179"/>
                    <a:pt x="65" y="179"/>
                    <a:pt x="65" y="179"/>
                  </a:cubicBezTo>
                  <a:cubicBezTo>
                    <a:pt x="65" y="179"/>
                    <a:pt x="64" y="179"/>
                    <a:pt x="64" y="179"/>
                  </a:cubicBezTo>
                  <a:cubicBezTo>
                    <a:pt x="64" y="179"/>
                    <a:pt x="64" y="179"/>
                    <a:pt x="63" y="179"/>
                  </a:cubicBezTo>
                  <a:cubicBezTo>
                    <a:pt x="63" y="179"/>
                    <a:pt x="62" y="179"/>
                    <a:pt x="62" y="179"/>
                  </a:cubicBezTo>
                  <a:cubicBezTo>
                    <a:pt x="62" y="179"/>
                    <a:pt x="62" y="178"/>
                    <a:pt x="62" y="178"/>
                  </a:cubicBezTo>
                  <a:cubicBezTo>
                    <a:pt x="61" y="178"/>
                    <a:pt x="61" y="178"/>
                    <a:pt x="61" y="178"/>
                  </a:cubicBezTo>
                  <a:cubicBezTo>
                    <a:pt x="60" y="178"/>
                    <a:pt x="60" y="178"/>
                    <a:pt x="60" y="177"/>
                  </a:cubicBezTo>
                  <a:cubicBezTo>
                    <a:pt x="60" y="177"/>
                    <a:pt x="60" y="177"/>
                    <a:pt x="60" y="177"/>
                  </a:cubicBezTo>
                  <a:cubicBezTo>
                    <a:pt x="60" y="177"/>
                    <a:pt x="60" y="177"/>
                    <a:pt x="60" y="176"/>
                  </a:cubicBezTo>
                  <a:cubicBezTo>
                    <a:pt x="60" y="176"/>
                    <a:pt x="60" y="176"/>
                    <a:pt x="60" y="176"/>
                  </a:cubicBezTo>
                  <a:cubicBezTo>
                    <a:pt x="61" y="176"/>
                    <a:pt x="61" y="176"/>
                    <a:pt x="61" y="176"/>
                  </a:cubicBezTo>
                  <a:cubicBezTo>
                    <a:pt x="62" y="176"/>
                    <a:pt x="62" y="175"/>
                    <a:pt x="62" y="175"/>
                  </a:cubicBezTo>
                  <a:cubicBezTo>
                    <a:pt x="62" y="175"/>
                    <a:pt x="63" y="175"/>
                    <a:pt x="63" y="175"/>
                  </a:cubicBezTo>
                  <a:cubicBezTo>
                    <a:pt x="63" y="175"/>
                    <a:pt x="64" y="175"/>
                    <a:pt x="64" y="175"/>
                  </a:cubicBezTo>
                  <a:cubicBezTo>
                    <a:pt x="64" y="175"/>
                    <a:pt x="65" y="175"/>
                    <a:pt x="65" y="175"/>
                  </a:cubicBezTo>
                  <a:cubicBezTo>
                    <a:pt x="65" y="175"/>
                    <a:pt x="65" y="176"/>
                    <a:pt x="65" y="176"/>
                  </a:cubicBezTo>
                  <a:cubicBezTo>
                    <a:pt x="65" y="176"/>
                    <a:pt x="66" y="176"/>
                    <a:pt x="66" y="176"/>
                  </a:cubicBezTo>
                  <a:cubicBezTo>
                    <a:pt x="66" y="177"/>
                    <a:pt x="65" y="177"/>
                    <a:pt x="65" y="177"/>
                  </a:cubicBezTo>
                  <a:cubicBezTo>
                    <a:pt x="65" y="177"/>
                    <a:pt x="65" y="177"/>
                    <a:pt x="65" y="177"/>
                  </a:cubicBezTo>
                  <a:cubicBezTo>
                    <a:pt x="66" y="178"/>
                    <a:pt x="65" y="178"/>
                    <a:pt x="65" y="178"/>
                  </a:cubicBezTo>
                  <a:cubicBezTo>
                    <a:pt x="65" y="178"/>
                    <a:pt x="66" y="178"/>
                    <a:pt x="66" y="178"/>
                  </a:cubicBezTo>
                  <a:cubicBezTo>
                    <a:pt x="66" y="178"/>
                    <a:pt x="67" y="178"/>
                    <a:pt x="67" y="178"/>
                  </a:cubicBezTo>
                  <a:cubicBezTo>
                    <a:pt x="67" y="178"/>
                    <a:pt x="68" y="178"/>
                    <a:pt x="68" y="178"/>
                  </a:cubicBezTo>
                  <a:cubicBezTo>
                    <a:pt x="68" y="178"/>
                    <a:pt x="69" y="178"/>
                    <a:pt x="69" y="178"/>
                  </a:cubicBezTo>
                  <a:cubicBezTo>
                    <a:pt x="69" y="178"/>
                    <a:pt x="69" y="178"/>
                    <a:pt x="69" y="178"/>
                  </a:cubicBezTo>
                  <a:cubicBezTo>
                    <a:pt x="69" y="178"/>
                    <a:pt x="69" y="178"/>
                    <a:pt x="69" y="177"/>
                  </a:cubicBezTo>
                  <a:cubicBezTo>
                    <a:pt x="69" y="177"/>
                    <a:pt x="69" y="177"/>
                    <a:pt x="69" y="177"/>
                  </a:cubicBezTo>
                  <a:cubicBezTo>
                    <a:pt x="69" y="177"/>
                    <a:pt x="70" y="176"/>
                    <a:pt x="70" y="176"/>
                  </a:cubicBezTo>
                  <a:cubicBezTo>
                    <a:pt x="70" y="176"/>
                    <a:pt x="70" y="175"/>
                    <a:pt x="70" y="174"/>
                  </a:cubicBezTo>
                  <a:cubicBezTo>
                    <a:pt x="70" y="174"/>
                    <a:pt x="70" y="174"/>
                    <a:pt x="69" y="174"/>
                  </a:cubicBezTo>
                  <a:cubicBezTo>
                    <a:pt x="69" y="173"/>
                    <a:pt x="70" y="173"/>
                    <a:pt x="70" y="173"/>
                  </a:cubicBezTo>
                  <a:cubicBezTo>
                    <a:pt x="70" y="173"/>
                    <a:pt x="70" y="173"/>
                    <a:pt x="70" y="173"/>
                  </a:cubicBezTo>
                  <a:cubicBezTo>
                    <a:pt x="69" y="172"/>
                    <a:pt x="69" y="172"/>
                    <a:pt x="69" y="172"/>
                  </a:cubicBezTo>
                  <a:cubicBezTo>
                    <a:pt x="69" y="172"/>
                    <a:pt x="69" y="171"/>
                    <a:pt x="69" y="171"/>
                  </a:cubicBezTo>
                  <a:cubicBezTo>
                    <a:pt x="68" y="171"/>
                    <a:pt x="68" y="171"/>
                    <a:pt x="67" y="171"/>
                  </a:cubicBezTo>
                  <a:cubicBezTo>
                    <a:pt x="67" y="171"/>
                    <a:pt x="67" y="172"/>
                    <a:pt x="66" y="172"/>
                  </a:cubicBezTo>
                  <a:cubicBezTo>
                    <a:pt x="66" y="172"/>
                    <a:pt x="65" y="172"/>
                    <a:pt x="65" y="172"/>
                  </a:cubicBezTo>
                  <a:cubicBezTo>
                    <a:pt x="65" y="172"/>
                    <a:pt x="65" y="172"/>
                    <a:pt x="65" y="172"/>
                  </a:cubicBezTo>
                  <a:cubicBezTo>
                    <a:pt x="65" y="172"/>
                    <a:pt x="66" y="172"/>
                    <a:pt x="66" y="173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73"/>
                    <a:pt x="67" y="174"/>
                    <a:pt x="67" y="174"/>
                  </a:cubicBezTo>
                  <a:cubicBezTo>
                    <a:pt x="66" y="174"/>
                    <a:pt x="66" y="174"/>
                    <a:pt x="66" y="174"/>
                  </a:cubicBezTo>
                  <a:cubicBezTo>
                    <a:pt x="66" y="174"/>
                    <a:pt x="66" y="174"/>
                    <a:pt x="66" y="174"/>
                  </a:cubicBezTo>
                  <a:cubicBezTo>
                    <a:pt x="66" y="174"/>
                    <a:pt x="65" y="174"/>
                    <a:pt x="65" y="174"/>
                  </a:cubicBezTo>
                  <a:cubicBezTo>
                    <a:pt x="65" y="174"/>
                    <a:pt x="65" y="174"/>
                    <a:pt x="65" y="174"/>
                  </a:cubicBezTo>
                  <a:cubicBezTo>
                    <a:pt x="65" y="174"/>
                    <a:pt x="64" y="174"/>
                    <a:pt x="63" y="174"/>
                  </a:cubicBezTo>
                  <a:cubicBezTo>
                    <a:pt x="63" y="174"/>
                    <a:pt x="64" y="172"/>
                    <a:pt x="64" y="172"/>
                  </a:cubicBezTo>
                  <a:cubicBezTo>
                    <a:pt x="64" y="172"/>
                    <a:pt x="63" y="172"/>
                    <a:pt x="63" y="172"/>
                  </a:cubicBezTo>
                  <a:cubicBezTo>
                    <a:pt x="62" y="172"/>
                    <a:pt x="62" y="172"/>
                    <a:pt x="61" y="172"/>
                  </a:cubicBezTo>
                  <a:cubicBezTo>
                    <a:pt x="61" y="172"/>
                    <a:pt x="60" y="171"/>
                    <a:pt x="60" y="171"/>
                  </a:cubicBezTo>
                  <a:cubicBezTo>
                    <a:pt x="60" y="171"/>
                    <a:pt x="60" y="170"/>
                    <a:pt x="60" y="170"/>
                  </a:cubicBezTo>
                  <a:cubicBezTo>
                    <a:pt x="59" y="170"/>
                    <a:pt x="59" y="170"/>
                    <a:pt x="59" y="170"/>
                  </a:cubicBezTo>
                  <a:cubicBezTo>
                    <a:pt x="59" y="169"/>
                    <a:pt x="60" y="168"/>
                    <a:pt x="60" y="168"/>
                  </a:cubicBezTo>
                  <a:cubicBezTo>
                    <a:pt x="60" y="167"/>
                    <a:pt x="60" y="166"/>
                    <a:pt x="60" y="166"/>
                  </a:cubicBezTo>
                  <a:cubicBezTo>
                    <a:pt x="60" y="165"/>
                    <a:pt x="60" y="165"/>
                    <a:pt x="60" y="165"/>
                  </a:cubicBezTo>
                  <a:cubicBezTo>
                    <a:pt x="59" y="164"/>
                    <a:pt x="59" y="163"/>
                    <a:pt x="59" y="162"/>
                  </a:cubicBezTo>
                  <a:cubicBezTo>
                    <a:pt x="59" y="162"/>
                    <a:pt x="59" y="160"/>
                    <a:pt x="59" y="159"/>
                  </a:cubicBezTo>
                  <a:cubicBezTo>
                    <a:pt x="59" y="159"/>
                    <a:pt x="59" y="159"/>
                    <a:pt x="60" y="159"/>
                  </a:cubicBezTo>
                  <a:cubicBezTo>
                    <a:pt x="60" y="158"/>
                    <a:pt x="61" y="158"/>
                    <a:pt x="61" y="158"/>
                  </a:cubicBezTo>
                  <a:cubicBezTo>
                    <a:pt x="61" y="158"/>
                    <a:pt x="61" y="159"/>
                    <a:pt x="61" y="159"/>
                  </a:cubicBezTo>
                  <a:cubicBezTo>
                    <a:pt x="61" y="159"/>
                    <a:pt x="61" y="159"/>
                    <a:pt x="62" y="159"/>
                  </a:cubicBezTo>
                  <a:cubicBezTo>
                    <a:pt x="62" y="159"/>
                    <a:pt x="63" y="159"/>
                    <a:pt x="64" y="160"/>
                  </a:cubicBezTo>
                  <a:cubicBezTo>
                    <a:pt x="64" y="160"/>
                    <a:pt x="65" y="160"/>
                    <a:pt x="65" y="161"/>
                  </a:cubicBezTo>
                  <a:cubicBezTo>
                    <a:pt x="66" y="161"/>
                    <a:pt x="66" y="161"/>
                    <a:pt x="67" y="161"/>
                  </a:cubicBezTo>
                  <a:cubicBezTo>
                    <a:pt x="67" y="161"/>
                    <a:pt x="68" y="162"/>
                    <a:pt x="69" y="162"/>
                  </a:cubicBezTo>
                  <a:cubicBezTo>
                    <a:pt x="69" y="162"/>
                    <a:pt x="73" y="162"/>
                    <a:pt x="73" y="162"/>
                  </a:cubicBezTo>
                  <a:cubicBezTo>
                    <a:pt x="74" y="162"/>
                    <a:pt x="74" y="162"/>
                    <a:pt x="75" y="161"/>
                  </a:cubicBezTo>
                  <a:cubicBezTo>
                    <a:pt x="75" y="161"/>
                    <a:pt x="75" y="161"/>
                    <a:pt x="75" y="161"/>
                  </a:cubicBezTo>
                  <a:cubicBezTo>
                    <a:pt x="76" y="161"/>
                    <a:pt x="77" y="161"/>
                    <a:pt x="77" y="160"/>
                  </a:cubicBezTo>
                  <a:cubicBezTo>
                    <a:pt x="77" y="160"/>
                    <a:pt x="79" y="160"/>
                    <a:pt x="79" y="160"/>
                  </a:cubicBezTo>
                  <a:cubicBezTo>
                    <a:pt x="79" y="159"/>
                    <a:pt x="79" y="158"/>
                    <a:pt x="79" y="158"/>
                  </a:cubicBezTo>
                  <a:cubicBezTo>
                    <a:pt x="79" y="158"/>
                    <a:pt x="79" y="158"/>
                    <a:pt x="78" y="158"/>
                  </a:cubicBezTo>
                  <a:cubicBezTo>
                    <a:pt x="78" y="158"/>
                    <a:pt x="78" y="158"/>
                    <a:pt x="78" y="157"/>
                  </a:cubicBezTo>
                  <a:cubicBezTo>
                    <a:pt x="78" y="157"/>
                    <a:pt x="78" y="157"/>
                    <a:pt x="79" y="157"/>
                  </a:cubicBezTo>
                  <a:cubicBezTo>
                    <a:pt x="79" y="157"/>
                    <a:pt x="80" y="157"/>
                    <a:pt x="80" y="157"/>
                  </a:cubicBezTo>
                  <a:cubicBezTo>
                    <a:pt x="80" y="157"/>
                    <a:pt x="80" y="157"/>
                    <a:pt x="80" y="156"/>
                  </a:cubicBezTo>
                  <a:cubicBezTo>
                    <a:pt x="80" y="156"/>
                    <a:pt x="79" y="156"/>
                    <a:pt x="79" y="156"/>
                  </a:cubicBezTo>
                  <a:cubicBezTo>
                    <a:pt x="78" y="156"/>
                    <a:pt x="78" y="155"/>
                    <a:pt x="78" y="155"/>
                  </a:cubicBezTo>
                  <a:cubicBezTo>
                    <a:pt x="78" y="155"/>
                    <a:pt x="78" y="154"/>
                    <a:pt x="78" y="154"/>
                  </a:cubicBezTo>
                  <a:cubicBezTo>
                    <a:pt x="79" y="154"/>
                    <a:pt x="79" y="154"/>
                    <a:pt x="79" y="154"/>
                  </a:cubicBezTo>
                  <a:cubicBezTo>
                    <a:pt x="79" y="154"/>
                    <a:pt x="79" y="154"/>
                    <a:pt x="79" y="153"/>
                  </a:cubicBezTo>
                  <a:cubicBezTo>
                    <a:pt x="79" y="153"/>
                    <a:pt x="79" y="151"/>
                    <a:pt x="79" y="151"/>
                  </a:cubicBezTo>
                  <a:cubicBezTo>
                    <a:pt x="79" y="151"/>
                    <a:pt x="79" y="150"/>
                    <a:pt x="79" y="150"/>
                  </a:cubicBezTo>
                  <a:cubicBezTo>
                    <a:pt x="79" y="150"/>
                    <a:pt x="80" y="150"/>
                    <a:pt x="80" y="150"/>
                  </a:cubicBezTo>
                  <a:cubicBezTo>
                    <a:pt x="80" y="150"/>
                    <a:pt x="80" y="149"/>
                    <a:pt x="80" y="149"/>
                  </a:cubicBezTo>
                  <a:cubicBezTo>
                    <a:pt x="80" y="149"/>
                    <a:pt x="80" y="148"/>
                    <a:pt x="80" y="148"/>
                  </a:cubicBezTo>
                  <a:cubicBezTo>
                    <a:pt x="80" y="148"/>
                    <a:pt x="81" y="147"/>
                    <a:pt x="81" y="147"/>
                  </a:cubicBezTo>
                  <a:cubicBezTo>
                    <a:pt x="81" y="147"/>
                    <a:pt x="81" y="146"/>
                    <a:pt x="81" y="146"/>
                  </a:cubicBezTo>
                  <a:cubicBezTo>
                    <a:pt x="81" y="146"/>
                    <a:pt x="80" y="146"/>
                    <a:pt x="80" y="145"/>
                  </a:cubicBezTo>
                  <a:cubicBezTo>
                    <a:pt x="79" y="145"/>
                    <a:pt x="79" y="145"/>
                    <a:pt x="79" y="144"/>
                  </a:cubicBezTo>
                  <a:cubicBezTo>
                    <a:pt x="79" y="144"/>
                    <a:pt x="79" y="143"/>
                    <a:pt x="79" y="143"/>
                  </a:cubicBezTo>
                  <a:cubicBezTo>
                    <a:pt x="79" y="143"/>
                    <a:pt x="80" y="142"/>
                    <a:pt x="80" y="142"/>
                  </a:cubicBezTo>
                  <a:cubicBezTo>
                    <a:pt x="80" y="142"/>
                    <a:pt x="80" y="142"/>
                    <a:pt x="80" y="141"/>
                  </a:cubicBezTo>
                  <a:cubicBezTo>
                    <a:pt x="80" y="141"/>
                    <a:pt x="79" y="142"/>
                    <a:pt x="79" y="142"/>
                  </a:cubicBezTo>
                  <a:cubicBezTo>
                    <a:pt x="79" y="142"/>
                    <a:pt x="79" y="141"/>
                    <a:pt x="79" y="141"/>
                  </a:cubicBezTo>
                  <a:cubicBezTo>
                    <a:pt x="79" y="141"/>
                    <a:pt x="79" y="141"/>
                    <a:pt x="79" y="141"/>
                  </a:cubicBezTo>
                  <a:cubicBezTo>
                    <a:pt x="78" y="141"/>
                    <a:pt x="78" y="141"/>
                    <a:pt x="77" y="141"/>
                  </a:cubicBezTo>
                  <a:cubicBezTo>
                    <a:pt x="77" y="141"/>
                    <a:pt x="77" y="140"/>
                    <a:pt x="77" y="140"/>
                  </a:cubicBezTo>
                  <a:cubicBezTo>
                    <a:pt x="77" y="140"/>
                    <a:pt x="78" y="139"/>
                    <a:pt x="78" y="140"/>
                  </a:cubicBezTo>
                  <a:cubicBezTo>
                    <a:pt x="79" y="140"/>
                    <a:pt x="79" y="140"/>
                    <a:pt x="80" y="141"/>
                  </a:cubicBezTo>
                  <a:cubicBezTo>
                    <a:pt x="81" y="142"/>
                    <a:pt x="81" y="142"/>
                    <a:pt x="82" y="142"/>
                  </a:cubicBezTo>
                  <a:cubicBezTo>
                    <a:pt x="83" y="142"/>
                    <a:pt x="86" y="142"/>
                    <a:pt x="87" y="142"/>
                  </a:cubicBezTo>
                  <a:cubicBezTo>
                    <a:pt x="88" y="142"/>
                    <a:pt x="90" y="142"/>
                    <a:pt x="91" y="142"/>
                  </a:cubicBezTo>
                  <a:cubicBezTo>
                    <a:pt x="91" y="141"/>
                    <a:pt x="94" y="141"/>
                    <a:pt x="95" y="141"/>
                  </a:cubicBezTo>
                  <a:cubicBezTo>
                    <a:pt x="95" y="141"/>
                    <a:pt x="101" y="140"/>
                    <a:pt x="102" y="139"/>
                  </a:cubicBezTo>
                  <a:cubicBezTo>
                    <a:pt x="103" y="139"/>
                    <a:pt x="106" y="138"/>
                    <a:pt x="106" y="138"/>
                  </a:cubicBezTo>
                  <a:cubicBezTo>
                    <a:pt x="107" y="138"/>
                    <a:pt x="111" y="136"/>
                    <a:pt x="111" y="136"/>
                  </a:cubicBezTo>
                  <a:cubicBezTo>
                    <a:pt x="112" y="135"/>
                    <a:pt x="112" y="134"/>
                    <a:pt x="112" y="134"/>
                  </a:cubicBezTo>
                  <a:cubicBezTo>
                    <a:pt x="112" y="134"/>
                    <a:pt x="113" y="133"/>
                    <a:pt x="113" y="132"/>
                  </a:cubicBezTo>
                  <a:cubicBezTo>
                    <a:pt x="113" y="132"/>
                    <a:pt x="113" y="132"/>
                    <a:pt x="113" y="131"/>
                  </a:cubicBezTo>
                  <a:cubicBezTo>
                    <a:pt x="114" y="131"/>
                    <a:pt x="114" y="130"/>
                    <a:pt x="115" y="130"/>
                  </a:cubicBezTo>
                  <a:cubicBezTo>
                    <a:pt x="115" y="130"/>
                    <a:pt x="116" y="129"/>
                    <a:pt x="116" y="128"/>
                  </a:cubicBezTo>
                  <a:cubicBezTo>
                    <a:pt x="116" y="128"/>
                    <a:pt x="116" y="127"/>
                    <a:pt x="116" y="127"/>
                  </a:cubicBezTo>
                  <a:cubicBezTo>
                    <a:pt x="116" y="127"/>
                    <a:pt x="117" y="126"/>
                    <a:pt x="117" y="126"/>
                  </a:cubicBezTo>
                  <a:cubicBezTo>
                    <a:pt x="117" y="125"/>
                    <a:pt x="118" y="125"/>
                    <a:pt x="118" y="125"/>
                  </a:cubicBezTo>
                  <a:cubicBezTo>
                    <a:pt x="118" y="124"/>
                    <a:pt x="119" y="123"/>
                    <a:pt x="119" y="123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7" y="119"/>
                    <a:pt x="116" y="118"/>
                  </a:cubicBezTo>
                  <a:cubicBezTo>
                    <a:pt x="116" y="118"/>
                    <a:pt x="115" y="118"/>
                    <a:pt x="115" y="117"/>
                  </a:cubicBezTo>
                  <a:cubicBezTo>
                    <a:pt x="115" y="117"/>
                    <a:pt x="114" y="116"/>
                    <a:pt x="114" y="116"/>
                  </a:cubicBezTo>
                  <a:cubicBezTo>
                    <a:pt x="114" y="116"/>
                    <a:pt x="114" y="115"/>
                    <a:pt x="114" y="114"/>
                  </a:cubicBezTo>
                  <a:cubicBezTo>
                    <a:pt x="114" y="113"/>
                    <a:pt x="114" y="113"/>
                    <a:pt x="115" y="112"/>
                  </a:cubicBezTo>
                  <a:cubicBezTo>
                    <a:pt x="115" y="112"/>
                    <a:pt x="115" y="111"/>
                    <a:pt x="115" y="111"/>
                  </a:cubicBezTo>
                  <a:cubicBezTo>
                    <a:pt x="115" y="111"/>
                    <a:pt x="115" y="110"/>
                    <a:pt x="115" y="109"/>
                  </a:cubicBezTo>
                  <a:cubicBezTo>
                    <a:pt x="115" y="109"/>
                    <a:pt x="114" y="108"/>
                    <a:pt x="114" y="108"/>
                  </a:cubicBezTo>
                  <a:cubicBezTo>
                    <a:pt x="113" y="107"/>
                    <a:pt x="112" y="107"/>
                    <a:pt x="111" y="107"/>
                  </a:cubicBezTo>
                  <a:cubicBezTo>
                    <a:pt x="111" y="106"/>
                    <a:pt x="109" y="106"/>
                    <a:pt x="109" y="105"/>
                  </a:cubicBezTo>
                  <a:cubicBezTo>
                    <a:pt x="109" y="105"/>
                    <a:pt x="107" y="104"/>
                    <a:pt x="107" y="104"/>
                  </a:cubicBezTo>
                  <a:cubicBezTo>
                    <a:pt x="107" y="104"/>
                    <a:pt x="106" y="103"/>
                    <a:pt x="106" y="102"/>
                  </a:cubicBezTo>
                  <a:cubicBezTo>
                    <a:pt x="106" y="102"/>
                    <a:pt x="106" y="101"/>
                    <a:pt x="106" y="101"/>
                  </a:cubicBezTo>
                  <a:cubicBezTo>
                    <a:pt x="106" y="101"/>
                    <a:pt x="107" y="100"/>
                    <a:pt x="107" y="100"/>
                  </a:cubicBezTo>
                  <a:cubicBezTo>
                    <a:pt x="107" y="100"/>
                    <a:pt x="107" y="99"/>
                    <a:pt x="107" y="99"/>
                  </a:cubicBezTo>
                  <a:cubicBezTo>
                    <a:pt x="107" y="98"/>
                    <a:pt x="107" y="98"/>
                    <a:pt x="107" y="98"/>
                  </a:cubicBezTo>
                  <a:cubicBezTo>
                    <a:pt x="107" y="98"/>
                    <a:pt x="106" y="97"/>
                    <a:pt x="106" y="96"/>
                  </a:cubicBezTo>
                  <a:cubicBezTo>
                    <a:pt x="106" y="96"/>
                    <a:pt x="106" y="96"/>
                    <a:pt x="106" y="95"/>
                  </a:cubicBezTo>
                  <a:cubicBezTo>
                    <a:pt x="106" y="95"/>
                    <a:pt x="106" y="94"/>
                    <a:pt x="106" y="94"/>
                  </a:cubicBezTo>
                  <a:cubicBezTo>
                    <a:pt x="106" y="94"/>
                    <a:pt x="106" y="93"/>
                    <a:pt x="106" y="92"/>
                  </a:cubicBezTo>
                  <a:cubicBezTo>
                    <a:pt x="106" y="92"/>
                    <a:pt x="106" y="91"/>
                    <a:pt x="106" y="91"/>
                  </a:cubicBezTo>
                  <a:cubicBezTo>
                    <a:pt x="107" y="91"/>
                    <a:pt x="107" y="91"/>
                    <a:pt x="107" y="91"/>
                  </a:cubicBezTo>
                  <a:cubicBezTo>
                    <a:pt x="107" y="91"/>
                    <a:pt x="108" y="91"/>
                    <a:pt x="108" y="90"/>
                  </a:cubicBezTo>
                  <a:cubicBezTo>
                    <a:pt x="108" y="90"/>
                    <a:pt x="108" y="90"/>
                    <a:pt x="108" y="89"/>
                  </a:cubicBezTo>
                  <a:cubicBezTo>
                    <a:pt x="108" y="89"/>
                    <a:pt x="108" y="89"/>
                    <a:pt x="108" y="89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8" y="88"/>
                    <a:pt x="108" y="87"/>
                    <a:pt x="108" y="87"/>
                  </a:cubicBezTo>
                  <a:cubicBezTo>
                    <a:pt x="108" y="87"/>
                    <a:pt x="108" y="86"/>
                    <a:pt x="108" y="86"/>
                  </a:cubicBezTo>
                  <a:cubicBezTo>
                    <a:pt x="108" y="86"/>
                    <a:pt x="108" y="85"/>
                    <a:pt x="108" y="85"/>
                  </a:cubicBezTo>
                  <a:cubicBezTo>
                    <a:pt x="108" y="85"/>
                    <a:pt x="108" y="85"/>
                    <a:pt x="108" y="85"/>
                  </a:cubicBezTo>
                  <a:cubicBezTo>
                    <a:pt x="108" y="84"/>
                    <a:pt x="108" y="84"/>
                    <a:pt x="108" y="84"/>
                  </a:cubicBezTo>
                  <a:cubicBezTo>
                    <a:pt x="108" y="84"/>
                    <a:pt x="108" y="84"/>
                    <a:pt x="108" y="84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2"/>
                    <a:pt x="108" y="82"/>
                    <a:pt x="108" y="82"/>
                  </a:cubicBezTo>
                  <a:cubicBezTo>
                    <a:pt x="108" y="82"/>
                    <a:pt x="108" y="82"/>
                    <a:pt x="108" y="81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08" y="80"/>
                    <a:pt x="108" y="80"/>
                    <a:pt x="108" y="80"/>
                  </a:cubicBezTo>
                  <a:cubicBezTo>
                    <a:pt x="108" y="80"/>
                    <a:pt x="109" y="80"/>
                    <a:pt x="109" y="80"/>
                  </a:cubicBezTo>
                  <a:cubicBezTo>
                    <a:pt x="109" y="80"/>
                    <a:pt x="109" y="80"/>
                    <a:pt x="109" y="79"/>
                  </a:cubicBezTo>
                  <a:cubicBezTo>
                    <a:pt x="109" y="79"/>
                    <a:pt x="109" y="79"/>
                    <a:pt x="109" y="78"/>
                  </a:cubicBezTo>
                  <a:cubicBezTo>
                    <a:pt x="109" y="78"/>
                    <a:pt x="109" y="78"/>
                    <a:pt x="109" y="78"/>
                  </a:cubicBezTo>
                  <a:cubicBezTo>
                    <a:pt x="109" y="78"/>
                    <a:pt x="109" y="77"/>
                    <a:pt x="109" y="77"/>
                  </a:cubicBezTo>
                  <a:cubicBezTo>
                    <a:pt x="109" y="77"/>
                    <a:pt x="109" y="77"/>
                    <a:pt x="109" y="77"/>
                  </a:cubicBezTo>
                  <a:cubicBezTo>
                    <a:pt x="109" y="77"/>
                    <a:pt x="109" y="76"/>
                    <a:pt x="109" y="76"/>
                  </a:cubicBezTo>
                  <a:cubicBezTo>
                    <a:pt x="109" y="76"/>
                    <a:pt x="110" y="76"/>
                    <a:pt x="110" y="76"/>
                  </a:cubicBezTo>
                  <a:cubicBezTo>
                    <a:pt x="110" y="75"/>
                    <a:pt x="110" y="75"/>
                    <a:pt x="110" y="75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11" y="72"/>
                    <a:pt x="111" y="72"/>
                    <a:pt x="111" y="72"/>
                  </a:cubicBezTo>
                  <a:cubicBezTo>
                    <a:pt x="111" y="72"/>
                    <a:pt x="110" y="72"/>
                    <a:pt x="110" y="72"/>
                  </a:cubicBezTo>
                  <a:cubicBezTo>
                    <a:pt x="110" y="71"/>
                    <a:pt x="110" y="71"/>
                    <a:pt x="110" y="71"/>
                  </a:cubicBezTo>
                  <a:cubicBezTo>
                    <a:pt x="110" y="70"/>
                    <a:pt x="110" y="70"/>
                    <a:pt x="110" y="70"/>
                  </a:cubicBezTo>
                  <a:cubicBezTo>
                    <a:pt x="110" y="70"/>
                    <a:pt x="110" y="69"/>
                    <a:pt x="110" y="69"/>
                  </a:cubicBezTo>
                  <a:cubicBezTo>
                    <a:pt x="110" y="69"/>
                    <a:pt x="112" y="68"/>
                    <a:pt x="112" y="68"/>
                  </a:cubicBezTo>
                  <a:cubicBezTo>
                    <a:pt x="112" y="67"/>
                    <a:pt x="112" y="67"/>
                    <a:pt x="112" y="67"/>
                  </a:cubicBezTo>
                  <a:cubicBezTo>
                    <a:pt x="112" y="67"/>
                    <a:pt x="112" y="67"/>
                    <a:pt x="112" y="67"/>
                  </a:cubicBezTo>
                  <a:cubicBezTo>
                    <a:pt x="112" y="67"/>
                    <a:pt x="113" y="66"/>
                    <a:pt x="113" y="66"/>
                  </a:cubicBezTo>
                  <a:cubicBezTo>
                    <a:pt x="113" y="66"/>
                    <a:pt x="113" y="65"/>
                    <a:pt x="113" y="65"/>
                  </a:cubicBezTo>
                  <a:cubicBezTo>
                    <a:pt x="113" y="65"/>
                    <a:pt x="114" y="65"/>
                    <a:pt x="114" y="65"/>
                  </a:cubicBezTo>
                  <a:cubicBezTo>
                    <a:pt x="114" y="65"/>
                    <a:pt x="114" y="64"/>
                    <a:pt x="114" y="64"/>
                  </a:cubicBezTo>
                  <a:cubicBezTo>
                    <a:pt x="114" y="63"/>
                    <a:pt x="115" y="63"/>
                    <a:pt x="115" y="63"/>
                  </a:cubicBezTo>
                  <a:cubicBezTo>
                    <a:pt x="115" y="63"/>
                    <a:pt x="115" y="63"/>
                    <a:pt x="116" y="63"/>
                  </a:cubicBezTo>
                  <a:cubicBezTo>
                    <a:pt x="116" y="62"/>
                    <a:pt x="116" y="62"/>
                    <a:pt x="117" y="62"/>
                  </a:cubicBezTo>
                  <a:cubicBezTo>
                    <a:pt x="117" y="61"/>
                    <a:pt x="118" y="60"/>
                    <a:pt x="118" y="60"/>
                  </a:cubicBezTo>
                  <a:cubicBezTo>
                    <a:pt x="118" y="60"/>
                    <a:pt x="118" y="59"/>
                    <a:pt x="119" y="59"/>
                  </a:cubicBezTo>
                  <a:cubicBezTo>
                    <a:pt x="119" y="58"/>
                    <a:pt x="119" y="58"/>
                    <a:pt x="120" y="58"/>
                  </a:cubicBezTo>
                  <a:cubicBezTo>
                    <a:pt x="120" y="58"/>
                    <a:pt x="120" y="58"/>
                    <a:pt x="120" y="58"/>
                  </a:cubicBezTo>
                  <a:cubicBezTo>
                    <a:pt x="120" y="58"/>
                    <a:pt x="120" y="57"/>
                    <a:pt x="120" y="57"/>
                  </a:cubicBezTo>
                  <a:cubicBezTo>
                    <a:pt x="120" y="57"/>
                    <a:pt x="121" y="56"/>
                    <a:pt x="121" y="56"/>
                  </a:cubicBezTo>
                  <a:cubicBezTo>
                    <a:pt x="121" y="56"/>
                    <a:pt x="122" y="55"/>
                    <a:pt x="122" y="55"/>
                  </a:cubicBezTo>
                  <a:cubicBezTo>
                    <a:pt x="122" y="55"/>
                    <a:pt x="123" y="54"/>
                    <a:pt x="123" y="54"/>
                  </a:cubicBezTo>
                  <a:cubicBezTo>
                    <a:pt x="123" y="54"/>
                    <a:pt x="123" y="53"/>
                    <a:pt x="124" y="53"/>
                  </a:cubicBezTo>
                  <a:cubicBezTo>
                    <a:pt x="124" y="53"/>
                    <a:pt x="124" y="53"/>
                    <a:pt x="124" y="52"/>
                  </a:cubicBezTo>
                  <a:cubicBezTo>
                    <a:pt x="124" y="52"/>
                    <a:pt x="124" y="52"/>
                    <a:pt x="124" y="52"/>
                  </a:cubicBezTo>
                  <a:cubicBezTo>
                    <a:pt x="124" y="52"/>
                    <a:pt x="125" y="52"/>
                    <a:pt x="125" y="52"/>
                  </a:cubicBezTo>
                  <a:cubicBezTo>
                    <a:pt x="125" y="52"/>
                    <a:pt x="125" y="52"/>
                    <a:pt x="125" y="52"/>
                  </a:cubicBezTo>
                  <a:cubicBezTo>
                    <a:pt x="126" y="52"/>
                    <a:pt x="126" y="51"/>
                    <a:pt x="126" y="51"/>
                  </a:cubicBezTo>
                  <a:cubicBezTo>
                    <a:pt x="125" y="51"/>
                    <a:pt x="125" y="51"/>
                    <a:pt x="125" y="51"/>
                  </a:cubicBezTo>
                  <a:cubicBezTo>
                    <a:pt x="125" y="51"/>
                    <a:pt x="125" y="50"/>
                    <a:pt x="125" y="50"/>
                  </a:cubicBezTo>
                  <a:cubicBezTo>
                    <a:pt x="126" y="50"/>
                    <a:pt x="126" y="50"/>
                    <a:pt x="126" y="50"/>
                  </a:cubicBezTo>
                  <a:cubicBezTo>
                    <a:pt x="126" y="50"/>
                    <a:pt x="126" y="50"/>
                    <a:pt x="126" y="50"/>
                  </a:cubicBezTo>
                  <a:cubicBezTo>
                    <a:pt x="126" y="50"/>
                    <a:pt x="127" y="50"/>
                    <a:pt x="127" y="50"/>
                  </a:cubicBezTo>
                  <a:cubicBezTo>
                    <a:pt x="127" y="50"/>
                    <a:pt x="128" y="49"/>
                    <a:pt x="128" y="49"/>
                  </a:cubicBezTo>
                  <a:cubicBezTo>
                    <a:pt x="128" y="48"/>
                    <a:pt x="129" y="48"/>
                    <a:pt x="129" y="48"/>
                  </a:cubicBezTo>
                  <a:cubicBezTo>
                    <a:pt x="129" y="48"/>
                    <a:pt x="130" y="48"/>
                    <a:pt x="130" y="48"/>
                  </a:cubicBezTo>
                  <a:cubicBezTo>
                    <a:pt x="130" y="48"/>
                    <a:pt x="130" y="47"/>
                    <a:pt x="130" y="47"/>
                  </a:cubicBezTo>
                  <a:cubicBezTo>
                    <a:pt x="130" y="47"/>
                    <a:pt x="131" y="47"/>
                    <a:pt x="131" y="47"/>
                  </a:cubicBezTo>
                  <a:cubicBezTo>
                    <a:pt x="131" y="47"/>
                    <a:pt x="131" y="46"/>
                    <a:pt x="131" y="46"/>
                  </a:cubicBezTo>
                  <a:cubicBezTo>
                    <a:pt x="131" y="46"/>
                    <a:pt x="131" y="45"/>
                    <a:pt x="131" y="45"/>
                  </a:cubicBezTo>
                  <a:cubicBezTo>
                    <a:pt x="131" y="45"/>
                    <a:pt x="132" y="45"/>
                    <a:pt x="132" y="45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45"/>
                    <a:pt x="133" y="44"/>
                    <a:pt x="133" y="44"/>
                  </a:cubicBezTo>
                  <a:cubicBezTo>
                    <a:pt x="133" y="44"/>
                    <a:pt x="134" y="45"/>
                    <a:pt x="134" y="45"/>
                  </a:cubicBezTo>
                  <a:cubicBezTo>
                    <a:pt x="134" y="45"/>
                    <a:pt x="134" y="44"/>
                    <a:pt x="134" y="44"/>
                  </a:cubicBezTo>
                  <a:cubicBezTo>
                    <a:pt x="134" y="44"/>
                    <a:pt x="135" y="44"/>
                    <a:pt x="135" y="44"/>
                  </a:cubicBezTo>
                  <a:cubicBezTo>
                    <a:pt x="135" y="44"/>
                    <a:pt x="135" y="44"/>
                    <a:pt x="135" y="44"/>
                  </a:cubicBezTo>
                  <a:cubicBezTo>
                    <a:pt x="135" y="44"/>
                    <a:pt x="135" y="44"/>
                    <a:pt x="136" y="44"/>
                  </a:cubicBezTo>
                  <a:cubicBezTo>
                    <a:pt x="136" y="44"/>
                    <a:pt x="136" y="43"/>
                    <a:pt x="136" y="43"/>
                  </a:cubicBezTo>
                  <a:cubicBezTo>
                    <a:pt x="136" y="43"/>
                    <a:pt x="137" y="43"/>
                    <a:pt x="137" y="43"/>
                  </a:cubicBezTo>
                  <a:cubicBezTo>
                    <a:pt x="137" y="43"/>
                    <a:pt x="137" y="43"/>
                    <a:pt x="137" y="43"/>
                  </a:cubicBezTo>
                  <a:cubicBezTo>
                    <a:pt x="137" y="43"/>
                    <a:pt x="137" y="42"/>
                    <a:pt x="137" y="42"/>
                  </a:cubicBezTo>
                  <a:cubicBezTo>
                    <a:pt x="137" y="42"/>
                    <a:pt x="138" y="42"/>
                    <a:pt x="139" y="42"/>
                  </a:cubicBezTo>
                  <a:cubicBezTo>
                    <a:pt x="139" y="42"/>
                    <a:pt x="139" y="42"/>
                    <a:pt x="139" y="42"/>
                  </a:cubicBezTo>
                  <a:cubicBezTo>
                    <a:pt x="139" y="42"/>
                    <a:pt x="139" y="41"/>
                    <a:pt x="139" y="41"/>
                  </a:cubicBezTo>
                  <a:cubicBezTo>
                    <a:pt x="139" y="41"/>
                    <a:pt x="140" y="41"/>
                    <a:pt x="140" y="41"/>
                  </a:cubicBezTo>
                  <a:cubicBezTo>
                    <a:pt x="140" y="41"/>
                    <a:pt x="140" y="40"/>
                    <a:pt x="140" y="40"/>
                  </a:cubicBezTo>
                  <a:cubicBezTo>
                    <a:pt x="140" y="40"/>
                    <a:pt x="139" y="39"/>
                    <a:pt x="139" y="39"/>
                  </a:cubicBezTo>
                  <a:cubicBezTo>
                    <a:pt x="139" y="39"/>
                    <a:pt x="139" y="39"/>
                    <a:pt x="139" y="39"/>
                  </a:cubicBezTo>
                  <a:cubicBezTo>
                    <a:pt x="139" y="39"/>
                    <a:pt x="139" y="38"/>
                    <a:pt x="139" y="38"/>
                  </a:cubicBezTo>
                  <a:cubicBezTo>
                    <a:pt x="139" y="38"/>
                    <a:pt x="139" y="37"/>
                    <a:pt x="139" y="37"/>
                  </a:cubicBezTo>
                  <a:close/>
                </a:path>
              </a:pathLst>
            </a:custGeom>
            <a:solidFill>
              <a:srgbClr val="50CC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3" name="Freeform 694">
              <a:extLst>
                <a:ext uri="{FF2B5EF4-FFF2-40B4-BE49-F238E27FC236}">
                  <a16:creationId xmlns:a16="http://schemas.microsoft.com/office/drawing/2014/main" id="{4AB29681-9625-540D-A354-BF9E0947B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201" y="4500563"/>
              <a:ext cx="357187" cy="492125"/>
            </a:xfrm>
            <a:custGeom>
              <a:avLst/>
              <a:gdLst>
                <a:gd name="T0" fmla="*/ 83 w 86"/>
                <a:gd name="T1" fmla="*/ 73 h 118"/>
                <a:gd name="T2" fmla="*/ 79 w 86"/>
                <a:gd name="T3" fmla="*/ 68 h 118"/>
                <a:gd name="T4" fmla="*/ 80 w 86"/>
                <a:gd name="T5" fmla="*/ 60 h 118"/>
                <a:gd name="T6" fmla="*/ 79 w 86"/>
                <a:gd name="T7" fmla="*/ 52 h 118"/>
                <a:gd name="T8" fmla="*/ 82 w 86"/>
                <a:gd name="T9" fmla="*/ 45 h 118"/>
                <a:gd name="T10" fmla="*/ 75 w 86"/>
                <a:gd name="T11" fmla="*/ 45 h 118"/>
                <a:gd name="T12" fmla="*/ 68 w 86"/>
                <a:gd name="T13" fmla="*/ 45 h 118"/>
                <a:gd name="T14" fmla="*/ 57 w 86"/>
                <a:gd name="T15" fmla="*/ 39 h 118"/>
                <a:gd name="T16" fmla="*/ 49 w 86"/>
                <a:gd name="T17" fmla="*/ 38 h 118"/>
                <a:gd name="T18" fmla="*/ 47 w 86"/>
                <a:gd name="T19" fmla="*/ 30 h 118"/>
                <a:gd name="T20" fmla="*/ 41 w 86"/>
                <a:gd name="T21" fmla="*/ 23 h 118"/>
                <a:gd name="T22" fmla="*/ 43 w 86"/>
                <a:gd name="T23" fmla="*/ 14 h 118"/>
                <a:gd name="T24" fmla="*/ 55 w 86"/>
                <a:gd name="T25" fmla="*/ 3 h 118"/>
                <a:gd name="T26" fmla="*/ 50 w 86"/>
                <a:gd name="T27" fmla="*/ 1 h 118"/>
                <a:gd name="T28" fmla="*/ 44 w 86"/>
                <a:gd name="T29" fmla="*/ 5 h 118"/>
                <a:gd name="T30" fmla="*/ 34 w 86"/>
                <a:gd name="T31" fmla="*/ 9 h 118"/>
                <a:gd name="T32" fmla="*/ 28 w 86"/>
                <a:gd name="T33" fmla="*/ 10 h 118"/>
                <a:gd name="T34" fmla="*/ 25 w 86"/>
                <a:gd name="T35" fmla="*/ 17 h 118"/>
                <a:gd name="T36" fmla="*/ 22 w 86"/>
                <a:gd name="T37" fmla="*/ 21 h 118"/>
                <a:gd name="T38" fmla="*/ 16 w 86"/>
                <a:gd name="T39" fmla="*/ 27 h 118"/>
                <a:gd name="T40" fmla="*/ 16 w 86"/>
                <a:gd name="T41" fmla="*/ 31 h 118"/>
                <a:gd name="T42" fmla="*/ 13 w 86"/>
                <a:gd name="T43" fmla="*/ 29 h 118"/>
                <a:gd name="T44" fmla="*/ 11 w 86"/>
                <a:gd name="T45" fmla="*/ 33 h 118"/>
                <a:gd name="T46" fmla="*/ 8 w 86"/>
                <a:gd name="T47" fmla="*/ 37 h 118"/>
                <a:gd name="T48" fmla="*/ 11 w 86"/>
                <a:gd name="T49" fmla="*/ 41 h 118"/>
                <a:gd name="T50" fmla="*/ 13 w 86"/>
                <a:gd name="T51" fmla="*/ 47 h 118"/>
                <a:gd name="T52" fmla="*/ 12 w 86"/>
                <a:gd name="T53" fmla="*/ 53 h 118"/>
                <a:gd name="T54" fmla="*/ 12 w 86"/>
                <a:gd name="T55" fmla="*/ 61 h 118"/>
                <a:gd name="T56" fmla="*/ 11 w 86"/>
                <a:gd name="T57" fmla="*/ 65 h 118"/>
                <a:gd name="T58" fmla="*/ 6 w 86"/>
                <a:gd name="T59" fmla="*/ 69 h 118"/>
                <a:gd name="T60" fmla="*/ 4 w 86"/>
                <a:gd name="T61" fmla="*/ 76 h 118"/>
                <a:gd name="T62" fmla="*/ 3 w 86"/>
                <a:gd name="T63" fmla="*/ 79 h 118"/>
                <a:gd name="T64" fmla="*/ 9 w 86"/>
                <a:gd name="T65" fmla="*/ 82 h 118"/>
                <a:gd name="T66" fmla="*/ 16 w 86"/>
                <a:gd name="T67" fmla="*/ 86 h 118"/>
                <a:gd name="T68" fmla="*/ 23 w 86"/>
                <a:gd name="T69" fmla="*/ 88 h 118"/>
                <a:gd name="T70" fmla="*/ 29 w 86"/>
                <a:gd name="T71" fmla="*/ 89 h 118"/>
                <a:gd name="T72" fmla="*/ 33 w 86"/>
                <a:gd name="T73" fmla="*/ 94 h 118"/>
                <a:gd name="T74" fmla="*/ 35 w 86"/>
                <a:gd name="T75" fmla="*/ 95 h 118"/>
                <a:gd name="T76" fmla="*/ 38 w 86"/>
                <a:gd name="T77" fmla="*/ 98 h 118"/>
                <a:gd name="T78" fmla="*/ 41 w 86"/>
                <a:gd name="T79" fmla="*/ 101 h 118"/>
                <a:gd name="T80" fmla="*/ 42 w 86"/>
                <a:gd name="T81" fmla="*/ 105 h 118"/>
                <a:gd name="T82" fmla="*/ 45 w 86"/>
                <a:gd name="T83" fmla="*/ 104 h 118"/>
                <a:gd name="T84" fmla="*/ 49 w 86"/>
                <a:gd name="T85" fmla="*/ 104 h 118"/>
                <a:gd name="T86" fmla="*/ 53 w 86"/>
                <a:gd name="T87" fmla="*/ 104 h 118"/>
                <a:gd name="T88" fmla="*/ 55 w 86"/>
                <a:gd name="T89" fmla="*/ 105 h 118"/>
                <a:gd name="T90" fmla="*/ 59 w 86"/>
                <a:gd name="T91" fmla="*/ 105 h 118"/>
                <a:gd name="T92" fmla="*/ 62 w 86"/>
                <a:gd name="T93" fmla="*/ 106 h 118"/>
                <a:gd name="T94" fmla="*/ 61 w 86"/>
                <a:gd name="T95" fmla="*/ 115 h 118"/>
                <a:gd name="T96" fmla="*/ 66 w 86"/>
                <a:gd name="T97" fmla="*/ 93 h 118"/>
                <a:gd name="T98" fmla="*/ 63 w 86"/>
                <a:gd name="T99" fmla="*/ 89 h 118"/>
                <a:gd name="T100" fmla="*/ 68 w 86"/>
                <a:gd name="T101" fmla="*/ 84 h 118"/>
                <a:gd name="T102" fmla="*/ 69 w 86"/>
                <a:gd name="T103" fmla="*/ 81 h 118"/>
                <a:gd name="T104" fmla="*/ 65 w 86"/>
                <a:gd name="T105" fmla="*/ 76 h 118"/>
                <a:gd name="T106" fmla="*/ 76 w 86"/>
                <a:gd name="T107" fmla="*/ 75 h 118"/>
                <a:gd name="T108" fmla="*/ 79 w 86"/>
                <a:gd name="T109" fmla="*/ 74 h 118"/>
                <a:gd name="T110" fmla="*/ 82 w 86"/>
                <a:gd name="T111" fmla="*/ 74 h 118"/>
                <a:gd name="T112" fmla="*/ 84 w 86"/>
                <a:gd name="T113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6" h="118">
                  <a:moveTo>
                    <a:pt x="86" y="78"/>
                  </a:moveTo>
                  <a:cubicBezTo>
                    <a:pt x="86" y="78"/>
                    <a:pt x="86" y="78"/>
                    <a:pt x="86" y="78"/>
                  </a:cubicBezTo>
                  <a:cubicBezTo>
                    <a:pt x="85" y="77"/>
                    <a:pt x="85" y="76"/>
                    <a:pt x="85" y="76"/>
                  </a:cubicBezTo>
                  <a:cubicBezTo>
                    <a:pt x="85" y="76"/>
                    <a:pt x="84" y="75"/>
                    <a:pt x="84" y="75"/>
                  </a:cubicBezTo>
                  <a:cubicBezTo>
                    <a:pt x="84" y="75"/>
                    <a:pt x="84" y="74"/>
                    <a:pt x="84" y="74"/>
                  </a:cubicBezTo>
                  <a:cubicBezTo>
                    <a:pt x="84" y="74"/>
                    <a:pt x="84" y="73"/>
                    <a:pt x="84" y="73"/>
                  </a:cubicBezTo>
                  <a:cubicBezTo>
                    <a:pt x="84" y="73"/>
                    <a:pt x="84" y="73"/>
                    <a:pt x="83" y="73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3" y="71"/>
                    <a:pt x="83" y="71"/>
                    <a:pt x="83" y="71"/>
                  </a:cubicBezTo>
                  <a:cubicBezTo>
                    <a:pt x="83" y="71"/>
                    <a:pt x="82" y="70"/>
                    <a:pt x="82" y="69"/>
                  </a:cubicBezTo>
                  <a:cubicBezTo>
                    <a:pt x="82" y="69"/>
                    <a:pt x="81" y="69"/>
                    <a:pt x="81" y="69"/>
                  </a:cubicBezTo>
                  <a:cubicBezTo>
                    <a:pt x="81" y="69"/>
                    <a:pt x="80" y="68"/>
                    <a:pt x="80" y="68"/>
                  </a:cubicBezTo>
                  <a:cubicBezTo>
                    <a:pt x="80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81" y="66"/>
                    <a:pt x="81" y="66"/>
                    <a:pt x="81" y="66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2" y="65"/>
                    <a:pt x="83" y="64"/>
                    <a:pt x="83" y="64"/>
                  </a:cubicBezTo>
                  <a:cubicBezTo>
                    <a:pt x="83" y="64"/>
                    <a:pt x="82" y="63"/>
                    <a:pt x="82" y="63"/>
                  </a:cubicBezTo>
                  <a:cubicBezTo>
                    <a:pt x="82" y="63"/>
                    <a:pt x="81" y="61"/>
                    <a:pt x="81" y="61"/>
                  </a:cubicBezTo>
                  <a:cubicBezTo>
                    <a:pt x="80" y="61"/>
                    <a:pt x="80" y="61"/>
                    <a:pt x="80" y="61"/>
                  </a:cubicBezTo>
                  <a:cubicBezTo>
                    <a:pt x="80" y="61"/>
                    <a:pt x="80" y="60"/>
                    <a:pt x="80" y="60"/>
                  </a:cubicBezTo>
                  <a:cubicBezTo>
                    <a:pt x="80" y="60"/>
                    <a:pt x="79" y="58"/>
                    <a:pt x="79" y="58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9" y="57"/>
                    <a:pt x="79" y="56"/>
                    <a:pt x="79" y="56"/>
                  </a:cubicBezTo>
                  <a:cubicBezTo>
                    <a:pt x="79" y="56"/>
                    <a:pt x="79" y="56"/>
                    <a:pt x="79" y="55"/>
                  </a:cubicBezTo>
                  <a:cubicBezTo>
                    <a:pt x="79" y="55"/>
                    <a:pt x="79" y="55"/>
                    <a:pt x="79" y="55"/>
                  </a:cubicBezTo>
                  <a:cubicBezTo>
                    <a:pt x="79" y="52"/>
                    <a:pt x="79" y="52"/>
                    <a:pt x="79" y="52"/>
                  </a:cubicBezTo>
                  <a:cubicBezTo>
                    <a:pt x="79" y="52"/>
                    <a:pt x="79" y="52"/>
                    <a:pt x="79" y="52"/>
                  </a:cubicBezTo>
                  <a:cubicBezTo>
                    <a:pt x="79" y="52"/>
                    <a:pt x="79" y="51"/>
                    <a:pt x="79" y="51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9" y="50"/>
                    <a:pt x="79" y="50"/>
                    <a:pt x="80" y="50"/>
                  </a:cubicBezTo>
                  <a:cubicBezTo>
                    <a:pt x="80" y="50"/>
                    <a:pt x="80" y="49"/>
                    <a:pt x="80" y="49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5"/>
                    <a:pt x="82" y="45"/>
                    <a:pt x="82" y="45"/>
                  </a:cubicBezTo>
                  <a:cubicBezTo>
                    <a:pt x="81" y="44"/>
                    <a:pt x="81" y="44"/>
                    <a:pt x="81" y="44"/>
                  </a:cubicBezTo>
                  <a:cubicBezTo>
                    <a:pt x="81" y="44"/>
                    <a:pt x="81" y="44"/>
                    <a:pt x="81" y="44"/>
                  </a:cubicBezTo>
                  <a:cubicBezTo>
                    <a:pt x="81" y="44"/>
                    <a:pt x="80" y="44"/>
                    <a:pt x="80" y="44"/>
                  </a:cubicBezTo>
                  <a:cubicBezTo>
                    <a:pt x="80" y="44"/>
                    <a:pt x="80" y="44"/>
                    <a:pt x="80" y="43"/>
                  </a:cubicBezTo>
                  <a:cubicBezTo>
                    <a:pt x="79" y="43"/>
                    <a:pt x="79" y="43"/>
                    <a:pt x="79" y="43"/>
                  </a:cubicBezTo>
                  <a:cubicBezTo>
                    <a:pt x="79" y="43"/>
                    <a:pt x="78" y="44"/>
                    <a:pt x="78" y="44"/>
                  </a:cubicBezTo>
                  <a:cubicBezTo>
                    <a:pt x="77" y="44"/>
                    <a:pt x="75" y="45"/>
                    <a:pt x="75" y="45"/>
                  </a:cubicBezTo>
                  <a:cubicBezTo>
                    <a:pt x="75" y="45"/>
                    <a:pt x="74" y="45"/>
                    <a:pt x="74" y="45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2" y="45"/>
                    <a:pt x="71" y="44"/>
                    <a:pt x="71" y="44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0" y="44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2" y="38"/>
                    <a:pt x="51" y="38"/>
                    <a:pt x="51" y="38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7"/>
                    <a:pt x="48" y="36"/>
                    <a:pt x="48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6" y="35"/>
                    <a:pt x="46" y="35"/>
                  </a:cubicBezTo>
                  <a:cubicBezTo>
                    <a:pt x="46" y="34"/>
                    <a:pt x="46" y="32"/>
                    <a:pt x="46" y="32"/>
                  </a:cubicBezTo>
                  <a:cubicBezTo>
                    <a:pt x="46" y="32"/>
                    <a:pt x="47" y="31"/>
                    <a:pt x="47" y="31"/>
                  </a:cubicBezTo>
                  <a:cubicBezTo>
                    <a:pt x="47" y="31"/>
                    <a:pt x="47" y="30"/>
                    <a:pt x="47" y="30"/>
                  </a:cubicBezTo>
                  <a:cubicBezTo>
                    <a:pt x="47" y="30"/>
                    <a:pt x="47" y="29"/>
                    <a:pt x="46" y="29"/>
                  </a:cubicBezTo>
                  <a:cubicBezTo>
                    <a:pt x="46" y="29"/>
                    <a:pt x="45" y="27"/>
                    <a:pt x="45" y="27"/>
                  </a:cubicBezTo>
                  <a:cubicBezTo>
                    <a:pt x="45" y="27"/>
                    <a:pt x="45" y="26"/>
                    <a:pt x="45" y="26"/>
                  </a:cubicBezTo>
                  <a:cubicBezTo>
                    <a:pt x="45" y="25"/>
                    <a:pt x="44" y="24"/>
                    <a:pt x="44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3" y="19"/>
                    <a:pt x="43" y="19"/>
                  </a:cubicBezTo>
                  <a:cubicBezTo>
                    <a:pt x="43" y="19"/>
                    <a:pt x="43" y="18"/>
                    <a:pt x="43" y="18"/>
                  </a:cubicBezTo>
                  <a:cubicBezTo>
                    <a:pt x="43" y="18"/>
                    <a:pt x="42" y="18"/>
                    <a:pt x="42" y="17"/>
                  </a:cubicBezTo>
                  <a:cubicBezTo>
                    <a:pt x="42" y="17"/>
                    <a:pt x="43" y="17"/>
                    <a:pt x="43" y="16"/>
                  </a:cubicBezTo>
                  <a:cubicBezTo>
                    <a:pt x="43" y="16"/>
                    <a:pt x="43" y="15"/>
                    <a:pt x="43" y="15"/>
                  </a:cubicBezTo>
                  <a:cubicBezTo>
                    <a:pt x="43" y="15"/>
                    <a:pt x="43" y="14"/>
                    <a:pt x="43" y="14"/>
                  </a:cubicBezTo>
                  <a:cubicBezTo>
                    <a:pt x="43" y="14"/>
                    <a:pt x="46" y="9"/>
                    <a:pt x="46" y="9"/>
                  </a:cubicBezTo>
                  <a:cubicBezTo>
                    <a:pt x="46" y="9"/>
                    <a:pt x="47" y="9"/>
                    <a:pt x="47" y="9"/>
                  </a:cubicBezTo>
                  <a:cubicBezTo>
                    <a:pt x="48" y="9"/>
                    <a:pt x="48" y="8"/>
                    <a:pt x="48" y="8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5" y="4"/>
                    <a:pt x="55" y="3"/>
                  </a:cubicBezTo>
                  <a:cubicBezTo>
                    <a:pt x="55" y="3"/>
                    <a:pt x="56" y="3"/>
                    <a:pt x="56" y="3"/>
                  </a:cubicBezTo>
                  <a:cubicBezTo>
                    <a:pt x="56" y="2"/>
                    <a:pt x="56" y="2"/>
                    <a:pt x="55" y="1"/>
                  </a:cubicBezTo>
                  <a:cubicBezTo>
                    <a:pt x="55" y="1"/>
                    <a:pt x="54" y="0"/>
                    <a:pt x="54" y="0"/>
                  </a:cubicBezTo>
                  <a:cubicBezTo>
                    <a:pt x="53" y="0"/>
                    <a:pt x="53" y="0"/>
                    <a:pt x="52" y="0"/>
                  </a:cubicBezTo>
                  <a:cubicBezTo>
                    <a:pt x="52" y="0"/>
                    <a:pt x="52" y="0"/>
                    <a:pt x="51" y="0"/>
                  </a:cubicBezTo>
                  <a:cubicBezTo>
                    <a:pt x="51" y="1"/>
                    <a:pt x="51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2"/>
                    <a:pt x="50" y="2"/>
                  </a:cubicBezTo>
                  <a:cubicBezTo>
                    <a:pt x="50" y="2"/>
                    <a:pt x="50" y="1"/>
                    <a:pt x="50" y="1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3"/>
                    <a:pt x="48" y="4"/>
                    <a:pt x="47" y="4"/>
                  </a:cubicBezTo>
                  <a:cubicBezTo>
                    <a:pt x="47" y="4"/>
                    <a:pt x="47" y="5"/>
                    <a:pt x="46" y="5"/>
                  </a:cubicBezTo>
                  <a:cubicBezTo>
                    <a:pt x="45" y="5"/>
                    <a:pt x="44" y="5"/>
                    <a:pt x="44" y="5"/>
                  </a:cubicBezTo>
                  <a:cubicBezTo>
                    <a:pt x="44" y="5"/>
                    <a:pt x="43" y="6"/>
                    <a:pt x="43" y="6"/>
                  </a:cubicBezTo>
                  <a:cubicBezTo>
                    <a:pt x="43" y="7"/>
                    <a:pt x="42" y="7"/>
                    <a:pt x="41" y="8"/>
                  </a:cubicBezTo>
                  <a:cubicBezTo>
                    <a:pt x="41" y="8"/>
                    <a:pt x="40" y="8"/>
                    <a:pt x="39" y="8"/>
                  </a:cubicBezTo>
                  <a:cubicBezTo>
                    <a:pt x="39" y="8"/>
                    <a:pt x="38" y="8"/>
                    <a:pt x="37" y="8"/>
                  </a:cubicBezTo>
                  <a:cubicBezTo>
                    <a:pt x="37" y="8"/>
                    <a:pt x="36" y="8"/>
                    <a:pt x="36" y="8"/>
                  </a:cubicBezTo>
                  <a:cubicBezTo>
                    <a:pt x="35" y="8"/>
                    <a:pt x="35" y="8"/>
                    <a:pt x="34" y="8"/>
                  </a:cubicBezTo>
                  <a:cubicBezTo>
                    <a:pt x="34" y="8"/>
                    <a:pt x="34" y="9"/>
                    <a:pt x="34" y="9"/>
                  </a:cubicBezTo>
                  <a:cubicBezTo>
                    <a:pt x="34" y="9"/>
                    <a:pt x="34" y="10"/>
                    <a:pt x="34" y="10"/>
                  </a:cubicBezTo>
                  <a:cubicBezTo>
                    <a:pt x="34" y="10"/>
                    <a:pt x="34" y="11"/>
                    <a:pt x="33" y="11"/>
                  </a:cubicBezTo>
                  <a:cubicBezTo>
                    <a:pt x="33" y="12"/>
                    <a:pt x="32" y="12"/>
                    <a:pt x="32" y="12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11"/>
                    <a:pt x="32" y="10"/>
                    <a:pt x="31" y="10"/>
                  </a:cubicBezTo>
                  <a:cubicBezTo>
                    <a:pt x="31" y="10"/>
                    <a:pt x="30" y="9"/>
                    <a:pt x="30" y="9"/>
                  </a:cubicBezTo>
                  <a:cubicBezTo>
                    <a:pt x="30" y="9"/>
                    <a:pt x="29" y="10"/>
                    <a:pt x="28" y="10"/>
                  </a:cubicBezTo>
                  <a:cubicBezTo>
                    <a:pt x="28" y="10"/>
                    <a:pt x="27" y="11"/>
                    <a:pt x="27" y="11"/>
                  </a:cubicBezTo>
                  <a:cubicBezTo>
                    <a:pt x="27" y="12"/>
                    <a:pt x="26" y="12"/>
                    <a:pt x="26" y="12"/>
                  </a:cubicBezTo>
                  <a:cubicBezTo>
                    <a:pt x="26" y="12"/>
                    <a:pt x="25" y="13"/>
                    <a:pt x="25" y="13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4" y="15"/>
                    <a:pt x="24" y="16"/>
                    <a:pt x="24" y="16"/>
                  </a:cubicBezTo>
                  <a:cubicBezTo>
                    <a:pt x="24" y="16"/>
                    <a:pt x="25" y="16"/>
                    <a:pt x="25" y="17"/>
                  </a:cubicBezTo>
                  <a:cubicBezTo>
                    <a:pt x="25" y="17"/>
                    <a:pt x="25" y="17"/>
                    <a:pt x="24" y="18"/>
                  </a:cubicBezTo>
                  <a:cubicBezTo>
                    <a:pt x="24" y="18"/>
                    <a:pt x="24" y="18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3" y="21"/>
                    <a:pt x="22" y="21"/>
                    <a:pt x="22" y="21"/>
                  </a:cubicBezTo>
                  <a:cubicBezTo>
                    <a:pt x="22" y="21"/>
                    <a:pt x="21" y="22"/>
                    <a:pt x="21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0" y="22"/>
                    <a:pt x="20" y="23"/>
                    <a:pt x="20" y="23"/>
                  </a:cubicBezTo>
                  <a:cubicBezTo>
                    <a:pt x="20" y="23"/>
                    <a:pt x="20" y="24"/>
                    <a:pt x="20" y="24"/>
                  </a:cubicBezTo>
                  <a:cubicBezTo>
                    <a:pt x="20" y="24"/>
                    <a:pt x="19" y="25"/>
                    <a:pt x="19" y="25"/>
                  </a:cubicBezTo>
                  <a:cubicBezTo>
                    <a:pt x="19" y="25"/>
                    <a:pt x="18" y="26"/>
                    <a:pt x="18" y="26"/>
                  </a:cubicBezTo>
                  <a:cubicBezTo>
                    <a:pt x="17" y="26"/>
                    <a:pt x="17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5" y="27"/>
                    <a:pt x="15" y="27"/>
                    <a:pt x="15" y="28"/>
                  </a:cubicBezTo>
                  <a:cubicBezTo>
                    <a:pt x="15" y="28"/>
                    <a:pt x="15" y="28"/>
                    <a:pt x="16" y="28"/>
                  </a:cubicBezTo>
                  <a:cubicBezTo>
                    <a:pt x="16" y="28"/>
                    <a:pt x="16" y="29"/>
                    <a:pt x="16" y="29"/>
                  </a:cubicBezTo>
                  <a:cubicBezTo>
                    <a:pt x="16" y="29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1"/>
                    <a:pt x="16" y="31"/>
                  </a:cubicBezTo>
                  <a:cubicBezTo>
                    <a:pt x="16" y="31"/>
                    <a:pt x="16" y="32"/>
                    <a:pt x="16" y="32"/>
                  </a:cubicBezTo>
                  <a:cubicBezTo>
                    <a:pt x="16" y="32"/>
                    <a:pt x="16" y="32"/>
                    <a:pt x="15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2"/>
                    <a:pt x="15" y="31"/>
                    <a:pt x="15" y="31"/>
                  </a:cubicBezTo>
                  <a:cubicBezTo>
                    <a:pt x="16" y="31"/>
                    <a:pt x="16" y="31"/>
                    <a:pt x="15" y="31"/>
                  </a:cubicBezTo>
                  <a:cubicBezTo>
                    <a:pt x="15" y="31"/>
                    <a:pt x="14" y="30"/>
                    <a:pt x="14" y="30"/>
                  </a:cubicBezTo>
                  <a:cubicBezTo>
                    <a:pt x="14" y="30"/>
                    <a:pt x="14" y="29"/>
                    <a:pt x="13" y="29"/>
                  </a:cubicBezTo>
                  <a:cubicBezTo>
                    <a:pt x="13" y="28"/>
                    <a:pt x="13" y="28"/>
                    <a:pt x="12" y="28"/>
                  </a:cubicBezTo>
                  <a:cubicBezTo>
                    <a:pt x="12" y="28"/>
                    <a:pt x="12" y="27"/>
                    <a:pt x="12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2" y="29"/>
                    <a:pt x="12" y="31"/>
                    <a:pt x="13" y="32"/>
                  </a:cubicBezTo>
                  <a:cubicBezTo>
                    <a:pt x="13" y="32"/>
                    <a:pt x="12" y="32"/>
                    <a:pt x="12" y="32"/>
                  </a:cubicBezTo>
                  <a:cubicBezTo>
                    <a:pt x="11" y="32"/>
                    <a:pt x="11" y="32"/>
                    <a:pt x="11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4"/>
                    <a:pt x="10" y="34"/>
                    <a:pt x="10" y="35"/>
                  </a:cubicBezTo>
                  <a:cubicBezTo>
                    <a:pt x="10" y="34"/>
                    <a:pt x="9" y="34"/>
                    <a:pt x="9" y="34"/>
                  </a:cubicBezTo>
                  <a:cubicBezTo>
                    <a:pt x="9" y="34"/>
                    <a:pt x="9" y="35"/>
                    <a:pt x="9" y="36"/>
                  </a:cubicBezTo>
                  <a:cubicBezTo>
                    <a:pt x="8" y="35"/>
                    <a:pt x="8" y="36"/>
                    <a:pt x="8" y="36"/>
                  </a:cubicBezTo>
                  <a:cubicBezTo>
                    <a:pt x="8" y="36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9" y="37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9"/>
                    <a:pt x="10" y="39"/>
                    <a:pt x="10" y="39"/>
                  </a:cubicBezTo>
                  <a:cubicBezTo>
                    <a:pt x="10" y="39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1"/>
                    <a:pt x="10" y="41"/>
                    <a:pt x="11" y="41"/>
                  </a:cubicBezTo>
                  <a:cubicBezTo>
                    <a:pt x="11" y="41"/>
                    <a:pt x="12" y="42"/>
                    <a:pt x="12" y="42"/>
                  </a:cubicBezTo>
                  <a:cubicBezTo>
                    <a:pt x="12" y="42"/>
                    <a:pt x="12" y="43"/>
                    <a:pt x="12" y="43"/>
                  </a:cubicBezTo>
                  <a:cubicBezTo>
                    <a:pt x="12" y="43"/>
                    <a:pt x="12" y="44"/>
                    <a:pt x="12" y="44"/>
                  </a:cubicBezTo>
                  <a:cubicBezTo>
                    <a:pt x="11" y="44"/>
                    <a:pt x="11" y="45"/>
                    <a:pt x="11" y="45"/>
                  </a:cubicBezTo>
                  <a:cubicBezTo>
                    <a:pt x="11" y="45"/>
                    <a:pt x="12" y="45"/>
                    <a:pt x="12" y="46"/>
                  </a:cubicBezTo>
                  <a:cubicBezTo>
                    <a:pt x="12" y="46"/>
                    <a:pt x="12" y="47"/>
                    <a:pt x="12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3" y="48"/>
                    <a:pt x="12" y="48"/>
                    <a:pt x="12" y="48"/>
                  </a:cubicBezTo>
                  <a:cubicBezTo>
                    <a:pt x="12" y="48"/>
                    <a:pt x="12" y="48"/>
                    <a:pt x="12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50"/>
                    <a:pt x="11" y="50"/>
                  </a:cubicBezTo>
                  <a:cubicBezTo>
                    <a:pt x="11" y="50"/>
                    <a:pt x="12" y="51"/>
                    <a:pt x="12" y="51"/>
                  </a:cubicBezTo>
                  <a:cubicBezTo>
                    <a:pt x="12" y="52"/>
                    <a:pt x="11" y="52"/>
                    <a:pt x="12" y="52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2" y="54"/>
                    <a:pt x="12" y="55"/>
                    <a:pt x="12" y="55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2" y="57"/>
                    <a:pt x="12" y="57"/>
                    <a:pt x="12" y="58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58"/>
                    <a:pt x="11" y="59"/>
                    <a:pt x="11" y="59"/>
                  </a:cubicBezTo>
                  <a:cubicBezTo>
                    <a:pt x="11" y="59"/>
                    <a:pt x="11" y="60"/>
                    <a:pt x="11" y="60"/>
                  </a:cubicBezTo>
                  <a:cubicBezTo>
                    <a:pt x="12" y="60"/>
                    <a:pt x="12" y="60"/>
                    <a:pt x="12" y="61"/>
                  </a:cubicBezTo>
                  <a:cubicBezTo>
                    <a:pt x="12" y="61"/>
                    <a:pt x="12" y="61"/>
                    <a:pt x="13" y="61"/>
                  </a:cubicBezTo>
                  <a:cubicBezTo>
                    <a:pt x="13" y="61"/>
                    <a:pt x="14" y="61"/>
                    <a:pt x="14" y="61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4" y="61"/>
                    <a:pt x="13" y="62"/>
                    <a:pt x="13" y="62"/>
                  </a:cubicBezTo>
                  <a:cubicBezTo>
                    <a:pt x="13" y="62"/>
                    <a:pt x="12" y="63"/>
                    <a:pt x="12" y="63"/>
                  </a:cubicBezTo>
                  <a:cubicBezTo>
                    <a:pt x="12" y="63"/>
                    <a:pt x="12" y="63"/>
                    <a:pt x="12" y="64"/>
                  </a:cubicBezTo>
                  <a:cubicBezTo>
                    <a:pt x="12" y="64"/>
                    <a:pt x="11" y="64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0" y="65"/>
                    <a:pt x="10" y="66"/>
                    <a:pt x="10" y="66"/>
                  </a:cubicBezTo>
                  <a:cubicBezTo>
                    <a:pt x="10" y="66"/>
                    <a:pt x="10" y="66"/>
                    <a:pt x="10" y="67"/>
                  </a:cubicBezTo>
                  <a:cubicBezTo>
                    <a:pt x="10" y="67"/>
                    <a:pt x="10" y="68"/>
                    <a:pt x="9" y="68"/>
                  </a:cubicBezTo>
                  <a:cubicBezTo>
                    <a:pt x="9" y="68"/>
                    <a:pt x="9" y="69"/>
                    <a:pt x="8" y="69"/>
                  </a:cubicBezTo>
                  <a:cubicBezTo>
                    <a:pt x="8" y="69"/>
                    <a:pt x="8" y="70"/>
                    <a:pt x="8" y="70"/>
                  </a:cubicBezTo>
                  <a:cubicBezTo>
                    <a:pt x="7" y="70"/>
                    <a:pt x="6" y="69"/>
                    <a:pt x="6" y="69"/>
                  </a:cubicBezTo>
                  <a:cubicBezTo>
                    <a:pt x="5" y="69"/>
                    <a:pt x="4" y="70"/>
                    <a:pt x="4" y="70"/>
                  </a:cubicBezTo>
                  <a:cubicBezTo>
                    <a:pt x="4" y="70"/>
                    <a:pt x="3" y="71"/>
                    <a:pt x="3" y="71"/>
                  </a:cubicBezTo>
                  <a:cubicBezTo>
                    <a:pt x="3" y="71"/>
                    <a:pt x="3" y="72"/>
                    <a:pt x="3" y="72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4" y="75"/>
                    <a:pt x="4" y="75"/>
                    <a:pt x="4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5"/>
                    <a:pt x="2" y="75"/>
                    <a:pt x="1" y="75"/>
                  </a:cubicBezTo>
                  <a:cubicBezTo>
                    <a:pt x="1" y="76"/>
                    <a:pt x="1" y="76"/>
                    <a:pt x="0" y="76"/>
                  </a:cubicBezTo>
                  <a:cubicBezTo>
                    <a:pt x="0" y="76"/>
                    <a:pt x="0" y="76"/>
                    <a:pt x="0" y="77"/>
                  </a:cubicBezTo>
                  <a:cubicBezTo>
                    <a:pt x="1" y="77"/>
                    <a:pt x="2" y="78"/>
                    <a:pt x="2" y="78"/>
                  </a:cubicBezTo>
                  <a:cubicBezTo>
                    <a:pt x="2" y="78"/>
                    <a:pt x="3" y="79"/>
                    <a:pt x="3" y="79"/>
                  </a:cubicBezTo>
                  <a:cubicBezTo>
                    <a:pt x="3" y="80"/>
                    <a:pt x="4" y="80"/>
                    <a:pt x="4" y="80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0"/>
                    <a:pt x="6" y="81"/>
                    <a:pt x="6" y="82"/>
                  </a:cubicBezTo>
                  <a:cubicBezTo>
                    <a:pt x="6" y="82"/>
                    <a:pt x="7" y="82"/>
                    <a:pt x="7" y="82"/>
                  </a:cubicBezTo>
                  <a:cubicBezTo>
                    <a:pt x="7" y="82"/>
                    <a:pt x="9" y="82"/>
                    <a:pt x="10" y="82"/>
                  </a:cubicBezTo>
                  <a:cubicBezTo>
                    <a:pt x="10" y="82"/>
                    <a:pt x="9" y="82"/>
                    <a:pt x="9" y="82"/>
                  </a:cubicBezTo>
                  <a:cubicBezTo>
                    <a:pt x="9" y="83"/>
                    <a:pt x="10" y="83"/>
                    <a:pt x="10" y="83"/>
                  </a:cubicBezTo>
                  <a:cubicBezTo>
                    <a:pt x="10" y="83"/>
                    <a:pt x="11" y="83"/>
                    <a:pt x="11" y="83"/>
                  </a:cubicBezTo>
                  <a:cubicBezTo>
                    <a:pt x="11" y="84"/>
                    <a:pt x="11" y="84"/>
                    <a:pt x="11" y="85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11" y="85"/>
                    <a:pt x="13" y="85"/>
                    <a:pt x="13" y="85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6" y="86"/>
                    <a:pt x="16" y="86"/>
                    <a:pt x="16" y="86"/>
                  </a:cubicBezTo>
                  <a:cubicBezTo>
                    <a:pt x="16" y="86"/>
                    <a:pt x="17" y="86"/>
                    <a:pt x="17" y="86"/>
                  </a:cubicBezTo>
                  <a:cubicBezTo>
                    <a:pt x="17" y="86"/>
                    <a:pt x="18" y="86"/>
                    <a:pt x="18" y="86"/>
                  </a:cubicBezTo>
                  <a:cubicBezTo>
                    <a:pt x="18" y="86"/>
                    <a:pt x="18" y="85"/>
                    <a:pt x="18" y="85"/>
                  </a:cubicBezTo>
                  <a:cubicBezTo>
                    <a:pt x="18" y="85"/>
                    <a:pt x="19" y="85"/>
                    <a:pt x="19" y="85"/>
                  </a:cubicBezTo>
                  <a:cubicBezTo>
                    <a:pt x="19" y="85"/>
                    <a:pt x="20" y="85"/>
                    <a:pt x="20" y="85"/>
                  </a:cubicBezTo>
                  <a:cubicBezTo>
                    <a:pt x="20" y="85"/>
                    <a:pt x="22" y="86"/>
                    <a:pt x="22" y="87"/>
                  </a:cubicBezTo>
                  <a:cubicBezTo>
                    <a:pt x="22" y="87"/>
                    <a:pt x="23" y="88"/>
                    <a:pt x="23" y="88"/>
                  </a:cubicBezTo>
                  <a:cubicBezTo>
                    <a:pt x="23" y="88"/>
                    <a:pt x="24" y="88"/>
                    <a:pt x="24" y="88"/>
                  </a:cubicBezTo>
                  <a:cubicBezTo>
                    <a:pt x="24" y="88"/>
                    <a:pt x="26" y="89"/>
                    <a:pt x="26" y="89"/>
                  </a:cubicBezTo>
                  <a:cubicBezTo>
                    <a:pt x="27" y="88"/>
                    <a:pt x="27" y="88"/>
                    <a:pt x="27" y="88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28" y="89"/>
                    <a:pt x="29" y="89"/>
                    <a:pt x="29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33" y="93"/>
                    <a:pt x="33" y="93"/>
                    <a:pt x="33" y="94"/>
                  </a:cubicBezTo>
                  <a:cubicBezTo>
                    <a:pt x="33" y="94"/>
                    <a:pt x="33" y="94"/>
                    <a:pt x="33" y="94"/>
                  </a:cubicBezTo>
                  <a:cubicBezTo>
                    <a:pt x="33" y="94"/>
                    <a:pt x="33" y="94"/>
                    <a:pt x="33" y="94"/>
                  </a:cubicBezTo>
                  <a:cubicBezTo>
                    <a:pt x="33" y="94"/>
                    <a:pt x="33" y="95"/>
                    <a:pt x="33" y="95"/>
                  </a:cubicBezTo>
                  <a:cubicBezTo>
                    <a:pt x="34" y="95"/>
                    <a:pt x="34" y="95"/>
                    <a:pt x="34" y="95"/>
                  </a:cubicBezTo>
                  <a:cubicBezTo>
                    <a:pt x="35" y="95"/>
                    <a:pt x="35" y="95"/>
                    <a:pt x="35" y="95"/>
                  </a:cubicBezTo>
                  <a:cubicBezTo>
                    <a:pt x="35" y="95"/>
                    <a:pt x="35" y="95"/>
                    <a:pt x="35" y="95"/>
                  </a:cubicBezTo>
                  <a:cubicBezTo>
                    <a:pt x="35" y="95"/>
                    <a:pt x="35" y="95"/>
                    <a:pt x="35" y="95"/>
                  </a:cubicBezTo>
                  <a:cubicBezTo>
                    <a:pt x="35" y="95"/>
                    <a:pt x="36" y="96"/>
                    <a:pt x="36" y="96"/>
                  </a:cubicBezTo>
                  <a:cubicBezTo>
                    <a:pt x="36" y="96"/>
                    <a:pt x="36" y="97"/>
                    <a:pt x="36" y="97"/>
                  </a:cubicBezTo>
                  <a:cubicBezTo>
                    <a:pt x="36" y="97"/>
                    <a:pt x="37" y="97"/>
                    <a:pt x="37" y="97"/>
                  </a:cubicBezTo>
                  <a:cubicBezTo>
                    <a:pt x="37" y="97"/>
                    <a:pt x="38" y="96"/>
                    <a:pt x="38" y="96"/>
                  </a:cubicBezTo>
                  <a:cubicBezTo>
                    <a:pt x="38" y="96"/>
                    <a:pt x="38" y="97"/>
                    <a:pt x="38" y="97"/>
                  </a:cubicBezTo>
                  <a:cubicBezTo>
                    <a:pt x="38" y="97"/>
                    <a:pt x="38" y="97"/>
                    <a:pt x="38" y="98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98"/>
                    <a:pt x="39" y="99"/>
                    <a:pt x="39" y="99"/>
                  </a:cubicBezTo>
                  <a:cubicBezTo>
                    <a:pt x="39" y="100"/>
                    <a:pt x="39" y="100"/>
                    <a:pt x="39" y="100"/>
                  </a:cubicBezTo>
                  <a:cubicBezTo>
                    <a:pt x="39" y="100"/>
                    <a:pt x="39" y="100"/>
                    <a:pt x="39" y="100"/>
                  </a:cubicBezTo>
                  <a:cubicBezTo>
                    <a:pt x="39" y="101"/>
                    <a:pt x="40" y="101"/>
                    <a:pt x="40" y="101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41" y="100"/>
                    <a:pt x="41" y="100"/>
                    <a:pt x="41" y="100"/>
                  </a:cubicBezTo>
                  <a:cubicBezTo>
                    <a:pt x="41" y="100"/>
                    <a:pt x="41" y="101"/>
                    <a:pt x="41" y="101"/>
                  </a:cubicBezTo>
                  <a:cubicBezTo>
                    <a:pt x="41" y="101"/>
                    <a:pt x="42" y="101"/>
                    <a:pt x="42" y="101"/>
                  </a:cubicBezTo>
                  <a:cubicBezTo>
                    <a:pt x="42" y="101"/>
                    <a:pt x="42" y="102"/>
                    <a:pt x="42" y="102"/>
                  </a:cubicBezTo>
                  <a:cubicBezTo>
                    <a:pt x="42" y="102"/>
                    <a:pt x="42" y="102"/>
                    <a:pt x="42" y="102"/>
                  </a:cubicBezTo>
                  <a:cubicBezTo>
                    <a:pt x="42" y="102"/>
                    <a:pt x="42" y="103"/>
                    <a:pt x="42" y="103"/>
                  </a:cubicBezTo>
                  <a:cubicBezTo>
                    <a:pt x="42" y="103"/>
                    <a:pt x="41" y="103"/>
                    <a:pt x="41" y="103"/>
                  </a:cubicBezTo>
                  <a:cubicBezTo>
                    <a:pt x="41" y="104"/>
                    <a:pt x="41" y="104"/>
                    <a:pt x="41" y="104"/>
                  </a:cubicBezTo>
                  <a:cubicBezTo>
                    <a:pt x="41" y="104"/>
                    <a:pt x="42" y="104"/>
                    <a:pt x="42" y="105"/>
                  </a:cubicBezTo>
                  <a:cubicBezTo>
                    <a:pt x="42" y="105"/>
                    <a:pt x="42" y="104"/>
                    <a:pt x="42" y="104"/>
                  </a:cubicBezTo>
                  <a:cubicBezTo>
                    <a:pt x="42" y="104"/>
                    <a:pt x="43" y="105"/>
                    <a:pt x="43" y="105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3" y="105"/>
                    <a:pt x="44" y="105"/>
                    <a:pt x="44" y="105"/>
                  </a:cubicBezTo>
                  <a:cubicBezTo>
                    <a:pt x="44" y="105"/>
                    <a:pt x="44" y="105"/>
                    <a:pt x="44" y="105"/>
                  </a:cubicBezTo>
                  <a:cubicBezTo>
                    <a:pt x="44" y="105"/>
                    <a:pt x="45" y="105"/>
                    <a:pt x="45" y="105"/>
                  </a:cubicBezTo>
                  <a:cubicBezTo>
                    <a:pt x="45" y="105"/>
                    <a:pt x="45" y="105"/>
                    <a:pt x="45" y="104"/>
                  </a:cubicBezTo>
                  <a:cubicBezTo>
                    <a:pt x="46" y="104"/>
                    <a:pt x="46" y="105"/>
                    <a:pt x="46" y="105"/>
                  </a:cubicBezTo>
                  <a:cubicBezTo>
                    <a:pt x="47" y="105"/>
                    <a:pt x="47" y="106"/>
                    <a:pt x="47" y="106"/>
                  </a:cubicBezTo>
                  <a:cubicBezTo>
                    <a:pt x="47" y="106"/>
                    <a:pt x="48" y="105"/>
                    <a:pt x="48" y="105"/>
                  </a:cubicBezTo>
                  <a:cubicBezTo>
                    <a:pt x="48" y="105"/>
                    <a:pt x="48" y="105"/>
                    <a:pt x="48" y="105"/>
                  </a:cubicBezTo>
                  <a:cubicBezTo>
                    <a:pt x="48" y="105"/>
                    <a:pt x="48" y="105"/>
                    <a:pt x="49" y="105"/>
                  </a:cubicBezTo>
                  <a:cubicBezTo>
                    <a:pt x="49" y="105"/>
                    <a:pt x="49" y="105"/>
                    <a:pt x="49" y="105"/>
                  </a:cubicBezTo>
                  <a:cubicBezTo>
                    <a:pt x="49" y="105"/>
                    <a:pt x="49" y="104"/>
                    <a:pt x="49" y="104"/>
                  </a:cubicBezTo>
                  <a:cubicBezTo>
                    <a:pt x="49" y="104"/>
                    <a:pt x="49" y="105"/>
                    <a:pt x="49" y="105"/>
                  </a:cubicBezTo>
                  <a:cubicBezTo>
                    <a:pt x="49" y="105"/>
                    <a:pt x="50" y="105"/>
                    <a:pt x="50" y="105"/>
                  </a:cubicBezTo>
                  <a:cubicBezTo>
                    <a:pt x="50" y="105"/>
                    <a:pt x="50" y="104"/>
                    <a:pt x="50" y="104"/>
                  </a:cubicBezTo>
                  <a:cubicBezTo>
                    <a:pt x="50" y="104"/>
                    <a:pt x="51" y="103"/>
                    <a:pt x="51" y="103"/>
                  </a:cubicBezTo>
                  <a:cubicBezTo>
                    <a:pt x="51" y="103"/>
                    <a:pt x="51" y="103"/>
                    <a:pt x="51" y="103"/>
                  </a:cubicBezTo>
                  <a:cubicBezTo>
                    <a:pt x="51" y="104"/>
                    <a:pt x="51" y="104"/>
                    <a:pt x="51" y="104"/>
                  </a:cubicBezTo>
                  <a:cubicBezTo>
                    <a:pt x="51" y="104"/>
                    <a:pt x="52" y="104"/>
                    <a:pt x="53" y="104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3" y="104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5" y="105"/>
                    <a:pt x="55" y="105"/>
                  </a:cubicBezTo>
                  <a:cubicBezTo>
                    <a:pt x="55" y="105"/>
                    <a:pt x="55" y="105"/>
                    <a:pt x="55" y="105"/>
                  </a:cubicBezTo>
                  <a:cubicBezTo>
                    <a:pt x="55" y="105"/>
                    <a:pt x="56" y="105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7" y="104"/>
                    <a:pt x="57" y="104"/>
                    <a:pt x="57" y="104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0" y="105"/>
                    <a:pt x="60" y="105"/>
                    <a:pt x="60" y="105"/>
                  </a:cubicBezTo>
                  <a:cubicBezTo>
                    <a:pt x="60" y="105"/>
                    <a:pt x="60" y="105"/>
                    <a:pt x="60" y="105"/>
                  </a:cubicBezTo>
                  <a:cubicBezTo>
                    <a:pt x="60" y="105"/>
                    <a:pt x="61" y="106"/>
                    <a:pt x="61" y="106"/>
                  </a:cubicBezTo>
                  <a:cubicBezTo>
                    <a:pt x="61" y="106"/>
                    <a:pt x="61" y="106"/>
                    <a:pt x="61" y="106"/>
                  </a:cubicBezTo>
                  <a:cubicBezTo>
                    <a:pt x="61" y="106"/>
                    <a:pt x="61" y="106"/>
                    <a:pt x="62" y="106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2" y="106"/>
                    <a:pt x="62" y="107"/>
                    <a:pt x="62" y="107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3" y="108"/>
                    <a:pt x="63" y="108"/>
                    <a:pt x="63" y="108"/>
                  </a:cubicBezTo>
                  <a:cubicBezTo>
                    <a:pt x="58" y="115"/>
                    <a:pt x="58" y="115"/>
                    <a:pt x="58" y="115"/>
                  </a:cubicBezTo>
                  <a:cubicBezTo>
                    <a:pt x="58" y="115"/>
                    <a:pt x="60" y="115"/>
                    <a:pt x="60" y="115"/>
                  </a:cubicBezTo>
                  <a:cubicBezTo>
                    <a:pt x="60" y="115"/>
                    <a:pt x="60" y="115"/>
                    <a:pt x="61" y="115"/>
                  </a:cubicBezTo>
                  <a:cubicBezTo>
                    <a:pt x="61" y="115"/>
                    <a:pt x="61" y="115"/>
                    <a:pt x="61" y="115"/>
                  </a:cubicBezTo>
                  <a:cubicBezTo>
                    <a:pt x="62" y="115"/>
                    <a:pt x="62" y="115"/>
                    <a:pt x="62" y="115"/>
                  </a:cubicBezTo>
                  <a:cubicBezTo>
                    <a:pt x="64" y="118"/>
                    <a:pt x="64" y="118"/>
                    <a:pt x="64" y="118"/>
                  </a:cubicBezTo>
                  <a:cubicBezTo>
                    <a:pt x="68" y="98"/>
                    <a:pt x="68" y="98"/>
                    <a:pt x="68" y="98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7" y="94"/>
                    <a:pt x="67" y="94"/>
                  </a:cubicBezTo>
                  <a:cubicBezTo>
                    <a:pt x="67" y="94"/>
                    <a:pt x="66" y="93"/>
                    <a:pt x="66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6" y="93"/>
                    <a:pt x="67" y="92"/>
                    <a:pt x="67" y="92"/>
                  </a:cubicBezTo>
                  <a:cubicBezTo>
                    <a:pt x="67" y="92"/>
                    <a:pt x="66" y="92"/>
                    <a:pt x="66" y="91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6" y="91"/>
                    <a:pt x="65" y="90"/>
                    <a:pt x="65" y="90"/>
                  </a:cubicBezTo>
                  <a:cubicBezTo>
                    <a:pt x="65" y="90"/>
                    <a:pt x="64" y="90"/>
                    <a:pt x="64" y="90"/>
                  </a:cubicBezTo>
                  <a:cubicBezTo>
                    <a:pt x="64" y="89"/>
                    <a:pt x="63" y="89"/>
                    <a:pt x="63" y="89"/>
                  </a:cubicBezTo>
                  <a:cubicBezTo>
                    <a:pt x="63" y="84"/>
                    <a:pt x="63" y="84"/>
                    <a:pt x="63" y="84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6" y="84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9" y="84"/>
                    <a:pt x="69" y="84"/>
                  </a:cubicBezTo>
                  <a:cubicBezTo>
                    <a:pt x="70" y="84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69" y="82"/>
                    <a:pt x="69" y="82"/>
                  </a:cubicBezTo>
                  <a:cubicBezTo>
                    <a:pt x="69" y="82"/>
                    <a:pt x="70" y="82"/>
                    <a:pt x="70" y="82"/>
                  </a:cubicBezTo>
                  <a:cubicBezTo>
                    <a:pt x="70" y="82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6" y="81"/>
                    <a:pt x="66" y="80"/>
                    <a:pt x="66" y="80"/>
                  </a:cubicBezTo>
                  <a:cubicBezTo>
                    <a:pt x="66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6" y="76"/>
                    <a:pt x="66" y="76"/>
                  </a:cubicBezTo>
                  <a:cubicBezTo>
                    <a:pt x="66" y="76"/>
                    <a:pt x="67" y="75"/>
                    <a:pt x="67" y="75"/>
                  </a:cubicBezTo>
                  <a:cubicBezTo>
                    <a:pt x="67" y="75"/>
                    <a:pt x="67" y="75"/>
                    <a:pt x="67" y="75"/>
                  </a:cubicBezTo>
                  <a:cubicBezTo>
                    <a:pt x="67" y="75"/>
                    <a:pt x="68" y="76"/>
                    <a:pt x="68" y="76"/>
                  </a:cubicBezTo>
                  <a:cubicBezTo>
                    <a:pt x="77" y="76"/>
                    <a:pt x="77" y="76"/>
                    <a:pt x="77" y="76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6" y="75"/>
                    <a:pt x="76" y="74"/>
                    <a:pt x="76" y="74"/>
                  </a:cubicBezTo>
                  <a:cubicBezTo>
                    <a:pt x="76" y="74"/>
                    <a:pt x="76" y="74"/>
                    <a:pt x="76" y="73"/>
                  </a:cubicBezTo>
                  <a:cubicBezTo>
                    <a:pt x="76" y="73"/>
                    <a:pt x="77" y="74"/>
                    <a:pt x="77" y="75"/>
                  </a:cubicBezTo>
                  <a:cubicBezTo>
                    <a:pt x="78" y="75"/>
                    <a:pt x="77" y="75"/>
                    <a:pt x="77" y="75"/>
                  </a:cubicBezTo>
                  <a:cubicBezTo>
                    <a:pt x="78" y="75"/>
                    <a:pt x="78" y="75"/>
                    <a:pt x="78" y="75"/>
                  </a:cubicBezTo>
                  <a:cubicBezTo>
                    <a:pt x="78" y="75"/>
                    <a:pt x="78" y="75"/>
                    <a:pt x="78" y="75"/>
                  </a:cubicBezTo>
                  <a:cubicBezTo>
                    <a:pt x="78" y="74"/>
                    <a:pt x="79" y="74"/>
                    <a:pt x="79" y="74"/>
                  </a:cubicBezTo>
                  <a:cubicBezTo>
                    <a:pt x="79" y="74"/>
                    <a:pt x="79" y="74"/>
                    <a:pt x="79" y="74"/>
                  </a:cubicBezTo>
                  <a:cubicBezTo>
                    <a:pt x="79" y="74"/>
                    <a:pt x="80" y="74"/>
                    <a:pt x="80" y="74"/>
                  </a:cubicBezTo>
                  <a:cubicBezTo>
                    <a:pt x="80" y="74"/>
                    <a:pt x="80" y="73"/>
                    <a:pt x="80" y="73"/>
                  </a:cubicBezTo>
                  <a:cubicBezTo>
                    <a:pt x="80" y="73"/>
                    <a:pt x="81" y="73"/>
                    <a:pt x="81" y="73"/>
                  </a:cubicBezTo>
                  <a:cubicBezTo>
                    <a:pt x="82" y="73"/>
                    <a:pt x="82" y="73"/>
                    <a:pt x="82" y="73"/>
                  </a:cubicBezTo>
                  <a:cubicBezTo>
                    <a:pt x="82" y="72"/>
                    <a:pt x="82" y="72"/>
                    <a:pt x="82" y="72"/>
                  </a:cubicBezTo>
                  <a:cubicBezTo>
                    <a:pt x="82" y="74"/>
                    <a:pt x="82" y="74"/>
                    <a:pt x="82" y="74"/>
                  </a:cubicBezTo>
                  <a:cubicBezTo>
                    <a:pt x="84" y="75"/>
                    <a:pt x="84" y="75"/>
                    <a:pt x="84" y="75"/>
                  </a:cubicBezTo>
                  <a:cubicBezTo>
                    <a:pt x="84" y="75"/>
                    <a:pt x="84" y="76"/>
                    <a:pt x="84" y="76"/>
                  </a:cubicBezTo>
                  <a:cubicBezTo>
                    <a:pt x="84" y="76"/>
                    <a:pt x="84" y="77"/>
                    <a:pt x="84" y="77"/>
                  </a:cubicBezTo>
                  <a:cubicBezTo>
                    <a:pt x="84" y="77"/>
                    <a:pt x="84" y="78"/>
                    <a:pt x="84" y="78"/>
                  </a:cubicBezTo>
                  <a:cubicBezTo>
                    <a:pt x="84" y="78"/>
                    <a:pt x="84" y="79"/>
                    <a:pt x="84" y="79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80"/>
                    <a:pt x="84" y="80"/>
                    <a:pt x="84" y="80"/>
                  </a:cubicBezTo>
                  <a:cubicBezTo>
                    <a:pt x="84" y="80"/>
                    <a:pt x="85" y="80"/>
                    <a:pt x="85" y="80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79"/>
                    <a:pt x="86" y="78"/>
                    <a:pt x="86" y="78"/>
                  </a:cubicBezTo>
                  <a:close/>
                </a:path>
              </a:pathLst>
            </a:custGeom>
            <a:solidFill>
              <a:srgbClr val="009BDB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4" name="Freeform 759">
              <a:extLst>
                <a:ext uri="{FF2B5EF4-FFF2-40B4-BE49-F238E27FC236}">
                  <a16:creationId xmlns:a16="http://schemas.microsoft.com/office/drawing/2014/main" id="{AC3E38A9-BD22-8452-B38A-96DCABD6E7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7438" y="4529138"/>
              <a:ext cx="38100" cy="42863"/>
            </a:xfrm>
            <a:custGeom>
              <a:avLst/>
              <a:gdLst>
                <a:gd name="T0" fmla="*/ 9 w 9"/>
                <a:gd name="T1" fmla="*/ 0 h 10"/>
                <a:gd name="T2" fmla="*/ 7 w 9"/>
                <a:gd name="T3" fmla="*/ 1 h 10"/>
                <a:gd name="T4" fmla="*/ 8 w 9"/>
                <a:gd name="T5" fmla="*/ 1 h 10"/>
                <a:gd name="T6" fmla="*/ 8 w 9"/>
                <a:gd name="T7" fmla="*/ 1 h 10"/>
                <a:gd name="T8" fmla="*/ 9 w 9"/>
                <a:gd name="T9" fmla="*/ 1 h 10"/>
                <a:gd name="T10" fmla="*/ 9 w 9"/>
                <a:gd name="T11" fmla="*/ 0 h 10"/>
                <a:gd name="T12" fmla="*/ 7 w 9"/>
                <a:gd name="T13" fmla="*/ 4 h 10"/>
                <a:gd name="T14" fmla="*/ 6 w 9"/>
                <a:gd name="T15" fmla="*/ 5 h 10"/>
                <a:gd name="T16" fmla="*/ 6 w 9"/>
                <a:gd name="T17" fmla="*/ 5 h 10"/>
                <a:gd name="T18" fmla="*/ 6 w 9"/>
                <a:gd name="T19" fmla="*/ 6 h 10"/>
                <a:gd name="T20" fmla="*/ 6 w 9"/>
                <a:gd name="T21" fmla="*/ 8 h 10"/>
                <a:gd name="T22" fmla="*/ 6 w 9"/>
                <a:gd name="T23" fmla="*/ 8 h 10"/>
                <a:gd name="T24" fmla="*/ 5 w 9"/>
                <a:gd name="T25" fmla="*/ 9 h 10"/>
                <a:gd name="T26" fmla="*/ 2 w 9"/>
                <a:gd name="T27" fmla="*/ 10 h 10"/>
                <a:gd name="T28" fmla="*/ 2 w 9"/>
                <a:gd name="T29" fmla="*/ 10 h 10"/>
                <a:gd name="T30" fmla="*/ 2 w 9"/>
                <a:gd name="T31" fmla="*/ 10 h 10"/>
                <a:gd name="T32" fmla="*/ 1 w 9"/>
                <a:gd name="T33" fmla="*/ 10 h 10"/>
                <a:gd name="T34" fmla="*/ 0 w 9"/>
                <a:gd name="T35" fmla="*/ 10 h 10"/>
                <a:gd name="T36" fmla="*/ 0 w 9"/>
                <a:gd name="T37" fmla="*/ 9 h 10"/>
                <a:gd name="T38" fmla="*/ 0 w 9"/>
                <a:gd name="T39" fmla="*/ 10 h 10"/>
                <a:gd name="T40" fmla="*/ 0 w 9"/>
                <a:gd name="T41" fmla="*/ 9 h 10"/>
                <a:gd name="T42" fmla="*/ 2 w 9"/>
                <a:gd name="T43" fmla="*/ 9 h 10"/>
                <a:gd name="T44" fmla="*/ 2 w 9"/>
                <a:gd name="T45" fmla="*/ 8 h 10"/>
                <a:gd name="T46" fmla="*/ 3 w 9"/>
                <a:gd name="T47" fmla="*/ 8 h 10"/>
                <a:gd name="T48" fmla="*/ 3 w 9"/>
                <a:gd name="T49" fmla="*/ 7 h 10"/>
                <a:gd name="T50" fmla="*/ 3 w 9"/>
                <a:gd name="T51" fmla="*/ 6 h 10"/>
                <a:gd name="T52" fmla="*/ 2 w 9"/>
                <a:gd name="T53" fmla="*/ 5 h 10"/>
                <a:gd name="T54" fmla="*/ 2 w 9"/>
                <a:gd name="T55" fmla="*/ 5 h 10"/>
                <a:gd name="T56" fmla="*/ 2 w 9"/>
                <a:gd name="T57" fmla="*/ 5 h 10"/>
                <a:gd name="T58" fmla="*/ 2 w 9"/>
                <a:gd name="T59" fmla="*/ 5 h 10"/>
                <a:gd name="T60" fmla="*/ 2 w 9"/>
                <a:gd name="T61" fmla="*/ 5 h 10"/>
                <a:gd name="T62" fmla="*/ 2 w 9"/>
                <a:gd name="T63" fmla="*/ 5 h 10"/>
                <a:gd name="T64" fmla="*/ 4 w 9"/>
                <a:gd name="T65" fmla="*/ 5 h 10"/>
                <a:gd name="T66" fmla="*/ 4 w 9"/>
                <a:gd name="T67" fmla="*/ 5 h 10"/>
                <a:gd name="T68" fmla="*/ 6 w 9"/>
                <a:gd name="T69" fmla="*/ 4 h 10"/>
                <a:gd name="T70" fmla="*/ 7 w 9"/>
                <a:gd name="T71" fmla="*/ 4 h 10"/>
                <a:gd name="T72" fmla="*/ 7 w 9"/>
                <a:gd name="T73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9" y="1"/>
                    <a:pt x="8" y="1"/>
                    <a:pt x="7" y="1"/>
                  </a:cubicBezTo>
                  <a:cubicBezTo>
                    <a:pt x="7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lose/>
                  <a:moveTo>
                    <a:pt x="7" y="4"/>
                  </a:moveTo>
                  <a:cubicBezTo>
                    <a:pt x="7" y="5"/>
                    <a:pt x="7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6" y="7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3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9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1" y="9"/>
                    <a:pt x="1" y="9"/>
                    <a:pt x="2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7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5"/>
                  </a:cubicBezTo>
                  <a:cubicBezTo>
                    <a:pt x="2" y="5"/>
                    <a:pt x="2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5" name="Freeform 760">
              <a:extLst>
                <a:ext uri="{FF2B5EF4-FFF2-40B4-BE49-F238E27FC236}">
                  <a16:creationId xmlns:a16="http://schemas.microsoft.com/office/drawing/2014/main" id="{8AA5748E-8BAC-A699-34B1-80FB4A299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201" y="4505325"/>
              <a:ext cx="3175" cy="7938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1 h 2"/>
                <a:gd name="T4" fmla="*/ 0 w 1"/>
                <a:gd name="T5" fmla="*/ 1 h 2"/>
                <a:gd name="T6" fmla="*/ 0 w 1"/>
                <a:gd name="T7" fmla="*/ 1 h 2"/>
                <a:gd name="T8" fmla="*/ 1 w 1"/>
                <a:gd name="T9" fmla="*/ 1 h 2"/>
                <a:gd name="T10" fmla="*/ 1 w 1"/>
                <a:gd name="T11" fmla="*/ 1 h 2"/>
                <a:gd name="T12" fmla="*/ 1 w 1"/>
                <a:gd name="T13" fmla="*/ 0 h 2"/>
                <a:gd name="T14" fmla="*/ 1 w 1"/>
                <a:gd name="T1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346" name="South_America">
            <a:extLst>
              <a:ext uri="{FF2B5EF4-FFF2-40B4-BE49-F238E27FC236}">
                <a16:creationId xmlns:a16="http://schemas.microsoft.com/office/drawing/2014/main" id="{246FDB9F-1EE6-58E0-4CCF-F3B0BF6960BC}"/>
              </a:ext>
            </a:extLst>
          </p:cNvPr>
          <p:cNvGrpSpPr/>
          <p:nvPr/>
        </p:nvGrpSpPr>
        <p:grpSpPr>
          <a:xfrm>
            <a:off x="6295447" y="2131996"/>
            <a:ext cx="1929064" cy="1940761"/>
            <a:chOff x="101601" y="373063"/>
            <a:chExt cx="3759200" cy="4286250"/>
          </a:xfrm>
          <a:solidFill>
            <a:srgbClr val="A4A4A4"/>
          </a:solidFill>
        </p:grpSpPr>
        <p:sp>
          <p:nvSpPr>
            <p:cNvPr id="347" name="Freeform 745">
              <a:extLst>
                <a:ext uri="{FF2B5EF4-FFF2-40B4-BE49-F238E27FC236}">
                  <a16:creationId xmlns:a16="http://schemas.microsoft.com/office/drawing/2014/main" id="{BC343730-FDCE-D33B-216E-017AD9B940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62288" y="4292600"/>
              <a:ext cx="44450" cy="15875"/>
            </a:xfrm>
            <a:custGeom>
              <a:avLst/>
              <a:gdLst>
                <a:gd name="T0" fmla="*/ 2 w 11"/>
                <a:gd name="T1" fmla="*/ 4 h 4"/>
                <a:gd name="T2" fmla="*/ 1 w 11"/>
                <a:gd name="T3" fmla="*/ 4 h 4"/>
                <a:gd name="T4" fmla="*/ 0 w 11"/>
                <a:gd name="T5" fmla="*/ 4 h 4"/>
                <a:gd name="T6" fmla="*/ 0 w 11"/>
                <a:gd name="T7" fmla="*/ 4 h 4"/>
                <a:gd name="T8" fmla="*/ 0 w 11"/>
                <a:gd name="T9" fmla="*/ 4 h 4"/>
                <a:gd name="T10" fmla="*/ 0 w 11"/>
                <a:gd name="T11" fmla="*/ 3 h 4"/>
                <a:gd name="T12" fmla="*/ 1 w 11"/>
                <a:gd name="T13" fmla="*/ 4 h 4"/>
                <a:gd name="T14" fmla="*/ 1 w 11"/>
                <a:gd name="T15" fmla="*/ 4 h 4"/>
                <a:gd name="T16" fmla="*/ 2 w 11"/>
                <a:gd name="T17" fmla="*/ 4 h 4"/>
                <a:gd name="T18" fmla="*/ 10 w 11"/>
                <a:gd name="T19" fmla="*/ 0 h 4"/>
                <a:gd name="T20" fmla="*/ 10 w 11"/>
                <a:gd name="T21" fmla="*/ 1 h 4"/>
                <a:gd name="T22" fmla="*/ 10 w 11"/>
                <a:gd name="T23" fmla="*/ 1 h 4"/>
                <a:gd name="T24" fmla="*/ 10 w 11"/>
                <a:gd name="T25" fmla="*/ 1 h 4"/>
                <a:gd name="T26" fmla="*/ 10 w 11"/>
                <a:gd name="T27" fmla="*/ 1 h 4"/>
                <a:gd name="T28" fmla="*/ 10 w 11"/>
                <a:gd name="T29" fmla="*/ 1 h 4"/>
                <a:gd name="T30" fmla="*/ 10 w 11"/>
                <a:gd name="T31" fmla="*/ 0 h 4"/>
                <a:gd name="T32" fmla="*/ 10 w 11"/>
                <a:gd name="T3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4">
                  <a:moveTo>
                    <a:pt x="2" y="4"/>
                  </a:move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lose/>
                  <a:moveTo>
                    <a:pt x="10" y="0"/>
                  </a:moveTo>
                  <a:cubicBezTo>
                    <a:pt x="10" y="0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1" y="1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8" name="Freeform 746">
              <a:extLst>
                <a:ext uri="{FF2B5EF4-FFF2-40B4-BE49-F238E27FC236}">
                  <a16:creationId xmlns:a16="http://schemas.microsoft.com/office/drawing/2014/main" id="{DCEEBA9B-5338-EE68-7BE0-0E80F140F2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62288" y="4292600"/>
              <a:ext cx="44450" cy="15875"/>
            </a:xfrm>
            <a:custGeom>
              <a:avLst/>
              <a:gdLst>
                <a:gd name="T0" fmla="*/ 2 w 11"/>
                <a:gd name="T1" fmla="*/ 4 h 4"/>
                <a:gd name="T2" fmla="*/ 1 w 11"/>
                <a:gd name="T3" fmla="*/ 4 h 4"/>
                <a:gd name="T4" fmla="*/ 0 w 11"/>
                <a:gd name="T5" fmla="*/ 4 h 4"/>
                <a:gd name="T6" fmla="*/ 0 w 11"/>
                <a:gd name="T7" fmla="*/ 4 h 4"/>
                <a:gd name="T8" fmla="*/ 0 w 11"/>
                <a:gd name="T9" fmla="*/ 4 h 4"/>
                <a:gd name="T10" fmla="*/ 0 w 11"/>
                <a:gd name="T11" fmla="*/ 3 h 4"/>
                <a:gd name="T12" fmla="*/ 1 w 11"/>
                <a:gd name="T13" fmla="*/ 4 h 4"/>
                <a:gd name="T14" fmla="*/ 1 w 11"/>
                <a:gd name="T15" fmla="*/ 4 h 4"/>
                <a:gd name="T16" fmla="*/ 2 w 11"/>
                <a:gd name="T17" fmla="*/ 4 h 4"/>
                <a:gd name="T18" fmla="*/ 10 w 11"/>
                <a:gd name="T19" fmla="*/ 0 h 4"/>
                <a:gd name="T20" fmla="*/ 10 w 11"/>
                <a:gd name="T21" fmla="*/ 1 h 4"/>
                <a:gd name="T22" fmla="*/ 10 w 11"/>
                <a:gd name="T23" fmla="*/ 1 h 4"/>
                <a:gd name="T24" fmla="*/ 10 w 11"/>
                <a:gd name="T25" fmla="*/ 1 h 4"/>
                <a:gd name="T26" fmla="*/ 10 w 11"/>
                <a:gd name="T27" fmla="*/ 1 h 4"/>
                <a:gd name="T28" fmla="*/ 10 w 11"/>
                <a:gd name="T29" fmla="*/ 1 h 4"/>
                <a:gd name="T30" fmla="*/ 10 w 11"/>
                <a:gd name="T31" fmla="*/ 0 h 4"/>
                <a:gd name="T32" fmla="*/ 10 w 11"/>
                <a:gd name="T3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4">
                  <a:moveTo>
                    <a:pt x="2" y="4"/>
                  </a:move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lose/>
                  <a:moveTo>
                    <a:pt x="10" y="0"/>
                  </a:moveTo>
                  <a:cubicBezTo>
                    <a:pt x="10" y="0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1" y="1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9" name="Freeform 747">
              <a:extLst>
                <a:ext uri="{FF2B5EF4-FFF2-40B4-BE49-F238E27FC236}">
                  <a16:creationId xmlns:a16="http://schemas.microsoft.com/office/drawing/2014/main" id="{59820ECD-705C-B8A9-4E61-0CAC8C8B9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838" y="4449763"/>
              <a:ext cx="4762" cy="12700"/>
            </a:xfrm>
            <a:custGeom>
              <a:avLst/>
              <a:gdLst>
                <a:gd name="T0" fmla="*/ 1 w 1"/>
                <a:gd name="T1" fmla="*/ 1 h 3"/>
                <a:gd name="T2" fmla="*/ 1 w 1"/>
                <a:gd name="T3" fmla="*/ 1 h 3"/>
                <a:gd name="T4" fmla="*/ 1 w 1"/>
                <a:gd name="T5" fmla="*/ 1 h 3"/>
                <a:gd name="T6" fmla="*/ 0 w 1"/>
                <a:gd name="T7" fmla="*/ 1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0" name="Freeform 748">
              <a:extLst>
                <a:ext uri="{FF2B5EF4-FFF2-40B4-BE49-F238E27FC236}">
                  <a16:creationId xmlns:a16="http://schemas.microsoft.com/office/drawing/2014/main" id="{91F7FC0B-B59E-D85A-AE1F-F404C0AD94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48076" y="4429125"/>
              <a:ext cx="9525" cy="12700"/>
            </a:xfrm>
            <a:custGeom>
              <a:avLst/>
              <a:gdLst>
                <a:gd name="T0" fmla="*/ 2 w 2"/>
                <a:gd name="T1" fmla="*/ 1 h 3"/>
                <a:gd name="T2" fmla="*/ 2 w 2"/>
                <a:gd name="T3" fmla="*/ 1 h 3"/>
                <a:gd name="T4" fmla="*/ 1 w 2"/>
                <a:gd name="T5" fmla="*/ 0 h 3"/>
                <a:gd name="T6" fmla="*/ 1 w 2"/>
                <a:gd name="T7" fmla="*/ 0 h 3"/>
                <a:gd name="T8" fmla="*/ 0 w 2"/>
                <a:gd name="T9" fmla="*/ 0 h 3"/>
                <a:gd name="T10" fmla="*/ 0 w 2"/>
                <a:gd name="T11" fmla="*/ 0 h 3"/>
                <a:gd name="T12" fmla="*/ 0 w 2"/>
                <a:gd name="T13" fmla="*/ 0 h 3"/>
                <a:gd name="T14" fmla="*/ 0 w 2"/>
                <a:gd name="T15" fmla="*/ 1 h 3"/>
                <a:gd name="T16" fmla="*/ 1 w 2"/>
                <a:gd name="T17" fmla="*/ 1 h 3"/>
                <a:gd name="T18" fmla="*/ 1 w 2"/>
                <a:gd name="T19" fmla="*/ 2 h 3"/>
                <a:gd name="T20" fmla="*/ 1 w 2"/>
                <a:gd name="T21" fmla="*/ 2 h 3"/>
                <a:gd name="T22" fmla="*/ 1 w 2"/>
                <a:gd name="T23" fmla="*/ 2 h 3"/>
                <a:gd name="T24" fmla="*/ 2 w 2"/>
                <a:gd name="T25" fmla="*/ 3 h 3"/>
                <a:gd name="T26" fmla="*/ 2 w 2"/>
                <a:gd name="T27" fmla="*/ 3 h 3"/>
                <a:gd name="T28" fmla="*/ 2 w 2"/>
                <a:gd name="T29" fmla="*/ 2 h 3"/>
                <a:gd name="T30" fmla="*/ 2 w 2"/>
                <a:gd name="T31" fmla="*/ 1 h 3"/>
                <a:gd name="T32" fmla="*/ 1 w 2"/>
                <a:gd name="T33" fmla="*/ 0 h 3"/>
                <a:gd name="T34" fmla="*/ 1 w 2"/>
                <a:gd name="T35" fmla="*/ 0 h 3"/>
                <a:gd name="T36" fmla="*/ 1 w 2"/>
                <a:gd name="T3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1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2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1" name="Freeform 749">
              <a:extLst>
                <a:ext uri="{FF2B5EF4-FFF2-40B4-BE49-F238E27FC236}">
                  <a16:creationId xmlns:a16="http://schemas.microsoft.com/office/drawing/2014/main" id="{E545F266-511B-16DB-FE96-A3FB5A9BC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138" y="4405313"/>
              <a:ext cx="7937" cy="11113"/>
            </a:xfrm>
            <a:custGeom>
              <a:avLst/>
              <a:gdLst>
                <a:gd name="T0" fmla="*/ 0 w 2"/>
                <a:gd name="T1" fmla="*/ 1 h 3"/>
                <a:gd name="T2" fmla="*/ 0 w 2"/>
                <a:gd name="T3" fmla="*/ 2 h 3"/>
                <a:gd name="T4" fmla="*/ 0 w 2"/>
                <a:gd name="T5" fmla="*/ 2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3 h 3"/>
                <a:gd name="T12" fmla="*/ 2 w 2"/>
                <a:gd name="T13" fmla="*/ 2 h 3"/>
                <a:gd name="T14" fmla="*/ 2 w 2"/>
                <a:gd name="T15" fmla="*/ 2 h 3"/>
                <a:gd name="T16" fmla="*/ 1 w 2"/>
                <a:gd name="T17" fmla="*/ 1 h 3"/>
                <a:gd name="T18" fmla="*/ 0 w 2"/>
                <a:gd name="T19" fmla="*/ 1 h 3"/>
                <a:gd name="T20" fmla="*/ 0 w 2"/>
                <a:gd name="T21" fmla="*/ 1 h 3"/>
                <a:gd name="T22" fmla="*/ 0 w 2"/>
                <a:gd name="T2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2" name="Freeform 750">
              <a:extLst>
                <a:ext uri="{FF2B5EF4-FFF2-40B4-BE49-F238E27FC236}">
                  <a16:creationId xmlns:a16="http://schemas.microsoft.com/office/drawing/2014/main" id="{50958175-A857-84BD-41C4-DC0726B73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888" y="4341813"/>
              <a:ext cx="7937" cy="4763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1 w 2"/>
                <a:gd name="T7" fmla="*/ 0 h 1"/>
                <a:gd name="T8" fmla="*/ 0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3" name="Freeform 751">
              <a:extLst>
                <a:ext uri="{FF2B5EF4-FFF2-40B4-BE49-F238E27FC236}">
                  <a16:creationId xmlns:a16="http://schemas.microsoft.com/office/drawing/2014/main" id="{3553CB0B-8164-D1AD-C3DB-7A23DFB450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7438" y="4346575"/>
              <a:ext cx="7937" cy="20638"/>
            </a:xfrm>
            <a:custGeom>
              <a:avLst/>
              <a:gdLst>
                <a:gd name="T0" fmla="*/ 0 w 2"/>
                <a:gd name="T1" fmla="*/ 4 h 5"/>
                <a:gd name="T2" fmla="*/ 1 w 2"/>
                <a:gd name="T3" fmla="*/ 4 h 5"/>
                <a:gd name="T4" fmla="*/ 2 w 2"/>
                <a:gd name="T5" fmla="*/ 4 h 5"/>
                <a:gd name="T6" fmla="*/ 1 w 2"/>
                <a:gd name="T7" fmla="*/ 5 h 5"/>
                <a:gd name="T8" fmla="*/ 0 w 2"/>
                <a:gd name="T9" fmla="*/ 4 h 5"/>
                <a:gd name="T10" fmla="*/ 1 w 2"/>
                <a:gd name="T11" fmla="*/ 1 h 5"/>
                <a:gd name="T12" fmla="*/ 1 w 2"/>
                <a:gd name="T13" fmla="*/ 1 h 5"/>
                <a:gd name="T14" fmla="*/ 1 w 2"/>
                <a:gd name="T15" fmla="*/ 1 h 5"/>
                <a:gd name="T16" fmla="*/ 1 w 2"/>
                <a:gd name="T17" fmla="*/ 0 h 5"/>
                <a:gd name="T18" fmla="*/ 1 w 2"/>
                <a:gd name="T19" fmla="*/ 0 h 5"/>
                <a:gd name="T20" fmla="*/ 1 w 2"/>
                <a:gd name="T2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5">
                  <a:moveTo>
                    <a:pt x="0" y="4"/>
                  </a:move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1" y="5"/>
                    <a:pt x="1" y="5"/>
                  </a:cubicBezTo>
                  <a:cubicBezTo>
                    <a:pt x="1" y="5"/>
                    <a:pt x="0" y="5"/>
                    <a:pt x="0" y="4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4" name="Freeform 752">
              <a:extLst>
                <a:ext uri="{FF2B5EF4-FFF2-40B4-BE49-F238E27FC236}">
                  <a16:creationId xmlns:a16="http://schemas.microsoft.com/office/drawing/2014/main" id="{01755B7D-95C5-9F3A-77D9-519322990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501" y="4371975"/>
              <a:ext cx="4762" cy="3175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0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5" name="Freeform 753">
              <a:extLst>
                <a:ext uri="{FF2B5EF4-FFF2-40B4-BE49-F238E27FC236}">
                  <a16:creationId xmlns:a16="http://schemas.microsoft.com/office/drawing/2014/main" id="{8E92ABBC-DA06-6530-D3D7-C29479976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351" y="4471988"/>
              <a:ext cx="9525" cy="7938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2 h 2"/>
                <a:gd name="T4" fmla="*/ 0 w 2"/>
                <a:gd name="T5" fmla="*/ 1 h 2"/>
                <a:gd name="T6" fmla="*/ 0 w 2"/>
                <a:gd name="T7" fmla="*/ 1 h 2"/>
                <a:gd name="T8" fmla="*/ 1 w 2"/>
                <a:gd name="T9" fmla="*/ 1 h 2"/>
                <a:gd name="T10" fmla="*/ 1 w 2"/>
                <a:gd name="T11" fmla="*/ 1 h 2"/>
                <a:gd name="T12" fmla="*/ 1 w 2"/>
                <a:gd name="T13" fmla="*/ 1 h 2"/>
                <a:gd name="T14" fmla="*/ 1 w 2"/>
                <a:gd name="T1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6" name="Freeform 754">
              <a:extLst>
                <a:ext uri="{FF2B5EF4-FFF2-40B4-BE49-F238E27FC236}">
                  <a16:creationId xmlns:a16="http://schemas.microsoft.com/office/drawing/2014/main" id="{594B260E-C246-AB54-1CD6-D62A2AC352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7438" y="4379913"/>
              <a:ext cx="20637" cy="20638"/>
            </a:xfrm>
            <a:custGeom>
              <a:avLst/>
              <a:gdLst>
                <a:gd name="T0" fmla="*/ 1 w 5"/>
                <a:gd name="T1" fmla="*/ 1 h 5"/>
                <a:gd name="T2" fmla="*/ 2 w 5"/>
                <a:gd name="T3" fmla="*/ 2 h 5"/>
                <a:gd name="T4" fmla="*/ 3 w 5"/>
                <a:gd name="T5" fmla="*/ 2 h 5"/>
                <a:gd name="T6" fmla="*/ 3 w 5"/>
                <a:gd name="T7" fmla="*/ 1 h 5"/>
                <a:gd name="T8" fmla="*/ 3 w 5"/>
                <a:gd name="T9" fmla="*/ 1 h 5"/>
                <a:gd name="T10" fmla="*/ 3 w 5"/>
                <a:gd name="T11" fmla="*/ 0 h 5"/>
                <a:gd name="T12" fmla="*/ 3 w 5"/>
                <a:gd name="T13" fmla="*/ 0 h 5"/>
                <a:gd name="T14" fmla="*/ 4 w 5"/>
                <a:gd name="T15" fmla="*/ 1 h 5"/>
                <a:gd name="T16" fmla="*/ 4 w 5"/>
                <a:gd name="T17" fmla="*/ 2 h 5"/>
                <a:gd name="T18" fmla="*/ 4 w 5"/>
                <a:gd name="T19" fmla="*/ 2 h 5"/>
                <a:gd name="T20" fmla="*/ 3 w 5"/>
                <a:gd name="T21" fmla="*/ 2 h 5"/>
                <a:gd name="T22" fmla="*/ 3 w 5"/>
                <a:gd name="T23" fmla="*/ 2 h 5"/>
                <a:gd name="T24" fmla="*/ 2 w 5"/>
                <a:gd name="T25" fmla="*/ 3 h 5"/>
                <a:gd name="T26" fmla="*/ 2 w 5"/>
                <a:gd name="T27" fmla="*/ 3 h 5"/>
                <a:gd name="T28" fmla="*/ 2 w 5"/>
                <a:gd name="T29" fmla="*/ 3 h 5"/>
                <a:gd name="T30" fmla="*/ 2 w 5"/>
                <a:gd name="T31" fmla="*/ 3 h 5"/>
                <a:gd name="T32" fmla="*/ 2 w 5"/>
                <a:gd name="T33" fmla="*/ 4 h 5"/>
                <a:gd name="T34" fmla="*/ 1 w 5"/>
                <a:gd name="T35" fmla="*/ 4 h 5"/>
                <a:gd name="T36" fmla="*/ 1 w 5"/>
                <a:gd name="T37" fmla="*/ 4 h 5"/>
                <a:gd name="T38" fmla="*/ 1 w 5"/>
                <a:gd name="T39" fmla="*/ 3 h 5"/>
                <a:gd name="T40" fmla="*/ 1 w 5"/>
                <a:gd name="T41" fmla="*/ 3 h 5"/>
                <a:gd name="T42" fmla="*/ 1 w 5"/>
                <a:gd name="T43" fmla="*/ 2 h 5"/>
                <a:gd name="T44" fmla="*/ 1 w 5"/>
                <a:gd name="T45" fmla="*/ 2 h 5"/>
                <a:gd name="T46" fmla="*/ 1 w 5"/>
                <a:gd name="T47" fmla="*/ 1 h 5"/>
                <a:gd name="T48" fmla="*/ 1 w 5"/>
                <a:gd name="T49" fmla="*/ 1 h 5"/>
                <a:gd name="T50" fmla="*/ 1 w 5"/>
                <a:gd name="T51" fmla="*/ 1 h 5"/>
                <a:gd name="T52" fmla="*/ 4 w 5"/>
                <a:gd name="T53" fmla="*/ 4 h 5"/>
                <a:gd name="T54" fmla="*/ 4 w 5"/>
                <a:gd name="T55" fmla="*/ 5 h 5"/>
                <a:gd name="T56" fmla="*/ 5 w 5"/>
                <a:gd name="T57" fmla="*/ 5 h 5"/>
                <a:gd name="T58" fmla="*/ 5 w 5"/>
                <a:gd name="T59" fmla="*/ 4 h 5"/>
                <a:gd name="T60" fmla="*/ 4 w 5"/>
                <a:gd name="T6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4" y="4"/>
                    <a:pt x="4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7" name="Freeform 755">
              <a:extLst>
                <a:ext uri="{FF2B5EF4-FFF2-40B4-BE49-F238E27FC236}">
                  <a16:creationId xmlns:a16="http://schemas.microsoft.com/office/drawing/2014/main" id="{63347454-FE2D-6245-E767-43820D7066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4101" y="4329113"/>
              <a:ext cx="4762" cy="952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1 h 2"/>
                <a:gd name="T4" fmla="*/ 1 w 1"/>
                <a:gd name="T5" fmla="*/ 1 h 2"/>
                <a:gd name="T6" fmla="*/ 1 w 1"/>
                <a:gd name="T7" fmla="*/ 1 h 2"/>
                <a:gd name="T8" fmla="*/ 0 w 1"/>
                <a:gd name="T9" fmla="*/ 1 h 2"/>
                <a:gd name="T10" fmla="*/ 0 w 1"/>
                <a:gd name="T11" fmla="*/ 1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0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1 h 2"/>
                <a:gd name="T26" fmla="*/ 0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1 w 1"/>
                <a:gd name="T33" fmla="*/ 0 h 2"/>
                <a:gd name="T34" fmla="*/ 1 w 1"/>
                <a:gd name="T35" fmla="*/ 0 h 2"/>
                <a:gd name="T36" fmla="*/ 1 w 1"/>
                <a:gd name="T3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8" name="Freeform 756">
              <a:extLst>
                <a:ext uri="{FF2B5EF4-FFF2-40B4-BE49-F238E27FC236}">
                  <a16:creationId xmlns:a16="http://schemas.microsoft.com/office/drawing/2014/main" id="{C94F8BF1-981A-ACFA-D9EE-20A284D084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2038" y="4354513"/>
              <a:ext cx="9525" cy="7938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0 w 2"/>
                <a:gd name="T5" fmla="*/ 0 h 2"/>
                <a:gd name="T6" fmla="*/ 0 w 2"/>
                <a:gd name="T7" fmla="*/ 0 h 2"/>
                <a:gd name="T8" fmla="*/ 0 w 2"/>
                <a:gd name="T9" fmla="*/ 0 h 2"/>
                <a:gd name="T10" fmla="*/ 1 w 2"/>
                <a:gd name="T11" fmla="*/ 1 h 2"/>
                <a:gd name="T12" fmla="*/ 1 w 2"/>
                <a:gd name="T13" fmla="*/ 2 h 2"/>
                <a:gd name="T14" fmla="*/ 2 w 2"/>
                <a:gd name="T15" fmla="*/ 2 h 2"/>
                <a:gd name="T16" fmla="*/ 1 w 2"/>
                <a:gd name="T1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9" name="Freeform 757">
              <a:extLst>
                <a:ext uri="{FF2B5EF4-FFF2-40B4-BE49-F238E27FC236}">
                  <a16:creationId xmlns:a16="http://schemas.microsoft.com/office/drawing/2014/main" id="{FBAC67D9-1048-30A5-7A98-F1795453EE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40126" y="4325938"/>
              <a:ext cx="12700" cy="3175"/>
            </a:xfrm>
            <a:custGeom>
              <a:avLst/>
              <a:gdLst>
                <a:gd name="T0" fmla="*/ 3 w 3"/>
                <a:gd name="T1" fmla="*/ 0 h 1"/>
                <a:gd name="T2" fmla="*/ 3 w 3"/>
                <a:gd name="T3" fmla="*/ 0 h 1"/>
                <a:gd name="T4" fmla="*/ 3 w 3"/>
                <a:gd name="T5" fmla="*/ 0 h 1"/>
                <a:gd name="T6" fmla="*/ 3 w 3"/>
                <a:gd name="T7" fmla="*/ 0 h 1"/>
                <a:gd name="T8" fmla="*/ 3 w 3"/>
                <a:gd name="T9" fmla="*/ 0 h 1"/>
                <a:gd name="T10" fmla="*/ 3 w 3"/>
                <a:gd name="T11" fmla="*/ 1 h 1"/>
                <a:gd name="T12" fmla="*/ 3 w 3"/>
                <a:gd name="T13" fmla="*/ 0 h 1"/>
                <a:gd name="T14" fmla="*/ 2 w 3"/>
                <a:gd name="T15" fmla="*/ 0 h 1"/>
                <a:gd name="T16" fmla="*/ 2 w 3"/>
                <a:gd name="T17" fmla="*/ 0 h 1"/>
                <a:gd name="T18" fmla="*/ 2 w 3"/>
                <a:gd name="T19" fmla="*/ 1 h 1"/>
                <a:gd name="T20" fmla="*/ 2 w 3"/>
                <a:gd name="T21" fmla="*/ 0 h 1"/>
                <a:gd name="T22" fmla="*/ 2 w 3"/>
                <a:gd name="T23" fmla="*/ 0 h 1"/>
                <a:gd name="T24" fmla="*/ 2 w 3"/>
                <a:gd name="T25" fmla="*/ 0 h 1"/>
                <a:gd name="T26" fmla="*/ 1 w 3"/>
                <a:gd name="T27" fmla="*/ 0 h 1"/>
                <a:gd name="T28" fmla="*/ 2 w 3"/>
                <a:gd name="T29" fmla="*/ 0 h 1"/>
                <a:gd name="T30" fmla="*/ 2 w 3"/>
                <a:gd name="T31" fmla="*/ 0 h 1"/>
                <a:gd name="T32" fmla="*/ 3 w 3"/>
                <a:gd name="T33" fmla="*/ 0 h 1"/>
                <a:gd name="T34" fmla="*/ 3 w 3"/>
                <a:gd name="T35" fmla="*/ 0 h 1"/>
                <a:gd name="T36" fmla="*/ 1 w 3"/>
                <a:gd name="T37" fmla="*/ 0 h 1"/>
                <a:gd name="T38" fmla="*/ 0 w 3"/>
                <a:gd name="T39" fmla="*/ 0 h 1"/>
                <a:gd name="T40" fmla="*/ 1 w 3"/>
                <a:gd name="T41" fmla="*/ 0 h 1"/>
                <a:gd name="T42" fmla="*/ 1 w 3"/>
                <a:gd name="T43" fmla="*/ 0 h 1"/>
                <a:gd name="T44" fmla="*/ 1 w 3"/>
                <a:gd name="T45" fmla="*/ 0 h 1"/>
                <a:gd name="T46" fmla="*/ 1 w 3"/>
                <a:gd name="T4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0" name="Freeform 758">
              <a:extLst>
                <a:ext uri="{FF2B5EF4-FFF2-40B4-BE49-F238E27FC236}">
                  <a16:creationId xmlns:a16="http://schemas.microsoft.com/office/drawing/2014/main" id="{6C1503A5-631D-9DBE-C48C-AE1E14D47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901" y="4471988"/>
              <a:ext cx="7937" cy="7938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2 h 2"/>
                <a:gd name="T4" fmla="*/ 1 w 2"/>
                <a:gd name="T5" fmla="*/ 0 h 2"/>
                <a:gd name="T6" fmla="*/ 1 w 2"/>
                <a:gd name="T7" fmla="*/ 0 h 2"/>
                <a:gd name="T8" fmla="*/ 1 w 2"/>
                <a:gd name="T9" fmla="*/ 2 h 2"/>
                <a:gd name="T10" fmla="*/ 1 w 2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2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1" name="Freeform 761">
              <a:extLst>
                <a:ext uri="{FF2B5EF4-FFF2-40B4-BE49-F238E27FC236}">
                  <a16:creationId xmlns:a16="http://schemas.microsoft.com/office/drawing/2014/main" id="{7AAB2B0F-1F00-98C6-D783-BB7D285068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6938" y="4329113"/>
              <a:ext cx="74612" cy="20638"/>
            </a:xfrm>
            <a:custGeom>
              <a:avLst/>
              <a:gdLst>
                <a:gd name="T0" fmla="*/ 18 w 18"/>
                <a:gd name="T1" fmla="*/ 3 h 5"/>
                <a:gd name="T2" fmla="*/ 16 w 18"/>
                <a:gd name="T3" fmla="*/ 3 h 5"/>
                <a:gd name="T4" fmla="*/ 18 w 18"/>
                <a:gd name="T5" fmla="*/ 3 h 5"/>
                <a:gd name="T6" fmla="*/ 15 w 18"/>
                <a:gd name="T7" fmla="*/ 1 h 5"/>
                <a:gd name="T8" fmla="*/ 15 w 18"/>
                <a:gd name="T9" fmla="*/ 1 h 5"/>
                <a:gd name="T10" fmla="*/ 15 w 18"/>
                <a:gd name="T11" fmla="*/ 1 h 5"/>
                <a:gd name="T12" fmla="*/ 15 w 18"/>
                <a:gd name="T13" fmla="*/ 1 h 5"/>
                <a:gd name="T14" fmla="*/ 13 w 18"/>
                <a:gd name="T15" fmla="*/ 1 h 5"/>
                <a:gd name="T16" fmla="*/ 13 w 18"/>
                <a:gd name="T17" fmla="*/ 1 h 5"/>
                <a:gd name="T18" fmla="*/ 12 w 18"/>
                <a:gd name="T19" fmla="*/ 1 h 5"/>
                <a:gd name="T20" fmla="*/ 11 w 18"/>
                <a:gd name="T21" fmla="*/ 1 h 5"/>
                <a:gd name="T22" fmla="*/ 9 w 18"/>
                <a:gd name="T23" fmla="*/ 1 h 5"/>
                <a:gd name="T24" fmla="*/ 8 w 18"/>
                <a:gd name="T25" fmla="*/ 1 h 5"/>
                <a:gd name="T26" fmla="*/ 8 w 18"/>
                <a:gd name="T27" fmla="*/ 1 h 5"/>
                <a:gd name="T28" fmla="*/ 6 w 18"/>
                <a:gd name="T29" fmla="*/ 1 h 5"/>
                <a:gd name="T30" fmla="*/ 6 w 18"/>
                <a:gd name="T31" fmla="*/ 1 h 5"/>
                <a:gd name="T32" fmla="*/ 6 w 18"/>
                <a:gd name="T33" fmla="*/ 1 h 5"/>
                <a:gd name="T34" fmla="*/ 5 w 18"/>
                <a:gd name="T35" fmla="*/ 1 h 5"/>
                <a:gd name="T36" fmla="*/ 5 w 18"/>
                <a:gd name="T37" fmla="*/ 2 h 5"/>
                <a:gd name="T38" fmla="*/ 5 w 18"/>
                <a:gd name="T39" fmla="*/ 3 h 5"/>
                <a:gd name="T40" fmla="*/ 5 w 18"/>
                <a:gd name="T41" fmla="*/ 4 h 5"/>
                <a:gd name="T42" fmla="*/ 6 w 18"/>
                <a:gd name="T43" fmla="*/ 4 h 5"/>
                <a:gd name="T44" fmla="*/ 6 w 18"/>
                <a:gd name="T45" fmla="*/ 4 h 5"/>
                <a:gd name="T46" fmla="*/ 7 w 18"/>
                <a:gd name="T47" fmla="*/ 4 h 5"/>
                <a:gd name="T48" fmla="*/ 8 w 18"/>
                <a:gd name="T49" fmla="*/ 4 h 5"/>
                <a:gd name="T50" fmla="*/ 9 w 18"/>
                <a:gd name="T51" fmla="*/ 4 h 5"/>
                <a:gd name="T52" fmla="*/ 9 w 18"/>
                <a:gd name="T53" fmla="*/ 4 h 5"/>
                <a:gd name="T54" fmla="*/ 9 w 18"/>
                <a:gd name="T55" fmla="*/ 4 h 5"/>
                <a:gd name="T56" fmla="*/ 11 w 18"/>
                <a:gd name="T57" fmla="*/ 5 h 5"/>
                <a:gd name="T58" fmla="*/ 11 w 18"/>
                <a:gd name="T59" fmla="*/ 5 h 5"/>
                <a:gd name="T60" fmla="*/ 14 w 18"/>
                <a:gd name="T61" fmla="*/ 4 h 5"/>
                <a:gd name="T62" fmla="*/ 15 w 18"/>
                <a:gd name="T63" fmla="*/ 4 h 5"/>
                <a:gd name="T64" fmla="*/ 15 w 18"/>
                <a:gd name="T65" fmla="*/ 3 h 5"/>
                <a:gd name="T66" fmla="*/ 16 w 18"/>
                <a:gd name="T67" fmla="*/ 2 h 5"/>
                <a:gd name="T68" fmla="*/ 15 w 18"/>
                <a:gd name="T69" fmla="*/ 1 h 5"/>
                <a:gd name="T70" fmla="*/ 1 w 18"/>
                <a:gd name="T71" fmla="*/ 3 h 5"/>
                <a:gd name="T72" fmla="*/ 0 w 18"/>
                <a:gd name="T73" fmla="*/ 4 h 5"/>
                <a:gd name="T74" fmla="*/ 1 w 18"/>
                <a:gd name="T75" fmla="*/ 4 h 5"/>
                <a:gd name="T76" fmla="*/ 1 w 18"/>
                <a:gd name="T77" fmla="*/ 3 h 5"/>
                <a:gd name="T78" fmla="*/ 1 w 18"/>
                <a:gd name="T7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" h="5">
                  <a:moveTo>
                    <a:pt x="18" y="3"/>
                  </a:moveTo>
                  <a:cubicBezTo>
                    <a:pt x="17" y="3"/>
                    <a:pt x="17" y="4"/>
                    <a:pt x="16" y="3"/>
                  </a:cubicBezTo>
                  <a:cubicBezTo>
                    <a:pt x="17" y="3"/>
                    <a:pt x="17" y="3"/>
                    <a:pt x="18" y="3"/>
                  </a:cubicBezTo>
                  <a:close/>
                  <a:moveTo>
                    <a:pt x="15" y="1"/>
                  </a:move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1"/>
                    <a:pt x="14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2" y="1"/>
                  </a:cubicBezTo>
                  <a:cubicBezTo>
                    <a:pt x="12" y="1"/>
                    <a:pt x="11" y="1"/>
                    <a:pt x="11" y="1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8" y="0"/>
                    <a:pt x="8" y="1"/>
                    <a:pt x="8" y="1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6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6" y="4"/>
                    <a:pt x="6" y="5"/>
                    <a:pt x="6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8" y="5"/>
                    <a:pt x="8" y="4"/>
                  </a:cubicBezTo>
                  <a:cubicBezTo>
                    <a:pt x="8" y="4"/>
                    <a:pt x="8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4"/>
                    <a:pt x="10" y="4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5"/>
                    <a:pt x="13" y="4"/>
                    <a:pt x="14" y="4"/>
                  </a:cubicBezTo>
                  <a:cubicBezTo>
                    <a:pt x="14" y="4"/>
                    <a:pt x="14" y="4"/>
                    <a:pt x="15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3"/>
                    <a:pt x="16" y="2"/>
                    <a:pt x="16" y="2"/>
                  </a:cubicBezTo>
                  <a:cubicBezTo>
                    <a:pt x="16" y="2"/>
                    <a:pt x="16" y="1"/>
                    <a:pt x="15" y="1"/>
                  </a:cubicBezTo>
                  <a:close/>
                  <a:moveTo>
                    <a:pt x="1" y="3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2" name="Freeform 762">
              <a:extLst>
                <a:ext uri="{FF2B5EF4-FFF2-40B4-BE49-F238E27FC236}">
                  <a16:creationId xmlns:a16="http://schemas.microsoft.com/office/drawing/2014/main" id="{DF663DF4-21C1-4D4B-CAB6-FF6100C2C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488" y="4587875"/>
              <a:ext cx="166687" cy="71438"/>
            </a:xfrm>
            <a:custGeom>
              <a:avLst/>
              <a:gdLst>
                <a:gd name="T0" fmla="*/ 36 w 40"/>
                <a:gd name="T1" fmla="*/ 13 h 17"/>
                <a:gd name="T2" fmla="*/ 38 w 40"/>
                <a:gd name="T3" fmla="*/ 12 h 17"/>
                <a:gd name="T4" fmla="*/ 39 w 40"/>
                <a:gd name="T5" fmla="*/ 11 h 17"/>
                <a:gd name="T6" fmla="*/ 38 w 40"/>
                <a:gd name="T7" fmla="*/ 6 h 17"/>
                <a:gd name="T8" fmla="*/ 38 w 40"/>
                <a:gd name="T9" fmla="*/ 6 h 17"/>
                <a:gd name="T10" fmla="*/ 35 w 40"/>
                <a:gd name="T11" fmla="*/ 4 h 17"/>
                <a:gd name="T12" fmla="*/ 33 w 40"/>
                <a:gd name="T13" fmla="*/ 2 h 17"/>
                <a:gd name="T14" fmla="*/ 32 w 40"/>
                <a:gd name="T15" fmla="*/ 2 h 17"/>
                <a:gd name="T16" fmla="*/ 29 w 40"/>
                <a:gd name="T17" fmla="*/ 1 h 17"/>
                <a:gd name="T18" fmla="*/ 27 w 40"/>
                <a:gd name="T19" fmla="*/ 0 h 17"/>
                <a:gd name="T20" fmla="*/ 24 w 40"/>
                <a:gd name="T21" fmla="*/ 0 h 17"/>
                <a:gd name="T22" fmla="*/ 21 w 40"/>
                <a:gd name="T23" fmla="*/ 2 h 17"/>
                <a:gd name="T24" fmla="*/ 18 w 40"/>
                <a:gd name="T25" fmla="*/ 3 h 17"/>
                <a:gd name="T26" fmla="*/ 14 w 40"/>
                <a:gd name="T27" fmla="*/ 6 h 17"/>
                <a:gd name="T28" fmla="*/ 9 w 40"/>
                <a:gd name="T29" fmla="*/ 4 h 17"/>
                <a:gd name="T30" fmla="*/ 9 w 40"/>
                <a:gd name="T31" fmla="*/ 3 h 17"/>
                <a:gd name="T32" fmla="*/ 9 w 40"/>
                <a:gd name="T33" fmla="*/ 4 h 17"/>
                <a:gd name="T34" fmla="*/ 6 w 40"/>
                <a:gd name="T35" fmla="*/ 4 h 17"/>
                <a:gd name="T36" fmla="*/ 5 w 40"/>
                <a:gd name="T37" fmla="*/ 3 h 17"/>
                <a:gd name="T38" fmla="*/ 4 w 40"/>
                <a:gd name="T39" fmla="*/ 0 h 17"/>
                <a:gd name="T40" fmla="*/ 3 w 40"/>
                <a:gd name="T41" fmla="*/ 1 h 17"/>
                <a:gd name="T42" fmla="*/ 2 w 40"/>
                <a:gd name="T43" fmla="*/ 1 h 17"/>
                <a:gd name="T44" fmla="*/ 1 w 40"/>
                <a:gd name="T45" fmla="*/ 3 h 17"/>
                <a:gd name="T46" fmla="*/ 2 w 40"/>
                <a:gd name="T47" fmla="*/ 5 h 17"/>
                <a:gd name="T48" fmla="*/ 2 w 40"/>
                <a:gd name="T49" fmla="*/ 6 h 17"/>
                <a:gd name="T50" fmla="*/ 0 w 40"/>
                <a:gd name="T51" fmla="*/ 9 h 17"/>
                <a:gd name="T52" fmla="*/ 1 w 40"/>
                <a:gd name="T53" fmla="*/ 10 h 17"/>
                <a:gd name="T54" fmla="*/ 2 w 40"/>
                <a:gd name="T55" fmla="*/ 10 h 17"/>
                <a:gd name="T56" fmla="*/ 3 w 40"/>
                <a:gd name="T57" fmla="*/ 9 h 17"/>
                <a:gd name="T58" fmla="*/ 5 w 40"/>
                <a:gd name="T59" fmla="*/ 8 h 17"/>
                <a:gd name="T60" fmla="*/ 6 w 40"/>
                <a:gd name="T61" fmla="*/ 9 h 17"/>
                <a:gd name="T62" fmla="*/ 9 w 40"/>
                <a:gd name="T63" fmla="*/ 10 h 17"/>
                <a:gd name="T64" fmla="*/ 12 w 40"/>
                <a:gd name="T65" fmla="*/ 13 h 17"/>
                <a:gd name="T66" fmla="*/ 13 w 40"/>
                <a:gd name="T67" fmla="*/ 12 h 17"/>
                <a:gd name="T68" fmla="*/ 15 w 40"/>
                <a:gd name="T69" fmla="*/ 14 h 17"/>
                <a:gd name="T70" fmla="*/ 16 w 40"/>
                <a:gd name="T71" fmla="*/ 16 h 17"/>
                <a:gd name="T72" fmla="*/ 18 w 40"/>
                <a:gd name="T73" fmla="*/ 16 h 17"/>
                <a:gd name="T74" fmla="*/ 19 w 40"/>
                <a:gd name="T75" fmla="*/ 15 h 17"/>
                <a:gd name="T76" fmla="*/ 21 w 40"/>
                <a:gd name="T77" fmla="*/ 14 h 17"/>
                <a:gd name="T78" fmla="*/ 18 w 40"/>
                <a:gd name="T79" fmla="*/ 11 h 17"/>
                <a:gd name="T80" fmla="*/ 18 w 40"/>
                <a:gd name="T81" fmla="*/ 9 h 17"/>
                <a:gd name="T82" fmla="*/ 22 w 40"/>
                <a:gd name="T83" fmla="*/ 7 h 17"/>
                <a:gd name="T84" fmla="*/ 23 w 40"/>
                <a:gd name="T85" fmla="*/ 5 h 17"/>
                <a:gd name="T86" fmla="*/ 26 w 40"/>
                <a:gd name="T87" fmla="*/ 4 h 17"/>
                <a:gd name="T88" fmla="*/ 29 w 40"/>
                <a:gd name="T89" fmla="*/ 5 h 17"/>
                <a:gd name="T90" fmla="*/ 31 w 40"/>
                <a:gd name="T91" fmla="*/ 8 h 17"/>
                <a:gd name="T92" fmla="*/ 32 w 40"/>
                <a:gd name="T93" fmla="*/ 8 h 17"/>
                <a:gd name="T94" fmla="*/ 33 w 40"/>
                <a:gd name="T95" fmla="*/ 8 h 17"/>
                <a:gd name="T96" fmla="*/ 34 w 40"/>
                <a:gd name="T97" fmla="*/ 8 h 17"/>
                <a:gd name="T98" fmla="*/ 33 w 40"/>
                <a:gd name="T99" fmla="*/ 9 h 17"/>
                <a:gd name="T100" fmla="*/ 32 w 40"/>
                <a:gd name="T101" fmla="*/ 10 h 17"/>
                <a:gd name="T102" fmla="*/ 32 w 40"/>
                <a:gd name="T103" fmla="*/ 12 h 17"/>
                <a:gd name="T104" fmla="*/ 33 w 40"/>
                <a:gd name="T105" fmla="*/ 15 h 17"/>
                <a:gd name="T106" fmla="*/ 35 w 40"/>
                <a:gd name="T107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0" h="17">
                  <a:moveTo>
                    <a:pt x="36" y="15"/>
                  </a:moveTo>
                  <a:cubicBezTo>
                    <a:pt x="36" y="14"/>
                    <a:pt x="36" y="13"/>
                    <a:pt x="36" y="13"/>
                  </a:cubicBezTo>
                  <a:cubicBezTo>
                    <a:pt x="36" y="13"/>
                    <a:pt x="37" y="13"/>
                    <a:pt x="37" y="14"/>
                  </a:cubicBezTo>
                  <a:cubicBezTo>
                    <a:pt x="37" y="13"/>
                    <a:pt x="38" y="13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1"/>
                    <a:pt x="38" y="11"/>
                    <a:pt x="39" y="11"/>
                  </a:cubicBezTo>
                  <a:cubicBezTo>
                    <a:pt x="39" y="11"/>
                    <a:pt x="40" y="11"/>
                    <a:pt x="40" y="11"/>
                  </a:cubicBezTo>
                  <a:cubicBezTo>
                    <a:pt x="39" y="10"/>
                    <a:pt x="39" y="8"/>
                    <a:pt x="38" y="6"/>
                  </a:cubicBezTo>
                  <a:cubicBezTo>
                    <a:pt x="38" y="6"/>
                    <a:pt x="38" y="6"/>
                    <a:pt x="38" y="7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8" y="6"/>
                    <a:pt x="37" y="6"/>
                    <a:pt x="37" y="5"/>
                  </a:cubicBezTo>
                  <a:cubicBezTo>
                    <a:pt x="37" y="5"/>
                    <a:pt x="36" y="4"/>
                    <a:pt x="35" y="4"/>
                  </a:cubicBezTo>
                  <a:cubicBezTo>
                    <a:pt x="35" y="4"/>
                    <a:pt x="34" y="2"/>
                    <a:pt x="34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1" y="1"/>
                    <a:pt x="31" y="1"/>
                    <a:pt x="30" y="1"/>
                  </a:cubicBezTo>
                  <a:cubicBezTo>
                    <a:pt x="30" y="1"/>
                    <a:pt x="29" y="1"/>
                    <a:pt x="29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7" y="1"/>
                    <a:pt x="27" y="1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1"/>
                    <a:pt x="21" y="2"/>
                    <a:pt x="21" y="2"/>
                  </a:cubicBezTo>
                  <a:cubicBezTo>
                    <a:pt x="20" y="2"/>
                    <a:pt x="20" y="3"/>
                    <a:pt x="20" y="3"/>
                  </a:cubicBezTo>
                  <a:cubicBezTo>
                    <a:pt x="19" y="3"/>
                    <a:pt x="19" y="3"/>
                    <a:pt x="18" y="3"/>
                  </a:cubicBezTo>
                  <a:cubicBezTo>
                    <a:pt x="17" y="3"/>
                    <a:pt x="17" y="4"/>
                    <a:pt x="16" y="4"/>
                  </a:cubicBezTo>
                  <a:cubicBezTo>
                    <a:pt x="15" y="5"/>
                    <a:pt x="15" y="5"/>
                    <a:pt x="14" y="6"/>
                  </a:cubicBezTo>
                  <a:cubicBezTo>
                    <a:pt x="13" y="6"/>
                    <a:pt x="12" y="6"/>
                    <a:pt x="11" y="5"/>
                  </a:cubicBezTo>
                  <a:cubicBezTo>
                    <a:pt x="11" y="5"/>
                    <a:pt x="10" y="5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4"/>
                    <a:pt x="9" y="4"/>
                  </a:cubicBezTo>
                  <a:cubicBezTo>
                    <a:pt x="8" y="4"/>
                    <a:pt x="7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3"/>
                    <a:pt x="1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5"/>
                    <a:pt x="1" y="5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1" y="10"/>
                    <a:pt x="1" y="10"/>
                    <a:pt x="2" y="10"/>
                  </a:cubicBezTo>
                  <a:cubicBezTo>
                    <a:pt x="2" y="11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8"/>
                    <a:pt x="3" y="9"/>
                    <a:pt x="3" y="9"/>
                  </a:cubicBezTo>
                  <a:cubicBezTo>
                    <a:pt x="4" y="9"/>
                    <a:pt x="4" y="9"/>
                    <a:pt x="5" y="9"/>
                  </a:cubicBezTo>
                  <a:cubicBezTo>
                    <a:pt x="5" y="9"/>
                    <a:pt x="5" y="9"/>
                    <a:pt x="5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8" y="9"/>
                    <a:pt x="8" y="10"/>
                  </a:cubicBezTo>
                  <a:cubicBezTo>
                    <a:pt x="8" y="10"/>
                    <a:pt x="9" y="10"/>
                    <a:pt x="9" y="10"/>
                  </a:cubicBezTo>
                  <a:cubicBezTo>
                    <a:pt x="9" y="11"/>
                    <a:pt x="10" y="12"/>
                    <a:pt x="10" y="12"/>
                  </a:cubicBezTo>
                  <a:cubicBezTo>
                    <a:pt x="10" y="13"/>
                    <a:pt x="11" y="13"/>
                    <a:pt x="12" y="13"/>
                  </a:cubicBezTo>
                  <a:cubicBezTo>
                    <a:pt x="12" y="13"/>
                    <a:pt x="12" y="13"/>
                    <a:pt x="13" y="13"/>
                  </a:cubicBezTo>
                  <a:cubicBezTo>
                    <a:pt x="14" y="13"/>
                    <a:pt x="13" y="12"/>
                    <a:pt x="13" y="12"/>
                  </a:cubicBezTo>
                  <a:cubicBezTo>
                    <a:pt x="13" y="12"/>
                    <a:pt x="14" y="12"/>
                    <a:pt x="14" y="13"/>
                  </a:cubicBezTo>
                  <a:cubicBezTo>
                    <a:pt x="14" y="13"/>
                    <a:pt x="15" y="14"/>
                    <a:pt x="15" y="14"/>
                  </a:cubicBezTo>
                  <a:cubicBezTo>
                    <a:pt x="15" y="14"/>
                    <a:pt x="15" y="15"/>
                    <a:pt x="15" y="16"/>
                  </a:cubicBezTo>
                  <a:cubicBezTo>
                    <a:pt x="15" y="17"/>
                    <a:pt x="16" y="16"/>
                    <a:pt x="16" y="16"/>
                  </a:cubicBezTo>
                  <a:cubicBezTo>
                    <a:pt x="16" y="16"/>
                    <a:pt x="16" y="16"/>
                    <a:pt x="17" y="16"/>
                  </a:cubicBezTo>
                  <a:cubicBezTo>
                    <a:pt x="17" y="16"/>
                    <a:pt x="17" y="16"/>
                    <a:pt x="18" y="16"/>
                  </a:cubicBezTo>
                  <a:cubicBezTo>
                    <a:pt x="18" y="16"/>
                    <a:pt x="18" y="16"/>
                    <a:pt x="18" y="15"/>
                  </a:cubicBezTo>
                  <a:cubicBezTo>
                    <a:pt x="18" y="15"/>
                    <a:pt x="19" y="15"/>
                    <a:pt x="19" y="15"/>
                  </a:cubicBezTo>
                  <a:cubicBezTo>
                    <a:pt x="19" y="15"/>
                    <a:pt x="21" y="15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0" y="13"/>
                    <a:pt x="20" y="13"/>
                    <a:pt x="20" y="12"/>
                  </a:cubicBezTo>
                  <a:cubicBezTo>
                    <a:pt x="19" y="12"/>
                    <a:pt x="19" y="11"/>
                    <a:pt x="18" y="11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20" y="8"/>
                    <a:pt x="20" y="8"/>
                  </a:cubicBezTo>
                  <a:cubicBezTo>
                    <a:pt x="21" y="8"/>
                    <a:pt x="22" y="7"/>
                    <a:pt x="22" y="7"/>
                  </a:cubicBezTo>
                  <a:cubicBezTo>
                    <a:pt x="22" y="7"/>
                    <a:pt x="22" y="6"/>
                    <a:pt x="22" y="6"/>
                  </a:cubicBezTo>
                  <a:cubicBezTo>
                    <a:pt x="22" y="6"/>
                    <a:pt x="23" y="5"/>
                    <a:pt x="23" y="5"/>
                  </a:cubicBezTo>
                  <a:cubicBezTo>
                    <a:pt x="23" y="5"/>
                    <a:pt x="24" y="4"/>
                    <a:pt x="24" y="4"/>
                  </a:cubicBezTo>
                  <a:cubicBezTo>
                    <a:pt x="25" y="4"/>
                    <a:pt x="25" y="4"/>
                    <a:pt x="26" y="4"/>
                  </a:cubicBezTo>
                  <a:cubicBezTo>
                    <a:pt x="26" y="4"/>
                    <a:pt x="27" y="4"/>
                    <a:pt x="27" y="4"/>
                  </a:cubicBezTo>
                  <a:cubicBezTo>
                    <a:pt x="28" y="4"/>
                    <a:pt x="28" y="5"/>
                    <a:pt x="29" y="5"/>
                  </a:cubicBezTo>
                  <a:cubicBezTo>
                    <a:pt x="29" y="6"/>
                    <a:pt x="30" y="6"/>
                    <a:pt x="31" y="7"/>
                  </a:cubicBezTo>
                  <a:cubicBezTo>
                    <a:pt x="31" y="7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3" y="8"/>
                    <a:pt x="33" y="9"/>
                    <a:pt x="33" y="9"/>
                  </a:cubicBezTo>
                  <a:cubicBezTo>
                    <a:pt x="33" y="9"/>
                    <a:pt x="32" y="9"/>
                    <a:pt x="33" y="9"/>
                  </a:cubicBezTo>
                  <a:cubicBezTo>
                    <a:pt x="33" y="10"/>
                    <a:pt x="33" y="10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2"/>
                    <a:pt x="32" y="12"/>
                    <a:pt x="32" y="12"/>
                  </a:cubicBezTo>
                  <a:cubicBezTo>
                    <a:pt x="32" y="12"/>
                    <a:pt x="33" y="13"/>
                    <a:pt x="33" y="14"/>
                  </a:cubicBezTo>
                  <a:cubicBezTo>
                    <a:pt x="33" y="14"/>
                    <a:pt x="33" y="14"/>
                    <a:pt x="33" y="15"/>
                  </a:cubicBezTo>
                  <a:cubicBezTo>
                    <a:pt x="33" y="15"/>
                    <a:pt x="34" y="15"/>
                    <a:pt x="35" y="16"/>
                  </a:cubicBezTo>
                  <a:cubicBezTo>
                    <a:pt x="35" y="16"/>
                    <a:pt x="35" y="15"/>
                    <a:pt x="35" y="15"/>
                  </a:cubicBezTo>
                  <a:cubicBezTo>
                    <a:pt x="35" y="15"/>
                    <a:pt x="35" y="14"/>
                    <a:pt x="36" y="1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3" name="Freeform 763">
              <a:extLst>
                <a:ext uri="{FF2B5EF4-FFF2-40B4-BE49-F238E27FC236}">
                  <a16:creationId xmlns:a16="http://schemas.microsoft.com/office/drawing/2014/main" id="{BEACC443-A22C-1F9C-16D6-76B7A733A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076" y="4433888"/>
              <a:ext cx="122237" cy="120650"/>
            </a:xfrm>
            <a:custGeom>
              <a:avLst/>
              <a:gdLst>
                <a:gd name="T0" fmla="*/ 15 w 29"/>
                <a:gd name="T1" fmla="*/ 27 h 29"/>
                <a:gd name="T2" fmla="*/ 19 w 29"/>
                <a:gd name="T3" fmla="*/ 27 h 29"/>
                <a:gd name="T4" fmla="*/ 22 w 29"/>
                <a:gd name="T5" fmla="*/ 28 h 29"/>
                <a:gd name="T6" fmla="*/ 24 w 29"/>
                <a:gd name="T7" fmla="*/ 29 h 29"/>
                <a:gd name="T8" fmla="*/ 26 w 29"/>
                <a:gd name="T9" fmla="*/ 29 h 29"/>
                <a:gd name="T10" fmla="*/ 26 w 29"/>
                <a:gd name="T11" fmla="*/ 28 h 29"/>
                <a:gd name="T12" fmla="*/ 25 w 29"/>
                <a:gd name="T13" fmla="*/ 26 h 29"/>
                <a:gd name="T14" fmla="*/ 26 w 29"/>
                <a:gd name="T15" fmla="*/ 24 h 29"/>
                <a:gd name="T16" fmla="*/ 26 w 29"/>
                <a:gd name="T17" fmla="*/ 23 h 29"/>
                <a:gd name="T18" fmla="*/ 26 w 29"/>
                <a:gd name="T19" fmla="*/ 22 h 29"/>
                <a:gd name="T20" fmla="*/ 25 w 29"/>
                <a:gd name="T21" fmla="*/ 22 h 29"/>
                <a:gd name="T22" fmla="*/ 26 w 29"/>
                <a:gd name="T23" fmla="*/ 19 h 29"/>
                <a:gd name="T24" fmla="*/ 26 w 29"/>
                <a:gd name="T25" fmla="*/ 18 h 29"/>
                <a:gd name="T26" fmla="*/ 26 w 29"/>
                <a:gd name="T27" fmla="*/ 18 h 29"/>
                <a:gd name="T28" fmla="*/ 26 w 29"/>
                <a:gd name="T29" fmla="*/ 17 h 29"/>
                <a:gd name="T30" fmla="*/ 27 w 29"/>
                <a:gd name="T31" fmla="*/ 17 h 29"/>
                <a:gd name="T32" fmla="*/ 27 w 29"/>
                <a:gd name="T33" fmla="*/ 18 h 29"/>
                <a:gd name="T34" fmla="*/ 27 w 29"/>
                <a:gd name="T35" fmla="*/ 17 h 29"/>
                <a:gd name="T36" fmla="*/ 27 w 29"/>
                <a:gd name="T37" fmla="*/ 16 h 29"/>
                <a:gd name="T38" fmla="*/ 27 w 29"/>
                <a:gd name="T39" fmla="*/ 14 h 29"/>
                <a:gd name="T40" fmla="*/ 27 w 29"/>
                <a:gd name="T41" fmla="*/ 13 h 29"/>
                <a:gd name="T42" fmla="*/ 27 w 29"/>
                <a:gd name="T43" fmla="*/ 10 h 29"/>
                <a:gd name="T44" fmla="*/ 27 w 29"/>
                <a:gd name="T45" fmla="*/ 9 h 29"/>
                <a:gd name="T46" fmla="*/ 27 w 29"/>
                <a:gd name="T47" fmla="*/ 8 h 29"/>
                <a:gd name="T48" fmla="*/ 27 w 29"/>
                <a:gd name="T49" fmla="*/ 7 h 29"/>
                <a:gd name="T50" fmla="*/ 29 w 29"/>
                <a:gd name="T51" fmla="*/ 6 h 29"/>
                <a:gd name="T52" fmla="*/ 29 w 29"/>
                <a:gd name="T53" fmla="*/ 4 h 29"/>
                <a:gd name="T54" fmla="*/ 28 w 29"/>
                <a:gd name="T55" fmla="*/ 1 h 29"/>
                <a:gd name="T56" fmla="*/ 29 w 29"/>
                <a:gd name="T57" fmla="*/ 1 h 29"/>
                <a:gd name="T58" fmla="*/ 29 w 29"/>
                <a:gd name="T59" fmla="*/ 0 h 29"/>
                <a:gd name="T60" fmla="*/ 27 w 29"/>
                <a:gd name="T61" fmla="*/ 0 h 29"/>
                <a:gd name="T62" fmla="*/ 26 w 29"/>
                <a:gd name="T63" fmla="*/ 1 h 29"/>
                <a:gd name="T64" fmla="*/ 24 w 29"/>
                <a:gd name="T65" fmla="*/ 2 h 29"/>
                <a:gd name="T66" fmla="*/ 23 w 29"/>
                <a:gd name="T67" fmla="*/ 2 h 29"/>
                <a:gd name="T68" fmla="*/ 22 w 29"/>
                <a:gd name="T69" fmla="*/ 2 h 29"/>
                <a:gd name="T70" fmla="*/ 21 w 29"/>
                <a:gd name="T71" fmla="*/ 3 h 29"/>
                <a:gd name="T72" fmla="*/ 19 w 29"/>
                <a:gd name="T73" fmla="*/ 2 h 29"/>
                <a:gd name="T74" fmla="*/ 18 w 29"/>
                <a:gd name="T75" fmla="*/ 1 h 29"/>
                <a:gd name="T76" fmla="*/ 17 w 29"/>
                <a:gd name="T77" fmla="*/ 3 h 29"/>
                <a:gd name="T78" fmla="*/ 16 w 29"/>
                <a:gd name="T79" fmla="*/ 4 h 29"/>
                <a:gd name="T80" fmla="*/ 16 w 29"/>
                <a:gd name="T81" fmla="*/ 5 h 29"/>
                <a:gd name="T82" fmla="*/ 14 w 29"/>
                <a:gd name="T83" fmla="*/ 6 h 29"/>
                <a:gd name="T84" fmla="*/ 12 w 29"/>
                <a:gd name="T85" fmla="*/ 8 h 29"/>
                <a:gd name="T86" fmla="*/ 10 w 29"/>
                <a:gd name="T87" fmla="*/ 6 h 29"/>
                <a:gd name="T88" fmla="*/ 8 w 29"/>
                <a:gd name="T89" fmla="*/ 8 h 29"/>
                <a:gd name="T90" fmla="*/ 5 w 29"/>
                <a:gd name="T91" fmla="*/ 9 h 29"/>
                <a:gd name="T92" fmla="*/ 6 w 29"/>
                <a:gd name="T93" fmla="*/ 12 h 29"/>
                <a:gd name="T94" fmla="*/ 4 w 29"/>
                <a:gd name="T95" fmla="*/ 13 h 29"/>
                <a:gd name="T96" fmla="*/ 2 w 29"/>
                <a:gd name="T97" fmla="*/ 14 h 29"/>
                <a:gd name="T98" fmla="*/ 0 w 29"/>
                <a:gd name="T99" fmla="*/ 14 h 29"/>
                <a:gd name="T100" fmla="*/ 0 w 29"/>
                <a:gd name="T101" fmla="*/ 14 h 29"/>
                <a:gd name="T102" fmla="*/ 1 w 29"/>
                <a:gd name="T103" fmla="*/ 16 h 29"/>
                <a:gd name="T104" fmla="*/ 2 w 29"/>
                <a:gd name="T105" fmla="*/ 17 h 29"/>
                <a:gd name="T106" fmla="*/ 5 w 29"/>
                <a:gd name="T107" fmla="*/ 19 h 29"/>
                <a:gd name="T108" fmla="*/ 7 w 29"/>
                <a:gd name="T109" fmla="*/ 22 h 29"/>
                <a:gd name="T110" fmla="*/ 11 w 29"/>
                <a:gd name="T111" fmla="*/ 26 h 29"/>
                <a:gd name="T112" fmla="*/ 13 w 29"/>
                <a:gd name="T113" fmla="*/ 2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9" h="29">
                  <a:moveTo>
                    <a:pt x="13" y="26"/>
                  </a:moveTo>
                  <a:cubicBezTo>
                    <a:pt x="14" y="26"/>
                    <a:pt x="15" y="27"/>
                    <a:pt x="15" y="27"/>
                  </a:cubicBezTo>
                  <a:cubicBezTo>
                    <a:pt x="15" y="27"/>
                    <a:pt x="18" y="28"/>
                    <a:pt x="18" y="28"/>
                  </a:cubicBezTo>
                  <a:cubicBezTo>
                    <a:pt x="18" y="28"/>
                    <a:pt x="19" y="27"/>
                    <a:pt x="19" y="27"/>
                  </a:cubicBezTo>
                  <a:cubicBezTo>
                    <a:pt x="19" y="27"/>
                    <a:pt x="21" y="28"/>
                    <a:pt x="21" y="28"/>
                  </a:cubicBezTo>
                  <a:cubicBezTo>
                    <a:pt x="21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4" y="29"/>
                    <a:pt x="2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7"/>
                    <a:pt x="25" y="27"/>
                    <a:pt x="25" y="27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5"/>
                    <a:pt x="25" y="24"/>
                    <a:pt x="26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4"/>
                    <a:pt x="26" y="23"/>
                    <a:pt x="26" y="23"/>
                  </a:cubicBezTo>
                  <a:cubicBezTo>
                    <a:pt x="26" y="23"/>
                    <a:pt x="26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6" y="21"/>
                    <a:pt x="26" y="20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6" y="19"/>
                    <a:pt x="26" y="19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5" y="18"/>
                    <a:pt x="25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7"/>
                    <a:pt x="26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8"/>
                    <a:pt x="28" y="18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14"/>
                    <a:pt x="27" y="13"/>
                    <a:pt x="27" y="13"/>
                  </a:cubicBezTo>
                  <a:cubicBezTo>
                    <a:pt x="27" y="12"/>
                    <a:pt x="27" y="11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7" y="8"/>
                  </a:cubicBezTo>
                  <a:cubicBezTo>
                    <a:pt x="28" y="8"/>
                    <a:pt x="28" y="8"/>
                    <a:pt x="28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6"/>
                    <a:pt x="29" y="6"/>
                  </a:cubicBezTo>
                  <a:cubicBezTo>
                    <a:pt x="29" y="6"/>
                    <a:pt x="29" y="5"/>
                    <a:pt x="29" y="5"/>
                  </a:cubicBezTo>
                  <a:cubicBezTo>
                    <a:pt x="29" y="5"/>
                    <a:pt x="29" y="4"/>
                    <a:pt x="29" y="4"/>
                  </a:cubicBezTo>
                  <a:cubicBezTo>
                    <a:pt x="29" y="3"/>
                    <a:pt x="29" y="2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1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5" y="1"/>
                    <a:pt x="25" y="1"/>
                  </a:cubicBezTo>
                  <a:cubicBezTo>
                    <a:pt x="25" y="1"/>
                    <a:pt x="24" y="2"/>
                    <a:pt x="24" y="2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5"/>
                    <a:pt x="16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7"/>
                    <a:pt x="12" y="7"/>
                  </a:cubicBezTo>
                  <a:cubicBezTo>
                    <a:pt x="12" y="7"/>
                    <a:pt x="12" y="8"/>
                    <a:pt x="12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10"/>
                    <a:pt x="6" y="10"/>
                  </a:cubicBezTo>
                  <a:cubicBezTo>
                    <a:pt x="6" y="11"/>
                    <a:pt x="6" y="12"/>
                    <a:pt x="6" y="12"/>
                  </a:cubicBezTo>
                  <a:cubicBezTo>
                    <a:pt x="6" y="12"/>
                    <a:pt x="5" y="12"/>
                    <a:pt x="4" y="12"/>
                  </a:cubicBezTo>
                  <a:cubicBezTo>
                    <a:pt x="4" y="12"/>
                    <a:pt x="4" y="13"/>
                    <a:pt x="4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1" y="14"/>
                    <a:pt x="1" y="14"/>
                  </a:cubicBezTo>
                  <a:cubicBezTo>
                    <a:pt x="1" y="14"/>
                    <a:pt x="1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5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3" y="17"/>
                    <a:pt x="3" y="18"/>
                    <a:pt x="3" y="18"/>
                  </a:cubicBezTo>
                  <a:cubicBezTo>
                    <a:pt x="3" y="18"/>
                    <a:pt x="5" y="19"/>
                    <a:pt x="5" y="19"/>
                  </a:cubicBezTo>
                  <a:cubicBezTo>
                    <a:pt x="6" y="20"/>
                    <a:pt x="6" y="20"/>
                    <a:pt x="6" y="21"/>
                  </a:cubicBezTo>
                  <a:cubicBezTo>
                    <a:pt x="6" y="21"/>
                    <a:pt x="7" y="22"/>
                    <a:pt x="7" y="22"/>
                  </a:cubicBezTo>
                  <a:cubicBezTo>
                    <a:pt x="8" y="23"/>
                    <a:pt x="8" y="23"/>
                    <a:pt x="9" y="23"/>
                  </a:cubicBezTo>
                  <a:cubicBezTo>
                    <a:pt x="9" y="24"/>
                    <a:pt x="11" y="25"/>
                    <a:pt x="11" y="26"/>
                  </a:cubicBezTo>
                  <a:cubicBezTo>
                    <a:pt x="12" y="26"/>
                    <a:pt x="12" y="27"/>
                    <a:pt x="12" y="27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4" name="Freeform 764">
              <a:extLst>
                <a:ext uri="{FF2B5EF4-FFF2-40B4-BE49-F238E27FC236}">
                  <a16:creationId xmlns:a16="http://schemas.microsoft.com/office/drawing/2014/main" id="{EDF21944-29F6-AB32-B7A2-43DB99F1CB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1601" y="1971675"/>
              <a:ext cx="3363912" cy="2162175"/>
            </a:xfrm>
            <a:custGeom>
              <a:avLst/>
              <a:gdLst>
                <a:gd name="T0" fmla="*/ 235 w 808"/>
                <a:gd name="T1" fmla="*/ 205 h 519"/>
                <a:gd name="T2" fmla="*/ 230 w 808"/>
                <a:gd name="T3" fmla="*/ 223 h 519"/>
                <a:gd name="T4" fmla="*/ 226 w 808"/>
                <a:gd name="T5" fmla="*/ 226 h 519"/>
                <a:gd name="T6" fmla="*/ 223 w 808"/>
                <a:gd name="T7" fmla="*/ 218 h 519"/>
                <a:gd name="T8" fmla="*/ 229 w 808"/>
                <a:gd name="T9" fmla="*/ 214 h 519"/>
                <a:gd name="T10" fmla="*/ 235 w 808"/>
                <a:gd name="T11" fmla="*/ 211 h 519"/>
                <a:gd name="T12" fmla="*/ 237 w 808"/>
                <a:gd name="T13" fmla="*/ 209 h 519"/>
                <a:gd name="T14" fmla="*/ 221 w 808"/>
                <a:gd name="T15" fmla="*/ 231 h 519"/>
                <a:gd name="T16" fmla="*/ 130 w 808"/>
                <a:gd name="T17" fmla="*/ 266 h 519"/>
                <a:gd name="T18" fmla="*/ 138 w 808"/>
                <a:gd name="T19" fmla="*/ 265 h 519"/>
                <a:gd name="T20" fmla="*/ 84 w 808"/>
                <a:gd name="T21" fmla="*/ 283 h 519"/>
                <a:gd name="T22" fmla="*/ 3 w 808"/>
                <a:gd name="T23" fmla="*/ 275 h 519"/>
                <a:gd name="T24" fmla="*/ 144 w 808"/>
                <a:gd name="T25" fmla="*/ 259 h 519"/>
                <a:gd name="T26" fmla="*/ 77 w 808"/>
                <a:gd name="T27" fmla="*/ 285 h 519"/>
                <a:gd name="T28" fmla="*/ 59 w 808"/>
                <a:gd name="T29" fmla="*/ 286 h 519"/>
                <a:gd name="T30" fmla="*/ 180 w 808"/>
                <a:gd name="T31" fmla="*/ 247 h 519"/>
                <a:gd name="T32" fmla="*/ 146 w 808"/>
                <a:gd name="T33" fmla="*/ 187 h 519"/>
                <a:gd name="T34" fmla="*/ 277 w 808"/>
                <a:gd name="T35" fmla="*/ 180 h 519"/>
                <a:gd name="T36" fmla="*/ 360 w 808"/>
                <a:gd name="T37" fmla="*/ 231 h 519"/>
                <a:gd name="T38" fmla="*/ 366 w 808"/>
                <a:gd name="T39" fmla="*/ 251 h 519"/>
                <a:gd name="T40" fmla="*/ 353 w 808"/>
                <a:gd name="T41" fmla="*/ 235 h 519"/>
                <a:gd name="T42" fmla="*/ 346 w 808"/>
                <a:gd name="T43" fmla="*/ 220 h 519"/>
                <a:gd name="T44" fmla="*/ 350 w 808"/>
                <a:gd name="T45" fmla="*/ 216 h 519"/>
                <a:gd name="T46" fmla="*/ 354 w 808"/>
                <a:gd name="T47" fmla="*/ 229 h 519"/>
                <a:gd name="T48" fmla="*/ 359 w 808"/>
                <a:gd name="T49" fmla="*/ 239 h 519"/>
                <a:gd name="T50" fmla="*/ 364 w 808"/>
                <a:gd name="T51" fmla="*/ 237 h 519"/>
                <a:gd name="T52" fmla="*/ 366 w 808"/>
                <a:gd name="T53" fmla="*/ 247 h 519"/>
                <a:gd name="T54" fmla="*/ 367 w 808"/>
                <a:gd name="T55" fmla="*/ 232 h 519"/>
                <a:gd name="T56" fmla="*/ 355 w 808"/>
                <a:gd name="T57" fmla="*/ 221 h 519"/>
                <a:gd name="T58" fmla="*/ 804 w 808"/>
                <a:gd name="T59" fmla="*/ 351 h 519"/>
                <a:gd name="T60" fmla="*/ 642 w 808"/>
                <a:gd name="T61" fmla="*/ 324 h 519"/>
                <a:gd name="T62" fmla="*/ 435 w 808"/>
                <a:gd name="T63" fmla="*/ 329 h 519"/>
                <a:gd name="T64" fmla="*/ 424 w 808"/>
                <a:gd name="T65" fmla="*/ 383 h 519"/>
                <a:gd name="T66" fmla="*/ 546 w 808"/>
                <a:gd name="T67" fmla="*/ 471 h 519"/>
                <a:gd name="T68" fmla="*/ 620 w 808"/>
                <a:gd name="T69" fmla="*/ 484 h 519"/>
                <a:gd name="T70" fmla="*/ 702 w 808"/>
                <a:gd name="T71" fmla="*/ 490 h 519"/>
                <a:gd name="T72" fmla="*/ 719 w 808"/>
                <a:gd name="T73" fmla="*/ 461 h 519"/>
                <a:gd name="T74" fmla="*/ 748 w 808"/>
                <a:gd name="T75" fmla="*/ 432 h 519"/>
                <a:gd name="T76" fmla="*/ 747 w 808"/>
                <a:gd name="T77" fmla="*/ 415 h 519"/>
                <a:gd name="T78" fmla="*/ 764 w 808"/>
                <a:gd name="T79" fmla="*/ 392 h 519"/>
                <a:gd name="T80" fmla="*/ 793 w 808"/>
                <a:gd name="T81" fmla="*/ 363 h 519"/>
                <a:gd name="T82" fmla="*/ 351 w 808"/>
                <a:gd name="T83" fmla="*/ 195 h 519"/>
                <a:gd name="T84" fmla="*/ 262 w 808"/>
                <a:gd name="T85" fmla="*/ 37 h 519"/>
                <a:gd name="T86" fmla="*/ 220 w 808"/>
                <a:gd name="T87" fmla="*/ 12 h 519"/>
                <a:gd name="T88" fmla="*/ 184 w 808"/>
                <a:gd name="T89" fmla="*/ 17 h 519"/>
                <a:gd name="T90" fmla="*/ 172 w 808"/>
                <a:gd name="T91" fmla="*/ 82 h 519"/>
                <a:gd name="T92" fmla="*/ 150 w 808"/>
                <a:gd name="T93" fmla="*/ 92 h 519"/>
                <a:gd name="T94" fmla="*/ 162 w 808"/>
                <a:gd name="T95" fmla="*/ 123 h 519"/>
                <a:gd name="T96" fmla="*/ 154 w 808"/>
                <a:gd name="T97" fmla="*/ 143 h 519"/>
                <a:gd name="T98" fmla="*/ 151 w 808"/>
                <a:gd name="T99" fmla="*/ 175 h 519"/>
                <a:gd name="T100" fmla="*/ 172 w 808"/>
                <a:gd name="T101" fmla="*/ 194 h 519"/>
                <a:gd name="T102" fmla="*/ 194 w 808"/>
                <a:gd name="T103" fmla="*/ 203 h 519"/>
                <a:gd name="T104" fmla="*/ 165 w 808"/>
                <a:gd name="T105" fmla="*/ 250 h 519"/>
                <a:gd name="T106" fmla="*/ 203 w 808"/>
                <a:gd name="T107" fmla="*/ 228 h 519"/>
                <a:gd name="T108" fmla="*/ 224 w 808"/>
                <a:gd name="T109" fmla="*/ 196 h 519"/>
                <a:gd name="T110" fmla="*/ 242 w 808"/>
                <a:gd name="T111" fmla="*/ 182 h 519"/>
                <a:gd name="T112" fmla="*/ 253 w 808"/>
                <a:gd name="T113" fmla="*/ 190 h 519"/>
                <a:gd name="T114" fmla="*/ 260 w 808"/>
                <a:gd name="T115" fmla="*/ 178 h 519"/>
                <a:gd name="T116" fmla="*/ 286 w 808"/>
                <a:gd name="T117" fmla="*/ 180 h 519"/>
                <a:gd name="T118" fmla="*/ 333 w 808"/>
                <a:gd name="T119" fmla="*/ 204 h 519"/>
                <a:gd name="T120" fmla="*/ 354 w 808"/>
                <a:gd name="T121" fmla="*/ 210 h 519"/>
                <a:gd name="T122" fmla="*/ 366 w 808"/>
                <a:gd name="T123" fmla="*/ 224 h 519"/>
                <a:gd name="T124" fmla="*/ 373 w 808"/>
                <a:gd name="T125" fmla="*/ 24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8" h="519">
                  <a:moveTo>
                    <a:pt x="431" y="320"/>
                  </a:moveTo>
                  <a:cubicBezTo>
                    <a:pt x="431" y="320"/>
                    <a:pt x="431" y="320"/>
                    <a:pt x="431" y="320"/>
                  </a:cubicBezTo>
                  <a:cubicBezTo>
                    <a:pt x="431" y="320"/>
                    <a:pt x="431" y="319"/>
                    <a:pt x="431" y="319"/>
                  </a:cubicBezTo>
                  <a:cubicBezTo>
                    <a:pt x="431" y="319"/>
                    <a:pt x="431" y="319"/>
                    <a:pt x="431" y="319"/>
                  </a:cubicBezTo>
                  <a:cubicBezTo>
                    <a:pt x="431" y="319"/>
                    <a:pt x="431" y="319"/>
                    <a:pt x="431" y="319"/>
                  </a:cubicBezTo>
                  <a:cubicBezTo>
                    <a:pt x="431" y="319"/>
                    <a:pt x="431" y="319"/>
                    <a:pt x="431" y="320"/>
                  </a:cubicBezTo>
                  <a:cubicBezTo>
                    <a:pt x="431" y="320"/>
                    <a:pt x="431" y="320"/>
                    <a:pt x="431" y="320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432" y="320"/>
                    <a:pt x="432" y="320"/>
                    <a:pt x="431" y="320"/>
                  </a:cubicBezTo>
                  <a:cubicBezTo>
                    <a:pt x="431" y="320"/>
                    <a:pt x="431" y="320"/>
                    <a:pt x="431" y="320"/>
                  </a:cubicBezTo>
                  <a:cubicBezTo>
                    <a:pt x="431" y="320"/>
                    <a:pt x="431" y="320"/>
                    <a:pt x="431" y="320"/>
                  </a:cubicBezTo>
                  <a:cubicBezTo>
                    <a:pt x="431" y="320"/>
                    <a:pt x="431" y="320"/>
                    <a:pt x="431" y="320"/>
                  </a:cubicBezTo>
                  <a:cubicBezTo>
                    <a:pt x="431" y="320"/>
                    <a:pt x="431" y="320"/>
                    <a:pt x="431" y="320"/>
                  </a:cubicBezTo>
                  <a:close/>
                  <a:moveTo>
                    <a:pt x="432" y="319"/>
                  </a:moveTo>
                  <a:cubicBezTo>
                    <a:pt x="432" y="319"/>
                    <a:pt x="432" y="319"/>
                    <a:pt x="432" y="319"/>
                  </a:cubicBezTo>
                  <a:cubicBezTo>
                    <a:pt x="432" y="319"/>
                    <a:pt x="432" y="319"/>
                    <a:pt x="432" y="319"/>
                  </a:cubicBezTo>
                  <a:cubicBezTo>
                    <a:pt x="432" y="319"/>
                    <a:pt x="433" y="319"/>
                    <a:pt x="433" y="319"/>
                  </a:cubicBezTo>
                  <a:cubicBezTo>
                    <a:pt x="433" y="319"/>
                    <a:pt x="433" y="319"/>
                    <a:pt x="433" y="319"/>
                  </a:cubicBezTo>
                  <a:cubicBezTo>
                    <a:pt x="433" y="319"/>
                    <a:pt x="433" y="319"/>
                    <a:pt x="433" y="319"/>
                  </a:cubicBezTo>
                  <a:cubicBezTo>
                    <a:pt x="433" y="319"/>
                    <a:pt x="433" y="319"/>
                    <a:pt x="433" y="319"/>
                  </a:cubicBezTo>
                  <a:cubicBezTo>
                    <a:pt x="433" y="319"/>
                    <a:pt x="433" y="319"/>
                    <a:pt x="433" y="319"/>
                  </a:cubicBezTo>
                  <a:cubicBezTo>
                    <a:pt x="433" y="318"/>
                    <a:pt x="433" y="318"/>
                    <a:pt x="433" y="318"/>
                  </a:cubicBezTo>
                  <a:cubicBezTo>
                    <a:pt x="433" y="318"/>
                    <a:pt x="433" y="318"/>
                    <a:pt x="433" y="318"/>
                  </a:cubicBezTo>
                  <a:cubicBezTo>
                    <a:pt x="433" y="318"/>
                    <a:pt x="433" y="318"/>
                    <a:pt x="433" y="318"/>
                  </a:cubicBezTo>
                  <a:cubicBezTo>
                    <a:pt x="433" y="318"/>
                    <a:pt x="432" y="318"/>
                    <a:pt x="432" y="318"/>
                  </a:cubicBezTo>
                  <a:cubicBezTo>
                    <a:pt x="432" y="318"/>
                    <a:pt x="432" y="318"/>
                    <a:pt x="432" y="318"/>
                  </a:cubicBezTo>
                  <a:cubicBezTo>
                    <a:pt x="432" y="318"/>
                    <a:pt x="432" y="318"/>
                    <a:pt x="432" y="318"/>
                  </a:cubicBezTo>
                  <a:cubicBezTo>
                    <a:pt x="432" y="318"/>
                    <a:pt x="432" y="319"/>
                    <a:pt x="432" y="319"/>
                  </a:cubicBezTo>
                  <a:cubicBezTo>
                    <a:pt x="432" y="319"/>
                    <a:pt x="432" y="319"/>
                    <a:pt x="432" y="319"/>
                  </a:cubicBezTo>
                  <a:cubicBezTo>
                    <a:pt x="432" y="319"/>
                    <a:pt x="432" y="319"/>
                    <a:pt x="432" y="319"/>
                  </a:cubicBezTo>
                  <a:close/>
                  <a:moveTo>
                    <a:pt x="433" y="320"/>
                  </a:moveTo>
                  <a:cubicBezTo>
                    <a:pt x="432" y="320"/>
                    <a:pt x="432" y="320"/>
                    <a:pt x="432" y="320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432" y="320"/>
                    <a:pt x="432" y="320"/>
                    <a:pt x="432" y="321"/>
                  </a:cubicBezTo>
                  <a:cubicBezTo>
                    <a:pt x="432" y="321"/>
                    <a:pt x="432" y="321"/>
                    <a:pt x="432" y="321"/>
                  </a:cubicBezTo>
                  <a:cubicBezTo>
                    <a:pt x="432" y="321"/>
                    <a:pt x="433" y="321"/>
                    <a:pt x="433" y="321"/>
                  </a:cubicBezTo>
                  <a:cubicBezTo>
                    <a:pt x="433" y="321"/>
                    <a:pt x="433" y="321"/>
                    <a:pt x="433" y="321"/>
                  </a:cubicBezTo>
                  <a:cubicBezTo>
                    <a:pt x="433" y="321"/>
                    <a:pt x="433" y="321"/>
                    <a:pt x="433" y="321"/>
                  </a:cubicBezTo>
                  <a:cubicBezTo>
                    <a:pt x="433" y="320"/>
                    <a:pt x="433" y="320"/>
                    <a:pt x="433" y="320"/>
                  </a:cubicBezTo>
                  <a:cubicBezTo>
                    <a:pt x="433" y="320"/>
                    <a:pt x="433" y="320"/>
                    <a:pt x="433" y="320"/>
                  </a:cubicBezTo>
                  <a:cubicBezTo>
                    <a:pt x="433" y="320"/>
                    <a:pt x="433" y="320"/>
                    <a:pt x="433" y="320"/>
                  </a:cubicBezTo>
                  <a:cubicBezTo>
                    <a:pt x="433" y="320"/>
                    <a:pt x="433" y="320"/>
                    <a:pt x="433" y="320"/>
                  </a:cubicBezTo>
                  <a:cubicBezTo>
                    <a:pt x="433" y="320"/>
                    <a:pt x="433" y="320"/>
                    <a:pt x="433" y="320"/>
                  </a:cubicBezTo>
                  <a:close/>
                  <a:moveTo>
                    <a:pt x="105" y="137"/>
                  </a:moveTo>
                  <a:cubicBezTo>
                    <a:pt x="105" y="138"/>
                    <a:pt x="105" y="138"/>
                    <a:pt x="105" y="139"/>
                  </a:cubicBezTo>
                  <a:cubicBezTo>
                    <a:pt x="106" y="139"/>
                    <a:pt x="106" y="140"/>
                    <a:pt x="107" y="140"/>
                  </a:cubicBezTo>
                  <a:cubicBezTo>
                    <a:pt x="107" y="140"/>
                    <a:pt x="107" y="140"/>
                    <a:pt x="107" y="140"/>
                  </a:cubicBezTo>
                  <a:cubicBezTo>
                    <a:pt x="108" y="140"/>
                    <a:pt x="108" y="140"/>
                    <a:pt x="108" y="140"/>
                  </a:cubicBezTo>
                  <a:cubicBezTo>
                    <a:pt x="108" y="140"/>
                    <a:pt x="109" y="140"/>
                    <a:pt x="109" y="139"/>
                  </a:cubicBezTo>
                  <a:cubicBezTo>
                    <a:pt x="109" y="139"/>
                    <a:pt x="110" y="139"/>
                    <a:pt x="111" y="139"/>
                  </a:cubicBezTo>
                  <a:cubicBezTo>
                    <a:pt x="112" y="139"/>
                    <a:pt x="113" y="139"/>
                    <a:pt x="113" y="140"/>
                  </a:cubicBezTo>
                  <a:cubicBezTo>
                    <a:pt x="114" y="140"/>
                    <a:pt x="114" y="141"/>
                    <a:pt x="115" y="141"/>
                  </a:cubicBezTo>
                  <a:cubicBezTo>
                    <a:pt x="115" y="142"/>
                    <a:pt x="115" y="142"/>
                    <a:pt x="115" y="142"/>
                  </a:cubicBezTo>
                  <a:cubicBezTo>
                    <a:pt x="116" y="143"/>
                    <a:pt x="116" y="143"/>
                    <a:pt x="117" y="143"/>
                  </a:cubicBezTo>
                  <a:cubicBezTo>
                    <a:pt x="118" y="143"/>
                    <a:pt x="118" y="144"/>
                    <a:pt x="118" y="144"/>
                  </a:cubicBezTo>
                  <a:cubicBezTo>
                    <a:pt x="118" y="144"/>
                    <a:pt x="118" y="145"/>
                    <a:pt x="118" y="145"/>
                  </a:cubicBezTo>
                  <a:cubicBezTo>
                    <a:pt x="118" y="145"/>
                    <a:pt x="119" y="146"/>
                    <a:pt x="119" y="146"/>
                  </a:cubicBezTo>
                  <a:cubicBezTo>
                    <a:pt x="119" y="146"/>
                    <a:pt x="119" y="146"/>
                    <a:pt x="119" y="146"/>
                  </a:cubicBezTo>
                  <a:cubicBezTo>
                    <a:pt x="120" y="146"/>
                    <a:pt x="120" y="146"/>
                    <a:pt x="120" y="145"/>
                  </a:cubicBezTo>
                  <a:cubicBezTo>
                    <a:pt x="120" y="145"/>
                    <a:pt x="120" y="145"/>
                    <a:pt x="120" y="145"/>
                  </a:cubicBezTo>
                  <a:cubicBezTo>
                    <a:pt x="120" y="144"/>
                    <a:pt x="121" y="143"/>
                    <a:pt x="122" y="143"/>
                  </a:cubicBezTo>
                  <a:cubicBezTo>
                    <a:pt x="122" y="142"/>
                    <a:pt x="123" y="142"/>
                    <a:pt x="124" y="143"/>
                  </a:cubicBezTo>
                  <a:cubicBezTo>
                    <a:pt x="124" y="143"/>
                    <a:pt x="124" y="143"/>
                    <a:pt x="124" y="143"/>
                  </a:cubicBezTo>
                  <a:cubicBezTo>
                    <a:pt x="125" y="143"/>
                    <a:pt x="125" y="143"/>
                    <a:pt x="125" y="142"/>
                  </a:cubicBezTo>
                  <a:cubicBezTo>
                    <a:pt x="126" y="142"/>
                    <a:pt x="126" y="141"/>
                    <a:pt x="126" y="141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26" y="140"/>
                    <a:pt x="126" y="140"/>
                    <a:pt x="125" y="140"/>
                  </a:cubicBezTo>
                  <a:cubicBezTo>
                    <a:pt x="124" y="140"/>
                    <a:pt x="122" y="140"/>
                    <a:pt x="120" y="139"/>
                  </a:cubicBezTo>
                  <a:cubicBezTo>
                    <a:pt x="120" y="139"/>
                    <a:pt x="120" y="139"/>
                    <a:pt x="119" y="139"/>
                  </a:cubicBezTo>
                  <a:cubicBezTo>
                    <a:pt x="119" y="138"/>
                    <a:pt x="118" y="138"/>
                    <a:pt x="117" y="138"/>
                  </a:cubicBezTo>
                  <a:cubicBezTo>
                    <a:pt x="117" y="138"/>
                    <a:pt x="117" y="137"/>
                    <a:pt x="117" y="137"/>
                  </a:cubicBezTo>
                  <a:cubicBezTo>
                    <a:pt x="117" y="136"/>
                    <a:pt x="116" y="136"/>
                    <a:pt x="116" y="135"/>
                  </a:cubicBezTo>
                  <a:cubicBezTo>
                    <a:pt x="115" y="135"/>
                    <a:pt x="115" y="135"/>
                    <a:pt x="115" y="135"/>
                  </a:cubicBezTo>
                  <a:cubicBezTo>
                    <a:pt x="115" y="135"/>
                    <a:pt x="114" y="135"/>
                    <a:pt x="114" y="135"/>
                  </a:cubicBezTo>
                  <a:cubicBezTo>
                    <a:pt x="113" y="135"/>
                    <a:pt x="113" y="135"/>
                    <a:pt x="112" y="136"/>
                  </a:cubicBezTo>
                  <a:cubicBezTo>
                    <a:pt x="112" y="136"/>
                    <a:pt x="111" y="136"/>
                    <a:pt x="111" y="136"/>
                  </a:cubicBezTo>
                  <a:cubicBezTo>
                    <a:pt x="111" y="136"/>
                    <a:pt x="110" y="136"/>
                    <a:pt x="110" y="136"/>
                  </a:cubicBezTo>
                  <a:cubicBezTo>
                    <a:pt x="109" y="136"/>
                    <a:pt x="108" y="136"/>
                    <a:pt x="107" y="135"/>
                  </a:cubicBezTo>
                  <a:cubicBezTo>
                    <a:pt x="107" y="135"/>
                    <a:pt x="106" y="135"/>
                    <a:pt x="106" y="135"/>
                  </a:cubicBezTo>
                  <a:cubicBezTo>
                    <a:pt x="106" y="134"/>
                    <a:pt x="106" y="134"/>
                    <a:pt x="106" y="134"/>
                  </a:cubicBezTo>
                  <a:cubicBezTo>
                    <a:pt x="106" y="134"/>
                    <a:pt x="106" y="134"/>
                    <a:pt x="105" y="134"/>
                  </a:cubicBezTo>
                  <a:cubicBezTo>
                    <a:pt x="105" y="134"/>
                    <a:pt x="105" y="134"/>
                    <a:pt x="105" y="135"/>
                  </a:cubicBezTo>
                  <a:cubicBezTo>
                    <a:pt x="105" y="135"/>
                    <a:pt x="105" y="136"/>
                    <a:pt x="105" y="137"/>
                  </a:cubicBezTo>
                  <a:close/>
                  <a:moveTo>
                    <a:pt x="222" y="227"/>
                  </a:moveTo>
                  <a:cubicBezTo>
                    <a:pt x="222" y="227"/>
                    <a:pt x="222" y="227"/>
                    <a:pt x="222" y="227"/>
                  </a:cubicBezTo>
                  <a:close/>
                  <a:moveTo>
                    <a:pt x="233" y="207"/>
                  </a:moveTo>
                  <a:cubicBezTo>
                    <a:pt x="233" y="207"/>
                    <a:pt x="234" y="207"/>
                    <a:pt x="234" y="207"/>
                  </a:cubicBezTo>
                  <a:cubicBezTo>
                    <a:pt x="234" y="207"/>
                    <a:pt x="234" y="207"/>
                    <a:pt x="234" y="207"/>
                  </a:cubicBezTo>
                  <a:cubicBezTo>
                    <a:pt x="234" y="207"/>
                    <a:pt x="234" y="207"/>
                    <a:pt x="234" y="207"/>
                  </a:cubicBezTo>
                  <a:cubicBezTo>
                    <a:pt x="235" y="207"/>
                    <a:pt x="235" y="207"/>
                    <a:pt x="235" y="207"/>
                  </a:cubicBezTo>
                  <a:cubicBezTo>
                    <a:pt x="235" y="207"/>
                    <a:pt x="235" y="207"/>
                    <a:pt x="235" y="207"/>
                  </a:cubicBezTo>
                  <a:cubicBezTo>
                    <a:pt x="235" y="207"/>
                    <a:pt x="235" y="207"/>
                    <a:pt x="235" y="206"/>
                  </a:cubicBezTo>
                  <a:cubicBezTo>
                    <a:pt x="235" y="206"/>
                    <a:pt x="235" y="206"/>
                    <a:pt x="235" y="206"/>
                  </a:cubicBezTo>
                  <a:cubicBezTo>
                    <a:pt x="235" y="206"/>
                    <a:pt x="235" y="206"/>
                    <a:pt x="235" y="206"/>
                  </a:cubicBezTo>
                  <a:cubicBezTo>
                    <a:pt x="235" y="206"/>
                    <a:pt x="235" y="206"/>
                    <a:pt x="235" y="206"/>
                  </a:cubicBezTo>
                  <a:cubicBezTo>
                    <a:pt x="235" y="205"/>
                    <a:pt x="235" y="205"/>
                    <a:pt x="235" y="205"/>
                  </a:cubicBezTo>
                  <a:cubicBezTo>
                    <a:pt x="235" y="205"/>
                    <a:pt x="235" y="205"/>
                    <a:pt x="235" y="205"/>
                  </a:cubicBezTo>
                  <a:cubicBezTo>
                    <a:pt x="235" y="205"/>
                    <a:pt x="235" y="205"/>
                    <a:pt x="235" y="205"/>
                  </a:cubicBezTo>
                  <a:cubicBezTo>
                    <a:pt x="235" y="205"/>
                    <a:pt x="235" y="205"/>
                    <a:pt x="235" y="205"/>
                  </a:cubicBezTo>
                  <a:cubicBezTo>
                    <a:pt x="234" y="205"/>
                    <a:pt x="234" y="206"/>
                    <a:pt x="234" y="206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4" y="205"/>
                    <a:pt x="234" y="205"/>
                    <a:pt x="234" y="205"/>
                  </a:cubicBezTo>
                  <a:cubicBezTo>
                    <a:pt x="234" y="206"/>
                    <a:pt x="234" y="206"/>
                    <a:pt x="233" y="206"/>
                  </a:cubicBezTo>
                  <a:cubicBezTo>
                    <a:pt x="233" y="206"/>
                    <a:pt x="233" y="206"/>
                    <a:pt x="233" y="206"/>
                  </a:cubicBezTo>
                  <a:cubicBezTo>
                    <a:pt x="233" y="206"/>
                    <a:pt x="233" y="206"/>
                    <a:pt x="233" y="206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3" y="206"/>
                    <a:pt x="233" y="206"/>
                    <a:pt x="233" y="206"/>
                  </a:cubicBezTo>
                  <a:cubicBezTo>
                    <a:pt x="233" y="206"/>
                    <a:pt x="233" y="206"/>
                    <a:pt x="233" y="206"/>
                  </a:cubicBezTo>
                  <a:cubicBezTo>
                    <a:pt x="233" y="206"/>
                    <a:pt x="233" y="206"/>
                    <a:pt x="233" y="207"/>
                  </a:cubicBezTo>
                  <a:close/>
                  <a:moveTo>
                    <a:pt x="224" y="231"/>
                  </a:moveTo>
                  <a:cubicBezTo>
                    <a:pt x="224" y="231"/>
                    <a:pt x="224" y="231"/>
                    <a:pt x="224" y="231"/>
                  </a:cubicBezTo>
                  <a:cubicBezTo>
                    <a:pt x="224" y="231"/>
                    <a:pt x="224" y="231"/>
                    <a:pt x="224" y="230"/>
                  </a:cubicBezTo>
                  <a:cubicBezTo>
                    <a:pt x="224" y="230"/>
                    <a:pt x="223" y="230"/>
                    <a:pt x="223" y="230"/>
                  </a:cubicBezTo>
                  <a:cubicBezTo>
                    <a:pt x="223" y="230"/>
                    <a:pt x="223" y="231"/>
                    <a:pt x="223" y="230"/>
                  </a:cubicBezTo>
                  <a:cubicBezTo>
                    <a:pt x="223" y="230"/>
                    <a:pt x="223" y="230"/>
                    <a:pt x="223" y="230"/>
                  </a:cubicBezTo>
                  <a:cubicBezTo>
                    <a:pt x="222" y="231"/>
                    <a:pt x="222" y="231"/>
                    <a:pt x="222" y="231"/>
                  </a:cubicBezTo>
                  <a:cubicBezTo>
                    <a:pt x="222" y="231"/>
                    <a:pt x="222" y="231"/>
                    <a:pt x="222" y="231"/>
                  </a:cubicBezTo>
                  <a:cubicBezTo>
                    <a:pt x="222" y="231"/>
                    <a:pt x="222" y="231"/>
                    <a:pt x="222" y="232"/>
                  </a:cubicBezTo>
                  <a:cubicBezTo>
                    <a:pt x="222" y="232"/>
                    <a:pt x="222" y="232"/>
                    <a:pt x="223" y="232"/>
                  </a:cubicBezTo>
                  <a:cubicBezTo>
                    <a:pt x="223" y="232"/>
                    <a:pt x="223" y="232"/>
                    <a:pt x="224" y="231"/>
                  </a:cubicBezTo>
                  <a:cubicBezTo>
                    <a:pt x="224" y="231"/>
                    <a:pt x="224" y="231"/>
                    <a:pt x="224" y="231"/>
                  </a:cubicBezTo>
                  <a:close/>
                  <a:moveTo>
                    <a:pt x="221" y="231"/>
                  </a:moveTo>
                  <a:cubicBezTo>
                    <a:pt x="221" y="231"/>
                    <a:pt x="221" y="231"/>
                    <a:pt x="221" y="231"/>
                  </a:cubicBezTo>
                  <a:cubicBezTo>
                    <a:pt x="221" y="231"/>
                    <a:pt x="221" y="231"/>
                    <a:pt x="221" y="231"/>
                  </a:cubicBezTo>
                  <a:cubicBezTo>
                    <a:pt x="221" y="231"/>
                    <a:pt x="221" y="231"/>
                    <a:pt x="221" y="231"/>
                  </a:cubicBezTo>
                  <a:cubicBezTo>
                    <a:pt x="220" y="231"/>
                    <a:pt x="220" y="231"/>
                    <a:pt x="219" y="232"/>
                  </a:cubicBezTo>
                  <a:cubicBezTo>
                    <a:pt x="219" y="232"/>
                    <a:pt x="219" y="232"/>
                    <a:pt x="219" y="233"/>
                  </a:cubicBezTo>
                  <a:cubicBezTo>
                    <a:pt x="219" y="233"/>
                    <a:pt x="219" y="233"/>
                    <a:pt x="219" y="233"/>
                  </a:cubicBezTo>
                  <a:cubicBezTo>
                    <a:pt x="219" y="233"/>
                    <a:pt x="219" y="233"/>
                    <a:pt x="219" y="233"/>
                  </a:cubicBezTo>
                  <a:cubicBezTo>
                    <a:pt x="220" y="233"/>
                    <a:pt x="220" y="233"/>
                    <a:pt x="220" y="232"/>
                  </a:cubicBezTo>
                  <a:cubicBezTo>
                    <a:pt x="220" y="232"/>
                    <a:pt x="220" y="232"/>
                    <a:pt x="220" y="232"/>
                  </a:cubicBezTo>
                  <a:cubicBezTo>
                    <a:pt x="220" y="232"/>
                    <a:pt x="221" y="232"/>
                    <a:pt x="221" y="232"/>
                  </a:cubicBezTo>
                  <a:cubicBezTo>
                    <a:pt x="221" y="232"/>
                    <a:pt x="221" y="232"/>
                    <a:pt x="221" y="232"/>
                  </a:cubicBezTo>
                  <a:cubicBezTo>
                    <a:pt x="221" y="232"/>
                    <a:pt x="221" y="232"/>
                    <a:pt x="221" y="231"/>
                  </a:cubicBezTo>
                  <a:close/>
                  <a:moveTo>
                    <a:pt x="221" y="231"/>
                  </a:moveTo>
                  <a:cubicBezTo>
                    <a:pt x="221" y="231"/>
                    <a:pt x="221" y="231"/>
                    <a:pt x="221" y="231"/>
                  </a:cubicBezTo>
                  <a:close/>
                  <a:moveTo>
                    <a:pt x="237" y="218"/>
                  </a:moveTo>
                  <a:cubicBezTo>
                    <a:pt x="237" y="218"/>
                    <a:pt x="237" y="218"/>
                    <a:pt x="237" y="218"/>
                  </a:cubicBezTo>
                  <a:cubicBezTo>
                    <a:pt x="236" y="219"/>
                    <a:pt x="236" y="219"/>
                    <a:pt x="236" y="219"/>
                  </a:cubicBezTo>
                  <a:cubicBezTo>
                    <a:pt x="236" y="219"/>
                    <a:pt x="235" y="220"/>
                    <a:pt x="235" y="220"/>
                  </a:cubicBezTo>
                  <a:cubicBezTo>
                    <a:pt x="235" y="220"/>
                    <a:pt x="235" y="220"/>
                    <a:pt x="235" y="220"/>
                  </a:cubicBezTo>
                  <a:cubicBezTo>
                    <a:pt x="235" y="220"/>
                    <a:pt x="235" y="220"/>
                    <a:pt x="235" y="220"/>
                  </a:cubicBezTo>
                  <a:cubicBezTo>
                    <a:pt x="234" y="220"/>
                    <a:pt x="235" y="220"/>
                    <a:pt x="235" y="220"/>
                  </a:cubicBezTo>
                  <a:cubicBezTo>
                    <a:pt x="235" y="220"/>
                    <a:pt x="235" y="220"/>
                    <a:pt x="235" y="220"/>
                  </a:cubicBezTo>
                  <a:cubicBezTo>
                    <a:pt x="235" y="220"/>
                    <a:pt x="234" y="220"/>
                    <a:pt x="234" y="220"/>
                  </a:cubicBezTo>
                  <a:cubicBezTo>
                    <a:pt x="234" y="220"/>
                    <a:pt x="234" y="220"/>
                    <a:pt x="234" y="220"/>
                  </a:cubicBezTo>
                  <a:cubicBezTo>
                    <a:pt x="234" y="220"/>
                    <a:pt x="234" y="220"/>
                    <a:pt x="234" y="220"/>
                  </a:cubicBezTo>
                  <a:cubicBezTo>
                    <a:pt x="234" y="220"/>
                    <a:pt x="234" y="220"/>
                    <a:pt x="233" y="220"/>
                  </a:cubicBezTo>
                  <a:cubicBezTo>
                    <a:pt x="233" y="220"/>
                    <a:pt x="233" y="220"/>
                    <a:pt x="233" y="220"/>
                  </a:cubicBezTo>
                  <a:cubicBezTo>
                    <a:pt x="233" y="219"/>
                    <a:pt x="233" y="219"/>
                    <a:pt x="232" y="219"/>
                  </a:cubicBezTo>
                  <a:cubicBezTo>
                    <a:pt x="232" y="220"/>
                    <a:pt x="232" y="219"/>
                    <a:pt x="232" y="219"/>
                  </a:cubicBezTo>
                  <a:cubicBezTo>
                    <a:pt x="232" y="219"/>
                    <a:pt x="232" y="219"/>
                    <a:pt x="232" y="219"/>
                  </a:cubicBezTo>
                  <a:cubicBezTo>
                    <a:pt x="232" y="219"/>
                    <a:pt x="232" y="219"/>
                    <a:pt x="231" y="219"/>
                  </a:cubicBezTo>
                  <a:cubicBezTo>
                    <a:pt x="231" y="220"/>
                    <a:pt x="232" y="220"/>
                    <a:pt x="232" y="220"/>
                  </a:cubicBezTo>
                  <a:cubicBezTo>
                    <a:pt x="231" y="220"/>
                    <a:pt x="231" y="220"/>
                    <a:pt x="231" y="220"/>
                  </a:cubicBezTo>
                  <a:cubicBezTo>
                    <a:pt x="231" y="220"/>
                    <a:pt x="231" y="220"/>
                    <a:pt x="231" y="220"/>
                  </a:cubicBezTo>
                  <a:cubicBezTo>
                    <a:pt x="231" y="220"/>
                    <a:pt x="231" y="220"/>
                    <a:pt x="231" y="220"/>
                  </a:cubicBezTo>
                  <a:cubicBezTo>
                    <a:pt x="231" y="220"/>
                    <a:pt x="231" y="220"/>
                    <a:pt x="231" y="220"/>
                  </a:cubicBezTo>
                  <a:cubicBezTo>
                    <a:pt x="231" y="220"/>
                    <a:pt x="231" y="220"/>
                    <a:pt x="231" y="220"/>
                  </a:cubicBezTo>
                  <a:cubicBezTo>
                    <a:pt x="231" y="220"/>
                    <a:pt x="231" y="220"/>
                    <a:pt x="231" y="220"/>
                  </a:cubicBezTo>
                  <a:cubicBezTo>
                    <a:pt x="231" y="220"/>
                    <a:pt x="232" y="220"/>
                    <a:pt x="232" y="220"/>
                  </a:cubicBezTo>
                  <a:cubicBezTo>
                    <a:pt x="232" y="220"/>
                    <a:pt x="232" y="220"/>
                    <a:pt x="233" y="220"/>
                  </a:cubicBezTo>
                  <a:cubicBezTo>
                    <a:pt x="233" y="220"/>
                    <a:pt x="233" y="220"/>
                    <a:pt x="233" y="220"/>
                  </a:cubicBezTo>
                  <a:cubicBezTo>
                    <a:pt x="233" y="220"/>
                    <a:pt x="233" y="220"/>
                    <a:pt x="233" y="220"/>
                  </a:cubicBezTo>
                  <a:cubicBezTo>
                    <a:pt x="233" y="221"/>
                    <a:pt x="233" y="221"/>
                    <a:pt x="233" y="221"/>
                  </a:cubicBezTo>
                  <a:cubicBezTo>
                    <a:pt x="233" y="221"/>
                    <a:pt x="234" y="221"/>
                    <a:pt x="234" y="221"/>
                  </a:cubicBezTo>
                  <a:cubicBezTo>
                    <a:pt x="234" y="221"/>
                    <a:pt x="234" y="221"/>
                    <a:pt x="234" y="221"/>
                  </a:cubicBezTo>
                  <a:cubicBezTo>
                    <a:pt x="233" y="221"/>
                    <a:pt x="233" y="222"/>
                    <a:pt x="233" y="222"/>
                  </a:cubicBezTo>
                  <a:cubicBezTo>
                    <a:pt x="233" y="222"/>
                    <a:pt x="233" y="222"/>
                    <a:pt x="233" y="222"/>
                  </a:cubicBezTo>
                  <a:cubicBezTo>
                    <a:pt x="233" y="222"/>
                    <a:pt x="233" y="222"/>
                    <a:pt x="233" y="222"/>
                  </a:cubicBezTo>
                  <a:cubicBezTo>
                    <a:pt x="233" y="222"/>
                    <a:pt x="233" y="222"/>
                    <a:pt x="233" y="222"/>
                  </a:cubicBezTo>
                  <a:cubicBezTo>
                    <a:pt x="232" y="222"/>
                    <a:pt x="232" y="222"/>
                    <a:pt x="232" y="222"/>
                  </a:cubicBezTo>
                  <a:cubicBezTo>
                    <a:pt x="232" y="222"/>
                    <a:pt x="232" y="222"/>
                    <a:pt x="232" y="222"/>
                  </a:cubicBezTo>
                  <a:cubicBezTo>
                    <a:pt x="232" y="222"/>
                    <a:pt x="232" y="222"/>
                    <a:pt x="232" y="222"/>
                  </a:cubicBezTo>
                  <a:cubicBezTo>
                    <a:pt x="232" y="222"/>
                    <a:pt x="232" y="222"/>
                    <a:pt x="232" y="222"/>
                  </a:cubicBezTo>
                  <a:cubicBezTo>
                    <a:pt x="232" y="222"/>
                    <a:pt x="232" y="222"/>
                    <a:pt x="232" y="222"/>
                  </a:cubicBezTo>
                  <a:cubicBezTo>
                    <a:pt x="232" y="222"/>
                    <a:pt x="232" y="222"/>
                    <a:pt x="232" y="222"/>
                  </a:cubicBezTo>
                  <a:cubicBezTo>
                    <a:pt x="232" y="222"/>
                    <a:pt x="232" y="222"/>
                    <a:pt x="232" y="221"/>
                  </a:cubicBezTo>
                  <a:cubicBezTo>
                    <a:pt x="232" y="221"/>
                    <a:pt x="232" y="221"/>
                    <a:pt x="232" y="221"/>
                  </a:cubicBezTo>
                  <a:cubicBezTo>
                    <a:pt x="232" y="221"/>
                    <a:pt x="232" y="221"/>
                    <a:pt x="232" y="221"/>
                  </a:cubicBezTo>
                  <a:cubicBezTo>
                    <a:pt x="231" y="222"/>
                    <a:pt x="231" y="222"/>
                    <a:pt x="231" y="221"/>
                  </a:cubicBezTo>
                  <a:cubicBezTo>
                    <a:pt x="231" y="221"/>
                    <a:pt x="231" y="221"/>
                    <a:pt x="231" y="221"/>
                  </a:cubicBezTo>
                  <a:cubicBezTo>
                    <a:pt x="231" y="222"/>
                    <a:pt x="231" y="222"/>
                    <a:pt x="231" y="222"/>
                  </a:cubicBezTo>
                  <a:cubicBezTo>
                    <a:pt x="231" y="222"/>
                    <a:pt x="230" y="222"/>
                    <a:pt x="230" y="222"/>
                  </a:cubicBezTo>
                  <a:cubicBezTo>
                    <a:pt x="230" y="222"/>
                    <a:pt x="230" y="222"/>
                    <a:pt x="230" y="222"/>
                  </a:cubicBezTo>
                  <a:cubicBezTo>
                    <a:pt x="230" y="221"/>
                    <a:pt x="230" y="221"/>
                    <a:pt x="230" y="221"/>
                  </a:cubicBezTo>
                  <a:cubicBezTo>
                    <a:pt x="230" y="221"/>
                    <a:pt x="230" y="221"/>
                    <a:pt x="230" y="221"/>
                  </a:cubicBezTo>
                  <a:cubicBezTo>
                    <a:pt x="230" y="222"/>
                    <a:pt x="230" y="222"/>
                    <a:pt x="230" y="222"/>
                  </a:cubicBezTo>
                  <a:cubicBezTo>
                    <a:pt x="230" y="222"/>
                    <a:pt x="230" y="222"/>
                    <a:pt x="230" y="222"/>
                  </a:cubicBezTo>
                  <a:cubicBezTo>
                    <a:pt x="230" y="222"/>
                    <a:pt x="230" y="222"/>
                    <a:pt x="230" y="222"/>
                  </a:cubicBezTo>
                  <a:cubicBezTo>
                    <a:pt x="230" y="222"/>
                    <a:pt x="231" y="222"/>
                    <a:pt x="231" y="222"/>
                  </a:cubicBezTo>
                  <a:cubicBezTo>
                    <a:pt x="231" y="222"/>
                    <a:pt x="231" y="222"/>
                    <a:pt x="231" y="222"/>
                  </a:cubicBezTo>
                  <a:cubicBezTo>
                    <a:pt x="231" y="222"/>
                    <a:pt x="231" y="223"/>
                    <a:pt x="231" y="223"/>
                  </a:cubicBezTo>
                  <a:cubicBezTo>
                    <a:pt x="231" y="223"/>
                    <a:pt x="231" y="223"/>
                    <a:pt x="231" y="223"/>
                  </a:cubicBezTo>
                  <a:cubicBezTo>
                    <a:pt x="231" y="223"/>
                    <a:pt x="231" y="223"/>
                    <a:pt x="230" y="223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30" y="223"/>
                    <a:pt x="229" y="223"/>
                    <a:pt x="230" y="223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30" y="224"/>
                    <a:pt x="230" y="224"/>
                    <a:pt x="230" y="224"/>
                  </a:cubicBezTo>
                  <a:cubicBezTo>
                    <a:pt x="230" y="224"/>
                    <a:pt x="230" y="224"/>
                    <a:pt x="230" y="224"/>
                  </a:cubicBezTo>
                  <a:cubicBezTo>
                    <a:pt x="230" y="224"/>
                    <a:pt x="230" y="224"/>
                    <a:pt x="230" y="223"/>
                  </a:cubicBezTo>
                  <a:cubicBezTo>
                    <a:pt x="231" y="223"/>
                    <a:pt x="231" y="223"/>
                    <a:pt x="231" y="223"/>
                  </a:cubicBezTo>
                  <a:cubicBezTo>
                    <a:pt x="230" y="224"/>
                    <a:pt x="230" y="224"/>
                    <a:pt x="230" y="224"/>
                  </a:cubicBezTo>
                  <a:cubicBezTo>
                    <a:pt x="230" y="224"/>
                    <a:pt x="230" y="224"/>
                    <a:pt x="230" y="224"/>
                  </a:cubicBezTo>
                  <a:cubicBezTo>
                    <a:pt x="230" y="224"/>
                    <a:pt x="231" y="224"/>
                    <a:pt x="231" y="224"/>
                  </a:cubicBezTo>
                  <a:cubicBezTo>
                    <a:pt x="231" y="223"/>
                    <a:pt x="231" y="223"/>
                    <a:pt x="231" y="223"/>
                  </a:cubicBezTo>
                  <a:cubicBezTo>
                    <a:pt x="231" y="223"/>
                    <a:pt x="231" y="223"/>
                    <a:pt x="231" y="224"/>
                  </a:cubicBezTo>
                  <a:cubicBezTo>
                    <a:pt x="232" y="224"/>
                    <a:pt x="232" y="224"/>
                    <a:pt x="232" y="224"/>
                  </a:cubicBezTo>
                  <a:cubicBezTo>
                    <a:pt x="232" y="224"/>
                    <a:pt x="232" y="224"/>
                    <a:pt x="232" y="224"/>
                  </a:cubicBezTo>
                  <a:cubicBezTo>
                    <a:pt x="232" y="224"/>
                    <a:pt x="232" y="224"/>
                    <a:pt x="232" y="224"/>
                  </a:cubicBezTo>
                  <a:cubicBezTo>
                    <a:pt x="231" y="224"/>
                    <a:pt x="231" y="224"/>
                    <a:pt x="231" y="224"/>
                  </a:cubicBezTo>
                  <a:cubicBezTo>
                    <a:pt x="231" y="224"/>
                    <a:pt x="231" y="224"/>
                    <a:pt x="231" y="224"/>
                  </a:cubicBezTo>
                  <a:cubicBezTo>
                    <a:pt x="230" y="224"/>
                    <a:pt x="230" y="225"/>
                    <a:pt x="230" y="224"/>
                  </a:cubicBezTo>
                  <a:cubicBezTo>
                    <a:pt x="230" y="224"/>
                    <a:pt x="230" y="225"/>
                    <a:pt x="230" y="225"/>
                  </a:cubicBezTo>
                  <a:cubicBezTo>
                    <a:pt x="230" y="225"/>
                    <a:pt x="229" y="225"/>
                    <a:pt x="230" y="225"/>
                  </a:cubicBezTo>
                  <a:cubicBezTo>
                    <a:pt x="230" y="225"/>
                    <a:pt x="230" y="225"/>
                    <a:pt x="230" y="225"/>
                  </a:cubicBezTo>
                  <a:cubicBezTo>
                    <a:pt x="230" y="225"/>
                    <a:pt x="229" y="226"/>
                    <a:pt x="229" y="226"/>
                  </a:cubicBezTo>
                  <a:cubicBezTo>
                    <a:pt x="229" y="226"/>
                    <a:pt x="229" y="226"/>
                    <a:pt x="229" y="225"/>
                  </a:cubicBezTo>
                  <a:cubicBezTo>
                    <a:pt x="229" y="225"/>
                    <a:pt x="229" y="225"/>
                    <a:pt x="229" y="225"/>
                  </a:cubicBezTo>
                  <a:cubicBezTo>
                    <a:pt x="229" y="225"/>
                    <a:pt x="229" y="225"/>
                    <a:pt x="229" y="225"/>
                  </a:cubicBezTo>
                  <a:cubicBezTo>
                    <a:pt x="229" y="225"/>
                    <a:pt x="229" y="225"/>
                    <a:pt x="229" y="224"/>
                  </a:cubicBezTo>
                  <a:cubicBezTo>
                    <a:pt x="229" y="224"/>
                    <a:pt x="229" y="225"/>
                    <a:pt x="229" y="225"/>
                  </a:cubicBezTo>
                  <a:cubicBezTo>
                    <a:pt x="229" y="225"/>
                    <a:pt x="229" y="225"/>
                    <a:pt x="229" y="225"/>
                  </a:cubicBezTo>
                  <a:cubicBezTo>
                    <a:pt x="229" y="225"/>
                    <a:pt x="228" y="225"/>
                    <a:pt x="228" y="225"/>
                  </a:cubicBezTo>
                  <a:cubicBezTo>
                    <a:pt x="228" y="225"/>
                    <a:pt x="228" y="225"/>
                    <a:pt x="228" y="225"/>
                  </a:cubicBezTo>
                  <a:cubicBezTo>
                    <a:pt x="228" y="225"/>
                    <a:pt x="228" y="225"/>
                    <a:pt x="228" y="225"/>
                  </a:cubicBezTo>
                  <a:cubicBezTo>
                    <a:pt x="229" y="224"/>
                    <a:pt x="229" y="224"/>
                    <a:pt x="229" y="224"/>
                  </a:cubicBezTo>
                  <a:cubicBezTo>
                    <a:pt x="229" y="224"/>
                    <a:pt x="229" y="224"/>
                    <a:pt x="229" y="224"/>
                  </a:cubicBezTo>
                  <a:cubicBezTo>
                    <a:pt x="229" y="224"/>
                    <a:pt x="229" y="224"/>
                    <a:pt x="228" y="224"/>
                  </a:cubicBezTo>
                  <a:cubicBezTo>
                    <a:pt x="228" y="224"/>
                    <a:pt x="229" y="224"/>
                    <a:pt x="229" y="224"/>
                  </a:cubicBezTo>
                  <a:cubicBezTo>
                    <a:pt x="229" y="224"/>
                    <a:pt x="229" y="224"/>
                    <a:pt x="229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28" y="223"/>
                    <a:pt x="228" y="223"/>
                    <a:pt x="228" y="223"/>
                  </a:cubicBezTo>
                  <a:cubicBezTo>
                    <a:pt x="228" y="223"/>
                    <a:pt x="228" y="223"/>
                    <a:pt x="228" y="223"/>
                  </a:cubicBezTo>
                  <a:cubicBezTo>
                    <a:pt x="228" y="223"/>
                    <a:pt x="229" y="223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7" y="223"/>
                    <a:pt x="227" y="224"/>
                  </a:cubicBezTo>
                  <a:cubicBezTo>
                    <a:pt x="227" y="224"/>
                    <a:pt x="227" y="224"/>
                    <a:pt x="227" y="224"/>
                  </a:cubicBezTo>
                  <a:cubicBezTo>
                    <a:pt x="227" y="224"/>
                    <a:pt x="227" y="224"/>
                    <a:pt x="227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7" y="224"/>
                    <a:pt x="228" y="224"/>
                    <a:pt x="228" y="225"/>
                  </a:cubicBezTo>
                  <a:cubicBezTo>
                    <a:pt x="228" y="225"/>
                    <a:pt x="228" y="225"/>
                    <a:pt x="228" y="225"/>
                  </a:cubicBezTo>
                  <a:cubicBezTo>
                    <a:pt x="228" y="225"/>
                    <a:pt x="227" y="225"/>
                    <a:pt x="227" y="225"/>
                  </a:cubicBezTo>
                  <a:cubicBezTo>
                    <a:pt x="227" y="225"/>
                    <a:pt x="227" y="225"/>
                    <a:pt x="227" y="225"/>
                  </a:cubicBezTo>
                  <a:cubicBezTo>
                    <a:pt x="227" y="225"/>
                    <a:pt x="227" y="225"/>
                    <a:pt x="227" y="225"/>
                  </a:cubicBezTo>
                  <a:cubicBezTo>
                    <a:pt x="226" y="225"/>
                    <a:pt x="226" y="225"/>
                    <a:pt x="226" y="225"/>
                  </a:cubicBezTo>
                  <a:cubicBezTo>
                    <a:pt x="226" y="225"/>
                    <a:pt x="226" y="225"/>
                    <a:pt x="226" y="225"/>
                  </a:cubicBezTo>
                  <a:cubicBezTo>
                    <a:pt x="226" y="225"/>
                    <a:pt x="226" y="225"/>
                    <a:pt x="226" y="225"/>
                  </a:cubicBezTo>
                  <a:cubicBezTo>
                    <a:pt x="227" y="225"/>
                    <a:pt x="227" y="225"/>
                    <a:pt x="227" y="225"/>
                  </a:cubicBezTo>
                  <a:cubicBezTo>
                    <a:pt x="227" y="225"/>
                    <a:pt x="227" y="225"/>
                    <a:pt x="227" y="225"/>
                  </a:cubicBezTo>
                  <a:cubicBezTo>
                    <a:pt x="227" y="225"/>
                    <a:pt x="227" y="225"/>
                    <a:pt x="227" y="225"/>
                  </a:cubicBezTo>
                  <a:cubicBezTo>
                    <a:pt x="227" y="225"/>
                    <a:pt x="227" y="225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7"/>
                    <a:pt x="227" y="226"/>
                    <a:pt x="227" y="226"/>
                  </a:cubicBezTo>
                  <a:cubicBezTo>
                    <a:pt x="226" y="227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8"/>
                    <a:pt x="226" y="228"/>
                  </a:cubicBezTo>
                  <a:cubicBezTo>
                    <a:pt x="226" y="228"/>
                    <a:pt x="225" y="228"/>
                    <a:pt x="225" y="228"/>
                  </a:cubicBezTo>
                  <a:cubicBezTo>
                    <a:pt x="225" y="228"/>
                    <a:pt x="225" y="228"/>
                    <a:pt x="225" y="228"/>
                  </a:cubicBezTo>
                  <a:cubicBezTo>
                    <a:pt x="225" y="228"/>
                    <a:pt x="225" y="228"/>
                    <a:pt x="225" y="229"/>
                  </a:cubicBezTo>
                  <a:cubicBezTo>
                    <a:pt x="225" y="229"/>
                    <a:pt x="225" y="229"/>
                    <a:pt x="224" y="229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4" y="229"/>
                    <a:pt x="224" y="229"/>
                    <a:pt x="223" y="229"/>
                  </a:cubicBezTo>
                  <a:cubicBezTo>
                    <a:pt x="223" y="229"/>
                    <a:pt x="223" y="228"/>
                    <a:pt x="223" y="228"/>
                  </a:cubicBezTo>
                  <a:cubicBezTo>
                    <a:pt x="224" y="228"/>
                    <a:pt x="224" y="228"/>
                    <a:pt x="224" y="227"/>
                  </a:cubicBezTo>
                  <a:cubicBezTo>
                    <a:pt x="224" y="227"/>
                    <a:pt x="224" y="227"/>
                    <a:pt x="225" y="227"/>
                  </a:cubicBezTo>
                  <a:cubicBezTo>
                    <a:pt x="225" y="227"/>
                    <a:pt x="225" y="227"/>
                    <a:pt x="225" y="227"/>
                  </a:cubicBezTo>
                  <a:cubicBezTo>
                    <a:pt x="225" y="227"/>
                    <a:pt x="225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5" y="226"/>
                    <a:pt x="225" y="226"/>
                  </a:cubicBezTo>
                  <a:cubicBezTo>
                    <a:pt x="225" y="226"/>
                    <a:pt x="225" y="226"/>
                    <a:pt x="225" y="226"/>
                  </a:cubicBezTo>
                  <a:cubicBezTo>
                    <a:pt x="225" y="226"/>
                    <a:pt x="225" y="225"/>
                    <a:pt x="225" y="225"/>
                  </a:cubicBezTo>
                  <a:cubicBezTo>
                    <a:pt x="225" y="225"/>
                    <a:pt x="225" y="225"/>
                    <a:pt x="225" y="225"/>
                  </a:cubicBezTo>
                  <a:cubicBezTo>
                    <a:pt x="225" y="226"/>
                    <a:pt x="225" y="226"/>
                    <a:pt x="225" y="226"/>
                  </a:cubicBezTo>
                  <a:cubicBezTo>
                    <a:pt x="225" y="226"/>
                    <a:pt x="225" y="226"/>
                    <a:pt x="225" y="226"/>
                  </a:cubicBezTo>
                  <a:cubicBezTo>
                    <a:pt x="225" y="226"/>
                    <a:pt x="225" y="226"/>
                    <a:pt x="225" y="226"/>
                  </a:cubicBezTo>
                  <a:cubicBezTo>
                    <a:pt x="225" y="226"/>
                    <a:pt x="224" y="226"/>
                    <a:pt x="224" y="226"/>
                  </a:cubicBezTo>
                  <a:cubicBezTo>
                    <a:pt x="225" y="226"/>
                    <a:pt x="225" y="226"/>
                    <a:pt x="225" y="225"/>
                  </a:cubicBezTo>
                  <a:cubicBezTo>
                    <a:pt x="225" y="225"/>
                    <a:pt x="225" y="225"/>
                    <a:pt x="225" y="225"/>
                  </a:cubicBezTo>
                  <a:cubicBezTo>
                    <a:pt x="225" y="225"/>
                    <a:pt x="225" y="225"/>
                    <a:pt x="225" y="225"/>
                  </a:cubicBezTo>
                  <a:cubicBezTo>
                    <a:pt x="225" y="225"/>
                    <a:pt x="225" y="225"/>
                    <a:pt x="225" y="225"/>
                  </a:cubicBezTo>
                  <a:cubicBezTo>
                    <a:pt x="225" y="224"/>
                    <a:pt x="226" y="224"/>
                    <a:pt x="226" y="224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5" y="224"/>
                    <a:pt x="225" y="224"/>
                    <a:pt x="225" y="224"/>
                  </a:cubicBezTo>
                  <a:cubicBezTo>
                    <a:pt x="225" y="224"/>
                    <a:pt x="225" y="224"/>
                    <a:pt x="225" y="224"/>
                  </a:cubicBezTo>
                  <a:cubicBezTo>
                    <a:pt x="225" y="224"/>
                    <a:pt x="225" y="225"/>
                    <a:pt x="225" y="225"/>
                  </a:cubicBezTo>
                  <a:cubicBezTo>
                    <a:pt x="224" y="225"/>
                    <a:pt x="224" y="225"/>
                    <a:pt x="224" y="225"/>
                  </a:cubicBezTo>
                  <a:cubicBezTo>
                    <a:pt x="224" y="225"/>
                    <a:pt x="224" y="225"/>
                    <a:pt x="224" y="225"/>
                  </a:cubicBezTo>
                  <a:cubicBezTo>
                    <a:pt x="224" y="225"/>
                    <a:pt x="224" y="226"/>
                    <a:pt x="224" y="226"/>
                  </a:cubicBezTo>
                  <a:cubicBezTo>
                    <a:pt x="224" y="226"/>
                    <a:pt x="224" y="226"/>
                    <a:pt x="224" y="226"/>
                  </a:cubicBezTo>
                  <a:cubicBezTo>
                    <a:pt x="224" y="226"/>
                    <a:pt x="223" y="226"/>
                    <a:pt x="223" y="226"/>
                  </a:cubicBezTo>
                  <a:cubicBezTo>
                    <a:pt x="223" y="226"/>
                    <a:pt x="223" y="226"/>
                    <a:pt x="223" y="225"/>
                  </a:cubicBezTo>
                  <a:cubicBezTo>
                    <a:pt x="224" y="225"/>
                    <a:pt x="224" y="225"/>
                    <a:pt x="224" y="225"/>
                  </a:cubicBezTo>
                  <a:cubicBezTo>
                    <a:pt x="224" y="225"/>
                    <a:pt x="224" y="224"/>
                    <a:pt x="224" y="224"/>
                  </a:cubicBezTo>
                  <a:cubicBezTo>
                    <a:pt x="224" y="224"/>
                    <a:pt x="224" y="224"/>
                    <a:pt x="225" y="224"/>
                  </a:cubicBezTo>
                  <a:cubicBezTo>
                    <a:pt x="224" y="224"/>
                    <a:pt x="224" y="224"/>
                    <a:pt x="224" y="224"/>
                  </a:cubicBezTo>
                  <a:cubicBezTo>
                    <a:pt x="224" y="224"/>
                    <a:pt x="224" y="224"/>
                    <a:pt x="223" y="224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3" y="224"/>
                    <a:pt x="222" y="224"/>
                    <a:pt x="222" y="224"/>
                  </a:cubicBezTo>
                  <a:cubicBezTo>
                    <a:pt x="222" y="224"/>
                    <a:pt x="222" y="224"/>
                    <a:pt x="222" y="224"/>
                  </a:cubicBezTo>
                  <a:cubicBezTo>
                    <a:pt x="222" y="224"/>
                    <a:pt x="222" y="224"/>
                    <a:pt x="222" y="224"/>
                  </a:cubicBezTo>
                  <a:cubicBezTo>
                    <a:pt x="222" y="224"/>
                    <a:pt x="222" y="224"/>
                    <a:pt x="221" y="224"/>
                  </a:cubicBezTo>
                  <a:cubicBezTo>
                    <a:pt x="221" y="224"/>
                    <a:pt x="221" y="224"/>
                    <a:pt x="221" y="224"/>
                  </a:cubicBezTo>
                  <a:cubicBezTo>
                    <a:pt x="221" y="224"/>
                    <a:pt x="221" y="224"/>
                    <a:pt x="221" y="225"/>
                  </a:cubicBezTo>
                  <a:cubicBezTo>
                    <a:pt x="221" y="225"/>
                    <a:pt x="221" y="225"/>
                    <a:pt x="222" y="225"/>
                  </a:cubicBezTo>
                  <a:cubicBezTo>
                    <a:pt x="222" y="225"/>
                    <a:pt x="222" y="225"/>
                    <a:pt x="222" y="225"/>
                  </a:cubicBezTo>
                  <a:cubicBezTo>
                    <a:pt x="222" y="225"/>
                    <a:pt x="222" y="225"/>
                    <a:pt x="222" y="225"/>
                  </a:cubicBezTo>
                  <a:cubicBezTo>
                    <a:pt x="222" y="224"/>
                    <a:pt x="222" y="224"/>
                    <a:pt x="223" y="224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4" y="224"/>
                    <a:pt x="224" y="224"/>
                    <a:pt x="224" y="224"/>
                  </a:cubicBezTo>
                  <a:cubicBezTo>
                    <a:pt x="224" y="225"/>
                    <a:pt x="224" y="225"/>
                    <a:pt x="223" y="225"/>
                  </a:cubicBezTo>
                  <a:cubicBezTo>
                    <a:pt x="223" y="225"/>
                    <a:pt x="223" y="226"/>
                    <a:pt x="223" y="226"/>
                  </a:cubicBezTo>
                  <a:cubicBezTo>
                    <a:pt x="223" y="226"/>
                    <a:pt x="223" y="226"/>
                    <a:pt x="223" y="226"/>
                  </a:cubicBezTo>
                  <a:cubicBezTo>
                    <a:pt x="223" y="226"/>
                    <a:pt x="223" y="226"/>
                    <a:pt x="223" y="226"/>
                  </a:cubicBezTo>
                  <a:cubicBezTo>
                    <a:pt x="223" y="226"/>
                    <a:pt x="223" y="226"/>
                    <a:pt x="223" y="226"/>
                  </a:cubicBezTo>
                  <a:cubicBezTo>
                    <a:pt x="223" y="226"/>
                    <a:pt x="223" y="226"/>
                    <a:pt x="223" y="226"/>
                  </a:cubicBezTo>
                  <a:cubicBezTo>
                    <a:pt x="223" y="226"/>
                    <a:pt x="223" y="227"/>
                    <a:pt x="223" y="227"/>
                  </a:cubicBezTo>
                  <a:cubicBezTo>
                    <a:pt x="223" y="227"/>
                    <a:pt x="223" y="227"/>
                    <a:pt x="223" y="227"/>
                  </a:cubicBezTo>
                  <a:cubicBezTo>
                    <a:pt x="223" y="227"/>
                    <a:pt x="223" y="227"/>
                    <a:pt x="223" y="227"/>
                  </a:cubicBezTo>
                  <a:cubicBezTo>
                    <a:pt x="223" y="227"/>
                    <a:pt x="223" y="227"/>
                    <a:pt x="223" y="227"/>
                  </a:cubicBezTo>
                  <a:cubicBezTo>
                    <a:pt x="223" y="227"/>
                    <a:pt x="223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6"/>
                    <a:pt x="222" y="226"/>
                  </a:cubicBezTo>
                  <a:cubicBezTo>
                    <a:pt x="222" y="226"/>
                    <a:pt x="222" y="226"/>
                    <a:pt x="222" y="226"/>
                  </a:cubicBezTo>
                  <a:cubicBezTo>
                    <a:pt x="222" y="226"/>
                    <a:pt x="222" y="226"/>
                    <a:pt x="222" y="226"/>
                  </a:cubicBezTo>
                  <a:cubicBezTo>
                    <a:pt x="222" y="226"/>
                    <a:pt x="222" y="226"/>
                    <a:pt x="222" y="226"/>
                  </a:cubicBezTo>
                  <a:cubicBezTo>
                    <a:pt x="222" y="226"/>
                    <a:pt x="221" y="226"/>
                    <a:pt x="221" y="226"/>
                  </a:cubicBezTo>
                  <a:cubicBezTo>
                    <a:pt x="221" y="226"/>
                    <a:pt x="221" y="226"/>
                    <a:pt x="221" y="225"/>
                  </a:cubicBezTo>
                  <a:cubicBezTo>
                    <a:pt x="221" y="225"/>
                    <a:pt x="221" y="225"/>
                    <a:pt x="221" y="224"/>
                  </a:cubicBezTo>
                  <a:cubicBezTo>
                    <a:pt x="221" y="224"/>
                    <a:pt x="221" y="224"/>
                    <a:pt x="221" y="223"/>
                  </a:cubicBezTo>
                  <a:cubicBezTo>
                    <a:pt x="221" y="223"/>
                    <a:pt x="220" y="223"/>
                    <a:pt x="220" y="222"/>
                  </a:cubicBezTo>
                  <a:cubicBezTo>
                    <a:pt x="220" y="222"/>
                    <a:pt x="220" y="222"/>
                    <a:pt x="220" y="222"/>
                  </a:cubicBezTo>
                  <a:cubicBezTo>
                    <a:pt x="220" y="222"/>
                    <a:pt x="220" y="222"/>
                    <a:pt x="220" y="222"/>
                  </a:cubicBezTo>
                  <a:cubicBezTo>
                    <a:pt x="220" y="222"/>
                    <a:pt x="219" y="222"/>
                    <a:pt x="219" y="222"/>
                  </a:cubicBezTo>
                  <a:cubicBezTo>
                    <a:pt x="219" y="222"/>
                    <a:pt x="219" y="222"/>
                    <a:pt x="219" y="222"/>
                  </a:cubicBezTo>
                  <a:cubicBezTo>
                    <a:pt x="219" y="222"/>
                    <a:pt x="219" y="222"/>
                    <a:pt x="219" y="222"/>
                  </a:cubicBezTo>
                  <a:cubicBezTo>
                    <a:pt x="219" y="222"/>
                    <a:pt x="219" y="222"/>
                    <a:pt x="219" y="222"/>
                  </a:cubicBezTo>
                  <a:cubicBezTo>
                    <a:pt x="219" y="222"/>
                    <a:pt x="219" y="222"/>
                    <a:pt x="219" y="222"/>
                  </a:cubicBezTo>
                  <a:cubicBezTo>
                    <a:pt x="219" y="222"/>
                    <a:pt x="219" y="221"/>
                    <a:pt x="219" y="221"/>
                  </a:cubicBezTo>
                  <a:cubicBezTo>
                    <a:pt x="219" y="221"/>
                    <a:pt x="219" y="221"/>
                    <a:pt x="219" y="221"/>
                  </a:cubicBezTo>
                  <a:cubicBezTo>
                    <a:pt x="219" y="221"/>
                    <a:pt x="219" y="221"/>
                    <a:pt x="219" y="221"/>
                  </a:cubicBezTo>
                  <a:cubicBezTo>
                    <a:pt x="219" y="221"/>
                    <a:pt x="219" y="221"/>
                    <a:pt x="220" y="221"/>
                  </a:cubicBezTo>
                  <a:cubicBezTo>
                    <a:pt x="220" y="221"/>
                    <a:pt x="220" y="221"/>
                    <a:pt x="220" y="221"/>
                  </a:cubicBezTo>
                  <a:cubicBezTo>
                    <a:pt x="219" y="220"/>
                    <a:pt x="219" y="220"/>
                    <a:pt x="220" y="220"/>
                  </a:cubicBezTo>
                  <a:cubicBezTo>
                    <a:pt x="220" y="220"/>
                    <a:pt x="220" y="220"/>
                    <a:pt x="220" y="220"/>
                  </a:cubicBezTo>
                  <a:cubicBezTo>
                    <a:pt x="220" y="220"/>
                    <a:pt x="220" y="220"/>
                    <a:pt x="220" y="220"/>
                  </a:cubicBezTo>
                  <a:cubicBezTo>
                    <a:pt x="220" y="219"/>
                    <a:pt x="220" y="219"/>
                    <a:pt x="220" y="219"/>
                  </a:cubicBezTo>
                  <a:cubicBezTo>
                    <a:pt x="220" y="219"/>
                    <a:pt x="221" y="219"/>
                    <a:pt x="221" y="219"/>
                  </a:cubicBezTo>
                  <a:cubicBezTo>
                    <a:pt x="221" y="219"/>
                    <a:pt x="221" y="219"/>
                    <a:pt x="221" y="219"/>
                  </a:cubicBezTo>
                  <a:cubicBezTo>
                    <a:pt x="221" y="219"/>
                    <a:pt x="221" y="219"/>
                    <a:pt x="221" y="219"/>
                  </a:cubicBezTo>
                  <a:cubicBezTo>
                    <a:pt x="221" y="219"/>
                    <a:pt x="221" y="218"/>
                    <a:pt x="221" y="219"/>
                  </a:cubicBezTo>
                  <a:cubicBezTo>
                    <a:pt x="221" y="219"/>
                    <a:pt x="221" y="219"/>
                    <a:pt x="221" y="218"/>
                  </a:cubicBezTo>
                  <a:cubicBezTo>
                    <a:pt x="221" y="218"/>
                    <a:pt x="222" y="218"/>
                    <a:pt x="222" y="218"/>
                  </a:cubicBezTo>
                  <a:cubicBezTo>
                    <a:pt x="222" y="218"/>
                    <a:pt x="222" y="218"/>
                    <a:pt x="222" y="218"/>
                  </a:cubicBezTo>
                  <a:cubicBezTo>
                    <a:pt x="222" y="218"/>
                    <a:pt x="222" y="218"/>
                    <a:pt x="222" y="218"/>
                  </a:cubicBezTo>
                  <a:cubicBezTo>
                    <a:pt x="222" y="218"/>
                    <a:pt x="223" y="217"/>
                    <a:pt x="223" y="218"/>
                  </a:cubicBezTo>
                  <a:cubicBezTo>
                    <a:pt x="223" y="217"/>
                    <a:pt x="223" y="218"/>
                    <a:pt x="223" y="218"/>
                  </a:cubicBezTo>
                  <a:cubicBezTo>
                    <a:pt x="224" y="218"/>
                    <a:pt x="224" y="218"/>
                    <a:pt x="224" y="218"/>
                  </a:cubicBezTo>
                  <a:cubicBezTo>
                    <a:pt x="224" y="217"/>
                    <a:pt x="224" y="218"/>
                    <a:pt x="224" y="218"/>
                  </a:cubicBezTo>
                  <a:cubicBezTo>
                    <a:pt x="224" y="218"/>
                    <a:pt x="224" y="218"/>
                    <a:pt x="224" y="218"/>
                  </a:cubicBezTo>
                  <a:cubicBezTo>
                    <a:pt x="224" y="218"/>
                    <a:pt x="224" y="219"/>
                    <a:pt x="224" y="219"/>
                  </a:cubicBezTo>
                  <a:cubicBezTo>
                    <a:pt x="224" y="219"/>
                    <a:pt x="224" y="219"/>
                    <a:pt x="224" y="219"/>
                  </a:cubicBezTo>
                  <a:cubicBezTo>
                    <a:pt x="224" y="219"/>
                    <a:pt x="224" y="219"/>
                    <a:pt x="224" y="219"/>
                  </a:cubicBezTo>
                  <a:cubicBezTo>
                    <a:pt x="224" y="219"/>
                    <a:pt x="224" y="219"/>
                    <a:pt x="224" y="219"/>
                  </a:cubicBezTo>
                  <a:cubicBezTo>
                    <a:pt x="224" y="219"/>
                    <a:pt x="224" y="219"/>
                    <a:pt x="224" y="219"/>
                  </a:cubicBezTo>
                  <a:cubicBezTo>
                    <a:pt x="224" y="219"/>
                    <a:pt x="224" y="219"/>
                    <a:pt x="224" y="219"/>
                  </a:cubicBezTo>
                  <a:cubicBezTo>
                    <a:pt x="225" y="219"/>
                    <a:pt x="225" y="219"/>
                    <a:pt x="225" y="219"/>
                  </a:cubicBezTo>
                  <a:cubicBezTo>
                    <a:pt x="225" y="219"/>
                    <a:pt x="225" y="219"/>
                    <a:pt x="225" y="219"/>
                  </a:cubicBezTo>
                  <a:cubicBezTo>
                    <a:pt x="225" y="219"/>
                    <a:pt x="225" y="219"/>
                    <a:pt x="225" y="220"/>
                  </a:cubicBezTo>
                  <a:cubicBezTo>
                    <a:pt x="225" y="220"/>
                    <a:pt x="225" y="220"/>
                    <a:pt x="225" y="220"/>
                  </a:cubicBezTo>
                  <a:cubicBezTo>
                    <a:pt x="225" y="220"/>
                    <a:pt x="225" y="220"/>
                    <a:pt x="225" y="220"/>
                  </a:cubicBezTo>
                  <a:cubicBezTo>
                    <a:pt x="225" y="220"/>
                    <a:pt x="225" y="221"/>
                    <a:pt x="225" y="221"/>
                  </a:cubicBezTo>
                  <a:cubicBezTo>
                    <a:pt x="225" y="221"/>
                    <a:pt x="225" y="221"/>
                    <a:pt x="226" y="221"/>
                  </a:cubicBezTo>
                  <a:cubicBezTo>
                    <a:pt x="226" y="221"/>
                    <a:pt x="226" y="222"/>
                    <a:pt x="226" y="222"/>
                  </a:cubicBezTo>
                  <a:cubicBezTo>
                    <a:pt x="226" y="222"/>
                    <a:pt x="226" y="222"/>
                    <a:pt x="226" y="222"/>
                  </a:cubicBezTo>
                  <a:cubicBezTo>
                    <a:pt x="226" y="222"/>
                    <a:pt x="226" y="222"/>
                    <a:pt x="227" y="222"/>
                  </a:cubicBezTo>
                  <a:cubicBezTo>
                    <a:pt x="227" y="222"/>
                    <a:pt x="226" y="222"/>
                    <a:pt x="226" y="222"/>
                  </a:cubicBezTo>
                  <a:cubicBezTo>
                    <a:pt x="226" y="222"/>
                    <a:pt x="226" y="222"/>
                    <a:pt x="226" y="222"/>
                  </a:cubicBezTo>
                  <a:cubicBezTo>
                    <a:pt x="226" y="222"/>
                    <a:pt x="226" y="221"/>
                    <a:pt x="226" y="221"/>
                  </a:cubicBezTo>
                  <a:cubicBezTo>
                    <a:pt x="226" y="221"/>
                    <a:pt x="226" y="221"/>
                    <a:pt x="226" y="221"/>
                  </a:cubicBezTo>
                  <a:cubicBezTo>
                    <a:pt x="226" y="221"/>
                    <a:pt x="226" y="220"/>
                    <a:pt x="226" y="220"/>
                  </a:cubicBezTo>
                  <a:cubicBezTo>
                    <a:pt x="226" y="220"/>
                    <a:pt x="225" y="220"/>
                    <a:pt x="226" y="219"/>
                  </a:cubicBezTo>
                  <a:cubicBezTo>
                    <a:pt x="226" y="219"/>
                    <a:pt x="225" y="219"/>
                    <a:pt x="225" y="219"/>
                  </a:cubicBezTo>
                  <a:cubicBezTo>
                    <a:pt x="225" y="219"/>
                    <a:pt x="225" y="219"/>
                    <a:pt x="225" y="219"/>
                  </a:cubicBezTo>
                  <a:cubicBezTo>
                    <a:pt x="225" y="219"/>
                    <a:pt x="225" y="219"/>
                    <a:pt x="225" y="219"/>
                  </a:cubicBezTo>
                  <a:cubicBezTo>
                    <a:pt x="225" y="218"/>
                    <a:pt x="225" y="219"/>
                    <a:pt x="225" y="219"/>
                  </a:cubicBezTo>
                  <a:cubicBezTo>
                    <a:pt x="226" y="219"/>
                    <a:pt x="226" y="219"/>
                    <a:pt x="226" y="219"/>
                  </a:cubicBezTo>
                  <a:cubicBezTo>
                    <a:pt x="226" y="219"/>
                    <a:pt x="226" y="219"/>
                    <a:pt x="226" y="219"/>
                  </a:cubicBezTo>
                  <a:cubicBezTo>
                    <a:pt x="226" y="219"/>
                    <a:pt x="226" y="219"/>
                    <a:pt x="226" y="219"/>
                  </a:cubicBezTo>
                  <a:cubicBezTo>
                    <a:pt x="226" y="219"/>
                    <a:pt x="226" y="219"/>
                    <a:pt x="226" y="219"/>
                  </a:cubicBezTo>
                  <a:cubicBezTo>
                    <a:pt x="226" y="219"/>
                    <a:pt x="226" y="219"/>
                    <a:pt x="226" y="219"/>
                  </a:cubicBezTo>
                  <a:cubicBezTo>
                    <a:pt x="226" y="219"/>
                    <a:pt x="226" y="219"/>
                    <a:pt x="226" y="219"/>
                  </a:cubicBezTo>
                  <a:cubicBezTo>
                    <a:pt x="225" y="218"/>
                    <a:pt x="225" y="218"/>
                    <a:pt x="225" y="218"/>
                  </a:cubicBezTo>
                  <a:cubicBezTo>
                    <a:pt x="225" y="218"/>
                    <a:pt x="225" y="218"/>
                    <a:pt x="225" y="218"/>
                  </a:cubicBezTo>
                  <a:cubicBezTo>
                    <a:pt x="226" y="218"/>
                    <a:pt x="226" y="218"/>
                    <a:pt x="227" y="218"/>
                  </a:cubicBezTo>
                  <a:cubicBezTo>
                    <a:pt x="227" y="218"/>
                    <a:pt x="227" y="218"/>
                    <a:pt x="227" y="218"/>
                  </a:cubicBezTo>
                  <a:cubicBezTo>
                    <a:pt x="227" y="218"/>
                    <a:pt x="227" y="218"/>
                    <a:pt x="227" y="218"/>
                  </a:cubicBezTo>
                  <a:cubicBezTo>
                    <a:pt x="227" y="218"/>
                    <a:pt x="227" y="218"/>
                    <a:pt x="227" y="218"/>
                  </a:cubicBezTo>
                  <a:cubicBezTo>
                    <a:pt x="227" y="218"/>
                    <a:pt x="227" y="218"/>
                    <a:pt x="227" y="218"/>
                  </a:cubicBezTo>
                  <a:cubicBezTo>
                    <a:pt x="227" y="218"/>
                    <a:pt x="227" y="218"/>
                    <a:pt x="227" y="218"/>
                  </a:cubicBezTo>
                  <a:cubicBezTo>
                    <a:pt x="227" y="218"/>
                    <a:pt x="227" y="217"/>
                    <a:pt x="226" y="217"/>
                  </a:cubicBezTo>
                  <a:cubicBezTo>
                    <a:pt x="226" y="217"/>
                    <a:pt x="226" y="217"/>
                    <a:pt x="226" y="217"/>
                  </a:cubicBezTo>
                  <a:cubicBezTo>
                    <a:pt x="226" y="217"/>
                    <a:pt x="226" y="217"/>
                    <a:pt x="226" y="217"/>
                  </a:cubicBezTo>
                  <a:cubicBezTo>
                    <a:pt x="225" y="217"/>
                    <a:pt x="225" y="217"/>
                    <a:pt x="225" y="217"/>
                  </a:cubicBezTo>
                  <a:cubicBezTo>
                    <a:pt x="225" y="217"/>
                    <a:pt x="225" y="217"/>
                    <a:pt x="225" y="216"/>
                  </a:cubicBezTo>
                  <a:cubicBezTo>
                    <a:pt x="225" y="216"/>
                    <a:pt x="225" y="216"/>
                    <a:pt x="225" y="216"/>
                  </a:cubicBezTo>
                  <a:cubicBezTo>
                    <a:pt x="225" y="216"/>
                    <a:pt x="225" y="215"/>
                    <a:pt x="225" y="215"/>
                  </a:cubicBezTo>
                  <a:cubicBezTo>
                    <a:pt x="225" y="215"/>
                    <a:pt x="225" y="215"/>
                    <a:pt x="225" y="215"/>
                  </a:cubicBezTo>
                  <a:cubicBezTo>
                    <a:pt x="225" y="215"/>
                    <a:pt x="225" y="215"/>
                    <a:pt x="225" y="215"/>
                  </a:cubicBezTo>
                  <a:cubicBezTo>
                    <a:pt x="226" y="215"/>
                    <a:pt x="226" y="215"/>
                    <a:pt x="226" y="215"/>
                  </a:cubicBezTo>
                  <a:cubicBezTo>
                    <a:pt x="226" y="215"/>
                    <a:pt x="226" y="215"/>
                    <a:pt x="226" y="215"/>
                  </a:cubicBezTo>
                  <a:cubicBezTo>
                    <a:pt x="226" y="215"/>
                    <a:pt x="227" y="215"/>
                    <a:pt x="227" y="215"/>
                  </a:cubicBezTo>
                  <a:cubicBezTo>
                    <a:pt x="227" y="215"/>
                    <a:pt x="227" y="215"/>
                    <a:pt x="227" y="215"/>
                  </a:cubicBezTo>
                  <a:cubicBezTo>
                    <a:pt x="227" y="215"/>
                    <a:pt x="227" y="215"/>
                    <a:pt x="227" y="215"/>
                  </a:cubicBezTo>
                  <a:cubicBezTo>
                    <a:pt x="227" y="215"/>
                    <a:pt x="227" y="215"/>
                    <a:pt x="227" y="215"/>
                  </a:cubicBezTo>
                  <a:cubicBezTo>
                    <a:pt x="227" y="215"/>
                    <a:pt x="227" y="215"/>
                    <a:pt x="227" y="215"/>
                  </a:cubicBezTo>
                  <a:cubicBezTo>
                    <a:pt x="227" y="216"/>
                    <a:pt x="227" y="216"/>
                    <a:pt x="227" y="216"/>
                  </a:cubicBezTo>
                  <a:cubicBezTo>
                    <a:pt x="227" y="216"/>
                    <a:pt x="227" y="216"/>
                    <a:pt x="227" y="217"/>
                  </a:cubicBezTo>
                  <a:cubicBezTo>
                    <a:pt x="227" y="217"/>
                    <a:pt x="227" y="217"/>
                    <a:pt x="227" y="217"/>
                  </a:cubicBezTo>
                  <a:cubicBezTo>
                    <a:pt x="227" y="217"/>
                    <a:pt x="227" y="218"/>
                    <a:pt x="228" y="218"/>
                  </a:cubicBezTo>
                  <a:cubicBezTo>
                    <a:pt x="228" y="217"/>
                    <a:pt x="228" y="217"/>
                    <a:pt x="228" y="217"/>
                  </a:cubicBezTo>
                  <a:cubicBezTo>
                    <a:pt x="227" y="217"/>
                    <a:pt x="228" y="217"/>
                    <a:pt x="228" y="217"/>
                  </a:cubicBezTo>
                  <a:cubicBezTo>
                    <a:pt x="228" y="217"/>
                    <a:pt x="228" y="217"/>
                    <a:pt x="228" y="217"/>
                  </a:cubicBezTo>
                  <a:cubicBezTo>
                    <a:pt x="228" y="217"/>
                    <a:pt x="228" y="217"/>
                    <a:pt x="228" y="217"/>
                  </a:cubicBezTo>
                  <a:cubicBezTo>
                    <a:pt x="227" y="216"/>
                    <a:pt x="228" y="216"/>
                    <a:pt x="228" y="216"/>
                  </a:cubicBezTo>
                  <a:cubicBezTo>
                    <a:pt x="228" y="216"/>
                    <a:pt x="228" y="216"/>
                    <a:pt x="228" y="216"/>
                  </a:cubicBezTo>
                  <a:cubicBezTo>
                    <a:pt x="228" y="216"/>
                    <a:pt x="228" y="216"/>
                    <a:pt x="228" y="216"/>
                  </a:cubicBezTo>
                  <a:cubicBezTo>
                    <a:pt x="228" y="216"/>
                    <a:pt x="228" y="217"/>
                    <a:pt x="228" y="217"/>
                  </a:cubicBezTo>
                  <a:cubicBezTo>
                    <a:pt x="228" y="217"/>
                    <a:pt x="228" y="217"/>
                    <a:pt x="229" y="217"/>
                  </a:cubicBezTo>
                  <a:cubicBezTo>
                    <a:pt x="229" y="217"/>
                    <a:pt x="229" y="217"/>
                    <a:pt x="229" y="217"/>
                  </a:cubicBezTo>
                  <a:cubicBezTo>
                    <a:pt x="229" y="217"/>
                    <a:pt x="229" y="217"/>
                    <a:pt x="229" y="217"/>
                  </a:cubicBezTo>
                  <a:cubicBezTo>
                    <a:pt x="229" y="217"/>
                    <a:pt x="229" y="217"/>
                    <a:pt x="229" y="217"/>
                  </a:cubicBezTo>
                  <a:cubicBezTo>
                    <a:pt x="229" y="217"/>
                    <a:pt x="229" y="217"/>
                    <a:pt x="229" y="217"/>
                  </a:cubicBezTo>
                  <a:cubicBezTo>
                    <a:pt x="229" y="217"/>
                    <a:pt x="229" y="216"/>
                    <a:pt x="229" y="216"/>
                  </a:cubicBezTo>
                  <a:cubicBezTo>
                    <a:pt x="229" y="216"/>
                    <a:pt x="229" y="216"/>
                    <a:pt x="229" y="216"/>
                  </a:cubicBezTo>
                  <a:cubicBezTo>
                    <a:pt x="228" y="216"/>
                    <a:pt x="228" y="216"/>
                    <a:pt x="228" y="216"/>
                  </a:cubicBezTo>
                  <a:cubicBezTo>
                    <a:pt x="228" y="216"/>
                    <a:pt x="228" y="216"/>
                    <a:pt x="228" y="216"/>
                  </a:cubicBezTo>
                  <a:cubicBezTo>
                    <a:pt x="228" y="216"/>
                    <a:pt x="228" y="216"/>
                    <a:pt x="228" y="215"/>
                  </a:cubicBezTo>
                  <a:cubicBezTo>
                    <a:pt x="228" y="215"/>
                    <a:pt x="228" y="215"/>
                    <a:pt x="228" y="215"/>
                  </a:cubicBezTo>
                  <a:cubicBezTo>
                    <a:pt x="228" y="215"/>
                    <a:pt x="228" y="216"/>
                    <a:pt x="229" y="216"/>
                  </a:cubicBezTo>
                  <a:cubicBezTo>
                    <a:pt x="229" y="216"/>
                    <a:pt x="229" y="216"/>
                    <a:pt x="229" y="216"/>
                  </a:cubicBezTo>
                  <a:cubicBezTo>
                    <a:pt x="229" y="216"/>
                    <a:pt x="229" y="216"/>
                    <a:pt x="229" y="216"/>
                  </a:cubicBezTo>
                  <a:cubicBezTo>
                    <a:pt x="230" y="216"/>
                    <a:pt x="230" y="216"/>
                    <a:pt x="230" y="216"/>
                  </a:cubicBezTo>
                  <a:cubicBezTo>
                    <a:pt x="230" y="216"/>
                    <a:pt x="230" y="216"/>
                    <a:pt x="229" y="216"/>
                  </a:cubicBezTo>
                  <a:cubicBezTo>
                    <a:pt x="229" y="216"/>
                    <a:pt x="229" y="216"/>
                    <a:pt x="229" y="217"/>
                  </a:cubicBezTo>
                  <a:cubicBezTo>
                    <a:pt x="229" y="217"/>
                    <a:pt x="230" y="217"/>
                    <a:pt x="230" y="217"/>
                  </a:cubicBezTo>
                  <a:cubicBezTo>
                    <a:pt x="230" y="217"/>
                    <a:pt x="230" y="217"/>
                    <a:pt x="230" y="217"/>
                  </a:cubicBezTo>
                  <a:cubicBezTo>
                    <a:pt x="230" y="216"/>
                    <a:pt x="230" y="216"/>
                    <a:pt x="230" y="216"/>
                  </a:cubicBezTo>
                  <a:cubicBezTo>
                    <a:pt x="230" y="216"/>
                    <a:pt x="230" y="215"/>
                    <a:pt x="230" y="215"/>
                  </a:cubicBezTo>
                  <a:cubicBezTo>
                    <a:pt x="230" y="215"/>
                    <a:pt x="229" y="215"/>
                    <a:pt x="229" y="215"/>
                  </a:cubicBezTo>
                  <a:cubicBezTo>
                    <a:pt x="229" y="215"/>
                    <a:pt x="229" y="215"/>
                    <a:pt x="229" y="215"/>
                  </a:cubicBezTo>
                  <a:cubicBezTo>
                    <a:pt x="230" y="215"/>
                    <a:pt x="230" y="215"/>
                    <a:pt x="230" y="215"/>
                  </a:cubicBezTo>
                  <a:cubicBezTo>
                    <a:pt x="230" y="215"/>
                    <a:pt x="230" y="215"/>
                    <a:pt x="230" y="215"/>
                  </a:cubicBezTo>
                  <a:cubicBezTo>
                    <a:pt x="230" y="215"/>
                    <a:pt x="230" y="215"/>
                    <a:pt x="230" y="215"/>
                  </a:cubicBezTo>
                  <a:cubicBezTo>
                    <a:pt x="230" y="215"/>
                    <a:pt x="230" y="215"/>
                    <a:pt x="230" y="215"/>
                  </a:cubicBezTo>
                  <a:cubicBezTo>
                    <a:pt x="230" y="215"/>
                    <a:pt x="230" y="215"/>
                    <a:pt x="230" y="215"/>
                  </a:cubicBezTo>
                  <a:cubicBezTo>
                    <a:pt x="230" y="214"/>
                    <a:pt x="230" y="214"/>
                    <a:pt x="230" y="214"/>
                  </a:cubicBezTo>
                  <a:cubicBezTo>
                    <a:pt x="229" y="214"/>
                    <a:pt x="229" y="214"/>
                    <a:pt x="229" y="214"/>
                  </a:cubicBezTo>
                  <a:cubicBezTo>
                    <a:pt x="229" y="213"/>
                    <a:pt x="229" y="213"/>
                    <a:pt x="229" y="213"/>
                  </a:cubicBezTo>
                  <a:cubicBezTo>
                    <a:pt x="229" y="213"/>
                    <a:pt x="229" y="213"/>
                    <a:pt x="229" y="213"/>
                  </a:cubicBezTo>
                  <a:cubicBezTo>
                    <a:pt x="229" y="213"/>
                    <a:pt x="229" y="213"/>
                    <a:pt x="230" y="214"/>
                  </a:cubicBezTo>
                  <a:cubicBezTo>
                    <a:pt x="230" y="214"/>
                    <a:pt x="230" y="214"/>
                    <a:pt x="230" y="214"/>
                  </a:cubicBezTo>
                  <a:cubicBezTo>
                    <a:pt x="230" y="214"/>
                    <a:pt x="230" y="214"/>
                    <a:pt x="231" y="214"/>
                  </a:cubicBezTo>
                  <a:cubicBezTo>
                    <a:pt x="231" y="214"/>
                    <a:pt x="231" y="214"/>
                    <a:pt x="231" y="214"/>
                  </a:cubicBezTo>
                  <a:cubicBezTo>
                    <a:pt x="231" y="214"/>
                    <a:pt x="231" y="214"/>
                    <a:pt x="231" y="214"/>
                  </a:cubicBezTo>
                  <a:cubicBezTo>
                    <a:pt x="231" y="214"/>
                    <a:pt x="231" y="214"/>
                    <a:pt x="231" y="214"/>
                  </a:cubicBezTo>
                  <a:cubicBezTo>
                    <a:pt x="231" y="214"/>
                    <a:pt x="232" y="214"/>
                    <a:pt x="232" y="214"/>
                  </a:cubicBezTo>
                  <a:cubicBezTo>
                    <a:pt x="232" y="214"/>
                    <a:pt x="232" y="214"/>
                    <a:pt x="232" y="214"/>
                  </a:cubicBezTo>
                  <a:cubicBezTo>
                    <a:pt x="232" y="214"/>
                    <a:pt x="232" y="214"/>
                    <a:pt x="232" y="215"/>
                  </a:cubicBezTo>
                  <a:cubicBezTo>
                    <a:pt x="232" y="215"/>
                    <a:pt x="232" y="215"/>
                    <a:pt x="232" y="215"/>
                  </a:cubicBezTo>
                  <a:cubicBezTo>
                    <a:pt x="232" y="215"/>
                    <a:pt x="232" y="215"/>
                    <a:pt x="232" y="215"/>
                  </a:cubicBezTo>
                  <a:cubicBezTo>
                    <a:pt x="232" y="215"/>
                    <a:pt x="232" y="215"/>
                    <a:pt x="232" y="215"/>
                  </a:cubicBezTo>
                  <a:cubicBezTo>
                    <a:pt x="232" y="215"/>
                    <a:pt x="232" y="215"/>
                    <a:pt x="232" y="215"/>
                  </a:cubicBezTo>
                  <a:cubicBezTo>
                    <a:pt x="232" y="216"/>
                    <a:pt x="232" y="216"/>
                    <a:pt x="232" y="216"/>
                  </a:cubicBezTo>
                  <a:cubicBezTo>
                    <a:pt x="232" y="216"/>
                    <a:pt x="232" y="216"/>
                    <a:pt x="232" y="217"/>
                  </a:cubicBezTo>
                  <a:cubicBezTo>
                    <a:pt x="232" y="217"/>
                    <a:pt x="232" y="217"/>
                    <a:pt x="232" y="217"/>
                  </a:cubicBezTo>
                  <a:cubicBezTo>
                    <a:pt x="232" y="217"/>
                    <a:pt x="232" y="217"/>
                    <a:pt x="232" y="217"/>
                  </a:cubicBezTo>
                  <a:cubicBezTo>
                    <a:pt x="232" y="216"/>
                    <a:pt x="232" y="216"/>
                    <a:pt x="232" y="216"/>
                  </a:cubicBezTo>
                  <a:cubicBezTo>
                    <a:pt x="232" y="215"/>
                    <a:pt x="232" y="215"/>
                    <a:pt x="232" y="215"/>
                  </a:cubicBezTo>
                  <a:cubicBezTo>
                    <a:pt x="232" y="215"/>
                    <a:pt x="232" y="215"/>
                    <a:pt x="232" y="215"/>
                  </a:cubicBezTo>
                  <a:cubicBezTo>
                    <a:pt x="232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4"/>
                  </a:cubicBezTo>
                  <a:cubicBezTo>
                    <a:pt x="233" y="214"/>
                    <a:pt x="234" y="214"/>
                    <a:pt x="234" y="214"/>
                  </a:cubicBezTo>
                  <a:cubicBezTo>
                    <a:pt x="234" y="214"/>
                    <a:pt x="234" y="214"/>
                    <a:pt x="234" y="214"/>
                  </a:cubicBezTo>
                  <a:cubicBezTo>
                    <a:pt x="234" y="214"/>
                    <a:pt x="234" y="214"/>
                    <a:pt x="234" y="214"/>
                  </a:cubicBezTo>
                  <a:cubicBezTo>
                    <a:pt x="234" y="214"/>
                    <a:pt x="234" y="214"/>
                    <a:pt x="234" y="214"/>
                  </a:cubicBezTo>
                  <a:cubicBezTo>
                    <a:pt x="235" y="215"/>
                    <a:pt x="235" y="215"/>
                    <a:pt x="235" y="215"/>
                  </a:cubicBezTo>
                  <a:cubicBezTo>
                    <a:pt x="235" y="215"/>
                    <a:pt x="235" y="215"/>
                    <a:pt x="235" y="215"/>
                  </a:cubicBezTo>
                  <a:cubicBezTo>
                    <a:pt x="235" y="215"/>
                    <a:pt x="235" y="215"/>
                    <a:pt x="235" y="215"/>
                  </a:cubicBezTo>
                  <a:cubicBezTo>
                    <a:pt x="235" y="215"/>
                    <a:pt x="235" y="215"/>
                    <a:pt x="235" y="215"/>
                  </a:cubicBezTo>
                  <a:cubicBezTo>
                    <a:pt x="235" y="215"/>
                    <a:pt x="235" y="215"/>
                    <a:pt x="235" y="215"/>
                  </a:cubicBezTo>
                  <a:cubicBezTo>
                    <a:pt x="235" y="216"/>
                    <a:pt x="235" y="215"/>
                    <a:pt x="235" y="215"/>
                  </a:cubicBezTo>
                  <a:cubicBezTo>
                    <a:pt x="235" y="215"/>
                    <a:pt x="235" y="215"/>
                    <a:pt x="235" y="215"/>
                  </a:cubicBezTo>
                  <a:cubicBezTo>
                    <a:pt x="235" y="215"/>
                    <a:pt x="235" y="216"/>
                    <a:pt x="235" y="216"/>
                  </a:cubicBezTo>
                  <a:cubicBezTo>
                    <a:pt x="235" y="216"/>
                    <a:pt x="235" y="216"/>
                    <a:pt x="235" y="216"/>
                  </a:cubicBezTo>
                  <a:cubicBezTo>
                    <a:pt x="235" y="216"/>
                    <a:pt x="235" y="216"/>
                    <a:pt x="235" y="216"/>
                  </a:cubicBezTo>
                  <a:cubicBezTo>
                    <a:pt x="235" y="216"/>
                    <a:pt x="234" y="216"/>
                    <a:pt x="234" y="216"/>
                  </a:cubicBezTo>
                  <a:cubicBezTo>
                    <a:pt x="234" y="216"/>
                    <a:pt x="234" y="216"/>
                    <a:pt x="234" y="216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5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8"/>
                    <a:pt x="234" y="218"/>
                  </a:cubicBezTo>
                  <a:cubicBezTo>
                    <a:pt x="235" y="218"/>
                    <a:pt x="235" y="217"/>
                    <a:pt x="235" y="217"/>
                  </a:cubicBezTo>
                  <a:cubicBezTo>
                    <a:pt x="235" y="217"/>
                    <a:pt x="235" y="217"/>
                    <a:pt x="235" y="217"/>
                  </a:cubicBezTo>
                  <a:cubicBezTo>
                    <a:pt x="235" y="218"/>
                    <a:pt x="235" y="218"/>
                    <a:pt x="235" y="218"/>
                  </a:cubicBezTo>
                  <a:cubicBezTo>
                    <a:pt x="235" y="218"/>
                    <a:pt x="235" y="218"/>
                    <a:pt x="235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5" y="218"/>
                    <a:pt x="235" y="218"/>
                    <a:pt x="235" y="218"/>
                  </a:cubicBezTo>
                  <a:cubicBezTo>
                    <a:pt x="235" y="218"/>
                    <a:pt x="235" y="218"/>
                    <a:pt x="236" y="218"/>
                  </a:cubicBezTo>
                  <a:cubicBezTo>
                    <a:pt x="236" y="218"/>
                    <a:pt x="236" y="218"/>
                    <a:pt x="236" y="218"/>
                  </a:cubicBezTo>
                  <a:cubicBezTo>
                    <a:pt x="236" y="218"/>
                    <a:pt x="236" y="218"/>
                    <a:pt x="236" y="218"/>
                  </a:cubicBezTo>
                  <a:cubicBezTo>
                    <a:pt x="236" y="218"/>
                    <a:pt x="236" y="218"/>
                    <a:pt x="236" y="218"/>
                  </a:cubicBezTo>
                  <a:cubicBezTo>
                    <a:pt x="236" y="218"/>
                    <a:pt x="237" y="218"/>
                    <a:pt x="237" y="218"/>
                  </a:cubicBezTo>
                  <a:close/>
                  <a:moveTo>
                    <a:pt x="226" y="217"/>
                  </a:moveTo>
                  <a:cubicBezTo>
                    <a:pt x="226" y="217"/>
                    <a:pt x="226" y="217"/>
                    <a:pt x="226" y="217"/>
                  </a:cubicBezTo>
                  <a:cubicBezTo>
                    <a:pt x="226" y="217"/>
                    <a:pt x="226" y="217"/>
                    <a:pt x="226" y="217"/>
                  </a:cubicBezTo>
                  <a:close/>
                  <a:moveTo>
                    <a:pt x="232" y="218"/>
                  </a:moveTo>
                  <a:cubicBezTo>
                    <a:pt x="232" y="218"/>
                    <a:pt x="232" y="218"/>
                    <a:pt x="232" y="218"/>
                  </a:cubicBezTo>
                  <a:close/>
                  <a:moveTo>
                    <a:pt x="234" y="217"/>
                  </a:move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lose/>
                  <a:moveTo>
                    <a:pt x="214" y="239"/>
                  </a:moveTo>
                  <a:cubicBezTo>
                    <a:pt x="214" y="239"/>
                    <a:pt x="214" y="239"/>
                    <a:pt x="214" y="239"/>
                  </a:cubicBezTo>
                  <a:cubicBezTo>
                    <a:pt x="214" y="239"/>
                    <a:pt x="213" y="239"/>
                    <a:pt x="213" y="239"/>
                  </a:cubicBezTo>
                  <a:cubicBezTo>
                    <a:pt x="213" y="239"/>
                    <a:pt x="213" y="240"/>
                    <a:pt x="213" y="240"/>
                  </a:cubicBezTo>
                  <a:cubicBezTo>
                    <a:pt x="213" y="240"/>
                    <a:pt x="213" y="240"/>
                    <a:pt x="213" y="240"/>
                  </a:cubicBezTo>
                  <a:cubicBezTo>
                    <a:pt x="213" y="240"/>
                    <a:pt x="213" y="240"/>
                    <a:pt x="213" y="240"/>
                  </a:cubicBezTo>
                  <a:cubicBezTo>
                    <a:pt x="213" y="240"/>
                    <a:pt x="213" y="240"/>
                    <a:pt x="213" y="240"/>
                  </a:cubicBezTo>
                  <a:cubicBezTo>
                    <a:pt x="213" y="240"/>
                    <a:pt x="213" y="240"/>
                    <a:pt x="213" y="241"/>
                  </a:cubicBezTo>
                  <a:cubicBezTo>
                    <a:pt x="213" y="241"/>
                    <a:pt x="214" y="241"/>
                    <a:pt x="214" y="241"/>
                  </a:cubicBezTo>
                  <a:cubicBezTo>
                    <a:pt x="214" y="240"/>
                    <a:pt x="214" y="240"/>
                    <a:pt x="214" y="240"/>
                  </a:cubicBezTo>
                  <a:cubicBezTo>
                    <a:pt x="214" y="240"/>
                    <a:pt x="214" y="239"/>
                    <a:pt x="214" y="239"/>
                  </a:cubicBezTo>
                  <a:close/>
                  <a:moveTo>
                    <a:pt x="238" y="210"/>
                  </a:moveTo>
                  <a:cubicBezTo>
                    <a:pt x="238" y="210"/>
                    <a:pt x="238" y="210"/>
                    <a:pt x="238" y="210"/>
                  </a:cubicBezTo>
                  <a:cubicBezTo>
                    <a:pt x="238" y="211"/>
                    <a:pt x="238" y="211"/>
                    <a:pt x="238" y="211"/>
                  </a:cubicBezTo>
                  <a:cubicBezTo>
                    <a:pt x="237" y="211"/>
                    <a:pt x="237" y="211"/>
                    <a:pt x="237" y="211"/>
                  </a:cubicBezTo>
                  <a:cubicBezTo>
                    <a:pt x="237" y="211"/>
                    <a:pt x="237" y="211"/>
                    <a:pt x="237" y="211"/>
                  </a:cubicBezTo>
                  <a:cubicBezTo>
                    <a:pt x="237" y="211"/>
                    <a:pt x="237" y="211"/>
                    <a:pt x="237" y="211"/>
                  </a:cubicBezTo>
                  <a:cubicBezTo>
                    <a:pt x="237" y="211"/>
                    <a:pt x="237" y="211"/>
                    <a:pt x="237" y="211"/>
                  </a:cubicBezTo>
                  <a:cubicBezTo>
                    <a:pt x="236" y="211"/>
                    <a:pt x="236" y="211"/>
                    <a:pt x="236" y="211"/>
                  </a:cubicBezTo>
                  <a:cubicBezTo>
                    <a:pt x="236" y="210"/>
                    <a:pt x="236" y="210"/>
                    <a:pt x="236" y="210"/>
                  </a:cubicBezTo>
                  <a:cubicBezTo>
                    <a:pt x="236" y="210"/>
                    <a:pt x="236" y="210"/>
                    <a:pt x="236" y="210"/>
                  </a:cubicBezTo>
                  <a:cubicBezTo>
                    <a:pt x="236" y="210"/>
                    <a:pt x="236" y="210"/>
                    <a:pt x="236" y="210"/>
                  </a:cubicBezTo>
                  <a:cubicBezTo>
                    <a:pt x="236" y="210"/>
                    <a:pt x="236" y="210"/>
                    <a:pt x="236" y="210"/>
                  </a:cubicBezTo>
                  <a:cubicBezTo>
                    <a:pt x="235" y="210"/>
                    <a:pt x="235" y="211"/>
                    <a:pt x="236" y="211"/>
                  </a:cubicBezTo>
                  <a:cubicBezTo>
                    <a:pt x="236" y="211"/>
                    <a:pt x="236" y="211"/>
                    <a:pt x="236" y="211"/>
                  </a:cubicBezTo>
                  <a:cubicBezTo>
                    <a:pt x="236" y="211"/>
                    <a:pt x="236" y="211"/>
                    <a:pt x="236" y="211"/>
                  </a:cubicBezTo>
                  <a:cubicBezTo>
                    <a:pt x="235" y="211"/>
                    <a:pt x="235" y="211"/>
                    <a:pt x="235" y="211"/>
                  </a:cubicBezTo>
                  <a:cubicBezTo>
                    <a:pt x="235" y="211"/>
                    <a:pt x="235" y="211"/>
                    <a:pt x="236" y="211"/>
                  </a:cubicBezTo>
                  <a:cubicBezTo>
                    <a:pt x="236" y="211"/>
                    <a:pt x="236" y="212"/>
                    <a:pt x="236" y="212"/>
                  </a:cubicBezTo>
                  <a:cubicBezTo>
                    <a:pt x="236" y="212"/>
                    <a:pt x="235" y="212"/>
                    <a:pt x="235" y="212"/>
                  </a:cubicBezTo>
                  <a:cubicBezTo>
                    <a:pt x="235" y="212"/>
                    <a:pt x="235" y="212"/>
                    <a:pt x="235" y="212"/>
                  </a:cubicBezTo>
                  <a:cubicBezTo>
                    <a:pt x="235" y="212"/>
                    <a:pt x="235" y="212"/>
                    <a:pt x="235" y="212"/>
                  </a:cubicBezTo>
                  <a:cubicBezTo>
                    <a:pt x="235" y="211"/>
                    <a:pt x="235" y="211"/>
                    <a:pt x="235" y="212"/>
                  </a:cubicBezTo>
                  <a:cubicBezTo>
                    <a:pt x="235" y="212"/>
                    <a:pt x="235" y="212"/>
                    <a:pt x="235" y="212"/>
                  </a:cubicBezTo>
                  <a:cubicBezTo>
                    <a:pt x="234" y="212"/>
                    <a:pt x="234" y="212"/>
                    <a:pt x="234" y="212"/>
                  </a:cubicBezTo>
                  <a:cubicBezTo>
                    <a:pt x="234" y="212"/>
                    <a:pt x="234" y="212"/>
                    <a:pt x="234" y="212"/>
                  </a:cubicBezTo>
                  <a:cubicBezTo>
                    <a:pt x="234" y="212"/>
                    <a:pt x="234" y="212"/>
                    <a:pt x="234" y="212"/>
                  </a:cubicBezTo>
                  <a:cubicBezTo>
                    <a:pt x="234" y="211"/>
                    <a:pt x="234" y="211"/>
                    <a:pt x="234" y="211"/>
                  </a:cubicBezTo>
                  <a:cubicBezTo>
                    <a:pt x="234" y="211"/>
                    <a:pt x="234" y="211"/>
                    <a:pt x="234" y="211"/>
                  </a:cubicBezTo>
                  <a:cubicBezTo>
                    <a:pt x="234" y="211"/>
                    <a:pt x="234" y="211"/>
                    <a:pt x="234" y="211"/>
                  </a:cubicBezTo>
                  <a:cubicBezTo>
                    <a:pt x="234" y="211"/>
                    <a:pt x="234" y="211"/>
                    <a:pt x="234" y="212"/>
                  </a:cubicBezTo>
                  <a:cubicBezTo>
                    <a:pt x="234" y="212"/>
                    <a:pt x="233" y="212"/>
                    <a:pt x="233" y="212"/>
                  </a:cubicBezTo>
                  <a:cubicBezTo>
                    <a:pt x="233" y="212"/>
                    <a:pt x="233" y="212"/>
                    <a:pt x="233" y="212"/>
                  </a:cubicBezTo>
                  <a:cubicBezTo>
                    <a:pt x="233" y="212"/>
                    <a:pt x="233" y="212"/>
                    <a:pt x="233" y="212"/>
                  </a:cubicBezTo>
                  <a:cubicBezTo>
                    <a:pt x="233" y="213"/>
                    <a:pt x="233" y="213"/>
                    <a:pt x="233" y="212"/>
                  </a:cubicBezTo>
                  <a:cubicBezTo>
                    <a:pt x="233" y="212"/>
                    <a:pt x="233" y="212"/>
                    <a:pt x="233" y="212"/>
                  </a:cubicBezTo>
                  <a:cubicBezTo>
                    <a:pt x="232" y="212"/>
                    <a:pt x="232" y="212"/>
                    <a:pt x="232" y="212"/>
                  </a:cubicBezTo>
                  <a:cubicBezTo>
                    <a:pt x="232" y="212"/>
                    <a:pt x="232" y="213"/>
                    <a:pt x="233" y="213"/>
                  </a:cubicBezTo>
                  <a:cubicBezTo>
                    <a:pt x="233" y="213"/>
                    <a:pt x="233" y="213"/>
                    <a:pt x="232" y="213"/>
                  </a:cubicBezTo>
                  <a:cubicBezTo>
                    <a:pt x="232" y="213"/>
                    <a:pt x="232" y="213"/>
                    <a:pt x="232" y="213"/>
                  </a:cubicBezTo>
                  <a:cubicBezTo>
                    <a:pt x="232" y="213"/>
                    <a:pt x="231" y="213"/>
                    <a:pt x="231" y="213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1"/>
                    <a:pt x="230" y="211"/>
                    <a:pt x="230" y="211"/>
                  </a:cubicBezTo>
                  <a:cubicBezTo>
                    <a:pt x="229" y="211"/>
                    <a:pt x="230" y="211"/>
                    <a:pt x="230" y="211"/>
                  </a:cubicBezTo>
                  <a:cubicBezTo>
                    <a:pt x="230" y="211"/>
                    <a:pt x="230" y="211"/>
                    <a:pt x="230" y="210"/>
                  </a:cubicBezTo>
                  <a:cubicBezTo>
                    <a:pt x="230" y="210"/>
                    <a:pt x="230" y="210"/>
                    <a:pt x="230" y="211"/>
                  </a:cubicBezTo>
                  <a:cubicBezTo>
                    <a:pt x="230" y="211"/>
                    <a:pt x="230" y="211"/>
                    <a:pt x="230" y="211"/>
                  </a:cubicBezTo>
                  <a:cubicBezTo>
                    <a:pt x="230" y="211"/>
                    <a:pt x="231" y="211"/>
                    <a:pt x="231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31" y="211"/>
                    <a:pt x="232" y="211"/>
                    <a:pt x="231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31" y="211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0" y="210"/>
                    <a:pt x="230" y="210"/>
                    <a:pt x="231" y="210"/>
                  </a:cubicBezTo>
                  <a:cubicBezTo>
                    <a:pt x="231" y="209"/>
                    <a:pt x="231" y="209"/>
                    <a:pt x="231" y="209"/>
                  </a:cubicBezTo>
                  <a:cubicBezTo>
                    <a:pt x="231" y="210"/>
                    <a:pt x="231" y="210"/>
                    <a:pt x="232" y="210"/>
                  </a:cubicBezTo>
                  <a:cubicBezTo>
                    <a:pt x="232" y="210"/>
                    <a:pt x="232" y="210"/>
                    <a:pt x="232" y="210"/>
                  </a:cubicBezTo>
                  <a:cubicBezTo>
                    <a:pt x="232" y="209"/>
                    <a:pt x="232" y="209"/>
                    <a:pt x="232" y="210"/>
                  </a:cubicBezTo>
                  <a:cubicBezTo>
                    <a:pt x="232" y="210"/>
                    <a:pt x="233" y="210"/>
                    <a:pt x="233" y="210"/>
                  </a:cubicBezTo>
                  <a:cubicBezTo>
                    <a:pt x="233" y="210"/>
                    <a:pt x="233" y="210"/>
                    <a:pt x="233" y="210"/>
                  </a:cubicBezTo>
                  <a:cubicBezTo>
                    <a:pt x="232" y="209"/>
                    <a:pt x="233" y="209"/>
                    <a:pt x="232" y="209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09"/>
                    <a:pt x="233" y="209"/>
                    <a:pt x="233" y="209"/>
                  </a:cubicBezTo>
                  <a:cubicBezTo>
                    <a:pt x="233" y="209"/>
                    <a:pt x="233" y="209"/>
                    <a:pt x="233" y="209"/>
                  </a:cubicBezTo>
                  <a:cubicBezTo>
                    <a:pt x="233" y="208"/>
                    <a:pt x="232" y="208"/>
                    <a:pt x="232" y="208"/>
                  </a:cubicBezTo>
                  <a:cubicBezTo>
                    <a:pt x="232" y="208"/>
                    <a:pt x="232" y="208"/>
                    <a:pt x="232" y="208"/>
                  </a:cubicBezTo>
                  <a:cubicBezTo>
                    <a:pt x="232" y="208"/>
                    <a:pt x="232" y="208"/>
                    <a:pt x="232" y="208"/>
                  </a:cubicBezTo>
                  <a:cubicBezTo>
                    <a:pt x="232" y="208"/>
                    <a:pt x="232" y="208"/>
                    <a:pt x="232" y="208"/>
                  </a:cubicBezTo>
                  <a:cubicBezTo>
                    <a:pt x="232" y="208"/>
                    <a:pt x="232" y="208"/>
                    <a:pt x="232" y="208"/>
                  </a:cubicBezTo>
                  <a:cubicBezTo>
                    <a:pt x="232" y="208"/>
                    <a:pt x="232" y="208"/>
                    <a:pt x="232" y="208"/>
                  </a:cubicBezTo>
                  <a:cubicBezTo>
                    <a:pt x="233" y="208"/>
                    <a:pt x="233" y="207"/>
                    <a:pt x="233" y="207"/>
                  </a:cubicBezTo>
                  <a:cubicBezTo>
                    <a:pt x="233" y="208"/>
                    <a:pt x="233" y="208"/>
                    <a:pt x="233" y="208"/>
                  </a:cubicBezTo>
                  <a:cubicBezTo>
                    <a:pt x="233" y="208"/>
                    <a:pt x="233" y="208"/>
                    <a:pt x="233" y="207"/>
                  </a:cubicBezTo>
                  <a:cubicBezTo>
                    <a:pt x="233" y="207"/>
                    <a:pt x="233" y="207"/>
                    <a:pt x="233" y="207"/>
                  </a:cubicBezTo>
                  <a:cubicBezTo>
                    <a:pt x="233" y="207"/>
                    <a:pt x="233" y="207"/>
                    <a:pt x="233" y="207"/>
                  </a:cubicBezTo>
                  <a:cubicBezTo>
                    <a:pt x="233" y="207"/>
                    <a:pt x="234" y="207"/>
                    <a:pt x="234" y="207"/>
                  </a:cubicBezTo>
                  <a:cubicBezTo>
                    <a:pt x="234" y="207"/>
                    <a:pt x="234" y="207"/>
                    <a:pt x="234" y="207"/>
                  </a:cubicBezTo>
                  <a:cubicBezTo>
                    <a:pt x="234" y="207"/>
                    <a:pt x="234" y="207"/>
                    <a:pt x="234" y="207"/>
                  </a:cubicBezTo>
                  <a:cubicBezTo>
                    <a:pt x="234" y="207"/>
                    <a:pt x="234" y="207"/>
                    <a:pt x="234" y="207"/>
                  </a:cubicBezTo>
                  <a:cubicBezTo>
                    <a:pt x="234" y="207"/>
                    <a:pt x="234" y="208"/>
                    <a:pt x="234" y="208"/>
                  </a:cubicBezTo>
                  <a:cubicBezTo>
                    <a:pt x="234" y="208"/>
                    <a:pt x="234" y="208"/>
                    <a:pt x="234" y="208"/>
                  </a:cubicBezTo>
                  <a:cubicBezTo>
                    <a:pt x="235" y="208"/>
                    <a:pt x="235" y="208"/>
                    <a:pt x="234" y="208"/>
                  </a:cubicBezTo>
                  <a:cubicBezTo>
                    <a:pt x="234" y="208"/>
                    <a:pt x="234" y="209"/>
                    <a:pt x="234" y="209"/>
                  </a:cubicBezTo>
                  <a:cubicBezTo>
                    <a:pt x="234" y="209"/>
                    <a:pt x="234" y="209"/>
                    <a:pt x="234" y="209"/>
                  </a:cubicBezTo>
                  <a:cubicBezTo>
                    <a:pt x="235" y="209"/>
                    <a:pt x="235" y="209"/>
                    <a:pt x="235" y="209"/>
                  </a:cubicBezTo>
                  <a:cubicBezTo>
                    <a:pt x="235" y="209"/>
                    <a:pt x="235" y="209"/>
                    <a:pt x="235" y="209"/>
                  </a:cubicBezTo>
                  <a:cubicBezTo>
                    <a:pt x="235" y="209"/>
                    <a:pt x="235" y="209"/>
                    <a:pt x="235" y="209"/>
                  </a:cubicBezTo>
                  <a:cubicBezTo>
                    <a:pt x="235" y="209"/>
                    <a:pt x="235" y="209"/>
                    <a:pt x="235" y="209"/>
                  </a:cubicBezTo>
                  <a:cubicBezTo>
                    <a:pt x="235" y="209"/>
                    <a:pt x="235" y="208"/>
                    <a:pt x="235" y="208"/>
                  </a:cubicBezTo>
                  <a:cubicBezTo>
                    <a:pt x="235" y="208"/>
                    <a:pt x="235" y="208"/>
                    <a:pt x="235" y="208"/>
                  </a:cubicBezTo>
                  <a:cubicBezTo>
                    <a:pt x="235" y="208"/>
                    <a:pt x="235" y="208"/>
                    <a:pt x="235" y="208"/>
                  </a:cubicBezTo>
                  <a:cubicBezTo>
                    <a:pt x="235" y="208"/>
                    <a:pt x="235" y="208"/>
                    <a:pt x="235" y="208"/>
                  </a:cubicBezTo>
                  <a:cubicBezTo>
                    <a:pt x="236" y="208"/>
                    <a:pt x="236" y="208"/>
                    <a:pt x="236" y="208"/>
                  </a:cubicBezTo>
                  <a:cubicBezTo>
                    <a:pt x="236" y="208"/>
                    <a:pt x="236" y="208"/>
                    <a:pt x="236" y="208"/>
                  </a:cubicBezTo>
                  <a:cubicBezTo>
                    <a:pt x="236" y="208"/>
                    <a:pt x="236" y="208"/>
                    <a:pt x="236" y="208"/>
                  </a:cubicBezTo>
                  <a:cubicBezTo>
                    <a:pt x="236" y="208"/>
                    <a:pt x="236" y="208"/>
                    <a:pt x="236" y="208"/>
                  </a:cubicBezTo>
                  <a:cubicBezTo>
                    <a:pt x="236" y="208"/>
                    <a:pt x="236" y="209"/>
                    <a:pt x="236" y="209"/>
                  </a:cubicBezTo>
                  <a:cubicBezTo>
                    <a:pt x="236" y="209"/>
                    <a:pt x="236" y="209"/>
                    <a:pt x="236" y="209"/>
                  </a:cubicBezTo>
                  <a:cubicBezTo>
                    <a:pt x="236" y="209"/>
                    <a:pt x="236" y="209"/>
                    <a:pt x="236" y="209"/>
                  </a:cubicBezTo>
                  <a:cubicBezTo>
                    <a:pt x="236" y="208"/>
                    <a:pt x="237" y="208"/>
                    <a:pt x="237" y="208"/>
                  </a:cubicBezTo>
                  <a:cubicBezTo>
                    <a:pt x="237" y="209"/>
                    <a:pt x="237" y="209"/>
                    <a:pt x="237" y="209"/>
                  </a:cubicBezTo>
                  <a:cubicBezTo>
                    <a:pt x="237" y="209"/>
                    <a:pt x="237" y="209"/>
                    <a:pt x="237" y="209"/>
                  </a:cubicBezTo>
                  <a:cubicBezTo>
                    <a:pt x="237" y="209"/>
                    <a:pt x="237" y="210"/>
                    <a:pt x="237" y="210"/>
                  </a:cubicBezTo>
                  <a:cubicBezTo>
                    <a:pt x="237" y="210"/>
                    <a:pt x="237" y="210"/>
                    <a:pt x="237" y="210"/>
                  </a:cubicBezTo>
                  <a:cubicBezTo>
                    <a:pt x="237" y="210"/>
                    <a:pt x="237" y="210"/>
                    <a:pt x="237" y="210"/>
                  </a:cubicBezTo>
                  <a:cubicBezTo>
                    <a:pt x="237" y="210"/>
                    <a:pt x="237" y="210"/>
                    <a:pt x="237" y="210"/>
                  </a:cubicBezTo>
                  <a:cubicBezTo>
                    <a:pt x="237" y="210"/>
                    <a:pt x="237" y="210"/>
                    <a:pt x="237" y="209"/>
                  </a:cubicBezTo>
                  <a:cubicBezTo>
                    <a:pt x="237" y="209"/>
                    <a:pt x="237" y="210"/>
                    <a:pt x="237" y="210"/>
                  </a:cubicBezTo>
                  <a:cubicBezTo>
                    <a:pt x="237" y="210"/>
                    <a:pt x="237" y="209"/>
                    <a:pt x="237" y="209"/>
                  </a:cubicBezTo>
                  <a:cubicBezTo>
                    <a:pt x="238" y="209"/>
                    <a:pt x="238" y="209"/>
                    <a:pt x="238" y="209"/>
                  </a:cubicBezTo>
                  <a:cubicBezTo>
                    <a:pt x="238" y="209"/>
                    <a:pt x="238" y="210"/>
                    <a:pt x="238" y="210"/>
                  </a:cubicBezTo>
                  <a:close/>
                  <a:moveTo>
                    <a:pt x="228" y="214"/>
                  </a:moveTo>
                  <a:cubicBezTo>
                    <a:pt x="228" y="215"/>
                    <a:pt x="228" y="215"/>
                    <a:pt x="228" y="215"/>
                  </a:cubicBezTo>
                  <a:cubicBezTo>
                    <a:pt x="228" y="215"/>
                    <a:pt x="228" y="215"/>
                    <a:pt x="229" y="215"/>
                  </a:cubicBezTo>
                  <a:cubicBezTo>
                    <a:pt x="229" y="215"/>
                    <a:pt x="229" y="215"/>
                    <a:pt x="229" y="215"/>
                  </a:cubicBezTo>
                  <a:cubicBezTo>
                    <a:pt x="229" y="215"/>
                    <a:pt x="229" y="215"/>
                    <a:pt x="229" y="215"/>
                  </a:cubicBezTo>
                  <a:cubicBezTo>
                    <a:pt x="229" y="215"/>
                    <a:pt x="229" y="216"/>
                    <a:pt x="229" y="216"/>
                  </a:cubicBezTo>
                  <a:cubicBezTo>
                    <a:pt x="229" y="216"/>
                    <a:pt x="229" y="216"/>
                    <a:pt x="230" y="216"/>
                  </a:cubicBezTo>
                  <a:cubicBezTo>
                    <a:pt x="230" y="216"/>
                    <a:pt x="230" y="216"/>
                    <a:pt x="230" y="215"/>
                  </a:cubicBezTo>
                  <a:cubicBezTo>
                    <a:pt x="229" y="215"/>
                    <a:pt x="229" y="215"/>
                    <a:pt x="229" y="215"/>
                  </a:cubicBezTo>
                  <a:cubicBezTo>
                    <a:pt x="229" y="215"/>
                    <a:pt x="229" y="215"/>
                    <a:pt x="229" y="215"/>
                  </a:cubicBezTo>
                  <a:cubicBezTo>
                    <a:pt x="229" y="215"/>
                    <a:pt x="229" y="214"/>
                    <a:pt x="229" y="214"/>
                  </a:cubicBezTo>
                  <a:cubicBezTo>
                    <a:pt x="229" y="214"/>
                    <a:pt x="229" y="214"/>
                    <a:pt x="229" y="214"/>
                  </a:cubicBezTo>
                  <a:cubicBezTo>
                    <a:pt x="228" y="214"/>
                    <a:pt x="228" y="214"/>
                    <a:pt x="228" y="214"/>
                  </a:cubicBezTo>
                  <a:cubicBezTo>
                    <a:pt x="228" y="214"/>
                    <a:pt x="228" y="214"/>
                    <a:pt x="228" y="214"/>
                  </a:cubicBezTo>
                  <a:cubicBezTo>
                    <a:pt x="227" y="214"/>
                    <a:pt x="227" y="214"/>
                    <a:pt x="228" y="214"/>
                  </a:cubicBezTo>
                  <a:close/>
                  <a:moveTo>
                    <a:pt x="225" y="231"/>
                  </a:moveTo>
                  <a:cubicBezTo>
                    <a:pt x="225" y="231"/>
                    <a:pt x="225" y="231"/>
                    <a:pt x="225" y="231"/>
                  </a:cubicBezTo>
                  <a:cubicBezTo>
                    <a:pt x="225" y="231"/>
                    <a:pt x="225" y="231"/>
                    <a:pt x="225" y="231"/>
                  </a:cubicBezTo>
                  <a:cubicBezTo>
                    <a:pt x="225" y="231"/>
                    <a:pt x="225" y="231"/>
                    <a:pt x="224" y="231"/>
                  </a:cubicBezTo>
                  <a:cubicBezTo>
                    <a:pt x="224" y="231"/>
                    <a:pt x="224" y="231"/>
                    <a:pt x="224" y="231"/>
                  </a:cubicBezTo>
                  <a:cubicBezTo>
                    <a:pt x="224" y="231"/>
                    <a:pt x="224" y="231"/>
                    <a:pt x="224" y="232"/>
                  </a:cubicBezTo>
                  <a:cubicBezTo>
                    <a:pt x="223" y="232"/>
                    <a:pt x="223" y="232"/>
                    <a:pt x="224" y="232"/>
                  </a:cubicBezTo>
                  <a:cubicBezTo>
                    <a:pt x="224" y="232"/>
                    <a:pt x="224" y="232"/>
                    <a:pt x="224" y="232"/>
                  </a:cubicBezTo>
                  <a:cubicBezTo>
                    <a:pt x="225" y="232"/>
                    <a:pt x="225" y="231"/>
                    <a:pt x="225" y="231"/>
                  </a:cubicBezTo>
                  <a:cubicBezTo>
                    <a:pt x="225" y="231"/>
                    <a:pt x="225" y="231"/>
                    <a:pt x="225" y="231"/>
                  </a:cubicBezTo>
                  <a:close/>
                  <a:moveTo>
                    <a:pt x="228" y="212"/>
                  </a:moveTo>
                  <a:cubicBezTo>
                    <a:pt x="229" y="212"/>
                    <a:pt x="229" y="212"/>
                    <a:pt x="229" y="211"/>
                  </a:cubicBezTo>
                  <a:cubicBezTo>
                    <a:pt x="229" y="211"/>
                    <a:pt x="229" y="211"/>
                    <a:pt x="229" y="211"/>
                  </a:cubicBezTo>
                  <a:cubicBezTo>
                    <a:pt x="229" y="211"/>
                    <a:pt x="229" y="211"/>
                    <a:pt x="229" y="211"/>
                  </a:cubicBezTo>
                  <a:cubicBezTo>
                    <a:pt x="229" y="212"/>
                    <a:pt x="229" y="212"/>
                    <a:pt x="230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2"/>
                    <a:pt x="230" y="212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2" y="213"/>
                    <a:pt x="232" y="213"/>
                  </a:cubicBezTo>
                  <a:cubicBezTo>
                    <a:pt x="232" y="213"/>
                    <a:pt x="231" y="213"/>
                    <a:pt x="231" y="213"/>
                  </a:cubicBezTo>
                  <a:cubicBezTo>
                    <a:pt x="231" y="214"/>
                    <a:pt x="231" y="213"/>
                    <a:pt x="231" y="213"/>
                  </a:cubicBezTo>
                  <a:cubicBezTo>
                    <a:pt x="231" y="213"/>
                    <a:pt x="230" y="213"/>
                    <a:pt x="230" y="213"/>
                  </a:cubicBezTo>
                  <a:cubicBezTo>
                    <a:pt x="230" y="213"/>
                    <a:pt x="230" y="213"/>
                    <a:pt x="230" y="213"/>
                  </a:cubicBezTo>
                  <a:cubicBezTo>
                    <a:pt x="230" y="213"/>
                    <a:pt x="230" y="213"/>
                    <a:pt x="229" y="213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9" y="213"/>
                    <a:pt x="229" y="213"/>
                    <a:pt x="229" y="213"/>
                  </a:cubicBezTo>
                  <a:cubicBezTo>
                    <a:pt x="229" y="213"/>
                    <a:pt x="229" y="213"/>
                    <a:pt x="229" y="213"/>
                  </a:cubicBezTo>
                  <a:cubicBezTo>
                    <a:pt x="228" y="212"/>
                    <a:pt x="228" y="212"/>
                    <a:pt x="228" y="212"/>
                  </a:cubicBezTo>
                  <a:close/>
                  <a:moveTo>
                    <a:pt x="239" y="210"/>
                  </a:moveTo>
                  <a:cubicBezTo>
                    <a:pt x="239" y="210"/>
                    <a:pt x="239" y="210"/>
                    <a:pt x="239" y="210"/>
                  </a:cubicBezTo>
                  <a:cubicBezTo>
                    <a:pt x="239" y="210"/>
                    <a:pt x="239" y="210"/>
                    <a:pt x="239" y="210"/>
                  </a:cubicBezTo>
                  <a:cubicBezTo>
                    <a:pt x="239" y="210"/>
                    <a:pt x="239" y="210"/>
                    <a:pt x="238" y="210"/>
                  </a:cubicBezTo>
                  <a:cubicBezTo>
                    <a:pt x="238" y="210"/>
                    <a:pt x="238" y="211"/>
                    <a:pt x="238" y="211"/>
                  </a:cubicBezTo>
                  <a:cubicBezTo>
                    <a:pt x="238" y="211"/>
                    <a:pt x="238" y="211"/>
                    <a:pt x="238" y="211"/>
                  </a:cubicBezTo>
                  <a:cubicBezTo>
                    <a:pt x="238" y="211"/>
                    <a:pt x="239" y="211"/>
                    <a:pt x="239" y="211"/>
                  </a:cubicBezTo>
                  <a:cubicBezTo>
                    <a:pt x="239" y="211"/>
                    <a:pt x="239" y="211"/>
                    <a:pt x="239" y="211"/>
                  </a:cubicBezTo>
                  <a:cubicBezTo>
                    <a:pt x="239" y="211"/>
                    <a:pt x="239" y="210"/>
                    <a:pt x="239" y="210"/>
                  </a:cubicBezTo>
                  <a:close/>
                  <a:moveTo>
                    <a:pt x="233" y="214"/>
                  </a:moveTo>
                  <a:cubicBezTo>
                    <a:pt x="233" y="214"/>
                    <a:pt x="233" y="214"/>
                    <a:pt x="233" y="214"/>
                  </a:cubicBezTo>
                  <a:cubicBezTo>
                    <a:pt x="233" y="213"/>
                    <a:pt x="233" y="213"/>
                    <a:pt x="233" y="213"/>
                  </a:cubicBezTo>
                  <a:cubicBezTo>
                    <a:pt x="232" y="213"/>
                    <a:pt x="232" y="213"/>
                    <a:pt x="232" y="214"/>
                  </a:cubicBezTo>
                  <a:cubicBezTo>
                    <a:pt x="232" y="214"/>
                    <a:pt x="232" y="214"/>
                    <a:pt x="232" y="214"/>
                  </a:cubicBezTo>
                  <a:cubicBezTo>
                    <a:pt x="232" y="214"/>
                    <a:pt x="232" y="214"/>
                    <a:pt x="232" y="214"/>
                  </a:cubicBezTo>
                  <a:cubicBezTo>
                    <a:pt x="233" y="214"/>
                    <a:pt x="233" y="214"/>
                    <a:pt x="233" y="214"/>
                  </a:cubicBezTo>
                  <a:close/>
                  <a:moveTo>
                    <a:pt x="235" y="214"/>
                  </a:moveTo>
                  <a:cubicBezTo>
                    <a:pt x="235" y="214"/>
                    <a:pt x="235" y="214"/>
                    <a:pt x="235" y="214"/>
                  </a:cubicBezTo>
                  <a:cubicBezTo>
                    <a:pt x="235" y="214"/>
                    <a:pt x="234" y="214"/>
                    <a:pt x="234" y="214"/>
                  </a:cubicBezTo>
                  <a:cubicBezTo>
                    <a:pt x="234" y="214"/>
                    <a:pt x="234" y="214"/>
                    <a:pt x="235" y="214"/>
                  </a:cubicBezTo>
                  <a:cubicBezTo>
                    <a:pt x="235" y="214"/>
                    <a:pt x="235" y="214"/>
                    <a:pt x="235" y="214"/>
                  </a:cubicBezTo>
                  <a:cubicBezTo>
                    <a:pt x="235" y="214"/>
                    <a:pt x="235" y="214"/>
                    <a:pt x="235" y="214"/>
                  </a:cubicBezTo>
                  <a:cubicBezTo>
                    <a:pt x="235" y="214"/>
                    <a:pt x="235" y="214"/>
                    <a:pt x="235" y="214"/>
                  </a:cubicBezTo>
                  <a:cubicBezTo>
                    <a:pt x="235" y="215"/>
                    <a:pt x="235" y="215"/>
                    <a:pt x="235" y="214"/>
                  </a:cubicBezTo>
                  <a:cubicBezTo>
                    <a:pt x="235" y="214"/>
                    <a:pt x="235" y="214"/>
                    <a:pt x="235" y="214"/>
                  </a:cubicBezTo>
                  <a:cubicBezTo>
                    <a:pt x="235" y="214"/>
                    <a:pt x="235" y="214"/>
                    <a:pt x="235" y="214"/>
                  </a:cubicBezTo>
                  <a:cubicBezTo>
                    <a:pt x="235" y="214"/>
                    <a:pt x="235" y="214"/>
                    <a:pt x="235" y="214"/>
                  </a:cubicBezTo>
                  <a:close/>
                  <a:moveTo>
                    <a:pt x="225" y="220"/>
                  </a:moveTo>
                  <a:cubicBezTo>
                    <a:pt x="225" y="220"/>
                    <a:pt x="225" y="219"/>
                    <a:pt x="225" y="219"/>
                  </a:cubicBezTo>
                  <a:cubicBezTo>
                    <a:pt x="225" y="219"/>
                    <a:pt x="225" y="219"/>
                    <a:pt x="225" y="219"/>
                  </a:cubicBezTo>
                  <a:cubicBezTo>
                    <a:pt x="225" y="219"/>
                    <a:pt x="225" y="220"/>
                    <a:pt x="225" y="220"/>
                  </a:cubicBezTo>
                  <a:cubicBezTo>
                    <a:pt x="225" y="220"/>
                    <a:pt x="225" y="220"/>
                    <a:pt x="225" y="220"/>
                  </a:cubicBezTo>
                  <a:close/>
                  <a:moveTo>
                    <a:pt x="232" y="209"/>
                  </a:moveTo>
                  <a:cubicBezTo>
                    <a:pt x="232" y="209"/>
                    <a:pt x="232" y="209"/>
                    <a:pt x="232" y="209"/>
                  </a:cubicBezTo>
                  <a:cubicBezTo>
                    <a:pt x="232" y="209"/>
                    <a:pt x="232" y="210"/>
                    <a:pt x="232" y="209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09"/>
                    <a:pt x="232" y="209"/>
                    <a:pt x="231" y="209"/>
                  </a:cubicBezTo>
                  <a:cubicBezTo>
                    <a:pt x="231" y="209"/>
                    <a:pt x="231" y="209"/>
                    <a:pt x="231" y="209"/>
                  </a:cubicBezTo>
                  <a:cubicBezTo>
                    <a:pt x="231" y="209"/>
                    <a:pt x="231" y="209"/>
                    <a:pt x="232" y="209"/>
                  </a:cubicBezTo>
                  <a:close/>
                  <a:moveTo>
                    <a:pt x="224" y="229"/>
                  </a:moveTo>
                  <a:cubicBezTo>
                    <a:pt x="224" y="229"/>
                    <a:pt x="224" y="229"/>
                    <a:pt x="224" y="229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4" y="230"/>
                    <a:pt x="224" y="230"/>
                    <a:pt x="224" y="229"/>
                  </a:cubicBezTo>
                  <a:close/>
                  <a:moveTo>
                    <a:pt x="221" y="231"/>
                  </a:moveTo>
                  <a:cubicBezTo>
                    <a:pt x="221" y="231"/>
                    <a:pt x="221" y="231"/>
                    <a:pt x="221" y="231"/>
                  </a:cubicBezTo>
                  <a:cubicBezTo>
                    <a:pt x="221" y="231"/>
                    <a:pt x="221" y="231"/>
                    <a:pt x="221" y="231"/>
                  </a:cubicBezTo>
                  <a:cubicBezTo>
                    <a:pt x="221" y="231"/>
                    <a:pt x="221" y="231"/>
                    <a:pt x="221" y="231"/>
                  </a:cubicBezTo>
                  <a:cubicBezTo>
                    <a:pt x="222" y="231"/>
                    <a:pt x="222" y="231"/>
                    <a:pt x="222" y="231"/>
                  </a:cubicBezTo>
                  <a:cubicBezTo>
                    <a:pt x="222" y="231"/>
                    <a:pt x="221" y="231"/>
                    <a:pt x="221" y="231"/>
                  </a:cubicBezTo>
                  <a:close/>
                  <a:moveTo>
                    <a:pt x="227" y="227"/>
                  </a:moveTo>
                  <a:cubicBezTo>
                    <a:pt x="227" y="227"/>
                    <a:pt x="227" y="227"/>
                    <a:pt x="227" y="227"/>
                  </a:cubicBezTo>
                  <a:cubicBezTo>
                    <a:pt x="227" y="227"/>
                    <a:pt x="227" y="227"/>
                    <a:pt x="227" y="227"/>
                  </a:cubicBezTo>
                  <a:cubicBezTo>
                    <a:pt x="227" y="227"/>
                    <a:pt x="227" y="227"/>
                    <a:pt x="227" y="227"/>
                  </a:cubicBezTo>
                  <a:cubicBezTo>
                    <a:pt x="227" y="227"/>
                    <a:pt x="227" y="227"/>
                    <a:pt x="227" y="227"/>
                  </a:cubicBezTo>
                  <a:cubicBezTo>
                    <a:pt x="227" y="227"/>
                    <a:pt x="227" y="227"/>
                    <a:pt x="227" y="227"/>
                  </a:cubicBezTo>
                  <a:close/>
                  <a:moveTo>
                    <a:pt x="223" y="227"/>
                  </a:moveTo>
                  <a:cubicBezTo>
                    <a:pt x="223" y="227"/>
                    <a:pt x="222" y="227"/>
                    <a:pt x="222" y="227"/>
                  </a:cubicBezTo>
                  <a:cubicBezTo>
                    <a:pt x="222" y="227"/>
                    <a:pt x="223" y="227"/>
                    <a:pt x="223" y="227"/>
                  </a:cubicBezTo>
                  <a:close/>
                  <a:moveTo>
                    <a:pt x="236" y="221"/>
                  </a:moveTo>
                  <a:cubicBezTo>
                    <a:pt x="236" y="221"/>
                    <a:pt x="236" y="221"/>
                    <a:pt x="236" y="221"/>
                  </a:cubicBezTo>
                  <a:cubicBezTo>
                    <a:pt x="236" y="221"/>
                    <a:pt x="236" y="221"/>
                    <a:pt x="236" y="221"/>
                  </a:cubicBezTo>
                  <a:cubicBezTo>
                    <a:pt x="236" y="221"/>
                    <a:pt x="236" y="221"/>
                    <a:pt x="236" y="221"/>
                  </a:cubicBezTo>
                  <a:cubicBezTo>
                    <a:pt x="236" y="221"/>
                    <a:pt x="236" y="221"/>
                    <a:pt x="236" y="221"/>
                  </a:cubicBezTo>
                  <a:close/>
                  <a:moveTo>
                    <a:pt x="235" y="216"/>
                  </a:moveTo>
                  <a:cubicBezTo>
                    <a:pt x="236" y="216"/>
                    <a:pt x="236" y="216"/>
                    <a:pt x="236" y="216"/>
                  </a:cubicBezTo>
                  <a:cubicBezTo>
                    <a:pt x="236" y="216"/>
                    <a:pt x="235" y="216"/>
                    <a:pt x="235" y="216"/>
                  </a:cubicBezTo>
                  <a:cubicBezTo>
                    <a:pt x="235" y="216"/>
                    <a:pt x="235" y="216"/>
                    <a:pt x="235" y="216"/>
                  </a:cubicBezTo>
                  <a:cubicBezTo>
                    <a:pt x="235" y="216"/>
                    <a:pt x="235" y="216"/>
                    <a:pt x="235" y="216"/>
                  </a:cubicBezTo>
                  <a:close/>
                  <a:moveTo>
                    <a:pt x="221" y="231"/>
                  </a:moveTo>
                  <a:cubicBezTo>
                    <a:pt x="221" y="231"/>
                    <a:pt x="221" y="231"/>
                    <a:pt x="221" y="231"/>
                  </a:cubicBezTo>
                  <a:cubicBezTo>
                    <a:pt x="221" y="231"/>
                    <a:pt x="221" y="230"/>
                    <a:pt x="221" y="231"/>
                  </a:cubicBezTo>
                  <a:close/>
                  <a:moveTo>
                    <a:pt x="221" y="231"/>
                  </a:moveTo>
                  <a:cubicBezTo>
                    <a:pt x="221" y="231"/>
                    <a:pt x="221" y="231"/>
                    <a:pt x="221" y="231"/>
                  </a:cubicBezTo>
                  <a:cubicBezTo>
                    <a:pt x="221" y="231"/>
                    <a:pt x="221" y="231"/>
                    <a:pt x="221" y="231"/>
                  </a:cubicBezTo>
                  <a:close/>
                  <a:moveTo>
                    <a:pt x="222" y="227"/>
                  </a:move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lose/>
                  <a:moveTo>
                    <a:pt x="222" y="227"/>
                  </a:move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lose/>
                  <a:moveTo>
                    <a:pt x="161" y="253"/>
                  </a:moveTo>
                  <a:cubicBezTo>
                    <a:pt x="162" y="253"/>
                    <a:pt x="162" y="253"/>
                    <a:pt x="162" y="253"/>
                  </a:cubicBezTo>
                  <a:cubicBezTo>
                    <a:pt x="162" y="253"/>
                    <a:pt x="163" y="253"/>
                    <a:pt x="164" y="253"/>
                  </a:cubicBezTo>
                  <a:cubicBezTo>
                    <a:pt x="164" y="253"/>
                    <a:pt x="163" y="253"/>
                    <a:pt x="163" y="252"/>
                  </a:cubicBezTo>
                  <a:cubicBezTo>
                    <a:pt x="163" y="252"/>
                    <a:pt x="162" y="252"/>
                    <a:pt x="162" y="252"/>
                  </a:cubicBezTo>
                  <a:cubicBezTo>
                    <a:pt x="162" y="252"/>
                    <a:pt x="161" y="252"/>
                    <a:pt x="161" y="252"/>
                  </a:cubicBezTo>
                  <a:cubicBezTo>
                    <a:pt x="161" y="252"/>
                    <a:pt x="161" y="251"/>
                    <a:pt x="161" y="251"/>
                  </a:cubicBezTo>
                  <a:cubicBezTo>
                    <a:pt x="161" y="250"/>
                    <a:pt x="161" y="250"/>
                    <a:pt x="161" y="250"/>
                  </a:cubicBezTo>
                  <a:cubicBezTo>
                    <a:pt x="161" y="249"/>
                    <a:pt x="161" y="249"/>
                    <a:pt x="160" y="249"/>
                  </a:cubicBezTo>
                  <a:cubicBezTo>
                    <a:pt x="160" y="249"/>
                    <a:pt x="160" y="249"/>
                    <a:pt x="160" y="249"/>
                  </a:cubicBezTo>
                  <a:cubicBezTo>
                    <a:pt x="160" y="249"/>
                    <a:pt x="159" y="249"/>
                    <a:pt x="159" y="249"/>
                  </a:cubicBezTo>
                  <a:cubicBezTo>
                    <a:pt x="158" y="249"/>
                    <a:pt x="158" y="249"/>
                    <a:pt x="158" y="249"/>
                  </a:cubicBezTo>
                  <a:cubicBezTo>
                    <a:pt x="158" y="249"/>
                    <a:pt x="158" y="249"/>
                    <a:pt x="157" y="250"/>
                  </a:cubicBezTo>
                  <a:cubicBezTo>
                    <a:pt x="157" y="250"/>
                    <a:pt x="157" y="250"/>
                    <a:pt x="157" y="250"/>
                  </a:cubicBezTo>
                  <a:cubicBezTo>
                    <a:pt x="156" y="250"/>
                    <a:pt x="156" y="250"/>
                    <a:pt x="156" y="251"/>
                  </a:cubicBezTo>
                  <a:cubicBezTo>
                    <a:pt x="156" y="251"/>
                    <a:pt x="155" y="251"/>
                    <a:pt x="155" y="251"/>
                  </a:cubicBezTo>
                  <a:cubicBezTo>
                    <a:pt x="155" y="251"/>
                    <a:pt x="155" y="250"/>
                    <a:pt x="154" y="250"/>
                  </a:cubicBezTo>
                  <a:cubicBezTo>
                    <a:pt x="154" y="250"/>
                    <a:pt x="154" y="250"/>
                    <a:pt x="154" y="251"/>
                  </a:cubicBezTo>
                  <a:cubicBezTo>
                    <a:pt x="154" y="251"/>
                    <a:pt x="154" y="251"/>
                    <a:pt x="154" y="251"/>
                  </a:cubicBezTo>
                  <a:cubicBezTo>
                    <a:pt x="154" y="252"/>
                    <a:pt x="153" y="252"/>
                    <a:pt x="153" y="252"/>
                  </a:cubicBezTo>
                  <a:cubicBezTo>
                    <a:pt x="153" y="253"/>
                    <a:pt x="153" y="253"/>
                    <a:pt x="153" y="253"/>
                  </a:cubicBezTo>
                  <a:cubicBezTo>
                    <a:pt x="153" y="253"/>
                    <a:pt x="152" y="254"/>
                    <a:pt x="152" y="254"/>
                  </a:cubicBezTo>
                  <a:cubicBezTo>
                    <a:pt x="152" y="254"/>
                    <a:pt x="152" y="254"/>
                    <a:pt x="151" y="254"/>
                  </a:cubicBezTo>
                  <a:cubicBezTo>
                    <a:pt x="151" y="254"/>
                    <a:pt x="151" y="255"/>
                    <a:pt x="151" y="255"/>
                  </a:cubicBezTo>
                  <a:cubicBezTo>
                    <a:pt x="151" y="255"/>
                    <a:pt x="151" y="256"/>
                    <a:pt x="151" y="256"/>
                  </a:cubicBezTo>
                  <a:cubicBezTo>
                    <a:pt x="151" y="256"/>
                    <a:pt x="151" y="256"/>
                    <a:pt x="151" y="256"/>
                  </a:cubicBezTo>
                  <a:cubicBezTo>
                    <a:pt x="151" y="256"/>
                    <a:pt x="151" y="256"/>
                    <a:pt x="151" y="256"/>
                  </a:cubicBezTo>
                  <a:cubicBezTo>
                    <a:pt x="152" y="256"/>
                    <a:pt x="154" y="257"/>
                    <a:pt x="155" y="256"/>
                  </a:cubicBezTo>
                  <a:cubicBezTo>
                    <a:pt x="155" y="256"/>
                    <a:pt x="155" y="256"/>
                    <a:pt x="155" y="256"/>
                  </a:cubicBezTo>
                  <a:cubicBezTo>
                    <a:pt x="155" y="256"/>
                    <a:pt x="155" y="255"/>
                    <a:pt x="155" y="255"/>
                  </a:cubicBezTo>
                  <a:cubicBezTo>
                    <a:pt x="156" y="255"/>
                    <a:pt x="156" y="254"/>
                    <a:pt x="157" y="254"/>
                  </a:cubicBezTo>
                  <a:cubicBezTo>
                    <a:pt x="158" y="253"/>
                    <a:pt x="160" y="254"/>
                    <a:pt x="161" y="254"/>
                  </a:cubicBezTo>
                  <a:cubicBezTo>
                    <a:pt x="161" y="254"/>
                    <a:pt x="161" y="253"/>
                    <a:pt x="161" y="253"/>
                  </a:cubicBezTo>
                  <a:cubicBezTo>
                    <a:pt x="161" y="253"/>
                    <a:pt x="161" y="253"/>
                    <a:pt x="161" y="253"/>
                  </a:cubicBezTo>
                  <a:close/>
                  <a:moveTo>
                    <a:pt x="131" y="268"/>
                  </a:moveTo>
                  <a:cubicBezTo>
                    <a:pt x="131" y="269"/>
                    <a:pt x="130" y="269"/>
                    <a:pt x="130" y="269"/>
                  </a:cubicBezTo>
                  <a:cubicBezTo>
                    <a:pt x="129" y="270"/>
                    <a:pt x="129" y="270"/>
                    <a:pt x="128" y="270"/>
                  </a:cubicBezTo>
                  <a:cubicBezTo>
                    <a:pt x="128" y="271"/>
                    <a:pt x="128" y="271"/>
                    <a:pt x="128" y="271"/>
                  </a:cubicBezTo>
                  <a:cubicBezTo>
                    <a:pt x="128" y="272"/>
                    <a:pt x="127" y="272"/>
                    <a:pt x="127" y="272"/>
                  </a:cubicBezTo>
                  <a:cubicBezTo>
                    <a:pt x="127" y="272"/>
                    <a:pt x="126" y="273"/>
                    <a:pt x="126" y="273"/>
                  </a:cubicBezTo>
                  <a:cubicBezTo>
                    <a:pt x="126" y="273"/>
                    <a:pt x="126" y="273"/>
                    <a:pt x="126" y="273"/>
                  </a:cubicBezTo>
                  <a:cubicBezTo>
                    <a:pt x="126" y="273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5" y="273"/>
                    <a:pt x="125" y="274"/>
                    <a:pt x="125" y="274"/>
                  </a:cubicBezTo>
                  <a:cubicBezTo>
                    <a:pt x="125" y="274"/>
                    <a:pt x="125" y="274"/>
                    <a:pt x="125" y="274"/>
                  </a:cubicBezTo>
                  <a:cubicBezTo>
                    <a:pt x="125" y="273"/>
                    <a:pt x="125" y="273"/>
                    <a:pt x="125" y="274"/>
                  </a:cubicBezTo>
                  <a:cubicBezTo>
                    <a:pt x="124" y="274"/>
                    <a:pt x="124" y="274"/>
                    <a:pt x="124" y="274"/>
                  </a:cubicBezTo>
                  <a:cubicBezTo>
                    <a:pt x="123" y="274"/>
                    <a:pt x="124" y="274"/>
                    <a:pt x="124" y="274"/>
                  </a:cubicBezTo>
                  <a:cubicBezTo>
                    <a:pt x="124" y="274"/>
                    <a:pt x="124" y="274"/>
                    <a:pt x="124" y="274"/>
                  </a:cubicBezTo>
                  <a:cubicBezTo>
                    <a:pt x="124" y="273"/>
                    <a:pt x="124" y="273"/>
                    <a:pt x="124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5" y="273"/>
                    <a:pt x="125" y="272"/>
                    <a:pt x="125" y="272"/>
                  </a:cubicBezTo>
                  <a:cubicBezTo>
                    <a:pt x="125" y="272"/>
                    <a:pt x="125" y="272"/>
                    <a:pt x="125" y="272"/>
                  </a:cubicBezTo>
                  <a:cubicBezTo>
                    <a:pt x="125" y="272"/>
                    <a:pt x="125" y="272"/>
                    <a:pt x="125" y="272"/>
                  </a:cubicBezTo>
                  <a:cubicBezTo>
                    <a:pt x="125" y="271"/>
                    <a:pt x="125" y="271"/>
                    <a:pt x="125" y="271"/>
                  </a:cubicBezTo>
                  <a:cubicBezTo>
                    <a:pt x="125" y="270"/>
                    <a:pt x="126" y="270"/>
                    <a:pt x="126" y="270"/>
                  </a:cubicBezTo>
                  <a:cubicBezTo>
                    <a:pt x="126" y="270"/>
                    <a:pt x="126" y="270"/>
                    <a:pt x="126" y="270"/>
                  </a:cubicBezTo>
                  <a:cubicBezTo>
                    <a:pt x="126" y="270"/>
                    <a:pt x="127" y="270"/>
                    <a:pt x="127" y="270"/>
                  </a:cubicBezTo>
                  <a:cubicBezTo>
                    <a:pt x="127" y="270"/>
                    <a:pt x="127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8" y="269"/>
                    <a:pt x="128" y="269"/>
                    <a:pt x="128" y="269"/>
                  </a:cubicBezTo>
                  <a:cubicBezTo>
                    <a:pt x="128" y="269"/>
                    <a:pt x="128" y="269"/>
                    <a:pt x="128" y="269"/>
                  </a:cubicBezTo>
                  <a:cubicBezTo>
                    <a:pt x="128" y="269"/>
                    <a:pt x="128" y="268"/>
                    <a:pt x="128" y="268"/>
                  </a:cubicBezTo>
                  <a:cubicBezTo>
                    <a:pt x="128" y="268"/>
                    <a:pt x="128" y="267"/>
                    <a:pt x="128" y="267"/>
                  </a:cubicBezTo>
                  <a:cubicBezTo>
                    <a:pt x="128" y="267"/>
                    <a:pt x="129" y="267"/>
                    <a:pt x="129" y="267"/>
                  </a:cubicBezTo>
                  <a:cubicBezTo>
                    <a:pt x="129" y="267"/>
                    <a:pt x="129" y="267"/>
                    <a:pt x="130" y="266"/>
                  </a:cubicBezTo>
                  <a:cubicBezTo>
                    <a:pt x="130" y="266"/>
                    <a:pt x="131" y="266"/>
                    <a:pt x="131" y="267"/>
                  </a:cubicBezTo>
                  <a:cubicBezTo>
                    <a:pt x="131" y="267"/>
                    <a:pt x="131" y="267"/>
                    <a:pt x="132" y="267"/>
                  </a:cubicBezTo>
                  <a:cubicBezTo>
                    <a:pt x="132" y="267"/>
                    <a:pt x="132" y="267"/>
                    <a:pt x="132" y="267"/>
                  </a:cubicBezTo>
                  <a:cubicBezTo>
                    <a:pt x="132" y="267"/>
                    <a:pt x="132" y="267"/>
                    <a:pt x="132" y="267"/>
                  </a:cubicBezTo>
                  <a:cubicBezTo>
                    <a:pt x="132" y="268"/>
                    <a:pt x="131" y="268"/>
                    <a:pt x="132" y="268"/>
                  </a:cubicBezTo>
                  <a:cubicBezTo>
                    <a:pt x="132" y="268"/>
                    <a:pt x="132" y="268"/>
                    <a:pt x="131" y="268"/>
                  </a:cubicBezTo>
                  <a:close/>
                  <a:moveTo>
                    <a:pt x="66" y="285"/>
                  </a:moveTo>
                  <a:cubicBezTo>
                    <a:pt x="66" y="285"/>
                    <a:pt x="66" y="285"/>
                    <a:pt x="66" y="285"/>
                  </a:cubicBezTo>
                  <a:cubicBezTo>
                    <a:pt x="66" y="285"/>
                    <a:pt x="66" y="285"/>
                    <a:pt x="65" y="285"/>
                  </a:cubicBezTo>
                  <a:cubicBezTo>
                    <a:pt x="65" y="285"/>
                    <a:pt x="65" y="285"/>
                    <a:pt x="64" y="285"/>
                  </a:cubicBezTo>
                  <a:cubicBezTo>
                    <a:pt x="64" y="285"/>
                    <a:pt x="64" y="284"/>
                    <a:pt x="64" y="284"/>
                  </a:cubicBezTo>
                  <a:cubicBezTo>
                    <a:pt x="64" y="284"/>
                    <a:pt x="63" y="284"/>
                    <a:pt x="63" y="284"/>
                  </a:cubicBezTo>
                  <a:cubicBezTo>
                    <a:pt x="63" y="284"/>
                    <a:pt x="63" y="284"/>
                    <a:pt x="62" y="285"/>
                  </a:cubicBezTo>
                  <a:cubicBezTo>
                    <a:pt x="62" y="285"/>
                    <a:pt x="62" y="285"/>
                    <a:pt x="63" y="285"/>
                  </a:cubicBezTo>
                  <a:cubicBezTo>
                    <a:pt x="63" y="285"/>
                    <a:pt x="63" y="285"/>
                    <a:pt x="63" y="286"/>
                  </a:cubicBezTo>
                  <a:cubicBezTo>
                    <a:pt x="63" y="286"/>
                    <a:pt x="63" y="286"/>
                    <a:pt x="64" y="286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64" y="286"/>
                    <a:pt x="64" y="286"/>
                    <a:pt x="64" y="287"/>
                  </a:cubicBezTo>
                  <a:cubicBezTo>
                    <a:pt x="64" y="287"/>
                    <a:pt x="63" y="287"/>
                    <a:pt x="63" y="287"/>
                  </a:cubicBezTo>
                  <a:cubicBezTo>
                    <a:pt x="63" y="287"/>
                    <a:pt x="63" y="287"/>
                    <a:pt x="63" y="287"/>
                  </a:cubicBezTo>
                  <a:cubicBezTo>
                    <a:pt x="63" y="287"/>
                    <a:pt x="63" y="287"/>
                    <a:pt x="63" y="287"/>
                  </a:cubicBezTo>
                  <a:cubicBezTo>
                    <a:pt x="63" y="287"/>
                    <a:pt x="64" y="287"/>
                    <a:pt x="64" y="287"/>
                  </a:cubicBezTo>
                  <a:cubicBezTo>
                    <a:pt x="64" y="287"/>
                    <a:pt x="64" y="287"/>
                    <a:pt x="64" y="288"/>
                  </a:cubicBezTo>
                  <a:cubicBezTo>
                    <a:pt x="64" y="288"/>
                    <a:pt x="64" y="288"/>
                    <a:pt x="64" y="288"/>
                  </a:cubicBezTo>
                  <a:cubicBezTo>
                    <a:pt x="64" y="288"/>
                    <a:pt x="64" y="287"/>
                    <a:pt x="64" y="287"/>
                  </a:cubicBezTo>
                  <a:cubicBezTo>
                    <a:pt x="64" y="287"/>
                    <a:pt x="64" y="287"/>
                    <a:pt x="65" y="287"/>
                  </a:cubicBezTo>
                  <a:cubicBezTo>
                    <a:pt x="65" y="287"/>
                    <a:pt x="65" y="287"/>
                    <a:pt x="65" y="287"/>
                  </a:cubicBezTo>
                  <a:cubicBezTo>
                    <a:pt x="65" y="286"/>
                    <a:pt x="65" y="286"/>
                    <a:pt x="65" y="286"/>
                  </a:cubicBezTo>
                  <a:cubicBezTo>
                    <a:pt x="65" y="286"/>
                    <a:pt x="65" y="286"/>
                    <a:pt x="65" y="286"/>
                  </a:cubicBezTo>
                  <a:cubicBezTo>
                    <a:pt x="65" y="286"/>
                    <a:pt x="66" y="285"/>
                    <a:pt x="66" y="285"/>
                  </a:cubicBezTo>
                  <a:close/>
                  <a:moveTo>
                    <a:pt x="142" y="265"/>
                  </a:moveTo>
                  <a:cubicBezTo>
                    <a:pt x="142" y="265"/>
                    <a:pt x="142" y="265"/>
                    <a:pt x="142" y="265"/>
                  </a:cubicBezTo>
                  <a:cubicBezTo>
                    <a:pt x="141" y="265"/>
                    <a:pt x="141" y="265"/>
                    <a:pt x="140" y="265"/>
                  </a:cubicBezTo>
                  <a:cubicBezTo>
                    <a:pt x="140" y="265"/>
                    <a:pt x="140" y="265"/>
                    <a:pt x="140" y="266"/>
                  </a:cubicBezTo>
                  <a:cubicBezTo>
                    <a:pt x="140" y="266"/>
                    <a:pt x="140" y="266"/>
                    <a:pt x="140" y="266"/>
                  </a:cubicBezTo>
                  <a:cubicBezTo>
                    <a:pt x="140" y="266"/>
                    <a:pt x="140" y="266"/>
                    <a:pt x="140" y="266"/>
                  </a:cubicBezTo>
                  <a:cubicBezTo>
                    <a:pt x="140" y="266"/>
                    <a:pt x="140" y="266"/>
                    <a:pt x="140" y="266"/>
                  </a:cubicBezTo>
                  <a:cubicBezTo>
                    <a:pt x="140" y="266"/>
                    <a:pt x="140" y="266"/>
                    <a:pt x="140" y="266"/>
                  </a:cubicBezTo>
                  <a:cubicBezTo>
                    <a:pt x="140" y="266"/>
                    <a:pt x="140" y="266"/>
                    <a:pt x="139" y="266"/>
                  </a:cubicBezTo>
                  <a:cubicBezTo>
                    <a:pt x="139" y="266"/>
                    <a:pt x="139" y="266"/>
                    <a:pt x="140" y="266"/>
                  </a:cubicBezTo>
                  <a:cubicBezTo>
                    <a:pt x="140" y="266"/>
                    <a:pt x="140" y="266"/>
                    <a:pt x="139" y="267"/>
                  </a:cubicBezTo>
                  <a:cubicBezTo>
                    <a:pt x="139" y="267"/>
                    <a:pt x="139" y="267"/>
                    <a:pt x="139" y="266"/>
                  </a:cubicBezTo>
                  <a:cubicBezTo>
                    <a:pt x="139" y="266"/>
                    <a:pt x="139" y="266"/>
                    <a:pt x="139" y="266"/>
                  </a:cubicBezTo>
                  <a:cubicBezTo>
                    <a:pt x="139" y="267"/>
                    <a:pt x="139" y="267"/>
                    <a:pt x="139" y="267"/>
                  </a:cubicBezTo>
                  <a:cubicBezTo>
                    <a:pt x="139" y="267"/>
                    <a:pt x="140" y="267"/>
                    <a:pt x="139" y="267"/>
                  </a:cubicBezTo>
                  <a:cubicBezTo>
                    <a:pt x="139" y="267"/>
                    <a:pt x="139" y="267"/>
                    <a:pt x="139" y="267"/>
                  </a:cubicBezTo>
                  <a:cubicBezTo>
                    <a:pt x="139" y="267"/>
                    <a:pt x="139" y="267"/>
                    <a:pt x="139" y="266"/>
                  </a:cubicBezTo>
                  <a:cubicBezTo>
                    <a:pt x="139" y="266"/>
                    <a:pt x="139" y="266"/>
                    <a:pt x="139" y="266"/>
                  </a:cubicBezTo>
                  <a:cubicBezTo>
                    <a:pt x="139" y="267"/>
                    <a:pt x="139" y="267"/>
                    <a:pt x="139" y="267"/>
                  </a:cubicBezTo>
                  <a:cubicBezTo>
                    <a:pt x="139" y="267"/>
                    <a:pt x="139" y="267"/>
                    <a:pt x="139" y="267"/>
                  </a:cubicBezTo>
                  <a:cubicBezTo>
                    <a:pt x="139" y="267"/>
                    <a:pt x="139" y="267"/>
                    <a:pt x="139" y="267"/>
                  </a:cubicBezTo>
                  <a:cubicBezTo>
                    <a:pt x="139" y="267"/>
                    <a:pt x="138" y="268"/>
                    <a:pt x="138" y="267"/>
                  </a:cubicBezTo>
                  <a:cubicBezTo>
                    <a:pt x="138" y="267"/>
                    <a:pt x="138" y="267"/>
                    <a:pt x="138" y="267"/>
                  </a:cubicBezTo>
                  <a:cubicBezTo>
                    <a:pt x="138" y="267"/>
                    <a:pt x="138" y="268"/>
                    <a:pt x="138" y="268"/>
                  </a:cubicBezTo>
                  <a:cubicBezTo>
                    <a:pt x="138" y="267"/>
                    <a:pt x="138" y="268"/>
                    <a:pt x="137" y="268"/>
                  </a:cubicBezTo>
                  <a:cubicBezTo>
                    <a:pt x="137" y="268"/>
                    <a:pt x="137" y="268"/>
                    <a:pt x="137" y="268"/>
                  </a:cubicBezTo>
                  <a:cubicBezTo>
                    <a:pt x="137" y="267"/>
                    <a:pt x="137" y="267"/>
                    <a:pt x="137" y="267"/>
                  </a:cubicBezTo>
                  <a:cubicBezTo>
                    <a:pt x="137" y="267"/>
                    <a:pt x="137" y="267"/>
                    <a:pt x="137" y="267"/>
                  </a:cubicBezTo>
                  <a:cubicBezTo>
                    <a:pt x="137" y="268"/>
                    <a:pt x="137" y="268"/>
                    <a:pt x="137" y="268"/>
                  </a:cubicBezTo>
                  <a:cubicBezTo>
                    <a:pt x="136" y="268"/>
                    <a:pt x="136" y="268"/>
                    <a:pt x="136" y="268"/>
                  </a:cubicBezTo>
                  <a:cubicBezTo>
                    <a:pt x="136" y="268"/>
                    <a:pt x="136" y="268"/>
                    <a:pt x="135" y="268"/>
                  </a:cubicBezTo>
                  <a:cubicBezTo>
                    <a:pt x="135" y="269"/>
                    <a:pt x="135" y="269"/>
                    <a:pt x="134" y="269"/>
                  </a:cubicBezTo>
                  <a:cubicBezTo>
                    <a:pt x="134" y="269"/>
                    <a:pt x="134" y="269"/>
                    <a:pt x="134" y="269"/>
                  </a:cubicBezTo>
                  <a:cubicBezTo>
                    <a:pt x="134" y="270"/>
                    <a:pt x="134" y="270"/>
                    <a:pt x="134" y="269"/>
                  </a:cubicBezTo>
                  <a:cubicBezTo>
                    <a:pt x="134" y="269"/>
                    <a:pt x="133" y="269"/>
                    <a:pt x="133" y="269"/>
                  </a:cubicBezTo>
                  <a:cubicBezTo>
                    <a:pt x="133" y="269"/>
                    <a:pt x="133" y="270"/>
                    <a:pt x="133" y="270"/>
                  </a:cubicBezTo>
                  <a:cubicBezTo>
                    <a:pt x="133" y="270"/>
                    <a:pt x="133" y="270"/>
                    <a:pt x="133" y="270"/>
                  </a:cubicBezTo>
                  <a:cubicBezTo>
                    <a:pt x="133" y="270"/>
                    <a:pt x="132" y="269"/>
                    <a:pt x="132" y="269"/>
                  </a:cubicBezTo>
                  <a:cubicBezTo>
                    <a:pt x="132" y="270"/>
                    <a:pt x="132" y="269"/>
                    <a:pt x="132" y="269"/>
                  </a:cubicBezTo>
                  <a:cubicBezTo>
                    <a:pt x="132" y="269"/>
                    <a:pt x="131" y="269"/>
                    <a:pt x="132" y="269"/>
                  </a:cubicBezTo>
                  <a:cubicBezTo>
                    <a:pt x="132" y="269"/>
                    <a:pt x="132" y="269"/>
                    <a:pt x="132" y="268"/>
                  </a:cubicBezTo>
                  <a:cubicBezTo>
                    <a:pt x="132" y="268"/>
                    <a:pt x="133" y="268"/>
                    <a:pt x="133" y="268"/>
                  </a:cubicBezTo>
                  <a:cubicBezTo>
                    <a:pt x="133" y="268"/>
                    <a:pt x="133" y="268"/>
                    <a:pt x="133" y="268"/>
                  </a:cubicBezTo>
                  <a:cubicBezTo>
                    <a:pt x="133" y="268"/>
                    <a:pt x="133" y="268"/>
                    <a:pt x="134" y="268"/>
                  </a:cubicBezTo>
                  <a:cubicBezTo>
                    <a:pt x="134" y="268"/>
                    <a:pt x="134" y="268"/>
                    <a:pt x="134" y="268"/>
                  </a:cubicBezTo>
                  <a:cubicBezTo>
                    <a:pt x="134" y="268"/>
                    <a:pt x="134" y="268"/>
                    <a:pt x="134" y="268"/>
                  </a:cubicBezTo>
                  <a:cubicBezTo>
                    <a:pt x="134" y="268"/>
                    <a:pt x="134" y="268"/>
                    <a:pt x="134" y="268"/>
                  </a:cubicBezTo>
                  <a:cubicBezTo>
                    <a:pt x="134" y="268"/>
                    <a:pt x="135" y="268"/>
                    <a:pt x="135" y="268"/>
                  </a:cubicBezTo>
                  <a:cubicBezTo>
                    <a:pt x="135" y="268"/>
                    <a:pt x="135" y="268"/>
                    <a:pt x="135" y="268"/>
                  </a:cubicBezTo>
                  <a:cubicBezTo>
                    <a:pt x="135" y="268"/>
                    <a:pt x="135" y="268"/>
                    <a:pt x="135" y="268"/>
                  </a:cubicBezTo>
                  <a:cubicBezTo>
                    <a:pt x="135" y="268"/>
                    <a:pt x="135" y="268"/>
                    <a:pt x="135" y="268"/>
                  </a:cubicBezTo>
                  <a:cubicBezTo>
                    <a:pt x="135" y="267"/>
                    <a:pt x="135" y="268"/>
                    <a:pt x="135" y="268"/>
                  </a:cubicBezTo>
                  <a:cubicBezTo>
                    <a:pt x="135" y="267"/>
                    <a:pt x="135" y="267"/>
                    <a:pt x="135" y="267"/>
                  </a:cubicBezTo>
                  <a:cubicBezTo>
                    <a:pt x="136" y="267"/>
                    <a:pt x="136" y="267"/>
                    <a:pt x="137" y="267"/>
                  </a:cubicBezTo>
                  <a:cubicBezTo>
                    <a:pt x="136" y="267"/>
                    <a:pt x="136" y="267"/>
                    <a:pt x="136" y="267"/>
                  </a:cubicBezTo>
                  <a:cubicBezTo>
                    <a:pt x="136" y="267"/>
                    <a:pt x="136" y="267"/>
                    <a:pt x="136" y="267"/>
                  </a:cubicBezTo>
                  <a:cubicBezTo>
                    <a:pt x="136" y="267"/>
                    <a:pt x="136" y="267"/>
                    <a:pt x="136" y="267"/>
                  </a:cubicBezTo>
                  <a:cubicBezTo>
                    <a:pt x="137" y="267"/>
                    <a:pt x="137" y="267"/>
                    <a:pt x="137" y="267"/>
                  </a:cubicBezTo>
                  <a:cubicBezTo>
                    <a:pt x="137" y="266"/>
                    <a:pt x="137" y="266"/>
                    <a:pt x="137" y="267"/>
                  </a:cubicBezTo>
                  <a:cubicBezTo>
                    <a:pt x="137" y="267"/>
                    <a:pt x="136" y="267"/>
                    <a:pt x="136" y="266"/>
                  </a:cubicBezTo>
                  <a:cubicBezTo>
                    <a:pt x="136" y="266"/>
                    <a:pt x="136" y="266"/>
                    <a:pt x="136" y="266"/>
                  </a:cubicBezTo>
                  <a:cubicBezTo>
                    <a:pt x="136" y="266"/>
                    <a:pt x="136" y="266"/>
                    <a:pt x="136" y="266"/>
                  </a:cubicBezTo>
                  <a:cubicBezTo>
                    <a:pt x="136" y="265"/>
                    <a:pt x="137" y="265"/>
                    <a:pt x="137" y="266"/>
                  </a:cubicBezTo>
                  <a:cubicBezTo>
                    <a:pt x="137" y="266"/>
                    <a:pt x="137" y="266"/>
                    <a:pt x="137" y="266"/>
                  </a:cubicBezTo>
                  <a:cubicBezTo>
                    <a:pt x="137" y="265"/>
                    <a:pt x="137" y="265"/>
                    <a:pt x="137" y="265"/>
                  </a:cubicBezTo>
                  <a:cubicBezTo>
                    <a:pt x="137" y="265"/>
                    <a:pt x="137" y="265"/>
                    <a:pt x="137" y="265"/>
                  </a:cubicBezTo>
                  <a:cubicBezTo>
                    <a:pt x="137" y="265"/>
                    <a:pt x="137" y="265"/>
                    <a:pt x="137" y="265"/>
                  </a:cubicBezTo>
                  <a:cubicBezTo>
                    <a:pt x="137" y="265"/>
                    <a:pt x="137" y="265"/>
                    <a:pt x="137" y="265"/>
                  </a:cubicBezTo>
                  <a:cubicBezTo>
                    <a:pt x="137" y="265"/>
                    <a:pt x="137" y="265"/>
                    <a:pt x="138" y="265"/>
                  </a:cubicBezTo>
                  <a:cubicBezTo>
                    <a:pt x="138" y="264"/>
                    <a:pt x="138" y="265"/>
                    <a:pt x="138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38" y="265"/>
                    <a:pt x="139" y="265"/>
                    <a:pt x="139" y="265"/>
                  </a:cubicBezTo>
                  <a:cubicBezTo>
                    <a:pt x="139" y="265"/>
                    <a:pt x="139" y="265"/>
                    <a:pt x="139" y="265"/>
                  </a:cubicBezTo>
                  <a:cubicBezTo>
                    <a:pt x="139" y="265"/>
                    <a:pt x="138" y="265"/>
                    <a:pt x="138" y="265"/>
                  </a:cubicBezTo>
                  <a:cubicBezTo>
                    <a:pt x="138" y="265"/>
                    <a:pt x="138" y="264"/>
                    <a:pt x="139" y="265"/>
                  </a:cubicBezTo>
                  <a:cubicBezTo>
                    <a:pt x="139" y="265"/>
                    <a:pt x="139" y="264"/>
                    <a:pt x="139" y="264"/>
                  </a:cubicBezTo>
                  <a:cubicBezTo>
                    <a:pt x="139" y="264"/>
                    <a:pt x="139" y="264"/>
                    <a:pt x="139" y="264"/>
                  </a:cubicBezTo>
                  <a:cubicBezTo>
                    <a:pt x="139" y="264"/>
                    <a:pt x="139" y="264"/>
                    <a:pt x="139" y="264"/>
                  </a:cubicBezTo>
                  <a:cubicBezTo>
                    <a:pt x="139" y="264"/>
                    <a:pt x="139" y="264"/>
                    <a:pt x="139" y="264"/>
                  </a:cubicBezTo>
                  <a:cubicBezTo>
                    <a:pt x="138" y="264"/>
                    <a:pt x="138" y="264"/>
                    <a:pt x="138" y="264"/>
                  </a:cubicBezTo>
                  <a:cubicBezTo>
                    <a:pt x="138" y="264"/>
                    <a:pt x="138" y="264"/>
                    <a:pt x="138" y="264"/>
                  </a:cubicBezTo>
                  <a:cubicBezTo>
                    <a:pt x="138" y="264"/>
                    <a:pt x="138" y="264"/>
                    <a:pt x="138" y="264"/>
                  </a:cubicBezTo>
                  <a:cubicBezTo>
                    <a:pt x="137" y="264"/>
                    <a:pt x="137" y="264"/>
                    <a:pt x="137" y="264"/>
                  </a:cubicBezTo>
                  <a:cubicBezTo>
                    <a:pt x="137" y="264"/>
                    <a:pt x="137" y="264"/>
                    <a:pt x="137" y="263"/>
                  </a:cubicBezTo>
                  <a:cubicBezTo>
                    <a:pt x="137" y="263"/>
                    <a:pt x="136" y="263"/>
                    <a:pt x="136" y="263"/>
                  </a:cubicBezTo>
                  <a:cubicBezTo>
                    <a:pt x="136" y="263"/>
                    <a:pt x="136" y="263"/>
                    <a:pt x="136" y="263"/>
                  </a:cubicBezTo>
                  <a:cubicBezTo>
                    <a:pt x="136" y="263"/>
                    <a:pt x="137" y="263"/>
                    <a:pt x="137" y="26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38" y="262"/>
                    <a:pt x="138" y="262"/>
                    <a:pt x="139" y="261"/>
                  </a:cubicBezTo>
                  <a:cubicBezTo>
                    <a:pt x="139" y="261"/>
                    <a:pt x="139" y="261"/>
                    <a:pt x="139" y="261"/>
                  </a:cubicBezTo>
                  <a:cubicBezTo>
                    <a:pt x="139" y="261"/>
                    <a:pt x="139" y="261"/>
                    <a:pt x="139" y="261"/>
                  </a:cubicBezTo>
                  <a:cubicBezTo>
                    <a:pt x="139" y="261"/>
                    <a:pt x="139" y="261"/>
                    <a:pt x="139" y="261"/>
                  </a:cubicBezTo>
                  <a:cubicBezTo>
                    <a:pt x="139" y="261"/>
                    <a:pt x="140" y="261"/>
                    <a:pt x="140" y="261"/>
                  </a:cubicBezTo>
                  <a:cubicBezTo>
                    <a:pt x="140" y="261"/>
                    <a:pt x="140" y="261"/>
                    <a:pt x="140" y="261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40" y="262"/>
                    <a:pt x="140" y="263"/>
                    <a:pt x="140" y="263"/>
                  </a:cubicBezTo>
                  <a:cubicBezTo>
                    <a:pt x="140" y="263"/>
                    <a:pt x="140" y="263"/>
                    <a:pt x="140" y="263"/>
                  </a:cubicBezTo>
                  <a:cubicBezTo>
                    <a:pt x="140" y="263"/>
                    <a:pt x="140" y="263"/>
                    <a:pt x="140" y="263"/>
                  </a:cubicBezTo>
                  <a:cubicBezTo>
                    <a:pt x="140" y="263"/>
                    <a:pt x="140" y="263"/>
                    <a:pt x="140" y="263"/>
                  </a:cubicBezTo>
                  <a:cubicBezTo>
                    <a:pt x="140" y="263"/>
                    <a:pt x="141" y="263"/>
                    <a:pt x="141" y="262"/>
                  </a:cubicBezTo>
                  <a:cubicBezTo>
                    <a:pt x="141" y="262"/>
                    <a:pt x="141" y="262"/>
                    <a:pt x="141" y="262"/>
                  </a:cubicBezTo>
                  <a:cubicBezTo>
                    <a:pt x="141" y="262"/>
                    <a:pt x="141" y="262"/>
                    <a:pt x="141" y="261"/>
                  </a:cubicBezTo>
                  <a:cubicBezTo>
                    <a:pt x="141" y="261"/>
                    <a:pt x="141" y="261"/>
                    <a:pt x="141" y="261"/>
                  </a:cubicBezTo>
                  <a:cubicBezTo>
                    <a:pt x="142" y="261"/>
                    <a:pt x="141" y="261"/>
                    <a:pt x="141" y="262"/>
                  </a:cubicBezTo>
                  <a:cubicBezTo>
                    <a:pt x="141" y="262"/>
                    <a:pt x="141" y="262"/>
                    <a:pt x="142" y="262"/>
                  </a:cubicBezTo>
                  <a:cubicBezTo>
                    <a:pt x="142" y="262"/>
                    <a:pt x="142" y="262"/>
                    <a:pt x="142" y="262"/>
                  </a:cubicBezTo>
                  <a:cubicBezTo>
                    <a:pt x="142" y="262"/>
                    <a:pt x="142" y="262"/>
                    <a:pt x="142" y="262"/>
                  </a:cubicBezTo>
                  <a:cubicBezTo>
                    <a:pt x="142" y="262"/>
                    <a:pt x="142" y="262"/>
                    <a:pt x="142" y="262"/>
                  </a:cubicBezTo>
                  <a:cubicBezTo>
                    <a:pt x="142" y="262"/>
                    <a:pt x="142" y="262"/>
                    <a:pt x="142" y="262"/>
                  </a:cubicBezTo>
                  <a:cubicBezTo>
                    <a:pt x="142" y="262"/>
                    <a:pt x="142" y="262"/>
                    <a:pt x="142" y="262"/>
                  </a:cubicBezTo>
                  <a:cubicBezTo>
                    <a:pt x="142" y="262"/>
                    <a:pt x="142" y="262"/>
                    <a:pt x="142" y="262"/>
                  </a:cubicBezTo>
                  <a:cubicBezTo>
                    <a:pt x="142" y="263"/>
                    <a:pt x="142" y="263"/>
                    <a:pt x="142" y="263"/>
                  </a:cubicBezTo>
                  <a:cubicBezTo>
                    <a:pt x="142" y="263"/>
                    <a:pt x="141" y="263"/>
                    <a:pt x="141" y="263"/>
                  </a:cubicBezTo>
                  <a:cubicBezTo>
                    <a:pt x="141" y="263"/>
                    <a:pt x="141" y="263"/>
                    <a:pt x="141" y="263"/>
                  </a:cubicBezTo>
                  <a:cubicBezTo>
                    <a:pt x="141" y="264"/>
                    <a:pt x="141" y="264"/>
                    <a:pt x="141" y="264"/>
                  </a:cubicBezTo>
                  <a:cubicBezTo>
                    <a:pt x="141" y="264"/>
                    <a:pt x="140" y="264"/>
                    <a:pt x="140" y="264"/>
                  </a:cubicBezTo>
                  <a:cubicBezTo>
                    <a:pt x="140" y="264"/>
                    <a:pt x="140" y="264"/>
                    <a:pt x="140" y="264"/>
                  </a:cubicBezTo>
                  <a:cubicBezTo>
                    <a:pt x="140" y="264"/>
                    <a:pt x="140" y="265"/>
                    <a:pt x="140" y="265"/>
                  </a:cubicBezTo>
                  <a:cubicBezTo>
                    <a:pt x="140" y="265"/>
                    <a:pt x="140" y="264"/>
                    <a:pt x="141" y="264"/>
                  </a:cubicBezTo>
                  <a:cubicBezTo>
                    <a:pt x="141" y="264"/>
                    <a:pt x="141" y="265"/>
                    <a:pt x="141" y="265"/>
                  </a:cubicBezTo>
                  <a:cubicBezTo>
                    <a:pt x="141" y="264"/>
                    <a:pt x="141" y="264"/>
                    <a:pt x="141" y="264"/>
                  </a:cubicBezTo>
                  <a:cubicBezTo>
                    <a:pt x="141" y="264"/>
                    <a:pt x="141" y="264"/>
                    <a:pt x="141" y="264"/>
                  </a:cubicBezTo>
                  <a:cubicBezTo>
                    <a:pt x="141" y="264"/>
                    <a:pt x="141" y="264"/>
                    <a:pt x="141" y="264"/>
                  </a:cubicBezTo>
                  <a:cubicBezTo>
                    <a:pt x="141" y="264"/>
                    <a:pt x="141" y="264"/>
                    <a:pt x="142" y="264"/>
                  </a:cubicBezTo>
                  <a:cubicBezTo>
                    <a:pt x="142" y="264"/>
                    <a:pt x="142" y="264"/>
                    <a:pt x="142" y="264"/>
                  </a:cubicBezTo>
                  <a:cubicBezTo>
                    <a:pt x="142" y="264"/>
                    <a:pt x="142" y="264"/>
                    <a:pt x="142" y="264"/>
                  </a:cubicBezTo>
                  <a:cubicBezTo>
                    <a:pt x="142" y="264"/>
                    <a:pt x="142" y="265"/>
                    <a:pt x="142" y="265"/>
                  </a:cubicBezTo>
                  <a:close/>
                  <a:moveTo>
                    <a:pt x="96" y="282"/>
                  </a:moveTo>
                  <a:cubicBezTo>
                    <a:pt x="95" y="282"/>
                    <a:pt x="95" y="282"/>
                    <a:pt x="95" y="282"/>
                  </a:cubicBezTo>
                  <a:cubicBezTo>
                    <a:pt x="95" y="282"/>
                    <a:pt x="95" y="282"/>
                    <a:pt x="95" y="282"/>
                  </a:cubicBezTo>
                  <a:cubicBezTo>
                    <a:pt x="94" y="282"/>
                    <a:pt x="94" y="282"/>
                    <a:pt x="94" y="282"/>
                  </a:cubicBezTo>
                  <a:cubicBezTo>
                    <a:pt x="94" y="282"/>
                    <a:pt x="94" y="282"/>
                    <a:pt x="94" y="282"/>
                  </a:cubicBezTo>
                  <a:cubicBezTo>
                    <a:pt x="93" y="282"/>
                    <a:pt x="92" y="282"/>
                    <a:pt x="92" y="282"/>
                  </a:cubicBezTo>
                  <a:cubicBezTo>
                    <a:pt x="91" y="282"/>
                    <a:pt x="91" y="282"/>
                    <a:pt x="90" y="282"/>
                  </a:cubicBezTo>
                  <a:cubicBezTo>
                    <a:pt x="90" y="282"/>
                    <a:pt x="91" y="282"/>
                    <a:pt x="91" y="283"/>
                  </a:cubicBezTo>
                  <a:cubicBezTo>
                    <a:pt x="91" y="283"/>
                    <a:pt x="91" y="283"/>
                    <a:pt x="92" y="283"/>
                  </a:cubicBezTo>
                  <a:cubicBezTo>
                    <a:pt x="92" y="283"/>
                    <a:pt x="93" y="283"/>
                    <a:pt x="93" y="283"/>
                  </a:cubicBezTo>
                  <a:cubicBezTo>
                    <a:pt x="93" y="283"/>
                    <a:pt x="93" y="283"/>
                    <a:pt x="93" y="283"/>
                  </a:cubicBezTo>
                  <a:cubicBezTo>
                    <a:pt x="94" y="283"/>
                    <a:pt x="94" y="283"/>
                    <a:pt x="94" y="283"/>
                  </a:cubicBezTo>
                  <a:cubicBezTo>
                    <a:pt x="94" y="283"/>
                    <a:pt x="95" y="283"/>
                    <a:pt x="95" y="283"/>
                  </a:cubicBezTo>
                  <a:cubicBezTo>
                    <a:pt x="95" y="283"/>
                    <a:pt x="95" y="283"/>
                    <a:pt x="95" y="283"/>
                  </a:cubicBezTo>
                  <a:cubicBezTo>
                    <a:pt x="96" y="283"/>
                    <a:pt x="96" y="283"/>
                    <a:pt x="97" y="283"/>
                  </a:cubicBezTo>
                  <a:cubicBezTo>
                    <a:pt x="97" y="283"/>
                    <a:pt x="97" y="283"/>
                    <a:pt x="97" y="282"/>
                  </a:cubicBezTo>
                  <a:cubicBezTo>
                    <a:pt x="97" y="282"/>
                    <a:pt x="97" y="282"/>
                    <a:pt x="97" y="282"/>
                  </a:cubicBezTo>
                  <a:cubicBezTo>
                    <a:pt x="97" y="282"/>
                    <a:pt x="96" y="282"/>
                    <a:pt x="96" y="282"/>
                  </a:cubicBezTo>
                  <a:close/>
                  <a:moveTo>
                    <a:pt x="90" y="280"/>
                  </a:moveTo>
                  <a:cubicBezTo>
                    <a:pt x="90" y="280"/>
                    <a:pt x="90" y="279"/>
                    <a:pt x="90" y="279"/>
                  </a:cubicBezTo>
                  <a:cubicBezTo>
                    <a:pt x="90" y="279"/>
                    <a:pt x="89" y="279"/>
                    <a:pt x="89" y="279"/>
                  </a:cubicBezTo>
                  <a:cubicBezTo>
                    <a:pt x="89" y="279"/>
                    <a:pt x="88" y="279"/>
                    <a:pt x="88" y="280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88" y="280"/>
                    <a:pt x="87" y="280"/>
                    <a:pt x="87" y="280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88" y="280"/>
                    <a:pt x="89" y="280"/>
                    <a:pt x="89" y="281"/>
                  </a:cubicBezTo>
                  <a:cubicBezTo>
                    <a:pt x="89" y="281"/>
                    <a:pt x="89" y="281"/>
                    <a:pt x="89" y="281"/>
                  </a:cubicBezTo>
                  <a:cubicBezTo>
                    <a:pt x="89" y="281"/>
                    <a:pt x="89" y="281"/>
                    <a:pt x="89" y="281"/>
                  </a:cubicBezTo>
                  <a:cubicBezTo>
                    <a:pt x="89" y="281"/>
                    <a:pt x="88" y="281"/>
                    <a:pt x="88" y="281"/>
                  </a:cubicBezTo>
                  <a:cubicBezTo>
                    <a:pt x="88" y="281"/>
                    <a:pt x="88" y="281"/>
                    <a:pt x="87" y="281"/>
                  </a:cubicBezTo>
                  <a:cubicBezTo>
                    <a:pt x="87" y="281"/>
                    <a:pt x="88" y="281"/>
                    <a:pt x="88" y="281"/>
                  </a:cubicBezTo>
                  <a:cubicBezTo>
                    <a:pt x="88" y="282"/>
                    <a:pt x="88" y="282"/>
                    <a:pt x="88" y="282"/>
                  </a:cubicBezTo>
                  <a:cubicBezTo>
                    <a:pt x="87" y="282"/>
                    <a:pt x="87" y="282"/>
                    <a:pt x="87" y="282"/>
                  </a:cubicBezTo>
                  <a:cubicBezTo>
                    <a:pt x="87" y="282"/>
                    <a:pt x="87" y="282"/>
                    <a:pt x="87" y="282"/>
                  </a:cubicBezTo>
                  <a:cubicBezTo>
                    <a:pt x="87" y="282"/>
                    <a:pt x="87" y="282"/>
                    <a:pt x="87" y="282"/>
                  </a:cubicBezTo>
                  <a:cubicBezTo>
                    <a:pt x="87" y="282"/>
                    <a:pt x="86" y="282"/>
                    <a:pt x="86" y="282"/>
                  </a:cubicBezTo>
                  <a:cubicBezTo>
                    <a:pt x="86" y="282"/>
                    <a:pt x="86" y="282"/>
                    <a:pt x="86" y="282"/>
                  </a:cubicBezTo>
                  <a:cubicBezTo>
                    <a:pt x="86" y="282"/>
                    <a:pt x="86" y="282"/>
                    <a:pt x="86" y="282"/>
                  </a:cubicBezTo>
                  <a:cubicBezTo>
                    <a:pt x="85" y="283"/>
                    <a:pt x="85" y="282"/>
                    <a:pt x="85" y="282"/>
                  </a:cubicBezTo>
                  <a:cubicBezTo>
                    <a:pt x="85" y="282"/>
                    <a:pt x="84" y="282"/>
                    <a:pt x="84" y="283"/>
                  </a:cubicBezTo>
                  <a:cubicBezTo>
                    <a:pt x="84" y="283"/>
                    <a:pt x="84" y="283"/>
                    <a:pt x="84" y="283"/>
                  </a:cubicBezTo>
                  <a:cubicBezTo>
                    <a:pt x="84" y="283"/>
                    <a:pt x="84" y="283"/>
                    <a:pt x="84" y="283"/>
                  </a:cubicBezTo>
                  <a:cubicBezTo>
                    <a:pt x="83" y="283"/>
                    <a:pt x="83" y="283"/>
                    <a:pt x="83" y="283"/>
                  </a:cubicBezTo>
                  <a:cubicBezTo>
                    <a:pt x="83" y="283"/>
                    <a:pt x="83" y="283"/>
                    <a:pt x="83" y="283"/>
                  </a:cubicBezTo>
                  <a:cubicBezTo>
                    <a:pt x="82" y="283"/>
                    <a:pt x="82" y="283"/>
                    <a:pt x="82" y="283"/>
                  </a:cubicBezTo>
                  <a:cubicBezTo>
                    <a:pt x="82" y="283"/>
                    <a:pt x="83" y="283"/>
                    <a:pt x="83" y="283"/>
                  </a:cubicBezTo>
                  <a:cubicBezTo>
                    <a:pt x="83" y="283"/>
                    <a:pt x="84" y="283"/>
                    <a:pt x="84" y="283"/>
                  </a:cubicBezTo>
                  <a:cubicBezTo>
                    <a:pt x="84" y="283"/>
                    <a:pt x="84" y="283"/>
                    <a:pt x="84" y="283"/>
                  </a:cubicBezTo>
                  <a:cubicBezTo>
                    <a:pt x="85" y="283"/>
                    <a:pt x="85" y="283"/>
                    <a:pt x="86" y="283"/>
                  </a:cubicBezTo>
                  <a:cubicBezTo>
                    <a:pt x="86" y="283"/>
                    <a:pt x="86" y="283"/>
                    <a:pt x="86" y="283"/>
                  </a:cubicBezTo>
                  <a:cubicBezTo>
                    <a:pt x="86" y="283"/>
                    <a:pt x="86" y="283"/>
                    <a:pt x="86" y="283"/>
                  </a:cubicBezTo>
                  <a:cubicBezTo>
                    <a:pt x="86" y="283"/>
                    <a:pt x="87" y="283"/>
                    <a:pt x="87" y="283"/>
                  </a:cubicBezTo>
                  <a:cubicBezTo>
                    <a:pt x="87" y="283"/>
                    <a:pt x="87" y="283"/>
                    <a:pt x="87" y="283"/>
                  </a:cubicBezTo>
                  <a:cubicBezTo>
                    <a:pt x="87" y="283"/>
                    <a:pt x="87" y="283"/>
                    <a:pt x="87" y="283"/>
                  </a:cubicBezTo>
                  <a:cubicBezTo>
                    <a:pt x="87" y="283"/>
                    <a:pt x="87" y="283"/>
                    <a:pt x="87" y="283"/>
                  </a:cubicBezTo>
                  <a:cubicBezTo>
                    <a:pt x="88" y="283"/>
                    <a:pt x="88" y="283"/>
                    <a:pt x="88" y="283"/>
                  </a:cubicBezTo>
                  <a:cubicBezTo>
                    <a:pt x="88" y="283"/>
                    <a:pt x="88" y="283"/>
                    <a:pt x="88" y="283"/>
                  </a:cubicBezTo>
                  <a:cubicBezTo>
                    <a:pt x="88" y="283"/>
                    <a:pt x="88" y="282"/>
                    <a:pt x="88" y="282"/>
                  </a:cubicBezTo>
                  <a:cubicBezTo>
                    <a:pt x="88" y="282"/>
                    <a:pt x="88" y="282"/>
                    <a:pt x="88" y="282"/>
                  </a:cubicBezTo>
                  <a:cubicBezTo>
                    <a:pt x="88" y="282"/>
                    <a:pt x="89" y="282"/>
                    <a:pt x="89" y="282"/>
                  </a:cubicBezTo>
                  <a:cubicBezTo>
                    <a:pt x="89" y="283"/>
                    <a:pt x="89" y="282"/>
                    <a:pt x="89" y="282"/>
                  </a:cubicBezTo>
                  <a:cubicBezTo>
                    <a:pt x="89" y="282"/>
                    <a:pt x="90" y="282"/>
                    <a:pt x="90" y="282"/>
                  </a:cubicBezTo>
                  <a:cubicBezTo>
                    <a:pt x="90" y="282"/>
                    <a:pt x="90" y="282"/>
                    <a:pt x="90" y="282"/>
                  </a:cubicBezTo>
                  <a:cubicBezTo>
                    <a:pt x="90" y="282"/>
                    <a:pt x="90" y="282"/>
                    <a:pt x="89" y="281"/>
                  </a:cubicBezTo>
                  <a:cubicBezTo>
                    <a:pt x="89" y="281"/>
                    <a:pt x="89" y="281"/>
                    <a:pt x="90" y="281"/>
                  </a:cubicBezTo>
                  <a:cubicBezTo>
                    <a:pt x="90" y="281"/>
                    <a:pt x="90" y="281"/>
                    <a:pt x="90" y="281"/>
                  </a:cubicBezTo>
                  <a:cubicBezTo>
                    <a:pt x="90" y="281"/>
                    <a:pt x="90" y="281"/>
                    <a:pt x="90" y="281"/>
                  </a:cubicBezTo>
                  <a:cubicBezTo>
                    <a:pt x="91" y="280"/>
                    <a:pt x="91" y="280"/>
                    <a:pt x="90" y="280"/>
                  </a:cubicBezTo>
                  <a:close/>
                  <a:moveTo>
                    <a:pt x="69" y="284"/>
                  </a:moveTo>
                  <a:cubicBezTo>
                    <a:pt x="69" y="284"/>
                    <a:pt x="69" y="284"/>
                    <a:pt x="69" y="285"/>
                  </a:cubicBezTo>
                  <a:cubicBezTo>
                    <a:pt x="69" y="285"/>
                    <a:pt x="69" y="285"/>
                    <a:pt x="69" y="285"/>
                  </a:cubicBezTo>
                  <a:cubicBezTo>
                    <a:pt x="69" y="285"/>
                    <a:pt x="69" y="286"/>
                    <a:pt x="69" y="286"/>
                  </a:cubicBezTo>
                  <a:cubicBezTo>
                    <a:pt x="68" y="286"/>
                    <a:pt x="67" y="286"/>
                    <a:pt x="67" y="286"/>
                  </a:cubicBezTo>
                  <a:cubicBezTo>
                    <a:pt x="67" y="287"/>
                    <a:pt x="67" y="287"/>
                    <a:pt x="66" y="286"/>
                  </a:cubicBezTo>
                  <a:cubicBezTo>
                    <a:pt x="66" y="286"/>
                    <a:pt x="66" y="286"/>
                    <a:pt x="66" y="286"/>
                  </a:cubicBezTo>
                  <a:cubicBezTo>
                    <a:pt x="66" y="287"/>
                    <a:pt x="66" y="287"/>
                    <a:pt x="66" y="287"/>
                  </a:cubicBezTo>
                  <a:cubicBezTo>
                    <a:pt x="66" y="287"/>
                    <a:pt x="66" y="287"/>
                    <a:pt x="66" y="287"/>
                  </a:cubicBezTo>
                  <a:cubicBezTo>
                    <a:pt x="66" y="287"/>
                    <a:pt x="66" y="287"/>
                    <a:pt x="66" y="287"/>
                  </a:cubicBezTo>
                  <a:cubicBezTo>
                    <a:pt x="66" y="287"/>
                    <a:pt x="67" y="287"/>
                    <a:pt x="67" y="287"/>
                  </a:cubicBezTo>
                  <a:cubicBezTo>
                    <a:pt x="67" y="287"/>
                    <a:pt x="67" y="287"/>
                    <a:pt x="67" y="287"/>
                  </a:cubicBezTo>
                  <a:cubicBezTo>
                    <a:pt x="68" y="286"/>
                    <a:pt x="68" y="286"/>
                    <a:pt x="68" y="286"/>
                  </a:cubicBezTo>
                  <a:cubicBezTo>
                    <a:pt x="68" y="286"/>
                    <a:pt x="68" y="287"/>
                    <a:pt x="68" y="287"/>
                  </a:cubicBezTo>
                  <a:cubicBezTo>
                    <a:pt x="68" y="287"/>
                    <a:pt x="68" y="287"/>
                    <a:pt x="69" y="287"/>
                  </a:cubicBezTo>
                  <a:cubicBezTo>
                    <a:pt x="69" y="287"/>
                    <a:pt x="69" y="287"/>
                    <a:pt x="69" y="287"/>
                  </a:cubicBezTo>
                  <a:cubicBezTo>
                    <a:pt x="69" y="287"/>
                    <a:pt x="69" y="287"/>
                    <a:pt x="69" y="287"/>
                  </a:cubicBezTo>
                  <a:cubicBezTo>
                    <a:pt x="69" y="287"/>
                    <a:pt x="70" y="287"/>
                    <a:pt x="70" y="286"/>
                  </a:cubicBezTo>
                  <a:cubicBezTo>
                    <a:pt x="70" y="286"/>
                    <a:pt x="70" y="286"/>
                    <a:pt x="70" y="286"/>
                  </a:cubicBezTo>
                  <a:cubicBezTo>
                    <a:pt x="70" y="285"/>
                    <a:pt x="70" y="285"/>
                    <a:pt x="70" y="285"/>
                  </a:cubicBezTo>
                  <a:cubicBezTo>
                    <a:pt x="70" y="285"/>
                    <a:pt x="70" y="285"/>
                    <a:pt x="70" y="285"/>
                  </a:cubicBezTo>
                  <a:cubicBezTo>
                    <a:pt x="70" y="284"/>
                    <a:pt x="70" y="284"/>
                    <a:pt x="69" y="284"/>
                  </a:cubicBezTo>
                  <a:close/>
                  <a:moveTo>
                    <a:pt x="34" y="284"/>
                  </a:moveTo>
                  <a:cubicBezTo>
                    <a:pt x="34" y="284"/>
                    <a:pt x="34" y="284"/>
                    <a:pt x="34" y="284"/>
                  </a:cubicBezTo>
                  <a:cubicBezTo>
                    <a:pt x="34" y="283"/>
                    <a:pt x="35" y="283"/>
                    <a:pt x="35" y="283"/>
                  </a:cubicBezTo>
                  <a:cubicBezTo>
                    <a:pt x="35" y="282"/>
                    <a:pt x="35" y="282"/>
                    <a:pt x="35" y="282"/>
                  </a:cubicBezTo>
                  <a:cubicBezTo>
                    <a:pt x="34" y="282"/>
                    <a:pt x="34" y="282"/>
                    <a:pt x="34" y="282"/>
                  </a:cubicBezTo>
                  <a:cubicBezTo>
                    <a:pt x="34" y="282"/>
                    <a:pt x="34" y="283"/>
                    <a:pt x="34" y="283"/>
                  </a:cubicBezTo>
                  <a:cubicBezTo>
                    <a:pt x="34" y="283"/>
                    <a:pt x="34" y="283"/>
                    <a:pt x="34" y="283"/>
                  </a:cubicBezTo>
                  <a:cubicBezTo>
                    <a:pt x="34" y="283"/>
                    <a:pt x="34" y="284"/>
                    <a:pt x="33" y="284"/>
                  </a:cubicBezTo>
                  <a:cubicBezTo>
                    <a:pt x="33" y="284"/>
                    <a:pt x="33" y="284"/>
                    <a:pt x="33" y="284"/>
                  </a:cubicBezTo>
                  <a:cubicBezTo>
                    <a:pt x="33" y="284"/>
                    <a:pt x="33" y="284"/>
                    <a:pt x="32" y="284"/>
                  </a:cubicBezTo>
                  <a:cubicBezTo>
                    <a:pt x="32" y="284"/>
                    <a:pt x="32" y="285"/>
                    <a:pt x="32" y="285"/>
                  </a:cubicBezTo>
                  <a:cubicBezTo>
                    <a:pt x="32" y="285"/>
                    <a:pt x="32" y="285"/>
                    <a:pt x="32" y="285"/>
                  </a:cubicBezTo>
                  <a:cubicBezTo>
                    <a:pt x="32" y="285"/>
                    <a:pt x="32" y="285"/>
                    <a:pt x="32" y="285"/>
                  </a:cubicBezTo>
                  <a:cubicBezTo>
                    <a:pt x="33" y="285"/>
                    <a:pt x="33" y="285"/>
                    <a:pt x="33" y="285"/>
                  </a:cubicBezTo>
                  <a:cubicBezTo>
                    <a:pt x="33" y="285"/>
                    <a:pt x="33" y="284"/>
                    <a:pt x="33" y="284"/>
                  </a:cubicBezTo>
                  <a:cubicBezTo>
                    <a:pt x="34" y="284"/>
                    <a:pt x="34" y="284"/>
                    <a:pt x="34" y="284"/>
                  </a:cubicBezTo>
                  <a:cubicBezTo>
                    <a:pt x="34" y="284"/>
                    <a:pt x="34" y="284"/>
                    <a:pt x="34" y="284"/>
                  </a:cubicBezTo>
                  <a:cubicBezTo>
                    <a:pt x="34" y="284"/>
                    <a:pt x="34" y="284"/>
                    <a:pt x="34" y="284"/>
                  </a:cubicBezTo>
                  <a:close/>
                  <a:moveTo>
                    <a:pt x="6" y="274"/>
                  </a:moveTo>
                  <a:cubicBezTo>
                    <a:pt x="6" y="274"/>
                    <a:pt x="6" y="274"/>
                    <a:pt x="6" y="274"/>
                  </a:cubicBezTo>
                  <a:cubicBezTo>
                    <a:pt x="6" y="274"/>
                    <a:pt x="6" y="274"/>
                    <a:pt x="6" y="274"/>
                  </a:cubicBezTo>
                  <a:cubicBezTo>
                    <a:pt x="6" y="274"/>
                    <a:pt x="5" y="274"/>
                    <a:pt x="6" y="274"/>
                  </a:cubicBezTo>
                  <a:cubicBezTo>
                    <a:pt x="6" y="274"/>
                    <a:pt x="6" y="273"/>
                    <a:pt x="6" y="273"/>
                  </a:cubicBezTo>
                  <a:cubicBezTo>
                    <a:pt x="6" y="273"/>
                    <a:pt x="5" y="273"/>
                    <a:pt x="5" y="273"/>
                  </a:cubicBezTo>
                  <a:cubicBezTo>
                    <a:pt x="5" y="273"/>
                    <a:pt x="5" y="273"/>
                    <a:pt x="5" y="273"/>
                  </a:cubicBezTo>
                  <a:cubicBezTo>
                    <a:pt x="5" y="274"/>
                    <a:pt x="5" y="274"/>
                    <a:pt x="5" y="273"/>
                  </a:cubicBezTo>
                  <a:cubicBezTo>
                    <a:pt x="5" y="273"/>
                    <a:pt x="5" y="273"/>
                    <a:pt x="5" y="273"/>
                  </a:cubicBezTo>
                  <a:cubicBezTo>
                    <a:pt x="5" y="273"/>
                    <a:pt x="5" y="273"/>
                    <a:pt x="4" y="273"/>
                  </a:cubicBezTo>
                  <a:cubicBezTo>
                    <a:pt x="4" y="273"/>
                    <a:pt x="4" y="273"/>
                    <a:pt x="4" y="273"/>
                  </a:cubicBezTo>
                  <a:cubicBezTo>
                    <a:pt x="4" y="273"/>
                    <a:pt x="4" y="273"/>
                    <a:pt x="4" y="273"/>
                  </a:cubicBezTo>
                  <a:cubicBezTo>
                    <a:pt x="4" y="273"/>
                    <a:pt x="4" y="273"/>
                    <a:pt x="3" y="273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2" y="273"/>
                    <a:pt x="2" y="272"/>
                    <a:pt x="2" y="273"/>
                  </a:cubicBezTo>
                  <a:cubicBezTo>
                    <a:pt x="2" y="273"/>
                    <a:pt x="1" y="272"/>
                    <a:pt x="1" y="273"/>
                  </a:cubicBezTo>
                  <a:cubicBezTo>
                    <a:pt x="1" y="273"/>
                    <a:pt x="1" y="273"/>
                    <a:pt x="0" y="273"/>
                  </a:cubicBezTo>
                  <a:cubicBezTo>
                    <a:pt x="0" y="273"/>
                    <a:pt x="0" y="273"/>
                    <a:pt x="0" y="273"/>
                  </a:cubicBezTo>
                  <a:cubicBezTo>
                    <a:pt x="0" y="273"/>
                    <a:pt x="0" y="274"/>
                    <a:pt x="1" y="274"/>
                  </a:cubicBezTo>
                  <a:cubicBezTo>
                    <a:pt x="1" y="273"/>
                    <a:pt x="1" y="273"/>
                    <a:pt x="1" y="273"/>
                  </a:cubicBezTo>
                  <a:cubicBezTo>
                    <a:pt x="1" y="273"/>
                    <a:pt x="1" y="273"/>
                    <a:pt x="1" y="273"/>
                  </a:cubicBezTo>
                  <a:cubicBezTo>
                    <a:pt x="1" y="274"/>
                    <a:pt x="1" y="274"/>
                    <a:pt x="1" y="274"/>
                  </a:cubicBezTo>
                  <a:cubicBezTo>
                    <a:pt x="1" y="274"/>
                    <a:pt x="1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5"/>
                    <a:pt x="3" y="275"/>
                    <a:pt x="3" y="275"/>
                  </a:cubicBezTo>
                  <a:cubicBezTo>
                    <a:pt x="3" y="275"/>
                    <a:pt x="3" y="275"/>
                    <a:pt x="3" y="275"/>
                  </a:cubicBezTo>
                  <a:cubicBezTo>
                    <a:pt x="4" y="275"/>
                    <a:pt x="4" y="275"/>
                    <a:pt x="4" y="274"/>
                  </a:cubicBezTo>
                  <a:cubicBezTo>
                    <a:pt x="4" y="274"/>
                    <a:pt x="4" y="275"/>
                    <a:pt x="4" y="275"/>
                  </a:cubicBezTo>
                  <a:cubicBezTo>
                    <a:pt x="4" y="275"/>
                    <a:pt x="5" y="275"/>
                    <a:pt x="5" y="275"/>
                  </a:cubicBezTo>
                  <a:cubicBezTo>
                    <a:pt x="5" y="275"/>
                    <a:pt x="5" y="274"/>
                    <a:pt x="5" y="274"/>
                  </a:cubicBezTo>
                  <a:cubicBezTo>
                    <a:pt x="5" y="274"/>
                    <a:pt x="5" y="274"/>
                    <a:pt x="5" y="274"/>
                  </a:cubicBezTo>
                  <a:cubicBezTo>
                    <a:pt x="5" y="274"/>
                    <a:pt x="6" y="274"/>
                    <a:pt x="6" y="274"/>
                  </a:cubicBezTo>
                  <a:cubicBezTo>
                    <a:pt x="6" y="274"/>
                    <a:pt x="6" y="274"/>
                    <a:pt x="6" y="274"/>
                  </a:cubicBezTo>
                  <a:cubicBezTo>
                    <a:pt x="6" y="274"/>
                    <a:pt x="6" y="274"/>
                    <a:pt x="6" y="274"/>
                  </a:cubicBezTo>
                  <a:close/>
                  <a:moveTo>
                    <a:pt x="8" y="278"/>
                  </a:moveTo>
                  <a:cubicBezTo>
                    <a:pt x="8" y="278"/>
                    <a:pt x="8" y="278"/>
                    <a:pt x="8" y="278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7" y="279"/>
                    <a:pt x="7" y="279"/>
                    <a:pt x="7" y="279"/>
                  </a:cubicBezTo>
                  <a:cubicBezTo>
                    <a:pt x="6" y="279"/>
                    <a:pt x="6" y="279"/>
                    <a:pt x="6" y="279"/>
                  </a:cubicBezTo>
                  <a:cubicBezTo>
                    <a:pt x="6" y="279"/>
                    <a:pt x="6" y="279"/>
                    <a:pt x="6" y="279"/>
                  </a:cubicBezTo>
                  <a:cubicBezTo>
                    <a:pt x="6" y="279"/>
                    <a:pt x="6" y="279"/>
                    <a:pt x="6" y="279"/>
                  </a:cubicBezTo>
                  <a:cubicBezTo>
                    <a:pt x="7" y="279"/>
                    <a:pt x="7" y="279"/>
                    <a:pt x="7" y="279"/>
                  </a:cubicBezTo>
                  <a:cubicBezTo>
                    <a:pt x="8" y="279"/>
                    <a:pt x="8" y="279"/>
                    <a:pt x="8" y="280"/>
                  </a:cubicBezTo>
                  <a:cubicBezTo>
                    <a:pt x="8" y="280"/>
                    <a:pt x="8" y="280"/>
                    <a:pt x="8" y="280"/>
                  </a:cubicBezTo>
                  <a:cubicBezTo>
                    <a:pt x="8" y="280"/>
                    <a:pt x="9" y="280"/>
                    <a:pt x="8" y="279"/>
                  </a:cubicBezTo>
                  <a:cubicBezTo>
                    <a:pt x="8" y="279"/>
                    <a:pt x="8" y="279"/>
                    <a:pt x="8" y="279"/>
                  </a:cubicBezTo>
                  <a:cubicBezTo>
                    <a:pt x="8" y="279"/>
                    <a:pt x="8" y="278"/>
                    <a:pt x="9" y="278"/>
                  </a:cubicBezTo>
                  <a:cubicBezTo>
                    <a:pt x="9" y="278"/>
                    <a:pt x="9" y="278"/>
                    <a:pt x="9" y="278"/>
                  </a:cubicBezTo>
                  <a:cubicBezTo>
                    <a:pt x="9" y="278"/>
                    <a:pt x="9" y="278"/>
                    <a:pt x="8" y="278"/>
                  </a:cubicBezTo>
                  <a:close/>
                  <a:moveTo>
                    <a:pt x="48" y="283"/>
                  </a:moveTo>
                  <a:cubicBezTo>
                    <a:pt x="48" y="283"/>
                    <a:pt x="48" y="283"/>
                    <a:pt x="48" y="283"/>
                  </a:cubicBezTo>
                  <a:cubicBezTo>
                    <a:pt x="48" y="284"/>
                    <a:pt x="47" y="284"/>
                    <a:pt x="47" y="284"/>
                  </a:cubicBezTo>
                  <a:cubicBezTo>
                    <a:pt x="47" y="284"/>
                    <a:pt x="47" y="284"/>
                    <a:pt x="47" y="284"/>
                  </a:cubicBezTo>
                  <a:cubicBezTo>
                    <a:pt x="47" y="285"/>
                    <a:pt x="48" y="285"/>
                    <a:pt x="48" y="285"/>
                  </a:cubicBezTo>
                  <a:cubicBezTo>
                    <a:pt x="48" y="285"/>
                    <a:pt x="49" y="284"/>
                    <a:pt x="49" y="284"/>
                  </a:cubicBezTo>
                  <a:cubicBezTo>
                    <a:pt x="49" y="284"/>
                    <a:pt x="49" y="284"/>
                    <a:pt x="49" y="284"/>
                  </a:cubicBezTo>
                  <a:cubicBezTo>
                    <a:pt x="49" y="284"/>
                    <a:pt x="48" y="284"/>
                    <a:pt x="48" y="283"/>
                  </a:cubicBezTo>
                  <a:close/>
                  <a:moveTo>
                    <a:pt x="101" y="279"/>
                  </a:moveTo>
                  <a:cubicBezTo>
                    <a:pt x="101" y="279"/>
                    <a:pt x="101" y="279"/>
                    <a:pt x="101" y="279"/>
                  </a:cubicBezTo>
                  <a:cubicBezTo>
                    <a:pt x="100" y="280"/>
                    <a:pt x="100" y="280"/>
                    <a:pt x="100" y="280"/>
                  </a:cubicBezTo>
                  <a:cubicBezTo>
                    <a:pt x="100" y="280"/>
                    <a:pt x="100" y="280"/>
                    <a:pt x="100" y="281"/>
                  </a:cubicBezTo>
                  <a:cubicBezTo>
                    <a:pt x="100" y="281"/>
                    <a:pt x="100" y="281"/>
                    <a:pt x="100" y="281"/>
                  </a:cubicBezTo>
                  <a:cubicBezTo>
                    <a:pt x="101" y="281"/>
                    <a:pt x="101" y="280"/>
                    <a:pt x="101" y="280"/>
                  </a:cubicBezTo>
                  <a:cubicBezTo>
                    <a:pt x="102" y="280"/>
                    <a:pt x="102" y="280"/>
                    <a:pt x="101" y="279"/>
                  </a:cubicBezTo>
                  <a:close/>
                  <a:moveTo>
                    <a:pt x="113" y="276"/>
                  </a:moveTo>
                  <a:cubicBezTo>
                    <a:pt x="112" y="276"/>
                    <a:pt x="112" y="276"/>
                    <a:pt x="112" y="276"/>
                  </a:cubicBezTo>
                  <a:cubicBezTo>
                    <a:pt x="112" y="277"/>
                    <a:pt x="112" y="277"/>
                    <a:pt x="112" y="277"/>
                  </a:cubicBezTo>
                  <a:cubicBezTo>
                    <a:pt x="112" y="277"/>
                    <a:pt x="112" y="277"/>
                    <a:pt x="112" y="278"/>
                  </a:cubicBezTo>
                  <a:cubicBezTo>
                    <a:pt x="112" y="278"/>
                    <a:pt x="112" y="278"/>
                    <a:pt x="112" y="277"/>
                  </a:cubicBezTo>
                  <a:cubicBezTo>
                    <a:pt x="112" y="277"/>
                    <a:pt x="112" y="277"/>
                    <a:pt x="113" y="277"/>
                  </a:cubicBezTo>
                  <a:cubicBezTo>
                    <a:pt x="113" y="277"/>
                    <a:pt x="113" y="277"/>
                    <a:pt x="113" y="277"/>
                  </a:cubicBezTo>
                  <a:cubicBezTo>
                    <a:pt x="113" y="277"/>
                    <a:pt x="113" y="276"/>
                    <a:pt x="113" y="276"/>
                  </a:cubicBezTo>
                  <a:cubicBezTo>
                    <a:pt x="113" y="276"/>
                    <a:pt x="113" y="276"/>
                    <a:pt x="113" y="276"/>
                  </a:cubicBezTo>
                  <a:close/>
                  <a:moveTo>
                    <a:pt x="148" y="259"/>
                  </a:moveTo>
                  <a:cubicBezTo>
                    <a:pt x="148" y="259"/>
                    <a:pt x="148" y="259"/>
                    <a:pt x="148" y="259"/>
                  </a:cubicBezTo>
                  <a:cubicBezTo>
                    <a:pt x="147" y="259"/>
                    <a:pt x="147" y="259"/>
                    <a:pt x="147" y="259"/>
                  </a:cubicBezTo>
                  <a:cubicBezTo>
                    <a:pt x="147" y="259"/>
                    <a:pt x="147" y="259"/>
                    <a:pt x="147" y="259"/>
                  </a:cubicBezTo>
                  <a:cubicBezTo>
                    <a:pt x="147" y="258"/>
                    <a:pt x="147" y="258"/>
                    <a:pt x="147" y="258"/>
                  </a:cubicBezTo>
                  <a:cubicBezTo>
                    <a:pt x="147" y="258"/>
                    <a:pt x="147" y="258"/>
                    <a:pt x="147" y="258"/>
                  </a:cubicBezTo>
                  <a:cubicBezTo>
                    <a:pt x="147" y="258"/>
                    <a:pt x="147" y="258"/>
                    <a:pt x="147" y="258"/>
                  </a:cubicBezTo>
                  <a:cubicBezTo>
                    <a:pt x="147" y="258"/>
                    <a:pt x="147" y="258"/>
                    <a:pt x="147" y="258"/>
                  </a:cubicBezTo>
                  <a:cubicBezTo>
                    <a:pt x="146" y="258"/>
                    <a:pt x="146" y="258"/>
                    <a:pt x="146" y="258"/>
                  </a:cubicBezTo>
                  <a:cubicBezTo>
                    <a:pt x="146" y="258"/>
                    <a:pt x="146" y="259"/>
                    <a:pt x="146" y="259"/>
                  </a:cubicBezTo>
                  <a:cubicBezTo>
                    <a:pt x="146" y="259"/>
                    <a:pt x="146" y="259"/>
                    <a:pt x="146" y="259"/>
                  </a:cubicBezTo>
                  <a:cubicBezTo>
                    <a:pt x="146" y="259"/>
                    <a:pt x="146" y="259"/>
                    <a:pt x="147" y="259"/>
                  </a:cubicBezTo>
                  <a:cubicBezTo>
                    <a:pt x="147" y="259"/>
                    <a:pt x="147" y="259"/>
                    <a:pt x="147" y="259"/>
                  </a:cubicBezTo>
                  <a:cubicBezTo>
                    <a:pt x="146" y="259"/>
                    <a:pt x="146" y="259"/>
                    <a:pt x="146" y="259"/>
                  </a:cubicBezTo>
                  <a:cubicBezTo>
                    <a:pt x="147" y="259"/>
                    <a:pt x="146" y="259"/>
                    <a:pt x="146" y="260"/>
                  </a:cubicBezTo>
                  <a:cubicBezTo>
                    <a:pt x="146" y="260"/>
                    <a:pt x="146" y="260"/>
                    <a:pt x="147" y="260"/>
                  </a:cubicBezTo>
                  <a:cubicBezTo>
                    <a:pt x="147" y="260"/>
                    <a:pt x="147" y="260"/>
                    <a:pt x="147" y="260"/>
                  </a:cubicBezTo>
                  <a:cubicBezTo>
                    <a:pt x="147" y="260"/>
                    <a:pt x="147" y="260"/>
                    <a:pt x="147" y="260"/>
                  </a:cubicBezTo>
                  <a:cubicBezTo>
                    <a:pt x="147" y="260"/>
                    <a:pt x="147" y="260"/>
                    <a:pt x="147" y="259"/>
                  </a:cubicBezTo>
                  <a:cubicBezTo>
                    <a:pt x="147" y="259"/>
                    <a:pt x="147" y="259"/>
                    <a:pt x="148" y="259"/>
                  </a:cubicBezTo>
                  <a:cubicBezTo>
                    <a:pt x="148" y="259"/>
                    <a:pt x="148" y="259"/>
                    <a:pt x="148" y="259"/>
                  </a:cubicBezTo>
                  <a:close/>
                  <a:moveTo>
                    <a:pt x="119" y="274"/>
                  </a:moveTo>
                  <a:cubicBezTo>
                    <a:pt x="119" y="274"/>
                    <a:pt x="118" y="274"/>
                    <a:pt x="118" y="274"/>
                  </a:cubicBezTo>
                  <a:cubicBezTo>
                    <a:pt x="118" y="274"/>
                    <a:pt x="118" y="274"/>
                    <a:pt x="118" y="274"/>
                  </a:cubicBezTo>
                  <a:cubicBezTo>
                    <a:pt x="117" y="274"/>
                    <a:pt x="117" y="274"/>
                    <a:pt x="117" y="274"/>
                  </a:cubicBezTo>
                  <a:cubicBezTo>
                    <a:pt x="117" y="275"/>
                    <a:pt x="117" y="275"/>
                    <a:pt x="117" y="275"/>
                  </a:cubicBezTo>
                  <a:cubicBezTo>
                    <a:pt x="118" y="275"/>
                    <a:pt x="118" y="275"/>
                    <a:pt x="118" y="275"/>
                  </a:cubicBezTo>
                  <a:cubicBezTo>
                    <a:pt x="118" y="275"/>
                    <a:pt x="118" y="275"/>
                    <a:pt x="118" y="275"/>
                  </a:cubicBezTo>
                  <a:cubicBezTo>
                    <a:pt x="118" y="275"/>
                    <a:pt x="119" y="275"/>
                    <a:pt x="119" y="275"/>
                  </a:cubicBezTo>
                  <a:cubicBezTo>
                    <a:pt x="119" y="275"/>
                    <a:pt x="119" y="275"/>
                    <a:pt x="119" y="275"/>
                  </a:cubicBezTo>
                  <a:cubicBezTo>
                    <a:pt x="119" y="275"/>
                    <a:pt x="119" y="274"/>
                    <a:pt x="119" y="274"/>
                  </a:cubicBezTo>
                  <a:close/>
                  <a:moveTo>
                    <a:pt x="76" y="284"/>
                  </a:moveTo>
                  <a:cubicBezTo>
                    <a:pt x="76" y="284"/>
                    <a:pt x="77" y="284"/>
                    <a:pt x="77" y="284"/>
                  </a:cubicBezTo>
                  <a:cubicBezTo>
                    <a:pt x="77" y="284"/>
                    <a:pt x="77" y="284"/>
                    <a:pt x="77" y="284"/>
                  </a:cubicBezTo>
                  <a:cubicBezTo>
                    <a:pt x="77" y="284"/>
                    <a:pt x="77" y="284"/>
                    <a:pt x="77" y="283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7" y="283"/>
                    <a:pt x="77" y="282"/>
                    <a:pt x="76" y="282"/>
                  </a:cubicBezTo>
                  <a:cubicBezTo>
                    <a:pt x="76" y="282"/>
                    <a:pt x="76" y="283"/>
                    <a:pt x="76" y="283"/>
                  </a:cubicBezTo>
                  <a:cubicBezTo>
                    <a:pt x="76" y="283"/>
                    <a:pt x="76" y="283"/>
                    <a:pt x="76" y="284"/>
                  </a:cubicBezTo>
                  <a:close/>
                  <a:moveTo>
                    <a:pt x="146" y="260"/>
                  </a:moveTo>
                  <a:cubicBezTo>
                    <a:pt x="146" y="260"/>
                    <a:pt x="146" y="260"/>
                    <a:pt x="146" y="260"/>
                  </a:cubicBezTo>
                  <a:cubicBezTo>
                    <a:pt x="146" y="260"/>
                    <a:pt x="146" y="260"/>
                    <a:pt x="146" y="260"/>
                  </a:cubicBezTo>
                  <a:cubicBezTo>
                    <a:pt x="146" y="260"/>
                    <a:pt x="146" y="260"/>
                    <a:pt x="146" y="260"/>
                  </a:cubicBezTo>
                  <a:cubicBezTo>
                    <a:pt x="146" y="260"/>
                    <a:pt x="146" y="260"/>
                    <a:pt x="145" y="260"/>
                  </a:cubicBezTo>
                  <a:cubicBezTo>
                    <a:pt x="145" y="260"/>
                    <a:pt x="145" y="260"/>
                    <a:pt x="145" y="260"/>
                  </a:cubicBezTo>
                  <a:cubicBezTo>
                    <a:pt x="145" y="260"/>
                    <a:pt x="145" y="260"/>
                    <a:pt x="145" y="260"/>
                  </a:cubicBezTo>
                  <a:cubicBezTo>
                    <a:pt x="146" y="260"/>
                    <a:pt x="146" y="260"/>
                    <a:pt x="145" y="259"/>
                  </a:cubicBezTo>
                  <a:cubicBezTo>
                    <a:pt x="145" y="259"/>
                    <a:pt x="145" y="259"/>
                    <a:pt x="145" y="259"/>
                  </a:cubicBezTo>
                  <a:cubicBezTo>
                    <a:pt x="145" y="259"/>
                    <a:pt x="145" y="259"/>
                    <a:pt x="145" y="259"/>
                  </a:cubicBezTo>
                  <a:cubicBezTo>
                    <a:pt x="145" y="259"/>
                    <a:pt x="145" y="259"/>
                    <a:pt x="145" y="259"/>
                  </a:cubicBezTo>
                  <a:cubicBezTo>
                    <a:pt x="144" y="259"/>
                    <a:pt x="144" y="259"/>
                    <a:pt x="144" y="259"/>
                  </a:cubicBezTo>
                  <a:cubicBezTo>
                    <a:pt x="144" y="259"/>
                    <a:pt x="144" y="259"/>
                    <a:pt x="144" y="259"/>
                  </a:cubicBezTo>
                  <a:cubicBezTo>
                    <a:pt x="143" y="259"/>
                    <a:pt x="143" y="260"/>
                    <a:pt x="143" y="260"/>
                  </a:cubicBezTo>
                  <a:cubicBezTo>
                    <a:pt x="144" y="260"/>
                    <a:pt x="144" y="261"/>
                    <a:pt x="144" y="261"/>
                  </a:cubicBezTo>
                  <a:cubicBezTo>
                    <a:pt x="144" y="261"/>
                    <a:pt x="144" y="261"/>
                    <a:pt x="144" y="261"/>
                  </a:cubicBezTo>
                  <a:cubicBezTo>
                    <a:pt x="144" y="261"/>
                    <a:pt x="144" y="261"/>
                    <a:pt x="144" y="261"/>
                  </a:cubicBezTo>
                  <a:cubicBezTo>
                    <a:pt x="144" y="261"/>
                    <a:pt x="144" y="260"/>
                    <a:pt x="145" y="261"/>
                  </a:cubicBezTo>
                  <a:cubicBezTo>
                    <a:pt x="145" y="261"/>
                    <a:pt x="145" y="261"/>
                    <a:pt x="145" y="261"/>
                  </a:cubicBezTo>
                  <a:cubicBezTo>
                    <a:pt x="145" y="261"/>
                    <a:pt x="145" y="261"/>
                    <a:pt x="145" y="261"/>
                  </a:cubicBezTo>
                  <a:cubicBezTo>
                    <a:pt x="145" y="260"/>
                    <a:pt x="145" y="260"/>
                    <a:pt x="145" y="260"/>
                  </a:cubicBezTo>
                  <a:cubicBezTo>
                    <a:pt x="145" y="261"/>
                    <a:pt x="146" y="260"/>
                    <a:pt x="146" y="260"/>
                  </a:cubicBezTo>
                  <a:cubicBezTo>
                    <a:pt x="146" y="260"/>
                    <a:pt x="146" y="260"/>
                    <a:pt x="146" y="260"/>
                  </a:cubicBezTo>
                  <a:cubicBezTo>
                    <a:pt x="146" y="260"/>
                    <a:pt x="146" y="260"/>
                    <a:pt x="146" y="260"/>
                  </a:cubicBezTo>
                  <a:close/>
                  <a:moveTo>
                    <a:pt x="75" y="285"/>
                  </a:moveTo>
                  <a:cubicBezTo>
                    <a:pt x="75" y="285"/>
                    <a:pt x="75" y="285"/>
                    <a:pt x="75" y="285"/>
                  </a:cubicBezTo>
                  <a:cubicBezTo>
                    <a:pt x="75" y="285"/>
                    <a:pt x="75" y="285"/>
                    <a:pt x="75" y="285"/>
                  </a:cubicBezTo>
                  <a:cubicBezTo>
                    <a:pt x="74" y="285"/>
                    <a:pt x="74" y="285"/>
                    <a:pt x="74" y="285"/>
                  </a:cubicBezTo>
                  <a:cubicBezTo>
                    <a:pt x="74" y="285"/>
                    <a:pt x="74" y="285"/>
                    <a:pt x="74" y="285"/>
                  </a:cubicBezTo>
                  <a:cubicBezTo>
                    <a:pt x="74" y="285"/>
                    <a:pt x="74" y="285"/>
                    <a:pt x="74" y="285"/>
                  </a:cubicBezTo>
                  <a:cubicBezTo>
                    <a:pt x="74" y="285"/>
                    <a:pt x="73" y="285"/>
                    <a:pt x="73" y="285"/>
                  </a:cubicBezTo>
                  <a:cubicBezTo>
                    <a:pt x="73" y="285"/>
                    <a:pt x="73" y="285"/>
                    <a:pt x="73" y="285"/>
                  </a:cubicBezTo>
                  <a:cubicBezTo>
                    <a:pt x="73" y="285"/>
                    <a:pt x="73" y="285"/>
                    <a:pt x="73" y="284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3" y="284"/>
                    <a:pt x="73" y="283"/>
                    <a:pt x="73" y="284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3" y="284"/>
                    <a:pt x="72" y="284"/>
                    <a:pt x="72" y="284"/>
                  </a:cubicBezTo>
                  <a:cubicBezTo>
                    <a:pt x="72" y="284"/>
                    <a:pt x="72" y="284"/>
                    <a:pt x="72" y="284"/>
                  </a:cubicBezTo>
                  <a:cubicBezTo>
                    <a:pt x="72" y="284"/>
                    <a:pt x="72" y="285"/>
                    <a:pt x="72" y="285"/>
                  </a:cubicBezTo>
                  <a:cubicBezTo>
                    <a:pt x="72" y="285"/>
                    <a:pt x="72" y="285"/>
                    <a:pt x="72" y="285"/>
                  </a:cubicBezTo>
                  <a:cubicBezTo>
                    <a:pt x="72" y="285"/>
                    <a:pt x="72" y="285"/>
                    <a:pt x="72" y="286"/>
                  </a:cubicBezTo>
                  <a:cubicBezTo>
                    <a:pt x="72" y="286"/>
                    <a:pt x="72" y="286"/>
                    <a:pt x="71" y="285"/>
                  </a:cubicBezTo>
                  <a:cubicBezTo>
                    <a:pt x="71" y="285"/>
                    <a:pt x="71" y="285"/>
                    <a:pt x="71" y="286"/>
                  </a:cubicBezTo>
                  <a:cubicBezTo>
                    <a:pt x="71" y="286"/>
                    <a:pt x="71" y="286"/>
                    <a:pt x="71" y="286"/>
                  </a:cubicBezTo>
                  <a:cubicBezTo>
                    <a:pt x="71" y="286"/>
                    <a:pt x="71" y="286"/>
                    <a:pt x="71" y="286"/>
                  </a:cubicBezTo>
                  <a:cubicBezTo>
                    <a:pt x="71" y="286"/>
                    <a:pt x="71" y="287"/>
                    <a:pt x="71" y="287"/>
                  </a:cubicBezTo>
                  <a:cubicBezTo>
                    <a:pt x="71" y="287"/>
                    <a:pt x="71" y="287"/>
                    <a:pt x="70" y="287"/>
                  </a:cubicBezTo>
                  <a:cubicBezTo>
                    <a:pt x="70" y="288"/>
                    <a:pt x="71" y="288"/>
                    <a:pt x="71" y="288"/>
                  </a:cubicBezTo>
                  <a:cubicBezTo>
                    <a:pt x="71" y="288"/>
                    <a:pt x="71" y="288"/>
                    <a:pt x="71" y="288"/>
                  </a:cubicBezTo>
                  <a:cubicBezTo>
                    <a:pt x="71" y="287"/>
                    <a:pt x="71" y="287"/>
                    <a:pt x="71" y="287"/>
                  </a:cubicBezTo>
                  <a:cubicBezTo>
                    <a:pt x="71" y="287"/>
                    <a:pt x="72" y="287"/>
                    <a:pt x="72" y="287"/>
                  </a:cubicBezTo>
                  <a:cubicBezTo>
                    <a:pt x="72" y="288"/>
                    <a:pt x="72" y="288"/>
                    <a:pt x="72" y="288"/>
                  </a:cubicBezTo>
                  <a:cubicBezTo>
                    <a:pt x="72" y="287"/>
                    <a:pt x="72" y="287"/>
                    <a:pt x="72" y="287"/>
                  </a:cubicBezTo>
                  <a:cubicBezTo>
                    <a:pt x="72" y="287"/>
                    <a:pt x="72" y="287"/>
                    <a:pt x="72" y="287"/>
                  </a:cubicBezTo>
                  <a:cubicBezTo>
                    <a:pt x="73" y="287"/>
                    <a:pt x="73" y="287"/>
                    <a:pt x="73" y="287"/>
                  </a:cubicBezTo>
                  <a:cubicBezTo>
                    <a:pt x="73" y="287"/>
                    <a:pt x="73" y="287"/>
                    <a:pt x="73" y="287"/>
                  </a:cubicBezTo>
                  <a:cubicBezTo>
                    <a:pt x="74" y="286"/>
                    <a:pt x="74" y="286"/>
                    <a:pt x="74" y="286"/>
                  </a:cubicBezTo>
                  <a:cubicBezTo>
                    <a:pt x="74" y="286"/>
                    <a:pt x="74" y="286"/>
                    <a:pt x="74" y="286"/>
                  </a:cubicBezTo>
                  <a:cubicBezTo>
                    <a:pt x="74" y="286"/>
                    <a:pt x="74" y="286"/>
                    <a:pt x="74" y="286"/>
                  </a:cubicBezTo>
                  <a:cubicBezTo>
                    <a:pt x="74" y="286"/>
                    <a:pt x="74" y="286"/>
                    <a:pt x="74" y="286"/>
                  </a:cubicBezTo>
                  <a:cubicBezTo>
                    <a:pt x="74" y="286"/>
                    <a:pt x="74" y="286"/>
                    <a:pt x="74" y="286"/>
                  </a:cubicBezTo>
                  <a:cubicBezTo>
                    <a:pt x="74" y="286"/>
                    <a:pt x="75" y="286"/>
                    <a:pt x="75" y="286"/>
                  </a:cubicBezTo>
                  <a:cubicBezTo>
                    <a:pt x="75" y="286"/>
                    <a:pt x="75" y="286"/>
                    <a:pt x="75" y="286"/>
                  </a:cubicBezTo>
                  <a:cubicBezTo>
                    <a:pt x="75" y="286"/>
                    <a:pt x="75" y="286"/>
                    <a:pt x="75" y="286"/>
                  </a:cubicBezTo>
                  <a:cubicBezTo>
                    <a:pt x="75" y="286"/>
                    <a:pt x="75" y="286"/>
                    <a:pt x="75" y="286"/>
                  </a:cubicBezTo>
                  <a:cubicBezTo>
                    <a:pt x="75" y="285"/>
                    <a:pt x="75" y="285"/>
                    <a:pt x="75" y="285"/>
                  </a:cubicBezTo>
                  <a:close/>
                  <a:moveTo>
                    <a:pt x="143" y="263"/>
                  </a:moveTo>
                  <a:cubicBezTo>
                    <a:pt x="143" y="263"/>
                    <a:pt x="142" y="263"/>
                    <a:pt x="142" y="264"/>
                  </a:cubicBezTo>
                  <a:cubicBezTo>
                    <a:pt x="142" y="264"/>
                    <a:pt x="142" y="264"/>
                    <a:pt x="142" y="264"/>
                  </a:cubicBezTo>
                  <a:cubicBezTo>
                    <a:pt x="142" y="263"/>
                    <a:pt x="142" y="264"/>
                    <a:pt x="142" y="264"/>
                  </a:cubicBezTo>
                  <a:cubicBezTo>
                    <a:pt x="142" y="264"/>
                    <a:pt x="142" y="264"/>
                    <a:pt x="142" y="264"/>
                  </a:cubicBezTo>
                  <a:cubicBezTo>
                    <a:pt x="142" y="264"/>
                    <a:pt x="142" y="264"/>
                    <a:pt x="142" y="264"/>
                  </a:cubicBezTo>
                  <a:cubicBezTo>
                    <a:pt x="143" y="264"/>
                    <a:pt x="143" y="264"/>
                    <a:pt x="143" y="264"/>
                  </a:cubicBezTo>
                  <a:cubicBezTo>
                    <a:pt x="143" y="264"/>
                    <a:pt x="143" y="264"/>
                    <a:pt x="143" y="264"/>
                  </a:cubicBezTo>
                  <a:cubicBezTo>
                    <a:pt x="143" y="264"/>
                    <a:pt x="143" y="264"/>
                    <a:pt x="143" y="264"/>
                  </a:cubicBezTo>
                  <a:cubicBezTo>
                    <a:pt x="143" y="263"/>
                    <a:pt x="143" y="263"/>
                    <a:pt x="143" y="263"/>
                  </a:cubicBezTo>
                  <a:cubicBezTo>
                    <a:pt x="143" y="263"/>
                    <a:pt x="143" y="263"/>
                    <a:pt x="143" y="263"/>
                  </a:cubicBezTo>
                  <a:cubicBezTo>
                    <a:pt x="143" y="263"/>
                    <a:pt x="143" y="263"/>
                    <a:pt x="143" y="263"/>
                  </a:cubicBezTo>
                  <a:close/>
                  <a:moveTo>
                    <a:pt x="151" y="260"/>
                  </a:moveTo>
                  <a:cubicBezTo>
                    <a:pt x="151" y="260"/>
                    <a:pt x="150" y="260"/>
                    <a:pt x="150" y="260"/>
                  </a:cubicBezTo>
                  <a:cubicBezTo>
                    <a:pt x="150" y="260"/>
                    <a:pt x="150" y="260"/>
                    <a:pt x="149" y="260"/>
                  </a:cubicBezTo>
                  <a:cubicBezTo>
                    <a:pt x="149" y="260"/>
                    <a:pt x="149" y="260"/>
                    <a:pt x="149" y="260"/>
                  </a:cubicBezTo>
                  <a:cubicBezTo>
                    <a:pt x="150" y="260"/>
                    <a:pt x="150" y="260"/>
                    <a:pt x="150" y="260"/>
                  </a:cubicBezTo>
                  <a:cubicBezTo>
                    <a:pt x="150" y="261"/>
                    <a:pt x="151" y="260"/>
                    <a:pt x="151" y="260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0"/>
                    <a:pt x="151" y="260"/>
                    <a:pt x="151" y="260"/>
                  </a:cubicBezTo>
                  <a:close/>
                  <a:moveTo>
                    <a:pt x="77" y="285"/>
                  </a:moveTo>
                  <a:cubicBezTo>
                    <a:pt x="76" y="285"/>
                    <a:pt x="76" y="285"/>
                    <a:pt x="76" y="285"/>
                  </a:cubicBezTo>
                  <a:cubicBezTo>
                    <a:pt x="76" y="285"/>
                    <a:pt x="76" y="285"/>
                    <a:pt x="76" y="285"/>
                  </a:cubicBezTo>
                  <a:cubicBezTo>
                    <a:pt x="76" y="285"/>
                    <a:pt x="76" y="286"/>
                    <a:pt x="76" y="286"/>
                  </a:cubicBezTo>
                  <a:cubicBezTo>
                    <a:pt x="76" y="286"/>
                    <a:pt x="76" y="286"/>
                    <a:pt x="76" y="286"/>
                  </a:cubicBezTo>
                  <a:cubicBezTo>
                    <a:pt x="76" y="286"/>
                    <a:pt x="76" y="286"/>
                    <a:pt x="76" y="286"/>
                  </a:cubicBezTo>
                  <a:cubicBezTo>
                    <a:pt x="76" y="285"/>
                    <a:pt x="77" y="285"/>
                    <a:pt x="77" y="285"/>
                  </a:cubicBezTo>
                  <a:cubicBezTo>
                    <a:pt x="77" y="285"/>
                    <a:pt x="77" y="285"/>
                    <a:pt x="77" y="285"/>
                  </a:cubicBezTo>
                  <a:cubicBezTo>
                    <a:pt x="77" y="285"/>
                    <a:pt x="77" y="285"/>
                    <a:pt x="77" y="285"/>
                  </a:cubicBezTo>
                  <a:close/>
                  <a:moveTo>
                    <a:pt x="40" y="284"/>
                  </a:moveTo>
                  <a:cubicBezTo>
                    <a:pt x="40" y="284"/>
                    <a:pt x="40" y="284"/>
                    <a:pt x="40" y="284"/>
                  </a:cubicBezTo>
                  <a:cubicBezTo>
                    <a:pt x="40" y="284"/>
                    <a:pt x="40" y="284"/>
                    <a:pt x="40" y="285"/>
                  </a:cubicBezTo>
                  <a:cubicBezTo>
                    <a:pt x="41" y="285"/>
                    <a:pt x="41" y="284"/>
                    <a:pt x="41" y="284"/>
                  </a:cubicBezTo>
                  <a:cubicBezTo>
                    <a:pt x="41" y="284"/>
                    <a:pt x="41" y="284"/>
                    <a:pt x="40" y="284"/>
                  </a:cubicBezTo>
                  <a:close/>
                  <a:moveTo>
                    <a:pt x="109" y="278"/>
                  </a:moveTo>
                  <a:cubicBezTo>
                    <a:pt x="109" y="278"/>
                    <a:pt x="108" y="278"/>
                    <a:pt x="108" y="278"/>
                  </a:cubicBezTo>
                  <a:cubicBezTo>
                    <a:pt x="108" y="279"/>
                    <a:pt x="109" y="279"/>
                    <a:pt x="109" y="279"/>
                  </a:cubicBezTo>
                  <a:cubicBezTo>
                    <a:pt x="109" y="279"/>
                    <a:pt x="109" y="278"/>
                    <a:pt x="109" y="278"/>
                  </a:cubicBezTo>
                  <a:cubicBezTo>
                    <a:pt x="109" y="278"/>
                    <a:pt x="109" y="278"/>
                    <a:pt x="109" y="278"/>
                  </a:cubicBezTo>
                  <a:close/>
                  <a:moveTo>
                    <a:pt x="119" y="272"/>
                  </a:moveTo>
                  <a:cubicBezTo>
                    <a:pt x="119" y="272"/>
                    <a:pt x="119" y="273"/>
                    <a:pt x="119" y="273"/>
                  </a:cubicBezTo>
                  <a:cubicBezTo>
                    <a:pt x="119" y="273"/>
                    <a:pt x="119" y="273"/>
                    <a:pt x="119" y="273"/>
                  </a:cubicBezTo>
                  <a:cubicBezTo>
                    <a:pt x="119" y="273"/>
                    <a:pt x="119" y="273"/>
                    <a:pt x="119" y="273"/>
                  </a:cubicBezTo>
                  <a:cubicBezTo>
                    <a:pt x="119" y="272"/>
                    <a:pt x="119" y="272"/>
                    <a:pt x="119" y="272"/>
                  </a:cubicBezTo>
                  <a:close/>
                  <a:moveTo>
                    <a:pt x="77" y="285"/>
                  </a:moveTo>
                  <a:cubicBezTo>
                    <a:pt x="77" y="284"/>
                    <a:pt x="77" y="285"/>
                    <a:pt x="77" y="285"/>
                  </a:cubicBezTo>
                  <a:cubicBezTo>
                    <a:pt x="77" y="285"/>
                    <a:pt x="77" y="285"/>
                    <a:pt x="76" y="285"/>
                  </a:cubicBezTo>
                  <a:cubicBezTo>
                    <a:pt x="77" y="285"/>
                    <a:pt x="77" y="285"/>
                    <a:pt x="77" y="285"/>
                  </a:cubicBezTo>
                  <a:cubicBezTo>
                    <a:pt x="77" y="285"/>
                    <a:pt x="77" y="285"/>
                    <a:pt x="77" y="285"/>
                  </a:cubicBezTo>
                  <a:cubicBezTo>
                    <a:pt x="78" y="285"/>
                    <a:pt x="77" y="285"/>
                    <a:pt x="77" y="285"/>
                  </a:cubicBezTo>
                  <a:close/>
                  <a:moveTo>
                    <a:pt x="149" y="260"/>
                  </a:moveTo>
                  <a:cubicBezTo>
                    <a:pt x="148" y="260"/>
                    <a:pt x="148" y="260"/>
                    <a:pt x="148" y="260"/>
                  </a:cubicBezTo>
                  <a:cubicBezTo>
                    <a:pt x="148" y="261"/>
                    <a:pt x="148" y="260"/>
                    <a:pt x="148" y="261"/>
                  </a:cubicBezTo>
                  <a:cubicBezTo>
                    <a:pt x="149" y="261"/>
                    <a:pt x="149" y="261"/>
                    <a:pt x="149" y="261"/>
                  </a:cubicBezTo>
                  <a:cubicBezTo>
                    <a:pt x="149" y="260"/>
                    <a:pt x="149" y="260"/>
                    <a:pt x="149" y="260"/>
                  </a:cubicBezTo>
                  <a:close/>
                  <a:moveTo>
                    <a:pt x="38" y="283"/>
                  </a:moveTo>
                  <a:cubicBezTo>
                    <a:pt x="38" y="283"/>
                    <a:pt x="38" y="283"/>
                    <a:pt x="38" y="283"/>
                  </a:cubicBezTo>
                  <a:cubicBezTo>
                    <a:pt x="38" y="283"/>
                    <a:pt x="38" y="284"/>
                    <a:pt x="38" y="284"/>
                  </a:cubicBezTo>
                  <a:cubicBezTo>
                    <a:pt x="38" y="284"/>
                    <a:pt x="38" y="284"/>
                    <a:pt x="38" y="284"/>
                  </a:cubicBezTo>
                  <a:cubicBezTo>
                    <a:pt x="38" y="283"/>
                    <a:pt x="38" y="283"/>
                    <a:pt x="38" y="283"/>
                  </a:cubicBezTo>
                  <a:close/>
                  <a:moveTo>
                    <a:pt x="117" y="274"/>
                  </a:moveTo>
                  <a:cubicBezTo>
                    <a:pt x="117" y="273"/>
                    <a:pt x="117" y="274"/>
                    <a:pt x="117" y="274"/>
                  </a:cubicBezTo>
                  <a:cubicBezTo>
                    <a:pt x="117" y="273"/>
                    <a:pt x="116" y="273"/>
                    <a:pt x="116" y="274"/>
                  </a:cubicBezTo>
                  <a:cubicBezTo>
                    <a:pt x="116" y="274"/>
                    <a:pt x="116" y="274"/>
                    <a:pt x="117" y="274"/>
                  </a:cubicBezTo>
                  <a:cubicBezTo>
                    <a:pt x="117" y="274"/>
                    <a:pt x="117" y="274"/>
                    <a:pt x="117" y="274"/>
                  </a:cubicBezTo>
                  <a:cubicBezTo>
                    <a:pt x="117" y="274"/>
                    <a:pt x="117" y="274"/>
                    <a:pt x="117" y="274"/>
                  </a:cubicBezTo>
                  <a:close/>
                  <a:moveTo>
                    <a:pt x="143" y="261"/>
                  </a:moveTo>
                  <a:cubicBezTo>
                    <a:pt x="143" y="261"/>
                    <a:pt x="143" y="261"/>
                    <a:pt x="143" y="262"/>
                  </a:cubicBezTo>
                  <a:cubicBezTo>
                    <a:pt x="143" y="262"/>
                    <a:pt x="143" y="262"/>
                    <a:pt x="143" y="262"/>
                  </a:cubicBezTo>
                  <a:cubicBezTo>
                    <a:pt x="143" y="262"/>
                    <a:pt x="143" y="262"/>
                    <a:pt x="143" y="262"/>
                  </a:cubicBezTo>
                  <a:cubicBezTo>
                    <a:pt x="143" y="261"/>
                    <a:pt x="143" y="261"/>
                    <a:pt x="143" y="261"/>
                  </a:cubicBezTo>
                  <a:close/>
                  <a:moveTo>
                    <a:pt x="116" y="275"/>
                  </a:moveTo>
                  <a:cubicBezTo>
                    <a:pt x="116" y="275"/>
                    <a:pt x="116" y="275"/>
                    <a:pt x="116" y="276"/>
                  </a:cubicBezTo>
                  <a:cubicBezTo>
                    <a:pt x="116" y="276"/>
                    <a:pt x="116" y="276"/>
                    <a:pt x="116" y="276"/>
                  </a:cubicBezTo>
                  <a:cubicBezTo>
                    <a:pt x="116" y="276"/>
                    <a:pt x="116" y="276"/>
                    <a:pt x="116" y="276"/>
                  </a:cubicBezTo>
                  <a:cubicBezTo>
                    <a:pt x="116" y="276"/>
                    <a:pt x="116" y="276"/>
                    <a:pt x="116" y="276"/>
                  </a:cubicBezTo>
                  <a:cubicBezTo>
                    <a:pt x="116" y="276"/>
                    <a:pt x="116" y="276"/>
                    <a:pt x="116" y="276"/>
                  </a:cubicBezTo>
                  <a:cubicBezTo>
                    <a:pt x="117" y="275"/>
                    <a:pt x="117" y="275"/>
                    <a:pt x="117" y="275"/>
                  </a:cubicBezTo>
                  <a:cubicBezTo>
                    <a:pt x="116" y="275"/>
                    <a:pt x="116" y="275"/>
                    <a:pt x="116" y="275"/>
                  </a:cubicBezTo>
                  <a:close/>
                  <a:moveTo>
                    <a:pt x="39" y="286"/>
                  </a:moveTo>
                  <a:cubicBezTo>
                    <a:pt x="39" y="285"/>
                    <a:pt x="39" y="285"/>
                    <a:pt x="39" y="285"/>
                  </a:cubicBezTo>
                  <a:cubicBezTo>
                    <a:pt x="39" y="286"/>
                    <a:pt x="39" y="286"/>
                    <a:pt x="39" y="286"/>
                  </a:cubicBezTo>
                  <a:cubicBezTo>
                    <a:pt x="39" y="286"/>
                    <a:pt x="39" y="286"/>
                    <a:pt x="39" y="286"/>
                  </a:cubicBezTo>
                  <a:cubicBezTo>
                    <a:pt x="39" y="286"/>
                    <a:pt x="39" y="286"/>
                    <a:pt x="39" y="286"/>
                  </a:cubicBezTo>
                  <a:cubicBezTo>
                    <a:pt x="39" y="286"/>
                    <a:pt x="39" y="286"/>
                    <a:pt x="39" y="286"/>
                  </a:cubicBezTo>
                  <a:cubicBezTo>
                    <a:pt x="39" y="286"/>
                    <a:pt x="39" y="286"/>
                    <a:pt x="39" y="286"/>
                  </a:cubicBezTo>
                  <a:close/>
                  <a:moveTo>
                    <a:pt x="23" y="280"/>
                  </a:moveTo>
                  <a:cubicBezTo>
                    <a:pt x="23" y="279"/>
                    <a:pt x="23" y="279"/>
                    <a:pt x="23" y="279"/>
                  </a:cubicBezTo>
                  <a:cubicBezTo>
                    <a:pt x="23" y="280"/>
                    <a:pt x="23" y="280"/>
                    <a:pt x="23" y="280"/>
                  </a:cubicBezTo>
                  <a:cubicBezTo>
                    <a:pt x="23" y="280"/>
                    <a:pt x="23" y="280"/>
                    <a:pt x="23" y="280"/>
                  </a:cubicBezTo>
                  <a:cubicBezTo>
                    <a:pt x="23" y="280"/>
                    <a:pt x="23" y="280"/>
                    <a:pt x="23" y="280"/>
                  </a:cubicBezTo>
                  <a:cubicBezTo>
                    <a:pt x="23" y="279"/>
                    <a:pt x="23" y="280"/>
                    <a:pt x="23" y="280"/>
                  </a:cubicBezTo>
                  <a:close/>
                  <a:moveTo>
                    <a:pt x="78" y="284"/>
                  </a:moveTo>
                  <a:cubicBezTo>
                    <a:pt x="78" y="284"/>
                    <a:pt x="78" y="284"/>
                    <a:pt x="78" y="284"/>
                  </a:cubicBezTo>
                  <a:cubicBezTo>
                    <a:pt x="78" y="284"/>
                    <a:pt x="78" y="284"/>
                    <a:pt x="79" y="284"/>
                  </a:cubicBezTo>
                  <a:cubicBezTo>
                    <a:pt x="79" y="284"/>
                    <a:pt x="79" y="284"/>
                    <a:pt x="78" y="284"/>
                  </a:cubicBezTo>
                  <a:close/>
                  <a:moveTo>
                    <a:pt x="78" y="284"/>
                  </a:moveTo>
                  <a:cubicBezTo>
                    <a:pt x="78" y="284"/>
                    <a:pt x="78" y="284"/>
                    <a:pt x="78" y="284"/>
                  </a:cubicBezTo>
                  <a:cubicBezTo>
                    <a:pt x="78" y="284"/>
                    <a:pt x="78" y="284"/>
                    <a:pt x="78" y="284"/>
                  </a:cubicBezTo>
                  <a:cubicBezTo>
                    <a:pt x="78" y="284"/>
                    <a:pt x="78" y="284"/>
                    <a:pt x="78" y="284"/>
                  </a:cubicBezTo>
                  <a:cubicBezTo>
                    <a:pt x="78" y="284"/>
                    <a:pt x="78" y="284"/>
                    <a:pt x="78" y="284"/>
                  </a:cubicBezTo>
                  <a:close/>
                  <a:moveTo>
                    <a:pt x="11" y="275"/>
                  </a:moveTo>
                  <a:cubicBezTo>
                    <a:pt x="11" y="275"/>
                    <a:pt x="11" y="275"/>
                    <a:pt x="11" y="276"/>
                  </a:cubicBezTo>
                  <a:cubicBezTo>
                    <a:pt x="11" y="276"/>
                    <a:pt x="11" y="276"/>
                    <a:pt x="11" y="276"/>
                  </a:cubicBezTo>
                  <a:cubicBezTo>
                    <a:pt x="11" y="276"/>
                    <a:pt x="11" y="276"/>
                    <a:pt x="11" y="276"/>
                  </a:cubicBezTo>
                  <a:cubicBezTo>
                    <a:pt x="11" y="275"/>
                    <a:pt x="11" y="275"/>
                    <a:pt x="11" y="275"/>
                  </a:cubicBezTo>
                  <a:close/>
                  <a:moveTo>
                    <a:pt x="147" y="261"/>
                  </a:moveTo>
                  <a:cubicBezTo>
                    <a:pt x="147" y="261"/>
                    <a:pt x="147" y="261"/>
                    <a:pt x="147" y="261"/>
                  </a:cubicBezTo>
                  <a:cubicBezTo>
                    <a:pt x="147" y="261"/>
                    <a:pt x="147" y="261"/>
                    <a:pt x="147" y="261"/>
                  </a:cubicBezTo>
                  <a:cubicBezTo>
                    <a:pt x="147" y="261"/>
                    <a:pt x="147" y="261"/>
                    <a:pt x="147" y="261"/>
                  </a:cubicBezTo>
                  <a:close/>
                  <a:moveTo>
                    <a:pt x="79" y="284"/>
                  </a:moveTo>
                  <a:cubicBezTo>
                    <a:pt x="79" y="284"/>
                    <a:pt x="79" y="284"/>
                    <a:pt x="79" y="284"/>
                  </a:cubicBezTo>
                  <a:cubicBezTo>
                    <a:pt x="79" y="284"/>
                    <a:pt x="79" y="284"/>
                    <a:pt x="79" y="284"/>
                  </a:cubicBezTo>
                  <a:close/>
                  <a:moveTo>
                    <a:pt x="56" y="291"/>
                  </a:moveTo>
                  <a:cubicBezTo>
                    <a:pt x="56" y="291"/>
                    <a:pt x="56" y="291"/>
                    <a:pt x="56" y="292"/>
                  </a:cubicBezTo>
                  <a:cubicBezTo>
                    <a:pt x="56" y="292"/>
                    <a:pt x="56" y="292"/>
                    <a:pt x="56" y="292"/>
                  </a:cubicBezTo>
                  <a:cubicBezTo>
                    <a:pt x="57" y="291"/>
                    <a:pt x="57" y="291"/>
                    <a:pt x="56" y="291"/>
                  </a:cubicBezTo>
                  <a:close/>
                  <a:moveTo>
                    <a:pt x="140" y="262"/>
                  </a:moveTo>
                  <a:cubicBezTo>
                    <a:pt x="140" y="262"/>
                    <a:pt x="141" y="262"/>
                    <a:pt x="140" y="262"/>
                  </a:cubicBezTo>
                  <a:cubicBezTo>
                    <a:pt x="140" y="262"/>
                    <a:pt x="140" y="262"/>
                    <a:pt x="140" y="263"/>
                  </a:cubicBezTo>
                  <a:cubicBezTo>
                    <a:pt x="140" y="263"/>
                    <a:pt x="140" y="262"/>
                    <a:pt x="140" y="262"/>
                  </a:cubicBezTo>
                  <a:close/>
                  <a:moveTo>
                    <a:pt x="110" y="277"/>
                  </a:moveTo>
                  <a:cubicBezTo>
                    <a:pt x="110" y="277"/>
                    <a:pt x="109" y="277"/>
                    <a:pt x="109" y="277"/>
                  </a:cubicBezTo>
                  <a:cubicBezTo>
                    <a:pt x="109" y="277"/>
                    <a:pt x="110" y="277"/>
                    <a:pt x="110" y="277"/>
                  </a:cubicBezTo>
                  <a:cubicBezTo>
                    <a:pt x="110" y="277"/>
                    <a:pt x="110" y="277"/>
                    <a:pt x="110" y="277"/>
                  </a:cubicBezTo>
                  <a:cubicBezTo>
                    <a:pt x="110" y="277"/>
                    <a:pt x="110" y="277"/>
                    <a:pt x="110" y="277"/>
                  </a:cubicBezTo>
                  <a:close/>
                  <a:moveTo>
                    <a:pt x="35" y="284"/>
                  </a:moveTo>
                  <a:cubicBezTo>
                    <a:pt x="35" y="284"/>
                    <a:pt x="35" y="284"/>
                    <a:pt x="35" y="284"/>
                  </a:cubicBezTo>
                  <a:cubicBezTo>
                    <a:pt x="35" y="284"/>
                    <a:pt x="35" y="284"/>
                    <a:pt x="35" y="284"/>
                  </a:cubicBezTo>
                  <a:cubicBezTo>
                    <a:pt x="35" y="284"/>
                    <a:pt x="35" y="284"/>
                    <a:pt x="35" y="284"/>
                  </a:cubicBezTo>
                  <a:close/>
                  <a:moveTo>
                    <a:pt x="59" y="288"/>
                  </a:moveTo>
                  <a:cubicBezTo>
                    <a:pt x="58" y="288"/>
                    <a:pt x="58" y="288"/>
                    <a:pt x="58" y="288"/>
                  </a:cubicBezTo>
                  <a:cubicBezTo>
                    <a:pt x="58" y="288"/>
                    <a:pt x="58" y="288"/>
                    <a:pt x="59" y="288"/>
                  </a:cubicBezTo>
                  <a:close/>
                  <a:moveTo>
                    <a:pt x="57" y="290"/>
                  </a:moveTo>
                  <a:cubicBezTo>
                    <a:pt x="57" y="290"/>
                    <a:pt x="57" y="290"/>
                    <a:pt x="57" y="290"/>
                  </a:cubicBezTo>
                  <a:cubicBezTo>
                    <a:pt x="57" y="290"/>
                    <a:pt x="57" y="291"/>
                    <a:pt x="57" y="291"/>
                  </a:cubicBezTo>
                  <a:cubicBezTo>
                    <a:pt x="57" y="291"/>
                    <a:pt x="57" y="290"/>
                    <a:pt x="58" y="291"/>
                  </a:cubicBezTo>
                  <a:cubicBezTo>
                    <a:pt x="58" y="291"/>
                    <a:pt x="58" y="291"/>
                    <a:pt x="58" y="291"/>
                  </a:cubicBezTo>
                  <a:cubicBezTo>
                    <a:pt x="58" y="290"/>
                    <a:pt x="58" y="290"/>
                    <a:pt x="57" y="290"/>
                  </a:cubicBezTo>
                  <a:close/>
                  <a:moveTo>
                    <a:pt x="151" y="259"/>
                  </a:moveTo>
                  <a:cubicBezTo>
                    <a:pt x="152" y="259"/>
                    <a:pt x="152" y="259"/>
                    <a:pt x="152" y="259"/>
                  </a:cubicBezTo>
                  <a:cubicBezTo>
                    <a:pt x="152" y="259"/>
                    <a:pt x="152" y="259"/>
                    <a:pt x="151" y="259"/>
                  </a:cubicBezTo>
                  <a:close/>
                  <a:moveTo>
                    <a:pt x="10" y="276"/>
                  </a:moveTo>
                  <a:cubicBezTo>
                    <a:pt x="10" y="275"/>
                    <a:pt x="10" y="275"/>
                    <a:pt x="10" y="275"/>
                  </a:cubicBezTo>
                  <a:cubicBezTo>
                    <a:pt x="10" y="276"/>
                    <a:pt x="10" y="276"/>
                    <a:pt x="10" y="276"/>
                  </a:cubicBezTo>
                  <a:close/>
                  <a:moveTo>
                    <a:pt x="59" y="286"/>
                  </a:moveTo>
                  <a:cubicBezTo>
                    <a:pt x="59" y="286"/>
                    <a:pt x="59" y="286"/>
                    <a:pt x="59" y="286"/>
                  </a:cubicBezTo>
                  <a:cubicBezTo>
                    <a:pt x="59" y="286"/>
                    <a:pt x="59" y="286"/>
                    <a:pt x="59" y="286"/>
                  </a:cubicBezTo>
                  <a:cubicBezTo>
                    <a:pt x="58" y="286"/>
                    <a:pt x="58" y="286"/>
                    <a:pt x="58" y="286"/>
                  </a:cubicBezTo>
                  <a:cubicBezTo>
                    <a:pt x="58" y="286"/>
                    <a:pt x="58" y="286"/>
                    <a:pt x="58" y="285"/>
                  </a:cubicBezTo>
                  <a:cubicBezTo>
                    <a:pt x="58" y="285"/>
                    <a:pt x="59" y="285"/>
                    <a:pt x="59" y="286"/>
                  </a:cubicBezTo>
                  <a:cubicBezTo>
                    <a:pt x="59" y="286"/>
                    <a:pt x="59" y="286"/>
                    <a:pt x="59" y="286"/>
                  </a:cubicBezTo>
                  <a:close/>
                  <a:moveTo>
                    <a:pt x="59" y="286"/>
                  </a:moveTo>
                  <a:cubicBezTo>
                    <a:pt x="59" y="286"/>
                    <a:pt x="59" y="286"/>
                    <a:pt x="59" y="286"/>
                  </a:cubicBezTo>
                  <a:cubicBezTo>
                    <a:pt x="59" y="286"/>
                    <a:pt x="59" y="286"/>
                    <a:pt x="59" y="286"/>
                  </a:cubicBezTo>
                  <a:cubicBezTo>
                    <a:pt x="59" y="286"/>
                    <a:pt x="59" y="286"/>
                    <a:pt x="59" y="286"/>
                  </a:cubicBezTo>
                  <a:close/>
                  <a:moveTo>
                    <a:pt x="59" y="288"/>
                  </a:moveTo>
                  <a:cubicBezTo>
                    <a:pt x="59" y="288"/>
                    <a:pt x="59" y="288"/>
                    <a:pt x="59" y="288"/>
                  </a:cubicBezTo>
                  <a:cubicBezTo>
                    <a:pt x="59" y="288"/>
                    <a:pt x="59" y="288"/>
                    <a:pt x="59" y="288"/>
                  </a:cubicBezTo>
                  <a:cubicBezTo>
                    <a:pt x="59" y="288"/>
                    <a:pt x="60" y="288"/>
                    <a:pt x="60" y="288"/>
                  </a:cubicBezTo>
                  <a:cubicBezTo>
                    <a:pt x="60" y="288"/>
                    <a:pt x="59" y="288"/>
                    <a:pt x="59" y="288"/>
                  </a:cubicBezTo>
                  <a:close/>
                  <a:moveTo>
                    <a:pt x="119" y="272"/>
                  </a:moveTo>
                  <a:cubicBezTo>
                    <a:pt x="119" y="272"/>
                    <a:pt x="119" y="272"/>
                    <a:pt x="119" y="272"/>
                  </a:cubicBezTo>
                  <a:cubicBezTo>
                    <a:pt x="119" y="272"/>
                    <a:pt x="119" y="272"/>
                    <a:pt x="119" y="272"/>
                  </a:cubicBezTo>
                  <a:cubicBezTo>
                    <a:pt x="119" y="272"/>
                    <a:pt x="119" y="272"/>
                    <a:pt x="119" y="272"/>
                  </a:cubicBezTo>
                  <a:close/>
                  <a:moveTo>
                    <a:pt x="46" y="290"/>
                  </a:moveTo>
                  <a:cubicBezTo>
                    <a:pt x="46" y="290"/>
                    <a:pt x="46" y="290"/>
                    <a:pt x="46" y="290"/>
                  </a:cubicBezTo>
                  <a:cubicBezTo>
                    <a:pt x="46" y="290"/>
                    <a:pt x="45" y="290"/>
                    <a:pt x="45" y="290"/>
                  </a:cubicBezTo>
                  <a:cubicBezTo>
                    <a:pt x="45" y="290"/>
                    <a:pt x="45" y="290"/>
                    <a:pt x="45" y="290"/>
                  </a:cubicBezTo>
                  <a:cubicBezTo>
                    <a:pt x="45" y="289"/>
                    <a:pt x="45" y="289"/>
                    <a:pt x="45" y="289"/>
                  </a:cubicBezTo>
                  <a:cubicBezTo>
                    <a:pt x="44" y="289"/>
                    <a:pt x="44" y="289"/>
                    <a:pt x="44" y="289"/>
                  </a:cubicBezTo>
                  <a:cubicBezTo>
                    <a:pt x="44" y="289"/>
                    <a:pt x="44" y="289"/>
                    <a:pt x="44" y="289"/>
                  </a:cubicBezTo>
                  <a:cubicBezTo>
                    <a:pt x="44" y="288"/>
                    <a:pt x="44" y="288"/>
                    <a:pt x="43" y="288"/>
                  </a:cubicBezTo>
                  <a:cubicBezTo>
                    <a:pt x="43" y="288"/>
                    <a:pt x="43" y="288"/>
                    <a:pt x="43" y="288"/>
                  </a:cubicBezTo>
                  <a:cubicBezTo>
                    <a:pt x="43" y="288"/>
                    <a:pt x="43" y="288"/>
                    <a:pt x="43" y="288"/>
                  </a:cubicBezTo>
                  <a:cubicBezTo>
                    <a:pt x="42" y="287"/>
                    <a:pt x="42" y="287"/>
                    <a:pt x="42" y="287"/>
                  </a:cubicBezTo>
                  <a:cubicBezTo>
                    <a:pt x="41" y="287"/>
                    <a:pt x="41" y="287"/>
                    <a:pt x="41" y="287"/>
                  </a:cubicBezTo>
                  <a:cubicBezTo>
                    <a:pt x="41" y="287"/>
                    <a:pt x="41" y="287"/>
                    <a:pt x="41" y="288"/>
                  </a:cubicBezTo>
                  <a:cubicBezTo>
                    <a:pt x="41" y="288"/>
                    <a:pt x="42" y="288"/>
                    <a:pt x="42" y="288"/>
                  </a:cubicBezTo>
                  <a:cubicBezTo>
                    <a:pt x="42" y="288"/>
                    <a:pt x="43" y="288"/>
                    <a:pt x="43" y="288"/>
                  </a:cubicBezTo>
                  <a:cubicBezTo>
                    <a:pt x="43" y="288"/>
                    <a:pt x="43" y="288"/>
                    <a:pt x="43" y="288"/>
                  </a:cubicBezTo>
                  <a:cubicBezTo>
                    <a:pt x="44" y="289"/>
                    <a:pt x="44" y="289"/>
                    <a:pt x="44" y="289"/>
                  </a:cubicBezTo>
                  <a:cubicBezTo>
                    <a:pt x="44" y="290"/>
                    <a:pt x="45" y="290"/>
                    <a:pt x="45" y="290"/>
                  </a:cubicBezTo>
                  <a:cubicBezTo>
                    <a:pt x="45" y="290"/>
                    <a:pt x="45" y="290"/>
                    <a:pt x="45" y="290"/>
                  </a:cubicBezTo>
                  <a:cubicBezTo>
                    <a:pt x="45" y="290"/>
                    <a:pt x="45" y="290"/>
                    <a:pt x="45" y="290"/>
                  </a:cubicBezTo>
                  <a:cubicBezTo>
                    <a:pt x="46" y="290"/>
                    <a:pt x="46" y="290"/>
                    <a:pt x="46" y="290"/>
                  </a:cubicBezTo>
                  <a:cubicBezTo>
                    <a:pt x="46" y="290"/>
                    <a:pt x="46" y="290"/>
                    <a:pt x="46" y="290"/>
                  </a:cubicBezTo>
                  <a:cubicBezTo>
                    <a:pt x="47" y="290"/>
                    <a:pt x="47" y="290"/>
                    <a:pt x="47" y="290"/>
                  </a:cubicBezTo>
                  <a:cubicBezTo>
                    <a:pt x="47" y="290"/>
                    <a:pt x="47" y="290"/>
                    <a:pt x="47" y="290"/>
                  </a:cubicBezTo>
                  <a:cubicBezTo>
                    <a:pt x="46" y="290"/>
                    <a:pt x="46" y="290"/>
                    <a:pt x="46" y="290"/>
                  </a:cubicBezTo>
                  <a:close/>
                  <a:moveTo>
                    <a:pt x="77" y="284"/>
                  </a:moveTo>
                  <a:cubicBezTo>
                    <a:pt x="77" y="284"/>
                    <a:pt x="77" y="284"/>
                    <a:pt x="77" y="284"/>
                  </a:cubicBezTo>
                  <a:cubicBezTo>
                    <a:pt x="77" y="284"/>
                    <a:pt x="77" y="284"/>
                    <a:pt x="77" y="284"/>
                  </a:cubicBezTo>
                  <a:cubicBezTo>
                    <a:pt x="77" y="284"/>
                    <a:pt x="77" y="284"/>
                    <a:pt x="77" y="284"/>
                  </a:cubicBezTo>
                  <a:cubicBezTo>
                    <a:pt x="77" y="284"/>
                    <a:pt x="77" y="284"/>
                    <a:pt x="77" y="284"/>
                  </a:cubicBezTo>
                  <a:close/>
                  <a:moveTo>
                    <a:pt x="167" y="257"/>
                  </a:moveTo>
                  <a:cubicBezTo>
                    <a:pt x="167" y="256"/>
                    <a:pt x="167" y="256"/>
                    <a:pt x="167" y="256"/>
                  </a:cubicBezTo>
                  <a:cubicBezTo>
                    <a:pt x="167" y="256"/>
                    <a:pt x="167" y="256"/>
                    <a:pt x="167" y="256"/>
                  </a:cubicBezTo>
                  <a:cubicBezTo>
                    <a:pt x="167" y="256"/>
                    <a:pt x="167" y="256"/>
                    <a:pt x="167" y="256"/>
                  </a:cubicBezTo>
                  <a:cubicBezTo>
                    <a:pt x="166" y="256"/>
                    <a:pt x="166" y="256"/>
                    <a:pt x="166" y="256"/>
                  </a:cubicBezTo>
                  <a:cubicBezTo>
                    <a:pt x="166" y="256"/>
                    <a:pt x="165" y="256"/>
                    <a:pt x="165" y="256"/>
                  </a:cubicBezTo>
                  <a:cubicBezTo>
                    <a:pt x="165" y="256"/>
                    <a:pt x="165" y="256"/>
                    <a:pt x="165" y="256"/>
                  </a:cubicBezTo>
                  <a:cubicBezTo>
                    <a:pt x="165" y="256"/>
                    <a:pt x="166" y="256"/>
                    <a:pt x="166" y="256"/>
                  </a:cubicBezTo>
                  <a:cubicBezTo>
                    <a:pt x="166" y="257"/>
                    <a:pt x="166" y="257"/>
                    <a:pt x="166" y="257"/>
                  </a:cubicBezTo>
                  <a:cubicBezTo>
                    <a:pt x="166" y="257"/>
                    <a:pt x="166" y="257"/>
                    <a:pt x="166" y="257"/>
                  </a:cubicBezTo>
                  <a:cubicBezTo>
                    <a:pt x="166" y="257"/>
                    <a:pt x="166" y="257"/>
                    <a:pt x="166" y="257"/>
                  </a:cubicBezTo>
                  <a:cubicBezTo>
                    <a:pt x="166" y="257"/>
                    <a:pt x="167" y="257"/>
                    <a:pt x="167" y="257"/>
                  </a:cubicBezTo>
                  <a:cubicBezTo>
                    <a:pt x="167" y="257"/>
                    <a:pt x="167" y="257"/>
                    <a:pt x="167" y="257"/>
                  </a:cubicBezTo>
                  <a:close/>
                  <a:moveTo>
                    <a:pt x="168" y="250"/>
                  </a:moveTo>
                  <a:cubicBezTo>
                    <a:pt x="168" y="250"/>
                    <a:pt x="168" y="250"/>
                    <a:pt x="168" y="250"/>
                  </a:cubicBezTo>
                  <a:cubicBezTo>
                    <a:pt x="168" y="250"/>
                    <a:pt x="168" y="250"/>
                    <a:pt x="168" y="250"/>
                  </a:cubicBezTo>
                  <a:cubicBezTo>
                    <a:pt x="168" y="251"/>
                    <a:pt x="168" y="251"/>
                    <a:pt x="168" y="251"/>
                  </a:cubicBezTo>
                  <a:cubicBezTo>
                    <a:pt x="168" y="251"/>
                    <a:pt x="168" y="251"/>
                    <a:pt x="168" y="251"/>
                  </a:cubicBezTo>
                  <a:cubicBezTo>
                    <a:pt x="168" y="251"/>
                    <a:pt x="169" y="252"/>
                    <a:pt x="169" y="251"/>
                  </a:cubicBezTo>
                  <a:cubicBezTo>
                    <a:pt x="169" y="251"/>
                    <a:pt x="169" y="251"/>
                    <a:pt x="169" y="251"/>
                  </a:cubicBezTo>
                  <a:cubicBezTo>
                    <a:pt x="169" y="251"/>
                    <a:pt x="169" y="251"/>
                    <a:pt x="169" y="250"/>
                  </a:cubicBezTo>
                  <a:cubicBezTo>
                    <a:pt x="169" y="250"/>
                    <a:pt x="169" y="250"/>
                    <a:pt x="169" y="250"/>
                  </a:cubicBezTo>
                  <a:cubicBezTo>
                    <a:pt x="169" y="250"/>
                    <a:pt x="169" y="250"/>
                    <a:pt x="169" y="250"/>
                  </a:cubicBezTo>
                  <a:cubicBezTo>
                    <a:pt x="169" y="250"/>
                    <a:pt x="169" y="250"/>
                    <a:pt x="169" y="250"/>
                  </a:cubicBezTo>
                  <a:cubicBezTo>
                    <a:pt x="168" y="250"/>
                    <a:pt x="168" y="250"/>
                    <a:pt x="168" y="250"/>
                  </a:cubicBezTo>
                  <a:close/>
                  <a:moveTo>
                    <a:pt x="173" y="248"/>
                  </a:moveTo>
                  <a:cubicBezTo>
                    <a:pt x="173" y="248"/>
                    <a:pt x="173" y="248"/>
                    <a:pt x="173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9"/>
                  </a:cubicBezTo>
                  <a:cubicBezTo>
                    <a:pt x="172" y="249"/>
                    <a:pt x="172" y="249"/>
                    <a:pt x="172" y="249"/>
                  </a:cubicBezTo>
                  <a:cubicBezTo>
                    <a:pt x="172" y="249"/>
                    <a:pt x="173" y="249"/>
                    <a:pt x="173" y="249"/>
                  </a:cubicBezTo>
                  <a:cubicBezTo>
                    <a:pt x="173" y="249"/>
                    <a:pt x="173" y="249"/>
                    <a:pt x="173" y="249"/>
                  </a:cubicBezTo>
                  <a:cubicBezTo>
                    <a:pt x="173" y="249"/>
                    <a:pt x="173" y="249"/>
                    <a:pt x="173" y="249"/>
                  </a:cubicBezTo>
                  <a:cubicBezTo>
                    <a:pt x="173" y="249"/>
                    <a:pt x="173" y="249"/>
                    <a:pt x="173" y="248"/>
                  </a:cubicBezTo>
                  <a:cubicBezTo>
                    <a:pt x="173" y="248"/>
                    <a:pt x="173" y="248"/>
                    <a:pt x="173" y="248"/>
                  </a:cubicBezTo>
                  <a:close/>
                  <a:moveTo>
                    <a:pt x="179" y="245"/>
                  </a:moveTo>
                  <a:cubicBezTo>
                    <a:pt x="179" y="245"/>
                    <a:pt x="179" y="246"/>
                    <a:pt x="178" y="246"/>
                  </a:cubicBezTo>
                  <a:cubicBezTo>
                    <a:pt x="178" y="246"/>
                    <a:pt x="178" y="246"/>
                    <a:pt x="178" y="246"/>
                  </a:cubicBezTo>
                  <a:cubicBezTo>
                    <a:pt x="178" y="247"/>
                    <a:pt x="178" y="247"/>
                    <a:pt x="178" y="248"/>
                  </a:cubicBezTo>
                  <a:cubicBezTo>
                    <a:pt x="179" y="248"/>
                    <a:pt x="179" y="248"/>
                    <a:pt x="179" y="248"/>
                  </a:cubicBezTo>
                  <a:cubicBezTo>
                    <a:pt x="179" y="248"/>
                    <a:pt x="179" y="248"/>
                    <a:pt x="179" y="248"/>
                  </a:cubicBezTo>
                  <a:cubicBezTo>
                    <a:pt x="179" y="247"/>
                    <a:pt x="179" y="247"/>
                    <a:pt x="180" y="248"/>
                  </a:cubicBezTo>
                  <a:cubicBezTo>
                    <a:pt x="180" y="248"/>
                    <a:pt x="180" y="248"/>
                    <a:pt x="180" y="248"/>
                  </a:cubicBezTo>
                  <a:cubicBezTo>
                    <a:pt x="180" y="248"/>
                    <a:pt x="180" y="248"/>
                    <a:pt x="180" y="248"/>
                  </a:cubicBezTo>
                  <a:cubicBezTo>
                    <a:pt x="180" y="248"/>
                    <a:pt x="181" y="248"/>
                    <a:pt x="181" y="248"/>
                  </a:cubicBezTo>
                  <a:cubicBezTo>
                    <a:pt x="181" y="248"/>
                    <a:pt x="181" y="248"/>
                    <a:pt x="181" y="247"/>
                  </a:cubicBezTo>
                  <a:cubicBezTo>
                    <a:pt x="180" y="247"/>
                    <a:pt x="180" y="247"/>
                    <a:pt x="180" y="247"/>
                  </a:cubicBezTo>
                  <a:cubicBezTo>
                    <a:pt x="180" y="247"/>
                    <a:pt x="180" y="247"/>
                    <a:pt x="180" y="247"/>
                  </a:cubicBezTo>
                  <a:cubicBezTo>
                    <a:pt x="180" y="246"/>
                    <a:pt x="181" y="246"/>
                    <a:pt x="181" y="246"/>
                  </a:cubicBezTo>
                  <a:cubicBezTo>
                    <a:pt x="181" y="246"/>
                    <a:pt x="182" y="246"/>
                    <a:pt x="182" y="246"/>
                  </a:cubicBezTo>
                  <a:cubicBezTo>
                    <a:pt x="182" y="246"/>
                    <a:pt x="182" y="246"/>
                    <a:pt x="181" y="246"/>
                  </a:cubicBezTo>
                  <a:cubicBezTo>
                    <a:pt x="181" y="246"/>
                    <a:pt x="181" y="246"/>
                    <a:pt x="181" y="246"/>
                  </a:cubicBezTo>
                  <a:cubicBezTo>
                    <a:pt x="181" y="246"/>
                    <a:pt x="180" y="245"/>
                    <a:pt x="181" y="245"/>
                  </a:cubicBezTo>
                  <a:cubicBezTo>
                    <a:pt x="180" y="245"/>
                    <a:pt x="180" y="245"/>
                    <a:pt x="180" y="245"/>
                  </a:cubicBezTo>
                  <a:cubicBezTo>
                    <a:pt x="180" y="245"/>
                    <a:pt x="180" y="245"/>
                    <a:pt x="180" y="245"/>
                  </a:cubicBezTo>
                  <a:cubicBezTo>
                    <a:pt x="180" y="245"/>
                    <a:pt x="180" y="245"/>
                    <a:pt x="180" y="245"/>
                  </a:cubicBezTo>
                  <a:cubicBezTo>
                    <a:pt x="179" y="245"/>
                    <a:pt x="179" y="245"/>
                    <a:pt x="179" y="245"/>
                  </a:cubicBezTo>
                  <a:close/>
                  <a:moveTo>
                    <a:pt x="183" y="245"/>
                  </a:moveTo>
                  <a:cubicBezTo>
                    <a:pt x="183" y="245"/>
                    <a:pt x="183" y="245"/>
                    <a:pt x="183" y="245"/>
                  </a:cubicBezTo>
                  <a:cubicBezTo>
                    <a:pt x="183" y="245"/>
                    <a:pt x="183" y="244"/>
                    <a:pt x="183" y="244"/>
                  </a:cubicBezTo>
                  <a:cubicBezTo>
                    <a:pt x="183" y="244"/>
                    <a:pt x="183" y="244"/>
                    <a:pt x="183" y="244"/>
                  </a:cubicBezTo>
                  <a:cubicBezTo>
                    <a:pt x="182" y="244"/>
                    <a:pt x="182" y="245"/>
                    <a:pt x="182" y="245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3" y="245"/>
                    <a:pt x="183" y="245"/>
                    <a:pt x="183" y="245"/>
                  </a:cubicBezTo>
                  <a:close/>
                  <a:moveTo>
                    <a:pt x="185" y="248"/>
                  </a:moveTo>
                  <a:cubicBezTo>
                    <a:pt x="185" y="248"/>
                    <a:pt x="185" y="247"/>
                    <a:pt x="185" y="247"/>
                  </a:cubicBezTo>
                  <a:cubicBezTo>
                    <a:pt x="185" y="247"/>
                    <a:pt x="185" y="247"/>
                    <a:pt x="185" y="247"/>
                  </a:cubicBezTo>
                  <a:cubicBezTo>
                    <a:pt x="185" y="246"/>
                    <a:pt x="185" y="246"/>
                    <a:pt x="185" y="246"/>
                  </a:cubicBezTo>
                  <a:cubicBezTo>
                    <a:pt x="185" y="247"/>
                    <a:pt x="185" y="247"/>
                    <a:pt x="185" y="247"/>
                  </a:cubicBezTo>
                  <a:cubicBezTo>
                    <a:pt x="185" y="247"/>
                    <a:pt x="184" y="247"/>
                    <a:pt x="184" y="248"/>
                  </a:cubicBezTo>
                  <a:cubicBezTo>
                    <a:pt x="184" y="248"/>
                    <a:pt x="184" y="248"/>
                    <a:pt x="184" y="248"/>
                  </a:cubicBezTo>
                  <a:cubicBezTo>
                    <a:pt x="184" y="248"/>
                    <a:pt x="183" y="248"/>
                    <a:pt x="184" y="248"/>
                  </a:cubicBezTo>
                  <a:cubicBezTo>
                    <a:pt x="184" y="248"/>
                    <a:pt x="184" y="249"/>
                    <a:pt x="184" y="249"/>
                  </a:cubicBezTo>
                  <a:cubicBezTo>
                    <a:pt x="184" y="249"/>
                    <a:pt x="184" y="249"/>
                    <a:pt x="183" y="249"/>
                  </a:cubicBezTo>
                  <a:cubicBezTo>
                    <a:pt x="183" y="249"/>
                    <a:pt x="183" y="249"/>
                    <a:pt x="183" y="249"/>
                  </a:cubicBezTo>
                  <a:cubicBezTo>
                    <a:pt x="183" y="249"/>
                    <a:pt x="183" y="249"/>
                    <a:pt x="183" y="249"/>
                  </a:cubicBezTo>
                  <a:cubicBezTo>
                    <a:pt x="183" y="249"/>
                    <a:pt x="183" y="249"/>
                    <a:pt x="183" y="249"/>
                  </a:cubicBezTo>
                  <a:cubicBezTo>
                    <a:pt x="183" y="250"/>
                    <a:pt x="183" y="250"/>
                    <a:pt x="183" y="250"/>
                  </a:cubicBezTo>
                  <a:cubicBezTo>
                    <a:pt x="183" y="250"/>
                    <a:pt x="184" y="250"/>
                    <a:pt x="184" y="250"/>
                  </a:cubicBezTo>
                  <a:cubicBezTo>
                    <a:pt x="184" y="250"/>
                    <a:pt x="184" y="249"/>
                    <a:pt x="184" y="249"/>
                  </a:cubicBezTo>
                  <a:cubicBezTo>
                    <a:pt x="184" y="249"/>
                    <a:pt x="185" y="249"/>
                    <a:pt x="185" y="248"/>
                  </a:cubicBezTo>
                  <a:cubicBezTo>
                    <a:pt x="185" y="248"/>
                    <a:pt x="185" y="248"/>
                    <a:pt x="185" y="248"/>
                  </a:cubicBezTo>
                  <a:cubicBezTo>
                    <a:pt x="185" y="248"/>
                    <a:pt x="185" y="248"/>
                    <a:pt x="185" y="248"/>
                  </a:cubicBezTo>
                  <a:cubicBezTo>
                    <a:pt x="185" y="248"/>
                    <a:pt x="185" y="248"/>
                    <a:pt x="185" y="248"/>
                  </a:cubicBezTo>
                  <a:close/>
                  <a:moveTo>
                    <a:pt x="187" y="248"/>
                  </a:moveTo>
                  <a:cubicBezTo>
                    <a:pt x="187" y="248"/>
                    <a:pt x="187" y="249"/>
                    <a:pt x="187" y="249"/>
                  </a:cubicBezTo>
                  <a:cubicBezTo>
                    <a:pt x="187" y="249"/>
                    <a:pt x="187" y="249"/>
                    <a:pt x="187" y="249"/>
                  </a:cubicBezTo>
                  <a:cubicBezTo>
                    <a:pt x="187" y="249"/>
                    <a:pt x="187" y="249"/>
                    <a:pt x="187" y="249"/>
                  </a:cubicBezTo>
                  <a:cubicBezTo>
                    <a:pt x="187" y="249"/>
                    <a:pt x="187" y="249"/>
                    <a:pt x="187" y="248"/>
                  </a:cubicBezTo>
                  <a:cubicBezTo>
                    <a:pt x="187" y="248"/>
                    <a:pt x="187" y="248"/>
                    <a:pt x="187" y="248"/>
                  </a:cubicBezTo>
                  <a:cubicBezTo>
                    <a:pt x="187" y="248"/>
                    <a:pt x="187" y="247"/>
                    <a:pt x="187" y="247"/>
                  </a:cubicBezTo>
                  <a:cubicBezTo>
                    <a:pt x="187" y="247"/>
                    <a:pt x="187" y="247"/>
                    <a:pt x="187" y="248"/>
                  </a:cubicBezTo>
                  <a:cubicBezTo>
                    <a:pt x="187" y="248"/>
                    <a:pt x="187" y="248"/>
                    <a:pt x="187" y="248"/>
                  </a:cubicBezTo>
                  <a:cubicBezTo>
                    <a:pt x="187" y="248"/>
                    <a:pt x="187" y="248"/>
                    <a:pt x="187" y="248"/>
                  </a:cubicBezTo>
                  <a:close/>
                  <a:moveTo>
                    <a:pt x="188" y="250"/>
                  </a:moveTo>
                  <a:cubicBezTo>
                    <a:pt x="188" y="250"/>
                    <a:pt x="188" y="250"/>
                    <a:pt x="188" y="250"/>
                  </a:cubicBezTo>
                  <a:cubicBezTo>
                    <a:pt x="188" y="250"/>
                    <a:pt x="188" y="250"/>
                    <a:pt x="188" y="250"/>
                  </a:cubicBezTo>
                  <a:cubicBezTo>
                    <a:pt x="188" y="250"/>
                    <a:pt x="188" y="250"/>
                    <a:pt x="188" y="250"/>
                  </a:cubicBezTo>
                  <a:cubicBezTo>
                    <a:pt x="188" y="250"/>
                    <a:pt x="188" y="250"/>
                    <a:pt x="188" y="250"/>
                  </a:cubicBezTo>
                  <a:cubicBezTo>
                    <a:pt x="189" y="250"/>
                    <a:pt x="188" y="250"/>
                    <a:pt x="188" y="250"/>
                  </a:cubicBezTo>
                  <a:cubicBezTo>
                    <a:pt x="188" y="250"/>
                    <a:pt x="188" y="250"/>
                    <a:pt x="188" y="250"/>
                  </a:cubicBezTo>
                  <a:cubicBezTo>
                    <a:pt x="188" y="249"/>
                    <a:pt x="188" y="249"/>
                    <a:pt x="188" y="249"/>
                  </a:cubicBezTo>
                  <a:cubicBezTo>
                    <a:pt x="188" y="249"/>
                    <a:pt x="188" y="249"/>
                    <a:pt x="188" y="249"/>
                  </a:cubicBezTo>
                  <a:cubicBezTo>
                    <a:pt x="188" y="249"/>
                    <a:pt x="188" y="249"/>
                    <a:pt x="188" y="250"/>
                  </a:cubicBezTo>
                  <a:moveTo>
                    <a:pt x="143" y="182"/>
                  </a:moveTo>
                  <a:cubicBezTo>
                    <a:pt x="143" y="182"/>
                    <a:pt x="143" y="182"/>
                    <a:pt x="142" y="182"/>
                  </a:cubicBezTo>
                  <a:cubicBezTo>
                    <a:pt x="142" y="182"/>
                    <a:pt x="142" y="182"/>
                    <a:pt x="142" y="182"/>
                  </a:cubicBezTo>
                  <a:cubicBezTo>
                    <a:pt x="142" y="182"/>
                    <a:pt x="141" y="182"/>
                    <a:pt x="141" y="182"/>
                  </a:cubicBezTo>
                  <a:cubicBezTo>
                    <a:pt x="141" y="182"/>
                    <a:pt x="141" y="182"/>
                    <a:pt x="141" y="182"/>
                  </a:cubicBezTo>
                  <a:cubicBezTo>
                    <a:pt x="141" y="182"/>
                    <a:pt x="141" y="182"/>
                    <a:pt x="141" y="182"/>
                  </a:cubicBezTo>
                  <a:cubicBezTo>
                    <a:pt x="140" y="183"/>
                    <a:pt x="140" y="183"/>
                    <a:pt x="139" y="183"/>
                  </a:cubicBezTo>
                  <a:cubicBezTo>
                    <a:pt x="139" y="183"/>
                    <a:pt x="138" y="183"/>
                    <a:pt x="139" y="184"/>
                  </a:cubicBezTo>
                  <a:cubicBezTo>
                    <a:pt x="139" y="184"/>
                    <a:pt x="139" y="184"/>
                    <a:pt x="139" y="184"/>
                  </a:cubicBezTo>
                  <a:cubicBezTo>
                    <a:pt x="139" y="184"/>
                    <a:pt x="139" y="184"/>
                    <a:pt x="138" y="184"/>
                  </a:cubicBezTo>
                  <a:cubicBezTo>
                    <a:pt x="138" y="184"/>
                    <a:pt x="138" y="184"/>
                    <a:pt x="138" y="184"/>
                  </a:cubicBezTo>
                  <a:cubicBezTo>
                    <a:pt x="137" y="184"/>
                    <a:pt x="137" y="184"/>
                    <a:pt x="137" y="184"/>
                  </a:cubicBezTo>
                  <a:cubicBezTo>
                    <a:pt x="137" y="184"/>
                    <a:pt x="137" y="184"/>
                    <a:pt x="137" y="184"/>
                  </a:cubicBezTo>
                  <a:cubicBezTo>
                    <a:pt x="136" y="184"/>
                    <a:pt x="136" y="184"/>
                    <a:pt x="135" y="184"/>
                  </a:cubicBezTo>
                  <a:cubicBezTo>
                    <a:pt x="135" y="184"/>
                    <a:pt x="135" y="184"/>
                    <a:pt x="135" y="184"/>
                  </a:cubicBezTo>
                  <a:cubicBezTo>
                    <a:pt x="135" y="184"/>
                    <a:pt x="135" y="184"/>
                    <a:pt x="135" y="185"/>
                  </a:cubicBezTo>
                  <a:cubicBezTo>
                    <a:pt x="134" y="185"/>
                    <a:pt x="135" y="185"/>
                    <a:pt x="135" y="185"/>
                  </a:cubicBezTo>
                  <a:cubicBezTo>
                    <a:pt x="135" y="186"/>
                    <a:pt x="135" y="186"/>
                    <a:pt x="135" y="186"/>
                  </a:cubicBezTo>
                  <a:cubicBezTo>
                    <a:pt x="135" y="186"/>
                    <a:pt x="136" y="187"/>
                    <a:pt x="136" y="187"/>
                  </a:cubicBezTo>
                  <a:cubicBezTo>
                    <a:pt x="136" y="187"/>
                    <a:pt x="136" y="187"/>
                    <a:pt x="136" y="187"/>
                  </a:cubicBezTo>
                  <a:cubicBezTo>
                    <a:pt x="136" y="187"/>
                    <a:pt x="136" y="188"/>
                    <a:pt x="137" y="188"/>
                  </a:cubicBezTo>
                  <a:cubicBezTo>
                    <a:pt x="137" y="188"/>
                    <a:pt x="138" y="188"/>
                    <a:pt x="139" y="189"/>
                  </a:cubicBezTo>
                  <a:cubicBezTo>
                    <a:pt x="139" y="189"/>
                    <a:pt x="139" y="189"/>
                    <a:pt x="139" y="189"/>
                  </a:cubicBezTo>
                  <a:cubicBezTo>
                    <a:pt x="140" y="189"/>
                    <a:pt x="141" y="189"/>
                    <a:pt x="141" y="189"/>
                  </a:cubicBezTo>
                  <a:cubicBezTo>
                    <a:pt x="141" y="189"/>
                    <a:pt x="142" y="189"/>
                    <a:pt x="142" y="189"/>
                  </a:cubicBezTo>
                  <a:cubicBezTo>
                    <a:pt x="142" y="190"/>
                    <a:pt x="142" y="190"/>
                    <a:pt x="142" y="190"/>
                  </a:cubicBezTo>
                  <a:cubicBezTo>
                    <a:pt x="142" y="190"/>
                    <a:pt x="142" y="190"/>
                    <a:pt x="142" y="190"/>
                  </a:cubicBezTo>
                  <a:cubicBezTo>
                    <a:pt x="142" y="190"/>
                    <a:pt x="143" y="190"/>
                    <a:pt x="143" y="190"/>
                  </a:cubicBezTo>
                  <a:cubicBezTo>
                    <a:pt x="143" y="190"/>
                    <a:pt x="143" y="190"/>
                    <a:pt x="143" y="190"/>
                  </a:cubicBezTo>
                  <a:cubicBezTo>
                    <a:pt x="143" y="190"/>
                    <a:pt x="143" y="190"/>
                    <a:pt x="142" y="190"/>
                  </a:cubicBezTo>
                  <a:cubicBezTo>
                    <a:pt x="142" y="189"/>
                    <a:pt x="142" y="189"/>
                    <a:pt x="142" y="189"/>
                  </a:cubicBezTo>
                  <a:cubicBezTo>
                    <a:pt x="142" y="189"/>
                    <a:pt x="142" y="189"/>
                    <a:pt x="142" y="189"/>
                  </a:cubicBezTo>
                  <a:cubicBezTo>
                    <a:pt x="143" y="189"/>
                    <a:pt x="143" y="189"/>
                    <a:pt x="143" y="189"/>
                  </a:cubicBezTo>
                  <a:cubicBezTo>
                    <a:pt x="144" y="189"/>
                    <a:pt x="144" y="189"/>
                    <a:pt x="144" y="189"/>
                  </a:cubicBezTo>
                  <a:cubicBezTo>
                    <a:pt x="144" y="189"/>
                    <a:pt x="145" y="189"/>
                    <a:pt x="145" y="189"/>
                  </a:cubicBezTo>
                  <a:cubicBezTo>
                    <a:pt x="145" y="189"/>
                    <a:pt x="145" y="188"/>
                    <a:pt x="145" y="188"/>
                  </a:cubicBezTo>
                  <a:cubicBezTo>
                    <a:pt x="145" y="188"/>
                    <a:pt x="145" y="188"/>
                    <a:pt x="145" y="188"/>
                  </a:cubicBezTo>
                  <a:cubicBezTo>
                    <a:pt x="146" y="188"/>
                    <a:pt x="146" y="188"/>
                    <a:pt x="146" y="188"/>
                  </a:cubicBezTo>
                  <a:cubicBezTo>
                    <a:pt x="147" y="188"/>
                    <a:pt x="147" y="188"/>
                    <a:pt x="147" y="188"/>
                  </a:cubicBezTo>
                  <a:cubicBezTo>
                    <a:pt x="147" y="188"/>
                    <a:pt x="147" y="188"/>
                    <a:pt x="147" y="187"/>
                  </a:cubicBezTo>
                  <a:cubicBezTo>
                    <a:pt x="147" y="187"/>
                    <a:pt x="146" y="187"/>
                    <a:pt x="146" y="187"/>
                  </a:cubicBezTo>
                  <a:cubicBezTo>
                    <a:pt x="146" y="187"/>
                    <a:pt x="146" y="187"/>
                    <a:pt x="146" y="187"/>
                  </a:cubicBezTo>
                  <a:cubicBezTo>
                    <a:pt x="146" y="187"/>
                    <a:pt x="146" y="187"/>
                    <a:pt x="146" y="187"/>
                  </a:cubicBezTo>
                  <a:cubicBezTo>
                    <a:pt x="146" y="187"/>
                    <a:pt x="146" y="186"/>
                    <a:pt x="146" y="186"/>
                  </a:cubicBezTo>
                  <a:cubicBezTo>
                    <a:pt x="146" y="186"/>
                    <a:pt x="146" y="186"/>
                    <a:pt x="146" y="185"/>
                  </a:cubicBezTo>
                  <a:cubicBezTo>
                    <a:pt x="146" y="185"/>
                    <a:pt x="146" y="185"/>
                    <a:pt x="146" y="185"/>
                  </a:cubicBezTo>
                  <a:cubicBezTo>
                    <a:pt x="146" y="185"/>
                    <a:pt x="146" y="185"/>
                    <a:pt x="146" y="184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46" y="184"/>
                    <a:pt x="146" y="183"/>
                    <a:pt x="146" y="183"/>
                  </a:cubicBezTo>
                  <a:cubicBezTo>
                    <a:pt x="146" y="183"/>
                    <a:pt x="145" y="183"/>
                    <a:pt x="145" y="183"/>
                  </a:cubicBezTo>
                  <a:cubicBezTo>
                    <a:pt x="145" y="183"/>
                    <a:pt x="145" y="183"/>
                    <a:pt x="145" y="183"/>
                  </a:cubicBezTo>
                  <a:cubicBezTo>
                    <a:pt x="145" y="183"/>
                    <a:pt x="144" y="183"/>
                    <a:pt x="144" y="183"/>
                  </a:cubicBezTo>
                  <a:cubicBezTo>
                    <a:pt x="144" y="183"/>
                    <a:pt x="143" y="183"/>
                    <a:pt x="143" y="182"/>
                  </a:cubicBezTo>
                  <a:cubicBezTo>
                    <a:pt x="143" y="182"/>
                    <a:pt x="143" y="182"/>
                    <a:pt x="143" y="182"/>
                  </a:cubicBezTo>
                  <a:close/>
                  <a:moveTo>
                    <a:pt x="266" y="188"/>
                  </a:moveTo>
                  <a:cubicBezTo>
                    <a:pt x="266" y="188"/>
                    <a:pt x="266" y="189"/>
                    <a:pt x="266" y="189"/>
                  </a:cubicBezTo>
                  <a:cubicBezTo>
                    <a:pt x="266" y="189"/>
                    <a:pt x="266" y="189"/>
                    <a:pt x="266" y="189"/>
                  </a:cubicBezTo>
                  <a:cubicBezTo>
                    <a:pt x="266" y="189"/>
                    <a:pt x="265" y="190"/>
                    <a:pt x="265" y="190"/>
                  </a:cubicBezTo>
                  <a:cubicBezTo>
                    <a:pt x="266" y="190"/>
                    <a:pt x="267" y="189"/>
                    <a:pt x="267" y="189"/>
                  </a:cubicBezTo>
                  <a:cubicBezTo>
                    <a:pt x="267" y="189"/>
                    <a:pt x="268" y="189"/>
                    <a:pt x="268" y="189"/>
                  </a:cubicBezTo>
                  <a:cubicBezTo>
                    <a:pt x="268" y="189"/>
                    <a:pt x="268" y="189"/>
                    <a:pt x="268" y="189"/>
                  </a:cubicBezTo>
                  <a:cubicBezTo>
                    <a:pt x="268" y="189"/>
                    <a:pt x="268" y="188"/>
                    <a:pt x="268" y="188"/>
                  </a:cubicBezTo>
                  <a:cubicBezTo>
                    <a:pt x="268" y="188"/>
                    <a:pt x="268" y="188"/>
                    <a:pt x="269" y="188"/>
                  </a:cubicBezTo>
                  <a:cubicBezTo>
                    <a:pt x="269" y="187"/>
                    <a:pt x="269" y="187"/>
                    <a:pt x="269" y="187"/>
                  </a:cubicBezTo>
                  <a:cubicBezTo>
                    <a:pt x="269" y="187"/>
                    <a:pt x="269" y="186"/>
                    <a:pt x="269" y="186"/>
                  </a:cubicBezTo>
                  <a:cubicBezTo>
                    <a:pt x="270" y="185"/>
                    <a:pt x="271" y="185"/>
                    <a:pt x="271" y="184"/>
                  </a:cubicBezTo>
                  <a:cubicBezTo>
                    <a:pt x="271" y="184"/>
                    <a:pt x="272" y="184"/>
                    <a:pt x="272" y="184"/>
                  </a:cubicBezTo>
                  <a:cubicBezTo>
                    <a:pt x="272" y="183"/>
                    <a:pt x="272" y="183"/>
                    <a:pt x="271" y="183"/>
                  </a:cubicBezTo>
                  <a:cubicBezTo>
                    <a:pt x="271" y="183"/>
                    <a:pt x="271" y="183"/>
                    <a:pt x="271" y="183"/>
                  </a:cubicBezTo>
                  <a:cubicBezTo>
                    <a:pt x="271" y="184"/>
                    <a:pt x="271" y="183"/>
                    <a:pt x="271" y="183"/>
                  </a:cubicBezTo>
                  <a:cubicBezTo>
                    <a:pt x="271" y="183"/>
                    <a:pt x="271" y="183"/>
                    <a:pt x="271" y="183"/>
                  </a:cubicBezTo>
                  <a:cubicBezTo>
                    <a:pt x="271" y="183"/>
                    <a:pt x="270" y="182"/>
                    <a:pt x="270" y="182"/>
                  </a:cubicBezTo>
                  <a:cubicBezTo>
                    <a:pt x="270" y="183"/>
                    <a:pt x="270" y="183"/>
                    <a:pt x="270" y="183"/>
                  </a:cubicBezTo>
                  <a:cubicBezTo>
                    <a:pt x="270" y="183"/>
                    <a:pt x="270" y="183"/>
                    <a:pt x="270" y="184"/>
                  </a:cubicBezTo>
                  <a:cubicBezTo>
                    <a:pt x="270" y="184"/>
                    <a:pt x="270" y="184"/>
                    <a:pt x="270" y="184"/>
                  </a:cubicBezTo>
                  <a:cubicBezTo>
                    <a:pt x="270" y="184"/>
                    <a:pt x="270" y="184"/>
                    <a:pt x="269" y="184"/>
                  </a:cubicBezTo>
                  <a:cubicBezTo>
                    <a:pt x="269" y="185"/>
                    <a:pt x="268" y="186"/>
                    <a:pt x="268" y="186"/>
                  </a:cubicBezTo>
                  <a:cubicBezTo>
                    <a:pt x="268" y="187"/>
                    <a:pt x="267" y="187"/>
                    <a:pt x="267" y="187"/>
                  </a:cubicBezTo>
                  <a:cubicBezTo>
                    <a:pt x="266" y="188"/>
                    <a:pt x="266" y="188"/>
                    <a:pt x="266" y="188"/>
                  </a:cubicBezTo>
                  <a:cubicBezTo>
                    <a:pt x="266" y="188"/>
                    <a:pt x="266" y="188"/>
                    <a:pt x="266" y="188"/>
                  </a:cubicBezTo>
                  <a:cubicBezTo>
                    <a:pt x="266" y="188"/>
                    <a:pt x="266" y="188"/>
                    <a:pt x="266" y="188"/>
                  </a:cubicBezTo>
                  <a:close/>
                  <a:moveTo>
                    <a:pt x="265" y="187"/>
                  </a:moveTo>
                  <a:cubicBezTo>
                    <a:pt x="265" y="187"/>
                    <a:pt x="265" y="187"/>
                    <a:pt x="265" y="187"/>
                  </a:cubicBezTo>
                  <a:cubicBezTo>
                    <a:pt x="265" y="187"/>
                    <a:pt x="265" y="187"/>
                    <a:pt x="265" y="187"/>
                  </a:cubicBezTo>
                  <a:cubicBezTo>
                    <a:pt x="265" y="187"/>
                    <a:pt x="265" y="187"/>
                    <a:pt x="265" y="187"/>
                  </a:cubicBezTo>
                  <a:cubicBezTo>
                    <a:pt x="265" y="187"/>
                    <a:pt x="265" y="186"/>
                    <a:pt x="265" y="186"/>
                  </a:cubicBezTo>
                  <a:cubicBezTo>
                    <a:pt x="265" y="186"/>
                    <a:pt x="265" y="186"/>
                    <a:pt x="265" y="186"/>
                  </a:cubicBezTo>
                  <a:cubicBezTo>
                    <a:pt x="265" y="186"/>
                    <a:pt x="265" y="186"/>
                    <a:pt x="265" y="186"/>
                  </a:cubicBezTo>
                  <a:cubicBezTo>
                    <a:pt x="265" y="187"/>
                    <a:pt x="265" y="187"/>
                    <a:pt x="265" y="187"/>
                  </a:cubicBezTo>
                  <a:cubicBezTo>
                    <a:pt x="265" y="187"/>
                    <a:pt x="265" y="187"/>
                    <a:pt x="265" y="187"/>
                  </a:cubicBezTo>
                  <a:cubicBezTo>
                    <a:pt x="264" y="187"/>
                    <a:pt x="264" y="188"/>
                    <a:pt x="264" y="188"/>
                  </a:cubicBezTo>
                  <a:cubicBezTo>
                    <a:pt x="265" y="188"/>
                    <a:pt x="265" y="188"/>
                    <a:pt x="265" y="188"/>
                  </a:cubicBezTo>
                  <a:cubicBezTo>
                    <a:pt x="265" y="188"/>
                    <a:pt x="265" y="188"/>
                    <a:pt x="265" y="187"/>
                  </a:cubicBezTo>
                  <a:close/>
                  <a:moveTo>
                    <a:pt x="265" y="184"/>
                  </a:moveTo>
                  <a:cubicBezTo>
                    <a:pt x="265" y="184"/>
                    <a:pt x="266" y="184"/>
                    <a:pt x="266" y="185"/>
                  </a:cubicBezTo>
                  <a:cubicBezTo>
                    <a:pt x="266" y="185"/>
                    <a:pt x="266" y="184"/>
                    <a:pt x="266" y="184"/>
                  </a:cubicBezTo>
                  <a:cubicBezTo>
                    <a:pt x="266" y="184"/>
                    <a:pt x="266" y="184"/>
                    <a:pt x="266" y="184"/>
                  </a:cubicBezTo>
                  <a:cubicBezTo>
                    <a:pt x="266" y="183"/>
                    <a:pt x="266" y="183"/>
                    <a:pt x="266" y="183"/>
                  </a:cubicBezTo>
                  <a:cubicBezTo>
                    <a:pt x="267" y="183"/>
                    <a:pt x="267" y="183"/>
                    <a:pt x="267" y="183"/>
                  </a:cubicBezTo>
                  <a:cubicBezTo>
                    <a:pt x="267" y="183"/>
                    <a:pt x="267" y="182"/>
                    <a:pt x="267" y="182"/>
                  </a:cubicBezTo>
                  <a:cubicBezTo>
                    <a:pt x="267" y="182"/>
                    <a:pt x="267" y="182"/>
                    <a:pt x="267" y="182"/>
                  </a:cubicBezTo>
                  <a:cubicBezTo>
                    <a:pt x="267" y="182"/>
                    <a:pt x="267" y="182"/>
                    <a:pt x="267" y="182"/>
                  </a:cubicBezTo>
                  <a:cubicBezTo>
                    <a:pt x="267" y="182"/>
                    <a:pt x="267" y="182"/>
                    <a:pt x="267" y="182"/>
                  </a:cubicBezTo>
                  <a:cubicBezTo>
                    <a:pt x="267" y="181"/>
                    <a:pt x="267" y="181"/>
                    <a:pt x="267" y="181"/>
                  </a:cubicBezTo>
                  <a:cubicBezTo>
                    <a:pt x="267" y="181"/>
                    <a:pt x="267" y="181"/>
                    <a:pt x="267" y="181"/>
                  </a:cubicBezTo>
                  <a:cubicBezTo>
                    <a:pt x="267" y="181"/>
                    <a:pt x="267" y="181"/>
                    <a:pt x="267" y="181"/>
                  </a:cubicBezTo>
                  <a:cubicBezTo>
                    <a:pt x="266" y="181"/>
                    <a:pt x="266" y="181"/>
                    <a:pt x="266" y="181"/>
                  </a:cubicBezTo>
                  <a:cubicBezTo>
                    <a:pt x="266" y="181"/>
                    <a:pt x="266" y="181"/>
                    <a:pt x="265" y="182"/>
                  </a:cubicBezTo>
                  <a:cubicBezTo>
                    <a:pt x="265" y="182"/>
                    <a:pt x="265" y="182"/>
                    <a:pt x="265" y="182"/>
                  </a:cubicBezTo>
                  <a:cubicBezTo>
                    <a:pt x="266" y="183"/>
                    <a:pt x="265" y="183"/>
                    <a:pt x="265" y="183"/>
                  </a:cubicBezTo>
                  <a:cubicBezTo>
                    <a:pt x="265" y="184"/>
                    <a:pt x="265" y="184"/>
                    <a:pt x="265" y="184"/>
                  </a:cubicBezTo>
                  <a:close/>
                  <a:moveTo>
                    <a:pt x="277" y="182"/>
                  </a:moveTo>
                  <a:cubicBezTo>
                    <a:pt x="277" y="182"/>
                    <a:pt x="277" y="182"/>
                    <a:pt x="277" y="182"/>
                  </a:cubicBezTo>
                  <a:cubicBezTo>
                    <a:pt x="277" y="182"/>
                    <a:pt x="277" y="181"/>
                    <a:pt x="277" y="181"/>
                  </a:cubicBezTo>
                  <a:cubicBezTo>
                    <a:pt x="276" y="181"/>
                    <a:pt x="276" y="182"/>
                    <a:pt x="276" y="182"/>
                  </a:cubicBezTo>
                  <a:cubicBezTo>
                    <a:pt x="276" y="182"/>
                    <a:pt x="275" y="182"/>
                    <a:pt x="275" y="181"/>
                  </a:cubicBezTo>
                  <a:cubicBezTo>
                    <a:pt x="275" y="181"/>
                    <a:pt x="275" y="181"/>
                    <a:pt x="275" y="181"/>
                  </a:cubicBezTo>
                  <a:cubicBezTo>
                    <a:pt x="275" y="181"/>
                    <a:pt x="275" y="181"/>
                    <a:pt x="275" y="181"/>
                  </a:cubicBezTo>
                  <a:cubicBezTo>
                    <a:pt x="275" y="181"/>
                    <a:pt x="275" y="181"/>
                    <a:pt x="275" y="181"/>
                  </a:cubicBezTo>
                  <a:cubicBezTo>
                    <a:pt x="275" y="181"/>
                    <a:pt x="274" y="181"/>
                    <a:pt x="274" y="181"/>
                  </a:cubicBezTo>
                  <a:cubicBezTo>
                    <a:pt x="274" y="181"/>
                    <a:pt x="274" y="180"/>
                    <a:pt x="274" y="181"/>
                  </a:cubicBezTo>
                  <a:cubicBezTo>
                    <a:pt x="273" y="181"/>
                    <a:pt x="274" y="181"/>
                    <a:pt x="273" y="181"/>
                  </a:cubicBezTo>
                  <a:cubicBezTo>
                    <a:pt x="273" y="182"/>
                    <a:pt x="273" y="182"/>
                    <a:pt x="273" y="182"/>
                  </a:cubicBezTo>
                  <a:cubicBezTo>
                    <a:pt x="273" y="182"/>
                    <a:pt x="273" y="182"/>
                    <a:pt x="273" y="182"/>
                  </a:cubicBezTo>
                  <a:cubicBezTo>
                    <a:pt x="273" y="183"/>
                    <a:pt x="273" y="183"/>
                    <a:pt x="273" y="183"/>
                  </a:cubicBezTo>
                  <a:cubicBezTo>
                    <a:pt x="273" y="183"/>
                    <a:pt x="273" y="182"/>
                    <a:pt x="273" y="182"/>
                  </a:cubicBezTo>
                  <a:cubicBezTo>
                    <a:pt x="274" y="182"/>
                    <a:pt x="274" y="182"/>
                    <a:pt x="274" y="182"/>
                  </a:cubicBezTo>
                  <a:cubicBezTo>
                    <a:pt x="274" y="182"/>
                    <a:pt x="274" y="182"/>
                    <a:pt x="274" y="182"/>
                  </a:cubicBezTo>
                  <a:cubicBezTo>
                    <a:pt x="274" y="182"/>
                    <a:pt x="274" y="182"/>
                    <a:pt x="274" y="182"/>
                  </a:cubicBezTo>
                  <a:cubicBezTo>
                    <a:pt x="274" y="183"/>
                    <a:pt x="274" y="183"/>
                    <a:pt x="274" y="183"/>
                  </a:cubicBezTo>
                  <a:cubicBezTo>
                    <a:pt x="274" y="183"/>
                    <a:pt x="274" y="183"/>
                    <a:pt x="274" y="183"/>
                  </a:cubicBezTo>
                  <a:cubicBezTo>
                    <a:pt x="274" y="183"/>
                    <a:pt x="274" y="184"/>
                    <a:pt x="274" y="184"/>
                  </a:cubicBezTo>
                  <a:cubicBezTo>
                    <a:pt x="274" y="184"/>
                    <a:pt x="274" y="184"/>
                    <a:pt x="274" y="184"/>
                  </a:cubicBezTo>
                  <a:cubicBezTo>
                    <a:pt x="275" y="184"/>
                    <a:pt x="275" y="183"/>
                    <a:pt x="276" y="183"/>
                  </a:cubicBezTo>
                  <a:cubicBezTo>
                    <a:pt x="276" y="182"/>
                    <a:pt x="276" y="182"/>
                    <a:pt x="277" y="182"/>
                  </a:cubicBezTo>
                  <a:cubicBezTo>
                    <a:pt x="277" y="182"/>
                    <a:pt x="277" y="182"/>
                    <a:pt x="277" y="182"/>
                  </a:cubicBezTo>
                  <a:close/>
                  <a:moveTo>
                    <a:pt x="276" y="181"/>
                  </a:moveTo>
                  <a:cubicBezTo>
                    <a:pt x="276" y="181"/>
                    <a:pt x="276" y="181"/>
                    <a:pt x="276" y="181"/>
                  </a:cubicBezTo>
                  <a:cubicBezTo>
                    <a:pt x="277" y="181"/>
                    <a:pt x="277" y="181"/>
                    <a:pt x="278" y="180"/>
                  </a:cubicBezTo>
                  <a:cubicBezTo>
                    <a:pt x="278" y="180"/>
                    <a:pt x="279" y="180"/>
                    <a:pt x="279" y="179"/>
                  </a:cubicBezTo>
                  <a:cubicBezTo>
                    <a:pt x="279" y="179"/>
                    <a:pt x="279" y="179"/>
                    <a:pt x="279" y="179"/>
                  </a:cubicBezTo>
                  <a:cubicBezTo>
                    <a:pt x="279" y="179"/>
                    <a:pt x="279" y="179"/>
                    <a:pt x="279" y="179"/>
                  </a:cubicBezTo>
                  <a:cubicBezTo>
                    <a:pt x="278" y="179"/>
                    <a:pt x="278" y="180"/>
                    <a:pt x="277" y="180"/>
                  </a:cubicBezTo>
                  <a:cubicBezTo>
                    <a:pt x="277" y="180"/>
                    <a:pt x="277" y="180"/>
                    <a:pt x="277" y="180"/>
                  </a:cubicBezTo>
                  <a:cubicBezTo>
                    <a:pt x="276" y="180"/>
                    <a:pt x="276" y="180"/>
                    <a:pt x="276" y="180"/>
                  </a:cubicBezTo>
                  <a:cubicBezTo>
                    <a:pt x="276" y="180"/>
                    <a:pt x="276" y="181"/>
                    <a:pt x="276" y="181"/>
                  </a:cubicBezTo>
                  <a:close/>
                  <a:moveTo>
                    <a:pt x="359" y="226"/>
                  </a:moveTo>
                  <a:cubicBezTo>
                    <a:pt x="359" y="227"/>
                    <a:pt x="359" y="227"/>
                    <a:pt x="360" y="227"/>
                  </a:cubicBezTo>
                  <a:cubicBezTo>
                    <a:pt x="360" y="227"/>
                    <a:pt x="359" y="227"/>
                    <a:pt x="359" y="227"/>
                  </a:cubicBezTo>
                  <a:cubicBezTo>
                    <a:pt x="359" y="227"/>
                    <a:pt x="359" y="227"/>
                    <a:pt x="359" y="227"/>
                  </a:cubicBezTo>
                  <a:cubicBezTo>
                    <a:pt x="359" y="227"/>
                    <a:pt x="359" y="227"/>
                    <a:pt x="359" y="227"/>
                  </a:cubicBezTo>
                  <a:cubicBezTo>
                    <a:pt x="359" y="227"/>
                    <a:pt x="359" y="227"/>
                    <a:pt x="359" y="228"/>
                  </a:cubicBezTo>
                  <a:cubicBezTo>
                    <a:pt x="360" y="228"/>
                    <a:pt x="360" y="228"/>
                    <a:pt x="360" y="228"/>
                  </a:cubicBezTo>
                  <a:cubicBezTo>
                    <a:pt x="360" y="228"/>
                    <a:pt x="360" y="228"/>
                    <a:pt x="360" y="228"/>
                  </a:cubicBezTo>
                  <a:cubicBezTo>
                    <a:pt x="360" y="228"/>
                    <a:pt x="360" y="229"/>
                    <a:pt x="360" y="229"/>
                  </a:cubicBezTo>
                  <a:cubicBezTo>
                    <a:pt x="360" y="229"/>
                    <a:pt x="360" y="229"/>
                    <a:pt x="360" y="229"/>
                  </a:cubicBezTo>
                  <a:cubicBezTo>
                    <a:pt x="360" y="230"/>
                    <a:pt x="360" y="230"/>
                    <a:pt x="360" y="230"/>
                  </a:cubicBezTo>
                  <a:cubicBezTo>
                    <a:pt x="360" y="230"/>
                    <a:pt x="360" y="231"/>
                    <a:pt x="360" y="231"/>
                  </a:cubicBezTo>
                  <a:cubicBezTo>
                    <a:pt x="360" y="231"/>
                    <a:pt x="360" y="232"/>
                    <a:pt x="360" y="232"/>
                  </a:cubicBezTo>
                  <a:cubicBezTo>
                    <a:pt x="360" y="232"/>
                    <a:pt x="360" y="233"/>
                    <a:pt x="361" y="232"/>
                  </a:cubicBezTo>
                  <a:cubicBezTo>
                    <a:pt x="361" y="232"/>
                    <a:pt x="361" y="233"/>
                    <a:pt x="361" y="232"/>
                  </a:cubicBezTo>
                  <a:cubicBezTo>
                    <a:pt x="362" y="232"/>
                    <a:pt x="362" y="232"/>
                    <a:pt x="362" y="232"/>
                  </a:cubicBezTo>
                  <a:cubicBezTo>
                    <a:pt x="362" y="232"/>
                    <a:pt x="362" y="232"/>
                    <a:pt x="362" y="232"/>
                  </a:cubicBezTo>
                  <a:cubicBezTo>
                    <a:pt x="362" y="232"/>
                    <a:pt x="362" y="232"/>
                    <a:pt x="362" y="232"/>
                  </a:cubicBezTo>
                  <a:cubicBezTo>
                    <a:pt x="362" y="232"/>
                    <a:pt x="362" y="232"/>
                    <a:pt x="363" y="232"/>
                  </a:cubicBezTo>
                  <a:cubicBezTo>
                    <a:pt x="363" y="232"/>
                    <a:pt x="363" y="232"/>
                    <a:pt x="363" y="232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1"/>
                    <a:pt x="364" y="231"/>
                  </a:cubicBezTo>
                  <a:cubicBezTo>
                    <a:pt x="364" y="231"/>
                    <a:pt x="364" y="231"/>
                    <a:pt x="364" y="231"/>
                  </a:cubicBezTo>
                  <a:cubicBezTo>
                    <a:pt x="364" y="231"/>
                    <a:pt x="364" y="231"/>
                    <a:pt x="364" y="231"/>
                  </a:cubicBezTo>
                  <a:cubicBezTo>
                    <a:pt x="364" y="231"/>
                    <a:pt x="364" y="231"/>
                    <a:pt x="364" y="231"/>
                  </a:cubicBezTo>
                  <a:cubicBezTo>
                    <a:pt x="364" y="230"/>
                    <a:pt x="364" y="230"/>
                    <a:pt x="364" y="230"/>
                  </a:cubicBezTo>
                  <a:cubicBezTo>
                    <a:pt x="364" y="230"/>
                    <a:pt x="364" y="230"/>
                    <a:pt x="363" y="230"/>
                  </a:cubicBezTo>
                  <a:cubicBezTo>
                    <a:pt x="363" y="230"/>
                    <a:pt x="363" y="230"/>
                    <a:pt x="363" y="230"/>
                  </a:cubicBezTo>
                  <a:cubicBezTo>
                    <a:pt x="363" y="230"/>
                    <a:pt x="363" y="230"/>
                    <a:pt x="363" y="230"/>
                  </a:cubicBezTo>
                  <a:cubicBezTo>
                    <a:pt x="363" y="230"/>
                    <a:pt x="363" y="230"/>
                    <a:pt x="363" y="229"/>
                  </a:cubicBezTo>
                  <a:cubicBezTo>
                    <a:pt x="363" y="229"/>
                    <a:pt x="363" y="229"/>
                    <a:pt x="363" y="229"/>
                  </a:cubicBezTo>
                  <a:cubicBezTo>
                    <a:pt x="363" y="229"/>
                    <a:pt x="363" y="229"/>
                    <a:pt x="363" y="229"/>
                  </a:cubicBezTo>
                  <a:cubicBezTo>
                    <a:pt x="363" y="228"/>
                    <a:pt x="363" y="228"/>
                    <a:pt x="362" y="228"/>
                  </a:cubicBezTo>
                  <a:cubicBezTo>
                    <a:pt x="362" y="228"/>
                    <a:pt x="362" y="228"/>
                    <a:pt x="362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3" y="228"/>
                    <a:pt x="363" y="229"/>
                    <a:pt x="363" y="229"/>
                  </a:cubicBezTo>
                  <a:cubicBezTo>
                    <a:pt x="363" y="229"/>
                    <a:pt x="364" y="229"/>
                    <a:pt x="364" y="229"/>
                  </a:cubicBezTo>
                  <a:cubicBezTo>
                    <a:pt x="364" y="230"/>
                    <a:pt x="364" y="230"/>
                    <a:pt x="365" y="230"/>
                  </a:cubicBezTo>
                  <a:cubicBezTo>
                    <a:pt x="365" y="230"/>
                    <a:pt x="365" y="231"/>
                    <a:pt x="365" y="230"/>
                  </a:cubicBezTo>
                  <a:cubicBezTo>
                    <a:pt x="365" y="230"/>
                    <a:pt x="365" y="230"/>
                    <a:pt x="365" y="230"/>
                  </a:cubicBezTo>
                  <a:cubicBezTo>
                    <a:pt x="365" y="229"/>
                    <a:pt x="365" y="229"/>
                    <a:pt x="365" y="229"/>
                  </a:cubicBezTo>
                  <a:cubicBezTo>
                    <a:pt x="365" y="229"/>
                    <a:pt x="365" y="229"/>
                    <a:pt x="365" y="229"/>
                  </a:cubicBezTo>
                  <a:cubicBezTo>
                    <a:pt x="365" y="229"/>
                    <a:pt x="365" y="229"/>
                    <a:pt x="365" y="229"/>
                  </a:cubicBezTo>
                  <a:cubicBezTo>
                    <a:pt x="365" y="229"/>
                    <a:pt x="365" y="229"/>
                    <a:pt x="365" y="229"/>
                  </a:cubicBezTo>
                  <a:cubicBezTo>
                    <a:pt x="365" y="230"/>
                    <a:pt x="365" y="230"/>
                    <a:pt x="365" y="230"/>
                  </a:cubicBezTo>
                  <a:cubicBezTo>
                    <a:pt x="365" y="230"/>
                    <a:pt x="365" y="230"/>
                    <a:pt x="365" y="231"/>
                  </a:cubicBezTo>
                  <a:cubicBezTo>
                    <a:pt x="365" y="231"/>
                    <a:pt x="365" y="231"/>
                    <a:pt x="365" y="231"/>
                  </a:cubicBezTo>
                  <a:cubicBezTo>
                    <a:pt x="365" y="231"/>
                    <a:pt x="364" y="231"/>
                    <a:pt x="364" y="231"/>
                  </a:cubicBezTo>
                  <a:cubicBezTo>
                    <a:pt x="364" y="231"/>
                    <a:pt x="365" y="232"/>
                    <a:pt x="365" y="232"/>
                  </a:cubicBezTo>
                  <a:cubicBezTo>
                    <a:pt x="365" y="232"/>
                    <a:pt x="365" y="232"/>
                    <a:pt x="365" y="232"/>
                  </a:cubicBezTo>
                  <a:cubicBezTo>
                    <a:pt x="365" y="231"/>
                    <a:pt x="365" y="231"/>
                    <a:pt x="365" y="231"/>
                  </a:cubicBezTo>
                  <a:cubicBezTo>
                    <a:pt x="365" y="231"/>
                    <a:pt x="365" y="231"/>
                    <a:pt x="365" y="231"/>
                  </a:cubicBezTo>
                  <a:cubicBezTo>
                    <a:pt x="365" y="232"/>
                    <a:pt x="365" y="232"/>
                    <a:pt x="365" y="232"/>
                  </a:cubicBezTo>
                  <a:cubicBezTo>
                    <a:pt x="366" y="232"/>
                    <a:pt x="366" y="232"/>
                    <a:pt x="366" y="232"/>
                  </a:cubicBezTo>
                  <a:cubicBezTo>
                    <a:pt x="366" y="232"/>
                    <a:pt x="366" y="232"/>
                    <a:pt x="367" y="232"/>
                  </a:cubicBezTo>
                  <a:cubicBezTo>
                    <a:pt x="367" y="232"/>
                    <a:pt x="366" y="231"/>
                    <a:pt x="366" y="231"/>
                  </a:cubicBezTo>
                  <a:cubicBezTo>
                    <a:pt x="366" y="231"/>
                    <a:pt x="366" y="231"/>
                    <a:pt x="366" y="231"/>
                  </a:cubicBezTo>
                  <a:cubicBezTo>
                    <a:pt x="367" y="231"/>
                    <a:pt x="367" y="231"/>
                    <a:pt x="367" y="231"/>
                  </a:cubicBezTo>
                  <a:cubicBezTo>
                    <a:pt x="367" y="231"/>
                    <a:pt x="367" y="231"/>
                    <a:pt x="367" y="231"/>
                  </a:cubicBezTo>
                  <a:cubicBezTo>
                    <a:pt x="367" y="231"/>
                    <a:pt x="367" y="231"/>
                    <a:pt x="368" y="231"/>
                  </a:cubicBezTo>
                  <a:cubicBezTo>
                    <a:pt x="368" y="231"/>
                    <a:pt x="368" y="231"/>
                    <a:pt x="368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67" y="230"/>
                    <a:pt x="366" y="229"/>
                    <a:pt x="366" y="229"/>
                  </a:cubicBezTo>
                  <a:cubicBezTo>
                    <a:pt x="366" y="228"/>
                    <a:pt x="366" y="228"/>
                    <a:pt x="365" y="228"/>
                  </a:cubicBezTo>
                  <a:cubicBezTo>
                    <a:pt x="365" y="228"/>
                    <a:pt x="365" y="228"/>
                    <a:pt x="365" y="229"/>
                  </a:cubicBezTo>
                  <a:cubicBezTo>
                    <a:pt x="365" y="228"/>
                    <a:pt x="365" y="228"/>
                    <a:pt x="365" y="228"/>
                  </a:cubicBezTo>
                  <a:cubicBezTo>
                    <a:pt x="365" y="228"/>
                    <a:pt x="365" y="228"/>
                    <a:pt x="365" y="228"/>
                  </a:cubicBezTo>
                  <a:cubicBezTo>
                    <a:pt x="365" y="228"/>
                    <a:pt x="365" y="227"/>
                    <a:pt x="365" y="227"/>
                  </a:cubicBezTo>
                  <a:cubicBezTo>
                    <a:pt x="365" y="227"/>
                    <a:pt x="365" y="227"/>
                    <a:pt x="365" y="227"/>
                  </a:cubicBezTo>
                  <a:cubicBezTo>
                    <a:pt x="365" y="227"/>
                    <a:pt x="365" y="227"/>
                    <a:pt x="365" y="227"/>
                  </a:cubicBezTo>
                  <a:cubicBezTo>
                    <a:pt x="365" y="226"/>
                    <a:pt x="364" y="226"/>
                    <a:pt x="364" y="226"/>
                  </a:cubicBezTo>
                  <a:cubicBezTo>
                    <a:pt x="364" y="226"/>
                    <a:pt x="364" y="226"/>
                    <a:pt x="364" y="226"/>
                  </a:cubicBezTo>
                  <a:cubicBezTo>
                    <a:pt x="364" y="226"/>
                    <a:pt x="363" y="226"/>
                    <a:pt x="363" y="226"/>
                  </a:cubicBezTo>
                  <a:cubicBezTo>
                    <a:pt x="363" y="226"/>
                    <a:pt x="363" y="226"/>
                    <a:pt x="363" y="226"/>
                  </a:cubicBezTo>
                  <a:cubicBezTo>
                    <a:pt x="363" y="226"/>
                    <a:pt x="363" y="226"/>
                    <a:pt x="363" y="227"/>
                  </a:cubicBezTo>
                  <a:cubicBezTo>
                    <a:pt x="363" y="226"/>
                    <a:pt x="363" y="226"/>
                    <a:pt x="362" y="226"/>
                  </a:cubicBezTo>
                  <a:cubicBezTo>
                    <a:pt x="362" y="226"/>
                    <a:pt x="362" y="226"/>
                    <a:pt x="362" y="226"/>
                  </a:cubicBezTo>
                  <a:cubicBezTo>
                    <a:pt x="362" y="225"/>
                    <a:pt x="361" y="225"/>
                    <a:pt x="361" y="225"/>
                  </a:cubicBezTo>
                  <a:cubicBezTo>
                    <a:pt x="361" y="225"/>
                    <a:pt x="361" y="225"/>
                    <a:pt x="360" y="225"/>
                  </a:cubicBezTo>
                  <a:cubicBezTo>
                    <a:pt x="360" y="225"/>
                    <a:pt x="360" y="225"/>
                    <a:pt x="360" y="225"/>
                  </a:cubicBezTo>
                  <a:cubicBezTo>
                    <a:pt x="359" y="225"/>
                    <a:pt x="359" y="225"/>
                    <a:pt x="358" y="225"/>
                  </a:cubicBezTo>
                  <a:cubicBezTo>
                    <a:pt x="358" y="225"/>
                    <a:pt x="358" y="225"/>
                    <a:pt x="358" y="226"/>
                  </a:cubicBezTo>
                  <a:cubicBezTo>
                    <a:pt x="358" y="226"/>
                    <a:pt x="359" y="226"/>
                    <a:pt x="359" y="226"/>
                  </a:cubicBezTo>
                  <a:close/>
                  <a:moveTo>
                    <a:pt x="359" y="234"/>
                  </a:moveTo>
                  <a:cubicBezTo>
                    <a:pt x="359" y="233"/>
                    <a:pt x="359" y="233"/>
                    <a:pt x="359" y="233"/>
                  </a:cubicBezTo>
                  <a:cubicBezTo>
                    <a:pt x="359" y="233"/>
                    <a:pt x="359" y="233"/>
                    <a:pt x="359" y="233"/>
                  </a:cubicBezTo>
                  <a:cubicBezTo>
                    <a:pt x="359" y="233"/>
                    <a:pt x="359" y="233"/>
                    <a:pt x="358" y="233"/>
                  </a:cubicBezTo>
                  <a:cubicBezTo>
                    <a:pt x="359" y="233"/>
                    <a:pt x="359" y="232"/>
                    <a:pt x="359" y="233"/>
                  </a:cubicBezTo>
                  <a:cubicBezTo>
                    <a:pt x="359" y="233"/>
                    <a:pt x="359" y="232"/>
                    <a:pt x="359" y="232"/>
                  </a:cubicBezTo>
                  <a:cubicBezTo>
                    <a:pt x="359" y="232"/>
                    <a:pt x="359" y="232"/>
                    <a:pt x="359" y="232"/>
                  </a:cubicBezTo>
                  <a:cubicBezTo>
                    <a:pt x="359" y="232"/>
                    <a:pt x="358" y="232"/>
                    <a:pt x="358" y="232"/>
                  </a:cubicBezTo>
                  <a:cubicBezTo>
                    <a:pt x="359" y="232"/>
                    <a:pt x="359" y="232"/>
                    <a:pt x="359" y="231"/>
                  </a:cubicBezTo>
                  <a:cubicBezTo>
                    <a:pt x="359" y="231"/>
                    <a:pt x="359" y="231"/>
                    <a:pt x="359" y="231"/>
                  </a:cubicBezTo>
                  <a:cubicBezTo>
                    <a:pt x="359" y="231"/>
                    <a:pt x="359" y="231"/>
                    <a:pt x="359" y="230"/>
                  </a:cubicBezTo>
                  <a:cubicBezTo>
                    <a:pt x="359" y="230"/>
                    <a:pt x="359" y="230"/>
                    <a:pt x="360" y="231"/>
                  </a:cubicBezTo>
                  <a:cubicBezTo>
                    <a:pt x="360" y="231"/>
                    <a:pt x="360" y="231"/>
                    <a:pt x="360" y="231"/>
                  </a:cubicBezTo>
                  <a:cubicBezTo>
                    <a:pt x="360" y="231"/>
                    <a:pt x="360" y="231"/>
                    <a:pt x="360" y="230"/>
                  </a:cubicBezTo>
                  <a:cubicBezTo>
                    <a:pt x="360" y="230"/>
                    <a:pt x="360" y="230"/>
                    <a:pt x="360" y="230"/>
                  </a:cubicBezTo>
                  <a:cubicBezTo>
                    <a:pt x="360" y="230"/>
                    <a:pt x="360" y="230"/>
                    <a:pt x="360" y="230"/>
                  </a:cubicBezTo>
                  <a:cubicBezTo>
                    <a:pt x="360" y="229"/>
                    <a:pt x="360" y="229"/>
                    <a:pt x="360" y="229"/>
                  </a:cubicBezTo>
                  <a:cubicBezTo>
                    <a:pt x="360" y="229"/>
                    <a:pt x="360" y="228"/>
                    <a:pt x="360" y="228"/>
                  </a:cubicBezTo>
                  <a:cubicBezTo>
                    <a:pt x="360" y="228"/>
                    <a:pt x="359" y="228"/>
                    <a:pt x="359" y="228"/>
                  </a:cubicBezTo>
                  <a:cubicBezTo>
                    <a:pt x="359" y="228"/>
                    <a:pt x="359" y="228"/>
                    <a:pt x="359" y="228"/>
                  </a:cubicBezTo>
                  <a:cubicBezTo>
                    <a:pt x="359" y="228"/>
                    <a:pt x="359" y="228"/>
                    <a:pt x="359" y="229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59" y="230"/>
                    <a:pt x="359" y="230"/>
                    <a:pt x="358" y="230"/>
                  </a:cubicBezTo>
                  <a:cubicBezTo>
                    <a:pt x="358" y="230"/>
                    <a:pt x="358" y="230"/>
                    <a:pt x="358" y="230"/>
                  </a:cubicBezTo>
                  <a:cubicBezTo>
                    <a:pt x="358" y="230"/>
                    <a:pt x="358" y="230"/>
                    <a:pt x="358" y="230"/>
                  </a:cubicBezTo>
                  <a:cubicBezTo>
                    <a:pt x="358" y="230"/>
                    <a:pt x="359" y="229"/>
                    <a:pt x="359" y="229"/>
                  </a:cubicBezTo>
                  <a:cubicBezTo>
                    <a:pt x="358" y="228"/>
                    <a:pt x="358" y="228"/>
                    <a:pt x="358" y="228"/>
                  </a:cubicBezTo>
                  <a:cubicBezTo>
                    <a:pt x="358" y="228"/>
                    <a:pt x="358" y="228"/>
                    <a:pt x="358" y="228"/>
                  </a:cubicBezTo>
                  <a:cubicBezTo>
                    <a:pt x="358" y="228"/>
                    <a:pt x="358" y="228"/>
                    <a:pt x="358" y="227"/>
                  </a:cubicBezTo>
                  <a:cubicBezTo>
                    <a:pt x="358" y="227"/>
                    <a:pt x="358" y="227"/>
                    <a:pt x="358" y="227"/>
                  </a:cubicBezTo>
                  <a:cubicBezTo>
                    <a:pt x="358" y="227"/>
                    <a:pt x="357" y="227"/>
                    <a:pt x="357" y="227"/>
                  </a:cubicBezTo>
                  <a:cubicBezTo>
                    <a:pt x="357" y="227"/>
                    <a:pt x="357" y="227"/>
                    <a:pt x="357" y="227"/>
                  </a:cubicBezTo>
                  <a:cubicBezTo>
                    <a:pt x="357" y="227"/>
                    <a:pt x="357" y="227"/>
                    <a:pt x="357" y="228"/>
                  </a:cubicBezTo>
                  <a:cubicBezTo>
                    <a:pt x="357" y="228"/>
                    <a:pt x="357" y="227"/>
                    <a:pt x="357" y="227"/>
                  </a:cubicBezTo>
                  <a:cubicBezTo>
                    <a:pt x="356" y="227"/>
                    <a:pt x="356" y="227"/>
                    <a:pt x="356" y="227"/>
                  </a:cubicBezTo>
                  <a:cubicBezTo>
                    <a:pt x="356" y="227"/>
                    <a:pt x="356" y="227"/>
                    <a:pt x="356" y="228"/>
                  </a:cubicBezTo>
                  <a:cubicBezTo>
                    <a:pt x="356" y="228"/>
                    <a:pt x="356" y="228"/>
                    <a:pt x="356" y="228"/>
                  </a:cubicBezTo>
                  <a:cubicBezTo>
                    <a:pt x="356" y="228"/>
                    <a:pt x="356" y="228"/>
                    <a:pt x="356" y="228"/>
                  </a:cubicBezTo>
                  <a:cubicBezTo>
                    <a:pt x="356" y="228"/>
                    <a:pt x="356" y="228"/>
                    <a:pt x="356" y="228"/>
                  </a:cubicBezTo>
                  <a:cubicBezTo>
                    <a:pt x="356" y="228"/>
                    <a:pt x="356" y="228"/>
                    <a:pt x="356" y="228"/>
                  </a:cubicBezTo>
                  <a:cubicBezTo>
                    <a:pt x="356" y="228"/>
                    <a:pt x="356" y="228"/>
                    <a:pt x="356" y="228"/>
                  </a:cubicBezTo>
                  <a:cubicBezTo>
                    <a:pt x="356" y="228"/>
                    <a:pt x="356" y="227"/>
                    <a:pt x="355" y="227"/>
                  </a:cubicBezTo>
                  <a:cubicBezTo>
                    <a:pt x="355" y="228"/>
                    <a:pt x="355" y="228"/>
                    <a:pt x="355" y="228"/>
                  </a:cubicBezTo>
                  <a:cubicBezTo>
                    <a:pt x="355" y="228"/>
                    <a:pt x="355" y="228"/>
                    <a:pt x="355" y="228"/>
                  </a:cubicBezTo>
                  <a:cubicBezTo>
                    <a:pt x="355" y="228"/>
                    <a:pt x="355" y="228"/>
                    <a:pt x="355" y="228"/>
                  </a:cubicBezTo>
                  <a:cubicBezTo>
                    <a:pt x="356" y="229"/>
                    <a:pt x="355" y="229"/>
                    <a:pt x="356" y="229"/>
                  </a:cubicBezTo>
                  <a:cubicBezTo>
                    <a:pt x="356" y="229"/>
                    <a:pt x="356" y="230"/>
                    <a:pt x="356" y="230"/>
                  </a:cubicBezTo>
                  <a:cubicBezTo>
                    <a:pt x="356" y="230"/>
                    <a:pt x="356" y="230"/>
                    <a:pt x="356" y="230"/>
                  </a:cubicBezTo>
                  <a:cubicBezTo>
                    <a:pt x="356" y="230"/>
                    <a:pt x="357" y="230"/>
                    <a:pt x="357" y="230"/>
                  </a:cubicBezTo>
                  <a:cubicBezTo>
                    <a:pt x="357" y="230"/>
                    <a:pt x="357" y="230"/>
                    <a:pt x="356" y="230"/>
                  </a:cubicBezTo>
                  <a:cubicBezTo>
                    <a:pt x="356" y="230"/>
                    <a:pt x="356" y="230"/>
                    <a:pt x="356" y="230"/>
                  </a:cubicBezTo>
                  <a:cubicBezTo>
                    <a:pt x="356" y="230"/>
                    <a:pt x="356" y="230"/>
                    <a:pt x="357" y="230"/>
                  </a:cubicBezTo>
                  <a:cubicBezTo>
                    <a:pt x="357" y="230"/>
                    <a:pt x="357" y="230"/>
                    <a:pt x="357" y="230"/>
                  </a:cubicBezTo>
                  <a:cubicBezTo>
                    <a:pt x="357" y="230"/>
                    <a:pt x="357" y="231"/>
                    <a:pt x="357" y="231"/>
                  </a:cubicBezTo>
                  <a:cubicBezTo>
                    <a:pt x="356" y="231"/>
                    <a:pt x="356" y="231"/>
                    <a:pt x="356" y="231"/>
                  </a:cubicBezTo>
                  <a:cubicBezTo>
                    <a:pt x="356" y="231"/>
                    <a:pt x="357" y="231"/>
                    <a:pt x="357" y="231"/>
                  </a:cubicBezTo>
                  <a:cubicBezTo>
                    <a:pt x="357" y="231"/>
                    <a:pt x="357" y="231"/>
                    <a:pt x="357" y="231"/>
                  </a:cubicBezTo>
                  <a:cubicBezTo>
                    <a:pt x="357" y="232"/>
                    <a:pt x="357" y="232"/>
                    <a:pt x="357" y="232"/>
                  </a:cubicBezTo>
                  <a:cubicBezTo>
                    <a:pt x="357" y="232"/>
                    <a:pt x="357" y="232"/>
                    <a:pt x="357" y="231"/>
                  </a:cubicBezTo>
                  <a:cubicBezTo>
                    <a:pt x="357" y="231"/>
                    <a:pt x="357" y="231"/>
                    <a:pt x="358" y="231"/>
                  </a:cubicBezTo>
                  <a:cubicBezTo>
                    <a:pt x="358" y="231"/>
                    <a:pt x="358" y="231"/>
                    <a:pt x="358" y="231"/>
                  </a:cubicBezTo>
                  <a:cubicBezTo>
                    <a:pt x="358" y="232"/>
                    <a:pt x="358" y="232"/>
                    <a:pt x="358" y="232"/>
                  </a:cubicBezTo>
                  <a:cubicBezTo>
                    <a:pt x="358" y="232"/>
                    <a:pt x="358" y="232"/>
                    <a:pt x="358" y="233"/>
                  </a:cubicBezTo>
                  <a:cubicBezTo>
                    <a:pt x="358" y="233"/>
                    <a:pt x="358" y="233"/>
                    <a:pt x="358" y="233"/>
                  </a:cubicBezTo>
                  <a:cubicBezTo>
                    <a:pt x="358" y="233"/>
                    <a:pt x="357" y="233"/>
                    <a:pt x="357" y="233"/>
                  </a:cubicBezTo>
                  <a:cubicBezTo>
                    <a:pt x="357" y="233"/>
                    <a:pt x="357" y="233"/>
                    <a:pt x="357" y="233"/>
                  </a:cubicBezTo>
                  <a:cubicBezTo>
                    <a:pt x="357" y="233"/>
                    <a:pt x="357" y="233"/>
                    <a:pt x="357" y="233"/>
                  </a:cubicBezTo>
                  <a:cubicBezTo>
                    <a:pt x="356" y="233"/>
                    <a:pt x="356" y="234"/>
                    <a:pt x="356" y="234"/>
                  </a:cubicBezTo>
                  <a:cubicBezTo>
                    <a:pt x="356" y="234"/>
                    <a:pt x="356" y="234"/>
                    <a:pt x="356" y="234"/>
                  </a:cubicBezTo>
                  <a:cubicBezTo>
                    <a:pt x="356" y="234"/>
                    <a:pt x="356" y="234"/>
                    <a:pt x="356" y="234"/>
                  </a:cubicBezTo>
                  <a:cubicBezTo>
                    <a:pt x="356" y="234"/>
                    <a:pt x="356" y="234"/>
                    <a:pt x="356" y="234"/>
                  </a:cubicBezTo>
                  <a:cubicBezTo>
                    <a:pt x="356" y="234"/>
                    <a:pt x="357" y="234"/>
                    <a:pt x="357" y="234"/>
                  </a:cubicBezTo>
                  <a:cubicBezTo>
                    <a:pt x="357" y="234"/>
                    <a:pt x="357" y="234"/>
                    <a:pt x="357" y="234"/>
                  </a:cubicBezTo>
                  <a:cubicBezTo>
                    <a:pt x="357" y="234"/>
                    <a:pt x="356" y="235"/>
                    <a:pt x="356" y="235"/>
                  </a:cubicBezTo>
                  <a:cubicBezTo>
                    <a:pt x="356" y="235"/>
                    <a:pt x="356" y="235"/>
                    <a:pt x="356" y="235"/>
                  </a:cubicBezTo>
                  <a:cubicBezTo>
                    <a:pt x="356" y="236"/>
                    <a:pt x="356" y="236"/>
                    <a:pt x="357" y="236"/>
                  </a:cubicBezTo>
                  <a:cubicBezTo>
                    <a:pt x="357" y="236"/>
                    <a:pt x="357" y="236"/>
                    <a:pt x="357" y="236"/>
                  </a:cubicBezTo>
                  <a:cubicBezTo>
                    <a:pt x="356" y="236"/>
                    <a:pt x="356" y="236"/>
                    <a:pt x="357" y="237"/>
                  </a:cubicBezTo>
                  <a:cubicBezTo>
                    <a:pt x="357" y="237"/>
                    <a:pt x="356" y="237"/>
                    <a:pt x="357" y="237"/>
                  </a:cubicBezTo>
                  <a:cubicBezTo>
                    <a:pt x="357" y="237"/>
                    <a:pt x="357" y="237"/>
                    <a:pt x="357" y="238"/>
                  </a:cubicBezTo>
                  <a:cubicBezTo>
                    <a:pt x="357" y="238"/>
                    <a:pt x="357" y="238"/>
                    <a:pt x="357" y="238"/>
                  </a:cubicBezTo>
                  <a:cubicBezTo>
                    <a:pt x="357" y="238"/>
                    <a:pt x="357" y="238"/>
                    <a:pt x="357" y="237"/>
                  </a:cubicBezTo>
                  <a:cubicBezTo>
                    <a:pt x="357" y="237"/>
                    <a:pt x="357" y="237"/>
                    <a:pt x="357" y="237"/>
                  </a:cubicBezTo>
                  <a:cubicBezTo>
                    <a:pt x="358" y="236"/>
                    <a:pt x="358" y="236"/>
                    <a:pt x="357" y="236"/>
                  </a:cubicBezTo>
                  <a:cubicBezTo>
                    <a:pt x="357" y="236"/>
                    <a:pt x="357" y="236"/>
                    <a:pt x="357" y="236"/>
                  </a:cubicBezTo>
                  <a:cubicBezTo>
                    <a:pt x="357" y="236"/>
                    <a:pt x="357" y="236"/>
                    <a:pt x="357" y="236"/>
                  </a:cubicBezTo>
                  <a:cubicBezTo>
                    <a:pt x="357" y="236"/>
                    <a:pt x="358" y="236"/>
                    <a:pt x="357" y="235"/>
                  </a:cubicBezTo>
                  <a:cubicBezTo>
                    <a:pt x="357" y="235"/>
                    <a:pt x="357" y="235"/>
                    <a:pt x="357" y="235"/>
                  </a:cubicBezTo>
                  <a:cubicBezTo>
                    <a:pt x="358" y="235"/>
                    <a:pt x="358" y="235"/>
                    <a:pt x="358" y="234"/>
                  </a:cubicBezTo>
                  <a:cubicBezTo>
                    <a:pt x="358" y="234"/>
                    <a:pt x="358" y="234"/>
                    <a:pt x="358" y="234"/>
                  </a:cubicBezTo>
                  <a:cubicBezTo>
                    <a:pt x="358" y="234"/>
                    <a:pt x="358" y="234"/>
                    <a:pt x="358" y="234"/>
                  </a:cubicBezTo>
                  <a:cubicBezTo>
                    <a:pt x="358" y="234"/>
                    <a:pt x="358" y="234"/>
                    <a:pt x="358" y="234"/>
                  </a:cubicBezTo>
                  <a:cubicBezTo>
                    <a:pt x="358" y="235"/>
                    <a:pt x="358" y="236"/>
                    <a:pt x="358" y="236"/>
                  </a:cubicBezTo>
                  <a:cubicBezTo>
                    <a:pt x="358" y="237"/>
                    <a:pt x="358" y="237"/>
                    <a:pt x="358" y="237"/>
                  </a:cubicBezTo>
                  <a:cubicBezTo>
                    <a:pt x="358" y="237"/>
                    <a:pt x="358" y="237"/>
                    <a:pt x="358" y="236"/>
                  </a:cubicBezTo>
                  <a:cubicBezTo>
                    <a:pt x="359" y="236"/>
                    <a:pt x="359" y="236"/>
                    <a:pt x="358" y="236"/>
                  </a:cubicBezTo>
                  <a:cubicBezTo>
                    <a:pt x="358" y="235"/>
                    <a:pt x="358" y="235"/>
                    <a:pt x="359" y="235"/>
                  </a:cubicBezTo>
                  <a:cubicBezTo>
                    <a:pt x="359" y="235"/>
                    <a:pt x="359" y="235"/>
                    <a:pt x="359" y="235"/>
                  </a:cubicBezTo>
                  <a:cubicBezTo>
                    <a:pt x="359" y="235"/>
                    <a:pt x="359" y="235"/>
                    <a:pt x="359" y="234"/>
                  </a:cubicBezTo>
                  <a:cubicBezTo>
                    <a:pt x="358" y="234"/>
                    <a:pt x="358" y="235"/>
                    <a:pt x="358" y="235"/>
                  </a:cubicBezTo>
                  <a:cubicBezTo>
                    <a:pt x="358" y="235"/>
                    <a:pt x="358" y="234"/>
                    <a:pt x="358" y="234"/>
                  </a:cubicBezTo>
                  <a:cubicBezTo>
                    <a:pt x="358" y="234"/>
                    <a:pt x="358" y="234"/>
                    <a:pt x="358" y="234"/>
                  </a:cubicBezTo>
                  <a:cubicBezTo>
                    <a:pt x="358" y="234"/>
                    <a:pt x="358" y="234"/>
                    <a:pt x="358" y="234"/>
                  </a:cubicBezTo>
                  <a:cubicBezTo>
                    <a:pt x="358" y="234"/>
                    <a:pt x="359" y="234"/>
                    <a:pt x="359" y="234"/>
                  </a:cubicBezTo>
                  <a:cubicBezTo>
                    <a:pt x="359" y="234"/>
                    <a:pt x="359" y="234"/>
                    <a:pt x="359" y="234"/>
                  </a:cubicBezTo>
                  <a:cubicBezTo>
                    <a:pt x="359" y="234"/>
                    <a:pt x="359" y="234"/>
                    <a:pt x="359" y="234"/>
                  </a:cubicBezTo>
                  <a:cubicBezTo>
                    <a:pt x="359" y="234"/>
                    <a:pt x="359" y="234"/>
                    <a:pt x="359" y="234"/>
                  </a:cubicBezTo>
                  <a:close/>
                  <a:moveTo>
                    <a:pt x="367" y="253"/>
                  </a:moveTo>
                  <a:cubicBezTo>
                    <a:pt x="367" y="253"/>
                    <a:pt x="367" y="253"/>
                    <a:pt x="367" y="252"/>
                  </a:cubicBezTo>
                  <a:cubicBezTo>
                    <a:pt x="366" y="252"/>
                    <a:pt x="366" y="252"/>
                    <a:pt x="366" y="252"/>
                  </a:cubicBezTo>
                  <a:cubicBezTo>
                    <a:pt x="367" y="252"/>
                    <a:pt x="366" y="252"/>
                    <a:pt x="366" y="252"/>
                  </a:cubicBezTo>
                  <a:cubicBezTo>
                    <a:pt x="366" y="251"/>
                    <a:pt x="366" y="251"/>
                    <a:pt x="366" y="251"/>
                  </a:cubicBezTo>
                  <a:cubicBezTo>
                    <a:pt x="366" y="251"/>
                    <a:pt x="366" y="251"/>
                    <a:pt x="366" y="251"/>
                  </a:cubicBezTo>
                  <a:cubicBezTo>
                    <a:pt x="365" y="251"/>
                    <a:pt x="365" y="250"/>
                    <a:pt x="365" y="250"/>
                  </a:cubicBezTo>
                  <a:cubicBezTo>
                    <a:pt x="365" y="250"/>
                    <a:pt x="365" y="250"/>
                    <a:pt x="365" y="250"/>
                  </a:cubicBezTo>
                  <a:cubicBezTo>
                    <a:pt x="365" y="250"/>
                    <a:pt x="365" y="249"/>
                    <a:pt x="365" y="249"/>
                  </a:cubicBezTo>
                  <a:cubicBezTo>
                    <a:pt x="365" y="249"/>
                    <a:pt x="365" y="249"/>
                    <a:pt x="364" y="249"/>
                  </a:cubicBezTo>
                  <a:cubicBezTo>
                    <a:pt x="364" y="249"/>
                    <a:pt x="364" y="249"/>
                    <a:pt x="365" y="249"/>
                  </a:cubicBezTo>
                  <a:cubicBezTo>
                    <a:pt x="364" y="249"/>
                    <a:pt x="364" y="249"/>
                    <a:pt x="364" y="249"/>
                  </a:cubicBezTo>
                  <a:cubicBezTo>
                    <a:pt x="364" y="249"/>
                    <a:pt x="364" y="249"/>
                    <a:pt x="364" y="248"/>
                  </a:cubicBezTo>
                  <a:cubicBezTo>
                    <a:pt x="364" y="248"/>
                    <a:pt x="364" y="248"/>
                    <a:pt x="364" y="248"/>
                  </a:cubicBezTo>
                  <a:cubicBezTo>
                    <a:pt x="365" y="248"/>
                    <a:pt x="365" y="248"/>
                    <a:pt x="365" y="248"/>
                  </a:cubicBezTo>
                  <a:cubicBezTo>
                    <a:pt x="365" y="248"/>
                    <a:pt x="365" y="248"/>
                    <a:pt x="365" y="248"/>
                  </a:cubicBezTo>
                  <a:cubicBezTo>
                    <a:pt x="365" y="248"/>
                    <a:pt x="365" y="248"/>
                    <a:pt x="364" y="248"/>
                  </a:cubicBezTo>
                  <a:cubicBezTo>
                    <a:pt x="364" y="248"/>
                    <a:pt x="364" y="248"/>
                    <a:pt x="364" y="248"/>
                  </a:cubicBezTo>
                  <a:cubicBezTo>
                    <a:pt x="364" y="247"/>
                    <a:pt x="364" y="247"/>
                    <a:pt x="364" y="247"/>
                  </a:cubicBezTo>
                  <a:cubicBezTo>
                    <a:pt x="364" y="247"/>
                    <a:pt x="364" y="247"/>
                    <a:pt x="364" y="247"/>
                  </a:cubicBezTo>
                  <a:cubicBezTo>
                    <a:pt x="364" y="247"/>
                    <a:pt x="364" y="247"/>
                    <a:pt x="364" y="247"/>
                  </a:cubicBezTo>
                  <a:cubicBezTo>
                    <a:pt x="364" y="247"/>
                    <a:pt x="363" y="247"/>
                    <a:pt x="363" y="247"/>
                  </a:cubicBezTo>
                  <a:cubicBezTo>
                    <a:pt x="363" y="247"/>
                    <a:pt x="363" y="247"/>
                    <a:pt x="364" y="247"/>
                  </a:cubicBezTo>
                  <a:cubicBezTo>
                    <a:pt x="363" y="247"/>
                    <a:pt x="363" y="247"/>
                    <a:pt x="363" y="247"/>
                  </a:cubicBezTo>
                  <a:cubicBezTo>
                    <a:pt x="363" y="248"/>
                    <a:pt x="363" y="248"/>
                    <a:pt x="363" y="248"/>
                  </a:cubicBezTo>
                  <a:cubicBezTo>
                    <a:pt x="363" y="248"/>
                    <a:pt x="364" y="248"/>
                    <a:pt x="364" y="248"/>
                  </a:cubicBezTo>
                  <a:cubicBezTo>
                    <a:pt x="364" y="248"/>
                    <a:pt x="363" y="248"/>
                    <a:pt x="363" y="248"/>
                  </a:cubicBezTo>
                  <a:cubicBezTo>
                    <a:pt x="363" y="249"/>
                    <a:pt x="363" y="249"/>
                    <a:pt x="364" y="249"/>
                  </a:cubicBezTo>
                  <a:cubicBezTo>
                    <a:pt x="364" y="249"/>
                    <a:pt x="364" y="249"/>
                    <a:pt x="364" y="249"/>
                  </a:cubicBezTo>
                  <a:cubicBezTo>
                    <a:pt x="363" y="249"/>
                    <a:pt x="364" y="249"/>
                    <a:pt x="364" y="249"/>
                  </a:cubicBezTo>
                  <a:cubicBezTo>
                    <a:pt x="364" y="249"/>
                    <a:pt x="364" y="249"/>
                    <a:pt x="364" y="250"/>
                  </a:cubicBezTo>
                  <a:cubicBezTo>
                    <a:pt x="364" y="250"/>
                    <a:pt x="364" y="250"/>
                    <a:pt x="364" y="250"/>
                  </a:cubicBezTo>
                  <a:cubicBezTo>
                    <a:pt x="364" y="250"/>
                    <a:pt x="364" y="250"/>
                    <a:pt x="364" y="250"/>
                  </a:cubicBezTo>
                  <a:cubicBezTo>
                    <a:pt x="364" y="250"/>
                    <a:pt x="364" y="250"/>
                    <a:pt x="364" y="250"/>
                  </a:cubicBezTo>
                  <a:cubicBezTo>
                    <a:pt x="364" y="251"/>
                    <a:pt x="364" y="250"/>
                    <a:pt x="364" y="250"/>
                  </a:cubicBezTo>
                  <a:cubicBezTo>
                    <a:pt x="364" y="251"/>
                    <a:pt x="364" y="251"/>
                    <a:pt x="364" y="251"/>
                  </a:cubicBezTo>
                  <a:cubicBezTo>
                    <a:pt x="365" y="251"/>
                    <a:pt x="365" y="251"/>
                    <a:pt x="365" y="251"/>
                  </a:cubicBezTo>
                  <a:cubicBezTo>
                    <a:pt x="365" y="252"/>
                    <a:pt x="365" y="252"/>
                    <a:pt x="365" y="251"/>
                  </a:cubicBezTo>
                  <a:cubicBezTo>
                    <a:pt x="365" y="251"/>
                    <a:pt x="365" y="251"/>
                    <a:pt x="365" y="251"/>
                  </a:cubicBezTo>
                  <a:cubicBezTo>
                    <a:pt x="365" y="252"/>
                    <a:pt x="365" y="252"/>
                    <a:pt x="365" y="252"/>
                  </a:cubicBezTo>
                  <a:cubicBezTo>
                    <a:pt x="365" y="252"/>
                    <a:pt x="365" y="252"/>
                    <a:pt x="366" y="252"/>
                  </a:cubicBezTo>
                  <a:cubicBezTo>
                    <a:pt x="366" y="252"/>
                    <a:pt x="366" y="252"/>
                    <a:pt x="366" y="252"/>
                  </a:cubicBezTo>
                  <a:cubicBezTo>
                    <a:pt x="366" y="253"/>
                    <a:pt x="366" y="252"/>
                    <a:pt x="366" y="253"/>
                  </a:cubicBezTo>
                  <a:cubicBezTo>
                    <a:pt x="366" y="253"/>
                    <a:pt x="366" y="253"/>
                    <a:pt x="366" y="253"/>
                  </a:cubicBezTo>
                  <a:cubicBezTo>
                    <a:pt x="366" y="253"/>
                    <a:pt x="366" y="253"/>
                    <a:pt x="366" y="253"/>
                  </a:cubicBezTo>
                  <a:cubicBezTo>
                    <a:pt x="366" y="253"/>
                    <a:pt x="367" y="253"/>
                    <a:pt x="367" y="253"/>
                  </a:cubicBezTo>
                  <a:cubicBezTo>
                    <a:pt x="367" y="253"/>
                    <a:pt x="367" y="253"/>
                    <a:pt x="367" y="253"/>
                  </a:cubicBezTo>
                  <a:close/>
                  <a:moveTo>
                    <a:pt x="366" y="235"/>
                  </a:moveTo>
                  <a:cubicBezTo>
                    <a:pt x="366" y="235"/>
                    <a:pt x="366" y="235"/>
                    <a:pt x="367" y="235"/>
                  </a:cubicBezTo>
                  <a:cubicBezTo>
                    <a:pt x="367" y="235"/>
                    <a:pt x="367" y="234"/>
                    <a:pt x="367" y="234"/>
                  </a:cubicBezTo>
                  <a:cubicBezTo>
                    <a:pt x="367" y="234"/>
                    <a:pt x="367" y="234"/>
                    <a:pt x="367" y="233"/>
                  </a:cubicBezTo>
                  <a:cubicBezTo>
                    <a:pt x="367" y="233"/>
                    <a:pt x="367" y="233"/>
                    <a:pt x="367" y="233"/>
                  </a:cubicBezTo>
                  <a:cubicBezTo>
                    <a:pt x="367" y="232"/>
                    <a:pt x="367" y="232"/>
                    <a:pt x="367" y="232"/>
                  </a:cubicBezTo>
                  <a:cubicBezTo>
                    <a:pt x="366" y="233"/>
                    <a:pt x="366" y="232"/>
                    <a:pt x="366" y="232"/>
                  </a:cubicBezTo>
                  <a:cubicBezTo>
                    <a:pt x="365" y="232"/>
                    <a:pt x="365" y="233"/>
                    <a:pt x="365" y="233"/>
                  </a:cubicBezTo>
                  <a:cubicBezTo>
                    <a:pt x="365" y="233"/>
                    <a:pt x="364" y="233"/>
                    <a:pt x="364" y="233"/>
                  </a:cubicBezTo>
                  <a:cubicBezTo>
                    <a:pt x="364" y="234"/>
                    <a:pt x="364" y="234"/>
                    <a:pt x="364" y="234"/>
                  </a:cubicBezTo>
                  <a:cubicBezTo>
                    <a:pt x="365" y="234"/>
                    <a:pt x="365" y="235"/>
                    <a:pt x="365" y="235"/>
                  </a:cubicBezTo>
                  <a:cubicBezTo>
                    <a:pt x="366" y="235"/>
                    <a:pt x="366" y="235"/>
                    <a:pt x="366" y="235"/>
                  </a:cubicBezTo>
                  <a:close/>
                  <a:moveTo>
                    <a:pt x="362" y="240"/>
                  </a:moveTo>
                  <a:cubicBezTo>
                    <a:pt x="362" y="240"/>
                    <a:pt x="361" y="240"/>
                    <a:pt x="361" y="240"/>
                  </a:cubicBezTo>
                  <a:cubicBezTo>
                    <a:pt x="361" y="240"/>
                    <a:pt x="361" y="240"/>
                    <a:pt x="361" y="240"/>
                  </a:cubicBezTo>
                  <a:cubicBezTo>
                    <a:pt x="361" y="240"/>
                    <a:pt x="361" y="240"/>
                    <a:pt x="361" y="240"/>
                  </a:cubicBezTo>
                  <a:cubicBezTo>
                    <a:pt x="361" y="240"/>
                    <a:pt x="361" y="240"/>
                    <a:pt x="361" y="240"/>
                  </a:cubicBezTo>
                  <a:cubicBezTo>
                    <a:pt x="360" y="240"/>
                    <a:pt x="360" y="240"/>
                    <a:pt x="360" y="241"/>
                  </a:cubicBezTo>
                  <a:cubicBezTo>
                    <a:pt x="360" y="241"/>
                    <a:pt x="360" y="241"/>
                    <a:pt x="360" y="241"/>
                  </a:cubicBezTo>
                  <a:cubicBezTo>
                    <a:pt x="360" y="241"/>
                    <a:pt x="361" y="241"/>
                    <a:pt x="361" y="241"/>
                  </a:cubicBezTo>
                  <a:cubicBezTo>
                    <a:pt x="361" y="241"/>
                    <a:pt x="361" y="241"/>
                    <a:pt x="361" y="241"/>
                  </a:cubicBezTo>
                  <a:cubicBezTo>
                    <a:pt x="362" y="241"/>
                    <a:pt x="362" y="241"/>
                    <a:pt x="361" y="241"/>
                  </a:cubicBezTo>
                  <a:cubicBezTo>
                    <a:pt x="361" y="241"/>
                    <a:pt x="361" y="241"/>
                    <a:pt x="361" y="241"/>
                  </a:cubicBezTo>
                  <a:cubicBezTo>
                    <a:pt x="362" y="241"/>
                    <a:pt x="362" y="241"/>
                    <a:pt x="362" y="241"/>
                  </a:cubicBezTo>
                  <a:cubicBezTo>
                    <a:pt x="363" y="241"/>
                    <a:pt x="363" y="240"/>
                    <a:pt x="362" y="240"/>
                  </a:cubicBezTo>
                  <a:cubicBezTo>
                    <a:pt x="362" y="240"/>
                    <a:pt x="362" y="240"/>
                    <a:pt x="362" y="240"/>
                  </a:cubicBezTo>
                  <a:close/>
                  <a:moveTo>
                    <a:pt x="367" y="248"/>
                  </a:moveTo>
                  <a:cubicBezTo>
                    <a:pt x="366" y="248"/>
                    <a:pt x="366" y="248"/>
                    <a:pt x="366" y="248"/>
                  </a:cubicBezTo>
                  <a:cubicBezTo>
                    <a:pt x="366" y="248"/>
                    <a:pt x="366" y="247"/>
                    <a:pt x="366" y="247"/>
                  </a:cubicBezTo>
                  <a:cubicBezTo>
                    <a:pt x="366" y="248"/>
                    <a:pt x="365" y="248"/>
                    <a:pt x="366" y="248"/>
                  </a:cubicBezTo>
                  <a:cubicBezTo>
                    <a:pt x="366" y="248"/>
                    <a:pt x="366" y="248"/>
                    <a:pt x="366" y="248"/>
                  </a:cubicBezTo>
                  <a:cubicBezTo>
                    <a:pt x="366" y="249"/>
                    <a:pt x="366" y="249"/>
                    <a:pt x="366" y="249"/>
                  </a:cubicBezTo>
                  <a:cubicBezTo>
                    <a:pt x="366" y="249"/>
                    <a:pt x="365" y="249"/>
                    <a:pt x="366" y="249"/>
                  </a:cubicBezTo>
                  <a:cubicBezTo>
                    <a:pt x="366" y="249"/>
                    <a:pt x="366" y="249"/>
                    <a:pt x="366" y="249"/>
                  </a:cubicBezTo>
                  <a:cubicBezTo>
                    <a:pt x="366" y="249"/>
                    <a:pt x="366" y="249"/>
                    <a:pt x="366" y="249"/>
                  </a:cubicBezTo>
                  <a:cubicBezTo>
                    <a:pt x="366" y="249"/>
                    <a:pt x="366" y="250"/>
                    <a:pt x="366" y="250"/>
                  </a:cubicBezTo>
                  <a:cubicBezTo>
                    <a:pt x="366" y="250"/>
                    <a:pt x="367" y="249"/>
                    <a:pt x="367" y="249"/>
                  </a:cubicBezTo>
                  <a:cubicBezTo>
                    <a:pt x="367" y="249"/>
                    <a:pt x="367" y="249"/>
                    <a:pt x="367" y="249"/>
                  </a:cubicBezTo>
                  <a:cubicBezTo>
                    <a:pt x="367" y="249"/>
                    <a:pt x="366" y="248"/>
                    <a:pt x="367" y="248"/>
                  </a:cubicBezTo>
                  <a:cubicBezTo>
                    <a:pt x="367" y="248"/>
                    <a:pt x="367" y="248"/>
                    <a:pt x="367" y="248"/>
                  </a:cubicBezTo>
                  <a:close/>
                  <a:moveTo>
                    <a:pt x="354" y="231"/>
                  </a:moveTo>
                  <a:cubicBezTo>
                    <a:pt x="354" y="231"/>
                    <a:pt x="354" y="231"/>
                    <a:pt x="354" y="231"/>
                  </a:cubicBezTo>
                  <a:cubicBezTo>
                    <a:pt x="354" y="231"/>
                    <a:pt x="354" y="231"/>
                    <a:pt x="354" y="231"/>
                  </a:cubicBezTo>
                  <a:cubicBezTo>
                    <a:pt x="354" y="231"/>
                    <a:pt x="354" y="231"/>
                    <a:pt x="354" y="231"/>
                  </a:cubicBezTo>
                  <a:cubicBezTo>
                    <a:pt x="354" y="231"/>
                    <a:pt x="354" y="231"/>
                    <a:pt x="353" y="231"/>
                  </a:cubicBezTo>
                  <a:cubicBezTo>
                    <a:pt x="353" y="231"/>
                    <a:pt x="353" y="231"/>
                    <a:pt x="353" y="231"/>
                  </a:cubicBezTo>
                  <a:cubicBezTo>
                    <a:pt x="353" y="231"/>
                    <a:pt x="353" y="231"/>
                    <a:pt x="354" y="231"/>
                  </a:cubicBezTo>
                  <a:cubicBezTo>
                    <a:pt x="354" y="231"/>
                    <a:pt x="354" y="231"/>
                    <a:pt x="354" y="231"/>
                  </a:cubicBezTo>
                  <a:cubicBezTo>
                    <a:pt x="354" y="232"/>
                    <a:pt x="354" y="232"/>
                    <a:pt x="354" y="232"/>
                  </a:cubicBezTo>
                  <a:cubicBezTo>
                    <a:pt x="354" y="232"/>
                    <a:pt x="354" y="232"/>
                    <a:pt x="354" y="232"/>
                  </a:cubicBezTo>
                  <a:cubicBezTo>
                    <a:pt x="354" y="233"/>
                    <a:pt x="354" y="233"/>
                    <a:pt x="354" y="233"/>
                  </a:cubicBezTo>
                  <a:cubicBezTo>
                    <a:pt x="354" y="233"/>
                    <a:pt x="354" y="233"/>
                    <a:pt x="354" y="233"/>
                  </a:cubicBezTo>
                  <a:cubicBezTo>
                    <a:pt x="354" y="233"/>
                    <a:pt x="354" y="233"/>
                    <a:pt x="354" y="233"/>
                  </a:cubicBezTo>
                  <a:cubicBezTo>
                    <a:pt x="354" y="234"/>
                    <a:pt x="354" y="234"/>
                    <a:pt x="354" y="234"/>
                  </a:cubicBezTo>
                  <a:cubicBezTo>
                    <a:pt x="354" y="234"/>
                    <a:pt x="354" y="234"/>
                    <a:pt x="354" y="234"/>
                  </a:cubicBezTo>
                  <a:cubicBezTo>
                    <a:pt x="354" y="234"/>
                    <a:pt x="354" y="234"/>
                    <a:pt x="354" y="234"/>
                  </a:cubicBezTo>
                  <a:cubicBezTo>
                    <a:pt x="354" y="234"/>
                    <a:pt x="354" y="235"/>
                    <a:pt x="354" y="235"/>
                  </a:cubicBezTo>
                  <a:cubicBezTo>
                    <a:pt x="354" y="235"/>
                    <a:pt x="354" y="235"/>
                    <a:pt x="354" y="236"/>
                  </a:cubicBezTo>
                  <a:cubicBezTo>
                    <a:pt x="353" y="236"/>
                    <a:pt x="353" y="236"/>
                    <a:pt x="354" y="235"/>
                  </a:cubicBezTo>
                  <a:cubicBezTo>
                    <a:pt x="354" y="235"/>
                    <a:pt x="353" y="235"/>
                    <a:pt x="353" y="235"/>
                  </a:cubicBezTo>
                  <a:cubicBezTo>
                    <a:pt x="353" y="235"/>
                    <a:pt x="353" y="235"/>
                    <a:pt x="353" y="235"/>
                  </a:cubicBezTo>
                  <a:cubicBezTo>
                    <a:pt x="353" y="235"/>
                    <a:pt x="353" y="235"/>
                    <a:pt x="353" y="235"/>
                  </a:cubicBezTo>
                  <a:cubicBezTo>
                    <a:pt x="353" y="235"/>
                    <a:pt x="352" y="235"/>
                    <a:pt x="353" y="234"/>
                  </a:cubicBezTo>
                  <a:cubicBezTo>
                    <a:pt x="353" y="234"/>
                    <a:pt x="353" y="234"/>
                    <a:pt x="353" y="234"/>
                  </a:cubicBezTo>
                  <a:cubicBezTo>
                    <a:pt x="353" y="234"/>
                    <a:pt x="353" y="234"/>
                    <a:pt x="353" y="234"/>
                  </a:cubicBezTo>
                  <a:cubicBezTo>
                    <a:pt x="352" y="234"/>
                    <a:pt x="352" y="234"/>
                    <a:pt x="352" y="233"/>
                  </a:cubicBezTo>
                  <a:cubicBezTo>
                    <a:pt x="352" y="233"/>
                    <a:pt x="352" y="233"/>
                    <a:pt x="352" y="233"/>
                  </a:cubicBezTo>
                  <a:cubicBezTo>
                    <a:pt x="352" y="232"/>
                    <a:pt x="351" y="232"/>
                    <a:pt x="352" y="232"/>
                  </a:cubicBezTo>
                  <a:cubicBezTo>
                    <a:pt x="352" y="232"/>
                    <a:pt x="352" y="232"/>
                    <a:pt x="351" y="232"/>
                  </a:cubicBezTo>
                  <a:cubicBezTo>
                    <a:pt x="351" y="232"/>
                    <a:pt x="351" y="232"/>
                    <a:pt x="351" y="231"/>
                  </a:cubicBezTo>
                  <a:cubicBezTo>
                    <a:pt x="351" y="231"/>
                    <a:pt x="351" y="231"/>
                    <a:pt x="351" y="231"/>
                  </a:cubicBezTo>
                  <a:cubicBezTo>
                    <a:pt x="351" y="231"/>
                    <a:pt x="351" y="231"/>
                    <a:pt x="352" y="231"/>
                  </a:cubicBezTo>
                  <a:cubicBezTo>
                    <a:pt x="352" y="230"/>
                    <a:pt x="352" y="230"/>
                    <a:pt x="352" y="230"/>
                  </a:cubicBezTo>
                  <a:cubicBezTo>
                    <a:pt x="352" y="230"/>
                    <a:pt x="351" y="230"/>
                    <a:pt x="352" y="230"/>
                  </a:cubicBezTo>
                  <a:cubicBezTo>
                    <a:pt x="352" y="230"/>
                    <a:pt x="351" y="230"/>
                    <a:pt x="352" y="230"/>
                  </a:cubicBezTo>
                  <a:cubicBezTo>
                    <a:pt x="352" y="230"/>
                    <a:pt x="352" y="230"/>
                    <a:pt x="352" y="230"/>
                  </a:cubicBezTo>
                  <a:cubicBezTo>
                    <a:pt x="351" y="230"/>
                    <a:pt x="351" y="230"/>
                    <a:pt x="351" y="230"/>
                  </a:cubicBezTo>
                  <a:cubicBezTo>
                    <a:pt x="351" y="230"/>
                    <a:pt x="351" y="230"/>
                    <a:pt x="351" y="230"/>
                  </a:cubicBezTo>
                  <a:cubicBezTo>
                    <a:pt x="351" y="231"/>
                    <a:pt x="351" y="231"/>
                    <a:pt x="351" y="231"/>
                  </a:cubicBezTo>
                  <a:cubicBezTo>
                    <a:pt x="350" y="231"/>
                    <a:pt x="351" y="230"/>
                    <a:pt x="351" y="230"/>
                  </a:cubicBezTo>
                  <a:cubicBezTo>
                    <a:pt x="351" y="230"/>
                    <a:pt x="351" y="230"/>
                    <a:pt x="351" y="230"/>
                  </a:cubicBezTo>
                  <a:cubicBezTo>
                    <a:pt x="350" y="230"/>
                    <a:pt x="351" y="229"/>
                    <a:pt x="351" y="229"/>
                  </a:cubicBezTo>
                  <a:cubicBezTo>
                    <a:pt x="351" y="229"/>
                    <a:pt x="351" y="229"/>
                    <a:pt x="351" y="229"/>
                  </a:cubicBezTo>
                  <a:cubicBezTo>
                    <a:pt x="351" y="229"/>
                    <a:pt x="351" y="229"/>
                    <a:pt x="351" y="229"/>
                  </a:cubicBezTo>
                  <a:cubicBezTo>
                    <a:pt x="351" y="229"/>
                    <a:pt x="351" y="229"/>
                    <a:pt x="351" y="229"/>
                  </a:cubicBezTo>
                  <a:cubicBezTo>
                    <a:pt x="350" y="229"/>
                    <a:pt x="350" y="230"/>
                    <a:pt x="350" y="230"/>
                  </a:cubicBezTo>
                  <a:cubicBezTo>
                    <a:pt x="350" y="230"/>
                    <a:pt x="350" y="230"/>
                    <a:pt x="350" y="230"/>
                  </a:cubicBezTo>
                  <a:cubicBezTo>
                    <a:pt x="350" y="230"/>
                    <a:pt x="350" y="229"/>
                    <a:pt x="350" y="229"/>
                  </a:cubicBezTo>
                  <a:cubicBezTo>
                    <a:pt x="350" y="229"/>
                    <a:pt x="350" y="229"/>
                    <a:pt x="350" y="229"/>
                  </a:cubicBezTo>
                  <a:cubicBezTo>
                    <a:pt x="350" y="229"/>
                    <a:pt x="350" y="229"/>
                    <a:pt x="350" y="228"/>
                  </a:cubicBezTo>
                  <a:cubicBezTo>
                    <a:pt x="350" y="229"/>
                    <a:pt x="350" y="229"/>
                    <a:pt x="350" y="229"/>
                  </a:cubicBezTo>
                  <a:cubicBezTo>
                    <a:pt x="350" y="229"/>
                    <a:pt x="350" y="229"/>
                    <a:pt x="350" y="229"/>
                  </a:cubicBezTo>
                  <a:cubicBezTo>
                    <a:pt x="350" y="229"/>
                    <a:pt x="350" y="229"/>
                    <a:pt x="350" y="229"/>
                  </a:cubicBezTo>
                  <a:cubicBezTo>
                    <a:pt x="350" y="229"/>
                    <a:pt x="350" y="229"/>
                    <a:pt x="350" y="229"/>
                  </a:cubicBezTo>
                  <a:cubicBezTo>
                    <a:pt x="350" y="229"/>
                    <a:pt x="350" y="229"/>
                    <a:pt x="350" y="229"/>
                  </a:cubicBezTo>
                  <a:cubicBezTo>
                    <a:pt x="349" y="229"/>
                    <a:pt x="350" y="228"/>
                    <a:pt x="350" y="228"/>
                  </a:cubicBezTo>
                  <a:cubicBezTo>
                    <a:pt x="350" y="228"/>
                    <a:pt x="350" y="228"/>
                    <a:pt x="350" y="228"/>
                  </a:cubicBezTo>
                  <a:cubicBezTo>
                    <a:pt x="350" y="228"/>
                    <a:pt x="349" y="228"/>
                    <a:pt x="349" y="228"/>
                  </a:cubicBezTo>
                  <a:cubicBezTo>
                    <a:pt x="349" y="228"/>
                    <a:pt x="349" y="228"/>
                    <a:pt x="349" y="227"/>
                  </a:cubicBezTo>
                  <a:cubicBezTo>
                    <a:pt x="349" y="227"/>
                    <a:pt x="349" y="227"/>
                    <a:pt x="349" y="227"/>
                  </a:cubicBezTo>
                  <a:cubicBezTo>
                    <a:pt x="349" y="227"/>
                    <a:pt x="349" y="227"/>
                    <a:pt x="349" y="227"/>
                  </a:cubicBezTo>
                  <a:cubicBezTo>
                    <a:pt x="349" y="227"/>
                    <a:pt x="349" y="226"/>
                    <a:pt x="349" y="226"/>
                  </a:cubicBezTo>
                  <a:cubicBezTo>
                    <a:pt x="349" y="226"/>
                    <a:pt x="349" y="226"/>
                    <a:pt x="349" y="226"/>
                  </a:cubicBezTo>
                  <a:cubicBezTo>
                    <a:pt x="349" y="226"/>
                    <a:pt x="350" y="226"/>
                    <a:pt x="350" y="225"/>
                  </a:cubicBezTo>
                  <a:cubicBezTo>
                    <a:pt x="350" y="225"/>
                    <a:pt x="350" y="225"/>
                    <a:pt x="350" y="225"/>
                  </a:cubicBezTo>
                  <a:cubicBezTo>
                    <a:pt x="350" y="225"/>
                    <a:pt x="350" y="225"/>
                    <a:pt x="350" y="225"/>
                  </a:cubicBezTo>
                  <a:cubicBezTo>
                    <a:pt x="350" y="225"/>
                    <a:pt x="350" y="225"/>
                    <a:pt x="350" y="225"/>
                  </a:cubicBezTo>
                  <a:cubicBezTo>
                    <a:pt x="350" y="225"/>
                    <a:pt x="350" y="225"/>
                    <a:pt x="350" y="225"/>
                  </a:cubicBezTo>
                  <a:cubicBezTo>
                    <a:pt x="350" y="225"/>
                    <a:pt x="349" y="225"/>
                    <a:pt x="349" y="225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9" y="224"/>
                    <a:pt x="349" y="224"/>
                    <a:pt x="350" y="224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9" y="223"/>
                    <a:pt x="349" y="223"/>
                    <a:pt x="349" y="223"/>
                  </a:cubicBezTo>
                  <a:cubicBezTo>
                    <a:pt x="349" y="223"/>
                    <a:pt x="348" y="223"/>
                    <a:pt x="348" y="223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48" y="223"/>
                    <a:pt x="347" y="223"/>
                    <a:pt x="347" y="223"/>
                  </a:cubicBezTo>
                  <a:cubicBezTo>
                    <a:pt x="347" y="223"/>
                    <a:pt x="347" y="223"/>
                    <a:pt x="347" y="224"/>
                  </a:cubicBezTo>
                  <a:cubicBezTo>
                    <a:pt x="347" y="224"/>
                    <a:pt x="348" y="224"/>
                    <a:pt x="348" y="224"/>
                  </a:cubicBezTo>
                  <a:cubicBezTo>
                    <a:pt x="348" y="225"/>
                    <a:pt x="347" y="225"/>
                    <a:pt x="347" y="225"/>
                  </a:cubicBezTo>
                  <a:cubicBezTo>
                    <a:pt x="347" y="226"/>
                    <a:pt x="347" y="226"/>
                    <a:pt x="346" y="226"/>
                  </a:cubicBezTo>
                  <a:cubicBezTo>
                    <a:pt x="346" y="226"/>
                    <a:pt x="346" y="226"/>
                    <a:pt x="346" y="226"/>
                  </a:cubicBezTo>
                  <a:cubicBezTo>
                    <a:pt x="346" y="226"/>
                    <a:pt x="346" y="225"/>
                    <a:pt x="346" y="225"/>
                  </a:cubicBezTo>
                  <a:cubicBezTo>
                    <a:pt x="346" y="225"/>
                    <a:pt x="346" y="224"/>
                    <a:pt x="346" y="224"/>
                  </a:cubicBezTo>
                  <a:cubicBezTo>
                    <a:pt x="347" y="224"/>
                    <a:pt x="347" y="224"/>
                    <a:pt x="347" y="224"/>
                  </a:cubicBezTo>
                  <a:cubicBezTo>
                    <a:pt x="347" y="224"/>
                    <a:pt x="346" y="224"/>
                    <a:pt x="346" y="224"/>
                  </a:cubicBezTo>
                  <a:cubicBezTo>
                    <a:pt x="346" y="224"/>
                    <a:pt x="346" y="224"/>
                    <a:pt x="346" y="223"/>
                  </a:cubicBezTo>
                  <a:cubicBezTo>
                    <a:pt x="346" y="223"/>
                    <a:pt x="346" y="223"/>
                    <a:pt x="346" y="223"/>
                  </a:cubicBezTo>
                  <a:cubicBezTo>
                    <a:pt x="346" y="223"/>
                    <a:pt x="346" y="223"/>
                    <a:pt x="346" y="223"/>
                  </a:cubicBezTo>
                  <a:cubicBezTo>
                    <a:pt x="346" y="222"/>
                    <a:pt x="346" y="222"/>
                    <a:pt x="346" y="222"/>
                  </a:cubicBezTo>
                  <a:cubicBezTo>
                    <a:pt x="346" y="222"/>
                    <a:pt x="346" y="222"/>
                    <a:pt x="346" y="222"/>
                  </a:cubicBezTo>
                  <a:cubicBezTo>
                    <a:pt x="346" y="222"/>
                    <a:pt x="346" y="222"/>
                    <a:pt x="346" y="222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7" y="222"/>
                    <a:pt x="347" y="222"/>
                    <a:pt x="347" y="221"/>
                  </a:cubicBezTo>
                  <a:cubicBezTo>
                    <a:pt x="347" y="221"/>
                    <a:pt x="347" y="221"/>
                    <a:pt x="347" y="221"/>
                  </a:cubicBezTo>
                  <a:cubicBezTo>
                    <a:pt x="347" y="221"/>
                    <a:pt x="348" y="221"/>
                    <a:pt x="348" y="221"/>
                  </a:cubicBezTo>
                  <a:cubicBezTo>
                    <a:pt x="348" y="221"/>
                    <a:pt x="348" y="221"/>
                    <a:pt x="348" y="221"/>
                  </a:cubicBezTo>
                  <a:cubicBezTo>
                    <a:pt x="348" y="221"/>
                    <a:pt x="348" y="221"/>
                    <a:pt x="348" y="221"/>
                  </a:cubicBezTo>
                  <a:cubicBezTo>
                    <a:pt x="347" y="221"/>
                    <a:pt x="347" y="221"/>
                    <a:pt x="348" y="221"/>
                  </a:cubicBezTo>
                  <a:cubicBezTo>
                    <a:pt x="348" y="220"/>
                    <a:pt x="348" y="220"/>
                    <a:pt x="348" y="220"/>
                  </a:cubicBezTo>
                  <a:cubicBezTo>
                    <a:pt x="348" y="220"/>
                    <a:pt x="348" y="220"/>
                    <a:pt x="347" y="220"/>
                  </a:cubicBezTo>
                  <a:cubicBezTo>
                    <a:pt x="347" y="220"/>
                    <a:pt x="347" y="220"/>
                    <a:pt x="347" y="220"/>
                  </a:cubicBezTo>
                  <a:cubicBezTo>
                    <a:pt x="347" y="221"/>
                    <a:pt x="347" y="221"/>
                    <a:pt x="347" y="221"/>
                  </a:cubicBezTo>
                  <a:cubicBezTo>
                    <a:pt x="347" y="221"/>
                    <a:pt x="347" y="221"/>
                    <a:pt x="347" y="221"/>
                  </a:cubicBezTo>
                  <a:cubicBezTo>
                    <a:pt x="347" y="221"/>
                    <a:pt x="347" y="221"/>
                    <a:pt x="347" y="221"/>
                  </a:cubicBezTo>
                  <a:cubicBezTo>
                    <a:pt x="346" y="221"/>
                    <a:pt x="346" y="221"/>
                    <a:pt x="346" y="221"/>
                  </a:cubicBezTo>
                  <a:cubicBezTo>
                    <a:pt x="346" y="221"/>
                    <a:pt x="346" y="221"/>
                    <a:pt x="346" y="221"/>
                  </a:cubicBezTo>
                  <a:cubicBezTo>
                    <a:pt x="346" y="220"/>
                    <a:pt x="345" y="220"/>
                    <a:pt x="345" y="220"/>
                  </a:cubicBezTo>
                  <a:cubicBezTo>
                    <a:pt x="345" y="220"/>
                    <a:pt x="345" y="220"/>
                    <a:pt x="345" y="219"/>
                  </a:cubicBezTo>
                  <a:cubicBezTo>
                    <a:pt x="345" y="219"/>
                    <a:pt x="345" y="219"/>
                    <a:pt x="345" y="219"/>
                  </a:cubicBezTo>
                  <a:cubicBezTo>
                    <a:pt x="345" y="219"/>
                    <a:pt x="345" y="219"/>
                    <a:pt x="345" y="219"/>
                  </a:cubicBezTo>
                  <a:cubicBezTo>
                    <a:pt x="345" y="219"/>
                    <a:pt x="345" y="219"/>
                    <a:pt x="345" y="220"/>
                  </a:cubicBezTo>
                  <a:cubicBezTo>
                    <a:pt x="345" y="220"/>
                    <a:pt x="346" y="220"/>
                    <a:pt x="346" y="220"/>
                  </a:cubicBezTo>
                  <a:cubicBezTo>
                    <a:pt x="346" y="220"/>
                    <a:pt x="346" y="220"/>
                    <a:pt x="345" y="220"/>
                  </a:cubicBezTo>
                  <a:cubicBezTo>
                    <a:pt x="345" y="219"/>
                    <a:pt x="345" y="219"/>
                    <a:pt x="345" y="219"/>
                  </a:cubicBezTo>
                  <a:cubicBezTo>
                    <a:pt x="345" y="219"/>
                    <a:pt x="345" y="219"/>
                    <a:pt x="345" y="219"/>
                  </a:cubicBezTo>
                  <a:cubicBezTo>
                    <a:pt x="344" y="219"/>
                    <a:pt x="344" y="219"/>
                    <a:pt x="345" y="218"/>
                  </a:cubicBezTo>
                  <a:cubicBezTo>
                    <a:pt x="344" y="218"/>
                    <a:pt x="344" y="218"/>
                    <a:pt x="344" y="218"/>
                  </a:cubicBezTo>
                  <a:cubicBezTo>
                    <a:pt x="344" y="218"/>
                    <a:pt x="344" y="218"/>
                    <a:pt x="344" y="218"/>
                  </a:cubicBezTo>
                  <a:cubicBezTo>
                    <a:pt x="344" y="218"/>
                    <a:pt x="344" y="218"/>
                    <a:pt x="344" y="218"/>
                  </a:cubicBezTo>
                  <a:cubicBezTo>
                    <a:pt x="344" y="218"/>
                    <a:pt x="344" y="218"/>
                    <a:pt x="344" y="218"/>
                  </a:cubicBezTo>
                  <a:cubicBezTo>
                    <a:pt x="344" y="218"/>
                    <a:pt x="344" y="218"/>
                    <a:pt x="343" y="218"/>
                  </a:cubicBezTo>
                  <a:cubicBezTo>
                    <a:pt x="343" y="218"/>
                    <a:pt x="343" y="217"/>
                    <a:pt x="343" y="217"/>
                  </a:cubicBezTo>
                  <a:cubicBezTo>
                    <a:pt x="343" y="217"/>
                    <a:pt x="343" y="217"/>
                    <a:pt x="344" y="217"/>
                  </a:cubicBezTo>
                  <a:cubicBezTo>
                    <a:pt x="344" y="217"/>
                    <a:pt x="343" y="217"/>
                    <a:pt x="343" y="216"/>
                  </a:cubicBezTo>
                  <a:cubicBezTo>
                    <a:pt x="343" y="216"/>
                    <a:pt x="343" y="216"/>
                    <a:pt x="343" y="216"/>
                  </a:cubicBezTo>
                  <a:cubicBezTo>
                    <a:pt x="343" y="216"/>
                    <a:pt x="343" y="216"/>
                    <a:pt x="343" y="216"/>
                  </a:cubicBezTo>
                  <a:cubicBezTo>
                    <a:pt x="343" y="216"/>
                    <a:pt x="343" y="217"/>
                    <a:pt x="343" y="217"/>
                  </a:cubicBezTo>
                  <a:cubicBezTo>
                    <a:pt x="343" y="217"/>
                    <a:pt x="343" y="216"/>
                    <a:pt x="343" y="216"/>
                  </a:cubicBezTo>
                  <a:cubicBezTo>
                    <a:pt x="343" y="216"/>
                    <a:pt x="343" y="216"/>
                    <a:pt x="342" y="216"/>
                  </a:cubicBezTo>
                  <a:cubicBezTo>
                    <a:pt x="342" y="215"/>
                    <a:pt x="342" y="215"/>
                    <a:pt x="342" y="215"/>
                  </a:cubicBezTo>
                  <a:cubicBezTo>
                    <a:pt x="342" y="215"/>
                    <a:pt x="342" y="215"/>
                    <a:pt x="342" y="215"/>
                  </a:cubicBezTo>
                  <a:cubicBezTo>
                    <a:pt x="342" y="215"/>
                    <a:pt x="342" y="215"/>
                    <a:pt x="342" y="215"/>
                  </a:cubicBezTo>
                  <a:cubicBezTo>
                    <a:pt x="342" y="215"/>
                    <a:pt x="342" y="215"/>
                    <a:pt x="341" y="215"/>
                  </a:cubicBezTo>
                  <a:cubicBezTo>
                    <a:pt x="341" y="214"/>
                    <a:pt x="341" y="214"/>
                    <a:pt x="341" y="214"/>
                  </a:cubicBezTo>
                  <a:cubicBezTo>
                    <a:pt x="341" y="214"/>
                    <a:pt x="341" y="214"/>
                    <a:pt x="341" y="214"/>
                  </a:cubicBezTo>
                  <a:cubicBezTo>
                    <a:pt x="341" y="213"/>
                    <a:pt x="341" y="213"/>
                    <a:pt x="341" y="213"/>
                  </a:cubicBezTo>
                  <a:cubicBezTo>
                    <a:pt x="341" y="213"/>
                    <a:pt x="341" y="212"/>
                    <a:pt x="341" y="212"/>
                  </a:cubicBezTo>
                  <a:cubicBezTo>
                    <a:pt x="342" y="212"/>
                    <a:pt x="342" y="212"/>
                    <a:pt x="342" y="212"/>
                  </a:cubicBezTo>
                  <a:cubicBezTo>
                    <a:pt x="342" y="213"/>
                    <a:pt x="342" y="213"/>
                    <a:pt x="342" y="213"/>
                  </a:cubicBezTo>
                  <a:cubicBezTo>
                    <a:pt x="342" y="213"/>
                    <a:pt x="342" y="213"/>
                    <a:pt x="342" y="213"/>
                  </a:cubicBezTo>
                  <a:cubicBezTo>
                    <a:pt x="342" y="213"/>
                    <a:pt x="343" y="213"/>
                    <a:pt x="343" y="213"/>
                  </a:cubicBezTo>
                  <a:cubicBezTo>
                    <a:pt x="343" y="214"/>
                    <a:pt x="344" y="214"/>
                    <a:pt x="344" y="215"/>
                  </a:cubicBezTo>
                  <a:cubicBezTo>
                    <a:pt x="344" y="215"/>
                    <a:pt x="344" y="215"/>
                    <a:pt x="344" y="215"/>
                  </a:cubicBezTo>
                  <a:cubicBezTo>
                    <a:pt x="344" y="215"/>
                    <a:pt x="344" y="215"/>
                    <a:pt x="345" y="215"/>
                  </a:cubicBezTo>
                  <a:cubicBezTo>
                    <a:pt x="345" y="215"/>
                    <a:pt x="345" y="215"/>
                    <a:pt x="344" y="215"/>
                  </a:cubicBezTo>
                  <a:cubicBezTo>
                    <a:pt x="344" y="215"/>
                    <a:pt x="344" y="215"/>
                    <a:pt x="344" y="215"/>
                  </a:cubicBezTo>
                  <a:cubicBezTo>
                    <a:pt x="344" y="215"/>
                    <a:pt x="344" y="215"/>
                    <a:pt x="344" y="215"/>
                  </a:cubicBezTo>
                  <a:cubicBezTo>
                    <a:pt x="344" y="215"/>
                    <a:pt x="344" y="215"/>
                    <a:pt x="344" y="214"/>
                  </a:cubicBezTo>
                  <a:cubicBezTo>
                    <a:pt x="343" y="214"/>
                    <a:pt x="343" y="214"/>
                    <a:pt x="343" y="213"/>
                  </a:cubicBezTo>
                  <a:cubicBezTo>
                    <a:pt x="343" y="213"/>
                    <a:pt x="343" y="213"/>
                    <a:pt x="342" y="213"/>
                  </a:cubicBezTo>
                  <a:cubicBezTo>
                    <a:pt x="342" y="213"/>
                    <a:pt x="342" y="212"/>
                    <a:pt x="342" y="212"/>
                  </a:cubicBezTo>
                  <a:cubicBezTo>
                    <a:pt x="342" y="212"/>
                    <a:pt x="342" y="212"/>
                    <a:pt x="342" y="212"/>
                  </a:cubicBezTo>
                  <a:cubicBezTo>
                    <a:pt x="342" y="212"/>
                    <a:pt x="342" y="211"/>
                    <a:pt x="343" y="212"/>
                  </a:cubicBezTo>
                  <a:cubicBezTo>
                    <a:pt x="343" y="212"/>
                    <a:pt x="343" y="212"/>
                    <a:pt x="343" y="212"/>
                  </a:cubicBezTo>
                  <a:cubicBezTo>
                    <a:pt x="343" y="212"/>
                    <a:pt x="343" y="212"/>
                    <a:pt x="343" y="212"/>
                  </a:cubicBezTo>
                  <a:cubicBezTo>
                    <a:pt x="343" y="212"/>
                    <a:pt x="343" y="211"/>
                    <a:pt x="343" y="211"/>
                  </a:cubicBezTo>
                  <a:cubicBezTo>
                    <a:pt x="342" y="211"/>
                    <a:pt x="342" y="211"/>
                    <a:pt x="343" y="211"/>
                  </a:cubicBezTo>
                  <a:cubicBezTo>
                    <a:pt x="343" y="211"/>
                    <a:pt x="343" y="211"/>
                    <a:pt x="343" y="211"/>
                  </a:cubicBezTo>
                  <a:cubicBezTo>
                    <a:pt x="343" y="211"/>
                    <a:pt x="343" y="211"/>
                    <a:pt x="343" y="211"/>
                  </a:cubicBezTo>
                  <a:cubicBezTo>
                    <a:pt x="343" y="211"/>
                    <a:pt x="344" y="212"/>
                    <a:pt x="343" y="212"/>
                  </a:cubicBezTo>
                  <a:cubicBezTo>
                    <a:pt x="343" y="212"/>
                    <a:pt x="344" y="212"/>
                    <a:pt x="344" y="212"/>
                  </a:cubicBezTo>
                  <a:cubicBezTo>
                    <a:pt x="344" y="212"/>
                    <a:pt x="344" y="212"/>
                    <a:pt x="344" y="212"/>
                  </a:cubicBezTo>
                  <a:cubicBezTo>
                    <a:pt x="344" y="212"/>
                    <a:pt x="344" y="212"/>
                    <a:pt x="344" y="212"/>
                  </a:cubicBezTo>
                  <a:cubicBezTo>
                    <a:pt x="344" y="212"/>
                    <a:pt x="344" y="212"/>
                    <a:pt x="344" y="212"/>
                  </a:cubicBezTo>
                  <a:cubicBezTo>
                    <a:pt x="344" y="212"/>
                    <a:pt x="344" y="211"/>
                    <a:pt x="344" y="211"/>
                  </a:cubicBezTo>
                  <a:cubicBezTo>
                    <a:pt x="344" y="211"/>
                    <a:pt x="344" y="211"/>
                    <a:pt x="344" y="211"/>
                  </a:cubicBezTo>
                  <a:cubicBezTo>
                    <a:pt x="344" y="211"/>
                    <a:pt x="344" y="211"/>
                    <a:pt x="344" y="211"/>
                  </a:cubicBezTo>
                  <a:cubicBezTo>
                    <a:pt x="345" y="211"/>
                    <a:pt x="345" y="211"/>
                    <a:pt x="345" y="211"/>
                  </a:cubicBezTo>
                  <a:cubicBezTo>
                    <a:pt x="345" y="211"/>
                    <a:pt x="345" y="211"/>
                    <a:pt x="345" y="211"/>
                  </a:cubicBezTo>
                  <a:cubicBezTo>
                    <a:pt x="345" y="211"/>
                    <a:pt x="345" y="210"/>
                    <a:pt x="345" y="210"/>
                  </a:cubicBezTo>
                  <a:cubicBezTo>
                    <a:pt x="346" y="210"/>
                    <a:pt x="346" y="210"/>
                    <a:pt x="346" y="210"/>
                  </a:cubicBezTo>
                  <a:cubicBezTo>
                    <a:pt x="346" y="210"/>
                    <a:pt x="346" y="210"/>
                    <a:pt x="346" y="210"/>
                  </a:cubicBezTo>
                  <a:cubicBezTo>
                    <a:pt x="347" y="210"/>
                    <a:pt x="347" y="211"/>
                    <a:pt x="347" y="211"/>
                  </a:cubicBezTo>
                  <a:cubicBezTo>
                    <a:pt x="347" y="211"/>
                    <a:pt x="347" y="211"/>
                    <a:pt x="348" y="211"/>
                  </a:cubicBezTo>
                  <a:cubicBezTo>
                    <a:pt x="348" y="211"/>
                    <a:pt x="348" y="211"/>
                    <a:pt x="348" y="211"/>
                  </a:cubicBezTo>
                  <a:cubicBezTo>
                    <a:pt x="348" y="211"/>
                    <a:pt x="348" y="212"/>
                    <a:pt x="348" y="212"/>
                  </a:cubicBezTo>
                  <a:cubicBezTo>
                    <a:pt x="348" y="212"/>
                    <a:pt x="348" y="212"/>
                    <a:pt x="347" y="213"/>
                  </a:cubicBezTo>
                  <a:cubicBezTo>
                    <a:pt x="347" y="213"/>
                    <a:pt x="347" y="213"/>
                    <a:pt x="347" y="213"/>
                  </a:cubicBezTo>
                  <a:cubicBezTo>
                    <a:pt x="347" y="213"/>
                    <a:pt x="346" y="213"/>
                    <a:pt x="346" y="213"/>
                  </a:cubicBezTo>
                  <a:cubicBezTo>
                    <a:pt x="346" y="213"/>
                    <a:pt x="346" y="213"/>
                    <a:pt x="347" y="213"/>
                  </a:cubicBezTo>
                  <a:cubicBezTo>
                    <a:pt x="347" y="213"/>
                    <a:pt x="347" y="213"/>
                    <a:pt x="347" y="213"/>
                  </a:cubicBezTo>
                  <a:cubicBezTo>
                    <a:pt x="347" y="213"/>
                    <a:pt x="347" y="213"/>
                    <a:pt x="347" y="213"/>
                  </a:cubicBezTo>
                  <a:cubicBezTo>
                    <a:pt x="347" y="213"/>
                    <a:pt x="347" y="213"/>
                    <a:pt x="347" y="213"/>
                  </a:cubicBezTo>
                  <a:cubicBezTo>
                    <a:pt x="347" y="213"/>
                    <a:pt x="347" y="214"/>
                    <a:pt x="347" y="213"/>
                  </a:cubicBezTo>
                  <a:cubicBezTo>
                    <a:pt x="347" y="213"/>
                    <a:pt x="346" y="213"/>
                    <a:pt x="346" y="214"/>
                  </a:cubicBezTo>
                  <a:cubicBezTo>
                    <a:pt x="346" y="214"/>
                    <a:pt x="347" y="214"/>
                    <a:pt x="347" y="214"/>
                  </a:cubicBezTo>
                  <a:cubicBezTo>
                    <a:pt x="347" y="214"/>
                    <a:pt x="347" y="214"/>
                    <a:pt x="347" y="214"/>
                  </a:cubicBezTo>
                  <a:cubicBezTo>
                    <a:pt x="347" y="214"/>
                    <a:pt x="347" y="214"/>
                    <a:pt x="347" y="214"/>
                  </a:cubicBezTo>
                  <a:cubicBezTo>
                    <a:pt x="348" y="214"/>
                    <a:pt x="348" y="213"/>
                    <a:pt x="348" y="213"/>
                  </a:cubicBezTo>
                  <a:cubicBezTo>
                    <a:pt x="348" y="213"/>
                    <a:pt x="348" y="212"/>
                    <a:pt x="348" y="212"/>
                  </a:cubicBezTo>
                  <a:cubicBezTo>
                    <a:pt x="349" y="212"/>
                    <a:pt x="349" y="212"/>
                    <a:pt x="349" y="212"/>
                  </a:cubicBezTo>
                  <a:cubicBezTo>
                    <a:pt x="348" y="212"/>
                    <a:pt x="348" y="212"/>
                    <a:pt x="348" y="212"/>
                  </a:cubicBezTo>
                  <a:cubicBezTo>
                    <a:pt x="349" y="212"/>
                    <a:pt x="349" y="211"/>
                    <a:pt x="349" y="212"/>
                  </a:cubicBezTo>
                  <a:cubicBezTo>
                    <a:pt x="349" y="212"/>
                    <a:pt x="349" y="212"/>
                    <a:pt x="349" y="212"/>
                  </a:cubicBezTo>
                  <a:cubicBezTo>
                    <a:pt x="349" y="212"/>
                    <a:pt x="350" y="212"/>
                    <a:pt x="350" y="212"/>
                  </a:cubicBezTo>
                  <a:cubicBezTo>
                    <a:pt x="351" y="212"/>
                    <a:pt x="351" y="212"/>
                    <a:pt x="351" y="212"/>
                  </a:cubicBezTo>
                  <a:cubicBezTo>
                    <a:pt x="351" y="212"/>
                    <a:pt x="351" y="212"/>
                    <a:pt x="351" y="212"/>
                  </a:cubicBezTo>
                  <a:cubicBezTo>
                    <a:pt x="351" y="213"/>
                    <a:pt x="351" y="212"/>
                    <a:pt x="351" y="213"/>
                  </a:cubicBezTo>
                  <a:cubicBezTo>
                    <a:pt x="351" y="213"/>
                    <a:pt x="352" y="212"/>
                    <a:pt x="352" y="213"/>
                  </a:cubicBezTo>
                  <a:cubicBezTo>
                    <a:pt x="352" y="213"/>
                    <a:pt x="352" y="213"/>
                    <a:pt x="352" y="214"/>
                  </a:cubicBezTo>
                  <a:cubicBezTo>
                    <a:pt x="352" y="214"/>
                    <a:pt x="352" y="214"/>
                    <a:pt x="352" y="215"/>
                  </a:cubicBezTo>
                  <a:cubicBezTo>
                    <a:pt x="351" y="215"/>
                    <a:pt x="351" y="215"/>
                    <a:pt x="351" y="215"/>
                  </a:cubicBezTo>
                  <a:cubicBezTo>
                    <a:pt x="351" y="215"/>
                    <a:pt x="351" y="214"/>
                    <a:pt x="351" y="214"/>
                  </a:cubicBezTo>
                  <a:cubicBezTo>
                    <a:pt x="350" y="214"/>
                    <a:pt x="350" y="214"/>
                    <a:pt x="350" y="214"/>
                  </a:cubicBezTo>
                  <a:cubicBezTo>
                    <a:pt x="350" y="214"/>
                    <a:pt x="350" y="214"/>
                    <a:pt x="350" y="214"/>
                  </a:cubicBezTo>
                  <a:cubicBezTo>
                    <a:pt x="350" y="214"/>
                    <a:pt x="350" y="214"/>
                    <a:pt x="350" y="214"/>
                  </a:cubicBezTo>
                  <a:cubicBezTo>
                    <a:pt x="350" y="214"/>
                    <a:pt x="350" y="214"/>
                    <a:pt x="350" y="214"/>
                  </a:cubicBezTo>
                  <a:cubicBezTo>
                    <a:pt x="350" y="215"/>
                    <a:pt x="351" y="215"/>
                    <a:pt x="351" y="215"/>
                  </a:cubicBezTo>
                  <a:cubicBezTo>
                    <a:pt x="351" y="215"/>
                    <a:pt x="351" y="215"/>
                    <a:pt x="351" y="215"/>
                  </a:cubicBezTo>
                  <a:cubicBezTo>
                    <a:pt x="351" y="215"/>
                    <a:pt x="351" y="215"/>
                    <a:pt x="351" y="215"/>
                  </a:cubicBezTo>
                  <a:cubicBezTo>
                    <a:pt x="351" y="216"/>
                    <a:pt x="352" y="216"/>
                    <a:pt x="352" y="216"/>
                  </a:cubicBezTo>
                  <a:cubicBezTo>
                    <a:pt x="352" y="216"/>
                    <a:pt x="351" y="216"/>
                    <a:pt x="351" y="216"/>
                  </a:cubicBezTo>
                  <a:cubicBezTo>
                    <a:pt x="351" y="216"/>
                    <a:pt x="351" y="216"/>
                    <a:pt x="350" y="216"/>
                  </a:cubicBezTo>
                  <a:cubicBezTo>
                    <a:pt x="350" y="216"/>
                    <a:pt x="350" y="216"/>
                    <a:pt x="350" y="216"/>
                  </a:cubicBezTo>
                  <a:cubicBezTo>
                    <a:pt x="349" y="216"/>
                    <a:pt x="349" y="215"/>
                    <a:pt x="349" y="215"/>
                  </a:cubicBezTo>
                  <a:cubicBezTo>
                    <a:pt x="348" y="215"/>
                    <a:pt x="348" y="215"/>
                    <a:pt x="348" y="215"/>
                  </a:cubicBezTo>
                  <a:cubicBezTo>
                    <a:pt x="347" y="214"/>
                    <a:pt x="347" y="214"/>
                    <a:pt x="346" y="214"/>
                  </a:cubicBezTo>
                  <a:cubicBezTo>
                    <a:pt x="346" y="214"/>
                    <a:pt x="346" y="214"/>
                    <a:pt x="346" y="214"/>
                  </a:cubicBezTo>
                  <a:cubicBezTo>
                    <a:pt x="346" y="214"/>
                    <a:pt x="347" y="214"/>
                    <a:pt x="347" y="214"/>
                  </a:cubicBezTo>
                  <a:cubicBezTo>
                    <a:pt x="347" y="214"/>
                    <a:pt x="347" y="215"/>
                    <a:pt x="347" y="215"/>
                  </a:cubicBezTo>
                  <a:cubicBezTo>
                    <a:pt x="347" y="215"/>
                    <a:pt x="347" y="215"/>
                    <a:pt x="347" y="215"/>
                  </a:cubicBezTo>
                  <a:cubicBezTo>
                    <a:pt x="347" y="215"/>
                    <a:pt x="347" y="215"/>
                    <a:pt x="348" y="215"/>
                  </a:cubicBezTo>
                  <a:cubicBezTo>
                    <a:pt x="348" y="215"/>
                    <a:pt x="348" y="215"/>
                    <a:pt x="348" y="215"/>
                  </a:cubicBezTo>
                  <a:cubicBezTo>
                    <a:pt x="348" y="215"/>
                    <a:pt x="348" y="215"/>
                    <a:pt x="348" y="216"/>
                  </a:cubicBezTo>
                  <a:cubicBezTo>
                    <a:pt x="348" y="215"/>
                    <a:pt x="348" y="215"/>
                    <a:pt x="349" y="216"/>
                  </a:cubicBezTo>
                  <a:cubicBezTo>
                    <a:pt x="349" y="216"/>
                    <a:pt x="349" y="216"/>
                    <a:pt x="349" y="216"/>
                  </a:cubicBezTo>
                  <a:cubicBezTo>
                    <a:pt x="349" y="216"/>
                    <a:pt x="349" y="216"/>
                    <a:pt x="349" y="216"/>
                  </a:cubicBezTo>
                  <a:cubicBezTo>
                    <a:pt x="349" y="216"/>
                    <a:pt x="349" y="216"/>
                    <a:pt x="349" y="216"/>
                  </a:cubicBezTo>
                  <a:cubicBezTo>
                    <a:pt x="349" y="217"/>
                    <a:pt x="349" y="217"/>
                    <a:pt x="349" y="217"/>
                  </a:cubicBezTo>
                  <a:cubicBezTo>
                    <a:pt x="349" y="217"/>
                    <a:pt x="349" y="217"/>
                    <a:pt x="349" y="217"/>
                  </a:cubicBezTo>
                  <a:cubicBezTo>
                    <a:pt x="349" y="217"/>
                    <a:pt x="349" y="217"/>
                    <a:pt x="349" y="217"/>
                  </a:cubicBezTo>
                  <a:cubicBezTo>
                    <a:pt x="350" y="217"/>
                    <a:pt x="350" y="217"/>
                    <a:pt x="350" y="217"/>
                  </a:cubicBezTo>
                  <a:cubicBezTo>
                    <a:pt x="350" y="217"/>
                    <a:pt x="350" y="217"/>
                    <a:pt x="350" y="217"/>
                  </a:cubicBezTo>
                  <a:cubicBezTo>
                    <a:pt x="350" y="217"/>
                    <a:pt x="350" y="217"/>
                    <a:pt x="350" y="217"/>
                  </a:cubicBezTo>
                  <a:cubicBezTo>
                    <a:pt x="350" y="217"/>
                    <a:pt x="351" y="217"/>
                    <a:pt x="351" y="216"/>
                  </a:cubicBezTo>
                  <a:cubicBezTo>
                    <a:pt x="351" y="216"/>
                    <a:pt x="351" y="216"/>
                    <a:pt x="351" y="216"/>
                  </a:cubicBezTo>
                  <a:cubicBezTo>
                    <a:pt x="351" y="217"/>
                    <a:pt x="351" y="217"/>
                    <a:pt x="352" y="216"/>
                  </a:cubicBezTo>
                  <a:cubicBezTo>
                    <a:pt x="352" y="216"/>
                    <a:pt x="352" y="216"/>
                    <a:pt x="352" y="217"/>
                  </a:cubicBezTo>
                  <a:cubicBezTo>
                    <a:pt x="352" y="217"/>
                    <a:pt x="352" y="217"/>
                    <a:pt x="352" y="217"/>
                  </a:cubicBezTo>
                  <a:cubicBezTo>
                    <a:pt x="352" y="217"/>
                    <a:pt x="352" y="218"/>
                    <a:pt x="352" y="218"/>
                  </a:cubicBezTo>
                  <a:cubicBezTo>
                    <a:pt x="352" y="218"/>
                    <a:pt x="352" y="218"/>
                    <a:pt x="352" y="218"/>
                  </a:cubicBezTo>
                  <a:cubicBezTo>
                    <a:pt x="352" y="218"/>
                    <a:pt x="352" y="218"/>
                    <a:pt x="352" y="218"/>
                  </a:cubicBezTo>
                  <a:cubicBezTo>
                    <a:pt x="352" y="218"/>
                    <a:pt x="352" y="218"/>
                    <a:pt x="352" y="218"/>
                  </a:cubicBezTo>
                  <a:cubicBezTo>
                    <a:pt x="352" y="218"/>
                    <a:pt x="352" y="219"/>
                    <a:pt x="352" y="219"/>
                  </a:cubicBezTo>
                  <a:cubicBezTo>
                    <a:pt x="352" y="219"/>
                    <a:pt x="352" y="219"/>
                    <a:pt x="352" y="219"/>
                  </a:cubicBezTo>
                  <a:cubicBezTo>
                    <a:pt x="352" y="219"/>
                    <a:pt x="352" y="219"/>
                    <a:pt x="352" y="219"/>
                  </a:cubicBezTo>
                  <a:cubicBezTo>
                    <a:pt x="352" y="219"/>
                    <a:pt x="352" y="220"/>
                    <a:pt x="353" y="220"/>
                  </a:cubicBezTo>
                  <a:cubicBezTo>
                    <a:pt x="352" y="220"/>
                    <a:pt x="352" y="220"/>
                    <a:pt x="352" y="219"/>
                  </a:cubicBezTo>
                  <a:cubicBezTo>
                    <a:pt x="352" y="219"/>
                    <a:pt x="352" y="219"/>
                    <a:pt x="352" y="219"/>
                  </a:cubicBezTo>
                  <a:cubicBezTo>
                    <a:pt x="352" y="219"/>
                    <a:pt x="352" y="220"/>
                    <a:pt x="352" y="220"/>
                  </a:cubicBezTo>
                  <a:cubicBezTo>
                    <a:pt x="352" y="220"/>
                    <a:pt x="352" y="220"/>
                    <a:pt x="352" y="220"/>
                  </a:cubicBezTo>
                  <a:cubicBezTo>
                    <a:pt x="352" y="220"/>
                    <a:pt x="351" y="220"/>
                    <a:pt x="351" y="220"/>
                  </a:cubicBezTo>
                  <a:cubicBezTo>
                    <a:pt x="351" y="220"/>
                    <a:pt x="351" y="220"/>
                    <a:pt x="351" y="220"/>
                  </a:cubicBezTo>
                  <a:cubicBezTo>
                    <a:pt x="351" y="220"/>
                    <a:pt x="351" y="219"/>
                    <a:pt x="350" y="219"/>
                  </a:cubicBezTo>
                  <a:cubicBezTo>
                    <a:pt x="350" y="219"/>
                    <a:pt x="350" y="219"/>
                    <a:pt x="350" y="219"/>
                  </a:cubicBezTo>
                  <a:cubicBezTo>
                    <a:pt x="350" y="219"/>
                    <a:pt x="349" y="219"/>
                    <a:pt x="349" y="219"/>
                  </a:cubicBezTo>
                  <a:cubicBezTo>
                    <a:pt x="349" y="218"/>
                    <a:pt x="348" y="218"/>
                    <a:pt x="348" y="218"/>
                  </a:cubicBezTo>
                  <a:cubicBezTo>
                    <a:pt x="348" y="217"/>
                    <a:pt x="348" y="217"/>
                    <a:pt x="348" y="217"/>
                  </a:cubicBezTo>
                  <a:cubicBezTo>
                    <a:pt x="348" y="217"/>
                    <a:pt x="348" y="217"/>
                    <a:pt x="348" y="217"/>
                  </a:cubicBezTo>
                  <a:cubicBezTo>
                    <a:pt x="347" y="217"/>
                    <a:pt x="347" y="217"/>
                    <a:pt x="347" y="217"/>
                  </a:cubicBezTo>
                  <a:cubicBezTo>
                    <a:pt x="347" y="217"/>
                    <a:pt x="347" y="217"/>
                    <a:pt x="346" y="216"/>
                  </a:cubicBezTo>
                  <a:cubicBezTo>
                    <a:pt x="346" y="216"/>
                    <a:pt x="346" y="216"/>
                    <a:pt x="346" y="216"/>
                  </a:cubicBezTo>
                  <a:cubicBezTo>
                    <a:pt x="346" y="216"/>
                    <a:pt x="346" y="216"/>
                    <a:pt x="346" y="216"/>
                  </a:cubicBezTo>
                  <a:cubicBezTo>
                    <a:pt x="346" y="216"/>
                    <a:pt x="346" y="216"/>
                    <a:pt x="346" y="216"/>
                  </a:cubicBezTo>
                  <a:cubicBezTo>
                    <a:pt x="346" y="217"/>
                    <a:pt x="346" y="217"/>
                    <a:pt x="346" y="217"/>
                  </a:cubicBezTo>
                  <a:cubicBezTo>
                    <a:pt x="347" y="217"/>
                    <a:pt x="347" y="217"/>
                    <a:pt x="346" y="218"/>
                  </a:cubicBezTo>
                  <a:cubicBezTo>
                    <a:pt x="346" y="218"/>
                    <a:pt x="346" y="218"/>
                    <a:pt x="347" y="218"/>
                  </a:cubicBezTo>
                  <a:cubicBezTo>
                    <a:pt x="347" y="218"/>
                    <a:pt x="347" y="218"/>
                    <a:pt x="347" y="218"/>
                  </a:cubicBezTo>
                  <a:cubicBezTo>
                    <a:pt x="347" y="218"/>
                    <a:pt x="347" y="218"/>
                    <a:pt x="347" y="218"/>
                  </a:cubicBezTo>
                  <a:cubicBezTo>
                    <a:pt x="348" y="218"/>
                    <a:pt x="348" y="218"/>
                    <a:pt x="348" y="218"/>
                  </a:cubicBezTo>
                  <a:cubicBezTo>
                    <a:pt x="348" y="219"/>
                    <a:pt x="348" y="219"/>
                    <a:pt x="347" y="219"/>
                  </a:cubicBezTo>
                  <a:cubicBezTo>
                    <a:pt x="347" y="219"/>
                    <a:pt x="347" y="219"/>
                    <a:pt x="347" y="219"/>
                  </a:cubicBezTo>
                  <a:cubicBezTo>
                    <a:pt x="347" y="219"/>
                    <a:pt x="347" y="219"/>
                    <a:pt x="347" y="219"/>
                  </a:cubicBezTo>
                  <a:cubicBezTo>
                    <a:pt x="348" y="219"/>
                    <a:pt x="348" y="219"/>
                    <a:pt x="348" y="219"/>
                  </a:cubicBezTo>
                  <a:cubicBezTo>
                    <a:pt x="348" y="219"/>
                    <a:pt x="348" y="220"/>
                    <a:pt x="348" y="220"/>
                  </a:cubicBezTo>
                  <a:cubicBezTo>
                    <a:pt x="348" y="220"/>
                    <a:pt x="348" y="220"/>
                    <a:pt x="348" y="219"/>
                  </a:cubicBezTo>
                  <a:cubicBezTo>
                    <a:pt x="348" y="219"/>
                    <a:pt x="348" y="219"/>
                    <a:pt x="348" y="219"/>
                  </a:cubicBezTo>
                  <a:cubicBezTo>
                    <a:pt x="349" y="219"/>
                    <a:pt x="349" y="219"/>
                    <a:pt x="349" y="219"/>
                  </a:cubicBezTo>
                  <a:cubicBezTo>
                    <a:pt x="349" y="219"/>
                    <a:pt x="349" y="219"/>
                    <a:pt x="349" y="220"/>
                  </a:cubicBezTo>
                  <a:cubicBezTo>
                    <a:pt x="350" y="220"/>
                    <a:pt x="349" y="220"/>
                    <a:pt x="349" y="220"/>
                  </a:cubicBezTo>
                  <a:cubicBezTo>
                    <a:pt x="349" y="220"/>
                    <a:pt x="349" y="220"/>
                    <a:pt x="349" y="220"/>
                  </a:cubicBezTo>
                  <a:cubicBezTo>
                    <a:pt x="349" y="220"/>
                    <a:pt x="349" y="220"/>
                    <a:pt x="349" y="220"/>
                  </a:cubicBezTo>
                  <a:cubicBezTo>
                    <a:pt x="349" y="220"/>
                    <a:pt x="349" y="220"/>
                    <a:pt x="349" y="220"/>
                  </a:cubicBezTo>
                  <a:cubicBezTo>
                    <a:pt x="349" y="220"/>
                    <a:pt x="349" y="220"/>
                    <a:pt x="349" y="220"/>
                  </a:cubicBezTo>
                  <a:cubicBezTo>
                    <a:pt x="350" y="220"/>
                    <a:pt x="350" y="220"/>
                    <a:pt x="350" y="220"/>
                  </a:cubicBezTo>
                  <a:cubicBezTo>
                    <a:pt x="350" y="220"/>
                    <a:pt x="350" y="220"/>
                    <a:pt x="350" y="220"/>
                  </a:cubicBezTo>
                  <a:cubicBezTo>
                    <a:pt x="350" y="220"/>
                    <a:pt x="350" y="220"/>
                    <a:pt x="350" y="220"/>
                  </a:cubicBezTo>
                  <a:cubicBezTo>
                    <a:pt x="350" y="220"/>
                    <a:pt x="350" y="220"/>
                    <a:pt x="350" y="220"/>
                  </a:cubicBezTo>
                  <a:cubicBezTo>
                    <a:pt x="351" y="220"/>
                    <a:pt x="351" y="220"/>
                    <a:pt x="351" y="221"/>
                  </a:cubicBezTo>
                  <a:cubicBezTo>
                    <a:pt x="351" y="221"/>
                    <a:pt x="351" y="221"/>
                    <a:pt x="351" y="221"/>
                  </a:cubicBezTo>
                  <a:cubicBezTo>
                    <a:pt x="352" y="220"/>
                    <a:pt x="352" y="220"/>
                    <a:pt x="353" y="221"/>
                  </a:cubicBezTo>
                  <a:cubicBezTo>
                    <a:pt x="353" y="221"/>
                    <a:pt x="353" y="221"/>
                    <a:pt x="353" y="222"/>
                  </a:cubicBezTo>
                  <a:cubicBezTo>
                    <a:pt x="353" y="222"/>
                    <a:pt x="353" y="222"/>
                    <a:pt x="352" y="222"/>
                  </a:cubicBezTo>
                  <a:cubicBezTo>
                    <a:pt x="352" y="222"/>
                    <a:pt x="352" y="221"/>
                    <a:pt x="351" y="222"/>
                  </a:cubicBezTo>
                  <a:cubicBezTo>
                    <a:pt x="351" y="222"/>
                    <a:pt x="352" y="222"/>
                    <a:pt x="352" y="222"/>
                  </a:cubicBezTo>
                  <a:cubicBezTo>
                    <a:pt x="352" y="222"/>
                    <a:pt x="352" y="222"/>
                    <a:pt x="352" y="222"/>
                  </a:cubicBezTo>
                  <a:cubicBezTo>
                    <a:pt x="352" y="222"/>
                    <a:pt x="352" y="222"/>
                    <a:pt x="352" y="222"/>
                  </a:cubicBezTo>
                  <a:cubicBezTo>
                    <a:pt x="352" y="222"/>
                    <a:pt x="352" y="223"/>
                    <a:pt x="352" y="222"/>
                  </a:cubicBezTo>
                  <a:cubicBezTo>
                    <a:pt x="352" y="222"/>
                    <a:pt x="352" y="222"/>
                    <a:pt x="352" y="223"/>
                  </a:cubicBezTo>
                  <a:cubicBezTo>
                    <a:pt x="352" y="223"/>
                    <a:pt x="353" y="223"/>
                    <a:pt x="352" y="223"/>
                  </a:cubicBezTo>
                  <a:cubicBezTo>
                    <a:pt x="352" y="223"/>
                    <a:pt x="352" y="223"/>
                    <a:pt x="352" y="223"/>
                  </a:cubicBezTo>
                  <a:cubicBezTo>
                    <a:pt x="352" y="223"/>
                    <a:pt x="352" y="223"/>
                    <a:pt x="352" y="223"/>
                  </a:cubicBezTo>
                  <a:cubicBezTo>
                    <a:pt x="352" y="223"/>
                    <a:pt x="353" y="223"/>
                    <a:pt x="353" y="223"/>
                  </a:cubicBezTo>
                  <a:cubicBezTo>
                    <a:pt x="353" y="224"/>
                    <a:pt x="353" y="224"/>
                    <a:pt x="353" y="224"/>
                  </a:cubicBezTo>
                  <a:cubicBezTo>
                    <a:pt x="353" y="224"/>
                    <a:pt x="353" y="224"/>
                    <a:pt x="353" y="224"/>
                  </a:cubicBezTo>
                  <a:cubicBezTo>
                    <a:pt x="353" y="224"/>
                    <a:pt x="353" y="224"/>
                    <a:pt x="353" y="225"/>
                  </a:cubicBezTo>
                  <a:cubicBezTo>
                    <a:pt x="353" y="225"/>
                    <a:pt x="353" y="225"/>
                    <a:pt x="353" y="225"/>
                  </a:cubicBezTo>
                  <a:cubicBezTo>
                    <a:pt x="353" y="225"/>
                    <a:pt x="353" y="225"/>
                    <a:pt x="353" y="225"/>
                  </a:cubicBezTo>
                  <a:cubicBezTo>
                    <a:pt x="353" y="225"/>
                    <a:pt x="353" y="225"/>
                    <a:pt x="353" y="225"/>
                  </a:cubicBezTo>
                  <a:cubicBezTo>
                    <a:pt x="353" y="225"/>
                    <a:pt x="353" y="226"/>
                    <a:pt x="353" y="226"/>
                  </a:cubicBezTo>
                  <a:cubicBezTo>
                    <a:pt x="353" y="226"/>
                    <a:pt x="353" y="226"/>
                    <a:pt x="353" y="226"/>
                  </a:cubicBezTo>
                  <a:cubicBezTo>
                    <a:pt x="353" y="227"/>
                    <a:pt x="354" y="227"/>
                    <a:pt x="353" y="227"/>
                  </a:cubicBezTo>
                  <a:cubicBezTo>
                    <a:pt x="353" y="228"/>
                    <a:pt x="353" y="228"/>
                    <a:pt x="353" y="228"/>
                  </a:cubicBezTo>
                  <a:cubicBezTo>
                    <a:pt x="354" y="228"/>
                    <a:pt x="354" y="228"/>
                    <a:pt x="354" y="229"/>
                  </a:cubicBezTo>
                  <a:cubicBezTo>
                    <a:pt x="354" y="229"/>
                    <a:pt x="354" y="229"/>
                    <a:pt x="354" y="229"/>
                  </a:cubicBezTo>
                  <a:cubicBezTo>
                    <a:pt x="354" y="229"/>
                    <a:pt x="354" y="229"/>
                    <a:pt x="354" y="229"/>
                  </a:cubicBezTo>
                  <a:cubicBezTo>
                    <a:pt x="354" y="229"/>
                    <a:pt x="354" y="229"/>
                    <a:pt x="354" y="229"/>
                  </a:cubicBezTo>
                  <a:cubicBezTo>
                    <a:pt x="354" y="229"/>
                    <a:pt x="354" y="229"/>
                    <a:pt x="354" y="229"/>
                  </a:cubicBezTo>
                  <a:cubicBezTo>
                    <a:pt x="354" y="230"/>
                    <a:pt x="354" y="230"/>
                    <a:pt x="354" y="231"/>
                  </a:cubicBezTo>
                  <a:close/>
                  <a:moveTo>
                    <a:pt x="354" y="232"/>
                  </a:moveTo>
                  <a:cubicBezTo>
                    <a:pt x="354" y="232"/>
                    <a:pt x="354" y="232"/>
                    <a:pt x="354" y="232"/>
                  </a:cubicBezTo>
                  <a:close/>
                  <a:moveTo>
                    <a:pt x="363" y="246"/>
                  </a:moveTo>
                  <a:cubicBezTo>
                    <a:pt x="363" y="246"/>
                    <a:pt x="363" y="246"/>
                    <a:pt x="363" y="246"/>
                  </a:cubicBezTo>
                  <a:cubicBezTo>
                    <a:pt x="363" y="246"/>
                    <a:pt x="363" y="246"/>
                    <a:pt x="363" y="246"/>
                  </a:cubicBezTo>
                  <a:cubicBezTo>
                    <a:pt x="363" y="245"/>
                    <a:pt x="362" y="246"/>
                    <a:pt x="362" y="246"/>
                  </a:cubicBezTo>
                  <a:cubicBezTo>
                    <a:pt x="362" y="246"/>
                    <a:pt x="362" y="246"/>
                    <a:pt x="362" y="246"/>
                  </a:cubicBezTo>
                  <a:cubicBezTo>
                    <a:pt x="362" y="246"/>
                    <a:pt x="362" y="246"/>
                    <a:pt x="362" y="246"/>
                  </a:cubicBezTo>
                  <a:cubicBezTo>
                    <a:pt x="362" y="246"/>
                    <a:pt x="362" y="246"/>
                    <a:pt x="362" y="246"/>
                  </a:cubicBezTo>
                  <a:cubicBezTo>
                    <a:pt x="362" y="247"/>
                    <a:pt x="362" y="247"/>
                    <a:pt x="362" y="247"/>
                  </a:cubicBezTo>
                  <a:cubicBezTo>
                    <a:pt x="362" y="247"/>
                    <a:pt x="362" y="247"/>
                    <a:pt x="362" y="247"/>
                  </a:cubicBezTo>
                  <a:cubicBezTo>
                    <a:pt x="362" y="247"/>
                    <a:pt x="362" y="247"/>
                    <a:pt x="362" y="247"/>
                  </a:cubicBezTo>
                  <a:cubicBezTo>
                    <a:pt x="363" y="247"/>
                    <a:pt x="363" y="247"/>
                    <a:pt x="363" y="247"/>
                  </a:cubicBezTo>
                  <a:cubicBezTo>
                    <a:pt x="363" y="247"/>
                    <a:pt x="363" y="247"/>
                    <a:pt x="363" y="246"/>
                  </a:cubicBezTo>
                  <a:cubicBezTo>
                    <a:pt x="363" y="246"/>
                    <a:pt x="363" y="246"/>
                    <a:pt x="363" y="246"/>
                  </a:cubicBezTo>
                  <a:close/>
                  <a:moveTo>
                    <a:pt x="361" y="245"/>
                  </a:moveTo>
                  <a:cubicBezTo>
                    <a:pt x="361" y="245"/>
                    <a:pt x="361" y="245"/>
                    <a:pt x="361" y="245"/>
                  </a:cubicBezTo>
                  <a:cubicBezTo>
                    <a:pt x="361" y="245"/>
                    <a:pt x="361" y="245"/>
                    <a:pt x="360" y="245"/>
                  </a:cubicBezTo>
                  <a:cubicBezTo>
                    <a:pt x="360" y="245"/>
                    <a:pt x="360" y="245"/>
                    <a:pt x="360" y="245"/>
                  </a:cubicBezTo>
                  <a:cubicBezTo>
                    <a:pt x="361" y="245"/>
                    <a:pt x="360" y="246"/>
                    <a:pt x="360" y="246"/>
                  </a:cubicBezTo>
                  <a:cubicBezTo>
                    <a:pt x="360" y="246"/>
                    <a:pt x="360" y="246"/>
                    <a:pt x="361" y="247"/>
                  </a:cubicBezTo>
                  <a:cubicBezTo>
                    <a:pt x="361" y="246"/>
                    <a:pt x="361" y="246"/>
                    <a:pt x="361" y="245"/>
                  </a:cubicBezTo>
                  <a:cubicBezTo>
                    <a:pt x="361" y="246"/>
                    <a:pt x="361" y="245"/>
                    <a:pt x="361" y="245"/>
                  </a:cubicBezTo>
                  <a:cubicBezTo>
                    <a:pt x="362" y="245"/>
                    <a:pt x="362" y="245"/>
                    <a:pt x="362" y="245"/>
                  </a:cubicBezTo>
                  <a:cubicBezTo>
                    <a:pt x="362" y="244"/>
                    <a:pt x="361" y="245"/>
                    <a:pt x="361" y="245"/>
                  </a:cubicBezTo>
                  <a:close/>
                  <a:moveTo>
                    <a:pt x="367" y="252"/>
                  </a:moveTo>
                  <a:cubicBezTo>
                    <a:pt x="367" y="252"/>
                    <a:pt x="367" y="251"/>
                    <a:pt x="367" y="251"/>
                  </a:cubicBezTo>
                  <a:cubicBezTo>
                    <a:pt x="367" y="251"/>
                    <a:pt x="367" y="251"/>
                    <a:pt x="367" y="251"/>
                  </a:cubicBezTo>
                  <a:cubicBezTo>
                    <a:pt x="367" y="251"/>
                    <a:pt x="367" y="251"/>
                    <a:pt x="367" y="251"/>
                  </a:cubicBezTo>
                  <a:cubicBezTo>
                    <a:pt x="367" y="251"/>
                    <a:pt x="367" y="250"/>
                    <a:pt x="367" y="251"/>
                  </a:cubicBezTo>
                  <a:cubicBezTo>
                    <a:pt x="367" y="251"/>
                    <a:pt x="367" y="250"/>
                    <a:pt x="367" y="250"/>
                  </a:cubicBezTo>
                  <a:cubicBezTo>
                    <a:pt x="366" y="250"/>
                    <a:pt x="366" y="250"/>
                    <a:pt x="366" y="250"/>
                  </a:cubicBezTo>
                  <a:cubicBezTo>
                    <a:pt x="366" y="251"/>
                    <a:pt x="366" y="251"/>
                    <a:pt x="366" y="251"/>
                  </a:cubicBezTo>
                  <a:cubicBezTo>
                    <a:pt x="367" y="251"/>
                    <a:pt x="367" y="252"/>
                    <a:pt x="367" y="252"/>
                  </a:cubicBezTo>
                  <a:cubicBezTo>
                    <a:pt x="367" y="252"/>
                    <a:pt x="367" y="252"/>
                    <a:pt x="367" y="252"/>
                  </a:cubicBezTo>
                  <a:cubicBezTo>
                    <a:pt x="367" y="252"/>
                    <a:pt x="367" y="252"/>
                    <a:pt x="367" y="252"/>
                  </a:cubicBezTo>
                  <a:cubicBezTo>
                    <a:pt x="367" y="252"/>
                    <a:pt x="367" y="252"/>
                    <a:pt x="367" y="252"/>
                  </a:cubicBezTo>
                  <a:close/>
                  <a:moveTo>
                    <a:pt x="361" y="244"/>
                  </a:moveTo>
                  <a:cubicBezTo>
                    <a:pt x="361" y="244"/>
                    <a:pt x="361" y="244"/>
                    <a:pt x="361" y="244"/>
                  </a:cubicBezTo>
                  <a:cubicBezTo>
                    <a:pt x="361" y="244"/>
                    <a:pt x="361" y="243"/>
                    <a:pt x="361" y="243"/>
                  </a:cubicBezTo>
                  <a:cubicBezTo>
                    <a:pt x="361" y="243"/>
                    <a:pt x="360" y="243"/>
                    <a:pt x="360" y="243"/>
                  </a:cubicBezTo>
                  <a:cubicBezTo>
                    <a:pt x="360" y="243"/>
                    <a:pt x="360" y="243"/>
                    <a:pt x="360" y="243"/>
                  </a:cubicBezTo>
                  <a:cubicBezTo>
                    <a:pt x="360" y="243"/>
                    <a:pt x="360" y="243"/>
                    <a:pt x="360" y="243"/>
                  </a:cubicBezTo>
                  <a:cubicBezTo>
                    <a:pt x="360" y="243"/>
                    <a:pt x="360" y="243"/>
                    <a:pt x="360" y="243"/>
                  </a:cubicBezTo>
                  <a:cubicBezTo>
                    <a:pt x="360" y="244"/>
                    <a:pt x="360" y="244"/>
                    <a:pt x="360" y="244"/>
                  </a:cubicBezTo>
                  <a:cubicBezTo>
                    <a:pt x="360" y="244"/>
                    <a:pt x="360" y="244"/>
                    <a:pt x="360" y="244"/>
                  </a:cubicBezTo>
                  <a:cubicBezTo>
                    <a:pt x="360" y="244"/>
                    <a:pt x="360" y="244"/>
                    <a:pt x="361" y="244"/>
                  </a:cubicBezTo>
                  <a:close/>
                  <a:moveTo>
                    <a:pt x="362" y="243"/>
                  </a:moveTo>
                  <a:cubicBezTo>
                    <a:pt x="362" y="243"/>
                    <a:pt x="362" y="243"/>
                    <a:pt x="362" y="243"/>
                  </a:cubicBezTo>
                  <a:cubicBezTo>
                    <a:pt x="362" y="243"/>
                    <a:pt x="362" y="243"/>
                    <a:pt x="362" y="244"/>
                  </a:cubicBezTo>
                  <a:cubicBezTo>
                    <a:pt x="362" y="244"/>
                    <a:pt x="362" y="244"/>
                    <a:pt x="362" y="244"/>
                  </a:cubicBezTo>
                  <a:cubicBezTo>
                    <a:pt x="362" y="244"/>
                    <a:pt x="362" y="244"/>
                    <a:pt x="362" y="244"/>
                  </a:cubicBezTo>
                  <a:cubicBezTo>
                    <a:pt x="363" y="244"/>
                    <a:pt x="363" y="244"/>
                    <a:pt x="363" y="243"/>
                  </a:cubicBezTo>
                  <a:cubicBezTo>
                    <a:pt x="363" y="243"/>
                    <a:pt x="362" y="243"/>
                    <a:pt x="362" y="243"/>
                  </a:cubicBezTo>
                  <a:close/>
                  <a:moveTo>
                    <a:pt x="349" y="223"/>
                  </a:moveTo>
                  <a:cubicBezTo>
                    <a:pt x="349" y="223"/>
                    <a:pt x="349" y="223"/>
                    <a:pt x="349" y="223"/>
                  </a:cubicBezTo>
                  <a:cubicBezTo>
                    <a:pt x="349" y="223"/>
                    <a:pt x="348" y="223"/>
                    <a:pt x="348" y="223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48" y="223"/>
                    <a:pt x="348" y="223"/>
                    <a:pt x="348" y="224"/>
                  </a:cubicBezTo>
                  <a:cubicBezTo>
                    <a:pt x="348" y="224"/>
                    <a:pt x="348" y="224"/>
                    <a:pt x="348" y="224"/>
                  </a:cubicBezTo>
                  <a:cubicBezTo>
                    <a:pt x="348" y="224"/>
                    <a:pt x="348" y="224"/>
                    <a:pt x="348" y="224"/>
                  </a:cubicBezTo>
                  <a:cubicBezTo>
                    <a:pt x="348" y="224"/>
                    <a:pt x="348" y="224"/>
                    <a:pt x="348" y="224"/>
                  </a:cubicBezTo>
                  <a:cubicBezTo>
                    <a:pt x="348" y="223"/>
                    <a:pt x="349" y="223"/>
                    <a:pt x="349" y="224"/>
                  </a:cubicBezTo>
                  <a:cubicBezTo>
                    <a:pt x="349" y="223"/>
                    <a:pt x="349" y="223"/>
                    <a:pt x="349" y="223"/>
                  </a:cubicBezTo>
                  <a:close/>
                  <a:moveTo>
                    <a:pt x="363" y="240"/>
                  </a:moveTo>
                  <a:cubicBezTo>
                    <a:pt x="363" y="240"/>
                    <a:pt x="363" y="240"/>
                    <a:pt x="363" y="240"/>
                  </a:cubicBezTo>
                  <a:cubicBezTo>
                    <a:pt x="363" y="240"/>
                    <a:pt x="363" y="240"/>
                    <a:pt x="363" y="240"/>
                  </a:cubicBezTo>
                  <a:cubicBezTo>
                    <a:pt x="363" y="240"/>
                    <a:pt x="363" y="240"/>
                    <a:pt x="363" y="239"/>
                  </a:cubicBezTo>
                  <a:cubicBezTo>
                    <a:pt x="363" y="239"/>
                    <a:pt x="363" y="239"/>
                    <a:pt x="363" y="239"/>
                  </a:cubicBezTo>
                  <a:cubicBezTo>
                    <a:pt x="363" y="240"/>
                    <a:pt x="363" y="239"/>
                    <a:pt x="363" y="239"/>
                  </a:cubicBezTo>
                  <a:cubicBezTo>
                    <a:pt x="363" y="239"/>
                    <a:pt x="363" y="239"/>
                    <a:pt x="363" y="239"/>
                  </a:cubicBezTo>
                  <a:cubicBezTo>
                    <a:pt x="362" y="239"/>
                    <a:pt x="362" y="239"/>
                    <a:pt x="363" y="240"/>
                  </a:cubicBezTo>
                  <a:close/>
                  <a:moveTo>
                    <a:pt x="357" y="239"/>
                  </a:moveTo>
                  <a:cubicBezTo>
                    <a:pt x="357" y="239"/>
                    <a:pt x="357" y="239"/>
                    <a:pt x="357" y="239"/>
                  </a:cubicBezTo>
                  <a:cubicBezTo>
                    <a:pt x="357" y="239"/>
                    <a:pt x="356" y="239"/>
                    <a:pt x="356" y="239"/>
                  </a:cubicBezTo>
                  <a:cubicBezTo>
                    <a:pt x="356" y="239"/>
                    <a:pt x="356" y="239"/>
                    <a:pt x="356" y="239"/>
                  </a:cubicBezTo>
                  <a:cubicBezTo>
                    <a:pt x="356" y="239"/>
                    <a:pt x="356" y="239"/>
                    <a:pt x="356" y="239"/>
                  </a:cubicBezTo>
                  <a:cubicBezTo>
                    <a:pt x="356" y="239"/>
                    <a:pt x="356" y="239"/>
                    <a:pt x="356" y="239"/>
                  </a:cubicBezTo>
                  <a:cubicBezTo>
                    <a:pt x="356" y="239"/>
                    <a:pt x="356" y="239"/>
                    <a:pt x="356" y="240"/>
                  </a:cubicBezTo>
                  <a:cubicBezTo>
                    <a:pt x="356" y="240"/>
                    <a:pt x="356" y="240"/>
                    <a:pt x="356" y="240"/>
                  </a:cubicBezTo>
                  <a:cubicBezTo>
                    <a:pt x="357" y="239"/>
                    <a:pt x="357" y="239"/>
                    <a:pt x="357" y="239"/>
                  </a:cubicBezTo>
                  <a:cubicBezTo>
                    <a:pt x="357" y="239"/>
                    <a:pt x="357" y="239"/>
                    <a:pt x="357" y="239"/>
                  </a:cubicBezTo>
                  <a:cubicBezTo>
                    <a:pt x="357" y="239"/>
                    <a:pt x="357" y="239"/>
                    <a:pt x="357" y="239"/>
                  </a:cubicBezTo>
                  <a:close/>
                  <a:moveTo>
                    <a:pt x="361" y="244"/>
                  </a:moveTo>
                  <a:cubicBezTo>
                    <a:pt x="361" y="244"/>
                    <a:pt x="361" y="244"/>
                    <a:pt x="361" y="244"/>
                  </a:cubicBezTo>
                  <a:cubicBezTo>
                    <a:pt x="361" y="244"/>
                    <a:pt x="361" y="244"/>
                    <a:pt x="361" y="244"/>
                  </a:cubicBezTo>
                  <a:cubicBezTo>
                    <a:pt x="362" y="244"/>
                    <a:pt x="362" y="244"/>
                    <a:pt x="362" y="244"/>
                  </a:cubicBezTo>
                  <a:cubicBezTo>
                    <a:pt x="362" y="244"/>
                    <a:pt x="362" y="243"/>
                    <a:pt x="361" y="243"/>
                  </a:cubicBezTo>
                  <a:cubicBezTo>
                    <a:pt x="361" y="243"/>
                    <a:pt x="361" y="244"/>
                    <a:pt x="361" y="244"/>
                  </a:cubicBezTo>
                  <a:cubicBezTo>
                    <a:pt x="361" y="244"/>
                    <a:pt x="361" y="244"/>
                    <a:pt x="361" y="244"/>
                  </a:cubicBezTo>
                  <a:cubicBezTo>
                    <a:pt x="361" y="244"/>
                    <a:pt x="361" y="244"/>
                    <a:pt x="361" y="244"/>
                  </a:cubicBezTo>
                  <a:close/>
                  <a:moveTo>
                    <a:pt x="359" y="239"/>
                  </a:moveTo>
                  <a:cubicBezTo>
                    <a:pt x="359" y="239"/>
                    <a:pt x="359" y="239"/>
                    <a:pt x="359" y="239"/>
                  </a:cubicBezTo>
                  <a:cubicBezTo>
                    <a:pt x="358" y="239"/>
                    <a:pt x="359" y="239"/>
                    <a:pt x="359" y="239"/>
                  </a:cubicBezTo>
                  <a:cubicBezTo>
                    <a:pt x="359" y="240"/>
                    <a:pt x="359" y="240"/>
                    <a:pt x="359" y="240"/>
                  </a:cubicBezTo>
                  <a:cubicBezTo>
                    <a:pt x="359" y="240"/>
                    <a:pt x="359" y="239"/>
                    <a:pt x="359" y="239"/>
                  </a:cubicBezTo>
                  <a:cubicBezTo>
                    <a:pt x="359" y="239"/>
                    <a:pt x="359" y="239"/>
                    <a:pt x="359" y="239"/>
                  </a:cubicBezTo>
                  <a:cubicBezTo>
                    <a:pt x="359" y="239"/>
                    <a:pt x="359" y="239"/>
                    <a:pt x="359" y="239"/>
                  </a:cubicBezTo>
                  <a:cubicBezTo>
                    <a:pt x="359" y="239"/>
                    <a:pt x="359" y="239"/>
                    <a:pt x="359" y="239"/>
                  </a:cubicBezTo>
                  <a:close/>
                  <a:moveTo>
                    <a:pt x="344" y="210"/>
                  </a:moveTo>
                  <a:cubicBezTo>
                    <a:pt x="344" y="210"/>
                    <a:pt x="345" y="210"/>
                    <a:pt x="345" y="210"/>
                  </a:cubicBezTo>
                  <a:cubicBezTo>
                    <a:pt x="345" y="210"/>
                    <a:pt x="345" y="209"/>
                    <a:pt x="344" y="209"/>
                  </a:cubicBezTo>
                  <a:cubicBezTo>
                    <a:pt x="344" y="209"/>
                    <a:pt x="344" y="210"/>
                    <a:pt x="344" y="210"/>
                  </a:cubicBezTo>
                  <a:cubicBezTo>
                    <a:pt x="344" y="210"/>
                    <a:pt x="344" y="210"/>
                    <a:pt x="344" y="210"/>
                  </a:cubicBezTo>
                  <a:close/>
                  <a:moveTo>
                    <a:pt x="365" y="236"/>
                  </a:moveTo>
                  <a:cubicBezTo>
                    <a:pt x="364" y="236"/>
                    <a:pt x="364" y="237"/>
                    <a:pt x="364" y="237"/>
                  </a:cubicBezTo>
                  <a:cubicBezTo>
                    <a:pt x="364" y="237"/>
                    <a:pt x="364" y="237"/>
                    <a:pt x="365" y="237"/>
                  </a:cubicBezTo>
                  <a:cubicBezTo>
                    <a:pt x="365" y="237"/>
                    <a:pt x="365" y="237"/>
                    <a:pt x="365" y="237"/>
                  </a:cubicBezTo>
                  <a:cubicBezTo>
                    <a:pt x="365" y="237"/>
                    <a:pt x="365" y="236"/>
                    <a:pt x="365" y="236"/>
                  </a:cubicBezTo>
                  <a:close/>
                  <a:moveTo>
                    <a:pt x="347" y="217"/>
                  </a:moveTo>
                  <a:cubicBezTo>
                    <a:pt x="347" y="217"/>
                    <a:pt x="347" y="218"/>
                    <a:pt x="347" y="218"/>
                  </a:cubicBezTo>
                  <a:cubicBezTo>
                    <a:pt x="347" y="218"/>
                    <a:pt x="347" y="218"/>
                    <a:pt x="347" y="218"/>
                  </a:cubicBezTo>
                  <a:cubicBezTo>
                    <a:pt x="348" y="218"/>
                    <a:pt x="347" y="217"/>
                    <a:pt x="347" y="217"/>
                  </a:cubicBezTo>
                  <a:cubicBezTo>
                    <a:pt x="347" y="217"/>
                    <a:pt x="347" y="217"/>
                    <a:pt x="347" y="217"/>
                  </a:cubicBezTo>
                  <a:close/>
                  <a:moveTo>
                    <a:pt x="371" y="252"/>
                  </a:moveTo>
                  <a:cubicBezTo>
                    <a:pt x="371" y="251"/>
                    <a:pt x="371" y="251"/>
                    <a:pt x="371" y="251"/>
                  </a:cubicBezTo>
                  <a:cubicBezTo>
                    <a:pt x="371" y="251"/>
                    <a:pt x="371" y="251"/>
                    <a:pt x="371" y="251"/>
                  </a:cubicBezTo>
                  <a:cubicBezTo>
                    <a:pt x="371" y="251"/>
                    <a:pt x="371" y="251"/>
                    <a:pt x="371" y="251"/>
                  </a:cubicBezTo>
                  <a:cubicBezTo>
                    <a:pt x="371" y="251"/>
                    <a:pt x="371" y="251"/>
                    <a:pt x="372" y="250"/>
                  </a:cubicBezTo>
                  <a:cubicBezTo>
                    <a:pt x="372" y="250"/>
                    <a:pt x="372" y="250"/>
                    <a:pt x="371" y="250"/>
                  </a:cubicBezTo>
                  <a:cubicBezTo>
                    <a:pt x="371" y="250"/>
                    <a:pt x="371" y="250"/>
                    <a:pt x="371" y="250"/>
                  </a:cubicBezTo>
                  <a:cubicBezTo>
                    <a:pt x="371" y="250"/>
                    <a:pt x="371" y="250"/>
                    <a:pt x="371" y="250"/>
                  </a:cubicBezTo>
                  <a:cubicBezTo>
                    <a:pt x="372" y="250"/>
                    <a:pt x="371" y="249"/>
                    <a:pt x="371" y="249"/>
                  </a:cubicBezTo>
                  <a:cubicBezTo>
                    <a:pt x="371" y="249"/>
                    <a:pt x="371" y="249"/>
                    <a:pt x="371" y="249"/>
                  </a:cubicBezTo>
                  <a:cubicBezTo>
                    <a:pt x="371" y="249"/>
                    <a:pt x="371" y="250"/>
                    <a:pt x="371" y="250"/>
                  </a:cubicBezTo>
                  <a:cubicBezTo>
                    <a:pt x="370" y="250"/>
                    <a:pt x="370" y="250"/>
                    <a:pt x="370" y="250"/>
                  </a:cubicBezTo>
                  <a:cubicBezTo>
                    <a:pt x="370" y="250"/>
                    <a:pt x="370" y="250"/>
                    <a:pt x="370" y="250"/>
                  </a:cubicBezTo>
                  <a:cubicBezTo>
                    <a:pt x="370" y="250"/>
                    <a:pt x="370" y="250"/>
                    <a:pt x="370" y="250"/>
                  </a:cubicBezTo>
                  <a:cubicBezTo>
                    <a:pt x="370" y="250"/>
                    <a:pt x="370" y="250"/>
                    <a:pt x="370" y="249"/>
                  </a:cubicBezTo>
                  <a:cubicBezTo>
                    <a:pt x="370" y="249"/>
                    <a:pt x="370" y="249"/>
                    <a:pt x="370" y="249"/>
                  </a:cubicBezTo>
                  <a:cubicBezTo>
                    <a:pt x="371" y="249"/>
                    <a:pt x="371" y="249"/>
                    <a:pt x="371" y="249"/>
                  </a:cubicBezTo>
                  <a:cubicBezTo>
                    <a:pt x="371" y="248"/>
                    <a:pt x="371" y="248"/>
                    <a:pt x="371" y="248"/>
                  </a:cubicBezTo>
                  <a:cubicBezTo>
                    <a:pt x="371" y="248"/>
                    <a:pt x="371" y="248"/>
                    <a:pt x="371" y="248"/>
                  </a:cubicBezTo>
                  <a:cubicBezTo>
                    <a:pt x="371" y="249"/>
                    <a:pt x="371" y="249"/>
                    <a:pt x="371" y="248"/>
                  </a:cubicBezTo>
                  <a:cubicBezTo>
                    <a:pt x="371" y="248"/>
                    <a:pt x="371" y="248"/>
                    <a:pt x="371" y="248"/>
                  </a:cubicBezTo>
                  <a:cubicBezTo>
                    <a:pt x="371" y="248"/>
                    <a:pt x="371" y="248"/>
                    <a:pt x="371" y="248"/>
                  </a:cubicBezTo>
                  <a:cubicBezTo>
                    <a:pt x="371" y="248"/>
                    <a:pt x="371" y="248"/>
                    <a:pt x="371" y="248"/>
                  </a:cubicBezTo>
                  <a:cubicBezTo>
                    <a:pt x="372" y="247"/>
                    <a:pt x="372" y="247"/>
                    <a:pt x="371" y="247"/>
                  </a:cubicBezTo>
                  <a:cubicBezTo>
                    <a:pt x="371" y="246"/>
                    <a:pt x="371" y="246"/>
                    <a:pt x="371" y="246"/>
                  </a:cubicBezTo>
                  <a:cubicBezTo>
                    <a:pt x="371" y="246"/>
                    <a:pt x="371" y="246"/>
                    <a:pt x="371" y="247"/>
                  </a:cubicBezTo>
                  <a:cubicBezTo>
                    <a:pt x="371" y="247"/>
                    <a:pt x="371" y="247"/>
                    <a:pt x="370" y="247"/>
                  </a:cubicBezTo>
                  <a:cubicBezTo>
                    <a:pt x="370" y="247"/>
                    <a:pt x="370" y="247"/>
                    <a:pt x="370" y="247"/>
                  </a:cubicBezTo>
                  <a:cubicBezTo>
                    <a:pt x="370" y="247"/>
                    <a:pt x="370" y="247"/>
                    <a:pt x="370" y="247"/>
                  </a:cubicBezTo>
                  <a:cubicBezTo>
                    <a:pt x="370" y="247"/>
                    <a:pt x="370" y="247"/>
                    <a:pt x="369" y="247"/>
                  </a:cubicBezTo>
                  <a:cubicBezTo>
                    <a:pt x="369" y="247"/>
                    <a:pt x="369" y="247"/>
                    <a:pt x="369" y="248"/>
                  </a:cubicBezTo>
                  <a:cubicBezTo>
                    <a:pt x="369" y="248"/>
                    <a:pt x="369" y="248"/>
                    <a:pt x="369" y="248"/>
                  </a:cubicBezTo>
                  <a:cubicBezTo>
                    <a:pt x="369" y="247"/>
                    <a:pt x="369" y="247"/>
                    <a:pt x="369" y="247"/>
                  </a:cubicBezTo>
                  <a:cubicBezTo>
                    <a:pt x="369" y="247"/>
                    <a:pt x="369" y="247"/>
                    <a:pt x="369" y="247"/>
                  </a:cubicBezTo>
                  <a:cubicBezTo>
                    <a:pt x="369" y="246"/>
                    <a:pt x="370" y="247"/>
                    <a:pt x="370" y="247"/>
                  </a:cubicBezTo>
                  <a:cubicBezTo>
                    <a:pt x="370" y="247"/>
                    <a:pt x="370" y="247"/>
                    <a:pt x="371" y="246"/>
                  </a:cubicBezTo>
                  <a:cubicBezTo>
                    <a:pt x="371" y="246"/>
                    <a:pt x="371" y="246"/>
                    <a:pt x="371" y="246"/>
                  </a:cubicBezTo>
                  <a:cubicBezTo>
                    <a:pt x="370" y="246"/>
                    <a:pt x="370" y="246"/>
                    <a:pt x="370" y="246"/>
                  </a:cubicBezTo>
                  <a:cubicBezTo>
                    <a:pt x="370" y="246"/>
                    <a:pt x="370" y="245"/>
                    <a:pt x="370" y="245"/>
                  </a:cubicBezTo>
                  <a:cubicBezTo>
                    <a:pt x="370" y="245"/>
                    <a:pt x="370" y="245"/>
                    <a:pt x="370" y="245"/>
                  </a:cubicBezTo>
                  <a:cubicBezTo>
                    <a:pt x="370" y="245"/>
                    <a:pt x="369" y="245"/>
                    <a:pt x="369" y="245"/>
                  </a:cubicBezTo>
                  <a:cubicBezTo>
                    <a:pt x="369" y="245"/>
                    <a:pt x="369" y="245"/>
                    <a:pt x="369" y="245"/>
                  </a:cubicBezTo>
                  <a:cubicBezTo>
                    <a:pt x="369" y="245"/>
                    <a:pt x="369" y="246"/>
                    <a:pt x="369" y="246"/>
                  </a:cubicBezTo>
                  <a:cubicBezTo>
                    <a:pt x="369" y="245"/>
                    <a:pt x="369" y="245"/>
                    <a:pt x="369" y="245"/>
                  </a:cubicBezTo>
                  <a:cubicBezTo>
                    <a:pt x="369" y="245"/>
                    <a:pt x="368" y="245"/>
                    <a:pt x="368" y="245"/>
                  </a:cubicBezTo>
                  <a:cubicBezTo>
                    <a:pt x="368" y="244"/>
                    <a:pt x="369" y="245"/>
                    <a:pt x="369" y="244"/>
                  </a:cubicBezTo>
                  <a:cubicBezTo>
                    <a:pt x="369" y="244"/>
                    <a:pt x="369" y="244"/>
                    <a:pt x="369" y="244"/>
                  </a:cubicBezTo>
                  <a:cubicBezTo>
                    <a:pt x="369" y="244"/>
                    <a:pt x="369" y="244"/>
                    <a:pt x="369" y="244"/>
                  </a:cubicBezTo>
                  <a:cubicBezTo>
                    <a:pt x="369" y="244"/>
                    <a:pt x="369" y="244"/>
                    <a:pt x="369" y="244"/>
                  </a:cubicBezTo>
                  <a:cubicBezTo>
                    <a:pt x="369" y="244"/>
                    <a:pt x="369" y="244"/>
                    <a:pt x="368" y="244"/>
                  </a:cubicBezTo>
                  <a:cubicBezTo>
                    <a:pt x="368" y="244"/>
                    <a:pt x="368" y="244"/>
                    <a:pt x="368" y="244"/>
                  </a:cubicBezTo>
                  <a:cubicBezTo>
                    <a:pt x="368" y="244"/>
                    <a:pt x="368" y="244"/>
                    <a:pt x="368" y="244"/>
                  </a:cubicBezTo>
                  <a:cubicBezTo>
                    <a:pt x="367" y="244"/>
                    <a:pt x="367" y="244"/>
                    <a:pt x="367" y="245"/>
                  </a:cubicBezTo>
                  <a:cubicBezTo>
                    <a:pt x="367" y="244"/>
                    <a:pt x="367" y="244"/>
                    <a:pt x="367" y="244"/>
                  </a:cubicBezTo>
                  <a:cubicBezTo>
                    <a:pt x="367" y="244"/>
                    <a:pt x="367" y="244"/>
                    <a:pt x="368" y="244"/>
                  </a:cubicBezTo>
                  <a:cubicBezTo>
                    <a:pt x="368" y="244"/>
                    <a:pt x="368" y="244"/>
                    <a:pt x="368" y="243"/>
                  </a:cubicBezTo>
                  <a:cubicBezTo>
                    <a:pt x="368" y="243"/>
                    <a:pt x="368" y="243"/>
                    <a:pt x="368" y="243"/>
                  </a:cubicBezTo>
                  <a:cubicBezTo>
                    <a:pt x="368" y="243"/>
                    <a:pt x="368" y="243"/>
                    <a:pt x="368" y="243"/>
                  </a:cubicBezTo>
                  <a:cubicBezTo>
                    <a:pt x="368" y="242"/>
                    <a:pt x="368" y="242"/>
                    <a:pt x="368" y="243"/>
                  </a:cubicBezTo>
                  <a:cubicBezTo>
                    <a:pt x="368" y="243"/>
                    <a:pt x="368" y="243"/>
                    <a:pt x="368" y="243"/>
                  </a:cubicBezTo>
                  <a:cubicBezTo>
                    <a:pt x="368" y="243"/>
                    <a:pt x="368" y="243"/>
                    <a:pt x="369" y="243"/>
                  </a:cubicBezTo>
                  <a:cubicBezTo>
                    <a:pt x="369" y="243"/>
                    <a:pt x="370" y="244"/>
                    <a:pt x="370" y="244"/>
                  </a:cubicBezTo>
                  <a:cubicBezTo>
                    <a:pt x="370" y="244"/>
                    <a:pt x="370" y="244"/>
                    <a:pt x="370" y="244"/>
                  </a:cubicBezTo>
                  <a:cubicBezTo>
                    <a:pt x="370" y="244"/>
                    <a:pt x="370" y="244"/>
                    <a:pt x="370" y="244"/>
                  </a:cubicBezTo>
                  <a:cubicBezTo>
                    <a:pt x="370" y="244"/>
                    <a:pt x="370" y="244"/>
                    <a:pt x="370" y="243"/>
                  </a:cubicBezTo>
                  <a:cubicBezTo>
                    <a:pt x="370" y="243"/>
                    <a:pt x="369" y="243"/>
                    <a:pt x="369" y="243"/>
                  </a:cubicBezTo>
                  <a:cubicBezTo>
                    <a:pt x="369" y="242"/>
                    <a:pt x="369" y="242"/>
                    <a:pt x="369" y="242"/>
                  </a:cubicBezTo>
                  <a:cubicBezTo>
                    <a:pt x="369" y="242"/>
                    <a:pt x="369" y="242"/>
                    <a:pt x="369" y="242"/>
                  </a:cubicBezTo>
                  <a:cubicBezTo>
                    <a:pt x="369" y="242"/>
                    <a:pt x="369" y="242"/>
                    <a:pt x="369" y="242"/>
                  </a:cubicBezTo>
                  <a:cubicBezTo>
                    <a:pt x="369" y="242"/>
                    <a:pt x="369" y="242"/>
                    <a:pt x="368" y="242"/>
                  </a:cubicBezTo>
                  <a:cubicBezTo>
                    <a:pt x="369" y="242"/>
                    <a:pt x="368" y="242"/>
                    <a:pt x="368" y="242"/>
                  </a:cubicBezTo>
                  <a:cubicBezTo>
                    <a:pt x="368" y="242"/>
                    <a:pt x="368" y="242"/>
                    <a:pt x="368" y="241"/>
                  </a:cubicBezTo>
                  <a:cubicBezTo>
                    <a:pt x="368" y="241"/>
                    <a:pt x="368" y="241"/>
                    <a:pt x="368" y="241"/>
                  </a:cubicBezTo>
                  <a:cubicBezTo>
                    <a:pt x="368" y="241"/>
                    <a:pt x="368" y="241"/>
                    <a:pt x="368" y="241"/>
                  </a:cubicBezTo>
                  <a:cubicBezTo>
                    <a:pt x="368" y="241"/>
                    <a:pt x="368" y="241"/>
                    <a:pt x="368" y="241"/>
                  </a:cubicBezTo>
                  <a:cubicBezTo>
                    <a:pt x="368" y="240"/>
                    <a:pt x="368" y="240"/>
                    <a:pt x="368" y="240"/>
                  </a:cubicBezTo>
                  <a:cubicBezTo>
                    <a:pt x="368" y="240"/>
                    <a:pt x="368" y="239"/>
                    <a:pt x="367" y="239"/>
                  </a:cubicBezTo>
                  <a:cubicBezTo>
                    <a:pt x="367" y="239"/>
                    <a:pt x="367" y="239"/>
                    <a:pt x="367" y="239"/>
                  </a:cubicBezTo>
                  <a:cubicBezTo>
                    <a:pt x="367" y="239"/>
                    <a:pt x="367" y="239"/>
                    <a:pt x="367" y="239"/>
                  </a:cubicBezTo>
                  <a:cubicBezTo>
                    <a:pt x="367" y="238"/>
                    <a:pt x="367" y="238"/>
                    <a:pt x="367" y="238"/>
                  </a:cubicBezTo>
                  <a:cubicBezTo>
                    <a:pt x="366" y="238"/>
                    <a:pt x="366" y="238"/>
                    <a:pt x="366" y="238"/>
                  </a:cubicBezTo>
                  <a:cubicBezTo>
                    <a:pt x="366" y="238"/>
                    <a:pt x="365" y="237"/>
                    <a:pt x="365" y="237"/>
                  </a:cubicBezTo>
                  <a:cubicBezTo>
                    <a:pt x="365" y="237"/>
                    <a:pt x="365" y="237"/>
                    <a:pt x="364" y="237"/>
                  </a:cubicBezTo>
                  <a:cubicBezTo>
                    <a:pt x="364" y="237"/>
                    <a:pt x="364" y="237"/>
                    <a:pt x="364" y="237"/>
                  </a:cubicBezTo>
                  <a:cubicBezTo>
                    <a:pt x="364" y="237"/>
                    <a:pt x="364" y="237"/>
                    <a:pt x="364" y="236"/>
                  </a:cubicBezTo>
                  <a:cubicBezTo>
                    <a:pt x="364" y="237"/>
                    <a:pt x="364" y="237"/>
                    <a:pt x="364" y="236"/>
                  </a:cubicBezTo>
                  <a:cubicBezTo>
                    <a:pt x="364" y="236"/>
                    <a:pt x="365" y="236"/>
                    <a:pt x="364" y="236"/>
                  </a:cubicBezTo>
                  <a:cubicBezTo>
                    <a:pt x="364" y="236"/>
                    <a:pt x="364" y="235"/>
                    <a:pt x="364" y="235"/>
                  </a:cubicBezTo>
                  <a:cubicBezTo>
                    <a:pt x="364" y="235"/>
                    <a:pt x="364" y="235"/>
                    <a:pt x="364" y="235"/>
                  </a:cubicBezTo>
                  <a:cubicBezTo>
                    <a:pt x="364" y="235"/>
                    <a:pt x="364" y="234"/>
                    <a:pt x="364" y="234"/>
                  </a:cubicBezTo>
                  <a:cubicBezTo>
                    <a:pt x="364" y="234"/>
                    <a:pt x="364" y="234"/>
                    <a:pt x="363" y="234"/>
                  </a:cubicBezTo>
                  <a:cubicBezTo>
                    <a:pt x="363" y="234"/>
                    <a:pt x="363" y="234"/>
                    <a:pt x="363" y="234"/>
                  </a:cubicBezTo>
                  <a:cubicBezTo>
                    <a:pt x="363" y="234"/>
                    <a:pt x="363" y="234"/>
                    <a:pt x="363" y="234"/>
                  </a:cubicBezTo>
                  <a:cubicBezTo>
                    <a:pt x="363" y="234"/>
                    <a:pt x="363" y="234"/>
                    <a:pt x="363" y="234"/>
                  </a:cubicBezTo>
                  <a:cubicBezTo>
                    <a:pt x="363" y="234"/>
                    <a:pt x="363" y="235"/>
                    <a:pt x="363" y="235"/>
                  </a:cubicBezTo>
                  <a:cubicBezTo>
                    <a:pt x="362" y="235"/>
                    <a:pt x="362" y="234"/>
                    <a:pt x="362" y="234"/>
                  </a:cubicBezTo>
                  <a:cubicBezTo>
                    <a:pt x="362" y="234"/>
                    <a:pt x="363" y="234"/>
                    <a:pt x="363" y="234"/>
                  </a:cubicBezTo>
                  <a:cubicBezTo>
                    <a:pt x="363" y="234"/>
                    <a:pt x="363" y="234"/>
                    <a:pt x="362" y="234"/>
                  </a:cubicBezTo>
                  <a:cubicBezTo>
                    <a:pt x="362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1" y="234"/>
                    <a:pt x="361" y="234"/>
                    <a:pt x="361" y="234"/>
                  </a:cubicBezTo>
                  <a:cubicBezTo>
                    <a:pt x="361" y="234"/>
                    <a:pt x="361" y="234"/>
                    <a:pt x="361" y="234"/>
                  </a:cubicBezTo>
                  <a:cubicBezTo>
                    <a:pt x="361" y="234"/>
                    <a:pt x="360" y="234"/>
                    <a:pt x="360" y="234"/>
                  </a:cubicBezTo>
                  <a:cubicBezTo>
                    <a:pt x="360" y="234"/>
                    <a:pt x="360" y="234"/>
                    <a:pt x="360" y="234"/>
                  </a:cubicBezTo>
                  <a:cubicBezTo>
                    <a:pt x="361" y="234"/>
                    <a:pt x="361" y="234"/>
                    <a:pt x="361" y="234"/>
                  </a:cubicBezTo>
                  <a:cubicBezTo>
                    <a:pt x="360" y="235"/>
                    <a:pt x="361" y="235"/>
                    <a:pt x="361" y="235"/>
                  </a:cubicBezTo>
                  <a:cubicBezTo>
                    <a:pt x="361" y="235"/>
                    <a:pt x="361" y="236"/>
                    <a:pt x="361" y="236"/>
                  </a:cubicBezTo>
                  <a:cubicBezTo>
                    <a:pt x="361" y="236"/>
                    <a:pt x="361" y="236"/>
                    <a:pt x="361" y="236"/>
                  </a:cubicBezTo>
                  <a:cubicBezTo>
                    <a:pt x="362" y="236"/>
                    <a:pt x="362" y="236"/>
                    <a:pt x="362" y="236"/>
                  </a:cubicBezTo>
                  <a:cubicBezTo>
                    <a:pt x="362" y="236"/>
                    <a:pt x="362" y="236"/>
                    <a:pt x="362" y="236"/>
                  </a:cubicBezTo>
                  <a:cubicBezTo>
                    <a:pt x="361" y="236"/>
                    <a:pt x="361" y="236"/>
                    <a:pt x="361" y="236"/>
                  </a:cubicBezTo>
                  <a:cubicBezTo>
                    <a:pt x="361" y="236"/>
                    <a:pt x="361" y="236"/>
                    <a:pt x="361" y="236"/>
                  </a:cubicBezTo>
                  <a:cubicBezTo>
                    <a:pt x="361" y="236"/>
                    <a:pt x="361" y="237"/>
                    <a:pt x="361" y="237"/>
                  </a:cubicBezTo>
                  <a:cubicBezTo>
                    <a:pt x="361" y="237"/>
                    <a:pt x="361" y="237"/>
                    <a:pt x="361" y="237"/>
                  </a:cubicBezTo>
                  <a:cubicBezTo>
                    <a:pt x="361" y="237"/>
                    <a:pt x="361" y="237"/>
                    <a:pt x="361" y="237"/>
                  </a:cubicBezTo>
                  <a:cubicBezTo>
                    <a:pt x="361" y="237"/>
                    <a:pt x="361" y="237"/>
                    <a:pt x="361" y="237"/>
                  </a:cubicBezTo>
                  <a:cubicBezTo>
                    <a:pt x="361" y="237"/>
                    <a:pt x="361" y="237"/>
                    <a:pt x="361" y="237"/>
                  </a:cubicBezTo>
                  <a:cubicBezTo>
                    <a:pt x="361" y="237"/>
                    <a:pt x="360" y="237"/>
                    <a:pt x="360" y="237"/>
                  </a:cubicBezTo>
                  <a:cubicBezTo>
                    <a:pt x="360" y="237"/>
                    <a:pt x="360" y="238"/>
                    <a:pt x="360" y="238"/>
                  </a:cubicBezTo>
                  <a:cubicBezTo>
                    <a:pt x="360" y="238"/>
                    <a:pt x="360" y="238"/>
                    <a:pt x="359" y="238"/>
                  </a:cubicBezTo>
                  <a:cubicBezTo>
                    <a:pt x="359" y="239"/>
                    <a:pt x="360" y="239"/>
                    <a:pt x="360" y="239"/>
                  </a:cubicBezTo>
                  <a:cubicBezTo>
                    <a:pt x="360" y="239"/>
                    <a:pt x="360" y="239"/>
                    <a:pt x="360" y="239"/>
                  </a:cubicBezTo>
                  <a:cubicBezTo>
                    <a:pt x="360" y="238"/>
                    <a:pt x="361" y="238"/>
                    <a:pt x="361" y="238"/>
                  </a:cubicBezTo>
                  <a:cubicBezTo>
                    <a:pt x="361" y="238"/>
                    <a:pt x="361" y="238"/>
                    <a:pt x="361" y="238"/>
                  </a:cubicBezTo>
                  <a:cubicBezTo>
                    <a:pt x="361" y="238"/>
                    <a:pt x="361" y="237"/>
                    <a:pt x="362" y="238"/>
                  </a:cubicBezTo>
                  <a:cubicBezTo>
                    <a:pt x="362" y="238"/>
                    <a:pt x="362" y="238"/>
                    <a:pt x="362" y="237"/>
                  </a:cubicBezTo>
                  <a:cubicBezTo>
                    <a:pt x="362" y="237"/>
                    <a:pt x="362" y="238"/>
                    <a:pt x="362" y="238"/>
                  </a:cubicBezTo>
                  <a:cubicBezTo>
                    <a:pt x="362" y="238"/>
                    <a:pt x="362" y="238"/>
                    <a:pt x="362" y="238"/>
                  </a:cubicBezTo>
                  <a:cubicBezTo>
                    <a:pt x="362" y="238"/>
                    <a:pt x="362" y="238"/>
                    <a:pt x="362" y="238"/>
                  </a:cubicBezTo>
                  <a:cubicBezTo>
                    <a:pt x="362" y="238"/>
                    <a:pt x="362" y="238"/>
                    <a:pt x="362" y="238"/>
                  </a:cubicBezTo>
                  <a:cubicBezTo>
                    <a:pt x="362" y="238"/>
                    <a:pt x="361" y="238"/>
                    <a:pt x="362" y="238"/>
                  </a:cubicBezTo>
                  <a:cubicBezTo>
                    <a:pt x="362" y="238"/>
                    <a:pt x="362" y="239"/>
                    <a:pt x="362" y="239"/>
                  </a:cubicBezTo>
                  <a:cubicBezTo>
                    <a:pt x="362" y="239"/>
                    <a:pt x="362" y="239"/>
                    <a:pt x="362" y="239"/>
                  </a:cubicBezTo>
                  <a:cubicBezTo>
                    <a:pt x="362" y="239"/>
                    <a:pt x="362" y="238"/>
                    <a:pt x="362" y="238"/>
                  </a:cubicBezTo>
                  <a:cubicBezTo>
                    <a:pt x="363" y="238"/>
                    <a:pt x="363" y="237"/>
                    <a:pt x="363" y="237"/>
                  </a:cubicBezTo>
                  <a:cubicBezTo>
                    <a:pt x="363" y="237"/>
                    <a:pt x="363" y="237"/>
                    <a:pt x="363" y="237"/>
                  </a:cubicBezTo>
                  <a:cubicBezTo>
                    <a:pt x="363" y="236"/>
                    <a:pt x="363" y="236"/>
                    <a:pt x="362" y="236"/>
                  </a:cubicBezTo>
                  <a:cubicBezTo>
                    <a:pt x="362" y="236"/>
                    <a:pt x="363" y="236"/>
                    <a:pt x="363" y="236"/>
                  </a:cubicBezTo>
                  <a:cubicBezTo>
                    <a:pt x="363" y="236"/>
                    <a:pt x="363" y="236"/>
                    <a:pt x="363" y="236"/>
                  </a:cubicBezTo>
                  <a:cubicBezTo>
                    <a:pt x="363" y="237"/>
                    <a:pt x="363" y="237"/>
                    <a:pt x="363" y="237"/>
                  </a:cubicBezTo>
                  <a:cubicBezTo>
                    <a:pt x="363" y="237"/>
                    <a:pt x="363" y="238"/>
                    <a:pt x="363" y="238"/>
                  </a:cubicBezTo>
                  <a:cubicBezTo>
                    <a:pt x="363" y="238"/>
                    <a:pt x="363" y="239"/>
                    <a:pt x="363" y="239"/>
                  </a:cubicBezTo>
                  <a:cubicBezTo>
                    <a:pt x="363" y="239"/>
                    <a:pt x="363" y="239"/>
                    <a:pt x="363" y="239"/>
                  </a:cubicBezTo>
                  <a:cubicBezTo>
                    <a:pt x="364" y="239"/>
                    <a:pt x="364" y="239"/>
                    <a:pt x="364" y="239"/>
                  </a:cubicBezTo>
                  <a:cubicBezTo>
                    <a:pt x="364" y="239"/>
                    <a:pt x="364" y="239"/>
                    <a:pt x="364" y="239"/>
                  </a:cubicBezTo>
                  <a:cubicBezTo>
                    <a:pt x="364" y="239"/>
                    <a:pt x="364" y="239"/>
                    <a:pt x="364" y="239"/>
                  </a:cubicBezTo>
                  <a:cubicBezTo>
                    <a:pt x="364" y="239"/>
                    <a:pt x="364" y="239"/>
                    <a:pt x="364" y="240"/>
                  </a:cubicBezTo>
                  <a:cubicBezTo>
                    <a:pt x="364" y="240"/>
                    <a:pt x="364" y="240"/>
                    <a:pt x="363" y="240"/>
                  </a:cubicBezTo>
                  <a:cubicBezTo>
                    <a:pt x="363" y="240"/>
                    <a:pt x="363" y="240"/>
                    <a:pt x="363" y="240"/>
                  </a:cubicBezTo>
                  <a:cubicBezTo>
                    <a:pt x="363" y="241"/>
                    <a:pt x="363" y="241"/>
                    <a:pt x="363" y="241"/>
                  </a:cubicBezTo>
                  <a:cubicBezTo>
                    <a:pt x="363" y="241"/>
                    <a:pt x="363" y="241"/>
                    <a:pt x="362" y="241"/>
                  </a:cubicBezTo>
                  <a:cubicBezTo>
                    <a:pt x="362" y="241"/>
                    <a:pt x="362" y="241"/>
                    <a:pt x="362" y="241"/>
                  </a:cubicBezTo>
                  <a:cubicBezTo>
                    <a:pt x="362" y="242"/>
                    <a:pt x="362" y="242"/>
                    <a:pt x="363" y="243"/>
                  </a:cubicBezTo>
                  <a:cubicBezTo>
                    <a:pt x="363" y="243"/>
                    <a:pt x="363" y="243"/>
                    <a:pt x="363" y="243"/>
                  </a:cubicBezTo>
                  <a:cubicBezTo>
                    <a:pt x="363" y="243"/>
                    <a:pt x="364" y="243"/>
                    <a:pt x="364" y="242"/>
                  </a:cubicBezTo>
                  <a:cubicBezTo>
                    <a:pt x="364" y="242"/>
                    <a:pt x="364" y="242"/>
                    <a:pt x="364" y="242"/>
                  </a:cubicBezTo>
                  <a:cubicBezTo>
                    <a:pt x="364" y="242"/>
                    <a:pt x="364" y="242"/>
                    <a:pt x="364" y="242"/>
                  </a:cubicBezTo>
                  <a:cubicBezTo>
                    <a:pt x="364" y="242"/>
                    <a:pt x="364" y="242"/>
                    <a:pt x="364" y="242"/>
                  </a:cubicBezTo>
                  <a:cubicBezTo>
                    <a:pt x="364" y="243"/>
                    <a:pt x="364" y="243"/>
                    <a:pt x="364" y="243"/>
                  </a:cubicBezTo>
                  <a:cubicBezTo>
                    <a:pt x="364" y="243"/>
                    <a:pt x="364" y="244"/>
                    <a:pt x="364" y="244"/>
                  </a:cubicBezTo>
                  <a:cubicBezTo>
                    <a:pt x="364" y="244"/>
                    <a:pt x="364" y="244"/>
                    <a:pt x="364" y="244"/>
                  </a:cubicBezTo>
                  <a:cubicBezTo>
                    <a:pt x="365" y="244"/>
                    <a:pt x="365" y="244"/>
                    <a:pt x="365" y="244"/>
                  </a:cubicBezTo>
                  <a:cubicBezTo>
                    <a:pt x="365" y="244"/>
                    <a:pt x="364" y="244"/>
                    <a:pt x="364" y="245"/>
                  </a:cubicBezTo>
                  <a:cubicBezTo>
                    <a:pt x="364" y="245"/>
                    <a:pt x="365" y="245"/>
                    <a:pt x="365" y="245"/>
                  </a:cubicBezTo>
                  <a:cubicBezTo>
                    <a:pt x="365" y="245"/>
                    <a:pt x="365" y="245"/>
                    <a:pt x="365" y="245"/>
                  </a:cubicBezTo>
                  <a:cubicBezTo>
                    <a:pt x="365" y="245"/>
                    <a:pt x="365" y="245"/>
                    <a:pt x="365" y="245"/>
                  </a:cubicBezTo>
                  <a:cubicBezTo>
                    <a:pt x="365" y="245"/>
                    <a:pt x="365" y="246"/>
                    <a:pt x="364" y="245"/>
                  </a:cubicBezTo>
                  <a:cubicBezTo>
                    <a:pt x="364" y="245"/>
                    <a:pt x="364" y="245"/>
                    <a:pt x="364" y="245"/>
                  </a:cubicBezTo>
                  <a:cubicBezTo>
                    <a:pt x="364" y="245"/>
                    <a:pt x="364" y="245"/>
                    <a:pt x="364" y="245"/>
                  </a:cubicBezTo>
                  <a:cubicBezTo>
                    <a:pt x="363" y="245"/>
                    <a:pt x="363" y="245"/>
                    <a:pt x="363" y="245"/>
                  </a:cubicBezTo>
                  <a:cubicBezTo>
                    <a:pt x="363" y="246"/>
                    <a:pt x="363" y="246"/>
                    <a:pt x="363" y="246"/>
                  </a:cubicBezTo>
                  <a:cubicBezTo>
                    <a:pt x="364" y="246"/>
                    <a:pt x="364" y="246"/>
                    <a:pt x="365" y="246"/>
                  </a:cubicBezTo>
                  <a:cubicBezTo>
                    <a:pt x="365" y="246"/>
                    <a:pt x="365" y="246"/>
                    <a:pt x="365" y="246"/>
                  </a:cubicBezTo>
                  <a:cubicBezTo>
                    <a:pt x="365" y="246"/>
                    <a:pt x="365" y="246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5" y="247"/>
                    <a:pt x="364" y="247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5" y="247"/>
                    <a:pt x="366" y="247"/>
                    <a:pt x="366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6" y="247"/>
                    <a:pt x="366" y="247"/>
                    <a:pt x="366" y="246"/>
                  </a:cubicBezTo>
                  <a:cubicBezTo>
                    <a:pt x="366" y="247"/>
                    <a:pt x="366" y="247"/>
                    <a:pt x="366" y="247"/>
                  </a:cubicBezTo>
                  <a:cubicBezTo>
                    <a:pt x="366" y="247"/>
                    <a:pt x="366" y="247"/>
                    <a:pt x="366" y="247"/>
                  </a:cubicBezTo>
                  <a:cubicBezTo>
                    <a:pt x="366" y="247"/>
                    <a:pt x="366" y="248"/>
                    <a:pt x="367" y="248"/>
                  </a:cubicBezTo>
                  <a:cubicBezTo>
                    <a:pt x="367" y="248"/>
                    <a:pt x="367" y="248"/>
                    <a:pt x="367" y="248"/>
                  </a:cubicBezTo>
                  <a:cubicBezTo>
                    <a:pt x="367" y="248"/>
                    <a:pt x="367" y="247"/>
                    <a:pt x="367" y="247"/>
                  </a:cubicBezTo>
                  <a:cubicBezTo>
                    <a:pt x="367" y="247"/>
                    <a:pt x="367" y="247"/>
                    <a:pt x="367" y="247"/>
                  </a:cubicBezTo>
                  <a:cubicBezTo>
                    <a:pt x="367" y="247"/>
                    <a:pt x="367" y="246"/>
                    <a:pt x="367" y="246"/>
                  </a:cubicBezTo>
                  <a:cubicBezTo>
                    <a:pt x="367" y="247"/>
                    <a:pt x="367" y="247"/>
                    <a:pt x="367" y="247"/>
                  </a:cubicBezTo>
                  <a:cubicBezTo>
                    <a:pt x="368" y="247"/>
                    <a:pt x="368" y="248"/>
                    <a:pt x="367" y="248"/>
                  </a:cubicBezTo>
                  <a:cubicBezTo>
                    <a:pt x="367" y="248"/>
                    <a:pt x="367" y="248"/>
                    <a:pt x="367" y="249"/>
                  </a:cubicBezTo>
                  <a:cubicBezTo>
                    <a:pt x="367" y="248"/>
                    <a:pt x="367" y="248"/>
                    <a:pt x="368" y="248"/>
                  </a:cubicBezTo>
                  <a:cubicBezTo>
                    <a:pt x="368" y="248"/>
                    <a:pt x="368" y="248"/>
                    <a:pt x="368" y="249"/>
                  </a:cubicBezTo>
                  <a:cubicBezTo>
                    <a:pt x="368" y="249"/>
                    <a:pt x="368" y="249"/>
                    <a:pt x="368" y="249"/>
                  </a:cubicBezTo>
                  <a:cubicBezTo>
                    <a:pt x="368" y="249"/>
                    <a:pt x="368" y="249"/>
                    <a:pt x="368" y="249"/>
                  </a:cubicBezTo>
                  <a:cubicBezTo>
                    <a:pt x="368" y="249"/>
                    <a:pt x="368" y="249"/>
                    <a:pt x="368" y="249"/>
                  </a:cubicBezTo>
                  <a:cubicBezTo>
                    <a:pt x="368" y="249"/>
                    <a:pt x="368" y="249"/>
                    <a:pt x="367" y="249"/>
                  </a:cubicBezTo>
                  <a:cubicBezTo>
                    <a:pt x="368" y="249"/>
                    <a:pt x="368" y="250"/>
                    <a:pt x="368" y="250"/>
                  </a:cubicBezTo>
                  <a:cubicBezTo>
                    <a:pt x="368" y="250"/>
                    <a:pt x="368" y="250"/>
                    <a:pt x="368" y="250"/>
                  </a:cubicBezTo>
                  <a:cubicBezTo>
                    <a:pt x="368" y="250"/>
                    <a:pt x="367" y="250"/>
                    <a:pt x="368" y="250"/>
                  </a:cubicBezTo>
                  <a:cubicBezTo>
                    <a:pt x="368" y="250"/>
                    <a:pt x="368" y="250"/>
                    <a:pt x="368" y="250"/>
                  </a:cubicBezTo>
                  <a:cubicBezTo>
                    <a:pt x="368" y="250"/>
                    <a:pt x="368" y="250"/>
                    <a:pt x="368" y="250"/>
                  </a:cubicBezTo>
                  <a:cubicBezTo>
                    <a:pt x="368" y="250"/>
                    <a:pt x="368" y="250"/>
                    <a:pt x="368" y="250"/>
                  </a:cubicBezTo>
                  <a:cubicBezTo>
                    <a:pt x="368" y="250"/>
                    <a:pt x="368" y="250"/>
                    <a:pt x="368" y="251"/>
                  </a:cubicBezTo>
                  <a:cubicBezTo>
                    <a:pt x="368" y="251"/>
                    <a:pt x="368" y="251"/>
                    <a:pt x="368" y="251"/>
                  </a:cubicBezTo>
                  <a:cubicBezTo>
                    <a:pt x="368" y="251"/>
                    <a:pt x="369" y="250"/>
                    <a:pt x="369" y="250"/>
                  </a:cubicBezTo>
                  <a:cubicBezTo>
                    <a:pt x="369" y="250"/>
                    <a:pt x="369" y="249"/>
                    <a:pt x="369" y="249"/>
                  </a:cubicBezTo>
                  <a:cubicBezTo>
                    <a:pt x="369" y="249"/>
                    <a:pt x="369" y="249"/>
                    <a:pt x="369" y="249"/>
                  </a:cubicBezTo>
                  <a:cubicBezTo>
                    <a:pt x="369" y="249"/>
                    <a:pt x="369" y="250"/>
                    <a:pt x="369" y="250"/>
                  </a:cubicBezTo>
                  <a:cubicBezTo>
                    <a:pt x="369" y="250"/>
                    <a:pt x="369" y="250"/>
                    <a:pt x="369" y="250"/>
                  </a:cubicBezTo>
                  <a:cubicBezTo>
                    <a:pt x="369" y="250"/>
                    <a:pt x="369" y="250"/>
                    <a:pt x="369" y="250"/>
                  </a:cubicBezTo>
                  <a:cubicBezTo>
                    <a:pt x="369" y="250"/>
                    <a:pt x="369" y="250"/>
                    <a:pt x="369" y="250"/>
                  </a:cubicBezTo>
                  <a:cubicBezTo>
                    <a:pt x="369" y="251"/>
                    <a:pt x="369" y="251"/>
                    <a:pt x="369" y="251"/>
                  </a:cubicBezTo>
                  <a:cubicBezTo>
                    <a:pt x="369" y="251"/>
                    <a:pt x="369" y="252"/>
                    <a:pt x="369" y="252"/>
                  </a:cubicBezTo>
                  <a:cubicBezTo>
                    <a:pt x="369" y="252"/>
                    <a:pt x="369" y="252"/>
                    <a:pt x="369" y="252"/>
                  </a:cubicBezTo>
                  <a:cubicBezTo>
                    <a:pt x="369" y="252"/>
                    <a:pt x="369" y="253"/>
                    <a:pt x="369" y="253"/>
                  </a:cubicBezTo>
                  <a:cubicBezTo>
                    <a:pt x="370" y="253"/>
                    <a:pt x="370" y="253"/>
                    <a:pt x="370" y="252"/>
                  </a:cubicBezTo>
                  <a:cubicBezTo>
                    <a:pt x="370" y="253"/>
                    <a:pt x="370" y="253"/>
                    <a:pt x="370" y="253"/>
                  </a:cubicBezTo>
                  <a:cubicBezTo>
                    <a:pt x="370" y="253"/>
                    <a:pt x="370" y="253"/>
                    <a:pt x="370" y="253"/>
                  </a:cubicBezTo>
                  <a:cubicBezTo>
                    <a:pt x="371" y="253"/>
                    <a:pt x="370" y="253"/>
                    <a:pt x="370" y="253"/>
                  </a:cubicBezTo>
                  <a:cubicBezTo>
                    <a:pt x="371" y="253"/>
                    <a:pt x="371" y="253"/>
                    <a:pt x="371" y="253"/>
                  </a:cubicBezTo>
                  <a:cubicBezTo>
                    <a:pt x="371" y="253"/>
                    <a:pt x="371" y="253"/>
                    <a:pt x="371" y="253"/>
                  </a:cubicBezTo>
                  <a:cubicBezTo>
                    <a:pt x="371" y="253"/>
                    <a:pt x="371" y="253"/>
                    <a:pt x="371" y="252"/>
                  </a:cubicBezTo>
                  <a:cubicBezTo>
                    <a:pt x="371" y="252"/>
                    <a:pt x="371" y="252"/>
                    <a:pt x="371" y="252"/>
                  </a:cubicBezTo>
                  <a:cubicBezTo>
                    <a:pt x="371" y="252"/>
                    <a:pt x="371" y="252"/>
                    <a:pt x="371" y="252"/>
                  </a:cubicBezTo>
                  <a:cubicBezTo>
                    <a:pt x="371" y="252"/>
                    <a:pt x="371" y="252"/>
                    <a:pt x="371" y="252"/>
                  </a:cubicBezTo>
                  <a:cubicBezTo>
                    <a:pt x="371" y="252"/>
                    <a:pt x="371" y="252"/>
                    <a:pt x="372" y="252"/>
                  </a:cubicBezTo>
                  <a:cubicBezTo>
                    <a:pt x="372" y="252"/>
                    <a:pt x="372" y="252"/>
                    <a:pt x="371" y="252"/>
                  </a:cubicBezTo>
                  <a:close/>
                  <a:moveTo>
                    <a:pt x="363" y="245"/>
                  </a:moveTo>
                  <a:cubicBezTo>
                    <a:pt x="363" y="245"/>
                    <a:pt x="363" y="245"/>
                    <a:pt x="363" y="244"/>
                  </a:cubicBezTo>
                  <a:cubicBezTo>
                    <a:pt x="363" y="244"/>
                    <a:pt x="363" y="244"/>
                    <a:pt x="363" y="244"/>
                  </a:cubicBezTo>
                  <a:cubicBezTo>
                    <a:pt x="363" y="244"/>
                    <a:pt x="363" y="244"/>
                    <a:pt x="363" y="245"/>
                  </a:cubicBezTo>
                  <a:cubicBezTo>
                    <a:pt x="363" y="245"/>
                    <a:pt x="363" y="245"/>
                    <a:pt x="363" y="245"/>
                  </a:cubicBezTo>
                  <a:close/>
                  <a:moveTo>
                    <a:pt x="343" y="210"/>
                  </a:moveTo>
                  <a:cubicBezTo>
                    <a:pt x="343" y="210"/>
                    <a:pt x="343" y="210"/>
                    <a:pt x="343" y="210"/>
                  </a:cubicBezTo>
                  <a:cubicBezTo>
                    <a:pt x="343" y="210"/>
                    <a:pt x="343" y="210"/>
                    <a:pt x="343" y="210"/>
                  </a:cubicBezTo>
                  <a:cubicBezTo>
                    <a:pt x="343" y="210"/>
                    <a:pt x="342" y="210"/>
                    <a:pt x="342" y="210"/>
                  </a:cubicBezTo>
                  <a:cubicBezTo>
                    <a:pt x="342" y="210"/>
                    <a:pt x="343" y="210"/>
                    <a:pt x="343" y="210"/>
                  </a:cubicBezTo>
                  <a:close/>
                  <a:moveTo>
                    <a:pt x="365" y="235"/>
                  </a:moveTo>
                  <a:cubicBezTo>
                    <a:pt x="365" y="235"/>
                    <a:pt x="365" y="235"/>
                    <a:pt x="365" y="235"/>
                  </a:cubicBezTo>
                  <a:cubicBezTo>
                    <a:pt x="365" y="235"/>
                    <a:pt x="365" y="235"/>
                    <a:pt x="365" y="235"/>
                  </a:cubicBezTo>
                  <a:cubicBezTo>
                    <a:pt x="365" y="235"/>
                    <a:pt x="365" y="235"/>
                    <a:pt x="365" y="235"/>
                  </a:cubicBezTo>
                  <a:cubicBezTo>
                    <a:pt x="365" y="235"/>
                    <a:pt x="365" y="235"/>
                    <a:pt x="365" y="235"/>
                  </a:cubicBezTo>
                  <a:close/>
                  <a:moveTo>
                    <a:pt x="365" y="236"/>
                  </a:moveTo>
                  <a:cubicBezTo>
                    <a:pt x="365" y="236"/>
                    <a:pt x="365" y="236"/>
                    <a:pt x="366" y="236"/>
                  </a:cubicBezTo>
                  <a:cubicBezTo>
                    <a:pt x="366" y="236"/>
                    <a:pt x="366" y="236"/>
                    <a:pt x="366" y="236"/>
                  </a:cubicBezTo>
                  <a:cubicBezTo>
                    <a:pt x="366" y="236"/>
                    <a:pt x="366" y="236"/>
                    <a:pt x="365" y="236"/>
                  </a:cubicBezTo>
                  <a:cubicBezTo>
                    <a:pt x="365" y="236"/>
                    <a:pt x="365" y="236"/>
                    <a:pt x="365" y="236"/>
                  </a:cubicBezTo>
                  <a:close/>
                  <a:moveTo>
                    <a:pt x="361" y="242"/>
                  </a:moveTo>
                  <a:cubicBezTo>
                    <a:pt x="361" y="242"/>
                    <a:pt x="361" y="242"/>
                    <a:pt x="361" y="242"/>
                  </a:cubicBezTo>
                  <a:cubicBezTo>
                    <a:pt x="361" y="242"/>
                    <a:pt x="361" y="242"/>
                    <a:pt x="361" y="242"/>
                  </a:cubicBezTo>
                  <a:cubicBezTo>
                    <a:pt x="361" y="242"/>
                    <a:pt x="361" y="242"/>
                    <a:pt x="361" y="242"/>
                  </a:cubicBezTo>
                  <a:cubicBezTo>
                    <a:pt x="361" y="242"/>
                    <a:pt x="361" y="242"/>
                    <a:pt x="361" y="242"/>
                  </a:cubicBezTo>
                  <a:cubicBezTo>
                    <a:pt x="361" y="242"/>
                    <a:pt x="361" y="242"/>
                    <a:pt x="361" y="242"/>
                  </a:cubicBezTo>
                  <a:close/>
                  <a:moveTo>
                    <a:pt x="360" y="232"/>
                  </a:moveTo>
                  <a:cubicBezTo>
                    <a:pt x="360" y="232"/>
                    <a:pt x="359" y="232"/>
                    <a:pt x="359" y="232"/>
                  </a:cubicBezTo>
                  <a:cubicBezTo>
                    <a:pt x="359" y="232"/>
                    <a:pt x="359" y="232"/>
                    <a:pt x="359" y="232"/>
                  </a:cubicBezTo>
                  <a:cubicBezTo>
                    <a:pt x="360" y="232"/>
                    <a:pt x="360" y="232"/>
                    <a:pt x="360" y="232"/>
                  </a:cubicBezTo>
                  <a:close/>
                  <a:moveTo>
                    <a:pt x="362" y="245"/>
                  </a:moveTo>
                  <a:cubicBezTo>
                    <a:pt x="362" y="245"/>
                    <a:pt x="362" y="245"/>
                    <a:pt x="362" y="245"/>
                  </a:cubicBezTo>
                  <a:cubicBezTo>
                    <a:pt x="362" y="245"/>
                    <a:pt x="362" y="245"/>
                    <a:pt x="362" y="245"/>
                  </a:cubicBezTo>
                  <a:cubicBezTo>
                    <a:pt x="362" y="245"/>
                    <a:pt x="362" y="245"/>
                    <a:pt x="362" y="245"/>
                  </a:cubicBezTo>
                  <a:cubicBezTo>
                    <a:pt x="362" y="245"/>
                    <a:pt x="362" y="245"/>
                    <a:pt x="362" y="245"/>
                  </a:cubicBezTo>
                  <a:cubicBezTo>
                    <a:pt x="362" y="245"/>
                    <a:pt x="362" y="245"/>
                    <a:pt x="362" y="245"/>
                  </a:cubicBezTo>
                  <a:close/>
                  <a:moveTo>
                    <a:pt x="367" y="232"/>
                  </a:moveTo>
                  <a:cubicBezTo>
                    <a:pt x="367" y="232"/>
                    <a:pt x="367" y="232"/>
                    <a:pt x="367" y="232"/>
                  </a:cubicBezTo>
                  <a:cubicBezTo>
                    <a:pt x="367" y="232"/>
                    <a:pt x="368" y="232"/>
                    <a:pt x="368" y="232"/>
                  </a:cubicBezTo>
                  <a:cubicBezTo>
                    <a:pt x="368" y="232"/>
                    <a:pt x="367" y="232"/>
                    <a:pt x="367" y="232"/>
                  </a:cubicBezTo>
                  <a:cubicBezTo>
                    <a:pt x="367" y="232"/>
                    <a:pt x="367" y="232"/>
                    <a:pt x="367" y="232"/>
                  </a:cubicBezTo>
                  <a:close/>
                  <a:moveTo>
                    <a:pt x="368" y="231"/>
                  </a:moveTo>
                  <a:cubicBezTo>
                    <a:pt x="368" y="231"/>
                    <a:pt x="368" y="231"/>
                    <a:pt x="368" y="231"/>
                  </a:cubicBezTo>
                  <a:cubicBezTo>
                    <a:pt x="368" y="231"/>
                    <a:pt x="368" y="231"/>
                    <a:pt x="368" y="231"/>
                  </a:cubicBezTo>
                  <a:cubicBezTo>
                    <a:pt x="368" y="231"/>
                    <a:pt x="368" y="231"/>
                    <a:pt x="368" y="231"/>
                  </a:cubicBezTo>
                  <a:close/>
                  <a:moveTo>
                    <a:pt x="361" y="236"/>
                  </a:moveTo>
                  <a:cubicBezTo>
                    <a:pt x="361" y="236"/>
                    <a:pt x="361" y="236"/>
                    <a:pt x="361" y="236"/>
                  </a:cubicBezTo>
                  <a:cubicBezTo>
                    <a:pt x="361" y="236"/>
                    <a:pt x="361" y="236"/>
                    <a:pt x="361" y="236"/>
                  </a:cubicBezTo>
                  <a:cubicBezTo>
                    <a:pt x="361" y="236"/>
                    <a:pt x="361" y="236"/>
                    <a:pt x="361" y="236"/>
                  </a:cubicBezTo>
                  <a:close/>
                  <a:moveTo>
                    <a:pt x="363" y="239"/>
                  </a:moveTo>
                  <a:cubicBezTo>
                    <a:pt x="363" y="239"/>
                    <a:pt x="363" y="239"/>
                    <a:pt x="363" y="238"/>
                  </a:cubicBezTo>
                  <a:cubicBezTo>
                    <a:pt x="363" y="239"/>
                    <a:pt x="362" y="239"/>
                    <a:pt x="363" y="239"/>
                  </a:cubicBezTo>
                  <a:close/>
                  <a:moveTo>
                    <a:pt x="368" y="232"/>
                  </a:moveTo>
                  <a:cubicBezTo>
                    <a:pt x="368" y="232"/>
                    <a:pt x="368" y="232"/>
                    <a:pt x="367" y="232"/>
                  </a:cubicBezTo>
                  <a:cubicBezTo>
                    <a:pt x="367" y="232"/>
                    <a:pt x="367" y="232"/>
                    <a:pt x="367" y="232"/>
                  </a:cubicBezTo>
                  <a:cubicBezTo>
                    <a:pt x="367" y="232"/>
                    <a:pt x="367" y="232"/>
                    <a:pt x="368" y="232"/>
                  </a:cubicBezTo>
                  <a:cubicBezTo>
                    <a:pt x="368" y="232"/>
                    <a:pt x="368" y="232"/>
                    <a:pt x="368" y="232"/>
                  </a:cubicBezTo>
                  <a:close/>
                  <a:moveTo>
                    <a:pt x="365" y="235"/>
                  </a:moveTo>
                  <a:cubicBezTo>
                    <a:pt x="365" y="235"/>
                    <a:pt x="365" y="235"/>
                    <a:pt x="365" y="235"/>
                  </a:cubicBezTo>
                  <a:cubicBezTo>
                    <a:pt x="365" y="235"/>
                    <a:pt x="365" y="235"/>
                    <a:pt x="365" y="235"/>
                  </a:cubicBezTo>
                  <a:cubicBezTo>
                    <a:pt x="365" y="235"/>
                    <a:pt x="365" y="235"/>
                    <a:pt x="365" y="235"/>
                  </a:cubicBezTo>
                  <a:close/>
                  <a:moveTo>
                    <a:pt x="368" y="232"/>
                  </a:moveTo>
                  <a:cubicBezTo>
                    <a:pt x="368" y="231"/>
                    <a:pt x="368" y="231"/>
                    <a:pt x="368" y="231"/>
                  </a:cubicBezTo>
                  <a:cubicBezTo>
                    <a:pt x="368" y="231"/>
                    <a:pt x="368" y="231"/>
                    <a:pt x="368" y="231"/>
                  </a:cubicBezTo>
                  <a:cubicBezTo>
                    <a:pt x="368" y="231"/>
                    <a:pt x="368" y="231"/>
                    <a:pt x="368" y="232"/>
                  </a:cubicBezTo>
                  <a:close/>
                  <a:moveTo>
                    <a:pt x="365" y="247"/>
                  </a:moveTo>
                  <a:cubicBezTo>
                    <a:pt x="365" y="246"/>
                    <a:pt x="365" y="246"/>
                    <a:pt x="365" y="246"/>
                  </a:cubicBezTo>
                  <a:cubicBezTo>
                    <a:pt x="365" y="246"/>
                    <a:pt x="365" y="246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lose/>
                  <a:moveTo>
                    <a:pt x="343" y="217"/>
                  </a:moveTo>
                  <a:cubicBezTo>
                    <a:pt x="343" y="217"/>
                    <a:pt x="343" y="217"/>
                    <a:pt x="343" y="217"/>
                  </a:cubicBezTo>
                  <a:cubicBezTo>
                    <a:pt x="343" y="217"/>
                    <a:pt x="343" y="217"/>
                    <a:pt x="343" y="217"/>
                  </a:cubicBezTo>
                  <a:cubicBezTo>
                    <a:pt x="343" y="217"/>
                    <a:pt x="343" y="217"/>
                    <a:pt x="343" y="217"/>
                  </a:cubicBezTo>
                  <a:cubicBezTo>
                    <a:pt x="343" y="217"/>
                    <a:pt x="343" y="217"/>
                    <a:pt x="343" y="217"/>
                  </a:cubicBezTo>
                  <a:close/>
                  <a:moveTo>
                    <a:pt x="364" y="243"/>
                  </a:moveTo>
                  <a:cubicBezTo>
                    <a:pt x="364" y="243"/>
                    <a:pt x="364" y="243"/>
                    <a:pt x="364" y="243"/>
                  </a:cubicBezTo>
                  <a:cubicBezTo>
                    <a:pt x="364" y="243"/>
                    <a:pt x="364" y="243"/>
                    <a:pt x="364" y="243"/>
                  </a:cubicBezTo>
                  <a:close/>
                  <a:moveTo>
                    <a:pt x="359" y="218"/>
                  </a:moveTo>
                  <a:cubicBezTo>
                    <a:pt x="359" y="218"/>
                    <a:pt x="359" y="218"/>
                    <a:pt x="359" y="218"/>
                  </a:cubicBezTo>
                  <a:cubicBezTo>
                    <a:pt x="359" y="218"/>
                    <a:pt x="359" y="218"/>
                    <a:pt x="359" y="218"/>
                  </a:cubicBezTo>
                  <a:cubicBezTo>
                    <a:pt x="359" y="218"/>
                    <a:pt x="359" y="218"/>
                    <a:pt x="358" y="217"/>
                  </a:cubicBezTo>
                  <a:cubicBezTo>
                    <a:pt x="358" y="217"/>
                    <a:pt x="358" y="216"/>
                    <a:pt x="358" y="216"/>
                  </a:cubicBezTo>
                  <a:cubicBezTo>
                    <a:pt x="358" y="216"/>
                    <a:pt x="358" y="216"/>
                    <a:pt x="358" y="215"/>
                  </a:cubicBezTo>
                  <a:cubicBezTo>
                    <a:pt x="357" y="215"/>
                    <a:pt x="357" y="215"/>
                    <a:pt x="357" y="214"/>
                  </a:cubicBezTo>
                  <a:cubicBezTo>
                    <a:pt x="357" y="214"/>
                    <a:pt x="357" y="214"/>
                    <a:pt x="357" y="214"/>
                  </a:cubicBezTo>
                  <a:cubicBezTo>
                    <a:pt x="357" y="213"/>
                    <a:pt x="357" y="213"/>
                    <a:pt x="357" y="213"/>
                  </a:cubicBezTo>
                  <a:cubicBezTo>
                    <a:pt x="357" y="213"/>
                    <a:pt x="357" y="213"/>
                    <a:pt x="356" y="212"/>
                  </a:cubicBezTo>
                  <a:cubicBezTo>
                    <a:pt x="356" y="213"/>
                    <a:pt x="357" y="213"/>
                    <a:pt x="356" y="213"/>
                  </a:cubicBezTo>
                  <a:cubicBezTo>
                    <a:pt x="356" y="213"/>
                    <a:pt x="356" y="213"/>
                    <a:pt x="356" y="213"/>
                  </a:cubicBezTo>
                  <a:cubicBezTo>
                    <a:pt x="357" y="213"/>
                    <a:pt x="357" y="214"/>
                    <a:pt x="357" y="214"/>
                  </a:cubicBezTo>
                  <a:cubicBezTo>
                    <a:pt x="356" y="214"/>
                    <a:pt x="356" y="214"/>
                    <a:pt x="356" y="214"/>
                  </a:cubicBezTo>
                  <a:cubicBezTo>
                    <a:pt x="356" y="214"/>
                    <a:pt x="356" y="214"/>
                    <a:pt x="356" y="214"/>
                  </a:cubicBezTo>
                  <a:cubicBezTo>
                    <a:pt x="356" y="214"/>
                    <a:pt x="356" y="214"/>
                    <a:pt x="356" y="214"/>
                  </a:cubicBezTo>
                  <a:cubicBezTo>
                    <a:pt x="356" y="214"/>
                    <a:pt x="356" y="215"/>
                    <a:pt x="356" y="215"/>
                  </a:cubicBezTo>
                  <a:cubicBezTo>
                    <a:pt x="356" y="215"/>
                    <a:pt x="356" y="215"/>
                    <a:pt x="356" y="215"/>
                  </a:cubicBezTo>
                  <a:cubicBezTo>
                    <a:pt x="356" y="215"/>
                    <a:pt x="356" y="215"/>
                    <a:pt x="356" y="215"/>
                  </a:cubicBezTo>
                  <a:cubicBezTo>
                    <a:pt x="357" y="215"/>
                    <a:pt x="357" y="215"/>
                    <a:pt x="357" y="215"/>
                  </a:cubicBezTo>
                  <a:cubicBezTo>
                    <a:pt x="357" y="216"/>
                    <a:pt x="357" y="216"/>
                    <a:pt x="358" y="217"/>
                  </a:cubicBezTo>
                  <a:cubicBezTo>
                    <a:pt x="358" y="217"/>
                    <a:pt x="358" y="217"/>
                    <a:pt x="358" y="218"/>
                  </a:cubicBezTo>
                  <a:cubicBezTo>
                    <a:pt x="358" y="218"/>
                    <a:pt x="358" y="218"/>
                    <a:pt x="358" y="218"/>
                  </a:cubicBezTo>
                  <a:cubicBezTo>
                    <a:pt x="359" y="218"/>
                    <a:pt x="359" y="218"/>
                    <a:pt x="359" y="218"/>
                  </a:cubicBezTo>
                  <a:cubicBezTo>
                    <a:pt x="358" y="219"/>
                    <a:pt x="359" y="219"/>
                    <a:pt x="359" y="219"/>
                  </a:cubicBezTo>
                  <a:cubicBezTo>
                    <a:pt x="359" y="219"/>
                    <a:pt x="359" y="220"/>
                    <a:pt x="359" y="220"/>
                  </a:cubicBezTo>
                  <a:cubicBezTo>
                    <a:pt x="359" y="220"/>
                    <a:pt x="359" y="219"/>
                    <a:pt x="359" y="220"/>
                  </a:cubicBezTo>
                  <a:cubicBezTo>
                    <a:pt x="358" y="220"/>
                    <a:pt x="358" y="220"/>
                    <a:pt x="358" y="220"/>
                  </a:cubicBezTo>
                  <a:cubicBezTo>
                    <a:pt x="358" y="219"/>
                    <a:pt x="358" y="220"/>
                    <a:pt x="358" y="220"/>
                  </a:cubicBezTo>
                  <a:cubicBezTo>
                    <a:pt x="358" y="220"/>
                    <a:pt x="358" y="220"/>
                    <a:pt x="358" y="220"/>
                  </a:cubicBezTo>
                  <a:cubicBezTo>
                    <a:pt x="358" y="220"/>
                    <a:pt x="358" y="220"/>
                    <a:pt x="358" y="220"/>
                  </a:cubicBezTo>
                  <a:cubicBezTo>
                    <a:pt x="358" y="220"/>
                    <a:pt x="358" y="220"/>
                    <a:pt x="358" y="220"/>
                  </a:cubicBezTo>
                  <a:cubicBezTo>
                    <a:pt x="358" y="220"/>
                    <a:pt x="358" y="220"/>
                    <a:pt x="359" y="220"/>
                  </a:cubicBezTo>
                  <a:cubicBezTo>
                    <a:pt x="359" y="220"/>
                    <a:pt x="359" y="220"/>
                    <a:pt x="359" y="221"/>
                  </a:cubicBezTo>
                  <a:cubicBezTo>
                    <a:pt x="359" y="221"/>
                    <a:pt x="359" y="221"/>
                    <a:pt x="359" y="221"/>
                  </a:cubicBezTo>
                  <a:cubicBezTo>
                    <a:pt x="359" y="221"/>
                    <a:pt x="359" y="221"/>
                    <a:pt x="358" y="222"/>
                  </a:cubicBezTo>
                  <a:cubicBezTo>
                    <a:pt x="358" y="222"/>
                    <a:pt x="358" y="222"/>
                    <a:pt x="358" y="222"/>
                  </a:cubicBezTo>
                  <a:cubicBezTo>
                    <a:pt x="358" y="221"/>
                    <a:pt x="358" y="221"/>
                    <a:pt x="358" y="221"/>
                  </a:cubicBezTo>
                  <a:cubicBezTo>
                    <a:pt x="358" y="221"/>
                    <a:pt x="358" y="221"/>
                    <a:pt x="358" y="221"/>
                  </a:cubicBezTo>
                  <a:cubicBezTo>
                    <a:pt x="358" y="221"/>
                    <a:pt x="357" y="221"/>
                    <a:pt x="357" y="221"/>
                  </a:cubicBezTo>
                  <a:cubicBezTo>
                    <a:pt x="357" y="221"/>
                    <a:pt x="357" y="221"/>
                    <a:pt x="357" y="221"/>
                  </a:cubicBezTo>
                  <a:cubicBezTo>
                    <a:pt x="357" y="221"/>
                    <a:pt x="357" y="221"/>
                    <a:pt x="357" y="221"/>
                  </a:cubicBezTo>
                  <a:cubicBezTo>
                    <a:pt x="357" y="221"/>
                    <a:pt x="357" y="221"/>
                    <a:pt x="357" y="221"/>
                  </a:cubicBezTo>
                  <a:cubicBezTo>
                    <a:pt x="357" y="221"/>
                    <a:pt x="357" y="222"/>
                    <a:pt x="357" y="222"/>
                  </a:cubicBezTo>
                  <a:cubicBezTo>
                    <a:pt x="358" y="222"/>
                    <a:pt x="358" y="222"/>
                    <a:pt x="358" y="222"/>
                  </a:cubicBezTo>
                  <a:cubicBezTo>
                    <a:pt x="357" y="222"/>
                    <a:pt x="357" y="222"/>
                    <a:pt x="357" y="222"/>
                  </a:cubicBezTo>
                  <a:cubicBezTo>
                    <a:pt x="357" y="222"/>
                    <a:pt x="357" y="222"/>
                    <a:pt x="357" y="222"/>
                  </a:cubicBezTo>
                  <a:cubicBezTo>
                    <a:pt x="357" y="223"/>
                    <a:pt x="357" y="223"/>
                    <a:pt x="357" y="223"/>
                  </a:cubicBezTo>
                  <a:cubicBezTo>
                    <a:pt x="357" y="223"/>
                    <a:pt x="357" y="223"/>
                    <a:pt x="357" y="223"/>
                  </a:cubicBezTo>
                  <a:cubicBezTo>
                    <a:pt x="357" y="223"/>
                    <a:pt x="357" y="223"/>
                    <a:pt x="356" y="223"/>
                  </a:cubicBezTo>
                  <a:cubicBezTo>
                    <a:pt x="356" y="223"/>
                    <a:pt x="356" y="223"/>
                    <a:pt x="356" y="223"/>
                  </a:cubicBezTo>
                  <a:cubicBezTo>
                    <a:pt x="356" y="223"/>
                    <a:pt x="356" y="223"/>
                    <a:pt x="356" y="223"/>
                  </a:cubicBezTo>
                  <a:cubicBezTo>
                    <a:pt x="356" y="223"/>
                    <a:pt x="356" y="223"/>
                    <a:pt x="356" y="224"/>
                  </a:cubicBezTo>
                  <a:cubicBezTo>
                    <a:pt x="356" y="224"/>
                    <a:pt x="356" y="224"/>
                    <a:pt x="356" y="224"/>
                  </a:cubicBezTo>
                  <a:cubicBezTo>
                    <a:pt x="356" y="224"/>
                    <a:pt x="356" y="224"/>
                    <a:pt x="356" y="224"/>
                  </a:cubicBezTo>
                  <a:cubicBezTo>
                    <a:pt x="356" y="224"/>
                    <a:pt x="356" y="224"/>
                    <a:pt x="356" y="224"/>
                  </a:cubicBezTo>
                  <a:cubicBezTo>
                    <a:pt x="356" y="224"/>
                    <a:pt x="356" y="224"/>
                    <a:pt x="356" y="224"/>
                  </a:cubicBezTo>
                  <a:cubicBezTo>
                    <a:pt x="355" y="225"/>
                    <a:pt x="355" y="225"/>
                    <a:pt x="355" y="225"/>
                  </a:cubicBezTo>
                  <a:cubicBezTo>
                    <a:pt x="355" y="225"/>
                    <a:pt x="355" y="225"/>
                    <a:pt x="355" y="225"/>
                  </a:cubicBezTo>
                  <a:cubicBezTo>
                    <a:pt x="355" y="225"/>
                    <a:pt x="354" y="225"/>
                    <a:pt x="354" y="225"/>
                  </a:cubicBezTo>
                  <a:cubicBezTo>
                    <a:pt x="354" y="225"/>
                    <a:pt x="354" y="224"/>
                    <a:pt x="354" y="224"/>
                  </a:cubicBezTo>
                  <a:cubicBezTo>
                    <a:pt x="354" y="224"/>
                    <a:pt x="354" y="224"/>
                    <a:pt x="354" y="224"/>
                  </a:cubicBezTo>
                  <a:cubicBezTo>
                    <a:pt x="354" y="224"/>
                    <a:pt x="354" y="223"/>
                    <a:pt x="354" y="223"/>
                  </a:cubicBezTo>
                  <a:cubicBezTo>
                    <a:pt x="354" y="223"/>
                    <a:pt x="354" y="223"/>
                    <a:pt x="354" y="223"/>
                  </a:cubicBezTo>
                  <a:cubicBezTo>
                    <a:pt x="354" y="222"/>
                    <a:pt x="354" y="223"/>
                    <a:pt x="354" y="223"/>
                  </a:cubicBezTo>
                  <a:cubicBezTo>
                    <a:pt x="354" y="223"/>
                    <a:pt x="354" y="223"/>
                    <a:pt x="354" y="223"/>
                  </a:cubicBezTo>
                  <a:cubicBezTo>
                    <a:pt x="355" y="223"/>
                    <a:pt x="354" y="223"/>
                    <a:pt x="354" y="222"/>
                  </a:cubicBezTo>
                  <a:cubicBezTo>
                    <a:pt x="354" y="222"/>
                    <a:pt x="354" y="222"/>
                    <a:pt x="355" y="222"/>
                  </a:cubicBezTo>
                  <a:cubicBezTo>
                    <a:pt x="355" y="222"/>
                    <a:pt x="355" y="222"/>
                    <a:pt x="355" y="222"/>
                  </a:cubicBezTo>
                  <a:cubicBezTo>
                    <a:pt x="355" y="222"/>
                    <a:pt x="355" y="222"/>
                    <a:pt x="355" y="221"/>
                  </a:cubicBezTo>
                  <a:cubicBezTo>
                    <a:pt x="355" y="221"/>
                    <a:pt x="355" y="221"/>
                    <a:pt x="355" y="221"/>
                  </a:cubicBezTo>
                  <a:cubicBezTo>
                    <a:pt x="354" y="221"/>
                    <a:pt x="354" y="221"/>
                    <a:pt x="354" y="221"/>
                  </a:cubicBezTo>
                  <a:cubicBezTo>
                    <a:pt x="354" y="221"/>
                    <a:pt x="355" y="221"/>
                    <a:pt x="355" y="221"/>
                  </a:cubicBezTo>
                  <a:cubicBezTo>
                    <a:pt x="355" y="221"/>
                    <a:pt x="355" y="221"/>
                    <a:pt x="356" y="221"/>
                  </a:cubicBezTo>
                  <a:cubicBezTo>
                    <a:pt x="356" y="221"/>
                    <a:pt x="356" y="221"/>
                    <a:pt x="356" y="221"/>
                  </a:cubicBezTo>
                  <a:cubicBezTo>
                    <a:pt x="356" y="221"/>
                    <a:pt x="356" y="221"/>
                    <a:pt x="356" y="221"/>
                  </a:cubicBezTo>
                  <a:cubicBezTo>
                    <a:pt x="356" y="221"/>
                    <a:pt x="356" y="221"/>
                    <a:pt x="356" y="221"/>
                  </a:cubicBezTo>
                  <a:cubicBezTo>
                    <a:pt x="356" y="221"/>
                    <a:pt x="356" y="221"/>
                    <a:pt x="355" y="221"/>
                  </a:cubicBezTo>
                  <a:cubicBezTo>
                    <a:pt x="355" y="221"/>
                    <a:pt x="355" y="221"/>
                    <a:pt x="355" y="221"/>
                  </a:cubicBezTo>
                  <a:cubicBezTo>
                    <a:pt x="355" y="221"/>
                    <a:pt x="355" y="220"/>
                    <a:pt x="355" y="220"/>
                  </a:cubicBezTo>
                  <a:cubicBezTo>
                    <a:pt x="355" y="220"/>
                    <a:pt x="355" y="220"/>
                    <a:pt x="354" y="220"/>
                  </a:cubicBezTo>
                  <a:cubicBezTo>
                    <a:pt x="354" y="220"/>
                    <a:pt x="354" y="220"/>
                    <a:pt x="354" y="220"/>
                  </a:cubicBezTo>
                  <a:cubicBezTo>
                    <a:pt x="354" y="219"/>
                    <a:pt x="354" y="219"/>
                    <a:pt x="354" y="218"/>
                  </a:cubicBezTo>
                  <a:cubicBezTo>
                    <a:pt x="354" y="218"/>
                    <a:pt x="354" y="218"/>
                    <a:pt x="354" y="217"/>
                  </a:cubicBezTo>
                  <a:cubicBezTo>
                    <a:pt x="354" y="217"/>
                    <a:pt x="354" y="217"/>
                    <a:pt x="354" y="217"/>
                  </a:cubicBezTo>
                  <a:cubicBezTo>
                    <a:pt x="353" y="217"/>
                    <a:pt x="354" y="216"/>
                    <a:pt x="354" y="215"/>
                  </a:cubicBezTo>
                  <a:cubicBezTo>
                    <a:pt x="353" y="214"/>
                    <a:pt x="353" y="214"/>
                    <a:pt x="353" y="213"/>
                  </a:cubicBezTo>
                  <a:cubicBezTo>
                    <a:pt x="353" y="213"/>
                    <a:pt x="353" y="213"/>
                    <a:pt x="353" y="212"/>
                  </a:cubicBezTo>
                  <a:cubicBezTo>
                    <a:pt x="353" y="212"/>
                    <a:pt x="353" y="212"/>
                    <a:pt x="353" y="212"/>
                  </a:cubicBezTo>
                  <a:cubicBezTo>
                    <a:pt x="353" y="212"/>
                    <a:pt x="353" y="212"/>
                    <a:pt x="353" y="212"/>
                  </a:cubicBezTo>
                  <a:cubicBezTo>
                    <a:pt x="353" y="212"/>
                    <a:pt x="353" y="212"/>
                    <a:pt x="353" y="212"/>
                  </a:cubicBezTo>
                  <a:cubicBezTo>
                    <a:pt x="353" y="211"/>
                    <a:pt x="353" y="211"/>
                    <a:pt x="352" y="211"/>
                  </a:cubicBezTo>
                  <a:cubicBezTo>
                    <a:pt x="352" y="211"/>
                    <a:pt x="352" y="211"/>
                    <a:pt x="352" y="210"/>
                  </a:cubicBezTo>
                  <a:cubicBezTo>
                    <a:pt x="352" y="210"/>
                    <a:pt x="352" y="210"/>
                    <a:pt x="352" y="210"/>
                  </a:cubicBezTo>
                  <a:cubicBezTo>
                    <a:pt x="352" y="210"/>
                    <a:pt x="352" y="210"/>
                    <a:pt x="352" y="210"/>
                  </a:cubicBezTo>
                  <a:cubicBezTo>
                    <a:pt x="352" y="210"/>
                    <a:pt x="352" y="209"/>
                    <a:pt x="352" y="209"/>
                  </a:cubicBezTo>
                  <a:cubicBezTo>
                    <a:pt x="352" y="209"/>
                    <a:pt x="352" y="209"/>
                    <a:pt x="352" y="209"/>
                  </a:cubicBezTo>
                  <a:cubicBezTo>
                    <a:pt x="352" y="209"/>
                    <a:pt x="352" y="209"/>
                    <a:pt x="352" y="209"/>
                  </a:cubicBezTo>
                  <a:cubicBezTo>
                    <a:pt x="352" y="209"/>
                    <a:pt x="353" y="209"/>
                    <a:pt x="353" y="209"/>
                  </a:cubicBezTo>
                  <a:cubicBezTo>
                    <a:pt x="353" y="209"/>
                    <a:pt x="353" y="210"/>
                    <a:pt x="353" y="210"/>
                  </a:cubicBezTo>
                  <a:cubicBezTo>
                    <a:pt x="353" y="210"/>
                    <a:pt x="354" y="211"/>
                    <a:pt x="354" y="211"/>
                  </a:cubicBezTo>
                  <a:cubicBezTo>
                    <a:pt x="354" y="211"/>
                    <a:pt x="354" y="211"/>
                    <a:pt x="354" y="211"/>
                  </a:cubicBezTo>
                  <a:cubicBezTo>
                    <a:pt x="354" y="211"/>
                    <a:pt x="354" y="211"/>
                    <a:pt x="354" y="211"/>
                  </a:cubicBezTo>
                  <a:cubicBezTo>
                    <a:pt x="354" y="211"/>
                    <a:pt x="355" y="211"/>
                    <a:pt x="355" y="211"/>
                  </a:cubicBezTo>
                  <a:cubicBezTo>
                    <a:pt x="355" y="211"/>
                    <a:pt x="355" y="211"/>
                    <a:pt x="356" y="211"/>
                  </a:cubicBezTo>
                  <a:cubicBezTo>
                    <a:pt x="356" y="212"/>
                    <a:pt x="356" y="212"/>
                    <a:pt x="357" y="211"/>
                  </a:cubicBezTo>
                  <a:cubicBezTo>
                    <a:pt x="357" y="211"/>
                    <a:pt x="357" y="211"/>
                    <a:pt x="357" y="211"/>
                  </a:cubicBezTo>
                  <a:cubicBezTo>
                    <a:pt x="357" y="212"/>
                    <a:pt x="357" y="212"/>
                    <a:pt x="357" y="212"/>
                  </a:cubicBezTo>
                  <a:cubicBezTo>
                    <a:pt x="357" y="212"/>
                    <a:pt x="357" y="212"/>
                    <a:pt x="357" y="212"/>
                  </a:cubicBezTo>
                  <a:cubicBezTo>
                    <a:pt x="357" y="213"/>
                    <a:pt x="358" y="213"/>
                    <a:pt x="358" y="214"/>
                  </a:cubicBezTo>
                  <a:cubicBezTo>
                    <a:pt x="358" y="214"/>
                    <a:pt x="358" y="214"/>
                    <a:pt x="358" y="214"/>
                  </a:cubicBezTo>
                  <a:cubicBezTo>
                    <a:pt x="358" y="214"/>
                    <a:pt x="358" y="214"/>
                    <a:pt x="358" y="215"/>
                  </a:cubicBezTo>
                  <a:cubicBezTo>
                    <a:pt x="358" y="215"/>
                    <a:pt x="358" y="215"/>
                    <a:pt x="359" y="215"/>
                  </a:cubicBezTo>
                  <a:cubicBezTo>
                    <a:pt x="359" y="216"/>
                    <a:pt x="359" y="216"/>
                    <a:pt x="359" y="216"/>
                  </a:cubicBezTo>
                  <a:cubicBezTo>
                    <a:pt x="359" y="216"/>
                    <a:pt x="359" y="216"/>
                    <a:pt x="359" y="216"/>
                  </a:cubicBezTo>
                  <a:cubicBezTo>
                    <a:pt x="359" y="217"/>
                    <a:pt x="359" y="217"/>
                    <a:pt x="359" y="217"/>
                  </a:cubicBezTo>
                  <a:cubicBezTo>
                    <a:pt x="359" y="217"/>
                    <a:pt x="359" y="217"/>
                    <a:pt x="359" y="218"/>
                  </a:cubicBezTo>
                  <a:cubicBezTo>
                    <a:pt x="359" y="218"/>
                    <a:pt x="359" y="218"/>
                    <a:pt x="359" y="218"/>
                  </a:cubicBezTo>
                  <a:close/>
                  <a:moveTo>
                    <a:pt x="357" y="216"/>
                  </a:moveTo>
                  <a:cubicBezTo>
                    <a:pt x="357" y="216"/>
                    <a:pt x="357" y="216"/>
                    <a:pt x="357" y="216"/>
                  </a:cubicBezTo>
                  <a:cubicBezTo>
                    <a:pt x="358" y="216"/>
                    <a:pt x="358" y="216"/>
                    <a:pt x="357" y="216"/>
                  </a:cubicBezTo>
                  <a:cubicBezTo>
                    <a:pt x="357" y="216"/>
                    <a:pt x="357" y="215"/>
                    <a:pt x="357" y="215"/>
                  </a:cubicBezTo>
                  <a:cubicBezTo>
                    <a:pt x="357" y="215"/>
                    <a:pt x="357" y="215"/>
                    <a:pt x="357" y="215"/>
                  </a:cubicBezTo>
                  <a:cubicBezTo>
                    <a:pt x="357" y="215"/>
                    <a:pt x="357" y="215"/>
                    <a:pt x="357" y="215"/>
                  </a:cubicBezTo>
                  <a:cubicBezTo>
                    <a:pt x="357" y="216"/>
                    <a:pt x="357" y="216"/>
                    <a:pt x="357" y="216"/>
                  </a:cubicBezTo>
                  <a:close/>
                  <a:moveTo>
                    <a:pt x="357" y="214"/>
                  </a:moveTo>
                  <a:cubicBezTo>
                    <a:pt x="357" y="214"/>
                    <a:pt x="357" y="214"/>
                    <a:pt x="357" y="214"/>
                  </a:cubicBezTo>
                  <a:cubicBezTo>
                    <a:pt x="357" y="214"/>
                    <a:pt x="357" y="214"/>
                    <a:pt x="356" y="214"/>
                  </a:cubicBezTo>
                  <a:cubicBezTo>
                    <a:pt x="356" y="214"/>
                    <a:pt x="356" y="214"/>
                    <a:pt x="357" y="214"/>
                  </a:cubicBezTo>
                  <a:cubicBezTo>
                    <a:pt x="357" y="214"/>
                    <a:pt x="357" y="214"/>
                    <a:pt x="357" y="214"/>
                  </a:cubicBezTo>
                  <a:cubicBezTo>
                    <a:pt x="357" y="214"/>
                    <a:pt x="357" y="214"/>
                    <a:pt x="357" y="214"/>
                  </a:cubicBezTo>
                  <a:close/>
                  <a:moveTo>
                    <a:pt x="357" y="215"/>
                  </a:moveTo>
                  <a:cubicBezTo>
                    <a:pt x="357" y="215"/>
                    <a:pt x="357" y="215"/>
                    <a:pt x="357" y="215"/>
                  </a:cubicBezTo>
                  <a:cubicBezTo>
                    <a:pt x="357" y="215"/>
                    <a:pt x="357" y="215"/>
                    <a:pt x="357" y="215"/>
                  </a:cubicBezTo>
                  <a:cubicBezTo>
                    <a:pt x="357" y="215"/>
                    <a:pt x="357" y="215"/>
                    <a:pt x="357" y="215"/>
                  </a:cubicBezTo>
                  <a:close/>
                  <a:moveTo>
                    <a:pt x="375" y="247"/>
                  </a:moveTo>
                  <a:cubicBezTo>
                    <a:pt x="375" y="247"/>
                    <a:pt x="375" y="247"/>
                    <a:pt x="375" y="247"/>
                  </a:cubicBezTo>
                  <a:cubicBezTo>
                    <a:pt x="375" y="247"/>
                    <a:pt x="374" y="247"/>
                    <a:pt x="374" y="247"/>
                  </a:cubicBezTo>
                  <a:cubicBezTo>
                    <a:pt x="374" y="247"/>
                    <a:pt x="374" y="248"/>
                    <a:pt x="374" y="248"/>
                  </a:cubicBezTo>
                  <a:cubicBezTo>
                    <a:pt x="374" y="248"/>
                    <a:pt x="374" y="248"/>
                    <a:pt x="374" y="248"/>
                  </a:cubicBezTo>
                  <a:cubicBezTo>
                    <a:pt x="374" y="249"/>
                    <a:pt x="374" y="249"/>
                    <a:pt x="374" y="249"/>
                  </a:cubicBezTo>
                  <a:cubicBezTo>
                    <a:pt x="374" y="249"/>
                    <a:pt x="374" y="249"/>
                    <a:pt x="374" y="250"/>
                  </a:cubicBezTo>
                  <a:cubicBezTo>
                    <a:pt x="374" y="250"/>
                    <a:pt x="374" y="250"/>
                    <a:pt x="374" y="250"/>
                  </a:cubicBezTo>
                  <a:cubicBezTo>
                    <a:pt x="374" y="250"/>
                    <a:pt x="374" y="250"/>
                    <a:pt x="374" y="250"/>
                  </a:cubicBezTo>
                  <a:cubicBezTo>
                    <a:pt x="375" y="249"/>
                    <a:pt x="374" y="249"/>
                    <a:pt x="375" y="249"/>
                  </a:cubicBezTo>
                  <a:cubicBezTo>
                    <a:pt x="375" y="249"/>
                    <a:pt x="375" y="249"/>
                    <a:pt x="375" y="249"/>
                  </a:cubicBezTo>
                  <a:cubicBezTo>
                    <a:pt x="375" y="249"/>
                    <a:pt x="375" y="249"/>
                    <a:pt x="376" y="249"/>
                  </a:cubicBezTo>
                  <a:cubicBezTo>
                    <a:pt x="376" y="249"/>
                    <a:pt x="376" y="249"/>
                    <a:pt x="376" y="249"/>
                  </a:cubicBezTo>
                  <a:cubicBezTo>
                    <a:pt x="376" y="249"/>
                    <a:pt x="376" y="249"/>
                    <a:pt x="376" y="249"/>
                  </a:cubicBezTo>
                  <a:cubicBezTo>
                    <a:pt x="376" y="249"/>
                    <a:pt x="376" y="249"/>
                    <a:pt x="376" y="249"/>
                  </a:cubicBezTo>
                  <a:cubicBezTo>
                    <a:pt x="376" y="248"/>
                    <a:pt x="376" y="248"/>
                    <a:pt x="376" y="248"/>
                  </a:cubicBezTo>
                  <a:cubicBezTo>
                    <a:pt x="376" y="248"/>
                    <a:pt x="376" y="248"/>
                    <a:pt x="376" y="248"/>
                  </a:cubicBezTo>
                  <a:cubicBezTo>
                    <a:pt x="376" y="248"/>
                    <a:pt x="375" y="248"/>
                    <a:pt x="375" y="248"/>
                  </a:cubicBezTo>
                  <a:cubicBezTo>
                    <a:pt x="375" y="247"/>
                    <a:pt x="376" y="247"/>
                    <a:pt x="376" y="247"/>
                  </a:cubicBezTo>
                  <a:cubicBezTo>
                    <a:pt x="375" y="247"/>
                    <a:pt x="375" y="247"/>
                    <a:pt x="375" y="247"/>
                  </a:cubicBezTo>
                  <a:cubicBezTo>
                    <a:pt x="375" y="247"/>
                    <a:pt x="375" y="247"/>
                    <a:pt x="375" y="247"/>
                  </a:cubicBezTo>
                  <a:close/>
                  <a:moveTo>
                    <a:pt x="376" y="251"/>
                  </a:moveTo>
                  <a:cubicBezTo>
                    <a:pt x="376" y="251"/>
                    <a:pt x="376" y="251"/>
                    <a:pt x="376" y="251"/>
                  </a:cubicBezTo>
                  <a:cubicBezTo>
                    <a:pt x="376" y="251"/>
                    <a:pt x="376" y="251"/>
                    <a:pt x="376" y="251"/>
                  </a:cubicBezTo>
                  <a:cubicBezTo>
                    <a:pt x="376" y="251"/>
                    <a:pt x="376" y="251"/>
                    <a:pt x="376" y="251"/>
                  </a:cubicBezTo>
                  <a:cubicBezTo>
                    <a:pt x="376" y="251"/>
                    <a:pt x="377" y="251"/>
                    <a:pt x="377" y="251"/>
                  </a:cubicBezTo>
                  <a:cubicBezTo>
                    <a:pt x="377" y="251"/>
                    <a:pt x="377" y="251"/>
                    <a:pt x="377" y="251"/>
                  </a:cubicBezTo>
                  <a:cubicBezTo>
                    <a:pt x="377" y="251"/>
                    <a:pt x="377" y="251"/>
                    <a:pt x="377" y="251"/>
                  </a:cubicBezTo>
                  <a:cubicBezTo>
                    <a:pt x="376" y="251"/>
                    <a:pt x="376" y="251"/>
                    <a:pt x="376" y="250"/>
                  </a:cubicBezTo>
                  <a:cubicBezTo>
                    <a:pt x="376" y="250"/>
                    <a:pt x="377" y="250"/>
                    <a:pt x="377" y="250"/>
                  </a:cubicBezTo>
                  <a:cubicBezTo>
                    <a:pt x="376" y="250"/>
                    <a:pt x="376" y="250"/>
                    <a:pt x="376" y="250"/>
                  </a:cubicBezTo>
                  <a:cubicBezTo>
                    <a:pt x="376" y="250"/>
                    <a:pt x="376" y="250"/>
                    <a:pt x="376" y="250"/>
                  </a:cubicBezTo>
                  <a:cubicBezTo>
                    <a:pt x="376" y="250"/>
                    <a:pt x="376" y="250"/>
                    <a:pt x="376" y="250"/>
                  </a:cubicBezTo>
                  <a:cubicBezTo>
                    <a:pt x="376" y="250"/>
                    <a:pt x="376" y="250"/>
                    <a:pt x="376" y="250"/>
                  </a:cubicBezTo>
                  <a:cubicBezTo>
                    <a:pt x="376" y="250"/>
                    <a:pt x="376" y="250"/>
                    <a:pt x="375" y="250"/>
                  </a:cubicBezTo>
                  <a:cubicBezTo>
                    <a:pt x="375" y="250"/>
                    <a:pt x="375" y="250"/>
                    <a:pt x="375" y="250"/>
                  </a:cubicBezTo>
                  <a:cubicBezTo>
                    <a:pt x="375" y="250"/>
                    <a:pt x="375" y="250"/>
                    <a:pt x="375" y="251"/>
                  </a:cubicBezTo>
                  <a:cubicBezTo>
                    <a:pt x="375" y="251"/>
                    <a:pt x="375" y="251"/>
                    <a:pt x="376" y="251"/>
                  </a:cubicBezTo>
                  <a:close/>
                  <a:moveTo>
                    <a:pt x="805" y="352"/>
                  </a:moveTo>
                  <a:cubicBezTo>
                    <a:pt x="805" y="352"/>
                    <a:pt x="805" y="353"/>
                    <a:pt x="804" y="353"/>
                  </a:cubicBezTo>
                  <a:cubicBezTo>
                    <a:pt x="804" y="353"/>
                    <a:pt x="804" y="353"/>
                    <a:pt x="804" y="353"/>
                  </a:cubicBezTo>
                  <a:cubicBezTo>
                    <a:pt x="804" y="353"/>
                    <a:pt x="804" y="352"/>
                    <a:pt x="804" y="352"/>
                  </a:cubicBezTo>
                  <a:cubicBezTo>
                    <a:pt x="804" y="352"/>
                    <a:pt x="804" y="351"/>
                    <a:pt x="804" y="351"/>
                  </a:cubicBezTo>
                  <a:cubicBezTo>
                    <a:pt x="804" y="351"/>
                    <a:pt x="804" y="351"/>
                    <a:pt x="804" y="351"/>
                  </a:cubicBezTo>
                  <a:cubicBezTo>
                    <a:pt x="804" y="351"/>
                    <a:pt x="804" y="351"/>
                    <a:pt x="804" y="351"/>
                  </a:cubicBezTo>
                  <a:cubicBezTo>
                    <a:pt x="804" y="350"/>
                    <a:pt x="804" y="350"/>
                    <a:pt x="804" y="350"/>
                  </a:cubicBezTo>
                  <a:cubicBezTo>
                    <a:pt x="804" y="350"/>
                    <a:pt x="803" y="350"/>
                    <a:pt x="803" y="350"/>
                  </a:cubicBezTo>
                  <a:cubicBezTo>
                    <a:pt x="803" y="350"/>
                    <a:pt x="804" y="349"/>
                    <a:pt x="804" y="349"/>
                  </a:cubicBezTo>
                  <a:cubicBezTo>
                    <a:pt x="804" y="349"/>
                    <a:pt x="804" y="349"/>
                    <a:pt x="804" y="349"/>
                  </a:cubicBezTo>
                  <a:cubicBezTo>
                    <a:pt x="804" y="349"/>
                    <a:pt x="801" y="348"/>
                    <a:pt x="801" y="348"/>
                  </a:cubicBezTo>
                  <a:cubicBezTo>
                    <a:pt x="801" y="348"/>
                    <a:pt x="801" y="347"/>
                    <a:pt x="801" y="347"/>
                  </a:cubicBezTo>
                  <a:cubicBezTo>
                    <a:pt x="801" y="347"/>
                    <a:pt x="802" y="347"/>
                    <a:pt x="802" y="347"/>
                  </a:cubicBezTo>
                  <a:cubicBezTo>
                    <a:pt x="802" y="347"/>
                    <a:pt x="802" y="346"/>
                    <a:pt x="802" y="346"/>
                  </a:cubicBezTo>
                  <a:cubicBezTo>
                    <a:pt x="802" y="346"/>
                    <a:pt x="801" y="346"/>
                    <a:pt x="801" y="346"/>
                  </a:cubicBezTo>
                  <a:cubicBezTo>
                    <a:pt x="801" y="346"/>
                    <a:pt x="802" y="345"/>
                    <a:pt x="802" y="345"/>
                  </a:cubicBezTo>
                  <a:cubicBezTo>
                    <a:pt x="802" y="334"/>
                    <a:pt x="802" y="334"/>
                    <a:pt x="802" y="334"/>
                  </a:cubicBezTo>
                  <a:cubicBezTo>
                    <a:pt x="799" y="332"/>
                    <a:pt x="799" y="332"/>
                    <a:pt x="799" y="332"/>
                  </a:cubicBezTo>
                  <a:cubicBezTo>
                    <a:pt x="797" y="332"/>
                    <a:pt x="797" y="332"/>
                    <a:pt x="797" y="332"/>
                  </a:cubicBezTo>
                  <a:cubicBezTo>
                    <a:pt x="797" y="332"/>
                    <a:pt x="797" y="332"/>
                    <a:pt x="797" y="332"/>
                  </a:cubicBezTo>
                  <a:cubicBezTo>
                    <a:pt x="796" y="332"/>
                    <a:pt x="796" y="332"/>
                    <a:pt x="796" y="332"/>
                  </a:cubicBezTo>
                  <a:cubicBezTo>
                    <a:pt x="794" y="333"/>
                    <a:pt x="794" y="333"/>
                    <a:pt x="794" y="333"/>
                  </a:cubicBezTo>
                  <a:cubicBezTo>
                    <a:pt x="793" y="332"/>
                    <a:pt x="793" y="332"/>
                    <a:pt x="793" y="332"/>
                  </a:cubicBezTo>
                  <a:cubicBezTo>
                    <a:pt x="793" y="331"/>
                    <a:pt x="793" y="331"/>
                    <a:pt x="793" y="331"/>
                  </a:cubicBezTo>
                  <a:cubicBezTo>
                    <a:pt x="792" y="331"/>
                    <a:pt x="792" y="331"/>
                    <a:pt x="792" y="331"/>
                  </a:cubicBezTo>
                  <a:cubicBezTo>
                    <a:pt x="787" y="338"/>
                    <a:pt x="787" y="338"/>
                    <a:pt x="787" y="338"/>
                  </a:cubicBezTo>
                  <a:cubicBezTo>
                    <a:pt x="787" y="338"/>
                    <a:pt x="786" y="339"/>
                    <a:pt x="786" y="340"/>
                  </a:cubicBezTo>
                  <a:cubicBezTo>
                    <a:pt x="786" y="340"/>
                    <a:pt x="786" y="340"/>
                    <a:pt x="786" y="340"/>
                  </a:cubicBezTo>
                  <a:cubicBezTo>
                    <a:pt x="786" y="341"/>
                    <a:pt x="786" y="341"/>
                    <a:pt x="786" y="341"/>
                  </a:cubicBezTo>
                  <a:cubicBezTo>
                    <a:pt x="785" y="341"/>
                    <a:pt x="785" y="341"/>
                    <a:pt x="785" y="341"/>
                  </a:cubicBezTo>
                  <a:cubicBezTo>
                    <a:pt x="785" y="342"/>
                    <a:pt x="785" y="342"/>
                    <a:pt x="785" y="342"/>
                  </a:cubicBezTo>
                  <a:cubicBezTo>
                    <a:pt x="785" y="342"/>
                    <a:pt x="785" y="343"/>
                    <a:pt x="785" y="343"/>
                  </a:cubicBezTo>
                  <a:cubicBezTo>
                    <a:pt x="785" y="343"/>
                    <a:pt x="785" y="343"/>
                    <a:pt x="785" y="343"/>
                  </a:cubicBezTo>
                  <a:cubicBezTo>
                    <a:pt x="785" y="344"/>
                    <a:pt x="785" y="344"/>
                    <a:pt x="785" y="344"/>
                  </a:cubicBezTo>
                  <a:cubicBezTo>
                    <a:pt x="785" y="344"/>
                    <a:pt x="785" y="344"/>
                    <a:pt x="785" y="344"/>
                  </a:cubicBezTo>
                  <a:cubicBezTo>
                    <a:pt x="785" y="344"/>
                    <a:pt x="785" y="345"/>
                    <a:pt x="785" y="345"/>
                  </a:cubicBezTo>
                  <a:cubicBezTo>
                    <a:pt x="785" y="346"/>
                    <a:pt x="785" y="346"/>
                    <a:pt x="785" y="346"/>
                  </a:cubicBezTo>
                  <a:cubicBezTo>
                    <a:pt x="784" y="347"/>
                    <a:pt x="784" y="347"/>
                    <a:pt x="784" y="347"/>
                  </a:cubicBezTo>
                  <a:cubicBezTo>
                    <a:pt x="784" y="347"/>
                    <a:pt x="784" y="347"/>
                    <a:pt x="784" y="347"/>
                  </a:cubicBezTo>
                  <a:cubicBezTo>
                    <a:pt x="784" y="347"/>
                    <a:pt x="783" y="348"/>
                    <a:pt x="783" y="348"/>
                  </a:cubicBezTo>
                  <a:cubicBezTo>
                    <a:pt x="783" y="348"/>
                    <a:pt x="782" y="348"/>
                    <a:pt x="782" y="348"/>
                  </a:cubicBezTo>
                  <a:cubicBezTo>
                    <a:pt x="782" y="348"/>
                    <a:pt x="782" y="349"/>
                    <a:pt x="782" y="349"/>
                  </a:cubicBezTo>
                  <a:cubicBezTo>
                    <a:pt x="782" y="349"/>
                    <a:pt x="782" y="350"/>
                    <a:pt x="782" y="350"/>
                  </a:cubicBezTo>
                  <a:cubicBezTo>
                    <a:pt x="782" y="350"/>
                    <a:pt x="782" y="351"/>
                    <a:pt x="782" y="351"/>
                  </a:cubicBezTo>
                  <a:cubicBezTo>
                    <a:pt x="782" y="351"/>
                    <a:pt x="782" y="351"/>
                    <a:pt x="782" y="350"/>
                  </a:cubicBezTo>
                  <a:cubicBezTo>
                    <a:pt x="782" y="350"/>
                    <a:pt x="782" y="350"/>
                    <a:pt x="782" y="350"/>
                  </a:cubicBezTo>
                  <a:cubicBezTo>
                    <a:pt x="782" y="350"/>
                    <a:pt x="781" y="351"/>
                    <a:pt x="781" y="351"/>
                  </a:cubicBezTo>
                  <a:cubicBezTo>
                    <a:pt x="781" y="351"/>
                    <a:pt x="781" y="351"/>
                    <a:pt x="781" y="351"/>
                  </a:cubicBezTo>
                  <a:cubicBezTo>
                    <a:pt x="781" y="351"/>
                    <a:pt x="781" y="352"/>
                    <a:pt x="781" y="352"/>
                  </a:cubicBezTo>
                  <a:cubicBezTo>
                    <a:pt x="780" y="351"/>
                    <a:pt x="780" y="351"/>
                    <a:pt x="780" y="351"/>
                  </a:cubicBezTo>
                  <a:cubicBezTo>
                    <a:pt x="779" y="352"/>
                    <a:pt x="779" y="352"/>
                    <a:pt x="779" y="352"/>
                  </a:cubicBezTo>
                  <a:cubicBezTo>
                    <a:pt x="779" y="352"/>
                    <a:pt x="778" y="351"/>
                    <a:pt x="778" y="351"/>
                  </a:cubicBezTo>
                  <a:cubicBezTo>
                    <a:pt x="778" y="351"/>
                    <a:pt x="777" y="352"/>
                    <a:pt x="777" y="352"/>
                  </a:cubicBezTo>
                  <a:cubicBezTo>
                    <a:pt x="777" y="352"/>
                    <a:pt x="777" y="353"/>
                    <a:pt x="777" y="353"/>
                  </a:cubicBezTo>
                  <a:cubicBezTo>
                    <a:pt x="777" y="353"/>
                    <a:pt x="777" y="353"/>
                    <a:pt x="777" y="353"/>
                  </a:cubicBezTo>
                  <a:cubicBezTo>
                    <a:pt x="777" y="353"/>
                    <a:pt x="777" y="354"/>
                    <a:pt x="777" y="354"/>
                  </a:cubicBezTo>
                  <a:cubicBezTo>
                    <a:pt x="754" y="354"/>
                    <a:pt x="754" y="354"/>
                    <a:pt x="754" y="354"/>
                  </a:cubicBezTo>
                  <a:cubicBezTo>
                    <a:pt x="751" y="356"/>
                    <a:pt x="751" y="356"/>
                    <a:pt x="751" y="356"/>
                  </a:cubicBezTo>
                  <a:cubicBezTo>
                    <a:pt x="747" y="360"/>
                    <a:pt x="747" y="360"/>
                    <a:pt x="747" y="360"/>
                  </a:cubicBezTo>
                  <a:cubicBezTo>
                    <a:pt x="744" y="362"/>
                    <a:pt x="744" y="362"/>
                    <a:pt x="744" y="362"/>
                  </a:cubicBezTo>
                  <a:cubicBezTo>
                    <a:pt x="741" y="367"/>
                    <a:pt x="741" y="367"/>
                    <a:pt x="741" y="367"/>
                  </a:cubicBezTo>
                  <a:cubicBezTo>
                    <a:pt x="728" y="367"/>
                    <a:pt x="728" y="367"/>
                    <a:pt x="728" y="367"/>
                  </a:cubicBezTo>
                  <a:cubicBezTo>
                    <a:pt x="725" y="369"/>
                    <a:pt x="725" y="369"/>
                    <a:pt x="725" y="369"/>
                  </a:cubicBezTo>
                  <a:cubicBezTo>
                    <a:pt x="726" y="370"/>
                    <a:pt x="726" y="370"/>
                    <a:pt x="726" y="370"/>
                  </a:cubicBezTo>
                  <a:cubicBezTo>
                    <a:pt x="726" y="372"/>
                    <a:pt x="726" y="372"/>
                    <a:pt x="726" y="372"/>
                  </a:cubicBezTo>
                  <a:cubicBezTo>
                    <a:pt x="727" y="373"/>
                    <a:pt x="727" y="373"/>
                    <a:pt x="727" y="373"/>
                  </a:cubicBezTo>
                  <a:cubicBezTo>
                    <a:pt x="727" y="374"/>
                    <a:pt x="727" y="374"/>
                    <a:pt x="727" y="374"/>
                  </a:cubicBezTo>
                  <a:cubicBezTo>
                    <a:pt x="719" y="378"/>
                    <a:pt x="719" y="378"/>
                    <a:pt x="719" y="378"/>
                  </a:cubicBezTo>
                  <a:cubicBezTo>
                    <a:pt x="711" y="380"/>
                    <a:pt x="711" y="380"/>
                    <a:pt x="711" y="380"/>
                  </a:cubicBezTo>
                  <a:cubicBezTo>
                    <a:pt x="704" y="385"/>
                    <a:pt x="704" y="385"/>
                    <a:pt x="704" y="385"/>
                  </a:cubicBezTo>
                  <a:cubicBezTo>
                    <a:pt x="701" y="385"/>
                    <a:pt x="701" y="385"/>
                    <a:pt x="701" y="385"/>
                  </a:cubicBezTo>
                  <a:cubicBezTo>
                    <a:pt x="699" y="383"/>
                    <a:pt x="699" y="383"/>
                    <a:pt x="699" y="383"/>
                  </a:cubicBezTo>
                  <a:cubicBezTo>
                    <a:pt x="699" y="383"/>
                    <a:pt x="699" y="382"/>
                    <a:pt x="699" y="382"/>
                  </a:cubicBezTo>
                  <a:cubicBezTo>
                    <a:pt x="699" y="382"/>
                    <a:pt x="699" y="381"/>
                    <a:pt x="699" y="381"/>
                  </a:cubicBezTo>
                  <a:cubicBezTo>
                    <a:pt x="699" y="381"/>
                    <a:pt x="699" y="380"/>
                    <a:pt x="699" y="380"/>
                  </a:cubicBezTo>
                  <a:cubicBezTo>
                    <a:pt x="699" y="380"/>
                    <a:pt x="699" y="379"/>
                    <a:pt x="699" y="379"/>
                  </a:cubicBezTo>
                  <a:cubicBezTo>
                    <a:pt x="699" y="379"/>
                    <a:pt x="701" y="379"/>
                    <a:pt x="701" y="379"/>
                  </a:cubicBezTo>
                  <a:cubicBezTo>
                    <a:pt x="701" y="379"/>
                    <a:pt x="703" y="376"/>
                    <a:pt x="703" y="376"/>
                  </a:cubicBezTo>
                  <a:cubicBezTo>
                    <a:pt x="703" y="375"/>
                    <a:pt x="703" y="375"/>
                    <a:pt x="703" y="375"/>
                  </a:cubicBezTo>
                  <a:cubicBezTo>
                    <a:pt x="703" y="375"/>
                    <a:pt x="703" y="373"/>
                    <a:pt x="703" y="373"/>
                  </a:cubicBezTo>
                  <a:cubicBezTo>
                    <a:pt x="703" y="373"/>
                    <a:pt x="705" y="368"/>
                    <a:pt x="705" y="368"/>
                  </a:cubicBezTo>
                  <a:cubicBezTo>
                    <a:pt x="703" y="351"/>
                    <a:pt x="703" y="351"/>
                    <a:pt x="703" y="351"/>
                  </a:cubicBezTo>
                  <a:cubicBezTo>
                    <a:pt x="696" y="346"/>
                    <a:pt x="696" y="346"/>
                    <a:pt x="696" y="346"/>
                  </a:cubicBezTo>
                  <a:cubicBezTo>
                    <a:pt x="697" y="345"/>
                    <a:pt x="697" y="345"/>
                    <a:pt x="697" y="345"/>
                  </a:cubicBezTo>
                  <a:cubicBezTo>
                    <a:pt x="696" y="344"/>
                    <a:pt x="696" y="344"/>
                    <a:pt x="696" y="344"/>
                  </a:cubicBezTo>
                  <a:cubicBezTo>
                    <a:pt x="694" y="344"/>
                    <a:pt x="694" y="344"/>
                    <a:pt x="694" y="344"/>
                  </a:cubicBezTo>
                  <a:cubicBezTo>
                    <a:pt x="693" y="344"/>
                    <a:pt x="693" y="344"/>
                    <a:pt x="693" y="344"/>
                  </a:cubicBezTo>
                  <a:cubicBezTo>
                    <a:pt x="692" y="342"/>
                    <a:pt x="692" y="342"/>
                    <a:pt x="692" y="342"/>
                  </a:cubicBezTo>
                  <a:cubicBezTo>
                    <a:pt x="692" y="339"/>
                    <a:pt x="692" y="339"/>
                    <a:pt x="692" y="339"/>
                  </a:cubicBezTo>
                  <a:cubicBezTo>
                    <a:pt x="690" y="340"/>
                    <a:pt x="690" y="340"/>
                    <a:pt x="690" y="340"/>
                  </a:cubicBezTo>
                  <a:cubicBezTo>
                    <a:pt x="689" y="340"/>
                    <a:pt x="689" y="340"/>
                    <a:pt x="689" y="340"/>
                  </a:cubicBezTo>
                  <a:cubicBezTo>
                    <a:pt x="688" y="338"/>
                    <a:pt x="688" y="338"/>
                    <a:pt x="688" y="338"/>
                  </a:cubicBezTo>
                  <a:cubicBezTo>
                    <a:pt x="687" y="336"/>
                    <a:pt x="687" y="336"/>
                    <a:pt x="687" y="336"/>
                  </a:cubicBezTo>
                  <a:cubicBezTo>
                    <a:pt x="663" y="322"/>
                    <a:pt x="663" y="322"/>
                    <a:pt x="663" y="322"/>
                  </a:cubicBezTo>
                  <a:cubicBezTo>
                    <a:pt x="662" y="322"/>
                    <a:pt x="662" y="322"/>
                    <a:pt x="662" y="322"/>
                  </a:cubicBezTo>
                  <a:cubicBezTo>
                    <a:pt x="657" y="325"/>
                    <a:pt x="657" y="325"/>
                    <a:pt x="657" y="325"/>
                  </a:cubicBezTo>
                  <a:cubicBezTo>
                    <a:pt x="655" y="325"/>
                    <a:pt x="655" y="325"/>
                    <a:pt x="655" y="325"/>
                  </a:cubicBezTo>
                  <a:cubicBezTo>
                    <a:pt x="655" y="325"/>
                    <a:pt x="654" y="325"/>
                    <a:pt x="654" y="325"/>
                  </a:cubicBezTo>
                  <a:cubicBezTo>
                    <a:pt x="654" y="325"/>
                    <a:pt x="654" y="325"/>
                    <a:pt x="654" y="325"/>
                  </a:cubicBezTo>
                  <a:cubicBezTo>
                    <a:pt x="653" y="325"/>
                    <a:pt x="653" y="325"/>
                    <a:pt x="653" y="325"/>
                  </a:cubicBezTo>
                  <a:cubicBezTo>
                    <a:pt x="652" y="324"/>
                    <a:pt x="652" y="324"/>
                    <a:pt x="652" y="324"/>
                  </a:cubicBezTo>
                  <a:cubicBezTo>
                    <a:pt x="648" y="324"/>
                    <a:pt x="648" y="324"/>
                    <a:pt x="648" y="324"/>
                  </a:cubicBezTo>
                  <a:cubicBezTo>
                    <a:pt x="647" y="323"/>
                    <a:pt x="647" y="323"/>
                    <a:pt x="647" y="323"/>
                  </a:cubicBezTo>
                  <a:cubicBezTo>
                    <a:pt x="644" y="324"/>
                    <a:pt x="644" y="324"/>
                    <a:pt x="644" y="324"/>
                  </a:cubicBezTo>
                  <a:cubicBezTo>
                    <a:pt x="642" y="324"/>
                    <a:pt x="642" y="324"/>
                    <a:pt x="642" y="324"/>
                  </a:cubicBezTo>
                  <a:cubicBezTo>
                    <a:pt x="642" y="324"/>
                    <a:pt x="642" y="324"/>
                    <a:pt x="642" y="324"/>
                  </a:cubicBezTo>
                  <a:cubicBezTo>
                    <a:pt x="641" y="324"/>
                    <a:pt x="641" y="324"/>
                    <a:pt x="641" y="324"/>
                  </a:cubicBezTo>
                  <a:cubicBezTo>
                    <a:pt x="641" y="323"/>
                    <a:pt x="641" y="323"/>
                    <a:pt x="641" y="323"/>
                  </a:cubicBezTo>
                  <a:cubicBezTo>
                    <a:pt x="640" y="323"/>
                    <a:pt x="640" y="323"/>
                    <a:pt x="640" y="323"/>
                  </a:cubicBezTo>
                  <a:cubicBezTo>
                    <a:pt x="639" y="322"/>
                    <a:pt x="639" y="322"/>
                    <a:pt x="639" y="322"/>
                  </a:cubicBezTo>
                  <a:cubicBezTo>
                    <a:pt x="638" y="322"/>
                    <a:pt x="638" y="322"/>
                    <a:pt x="638" y="322"/>
                  </a:cubicBezTo>
                  <a:cubicBezTo>
                    <a:pt x="637" y="323"/>
                    <a:pt x="637" y="323"/>
                    <a:pt x="637" y="323"/>
                  </a:cubicBezTo>
                  <a:cubicBezTo>
                    <a:pt x="637" y="323"/>
                    <a:pt x="637" y="323"/>
                    <a:pt x="637" y="323"/>
                  </a:cubicBezTo>
                  <a:cubicBezTo>
                    <a:pt x="637" y="321"/>
                    <a:pt x="637" y="321"/>
                    <a:pt x="637" y="321"/>
                  </a:cubicBezTo>
                  <a:cubicBezTo>
                    <a:pt x="636" y="321"/>
                    <a:pt x="636" y="321"/>
                    <a:pt x="636" y="321"/>
                  </a:cubicBezTo>
                  <a:cubicBezTo>
                    <a:pt x="635" y="320"/>
                    <a:pt x="635" y="320"/>
                    <a:pt x="635" y="320"/>
                  </a:cubicBezTo>
                  <a:cubicBezTo>
                    <a:pt x="635" y="319"/>
                    <a:pt x="635" y="319"/>
                    <a:pt x="635" y="319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633" y="319"/>
                    <a:pt x="633" y="319"/>
                    <a:pt x="633" y="319"/>
                  </a:cubicBezTo>
                  <a:cubicBezTo>
                    <a:pt x="631" y="319"/>
                    <a:pt x="631" y="319"/>
                    <a:pt x="631" y="319"/>
                  </a:cubicBezTo>
                  <a:cubicBezTo>
                    <a:pt x="630" y="319"/>
                    <a:pt x="630" y="319"/>
                    <a:pt x="630" y="319"/>
                  </a:cubicBezTo>
                  <a:cubicBezTo>
                    <a:pt x="629" y="320"/>
                    <a:pt x="629" y="320"/>
                    <a:pt x="629" y="320"/>
                  </a:cubicBezTo>
                  <a:cubicBezTo>
                    <a:pt x="627" y="320"/>
                    <a:pt x="627" y="320"/>
                    <a:pt x="627" y="320"/>
                  </a:cubicBezTo>
                  <a:cubicBezTo>
                    <a:pt x="627" y="318"/>
                    <a:pt x="627" y="318"/>
                    <a:pt x="627" y="318"/>
                  </a:cubicBezTo>
                  <a:cubicBezTo>
                    <a:pt x="627" y="318"/>
                    <a:pt x="625" y="318"/>
                    <a:pt x="625" y="318"/>
                  </a:cubicBezTo>
                  <a:cubicBezTo>
                    <a:pt x="624" y="318"/>
                    <a:pt x="623" y="318"/>
                    <a:pt x="623" y="318"/>
                  </a:cubicBezTo>
                  <a:cubicBezTo>
                    <a:pt x="621" y="317"/>
                    <a:pt x="621" y="317"/>
                    <a:pt x="621" y="317"/>
                  </a:cubicBezTo>
                  <a:cubicBezTo>
                    <a:pt x="621" y="315"/>
                    <a:pt x="621" y="315"/>
                    <a:pt x="621" y="315"/>
                  </a:cubicBezTo>
                  <a:cubicBezTo>
                    <a:pt x="621" y="313"/>
                    <a:pt x="621" y="313"/>
                    <a:pt x="621" y="313"/>
                  </a:cubicBezTo>
                  <a:cubicBezTo>
                    <a:pt x="620" y="312"/>
                    <a:pt x="620" y="312"/>
                    <a:pt x="620" y="312"/>
                  </a:cubicBezTo>
                  <a:cubicBezTo>
                    <a:pt x="620" y="312"/>
                    <a:pt x="620" y="311"/>
                    <a:pt x="620" y="311"/>
                  </a:cubicBezTo>
                  <a:cubicBezTo>
                    <a:pt x="620" y="311"/>
                    <a:pt x="618" y="311"/>
                    <a:pt x="618" y="311"/>
                  </a:cubicBezTo>
                  <a:cubicBezTo>
                    <a:pt x="618" y="315"/>
                    <a:pt x="618" y="315"/>
                    <a:pt x="618" y="315"/>
                  </a:cubicBezTo>
                  <a:cubicBezTo>
                    <a:pt x="433" y="315"/>
                    <a:pt x="433" y="315"/>
                    <a:pt x="433" y="315"/>
                  </a:cubicBezTo>
                  <a:cubicBezTo>
                    <a:pt x="433" y="315"/>
                    <a:pt x="433" y="315"/>
                    <a:pt x="433" y="315"/>
                  </a:cubicBezTo>
                  <a:cubicBezTo>
                    <a:pt x="433" y="315"/>
                    <a:pt x="433" y="316"/>
                    <a:pt x="433" y="316"/>
                  </a:cubicBezTo>
                  <a:cubicBezTo>
                    <a:pt x="433" y="316"/>
                    <a:pt x="433" y="316"/>
                    <a:pt x="433" y="316"/>
                  </a:cubicBezTo>
                  <a:cubicBezTo>
                    <a:pt x="433" y="316"/>
                    <a:pt x="434" y="317"/>
                    <a:pt x="434" y="317"/>
                  </a:cubicBezTo>
                  <a:cubicBezTo>
                    <a:pt x="434" y="317"/>
                    <a:pt x="434" y="317"/>
                    <a:pt x="435" y="317"/>
                  </a:cubicBezTo>
                  <a:cubicBezTo>
                    <a:pt x="435" y="317"/>
                    <a:pt x="435" y="317"/>
                    <a:pt x="435" y="317"/>
                  </a:cubicBezTo>
                  <a:cubicBezTo>
                    <a:pt x="435" y="318"/>
                    <a:pt x="435" y="318"/>
                    <a:pt x="435" y="318"/>
                  </a:cubicBezTo>
                  <a:cubicBezTo>
                    <a:pt x="435" y="318"/>
                    <a:pt x="435" y="318"/>
                    <a:pt x="435" y="318"/>
                  </a:cubicBezTo>
                  <a:cubicBezTo>
                    <a:pt x="435" y="318"/>
                    <a:pt x="436" y="319"/>
                    <a:pt x="436" y="319"/>
                  </a:cubicBezTo>
                  <a:cubicBezTo>
                    <a:pt x="436" y="319"/>
                    <a:pt x="436" y="319"/>
                    <a:pt x="436" y="319"/>
                  </a:cubicBezTo>
                  <a:cubicBezTo>
                    <a:pt x="436" y="319"/>
                    <a:pt x="435" y="319"/>
                    <a:pt x="435" y="319"/>
                  </a:cubicBezTo>
                  <a:cubicBezTo>
                    <a:pt x="435" y="319"/>
                    <a:pt x="435" y="320"/>
                    <a:pt x="435" y="320"/>
                  </a:cubicBezTo>
                  <a:cubicBezTo>
                    <a:pt x="435" y="320"/>
                    <a:pt x="435" y="320"/>
                    <a:pt x="435" y="320"/>
                  </a:cubicBezTo>
                  <a:cubicBezTo>
                    <a:pt x="435" y="320"/>
                    <a:pt x="435" y="321"/>
                    <a:pt x="435" y="320"/>
                  </a:cubicBezTo>
                  <a:cubicBezTo>
                    <a:pt x="435" y="320"/>
                    <a:pt x="435" y="320"/>
                    <a:pt x="435" y="320"/>
                  </a:cubicBezTo>
                  <a:cubicBezTo>
                    <a:pt x="434" y="320"/>
                    <a:pt x="434" y="320"/>
                    <a:pt x="434" y="320"/>
                  </a:cubicBezTo>
                  <a:cubicBezTo>
                    <a:pt x="434" y="320"/>
                    <a:pt x="434" y="321"/>
                    <a:pt x="434" y="321"/>
                  </a:cubicBezTo>
                  <a:cubicBezTo>
                    <a:pt x="434" y="321"/>
                    <a:pt x="434" y="321"/>
                    <a:pt x="434" y="322"/>
                  </a:cubicBezTo>
                  <a:cubicBezTo>
                    <a:pt x="434" y="322"/>
                    <a:pt x="434" y="322"/>
                    <a:pt x="434" y="322"/>
                  </a:cubicBezTo>
                  <a:cubicBezTo>
                    <a:pt x="433" y="322"/>
                    <a:pt x="433" y="322"/>
                    <a:pt x="433" y="323"/>
                  </a:cubicBezTo>
                  <a:cubicBezTo>
                    <a:pt x="433" y="323"/>
                    <a:pt x="433" y="323"/>
                    <a:pt x="433" y="323"/>
                  </a:cubicBezTo>
                  <a:cubicBezTo>
                    <a:pt x="434" y="323"/>
                    <a:pt x="434" y="323"/>
                    <a:pt x="434" y="324"/>
                  </a:cubicBezTo>
                  <a:cubicBezTo>
                    <a:pt x="434" y="324"/>
                    <a:pt x="434" y="324"/>
                    <a:pt x="434" y="324"/>
                  </a:cubicBezTo>
                  <a:cubicBezTo>
                    <a:pt x="434" y="324"/>
                    <a:pt x="434" y="324"/>
                    <a:pt x="435" y="323"/>
                  </a:cubicBezTo>
                  <a:cubicBezTo>
                    <a:pt x="435" y="323"/>
                    <a:pt x="434" y="323"/>
                    <a:pt x="434" y="322"/>
                  </a:cubicBezTo>
                  <a:cubicBezTo>
                    <a:pt x="434" y="322"/>
                    <a:pt x="435" y="322"/>
                    <a:pt x="435" y="322"/>
                  </a:cubicBezTo>
                  <a:cubicBezTo>
                    <a:pt x="435" y="322"/>
                    <a:pt x="435" y="322"/>
                    <a:pt x="435" y="322"/>
                  </a:cubicBezTo>
                  <a:cubicBezTo>
                    <a:pt x="435" y="322"/>
                    <a:pt x="435" y="322"/>
                    <a:pt x="434" y="322"/>
                  </a:cubicBezTo>
                  <a:cubicBezTo>
                    <a:pt x="434" y="321"/>
                    <a:pt x="435" y="321"/>
                    <a:pt x="435" y="321"/>
                  </a:cubicBezTo>
                  <a:cubicBezTo>
                    <a:pt x="435" y="321"/>
                    <a:pt x="435" y="321"/>
                    <a:pt x="435" y="321"/>
                  </a:cubicBezTo>
                  <a:cubicBezTo>
                    <a:pt x="435" y="322"/>
                    <a:pt x="436" y="322"/>
                    <a:pt x="436" y="322"/>
                  </a:cubicBezTo>
                  <a:cubicBezTo>
                    <a:pt x="436" y="322"/>
                    <a:pt x="436" y="322"/>
                    <a:pt x="436" y="322"/>
                  </a:cubicBezTo>
                  <a:cubicBezTo>
                    <a:pt x="436" y="323"/>
                    <a:pt x="436" y="323"/>
                    <a:pt x="436" y="323"/>
                  </a:cubicBezTo>
                  <a:cubicBezTo>
                    <a:pt x="436" y="324"/>
                    <a:pt x="436" y="324"/>
                    <a:pt x="437" y="325"/>
                  </a:cubicBezTo>
                  <a:cubicBezTo>
                    <a:pt x="437" y="325"/>
                    <a:pt x="437" y="325"/>
                    <a:pt x="437" y="325"/>
                  </a:cubicBezTo>
                  <a:cubicBezTo>
                    <a:pt x="437" y="325"/>
                    <a:pt x="437" y="326"/>
                    <a:pt x="436" y="326"/>
                  </a:cubicBezTo>
                  <a:cubicBezTo>
                    <a:pt x="436" y="327"/>
                    <a:pt x="436" y="328"/>
                    <a:pt x="436" y="329"/>
                  </a:cubicBezTo>
                  <a:cubicBezTo>
                    <a:pt x="436" y="329"/>
                    <a:pt x="436" y="330"/>
                    <a:pt x="436" y="331"/>
                  </a:cubicBezTo>
                  <a:cubicBezTo>
                    <a:pt x="436" y="331"/>
                    <a:pt x="436" y="332"/>
                    <a:pt x="436" y="332"/>
                  </a:cubicBezTo>
                  <a:cubicBezTo>
                    <a:pt x="436" y="332"/>
                    <a:pt x="436" y="332"/>
                    <a:pt x="436" y="332"/>
                  </a:cubicBezTo>
                  <a:cubicBezTo>
                    <a:pt x="435" y="332"/>
                    <a:pt x="435" y="333"/>
                    <a:pt x="435" y="333"/>
                  </a:cubicBezTo>
                  <a:cubicBezTo>
                    <a:pt x="435" y="333"/>
                    <a:pt x="435" y="333"/>
                    <a:pt x="435" y="333"/>
                  </a:cubicBezTo>
                  <a:cubicBezTo>
                    <a:pt x="435" y="333"/>
                    <a:pt x="435" y="333"/>
                    <a:pt x="435" y="333"/>
                  </a:cubicBezTo>
                  <a:cubicBezTo>
                    <a:pt x="434" y="333"/>
                    <a:pt x="434" y="334"/>
                    <a:pt x="434" y="334"/>
                  </a:cubicBezTo>
                  <a:cubicBezTo>
                    <a:pt x="434" y="334"/>
                    <a:pt x="433" y="334"/>
                    <a:pt x="433" y="334"/>
                  </a:cubicBezTo>
                  <a:cubicBezTo>
                    <a:pt x="433" y="334"/>
                    <a:pt x="433" y="333"/>
                    <a:pt x="433" y="334"/>
                  </a:cubicBezTo>
                  <a:cubicBezTo>
                    <a:pt x="433" y="334"/>
                    <a:pt x="433" y="334"/>
                    <a:pt x="432" y="334"/>
                  </a:cubicBezTo>
                  <a:cubicBezTo>
                    <a:pt x="432" y="334"/>
                    <a:pt x="432" y="334"/>
                    <a:pt x="432" y="334"/>
                  </a:cubicBezTo>
                  <a:cubicBezTo>
                    <a:pt x="432" y="334"/>
                    <a:pt x="432" y="334"/>
                    <a:pt x="432" y="333"/>
                  </a:cubicBezTo>
                  <a:cubicBezTo>
                    <a:pt x="432" y="333"/>
                    <a:pt x="432" y="333"/>
                    <a:pt x="432" y="333"/>
                  </a:cubicBezTo>
                  <a:cubicBezTo>
                    <a:pt x="432" y="333"/>
                    <a:pt x="432" y="333"/>
                    <a:pt x="432" y="333"/>
                  </a:cubicBezTo>
                  <a:cubicBezTo>
                    <a:pt x="433" y="333"/>
                    <a:pt x="433" y="333"/>
                    <a:pt x="433" y="332"/>
                  </a:cubicBezTo>
                  <a:cubicBezTo>
                    <a:pt x="433" y="332"/>
                    <a:pt x="433" y="332"/>
                    <a:pt x="432" y="332"/>
                  </a:cubicBezTo>
                  <a:cubicBezTo>
                    <a:pt x="432" y="331"/>
                    <a:pt x="432" y="331"/>
                    <a:pt x="432" y="331"/>
                  </a:cubicBezTo>
                  <a:cubicBezTo>
                    <a:pt x="432" y="331"/>
                    <a:pt x="432" y="331"/>
                    <a:pt x="432" y="331"/>
                  </a:cubicBezTo>
                  <a:cubicBezTo>
                    <a:pt x="432" y="331"/>
                    <a:pt x="433" y="331"/>
                    <a:pt x="433" y="331"/>
                  </a:cubicBezTo>
                  <a:cubicBezTo>
                    <a:pt x="433" y="331"/>
                    <a:pt x="433" y="332"/>
                    <a:pt x="433" y="332"/>
                  </a:cubicBezTo>
                  <a:cubicBezTo>
                    <a:pt x="433" y="332"/>
                    <a:pt x="433" y="332"/>
                    <a:pt x="433" y="332"/>
                  </a:cubicBezTo>
                  <a:cubicBezTo>
                    <a:pt x="433" y="333"/>
                    <a:pt x="433" y="333"/>
                    <a:pt x="433" y="333"/>
                  </a:cubicBezTo>
                  <a:cubicBezTo>
                    <a:pt x="434" y="333"/>
                    <a:pt x="434" y="333"/>
                    <a:pt x="434" y="333"/>
                  </a:cubicBezTo>
                  <a:cubicBezTo>
                    <a:pt x="434" y="333"/>
                    <a:pt x="434" y="333"/>
                    <a:pt x="434" y="332"/>
                  </a:cubicBezTo>
                  <a:cubicBezTo>
                    <a:pt x="433" y="332"/>
                    <a:pt x="434" y="332"/>
                    <a:pt x="434" y="332"/>
                  </a:cubicBezTo>
                  <a:cubicBezTo>
                    <a:pt x="434" y="332"/>
                    <a:pt x="434" y="332"/>
                    <a:pt x="434" y="332"/>
                  </a:cubicBezTo>
                  <a:cubicBezTo>
                    <a:pt x="434" y="332"/>
                    <a:pt x="434" y="332"/>
                    <a:pt x="434" y="332"/>
                  </a:cubicBezTo>
                  <a:cubicBezTo>
                    <a:pt x="434" y="332"/>
                    <a:pt x="434" y="332"/>
                    <a:pt x="434" y="332"/>
                  </a:cubicBezTo>
                  <a:cubicBezTo>
                    <a:pt x="435" y="332"/>
                    <a:pt x="435" y="332"/>
                    <a:pt x="435" y="332"/>
                  </a:cubicBezTo>
                  <a:cubicBezTo>
                    <a:pt x="435" y="331"/>
                    <a:pt x="435" y="331"/>
                    <a:pt x="435" y="331"/>
                  </a:cubicBezTo>
                  <a:cubicBezTo>
                    <a:pt x="435" y="331"/>
                    <a:pt x="435" y="331"/>
                    <a:pt x="435" y="331"/>
                  </a:cubicBezTo>
                  <a:cubicBezTo>
                    <a:pt x="435" y="331"/>
                    <a:pt x="436" y="331"/>
                    <a:pt x="436" y="331"/>
                  </a:cubicBezTo>
                  <a:cubicBezTo>
                    <a:pt x="436" y="331"/>
                    <a:pt x="436" y="330"/>
                    <a:pt x="436" y="330"/>
                  </a:cubicBezTo>
                  <a:cubicBezTo>
                    <a:pt x="435" y="330"/>
                    <a:pt x="435" y="330"/>
                    <a:pt x="435" y="330"/>
                  </a:cubicBezTo>
                  <a:cubicBezTo>
                    <a:pt x="435" y="330"/>
                    <a:pt x="435" y="330"/>
                    <a:pt x="435" y="329"/>
                  </a:cubicBezTo>
                  <a:cubicBezTo>
                    <a:pt x="435" y="329"/>
                    <a:pt x="435" y="329"/>
                    <a:pt x="435" y="329"/>
                  </a:cubicBezTo>
                  <a:cubicBezTo>
                    <a:pt x="435" y="329"/>
                    <a:pt x="435" y="329"/>
                    <a:pt x="435" y="328"/>
                  </a:cubicBezTo>
                  <a:cubicBezTo>
                    <a:pt x="435" y="328"/>
                    <a:pt x="435" y="328"/>
                    <a:pt x="435" y="328"/>
                  </a:cubicBezTo>
                  <a:cubicBezTo>
                    <a:pt x="435" y="328"/>
                    <a:pt x="435" y="328"/>
                    <a:pt x="435" y="328"/>
                  </a:cubicBezTo>
                  <a:cubicBezTo>
                    <a:pt x="435" y="328"/>
                    <a:pt x="435" y="327"/>
                    <a:pt x="435" y="327"/>
                  </a:cubicBezTo>
                  <a:cubicBezTo>
                    <a:pt x="435" y="327"/>
                    <a:pt x="435" y="327"/>
                    <a:pt x="435" y="327"/>
                  </a:cubicBezTo>
                  <a:cubicBezTo>
                    <a:pt x="435" y="326"/>
                    <a:pt x="435" y="326"/>
                    <a:pt x="435" y="326"/>
                  </a:cubicBezTo>
                  <a:cubicBezTo>
                    <a:pt x="435" y="326"/>
                    <a:pt x="435" y="326"/>
                    <a:pt x="435" y="326"/>
                  </a:cubicBezTo>
                  <a:cubicBezTo>
                    <a:pt x="435" y="326"/>
                    <a:pt x="435" y="326"/>
                    <a:pt x="435" y="326"/>
                  </a:cubicBezTo>
                  <a:cubicBezTo>
                    <a:pt x="434" y="327"/>
                    <a:pt x="434" y="327"/>
                    <a:pt x="434" y="327"/>
                  </a:cubicBezTo>
                  <a:cubicBezTo>
                    <a:pt x="434" y="328"/>
                    <a:pt x="434" y="328"/>
                    <a:pt x="434" y="328"/>
                  </a:cubicBezTo>
                  <a:cubicBezTo>
                    <a:pt x="434" y="328"/>
                    <a:pt x="434" y="328"/>
                    <a:pt x="433" y="328"/>
                  </a:cubicBezTo>
                  <a:cubicBezTo>
                    <a:pt x="433" y="328"/>
                    <a:pt x="433" y="328"/>
                    <a:pt x="433" y="328"/>
                  </a:cubicBezTo>
                  <a:cubicBezTo>
                    <a:pt x="433" y="328"/>
                    <a:pt x="433" y="328"/>
                    <a:pt x="433" y="328"/>
                  </a:cubicBezTo>
                  <a:cubicBezTo>
                    <a:pt x="433" y="328"/>
                    <a:pt x="433" y="329"/>
                    <a:pt x="433" y="329"/>
                  </a:cubicBezTo>
                  <a:cubicBezTo>
                    <a:pt x="433" y="329"/>
                    <a:pt x="433" y="329"/>
                    <a:pt x="433" y="329"/>
                  </a:cubicBezTo>
                  <a:cubicBezTo>
                    <a:pt x="433" y="329"/>
                    <a:pt x="432" y="329"/>
                    <a:pt x="432" y="329"/>
                  </a:cubicBezTo>
                  <a:cubicBezTo>
                    <a:pt x="432" y="330"/>
                    <a:pt x="432" y="330"/>
                    <a:pt x="432" y="330"/>
                  </a:cubicBezTo>
                  <a:cubicBezTo>
                    <a:pt x="432" y="330"/>
                    <a:pt x="432" y="329"/>
                    <a:pt x="432" y="329"/>
                  </a:cubicBezTo>
                  <a:cubicBezTo>
                    <a:pt x="432" y="329"/>
                    <a:pt x="432" y="329"/>
                    <a:pt x="432" y="329"/>
                  </a:cubicBezTo>
                  <a:cubicBezTo>
                    <a:pt x="432" y="329"/>
                    <a:pt x="432" y="328"/>
                    <a:pt x="433" y="328"/>
                  </a:cubicBezTo>
                  <a:cubicBezTo>
                    <a:pt x="433" y="328"/>
                    <a:pt x="433" y="328"/>
                    <a:pt x="433" y="328"/>
                  </a:cubicBezTo>
                  <a:cubicBezTo>
                    <a:pt x="434" y="327"/>
                    <a:pt x="434" y="327"/>
                    <a:pt x="434" y="327"/>
                  </a:cubicBezTo>
                  <a:cubicBezTo>
                    <a:pt x="434" y="326"/>
                    <a:pt x="434" y="326"/>
                    <a:pt x="434" y="326"/>
                  </a:cubicBezTo>
                  <a:cubicBezTo>
                    <a:pt x="434" y="326"/>
                    <a:pt x="434" y="325"/>
                    <a:pt x="434" y="325"/>
                  </a:cubicBezTo>
                  <a:cubicBezTo>
                    <a:pt x="434" y="325"/>
                    <a:pt x="433" y="324"/>
                    <a:pt x="433" y="324"/>
                  </a:cubicBezTo>
                  <a:cubicBezTo>
                    <a:pt x="433" y="323"/>
                    <a:pt x="433" y="324"/>
                    <a:pt x="433" y="324"/>
                  </a:cubicBezTo>
                  <a:cubicBezTo>
                    <a:pt x="433" y="325"/>
                    <a:pt x="432" y="325"/>
                    <a:pt x="432" y="325"/>
                  </a:cubicBezTo>
                  <a:cubicBezTo>
                    <a:pt x="432" y="324"/>
                    <a:pt x="432" y="324"/>
                    <a:pt x="431" y="324"/>
                  </a:cubicBezTo>
                  <a:cubicBezTo>
                    <a:pt x="431" y="324"/>
                    <a:pt x="431" y="324"/>
                    <a:pt x="430" y="324"/>
                  </a:cubicBezTo>
                  <a:cubicBezTo>
                    <a:pt x="430" y="324"/>
                    <a:pt x="429" y="324"/>
                    <a:pt x="429" y="324"/>
                  </a:cubicBezTo>
                  <a:cubicBezTo>
                    <a:pt x="428" y="324"/>
                    <a:pt x="428" y="324"/>
                    <a:pt x="427" y="324"/>
                  </a:cubicBezTo>
                  <a:cubicBezTo>
                    <a:pt x="427" y="324"/>
                    <a:pt x="425" y="324"/>
                    <a:pt x="425" y="324"/>
                  </a:cubicBezTo>
                  <a:cubicBezTo>
                    <a:pt x="425" y="323"/>
                    <a:pt x="423" y="322"/>
                    <a:pt x="422" y="322"/>
                  </a:cubicBezTo>
                  <a:cubicBezTo>
                    <a:pt x="422" y="322"/>
                    <a:pt x="421" y="321"/>
                    <a:pt x="421" y="322"/>
                  </a:cubicBezTo>
                  <a:cubicBezTo>
                    <a:pt x="420" y="322"/>
                    <a:pt x="420" y="323"/>
                    <a:pt x="420" y="324"/>
                  </a:cubicBezTo>
                  <a:cubicBezTo>
                    <a:pt x="420" y="324"/>
                    <a:pt x="421" y="326"/>
                    <a:pt x="421" y="326"/>
                  </a:cubicBezTo>
                  <a:cubicBezTo>
                    <a:pt x="421" y="326"/>
                    <a:pt x="422" y="327"/>
                    <a:pt x="422" y="328"/>
                  </a:cubicBezTo>
                  <a:cubicBezTo>
                    <a:pt x="423" y="328"/>
                    <a:pt x="423" y="329"/>
                    <a:pt x="423" y="329"/>
                  </a:cubicBezTo>
                  <a:cubicBezTo>
                    <a:pt x="423" y="329"/>
                    <a:pt x="423" y="330"/>
                    <a:pt x="423" y="331"/>
                  </a:cubicBezTo>
                  <a:cubicBezTo>
                    <a:pt x="423" y="331"/>
                    <a:pt x="423" y="332"/>
                    <a:pt x="423" y="332"/>
                  </a:cubicBezTo>
                  <a:cubicBezTo>
                    <a:pt x="423" y="332"/>
                    <a:pt x="424" y="333"/>
                    <a:pt x="424" y="333"/>
                  </a:cubicBezTo>
                  <a:cubicBezTo>
                    <a:pt x="424" y="334"/>
                    <a:pt x="424" y="335"/>
                    <a:pt x="424" y="335"/>
                  </a:cubicBezTo>
                  <a:cubicBezTo>
                    <a:pt x="424" y="335"/>
                    <a:pt x="424" y="335"/>
                    <a:pt x="424" y="335"/>
                  </a:cubicBezTo>
                  <a:cubicBezTo>
                    <a:pt x="425" y="335"/>
                    <a:pt x="424" y="335"/>
                    <a:pt x="424" y="335"/>
                  </a:cubicBezTo>
                  <a:cubicBezTo>
                    <a:pt x="424" y="334"/>
                    <a:pt x="425" y="334"/>
                    <a:pt x="425" y="334"/>
                  </a:cubicBezTo>
                  <a:cubicBezTo>
                    <a:pt x="425" y="334"/>
                    <a:pt x="425" y="335"/>
                    <a:pt x="425" y="335"/>
                  </a:cubicBezTo>
                  <a:cubicBezTo>
                    <a:pt x="425" y="335"/>
                    <a:pt x="425" y="335"/>
                    <a:pt x="425" y="335"/>
                  </a:cubicBezTo>
                  <a:cubicBezTo>
                    <a:pt x="425" y="335"/>
                    <a:pt x="426" y="335"/>
                    <a:pt x="426" y="335"/>
                  </a:cubicBezTo>
                  <a:cubicBezTo>
                    <a:pt x="426" y="336"/>
                    <a:pt x="426" y="336"/>
                    <a:pt x="425" y="336"/>
                  </a:cubicBezTo>
                  <a:cubicBezTo>
                    <a:pt x="425" y="336"/>
                    <a:pt x="425" y="336"/>
                    <a:pt x="425" y="336"/>
                  </a:cubicBezTo>
                  <a:cubicBezTo>
                    <a:pt x="424" y="336"/>
                    <a:pt x="425" y="337"/>
                    <a:pt x="424" y="337"/>
                  </a:cubicBezTo>
                  <a:cubicBezTo>
                    <a:pt x="424" y="338"/>
                    <a:pt x="425" y="338"/>
                    <a:pt x="425" y="338"/>
                  </a:cubicBezTo>
                  <a:cubicBezTo>
                    <a:pt x="425" y="338"/>
                    <a:pt x="426" y="338"/>
                    <a:pt x="426" y="337"/>
                  </a:cubicBezTo>
                  <a:cubicBezTo>
                    <a:pt x="426" y="337"/>
                    <a:pt x="426" y="338"/>
                    <a:pt x="426" y="338"/>
                  </a:cubicBezTo>
                  <a:cubicBezTo>
                    <a:pt x="426" y="338"/>
                    <a:pt x="426" y="338"/>
                    <a:pt x="425" y="339"/>
                  </a:cubicBezTo>
                  <a:cubicBezTo>
                    <a:pt x="425" y="339"/>
                    <a:pt x="426" y="339"/>
                    <a:pt x="426" y="339"/>
                  </a:cubicBezTo>
                  <a:cubicBezTo>
                    <a:pt x="426" y="339"/>
                    <a:pt x="426" y="340"/>
                    <a:pt x="426" y="340"/>
                  </a:cubicBezTo>
                  <a:cubicBezTo>
                    <a:pt x="426" y="341"/>
                    <a:pt x="425" y="341"/>
                    <a:pt x="425" y="341"/>
                  </a:cubicBezTo>
                  <a:cubicBezTo>
                    <a:pt x="425" y="341"/>
                    <a:pt x="425" y="340"/>
                    <a:pt x="425" y="340"/>
                  </a:cubicBezTo>
                  <a:cubicBezTo>
                    <a:pt x="425" y="340"/>
                    <a:pt x="425" y="339"/>
                    <a:pt x="425" y="339"/>
                  </a:cubicBezTo>
                  <a:cubicBezTo>
                    <a:pt x="425" y="339"/>
                    <a:pt x="425" y="339"/>
                    <a:pt x="425" y="340"/>
                  </a:cubicBezTo>
                  <a:cubicBezTo>
                    <a:pt x="425" y="340"/>
                    <a:pt x="425" y="340"/>
                    <a:pt x="425" y="341"/>
                  </a:cubicBezTo>
                  <a:cubicBezTo>
                    <a:pt x="425" y="342"/>
                    <a:pt x="425" y="342"/>
                    <a:pt x="425" y="342"/>
                  </a:cubicBezTo>
                  <a:cubicBezTo>
                    <a:pt x="425" y="342"/>
                    <a:pt x="426" y="342"/>
                    <a:pt x="427" y="342"/>
                  </a:cubicBezTo>
                  <a:cubicBezTo>
                    <a:pt x="427" y="342"/>
                    <a:pt x="427" y="342"/>
                    <a:pt x="428" y="342"/>
                  </a:cubicBezTo>
                  <a:cubicBezTo>
                    <a:pt x="428" y="342"/>
                    <a:pt x="429" y="343"/>
                    <a:pt x="430" y="343"/>
                  </a:cubicBezTo>
                  <a:cubicBezTo>
                    <a:pt x="430" y="343"/>
                    <a:pt x="430" y="343"/>
                    <a:pt x="430" y="344"/>
                  </a:cubicBezTo>
                  <a:cubicBezTo>
                    <a:pt x="429" y="344"/>
                    <a:pt x="429" y="343"/>
                    <a:pt x="428" y="343"/>
                  </a:cubicBezTo>
                  <a:cubicBezTo>
                    <a:pt x="428" y="343"/>
                    <a:pt x="428" y="343"/>
                    <a:pt x="427" y="343"/>
                  </a:cubicBezTo>
                  <a:cubicBezTo>
                    <a:pt x="427" y="343"/>
                    <a:pt x="426" y="343"/>
                    <a:pt x="426" y="343"/>
                  </a:cubicBezTo>
                  <a:cubicBezTo>
                    <a:pt x="425" y="343"/>
                    <a:pt x="425" y="343"/>
                    <a:pt x="425" y="343"/>
                  </a:cubicBezTo>
                  <a:cubicBezTo>
                    <a:pt x="425" y="344"/>
                    <a:pt x="425" y="344"/>
                    <a:pt x="425" y="344"/>
                  </a:cubicBezTo>
                  <a:cubicBezTo>
                    <a:pt x="425" y="345"/>
                    <a:pt x="425" y="345"/>
                    <a:pt x="425" y="345"/>
                  </a:cubicBezTo>
                  <a:cubicBezTo>
                    <a:pt x="425" y="346"/>
                    <a:pt x="425" y="346"/>
                    <a:pt x="425" y="346"/>
                  </a:cubicBezTo>
                  <a:cubicBezTo>
                    <a:pt x="425" y="346"/>
                    <a:pt x="426" y="347"/>
                    <a:pt x="426" y="347"/>
                  </a:cubicBezTo>
                  <a:cubicBezTo>
                    <a:pt x="425" y="348"/>
                    <a:pt x="426" y="349"/>
                    <a:pt x="426" y="349"/>
                  </a:cubicBezTo>
                  <a:cubicBezTo>
                    <a:pt x="426" y="349"/>
                    <a:pt x="425" y="350"/>
                    <a:pt x="425" y="351"/>
                  </a:cubicBezTo>
                  <a:cubicBezTo>
                    <a:pt x="425" y="351"/>
                    <a:pt x="425" y="352"/>
                    <a:pt x="425" y="352"/>
                  </a:cubicBezTo>
                  <a:cubicBezTo>
                    <a:pt x="425" y="353"/>
                    <a:pt x="425" y="354"/>
                    <a:pt x="425" y="355"/>
                  </a:cubicBezTo>
                  <a:cubicBezTo>
                    <a:pt x="425" y="356"/>
                    <a:pt x="425" y="356"/>
                    <a:pt x="425" y="356"/>
                  </a:cubicBezTo>
                  <a:cubicBezTo>
                    <a:pt x="425" y="357"/>
                    <a:pt x="425" y="357"/>
                    <a:pt x="425" y="358"/>
                  </a:cubicBezTo>
                  <a:cubicBezTo>
                    <a:pt x="425" y="358"/>
                    <a:pt x="425" y="359"/>
                    <a:pt x="425" y="360"/>
                  </a:cubicBezTo>
                  <a:cubicBezTo>
                    <a:pt x="425" y="360"/>
                    <a:pt x="424" y="360"/>
                    <a:pt x="424" y="361"/>
                  </a:cubicBezTo>
                  <a:cubicBezTo>
                    <a:pt x="424" y="361"/>
                    <a:pt x="424" y="362"/>
                    <a:pt x="424" y="362"/>
                  </a:cubicBezTo>
                  <a:cubicBezTo>
                    <a:pt x="424" y="362"/>
                    <a:pt x="424" y="364"/>
                    <a:pt x="424" y="364"/>
                  </a:cubicBezTo>
                  <a:cubicBezTo>
                    <a:pt x="424" y="364"/>
                    <a:pt x="424" y="365"/>
                    <a:pt x="424" y="365"/>
                  </a:cubicBezTo>
                  <a:cubicBezTo>
                    <a:pt x="424" y="366"/>
                    <a:pt x="424" y="366"/>
                    <a:pt x="424" y="366"/>
                  </a:cubicBezTo>
                  <a:cubicBezTo>
                    <a:pt x="424" y="366"/>
                    <a:pt x="424" y="367"/>
                    <a:pt x="424" y="367"/>
                  </a:cubicBezTo>
                  <a:cubicBezTo>
                    <a:pt x="424" y="367"/>
                    <a:pt x="424" y="367"/>
                    <a:pt x="424" y="368"/>
                  </a:cubicBezTo>
                  <a:cubicBezTo>
                    <a:pt x="424" y="368"/>
                    <a:pt x="423" y="368"/>
                    <a:pt x="423" y="369"/>
                  </a:cubicBezTo>
                  <a:cubicBezTo>
                    <a:pt x="423" y="369"/>
                    <a:pt x="423" y="369"/>
                    <a:pt x="423" y="370"/>
                  </a:cubicBezTo>
                  <a:cubicBezTo>
                    <a:pt x="422" y="370"/>
                    <a:pt x="423" y="370"/>
                    <a:pt x="423" y="371"/>
                  </a:cubicBezTo>
                  <a:cubicBezTo>
                    <a:pt x="422" y="371"/>
                    <a:pt x="422" y="372"/>
                    <a:pt x="422" y="372"/>
                  </a:cubicBezTo>
                  <a:cubicBezTo>
                    <a:pt x="422" y="372"/>
                    <a:pt x="422" y="373"/>
                    <a:pt x="422" y="373"/>
                  </a:cubicBezTo>
                  <a:cubicBezTo>
                    <a:pt x="422" y="374"/>
                    <a:pt x="421" y="374"/>
                    <a:pt x="421" y="375"/>
                  </a:cubicBezTo>
                  <a:cubicBezTo>
                    <a:pt x="421" y="375"/>
                    <a:pt x="422" y="376"/>
                    <a:pt x="422" y="376"/>
                  </a:cubicBezTo>
                  <a:cubicBezTo>
                    <a:pt x="423" y="376"/>
                    <a:pt x="422" y="377"/>
                    <a:pt x="422" y="377"/>
                  </a:cubicBezTo>
                  <a:cubicBezTo>
                    <a:pt x="422" y="377"/>
                    <a:pt x="422" y="377"/>
                    <a:pt x="422" y="378"/>
                  </a:cubicBezTo>
                  <a:cubicBezTo>
                    <a:pt x="422" y="378"/>
                    <a:pt x="422" y="379"/>
                    <a:pt x="422" y="380"/>
                  </a:cubicBezTo>
                  <a:cubicBezTo>
                    <a:pt x="422" y="381"/>
                    <a:pt x="423" y="381"/>
                    <a:pt x="423" y="381"/>
                  </a:cubicBezTo>
                  <a:cubicBezTo>
                    <a:pt x="424" y="382"/>
                    <a:pt x="424" y="383"/>
                    <a:pt x="424" y="383"/>
                  </a:cubicBezTo>
                  <a:cubicBezTo>
                    <a:pt x="424" y="383"/>
                    <a:pt x="423" y="384"/>
                    <a:pt x="423" y="384"/>
                  </a:cubicBezTo>
                  <a:cubicBezTo>
                    <a:pt x="423" y="384"/>
                    <a:pt x="424" y="384"/>
                    <a:pt x="424" y="385"/>
                  </a:cubicBezTo>
                  <a:cubicBezTo>
                    <a:pt x="424" y="385"/>
                    <a:pt x="424" y="386"/>
                    <a:pt x="424" y="386"/>
                  </a:cubicBezTo>
                  <a:cubicBezTo>
                    <a:pt x="425" y="387"/>
                    <a:pt x="425" y="388"/>
                    <a:pt x="425" y="388"/>
                  </a:cubicBezTo>
                  <a:cubicBezTo>
                    <a:pt x="425" y="389"/>
                    <a:pt x="424" y="389"/>
                    <a:pt x="424" y="389"/>
                  </a:cubicBezTo>
                  <a:cubicBezTo>
                    <a:pt x="424" y="390"/>
                    <a:pt x="424" y="390"/>
                    <a:pt x="424" y="390"/>
                  </a:cubicBezTo>
                  <a:cubicBezTo>
                    <a:pt x="424" y="390"/>
                    <a:pt x="424" y="391"/>
                    <a:pt x="424" y="392"/>
                  </a:cubicBezTo>
                  <a:cubicBezTo>
                    <a:pt x="424" y="392"/>
                    <a:pt x="423" y="393"/>
                    <a:pt x="423" y="394"/>
                  </a:cubicBezTo>
                  <a:cubicBezTo>
                    <a:pt x="423" y="394"/>
                    <a:pt x="422" y="395"/>
                    <a:pt x="422" y="395"/>
                  </a:cubicBezTo>
                  <a:cubicBezTo>
                    <a:pt x="422" y="396"/>
                    <a:pt x="422" y="396"/>
                    <a:pt x="423" y="397"/>
                  </a:cubicBezTo>
                  <a:cubicBezTo>
                    <a:pt x="423" y="397"/>
                    <a:pt x="423" y="397"/>
                    <a:pt x="423" y="397"/>
                  </a:cubicBezTo>
                  <a:cubicBezTo>
                    <a:pt x="423" y="398"/>
                    <a:pt x="423" y="398"/>
                    <a:pt x="424" y="398"/>
                  </a:cubicBezTo>
                  <a:cubicBezTo>
                    <a:pt x="424" y="398"/>
                    <a:pt x="424" y="399"/>
                    <a:pt x="425" y="399"/>
                  </a:cubicBezTo>
                  <a:cubicBezTo>
                    <a:pt x="425" y="399"/>
                    <a:pt x="426" y="401"/>
                    <a:pt x="426" y="402"/>
                  </a:cubicBezTo>
                  <a:cubicBezTo>
                    <a:pt x="427" y="402"/>
                    <a:pt x="427" y="403"/>
                    <a:pt x="427" y="403"/>
                  </a:cubicBezTo>
                  <a:cubicBezTo>
                    <a:pt x="427" y="404"/>
                    <a:pt x="426" y="404"/>
                    <a:pt x="426" y="404"/>
                  </a:cubicBezTo>
                  <a:cubicBezTo>
                    <a:pt x="426" y="405"/>
                    <a:pt x="426" y="405"/>
                    <a:pt x="426" y="406"/>
                  </a:cubicBezTo>
                  <a:cubicBezTo>
                    <a:pt x="426" y="406"/>
                    <a:pt x="427" y="407"/>
                    <a:pt x="427" y="407"/>
                  </a:cubicBezTo>
                  <a:cubicBezTo>
                    <a:pt x="427" y="407"/>
                    <a:pt x="427" y="408"/>
                    <a:pt x="427" y="408"/>
                  </a:cubicBezTo>
                  <a:cubicBezTo>
                    <a:pt x="427" y="409"/>
                    <a:pt x="427" y="409"/>
                    <a:pt x="427" y="409"/>
                  </a:cubicBezTo>
                  <a:cubicBezTo>
                    <a:pt x="427" y="410"/>
                    <a:pt x="428" y="410"/>
                    <a:pt x="428" y="410"/>
                  </a:cubicBezTo>
                  <a:cubicBezTo>
                    <a:pt x="428" y="410"/>
                    <a:pt x="429" y="411"/>
                    <a:pt x="429" y="411"/>
                  </a:cubicBezTo>
                  <a:cubicBezTo>
                    <a:pt x="429" y="412"/>
                    <a:pt x="430" y="412"/>
                    <a:pt x="430" y="412"/>
                  </a:cubicBezTo>
                  <a:cubicBezTo>
                    <a:pt x="430" y="412"/>
                    <a:pt x="431" y="414"/>
                    <a:pt x="431" y="414"/>
                  </a:cubicBezTo>
                  <a:cubicBezTo>
                    <a:pt x="431" y="414"/>
                    <a:pt x="432" y="415"/>
                    <a:pt x="432" y="415"/>
                  </a:cubicBezTo>
                  <a:cubicBezTo>
                    <a:pt x="432" y="415"/>
                    <a:pt x="432" y="415"/>
                    <a:pt x="432" y="416"/>
                  </a:cubicBezTo>
                  <a:cubicBezTo>
                    <a:pt x="432" y="416"/>
                    <a:pt x="432" y="416"/>
                    <a:pt x="432" y="417"/>
                  </a:cubicBezTo>
                  <a:cubicBezTo>
                    <a:pt x="432" y="417"/>
                    <a:pt x="432" y="417"/>
                    <a:pt x="433" y="417"/>
                  </a:cubicBezTo>
                  <a:cubicBezTo>
                    <a:pt x="433" y="417"/>
                    <a:pt x="433" y="417"/>
                    <a:pt x="434" y="418"/>
                  </a:cubicBezTo>
                  <a:cubicBezTo>
                    <a:pt x="434" y="418"/>
                    <a:pt x="435" y="418"/>
                    <a:pt x="435" y="418"/>
                  </a:cubicBezTo>
                  <a:cubicBezTo>
                    <a:pt x="435" y="418"/>
                    <a:pt x="435" y="418"/>
                    <a:pt x="435" y="418"/>
                  </a:cubicBezTo>
                  <a:cubicBezTo>
                    <a:pt x="435" y="418"/>
                    <a:pt x="435" y="417"/>
                    <a:pt x="435" y="417"/>
                  </a:cubicBezTo>
                  <a:cubicBezTo>
                    <a:pt x="435" y="416"/>
                    <a:pt x="436" y="416"/>
                    <a:pt x="436" y="416"/>
                  </a:cubicBezTo>
                  <a:cubicBezTo>
                    <a:pt x="436" y="416"/>
                    <a:pt x="436" y="416"/>
                    <a:pt x="436" y="417"/>
                  </a:cubicBezTo>
                  <a:cubicBezTo>
                    <a:pt x="436" y="417"/>
                    <a:pt x="436" y="417"/>
                    <a:pt x="436" y="417"/>
                  </a:cubicBezTo>
                  <a:cubicBezTo>
                    <a:pt x="436" y="418"/>
                    <a:pt x="436" y="418"/>
                    <a:pt x="436" y="418"/>
                  </a:cubicBezTo>
                  <a:cubicBezTo>
                    <a:pt x="436" y="419"/>
                    <a:pt x="435" y="419"/>
                    <a:pt x="435" y="419"/>
                  </a:cubicBezTo>
                  <a:cubicBezTo>
                    <a:pt x="435" y="419"/>
                    <a:pt x="435" y="420"/>
                    <a:pt x="435" y="420"/>
                  </a:cubicBezTo>
                  <a:cubicBezTo>
                    <a:pt x="435" y="420"/>
                    <a:pt x="435" y="421"/>
                    <a:pt x="435" y="421"/>
                  </a:cubicBezTo>
                  <a:cubicBezTo>
                    <a:pt x="435" y="421"/>
                    <a:pt x="436" y="422"/>
                    <a:pt x="436" y="422"/>
                  </a:cubicBezTo>
                  <a:cubicBezTo>
                    <a:pt x="436" y="422"/>
                    <a:pt x="436" y="423"/>
                    <a:pt x="436" y="423"/>
                  </a:cubicBezTo>
                  <a:cubicBezTo>
                    <a:pt x="436" y="424"/>
                    <a:pt x="436" y="424"/>
                    <a:pt x="436" y="424"/>
                  </a:cubicBezTo>
                  <a:cubicBezTo>
                    <a:pt x="437" y="425"/>
                    <a:pt x="437" y="425"/>
                    <a:pt x="437" y="425"/>
                  </a:cubicBezTo>
                  <a:cubicBezTo>
                    <a:pt x="438" y="426"/>
                    <a:pt x="438" y="426"/>
                    <a:pt x="439" y="426"/>
                  </a:cubicBezTo>
                  <a:cubicBezTo>
                    <a:pt x="440" y="426"/>
                    <a:pt x="440" y="426"/>
                    <a:pt x="440" y="427"/>
                  </a:cubicBezTo>
                  <a:cubicBezTo>
                    <a:pt x="440" y="427"/>
                    <a:pt x="440" y="428"/>
                    <a:pt x="440" y="428"/>
                  </a:cubicBezTo>
                  <a:cubicBezTo>
                    <a:pt x="439" y="428"/>
                    <a:pt x="439" y="429"/>
                    <a:pt x="439" y="429"/>
                  </a:cubicBezTo>
                  <a:cubicBezTo>
                    <a:pt x="439" y="430"/>
                    <a:pt x="439" y="431"/>
                    <a:pt x="439" y="431"/>
                  </a:cubicBezTo>
                  <a:cubicBezTo>
                    <a:pt x="439" y="431"/>
                    <a:pt x="440" y="432"/>
                    <a:pt x="440" y="432"/>
                  </a:cubicBezTo>
                  <a:cubicBezTo>
                    <a:pt x="440" y="432"/>
                    <a:pt x="441" y="433"/>
                    <a:pt x="441" y="433"/>
                  </a:cubicBezTo>
                  <a:cubicBezTo>
                    <a:pt x="441" y="433"/>
                    <a:pt x="441" y="434"/>
                    <a:pt x="442" y="434"/>
                  </a:cubicBezTo>
                  <a:cubicBezTo>
                    <a:pt x="442" y="434"/>
                    <a:pt x="443" y="435"/>
                    <a:pt x="443" y="435"/>
                  </a:cubicBezTo>
                  <a:cubicBezTo>
                    <a:pt x="443" y="436"/>
                    <a:pt x="443" y="436"/>
                    <a:pt x="443" y="437"/>
                  </a:cubicBezTo>
                  <a:cubicBezTo>
                    <a:pt x="443" y="437"/>
                    <a:pt x="443" y="437"/>
                    <a:pt x="444" y="437"/>
                  </a:cubicBezTo>
                  <a:cubicBezTo>
                    <a:pt x="445" y="437"/>
                    <a:pt x="444" y="437"/>
                    <a:pt x="445" y="438"/>
                  </a:cubicBezTo>
                  <a:cubicBezTo>
                    <a:pt x="445" y="438"/>
                    <a:pt x="445" y="438"/>
                    <a:pt x="445" y="438"/>
                  </a:cubicBezTo>
                  <a:cubicBezTo>
                    <a:pt x="446" y="439"/>
                    <a:pt x="446" y="439"/>
                    <a:pt x="446" y="439"/>
                  </a:cubicBezTo>
                  <a:cubicBezTo>
                    <a:pt x="446" y="439"/>
                    <a:pt x="446" y="439"/>
                    <a:pt x="446" y="440"/>
                  </a:cubicBezTo>
                  <a:cubicBezTo>
                    <a:pt x="446" y="440"/>
                    <a:pt x="446" y="440"/>
                    <a:pt x="446" y="440"/>
                  </a:cubicBezTo>
                  <a:cubicBezTo>
                    <a:pt x="446" y="440"/>
                    <a:pt x="446" y="441"/>
                    <a:pt x="447" y="441"/>
                  </a:cubicBezTo>
                  <a:cubicBezTo>
                    <a:pt x="447" y="441"/>
                    <a:pt x="448" y="441"/>
                    <a:pt x="448" y="441"/>
                  </a:cubicBezTo>
                  <a:cubicBezTo>
                    <a:pt x="448" y="441"/>
                    <a:pt x="448" y="442"/>
                    <a:pt x="448" y="442"/>
                  </a:cubicBezTo>
                  <a:cubicBezTo>
                    <a:pt x="448" y="442"/>
                    <a:pt x="447" y="442"/>
                    <a:pt x="447" y="443"/>
                  </a:cubicBezTo>
                  <a:cubicBezTo>
                    <a:pt x="447" y="443"/>
                    <a:pt x="448" y="443"/>
                    <a:pt x="448" y="443"/>
                  </a:cubicBezTo>
                  <a:cubicBezTo>
                    <a:pt x="448" y="444"/>
                    <a:pt x="447" y="444"/>
                    <a:pt x="448" y="444"/>
                  </a:cubicBezTo>
                  <a:cubicBezTo>
                    <a:pt x="448" y="444"/>
                    <a:pt x="448" y="445"/>
                    <a:pt x="448" y="445"/>
                  </a:cubicBezTo>
                  <a:cubicBezTo>
                    <a:pt x="448" y="445"/>
                    <a:pt x="447" y="445"/>
                    <a:pt x="447" y="445"/>
                  </a:cubicBezTo>
                  <a:cubicBezTo>
                    <a:pt x="447" y="446"/>
                    <a:pt x="448" y="446"/>
                    <a:pt x="448" y="446"/>
                  </a:cubicBezTo>
                  <a:cubicBezTo>
                    <a:pt x="448" y="446"/>
                    <a:pt x="448" y="446"/>
                    <a:pt x="448" y="446"/>
                  </a:cubicBezTo>
                  <a:cubicBezTo>
                    <a:pt x="449" y="446"/>
                    <a:pt x="450" y="446"/>
                    <a:pt x="450" y="446"/>
                  </a:cubicBezTo>
                  <a:cubicBezTo>
                    <a:pt x="450" y="446"/>
                    <a:pt x="453" y="447"/>
                    <a:pt x="454" y="447"/>
                  </a:cubicBezTo>
                  <a:cubicBezTo>
                    <a:pt x="454" y="447"/>
                    <a:pt x="455" y="447"/>
                    <a:pt x="455" y="447"/>
                  </a:cubicBezTo>
                  <a:cubicBezTo>
                    <a:pt x="456" y="447"/>
                    <a:pt x="456" y="448"/>
                    <a:pt x="456" y="448"/>
                  </a:cubicBezTo>
                  <a:cubicBezTo>
                    <a:pt x="457" y="448"/>
                    <a:pt x="457" y="449"/>
                    <a:pt x="458" y="449"/>
                  </a:cubicBezTo>
                  <a:cubicBezTo>
                    <a:pt x="458" y="449"/>
                    <a:pt x="459" y="450"/>
                    <a:pt x="459" y="450"/>
                  </a:cubicBezTo>
                  <a:cubicBezTo>
                    <a:pt x="460" y="450"/>
                    <a:pt x="460" y="450"/>
                    <a:pt x="460" y="450"/>
                  </a:cubicBezTo>
                  <a:cubicBezTo>
                    <a:pt x="460" y="450"/>
                    <a:pt x="460" y="450"/>
                    <a:pt x="461" y="450"/>
                  </a:cubicBezTo>
                  <a:cubicBezTo>
                    <a:pt x="461" y="450"/>
                    <a:pt x="461" y="450"/>
                    <a:pt x="461" y="450"/>
                  </a:cubicBezTo>
                  <a:cubicBezTo>
                    <a:pt x="462" y="450"/>
                    <a:pt x="462" y="450"/>
                    <a:pt x="462" y="451"/>
                  </a:cubicBezTo>
                  <a:cubicBezTo>
                    <a:pt x="462" y="451"/>
                    <a:pt x="462" y="451"/>
                    <a:pt x="463" y="451"/>
                  </a:cubicBezTo>
                  <a:cubicBezTo>
                    <a:pt x="463" y="452"/>
                    <a:pt x="462" y="452"/>
                    <a:pt x="463" y="452"/>
                  </a:cubicBezTo>
                  <a:cubicBezTo>
                    <a:pt x="463" y="453"/>
                    <a:pt x="463" y="452"/>
                    <a:pt x="464" y="452"/>
                  </a:cubicBezTo>
                  <a:cubicBezTo>
                    <a:pt x="464" y="452"/>
                    <a:pt x="464" y="452"/>
                    <a:pt x="464" y="452"/>
                  </a:cubicBezTo>
                  <a:cubicBezTo>
                    <a:pt x="464" y="452"/>
                    <a:pt x="465" y="452"/>
                    <a:pt x="465" y="453"/>
                  </a:cubicBezTo>
                  <a:cubicBezTo>
                    <a:pt x="465" y="453"/>
                    <a:pt x="466" y="453"/>
                    <a:pt x="466" y="454"/>
                  </a:cubicBezTo>
                  <a:cubicBezTo>
                    <a:pt x="467" y="454"/>
                    <a:pt x="467" y="455"/>
                    <a:pt x="468" y="455"/>
                  </a:cubicBezTo>
                  <a:cubicBezTo>
                    <a:pt x="468" y="456"/>
                    <a:pt x="469" y="456"/>
                    <a:pt x="469" y="457"/>
                  </a:cubicBezTo>
                  <a:cubicBezTo>
                    <a:pt x="470" y="457"/>
                    <a:pt x="470" y="458"/>
                    <a:pt x="470" y="458"/>
                  </a:cubicBezTo>
                  <a:cubicBezTo>
                    <a:pt x="470" y="458"/>
                    <a:pt x="470" y="459"/>
                    <a:pt x="470" y="459"/>
                  </a:cubicBezTo>
                  <a:cubicBezTo>
                    <a:pt x="470" y="459"/>
                    <a:pt x="470" y="460"/>
                    <a:pt x="470" y="460"/>
                  </a:cubicBezTo>
                  <a:cubicBezTo>
                    <a:pt x="470" y="460"/>
                    <a:pt x="471" y="460"/>
                    <a:pt x="471" y="461"/>
                  </a:cubicBezTo>
                  <a:cubicBezTo>
                    <a:pt x="471" y="461"/>
                    <a:pt x="471" y="461"/>
                    <a:pt x="471" y="461"/>
                  </a:cubicBezTo>
                  <a:cubicBezTo>
                    <a:pt x="471" y="461"/>
                    <a:pt x="471" y="462"/>
                    <a:pt x="471" y="462"/>
                  </a:cubicBezTo>
                  <a:cubicBezTo>
                    <a:pt x="487" y="460"/>
                    <a:pt x="487" y="460"/>
                    <a:pt x="487" y="460"/>
                  </a:cubicBezTo>
                  <a:cubicBezTo>
                    <a:pt x="486" y="462"/>
                    <a:pt x="486" y="462"/>
                    <a:pt x="486" y="462"/>
                  </a:cubicBezTo>
                  <a:cubicBezTo>
                    <a:pt x="511" y="471"/>
                    <a:pt x="511" y="471"/>
                    <a:pt x="511" y="471"/>
                  </a:cubicBezTo>
                  <a:cubicBezTo>
                    <a:pt x="531" y="471"/>
                    <a:pt x="531" y="471"/>
                    <a:pt x="531" y="471"/>
                  </a:cubicBezTo>
                  <a:cubicBezTo>
                    <a:pt x="531" y="468"/>
                    <a:pt x="531" y="468"/>
                    <a:pt x="531" y="468"/>
                  </a:cubicBezTo>
                  <a:cubicBezTo>
                    <a:pt x="543" y="468"/>
                    <a:pt x="543" y="468"/>
                    <a:pt x="543" y="468"/>
                  </a:cubicBezTo>
                  <a:cubicBezTo>
                    <a:pt x="545" y="470"/>
                    <a:pt x="545" y="470"/>
                    <a:pt x="545" y="470"/>
                  </a:cubicBezTo>
                  <a:cubicBezTo>
                    <a:pt x="546" y="471"/>
                    <a:pt x="546" y="471"/>
                    <a:pt x="546" y="471"/>
                  </a:cubicBezTo>
                  <a:cubicBezTo>
                    <a:pt x="550" y="475"/>
                    <a:pt x="550" y="475"/>
                    <a:pt x="550" y="475"/>
                  </a:cubicBezTo>
                  <a:cubicBezTo>
                    <a:pt x="552" y="476"/>
                    <a:pt x="552" y="476"/>
                    <a:pt x="552" y="476"/>
                  </a:cubicBezTo>
                  <a:cubicBezTo>
                    <a:pt x="554" y="480"/>
                    <a:pt x="554" y="480"/>
                    <a:pt x="554" y="480"/>
                  </a:cubicBezTo>
                  <a:cubicBezTo>
                    <a:pt x="555" y="483"/>
                    <a:pt x="555" y="483"/>
                    <a:pt x="555" y="483"/>
                  </a:cubicBezTo>
                  <a:cubicBezTo>
                    <a:pt x="557" y="485"/>
                    <a:pt x="557" y="485"/>
                    <a:pt x="557" y="485"/>
                  </a:cubicBezTo>
                  <a:cubicBezTo>
                    <a:pt x="557" y="486"/>
                    <a:pt x="557" y="486"/>
                    <a:pt x="557" y="486"/>
                  </a:cubicBezTo>
                  <a:cubicBezTo>
                    <a:pt x="559" y="487"/>
                    <a:pt x="559" y="487"/>
                    <a:pt x="559" y="487"/>
                  </a:cubicBezTo>
                  <a:cubicBezTo>
                    <a:pt x="561" y="487"/>
                    <a:pt x="561" y="487"/>
                    <a:pt x="561" y="487"/>
                  </a:cubicBezTo>
                  <a:cubicBezTo>
                    <a:pt x="564" y="489"/>
                    <a:pt x="564" y="489"/>
                    <a:pt x="564" y="489"/>
                  </a:cubicBezTo>
                  <a:cubicBezTo>
                    <a:pt x="565" y="489"/>
                    <a:pt x="565" y="489"/>
                    <a:pt x="565" y="489"/>
                  </a:cubicBezTo>
                  <a:cubicBezTo>
                    <a:pt x="566" y="488"/>
                    <a:pt x="566" y="488"/>
                    <a:pt x="566" y="488"/>
                  </a:cubicBezTo>
                  <a:cubicBezTo>
                    <a:pt x="566" y="487"/>
                    <a:pt x="566" y="487"/>
                    <a:pt x="566" y="487"/>
                  </a:cubicBezTo>
                  <a:cubicBezTo>
                    <a:pt x="567" y="486"/>
                    <a:pt x="567" y="486"/>
                    <a:pt x="567" y="486"/>
                  </a:cubicBezTo>
                  <a:cubicBezTo>
                    <a:pt x="567" y="486"/>
                    <a:pt x="567" y="485"/>
                    <a:pt x="567" y="485"/>
                  </a:cubicBezTo>
                  <a:cubicBezTo>
                    <a:pt x="567" y="485"/>
                    <a:pt x="568" y="484"/>
                    <a:pt x="568" y="484"/>
                  </a:cubicBezTo>
                  <a:cubicBezTo>
                    <a:pt x="570" y="484"/>
                    <a:pt x="570" y="484"/>
                    <a:pt x="570" y="484"/>
                  </a:cubicBezTo>
                  <a:cubicBezTo>
                    <a:pt x="570" y="482"/>
                    <a:pt x="570" y="482"/>
                    <a:pt x="570" y="482"/>
                  </a:cubicBezTo>
                  <a:cubicBezTo>
                    <a:pt x="572" y="483"/>
                    <a:pt x="572" y="483"/>
                    <a:pt x="572" y="483"/>
                  </a:cubicBezTo>
                  <a:cubicBezTo>
                    <a:pt x="576" y="483"/>
                    <a:pt x="576" y="483"/>
                    <a:pt x="576" y="483"/>
                  </a:cubicBezTo>
                  <a:cubicBezTo>
                    <a:pt x="577" y="484"/>
                    <a:pt x="577" y="484"/>
                    <a:pt x="577" y="484"/>
                  </a:cubicBezTo>
                  <a:cubicBezTo>
                    <a:pt x="577" y="485"/>
                    <a:pt x="577" y="485"/>
                    <a:pt x="577" y="485"/>
                  </a:cubicBezTo>
                  <a:cubicBezTo>
                    <a:pt x="577" y="485"/>
                    <a:pt x="577" y="485"/>
                    <a:pt x="577" y="485"/>
                  </a:cubicBezTo>
                  <a:cubicBezTo>
                    <a:pt x="579" y="486"/>
                    <a:pt x="579" y="486"/>
                    <a:pt x="579" y="486"/>
                  </a:cubicBezTo>
                  <a:cubicBezTo>
                    <a:pt x="581" y="488"/>
                    <a:pt x="581" y="488"/>
                    <a:pt x="581" y="488"/>
                  </a:cubicBezTo>
                  <a:cubicBezTo>
                    <a:pt x="581" y="490"/>
                    <a:pt x="581" y="490"/>
                    <a:pt x="581" y="490"/>
                  </a:cubicBezTo>
                  <a:cubicBezTo>
                    <a:pt x="581" y="490"/>
                    <a:pt x="584" y="493"/>
                    <a:pt x="584" y="493"/>
                  </a:cubicBezTo>
                  <a:cubicBezTo>
                    <a:pt x="584" y="493"/>
                    <a:pt x="584" y="495"/>
                    <a:pt x="584" y="495"/>
                  </a:cubicBezTo>
                  <a:cubicBezTo>
                    <a:pt x="584" y="495"/>
                    <a:pt x="586" y="497"/>
                    <a:pt x="586" y="497"/>
                  </a:cubicBezTo>
                  <a:cubicBezTo>
                    <a:pt x="586" y="497"/>
                    <a:pt x="587" y="499"/>
                    <a:pt x="587" y="499"/>
                  </a:cubicBezTo>
                  <a:cubicBezTo>
                    <a:pt x="589" y="500"/>
                    <a:pt x="589" y="500"/>
                    <a:pt x="589" y="500"/>
                  </a:cubicBezTo>
                  <a:cubicBezTo>
                    <a:pt x="589" y="501"/>
                    <a:pt x="589" y="501"/>
                    <a:pt x="589" y="501"/>
                  </a:cubicBezTo>
                  <a:cubicBezTo>
                    <a:pt x="589" y="501"/>
                    <a:pt x="589" y="502"/>
                    <a:pt x="589" y="502"/>
                  </a:cubicBezTo>
                  <a:cubicBezTo>
                    <a:pt x="589" y="502"/>
                    <a:pt x="589" y="502"/>
                    <a:pt x="589" y="502"/>
                  </a:cubicBezTo>
                  <a:cubicBezTo>
                    <a:pt x="589" y="503"/>
                    <a:pt x="590" y="503"/>
                    <a:pt x="590" y="503"/>
                  </a:cubicBezTo>
                  <a:cubicBezTo>
                    <a:pt x="590" y="504"/>
                    <a:pt x="590" y="504"/>
                    <a:pt x="590" y="504"/>
                  </a:cubicBezTo>
                  <a:cubicBezTo>
                    <a:pt x="591" y="506"/>
                    <a:pt x="591" y="506"/>
                    <a:pt x="591" y="506"/>
                  </a:cubicBezTo>
                  <a:cubicBezTo>
                    <a:pt x="591" y="508"/>
                    <a:pt x="591" y="508"/>
                    <a:pt x="591" y="508"/>
                  </a:cubicBezTo>
                  <a:cubicBezTo>
                    <a:pt x="592" y="509"/>
                    <a:pt x="592" y="509"/>
                    <a:pt x="592" y="509"/>
                  </a:cubicBezTo>
                  <a:cubicBezTo>
                    <a:pt x="593" y="509"/>
                    <a:pt x="593" y="509"/>
                    <a:pt x="593" y="509"/>
                  </a:cubicBezTo>
                  <a:cubicBezTo>
                    <a:pt x="595" y="510"/>
                    <a:pt x="595" y="510"/>
                    <a:pt x="595" y="510"/>
                  </a:cubicBezTo>
                  <a:cubicBezTo>
                    <a:pt x="596" y="510"/>
                    <a:pt x="596" y="510"/>
                    <a:pt x="596" y="510"/>
                  </a:cubicBezTo>
                  <a:cubicBezTo>
                    <a:pt x="597" y="511"/>
                    <a:pt x="597" y="511"/>
                    <a:pt x="597" y="511"/>
                  </a:cubicBezTo>
                  <a:cubicBezTo>
                    <a:pt x="598" y="512"/>
                    <a:pt x="598" y="512"/>
                    <a:pt x="598" y="512"/>
                  </a:cubicBezTo>
                  <a:cubicBezTo>
                    <a:pt x="599" y="512"/>
                    <a:pt x="599" y="512"/>
                    <a:pt x="599" y="512"/>
                  </a:cubicBezTo>
                  <a:cubicBezTo>
                    <a:pt x="601" y="512"/>
                    <a:pt x="601" y="512"/>
                    <a:pt x="601" y="512"/>
                  </a:cubicBezTo>
                  <a:cubicBezTo>
                    <a:pt x="601" y="512"/>
                    <a:pt x="602" y="512"/>
                    <a:pt x="602" y="512"/>
                  </a:cubicBezTo>
                  <a:cubicBezTo>
                    <a:pt x="602" y="513"/>
                    <a:pt x="603" y="513"/>
                    <a:pt x="603" y="513"/>
                  </a:cubicBezTo>
                  <a:cubicBezTo>
                    <a:pt x="603" y="513"/>
                    <a:pt x="603" y="513"/>
                    <a:pt x="603" y="513"/>
                  </a:cubicBezTo>
                  <a:cubicBezTo>
                    <a:pt x="604" y="513"/>
                    <a:pt x="604" y="512"/>
                    <a:pt x="605" y="512"/>
                  </a:cubicBezTo>
                  <a:cubicBezTo>
                    <a:pt x="605" y="512"/>
                    <a:pt x="605" y="512"/>
                    <a:pt x="605" y="512"/>
                  </a:cubicBezTo>
                  <a:cubicBezTo>
                    <a:pt x="605" y="512"/>
                    <a:pt x="605" y="512"/>
                    <a:pt x="605" y="512"/>
                  </a:cubicBezTo>
                  <a:cubicBezTo>
                    <a:pt x="604" y="512"/>
                    <a:pt x="604" y="512"/>
                    <a:pt x="604" y="511"/>
                  </a:cubicBezTo>
                  <a:cubicBezTo>
                    <a:pt x="604" y="511"/>
                    <a:pt x="604" y="510"/>
                    <a:pt x="603" y="510"/>
                  </a:cubicBezTo>
                  <a:cubicBezTo>
                    <a:pt x="603" y="510"/>
                    <a:pt x="603" y="510"/>
                    <a:pt x="603" y="510"/>
                  </a:cubicBezTo>
                  <a:cubicBezTo>
                    <a:pt x="603" y="509"/>
                    <a:pt x="603" y="509"/>
                    <a:pt x="603" y="508"/>
                  </a:cubicBezTo>
                  <a:cubicBezTo>
                    <a:pt x="603" y="508"/>
                    <a:pt x="603" y="507"/>
                    <a:pt x="603" y="507"/>
                  </a:cubicBezTo>
                  <a:cubicBezTo>
                    <a:pt x="603" y="507"/>
                    <a:pt x="603" y="507"/>
                    <a:pt x="603" y="506"/>
                  </a:cubicBezTo>
                  <a:cubicBezTo>
                    <a:pt x="603" y="506"/>
                    <a:pt x="602" y="506"/>
                    <a:pt x="602" y="506"/>
                  </a:cubicBezTo>
                  <a:cubicBezTo>
                    <a:pt x="602" y="506"/>
                    <a:pt x="602" y="505"/>
                    <a:pt x="602" y="505"/>
                  </a:cubicBezTo>
                  <a:cubicBezTo>
                    <a:pt x="603" y="505"/>
                    <a:pt x="603" y="504"/>
                    <a:pt x="603" y="503"/>
                  </a:cubicBezTo>
                  <a:cubicBezTo>
                    <a:pt x="603" y="503"/>
                    <a:pt x="603" y="503"/>
                    <a:pt x="603" y="503"/>
                  </a:cubicBezTo>
                  <a:cubicBezTo>
                    <a:pt x="603" y="503"/>
                    <a:pt x="603" y="503"/>
                    <a:pt x="602" y="503"/>
                  </a:cubicBezTo>
                  <a:cubicBezTo>
                    <a:pt x="602" y="503"/>
                    <a:pt x="602" y="503"/>
                    <a:pt x="601" y="502"/>
                  </a:cubicBezTo>
                  <a:cubicBezTo>
                    <a:pt x="601" y="502"/>
                    <a:pt x="601" y="502"/>
                    <a:pt x="601" y="502"/>
                  </a:cubicBezTo>
                  <a:cubicBezTo>
                    <a:pt x="602" y="502"/>
                    <a:pt x="602" y="502"/>
                    <a:pt x="602" y="502"/>
                  </a:cubicBezTo>
                  <a:cubicBezTo>
                    <a:pt x="602" y="502"/>
                    <a:pt x="603" y="503"/>
                    <a:pt x="603" y="502"/>
                  </a:cubicBezTo>
                  <a:cubicBezTo>
                    <a:pt x="603" y="502"/>
                    <a:pt x="603" y="502"/>
                    <a:pt x="603" y="501"/>
                  </a:cubicBezTo>
                  <a:cubicBezTo>
                    <a:pt x="603" y="501"/>
                    <a:pt x="603" y="501"/>
                    <a:pt x="604" y="500"/>
                  </a:cubicBezTo>
                  <a:cubicBezTo>
                    <a:pt x="604" y="500"/>
                    <a:pt x="604" y="500"/>
                    <a:pt x="604" y="500"/>
                  </a:cubicBezTo>
                  <a:cubicBezTo>
                    <a:pt x="604" y="500"/>
                    <a:pt x="603" y="499"/>
                    <a:pt x="603" y="499"/>
                  </a:cubicBezTo>
                  <a:cubicBezTo>
                    <a:pt x="603" y="499"/>
                    <a:pt x="603" y="499"/>
                    <a:pt x="603" y="499"/>
                  </a:cubicBezTo>
                  <a:cubicBezTo>
                    <a:pt x="603" y="498"/>
                    <a:pt x="603" y="498"/>
                    <a:pt x="603" y="498"/>
                  </a:cubicBezTo>
                  <a:cubicBezTo>
                    <a:pt x="604" y="498"/>
                    <a:pt x="604" y="498"/>
                    <a:pt x="604" y="498"/>
                  </a:cubicBezTo>
                  <a:cubicBezTo>
                    <a:pt x="605" y="498"/>
                    <a:pt x="605" y="498"/>
                    <a:pt x="605" y="498"/>
                  </a:cubicBezTo>
                  <a:cubicBezTo>
                    <a:pt x="605" y="498"/>
                    <a:pt x="605" y="498"/>
                    <a:pt x="605" y="497"/>
                  </a:cubicBezTo>
                  <a:cubicBezTo>
                    <a:pt x="605" y="497"/>
                    <a:pt x="605" y="497"/>
                    <a:pt x="605" y="497"/>
                  </a:cubicBezTo>
                  <a:cubicBezTo>
                    <a:pt x="605" y="497"/>
                    <a:pt x="605" y="497"/>
                    <a:pt x="605" y="497"/>
                  </a:cubicBezTo>
                  <a:cubicBezTo>
                    <a:pt x="605" y="496"/>
                    <a:pt x="605" y="496"/>
                    <a:pt x="605" y="496"/>
                  </a:cubicBezTo>
                  <a:cubicBezTo>
                    <a:pt x="605" y="496"/>
                    <a:pt x="605" y="496"/>
                    <a:pt x="605" y="496"/>
                  </a:cubicBezTo>
                  <a:cubicBezTo>
                    <a:pt x="605" y="496"/>
                    <a:pt x="605" y="496"/>
                    <a:pt x="605" y="496"/>
                  </a:cubicBezTo>
                  <a:cubicBezTo>
                    <a:pt x="606" y="496"/>
                    <a:pt x="606" y="496"/>
                    <a:pt x="606" y="495"/>
                  </a:cubicBezTo>
                  <a:cubicBezTo>
                    <a:pt x="606" y="495"/>
                    <a:pt x="607" y="496"/>
                    <a:pt x="607" y="496"/>
                  </a:cubicBezTo>
                  <a:cubicBezTo>
                    <a:pt x="607" y="496"/>
                    <a:pt x="607" y="496"/>
                    <a:pt x="607" y="496"/>
                  </a:cubicBezTo>
                  <a:cubicBezTo>
                    <a:pt x="607" y="495"/>
                    <a:pt x="607" y="495"/>
                    <a:pt x="608" y="494"/>
                  </a:cubicBezTo>
                  <a:cubicBezTo>
                    <a:pt x="608" y="495"/>
                    <a:pt x="608" y="495"/>
                    <a:pt x="609" y="494"/>
                  </a:cubicBezTo>
                  <a:cubicBezTo>
                    <a:pt x="609" y="494"/>
                    <a:pt x="609" y="494"/>
                    <a:pt x="610" y="494"/>
                  </a:cubicBezTo>
                  <a:cubicBezTo>
                    <a:pt x="610" y="494"/>
                    <a:pt x="610" y="493"/>
                    <a:pt x="609" y="493"/>
                  </a:cubicBezTo>
                  <a:cubicBezTo>
                    <a:pt x="609" y="493"/>
                    <a:pt x="609" y="492"/>
                    <a:pt x="608" y="492"/>
                  </a:cubicBezTo>
                  <a:cubicBezTo>
                    <a:pt x="609" y="492"/>
                    <a:pt x="610" y="492"/>
                    <a:pt x="611" y="492"/>
                  </a:cubicBezTo>
                  <a:cubicBezTo>
                    <a:pt x="611" y="492"/>
                    <a:pt x="611" y="492"/>
                    <a:pt x="611" y="492"/>
                  </a:cubicBezTo>
                  <a:cubicBezTo>
                    <a:pt x="612" y="492"/>
                    <a:pt x="613" y="492"/>
                    <a:pt x="614" y="492"/>
                  </a:cubicBezTo>
                  <a:cubicBezTo>
                    <a:pt x="613" y="492"/>
                    <a:pt x="613" y="492"/>
                    <a:pt x="613" y="492"/>
                  </a:cubicBezTo>
                  <a:cubicBezTo>
                    <a:pt x="615" y="492"/>
                    <a:pt x="616" y="491"/>
                    <a:pt x="617" y="490"/>
                  </a:cubicBezTo>
                  <a:cubicBezTo>
                    <a:pt x="617" y="490"/>
                    <a:pt x="617" y="490"/>
                    <a:pt x="618" y="489"/>
                  </a:cubicBezTo>
                  <a:cubicBezTo>
                    <a:pt x="618" y="489"/>
                    <a:pt x="618" y="488"/>
                    <a:pt x="619" y="488"/>
                  </a:cubicBezTo>
                  <a:cubicBezTo>
                    <a:pt x="619" y="488"/>
                    <a:pt x="620" y="488"/>
                    <a:pt x="620" y="488"/>
                  </a:cubicBezTo>
                  <a:cubicBezTo>
                    <a:pt x="621" y="488"/>
                    <a:pt x="621" y="487"/>
                    <a:pt x="621" y="487"/>
                  </a:cubicBezTo>
                  <a:cubicBezTo>
                    <a:pt x="621" y="487"/>
                    <a:pt x="620" y="487"/>
                    <a:pt x="620" y="487"/>
                  </a:cubicBezTo>
                  <a:cubicBezTo>
                    <a:pt x="620" y="487"/>
                    <a:pt x="620" y="486"/>
                    <a:pt x="620" y="486"/>
                  </a:cubicBezTo>
                  <a:cubicBezTo>
                    <a:pt x="619" y="485"/>
                    <a:pt x="619" y="485"/>
                    <a:pt x="619" y="485"/>
                  </a:cubicBezTo>
                  <a:cubicBezTo>
                    <a:pt x="619" y="485"/>
                    <a:pt x="620" y="485"/>
                    <a:pt x="620" y="484"/>
                  </a:cubicBezTo>
                  <a:cubicBezTo>
                    <a:pt x="620" y="484"/>
                    <a:pt x="620" y="484"/>
                    <a:pt x="620" y="484"/>
                  </a:cubicBezTo>
                  <a:cubicBezTo>
                    <a:pt x="621" y="483"/>
                    <a:pt x="621" y="483"/>
                    <a:pt x="621" y="484"/>
                  </a:cubicBezTo>
                  <a:cubicBezTo>
                    <a:pt x="621" y="484"/>
                    <a:pt x="622" y="484"/>
                    <a:pt x="621" y="484"/>
                  </a:cubicBezTo>
                  <a:cubicBezTo>
                    <a:pt x="621" y="485"/>
                    <a:pt x="621" y="485"/>
                    <a:pt x="621" y="485"/>
                  </a:cubicBezTo>
                  <a:cubicBezTo>
                    <a:pt x="622" y="486"/>
                    <a:pt x="623" y="485"/>
                    <a:pt x="624" y="485"/>
                  </a:cubicBezTo>
                  <a:cubicBezTo>
                    <a:pt x="625" y="485"/>
                    <a:pt x="626" y="484"/>
                    <a:pt x="627" y="484"/>
                  </a:cubicBezTo>
                  <a:cubicBezTo>
                    <a:pt x="629" y="483"/>
                    <a:pt x="632" y="483"/>
                    <a:pt x="634" y="484"/>
                  </a:cubicBezTo>
                  <a:cubicBezTo>
                    <a:pt x="635" y="485"/>
                    <a:pt x="636" y="485"/>
                    <a:pt x="638" y="485"/>
                  </a:cubicBezTo>
                  <a:cubicBezTo>
                    <a:pt x="638" y="485"/>
                    <a:pt x="638" y="485"/>
                    <a:pt x="639" y="485"/>
                  </a:cubicBezTo>
                  <a:cubicBezTo>
                    <a:pt x="639" y="485"/>
                    <a:pt x="639" y="484"/>
                    <a:pt x="638" y="484"/>
                  </a:cubicBezTo>
                  <a:cubicBezTo>
                    <a:pt x="638" y="483"/>
                    <a:pt x="638" y="483"/>
                    <a:pt x="638" y="483"/>
                  </a:cubicBezTo>
                  <a:cubicBezTo>
                    <a:pt x="639" y="483"/>
                    <a:pt x="639" y="483"/>
                    <a:pt x="639" y="484"/>
                  </a:cubicBezTo>
                  <a:cubicBezTo>
                    <a:pt x="639" y="483"/>
                    <a:pt x="639" y="483"/>
                    <a:pt x="639" y="483"/>
                  </a:cubicBezTo>
                  <a:cubicBezTo>
                    <a:pt x="639" y="482"/>
                    <a:pt x="639" y="482"/>
                    <a:pt x="640" y="482"/>
                  </a:cubicBezTo>
                  <a:cubicBezTo>
                    <a:pt x="640" y="482"/>
                    <a:pt x="640" y="483"/>
                    <a:pt x="640" y="483"/>
                  </a:cubicBezTo>
                  <a:cubicBezTo>
                    <a:pt x="641" y="483"/>
                    <a:pt x="641" y="484"/>
                    <a:pt x="641" y="483"/>
                  </a:cubicBezTo>
                  <a:cubicBezTo>
                    <a:pt x="641" y="484"/>
                    <a:pt x="642" y="485"/>
                    <a:pt x="642" y="485"/>
                  </a:cubicBezTo>
                  <a:cubicBezTo>
                    <a:pt x="642" y="485"/>
                    <a:pt x="642" y="485"/>
                    <a:pt x="642" y="485"/>
                  </a:cubicBezTo>
                  <a:cubicBezTo>
                    <a:pt x="643" y="486"/>
                    <a:pt x="643" y="486"/>
                    <a:pt x="643" y="486"/>
                  </a:cubicBezTo>
                  <a:cubicBezTo>
                    <a:pt x="644" y="486"/>
                    <a:pt x="644" y="486"/>
                    <a:pt x="644" y="486"/>
                  </a:cubicBezTo>
                  <a:cubicBezTo>
                    <a:pt x="644" y="486"/>
                    <a:pt x="644" y="485"/>
                    <a:pt x="645" y="485"/>
                  </a:cubicBezTo>
                  <a:cubicBezTo>
                    <a:pt x="645" y="486"/>
                    <a:pt x="645" y="486"/>
                    <a:pt x="645" y="486"/>
                  </a:cubicBezTo>
                  <a:cubicBezTo>
                    <a:pt x="645" y="486"/>
                    <a:pt x="645" y="487"/>
                    <a:pt x="645" y="487"/>
                  </a:cubicBezTo>
                  <a:cubicBezTo>
                    <a:pt x="645" y="487"/>
                    <a:pt x="645" y="487"/>
                    <a:pt x="645" y="488"/>
                  </a:cubicBezTo>
                  <a:cubicBezTo>
                    <a:pt x="646" y="488"/>
                    <a:pt x="646" y="488"/>
                    <a:pt x="646" y="488"/>
                  </a:cubicBezTo>
                  <a:cubicBezTo>
                    <a:pt x="646" y="488"/>
                    <a:pt x="646" y="487"/>
                    <a:pt x="646" y="487"/>
                  </a:cubicBezTo>
                  <a:cubicBezTo>
                    <a:pt x="647" y="487"/>
                    <a:pt x="647" y="487"/>
                    <a:pt x="647" y="487"/>
                  </a:cubicBezTo>
                  <a:cubicBezTo>
                    <a:pt x="647" y="488"/>
                    <a:pt x="647" y="488"/>
                    <a:pt x="648" y="488"/>
                  </a:cubicBezTo>
                  <a:cubicBezTo>
                    <a:pt x="648" y="488"/>
                    <a:pt x="648" y="488"/>
                    <a:pt x="648" y="488"/>
                  </a:cubicBezTo>
                  <a:cubicBezTo>
                    <a:pt x="648" y="488"/>
                    <a:pt x="649" y="488"/>
                    <a:pt x="649" y="488"/>
                  </a:cubicBezTo>
                  <a:cubicBezTo>
                    <a:pt x="649" y="487"/>
                    <a:pt x="650" y="487"/>
                    <a:pt x="650" y="487"/>
                  </a:cubicBezTo>
                  <a:cubicBezTo>
                    <a:pt x="650" y="487"/>
                    <a:pt x="651" y="488"/>
                    <a:pt x="651" y="488"/>
                  </a:cubicBezTo>
                  <a:cubicBezTo>
                    <a:pt x="651" y="488"/>
                    <a:pt x="652" y="488"/>
                    <a:pt x="652" y="488"/>
                  </a:cubicBezTo>
                  <a:cubicBezTo>
                    <a:pt x="652" y="488"/>
                    <a:pt x="652" y="488"/>
                    <a:pt x="652" y="487"/>
                  </a:cubicBezTo>
                  <a:cubicBezTo>
                    <a:pt x="652" y="487"/>
                    <a:pt x="652" y="487"/>
                    <a:pt x="652" y="487"/>
                  </a:cubicBezTo>
                  <a:cubicBezTo>
                    <a:pt x="652" y="487"/>
                    <a:pt x="652" y="487"/>
                    <a:pt x="652" y="487"/>
                  </a:cubicBezTo>
                  <a:cubicBezTo>
                    <a:pt x="653" y="487"/>
                    <a:pt x="653" y="486"/>
                    <a:pt x="652" y="486"/>
                  </a:cubicBezTo>
                  <a:cubicBezTo>
                    <a:pt x="652" y="486"/>
                    <a:pt x="652" y="486"/>
                    <a:pt x="652" y="485"/>
                  </a:cubicBezTo>
                  <a:cubicBezTo>
                    <a:pt x="652" y="485"/>
                    <a:pt x="652" y="485"/>
                    <a:pt x="652" y="485"/>
                  </a:cubicBezTo>
                  <a:cubicBezTo>
                    <a:pt x="652" y="485"/>
                    <a:pt x="652" y="485"/>
                    <a:pt x="652" y="486"/>
                  </a:cubicBezTo>
                  <a:cubicBezTo>
                    <a:pt x="653" y="486"/>
                    <a:pt x="654" y="486"/>
                    <a:pt x="655" y="487"/>
                  </a:cubicBezTo>
                  <a:cubicBezTo>
                    <a:pt x="655" y="487"/>
                    <a:pt x="656" y="487"/>
                    <a:pt x="656" y="487"/>
                  </a:cubicBezTo>
                  <a:cubicBezTo>
                    <a:pt x="656" y="488"/>
                    <a:pt x="656" y="488"/>
                    <a:pt x="656" y="488"/>
                  </a:cubicBezTo>
                  <a:cubicBezTo>
                    <a:pt x="657" y="488"/>
                    <a:pt x="657" y="488"/>
                    <a:pt x="657" y="488"/>
                  </a:cubicBezTo>
                  <a:cubicBezTo>
                    <a:pt x="657" y="487"/>
                    <a:pt x="656" y="486"/>
                    <a:pt x="655" y="486"/>
                  </a:cubicBezTo>
                  <a:cubicBezTo>
                    <a:pt x="655" y="485"/>
                    <a:pt x="655" y="485"/>
                    <a:pt x="655" y="485"/>
                  </a:cubicBezTo>
                  <a:cubicBezTo>
                    <a:pt x="655" y="484"/>
                    <a:pt x="655" y="484"/>
                    <a:pt x="655" y="484"/>
                  </a:cubicBezTo>
                  <a:cubicBezTo>
                    <a:pt x="655" y="484"/>
                    <a:pt x="655" y="484"/>
                    <a:pt x="655" y="484"/>
                  </a:cubicBezTo>
                  <a:cubicBezTo>
                    <a:pt x="655" y="483"/>
                    <a:pt x="655" y="483"/>
                    <a:pt x="655" y="484"/>
                  </a:cubicBezTo>
                  <a:cubicBezTo>
                    <a:pt x="655" y="484"/>
                    <a:pt x="655" y="484"/>
                    <a:pt x="656" y="484"/>
                  </a:cubicBezTo>
                  <a:cubicBezTo>
                    <a:pt x="656" y="484"/>
                    <a:pt x="656" y="484"/>
                    <a:pt x="656" y="484"/>
                  </a:cubicBezTo>
                  <a:cubicBezTo>
                    <a:pt x="657" y="484"/>
                    <a:pt x="657" y="484"/>
                    <a:pt x="657" y="483"/>
                  </a:cubicBezTo>
                  <a:cubicBezTo>
                    <a:pt x="657" y="483"/>
                    <a:pt x="657" y="483"/>
                    <a:pt x="657" y="483"/>
                  </a:cubicBezTo>
                  <a:cubicBezTo>
                    <a:pt x="657" y="483"/>
                    <a:pt x="657" y="483"/>
                    <a:pt x="657" y="483"/>
                  </a:cubicBezTo>
                  <a:cubicBezTo>
                    <a:pt x="656" y="482"/>
                    <a:pt x="657" y="482"/>
                    <a:pt x="656" y="481"/>
                  </a:cubicBezTo>
                  <a:cubicBezTo>
                    <a:pt x="656" y="481"/>
                    <a:pt x="656" y="481"/>
                    <a:pt x="656" y="482"/>
                  </a:cubicBezTo>
                  <a:cubicBezTo>
                    <a:pt x="656" y="482"/>
                    <a:pt x="656" y="482"/>
                    <a:pt x="655" y="483"/>
                  </a:cubicBezTo>
                  <a:cubicBezTo>
                    <a:pt x="655" y="483"/>
                    <a:pt x="655" y="483"/>
                    <a:pt x="654" y="482"/>
                  </a:cubicBezTo>
                  <a:cubicBezTo>
                    <a:pt x="654" y="482"/>
                    <a:pt x="654" y="482"/>
                    <a:pt x="654" y="482"/>
                  </a:cubicBezTo>
                  <a:cubicBezTo>
                    <a:pt x="654" y="482"/>
                    <a:pt x="654" y="482"/>
                    <a:pt x="654" y="482"/>
                  </a:cubicBezTo>
                  <a:cubicBezTo>
                    <a:pt x="655" y="481"/>
                    <a:pt x="656" y="481"/>
                    <a:pt x="657" y="480"/>
                  </a:cubicBezTo>
                  <a:cubicBezTo>
                    <a:pt x="657" y="480"/>
                    <a:pt x="657" y="480"/>
                    <a:pt x="658" y="479"/>
                  </a:cubicBezTo>
                  <a:cubicBezTo>
                    <a:pt x="658" y="479"/>
                    <a:pt x="659" y="479"/>
                    <a:pt x="659" y="479"/>
                  </a:cubicBezTo>
                  <a:cubicBezTo>
                    <a:pt x="660" y="479"/>
                    <a:pt x="660" y="479"/>
                    <a:pt x="660" y="479"/>
                  </a:cubicBezTo>
                  <a:cubicBezTo>
                    <a:pt x="660" y="479"/>
                    <a:pt x="661" y="479"/>
                    <a:pt x="661" y="479"/>
                  </a:cubicBezTo>
                  <a:cubicBezTo>
                    <a:pt x="662" y="479"/>
                    <a:pt x="663" y="479"/>
                    <a:pt x="663" y="479"/>
                  </a:cubicBezTo>
                  <a:cubicBezTo>
                    <a:pt x="664" y="479"/>
                    <a:pt x="664" y="479"/>
                    <a:pt x="664" y="479"/>
                  </a:cubicBezTo>
                  <a:cubicBezTo>
                    <a:pt x="664" y="479"/>
                    <a:pt x="665" y="479"/>
                    <a:pt x="665" y="479"/>
                  </a:cubicBezTo>
                  <a:cubicBezTo>
                    <a:pt x="665" y="479"/>
                    <a:pt x="666" y="479"/>
                    <a:pt x="666" y="478"/>
                  </a:cubicBezTo>
                  <a:cubicBezTo>
                    <a:pt x="666" y="478"/>
                    <a:pt x="665" y="477"/>
                    <a:pt x="666" y="477"/>
                  </a:cubicBezTo>
                  <a:cubicBezTo>
                    <a:pt x="666" y="476"/>
                    <a:pt x="666" y="477"/>
                    <a:pt x="667" y="477"/>
                  </a:cubicBezTo>
                  <a:cubicBezTo>
                    <a:pt x="667" y="477"/>
                    <a:pt x="667" y="478"/>
                    <a:pt x="667" y="478"/>
                  </a:cubicBezTo>
                  <a:cubicBezTo>
                    <a:pt x="667" y="479"/>
                    <a:pt x="668" y="479"/>
                    <a:pt x="668" y="480"/>
                  </a:cubicBezTo>
                  <a:cubicBezTo>
                    <a:pt x="669" y="480"/>
                    <a:pt x="670" y="479"/>
                    <a:pt x="671" y="479"/>
                  </a:cubicBezTo>
                  <a:cubicBezTo>
                    <a:pt x="672" y="478"/>
                    <a:pt x="672" y="478"/>
                    <a:pt x="673" y="478"/>
                  </a:cubicBezTo>
                  <a:cubicBezTo>
                    <a:pt x="673" y="478"/>
                    <a:pt x="673" y="479"/>
                    <a:pt x="673" y="479"/>
                  </a:cubicBezTo>
                  <a:cubicBezTo>
                    <a:pt x="674" y="479"/>
                    <a:pt x="675" y="479"/>
                    <a:pt x="676" y="478"/>
                  </a:cubicBezTo>
                  <a:cubicBezTo>
                    <a:pt x="677" y="478"/>
                    <a:pt x="678" y="478"/>
                    <a:pt x="679" y="479"/>
                  </a:cubicBezTo>
                  <a:cubicBezTo>
                    <a:pt x="678" y="479"/>
                    <a:pt x="678" y="479"/>
                    <a:pt x="678" y="479"/>
                  </a:cubicBezTo>
                  <a:cubicBezTo>
                    <a:pt x="679" y="480"/>
                    <a:pt x="681" y="480"/>
                    <a:pt x="683" y="481"/>
                  </a:cubicBezTo>
                  <a:cubicBezTo>
                    <a:pt x="683" y="481"/>
                    <a:pt x="683" y="481"/>
                    <a:pt x="682" y="481"/>
                  </a:cubicBezTo>
                  <a:cubicBezTo>
                    <a:pt x="683" y="482"/>
                    <a:pt x="684" y="482"/>
                    <a:pt x="684" y="483"/>
                  </a:cubicBezTo>
                  <a:cubicBezTo>
                    <a:pt x="684" y="483"/>
                    <a:pt x="684" y="484"/>
                    <a:pt x="684" y="484"/>
                  </a:cubicBezTo>
                  <a:cubicBezTo>
                    <a:pt x="685" y="484"/>
                    <a:pt x="685" y="484"/>
                    <a:pt x="686" y="484"/>
                  </a:cubicBezTo>
                  <a:cubicBezTo>
                    <a:pt x="686" y="484"/>
                    <a:pt x="687" y="484"/>
                    <a:pt x="687" y="484"/>
                  </a:cubicBezTo>
                  <a:cubicBezTo>
                    <a:pt x="687" y="484"/>
                    <a:pt x="688" y="483"/>
                    <a:pt x="688" y="483"/>
                  </a:cubicBezTo>
                  <a:cubicBezTo>
                    <a:pt x="688" y="483"/>
                    <a:pt x="688" y="482"/>
                    <a:pt x="688" y="482"/>
                  </a:cubicBezTo>
                  <a:cubicBezTo>
                    <a:pt x="688" y="483"/>
                    <a:pt x="689" y="483"/>
                    <a:pt x="690" y="482"/>
                  </a:cubicBezTo>
                  <a:cubicBezTo>
                    <a:pt x="690" y="482"/>
                    <a:pt x="690" y="482"/>
                    <a:pt x="690" y="482"/>
                  </a:cubicBezTo>
                  <a:cubicBezTo>
                    <a:pt x="690" y="482"/>
                    <a:pt x="690" y="482"/>
                    <a:pt x="691" y="482"/>
                  </a:cubicBezTo>
                  <a:cubicBezTo>
                    <a:pt x="691" y="482"/>
                    <a:pt x="691" y="481"/>
                    <a:pt x="691" y="481"/>
                  </a:cubicBezTo>
                  <a:cubicBezTo>
                    <a:pt x="691" y="480"/>
                    <a:pt x="692" y="480"/>
                    <a:pt x="692" y="480"/>
                  </a:cubicBezTo>
                  <a:cubicBezTo>
                    <a:pt x="692" y="480"/>
                    <a:pt x="692" y="481"/>
                    <a:pt x="692" y="481"/>
                  </a:cubicBezTo>
                  <a:cubicBezTo>
                    <a:pt x="692" y="481"/>
                    <a:pt x="693" y="481"/>
                    <a:pt x="693" y="482"/>
                  </a:cubicBezTo>
                  <a:cubicBezTo>
                    <a:pt x="694" y="482"/>
                    <a:pt x="695" y="482"/>
                    <a:pt x="696" y="483"/>
                  </a:cubicBezTo>
                  <a:cubicBezTo>
                    <a:pt x="696" y="484"/>
                    <a:pt x="696" y="484"/>
                    <a:pt x="696" y="484"/>
                  </a:cubicBezTo>
                  <a:cubicBezTo>
                    <a:pt x="696" y="484"/>
                    <a:pt x="697" y="484"/>
                    <a:pt x="697" y="485"/>
                  </a:cubicBezTo>
                  <a:cubicBezTo>
                    <a:pt x="697" y="485"/>
                    <a:pt x="697" y="485"/>
                    <a:pt x="697" y="485"/>
                  </a:cubicBezTo>
                  <a:cubicBezTo>
                    <a:pt x="698" y="486"/>
                    <a:pt x="699" y="488"/>
                    <a:pt x="700" y="488"/>
                  </a:cubicBezTo>
                  <a:cubicBezTo>
                    <a:pt x="700" y="488"/>
                    <a:pt x="701" y="489"/>
                    <a:pt x="701" y="489"/>
                  </a:cubicBezTo>
                  <a:cubicBezTo>
                    <a:pt x="701" y="489"/>
                    <a:pt x="702" y="490"/>
                    <a:pt x="702" y="490"/>
                  </a:cubicBezTo>
                  <a:cubicBezTo>
                    <a:pt x="702" y="492"/>
                    <a:pt x="702" y="494"/>
                    <a:pt x="702" y="495"/>
                  </a:cubicBezTo>
                  <a:cubicBezTo>
                    <a:pt x="701" y="496"/>
                    <a:pt x="701" y="497"/>
                    <a:pt x="701" y="498"/>
                  </a:cubicBezTo>
                  <a:cubicBezTo>
                    <a:pt x="701" y="498"/>
                    <a:pt x="701" y="498"/>
                    <a:pt x="701" y="499"/>
                  </a:cubicBezTo>
                  <a:cubicBezTo>
                    <a:pt x="701" y="499"/>
                    <a:pt x="701" y="499"/>
                    <a:pt x="701" y="499"/>
                  </a:cubicBezTo>
                  <a:cubicBezTo>
                    <a:pt x="702" y="499"/>
                    <a:pt x="702" y="499"/>
                    <a:pt x="702" y="498"/>
                  </a:cubicBezTo>
                  <a:cubicBezTo>
                    <a:pt x="702" y="498"/>
                    <a:pt x="702" y="497"/>
                    <a:pt x="703" y="498"/>
                  </a:cubicBezTo>
                  <a:cubicBezTo>
                    <a:pt x="703" y="498"/>
                    <a:pt x="703" y="498"/>
                    <a:pt x="703" y="498"/>
                  </a:cubicBezTo>
                  <a:cubicBezTo>
                    <a:pt x="703" y="498"/>
                    <a:pt x="703" y="498"/>
                    <a:pt x="703" y="499"/>
                  </a:cubicBezTo>
                  <a:cubicBezTo>
                    <a:pt x="703" y="499"/>
                    <a:pt x="703" y="499"/>
                    <a:pt x="703" y="499"/>
                  </a:cubicBezTo>
                  <a:cubicBezTo>
                    <a:pt x="703" y="500"/>
                    <a:pt x="702" y="500"/>
                    <a:pt x="702" y="500"/>
                  </a:cubicBezTo>
                  <a:cubicBezTo>
                    <a:pt x="702" y="501"/>
                    <a:pt x="702" y="501"/>
                    <a:pt x="702" y="501"/>
                  </a:cubicBezTo>
                  <a:cubicBezTo>
                    <a:pt x="702" y="501"/>
                    <a:pt x="702" y="501"/>
                    <a:pt x="702" y="501"/>
                  </a:cubicBezTo>
                  <a:cubicBezTo>
                    <a:pt x="703" y="503"/>
                    <a:pt x="703" y="505"/>
                    <a:pt x="704" y="506"/>
                  </a:cubicBezTo>
                  <a:cubicBezTo>
                    <a:pt x="705" y="506"/>
                    <a:pt x="705" y="507"/>
                    <a:pt x="705" y="507"/>
                  </a:cubicBezTo>
                  <a:cubicBezTo>
                    <a:pt x="705" y="507"/>
                    <a:pt x="705" y="506"/>
                    <a:pt x="705" y="506"/>
                  </a:cubicBezTo>
                  <a:cubicBezTo>
                    <a:pt x="705" y="506"/>
                    <a:pt x="705" y="506"/>
                    <a:pt x="705" y="506"/>
                  </a:cubicBezTo>
                  <a:cubicBezTo>
                    <a:pt x="705" y="506"/>
                    <a:pt x="705" y="505"/>
                    <a:pt x="706" y="505"/>
                  </a:cubicBezTo>
                  <a:cubicBezTo>
                    <a:pt x="706" y="505"/>
                    <a:pt x="706" y="506"/>
                    <a:pt x="706" y="506"/>
                  </a:cubicBezTo>
                  <a:cubicBezTo>
                    <a:pt x="706" y="507"/>
                    <a:pt x="706" y="507"/>
                    <a:pt x="706" y="507"/>
                  </a:cubicBezTo>
                  <a:cubicBezTo>
                    <a:pt x="705" y="507"/>
                    <a:pt x="705" y="508"/>
                    <a:pt x="705" y="508"/>
                  </a:cubicBezTo>
                  <a:cubicBezTo>
                    <a:pt x="706" y="508"/>
                    <a:pt x="706" y="508"/>
                    <a:pt x="707" y="508"/>
                  </a:cubicBezTo>
                  <a:cubicBezTo>
                    <a:pt x="707" y="508"/>
                    <a:pt x="707" y="508"/>
                    <a:pt x="707" y="509"/>
                  </a:cubicBezTo>
                  <a:cubicBezTo>
                    <a:pt x="707" y="509"/>
                    <a:pt x="707" y="509"/>
                    <a:pt x="707" y="510"/>
                  </a:cubicBezTo>
                  <a:cubicBezTo>
                    <a:pt x="708" y="510"/>
                    <a:pt x="708" y="511"/>
                    <a:pt x="708" y="511"/>
                  </a:cubicBezTo>
                  <a:cubicBezTo>
                    <a:pt x="708" y="512"/>
                    <a:pt x="708" y="512"/>
                    <a:pt x="709" y="513"/>
                  </a:cubicBezTo>
                  <a:cubicBezTo>
                    <a:pt x="709" y="513"/>
                    <a:pt x="710" y="513"/>
                    <a:pt x="710" y="514"/>
                  </a:cubicBezTo>
                  <a:cubicBezTo>
                    <a:pt x="711" y="514"/>
                    <a:pt x="712" y="516"/>
                    <a:pt x="712" y="517"/>
                  </a:cubicBezTo>
                  <a:cubicBezTo>
                    <a:pt x="712" y="518"/>
                    <a:pt x="712" y="518"/>
                    <a:pt x="713" y="518"/>
                  </a:cubicBezTo>
                  <a:cubicBezTo>
                    <a:pt x="713" y="518"/>
                    <a:pt x="713" y="518"/>
                    <a:pt x="713" y="518"/>
                  </a:cubicBezTo>
                  <a:cubicBezTo>
                    <a:pt x="714" y="519"/>
                    <a:pt x="715" y="518"/>
                    <a:pt x="716" y="518"/>
                  </a:cubicBezTo>
                  <a:cubicBezTo>
                    <a:pt x="716" y="518"/>
                    <a:pt x="716" y="518"/>
                    <a:pt x="716" y="518"/>
                  </a:cubicBezTo>
                  <a:cubicBezTo>
                    <a:pt x="716" y="518"/>
                    <a:pt x="717" y="518"/>
                    <a:pt x="717" y="518"/>
                  </a:cubicBezTo>
                  <a:cubicBezTo>
                    <a:pt x="718" y="518"/>
                    <a:pt x="718" y="517"/>
                    <a:pt x="718" y="516"/>
                  </a:cubicBezTo>
                  <a:cubicBezTo>
                    <a:pt x="718" y="516"/>
                    <a:pt x="718" y="515"/>
                    <a:pt x="718" y="515"/>
                  </a:cubicBezTo>
                  <a:cubicBezTo>
                    <a:pt x="718" y="515"/>
                    <a:pt x="719" y="514"/>
                    <a:pt x="719" y="514"/>
                  </a:cubicBezTo>
                  <a:cubicBezTo>
                    <a:pt x="719" y="514"/>
                    <a:pt x="719" y="513"/>
                    <a:pt x="719" y="513"/>
                  </a:cubicBezTo>
                  <a:cubicBezTo>
                    <a:pt x="719" y="511"/>
                    <a:pt x="719" y="510"/>
                    <a:pt x="719" y="508"/>
                  </a:cubicBezTo>
                  <a:cubicBezTo>
                    <a:pt x="720" y="507"/>
                    <a:pt x="720" y="505"/>
                    <a:pt x="719" y="504"/>
                  </a:cubicBezTo>
                  <a:cubicBezTo>
                    <a:pt x="718" y="504"/>
                    <a:pt x="718" y="503"/>
                    <a:pt x="718" y="503"/>
                  </a:cubicBezTo>
                  <a:cubicBezTo>
                    <a:pt x="718" y="502"/>
                    <a:pt x="718" y="502"/>
                    <a:pt x="718" y="501"/>
                  </a:cubicBezTo>
                  <a:cubicBezTo>
                    <a:pt x="718" y="500"/>
                    <a:pt x="717" y="498"/>
                    <a:pt x="716" y="497"/>
                  </a:cubicBezTo>
                  <a:cubicBezTo>
                    <a:pt x="715" y="496"/>
                    <a:pt x="715" y="495"/>
                    <a:pt x="715" y="494"/>
                  </a:cubicBezTo>
                  <a:cubicBezTo>
                    <a:pt x="715" y="493"/>
                    <a:pt x="714" y="493"/>
                    <a:pt x="714" y="492"/>
                  </a:cubicBezTo>
                  <a:cubicBezTo>
                    <a:pt x="714" y="492"/>
                    <a:pt x="715" y="492"/>
                    <a:pt x="715" y="491"/>
                  </a:cubicBezTo>
                  <a:cubicBezTo>
                    <a:pt x="715" y="490"/>
                    <a:pt x="714" y="490"/>
                    <a:pt x="713" y="489"/>
                  </a:cubicBezTo>
                  <a:cubicBezTo>
                    <a:pt x="713" y="488"/>
                    <a:pt x="713" y="487"/>
                    <a:pt x="712" y="486"/>
                  </a:cubicBezTo>
                  <a:cubicBezTo>
                    <a:pt x="711" y="483"/>
                    <a:pt x="710" y="481"/>
                    <a:pt x="710" y="478"/>
                  </a:cubicBezTo>
                  <a:cubicBezTo>
                    <a:pt x="710" y="478"/>
                    <a:pt x="710" y="477"/>
                    <a:pt x="710" y="477"/>
                  </a:cubicBezTo>
                  <a:cubicBezTo>
                    <a:pt x="710" y="477"/>
                    <a:pt x="710" y="477"/>
                    <a:pt x="710" y="477"/>
                  </a:cubicBezTo>
                  <a:cubicBezTo>
                    <a:pt x="710" y="477"/>
                    <a:pt x="710" y="477"/>
                    <a:pt x="710" y="477"/>
                  </a:cubicBezTo>
                  <a:cubicBezTo>
                    <a:pt x="710" y="477"/>
                    <a:pt x="710" y="476"/>
                    <a:pt x="710" y="476"/>
                  </a:cubicBezTo>
                  <a:cubicBezTo>
                    <a:pt x="710" y="476"/>
                    <a:pt x="710" y="476"/>
                    <a:pt x="710" y="476"/>
                  </a:cubicBezTo>
                  <a:cubicBezTo>
                    <a:pt x="710" y="476"/>
                    <a:pt x="710" y="475"/>
                    <a:pt x="710" y="475"/>
                  </a:cubicBezTo>
                  <a:cubicBezTo>
                    <a:pt x="710" y="475"/>
                    <a:pt x="710" y="475"/>
                    <a:pt x="710" y="475"/>
                  </a:cubicBezTo>
                  <a:cubicBezTo>
                    <a:pt x="710" y="475"/>
                    <a:pt x="710" y="475"/>
                    <a:pt x="710" y="474"/>
                  </a:cubicBezTo>
                  <a:cubicBezTo>
                    <a:pt x="710" y="474"/>
                    <a:pt x="710" y="474"/>
                    <a:pt x="710" y="474"/>
                  </a:cubicBezTo>
                  <a:cubicBezTo>
                    <a:pt x="710" y="474"/>
                    <a:pt x="710" y="474"/>
                    <a:pt x="710" y="474"/>
                  </a:cubicBezTo>
                  <a:cubicBezTo>
                    <a:pt x="710" y="474"/>
                    <a:pt x="710" y="474"/>
                    <a:pt x="710" y="474"/>
                  </a:cubicBezTo>
                  <a:cubicBezTo>
                    <a:pt x="710" y="474"/>
                    <a:pt x="710" y="473"/>
                    <a:pt x="710" y="473"/>
                  </a:cubicBezTo>
                  <a:cubicBezTo>
                    <a:pt x="710" y="473"/>
                    <a:pt x="710" y="473"/>
                    <a:pt x="710" y="473"/>
                  </a:cubicBezTo>
                  <a:cubicBezTo>
                    <a:pt x="710" y="473"/>
                    <a:pt x="710" y="473"/>
                    <a:pt x="710" y="473"/>
                  </a:cubicBezTo>
                  <a:cubicBezTo>
                    <a:pt x="710" y="473"/>
                    <a:pt x="710" y="473"/>
                    <a:pt x="711" y="473"/>
                  </a:cubicBezTo>
                  <a:cubicBezTo>
                    <a:pt x="711" y="473"/>
                    <a:pt x="711" y="472"/>
                    <a:pt x="711" y="472"/>
                  </a:cubicBezTo>
                  <a:cubicBezTo>
                    <a:pt x="711" y="472"/>
                    <a:pt x="711" y="472"/>
                    <a:pt x="711" y="472"/>
                  </a:cubicBezTo>
                  <a:cubicBezTo>
                    <a:pt x="711" y="472"/>
                    <a:pt x="710" y="472"/>
                    <a:pt x="710" y="472"/>
                  </a:cubicBezTo>
                  <a:cubicBezTo>
                    <a:pt x="711" y="471"/>
                    <a:pt x="711" y="472"/>
                    <a:pt x="711" y="471"/>
                  </a:cubicBezTo>
                  <a:cubicBezTo>
                    <a:pt x="711" y="471"/>
                    <a:pt x="711" y="471"/>
                    <a:pt x="711" y="471"/>
                  </a:cubicBezTo>
                  <a:cubicBezTo>
                    <a:pt x="711" y="471"/>
                    <a:pt x="711" y="471"/>
                    <a:pt x="711" y="471"/>
                  </a:cubicBezTo>
                  <a:cubicBezTo>
                    <a:pt x="711" y="471"/>
                    <a:pt x="712" y="470"/>
                    <a:pt x="711" y="470"/>
                  </a:cubicBezTo>
                  <a:cubicBezTo>
                    <a:pt x="711" y="470"/>
                    <a:pt x="711" y="470"/>
                    <a:pt x="711" y="470"/>
                  </a:cubicBezTo>
                  <a:cubicBezTo>
                    <a:pt x="711" y="470"/>
                    <a:pt x="711" y="470"/>
                    <a:pt x="711" y="470"/>
                  </a:cubicBezTo>
                  <a:cubicBezTo>
                    <a:pt x="711" y="470"/>
                    <a:pt x="711" y="470"/>
                    <a:pt x="711" y="469"/>
                  </a:cubicBezTo>
                  <a:cubicBezTo>
                    <a:pt x="711" y="469"/>
                    <a:pt x="711" y="469"/>
                    <a:pt x="711" y="469"/>
                  </a:cubicBezTo>
                  <a:cubicBezTo>
                    <a:pt x="711" y="469"/>
                    <a:pt x="711" y="468"/>
                    <a:pt x="711" y="468"/>
                  </a:cubicBezTo>
                  <a:cubicBezTo>
                    <a:pt x="711" y="468"/>
                    <a:pt x="711" y="468"/>
                    <a:pt x="711" y="468"/>
                  </a:cubicBezTo>
                  <a:cubicBezTo>
                    <a:pt x="712" y="468"/>
                    <a:pt x="712" y="468"/>
                    <a:pt x="712" y="468"/>
                  </a:cubicBezTo>
                  <a:cubicBezTo>
                    <a:pt x="712" y="468"/>
                    <a:pt x="712" y="468"/>
                    <a:pt x="712" y="468"/>
                  </a:cubicBezTo>
                  <a:cubicBezTo>
                    <a:pt x="713" y="468"/>
                    <a:pt x="713" y="467"/>
                    <a:pt x="713" y="467"/>
                  </a:cubicBezTo>
                  <a:cubicBezTo>
                    <a:pt x="713" y="467"/>
                    <a:pt x="713" y="467"/>
                    <a:pt x="713" y="467"/>
                  </a:cubicBezTo>
                  <a:cubicBezTo>
                    <a:pt x="713" y="467"/>
                    <a:pt x="713" y="467"/>
                    <a:pt x="714" y="467"/>
                  </a:cubicBezTo>
                  <a:cubicBezTo>
                    <a:pt x="714" y="467"/>
                    <a:pt x="714" y="466"/>
                    <a:pt x="714" y="466"/>
                  </a:cubicBezTo>
                  <a:cubicBezTo>
                    <a:pt x="713" y="466"/>
                    <a:pt x="713" y="466"/>
                    <a:pt x="713" y="466"/>
                  </a:cubicBezTo>
                  <a:cubicBezTo>
                    <a:pt x="713" y="465"/>
                    <a:pt x="714" y="465"/>
                    <a:pt x="714" y="465"/>
                  </a:cubicBezTo>
                  <a:cubicBezTo>
                    <a:pt x="714" y="465"/>
                    <a:pt x="714" y="464"/>
                    <a:pt x="714" y="464"/>
                  </a:cubicBezTo>
                  <a:cubicBezTo>
                    <a:pt x="714" y="463"/>
                    <a:pt x="714" y="463"/>
                    <a:pt x="714" y="463"/>
                  </a:cubicBezTo>
                  <a:cubicBezTo>
                    <a:pt x="714" y="463"/>
                    <a:pt x="714" y="463"/>
                    <a:pt x="714" y="463"/>
                  </a:cubicBezTo>
                  <a:cubicBezTo>
                    <a:pt x="715" y="463"/>
                    <a:pt x="715" y="463"/>
                    <a:pt x="715" y="464"/>
                  </a:cubicBezTo>
                  <a:cubicBezTo>
                    <a:pt x="715" y="464"/>
                    <a:pt x="715" y="464"/>
                    <a:pt x="715" y="464"/>
                  </a:cubicBezTo>
                  <a:cubicBezTo>
                    <a:pt x="715" y="464"/>
                    <a:pt x="715" y="464"/>
                    <a:pt x="716" y="464"/>
                  </a:cubicBezTo>
                  <a:cubicBezTo>
                    <a:pt x="716" y="464"/>
                    <a:pt x="716" y="464"/>
                    <a:pt x="716" y="464"/>
                  </a:cubicBezTo>
                  <a:cubicBezTo>
                    <a:pt x="717" y="464"/>
                    <a:pt x="717" y="463"/>
                    <a:pt x="717" y="463"/>
                  </a:cubicBezTo>
                  <a:cubicBezTo>
                    <a:pt x="717" y="463"/>
                    <a:pt x="716" y="463"/>
                    <a:pt x="716" y="463"/>
                  </a:cubicBezTo>
                  <a:cubicBezTo>
                    <a:pt x="716" y="462"/>
                    <a:pt x="715" y="462"/>
                    <a:pt x="715" y="461"/>
                  </a:cubicBezTo>
                  <a:cubicBezTo>
                    <a:pt x="716" y="461"/>
                    <a:pt x="716" y="462"/>
                    <a:pt x="717" y="462"/>
                  </a:cubicBezTo>
                  <a:cubicBezTo>
                    <a:pt x="717" y="462"/>
                    <a:pt x="717" y="462"/>
                    <a:pt x="717" y="462"/>
                  </a:cubicBezTo>
                  <a:cubicBezTo>
                    <a:pt x="717" y="462"/>
                    <a:pt x="717" y="462"/>
                    <a:pt x="718" y="462"/>
                  </a:cubicBezTo>
                  <a:cubicBezTo>
                    <a:pt x="718" y="462"/>
                    <a:pt x="718" y="462"/>
                    <a:pt x="718" y="462"/>
                  </a:cubicBezTo>
                  <a:cubicBezTo>
                    <a:pt x="718" y="462"/>
                    <a:pt x="718" y="461"/>
                    <a:pt x="718" y="461"/>
                  </a:cubicBezTo>
                  <a:cubicBezTo>
                    <a:pt x="718" y="461"/>
                    <a:pt x="718" y="461"/>
                    <a:pt x="719" y="461"/>
                  </a:cubicBezTo>
                  <a:cubicBezTo>
                    <a:pt x="718" y="461"/>
                    <a:pt x="718" y="461"/>
                    <a:pt x="719" y="462"/>
                  </a:cubicBezTo>
                  <a:cubicBezTo>
                    <a:pt x="719" y="462"/>
                    <a:pt x="719" y="462"/>
                    <a:pt x="719" y="461"/>
                  </a:cubicBezTo>
                  <a:cubicBezTo>
                    <a:pt x="720" y="461"/>
                    <a:pt x="720" y="461"/>
                    <a:pt x="720" y="461"/>
                  </a:cubicBezTo>
                  <a:cubicBezTo>
                    <a:pt x="720" y="461"/>
                    <a:pt x="720" y="461"/>
                    <a:pt x="720" y="461"/>
                  </a:cubicBezTo>
                  <a:cubicBezTo>
                    <a:pt x="721" y="461"/>
                    <a:pt x="721" y="460"/>
                    <a:pt x="720" y="460"/>
                  </a:cubicBezTo>
                  <a:cubicBezTo>
                    <a:pt x="721" y="460"/>
                    <a:pt x="722" y="460"/>
                    <a:pt x="722" y="459"/>
                  </a:cubicBezTo>
                  <a:cubicBezTo>
                    <a:pt x="722" y="459"/>
                    <a:pt x="722" y="459"/>
                    <a:pt x="722" y="459"/>
                  </a:cubicBezTo>
                  <a:cubicBezTo>
                    <a:pt x="722" y="459"/>
                    <a:pt x="722" y="458"/>
                    <a:pt x="722" y="458"/>
                  </a:cubicBezTo>
                  <a:cubicBezTo>
                    <a:pt x="723" y="458"/>
                    <a:pt x="724" y="458"/>
                    <a:pt x="725" y="457"/>
                  </a:cubicBezTo>
                  <a:cubicBezTo>
                    <a:pt x="725" y="457"/>
                    <a:pt x="725" y="457"/>
                    <a:pt x="725" y="457"/>
                  </a:cubicBezTo>
                  <a:cubicBezTo>
                    <a:pt x="725" y="457"/>
                    <a:pt x="725" y="457"/>
                    <a:pt x="725" y="456"/>
                  </a:cubicBezTo>
                  <a:cubicBezTo>
                    <a:pt x="725" y="456"/>
                    <a:pt x="725" y="456"/>
                    <a:pt x="725" y="456"/>
                  </a:cubicBezTo>
                  <a:cubicBezTo>
                    <a:pt x="726" y="456"/>
                    <a:pt x="726" y="455"/>
                    <a:pt x="725" y="455"/>
                  </a:cubicBezTo>
                  <a:cubicBezTo>
                    <a:pt x="725" y="455"/>
                    <a:pt x="725" y="455"/>
                    <a:pt x="725" y="455"/>
                  </a:cubicBezTo>
                  <a:cubicBezTo>
                    <a:pt x="725" y="455"/>
                    <a:pt x="725" y="455"/>
                    <a:pt x="725" y="455"/>
                  </a:cubicBezTo>
                  <a:cubicBezTo>
                    <a:pt x="726" y="454"/>
                    <a:pt x="727" y="453"/>
                    <a:pt x="728" y="453"/>
                  </a:cubicBezTo>
                  <a:cubicBezTo>
                    <a:pt x="728" y="452"/>
                    <a:pt x="728" y="452"/>
                    <a:pt x="729" y="452"/>
                  </a:cubicBezTo>
                  <a:cubicBezTo>
                    <a:pt x="730" y="451"/>
                    <a:pt x="731" y="451"/>
                    <a:pt x="732" y="451"/>
                  </a:cubicBezTo>
                  <a:cubicBezTo>
                    <a:pt x="732" y="451"/>
                    <a:pt x="733" y="451"/>
                    <a:pt x="733" y="451"/>
                  </a:cubicBezTo>
                  <a:cubicBezTo>
                    <a:pt x="733" y="451"/>
                    <a:pt x="733" y="450"/>
                    <a:pt x="734" y="449"/>
                  </a:cubicBezTo>
                  <a:cubicBezTo>
                    <a:pt x="734" y="449"/>
                    <a:pt x="734" y="450"/>
                    <a:pt x="734" y="450"/>
                  </a:cubicBezTo>
                  <a:cubicBezTo>
                    <a:pt x="734" y="450"/>
                    <a:pt x="734" y="450"/>
                    <a:pt x="734" y="450"/>
                  </a:cubicBezTo>
                  <a:cubicBezTo>
                    <a:pt x="734" y="450"/>
                    <a:pt x="734" y="450"/>
                    <a:pt x="734" y="450"/>
                  </a:cubicBezTo>
                  <a:cubicBezTo>
                    <a:pt x="734" y="449"/>
                    <a:pt x="734" y="449"/>
                    <a:pt x="735" y="448"/>
                  </a:cubicBezTo>
                  <a:cubicBezTo>
                    <a:pt x="735" y="448"/>
                    <a:pt x="735" y="448"/>
                    <a:pt x="735" y="448"/>
                  </a:cubicBezTo>
                  <a:cubicBezTo>
                    <a:pt x="736" y="447"/>
                    <a:pt x="736" y="447"/>
                    <a:pt x="737" y="446"/>
                  </a:cubicBezTo>
                  <a:cubicBezTo>
                    <a:pt x="737" y="446"/>
                    <a:pt x="737" y="446"/>
                    <a:pt x="738" y="446"/>
                  </a:cubicBezTo>
                  <a:cubicBezTo>
                    <a:pt x="738" y="446"/>
                    <a:pt x="738" y="446"/>
                    <a:pt x="739" y="445"/>
                  </a:cubicBezTo>
                  <a:cubicBezTo>
                    <a:pt x="739" y="445"/>
                    <a:pt x="740" y="445"/>
                    <a:pt x="740" y="445"/>
                  </a:cubicBezTo>
                  <a:cubicBezTo>
                    <a:pt x="741" y="445"/>
                    <a:pt x="741" y="445"/>
                    <a:pt x="741" y="445"/>
                  </a:cubicBezTo>
                  <a:cubicBezTo>
                    <a:pt x="742" y="445"/>
                    <a:pt x="743" y="444"/>
                    <a:pt x="744" y="444"/>
                  </a:cubicBezTo>
                  <a:cubicBezTo>
                    <a:pt x="744" y="443"/>
                    <a:pt x="744" y="443"/>
                    <a:pt x="744" y="443"/>
                  </a:cubicBezTo>
                  <a:cubicBezTo>
                    <a:pt x="744" y="443"/>
                    <a:pt x="745" y="443"/>
                    <a:pt x="745" y="443"/>
                  </a:cubicBezTo>
                  <a:cubicBezTo>
                    <a:pt x="745" y="443"/>
                    <a:pt x="745" y="442"/>
                    <a:pt x="745" y="442"/>
                  </a:cubicBezTo>
                  <a:cubicBezTo>
                    <a:pt x="744" y="442"/>
                    <a:pt x="744" y="442"/>
                    <a:pt x="744" y="442"/>
                  </a:cubicBezTo>
                  <a:cubicBezTo>
                    <a:pt x="744" y="442"/>
                    <a:pt x="744" y="442"/>
                    <a:pt x="744" y="442"/>
                  </a:cubicBezTo>
                  <a:cubicBezTo>
                    <a:pt x="744" y="442"/>
                    <a:pt x="744" y="442"/>
                    <a:pt x="743" y="442"/>
                  </a:cubicBezTo>
                  <a:cubicBezTo>
                    <a:pt x="743" y="442"/>
                    <a:pt x="743" y="442"/>
                    <a:pt x="743" y="442"/>
                  </a:cubicBezTo>
                  <a:cubicBezTo>
                    <a:pt x="743" y="442"/>
                    <a:pt x="742" y="442"/>
                    <a:pt x="742" y="442"/>
                  </a:cubicBezTo>
                  <a:cubicBezTo>
                    <a:pt x="742" y="443"/>
                    <a:pt x="742" y="443"/>
                    <a:pt x="742" y="443"/>
                  </a:cubicBezTo>
                  <a:cubicBezTo>
                    <a:pt x="741" y="443"/>
                    <a:pt x="741" y="443"/>
                    <a:pt x="741" y="443"/>
                  </a:cubicBezTo>
                  <a:cubicBezTo>
                    <a:pt x="741" y="442"/>
                    <a:pt x="740" y="442"/>
                    <a:pt x="740" y="442"/>
                  </a:cubicBezTo>
                  <a:cubicBezTo>
                    <a:pt x="740" y="442"/>
                    <a:pt x="740" y="442"/>
                    <a:pt x="740" y="442"/>
                  </a:cubicBezTo>
                  <a:cubicBezTo>
                    <a:pt x="740" y="442"/>
                    <a:pt x="740" y="442"/>
                    <a:pt x="740" y="442"/>
                  </a:cubicBezTo>
                  <a:cubicBezTo>
                    <a:pt x="740" y="442"/>
                    <a:pt x="740" y="442"/>
                    <a:pt x="741" y="442"/>
                  </a:cubicBezTo>
                  <a:cubicBezTo>
                    <a:pt x="741" y="442"/>
                    <a:pt x="741" y="442"/>
                    <a:pt x="741" y="442"/>
                  </a:cubicBezTo>
                  <a:cubicBezTo>
                    <a:pt x="741" y="442"/>
                    <a:pt x="741" y="442"/>
                    <a:pt x="742" y="442"/>
                  </a:cubicBezTo>
                  <a:cubicBezTo>
                    <a:pt x="742" y="442"/>
                    <a:pt x="742" y="442"/>
                    <a:pt x="743" y="441"/>
                  </a:cubicBezTo>
                  <a:cubicBezTo>
                    <a:pt x="743" y="441"/>
                    <a:pt x="743" y="441"/>
                    <a:pt x="743" y="441"/>
                  </a:cubicBezTo>
                  <a:cubicBezTo>
                    <a:pt x="743" y="441"/>
                    <a:pt x="742" y="441"/>
                    <a:pt x="742" y="441"/>
                  </a:cubicBezTo>
                  <a:cubicBezTo>
                    <a:pt x="742" y="441"/>
                    <a:pt x="742" y="441"/>
                    <a:pt x="742" y="441"/>
                  </a:cubicBezTo>
                  <a:cubicBezTo>
                    <a:pt x="743" y="441"/>
                    <a:pt x="743" y="440"/>
                    <a:pt x="743" y="440"/>
                  </a:cubicBezTo>
                  <a:cubicBezTo>
                    <a:pt x="743" y="440"/>
                    <a:pt x="743" y="440"/>
                    <a:pt x="743" y="440"/>
                  </a:cubicBezTo>
                  <a:cubicBezTo>
                    <a:pt x="743" y="440"/>
                    <a:pt x="743" y="440"/>
                    <a:pt x="743" y="440"/>
                  </a:cubicBezTo>
                  <a:cubicBezTo>
                    <a:pt x="743" y="439"/>
                    <a:pt x="743" y="439"/>
                    <a:pt x="743" y="439"/>
                  </a:cubicBezTo>
                  <a:cubicBezTo>
                    <a:pt x="742" y="439"/>
                    <a:pt x="740" y="439"/>
                    <a:pt x="740" y="438"/>
                  </a:cubicBezTo>
                  <a:cubicBezTo>
                    <a:pt x="741" y="438"/>
                    <a:pt x="741" y="439"/>
                    <a:pt x="742" y="439"/>
                  </a:cubicBezTo>
                  <a:cubicBezTo>
                    <a:pt x="742" y="438"/>
                    <a:pt x="742" y="438"/>
                    <a:pt x="743" y="438"/>
                  </a:cubicBezTo>
                  <a:cubicBezTo>
                    <a:pt x="743" y="437"/>
                    <a:pt x="743" y="438"/>
                    <a:pt x="743" y="438"/>
                  </a:cubicBezTo>
                  <a:cubicBezTo>
                    <a:pt x="743" y="438"/>
                    <a:pt x="743" y="438"/>
                    <a:pt x="743" y="438"/>
                  </a:cubicBezTo>
                  <a:cubicBezTo>
                    <a:pt x="743" y="439"/>
                    <a:pt x="743" y="439"/>
                    <a:pt x="744" y="439"/>
                  </a:cubicBezTo>
                  <a:cubicBezTo>
                    <a:pt x="744" y="439"/>
                    <a:pt x="744" y="439"/>
                    <a:pt x="744" y="439"/>
                  </a:cubicBezTo>
                  <a:cubicBezTo>
                    <a:pt x="744" y="439"/>
                    <a:pt x="744" y="439"/>
                    <a:pt x="745" y="439"/>
                  </a:cubicBezTo>
                  <a:cubicBezTo>
                    <a:pt x="745" y="439"/>
                    <a:pt x="745" y="439"/>
                    <a:pt x="745" y="439"/>
                  </a:cubicBezTo>
                  <a:cubicBezTo>
                    <a:pt x="745" y="439"/>
                    <a:pt x="745" y="439"/>
                    <a:pt x="746" y="439"/>
                  </a:cubicBezTo>
                  <a:cubicBezTo>
                    <a:pt x="746" y="439"/>
                    <a:pt x="746" y="439"/>
                    <a:pt x="746" y="439"/>
                  </a:cubicBezTo>
                  <a:cubicBezTo>
                    <a:pt x="746" y="439"/>
                    <a:pt x="746" y="439"/>
                    <a:pt x="746" y="439"/>
                  </a:cubicBezTo>
                  <a:cubicBezTo>
                    <a:pt x="747" y="439"/>
                    <a:pt x="747" y="438"/>
                    <a:pt x="748" y="437"/>
                  </a:cubicBezTo>
                  <a:cubicBezTo>
                    <a:pt x="748" y="437"/>
                    <a:pt x="748" y="437"/>
                    <a:pt x="748" y="437"/>
                  </a:cubicBezTo>
                  <a:cubicBezTo>
                    <a:pt x="748" y="437"/>
                    <a:pt x="748" y="437"/>
                    <a:pt x="748" y="437"/>
                  </a:cubicBezTo>
                  <a:cubicBezTo>
                    <a:pt x="748" y="436"/>
                    <a:pt x="748" y="435"/>
                    <a:pt x="748" y="435"/>
                  </a:cubicBezTo>
                  <a:cubicBezTo>
                    <a:pt x="748" y="434"/>
                    <a:pt x="747" y="435"/>
                    <a:pt x="747" y="435"/>
                  </a:cubicBezTo>
                  <a:cubicBezTo>
                    <a:pt x="747" y="436"/>
                    <a:pt x="747" y="436"/>
                    <a:pt x="747" y="436"/>
                  </a:cubicBezTo>
                  <a:cubicBezTo>
                    <a:pt x="747" y="437"/>
                    <a:pt x="746" y="437"/>
                    <a:pt x="746" y="437"/>
                  </a:cubicBezTo>
                  <a:cubicBezTo>
                    <a:pt x="746" y="437"/>
                    <a:pt x="746" y="437"/>
                    <a:pt x="746" y="437"/>
                  </a:cubicBezTo>
                  <a:cubicBezTo>
                    <a:pt x="745" y="437"/>
                    <a:pt x="745" y="437"/>
                    <a:pt x="745" y="437"/>
                  </a:cubicBezTo>
                  <a:cubicBezTo>
                    <a:pt x="745" y="437"/>
                    <a:pt x="745" y="437"/>
                    <a:pt x="745" y="436"/>
                  </a:cubicBezTo>
                  <a:cubicBezTo>
                    <a:pt x="745" y="436"/>
                    <a:pt x="745" y="436"/>
                    <a:pt x="746" y="436"/>
                  </a:cubicBezTo>
                  <a:cubicBezTo>
                    <a:pt x="746" y="437"/>
                    <a:pt x="746" y="437"/>
                    <a:pt x="746" y="437"/>
                  </a:cubicBezTo>
                  <a:cubicBezTo>
                    <a:pt x="746" y="437"/>
                    <a:pt x="746" y="437"/>
                    <a:pt x="746" y="436"/>
                  </a:cubicBezTo>
                  <a:cubicBezTo>
                    <a:pt x="746" y="436"/>
                    <a:pt x="746" y="436"/>
                    <a:pt x="746" y="436"/>
                  </a:cubicBezTo>
                  <a:cubicBezTo>
                    <a:pt x="746" y="435"/>
                    <a:pt x="746" y="435"/>
                    <a:pt x="746" y="434"/>
                  </a:cubicBezTo>
                  <a:cubicBezTo>
                    <a:pt x="746" y="434"/>
                    <a:pt x="746" y="434"/>
                    <a:pt x="746" y="434"/>
                  </a:cubicBezTo>
                  <a:cubicBezTo>
                    <a:pt x="746" y="434"/>
                    <a:pt x="746" y="434"/>
                    <a:pt x="746" y="434"/>
                  </a:cubicBezTo>
                  <a:cubicBezTo>
                    <a:pt x="746" y="434"/>
                    <a:pt x="746" y="434"/>
                    <a:pt x="745" y="434"/>
                  </a:cubicBezTo>
                  <a:cubicBezTo>
                    <a:pt x="745" y="434"/>
                    <a:pt x="745" y="434"/>
                    <a:pt x="745" y="434"/>
                  </a:cubicBezTo>
                  <a:cubicBezTo>
                    <a:pt x="745" y="434"/>
                    <a:pt x="744" y="434"/>
                    <a:pt x="744" y="434"/>
                  </a:cubicBezTo>
                  <a:cubicBezTo>
                    <a:pt x="744" y="434"/>
                    <a:pt x="743" y="434"/>
                    <a:pt x="743" y="434"/>
                  </a:cubicBezTo>
                  <a:cubicBezTo>
                    <a:pt x="742" y="434"/>
                    <a:pt x="742" y="434"/>
                    <a:pt x="742" y="434"/>
                  </a:cubicBezTo>
                  <a:cubicBezTo>
                    <a:pt x="742" y="434"/>
                    <a:pt x="742" y="433"/>
                    <a:pt x="742" y="434"/>
                  </a:cubicBezTo>
                  <a:cubicBezTo>
                    <a:pt x="742" y="434"/>
                    <a:pt x="742" y="434"/>
                    <a:pt x="743" y="434"/>
                  </a:cubicBezTo>
                  <a:cubicBezTo>
                    <a:pt x="743" y="434"/>
                    <a:pt x="743" y="434"/>
                    <a:pt x="744" y="434"/>
                  </a:cubicBezTo>
                  <a:cubicBezTo>
                    <a:pt x="744" y="433"/>
                    <a:pt x="744" y="433"/>
                    <a:pt x="744" y="433"/>
                  </a:cubicBezTo>
                  <a:cubicBezTo>
                    <a:pt x="744" y="432"/>
                    <a:pt x="744" y="432"/>
                    <a:pt x="744" y="432"/>
                  </a:cubicBezTo>
                  <a:cubicBezTo>
                    <a:pt x="744" y="433"/>
                    <a:pt x="744" y="433"/>
                    <a:pt x="744" y="433"/>
                  </a:cubicBezTo>
                  <a:cubicBezTo>
                    <a:pt x="745" y="433"/>
                    <a:pt x="745" y="433"/>
                    <a:pt x="745" y="433"/>
                  </a:cubicBezTo>
                  <a:cubicBezTo>
                    <a:pt x="745" y="433"/>
                    <a:pt x="745" y="433"/>
                    <a:pt x="746" y="433"/>
                  </a:cubicBezTo>
                  <a:cubicBezTo>
                    <a:pt x="746" y="433"/>
                    <a:pt x="746" y="433"/>
                    <a:pt x="746" y="433"/>
                  </a:cubicBezTo>
                  <a:cubicBezTo>
                    <a:pt x="746" y="433"/>
                    <a:pt x="746" y="432"/>
                    <a:pt x="746" y="432"/>
                  </a:cubicBezTo>
                  <a:cubicBezTo>
                    <a:pt x="746" y="432"/>
                    <a:pt x="746" y="432"/>
                    <a:pt x="746" y="432"/>
                  </a:cubicBezTo>
                  <a:cubicBezTo>
                    <a:pt x="747" y="433"/>
                    <a:pt x="747" y="433"/>
                    <a:pt x="747" y="432"/>
                  </a:cubicBezTo>
                  <a:cubicBezTo>
                    <a:pt x="747" y="432"/>
                    <a:pt x="747" y="432"/>
                    <a:pt x="747" y="432"/>
                  </a:cubicBezTo>
                  <a:cubicBezTo>
                    <a:pt x="747" y="432"/>
                    <a:pt x="748" y="432"/>
                    <a:pt x="748" y="432"/>
                  </a:cubicBezTo>
                  <a:cubicBezTo>
                    <a:pt x="748" y="432"/>
                    <a:pt x="748" y="432"/>
                    <a:pt x="748" y="432"/>
                  </a:cubicBezTo>
                  <a:cubicBezTo>
                    <a:pt x="748" y="432"/>
                    <a:pt x="747" y="432"/>
                    <a:pt x="747" y="431"/>
                  </a:cubicBezTo>
                  <a:cubicBezTo>
                    <a:pt x="747" y="431"/>
                    <a:pt x="747" y="431"/>
                    <a:pt x="747" y="431"/>
                  </a:cubicBezTo>
                  <a:cubicBezTo>
                    <a:pt x="747" y="431"/>
                    <a:pt x="747" y="431"/>
                    <a:pt x="747" y="431"/>
                  </a:cubicBezTo>
                  <a:cubicBezTo>
                    <a:pt x="747" y="431"/>
                    <a:pt x="747" y="430"/>
                    <a:pt x="747" y="430"/>
                  </a:cubicBezTo>
                  <a:cubicBezTo>
                    <a:pt x="747" y="430"/>
                    <a:pt x="747" y="430"/>
                    <a:pt x="747" y="430"/>
                  </a:cubicBezTo>
                  <a:cubicBezTo>
                    <a:pt x="747" y="430"/>
                    <a:pt x="747" y="430"/>
                    <a:pt x="747" y="430"/>
                  </a:cubicBezTo>
                  <a:cubicBezTo>
                    <a:pt x="747" y="430"/>
                    <a:pt x="748" y="430"/>
                    <a:pt x="748" y="430"/>
                  </a:cubicBezTo>
                  <a:cubicBezTo>
                    <a:pt x="748" y="430"/>
                    <a:pt x="748" y="430"/>
                    <a:pt x="748" y="430"/>
                  </a:cubicBezTo>
                  <a:cubicBezTo>
                    <a:pt x="747" y="430"/>
                    <a:pt x="748" y="429"/>
                    <a:pt x="747" y="429"/>
                  </a:cubicBezTo>
                  <a:cubicBezTo>
                    <a:pt x="747" y="429"/>
                    <a:pt x="747" y="429"/>
                    <a:pt x="747" y="429"/>
                  </a:cubicBezTo>
                  <a:cubicBezTo>
                    <a:pt x="747" y="429"/>
                    <a:pt x="747" y="429"/>
                    <a:pt x="747" y="429"/>
                  </a:cubicBezTo>
                  <a:cubicBezTo>
                    <a:pt x="747" y="429"/>
                    <a:pt x="747" y="429"/>
                    <a:pt x="747" y="429"/>
                  </a:cubicBezTo>
                  <a:cubicBezTo>
                    <a:pt x="747" y="428"/>
                    <a:pt x="747" y="428"/>
                    <a:pt x="747" y="427"/>
                  </a:cubicBezTo>
                  <a:cubicBezTo>
                    <a:pt x="747" y="427"/>
                    <a:pt x="746" y="426"/>
                    <a:pt x="746" y="426"/>
                  </a:cubicBezTo>
                  <a:cubicBezTo>
                    <a:pt x="746" y="426"/>
                    <a:pt x="745" y="426"/>
                    <a:pt x="745" y="426"/>
                  </a:cubicBezTo>
                  <a:cubicBezTo>
                    <a:pt x="745" y="426"/>
                    <a:pt x="745" y="426"/>
                    <a:pt x="745" y="426"/>
                  </a:cubicBezTo>
                  <a:cubicBezTo>
                    <a:pt x="744" y="426"/>
                    <a:pt x="745" y="425"/>
                    <a:pt x="745" y="425"/>
                  </a:cubicBezTo>
                  <a:cubicBezTo>
                    <a:pt x="745" y="425"/>
                    <a:pt x="744" y="425"/>
                    <a:pt x="744" y="424"/>
                  </a:cubicBezTo>
                  <a:cubicBezTo>
                    <a:pt x="744" y="424"/>
                    <a:pt x="744" y="424"/>
                    <a:pt x="744" y="424"/>
                  </a:cubicBezTo>
                  <a:cubicBezTo>
                    <a:pt x="744" y="424"/>
                    <a:pt x="744" y="424"/>
                    <a:pt x="744" y="424"/>
                  </a:cubicBezTo>
                  <a:cubicBezTo>
                    <a:pt x="744" y="424"/>
                    <a:pt x="744" y="423"/>
                    <a:pt x="744" y="423"/>
                  </a:cubicBezTo>
                  <a:cubicBezTo>
                    <a:pt x="744" y="423"/>
                    <a:pt x="744" y="423"/>
                    <a:pt x="744" y="423"/>
                  </a:cubicBezTo>
                  <a:cubicBezTo>
                    <a:pt x="744" y="423"/>
                    <a:pt x="744" y="423"/>
                    <a:pt x="745" y="423"/>
                  </a:cubicBezTo>
                  <a:cubicBezTo>
                    <a:pt x="745" y="423"/>
                    <a:pt x="745" y="422"/>
                    <a:pt x="745" y="422"/>
                  </a:cubicBezTo>
                  <a:cubicBezTo>
                    <a:pt x="745" y="422"/>
                    <a:pt x="745" y="422"/>
                    <a:pt x="745" y="422"/>
                  </a:cubicBezTo>
                  <a:cubicBezTo>
                    <a:pt x="744" y="421"/>
                    <a:pt x="744" y="421"/>
                    <a:pt x="744" y="421"/>
                  </a:cubicBezTo>
                  <a:cubicBezTo>
                    <a:pt x="744" y="421"/>
                    <a:pt x="744" y="421"/>
                    <a:pt x="744" y="421"/>
                  </a:cubicBezTo>
                  <a:cubicBezTo>
                    <a:pt x="744" y="421"/>
                    <a:pt x="744" y="421"/>
                    <a:pt x="743" y="420"/>
                  </a:cubicBezTo>
                  <a:cubicBezTo>
                    <a:pt x="743" y="420"/>
                    <a:pt x="743" y="420"/>
                    <a:pt x="743" y="420"/>
                  </a:cubicBezTo>
                  <a:cubicBezTo>
                    <a:pt x="742" y="419"/>
                    <a:pt x="741" y="419"/>
                    <a:pt x="741" y="418"/>
                  </a:cubicBezTo>
                  <a:cubicBezTo>
                    <a:pt x="741" y="418"/>
                    <a:pt x="741" y="418"/>
                    <a:pt x="741" y="417"/>
                  </a:cubicBezTo>
                  <a:cubicBezTo>
                    <a:pt x="741" y="417"/>
                    <a:pt x="741" y="417"/>
                    <a:pt x="741" y="417"/>
                  </a:cubicBezTo>
                  <a:cubicBezTo>
                    <a:pt x="741" y="417"/>
                    <a:pt x="741" y="418"/>
                    <a:pt x="742" y="418"/>
                  </a:cubicBezTo>
                  <a:cubicBezTo>
                    <a:pt x="742" y="418"/>
                    <a:pt x="742" y="418"/>
                    <a:pt x="743" y="419"/>
                  </a:cubicBezTo>
                  <a:cubicBezTo>
                    <a:pt x="743" y="419"/>
                    <a:pt x="743" y="419"/>
                    <a:pt x="743" y="419"/>
                  </a:cubicBezTo>
                  <a:cubicBezTo>
                    <a:pt x="743" y="420"/>
                    <a:pt x="743" y="420"/>
                    <a:pt x="744" y="420"/>
                  </a:cubicBezTo>
                  <a:cubicBezTo>
                    <a:pt x="744" y="420"/>
                    <a:pt x="744" y="420"/>
                    <a:pt x="744" y="420"/>
                  </a:cubicBezTo>
                  <a:cubicBezTo>
                    <a:pt x="745" y="420"/>
                    <a:pt x="745" y="419"/>
                    <a:pt x="745" y="419"/>
                  </a:cubicBezTo>
                  <a:cubicBezTo>
                    <a:pt x="745" y="419"/>
                    <a:pt x="745" y="419"/>
                    <a:pt x="745" y="418"/>
                  </a:cubicBezTo>
                  <a:cubicBezTo>
                    <a:pt x="744" y="418"/>
                    <a:pt x="744" y="418"/>
                    <a:pt x="744" y="418"/>
                  </a:cubicBezTo>
                  <a:cubicBezTo>
                    <a:pt x="743" y="417"/>
                    <a:pt x="742" y="416"/>
                    <a:pt x="741" y="416"/>
                  </a:cubicBezTo>
                  <a:cubicBezTo>
                    <a:pt x="741" y="416"/>
                    <a:pt x="741" y="416"/>
                    <a:pt x="740" y="415"/>
                  </a:cubicBezTo>
                  <a:cubicBezTo>
                    <a:pt x="740" y="415"/>
                    <a:pt x="740" y="415"/>
                    <a:pt x="740" y="415"/>
                  </a:cubicBezTo>
                  <a:cubicBezTo>
                    <a:pt x="740" y="415"/>
                    <a:pt x="740" y="414"/>
                    <a:pt x="739" y="414"/>
                  </a:cubicBezTo>
                  <a:cubicBezTo>
                    <a:pt x="739" y="414"/>
                    <a:pt x="738" y="414"/>
                    <a:pt x="738" y="414"/>
                  </a:cubicBezTo>
                  <a:cubicBezTo>
                    <a:pt x="738" y="414"/>
                    <a:pt x="738" y="414"/>
                    <a:pt x="738" y="413"/>
                  </a:cubicBezTo>
                  <a:cubicBezTo>
                    <a:pt x="738" y="413"/>
                    <a:pt x="738" y="413"/>
                    <a:pt x="738" y="413"/>
                  </a:cubicBezTo>
                  <a:cubicBezTo>
                    <a:pt x="738" y="412"/>
                    <a:pt x="738" y="412"/>
                    <a:pt x="739" y="411"/>
                  </a:cubicBezTo>
                  <a:cubicBezTo>
                    <a:pt x="739" y="412"/>
                    <a:pt x="739" y="412"/>
                    <a:pt x="739" y="412"/>
                  </a:cubicBezTo>
                  <a:cubicBezTo>
                    <a:pt x="739" y="412"/>
                    <a:pt x="739" y="412"/>
                    <a:pt x="739" y="413"/>
                  </a:cubicBezTo>
                  <a:cubicBezTo>
                    <a:pt x="739" y="413"/>
                    <a:pt x="739" y="413"/>
                    <a:pt x="739" y="413"/>
                  </a:cubicBezTo>
                  <a:cubicBezTo>
                    <a:pt x="739" y="414"/>
                    <a:pt x="740" y="414"/>
                    <a:pt x="740" y="414"/>
                  </a:cubicBezTo>
                  <a:cubicBezTo>
                    <a:pt x="740" y="414"/>
                    <a:pt x="740" y="414"/>
                    <a:pt x="740" y="414"/>
                  </a:cubicBezTo>
                  <a:cubicBezTo>
                    <a:pt x="740" y="414"/>
                    <a:pt x="741" y="414"/>
                    <a:pt x="741" y="414"/>
                  </a:cubicBezTo>
                  <a:cubicBezTo>
                    <a:pt x="741" y="414"/>
                    <a:pt x="741" y="414"/>
                    <a:pt x="741" y="415"/>
                  </a:cubicBezTo>
                  <a:cubicBezTo>
                    <a:pt x="741" y="415"/>
                    <a:pt x="742" y="415"/>
                    <a:pt x="742" y="415"/>
                  </a:cubicBezTo>
                  <a:cubicBezTo>
                    <a:pt x="742" y="415"/>
                    <a:pt x="743" y="415"/>
                    <a:pt x="743" y="416"/>
                  </a:cubicBezTo>
                  <a:cubicBezTo>
                    <a:pt x="743" y="416"/>
                    <a:pt x="743" y="416"/>
                    <a:pt x="744" y="416"/>
                  </a:cubicBezTo>
                  <a:cubicBezTo>
                    <a:pt x="744" y="416"/>
                    <a:pt x="744" y="416"/>
                    <a:pt x="744" y="416"/>
                  </a:cubicBezTo>
                  <a:cubicBezTo>
                    <a:pt x="744" y="416"/>
                    <a:pt x="744" y="417"/>
                    <a:pt x="744" y="416"/>
                  </a:cubicBezTo>
                  <a:cubicBezTo>
                    <a:pt x="745" y="416"/>
                    <a:pt x="744" y="415"/>
                    <a:pt x="744" y="415"/>
                  </a:cubicBezTo>
                  <a:cubicBezTo>
                    <a:pt x="743" y="414"/>
                    <a:pt x="743" y="414"/>
                    <a:pt x="743" y="413"/>
                  </a:cubicBezTo>
                  <a:cubicBezTo>
                    <a:pt x="742" y="413"/>
                    <a:pt x="742" y="413"/>
                    <a:pt x="742" y="413"/>
                  </a:cubicBezTo>
                  <a:cubicBezTo>
                    <a:pt x="742" y="413"/>
                    <a:pt x="742" y="412"/>
                    <a:pt x="742" y="412"/>
                  </a:cubicBezTo>
                  <a:cubicBezTo>
                    <a:pt x="743" y="413"/>
                    <a:pt x="743" y="414"/>
                    <a:pt x="744" y="414"/>
                  </a:cubicBezTo>
                  <a:cubicBezTo>
                    <a:pt x="744" y="413"/>
                    <a:pt x="743" y="413"/>
                    <a:pt x="743" y="413"/>
                  </a:cubicBezTo>
                  <a:cubicBezTo>
                    <a:pt x="743" y="412"/>
                    <a:pt x="743" y="411"/>
                    <a:pt x="743" y="411"/>
                  </a:cubicBezTo>
                  <a:cubicBezTo>
                    <a:pt x="743" y="410"/>
                    <a:pt x="743" y="409"/>
                    <a:pt x="744" y="408"/>
                  </a:cubicBezTo>
                  <a:cubicBezTo>
                    <a:pt x="744" y="408"/>
                    <a:pt x="744" y="408"/>
                    <a:pt x="744" y="408"/>
                  </a:cubicBezTo>
                  <a:cubicBezTo>
                    <a:pt x="744" y="408"/>
                    <a:pt x="743" y="407"/>
                    <a:pt x="743" y="407"/>
                  </a:cubicBezTo>
                  <a:cubicBezTo>
                    <a:pt x="743" y="407"/>
                    <a:pt x="743" y="407"/>
                    <a:pt x="743" y="407"/>
                  </a:cubicBezTo>
                  <a:cubicBezTo>
                    <a:pt x="744" y="406"/>
                    <a:pt x="744" y="406"/>
                    <a:pt x="744" y="406"/>
                  </a:cubicBezTo>
                  <a:cubicBezTo>
                    <a:pt x="745" y="406"/>
                    <a:pt x="746" y="405"/>
                    <a:pt x="746" y="405"/>
                  </a:cubicBezTo>
                  <a:cubicBezTo>
                    <a:pt x="746" y="405"/>
                    <a:pt x="746" y="404"/>
                    <a:pt x="746" y="404"/>
                  </a:cubicBezTo>
                  <a:cubicBezTo>
                    <a:pt x="746" y="404"/>
                    <a:pt x="747" y="404"/>
                    <a:pt x="747" y="404"/>
                  </a:cubicBezTo>
                  <a:cubicBezTo>
                    <a:pt x="747" y="404"/>
                    <a:pt x="747" y="405"/>
                    <a:pt x="747" y="405"/>
                  </a:cubicBezTo>
                  <a:cubicBezTo>
                    <a:pt x="747" y="405"/>
                    <a:pt x="747" y="405"/>
                    <a:pt x="748" y="405"/>
                  </a:cubicBezTo>
                  <a:cubicBezTo>
                    <a:pt x="747" y="405"/>
                    <a:pt x="747" y="406"/>
                    <a:pt x="746" y="406"/>
                  </a:cubicBezTo>
                  <a:cubicBezTo>
                    <a:pt x="746" y="406"/>
                    <a:pt x="746" y="406"/>
                    <a:pt x="746" y="406"/>
                  </a:cubicBezTo>
                  <a:cubicBezTo>
                    <a:pt x="746" y="406"/>
                    <a:pt x="746" y="406"/>
                    <a:pt x="745" y="406"/>
                  </a:cubicBezTo>
                  <a:cubicBezTo>
                    <a:pt x="745" y="407"/>
                    <a:pt x="745" y="407"/>
                    <a:pt x="745" y="407"/>
                  </a:cubicBezTo>
                  <a:cubicBezTo>
                    <a:pt x="745" y="408"/>
                    <a:pt x="745" y="408"/>
                    <a:pt x="746" y="408"/>
                  </a:cubicBezTo>
                  <a:cubicBezTo>
                    <a:pt x="745" y="408"/>
                    <a:pt x="745" y="409"/>
                    <a:pt x="744" y="409"/>
                  </a:cubicBezTo>
                  <a:cubicBezTo>
                    <a:pt x="744" y="409"/>
                    <a:pt x="745" y="409"/>
                    <a:pt x="745" y="409"/>
                  </a:cubicBezTo>
                  <a:cubicBezTo>
                    <a:pt x="745" y="409"/>
                    <a:pt x="745" y="409"/>
                    <a:pt x="745" y="409"/>
                  </a:cubicBezTo>
                  <a:cubicBezTo>
                    <a:pt x="745" y="409"/>
                    <a:pt x="746" y="409"/>
                    <a:pt x="746" y="410"/>
                  </a:cubicBezTo>
                  <a:cubicBezTo>
                    <a:pt x="746" y="410"/>
                    <a:pt x="745" y="410"/>
                    <a:pt x="745" y="410"/>
                  </a:cubicBezTo>
                  <a:cubicBezTo>
                    <a:pt x="745" y="410"/>
                    <a:pt x="744" y="411"/>
                    <a:pt x="744" y="411"/>
                  </a:cubicBezTo>
                  <a:cubicBezTo>
                    <a:pt x="745" y="411"/>
                    <a:pt x="745" y="411"/>
                    <a:pt x="745" y="411"/>
                  </a:cubicBezTo>
                  <a:cubicBezTo>
                    <a:pt x="745" y="411"/>
                    <a:pt x="746" y="411"/>
                    <a:pt x="746" y="411"/>
                  </a:cubicBezTo>
                  <a:cubicBezTo>
                    <a:pt x="746" y="411"/>
                    <a:pt x="746" y="411"/>
                    <a:pt x="746" y="411"/>
                  </a:cubicBezTo>
                  <a:cubicBezTo>
                    <a:pt x="746" y="411"/>
                    <a:pt x="746" y="412"/>
                    <a:pt x="746" y="412"/>
                  </a:cubicBezTo>
                  <a:cubicBezTo>
                    <a:pt x="745" y="412"/>
                    <a:pt x="745" y="412"/>
                    <a:pt x="745" y="412"/>
                  </a:cubicBezTo>
                  <a:cubicBezTo>
                    <a:pt x="745" y="412"/>
                    <a:pt x="745" y="412"/>
                    <a:pt x="745" y="412"/>
                  </a:cubicBezTo>
                  <a:cubicBezTo>
                    <a:pt x="745" y="413"/>
                    <a:pt x="745" y="413"/>
                    <a:pt x="745" y="413"/>
                  </a:cubicBezTo>
                  <a:cubicBezTo>
                    <a:pt x="745" y="413"/>
                    <a:pt x="745" y="413"/>
                    <a:pt x="745" y="413"/>
                  </a:cubicBezTo>
                  <a:cubicBezTo>
                    <a:pt x="745" y="414"/>
                    <a:pt x="745" y="414"/>
                    <a:pt x="745" y="414"/>
                  </a:cubicBezTo>
                  <a:cubicBezTo>
                    <a:pt x="745" y="414"/>
                    <a:pt x="746" y="414"/>
                    <a:pt x="746" y="415"/>
                  </a:cubicBezTo>
                  <a:cubicBezTo>
                    <a:pt x="746" y="414"/>
                    <a:pt x="746" y="414"/>
                    <a:pt x="746" y="414"/>
                  </a:cubicBezTo>
                  <a:cubicBezTo>
                    <a:pt x="747" y="414"/>
                    <a:pt x="747" y="415"/>
                    <a:pt x="747" y="415"/>
                  </a:cubicBezTo>
                  <a:cubicBezTo>
                    <a:pt x="747" y="415"/>
                    <a:pt x="747" y="415"/>
                    <a:pt x="748" y="415"/>
                  </a:cubicBezTo>
                  <a:cubicBezTo>
                    <a:pt x="747" y="415"/>
                    <a:pt x="747" y="415"/>
                    <a:pt x="747" y="415"/>
                  </a:cubicBezTo>
                  <a:cubicBezTo>
                    <a:pt x="747" y="415"/>
                    <a:pt x="747" y="416"/>
                    <a:pt x="747" y="416"/>
                  </a:cubicBezTo>
                  <a:cubicBezTo>
                    <a:pt x="747" y="416"/>
                    <a:pt x="748" y="416"/>
                    <a:pt x="748" y="416"/>
                  </a:cubicBezTo>
                  <a:cubicBezTo>
                    <a:pt x="748" y="416"/>
                    <a:pt x="748" y="416"/>
                    <a:pt x="748" y="417"/>
                  </a:cubicBezTo>
                  <a:cubicBezTo>
                    <a:pt x="748" y="417"/>
                    <a:pt x="747" y="417"/>
                    <a:pt x="748" y="417"/>
                  </a:cubicBezTo>
                  <a:cubicBezTo>
                    <a:pt x="748" y="418"/>
                    <a:pt x="748" y="417"/>
                    <a:pt x="748" y="418"/>
                  </a:cubicBezTo>
                  <a:cubicBezTo>
                    <a:pt x="749" y="418"/>
                    <a:pt x="749" y="418"/>
                    <a:pt x="749" y="418"/>
                  </a:cubicBezTo>
                  <a:cubicBezTo>
                    <a:pt x="748" y="419"/>
                    <a:pt x="748" y="419"/>
                    <a:pt x="748" y="419"/>
                  </a:cubicBezTo>
                  <a:cubicBezTo>
                    <a:pt x="748" y="420"/>
                    <a:pt x="747" y="420"/>
                    <a:pt x="747" y="421"/>
                  </a:cubicBezTo>
                  <a:cubicBezTo>
                    <a:pt x="747" y="422"/>
                    <a:pt x="747" y="422"/>
                    <a:pt x="747" y="423"/>
                  </a:cubicBezTo>
                  <a:cubicBezTo>
                    <a:pt x="747" y="423"/>
                    <a:pt x="747" y="424"/>
                    <a:pt x="747" y="424"/>
                  </a:cubicBezTo>
                  <a:cubicBezTo>
                    <a:pt x="747" y="424"/>
                    <a:pt x="747" y="424"/>
                    <a:pt x="747" y="424"/>
                  </a:cubicBezTo>
                  <a:cubicBezTo>
                    <a:pt x="748" y="424"/>
                    <a:pt x="747" y="423"/>
                    <a:pt x="747" y="423"/>
                  </a:cubicBezTo>
                  <a:cubicBezTo>
                    <a:pt x="747" y="423"/>
                    <a:pt x="748" y="422"/>
                    <a:pt x="748" y="422"/>
                  </a:cubicBezTo>
                  <a:cubicBezTo>
                    <a:pt x="748" y="422"/>
                    <a:pt x="748" y="422"/>
                    <a:pt x="748" y="422"/>
                  </a:cubicBezTo>
                  <a:cubicBezTo>
                    <a:pt x="748" y="421"/>
                    <a:pt x="749" y="421"/>
                    <a:pt x="749" y="421"/>
                  </a:cubicBezTo>
                  <a:cubicBezTo>
                    <a:pt x="749" y="421"/>
                    <a:pt x="749" y="421"/>
                    <a:pt x="749" y="421"/>
                  </a:cubicBezTo>
                  <a:cubicBezTo>
                    <a:pt x="749" y="421"/>
                    <a:pt x="749" y="420"/>
                    <a:pt x="749" y="420"/>
                  </a:cubicBezTo>
                  <a:cubicBezTo>
                    <a:pt x="749" y="419"/>
                    <a:pt x="750" y="419"/>
                    <a:pt x="750" y="418"/>
                  </a:cubicBezTo>
                  <a:cubicBezTo>
                    <a:pt x="751" y="418"/>
                    <a:pt x="751" y="418"/>
                    <a:pt x="751" y="418"/>
                  </a:cubicBezTo>
                  <a:cubicBezTo>
                    <a:pt x="751" y="418"/>
                    <a:pt x="751" y="418"/>
                    <a:pt x="751" y="418"/>
                  </a:cubicBezTo>
                  <a:cubicBezTo>
                    <a:pt x="751" y="418"/>
                    <a:pt x="751" y="418"/>
                    <a:pt x="751" y="418"/>
                  </a:cubicBezTo>
                  <a:cubicBezTo>
                    <a:pt x="750" y="418"/>
                    <a:pt x="751" y="417"/>
                    <a:pt x="751" y="417"/>
                  </a:cubicBezTo>
                  <a:cubicBezTo>
                    <a:pt x="751" y="417"/>
                    <a:pt x="751" y="416"/>
                    <a:pt x="752" y="415"/>
                  </a:cubicBezTo>
                  <a:cubicBezTo>
                    <a:pt x="752" y="415"/>
                    <a:pt x="753" y="414"/>
                    <a:pt x="753" y="414"/>
                  </a:cubicBezTo>
                  <a:cubicBezTo>
                    <a:pt x="753" y="413"/>
                    <a:pt x="753" y="413"/>
                    <a:pt x="753" y="413"/>
                  </a:cubicBezTo>
                  <a:cubicBezTo>
                    <a:pt x="753" y="412"/>
                    <a:pt x="752" y="412"/>
                    <a:pt x="752" y="412"/>
                  </a:cubicBezTo>
                  <a:cubicBezTo>
                    <a:pt x="752" y="412"/>
                    <a:pt x="752" y="412"/>
                    <a:pt x="752" y="412"/>
                  </a:cubicBezTo>
                  <a:cubicBezTo>
                    <a:pt x="753" y="412"/>
                    <a:pt x="753" y="411"/>
                    <a:pt x="753" y="411"/>
                  </a:cubicBezTo>
                  <a:cubicBezTo>
                    <a:pt x="753" y="411"/>
                    <a:pt x="753" y="411"/>
                    <a:pt x="753" y="411"/>
                  </a:cubicBezTo>
                  <a:cubicBezTo>
                    <a:pt x="753" y="411"/>
                    <a:pt x="753" y="411"/>
                    <a:pt x="753" y="411"/>
                  </a:cubicBezTo>
                  <a:cubicBezTo>
                    <a:pt x="753" y="410"/>
                    <a:pt x="752" y="410"/>
                    <a:pt x="752" y="410"/>
                  </a:cubicBezTo>
                  <a:cubicBezTo>
                    <a:pt x="752" y="410"/>
                    <a:pt x="752" y="410"/>
                    <a:pt x="751" y="410"/>
                  </a:cubicBezTo>
                  <a:cubicBezTo>
                    <a:pt x="751" y="409"/>
                    <a:pt x="751" y="409"/>
                    <a:pt x="751" y="409"/>
                  </a:cubicBezTo>
                  <a:cubicBezTo>
                    <a:pt x="751" y="409"/>
                    <a:pt x="751" y="409"/>
                    <a:pt x="751" y="409"/>
                  </a:cubicBezTo>
                  <a:cubicBezTo>
                    <a:pt x="751" y="408"/>
                    <a:pt x="751" y="407"/>
                    <a:pt x="751" y="407"/>
                  </a:cubicBezTo>
                  <a:cubicBezTo>
                    <a:pt x="751" y="406"/>
                    <a:pt x="750" y="406"/>
                    <a:pt x="750" y="405"/>
                  </a:cubicBezTo>
                  <a:cubicBezTo>
                    <a:pt x="750" y="405"/>
                    <a:pt x="749" y="404"/>
                    <a:pt x="749" y="404"/>
                  </a:cubicBezTo>
                  <a:cubicBezTo>
                    <a:pt x="749" y="403"/>
                    <a:pt x="749" y="402"/>
                    <a:pt x="750" y="401"/>
                  </a:cubicBezTo>
                  <a:cubicBezTo>
                    <a:pt x="750" y="402"/>
                    <a:pt x="750" y="402"/>
                    <a:pt x="750" y="402"/>
                  </a:cubicBezTo>
                  <a:cubicBezTo>
                    <a:pt x="750" y="403"/>
                    <a:pt x="750" y="404"/>
                    <a:pt x="750" y="404"/>
                  </a:cubicBezTo>
                  <a:cubicBezTo>
                    <a:pt x="750" y="404"/>
                    <a:pt x="750" y="405"/>
                    <a:pt x="751" y="405"/>
                  </a:cubicBezTo>
                  <a:cubicBezTo>
                    <a:pt x="751" y="406"/>
                    <a:pt x="752" y="407"/>
                    <a:pt x="753" y="407"/>
                  </a:cubicBezTo>
                  <a:cubicBezTo>
                    <a:pt x="753" y="407"/>
                    <a:pt x="754" y="407"/>
                    <a:pt x="754" y="407"/>
                  </a:cubicBezTo>
                  <a:cubicBezTo>
                    <a:pt x="754" y="407"/>
                    <a:pt x="754" y="408"/>
                    <a:pt x="754" y="408"/>
                  </a:cubicBezTo>
                  <a:cubicBezTo>
                    <a:pt x="754" y="408"/>
                    <a:pt x="754" y="409"/>
                    <a:pt x="754" y="409"/>
                  </a:cubicBezTo>
                  <a:cubicBezTo>
                    <a:pt x="754" y="409"/>
                    <a:pt x="754" y="409"/>
                    <a:pt x="754" y="409"/>
                  </a:cubicBezTo>
                  <a:cubicBezTo>
                    <a:pt x="754" y="409"/>
                    <a:pt x="754" y="409"/>
                    <a:pt x="754" y="409"/>
                  </a:cubicBezTo>
                  <a:cubicBezTo>
                    <a:pt x="755" y="409"/>
                    <a:pt x="755" y="408"/>
                    <a:pt x="755" y="407"/>
                  </a:cubicBezTo>
                  <a:cubicBezTo>
                    <a:pt x="756" y="407"/>
                    <a:pt x="757" y="406"/>
                    <a:pt x="757" y="405"/>
                  </a:cubicBezTo>
                  <a:cubicBezTo>
                    <a:pt x="758" y="405"/>
                    <a:pt x="758" y="405"/>
                    <a:pt x="758" y="404"/>
                  </a:cubicBezTo>
                  <a:cubicBezTo>
                    <a:pt x="758" y="404"/>
                    <a:pt x="757" y="404"/>
                    <a:pt x="757" y="404"/>
                  </a:cubicBezTo>
                  <a:cubicBezTo>
                    <a:pt x="757" y="404"/>
                    <a:pt x="757" y="404"/>
                    <a:pt x="757" y="403"/>
                  </a:cubicBezTo>
                  <a:cubicBezTo>
                    <a:pt x="757" y="404"/>
                    <a:pt x="758" y="404"/>
                    <a:pt x="758" y="404"/>
                  </a:cubicBezTo>
                  <a:cubicBezTo>
                    <a:pt x="758" y="404"/>
                    <a:pt x="758" y="403"/>
                    <a:pt x="759" y="403"/>
                  </a:cubicBezTo>
                  <a:cubicBezTo>
                    <a:pt x="759" y="403"/>
                    <a:pt x="759" y="402"/>
                    <a:pt x="759" y="402"/>
                  </a:cubicBezTo>
                  <a:cubicBezTo>
                    <a:pt x="759" y="401"/>
                    <a:pt x="760" y="400"/>
                    <a:pt x="760" y="399"/>
                  </a:cubicBezTo>
                  <a:cubicBezTo>
                    <a:pt x="760" y="399"/>
                    <a:pt x="760" y="399"/>
                    <a:pt x="760" y="399"/>
                  </a:cubicBezTo>
                  <a:cubicBezTo>
                    <a:pt x="760" y="399"/>
                    <a:pt x="760" y="398"/>
                    <a:pt x="760" y="398"/>
                  </a:cubicBezTo>
                  <a:cubicBezTo>
                    <a:pt x="760" y="398"/>
                    <a:pt x="760" y="398"/>
                    <a:pt x="760" y="398"/>
                  </a:cubicBezTo>
                  <a:cubicBezTo>
                    <a:pt x="760" y="397"/>
                    <a:pt x="760" y="397"/>
                    <a:pt x="760" y="396"/>
                  </a:cubicBezTo>
                  <a:cubicBezTo>
                    <a:pt x="760" y="396"/>
                    <a:pt x="760" y="396"/>
                    <a:pt x="760" y="396"/>
                  </a:cubicBezTo>
                  <a:cubicBezTo>
                    <a:pt x="760" y="396"/>
                    <a:pt x="760" y="396"/>
                    <a:pt x="760" y="396"/>
                  </a:cubicBezTo>
                  <a:cubicBezTo>
                    <a:pt x="760" y="396"/>
                    <a:pt x="759" y="396"/>
                    <a:pt x="759" y="396"/>
                  </a:cubicBezTo>
                  <a:cubicBezTo>
                    <a:pt x="759" y="396"/>
                    <a:pt x="758" y="396"/>
                    <a:pt x="758" y="396"/>
                  </a:cubicBezTo>
                  <a:cubicBezTo>
                    <a:pt x="758" y="396"/>
                    <a:pt x="758" y="396"/>
                    <a:pt x="758" y="396"/>
                  </a:cubicBezTo>
                  <a:cubicBezTo>
                    <a:pt x="758" y="395"/>
                    <a:pt x="758" y="395"/>
                    <a:pt x="758" y="395"/>
                  </a:cubicBezTo>
                  <a:cubicBezTo>
                    <a:pt x="758" y="395"/>
                    <a:pt x="759" y="395"/>
                    <a:pt x="759" y="395"/>
                  </a:cubicBezTo>
                  <a:cubicBezTo>
                    <a:pt x="759" y="395"/>
                    <a:pt x="759" y="395"/>
                    <a:pt x="759" y="395"/>
                  </a:cubicBezTo>
                  <a:cubicBezTo>
                    <a:pt x="759" y="395"/>
                    <a:pt x="760" y="395"/>
                    <a:pt x="760" y="395"/>
                  </a:cubicBezTo>
                  <a:cubicBezTo>
                    <a:pt x="760" y="395"/>
                    <a:pt x="760" y="395"/>
                    <a:pt x="760" y="395"/>
                  </a:cubicBezTo>
                  <a:cubicBezTo>
                    <a:pt x="760" y="395"/>
                    <a:pt x="760" y="395"/>
                    <a:pt x="761" y="395"/>
                  </a:cubicBezTo>
                  <a:cubicBezTo>
                    <a:pt x="761" y="395"/>
                    <a:pt x="761" y="395"/>
                    <a:pt x="761" y="395"/>
                  </a:cubicBezTo>
                  <a:cubicBezTo>
                    <a:pt x="761" y="394"/>
                    <a:pt x="761" y="394"/>
                    <a:pt x="761" y="395"/>
                  </a:cubicBezTo>
                  <a:cubicBezTo>
                    <a:pt x="762" y="395"/>
                    <a:pt x="762" y="395"/>
                    <a:pt x="763" y="395"/>
                  </a:cubicBezTo>
                  <a:cubicBezTo>
                    <a:pt x="763" y="395"/>
                    <a:pt x="763" y="395"/>
                    <a:pt x="763" y="394"/>
                  </a:cubicBezTo>
                  <a:cubicBezTo>
                    <a:pt x="763" y="394"/>
                    <a:pt x="763" y="394"/>
                    <a:pt x="764" y="394"/>
                  </a:cubicBezTo>
                  <a:cubicBezTo>
                    <a:pt x="764" y="394"/>
                    <a:pt x="764" y="394"/>
                    <a:pt x="764" y="394"/>
                  </a:cubicBezTo>
                  <a:cubicBezTo>
                    <a:pt x="765" y="394"/>
                    <a:pt x="766" y="394"/>
                    <a:pt x="766" y="393"/>
                  </a:cubicBezTo>
                  <a:cubicBezTo>
                    <a:pt x="767" y="393"/>
                    <a:pt x="767" y="393"/>
                    <a:pt x="768" y="393"/>
                  </a:cubicBezTo>
                  <a:cubicBezTo>
                    <a:pt x="768" y="393"/>
                    <a:pt x="768" y="393"/>
                    <a:pt x="769" y="393"/>
                  </a:cubicBezTo>
                  <a:cubicBezTo>
                    <a:pt x="769" y="393"/>
                    <a:pt x="769" y="393"/>
                    <a:pt x="769" y="393"/>
                  </a:cubicBezTo>
                  <a:cubicBezTo>
                    <a:pt x="769" y="393"/>
                    <a:pt x="769" y="393"/>
                    <a:pt x="769" y="393"/>
                  </a:cubicBezTo>
                  <a:cubicBezTo>
                    <a:pt x="770" y="393"/>
                    <a:pt x="771" y="392"/>
                    <a:pt x="772" y="392"/>
                  </a:cubicBezTo>
                  <a:cubicBezTo>
                    <a:pt x="772" y="392"/>
                    <a:pt x="773" y="392"/>
                    <a:pt x="773" y="391"/>
                  </a:cubicBezTo>
                  <a:cubicBezTo>
                    <a:pt x="773" y="391"/>
                    <a:pt x="772" y="391"/>
                    <a:pt x="772" y="391"/>
                  </a:cubicBezTo>
                  <a:cubicBezTo>
                    <a:pt x="772" y="391"/>
                    <a:pt x="772" y="391"/>
                    <a:pt x="772" y="391"/>
                  </a:cubicBezTo>
                  <a:cubicBezTo>
                    <a:pt x="772" y="391"/>
                    <a:pt x="771" y="391"/>
                    <a:pt x="771" y="391"/>
                  </a:cubicBezTo>
                  <a:cubicBezTo>
                    <a:pt x="771" y="391"/>
                    <a:pt x="771" y="392"/>
                    <a:pt x="770" y="392"/>
                  </a:cubicBezTo>
                  <a:cubicBezTo>
                    <a:pt x="770" y="392"/>
                    <a:pt x="770" y="392"/>
                    <a:pt x="769" y="392"/>
                  </a:cubicBezTo>
                  <a:cubicBezTo>
                    <a:pt x="770" y="391"/>
                    <a:pt x="771" y="391"/>
                    <a:pt x="771" y="391"/>
                  </a:cubicBezTo>
                  <a:cubicBezTo>
                    <a:pt x="771" y="391"/>
                    <a:pt x="771" y="390"/>
                    <a:pt x="771" y="390"/>
                  </a:cubicBezTo>
                  <a:cubicBezTo>
                    <a:pt x="771" y="390"/>
                    <a:pt x="771" y="390"/>
                    <a:pt x="771" y="390"/>
                  </a:cubicBezTo>
                  <a:cubicBezTo>
                    <a:pt x="771" y="390"/>
                    <a:pt x="771" y="390"/>
                    <a:pt x="770" y="390"/>
                  </a:cubicBezTo>
                  <a:cubicBezTo>
                    <a:pt x="770" y="391"/>
                    <a:pt x="769" y="391"/>
                    <a:pt x="768" y="391"/>
                  </a:cubicBezTo>
                  <a:cubicBezTo>
                    <a:pt x="767" y="391"/>
                    <a:pt x="766" y="391"/>
                    <a:pt x="766" y="392"/>
                  </a:cubicBezTo>
                  <a:cubicBezTo>
                    <a:pt x="766" y="392"/>
                    <a:pt x="765" y="392"/>
                    <a:pt x="765" y="392"/>
                  </a:cubicBezTo>
                  <a:cubicBezTo>
                    <a:pt x="765" y="392"/>
                    <a:pt x="765" y="392"/>
                    <a:pt x="765" y="392"/>
                  </a:cubicBezTo>
                  <a:cubicBezTo>
                    <a:pt x="764" y="392"/>
                    <a:pt x="764" y="392"/>
                    <a:pt x="764" y="392"/>
                  </a:cubicBezTo>
                  <a:cubicBezTo>
                    <a:pt x="764" y="392"/>
                    <a:pt x="764" y="392"/>
                    <a:pt x="764" y="392"/>
                  </a:cubicBezTo>
                  <a:cubicBezTo>
                    <a:pt x="763" y="392"/>
                    <a:pt x="763" y="392"/>
                    <a:pt x="763" y="392"/>
                  </a:cubicBezTo>
                  <a:cubicBezTo>
                    <a:pt x="763" y="392"/>
                    <a:pt x="762" y="393"/>
                    <a:pt x="761" y="392"/>
                  </a:cubicBezTo>
                  <a:cubicBezTo>
                    <a:pt x="761" y="392"/>
                    <a:pt x="761" y="392"/>
                    <a:pt x="761" y="392"/>
                  </a:cubicBezTo>
                  <a:cubicBezTo>
                    <a:pt x="761" y="392"/>
                    <a:pt x="761" y="392"/>
                    <a:pt x="761" y="392"/>
                  </a:cubicBezTo>
                  <a:cubicBezTo>
                    <a:pt x="762" y="391"/>
                    <a:pt x="763" y="391"/>
                    <a:pt x="764" y="390"/>
                  </a:cubicBezTo>
                  <a:cubicBezTo>
                    <a:pt x="765" y="390"/>
                    <a:pt x="766" y="390"/>
                    <a:pt x="766" y="389"/>
                  </a:cubicBezTo>
                  <a:cubicBezTo>
                    <a:pt x="767" y="389"/>
                    <a:pt x="767" y="389"/>
                    <a:pt x="767" y="389"/>
                  </a:cubicBezTo>
                  <a:cubicBezTo>
                    <a:pt x="768" y="389"/>
                    <a:pt x="768" y="389"/>
                    <a:pt x="768" y="389"/>
                  </a:cubicBezTo>
                  <a:cubicBezTo>
                    <a:pt x="769" y="389"/>
                    <a:pt x="770" y="389"/>
                    <a:pt x="771" y="389"/>
                  </a:cubicBezTo>
                  <a:cubicBezTo>
                    <a:pt x="771" y="388"/>
                    <a:pt x="772" y="388"/>
                    <a:pt x="772" y="388"/>
                  </a:cubicBezTo>
                  <a:cubicBezTo>
                    <a:pt x="773" y="388"/>
                    <a:pt x="773" y="388"/>
                    <a:pt x="774" y="388"/>
                  </a:cubicBezTo>
                  <a:cubicBezTo>
                    <a:pt x="774" y="388"/>
                    <a:pt x="774" y="388"/>
                    <a:pt x="774" y="388"/>
                  </a:cubicBezTo>
                  <a:cubicBezTo>
                    <a:pt x="774" y="388"/>
                    <a:pt x="774" y="388"/>
                    <a:pt x="774" y="388"/>
                  </a:cubicBezTo>
                  <a:cubicBezTo>
                    <a:pt x="775" y="388"/>
                    <a:pt x="776" y="388"/>
                    <a:pt x="777" y="388"/>
                  </a:cubicBezTo>
                  <a:cubicBezTo>
                    <a:pt x="777" y="388"/>
                    <a:pt x="777" y="388"/>
                    <a:pt x="777" y="388"/>
                  </a:cubicBezTo>
                  <a:cubicBezTo>
                    <a:pt x="777" y="388"/>
                    <a:pt x="777" y="387"/>
                    <a:pt x="777" y="387"/>
                  </a:cubicBezTo>
                  <a:cubicBezTo>
                    <a:pt x="777" y="386"/>
                    <a:pt x="777" y="385"/>
                    <a:pt x="778" y="384"/>
                  </a:cubicBezTo>
                  <a:cubicBezTo>
                    <a:pt x="778" y="385"/>
                    <a:pt x="779" y="385"/>
                    <a:pt x="779" y="386"/>
                  </a:cubicBezTo>
                  <a:cubicBezTo>
                    <a:pt x="779" y="386"/>
                    <a:pt x="779" y="387"/>
                    <a:pt x="779" y="387"/>
                  </a:cubicBezTo>
                  <a:cubicBezTo>
                    <a:pt x="779" y="387"/>
                    <a:pt x="779" y="387"/>
                    <a:pt x="780" y="387"/>
                  </a:cubicBezTo>
                  <a:cubicBezTo>
                    <a:pt x="780" y="387"/>
                    <a:pt x="780" y="387"/>
                    <a:pt x="780" y="386"/>
                  </a:cubicBezTo>
                  <a:cubicBezTo>
                    <a:pt x="780" y="386"/>
                    <a:pt x="781" y="386"/>
                    <a:pt x="781" y="386"/>
                  </a:cubicBezTo>
                  <a:cubicBezTo>
                    <a:pt x="782" y="385"/>
                    <a:pt x="782" y="385"/>
                    <a:pt x="783" y="384"/>
                  </a:cubicBezTo>
                  <a:cubicBezTo>
                    <a:pt x="783" y="385"/>
                    <a:pt x="783" y="386"/>
                    <a:pt x="782" y="386"/>
                  </a:cubicBezTo>
                  <a:cubicBezTo>
                    <a:pt x="782" y="386"/>
                    <a:pt x="782" y="386"/>
                    <a:pt x="782" y="386"/>
                  </a:cubicBezTo>
                  <a:cubicBezTo>
                    <a:pt x="782" y="386"/>
                    <a:pt x="783" y="386"/>
                    <a:pt x="783" y="386"/>
                  </a:cubicBezTo>
                  <a:cubicBezTo>
                    <a:pt x="783" y="386"/>
                    <a:pt x="784" y="386"/>
                    <a:pt x="784" y="386"/>
                  </a:cubicBezTo>
                  <a:cubicBezTo>
                    <a:pt x="785" y="385"/>
                    <a:pt x="786" y="385"/>
                    <a:pt x="786" y="385"/>
                  </a:cubicBezTo>
                  <a:cubicBezTo>
                    <a:pt x="786" y="385"/>
                    <a:pt x="787" y="385"/>
                    <a:pt x="787" y="385"/>
                  </a:cubicBezTo>
                  <a:cubicBezTo>
                    <a:pt x="787" y="385"/>
                    <a:pt x="787" y="385"/>
                    <a:pt x="787" y="385"/>
                  </a:cubicBezTo>
                  <a:cubicBezTo>
                    <a:pt x="787" y="384"/>
                    <a:pt x="787" y="384"/>
                    <a:pt x="787" y="383"/>
                  </a:cubicBezTo>
                  <a:cubicBezTo>
                    <a:pt x="787" y="382"/>
                    <a:pt x="786" y="382"/>
                    <a:pt x="786" y="381"/>
                  </a:cubicBezTo>
                  <a:cubicBezTo>
                    <a:pt x="786" y="381"/>
                    <a:pt x="785" y="381"/>
                    <a:pt x="785" y="381"/>
                  </a:cubicBezTo>
                  <a:cubicBezTo>
                    <a:pt x="785" y="381"/>
                    <a:pt x="785" y="382"/>
                    <a:pt x="786" y="382"/>
                  </a:cubicBezTo>
                  <a:cubicBezTo>
                    <a:pt x="786" y="382"/>
                    <a:pt x="786" y="382"/>
                    <a:pt x="786" y="382"/>
                  </a:cubicBezTo>
                  <a:cubicBezTo>
                    <a:pt x="786" y="382"/>
                    <a:pt x="786" y="382"/>
                    <a:pt x="787" y="383"/>
                  </a:cubicBezTo>
                  <a:cubicBezTo>
                    <a:pt x="787" y="383"/>
                    <a:pt x="787" y="384"/>
                    <a:pt x="787" y="384"/>
                  </a:cubicBezTo>
                  <a:cubicBezTo>
                    <a:pt x="786" y="384"/>
                    <a:pt x="786" y="384"/>
                    <a:pt x="785" y="384"/>
                  </a:cubicBezTo>
                  <a:cubicBezTo>
                    <a:pt x="785" y="385"/>
                    <a:pt x="785" y="385"/>
                    <a:pt x="785" y="385"/>
                  </a:cubicBezTo>
                  <a:cubicBezTo>
                    <a:pt x="785" y="384"/>
                    <a:pt x="784" y="384"/>
                    <a:pt x="784" y="384"/>
                  </a:cubicBezTo>
                  <a:cubicBezTo>
                    <a:pt x="784" y="384"/>
                    <a:pt x="784" y="384"/>
                    <a:pt x="784" y="384"/>
                  </a:cubicBezTo>
                  <a:cubicBezTo>
                    <a:pt x="783" y="384"/>
                    <a:pt x="783" y="384"/>
                    <a:pt x="783" y="384"/>
                  </a:cubicBezTo>
                  <a:cubicBezTo>
                    <a:pt x="783" y="383"/>
                    <a:pt x="783" y="383"/>
                    <a:pt x="783" y="382"/>
                  </a:cubicBezTo>
                  <a:cubicBezTo>
                    <a:pt x="783" y="382"/>
                    <a:pt x="783" y="382"/>
                    <a:pt x="783" y="382"/>
                  </a:cubicBezTo>
                  <a:cubicBezTo>
                    <a:pt x="782" y="382"/>
                    <a:pt x="782" y="382"/>
                    <a:pt x="782" y="382"/>
                  </a:cubicBezTo>
                  <a:cubicBezTo>
                    <a:pt x="782" y="382"/>
                    <a:pt x="782" y="382"/>
                    <a:pt x="782" y="382"/>
                  </a:cubicBezTo>
                  <a:cubicBezTo>
                    <a:pt x="782" y="381"/>
                    <a:pt x="782" y="381"/>
                    <a:pt x="782" y="381"/>
                  </a:cubicBezTo>
                  <a:cubicBezTo>
                    <a:pt x="782" y="381"/>
                    <a:pt x="782" y="381"/>
                    <a:pt x="782" y="380"/>
                  </a:cubicBezTo>
                  <a:cubicBezTo>
                    <a:pt x="782" y="380"/>
                    <a:pt x="781" y="380"/>
                    <a:pt x="781" y="380"/>
                  </a:cubicBezTo>
                  <a:cubicBezTo>
                    <a:pt x="781" y="380"/>
                    <a:pt x="781" y="380"/>
                    <a:pt x="781" y="380"/>
                  </a:cubicBezTo>
                  <a:cubicBezTo>
                    <a:pt x="781" y="380"/>
                    <a:pt x="780" y="380"/>
                    <a:pt x="780" y="380"/>
                  </a:cubicBezTo>
                  <a:cubicBezTo>
                    <a:pt x="780" y="379"/>
                    <a:pt x="780" y="379"/>
                    <a:pt x="780" y="379"/>
                  </a:cubicBezTo>
                  <a:cubicBezTo>
                    <a:pt x="780" y="379"/>
                    <a:pt x="780" y="379"/>
                    <a:pt x="780" y="378"/>
                  </a:cubicBezTo>
                  <a:cubicBezTo>
                    <a:pt x="780" y="378"/>
                    <a:pt x="781" y="378"/>
                    <a:pt x="781" y="378"/>
                  </a:cubicBezTo>
                  <a:cubicBezTo>
                    <a:pt x="781" y="378"/>
                    <a:pt x="781" y="378"/>
                    <a:pt x="781" y="378"/>
                  </a:cubicBezTo>
                  <a:cubicBezTo>
                    <a:pt x="781" y="378"/>
                    <a:pt x="781" y="378"/>
                    <a:pt x="781" y="378"/>
                  </a:cubicBezTo>
                  <a:cubicBezTo>
                    <a:pt x="781" y="378"/>
                    <a:pt x="781" y="378"/>
                    <a:pt x="781" y="378"/>
                  </a:cubicBezTo>
                  <a:cubicBezTo>
                    <a:pt x="781" y="377"/>
                    <a:pt x="781" y="377"/>
                    <a:pt x="781" y="377"/>
                  </a:cubicBezTo>
                  <a:cubicBezTo>
                    <a:pt x="782" y="377"/>
                    <a:pt x="782" y="377"/>
                    <a:pt x="782" y="377"/>
                  </a:cubicBezTo>
                  <a:cubicBezTo>
                    <a:pt x="782" y="377"/>
                    <a:pt x="782" y="377"/>
                    <a:pt x="782" y="377"/>
                  </a:cubicBezTo>
                  <a:cubicBezTo>
                    <a:pt x="782" y="377"/>
                    <a:pt x="783" y="377"/>
                    <a:pt x="783" y="377"/>
                  </a:cubicBezTo>
                  <a:cubicBezTo>
                    <a:pt x="783" y="376"/>
                    <a:pt x="783" y="376"/>
                    <a:pt x="783" y="376"/>
                  </a:cubicBezTo>
                  <a:cubicBezTo>
                    <a:pt x="782" y="376"/>
                    <a:pt x="782" y="376"/>
                    <a:pt x="782" y="376"/>
                  </a:cubicBezTo>
                  <a:cubicBezTo>
                    <a:pt x="782" y="376"/>
                    <a:pt x="782" y="376"/>
                    <a:pt x="782" y="376"/>
                  </a:cubicBezTo>
                  <a:cubicBezTo>
                    <a:pt x="782" y="375"/>
                    <a:pt x="782" y="375"/>
                    <a:pt x="782" y="375"/>
                  </a:cubicBezTo>
                  <a:cubicBezTo>
                    <a:pt x="781" y="375"/>
                    <a:pt x="781" y="375"/>
                    <a:pt x="781" y="375"/>
                  </a:cubicBezTo>
                  <a:cubicBezTo>
                    <a:pt x="781" y="375"/>
                    <a:pt x="781" y="375"/>
                    <a:pt x="781" y="375"/>
                  </a:cubicBezTo>
                  <a:cubicBezTo>
                    <a:pt x="781" y="374"/>
                    <a:pt x="781" y="374"/>
                    <a:pt x="781" y="374"/>
                  </a:cubicBezTo>
                  <a:cubicBezTo>
                    <a:pt x="782" y="373"/>
                    <a:pt x="782" y="373"/>
                    <a:pt x="782" y="373"/>
                  </a:cubicBezTo>
                  <a:cubicBezTo>
                    <a:pt x="782" y="372"/>
                    <a:pt x="782" y="371"/>
                    <a:pt x="783" y="370"/>
                  </a:cubicBezTo>
                  <a:cubicBezTo>
                    <a:pt x="783" y="370"/>
                    <a:pt x="783" y="370"/>
                    <a:pt x="784" y="370"/>
                  </a:cubicBezTo>
                  <a:cubicBezTo>
                    <a:pt x="784" y="370"/>
                    <a:pt x="784" y="370"/>
                    <a:pt x="784" y="370"/>
                  </a:cubicBezTo>
                  <a:cubicBezTo>
                    <a:pt x="784" y="370"/>
                    <a:pt x="784" y="370"/>
                    <a:pt x="784" y="369"/>
                  </a:cubicBezTo>
                  <a:cubicBezTo>
                    <a:pt x="784" y="369"/>
                    <a:pt x="784" y="369"/>
                    <a:pt x="784" y="369"/>
                  </a:cubicBezTo>
                  <a:cubicBezTo>
                    <a:pt x="784" y="369"/>
                    <a:pt x="784" y="369"/>
                    <a:pt x="784" y="369"/>
                  </a:cubicBezTo>
                  <a:cubicBezTo>
                    <a:pt x="784" y="368"/>
                    <a:pt x="784" y="368"/>
                    <a:pt x="785" y="368"/>
                  </a:cubicBezTo>
                  <a:cubicBezTo>
                    <a:pt x="785" y="368"/>
                    <a:pt x="785" y="368"/>
                    <a:pt x="785" y="368"/>
                  </a:cubicBezTo>
                  <a:cubicBezTo>
                    <a:pt x="785" y="368"/>
                    <a:pt x="785" y="368"/>
                    <a:pt x="785" y="368"/>
                  </a:cubicBezTo>
                  <a:cubicBezTo>
                    <a:pt x="785" y="368"/>
                    <a:pt x="785" y="367"/>
                    <a:pt x="785" y="367"/>
                  </a:cubicBezTo>
                  <a:cubicBezTo>
                    <a:pt x="785" y="367"/>
                    <a:pt x="785" y="367"/>
                    <a:pt x="785" y="367"/>
                  </a:cubicBezTo>
                  <a:cubicBezTo>
                    <a:pt x="785" y="367"/>
                    <a:pt x="785" y="367"/>
                    <a:pt x="785" y="367"/>
                  </a:cubicBezTo>
                  <a:cubicBezTo>
                    <a:pt x="785" y="367"/>
                    <a:pt x="785" y="367"/>
                    <a:pt x="785" y="367"/>
                  </a:cubicBezTo>
                  <a:cubicBezTo>
                    <a:pt x="785" y="366"/>
                    <a:pt x="785" y="366"/>
                    <a:pt x="786" y="366"/>
                  </a:cubicBezTo>
                  <a:cubicBezTo>
                    <a:pt x="786" y="366"/>
                    <a:pt x="786" y="365"/>
                    <a:pt x="786" y="365"/>
                  </a:cubicBezTo>
                  <a:cubicBezTo>
                    <a:pt x="787" y="365"/>
                    <a:pt x="787" y="365"/>
                    <a:pt x="787" y="366"/>
                  </a:cubicBezTo>
                  <a:cubicBezTo>
                    <a:pt x="787" y="366"/>
                    <a:pt x="788" y="366"/>
                    <a:pt x="788" y="366"/>
                  </a:cubicBezTo>
                  <a:cubicBezTo>
                    <a:pt x="788" y="366"/>
                    <a:pt x="788" y="366"/>
                    <a:pt x="788" y="366"/>
                  </a:cubicBezTo>
                  <a:cubicBezTo>
                    <a:pt x="788" y="366"/>
                    <a:pt x="788" y="366"/>
                    <a:pt x="788" y="366"/>
                  </a:cubicBezTo>
                  <a:cubicBezTo>
                    <a:pt x="788" y="365"/>
                    <a:pt x="788" y="365"/>
                    <a:pt x="788" y="365"/>
                  </a:cubicBezTo>
                  <a:cubicBezTo>
                    <a:pt x="788" y="366"/>
                    <a:pt x="789" y="366"/>
                    <a:pt x="789" y="366"/>
                  </a:cubicBezTo>
                  <a:cubicBezTo>
                    <a:pt x="789" y="366"/>
                    <a:pt x="789" y="366"/>
                    <a:pt x="789" y="365"/>
                  </a:cubicBezTo>
                  <a:cubicBezTo>
                    <a:pt x="789" y="365"/>
                    <a:pt x="790" y="365"/>
                    <a:pt x="790" y="365"/>
                  </a:cubicBezTo>
                  <a:cubicBezTo>
                    <a:pt x="790" y="365"/>
                    <a:pt x="790" y="365"/>
                    <a:pt x="790" y="365"/>
                  </a:cubicBezTo>
                  <a:cubicBezTo>
                    <a:pt x="790" y="364"/>
                    <a:pt x="790" y="364"/>
                    <a:pt x="790" y="364"/>
                  </a:cubicBezTo>
                  <a:cubicBezTo>
                    <a:pt x="791" y="364"/>
                    <a:pt x="791" y="364"/>
                    <a:pt x="791" y="364"/>
                  </a:cubicBezTo>
                  <a:cubicBezTo>
                    <a:pt x="791" y="364"/>
                    <a:pt x="791" y="364"/>
                    <a:pt x="791" y="364"/>
                  </a:cubicBezTo>
                  <a:cubicBezTo>
                    <a:pt x="792" y="364"/>
                    <a:pt x="792" y="364"/>
                    <a:pt x="792" y="364"/>
                  </a:cubicBezTo>
                  <a:cubicBezTo>
                    <a:pt x="792" y="364"/>
                    <a:pt x="792" y="364"/>
                    <a:pt x="792" y="364"/>
                  </a:cubicBezTo>
                  <a:cubicBezTo>
                    <a:pt x="792" y="364"/>
                    <a:pt x="793" y="364"/>
                    <a:pt x="793" y="364"/>
                  </a:cubicBezTo>
                  <a:cubicBezTo>
                    <a:pt x="793" y="364"/>
                    <a:pt x="793" y="363"/>
                    <a:pt x="793" y="363"/>
                  </a:cubicBezTo>
                  <a:cubicBezTo>
                    <a:pt x="793" y="363"/>
                    <a:pt x="793" y="363"/>
                    <a:pt x="793" y="363"/>
                  </a:cubicBezTo>
                  <a:cubicBezTo>
                    <a:pt x="793" y="363"/>
                    <a:pt x="793" y="362"/>
                    <a:pt x="793" y="362"/>
                  </a:cubicBezTo>
                  <a:cubicBezTo>
                    <a:pt x="793" y="362"/>
                    <a:pt x="793" y="362"/>
                    <a:pt x="794" y="361"/>
                  </a:cubicBezTo>
                  <a:cubicBezTo>
                    <a:pt x="794" y="361"/>
                    <a:pt x="794" y="360"/>
                    <a:pt x="794" y="360"/>
                  </a:cubicBezTo>
                  <a:cubicBezTo>
                    <a:pt x="794" y="360"/>
                    <a:pt x="794" y="360"/>
                    <a:pt x="794" y="359"/>
                  </a:cubicBezTo>
                  <a:cubicBezTo>
                    <a:pt x="794" y="359"/>
                    <a:pt x="794" y="359"/>
                    <a:pt x="794" y="359"/>
                  </a:cubicBezTo>
                  <a:cubicBezTo>
                    <a:pt x="794" y="359"/>
                    <a:pt x="795" y="359"/>
                    <a:pt x="795" y="359"/>
                  </a:cubicBezTo>
                  <a:cubicBezTo>
                    <a:pt x="795" y="359"/>
                    <a:pt x="795" y="359"/>
                    <a:pt x="795" y="359"/>
                  </a:cubicBezTo>
                  <a:cubicBezTo>
                    <a:pt x="795" y="359"/>
                    <a:pt x="795" y="359"/>
                    <a:pt x="795" y="359"/>
                  </a:cubicBezTo>
                  <a:cubicBezTo>
                    <a:pt x="795" y="360"/>
                    <a:pt x="795" y="360"/>
                    <a:pt x="795" y="360"/>
                  </a:cubicBezTo>
                  <a:cubicBezTo>
                    <a:pt x="795" y="360"/>
                    <a:pt x="795" y="360"/>
                    <a:pt x="796" y="360"/>
                  </a:cubicBezTo>
                  <a:cubicBezTo>
                    <a:pt x="796" y="360"/>
                    <a:pt x="796" y="360"/>
                    <a:pt x="796" y="360"/>
                  </a:cubicBezTo>
                  <a:cubicBezTo>
                    <a:pt x="795" y="360"/>
                    <a:pt x="795" y="360"/>
                    <a:pt x="795" y="360"/>
                  </a:cubicBezTo>
                  <a:cubicBezTo>
                    <a:pt x="795" y="360"/>
                    <a:pt x="795" y="360"/>
                    <a:pt x="795" y="360"/>
                  </a:cubicBezTo>
                  <a:cubicBezTo>
                    <a:pt x="795" y="360"/>
                    <a:pt x="795" y="360"/>
                    <a:pt x="795" y="361"/>
                  </a:cubicBezTo>
                  <a:cubicBezTo>
                    <a:pt x="795" y="361"/>
                    <a:pt x="795" y="361"/>
                    <a:pt x="795" y="361"/>
                  </a:cubicBezTo>
                  <a:cubicBezTo>
                    <a:pt x="795" y="361"/>
                    <a:pt x="796" y="361"/>
                    <a:pt x="796" y="361"/>
                  </a:cubicBezTo>
                  <a:cubicBezTo>
                    <a:pt x="796" y="361"/>
                    <a:pt x="796" y="361"/>
                    <a:pt x="796" y="361"/>
                  </a:cubicBezTo>
                  <a:cubicBezTo>
                    <a:pt x="797" y="361"/>
                    <a:pt x="796" y="361"/>
                    <a:pt x="796" y="361"/>
                  </a:cubicBezTo>
                  <a:cubicBezTo>
                    <a:pt x="796" y="361"/>
                    <a:pt x="796" y="360"/>
                    <a:pt x="796" y="360"/>
                  </a:cubicBezTo>
                  <a:cubicBezTo>
                    <a:pt x="797" y="360"/>
                    <a:pt x="797" y="360"/>
                    <a:pt x="797" y="360"/>
                  </a:cubicBezTo>
                  <a:cubicBezTo>
                    <a:pt x="797" y="360"/>
                    <a:pt x="797" y="360"/>
                    <a:pt x="798" y="360"/>
                  </a:cubicBezTo>
                  <a:cubicBezTo>
                    <a:pt x="798" y="360"/>
                    <a:pt x="798" y="361"/>
                    <a:pt x="797" y="361"/>
                  </a:cubicBezTo>
                  <a:cubicBezTo>
                    <a:pt x="797" y="361"/>
                    <a:pt x="798" y="361"/>
                    <a:pt x="798" y="361"/>
                  </a:cubicBezTo>
                  <a:cubicBezTo>
                    <a:pt x="798" y="361"/>
                    <a:pt x="798" y="362"/>
                    <a:pt x="798" y="362"/>
                  </a:cubicBezTo>
                  <a:cubicBezTo>
                    <a:pt x="798" y="362"/>
                    <a:pt x="798" y="362"/>
                    <a:pt x="798" y="361"/>
                  </a:cubicBezTo>
                  <a:cubicBezTo>
                    <a:pt x="798" y="361"/>
                    <a:pt x="799" y="361"/>
                    <a:pt x="799" y="361"/>
                  </a:cubicBezTo>
                  <a:cubicBezTo>
                    <a:pt x="799" y="361"/>
                    <a:pt x="799" y="361"/>
                    <a:pt x="799" y="361"/>
                  </a:cubicBezTo>
                  <a:cubicBezTo>
                    <a:pt x="799" y="361"/>
                    <a:pt x="799" y="361"/>
                    <a:pt x="799" y="360"/>
                  </a:cubicBezTo>
                  <a:cubicBezTo>
                    <a:pt x="799" y="360"/>
                    <a:pt x="799" y="360"/>
                    <a:pt x="799" y="360"/>
                  </a:cubicBezTo>
                  <a:cubicBezTo>
                    <a:pt x="798" y="360"/>
                    <a:pt x="798" y="360"/>
                    <a:pt x="798" y="360"/>
                  </a:cubicBezTo>
                  <a:cubicBezTo>
                    <a:pt x="798" y="360"/>
                    <a:pt x="798" y="359"/>
                    <a:pt x="798" y="359"/>
                  </a:cubicBezTo>
                  <a:cubicBezTo>
                    <a:pt x="798" y="359"/>
                    <a:pt x="798" y="359"/>
                    <a:pt x="798" y="359"/>
                  </a:cubicBezTo>
                  <a:cubicBezTo>
                    <a:pt x="799" y="359"/>
                    <a:pt x="799" y="359"/>
                    <a:pt x="799" y="359"/>
                  </a:cubicBezTo>
                  <a:cubicBezTo>
                    <a:pt x="799" y="360"/>
                    <a:pt x="799" y="360"/>
                    <a:pt x="799" y="360"/>
                  </a:cubicBezTo>
                  <a:cubicBezTo>
                    <a:pt x="800" y="360"/>
                    <a:pt x="799" y="360"/>
                    <a:pt x="799" y="360"/>
                  </a:cubicBezTo>
                  <a:cubicBezTo>
                    <a:pt x="799" y="360"/>
                    <a:pt x="800" y="361"/>
                    <a:pt x="800" y="361"/>
                  </a:cubicBezTo>
                  <a:cubicBezTo>
                    <a:pt x="800" y="361"/>
                    <a:pt x="800" y="360"/>
                    <a:pt x="800" y="360"/>
                  </a:cubicBezTo>
                  <a:cubicBezTo>
                    <a:pt x="800" y="360"/>
                    <a:pt x="800" y="360"/>
                    <a:pt x="800" y="360"/>
                  </a:cubicBezTo>
                  <a:cubicBezTo>
                    <a:pt x="800" y="360"/>
                    <a:pt x="800" y="360"/>
                    <a:pt x="801" y="360"/>
                  </a:cubicBezTo>
                  <a:cubicBezTo>
                    <a:pt x="801" y="360"/>
                    <a:pt x="801" y="360"/>
                    <a:pt x="801" y="360"/>
                  </a:cubicBezTo>
                  <a:cubicBezTo>
                    <a:pt x="801" y="360"/>
                    <a:pt x="801" y="360"/>
                    <a:pt x="801" y="359"/>
                  </a:cubicBezTo>
                  <a:cubicBezTo>
                    <a:pt x="801" y="359"/>
                    <a:pt x="801" y="359"/>
                    <a:pt x="801" y="359"/>
                  </a:cubicBezTo>
                  <a:cubicBezTo>
                    <a:pt x="801" y="359"/>
                    <a:pt x="801" y="359"/>
                    <a:pt x="802" y="359"/>
                  </a:cubicBezTo>
                  <a:cubicBezTo>
                    <a:pt x="802" y="359"/>
                    <a:pt x="802" y="359"/>
                    <a:pt x="802" y="359"/>
                  </a:cubicBezTo>
                  <a:cubicBezTo>
                    <a:pt x="802" y="359"/>
                    <a:pt x="803" y="359"/>
                    <a:pt x="803" y="359"/>
                  </a:cubicBezTo>
                  <a:cubicBezTo>
                    <a:pt x="803" y="359"/>
                    <a:pt x="803" y="358"/>
                    <a:pt x="803" y="358"/>
                  </a:cubicBezTo>
                  <a:cubicBezTo>
                    <a:pt x="803" y="358"/>
                    <a:pt x="804" y="358"/>
                    <a:pt x="804" y="358"/>
                  </a:cubicBezTo>
                  <a:cubicBezTo>
                    <a:pt x="804" y="358"/>
                    <a:pt x="804" y="358"/>
                    <a:pt x="804" y="358"/>
                  </a:cubicBezTo>
                  <a:cubicBezTo>
                    <a:pt x="804" y="358"/>
                    <a:pt x="804" y="358"/>
                    <a:pt x="804" y="358"/>
                  </a:cubicBezTo>
                  <a:cubicBezTo>
                    <a:pt x="804" y="358"/>
                    <a:pt x="804" y="358"/>
                    <a:pt x="804" y="357"/>
                  </a:cubicBezTo>
                  <a:cubicBezTo>
                    <a:pt x="804" y="357"/>
                    <a:pt x="803" y="357"/>
                    <a:pt x="803" y="357"/>
                  </a:cubicBezTo>
                  <a:cubicBezTo>
                    <a:pt x="803" y="357"/>
                    <a:pt x="803" y="357"/>
                    <a:pt x="803" y="357"/>
                  </a:cubicBezTo>
                  <a:cubicBezTo>
                    <a:pt x="803" y="357"/>
                    <a:pt x="803" y="357"/>
                    <a:pt x="803" y="357"/>
                  </a:cubicBezTo>
                  <a:cubicBezTo>
                    <a:pt x="803" y="357"/>
                    <a:pt x="803" y="357"/>
                    <a:pt x="804" y="357"/>
                  </a:cubicBezTo>
                  <a:cubicBezTo>
                    <a:pt x="804" y="357"/>
                    <a:pt x="804" y="357"/>
                    <a:pt x="804" y="357"/>
                  </a:cubicBezTo>
                  <a:cubicBezTo>
                    <a:pt x="804" y="357"/>
                    <a:pt x="805" y="357"/>
                    <a:pt x="805" y="358"/>
                  </a:cubicBezTo>
                  <a:cubicBezTo>
                    <a:pt x="806" y="358"/>
                    <a:pt x="806" y="358"/>
                    <a:pt x="806" y="357"/>
                  </a:cubicBezTo>
                  <a:cubicBezTo>
                    <a:pt x="806" y="357"/>
                    <a:pt x="806" y="357"/>
                    <a:pt x="806" y="357"/>
                  </a:cubicBezTo>
                  <a:cubicBezTo>
                    <a:pt x="807" y="357"/>
                    <a:pt x="807" y="356"/>
                    <a:pt x="808" y="356"/>
                  </a:cubicBezTo>
                  <a:cubicBezTo>
                    <a:pt x="808" y="356"/>
                    <a:pt x="808" y="356"/>
                    <a:pt x="808" y="356"/>
                  </a:cubicBezTo>
                  <a:cubicBezTo>
                    <a:pt x="808" y="355"/>
                    <a:pt x="807" y="355"/>
                    <a:pt x="807" y="355"/>
                  </a:cubicBezTo>
                  <a:cubicBezTo>
                    <a:pt x="807" y="355"/>
                    <a:pt x="807" y="356"/>
                    <a:pt x="807" y="356"/>
                  </a:cubicBezTo>
                  <a:cubicBezTo>
                    <a:pt x="807" y="356"/>
                    <a:pt x="806" y="356"/>
                    <a:pt x="806" y="356"/>
                  </a:cubicBezTo>
                  <a:cubicBezTo>
                    <a:pt x="806" y="356"/>
                    <a:pt x="806" y="356"/>
                    <a:pt x="806" y="355"/>
                  </a:cubicBezTo>
                  <a:cubicBezTo>
                    <a:pt x="806" y="355"/>
                    <a:pt x="806" y="355"/>
                    <a:pt x="806" y="355"/>
                  </a:cubicBezTo>
                  <a:cubicBezTo>
                    <a:pt x="806" y="355"/>
                    <a:pt x="807" y="355"/>
                    <a:pt x="807" y="355"/>
                  </a:cubicBezTo>
                  <a:cubicBezTo>
                    <a:pt x="806" y="355"/>
                    <a:pt x="806" y="354"/>
                    <a:pt x="806" y="354"/>
                  </a:cubicBezTo>
                  <a:cubicBezTo>
                    <a:pt x="806" y="354"/>
                    <a:pt x="806" y="354"/>
                    <a:pt x="806" y="354"/>
                  </a:cubicBezTo>
                  <a:cubicBezTo>
                    <a:pt x="806" y="353"/>
                    <a:pt x="806" y="353"/>
                    <a:pt x="806" y="353"/>
                  </a:cubicBezTo>
                  <a:cubicBezTo>
                    <a:pt x="806" y="353"/>
                    <a:pt x="805" y="352"/>
                    <a:pt x="805" y="352"/>
                  </a:cubicBezTo>
                  <a:close/>
                  <a:moveTo>
                    <a:pt x="385" y="238"/>
                  </a:moveTo>
                  <a:cubicBezTo>
                    <a:pt x="385" y="238"/>
                    <a:pt x="384" y="236"/>
                    <a:pt x="384" y="236"/>
                  </a:cubicBezTo>
                  <a:cubicBezTo>
                    <a:pt x="383" y="236"/>
                    <a:pt x="383" y="236"/>
                    <a:pt x="383" y="236"/>
                  </a:cubicBezTo>
                  <a:cubicBezTo>
                    <a:pt x="382" y="236"/>
                    <a:pt x="382" y="236"/>
                    <a:pt x="382" y="236"/>
                  </a:cubicBezTo>
                  <a:cubicBezTo>
                    <a:pt x="382" y="236"/>
                    <a:pt x="382" y="236"/>
                    <a:pt x="382" y="236"/>
                  </a:cubicBezTo>
                  <a:cubicBezTo>
                    <a:pt x="382" y="235"/>
                    <a:pt x="382" y="235"/>
                    <a:pt x="382" y="235"/>
                  </a:cubicBezTo>
                  <a:cubicBezTo>
                    <a:pt x="382" y="235"/>
                    <a:pt x="381" y="235"/>
                    <a:pt x="381" y="235"/>
                  </a:cubicBezTo>
                  <a:cubicBezTo>
                    <a:pt x="381" y="235"/>
                    <a:pt x="380" y="233"/>
                    <a:pt x="380" y="233"/>
                  </a:cubicBezTo>
                  <a:cubicBezTo>
                    <a:pt x="379" y="233"/>
                    <a:pt x="379" y="233"/>
                    <a:pt x="379" y="233"/>
                  </a:cubicBezTo>
                  <a:cubicBezTo>
                    <a:pt x="377" y="233"/>
                    <a:pt x="377" y="233"/>
                    <a:pt x="377" y="233"/>
                  </a:cubicBezTo>
                  <a:cubicBezTo>
                    <a:pt x="377" y="233"/>
                    <a:pt x="374" y="230"/>
                    <a:pt x="374" y="230"/>
                  </a:cubicBezTo>
                  <a:cubicBezTo>
                    <a:pt x="374" y="230"/>
                    <a:pt x="372" y="230"/>
                    <a:pt x="372" y="230"/>
                  </a:cubicBezTo>
                  <a:cubicBezTo>
                    <a:pt x="372" y="228"/>
                    <a:pt x="372" y="228"/>
                    <a:pt x="372" y="228"/>
                  </a:cubicBezTo>
                  <a:cubicBezTo>
                    <a:pt x="371" y="227"/>
                    <a:pt x="371" y="227"/>
                    <a:pt x="371" y="227"/>
                  </a:cubicBezTo>
                  <a:cubicBezTo>
                    <a:pt x="371" y="226"/>
                    <a:pt x="371" y="226"/>
                    <a:pt x="371" y="226"/>
                  </a:cubicBezTo>
                  <a:cubicBezTo>
                    <a:pt x="371" y="226"/>
                    <a:pt x="371" y="226"/>
                    <a:pt x="371" y="226"/>
                  </a:cubicBezTo>
                  <a:cubicBezTo>
                    <a:pt x="371" y="225"/>
                    <a:pt x="371" y="225"/>
                    <a:pt x="371" y="225"/>
                  </a:cubicBezTo>
                  <a:cubicBezTo>
                    <a:pt x="369" y="224"/>
                    <a:pt x="369" y="224"/>
                    <a:pt x="369" y="224"/>
                  </a:cubicBezTo>
                  <a:cubicBezTo>
                    <a:pt x="369" y="224"/>
                    <a:pt x="369" y="224"/>
                    <a:pt x="369" y="224"/>
                  </a:cubicBezTo>
                  <a:cubicBezTo>
                    <a:pt x="369" y="224"/>
                    <a:pt x="370" y="223"/>
                    <a:pt x="370" y="223"/>
                  </a:cubicBezTo>
                  <a:cubicBezTo>
                    <a:pt x="362" y="208"/>
                    <a:pt x="362" y="208"/>
                    <a:pt x="362" y="208"/>
                  </a:cubicBezTo>
                  <a:cubicBezTo>
                    <a:pt x="362" y="208"/>
                    <a:pt x="362" y="208"/>
                    <a:pt x="362" y="208"/>
                  </a:cubicBezTo>
                  <a:cubicBezTo>
                    <a:pt x="359" y="204"/>
                    <a:pt x="359" y="204"/>
                    <a:pt x="359" y="204"/>
                  </a:cubicBezTo>
                  <a:cubicBezTo>
                    <a:pt x="357" y="202"/>
                    <a:pt x="357" y="202"/>
                    <a:pt x="357" y="202"/>
                  </a:cubicBezTo>
                  <a:cubicBezTo>
                    <a:pt x="356" y="201"/>
                    <a:pt x="356" y="201"/>
                    <a:pt x="356" y="201"/>
                  </a:cubicBezTo>
                  <a:cubicBezTo>
                    <a:pt x="356" y="201"/>
                    <a:pt x="356" y="201"/>
                    <a:pt x="356" y="201"/>
                  </a:cubicBezTo>
                  <a:cubicBezTo>
                    <a:pt x="355" y="199"/>
                    <a:pt x="355" y="199"/>
                    <a:pt x="355" y="199"/>
                  </a:cubicBezTo>
                  <a:cubicBezTo>
                    <a:pt x="353" y="198"/>
                    <a:pt x="353" y="198"/>
                    <a:pt x="353" y="198"/>
                  </a:cubicBezTo>
                  <a:cubicBezTo>
                    <a:pt x="353" y="197"/>
                    <a:pt x="353" y="197"/>
                    <a:pt x="353" y="197"/>
                  </a:cubicBezTo>
                  <a:cubicBezTo>
                    <a:pt x="351" y="196"/>
                    <a:pt x="351" y="196"/>
                    <a:pt x="351" y="196"/>
                  </a:cubicBezTo>
                  <a:cubicBezTo>
                    <a:pt x="351" y="195"/>
                    <a:pt x="351" y="195"/>
                    <a:pt x="351" y="195"/>
                  </a:cubicBezTo>
                  <a:cubicBezTo>
                    <a:pt x="351" y="195"/>
                    <a:pt x="351" y="195"/>
                    <a:pt x="351" y="195"/>
                  </a:cubicBezTo>
                  <a:cubicBezTo>
                    <a:pt x="351" y="194"/>
                    <a:pt x="351" y="194"/>
                    <a:pt x="351" y="194"/>
                  </a:cubicBezTo>
                  <a:cubicBezTo>
                    <a:pt x="351" y="194"/>
                    <a:pt x="351" y="194"/>
                    <a:pt x="351" y="194"/>
                  </a:cubicBezTo>
                  <a:cubicBezTo>
                    <a:pt x="351" y="193"/>
                    <a:pt x="351" y="193"/>
                    <a:pt x="351" y="193"/>
                  </a:cubicBezTo>
                  <a:cubicBezTo>
                    <a:pt x="348" y="190"/>
                    <a:pt x="348" y="190"/>
                    <a:pt x="348" y="190"/>
                  </a:cubicBezTo>
                  <a:cubicBezTo>
                    <a:pt x="348" y="190"/>
                    <a:pt x="348" y="190"/>
                    <a:pt x="348" y="190"/>
                  </a:cubicBezTo>
                  <a:cubicBezTo>
                    <a:pt x="344" y="192"/>
                    <a:pt x="344" y="192"/>
                    <a:pt x="344" y="192"/>
                  </a:cubicBezTo>
                  <a:cubicBezTo>
                    <a:pt x="342" y="192"/>
                    <a:pt x="342" y="192"/>
                    <a:pt x="342" y="192"/>
                  </a:cubicBezTo>
                  <a:cubicBezTo>
                    <a:pt x="342" y="192"/>
                    <a:pt x="342" y="192"/>
                    <a:pt x="342" y="192"/>
                  </a:cubicBezTo>
                  <a:cubicBezTo>
                    <a:pt x="343" y="193"/>
                    <a:pt x="343" y="193"/>
                    <a:pt x="343" y="193"/>
                  </a:cubicBezTo>
                  <a:cubicBezTo>
                    <a:pt x="343" y="193"/>
                    <a:pt x="343" y="193"/>
                    <a:pt x="343" y="193"/>
                  </a:cubicBezTo>
                  <a:cubicBezTo>
                    <a:pt x="343" y="193"/>
                    <a:pt x="343" y="194"/>
                    <a:pt x="343" y="194"/>
                  </a:cubicBezTo>
                  <a:cubicBezTo>
                    <a:pt x="342" y="194"/>
                    <a:pt x="342" y="194"/>
                    <a:pt x="342" y="194"/>
                  </a:cubicBezTo>
                  <a:cubicBezTo>
                    <a:pt x="342" y="196"/>
                    <a:pt x="342" y="196"/>
                    <a:pt x="342" y="196"/>
                  </a:cubicBezTo>
                  <a:cubicBezTo>
                    <a:pt x="341" y="198"/>
                    <a:pt x="341" y="198"/>
                    <a:pt x="341" y="198"/>
                  </a:cubicBezTo>
                  <a:cubicBezTo>
                    <a:pt x="339" y="198"/>
                    <a:pt x="339" y="198"/>
                    <a:pt x="339" y="198"/>
                  </a:cubicBezTo>
                  <a:cubicBezTo>
                    <a:pt x="334" y="202"/>
                    <a:pt x="334" y="202"/>
                    <a:pt x="334" y="202"/>
                  </a:cubicBezTo>
                  <a:cubicBezTo>
                    <a:pt x="334" y="197"/>
                    <a:pt x="334" y="197"/>
                    <a:pt x="334" y="197"/>
                  </a:cubicBezTo>
                  <a:cubicBezTo>
                    <a:pt x="327" y="190"/>
                    <a:pt x="327" y="190"/>
                    <a:pt x="327" y="190"/>
                  </a:cubicBezTo>
                  <a:cubicBezTo>
                    <a:pt x="327" y="189"/>
                    <a:pt x="327" y="189"/>
                    <a:pt x="327" y="189"/>
                  </a:cubicBezTo>
                  <a:cubicBezTo>
                    <a:pt x="327" y="188"/>
                    <a:pt x="327" y="188"/>
                    <a:pt x="327" y="188"/>
                  </a:cubicBezTo>
                  <a:cubicBezTo>
                    <a:pt x="324" y="187"/>
                    <a:pt x="324" y="187"/>
                    <a:pt x="324" y="187"/>
                  </a:cubicBezTo>
                  <a:cubicBezTo>
                    <a:pt x="323" y="186"/>
                    <a:pt x="323" y="186"/>
                    <a:pt x="323" y="186"/>
                  </a:cubicBezTo>
                  <a:cubicBezTo>
                    <a:pt x="323" y="186"/>
                    <a:pt x="323" y="185"/>
                    <a:pt x="323" y="185"/>
                  </a:cubicBezTo>
                  <a:cubicBezTo>
                    <a:pt x="323" y="185"/>
                    <a:pt x="324" y="184"/>
                    <a:pt x="324" y="184"/>
                  </a:cubicBezTo>
                  <a:cubicBezTo>
                    <a:pt x="324" y="183"/>
                    <a:pt x="324" y="182"/>
                    <a:pt x="324" y="182"/>
                  </a:cubicBezTo>
                  <a:cubicBezTo>
                    <a:pt x="320" y="182"/>
                    <a:pt x="320" y="182"/>
                    <a:pt x="320" y="182"/>
                  </a:cubicBezTo>
                  <a:cubicBezTo>
                    <a:pt x="318" y="185"/>
                    <a:pt x="318" y="185"/>
                    <a:pt x="318" y="185"/>
                  </a:cubicBezTo>
                  <a:cubicBezTo>
                    <a:pt x="318" y="185"/>
                    <a:pt x="315" y="183"/>
                    <a:pt x="315" y="183"/>
                  </a:cubicBezTo>
                  <a:cubicBezTo>
                    <a:pt x="315" y="183"/>
                    <a:pt x="314" y="184"/>
                    <a:pt x="314" y="184"/>
                  </a:cubicBezTo>
                  <a:cubicBezTo>
                    <a:pt x="311" y="183"/>
                    <a:pt x="311" y="183"/>
                    <a:pt x="311" y="183"/>
                  </a:cubicBezTo>
                  <a:cubicBezTo>
                    <a:pt x="311" y="33"/>
                    <a:pt x="311" y="33"/>
                    <a:pt x="311" y="33"/>
                  </a:cubicBezTo>
                  <a:cubicBezTo>
                    <a:pt x="311" y="33"/>
                    <a:pt x="311" y="33"/>
                    <a:pt x="311" y="33"/>
                  </a:cubicBezTo>
                  <a:cubicBezTo>
                    <a:pt x="311" y="33"/>
                    <a:pt x="310" y="33"/>
                    <a:pt x="310" y="33"/>
                  </a:cubicBezTo>
                  <a:cubicBezTo>
                    <a:pt x="310" y="33"/>
                    <a:pt x="310" y="33"/>
                    <a:pt x="310" y="34"/>
                  </a:cubicBezTo>
                  <a:cubicBezTo>
                    <a:pt x="309" y="34"/>
                    <a:pt x="309" y="33"/>
                    <a:pt x="309" y="33"/>
                  </a:cubicBezTo>
                  <a:cubicBezTo>
                    <a:pt x="308" y="33"/>
                    <a:pt x="308" y="33"/>
                    <a:pt x="308" y="32"/>
                  </a:cubicBezTo>
                  <a:cubicBezTo>
                    <a:pt x="307" y="32"/>
                    <a:pt x="307" y="32"/>
                    <a:pt x="307" y="31"/>
                  </a:cubicBezTo>
                  <a:cubicBezTo>
                    <a:pt x="307" y="31"/>
                    <a:pt x="306" y="32"/>
                    <a:pt x="306" y="32"/>
                  </a:cubicBezTo>
                  <a:cubicBezTo>
                    <a:pt x="306" y="32"/>
                    <a:pt x="306" y="31"/>
                    <a:pt x="307" y="31"/>
                  </a:cubicBezTo>
                  <a:cubicBezTo>
                    <a:pt x="306" y="31"/>
                    <a:pt x="305" y="31"/>
                    <a:pt x="305" y="30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4" y="30"/>
                    <a:pt x="303" y="30"/>
                    <a:pt x="303" y="29"/>
                  </a:cubicBezTo>
                  <a:cubicBezTo>
                    <a:pt x="303" y="29"/>
                    <a:pt x="303" y="29"/>
                    <a:pt x="303" y="29"/>
                  </a:cubicBezTo>
                  <a:cubicBezTo>
                    <a:pt x="303" y="29"/>
                    <a:pt x="303" y="29"/>
                    <a:pt x="303" y="29"/>
                  </a:cubicBezTo>
                  <a:cubicBezTo>
                    <a:pt x="302" y="28"/>
                    <a:pt x="302" y="28"/>
                    <a:pt x="302" y="28"/>
                  </a:cubicBezTo>
                  <a:cubicBezTo>
                    <a:pt x="302" y="28"/>
                    <a:pt x="302" y="28"/>
                    <a:pt x="301" y="28"/>
                  </a:cubicBezTo>
                  <a:cubicBezTo>
                    <a:pt x="301" y="28"/>
                    <a:pt x="301" y="27"/>
                    <a:pt x="301" y="27"/>
                  </a:cubicBezTo>
                  <a:cubicBezTo>
                    <a:pt x="301" y="27"/>
                    <a:pt x="301" y="27"/>
                    <a:pt x="301" y="27"/>
                  </a:cubicBezTo>
                  <a:cubicBezTo>
                    <a:pt x="301" y="26"/>
                    <a:pt x="301" y="26"/>
                    <a:pt x="301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299" y="25"/>
                    <a:pt x="299" y="25"/>
                    <a:pt x="299" y="25"/>
                  </a:cubicBezTo>
                  <a:cubicBezTo>
                    <a:pt x="299" y="25"/>
                    <a:pt x="298" y="25"/>
                    <a:pt x="298" y="25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6" y="25"/>
                    <a:pt x="296" y="25"/>
                    <a:pt x="296" y="25"/>
                  </a:cubicBezTo>
                  <a:cubicBezTo>
                    <a:pt x="296" y="25"/>
                    <a:pt x="295" y="25"/>
                    <a:pt x="295" y="25"/>
                  </a:cubicBezTo>
                  <a:cubicBezTo>
                    <a:pt x="295" y="25"/>
                    <a:pt x="294" y="25"/>
                    <a:pt x="294" y="25"/>
                  </a:cubicBezTo>
                  <a:cubicBezTo>
                    <a:pt x="294" y="25"/>
                    <a:pt x="294" y="24"/>
                    <a:pt x="294" y="24"/>
                  </a:cubicBezTo>
                  <a:cubicBezTo>
                    <a:pt x="294" y="24"/>
                    <a:pt x="293" y="24"/>
                    <a:pt x="293" y="24"/>
                  </a:cubicBezTo>
                  <a:cubicBezTo>
                    <a:pt x="293" y="24"/>
                    <a:pt x="293" y="25"/>
                    <a:pt x="293" y="25"/>
                  </a:cubicBezTo>
                  <a:cubicBezTo>
                    <a:pt x="293" y="25"/>
                    <a:pt x="293" y="25"/>
                    <a:pt x="293" y="25"/>
                  </a:cubicBezTo>
                  <a:cubicBezTo>
                    <a:pt x="292" y="25"/>
                    <a:pt x="292" y="25"/>
                    <a:pt x="291" y="25"/>
                  </a:cubicBezTo>
                  <a:cubicBezTo>
                    <a:pt x="291" y="25"/>
                    <a:pt x="291" y="26"/>
                    <a:pt x="291" y="26"/>
                  </a:cubicBezTo>
                  <a:cubicBezTo>
                    <a:pt x="290" y="26"/>
                    <a:pt x="290" y="26"/>
                    <a:pt x="289" y="26"/>
                  </a:cubicBezTo>
                  <a:cubicBezTo>
                    <a:pt x="289" y="26"/>
                    <a:pt x="289" y="27"/>
                    <a:pt x="289" y="27"/>
                  </a:cubicBezTo>
                  <a:cubicBezTo>
                    <a:pt x="288" y="27"/>
                    <a:pt x="288" y="27"/>
                    <a:pt x="288" y="27"/>
                  </a:cubicBezTo>
                  <a:cubicBezTo>
                    <a:pt x="288" y="27"/>
                    <a:pt x="288" y="27"/>
                    <a:pt x="288" y="27"/>
                  </a:cubicBezTo>
                  <a:cubicBezTo>
                    <a:pt x="287" y="27"/>
                    <a:pt x="286" y="27"/>
                    <a:pt x="285" y="27"/>
                  </a:cubicBezTo>
                  <a:cubicBezTo>
                    <a:pt x="285" y="27"/>
                    <a:pt x="285" y="27"/>
                    <a:pt x="285" y="27"/>
                  </a:cubicBezTo>
                  <a:cubicBezTo>
                    <a:pt x="285" y="27"/>
                    <a:pt x="285" y="27"/>
                    <a:pt x="285" y="27"/>
                  </a:cubicBezTo>
                  <a:cubicBezTo>
                    <a:pt x="284" y="27"/>
                    <a:pt x="283" y="27"/>
                    <a:pt x="282" y="26"/>
                  </a:cubicBezTo>
                  <a:cubicBezTo>
                    <a:pt x="282" y="26"/>
                    <a:pt x="282" y="26"/>
                    <a:pt x="282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1" y="26"/>
                    <a:pt x="281" y="25"/>
                    <a:pt x="281" y="25"/>
                  </a:cubicBezTo>
                  <a:cubicBezTo>
                    <a:pt x="280" y="25"/>
                    <a:pt x="280" y="25"/>
                    <a:pt x="280" y="24"/>
                  </a:cubicBezTo>
                  <a:cubicBezTo>
                    <a:pt x="280" y="24"/>
                    <a:pt x="280" y="24"/>
                    <a:pt x="280" y="24"/>
                  </a:cubicBezTo>
                  <a:cubicBezTo>
                    <a:pt x="280" y="24"/>
                    <a:pt x="279" y="24"/>
                    <a:pt x="279" y="24"/>
                  </a:cubicBezTo>
                  <a:cubicBezTo>
                    <a:pt x="279" y="25"/>
                    <a:pt x="278" y="25"/>
                    <a:pt x="278" y="25"/>
                  </a:cubicBezTo>
                  <a:cubicBezTo>
                    <a:pt x="278" y="25"/>
                    <a:pt x="278" y="25"/>
                    <a:pt x="278" y="25"/>
                  </a:cubicBezTo>
                  <a:cubicBezTo>
                    <a:pt x="278" y="25"/>
                    <a:pt x="278" y="25"/>
                    <a:pt x="278" y="25"/>
                  </a:cubicBezTo>
                  <a:cubicBezTo>
                    <a:pt x="278" y="24"/>
                    <a:pt x="278" y="24"/>
                    <a:pt x="278" y="24"/>
                  </a:cubicBezTo>
                  <a:cubicBezTo>
                    <a:pt x="277" y="23"/>
                    <a:pt x="276" y="23"/>
                    <a:pt x="275" y="23"/>
                  </a:cubicBezTo>
                  <a:cubicBezTo>
                    <a:pt x="274" y="23"/>
                    <a:pt x="273" y="23"/>
                    <a:pt x="272" y="23"/>
                  </a:cubicBezTo>
                  <a:cubicBezTo>
                    <a:pt x="272" y="24"/>
                    <a:pt x="271" y="24"/>
                    <a:pt x="270" y="24"/>
                  </a:cubicBezTo>
                  <a:cubicBezTo>
                    <a:pt x="270" y="24"/>
                    <a:pt x="270" y="23"/>
                    <a:pt x="269" y="23"/>
                  </a:cubicBezTo>
                  <a:cubicBezTo>
                    <a:pt x="269" y="24"/>
                    <a:pt x="269" y="24"/>
                    <a:pt x="269" y="25"/>
                  </a:cubicBezTo>
                  <a:cubicBezTo>
                    <a:pt x="269" y="25"/>
                    <a:pt x="269" y="24"/>
                    <a:pt x="269" y="24"/>
                  </a:cubicBezTo>
                  <a:cubicBezTo>
                    <a:pt x="269" y="23"/>
                    <a:pt x="269" y="23"/>
                    <a:pt x="268" y="23"/>
                  </a:cubicBezTo>
                  <a:cubicBezTo>
                    <a:pt x="268" y="23"/>
                    <a:pt x="267" y="23"/>
                    <a:pt x="267" y="23"/>
                  </a:cubicBezTo>
                  <a:cubicBezTo>
                    <a:pt x="266" y="23"/>
                    <a:pt x="266" y="22"/>
                    <a:pt x="265" y="22"/>
                  </a:cubicBezTo>
                  <a:cubicBezTo>
                    <a:pt x="265" y="22"/>
                    <a:pt x="265" y="23"/>
                    <a:pt x="265" y="23"/>
                  </a:cubicBezTo>
                  <a:cubicBezTo>
                    <a:pt x="264" y="24"/>
                    <a:pt x="263" y="24"/>
                    <a:pt x="263" y="25"/>
                  </a:cubicBezTo>
                  <a:cubicBezTo>
                    <a:pt x="262" y="26"/>
                    <a:pt x="262" y="26"/>
                    <a:pt x="261" y="27"/>
                  </a:cubicBezTo>
                  <a:cubicBezTo>
                    <a:pt x="261" y="27"/>
                    <a:pt x="260" y="27"/>
                    <a:pt x="260" y="28"/>
                  </a:cubicBezTo>
                  <a:cubicBezTo>
                    <a:pt x="260" y="29"/>
                    <a:pt x="260" y="30"/>
                    <a:pt x="260" y="30"/>
                  </a:cubicBezTo>
                  <a:cubicBezTo>
                    <a:pt x="260" y="31"/>
                    <a:pt x="260" y="32"/>
                    <a:pt x="260" y="32"/>
                  </a:cubicBezTo>
                  <a:cubicBezTo>
                    <a:pt x="261" y="33"/>
                    <a:pt x="261" y="35"/>
                    <a:pt x="262" y="36"/>
                  </a:cubicBezTo>
                  <a:cubicBezTo>
                    <a:pt x="262" y="36"/>
                    <a:pt x="262" y="37"/>
                    <a:pt x="262" y="37"/>
                  </a:cubicBezTo>
                  <a:cubicBezTo>
                    <a:pt x="262" y="37"/>
                    <a:pt x="262" y="37"/>
                    <a:pt x="262" y="38"/>
                  </a:cubicBezTo>
                  <a:cubicBezTo>
                    <a:pt x="262" y="38"/>
                    <a:pt x="262" y="38"/>
                    <a:pt x="262" y="38"/>
                  </a:cubicBezTo>
                  <a:cubicBezTo>
                    <a:pt x="262" y="38"/>
                    <a:pt x="262" y="38"/>
                    <a:pt x="262" y="38"/>
                  </a:cubicBezTo>
                  <a:cubicBezTo>
                    <a:pt x="262" y="38"/>
                    <a:pt x="262" y="38"/>
                    <a:pt x="262" y="38"/>
                  </a:cubicBezTo>
                  <a:cubicBezTo>
                    <a:pt x="262" y="37"/>
                    <a:pt x="262" y="37"/>
                    <a:pt x="261" y="37"/>
                  </a:cubicBezTo>
                  <a:cubicBezTo>
                    <a:pt x="261" y="36"/>
                    <a:pt x="261" y="36"/>
                    <a:pt x="261" y="36"/>
                  </a:cubicBezTo>
                  <a:cubicBezTo>
                    <a:pt x="261" y="35"/>
                    <a:pt x="261" y="35"/>
                    <a:pt x="260" y="35"/>
                  </a:cubicBezTo>
                  <a:cubicBezTo>
                    <a:pt x="260" y="33"/>
                    <a:pt x="259" y="31"/>
                    <a:pt x="260" y="29"/>
                  </a:cubicBezTo>
                  <a:cubicBezTo>
                    <a:pt x="260" y="28"/>
                    <a:pt x="260" y="27"/>
                    <a:pt x="260" y="26"/>
                  </a:cubicBezTo>
                  <a:cubicBezTo>
                    <a:pt x="260" y="26"/>
                    <a:pt x="261" y="25"/>
                    <a:pt x="261" y="24"/>
                  </a:cubicBezTo>
                  <a:cubicBezTo>
                    <a:pt x="261" y="24"/>
                    <a:pt x="262" y="23"/>
                    <a:pt x="262" y="22"/>
                  </a:cubicBezTo>
                  <a:cubicBezTo>
                    <a:pt x="262" y="22"/>
                    <a:pt x="262" y="22"/>
                    <a:pt x="262" y="22"/>
                  </a:cubicBezTo>
                  <a:cubicBezTo>
                    <a:pt x="263" y="22"/>
                    <a:pt x="263" y="21"/>
                    <a:pt x="263" y="21"/>
                  </a:cubicBezTo>
                  <a:cubicBezTo>
                    <a:pt x="263" y="21"/>
                    <a:pt x="263" y="20"/>
                    <a:pt x="263" y="20"/>
                  </a:cubicBezTo>
                  <a:cubicBezTo>
                    <a:pt x="263" y="20"/>
                    <a:pt x="262" y="21"/>
                    <a:pt x="262" y="21"/>
                  </a:cubicBezTo>
                  <a:cubicBezTo>
                    <a:pt x="262" y="21"/>
                    <a:pt x="262" y="20"/>
                    <a:pt x="262" y="21"/>
                  </a:cubicBezTo>
                  <a:cubicBezTo>
                    <a:pt x="261" y="21"/>
                    <a:pt x="261" y="21"/>
                    <a:pt x="261" y="21"/>
                  </a:cubicBezTo>
                  <a:cubicBezTo>
                    <a:pt x="261" y="20"/>
                    <a:pt x="261" y="20"/>
                    <a:pt x="261" y="20"/>
                  </a:cubicBezTo>
                  <a:cubicBezTo>
                    <a:pt x="261" y="20"/>
                    <a:pt x="261" y="19"/>
                    <a:pt x="261" y="19"/>
                  </a:cubicBezTo>
                  <a:cubicBezTo>
                    <a:pt x="261" y="19"/>
                    <a:pt x="261" y="19"/>
                    <a:pt x="261" y="19"/>
                  </a:cubicBezTo>
                  <a:cubicBezTo>
                    <a:pt x="261" y="19"/>
                    <a:pt x="261" y="19"/>
                    <a:pt x="261" y="19"/>
                  </a:cubicBezTo>
                  <a:cubicBezTo>
                    <a:pt x="260" y="19"/>
                    <a:pt x="260" y="19"/>
                    <a:pt x="260" y="19"/>
                  </a:cubicBezTo>
                  <a:cubicBezTo>
                    <a:pt x="259" y="19"/>
                    <a:pt x="259" y="19"/>
                    <a:pt x="259" y="19"/>
                  </a:cubicBezTo>
                  <a:cubicBezTo>
                    <a:pt x="259" y="19"/>
                    <a:pt x="259" y="19"/>
                    <a:pt x="259" y="19"/>
                  </a:cubicBezTo>
                  <a:cubicBezTo>
                    <a:pt x="258" y="20"/>
                    <a:pt x="258" y="20"/>
                    <a:pt x="258" y="21"/>
                  </a:cubicBezTo>
                  <a:cubicBezTo>
                    <a:pt x="258" y="21"/>
                    <a:pt x="258" y="22"/>
                    <a:pt x="258" y="23"/>
                  </a:cubicBezTo>
                  <a:cubicBezTo>
                    <a:pt x="258" y="23"/>
                    <a:pt x="258" y="24"/>
                    <a:pt x="257" y="24"/>
                  </a:cubicBezTo>
                  <a:cubicBezTo>
                    <a:pt x="257" y="25"/>
                    <a:pt x="257" y="25"/>
                    <a:pt x="256" y="25"/>
                  </a:cubicBezTo>
                  <a:cubicBezTo>
                    <a:pt x="256" y="25"/>
                    <a:pt x="256" y="26"/>
                    <a:pt x="256" y="26"/>
                  </a:cubicBezTo>
                  <a:cubicBezTo>
                    <a:pt x="256" y="26"/>
                    <a:pt x="255" y="26"/>
                    <a:pt x="255" y="26"/>
                  </a:cubicBezTo>
                  <a:cubicBezTo>
                    <a:pt x="255" y="26"/>
                    <a:pt x="255" y="26"/>
                    <a:pt x="255" y="26"/>
                  </a:cubicBezTo>
                  <a:cubicBezTo>
                    <a:pt x="256" y="25"/>
                    <a:pt x="256" y="25"/>
                    <a:pt x="256" y="24"/>
                  </a:cubicBezTo>
                  <a:cubicBezTo>
                    <a:pt x="257" y="24"/>
                    <a:pt x="257" y="23"/>
                    <a:pt x="257" y="23"/>
                  </a:cubicBezTo>
                  <a:cubicBezTo>
                    <a:pt x="258" y="22"/>
                    <a:pt x="258" y="21"/>
                    <a:pt x="258" y="21"/>
                  </a:cubicBezTo>
                  <a:cubicBezTo>
                    <a:pt x="258" y="21"/>
                    <a:pt x="257" y="20"/>
                    <a:pt x="258" y="20"/>
                  </a:cubicBezTo>
                  <a:cubicBezTo>
                    <a:pt x="258" y="20"/>
                    <a:pt x="258" y="20"/>
                    <a:pt x="258" y="19"/>
                  </a:cubicBezTo>
                  <a:cubicBezTo>
                    <a:pt x="258" y="19"/>
                    <a:pt x="258" y="19"/>
                    <a:pt x="258" y="18"/>
                  </a:cubicBezTo>
                  <a:cubicBezTo>
                    <a:pt x="258" y="18"/>
                    <a:pt x="258" y="18"/>
                    <a:pt x="258" y="18"/>
                  </a:cubicBezTo>
                  <a:cubicBezTo>
                    <a:pt x="258" y="18"/>
                    <a:pt x="258" y="18"/>
                    <a:pt x="258" y="18"/>
                  </a:cubicBezTo>
                  <a:cubicBezTo>
                    <a:pt x="257" y="18"/>
                    <a:pt x="257" y="17"/>
                    <a:pt x="257" y="17"/>
                  </a:cubicBezTo>
                  <a:cubicBezTo>
                    <a:pt x="256" y="17"/>
                    <a:pt x="254" y="17"/>
                    <a:pt x="253" y="17"/>
                  </a:cubicBezTo>
                  <a:cubicBezTo>
                    <a:pt x="253" y="17"/>
                    <a:pt x="253" y="17"/>
                    <a:pt x="252" y="17"/>
                  </a:cubicBezTo>
                  <a:cubicBezTo>
                    <a:pt x="252" y="17"/>
                    <a:pt x="252" y="17"/>
                    <a:pt x="252" y="17"/>
                  </a:cubicBezTo>
                  <a:cubicBezTo>
                    <a:pt x="252" y="17"/>
                    <a:pt x="252" y="17"/>
                    <a:pt x="252" y="17"/>
                  </a:cubicBezTo>
                  <a:cubicBezTo>
                    <a:pt x="252" y="17"/>
                    <a:pt x="251" y="17"/>
                    <a:pt x="251" y="17"/>
                  </a:cubicBezTo>
                  <a:cubicBezTo>
                    <a:pt x="251" y="18"/>
                    <a:pt x="251" y="18"/>
                    <a:pt x="250" y="18"/>
                  </a:cubicBezTo>
                  <a:cubicBezTo>
                    <a:pt x="250" y="18"/>
                    <a:pt x="250" y="18"/>
                    <a:pt x="250" y="18"/>
                  </a:cubicBezTo>
                  <a:cubicBezTo>
                    <a:pt x="249" y="19"/>
                    <a:pt x="248" y="19"/>
                    <a:pt x="248" y="19"/>
                  </a:cubicBezTo>
                  <a:cubicBezTo>
                    <a:pt x="247" y="19"/>
                    <a:pt x="247" y="20"/>
                    <a:pt x="247" y="20"/>
                  </a:cubicBezTo>
                  <a:cubicBezTo>
                    <a:pt x="247" y="20"/>
                    <a:pt x="247" y="20"/>
                    <a:pt x="246" y="21"/>
                  </a:cubicBezTo>
                  <a:cubicBezTo>
                    <a:pt x="246" y="21"/>
                    <a:pt x="246" y="21"/>
                    <a:pt x="246" y="21"/>
                  </a:cubicBezTo>
                  <a:cubicBezTo>
                    <a:pt x="246" y="22"/>
                    <a:pt x="245" y="22"/>
                    <a:pt x="245" y="21"/>
                  </a:cubicBezTo>
                  <a:cubicBezTo>
                    <a:pt x="245" y="21"/>
                    <a:pt x="245" y="21"/>
                    <a:pt x="245" y="21"/>
                  </a:cubicBezTo>
                  <a:cubicBezTo>
                    <a:pt x="246" y="20"/>
                    <a:pt x="246" y="20"/>
                    <a:pt x="246" y="20"/>
                  </a:cubicBezTo>
                  <a:cubicBezTo>
                    <a:pt x="246" y="20"/>
                    <a:pt x="246" y="20"/>
                    <a:pt x="246" y="19"/>
                  </a:cubicBezTo>
                  <a:cubicBezTo>
                    <a:pt x="246" y="19"/>
                    <a:pt x="246" y="19"/>
                    <a:pt x="247" y="18"/>
                  </a:cubicBezTo>
                  <a:cubicBezTo>
                    <a:pt x="247" y="18"/>
                    <a:pt x="247" y="18"/>
                    <a:pt x="246" y="18"/>
                  </a:cubicBezTo>
                  <a:cubicBezTo>
                    <a:pt x="247" y="18"/>
                    <a:pt x="247" y="17"/>
                    <a:pt x="247" y="17"/>
                  </a:cubicBezTo>
                  <a:cubicBezTo>
                    <a:pt x="247" y="17"/>
                    <a:pt x="247" y="17"/>
                    <a:pt x="247" y="17"/>
                  </a:cubicBezTo>
                  <a:cubicBezTo>
                    <a:pt x="247" y="17"/>
                    <a:pt x="247" y="17"/>
                    <a:pt x="247" y="17"/>
                  </a:cubicBezTo>
                  <a:cubicBezTo>
                    <a:pt x="247" y="17"/>
                    <a:pt x="246" y="17"/>
                    <a:pt x="246" y="17"/>
                  </a:cubicBezTo>
                  <a:cubicBezTo>
                    <a:pt x="246" y="17"/>
                    <a:pt x="246" y="17"/>
                    <a:pt x="245" y="17"/>
                  </a:cubicBezTo>
                  <a:cubicBezTo>
                    <a:pt x="245" y="18"/>
                    <a:pt x="245" y="18"/>
                    <a:pt x="244" y="18"/>
                  </a:cubicBezTo>
                  <a:cubicBezTo>
                    <a:pt x="244" y="19"/>
                    <a:pt x="244" y="19"/>
                    <a:pt x="244" y="19"/>
                  </a:cubicBezTo>
                  <a:cubicBezTo>
                    <a:pt x="244" y="19"/>
                    <a:pt x="244" y="19"/>
                    <a:pt x="244" y="19"/>
                  </a:cubicBezTo>
                  <a:cubicBezTo>
                    <a:pt x="244" y="19"/>
                    <a:pt x="243" y="19"/>
                    <a:pt x="243" y="19"/>
                  </a:cubicBezTo>
                  <a:cubicBezTo>
                    <a:pt x="243" y="19"/>
                    <a:pt x="243" y="19"/>
                    <a:pt x="243" y="19"/>
                  </a:cubicBezTo>
                  <a:cubicBezTo>
                    <a:pt x="242" y="19"/>
                    <a:pt x="242" y="19"/>
                    <a:pt x="242" y="18"/>
                  </a:cubicBezTo>
                  <a:cubicBezTo>
                    <a:pt x="241" y="18"/>
                    <a:pt x="241" y="18"/>
                    <a:pt x="240" y="18"/>
                  </a:cubicBezTo>
                  <a:cubicBezTo>
                    <a:pt x="240" y="18"/>
                    <a:pt x="239" y="18"/>
                    <a:pt x="238" y="18"/>
                  </a:cubicBezTo>
                  <a:cubicBezTo>
                    <a:pt x="238" y="18"/>
                    <a:pt x="238" y="18"/>
                    <a:pt x="239" y="17"/>
                  </a:cubicBezTo>
                  <a:cubicBezTo>
                    <a:pt x="239" y="17"/>
                    <a:pt x="239" y="16"/>
                    <a:pt x="239" y="16"/>
                  </a:cubicBezTo>
                  <a:cubicBezTo>
                    <a:pt x="239" y="16"/>
                    <a:pt x="239" y="16"/>
                    <a:pt x="238" y="16"/>
                  </a:cubicBezTo>
                  <a:cubicBezTo>
                    <a:pt x="237" y="16"/>
                    <a:pt x="237" y="16"/>
                    <a:pt x="236" y="16"/>
                  </a:cubicBezTo>
                  <a:cubicBezTo>
                    <a:pt x="236" y="16"/>
                    <a:pt x="235" y="16"/>
                    <a:pt x="234" y="16"/>
                  </a:cubicBezTo>
                  <a:cubicBezTo>
                    <a:pt x="234" y="15"/>
                    <a:pt x="235" y="15"/>
                    <a:pt x="235" y="15"/>
                  </a:cubicBezTo>
                  <a:cubicBezTo>
                    <a:pt x="236" y="15"/>
                    <a:pt x="236" y="15"/>
                    <a:pt x="237" y="15"/>
                  </a:cubicBezTo>
                  <a:cubicBezTo>
                    <a:pt x="237" y="15"/>
                    <a:pt x="237" y="15"/>
                    <a:pt x="237" y="15"/>
                  </a:cubicBezTo>
                  <a:cubicBezTo>
                    <a:pt x="237" y="15"/>
                    <a:pt x="237" y="15"/>
                    <a:pt x="236" y="15"/>
                  </a:cubicBezTo>
                  <a:cubicBezTo>
                    <a:pt x="236" y="15"/>
                    <a:pt x="236" y="15"/>
                    <a:pt x="236" y="14"/>
                  </a:cubicBezTo>
                  <a:cubicBezTo>
                    <a:pt x="235" y="14"/>
                    <a:pt x="235" y="14"/>
                    <a:pt x="235" y="14"/>
                  </a:cubicBezTo>
                  <a:cubicBezTo>
                    <a:pt x="235" y="13"/>
                    <a:pt x="235" y="13"/>
                    <a:pt x="235" y="12"/>
                  </a:cubicBezTo>
                  <a:cubicBezTo>
                    <a:pt x="235" y="12"/>
                    <a:pt x="236" y="11"/>
                    <a:pt x="236" y="11"/>
                  </a:cubicBezTo>
                  <a:cubicBezTo>
                    <a:pt x="236" y="11"/>
                    <a:pt x="236" y="10"/>
                    <a:pt x="236" y="10"/>
                  </a:cubicBezTo>
                  <a:cubicBezTo>
                    <a:pt x="236" y="10"/>
                    <a:pt x="236" y="10"/>
                    <a:pt x="236" y="10"/>
                  </a:cubicBezTo>
                  <a:cubicBezTo>
                    <a:pt x="235" y="10"/>
                    <a:pt x="234" y="9"/>
                    <a:pt x="233" y="9"/>
                  </a:cubicBezTo>
                  <a:cubicBezTo>
                    <a:pt x="233" y="9"/>
                    <a:pt x="233" y="10"/>
                    <a:pt x="233" y="10"/>
                  </a:cubicBezTo>
                  <a:cubicBezTo>
                    <a:pt x="233" y="10"/>
                    <a:pt x="233" y="10"/>
                    <a:pt x="233" y="9"/>
                  </a:cubicBezTo>
                  <a:cubicBezTo>
                    <a:pt x="232" y="9"/>
                    <a:pt x="232" y="9"/>
                    <a:pt x="231" y="9"/>
                  </a:cubicBezTo>
                  <a:cubicBezTo>
                    <a:pt x="231" y="8"/>
                    <a:pt x="230" y="8"/>
                    <a:pt x="229" y="8"/>
                  </a:cubicBezTo>
                  <a:cubicBezTo>
                    <a:pt x="229" y="8"/>
                    <a:pt x="229" y="9"/>
                    <a:pt x="228" y="9"/>
                  </a:cubicBezTo>
                  <a:cubicBezTo>
                    <a:pt x="227" y="9"/>
                    <a:pt x="226" y="9"/>
                    <a:pt x="225" y="9"/>
                  </a:cubicBezTo>
                  <a:cubicBezTo>
                    <a:pt x="225" y="10"/>
                    <a:pt x="224" y="10"/>
                    <a:pt x="224" y="11"/>
                  </a:cubicBezTo>
                  <a:cubicBezTo>
                    <a:pt x="224" y="11"/>
                    <a:pt x="223" y="11"/>
                    <a:pt x="223" y="11"/>
                  </a:cubicBezTo>
                  <a:cubicBezTo>
                    <a:pt x="223" y="11"/>
                    <a:pt x="223" y="11"/>
                    <a:pt x="223" y="11"/>
                  </a:cubicBezTo>
                  <a:cubicBezTo>
                    <a:pt x="223" y="11"/>
                    <a:pt x="223" y="11"/>
                    <a:pt x="223" y="11"/>
                  </a:cubicBezTo>
                  <a:cubicBezTo>
                    <a:pt x="223" y="11"/>
                    <a:pt x="222" y="11"/>
                    <a:pt x="222" y="11"/>
                  </a:cubicBezTo>
                  <a:cubicBezTo>
                    <a:pt x="222" y="12"/>
                    <a:pt x="222" y="12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21" y="12"/>
                    <a:pt x="220" y="12"/>
                    <a:pt x="221" y="12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220" y="11"/>
                    <a:pt x="220" y="11"/>
                    <a:pt x="220" y="11"/>
                  </a:cubicBezTo>
                  <a:cubicBezTo>
                    <a:pt x="221" y="11"/>
                    <a:pt x="221" y="11"/>
                    <a:pt x="221" y="10"/>
                  </a:cubicBezTo>
                  <a:cubicBezTo>
                    <a:pt x="221" y="10"/>
                    <a:pt x="220" y="10"/>
                    <a:pt x="220" y="10"/>
                  </a:cubicBezTo>
                  <a:cubicBezTo>
                    <a:pt x="220" y="10"/>
                    <a:pt x="220" y="9"/>
                    <a:pt x="220" y="9"/>
                  </a:cubicBezTo>
                  <a:cubicBezTo>
                    <a:pt x="220" y="9"/>
                    <a:pt x="220" y="9"/>
                    <a:pt x="220" y="9"/>
                  </a:cubicBezTo>
                  <a:cubicBezTo>
                    <a:pt x="220" y="8"/>
                    <a:pt x="220" y="8"/>
                    <a:pt x="220" y="7"/>
                  </a:cubicBezTo>
                  <a:cubicBezTo>
                    <a:pt x="220" y="7"/>
                    <a:pt x="220" y="6"/>
                    <a:pt x="220" y="6"/>
                  </a:cubicBezTo>
                  <a:cubicBezTo>
                    <a:pt x="220" y="6"/>
                    <a:pt x="220" y="6"/>
                    <a:pt x="220" y="6"/>
                  </a:cubicBezTo>
                  <a:cubicBezTo>
                    <a:pt x="220" y="6"/>
                    <a:pt x="220" y="6"/>
                    <a:pt x="220" y="6"/>
                  </a:cubicBezTo>
                  <a:cubicBezTo>
                    <a:pt x="219" y="5"/>
                    <a:pt x="219" y="5"/>
                    <a:pt x="218" y="5"/>
                  </a:cubicBezTo>
                  <a:cubicBezTo>
                    <a:pt x="218" y="5"/>
                    <a:pt x="217" y="4"/>
                    <a:pt x="217" y="4"/>
                  </a:cubicBezTo>
                  <a:cubicBezTo>
                    <a:pt x="217" y="4"/>
                    <a:pt x="217" y="4"/>
                    <a:pt x="217" y="4"/>
                  </a:cubicBezTo>
                  <a:cubicBezTo>
                    <a:pt x="217" y="4"/>
                    <a:pt x="217" y="5"/>
                    <a:pt x="217" y="5"/>
                  </a:cubicBezTo>
                  <a:cubicBezTo>
                    <a:pt x="218" y="5"/>
                    <a:pt x="218" y="5"/>
                    <a:pt x="217" y="5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7" y="5"/>
                    <a:pt x="216" y="4"/>
                    <a:pt x="216" y="4"/>
                  </a:cubicBezTo>
                  <a:cubicBezTo>
                    <a:pt x="216" y="4"/>
                    <a:pt x="216" y="5"/>
                    <a:pt x="216" y="5"/>
                  </a:cubicBezTo>
                  <a:cubicBezTo>
                    <a:pt x="216" y="5"/>
                    <a:pt x="216" y="5"/>
                    <a:pt x="216" y="5"/>
                  </a:cubicBezTo>
                  <a:cubicBezTo>
                    <a:pt x="216" y="6"/>
                    <a:pt x="217" y="6"/>
                    <a:pt x="217" y="6"/>
                  </a:cubicBezTo>
                  <a:cubicBezTo>
                    <a:pt x="216" y="7"/>
                    <a:pt x="216" y="7"/>
                    <a:pt x="216" y="7"/>
                  </a:cubicBezTo>
                  <a:cubicBezTo>
                    <a:pt x="216" y="7"/>
                    <a:pt x="216" y="6"/>
                    <a:pt x="216" y="6"/>
                  </a:cubicBezTo>
                  <a:cubicBezTo>
                    <a:pt x="215" y="7"/>
                    <a:pt x="215" y="7"/>
                    <a:pt x="214" y="8"/>
                  </a:cubicBezTo>
                  <a:cubicBezTo>
                    <a:pt x="214" y="8"/>
                    <a:pt x="214" y="9"/>
                    <a:pt x="214" y="9"/>
                  </a:cubicBezTo>
                  <a:cubicBezTo>
                    <a:pt x="214" y="10"/>
                    <a:pt x="214" y="10"/>
                    <a:pt x="213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212" y="10"/>
                    <a:pt x="212" y="10"/>
                    <a:pt x="211" y="10"/>
                  </a:cubicBezTo>
                  <a:cubicBezTo>
                    <a:pt x="211" y="10"/>
                    <a:pt x="211" y="11"/>
                    <a:pt x="211" y="10"/>
                  </a:cubicBezTo>
                  <a:cubicBezTo>
                    <a:pt x="211" y="10"/>
                    <a:pt x="211" y="10"/>
                    <a:pt x="211" y="10"/>
                  </a:cubicBezTo>
                  <a:cubicBezTo>
                    <a:pt x="211" y="10"/>
                    <a:pt x="211" y="10"/>
                    <a:pt x="211" y="10"/>
                  </a:cubicBezTo>
                  <a:cubicBezTo>
                    <a:pt x="211" y="9"/>
                    <a:pt x="211" y="10"/>
                    <a:pt x="211" y="9"/>
                  </a:cubicBezTo>
                  <a:cubicBezTo>
                    <a:pt x="210" y="9"/>
                    <a:pt x="210" y="9"/>
                    <a:pt x="210" y="9"/>
                  </a:cubicBezTo>
                  <a:cubicBezTo>
                    <a:pt x="210" y="9"/>
                    <a:pt x="210" y="9"/>
                    <a:pt x="210" y="9"/>
                  </a:cubicBezTo>
                  <a:cubicBezTo>
                    <a:pt x="210" y="9"/>
                    <a:pt x="210" y="9"/>
                    <a:pt x="210" y="9"/>
                  </a:cubicBezTo>
                  <a:cubicBezTo>
                    <a:pt x="210" y="9"/>
                    <a:pt x="210" y="9"/>
                    <a:pt x="210" y="9"/>
                  </a:cubicBezTo>
                  <a:cubicBezTo>
                    <a:pt x="211" y="9"/>
                    <a:pt x="211" y="9"/>
                    <a:pt x="211" y="9"/>
                  </a:cubicBezTo>
                  <a:cubicBezTo>
                    <a:pt x="211" y="9"/>
                    <a:pt x="211" y="9"/>
                    <a:pt x="211" y="9"/>
                  </a:cubicBezTo>
                  <a:cubicBezTo>
                    <a:pt x="211" y="9"/>
                    <a:pt x="211" y="8"/>
                    <a:pt x="211" y="8"/>
                  </a:cubicBezTo>
                  <a:cubicBezTo>
                    <a:pt x="211" y="8"/>
                    <a:pt x="211" y="8"/>
                    <a:pt x="211" y="8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10" y="8"/>
                    <a:pt x="210" y="8"/>
                    <a:pt x="211" y="8"/>
                  </a:cubicBezTo>
                  <a:cubicBezTo>
                    <a:pt x="211" y="8"/>
                    <a:pt x="211" y="8"/>
                    <a:pt x="211" y="8"/>
                  </a:cubicBezTo>
                  <a:cubicBezTo>
                    <a:pt x="211" y="7"/>
                    <a:pt x="212" y="7"/>
                    <a:pt x="212" y="7"/>
                  </a:cubicBezTo>
                  <a:cubicBezTo>
                    <a:pt x="212" y="7"/>
                    <a:pt x="212" y="7"/>
                    <a:pt x="213" y="7"/>
                  </a:cubicBezTo>
                  <a:cubicBezTo>
                    <a:pt x="213" y="7"/>
                    <a:pt x="213" y="7"/>
                    <a:pt x="213" y="6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3" y="6"/>
                    <a:pt x="213" y="6"/>
                    <a:pt x="213" y="5"/>
                  </a:cubicBezTo>
                  <a:cubicBezTo>
                    <a:pt x="214" y="5"/>
                    <a:pt x="214" y="5"/>
                    <a:pt x="214" y="5"/>
                  </a:cubicBezTo>
                  <a:cubicBezTo>
                    <a:pt x="214" y="5"/>
                    <a:pt x="214" y="5"/>
                    <a:pt x="214" y="5"/>
                  </a:cubicBezTo>
                  <a:cubicBezTo>
                    <a:pt x="214" y="5"/>
                    <a:pt x="214" y="5"/>
                    <a:pt x="214" y="5"/>
                  </a:cubicBezTo>
                  <a:cubicBezTo>
                    <a:pt x="214" y="4"/>
                    <a:pt x="214" y="4"/>
                    <a:pt x="214" y="4"/>
                  </a:cubicBezTo>
                  <a:cubicBezTo>
                    <a:pt x="214" y="3"/>
                    <a:pt x="214" y="3"/>
                    <a:pt x="214" y="3"/>
                  </a:cubicBezTo>
                  <a:cubicBezTo>
                    <a:pt x="214" y="3"/>
                    <a:pt x="214" y="3"/>
                    <a:pt x="213" y="3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2" y="3"/>
                    <a:pt x="212" y="2"/>
                  </a:cubicBezTo>
                  <a:cubicBezTo>
                    <a:pt x="212" y="2"/>
                    <a:pt x="211" y="3"/>
                    <a:pt x="211" y="3"/>
                  </a:cubicBezTo>
                  <a:cubicBezTo>
                    <a:pt x="211" y="3"/>
                    <a:pt x="211" y="3"/>
                    <a:pt x="210" y="3"/>
                  </a:cubicBezTo>
                  <a:cubicBezTo>
                    <a:pt x="210" y="3"/>
                    <a:pt x="211" y="3"/>
                    <a:pt x="211" y="2"/>
                  </a:cubicBezTo>
                  <a:cubicBezTo>
                    <a:pt x="211" y="2"/>
                    <a:pt x="211" y="2"/>
                    <a:pt x="211" y="2"/>
                  </a:cubicBezTo>
                  <a:cubicBezTo>
                    <a:pt x="210" y="2"/>
                    <a:pt x="210" y="2"/>
                    <a:pt x="210" y="1"/>
                  </a:cubicBezTo>
                  <a:cubicBezTo>
                    <a:pt x="210" y="1"/>
                    <a:pt x="210" y="1"/>
                    <a:pt x="210" y="1"/>
                  </a:cubicBezTo>
                  <a:cubicBezTo>
                    <a:pt x="210" y="1"/>
                    <a:pt x="210" y="1"/>
                    <a:pt x="209" y="1"/>
                  </a:cubicBezTo>
                  <a:cubicBezTo>
                    <a:pt x="209" y="1"/>
                    <a:pt x="208" y="1"/>
                    <a:pt x="208" y="1"/>
                  </a:cubicBezTo>
                  <a:cubicBezTo>
                    <a:pt x="208" y="1"/>
                    <a:pt x="207" y="0"/>
                    <a:pt x="207" y="0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05" y="1"/>
                    <a:pt x="204" y="3"/>
                    <a:pt x="203" y="5"/>
                  </a:cubicBezTo>
                  <a:cubicBezTo>
                    <a:pt x="202" y="7"/>
                    <a:pt x="200" y="9"/>
                    <a:pt x="198" y="10"/>
                  </a:cubicBezTo>
                  <a:cubicBezTo>
                    <a:pt x="197" y="10"/>
                    <a:pt x="196" y="10"/>
                    <a:pt x="196" y="10"/>
                  </a:cubicBezTo>
                  <a:cubicBezTo>
                    <a:pt x="195" y="10"/>
                    <a:pt x="195" y="11"/>
                    <a:pt x="195" y="11"/>
                  </a:cubicBezTo>
                  <a:cubicBezTo>
                    <a:pt x="195" y="11"/>
                    <a:pt x="195" y="11"/>
                    <a:pt x="194" y="11"/>
                  </a:cubicBezTo>
                  <a:cubicBezTo>
                    <a:pt x="194" y="10"/>
                    <a:pt x="193" y="11"/>
                    <a:pt x="193" y="11"/>
                  </a:cubicBezTo>
                  <a:cubicBezTo>
                    <a:pt x="192" y="11"/>
                    <a:pt x="192" y="11"/>
                    <a:pt x="191" y="11"/>
                  </a:cubicBezTo>
                  <a:cubicBezTo>
                    <a:pt x="191" y="11"/>
                    <a:pt x="191" y="11"/>
                    <a:pt x="191" y="11"/>
                  </a:cubicBezTo>
                  <a:cubicBezTo>
                    <a:pt x="191" y="11"/>
                    <a:pt x="190" y="11"/>
                    <a:pt x="190" y="11"/>
                  </a:cubicBezTo>
                  <a:cubicBezTo>
                    <a:pt x="190" y="11"/>
                    <a:pt x="189" y="11"/>
                    <a:pt x="189" y="12"/>
                  </a:cubicBezTo>
                  <a:cubicBezTo>
                    <a:pt x="189" y="12"/>
                    <a:pt x="189" y="12"/>
                    <a:pt x="189" y="12"/>
                  </a:cubicBezTo>
                  <a:cubicBezTo>
                    <a:pt x="190" y="13"/>
                    <a:pt x="190" y="13"/>
                    <a:pt x="190" y="13"/>
                  </a:cubicBezTo>
                  <a:cubicBezTo>
                    <a:pt x="189" y="13"/>
                    <a:pt x="189" y="12"/>
                    <a:pt x="189" y="12"/>
                  </a:cubicBezTo>
                  <a:cubicBezTo>
                    <a:pt x="189" y="11"/>
                    <a:pt x="189" y="11"/>
                    <a:pt x="188" y="11"/>
                  </a:cubicBezTo>
                  <a:cubicBezTo>
                    <a:pt x="189" y="10"/>
                    <a:pt x="189" y="10"/>
                    <a:pt x="190" y="10"/>
                  </a:cubicBezTo>
                  <a:cubicBezTo>
                    <a:pt x="189" y="10"/>
                    <a:pt x="188" y="10"/>
                    <a:pt x="187" y="10"/>
                  </a:cubicBezTo>
                  <a:cubicBezTo>
                    <a:pt x="186" y="11"/>
                    <a:pt x="186" y="12"/>
                    <a:pt x="185" y="12"/>
                  </a:cubicBezTo>
                  <a:cubicBezTo>
                    <a:pt x="185" y="13"/>
                    <a:pt x="185" y="13"/>
                    <a:pt x="184" y="13"/>
                  </a:cubicBezTo>
                  <a:cubicBezTo>
                    <a:pt x="184" y="13"/>
                    <a:pt x="184" y="14"/>
                    <a:pt x="184" y="14"/>
                  </a:cubicBezTo>
                  <a:cubicBezTo>
                    <a:pt x="184" y="14"/>
                    <a:pt x="184" y="14"/>
                    <a:pt x="184" y="14"/>
                  </a:cubicBezTo>
                  <a:cubicBezTo>
                    <a:pt x="184" y="14"/>
                    <a:pt x="185" y="14"/>
                    <a:pt x="185" y="15"/>
                  </a:cubicBezTo>
                  <a:cubicBezTo>
                    <a:pt x="185" y="15"/>
                    <a:pt x="185" y="16"/>
                    <a:pt x="185" y="16"/>
                  </a:cubicBezTo>
                  <a:cubicBezTo>
                    <a:pt x="186" y="17"/>
                    <a:pt x="186" y="17"/>
                    <a:pt x="187" y="17"/>
                  </a:cubicBezTo>
                  <a:cubicBezTo>
                    <a:pt x="187" y="17"/>
                    <a:pt x="187" y="17"/>
                    <a:pt x="187" y="17"/>
                  </a:cubicBezTo>
                  <a:cubicBezTo>
                    <a:pt x="188" y="16"/>
                    <a:pt x="188" y="16"/>
                    <a:pt x="189" y="17"/>
                  </a:cubicBezTo>
                  <a:cubicBezTo>
                    <a:pt x="189" y="17"/>
                    <a:pt x="188" y="17"/>
                    <a:pt x="188" y="17"/>
                  </a:cubicBezTo>
                  <a:cubicBezTo>
                    <a:pt x="187" y="17"/>
                    <a:pt x="187" y="17"/>
                    <a:pt x="187" y="17"/>
                  </a:cubicBezTo>
                  <a:cubicBezTo>
                    <a:pt x="186" y="18"/>
                    <a:pt x="186" y="18"/>
                    <a:pt x="186" y="17"/>
                  </a:cubicBezTo>
                  <a:cubicBezTo>
                    <a:pt x="185" y="18"/>
                    <a:pt x="185" y="18"/>
                    <a:pt x="185" y="19"/>
                  </a:cubicBezTo>
                  <a:cubicBezTo>
                    <a:pt x="185" y="19"/>
                    <a:pt x="185" y="20"/>
                    <a:pt x="185" y="20"/>
                  </a:cubicBezTo>
                  <a:cubicBezTo>
                    <a:pt x="185" y="21"/>
                    <a:pt x="185" y="21"/>
                    <a:pt x="185" y="22"/>
                  </a:cubicBezTo>
                  <a:cubicBezTo>
                    <a:pt x="184" y="21"/>
                    <a:pt x="184" y="20"/>
                    <a:pt x="185" y="19"/>
                  </a:cubicBezTo>
                  <a:cubicBezTo>
                    <a:pt x="184" y="20"/>
                    <a:pt x="184" y="20"/>
                    <a:pt x="183" y="20"/>
                  </a:cubicBezTo>
                  <a:cubicBezTo>
                    <a:pt x="184" y="19"/>
                    <a:pt x="185" y="18"/>
                    <a:pt x="185" y="17"/>
                  </a:cubicBezTo>
                  <a:cubicBezTo>
                    <a:pt x="184" y="17"/>
                    <a:pt x="184" y="17"/>
                    <a:pt x="183" y="17"/>
                  </a:cubicBezTo>
                  <a:cubicBezTo>
                    <a:pt x="184" y="17"/>
                    <a:pt x="184" y="17"/>
                    <a:pt x="184" y="17"/>
                  </a:cubicBezTo>
                  <a:cubicBezTo>
                    <a:pt x="185" y="16"/>
                    <a:pt x="185" y="15"/>
                    <a:pt x="184" y="15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4" y="15"/>
                    <a:pt x="183" y="15"/>
                    <a:pt x="183" y="15"/>
                  </a:cubicBezTo>
                  <a:cubicBezTo>
                    <a:pt x="183" y="15"/>
                    <a:pt x="183" y="15"/>
                    <a:pt x="183" y="16"/>
                  </a:cubicBezTo>
                  <a:cubicBezTo>
                    <a:pt x="181" y="17"/>
                    <a:pt x="180" y="18"/>
                    <a:pt x="179" y="19"/>
                  </a:cubicBezTo>
                  <a:cubicBezTo>
                    <a:pt x="178" y="20"/>
                    <a:pt x="178" y="20"/>
                    <a:pt x="177" y="21"/>
                  </a:cubicBezTo>
                  <a:cubicBezTo>
                    <a:pt x="176" y="21"/>
                    <a:pt x="175" y="22"/>
                    <a:pt x="175" y="22"/>
                  </a:cubicBezTo>
                  <a:cubicBezTo>
                    <a:pt x="174" y="22"/>
                    <a:pt x="173" y="22"/>
                    <a:pt x="173" y="22"/>
                  </a:cubicBezTo>
                  <a:cubicBezTo>
                    <a:pt x="173" y="22"/>
                    <a:pt x="172" y="23"/>
                    <a:pt x="172" y="23"/>
                  </a:cubicBezTo>
                  <a:cubicBezTo>
                    <a:pt x="172" y="23"/>
                    <a:pt x="172" y="23"/>
                    <a:pt x="172" y="22"/>
                  </a:cubicBezTo>
                  <a:cubicBezTo>
                    <a:pt x="172" y="22"/>
                    <a:pt x="172" y="22"/>
                    <a:pt x="172" y="22"/>
                  </a:cubicBezTo>
                  <a:cubicBezTo>
                    <a:pt x="172" y="22"/>
                    <a:pt x="173" y="22"/>
                    <a:pt x="173" y="22"/>
                  </a:cubicBezTo>
                  <a:cubicBezTo>
                    <a:pt x="173" y="22"/>
                    <a:pt x="173" y="22"/>
                    <a:pt x="173" y="21"/>
                  </a:cubicBezTo>
                  <a:cubicBezTo>
                    <a:pt x="172" y="22"/>
                    <a:pt x="172" y="21"/>
                    <a:pt x="171" y="21"/>
                  </a:cubicBezTo>
                  <a:cubicBezTo>
                    <a:pt x="171" y="22"/>
                    <a:pt x="170" y="23"/>
                    <a:pt x="169" y="24"/>
                  </a:cubicBezTo>
                  <a:cubicBezTo>
                    <a:pt x="169" y="24"/>
                    <a:pt x="168" y="25"/>
                    <a:pt x="168" y="26"/>
                  </a:cubicBezTo>
                  <a:cubicBezTo>
                    <a:pt x="168" y="25"/>
                    <a:pt x="169" y="25"/>
                    <a:pt x="169" y="26"/>
                  </a:cubicBezTo>
                  <a:cubicBezTo>
                    <a:pt x="170" y="26"/>
                    <a:pt x="170" y="27"/>
                    <a:pt x="171" y="28"/>
                  </a:cubicBezTo>
                  <a:cubicBezTo>
                    <a:pt x="170" y="27"/>
                    <a:pt x="169" y="26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7"/>
                    <a:pt x="167" y="28"/>
                    <a:pt x="166" y="29"/>
                  </a:cubicBezTo>
                  <a:cubicBezTo>
                    <a:pt x="166" y="29"/>
                    <a:pt x="166" y="29"/>
                    <a:pt x="166" y="29"/>
                  </a:cubicBezTo>
                  <a:cubicBezTo>
                    <a:pt x="166" y="30"/>
                    <a:pt x="166" y="30"/>
                    <a:pt x="165" y="30"/>
                  </a:cubicBezTo>
                  <a:cubicBezTo>
                    <a:pt x="165" y="30"/>
                    <a:pt x="165" y="31"/>
                    <a:pt x="164" y="31"/>
                  </a:cubicBezTo>
                  <a:cubicBezTo>
                    <a:pt x="164" y="31"/>
                    <a:pt x="164" y="31"/>
                    <a:pt x="164" y="32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4" y="33"/>
                    <a:pt x="164" y="33"/>
                    <a:pt x="164" y="33"/>
                  </a:cubicBezTo>
                  <a:cubicBezTo>
                    <a:pt x="164" y="33"/>
                    <a:pt x="164" y="33"/>
                    <a:pt x="164" y="33"/>
                  </a:cubicBezTo>
                  <a:cubicBezTo>
                    <a:pt x="164" y="33"/>
                    <a:pt x="164" y="33"/>
                    <a:pt x="164" y="33"/>
                  </a:cubicBezTo>
                  <a:cubicBezTo>
                    <a:pt x="164" y="33"/>
                    <a:pt x="164" y="33"/>
                    <a:pt x="164" y="3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4" y="34"/>
                    <a:pt x="163" y="35"/>
                    <a:pt x="163" y="35"/>
                  </a:cubicBezTo>
                  <a:cubicBezTo>
                    <a:pt x="163" y="35"/>
                    <a:pt x="164" y="35"/>
                    <a:pt x="164" y="35"/>
                  </a:cubicBezTo>
                  <a:cubicBezTo>
                    <a:pt x="164" y="35"/>
                    <a:pt x="164" y="36"/>
                    <a:pt x="164" y="36"/>
                  </a:cubicBezTo>
                  <a:cubicBezTo>
                    <a:pt x="164" y="36"/>
                    <a:pt x="164" y="36"/>
                    <a:pt x="164" y="36"/>
                  </a:cubicBezTo>
                  <a:cubicBezTo>
                    <a:pt x="164" y="36"/>
                    <a:pt x="164" y="36"/>
                    <a:pt x="164" y="36"/>
                  </a:cubicBezTo>
                  <a:cubicBezTo>
                    <a:pt x="164" y="37"/>
                    <a:pt x="164" y="37"/>
                    <a:pt x="164" y="37"/>
                  </a:cubicBezTo>
                  <a:cubicBezTo>
                    <a:pt x="164" y="37"/>
                    <a:pt x="163" y="37"/>
                    <a:pt x="163" y="37"/>
                  </a:cubicBezTo>
                  <a:cubicBezTo>
                    <a:pt x="163" y="37"/>
                    <a:pt x="164" y="37"/>
                    <a:pt x="164" y="37"/>
                  </a:cubicBezTo>
                  <a:cubicBezTo>
                    <a:pt x="164" y="37"/>
                    <a:pt x="164" y="37"/>
                    <a:pt x="164" y="37"/>
                  </a:cubicBezTo>
                  <a:cubicBezTo>
                    <a:pt x="163" y="38"/>
                    <a:pt x="163" y="39"/>
                    <a:pt x="163" y="39"/>
                  </a:cubicBezTo>
                  <a:cubicBezTo>
                    <a:pt x="163" y="40"/>
                    <a:pt x="162" y="40"/>
                    <a:pt x="162" y="41"/>
                  </a:cubicBezTo>
                  <a:cubicBezTo>
                    <a:pt x="161" y="42"/>
                    <a:pt x="160" y="44"/>
                    <a:pt x="158" y="45"/>
                  </a:cubicBezTo>
                  <a:cubicBezTo>
                    <a:pt x="157" y="46"/>
                    <a:pt x="155" y="47"/>
                    <a:pt x="153" y="47"/>
                  </a:cubicBezTo>
                  <a:cubicBezTo>
                    <a:pt x="154" y="48"/>
                    <a:pt x="154" y="48"/>
                    <a:pt x="154" y="48"/>
                  </a:cubicBezTo>
                  <a:cubicBezTo>
                    <a:pt x="152" y="47"/>
                    <a:pt x="151" y="48"/>
                    <a:pt x="149" y="48"/>
                  </a:cubicBezTo>
                  <a:cubicBezTo>
                    <a:pt x="147" y="49"/>
                    <a:pt x="145" y="48"/>
                    <a:pt x="143" y="48"/>
                  </a:cubicBezTo>
                  <a:cubicBezTo>
                    <a:pt x="143" y="48"/>
                    <a:pt x="143" y="48"/>
                    <a:pt x="142" y="48"/>
                  </a:cubicBezTo>
                  <a:cubicBezTo>
                    <a:pt x="142" y="48"/>
                    <a:pt x="142" y="48"/>
                    <a:pt x="142" y="49"/>
                  </a:cubicBezTo>
                  <a:cubicBezTo>
                    <a:pt x="143" y="50"/>
                    <a:pt x="143" y="52"/>
                    <a:pt x="142" y="54"/>
                  </a:cubicBezTo>
                  <a:cubicBezTo>
                    <a:pt x="142" y="55"/>
                    <a:pt x="141" y="56"/>
                    <a:pt x="140" y="57"/>
                  </a:cubicBezTo>
                  <a:cubicBezTo>
                    <a:pt x="140" y="58"/>
                    <a:pt x="140" y="58"/>
                    <a:pt x="139" y="58"/>
                  </a:cubicBezTo>
                  <a:cubicBezTo>
                    <a:pt x="141" y="58"/>
                    <a:pt x="142" y="58"/>
                    <a:pt x="143" y="59"/>
                  </a:cubicBezTo>
                  <a:cubicBezTo>
                    <a:pt x="144" y="60"/>
                    <a:pt x="144" y="62"/>
                    <a:pt x="145" y="62"/>
                  </a:cubicBezTo>
                  <a:cubicBezTo>
                    <a:pt x="146" y="63"/>
                    <a:pt x="146" y="63"/>
                    <a:pt x="147" y="63"/>
                  </a:cubicBezTo>
                  <a:cubicBezTo>
                    <a:pt x="148" y="63"/>
                    <a:pt x="149" y="64"/>
                    <a:pt x="150" y="65"/>
                  </a:cubicBezTo>
                  <a:cubicBezTo>
                    <a:pt x="151" y="66"/>
                    <a:pt x="152" y="67"/>
                    <a:pt x="153" y="68"/>
                  </a:cubicBezTo>
                  <a:cubicBezTo>
                    <a:pt x="153" y="68"/>
                    <a:pt x="153" y="68"/>
                    <a:pt x="153" y="68"/>
                  </a:cubicBezTo>
                  <a:cubicBezTo>
                    <a:pt x="154" y="68"/>
                    <a:pt x="154" y="69"/>
                    <a:pt x="154" y="69"/>
                  </a:cubicBezTo>
                  <a:cubicBezTo>
                    <a:pt x="155" y="70"/>
                    <a:pt x="156" y="70"/>
                    <a:pt x="157" y="71"/>
                  </a:cubicBezTo>
                  <a:cubicBezTo>
                    <a:pt x="157" y="71"/>
                    <a:pt x="157" y="72"/>
                    <a:pt x="158" y="73"/>
                  </a:cubicBezTo>
                  <a:cubicBezTo>
                    <a:pt x="158" y="73"/>
                    <a:pt x="158" y="73"/>
                    <a:pt x="158" y="73"/>
                  </a:cubicBezTo>
                  <a:cubicBezTo>
                    <a:pt x="158" y="73"/>
                    <a:pt x="158" y="73"/>
                    <a:pt x="158" y="74"/>
                  </a:cubicBezTo>
                  <a:cubicBezTo>
                    <a:pt x="158" y="74"/>
                    <a:pt x="158" y="74"/>
                    <a:pt x="158" y="74"/>
                  </a:cubicBezTo>
                  <a:cubicBezTo>
                    <a:pt x="158" y="74"/>
                    <a:pt x="159" y="74"/>
                    <a:pt x="159" y="75"/>
                  </a:cubicBezTo>
                  <a:cubicBezTo>
                    <a:pt x="159" y="75"/>
                    <a:pt x="159" y="75"/>
                    <a:pt x="159" y="75"/>
                  </a:cubicBezTo>
                  <a:cubicBezTo>
                    <a:pt x="158" y="76"/>
                    <a:pt x="159" y="77"/>
                    <a:pt x="159" y="77"/>
                  </a:cubicBezTo>
                  <a:cubicBezTo>
                    <a:pt x="159" y="78"/>
                    <a:pt x="159" y="78"/>
                    <a:pt x="159" y="78"/>
                  </a:cubicBezTo>
                  <a:cubicBezTo>
                    <a:pt x="159" y="78"/>
                    <a:pt x="159" y="78"/>
                    <a:pt x="159" y="78"/>
                  </a:cubicBezTo>
                  <a:cubicBezTo>
                    <a:pt x="159" y="78"/>
                    <a:pt x="159" y="78"/>
                    <a:pt x="159" y="78"/>
                  </a:cubicBezTo>
                  <a:cubicBezTo>
                    <a:pt x="160" y="78"/>
                    <a:pt x="160" y="79"/>
                    <a:pt x="160" y="79"/>
                  </a:cubicBezTo>
                  <a:cubicBezTo>
                    <a:pt x="160" y="79"/>
                    <a:pt x="161" y="79"/>
                    <a:pt x="161" y="79"/>
                  </a:cubicBezTo>
                  <a:cubicBezTo>
                    <a:pt x="161" y="79"/>
                    <a:pt x="161" y="79"/>
                    <a:pt x="161" y="79"/>
                  </a:cubicBezTo>
                  <a:cubicBezTo>
                    <a:pt x="160" y="80"/>
                    <a:pt x="160" y="79"/>
                    <a:pt x="160" y="79"/>
                  </a:cubicBezTo>
                  <a:cubicBezTo>
                    <a:pt x="160" y="79"/>
                    <a:pt x="160" y="79"/>
                    <a:pt x="159" y="79"/>
                  </a:cubicBezTo>
                  <a:cubicBezTo>
                    <a:pt x="159" y="80"/>
                    <a:pt x="160" y="80"/>
                    <a:pt x="160" y="80"/>
                  </a:cubicBezTo>
                  <a:cubicBezTo>
                    <a:pt x="160" y="80"/>
                    <a:pt x="160" y="80"/>
                    <a:pt x="160" y="80"/>
                  </a:cubicBezTo>
                  <a:cubicBezTo>
                    <a:pt x="161" y="80"/>
                    <a:pt x="161" y="80"/>
                    <a:pt x="162" y="80"/>
                  </a:cubicBezTo>
                  <a:cubicBezTo>
                    <a:pt x="162" y="80"/>
                    <a:pt x="162" y="81"/>
                    <a:pt x="163" y="81"/>
                  </a:cubicBezTo>
                  <a:cubicBezTo>
                    <a:pt x="163" y="81"/>
                    <a:pt x="163" y="81"/>
                    <a:pt x="164" y="81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4" y="81"/>
                    <a:pt x="165" y="81"/>
                    <a:pt x="165" y="81"/>
                  </a:cubicBezTo>
                  <a:cubicBezTo>
                    <a:pt x="165" y="81"/>
                    <a:pt x="166" y="81"/>
                    <a:pt x="166" y="81"/>
                  </a:cubicBezTo>
                  <a:cubicBezTo>
                    <a:pt x="166" y="81"/>
                    <a:pt x="166" y="81"/>
                    <a:pt x="167" y="81"/>
                  </a:cubicBezTo>
                  <a:cubicBezTo>
                    <a:pt x="167" y="81"/>
                    <a:pt x="167" y="81"/>
                    <a:pt x="167" y="81"/>
                  </a:cubicBezTo>
                  <a:cubicBezTo>
                    <a:pt x="168" y="80"/>
                    <a:pt x="168" y="80"/>
                    <a:pt x="168" y="79"/>
                  </a:cubicBezTo>
                  <a:cubicBezTo>
                    <a:pt x="167" y="79"/>
                    <a:pt x="167" y="79"/>
                    <a:pt x="166" y="79"/>
                  </a:cubicBezTo>
                  <a:cubicBezTo>
                    <a:pt x="166" y="79"/>
                    <a:pt x="167" y="78"/>
                    <a:pt x="167" y="78"/>
                  </a:cubicBezTo>
                  <a:cubicBezTo>
                    <a:pt x="167" y="78"/>
                    <a:pt x="167" y="79"/>
                    <a:pt x="167" y="79"/>
                  </a:cubicBezTo>
                  <a:cubicBezTo>
                    <a:pt x="167" y="79"/>
                    <a:pt x="167" y="79"/>
                    <a:pt x="167" y="79"/>
                  </a:cubicBezTo>
                  <a:cubicBezTo>
                    <a:pt x="168" y="79"/>
                    <a:pt x="168" y="79"/>
                    <a:pt x="168" y="79"/>
                  </a:cubicBezTo>
                  <a:cubicBezTo>
                    <a:pt x="168" y="80"/>
                    <a:pt x="168" y="80"/>
                    <a:pt x="168" y="80"/>
                  </a:cubicBezTo>
                  <a:cubicBezTo>
                    <a:pt x="168" y="81"/>
                    <a:pt x="167" y="81"/>
                    <a:pt x="168" y="82"/>
                  </a:cubicBezTo>
                  <a:cubicBezTo>
                    <a:pt x="169" y="82"/>
                    <a:pt x="170" y="81"/>
                    <a:pt x="171" y="81"/>
                  </a:cubicBezTo>
                  <a:cubicBezTo>
                    <a:pt x="172" y="81"/>
                    <a:pt x="172" y="81"/>
                    <a:pt x="172" y="82"/>
                  </a:cubicBezTo>
                  <a:cubicBezTo>
                    <a:pt x="173" y="81"/>
                    <a:pt x="173" y="82"/>
                    <a:pt x="174" y="82"/>
                  </a:cubicBezTo>
                  <a:cubicBezTo>
                    <a:pt x="174" y="82"/>
                    <a:pt x="174" y="83"/>
                    <a:pt x="173" y="83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72" y="83"/>
                    <a:pt x="172" y="84"/>
                    <a:pt x="172" y="84"/>
                  </a:cubicBezTo>
                  <a:cubicBezTo>
                    <a:pt x="172" y="85"/>
                    <a:pt x="172" y="85"/>
                    <a:pt x="172" y="86"/>
                  </a:cubicBezTo>
                  <a:cubicBezTo>
                    <a:pt x="172" y="86"/>
                    <a:pt x="172" y="86"/>
                    <a:pt x="172" y="86"/>
                  </a:cubicBezTo>
                  <a:cubicBezTo>
                    <a:pt x="172" y="86"/>
                    <a:pt x="172" y="87"/>
                    <a:pt x="172" y="87"/>
                  </a:cubicBezTo>
                  <a:cubicBezTo>
                    <a:pt x="172" y="88"/>
                    <a:pt x="173" y="88"/>
                    <a:pt x="174" y="88"/>
                  </a:cubicBezTo>
                  <a:cubicBezTo>
                    <a:pt x="174" y="88"/>
                    <a:pt x="174" y="88"/>
                    <a:pt x="174" y="89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4" y="89"/>
                    <a:pt x="174" y="89"/>
                    <a:pt x="174" y="90"/>
                  </a:cubicBezTo>
                  <a:cubicBezTo>
                    <a:pt x="175" y="90"/>
                    <a:pt x="175" y="90"/>
                    <a:pt x="175" y="90"/>
                  </a:cubicBezTo>
                  <a:cubicBezTo>
                    <a:pt x="175" y="90"/>
                    <a:pt x="176" y="89"/>
                    <a:pt x="175" y="89"/>
                  </a:cubicBezTo>
                  <a:cubicBezTo>
                    <a:pt x="176" y="88"/>
                    <a:pt x="176" y="88"/>
                    <a:pt x="177" y="88"/>
                  </a:cubicBezTo>
                  <a:cubicBezTo>
                    <a:pt x="177" y="88"/>
                    <a:pt x="178" y="88"/>
                    <a:pt x="178" y="87"/>
                  </a:cubicBezTo>
                  <a:cubicBezTo>
                    <a:pt x="178" y="87"/>
                    <a:pt x="178" y="87"/>
                    <a:pt x="178" y="87"/>
                  </a:cubicBezTo>
                  <a:cubicBezTo>
                    <a:pt x="178" y="87"/>
                    <a:pt x="179" y="88"/>
                    <a:pt x="179" y="88"/>
                  </a:cubicBezTo>
                  <a:cubicBezTo>
                    <a:pt x="179" y="88"/>
                    <a:pt x="180" y="88"/>
                    <a:pt x="181" y="88"/>
                  </a:cubicBezTo>
                  <a:cubicBezTo>
                    <a:pt x="182" y="88"/>
                    <a:pt x="182" y="88"/>
                    <a:pt x="183" y="87"/>
                  </a:cubicBezTo>
                  <a:cubicBezTo>
                    <a:pt x="184" y="87"/>
                    <a:pt x="184" y="87"/>
                    <a:pt x="185" y="88"/>
                  </a:cubicBezTo>
                  <a:cubicBezTo>
                    <a:pt x="185" y="88"/>
                    <a:pt x="185" y="87"/>
                    <a:pt x="185" y="87"/>
                  </a:cubicBezTo>
                  <a:cubicBezTo>
                    <a:pt x="185" y="87"/>
                    <a:pt x="186" y="87"/>
                    <a:pt x="186" y="87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86" y="88"/>
                    <a:pt x="185" y="88"/>
                    <a:pt x="185" y="88"/>
                  </a:cubicBezTo>
                  <a:cubicBezTo>
                    <a:pt x="185" y="88"/>
                    <a:pt x="185" y="88"/>
                    <a:pt x="185" y="88"/>
                  </a:cubicBezTo>
                  <a:cubicBezTo>
                    <a:pt x="185" y="89"/>
                    <a:pt x="184" y="89"/>
                    <a:pt x="184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3" y="88"/>
                    <a:pt x="182" y="88"/>
                    <a:pt x="183" y="89"/>
                  </a:cubicBezTo>
                  <a:cubicBezTo>
                    <a:pt x="183" y="89"/>
                    <a:pt x="183" y="90"/>
                    <a:pt x="183" y="90"/>
                  </a:cubicBezTo>
                  <a:cubicBezTo>
                    <a:pt x="183" y="91"/>
                    <a:pt x="183" y="91"/>
                    <a:pt x="182" y="92"/>
                  </a:cubicBezTo>
                  <a:cubicBezTo>
                    <a:pt x="182" y="92"/>
                    <a:pt x="182" y="92"/>
                    <a:pt x="181" y="92"/>
                  </a:cubicBezTo>
                  <a:cubicBezTo>
                    <a:pt x="180" y="92"/>
                    <a:pt x="179" y="92"/>
                    <a:pt x="178" y="92"/>
                  </a:cubicBezTo>
                  <a:cubicBezTo>
                    <a:pt x="177" y="91"/>
                    <a:pt x="177" y="90"/>
                    <a:pt x="176" y="90"/>
                  </a:cubicBezTo>
                  <a:cubicBezTo>
                    <a:pt x="176" y="90"/>
                    <a:pt x="175" y="90"/>
                    <a:pt x="175" y="91"/>
                  </a:cubicBezTo>
                  <a:cubicBezTo>
                    <a:pt x="174" y="91"/>
                    <a:pt x="174" y="91"/>
                    <a:pt x="173" y="91"/>
                  </a:cubicBezTo>
                  <a:cubicBezTo>
                    <a:pt x="173" y="91"/>
                    <a:pt x="172" y="90"/>
                    <a:pt x="172" y="90"/>
                  </a:cubicBezTo>
                  <a:cubicBezTo>
                    <a:pt x="172" y="90"/>
                    <a:pt x="172" y="89"/>
                    <a:pt x="171" y="89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89"/>
                    <a:pt x="171" y="88"/>
                    <a:pt x="171" y="88"/>
                  </a:cubicBezTo>
                  <a:cubicBezTo>
                    <a:pt x="170" y="88"/>
                    <a:pt x="170" y="88"/>
                    <a:pt x="170" y="88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0" y="87"/>
                    <a:pt x="170" y="86"/>
                    <a:pt x="171" y="86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1" y="85"/>
                    <a:pt x="170" y="85"/>
                    <a:pt x="170" y="85"/>
                  </a:cubicBezTo>
                  <a:cubicBezTo>
                    <a:pt x="170" y="85"/>
                    <a:pt x="170" y="85"/>
                    <a:pt x="170" y="84"/>
                  </a:cubicBezTo>
                  <a:cubicBezTo>
                    <a:pt x="169" y="84"/>
                    <a:pt x="169" y="83"/>
                    <a:pt x="169" y="83"/>
                  </a:cubicBezTo>
                  <a:cubicBezTo>
                    <a:pt x="169" y="83"/>
                    <a:pt x="169" y="83"/>
                    <a:pt x="169" y="83"/>
                  </a:cubicBezTo>
                  <a:cubicBezTo>
                    <a:pt x="168" y="83"/>
                    <a:pt x="168" y="83"/>
                    <a:pt x="168" y="83"/>
                  </a:cubicBezTo>
                  <a:cubicBezTo>
                    <a:pt x="168" y="83"/>
                    <a:pt x="168" y="83"/>
                    <a:pt x="168" y="83"/>
                  </a:cubicBezTo>
                  <a:cubicBezTo>
                    <a:pt x="168" y="83"/>
                    <a:pt x="167" y="83"/>
                    <a:pt x="167" y="83"/>
                  </a:cubicBezTo>
                  <a:cubicBezTo>
                    <a:pt x="167" y="83"/>
                    <a:pt x="167" y="83"/>
                    <a:pt x="167" y="83"/>
                  </a:cubicBezTo>
                  <a:cubicBezTo>
                    <a:pt x="167" y="83"/>
                    <a:pt x="167" y="83"/>
                    <a:pt x="167" y="84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7" y="85"/>
                    <a:pt x="167" y="85"/>
                    <a:pt x="167" y="85"/>
                  </a:cubicBezTo>
                  <a:cubicBezTo>
                    <a:pt x="167" y="85"/>
                    <a:pt x="167" y="86"/>
                    <a:pt x="168" y="86"/>
                  </a:cubicBezTo>
                  <a:cubicBezTo>
                    <a:pt x="168" y="86"/>
                    <a:pt x="168" y="86"/>
                    <a:pt x="168" y="86"/>
                  </a:cubicBezTo>
                  <a:cubicBezTo>
                    <a:pt x="169" y="86"/>
                    <a:pt x="169" y="87"/>
                    <a:pt x="170" y="87"/>
                  </a:cubicBezTo>
                  <a:cubicBezTo>
                    <a:pt x="170" y="87"/>
                    <a:pt x="170" y="88"/>
                    <a:pt x="170" y="88"/>
                  </a:cubicBezTo>
                  <a:cubicBezTo>
                    <a:pt x="170" y="88"/>
                    <a:pt x="171" y="89"/>
                    <a:pt x="171" y="89"/>
                  </a:cubicBezTo>
                  <a:cubicBezTo>
                    <a:pt x="171" y="89"/>
                    <a:pt x="171" y="90"/>
                    <a:pt x="171" y="90"/>
                  </a:cubicBezTo>
                  <a:cubicBezTo>
                    <a:pt x="172" y="90"/>
                    <a:pt x="172" y="91"/>
                    <a:pt x="172" y="91"/>
                  </a:cubicBezTo>
                  <a:cubicBezTo>
                    <a:pt x="172" y="91"/>
                    <a:pt x="172" y="92"/>
                    <a:pt x="172" y="92"/>
                  </a:cubicBezTo>
                  <a:cubicBezTo>
                    <a:pt x="172" y="92"/>
                    <a:pt x="172" y="92"/>
                    <a:pt x="172" y="92"/>
                  </a:cubicBezTo>
                  <a:cubicBezTo>
                    <a:pt x="173" y="92"/>
                    <a:pt x="173" y="92"/>
                    <a:pt x="174" y="92"/>
                  </a:cubicBezTo>
                  <a:cubicBezTo>
                    <a:pt x="175" y="92"/>
                    <a:pt x="177" y="93"/>
                    <a:pt x="177" y="94"/>
                  </a:cubicBezTo>
                  <a:cubicBezTo>
                    <a:pt x="177" y="94"/>
                    <a:pt x="177" y="94"/>
                    <a:pt x="177" y="94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6"/>
                    <a:pt x="177" y="96"/>
                  </a:cubicBezTo>
                  <a:cubicBezTo>
                    <a:pt x="176" y="96"/>
                    <a:pt x="177" y="96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6" y="95"/>
                    <a:pt x="176" y="95"/>
                  </a:cubicBezTo>
                  <a:cubicBezTo>
                    <a:pt x="176" y="95"/>
                    <a:pt x="175" y="95"/>
                    <a:pt x="175" y="94"/>
                  </a:cubicBezTo>
                  <a:cubicBezTo>
                    <a:pt x="175" y="94"/>
                    <a:pt x="175" y="94"/>
                    <a:pt x="174" y="94"/>
                  </a:cubicBezTo>
                  <a:cubicBezTo>
                    <a:pt x="174" y="94"/>
                    <a:pt x="174" y="94"/>
                    <a:pt x="174" y="95"/>
                  </a:cubicBezTo>
                  <a:cubicBezTo>
                    <a:pt x="173" y="96"/>
                    <a:pt x="173" y="97"/>
                    <a:pt x="172" y="99"/>
                  </a:cubicBezTo>
                  <a:cubicBezTo>
                    <a:pt x="172" y="99"/>
                    <a:pt x="171" y="99"/>
                    <a:pt x="171" y="98"/>
                  </a:cubicBezTo>
                  <a:cubicBezTo>
                    <a:pt x="171" y="98"/>
                    <a:pt x="172" y="98"/>
                    <a:pt x="172" y="98"/>
                  </a:cubicBezTo>
                  <a:cubicBezTo>
                    <a:pt x="171" y="98"/>
                    <a:pt x="171" y="97"/>
                    <a:pt x="170" y="97"/>
                  </a:cubicBezTo>
                  <a:cubicBezTo>
                    <a:pt x="170" y="97"/>
                    <a:pt x="169" y="98"/>
                    <a:pt x="169" y="98"/>
                  </a:cubicBezTo>
                  <a:cubicBezTo>
                    <a:pt x="168" y="98"/>
                    <a:pt x="167" y="97"/>
                    <a:pt x="166" y="98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4" y="97"/>
                    <a:pt x="163" y="97"/>
                    <a:pt x="163" y="97"/>
                  </a:cubicBezTo>
                  <a:cubicBezTo>
                    <a:pt x="161" y="97"/>
                    <a:pt x="160" y="97"/>
                    <a:pt x="159" y="98"/>
                  </a:cubicBezTo>
                  <a:cubicBezTo>
                    <a:pt x="159" y="97"/>
                    <a:pt x="159" y="97"/>
                    <a:pt x="159" y="97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8" y="95"/>
                    <a:pt x="158" y="95"/>
                    <a:pt x="157" y="95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57" y="95"/>
                    <a:pt x="158" y="95"/>
                    <a:pt x="158" y="94"/>
                  </a:cubicBezTo>
                  <a:cubicBezTo>
                    <a:pt x="159" y="94"/>
                    <a:pt x="158" y="93"/>
                    <a:pt x="158" y="93"/>
                  </a:cubicBezTo>
                  <a:cubicBezTo>
                    <a:pt x="158" y="92"/>
                    <a:pt x="159" y="91"/>
                    <a:pt x="159" y="90"/>
                  </a:cubicBezTo>
                  <a:cubicBezTo>
                    <a:pt x="159" y="90"/>
                    <a:pt x="159" y="90"/>
                    <a:pt x="159" y="89"/>
                  </a:cubicBezTo>
                  <a:cubicBezTo>
                    <a:pt x="159" y="89"/>
                    <a:pt x="158" y="89"/>
                    <a:pt x="158" y="89"/>
                  </a:cubicBezTo>
                  <a:cubicBezTo>
                    <a:pt x="158" y="89"/>
                    <a:pt x="159" y="89"/>
                    <a:pt x="159" y="89"/>
                  </a:cubicBezTo>
                  <a:cubicBezTo>
                    <a:pt x="158" y="88"/>
                    <a:pt x="157" y="88"/>
                    <a:pt x="156" y="88"/>
                  </a:cubicBezTo>
                  <a:cubicBezTo>
                    <a:pt x="155" y="88"/>
                    <a:pt x="154" y="89"/>
                    <a:pt x="153" y="89"/>
                  </a:cubicBezTo>
                  <a:cubicBezTo>
                    <a:pt x="153" y="89"/>
                    <a:pt x="152" y="90"/>
                    <a:pt x="152" y="90"/>
                  </a:cubicBezTo>
                  <a:cubicBezTo>
                    <a:pt x="151" y="91"/>
                    <a:pt x="151" y="91"/>
                    <a:pt x="151" y="91"/>
                  </a:cubicBezTo>
                  <a:cubicBezTo>
                    <a:pt x="151" y="91"/>
                    <a:pt x="151" y="92"/>
                    <a:pt x="151" y="92"/>
                  </a:cubicBezTo>
                  <a:cubicBezTo>
                    <a:pt x="151" y="92"/>
                    <a:pt x="151" y="92"/>
                    <a:pt x="150" y="92"/>
                  </a:cubicBezTo>
                  <a:cubicBezTo>
                    <a:pt x="150" y="92"/>
                    <a:pt x="150" y="91"/>
                    <a:pt x="150" y="91"/>
                  </a:cubicBezTo>
                  <a:cubicBezTo>
                    <a:pt x="150" y="91"/>
                    <a:pt x="149" y="91"/>
                    <a:pt x="149" y="91"/>
                  </a:cubicBezTo>
                  <a:cubicBezTo>
                    <a:pt x="149" y="91"/>
                    <a:pt x="150" y="91"/>
                    <a:pt x="150" y="91"/>
                  </a:cubicBezTo>
                  <a:cubicBezTo>
                    <a:pt x="150" y="91"/>
                    <a:pt x="149" y="91"/>
                    <a:pt x="149" y="91"/>
                  </a:cubicBezTo>
                  <a:cubicBezTo>
                    <a:pt x="148" y="91"/>
                    <a:pt x="148" y="92"/>
                    <a:pt x="147" y="92"/>
                  </a:cubicBezTo>
                  <a:cubicBezTo>
                    <a:pt x="147" y="92"/>
                    <a:pt x="146" y="92"/>
                    <a:pt x="146" y="92"/>
                  </a:cubicBezTo>
                  <a:cubicBezTo>
                    <a:pt x="146" y="92"/>
                    <a:pt x="146" y="93"/>
                    <a:pt x="146" y="93"/>
                  </a:cubicBezTo>
                  <a:cubicBezTo>
                    <a:pt x="146" y="93"/>
                    <a:pt x="146" y="93"/>
                    <a:pt x="145" y="93"/>
                  </a:cubicBezTo>
                  <a:cubicBezTo>
                    <a:pt x="145" y="93"/>
                    <a:pt x="145" y="94"/>
                    <a:pt x="145" y="94"/>
                  </a:cubicBezTo>
                  <a:cubicBezTo>
                    <a:pt x="145" y="94"/>
                    <a:pt x="145" y="94"/>
                    <a:pt x="145" y="94"/>
                  </a:cubicBezTo>
                  <a:cubicBezTo>
                    <a:pt x="145" y="95"/>
                    <a:pt x="145" y="95"/>
                    <a:pt x="145" y="95"/>
                  </a:cubicBezTo>
                  <a:cubicBezTo>
                    <a:pt x="145" y="95"/>
                    <a:pt x="145" y="95"/>
                    <a:pt x="145" y="95"/>
                  </a:cubicBezTo>
                  <a:cubicBezTo>
                    <a:pt x="145" y="95"/>
                    <a:pt x="146" y="95"/>
                    <a:pt x="146" y="95"/>
                  </a:cubicBezTo>
                  <a:cubicBezTo>
                    <a:pt x="146" y="95"/>
                    <a:pt x="147" y="95"/>
                    <a:pt x="147" y="96"/>
                  </a:cubicBezTo>
                  <a:cubicBezTo>
                    <a:pt x="147" y="96"/>
                    <a:pt x="147" y="96"/>
                    <a:pt x="147" y="96"/>
                  </a:cubicBezTo>
                  <a:cubicBezTo>
                    <a:pt x="147" y="96"/>
                    <a:pt x="147" y="96"/>
                    <a:pt x="147" y="96"/>
                  </a:cubicBezTo>
                  <a:cubicBezTo>
                    <a:pt x="146" y="97"/>
                    <a:pt x="146" y="97"/>
                    <a:pt x="145" y="97"/>
                  </a:cubicBezTo>
                  <a:cubicBezTo>
                    <a:pt x="145" y="97"/>
                    <a:pt x="144" y="97"/>
                    <a:pt x="144" y="96"/>
                  </a:cubicBezTo>
                  <a:cubicBezTo>
                    <a:pt x="144" y="96"/>
                    <a:pt x="143" y="96"/>
                    <a:pt x="143" y="96"/>
                  </a:cubicBezTo>
                  <a:cubicBezTo>
                    <a:pt x="143" y="96"/>
                    <a:pt x="143" y="96"/>
                    <a:pt x="143" y="95"/>
                  </a:cubicBezTo>
                  <a:cubicBezTo>
                    <a:pt x="141" y="96"/>
                    <a:pt x="141" y="97"/>
                    <a:pt x="139" y="97"/>
                  </a:cubicBezTo>
                  <a:cubicBezTo>
                    <a:pt x="139" y="97"/>
                    <a:pt x="139" y="98"/>
                    <a:pt x="139" y="98"/>
                  </a:cubicBezTo>
                  <a:cubicBezTo>
                    <a:pt x="139" y="98"/>
                    <a:pt x="139" y="98"/>
                    <a:pt x="139" y="98"/>
                  </a:cubicBezTo>
                  <a:cubicBezTo>
                    <a:pt x="139" y="98"/>
                    <a:pt x="139" y="98"/>
                    <a:pt x="139" y="98"/>
                  </a:cubicBezTo>
                  <a:cubicBezTo>
                    <a:pt x="139" y="98"/>
                    <a:pt x="138" y="99"/>
                    <a:pt x="138" y="99"/>
                  </a:cubicBezTo>
                  <a:cubicBezTo>
                    <a:pt x="138" y="99"/>
                    <a:pt x="138" y="99"/>
                    <a:pt x="137" y="99"/>
                  </a:cubicBezTo>
                  <a:cubicBezTo>
                    <a:pt x="137" y="99"/>
                    <a:pt x="137" y="99"/>
                    <a:pt x="138" y="99"/>
                  </a:cubicBezTo>
                  <a:cubicBezTo>
                    <a:pt x="138" y="99"/>
                    <a:pt x="138" y="99"/>
                    <a:pt x="138" y="100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137" y="100"/>
                    <a:pt x="137" y="101"/>
                    <a:pt x="136" y="101"/>
                  </a:cubicBezTo>
                  <a:cubicBezTo>
                    <a:pt x="136" y="101"/>
                    <a:pt x="135" y="101"/>
                    <a:pt x="135" y="100"/>
                  </a:cubicBezTo>
                  <a:cubicBezTo>
                    <a:pt x="135" y="101"/>
                    <a:pt x="134" y="101"/>
                    <a:pt x="134" y="101"/>
                  </a:cubicBezTo>
                  <a:cubicBezTo>
                    <a:pt x="134" y="101"/>
                    <a:pt x="134" y="101"/>
                    <a:pt x="134" y="101"/>
                  </a:cubicBezTo>
                  <a:cubicBezTo>
                    <a:pt x="134" y="101"/>
                    <a:pt x="134" y="101"/>
                    <a:pt x="134" y="102"/>
                  </a:cubicBezTo>
                  <a:cubicBezTo>
                    <a:pt x="134" y="102"/>
                    <a:pt x="134" y="102"/>
                    <a:pt x="134" y="102"/>
                  </a:cubicBezTo>
                  <a:cubicBezTo>
                    <a:pt x="134" y="102"/>
                    <a:pt x="134" y="102"/>
                    <a:pt x="134" y="102"/>
                  </a:cubicBezTo>
                  <a:cubicBezTo>
                    <a:pt x="134" y="102"/>
                    <a:pt x="134" y="103"/>
                    <a:pt x="134" y="103"/>
                  </a:cubicBezTo>
                  <a:cubicBezTo>
                    <a:pt x="134" y="103"/>
                    <a:pt x="133" y="103"/>
                    <a:pt x="133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3" y="103"/>
                    <a:pt x="132" y="103"/>
                    <a:pt x="132" y="103"/>
                  </a:cubicBezTo>
                  <a:cubicBezTo>
                    <a:pt x="131" y="103"/>
                    <a:pt x="131" y="104"/>
                    <a:pt x="131" y="104"/>
                  </a:cubicBezTo>
                  <a:cubicBezTo>
                    <a:pt x="131" y="104"/>
                    <a:pt x="130" y="104"/>
                    <a:pt x="130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30" y="104"/>
                    <a:pt x="130" y="103"/>
                    <a:pt x="131" y="103"/>
                  </a:cubicBezTo>
                  <a:cubicBezTo>
                    <a:pt x="131" y="103"/>
                    <a:pt x="131" y="103"/>
                    <a:pt x="132" y="103"/>
                  </a:cubicBezTo>
                  <a:cubicBezTo>
                    <a:pt x="132" y="103"/>
                    <a:pt x="133" y="102"/>
                    <a:pt x="133" y="102"/>
                  </a:cubicBezTo>
                  <a:cubicBezTo>
                    <a:pt x="133" y="102"/>
                    <a:pt x="133" y="102"/>
                    <a:pt x="132" y="102"/>
                  </a:cubicBezTo>
                  <a:cubicBezTo>
                    <a:pt x="132" y="102"/>
                    <a:pt x="132" y="102"/>
                    <a:pt x="132" y="102"/>
                  </a:cubicBezTo>
                  <a:cubicBezTo>
                    <a:pt x="132" y="102"/>
                    <a:pt x="131" y="102"/>
                    <a:pt x="131" y="103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30" y="105"/>
                    <a:pt x="130" y="105"/>
                    <a:pt x="131" y="106"/>
                  </a:cubicBezTo>
                  <a:cubicBezTo>
                    <a:pt x="132" y="106"/>
                    <a:pt x="132" y="107"/>
                    <a:pt x="133" y="107"/>
                  </a:cubicBezTo>
                  <a:cubicBezTo>
                    <a:pt x="134" y="108"/>
                    <a:pt x="134" y="108"/>
                    <a:pt x="135" y="108"/>
                  </a:cubicBezTo>
                  <a:cubicBezTo>
                    <a:pt x="136" y="108"/>
                    <a:pt x="137" y="108"/>
                    <a:pt x="138" y="108"/>
                  </a:cubicBezTo>
                  <a:cubicBezTo>
                    <a:pt x="138" y="109"/>
                    <a:pt x="139" y="109"/>
                    <a:pt x="140" y="109"/>
                  </a:cubicBezTo>
                  <a:cubicBezTo>
                    <a:pt x="141" y="109"/>
                    <a:pt x="142" y="110"/>
                    <a:pt x="143" y="110"/>
                  </a:cubicBezTo>
                  <a:cubicBezTo>
                    <a:pt x="143" y="110"/>
                    <a:pt x="144" y="110"/>
                    <a:pt x="144" y="111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44" y="112"/>
                    <a:pt x="145" y="112"/>
                    <a:pt x="145" y="112"/>
                  </a:cubicBezTo>
                  <a:cubicBezTo>
                    <a:pt x="145" y="112"/>
                    <a:pt x="146" y="112"/>
                    <a:pt x="146" y="112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145" y="111"/>
                    <a:pt x="145" y="110"/>
                    <a:pt x="145" y="110"/>
                  </a:cubicBezTo>
                  <a:cubicBezTo>
                    <a:pt x="145" y="110"/>
                    <a:pt x="145" y="110"/>
                    <a:pt x="146" y="110"/>
                  </a:cubicBezTo>
                  <a:cubicBezTo>
                    <a:pt x="145" y="110"/>
                    <a:pt x="146" y="111"/>
                    <a:pt x="146" y="111"/>
                  </a:cubicBezTo>
                  <a:cubicBezTo>
                    <a:pt x="146" y="111"/>
                    <a:pt x="147" y="111"/>
                    <a:pt x="147" y="112"/>
                  </a:cubicBezTo>
                  <a:cubicBezTo>
                    <a:pt x="147" y="112"/>
                    <a:pt x="147" y="112"/>
                    <a:pt x="148" y="112"/>
                  </a:cubicBezTo>
                  <a:cubicBezTo>
                    <a:pt x="148" y="111"/>
                    <a:pt x="148" y="111"/>
                    <a:pt x="148" y="111"/>
                  </a:cubicBezTo>
                  <a:cubicBezTo>
                    <a:pt x="148" y="111"/>
                    <a:pt x="148" y="111"/>
                    <a:pt x="148" y="112"/>
                  </a:cubicBezTo>
                  <a:cubicBezTo>
                    <a:pt x="148" y="112"/>
                    <a:pt x="148" y="112"/>
                    <a:pt x="148" y="112"/>
                  </a:cubicBezTo>
                  <a:cubicBezTo>
                    <a:pt x="147" y="113"/>
                    <a:pt x="147" y="113"/>
                    <a:pt x="146" y="114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4" y="112"/>
                    <a:pt x="144" y="112"/>
                    <a:pt x="143" y="112"/>
                  </a:cubicBezTo>
                  <a:cubicBezTo>
                    <a:pt x="143" y="112"/>
                    <a:pt x="143" y="111"/>
                    <a:pt x="144" y="111"/>
                  </a:cubicBezTo>
                  <a:cubicBezTo>
                    <a:pt x="143" y="111"/>
                    <a:pt x="143" y="111"/>
                    <a:pt x="142" y="110"/>
                  </a:cubicBezTo>
                  <a:cubicBezTo>
                    <a:pt x="142" y="110"/>
                    <a:pt x="141" y="110"/>
                    <a:pt x="141" y="111"/>
                  </a:cubicBezTo>
                  <a:cubicBezTo>
                    <a:pt x="141" y="111"/>
                    <a:pt x="141" y="112"/>
                    <a:pt x="140" y="112"/>
                  </a:cubicBezTo>
                  <a:cubicBezTo>
                    <a:pt x="140" y="113"/>
                    <a:pt x="139" y="113"/>
                    <a:pt x="138" y="112"/>
                  </a:cubicBezTo>
                  <a:cubicBezTo>
                    <a:pt x="138" y="112"/>
                    <a:pt x="138" y="112"/>
                    <a:pt x="138" y="112"/>
                  </a:cubicBezTo>
                  <a:cubicBezTo>
                    <a:pt x="138" y="112"/>
                    <a:pt x="138" y="113"/>
                    <a:pt x="138" y="113"/>
                  </a:cubicBezTo>
                  <a:cubicBezTo>
                    <a:pt x="138" y="113"/>
                    <a:pt x="138" y="113"/>
                    <a:pt x="138" y="113"/>
                  </a:cubicBezTo>
                  <a:cubicBezTo>
                    <a:pt x="139" y="113"/>
                    <a:pt x="139" y="114"/>
                    <a:pt x="139" y="114"/>
                  </a:cubicBezTo>
                  <a:cubicBezTo>
                    <a:pt x="139" y="114"/>
                    <a:pt x="139" y="114"/>
                    <a:pt x="139" y="115"/>
                  </a:cubicBezTo>
                  <a:cubicBezTo>
                    <a:pt x="140" y="115"/>
                    <a:pt x="141" y="116"/>
                    <a:pt x="141" y="116"/>
                  </a:cubicBezTo>
                  <a:cubicBezTo>
                    <a:pt x="141" y="117"/>
                    <a:pt x="141" y="117"/>
                    <a:pt x="141" y="117"/>
                  </a:cubicBezTo>
                  <a:cubicBezTo>
                    <a:pt x="141" y="117"/>
                    <a:pt x="141" y="117"/>
                    <a:pt x="142" y="117"/>
                  </a:cubicBezTo>
                  <a:cubicBezTo>
                    <a:pt x="141" y="118"/>
                    <a:pt x="141" y="117"/>
                    <a:pt x="141" y="118"/>
                  </a:cubicBezTo>
                  <a:cubicBezTo>
                    <a:pt x="141" y="118"/>
                    <a:pt x="141" y="118"/>
                    <a:pt x="141" y="118"/>
                  </a:cubicBezTo>
                  <a:cubicBezTo>
                    <a:pt x="141" y="119"/>
                    <a:pt x="141" y="120"/>
                    <a:pt x="142" y="121"/>
                  </a:cubicBezTo>
                  <a:cubicBezTo>
                    <a:pt x="143" y="121"/>
                    <a:pt x="144" y="121"/>
                    <a:pt x="144" y="121"/>
                  </a:cubicBezTo>
                  <a:cubicBezTo>
                    <a:pt x="146" y="122"/>
                    <a:pt x="148" y="122"/>
                    <a:pt x="150" y="123"/>
                  </a:cubicBezTo>
                  <a:cubicBezTo>
                    <a:pt x="151" y="124"/>
                    <a:pt x="151" y="123"/>
                    <a:pt x="151" y="123"/>
                  </a:cubicBezTo>
                  <a:cubicBezTo>
                    <a:pt x="152" y="122"/>
                    <a:pt x="152" y="122"/>
                    <a:pt x="152" y="122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22"/>
                    <a:pt x="154" y="122"/>
                    <a:pt x="154" y="122"/>
                  </a:cubicBezTo>
                  <a:cubicBezTo>
                    <a:pt x="154" y="122"/>
                    <a:pt x="155" y="121"/>
                    <a:pt x="155" y="121"/>
                  </a:cubicBezTo>
                  <a:cubicBezTo>
                    <a:pt x="156" y="121"/>
                    <a:pt x="156" y="121"/>
                    <a:pt x="157" y="121"/>
                  </a:cubicBezTo>
                  <a:cubicBezTo>
                    <a:pt x="158" y="121"/>
                    <a:pt x="158" y="121"/>
                    <a:pt x="159" y="121"/>
                  </a:cubicBezTo>
                  <a:cubicBezTo>
                    <a:pt x="161" y="121"/>
                    <a:pt x="162" y="122"/>
                    <a:pt x="162" y="123"/>
                  </a:cubicBezTo>
                  <a:cubicBezTo>
                    <a:pt x="163" y="123"/>
                    <a:pt x="163" y="124"/>
                    <a:pt x="163" y="124"/>
                  </a:cubicBezTo>
                  <a:cubicBezTo>
                    <a:pt x="163" y="124"/>
                    <a:pt x="164" y="123"/>
                    <a:pt x="164" y="123"/>
                  </a:cubicBezTo>
                  <a:cubicBezTo>
                    <a:pt x="163" y="122"/>
                    <a:pt x="163" y="122"/>
                    <a:pt x="163" y="122"/>
                  </a:cubicBezTo>
                  <a:cubicBezTo>
                    <a:pt x="162" y="122"/>
                    <a:pt x="162" y="121"/>
                    <a:pt x="162" y="121"/>
                  </a:cubicBezTo>
                  <a:cubicBezTo>
                    <a:pt x="162" y="121"/>
                    <a:pt x="161" y="121"/>
                    <a:pt x="162" y="120"/>
                  </a:cubicBezTo>
                  <a:cubicBezTo>
                    <a:pt x="162" y="120"/>
                    <a:pt x="162" y="120"/>
                    <a:pt x="162" y="120"/>
                  </a:cubicBezTo>
                  <a:cubicBezTo>
                    <a:pt x="163" y="120"/>
                    <a:pt x="163" y="120"/>
                    <a:pt x="163" y="121"/>
                  </a:cubicBezTo>
                  <a:cubicBezTo>
                    <a:pt x="164" y="121"/>
                    <a:pt x="164" y="122"/>
                    <a:pt x="165" y="122"/>
                  </a:cubicBezTo>
                  <a:cubicBezTo>
                    <a:pt x="165" y="123"/>
                    <a:pt x="165" y="124"/>
                    <a:pt x="165" y="124"/>
                  </a:cubicBezTo>
                  <a:cubicBezTo>
                    <a:pt x="165" y="124"/>
                    <a:pt x="165" y="125"/>
                    <a:pt x="165" y="125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7" y="123"/>
                    <a:pt x="167" y="123"/>
                    <a:pt x="167" y="123"/>
                  </a:cubicBezTo>
                  <a:cubicBezTo>
                    <a:pt x="167" y="122"/>
                    <a:pt x="167" y="122"/>
                    <a:pt x="167" y="122"/>
                  </a:cubicBezTo>
                  <a:cubicBezTo>
                    <a:pt x="168" y="122"/>
                    <a:pt x="168" y="121"/>
                    <a:pt x="169" y="120"/>
                  </a:cubicBezTo>
                  <a:cubicBezTo>
                    <a:pt x="169" y="120"/>
                    <a:pt x="170" y="119"/>
                    <a:pt x="170" y="119"/>
                  </a:cubicBezTo>
                  <a:cubicBezTo>
                    <a:pt x="170" y="119"/>
                    <a:pt x="170" y="119"/>
                    <a:pt x="170" y="119"/>
                  </a:cubicBezTo>
                  <a:cubicBezTo>
                    <a:pt x="170" y="118"/>
                    <a:pt x="170" y="118"/>
                    <a:pt x="170" y="118"/>
                  </a:cubicBezTo>
                  <a:cubicBezTo>
                    <a:pt x="170" y="118"/>
                    <a:pt x="170" y="118"/>
                    <a:pt x="170" y="118"/>
                  </a:cubicBezTo>
                  <a:cubicBezTo>
                    <a:pt x="171" y="119"/>
                    <a:pt x="171" y="119"/>
                    <a:pt x="171" y="119"/>
                  </a:cubicBezTo>
                  <a:cubicBezTo>
                    <a:pt x="171" y="119"/>
                    <a:pt x="172" y="119"/>
                    <a:pt x="172" y="118"/>
                  </a:cubicBezTo>
                  <a:cubicBezTo>
                    <a:pt x="172" y="118"/>
                    <a:pt x="172" y="118"/>
                    <a:pt x="172" y="118"/>
                  </a:cubicBezTo>
                  <a:cubicBezTo>
                    <a:pt x="172" y="118"/>
                    <a:pt x="172" y="118"/>
                    <a:pt x="172" y="118"/>
                  </a:cubicBezTo>
                  <a:cubicBezTo>
                    <a:pt x="172" y="118"/>
                    <a:pt x="172" y="117"/>
                    <a:pt x="172" y="117"/>
                  </a:cubicBezTo>
                  <a:cubicBezTo>
                    <a:pt x="173" y="117"/>
                    <a:pt x="173" y="118"/>
                    <a:pt x="173" y="118"/>
                  </a:cubicBezTo>
                  <a:cubicBezTo>
                    <a:pt x="173" y="118"/>
                    <a:pt x="174" y="118"/>
                    <a:pt x="175" y="118"/>
                  </a:cubicBezTo>
                  <a:cubicBezTo>
                    <a:pt x="175" y="118"/>
                    <a:pt x="175" y="118"/>
                    <a:pt x="175" y="117"/>
                  </a:cubicBezTo>
                  <a:cubicBezTo>
                    <a:pt x="175" y="117"/>
                    <a:pt x="176" y="116"/>
                    <a:pt x="176" y="115"/>
                  </a:cubicBezTo>
                  <a:cubicBezTo>
                    <a:pt x="177" y="117"/>
                    <a:pt x="178" y="118"/>
                    <a:pt x="179" y="119"/>
                  </a:cubicBezTo>
                  <a:cubicBezTo>
                    <a:pt x="179" y="119"/>
                    <a:pt x="179" y="120"/>
                    <a:pt x="179" y="120"/>
                  </a:cubicBezTo>
                  <a:cubicBezTo>
                    <a:pt x="178" y="121"/>
                    <a:pt x="178" y="121"/>
                    <a:pt x="178" y="122"/>
                  </a:cubicBezTo>
                  <a:cubicBezTo>
                    <a:pt x="178" y="122"/>
                    <a:pt x="178" y="122"/>
                    <a:pt x="177" y="122"/>
                  </a:cubicBezTo>
                  <a:cubicBezTo>
                    <a:pt x="177" y="122"/>
                    <a:pt x="177" y="122"/>
                    <a:pt x="177" y="122"/>
                  </a:cubicBezTo>
                  <a:cubicBezTo>
                    <a:pt x="177" y="122"/>
                    <a:pt x="176" y="122"/>
                    <a:pt x="176" y="122"/>
                  </a:cubicBezTo>
                  <a:cubicBezTo>
                    <a:pt x="176" y="122"/>
                    <a:pt x="175" y="122"/>
                    <a:pt x="175" y="122"/>
                  </a:cubicBezTo>
                  <a:cubicBezTo>
                    <a:pt x="175" y="122"/>
                    <a:pt x="175" y="122"/>
                    <a:pt x="175" y="122"/>
                  </a:cubicBezTo>
                  <a:cubicBezTo>
                    <a:pt x="175" y="122"/>
                    <a:pt x="175" y="122"/>
                    <a:pt x="175" y="122"/>
                  </a:cubicBezTo>
                  <a:cubicBezTo>
                    <a:pt x="175" y="122"/>
                    <a:pt x="174" y="122"/>
                    <a:pt x="174" y="122"/>
                  </a:cubicBezTo>
                  <a:cubicBezTo>
                    <a:pt x="174" y="123"/>
                    <a:pt x="174" y="123"/>
                    <a:pt x="174" y="123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5" y="123"/>
                    <a:pt x="175" y="123"/>
                    <a:pt x="175" y="123"/>
                  </a:cubicBezTo>
                  <a:cubicBezTo>
                    <a:pt x="175" y="123"/>
                    <a:pt x="175" y="123"/>
                    <a:pt x="175" y="123"/>
                  </a:cubicBezTo>
                  <a:cubicBezTo>
                    <a:pt x="175" y="123"/>
                    <a:pt x="175" y="123"/>
                    <a:pt x="175" y="123"/>
                  </a:cubicBezTo>
                  <a:cubicBezTo>
                    <a:pt x="175" y="124"/>
                    <a:pt x="175" y="124"/>
                    <a:pt x="176" y="124"/>
                  </a:cubicBezTo>
                  <a:cubicBezTo>
                    <a:pt x="176" y="125"/>
                    <a:pt x="177" y="126"/>
                    <a:pt x="177" y="126"/>
                  </a:cubicBezTo>
                  <a:cubicBezTo>
                    <a:pt x="177" y="126"/>
                    <a:pt x="178" y="127"/>
                    <a:pt x="178" y="127"/>
                  </a:cubicBezTo>
                  <a:cubicBezTo>
                    <a:pt x="178" y="127"/>
                    <a:pt x="178" y="128"/>
                    <a:pt x="178" y="128"/>
                  </a:cubicBezTo>
                  <a:cubicBezTo>
                    <a:pt x="178" y="129"/>
                    <a:pt x="178" y="129"/>
                    <a:pt x="178" y="129"/>
                  </a:cubicBezTo>
                  <a:cubicBezTo>
                    <a:pt x="178" y="130"/>
                    <a:pt x="178" y="130"/>
                    <a:pt x="178" y="130"/>
                  </a:cubicBezTo>
                  <a:cubicBezTo>
                    <a:pt x="178" y="130"/>
                    <a:pt x="179" y="131"/>
                    <a:pt x="179" y="132"/>
                  </a:cubicBezTo>
                  <a:cubicBezTo>
                    <a:pt x="179" y="132"/>
                    <a:pt x="179" y="132"/>
                    <a:pt x="179" y="132"/>
                  </a:cubicBezTo>
                  <a:cubicBezTo>
                    <a:pt x="179" y="132"/>
                    <a:pt x="179" y="132"/>
                    <a:pt x="179" y="132"/>
                  </a:cubicBezTo>
                  <a:cubicBezTo>
                    <a:pt x="179" y="132"/>
                    <a:pt x="179" y="132"/>
                    <a:pt x="179" y="132"/>
                  </a:cubicBezTo>
                  <a:cubicBezTo>
                    <a:pt x="179" y="133"/>
                    <a:pt x="179" y="133"/>
                    <a:pt x="179" y="133"/>
                  </a:cubicBezTo>
                  <a:cubicBezTo>
                    <a:pt x="179" y="133"/>
                    <a:pt x="179" y="134"/>
                    <a:pt x="179" y="134"/>
                  </a:cubicBezTo>
                  <a:cubicBezTo>
                    <a:pt x="179" y="134"/>
                    <a:pt x="178" y="135"/>
                    <a:pt x="178" y="135"/>
                  </a:cubicBezTo>
                  <a:cubicBezTo>
                    <a:pt x="178" y="136"/>
                    <a:pt x="177" y="137"/>
                    <a:pt x="177" y="137"/>
                  </a:cubicBezTo>
                  <a:cubicBezTo>
                    <a:pt x="176" y="138"/>
                    <a:pt x="175" y="138"/>
                    <a:pt x="175" y="138"/>
                  </a:cubicBezTo>
                  <a:cubicBezTo>
                    <a:pt x="174" y="138"/>
                    <a:pt x="174" y="138"/>
                    <a:pt x="174" y="138"/>
                  </a:cubicBezTo>
                  <a:cubicBezTo>
                    <a:pt x="174" y="138"/>
                    <a:pt x="173" y="139"/>
                    <a:pt x="173" y="138"/>
                  </a:cubicBezTo>
                  <a:cubicBezTo>
                    <a:pt x="173" y="138"/>
                    <a:pt x="173" y="138"/>
                    <a:pt x="173" y="138"/>
                  </a:cubicBezTo>
                  <a:cubicBezTo>
                    <a:pt x="173" y="138"/>
                    <a:pt x="173" y="138"/>
                    <a:pt x="172" y="138"/>
                  </a:cubicBezTo>
                  <a:cubicBezTo>
                    <a:pt x="172" y="139"/>
                    <a:pt x="171" y="139"/>
                    <a:pt x="170" y="138"/>
                  </a:cubicBezTo>
                  <a:cubicBezTo>
                    <a:pt x="170" y="138"/>
                    <a:pt x="171" y="138"/>
                    <a:pt x="171" y="138"/>
                  </a:cubicBezTo>
                  <a:cubicBezTo>
                    <a:pt x="170" y="138"/>
                    <a:pt x="170" y="138"/>
                    <a:pt x="170" y="137"/>
                  </a:cubicBezTo>
                  <a:cubicBezTo>
                    <a:pt x="170" y="137"/>
                    <a:pt x="169" y="137"/>
                    <a:pt x="169" y="137"/>
                  </a:cubicBezTo>
                  <a:cubicBezTo>
                    <a:pt x="169" y="138"/>
                    <a:pt x="169" y="138"/>
                    <a:pt x="169" y="138"/>
                  </a:cubicBezTo>
                  <a:cubicBezTo>
                    <a:pt x="169" y="138"/>
                    <a:pt x="168" y="139"/>
                    <a:pt x="168" y="139"/>
                  </a:cubicBezTo>
                  <a:cubicBezTo>
                    <a:pt x="168" y="139"/>
                    <a:pt x="168" y="139"/>
                    <a:pt x="168" y="139"/>
                  </a:cubicBezTo>
                  <a:cubicBezTo>
                    <a:pt x="168" y="139"/>
                    <a:pt x="168" y="140"/>
                    <a:pt x="168" y="140"/>
                  </a:cubicBezTo>
                  <a:cubicBezTo>
                    <a:pt x="168" y="140"/>
                    <a:pt x="168" y="140"/>
                    <a:pt x="168" y="140"/>
                  </a:cubicBezTo>
                  <a:cubicBezTo>
                    <a:pt x="168" y="140"/>
                    <a:pt x="168" y="140"/>
                    <a:pt x="167" y="140"/>
                  </a:cubicBezTo>
                  <a:cubicBezTo>
                    <a:pt x="167" y="140"/>
                    <a:pt x="167" y="141"/>
                    <a:pt x="167" y="141"/>
                  </a:cubicBezTo>
                  <a:cubicBezTo>
                    <a:pt x="166" y="142"/>
                    <a:pt x="165" y="143"/>
                    <a:pt x="164" y="144"/>
                  </a:cubicBezTo>
                  <a:cubicBezTo>
                    <a:pt x="164" y="144"/>
                    <a:pt x="164" y="144"/>
                    <a:pt x="164" y="144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63" y="144"/>
                    <a:pt x="162" y="144"/>
                    <a:pt x="162" y="144"/>
                  </a:cubicBezTo>
                  <a:cubicBezTo>
                    <a:pt x="162" y="144"/>
                    <a:pt x="161" y="144"/>
                    <a:pt x="161" y="144"/>
                  </a:cubicBezTo>
                  <a:cubicBezTo>
                    <a:pt x="161" y="144"/>
                    <a:pt x="161" y="144"/>
                    <a:pt x="161" y="144"/>
                  </a:cubicBezTo>
                  <a:cubicBezTo>
                    <a:pt x="161" y="144"/>
                    <a:pt x="161" y="144"/>
                    <a:pt x="161" y="144"/>
                  </a:cubicBezTo>
                  <a:cubicBezTo>
                    <a:pt x="161" y="144"/>
                    <a:pt x="161" y="145"/>
                    <a:pt x="161" y="145"/>
                  </a:cubicBezTo>
                  <a:cubicBezTo>
                    <a:pt x="160" y="145"/>
                    <a:pt x="160" y="145"/>
                    <a:pt x="160" y="145"/>
                  </a:cubicBezTo>
                  <a:cubicBezTo>
                    <a:pt x="160" y="145"/>
                    <a:pt x="159" y="144"/>
                    <a:pt x="159" y="144"/>
                  </a:cubicBezTo>
                  <a:cubicBezTo>
                    <a:pt x="160" y="144"/>
                    <a:pt x="160" y="144"/>
                    <a:pt x="160" y="144"/>
                  </a:cubicBezTo>
                  <a:cubicBezTo>
                    <a:pt x="160" y="144"/>
                    <a:pt x="160" y="143"/>
                    <a:pt x="160" y="143"/>
                  </a:cubicBezTo>
                  <a:cubicBezTo>
                    <a:pt x="160" y="143"/>
                    <a:pt x="160" y="143"/>
                    <a:pt x="160" y="143"/>
                  </a:cubicBezTo>
                  <a:cubicBezTo>
                    <a:pt x="160" y="143"/>
                    <a:pt x="160" y="143"/>
                    <a:pt x="160" y="143"/>
                  </a:cubicBezTo>
                  <a:cubicBezTo>
                    <a:pt x="160" y="143"/>
                    <a:pt x="160" y="143"/>
                    <a:pt x="159" y="143"/>
                  </a:cubicBezTo>
                  <a:cubicBezTo>
                    <a:pt x="159" y="143"/>
                    <a:pt x="159" y="142"/>
                    <a:pt x="159" y="142"/>
                  </a:cubicBezTo>
                  <a:cubicBezTo>
                    <a:pt x="159" y="142"/>
                    <a:pt x="159" y="143"/>
                    <a:pt x="159" y="143"/>
                  </a:cubicBezTo>
                  <a:cubicBezTo>
                    <a:pt x="159" y="143"/>
                    <a:pt x="159" y="143"/>
                    <a:pt x="159" y="143"/>
                  </a:cubicBezTo>
                  <a:cubicBezTo>
                    <a:pt x="159" y="143"/>
                    <a:pt x="159" y="144"/>
                    <a:pt x="159" y="144"/>
                  </a:cubicBezTo>
                  <a:cubicBezTo>
                    <a:pt x="159" y="144"/>
                    <a:pt x="159" y="144"/>
                    <a:pt x="158" y="144"/>
                  </a:cubicBezTo>
                  <a:cubicBezTo>
                    <a:pt x="158" y="144"/>
                    <a:pt x="158" y="144"/>
                    <a:pt x="158" y="144"/>
                  </a:cubicBezTo>
                  <a:cubicBezTo>
                    <a:pt x="158" y="144"/>
                    <a:pt x="158" y="143"/>
                    <a:pt x="158" y="143"/>
                  </a:cubicBezTo>
                  <a:cubicBezTo>
                    <a:pt x="158" y="143"/>
                    <a:pt x="158" y="143"/>
                    <a:pt x="158" y="143"/>
                  </a:cubicBezTo>
                  <a:cubicBezTo>
                    <a:pt x="158" y="143"/>
                    <a:pt x="158" y="142"/>
                    <a:pt x="158" y="142"/>
                  </a:cubicBezTo>
                  <a:cubicBezTo>
                    <a:pt x="158" y="142"/>
                    <a:pt x="157" y="141"/>
                    <a:pt x="157" y="141"/>
                  </a:cubicBezTo>
                  <a:cubicBezTo>
                    <a:pt x="157" y="141"/>
                    <a:pt x="157" y="141"/>
                    <a:pt x="156" y="141"/>
                  </a:cubicBezTo>
                  <a:cubicBezTo>
                    <a:pt x="155" y="141"/>
                    <a:pt x="154" y="142"/>
                    <a:pt x="154" y="143"/>
                  </a:cubicBezTo>
                  <a:cubicBezTo>
                    <a:pt x="154" y="143"/>
                    <a:pt x="154" y="143"/>
                    <a:pt x="154" y="143"/>
                  </a:cubicBezTo>
                  <a:cubicBezTo>
                    <a:pt x="154" y="143"/>
                    <a:pt x="154" y="143"/>
                    <a:pt x="154" y="144"/>
                  </a:cubicBezTo>
                  <a:cubicBezTo>
                    <a:pt x="154" y="144"/>
                    <a:pt x="154" y="144"/>
                    <a:pt x="154" y="144"/>
                  </a:cubicBezTo>
                  <a:cubicBezTo>
                    <a:pt x="155" y="144"/>
                    <a:pt x="155" y="144"/>
                    <a:pt x="155" y="144"/>
                  </a:cubicBezTo>
                  <a:cubicBezTo>
                    <a:pt x="155" y="144"/>
                    <a:pt x="155" y="144"/>
                    <a:pt x="156" y="145"/>
                  </a:cubicBezTo>
                  <a:cubicBezTo>
                    <a:pt x="156" y="145"/>
                    <a:pt x="157" y="145"/>
                    <a:pt x="157" y="146"/>
                  </a:cubicBezTo>
                  <a:cubicBezTo>
                    <a:pt x="157" y="146"/>
                    <a:pt x="157" y="146"/>
                    <a:pt x="157" y="146"/>
                  </a:cubicBezTo>
                  <a:cubicBezTo>
                    <a:pt x="157" y="146"/>
                    <a:pt x="157" y="146"/>
                    <a:pt x="157" y="146"/>
                  </a:cubicBezTo>
                  <a:cubicBezTo>
                    <a:pt x="158" y="146"/>
                    <a:pt x="158" y="146"/>
                    <a:pt x="159" y="146"/>
                  </a:cubicBezTo>
                  <a:cubicBezTo>
                    <a:pt x="158" y="147"/>
                    <a:pt x="158" y="147"/>
                    <a:pt x="158" y="147"/>
                  </a:cubicBezTo>
                  <a:cubicBezTo>
                    <a:pt x="158" y="147"/>
                    <a:pt x="158" y="147"/>
                    <a:pt x="157" y="147"/>
                  </a:cubicBezTo>
                  <a:cubicBezTo>
                    <a:pt x="157" y="147"/>
                    <a:pt x="157" y="148"/>
                    <a:pt x="157" y="148"/>
                  </a:cubicBezTo>
                  <a:cubicBezTo>
                    <a:pt x="156" y="147"/>
                    <a:pt x="156" y="147"/>
                    <a:pt x="156" y="147"/>
                  </a:cubicBezTo>
                  <a:cubicBezTo>
                    <a:pt x="156" y="146"/>
                    <a:pt x="156" y="146"/>
                    <a:pt x="156" y="146"/>
                  </a:cubicBezTo>
                  <a:cubicBezTo>
                    <a:pt x="156" y="146"/>
                    <a:pt x="156" y="146"/>
                    <a:pt x="156" y="146"/>
                  </a:cubicBezTo>
                  <a:cubicBezTo>
                    <a:pt x="155" y="146"/>
                    <a:pt x="155" y="146"/>
                    <a:pt x="155" y="146"/>
                  </a:cubicBezTo>
                  <a:cubicBezTo>
                    <a:pt x="155" y="145"/>
                    <a:pt x="155" y="145"/>
                    <a:pt x="155" y="145"/>
                  </a:cubicBezTo>
                  <a:cubicBezTo>
                    <a:pt x="154" y="145"/>
                    <a:pt x="154" y="145"/>
                    <a:pt x="153" y="145"/>
                  </a:cubicBezTo>
                  <a:cubicBezTo>
                    <a:pt x="153" y="145"/>
                    <a:pt x="153" y="145"/>
                    <a:pt x="152" y="145"/>
                  </a:cubicBezTo>
                  <a:cubicBezTo>
                    <a:pt x="152" y="146"/>
                    <a:pt x="152" y="146"/>
                    <a:pt x="152" y="146"/>
                  </a:cubicBezTo>
                  <a:cubicBezTo>
                    <a:pt x="152" y="147"/>
                    <a:pt x="152" y="147"/>
                    <a:pt x="152" y="148"/>
                  </a:cubicBezTo>
                  <a:cubicBezTo>
                    <a:pt x="152" y="148"/>
                    <a:pt x="152" y="148"/>
                    <a:pt x="152" y="149"/>
                  </a:cubicBezTo>
                  <a:cubicBezTo>
                    <a:pt x="152" y="149"/>
                    <a:pt x="152" y="149"/>
                    <a:pt x="151" y="149"/>
                  </a:cubicBezTo>
                  <a:cubicBezTo>
                    <a:pt x="151" y="149"/>
                    <a:pt x="151" y="149"/>
                    <a:pt x="151" y="149"/>
                  </a:cubicBezTo>
                  <a:cubicBezTo>
                    <a:pt x="151" y="150"/>
                    <a:pt x="152" y="150"/>
                    <a:pt x="152" y="150"/>
                  </a:cubicBezTo>
                  <a:cubicBezTo>
                    <a:pt x="152" y="150"/>
                    <a:pt x="152" y="150"/>
                    <a:pt x="151" y="150"/>
                  </a:cubicBezTo>
                  <a:cubicBezTo>
                    <a:pt x="151" y="150"/>
                    <a:pt x="151" y="151"/>
                    <a:pt x="151" y="151"/>
                  </a:cubicBezTo>
                  <a:cubicBezTo>
                    <a:pt x="151" y="151"/>
                    <a:pt x="152" y="151"/>
                    <a:pt x="152" y="151"/>
                  </a:cubicBezTo>
                  <a:cubicBezTo>
                    <a:pt x="153" y="150"/>
                    <a:pt x="153" y="150"/>
                    <a:pt x="154" y="149"/>
                  </a:cubicBezTo>
                  <a:cubicBezTo>
                    <a:pt x="154" y="150"/>
                    <a:pt x="153" y="150"/>
                    <a:pt x="153" y="150"/>
                  </a:cubicBezTo>
                  <a:cubicBezTo>
                    <a:pt x="153" y="151"/>
                    <a:pt x="152" y="151"/>
                    <a:pt x="152" y="151"/>
                  </a:cubicBezTo>
                  <a:cubicBezTo>
                    <a:pt x="152" y="152"/>
                    <a:pt x="152" y="152"/>
                    <a:pt x="152" y="152"/>
                  </a:cubicBezTo>
                  <a:cubicBezTo>
                    <a:pt x="152" y="153"/>
                    <a:pt x="152" y="153"/>
                    <a:pt x="152" y="153"/>
                  </a:cubicBezTo>
                  <a:cubicBezTo>
                    <a:pt x="152" y="153"/>
                    <a:pt x="152" y="153"/>
                    <a:pt x="152" y="153"/>
                  </a:cubicBezTo>
                  <a:cubicBezTo>
                    <a:pt x="151" y="153"/>
                    <a:pt x="151" y="152"/>
                    <a:pt x="151" y="152"/>
                  </a:cubicBezTo>
                  <a:cubicBezTo>
                    <a:pt x="151" y="151"/>
                    <a:pt x="150" y="152"/>
                    <a:pt x="150" y="152"/>
                  </a:cubicBezTo>
                  <a:cubicBezTo>
                    <a:pt x="149" y="153"/>
                    <a:pt x="149" y="153"/>
                    <a:pt x="149" y="153"/>
                  </a:cubicBezTo>
                  <a:cubicBezTo>
                    <a:pt x="149" y="154"/>
                    <a:pt x="149" y="154"/>
                    <a:pt x="149" y="154"/>
                  </a:cubicBezTo>
                  <a:cubicBezTo>
                    <a:pt x="149" y="154"/>
                    <a:pt x="148" y="154"/>
                    <a:pt x="148" y="154"/>
                  </a:cubicBezTo>
                  <a:cubicBezTo>
                    <a:pt x="147" y="156"/>
                    <a:pt x="146" y="157"/>
                    <a:pt x="146" y="159"/>
                  </a:cubicBezTo>
                  <a:cubicBezTo>
                    <a:pt x="146" y="159"/>
                    <a:pt x="146" y="160"/>
                    <a:pt x="146" y="160"/>
                  </a:cubicBezTo>
                  <a:cubicBezTo>
                    <a:pt x="146" y="160"/>
                    <a:pt x="146" y="161"/>
                    <a:pt x="146" y="161"/>
                  </a:cubicBezTo>
                  <a:cubicBezTo>
                    <a:pt x="146" y="161"/>
                    <a:pt x="146" y="162"/>
                    <a:pt x="146" y="162"/>
                  </a:cubicBezTo>
                  <a:cubicBezTo>
                    <a:pt x="146" y="162"/>
                    <a:pt x="146" y="162"/>
                    <a:pt x="146" y="162"/>
                  </a:cubicBezTo>
                  <a:cubicBezTo>
                    <a:pt x="146" y="162"/>
                    <a:pt x="146" y="162"/>
                    <a:pt x="145" y="162"/>
                  </a:cubicBezTo>
                  <a:cubicBezTo>
                    <a:pt x="145" y="162"/>
                    <a:pt x="145" y="162"/>
                    <a:pt x="145" y="162"/>
                  </a:cubicBezTo>
                  <a:cubicBezTo>
                    <a:pt x="145" y="162"/>
                    <a:pt x="145" y="162"/>
                    <a:pt x="145" y="162"/>
                  </a:cubicBezTo>
                  <a:cubicBezTo>
                    <a:pt x="144" y="162"/>
                    <a:pt x="144" y="162"/>
                    <a:pt x="143" y="162"/>
                  </a:cubicBezTo>
                  <a:cubicBezTo>
                    <a:pt x="143" y="162"/>
                    <a:pt x="143" y="163"/>
                    <a:pt x="144" y="163"/>
                  </a:cubicBezTo>
                  <a:cubicBezTo>
                    <a:pt x="144" y="163"/>
                    <a:pt x="144" y="163"/>
                    <a:pt x="144" y="163"/>
                  </a:cubicBezTo>
                  <a:cubicBezTo>
                    <a:pt x="144" y="163"/>
                    <a:pt x="144" y="163"/>
                    <a:pt x="144" y="163"/>
                  </a:cubicBezTo>
                  <a:cubicBezTo>
                    <a:pt x="144" y="163"/>
                    <a:pt x="144" y="164"/>
                    <a:pt x="145" y="164"/>
                  </a:cubicBezTo>
                  <a:cubicBezTo>
                    <a:pt x="145" y="164"/>
                    <a:pt x="145" y="164"/>
                    <a:pt x="145" y="164"/>
                  </a:cubicBezTo>
                  <a:cubicBezTo>
                    <a:pt x="145" y="164"/>
                    <a:pt x="145" y="164"/>
                    <a:pt x="145" y="164"/>
                  </a:cubicBezTo>
                  <a:cubicBezTo>
                    <a:pt x="144" y="164"/>
                    <a:pt x="144" y="165"/>
                    <a:pt x="144" y="165"/>
                  </a:cubicBezTo>
                  <a:cubicBezTo>
                    <a:pt x="143" y="165"/>
                    <a:pt x="143" y="164"/>
                    <a:pt x="143" y="164"/>
                  </a:cubicBezTo>
                  <a:cubicBezTo>
                    <a:pt x="143" y="165"/>
                    <a:pt x="143" y="165"/>
                    <a:pt x="143" y="165"/>
                  </a:cubicBezTo>
                  <a:cubicBezTo>
                    <a:pt x="143" y="165"/>
                    <a:pt x="143" y="165"/>
                    <a:pt x="143" y="166"/>
                  </a:cubicBezTo>
                  <a:cubicBezTo>
                    <a:pt x="143" y="166"/>
                    <a:pt x="143" y="166"/>
                    <a:pt x="143" y="166"/>
                  </a:cubicBezTo>
                  <a:cubicBezTo>
                    <a:pt x="143" y="166"/>
                    <a:pt x="143" y="166"/>
                    <a:pt x="143" y="166"/>
                  </a:cubicBezTo>
                  <a:cubicBezTo>
                    <a:pt x="143" y="166"/>
                    <a:pt x="143" y="166"/>
                    <a:pt x="143" y="166"/>
                  </a:cubicBezTo>
                  <a:cubicBezTo>
                    <a:pt x="143" y="166"/>
                    <a:pt x="143" y="166"/>
                    <a:pt x="143" y="166"/>
                  </a:cubicBezTo>
                  <a:cubicBezTo>
                    <a:pt x="144" y="166"/>
                    <a:pt x="144" y="166"/>
                    <a:pt x="144" y="166"/>
                  </a:cubicBezTo>
                  <a:cubicBezTo>
                    <a:pt x="144" y="166"/>
                    <a:pt x="144" y="166"/>
                    <a:pt x="144" y="166"/>
                  </a:cubicBezTo>
                  <a:cubicBezTo>
                    <a:pt x="144" y="166"/>
                    <a:pt x="144" y="166"/>
                    <a:pt x="144" y="166"/>
                  </a:cubicBezTo>
                  <a:cubicBezTo>
                    <a:pt x="145" y="166"/>
                    <a:pt x="145" y="166"/>
                    <a:pt x="145" y="166"/>
                  </a:cubicBezTo>
                  <a:cubicBezTo>
                    <a:pt x="145" y="166"/>
                    <a:pt x="145" y="166"/>
                    <a:pt x="145" y="167"/>
                  </a:cubicBezTo>
                  <a:cubicBezTo>
                    <a:pt x="145" y="167"/>
                    <a:pt x="145" y="167"/>
                    <a:pt x="145" y="167"/>
                  </a:cubicBezTo>
                  <a:cubicBezTo>
                    <a:pt x="145" y="167"/>
                    <a:pt x="145" y="168"/>
                    <a:pt x="145" y="168"/>
                  </a:cubicBezTo>
                  <a:cubicBezTo>
                    <a:pt x="145" y="168"/>
                    <a:pt x="144" y="168"/>
                    <a:pt x="144" y="168"/>
                  </a:cubicBezTo>
                  <a:cubicBezTo>
                    <a:pt x="144" y="168"/>
                    <a:pt x="144" y="169"/>
                    <a:pt x="144" y="169"/>
                  </a:cubicBezTo>
                  <a:cubicBezTo>
                    <a:pt x="144" y="169"/>
                    <a:pt x="145" y="169"/>
                    <a:pt x="145" y="169"/>
                  </a:cubicBezTo>
                  <a:cubicBezTo>
                    <a:pt x="145" y="169"/>
                    <a:pt x="145" y="169"/>
                    <a:pt x="145" y="169"/>
                  </a:cubicBezTo>
                  <a:cubicBezTo>
                    <a:pt x="145" y="169"/>
                    <a:pt x="145" y="169"/>
                    <a:pt x="145" y="169"/>
                  </a:cubicBezTo>
                  <a:cubicBezTo>
                    <a:pt x="145" y="169"/>
                    <a:pt x="145" y="169"/>
                    <a:pt x="145" y="169"/>
                  </a:cubicBezTo>
                  <a:cubicBezTo>
                    <a:pt x="146" y="169"/>
                    <a:pt x="146" y="170"/>
                    <a:pt x="146" y="170"/>
                  </a:cubicBezTo>
                  <a:cubicBezTo>
                    <a:pt x="146" y="171"/>
                    <a:pt x="146" y="171"/>
                    <a:pt x="147" y="172"/>
                  </a:cubicBezTo>
                  <a:cubicBezTo>
                    <a:pt x="147" y="172"/>
                    <a:pt x="147" y="172"/>
                    <a:pt x="147" y="172"/>
                  </a:cubicBezTo>
                  <a:cubicBezTo>
                    <a:pt x="148" y="173"/>
                    <a:pt x="148" y="173"/>
                    <a:pt x="148" y="172"/>
                  </a:cubicBezTo>
                  <a:cubicBezTo>
                    <a:pt x="148" y="172"/>
                    <a:pt x="148" y="171"/>
                    <a:pt x="148" y="171"/>
                  </a:cubicBezTo>
                  <a:cubicBezTo>
                    <a:pt x="148" y="170"/>
                    <a:pt x="148" y="170"/>
                    <a:pt x="149" y="170"/>
                  </a:cubicBezTo>
                  <a:cubicBezTo>
                    <a:pt x="149" y="170"/>
                    <a:pt x="149" y="170"/>
                    <a:pt x="149" y="171"/>
                  </a:cubicBezTo>
                  <a:cubicBezTo>
                    <a:pt x="148" y="171"/>
                    <a:pt x="148" y="171"/>
                    <a:pt x="148" y="171"/>
                  </a:cubicBezTo>
                  <a:cubicBezTo>
                    <a:pt x="149" y="171"/>
                    <a:pt x="149" y="171"/>
                    <a:pt x="149" y="171"/>
                  </a:cubicBezTo>
                  <a:cubicBezTo>
                    <a:pt x="149" y="171"/>
                    <a:pt x="149" y="171"/>
                    <a:pt x="149" y="171"/>
                  </a:cubicBezTo>
                  <a:cubicBezTo>
                    <a:pt x="149" y="171"/>
                    <a:pt x="149" y="171"/>
                    <a:pt x="150" y="171"/>
                  </a:cubicBezTo>
                  <a:cubicBezTo>
                    <a:pt x="150" y="172"/>
                    <a:pt x="149" y="172"/>
                    <a:pt x="150" y="172"/>
                  </a:cubicBezTo>
                  <a:cubicBezTo>
                    <a:pt x="150" y="173"/>
                    <a:pt x="150" y="173"/>
                    <a:pt x="150" y="173"/>
                  </a:cubicBezTo>
                  <a:cubicBezTo>
                    <a:pt x="151" y="173"/>
                    <a:pt x="151" y="172"/>
                    <a:pt x="151" y="172"/>
                  </a:cubicBezTo>
                  <a:cubicBezTo>
                    <a:pt x="151" y="172"/>
                    <a:pt x="151" y="172"/>
                    <a:pt x="151" y="172"/>
                  </a:cubicBezTo>
                  <a:cubicBezTo>
                    <a:pt x="152" y="172"/>
                    <a:pt x="151" y="172"/>
                    <a:pt x="152" y="172"/>
                  </a:cubicBezTo>
                  <a:cubicBezTo>
                    <a:pt x="152" y="173"/>
                    <a:pt x="152" y="173"/>
                    <a:pt x="153" y="173"/>
                  </a:cubicBezTo>
                  <a:cubicBezTo>
                    <a:pt x="152" y="173"/>
                    <a:pt x="152" y="173"/>
                    <a:pt x="152" y="173"/>
                  </a:cubicBezTo>
                  <a:cubicBezTo>
                    <a:pt x="151" y="173"/>
                    <a:pt x="151" y="173"/>
                    <a:pt x="151" y="173"/>
                  </a:cubicBezTo>
                  <a:cubicBezTo>
                    <a:pt x="151" y="173"/>
                    <a:pt x="150" y="173"/>
                    <a:pt x="150" y="173"/>
                  </a:cubicBezTo>
                  <a:cubicBezTo>
                    <a:pt x="150" y="174"/>
                    <a:pt x="151" y="174"/>
                    <a:pt x="151" y="174"/>
                  </a:cubicBezTo>
                  <a:cubicBezTo>
                    <a:pt x="151" y="174"/>
                    <a:pt x="150" y="174"/>
                    <a:pt x="150" y="174"/>
                  </a:cubicBezTo>
                  <a:cubicBezTo>
                    <a:pt x="150" y="174"/>
                    <a:pt x="150" y="174"/>
                    <a:pt x="150" y="174"/>
                  </a:cubicBezTo>
                  <a:cubicBezTo>
                    <a:pt x="149" y="174"/>
                    <a:pt x="149" y="174"/>
                    <a:pt x="149" y="174"/>
                  </a:cubicBezTo>
                  <a:cubicBezTo>
                    <a:pt x="150" y="174"/>
                    <a:pt x="150" y="175"/>
                    <a:pt x="150" y="175"/>
                  </a:cubicBezTo>
                  <a:cubicBezTo>
                    <a:pt x="150" y="175"/>
                    <a:pt x="151" y="174"/>
                    <a:pt x="151" y="175"/>
                  </a:cubicBezTo>
                  <a:cubicBezTo>
                    <a:pt x="152" y="175"/>
                    <a:pt x="152" y="175"/>
                    <a:pt x="152" y="175"/>
                  </a:cubicBezTo>
                  <a:cubicBezTo>
                    <a:pt x="152" y="175"/>
                    <a:pt x="152" y="175"/>
                    <a:pt x="152" y="175"/>
                  </a:cubicBezTo>
                  <a:cubicBezTo>
                    <a:pt x="153" y="175"/>
                    <a:pt x="153" y="175"/>
                    <a:pt x="153" y="175"/>
                  </a:cubicBezTo>
                  <a:cubicBezTo>
                    <a:pt x="153" y="175"/>
                    <a:pt x="153" y="175"/>
                    <a:pt x="153" y="175"/>
                  </a:cubicBezTo>
                  <a:cubicBezTo>
                    <a:pt x="153" y="175"/>
                    <a:pt x="154" y="176"/>
                    <a:pt x="154" y="175"/>
                  </a:cubicBezTo>
                  <a:cubicBezTo>
                    <a:pt x="154" y="175"/>
                    <a:pt x="154" y="175"/>
                    <a:pt x="155" y="175"/>
                  </a:cubicBezTo>
                  <a:cubicBezTo>
                    <a:pt x="155" y="175"/>
                    <a:pt x="155" y="175"/>
                    <a:pt x="156" y="176"/>
                  </a:cubicBezTo>
                  <a:cubicBezTo>
                    <a:pt x="156" y="176"/>
                    <a:pt x="156" y="175"/>
                    <a:pt x="156" y="175"/>
                  </a:cubicBezTo>
                  <a:cubicBezTo>
                    <a:pt x="156" y="175"/>
                    <a:pt x="156" y="175"/>
                    <a:pt x="157" y="174"/>
                  </a:cubicBezTo>
                  <a:cubicBezTo>
                    <a:pt x="157" y="174"/>
                    <a:pt x="157" y="174"/>
                    <a:pt x="157" y="174"/>
                  </a:cubicBezTo>
                  <a:cubicBezTo>
                    <a:pt x="157" y="173"/>
                    <a:pt x="157" y="173"/>
                    <a:pt x="157" y="173"/>
                  </a:cubicBezTo>
                  <a:cubicBezTo>
                    <a:pt x="157" y="173"/>
                    <a:pt x="157" y="173"/>
                    <a:pt x="157" y="173"/>
                  </a:cubicBezTo>
                  <a:cubicBezTo>
                    <a:pt x="157" y="173"/>
                    <a:pt x="157" y="173"/>
                    <a:pt x="157" y="173"/>
                  </a:cubicBezTo>
                  <a:cubicBezTo>
                    <a:pt x="157" y="174"/>
                    <a:pt x="157" y="174"/>
                    <a:pt x="157" y="174"/>
                  </a:cubicBezTo>
                  <a:cubicBezTo>
                    <a:pt x="158" y="174"/>
                    <a:pt x="158" y="174"/>
                    <a:pt x="158" y="175"/>
                  </a:cubicBezTo>
                  <a:cubicBezTo>
                    <a:pt x="158" y="175"/>
                    <a:pt x="157" y="175"/>
                    <a:pt x="157" y="175"/>
                  </a:cubicBezTo>
                  <a:cubicBezTo>
                    <a:pt x="157" y="176"/>
                    <a:pt x="157" y="176"/>
                    <a:pt x="158" y="176"/>
                  </a:cubicBezTo>
                  <a:cubicBezTo>
                    <a:pt x="158" y="175"/>
                    <a:pt x="158" y="175"/>
                    <a:pt x="158" y="175"/>
                  </a:cubicBezTo>
                  <a:cubicBezTo>
                    <a:pt x="158" y="175"/>
                    <a:pt x="159" y="174"/>
                    <a:pt x="159" y="174"/>
                  </a:cubicBezTo>
                  <a:cubicBezTo>
                    <a:pt x="160" y="174"/>
                    <a:pt x="159" y="174"/>
                    <a:pt x="159" y="175"/>
                  </a:cubicBezTo>
                  <a:cubicBezTo>
                    <a:pt x="159" y="175"/>
                    <a:pt x="158" y="175"/>
                    <a:pt x="158" y="175"/>
                  </a:cubicBezTo>
                  <a:cubicBezTo>
                    <a:pt x="159" y="175"/>
                    <a:pt x="159" y="176"/>
                    <a:pt x="160" y="176"/>
                  </a:cubicBezTo>
                  <a:cubicBezTo>
                    <a:pt x="160" y="176"/>
                    <a:pt x="160" y="176"/>
                    <a:pt x="160" y="176"/>
                  </a:cubicBezTo>
                  <a:cubicBezTo>
                    <a:pt x="160" y="176"/>
                    <a:pt x="160" y="176"/>
                    <a:pt x="160" y="176"/>
                  </a:cubicBezTo>
                  <a:cubicBezTo>
                    <a:pt x="160" y="175"/>
                    <a:pt x="160" y="175"/>
                    <a:pt x="161" y="175"/>
                  </a:cubicBezTo>
                  <a:cubicBezTo>
                    <a:pt x="161" y="175"/>
                    <a:pt x="161" y="175"/>
                    <a:pt x="161" y="175"/>
                  </a:cubicBezTo>
                  <a:cubicBezTo>
                    <a:pt x="161" y="175"/>
                    <a:pt x="162" y="176"/>
                    <a:pt x="162" y="176"/>
                  </a:cubicBezTo>
                  <a:cubicBezTo>
                    <a:pt x="161" y="176"/>
                    <a:pt x="161" y="176"/>
                    <a:pt x="161" y="176"/>
                  </a:cubicBezTo>
                  <a:cubicBezTo>
                    <a:pt x="161" y="176"/>
                    <a:pt x="161" y="176"/>
                    <a:pt x="161" y="177"/>
                  </a:cubicBezTo>
                  <a:cubicBezTo>
                    <a:pt x="161" y="177"/>
                    <a:pt x="161" y="177"/>
                    <a:pt x="161" y="177"/>
                  </a:cubicBezTo>
                  <a:cubicBezTo>
                    <a:pt x="161" y="177"/>
                    <a:pt x="161" y="177"/>
                    <a:pt x="161" y="178"/>
                  </a:cubicBezTo>
                  <a:cubicBezTo>
                    <a:pt x="161" y="178"/>
                    <a:pt x="161" y="178"/>
                    <a:pt x="161" y="178"/>
                  </a:cubicBezTo>
                  <a:cubicBezTo>
                    <a:pt x="160" y="179"/>
                    <a:pt x="160" y="179"/>
                    <a:pt x="160" y="179"/>
                  </a:cubicBezTo>
                  <a:cubicBezTo>
                    <a:pt x="160" y="179"/>
                    <a:pt x="160" y="179"/>
                    <a:pt x="159" y="179"/>
                  </a:cubicBezTo>
                  <a:cubicBezTo>
                    <a:pt x="159" y="180"/>
                    <a:pt x="159" y="179"/>
                    <a:pt x="159" y="179"/>
                  </a:cubicBezTo>
                  <a:cubicBezTo>
                    <a:pt x="158" y="179"/>
                    <a:pt x="158" y="178"/>
                    <a:pt x="159" y="178"/>
                  </a:cubicBezTo>
                  <a:cubicBezTo>
                    <a:pt x="159" y="178"/>
                    <a:pt x="159" y="178"/>
                    <a:pt x="159" y="178"/>
                  </a:cubicBezTo>
                  <a:cubicBezTo>
                    <a:pt x="159" y="177"/>
                    <a:pt x="159" y="177"/>
                    <a:pt x="159" y="177"/>
                  </a:cubicBezTo>
                  <a:cubicBezTo>
                    <a:pt x="159" y="177"/>
                    <a:pt x="158" y="177"/>
                    <a:pt x="158" y="177"/>
                  </a:cubicBezTo>
                  <a:cubicBezTo>
                    <a:pt x="158" y="177"/>
                    <a:pt x="157" y="177"/>
                    <a:pt x="157" y="177"/>
                  </a:cubicBezTo>
                  <a:cubicBezTo>
                    <a:pt x="157" y="178"/>
                    <a:pt x="157" y="178"/>
                    <a:pt x="156" y="178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6" y="178"/>
                  </a:cubicBezTo>
                  <a:cubicBezTo>
                    <a:pt x="156" y="178"/>
                    <a:pt x="156" y="177"/>
                    <a:pt x="156" y="177"/>
                  </a:cubicBezTo>
                  <a:cubicBezTo>
                    <a:pt x="156" y="177"/>
                    <a:pt x="156" y="177"/>
                    <a:pt x="155" y="177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6"/>
                    <a:pt x="154" y="176"/>
                    <a:pt x="153" y="176"/>
                  </a:cubicBezTo>
                  <a:cubicBezTo>
                    <a:pt x="153" y="176"/>
                    <a:pt x="153" y="175"/>
                    <a:pt x="153" y="175"/>
                  </a:cubicBezTo>
                  <a:cubicBezTo>
                    <a:pt x="152" y="175"/>
                    <a:pt x="152" y="175"/>
                    <a:pt x="152" y="175"/>
                  </a:cubicBezTo>
                  <a:cubicBezTo>
                    <a:pt x="152" y="175"/>
                    <a:pt x="151" y="175"/>
                    <a:pt x="151" y="175"/>
                  </a:cubicBezTo>
                  <a:cubicBezTo>
                    <a:pt x="151" y="175"/>
                    <a:pt x="151" y="176"/>
                    <a:pt x="151" y="176"/>
                  </a:cubicBezTo>
                  <a:cubicBezTo>
                    <a:pt x="151" y="176"/>
                    <a:pt x="151" y="176"/>
                    <a:pt x="152" y="176"/>
                  </a:cubicBezTo>
                  <a:cubicBezTo>
                    <a:pt x="152" y="176"/>
                    <a:pt x="151" y="176"/>
                    <a:pt x="151" y="177"/>
                  </a:cubicBezTo>
                  <a:cubicBezTo>
                    <a:pt x="151" y="177"/>
                    <a:pt x="151" y="177"/>
                    <a:pt x="151" y="178"/>
                  </a:cubicBezTo>
                  <a:cubicBezTo>
                    <a:pt x="150" y="178"/>
                    <a:pt x="150" y="178"/>
                    <a:pt x="150" y="178"/>
                  </a:cubicBezTo>
                  <a:cubicBezTo>
                    <a:pt x="150" y="178"/>
                    <a:pt x="149" y="178"/>
                    <a:pt x="149" y="179"/>
                  </a:cubicBezTo>
                  <a:cubicBezTo>
                    <a:pt x="149" y="179"/>
                    <a:pt x="149" y="179"/>
                    <a:pt x="149" y="179"/>
                  </a:cubicBezTo>
                  <a:cubicBezTo>
                    <a:pt x="149" y="179"/>
                    <a:pt x="148" y="179"/>
                    <a:pt x="148" y="179"/>
                  </a:cubicBezTo>
                  <a:cubicBezTo>
                    <a:pt x="148" y="179"/>
                    <a:pt x="148" y="180"/>
                    <a:pt x="148" y="180"/>
                  </a:cubicBezTo>
                  <a:cubicBezTo>
                    <a:pt x="148" y="180"/>
                    <a:pt x="149" y="180"/>
                    <a:pt x="149" y="180"/>
                  </a:cubicBezTo>
                  <a:cubicBezTo>
                    <a:pt x="149" y="181"/>
                    <a:pt x="150" y="180"/>
                    <a:pt x="150" y="180"/>
                  </a:cubicBezTo>
                  <a:cubicBezTo>
                    <a:pt x="150" y="180"/>
                    <a:pt x="151" y="180"/>
                    <a:pt x="151" y="180"/>
                  </a:cubicBezTo>
                  <a:cubicBezTo>
                    <a:pt x="151" y="180"/>
                    <a:pt x="151" y="181"/>
                    <a:pt x="151" y="181"/>
                  </a:cubicBezTo>
                  <a:cubicBezTo>
                    <a:pt x="150" y="181"/>
                    <a:pt x="150" y="181"/>
                    <a:pt x="150" y="181"/>
                  </a:cubicBezTo>
                  <a:cubicBezTo>
                    <a:pt x="150" y="181"/>
                    <a:pt x="150" y="182"/>
                    <a:pt x="150" y="182"/>
                  </a:cubicBezTo>
                  <a:cubicBezTo>
                    <a:pt x="151" y="183"/>
                    <a:pt x="154" y="184"/>
                    <a:pt x="154" y="186"/>
                  </a:cubicBezTo>
                  <a:cubicBezTo>
                    <a:pt x="155" y="186"/>
                    <a:pt x="155" y="186"/>
                    <a:pt x="155" y="186"/>
                  </a:cubicBezTo>
                  <a:cubicBezTo>
                    <a:pt x="155" y="187"/>
                    <a:pt x="155" y="187"/>
                    <a:pt x="155" y="187"/>
                  </a:cubicBezTo>
                  <a:cubicBezTo>
                    <a:pt x="156" y="187"/>
                    <a:pt x="156" y="187"/>
                    <a:pt x="156" y="187"/>
                  </a:cubicBezTo>
                  <a:cubicBezTo>
                    <a:pt x="156" y="187"/>
                    <a:pt x="156" y="187"/>
                    <a:pt x="156" y="187"/>
                  </a:cubicBezTo>
                  <a:cubicBezTo>
                    <a:pt x="156" y="188"/>
                    <a:pt x="156" y="188"/>
                    <a:pt x="156" y="188"/>
                  </a:cubicBezTo>
                  <a:cubicBezTo>
                    <a:pt x="156" y="188"/>
                    <a:pt x="156" y="188"/>
                    <a:pt x="156" y="188"/>
                  </a:cubicBezTo>
                  <a:cubicBezTo>
                    <a:pt x="156" y="188"/>
                    <a:pt x="156" y="189"/>
                    <a:pt x="156" y="189"/>
                  </a:cubicBezTo>
                  <a:cubicBezTo>
                    <a:pt x="156" y="189"/>
                    <a:pt x="156" y="189"/>
                    <a:pt x="157" y="189"/>
                  </a:cubicBezTo>
                  <a:cubicBezTo>
                    <a:pt x="157" y="189"/>
                    <a:pt x="157" y="189"/>
                    <a:pt x="157" y="189"/>
                  </a:cubicBezTo>
                  <a:cubicBezTo>
                    <a:pt x="160" y="191"/>
                    <a:pt x="164" y="190"/>
                    <a:pt x="166" y="187"/>
                  </a:cubicBezTo>
                  <a:cubicBezTo>
                    <a:pt x="166" y="187"/>
                    <a:pt x="167" y="188"/>
                    <a:pt x="167" y="187"/>
                  </a:cubicBezTo>
                  <a:cubicBezTo>
                    <a:pt x="167" y="187"/>
                    <a:pt x="167" y="187"/>
                    <a:pt x="167" y="186"/>
                  </a:cubicBezTo>
                  <a:cubicBezTo>
                    <a:pt x="168" y="186"/>
                    <a:pt x="168" y="185"/>
                    <a:pt x="167" y="184"/>
                  </a:cubicBezTo>
                  <a:cubicBezTo>
                    <a:pt x="167" y="184"/>
                    <a:pt x="166" y="184"/>
                    <a:pt x="166" y="184"/>
                  </a:cubicBezTo>
                  <a:cubicBezTo>
                    <a:pt x="166" y="183"/>
                    <a:pt x="167" y="182"/>
                    <a:pt x="168" y="182"/>
                  </a:cubicBezTo>
                  <a:cubicBezTo>
                    <a:pt x="168" y="181"/>
                    <a:pt x="168" y="181"/>
                    <a:pt x="168" y="181"/>
                  </a:cubicBezTo>
                  <a:cubicBezTo>
                    <a:pt x="168" y="180"/>
                    <a:pt x="168" y="180"/>
                    <a:pt x="168" y="179"/>
                  </a:cubicBezTo>
                  <a:cubicBezTo>
                    <a:pt x="169" y="179"/>
                    <a:pt x="169" y="179"/>
                    <a:pt x="169" y="179"/>
                  </a:cubicBezTo>
                  <a:cubicBezTo>
                    <a:pt x="169" y="179"/>
                    <a:pt x="169" y="179"/>
                    <a:pt x="170" y="178"/>
                  </a:cubicBezTo>
                  <a:cubicBezTo>
                    <a:pt x="170" y="178"/>
                    <a:pt x="170" y="178"/>
                    <a:pt x="170" y="178"/>
                  </a:cubicBezTo>
                  <a:cubicBezTo>
                    <a:pt x="170" y="178"/>
                    <a:pt x="170" y="178"/>
                    <a:pt x="170" y="178"/>
                  </a:cubicBezTo>
                  <a:cubicBezTo>
                    <a:pt x="170" y="178"/>
                    <a:pt x="170" y="178"/>
                    <a:pt x="171" y="178"/>
                  </a:cubicBezTo>
                  <a:cubicBezTo>
                    <a:pt x="171" y="178"/>
                    <a:pt x="171" y="178"/>
                    <a:pt x="171" y="178"/>
                  </a:cubicBezTo>
                  <a:cubicBezTo>
                    <a:pt x="171" y="179"/>
                    <a:pt x="170" y="179"/>
                    <a:pt x="169" y="180"/>
                  </a:cubicBezTo>
                  <a:cubicBezTo>
                    <a:pt x="169" y="181"/>
                    <a:pt x="169" y="181"/>
                    <a:pt x="169" y="182"/>
                  </a:cubicBezTo>
                  <a:cubicBezTo>
                    <a:pt x="168" y="183"/>
                    <a:pt x="168" y="183"/>
                    <a:pt x="168" y="184"/>
                  </a:cubicBezTo>
                  <a:cubicBezTo>
                    <a:pt x="168" y="184"/>
                    <a:pt x="169" y="184"/>
                    <a:pt x="169" y="185"/>
                  </a:cubicBezTo>
                  <a:cubicBezTo>
                    <a:pt x="170" y="185"/>
                    <a:pt x="169" y="187"/>
                    <a:pt x="169" y="187"/>
                  </a:cubicBezTo>
                  <a:cubicBezTo>
                    <a:pt x="170" y="188"/>
                    <a:pt x="170" y="188"/>
                    <a:pt x="170" y="188"/>
                  </a:cubicBezTo>
                  <a:cubicBezTo>
                    <a:pt x="170" y="188"/>
                    <a:pt x="170" y="188"/>
                    <a:pt x="170" y="189"/>
                  </a:cubicBezTo>
                  <a:cubicBezTo>
                    <a:pt x="171" y="190"/>
                    <a:pt x="171" y="192"/>
                    <a:pt x="172" y="193"/>
                  </a:cubicBezTo>
                  <a:cubicBezTo>
                    <a:pt x="173" y="194"/>
                    <a:pt x="173" y="194"/>
                    <a:pt x="172" y="194"/>
                  </a:cubicBezTo>
                  <a:cubicBezTo>
                    <a:pt x="172" y="194"/>
                    <a:pt x="172" y="194"/>
                    <a:pt x="172" y="194"/>
                  </a:cubicBezTo>
                  <a:cubicBezTo>
                    <a:pt x="172" y="194"/>
                    <a:pt x="172" y="195"/>
                    <a:pt x="172" y="195"/>
                  </a:cubicBezTo>
                  <a:cubicBezTo>
                    <a:pt x="172" y="195"/>
                    <a:pt x="171" y="195"/>
                    <a:pt x="171" y="195"/>
                  </a:cubicBezTo>
                  <a:cubicBezTo>
                    <a:pt x="171" y="195"/>
                    <a:pt x="171" y="196"/>
                    <a:pt x="171" y="196"/>
                  </a:cubicBezTo>
                  <a:cubicBezTo>
                    <a:pt x="171" y="196"/>
                    <a:pt x="171" y="197"/>
                    <a:pt x="171" y="197"/>
                  </a:cubicBezTo>
                  <a:cubicBezTo>
                    <a:pt x="171" y="197"/>
                    <a:pt x="171" y="197"/>
                    <a:pt x="171" y="198"/>
                  </a:cubicBezTo>
                  <a:cubicBezTo>
                    <a:pt x="171" y="198"/>
                    <a:pt x="171" y="198"/>
                    <a:pt x="171" y="198"/>
                  </a:cubicBezTo>
                  <a:cubicBezTo>
                    <a:pt x="171" y="198"/>
                    <a:pt x="171" y="198"/>
                    <a:pt x="171" y="198"/>
                  </a:cubicBezTo>
                  <a:cubicBezTo>
                    <a:pt x="171" y="199"/>
                    <a:pt x="171" y="199"/>
                    <a:pt x="171" y="199"/>
                  </a:cubicBezTo>
                  <a:cubicBezTo>
                    <a:pt x="171" y="199"/>
                    <a:pt x="171" y="199"/>
                    <a:pt x="172" y="199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73" y="199"/>
                    <a:pt x="173" y="199"/>
                    <a:pt x="174" y="199"/>
                  </a:cubicBezTo>
                  <a:cubicBezTo>
                    <a:pt x="174" y="199"/>
                    <a:pt x="173" y="200"/>
                    <a:pt x="173" y="200"/>
                  </a:cubicBezTo>
                  <a:cubicBezTo>
                    <a:pt x="173" y="200"/>
                    <a:pt x="173" y="200"/>
                    <a:pt x="173" y="200"/>
                  </a:cubicBezTo>
                  <a:cubicBezTo>
                    <a:pt x="172" y="200"/>
                    <a:pt x="172" y="200"/>
                    <a:pt x="172" y="200"/>
                  </a:cubicBezTo>
                  <a:cubicBezTo>
                    <a:pt x="172" y="200"/>
                    <a:pt x="172" y="200"/>
                    <a:pt x="172" y="200"/>
                  </a:cubicBezTo>
                  <a:cubicBezTo>
                    <a:pt x="172" y="201"/>
                    <a:pt x="172" y="201"/>
                    <a:pt x="172" y="202"/>
                  </a:cubicBezTo>
                  <a:cubicBezTo>
                    <a:pt x="172" y="202"/>
                    <a:pt x="172" y="202"/>
                    <a:pt x="172" y="202"/>
                  </a:cubicBezTo>
                  <a:cubicBezTo>
                    <a:pt x="172" y="202"/>
                    <a:pt x="172" y="202"/>
                    <a:pt x="172" y="202"/>
                  </a:cubicBezTo>
                  <a:cubicBezTo>
                    <a:pt x="172" y="202"/>
                    <a:pt x="172" y="202"/>
                    <a:pt x="172" y="203"/>
                  </a:cubicBezTo>
                  <a:cubicBezTo>
                    <a:pt x="172" y="203"/>
                    <a:pt x="172" y="203"/>
                    <a:pt x="173" y="203"/>
                  </a:cubicBezTo>
                  <a:cubicBezTo>
                    <a:pt x="173" y="203"/>
                    <a:pt x="173" y="203"/>
                    <a:pt x="173" y="202"/>
                  </a:cubicBezTo>
                  <a:cubicBezTo>
                    <a:pt x="173" y="202"/>
                    <a:pt x="173" y="202"/>
                    <a:pt x="173" y="202"/>
                  </a:cubicBezTo>
                  <a:cubicBezTo>
                    <a:pt x="173" y="202"/>
                    <a:pt x="173" y="202"/>
                    <a:pt x="173" y="202"/>
                  </a:cubicBezTo>
                  <a:cubicBezTo>
                    <a:pt x="173" y="203"/>
                    <a:pt x="173" y="203"/>
                    <a:pt x="173" y="203"/>
                  </a:cubicBezTo>
                  <a:cubicBezTo>
                    <a:pt x="173" y="203"/>
                    <a:pt x="173" y="203"/>
                    <a:pt x="173" y="203"/>
                  </a:cubicBezTo>
                  <a:cubicBezTo>
                    <a:pt x="173" y="203"/>
                    <a:pt x="173" y="203"/>
                    <a:pt x="173" y="203"/>
                  </a:cubicBezTo>
                  <a:cubicBezTo>
                    <a:pt x="173" y="203"/>
                    <a:pt x="173" y="203"/>
                    <a:pt x="172" y="203"/>
                  </a:cubicBezTo>
                  <a:cubicBezTo>
                    <a:pt x="172" y="204"/>
                    <a:pt x="172" y="204"/>
                    <a:pt x="172" y="204"/>
                  </a:cubicBezTo>
                  <a:cubicBezTo>
                    <a:pt x="172" y="204"/>
                    <a:pt x="172" y="204"/>
                    <a:pt x="172" y="204"/>
                  </a:cubicBezTo>
                  <a:cubicBezTo>
                    <a:pt x="172" y="204"/>
                    <a:pt x="172" y="204"/>
                    <a:pt x="172" y="204"/>
                  </a:cubicBezTo>
                  <a:cubicBezTo>
                    <a:pt x="172" y="204"/>
                    <a:pt x="172" y="204"/>
                    <a:pt x="172" y="204"/>
                  </a:cubicBezTo>
                  <a:cubicBezTo>
                    <a:pt x="172" y="205"/>
                    <a:pt x="172" y="205"/>
                    <a:pt x="172" y="205"/>
                  </a:cubicBezTo>
                  <a:cubicBezTo>
                    <a:pt x="171" y="205"/>
                    <a:pt x="171" y="205"/>
                    <a:pt x="171" y="205"/>
                  </a:cubicBezTo>
                  <a:cubicBezTo>
                    <a:pt x="171" y="205"/>
                    <a:pt x="171" y="205"/>
                    <a:pt x="171" y="205"/>
                  </a:cubicBezTo>
                  <a:cubicBezTo>
                    <a:pt x="171" y="205"/>
                    <a:pt x="170" y="205"/>
                    <a:pt x="170" y="205"/>
                  </a:cubicBezTo>
                  <a:cubicBezTo>
                    <a:pt x="170" y="205"/>
                    <a:pt x="170" y="205"/>
                    <a:pt x="170" y="205"/>
                  </a:cubicBezTo>
                  <a:cubicBezTo>
                    <a:pt x="170" y="205"/>
                    <a:pt x="170" y="205"/>
                    <a:pt x="170" y="205"/>
                  </a:cubicBezTo>
                  <a:cubicBezTo>
                    <a:pt x="171" y="205"/>
                    <a:pt x="171" y="205"/>
                    <a:pt x="172" y="205"/>
                  </a:cubicBezTo>
                  <a:cubicBezTo>
                    <a:pt x="172" y="205"/>
                    <a:pt x="172" y="205"/>
                    <a:pt x="172" y="205"/>
                  </a:cubicBezTo>
                  <a:cubicBezTo>
                    <a:pt x="172" y="205"/>
                    <a:pt x="172" y="206"/>
                    <a:pt x="172" y="206"/>
                  </a:cubicBezTo>
                  <a:cubicBezTo>
                    <a:pt x="172" y="206"/>
                    <a:pt x="172" y="206"/>
                    <a:pt x="172" y="206"/>
                  </a:cubicBezTo>
                  <a:cubicBezTo>
                    <a:pt x="172" y="206"/>
                    <a:pt x="173" y="206"/>
                    <a:pt x="173" y="206"/>
                  </a:cubicBezTo>
                  <a:cubicBezTo>
                    <a:pt x="174" y="205"/>
                    <a:pt x="174" y="205"/>
                    <a:pt x="175" y="205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5" y="204"/>
                    <a:pt x="176" y="203"/>
                    <a:pt x="176" y="203"/>
                  </a:cubicBezTo>
                  <a:cubicBezTo>
                    <a:pt x="176" y="203"/>
                    <a:pt x="176" y="203"/>
                    <a:pt x="176" y="203"/>
                  </a:cubicBezTo>
                  <a:cubicBezTo>
                    <a:pt x="176" y="203"/>
                    <a:pt x="177" y="203"/>
                    <a:pt x="177" y="203"/>
                  </a:cubicBezTo>
                  <a:cubicBezTo>
                    <a:pt x="177" y="203"/>
                    <a:pt x="177" y="203"/>
                    <a:pt x="177" y="202"/>
                  </a:cubicBezTo>
                  <a:cubicBezTo>
                    <a:pt x="177" y="202"/>
                    <a:pt x="178" y="202"/>
                    <a:pt x="178" y="202"/>
                  </a:cubicBezTo>
                  <a:cubicBezTo>
                    <a:pt x="178" y="202"/>
                    <a:pt x="178" y="202"/>
                    <a:pt x="178" y="202"/>
                  </a:cubicBezTo>
                  <a:cubicBezTo>
                    <a:pt x="178" y="202"/>
                    <a:pt x="179" y="202"/>
                    <a:pt x="179" y="202"/>
                  </a:cubicBezTo>
                  <a:cubicBezTo>
                    <a:pt x="180" y="201"/>
                    <a:pt x="181" y="200"/>
                    <a:pt x="182" y="200"/>
                  </a:cubicBezTo>
                  <a:cubicBezTo>
                    <a:pt x="182" y="200"/>
                    <a:pt x="182" y="200"/>
                    <a:pt x="182" y="200"/>
                  </a:cubicBezTo>
                  <a:cubicBezTo>
                    <a:pt x="182" y="201"/>
                    <a:pt x="182" y="201"/>
                    <a:pt x="182" y="201"/>
                  </a:cubicBezTo>
                  <a:cubicBezTo>
                    <a:pt x="182" y="201"/>
                    <a:pt x="182" y="201"/>
                    <a:pt x="182" y="201"/>
                  </a:cubicBezTo>
                  <a:cubicBezTo>
                    <a:pt x="182" y="201"/>
                    <a:pt x="182" y="202"/>
                    <a:pt x="183" y="202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4" y="202"/>
                    <a:pt x="184" y="203"/>
                    <a:pt x="184" y="203"/>
                  </a:cubicBezTo>
                  <a:cubicBezTo>
                    <a:pt x="184" y="203"/>
                    <a:pt x="185" y="203"/>
                    <a:pt x="185" y="203"/>
                  </a:cubicBezTo>
                  <a:cubicBezTo>
                    <a:pt x="185" y="203"/>
                    <a:pt x="185" y="203"/>
                    <a:pt x="185" y="203"/>
                  </a:cubicBezTo>
                  <a:cubicBezTo>
                    <a:pt x="185" y="202"/>
                    <a:pt x="186" y="202"/>
                    <a:pt x="186" y="202"/>
                  </a:cubicBezTo>
                  <a:cubicBezTo>
                    <a:pt x="186" y="202"/>
                    <a:pt x="186" y="202"/>
                    <a:pt x="186" y="202"/>
                  </a:cubicBezTo>
                  <a:cubicBezTo>
                    <a:pt x="186" y="201"/>
                    <a:pt x="186" y="201"/>
                    <a:pt x="186" y="201"/>
                  </a:cubicBezTo>
                  <a:cubicBezTo>
                    <a:pt x="187" y="201"/>
                    <a:pt x="187" y="201"/>
                    <a:pt x="187" y="202"/>
                  </a:cubicBezTo>
                  <a:cubicBezTo>
                    <a:pt x="187" y="202"/>
                    <a:pt x="187" y="202"/>
                    <a:pt x="187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87" y="203"/>
                    <a:pt x="188" y="203"/>
                    <a:pt x="188" y="203"/>
                  </a:cubicBezTo>
                  <a:cubicBezTo>
                    <a:pt x="189" y="203"/>
                    <a:pt x="189" y="205"/>
                    <a:pt x="189" y="205"/>
                  </a:cubicBezTo>
                  <a:cubicBezTo>
                    <a:pt x="189" y="206"/>
                    <a:pt x="190" y="206"/>
                    <a:pt x="190" y="207"/>
                  </a:cubicBezTo>
                  <a:cubicBezTo>
                    <a:pt x="190" y="207"/>
                    <a:pt x="190" y="207"/>
                    <a:pt x="190" y="208"/>
                  </a:cubicBezTo>
                  <a:cubicBezTo>
                    <a:pt x="191" y="208"/>
                    <a:pt x="191" y="208"/>
                    <a:pt x="191" y="208"/>
                  </a:cubicBezTo>
                  <a:cubicBezTo>
                    <a:pt x="192" y="208"/>
                    <a:pt x="192" y="208"/>
                    <a:pt x="193" y="207"/>
                  </a:cubicBezTo>
                  <a:cubicBezTo>
                    <a:pt x="193" y="207"/>
                    <a:pt x="193" y="207"/>
                    <a:pt x="193" y="207"/>
                  </a:cubicBezTo>
                  <a:cubicBezTo>
                    <a:pt x="193" y="207"/>
                    <a:pt x="193" y="207"/>
                    <a:pt x="193" y="207"/>
                  </a:cubicBezTo>
                  <a:cubicBezTo>
                    <a:pt x="192" y="206"/>
                    <a:pt x="192" y="206"/>
                    <a:pt x="192" y="206"/>
                  </a:cubicBezTo>
                  <a:cubicBezTo>
                    <a:pt x="192" y="205"/>
                    <a:pt x="191" y="205"/>
                    <a:pt x="192" y="204"/>
                  </a:cubicBezTo>
                  <a:cubicBezTo>
                    <a:pt x="192" y="204"/>
                    <a:pt x="192" y="204"/>
                    <a:pt x="192" y="204"/>
                  </a:cubicBezTo>
                  <a:cubicBezTo>
                    <a:pt x="192" y="203"/>
                    <a:pt x="192" y="203"/>
                    <a:pt x="192" y="202"/>
                  </a:cubicBezTo>
                  <a:cubicBezTo>
                    <a:pt x="192" y="202"/>
                    <a:pt x="193" y="202"/>
                    <a:pt x="193" y="202"/>
                  </a:cubicBezTo>
                  <a:cubicBezTo>
                    <a:pt x="193" y="202"/>
                    <a:pt x="194" y="201"/>
                    <a:pt x="194" y="200"/>
                  </a:cubicBezTo>
                  <a:cubicBezTo>
                    <a:pt x="194" y="200"/>
                    <a:pt x="194" y="200"/>
                    <a:pt x="195" y="200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96" y="200"/>
                    <a:pt x="196" y="200"/>
                    <a:pt x="197" y="200"/>
                  </a:cubicBezTo>
                  <a:cubicBezTo>
                    <a:pt x="197" y="200"/>
                    <a:pt x="197" y="200"/>
                    <a:pt x="197" y="201"/>
                  </a:cubicBezTo>
                  <a:cubicBezTo>
                    <a:pt x="197" y="201"/>
                    <a:pt x="198" y="201"/>
                    <a:pt x="198" y="201"/>
                  </a:cubicBezTo>
                  <a:cubicBezTo>
                    <a:pt x="198" y="201"/>
                    <a:pt x="198" y="201"/>
                    <a:pt x="198" y="201"/>
                  </a:cubicBezTo>
                  <a:cubicBezTo>
                    <a:pt x="198" y="202"/>
                    <a:pt x="198" y="202"/>
                    <a:pt x="198" y="202"/>
                  </a:cubicBezTo>
                  <a:cubicBezTo>
                    <a:pt x="198" y="202"/>
                    <a:pt x="198" y="202"/>
                    <a:pt x="197" y="202"/>
                  </a:cubicBezTo>
                  <a:cubicBezTo>
                    <a:pt x="197" y="202"/>
                    <a:pt x="197" y="202"/>
                    <a:pt x="197" y="202"/>
                  </a:cubicBezTo>
                  <a:cubicBezTo>
                    <a:pt x="197" y="202"/>
                    <a:pt x="197" y="201"/>
                    <a:pt x="197" y="201"/>
                  </a:cubicBezTo>
                  <a:cubicBezTo>
                    <a:pt x="196" y="200"/>
                    <a:pt x="196" y="200"/>
                    <a:pt x="196" y="200"/>
                  </a:cubicBezTo>
                  <a:cubicBezTo>
                    <a:pt x="195" y="200"/>
                    <a:pt x="195" y="200"/>
                    <a:pt x="195" y="201"/>
                  </a:cubicBezTo>
                  <a:cubicBezTo>
                    <a:pt x="194" y="201"/>
                    <a:pt x="194" y="201"/>
                    <a:pt x="194" y="202"/>
                  </a:cubicBezTo>
                  <a:cubicBezTo>
                    <a:pt x="194" y="202"/>
                    <a:pt x="194" y="202"/>
                    <a:pt x="194" y="202"/>
                  </a:cubicBezTo>
                  <a:cubicBezTo>
                    <a:pt x="194" y="203"/>
                    <a:pt x="194" y="203"/>
                    <a:pt x="194" y="203"/>
                  </a:cubicBezTo>
                  <a:cubicBezTo>
                    <a:pt x="194" y="203"/>
                    <a:pt x="194" y="203"/>
                    <a:pt x="194" y="203"/>
                  </a:cubicBezTo>
                  <a:cubicBezTo>
                    <a:pt x="194" y="203"/>
                    <a:pt x="195" y="203"/>
                    <a:pt x="195" y="203"/>
                  </a:cubicBezTo>
                  <a:cubicBezTo>
                    <a:pt x="195" y="204"/>
                    <a:pt x="195" y="204"/>
                    <a:pt x="195" y="204"/>
                  </a:cubicBezTo>
                  <a:cubicBezTo>
                    <a:pt x="195" y="204"/>
                    <a:pt x="195" y="205"/>
                    <a:pt x="195" y="205"/>
                  </a:cubicBezTo>
                  <a:cubicBezTo>
                    <a:pt x="195" y="205"/>
                    <a:pt x="195" y="205"/>
                    <a:pt x="195" y="205"/>
                  </a:cubicBezTo>
                  <a:cubicBezTo>
                    <a:pt x="196" y="205"/>
                    <a:pt x="196" y="205"/>
                    <a:pt x="196" y="205"/>
                  </a:cubicBezTo>
                  <a:cubicBezTo>
                    <a:pt x="196" y="205"/>
                    <a:pt x="196" y="205"/>
                    <a:pt x="196" y="205"/>
                  </a:cubicBezTo>
                  <a:cubicBezTo>
                    <a:pt x="197" y="205"/>
                    <a:pt x="198" y="205"/>
                    <a:pt x="199" y="205"/>
                  </a:cubicBezTo>
                  <a:cubicBezTo>
                    <a:pt x="200" y="204"/>
                    <a:pt x="201" y="203"/>
                    <a:pt x="202" y="203"/>
                  </a:cubicBezTo>
                  <a:cubicBezTo>
                    <a:pt x="202" y="203"/>
                    <a:pt x="202" y="203"/>
                    <a:pt x="202" y="202"/>
                  </a:cubicBezTo>
                  <a:cubicBezTo>
                    <a:pt x="203" y="202"/>
                    <a:pt x="203" y="202"/>
                    <a:pt x="204" y="202"/>
                  </a:cubicBezTo>
                  <a:cubicBezTo>
                    <a:pt x="204" y="202"/>
                    <a:pt x="204" y="202"/>
                    <a:pt x="204" y="202"/>
                  </a:cubicBezTo>
                  <a:cubicBezTo>
                    <a:pt x="204" y="202"/>
                    <a:pt x="204" y="202"/>
                    <a:pt x="204" y="202"/>
                  </a:cubicBezTo>
                  <a:cubicBezTo>
                    <a:pt x="204" y="202"/>
                    <a:pt x="204" y="203"/>
                    <a:pt x="204" y="203"/>
                  </a:cubicBezTo>
                  <a:cubicBezTo>
                    <a:pt x="204" y="203"/>
                    <a:pt x="204" y="203"/>
                    <a:pt x="204" y="203"/>
                  </a:cubicBezTo>
                  <a:cubicBezTo>
                    <a:pt x="204" y="203"/>
                    <a:pt x="204" y="204"/>
                    <a:pt x="204" y="204"/>
                  </a:cubicBezTo>
                  <a:cubicBezTo>
                    <a:pt x="204" y="204"/>
                    <a:pt x="204" y="204"/>
                    <a:pt x="204" y="204"/>
                  </a:cubicBezTo>
                  <a:cubicBezTo>
                    <a:pt x="204" y="204"/>
                    <a:pt x="203" y="204"/>
                    <a:pt x="203" y="205"/>
                  </a:cubicBezTo>
                  <a:cubicBezTo>
                    <a:pt x="203" y="205"/>
                    <a:pt x="202" y="206"/>
                    <a:pt x="202" y="206"/>
                  </a:cubicBezTo>
                  <a:cubicBezTo>
                    <a:pt x="202" y="207"/>
                    <a:pt x="201" y="207"/>
                    <a:pt x="201" y="208"/>
                  </a:cubicBezTo>
                  <a:cubicBezTo>
                    <a:pt x="201" y="208"/>
                    <a:pt x="201" y="209"/>
                    <a:pt x="201" y="210"/>
                  </a:cubicBezTo>
                  <a:cubicBezTo>
                    <a:pt x="201" y="210"/>
                    <a:pt x="201" y="210"/>
                    <a:pt x="201" y="210"/>
                  </a:cubicBezTo>
                  <a:cubicBezTo>
                    <a:pt x="201" y="210"/>
                    <a:pt x="201" y="210"/>
                    <a:pt x="201" y="210"/>
                  </a:cubicBezTo>
                  <a:cubicBezTo>
                    <a:pt x="202" y="210"/>
                    <a:pt x="202" y="210"/>
                    <a:pt x="202" y="210"/>
                  </a:cubicBezTo>
                  <a:cubicBezTo>
                    <a:pt x="202" y="211"/>
                    <a:pt x="201" y="211"/>
                    <a:pt x="200" y="212"/>
                  </a:cubicBezTo>
                  <a:cubicBezTo>
                    <a:pt x="200" y="212"/>
                    <a:pt x="200" y="212"/>
                    <a:pt x="200" y="212"/>
                  </a:cubicBezTo>
                  <a:cubicBezTo>
                    <a:pt x="200" y="212"/>
                    <a:pt x="200" y="213"/>
                    <a:pt x="200" y="213"/>
                  </a:cubicBezTo>
                  <a:cubicBezTo>
                    <a:pt x="200" y="213"/>
                    <a:pt x="200" y="214"/>
                    <a:pt x="200" y="214"/>
                  </a:cubicBezTo>
                  <a:cubicBezTo>
                    <a:pt x="200" y="214"/>
                    <a:pt x="200" y="215"/>
                    <a:pt x="200" y="215"/>
                  </a:cubicBezTo>
                  <a:cubicBezTo>
                    <a:pt x="200" y="216"/>
                    <a:pt x="200" y="216"/>
                    <a:pt x="200" y="216"/>
                  </a:cubicBezTo>
                  <a:cubicBezTo>
                    <a:pt x="199" y="217"/>
                    <a:pt x="199" y="217"/>
                    <a:pt x="199" y="218"/>
                  </a:cubicBezTo>
                  <a:cubicBezTo>
                    <a:pt x="200" y="218"/>
                    <a:pt x="200" y="218"/>
                    <a:pt x="200" y="218"/>
                  </a:cubicBezTo>
                  <a:cubicBezTo>
                    <a:pt x="200" y="218"/>
                    <a:pt x="200" y="218"/>
                    <a:pt x="200" y="218"/>
                  </a:cubicBezTo>
                  <a:cubicBezTo>
                    <a:pt x="200" y="217"/>
                    <a:pt x="200" y="217"/>
                    <a:pt x="200" y="217"/>
                  </a:cubicBezTo>
                  <a:cubicBezTo>
                    <a:pt x="201" y="217"/>
                    <a:pt x="201" y="217"/>
                    <a:pt x="201" y="218"/>
                  </a:cubicBezTo>
                  <a:cubicBezTo>
                    <a:pt x="201" y="218"/>
                    <a:pt x="201" y="218"/>
                    <a:pt x="201" y="219"/>
                  </a:cubicBezTo>
                  <a:cubicBezTo>
                    <a:pt x="201" y="219"/>
                    <a:pt x="201" y="219"/>
                    <a:pt x="200" y="220"/>
                  </a:cubicBezTo>
                  <a:cubicBezTo>
                    <a:pt x="200" y="220"/>
                    <a:pt x="200" y="220"/>
                    <a:pt x="200" y="219"/>
                  </a:cubicBezTo>
                  <a:cubicBezTo>
                    <a:pt x="200" y="219"/>
                    <a:pt x="199" y="219"/>
                    <a:pt x="199" y="219"/>
                  </a:cubicBezTo>
                  <a:cubicBezTo>
                    <a:pt x="198" y="219"/>
                    <a:pt x="198" y="220"/>
                    <a:pt x="197" y="221"/>
                  </a:cubicBezTo>
                  <a:cubicBezTo>
                    <a:pt x="197" y="221"/>
                    <a:pt x="197" y="221"/>
                    <a:pt x="197" y="222"/>
                  </a:cubicBezTo>
                  <a:cubicBezTo>
                    <a:pt x="197" y="222"/>
                    <a:pt x="197" y="222"/>
                    <a:pt x="196" y="222"/>
                  </a:cubicBezTo>
                  <a:cubicBezTo>
                    <a:pt x="196" y="222"/>
                    <a:pt x="196" y="222"/>
                    <a:pt x="196" y="222"/>
                  </a:cubicBezTo>
                  <a:cubicBezTo>
                    <a:pt x="196" y="222"/>
                    <a:pt x="196" y="222"/>
                    <a:pt x="196" y="222"/>
                  </a:cubicBezTo>
                  <a:cubicBezTo>
                    <a:pt x="196" y="222"/>
                    <a:pt x="195" y="222"/>
                    <a:pt x="195" y="222"/>
                  </a:cubicBezTo>
                  <a:cubicBezTo>
                    <a:pt x="195" y="223"/>
                    <a:pt x="194" y="223"/>
                    <a:pt x="194" y="224"/>
                  </a:cubicBezTo>
                  <a:cubicBezTo>
                    <a:pt x="194" y="225"/>
                    <a:pt x="194" y="225"/>
                    <a:pt x="193" y="225"/>
                  </a:cubicBezTo>
                  <a:cubicBezTo>
                    <a:pt x="193" y="226"/>
                    <a:pt x="193" y="226"/>
                    <a:pt x="193" y="227"/>
                  </a:cubicBezTo>
                  <a:cubicBezTo>
                    <a:pt x="193" y="227"/>
                    <a:pt x="193" y="228"/>
                    <a:pt x="193" y="228"/>
                  </a:cubicBezTo>
                  <a:cubicBezTo>
                    <a:pt x="193" y="228"/>
                    <a:pt x="193" y="228"/>
                    <a:pt x="192" y="228"/>
                  </a:cubicBezTo>
                  <a:cubicBezTo>
                    <a:pt x="192" y="228"/>
                    <a:pt x="192" y="228"/>
                    <a:pt x="191" y="228"/>
                  </a:cubicBezTo>
                  <a:cubicBezTo>
                    <a:pt x="191" y="228"/>
                    <a:pt x="191" y="228"/>
                    <a:pt x="191" y="228"/>
                  </a:cubicBezTo>
                  <a:cubicBezTo>
                    <a:pt x="191" y="228"/>
                    <a:pt x="191" y="228"/>
                    <a:pt x="190" y="228"/>
                  </a:cubicBezTo>
                  <a:cubicBezTo>
                    <a:pt x="190" y="229"/>
                    <a:pt x="189" y="230"/>
                    <a:pt x="188" y="230"/>
                  </a:cubicBezTo>
                  <a:cubicBezTo>
                    <a:pt x="188" y="230"/>
                    <a:pt x="187" y="230"/>
                    <a:pt x="187" y="231"/>
                  </a:cubicBezTo>
                  <a:cubicBezTo>
                    <a:pt x="186" y="231"/>
                    <a:pt x="185" y="231"/>
                    <a:pt x="185" y="232"/>
                  </a:cubicBezTo>
                  <a:cubicBezTo>
                    <a:pt x="184" y="233"/>
                    <a:pt x="183" y="234"/>
                    <a:pt x="182" y="234"/>
                  </a:cubicBezTo>
                  <a:cubicBezTo>
                    <a:pt x="182" y="234"/>
                    <a:pt x="183" y="234"/>
                    <a:pt x="183" y="235"/>
                  </a:cubicBezTo>
                  <a:cubicBezTo>
                    <a:pt x="183" y="235"/>
                    <a:pt x="183" y="235"/>
                    <a:pt x="183" y="235"/>
                  </a:cubicBezTo>
                  <a:cubicBezTo>
                    <a:pt x="182" y="235"/>
                    <a:pt x="182" y="235"/>
                    <a:pt x="182" y="235"/>
                  </a:cubicBezTo>
                  <a:cubicBezTo>
                    <a:pt x="182" y="235"/>
                    <a:pt x="181" y="235"/>
                    <a:pt x="181" y="235"/>
                  </a:cubicBezTo>
                  <a:cubicBezTo>
                    <a:pt x="181" y="236"/>
                    <a:pt x="181" y="236"/>
                    <a:pt x="181" y="237"/>
                  </a:cubicBezTo>
                  <a:cubicBezTo>
                    <a:pt x="181" y="237"/>
                    <a:pt x="181" y="237"/>
                    <a:pt x="181" y="237"/>
                  </a:cubicBezTo>
                  <a:cubicBezTo>
                    <a:pt x="181" y="237"/>
                    <a:pt x="180" y="237"/>
                    <a:pt x="180" y="238"/>
                  </a:cubicBezTo>
                  <a:cubicBezTo>
                    <a:pt x="180" y="238"/>
                    <a:pt x="180" y="238"/>
                    <a:pt x="180" y="238"/>
                  </a:cubicBezTo>
                  <a:cubicBezTo>
                    <a:pt x="181" y="239"/>
                    <a:pt x="181" y="239"/>
                    <a:pt x="182" y="240"/>
                  </a:cubicBezTo>
                  <a:cubicBezTo>
                    <a:pt x="182" y="240"/>
                    <a:pt x="182" y="240"/>
                    <a:pt x="182" y="240"/>
                  </a:cubicBezTo>
                  <a:cubicBezTo>
                    <a:pt x="182" y="240"/>
                    <a:pt x="182" y="240"/>
                    <a:pt x="182" y="240"/>
                  </a:cubicBezTo>
                  <a:cubicBezTo>
                    <a:pt x="182" y="240"/>
                    <a:pt x="181" y="240"/>
                    <a:pt x="181" y="240"/>
                  </a:cubicBezTo>
                  <a:cubicBezTo>
                    <a:pt x="181" y="240"/>
                    <a:pt x="181" y="240"/>
                    <a:pt x="181" y="239"/>
                  </a:cubicBezTo>
                  <a:cubicBezTo>
                    <a:pt x="181" y="239"/>
                    <a:pt x="180" y="239"/>
                    <a:pt x="180" y="239"/>
                  </a:cubicBezTo>
                  <a:cubicBezTo>
                    <a:pt x="180" y="239"/>
                    <a:pt x="179" y="239"/>
                    <a:pt x="179" y="239"/>
                  </a:cubicBezTo>
                  <a:cubicBezTo>
                    <a:pt x="179" y="239"/>
                    <a:pt x="179" y="239"/>
                    <a:pt x="179" y="240"/>
                  </a:cubicBezTo>
                  <a:cubicBezTo>
                    <a:pt x="179" y="240"/>
                    <a:pt x="179" y="240"/>
                    <a:pt x="179" y="240"/>
                  </a:cubicBezTo>
                  <a:cubicBezTo>
                    <a:pt x="179" y="240"/>
                    <a:pt x="179" y="241"/>
                    <a:pt x="179" y="241"/>
                  </a:cubicBezTo>
                  <a:cubicBezTo>
                    <a:pt x="179" y="241"/>
                    <a:pt x="178" y="241"/>
                    <a:pt x="178" y="240"/>
                  </a:cubicBezTo>
                  <a:cubicBezTo>
                    <a:pt x="178" y="240"/>
                    <a:pt x="178" y="239"/>
                    <a:pt x="177" y="239"/>
                  </a:cubicBezTo>
                  <a:cubicBezTo>
                    <a:pt x="177" y="239"/>
                    <a:pt x="177" y="238"/>
                    <a:pt x="177" y="238"/>
                  </a:cubicBezTo>
                  <a:cubicBezTo>
                    <a:pt x="176" y="238"/>
                    <a:pt x="176" y="238"/>
                    <a:pt x="175" y="238"/>
                  </a:cubicBezTo>
                  <a:cubicBezTo>
                    <a:pt x="175" y="238"/>
                    <a:pt x="175" y="238"/>
                    <a:pt x="174" y="238"/>
                  </a:cubicBezTo>
                  <a:cubicBezTo>
                    <a:pt x="174" y="238"/>
                    <a:pt x="173" y="239"/>
                    <a:pt x="173" y="239"/>
                  </a:cubicBezTo>
                  <a:cubicBezTo>
                    <a:pt x="171" y="240"/>
                    <a:pt x="168" y="242"/>
                    <a:pt x="167" y="244"/>
                  </a:cubicBezTo>
                  <a:cubicBezTo>
                    <a:pt x="167" y="244"/>
                    <a:pt x="167" y="244"/>
                    <a:pt x="167" y="245"/>
                  </a:cubicBezTo>
                  <a:cubicBezTo>
                    <a:pt x="167" y="245"/>
                    <a:pt x="167" y="245"/>
                    <a:pt x="167" y="245"/>
                  </a:cubicBezTo>
                  <a:cubicBezTo>
                    <a:pt x="167" y="246"/>
                    <a:pt x="166" y="246"/>
                    <a:pt x="166" y="246"/>
                  </a:cubicBezTo>
                  <a:cubicBezTo>
                    <a:pt x="166" y="246"/>
                    <a:pt x="165" y="246"/>
                    <a:pt x="165" y="247"/>
                  </a:cubicBezTo>
                  <a:cubicBezTo>
                    <a:pt x="165" y="247"/>
                    <a:pt x="165" y="247"/>
                    <a:pt x="165" y="247"/>
                  </a:cubicBezTo>
                  <a:cubicBezTo>
                    <a:pt x="165" y="247"/>
                    <a:pt x="165" y="247"/>
                    <a:pt x="165" y="247"/>
                  </a:cubicBezTo>
                  <a:cubicBezTo>
                    <a:pt x="164" y="248"/>
                    <a:pt x="164" y="248"/>
                    <a:pt x="163" y="248"/>
                  </a:cubicBezTo>
                  <a:cubicBezTo>
                    <a:pt x="163" y="248"/>
                    <a:pt x="163" y="248"/>
                    <a:pt x="163" y="248"/>
                  </a:cubicBezTo>
                  <a:cubicBezTo>
                    <a:pt x="162" y="248"/>
                    <a:pt x="162" y="248"/>
                    <a:pt x="162" y="249"/>
                  </a:cubicBezTo>
                  <a:cubicBezTo>
                    <a:pt x="162" y="249"/>
                    <a:pt x="162" y="250"/>
                    <a:pt x="162" y="250"/>
                  </a:cubicBezTo>
                  <a:cubicBezTo>
                    <a:pt x="162" y="250"/>
                    <a:pt x="162" y="251"/>
                    <a:pt x="162" y="251"/>
                  </a:cubicBezTo>
                  <a:cubicBezTo>
                    <a:pt x="161" y="251"/>
                    <a:pt x="161" y="252"/>
                    <a:pt x="162" y="252"/>
                  </a:cubicBezTo>
                  <a:cubicBezTo>
                    <a:pt x="162" y="252"/>
                    <a:pt x="163" y="251"/>
                    <a:pt x="163" y="251"/>
                  </a:cubicBezTo>
                  <a:cubicBezTo>
                    <a:pt x="163" y="251"/>
                    <a:pt x="163" y="251"/>
                    <a:pt x="163" y="250"/>
                  </a:cubicBezTo>
                  <a:cubicBezTo>
                    <a:pt x="164" y="250"/>
                    <a:pt x="163" y="249"/>
                    <a:pt x="163" y="249"/>
                  </a:cubicBezTo>
                  <a:cubicBezTo>
                    <a:pt x="163" y="249"/>
                    <a:pt x="163" y="248"/>
                    <a:pt x="164" y="248"/>
                  </a:cubicBezTo>
                  <a:cubicBezTo>
                    <a:pt x="164" y="248"/>
                    <a:pt x="164" y="249"/>
                    <a:pt x="164" y="249"/>
                  </a:cubicBezTo>
                  <a:cubicBezTo>
                    <a:pt x="164" y="249"/>
                    <a:pt x="164" y="250"/>
                    <a:pt x="164" y="250"/>
                  </a:cubicBezTo>
                  <a:cubicBezTo>
                    <a:pt x="165" y="250"/>
                    <a:pt x="165" y="250"/>
                    <a:pt x="165" y="250"/>
                  </a:cubicBezTo>
                  <a:cubicBezTo>
                    <a:pt x="166" y="250"/>
                    <a:pt x="166" y="250"/>
                    <a:pt x="166" y="250"/>
                  </a:cubicBezTo>
                  <a:cubicBezTo>
                    <a:pt x="167" y="250"/>
                    <a:pt x="167" y="249"/>
                    <a:pt x="167" y="249"/>
                  </a:cubicBezTo>
                  <a:cubicBezTo>
                    <a:pt x="167" y="249"/>
                    <a:pt x="167" y="248"/>
                    <a:pt x="167" y="248"/>
                  </a:cubicBezTo>
                  <a:cubicBezTo>
                    <a:pt x="167" y="248"/>
                    <a:pt x="167" y="247"/>
                    <a:pt x="166" y="247"/>
                  </a:cubicBezTo>
                  <a:cubicBezTo>
                    <a:pt x="166" y="247"/>
                    <a:pt x="166" y="247"/>
                    <a:pt x="166" y="247"/>
                  </a:cubicBezTo>
                  <a:cubicBezTo>
                    <a:pt x="166" y="247"/>
                    <a:pt x="166" y="246"/>
                    <a:pt x="166" y="246"/>
                  </a:cubicBezTo>
                  <a:cubicBezTo>
                    <a:pt x="167" y="246"/>
                    <a:pt x="167" y="247"/>
                    <a:pt x="167" y="247"/>
                  </a:cubicBezTo>
                  <a:cubicBezTo>
                    <a:pt x="167" y="247"/>
                    <a:pt x="167" y="248"/>
                    <a:pt x="167" y="248"/>
                  </a:cubicBezTo>
                  <a:cubicBezTo>
                    <a:pt x="167" y="248"/>
                    <a:pt x="168" y="248"/>
                    <a:pt x="168" y="248"/>
                  </a:cubicBezTo>
                  <a:cubicBezTo>
                    <a:pt x="168" y="248"/>
                    <a:pt x="167" y="248"/>
                    <a:pt x="167" y="248"/>
                  </a:cubicBezTo>
                  <a:cubicBezTo>
                    <a:pt x="167" y="248"/>
                    <a:pt x="167" y="249"/>
                    <a:pt x="167" y="249"/>
                  </a:cubicBezTo>
                  <a:cubicBezTo>
                    <a:pt x="167" y="249"/>
                    <a:pt x="168" y="249"/>
                    <a:pt x="168" y="249"/>
                  </a:cubicBezTo>
                  <a:cubicBezTo>
                    <a:pt x="168" y="249"/>
                    <a:pt x="168" y="249"/>
                    <a:pt x="168" y="249"/>
                  </a:cubicBezTo>
                  <a:cubicBezTo>
                    <a:pt x="168" y="249"/>
                    <a:pt x="168" y="249"/>
                    <a:pt x="168" y="249"/>
                  </a:cubicBezTo>
                  <a:cubicBezTo>
                    <a:pt x="168" y="249"/>
                    <a:pt x="169" y="249"/>
                    <a:pt x="169" y="249"/>
                  </a:cubicBezTo>
                  <a:cubicBezTo>
                    <a:pt x="169" y="248"/>
                    <a:pt x="169" y="248"/>
                    <a:pt x="170" y="248"/>
                  </a:cubicBezTo>
                  <a:cubicBezTo>
                    <a:pt x="170" y="248"/>
                    <a:pt x="170" y="248"/>
                    <a:pt x="170" y="248"/>
                  </a:cubicBezTo>
                  <a:cubicBezTo>
                    <a:pt x="170" y="248"/>
                    <a:pt x="170" y="248"/>
                    <a:pt x="170" y="248"/>
                  </a:cubicBezTo>
                  <a:cubicBezTo>
                    <a:pt x="170" y="248"/>
                    <a:pt x="170" y="249"/>
                    <a:pt x="170" y="249"/>
                  </a:cubicBezTo>
                  <a:cubicBezTo>
                    <a:pt x="170" y="249"/>
                    <a:pt x="171" y="249"/>
                    <a:pt x="171" y="248"/>
                  </a:cubicBezTo>
                  <a:cubicBezTo>
                    <a:pt x="171" y="248"/>
                    <a:pt x="171" y="248"/>
                    <a:pt x="171" y="247"/>
                  </a:cubicBezTo>
                  <a:cubicBezTo>
                    <a:pt x="171" y="247"/>
                    <a:pt x="170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2" y="247"/>
                    <a:pt x="172" y="247"/>
                    <a:pt x="172" y="247"/>
                  </a:cubicBezTo>
                  <a:cubicBezTo>
                    <a:pt x="172" y="246"/>
                    <a:pt x="172" y="246"/>
                    <a:pt x="172" y="246"/>
                  </a:cubicBezTo>
                  <a:cubicBezTo>
                    <a:pt x="172" y="246"/>
                    <a:pt x="173" y="245"/>
                    <a:pt x="173" y="244"/>
                  </a:cubicBezTo>
                  <a:cubicBezTo>
                    <a:pt x="173" y="244"/>
                    <a:pt x="173" y="244"/>
                    <a:pt x="173" y="243"/>
                  </a:cubicBezTo>
                  <a:cubicBezTo>
                    <a:pt x="173" y="243"/>
                    <a:pt x="173" y="243"/>
                    <a:pt x="174" y="242"/>
                  </a:cubicBezTo>
                  <a:cubicBezTo>
                    <a:pt x="174" y="242"/>
                    <a:pt x="174" y="242"/>
                    <a:pt x="174" y="242"/>
                  </a:cubicBezTo>
                  <a:cubicBezTo>
                    <a:pt x="175" y="242"/>
                    <a:pt x="175" y="242"/>
                    <a:pt x="175" y="242"/>
                  </a:cubicBezTo>
                  <a:cubicBezTo>
                    <a:pt x="175" y="243"/>
                    <a:pt x="176" y="243"/>
                    <a:pt x="176" y="243"/>
                  </a:cubicBezTo>
                  <a:cubicBezTo>
                    <a:pt x="176" y="244"/>
                    <a:pt x="176" y="244"/>
                    <a:pt x="176" y="243"/>
                  </a:cubicBezTo>
                  <a:cubicBezTo>
                    <a:pt x="175" y="243"/>
                    <a:pt x="175" y="243"/>
                    <a:pt x="175" y="243"/>
                  </a:cubicBezTo>
                  <a:cubicBezTo>
                    <a:pt x="175" y="243"/>
                    <a:pt x="175" y="243"/>
                    <a:pt x="175" y="243"/>
                  </a:cubicBezTo>
                  <a:cubicBezTo>
                    <a:pt x="175" y="243"/>
                    <a:pt x="175" y="244"/>
                    <a:pt x="174" y="244"/>
                  </a:cubicBezTo>
                  <a:cubicBezTo>
                    <a:pt x="174" y="244"/>
                    <a:pt x="174" y="245"/>
                    <a:pt x="174" y="245"/>
                  </a:cubicBezTo>
                  <a:cubicBezTo>
                    <a:pt x="175" y="246"/>
                    <a:pt x="177" y="245"/>
                    <a:pt x="178" y="244"/>
                  </a:cubicBezTo>
                  <a:cubicBezTo>
                    <a:pt x="178" y="244"/>
                    <a:pt x="178" y="244"/>
                    <a:pt x="179" y="244"/>
                  </a:cubicBezTo>
                  <a:cubicBezTo>
                    <a:pt x="179" y="244"/>
                    <a:pt x="179" y="244"/>
                    <a:pt x="179" y="244"/>
                  </a:cubicBezTo>
                  <a:cubicBezTo>
                    <a:pt x="179" y="244"/>
                    <a:pt x="180" y="244"/>
                    <a:pt x="180" y="244"/>
                  </a:cubicBezTo>
                  <a:cubicBezTo>
                    <a:pt x="180" y="244"/>
                    <a:pt x="179" y="244"/>
                    <a:pt x="179" y="244"/>
                  </a:cubicBezTo>
                  <a:cubicBezTo>
                    <a:pt x="179" y="243"/>
                    <a:pt x="179" y="243"/>
                    <a:pt x="179" y="243"/>
                  </a:cubicBezTo>
                  <a:cubicBezTo>
                    <a:pt x="179" y="243"/>
                    <a:pt x="179" y="243"/>
                    <a:pt x="179" y="243"/>
                  </a:cubicBezTo>
                  <a:cubicBezTo>
                    <a:pt x="179" y="243"/>
                    <a:pt x="180" y="243"/>
                    <a:pt x="180" y="243"/>
                  </a:cubicBezTo>
                  <a:cubicBezTo>
                    <a:pt x="180" y="243"/>
                    <a:pt x="180" y="243"/>
                    <a:pt x="180" y="244"/>
                  </a:cubicBezTo>
                  <a:cubicBezTo>
                    <a:pt x="180" y="244"/>
                    <a:pt x="180" y="244"/>
                    <a:pt x="181" y="244"/>
                  </a:cubicBezTo>
                  <a:cubicBezTo>
                    <a:pt x="181" y="244"/>
                    <a:pt x="181" y="244"/>
                    <a:pt x="181" y="244"/>
                  </a:cubicBezTo>
                  <a:cubicBezTo>
                    <a:pt x="181" y="244"/>
                    <a:pt x="181" y="243"/>
                    <a:pt x="181" y="243"/>
                  </a:cubicBezTo>
                  <a:cubicBezTo>
                    <a:pt x="181" y="243"/>
                    <a:pt x="181" y="242"/>
                    <a:pt x="182" y="242"/>
                  </a:cubicBezTo>
                  <a:cubicBezTo>
                    <a:pt x="182" y="242"/>
                    <a:pt x="182" y="242"/>
                    <a:pt x="182" y="242"/>
                  </a:cubicBezTo>
                  <a:cubicBezTo>
                    <a:pt x="182" y="242"/>
                    <a:pt x="182" y="242"/>
                    <a:pt x="182" y="242"/>
                  </a:cubicBezTo>
                  <a:cubicBezTo>
                    <a:pt x="182" y="242"/>
                    <a:pt x="183" y="242"/>
                    <a:pt x="183" y="242"/>
                  </a:cubicBezTo>
                  <a:cubicBezTo>
                    <a:pt x="183" y="242"/>
                    <a:pt x="183" y="242"/>
                    <a:pt x="183" y="242"/>
                  </a:cubicBezTo>
                  <a:cubicBezTo>
                    <a:pt x="184" y="241"/>
                    <a:pt x="184" y="241"/>
                    <a:pt x="185" y="240"/>
                  </a:cubicBezTo>
                  <a:cubicBezTo>
                    <a:pt x="185" y="240"/>
                    <a:pt x="186" y="240"/>
                    <a:pt x="186" y="240"/>
                  </a:cubicBezTo>
                  <a:cubicBezTo>
                    <a:pt x="186" y="240"/>
                    <a:pt x="186" y="240"/>
                    <a:pt x="187" y="240"/>
                  </a:cubicBezTo>
                  <a:cubicBezTo>
                    <a:pt x="187" y="240"/>
                    <a:pt x="187" y="240"/>
                    <a:pt x="187" y="240"/>
                  </a:cubicBezTo>
                  <a:cubicBezTo>
                    <a:pt x="187" y="240"/>
                    <a:pt x="187" y="240"/>
                    <a:pt x="187" y="240"/>
                  </a:cubicBezTo>
                  <a:cubicBezTo>
                    <a:pt x="186" y="241"/>
                    <a:pt x="186" y="241"/>
                    <a:pt x="186" y="242"/>
                  </a:cubicBezTo>
                  <a:cubicBezTo>
                    <a:pt x="187" y="242"/>
                    <a:pt x="187" y="242"/>
                    <a:pt x="187" y="242"/>
                  </a:cubicBezTo>
                  <a:cubicBezTo>
                    <a:pt x="187" y="242"/>
                    <a:pt x="186" y="243"/>
                    <a:pt x="186" y="243"/>
                  </a:cubicBezTo>
                  <a:cubicBezTo>
                    <a:pt x="186" y="243"/>
                    <a:pt x="186" y="243"/>
                    <a:pt x="186" y="243"/>
                  </a:cubicBezTo>
                  <a:cubicBezTo>
                    <a:pt x="187" y="243"/>
                    <a:pt x="187" y="242"/>
                    <a:pt x="187" y="242"/>
                  </a:cubicBezTo>
                  <a:cubicBezTo>
                    <a:pt x="187" y="241"/>
                    <a:pt x="187" y="240"/>
                    <a:pt x="187" y="240"/>
                  </a:cubicBezTo>
                  <a:cubicBezTo>
                    <a:pt x="188" y="240"/>
                    <a:pt x="188" y="240"/>
                    <a:pt x="188" y="240"/>
                  </a:cubicBezTo>
                  <a:cubicBezTo>
                    <a:pt x="188" y="240"/>
                    <a:pt x="188" y="240"/>
                    <a:pt x="189" y="240"/>
                  </a:cubicBezTo>
                  <a:cubicBezTo>
                    <a:pt x="189" y="239"/>
                    <a:pt x="190" y="239"/>
                    <a:pt x="191" y="239"/>
                  </a:cubicBezTo>
                  <a:cubicBezTo>
                    <a:pt x="191" y="239"/>
                    <a:pt x="191" y="239"/>
                    <a:pt x="191" y="238"/>
                  </a:cubicBezTo>
                  <a:cubicBezTo>
                    <a:pt x="191" y="238"/>
                    <a:pt x="192" y="238"/>
                    <a:pt x="192" y="238"/>
                  </a:cubicBezTo>
                  <a:cubicBezTo>
                    <a:pt x="192" y="238"/>
                    <a:pt x="192" y="238"/>
                    <a:pt x="193" y="238"/>
                  </a:cubicBezTo>
                  <a:cubicBezTo>
                    <a:pt x="193" y="238"/>
                    <a:pt x="193" y="237"/>
                    <a:pt x="193" y="236"/>
                  </a:cubicBezTo>
                  <a:cubicBezTo>
                    <a:pt x="193" y="236"/>
                    <a:pt x="193" y="236"/>
                    <a:pt x="194" y="236"/>
                  </a:cubicBezTo>
                  <a:cubicBezTo>
                    <a:pt x="194" y="235"/>
                    <a:pt x="194" y="235"/>
                    <a:pt x="194" y="236"/>
                  </a:cubicBezTo>
                  <a:cubicBezTo>
                    <a:pt x="194" y="236"/>
                    <a:pt x="194" y="237"/>
                    <a:pt x="194" y="237"/>
                  </a:cubicBezTo>
                  <a:cubicBezTo>
                    <a:pt x="194" y="238"/>
                    <a:pt x="194" y="238"/>
                    <a:pt x="194" y="238"/>
                  </a:cubicBezTo>
                  <a:cubicBezTo>
                    <a:pt x="194" y="238"/>
                    <a:pt x="194" y="238"/>
                    <a:pt x="194" y="238"/>
                  </a:cubicBezTo>
                  <a:cubicBezTo>
                    <a:pt x="194" y="237"/>
                    <a:pt x="194" y="237"/>
                    <a:pt x="194" y="237"/>
                  </a:cubicBezTo>
                  <a:cubicBezTo>
                    <a:pt x="195" y="237"/>
                    <a:pt x="195" y="236"/>
                    <a:pt x="195" y="236"/>
                  </a:cubicBezTo>
                  <a:cubicBezTo>
                    <a:pt x="196" y="235"/>
                    <a:pt x="196" y="235"/>
                    <a:pt x="196" y="235"/>
                  </a:cubicBezTo>
                  <a:cubicBezTo>
                    <a:pt x="196" y="234"/>
                    <a:pt x="196" y="234"/>
                    <a:pt x="196" y="234"/>
                  </a:cubicBezTo>
                  <a:cubicBezTo>
                    <a:pt x="196" y="234"/>
                    <a:pt x="196" y="234"/>
                    <a:pt x="195" y="234"/>
                  </a:cubicBezTo>
                  <a:cubicBezTo>
                    <a:pt x="195" y="234"/>
                    <a:pt x="195" y="234"/>
                    <a:pt x="195" y="234"/>
                  </a:cubicBezTo>
                  <a:cubicBezTo>
                    <a:pt x="195" y="234"/>
                    <a:pt x="194" y="234"/>
                    <a:pt x="194" y="234"/>
                  </a:cubicBezTo>
                  <a:cubicBezTo>
                    <a:pt x="194" y="234"/>
                    <a:pt x="194" y="234"/>
                    <a:pt x="194" y="234"/>
                  </a:cubicBezTo>
                  <a:cubicBezTo>
                    <a:pt x="194" y="235"/>
                    <a:pt x="193" y="235"/>
                    <a:pt x="193" y="235"/>
                  </a:cubicBezTo>
                  <a:cubicBezTo>
                    <a:pt x="193" y="234"/>
                    <a:pt x="193" y="234"/>
                    <a:pt x="193" y="234"/>
                  </a:cubicBezTo>
                  <a:cubicBezTo>
                    <a:pt x="194" y="234"/>
                    <a:pt x="194" y="233"/>
                    <a:pt x="195" y="233"/>
                  </a:cubicBezTo>
                  <a:cubicBezTo>
                    <a:pt x="195" y="233"/>
                    <a:pt x="195" y="232"/>
                    <a:pt x="195" y="232"/>
                  </a:cubicBezTo>
                  <a:cubicBezTo>
                    <a:pt x="196" y="232"/>
                    <a:pt x="196" y="232"/>
                    <a:pt x="196" y="232"/>
                  </a:cubicBezTo>
                  <a:cubicBezTo>
                    <a:pt x="197" y="232"/>
                    <a:pt x="197" y="232"/>
                    <a:pt x="197" y="232"/>
                  </a:cubicBezTo>
                  <a:cubicBezTo>
                    <a:pt x="197" y="231"/>
                    <a:pt x="198" y="230"/>
                    <a:pt x="199" y="230"/>
                  </a:cubicBezTo>
                  <a:cubicBezTo>
                    <a:pt x="199" y="230"/>
                    <a:pt x="200" y="231"/>
                    <a:pt x="201" y="230"/>
                  </a:cubicBezTo>
                  <a:cubicBezTo>
                    <a:pt x="201" y="230"/>
                    <a:pt x="201" y="230"/>
                    <a:pt x="201" y="230"/>
                  </a:cubicBezTo>
                  <a:cubicBezTo>
                    <a:pt x="201" y="230"/>
                    <a:pt x="200" y="230"/>
                    <a:pt x="200" y="230"/>
                  </a:cubicBezTo>
                  <a:cubicBezTo>
                    <a:pt x="200" y="229"/>
                    <a:pt x="201" y="229"/>
                    <a:pt x="201" y="228"/>
                  </a:cubicBezTo>
                  <a:cubicBezTo>
                    <a:pt x="201" y="228"/>
                    <a:pt x="201" y="228"/>
                    <a:pt x="201" y="228"/>
                  </a:cubicBezTo>
                  <a:cubicBezTo>
                    <a:pt x="201" y="228"/>
                    <a:pt x="201" y="228"/>
                    <a:pt x="201" y="227"/>
                  </a:cubicBezTo>
                  <a:cubicBezTo>
                    <a:pt x="202" y="227"/>
                    <a:pt x="202" y="227"/>
                    <a:pt x="202" y="228"/>
                  </a:cubicBezTo>
                  <a:cubicBezTo>
                    <a:pt x="202" y="228"/>
                    <a:pt x="202" y="228"/>
                    <a:pt x="202" y="228"/>
                  </a:cubicBezTo>
                  <a:cubicBezTo>
                    <a:pt x="203" y="228"/>
                    <a:pt x="203" y="228"/>
                    <a:pt x="203" y="228"/>
                  </a:cubicBezTo>
                  <a:cubicBezTo>
                    <a:pt x="204" y="227"/>
                    <a:pt x="204" y="227"/>
                    <a:pt x="205" y="226"/>
                  </a:cubicBezTo>
                  <a:cubicBezTo>
                    <a:pt x="205" y="227"/>
                    <a:pt x="205" y="227"/>
                    <a:pt x="205" y="227"/>
                  </a:cubicBezTo>
                  <a:cubicBezTo>
                    <a:pt x="205" y="227"/>
                    <a:pt x="206" y="227"/>
                    <a:pt x="206" y="226"/>
                  </a:cubicBezTo>
                  <a:cubicBezTo>
                    <a:pt x="206" y="226"/>
                    <a:pt x="206" y="226"/>
                    <a:pt x="206" y="226"/>
                  </a:cubicBezTo>
                  <a:cubicBezTo>
                    <a:pt x="206" y="225"/>
                    <a:pt x="206" y="225"/>
                    <a:pt x="206" y="225"/>
                  </a:cubicBezTo>
                  <a:cubicBezTo>
                    <a:pt x="206" y="226"/>
                    <a:pt x="206" y="226"/>
                    <a:pt x="207" y="226"/>
                  </a:cubicBezTo>
                  <a:cubicBezTo>
                    <a:pt x="207" y="226"/>
                    <a:pt x="207" y="226"/>
                    <a:pt x="207" y="226"/>
                  </a:cubicBezTo>
                  <a:cubicBezTo>
                    <a:pt x="207" y="225"/>
                    <a:pt x="207" y="225"/>
                    <a:pt x="208" y="225"/>
                  </a:cubicBezTo>
                  <a:cubicBezTo>
                    <a:pt x="208" y="224"/>
                    <a:pt x="208" y="224"/>
                    <a:pt x="208" y="224"/>
                  </a:cubicBezTo>
                  <a:cubicBezTo>
                    <a:pt x="208" y="224"/>
                    <a:pt x="209" y="224"/>
                    <a:pt x="209" y="224"/>
                  </a:cubicBezTo>
                  <a:cubicBezTo>
                    <a:pt x="209" y="223"/>
                    <a:pt x="209" y="223"/>
                    <a:pt x="209" y="223"/>
                  </a:cubicBezTo>
                  <a:cubicBezTo>
                    <a:pt x="209" y="223"/>
                    <a:pt x="209" y="223"/>
                    <a:pt x="208" y="223"/>
                  </a:cubicBezTo>
                  <a:cubicBezTo>
                    <a:pt x="208" y="223"/>
                    <a:pt x="208" y="223"/>
                    <a:pt x="209" y="223"/>
                  </a:cubicBezTo>
                  <a:cubicBezTo>
                    <a:pt x="209" y="222"/>
                    <a:pt x="209" y="222"/>
                    <a:pt x="209" y="222"/>
                  </a:cubicBezTo>
                  <a:cubicBezTo>
                    <a:pt x="209" y="222"/>
                    <a:pt x="209" y="222"/>
                    <a:pt x="208" y="222"/>
                  </a:cubicBezTo>
                  <a:cubicBezTo>
                    <a:pt x="208" y="222"/>
                    <a:pt x="208" y="222"/>
                    <a:pt x="208" y="222"/>
                  </a:cubicBezTo>
                  <a:cubicBezTo>
                    <a:pt x="208" y="222"/>
                    <a:pt x="208" y="222"/>
                    <a:pt x="207" y="222"/>
                  </a:cubicBezTo>
                  <a:cubicBezTo>
                    <a:pt x="207" y="222"/>
                    <a:pt x="207" y="222"/>
                    <a:pt x="208" y="221"/>
                  </a:cubicBezTo>
                  <a:cubicBezTo>
                    <a:pt x="208" y="221"/>
                    <a:pt x="208" y="221"/>
                    <a:pt x="209" y="221"/>
                  </a:cubicBezTo>
                  <a:cubicBezTo>
                    <a:pt x="209" y="221"/>
                    <a:pt x="209" y="220"/>
                    <a:pt x="209" y="220"/>
                  </a:cubicBezTo>
                  <a:cubicBezTo>
                    <a:pt x="210" y="220"/>
                    <a:pt x="210" y="220"/>
                    <a:pt x="210" y="220"/>
                  </a:cubicBezTo>
                  <a:cubicBezTo>
                    <a:pt x="210" y="220"/>
                    <a:pt x="210" y="220"/>
                    <a:pt x="210" y="220"/>
                  </a:cubicBezTo>
                  <a:cubicBezTo>
                    <a:pt x="210" y="220"/>
                    <a:pt x="210" y="220"/>
                    <a:pt x="210" y="220"/>
                  </a:cubicBezTo>
                  <a:cubicBezTo>
                    <a:pt x="211" y="220"/>
                    <a:pt x="211" y="220"/>
                    <a:pt x="211" y="220"/>
                  </a:cubicBezTo>
                  <a:cubicBezTo>
                    <a:pt x="211" y="219"/>
                    <a:pt x="211" y="219"/>
                    <a:pt x="212" y="219"/>
                  </a:cubicBezTo>
                  <a:cubicBezTo>
                    <a:pt x="212" y="219"/>
                    <a:pt x="212" y="219"/>
                    <a:pt x="212" y="219"/>
                  </a:cubicBezTo>
                  <a:cubicBezTo>
                    <a:pt x="213" y="219"/>
                    <a:pt x="213" y="218"/>
                    <a:pt x="213" y="218"/>
                  </a:cubicBezTo>
                  <a:cubicBezTo>
                    <a:pt x="213" y="218"/>
                    <a:pt x="213" y="218"/>
                    <a:pt x="213" y="218"/>
                  </a:cubicBezTo>
                  <a:cubicBezTo>
                    <a:pt x="214" y="218"/>
                    <a:pt x="214" y="217"/>
                    <a:pt x="214" y="217"/>
                  </a:cubicBezTo>
                  <a:cubicBezTo>
                    <a:pt x="213" y="217"/>
                    <a:pt x="213" y="217"/>
                    <a:pt x="213" y="217"/>
                  </a:cubicBezTo>
                  <a:cubicBezTo>
                    <a:pt x="213" y="217"/>
                    <a:pt x="213" y="217"/>
                    <a:pt x="213" y="217"/>
                  </a:cubicBezTo>
                  <a:cubicBezTo>
                    <a:pt x="213" y="217"/>
                    <a:pt x="213" y="216"/>
                    <a:pt x="213" y="216"/>
                  </a:cubicBezTo>
                  <a:cubicBezTo>
                    <a:pt x="214" y="216"/>
                    <a:pt x="214" y="216"/>
                    <a:pt x="214" y="216"/>
                  </a:cubicBezTo>
                  <a:cubicBezTo>
                    <a:pt x="214" y="216"/>
                    <a:pt x="214" y="216"/>
                    <a:pt x="214" y="216"/>
                  </a:cubicBezTo>
                  <a:cubicBezTo>
                    <a:pt x="214" y="216"/>
                    <a:pt x="215" y="217"/>
                    <a:pt x="215" y="217"/>
                  </a:cubicBezTo>
                  <a:cubicBezTo>
                    <a:pt x="215" y="217"/>
                    <a:pt x="215" y="217"/>
                    <a:pt x="215" y="217"/>
                  </a:cubicBezTo>
                  <a:cubicBezTo>
                    <a:pt x="215" y="217"/>
                    <a:pt x="215" y="217"/>
                    <a:pt x="215" y="217"/>
                  </a:cubicBezTo>
                  <a:cubicBezTo>
                    <a:pt x="216" y="216"/>
                    <a:pt x="216" y="216"/>
                    <a:pt x="216" y="215"/>
                  </a:cubicBezTo>
                  <a:cubicBezTo>
                    <a:pt x="216" y="215"/>
                    <a:pt x="216" y="215"/>
                    <a:pt x="217" y="215"/>
                  </a:cubicBezTo>
                  <a:cubicBezTo>
                    <a:pt x="217" y="215"/>
                    <a:pt x="217" y="215"/>
                    <a:pt x="217" y="214"/>
                  </a:cubicBezTo>
                  <a:cubicBezTo>
                    <a:pt x="217" y="214"/>
                    <a:pt x="217" y="214"/>
                    <a:pt x="217" y="214"/>
                  </a:cubicBezTo>
                  <a:cubicBezTo>
                    <a:pt x="217" y="214"/>
                    <a:pt x="217" y="214"/>
                    <a:pt x="217" y="214"/>
                  </a:cubicBezTo>
                  <a:cubicBezTo>
                    <a:pt x="217" y="214"/>
                    <a:pt x="217" y="213"/>
                    <a:pt x="218" y="213"/>
                  </a:cubicBezTo>
                  <a:cubicBezTo>
                    <a:pt x="217" y="213"/>
                    <a:pt x="217" y="213"/>
                    <a:pt x="217" y="213"/>
                  </a:cubicBezTo>
                  <a:cubicBezTo>
                    <a:pt x="217" y="213"/>
                    <a:pt x="217" y="213"/>
                    <a:pt x="217" y="213"/>
                  </a:cubicBezTo>
                  <a:cubicBezTo>
                    <a:pt x="217" y="212"/>
                    <a:pt x="217" y="212"/>
                    <a:pt x="217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8" y="211"/>
                    <a:pt x="218" y="211"/>
                    <a:pt x="218" y="211"/>
                  </a:cubicBezTo>
                  <a:cubicBezTo>
                    <a:pt x="218" y="211"/>
                    <a:pt x="218" y="212"/>
                    <a:pt x="218" y="212"/>
                  </a:cubicBezTo>
                  <a:cubicBezTo>
                    <a:pt x="218" y="212"/>
                    <a:pt x="218" y="212"/>
                    <a:pt x="218" y="212"/>
                  </a:cubicBezTo>
                  <a:cubicBezTo>
                    <a:pt x="218" y="212"/>
                    <a:pt x="218" y="213"/>
                    <a:pt x="218" y="213"/>
                  </a:cubicBezTo>
                  <a:cubicBezTo>
                    <a:pt x="218" y="213"/>
                    <a:pt x="218" y="213"/>
                    <a:pt x="218" y="213"/>
                  </a:cubicBezTo>
                  <a:cubicBezTo>
                    <a:pt x="219" y="213"/>
                    <a:pt x="219" y="213"/>
                    <a:pt x="219" y="213"/>
                  </a:cubicBezTo>
                  <a:cubicBezTo>
                    <a:pt x="219" y="213"/>
                    <a:pt x="219" y="213"/>
                    <a:pt x="219" y="213"/>
                  </a:cubicBezTo>
                  <a:cubicBezTo>
                    <a:pt x="219" y="213"/>
                    <a:pt x="220" y="212"/>
                    <a:pt x="220" y="212"/>
                  </a:cubicBezTo>
                  <a:cubicBezTo>
                    <a:pt x="220" y="212"/>
                    <a:pt x="220" y="213"/>
                    <a:pt x="220" y="213"/>
                  </a:cubicBezTo>
                  <a:cubicBezTo>
                    <a:pt x="220" y="213"/>
                    <a:pt x="220" y="213"/>
                    <a:pt x="221" y="212"/>
                  </a:cubicBezTo>
                  <a:cubicBezTo>
                    <a:pt x="221" y="212"/>
                    <a:pt x="221" y="212"/>
                    <a:pt x="221" y="212"/>
                  </a:cubicBezTo>
                  <a:cubicBezTo>
                    <a:pt x="222" y="212"/>
                    <a:pt x="222" y="212"/>
                    <a:pt x="222" y="212"/>
                  </a:cubicBezTo>
                  <a:cubicBezTo>
                    <a:pt x="222" y="212"/>
                    <a:pt x="222" y="212"/>
                    <a:pt x="222" y="212"/>
                  </a:cubicBezTo>
                  <a:cubicBezTo>
                    <a:pt x="223" y="211"/>
                    <a:pt x="223" y="211"/>
                    <a:pt x="223" y="211"/>
                  </a:cubicBezTo>
                  <a:cubicBezTo>
                    <a:pt x="223" y="211"/>
                    <a:pt x="223" y="211"/>
                    <a:pt x="223" y="211"/>
                  </a:cubicBezTo>
                  <a:cubicBezTo>
                    <a:pt x="223" y="211"/>
                    <a:pt x="223" y="211"/>
                    <a:pt x="223" y="210"/>
                  </a:cubicBezTo>
                  <a:cubicBezTo>
                    <a:pt x="223" y="210"/>
                    <a:pt x="223" y="210"/>
                    <a:pt x="223" y="210"/>
                  </a:cubicBezTo>
                  <a:cubicBezTo>
                    <a:pt x="223" y="210"/>
                    <a:pt x="223" y="210"/>
                    <a:pt x="223" y="209"/>
                  </a:cubicBezTo>
                  <a:cubicBezTo>
                    <a:pt x="223" y="209"/>
                    <a:pt x="222" y="210"/>
                    <a:pt x="222" y="210"/>
                  </a:cubicBezTo>
                  <a:cubicBezTo>
                    <a:pt x="222" y="210"/>
                    <a:pt x="222" y="209"/>
                    <a:pt x="222" y="209"/>
                  </a:cubicBezTo>
                  <a:cubicBezTo>
                    <a:pt x="223" y="209"/>
                    <a:pt x="223" y="209"/>
                    <a:pt x="223" y="209"/>
                  </a:cubicBezTo>
                  <a:cubicBezTo>
                    <a:pt x="224" y="209"/>
                    <a:pt x="224" y="209"/>
                    <a:pt x="224" y="209"/>
                  </a:cubicBezTo>
                  <a:cubicBezTo>
                    <a:pt x="224" y="208"/>
                    <a:pt x="224" y="208"/>
                    <a:pt x="224" y="208"/>
                  </a:cubicBezTo>
                  <a:cubicBezTo>
                    <a:pt x="224" y="208"/>
                    <a:pt x="224" y="208"/>
                    <a:pt x="224" y="208"/>
                  </a:cubicBezTo>
                  <a:cubicBezTo>
                    <a:pt x="224" y="208"/>
                    <a:pt x="224" y="207"/>
                    <a:pt x="224" y="207"/>
                  </a:cubicBezTo>
                  <a:cubicBezTo>
                    <a:pt x="224" y="207"/>
                    <a:pt x="224" y="207"/>
                    <a:pt x="225" y="206"/>
                  </a:cubicBezTo>
                  <a:cubicBezTo>
                    <a:pt x="225" y="206"/>
                    <a:pt x="225" y="206"/>
                    <a:pt x="225" y="206"/>
                  </a:cubicBezTo>
                  <a:cubicBezTo>
                    <a:pt x="225" y="205"/>
                    <a:pt x="226" y="205"/>
                    <a:pt x="226" y="205"/>
                  </a:cubicBezTo>
                  <a:cubicBezTo>
                    <a:pt x="227" y="205"/>
                    <a:pt x="227" y="205"/>
                    <a:pt x="228" y="204"/>
                  </a:cubicBezTo>
                  <a:cubicBezTo>
                    <a:pt x="228" y="204"/>
                    <a:pt x="228" y="203"/>
                    <a:pt x="229" y="203"/>
                  </a:cubicBezTo>
                  <a:cubicBezTo>
                    <a:pt x="229" y="202"/>
                    <a:pt x="229" y="201"/>
                    <a:pt x="228" y="201"/>
                  </a:cubicBezTo>
                  <a:cubicBezTo>
                    <a:pt x="228" y="201"/>
                    <a:pt x="228" y="201"/>
                    <a:pt x="228" y="201"/>
                  </a:cubicBezTo>
                  <a:cubicBezTo>
                    <a:pt x="228" y="201"/>
                    <a:pt x="228" y="200"/>
                    <a:pt x="228" y="200"/>
                  </a:cubicBezTo>
                  <a:cubicBezTo>
                    <a:pt x="227" y="200"/>
                    <a:pt x="227" y="200"/>
                    <a:pt x="227" y="200"/>
                  </a:cubicBezTo>
                  <a:cubicBezTo>
                    <a:pt x="227" y="200"/>
                    <a:pt x="227" y="200"/>
                    <a:pt x="227" y="200"/>
                  </a:cubicBezTo>
                  <a:cubicBezTo>
                    <a:pt x="226" y="200"/>
                    <a:pt x="226" y="200"/>
                    <a:pt x="226" y="200"/>
                  </a:cubicBezTo>
                  <a:cubicBezTo>
                    <a:pt x="226" y="199"/>
                    <a:pt x="226" y="199"/>
                    <a:pt x="226" y="199"/>
                  </a:cubicBezTo>
                  <a:cubicBezTo>
                    <a:pt x="225" y="199"/>
                    <a:pt x="225" y="199"/>
                    <a:pt x="225" y="199"/>
                  </a:cubicBezTo>
                  <a:cubicBezTo>
                    <a:pt x="225" y="199"/>
                    <a:pt x="225" y="200"/>
                    <a:pt x="225" y="200"/>
                  </a:cubicBezTo>
                  <a:cubicBezTo>
                    <a:pt x="225" y="200"/>
                    <a:pt x="224" y="199"/>
                    <a:pt x="224" y="199"/>
                  </a:cubicBezTo>
                  <a:cubicBezTo>
                    <a:pt x="224" y="199"/>
                    <a:pt x="224" y="200"/>
                    <a:pt x="223" y="200"/>
                  </a:cubicBezTo>
                  <a:cubicBezTo>
                    <a:pt x="223" y="200"/>
                    <a:pt x="223" y="200"/>
                    <a:pt x="223" y="200"/>
                  </a:cubicBezTo>
                  <a:cubicBezTo>
                    <a:pt x="223" y="200"/>
                    <a:pt x="223" y="200"/>
                    <a:pt x="223" y="200"/>
                  </a:cubicBezTo>
                  <a:cubicBezTo>
                    <a:pt x="223" y="199"/>
                    <a:pt x="223" y="199"/>
                    <a:pt x="223" y="199"/>
                  </a:cubicBezTo>
                  <a:cubicBezTo>
                    <a:pt x="223" y="199"/>
                    <a:pt x="223" y="199"/>
                    <a:pt x="223" y="199"/>
                  </a:cubicBezTo>
                  <a:cubicBezTo>
                    <a:pt x="223" y="199"/>
                    <a:pt x="223" y="199"/>
                    <a:pt x="223" y="199"/>
                  </a:cubicBezTo>
                  <a:cubicBezTo>
                    <a:pt x="223" y="199"/>
                    <a:pt x="223" y="199"/>
                    <a:pt x="223" y="199"/>
                  </a:cubicBezTo>
                  <a:cubicBezTo>
                    <a:pt x="223" y="199"/>
                    <a:pt x="223" y="199"/>
                    <a:pt x="223" y="198"/>
                  </a:cubicBezTo>
                  <a:cubicBezTo>
                    <a:pt x="223" y="198"/>
                    <a:pt x="223" y="198"/>
                    <a:pt x="223" y="198"/>
                  </a:cubicBezTo>
                  <a:cubicBezTo>
                    <a:pt x="223" y="197"/>
                    <a:pt x="223" y="197"/>
                    <a:pt x="223" y="197"/>
                  </a:cubicBezTo>
                  <a:cubicBezTo>
                    <a:pt x="224" y="196"/>
                    <a:pt x="224" y="196"/>
                    <a:pt x="224" y="196"/>
                  </a:cubicBezTo>
                  <a:cubicBezTo>
                    <a:pt x="224" y="196"/>
                    <a:pt x="224" y="196"/>
                    <a:pt x="224" y="196"/>
                  </a:cubicBezTo>
                  <a:cubicBezTo>
                    <a:pt x="224" y="196"/>
                    <a:pt x="224" y="196"/>
                    <a:pt x="224" y="196"/>
                  </a:cubicBezTo>
                  <a:cubicBezTo>
                    <a:pt x="224" y="196"/>
                    <a:pt x="224" y="196"/>
                    <a:pt x="224" y="195"/>
                  </a:cubicBezTo>
                  <a:cubicBezTo>
                    <a:pt x="224" y="195"/>
                    <a:pt x="224" y="195"/>
                    <a:pt x="225" y="195"/>
                  </a:cubicBezTo>
                  <a:cubicBezTo>
                    <a:pt x="225" y="195"/>
                    <a:pt x="225" y="195"/>
                    <a:pt x="226" y="195"/>
                  </a:cubicBezTo>
                  <a:cubicBezTo>
                    <a:pt x="226" y="195"/>
                    <a:pt x="226" y="194"/>
                    <a:pt x="226" y="194"/>
                  </a:cubicBezTo>
                  <a:cubicBezTo>
                    <a:pt x="226" y="194"/>
                    <a:pt x="226" y="194"/>
                    <a:pt x="226" y="194"/>
                  </a:cubicBezTo>
                  <a:cubicBezTo>
                    <a:pt x="226" y="194"/>
                    <a:pt x="226" y="194"/>
                    <a:pt x="226" y="194"/>
                  </a:cubicBezTo>
                  <a:cubicBezTo>
                    <a:pt x="226" y="194"/>
                    <a:pt x="226" y="194"/>
                    <a:pt x="226" y="193"/>
                  </a:cubicBezTo>
                  <a:cubicBezTo>
                    <a:pt x="226" y="193"/>
                    <a:pt x="226" y="193"/>
                    <a:pt x="226" y="193"/>
                  </a:cubicBezTo>
                  <a:cubicBezTo>
                    <a:pt x="226" y="193"/>
                    <a:pt x="227" y="193"/>
                    <a:pt x="227" y="193"/>
                  </a:cubicBezTo>
                  <a:cubicBezTo>
                    <a:pt x="227" y="193"/>
                    <a:pt x="227" y="193"/>
                    <a:pt x="227" y="193"/>
                  </a:cubicBezTo>
                  <a:cubicBezTo>
                    <a:pt x="227" y="193"/>
                    <a:pt x="227" y="193"/>
                    <a:pt x="227" y="192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6" y="192"/>
                    <a:pt x="226" y="192"/>
                    <a:pt x="226" y="192"/>
                  </a:cubicBezTo>
                  <a:cubicBezTo>
                    <a:pt x="226" y="192"/>
                    <a:pt x="226" y="192"/>
                    <a:pt x="226" y="192"/>
                  </a:cubicBezTo>
                  <a:cubicBezTo>
                    <a:pt x="226" y="192"/>
                    <a:pt x="226" y="192"/>
                    <a:pt x="227" y="192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7" y="192"/>
                    <a:pt x="228" y="192"/>
                    <a:pt x="228" y="192"/>
                  </a:cubicBezTo>
                  <a:cubicBezTo>
                    <a:pt x="228" y="192"/>
                    <a:pt x="228" y="192"/>
                    <a:pt x="228" y="192"/>
                  </a:cubicBezTo>
                  <a:cubicBezTo>
                    <a:pt x="228" y="191"/>
                    <a:pt x="228" y="191"/>
                    <a:pt x="228" y="191"/>
                  </a:cubicBezTo>
                  <a:cubicBezTo>
                    <a:pt x="228" y="190"/>
                    <a:pt x="228" y="190"/>
                    <a:pt x="228" y="190"/>
                  </a:cubicBezTo>
                  <a:cubicBezTo>
                    <a:pt x="228" y="190"/>
                    <a:pt x="228" y="190"/>
                    <a:pt x="228" y="190"/>
                  </a:cubicBezTo>
                  <a:cubicBezTo>
                    <a:pt x="228" y="190"/>
                    <a:pt x="228" y="190"/>
                    <a:pt x="228" y="190"/>
                  </a:cubicBezTo>
                  <a:cubicBezTo>
                    <a:pt x="228" y="190"/>
                    <a:pt x="229" y="190"/>
                    <a:pt x="229" y="191"/>
                  </a:cubicBezTo>
                  <a:cubicBezTo>
                    <a:pt x="229" y="191"/>
                    <a:pt x="228" y="191"/>
                    <a:pt x="228" y="191"/>
                  </a:cubicBezTo>
                  <a:cubicBezTo>
                    <a:pt x="228" y="192"/>
                    <a:pt x="228" y="192"/>
                    <a:pt x="228" y="192"/>
                  </a:cubicBezTo>
                  <a:cubicBezTo>
                    <a:pt x="228" y="192"/>
                    <a:pt x="228" y="192"/>
                    <a:pt x="228" y="192"/>
                  </a:cubicBezTo>
                  <a:cubicBezTo>
                    <a:pt x="228" y="192"/>
                    <a:pt x="229" y="192"/>
                    <a:pt x="229" y="192"/>
                  </a:cubicBezTo>
                  <a:cubicBezTo>
                    <a:pt x="229" y="192"/>
                    <a:pt x="229" y="192"/>
                    <a:pt x="229" y="192"/>
                  </a:cubicBezTo>
                  <a:cubicBezTo>
                    <a:pt x="230" y="192"/>
                    <a:pt x="230" y="192"/>
                    <a:pt x="230" y="192"/>
                  </a:cubicBezTo>
                  <a:cubicBezTo>
                    <a:pt x="230" y="192"/>
                    <a:pt x="230" y="191"/>
                    <a:pt x="230" y="191"/>
                  </a:cubicBezTo>
                  <a:cubicBezTo>
                    <a:pt x="230" y="191"/>
                    <a:pt x="231" y="190"/>
                    <a:pt x="231" y="189"/>
                  </a:cubicBezTo>
                  <a:cubicBezTo>
                    <a:pt x="231" y="189"/>
                    <a:pt x="231" y="189"/>
                    <a:pt x="231" y="189"/>
                  </a:cubicBezTo>
                  <a:cubicBezTo>
                    <a:pt x="230" y="189"/>
                    <a:pt x="230" y="189"/>
                    <a:pt x="230" y="189"/>
                  </a:cubicBezTo>
                  <a:cubicBezTo>
                    <a:pt x="230" y="189"/>
                    <a:pt x="230" y="189"/>
                    <a:pt x="230" y="189"/>
                  </a:cubicBezTo>
                  <a:cubicBezTo>
                    <a:pt x="230" y="189"/>
                    <a:pt x="229" y="189"/>
                    <a:pt x="230" y="189"/>
                  </a:cubicBezTo>
                  <a:cubicBezTo>
                    <a:pt x="230" y="189"/>
                    <a:pt x="231" y="189"/>
                    <a:pt x="232" y="189"/>
                  </a:cubicBezTo>
                  <a:cubicBezTo>
                    <a:pt x="232" y="189"/>
                    <a:pt x="232" y="189"/>
                    <a:pt x="233" y="189"/>
                  </a:cubicBezTo>
                  <a:cubicBezTo>
                    <a:pt x="233" y="188"/>
                    <a:pt x="233" y="188"/>
                    <a:pt x="233" y="188"/>
                  </a:cubicBezTo>
                  <a:cubicBezTo>
                    <a:pt x="233" y="188"/>
                    <a:pt x="233" y="187"/>
                    <a:pt x="233" y="187"/>
                  </a:cubicBezTo>
                  <a:cubicBezTo>
                    <a:pt x="233" y="187"/>
                    <a:pt x="234" y="187"/>
                    <a:pt x="234" y="187"/>
                  </a:cubicBezTo>
                  <a:cubicBezTo>
                    <a:pt x="234" y="186"/>
                    <a:pt x="233" y="186"/>
                    <a:pt x="233" y="186"/>
                  </a:cubicBezTo>
                  <a:cubicBezTo>
                    <a:pt x="233" y="185"/>
                    <a:pt x="233" y="185"/>
                    <a:pt x="232" y="185"/>
                  </a:cubicBezTo>
                  <a:cubicBezTo>
                    <a:pt x="232" y="184"/>
                    <a:pt x="232" y="184"/>
                    <a:pt x="232" y="184"/>
                  </a:cubicBezTo>
                  <a:cubicBezTo>
                    <a:pt x="232" y="184"/>
                    <a:pt x="231" y="184"/>
                    <a:pt x="232" y="184"/>
                  </a:cubicBezTo>
                  <a:cubicBezTo>
                    <a:pt x="232" y="184"/>
                    <a:pt x="232" y="184"/>
                    <a:pt x="232" y="184"/>
                  </a:cubicBezTo>
                  <a:cubicBezTo>
                    <a:pt x="232" y="184"/>
                    <a:pt x="232" y="184"/>
                    <a:pt x="232" y="184"/>
                  </a:cubicBezTo>
                  <a:cubicBezTo>
                    <a:pt x="232" y="184"/>
                    <a:pt x="232" y="184"/>
                    <a:pt x="233" y="184"/>
                  </a:cubicBezTo>
                  <a:cubicBezTo>
                    <a:pt x="233" y="184"/>
                    <a:pt x="233" y="184"/>
                    <a:pt x="233" y="184"/>
                  </a:cubicBezTo>
                  <a:cubicBezTo>
                    <a:pt x="233" y="184"/>
                    <a:pt x="233" y="184"/>
                    <a:pt x="234" y="184"/>
                  </a:cubicBezTo>
                  <a:cubicBezTo>
                    <a:pt x="234" y="184"/>
                    <a:pt x="234" y="184"/>
                    <a:pt x="234" y="184"/>
                  </a:cubicBezTo>
                  <a:cubicBezTo>
                    <a:pt x="235" y="184"/>
                    <a:pt x="235" y="183"/>
                    <a:pt x="235" y="183"/>
                  </a:cubicBezTo>
                  <a:cubicBezTo>
                    <a:pt x="235" y="183"/>
                    <a:pt x="235" y="183"/>
                    <a:pt x="235" y="183"/>
                  </a:cubicBezTo>
                  <a:cubicBezTo>
                    <a:pt x="235" y="182"/>
                    <a:pt x="236" y="182"/>
                    <a:pt x="236" y="182"/>
                  </a:cubicBezTo>
                  <a:cubicBezTo>
                    <a:pt x="236" y="182"/>
                    <a:pt x="236" y="182"/>
                    <a:pt x="236" y="182"/>
                  </a:cubicBezTo>
                  <a:cubicBezTo>
                    <a:pt x="236" y="182"/>
                    <a:pt x="236" y="181"/>
                    <a:pt x="236" y="181"/>
                  </a:cubicBezTo>
                  <a:cubicBezTo>
                    <a:pt x="235" y="181"/>
                    <a:pt x="235" y="181"/>
                    <a:pt x="235" y="181"/>
                  </a:cubicBezTo>
                  <a:cubicBezTo>
                    <a:pt x="235" y="181"/>
                    <a:pt x="236" y="180"/>
                    <a:pt x="236" y="180"/>
                  </a:cubicBezTo>
                  <a:cubicBezTo>
                    <a:pt x="236" y="180"/>
                    <a:pt x="237" y="179"/>
                    <a:pt x="238" y="178"/>
                  </a:cubicBezTo>
                  <a:cubicBezTo>
                    <a:pt x="238" y="178"/>
                    <a:pt x="238" y="177"/>
                    <a:pt x="238" y="177"/>
                  </a:cubicBezTo>
                  <a:cubicBezTo>
                    <a:pt x="239" y="177"/>
                    <a:pt x="239" y="177"/>
                    <a:pt x="239" y="178"/>
                  </a:cubicBezTo>
                  <a:cubicBezTo>
                    <a:pt x="240" y="177"/>
                    <a:pt x="240" y="177"/>
                    <a:pt x="239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9" y="175"/>
                    <a:pt x="240" y="174"/>
                    <a:pt x="240" y="174"/>
                  </a:cubicBezTo>
                  <a:cubicBezTo>
                    <a:pt x="241" y="174"/>
                    <a:pt x="242" y="174"/>
                    <a:pt x="242" y="173"/>
                  </a:cubicBezTo>
                  <a:cubicBezTo>
                    <a:pt x="243" y="173"/>
                    <a:pt x="243" y="172"/>
                    <a:pt x="244" y="172"/>
                  </a:cubicBezTo>
                  <a:cubicBezTo>
                    <a:pt x="245" y="171"/>
                    <a:pt x="246" y="171"/>
                    <a:pt x="246" y="170"/>
                  </a:cubicBezTo>
                  <a:cubicBezTo>
                    <a:pt x="247" y="169"/>
                    <a:pt x="247" y="168"/>
                    <a:pt x="247" y="167"/>
                  </a:cubicBezTo>
                  <a:cubicBezTo>
                    <a:pt x="247" y="167"/>
                    <a:pt x="247" y="167"/>
                    <a:pt x="247" y="166"/>
                  </a:cubicBezTo>
                  <a:cubicBezTo>
                    <a:pt x="248" y="167"/>
                    <a:pt x="248" y="167"/>
                    <a:pt x="248" y="168"/>
                  </a:cubicBezTo>
                  <a:cubicBezTo>
                    <a:pt x="248" y="168"/>
                    <a:pt x="248" y="169"/>
                    <a:pt x="248" y="169"/>
                  </a:cubicBezTo>
                  <a:cubicBezTo>
                    <a:pt x="248" y="169"/>
                    <a:pt x="248" y="169"/>
                    <a:pt x="248" y="170"/>
                  </a:cubicBezTo>
                  <a:cubicBezTo>
                    <a:pt x="248" y="170"/>
                    <a:pt x="248" y="170"/>
                    <a:pt x="248" y="170"/>
                  </a:cubicBezTo>
                  <a:cubicBezTo>
                    <a:pt x="249" y="170"/>
                    <a:pt x="249" y="170"/>
                    <a:pt x="249" y="170"/>
                  </a:cubicBezTo>
                  <a:cubicBezTo>
                    <a:pt x="250" y="170"/>
                    <a:pt x="251" y="171"/>
                    <a:pt x="251" y="170"/>
                  </a:cubicBezTo>
                  <a:cubicBezTo>
                    <a:pt x="251" y="170"/>
                    <a:pt x="252" y="170"/>
                    <a:pt x="252" y="169"/>
                  </a:cubicBezTo>
                  <a:cubicBezTo>
                    <a:pt x="252" y="169"/>
                    <a:pt x="252" y="168"/>
                    <a:pt x="253" y="167"/>
                  </a:cubicBezTo>
                  <a:cubicBezTo>
                    <a:pt x="253" y="167"/>
                    <a:pt x="254" y="167"/>
                    <a:pt x="254" y="167"/>
                  </a:cubicBezTo>
                  <a:cubicBezTo>
                    <a:pt x="255" y="167"/>
                    <a:pt x="255" y="167"/>
                    <a:pt x="256" y="167"/>
                  </a:cubicBezTo>
                  <a:cubicBezTo>
                    <a:pt x="256" y="166"/>
                    <a:pt x="257" y="166"/>
                    <a:pt x="257" y="166"/>
                  </a:cubicBezTo>
                  <a:cubicBezTo>
                    <a:pt x="256" y="167"/>
                    <a:pt x="254" y="168"/>
                    <a:pt x="253" y="169"/>
                  </a:cubicBezTo>
                  <a:cubicBezTo>
                    <a:pt x="252" y="170"/>
                    <a:pt x="252" y="170"/>
                    <a:pt x="251" y="171"/>
                  </a:cubicBezTo>
                  <a:cubicBezTo>
                    <a:pt x="251" y="171"/>
                    <a:pt x="251" y="171"/>
                    <a:pt x="251" y="171"/>
                  </a:cubicBezTo>
                  <a:cubicBezTo>
                    <a:pt x="251" y="172"/>
                    <a:pt x="252" y="172"/>
                    <a:pt x="252" y="172"/>
                  </a:cubicBezTo>
                  <a:cubicBezTo>
                    <a:pt x="252" y="173"/>
                    <a:pt x="252" y="173"/>
                    <a:pt x="253" y="173"/>
                  </a:cubicBezTo>
                  <a:cubicBezTo>
                    <a:pt x="253" y="173"/>
                    <a:pt x="253" y="173"/>
                    <a:pt x="254" y="173"/>
                  </a:cubicBezTo>
                  <a:cubicBezTo>
                    <a:pt x="254" y="174"/>
                    <a:pt x="255" y="174"/>
                    <a:pt x="256" y="175"/>
                  </a:cubicBezTo>
                  <a:cubicBezTo>
                    <a:pt x="256" y="174"/>
                    <a:pt x="257" y="175"/>
                    <a:pt x="258" y="176"/>
                  </a:cubicBezTo>
                  <a:cubicBezTo>
                    <a:pt x="256" y="175"/>
                    <a:pt x="254" y="174"/>
                    <a:pt x="253" y="174"/>
                  </a:cubicBezTo>
                  <a:cubicBezTo>
                    <a:pt x="252" y="174"/>
                    <a:pt x="251" y="175"/>
                    <a:pt x="251" y="175"/>
                  </a:cubicBezTo>
                  <a:cubicBezTo>
                    <a:pt x="250" y="175"/>
                    <a:pt x="249" y="174"/>
                    <a:pt x="249" y="174"/>
                  </a:cubicBezTo>
                  <a:cubicBezTo>
                    <a:pt x="249" y="174"/>
                    <a:pt x="249" y="173"/>
                    <a:pt x="249" y="173"/>
                  </a:cubicBezTo>
                  <a:cubicBezTo>
                    <a:pt x="248" y="173"/>
                    <a:pt x="248" y="173"/>
                    <a:pt x="248" y="173"/>
                  </a:cubicBezTo>
                  <a:cubicBezTo>
                    <a:pt x="247" y="174"/>
                    <a:pt x="246" y="174"/>
                    <a:pt x="246" y="175"/>
                  </a:cubicBezTo>
                  <a:cubicBezTo>
                    <a:pt x="245" y="175"/>
                    <a:pt x="245" y="176"/>
                    <a:pt x="245" y="176"/>
                  </a:cubicBezTo>
                  <a:cubicBezTo>
                    <a:pt x="244" y="177"/>
                    <a:pt x="243" y="177"/>
                    <a:pt x="242" y="178"/>
                  </a:cubicBezTo>
                  <a:cubicBezTo>
                    <a:pt x="242" y="178"/>
                    <a:pt x="242" y="178"/>
                    <a:pt x="242" y="178"/>
                  </a:cubicBezTo>
                  <a:cubicBezTo>
                    <a:pt x="242" y="178"/>
                    <a:pt x="242" y="179"/>
                    <a:pt x="242" y="179"/>
                  </a:cubicBezTo>
                  <a:cubicBezTo>
                    <a:pt x="242" y="179"/>
                    <a:pt x="242" y="180"/>
                    <a:pt x="243" y="181"/>
                  </a:cubicBezTo>
                  <a:cubicBezTo>
                    <a:pt x="243" y="181"/>
                    <a:pt x="243" y="181"/>
                    <a:pt x="242" y="182"/>
                  </a:cubicBezTo>
                  <a:cubicBezTo>
                    <a:pt x="242" y="182"/>
                    <a:pt x="242" y="182"/>
                    <a:pt x="242" y="182"/>
                  </a:cubicBezTo>
                  <a:cubicBezTo>
                    <a:pt x="242" y="183"/>
                    <a:pt x="242" y="183"/>
                    <a:pt x="242" y="184"/>
                  </a:cubicBezTo>
                  <a:cubicBezTo>
                    <a:pt x="242" y="184"/>
                    <a:pt x="241" y="185"/>
                    <a:pt x="241" y="185"/>
                  </a:cubicBezTo>
                  <a:cubicBezTo>
                    <a:pt x="240" y="186"/>
                    <a:pt x="240" y="187"/>
                    <a:pt x="240" y="188"/>
                  </a:cubicBezTo>
                  <a:cubicBezTo>
                    <a:pt x="239" y="188"/>
                    <a:pt x="239" y="188"/>
                    <a:pt x="239" y="189"/>
                  </a:cubicBezTo>
                  <a:cubicBezTo>
                    <a:pt x="239" y="189"/>
                    <a:pt x="239" y="190"/>
                    <a:pt x="239" y="190"/>
                  </a:cubicBezTo>
                  <a:cubicBezTo>
                    <a:pt x="239" y="190"/>
                    <a:pt x="239" y="191"/>
                    <a:pt x="239" y="191"/>
                  </a:cubicBezTo>
                  <a:cubicBezTo>
                    <a:pt x="239" y="191"/>
                    <a:pt x="240" y="192"/>
                    <a:pt x="240" y="192"/>
                  </a:cubicBezTo>
                  <a:cubicBezTo>
                    <a:pt x="241" y="192"/>
                    <a:pt x="241" y="192"/>
                    <a:pt x="241" y="192"/>
                  </a:cubicBezTo>
                  <a:cubicBezTo>
                    <a:pt x="241" y="192"/>
                    <a:pt x="242" y="192"/>
                    <a:pt x="242" y="192"/>
                  </a:cubicBezTo>
                  <a:cubicBezTo>
                    <a:pt x="242" y="191"/>
                    <a:pt x="243" y="191"/>
                    <a:pt x="243" y="191"/>
                  </a:cubicBezTo>
                  <a:cubicBezTo>
                    <a:pt x="243" y="190"/>
                    <a:pt x="244" y="190"/>
                    <a:pt x="244" y="190"/>
                  </a:cubicBezTo>
                  <a:cubicBezTo>
                    <a:pt x="244" y="190"/>
                    <a:pt x="244" y="190"/>
                    <a:pt x="244" y="190"/>
                  </a:cubicBezTo>
                  <a:cubicBezTo>
                    <a:pt x="244" y="191"/>
                    <a:pt x="244" y="191"/>
                    <a:pt x="243" y="192"/>
                  </a:cubicBezTo>
                  <a:cubicBezTo>
                    <a:pt x="243" y="192"/>
                    <a:pt x="243" y="192"/>
                    <a:pt x="243" y="192"/>
                  </a:cubicBezTo>
                  <a:cubicBezTo>
                    <a:pt x="243" y="192"/>
                    <a:pt x="243" y="192"/>
                    <a:pt x="243" y="192"/>
                  </a:cubicBezTo>
                  <a:cubicBezTo>
                    <a:pt x="243" y="192"/>
                    <a:pt x="243" y="192"/>
                    <a:pt x="243" y="192"/>
                  </a:cubicBezTo>
                  <a:cubicBezTo>
                    <a:pt x="243" y="192"/>
                    <a:pt x="243" y="192"/>
                    <a:pt x="244" y="193"/>
                  </a:cubicBezTo>
                  <a:cubicBezTo>
                    <a:pt x="243" y="193"/>
                    <a:pt x="243" y="193"/>
                    <a:pt x="243" y="193"/>
                  </a:cubicBezTo>
                  <a:cubicBezTo>
                    <a:pt x="243" y="193"/>
                    <a:pt x="242" y="193"/>
                    <a:pt x="242" y="193"/>
                  </a:cubicBezTo>
                  <a:cubicBezTo>
                    <a:pt x="242" y="193"/>
                    <a:pt x="242" y="193"/>
                    <a:pt x="242" y="193"/>
                  </a:cubicBezTo>
                  <a:cubicBezTo>
                    <a:pt x="242" y="193"/>
                    <a:pt x="241" y="193"/>
                    <a:pt x="241" y="193"/>
                  </a:cubicBezTo>
                  <a:cubicBezTo>
                    <a:pt x="241" y="194"/>
                    <a:pt x="241" y="194"/>
                    <a:pt x="242" y="194"/>
                  </a:cubicBezTo>
                  <a:cubicBezTo>
                    <a:pt x="242" y="194"/>
                    <a:pt x="241" y="194"/>
                    <a:pt x="241" y="194"/>
                  </a:cubicBezTo>
                  <a:cubicBezTo>
                    <a:pt x="241" y="195"/>
                    <a:pt x="241" y="194"/>
                    <a:pt x="240" y="194"/>
                  </a:cubicBezTo>
                  <a:cubicBezTo>
                    <a:pt x="240" y="194"/>
                    <a:pt x="240" y="194"/>
                    <a:pt x="240" y="195"/>
                  </a:cubicBezTo>
                  <a:cubicBezTo>
                    <a:pt x="239" y="195"/>
                    <a:pt x="239" y="195"/>
                    <a:pt x="239" y="194"/>
                  </a:cubicBezTo>
                  <a:cubicBezTo>
                    <a:pt x="239" y="195"/>
                    <a:pt x="239" y="195"/>
                    <a:pt x="239" y="195"/>
                  </a:cubicBezTo>
                  <a:cubicBezTo>
                    <a:pt x="239" y="195"/>
                    <a:pt x="238" y="195"/>
                    <a:pt x="238" y="195"/>
                  </a:cubicBezTo>
                  <a:cubicBezTo>
                    <a:pt x="238" y="195"/>
                    <a:pt x="238" y="195"/>
                    <a:pt x="238" y="195"/>
                  </a:cubicBezTo>
                  <a:cubicBezTo>
                    <a:pt x="238" y="195"/>
                    <a:pt x="239" y="195"/>
                    <a:pt x="239" y="195"/>
                  </a:cubicBezTo>
                  <a:cubicBezTo>
                    <a:pt x="239" y="195"/>
                    <a:pt x="239" y="196"/>
                    <a:pt x="238" y="196"/>
                  </a:cubicBezTo>
                  <a:cubicBezTo>
                    <a:pt x="238" y="196"/>
                    <a:pt x="238" y="196"/>
                    <a:pt x="238" y="196"/>
                  </a:cubicBezTo>
                  <a:cubicBezTo>
                    <a:pt x="238" y="196"/>
                    <a:pt x="238" y="196"/>
                    <a:pt x="238" y="196"/>
                  </a:cubicBezTo>
                  <a:cubicBezTo>
                    <a:pt x="238" y="196"/>
                    <a:pt x="238" y="196"/>
                    <a:pt x="238" y="197"/>
                  </a:cubicBezTo>
                  <a:cubicBezTo>
                    <a:pt x="238" y="197"/>
                    <a:pt x="238" y="197"/>
                    <a:pt x="238" y="197"/>
                  </a:cubicBezTo>
                  <a:cubicBezTo>
                    <a:pt x="238" y="197"/>
                    <a:pt x="238" y="197"/>
                    <a:pt x="238" y="197"/>
                  </a:cubicBezTo>
                  <a:cubicBezTo>
                    <a:pt x="238" y="198"/>
                    <a:pt x="239" y="198"/>
                    <a:pt x="239" y="198"/>
                  </a:cubicBezTo>
                  <a:cubicBezTo>
                    <a:pt x="239" y="198"/>
                    <a:pt x="239" y="198"/>
                    <a:pt x="239" y="198"/>
                  </a:cubicBezTo>
                  <a:cubicBezTo>
                    <a:pt x="239" y="198"/>
                    <a:pt x="239" y="198"/>
                    <a:pt x="239" y="198"/>
                  </a:cubicBezTo>
                  <a:cubicBezTo>
                    <a:pt x="239" y="198"/>
                    <a:pt x="240" y="198"/>
                    <a:pt x="240" y="198"/>
                  </a:cubicBezTo>
                  <a:cubicBezTo>
                    <a:pt x="240" y="198"/>
                    <a:pt x="240" y="198"/>
                    <a:pt x="240" y="198"/>
                  </a:cubicBezTo>
                  <a:cubicBezTo>
                    <a:pt x="240" y="198"/>
                    <a:pt x="240" y="198"/>
                    <a:pt x="241" y="198"/>
                  </a:cubicBezTo>
                  <a:cubicBezTo>
                    <a:pt x="241" y="198"/>
                    <a:pt x="241" y="198"/>
                    <a:pt x="241" y="198"/>
                  </a:cubicBezTo>
                  <a:cubicBezTo>
                    <a:pt x="241" y="198"/>
                    <a:pt x="241" y="197"/>
                    <a:pt x="242" y="197"/>
                  </a:cubicBezTo>
                  <a:cubicBezTo>
                    <a:pt x="242" y="197"/>
                    <a:pt x="242" y="197"/>
                    <a:pt x="242" y="198"/>
                  </a:cubicBezTo>
                  <a:cubicBezTo>
                    <a:pt x="242" y="198"/>
                    <a:pt x="242" y="198"/>
                    <a:pt x="243" y="198"/>
                  </a:cubicBezTo>
                  <a:cubicBezTo>
                    <a:pt x="243" y="198"/>
                    <a:pt x="243" y="198"/>
                    <a:pt x="243" y="198"/>
                  </a:cubicBezTo>
                  <a:cubicBezTo>
                    <a:pt x="244" y="198"/>
                    <a:pt x="244" y="197"/>
                    <a:pt x="244" y="197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3" y="197"/>
                    <a:pt x="243" y="197"/>
                    <a:pt x="243" y="197"/>
                  </a:cubicBezTo>
                  <a:cubicBezTo>
                    <a:pt x="243" y="197"/>
                    <a:pt x="243" y="197"/>
                    <a:pt x="242" y="197"/>
                  </a:cubicBezTo>
                  <a:cubicBezTo>
                    <a:pt x="242" y="197"/>
                    <a:pt x="242" y="196"/>
                    <a:pt x="242" y="196"/>
                  </a:cubicBezTo>
                  <a:cubicBezTo>
                    <a:pt x="243" y="196"/>
                    <a:pt x="244" y="197"/>
                    <a:pt x="244" y="197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5" y="197"/>
                    <a:pt x="245" y="197"/>
                    <a:pt x="245" y="197"/>
                  </a:cubicBezTo>
                  <a:cubicBezTo>
                    <a:pt x="245" y="197"/>
                    <a:pt x="245" y="197"/>
                    <a:pt x="245" y="197"/>
                  </a:cubicBezTo>
                  <a:cubicBezTo>
                    <a:pt x="245" y="197"/>
                    <a:pt x="245" y="197"/>
                    <a:pt x="245" y="197"/>
                  </a:cubicBezTo>
                  <a:cubicBezTo>
                    <a:pt x="245" y="196"/>
                    <a:pt x="245" y="196"/>
                    <a:pt x="245" y="196"/>
                  </a:cubicBezTo>
                  <a:cubicBezTo>
                    <a:pt x="245" y="196"/>
                    <a:pt x="245" y="196"/>
                    <a:pt x="245" y="196"/>
                  </a:cubicBezTo>
                  <a:cubicBezTo>
                    <a:pt x="246" y="196"/>
                    <a:pt x="246" y="196"/>
                    <a:pt x="246" y="195"/>
                  </a:cubicBezTo>
                  <a:cubicBezTo>
                    <a:pt x="246" y="195"/>
                    <a:pt x="246" y="195"/>
                    <a:pt x="246" y="195"/>
                  </a:cubicBezTo>
                  <a:cubicBezTo>
                    <a:pt x="246" y="195"/>
                    <a:pt x="247" y="195"/>
                    <a:pt x="247" y="195"/>
                  </a:cubicBezTo>
                  <a:cubicBezTo>
                    <a:pt x="247" y="194"/>
                    <a:pt x="247" y="194"/>
                    <a:pt x="247" y="194"/>
                  </a:cubicBezTo>
                  <a:cubicBezTo>
                    <a:pt x="247" y="194"/>
                    <a:pt x="247" y="193"/>
                    <a:pt x="247" y="193"/>
                  </a:cubicBezTo>
                  <a:cubicBezTo>
                    <a:pt x="247" y="193"/>
                    <a:pt x="247" y="193"/>
                    <a:pt x="248" y="193"/>
                  </a:cubicBezTo>
                  <a:cubicBezTo>
                    <a:pt x="248" y="193"/>
                    <a:pt x="248" y="193"/>
                    <a:pt x="248" y="194"/>
                  </a:cubicBezTo>
                  <a:cubicBezTo>
                    <a:pt x="248" y="194"/>
                    <a:pt x="248" y="194"/>
                    <a:pt x="248" y="194"/>
                  </a:cubicBezTo>
                  <a:cubicBezTo>
                    <a:pt x="248" y="194"/>
                    <a:pt x="248" y="194"/>
                    <a:pt x="248" y="193"/>
                  </a:cubicBezTo>
                  <a:cubicBezTo>
                    <a:pt x="248" y="193"/>
                    <a:pt x="248" y="193"/>
                    <a:pt x="249" y="193"/>
                  </a:cubicBezTo>
                  <a:cubicBezTo>
                    <a:pt x="249" y="192"/>
                    <a:pt x="249" y="192"/>
                    <a:pt x="249" y="192"/>
                  </a:cubicBezTo>
                  <a:cubicBezTo>
                    <a:pt x="249" y="191"/>
                    <a:pt x="249" y="191"/>
                    <a:pt x="250" y="191"/>
                  </a:cubicBezTo>
                  <a:cubicBezTo>
                    <a:pt x="249" y="192"/>
                    <a:pt x="249" y="193"/>
                    <a:pt x="249" y="194"/>
                  </a:cubicBezTo>
                  <a:cubicBezTo>
                    <a:pt x="248" y="194"/>
                    <a:pt x="248" y="194"/>
                    <a:pt x="248" y="195"/>
                  </a:cubicBezTo>
                  <a:cubicBezTo>
                    <a:pt x="248" y="195"/>
                    <a:pt x="249" y="195"/>
                    <a:pt x="249" y="195"/>
                  </a:cubicBezTo>
                  <a:cubicBezTo>
                    <a:pt x="249" y="195"/>
                    <a:pt x="249" y="194"/>
                    <a:pt x="249" y="194"/>
                  </a:cubicBezTo>
                  <a:cubicBezTo>
                    <a:pt x="249" y="194"/>
                    <a:pt x="249" y="194"/>
                    <a:pt x="249" y="194"/>
                  </a:cubicBezTo>
                  <a:cubicBezTo>
                    <a:pt x="249" y="194"/>
                    <a:pt x="250" y="193"/>
                    <a:pt x="250" y="193"/>
                  </a:cubicBezTo>
                  <a:cubicBezTo>
                    <a:pt x="250" y="193"/>
                    <a:pt x="250" y="193"/>
                    <a:pt x="250" y="193"/>
                  </a:cubicBezTo>
                  <a:cubicBezTo>
                    <a:pt x="250" y="193"/>
                    <a:pt x="250" y="193"/>
                    <a:pt x="250" y="193"/>
                  </a:cubicBezTo>
                  <a:cubicBezTo>
                    <a:pt x="250" y="193"/>
                    <a:pt x="250" y="192"/>
                    <a:pt x="251" y="192"/>
                  </a:cubicBezTo>
                  <a:cubicBezTo>
                    <a:pt x="251" y="192"/>
                    <a:pt x="251" y="192"/>
                    <a:pt x="251" y="192"/>
                  </a:cubicBezTo>
                  <a:cubicBezTo>
                    <a:pt x="251" y="192"/>
                    <a:pt x="251" y="192"/>
                    <a:pt x="252" y="192"/>
                  </a:cubicBezTo>
                  <a:cubicBezTo>
                    <a:pt x="252" y="191"/>
                    <a:pt x="251" y="191"/>
                    <a:pt x="251" y="191"/>
                  </a:cubicBezTo>
                  <a:cubicBezTo>
                    <a:pt x="251" y="191"/>
                    <a:pt x="251" y="191"/>
                    <a:pt x="251" y="191"/>
                  </a:cubicBezTo>
                  <a:cubicBezTo>
                    <a:pt x="251" y="191"/>
                    <a:pt x="251" y="191"/>
                    <a:pt x="251" y="190"/>
                  </a:cubicBezTo>
                  <a:cubicBezTo>
                    <a:pt x="251" y="190"/>
                    <a:pt x="251" y="190"/>
                    <a:pt x="251" y="190"/>
                  </a:cubicBezTo>
                  <a:cubicBezTo>
                    <a:pt x="251" y="190"/>
                    <a:pt x="252" y="190"/>
                    <a:pt x="252" y="190"/>
                  </a:cubicBezTo>
                  <a:cubicBezTo>
                    <a:pt x="252" y="191"/>
                    <a:pt x="252" y="191"/>
                    <a:pt x="252" y="191"/>
                  </a:cubicBezTo>
                  <a:cubicBezTo>
                    <a:pt x="252" y="191"/>
                    <a:pt x="252" y="191"/>
                    <a:pt x="252" y="191"/>
                  </a:cubicBezTo>
                  <a:cubicBezTo>
                    <a:pt x="252" y="191"/>
                    <a:pt x="253" y="191"/>
                    <a:pt x="253" y="191"/>
                  </a:cubicBezTo>
                  <a:cubicBezTo>
                    <a:pt x="253" y="191"/>
                    <a:pt x="253" y="190"/>
                    <a:pt x="253" y="190"/>
                  </a:cubicBezTo>
                  <a:cubicBezTo>
                    <a:pt x="253" y="190"/>
                    <a:pt x="252" y="190"/>
                    <a:pt x="252" y="190"/>
                  </a:cubicBezTo>
                  <a:cubicBezTo>
                    <a:pt x="252" y="190"/>
                    <a:pt x="252" y="190"/>
                    <a:pt x="253" y="190"/>
                  </a:cubicBezTo>
                  <a:cubicBezTo>
                    <a:pt x="253" y="189"/>
                    <a:pt x="253" y="189"/>
                    <a:pt x="253" y="189"/>
                  </a:cubicBezTo>
                  <a:cubicBezTo>
                    <a:pt x="252" y="188"/>
                    <a:pt x="252" y="188"/>
                    <a:pt x="253" y="188"/>
                  </a:cubicBezTo>
                  <a:cubicBezTo>
                    <a:pt x="253" y="188"/>
                    <a:pt x="253" y="188"/>
                    <a:pt x="253" y="188"/>
                  </a:cubicBezTo>
                  <a:cubicBezTo>
                    <a:pt x="253" y="189"/>
                    <a:pt x="253" y="189"/>
                    <a:pt x="253" y="189"/>
                  </a:cubicBezTo>
                  <a:cubicBezTo>
                    <a:pt x="253" y="189"/>
                    <a:pt x="253" y="190"/>
                    <a:pt x="253" y="190"/>
                  </a:cubicBezTo>
                  <a:cubicBezTo>
                    <a:pt x="253" y="190"/>
                    <a:pt x="254" y="190"/>
                    <a:pt x="254" y="190"/>
                  </a:cubicBezTo>
                  <a:cubicBezTo>
                    <a:pt x="254" y="190"/>
                    <a:pt x="254" y="190"/>
                    <a:pt x="254" y="189"/>
                  </a:cubicBezTo>
                  <a:cubicBezTo>
                    <a:pt x="254" y="189"/>
                    <a:pt x="254" y="189"/>
                    <a:pt x="254" y="189"/>
                  </a:cubicBezTo>
                  <a:cubicBezTo>
                    <a:pt x="254" y="189"/>
                    <a:pt x="254" y="188"/>
                    <a:pt x="254" y="188"/>
                  </a:cubicBezTo>
                  <a:cubicBezTo>
                    <a:pt x="254" y="188"/>
                    <a:pt x="254" y="188"/>
                    <a:pt x="254" y="188"/>
                  </a:cubicBezTo>
                  <a:cubicBezTo>
                    <a:pt x="254" y="188"/>
                    <a:pt x="254" y="188"/>
                    <a:pt x="254" y="188"/>
                  </a:cubicBezTo>
                  <a:cubicBezTo>
                    <a:pt x="255" y="188"/>
                    <a:pt x="255" y="188"/>
                    <a:pt x="255" y="188"/>
                  </a:cubicBezTo>
                  <a:cubicBezTo>
                    <a:pt x="255" y="188"/>
                    <a:pt x="255" y="187"/>
                    <a:pt x="255" y="187"/>
                  </a:cubicBezTo>
                  <a:cubicBezTo>
                    <a:pt x="255" y="187"/>
                    <a:pt x="255" y="187"/>
                    <a:pt x="255" y="186"/>
                  </a:cubicBezTo>
                  <a:cubicBezTo>
                    <a:pt x="255" y="186"/>
                    <a:pt x="255" y="186"/>
                    <a:pt x="255" y="186"/>
                  </a:cubicBezTo>
                  <a:cubicBezTo>
                    <a:pt x="255" y="186"/>
                    <a:pt x="255" y="186"/>
                    <a:pt x="255" y="186"/>
                  </a:cubicBezTo>
                  <a:cubicBezTo>
                    <a:pt x="255" y="186"/>
                    <a:pt x="255" y="186"/>
                    <a:pt x="255" y="186"/>
                  </a:cubicBezTo>
                  <a:cubicBezTo>
                    <a:pt x="255" y="187"/>
                    <a:pt x="255" y="187"/>
                    <a:pt x="255" y="188"/>
                  </a:cubicBezTo>
                  <a:cubicBezTo>
                    <a:pt x="255" y="188"/>
                    <a:pt x="255" y="188"/>
                    <a:pt x="256" y="188"/>
                  </a:cubicBezTo>
                  <a:cubicBezTo>
                    <a:pt x="256" y="189"/>
                    <a:pt x="256" y="189"/>
                    <a:pt x="256" y="189"/>
                  </a:cubicBezTo>
                  <a:cubicBezTo>
                    <a:pt x="256" y="188"/>
                    <a:pt x="256" y="188"/>
                    <a:pt x="256" y="187"/>
                  </a:cubicBezTo>
                  <a:cubicBezTo>
                    <a:pt x="256" y="187"/>
                    <a:pt x="256" y="187"/>
                    <a:pt x="256" y="187"/>
                  </a:cubicBezTo>
                  <a:cubicBezTo>
                    <a:pt x="257" y="187"/>
                    <a:pt x="257" y="187"/>
                    <a:pt x="257" y="187"/>
                  </a:cubicBezTo>
                  <a:cubicBezTo>
                    <a:pt x="257" y="187"/>
                    <a:pt x="257" y="187"/>
                    <a:pt x="257" y="187"/>
                  </a:cubicBezTo>
                  <a:cubicBezTo>
                    <a:pt x="257" y="188"/>
                    <a:pt x="258" y="188"/>
                    <a:pt x="258" y="188"/>
                  </a:cubicBezTo>
                  <a:cubicBezTo>
                    <a:pt x="258" y="188"/>
                    <a:pt x="258" y="188"/>
                    <a:pt x="259" y="188"/>
                  </a:cubicBezTo>
                  <a:cubicBezTo>
                    <a:pt x="259" y="188"/>
                    <a:pt x="259" y="188"/>
                    <a:pt x="259" y="188"/>
                  </a:cubicBezTo>
                  <a:cubicBezTo>
                    <a:pt x="259" y="188"/>
                    <a:pt x="259" y="188"/>
                    <a:pt x="260" y="188"/>
                  </a:cubicBezTo>
                  <a:cubicBezTo>
                    <a:pt x="260" y="188"/>
                    <a:pt x="260" y="188"/>
                    <a:pt x="260" y="188"/>
                  </a:cubicBezTo>
                  <a:cubicBezTo>
                    <a:pt x="260" y="188"/>
                    <a:pt x="260" y="188"/>
                    <a:pt x="260" y="188"/>
                  </a:cubicBezTo>
                  <a:cubicBezTo>
                    <a:pt x="260" y="188"/>
                    <a:pt x="260" y="188"/>
                    <a:pt x="260" y="187"/>
                  </a:cubicBezTo>
                  <a:cubicBezTo>
                    <a:pt x="260" y="187"/>
                    <a:pt x="261" y="187"/>
                    <a:pt x="261" y="187"/>
                  </a:cubicBezTo>
                  <a:cubicBezTo>
                    <a:pt x="261" y="187"/>
                    <a:pt x="261" y="187"/>
                    <a:pt x="261" y="188"/>
                  </a:cubicBezTo>
                  <a:cubicBezTo>
                    <a:pt x="261" y="188"/>
                    <a:pt x="261" y="188"/>
                    <a:pt x="261" y="188"/>
                  </a:cubicBezTo>
                  <a:cubicBezTo>
                    <a:pt x="261" y="188"/>
                    <a:pt x="262" y="188"/>
                    <a:pt x="262" y="188"/>
                  </a:cubicBezTo>
                  <a:cubicBezTo>
                    <a:pt x="262" y="187"/>
                    <a:pt x="262" y="187"/>
                    <a:pt x="262" y="187"/>
                  </a:cubicBezTo>
                  <a:cubicBezTo>
                    <a:pt x="262" y="186"/>
                    <a:pt x="262" y="186"/>
                    <a:pt x="262" y="186"/>
                  </a:cubicBezTo>
                  <a:cubicBezTo>
                    <a:pt x="262" y="185"/>
                    <a:pt x="262" y="185"/>
                    <a:pt x="262" y="185"/>
                  </a:cubicBezTo>
                  <a:cubicBezTo>
                    <a:pt x="262" y="185"/>
                    <a:pt x="262" y="186"/>
                    <a:pt x="263" y="186"/>
                  </a:cubicBezTo>
                  <a:cubicBezTo>
                    <a:pt x="263" y="186"/>
                    <a:pt x="263" y="186"/>
                    <a:pt x="263" y="186"/>
                  </a:cubicBezTo>
                  <a:cubicBezTo>
                    <a:pt x="263" y="186"/>
                    <a:pt x="263" y="187"/>
                    <a:pt x="263" y="187"/>
                  </a:cubicBezTo>
                  <a:cubicBezTo>
                    <a:pt x="263" y="187"/>
                    <a:pt x="263" y="187"/>
                    <a:pt x="264" y="187"/>
                  </a:cubicBezTo>
                  <a:cubicBezTo>
                    <a:pt x="264" y="187"/>
                    <a:pt x="264" y="187"/>
                    <a:pt x="264" y="187"/>
                  </a:cubicBezTo>
                  <a:cubicBezTo>
                    <a:pt x="264" y="187"/>
                    <a:pt x="264" y="187"/>
                    <a:pt x="264" y="187"/>
                  </a:cubicBezTo>
                  <a:cubicBezTo>
                    <a:pt x="264" y="187"/>
                    <a:pt x="264" y="186"/>
                    <a:pt x="264" y="186"/>
                  </a:cubicBezTo>
                  <a:cubicBezTo>
                    <a:pt x="264" y="186"/>
                    <a:pt x="265" y="186"/>
                    <a:pt x="265" y="186"/>
                  </a:cubicBezTo>
                  <a:cubicBezTo>
                    <a:pt x="265" y="186"/>
                    <a:pt x="265" y="185"/>
                    <a:pt x="265" y="185"/>
                  </a:cubicBezTo>
                  <a:cubicBezTo>
                    <a:pt x="265" y="186"/>
                    <a:pt x="265" y="186"/>
                    <a:pt x="264" y="186"/>
                  </a:cubicBezTo>
                  <a:cubicBezTo>
                    <a:pt x="264" y="186"/>
                    <a:pt x="264" y="186"/>
                    <a:pt x="264" y="186"/>
                  </a:cubicBezTo>
                  <a:cubicBezTo>
                    <a:pt x="264" y="186"/>
                    <a:pt x="264" y="186"/>
                    <a:pt x="264" y="186"/>
                  </a:cubicBezTo>
                  <a:cubicBezTo>
                    <a:pt x="264" y="186"/>
                    <a:pt x="264" y="186"/>
                    <a:pt x="264" y="186"/>
                  </a:cubicBezTo>
                  <a:cubicBezTo>
                    <a:pt x="264" y="185"/>
                    <a:pt x="264" y="185"/>
                    <a:pt x="264" y="185"/>
                  </a:cubicBezTo>
                  <a:cubicBezTo>
                    <a:pt x="264" y="185"/>
                    <a:pt x="264" y="185"/>
                    <a:pt x="264" y="185"/>
                  </a:cubicBezTo>
                  <a:cubicBezTo>
                    <a:pt x="264" y="185"/>
                    <a:pt x="264" y="185"/>
                    <a:pt x="264" y="185"/>
                  </a:cubicBezTo>
                  <a:cubicBezTo>
                    <a:pt x="264" y="185"/>
                    <a:pt x="264" y="184"/>
                    <a:pt x="264" y="185"/>
                  </a:cubicBezTo>
                  <a:cubicBezTo>
                    <a:pt x="263" y="185"/>
                    <a:pt x="263" y="185"/>
                    <a:pt x="263" y="185"/>
                  </a:cubicBezTo>
                  <a:cubicBezTo>
                    <a:pt x="263" y="185"/>
                    <a:pt x="263" y="184"/>
                    <a:pt x="263" y="184"/>
                  </a:cubicBezTo>
                  <a:cubicBezTo>
                    <a:pt x="263" y="184"/>
                    <a:pt x="263" y="184"/>
                    <a:pt x="262" y="184"/>
                  </a:cubicBezTo>
                  <a:cubicBezTo>
                    <a:pt x="262" y="184"/>
                    <a:pt x="262" y="185"/>
                    <a:pt x="262" y="184"/>
                  </a:cubicBezTo>
                  <a:cubicBezTo>
                    <a:pt x="262" y="184"/>
                    <a:pt x="262" y="184"/>
                    <a:pt x="262" y="184"/>
                  </a:cubicBezTo>
                  <a:cubicBezTo>
                    <a:pt x="262" y="184"/>
                    <a:pt x="262" y="184"/>
                    <a:pt x="262" y="184"/>
                  </a:cubicBezTo>
                  <a:cubicBezTo>
                    <a:pt x="262" y="184"/>
                    <a:pt x="262" y="184"/>
                    <a:pt x="262" y="184"/>
                  </a:cubicBezTo>
                  <a:cubicBezTo>
                    <a:pt x="262" y="183"/>
                    <a:pt x="262" y="183"/>
                    <a:pt x="262" y="183"/>
                  </a:cubicBezTo>
                  <a:cubicBezTo>
                    <a:pt x="262" y="184"/>
                    <a:pt x="263" y="183"/>
                    <a:pt x="263" y="183"/>
                  </a:cubicBezTo>
                  <a:cubicBezTo>
                    <a:pt x="263" y="183"/>
                    <a:pt x="264" y="183"/>
                    <a:pt x="264" y="183"/>
                  </a:cubicBezTo>
                  <a:cubicBezTo>
                    <a:pt x="264" y="183"/>
                    <a:pt x="264" y="182"/>
                    <a:pt x="264" y="182"/>
                  </a:cubicBezTo>
                  <a:cubicBezTo>
                    <a:pt x="264" y="182"/>
                    <a:pt x="264" y="182"/>
                    <a:pt x="265" y="182"/>
                  </a:cubicBezTo>
                  <a:cubicBezTo>
                    <a:pt x="265" y="182"/>
                    <a:pt x="265" y="181"/>
                    <a:pt x="265" y="181"/>
                  </a:cubicBezTo>
                  <a:cubicBezTo>
                    <a:pt x="265" y="181"/>
                    <a:pt x="265" y="181"/>
                    <a:pt x="265" y="181"/>
                  </a:cubicBezTo>
                  <a:cubicBezTo>
                    <a:pt x="264" y="181"/>
                    <a:pt x="264" y="181"/>
                    <a:pt x="264" y="180"/>
                  </a:cubicBezTo>
                  <a:cubicBezTo>
                    <a:pt x="265" y="180"/>
                    <a:pt x="265" y="180"/>
                    <a:pt x="264" y="180"/>
                  </a:cubicBezTo>
                  <a:cubicBezTo>
                    <a:pt x="264" y="180"/>
                    <a:pt x="264" y="180"/>
                    <a:pt x="264" y="180"/>
                  </a:cubicBezTo>
                  <a:cubicBezTo>
                    <a:pt x="264" y="180"/>
                    <a:pt x="264" y="180"/>
                    <a:pt x="264" y="180"/>
                  </a:cubicBezTo>
                  <a:cubicBezTo>
                    <a:pt x="264" y="179"/>
                    <a:pt x="264" y="179"/>
                    <a:pt x="264" y="179"/>
                  </a:cubicBezTo>
                  <a:cubicBezTo>
                    <a:pt x="264" y="179"/>
                    <a:pt x="264" y="179"/>
                    <a:pt x="263" y="180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80"/>
                    <a:pt x="263" y="181"/>
                    <a:pt x="262" y="181"/>
                  </a:cubicBezTo>
                  <a:cubicBezTo>
                    <a:pt x="262" y="181"/>
                    <a:pt x="262" y="180"/>
                    <a:pt x="262" y="180"/>
                  </a:cubicBezTo>
                  <a:cubicBezTo>
                    <a:pt x="261" y="180"/>
                    <a:pt x="261" y="180"/>
                    <a:pt x="261" y="180"/>
                  </a:cubicBezTo>
                  <a:cubicBezTo>
                    <a:pt x="261" y="180"/>
                    <a:pt x="261" y="181"/>
                    <a:pt x="260" y="181"/>
                  </a:cubicBezTo>
                  <a:cubicBezTo>
                    <a:pt x="260" y="181"/>
                    <a:pt x="260" y="181"/>
                    <a:pt x="259" y="181"/>
                  </a:cubicBezTo>
                  <a:cubicBezTo>
                    <a:pt x="259" y="181"/>
                    <a:pt x="260" y="181"/>
                    <a:pt x="260" y="181"/>
                  </a:cubicBezTo>
                  <a:cubicBezTo>
                    <a:pt x="260" y="180"/>
                    <a:pt x="261" y="180"/>
                    <a:pt x="261" y="180"/>
                  </a:cubicBezTo>
                  <a:cubicBezTo>
                    <a:pt x="261" y="179"/>
                    <a:pt x="261" y="179"/>
                    <a:pt x="261" y="180"/>
                  </a:cubicBezTo>
                  <a:cubicBezTo>
                    <a:pt x="262" y="180"/>
                    <a:pt x="262" y="180"/>
                    <a:pt x="262" y="180"/>
                  </a:cubicBezTo>
                  <a:cubicBezTo>
                    <a:pt x="262" y="180"/>
                    <a:pt x="262" y="180"/>
                    <a:pt x="262" y="180"/>
                  </a:cubicBezTo>
                  <a:cubicBezTo>
                    <a:pt x="262" y="180"/>
                    <a:pt x="262" y="180"/>
                    <a:pt x="262" y="180"/>
                  </a:cubicBezTo>
                  <a:cubicBezTo>
                    <a:pt x="263" y="179"/>
                    <a:pt x="263" y="179"/>
                    <a:pt x="263" y="179"/>
                  </a:cubicBezTo>
                  <a:cubicBezTo>
                    <a:pt x="263" y="179"/>
                    <a:pt x="263" y="179"/>
                    <a:pt x="263" y="179"/>
                  </a:cubicBezTo>
                  <a:cubicBezTo>
                    <a:pt x="263" y="179"/>
                    <a:pt x="263" y="179"/>
                    <a:pt x="263" y="178"/>
                  </a:cubicBezTo>
                  <a:cubicBezTo>
                    <a:pt x="263" y="178"/>
                    <a:pt x="263" y="178"/>
                    <a:pt x="263" y="178"/>
                  </a:cubicBezTo>
                  <a:cubicBezTo>
                    <a:pt x="263" y="178"/>
                    <a:pt x="263" y="178"/>
                    <a:pt x="263" y="178"/>
                  </a:cubicBezTo>
                  <a:cubicBezTo>
                    <a:pt x="263" y="178"/>
                    <a:pt x="263" y="178"/>
                    <a:pt x="263" y="178"/>
                  </a:cubicBezTo>
                  <a:cubicBezTo>
                    <a:pt x="263" y="178"/>
                    <a:pt x="263" y="178"/>
                    <a:pt x="264" y="178"/>
                  </a:cubicBezTo>
                  <a:cubicBezTo>
                    <a:pt x="264" y="178"/>
                    <a:pt x="264" y="178"/>
                    <a:pt x="264" y="178"/>
                  </a:cubicBezTo>
                  <a:cubicBezTo>
                    <a:pt x="264" y="178"/>
                    <a:pt x="264" y="178"/>
                    <a:pt x="264" y="178"/>
                  </a:cubicBezTo>
                  <a:cubicBezTo>
                    <a:pt x="264" y="178"/>
                    <a:pt x="264" y="177"/>
                    <a:pt x="264" y="177"/>
                  </a:cubicBezTo>
                  <a:cubicBezTo>
                    <a:pt x="263" y="177"/>
                    <a:pt x="263" y="177"/>
                    <a:pt x="262" y="178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2" y="178"/>
                    <a:pt x="262" y="179"/>
                    <a:pt x="262" y="179"/>
                  </a:cubicBezTo>
                  <a:cubicBezTo>
                    <a:pt x="262" y="179"/>
                    <a:pt x="262" y="179"/>
                    <a:pt x="262" y="179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2" y="177"/>
                    <a:pt x="262" y="177"/>
                    <a:pt x="262" y="177"/>
                  </a:cubicBezTo>
                  <a:cubicBezTo>
                    <a:pt x="261" y="177"/>
                    <a:pt x="261" y="177"/>
                    <a:pt x="261" y="177"/>
                  </a:cubicBezTo>
                  <a:cubicBezTo>
                    <a:pt x="261" y="177"/>
                    <a:pt x="261" y="178"/>
                    <a:pt x="260" y="178"/>
                  </a:cubicBezTo>
                  <a:cubicBezTo>
                    <a:pt x="260" y="178"/>
                    <a:pt x="260" y="178"/>
                    <a:pt x="260" y="178"/>
                  </a:cubicBezTo>
                  <a:cubicBezTo>
                    <a:pt x="260" y="178"/>
                    <a:pt x="260" y="178"/>
                    <a:pt x="260" y="178"/>
                  </a:cubicBezTo>
                  <a:cubicBezTo>
                    <a:pt x="260" y="177"/>
                    <a:pt x="260" y="177"/>
                    <a:pt x="260" y="177"/>
                  </a:cubicBezTo>
                  <a:cubicBezTo>
                    <a:pt x="260" y="177"/>
                    <a:pt x="260" y="177"/>
                    <a:pt x="261" y="177"/>
                  </a:cubicBezTo>
                  <a:cubicBezTo>
                    <a:pt x="261" y="177"/>
                    <a:pt x="261" y="177"/>
                    <a:pt x="261" y="176"/>
                  </a:cubicBezTo>
                  <a:cubicBezTo>
                    <a:pt x="261" y="176"/>
                    <a:pt x="261" y="176"/>
                    <a:pt x="261" y="176"/>
                  </a:cubicBezTo>
                  <a:cubicBezTo>
                    <a:pt x="261" y="176"/>
                    <a:pt x="261" y="176"/>
                    <a:pt x="261" y="176"/>
                  </a:cubicBezTo>
                  <a:cubicBezTo>
                    <a:pt x="261" y="176"/>
                    <a:pt x="262" y="176"/>
                    <a:pt x="262" y="176"/>
                  </a:cubicBezTo>
                  <a:cubicBezTo>
                    <a:pt x="262" y="176"/>
                    <a:pt x="262" y="176"/>
                    <a:pt x="262" y="176"/>
                  </a:cubicBezTo>
                  <a:cubicBezTo>
                    <a:pt x="262" y="176"/>
                    <a:pt x="262" y="175"/>
                    <a:pt x="262" y="175"/>
                  </a:cubicBezTo>
                  <a:cubicBezTo>
                    <a:pt x="262" y="175"/>
                    <a:pt x="263" y="175"/>
                    <a:pt x="263" y="174"/>
                  </a:cubicBezTo>
                  <a:cubicBezTo>
                    <a:pt x="263" y="174"/>
                    <a:pt x="263" y="174"/>
                    <a:pt x="263" y="174"/>
                  </a:cubicBezTo>
                  <a:cubicBezTo>
                    <a:pt x="263" y="173"/>
                    <a:pt x="263" y="173"/>
                    <a:pt x="263" y="173"/>
                  </a:cubicBezTo>
                  <a:cubicBezTo>
                    <a:pt x="263" y="173"/>
                    <a:pt x="262" y="173"/>
                    <a:pt x="262" y="173"/>
                  </a:cubicBezTo>
                  <a:cubicBezTo>
                    <a:pt x="262" y="173"/>
                    <a:pt x="262" y="174"/>
                    <a:pt x="262" y="173"/>
                  </a:cubicBezTo>
                  <a:cubicBezTo>
                    <a:pt x="262" y="173"/>
                    <a:pt x="263" y="173"/>
                    <a:pt x="263" y="172"/>
                  </a:cubicBezTo>
                  <a:cubicBezTo>
                    <a:pt x="263" y="172"/>
                    <a:pt x="264" y="172"/>
                    <a:pt x="264" y="172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65" y="172"/>
                    <a:pt x="265" y="171"/>
                    <a:pt x="266" y="170"/>
                  </a:cubicBezTo>
                  <a:cubicBezTo>
                    <a:pt x="266" y="170"/>
                    <a:pt x="266" y="170"/>
                    <a:pt x="267" y="170"/>
                  </a:cubicBezTo>
                  <a:cubicBezTo>
                    <a:pt x="266" y="170"/>
                    <a:pt x="267" y="171"/>
                    <a:pt x="267" y="171"/>
                  </a:cubicBezTo>
                  <a:cubicBezTo>
                    <a:pt x="266" y="171"/>
                    <a:pt x="265" y="172"/>
                    <a:pt x="265" y="174"/>
                  </a:cubicBezTo>
                  <a:cubicBezTo>
                    <a:pt x="265" y="174"/>
                    <a:pt x="265" y="174"/>
                    <a:pt x="264" y="175"/>
                  </a:cubicBezTo>
                  <a:cubicBezTo>
                    <a:pt x="264" y="175"/>
                    <a:pt x="264" y="175"/>
                    <a:pt x="264" y="175"/>
                  </a:cubicBezTo>
                  <a:cubicBezTo>
                    <a:pt x="264" y="176"/>
                    <a:pt x="264" y="176"/>
                    <a:pt x="264" y="176"/>
                  </a:cubicBezTo>
                  <a:cubicBezTo>
                    <a:pt x="264" y="176"/>
                    <a:pt x="264" y="176"/>
                    <a:pt x="264" y="176"/>
                  </a:cubicBezTo>
                  <a:cubicBezTo>
                    <a:pt x="264" y="176"/>
                    <a:pt x="265" y="176"/>
                    <a:pt x="265" y="176"/>
                  </a:cubicBezTo>
                  <a:cubicBezTo>
                    <a:pt x="266" y="176"/>
                    <a:pt x="266" y="176"/>
                    <a:pt x="266" y="176"/>
                  </a:cubicBezTo>
                  <a:cubicBezTo>
                    <a:pt x="266" y="176"/>
                    <a:pt x="266" y="176"/>
                    <a:pt x="266" y="176"/>
                  </a:cubicBezTo>
                  <a:cubicBezTo>
                    <a:pt x="266" y="176"/>
                    <a:pt x="266" y="175"/>
                    <a:pt x="266" y="175"/>
                  </a:cubicBezTo>
                  <a:cubicBezTo>
                    <a:pt x="266" y="175"/>
                    <a:pt x="266" y="175"/>
                    <a:pt x="267" y="175"/>
                  </a:cubicBezTo>
                  <a:cubicBezTo>
                    <a:pt x="267" y="175"/>
                    <a:pt x="266" y="176"/>
                    <a:pt x="267" y="176"/>
                  </a:cubicBezTo>
                  <a:cubicBezTo>
                    <a:pt x="267" y="176"/>
                    <a:pt x="267" y="176"/>
                    <a:pt x="267" y="176"/>
                  </a:cubicBezTo>
                  <a:cubicBezTo>
                    <a:pt x="267" y="176"/>
                    <a:pt x="267" y="175"/>
                    <a:pt x="267" y="175"/>
                  </a:cubicBezTo>
                  <a:cubicBezTo>
                    <a:pt x="267" y="175"/>
                    <a:pt x="268" y="174"/>
                    <a:pt x="268" y="174"/>
                  </a:cubicBezTo>
                  <a:cubicBezTo>
                    <a:pt x="268" y="174"/>
                    <a:pt x="268" y="175"/>
                    <a:pt x="268" y="175"/>
                  </a:cubicBezTo>
                  <a:cubicBezTo>
                    <a:pt x="268" y="175"/>
                    <a:pt x="269" y="175"/>
                    <a:pt x="269" y="175"/>
                  </a:cubicBezTo>
                  <a:cubicBezTo>
                    <a:pt x="269" y="175"/>
                    <a:pt x="269" y="175"/>
                    <a:pt x="269" y="174"/>
                  </a:cubicBezTo>
                  <a:cubicBezTo>
                    <a:pt x="270" y="174"/>
                    <a:pt x="270" y="174"/>
                    <a:pt x="270" y="174"/>
                  </a:cubicBezTo>
                  <a:cubicBezTo>
                    <a:pt x="270" y="174"/>
                    <a:pt x="270" y="174"/>
                    <a:pt x="270" y="173"/>
                  </a:cubicBezTo>
                  <a:cubicBezTo>
                    <a:pt x="270" y="173"/>
                    <a:pt x="271" y="173"/>
                    <a:pt x="271" y="173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71" y="174"/>
                    <a:pt x="271" y="174"/>
                    <a:pt x="271" y="174"/>
                  </a:cubicBezTo>
                  <a:cubicBezTo>
                    <a:pt x="271" y="174"/>
                    <a:pt x="271" y="174"/>
                    <a:pt x="272" y="174"/>
                  </a:cubicBezTo>
                  <a:cubicBezTo>
                    <a:pt x="272" y="174"/>
                    <a:pt x="272" y="174"/>
                    <a:pt x="272" y="174"/>
                  </a:cubicBezTo>
                  <a:cubicBezTo>
                    <a:pt x="273" y="173"/>
                    <a:pt x="273" y="173"/>
                    <a:pt x="273" y="172"/>
                  </a:cubicBezTo>
                  <a:cubicBezTo>
                    <a:pt x="274" y="172"/>
                    <a:pt x="274" y="172"/>
                    <a:pt x="274" y="172"/>
                  </a:cubicBezTo>
                  <a:cubicBezTo>
                    <a:pt x="274" y="172"/>
                    <a:pt x="275" y="172"/>
                    <a:pt x="275" y="172"/>
                  </a:cubicBezTo>
                  <a:cubicBezTo>
                    <a:pt x="276" y="172"/>
                    <a:pt x="277" y="172"/>
                    <a:pt x="278" y="173"/>
                  </a:cubicBezTo>
                  <a:cubicBezTo>
                    <a:pt x="278" y="173"/>
                    <a:pt x="277" y="173"/>
                    <a:pt x="277" y="173"/>
                  </a:cubicBezTo>
                  <a:cubicBezTo>
                    <a:pt x="276" y="172"/>
                    <a:pt x="275" y="172"/>
                    <a:pt x="274" y="172"/>
                  </a:cubicBezTo>
                  <a:cubicBezTo>
                    <a:pt x="274" y="172"/>
                    <a:pt x="274" y="172"/>
                    <a:pt x="274" y="173"/>
                  </a:cubicBezTo>
                  <a:cubicBezTo>
                    <a:pt x="274" y="173"/>
                    <a:pt x="274" y="173"/>
                    <a:pt x="274" y="173"/>
                  </a:cubicBezTo>
                  <a:cubicBezTo>
                    <a:pt x="274" y="173"/>
                    <a:pt x="273" y="174"/>
                    <a:pt x="273" y="174"/>
                  </a:cubicBezTo>
                  <a:cubicBezTo>
                    <a:pt x="273" y="174"/>
                    <a:pt x="274" y="174"/>
                    <a:pt x="274" y="174"/>
                  </a:cubicBezTo>
                  <a:cubicBezTo>
                    <a:pt x="274" y="174"/>
                    <a:pt x="273" y="174"/>
                    <a:pt x="273" y="174"/>
                  </a:cubicBezTo>
                  <a:cubicBezTo>
                    <a:pt x="273" y="175"/>
                    <a:pt x="273" y="175"/>
                    <a:pt x="273" y="175"/>
                  </a:cubicBezTo>
                  <a:cubicBezTo>
                    <a:pt x="274" y="175"/>
                    <a:pt x="274" y="175"/>
                    <a:pt x="274" y="175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5" y="176"/>
                  </a:cubicBezTo>
                  <a:cubicBezTo>
                    <a:pt x="275" y="176"/>
                    <a:pt x="275" y="176"/>
                    <a:pt x="276" y="176"/>
                  </a:cubicBezTo>
                  <a:cubicBezTo>
                    <a:pt x="276" y="176"/>
                    <a:pt x="276" y="175"/>
                    <a:pt x="276" y="175"/>
                  </a:cubicBezTo>
                  <a:cubicBezTo>
                    <a:pt x="276" y="176"/>
                    <a:pt x="275" y="177"/>
                    <a:pt x="274" y="177"/>
                  </a:cubicBezTo>
                  <a:cubicBezTo>
                    <a:pt x="274" y="177"/>
                    <a:pt x="274" y="177"/>
                    <a:pt x="274" y="177"/>
                  </a:cubicBezTo>
                  <a:cubicBezTo>
                    <a:pt x="273" y="177"/>
                    <a:pt x="273" y="178"/>
                    <a:pt x="274" y="178"/>
                  </a:cubicBezTo>
                  <a:cubicBezTo>
                    <a:pt x="274" y="178"/>
                    <a:pt x="274" y="178"/>
                    <a:pt x="275" y="178"/>
                  </a:cubicBezTo>
                  <a:cubicBezTo>
                    <a:pt x="275" y="178"/>
                    <a:pt x="275" y="178"/>
                    <a:pt x="275" y="177"/>
                  </a:cubicBezTo>
                  <a:cubicBezTo>
                    <a:pt x="276" y="177"/>
                    <a:pt x="276" y="177"/>
                    <a:pt x="276" y="177"/>
                  </a:cubicBezTo>
                  <a:cubicBezTo>
                    <a:pt x="277" y="177"/>
                    <a:pt x="277" y="177"/>
                    <a:pt x="278" y="177"/>
                  </a:cubicBezTo>
                  <a:cubicBezTo>
                    <a:pt x="277" y="177"/>
                    <a:pt x="277" y="178"/>
                    <a:pt x="277" y="178"/>
                  </a:cubicBezTo>
                  <a:cubicBezTo>
                    <a:pt x="276" y="178"/>
                    <a:pt x="276" y="178"/>
                    <a:pt x="276" y="178"/>
                  </a:cubicBezTo>
                  <a:cubicBezTo>
                    <a:pt x="276" y="179"/>
                    <a:pt x="276" y="179"/>
                    <a:pt x="277" y="179"/>
                  </a:cubicBezTo>
                  <a:cubicBezTo>
                    <a:pt x="277" y="179"/>
                    <a:pt x="277" y="179"/>
                    <a:pt x="277" y="178"/>
                  </a:cubicBezTo>
                  <a:cubicBezTo>
                    <a:pt x="277" y="178"/>
                    <a:pt x="277" y="178"/>
                    <a:pt x="278" y="178"/>
                  </a:cubicBezTo>
                  <a:cubicBezTo>
                    <a:pt x="278" y="178"/>
                    <a:pt x="278" y="178"/>
                    <a:pt x="278" y="179"/>
                  </a:cubicBezTo>
                  <a:cubicBezTo>
                    <a:pt x="278" y="178"/>
                    <a:pt x="278" y="178"/>
                    <a:pt x="279" y="179"/>
                  </a:cubicBezTo>
                  <a:cubicBezTo>
                    <a:pt x="279" y="179"/>
                    <a:pt x="279" y="179"/>
                    <a:pt x="279" y="179"/>
                  </a:cubicBezTo>
                  <a:cubicBezTo>
                    <a:pt x="279" y="179"/>
                    <a:pt x="279" y="179"/>
                    <a:pt x="280" y="178"/>
                  </a:cubicBezTo>
                  <a:cubicBezTo>
                    <a:pt x="280" y="178"/>
                    <a:pt x="280" y="177"/>
                    <a:pt x="281" y="177"/>
                  </a:cubicBezTo>
                  <a:cubicBezTo>
                    <a:pt x="281" y="177"/>
                    <a:pt x="281" y="177"/>
                    <a:pt x="281" y="177"/>
                  </a:cubicBezTo>
                  <a:cubicBezTo>
                    <a:pt x="282" y="177"/>
                    <a:pt x="282" y="177"/>
                    <a:pt x="282" y="177"/>
                  </a:cubicBezTo>
                  <a:cubicBezTo>
                    <a:pt x="282" y="177"/>
                    <a:pt x="282" y="177"/>
                    <a:pt x="282" y="177"/>
                  </a:cubicBezTo>
                  <a:cubicBezTo>
                    <a:pt x="281" y="177"/>
                    <a:pt x="281" y="178"/>
                    <a:pt x="281" y="178"/>
                  </a:cubicBezTo>
                  <a:cubicBezTo>
                    <a:pt x="280" y="179"/>
                    <a:pt x="280" y="180"/>
                    <a:pt x="279" y="180"/>
                  </a:cubicBezTo>
                  <a:cubicBezTo>
                    <a:pt x="279" y="180"/>
                    <a:pt x="279" y="181"/>
                    <a:pt x="279" y="181"/>
                  </a:cubicBezTo>
                  <a:cubicBezTo>
                    <a:pt x="279" y="181"/>
                    <a:pt x="278" y="181"/>
                    <a:pt x="279" y="181"/>
                  </a:cubicBezTo>
                  <a:cubicBezTo>
                    <a:pt x="279" y="181"/>
                    <a:pt x="279" y="181"/>
                    <a:pt x="279" y="181"/>
                  </a:cubicBezTo>
                  <a:cubicBezTo>
                    <a:pt x="280" y="181"/>
                    <a:pt x="281" y="182"/>
                    <a:pt x="282" y="182"/>
                  </a:cubicBezTo>
                  <a:cubicBezTo>
                    <a:pt x="282" y="182"/>
                    <a:pt x="282" y="182"/>
                    <a:pt x="282" y="182"/>
                  </a:cubicBezTo>
                  <a:cubicBezTo>
                    <a:pt x="282" y="182"/>
                    <a:pt x="281" y="182"/>
                    <a:pt x="281" y="182"/>
                  </a:cubicBezTo>
                  <a:cubicBezTo>
                    <a:pt x="282" y="182"/>
                    <a:pt x="282" y="182"/>
                    <a:pt x="282" y="182"/>
                  </a:cubicBezTo>
                  <a:cubicBezTo>
                    <a:pt x="282" y="183"/>
                    <a:pt x="283" y="183"/>
                    <a:pt x="283" y="183"/>
                  </a:cubicBezTo>
                  <a:cubicBezTo>
                    <a:pt x="283" y="183"/>
                    <a:pt x="283" y="183"/>
                    <a:pt x="283" y="182"/>
                  </a:cubicBezTo>
                  <a:cubicBezTo>
                    <a:pt x="283" y="182"/>
                    <a:pt x="283" y="182"/>
                    <a:pt x="283" y="182"/>
                  </a:cubicBezTo>
                  <a:cubicBezTo>
                    <a:pt x="283" y="182"/>
                    <a:pt x="283" y="182"/>
                    <a:pt x="283" y="182"/>
                  </a:cubicBezTo>
                  <a:cubicBezTo>
                    <a:pt x="284" y="182"/>
                    <a:pt x="284" y="181"/>
                    <a:pt x="284" y="181"/>
                  </a:cubicBezTo>
                  <a:cubicBezTo>
                    <a:pt x="284" y="181"/>
                    <a:pt x="285" y="180"/>
                    <a:pt x="285" y="180"/>
                  </a:cubicBezTo>
                  <a:cubicBezTo>
                    <a:pt x="285" y="179"/>
                    <a:pt x="285" y="179"/>
                    <a:pt x="285" y="179"/>
                  </a:cubicBezTo>
                  <a:cubicBezTo>
                    <a:pt x="286" y="179"/>
                    <a:pt x="286" y="179"/>
                    <a:pt x="286" y="179"/>
                  </a:cubicBezTo>
                  <a:cubicBezTo>
                    <a:pt x="286" y="179"/>
                    <a:pt x="286" y="180"/>
                    <a:pt x="286" y="180"/>
                  </a:cubicBezTo>
                  <a:cubicBezTo>
                    <a:pt x="286" y="180"/>
                    <a:pt x="286" y="181"/>
                    <a:pt x="286" y="181"/>
                  </a:cubicBezTo>
                  <a:cubicBezTo>
                    <a:pt x="286" y="182"/>
                    <a:pt x="286" y="182"/>
                    <a:pt x="285" y="182"/>
                  </a:cubicBezTo>
                  <a:cubicBezTo>
                    <a:pt x="285" y="182"/>
                    <a:pt x="285" y="183"/>
                    <a:pt x="285" y="183"/>
                  </a:cubicBezTo>
                  <a:cubicBezTo>
                    <a:pt x="286" y="183"/>
                    <a:pt x="286" y="183"/>
                    <a:pt x="286" y="183"/>
                  </a:cubicBezTo>
                  <a:cubicBezTo>
                    <a:pt x="286" y="184"/>
                    <a:pt x="286" y="184"/>
                    <a:pt x="287" y="184"/>
                  </a:cubicBezTo>
                  <a:cubicBezTo>
                    <a:pt x="287" y="184"/>
                    <a:pt x="287" y="184"/>
                    <a:pt x="287" y="184"/>
                  </a:cubicBezTo>
                  <a:cubicBezTo>
                    <a:pt x="287" y="185"/>
                    <a:pt x="288" y="185"/>
                    <a:pt x="288" y="185"/>
                  </a:cubicBezTo>
                  <a:cubicBezTo>
                    <a:pt x="289" y="185"/>
                    <a:pt x="289" y="184"/>
                    <a:pt x="290" y="185"/>
                  </a:cubicBezTo>
                  <a:cubicBezTo>
                    <a:pt x="290" y="185"/>
                    <a:pt x="290" y="185"/>
                    <a:pt x="289" y="185"/>
                  </a:cubicBezTo>
                  <a:cubicBezTo>
                    <a:pt x="289" y="185"/>
                    <a:pt x="290" y="186"/>
                    <a:pt x="290" y="186"/>
                  </a:cubicBezTo>
                  <a:cubicBezTo>
                    <a:pt x="290" y="186"/>
                    <a:pt x="290" y="186"/>
                    <a:pt x="290" y="186"/>
                  </a:cubicBezTo>
                  <a:cubicBezTo>
                    <a:pt x="291" y="186"/>
                    <a:pt x="291" y="186"/>
                    <a:pt x="291" y="187"/>
                  </a:cubicBezTo>
                  <a:cubicBezTo>
                    <a:pt x="291" y="187"/>
                    <a:pt x="292" y="187"/>
                    <a:pt x="292" y="187"/>
                  </a:cubicBezTo>
                  <a:cubicBezTo>
                    <a:pt x="292" y="187"/>
                    <a:pt x="292" y="187"/>
                    <a:pt x="293" y="187"/>
                  </a:cubicBezTo>
                  <a:cubicBezTo>
                    <a:pt x="294" y="187"/>
                    <a:pt x="295" y="186"/>
                    <a:pt x="297" y="186"/>
                  </a:cubicBezTo>
                  <a:cubicBezTo>
                    <a:pt x="299" y="186"/>
                    <a:pt x="301" y="186"/>
                    <a:pt x="303" y="187"/>
                  </a:cubicBezTo>
                  <a:cubicBezTo>
                    <a:pt x="303" y="187"/>
                    <a:pt x="303" y="187"/>
                    <a:pt x="304" y="187"/>
                  </a:cubicBezTo>
                  <a:cubicBezTo>
                    <a:pt x="304" y="187"/>
                    <a:pt x="304" y="187"/>
                    <a:pt x="305" y="187"/>
                  </a:cubicBezTo>
                  <a:cubicBezTo>
                    <a:pt x="305" y="187"/>
                    <a:pt x="306" y="187"/>
                    <a:pt x="306" y="188"/>
                  </a:cubicBezTo>
                  <a:cubicBezTo>
                    <a:pt x="307" y="188"/>
                    <a:pt x="308" y="188"/>
                    <a:pt x="308" y="187"/>
                  </a:cubicBezTo>
                  <a:cubicBezTo>
                    <a:pt x="309" y="187"/>
                    <a:pt x="309" y="187"/>
                    <a:pt x="309" y="187"/>
                  </a:cubicBezTo>
                  <a:cubicBezTo>
                    <a:pt x="308" y="186"/>
                    <a:pt x="308" y="186"/>
                    <a:pt x="308" y="186"/>
                  </a:cubicBezTo>
                  <a:cubicBezTo>
                    <a:pt x="308" y="186"/>
                    <a:pt x="308" y="186"/>
                    <a:pt x="308" y="185"/>
                  </a:cubicBezTo>
                  <a:cubicBezTo>
                    <a:pt x="308" y="185"/>
                    <a:pt x="308" y="185"/>
                    <a:pt x="308" y="185"/>
                  </a:cubicBezTo>
                  <a:cubicBezTo>
                    <a:pt x="309" y="185"/>
                    <a:pt x="309" y="185"/>
                    <a:pt x="309" y="185"/>
                  </a:cubicBezTo>
                  <a:cubicBezTo>
                    <a:pt x="309" y="185"/>
                    <a:pt x="309" y="186"/>
                    <a:pt x="309" y="186"/>
                  </a:cubicBezTo>
                  <a:cubicBezTo>
                    <a:pt x="310" y="186"/>
                    <a:pt x="310" y="185"/>
                    <a:pt x="311" y="185"/>
                  </a:cubicBezTo>
                  <a:cubicBezTo>
                    <a:pt x="310" y="186"/>
                    <a:pt x="310" y="186"/>
                    <a:pt x="310" y="186"/>
                  </a:cubicBezTo>
                  <a:cubicBezTo>
                    <a:pt x="309" y="186"/>
                    <a:pt x="309" y="186"/>
                    <a:pt x="309" y="187"/>
                  </a:cubicBezTo>
                  <a:cubicBezTo>
                    <a:pt x="309" y="187"/>
                    <a:pt x="309" y="187"/>
                    <a:pt x="310" y="187"/>
                  </a:cubicBezTo>
                  <a:cubicBezTo>
                    <a:pt x="310" y="187"/>
                    <a:pt x="310" y="187"/>
                    <a:pt x="310" y="187"/>
                  </a:cubicBezTo>
                  <a:cubicBezTo>
                    <a:pt x="310" y="187"/>
                    <a:pt x="310" y="187"/>
                    <a:pt x="310" y="188"/>
                  </a:cubicBezTo>
                  <a:cubicBezTo>
                    <a:pt x="310" y="188"/>
                    <a:pt x="309" y="188"/>
                    <a:pt x="309" y="188"/>
                  </a:cubicBezTo>
                  <a:cubicBezTo>
                    <a:pt x="309" y="188"/>
                    <a:pt x="309" y="188"/>
                    <a:pt x="309" y="188"/>
                  </a:cubicBezTo>
                  <a:cubicBezTo>
                    <a:pt x="309" y="188"/>
                    <a:pt x="309" y="189"/>
                    <a:pt x="309" y="189"/>
                  </a:cubicBezTo>
                  <a:cubicBezTo>
                    <a:pt x="309" y="189"/>
                    <a:pt x="309" y="189"/>
                    <a:pt x="309" y="189"/>
                  </a:cubicBezTo>
                  <a:cubicBezTo>
                    <a:pt x="310" y="189"/>
                    <a:pt x="310" y="189"/>
                    <a:pt x="311" y="190"/>
                  </a:cubicBezTo>
                  <a:cubicBezTo>
                    <a:pt x="311" y="190"/>
                    <a:pt x="311" y="190"/>
                    <a:pt x="311" y="190"/>
                  </a:cubicBezTo>
                  <a:cubicBezTo>
                    <a:pt x="312" y="191"/>
                    <a:pt x="312" y="191"/>
                    <a:pt x="313" y="191"/>
                  </a:cubicBezTo>
                  <a:cubicBezTo>
                    <a:pt x="314" y="191"/>
                    <a:pt x="315" y="191"/>
                    <a:pt x="316" y="191"/>
                  </a:cubicBezTo>
                  <a:cubicBezTo>
                    <a:pt x="316" y="191"/>
                    <a:pt x="316" y="191"/>
                    <a:pt x="317" y="191"/>
                  </a:cubicBezTo>
                  <a:cubicBezTo>
                    <a:pt x="317" y="191"/>
                    <a:pt x="318" y="190"/>
                    <a:pt x="318" y="190"/>
                  </a:cubicBezTo>
                  <a:cubicBezTo>
                    <a:pt x="318" y="190"/>
                    <a:pt x="318" y="190"/>
                    <a:pt x="318" y="190"/>
                  </a:cubicBezTo>
                  <a:cubicBezTo>
                    <a:pt x="319" y="190"/>
                    <a:pt x="319" y="190"/>
                    <a:pt x="319" y="190"/>
                  </a:cubicBezTo>
                  <a:cubicBezTo>
                    <a:pt x="319" y="190"/>
                    <a:pt x="318" y="189"/>
                    <a:pt x="318" y="189"/>
                  </a:cubicBezTo>
                  <a:cubicBezTo>
                    <a:pt x="318" y="189"/>
                    <a:pt x="318" y="189"/>
                    <a:pt x="318" y="189"/>
                  </a:cubicBezTo>
                  <a:cubicBezTo>
                    <a:pt x="319" y="189"/>
                    <a:pt x="319" y="189"/>
                    <a:pt x="319" y="189"/>
                  </a:cubicBezTo>
                  <a:cubicBezTo>
                    <a:pt x="320" y="189"/>
                    <a:pt x="320" y="188"/>
                    <a:pt x="320" y="188"/>
                  </a:cubicBezTo>
                  <a:cubicBezTo>
                    <a:pt x="321" y="187"/>
                    <a:pt x="321" y="187"/>
                    <a:pt x="321" y="187"/>
                  </a:cubicBezTo>
                  <a:cubicBezTo>
                    <a:pt x="321" y="187"/>
                    <a:pt x="322" y="187"/>
                    <a:pt x="322" y="187"/>
                  </a:cubicBezTo>
                  <a:cubicBezTo>
                    <a:pt x="322" y="188"/>
                    <a:pt x="322" y="188"/>
                    <a:pt x="323" y="188"/>
                  </a:cubicBezTo>
                  <a:cubicBezTo>
                    <a:pt x="323" y="188"/>
                    <a:pt x="323" y="189"/>
                    <a:pt x="323" y="189"/>
                  </a:cubicBezTo>
                  <a:cubicBezTo>
                    <a:pt x="323" y="189"/>
                    <a:pt x="324" y="189"/>
                    <a:pt x="324" y="189"/>
                  </a:cubicBezTo>
                  <a:cubicBezTo>
                    <a:pt x="324" y="189"/>
                    <a:pt x="324" y="189"/>
                    <a:pt x="324" y="189"/>
                  </a:cubicBezTo>
                  <a:cubicBezTo>
                    <a:pt x="324" y="189"/>
                    <a:pt x="324" y="189"/>
                    <a:pt x="324" y="189"/>
                  </a:cubicBezTo>
                  <a:cubicBezTo>
                    <a:pt x="323" y="189"/>
                    <a:pt x="323" y="189"/>
                    <a:pt x="323" y="189"/>
                  </a:cubicBezTo>
                  <a:cubicBezTo>
                    <a:pt x="323" y="190"/>
                    <a:pt x="323" y="191"/>
                    <a:pt x="323" y="191"/>
                  </a:cubicBezTo>
                  <a:cubicBezTo>
                    <a:pt x="323" y="192"/>
                    <a:pt x="323" y="192"/>
                    <a:pt x="323" y="192"/>
                  </a:cubicBezTo>
                  <a:cubicBezTo>
                    <a:pt x="323" y="192"/>
                    <a:pt x="323" y="192"/>
                    <a:pt x="323" y="193"/>
                  </a:cubicBezTo>
                  <a:cubicBezTo>
                    <a:pt x="323" y="193"/>
                    <a:pt x="323" y="193"/>
                    <a:pt x="322" y="193"/>
                  </a:cubicBezTo>
                  <a:cubicBezTo>
                    <a:pt x="323" y="192"/>
                    <a:pt x="323" y="192"/>
                    <a:pt x="323" y="192"/>
                  </a:cubicBezTo>
                  <a:cubicBezTo>
                    <a:pt x="322" y="191"/>
                    <a:pt x="322" y="191"/>
                    <a:pt x="322" y="191"/>
                  </a:cubicBezTo>
                  <a:cubicBezTo>
                    <a:pt x="322" y="191"/>
                    <a:pt x="322" y="191"/>
                    <a:pt x="322" y="191"/>
                  </a:cubicBezTo>
                  <a:cubicBezTo>
                    <a:pt x="322" y="190"/>
                    <a:pt x="322" y="190"/>
                    <a:pt x="322" y="190"/>
                  </a:cubicBezTo>
                  <a:cubicBezTo>
                    <a:pt x="322" y="189"/>
                    <a:pt x="322" y="189"/>
                    <a:pt x="322" y="189"/>
                  </a:cubicBezTo>
                  <a:cubicBezTo>
                    <a:pt x="322" y="188"/>
                    <a:pt x="322" y="188"/>
                    <a:pt x="321" y="188"/>
                  </a:cubicBezTo>
                  <a:cubicBezTo>
                    <a:pt x="321" y="188"/>
                    <a:pt x="321" y="188"/>
                    <a:pt x="321" y="189"/>
                  </a:cubicBezTo>
                  <a:cubicBezTo>
                    <a:pt x="320" y="189"/>
                    <a:pt x="320" y="189"/>
                    <a:pt x="320" y="189"/>
                  </a:cubicBezTo>
                  <a:cubicBezTo>
                    <a:pt x="320" y="189"/>
                    <a:pt x="321" y="189"/>
                    <a:pt x="321" y="190"/>
                  </a:cubicBezTo>
                  <a:cubicBezTo>
                    <a:pt x="321" y="190"/>
                    <a:pt x="321" y="190"/>
                    <a:pt x="321" y="191"/>
                  </a:cubicBezTo>
                  <a:cubicBezTo>
                    <a:pt x="321" y="191"/>
                    <a:pt x="321" y="191"/>
                    <a:pt x="321" y="191"/>
                  </a:cubicBezTo>
                  <a:cubicBezTo>
                    <a:pt x="321" y="191"/>
                    <a:pt x="321" y="191"/>
                    <a:pt x="321" y="191"/>
                  </a:cubicBezTo>
                  <a:cubicBezTo>
                    <a:pt x="321" y="192"/>
                    <a:pt x="321" y="192"/>
                    <a:pt x="321" y="192"/>
                  </a:cubicBezTo>
                  <a:cubicBezTo>
                    <a:pt x="321" y="192"/>
                    <a:pt x="321" y="192"/>
                    <a:pt x="321" y="193"/>
                  </a:cubicBezTo>
                  <a:cubicBezTo>
                    <a:pt x="320" y="193"/>
                    <a:pt x="320" y="193"/>
                    <a:pt x="320" y="193"/>
                  </a:cubicBezTo>
                  <a:cubicBezTo>
                    <a:pt x="320" y="193"/>
                    <a:pt x="320" y="193"/>
                    <a:pt x="320" y="193"/>
                  </a:cubicBezTo>
                  <a:cubicBezTo>
                    <a:pt x="320" y="193"/>
                    <a:pt x="319" y="193"/>
                    <a:pt x="319" y="193"/>
                  </a:cubicBezTo>
                  <a:cubicBezTo>
                    <a:pt x="320" y="194"/>
                    <a:pt x="321" y="194"/>
                    <a:pt x="321" y="195"/>
                  </a:cubicBezTo>
                  <a:cubicBezTo>
                    <a:pt x="322" y="195"/>
                    <a:pt x="322" y="195"/>
                    <a:pt x="322" y="195"/>
                  </a:cubicBezTo>
                  <a:cubicBezTo>
                    <a:pt x="322" y="195"/>
                    <a:pt x="322" y="195"/>
                    <a:pt x="322" y="195"/>
                  </a:cubicBezTo>
                  <a:cubicBezTo>
                    <a:pt x="322" y="195"/>
                    <a:pt x="322" y="195"/>
                    <a:pt x="322" y="195"/>
                  </a:cubicBezTo>
                  <a:cubicBezTo>
                    <a:pt x="323" y="195"/>
                    <a:pt x="324" y="195"/>
                    <a:pt x="325" y="194"/>
                  </a:cubicBezTo>
                  <a:cubicBezTo>
                    <a:pt x="325" y="194"/>
                    <a:pt x="325" y="194"/>
                    <a:pt x="325" y="194"/>
                  </a:cubicBezTo>
                  <a:cubicBezTo>
                    <a:pt x="325" y="195"/>
                    <a:pt x="325" y="195"/>
                    <a:pt x="325" y="195"/>
                  </a:cubicBezTo>
                  <a:cubicBezTo>
                    <a:pt x="325" y="195"/>
                    <a:pt x="324" y="195"/>
                    <a:pt x="324" y="195"/>
                  </a:cubicBezTo>
                  <a:cubicBezTo>
                    <a:pt x="324" y="195"/>
                    <a:pt x="324" y="196"/>
                    <a:pt x="323" y="196"/>
                  </a:cubicBezTo>
                  <a:cubicBezTo>
                    <a:pt x="323" y="196"/>
                    <a:pt x="323" y="196"/>
                    <a:pt x="323" y="196"/>
                  </a:cubicBezTo>
                  <a:cubicBezTo>
                    <a:pt x="323" y="196"/>
                    <a:pt x="323" y="196"/>
                    <a:pt x="323" y="196"/>
                  </a:cubicBezTo>
                  <a:cubicBezTo>
                    <a:pt x="324" y="196"/>
                    <a:pt x="325" y="197"/>
                    <a:pt x="326" y="198"/>
                  </a:cubicBezTo>
                  <a:cubicBezTo>
                    <a:pt x="326" y="198"/>
                    <a:pt x="326" y="198"/>
                    <a:pt x="326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8" y="198"/>
                    <a:pt x="328" y="198"/>
                  </a:cubicBezTo>
                  <a:cubicBezTo>
                    <a:pt x="328" y="198"/>
                    <a:pt x="328" y="198"/>
                    <a:pt x="329" y="198"/>
                  </a:cubicBezTo>
                  <a:cubicBezTo>
                    <a:pt x="328" y="198"/>
                    <a:pt x="328" y="198"/>
                    <a:pt x="328" y="199"/>
                  </a:cubicBezTo>
                  <a:cubicBezTo>
                    <a:pt x="328" y="199"/>
                    <a:pt x="328" y="199"/>
                    <a:pt x="328" y="199"/>
                  </a:cubicBezTo>
                  <a:cubicBezTo>
                    <a:pt x="328" y="199"/>
                    <a:pt x="328" y="199"/>
                    <a:pt x="328" y="199"/>
                  </a:cubicBezTo>
                  <a:cubicBezTo>
                    <a:pt x="328" y="200"/>
                    <a:pt x="329" y="199"/>
                    <a:pt x="330" y="200"/>
                  </a:cubicBezTo>
                  <a:cubicBezTo>
                    <a:pt x="330" y="200"/>
                    <a:pt x="331" y="201"/>
                    <a:pt x="331" y="201"/>
                  </a:cubicBezTo>
                  <a:cubicBezTo>
                    <a:pt x="331" y="202"/>
                    <a:pt x="332" y="202"/>
                    <a:pt x="332" y="202"/>
                  </a:cubicBezTo>
                  <a:cubicBezTo>
                    <a:pt x="332" y="202"/>
                    <a:pt x="332" y="203"/>
                    <a:pt x="332" y="203"/>
                  </a:cubicBezTo>
                  <a:cubicBezTo>
                    <a:pt x="332" y="204"/>
                    <a:pt x="332" y="204"/>
                    <a:pt x="333" y="204"/>
                  </a:cubicBezTo>
                  <a:cubicBezTo>
                    <a:pt x="333" y="204"/>
                    <a:pt x="333" y="204"/>
                    <a:pt x="333" y="205"/>
                  </a:cubicBezTo>
                  <a:cubicBezTo>
                    <a:pt x="333" y="205"/>
                    <a:pt x="334" y="205"/>
                    <a:pt x="334" y="205"/>
                  </a:cubicBezTo>
                  <a:cubicBezTo>
                    <a:pt x="334" y="205"/>
                    <a:pt x="334" y="205"/>
                    <a:pt x="334" y="205"/>
                  </a:cubicBezTo>
                  <a:cubicBezTo>
                    <a:pt x="334" y="205"/>
                    <a:pt x="335" y="206"/>
                    <a:pt x="335" y="206"/>
                  </a:cubicBezTo>
                  <a:cubicBezTo>
                    <a:pt x="336" y="207"/>
                    <a:pt x="337" y="208"/>
                    <a:pt x="338" y="208"/>
                  </a:cubicBezTo>
                  <a:cubicBezTo>
                    <a:pt x="338" y="208"/>
                    <a:pt x="339" y="208"/>
                    <a:pt x="339" y="209"/>
                  </a:cubicBezTo>
                  <a:cubicBezTo>
                    <a:pt x="339" y="209"/>
                    <a:pt x="339" y="209"/>
                    <a:pt x="339" y="209"/>
                  </a:cubicBezTo>
                  <a:cubicBezTo>
                    <a:pt x="339" y="209"/>
                    <a:pt x="339" y="209"/>
                    <a:pt x="339" y="209"/>
                  </a:cubicBezTo>
                  <a:cubicBezTo>
                    <a:pt x="340" y="209"/>
                    <a:pt x="339" y="209"/>
                    <a:pt x="339" y="210"/>
                  </a:cubicBezTo>
                  <a:cubicBezTo>
                    <a:pt x="340" y="210"/>
                    <a:pt x="340" y="210"/>
                    <a:pt x="340" y="210"/>
                  </a:cubicBezTo>
                  <a:cubicBezTo>
                    <a:pt x="340" y="210"/>
                    <a:pt x="340" y="210"/>
                    <a:pt x="341" y="211"/>
                  </a:cubicBezTo>
                  <a:cubicBezTo>
                    <a:pt x="341" y="211"/>
                    <a:pt x="341" y="210"/>
                    <a:pt x="341" y="210"/>
                  </a:cubicBezTo>
                  <a:cubicBezTo>
                    <a:pt x="341" y="210"/>
                    <a:pt x="341" y="210"/>
                    <a:pt x="341" y="210"/>
                  </a:cubicBezTo>
                  <a:cubicBezTo>
                    <a:pt x="341" y="209"/>
                    <a:pt x="341" y="209"/>
                    <a:pt x="341" y="209"/>
                  </a:cubicBezTo>
                  <a:cubicBezTo>
                    <a:pt x="341" y="209"/>
                    <a:pt x="342" y="209"/>
                    <a:pt x="342" y="209"/>
                  </a:cubicBezTo>
                  <a:cubicBezTo>
                    <a:pt x="342" y="209"/>
                    <a:pt x="342" y="209"/>
                    <a:pt x="342" y="209"/>
                  </a:cubicBezTo>
                  <a:cubicBezTo>
                    <a:pt x="342" y="209"/>
                    <a:pt x="341" y="209"/>
                    <a:pt x="341" y="209"/>
                  </a:cubicBezTo>
                  <a:cubicBezTo>
                    <a:pt x="341" y="208"/>
                    <a:pt x="341" y="208"/>
                    <a:pt x="342" y="208"/>
                  </a:cubicBezTo>
                  <a:cubicBezTo>
                    <a:pt x="342" y="209"/>
                    <a:pt x="342" y="209"/>
                    <a:pt x="343" y="208"/>
                  </a:cubicBezTo>
                  <a:cubicBezTo>
                    <a:pt x="343" y="209"/>
                    <a:pt x="343" y="209"/>
                    <a:pt x="343" y="209"/>
                  </a:cubicBezTo>
                  <a:cubicBezTo>
                    <a:pt x="343" y="209"/>
                    <a:pt x="344" y="209"/>
                    <a:pt x="344" y="209"/>
                  </a:cubicBezTo>
                  <a:cubicBezTo>
                    <a:pt x="344" y="209"/>
                    <a:pt x="344" y="209"/>
                    <a:pt x="344" y="209"/>
                  </a:cubicBezTo>
                  <a:cubicBezTo>
                    <a:pt x="344" y="209"/>
                    <a:pt x="344" y="209"/>
                    <a:pt x="344" y="208"/>
                  </a:cubicBezTo>
                  <a:cubicBezTo>
                    <a:pt x="344" y="208"/>
                    <a:pt x="344" y="208"/>
                    <a:pt x="344" y="207"/>
                  </a:cubicBezTo>
                  <a:cubicBezTo>
                    <a:pt x="344" y="207"/>
                    <a:pt x="344" y="207"/>
                    <a:pt x="344" y="207"/>
                  </a:cubicBezTo>
                  <a:cubicBezTo>
                    <a:pt x="344" y="207"/>
                    <a:pt x="344" y="207"/>
                    <a:pt x="344" y="207"/>
                  </a:cubicBezTo>
                  <a:cubicBezTo>
                    <a:pt x="344" y="206"/>
                    <a:pt x="344" y="206"/>
                    <a:pt x="344" y="206"/>
                  </a:cubicBezTo>
                  <a:cubicBezTo>
                    <a:pt x="344" y="206"/>
                    <a:pt x="343" y="205"/>
                    <a:pt x="343" y="205"/>
                  </a:cubicBezTo>
                  <a:cubicBezTo>
                    <a:pt x="342" y="205"/>
                    <a:pt x="342" y="205"/>
                    <a:pt x="341" y="206"/>
                  </a:cubicBezTo>
                  <a:cubicBezTo>
                    <a:pt x="341" y="205"/>
                    <a:pt x="341" y="205"/>
                    <a:pt x="342" y="205"/>
                  </a:cubicBezTo>
                  <a:cubicBezTo>
                    <a:pt x="342" y="205"/>
                    <a:pt x="342" y="205"/>
                    <a:pt x="342" y="204"/>
                  </a:cubicBezTo>
                  <a:cubicBezTo>
                    <a:pt x="342" y="204"/>
                    <a:pt x="342" y="204"/>
                    <a:pt x="342" y="204"/>
                  </a:cubicBezTo>
                  <a:cubicBezTo>
                    <a:pt x="342" y="204"/>
                    <a:pt x="341" y="203"/>
                    <a:pt x="341" y="203"/>
                  </a:cubicBezTo>
                  <a:cubicBezTo>
                    <a:pt x="341" y="203"/>
                    <a:pt x="341" y="203"/>
                    <a:pt x="341" y="203"/>
                  </a:cubicBezTo>
                  <a:cubicBezTo>
                    <a:pt x="341" y="203"/>
                    <a:pt x="341" y="203"/>
                    <a:pt x="341" y="203"/>
                  </a:cubicBezTo>
                  <a:cubicBezTo>
                    <a:pt x="340" y="202"/>
                    <a:pt x="339" y="202"/>
                    <a:pt x="338" y="202"/>
                  </a:cubicBezTo>
                  <a:cubicBezTo>
                    <a:pt x="338" y="202"/>
                    <a:pt x="337" y="202"/>
                    <a:pt x="337" y="202"/>
                  </a:cubicBezTo>
                  <a:cubicBezTo>
                    <a:pt x="337" y="202"/>
                    <a:pt x="338" y="202"/>
                    <a:pt x="338" y="201"/>
                  </a:cubicBezTo>
                  <a:cubicBezTo>
                    <a:pt x="338" y="201"/>
                    <a:pt x="338" y="201"/>
                    <a:pt x="338" y="201"/>
                  </a:cubicBezTo>
                  <a:cubicBezTo>
                    <a:pt x="338" y="201"/>
                    <a:pt x="338" y="200"/>
                    <a:pt x="338" y="200"/>
                  </a:cubicBezTo>
                  <a:cubicBezTo>
                    <a:pt x="338" y="200"/>
                    <a:pt x="339" y="200"/>
                    <a:pt x="339" y="201"/>
                  </a:cubicBezTo>
                  <a:cubicBezTo>
                    <a:pt x="340" y="201"/>
                    <a:pt x="340" y="201"/>
                    <a:pt x="341" y="201"/>
                  </a:cubicBezTo>
                  <a:cubicBezTo>
                    <a:pt x="341" y="201"/>
                    <a:pt x="341" y="201"/>
                    <a:pt x="341" y="201"/>
                  </a:cubicBezTo>
                  <a:cubicBezTo>
                    <a:pt x="342" y="201"/>
                    <a:pt x="341" y="201"/>
                    <a:pt x="341" y="202"/>
                  </a:cubicBezTo>
                  <a:cubicBezTo>
                    <a:pt x="341" y="202"/>
                    <a:pt x="342" y="203"/>
                    <a:pt x="343" y="203"/>
                  </a:cubicBezTo>
                  <a:cubicBezTo>
                    <a:pt x="343" y="203"/>
                    <a:pt x="343" y="204"/>
                    <a:pt x="343" y="203"/>
                  </a:cubicBezTo>
                  <a:cubicBezTo>
                    <a:pt x="344" y="203"/>
                    <a:pt x="344" y="203"/>
                    <a:pt x="344" y="203"/>
                  </a:cubicBezTo>
                  <a:cubicBezTo>
                    <a:pt x="344" y="202"/>
                    <a:pt x="343" y="201"/>
                    <a:pt x="344" y="200"/>
                  </a:cubicBezTo>
                  <a:cubicBezTo>
                    <a:pt x="344" y="201"/>
                    <a:pt x="344" y="201"/>
                    <a:pt x="344" y="202"/>
                  </a:cubicBezTo>
                  <a:cubicBezTo>
                    <a:pt x="344" y="203"/>
                    <a:pt x="344" y="204"/>
                    <a:pt x="345" y="204"/>
                  </a:cubicBezTo>
                  <a:cubicBezTo>
                    <a:pt x="345" y="205"/>
                    <a:pt x="346" y="205"/>
                    <a:pt x="346" y="206"/>
                  </a:cubicBezTo>
                  <a:cubicBezTo>
                    <a:pt x="346" y="206"/>
                    <a:pt x="345" y="207"/>
                    <a:pt x="345" y="207"/>
                  </a:cubicBezTo>
                  <a:cubicBezTo>
                    <a:pt x="345" y="207"/>
                    <a:pt x="345" y="207"/>
                    <a:pt x="345" y="207"/>
                  </a:cubicBezTo>
                  <a:cubicBezTo>
                    <a:pt x="345" y="208"/>
                    <a:pt x="345" y="208"/>
                    <a:pt x="346" y="208"/>
                  </a:cubicBezTo>
                  <a:cubicBezTo>
                    <a:pt x="346" y="208"/>
                    <a:pt x="346" y="208"/>
                    <a:pt x="346" y="208"/>
                  </a:cubicBezTo>
                  <a:cubicBezTo>
                    <a:pt x="347" y="208"/>
                    <a:pt x="347" y="208"/>
                    <a:pt x="347" y="209"/>
                  </a:cubicBezTo>
                  <a:cubicBezTo>
                    <a:pt x="347" y="208"/>
                    <a:pt x="347" y="208"/>
                    <a:pt x="347" y="208"/>
                  </a:cubicBezTo>
                  <a:cubicBezTo>
                    <a:pt x="347" y="208"/>
                    <a:pt x="348" y="208"/>
                    <a:pt x="348" y="208"/>
                  </a:cubicBezTo>
                  <a:cubicBezTo>
                    <a:pt x="348" y="208"/>
                    <a:pt x="348" y="208"/>
                    <a:pt x="348" y="207"/>
                  </a:cubicBezTo>
                  <a:cubicBezTo>
                    <a:pt x="348" y="207"/>
                    <a:pt x="348" y="207"/>
                    <a:pt x="348" y="207"/>
                  </a:cubicBezTo>
                  <a:cubicBezTo>
                    <a:pt x="348" y="208"/>
                    <a:pt x="348" y="208"/>
                    <a:pt x="348" y="208"/>
                  </a:cubicBezTo>
                  <a:cubicBezTo>
                    <a:pt x="348" y="208"/>
                    <a:pt x="349" y="209"/>
                    <a:pt x="349" y="209"/>
                  </a:cubicBezTo>
                  <a:cubicBezTo>
                    <a:pt x="349" y="209"/>
                    <a:pt x="350" y="210"/>
                    <a:pt x="350" y="210"/>
                  </a:cubicBezTo>
                  <a:cubicBezTo>
                    <a:pt x="350" y="210"/>
                    <a:pt x="350" y="211"/>
                    <a:pt x="350" y="211"/>
                  </a:cubicBezTo>
                  <a:cubicBezTo>
                    <a:pt x="351" y="211"/>
                    <a:pt x="351" y="210"/>
                    <a:pt x="351" y="210"/>
                  </a:cubicBezTo>
                  <a:cubicBezTo>
                    <a:pt x="351" y="210"/>
                    <a:pt x="351" y="209"/>
                    <a:pt x="351" y="208"/>
                  </a:cubicBezTo>
                  <a:cubicBezTo>
                    <a:pt x="351" y="208"/>
                    <a:pt x="351" y="207"/>
                    <a:pt x="350" y="207"/>
                  </a:cubicBezTo>
                  <a:cubicBezTo>
                    <a:pt x="350" y="206"/>
                    <a:pt x="350" y="206"/>
                    <a:pt x="350" y="205"/>
                  </a:cubicBezTo>
                  <a:cubicBezTo>
                    <a:pt x="350" y="205"/>
                    <a:pt x="350" y="205"/>
                    <a:pt x="351" y="205"/>
                  </a:cubicBezTo>
                  <a:cubicBezTo>
                    <a:pt x="350" y="204"/>
                    <a:pt x="349" y="203"/>
                    <a:pt x="350" y="202"/>
                  </a:cubicBezTo>
                  <a:cubicBezTo>
                    <a:pt x="350" y="201"/>
                    <a:pt x="350" y="201"/>
                    <a:pt x="349" y="201"/>
                  </a:cubicBezTo>
                  <a:cubicBezTo>
                    <a:pt x="349" y="201"/>
                    <a:pt x="349" y="201"/>
                    <a:pt x="349" y="201"/>
                  </a:cubicBezTo>
                  <a:cubicBezTo>
                    <a:pt x="348" y="201"/>
                    <a:pt x="349" y="200"/>
                    <a:pt x="349" y="200"/>
                  </a:cubicBezTo>
                  <a:cubicBezTo>
                    <a:pt x="349" y="200"/>
                    <a:pt x="349" y="199"/>
                    <a:pt x="349" y="199"/>
                  </a:cubicBezTo>
                  <a:cubicBezTo>
                    <a:pt x="349" y="199"/>
                    <a:pt x="349" y="199"/>
                    <a:pt x="349" y="199"/>
                  </a:cubicBezTo>
                  <a:cubicBezTo>
                    <a:pt x="348" y="199"/>
                    <a:pt x="348" y="199"/>
                    <a:pt x="348" y="199"/>
                  </a:cubicBezTo>
                  <a:cubicBezTo>
                    <a:pt x="348" y="198"/>
                    <a:pt x="348" y="197"/>
                    <a:pt x="347" y="197"/>
                  </a:cubicBezTo>
                  <a:cubicBezTo>
                    <a:pt x="347" y="197"/>
                    <a:pt x="347" y="196"/>
                    <a:pt x="347" y="196"/>
                  </a:cubicBezTo>
                  <a:cubicBezTo>
                    <a:pt x="348" y="197"/>
                    <a:pt x="349" y="198"/>
                    <a:pt x="349" y="198"/>
                  </a:cubicBezTo>
                  <a:cubicBezTo>
                    <a:pt x="349" y="198"/>
                    <a:pt x="349" y="197"/>
                    <a:pt x="348" y="197"/>
                  </a:cubicBezTo>
                  <a:cubicBezTo>
                    <a:pt x="348" y="196"/>
                    <a:pt x="349" y="196"/>
                    <a:pt x="349" y="196"/>
                  </a:cubicBezTo>
                  <a:cubicBezTo>
                    <a:pt x="349" y="196"/>
                    <a:pt x="349" y="196"/>
                    <a:pt x="349" y="197"/>
                  </a:cubicBezTo>
                  <a:cubicBezTo>
                    <a:pt x="349" y="197"/>
                    <a:pt x="349" y="197"/>
                    <a:pt x="350" y="198"/>
                  </a:cubicBezTo>
                  <a:cubicBezTo>
                    <a:pt x="350" y="198"/>
                    <a:pt x="350" y="198"/>
                    <a:pt x="350" y="199"/>
                  </a:cubicBezTo>
                  <a:cubicBezTo>
                    <a:pt x="350" y="199"/>
                    <a:pt x="350" y="199"/>
                    <a:pt x="350" y="199"/>
                  </a:cubicBezTo>
                  <a:cubicBezTo>
                    <a:pt x="350" y="199"/>
                    <a:pt x="350" y="200"/>
                    <a:pt x="350" y="200"/>
                  </a:cubicBezTo>
                  <a:cubicBezTo>
                    <a:pt x="350" y="200"/>
                    <a:pt x="350" y="201"/>
                    <a:pt x="350" y="201"/>
                  </a:cubicBezTo>
                  <a:cubicBezTo>
                    <a:pt x="350" y="201"/>
                    <a:pt x="350" y="201"/>
                    <a:pt x="350" y="201"/>
                  </a:cubicBezTo>
                  <a:cubicBezTo>
                    <a:pt x="350" y="202"/>
                    <a:pt x="350" y="202"/>
                    <a:pt x="350" y="202"/>
                  </a:cubicBezTo>
                  <a:cubicBezTo>
                    <a:pt x="350" y="203"/>
                    <a:pt x="351" y="203"/>
                    <a:pt x="351" y="203"/>
                  </a:cubicBezTo>
                  <a:cubicBezTo>
                    <a:pt x="351" y="203"/>
                    <a:pt x="351" y="203"/>
                    <a:pt x="351" y="203"/>
                  </a:cubicBezTo>
                  <a:cubicBezTo>
                    <a:pt x="351" y="203"/>
                    <a:pt x="351" y="203"/>
                    <a:pt x="351" y="203"/>
                  </a:cubicBezTo>
                  <a:cubicBezTo>
                    <a:pt x="352" y="203"/>
                    <a:pt x="352" y="203"/>
                    <a:pt x="352" y="203"/>
                  </a:cubicBezTo>
                  <a:cubicBezTo>
                    <a:pt x="352" y="203"/>
                    <a:pt x="352" y="204"/>
                    <a:pt x="352" y="205"/>
                  </a:cubicBezTo>
                  <a:cubicBezTo>
                    <a:pt x="352" y="205"/>
                    <a:pt x="352" y="206"/>
                    <a:pt x="353" y="206"/>
                  </a:cubicBezTo>
                  <a:cubicBezTo>
                    <a:pt x="353" y="206"/>
                    <a:pt x="353" y="207"/>
                    <a:pt x="353" y="207"/>
                  </a:cubicBezTo>
                  <a:cubicBezTo>
                    <a:pt x="353" y="208"/>
                    <a:pt x="353" y="208"/>
                    <a:pt x="353" y="208"/>
                  </a:cubicBezTo>
                  <a:cubicBezTo>
                    <a:pt x="353" y="208"/>
                    <a:pt x="354" y="208"/>
                    <a:pt x="354" y="208"/>
                  </a:cubicBezTo>
                  <a:cubicBezTo>
                    <a:pt x="354" y="209"/>
                    <a:pt x="354" y="209"/>
                    <a:pt x="354" y="209"/>
                  </a:cubicBezTo>
                  <a:cubicBezTo>
                    <a:pt x="354" y="209"/>
                    <a:pt x="354" y="209"/>
                    <a:pt x="354" y="209"/>
                  </a:cubicBezTo>
                  <a:cubicBezTo>
                    <a:pt x="354" y="210"/>
                    <a:pt x="354" y="210"/>
                    <a:pt x="354" y="210"/>
                  </a:cubicBezTo>
                  <a:cubicBezTo>
                    <a:pt x="354" y="210"/>
                    <a:pt x="355" y="210"/>
                    <a:pt x="355" y="210"/>
                  </a:cubicBezTo>
                  <a:cubicBezTo>
                    <a:pt x="355" y="210"/>
                    <a:pt x="356" y="210"/>
                    <a:pt x="356" y="210"/>
                  </a:cubicBezTo>
                  <a:cubicBezTo>
                    <a:pt x="356" y="210"/>
                    <a:pt x="356" y="211"/>
                    <a:pt x="356" y="211"/>
                  </a:cubicBezTo>
                  <a:cubicBezTo>
                    <a:pt x="356" y="211"/>
                    <a:pt x="357" y="210"/>
                    <a:pt x="356" y="210"/>
                  </a:cubicBezTo>
                  <a:cubicBezTo>
                    <a:pt x="356" y="210"/>
                    <a:pt x="356" y="210"/>
                    <a:pt x="356" y="210"/>
                  </a:cubicBezTo>
                  <a:cubicBezTo>
                    <a:pt x="356" y="210"/>
                    <a:pt x="356" y="210"/>
                    <a:pt x="356" y="209"/>
                  </a:cubicBezTo>
                  <a:cubicBezTo>
                    <a:pt x="356" y="209"/>
                    <a:pt x="356" y="210"/>
                    <a:pt x="356" y="210"/>
                  </a:cubicBezTo>
                  <a:cubicBezTo>
                    <a:pt x="357" y="210"/>
                    <a:pt x="357" y="210"/>
                    <a:pt x="357" y="211"/>
                  </a:cubicBezTo>
                  <a:cubicBezTo>
                    <a:pt x="357" y="211"/>
                    <a:pt x="357" y="211"/>
                    <a:pt x="357" y="211"/>
                  </a:cubicBezTo>
                  <a:cubicBezTo>
                    <a:pt x="357" y="211"/>
                    <a:pt x="357" y="210"/>
                    <a:pt x="357" y="210"/>
                  </a:cubicBezTo>
                  <a:cubicBezTo>
                    <a:pt x="358" y="210"/>
                    <a:pt x="358" y="210"/>
                    <a:pt x="358" y="209"/>
                  </a:cubicBezTo>
                  <a:cubicBezTo>
                    <a:pt x="358" y="209"/>
                    <a:pt x="358" y="209"/>
                    <a:pt x="358" y="208"/>
                  </a:cubicBezTo>
                  <a:cubicBezTo>
                    <a:pt x="358" y="208"/>
                    <a:pt x="358" y="208"/>
                    <a:pt x="358" y="208"/>
                  </a:cubicBezTo>
                  <a:cubicBezTo>
                    <a:pt x="358" y="208"/>
                    <a:pt x="358" y="208"/>
                    <a:pt x="359" y="207"/>
                  </a:cubicBezTo>
                  <a:cubicBezTo>
                    <a:pt x="359" y="207"/>
                    <a:pt x="359" y="207"/>
                    <a:pt x="359" y="207"/>
                  </a:cubicBezTo>
                  <a:cubicBezTo>
                    <a:pt x="359" y="207"/>
                    <a:pt x="359" y="207"/>
                    <a:pt x="359" y="207"/>
                  </a:cubicBezTo>
                  <a:cubicBezTo>
                    <a:pt x="359" y="208"/>
                    <a:pt x="359" y="208"/>
                    <a:pt x="359" y="208"/>
                  </a:cubicBezTo>
                  <a:cubicBezTo>
                    <a:pt x="358" y="208"/>
                    <a:pt x="358" y="209"/>
                    <a:pt x="358" y="209"/>
                  </a:cubicBezTo>
                  <a:cubicBezTo>
                    <a:pt x="358" y="209"/>
                    <a:pt x="358" y="209"/>
                    <a:pt x="358" y="209"/>
                  </a:cubicBezTo>
                  <a:cubicBezTo>
                    <a:pt x="358" y="210"/>
                    <a:pt x="358" y="210"/>
                    <a:pt x="358" y="210"/>
                  </a:cubicBezTo>
                  <a:cubicBezTo>
                    <a:pt x="358" y="211"/>
                    <a:pt x="358" y="211"/>
                    <a:pt x="358" y="211"/>
                  </a:cubicBezTo>
                  <a:cubicBezTo>
                    <a:pt x="358" y="211"/>
                    <a:pt x="358" y="211"/>
                    <a:pt x="358" y="211"/>
                  </a:cubicBezTo>
                  <a:cubicBezTo>
                    <a:pt x="358" y="211"/>
                    <a:pt x="358" y="211"/>
                    <a:pt x="358" y="211"/>
                  </a:cubicBezTo>
                  <a:cubicBezTo>
                    <a:pt x="358" y="211"/>
                    <a:pt x="358" y="212"/>
                    <a:pt x="358" y="212"/>
                  </a:cubicBezTo>
                  <a:cubicBezTo>
                    <a:pt x="358" y="212"/>
                    <a:pt x="358" y="212"/>
                    <a:pt x="358" y="212"/>
                  </a:cubicBezTo>
                  <a:cubicBezTo>
                    <a:pt x="358" y="213"/>
                    <a:pt x="358" y="213"/>
                    <a:pt x="359" y="213"/>
                  </a:cubicBezTo>
                  <a:cubicBezTo>
                    <a:pt x="359" y="213"/>
                    <a:pt x="359" y="213"/>
                    <a:pt x="359" y="213"/>
                  </a:cubicBezTo>
                  <a:cubicBezTo>
                    <a:pt x="359" y="214"/>
                    <a:pt x="359" y="213"/>
                    <a:pt x="359" y="213"/>
                  </a:cubicBezTo>
                  <a:cubicBezTo>
                    <a:pt x="359" y="213"/>
                    <a:pt x="360" y="213"/>
                    <a:pt x="360" y="213"/>
                  </a:cubicBezTo>
                  <a:cubicBezTo>
                    <a:pt x="360" y="213"/>
                    <a:pt x="360" y="213"/>
                    <a:pt x="360" y="213"/>
                  </a:cubicBezTo>
                  <a:cubicBezTo>
                    <a:pt x="360" y="212"/>
                    <a:pt x="360" y="212"/>
                    <a:pt x="360" y="212"/>
                  </a:cubicBezTo>
                  <a:cubicBezTo>
                    <a:pt x="360" y="212"/>
                    <a:pt x="360" y="212"/>
                    <a:pt x="360" y="212"/>
                  </a:cubicBezTo>
                  <a:cubicBezTo>
                    <a:pt x="360" y="212"/>
                    <a:pt x="360" y="212"/>
                    <a:pt x="360" y="212"/>
                  </a:cubicBezTo>
                  <a:cubicBezTo>
                    <a:pt x="360" y="213"/>
                    <a:pt x="360" y="213"/>
                    <a:pt x="361" y="213"/>
                  </a:cubicBezTo>
                  <a:cubicBezTo>
                    <a:pt x="360" y="213"/>
                    <a:pt x="360" y="214"/>
                    <a:pt x="360" y="214"/>
                  </a:cubicBezTo>
                  <a:cubicBezTo>
                    <a:pt x="360" y="214"/>
                    <a:pt x="360" y="214"/>
                    <a:pt x="360" y="214"/>
                  </a:cubicBezTo>
                  <a:cubicBezTo>
                    <a:pt x="359" y="214"/>
                    <a:pt x="359" y="214"/>
                    <a:pt x="359" y="214"/>
                  </a:cubicBezTo>
                  <a:cubicBezTo>
                    <a:pt x="359" y="215"/>
                    <a:pt x="360" y="215"/>
                    <a:pt x="360" y="215"/>
                  </a:cubicBezTo>
                  <a:cubicBezTo>
                    <a:pt x="360" y="215"/>
                    <a:pt x="360" y="215"/>
                    <a:pt x="360" y="215"/>
                  </a:cubicBezTo>
                  <a:cubicBezTo>
                    <a:pt x="360" y="215"/>
                    <a:pt x="360" y="215"/>
                    <a:pt x="360" y="216"/>
                  </a:cubicBezTo>
                  <a:cubicBezTo>
                    <a:pt x="360" y="216"/>
                    <a:pt x="360" y="216"/>
                    <a:pt x="361" y="216"/>
                  </a:cubicBezTo>
                  <a:cubicBezTo>
                    <a:pt x="361" y="216"/>
                    <a:pt x="361" y="215"/>
                    <a:pt x="361" y="215"/>
                  </a:cubicBezTo>
                  <a:cubicBezTo>
                    <a:pt x="361" y="215"/>
                    <a:pt x="361" y="214"/>
                    <a:pt x="361" y="214"/>
                  </a:cubicBezTo>
                  <a:cubicBezTo>
                    <a:pt x="361" y="214"/>
                    <a:pt x="361" y="214"/>
                    <a:pt x="361" y="214"/>
                  </a:cubicBezTo>
                  <a:cubicBezTo>
                    <a:pt x="361" y="214"/>
                    <a:pt x="361" y="214"/>
                    <a:pt x="361" y="214"/>
                  </a:cubicBezTo>
                  <a:cubicBezTo>
                    <a:pt x="362" y="214"/>
                    <a:pt x="363" y="214"/>
                    <a:pt x="364" y="215"/>
                  </a:cubicBezTo>
                  <a:cubicBezTo>
                    <a:pt x="364" y="215"/>
                    <a:pt x="364" y="215"/>
                    <a:pt x="364" y="215"/>
                  </a:cubicBezTo>
                  <a:cubicBezTo>
                    <a:pt x="364" y="215"/>
                    <a:pt x="364" y="215"/>
                    <a:pt x="364" y="215"/>
                  </a:cubicBezTo>
                  <a:cubicBezTo>
                    <a:pt x="363" y="215"/>
                    <a:pt x="363" y="215"/>
                    <a:pt x="363" y="215"/>
                  </a:cubicBezTo>
                  <a:cubicBezTo>
                    <a:pt x="362" y="214"/>
                    <a:pt x="362" y="214"/>
                    <a:pt x="362" y="214"/>
                  </a:cubicBezTo>
                  <a:cubicBezTo>
                    <a:pt x="361" y="214"/>
                    <a:pt x="361" y="215"/>
                    <a:pt x="361" y="215"/>
                  </a:cubicBezTo>
                  <a:cubicBezTo>
                    <a:pt x="361" y="216"/>
                    <a:pt x="361" y="216"/>
                    <a:pt x="361" y="216"/>
                  </a:cubicBezTo>
                  <a:cubicBezTo>
                    <a:pt x="362" y="217"/>
                    <a:pt x="363" y="217"/>
                    <a:pt x="364" y="218"/>
                  </a:cubicBezTo>
                  <a:cubicBezTo>
                    <a:pt x="364" y="218"/>
                    <a:pt x="364" y="218"/>
                    <a:pt x="364" y="218"/>
                  </a:cubicBezTo>
                  <a:cubicBezTo>
                    <a:pt x="364" y="219"/>
                    <a:pt x="364" y="219"/>
                    <a:pt x="364" y="219"/>
                  </a:cubicBezTo>
                  <a:cubicBezTo>
                    <a:pt x="365" y="219"/>
                    <a:pt x="365" y="219"/>
                    <a:pt x="365" y="219"/>
                  </a:cubicBezTo>
                  <a:cubicBezTo>
                    <a:pt x="365" y="219"/>
                    <a:pt x="365" y="219"/>
                    <a:pt x="365" y="220"/>
                  </a:cubicBezTo>
                  <a:cubicBezTo>
                    <a:pt x="365" y="220"/>
                    <a:pt x="365" y="220"/>
                    <a:pt x="365" y="219"/>
                  </a:cubicBezTo>
                  <a:cubicBezTo>
                    <a:pt x="364" y="219"/>
                    <a:pt x="364" y="219"/>
                    <a:pt x="364" y="219"/>
                  </a:cubicBezTo>
                  <a:cubicBezTo>
                    <a:pt x="364" y="219"/>
                    <a:pt x="364" y="219"/>
                    <a:pt x="364" y="219"/>
                  </a:cubicBezTo>
                  <a:cubicBezTo>
                    <a:pt x="363" y="218"/>
                    <a:pt x="363" y="218"/>
                    <a:pt x="362" y="217"/>
                  </a:cubicBezTo>
                  <a:cubicBezTo>
                    <a:pt x="362" y="217"/>
                    <a:pt x="362" y="217"/>
                    <a:pt x="361" y="217"/>
                  </a:cubicBezTo>
                  <a:cubicBezTo>
                    <a:pt x="361" y="217"/>
                    <a:pt x="361" y="217"/>
                    <a:pt x="361" y="217"/>
                  </a:cubicBezTo>
                  <a:cubicBezTo>
                    <a:pt x="361" y="217"/>
                    <a:pt x="361" y="217"/>
                    <a:pt x="361" y="217"/>
                  </a:cubicBezTo>
                  <a:cubicBezTo>
                    <a:pt x="361" y="217"/>
                    <a:pt x="361" y="217"/>
                    <a:pt x="361" y="218"/>
                  </a:cubicBezTo>
                  <a:cubicBezTo>
                    <a:pt x="361" y="218"/>
                    <a:pt x="361" y="218"/>
                    <a:pt x="361" y="218"/>
                  </a:cubicBezTo>
                  <a:cubicBezTo>
                    <a:pt x="361" y="218"/>
                    <a:pt x="361" y="218"/>
                    <a:pt x="361" y="218"/>
                  </a:cubicBezTo>
                  <a:cubicBezTo>
                    <a:pt x="361" y="218"/>
                    <a:pt x="361" y="218"/>
                    <a:pt x="361" y="219"/>
                  </a:cubicBezTo>
                  <a:cubicBezTo>
                    <a:pt x="361" y="219"/>
                    <a:pt x="361" y="219"/>
                    <a:pt x="361" y="219"/>
                  </a:cubicBezTo>
                  <a:cubicBezTo>
                    <a:pt x="362" y="219"/>
                    <a:pt x="361" y="219"/>
                    <a:pt x="361" y="219"/>
                  </a:cubicBezTo>
                  <a:cubicBezTo>
                    <a:pt x="361" y="219"/>
                    <a:pt x="361" y="219"/>
                    <a:pt x="361" y="220"/>
                  </a:cubicBezTo>
                  <a:cubicBezTo>
                    <a:pt x="361" y="220"/>
                    <a:pt x="361" y="220"/>
                    <a:pt x="361" y="220"/>
                  </a:cubicBezTo>
                  <a:cubicBezTo>
                    <a:pt x="361" y="220"/>
                    <a:pt x="362" y="220"/>
                    <a:pt x="362" y="220"/>
                  </a:cubicBezTo>
                  <a:cubicBezTo>
                    <a:pt x="362" y="220"/>
                    <a:pt x="362" y="220"/>
                    <a:pt x="363" y="220"/>
                  </a:cubicBezTo>
                  <a:cubicBezTo>
                    <a:pt x="362" y="221"/>
                    <a:pt x="362" y="221"/>
                    <a:pt x="362" y="221"/>
                  </a:cubicBezTo>
                  <a:cubicBezTo>
                    <a:pt x="362" y="221"/>
                    <a:pt x="362" y="221"/>
                    <a:pt x="362" y="221"/>
                  </a:cubicBezTo>
                  <a:cubicBezTo>
                    <a:pt x="363" y="222"/>
                    <a:pt x="363" y="222"/>
                    <a:pt x="363" y="222"/>
                  </a:cubicBezTo>
                  <a:cubicBezTo>
                    <a:pt x="364" y="222"/>
                    <a:pt x="364" y="222"/>
                    <a:pt x="364" y="222"/>
                  </a:cubicBezTo>
                  <a:cubicBezTo>
                    <a:pt x="364" y="222"/>
                    <a:pt x="364" y="222"/>
                    <a:pt x="364" y="222"/>
                  </a:cubicBezTo>
                  <a:cubicBezTo>
                    <a:pt x="364" y="222"/>
                    <a:pt x="364" y="222"/>
                    <a:pt x="364" y="222"/>
                  </a:cubicBezTo>
                  <a:cubicBezTo>
                    <a:pt x="364" y="222"/>
                    <a:pt x="363" y="222"/>
                    <a:pt x="363" y="222"/>
                  </a:cubicBezTo>
                  <a:cubicBezTo>
                    <a:pt x="363" y="222"/>
                    <a:pt x="362" y="222"/>
                    <a:pt x="362" y="222"/>
                  </a:cubicBezTo>
                  <a:cubicBezTo>
                    <a:pt x="362" y="222"/>
                    <a:pt x="362" y="222"/>
                    <a:pt x="362" y="222"/>
                  </a:cubicBezTo>
                  <a:cubicBezTo>
                    <a:pt x="362" y="222"/>
                    <a:pt x="362" y="222"/>
                    <a:pt x="362" y="223"/>
                  </a:cubicBezTo>
                  <a:cubicBezTo>
                    <a:pt x="362" y="223"/>
                    <a:pt x="361" y="223"/>
                    <a:pt x="361" y="223"/>
                  </a:cubicBezTo>
                  <a:cubicBezTo>
                    <a:pt x="361" y="223"/>
                    <a:pt x="361" y="223"/>
                    <a:pt x="361" y="223"/>
                  </a:cubicBezTo>
                  <a:cubicBezTo>
                    <a:pt x="361" y="223"/>
                    <a:pt x="361" y="223"/>
                    <a:pt x="361" y="223"/>
                  </a:cubicBezTo>
                  <a:cubicBezTo>
                    <a:pt x="362" y="224"/>
                    <a:pt x="362" y="224"/>
                    <a:pt x="363" y="224"/>
                  </a:cubicBezTo>
                  <a:cubicBezTo>
                    <a:pt x="363" y="224"/>
                    <a:pt x="363" y="224"/>
                    <a:pt x="363" y="224"/>
                  </a:cubicBezTo>
                  <a:cubicBezTo>
                    <a:pt x="363" y="224"/>
                    <a:pt x="363" y="224"/>
                    <a:pt x="363" y="224"/>
                  </a:cubicBezTo>
                  <a:cubicBezTo>
                    <a:pt x="363" y="224"/>
                    <a:pt x="364" y="224"/>
                    <a:pt x="364" y="224"/>
                  </a:cubicBezTo>
                  <a:cubicBezTo>
                    <a:pt x="364" y="224"/>
                    <a:pt x="364" y="224"/>
                    <a:pt x="364" y="224"/>
                  </a:cubicBezTo>
                  <a:cubicBezTo>
                    <a:pt x="364" y="224"/>
                    <a:pt x="364" y="224"/>
                    <a:pt x="364" y="224"/>
                  </a:cubicBezTo>
                  <a:cubicBezTo>
                    <a:pt x="364" y="224"/>
                    <a:pt x="364" y="224"/>
                    <a:pt x="364" y="224"/>
                  </a:cubicBezTo>
                  <a:cubicBezTo>
                    <a:pt x="364" y="224"/>
                    <a:pt x="364" y="224"/>
                    <a:pt x="364" y="225"/>
                  </a:cubicBezTo>
                  <a:cubicBezTo>
                    <a:pt x="364" y="225"/>
                    <a:pt x="364" y="225"/>
                    <a:pt x="365" y="225"/>
                  </a:cubicBezTo>
                  <a:cubicBezTo>
                    <a:pt x="365" y="225"/>
                    <a:pt x="365" y="225"/>
                    <a:pt x="365" y="225"/>
                  </a:cubicBezTo>
                  <a:cubicBezTo>
                    <a:pt x="365" y="225"/>
                    <a:pt x="366" y="225"/>
                    <a:pt x="366" y="225"/>
                  </a:cubicBezTo>
                  <a:cubicBezTo>
                    <a:pt x="366" y="225"/>
                    <a:pt x="366" y="225"/>
                    <a:pt x="366" y="225"/>
                  </a:cubicBezTo>
                  <a:cubicBezTo>
                    <a:pt x="366" y="224"/>
                    <a:pt x="366" y="224"/>
                    <a:pt x="366" y="224"/>
                  </a:cubicBezTo>
                  <a:cubicBezTo>
                    <a:pt x="366" y="224"/>
                    <a:pt x="366" y="224"/>
                    <a:pt x="366" y="224"/>
                  </a:cubicBezTo>
                  <a:cubicBezTo>
                    <a:pt x="366" y="224"/>
                    <a:pt x="366" y="224"/>
                    <a:pt x="366" y="225"/>
                  </a:cubicBezTo>
                  <a:cubicBezTo>
                    <a:pt x="366" y="225"/>
                    <a:pt x="366" y="225"/>
                    <a:pt x="366" y="225"/>
                  </a:cubicBezTo>
                  <a:cubicBezTo>
                    <a:pt x="366" y="225"/>
                    <a:pt x="366" y="226"/>
                    <a:pt x="366" y="226"/>
                  </a:cubicBezTo>
                  <a:cubicBezTo>
                    <a:pt x="366" y="226"/>
                    <a:pt x="366" y="226"/>
                    <a:pt x="365" y="226"/>
                  </a:cubicBezTo>
                  <a:cubicBezTo>
                    <a:pt x="365" y="226"/>
                    <a:pt x="365" y="226"/>
                    <a:pt x="365" y="226"/>
                  </a:cubicBezTo>
                  <a:cubicBezTo>
                    <a:pt x="366" y="227"/>
                    <a:pt x="366" y="227"/>
                    <a:pt x="366" y="227"/>
                  </a:cubicBezTo>
                  <a:cubicBezTo>
                    <a:pt x="366" y="227"/>
                    <a:pt x="366" y="227"/>
                    <a:pt x="366" y="228"/>
                  </a:cubicBezTo>
                  <a:cubicBezTo>
                    <a:pt x="367" y="228"/>
                    <a:pt x="367" y="228"/>
                    <a:pt x="367" y="228"/>
                  </a:cubicBezTo>
                  <a:cubicBezTo>
                    <a:pt x="367" y="228"/>
                    <a:pt x="367" y="229"/>
                    <a:pt x="367" y="229"/>
                  </a:cubicBezTo>
                  <a:cubicBezTo>
                    <a:pt x="368" y="229"/>
                    <a:pt x="368" y="229"/>
                    <a:pt x="368" y="229"/>
                  </a:cubicBezTo>
                  <a:cubicBezTo>
                    <a:pt x="368" y="229"/>
                    <a:pt x="368" y="229"/>
                    <a:pt x="368" y="229"/>
                  </a:cubicBezTo>
                  <a:cubicBezTo>
                    <a:pt x="368" y="229"/>
                    <a:pt x="368" y="229"/>
                    <a:pt x="368" y="229"/>
                  </a:cubicBezTo>
                  <a:cubicBezTo>
                    <a:pt x="368" y="229"/>
                    <a:pt x="368" y="229"/>
                    <a:pt x="368" y="229"/>
                  </a:cubicBezTo>
                  <a:cubicBezTo>
                    <a:pt x="368" y="229"/>
                    <a:pt x="368" y="229"/>
                    <a:pt x="368" y="230"/>
                  </a:cubicBezTo>
                  <a:cubicBezTo>
                    <a:pt x="368" y="230"/>
                    <a:pt x="368" y="230"/>
                    <a:pt x="368" y="230"/>
                  </a:cubicBezTo>
                  <a:cubicBezTo>
                    <a:pt x="368" y="230"/>
                    <a:pt x="368" y="230"/>
                    <a:pt x="368" y="230"/>
                  </a:cubicBezTo>
                  <a:cubicBezTo>
                    <a:pt x="368" y="230"/>
                    <a:pt x="369" y="230"/>
                    <a:pt x="369" y="230"/>
                  </a:cubicBezTo>
                  <a:cubicBezTo>
                    <a:pt x="369" y="230"/>
                    <a:pt x="369" y="230"/>
                    <a:pt x="369" y="230"/>
                  </a:cubicBezTo>
                  <a:cubicBezTo>
                    <a:pt x="369" y="230"/>
                    <a:pt x="369" y="230"/>
                    <a:pt x="369" y="230"/>
                  </a:cubicBezTo>
                  <a:cubicBezTo>
                    <a:pt x="369" y="231"/>
                    <a:pt x="369" y="231"/>
                    <a:pt x="369" y="231"/>
                  </a:cubicBezTo>
                  <a:cubicBezTo>
                    <a:pt x="369" y="232"/>
                    <a:pt x="369" y="232"/>
                    <a:pt x="370" y="232"/>
                  </a:cubicBezTo>
                  <a:cubicBezTo>
                    <a:pt x="370" y="232"/>
                    <a:pt x="370" y="232"/>
                    <a:pt x="370" y="232"/>
                  </a:cubicBezTo>
                  <a:cubicBezTo>
                    <a:pt x="370" y="232"/>
                    <a:pt x="370" y="233"/>
                    <a:pt x="370" y="233"/>
                  </a:cubicBezTo>
                  <a:cubicBezTo>
                    <a:pt x="370" y="233"/>
                    <a:pt x="371" y="233"/>
                    <a:pt x="371" y="234"/>
                  </a:cubicBezTo>
                  <a:cubicBezTo>
                    <a:pt x="371" y="234"/>
                    <a:pt x="371" y="234"/>
                    <a:pt x="371" y="234"/>
                  </a:cubicBezTo>
                  <a:cubicBezTo>
                    <a:pt x="371" y="234"/>
                    <a:pt x="371" y="234"/>
                    <a:pt x="371" y="234"/>
                  </a:cubicBezTo>
                  <a:cubicBezTo>
                    <a:pt x="371" y="234"/>
                    <a:pt x="371" y="234"/>
                    <a:pt x="370" y="234"/>
                  </a:cubicBezTo>
                  <a:cubicBezTo>
                    <a:pt x="370" y="233"/>
                    <a:pt x="370" y="233"/>
                    <a:pt x="370" y="233"/>
                  </a:cubicBezTo>
                  <a:cubicBezTo>
                    <a:pt x="369" y="232"/>
                    <a:pt x="369" y="232"/>
                    <a:pt x="369" y="232"/>
                  </a:cubicBezTo>
                  <a:cubicBezTo>
                    <a:pt x="369" y="232"/>
                    <a:pt x="369" y="232"/>
                    <a:pt x="369" y="232"/>
                  </a:cubicBezTo>
                  <a:cubicBezTo>
                    <a:pt x="369" y="233"/>
                    <a:pt x="369" y="233"/>
                    <a:pt x="369" y="233"/>
                  </a:cubicBezTo>
                  <a:cubicBezTo>
                    <a:pt x="369" y="233"/>
                    <a:pt x="369" y="233"/>
                    <a:pt x="369" y="234"/>
                  </a:cubicBezTo>
                  <a:cubicBezTo>
                    <a:pt x="369" y="234"/>
                    <a:pt x="370" y="234"/>
                    <a:pt x="369" y="234"/>
                  </a:cubicBezTo>
                  <a:cubicBezTo>
                    <a:pt x="369" y="234"/>
                    <a:pt x="369" y="234"/>
                    <a:pt x="369" y="234"/>
                  </a:cubicBezTo>
                  <a:cubicBezTo>
                    <a:pt x="369" y="235"/>
                    <a:pt x="369" y="235"/>
                    <a:pt x="369" y="235"/>
                  </a:cubicBezTo>
                  <a:cubicBezTo>
                    <a:pt x="370" y="235"/>
                    <a:pt x="370" y="235"/>
                    <a:pt x="370" y="235"/>
                  </a:cubicBezTo>
                  <a:cubicBezTo>
                    <a:pt x="370" y="235"/>
                    <a:pt x="369" y="235"/>
                    <a:pt x="369" y="235"/>
                  </a:cubicBezTo>
                  <a:cubicBezTo>
                    <a:pt x="369" y="235"/>
                    <a:pt x="369" y="235"/>
                    <a:pt x="369" y="236"/>
                  </a:cubicBezTo>
                  <a:cubicBezTo>
                    <a:pt x="369" y="236"/>
                    <a:pt x="368" y="236"/>
                    <a:pt x="368" y="236"/>
                  </a:cubicBezTo>
                  <a:cubicBezTo>
                    <a:pt x="368" y="235"/>
                    <a:pt x="368" y="235"/>
                    <a:pt x="368" y="235"/>
                  </a:cubicBezTo>
                  <a:cubicBezTo>
                    <a:pt x="368" y="235"/>
                    <a:pt x="369" y="235"/>
                    <a:pt x="369" y="235"/>
                  </a:cubicBezTo>
                  <a:cubicBezTo>
                    <a:pt x="369" y="235"/>
                    <a:pt x="369" y="235"/>
                    <a:pt x="369" y="234"/>
                  </a:cubicBezTo>
                  <a:cubicBezTo>
                    <a:pt x="369" y="234"/>
                    <a:pt x="369" y="234"/>
                    <a:pt x="369" y="234"/>
                  </a:cubicBezTo>
                  <a:cubicBezTo>
                    <a:pt x="369" y="234"/>
                    <a:pt x="369" y="234"/>
                    <a:pt x="369" y="234"/>
                  </a:cubicBezTo>
                  <a:cubicBezTo>
                    <a:pt x="369" y="234"/>
                    <a:pt x="369" y="234"/>
                    <a:pt x="369" y="234"/>
                  </a:cubicBezTo>
                  <a:cubicBezTo>
                    <a:pt x="369" y="234"/>
                    <a:pt x="368" y="234"/>
                    <a:pt x="368" y="233"/>
                  </a:cubicBezTo>
                  <a:cubicBezTo>
                    <a:pt x="368" y="233"/>
                    <a:pt x="369" y="233"/>
                    <a:pt x="369" y="233"/>
                  </a:cubicBezTo>
                  <a:cubicBezTo>
                    <a:pt x="369" y="233"/>
                    <a:pt x="369" y="233"/>
                    <a:pt x="368" y="233"/>
                  </a:cubicBezTo>
                  <a:cubicBezTo>
                    <a:pt x="368" y="232"/>
                    <a:pt x="368" y="233"/>
                    <a:pt x="368" y="233"/>
                  </a:cubicBezTo>
                  <a:cubicBezTo>
                    <a:pt x="368" y="233"/>
                    <a:pt x="368" y="234"/>
                    <a:pt x="368" y="234"/>
                  </a:cubicBezTo>
                  <a:cubicBezTo>
                    <a:pt x="368" y="234"/>
                    <a:pt x="368" y="234"/>
                    <a:pt x="368" y="234"/>
                  </a:cubicBezTo>
                  <a:cubicBezTo>
                    <a:pt x="367" y="235"/>
                    <a:pt x="368" y="235"/>
                    <a:pt x="367" y="235"/>
                  </a:cubicBezTo>
                  <a:cubicBezTo>
                    <a:pt x="367" y="235"/>
                    <a:pt x="367" y="235"/>
                    <a:pt x="367" y="235"/>
                  </a:cubicBezTo>
                  <a:cubicBezTo>
                    <a:pt x="367" y="235"/>
                    <a:pt x="367" y="236"/>
                    <a:pt x="367" y="236"/>
                  </a:cubicBezTo>
                  <a:cubicBezTo>
                    <a:pt x="367" y="236"/>
                    <a:pt x="367" y="237"/>
                    <a:pt x="367" y="237"/>
                  </a:cubicBezTo>
                  <a:cubicBezTo>
                    <a:pt x="367" y="237"/>
                    <a:pt x="367" y="237"/>
                    <a:pt x="367" y="237"/>
                  </a:cubicBezTo>
                  <a:cubicBezTo>
                    <a:pt x="367" y="237"/>
                    <a:pt x="367" y="237"/>
                    <a:pt x="367" y="237"/>
                  </a:cubicBezTo>
                  <a:cubicBezTo>
                    <a:pt x="368" y="237"/>
                    <a:pt x="368" y="237"/>
                    <a:pt x="368" y="237"/>
                  </a:cubicBezTo>
                  <a:cubicBezTo>
                    <a:pt x="368" y="237"/>
                    <a:pt x="368" y="237"/>
                    <a:pt x="368" y="237"/>
                  </a:cubicBezTo>
                  <a:cubicBezTo>
                    <a:pt x="368" y="237"/>
                    <a:pt x="368" y="238"/>
                    <a:pt x="369" y="238"/>
                  </a:cubicBezTo>
                  <a:cubicBezTo>
                    <a:pt x="369" y="238"/>
                    <a:pt x="369" y="238"/>
                    <a:pt x="369" y="238"/>
                  </a:cubicBezTo>
                  <a:cubicBezTo>
                    <a:pt x="369" y="239"/>
                    <a:pt x="369" y="239"/>
                    <a:pt x="369" y="239"/>
                  </a:cubicBezTo>
                  <a:cubicBezTo>
                    <a:pt x="369" y="239"/>
                    <a:pt x="369" y="239"/>
                    <a:pt x="369" y="239"/>
                  </a:cubicBezTo>
                  <a:cubicBezTo>
                    <a:pt x="369" y="239"/>
                    <a:pt x="369" y="239"/>
                    <a:pt x="369" y="239"/>
                  </a:cubicBezTo>
                  <a:cubicBezTo>
                    <a:pt x="369" y="239"/>
                    <a:pt x="370" y="239"/>
                    <a:pt x="370" y="238"/>
                  </a:cubicBezTo>
                  <a:cubicBezTo>
                    <a:pt x="370" y="238"/>
                    <a:pt x="370" y="238"/>
                    <a:pt x="370" y="238"/>
                  </a:cubicBezTo>
                  <a:cubicBezTo>
                    <a:pt x="370" y="238"/>
                    <a:pt x="370" y="238"/>
                    <a:pt x="370" y="238"/>
                  </a:cubicBezTo>
                  <a:cubicBezTo>
                    <a:pt x="371" y="238"/>
                    <a:pt x="371" y="237"/>
                    <a:pt x="370" y="237"/>
                  </a:cubicBezTo>
                  <a:cubicBezTo>
                    <a:pt x="370" y="237"/>
                    <a:pt x="370" y="237"/>
                    <a:pt x="370" y="237"/>
                  </a:cubicBezTo>
                  <a:cubicBezTo>
                    <a:pt x="370" y="237"/>
                    <a:pt x="370" y="237"/>
                    <a:pt x="370" y="237"/>
                  </a:cubicBezTo>
                  <a:cubicBezTo>
                    <a:pt x="371" y="237"/>
                    <a:pt x="371" y="236"/>
                    <a:pt x="371" y="236"/>
                  </a:cubicBezTo>
                  <a:cubicBezTo>
                    <a:pt x="370" y="236"/>
                    <a:pt x="370" y="236"/>
                    <a:pt x="370" y="236"/>
                  </a:cubicBezTo>
                  <a:cubicBezTo>
                    <a:pt x="370" y="236"/>
                    <a:pt x="370" y="236"/>
                    <a:pt x="370" y="236"/>
                  </a:cubicBezTo>
                  <a:cubicBezTo>
                    <a:pt x="370" y="236"/>
                    <a:pt x="370" y="236"/>
                    <a:pt x="371" y="236"/>
                  </a:cubicBezTo>
                  <a:cubicBezTo>
                    <a:pt x="371" y="236"/>
                    <a:pt x="371" y="236"/>
                    <a:pt x="371" y="236"/>
                  </a:cubicBezTo>
                  <a:cubicBezTo>
                    <a:pt x="371" y="236"/>
                    <a:pt x="371" y="235"/>
                    <a:pt x="372" y="235"/>
                  </a:cubicBezTo>
                  <a:cubicBezTo>
                    <a:pt x="372" y="235"/>
                    <a:pt x="373" y="235"/>
                    <a:pt x="373" y="235"/>
                  </a:cubicBezTo>
                  <a:cubicBezTo>
                    <a:pt x="373" y="235"/>
                    <a:pt x="374" y="235"/>
                    <a:pt x="374" y="235"/>
                  </a:cubicBezTo>
                  <a:cubicBezTo>
                    <a:pt x="374" y="235"/>
                    <a:pt x="374" y="235"/>
                    <a:pt x="374" y="235"/>
                  </a:cubicBezTo>
                  <a:cubicBezTo>
                    <a:pt x="374" y="235"/>
                    <a:pt x="375" y="235"/>
                    <a:pt x="375" y="235"/>
                  </a:cubicBezTo>
                  <a:cubicBezTo>
                    <a:pt x="375" y="236"/>
                    <a:pt x="375" y="236"/>
                    <a:pt x="374" y="236"/>
                  </a:cubicBezTo>
                  <a:cubicBezTo>
                    <a:pt x="374" y="236"/>
                    <a:pt x="374" y="236"/>
                    <a:pt x="374" y="236"/>
                  </a:cubicBezTo>
                  <a:cubicBezTo>
                    <a:pt x="374" y="236"/>
                    <a:pt x="373" y="236"/>
                    <a:pt x="372" y="236"/>
                  </a:cubicBezTo>
                  <a:cubicBezTo>
                    <a:pt x="372" y="236"/>
                    <a:pt x="372" y="236"/>
                    <a:pt x="372" y="236"/>
                  </a:cubicBezTo>
                  <a:cubicBezTo>
                    <a:pt x="372" y="236"/>
                    <a:pt x="372" y="236"/>
                    <a:pt x="372" y="236"/>
                  </a:cubicBezTo>
                  <a:cubicBezTo>
                    <a:pt x="372" y="236"/>
                    <a:pt x="372" y="236"/>
                    <a:pt x="372" y="236"/>
                  </a:cubicBezTo>
                  <a:cubicBezTo>
                    <a:pt x="372" y="237"/>
                    <a:pt x="371" y="237"/>
                    <a:pt x="371" y="237"/>
                  </a:cubicBezTo>
                  <a:cubicBezTo>
                    <a:pt x="371" y="237"/>
                    <a:pt x="371" y="237"/>
                    <a:pt x="371" y="237"/>
                  </a:cubicBezTo>
                  <a:cubicBezTo>
                    <a:pt x="371" y="238"/>
                    <a:pt x="372" y="238"/>
                    <a:pt x="372" y="238"/>
                  </a:cubicBezTo>
                  <a:cubicBezTo>
                    <a:pt x="372" y="238"/>
                    <a:pt x="372" y="238"/>
                    <a:pt x="372" y="238"/>
                  </a:cubicBezTo>
                  <a:cubicBezTo>
                    <a:pt x="372" y="238"/>
                    <a:pt x="372" y="238"/>
                    <a:pt x="372" y="238"/>
                  </a:cubicBezTo>
                  <a:cubicBezTo>
                    <a:pt x="371" y="238"/>
                    <a:pt x="371" y="239"/>
                    <a:pt x="371" y="239"/>
                  </a:cubicBezTo>
                  <a:cubicBezTo>
                    <a:pt x="371" y="240"/>
                    <a:pt x="371" y="240"/>
                    <a:pt x="370" y="241"/>
                  </a:cubicBezTo>
                  <a:cubicBezTo>
                    <a:pt x="370" y="241"/>
                    <a:pt x="370" y="241"/>
                    <a:pt x="370" y="241"/>
                  </a:cubicBezTo>
                  <a:cubicBezTo>
                    <a:pt x="370" y="241"/>
                    <a:pt x="370" y="241"/>
                    <a:pt x="370" y="242"/>
                  </a:cubicBezTo>
                  <a:cubicBezTo>
                    <a:pt x="370" y="242"/>
                    <a:pt x="370" y="242"/>
                    <a:pt x="370" y="242"/>
                  </a:cubicBezTo>
                  <a:cubicBezTo>
                    <a:pt x="370" y="243"/>
                    <a:pt x="371" y="243"/>
                    <a:pt x="371" y="243"/>
                  </a:cubicBezTo>
                  <a:cubicBezTo>
                    <a:pt x="371" y="244"/>
                    <a:pt x="372" y="244"/>
                    <a:pt x="372" y="244"/>
                  </a:cubicBezTo>
                  <a:cubicBezTo>
                    <a:pt x="372" y="243"/>
                    <a:pt x="372" y="243"/>
                    <a:pt x="372" y="243"/>
                  </a:cubicBezTo>
                  <a:cubicBezTo>
                    <a:pt x="372" y="242"/>
                    <a:pt x="372" y="242"/>
                    <a:pt x="373" y="241"/>
                  </a:cubicBezTo>
                  <a:cubicBezTo>
                    <a:pt x="373" y="241"/>
                    <a:pt x="373" y="240"/>
                    <a:pt x="373" y="240"/>
                  </a:cubicBezTo>
                  <a:cubicBezTo>
                    <a:pt x="373" y="240"/>
                    <a:pt x="372" y="240"/>
                    <a:pt x="372" y="240"/>
                  </a:cubicBezTo>
                  <a:cubicBezTo>
                    <a:pt x="372" y="240"/>
                    <a:pt x="373" y="240"/>
                    <a:pt x="373" y="240"/>
                  </a:cubicBezTo>
                  <a:cubicBezTo>
                    <a:pt x="373" y="239"/>
                    <a:pt x="374" y="239"/>
                    <a:pt x="374" y="238"/>
                  </a:cubicBezTo>
                  <a:cubicBezTo>
                    <a:pt x="374" y="238"/>
                    <a:pt x="374" y="238"/>
                    <a:pt x="374" y="238"/>
                  </a:cubicBezTo>
                  <a:cubicBezTo>
                    <a:pt x="374" y="239"/>
                    <a:pt x="374" y="239"/>
                    <a:pt x="374" y="239"/>
                  </a:cubicBezTo>
                  <a:cubicBezTo>
                    <a:pt x="374" y="239"/>
                    <a:pt x="374" y="239"/>
                    <a:pt x="374" y="239"/>
                  </a:cubicBezTo>
                  <a:cubicBezTo>
                    <a:pt x="374" y="239"/>
                    <a:pt x="374" y="239"/>
                    <a:pt x="374" y="240"/>
                  </a:cubicBezTo>
                  <a:cubicBezTo>
                    <a:pt x="374" y="240"/>
                    <a:pt x="374" y="240"/>
                    <a:pt x="373" y="240"/>
                  </a:cubicBezTo>
                  <a:cubicBezTo>
                    <a:pt x="374" y="240"/>
                    <a:pt x="374" y="240"/>
                    <a:pt x="374" y="240"/>
                  </a:cubicBezTo>
                  <a:cubicBezTo>
                    <a:pt x="374" y="240"/>
                    <a:pt x="374" y="241"/>
                    <a:pt x="374" y="241"/>
                  </a:cubicBezTo>
                  <a:cubicBezTo>
                    <a:pt x="374" y="241"/>
                    <a:pt x="373" y="241"/>
                    <a:pt x="373" y="241"/>
                  </a:cubicBezTo>
                  <a:cubicBezTo>
                    <a:pt x="373" y="241"/>
                    <a:pt x="374" y="241"/>
                    <a:pt x="373" y="241"/>
                  </a:cubicBezTo>
                  <a:cubicBezTo>
                    <a:pt x="373" y="242"/>
                    <a:pt x="373" y="242"/>
                    <a:pt x="373" y="242"/>
                  </a:cubicBezTo>
                  <a:cubicBezTo>
                    <a:pt x="373" y="242"/>
                    <a:pt x="373" y="242"/>
                    <a:pt x="373" y="242"/>
                  </a:cubicBezTo>
                  <a:cubicBezTo>
                    <a:pt x="374" y="242"/>
                    <a:pt x="374" y="243"/>
                    <a:pt x="374" y="243"/>
                  </a:cubicBezTo>
                  <a:cubicBezTo>
                    <a:pt x="374" y="243"/>
                    <a:pt x="374" y="243"/>
                    <a:pt x="374" y="243"/>
                  </a:cubicBezTo>
                  <a:cubicBezTo>
                    <a:pt x="374" y="243"/>
                    <a:pt x="374" y="243"/>
                    <a:pt x="373" y="244"/>
                  </a:cubicBezTo>
                  <a:cubicBezTo>
                    <a:pt x="373" y="244"/>
                    <a:pt x="373" y="244"/>
                    <a:pt x="373" y="244"/>
                  </a:cubicBezTo>
                  <a:cubicBezTo>
                    <a:pt x="373" y="244"/>
                    <a:pt x="373" y="244"/>
                    <a:pt x="373" y="244"/>
                  </a:cubicBezTo>
                  <a:cubicBezTo>
                    <a:pt x="373" y="245"/>
                    <a:pt x="373" y="245"/>
                    <a:pt x="373" y="245"/>
                  </a:cubicBezTo>
                  <a:cubicBezTo>
                    <a:pt x="373" y="245"/>
                    <a:pt x="373" y="245"/>
                    <a:pt x="372" y="245"/>
                  </a:cubicBezTo>
                  <a:cubicBezTo>
                    <a:pt x="372" y="246"/>
                    <a:pt x="372" y="246"/>
                    <a:pt x="373" y="247"/>
                  </a:cubicBezTo>
                  <a:cubicBezTo>
                    <a:pt x="373" y="247"/>
                    <a:pt x="373" y="247"/>
                    <a:pt x="373" y="247"/>
                  </a:cubicBezTo>
                  <a:cubicBezTo>
                    <a:pt x="373" y="247"/>
                    <a:pt x="373" y="247"/>
                    <a:pt x="373" y="248"/>
                  </a:cubicBezTo>
                  <a:cubicBezTo>
                    <a:pt x="373" y="248"/>
                    <a:pt x="373" y="248"/>
                    <a:pt x="373" y="247"/>
                  </a:cubicBezTo>
                  <a:cubicBezTo>
                    <a:pt x="373" y="247"/>
                    <a:pt x="373" y="247"/>
                    <a:pt x="373" y="247"/>
                  </a:cubicBezTo>
                  <a:cubicBezTo>
                    <a:pt x="373" y="247"/>
                    <a:pt x="373" y="247"/>
                    <a:pt x="374" y="247"/>
                  </a:cubicBezTo>
                  <a:cubicBezTo>
                    <a:pt x="374" y="246"/>
                    <a:pt x="374" y="246"/>
                    <a:pt x="374" y="246"/>
                  </a:cubicBezTo>
                  <a:cubicBezTo>
                    <a:pt x="374" y="246"/>
                    <a:pt x="374" y="246"/>
                    <a:pt x="374" y="246"/>
                  </a:cubicBezTo>
                  <a:cubicBezTo>
                    <a:pt x="374" y="246"/>
                    <a:pt x="374" y="245"/>
                    <a:pt x="374" y="245"/>
                  </a:cubicBezTo>
                  <a:cubicBezTo>
                    <a:pt x="374" y="245"/>
                    <a:pt x="374" y="245"/>
                    <a:pt x="375" y="244"/>
                  </a:cubicBezTo>
                  <a:cubicBezTo>
                    <a:pt x="375" y="244"/>
                    <a:pt x="375" y="244"/>
                    <a:pt x="375" y="244"/>
                  </a:cubicBezTo>
                  <a:cubicBezTo>
                    <a:pt x="375" y="244"/>
                    <a:pt x="375" y="244"/>
                    <a:pt x="375" y="245"/>
                  </a:cubicBezTo>
                  <a:cubicBezTo>
                    <a:pt x="375" y="245"/>
                    <a:pt x="375" y="245"/>
                    <a:pt x="375" y="245"/>
                  </a:cubicBezTo>
                  <a:cubicBezTo>
                    <a:pt x="375" y="246"/>
                    <a:pt x="376" y="246"/>
                    <a:pt x="376" y="246"/>
                  </a:cubicBezTo>
                  <a:cubicBezTo>
                    <a:pt x="376" y="246"/>
                    <a:pt x="376" y="246"/>
                    <a:pt x="376" y="246"/>
                  </a:cubicBezTo>
                  <a:cubicBezTo>
                    <a:pt x="376" y="246"/>
                    <a:pt x="376" y="246"/>
                    <a:pt x="376" y="246"/>
                  </a:cubicBezTo>
                  <a:cubicBezTo>
                    <a:pt x="376" y="246"/>
                    <a:pt x="376" y="246"/>
                    <a:pt x="376" y="246"/>
                  </a:cubicBezTo>
                  <a:cubicBezTo>
                    <a:pt x="376" y="245"/>
                    <a:pt x="377" y="245"/>
                    <a:pt x="377" y="245"/>
                  </a:cubicBezTo>
                  <a:cubicBezTo>
                    <a:pt x="377" y="245"/>
                    <a:pt x="377" y="246"/>
                    <a:pt x="377" y="246"/>
                  </a:cubicBezTo>
                  <a:cubicBezTo>
                    <a:pt x="377" y="246"/>
                    <a:pt x="376" y="247"/>
                    <a:pt x="377" y="247"/>
                  </a:cubicBezTo>
                  <a:cubicBezTo>
                    <a:pt x="377" y="247"/>
                    <a:pt x="377" y="247"/>
                    <a:pt x="377" y="247"/>
                  </a:cubicBezTo>
                  <a:cubicBezTo>
                    <a:pt x="377" y="247"/>
                    <a:pt x="378" y="247"/>
                    <a:pt x="378" y="246"/>
                  </a:cubicBezTo>
                  <a:cubicBezTo>
                    <a:pt x="378" y="246"/>
                    <a:pt x="378" y="245"/>
                    <a:pt x="378" y="244"/>
                  </a:cubicBezTo>
                  <a:cubicBezTo>
                    <a:pt x="378" y="242"/>
                    <a:pt x="378" y="240"/>
                    <a:pt x="377" y="239"/>
                  </a:cubicBezTo>
                  <a:cubicBezTo>
                    <a:pt x="377" y="239"/>
                    <a:pt x="376" y="238"/>
                    <a:pt x="376" y="238"/>
                  </a:cubicBezTo>
                  <a:cubicBezTo>
                    <a:pt x="376" y="238"/>
                    <a:pt x="375" y="239"/>
                    <a:pt x="375" y="239"/>
                  </a:cubicBezTo>
                  <a:cubicBezTo>
                    <a:pt x="375" y="238"/>
                    <a:pt x="375" y="238"/>
                    <a:pt x="376" y="238"/>
                  </a:cubicBezTo>
                  <a:cubicBezTo>
                    <a:pt x="376" y="238"/>
                    <a:pt x="377" y="237"/>
                    <a:pt x="377" y="237"/>
                  </a:cubicBezTo>
                  <a:cubicBezTo>
                    <a:pt x="377" y="237"/>
                    <a:pt x="378" y="237"/>
                    <a:pt x="378" y="237"/>
                  </a:cubicBezTo>
                  <a:cubicBezTo>
                    <a:pt x="378" y="237"/>
                    <a:pt x="378" y="237"/>
                    <a:pt x="378" y="237"/>
                  </a:cubicBezTo>
                  <a:cubicBezTo>
                    <a:pt x="377" y="237"/>
                    <a:pt x="377" y="238"/>
                    <a:pt x="377" y="238"/>
                  </a:cubicBezTo>
                  <a:cubicBezTo>
                    <a:pt x="377" y="238"/>
                    <a:pt x="377" y="238"/>
                    <a:pt x="377" y="239"/>
                  </a:cubicBezTo>
                  <a:cubicBezTo>
                    <a:pt x="378" y="240"/>
                    <a:pt x="379" y="241"/>
                    <a:pt x="379" y="243"/>
                  </a:cubicBezTo>
                  <a:cubicBezTo>
                    <a:pt x="379" y="243"/>
                    <a:pt x="379" y="243"/>
                    <a:pt x="379" y="243"/>
                  </a:cubicBezTo>
                  <a:cubicBezTo>
                    <a:pt x="379" y="244"/>
                    <a:pt x="379" y="244"/>
                    <a:pt x="379" y="244"/>
                  </a:cubicBezTo>
                  <a:cubicBezTo>
                    <a:pt x="379" y="245"/>
                    <a:pt x="379" y="245"/>
                    <a:pt x="379" y="245"/>
                  </a:cubicBezTo>
                  <a:cubicBezTo>
                    <a:pt x="380" y="246"/>
                    <a:pt x="380" y="246"/>
                    <a:pt x="380" y="246"/>
                  </a:cubicBezTo>
                  <a:cubicBezTo>
                    <a:pt x="381" y="246"/>
                    <a:pt x="380" y="246"/>
                    <a:pt x="380" y="246"/>
                  </a:cubicBezTo>
                  <a:cubicBezTo>
                    <a:pt x="380" y="246"/>
                    <a:pt x="379" y="246"/>
                    <a:pt x="379" y="246"/>
                  </a:cubicBezTo>
                  <a:cubicBezTo>
                    <a:pt x="379" y="247"/>
                    <a:pt x="379" y="247"/>
                    <a:pt x="378" y="247"/>
                  </a:cubicBezTo>
                  <a:cubicBezTo>
                    <a:pt x="378" y="247"/>
                    <a:pt x="378" y="247"/>
                    <a:pt x="378" y="247"/>
                  </a:cubicBezTo>
                  <a:cubicBezTo>
                    <a:pt x="378" y="248"/>
                    <a:pt x="378" y="248"/>
                    <a:pt x="378" y="248"/>
                  </a:cubicBezTo>
                  <a:cubicBezTo>
                    <a:pt x="379" y="249"/>
                    <a:pt x="379" y="251"/>
                    <a:pt x="379" y="252"/>
                  </a:cubicBezTo>
                  <a:cubicBezTo>
                    <a:pt x="379" y="252"/>
                    <a:pt x="379" y="252"/>
                    <a:pt x="379" y="252"/>
                  </a:cubicBezTo>
                  <a:cubicBezTo>
                    <a:pt x="379" y="252"/>
                    <a:pt x="379" y="252"/>
                    <a:pt x="379" y="252"/>
                  </a:cubicBezTo>
                  <a:cubicBezTo>
                    <a:pt x="380" y="252"/>
                    <a:pt x="382" y="251"/>
                    <a:pt x="382" y="250"/>
                  </a:cubicBezTo>
                  <a:cubicBezTo>
                    <a:pt x="383" y="250"/>
                    <a:pt x="384" y="248"/>
                    <a:pt x="384" y="247"/>
                  </a:cubicBezTo>
                  <a:cubicBezTo>
                    <a:pt x="384" y="246"/>
                    <a:pt x="385" y="246"/>
                    <a:pt x="384" y="245"/>
                  </a:cubicBezTo>
                  <a:cubicBezTo>
                    <a:pt x="384" y="244"/>
                    <a:pt x="384" y="243"/>
                    <a:pt x="384" y="242"/>
                  </a:cubicBezTo>
                  <a:cubicBezTo>
                    <a:pt x="384" y="241"/>
                    <a:pt x="384" y="241"/>
                    <a:pt x="384" y="240"/>
                  </a:cubicBezTo>
                  <a:cubicBezTo>
                    <a:pt x="384" y="240"/>
                    <a:pt x="384" y="240"/>
                    <a:pt x="384" y="240"/>
                  </a:cubicBezTo>
                  <a:cubicBezTo>
                    <a:pt x="384" y="240"/>
                    <a:pt x="384" y="240"/>
                    <a:pt x="384" y="240"/>
                  </a:cubicBezTo>
                  <a:cubicBezTo>
                    <a:pt x="385" y="239"/>
                    <a:pt x="385" y="239"/>
                    <a:pt x="385" y="239"/>
                  </a:cubicBezTo>
                  <a:cubicBezTo>
                    <a:pt x="385" y="239"/>
                    <a:pt x="385" y="238"/>
                    <a:pt x="385" y="238"/>
                  </a:cubicBezTo>
                  <a:close/>
                </a:path>
              </a:pathLst>
            </a:custGeom>
            <a:solidFill>
              <a:srgbClr val="DDF5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5" name="Freeform 765">
              <a:extLst>
                <a:ext uri="{FF2B5EF4-FFF2-40B4-BE49-F238E27FC236}">
                  <a16:creationId xmlns:a16="http://schemas.microsoft.com/office/drawing/2014/main" id="{AE229968-9C88-0735-A1FB-EE67E9499B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9788" y="4262438"/>
              <a:ext cx="190500" cy="96838"/>
            </a:xfrm>
            <a:custGeom>
              <a:avLst/>
              <a:gdLst>
                <a:gd name="T0" fmla="*/ 41 w 46"/>
                <a:gd name="T1" fmla="*/ 20 h 23"/>
                <a:gd name="T2" fmla="*/ 40 w 46"/>
                <a:gd name="T3" fmla="*/ 18 h 23"/>
                <a:gd name="T4" fmla="*/ 41 w 46"/>
                <a:gd name="T5" fmla="*/ 17 h 23"/>
                <a:gd name="T6" fmla="*/ 12 w 46"/>
                <a:gd name="T7" fmla="*/ 1 h 23"/>
                <a:gd name="T8" fmla="*/ 11 w 46"/>
                <a:gd name="T9" fmla="*/ 3 h 23"/>
                <a:gd name="T10" fmla="*/ 11 w 46"/>
                <a:gd name="T11" fmla="*/ 4 h 23"/>
                <a:gd name="T12" fmla="*/ 9 w 46"/>
                <a:gd name="T13" fmla="*/ 4 h 23"/>
                <a:gd name="T14" fmla="*/ 7 w 46"/>
                <a:gd name="T15" fmla="*/ 3 h 23"/>
                <a:gd name="T16" fmla="*/ 6 w 46"/>
                <a:gd name="T17" fmla="*/ 1 h 23"/>
                <a:gd name="T18" fmla="*/ 7 w 46"/>
                <a:gd name="T19" fmla="*/ 1 h 23"/>
                <a:gd name="T20" fmla="*/ 8 w 46"/>
                <a:gd name="T21" fmla="*/ 0 h 23"/>
                <a:gd name="T22" fmla="*/ 9 w 46"/>
                <a:gd name="T23" fmla="*/ 0 h 23"/>
                <a:gd name="T24" fmla="*/ 10 w 46"/>
                <a:gd name="T25" fmla="*/ 0 h 23"/>
                <a:gd name="T26" fmla="*/ 11 w 46"/>
                <a:gd name="T27" fmla="*/ 0 h 23"/>
                <a:gd name="T28" fmla="*/ 44 w 46"/>
                <a:gd name="T29" fmla="*/ 14 h 23"/>
                <a:gd name="T30" fmla="*/ 42 w 46"/>
                <a:gd name="T31" fmla="*/ 15 h 23"/>
                <a:gd name="T32" fmla="*/ 39 w 46"/>
                <a:gd name="T33" fmla="*/ 15 h 23"/>
                <a:gd name="T34" fmla="*/ 37 w 46"/>
                <a:gd name="T35" fmla="*/ 14 h 23"/>
                <a:gd name="T36" fmla="*/ 38 w 46"/>
                <a:gd name="T37" fmla="*/ 13 h 23"/>
                <a:gd name="T38" fmla="*/ 40 w 46"/>
                <a:gd name="T39" fmla="*/ 14 h 23"/>
                <a:gd name="T40" fmla="*/ 41 w 46"/>
                <a:gd name="T41" fmla="*/ 14 h 23"/>
                <a:gd name="T42" fmla="*/ 42 w 46"/>
                <a:gd name="T43" fmla="*/ 14 h 23"/>
                <a:gd name="T44" fmla="*/ 44 w 46"/>
                <a:gd name="T45" fmla="*/ 14 h 23"/>
                <a:gd name="T46" fmla="*/ 1 w 46"/>
                <a:gd name="T47" fmla="*/ 3 h 23"/>
                <a:gd name="T48" fmla="*/ 0 w 46"/>
                <a:gd name="T49" fmla="*/ 6 h 23"/>
                <a:gd name="T50" fmla="*/ 2 w 46"/>
                <a:gd name="T51" fmla="*/ 4 h 23"/>
                <a:gd name="T52" fmla="*/ 46 w 46"/>
                <a:gd name="T53" fmla="*/ 22 h 23"/>
                <a:gd name="T54" fmla="*/ 45 w 46"/>
                <a:gd name="T55" fmla="*/ 23 h 23"/>
                <a:gd name="T56" fmla="*/ 46 w 46"/>
                <a:gd name="T57" fmla="*/ 23 h 23"/>
                <a:gd name="T58" fmla="*/ 32 w 46"/>
                <a:gd name="T59" fmla="*/ 12 h 23"/>
                <a:gd name="T60" fmla="*/ 31 w 46"/>
                <a:gd name="T61" fmla="*/ 12 h 23"/>
                <a:gd name="T62" fmla="*/ 30 w 46"/>
                <a:gd name="T63" fmla="*/ 13 h 23"/>
                <a:gd name="T64" fmla="*/ 30 w 46"/>
                <a:gd name="T65" fmla="*/ 12 h 23"/>
                <a:gd name="T66" fmla="*/ 30 w 46"/>
                <a:gd name="T67" fmla="*/ 12 h 23"/>
                <a:gd name="T68" fmla="*/ 29 w 46"/>
                <a:gd name="T69" fmla="*/ 12 h 23"/>
                <a:gd name="T70" fmla="*/ 29 w 46"/>
                <a:gd name="T71" fmla="*/ 12 h 23"/>
                <a:gd name="T72" fmla="*/ 29 w 46"/>
                <a:gd name="T73" fmla="*/ 11 h 23"/>
                <a:gd name="T74" fmla="*/ 29 w 46"/>
                <a:gd name="T75" fmla="*/ 11 h 23"/>
                <a:gd name="T76" fmla="*/ 28 w 46"/>
                <a:gd name="T77" fmla="*/ 11 h 23"/>
                <a:gd name="T78" fmla="*/ 28 w 46"/>
                <a:gd name="T79" fmla="*/ 11 h 23"/>
                <a:gd name="T80" fmla="*/ 28 w 46"/>
                <a:gd name="T81" fmla="*/ 12 h 23"/>
                <a:gd name="T82" fmla="*/ 27 w 46"/>
                <a:gd name="T83" fmla="*/ 12 h 23"/>
                <a:gd name="T84" fmla="*/ 26 w 46"/>
                <a:gd name="T85" fmla="*/ 11 h 23"/>
                <a:gd name="T86" fmla="*/ 25 w 46"/>
                <a:gd name="T87" fmla="*/ 10 h 23"/>
                <a:gd name="T88" fmla="*/ 25 w 46"/>
                <a:gd name="T89" fmla="*/ 8 h 23"/>
                <a:gd name="T90" fmla="*/ 26 w 46"/>
                <a:gd name="T91" fmla="*/ 8 h 23"/>
                <a:gd name="T92" fmla="*/ 26 w 46"/>
                <a:gd name="T93" fmla="*/ 8 h 23"/>
                <a:gd name="T94" fmla="*/ 28 w 46"/>
                <a:gd name="T95" fmla="*/ 7 h 23"/>
                <a:gd name="T96" fmla="*/ 30 w 46"/>
                <a:gd name="T97" fmla="*/ 9 h 23"/>
                <a:gd name="T98" fmla="*/ 30 w 46"/>
                <a:gd name="T99" fmla="*/ 10 h 23"/>
                <a:gd name="T100" fmla="*/ 31 w 46"/>
                <a:gd name="T101" fmla="*/ 10 h 23"/>
                <a:gd name="T102" fmla="*/ 31 w 46"/>
                <a:gd name="T103" fmla="*/ 11 h 23"/>
                <a:gd name="T104" fmla="*/ 32 w 46"/>
                <a:gd name="T105" fmla="*/ 11 h 23"/>
                <a:gd name="T106" fmla="*/ 2 w 46"/>
                <a:gd name="T107" fmla="*/ 2 h 23"/>
                <a:gd name="T108" fmla="*/ 29 w 46"/>
                <a:gd name="T109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6" h="23">
                  <a:moveTo>
                    <a:pt x="43" y="18"/>
                  </a:moveTo>
                  <a:cubicBezTo>
                    <a:pt x="43" y="19"/>
                    <a:pt x="43" y="19"/>
                    <a:pt x="43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2" y="19"/>
                    <a:pt x="42" y="20"/>
                    <a:pt x="42" y="20"/>
                  </a:cubicBezTo>
                  <a:cubicBezTo>
                    <a:pt x="42" y="20"/>
                    <a:pt x="42" y="20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1" y="19"/>
                    <a:pt x="41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1" y="19"/>
                    <a:pt x="41" y="18"/>
                    <a:pt x="40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0" y="18"/>
                    <a:pt x="40" y="18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2" y="17"/>
                  </a:cubicBezTo>
                  <a:cubicBezTo>
                    <a:pt x="42" y="17"/>
                    <a:pt x="42" y="17"/>
                    <a:pt x="42" y="18"/>
                  </a:cubicBezTo>
                  <a:cubicBezTo>
                    <a:pt x="42" y="18"/>
                    <a:pt x="43" y="18"/>
                    <a:pt x="43" y="18"/>
                  </a:cubicBezTo>
                  <a:close/>
                  <a:moveTo>
                    <a:pt x="12" y="1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2" y="0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lose/>
                  <a:moveTo>
                    <a:pt x="44" y="14"/>
                  </a:moveTo>
                  <a:cubicBezTo>
                    <a:pt x="44" y="14"/>
                    <a:pt x="44" y="14"/>
                    <a:pt x="44" y="14"/>
                  </a:cubicBezTo>
                  <a:cubicBezTo>
                    <a:pt x="44" y="14"/>
                    <a:pt x="44" y="15"/>
                    <a:pt x="44" y="15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5"/>
                    <a:pt x="43" y="15"/>
                    <a:pt x="43" y="15"/>
                  </a:cubicBezTo>
                  <a:cubicBezTo>
                    <a:pt x="43" y="15"/>
                    <a:pt x="43" y="16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6"/>
                    <a:pt x="42" y="15"/>
                    <a:pt x="42" y="15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8" y="15"/>
                    <a:pt x="38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5"/>
                    <a:pt x="37" y="15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1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41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4"/>
                    <a:pt x="43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3" y="14"/>
                    <a:pt x="44" y="14"/>
                    <a:pt x="44" y="14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4"/>
                    <a:pt x="44" y="14"/>
                    <a:pt x="44" y="14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lose/>
                  <a:moveTo>
                    <a:pt x="46" y="22"/>
                  </a:moveTo>
                  <a:cubicBezTo>
                    <a:pt x="46" y="22"/>
                    <a:pt x="46" y="22"/>
                    <a:pt x="46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22"/>
                    <a:pt x="46" y="21"/>
                    <a:pt x="46" y="22"/>
                  </a:cubicBezTo>
                  <a:cubicBezTo>
                    <a:pt x="46" y="22"/>
                    <a:pt x="45" y="22"/>
                    <a:pt x="45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2"/>
                    <a:pt x="46" y="22"/>
                    <a:pt x="46" y="22"/>
                  </a:cubicBezTo>
                  <a:close/>
                  <a:moveTo>
                    <a:pt x="29" y="11"/>
                  </a:move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lose/>
                  <a:moveTo>
                    <a:pt x="32" y="12"/>
                  </a:moveTo>
                  <a:cubicBezTo>
                    <a:pt x="32" y="12"/>
                    <a:pt x="32" y="12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3"/>
                    <a:pt x="32" y="13"/>
                    <a:pt x="32" y="12"/>
                  </a:cubicBezTo>
                  <a:cubicBezTo>
                    <a:pt x="32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29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8" y="12"/>
                    <a:pt x="28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6" y="12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0"/>
                    <a:pt x="26" y="10"/>
                  </a:cubicBezTo>
                  <a:cubicBezTo>
                    <a:pt x="26" y="10"/>
                    <a:pt x="26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7"/>
                  </a:cubicBezTo>
                  <a:cubicBezTo>
                    <a:pt x="27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9" y="7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30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10"/>
                    <a:pt x="31" y="10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11"/>
                    <a:pt x="32" y="11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  <a:moveTo>
                    <a:pt x="29" y="11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9" y="11"/>
                    <a:pt x="29" y="11"/>
                    <a:pt x="29" y="1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6" name="Freeform 766">
              <a:extLst>
                <a:ext uri="{FF2B5EF4-FFF2-40B4-BE49-F238E27FC236}">
                  <a16:creationId xmlns:a16="http://schemas.microsoft.com/office/drawing/2014/main" id="{4931FD5D-C988-7682-D7E3-8DF5909A86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2163" y="3887788"/>
              <a:ext cx="846137" cy="558800"/>
            </a:xfrm>
            <a:custGeom>
              <a:avLst/>
              <a:gdLst>
                <a:gd name="T0" fmla="*/ 26 w 203"/>
                <a:gd name="T1" fmla="*/ 29 h 134"/>
                <a:gd name="T2" fmla="*/ 33 w 203"/>
                <a:gd name="T3" fmla="*/ 29 h 134"/>
                <a:gd name="T4" fmla="*/ 132 w 203"/>
                <a:gd name="T5" fmla="*/ 53 h 134"/>
                <a:gd name="T6" fmla="*/ 120 w 203"/>
                <a:gd name="T7" fmla="*/ 48 h 134"/>
                <a:gd name="T8" fmla="*/ 113 w 203"/>
                <a:gd name="T9" fmla="*/ 35 h 134"/>
                <a:gd name="T10" fmla="*/ 99 w 203"/>
                <a:gd name="T11" fmla="*/ 22 h 134"/>
                <a:gd name="T12" fmla="*/ 88 w 203"/>
                <a:gd name="T13" fmla="*/ 27 h 134"/>
                <a:gd name="T14" fmla="*/ 60 w 203"/>
                <a:gd name="T15" fmla="*/ 8 h 134"/>
                <a:gd name="T16" fmla="*/ 1 w 203"/>
                <a:gd name="T17" fmla="*/ 5 h 134"/>
                <a:gd name="T18" fmla="*/ 5 w 203"/>
                <a:gd name="T19" fmla="*/ 14 h 134"/>
                <a:gd name="T20" fmla="*/ 10 w 203"/>
                <a:gd name="T21" fmla="*/ 23 h 134"/>
                <a:gd name="T22" fmla="*/ 19 w 203"/>
                <a:gd name="T23" fmla="*/ 32 h 134"/>
                <a:gd name="T24" fmla="*/ 20 w 203"/>
                <a:gd name="T25" fmla="*/ 38 h 134"/>
                <a:gd name="T26" fmla="*/ 17 w 203"/>
                <a:gd name="T27" fmla="*/ 39 h 134"/>
                <a:gd name="T28" fmla="*/ 19 w 203"/>
                <a:gd name="T29" fmla="*/ 44 h 134"/>
                <a:gd name="T30" fmla="*/ 25 w 203"/>
                <a:gd name="T31" fmla="*/ 46 h 134"/>
                <a:gd name="T32" fmla="*/ 27 w 203"/>
                <a:gd name="T33" fmla="*/ 47 h 134"/>
                <a:gd name="T34" fmla="*/ 33 w 203"/>
                <a:gd name="T35" fmla="*/ 60 h 134"/>
                <a:gd name="T36" fmla="*/ 42 w 203"/>
                <a:gd name="T37" fmla="*/ 67 h 134"/>
                <a:gd name="T38" fmla="*/ 52 w 203"/>
                <a:gd name="T39" fmla="*/ 71 h 134"/>
                <a:gd name="T40" fmla="*/ 46 w 203"/>
                <a:gd name="T41" fmla="*/ 65 h 134"/>
                <a:gd name="T42" fmla="*/ 42 w 203"/>
                <a:gd name="T43" fmla="*/ 59 h 134"/>
                <a:gd name="T44" fmla="*/ 36 w 203"/>
                <a:gd name="T45" fmla="*/ 45 h 134"/>
                <a:gd name="T46" fmla="*/ 34 w 203"/>
                <a:gd name="T47" fmla="*/ 43 h 134"/>
                <a:gd name="T48" fmla="*/ 28 w 203"/>
                <a:gd name="T49" fmla="*/ 33 h 134"/>
                <a:gd name="T50" fmla="*/ 24 w 203"/>
                <a:gd name="T51" fmla="*/ 28 h 134"/>
                <a:gd name="T52" fmla="*/ 17 w 203"/>
                <a:gd name="T53" fmla="*/ 17 h 134"/>
                <a:gd name="T54" fmla="*/ 20 w 203"/>
                <a:gd name="T55" fmla="*/ 10 h 134"/>
                <a:gd name="T56" fmla="*/ 27 w 203"/>
                <a:gd name="T57" fmla="*/ 16 h 134"/>
                <a:gd name="T58" fmla="*/ 33 w 203"/>
                <a:gd name="T59" fmla="*/ 27 h 134"/>
                <a:gd name="T60" fmla="*/ 38 w 203"/>
                <a:gd name="T61" fmla="*/ 36 h 134"/>
                <a:gd name="T62" fmla="*/ 49 w 203"/>
                <a:gd name="T63" fmla="*/ 46 h 134"/>
                <a:gd name="T64" fmla="*/ 52 w 203"/>
                <a:gd name="T65" fmla="*/ 52 h 134"/>
                <a:gd name="T66" fmla="*/ 54 w 203"/>
                <a:gd name="T67" fmla="*/ 55 h 134"/>
                <a:gd name="T68" fmla="*/ 61 w 203"/>
                <a:gd name="T69" fmla="*/ 59 h 134"/>
                <a:gd name="T70" fmla="*/ 64 w 203"/>
                <a:gd name="T71" fmla="*/ 63 h 134"/>
                <a:gd name="T72" fmla="*/ 74 w 203"/>
                <a:gd name="T73" fmla="*/ 74 h 134"/>
                <a:gd name="T74" fmla="*/ 80 w 203"/>
                <a:gd name="T75" fmla="*/ 88 h 134"/>
                <a:gd name="T76" fmla="*/ 80 w 203"/>
                <a:gd name="T77" fmla="*/ 98 h 134"/>
                <a:gd name="T78" fmla="*/ 94 w 203"/>
                <a:gd name="T79" fmla="*/ 109 h 134"/>
                <a:gd name="T80" fmla="*/ 116 w 203"/>
                <a:gd name="T81" fmla="*/ 118 h 134"/>
                <a:gd name="T82" fmla="*/ 130 w 203"/>
                <a:gd name="T83" fmla="*/ 124 h 134"/>
                <a:gd name="T84" fmla="*/ 148 w 203"/>
                <a:gd name="T85" fmla="*/ 123 h 134"/>
                <a:gd name="T86" fmla="*/ 154 w 203"/>
                <a:gd name="T87" fmla="*/ 123 h 134"/>
                <a:gd name="T88" fmla="*/ 165 w 203"/>
                <a:gd name="T89" fmla="*/ 132 h 134"/>
                <a:gd name="T90" fmla="*/ 179 w 203"/>
                <a:gd name="T91" fmla="*/ 121 h 134"/>
                <a:gd name="T92" fmla="*/ 175 w 203"/>
                <a:gd name="T93" fmla="*/ 115 h 134"/>
                <a:gd name="T94" fmla="*/ 195 w 203"/>
                <a:gd name="T95" fmla="*/ 104 h 134"/>
                <a:gd name="T96" fmla="*/ 196 w 203"/>
                <a:gd name="T97" fmla="*/ 109 h 134"/>
                <a:gd name="T98" fmla="*/ 199 w 203"/>
                <a:gd name="T99" fmla="*/ 101 h 134"/>
                <a:gd name="T100" fmla="*/ 198 w 203"/>
                <a:gd name="T101" fmla="*/ 100 h 134"/>
                <a:gd name="T102" fmla="*/ 199 w 203"/>
                <a:gd name="T103" fmla="*/ 94 h 134"/>
                <a:gd name="T104" fmla="*/ 199 w 203"/>
                <a:gd name="T105" fmla="*/ 85 h 134"/>
                <a:gd name="T106" fmla="*/ 178 w 203"/>
                <a:gd name="T107" fmla="*/ 97 h 134"/>
                <a:gd name="T108" fmla="*/ 167 w 203"/>
                <a:gd name="T109" fmla="*/ 105 h 134"/>
                <a:gd name="T110" fmla="*/ 144 w 203"/>
                <a:gd name="T111" fmla="*/ 105 h 134"/>
                <a:gd name="T112" fmla="*/ 132 w 203"/>
                <a:gd name="T113" fmla="*/ 84 h 134"/>
                <a:gd name="T114" fmla="*/ 130 w 203"/>
                <a:gd name="T115" fmla="*/ 80 h 134"/>
                <a:gd name="T116" fmla="*/ 129 w 203"/>
                <a:gd name="T117" fmla="*/ 63 h 134"/>
                <a:gd name="T118" fmla="*/ 131 w 203"/>
                <a:gd name="T119" fmla="*/ 5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3" h="134">
                  <a:moveTo>
                    <a:pt x="25" y="27"/>
                  </a:moveTo>
                  <a:cubicBezTo>
                    <a:pt x="25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8"/>
                    <a:pt x="27" y="28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8"/>
                    <a:pt x="25" y="28"/>
                    <a:pt x="25" y="28"/>
                  </a:cubicBezTo>
                  <a:cubicBezTo>
                    <a:pt x="25" y="28"/>
                    <a:pt x="24" y="27"/>
                    <a:pt x="24" y="27"/>
                  </a:cubicBezTo>
                  <a:cubicBezTo>
                    <a:pt x="24" y="27"/>
                    <a:pt x="24" y="26"/>
                    <a:pt x="24" y="26"/>
                  </a:cubicBezTo>
                  <a:cubicBezTo>
                    <a:pt x="24" y="26"/>
                    <a:pt x="24" y="25"/>
                    <a:pt x="25" y="25"/>
                  </a:cubicBezTo>
                  <a:cubicBezTo>
                    <a:pt x="25" y="25"/>
                    <a:pt x="25" y="26"/>
                    <a:pt x="25" y="26"/>
                  </a:cubicBezTo>
                  <a:cubicBezTo>
                    <a:pt x="25" y="26"/>
                    <a:pt x="25" y="26"/>
                    <a:pt x="25" y="27"/>
                  </a:cubicBezTo>
                  <a:close/>
                  <a:moveTo>
                    <a:pt x="32" y="31"/>
                  </a:moveTo>
                  <a:cubicBezTo>
                    <a:pt x="32" y="31"/>
                    <a:pt x="32" y="31"/>
                    <a:pt x="32" y="31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3" y="30"/>
                    <a:pt x="33" y="30"/>
                    <a:pt x="33" y="29"/>
                  </a:cubicBezTo>
                  <a:cubicBezTo>
                    <a:pt x="33" y="29"/>
                    <a:pt x="32" y="29"/>
                    <a:pt x="32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1" y="28"/>
                    <a:pt x="31" y="28"/>
                    <a:pt x="31" y="29"/>
                  </a:cubicBezTo>
                  <a:cubicBezTo>
                    <a:pt x="31" y="29"/>
                    <a:pt x="31" y="29"/>
                    <a:pt x="31" y="30"/>
                  </a:cubicBezTo>
                  <a:cubicBezTo>
                    <a:pt x="30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2" y="31"/>
                    <a:pt x="32" y="31"/>
                    <a:pt x="32" y="31"/>
                  </a:cubicBezTo>
                  <a:close/>
                  <a:moveTo>
                    <a:pt x="132" y="53"/>
                  </a:moveTo>
                  <a:cubicBezTo>
                    <a:pt x="132" y="53"/>
                    <a:pt x="131" y="53"/>
                    <a:pt x="131" y="52"/>
                  </a:cubicBezTo>
                  <a:cubicBezTo>
                    <a:pt x="131" y="52"/>
                    <a:pt x="130" y="52"/>
                    <a:pt x="130" y="52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5" y="50"/>
                    <a:pt x="125" y="50"/>
                    <a:pt x="125" y="50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20" y="48"/>
                    <a:pt x="120" y="48"/>
                    <a:pt x="120" y="48"/>
                  </a:cubicBezTo>
                  <a:cubicBezTo>
                    <a:pt x="120" y="46"/>
                    <a:pt x="120" y="46"/>
                    <a:pt x="120" y="46"/>
                  </a:cubicBezTo>
                  <a:cubicBezTo>
                    <a:pt x="119" y="44"/>
                    <a:pt x="119" y="44"/>
                    <a:pt x="119" y="44"/>
                  </a:cubicBezTo>
                  <a:cubicBezTo>
                    <a:pt x="119" y="43"/>
                    <a:pt x="119" y="43"/>
                    <a:pt x="119" y="43"/>
                  </a:cubicBezTo>
                  <a:cubicBezTo>
                    <a:pt x="119" y="43"/>
                    <a:pt x="118" y="43"/>
                    <a:pt x="118" y="42"/>
                  </a:cubicBezTo>
                  <a:cubicBezTo>
                    <a:pt x="118" y="42"/>
                    <a:pt x="118" y="42"/>
                    <a:pt x="118" y="42"/>
                  </a:cubicBezTo>
                  <a:cubicBezTo>
                    <a:pt x="118" y="42"/>
                    <a:pt x="118" y="41"/>
                    <a:pt x="118" y="41"/>
                  </a:cubicBezTo>
                  <a:cubicBezTo>
                    <a:pt x="118" y="40"/>
                    <a:pt x="118" y="40"/>
                    <a:pt x="118" y="40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39"/>
                    <a:pt x="115" y="37"/>
                    <a:pt x="115" y="37"/>
                  </a:cubicBezTo>
                  <a:cubicBezTo>
                    <a:pt x="115" y="37"/>
                    <a:pt x="113" y="35"/>
                    <a:pt x="113" y="35"/>
                  </a:cubicBezTo>
                  <a:cubicBezTo>
                    <a:pt x="113" y="35"/>
                    <a:pt x="113" y="33"/>
                    <a:pt x="113" y="33"/>
                  </a:cubicBezTo>
                  <a:cubicBezTo>
                    <a:pt x="113" y="33"/>
                    <a:pt x="110" y="30"/>
                    <a:pt x="110" y="30"/>
                  </a:cubicBezTo>
                  <a:cubicBezTo>
                    <a:pt x="110" y="28"/>
                    <a:pt x="110" y="28"/>
                    <a:pt x="110" y="28"/>
                  </a:cubicBezTo>
                  <a:cubicBezTo>
                    <a:pt x="108" y="26"/>
                    <a:pt x="108" y="26"/>
                    <a:pt x="108" y="26"/>
                  </a:cubicBezTo>
                  <a:cubicBezTo>
                    <a:pt x="106" y="25"/>
                    <a:pt x="106" y="25"/>
                    <a:pt x="106" y="25"/>
                  </a:cubicBezTo>
                  <a:cubicBezTo>
                    <a:pt x="106" y="25"/>
                    <a:pt x="106" y="25"/>
                    <a:pt x="106" y="25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1" y="23"/>
                    <a:pt x="101" y="23"/>
                    <a:pt x="101" y="23"/>
                  </a:cubicBezTo>
                  <a:cubicBezTo>
                    <a:pt x="99" y="22"/>
                    <a:pt x="99" y="22"/>
                    <a:pt x="99" y="22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97" y="24"/>
                    <a:pt x="96" y="25"/>
                    <a:pt x="96" y="25"/>
                  </a:cubicBezTo>
                  <a:cubicBezTo>
                    <a:pt x="96" y="25"/>
                    <a:pt x="96" y="26"/>
                    <a:pt x="96" y="26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5" y="28"/>
                    <a:pt x="95" y="28"/>
                    <a:pt x="95" y="2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93" y="29"/>
                    <a:pt x="93" y="29"/>
                    <a:pt x="93" y="29"/>
                  </a:cubicBezTo>
                  <a:cubicBezTo>
                    <a:pt x="90" y="27"/>
                    <a:pt x="90" y="27"/>
                    <a:pt x="90" y="27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3" y="20"/>
                    <a:pt x="83" y="20"/>
                    <a:pt x="83" y="20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75" y="11"/>
                    <a:pt x="75" y="11"/>
                    <a:pt x="75" y="11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2" y="8"/>
                    <a:pt x="72" y="8"/>
                    <a:pt x="72" y="8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4" y="10"/>
                    <a:pt x="4" y="10"/>
                  </a:cubicBezTo>
                  <a:cubicBezTo>
                    <a:pt x="4" y="11"/>
                    <a:pt x="5" y="11"/>
                    <a:pt x="5" y="12"/>
                  </a:cubicBezTo>
                  <a:cubicBezTo>
                    <a:pt x="5" y="12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3"/>
                    <a:pt x="5" y="14"/>
                    <a:pt x="5" y="14"/>
                  </a:cubicBezTo>
                  <a:cubicBezTo>
                    <a:pt x="5" y="14"/>
                    <a:pt x="5" y="14"/>
                    <a:pt x="6" y="15"/>
                  </a:cubicBezTo>
                  <a:cubicBezTo>
                    <a:pt x="6" y="15"/>
                    <a:pt x="6" y="15"/>
                    <a:pt x="7" y="15"/>
                  </a:cubicBezTo>
                  <a:cubicBezTo>
                    <a:pt x="7" y="16"/>
                    <a:pt x="7" y="16"/>
                    <a:pt x="7" y="17"/>
                  </a:cubicBezTo>
                  <a:cubicBezTo>
                    <a:pt x="7" y="17"/>
                    <a:pt x="7" y="18"/>
                    <a:pt x="7" y="18"/>
                  </a:cubicBezTo>
                  <a:cubicBezTo>
                    <a:pt x="7" y="18"/>
                    <a:pt x="8" y="18"/>
                    <a:pt x="8" y="19"/>
                  </a:cubicBezTo>
                  <a:cubicBezTo>
                    <a:pt x="8" y="19"/>
                    <a:pt x="9" y="20"/>
                    <a:pt x="9" y="20"/>
                  </a:cubicBezTo>
                  <a:cubicBezTo>
                    <a:pt x="9" y="20"/>
                    <a:pt x="9" y="21"/>
                    <a:pt x="9" y="21"/>
                  </a:cubicBezTo>
                  <a:cubicBezTo>
                    <a:pt x="9" y="21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2"/>
                    <a:pt x="10" y="23"/>
                    <a:pt x="10" y="23"/>
                  </a:cubicBezTo>
                  <a:cubicBezTo>
                    <a:pt x="10" y="24"/>
                    <a:pt x="10" y="24"/>
                    <a:pt x="11" y="24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6"/>
                    <a:pt x="13" y="26"/>
                  </a:cubicBezTo>
                  <a:cubicBezTo>
                    <a:pt x="13" y="26"/>
                    <a:pt x="14" y="26"/>
                    <a:pt x="14" y="27"/>
                  </a:cubicBezTo>
                  <a:cubicBezTo>
                    <a:pt x="15" y="27"/>
                    <a:pt x="16" y="28"/>
                    <a:pt x="16" y="28"/>
                  </a:cubicBezTo>
                  <a:cubicBezTo>
                    <a:pt x="16" y="28"/>
                    <a:pt x="16" y="29"/>
                    <a:pt x="16" y="29"/>
                  </a:cubicBezTo>
                  <a:cubicBezTo>
                    <a:pt x="17" y="29"/>
                    <a:pt x="17" y="29"/>
                    <a:pt x="17" y="30"/>
                  </a:cubicBezTo>
                  <a:cubicBezTo>
                    <a:pt x="17" y="30"/>
                    <a:pt x="17" y="30"/>
                    <a:pt x="18" y="30"/>
                  </a:cubicBezTo>
                  <a:cubicBezTo>
                    <a:pt x="19" y="30"/>
                    <a:pt x="18" y="31"/>
                    <a:pt x="19" y="31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0" y="33"/>
                    <a:pt x="20" y="33"/>
                  </a:cubicBezTo>
                  <a:cubicBezTo>
                    <a:pt x="21" y="33"/>
                    <a:pt x="21" y="34"/>
                    <a:pt x="21" y="34"/>
                  </a:cubicBezTo>
                  <a:cubicBezTo>
                    <a:pt x="21" y="34"/>
                    <a:pt x="20" y="35"/>
                    <a:pt x="20" y="35"/>
                  </a:cubicBezTo>
                  <a:cubicBezTo>
                    <a:pt x="20" y="35"/>
                    <a:pt x="21" y="35"/>
                    <a:pt x="21" y="36"/>
                  </a:cubicBezTo>
                  <a:cubicBezTo>
                    <a:pt x="21" y="36"/>
                    <a:pt x="20" y="36"/>
                    <a:pt x="20" y="36"/>
                  </a:cubicBezTo>
                  <a:cubicBezTo>
                    <a:pt x="20" y="36"/>
                    <a:pt x="20" y="37"/>
                    <a:pt x="20" y="37"/>
                  </a:cubicBezTo>
                  <a:cubicBezTo>
                    <a:pt x="20" y="37"/>
                    <a:pt x="20" y="37"/>
                    <a:pt x="19" y="37"/>
                  </a:cubicBezTo>
                  <a:cubicBezTo>
                    <a:pt x="19" y="37"/>
                    <a:pt x="19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0" y="38"/>
                    <a:pt x="20" y="38"/>
                    <a:pt x="20" y="39"/>
                  </a:cubicBezTo>
                  <a:cubicBezTo>
                    <a:pt x="20" y="39"/>
                    <a:pt x="20" y="39"/>
                    <a:pt x="21" y="39"/>
                  </a:cubicBezTo>
                  <a:cubicBezTo>
                    <a:pt x="21" y="39"/>
                    <a:pt x="22" y="39"/>
                    <a:pt x="22" y="39"/>
                  </a:cubicBezTo>
                  <a:cubicBezTo>
                    <a:pt x="22" y="39"/>
                    <a:pt x="21" y="39"/>
                    <a:pt x="21" y="39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40"/>
                    <a:pt x="20" y="40"/>
                    <a:pt x="20" y="40"/>
                  </a:cubicBezTo>
                  <a:cubicBezTo>
                    <a:pt x="20" y="40"/>
                    <a:pt x="20" y="39"/>
                    <a:pt x="20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8"/>
                    <a:pt x="19" y="39"/>
                    <a:pt x="18" y="39"/>
                  </a:cubicBezTo>
                  <a:cubicBezTo>
                    <a:pt x="18" y="39"/>
                    <a:pt x="17" y="39"/>
                    <a:pt x="17" y="39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5" y="38"/>
                    <a:pt x="14" y="38"/>
                    <a:pt x="14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39"/>
                    <a:pt x="15" y="40"/>
                  </a:cubicBezTo>
                  <a:cubicBezTo>
                    <a:pt x="15" y="40"/>
                    <a:pt x="16" y="40"/>
                    <a:pt x="16" y="40"/>
                  </a:cubicBezTo>
                  <a:cubicBezTo>
                    <a:pt x="16" y="40"/>
                    <a:pt x="16" y="41"/>
                    <a:pt x="17" y="41"/>
                  </a:cubicBezTo>
                  <a:cubicBezTo>
                    <a:pt x="17" y="41"/>
                    <a:pt x="17" y="41"/>
                    <a:pt x="18" y="41"/>
                  </a:cubicBezTo>
                  <a:cubicBezTo>
                    <a:pt x="18" y="42"/>
                    <a:pt x="18" y="42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0" y="44"/>
                    <a:pt x="21" y="44"/>
                    <a:pt x="21" y="45"/>
                  </a:cubicBezTo>
                  <a:cubicBezTo>
                    <a:pt x="21" y="45"/>
                    <a:pt x="21" y="45"/>
                    <a:pt x="22" y="45"/>
                  </a:cubicBezTo>
                  <a:cubicBezTo>
                    <a:pt x="22" y="45"/>
                    <a:pt x="22" y="45"/>
                    <a:pt x="23" y="45"/>
                  </a:cubicBezTo>
                  <a:cubicBezTo>
                    <a:pt x="23" y="45"/>
                    <a:pt x="23" y="46"/>
                    <a:pt x="23" y="46"/>
                  </a:cubicBezTo>
                  <a:cubicBezTo>
                    <a:pt x="23" y="46"/>
                    <a:pt x="23" y="46"/>
                    <a:pt x="23" y="47"/>
                  </a:cubicBezTo>
                  <a:cubicBezTo>
                    <a:pt x="23" y="47"/>
                    <a:pt x="24" y="47"/>
                    <a:pt x="24" y="47"/>
                  </a:cubicBezTo>
                  <a:cubicBezTo>
                    <a:pt x="24" y="47"/>
                    <a:pt x="24" y="46"/>
                    <a:pt x="24" y="46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5" y="46"/>
                    <a:pt x="26" y="46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6" y="45"/>
                    <a:pt x="27" y="45"/>
                  </a:cubicBezTo>
                  <a:cubicBezTo>
                    <a:pt x="27" y="45"/>
                    <a:pt x="26" y="45"/>
                    <a:pt x="26" y="45"/>
                  </a:cubicBezTo>
                  <a:cubicBezTo>
                    <a:pt x="26" y="45"/>
                    <a:pt x="26" y="44"/>
                    <a:pt x="26" y="44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7" y="44"/>
                    <a:pt x="27" y="45"/>
                    <a:pt x="27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6"/>
                    <a:pt x="27" y="46"/>
                  </a:cubicBezTo>
                  <a:cubicBezTo>
                    <a:pt x="27" y="46"/>
                    <a:pt x="27" y="47"/>
                    <a:pt x="27" y="47"/>
                  </a:cubicBezTo>
                  <a:cubicBezTo>
                    <a:pt x="27" y="47"/>
                    <a:pt x="27" y="48"/>
                    <a:pt x="28" y="48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50"/>
                    <a:pt x="31" y="50"/>
                    <a:pt x="31" y="50"/>
                  </a:cubicBezTo>
                  <a:cubicBezTo>
                    <a:pt x="32" y="50"/>
                    <a:pt x="32" y="51"/>
                    <a:pt x="33" y="51"/>
                  </a:cubicBezTo>
                  <a:cubicBezTo>
                    <a:pt x="33" y="51"/>
                    <a:pt x="34" y="54"/>
                    <a:pt x="34" y="54"/>
                  </a:cubicBezTo>
                  <a:cubicBezTo>
                    <a:pt x="34" y="55"/>
                    <a:pt x="34" y="56"/>
                    <a:pt x="34" y="56"/>
                  </a:cubicBezTo>
                  <a:cubicBezTo>
                    <a:pt x="34" y="56"/>
                    <a:pt x="34" y="57"/>
                    <a:pt x="34" y="57"/>
                  </a:cubicBezTo>
                  <a:cubicBezTo>
                    <a:pt x="33" y="58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3" y="60"/>
                    <a:pt x="33" y="60"/>
                  </a:cubicBezTo>
                  <a:cubicBezTo>
                    <a:pt x="32" y="60"/>
                    <a:pt x="33" y="60"/>
                    <a:pt x="33" y="61"/>
                  </a:cubicBezTo>
                  <a:cubicBezTo>
                    <a:pt x="32" y="61"/>
                    <a:pt x="33" y="61"/>
                    <a:pt x="33" y="61"/>
                  </a:cubicBezTo>
                  <a:cubicBezTo>
                    <a:pt x="33" y="61"/>
                    <a:pt x="33" y="60"/>
                    <a:pt x="33" y="61"/>
                  </a:cubicBezTo>
                  <a:cubicBezTo>
                    <a:pt x="34" y="61"/>
                    <a:pt x="33" y="61"/>
                    <a:pt x="34" y="61"/>
                  </a:cubicBezTo>
                  <a:cubicBezTo>
                    <a:pt x="34" y="61"/>
                    <a:pt x="34" y="61"/>
                    <a:pt x="35" y="62"/>
                  </a:cubicBezTo>
                  <a:cubicBezTo>
                    <a:pt x="35" y="62"/>
                    <a:pt x="35" y="62"/>
                    <a:pt x="36" y="62"/>
                  </a:cubicBezTo>
                  <a:cubicBezTo>
                    <a:pt x="36" y="63"/>
                    <a:pt x="36" y="63"/>
                    <a:pt x="37" y="63"/>
                  </a:cubicBezTo>
                  <a:cubicBezTo>
                    <a:pt x="37" y="64"/>
                    <a:pt x="38" y="64"/>
                    <a:pt x="38" y="64"/>
                  </a:cubicBezTo>
                  <a:cubicBezTo>
                    <a:pt x="39" y="65"/>
                    <a:pt x="39" y="65"/>
                    <a:pt x="40" y="65"/>
                  </a:cubicBezTo>
                  <a:cubicBezTo>
                    <a:pt x="40" y="66"/>
                    <a:pt x="41" y="67"/>
                    <a:pt x="42" y="67"/>
                  </a:cubicBezTo>
                  <a:cubicBezTo>
                    <a:pt x="42" y="68"/>
                    <a:pt x="43" y="69"/>
                    <a:pt x="43" y="69"/>
                  </a:cubicBezTo>
                  <a:cubicBezTo>
                    <a:pt x="44" y="69"/>
                    <a:pt x="45" y="70"/>
                    <a:pt x="45" y="70"/>
                  </a:cubicBezTo>
                  <a:cubicBezTo>
                    <a:pt x="46" y="70"/>
                    <a:pt x="46" y="71"/>
                    <a:pt x="46" y="71"/>
                  </a:cubicBezTo>
                  <a:cubicBezTo>
                    <a:pt x="47" y="72"/>
                    <a:pt x="47" y="73"/>
                    <a:pt x="47" y="74"/>
                  </a:cubicBezTo>
                  <a:cubicBezTo>
                    <a:pt x="47" y="74"/>
                    <a:pt x="48" y="75"/>
                    <a:pt x="48" y="75"/>
                  </a:cubicBezTo>
                  <a:cubicBezTo>
                    <a:pt x="48" y="75"/>
                    <a:pt x="49" y="75"/>
                    <a:pt x="49" y="75"/>
                  </a:cubicBezTo>
                  <a:cubicBezTo>
                    <a:pt x="49" y="75"/>
                    <a:pt x="50" y="74"/>
                    <a:pt x="50" y="74"/>
                  </a:cubicBezTo>
                  <a:cubicBezTo>
                    <a:pt x="50" y="74"/>
                    <a:pt x="50" y="74"/>
                    <a:pt x="51" y="74"/>
                  </a:cubicBezTo>
                  <a:cubicBezTo>
                    <a:pt x="51" y="73"/>
                    <a:pt x="52" y="73"/>
                    <a:pt x="52" y="73"/>
                  </a:cubicBezTo>
                  <a:cubicBezTo>
                    <a:pt x="52" y="73"/>
                    <a:pt x="52" y="71"/>
                    <a:pt x="52" y="71"/>
                  </a:cubicBezTo>
                  <a:cubicBezTo>
                    <a:pt x="52" y="71"/>
                    <a:pt x="51" y="70"/>
                    <a:pt x="51" y="70"/>
                  </a:cubicBezTo>
                  <a:cubicBezTo>
                    <a:pt x="51" y="70"/>
                    <a:pt x="50" y="70"/>
                    <a:pt x="50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49" y="68"/>
                    <a:pt x="49" y="68"/>
                    <a:pt x="49" y="67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7"/>
                    <a:pt x="48" y="67"/>
                    <a:pt x="48" y="66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7" y="65"/>
                    <a:pt x="47" y="65"/>
                    <a:pt x="47" y="65"/>
                  </a:cubicBezTo>
                  <a:cubicBezTo>
                    <a:pt x="46" y="64"/>
                    <a:pt x="46" y="65"/>
                    <a:pt x="46" y="65"/>
                  </a:cubicBezTo>
                  <a:cubicBezTo>
                    <a:pt x="46" y="65"/>
                    <a:pt x="46" y="66"/>
                    <a:pt x="46" y="66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5" y="66"/>
                    <a:pt x="44" y="66"/>
                    <a:pt x="44" y="65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3" y="63"/>
                    <a:pt x="43" y="62"/>
                    <a:pt x="43" y="62"/>
                  </a:cubicBezTo>
                  <a:cubicBezTo>
                    <a:pt x="43" y="62"/>
                    <a:pt x="43" y="61"/>
                    <a:pt x="43" y="60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2" y="58"/>
                    <a:pt x="42" y="57"/>
                    <a:pt x="42" y="57"/>
                  </a:cubicBezTo>
                  <a:cubicBezTo>
                    <a:pt x="42" y="57"/>
                    <a:pt x="41" y="56"/>
                    <a:pt x="41" y="56"/>
                  </a:cubicBezTo>
                  <a:cubicBezTo>
                    <a:pt x="40" y="56"/>
                    <a:pt x="40" y="55"/>
                    <a:pt x="40" y="55"/>
                  </a:cubicBezTo>
                  <a:cubicBezTo>
                    <a:pt x="40" y="55"/>
                    <a:pt x="40" y="54"/>
                    <a:pt x="40" y="54"/>
                  </a:cubicBezTo>
                  <a:cubicBezTo>
                    <a:pt x="39" y="54"/>
                    <a:pt x="39" y="54"/>
                    <a:pt x="39" y="53"/>
                  </a:cubicBezTo>
                  <a:cubicBezTo>
                    <a:pt x="39" y="53"/>
                    <a:pt x="39" y="51"/>
                    <a:pt x="39" y="51"/>
                  </a:cubicBezTo>
                  <a:cubicBezTo>
                    <a:pt x="39" y="50"/>
                    <a:pt x="39" y="50"/>
                    <a:pt x="38" y="49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8" y="48"/>
                    <a:pt x="37" y="47"/>
                    <a:pt x="37" y="47"/>
                  </a:cubicBezTo>
                  <a:cubicBezTo>
                    <a:pt x="37" y="46"/>
                    <a:pt x="36" y="46"/>
                    <a:pt x="36" y="45"/>
                  </a:cubicBezTo>
                  <a:cubicBezTo>
                    <a:pt x="36" y="45"/>
                    <a:pt x="36" y="46"/>
                    <a:pt x="36" y="46"/>
                  </a:cubicBezTo>
                  <a:cubicBezTo>
                    <a:pt x="36" y="46"/>
                    <a:pt x="36" y="46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7"/>
                    <a:pt x="35" y="47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5"/>
                    <a:pt x="35" y="45"/>
                  </a:cubicBezTo>
                  <a:cubicBezTo>
                    <a:pt x="35" y="45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4" y="44"/>
                    <a:pt x="34" y="44"/>
                    <a:pt x="34" y="43"/>
                  </a:cubicBezTo>
                  <a:cubicBezTo>
                    <a:pt x="33" y="43"/>
                    <a:pt x="33" y="43"/>
                    <a:pt x="33" y="42"/>
                  </a:cubicBezTo>
                  <a:cubicBezTo>
                    <a:pt x="33" y="42"/>
                    <a:pt x="32" y="41"/>
                    <a:pt x="32" y="4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0" y="40"/>
                    <a:pt x="30" y="39"/>
                    <a:pt x="30" y="38"/>
                  </a:cubicBezTo>
                  <a:cubicBezTo>
                    <a:pt x="29" y="38"/>
                    <a:pt x="29" y="38"/>
                    <a:pt x="29" y="37"/>
                  </a:cubicBezTo>
                  <a:cubicBezTo>
                    <a:pt x="29" y="37"/>
                    <a:pt x="29" y="36"/>
                    <a:pt x="29" y="36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5"/>
                    <a:pt x="29" y="34"/>
                    <a:pt x="29" y="34"/>
                  </a:cubicBezTo>
                  <a:cubicBezTo>
                    <a:pt x="29" y="34"/>
                    <a:pt x="29" y="34"/>
                    <a:pt x="29" y="33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8" y="34"/>
                    <a:pt x="28" y="34"/>
                    <a:pt x="27" y="34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7" y="32"/>
                    <a:pt x="27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6" y="31"/>
                    <a:pt x="26" y="31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4" y="29"/>
                    <a:pt x="24" y="29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3" y="28"/>
                    <a:pt x="24" y="28"/>
                    <a:pt x="24" y="27"/>
                  </a:cubicBezTo>
                  <a:cubicBezTo>
                    <a:pt x="24" y="27"/>
                    <a:pt x="23" y="27"/>
                    <a:pt x="23" y="26"/>
                  </a:cubicBezTo>
                  <a:cubicBezTo>
                    <a:pt x="22" y="26"/>
                    <a:pt x="21" y="25"/>
                    <a:pt x="21" y="24"/>
                  </a:cubicBezTo>
                  <a:cubicBezTo>
                    <a:pt x="20" y="24"/>
                    <a:pt x="19" y="24"/>
                    <a:pt x="19" y="24"/>
                  </a:cubicBezTo>
                  <a:cubicBezTo>
                    <a:pt x="19" y="24"/>
                    <a:pt x="19" y="23"/>
                    <a:pt x="19" y="23"/>
                  </a:cubicBezTo>
                  <a:cubicBezTo>
                    <a:pt x="19" y="23"/>
                    <a:pt x="17" y="21"/>
                    <a:pt x="17" y="21"/>
                  </a:cubicBezTo>
                  <a:cubicBezTo>
                    <a:pt x="17" y="21"/>
                    <a:pt x="17" y="20"/>
                    <a:pt x="17" y="20"/>
                  </a:cubicBezTo>
                  <a:cubicBezTo>
                    <a:pt x="17" y="20"/>
                    <a:pt x="17" y="19"/>
                    <a:pt x="17" y="18"/>
                  </a:cubicBezTo>
                  <a:cubicBezTo>
                    <a:pt x="17" y="18"/>
                    <a:pt x="17" y="18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6" y="16"/>
                    <a:pt x="16" y="15"/>
                    <a:pt x="16" y="15"/>
                  </a:cubicBezTo>
                  <a:cubicBezTo>
                    <a:pt x="16" y="15"/>
                    <a:pt x="16" y="14"/>
                    <a:pt x="15" y="14"/>
                  </a:cubicBezTo>
                  <a:cubicBezTo>
                    <a:pt x="15" y="13"/>
                    <a:pt x="15" y="12"/>
                    <a:pt x="15" y="12"/>
                  </a:cubicBezTo>
                  <a:cubicBezTo>
                    <a:pt x="15" y="11"/>
                    <a:pt x="15" y="10"/>
                    <a:pt x="15" y="10"/>
                  </a:cubicBezTo>
                  <a:cubicBezTo>
                    <a:pt x="15" y="10"/>
                    <a:pt x="16" y="9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9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8" y="9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1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3" y="10"/>
                    <a:pt x="23" y="10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5" y="12"/>
                    <a:pt x="25" y="12"/>
                    <a:pt x="26" y="12"/>
                  </a:cubicBezTo>
                  <a:cubicBezTo>
                    <a:pt x="26" y="12"/>
                    <a:pt x="27" y="12"/>
                    <a:pt x="27" y="12"/>
                  </a:cubicBezTo>
                  <a:cubicBezTo>
                    <a:pt x="28" y="13"/>
                    <a:pt x="28" y="13"/>
                    <a:pt x="28" y="14"/>
                  </a:cubicBezTo>
                  <a:cubicBezTo>
                    <a:pt x="28" y="14"/>
                    <a:pt x="27" y="14"/>
                    <a:pt x="27" y="14"/>
                  </a:cubicBezTo>
                  <a:cubicBezTo>
                    <a:pt x="27" y="15"/>
                    <a:pt x="27" y="15"/>
                    <a:pt x="27" y="16"/>
                  </a:cubicBezTo>
                  <a:cubicBezTo>
                    <a:pt x="27" y="16"/>
                    <a:pt x="27" y="17"/>
                    <a:pt x="27" y="17"/>
                  </a:cubicBezTo>
                  <a:cubicBezTo>
                    <a:pt x="27" y="17"/>
                    <a:pt x="28" y="18"/>
                    <a:pt x="29" y="18"/>
                  </a:cubicBezTo>
                  <a:cubicBezTo>
                    <a:pt x="29" y="19"/>
                    <a:pt x="29" y="19"/>
                    <a:pt x="29" y="20"/>
                  </a:cubicBezTo>
                  <a:cubicBezTo>
                    <a:pt x="29" y="20"/>
                    <a:pt x="29" y="20"/>
                    <a:pt x="29" y="21"/>
                  </a:cubicBezTo>
                  <a:cubicBezTo>
                    <a:pt x="29" y="21"/>
                    <a:pt x="29" y="22"/>
                    <a:pt x="29" y="22"/>
                  </a:cubicBezTo>
                  <a:cubicBezTo>
                    <a:pt x="29" y="23"/>
                    <a:pt x="30" y="23"/>
                    <a:pt x="30" y="23"/>
                  </a:cubicBezTo>
                  <a:cubicBezTo>
                    <a:pt x="31" y="23"/>
                    <a:pt x="31" y="24"/>
                    <a:pt x="31" y="25"/>
                  </a:cubicBezTo>
                  <a:cubicBezTo>
                    <a:pt x="32" y="25"/>
                    <a:pt x="32" y="26"/>
                    <a:pt x="32" y="26"/>
                  </a:cubicBezTo>
                  <a:cubicBezTo>
                    <a:pt x="32" y="26"/>
                    <a:pt x="32" y="27"/>
                    <a:pt x="32" y="27"/>
                  </a:cubicBezTo>
                  <a:cubicBezTo>
                    <a:pt x="32" y="27"/>
                    <a:pt x="33" y="27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7"/>
                    <a:pt x="33" y="28"/>
                    <a:pt x="33" y="28"/>
                  </a:cubicBezTo>
                  <a:cubicBezTo>
                    <a:pt x="33" y="28"/>
                    <a:pt x="34" y="29"/>
                    <a:pt x="34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4" y="31"/>
                    <a:pt x="35" y="31"/>
                    <a:pt x="35" y="31"/>
                  </a:cubicBezTo>
                  <a:cubicBezTo>
                    <a:pt x="36" y="31"/>
                    <a:pt x="35" y="31"/>
                    <a:pt x="35" y="31"/>
                  </a:cubicBezTo>
                  <a:cubicBezTo>
                    <a:pt x="35" y="31"/>
                    <a:pt x="35" y="32"/>
                    <a:pt x="35" y="32"/>
                  </a:cubicBezTo>
                  <a:cubicBezTo>
                    <a:pt x="36" y="32"/>
                    <a:pt x="36" y="33"/>
                    <a:pt x="36" y="33"/>
                  </a:cubicBezTo>
                  <a:cubicBezTo>
                    <a:pt x="36" y="33"/>
                    <a:pt x="37" y="34"/>
                    <a:pt x="37" y="34"/>
                  </a:cubicBezTo>
                  <a:cubicBezTo>
                    <a:pt x="38" y="35"/>
                    <a:pt x="38" y="35"/>
                    <a:pt x="38" y="36"/>
                  </a:cubicBezTo>
                  <a:cubicBezTo>
                    <a:pt x="39" y="36"/>
                    <a:pt x="40" y="37"/>
                    <a:pt x="40" y="37"/>
                  </a:cubicBezTo>
                  <a:cubicBezTo>
                    <a:pt x="40" y="38"/>
                    <a:pt x="43" y="38"/>
                    <a:pt x="44" y="38"/>
                  </a:cubicBezTo>
                  <a:cubicBezTo>
                    <a:pt x="45" y="38"/>
                    <a:pt x="44" y="39"/>
                    <a:pt x="44" y="40"/>
                  </a:cubicBezTo>
                  <a:cubicBezTo>
                    <a:pt x="44" y="40"/>
                    <a:pt x="44" y="41"/>
                    <a:pt x="44" y="41"/>
                  </a:cubicBezTo>
                  <a:cubicBezTo>
                    <a:pt x="44" y="41"/>
                    <a:pt x="44" y="42"/>
                    <a:pt x="45" y="42"/>
                  </a:cubicBezTo>
                  <a:cubicBezTo>
                    <a:pt x="45" y="42"/>
                    <a:pt x="45" y="43"/>
                    <a:pt x="45" y="43"/>
                  </a:cubicBezTo>
                  <a:cubicBezTo>
                    <a:pt x="45" y="43"/>
                    <a:pt x="46" y="44"/>
                    <a:pt x="46" y="44"/>
                  </a:cubicBezTo>
                  <a:cubicBezTo>
                    <a:pt x="47" y="44"/>
                    <a:pt x="47" y="44"/>
                    <a:pt x="48" y="44"/>
                  </a:cubicBezTo>
                  <a:cubicBezTo>
                    <a:pt x="48" y="44"/>
                    <a:pt x="49" y="44"/>
                    <a:pt x="49" y="45"/>
                  </a:cubicBezTo>
                  <a:cubicBezTo>
                    <a:pt x="49" y="45"/>
                    <a:pt x="49" y="46"/>
                    <a:pt x="49" y="46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1" y="46"/>
                    <a:pt x="52" y="47"/>
                    <a:pt x="52" y="47"/>
                  </a:cubicBezTo>
                  <a:cubicBezTo>
                    <a:pt x="52" y="48"/>
                    <a:pt x="53" y="48"/>
                    <a:pt x="53" y="49"/>
                  </a:cubicBezTo>
                  <a:cubicBezTo>
                    <a:pt x="53" y="49"/>
                    <a:pt x="54" y="50"/>
                    <a:pt x="54" y="50"/>
                  </a:cubicBezTo>
                  <a:cubicBezTo>
                    <a:pt x="54" y="51"/>
                    <a:pt x="53" y="50"/>
                    <a:pt x="53" y="50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53" y="51"/>
                    <a:pt x="52" y="51"/>
                    <a:pt x="52" y="51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3"/>
                    <a:pt x="52" y="53"/>
                  </a:cubicBezTo>
                  <a:cubicBezTo>
                    <a:pt x="52" y="53"/>
                    <a:pt x="52" y="54"/>
                    <a:pt x="53" y="54"/>
                  </a:cubicBezTo>
                  <a:cubicBezTo>
                    <a:pt x="53" y="54"/>
                    <a:pt x="53" y="54"/>
                    <a:pt x="52" y="54"/>
                  </a:cubicBezTo>
                  <a:cubicBezTo>
                    <a:pt x="52" y="55"/>
                    <a:pt x="52" y="55"/>
                    <a:pt x="53" y="55"/>
                  </a:cubicBezTo>
                  <a:cubicBezTo>
                    <a:pt x="53" y="55"/>
                    <a:pt x="53" y="55"/>
                    <a:pt x="53" y="54"/>
                  </a:cubicBezTo>
                  <a:cubicBezTo>
                    <a:pt x="54" y="54"/>
                    <a:pt x="53" y="55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5"/>
                    <a:pt x="55" y="54"/>
                    <a:pt x="55" y="54"/>
                  </a:cubicBezTo>
                  <a:cubicBezTo>
                    <a:pt x="55" y="54"/>
                    <a:pt x="55" y="55"/>
                    <a:pt x="55" y="55"/>
                  </a:cubicBezTo>
                  <a:cubicBezTo>
                    <a:pt x="55" y="55"/>
                    <a:pt x="55" y="55"/>
                    <a:pt x="54" y="55"/>
                  </a:cubicBezTo>
                  <a:cubicBezTo>
                    <a:pt x="54" y="55"/>
                    <a:pt x="54" y="56"/>
                    <a:pt x="54" y="56"/>
                  </a:cubicBezTo>
                  <a:cubicBezTo>
                    <a:pt x="54" y="56"/>
                    <a:pt x="55" y="56"/>
                    <a:pt x="55" y="56"/>
                  </a:cubicBezTo>
                  <a:cubicBezTo>
                    <a:pt x="55" y="56"/>
                    <a:pt x="55" y="55"/>
                    <a:pt x="56" y="55"/>
                  </a:cubicBezTo>
                  <a:cubicBezTo>
                    <a:pt x="56" y="55"/>
                    <a:pt x="56" y="56"/>
                    <a:pt x="56" y="56"/>
                  </a:cubicBezTo>
                  <a:cubicBezTo>
                    <a:pt x="56" y="56"/>
                    <a:pt x="57" y="57"/>
                    <a:pt x="57" y="57"/>
                  </a:cubicBezTo>
                  <a:cubicBezTo>
                    <a:pt x="57" y="57"/>
                    <a:pt x="57" y="57"/>
                    <a:pt x="58" y="57"/>
                  </a:cubicBezTo>
                  <a:cubicBezTo>
                    <a:pt x="58" y="57"/>
                    <a:pt x="58" y="58"/>
                    <a:pt x="59" y="58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9" y="57"/>
                    <a:pt x="59" y="58"/>
                    <a:pt x="60" y="58"/>
                  </a:cubicBezTo>
                  <a:cubicBezTo>
                    <a:pt x="60" y="58"/>
                    <a:pt x="61" y="59"/>
                    <a:pt x="61" y="59"/>
                  </a:cubicBezTo>
                  <a:cubicBezTo>
                    <a:pt x="61" y="59"/>
                    <a:pt x="60" y="60"/>
                    <a:pt x="60" y="60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1" y="61"/>
                    <a:pt x="61" y="60"/>
                    <a:pt x="61" y="60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62" y="62"/>
                    <a:pt x="61" y="62"/>
                    <a:pt x="61" y="62"/>
                  </a:cubicBezTo>
                  <a:cubicBezTo>
                    <a:pt x="61" y="62"/>
                    <a:pt x="62" y="62"/>
                    <a:pt x="62" y="63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4" y="63"/>
                    <a:pt x="64" y="63"/>
                    <a:pt x="64" y="63"/>
                  </a:cubicBezTo>
                  <a:cubicBezTo>
                    <a:pt x="64" y="63"/>
                    <a:pt x="64" y="64"/>
                    <a:pt x="64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4"/>
                    <a:pt x="64" y="64"/>
                    <a:pt x="64" y="65"/>
                  </a:cubicBezTo>
                  <a:cubicBezTo>
                    <a:pt x="65" y="65"/>
                    <a:pt x="66" y="65"/>
                    <a:pt x="66" y="66"/>
                  </a:cubicBezTo>
                  <a:cubicBezTo>
                    <a:pt x="67" y="66"/>
                    <a:pt x="67" y="67"/>
                    <a:pt x="68" y="67"/>
                  </a:cubicBezTo>
                  <a:cubicBezTo>
                    <a:pt x="68" y="67"/>
                    <a:pt x="69" y="69"/>
                    <a:pt x="69" y="69"/>
                  </a:cubicBezTo>
                  <a:cubicBezTo>
                    <a:pt x="69" y="70"/>
                    <a:pt x="69" y="70"/>
                    <a:pt x="70" y="70"/>
                  </a:cubicBezTo>
                  <a:cubicBezTo>
                    <a:pt x="70" y="70"/>
                    <a:pt x="71" y="71"/>
                    <a:pt x="71" y="72"/>
                  </a:cubicBezTo>
                  <a:cubicBezTo>
                    <a:pt x="71" y="72"/>
                    <a:pt x="73" y="74"/>
                    <a:pt x="73" y="74"/>
                  </a:cubicBezTo>
                  <a:cubicBezTo>
                    <a:pt x="73" y="74"/>
                    <a:pt x="74" y="75"/>
                    <a:pt x="74" y="74"/>
                  </a:cubicBezTo>
                  <a:cubicBezTo>
                    <a:pt x="74" y="74"/>
                    <a:pt x="74" y="74"/>
                    <a:pt x="74" y="75"/>
                  </a:cubicBezTo>
                  <a:cubicBezTo>
                    <a:pt x="74" y="75"/>
                    <a:pt x="74" y="75"/>
                    <a:pt x="75" y="76"/>
                  </a:cubicBezTo>
                  <a:cubicBezTo>
                    <a:pt x="75" y="76"/>
                    <a:pt x="75" y="76"/>
                    <a:pt x="76" y="77"/>
                  </a:cubicBezTo>
                  <a:cubicBezTo>
                    <a:pt x="76" y="77"/>
                    <a:pt x="77" y="78"/>
                    <a:pt x="77" y="79"/>
                  </a:cubicBezTo>
                  <a:cubicBezTo>
                    <a:pt x="77" y="79"/>
                    <a:pt x="77" y="80"/>
                    <a:pt x="77" y="80"/>
                  </a:cubicBezTo>
                  <a:cubicBezTo>
                    <a:pt x="77" y="81"/>
                    <a:pt x="77" y="81"/>
                    <a:pt x="77" y="82"/>
                  </a:cubicBezTo>
                  <a:cubicBezTo>
                    <a:pt x="77" y="82"/>
                    <a:pt x="78" y="83"/>
                    <a:pt x="78" y="83"/>
                  </a:cubicBezTo>
                  <a:cubicBezTo>
                    <a:pt x="78" y="84"/>
                    <a:pt x="79" y="84"/>
                    <a:pt x="79" y="85"/>
                  </a:cubicBezTo>
                  <a:cubicBezTo>
                    <a:pt x="79" y="85"/>
                    <a:pt x="80" y="86"/>
                    <a:pt x="80" y="86"/>
                  </a:cubicBezTo>
                  <a:cubicBezTo>
                    <a:pt x="80" y="87"/>
                    <a:pt x="80" y="88"/>
                    <a:pt x="80" y="88"/>
                  </a:cubicBezTo>
                  <a:cubicBezTo>
                    <a:pt x="79" y="89"/>
                    <a:pt x="79" y="89"/>
                    <a:pt x="78" y="89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1"/>
                    <a:pt x="78" y="91"/>
                    <a:pt x="79" y="91"/>
                  </a:cubicBezTo>
                  <a:cubicBezTo>
                    <a:pt x="80" y="91"/>
                    <a:pt x="80" y="92"/>
                    <a:pt x="79" y="92"/>
                  </a:cubicBezTo>
                  <a:cubicBezTo>
                    <a:pt x="79" y="92"/>
                    <a:pt x="79" y="92"/>
                    <a:pt x="78" y="92"/>
                  </a:cubicBezTo>
                  <a:cubicBezTo>
                    <a:pt x="78" y="92"/>
                    <a:pt x="77" y="92"/>
                    <a:pt x="77" y="93"/>
                  </a:cubicBezTo>
                  <a:cubicBezTo>
                    <a:pt x="77" y="93"/>
                    <a:pt x="77" y="94"/>
                    <a:pt x="77" y="94"/>
                  </a:cubicBezTo>
                  <a:cubicBezTo>
                    <a:pt x="78" y="94"/>
                    <a:pt x="78" y="95"/>
                    <a:pt x="78" y="95"/>
                  </a:cubicBezTo>
                  <a:cubicBezTo>
                    <a:pt x="78" y="95"/>
                    <a:pt x="78" y="96"/>
                    <a:pt x="78" y="96"/>
                  </a:cubicBezTo>
                  <a:cubicBezTo>
                    <a:pt x="78" y="97"/>
                    <a:pt x="80" y="98"/>
                    <a:pt x="80" y="98"/>
                  </a:cubicBezTo>
                  <a:cubicBezTo>
                    <a:pt x="80" y="98"/>
                    <a:pt x="81" y="99"/>
                    <a:pt x="81" y="100"/>
                  </a:cubicBezTo>
                  <a:cubicBezTo>
                    <a:pt x="81" y="100"/>
                    <a:pt x="82" y="101"/>
                    <a:pt x="83" y="101"/>
                  </a:cubicBezTo>
                  <a:cubicBezTo>
                    <a:pt x="83" y="102"/>
                    <a:pt x="84" y="102"/>
                    <a:pt x="85" y="102"/>
                  </a:cubicBezTo>
                  <a:cubicBezTo>
                    <a:pt x="86" y="102"/>
                    <a:pt x="86" y="103"/>
                    <a:pt x="86" y="103"/>
                  </a:cubicBezTo>
                  <a:cubicBezTo>
                    <a:pt x="86" y="103"/>
                    <a:pt x="87" y="103"/>
                    <a:pt x="87" y="103"/>
                  </a:cubicBezTo>
                  <a:cubicBezTo>
                    <a:pt x="88" y="104"/>
                    <a:pt x="89" y="104"/>
                    <a:pt x="89" y="104"/>
                  </a:cubicBezTo>
                  <a:cubicBezTo>
                    <a:pt x="89" y="104"/>
                    <a:pt x="90" y="105"/>
                    <a:pt x="90" y="105"/>
                  </a:cubicBezTo>
                  <a:cubicBezTo>
                    <a:pt x="90" y="106"/>
                    <a:pt x="91" y="107"/>
                    <a:pt x="91" y="107"/>
                  </a:cubicBezTo>
                  <a:cubicBezTo>
                    <a:pt x="91" y="107"/>
                    <a:pt x="92" y="108"/>
                    <a:pt x="92" y="108"/>
                  </a:cubicBezTo>
                  <a:cubicBezTo>
                    <a:pt x="93" y="108"/>
                    <a:pt x="94" y="109"/>
                    <a:pt x="94" y="109"/>
                  </a:cubicBezTo>
                  <a:cubicBezTo>
                    <a:pt x="95" y="109"/>
                    <a:pt x="98" y="110"/>
                    <a:pt x="99" y="110"/>
                  </a:cubicBezTo>
                  <a:cubicBezTo>
                    <a:pt x="99" y="110"/>
                    <a:pt x="100" y="110"/>
                    <a:pt x="100" y="110"/>
                  </a:cubicBezTo>
                  <a:cubicBezTo>
                    <a:pt x="101" y="110"/>
                    <a:pt x="101" y="110"/>
                    <a:pt x="102" y="110"/>
                  </a:cubicBezTo>
                  <a:cubicBezTo>
                    <a:pt x="102" y="111"/>
                    <a:pt x="103" y="111"/>
                    <a:pt x="103" y="111"/>
                  </a:cubicBezTo>
                  <a:cubicBezTo>
                    <a:pt x="103" y="112"/>
                    <a:pt x="106" y="114"/>
                    <a:pt x="106" y="114"/>
                  </a:cubicBezTo>
                  <a:cubicBezTo>
                    <a:pt x="106" y="114"/>
                    <a:pt x="107" y="115"/>
                    <a:pt x="108" y="115"/>
                  </a:cubicBezTo>
                  <a:cubicBezTo>
                    <a:pt x="109" y="116"/>
                    <a:pt x="110" y="116"/>
                    <a:pt x="111" y="116"/>
                  </a:cubicBezTo>
                  <a:cubicBezTo>
                    <a:pt x="111" y="116"/>
                    <a:pt x="112" y="117"/>
                    <a:pt x="113" y="117"/>
                  </a:cubicBezTo>
                  <a:cubicBezTo>
                    <a:pt x="113" y="117"/>
                    <a:pt x="114" y="117"/>
                    <a:pt x="114" y="117"/>
                  </a:cubicBezTo>
                  <a:cubicBezTo>
                    <a:pt x="114" y="118"/>
                    <a:pt x="115" y="118"/>
                    <a:pt x="116" y="118"/>
                  </a:cubicBezTo>
                  <a:cubicBezTo>
                    <a:pt x="116" y="119"/>
                    <a:pt x="117" y="119"/>
                    <a:pt x="117" y="119"/>
                  </a:cubicBezTo>
                  <a:cubicBezTo>
                    <a:pt x="118" y="119"/>
                    <a:pt x="119" y="119"/>
                    <a:pt x="120" y="119"/>
                  </a:cubicBezTo>
                  <a:cubicBezTo>
                    <a:pt x="120" y="120"/>
                    <a:pt x="121" y="120"/>
                    <a:pt x="121" y="120"/>
                  </a:cubicBezTo>
                  <a:cubicBezTo>
                    <a:pt x="122" y="120"/>
                    <a:pt x="123" y="120"/>
                    <a:pt x="123" y="120"/>
                  </a:cubicBezTo>
                  <a:cubicBezTo>
                    <a:pt x="123" y="120"/>
                    <a:pt x="123" y="121"/>
                    <a:pt x="123" y="121"/>
                  </a:cubicBezTo>
                  <a:cubicBezTo>
                    <a:pt x="124" y="121"/>
                    <a:pt x="124" y="122"/>
                    <a:pt x="125" y="122"/>
                  </a:cubicBezTo>
                  <a:cubicBezTo>
                    <a:pt x="125" y="122"/>
                    <a:pt x="125" y="122"/>
                    <a:pt x="126" y="122"/>
                  </a:cubicBezTo>
                  <a:cubicBezTo>
                    <a:pt x="126" y="122"/>
                    <a:pt x="127" y="123"/>
                    <a:pt x="127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9" y="124"/>
                    <a:pt x="130" y="124"/>
                    <a:pt x="130" y="124"/>
                  </a:cubicBezTo>
                  <a:cubicBezTo>
                    <a:pt x="131" y="124"/>
                    <a:pt x="132" y="124"/>
                    <a:pt x="132" y="124"/>
                  </a:cubicBezTo>
                  <a:cubicBezTo>
                    <a:pt x="133" y="125"/>
                    <a:pt x="134" y="125"/>
                    <a:pt x="135" y="125"/>
                  </a:cubicBezTo>
                  <a:cubicBezTo>
                    <a:pt x="135" y="126"/>
                    <a:pt x="136" y="126"/>
                    <a:pt x="136" y="126"/>
                  </a:cubicBezTo>
                  <a:cubicBezTo>
                    <a:pt x="137" y="126"/>
                    <a:pt x="138" y="126"/>
                    <a:pt x="139" y="126"/>
                  </a:cubicBezTo>
                  <a:cubicBezTo>
                    <a:pt x="139" y="126"/>
                    <a:pt x="140" y="126"/>
                    <a:pt x="140" y="126"/>
                  </a:cubicBezTo>
                  <a:cubicBezTo>
                    <a:pt x="141" y="126"/>
                    <a:pt x="141" y="125"/>
                    <a:pt x="141" y="125"/>
                  </a:cubicBezTo>
                  <a:cubicBezTo>
                    <a:pt x="142" y="125"/>
                    <a:pt x="143" y="125"/>
                    <a:pt x="143" y="125"/>
                  </a:cubicBezTo>
                  <a:cubicBezTo>
                    <a:pt x="143" y="125"/>
                    <a:pt x="145" y="124"/>
                    <a:pt x="145" y="124"/>
                  </a:cubicBezTo>
                  <a:cubicBezTo>
                    <a:pt x="145" y="124"/>
                    <a:pt x="146" y="123"/>
                    <a:pt x="146" y="123"/>
                  </a:cubicBezTo>
                  <a:cubicBezTo>
                    <a:pt x="146" y="123"/>
                    <a:pt x="147" y="123"/>
                    <a:pt x="148" y="123"/>
                  </a:cubicBezTo>
                  <a:cubicBezTo>
                    <a:pt x="148" y="123"/>
                    <a:pt x="149" y="123"/>
                    <a:pt x="150" y="123"/>
                  </a:cubicBezTo>
                  <a:cubicBezTo>
                    <a:pt x="150" y="122"/>
                    <a:pt x="149" y="122"/>
                    <a:pt x="149" y="122"/>
                  </a:cubicBezTo>
                  <a:cubicBezTo>
                    <a:pt x="149" y="122"/>
                    <a:pt x="148" y="122"/>
                    <a:pt x="148" y="122"/>
                  </a:cubicBezTo>
                  <a:cubicBezTo>
                    <a:pt x="148" y="122"/>
                    <a:pt x="149" y="121"/>
                    <a:pt x="149" y="121"/>
                  </a:cubicBezTo>
                  <a:cubicBezTo>
                    <a:pt x="149" y="121"/>
                    <a:pt x="149" y="121"/>
                    <a:pt x="150" y="121"/>
                  </a:cubicBezTo>
                  <a:cubicBezTo>
                    <a:pt x="150" y="122"/>
                    <a:pt x="150" y="121"/>
                    <a:pt x="150" y="122"/>
                  </a:cubicBezTo>
                  <a:cubicBezTo>
                    <a:pt x="151" y="122"/>
                    <a:pt x="151" y="122"/>
                    <a:pt x="151" y="122"/>
                  </a:cubicBezTo>
                  <a:cubicBezTo>
                    <a:pt x="151" y="122"/>
                    <a:pt x="152" y="123"/>
                    <a:pt x="152" y="123"/>
                  </a:cubicBezTo>
                  <a:cubicBezTo>
                    <a:pt x="152" y="122"/>
                    <a:pt x="152" y="122"/>
                    <a:pt x="153" y="122"/>
                  </a:cubicBezTo>
                  <a:cubicBezTo>
                    <a:pt x="153" y="122"/>
                    <a:pt x="154" y="123"/>
                    <a:pt x="154" y="123"/>
                  </a:cubicBezTo>
                  <a:cubicBezTo>
                    <a:pt x="154" y="123"/>
                    <a:pt x="154" y="123"/>
                    <a:pt x="154" y="123"/>
                  </a:cubicBezTo>
                  <a:cubicBezTo>
                    <a:pt x="154" y="123"/>
                    <a:pt x="155" y="123"/>
                    <a:pt x="155" y="123"/>
                  </a:cubicBezTo>
                  <a:cubicBezTo>
                    <a:pt x="155" y="123"/>
                    <a:pt x="155" y="123"/>
                    <a:pt x="155" y="123"/>
                  </a:cubicBezTo>
                  <a:cubicBezTo>
                    <a:pt x="156" y="123"/>
                    <a:pt x="156" y="124"/>
                    <a:pt x="156" y="124"/>
                  </a:cubicBezTo>
                  <a:cubicBezTo>
                    <a:pt x="156" y="124"/>
                    <a:pt x="157" y="125"/>
                    <a:pt x="157" y="125"/>
                  </a:cubicBezTo>
                  <a:cubicBezTo>
                    <a:pt x="157" y="125"/>
                    <a:pt x="157" y="125"/>
                    <a:pt x="157" y="125"/>
                  </a:cubicBezTo>
                  <a:cubicBezTo>
                    <a:pt x="157" y="125"/>
                    <a:pt x="158" y="126"/>
                    <a:pt x="158" y="126"/>
                  </a:cubicBezTo>
                  <a:cubicBezTo>
                    <a:pt x="159" y="126"/>
                    <a:pt x="161" y="128"/>
                    <a:pt x="162" y="129"/>
                  </a:cubicBezTo>
                  <a:cubicBezTo>
                    <a:pt x="162" y="129"/>
                    <a:pt x="163" y="130"/>
                    <a:pt x="163" y="130"/>
                  </a:cubicBezTo>
                  <a:cubicBezTo>
                    <a:pt x="163" y="131"/>
                    <a:pt x="164" y="132"/>
                    <a:pt x="165" y="132"/>
                  </a:cubicBezTo>
                  <a:cubicBezTo>
                    <a:pt x="165" y="133"/>
                    <a:pt x="166" y="133"/>
                    <a:pt x="167" y="134"/>
                  </a:cubicBezTo>
                  <a:cubicBezTo>
                    <a:pt x="167" y="133"/>
                    <a:pt x="167" y="133"/>
                    <a:pt x="167" y="133"/>
                  </a:cubicBezTo>
                  <a:cubicBezTo>
                    <a:pt x="167" y="131"/>
                    <a:pt x="167" y="131"/>
                    <a:pt x="167" y="131"/>
                  </a:cubicBezTo>
                  <a:cubicBezTo>
                    <a:pt x="168" y="130"/>
                    <a:pt x="168" y="130"/>
                    <a:pt x="168" y="130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70" y="123"/>
                    <a:pt x="170" y="123"/>
                    <a:pt x="170" y="123"/>
                  </a:cubicBezTo>
                  <a:cubicBezTo>
                    <a:pt x="179" y="123"/>
                    <a:pt x="179" y="123"/>
                    <a:pt x="179" y="123"/>
                  </a:cubicBezTo>
                  <a:cubicBezTo>
                    <a:pt x="179" y="122"/>
                    <a:pt x="179" y="122"/>
                    <a:pt x="179" y="122"/>
                  </a:cubicBezTo>
                  <a:cubicBezTo>
                    <a:pt x="179" y="121"/>
                    <a:pt x="179" y="121"/>
                    <a:pt x="179" y="121"/>
                  </a:cubicBezTo>
                  <a:cubicBezTo>
                    <a:pt x="179" y="121"/>
                    <a:pt x="179" y="121"/>
                    <a:pt x="179" y="121"/>
                  </a:cubicBezTo>
                  <a:cubicBezTo>
                    <a:pt x="178" y="121"/>
                    <a:pt x="178" y="121"/>
                    <a:pt x="178" y="121"/>
                  </a:cubicBezTo>
                  <a:cubicBezTo>
                    <a:pt x="177" y="120"/>
                    <a:pt x="177" y="120"/>
                    <a:pt x="177" y="120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7"/>
                    <a:pt x="174" y="117"/>
                  </a:cubicBezTo>
                  <a:cubicBezTo>
                    <a:pt x="174" y="117"/>
                    <a:pt x="173" y="116"/>
                    <a:pt x="173" y="116"/>
                  </a:cubicBezTo>
                  <a:cubicBezTo>
                    <a:pt x="172" y="116"/>
                    <a:pt x="172" y="116"/>
                    <a:pt x="172" y="116"/>
                  </a:cubicBezTo>
                  <a:cubicBezTo>
                    <a:pt x="172" y="115"/>
                    <a:pt x="172" y="115"/>
                    <a:pt x="172" y="115"/>
                  </a:cubicBezTo>
                  <a:cubicBezTo>
                    <a:pt x="175" y="115"/>
                    <a:pt x="175" y="115"/>
                    <a:pt x="175" y="115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87" y="111"/>
                    <a:pt x="187" y="111"/>
                    <a:pt x="187" y="111"/>
                  </a:cubicBezTo>
                  <a:cubicBezTo>
                    <a:pt x="187" y="110"/>
                    <a:pt x="187" y="110"/>
                    <a:pt x="187" y="110"/>
                  </a:cubicBezTo>
                  <a:cubicBezTo>
                    <a:pt x="187" y="110"/>
                    <a:pt x="188" y="110"/>
                    <a:pt x="188" y="110"/>
                  </a:cubicBezTo>
                  <a:cubicBezTo>
                    <a:pt x="188" y="110"/>
                    <a:pt x="189" y="111"/>
                    <a:pt x="189" y="111"/>
                  </a:cubicBezTo>
                  <a:cubicBezTo>
                    <a:pt x="192" y="108"/>
                    <a:pt x="192" y="108"/>
                    <a:pt x="192" y="108"/>
                  </a:cubicBezTo>
                  <a:cubicBezTo>
                    <a:pt x="192" y="106"/>
                    <a:pt x="192" y="106"/>
                    <a:pt x="192" y="106"/>
                  </a:cubicBezTo>
                  <a:cubicBezTo>
                    <a:pt x="193" y="106"/>
                    <a:pt x="193" y="106"/>
                    <a:pt x="193" y="106"/>
                  </a:cubicBezTo>
                  <a:cubicBezTo>
                    <a:pt x="194" y="106"/>
                    <a:pt x="194" y="105"/>
                    <a:pt x="194" y="105"/>
                  </a:cubicBezTo>
                  <a:cubicBezTo>
                    <a:pt x="194" y="105"/>
                    <a:pt x="194" y="104"/>
                    <a:pt x="195" y="104"/>
                  </a:cubicBezTo>
                  <a:cubicBezTo>
                    <a:pt x="195" y="104"/>
                    <a:pt x="195" y="105"/>
                    <a:pt x="195" y="105"/>
                  </a:cubicBezTo>
                  <a:cubicBezTo>
                    <a:pt x="195" y="105"/>
                    <a:pt x="195" y="105"/>
                    <a:pt x="195" y="105"/>
                  </a:cubicBezTo>
                  <a:cubicBezTo>
                    <a:pt x="195" y="106"/>
                    <a:pt x="195" y="106"/>
                    <a:pt x="195" y="106"/>
                  </a:cubicBezTo>
                  <a:cubicBezTo>
                    <a:pt x="195" y="106"/>
                    <a:pt x="195" y="107"/>
                    <a:pt x="195" y="107"/>
                  </a:cubicBezTo>
                  <a:cubicBezTo>
                    <a:pt x="196" y="107"/>
                    <a:pt x="196" y="107"/>
                    <a:pt x="196" y="107"/>
                  </a:cubicBezTo>
                  <a:cubicBezTo>
                    <a:pt x="196" y="107"/>
                    <a:pt x="196" y="107"/>
                    <a:pt x="196" y="107"/>
                  </a:cubicBezTo>
                  <a:cubicBezTo>
                    <a:pt x="196" y="108"/>
                    <a:pt x="196" y="108"/>
                    <a:pt x="196" y="109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6" y="108"/>
                    <a:pt x="197" y="107"/>
                    <a:pt x="197" y="106"/>
                  </a:cubicBezTo>
                  <a:cubicBezTo>
                    <a:pt x="197" y="105"/>
                    <a:pt x="197" y="105"/>
                    <a:pt x="197" y="105"/>
                  </a:cubicBezTo>
                  <a:cubicBezTo>
                    <a:pt x="197" y="105"/>
                    <a:pt x="197" y="105"/>
                    <a:pt x="197" y="105"/>
                  </a:cubicBezTo>
                  <a:cubicBezTo>
                    <a:pt x="198" y="104"/>
                    <a:pt x="198" y="104"/>
                    <a:pt x="198" y="104"/>
                  </a:cubicBezTo>
                  <a:cubicBezTo>
                    <a:pt x="198" y="104"/>
                    <a:pt x="198" y="103"/>
                    <a:pt x="198" y="103"/>
                  </a:cubicBezTo>
                  <a:cubicBezTo>
                    <a:pt x="198" y="103"/>
                    <a:pt x="198" y="103"/>
                    <a:pt x="198" y="103"/>
                  </a:cubicBezTo>
                  <a:cubicBezTo>
                    <a:pt x="198" y="103"/>
                    <a:pt x="198" y="102"/>
                    <a:pt x="198" y="102"/>
                  </a:cubicBezTo>
                  <a:cubicBezTo>
                    <a:pt x="198" y="102"/>
                    <a:pt x="198" y="102"/>
                    <a:pt x="198" y="102"/>
                  </a:cubicBezTo>
                  <a:cubicBezTo>
                    <a:pt x="198" y="101"/>
                    <a:pt x="198" y="101"/>
                    <a:pt x="199" y="101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9" y="101"/>
                    <a:pt x="198" y="101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101"/>
                    <a:pt x="198" y="101"/>
                    <a:pt x="198" y="102"/>
                  </a:cubicBezTo>
                  <a:cubicBezTo>
                    <a:pt x="198" y="102"/>
                    <a:pt x="197" y="102"/>
                    <a:pt x="197" y="101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7" y="101"/>
                    <a:pt x="198" y="101"/>
                    <a:pt x="198" y="101"/>
                  </a:cubicBezTo>
                  <a:cubicBezTo>
                    <a:pt x="198" y="100"/>
                    <a:pt x="198" y="100"/>
                    <a:pt x="198" y="100"/>
                  </a:cubicBezTo>
                  <a:cubicBezTo>
                    <a:pt x="198" y="100"/>
                    <a:pt x="198" y="100"/>
                    <a:pt x="199" y="100"/>
                  </a:cubicBezTo>
                  <a:cubicBezTo>
                    <a:pt x="199" y="100"/>
                    <a:pt x="199" y="100"/>
                    <a:pt x="199" y="99"/>
                  </a:cubicBezTo>
                  <a:cubicBezTo>
                    <a:pt x="199" y="99"/>
                    <a:pt x="199" y="99"/>
                    <a:pt x="199" y="99"/>
                  </a:cubicBezTo>
                  <a:cubicBezTo>
                    <a:pt x="199" y="99"/>
                    <a:pt x="199" y="99"/>
                    <a:pt x="199" y="99"/>
                  </a:cubicBezTo>
                  <a:cubicBezTo>
                    <a:pt x="199" y="99"/>
                    <a:pt x="199" y="99"/>
                    <a:pt x="198" y="99"/>
                  </a:cubicBezTo>
                  <a:cubicBezTo>
                    <a:pt x="198" y="99"/>
                    <a:pt x="198" y="99"/>
                    <a:pt x="198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8" y="99"/>
                  </a:cubicBezTo>
                  <a:cubicBezTo>
                    <a:pt x="198" y="98"/>
                    <a:pt x="198" y="98"/>
                    <a:pt x="199" y="97"/>
                  </a:cubicBezTo>
                  <a:cubicBezTo>
                    <a:pt x="199" y="96"/>
                    <a:pt x="199" y="95"/>
                    <a:pt x="199" y="94"/>
                  </a:cubicBezTo>
                  <a:cubicBezTo>
                    <a:pt x="199" y="94"/>
                    <a:pt x="199" y="94"/>
                    <a:pt x="199" y="93"/>
                  </a:cubicBezTo>
                  <a:cubicBezTo>
                    <a:pt x="200" y="93"/>
                    <a:pt x="200" y="93"/>
                    <a:pt x="200" y="92"/>
                  </a:cubicBezTo>
                  <a:cubicBezTo>
                    <a:pt x="201" y="92"/>
                    <a:pt x="201" y="92"/>
                    <a:pt x="202" y="91"/>
                  </a:cubicBezTo>
                  <a:cubicBezTo>
                    <a:pt x="202" y="90"/>
                    <a:pt x="203" y="89"/>
                    <a:pt x="203" y="88"/>
                  </a:cubicBezTo>
                  <a:cubicBezTo>
                    <a:pt x="203" y="88"/>
                    <a:pt x="203" y="88"/>
                    <a:pt x="203" y="88"/>
                  </a:cubicBezTo>
                  <a:cubicBezTo>
                    <a:pt x="203" y="88"/>
                    <a:pt x="203" y="87"/>
                    <a:pt x="203" y="87"/>
                  </a:cubicBezTo>
                  <a:cubicBezTo>
                    <a:pt x="203" y="87"/>
                    <a:pt x="203" y="86"/>
                    <a:pt x="202" y="85"/>
                  </a:cubicBezTo>
                  <a:cubicBezTo>
                    <a:pt x="202" y="85"/>
                    <a:pt x="202" y="85"/>
                    <a:pt x="202" y="85"/>
                  </a:cubicBezTo>
                  <a:cubicBezTo>
                    <a:pt x="201" y="85"/>
                    <a:pt x="201" y="85"/>
                    <a:pt x="201" y="85"/>
                  </a:cubicBezTo>
                  <a:cubicBezTo>
                    <a:pt x="200" y="86"/>
                    <a:pt x="199" y="85"/>
                    <a:pt x="199" y="85"/>
                  </a:cubicBezTo>
                  <a:cubicBezTo>
                    <a:pt x="198" y="85"/>
                    <a:pt x="197" y="85"/>
                    <a:pt x="196" y="85"/>
                  </a:cubicBezTo>
                  <a:cubicBezTo>
                    <a:pt x="195" y="84"/>
                    <a:pt x="194" y="84"/>
                    <a:pt x="193" y="85"/>
                  </a:cubicBezTo>
                  <a:cubicBezTo>
                    <a:pt x="192" y="85"/>
                    <a:pt x="191" y="85"/>
                    <a:pt x="189" y="86"/>
                  </a:cubicBezTo>
                  <a:cubicBezTo>
                    <a:pt x="188" y="86"/>
                    <a:pt x="187" y="86"/>
                    <a:pt x="186" y="86"/>
                  </a:cubicBezTo>
                  <a:cubicBezTo>
                    <a:pt x="185" y="87"/>
                    <a:pt x="184" y="87"/>
                    <a:pt x="182" y="87"/>
                  </a:cubicBezTo>
                  <a:cubicBezTo>
                    <a:pt x="181" y="87"/>
                    <a:pt x="180" y="88"/>
                    <a:pt x="180" y="88"/>
                  </a:cubicBezTo>
                  <a:cubicBezTo>
                    <a:pt x="179" y="89"/>
                    <a:pt x="179" y="90"/>
                    <a:pt x="179" y="90"/>
                  </a:cubicBezTo>
                  <a:cubicBezTo>
                    <a:pt x="179" y="92"/>
                    <a:pt x="178" y="94"/>
                    <a:pt x="179" y="95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79" y="96"/>
                    <a:pt x="178" y="97"/>
                    <a:pt x="178" y="97"/>
                  </a:cubicBezTo>
                  <a:cubicBezTo>
                    <a:pt x="177" y="98"/>
                    <a:pt x="177" y="99"/>
                    <a:pt x="177" y="100"/>
                  </a:cubicBezTo>
                  <a:cubicBezTo>
                    <a:pt x="176" y="101"/>
                    <a:pt x="175" y="102"/>
                    <a:pt x="174" y="103"/>
                  </a:cubicBezTo>
                  <a:cubicBezTo>
                    <a:pt x="174" y="103"/>
                    <a:pt x="173" y="103"/>
                    <a:pt x="173" y="103"/>
                  </a:cubicBezTo>
                  <a:cubicBezTo>
                    <a:pt x="173" y="104"/>
                    <a:pt x="173" y="104"/>
                    <a:pt x="173" y="105"/>
                  </a:cubicBezTo>
                  <a:cubicBezTo>
                    <a:pt x="173" y="105"/>
                    <a:pt x="173" y="105"/>
                    <a:pt x="173" y="105"/>
                  </a:cubicBezTo>
                  <a:cubicBezTo>
                    <a:pt x="174" y="105"/>
                    <a:pt x="173" y="106"/>
                    <a:pt x="173" y="106"/>
                  </a:cubicBezTo>
                  <a:cubicBezTo>
                    <a:pt x="172" y="107"/>
                    <a:pt x="170" y="107"/>
                    <a:pt x="169" y="106"/>
                  </a:cubicBezTo>
                  <a:cubicBezTo>
                    <a:pt x="169" y="106"/>
                    <a:pt x="169" y="105"/>
                    <a:pt x="169" y="105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8" y="105"/>
                    <a:pt x="167" y="106"/>
                    <a:pt x="167" y="105"/>
                  </a:cubicBezTo>
                  <a:cubicBezTo>
                    <a:pt x="165" y="105"/>
                    <a:pt x="163" y="107"/>
                    <a:pt x="162" y="107"/>
                  </a:cubicBezTo>
                  <a:cubicBezTo>
                    <a:pt x="160" y="107"/>
                    <a:pt x="159" y="107"/>
                    <a:pt x="158" y="107"/>
                  </a:cubicBezTo>
                  <a:cubicBezTo>
                    <a:pt x="158" y="108"/>
                    <a:pt x="157" y="108"/>
                    <a:pt x="157" y="108"/>
                  </a:cubicBezTo>
                  <a:cubicBezTo>
                    <a:pt x="156" y="108"/>
                    <a:pt x="156" y="108"/>
                    <a:pt x="155" y="108"/>
                  </a:cubicBezTo>
                  <a:cubicBezTo>
                    <a:pt x="155" y="108"/>
                    <a:pt x="154" y="109"/>
                    <a:pt x="153" y="109"/>
                  </a:cubicBezTo>
                  <a:cubicBezTo>
                    <a:pt x="152" y="109"/>
                    <a:pt x="151" y="109"/>
                    <a:pt x="151" y="108"/>
                  </a:cubicBezTo>
                  <a:cubicBezTo>
                    <a:pt x="151" y="108"/>
                    <a:pt x="151" y="108"/>
                    <a:pt x="150" y="107"/>
                  </a:cubicBezTo>
                  <a:cubicBezTo>
                    <a:pt x="150" y="107"/>
                    <a:pt x="149" y="106"/>
                    <a:pt x="148" y="106"/>
                  </a:cubicBezTo>
                  <a:cubicBezTo>
                    <a:pt x="148" y="106"/>
                    <a:pt x="147" y="105"/>
                    <a:pt x="147" y="105"/>
                  </a:cubicBezTo>
                  <a:cubicBezTo>
                    <a:pt x="146" y="105"/>
                    <a:pt x="145" y="105"/>
                    <a:pt x="144" y="105"/>
                  </a:cubicBezTo>
                  <a:cubicBezTo>
                    <a:pt x="143" y="105"/>
                    <a:pt x="143" y="104"/>
                    <a:pt x="143" y="104"/>
                  </a:cubicBezTo>
                  <a:cubicBezTo>
                    <a:pt x="141" y="102"/>
                    <a:pt x="140" y="101"/>
                    <a:pt x="139" y="99"/>
                  </a:cubicBezTo>
                  <a:cubicBezTo>
                    <a:pt x="139" y="98"/>
                    <a:pt x="139" y="97"/>
                    <a:pt x="138" y="96"/>
                  </a:cubicBezTo>
                  <a:cubicBezTo>
                    <a:pt x="137" y="95"/>
                    <a:pt x="136" y="94"/>
                    <a:pt x="136" y="93"/>
                  </a:cubicBezTo>
                  <a:cubicBezTo>
                    <a:pt x="135" y="93"/>
                    <a:pt x="135" y="92"/>
                    <a:pt x="134" y="92"/>
                  </a:cubicBezTo>
                  <a:cubicBezTo>
                    <a:pt x="134" y="92"/>
                    <a:pt x="134" y="91"/>
                    <a:pt x="134" y="91"/>
                  </a:cubicBezTo>
                  <a:cubicBezTo>
                    <a:pt x="133" y="90"/>
                    <a:pt x="133" y="90"/>
                    <a:pt x="133" y="89"/>
                  </a:cubicBezTo>
                  <a:cubicBezTo>
                    <a:pt x="133" y="88"/>
                    <a:pt x="132" y="87"/>
                    <a:pt x="132" y="87"/>
                  </a:cubicBezTo>
                  <a:cubicBezTo>
                    <a:pt x="132" y="86"/>
                    <a:pt x="133" y="85"/>
                    <a:pt x="133" y="85"/>
                  </a:cubicBezTo>
                  <a:cubicBezTo>
                    <a:pt x="132" y="84"/>
                    <a:pt x="132" y="84"/>
                    <a:pt x="132" y="84"/>
                  </a:cubicBezTo>
                  <a:cubicBezTo>
                    <a:pt x="132" y="84"/>
                    <a:pt x="131" y="83"/>
                    <a:pt x="131" y="83"/>
                  </a:cubicBezTo>
                  <a:cubicBezTo>
                    <a:pt x="131" y="83"/>
                    <a:pt x="131" y="84"/>
                    <a:pt x="131" y="84"/>
                  </a:cubicBezTo>
                  <a:cubicBezTo>
                    <a:pt x="131" y="84"/>
                    <a:pt x="131" y="84"/>
                    <a:pt x="132" y="84"/>
                  </a:cubicBezTo>
                  <a:cubicBezTo>
                    <a:pt x="132" y="84"/>
                    <a:pt x="132" y="85"/>
                    <a:pt x="132" y="85"/>
                  </a:cubicBezTo>
                  <a:cubicBezTo>
                    <a:pt x="132" y="85"/>
                    <a:pt x="132" y="85"/>
                    <a:pt x="132" y="86"/>
                  </a:cubicBezTo>
                  <a:cubicBezTo>
                    <a:pt x="132" y="86"/>
                    <a:pt x="131" y="85"/>
                    <a:pt x="131" y="85"/>
                  </a:cubicBezTo>
                  <a:cubicBezTo>
                    <a:pt x="131" y="85"/>
                    <a:pt x="131" y="84"/>
                    <a:pt x="131" y="84"/>
                  </a:cubicBezTo>
                  <a:cubicBezTo>
                    <a:pt x="131" y="84"/>
                    <a:pt x="130" y="84"/>
                    <a:pt x="130" y="84"/>
                  </a:cubicBezTo>
                  <a:cubicBezTo>
                    <a:pt x="130" y="83"/>
                    <a:pt x="130" y="83"/>
                    <a:pt x="130" y="83"/>
                  </a:cubicBezTo>
                  <a:cubicBezTo>
                    <a:pt x="130" y="82"/>
                    <a:pt x="130" y="81"/>
                    <a:pt x="130" y="80"/>
                  </a:cubicBezTo>
                  <a:cubicBezTo>
                    <a:pt x="130" y="80"/>
                    <a:pt x="130" y="79"/>
                    <a:pt x="130" y="79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9" y="78"/>
                    <a:pt x="129" y="78"/>
                    <a:pt x="129" y="77"/>
                  </a:cubicBezTo>
                  <a:cubicBezTo>
                    <a:pt x="129" y="77"/>
                    <a:pt x="129" y="77"/>
                    <a:pt x="129" y="77"/>
                  </a:cubicBezTo>
                  <a:cubicBezTo>
                    <a:pt x="129" y="77"/>
                    <a:pt x="129" y="77"/>
                    <a:pt x="129" y="77"/>
                  </a:cubicBezTo>
                  <a:cubicBezTo>
                    <a:pt x="130" y="76"/>
                    <a:pt x="130" y="75"/>
                    <a:pt x="130" y="75"/>
                  </a:cubicBezTo>
                  <a:cubicBezTo>
                    <a:pt x="130" y="74"/>
                    <a:pt x="130" y="73"/>
                    <a:pt x="130" y="72"/>
                  </a:cubicBezTo>
                  <a:cubicBezTo>
                    <a:pt x="130" y="71"/>
                    <a:pt x="130" y="69"/>
                    <a:pt x="130" y="68"/>
                  </a:cubicBezTo>
                  <a:cubicBezTo>
                    <a:pt x="130" y="67"/>
                    <a:pt x="130" y="65"/>
                    <a:pt x="130" y="64"/>
                  </a:cubicBezTo>
                  <a:cubicBezTo>
                    <a:pt x="130" y="64"/>
                    <a:pt x="129" y="64"/>
                    <a:pt x="129" y="63"/>
                  </a:cubicBezTo>
                  <a:cubicBezTo>
                    <a:pt x="129" y="63"/>
                    <a:pt x="130" y="63"/>
                    <a:pt x="130" y="63"/>
                  </a:cubicBezTo>
                  <a:cubicBezTo>
                    <a:pt x="130" y="63"/>
                    <a:pt x="130" y="62"/>
                    <a:pt x="130" y="62"/>
                  </a:cubicBezTo>
                  <a:cubicBezTo>
                    <a:pt x="130" y="62"/>
                    <a:pt x="130" y="61"/>
                    <a:pt x="131" y="61"/>
                  </a:cubicBezTo>
                  <a:cubicBezTo>
                    <a:pt x="131" y="61"/>
                    <a:pt x="131" y="60"/>
                    <a:pt x="131" y="60"/>
                  </a:cubicBezTo>
                  <a:cubicBezTo>
                    <a:pt x="131" y="60"/>
                    <a:pt x="130" y="60"/>
                    <a:pt x="130" y="60"/>
                  </a:cubicBezTo>
                  <a:cubicBezTo>
                    <a:pt x="130" y="59"/>
                    <a:pt x="130" y="59"/>
                    <a:pt x="130" y="58"/>
                  </a:cubicBezTo>
                  <a:cubicBezTo>
                    <a:pt x="130" y="58"/>
                    <a:pt x="130" y="57"/>
                    <a:pt x="130" y="57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31" y="57"/>
                    <a:pt x="131" y="57"/>
                    <a:pt x="132" y="57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32" y="56"/>
                    <a:pt x="132" y="56"/>
                    <a:pt x="132" y="57"/>
                  </a:cubicBezTo>
                  <a:cubicBezTo>
                    <a:pt x="132" y="57"/>
                    <a:pt x="132" y="57"/>
                    <a:pt x="132" y="57"/>
                  </a:cubicBezTo>
                  <a:cubicBezTo>
                    <a:pt x="133" y="57"/>
                    <a:pt x="133" y="56"/>
                    <a:pt x="133" y="56"/>
                  </a:cubicBezTo>
                  <a:cubicBezTo>
                    <a:pt x="133" y="56"/>
                    <a:pt x="134" y="56"/>
                    <a:pt x="134" y="55"/>
                  </a:cubicBezTo>
                  <a:cubicBezTo>
                    <a:pt x="134" y="55"/>
                    <a:pt x="133" y="55"/>
                    <a:pt x="133" y="54"/>
                  </a:cubicBezTo>
                  <a:cubicBezTo>
                    <a:pt x="133" y="54"/>
                    <a:pt x="134" y="54"/>
                    <a:pt x="134" y="53"/>
                  </a:cubicBezTo>
                  <a:cubicBezTo>
                    <a:pt x="134" y="53"/>
                    <a:pt x="134" y="52"/>
                    <a:pt x="134" y="52"/>
                  </a:cubicBezTo>
                  <a:cubicBezTo>
                    <a:pt x="133" y="52"/>
                    <a:pt x="133" y="53"/>
                    <a:pt x="132" y="53"/>
                  </a:cubicBezTo>
                  <a:cubicBezTo>
                    <a:pt x="132" y="53"/>
                    <a:pt x="132" y="53"/>
                    <a:pt x="132" y="5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7" name="Freeform 767">
              <a:extLst>
                <a:ext uri="{FF2B5EF4-FFF2-40B4-BE49-F238E27FC236}">
                  <a16:creationId xmlns:a16="http://schemas.microsoft.com/office/drawing/2014/main" id="{C4078605-EDB9-9E6B-6CC9-9B0CA47E7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838" y="4329113"/>
              <a:ext cx="58737" cy="25400"/>
            </a:xfrm>
            <a:custGeom>
              <a:avLst/>
              <a:gdLst>
                <a:gd name="T0" fmla="*/ 14 w 14"/>
                <a:gd name="T1" fmla="*/ 4 h 6"/>
                <a:gd name="T2" fmla="*/ 13 w 14"/>
                <a:gd name="T3" fmla="*/ 3 h 6"/>
                <a:gd name="T4" fmla="*/ 12 w 14"/>
                <a:gd name="T5" fmla="*/ 3 h 6"/>
                <a:gd name="T6" fmla="*/ 11 w 14"/>
                <a:gd name="T7" fmla="*/ 2 h 6"/>
                <a:gd name="T8" fmla="*/ 11 w 14"/>
                <a:gd name="T9" fmla="*/ 2 h 6"/>
                <a:gd name="T10" fmla="*/ 11 w 14"/>
                <a:gd name="T11" fmla="*/ 2 h 6"/>
                <a:gd name="T12" fmla="*/ 11 w 14"/>
                <a:gd name="T13" fmla="*/ 2 h 6"/>
                <a:gd name="T14" fmla="*/ 9 w 14"/>
                <a:gd name="T15" fmla="*/ 1 h 6"/>
                <a:gd name="T16" fmla="*/ 8 w 14"/>
                <a:gd name="T17" fmla="*/ 1 h 6"/>
                <a:gd name="T18" fmla="*/ 7 w 14"/>
                <a:gd name="T19" fmla="*/ 1 h 6"/>
                <a:gd name="T20" fmla="*/ 6 w 14"/>
                <a:gd name="T21" fmla="*/ 1 h 6"/>
                <a:gd name="T22" fmla="*/ 4 w 14"/>
                <a:gd name="T23" fmla="*/ 0 h 6"/>
                <a:gd name="T24" fmla="*/ 4 w 14"/>
                <a:gd name="T25" fmla="*/ 0 h 6"/>
                <a:gd name="T26" fmla="*/ 3 w 14"/>
                <a:gd name="T27" fmla="*/ 0 h 6"/>
                <a:gd name="T28" fmla="*/ 3 w 14"/>
                <a:gd name="T29" fmla="*/ 0 h 6"/>
                <a:gd name="T30" fmla="*/ 3 w 14"/>
                <a:gd name="T31" fmla="*/ 1 h 6"/>
                <a:gd name="T32" fmla="*/ 3 w 14"/>
                <a:gd name="T33" fmla="*/ 1 h 6"/>
                <a:gd name="T34" fmla="*/ 2 w 14"/>
                <a:gd name="T35" fmla="*/ 1 h 6"/>
                <a:gd name="T36" fmla="*/ 0 w 14"/>
                <a:gd name="T37" fmla="*/ 2 h 6"/>
                <a:gd name="T38" fmla="*/ 0 w 14"/>
                <a:gd name="T39" fmla="*/ 3 h 6"/>
                <a:gd name="T40" fmla="*/ 1 w 14"/>
                <a:gd name="T41" fmla="*/ 3 h 6"/>
                <a:gd name="T42" fmla="*/ 2 w 14"/>
                <a:gd name="T43" fmla="*/ 3 h 6"/>
                <a:gd name="T44" fmla="*/ 3 w 14"/>
                <a:gd name="T45" fmla="*/ 4 h 6"/>
                <a:gd name="T46" fmla="*/ 3 w 14"/>
                <a:gd name="T47" fmla="*/ 4 h 6"/>
                <a:gd name="T48" fmla="*/ 4 w 14"/>
                <a:gd name="T49" fmla="*/ 4 h 6"/>
                <a:gd name="T50" fmla="*/ 5 w 14"/>
                <a:gd name="T51" fmla="*/ 5 h 6"/>
                <a:gd name="T52" fmla="*/ 5 w 14"/>
                <a:gd name="T53" fmla="*/ 5 h 6"/>
                <a:gd name="T54" fmla="*/ 8 w 14"/>
                <a:gd name="T55" fmla="*/ 6 h 6"/>
                <a:gd name="T56" fmla="*/ 8 w 14"/>
                <a:gd name="T57" fmla="*/ 6 h 6"/>
                <a:gd name="T58" fmla="*/ 8 w 14"/>
                <a:gd name="T59" fmla="*/ 6 h 6"/>
                <a:gd name="T60" fmla="*/ 8 w 14"/>
                <a:gd name="T61" fmla="*/ 5 h 6"/>
                <a:gd name="T62" fmla="*/ 9 w 14"/>
                <a:gd name="T63" fmla="*/ 5 h 6"/>
                <a:gd name="T64" fmla="*/ 9 w 14"/>
                <a:gd name="T65" fmla="*/ 5 h 6"/>
                <a:gd name="T66" fmla="*/ 10 w 14"/>
                <a:gd name="T67" fmla="*/ 5 h 6"/>
                <a:gd name="T68" fmla="*/ 11 w 14"/>
                <a:gd name="T69" fmla="*/ 4 h 6"/>
                <a:gd name="T70" fmla="*/ 11 w 14"/>
                <a:gd name="T71" fmla="*/ 4 h 6"/>
                <a:gd name="T72" fmla="*/ 13 w 14"/>
                <a:gd name="T73" fmla="*/ 5 h 6"/>
                <a:gd name="T74" fmla="*/ 13 w 14"/>
                <a:gd name="T75" fmla="*/ 5 h 6"/>
                <a:gd name="T76" fmla="*/ 14 w 14"/>
                <a:gd name="T77" fmla="*/ 5 h 6"/>
                <a:gd name="T78" fmla="*/ 14 w 14"/>
                <a:gd name="T79" fmla="*/ 5 h 6"/>
                <a:gd name="T80" fmla="*/ 14 w 14"/>
                <a:gd name="T81" fmla="*/ 5 h 6"/>
                <a:gd name="T82" fmla="*/ 14 w 14"/>
                <a:gd name="T83" fmla="*/ 4 h 6"/>
                <a:gd name="T84" fmla="*/ 14 w 14"/>
                <a:gd name="T8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" h="6">
                  <a:moveTo>
                    <a:pt x="14" y="4"/>
                  </a:moveTo>
                  <a:cubicBezTo>
                    <a:pt x="14" y="4"/>
                    <a:pt x="14" y="3"/>
                    <a:pt x="13" y="3"/>
                  </a:cubicBezTo>
                  <a:cubicBezTo>
                    <a:pt x="13" y="3"/>
                    <a:pt x="13" y="3"/>
                    <a:pt x="12" y="3"/>
                  </a:cubicBezTo>
                  <a:cubicBezTo>
                    <a:pt x="12" y="3"/>
                    <a:pt x="12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1"/>
                    <a:pt x="9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8" y="1"/>
                    <a:pt x="8" y="1"/>
                    <a:pt x="7" y="1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6" y="1"/>
                    <a:pt x="5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3" y="3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7" y="5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10" y="5"/>
                    <a:pt x="10" y="5"/>
                  </a:cubicBezTo>
                  <a:cubicBezTo>
                    <a:pt x="10" y="4"/>
                    <a:pt x="10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8" name="Freeform 768">
              <a:extLst>
                <a:ext uri="{FF2B5EF4-FFF2-40B4-BE49-F238E27FC236}">
                  <a16:creationId xmlns:a16="http://schemas.microsoft.com/office/drawing/2014/main" id="{EE392EEC-44E5-6641-59A0-141B6B3D2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863" y="4405313"/>
              <a:ext cx="171450" cy="87313"/>
            </a:xfrm>
            <a:custGeom>
              <a:avLst/>
              <a:gdLst>
                <a:gd name="T0" fmla="*/ 1 w 41"/>
                <a:gd name="T1" fmla="*/ 7 h 21"/>
                <a:gd name="T2" fmla="*/ 1 w 41"/>
                <a:gd name="T3" fmla="*/ 8 h 21"/>
                <a:gd name="T4" fmla="*/ 1 w 41"/>
                <a:gd name="T5" fmla="*/ 10 h 21"/>
                <a:gd name="T6" fmla="*/ 1 w 41"/>
                <a:gd name="T7" fmla="*/ 11 h 21"/>
                <a:gd name="T8" fmla="*/ 3 w 41"/>
                <a:gd name="T9" fmla="*/ 13 h 21"/>
                <a:gd name="T10" fmla="*/ 5 w 41"/>
                <a:gd name="T11" fmla="*/ 14 h 21"/>
                <a:gd name="T12" fmla="*/ 6 w 41"/>
                <a:gd name="T13" fmla="*/ 15 h 21"/>
                <a:gd name="T14" fmla="*/ 7 w 41"/>
                <a:gd name="T15" fmla="*/ 14 h 21"/>
                <a:gd name="T16" fmla="*/ 9 w 41"/>
                <a:gd name="T17" fmla="*/ 14 h 21"/>
                <a:gd name="T18" fmla="*/ 10 w 41"/>
                <a:gd name="T19" fmla="*/ 14 h 21"/>
                <a:gd name="T20" fmla="*/ 11 w 41"/>
                <a:gd name="T21" fmla="*/ 15 h 21"/>
                <a:gd name="T22" fmla="*/ 11 w 41"/>
                <a:gd name="T23" fmla="*/ 16 h 21"/>
                <a:gd name="T24" fmla="*/ 11 w 41"/>
                <a:gd name="T25" fmla="*/ 17 h 21"/>
                <a:gd name="T26" fmla="*/ 11 w 41"/>
                <a:gd name="T27" fmla="*/ 17 h 21"/>
                <a:gd name="T28" fmla="*/ 11 w 41"/>
                <a:gd name="T29" fmla="*/ 18 h 21"/>
                <a:gd name="T30" fmla="*/ 11 w 41"/>
                <a:gd name="T31" fmla="*/ 18 h 21"/>
                <a:gd name="T32" fmla="*/ 13 w 41"/>
                <a:gd name="T33" fmla="*/ 19 h 21"/>
                <a:gd name="T34" fmla="*/ 14 w 41"/>
                <a:gd name="T35" fmla="*/ 20 h 21"/>
                <a:gd name="T36" fmla="*/ 16 w 41"/>
                <a:gd name="T37" fmla="*/ 20 h 21"/>
                <a:gd name="T38" fmla="*/ 18 w 41"/>
                <a:gd name="T39" fmla="*/ 19 h 21"/>
                <a:gd name="T40" fmla="*/ 17 w 41"/>
                <a:gd name="T41" fmla="*/ 16 h 21"/>
                <a:gd name="T42" fmla="*/ 20 w 41"/>
                <a:gd name="T43" fmla="*/ 15 h 21"/>
                <a:gd name="T44" fmla="*/ 22 w 41"/>
                <a:gd name="T45" fmla="*/ 13 h 21"/>
                <a:gd name="T46" fmla="*/ 24 w 41"/>
                <a:gd name="T47" fmla="*/ 15 h 21"/>
                <a:gd name="T48" fmla="*/ 26 w 41"/>
                <a:gd name="T49" fmla="*/ 13 h 21"/>
                <a:gd name="T50" fmla="*/ 28 w 41"/>
                <a:gd name="T51" fmla="*/ 12 h 21"/>
                <a:gd name="T52" fmla="*/ 28 w 41"/>
                <a:gd name="T53" fmla="*/ 11 h 21"/>
                <a:gd name="T54" fmla="*/ 29 w 41"/>
                <a:gd name="T55" fmla="*/ 10 h 21"/>
                <a:gd name="T56" fmla="*/ 30 w 41"/>
                <a:gd name="T57" fmla="*/ 8 h 21"/>
                <a:gd name="T58" fmla="*/ 31 w 41"/>
                <a:gd name="T59" fmla="*/ 9 h 21"/>
                <a:gd name="T60" fmla="*/ 33 w 41"/>
                <a:gd name="T61" fmla="*/ 10 h 21"/>
                <a:gd name="T62" fmla="*/ 34 w 41"/>
                <a:gd name="T63" fmla="*/ 9 h 21"/>
                <a:gd name="T64" fmla="*/ 35 w 41"/>
                <a:gd name="T65" fmla="*/ 9 h 21"/>
                <a:gd name="T66" fmla="*/ 36 w 41"/>
                <a:gd name="T67" fmla="*/ 9 h 21"/>
                <a:gd name="T68" fmla="*/ 38 w 41"/>
                <a:gd name="T69" fmla="*/ 8 h 21"/>
                <a:gd name="T70" fmla="*/ 39 w 41"/>
                <a:gd name="T71" fmla="*/ 7 h 21"/>
                <a:gd name="T72" fmla="*/ 41 w 41"/>
                <a:gd name="T73" fmla="*/ 7 h 21"/>
                <a:gd name="T74" fmla="*/ 40 w 41"/>
                <a:gd name="T75" fmla="*/ 6 h 21"/>
                <a:gd name="T76" fmla="*/ 38 w 41"/>
                <a:gd name="T77" fmla="*/ 4 h 21"/>
                <a:gd name="T78" fmla="*/ 38 w 41"/>
                <a:gd name="T79" fmla="*/ 5 h 21"/>
                <a:gd name="T80" fmla="*/ 38 w 41"/>
                <a:gd name="T81" fmla="*/ 5 h 21"/>
                <a:gd name="T82" fmla="*/ 37 w 41"/>
                <a:gd name="T83" fmla="*/ 4 h 21"/>
                <a:gd name="T84" fmla="*/ 36 w 41"/>
                <a:gd name="T85" fmla="*/ 5 h 21"/>
                <a:gd name="T86" fmla="*/ 35 w 41"/>
                <a:gd name="T87" fmla="*/ 4 h 21"/>
                <a:gd name="T88" fmla="*/ 36 w 41"/>
                <a:gd name="T89" fmla="*/ 3 h 21"/>
                <a:gd name="T90" fmla="*/ 34 w 41"/>
                <a:gd name="T91" fmla="*/ 1 h 21"/>
                <a:gd name="T92" fmla="*/ 29 w 41"/>
                <a:gd name="T93" fmla="*/ 0 h 21"/>
                <a:gd name="T94" fmla="*/ 26 w 41"/>
                <a:gd name="T95" fmla="*/ 1 h 21"/>
                <a:gd name="T96" fmla="*/ 23 w 41"/>
                <a:gd name="T97" fmla="*/ 0 h 21"/>
                <a:gd name="T98" fmla="*/ 23 w 41"/>
                <a:gd name="T99" fmla="*/ 0 h 21"/>
                <a:gd name="T100" fmla="*/ 22 w 41"/>
                <a:gd name="T101" fmla="*/ 1 h 21"/>
                <a:gd name="T102" fmla="*/ 19 w 41"/>
                <a:gd name="T103" fmla="*/ 1 h 21"/>
                <a:gd name="T104" fmla="*/ 15 w 41"/>
                <a:gd name="T105" fmla="*/ 1 h 21"/>
                <a:gd name="T106" fmla="*/ 12 w 41"/>
                <a:gd name="T107" fmla="*/ 2 h 21"/>
                <a:gd name="T108" fmla="*/ 12 w 41"/>
                <a:gd name="T109" fmla="*/ 1 h 21"/>
                <a:gd name="T110" fmla="*/ 8 w 41"/>
                <a:gd name="T111" fmla="*/ 2 h 21"/>
                <a:gd name="T112" fmla="*/ 7 w 41"/>
                <a:gd name="T113" fmla="*/ 2 h 21"/>
                <a:gd name="T114" fmla="*/ 1 w 41"/>
                <a:gd name="T115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1" h="21">
                  <a:moveTo>
                    <a:pt x="1" y="6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9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6" y="14"/>
                    <a:pt x="6" y="14"/>
                  </a:cubicBezTo>
                  <a:cubicBezTo>
                    <a:pt x="6" y="14"/>
                    <a:pt x="6" y="15"/>
                    <a:pt x="6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10" y="14"/>
                    <a:pt x="1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7"/>
                    <a:pt x="11" y="17"/>
                  </a:cubicBezTo>
                  <a:cubicBezTo>
                    <a:pt x="11" y="17"/>
                    <a:pt x="10" y="17"/>
                    <a:pt x="10" y="17"/>
                  </a:cubicBezTo>
                  <a:cubicBezTo>
                    <a:pt x="10" y="17"/>
                    <a:pt x="11" y="17"/>
                    <a:pt x="11" y="17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2" y="18"/>
                    <a:pt x="12" y="18"/>
                  </a:cubicBezTo>
                  <a:cubicBezTo>
                    <a:pt x="12" y="18"/>
                    <a:pt x="13" y="19"/>
                    <a:pt x="13" y="19"/>
                  </a:cubicBezTo>
                  <a:cubicBezTo>
                    <a:pt x="13" y="19"/>
                    <a:pt x="13" y="19"/>
                    <a:pt x="13" y="20"/>
                  </a:cubicBezTo>
                  <a:cubicBezTo>
                    <a:pt x="13" y="20"/>
                    <a:pt x="13" y="20"/>
                    <a:pt x="14" y="20"/>
                  </a:cubicBezTo>
                  <a:cubicBezTo>
                    <a:pt x="14" y="20"/>
                    <a:pt x="14" y="20"/>
                    <a:pt x="14" y="21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19"/>
                    <a:pt x="16" y="19"/>
                  </a:cubicBezTo>
                  <a:cubicBezTo>
                    <a:pt x="17" y="19"/>
                    <a:pt x="18" y="19"/>
                    <a:pt x="18" y="19"/>
                  </a:cubicBezTo>
                  <a:cubicBezTo>
                    <a:pt x="18" y="19"/>
                    <a:pt x="18" y="18"/>
                    <a:pt x="18" y="17"/>
                  </a:cubicBezTo>
                  <a:cubicBezTo>
                    <a:pt x="18" y="17"/>
                    <a:pt x="17" y="16"/>
                    <a:pt x="17" y="16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5" y="14"/>
                    <a:pt x="26" y="13"/>
                    <a:pt x="26" y="13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7" y="8"/>
                    <a:pt x="37" y="8"/>
                  </a:cubicBezTo>
                  <a:cubicBezTo>
                    <a:pt x="37" y="8"/>
                    <a:pt x="38" y="8"/>
                    <a:pt x="38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5"/>
                    <a:pt x="39" y="5"/>
                    <a:pt x="39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5"/>
                    <a:pt x="38" y="6"/>
                    <a:pt x="38" y="5"/>
                  </a:cubicBezTo>
                  <a:cubicBezTo>
                    <a:pt x="38" y="5"/>
                    <a:pt x="37" y="5"/>
                    <a:pt x="37" y="5"/>
                  </a:cubicBezTo>
                  <a:cubicBezTo>
                    <a:pt x="37" y="5"/>
                    <a:pt x="37" y="5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6" y="4"/>
                    <a:pt x="36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5" y="2"/>
                    <a:pt x="35" y="1"/>
                    <a:pt x="34" y="1"/>
                  </a:cubicBezTo>
                  <a:cubicBezTo>
                    <a:pt x="33" y="1"/>
                    <a:pt x="32" y="1"/>
                    <a:pt x="31" y="1"/>
                  </a:cubicBezTo>
                  <a:cubicBezTo>
                    <a:pt x="30" y="0"/>
                    <a:pt x="30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1"/>
                    <a:pt x="27" y="1"/>
                    <a:pt x="26" y="1"/>
                  </a:cubicBezTo>
                  <a:cubicBezTo>
                    <a:pt x="26" y="1"/>
                    <a:pt x="25" y="1"/>
                    <a:pt x="25" y="1"/>
                  </a:cubicBezTo>
                  <a:cubicBezTo>
                    <a:pt x="24" y="0"/>
                    <a:pt x="24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1"/>
                    <a:pt x="23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1"/>
                    <a:pt x="21" y="2"/>
                    <a:pt x="20" y="2"/>
                  </a:cubicBezTo>
                  <a:cubicBezTo>
                    <a:pt x="20" y="2"/>
                    <a:pt x="19" y="1"/>
                    <a:pt x="19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4" y="1"/>
                    <a:pt x="13" y="1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1"/>
                    <a:pt x="9" y="1"/>
                    <a:pt x="9" y="2"/>
                  </a:cubicBezTo>
                  <a:cubicBezTo>
                    <a:pt x="9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5" y="4"/>
                    <a:pt x="5" y="4"/>
                    <a:pt x="5" y="4"/>
                  </a:cubicBezTo>
                  <a:lnTo>
                    <a:pt x="1" y="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9" name="Freeform 769">
              <a:extLst>
                <a:ext uri="{FF2B5EF4-FFF2-40B4-BE49-F238E27FC236}">
                  <a16:creationId xmlns:a16="http://schemas.microsoft.com/office/drawing/2014/main" id="{15D5900C-7B52-ECA3-D4DD-FF49572B5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2788" y="4283075"/>
              <a:ext cx="79375" cy="63500"/>
            </a:xfrm>
            <a:custGeom>
              <a:avLst/>
              <a:gdLst>
                <a:gd name="T0" fmla="*/ 10 w 19"/>
                <a:gd name="T1" fmla="*/ 9 h 15"/>
                <a:gd name="T2" fmla="*/ 9 w 19"/>
                <a:gd name="T3" fmla="*/ 9 h 15"/>
                <a:gd name="T4" fmla="*/ 12 w 19"/>
                <a:gd name="T5" fmla="*/ 1 h 15"/>
                <a:gd name="T6" fmla="*/ 19 w 19"/>
                <a:gd name="T7" fmla="*/ 14 h 15"/>
                <a:gd name="T8" fmla="*/ 18 w 19"/>
                <a:gd name="T9" fmla="*/ 14 h 15"/>
                <a:gd name="T10" fmla="*/ 18 w 19"/>
                <a:gd name="T11" fmla="*/ 14 h 15"/>
                <a:gd name="T12" fmla="*/ 18 w 19"/>
                <a:gd name="T13" fmla="*/ 12 h 15"/>
                <a:gd name="T14" fmla="*/ 18 w 19"/>
                <a:gd name="T15" fmla="*/ 12 h 15"/>
                <a:gd name="T16" fmla="*/ 17 w 19"/>
                <a:gd name="T17" fmla="*/ 11 h 15"/>
                <a:gd name="T18" fmla="*/ 18 w 19"/>
                <a:gd name="T19" fmla="*/ 11 h 15"/>
                <a:gd name="T20" fmla="*/ 18 w 19"/>
                <a:gd name="T21" fmla="*/ 10 h 15"/>
                <a:gd name="T22" fmla="*/ 19 w 19"/>
                <a:gd name="T23" fmla="*/ 10 h 15"/>
                <a:gd name="T24" fmla="*/ 19 w 19"/>
                <a:gd name="T25" fmla="*/ 9 h 15"/>
                <a:gd name="T26" fmla="*/ 18 w 19"/>
                <a:gd name="T27" fmla="*/ 8 h 15"/>
                <a:gd name="T28" fmla="*/ 18 w 19"/>
                <a:gd name="T29" fmla="*/ 8 h 15"/>
                <a:gd name="T30" fmla="*/ 18 w 19"/>
                <a:gd name="T31" fmla="*/ 8 h 15"/>
                <a:gd name="T32" fmla="*/ 18 w 19"/>
                <a:gd name="T33" fmla="*/ 8 h 15"/>
                <a:gd name="T34" fmla="*/ 18 w 19"/>
                <a:gd name="T35" fmla="*/ 8 h 15"/>
                <a:gd name="T36" fmla="*/ 18 w 19"/>
                <a:gd name="T37" fmla="*/ 8 h 15"/>
                <a:gd name="T38" fmla="*/ 19 w 19"/>
                <a:gd name="T39" fmla="*/ 8 h 15"/>
                <a:gd name="T40" fmla="*/ 19 w 19"/>
                <a:gd name="T41" fmla="*/ 7 h 15"/>
                <a:gd name="T42" fmla="*/ 19 w 19"/>
                <a:gd name="T43" fmla="*/ 7 h 15"/>
                <a:gd name="T44" fmla="*/ 19 w 19"/>
                <a:gd name="T45" fmla="*/ 7 h 15"/>
                <a:gd name="T46" fmla="*/ 19 w 19"/>
                <a:gd name="T47" fmla="*/ 7 h 15"/>
                <a:gd name="T48" fmla="*/ 19 w 19"/>
                <a:gd name="T49" fmla="*/ 6 h 15"/>
                <a:gd name="T50" fmla="*/ 19 w 19"/>
                <a:gd name="T51" fmla="*/ 6 h 15"/>
                <a:gd name="T52" fmla="*/ 18 w 19"/>
                <a:gd name="T53" fmla="*/ 6 h 15"/>
                <a:gd name="T54" fmla="*/ 19 w 19"/>
                <a:gd name="T55" fmla="*/ 5 h 15"/>
                <a:gd name="T56" fmla="*/ 19 w 19"/>
                <a:gd name="T57" fmla="*/ 5 h 15"/>
                <a:gd name="T58" fmla="*/ 19 w 19"/>
                <a:gd name="T59" fmla="*/ 4 h 15"/>
                <a:gd name="T60" fmla="*/ 19 w 19"/>
                <a:gd name="T61" fmla="*/ 4 h 15"/>
                <a:gd name="T62" fmla="*/ 19 w 19"/>
                <a:gd name="T63" fmla="*/ 3 h 15"/>
                <a:gd name="T64" fmla="*/ 18 w 19"/>
                <a:gd name="T65" fmla="*/ 3 h 15"/>
                <a:gd name="T66" fmla="*/ 15 w 19"/>
                <a:gd name="T67" fmla="*/ 3 h 15"/>
                <a:gd name="T68" fmla="*/ 13 w 19"/>
                <a:gd name="T69" fmla="*/ 2 h 15"/>
                <a:gd name="T70" fmla="*/ 10 w 19"/>
                <a:gd name="T71" fmla="*/ 1 h 15"/>
                <a:gd name="T72" fmla="*/ 8 w 19"/>
                <a:gd name="T73" fmla="*/ 2 h 15"/>
                <a:gd name="T74" fmla="*/ 9 w 19"/>
                <a:gd name="T75" fmla="*/ 3 h 15"/>
                <a:gd name="T76" fmla="*/ 11 w 19"/>
                <a:gd name="T77" fmla="*/ 4 h 15"/>
                <a:gd name="T78" fmla="*/ 12 w 19"/>
                <a:gd name="T79" fmla="*/ 6 h 15"/>
                <a:gd name="T80" fmla="*/ 12 w 19"/>
                <a:gd name="T81" fmla="*/ 7 h 15"/>
                <a:gd name="T82" fmla="*/ 12 w 19"/>
                <a:gd name="T83" fmla="*/ 8 h 15"/>
                <a:gd name="T84" fmla="*/ 13 w 19"/>
                <a:gd name="T85" fmla="*/ 9 h 15"/>
                <a:gd name="T86" fmla="*/ 15 w 19"/>
                <a:gd name="T87" fmla="*/ 11 h 15"/>
                <a:gd name="T88" fmla="*/ 12 w 19"/>
                <a:gd name="T89" fmla="*/ 12 h 15"/>
                <a:gd name="T90" fmla="*/ 10 w 19"/>
                <a:gd name="T91" fmla="*/ 12 h 15"/>
                <a:gd name="T92" fmla="*/ 7 w 19"/>
                <a:gd name="T93" fmla="*/ 11 h 15"/>
                <a:gd name="T94" fmla="*/ 6 w 19"/>
                <a:gd name="T95" fmla="*/ 11 h 15"/>
                <a:gd name="T96" fmla="*/ 4 w 19"/>
                <a:gd name="T97" fmla="*/ 11 h 15"/>
                <a:gd name="T98" fmla="*/ 4 w 19"/>
                <a:gd name="T99" fmla="*/ 11 h 15"/>
                <a:gd name="T100" fmla="*/ 1 w 19"/>
                <a:gd name="T101" fmla="*/ 11 h 15"/>
                <a:gd name="T102" fmla="*/ 1 w 19"/>
                <a:gd name="T103" fmla="*/ 13 h 15"/>
                <a:gd name="T104" fmla="*/ 5 w 19"/>
                <a:gd name="T105" fmla="*/ 15 h 15"/>
                <a:gd name="T106" fmla="*/ 8 w 19"/>
                <a:gd name="T107" fmla="*/ 13 h 15"/>
                <a:gd name="T108" fmla="*/ 13 w 19"/>
                <a:gd name="T109" fmla="*/ 14 h 15"/>
                <a:gd name="T110" fmla="*/ 15 w 19"/>
                <a:gd name="T111" fmla="*/ 14 h 15"/>
                <a:gd name="T112" fmla="*/ 17 w 19"/>
                <a:gd name="T113" fmla="*/ 14 h 15"/>
                <a:gd name="T114" fmla="*/ 19 w 19"/>
                <a:gd name="T115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" h="15">
                  <a:moveTo>
                    <a:pt x="9" y="9"/>
                  </a:move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9" y="8"/>
                  </a:cubicBezTo>
                  <a:cubicBezTo>
                    <a:pt x="9" y="9"/>
                    <a:pt x="10" y="9"/>
                    <a:pt x="10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12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0" y="10"/>
                    <a:pt x="10" y="9"/>
                    <a:pt x="9" y="9"/>
                  </a:cubicBezTo>
                  <a:close/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2" y="1"/>
                    <a:pt x="12" y="1"/>
                  </a:cubicBezTo>
                  <a:cubicBezTo>
                    <a:pt x="12" y="0"/>
                    <a:pt x="11" y="0"/>
                    <a:pt x="11" y="0"/>
                  </a:cubicBezTo>
                  <a:close/>
                  <a:moveTo>
                    <a:pt x="19" y="14"/>
                  </a:move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8" y="9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5" y="2"/>
                    <a:pt x="14" y="2"/>
                    <a:pt x="14" y="2"/>
                  </a:cubicBezTo>
                  <a:cubicBezTo>
                    <a:pt x="14" y="2"/>
                    <a:pt x="14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2" y="1"/>
                    <a:pt x="12" y="1"/>
                    <a:pt x="11" y="1"/>
                  </a:cubicBezTo>
                  <a:cubicBezTo>
                    <a:pt x="11" y="1"/>
                    <a:pt x="10" y="1"/>
                    <a:pt x="10" y="1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9" y="1"/>
                    <a:pt x="9" y="1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3"/>
                    <a:pt x="8" y="4"/>
                    <a:pt x="8" y="4"/>
                  </a:cubicBezTo>
                  <a:cubicBezTo>
                    <a:pt x="8" y="4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8"/>
                    <a:pt x="11" y="8"/>
                    <a:pt x="11" y="8"/>
                  </a:cubicBezTo>
                  <a:cubicBezTo>
                    <a:pt x="11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4" y="10"/>
                    <a:pt x="14" y="10"/>
                  </a:cubicBezTo>
                  <a:cubicBezTo>
                    <a:pt x="14" y="10"/>
                    <a:pt x="15" y="10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2"/>
                    <a:pt x="9" y="12"/>
                  </a:cubicBezTo>
                  <a:cubicBezTo>
                    <a:pt x="9" y="12"/>
                    <a:pt x="8" y="12"/>
                    <a:pt x="8" y="12"/>
                  </a:cubicBezTo>
                  <a:cubicBezTo>
                    <a:pt x="8" y="12"/>
                    <a:pt x="8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2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5" y="11"/>
                    <a:pt x="5" y="11"/>
                  </a:cubicBezTo>
                  <a:cubicBezTo>
                    <a:pt x="5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0"/>
                    <a:pt x="2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3"/>
                    <a:pt x="2" y="13"/>
                    <a:pt x="3" y="13"/>
                  </a:cubicBezTo>
                  <a:cubicBezTo>
                    <a:pt x="3" y="14"/>
                    <a:pt x="4" y="14"/>
                    <a:pt x="4" y="15"/>
                  </a:cubicBezTo>
                  <a:cubicBezTo>
                    <a:pt x="4" y="15"/>
                    <a:pt x="5" y="15"/>
                    <a:pt x="5" y="15"/>
                  </a:cubicBezTo>
                  <a:cubicBezTo>
                    <a:pt x="5" y="15"/>
                    <a:pt x="5" y="15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4"/>
                    <a:pt x="6" y="14"/>
                    <a:pt x="7" y="13"/>
                  </a:cubicBezTo>
                  <a:cubicBezTo>
                    <a:pt x="7" y="13"/>
                    <a:pt x="7" y="13"/>
                    <a:pt x="8" y="13"/>
                  </a:cubicBezTo>
                  <a:cubicBezTo>
                    <a:pt x="8" y="14"/>
                    <a:pt x="9" y="14"/>
                    <a:pt x="9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4"/>
                    <a:pt x="11" y="14"/>
                    <a:pt x="12" y="14"/>
                  </a:cubicBezTo>
                  <a:cubicBezTo>
                    <a:pt x="12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4"/>
                    <a:pt x="14" y="14"/>
                    <a:pt x="15" y="14"/>
                  </a:cubicBezTo>
                  <a:cubicBezTo>
                    <a:pt x="15" y="14"/>
                    <a:pt x="15" y="14"/>
                    <a:pt x="16" y="14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4"/>
                    <a:pt x="17" y="13"/>
                    <a:pt x="17" y="14"/>
                  </a:cubicBezTo>
                  <a:cubicBezTo>
                    <a:pt x="17" y="14"/>
                    <a:pt x="18" y="14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lnTo>
                    <a:pt x="19" y="1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0" name="Freeform 770">
              <a:extLst>
                <a:ext uri="{FF2B5EF4-FFF2-40B4-BE49-F238E27FC236}">
                  <a16:creationId xmlns:a16="http://schemas.microsoft.com/office/drawing/2014/main" id="{154C3833-801E-E593-D0E9-D0DD17421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488" y="4329113"/>
              <a:ext cx="117475" cy="142875"/>
            </a:xfrm>
            <a:custGeom>
              <a:avLst/>
              <a:gdLst>
                <a:gd name="T0" fmla="*/ 22 w 28"/>
                <a:gd name="T1" fmla="*/ 5 h 34"/>
                <a:gd name="T2" fmla="*/ 20 w 28"/>
                <a:gd name="T3" fmla="*/ 4 h 34"/>
                <a:gd name="T4" fmla="*/ 8 w 28"/>
                <a:gd name="T5" fmla="*/ 5 h 34"/>
                <a:gd name="T6" fmla="*/ 5 w 28"/>
                <a:gd name="T7" fmla="*/ 9 h 34"/>
                <a:gd name="T8" fmla="*/ 6 w 28"/>
                <a:gd name="T9" fmla="*/ 10 h 34"/>
                <a:gd name="T10" fmla="*/ 8 w 28"/>
                <a:gd name="T11" fmla="*/ 12 h 34"/>
                <a:gd name="T12" fmla="*/ 10 w 28"/>
                <a:gd name="T13" fmla="*/ 14 h 34"/>
                <a:gd name="T14" fmla="*/ 12 w 28"/>
                <a:gd name="T15" fmla="*/ 15 h 34"/>
                <a:gd name="T16" fmla="*/ 12 w 28"/>
                <a:gd name="T17" fmla="*/ 16 h 34"/>
                <a:gd name="T18" fmla="*/ 3 w 28"/>
                <a:gd name="T19" fmla="*/ 17 h 34"/>
                <a:gd name="T20" fmla="*/ 0 w 28"/>
                <a:gd name="T21" fmla="*/ 23 h 34"/>
                <a:gd name="T22" fmla="*/ 0 w 28"/>
                <a:gd name="T23" fmla="*/ 25 h 34"/>
                <a:gd name="T24" fmla="*/ 0 w 28"/>
                <a:gd name="T25" fmla="*/ 28 h 34"/>
                <a:gd name="T26" fmla="*/ 3 w 28"/>
                <a:gd name="T27" fmla="*/ 30 h 34"/>
                <a:gd name="T28" fmla="*/ 8 w 28"/>
                <a:gd name="T29" fmla="*/ 33 h 34"/>
                <a:gd name="T30" fmla="*/ 11 w 28"/>
                <a:gd name="T31" fmla="*/ 33 h 34"/>
                <a:gd name="T32" fmla="*/ 13 w 28"/>
                <a:gd name="T33" fmla="*/ 33 h 34"/>
                <a:gd name="T34" fmla="*/ 14 w 28"/>
                <a:gd name="T35" fmla="*/ 33 h 34"/>
                <a:gd name="T36" fmla="*/ 16 w 28"/>
                <a:gd name="T37" fmla="*/ 32 h 34"/>
                <a:gd name="T38" fmla="*/ 18 w 28"/>
                <a:gd name="T39" fmla="*/ 30 h 34"/>
                <a:gd name="T40" fmla="*/ 18 w 28"/>
                <a:gd name="T41" fmla="*/ 29 h 34"/>
                <a:gd name="T42" fmla="*/ 20 w 28"/>
                <a:gd name="T43" fmla="*/ 28 h 34"/>
                <a:gd name="T44" fmla="*/ 20 w 28"/>
                <a:gd name="T45" fmla="*/ 26 h 34"/>
                <a:gd name="T46" fmla="*/ 20 w 28"/>
                <a:gd name="T47" fmla="*/ 25 h 34"/>
                <a:gd name="T48" fmla="*/ 24 w 28"/>
                <a:gd name="T49" fmla="*/ 22 h 34"/>
                <a:gd name="T50" fmla="*/ 26 w 28"/>
                <a:gd name="T51" fmla="*/ 19 h 34"/>
                <a:gd name="T52" fmla="*/ 24 w 28"/>
                <a:gd name="T53" fmla="*/ 19 h 34"/>
                <a:gd name="T54" fmla="*/ 23 w 28"/>
                <a:gd name="T55" fmla="*/ 19 h 34"/>
                <a:gd name="T56" fmla="*/ 22 w 28"/>
                <a:gd name="T57" fmla="*/ 18 h 34"/>
                <a:gd name="T58" fmla="*/ 23 w 28"/>
                <a:gd name="T59" fmla="*/ 17 h 34"/>
                <a:gd name="T60" fmla="*/ 23 w 28"/>
                <a:gd name="T61" fmla="*/ 17 h 34"/>
                <a:gd name="T62" fmla="*/ 24 w 28"/>
                <a:gd name="T63" fmla="*/ 16 h 34"/>
                <a:gd name="T64" fmla="*/ 26 w 28"/>
                <a:gd name="T65" fmla="*/ 13 h 34"/>
                <a:gd name="T66" fmla="*/ 27 w 28"/>
                <a:gd name="T67" fmla="*/ 11 h 34"/>
                <a:gd name="T68" fmla="*/ 26 w 28"/>
                <a:gd name="T69" fmla="*/ 10 h 34"/>
                <a:gd name="T70" fmla="*/ 26 w 28"/>
                <a:gd name="T71" fmla="*/ 8 h 34"/>
                <a:gd name="T72" fmla="*/ 26 w 28"/>
                <a:gd name="T73" fmla="*/ 8 h 34"/>
                <a:gd name="T74" fmla="*/ 26 w 28"/>
                <a:gd name="T75" fmla="*/ 8 h 34"/>
                <a:gd name="T76" fmla="*/ 27 w 28"/>
                <a:gd name="T77" fmla="*/ 7 h 34"/>
                <a:gd name="T78" fmla="*/ 26 w 28"/>
                <a:gd name="T79" fmla="*/ 7 h 34"/>
                <a:gd name="T80" fmla="*/ 26 w 28"/>
                <a:gd name="T81" fmla="*/ 6 h 34"/>
                <a:gd name="T82" fmla="*/ 27 w 28"/>
                <a:gd name="T83" fmla="*/ 4 h 34"/>
                <a:gd name="T84" fmla="*/ 27 w 28"/>
                <a:gd name="T85" fmla="*/ 2 h 34"/>
                <a:gd name="T86" fmla="*/ 26 w 28"/>
                <a:gd name="T87" fmla="*/ 2 h 34"/>
                <a:gd name="T88" fmla="*/ 26 w 28"/>
                <a:gd name="T89" fmla="*/ 1 h 34"/>
                <a:gd name="T90" fmla="*/ 25 w 28"/>
                <a:gd name="T9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" h="34">
                  <a:moveTo>
                    <a:pt x="25" y="2"/>
                  </a:move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1" y="4"/>
                    <a:pt x="21" y="4"/>
                  </a:cubicBezTo>
                  <a:cubicBezTo>
                    <a:pt x="21" y="4"/>
                    <a:pt x="20" y="4"/>
                    <a:pt x="20" y="4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7" y="11"/>
                    <a:pt x="7" y="11"/>
                  </a:cubicBezTo>
                  <a:cubicBezTo>
                    <a:pt x="8" y="11"/>
                    <a:pt x="8" y="12"/>
                    <a:pt x="8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1" y="29"/>
                    <a:pt x="2" y="30"/>
                    <a:pt x="3" y="30"/>
                  </a:cubicBezTo>
                  <a:cubicBezTo>
                    <a:pt x="3" y="31"/>
                    <a:pt x="5" y="32"/>
                    <a:pt x="5" y="32"/>
                  </a:cubicBezTo>
                  <a:cubicBezTo>
                    <a:pt x="6" y="32"/>
                    <a:pt x="7" y="33"/>
                    <a:pt x="8" y="33"/>
                  </a:cubicBezTo>
                  <a:cubicBezTo>
                    <a:pt x="9" y="33"/>
                    <a:pt x="9" y="33"/>
                    <a:pt x="10" y="33"/>
                  </a:cubicBezTo>
                  <a:cubicBezTo>
                    <a:pt x="10" y="33"/>
                    <a:pt x="10" y="32"/>
                    <a:pt x="11" y="33"/>
                  </a:cubicBezTo>
                  <a:cubicBezTo>
                    <a:pt x="11" y="33"/>
                    <a:pt x="12" y="33"/>
                    <a:pt x="12" y="33"/>
                  </a:cubicBezTo>
                  <a:cubicBezTo>
                    <a:pt x="12" y="33"/>
                    <a:pt x="13" y="33"/>
                    <a:pt x="13" y="33"/>
                  </a:cubicBezTo>
                  <a:cubicBezTo>
                    <a:pt x="13" y="33"/>
                    <a:pt x="13" y="33"/>
                    <a:pt x="14" y="34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33"/>
                    <a:pt x="15" y="32"/>
                    <a:pt x="15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8"/>
                    <a:pt x="20" y="27"/>
                    <a:pt x="20" y="27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6" y="19"/>
                    <a:pt x="26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5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19"/>
                    <a:pt x="24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2" y="19"/>
                    <a:pt x="22" y="19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5" y="16"/>
                    <a:pt x="25" y="16"/>
                    <a:pt x="25" y="15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7" y="12"/>
                    <a:pt x="27" y="12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8"/>
                    <a:pt x="26" y="8"/>
                  </a:cubicBezTo>
                  <a:cubicBezTo>
                    <a:pt x="25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9"/>
                  </a:cubicBezTo>
                  <a:cubicBezTo>
                    <a:pt x="27" y="8"/>
                    <a:pt x="27" y="8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7" y="5"/>
                    <a:pt x="27" y="5"/>
                  </a:cubicBezTo>
                  <a:cubicBezTo>
                    <a:pt x="27" y="5"/>
                    <a:pt x="27" y="4"/>
                    <a:pt x="27" y="4"/>
                  </a:cubicBezTo>
                  <a:cubicBezTo>
                    <a:pt x="28" y="3"/>
                    <a:pt x="28" y="3"/>
                    <a:pt x="28" y="2"/>
                  </a:cubicBezTo>
                  <a:cubicBezTo>
                    <a:pt x="28" y="2"/>
                    <a:pt x="28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2"/>
                    <a:pt x="26" y="2"/>
                  </a:cubicBezTo>
                  <a:cubicBezTo>
                    <a:pt x="26" y="2"/>
                    <a:pt x="26" y="2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0"/>
                  </a:cubicBezTo>
                  <a:cubicBezTo>
                    <a:pt x="25" y="0"/>
                    <a:pt x="25" y="0"/>
                    <a:pt x="25" y="0"/>
                  </a:cubicBezTo>
                  <a:lnTo>
                    <a:pt x="25" y="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1" name="Freeform 771">
              <a:extLst>
                <a:ext uri="{FF2B5EF4-FFF2-40B4-BE49-F238E27FC236}">
                  <a16:creationId xmlns:a16="http://schemas.microsoft.com/office/drawing/2014/main" id="{A0D3EE24-362B-D447-0A03-881FD2D1B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226" y="4449763"/>
              <a:ext cx="66675" cy="38100"/>
            </a:xfrm>
            <a:custGeom>
              <a:avLst/>
              <a:gdLst>
                <a:gd name="T0" fmla="*/ 16 w 16"/>
                <a:gd name="T1" fmla="*/ 6 h 9"/>
                <a:gd name="T2" fmla="*/ 15 w 16"/>
                <a:gd name="T3" fmla="*/ 6 h 9"/>
                <a:gd name="T4" fmla="*/ 16 w 16"/>
                <a:gd name="T5" fmla="*/ 6 h 9"/>
                <a:gd name="T6" fmla="*/ 16 w 16"/>
                <a:gd name="T7" fmla="*/ 5 h 9"/>
                <a:gd name="T8" fmla="*/ 16 w 16"/>
                <a:gd name="T9" fmla="*/ 5 h 9"/>
                <a:gd name="T10" fmla="*/ 16 w 16"/>
                <a:gd name="T11" fmla="*/ 4 h 9"/>
                <a:gd name="T12" fmla="*/ 16 w 16"/>
                <a:gd name="T13" fmla="*/ 4 h 9"/>
                <a:gd name="T14" fmla="*/ 16 w 16"/>
                <a:gd name="T15" fmla="*/ 3 h 9"/>
                <a:gd name="T16" fmla="*/ 15 w 16"/>
                <a:gd name="T17" fmla="*/ 3 h 9"/>
                <a:gd name="T18" fmla="*/ 14 w 16"/>
                <a:gd name="T19" fmla="*/ 3 h 9"/>
                <a:gd name="T20" fmla="*/ 14 w 16"/>
                <a:gd name="T21" fmla="*/ 3 h 9"/>
                <a:gd name="T22" fmla="*/ 13 w 16"/>
                <a:gd name="T23" fmla="*/ 3 h 9"/>
                <a:gd name="T24" fmla="*/ 12 w 16"/>
                <a:gd name="T25" fmla="*/ 3 h 9"/>
                <a:gd name="T26" fmla="*/ 12 w 16"/>
                <a:gd name="T27" fmla="*/ 3 h 9"/>
                <a:gd name="T28" fmla="*/ 11 w 16"/>
                <a:gd name="T29" fmla="*/ 4 h 9"/>
                <a:gd name="T30" fmla="*/ 11 w 16"/>
                <a:gd name="T31" fmla="*/ 3 h 9"/>
                <a:gd name="T32" fmla="*/ 10 w 16"/>
                <a:gd name="T33" fmla="*/ 3 h 9"/>
                <a:gd name="T34" fmla="*/ 9 w 16"/>
                <a:gd name="T35" fmla="*/ 2 h 9"/>
                <a:gd name="T36" fmla="*/ 8 w 16"/>
                <a:gd name="T37" fmla="*/ 2 h 9"/>
                <a:gd name="T38" fmla="*/ 7 w 16"/>
                <a:gd name="T39" fmla="*/ 0 h 9"/>
                <a:gd name="T40" fmla="*/ 6 w 16"/>
                <a:gd name="T41" fmla="*/ 0 h 9"/>
                <a:gd name="T42" fmla="*/ 5 w 16"/>
                <a:gd name="T43" fmla="*/ 0 h 9"/>
                <a:gd name="T44" fmla="*/ 4 w 16"/>
                <a:gd name="T45" fmla="*/ 0 h 9"/>
                <a:gd name="T46" fmla="*/ 3 w 16"/>
                <a:gd name="T47" fmla="*/ 1 h 9"/>
                <a:gd name="T48" fmla="*/ 4 w 16"/>
                <a:gd name="T49" fmla="*/ 1 h 9"/>
                <a:gd name="T50" fmla="*/ 3 w 16"/>
                <a:gd name="T51" fmla="*/ 2 h 9"/>
                <a:gd name="T52" fmla="*/ 2 w 16"/>
                <a:gd name="T53" fmla="*/ 3 h 9"/>
                <a:gd name="T54" fmla="*/ 1 w 16"/>
                <a:gd name="T55" fmla="*/ 3 h 9"/>
                <a:gd name="T56" fmla="*/ 0 w 16"/>
                <a:gd name="T57" fmla="*/ 4 h 9"/>
                <a:gd name="T58" fmla="*/ 0 w 16"/>
                <a:gd name="T59" fmla="*/ 5 h 9"/>
                <a:gd name="T60" fmla="*/ 1 w 16"/>
                <a:gd name="T61" fmla="*/ 5 h 9"/>
                <a:gd name="T62" fmla="*/ 2 w 16"/>
                <a:gd name="T63" fmla="*/ 6 h 9"/>
                <a:gd name="T64" fmla="*/ 2 w 16"/>
                <a:gd name="T65" fmla="*/ 6 h 9"/>
                <a:gd name="T66" fmla="*/ 3 w 16"/>
                <a:gd name="T67" fmla="*/ 6 h 9"/>
                <a:gd name="T68" fmla="*/ 4 w 16"/>
                <a:gd name="T69" fmla="*/ 6 h 9"/>
                <a:gd name="T70" fmla="*/ 6 w 16"/>
                <a:gd name="T71" fmla="*/ 7 h 9"/>
                <a:gd name="T72" fmla="*/ 7 w 16"/>
                <a:gd name="T73" fmla="*/ 7 h 9"/>
                <a:gd name="T74" fmla="*/ 9 w 16"/>
                <a:gd name="T75" fmla="*/ 8 h 9"/>
                <a:gd name="T76" fmla="*/ 10 w 16"/>
                <a:gd name="T77" fmla="*/ 8 h 9"/>
                <a:gd name="T78" fmla="*/ 10 w 16"/>
                <a:gd name="T79" fmla="*/ 8 h 9"/>
                <a:gd name="T80" fmla="*/ 11 w 16"/>
                <a:gd name="T81" fmla="*/ 8 h 9"/>
                <a:gd name="T82" fmla="*/ 12 w 16"/>
                <a:gd name="T83" fmla="*/ 9 h 9"/>
                <a:gd name="T84" fmla="*/ 15 w 16"/>
                <a:gd name="T85" fmla="*/ 9 h 9"/>
                <a:gd name="T86" fmla="*/ 15 w 16"/>
                <a:gd name="T87" fmla="*/ 8 h 9"/>
                <a:gd name="T88" fmla="*/ 15 w 16"/>
                <a:gd name="T89" fmla="*/ 7 h 9"/>
                <a:gd name="T90" fmla="*/ 16 w 16"/>
                <a:gd name="T91" fmla="*/ 7 h 9"/>
                <a:gd name="T92" fmla="*/ 15 w 16"/>
                <a:gd name="T93" fmla="*/ 7 h 9"/>
                <a:gd name="T94" fmla="*/ 16 w 16"/>
                <a:gd name="T95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" h="9">
                  <a:moveTo>
                    <a:pt x="16" y="6"/>
                  </a:moveTo>
                  <a:cubicBezTo>
                    <a:pt x="16" y="6"/>
                    <a:pt x="15" y="6"/>
                    <a:pt x="15" y="6"/>
                  </a:cubicBezTo>
                  <a:cubicBezTo>
                    <a:pt x="15" y="6"/>
                    <a:pt x="16" y="6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3"/>
                  </a:cubicBezTo>
                  <a:cubicBezTo>
                    <a:pt x="11" y="3"/>
                    <a:pt x="10" y="3"/>
                    <a:pt x="10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8"/>
                    <a:pt x="8" y="8"/>
                    <a:pt x="9" y="8"/>
                  </a:cubicBezTo>
                  <a:cubicBezTo>
                    <a:pt x="9" y="8"/>
                    <a:pt x="9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1" y="8"/>
                    <a:pt x="11" y="8"/>
                    <a:pt x="12" y="9"/>
                  </a:cubicBezTo>
                  <a:cubicBezTo>
                    <a:pt x="12" y="9"/>
                    <a:pt x="14" y="9"/>
                    <a:pt x="15" y="9"/>
                  </a:cubicBezTo>
                  <a:cubicBezTo>
                    <a:pt x="15" y="9"/>
                    <a:pt x="15" y="8"/>
                    <a:pt x="15" y="8"/>
                  </a:cubicBezTo>
                  <a:cubicBezTo>
                    <a:pt x="15" y="8"/>
                    <a:pt x="15" y="8"/>
                    <a:pt x="15" y="7"/>
                  </a:cubicBezTo>
                  <a:cubicBezTo>
                    <a:pt x="15" y="7"/>
                    <a:pt x="15" y="7"/>
                    <a:pt x="16" y="7"/>
                  </a:cubicBezTo>
                  <a:cubicBezTo>
                    <a:pt x="15" y="7"/>
                    <a:pt x="15" y="7"/>
                    <a:pt x="15" y="7"/>
                  </a:cubicBezTo>
                  <a:lnTo>
                    <a:pt x="16" y="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2" name="Freeform 772">
              <a:extLst>
                <a:ext uri="{FF2B5EF4-FFF2-40B4-BE49-F238E27FC236}">
                  <a16:creationId xmlns:a16="http://schemas.microsoft.com/office/drawing/2014/main" id="{42D0DFB7-054E-035C-03AE-54935A5520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24226" y="4287838"/>
              <a:ext cx="112712" cy="71438"/>
            </a:xfrm>
            <a:custGeom>
              <a:avLst/>
              <a:gdLst>
                <a:gd name="T0" fmla="*/ 26 w 27"/>
                <a:gd name="T1" fmla="*/ 10 h 17"/>
                <a:gd name="T2" fmla="*/ 26 w 27"/>
                <a:gd name="T3" fmla="*/ 10 h 17"/>
                <a:gd name="T4" fmla="*/ 23 w 27"/>
                <a:gd name="T5" fmla="*/ 11 h 17"/>
                <a:gd name="T6" fmla="*/ 22 w 27"/>
                <a:gd name="T7" fmla="*/ 12 h 17"/>
                <a:gd name="T8" fmla="*/ 18 w 27"/>
                <a:gd name="T9" fmla="*/ 11 h 17"/>
                <a:gd name="T10" fmla="*/ 15 w 27"/>
                <a:gd name="T11" fmla="*/ 11 h 17"/>
                <a:gd name="T12" fmla="*/ 12 w 27"/>
                <a:gd name="T13" fmla="*/ 12 h 17"/>
                <a:gd name="T14" fmla="*/ 9 w 27"/>
                <a:gd name="T15" fmla="*/ 12 h 17"/>
                <a:gd name="T16" fmla="*/ 7 w 27"/>
                <a:gd name="T17" fmla="*/ 12 h 17"/>
                <a:gd name="T18" fmla="*/ 6 w 27"/>
                <a:gd name="T19" fmla="*/ 14 h 17"/>
                <a:gd name="T20" fmla="*/ 3 w 27"/>
                <a:gd name="T21" fmla="*/ 16 h 17"/>
                <a:gd name="T22" fmla="*/ 2 w 27"/>
                <a:gd name="T23" fmla="*/ 15 h 17"/>
                <a:gd name="T24" fmla="*/ 1 w 27"/>
                <a:gd name="T25" fmla="*/ 14 h 17"/>
                <a:gd name="T26" fmla="*/ 2 w 27"/>
                <a:gd name="T27" fmla="*/ 13 h 17"/>
                <a:gd name="T28" fmla="*/ 1 w 27"/>
                <a:gd name="T29" fmla="*/ 13 h 17"/>
                <a:gd name="T30" fmla="*/ 1 w 27"/>
                <a:gd name="T31" fmla="*/ 13 h 17"/>
                <a:gd name="T32" fmla="*/ 1 w 27"/>
                <a:gd name="T33" fmla="*/ 11 h 17"/>
                <a:gd name="T34" fmla="*/ 1 w 27"/>
                <a:gd name="T35" fmla="*/ 11 h 17"/>
                <a:gd name="T36" fmla="*/ 0 w 27"/>
                <a:gd name="T37" fmla="*/ 10 h 17"/>
                <a:gd name="T38" fmla="*/ 1 w 27"/>
                <a:gd name="T39" fmla="*/ 10 h 17"/>
                <a:gd name="T40" fmla="*/ 1 w 27"/>
                <a:gd name="T41" fmla="*/ 9 h 17"/>
                <a:gd name="T42" fmla="*/ 2 w 27"/>
                <a:gd name="T43" fmla="*/ 9 h 17"/>
                <a:gd name="T44" fmla="*/ 2 w 27"/>
                <a:gd name="T45" fmla="*/ 8 h 17"/>
                <a:gd name="T46" fmla="*/ 1 w 27"/>
                <a:gd name="T47" fmla="*/ 7 h 17"/>
                <a:gd name="T48" fmla="*/ 1 w 27"/>
                <a:gd name="T49" fmla="*/ 7 h 17"/>
                <a:gd name="T50" fmla="*/ 1 w 27"/>
                <a:gd name="T51" fmla="*/ 7 h 17"/>
                <a:gd name="T52" fmla="*/ 1 w 27"/>
                <a:gd name="T53" fmla="*/ 7 h 17"/>
                <a:gd name="T54" fmla="*/ 1 w 27"/>
                <a:gd name="T55" fmla="*/ 7 h 17"/>
                <a:gd name="T56" fmla="*/ 1 w 27"/>
                <a:gd name="T57" fmla="*/ 7 h 17"/>
                <a:gd name="T58" fmla="*/ 2 w 27"/>
                <a:gd name="T59" fmla="*/ 7 h 17"/>
                <a:gd name="T60" fmla="*/ 2 w 27"/>
                <a:gd name="T61" fmla="*/ 6 h 17"/>
                <a:gd name="T62" fmla="*/ 2 w 27"/>
                <a:gd name="T63" fmla="*/ 6 h 17"/>
                <a:gd name="T64" fmla="*/ 2 w 27"/>
                <a:gd name="T65" fmla="*/ 6 h 17"/>
                <a:gd name="T66" fmla="*/ 2 w 27"/>
                <a:gd name="T67" fmla="*/ 6 h 17"/>
                <a:gd name="T68" fmla="*/ 2 w 27"/>
                <a:gd name="T69" fmla="*/ 5 h 17"/>
                <a:gd name="T70" fmla="*/ 2 w 27"/>
                <a:gd name="T71" fmla="*/ 5 h 17"/>
                <a:gd name="T72" fmla="*/ 1 w 27"/>
                <a:gd name="T73" fmla="*/ 5 h 17"/>
                <a:gd name="T74" fmla="*/ 2 w 27"/>
                <a:gd name="T75" fmla="*/ 4 h 17"/>
                <a:gd name="T76" fmla="*/ 2 w 27"/>
                <a:gd name="T77" fmla="*/ 4 h 17"/>
                <a:gd name="T78" fmla="*/ 2 w 27"/>
                <a:gd name="T79" fmla="*/ 3 h 17"/>
                <a:gd name="T80" fmla="*/ 2 w 27"/>
                <a:gd name="T81" fmla="*/ 3 h 17"/>
                <a:gd name="T82" fmla="*/ 2 w 27"/>
                <a:gd name="T83" fmla="*/ 2 h 17"/>
                <a:gd name="T84" fmla="*/ 2 w 27"/>
                <a:gd name="T85" fmla="*/ 2 h 17"/>
                <a:gd name="T86" fmla="*/ 4 w 27"/>
                <a:gd name="T87" fmla="*/ 1 h 17"/>
                <a:gd name="T88" fmla="*/ 7 w 27"/>
                <a:gd name="T89" fmla="*/ 0 h 17"/>
                <a:gd name="T90" fmla="*/ 10 w 27"/>
                <a:gd name="T91" fmla="*/ 1 h 17"/>
                <a:gd name="T92" fmla="*/ 13 w 27"/>
                <a:gd name="T93" fmla="*/ 2 h 17"/>
                <a:gd name="T94" fmla="*/ 15 w 27"/>
                <a:gd name="T95" fmla="*/ 5 h 17"/>
                <a:gd name="T96" fmla="*/ 18 w 27"/>
                <a:gd name="T97" fmla="*/ 5 h 17"/>
                <a:gd name="T98" fmla="*/ 16 w 27"/>
                <a:gd name="T99" fmla="*/ 5 h 17"/>
                <a:gd name="T100" fmla="*/ 18 w 27"/>
                <a:gd name="T101" fmla="*/ 7 h 17"/>
                <a:gd name="T102" fmla="*/ 22 w 27"/>
                <a:gd name="T103" fmla="*/ 7 h 17"/>
                <a:gd name="T104" fmla="*/ 25 w 27"/>
                <a:gd name="T105" fmla="*/ 10 h 17"/>
                <a:gd name="T106" fmla="*/ 10 w 27"/>
                <a:gd name="T107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" h="17">
                  <a:moveTo>
                    <a:pt x="23" y="13"/>
                  </a:move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3" y="13"/>
                  </a:cubicBezTo>
                  <a:close/>
                  <a:moveTo>
                    <a:pt x="26" y="10"/>
                  </a:move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6" y="10"/>
                    <a:pt x="26" y="10"/>
                  </a:cubicBezTo>
                  <a:close/>
                  <a:moveTo>
                    <a:pt x="24" y="11"/>
                  </a:moveTo>
                  <a:cubicBezTo>
                    <a:pt x="24" y="11"/>
                    <a:pt x="24" y="11"/>
                    <a:pt x="24" y="11"/>
                  </a:cubicBezTo>
                  <a:cubicBezTo>
                    <a:pt x="24" y="12"/>
                    <a:pt x="24" y="12"/>
                    <a:pt x="23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3"/>
                    <a:pt x="22" y="13"/>
                  </a:cubicBezTo>
                  <a:cubicBezTo>
                    <a:pt x="22" y="13"/>
                    <a:pt x="22" y="13"/>
                    <a:pt x="22" y="12"/>
                  </a:cubicBezTo>
                  <a:cubicBezTo>
                    <a:pt x="22" y="12"/>
                    <a:pt x="22" y="12"/>
                    <a:pt x="21" y="12"/>
                  </a:cubicBezTo>
                  <a:cubicBezTo>
                    <a:pt x="21" y="11"/>
                    <a:pt x="21" y="11"/>
                    <a:pt x="20" y="11"/>
                  </a:cubicBezTo>
                  <a:cubicBezTo>
                    <a:pt x="20" y="12"/>
                    <a:pt x="19" y="11"/>
                    <a:pt x="19" y="11"/>
                  </a:cubicBezTo>
                  <a:cubicBezTo>
                    <a:pt x="19" y="11"/>
                    <a:pt x="19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6" y="11"/>
                  </a:cubicBezTo>
                  <a:cubicBezTo>
                    <a:pt x="16" y="11"/>
                    <a:pt x="16" y="11"/>
                    <a:pt x="15" y="11"/>
                  </a:cubicBezTo>
                  <a:cubicBezTo>
                    <a:pt x="15" y="11"/>
                    <a:pt x="15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13" y="12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3"/>
                    <a:pt x="11" y="13"/>
                    <a:pt x="11" y="13"/>
                  </a:cubicBezTo>
                  <a:cubicBezTo>
                    <a:pt x="11" y="13"/>
                    <a:pt x="10" y="13"/>
                    <a:pt x="10" y="13"/>
                  </a:cubicBezTo>
                  <a:cubicBezTo>
                    <a:pt x="10" y="13"/>
                    <a:pt x="9" y="12"/>
                    <a:pt x="9" y="12"/>
                  </a:cubicBezTo>
                  <a:cubicBezTo>
                    <a:pt x="9" y="12"/>
                    <a:pt x="9" y="12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2"/>
                    <a:pt x="8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6" y="12"/>
                  </a:cubicBezTo>
                  <a:cubicBezTo>
                    <a:pt x="6" y="12"/>
                    <a:pt x="6" y="12"/>
                    <a:pt x="6" y="13"/>
                  </a:cubicBezTo>
                  <a:cubicBezTo>
                    <a:pt x="6" y="13"/>
                    <a:pt x="6" y="14"/>
                    <a:pt x="6" y="14"/>
                  </a:cubicBezTo>
                  <a:cubicBezTo>
                    <a:pt x="5" y="14"/>
                    <a:pt x="5" y="15"/>
                    <a:pt x="5" y="15"/>
                  </a:cubicBezTo>
                  <a:cubicBezTo>
                    <a:pt x="5" y="16"/>
                    <a:pt x="5" y="16"/>
                    <a:pt x="4" y="16"/>
                  </a:cubicBezTo>
                  <a:cubicBezTo>
                    <a:pt x="4" y="17"/>
                    <a:pt x="4" y="17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1" y="8"/>
                    <a:pt x="1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1"/>
                    <a:pt x="9" y="1"/>
                    <a:pt x="9" y="2"/>
                  </a:cubicBezTo>
                  <a:cubicBezTo>
                    <a:pt x="9" y="2"/>
                    <a:pt x="10" y="2"/>
                    <a:pt x="10" y="1"/>
                  </a:cubicBezTo>
                  <a:cubicBezTo>
                    <a:pt x="10" y="1"/>
                    <a:pt x="11" y="1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2" y="2"/>
                    <a:pt x="12" y="2"/>
                    <a:pt x="12" y="3"/>
                  </a:cubicBezTo>
                  <a:cubicBezTo>
                    <a:pt x="12" y="3"/>
                    <a:pt x="13" y="3"/>
                    <a:pt x="13" y="2"/>
                  </a:cubicBezTo>
                  <a:cubicBezTo>
                    <a:pt x="13" y="2"/>
                    <a:pt x="13" y="2"/>
                    <a:pt x="14" y="2"/>
                  </a:cubicBezTo>
                  <a:cubicBezTo>
                    <a:pt x="14" y="2"/>
                    <a:pt x="14" y="3"/>
                    <a:pt x="14" y="3"/>
                  </a:cubicBezTo>
                  <a:cubicBezTo>
                    <a:pt x="14" y="3"/>
                    <a:pt x="14" y="3"/>
                    <a:pt x="14" y="4"/>
                  </a:cubicBezTo>
                  <a:cubicBezTo>
                    <a:pt x="14" y="4"/>
                    <a:pt x="14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6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8" y="5"/>
                    <a:pt x="18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6"/>
                  </a:cubicBezTo>
                  <a:cubicBezTo>
                    <a:pt x="19" y="6"/>
                    <a:pt x="18" y="6"/>
                    <a:pt x="18" y="6"/>
                  </a:cubicBezTo>
                  <a:cubicBezTo>
                    <a:pt x="18" y="6"/>
                    <a:pt x="17" y="6"/>
                    <a:pt x="16" y="5"/>
                  </a:cubicBezTo>
                  <a:cubicBezTo>
                    <a:pt x="16" y="5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7" y="6"/>
                    <a:pt x="17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21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8"/>
                    <a:pt x="23" y="8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5" y="10"/>
                  </a:cubicBezTo>
                  <a:cubicBezTo>
                    <a:pt x="25" y="10"/>
                    <a:pt x="24" y="10"/>
                    <a:pt x="24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24" y="9"/>
                  </a:moveTo>
                  <a:cubicBezTo>
                    <a:pt x="24" y="9"/>
                    <a:pt x="24" y="9"/>
                    <a:pt x="24" y="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3" name="Freeform 773">
              <a:extLst>
                <a:ext uri="{FF2B5EF4-FFF2-40B4-BE49-F238E27FC236}">
                  <a16:creationId xmlns:a16="http://schemas.microsoft.com/office/drawing/2014/main" id="{F16154A3-C0FF-57A8-2EFE-1D2ADD8732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2276" y="4187825"/>
              <a:ext cx="303212" cy="104775"/>
            </a:xfrm>
            <a:custGeom>
              <a:avLst/>
              <a:gdLst>
                <a:gd name="T0" fmla="*/ 13 w 73"/>
                <a:gd name="T1" fmla="*/ 13 h 25"/>
                <a:gd name="T2" fmla="*/ 13 w 73"/>
                <a:gd name="T3" fmla="*/ 12 h 25"/>
                <a:gd name="T4" fmla="*/ 15 w 73"/>
                <a:gd name="T5" fmla="*/ 10 h 25"/>
                <a:gd name="T6" fmla="*/ 30 w 73"/>
                <a:gd name="T7" fmla="*/ 1 h 25"/>
                <a:gd name="T8" fmla="*/ 36 w 73"/>
                <a:gd name="T9" fmla="*/ 4 h 25"/>
                <a:gd name="T10" fmla="*/ 44 w 73"/>
                <a:gd name="T11" fmla="*/ 20 h 25"/>
                <a:gd name="T12" fmla="*/ 70 w 73"/>
                <a:gd name="T13" fmla="*/ 24 h 25"/>
                <a:gd name="T14" fmla="*/ 66 w 73"/>
                <a:gd name="T15" fmla="*/ 24 h 25"/>
                <a:gd name="T16" fmla="*/ 64 w 73"/>
                <a:gd name="T17" fmla="*/ 25 h 25"/>
                <a:gd name="T18" fmla="*/ 62 w 73"/>
                <a:gd name="T19" fmla="*/ 24 h 25"/>
                <a:gd name="T20" fmla="*/ 56 w 73"/>
                <a:gd name="T21" fmla="*/ 24 h 25"/>
                <a:gd name="T22" fmla="*/ 52 w 73"/>
                <a:gd name="T23" fmla="*/ 25 h 25"/>
                <a:gd name="T24" fmla="*/ 49 w 73"/>
                <a:gd name="T25" fmla="*/ 25 h 25"/>
                <a:gd name="T26" fmla="*/ 49 w 73"/>
                <a:gd name="T27" fmla="*/ 24 h 25"/>
                <a:gd name="T28" fmla="*/ 51 w 73"/>
                <a:gd name="T29" fmla="*/ 22 h 25"/>
                <a:gd name="T30" fmla="*/ 51 w 73"/>
                <a:gd name="T31" fmla="*/ 19 h 25"/>
                <a:gd name="T32" fmla="*/ 44 w 73"/>
                <a:gd name="T33" fmla="*/ 17 h 25"/>
                <a:gd name="T34" fmla="*/ 42 w 73"/>
                <a:gd name="T35" fmla="*/ 12 h 25"/>
                <a:gd name="T36" fmla="*/ 36 w 73"/>
                <a:gd name="T37" fmla="*/ 12 h 25"/>
                <a:gd name="T38" fmla="*/ 32 w 73"/>
                <a:gd name="T39" fmla="*/ 11 h 25"/>
                <a:gd name="T40" fmla="*/ 30 w 73"/>
                <a:gd name="T41" fmla="*/ 9 h 25"/>
                <a:gd name="T42" fmla="*/ 25 w 73"/>
                <a:gd name="T43" fmla="*/ 8 h 25"/>
                <a:gd name="T44" fmla="*/ 23 w 73"/>
                <a:gd name="T45" fmla="*/ 8 h 25"/>
                <a:gd name="T46" fmla="*/ 19 w 73"/>
                <a:gd name="T47" fmla="*/ 7 h 25"/>
                <a:gd name="T48" fmla="*/ 22 w 73"/>
                <a:gd name="T49" fmla="*/ 6 h 25"/>
                <a:gd name="T50" fmla="*/ 18 w 73"/>
                <a:gd name="T51" fmla="*/ 5 h 25"/>
                <a:gd name="T52" fmla="*/ 13 w 73"/>
                <a:gd name="T53" fmla="*/ 6 h 25"/>
                <a:gd name="T54" fmla="*/ 10 w 73"/>
                <a:gd name="T55" fmla="*/ 8 h 25"/>
                <a:gd name="T56" fmla="*/ 5 w 73"/>
                <a:gd name="T57" fmla="*/ 10 h 25"/>
                <a:gd name="T58" fmla="*/ 3 w 73"/>
                <a:gd name="T59" fmla="*/ 10 h 25"/>
                <a:gd name="T60" fmla="*/ 0 w 73"/>
                <a:gd name="T61" fmla="*/ 10 h 25"/>
                <a:gd name="T62" fmla="*/ 4 w 73"/>
                <a:gd name="T63" fmla="*/ 9 h 25"/>
                <a:gd name="T64" fmla="*/ 5 w 73"/>
                <a:gd name="T65" fmla="*/ 6 h 25"/>
                <a:gd name="T66" fmla="*/ 10 w 73"/>
                <a:gd name="T67" fmla="*/ 3 h 25"/>
                <a:gd name="T68" fmla="*/ 16 w 73"/>
                <a:gd name="T69" fmla="*/ 2 h 25"/>
                <a:gd name="T70" fmla="*/ 23 w 73"/>
                <a:gd name="T71" fmla="*/ 1 h 25"/>
                <a:gd name="T72" fmla="*/ 26 w 73"/>
                <a:gd name="T73" fmla="*/ 2 h 25"/>
                <a:gd name="T74" fmla="*/ 30 w 73"/>
                <a:gd name="T75" fmla="*/ 2 h 25"/>
                <a:gd name="T76" fmla="*/ 31 w 73"/>
                <a:gd name="T77" fmla="*/ 3 h 25"/>
                <a:gd name="T78" fmla="*/ 35 w 73"/>
                <a:gd name="T79" fmla="*/ 4 h 25"/>
                <a:gd name="T80" fmla="*/ 39 w 73"/>
                <a:gd name="T81" fmla="*/ 5 h 25"/>
                <a:gd name="T82" fmla="*/ 41 w 73"/>
                <a:gd name="T83" fmla="*/ 7 h 25"/>
                <a:gd name="T84" fmla="*/ 43 w 73"/>
                <a:gd name="T85" fmla="*/ 7 h 25"/>
                <a:gd name="T86" fmla="*/ 43 w 73"/>
                <a:gd name="T87" fmla="*/ 6 h 25"/>
                <a:gd name="T88" fmla="*/ 44 w 73"/>
                <a:gd name="T89" fmla="*/ 6 h 25"/>
                <a:gd name="T90" fmla="*/ 48 w 73"/>
                <a:gd name="T91" fmla="*/ 9 h 25"/>
                <a:gd name="T92" fmla="*/ 50 w 73"/>
                <a:gd name="T93" fmla="*/ 11 h 25"/>
                <a:gd name="T94" fmla="*/ 48 w 73"/>
                <a:gd name="T95" fmla="*/ 11 h 25"/>
                <a:gd name="T96" fmla="*/ 52 w 73"/>
                <a:gd name="T97" fmla="*/ 13 h 25"/>
                <a:gd name="T98" fmla="*/ 51 w 73"/>
                <a:gd name="T99" fmla="*/ 11 h 25"/>
                <a:gd name="T100" fmla="*/ 54 w 73"/>
                <a:gd name="T101" fmla="*/ 14 h 25"/>
                <a:gd name="T102" fmla="*/ 59 w 73"/>
                <a:gd name="T103" fmla="*/ 16 h 25"/>
                <a:gd name="T104" fmla="*/ 61 w 73"/>
                <a:gd name="T105" fmla="*/ 16 h 25"/>
                <a:gd name="T106" fmla="*/ 63 w 73"/>
                <a:gd name="T107" fmla="*/ 18 h 25"/>
                <a:gd name="T108" fmla="*/ 62 w 73"/>
                <a:gd name="T109" fmla="*/ 18 h 25"/>
                <a:gd name="T110" fmla="*/ 63 w 73"/>
                <a:gd name="T111" fmla="*/ 18 h 25"/>
                <a:gd name="T112" fmla="*/ 68 w 73"/>
                <a:gd name="T113" fmla="*/ 19 h 25"/>
                <a:gd name="T114" fmla="*/ 70 w 73"/>
                <a:gd name="T115" fmla="*/ 21 h 25"/>
                <a:gd name="T116" fmla="*/ 72 w 73"/>
                <a:gd name="T117" fmla="*/ 23 h 25"/>
                <a:gd name="T118" fmla="*/ 60 w 73"/>
                <a:gd name="T119" fmla="*/ 16 h 25"/>
                <a:gd name="T120" fmla="*/ 63 w 73"/>
                <a:gd name="T121" fmla="*/ 18 h 25"/>
                <a:gd name="T122" fmla="*/ 48 w 73"/>
                <a:gd name="T123" fmla="*/ 8 h 25"/>
                <a:gd name="T124" fmla="*/ 20 w 73"/>
                <a:gd name="T125" fmla="*/ 1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" h="25">
                  <a:moveTo>
                    <a:pt x="16" y="12"/>
                  </a:moveTo>
                  <a:cubicBezTo>
                    <a:pt x="16" y="12"/>
                    <a:pt x="16" y="12"/>
                    <a:pt x="16" y="13"/>
                  </a:cubicBezTo>
                  <a:cubicBezTo>
                    <a:pt x="16" y="13"/>
                    <a:pt x="15" y="13"/>
                    <a:pt x="15" y="13"/>
                  </a:cubicBezTo>
                  <a:cubicBezTo>
                    <a:pt x="15" y="13"/>
                    <a:pt x="14" y="13"/>
                    <a:pt x="14" y="13"/>
                  </a:cubicBezTo>
                  <a:cubicBezTo>
                    <a:pt x="14" y="14"/>
                    <a:pt x="13" y="14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3"/>
                    <a:pt x="12" y="13"/>
                    <a:pt x="12" y="12"/>
                  </a:cubicBezTo>
                  <a:cubicBezTo>
                    <a:pt x="12" y="13"/>
                    <a:pt x="13" y="13"/>
                    <a:pt x="13" y="13"/>
                  </a:cubicBezTo>
                  <a:cubicBezTo>
                    <a:pt x="13" y="13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1"/>
                    <a:pt x="13" y="10"/>
                    <a:pt x="13" y="10"/>
                  </a:cubicBezTo>
                  <a:cubicBezTo>
                    <a:pt x="14" y="10"/>
                    <a:pt x="14" y="10"/>
                    <a:pt x="15" y="10"/>
                  </a:cubicBezTo>
                  <a:cubicBezTo>
                    <a:pt x="15" y="10"/>
                    <a:pt x="15" y="10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6" y="11"/>
                    <a:pt x="16" y="12"/>
                    <a:pt x="16" y="12"/>
                  </a:cubicBezTo>
                  <a:cubicBezTo>
                    <a:pt x="15" y="12"/>
                    <a:pt x="16" y="12"/>
                    <a:pt x="16" y="12"/>
                  </a:cubicBezTo>
                  <a:close/>
                  <a:moveTo>
                    <a:pt x="30" y="1"/>
                  </a:moveTo>
                  <a:cubicBezTo>
                    <a:pt x="29" y="1"/>
                    <a:pt x="29" y="0"/>
                    <a:pt x="28" y="1"/>
                  </a:cubicBezTo>
                  <a:cubicBezTo>
                    <a:pt x="29" y="1"/>
                    <a:pt x="29" y="1"/>
                    <a:pt x="30" y="1"/>
                  </a:cubicBezTo>
                  <a:close/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lose/>
                  <a:moveTo>
                    <a:pt x="44" y="19"/>
                  </a:moveTo>
                  <a:cubicBezTo>
                    <a:pt x="44" y="19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19"/>
                    <a:pt x="44" y="19"/>
                    <a:pt x="44" y="19"/>
                  </a:cubicBezTo>
                  <a:close/>
                  <a:moveTo>
                    <a:pt x="71" y="23"/>
                  </a:moveTo>
                  <a:cubicBezTo>
                    <a:pt x="71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4"/>
                  </a:cubicBezTo>
                  <a:cubicBezTo>
                    <a:pt x="70" y="24"/>
                    <a:pt x="69" y="24"/>
                    <a:pt x="69" y="24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24"/>
                    <a:pt x="66" y="25"/>
                    <a:pt x="66" y="25"/>
                  </a:cubicBezTo>
                  <a:cubicBezTo>
                    <a:pt x="66" y="25"/>
                    <a:pt x="66" y="24"/>
                    <a:pt x="66" y="24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4"/>
                    <a:pt x="65" y="25"/>
                    <a:pt x="65" y="25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4" y="25"/>
                    <a:pt x="64" y="25"/>
                    <a:pt x="63" y="25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3" y="25"/>
                    <a:pt x="62" y="25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1" y="24"/>
                    <a:pt x="61" y="24"/>
                    <a:pt x="60" y="24"/>
                  </a:cubicBezTo>
                  <a:cubicBezTo>
                    <a:pt x="60" y="24"/>
                    <a:pt x="60" y="24"/>
                    <a:pt x="59" y="24"/>
                  </a:cubicBezTo>
                  <a:cubicBezTo>
                    <a:pt x="58" y="24"/>
                    <a:pt x="58" y="24"/>
                    <a:pt x="57" y="24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5" y="24"/>
                    <a:pt x="55" y="24"/>
                    <a:pt x="55" y="24"/>
                  </a:cubicBezTo>
                  <a:cubicBezTo>
                    <a:pt x="55" y="24"/>
                    <a:pt x="55" y="24"/>
                    <a:pt x="54" y="24"/>
                  </a:cubicBezTo>
                  <a:cubicBezTo>
                    <a:pt x="54" y="24"/>
                    <a:pt x="54" y="24"/>
                    <a:pt x="54" y="24"/>
                  </a:cubicBezTo>
                  <a:cubicBezTo>
                    <a:pt x="54" y="25"/>
                    <a:pt x="53" y="25"/>
                    <a:pt x="52" y="25"/>
                  </a:cubicBezTo>
                  <a:cubicBezTo>
                    <a:pt x="52" y="25"/>
                    <a:pt x="51" y="25"/>
                    <a:pt x="51" y="25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1" y="25"/>
                    <a:pt x="51" y="25"/>
                    <a:pt x="50" y="25"/>
                  </a:cubicBezTo>
                  <a:cubicBezTo>
                    <a:pt x="50" y="25"/>
                    <a:pt x="50" y="25"/>
                    <a:pt x="49" y="25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49" y="25"/>
                    <a:pt x="48" y="25"/>
                    <a:pt x="48" y="25"/>
                  </a:cubicBezTo>
                  <a:cubicBezTo>
                    <a:pt x="48" y="25"/>
                    <a:pt x="48" y="24"/>
                    <a:pt x="49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0" y="23"/>
                    <a:pt x="50" y="23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2" y="22"/>
                    <a:pt x="51" y="22"/>
                  </a:cubicBezTo>
                  <a:cubicBezTo>
                    <a:pt x="52" y="22"/>
                    <a:pt x="52" y="22"/>
                    <a:pt x="53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20"/>
                    <a:pt x="53" y="20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19"/>
                    <a:pt x="51" y="19"/>
                    <a:pt x="51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8" y="19"/>
                    <a:pt x="47" y="19"/>
                    <a:pt x="47" y="19"/>
                  </a:cubicBezTo>
                  <a:cubicBezTo>
                    <a:pt x="46" y="19"/>
                    <a:pt x="46" y="19"/>
                    <a:pt x="46" y="19"/>
                  </a:cubicBezTo>
                  <a:cubicBezTo>
                    <a:pt x="46" y="18"/>
                    <a:pt x="45" y="18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3" y="17"/>
                    <a:pt x="43" y="16"/>
                    <a:pt x="43" y="16"/>
                  </a:cubicBezTo>
                  <a:cubicBezTo>
                    <a:pt x="43" y="15"/>
                    <a:pt x="43" y="15"/>
                    <a:pt x="43" y="14"/>
                  </a:cubicBezTo>
                  <a:cubicBezTo>
                    <a:pt x="43" y="13"/>
                    <a:pt x="42" y="13"/>
                    <a:pt x="42" y="13"/>
                  </a:cubicBezTo>
                  <a:cubicBezTo>
                    <a:pt x="41" y="12"/>
                    <a:pt x="42" y="13"/>
                    <a:pt x="42" y="12"/>
                  </a:cubicBezTo>
                  <a:cubicBezTo>
                    <a:pt x="42" y="12"/>
                    <a:pt x="41" y="12"/>
                    <a:pt x="41" y="12"/>
                  </a:cubicBezTo>
                  <a:cubicBezTo>
                    <a:pt x="41" y="13"/>
                    <a:pt x="40" y="12"/>
                    <a:pt x="40" y="13"/>
                  </a:cubicBezTo>
                  <a:cubicBezTo>
                    <a:pt x="39" y="13"/>
                    <a:pt x="39" y="13"/>
                    <a:pt x="38" y="13"/>
                  </a:cubicBezTo>
                  <a:cubicBezTo>
                    <a:pt x="38" y="13"/>
                    <a:pt x="37" y="13"/>
                    <a:pt x="37" y="12"/>
                  </a:cubicBezTo>
                  <a:cubicBezTo>
                    <a:pt x="37" y="12"/>
                    <a:pt x="36" y="12"/>
                    <a:pt x="36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5" y="12"/>
                    <a:pt x="35" y="12"/>
                    <a:pt x="34" y="12"/>
                  </a:cubicBezTo>
                  <a:cubicBezTo>
                    <a:pt x="34" y="12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3" y="11"/>
                    <a:pt x="32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9" y="9"/>
                    <a:pt x="28" y="9"/>
                    <a:pt x="27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9"/>
                  </a:cubicBezTo>
                  <a:cubicBezTo>
                    <a:pt x="25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8"/>
                    <a:pt x="23" y="8"/>
                    <a:pt x="23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1" y="8"/>
                    <a:pt x="21" y="8"/>
                  </a:cubicBezTo>
                  <a:cubicBezTo>
                    <a:pt x="21" y="8"/>
                    <a:pt x="21" y="8"/>
                    <a:pt x="20" y="8"/>
                  </a:cubicBezTo>
                  <a:cubicBezTo>
                    <a:pt x="20" y="7"/>
                    <a:pt x="20" y="8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6"/>
                    <a:pt x="19" y="6"/>
                  </a:cubicBezTo>
                  <a:cubicBezTo>
                    <a:pt x="19" y="6"/>
                    <a:pt x="19" y="6"/>
                    <a:pt x="20" y="6"/>
                  </a:cubicBezTo>
                  <a:cubicBezTo>
                    <a:pt x="20" y="7"/>
                    <a:pt x="21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5"/>
                    <a:pt x="22" y="5"/>
                  </a:cubicBezTo>
                  <a:cubicBezTo>
                    <a:pt x="22" y="5"/>
                    <a:pt x="21" y="5"/>
                    <a:pt x="21" y="5"/>
                  </a:cubicBezTo>
                  <a:cubicBezTo>
                    <a:pt x="20" y="5"/>
                    <a:pt x="20" y="5"/>
                    <a:pt x="19" y="5"/>
                  </a:cubicBezTo>
                  <a:cubicBezTo>
                    <a:pt x="19" y="5"/>
                    <a:pt x="18" y="4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5"/>
                    <a:pt x="16" y="5"/>
                    <a:pt x="15" y="5"/>
                  </a:cubicBezTo>
                  <a:cubicBezTo>
                    <a:pt x="15" y="5"/>
                    <a:pt x="15" y="5"/>
                    <a:pt x="15" y="4"/>
                  </a:cubicBezTo>
                  <a:cubicBezTo>
                    <a:pt x="15" y="4"/>
                    <a:pt x="14" y="4"/>
                    <a:pt x="14" y="5"/>
                  </a:cubicBezTo>
                  <a:cubicBezTo>
                    <a:pt x="14" y="5"/>
                    <a:pt x="14" y="5"/>
                    <a:pt x="13" y="6"/>
                  </a:cubicBezTo>
                  <a:cubicBezTo>
                    <a:pt x="13" y="6"/>
                    <a:pt x="12" y="6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1" y="7"/>
                    <a:pt x="11" y="7"/>
                  </a:cubicBezTo>
                  <a:cubicBezTo>
                    <a:pt x="11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8"/>
                    <a:pt x="8" y="8"/>
                    <a:pt x="7" y="8"/>
                  </a:cubicBezTo>
                  <a:cubicBezTo>
                    <a:pt x="7" y="8"/>
                    <a:pt x="6" y="9"/>
                    <a:pt x="6" y="9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5" y="10"/>
                    <a:pt x="5" y="10"/>
                  </a:cubicBezTo>
                  <a:cubicBezTo>
                    <a:pt x="5" y="10"/>
                    <a:pt x="4" y="10"/>
                    <a:pt x="4" y="10"/>
                  </a:cubicBezTo>
                  <a:cubicBezTo>
                    <a:pt x="4" y="10"/>
                    <a:pt x="4" y="11"/>
                    <a:pt x="4" y="11"/>
                  </a:cubicBezTo>
                  <a:cubicBezTo>
                    <a:pt x="4" y="11"/>
                    <a:pt x="3" y="11"/>
                    <a:pt x="3" y="11"/>
                  </a:cubicBezTo>
                  <a:cubicBezTo>
                    <a:pt x="3" y="11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1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1"/>
                    <a:pt x="0" y="11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" y="10"/>
                    <a:pt x="2" y="10"/>
                  </a:cubicBezTo>
                  <a:cubicBezTo>
                    <a:pt x="2" y="10"/>
                    <a:pt x="3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8"/>
                    <a:pt x="3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5" y="5"/>
                    <a:pt x="5" y="5"/>
                    <a:pt x="6" y="5"/>
                  </a:cubicBezTo>
                  <a:cubicBezTo>
                    <a:pt x="6" y="5"/>
                    <a:pt x="6" y="5"/>
                    <a:pt x="7" y="4"/>
                  </a:cubicBezTo>
                  <a:cubicBezTo>
                    <a:pt x="7" y="4"/>
                    <a:pt x="8" y="4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2"/>
                    <a:pt x="12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5" y="2"/>
                    <a:pt x="15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1"/>
                    <a:pt x="17" y="1"/>
                    <a:pt x="17" y="1"/>
                  </a:cubicBezTo>
                  <a:cubicBezTo>
                    <a:pt x="18" y="1"/>
                    <a:pt x="19" y="1"/>
                    <a:pt x="19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1" y="1"/>
                    <a:pt x="21" y="1"/>
                    <a:pt x="22" y="1"/>
                  </a:cubicBezTo>
                  <a:cubicBezTo>
                    <a:pt x="22" y="1"/>
                    <a:pt x="22" y="1"/>
                    <a:pt x="23" y="1"/>
                  </a:cubicBezTo>
                  <a:cubicBezTo>
                    <a:pt x="23" y="1"/>
                    <a:pt x="23" y="2"/>
                    <a:pt x="23" y="2"/>
                  </a:cubicBezTo>
                  <a:cubicBezTo>
                    <a:pt x="23" y="1"/>
                    <a:pt x="24" y="1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6" y="2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7" y="2"/>
                    <a:pt x="27" y="2"/>
                    <a:pt x="28" y="2"/>
                  </a:cubicBezTo>
                  <a:cubicBezTo>
                    <a:pt x="28" y="2"/>
                    <a:pt x="28" y="2"/>
                    <a:pt x="29" y="1"/>
                  </a:cubicBezTo>
                  <a:cubicBezTo>
                    <a:pt x="29" y="1"/>
                    <a:pt x="29" y="1"/>
                    <a:pt x="29" y="2"/>
                  </a:cubicBezTo>
                  <a:cubicBezTo>
                    <a:pt x="29" y="2"/>
                    <a:pt x="29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3"/>
                    <a:pt x="30" y="3"/>
                  </a:cubicBezTo>
                  <a:cubicBezTo>
                    <a:pt x="30" y="3"/>
                    <a:pt x="31" y="3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2" y="3"/>
                    <a:pt x="32" y="3"/>
                    <a:pt x="33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34" y="3"/>
                    <a:pt x="34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4"/>
                    <a:pt x="35" y="4"/>
                    <a:pt x="35" y="4"/>
                  </a:cubicBezTo>
                  <a:cubicBezTo>
                    <a:pt x="35" y="4"/>
                    <a:pt x="35" y="4"/>
                    <a:pt x="36" y="4"/>
                  </a:cubicBezTo>
                  <a:cubicBezTo>
                    <a:pt x="36" y="5"/>
                    <a:pt x="36" y="5"/>
                    <a:pt x="36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8" y="5"/>
                    <a:pt x="38" y="5"/>
                  </a:cubicBezTo>
                  <a:cubicBezTo>
                    <a:pt x="38" y="5"/>
                    <a:pt x="38" y="5"/>
                    <a:pt x="39" y="5"/>
                  </a:cubicBezTo>
                  <a:cubicBezTo>
                    <a:pt x="38" y="5"/>
                    <a:pt x="38" y="6"/>
                    <a:pt x="38" y="6"/>
                  </a:cubicBezTo>
                  <a:cubicBezTo>
                    <a:pt x="37" y="5"/>
                    <a:pt x="37" y="6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8" y="7"/>
                    <a:pt x="38" y="7"/>
                  </a:cubicBezTo>
                  <a:cubicBezTo>
                    <a:pt x="39" y="7"/>
                    <a:pt x="40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4" y="6"/>
                    <a:pt x="44" y="6"/>
                  </a:cubicBezTo>
                  <a:cubicBezTo>
                    <a:pt x="44" y="6"/>
                    <a:pt x="43" y="6"/>
                    <a:pt x="43" y="6"/>
                  </a:cubicBezTo>
                  <a:cubicBezTo>
                    <a:pt x="43" y="7"/>
                    <a:pt x="43" y="7"/>
                    <a:pt x="43" y="6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6"/>
                    <a:pt x="42" y="5"/>
                    <a:pt x="42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6" y="6"/>
                    <a:pt x="46" y="7"/>
                    <a:pt x="46" y="7"/>
                  </a:cubicBezTo>
                  <a:cubicBezTo>
                    <a:pt x="46" y="7"/>
                    <a:pt x="46" y="7"/>
                    <a:pt x="47" y="7"/>
                  </a:cubicBezTo>
                  <a:cubicBezTo>
                    <a:pt x="47" y="8"/>
                    <a:pt x="48" y="8"/>
                    <a:pt x="48" y="9"/>
                  </a:cubicBezTo>
                  <a:cubicBezTo>
                    <a:pt x="48" y="9"/>
                    <a:pt x="48" y="9"/>
                    <a:pt x="49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10"/>
                    <a:pt x="50" y="10"/>
                    <a:pt x="50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9" y="10"/>
                    <a:pt x="49" y="10"/>
                    <a:pt x="48" y="10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8" y="10"/>
                    <a:pt x="47" y="9"/>
                    <a:pt x="47" y="9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8" y="10"/>
                    <a:pt x="48" y="10"/>
                    <a:pt x="48" y="11"/>
                  </a:cubicBezTo>
                  <a:cubicBezTo>
                    <a:pt x="48" y="11"/>
                    <a:pt x="48" y="11"/>
                    <a:pt x="49" y="11"/>
                  </a:cubicBezTo>
                  <a:cubicBezTo>
                    <a:pt x="49" y="11"/>
                    <a:pt x="49" y="11"/>
                    <a:pt x="50" y="11"/>
                  </a:cubicBezTo>
                  <a:cubicBezTo>
                    <a:pt x="50" y="12"/>
                    <a:pt x="50" y="12"/>
                    <a:pt x="51" y="12"/>
                  </a:cubicBezTo>
                  <a:cubicBezTo>
                    <a:pt x="51" y="12"/>
                    <a:pt x="51" y="12"/>
                    <a:pt x="51" y="13"/>
                  </a:cubicBezTo>
                  <a:cubicBezTo>
                    <a:pt x="51" y="13"/>
                    <a:pt x="52" y="13"/>
                    <a:pt x="52" y="13"/>
                  </a:cubicBezTo>
                  <a:cubicBezTo>
                    <a:pt x="52" y="13"/>
                    <a:pt x="52" y="13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2" y="13"/>
                    <a:pt x="53" y="13"/>
                  </a:cubicBezTo>
                  <a:cubicBezTo>
                    <a:pt x="52" y="13"/>
                    <a:pt x="52" y="13"/>
                    <a:pt x="51" y="12"/>
                  </a:cubicBezTo>
                  <a:cubicBezTo>
                    <a:pt x="51" y="12"/>
                    <a:pt x="51" y="12"/>
                    <a:pt x="51" y="11"/>
                  </a:cubicBezTo>
                  <a:cubicBezTo>
                    <a:pt x="52" y="12"/>
                    <a:pt x="52" y="12"/>
                    <a:pt x="53" y="13"/>
                  </a:cubicBezTo>
                  <a:cubicBezTo>
                    <a:pt x="53" y="12"/>
                    <a:pt x="53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4" y="13"/>
                    <a:pt x="54" y="14"/>
                    <a:pt x="54" y="14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6" y="15"/>
                    <a:pt x="56" y="15"/>
                    <a:pt x="57" y="15"/>
                  </a:cubicBezTo>
                  <a:cubicBezTo>
                    <a:pt x="58" y="15"/>
                    <a:pt x="58" y="15"/>
                    <a:pt x="59" y="16"/>
                  </a:cubicBezTo>
                  <a:cubicBezTo>
                    <a:pt x="59" y="16"/>
                    <a:pt x="60" y="16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0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2" y="16"/>
                  </a:cubicBezTo>
                  <a:cubicBezTo>
                    <a:pt x="62" y="16"/>
                    <a:pt x="63" y="16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2" y="18"/>
                    <a:pt x="63" y="18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2" y="18"/>
                    <a:pt x="62" y="18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2" y="18"/>
                    <a:pt x="61" y="19"/>
                    <a:pt x="62" y="19"/>
                  </a:cubicBezTo>
                  <a:cubicBezTo>
                    <a:pt x="62" y="19"/>
                    <a:pt x="62" y="19"/>
                    <a:pt x="62" y="18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8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4" y="19"/>
                    <a:pt x="65" y="19"/>
                    <a:pt x="65" y="19"/>
                  </a:cubicBezTo>
                  <a:cubicBezTo>
                    <a:pt x="66" y="19"/>
                    <a:pt x="66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8" y="19"/>
                    <a:pt x="68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20"/>
                    <a:pt x="68" y="19"/>
                    <a:pt x="68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2"/>
                    <a:pt x="71" y="22"/>
                    <a:pt x="71" y="22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73" y="22"/>
                    <a:pt x="73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1" y="23"/>
                    <a:pt x="71" y="23"/>
                    <a:pt x="71" y="23"/>
                  </a:cubicBezTo>
                  <a:close/>
                  <a:moveTo>
                    <a:pt x="60" y="16"/>
                  </a:moveTo>
                  <a:cubicBezTo>
                    <a:pt x="60" y="16"/>
                    <a:pt x="60" y="16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lose/>
                  <a:moveTo>
                    <a:pt x="39" y="5"/>
                  </a:moveTo>
                  <a:cubicBezTo>
                    <a:pt x="39" y="5"/>
                    <a:pt x="39" y="5"/>
                    <a:pt x="40" y="5"/>
                  </a:cubicBezTo>
                  <a:cubicBezTo>
                    <a:pt x="39" y="5"/>
                    <a:pt x="39" y="5"/>
                    <a:pt x="39" y="5"/>
                  </a:cubicBezTo>
                  <a:close/>
                  <a:moveTo>
                    <a:pt x="63" y="18"/>
                  </a:move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3" y="18"/>
                    <a:pt x="63" y="18"/>
                  </a:cubicBezTo>
                  <a:close/>
                  <a:moveTo>
                    <a:pt x="48" y="8"/>
                  </a:moveTo>
                  <a:cubicBezTo>
                    <a:pt x="48" y="7"/>
                    <a:pt x="48" y="7"/>
                    <a:pt x="47" y="7"/>
                  </a:cubicBezTo>
                  <a:cubicBezTo>
                    <a:pt x="47" y="7"/>
                    <a:pt x="47" y="7"/>
                    <a:pt x="48" y="8"/>
                  </a:cubicBezTo>
                  <a:close/>
                  <a:moveTo>
                    <a:pt x="19" y="12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20" y="13"/>
                    <a:pt x="20" y="12"/>
                    <a:pt x="20" y="12"/>
                  </a:cubicBezTo>
                  <a:cubicBezTo>
                    <a:pt x="19" y="12"/>
                    <a:pt x="19" y="12"/>
                    <a:pt x="19" y="12"/>
                  </a:cubicBezTo>
                  <a:close/>
                  <a:moveTo>
                    <a:pt x="20" y="12"/>
                  </a:move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4" name="Freeform 774">
              <a:extLst>
                <a:ext uri="{FF2B5EF4-FFF2-40B4-BE49-F238E27FC236}">
                  <a16:creationId xmlns:a16="http://schemas.microsoft.com/office/drawing/2014/main" id="{E27A37F5-DCE5-D9AE-7D2B-09AFD8E16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113" y="4541838"/>
              <a:ext cx="96837" cy="84138"/>
            </a:xfrm>
            <a:custGeom>
              <a:avLst/>
              <a:gdLst>
                <a:gd name="T0" fmla="*/ 22 w 23"/>
                <a:gd name="T1" fmla="*/ 11 h 20"/>
                <a:gd name="T2" fmla="*/ 18 w 23"/>
                <a:gd name="T3" fmla="*/ 7 h 20"/>
                <a:gd name="T4" fmla="*/ 17 w 23"/>
                <a:gd name="T5" fmla="*/ 6 h 20"/>
                <a:gd name="T6" fmla="*/ 16 w 23"/>
                <a:gd name="T7" fmla="*/ 2 h 20"/>
                <a:gd name="T8" fmla="*/ 15 w 23"/>
                <a:gd name="T9" fmla="*/ 2 h 20"/>
                <a:gd name="T10" fmla="*/ 14 w 23"/>
                <a:gd name="T11" fmla="*/ 3 h 20"/>
                <a:gd name="T12" fmla="*/ 11 w 23"/>
                <a:gd name="T13" fmla="*/ 2 h 20"/>
                <a:gd name="T14" fmla="*/ 10 w 23"/>
                <a:gd name="T15" fmla="*/ 2 h 20"/>
                <a:gd name="T16" fmla="*/ 7 w 23"/>
                <a:gd name="T17" fmla="*/ 2 h 20"/>
                <a:gd name="T18" fmla="*/ 2 w 23"/>
                <a:gd name="T19" fmla="*/ 0 h 20"/>
                <a:gd name="T20" fmla="*/ 1 w 23"/>
                <a:gd name="T21" fmla="*/ 1 h 20"/>
                <a:gd name="T22" fmla="*/ 1 w 23"/>
                <a:gd name="T23" fmla="*/ 2 h 20"/>
                <a:gd name="T24" fmla="*/ 1 w 23"/>
                <a:gd name="T25" fmla="*/ 3 h 20"/>
                <a:gd name="T26" fmla="*/ 2 w 23"/>
                <a:gd name="T27" fmla="*/ 4 h 20"/>
                <a:gd name="T28" fmla="*/ 1 w 23"/>
                <a:gd name="T29" fmla="*/ 6 h 20"/>
                <a:gd name="T30" fmla="*/ 3 w 23"/>
                <a:gd name="T31" fmla="*/ 9 h 20"/>
                <a:gd name="T32" fmla="*/ 5 w 23"/>
                <a:gd name="T33" fmla="*/ 10 h 20"/>
                <a:gd name="T34" fmla="*/ 6 w 23"/>
                <a:gd name="T35" fmla="*/ 10 h 20"/>
                <a:gd name="T36" fmla="*/ 7 w 23"/>
                <a:gd name="T37" fmla="*/ 9 h 20"/>
                <a:gd name="T38" fmla="*/ 5 w 23"/>
                <a:gd name="T39" fmla="*/ 7 h 20"/>
                <a:gd name="T40" fmla="*/ 7 w 23"/>
                <a:gd name="T41" fmla="*/ 8 h 20"/>
                <a:gd name="T42" fmla="*/ 8 w 23"/>
                <a:gd name="T43" fmla="*/ 11 h 20"/>
                <a:gd name="T44" fmla="*/ 11 w 23"/>
                <a:gd name="T45" fmla="*/ 12 h 20"/>
                <a:gd name="T46" fmla="*/ 15 w 23"/>
                <a:gd name="T47" fmla="*/ 14 h 20"/>
                <a:gd name="T48" fmla="*/ 15 w 23"/>
                <a:gd name="T49" fmla="*/ 17 h 20"/>
                <a:gd name="T50" fmla="*/ 15 w 23"/>
                <a:gd name="T51" fmla="*/ 18 h 20"/>
                <a:gd name="T52" fmla="*/ 17 w 23"/>
                <a:gd name="T53" fmla="*/ 19 h 20"/>
                <a:gd name="T54" fmla="*/ 18 w 23"/>
                <a:gd name="T55" fmla="*/ 18 h 20"/>
                <a:gd name="T56" fmla="*/ 16 w 23"/>
                <a:gd name="T57" fmla="*/ 17 h 20"/>
                <a:gd name="T58" fmla="*/ 19 w 23"/>
                <a:gd name="T59" fmla="*/ 18 h 20"/>
                <a:gd name="T60" fmla="*/ 19 w 23"/>
                <a:gd name="T61" fmla="*/ 20 h 20"/>
                <a:gd name="T62" fmla="*/ 21 w 23"/>
                <a:gd name="T63" fmla="*/ 17 h 20"/>
                <a:gd name="T64" fmla="*/ 21 w 23"/>
                <a:gd name="T65" fmla="*/ 16 h 20"/>
                <a:gd name="T66" fmla="*/ 20 w 23"/>
                <a:gd name="T67" fmla="*/ 14 h 20"/>
                <a:gd name="T68" fmla="*/ 21 w 23"/>
                <a:gd name="T69" fmla="*/ 12 h 20"/>
                <a:gd name="T70" fmla="*/ 22 w 23"/>
                <a:gd name="T71" fmla="*/ 12 h 20"/>
                <a:gd name="T72" fmla="*/ 23 w 23"/>
                <a:gd name="T73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" h="20">
                  <a:moveTo>
                    <a:pt x="23" y="11"/>
                  </a:moveTo>
                  <a:cubicBezTo>
                    <a:pt x="22" y="11"/>
                    <a:pt x="22" y="11"/>
                    <a:pt x="22" y="11"/>
                  </a:cubicBezTo>
                  <a:cubicBezTo>
                    <a:pt x="21" y="10"/>
                    <a:pt x="21" y="10"/>
                    <a:pt x="20" y="9"/>
                  </a:cubicBezTo>
                  <a:cubicBezTo>
                    <a:pt x="20" y="9"/>
                    <a:pt x="19" y="8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7" y="5"/>
                    <a:pt x="16" y="5"/>
                  </a:cubicBezTo>
                  <a:cubicBezTo>
                    <a:pt x="16" y="4"/>
                    <a:pt x="16" y="3"/>
                    <a:pt x="16" y="2"/>
                  </a:cubicBezTo>
                  <a:cubicBezTo>
                    <a:pt x="16" y="2"/>
                    <a:pt x="16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0" y="2"/>
                    <a:pt x="10" y="2"/>
                  </a:cubicBezTo>
                  <a:cubicBezTo>
                    <a:pt x="10" y="2"/>
                    <a:pt x="8" y="1"/>
                    <a:pt x="8" y="1"/>
                  </a:cubicBezTo>
                  <a:cubicBezTo>
                    <a:pt x="8" y="1"/>
                    <a:pt x="7" y="2"/>
                    <a:pt x="7" y="2"/>
                  </a:cubicBezTo>
                  <a:cubicBezTo>
                    <a:pt x="7" y="2"/>
                    <a:pt x="4" y="1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1" y="5"/>
                    <a:pt x="1" y="5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6"/>
                    <a:pt x="1" y="7"/>
                    <a:pt x="1" y="8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3" y="9"/>
                    <a:pt x="4" y="9"/>
                    <a:pt x="4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1"/>
                    <a:pt x="5" y="11"/>
                    <a:pt x="6" y="11"/>
                  </a:cubicBezTo>
                  <a:cubicBezTo>
                    <a:pt x="6" y="11"/>
                    <a:pt x="6" y="10"/>
                    <a:pt x="6" y="10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6" y="8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5" y="7"/>
                    <a:pt x="5" y="7"/>
                    <a:pt x="6" y="7"/>
                  </a:cubicBezTo>
                  <a:cubicBezTo>
                    <a:pt x="6" y="7"/>
                    <a:pt x="7" y="8"/>
                    <a:pt x="7" y="8"/>
                  </a:cubicBezTo>
                  <a:cubicBezTo>
                    <a:pt x="8" y="8"/>
                    <a:pt x="9" y="10"/>
                    <a:pt x="9" y="10"/>
                  </a:cubicBezTo>
                  <a:cubicBezTo>
                    <a:pt x="9" y="10"/>
                    <a:pt x="8" y="10"/>
                    <a:pt x="8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2" y="12"/>
                    <a:pt x="12" y="12"/>
                    <a:pt x="12" y="13"/>
                  </a:cubicBezTo>
                  <a:cubicBezTo>
                    <a:pt x="13" y="13"/>
                    <a:pt x="15" y="14"/>
                    <a:pt x="15" y="14"/>
                  </a:cubicBezTo>
                  <a:cubicBezTo>
                    <a:pt x="15" y="15"/>
                    <a:pt x="16" y="15"/>
                    <a:pt x="16" y="16"/>
                  </a:cubicBezTo>
                  <a:cubicBezTo>
                    <a:pt x="16" y="16"/>
                    <a:pt x="15" y="16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8"/>
                    <a:pt x="15" y="18"/>
                  </a:cubicBezTo>
                  <a:cubicBezTo>
                    <a:pt x="15" y="18"/>
                    <a:pt x="15" y="19"/>
                    <a:pt x="16" y="19"/>
                  </a:cubicBezTo>
                  <a:cubicBezTo>
                    <a:pt x="16" y="19"/>
                    <a:pt x="16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8" y="19"/>
                    <a:pt x="18" y="19"/>
                    <a:pt x="18" y="18"/>
                  </a:cubicBezTo>
                  <a:cubicBezTo>
                    <a:pt x="18" y="18"/>
                    <a:pt x="17" y="18"/>
                    <a:pt x="17" y="18"/>
                  </a:cubicBezTo>
                  <a:cubicBezTo>
                    <a:pt x="17" y="18"/>
                    <a:pt x="17" y="17"/>
                    <a:pt x="16" y="17"/>
                  </a:cubicBezTo>
                  <a:cubicBezTo>
                    <a:pt x="16" y="17"/>
                    <a:pt x="17" y="17"/>
                    <a:pt x="17" y="17"/>
                  </a:cubicBezTo>
                  <a:cubicBezTo>
                    <a:pt x="18" y="17"/>
                    <a:pt x="18" y="18"/>
                    <a:pt x="19" y="18"/>
                  </a:cubicBezTo>
                  <a:cubicBezTo>
                    <a:pt x="19" y="18"/>
                    <a:pt x="19" y="18"/>
                    <a:pt x="19" y="19"/>
                  </a:cubicBezTo>
                  <a:cubicBezTo>
                    <a:pt x="19" y="19"/>
                    <a:pt x="19" y="19"/>
                    <a:pt x="19" y="20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8"/>
                    <a:pt x="21" y="17"/>
                  </a:cubicBezTo>
                  <a:cubicBezTo>
                    <a:pt x="21" y="17"/>
                    <a:pt x="20" y="17"/>
                    <a:pt x="20" y="17"/>
                  </a:cubicBezTo>
                  <a:cubicBezTo>
                    <a:pt x="20" y="16"/>
                    <a:pt x="21" y="16"/>
                    <a:pt x="21" y="16"/>
                  </a:cubicBezTo>
                  <a:cubicBezTo>
                    <a:pt x="21" y="16"/>
                    <a:pt x="21" y="15"/>
                    <a:pt x="21" y="15"/>
                  </a:cubicBezTo>
                  <a:cubicBezTo>
                    <a:pt x="21" y="15"/>
                    <a:pt x="20" y="14"/>
                    <a:pt x="20" y="14"/>
                  </a:cubicBezTo>
                  <a:cubicBezTo>
                    <a:pt x="20" y="14"/>
                    <a:pt x="20" y="12"/>
                    <a:pt x="20" y="12"/>
                  </a:cubicBezTo>
                  <a:cubicBezTo>
                    <a:pt x="20" y="12"/>
                    <a:pt x="21" y="12"/>
                    <a:pt x="21" y="12"/>
                  </a:cubicBezTo>
                  <a:cubicBezTo>
                    <a:pt x="21" y="12"/>
                    <a:pt x="21" y="11"/>
                    <a:pt x="21" y="11"/>
                  </a:cubicBezTo>
                  <a:cubicBezTo>
                    <a:pt x="21" y="11"/>
                    <a:pt x="22" y="12"/>
                    <a:pt x="22" y="12"/>
                  </a:cubicBezTo>
                  <a:cubicBezTo>
                    <a:pt x="22" y="12"/>
                    <a:pt x="22" y="11"/>
                    <a:pt x="23" y="11"/>
                  </a:cubicBezTo>
                  <a:cubicBezTo>
                    <a:pt x="23" y="11"/>
                    <a:pt x="23" y="11"/>
                    <a:pt x="23" y="1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5" name="Freeform 775">
              <a:extLst>
                <a:ext uri="{FF2B5EF4-FFF2-40B4-BE49-F238E27FC236}">
                  <a16:creationId xmlns:a16="http://schemas.microsoft.com/office/drawing/2014/main" id="{DC2AD7DE-FD57-D150-A629-BDB7B4EA95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97001" y="373063"/>
              <a:ext cx="2463800" cy="3201988"/>
            </a:xfrm>
            <a:custGeom>
              <a:avLst/>
              <a:gdLst>
                <a:gd name="T0" fmla="*/ 509 w 592"/>
                <a:gd name="T1" fmla="*/ 454 h 769"/>
                <a:gd name="T2" fmla="*/ 468 w 592"/>
                <a:gd name="T3" fmla="*/ 404 h 769"/>
                <a:gd name="T4" fmla="*/ 402 w 592"/>
                <a:gd name="T5" fmla="*/ 368 h 769"/>
                <a:gd name="T6" fmla="*/ 370 w 592"/>
                <a:gd name="T7" fmla="*/ 409 h 769"/>
                <a:gd name="T8" fmla="*/ 452 w 592"/>
                <a:gd name="T9" fmla="*/ 509 h 769"/>
                <a:gd name="T10" fmla="*/ 495 w 592"/>
                <a:gd name="T11" fmla="*/ 475 h 769"/>
                <a:gd name="T12" fmla="*/ 379 w 592"/>
                <a:gd name="T13" fmla="*/ 481 h 769"/>
                <a:gd name="T14" fmla="*/ 524 w 592"/>
                <a:gd name="T15" fmla="*/ 466 h 769"/>
                <a:gd name="T16" fmla="*/ 273 w 592"/>
                <a:gd name="T17" fmla="*/ 348 h 769"/>
                <a:gd name="T18" fmla="*/ 244 w 592"/>
                <a:gd name="T19" fmla="*/ 374 h 769"/>
                <a:gd name="T20" fmla="*/ 187 w 592"/>
                <a:gd name="T21" fmla="*/ 439 h 769"/>
                <a:gd name="T22" fmla="*/ 252 w 592"/>
                <a:gd name="T23" fmla="*/ 397 h 769"/>
                <a:gd name="T24" fmla="*/ 311 w 592"/>
                <a:gd name="T25" fmla="*/ 167 h 769"/>
                <a:gd name="T26" fmla="*/ 360 w 592"/>
                <a:gd name="T27" fmla="*/ 140 h 769"/>
                <a:gd name="T28" fmla="*/ 143 w 592"/>
                <a:gd name="T29" fmla="*/ 241 h 769"/>
                <a:gd name="T30" fmla="*/ 499 w 592"/>
                <a:gd name="T31" fmla="*/ 14 h 769"/>
                <a:gd name="T32" fmla="*/ 391 w 592"/>
                <a:gd name="T33" fmla="*/ 37 h 769"/>
                <a:gd name="T34" fmla="*/ 340 w 592"/>
                <a:gd name="T35" fmla="*/ 96 h 769"/>
                <a:gd name="T36" fmla="*/ 399 w 592"/>
                <a:gd name="T37" fmla="*/ 156 h 769"/>
                <a:gd name="T38" fmla="*/ 378 w 592"/>
                <a:gd name="T39" fmla="*/ 235 h 769"/>
                <a:gd name="T40" fmla="*/ 404 w 592"/>
                <a:gd name="T41" fmla="*/ 237 h 769"/>
                <a:gd name="T42" fmla="*/ 453 w 592"/>
                <a:gd name="T43" fmla="*/ 153 h 769"/>
                <a:gd name="T44" fmla="*/ 501 w 592"/>
                <a:gd name="T45" fmla="*/ 89 h 769"/>
                <a:gd name="T46" fmla="*/ 343 w 592"/>
                <a:gd name="T47" fmla="*/ 236 h 769"/>
                <a:gd name="T48" fmla="*/ 218 w 592"/>
                <a:gd name="T49" fmla="*/ 254 h 769"/>
                <a:gd name="T50" fmla="*/ 210 w 592"/>
                <a:gd name="T51" fmla="*/ 302 h 769"/>
                <a:gd name="T52" fmla="*/ 340 w 592"/>
                <a:gd name="T53" fmla="*/ 274 h 769"/>
                <a:gd name="T54" fmla="*/ 376 w 592"/>
                <a:gd name="T55" fmla="*/ 311 h 769"/>
                <a:gd name="T56" fmla="*/ 306 w 592"/>
                <a:gd name="T57" fmla="*/ 239 h 769"/>
                <a:gd name="T58" fmla="*/ 295 w 592"/>
                <a:gd name="T59" fmla="*/ 249 h 769"/>
                <a:gd name="T60" fmla="*/ 584 w 592"/>
                <a:gd name="T61" fmla="*/ 707 h 769"/>
                <a:gd name="T62" fmla="*/ 563 w 592"/>
                <a:gd name="T63" fmla="*/ 679 h 769"/>
                <a:gd name="T64" fmla="*/ 582 w 592"/>
                <a:gd name="T65" fmla="*/ 713 h 769"/>
                <a:gd name="T66" fmla="*/ 411 w 592"/>
                <a:gd name="T67" fmla="*/ 667 h 769"/>
                <a:gd name="T68" fmla="*/ 365 w 592"/>
                <a:gd name="T69" fmla="*/ 443 h 769"/>
                <a:gd name="T70" fmla="*/ 410 w 592"/>
                <a:gd name="T71" fmla="*/ 624 h 769"/>
                <a:gd name="T72" fmla="*/ 65 w 592"/>
                <a:gd name="T73" fmla="*/ 663 h 769"/>
                <a:gd name="T74" fmla="*/ 63 w 592"/>
                <a:gd name="T75" fmla="*/ 660 h 769"/>
                <a:gd name="T76" fmla="*/ 77 w 592"/>
                <a:gd name="T77" fmla="*/ 655 h 769"/>
                <a:gd name="T78" fmla="*/ 111 w 592"/>
                <a:gd name="T79" fmla="*/ 691 h 769"/>
                <a:gd name="T80" fmla="*/ 511 w 592"/>
                <a:gd name="T81" fmla="*/ 722 h 769"/>
                <a:gd name="T82" fmla="*/ 504 w 592"/>
                <a:gd name="T83" fmla="*/ 752 h 769"/>
                <a:gd name="T84" fmla="*/ 330 w 592"/>
                <a:gd name="T85" fmla="*/ 708 h 769"/>
                <a:gd name="T86" fmla="*/ 90 w 592"/>
                <a:gd name="T87" fmla="*/ 675 h 769"/>
                <a:gd name="T88" fmla="*/ 78 w 592"/>
                <a:gd name="T89" fmla="*/ 653 h 769"/>
                <a:gd name="T90" fmla="*/ 21 w 592"/>
                <a:gd name="T91" fmla="*/ 428 h 769"/>
                <a:gd name="T92" fmla="*/ 68 w 592"/>
                <a:gd name="T93" fmla="*/ 421 h 769"/>
                <a:gd name="T94" fmla="*/ 173 w 592"/>
                <a:gd name="T95" fmla="*/ 432 h 769"/>
                <a:gd name="T96" fmla="*/ 225 w 592"/>
                <a:gd name="T97" fmla="*/ 447 h 769"/>
                <a:gd name="T98" fmla="*/ 242 w 592"/>
                <a:gd name="T99" fmla="*/ 443 h 769"/>
                <a:gd name="T100" fmla="*/ 295 w 592"/>
                <a:gd name="T101" fmla="*/ 441 h 769"/>
                <a:gd name="T102" fmla="*/ 299 w 592"/>
                <a:gd name="T103" fmla="*/ 408 h 769"/>
                <a:gd name="T104" fmla="*/ 318 w 592"/>
                <a:gd name="T105" fmla="*/ 362 h 769"/>
                <a:gd name="T106" fmla="*/ 338 w 592"/>
                <a:gd name="T107" fmla="*/ 436 h 769"/>
                <a:gd name="T108" fmla="*/ 385 w 592"/>
                <a:gd name="T109" fmla="*/ 417 h 769"/>
                <a:gd name="T110" fmla="*/ 383 w 592"/>
                <a:gd name="T111" fmla="*/ 468 h 769"/>
                <a:gd name="T112" fmla="*/ 360 w 592"/>
                <a:gd name="T113" fmla="*/ 503 h 769"/>
                <a:gd name="T114" fmla="*/ 319 w 592"/>
                <a:gd name="T115" fmla="*/ 547 h 769"/>
                <a:gd name="T116" fmla="*/ 416 w 592"/>
                <a:gd name="T117" fmla="*/ 650 h 769"/>
                <a:gd name="T118" fmla="*/ 449 w 592"/>
                <a:gd name="T119" fmla="*/ 538 h 769"/>
                <a:gd name="T120" fmla="*/ 487 w 592"/>
                <a:gd name="T121" fmla="*/ 587 h 769"/>
                <a:gd name="T122" fmla="*/ 520 w 592"/>
                <a:gd name="T123" fmla="*/ 582 h 769"/>
                <a:gd name="T124" fmla="*/ 534 w 592"/>
                <a:gd name="T125" fmla="*/ 621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2" h="769">
                  <a:moveTo>
                    <a:pt x="408" y="518"/>
                  </a:moveTo>
                  <a:cubicBezTo>
                    <a:pt x="408" y="518"/>
                    <a:pt x="408" y="518"/>
                    <a:pt x="407" y="517"/>
                  </a:cubicBezTo>
                  <a:cubicBezTo>
                    <a:pt x="406" y="517"/>
                    <a:pt x="406" y="517"/>
                    <a:pt x="405" y="516"/>
                  </a:cubicBezTo>
                  <a:cubicBezTo>
                    <a:pt x="406" y="516"/>
                    <a:pt x="406" y="515"/>
                    <a:pt x="405" y="515"/>
                  </a:cubicBezTo>
                  <a:cubicBezTo>
                    <a:pt x="404" y="514"/>
                    <a:pt x="404" y="514"/>
                    <a:pt x="404" y="514"/>
                  </a:cubicBezTo>
                  <a:cubicBezTo>
                    <a:pt x="404" y="513"/>
                    <a:pt x="403" y="513"/>
                    <a:pt x="403" y="513"/>
                  </a:cubicBezTo>
                  <a:cubicBezTo>
                    <a:pt x="402" y="513"/>
                    <a:pt x="402" y="514"/>
                    <a:pt x="403" y="515"/>
                  </a:cubicBezTo>
                  <a:cubicBezTo>
                    <a:pt x="403" y="515"/>
                    <a:pt x="403" y="515"/>
                    <a:pt x="403" y="515"/>
                  </a:cubicBezTo>
                  <a:cubicBezTo>
                    <a:pt x="400" y="513"/>
                    <a:pt x="399" y="513"/>
                    <a:pt x="397" y="515"/>
                  </a:cubicBezTo>
                  <a:cubicBezTo>
                    <a:pt x="397" y="514"/>
                    <a:pt x="396" y="515"/>
                    <a:pt x="396" y="515"/>
                  </a:cubicBezTo>
                  <a:cubicBezTo>
                    <a:pt x="396" y="514"/>
                    <a:pt x="396" y="513"/>
                    <a:pt x="397" y="513"/>
                  </a:cubicBezTo>
                  <a:cubicBezTo>
                    <a:pt x="398" y="513"/>
                    <a:pt x="398" y="513"/>
                    <a:pt x="398" y="512"/>
                  </a:cubicBezTo>
                  <a:cubicBezTo>
                    <a:pt x="398" y="512"/>
                    <a:pt x="398" y="512"/>
                    <a:pt x="398" y="512"/>
                  </a:cubicBezTo>
                  <a:cubicBezTo>
                    <a:pt x="398" y="512"/>
                    <a:pt x="398" y="512"/>
                    <a:pt x="398" y="512"/>
                  </a:cubicBezTo>
                  <a:cubicBezTo>
                    <a:pt x="398" y="511"/>
                    <a:pt x="397" y="510"/>
                    <a:pt x="397" y="509"/>
                  </a:cubicBezTo>
                  <a:cubicBezTo>
                    <a:pt x="398" y="506"/>
                    <a:pt x="396" y="505"/>
                    <a:pt x="394" y="503"/>
                  </a:cubicBezTo>
                  <a:cubicBezTo>
                    <a:pt x="394" y="503"/>
                    <a:pt x="393" y="503"/>
                    <a:pt x="393" y="503"/>
                  </a:cubicBezTo>
                  <a:cubicBezTo>
                    <a:pt x="392" y="503"/>
                    <a:pt x="391" y="502"/>
                    <a:pt x="390" y="502"/>
                  </a:cubicBezTo>
                  <a:cubicBezTo>
                    <a:pt x="390" y="501"/>
                    <a:pt x="389" y="501"/>
                    <a:pt x="389" y="501"/>
                  </a:cubicBezTo>
                  <a:cubicBezTo>
                    <a:pt x="388" y="500"/>
                    <a:pt x="387" y="499"/>
                    <a:pt x="387" y="498"/>
                  </a:cubicBezTo>
                  <a:cubicBezTo>
                    <a:pt x="386" y="497"/>
                    <a:pt x="386" y="496"/>
                    <a:pt x="385" y="496"/>
                  </a:cubicBezTo>
                  <a:cubicBezTo>
                    <a:pt x="384" y="496"/>
                    <a:pt x="383" y="496"/>
                    <a:pt x="382" y="496"/>
                  </a:cubicBezTo>
                  <a:cubicBezTo>
                    <a:pt x="381" y="495"/>
                    <a:pt x="381" y="495"/>
                    <a:pt x="381" y="494"/>
                  </a:cubicBezTo>
                  <a:cubicBezTo>
                    <a:pt x="381" y="493"/>
                    <a:pt x="381" y="493"/>
                    <a:pt x="380" y="493"/>
                  </a:cubicBezTo>
                  <a:cubicBezTo>
                    <a:pt x="380" y="493"/>
                    <a:pt x="380" y="493"/>
                    <a:pt x="380" y="492"/>
                  </a:cubicBezTo>
                  <a:cubicBezTo>
                    <a:pt x="379" y="490"/>
                    <a:pt x="378" y="492"/>
                    <a:pt x="378" y="493"/>
                  </a:cubicBezTo>
                  <a:cubicBezTo>
                    <a:pt x="377" y="493"/>
                    <a:pt x="377" y="494"/>
                    <a:pt x="377" y="494"/>
                  </a:cubicBezTo>
                  <a:cubicBezTo>
                    <a:pt x="377" y="495"/>
                    <a:pt x="377" y="495"/>
                    <a:pt x="377" y="495"/>
                  </a:cubicBezTo>
                  <a:cubicBezTo>
                    <a:pt x="376" y="495"/>
                    <a:pt x="376" y="495"/>
                    <a:pt x="376" y="494"/>
                  </a:cubicBezTo>
                  <a:cubicBezTo>
                    <a:pt x="375" y="493"/>
                    <a:pt x="376" y="492"/>
                    <a:pt x="375" y="491"/>
                  </a:cubicBezTo>
                  <a:cubicBezTo>
                    <a:pt x="374" y="491"/>
                    <a:pt x="373" y="490"/>
                    <a:pt x="375" y="490"/>
                  </a:cubicBezTo>
                  <a:cubicBezTo>
                    <a:pt x="375" y="489"/>
                    <a:pt x="375" y="489"/>
                    <a:pt x="375" y="489"/>
                  </a:cubicBezTo>
                  <a:cubicBezTo>
                    <a:pt x="375" y="488"/>
                    <a:pt x="374" y="487"/>
                    <a:pt x="374" y="487"/>
                  </a:cubicBezTo>
                  <a:cubicBezTo>
                    <a:pt x="374" y="486"/>
                    <a:pt x="374" y="485"/>
                    <a:pt x="373" y="486"/>
                  </a:cubicBezTo>
                  <a:cubicBezTo>
                    <a:pt x="372" y="486"/>
                    <a:pt x="372" y="485"/>
                    <a:pt x="372" y="485"/>
                  </a:cubicBezTo>
                  <a:cubicBezTo>
                    <a:pt x="372" y="484"/>
                    <a:pt x="372" y="484"/>
                    <a:pt x="371" y="484"/>
                  </a:cubicBezTo>
                  <a:cubicBezTo>
                    <a:pt x="370" y="485"/>
                    <a:pt x="369" y="486"/>
                    <a:pt x="369" y="488"/>
                  </a:cubicBezTo>
                  <a:cubicBezTo>
                    <a:pt x="368" y="492"/>
                    <a:pt x="368" y="495"/>
                    <a:pt x="367" y="499"/>
                  </a:cubicBezTo>
                  <a:cubicBezTo>
                    <a:pt x="367" y="499"/>
                    <a:pt x="367" y="499"/>
                    <a:pt x="367" y="499"/>
                  </a:cubicBezTo>
                  <a:cubicBezTo>
                    <a:pt x="368" y="501"/>
                    <a:pt x="367" y="502"/>
                    <a:pt x="367" y="503"/>
                  </a:cubicBezTo>
                  <a:cubicBezTo>
                    <a:pt x="366" y="506"/>
                    <a:pt x="366" y="509"/>
                    <a:pt x="367" y="511"/>
                  </a:cubicBezTo>
                  <a:cubicBezTo>
                    <a:pt x="368" y="513"/>
                    <a:pt x="368" y="513"/>
                    <a:pt x="366" y="514"/>
                  </a:cubicBezTo>
                  <a:cubicBezTo>
                    <a:pt x="364" y="515"/>
                    <a:pt x="362" y="516"/>
                    <a:pt x="361" y="518"/>
                  </a:cubicBezTo>
                  <a:cubicBezTo>
                    <a:pt x="360" y="519"/>
                    <a:pt x="360" y="520"/>
                    <a:pt x="361" y="521"/>
                  </a:cubicBezTo>
                  <a:cubicBezTo>
                    <a:pt x="362" y="522"/>
                    <a:pt x="363" y="521"/>
                    <a:pt x="364" y="520"/>
                  </a:cubicBezTo>
                  <a:cubicBezTo>
                    <a:pt x="364" y="520"/>
                    <a:pt x="365" y="519"/>
                    <a:pt x="365" y="520"/>
                  </a:cubicBezTo>
                  <a:cubicBezTo>
                    <a:pt x="367" y="520"/>
                    <a:pt x="368" y="520"/>
                    <a:pt x="369" y="519"/>
                  </a:cubicBezTo>
                  <a:cubicBezTo>
                    <a:pt x="370" y="519"/>
                    <a:pt x="370" y="518"/>
                    <a:pt x="371" y="517"/>
                  </a:cubicBezTo>
                  <a:cubicBezTo>
                    <a:pt x="371" y="518"/>
                    <a:pt x="370" y="519"/>
                    <a:pt x="371" y="519"/>
                  </a:cubicBezTo>
                  <a:cubicBezTo>
                    <a:pt x="371" y="520"/>
                    <a:pt x="371" y="521"/>
                    <a:pt x="371" y="521"/>
                  </a:cubicBezTo>
                  <a:cubicBezTo>
                    <a:pt x="371" y="521"/>
                    <a:pt x="371" y="521"/>
                    <a:pt x="371" y="521"/>
                  </a:cubicBezTo>
                  <a:cubicBezTo>
                    <a:pt x="371" y="521"/>
                    <a:pt x="371" y="521"/>
                    <a:pt x="371" y="521"/>
                  </a:cubicBezTo>
                  <a:cubicBezTo>
                    <a:pt x="371" y="523"/>
                    <a:pt x="371" y="525"/>
                    <a:pt x="371" y="526"/>
                  </a:cubicBezTo>
                  <a:cubicBezTo>
                    <a:pt x="372" y="528"/>
                    <a:pt x="372" y="528"/>
                    <a:pt x="374" y="528"/>
                  </a:cubicBezTo>
                  <a:cubicBezTo>
                    <a:pt x="376" y="527"/>
                    <a:pt x="379" y="526"/>
                    <a:pt x="379" y="522"/>
                  </a:cubicBezTo>
                  <a:cubicBezTo>
                    <a:pt x="379" y="521"/>
                    <a:pt x="380" y="520"/>
                    <a:pt x="381" y="521"/>
                  </a:cubicBezTo>
                  <a:cubicBezTo>
                    <a:pt x="382" y="521"/>
                    <a:pt x="382" y="520"/>
                    <a:pt x="382" y="520"/>
                  </a:cubicBezTo>
                  <a:cubicBezTo>
                    <a:pt x="382" y="520"/>
                    <a:pt x="383" y="519"/>
                    <a:pt x="383" y="519"/>
                  </a:cubicBezTo>
                  <a:cubicBezTo>
                    <a:pt x="385" y="518"/>
                    <a:pt x="385" y="517"/>
                    <a:pt x="385" y="515"/>
                  </a:cubicBezTo>
                  <a:cubicBezTo>
                    <a:pt x="385" y="514"/>
                    <a:pt x="385" y="513"/>
                    <a:pt x="387" y="513"/>
                  </a:cubicBezTo>
                  <a:cubicBezTo>
                    <a:pt x="387" y="513"/>
                    <a:pt x="388" y="513"/>
                    <a:pt x="388" y="512"/>
                  </a:cubicBezTo>
                  <a:cubicBezTo>
                    <a:pt x="388" y="512"/>
                    <a:pt x="389" y="512"/>
                    <a:pt x="389" y="512"/>
                  </a:cubicBezTo>
                  <a:cubicBezTo>
                    <a:pt x="389" y="512"/>
                    <a:pt x="389" y="513"/>
                    <a:pt x="389" y="513"/>
                  </a:cubicBezTo>
                  <a:cubicBezTo>
                    <a:pt x="389" y="513"/>
                    <a:pt x="388" y="514"/>
                    <a:pt x="388" y="514"/>
                  </a:cubicBezTo>
                  <a:cubicBezTo>
                    <a:pt x="388" y="515"/>
                    <a:pt x="388" y="515"/>
                    <a:pt x="388" y="515"/>
                  </a:cubicBezTo>
                  <a:cubicBezTo>
                    <a:pt x="388" y="515"/>
                    <a:pt x="389" y="515"/>
                    <a:pt x="389" y="515"/>
                  </a:cubicBezTo>
                  <a:cubicBezTo>
                    <a:pt x="390" y="515"/>
                    <a:pt x="391" y="515"/>
                    <a:pt x="392" y="515"/>
                  </a:cubicBezTo>
                  <a:cubicBezTo>
                    <a:pt x="393" y="516"/>
                    <a:pt x="393" y="517"/>
                    <a:pt x="392" y="518"/>
                  </a:cubicBezTo>
                  <a:cubicBezTo>
                    <a:pt x="392" y="518"/>
                    <a:pt x="392" y="519"/>
                    <a:pt x="392" y="519"/>
                  </a:cubicBezTo>
                  <a:cubicBezTo>
                    <a:pt x="393" y="520"/>
                    <a:pt x="393" y="520"/>
                    <a:pt x="394" y="520"/>
                  </a:cubicBezTo>
                  <a:cubicBezTo>
                    <a:pt x="394" y="519"/>
                    <a:pt x="395" y="520"/>
                    <a:pt x="396" y="520"/>
                  </a:cubicBezTo>
                  <a:cubicBezTo>
                    <a:pt x="397" y="521"/>
                    <a:pt x="399" y="522"/>
                    <a:pt x="401" y="523"/>
                  </a:cubicBezTo>
                  <a:cubicBezTo>
                    <a:pt x="401" y="523"/>
                    <a:pt x="402" y="523"/>
                    <a:pt x="402" y="523"/>
                  </a:cubicBezTo>
                  <a:cubicBezTo>
                    <a:pt x="403" y="521"/>
                    <a:pt x="405" y="521"/>
                    <a:pt x="406" y="520"/>
                  </a:cubicBezTo>
                  <a:cubicBezTo>
                    <a:pt x="406" y="519"/>
                    <a:pt x="406" y="518"/>
                    <a:pt x="407" y="518"/>
                  </a:cubicBezTo>
                  <a:cubicBezTo>
                    <a:pt x="407" y="518"/>
                    <a:pt x="408" y="518"/>
                    <a:pt x="408" y="518"/>
                  </a:cubicBezTo>
                  <a:close/>
                  <a:moveTo>
                    <a:pt x="371" y="516"/>
                  </a:moveTo>
                  <a:cubicBezTo>
                    <a:pt x="371" y="516"/>
                    <a:pt x="371" y="516"/>
                    <a:pt x="371" y="516"/>
                  </a:cubicBezTo>
                  <a:cubicBezTo>
                    <a:pt x="371" y="516"/>
                    <a:pt x="371" y="516"/>
                    <a:pt x="371" y="516"/>
                  </a:cubicBezTo>
                  <a:cubicBezTo>
                    <a:pt x="371" y="516"/>
                    <a:pt x="371" y="516"/>
                    <a:pt x="371" y="516"/>
                  </a:cubicBezTo>
                  <a:close/>
                  <a:moveTo>
                    <a:pt x="371" y="516"/>
                  </a:moveTo>
                  <a:cubicBezTo>
                    <a:pt x="371" y="516"/>
                    <a:pt x="371" y="516"/>
                    <a:pt x="371" y="516"/>
                  </a:cubicBezTo>
                  <a:cubicBezTo>
                    <a:pt x="371" y="516"/>
                    <a:pt x="371" y="516"/>
                    <a:pt x="371" y="516"/>
                  </a:cubicBezTo>
                  <a:cubicBezTo>
                    <a:pt x="371" y="516"/>
                    <a:pt x="371" y="516"/>
                    <a:pt x="371" y="516"/>
                  </a:cubicBezTo>
                  <a:close/>
                  <a:moveTo>
                    <a:pt x="396" y="532"/>
                  </a:moveTo>
                  <a:cubicBezTo>
                    <a:pt x="396" y="534"/>
                    <a:pt x="395" y="535"/>
                    <a:pt x="394" y="536"/>
                  </a:cubicBezTo>
                  <a:cubicBezTo>
                    <a:pt x="392" y="537"/>
                    <a:pt x="392" y="538"/>
                    <a:pt x="391" y="540"/>
                  </a:cubicBezTo>
                  <a:cubicBezTo>
                    <a:pt x="390" y="541"/>
                    <a:pt x="389" y="541"/>
                    <a:pt x="388" y="542"/>
                  </a:cubicBezTo>
                  <a:cubicBezTo>
                    <a:pt x="388" y="542"/>
                    <a:pt x="388" y="542"/>
                    <a:pt x="388" y="542"/>
                  </a:cubicBezTo>
                  <a:cubicBezTo>
                    <a:pt x="387" y="540"/>
                    <a:pt x="386" y="541"/>
                    <a:pt x="385" y="542"/>
                  </a:cubicBezTo>
                  <a:cubicBezTo>
                    <a:pt x="384" y="542"/>
                    <a:pt x="384" y="542"/>
                    <a:pt x="384" y="541"/>
                  </a:cubicBezTo>
                  <a:cubicBezTo>
                    <a:pt x="384" y="541"/>
                    <a:pt x="384" y="540"/>
                    <a:pt x="383" y="539"/>
                  </a:cubicBezTo>
                  <a:cubicBezTo>
                    <a:pt x="382" y="538"/>
                    <a:pt x="382" y="537"/>
                    <a:pt x="383" y="536"/>
                  </a:cubicBezTo>
                  <a:cubicBezTo>
                    <a:pt x="384" y="536"/>
                    <a:pt x="385" y="534"/>
                    <a:pt x="385" y="533"/>
                  </a:cubicBezTo>
                  <a:cubicBezTo>
                    <a:pt x="385" y="532"/>
                    <a:pt x="386" y="531"/>
                    <a:pt x="386" y="531"/>
                  </a:cubicBezTo>
                  <a:cubicBezTo>
                    <a:pt x="387" y="530"/>
                    <a:pt x="387" y="531"/>
                    <a:pt x="388" y="532"/>
                  </a:cubicBezTo>
                  <a:cubicBezTo>
                    <a:pt x="388" y="532"/>
                    <a:pt x="389" y="532"/>
                    <a:pt x="389" y="531"/>
                  </a:cubicBezTo>
                  <a:cubicBezTo>
                    <a:pt x="390" y="531"/>
                    <a:pt x="391" y="530"/>
                    <a:pt x="392" y="531"/>
                  </a:cubicBezTo>
                  <a:cubicBezTo>
                    <a:pt x="392" y="531"/>
                    <a:pt x="393" y="531"/>
                    <a:pt x="393" y="530"/>
                  </a:cubicBezTo>
                  <a:cubicBezTo>
                    <a:pt x="394" y="529"/>
                    <a:pt x="395" y="530"/>
                    <a:pt x="396" y="531"/>
                  </a:cubicBezTo>
                  <a:cubicBezTo>
                    <a:pt x="396" y="531"/>
                    <a:pt x="396" y="532"/>
                    <a:pt x="396" y="532"/>
                  </a:cubicBezTo>
                  <a:close/>
                  <a:moveTo>
                    <a:pt x="438" y="442"/>
                  </a:moveTo>
                  <a:cubicBezTo>
                    <a:pt x="439" y="443"/>
                    <a:pt x="440" y="443"/>
                    <a:pt x="441" y="443"/>
                  </a:cubicBezTo>
                  <a:cubicBezTo>
                    <a:pt x="442" y="444"/>
                    <a:pt x="443" y="445"/>
                    <a:pt x="443" y="447"/>
                  </a:cubicBezTo>
                  <a:cubicBezTo>
                    <a:pt x="442" y="448"/>
                    <a:pt x="442" y="449"/>
                    <a:pt x="442" y="450"/>
                  </a:cubicBezTo>
                  <a:cubicBezTo>
                    <a:pt x="443" y="452"/>
                    <a:pt x="443" y="454"/>
                    <a:pt x="442" y="456"/>
                  </a:cubicBezTo>
                  <a:cubicBezTo>
                    <a:pt x="442" y="456"/>
                    <a:pt x="442" y="456"/>
                    <a:pt x="442" y="456"/>
                  </a:cubicBezTo>
                  <a:cubicBezTo>
                    <a:pt x="442" y="457"/>
                    <a:pt x="441" y="458"/>
                    <a:pt x="441" y="459"/>
                  </a:cubicBezTo>
                  <a:cubicBezTo>
                    <a:pt x="439" y="460"/>
                    <a:pt x="437" y="462"/>
                    <a:pt x="435" y="461"/>
                  </a:cubicBezTo>
                  <a:cubicBezTo>
                    <a:pt x="434" y="461"/>
                    <a:pt x="434" y="461"/>
                    <a:pt x="433" y="461"/>
                  </a:cubicBezTo>
                  <a:cubicBezTo>
                    <a:pt x="429" y="463"/>
                    <a:pt x="428" y="461"/>
                    <a:pt x="428" y="458"/>
                  </a:cubicBezTo>
                  <a:cubicBezTo>
                    <a:pt x="428" y="457"/>
                    <a:pt x="428" y="457"/>
                    <a:pt x="428" y="456"/>
                  </a:cubicBezTo>
                  <a:cubicBezTo>
                    <a:pt x="428" y="456"/>
                    <a:pt x="428" y="456"/>
                    <a:pt x="428" y="456"/>
                  </a:cubicBezTo>
                  <a:cubicBezTo>
                    <a:pt x="427" y="454"/>
                    <a:pt x="428" y="451"/>
                    <a:pt x="429" y="449"/>
                  </a:cubicBezTo>
                  <a:cubicBezTo>
                    <a:pt x="429" y="449"/>
                    <a:pt x="429" y="448"/>
                    <a:pt x="429" y="448"/>
                  </a:cubicBezTo>
                  <a:cubicBezTo>
                    <a:pt x="429" y="448"/>
                    <a:pt x="429" y="448"/>
                    <a:pt x="429" y="448"/>
                  </a:cubicBezTo>
                  <a:cubicBezTo>
                    <a:pt x="430" y="447"/>
                    <a:pt x="430" y="446"/>
                    <a:pt x="431" y="444"/>
                  </a:cubicBezTo>
                  <a:cubicBezTo>
                    <a:pt x="432" y="443"/>
                    <a:pt x="433" y="442"/>
                    <a:pt x="435" y="443"/>
                  </a:cubicBezTo>
                  <a:cubicBezTo>
                    <a:pt x="435" y="443"/>
                    <a:pt x="436" y="443"/>
                    <a:pt x="436" y="442"/>
                  </a:cubicBezTo>
                  <a:cubicBezTo>
                    <a:pt x="437" y="442"/>
                    <a:pt x="437" y="442"/>
                    <a:pt x="438" y="442"/>
                  </a:cubicBezTo>
                  <a:close/>
                  <a:moveTo>
                    <a:pt x="413" y="539"/>
                  </a:moveTo>
                  <a:cubicBezTo>
                    <a:pt x="414" y="541"/>
                    <a:pt x="414" y="542"/>
                    <a:pt x="413" y="544"/>
                  </a:cubicBezTo>
                  <a:cubicBezTo>
                    <a:pt x="412" y="546"/>
                    <a:pt x="412" y="548"/>
                    <a:pt x="411" y="549"/>
                  </a:cubicBezTo>
                  <a:cubicBezTo>
                    <a:pt x="411" y="550"/>
                    <a:pt x="411" y="550"/>
                    <a:pt x="410" y="550"/>
                  </a:cubicBezTo>
                  <a:cubicBezTo>
                    <a:pt x="410" y="550"/>
                    <a:pt x="410" y="550"/>
                    <a:pt x="410" y="549"/>
                  </a:cubicBezTo>
                  <a:cubicBezTo>
                    <a:pt x="409" y="549"/>
                    <a:pt x="409" y="548"/>
                    <a:pt x="408" y="547"/>
                  </a:cubicBezTo>
                  <a:cubicBezTo>
                    <a:pt x="407" y="547"/>
                    <a:pt x="407" y="546"/>
                    <a:pt x="407" y="545"/>
                  </a:cubicBezTo>
                  <a:cubicBezTo>
                    <a:pt x="407" y="543"/>
                    <a:pt x="408" y="541"/>
                    <a:pt x="409" y="539"/>
                  </a:cubicBezTo>
                  <a:cubicBezTo>
                    <a:pt x="410" y="538"/>
                    <a:pt x="412" y="538"/>
                    <a:pt x="413" y="539"/>
                  </a:cubicBezTo>
                  <a:close/>
                  <a:moveTo>
                    <a:pt x="447" y="445"/>
                  </a:moveTo>
                  <a:cubicBezTo>
                    <a:pt x="447" y="445"/>
                    <a:pt x="448" y="446"/>
                    <a:pt x="448" y="446"/>
                  </a:cubicBezTo>
                  <a:cubicBezTo>
                    <a:pt x="447" y="448"/>
                    <a:pt x="449" y="447"/>
                    <a:pt x="450" y="448"/>
                  </a:cubicBezTo>
                  <a:cubicBezTo>
                    <a:pt x="450" y="448"/>
                    <a:pt x="451" y="448"/>
                    <a:pt x="451" y="448"/>
                  </a:cubicBezTo>
                  <a:cubicBezTo>
                    <a:pt x="452" y="448"/>
                    <a:pt x="453" y="448"/>
                    <a:pt x="453" y="449"/>
                  </a:cubicBezTo>
                  <a:cubicBezTo>
                    <a:pt x="454" y="450"/>
                    <a:pt x="454" y="450"/>
                    <a:pt x="454" y="451"/>
                  </a:cubicBezTo>
                  <a:cubicBezTo>
                    <a:pt x="454" y="452"/>
                    <a:pt x="453" y="453"/>
                    <a:pt x="452" y="452"/>
                  </a:cubicBezTo>
                  <a:cubicBezTo>
                    <a:pt x="451" y="452"/>
                    <a:pt x="450" y="452"/>
                    <a:pt x="448" y="452"/>
                  </a:cubicBezTo>
                  <a:cubicBezTo>
                    <a:pt x="446" y="453"/>
                    <a:pt x="444" y="450"/>
                    <a:pt x="444" y="448"/>
                  </a:cubicBezTo>
                  <a:cubicBezTo>
                    <a:pt x="444" y="447"/>
                    <a:pt x="445" y="447"/>
                    <a:pt x="445" y="447"/>
                  </a:cubicBezTo>
                  <a:cubicBezTo>
                    <a:pt x="446" y="447"/>
                    <a:pt x="447" y="446"/>
                    <a:pt x="447" y="445"/>
                  </a:cubicBezTo>
                  <a:close/>
                  <a:moveTo>
                    <a:pt x="535" y="472"/>
                  </a:moveTo>
                  <a:cubicBezTo>
                    <a:pt x="534" y="471"/>
                    <a:pt x="534" y="470"/>
                    <a:pt x="533" y="469"/>
                  </a:cubicBezTo>
                  <a:cubicBezTo>
                    <a:pt x="533" y="469"/>
                    <a:pt x="533" y="469"/>
                    <a:pt x="533" y="469"/>
                  </a:cubicBezTo>
                  <a:cubicBezTo>
                    <a:pt x="533" y="469"/>
                    <a:pt x="532" y="469"/>
                    <a:pt x="532" y="469"/>
                  </a:cubicBezTo>
                  <a:cubicBezTo>
                    <a:pt x="532" y="469"/>
                    <a:pt x="532" y="469"/>
                    <a:pt x="532" y="469"/>
                  </a:cubicBezTo>
                  <a:cubicBezTo>
                    <a:pt x="532" y="469"/>
                    <a:pt x="532" y="469"/>
                    <a:pt x="532" y="469"/>
                  </a:cubicBezTo>
                  <a:cubicBezTo>
                    <a:pt x="532" y="469"/>
                    <a:pt x="532" y="468"/>
                    <a:pt x="532" y="468"/>
                  </a:cubicBezTo>
                  <a:cubicBezTo>
                    <a:pt x="532" y="468"/>
                    <a:pt x="532" y="467"/>
                    <a:pt x="532" y="467"/>
                  </a:cubicBezTo>
                  <a:cubicBezTo>
                    <a:pt x="531" y="467"/>
                    <a:pt x="531" y="466"/>
                    <a:pt x="530" y="466"/>
                  </a:cubicBezTo>
                  <a:cubicBezTo>
                    <a:pt x="530" y="466"/>
                    <a:pt x="530" y="466"/>
                    <a:pt x="530" y="466"/>
                  </a:cubicBezTo>
                  <a:cubicBezTo>
                    <a:pt x="530" y="466"/>
                    <a:pt x="530" y="465"/>
                    <a:pt x="529" y="465"/>
                  </a:cubicBezTo>
                  <a:cubicBezTo>
                    <a:pt x="529" y="465"/>
                    <a:pt x="529" y="465"/>
                    <a:pt x="529" y="466"/>
                  </a:cubicBezTo>
                  <a:cubicBezTo>
                    <a:pt x="529" y="466"/>
                    <a:pt x="529" y="467"/>
                    <a:pt x="528" y="467"/>
                  </a:cubicBezTo>
                  <a:cubicBezTo>
                    <a:pt x="527" y="466"/>
                    <a:pt x="527" y="467"/>
                    <a:pt x="527" y="467"/>
                  </a:cubicBezTo>
                  <a:cubicBezTo>
                    <a:pt x="527" y="468"/>
                    <a:pt x="527" y="468"/>
                    <a:pt x="527" y="468"/>
                  </a:cubicBezTo>
                  <a:cubicBezTo>
                    <a:pt x="527" y="468"/>
                    <a:pt x="527" y="468"/>
                    <a:pt x="527" y="468"/>
                  </a:cubicBezTo>
                  <a:cubicBezTo>
                    <a:pt x="526" y="468"/>
                    <a:pt x="527" y="467"/>
                    <a:pt x="526" y="467"/>
                  </a:cubicBezTo>
                  <a:cubicBezTo>
                    <a:pt x="526" y="467"/>
                    <a:pt x="526" y="467"/>
                    <a:pt x="526" y="467"/>
                  </a:cubicBezTo>
                  <a:cubicBezTo>
                    <a:pt x="525" y="467"/>
                    <a:pt x="525" y="467"/>
                    <a:pt x="525" y="468"/>
                  </a:cubicBezTo>
                  <a:cubicBezTo>
                    <a:pt x="526" y="469"/>
                    <a:pt x="525" y="470"/>
                    <a:pt x="524" y="471"/>
                  </a:cubicBezTo>
                  <a:cubicBezTo>
                    <a:pt x="524" y="471"/>
                    <a:pt x="524" y="471"/>
                    <a:pt x="524" y="471"/>
                  </a:cubicBezTo>
                  <a:cubicBezTo>
                    <a:pt x="524" y="471"/>
                    <a:pt x="525" y="470"/>
                    <a:pt x="525" y="469"/>
                  </a:cubicBezTo>
                  <a:cubicBezTo>
                    <a:pt x="525" y="468"/>
                    <a:pt x="525" y="467"/>
                    <a:pt x="524" y="466"/>
                  </a:cubicBezTo>
                  <a:cubicBezTo>
                    <a:pt x="524" y="466"/>
                    <a:pt x="524" y="467"/>
                    <a:pt x="523" y="467"/>
                  </a:cubicBezTo>
                  <a:cubicBezTo>
                    <a:pt x="523" y="467"/>
                    <a:pt x="523" y="467"/>
                    <a:pt x="523" y="467"/>
                  </a:cubicBezTo>
                  <a:cubicBezTo>
                    <a:pt x="522" y="467"/>
                    <a:pt x="521" y="467"/>
                    <a:pt x="521" y="468"/>
                  </a:cubicBezTo>
                  <a:cubicBezTo>
                    <a:pt x="521" y="469"/>
                    <a:pt x="521" y="470"/>
                    <a:pt x="521" y="471"/>
                  </a:cubicBezTo>
                  <a:cubicBezTo>
                    <a:pt x="520" y="470"/>
                    <a:pt x="521" y="469"/>
                    <a:pt x="521" y="468"/>
                  </a:cubicBezTo>
                  <a:cubicBezTo>
                    <a:pt x="520" y="468"/>
                    <a:pt x="520" y="469"/>
                    <a:pt x="520" y="469"/>
                  </a:cubicBezTo>
                  <a:cubicBezTo>
                    <a:pt x="520" y="468"/>
                    <a:pt x="520" y="467"/>
                    <a:pt x="521" y="467"/>
                  </a:cubicBezTo>
                  <a:cubicBezTo>
                    <a:pt x="522" y="466"/>
                    <a:pt x="522" y="466"/>
                    <a:pt x="522" y="465"/>
                  </a:cubicBezTo>
                  <a:cubicBezTo>
                    <a:pt x="522" y="464"/>
                    <a:pt x="522" y="463"/>
                    <a:pt x="523" y="463"/>
                  </a:cubicBezTo>
                  <a:cubicBezTo>
                    <a:pt x="524" y="463"/>
                    <a:pt x="523" y="462"/>
                    <a:pt x="524" y="461"/>
                  </a:cubicBezTo>
                  <a:cubicBezTo>
                    <a:pt x="524" y="461"/>
                    <a:pt x="523" y="460"/>
                    <a:pt x="523" y="460"/>
                  </a:cubicBezTo>
                  <a:cubicBezTo>
                    <a:pt x="522" y="460"/>
                    <a:pt x="522" y="461"/>
                    <a:pt x="521" y="461"/>
                  </a:cubicBezTo>
                  <a:cubicBezTo>
                    <a:pt x="521" y="461"/>
                    <a:pt x="521" y="462"/>
                    <a:pt x="521" y="462"/>
                  </a:cubicBezTo>
                  <a:cubicBezTo>
                    <a:pt x="521" y="463"/>
                    <a:pt x="521" y="464"/>
                    <a:pt x="520" y="464"/>
                  </a:cubicBezTo>
                  <a:cubicBezTo>
                    <a:pt x="520" y="462"/>
                    <a:pt x="520" y="462"/>
                    <a:pt x="518" y="462"/>
                  </a:cubicBezTo>
                  <a:cubicBezTo>
                    <a:pt x="518" y="462"/>
                    <a:pt x="517" y="462"/>
                    <a:pt x="517" y="462"/>
                  </a:cubicBezTo>
                  <a:cubicBezTo>
                    <a:pt x="517" y="462"/>
                    <a:pt x="517" y="462"/>
                    <a:pt x="517" y="462"/>
                  </a:cubicBezTo>
                  <a:cubicBezTo>
                    <a:pt x="517" y="462"/>
                    <a:pt x="517" y="460"/>
                    <a:pt x="516" y="461"/>
                  </a:cubicBezTo>
                  <a:cubicBezTo>
                    <a:pt x="516" y="461"/>
                    <a:pt x="516" y="461"/>
                    <a:pt x="516" y="461"/>
                  </a:cubicBezTo>
                  <a:cubicBezTo>
                    <a:pt x="516" y="461"/>
                    <a:pt x="515" y="461"/>
                    <a:pt x="515" y="461"/>
                  </a:cubicBezTo>
                  <a:cubicBezTo>
                    <a:pt x="515" y="460"/>
                    <a:pt x="515" y="461"/>
                    <a:pt x="516" y="461"/>
                  </a:cubicBezTo>
                  <a:cubicBezTo>
                    <a:pt x="516" y="460"/>
                    <a:pt x="516" y="460"/>
                    <a:pt x="516" y="460"/>
                  </a:cubicBezTo>
                  <a:cubicBezTo>
                    <a:pt x="516" y="460"/>
                    <a:pt x="516" y="460"/>
                    <a:pt x="516" y="460"/>
                  </a:cubicBezTo>
                  <a:cubicBezTo>
                    <a:pt x="516" y="460"/>
                    <a:pt x="516" y="460"/>
                    <a:pt x="516" y="460"/>
                  </a:cubicBezTo>
                  <a:cubicBezTo>
                    <a:pt x="517" y="459"/>
                    <a:pt x="517" y="458"/>
                    <a:pt x="516" y="458"/>
                  </a:cubicBezTo>
                  <a:cubicBezTo>
                    <a:pt x="516" y="457"/>
                    <a:pt x="516" y="457"/>
                    <a:pt x="516" y="457"/>
                  </a:cubicBezTo>
                  <a:cubicBezTo>
                    <a:pt x="516" y="456"/>
                    <a:pt x="516" y="455"/>
                    <a:pt x="515" y="455"/>
                  </a:cubicBezTo>
                  <a:cubicBezTo>
                    <a:pt x="516" y="454"/>
                    <a:pt x="515" y="453"/>
                    <a:pt x="514" y="453"/>
                  </a:cubicBezTo>
                  <a:cubicBezTo>
                    <a:pt x="514" y="453"/>
                    <a:pt x="514" y="453"/>
                    <a:pt x="513" y="452"/>
                  </a:cubicBezTo>
                  <a:cubicBezTo>
                    <a:pt x="512" y="451"/>
                    <a:pt x="512" y="451"/>
                    <a:pt x="511" y="452"/>
                  </a:cubicBezTo>
                  <a:cubicBezTo>
                    <a:pt x="511" y="452"/>
                    <a:pt x="511" y="452"/>
                    <a:pt x="511" y="452"/>
                  </a:cubicBezTo>
                  <a:cubicBezTo>
                    <a:pt x="510" y="452"/>
                    <a:pt x="510" y="453"/>
                    <a:pt x="510" y="453"/>
                  </a:cubicBezTo>
                  <a:cubicBezTo>
                    <a:pt x="510" y="453"/>
                    <a:pt x="510" y="453"/>
                    <a:pt x="510" y="453"/>
                  </a:cubicBezTo>
                  <a:cubicBezTo>
                    <a:pt x="510" y="453"/>
                    <a:pt x="510" y="453"/>
                    <a:pt x="509" y="453"/>
                  </a:cubicBezTo>
                  <a:cubicBezTo>
                    <a:pt x="509" y="453"/>
                    <a:pt x="509" y="453"/>
                    <a:pt x="509" y="453"/>
                  </a:cubicBezTo>
                  <a:cubicBezTo>
                    <a:pt x="509" y="453"/>
                    <a:pt x="509" y="453"/>
                    <a:pt x="509" y="453"/>
                  </a:cubicBezTo>
                  <a:cubicBezTo>
                    <a:pt x="509" y="453"/>
                    <a:pt x="509" y="454"/>
                    <a:pt x="509" y="454"/>
                  </a:cubicBezTo>
                  <a:cubicBezTo>
                    <a:pt x="508" y="453"/>
                    <a:pt x="509" y="453"/>
                    <a:pt x="509" y="453"/>
                  </a:cubicBezTo>
                  <a:cubicBezTo>
                    <a:pt x="510" y="452"/>
                    <a:pt x="510" y="452"/>
                    <a:pt x="509" y="451"/>
                  </a:cubicBezTo>
                  <a:cubicBezTo>
                    <a:pt x="510" y="451"/>
                    <a:pt x="510" y="450"/>
                    <a:pt x="511" y="449"/>
                  </a:cubicBezTo>
                  <a:cubicBezTo>
                    <a:pt x="512" y="449"/>
                    <a:pt x="512" y="449"/>
                    <a:pt x="511" y="448"/>
                  </a:cubicBezTo>
                  <a:cubicBezTo>
                    <a:pt x="510" y="447"/>
                    <a:pt x="509" y="447"/>
                    <a:pt x="509" y="448"/>
                  </a:cubicBezTo>
                  <a:cubicBezTo>
                    <a:pt x="509" y="449"/>
                    <a:pt x="509" y="449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ubicBezTo>
                    <a:pt x="508" y="450"/>
                    <a:pt x="507" y="450"/>
                    <a:pt x="507" y="450"/>
                  </a:cubicBezTo>
                  <a:cubicBezTo>
                    <a:pt x="507" y="450"/>
                    <a:pt x="507" y="450"/>
                    <a:pt x="507" y="450"/>
                  </a:cubicBezTo>
                  <a:cubicBezTo>
                    <a:pt x="507" y="450"/>
                    <a:pt x="507" y="450"/>
                    <a:pt x="507" y="450"/>
                  </a:cubicBezTo>
                  <a:cubicBezTo>
                    <a:pt x="507" y="449"/>
                    <a:pt x="507" y="448"/>
                    <a:pt x="506" y="448"/>
                  </a:cubicBezTo>
                  <a:cubicBezTo>
                    <a:pt x="505" y="448"/>
                    <a:pt x="505" y="449"/>
                    <a:pt x="505" y="449"/>
                  </a:cubicBezTo>
                  <a:cubicBezTo>
                    <a:pt x="505" y="450"/>
                    <a:pt x="505" y="450"/>
                    <a:pt x="505" y="450"/>
                  </a:cubicBezTo>
                  <a:cubicBezTo>
                    <a:pt x="505" y="450"/>
                    <a:pt x="505" y="450"/>
                    <a:pt x="505" y="450"/>
                  </a:cubicBezTo>
                  <a:cubicBezTo>
                    <a:pt x="504" y="451"/>
                    <a:pt x="504" y="451"/>
                    <a:pt x="504" y="452"/>
                  </a:cubicBezTo>
                  <a:cubicBezTo>
                    <a:pt x="504" y="452"/>
                    <a:pt x="503" y="452"/>
                    <a:pt x="503" y="452"/>
                  </a:cubicBezTo>
                  <a:cubicBezTo>
                    <a:pt x="503" y="452"/>
                    <a:pt x="503" y="452"/>
                    <a:pt x="503" y="452"/>
                  </a:cubicBezTo>
                  <a:cubicBezTo>
                    <a:pt x="504" y="451"/>
                    <a:pt x="504" y="449"/>
                    <a:pt x="503" y="448"/>
                  </a:cubicBezTo>
                  <a:cubicBezTo>
                    <a:pt x="502" y="449"/>
                    <a:pt x="501" y="449"/>
                    <a:pt x="501" y="450"/>
                  </a:cubicBezTo>
                  <a:cubicBezTo>
                    <a:pt x="501" y="450"/>
                    <a:pt x="501" y="449"/>
                    <a:pt x="501" y="449"/>
                  </a:cubicBezTo>
                  <a:cubicBezTo>
                    <a:pt x="501" y="449"/>
                    <a:pt x="501" y="449"/>
                    <a:pt x="501" y="449"/>
                  </a:cubicBezTo>
                  <a:cubicBezTo>
                    <a:pt x="501" y="449"/>
                    <a:pt x="501" y="449"/>
                    <a:pt x="501" y="449"/>
                  </a:cubicBezTo>
                  <a:cubicBezTo>
                    <a:pt x="501" y="448"/>
                    <a:pt x="502" y="448"/>
                    <a:pt x="501" y="447"/>
                  </a:cubicBezTo>
                  <a:cubicBezTo>
                    <a:pt x="501" y="446"/>
                    <a:pt x="501" y="446"/>
                    <a:pt x="500" y="445"/>
                  </a:cubicBezTo>
                  <a:cubicBezTo>
                    <a:pt x="499" y="445"/>
                    <a:pt x="499" y="446"/>
                    <a:pt x="498" y="446"/>
                  </a:cubicBezTo>
                  <a:cubicBezTo>
                    <a:pt x="498" y="446"/>
                    <a:pt x="498" y="446"/>
                    <a:pt x="498" y="446"/>
                  </a:cubicBezTo>
                  <a:cubicBezTo>
                    <a:pt x="498" y="446"/>
                    <a:pt x="498" y="446"/>
                    <a:pt x="497" y="446"/>
                  </a:cubicBezTo>
                  <a:cubicBezTo>
                    <a:pt x="497" y="446"/>
                    <a:pt x="497" y="446"/>
                    <a:pt x="497" y="446"/>
                  </a:cubicBezTo>
                  <a:cubicBezTo>
                    <a:pt x="497" y="446"/>
                    <a:pt x="497" y="446"/>
                    <a:pt x="497" y="446"/>
                  </a:cubicBezTo>
                  <a:cubicBezTo>
                    <a:pt x="497" y="446"/>
                    <a:pt x="497" y="446"/>
                    <a:pt x="497" y="445"/>
                  </a:cubicBezTo>
                  <a:cubicBezTo>
                    <a:pt x="498" y="445"/>
                    <a:pt x="498" y="444"/>
                    <a:pt x="497" y="444"/>
                  </a:cubicBezTo>
                  <a:cubicBezTo>
                    <a:pt x="496" y="443"/>
                    <a:pt x="495" y="443"/>
                    <a:pt x="495" y="445"/>
                  </a:cubicBezTo>
                  <a:cubicBezTo>
                    <a:pt x="495" y="445"/>
                    <a:pt x="495" y="445"/>
                    <a:pt x="495" y="445"/>
                  </a:cubicBezTo>
                  <a:cubicBezTo>
                    <a:pt x="494" y="444"/>
                    <a:pt x="494" y="444"/>
                    <a:pt x="494" y="444"/>
                  </a:cubicBezTo>
                  <a:cubicBezTo>
                    <a:pt x="494" y="444"/>
                    <a:pt x="494" y="444"/>
                    <a:pt x="494" y="444"/>
                  </a:cubicBezTo>
                  <a:cubicBezTo>
                    <a:pt x="495" y="443"/>
                    <a:pt x="495" y="443"/>
                    <a:pt x="495" y="442"/>
                  </a:cubicBezTo>
                  <a:cubicBezTo>
                    <a:pt x="496" y="442"/>
                    <a:pt x="495" y="442"/>
                    <a:pt x="495" y="442"/>
                  </a:cubicBezTo>
                  <a:cubicBezTo>
                    <a:pt x="495" y="442"/>
                    <a:pt x="495" y="442"/>
                    <a:pt x="495" y="442"/>
                  </a:cubicBezTo>
                  <a:cubicBezTo>
                    <a:pt x="495" y="442"/>
                    <a:pt x="495" y="442"/>
                    <a:pt x="495" y="442"/>
                  </a:cubicBezTo>
                  <a:cubicBezTo>
                    <a:pt x="494" y="441"/>
                    <a:pt x="494" y="442"/>
                    <a:pt x="493" y="442"/>
                  </a:cubicBezTo>
                  <a:cubicBezTo>
                    <a:pt x="493" y="442"/>
                    <a:pt x="493" y="442"/>
                    <a:pt x="493" y="442"/>
                  </a:cubicBezTo>
                  <a:cubicBezTo>
                    <a:pt x="493" y="443"/>
                    <a:pt x="493" y="443"/>
                    <a:pt x="493" y="443"/>
                  </a:cubicBezTo>
                  <a:cubicBezTo>
                    <a:pt x="492" y="442"/>
                    <a:pt x="492" y="442"/>
                    <a:pt x="491" y="443"/>
                  </a:cubicBezTo>
                  <a:cubicBezTo>
                    <a:pt x="491" y="443"/>
                    <a:pt x="491" y="443"/>
                    <a:pt x="491" y="443"/>
                  </a:cubicBezTo>
                  <a:cubicBezTo>
                    <a:pt x="491" y="443"/>
                    <a:pt x="491" y="443"/>
                    <a:pt x="491" y="443"/>
                  </a:cubicBezTo>
                  <a:cubicBezTo>
                    <a:pt x="491" y="443"/>
                    <a:pt x="491" y="443"/>
                    <a:pt x="491" y="443"/>
                  </a:cubicBezTo>
                  <a:cubicBezTo>
                    <a:pt x="491" y="443"/>
                    <a:pt x="491" y="443"/>
                    <a:pt x="491" y="443"/>
                  </a:cubicBezTo>
                  <a:cubicBezTo>
                    <a:pt x="491" y="442"/>
                    <a:pt x="492" y="442"/>
                    <a:pt x="493" y="442"/>
                  </a:cubicBezTo>
                  <a:cubicBezTo>
                    <a:pt x="493" y="441"/>
                    <a:pt x="494" y="441"/>
                    <a:pt x="494" y="441"/>
                  </a:cubicBezTo>
                  <a:cubicBezTo>
                    <a:pt x="495" y="441"/>
                    <a:pt x="496" y="441"/>
                    <a:pt x="497" y="441"/>
                  </a:cubicBezTo>
                  <a:cubicBezTo>
                    <a:pt x="497" y="441"/>
                    <a:pt x="498" y="441"/>
                    <a:pt x="498" y="440"/>
                  </a:cubicBezTo>
                  <a:cubicBezTo>
                    <a:pt x="497" y="440"/>
                    <a:pt x="496" y="439"/>
                    <a:pt x="496" y="440"/>
                  </a:cubicBezTo>
                  <a:cubicBezTo>
                    <a:pt x="494" y="442"/>
                    <a:pt x="495" y="439"/>
                    <a:pt x="494" y="439"/>
                  </a:cubicBezTo>
                  <a:cubicBezTo>
                    <a:pt x="494" y="439"/>
                    <a:pt x="493" y="439"/>
                    <a:pt x="493" y="439"/>
                  </a:cubicBezTo>
                  <a:cubicBezTo>
                    <a:pt x="493" y="440"/>
                    <a:pt x="492" y="440"/>
                    <a:pt x="492" y="440"/>
                  </a:cubicBezTo>
                  <a:cubicBezTo>
                    <a:pt x="492" y="440"/>
                    <a:pt x="492" y="440"/>
                    <a:pt x="492" y="440"/>
                  </a:cubicBezTo>
                  <a:cubicBezTo>
                    <a:pt x="492" y="440"/>
                    <a:pt x="492" y="440"/>
                    <a:pt x="492" y="440"/>
                  </a:cubicBezTo>
                  <a:cubicBezTo>
                    <a:pt x="492" y="439"/>
                    <a:pt x="492" y="439"/>
                    <a:pt x="492" y="439"/>
                  </a:cubicBezTo>
                  <a:cubicBezTo>
                    <a:pt x="493" y="439"/>
                    <a:pt x="493" y="439"/>
                    <a:pt x="493" y="438"/>
                  </a:cubicBezTo>
                  <a:cubicBezTo>
                    <a:pt x="493" y="438"/>
                    <a:pt x="492" y="438"/>
                    <a:pt x="492" y="438"/>
                  </a:cubicBezTo>
                  <a:cubicBezTo>
                    <a:pt x="491" y="438"/>
                    <a:pt x="491" y="439"/>
                    <a:pt x="490" y="438"/>
                  </a:cubicBezTo>
                  <a:cubicBezTo>
                    <a:pt x="490" y="438"/>
                    <a:pt x="489" y="438"/>
                    <a:pt x="489" y="438"/>
                  </a:cubicBezTo>
                  <a:cubicBezTo>
                    <a:pt x="489" y="438"/>
                    <a:pt x="489" y="438"/>
                    <a:pt x="489" y="438"/>
                  </a:cubicBezTo>
                  <a:cubicBezTo>
                    <a:pt x="489" y="438"/>
                    <a:pt x="489" y="438"/>
                    <a:pt x="489" y="438"/>
                  </a:cubicBezTo>
                  <a:cubicBezTo>
                    <a:pt x="489" y="438"/>
                    <a:pt x="488" y="438"/>
                    <a:pt x="488" y="438"/>
                  </a:cubicBezTo>
                  <a:cubicBezTo>
                    <a:pt x="487" y="437"/>
                    <a:pt x="486" y="438"/>
                    <a:pt x="485" y="438"/>
                  </a:cubicBezTo>
                  <a:cubicBezTo>
                    <a:pt x="486" y="437"/>
                    <a:pt x="486" y="438"/>
                    <a:pt x="486" y="437"/>
                  </a:cubicBezTo>
                  <a:cubicBezTo>
                    <a:pt x="486" y="436"/>
                    <a:pt x="485" y="436"/>
                    <a:pt x="485" y="437"/>
                  </a:cubicBezTo>
                  <a:cubicBezTo>
                    <a:pt x="485" y="437"/>
                    <a:pt x="485" y="437"/>
                    <a:pt x="484" y="437"/>
                  </a:cubicBezTo>
                  <a:cubicBezTo>
                    <a:pt x="484" y="437"/>
                    <a:pt x="485" y="436"/>
                    <a:pt x="485" y="436"/>
                  </a:cubicBezTo>
                  <a:cubicBezTo>
                    <a:pt x="485" y="436"/>
                    <a:pt x="486" y="436"/>
                    <a:pt x="486" y="436"/>
                  </a:cubicBezTo>
                  <a:cubicBezTo>
                    <a:pt x="487" y="437"/>
                    <a:pt x="488" y="436"/>
                    <a:pt x="489" y="436"/>
                  </a:cubicBezTo>
                  <a:cubicBezTo>
                    <a:pt x="488" y="434"/>
                    <a:pt x="486" y="435"/>
                    <a:pt x="485" y="435"/>
                  </a:cubicBezTo>
                  <a:cubicBezTo>
                    <a:pt x="485" y="435"/>
                    <a:pt x="485" y="435"/>
                    <a:pt x="485" y="435"/>
                  </a:cubicBezTo>
                  <a:cubicBezTo>
                    <a:pt x="485" y="434"/>
                    <a:pt x="485" y="434"/>
                    <a:pt x="485" y="434"/>
                  </a:cubicBezTo>
                  <a:cubicBezTo>
                    <a:pt x="485" y="434"/>
                    <a:pt x="485" y="434"/>
                    <a:pt x="485" y="434"/>
                  </a:cubicBezTo>
                  <a:cubicBezTo>
                    <a:pt x="485" y="434"/>
                    <a:pt x="484" y="434"/>
                    <a:pt x="484" y="434"/>
                  </a:cubicBezTo>
                  <a:cubicBezTo>
                    <a:pt x="484" y="433"/>
                    <a:pt x="485" y="434"/>
                    <a:pt x="485" y="434"/>
                  </a:cubicBezTo>
                  <a:cubicBezTo>
                    <a:pt x="485" y="434"/>
                    <a:pt x="485" y="434"/>
                    <a:pt x="485" y="434"/>
                  </a:cubicBezTo>
                  <a:cubicBezTo>
                    <a:pt x="485" y="434"/>
                    <a:pt x="485" y="434"/>
                    <a:pt x="485" y="434"/>
                  </a:cubicBezTo>
                  <a:cubicBezTo>
                    <a:pt x="486" y="434"/>
                    <a:pt x="486" y="433"/>
                    <a:pt x="486" y="433"/>
                  </a:cubicBezTo>
                  <a:cubicBezTo>
                    <a:pt x="488" y="433"/>
                    <a:pt x="489" y="433"/>
                    <a:pt x="490" y="434"/>
                  </a:cubicBezTo>
                  <a:cubicBezTo>
                    <a:pt x="490" y="434"/>
                    <a:pt x="491" y="434"/>
                    <a:pt x="491" y="434"/>
                  </a:cubicBezTo>
                  <a:cubicBezTo>
                    <a:pt x="489" y="433"/>
                    <a:pt x="488" y="432"/>
                    <a:pt x="487" y="432"/>
                  </a:cubicBezTo>
                  <a:cubicBezTo>
                    <a:pt x="487" y="431"/>
                    <a:pt x="488" y="432"/>
                    <a:pt x="488" y="432"/>
                  </a:cubicBezTo>
                  <a:cubicBezTo>
                    <a:pt x="489" y="432"/>
                    <a:pt x="489" y="432"/>
                    <a:pt x="490" y="432"/>
                  </a:cubicBezTo>
                  <a:cubicBezTo>
                    <a:pt x="490" y="431"/>
                    <a:pt x="489" y="431"/>
                    <a:pt x="489" y="431"/>
                  </a:cubicBezTo>
                  <a:cubicBezTo>
                    <a:pt x="489" y="430"/>
                    <a:pt x="490" y="430"/>
                    <a:pt x="490" y="430"/>
                  </a:cubicBezTo>
                  <a:cubicBezTo>
                    <a:pt x="490" y="430"/>
                    <a:pt x="490" y="430"/>
                    <a:pt x="490" y="430"/>
                  </a:cubicBezTo>
                  <a:cubicBezTo>
                    <a:pt x="490" y="430"/>
                    <a:pt x="490" y="430"/>
                    <a:pt x="490" y="430"/>
                  </a:cubicBezTo>
                  <a:cubicBezTo>
                    <a:pt x="490" y="430"/>
                    <a:pt x="491" y="430"/>
                    <a:pt x="491" y="429"/>
                  </a:cubicBezTo>
                  <a:cubicBezTo>
                    <a:pt x="490" y="428"/>
                    <a:pt x="489" y="427"/>
                    <a:pt x="488" y="427"/>
                  </a:cubicBezTo>
                  <a:cubicBezTo>
                    <a:pt x="487" y="427"/>
                    <a:pt x="487" y="427"/>
                    <a:pt x="487" y="426"/>
                  </a:cubicBezTo>
                  <a:cubicBezTo>
                    <a:pt x="486" y="426"/>
                    <a:pt x="486" y="426"/>
                    <a:pt x="486" y="426"/>
                  </a:cubicBezTo>
                  <a:cubicBezTo>
                    <a:pt x="486" y="426"/>
                    <a:pt x="486" y="426"/>
                    <a:pt x="486" y="426"/>
                  </a:cubicBezTo>
                  <a:cubicBezTo>
                    <a:pt x="486" y="426"/>
                    <a:pt x="486" y="426"/>
                    <a:pt x="486" y="426"/>
                  </a:cubicBezTo>
                  <a:cubicBezTo>
                    <a:pt x="486" y="426"/>
                    <a:pt x="486" y="426"/>
                    <a:pt x="486" y="426"/>
                  </a:cubicBezTo>
                  <a:cubicBezTo>
                    <a:pt x="486" y="426"/>
                    <a:pt x="487" y="426"/>
                    <a:pt x="487" y="426"/>
                  </a:cubicBezTo>
                  <a:cubicBezTo>
                    <a:pt x="487" y="426"/>
                    <a:pt x="487" y="426"/>
                    <a:pt x="487" y="426"/>
                  </a:cubicBezTo>
                  <a:cubicBezTo>
                    <a:pt x="487" y="426"/>
                    <a:pt x="487" y="426"/>
                    <a:pt x="487" y="426"/>
                  </a:cubicBezTo>
                  <a:cubicBezTo>
                    <a:pt x="488" y="425"/>
                    <a:pt x="489" y="426"/>
                    <a:pt x="489" y="425"/>
                  </a:cubicBezTo>
                  <a:cubicBezTo>
                    <a:pt x="489" y="425"/>
                    <a:pt x="489" y="425"/>
                    <a:pt x="490" y="425"/>
                  </a:cubicBezTo>
                  <a:cubicBezTo>
                    <a:pt x="490" y="425"/>
                    <a:pt x="490" y="425"/>
                    <a:pt x="490" y="425"/>
                  </a:cubicBezTo>
                  <a:cubicBezTo>
                    <a:pt x="490" y="425"/>
                    <a:pt x="490" y="425"/>
                    <a:pt x="490" y="425"/>
                  </a:cubicBezTo>
                  <a:cubicBezTo>
                    <a:pt x="490" y="425"/>
                    <a:pt x="490" y="425"/>
                    <a:pt x="491" y="426"/>
                  </a:cubicBezTo>
                  <a:cubicBezTo>
                    <a:pt x="492" y="426"/>
                    <a:pt x="493" y="427"/>
                    <a:pt x="494" y="426"/>
                  </a:cubicBezTo>
                  <a:cubicBezTo>
                    <a:pt x="495" y="426"/>
                    <a:pt x="496" y="426"/>
                    <a:pt x="497" y="427"/>
                  </a:cubicBezTo>
                  <a:cubicBezTo>
                    <a:pt x="498" y="427"/>
                    <a:pt x="498" y="427"/>
                    <a:pt x="499" y="426"/>
                  </a:cubicBezTo>
                  <a:cubicBezTo>
                    <a:pt x="499" y="425"/>
                    <a:pt x="499" y="425"/>
                    <a:pt x="498" y="424"/>
                  </a:cubicBezTo>
                  <a:cubicBezTo>
                    <a:pt x="497" y="422"/>
                    <a:pt x="495" y="420"/>
                    <a:pt x="492" y="421"/>
                  </a:cubicBezTo>
                  <a:cubicBezTo>
                    <a:pt x="490" y="421"/>
                    <a:pt x="489" y="420"/>
                    <a:pt x="487" y="419"/>
                  </a:cubicBezTo>
                  <a:cubicBezTo>
                    <a:pt x="486" y="418"/>
                    <a:pt x="485" y="418"/>
                    <a:pt x="484" y="419"/>
                  </a:cubicBezTo>
                  <a:cubicBezTo>
                    <a:pt x="482" y="420"/>
                    <a:pt x="481" y="421"/>
                    <a:pt x="479" y="420"/>
                  </a:cubicBezTo>
                  <a:cubicBezTo>
                    <a:pt x="479" y="420"/>
                    <a:pt x="479" y="420"/>
                    <a:pt x="479" y="420"/>
                  </a:cubicBezTo>
                  <a:cubicBezTo>
                    <a:pt x="480" y="419"/>
                    <a:pt x="480" y="419"/>
                    <a:pt x="480" y="419"/>
                  </a:cubicBezTo>
                  <a:cubicBezTo>
                    <a:pt x="480" y="419"/>
                    <a:pt x="480" y="419"/>
                    <a:pt x="480" y="419"/>
                  </a:cubicBezTo>
                  <a:cubicBezTo>
                    <a:pt x="480" y="419"/>
                    <a:pt x="480" y="419"/>
                    <a:pt x="480" y="419"/>
                  </a:cubicBezTo>
                  <a:cubicBezTo>
                    <a:pt x="482" y="420"/>
                    <a:pt x="483" y="419"/>
                    <a:pt x="484" y="418"/>
                  </a:cubicBezTo>
                  <a:cubicBezTo>
                    <a:pt x="484" y="418"/>
                    <a:pt x="485" y="417"/>
                    <a:pt x="486" y="417"/>
                  </a:cubicBezTo>
                  <a:cubicBezTo>
                    <a:pt x="487" y="418"/>
                    <a:pt x="488" y="417"/>
                    <a:pt x="489" y="416"/>
                  </a:cubicBezTo>
                  <a:cubicBezTo>
                    <a:pt x="490" y="415"/>
                    <a:pt x="491" y="414"/>
                    <a:pt x="492" y="415"/>
                  </a:cubicBezTo>
                  <a:cubicBezTo>
                    <a:pt x="493" y="416"/>
                    <a:pt x="494" y="416"/>
                    <a:pt x="495" y="416"/>
                  </a:cubicBezTo>
                  <a:cubicBezTo>
                    <a:pt x="495" y="416"/>
                    <a:pt x="496" y="416"/>
                    <a:pt x="495" y="415"/>
                  </a:cubicBezTo>
                  <a:cubicBezTo>
                    <a:pt x="495" y="414"/>
                    <a:pt x="495" y="412"/>
                    <a:pt x="495" y="411"/>
                  </a:cubicBezTo>
                  <a:cubicBezTo>
                    <a:pt x="494" y="409"/>
                    <a:pt x="492" y="407"/>
                    <a:pt x="491" y="406"/>
                  </a:cubicBezTo>
                  <a:cubicBezTo>
                    <a:pt x="490" y="404"/>
                    <a:pt x="489" y="404"/>
                    <a:pt x="488" y="406"/>
                  </a:cubicBezTo>
                  <a:cubicBezTo>
                    <a:pt x="488" y="406"/>
                    <a:pt x="487" y="407"/>
                    <a:pt x="488" y="408"/>
                  </a:cubicBezTo>
                  <a:cubicBezTo>
                    <a:pt x="489" y="408"/>
                    <a:pt x="488" y="409"/>
                    <a:pt x="488" y="409"/>
                  </a:cubicBezTo>
                  <a:cubicBezTo>
                    <a:pt x="487" y="409"/>
                    <a:pt x="487" y="409"/>
                    <a:pt x="486" y="410"/>
                  </a:cubicBezTo>
                  <a:cubicBezTo>
                    <a:pt x="486" y="411"/>
                    <a:pt x="485" y="412"/>
                    <a:pt x="483" y="412"/>
                  </a:cubicBezTo>
                  <a:cubicBezTo>
                    <a:pt x="483" y="412"/>
                    <a:pt x="483" y="412"/>
                    <a:pt x="483" y="412"/>
                  </a:cubicBezTo>
                  <a:cubicBezTo>
                    <a:pt x="482" y="412"/>
                    <a:pt x="482" y="413"/>
                    <a:pt x="481" y="414"/>
                  </a:cubicBezTo>
                  <a:cubicBezTo>
                    <a:pt x="481" y="415"/>
                    <a:pt x="480" y="415"/>
                    <a:pt x="479" y="414"/>
                  </a:cubicBezTo>
                  <a:cubicBezTo>
                    <a:pt x="479" y="414"/>
                    <a:pt x="478" y="414"/>
                    <a:pt x="478" y="415"/>
                  </a:cubicBezTo>
                  <a:cubicBezTo>
                    <a:pt x="478" y="415"/>
                    <a:pt x="478" y="415"/>
                    <a:pt x="478" y="415"/>
                  </a:cubicBezTo>
                  <a:cubicBezTo>
                    <a:pt x="477" y="416"/>
                    <a:pt x="477" y="417"/>
                    <a:pt x="476" y="418"/>
                  </a:cubicBezTo>
                  <a:cubicBezTo>
                    <a:pt x="476" y="418"/>
                    <a:pt x="476" y="418"/>
                    <a:pt x="476" y="418"/>
                  </a:cubicBezTo>
                  <a:cubicBezTo>
                    <a:pt x="477" y="416"/>
                    <a:pt x="477" y="415"/>
                    <a:pt x="478" y="413"/>
                  </a:cubicBezTo>
                  <a:cubicBezTo>
                    <a:pt x="478" y="413"/>
                    <a:pt x="478" y="413"/>
                    <a:pt x="478" y="413"/>
                  </a:cubicBezTo>
                  <a:cubicBezTo>
                    <a:pt x="479" y="413"/>
                    <a:pt x="479" y="413"/>
                    <a:pt x="479" y="413"/>
                  </a:cubicBezTo>
                  <a:cubicBezTo>
                    <a:pt x="479" y="413"/>
                    <a:pt x="479" y="413"/>
                    <a:pt x="479" y="413"/>
                  </a:cubicBezTo>
                  <a:cubicBezTo>
                    <a:pt x="480" y="414"/>
                    <a:pt x="480" y="414"/>
                    <a:pt x="480" y="413"/>
                  </a:cubicBezTo>
                  <a:cubicBezTo>
                    <a:pt x="481" y="412"/>
                    <a:pt x="482" y="411"/>
                    <a:pt x="484" y="410"/>
                  </a:cubicBezTo>
                  <a:cubicBezTo>
                    <a:pt x="484" y="410"/>
                    <a:pt x="485" y="409"/>
                    <a:pt x="484" y="409"/>
                  </a:cubicBezTo>
                  <a:cubicBezTo>
                    <a:pt x="484" y="409"/>
                    <a:pt x="484" y="409"/>
                    <a:pt x="484" y="409"/>
                  </a:cubicBezTo>
                  <a:cubicBezTo>
                    <a:pt x="484" y="409"/>
                    <a:pt x="484" y="409"/>
                    <a:pt x="484" y="409"/>
                  </a:cubicBezTo>
                  <a:cubicBezTo>
                    <a:pt x="485" y="409"/>
                    <a:pt x="485" y="408"/>
                    <a:pt x="485" y="408"/>
                  </a:cubicBezTo>
                  <a:cubicBezTo>
                    <a:pt x="485" y="408"/>
                    <a:pt x="486" y="407"/>
                    <a:pt x="485" y="407"/>
                  </a:cubicBezTo>
                  <a:cubicBezTo>
                    <a:pt x="485" y="406"/>
                    <a:pt x="484" y="406"/>
                    <a:pt x="484" y="406"/>
                  </a:cubicBezTo>
                  <a:cubicBezTo>
                    <a:pt x="483" y="407"/>
                    <a:pt x="482" y="407"/>
                    <a:pt x="481" y="407"/>
                  </a:cubicBezTo>
                  <a:cubicBezTo>
                    <a:pt x="480" y="407"/>
                    <a:pt x="479" y="407"/>
                    <a:pt x="478" y="408"/>
                  </a:cubicBezTo>
                  <a:cubicBezTo>
                    <a:pt x="478" y="408"/>
                    <a:pt x="478" y="408"/>
                    <a:pt x="478" y="408"/>
                  </a:cubicBezTo>
                  <a:cubicBezTo>
                    <a:pt x="478" y="409"/>
                    <a:pt x="478" y="409"/>
                    <a:pt x="478" y="410"/>
                  </a:cubicBezTo>
                  <a:cubicBezTo>
                    <a:pt x="478" y="411"/>
                    <a:pt x="478" y="411"/>
                    <a:pt x="477" y="411"/>
                  </a:cubicBezTo>
                  <a:cubicBezTo>
                    <a:pt x="476" y="411"/>
                    <a:pt x="476" y="412"/>
                    <a:pt x="475" y="413"/>
                  </a:cubicBezTo>
                  <a:cubicBezTo>
                    <a:pt x="475" y="413"/>
                    <a:pt x="475" y="413"/>
                    <a:pt x="475" y="413"/>
                  </a:cubicBezTo>
                  <a:cubicBezTo>
                    <a:pt x="475" y="413"/>
                    <a:pt x="474" y="413"/>
                    <a:pt x="474" y="414"/>
                  </a:cubicBezTo>
                  <a:cubicBezTo>
                    <a:pt x="474" y="414"/>
                    <a:pt x="474" y="414"/>
                    <a:pt x="474" y="414"/>
                  </a:cubicBezTo>
                  <a:cubicBezTo>
                    <a:pt x="474" y="414"/>
                    <a:pt x="474" y="414"/>
                    <a:pt x="474" y="414"/>
                  </a:cubicBezTo>
                  <a:cubicBezTo>
                    <a:pt x="474" y="413"/>
                    <a:pt x="474" y="413"/>
                    <a:pt x="474" y="413"/>
                  </a:cubicBezTo>
                  <a:cubicBezTo>
                    <a:pt x="475" y="412"/>
                    <a:pt x="475" y="410"/>
                    <a:pt x="477" y="411"/>
                  </a:cubicBezTo>
                  <a:cubicBezTo>
                    <a:pt x="477" y="411"/>
                    <a:pt x="477" y="410"/>
                    <a:pt x="477" y="410"/>
                  </a:cubicBezTo>
                  <a:cubicBezTo>
                    <a:pt x="477" y="410"/>
                    <a:pt x="477" y="409"/>
                    <a:pt x="476" y="409"/>
                  </a:cubicBezTo>
                  <a:cubicBezTo>
                    <a:pt x="476" y="409"/>
                    <a:pt x="478" y="409"/>
                    <a:pt x="477" y="407"/>
                  </a:cubicBezTo>
                  <a:cubicBezTo>
                    <a:pt x="478" y="407"/>
                    <a:pt x="479" y="406"/>
                    <a:pt x="480" y="406"/>
                  </a:cubicBezTo>
                  <a:cubicBezTo>
                    <a:pt x="480" y="406"/>
                    <a:pt x="480" y="406"/>
                    <a:pt x="480" y="406"/>
                  </a:cubicBezTo>
                  <a:cubicBezTo>
                    <a:pt x="481" y="405"/>
                    <a:pt x="482" y="405"/>
                    <a:pt x="482" y="405"/>
                  </a:cubicBezTo>
                  <a:cubicBezTo>
                    <a:pt x="484" y="405"/>
                    <a:pt x="486" y="404"/>
                    <a:pt x="486" y="402"/>
                  </a:cubicBezTo>
                  <a:cubicBezTo>
                    <a:pt x="486" y="402"/>
                    <a:pt x="486" y="402"/>
                    <a:pt x="486" y="402"/>
                  </a:cubicBezTo>
                  <a:cubicBezTo>
                    <a:pt x="486" y="402"/>
                    <a:pt x="486" y="402"/>
                    <a:pt x="486" y="402"/>
                  </a:cubicBezTo>
                  <a:cubicBezTo>
                    <a:pt x="486" y="403"/>
                    <a:pt x="486" y="403"/>
                    <a:pt x="487" y="403"/>
                  </a:cubicBezTo>
                  <a:cubicBezTo>
                    <a:pt x="488" y="401"/>
                    <a:pt x="488" y="399"/>
                    <a:pt x="486" y="398"/>
                  </a:cubicBezTo>
                  <a:cubicBezTo>
                    <a:pt x="484" y="397"/>
                    <a:pt x="483" y="397"/>
                    <a:pt x="482" y="395"/>
                  </a:cubicBezTo>
                  <a:cubicBezTo>
                    <a:pt x="481" y="395"/>
                    <a:pt x="480" y="395"/>
                    <a:pt x="479" y="395"/>
                  </a:cubicBezTo>
                  <a:cubicBezTo>
                    <a:pt x="479" y="397"/>
                    <a:pt x="477" y="397"/>
                    <a:pt x="476" y="398"/>
                  </a:cubicBezTo>
                  <a:cubicBezTo>
                    <a:pt x="476" y="398"/>
                    <a:pt x="476" y="398"/>
                    <a:pt x="476" y="398"/>
                  </a:cubicBezTo>
                  <a:cubicBezTo>
                    <a:pt x="476" y="398"/>
                    <a:pt x="476" y="398"/>
                    <a:pt x="476" y="398"/>
                  </a:cubicBezTo>
                  <a:cubicBezTo>
                    <a:pt x="476" y="398"/>
                    <a:pt x="476" y="398"/>
                    <a:pt x="476" y="398"/>
                  </a:cubicBezTo>
                  <a:cubicBezTo>
                    <a:pt x="476" y="398"/>
                    <a:pt x="476" y="398"/>
                    <a:pt x="476" y="398"/>
                  </a:cubicBezTo>
                  <a:cubicBezTo>
                    <a:pt x="475" y="398"/>
                    <a:pt x="475" y="398"/>
                    <a:pt x="474" y="398"/>
                  </a:cubicBezTo>
                  <a:cubicBezTo>
                    <a:pt x="474" y="398"/>
                    <a:pt x="474" y="398"/>
                    <a:pt x="474" y="398"/>
                  </a:cubicBezTo>
                  <a:cubicBezTo>
                    <a:pt x="474" y="398"/>
                    <a:pt x="474" y="398"/>
                    <a:pt x="474" y="398"/>
                  </a:cubicBezTo>
                  <a:cubicBezTo>
                    <a:pt x="473" y="399"/>
                    <a:pt x="474" y="399"/>
                    <a:pt x="474" y="400"/>
                  </a:cubicBezTo>
                  <a:cubicBezTo>
                    <a:pt x="474" y="400"/>
                    <a:pt x="474" y="400"/>
                    <a:pt x="474" y="400"/>
                  </a:cubicBezTo>
                  <a:cubicBezTo>
                    <a:pt x="474" y="400"/>
                    <a:pt x="474" y="400"/>
                    <a:pt x="474" y="400"/>
                  </a:cubicBezTo>
                  <a:cubicBezTo>
                    <a:pt x="474" y="400"/>
                    <a:pt x="474" y="400"/>
                    <a:pt x="474" y="400"/>
                  </a:cubicBezTo>
                  <a:cubicBezTo>
                    <a:pt x="474" y="401"/>
                    <a:pt x="474" y="401"/>
                    <a:pt x="473" y="401"/>
                  </a:cubicBezTo>
                  <a:cubicBezTo>
                    <a:pt x="473" y="401"/>
                    <a:pt x="473" y="401"/>
                    <a:pt x="473" y="401"/>
                  </a:cubicBezTo>
                  <a:cubicBezTo>
                    <a:pt x="474" y="400"/>
                    <a:pt x="473" y="400"/>
                    <a:pt x="473" y="399"/>
                  </a:cubicBezTo>
                  <a:cubicBezTo>
                    <a:pt x="473" y="399"/>
                    <a:pt x="473" y="398"/>
                    <a:pt x="474" y="398"/>
                  </a:cubicBezTo>
                  <a:cubicBezTo>
                    <a:pt x="476" y="397"/>
                    <a:pt x="477" y="396"/>
                    <a:pt x="477" y="394"/>
                  </a:cubicBezTo>
                  <a:cubicBezTo>
                    <a:pt x="478" y="394"/>
                    <a:pt x="478" y="394"/>
                    <a:pt x="478" y="393"/>
                  </a:cubicBezTo>
                  <a:cubicBezTo>
                    <a:pt x="477" y="393"/>
                    <a:pt x="476" y="393"/>
                    <a:pt x="476" y="394"/>
                  </a:cubicBezTo>
                  <a:cubicBezTo>
                    <a:pt x="476" y="394"/>
                    <a:pt x="476" y="394"/>
                    <a:pt x="476" y="394"/>
                  </a:cubicBezTo>
                  <a:cubicBezTo>
                    <a:pt x="476" y="394"/>
                    <a:pt x="475" y="394"/>
                    <a:pt x="474" y="395"/>
                  </a:cubicBezTo>
                  <a:cubicBezTo>
                    <a:pt x="473" y="395"/>
                    <a:pt x="471" y="397"/>
                    <a:pt x="470" y="398"/>
                  </a:cubicBezTo>
                  <a:cubicBezTo>
                    <a:pt x="469" y="400"/>
                    <a:pt x="468" y="402"/>
                    <a:pt x="469" y="404"/>
                  </a:cubicBezTo>
                  <a:cubicBezTo>
                    <a:pt x="468" y="404"/>
                    <a:pt x="468" y="404"/>
                    <a:pt x="468" y="404"/>
                  </a:cubicBezTo>
                  <a:cubicBezTo>
                    <a:pt x="468" y="404"/>
                    <a:pt x="468" y="404"/>
                    <a:pt x="468" y="404"/>
                  </a:cubicBezTo>
                  <a:cubicBezTo>
                    <a:pt x="468" y="404"/>
                    <a:pt x="468" y="404"/>
                    <a:pt x="468" y="404"/>
                  </a:cubicBezTo>
                  <a:cubicBezTo>
                    <a:pt x="468" y="405"/>
                    <a:pt x="468" y="405"/>
                    <a:pt x="468" y="405"/>
                  </a:cubicBezTo>
                  <a:cubicBezTo>
                    <a:pt x="468" y="405"/>
                    <a:pt x="468" y="405"/>
                    <a:pt x="468" y="405"/>
                  </a:cubicBezTo>
                  <a:cubicBezTo>
                    <a:pt x="468" y="405"/>
                    <a:pt x="468" y="405"/>
                    <a:pt x="468" y="405"/>
                  </a:cubicBezTo>
                  <a:cubicBezTo>
                    <a:pt x="467" y="405"/>
                    <a:pt x="467" y="405"/>
                    <a:pt x="467" y="404"/>
                  </a:cubicBezTo>
                  <a:cubicBezTo>
                    <a:pt x="467" y="404"/>
                    <a:pt x="467" y="404"/>
                    <a:pt x="467" y="404"/>
                  </a:cubicBezTo>
                  <a:cubicBezTo>
                    <a:pt x="468" y="403"/>
                    <a:pt x="468" y="402"/>
                    <a:pt x="468" y="401"/>
                  </a:cubicBezTo>
                  <a:cubicBezTo>
                    <a:pt x="469" y="400"/>
                    <a:pt x="468" y="399"/>
                    <a:pt x="467" y="399"/>
                  </a:cubicBezTo>
                  <a:cubicBezTo>
                    <a:pt x="467" y="399"/>
                    <a:pt x="467" y="399"/>
                    <a:pt x="467" y="399"/>
                  </a:cubicBezTo>
                  <a:cubicBezTo>
                    <a:pt x="466" y="399"/>
                    <a:pt x="466" y="400"/>
                    <a:pt x="466" y="400"/>
                  </a:cubicBezTo>
                  <a:cubicBezTo>
                    <a:pt x="466" y="400"/>
                    <a:pt x="466" y="400"/>
                    <a:pt x="466" y="400"/>
                  </a:cubicBezTo>
                  <a:cubicBezTo>
                    <a:pt x="466" y="400"/>
                    <a:pt x="466" y="400"/>
                    <a:pt x="466" y="400"/>
                  </a:cubicBezTo>
                  <a:cubicBezTo>
                    <a:pt x="466" y="400"/>
                    <a:pt x="466" y="400"/>
                    <a:pt x="466" y="400"/>
                  </a:cubicBezTo>
                  <a:cubicBezTo>
                    <a:pt x="466" y="400"/>
                    <a:pt x="466" y="400"/>
                    <a:pt x="466" y="400"/>
                  </a:cubicBezTo>
                  <a:cubicBezTo>
                    <a:pt x="466" y="400"/>
                    <a:pt x="466" y="400"/>
                    <a:pt x="466" y="400"/>
                  </a:cubicBezTo>
                  <a:cubicBezTo>
                    <a:pt x="466" y="399"/>
                    <a:pt x="466" y="399"/>
                    <a:pt x="466" y="398"/>
                  </a:cubicBezTo>
                  <a:cubicBezTo>
                    <a:pt x="466" y="398"/>
                    <a:pt x="466" y="398"/>
                    <a:pt x="466" y="398"/>
                  </a:cubicBezTo>
                  <a:cubicBezTo>
                    <a:pt x="466" y="398"/>
                    <a:pt x="467" y="399"/>
                    <a:pt x="467" y="399"/>
                  </a:cubicBezTo>
                  <a:cubicBezTo>
                    <a:pt x="467" y="399"/>
                    <a:pt x="467" y="399"/>
                    <a:pt x="467" y="399"/>
                  </a:cubicBezTo>
                  <a:cubicBezTo>
                    <a:pt x="467" y="399"/>
                    <a:pt x="467" y="399"/>
                    <a:pt x="467" y="399"/>
                  </a:cubicBezTo>
                  <a:cubicBezTo>
                    <a:pt x="468" y="399"/>
                    <a:pt x="468" y="399"/>
                    <a:pt x="469" y="398"/>
                  </a:cubicBezTo>
                  <a:cubicBezTo>
                    <a:pt x="470" y="396"/>
                    <a:pt x="471" y="395"/>
                    <a:pt x="472" y="393"/>
                  </a:cubicBezTo>
                  <a:cubicBezTo>
                    <a:pt x="473" y="392"/>
                    <a:pt x="473" y="390"/>
                    <a:pt x="472" y="389"/>
                  </a:cubicBezTo>
                  <a:cubicBezTo>
                    <a:pt x="471" y="388"/>
                    <a:pt x="471" y="388"/>
                    <a:pt x="470" y="389"/>
                  </a:cubicBezTo>
                  <a:cubicBezTo>
                    <a:pt x="470" y="389"/>
                    <a:pt x="469" y="389"/>
                    <a:pt x="469" y="390"/>
                  </a:cubicBezTo>
                  <a:cubicBezTo>
                    <a:pt x="468" y="390"/>
                    <a:pt x="468" y="392"/>
                    <a:pt x="469" y="393"/>
                  </a:cubicBezTo>
                  <a:cubicBezTo>
                    <a:pt x="468" y="393"/>
                    <a:pt x="468" y="393"/>
                    <a:pt x="468" y="393"/>
                  </a:cubicBezTo>
                  <a:cubicBezTo>
                    <a:pt x="468" y="393"/>
                    <a:pt x="468" y="393"/>
                    <a:pt x="468" y="393"/>
                  </a:cubicBezTo>
                  <a:cubicBezTo>
                    <a:pt x="468" y="393"/>
                    <a:pt x="468" y="393"/>
                    <a:pt x="468" y="393"/>
                  </a:cubicBezTo>
                  <a:cubicBezTo>
                    <a:pt x="467" y="392"/>
                    <a:pt x="466" y="393"/>
                    <a:pt x="466" y="393"/>
                  </a:cubicBezTo>
                  <a:cubicBezTo>
                    <a:pt x="465" y="393"/>
                    <a:pt x="464" y="394"/>
                    <a:pt x="464" y="394"/>
                  </a:cubicBezTo>
                  <a:cubicBezTo>
                    <a:pt x="464" y="394"/>
                    <a:pt x="464" y="394"/>
                    <a:pt x="464" y="394"/>
                  </a:cubicBezTo>
                  <a:cubicBezTo>
                    <a:pt x="464" y="394"/>
                    <a:pt x="464" y="394"/>
                    <a:pt x="464" y="394"/>
                  </a:cubicBezTo>
                  <a:cubicBezTo>
                    <a:pt x="464" y="394"/>
                    <a:pt x="464" y="394"/>
                    <a:pt x="464" y="394"/>
                  </a:cubicBezTo>
                  <a:cubicBezTo>
                    <a:pt x="464" y="394"/>
                    <a:pt x="464" y="394"/>
                    <a:pt x="464" y="394"/>
                  </a:cubicBezTo>
                  <a:cubicBezTo>
                    <a:pt x="464" y="394"/>
                    <a:pt x="464" y="394"/>
                    <a:pt x="464" y="394"/>
                  </a:cubicBezTo>
                  <a:cubicBezTo>
                    <a:pt x="464" y="393"/>
                    <a:pt x="465" y="392"/>
                    <a:pt x="466" y="392"/>
                  </a:cubicBezTo>
                  <a:cubicBezTo>
                    <a:pt x="467" y="392"/>
                    <a:pt x="467" y="391"/>
                    <a:pt x="467" y="391"/>
                  </a:cubicBezTo>
                  <a:cubicBezTo>
                    <a:pt x="467" y="390"/>
                    <a:pt x="467" y="390"/>
                    <a:pt x="466" y="390"/>
                  </a:cubicBezTo>
                  <a:cubicBezTo>
                    <a:pt x="466" y="390"/>
                    <a:pt x="465" y="390"/>
                    <a:pt x="465" y="390"/>
                  </a:cubicBezTo>
                  <a:cubicBezTo>
                    <a:pt x="465" y="390"/>
                    <a:pt x="465" y="390"/>
                    <a:pt x="465" y="390"/>
                  </a:cubicBezTo>
                  <a:cubicBezTo>
                    <a:pt x="463" y="389"/>
                    <a:pt x="462" y="389"/>
                    <a:pt x="463" y="391"/>
                  </a:cubicBezTo>
                  <a:cubicBezTo>
                    <a:pt x="463" y="391"/>
                    <a:pt x="462" y="391"/>
                    <a:pt x="462" y="392"/>
                  </a:cubicBezTo>
                  <a:cubicBezTo>
                    <a:pt x="462" y="392"/>
                    <a:pt x="462" y="392"/>
                    <a:pt x="462" y="392"/>
                  </a:cubicBezTo>
                  <a:cubicBezTo>
                    <a:pt x="462" y="392"/>
                    <a:pt x="462" y="392"/>
                    <a:pt x="462" y="392"/>
                  </a:cubicBezTo>
                  <a:cubicBezTo>
                    <a:pt x="461" y="392"/>
                    <a:pt x="461" y="392"/>
                    <a:pt x="461" y="392"/>
                  </a:cubicBezTo>
                  <a:cubicBezTo>
                    <a:pt x="461" y="393"/>
                    <a:pt x="461" y="393"/>
                    <a:pt x="461" y="393"/>
                  </a:cubicBezTo>
                  <a:cubicBezTo>
                    <a:pt x="461" y="393"/>
                    <a:pt x="461" y="393"/>
                    <a:pt x="461" y="393"/>
                  </a:cubicBezTo>
                  <a:cubicBezTo>
                    <a:pt x="461" y="393"/>
                    <a:pt x="461" y="393"/>
                    <a:pt x="461" y="393"/>
                  </a:cubicBezTo>
                  <a:cubicBezTo>
                    <a:pt x="461" y="392"/>
                    <a:pt x="462" y="391"/>
                    <a:pt x="462" y="390"/>
                  </a:cubicBezTo>
                  <a:cubicBezTo>
                    <a:pt x="463" y="388"/>
                    <a:pt x="463" y="388"/>
                    <a:pt x="465" y="388"/>
                  </a:cubicBezTo>
                  <a:cubicBezTo>
                    <a:pt x="465" y="388"/>
                    <a:pt x="465" y="388"/>
                    <a:pt x="465" y="388"/>
                  </a:cubicBezTo>
                  <a:cubicBezTo>
                    <a:pt x="465" y="388"/>
                    <a:pt x="465" y="388"/>
                    <a:pt x="465" y="388"/>
                  </a:cubicBezTo>
                  <a:cubicBezTo>
                    <a:pt x="466" y="389"/>
                    <a:pt x="466" y="389"/>
                    <a:pt x="467" y="387"/>
                  </a:cubicBezTo>
                  <a:cubicBezTo>
                    <a:pt x="467" y="387"/>
                    <a:pt x="467" y="387"/>
                    <a:pt x="467" y="387"/>
                  </a:cubicBezTo>
                  <a:cubicBezTo>
                    <a:pt x="468" y="386"/>
                    <a:pt x="469" y="386"/>
                    <a:pt x="468" y="385"/>
                  </a:cubicBezTo>
                  <a:cubicBezTo>
                    <a:pt x="468" y="383"/>
                    <a:pt x="467" y="380"/>
                    <a:pt x="464" y="379"/>
                  </a:cubicBezTo>
                  <a:cubicBezTo>
                    <a:pt x="463" y="379"/>
                    <a:pt x="461" y="378"/>
                    <a:pt x="460" y="377"/>
                  </a:cubicBezTo>
                  <a:cubicBezTo>
                    <a:pt x="459" y="376"/>
                    <a:pt x="459" y="377"/>
                    <a:pt x="459" y="378"/>
                  </a:cubicBezTo>
                  <a:cubicBezTo>
                    <a:pt x="459" y="379"/>
                    <a:pt x="458" y="380"/>
                    <a:pt x="457" y="380"/>
                  </a:cubicBezTo>
                  <a:cubicBezTo>
                    <a:pt x="457" y="380"/>
                    <a:pt x="457" y="380"/>
                    <a:pt x="457" y="380"/>
                  </a:cubicBezTo>
                  <a:cubicBezTo>
                    <a:pt x="457" y="380"/>
                    <a:pt x="457" y="380"/>
                    <a:pt x="457" y="380"/>
                  </a:cubicBezTo>
                  <a:cubicBezTo>
                    <a:pt x="457" y="380"/>
                    <a:pt x="457" y="380"/>
                    <a:pt x="457" y="380"/>
                  </a:cubicBezTo>
                  <a:cubicBezTo>
                    <a:pt x="457" y="380"/>
                    <a:pt x="456" y="379"/>
                    <a:pt x="456" y="380"/>
                  </a:cubicBezTo>
                  <a:cubicBezTo>
                    <a:pt x="456" y="380"/>
                    <a:pt x="456" y="381"/>
                    <a:pt x="455" y="381"/>
                  </a:cubicBezTo>
                  <a:cubicBezTo>
                    <a:pt x="455" y="381"/>
                    <a:pt x="455" y="380"/>
                    <a:pt x="455" y="380"/>
                  </a:cubicBezTo>
                  <a:cubicBezTo>
                    <a:pt x="456" y="380"/>
                    <a:pt x="456" y="379"/>
                    <a:pt x="455" y="379"/>
                  </a:cubicBezTo>
                  <a:cubicBezTo>
                    <a:pt x="454" y="379"/>
                    <a:pt x="454" y="379"/>
                    <a:pt x="454" y="380"/>
                  </a:cubicBezTo>
                  <a:cubicBezTo>
                    <a:pt x="454" y="380"/>
                    <a:pt x="454" y="381"/>
                    <a:pt x="454" y="381"/>
                  </a:cubicBezTo>
                  <a:cubicBezTo>
                    <a:pt x="454" y="382"/>
                    <a:pt x="454" y="382"/>
                    <a:pt x="454" y="382"/>
                  </a:cubicBezTo>
                  <a:cubicBezTo>
                    <a:pt x="454" y="383"/>
                    <a:pt x="453" y="383"/>
                    <a:pt x="453" y="384"/>
                  </a:cubicBezTo>
                  <a:cubicBezTo>
                    <a:pt x="452" y="385"/>
                    <a:pt x="452" y="386"/>
                    <a:pt x="452" y="387"/>
                  </a:cubicBezTo>
                  <a:cubicBezTo>
                    <a:pt x="452" y="387"/>
                    <a:pt x="452" y="387"/>
                    <a:pt x="452" y="387"/>
                  </a:cubicBezTo>
                  <a:cubicBezTo>
                    <a:pt x="452" y="388"/>
                    <a:pt x="452" y="388"/>
                    <a:pt x="452" y="389"/>
                  </a:cubicBezTo>
                  <a:cubicBezTo>
                    <a:pt x="452" y="389"/>
                    <a:pt x="452" y="389"/>
                    <a:pt x="452" y="389"/>
                  </a:cubicBezTo>
                  <a:cubicBezTo>
                    <a:pt x="452" y="389"/>
                    <a:pt x="452" y="389"/>
                    <a:pt x="452" y="389"/>
                  </a:cubicBezTo>
                  <a:cubicBezTo>
                    <a:pt x="451" y="389"/>
                    <a:pt x="451" y="389"/>
                    <a:pt x="451" y="389"/>
                  </a:cubicBezTo>
                  <a:cubicBezTo>
                    <a:pt x="451" y="388"/>
                    <a:pt x="451" y="388"/>
                    <a:pt x="451" y="387"/>
                  </a:cubicBezTo>
                  <a:cubicBezTo>
                    <a:pt x="452" y="386"/>
                    <a:pt x="451" y="385"/>
                    <a:pt x="452" y="384"/>
                  </a:cubicBezTo>
                  <a:cubicBezTo>
                    <a:pt x="453" y="383"/>
                    <a:pt x="453" y="383"/>
                    <a:pt x="452" y="382"/>
                  </a:cubicBezTo>
                  <a:cubicBezTo>
                    <a:pt x="452" y="381"/>
                    <a:pt x="452" y="380"/>
                    <a:pt x="452" y="379"/>
                  </a:cubicBezTo>
                  <a:cubicBezTo>
                    <a:pt x="452" y="379"/>
                    <a:pt x="452" y="378"/>
                    <a:pt x="452" y="378"/>
                  </a:cubicBezTo>
                  <a:cubicBezTo>
                    <a:pt x="451" y="378"/>
                    <a:pt x="451" y="378"/>
                    <a:pt x="451" y="379"/>
                  </a:cubicBezTo>
                  <a:cubicBezTo>
                    <a:pt x="450" y="379"/>
                    <a:pt x="450" y="380"/>
                    <a:pt x="450" y="381"/>
                  </a:cubicBezTo>
                  <a:cubicBezTo>
                    <a:pt x="449" y="380"/>
                    <a:pt x="450" y="380"/>
                    <a:pt x="450" y="379"/>
                  </a:cubicBezTo>
                  <a:cubicBezTo>
                    <a:pt x="450" y="379"/>
                    <a:pt x="450" y="379"/>
                    <a:pt x="450" y="379"/>
                  </a:cubicBezTo>
                  <a:cubicBezTo>
                    <a:pt x="450" y="379"/>
                    <a:pt x="450" y="379"/>
                    <a:pt x="450" y="379"/>
                  </a:cubicBezTo>
                  <a:cubicBezTo>
                    <a:pt x="450" y="377"/>
                    <a:pt x="451" y="376"/>
                    <a:pt x="452" y="375"/>
                  </a:cubicBezTo>
                  <a:cubicBezTo>
                    <a:pt x="451" y="374"/>
                    <a:pt x="449" y="374"/>
                    <a:pt x="449" y="376"/>
                  </a:cubicBezTo>
                  <a:cubicBezTo>
                    <a:pt x="448" y="374"/>
                    <a:pt x="448" y="375"/>
                    <a:pt x="447" y="376"/>
                  </a:cubicBezTo>
                  <a:cubicBezTo>
                    <a:pt x="447" y="376"/>
                    <a:pt x="447" y="376"/>
                    <a:pt x="446" y="377"/>
                  </a:cubicBezTo>
                  <a:cubicBezTo>
                    <a:pt x="445" y="377"/>
                    <a:pt x="446" y="378"/>
                    <a:pt x="445" y="379"/>
                  </a:cubicBezTo>
                  <a:cubicBezTo>
                    <a:pt x="444" y="379"/>
                    <a:pt x="444" y="381"/>
                    <a:pt x="445" y="382"/>
                  </a:cubicBezTo>
                  <a:cubicBezTo>
                    <a:pt x="445" y="382"/>
                    <a:pt x="445" y="382"/>
                    <a:pt x="445" y="382"/>
                  </a:cubicBezTo>
                  <a:cubicBezTo>
                    <a:pt x="445" y="382"/>
                    <a:pt x="445" y="382"/>
                    <a:pt x="445" y="383"/>
                  </a:cubicBezTo>
                  <a:cubicBezTo>
                    <a:pt x="445" y="383"/>
                    <a:pt x="445" y="383"/>
                    <a:pt x="445" y="383"/>
                  </a:cubicBezTo>
                  <a:cubicBezTo>
                    <a:pt x="445" y="383"/>
                    <a:pt x="445" y="383"/>
                    <a:pt x="445" y="383"/>
                  </a:cubicBezTo>
                  <a:cubicBezTo>
                    <a:pt x="444" y="384"/>
                    <a:pt x="444" y="385"/>
                    <a:pt x="443" y="386"/>
                  </a:cubicBezTo>
                  <a:cubicBezTo>
                    <a:pt x="443" y="386"/>
                    <a:pt x="442" y="386"/>
                    <a:pt x="443" y="386"/>
                  </a:cubicBezTo>
                  <a:cubicBezTo>
                    <a:pt x="443" y="385"/>
                    <a:pt x="444" y="384"/>
                    <a:pt x="444" y="383"/>
                  </a:cubicBezTo>
                  <a:cubicBezTo>
                    <a:pt x="445" y="382"/>
                    <a:pt x="445" y="382"/>
                    <a:pt x="444" y="381"/>
                  </a:cubicBezTo>
                  <a:cubicBezTo>
                    <a:pt x="444" y="381"/>
                    <a:pt x="444" y="381"/>
                    <a:pt x="444" y="381"/>
                  </a:cubicBezTo>
                  <a:cubicBezTo>
                    <a:pt x="444" y="381"/>
                    <a:pt x="443" y="381"/>
                    <a:pt x="443" y="381"/>
                  </a:cubicBezTo>
                  <a:cubicBezTo>
                    <a:pt x="444" y="380"/>
                    <a:pt x="445" y="379"/>
                    <a:pt x="443" y="379"/>
                  </a:cubicBezTo>
                  <a:cubicBezTo>
                    <a:pt x="443" y="379"/>
                    <a:pt x="443" y="379"/>
                    <a:pt x="444" y="379"/>
                  </a:cubicBezTo>
                  <a:cubicBezTo>
                    <a:pt x="444" y="378"/>
                    <a:pt x="445" y="378"/>
                    <a:pt x="445" y="377"/>
                  </a:cubicBezTo>
                  <a:cubicBezTo>
                    <a:pt x="445" y="377"/>
                    <a:pt x="445" y="376"/>
                    <a:pt x="445" y="376"/>
                  </a:cubicBezTo>
                  <a:cubicBezTo>
                    <a:pt x="444" y="376"/>
                    <a:pt x="444" y="376"/>
                    <a:pt x="444" y="376"/>
                  </a:cubicBezTo>
                  <a:cubicBezTo>
                    <a:pt x="443" y="378"/>
                    <a:pt x="442" y="378"/>
                    <a:pt x="441" y="379"/>
                  </a:cubicBezTo>
                  <a:cubicBezTo>
                    <a:pt x="441" y="379"/>
                    <a:pt x="441" y="379"/>
                    <a:pt x="441" y="379"/>
                  </a:cubicBezTo>
                  <a:cubicBezTo>
                    <a:pt x="441" y="379"/>
                    <a:pt x="441" y="379"/>
                    <a:pt x="440" y="379"/>
                  </a:cubicBezTo>
                  <a:cubicBezTo>
                    <a:pt x="440" y="379"/>
                    <a:pt x="440" y="379"/>
                    <a:pt x="440" y="379"/>
                  </a:cubicBezTo>
                  <a:cubicBezTo>
                    <a:pt x="440" y="379"/>
                    <a:pt x="441" y="379"/>
                    <a:pt x="441" y="378"/>
                  </a:cubicBezTo>
                  <a:cubicBezTo>
                    <a:pt x="441" y="378"/>
                    <a:pt x="441" y="378"/>
                    <a:pt x="441" y="378"/>
                  </a:cubicBezTo>
                  <a:cubicBezTo>
                    <a:pt x="442" y="378"/>
                    <a:pt x="442" y="377"/>
                    <a:pt x="443" y="377"/>
                  </a:cubicBezTo>
                  <a:cubicBezTo>
                    <a:pt x="444" y="376"/>
                    <a:pt x="443" y="376"/>
                    <a:pt x="443" y="376"/>
                  </a:cubicBezTo>
                  <a:cubicBezTo>
                    <a:pt x="442" y="375"/>
                    <a:pt x="441" y="376"/>
                    <a:pt x="441" y="376"/>
                  </a:cubicBezTo>
                  <a:cubicBezTo>
                    <a:pt x="441" y="376"/>
                    <a:pt x="442" y="375"/>
                    <a:pt x="442" y="375"/>
                  </a:cubicBezTo>
                  <a:cubicBezTo>
                    <a:pt x="443" y="375"/>
                    <a:pt x="443" y="376"/>
                    <a:pt x="443" y="375"/>
                  </a:cubicBezTo>
                  <a:cubicBezTo>
                    <a:pt x="445" y="374"/>
                    <a:pt x="446" y="373"/>
                    <a:pt x="448" y="373"/>
                  </a:cubicBezTo>
                  <a:cubicBezTo>
                    <a:pt x="448" y="373"/>
                    <a:pt x="448" y="372"/>
                    <a:pt x="448" y="372"/>
                  </a:cubicBezTo>
                  <a:cubicBezTo>
                    <a:pt x="448" y="371"/>
                    <a:pt x="449" y="370"/>
                    <a:pt x="448" y="369"/>
                  </a:cubicBezTo>
                  <a:cubicBezTo>
                    <a:pt x="448" y="369"/>
                    <a:pt x="448" y="369"/>
                    <a:pt x="448" y="369"/>
                  </a:cubicBezTo>
                  <a:cubicBezTo>
                    <a:pt x="448" y="368"/>
                    <a:pt x="448" y="367"/>
                    <a:pt x="447" y="367"/>
                  </a:cubicBezTo>
                  <a:cubicBezTo>
                    <a:pt x="446" y="367"/>
                    <a:pt x="445" y="367"/>
                    <a:pt x="444" y="367"/>
                  </a:cubicBezTo>
                  <a:cubicBezTo>
                    <a:pt x="443" y="366"/>
                    <a:pt x="442" y="367"/>
                    <a:pt x="442" y="368"/>
                  </a:cubicBezTo>
                  <a:cubicBezTo>
                    <a:pt x="442" y="368"/>
                    <a:pt x="442" y="368"/>
                    <a:pt x="442" y="368"/>
                  </a:cubicBezTo>
                  <a:cubicBezTo>
                    <a:pt x="442" y="368"/>
                    <a:pt x="442" y="368"/>
                    <a:pt x="442" y="368"/>
                  </a:cubicBezTo>
                  <a:cubicBezTo>
                    <a:pt x="441" y="368"/>
                    <a:pt x="441" y="367"/>
                    <a:pt x="441" y="367"/>
                  </a:cubicBezTo>
                  <a:cubicBezTo>
                    <a:pt x="441" y="367"/>
                    <a:pt x="441" y="367"/>
                    <a:pt x="441" y="367"/>
                  </a:cubicBezTo>
                  <a:cubicBezTo>
                    <a:pt x="441" y="367"/>
                    <a:pt x="441" y="367"/>
                    <a:pt x="441" y="367"/>
                  </a:cubicBezTo>
                  <a:cubicBezTo>
                    <a:pt x="441" y="367"/>
                    <a:pt x="441" y="367"/>
                    <a:pt x="440" y="367"/>
                  </a:cubicBezTo>
                  <a:cubicBezTo>
                    <a:pt x="441" y="367"/>
                    <a:pt x="441" y="367"/>
                    <a:pt x="441" y="366"/>
                  </a:cubicBezTo>
                  <a:cubicBezTo>
                    <a:pt x="441" y="366"/>
                    <a:pt x="441" y="366"/>
                    <a:pt x="441" y="366"/>
                  </a:cubicBezTo>
                  <a:cubicBezTo>
                    <a:pt x="441" y="366"/>
                    <a:pt x="441" y="366"/>
                    <a:pt x="441" y="366"/>
                  </a:cubicBezTo>
                  <a:cubicBezTo>
                    <a:pt x="441" y="366"/>
                    <a:pt x="441" y="366"/>
                    <a:pt x="441" y="366"/>
                  </a:cubicBezTo>
                  <a:cubicBezTo>
                    <a:pt x="441" y="366"/>
                    <a:pt x="441" y="366"/>
                    <a:pt x="441" y="366"/>
                  </a:cubicBezTo>
                  <a:cubicBezTo>
                    <a:pt x="442" y="366"/>
                    <a:pt x="442" y="366"/>
                    <a:pt x="442" y="365"/>
                  </a:cubicBezTo>
                  <a:cubicBezTo>
                    <a:pt x="443" y="364"/>
                    <a:pt x="444" y="364"/>
                    <a:pt x="443" y="363"/>
                  </a:cubicBezTo>
                  <a:cubicBezTo>
                    <a:pt x="443" y="363"/>
                    <a:pt x="443" y="363"/>
                    <a:pt x="443" y="363"/>
                  </a:cubicBezTo>
                  <a:cubicBezTo>
                    <a:pt x="442" y="362"/>
                    <a:pt x="442" y="362"/>
                    <a:pt x="442" y="362"/>
                  </a:cubicBezTo>
                  <a:cubicBezTo>
                    <a:pt x="442" y="359"/>
                    <a:pt x="441" y="358"/>
                    <a:pt x="438" y="357"/>
                  </a:cubicBezTo>
                  <a:cubicBezTo>
                    <a:pt x="436" y="356"/>
                    <a:pt x="436" y="356"/>
                    <a:pt x="436" y="358"/>
                  </a:cubicBezTo>
                  <a:cubicBezTo>
                    <a:pt x="436" y="359"/>
                    <a:pt x="436" y="359"/>
                    <a:pt x="436" y="360"/>
                  </a:cubicBezTo>
                  <a:cubicBezTo>
                    <a:pt x="436" y="360"/>
                    <a:pt x="436" y="360"/>
                    <a:pt x="436" y="360"/>
                  </a:cubicBezTo>
                  <a:cubicBezTo>
                    <a:pt x="436" y="360"/>
                    <a:pt x="436" y="360"/>
                    <a:pt x="435" y="360"/>
                  </a:cubicBezTo>
                  <a:cubicBezTo>
                    <a:pt x="435" y="358"/>
                    <a:pt x="434" y="360"/>
                    <a:pt x="433" y="360"/>
                  </a:cubicBezTo>
                  <a:cubicBezTo>
                    <a:pt x="434" y="360"/>
                    <a:pt x="434" y="359"/>
                    <a:pt x="434" y="359"/>
                  </a:cubicBezTo>
                  <a:cubicBezTo>
                    <a:pt x="435" y="359"/>
                    <a:pt x="436" y="359"/>
                    <a:pt x="435" y="358"/>
                  </a:cubicBezTo>
                  <a:cubicBezTo>
                    <a:pt x="435" y="357"/>
                    <a:pt x="435" y="356"/>
                    <a:pt x="434" y="356"/>
                  </a:cubicBezTo>
                  <a:cubicBezTo>
                    <a:pt x="433" y="355"/>
                    <a:pt x="432" y="355"/>
                    <a:pt x="431" y="353"/>
                  </a:cubicBezTo>
                  <a:cubicBezTo>
                    <a:pt x="430" y="353"/>
                    <a:pt x="429" y="352"/>
                    <a:pt x="428" y="352"/>
                  </a:cubicBezTo>
                  <a:cubicBezTo>
                    <a:pt x="428" y="352"/>
                    <a:pt x="427" y="352"/>
                    <a:pt x="427" y="352"/>
                  </a:cubicBezTo>
                  <a:cubicBezTo>
                    <a:pt x="427" y="352"/>
                    <a:pt x="427" y="352"/>
                    <a:pt x="427" y="352"/>
                  </a:cubicBezTo>
                  <a:cubicBezTo>
                    <a:pt x="426" y="352"/>
                    <a:pt x="425" y="353"/>
                    <a:pt x="424" y="353"/>
                  </a:cubicBezTo>
                  <a:cubicBezTo>
                    <a:pt x="422" y="354"/>
                    <a:pt x="421" y="355"/>
                    <a:pt x="420" y="356"/>
                  </a:cubicBezTo>
                  <a:cubicBezTo>
                    <a:pt x="418" y="358"/>
                    <a:pt x="418" y="360"/>
                    <a:pt x="420" y="361"/>
                  </a:cubicBezTo>
                  <a:cubicBezTo>
                    <a:pt x="420" y="361"/>
                    <a:pt x="420" y="361"/>
                    <a:pt x="420" y="361"/>
                  </a:cubicBezTo>
                  <a:cubicBezTo>
                    <a:pt x="422" y="362"/>
                    <a:pt x="424" y="364"/>
                    <a:pt x="427" y="365"/>
                  </a:cubicBezTo>
                  <a:cubicBezTo>
                    <a:pt x="426" y="365"/>
                    <a:pt x="425" y="365"/>
                    <a:pt x="425" y="365"/>
                  </a:cubicBezTo>
                  <a:cubicBezTo>
                    <a:pt x="424" y="364"/>
                    <a:pt x="423" y="363"/>
                    <a:pt x="422" y="363"/>
                  </a:cubicBezTo>
                  <a:cubicBezTo>
                    <a:pt x="421" y="363"/>
                    <a:pt x="421" y="363"/>
                    <a:pt x="420" y="362"/>
                  </a:cubicBezTo>
                  <a:cubicBezTo>
                    <a:pt x="420" y="362"/>
                    <a:pt x="419" y="362"/>
                    <a:pt x="419" y="361"/>
                  </a:cubicBezTo>
                  <a:cubicBezTo>
                    <a:pt x="419" y="361"/>
                    <a:pt x="419" y="361"/>
                    <a:pt x="419" y="361"/>
                  </a:cubicBezTo>
                  <a:cubicBezTo>
                    <a:pt x="419" y="361"/>
                    <a:pt x="419" y="361"/>
                    <a:pt x="419" y="361"/>
                  </a:cubicBezTo>
                  <a:cubicBezTo>
                    <a:pt x="418" y="362"/>
                    <a:pt x="417" y="363"/>
                    <a:pt x="417" y="365"/>
                  </a:cubicBezTo>
                  <a:cubicBezTo>
                    <a:pt x="416" y="366"/>
                    <a:pt x="417" y="367"/>
                    <a:pt x="416" y="368"/>
                  </a:cubicBezTo>
                  <a:cubicBezTo>
                    <a:pt x="416" y="368"/>
                    <a:pt x="416" y="368"/>
                    <a:pt x="416" y="368"/>
                  </a:cubicBezTo>
                  <a:cubicBezTo>
                    <a:pt x="416" y="368"/>
                    <a:pt x="416" y="368"/>
                    <a:pt x="416" y="368"/>
                  </a:cubicBezTo>
                  <a:cubicBezTo>
                    <a:pt x="416" y="369"/>
                    <a:pt x="417" y="370"/>
                    <a:pt x="418" y="370"/>
                  </a:cubicBezTo>
                  <a:cubicBezTo>
                    <a:pt x="419" y="371"/>
                    <a:pt x="419" y="371"/>
                    <a:pt x="418" y="372"/>
                  </a:cubicBezTo>
                  <a:cubicBezTo>
                    <a:pt x="418" y="371"/>
                    <a:pt x="417" y="370"/>
                    <a:pt x="416" y="370"/>
                  </a:cubicBezTo>
                  <a:cubicBezTo>
                    <a:pt x="415" y="370"/>
                    <a:pt x="415" y="369"/>
                    <a:pt x="415" y="368"/>
                  </a:cubicBezTo>
                  <a:cubicBezTo>
                    <a:pt x="416" y="367"/>
                    <a:pt x="416" y="365"/>
                    <a:pt x="416" y="363"/>
                  </a:cubicBezTo>
                  <a:cubicBezTo>
                    <a:pt x="416" y="362"/>
                    <a:pt x="415" y="361"/>
                    <a:pt x="414" y="361"/>
                  </a:cubicBezTo>
                  <a:cubicBezTo>
                    <a:pt x="414" y="361"/>
                    <a:pt x="413" y="362"/>
                    <a:pt x="413" y="362"/>
                  </a:cubicBezTo>
                  <a:cubicBezTo>
                    <a:pt x="413" y="363"/>
                    <a:pt x="412" y="363"/>
                    <a:pt x="411" y="364"/>
                  </a:cubicBezTo>
                  <a:cubicBezTo>
                    <a:pt x="411" y="364"/>
                    <a:pt x="411" y="363"/>
                    <a:pt x="411" y="363"/>
                  </a:cubicBezTo>
                  <a:cubicBezTo>
                    <a:pt x="411" y="363"/>
                    <a:pt x="411" y="363"/>
                    <a:pt x="411" y="363"/>
                  </a:cubicBezTo>
                  <a:cubicBezTo>
                    <a:pt x="412" y="363"/>
                    <a:pt x="412" y="362"/>
                    <a:pt x="411" y="361"/>
                  </a:cubicBezTo>
                  <a:cubicBezTo>
                    <a:pt x="411" y="361"/>
                    <a:pt x="411" y="361"/>
                    <a:pt x="411" y="361"/>
                  </a:cubicBezTo>
                  <a:cubicBezTo>
                    <a:pt x="411" y="361"/>
                    <a:pt x="411" y="361"/>
                    <a:pt x="411" y="361"/>
                  </a:cubicBezTo>
                  <a:cubicBezTo>
                    <a:pt x="411" y="361"/>
                    <a:pt x="411" y="361"/>
                    <a:pt x="411" y="361"/>
                  </a:cubicBezTo>
                  <a:cubicBezTo>
                    <a:pt x="411" y="360"/>
                    <a:pt x="411" y="359"/>
                    <a:pt x="411" y="358"/>
                  </a:cubicBezTo>
                  <a:cubicBezTo>
                    <a:pt x="411" y="358"/>
                    <a:pt x="411" y="358"/>
                    <a:pt x="411" y="358"/>
                  </a:cubicBezTo>
                  <a:cubicBezTo>
                    <a:pt x="411" y="358"/>
                    <a:pt x="411" y="358"/>
                    <a:pt x="411" y="358"/>
                  </a:cubicBezTo>
                  <a:cubicBezTo>
                    <a:pt x="410" y="359"/>
                    <a:pt x="410" y="359"/>
                    <a:pt x="410" y="360"/>
                  </a:cubicBezTo>
                  <a:cubicBezTo>
                    <a:pt x="409" y="360"/>
                    <a:pt x="410" y="359"/>
                    <a:pt x="409" y="359"/>
                  </a:cubicBezTo>
                  <a:cubicBezTo>
                    <a:pt x="409" y="359"/>
                    <a:pt x="409" y="360"/>
                    <a:pt x="409" y="361"/>
                  </a:cubicBezTo>
                  <a:cubicBezTo>
                    <a:pt x="409" y="361"/>
                    <a:pt x="409" y="361"/>
                    <a:pt x="409" y="361"/>
                  </a:cubicBezTo>
                  <a:cubicBezTo>
                    <a:pt x="408" y="361"/>
                    <a:pt x="408" y="362"/>
                    <a:pt x="408" y="362"/>
                  </a:cubicBezTo>
                  <a:cubicBezTo>
                    <a:pt x="409" y="364"/>
                    <a:pt x="409" y="365"/>
                    <a:pt x="411" y="366"/>
                  </a:cubicBezTo>
                  <a:cubicBezTo>
                    <a:pt x="409" y="366"/>
                    <a:pt x="409" y="364"/>
                    <a:pt x="408" y="363"/>
                  </a:cubicBezTo>
                  <a:cubicBezTo>
                    <a:pt x="407" y="363"/>
                    <a:pt x="407" y="364"/>
                    <a:pt x="407" y="364"/>
                  </a:cubicBezTo>
                  <a:cubicBezTo>
                    <a:pt x="407" y="365"/>
                    <a:pt x="407" y="365"/>
                    <a:pt x="407" y="365"/>
                  </a:cubicBezTo>
                  <a:cubicBezTo>
                    <a:pt x="405" y="365"/>
                    <a:pt x="406" y="366"/>
                    <a:pt x="406" y="366"/>
                  </a:cubicBezTo>
                  <a:cubicBezTo>
                    <a:pt x="407" y="367"/>
                    <a:pt x="407" y="368"/>
                    <a:pt x="407" y="368"/>
                  </a:cubicBezTo>
                  <a:cubicBezTo>
                    <a:pt x="406" y="368"/>
                    <a:pt x="405" y="369"/>
                    <a:pt x="405" y="369"/>
                  </a:cubicBezTo>
                  <a:cubicBezTo>
                    <a:pt x="404" y="370"/>
                    <a:pt x="404" y="371"/>
                    <a:pt x="403" y="371"/>
                  </a:cubicBezTo>
                  <a:cubicBezTo>
                    <a:pt x="404" y="368"/>
                    <a:pt x="404" y="368"/>
                    <a:pt x="402" y="368"/>
                  </a:cubicBezTo>
                  <a:cubicBezTo>
                    <a:pt x="403" y="366"/>
                    <a:pt x="404" y="367"/>
                    <a:pt x="405" y="368"/>
                  </a:cubicBezTo>
                  <a:cubicBezTo>
                    <a:pt x="405" y="367"/>
                    <a:pt x="404" y="366"/>
                    <a:pt x="404" y="366"/>
                  </a:cubicBezTo>
                  <a:cubicBezTo>
                    <a:pt x="403" y="366"/>
                    <a:pt x="403" y="365"/>
                    <a:pt x="403" y="365"/>
                  </a:cubicBezTo>
                  <a:cubicBezTo>
                    <a:pt x="404" y="364"/>
                    <a:pt x="404" y="362"/>
                    <a:pt x="405" y="361"/>
                  </a:cubicBezTo>
                  <a:cubicBezTo>
                    <a:pt x="406" y="360"/>
                    <a:pt x="406" y="359"/>
                    <a:pt x="406" y="358"/>
                  </a:cubicBezTo>
                  <a:cubicBezTo>
                    <a:pt x="406" y="358"/>
                    <a:pt x="405" y="358"/>
                    <a:pt x="405" y="358"/>
                  </a:cubicBezTo>
                  <a:cubicBezTo>
                    <a:pt x="404" y="359"/>
                    <a:pt x="403" y="360"/>
                    <a:pt x="403" y="361"/>
                  </a:cubicBezTo>
                  <a:cubicBezTo>
                    <a:pt x="402" y="361"/>
                    <a:pt x="402" y="362"/>
                    <a:pt x="401" y="363"/>
                  </a:cubicBezTo>
                  <a:cubicBezTo>
                    <a:pt x="401" y="364"/>
                    <a:pt x="401" y="364"/>
                    <a:pt x="400" y="363"/>
                  </a:cubicBezTo>
                  <a:cubicBezTo>
                    <a:pt x="401" y="363"/>
                    <a:pt x="401" y="362"/>
                    <a:pt x="401" y="362"/>
                  </a:cubicBezTo>
                  <a:cubicBezTo>
                    <a:pt x="402" y="361"/>
                    <a:pt x="403" y="359"/>
                    <a:pt x="403" y="358"/>
                  </a:cubicBezTo>
                  <a:cubicBezTo>
                    <a:pt x="404" y="358"/>
                    <a:pt x="405" y="357"/>
                    <a:pt x="405" y="356"/>
                  </a:cubicBezTo>
                  <a:cubicBezTo>
                    <a:pt x="406" y="355"/>
                    <a:pt x="406" y="354"/>
                    <a:pt x="407" y="353"/>
                  </a:cubicBezTo>
                  <a:cubicBezTo>
                    <a:pt x="407" y="352"/>
                    <a:pt x="407" y="352"/>
                    <a:pt x="407" y="351"/>
                  </a:cubicBezTo>
                  <a:cubicBezTo>
                    <a:pt x="406" y="351"/>
                    <a:pt x="406" y="350"/>
                    <a:pt x="405" y="349"/>
                  </a:cubicBezTo>
                  <a:cubicBezTo>
                    <a:pt x="405" y="349"/>
                    <a:pt x="405" y="349"/>
                    <a:pt x="405" y="349"/>
                  </a:cubicBezTo>
                  <a:cubicBezTo>
                    <a:pt x="405" y="349"/>
                    <a:pt x="405" y="348"/>
                    <a:pt x="404" y="348"/>
                  </a:cubicBezTo>
                  <a:cubicBezTo>
                    <a:pt x="404" y="347"/>
                    <a:pt x="405" y="347"/>
                    <a:pt x="405" y="347"/>
                  </a:cubicBezTo>
                  <a:cubicBezTo>
                    <a:pt x="406" y="345"/>
                    <a:pt x="406" y="344"/>
                    <a:pt x="404" y="343"/>
                  </a:cubicBezTo>
                  <a:cubicBezTo>
                    <a:pt x="404" y="343"/>
                    <a:pt x="404" y="343"/>
                    <a:pt x="404" y="343"/>
                  </a:cubicBezTo>
                  <a:cubicBezTo>
                    <a:pt x="404" y="343"/>
                    <a:pt x="404" y="343"/>
                    <a:pt x="404" y="343"/>
                  </a:cubicBezTo>
                  <a:cubicBezTo>
                    <a:pt x="403" y="342"/>
                    <a:pt x="401" y="341"/>
                    <a:pt x="400" y="340"/>
                  </a:cubicBezTo>
                  <a:cubicBezTo>
                    <a:pt x="400" y="340"/>
                    <a:pt x="400" y="340"/>
                    <a:pt x="400" y="340"/>
                  </a:cubicBezTo>
                  <a:cubicBezTo>
                    <a:pt x="401" y="340"/>
                    <a:pt x="401" y="340"/>
                    <a:pt x="401" y="339"/>
                  </a:cubicBezTo>
                  <a:cubicBezTo>
                    <a:pt x="401" y="338"/>
                    <a:pt x="401" y="336"/>
                    <a:pt x="401" y="335"/>
                  </a:cubicBezTo>
                  <a:cubicBezTo>
                    <a:pt x="401" y="335"/>
                    <a:pt x="401" y="335"/>
                    <a:pt x="401" y="335"/>
                  </a:cubicBezTo>
                  <a:cubicBezTo>
                    <a:pt x="401" y="334"/>
                    <a:pt x="401" y="334"/>
                    <a:pt x="401" y="334"/>
                  </a:cubicBezTo>
                  <a:cubicBezTo>
                    <a:pt x="400" y="332"/>
                    <a:pt x="400" y="331"/>
                    <a:pt x="398" y="330"/>
                  </a:cubicBezTo>
                  <a:cubicBezTo>
                    <a:pt x="398" y="330"/>
                    <a:pt x="398" y="330"/>
                    <a:pt x="398" y="330"/>
                  </a:cubicBezTo>
                  <a:cubicBezTo>
                    <a:pt x="398" y="330"/>
                    <a:pt x="398" y="330"/>
                    <a:pt x="398" y="330"/>
                  </a:cubicBezTo>
                  <a:cubicBezTo>
                    <a:pt x="396" y="329"/>
                    <a:pt x="394" y="330"/>
                    <a:pt x="392" y="330"/>
                  </a:cubicBezTo>
                  <a:cubicBezTo>
                    <a:pt x="391" y="329"/>
                    <a:pt x="390" y="330"/>
                    <a:pt x="389" y="331"/>
                  </a:cubicBezTo>
                  <a:cubicBezTo>
                    <a:pt x="388" y="331"/>
                    <a:pt x="388" y="331"/>
                    <a:pt x="387" y="332"/>
                  </a:cubicBezTo>
                  <a:cubicBezTo>
                    <a:pt x="387" y="332"/>
                    <a:pt x="387" y="332"/>
                    <a:pt x="387" y="332"/>
                  </a:cubicBezTo>
                  <a:cubicBezTo>
                    <a:pt x="386" y="332"/>
                    <a:pt x="384" y="333"/>
                    <a:pt x="383" y="334"/>
                  </a:cubicBezTo>
                  <a:cubicBezTo>
                    <a:pt x="382" y="335"/>
                    <a:pt x="382" y="335"/>
                    <a:pt x="383" y="335"/>
                  </a:cubicBezTo>
                  <a:cubicBezTo>
                    <a:pt x="384" y="336"/>
                    <a:pt x="385" y="337"/>
                    <a:pt x="385" y="339"/>
                  </a:cubicBezTo>
                  <a:cubicBezTo>
                    <a:pt x="385" y="339"/>
                    <a:pt x="385" y="339"/>
                    <a:pt x="384" y="340"/>
                  </a:cubicBezTo>
                  <a:cubicBezTo>
                    <a:pt x="384" y="339"/>
                    <a:pt x="384" y="339"/>
                    <a:pt x="384" y="338"/>
                  </a:cubicBezTo>
                  <a:cubicBezTo>
                    <a:pt x="384" y="337"/>
                    <a:pt x="382" y="335"/>
                    <a:pt x="380" y="336"/>
                  </a:cubicBezTo>
                  <a:cubicBezTo>
                    <a:pt x="380" y="336"/>
                    <a:pt x="380" y="336"/>
                    <a:pt x="380" y="336"/>
                  </a:cubicBezTo>
                  <a:cubicBezTo>
                    <a:pt x="380" y="337"/>
                    <a:pt x="379" y="337"/>
                    <a:pt x="378" y="337"/>
                  </a:cubicBezTo>
                  <a:cubicBezTo>
                    <a:pt x="378" y="337"/>
                    <a:pt x="378" y="337"/>
                    <a:pt x="378" y="337"/>
                  </a:cubicBezTo>
                  <a:cubicBezTo>
                    <a:pt x="378" y="337"/>
                    <a:pt x="378" y="337"/>
                    <a:pt x="378" y="337"/>
                  </a:cubicBezTo>
                  <a:cubicBezTo>
                    <a:pt x="378" y="339"/>
                    <a:pt x="379" y="340"/>
                    <a:pt x="380" y="341"/>
                  </a:cubicBezTo>
                  <a:cubicBezTo>
                    <a:pt x="380" y="341"/>
                    <a:pt x="380" y="341"/>
                    <a:pt x="380" y="341"/>
                  </a:cubicBezTo>
                  <a:cubicBezTo>
                    <a:pt x="380" y="341"/>
                    <a:pt x="380" y="341"/>
                    <a:pt x="380" y="341"/>
                  </a:cubicBezTo>
                  <a:cubicBezTo>
                    <a:pt x="379" y="341"/>
                    <a:pt x="379" y="341"/>
                    <a:pt x="379" y="341"/>
                  </a:cubicBezTo>
                  <a:cubicBezTo>
                    <a:pt x="379" y="341"/>
                    <a:pt x="379" y="341"/>
                    <a:pt x="379" y="341"/>
                  </a:cubicBezTo>
                  <a:cubicBezTo>
                    <a:pt x="378" y="340"/>
                    <a:pt x="377" y="340"/>
                    <a:pt x="377" y="339"/>
                  </a:cubicBezTo>
                  <a:cubicBezTo>
                    <a:pt x="377" y="338"/>
                    <a:pt x="377" y="338"/>
                    <a:pt x="377" y="338"/>
                  </a:cubicBezTo>
                  <a:cubicBezTo>
                    <a:pt x="376" y="338"/>
                    <a:pt x="375" y="339"/>
                    <a:pt x="375" y="340"/>
                  </a:cubicBezTo>
                  <a:cubicBezTo>
                    <a:pt x="374" y="341"/>
                    <a:pt x="374" y="342"/>
                    <a:pt x="375" y="342"/>
                  </a:cubicBezTo>
                  <a:cubicBezTo>
                    <a:pt x="376" y="343"/>
                    <a:pt x="378" y="344"/>
                    <a:pt x="379" y="344"/>
                  </a:cubicBezTo>
                  <a:cubicBezTo>
                    <a:pt x="380" y="344"/>
                    <a:pt x="381" y="345"/>
                    <a:pt x="381" y="345"/>
                  </a:cubicBezTo>
                  <a:cubicBezTo>
                    <a:pt x="381" y="346"/>
                    <a:pt x="381" y="346"/>
                    <a:pt x="381" y="346"/>
                  </a:cubicBezTo>
                  <a:cubicBezTo>
                    <a:pt x="381" y="346"/>
                    <a:pt x="381" y="346"/>
                    <a:pt x="381" y="346"/>
                  </a:cubicBezTo>
                  <a:cubicBezTo>
                    <a:pt x="381" y="346"/>
                    <a:pt x="381" y="346"/>
                    <a:pt x="381" y="346"/>
                  </a:cubicBezTo>
                  <a:cubicBezTo>
                    <a:pt x="379" y="345"/>
                    <a:pt x="377" y="345"/>
                    <a:pt x="375" y="344"/>
                  </a:cubicBezTo>
                  <a:cubicBezTo>
                    <a:pt x="375" y="344"/>
                    <a:pt x="375" y="343"/>
                    <a:pt x="374" y="344"/>
                  </a:cubicBezTo>
                  <a:cubicBezTo>
                    <a:pt x="374" y="344"/>
                    <a:pt x="374" y="344"/>
                    <a:pt x="374" y="344"/>
                  </a:cubicBezTo>
                  <a:cubicBezTo>
                    <a:pt x="374" y="345"/>
                    <a:pt x="374" y="345"/>
                    <a:pt x="374" y="345"/>
                  </a:cubicBezTo>
                  <a:cubicBezTo>
                    <a:pt x="374" y="346"/>
                    <a:pt x="373" y="345"/>
                    <a:pt x="373" y="344"/>
                  </a:cubicBezTo>
                  <a:cubicBezTo>
                    <a:pt x="373" y="344"/>
                    <a:pt x="373" y="344"/>
                    <a:pt x="373" y="344"/>
                  </a:cubicBezTo>
                  <a:cubicBezTo>
                    <a:pt x="372" y="344"/>
                    <a:pt x="372" y="344"/>
                    <a:pt x="372" y="345"/>
                  </a:cubicBezTo>
                  <a:cubicBezTo>
                    <a:pt x="372" y="345"/>
                    <a:pt x="372" y="346"/>
                    <a:pt x="372" y="346"/>
                  </a:cubicBezTo>
                  <a:cubicBezTo>
                    <a:pt x="373" y="346"/>
                    <a:pt x="374" y="347"/>
                    <a:pt x="375" y="346"/>
                  </a:cubicBezTo>
                  <a:cubicBezTo>
                    <a:pt x="375" y="346"/>
                    <a:pt x="375" y="346"/>
                    <a:pt x="375" y="346"/>
                  </a:cubicBezTo>
                  <a:cubicBezTo>
                    <a:pt x="375" y="348"/>
                    <a:pt x="377" y="348"/>
                    <a:pt x="378" y="349"/>
                  </a:cubicBezTo>
                  <a:cubicBezTo>
                    <a:pt x="378" y="350"/>
                    <a:pt x="378" y="350"/>
                    <a:pt x="377" y="350"/>
                  </a:cubicBezTo>
                  <a:cubicBezTo>
                    <a:pt x="377" y="350"/>
                    <a:pt x="377" y="350"/>
                    <a:pt x="377" y="350"/>
                  </a:cubicBezTo>
                  <a:cubicBezTo>
                    <a:pt x="377" y="350"/>
                    <a:pt x="377" y="350"/>
                    <a:pt x="377" y="350"/>
                  </a:cubicBezTo>
                  <a:cubicBezTo>
                    <a:pt x="376" y="349"/>
                    <a:pt x="375" y="348"/>
                    <a:pt x="374" y="348"/>
                  </a:cubicBezTo>
                  <a:cubicBezTo>
                    <a:pt x="372" y="347"/>
                    <a:pt x="371" y="347"/>
                    <a:pt x="371" y="350"/>
                  </a:cubicBezTo>
                  <a:cubicBezTo>
                    <a:pt x="371" y="351"/>
                    <a:pt x="371" y="352"/>
                    <a:pt x="371" y="353"/>
                  </a:cubicBezTo>
                  <a:cubicBezTo>
                    <a:pt x="371" y="353"/>
                    <a:pt x="371" y="354"/>
                    <a:pt x="371" y="354"/>
                  </a:cubicBezTo>
                  <a:cubicBezTo>
                    <a:pt x="371" y="354"/>
                    <a:pt x="371" y="354"/>
                    <a:pt x="371" y="354"/>
                  </a:cubicBezTo>
                  <a:cubicBezTo>
                    <a:pt x="371" y="355"/>
                    <a:pt x="370" y="356"/>
                    <a:pt x="372" y="356"/>
                  </a:cubicBezTo>
                  <a:cubicBezTo>
                    <a:pt x="372" y="356"/>
                    <a:pt x="372" y="356"/>
                    <a:pt x="372" y="356"/>
                  </a:cubicBezTo>
                  <a:cubicBezTo>
                    <a:pt x="372" y="356"/>
                    <a:pt x="372" y="356"/>
                    <a:pt x="372" y="357"/>
                  </a:cubicBezTo>
                  <a:cubicBezTo>
                    <a:pt x="372" y="357"/>
                    <a:pt x="371" y="357"/>
                    <a:pt x="371" y="358"/>
                  </a:cubicBezTo>
                  <a:cubicBezTo>
                    <a:pt x="372" y="360"/>
                    <a:pt x="373" y="360"/>
                    <a:pt x="375" y="361"/>
                  </a:cubicBezTo>
                  <a:cubicBezTo>
                    <a:pt x="375" y="361"/>
                    <a:pt x="375" y="361"/>
                    <a:pt x="375" y="361"/>
                  </a:cubicBezTo>
                  <a:cubicBezTo>
                    <a:pt x="375" y="361"/>
                    <a:pt x="375" y="361"/>
                    <a:pt x="375" y="361"/>
                  </a:cubicBezTo>
                  <a:cubicBezTo>
                    <a:pt x="375" y="362"/>
                    <a:pt x="376" y="362"/>
                    <a:pt x="376" y="362"/>
                  </a:cubicBezTo>
                  <a:cubicBezTo>
                    <a:pt x="376" y="362"/>
                    <a:pt x="376" y="362"/>
                    <a:pt x="376" y="362"/>
                  </a:cubicBezTo>
                  <a:cubicBezTo>
                    <a:pt x="376" y="362"/>
                    <a:pt x="376" y="362"/>
                    <a:pt x="376" y="362"/>
                  </a:cubicBezTo>
                  <a:cubicBezTo>
                    <a:pt x="377" y="364"/>
                    <a:pt x="378" y="365"/>
                    <a:pt x="379" y="366"/>
                  </a:cubicBezTo>
                  <a:cubicBezTo>
                    <a:pt x="379" y="366"/>
                    <a:pt x="379" y="366"/>
                    <a:pt x="378" y="366"/>
                  </a:cubicBezTo>
                  <a:cubicBezTo>
                    <a:pt x="378" y="366"/>
                    <a:pt x="378" y="366"/>
                    <a:pt x="378" y="366"/>
                  </a:cubicBezTo>
                  <a:cubicBezTo>
                    <a:pt x="378" y="366"/>
                    <a:pt x="377" y="366"/>
                    <a:pt x="377" y="365"/>
                  </a:cubicBezTo>
                  <a:cubicBezTo>
                    <a:pt x="376" y="364"/>
                    <a:pt x="375" y="363"/>
                    <a:pt x="374" y="364"/>
                  </a:cubicBezTo>
                  <a:cubicBezTo>
                    <a:pt x="372" y="364"/>
                    <a:pt x="372" y="364"/>
                    <a:pt x="372" y="365"/>
                  </a:cubicBezTo>
                  <a:cubicBezTo>
                    <a:pt x="372" y="366"/>
                    <a:pt x="372" y="367"/>
                    <a:pt x="371" y="368"/>
                  </a:cubicBezTo>
                  <a:cubicBezTo>
                    <a:pt x="369" y="369"/>
                    <a:pt x="369" y="369"/>
                    <a:pt x="371" y="371"/>
                  </a:cubicBezTo>
                  <a:cubicBezTo>
                    <a:pt x="372" y="372"/>
                    <a:pt x="373" y="372"/>
                    <a:pt x="372" y="374"/>
                  </a:cubicBezTo>
                  <a:cubicBezTo>
                    <a:pt x="372" y="374"/>
                    <a:pt x="372" y="374"/>
                    <a:pt x="372" y="374"/>
                  </a:cubicBezTo>
                  <a:cubicBezTo>
                    <a:pt x="372" y="375"/>
                    <a:pt x="373" y="375"/>
                    <a:pt x="373" y="376"/>
                  </a:cubicBezTo>
                  <a:cubicBezTo>
                    <a:pt x="374" y="376"/>
                    <a:pt x="375" y="376"/>
                    <a:pt x="376" y="377"/>
                  </a:cubicBezTo>
                  <a:cubicBezTo>
                    <a:pt x="376" y="377"/>
                    <a:pt x="376" y="376"/>
                    <a:pt x="377" y="376"/>
                  </a:cubicBezTo>
                  <a:cubicBezTo>
                    <a:pt x="377" y="376"/>
                    <a:pt x="379" y="376"/>
                    <a:pt x="378" y="377"/>
                  </a:cubicBezTo>
                  <a:cubicBezTo>
                    <a:pt x="378" y="378"/>
                    <a:pt x="379" y="379"/>
                    <a:pt x="379" y="380"/>
                  </a:cubicBezTo>
                  <a:cubicBezTo>
                    <a:pt x="379" y="380"/>
                    <a:pt x="379" y="381"/>
                    <a:pt x="378" y="381"/>
                  </a:cubicBezTo>
                  <a:cubicBezTo>
                    <a:pt x="377" y="381"/>
                    <a:pt x="377" y="382"/>
                    <a:pt x="377" y="383"/>
                  </a:cubicBezTo>
                  <a:cubicBezTo>
                    <a:pt x="377" y="383"/>
                    <a:pt x="377" y="383"/>
                    <a:pt x="377" y="383"/>
                  </a:cubicBezTo>
                  <a:cubicBezTo>
                    <a:pt x="377" y="383"/>
                    <a:pt x="377" y="383"/>
                    <a:pt x="377" y="383"/>
                  </a:cubicBezTo>
                  <a:cubicBezTo>
                    <a:pt x="377" y="383"/>
                    <a:pt x="377" y="383"/>
                    <a:pt x="377" y="383"/>
                  </a:cubicBezTo>
                  <a:cubicBezTo>
                    <a:pt x="377" y="383"/>
                    <a:pt x="377" y="383"/>
                    <a:pt x="377" y="383"/>
                  </a:cubicBezTo>
                  <a:cubicBezTo>
                    <a:pt x="376" y="383"/>
                    <a:pt x="376" y="381"/>
                    <a:pt x="375" y="381"/>
                  </a:cubicBezTo>
                  <a:cubicBezTo>
                    <a:pt x="374" y="381"/>
                    <a:pt x="373" y="380"/>
                    <a:pt x="372" y="379"/>
                  </a:cubicBezTo>
                  <a:cubicBezTo>
                    <a:pt x="370" y="376"/>
                    <a:pt x="367" y="373"/>
                    <a:pt x="366" y="370"/>
                  </a:cubicBezTo>
                  <a:cubicBezTo>
                    <a:pt x="366" y="367"/>
                    <a:pt x="365" y="364"/>
                    <a:pt x="367" y="361"/>
                  </a:cubicBezTo>
                  <a:cubicBezTo>
                    <a:pt x="367" y="361"/>
                    <a:pt x="367" y="360"/>
                    <a:pt x="367" y="359"/>
                  </a:cubicBezTo>
                  <a:cubicBezTo>
                    <a:pt x="366" y="358"/>
                    <a:pt x="366" y="357"/>
                    <a:pt x="365" y="356"/>
                  </a:cubicBezTo>
                  <a:cubicBezTo>
                    <a:pt x="364" y="355"/>
                    <a:pt x="364" y="354"/>
                    <a:pt x="364" y="352"/>
                  </a:cubicBezTo>
                  <a:cubicBezTo>
                    <a:pt x="364" y="351"/>
                    <a:pt x="364" y="350"/>
                    <a:pt x="364" y="350"/>
                  </a:cubicBezTo>
                  <a:cubicBezTo>
                    <a:pt x="365" y="348"/>
                    <a:pt x="366" y="347"/>
                    <a:pt x="367" y="345"/>
                  </a:cubicBezTo>
                  <a:cubicBezTo>
                    <a:pt x="367" y="343"/>
                    <a:pt x="368" y="340"/>
                    <a:pt x="369" y="338"/>
                  </a:cubicBezTo>
                  <a:cubicBezTo>
                    <a:pt x="369" y="338"/>
                    <a:pt x="369" y="338"/>
                    <a:pt x="369" y="338"/>
                  </a:cubicBezTo>
                  <a:cubicBezTo>
                    <a:pt x="369" y="338"/>
                    <a:pt x="369" y="338"/>
                    <a:pt x="370" y="337"/>
                  </a:cubicBezTo>
                  <a:cubicBezTo>
                    <a:pt x="371" y="336"/>
                    <a:pt x="373" y="334"/>
                    <a:pt x="375" y="332"/>
                  </a:cubicBezTo>
                  <a:cubicBezTo>
                    <a:pt x="375" y="332"/>
                    <a:pt x="375" y="332"/>
                    <a:pt x="375" y="332"/>
                  </a:cubicBezTo>
                  <a:cubicBezTo>
                    <a:pt x="375" y="332"/>
                    <a:pt x="376" y="331"/>
                    <a:pt x="376" y="331"/>
                  </a:cubicBezTo>
                  <a:cubicBezTo>
                    <a:pt x="377" y="330"/>
                    <a:pt x="377" y="329"/>
                    <a:pt x="376" y="329"/>
                  </a:cubicBezTo>
                  <a:cubicBezTo>
                    <a:pt x="376" y="329"/>
                    <a:pt x="376" y="329"/>
                    <a:pt x="376" y="329"/>
                  </a:cubicBezTo>
                  <a:cubicBezTo>
                    <a:pt x="375" y="327"/>
                    <a:pt x="373" y="327"/>
                    <a:pt x="372" y="327"/>
                  </a:cubicBezTo>
                  <a:cubicBezTo>
                    <a:pt x="371" y="327"/>
                    <a:pt x="370" y="327"/>
                    <a:pt x="369" y="327"/>
                  </a:cubicBezTo>
                  <a:cubicBezTo>
                    <a:pt x="369" y="327"/>
                    <a:pt x="369" y="327"/>
                    <a:pt x="369" y="327"/>
                  </a:cubicBezTo>
                  <a:cubicBezTo>
                    <a:pt x="369" y="327"/>
                    <a:pt x="369" y="327"/>
                    <a:pt x="369" y="327"/>
                  </a:cubicBezTo>
                  <a:cubicBezTo>
                    <a:pt x="366" y="326"/>
                    <a:pt x="364" y="326"/>
                    <a:pt x="362" y="328"/>
                  </a:cubicBezTo>
                  <a:cubicBezTo>
                    <a:pt x="362" y="328"/>
                    <a:pt x="362" y="328"/>
                    <a:pt x="362" y="328"/>
                  </a:cubicBezTo>
                  <a:cubicBezTo>
                    <a:pt x="361" y="328"/>
                    <a:pt x="360" y="328"/>
                    <a:pt x="359" y="329"/>
                  </a:cubicBezTo>
                  <a:cubicBezTo>
                    <a:pt x="357" y="330"/>
                    <a:pt x="355" y="331"/>
                    <a:pt x="354" y="333"/>
                  </a:cubicBezTo>
                  <a:cubicBezTo>
                    <a:pt x="353" y="334"/>
                    <a:pt x="352" y="335"/>
                    <a:pt x="352" y="336"/>
                  </a:cubicBezTo>
                  <a:cubicBezTo>
                    <a:pt x="350" y="338"/>
                    <a:pt x="349" y="339"/>
                    <a:pt x="349" y="342"/>
                  </a:cubicBezTo>
                  <a:cubicBezTo>
                    <a:pt x="349" y="342"/>
                    <a:pt x="349" y="342"/>
                    <a:pt x="348" y="342"/>
                  </a:cubicBezTo>
                  <a:cubicBezTo>
                    <a:pt x="348" y="342"/>
                    <a:pt x="347" y="343"/>
                    <a:pt x="347" y="344"/>
                  </a:cubicBezTo>
                  <a:cubicBezTo>
                    <a:pt x="347" y="345"/>
                    <a:pt x="346" y="347"/>
                    <a:pt x="346" y="349"/>
                  </a:cubicBezTo>
                  <a:cubicBezTo>
                    <a:pt x="347" y="349"/>
                    <a:pt x="346" y="350"/>
                    <a:pt x="346" y="350"/>
                  </a:cubicBezTo>
                  <a:cubicBezTo>
                    <a:pt x="346" y="351"/>
                    <a:pt x="347" y="351"/>
                    <a:pt x="347" y="352"/>
                  </a:cubicBezTo>
                  <a:cubicBezTo>
                    <a:pt x="345" y="352"/>
                    <a:pt x="345" y="352"/>
                    <a:pt x="345" y="354"/>
                  </a:cubicBezTo>
                  <a:cubicBezTo>
                    <a:pt x="345" y="354"/>
                    <a:pt x="345" y="355"/>
                    <a:pt x="344" y="355"/>
                  </a:cubicBezTo>
                  <a:cubicBezTo>
                    <a:pt x="344" y="355"/>
                    <a:pt x="343" y="356"/>
                    <a:pt x="343" y="356"/>
                  </a:cubicBezTo>
                  <a:cubicBezTo>
                    <a:pt x="344" y="358"/>
                    <a:pt x="342" y="360"/>
                    <a:pt x="342" y="362"/>
                  </a:cubicBezTo>
                  <a:cubicBezTo>
                    <a:pt x="342" y="363"/>
                    <a:pt x="342" y="364"/>
                    <a:pt x="343" y="365"/>
                  </a:cubicBezTo>
                  <a:cubicBezTo>
                    <a:pt x="343" y="365"/>
                    <a:pt x="343" y="365"/>
                    <a:pt x="344" y="365"/>
                  </a:cubicBezTo>
                  <a:cubicBezTo>
                    <a:pt x="344" y="365"/>
                    <a:pt x="345" y="365"/>
                    <a:pt x="345" y="366"/>
                  </a:cubicBezTo>
                  <a:cubicBezTo>
                    <a:pt x="345" y="366"/>
                    <a:pt x="344" y="366"/>
                    <a:pt x="344" y="366"/>
                  </a:cubicBezTo>
                  <a:cubicBezTo>
                    <a:pt x="344" y="367"/>
                    <a:pt x="343" y="366"/>
                    <a:pt x="343" y="367"/>
                  </a:cubicBezTo>
                  <a:cubicBezTo>
                    <a:pt x="342" y="367"/>
                    <a:pt x="342" y="368"/>
                    <a:pt x="342" y="369"/>
                  </a:cubicBezTo>
                  <a:cubicBezTo>
                    <a:pt x="342" y="369"/>
                    <a:pt x="342" y="369"/>
                    <a:pt x="342" y="369"/>
                  </a:cubicBezTo>
                  <a:cubicBezTo>
                    <a:pt x="342" y="370"/>
                    <a:pt x="341" y="371"/>
                    <a:pt x="341" y="371"/>
                  </a:cubicBezTo>
                  <a:cubicBezTo>
                    <a:pt x="342" y="372"/>
                    <a:pt x="342" y="373"/>
                    <a:pt x="343" y="373"/>
                  </a:cubicBezTo>
                  <a:cubicBezTo>
                    <a:pt x="344" y="375"/>
                    <a:pt x="343" y="375"/>
                    <a:pt x="342" y="376"/>
                  </a:cubicBezTo>
                  <a:cubicBezTo>
                    <a:pt x="342" y="377"/>
                    <a:pt x="342" y="377"/>
                    <a:pt x="342" y="378"/>
                  </a:cubicBezTo>
                  <a:cubicBezTo>
                    <a:pt x="342" y="379"/>
                    <a:pt x="342" y="380"/>
                    <a:pt x="342" y="381"/>
                  </a:cubicBezTo>
                  <a:cubicBezTo>
                    <a:pt x="342" y="383"/>
                    <a:pt x="343" y="384"/>
                    <a:pt x="345" y="384"/>
                  </a:cubicBezTo>
                  <a:cubicBezTo>
                    <a:pt x="347" y="384"/>
                    <a:pt x="350" y="385"/>
                    <a:pt x="352" y="385"/>
                  </a:cubicBezTo>
                  <a:cubicBezTo>
                    <a:pt x="353" y="385"/>
                    <a:pt x="354" y="386"/>
                    <a:pt x="355" y="385"/>
                  </a:cubicBezTo>
                  <a:cubicBezTo>
                    <a:pt x="356" y="384"/>
                    <a:pt x="356" y="385"/>
                    <a:pt x="356" y="386"/>
                  </a:cubicBezTo>
                  <a:cubicBezTo>
                    <a:pt x="356" y="386"/>
                    <a:pt x="356" y="386"/>
                    <a:pt x="356" y="386"/>
                  </a:cubicBezTo>
                  <a:cubicBezTo>
                    <a:pt x="356" y="387"/>
                    <a:pt x="357" y="388"/>
                    <a:pt x="358" y="388"/>
                  </a:cubicBezTo>
                  <a:cubicBezTo>
                    <a:pt x="359" y="389"/>
                    <a:pt x="360" y="389"/>
                    <a:pt x="360" y="390"/>
                  </a:cubicBezTo>
                  <a:cubicBezTo>
                    <a:pt x="360" y="390"/>
                    <a:pt x="360" y="390"/>
                    <a:pt x="360" y="390"/>
                  </a:cubicBezTo>
                  <a:cubicBezTo>
                    <a:pt x="360" y="391"/>
                    <a:pt x="360" y="391"/>
                    <a:pt x="359" y="391"/>
                  </a:cubicBezTo>
                  <a:cubicBezTo>
                    <a:pt x="357" y="391"/>
                    <a:pt x="355" y="392"/>
                    <a:pt x="353" y="391"/>
                  </a:cubicBezTo>
                  <a:cubicBezTo>
                    <a:pt x="353" y="390"/>
                    <a:pt x="352" y="390"/>
                    <a:pt x="351" y="390"/>
                  </a:cubicBezTo>
                  <a:cubicBezTo>
                    <a:pt x="349" y="390"/>
                    <a:pt x="348" y="390"/>
                    <a:pt x="347" y="389"/>
                  </a:cubicBezTo>
                  <a:cubicBezTo>
                    <a:pt x="346" y="389"/>
                    <a:pt x="346" y="388"/>
                    <a:pt x="346" y="389"/>
                  </a:cubicBezTo>
                  <a:cubicBezTo>
                    <a:pt x="345" y="389"/>
                    <a:pt x="346" y="390"/>
                    <a:pt x="346" y="390"/>
                  </a:cubicBezTo>
                  <a:cubicBezTo>
                    <a:pt x="346" y="391"/>
                    <a:pt x="347" y="391"/>
                    <a:pt x="347" y="392"/>
                  </a:cubicBezTo>
                  <a:cubicBezTo>
                    <a:pt x="347" y="392"/>
                    <a:pt x="346" y="392"/>
                    <a:pt x="346" y="392"/>
                  </a:cubicBezTo>
                  <a:cubicBezTo>
                    <a:pt x="346" y="392"/>
                    <a:pt x="346" y="392"/>
                    <a:pt x="346" y="392"/>
                  </a:cubicBezTo>
                  <a:cubicBezTo>
                    <a:pt x="346" y="392"/>
                    <a:pt x="346" y="392"/>
                    <a:pt x="346" y="392"/>
                  </a:cubicBezTo>
                  <a:cubicBezTo>
                    <a:pt x="346" y="394"/>
                    <a:pt x="346" y="395"/>
                    <a:pt x="347" y="396"/>
                  </a:cubicBezTo>
                  <a:cubicBezTo>
                    <a:pt x="348" y="397"/>
                    <a:pt x="349" y="397"/>
                    <a:pt x="349" y="398"/>
                  </a:cubicBezTo>
                  <a:cubicBezTo>
                    <a:pt x="349" y="400"/>
                    <a:pt x="350" y="401"/>
                    <a:pt x="351" y="401"/>
                  </a:cubicBezTo>
                  <a:cubicBezTo>
                    <a:pt x="353" y="402"/>
                    <a:pt x="354" y="403"/>
                    <a:pt x="356" y="404"/>
                  </a:cubicBezTo>
                  <a:cubicBezTo>
                    <a:pt x="356" y="404"/>
                    <a:pt x="356" y="404"/>
                    <a:pt x="356" y="404"/>
                  </a:cubicBezTo>
                  <a:cubicBezTo>
                    <a:pt x="355" y="405"/>
                    <a:pt x="355" y="404"/>
                    <a:pt x="354" y="404"/>
                  </a:cubicBezTo>
                  <a:cubicBezTo>
                    <a:pt x="354" y="405"/>
                    <a:pt x="355" y="405"/>
                    <a:pt x="355" y="405"/>
                  </a:cubicBezTo>
                  <a:cubicBezTo>
                    <a:pt x="355" y="405"/>
                    <a:pt x="355" y="405"/>
                    <a:pt x="355" y="405"/>
                  </a:cubicBezTo>
                  <a:cubicBezTo>
                    <a:pt x="356" y="406"/>
                    <a:pt x="356" y="406"/>
                    <a:pt x="357" y="405"/>
                  </a:cubicBezTo>
                  <a:cubicBezTo>
                    <a:pt x="357" y="405"/>
                    <a:pt x="358" y="405"/>
                    <a:pt x="357" y="405"/>
                  </a:cubicBezTo>
                  <a:cubicBezTo>
                    <a:pt x="357" y="405"/>
                    <a:pt x="357" y="405"/>
                    <a:pt x="357" y="405"/>
                  </a:cubicBezTo>
                  <a:cubicBezTo>
                    <a:pt x="357" y="405"/>
                    <a:pt x="357" y="405"/>
                    <a:pt x="357" y="405"/>
                  </a:cubicBezTo>
                  <a:cubicBezTo>
                    <a:pt x="357" y="404"/>
                    <a:pt x="358" y="404"/>
                    <a:pt x="358" y="404"/>
                  </a:cubicBezTo>
                  <a:cubicBezTo>
                    <a:pt x="358" y="404"/>
                    <a:pt x="359" y="404"/>
                    <a:pt x="359" y="403"/>
                  </a:cubicBezTo>
                  <a:cubicBezTo>
                    <a:pt x="359" y="403"/>
                    <a:pt x="360" y="403"/>
                    <a:pt x="360" y="403"/>
                  </a:cubicBezTo>
                  <a:cubicBezTo>
                    <a:pt x="360" y="403"/>
                    <a:pt x="360" y="403"/>
                    <a:pt x="360" y="403"/>
                  </a:cubicBezTo>
                  <a:cubicBezTo>
                    <a:pt x="361" y="403"/>
                    <a:pt x="361" y="402"/>
                    <a:pt x="361" y="402"/>
                  </a:cubicBezTo>
                  <a:cubicBezTo>
                    <a:pt x="361" y="402"/>
                    <a:pt x="361" y="401"/>
                    <a:pt x="362" y="402"/>
                  </a:cubicBezTo>
                  <a:cubicBezTo>
                    <a:pt x="363" y="402"/>
                    <a:pt x="363" y="403"/>
                    <a:pt x="363" y="403"/>
                  </a:cubicBezTo>
                  <a:cubicBezTo>
                    <a:pt x="363" y="403"/>
                    <a:pt x="362" y="404"/>
                    <a:pt x="363" y="404"/>
                  </a:cubicBezTo>
                  <a:cubicBezTo>
                    <a:pt x="364" y="404"/>
                    <a:pt x="364" y="404"/>
                    <a:pt x="364" y="403"/>
                  </a:cubicBezTo>
                  <a:cubicBezTo>
                    <a:pt x="364" y="402"/>
                    <a:pt x="365" y="402"/>
                    <a:pt x="366" y="401"/>
                  </a:cubicBezTo>
                  <a:cubicBezTo>
                    <a:pt x="364" y="404"/>
                    <a:pt x="364" y="406"/>
                    <a:pt x="366" y="408"/>
                  </a:cubicBezTo>
                  <a:cubicBezTo>
                    <a:pt x="367" y="409"/>
                    <a:pt x="369" y="409"/>
                    <a:pt x="370" y="410"/>
                  </a:cubicBezTo>
                  <a:cubicBezTo>
                    <a:pt x="371" y="411"/>
                    <a:pt x="372" y="410"/>
                    <a:pt x="373" y="411"/>
                  </a:cubicBezTo>
                  <a:cubicBezTo>
                    <a:pt x="372" y="409"/>
                    <a:pt x="371" y="409"/>
                    <a:pt x="370" y="409"/>
                  </a:cubicBezTo>
                  <a:cubicBezTo>
                    <a:pt x="372" y="408"/>
                    <a:pt x="374" y="410"/>
                    <a:pt x="377" y="409"/>
                  </a:cubicBezTo>
                  <a:cubicBezTo>
                    <a:pt x="376" y="410"/>
                    <a:pt x="377" y="410"/>
                    <a:pt x="378" y="410"/>
                  </a:cubicBezTo>
                  <a:cubicBezTo>
                    <a:pt x="379" y="410"/>
                    <a:pt x="379" y="410"/>
                    <a:pt x="380" y="411"/>
                  </a:cubicBezTo>
                  <a:cubicBezTo>
                    <a:pt x="382" y="411"/>
                    <a:pt x="384" y="412"/>
                    <a:pt x="386" y="411"/>
                  </a:cubicBezTo>
                  <a:cubicBezTo>
                    <a:pt x="388" y="410"/>
                    <a:pt x="390" y="411"/>
                    <a:pt x="391" y="413"/>
                  </a:cubicBezTo>
                  <a:cubicBezTo>
                    <a:pt x="391" y="414"/>
                    <a:pt x="392" y="415"/>
                    <a:pt x="393" y="414"/>
                  </a:cubicBezTo>
                  <a:cubicBezTo>
                    <a:pt x="393" y="413"/>
                    <a:pt x="393" y="413"/>
                    <a:pt x="394" y="414"/>
                  </a:cubicBezTo>
                  <a:cubicBezTo>
                    <a:pt x="394" y="414"/>
                    <a:pt x="394" y="414"/>
                    <a:pt x="394" y="414"/>
                  </a:cubicBezTo>
                  <a:cubicBezTo>
                    <a:pt x="394" y="415"/>
                    <a:pt x="395" y="415"/>
                    <a:pt x="395" y="414"/>
                  </a:cubicBezTo>
                  <a:cubicBezTo>
                    <a:pt x="395" y="413"/>
                    <a:pt x="395" y="413"/>
                    <a:pt x="396" y="413"/>
                  </a:cubicBezTo>
                  <a:cubicBezTo>
                    <a:pt x="397" y="413"/>
                    <a:pt x="397" y="412"/>
                    <a:pt x="397" y="411"/>
                  </a:cubicBezTo>
                  <a:cubicBezTo>
                    <a:pt x="397" y="411"/>
                    <a:pt x="397" y="411"/>
                    <a:pt x="397" y="411"/>
                  </a:cubicBezTo>
                  <a:cubicBezTo>
                    <a:pt x="397" y="411"/>
                    <a:pt x="397" y="411"/>
                    <a:pt x="397" y="411"/>
                  </a:cubicBezTo>
                  <a:cubicBezTo>
                    <a:pt x="397" y="411"/>
                    <a:pt x="398" y="411"/>
                    <a:pt x="398" y="411"/>
                  </a:cubicBezTo>
                  <a:cubicBezTo>
                    <a:pt x="399" y="411"/>
                    <a:pt x="399" y="412"/>
                    <a:pt x="399" y="412"/>
                  </a:cubicBezTo>
                  <a:cubicBezTo>
                    <a:pt x="400" y="413"/>
                    <a:pt x="401" y="413"/>
                    <a:pt x="402" y="415"/>
                  </a:cubicBezTo>
                  <a:cubicBezTo>
                    <a:pt x="402" y="416"/>
                    <a:pt x="403" y="416"/>
                    <a:pt x="404" y="416"/>
                  </a:cubicBezTo>
                  <a:cubicBezTo>
                    <a:pt x="404" y="416"/>
                    <a:pt x="404" y="417"/>
                    <a:pt x="404" y="417"/>
                  </a:cubicBezTo>
                  <a:cubicBezTo>
                    <a:pt x="406" y="417"/>
                    <a:pt x="406" y="417"/>
                    <a:pt x="406" y="418"/>
                  </a:cubicBezTo>
                  <a:cubicBezTo>
                    <a:pt x="407" y="419"/>
                    <a:pt x="408" y="418"/>
                    <a:pt x="408" y="419"/>
                  </a:cubicBezTo>
                  <a:cubicBezTo>
                    <a:pt x="408" y="420"/>
                    <a:pt x="408" y="420"/>
                    <a:pt x="409" y="420"/>
                  </a:cubicBezTo>
                  <a:cubicBezTo>
                    <a:pt x="410" y="420"/>
                    <a:pt x="409" y="419"/>
                    <a:pt x="409" y="419"/>
                  </a:cubicBezTo>
                  <a:cubicBezTo>
                    <a:pt x="409" y="419"/>
                    <a:pt x="409" y="418"/>
                    <a:pt x="409" y="418"/>
                  </a:cubicBezTo>
                  <a:cubicBezTo>
                    <a:pt x="410" y="418"/>
                    <a:pt x="411" y="418"/>
                    <a:pt x="412" y="418"/>
                  </a:cubicBezTo>
                  <a:cubicBezTo>
                    <a:pt x="413" y="417"/>
                    <a:pt x="414" y="416"/>
                    <a:pt x="413" y="415"/>
                  </a:cubicBezTo>
                  <a:cubicBezTo>
                    <a:pt x="412" y="414"/>
                    <a:pt x="412" y="414"/>
                    <a:pt x="411" y="415"/>
                  </a:cubicBezTo>
                  <a:cubicBezTo>
                    <a:pt x="410" y="415"/>
                    <a:pt x="409" y="416"/>
                    <a:pt x="408" y="415"/>
                  </a:cubicBezTo>
                  <a:cubicBezTo>
                    <a:pt x="408" y="414"/>
                    <a:pt x="407" y="414"/>
                    <a:pt x="406" y="415"/>
                  </a:cubicBezTo>
                  <a:cubicBezTo>
                    <a:pt x="405" y="415"/>
                    <a:pt x="406" y="416"/>
                    <a:pt x="406" y="416"/>
                  </a:cubicBezTo>
                  <a:cubicBezTo>
                    <a:pt x="405" y="416"/>
                    <a:pt x="405" y="415"/>
                    <a:pt x="404" y="415"/>
                  </a:cubicBezTo>
                  <a:cubicBezTo>
                    <a:pt x="404" y="415"/>
                    <a:pt x="404" y="415"/>
                    <a:pt x="404" y="415"/>
                  </a:cubicBezTo>
                  <a:cubicBezTo>
                    <a:pt x="404" y="415"/>
                    <a:pt x="404" y="415"/>
                    <a:pt x="404" y="415"/>
                  </a:cubicBezTo>
                  <a:cubicBezTo>
                    <a:pt x="403" y="413"/>
                    <a:pt x="401" y="412"/>
                    <a:pt x="401" y="410"/>
                  </a:cubicBezTo>
                  <a:cubicBezTo>
                    <a:pt x="401" y="410"/>
                    <a:pt x="400" y="410"/>
                    <a:pt x="400" y="410"/>
                  </a:cubicBezTo>
                  <a:cubicBezTo>
                    <a:pt x="399" y="410"/>
                    <a:pt x="399" y="409"/>
                    <a:pt x="398" y="409"/>
                  </a:cubicBezTo>
                  <a:cubicBezTo>
                    <a:pt x="397" y="409"/>
                    <a:pt x="397" y="409"/>
                    <a:pt x="397" y="408"/>
                  </a:cubicBezTo>
                  <a:cubicBezTo>
                    <a:pt x="397" y="408"/>
                    <a:pt x="398" y="408"/>
                    <a:pt x="398" y="408"/>
                  </a:cubicBezTo>
                  <a:cubicBezTo>
                    <a:pt x="399" y="409"/>
                    <a:pt x="401" y="408"/>
                    <a:pt x="402" y="409"/>
                  </a:cubicBezTo>
                  <a:cubicBezTo>
                    <a:pt x="404" y="409"/>
                    <a:pt x="405" y="410"/>
                    <a:pt x="407" y="410"/>
                  </a:cubicBezTo>
                  <a:cubicBezTo>
                    <a:pt x="408" y="411"/>
                    <a:pt x="410" y="411"/>
                    <a:pt x="411" y="413"/>
                  </a:cubicBezTo>
                  <a:cubicBezTo>
                    <a:pt x="411" y="413"/>
                    <a:pt x="411" y="413"/>
                    <a:pt x="412" y="413"/>
                  </a:cubicBezTo>
                  <a:cubicBezTo>
                    <a:pt x="413" y="412"/>
                    <a:pt x="415" y="413"/>
                    <a:pt x="416" y="413"/>
                  </a:cubicBezTo>
                  <a:cubicBezTo>
                    <a:pt x="417" y="413"/>
                    <a:pt x="417" y="412"/>
                    <a:pt x="418" y="412"/>
                  </a:cubicBezTo>
                  <a:cubicBezTo>
                    <a:pt x="418" y="411"/>
                    <a:pt x="418" y="410"/>
                    <a:pt x="418" y="409"/>
                  </a:cubicBezTo>
                  <a:cubicBezTo>
                    <a:pt x="418" y="407"/>
                    <a:pt x="417" y="406"/>
                    <a:pt x="416" y="404"/>
                  </a:cubicBezTo>
                  <a:cubicBezTo>
                    <a:pt x="416" y="403"/>
                    <a:pt x="415" y="404"/>
                    <a:pt x="414" y="404"/>
                  </a:cubicBezTo>
                  <a:cubicBezTo>
                    <a:pt x="414" y="404"/>
                    <a:pt x="414" y="404"/>
                    <a:pt x="414" y="404"/>
                  </a:cubicBezTo>
                  <a:cubicBezTo>
                    <a:pt x="414" y="403"/>
                    <a:pt x="414" y="403"/>
                    <a:pt x="413" y="403"/>
                  </a:cubicBezTo>
                  <a:cubicBezTo>
                    <a:pt x="412" y="403"/>
                    <a:pt x="412" y="403"/>
                    <a:pt x="412" y="402"/>
                  </a:cubicBezTo>
                  <a:cubicBezTo>
                    <a:pt x="412" y="402"/>
                    <a:pt x="412" y="402"/>
                    <a:pt x="413" y="402"/>
                  </a:cubicBezTo>
                  <a:cubicBezTo>
                    <a:pt x="413" y="402"/>
                    <a:pt x="413" y="402"/>
                    <a:pt x="413" y="402"/>
                  </a:cubicBezTo>
                  <a:cubicBezTo>
                    <a:pt x="413" y="402"/>
                    <a:pt x="413" y="402"/>
                    <a:pt x="413" y="402"/>
                  </a:cubicBezTo>
                  <a:cubicBezTo>
                    <a:pt x="413" y="402"/>
                    <a:pt x="413" y="401"/>
                    <a:pt x="414" y="401"/>
                  </a:cubicBezTo>
                  <a:cubicBezTo>
                    <a:pt x="414" y="401"/>
                    <a:pt x="414" y="401"/>
                    <a:pt x="414" y="401"/>
                  </a:cubicBezTo>
                  <a:cubicBezTo>
                    <a:pt x="414" y="401"/>
                    <a:pt x="414" y="401"/>
                    <a:pt x="414" y="401"/>
                  </a:cubicBezTo>
                  <a:cubicBezTo>
                    <a:pt x="414" y="402"/>
                    <a:pt x="414" y="402"/>
                    <a:pt x="414" y="402"/>
                  </a:cubicBezTo>
                  <a:cubicBezTo>
                    <a:pt x="415" y="402"/>
                    <a:pt x="415" y="402"/>
                    <a:pt x="415" y="401"/>
                  </a:cubicBezTo>
                  <a:cubicBezTo>
                    <a:pt x="415" y="401"/>
                    <a:pt x="415" y="400"/>
                    <a:pt x="415" y="400"/>
                  </a:cubicBezTo>
                  <a:cubicBezTo>
                    <a:pt x="416" y="399"/>
                    <a:pt x="416" y="398"/>
                    <a:pt x="415" y="398"/>
                  </a:cubicBezTo>
                  <a:cubicBezTo>
                    <a:pt x="415" y="398"/>
                    <a:pt x="415" y="398"/>
                    <a:pt x="415" y="398"/>
                  </a:cubicBezTo>
                  <a:cubicBezTo>
                    <a:pt x="415" y="398"/>
                    <a:pt x="415" y="397"/>
                    <a:pt x="415" y="397"/>
                  </a:cubicBezTo>
                  <a:cubicBezTo>
                    <a:pt x="415" y="397"/>
                    <a:pt x="415" y="397"/>
                    <a:pt x="415" y="397"/>
                  </a:cubicBezTo>
                  <a:cubicBezTo>
                    <a:pt x="416" y="397"/>
                    <a:pt x="416" y="398"/>
                    <a:pt x="416" y="398"/>
                  </a:cubicBezTo>
                  <a:cubicBezTo>
                    <a:pt x="416" y="398"/>
                    <a:pt x="416" y="398"/>
                    <a:pt x="417" y="398"/>
                  </a:cubicBezTo>
                  <a:cubicBezTo>
                    <a:pt x="417" y="398"/>
                    <a:pt x="417" y="398"/>
                    <a:pt x="417" y="398"/>
                  </a:cubicBezTo>
                  <a:cubicBezTo>
                    <a:pt x="417" y="399"/>
                    <a:pt x="416" y="399"/>
                    <a:pt x="416" y="400"/>
                  </a:cubicBezTo>
                  <a:cubicBezTo>
                    <a:pt x="415" y="401"/>
                    <a:pt x="415" y="402"/>
                    <a:pt x="417" y="402"/>
                  </a:cubicBezTo>
                  <a:cubicBezTo>
                    <a:pt x="417" y="402"/>
                    <a:pt x="418" y="402"/>
                    <a:pt x="418" y="403"/>
                  </a:cubicBezTo>
                  <a:cubicBezTo>
                    <a:pt x="418" y="403"/>
                    <a:pt x="418" y="403"/>
                    <a:pt x="418" y="403"/>
                  </a:cubicBezTo>
                  <a:cubicBezTo>
                    <a:pt x="420" y="403"/>
                    <a:pt x="419" y="404"/>
                    <a:pt x="419" y="405"/>
                  </a:cubicBezTo>
                  <a:cubicBezTo>
                    <a:pt x="419" y="406"/>
                    <a:pt x="420" y="406"/>
                    <a:pt x="422" y="406"/>
                  </a:cubicBezTo>
                  <a:cubicBezTo>
                    <a:pt x="422" y="406"/>
                    <a:pt x="423" y="405"/>
                    <a:pt x="424" y="406"/>
                  </a:cubicBezTo>
                  <a:cubicBezTo>
                    <a:pt x="425" y="407"/>
                    <a:pt x="425" y="408"/>
                    <a:pt x="425" y="409"/>
                  </a:cubicBezTo>
                  <a:cubicBezTo>
                    <a:pt x="425" y="410"/>
                    <a:pt x="425" y="412"/>
                    <a:pt x="425" y="414"/>
                  </a:cubicBezTo>
                  <a:cubicBezTo>
                    <a:pt x="425" y="414"/>
                    <a:pt x="425" y="415"/>
                    <a:pt x="425" y="415"/>
                  </a:cubicBezTo>
                  <a:cubicBezTo>
                    <a:pt x="425" y="415"/>
                    <a:pt x="425" y="415"/>
                    <a:pt x="426" y="415"/>
                  </a:cubicBezTo>
                  <a:cubicBezTo>
                    <a:pt x="426" y="415"/>
                    <a:pt x="426" y="415"/>
                    <a:pt x="426" y="415"/>
                  </a:cubicBezTo>
                  <a:cubicBezTo>
                    <a:pt x="425" y="413"/>
                    <a:pt x="427" y="414"/>
                    <a:pt x="427" y="413"/>
                  </a:cubicBezTo>
                  <a:cubicBezTo>
                    <a:pt x="428" y="413"/>
                    <a:pt x="427" y="414"/>
                    <a:pt x="428" y="414"/>
                  </a:cubicBezTo>
                  <a:cubicBezTo>
                    <a:pt x="429" y="413"/>
                    <a:pt x="430" y="414"/>
                    <a:pt x="431" y="414"/>
                  </a:cubicBezTo>
                  <a:cubicBezTo>
                    <a:pt x="430" y="415"/>
                    <a:pt x="429" y="415"/>
                    <a:pt x="430" y="415"/>
                  </a:cubicBezTo>
                  <a:cubicBezTo>
                    <a:pt x="431" y="416"/>
                    <a:pt x="431" y="416"/>
                    <a:pt x="430" y="416"/>
                  </a:cubicBezTo>
                  <a:cubicBezTo>
                    <a:pt x="430" y="417"/>
                    <a:pt x="430" y="416"/>
                    <a:pt x="430" y="416"/>
                  </a:cubicBezTo>
                  <a:cubicBezTo>
                    <a:pt x="429" y="416"/>
                    <a:pt x="428" y="417"/>
                    <a:pt x="428" y="417"/>
                  </a:cubicBezTo>
                  <a:cubicBezTo>
                    <a:pt x="428" y="418"/>
                    <a:pt x="429" y="418"/>
                    <a:pt x="429" y="418"/>
                  </a:cubicBezTo>
                  <a:cubicBezTo>
                    <a:pt x="430" y="418"/>
                    <a:pt x="430" y="419"/>
                    <a:pt x="431" y="419"/>
                  </a:cubicBezTo>
                  <a:cubicBezTo>
                    <a:pt x="431" y="419"/>
                    <a:pt x="431" y="419"/>
                    <a:pt x="431" y="419"/>
                  </a:cubicBezTo>
                  <a:cubicBezTo>
                    <a:pt x="431" y="419"/>
                    <a:pt x="431" y="419"/>
                    <a:pt x="431" y="419"/>
                  </a:cubicBezTo>
                  <a:cubicBezTo>
                    <a:pt x="431" y="419"/>
                    <a:pt x="431" y="420"/>
                    <a:pt x="432" y="420"/>
                  </a:cubicBezTo>
                  <a:cubicBezTo>
                    <a:pt x="432" y="420"/>
                    <a:pt x="432" y="420"/>
                    <a:pt x="432" y="420"/>
                  </a:cubicBezTo>
                  <a:cubicBezTo>
                    <a:pt x="432" y="420"/>
                    <a:pt x="432" y="420"/>
                    <a:pt x="432" y="420"/>
                  </a:cubicBezTo>
                  <a:cubicBezTo>
                    <a:pt x="432" y="420"/>
                    <a:pt x="433" y="421"/>
                    <a:pt x="434" y="422"/>
                  </a:cubicBezTo>
                  <a:cubicBezTo>
                    <a:pt x="435" y="422"/>
                    <a:pt x="436" y="423"/>
                    <a:pt x="438" y="424"/>
                  </a:cubicBezTo>
                  <a:cubicBezTo>
                    <a:pt x="439" y="425"/>
                    <a:pt x="439" y="427"/>
                    <a:pt x="439" y="428"/>
                  </a:cubicBezTo>
                  <a:cubicBezTo>
                    <a:pt x="438" y="428"/>
                    <a:pt x="437" y="428"/>
                    <a:pt x="437" y="429"/>
                  </a:cubicBezTo>
                  <a:cubicBezTo>
                    <a:pt x="436" y="430"/>
                    <a:pt x="435" y="430"/>
                    <a:pt x="435" y="429"/>
                  </a:cubicBezTo>
                  <a:cubicBezTo>
                    <a:pt x="434" y="428"/>
                    <a:pt x="433" y="429"/>
                    <a:pt x="432" y="429"/>
                  </a:cubicBezTo>
                  <a:cubicBezTo>
                    <a:pt x="432" y="430"/>
                    <a:pt x="431" y="431"/>
                    <a:pt x="432" y="432"/>
                  </a:cubicBezTo>
                  <a:cubicBezTo>
                    <a:pt x="433" y="432"/>
                    <a:pt x="432" y="433"/>
                    <a:pt x="432" y="433"/>
                  </a:cubicBezTo>
                  <a:cubicBezTo>
                    <a:pt x="432" y="433"/>
                    <a:pt x="432" y="433"/>
                    <a:pt x="432" y="433"/>
                  </a:cubicBezTo>
                  <a:cubicBezTo>
                    <a:pt x="432" y="433"/>
                    <a:pt x="432" y="433"/>
                    <a:pt x="432" y="434"/>
                  </a:cubicBezTo>
                  <a:cubicBezTo>
                    <a:pt x="431" y="434"/>
                    <a:pt x="431" y="435"/>
                    <a:pt x="432" y="435"/>
                  </a:cubicBezTo>
                  <a:cubicBezTo>
                    <a:pt x="432" y="436"/>
                    <a:pt x="433" y="436"/>
                    <a:pt x="434" y="435"/>
                  </a:cubicBezTo>
                  <a:cubicBezTo>
                    <a:pt x="434" y="435"/>
                    <a:pt x="434" y="435"/>
                    <a:pt x="434" y="435"/>
                  </a:cubicBezTo>
                  <a:cubicBezTo>
                    <a:pt x="435" y="434"/>
                    <a:pt x="437" y="433"/>
                    <a:pt x="438" y="432"/>
                  </a:cubicBezTo>
                  <a:cubicBezTo>
                    <a:pt x="439" y="432"/>
                    <a:pt x="439" y="431"/>
                    <a:pt x="439" y="431"/>
                  </a:cubicBezTo>
                  <a:cubicBezTo>
                    <a:pt x="439" y="430"/>
                    <a:pt x="438" y="430"/>
                    <a:pt x="439" y="430"/>
                  </a:cubicBezTo>
                  <a:cubicBezTo>
                    <a:pt x="440" y="429"/>
                    <a:pt x="440" y="430"/>
                    <a:pt x="440" y="430"/>
                  </a:cubicBezTo>
                  <a:cubicBezTo>
                    <a:pt x="441" y="431"/>
                    <a:pt x="441" y="432"/>
                    <a:pt x="442" y="432"/>
                  </a:cubicBezTo>
                  <a:cubicBezTo>
                    <a:pt x="442" y="430"/>
                    <a:pt x="444" y="432"/>
                    <a:pt x="444" y="431"/>
                  </a:cubicBezTo>
                  <a:cubicBezTo>
                    <a:pt x="444" y="431"/>
                    <a:pt x="445" y="431"/>
                    <a:pt x="445" y="432"/>
                  </a:cubicBezTo>
                  <a:cubicBezTo>
                    <a:pt x="445" y="433"/>
                    <a:pt x="444" y="433"/>
                    <a:pt x="443" y="433"/>
                  </a:cubicBezTo>
                  <a:cubicBezTo>
                    <a:pt x="444" y="434"/>
                    <a:pt x="444" y="434"/>
                    <a:pt x="445" y="435"/>
                  </a:cubicBezTo>
                  <a:cubicBezTo>
                    <a:pt x="446" y="436"/>
                    <a:pt x="446" y="439"/>
                    <a:pt x="449" y="439"/>
                  </a:cubicBezTo>
                  <a:cubicBezTo>
                    <a:pt x="450" y="439"/>
                    <a:pt x="450" y="439"/>
                    <a:pt x="450" y="439"/>
                  </a:cubicBezTo>
                  <a:cubicBezTo>
                    <a:pt x="450" y="438"/>
                    <a:pt x="450" y="438"/>
                    <a:pt x="450" y="438"/>
                  </a:cubicBezTo>
                  <a:cubicBezTo>
                    <a:pt x="449" y="437"/>
                    <a:pt x="449" y="436"/>
                    <a:pt x="448" y="436"/>
                  </a:cubicBezTo>
                  <a:cubicBezTo>
                    <a:pt x="448" y="435"/>
                    <a:pt x="448" y="435"/>
                    <a:pt x="449" y="435"/>
                  </a:cubicBezTo>
                  <a:cubicBezTo>
                    <a:pt x="450" y="434"/>
                    <a:pt x="451" y="436"/>
                    <a:pt x="451" y="437"/>
                  </a:cubicBezTo>
                  <a:cubicBezTo>
                    <a:pt x="451" y="438"/>
                    <a:pt x="451" y="439"/>
                    <a:pt x="450" y="439"/>
                  </a:cubicBezTo>
                  <a:cubicBezTo>
                    <a:pt x="450" y="440"/>
                    <a:pt x="450" y="440"/>
                    <a:pt x="450" y="441"/>
                  </a:cubicBezTo>
                  <a:cubicBezTo>
                    <a:pt x="451" y="442"/>
                    <a:pt x="452" y="443"/>
                    <a:pt x="454" y="443"/>
                  </a:cubicBezTo>
                  <a:cubicBezTo>
                    <a:pt x="455" y="443"/>
                    <a:pt x="456" y="444"/>
                    <a:pt x="456" y="445"/>
                  </a:cubicBezTo>
                  <a:cubicBezTo>
                    <a:pt x="457" y="446"/>
                    <a:pt x="457" y="447"/>
                    <a:pt x="457" y="448"/>
                  </a:cubicBezTo>
                  <a:cubicBezTo>
                    <a:pt x="457" y="448"/>
                    <a:pt x="457" y="448"/>
                    <a:pt x="457" y="448"/>
                  </a:cubicBezTo>
                  <a:cubicBezTo>
                    <a:pt x="457" y="449"/>
                    <a:pt x="457" y="450"/>
                    <a:pt x="457" y="451"/>
                  </a:cubicBezTo>
                  <a:cubicBezTo>
                    <a:pt x="458" y="451"/>
                    <a:pt x="459" y="452"/>
                    <a:pt x="459" y="454"/>
                  </a:cubicBezTo>
                  <a:cubicBezTo>
                    <a:pt x="458" y="454"/>
                    <a:pt x="459" y="454"/>
                    <a:pt x="459" y="454"/>
                  </a:cubicBezTo>
                  <a:cubicBezTo>
                    <a:pt x="460" y="455"/>
                    <a:pt x="460" y="457"/>
                    <a:pt x="460" y="458"/>
                  </a:cubicBezTo>
                  <a:cubicBezTo>
                    <a:pt x="460" y="459"/>
                    <a:pt x="461" y="460"/>
                    <a:pt x="461" y="461"/>
                  </a:cubicBezTo>
                  <a:cubicBezTo>
                    <a:pt x="462" y="462"/>
                    <a:pt x="461" y="464"/>
                    <a:pt x="459" y="464"/>
                  </a:cubicBezTo>
                  <a:cubicBezTo>
                    <a:pt x="458" y="464"/>
                    <a:pt x="458" y="465"/>
                    <a:pt x="457" y="465"/>
                  </a:cubicBezTo>
                  <a:cubicBezTo>
                    <a:pt x="457" y="467"/>
                    <a:pt x="457" y="468"/>
                    <a:pt x="456" y="469"/>
                  </a:cubicBezTo>
                  <a:cubicBezTo>
                    <a:pt x="456" y="469"/>
                    <a:pt x="456" y="470"/>
                    <a:pt x="456" y="470"/>
                  </a:cubicBezTo>
                  <a:cubicBezTo>
                    <a:pt x="456" y="470"/>
                    <a:pt x="456" y="470"/>
                    <a:pt x="456" y="470"/>
                  </a:cubicBezTo>
                  <a:cubicBezTo>
                    <a:pt x="456" y="470"/>
                    <a:pt x="456" y="470"/>
                    <a:pt x="456" y="471"/>
                  </a:cubicBezTo>
                  <a:cubicBezTo>
                    <a:pt x="456" y="471"/>
                    <a:pt x="456" y="471"/>
                    <a:pt x="456" y="471"/>
                  </a:cubicBezTo>
                  <a:cubicBezTo>
                    <a:pt x="456" y="471"/>
                    <a:pt x="456" y="471"/>
                    <a:pt x="456" y="471"/>
                  </a:cubicBezTo>
                  <a:cubicBezTo>
                    <a:pt x="456" y="471"/>
                    <a:pt x="456" y="471"/>
                    <a:pt x="456" y="471"/>
                  </a:cubicBezTo>
                  <a:cubicBezTo>
                    <a:pt x="456" y="471"/>
                    <a:pt x="456" y="471"/>
                    <a:pt x="456" y="471"/>
                  </a:cubicBezTo>
                  <a:cubicBezTo>
                    <a:pt x="455" y="471"/>
                    <a:pt x="454" y="472"/>
                    <a:pt x="454" y="473"/>
                  </a:cubicBezTo>
                  <a:cubicBezTo>
                    <a:pt x="453" y="473"/>
                    <a:pt x="453" y="473"/>
                    <a:pt x="453" y="474"/>
                  </a:cubicBezTo>
                  <a:cubicBezTo>
                    <a:pt x="451" y="475"/>
                    <a:pt x="450" y="477"/>
                    <a:pt x="447" y="479"/>
                  </a:cubicBezTo>
                  <a:cubicBezTo>
                    <a:pt x="447" y="479"/>
                    <a:pt x="446" y="480"/>
                    <a:pt x="446" y="481"/>
                  </a:cubicBezTo>
                  <a:cubicBezTo>
                    <a:pt x="447" y="483"/>
                    <a:pt x="448" y="484"/>
                    <a:pt x="450" y="485"/>
                  </a:cubicBezTo>
                  <a:cubicBezTo>
                    <a:pt x="452" y="487"/>
                    <a:pt x="452" y="489"/>
                    <a:pt x="453" y="492"/>
                  </a:cubicBezTo>
                  <a:cubicBezTo>
                    <a:pt x="453" y="492"/>
                    <a:pt x="453" y="492"/>
                    <a:pt x="453" y="492"/>
                  </a:cubicBezTo>
                  <a:cubicBezTo>
                    <a:pt x="453" y="492"/>
                    <a:pt x="453" y="492"/>
                    <a:pt x="453" y="492"/>
                  </a:cubicBezTo>
                  <a:cubicBezTo>
                    <a:pt x="452" y="492"/>
                    <a:pt x="451" y="492"/>
                    <a:pt x="451" y="491"/>
                  </a:cubicBezTo>
                  <a:cubicBezTo>
                    <a:pt x="451" y="490"/>
                    <a:pt x="449" y="490"/>
                    <a:pt x="448" y="491"/>
                  </a:cubicBezTo>
                  <a:cubicBezTo>
                    <a:pt x="447" y="491"/>
                    <a:pt x="447" y="492"/>
                    <a:pt x="447" y="493"/>
                  </a:cubicBezTo>
                  <a:cubicBezTo>
                    <a:pt x="446" y="493"/>
                    <a:pt x="445" y="494"/>
                    <a:pt x="445" y="493"/>
                  </a:cubicBezTo>
                  <a:cubicBezTo>
                    <a:pt x="444" y="492"/>
                    <a:pt x="444" y="493"/>
                    <a:pt x="443" y="493"/>
                  </a:cubicBezTo>
                  <a:cubicBezTo>
                    <a:pt x="442" y="493"/>
                    <a:pt x="442" y="493"/>
                    <a:pt x="442" y="493"/>
                  </a:cubicBezTo>
                  <a:cubicBezTo>
                    <a:pt x="442" y="494"/>
                    <a:pt x="442" y="495"/>
                    <a:pt x="441" y="495"/>
                  </a:cubicBezTo>
                  <a:cubicBezTo>
                    <a:pt x="440" y="495"/>
                    <a:pt x="439" y="495"/>
                    <a:pt x="439" y="494"/>
                  </a:cubicBezTo>
                  <a:cubicBezTo>
                    <a:pt x="438" y="494"/>
                    <a:pt x="437" y="494"/>
                    <a:pt x="437" y="494"/>
                  </a:cubicBezTo>
                  <a:cubicBezTo>
                    <a:pt x="436" y="495"/>
                    <a:pt x="436" y="495"/>
                    <a:pt x="436" y="495"/>
                  </a:cubicBezTo>
                  <a:cubicBezTo>
                    <a:pt x="433" y="493"/>
                    <a:pt x="431" y="492"/>
                    <a:pt x="428" y="492"/>
                  </a:cubicBezTo>
                  <a:cubicBezTo>
                    <a:pt x="427" y="492"/>
                    <a:pt x="427" y="491"/>
                    <a:pt x="427" y="492"/>
                  </a:cubicBezTo>
                  <a:cubicBezTo>
                    <a:pt x="427" y="492"/>
                    <a:pt x="427" y="493"/>
                    <a:pt x="426" y="493"/>
                  </a:cubicBezTo>
                  <a:cubicBezTo>
                    <a:pt x="426" y="494"/>
                    <a:pt x="426" y="495"/>
                    <a:pt x="427" y="495"/>
                  </a:cubicBezTo>
                  <a:cubicBezTo>
                    <a:pt x="427" y="496"/>
                    <a:pt x="427" y="496"/>
                    <a:pt x="426" y="496"/>
                  </a:cubicBezTo>
                  <a:cubicBezTo>
                    <a:pt x="425" y="497"/>
                    <a:pt x="424" y="497"/>
                    <a:pt x="423" y="498"/>
                  </a:cubicBezTo>
                  <a:cubicBezTo>
                    <a:pt x="422" y="499"/>
                    <a:pt x="421" y="500"/>
                    <a:pt x="422" y="501"/>
                  </a:cubicBezTo>
                  <a:cubicBezTo>
                    <a:pt x="422" y="502"/>
                    <a:pt x="422" y="502"/>
                    <a:pt x="422" y="502"/>
                  </a:cubicBezTo>
                  <a:cubicBezTo>
                    <a:pt x="421" y="504"/>
                    <a:pt x="421" y="506"/>
                    <a:pt x="423" y="507"/>
                  </a:cubicBezTo>
                  <a:cubicBezTo>
                    <a:pt x="423" y="508"/>
                    <a:pt x="423" y="510"/>
                    <a:pt x="425" y="509"/>
                  </a:cubicBezTo>
                  <a:cubicBezTo>
                    <a:pt x="426" y="509"/>
                    <a:pt x="426" y="509"/>
                    <a:pt x="427" y="510"/>
                  </a:cubicBezTo>
                  <a:cubicBezTo>
                    <a:pt x="427" y="510"/>
                    <a:pt x="427" y="511"/>
                    <a:pt x="428" y="510"/>
                  </a:cubicBezTo>
                  <a:cubicBezTo>
                    <a:pt x="428" y="510"/>
                    <a:pt x="430" y="510"/>
                    <a:pt x="430" y="511"/>
                  </a:cubicBezTo>
                  <a:cubicBezTo>
                    <a:pt x="431" y="512"/>
                    <a:pt x="432" y="511"/>
                    <a:pt x="432" y="511"/>
                  </a:cubicBezTo>
                  <a:cubicBezTo>
                    <a:pt x="432" y="510"/>
                    <a:pt x="431" y="511"/>
                    <a:pt x="431" y="510"/>
                  </a:cubicBezTo>
                  <a:cubicBezTo>
                    <a:pt x="431" y="510"/>
                    <a:pt x="432" y="510"/>
                    <a:pt x="432" y="510"/>
                  </a:cubicBezTo>
                  <a:cubicBezTo>
                    <a:pt x="433" y="510"/>
                    <a:pt x="433" y="510"/>
                    <a:pt x="434" y="510"/>
                  </a:cubicBezTo>
                  <a:cubicBezTo>
                    <a:pt x="434" y="510"/>
                    <a:pt x="434" y="510"/>
                    <a:pt x="434" y="510"/>
                  </a:cubicBezTo>
                  <a:cubicBezTo>
                    <a:pt x="433" y="509"/>
                    <a:pt x="434" y="509"/>
                    <a:pt x="435" y="509"/>
                  </a:cubicBezTo>
                  <a:cubicBezTo>
                    <a:pt x="436" y="508"/>
                    <a:pt x="437" y="508"/>
                    <a:pt x="438" y="509"/>
                  </a:cubicBezTo>
                  <a:cubicBezTo>
                    <a:pt x="437" y="508"/>
                    <a:pt x="437" y="507"/>
                    <a:pt x="438" y="507"/>
                  </a:cubicBezTo>
                  <a:cubicBezTo>
                    <a:pt x="438" y="507"/>
                    <a:pt x="438" y="507"/>
                    <a:pt x="438" y="507"/>
                  </a:cubicBezTo>
                  <a:cubicBezTo>
                    <a:pt x="437" y="506"/>
                    <a:pt x="437" y="506"/>
                    <a:pt x="438" y="506"/>
                  </a:cubicBezTo>
                  <a:cubicBezTo>
                    <a:pt x="438" y="505"/>
                    <a:pt x="438" y="506"/>
                    <a:pt x="438" y="506"/>
                  </a:cubicBezTo>
                  <a:cubicBezTo>
                    <a:pt x="439" y="506"/>
                    <a:pt x="440" y="507"/>
                    <a:pt x="441" y="507"/>
                  </a:cubicBezTo>
                  <a:cubicBezTo>
                    <a:pt x="442" y="508"/>
                    <a:pt x="443" y="508"/>
                    <a:pt x="444" y="508"/>
                  </a:cubicBezTo>
                  <a:cubicBezTo>
                    <a:pt x="445" y="509"/>
                    <a:pt x="445" y="509"/>
                    <a:pt x="446" y="508"/>
                  </a:cubicBezTo>
                  <a:cubicBezTo>
                    <a:pt x="446" y="508"/>
                    <a:pt x="446" y="507"/>
                    <a:pt x="446" y="507"/>
                  </a:cubicBezTo>
                  <a:cubicBezTo>
                    <a:pt x="445" y="506"/>
                    <a:pt x="446" y="506"/>
                    <a:pt x="446" y="506"/>
                  </a:cubicBezTo>
                  <a:cubicBezTo>
                    <a:pt x="448" y="506"/>
                    <a:pt x="447" y="507"/>
                    <a:pt x="447" y="507"/>
                  </a:cubicBezTo>
                  <a:cubicBezTo>
                    <a:pt x="446" y="508"/>
                    <a:pt x="447" y="508"/>
                    <a:pt x="447" y="508"/>
                  </a:cubicBezTo>
                  <a:cubicBezTo>
                    <a:pt x="448" y="508"/>
                    <a:pt x="448" y="508"/>
                    <a:pt x="449" y="508"/>
                  </a:cubicBezTo>
                  <a:cubicBezTo>
                    <a:pt x="449" y="508"/>
                    <a:pt x="449" y="508"/>
                    <a:pt x="449" y="508"/>
                  </a:cubicBezTo>
                  <a:cubicBezTo>
                    <a:pt x="449" y="508"/>
                    <a:pt x="448" y="509"/>
                    <a:pt x="449" y="509"/>
                  </a:cubicBezTo>
                  <a:cubicBezTo>
                    <a:pt x="450" y="509"/>
                    <a:pt x="450" y="508"/>
                    <a:pt x="450" y="508"/>
                  </a:cubicBezTo>
                  <a:cubicBezTo>
                    <a:pt x="450" y="507"/>
                    <a:pt x="450" y="507"/>
                    <a:pt x="450" y="507"/>
                  </a:cubicBezTo>
                  <a:cubicBezTo>
                    <a:pt x="450" y="507"/>
                    <a:pt x="450" y="507"/>
                    <a:pt x="450" y="507"/>
                  </a:cubicBezTo>
                  <a:cubicBezTo>
                    <a:pt x="451" y="507"/>
                    <a:pt x="451" y="508"/>
                    <a:pt x="452" y="509"/>
                  </a:cubicBezTo>
                  <a:cubicBezTo>
                    <a:pt x="451" y="509"/>
                    <a:pt x="451" y="508"/>
                    <a:pt x="451" y="509"/>
                  </a:cubicBezTo>
                  <a:cubicBezTo>
                    <a:pt x="450" y="510"/>
                    <a:pt x="451" y="510"/>
                    <a:pt x="451" y="510"/>
                  </a:cubicBezTo>
                  <a:cubicBezTo>
                    <a:pt x="451" y="510"/>
                    <a:pt x="451" y="510"/>
                    <a:pt x="451" y="510"/>
                  </a:cubicBezTo>
                  <a:cubicBezTo>
                    <a:pt x="452" y="510"/>
                    <a:pt x="452" y="510"/>
                    <a:pt x="452" y="509"/>
                  </a:cubicBezTo>
                  <a:cubicBezTo>
                    <a:pt x="452" y="509"/>
                    <a:pt x="452" y="509"/>
                    <a:pt x="452" y="509"/>
                  </a:cubicBezTo>
                  <a:cubicBezTo>
                    <a:pt x="453" y="509"/>
                    <a:pt x="452" y="507"/>
                    <a:pt x="454" y="506"/>
                  </a:cubicBezTo>
                  <a:cubicBezTo>
                    <a:pt x="453" y="507"/>
                    <a:pt x="453" y="508"/>
                    <a:pt x="453" y="508"/>
                  </a:cubicBezTo>
                  <a:cubicBezTo>
                    <a:pt x="453" y="508"/>
                    <a:pt x="454" y="510"/>
                    <a:pt x="454" y="510"/>
                  </a:cubicBezTo>
                  <a:cubicBezTo>
                    <a:pt x="455" y="509"/>
                    <a:pt x="455" y="510"/>
                    <a:pt x="456" y="511"/>
                  </a:cubicBezTo>
                  <a:cubicBezTo>
                    <a:pt x="456" y="511"/>
                    <a:pt x="457" y="512"/>
                    <a:pt x="457" y="513"/>
                  </a:cubicBezTo>
                  <a:cubicBezTo>
                    <a:pt x="456" y="514"/>
                    <a:pt x="457" y="514"/>
                    <a:pt x="458" y="515"/>
                  </a:cubicBezTo>
                  <a:cubicBezTo>
                    <a:pt x="459" y="515"/>
                    <a:pt x="459" y="515"/>
                    <a:pt x="459" y="516"/>
                  </a:cubicBezTo>
                  <a:cubicBezTo>
                    <a:pt x="459" y="517"/>
                    <a:pt x="459" y="517"/>
                    <a:pt x="460" y="518"/>
                  </a:cubicBezTo>
                  <a:cubicBezTo>
                    <a:pt x="460" y="518"/>
                    <a:pt x="460" y="517"/>
                    <a:pt x="461" y="517"/>
                  </a:cubicBezTo>
                  <a:cubicBezTo>
                    <a:pt x="461" y="517"/>
                    <a:pt x="461" y="516"/>
                    <a:pt x="461" y="517"/>
                  </a:cubicBezTo>
                  <a:cubicBezTo>
                    <a:pt x="462" y="517"/>
                    <a:pt x="462" y="517"/>
                    <a:pt x="461" y="517"/>
                  </a:cubicBezTo>
                  <a:cubicBezTo>
                    <a:pt x="461" y="518"/>
                    <a:pt x="461" y="518"/>
                    <a:pt x="461" y="518"/>
                  </a:cubicBezTo>
                  <a:cubicBezTo>
                    <a:pt x="461" y="520"/>
                    <a:pt x="462" y="519"/>
                    <a:pt x="463" y="519"/>
                  </a:cubicBezTo>
                  <a:cubicBezTo>
                    <a:pt x="464" y="520"/>
                    <a:pt x="464" y="518"/>
                    <a:pt x="464" y="518"/>
                  </a:cubicBezTo>
                  <a:cubicBezTo>
                    <a:pt x="464" y="518"/>
                    <a:pt x="464" y="518"/>
                    <a:pt x="464" y="518"/>
                  </a:cubicBezTo>
                  <a:cubicBezTo>
                    <a:pt x="464" y="518"/>
                    <a:pt x="464" y="518"/>
                    <a:pt x="464" y="518"/>
                  </a:cubicBezTo>
                  <a:cubicBezTo>
                    <a:pt x="465" y="519"/>
                    <a:pt x="465" y="519"/>
                    <a:pt x="466" y="519"/>
                  </a:cubicBezTo>
                  <a:cubicBezTo>
                    <a:pt x="466" y="520"/>
                    <a:pt x="466" y="521"/>
                    <a:pt x="467" y="521"/>
                  </a:cubicBezTo>
                  <a:cubicBezTo>
                    <a:pt x="468" y="521"/>
                    <a:pt x="468" y="521"/>
                    <a:pt x="468" y="522"/>
                  </a:cubicBezTo>
                  <a:cubicBezTo>
                    <a:pt x="466" y="522"/>
                    <a:pt x="466" y="524"/>
                    <a:pt x="464" y="523"/>
                  </a:cubicBezTo>
                  <a:cubicBezTo>
                    <a:pt x="463" y="523"/>
                    <a:pt x="463" y="523"/>
                    <a:pt x="462" y="523"/>
                  </a:cubicBezTo>
                  <a:cubicBezTo>
                    <a:pt x="465" y="523"/>
                    <a:pt x="465" y="525"/>
                    <a:pt x="465" y="527"/>
                  </a:cubicBezTo>
                  <a:cubicBezTo>
                    <a:pt x="465" y="527"/>
                    <a:pt x="465" y="527"/>
                    <a:pt x="466" y="528"/>
                  </a:cubicBezTo>
                  <a:cubicBezTo>
                    <a:pt x="467" y="528"/>
                    <a:pt x="467" y="529"/>
                    <a:pt x="468" y="529"/>
                  </a:cubicBezTo>
                  <a:cubicBezTo>
                    <a:pt x="468" y="530"/>
                    <a:pt x="469" y="530"/>
                    <a:pt x="469" y="530"/>
                  </a:cubicBezTo>
                  <a:cubicBezTo>
                    <a:pt x="469" y="530"/>
                    <a:pt x="469" y="530"/>
                    <a:pt x="469" y="530"/>
                  </a:cubicBezTo>
                  <a:cubicBezTo>
                    <a:pt x="469" y="530"/>
                    <a:pt x="469" y="530"/>
                    <a:pt x="469" y="530"/>
                  </a:cubicBezTo>
                  <a:cubicBezTo>
                    <a:pt x="470" y="530"/>
                    <a:pt x="470" y="530"/>
                    <a:pt x="471" y="531"/>
                  </a:cubicBezTo>
                  <a:cubicBezTo>
                    <a:pt x="471" y="531"/>
                    <a:pt x="471" y="531"/>
                    <a:pt x="472" y="531"/>
                  </a:cubicBezTo>
                  <a:cubicBezTo>
                    <a:pt x="473" y="531"/>
                    <a:pt x="473" y="531"/>
                    <a:pt x="474" y="532"/>
                  </a:cubicBezTo>
                  <a:cubicBezTo>
                    <a:pt x="474" y="533"/>
                    <a:pt x="475" y="534"/>
                    <a:pt x="476" y="532"/>
                  </a:cubicBezTo>
                  <a:cubicBezTo>
                    <a:pt x="477" y="532"/>
                    <a:pt x="477" y="532"/>
                    <a:pt x="477" y="532"/>
                  </a:cubicBezTo>
                  <a:cubicBezTo>
                    <a:pt x="478" y="533"/>
                    <a:pt x="479" y="533"/>
                    <a:pt x="480" y="533"/>
                  </a:cubicBezTo>
                  <a:cubicBezTo>
                    <a:pt x="479" y="535"/>
                    <a:pt x="481" y="536"/>
                    <a:pt x="482" y="538"/>
                  </a:cubicBezTo>
                  <a:cubicBezTo>
                    <a:pt x="482" y="538"/>
                    <a:pt x="483" y="539"/>
                    <a:pt x="483" y="539"/>
                  </a:cubicBezTo>
                  <a:cubicBezTo>
                    <a:pt x="484" y="539"/>
                    <a:pt x="484" y="539"/>
                    <a:pt x="485" y="540"/>
                  </a:cubicBezTo>
                  <a:cubicBezTo>
                    <a:pt x="485" y="540"/>
                    <a:pt x="486" y="540"/>
                    <a:pt x="487" y="541"/>
                  </a:cubicBezTo>
                  <a:cubicBezTo>
                    <a:pt x="489" y="541"/>
                    <a:pt x="492" y="541"/>
                    <a:pt x="494" y="542"/>
                  </a:cubicBezTo>
                  <a:cubicBezTo>
                    <a:pt x="495" y="543"/>
                    <a:pt x="496" y="543"/>
                    <a:pt x="497" y="544"/>
                  </a:cubicBezTo>
                  <a:cubicBezTo>
                    <a:pt x="498" y="544"/>
                    <a:pt x="499" y="544"/>
                    <a:pt x="499" y="545"/>
                  </a:cubicBezTo>
                  <a:cubicBezTo>
                    <a:pt x="500" y="546"/>
                    <a:pt x="501" y="546"/>
                    <a:pt x="503" y="546"/>
                  </a:cubicBezTo>
                  <a:cubicBezTo>
                    <a:pt x="503" y="546"/>
                    <a:pt x="504" y="545"/>
                    <a:pt x="503" y="545"/>
                  </a:cubicBezTo>
                  <a:cubicBezTo>
                    <a:pt x="503" y="544"/>
                    <a:pt x="503" y="543"/>
                    <a:pt x="503" y="542"/>
                  </a:cubicBezTo>
                  <a:cubicBezTo>
                    <a:pt x="503" y="541"/>
                    <a:pt x="504" y="541"/>
                    <a:pt x="503" y="541"/>
                  </a:cubicBezTo>
                  <a:cubicBezTo>
                    <a:pt x="502" y="541"/>
                    <a:pt x="502" y="539"/>
                    <a:pt x="501" y="540"/>
                  </a:cubicBezTo>
                  <a:cubicBezTo>
                    <a:pt x="501" y="540"/>
                    <a:pt x="501" y="539"/>
                    <a:pt x="501" y="539"/>
                  </a:cubicBezTo>
                  <a:cubicBezTo>
                    <a:pt x="501" y="538"/>
                    <a:pt x="500" y="537"/>
                    <a:pt x="500" y="536"/>
                  </a:cubicBezTo>
                  <a:cubicBezTo>
                    <a:pt x="499" y="536"/>
                    <a:pt x="499" y="535"/>
                    <a:pt x="498" y="535"/>
                  </a:cubicBezTo>
                  <a:cubicBezTo>
                    <a:pt x="497" y="535"/>
                    <a:pt x="497" y="534"/>
                    <a:pt x="496" y="533"/>
                  </a:cubicBezTo>
                  <a:cubicBezTo>
                    <a:pt x="496" y="533"/>
                    <a:pt x="495" y="532"/>
                    <a:pt x="494" y="531"/>
                  </a:cubicBezTo>
                  <a:cubicBezTo>
                    <a:pt x="494" y="530"/>
                    <a:pt x="493" y="530"/>
                    <a:pt x="492" y="530"/>
                  </a:cubicBezTo>
                  <a:cubicBezTo>
                    <a:pt x="492" y="530"/>
                    <a:pt x="493" y="530"/>
                    <a:pt x="493" y="529"/>
                  </a:cubicBezTo>
                  <a:cubicBezTo>
                    <a:pt x="492" y="529"/>
                    <a:pt x="492" y="530"/>
                    <a:pt x="491" y="530"/>
                  </a:cubicBezTo>
                  <a:cubicBezTo>
                    <a:pt x="491" y="529"/>
                    <a:pt x="492" y="529"/>
                    <a:pt x="492" y="529"/>
                  </a:cubicBezTo>
                  <a:cubicBezTo>
                    <a:pt x="491" y="527"/>
                    <a:pt x="489" y="528"/>
                    <a:pt x="489" y="526"/>
                  </a:cubicBezTo>
                  <a:cubicBezTo>
                    <a:pt x="488" y="524"/>
                    <a:pt x="486" y="523"/>
                    <a:pt x="485" y="521"/>
                  </a:cubicBezTo>
                  <a:cubicBezTo>
                    <a:pt x="485" y="521"/>
                    <a:pt x="485" y="521"/>
                    <a:pt x="485" y="521"/>
                  </a:cubicBezTo>
                  <a:cubicBezTo>
                    <a:pt x="485" y="521"/>
                    <a:pt x="485" y="521"/>
                    <a:pt x="485" y="521"/>
                  </a:cubicBezTo>
                  <a:cubicBezTo>
                    <a:pt x="485" y="521"/>
                    <a:pt x="485" y="521"/>
                    <a:pt x="485" y="521"/>
                  </a:cubicBezTo>
                  <a:cubicBezTo>
                    <a:pt x="484" y="520"/>
                    <a:pt x="484" y="519"/>
                    <a:pt x="483" y="518"/>
                  </a:cubicBezTo>
                  <a:cubicBezTo>
                    <a:pt x="485" y="519"/>
                    <a:pt x="486" y="518"/>
                    <a:pt x="487" y="519"/>
                  </a:cubicBezTo>
                  <a:cubicBezTo>
                    <a:pt x="487" y="520"/>
                    <a:pt x="488" y="520"/>
                    <a:pt x="489" y="521"/>
                  </a:cubicBezTo>
                  <a:cubicBezTo>
                    <a:pt x="490" y="522"/>
                    <a:pt x="491" y="523"/>
                    <a:pt x="492" y="524"/>
                  </a:cubicBezTo>
                  <a:cubicBezTo>
                    <a:pt x="492" y="523"/>
                    <a:pt x="491" y="522"/>
                    <a:pt x="491" y="522"/>
                  </a:cubicBezTo>
                  <a:cubicBezTo>
                    <a:pt x="492" y="521"/>
                    <a:pt x="491" y="520"/>
                    <a:pt x="491" y="519"/>
                  </a:cubicBezTo>
                  <a:cubicBezTo>
                    <a:pt x="491" y="519"/>
                    <a:pt x="491" y="519"/>
                    <a:pt x="491" y="519"/>
                  </a:cubicBezTo>
                  <a:cubicBezTo>
                    <a:pt x="491" y="519"/>
                    <a:pt x="491" y="519"/>
                    <a:pt x="492" y="520"/>
                  </a:cubicBezTo>
                  <a:cubicBezTo>
                    <a:pt x="493" y="521"/>
                    <a:pt x="494" y="523"/>
                    <a:pt x="495" y="524"/>
                  </a:cubicBezTo>
                  <a:cubicBezTo>
                    <a:pt x="495" y="525"/>
                    <a:pt x="497" y="525"/>
                    <a:pt x="497" y="527"/>
                  </a:cubicBezTo>
                  <a:cubicBezTo>
                    <a:pt x="497" y="527"/>
                    <a:pt x="498" y="527"/>
                    <a:pt x="498" y="527"/>
                  </a:cubicBezTo>
                  <a:cubicBezTo>
                    <a:pt x="498" y="526"/>
                    <a:pt x="498" y="527"/>
                    <a:pt x="498" y="527"/>
                  </a:cubicBezTo>
                  <a:cubicBezTo>
                    <a:pt x="498" y="528"/>
                    <a:pt x="498" y="528"/>
                    <a:pt x="498" y="529"/>
                  </a:cubicBezTo>
                  <a:cubicBezTo>
                    <a:pt x="499" y="529"/>
                    <a:pt x="499" y="529"/>
                    <a:pt x="499" y="529"/>
                  </a:cubicBezTo>
                  <a:cubicBezTo>
                    <a:pt x="499" y="529"/>
                    <a:pt x="499" y="528"/>
                    <a:pt x="499" y="528"/>
                  </a:cubicBezTo>
                  <a:cubicBezTo>
                    <a:pt x="499" y="528"/>
                    <a:pt x="500" y="528"/>
                    <a:pt x="500" y="527"/>
                  </a:cubicBezTo>
                  <a:cubicBezTo>
                    <a:pt x="500" y="527"/>
                    <a:pt x="500" y="527"/>
                    <a:pt x="500" y="527"/>
                  </a:cubicBezTo>
                  <a:cubicBezTo>
                    <a:pt x="500" y="529"/>
                    <a:pt x="501" y="529"/>
                    <a:pt x="502" y="530"/>
                  </a:cubicBezTo>
                  <a:cubicBezTo>
                    <a:pt x="502" y="530"/>
                    <a:pt x="502" y="530"/>
                    <a:pt x="503" y="530"/>
                  </a:cubicBezTo>
                  <a:cubicBezTo>
                    <a:pt x="503" y="530"/>
                    <a:pt x="503" y="530"/>
                    <a:pt x="503" y="530"/>
                  </a:cubicBezTo>
                  <a:cubicBezTo>
                    <a:pt x="502" y="529"/>
                    <a:pt x="502" y="529"/>
                    <a:pt x="502" y="529"/>
                  </a:cubicBezTo>
                  <a:cubicBezTo>
                    <a:pt x="503" y="530"/>
                    <a:pt x="504" y="529"/>
                    <a:pt x="504" y="530"/>
                  </a:cubicBezTo>
                  <a:cubicBezTo>
                    <a:pt x="504" y="531"/>
                    <a:pt x="505" y="531"/>
                    <a:pt x="505" y="530"/>
                  </a:cubicBezTo>
                  <a:cubicBezTo>
                    <a:pt x="505" y="530"/>
                    <a:pt x="505" y="530"/>
                    <a:pt x="505" y="530"/>
                  </a:cubicBezTo>
                  <a:cubicBezTo>
                    <a:pt x="505" y="531"/>
                    <a:pt x="506" y="532"/>
                    <a:pt x="506" y="532"/>
                  </a:cubicBezTo>
                  <a:cubicBezTo>
                    <a:pt x="508" y="532"/>
                    <a:pt x="508" y="533"/>
                    <a:pt x="508" y="534"/>
                  </a:cubicBezTo>
                  <a:cubicBezTo>
                    <a:pt x="508" y="535"/>
                    <a:pt x="508" y="536"/>
                    <a:pt x="510" y="536"/>
                  </a:cubicBezTo>
                  <a:cubicBezTo>
                    <a:pt x="510" y="537"/>
                    <a:pt x="511" y="536"/>
                    <a:pt x="511" y="536"/>
                  </a:cubicBezTo>
                  <a:cubicBezTo>
                    <a:pt x="510" y="535"/>
                    <a:pt x="510" y="533"/>
                    <a:pt x="509" y="532"/>
                  </a:cubicBezTo>
                  <a:cubicBezTo>
                    <a:pt x="508" y="531"/>
                    <a:pt x="509" y="531"/>
                    <a:pt x="509" y="530"/>
                  </a:cubicBezTo>
                  <a:cubicBezTo>
                    <a:pt x="510" y="530"/>
                    <a:pt x="510" y="531"/>
                    <a:pt x="511" y="531"/>
                  </a:cubicBezTo>
                  <a:cubicBezTo>
                    <a:pt x="512" y="531"/>
                    <a:pt x="512" y="531"/>
                    <a:pt x="512" y="531"/>
                  </a:cubicBezTo>
                  <a:cubicBezTo>
                    <a:pt x="513" y="530"/>
                    <a:pt x="512" y="530"/>
                    <a:pt x="512" y="530"/>
                  </a:cubicBezTo>
                  <a:cubicBezTo>
                    <a:pt x="511" y="530"/>
                    <a:pt x="512" y="530"/>
                    <a:pt x="512" y="529"/>
                  </a:cubicBezTo>
                  <a:cubicBezTo>
                    <a:pt x="512" y="529"/>
                    <a:pt x="511" y="528"/>
                    <a:pt x="511" y="527"/>
                  </a:cubicBezTo>
                  <a:cubicBezTo>
                    <a:pt x="510" y="526"/>
                    <a:pt x="510" y="527"/>
                    <a:pt x="511" y="526"/>
                  </a:cubicBezTo>
                  <a:cubicBezTo>
                    <a:pt x="511" y="525"/>
                    <a:pt x="511" y="525"/>
                    <a:pt x="511" y="525"/>
                  </a:cubicBezTo>
                  <a:cubicBezTo>
                    <a:pt x="511" y="525"/>
                    <a:pt x="511" y="525"/>
                    <a:pt x="511" y="525"/>
                  </a:cubicBezTo>
                  <a:cubicBezTo>
                    <a:pt x="511" y="525"/>
                    <a:pt x="511" y="525"/>
                    <a:pt x="511" y="525"/>
                  </a:cubicBezTo>
                  <a:cubicBezTo>
                    <a:pt x="510" y="524"/>
                    <a:pt x="511" y="524"/>
                    <a:pt x="511" y="524"/>
                  </a:cubicBezTo>
                  <a:cubicBezTo>
                    <a:pt x="511" y="524"/>
                    <a:pt x="511" y="524"/>
                    <a:pt x="511" y="524"/>
                  </a:cubicBezTo>
                  <a:cubicBezTo>
                    <a:pt x="511" y="524"/>
                    <a:pt x="511" y="524"/>
                    <a:pt x="511" y="524"/>
                  </a:cubicBezTo>
                  <a:cubicBezTo>
                    <a:pt x="512" y="524"/>
                    <a:pt x="512" y="525"/>
                    <a:pt x="512" y="525"/>
                  </a:cubicBezTo>
                  <a:cubicBezTo>
                    <a:pt x="512" y="526"/>
                    <a:pt x="513" y="526"/>
                    <a:pt x="513" y="526"/>
                  </a:cubicBezTo>
                  <a:cubicBezTo>
                    <a:pt x="513" y="526"/>
                    <a:pt x="513" y="525"/>
                    <a:pt x="513" y="525"/>
                  </a:cubicBezTo>
                  <a:cubicBezTo>
                    <a:pt x="514" y="525"/>
                    <a:pt x="513" y="524"/>
                    <a:pt x="513" y="523"/>
                  </a:cubicBezTo>
                  <a:cubicBezTo>
                    <a:pt x="514" y="523"/>
                    <a:pt x="513" y="522"/>
                    <a:pt x="514" y="521"/>
                  </a:cubicBezTo>
                  <a:cubicBezTo>
                    <a:pt x="514" y="522"/>
                    <a:pt x="514" y="522"/>
                    <a:pt x="514" y="523"/>
                  </a:cubicBezTo>
                  <a:cubicBezTo>
                    <a:pt x="515" y="524"/>
                    <a:pt x="515" y="525"/>
                    <a:pt x="516" y="525"/>
                  </a:cubicBezTo>
                  <a:cubicBezTo>
                    <a:pt x="515" y="524"/>
                    <a:pt x="515" y="522"/>
                    <a:pt x="515" y="521"/>
                  </a:cubicBezTo>
                  <a:cubicBezTo>
                    <a:pt x="515" y="521"/>
                    <a:pt x="515" y="521"/>
                    <a:pt x="515" y="521"/>
                  </a:cubicBezTo>
                  <a:cubicBezTo>
                    <a:pt x="515" y="520"/>
                    <a:pt x="515" y="520"/>
                    <a:pt x="514" y="519"/>
                  </a:cubicBezTo>
                  <a:cubicBezTo>
                    <a:pt x="514" y="519"/>
                    <a:pt x="515" y="519"/>
                    <a:pt x="515" y="518"/>
                  </a:cubicBezTo>
                  <a:cubicBezTo>
                    <a:pt x="515" y="518"/>
                    <a:pt x="516" y="518"/>
                    <a:pt x="515" y="517"/>
                  </a:cubicBezTo>
                  <a:cubicBezTo>
                    <a:pt x="515" y="517"/>
                    <a:pt x="515" y="517"/>
                    <a:pt x="515" y="518"/>
                  </a:cubicBezTo>
                  <a:cubicBezTo>
                    <a:pt x="514" y="518"/>
                    <a:pt x="514" y="518"/>
                    <a:pt x="513" y="518"/>
                  </a:cubicBezTo>
                  <a:cubicBezTo>
                    <a:pt x="513" y="518"/>
                    <a:pt x="513" y="518"/>
                    <a:pt x="513" y="517"/>
                  </a:cubicBezTo>
                  <a:cubicBezTo>
                    <a:pt x="513" y="517"/>
                    <a:pt x="513" y="516"/>
                    <a:pt x="512" y="516"/>
                  </a:cubicBezTo>
                  <a:cubicBezTo>
                    <a:pt x="511" y="516"/>
                    <a:pt x="511" y="516"/>
                    <a:pt x="511" y="516"/>
                  </a:cubicBezTo>
                  <a:cubicBezTo>
                    <a:pt x="511" y="515"/>
                    <a:pt x="512" y="515"/>
                    <a:pt x="512" y="515"/>
                  </a:cubicBezTo>
                  <a:cubicBezTo>
                    <a:pt x="512" y="514"/>
                    <a:pt x="511" y="515"/>
                    <a:pt x="511" y="515"/>
                  </a:cubicBezTo>
                  <a:cubicBezTo>
                    <a:pt x="510" y="514"/>
                    <a:pt x="509" y="515"/>
                    <a:pt x="509" y="514"/>
                  </a:cubicBezTo>
                  <a:cubicBezTo>
                    <a:pt x="509" y="513"/>
                    <a:pt x="508" y="512"/>
                    <a:pt x="508" y="511"/>
                  </a:cubicBezTo>
                  <a:cubicBezTo>
                    <a:pt x="507" y="511"/>
                    <a:pt x="507" y="511"/>
                    <a:pt x="507" y="511"/>
                  </a:cubicBezTo>
                  <a:cubicBezTo>
                    <a:pt x="507" y="511"/>
                    <a:pt x="507" y="510"/>
                    <a:pt x="506" y="510"/>
                  </a:cubicBezTo>
                  <a:cubicBezTo>
                    <a:pt x="506" y="510"/>
                    <a:pt x="507" y="510"/>
                    <a:pt x="507" y="510"/>
                  </a:cubicBezTo>
                  <a:cubicBezTo>
                    <a:pt x="507" y="509"/>
                    <a:pt x="509" y="511"/>
                    <a:pt x="509" y="509"/>
                  </a:cubicBezTo>
                  <a:cubicBezTo>
                    <a:pt x="509" y="508"/>
                    <a:pt x="509" y="508"/>
                    <a:pt x="509" y="508"/>
                  </a:cubicBezTo>
                  <a:cubicBezTo>
                    <a:pt x="509" y="508"/>
                    <a:pt x="510" y="508"/>
                    <a:pt x="509" y="507"/>
                  </a:cubicBezTo>
                  <a:cubicBezTo>
                    <a:pt x="509" y="507"/>
                    <a:pt x="509" y="507"/>
                    <a:pt x="508" y="507"/>
                  </a:cubicBezTo>
                  <a:cubicBezTo>
                    <a:pt x="508" y="507"/>
                    <a:pt x="508" y="507"/>
                    <a:pt x="507" y="507"/>
                  </a:cubicBezTo>
                  <a:cubicBezTo>
                    <a:pt x="507" y="507"/>
                    <a:pt x="506" y="507"/>
                    <a:pt x="506" y="506"/>
                  </a:cubicBezTo>
                  <a:cubicBezTo>
                    <a:pt x="505" y="506"/>
                    <a:pt x="506" y="505"/>
                    <a:pt x="506" y="505"/>
                  </a:cubicBezTo>
                  <a:cubicBezTo>
                    <a:pt x="506" y="504"/>
                    <a:pt x="506" y="504"/>
                    <a:pt x="506" y="504"/>
                  </a:cubicBezTo>
                  <a:cubicBezTo>
                    <a:pt x="506" y="503"/>
                    <a:pt x="506" y="503"/>
                    <a:pt x="506" y="503"/>
                  </a:cubicBezTo>
                  <a:cubicBezTo>
                    <a:pt x="505" y="502"/>
                    <a:pt x="506" y="503"/>
                    <a:pt x="505" y="503"/>
                  </a:cubicBezTo>
                  <a:cubicBezTo>
                    <a:pt x="505" y="502"/>
                    <a:pt x="505" y="502"/>
                    <a:pt x="504" y="501"/>
                  </a:cubicBezTo>
                  <a:cubicBezTo>
                    <a:pt x="504" y="502"/>
                    <a:pt x="505" y="503"/>
                    <a:pt x="504" y="503"/>
                  </a:cubicBezTo>
                  <a:cubicBezTo>
                    <a:pt x="503" y="503"/>
                    <a:pt x="504" y="502"/>
                    <a:pt x="503" y="501"/>
                  </a:cubicBezTo>
                  <a:cubicBezTo>
                    <a:pt x="503" y="502"/>
                    <a:pt x="503" y="503"/>
                    <a:pt x="503" y="503"/>
                  </a:cubicBezTo>
                  <a:cubicBezTo>
                    <a:pt x="502" y="503"/>
                    <a:pt x="502" y="503"/>
                    <a:pt x="502" y="503"/>
                  </a:cubicBezTo>
                  <a:cubicBezTo>
                    <a:pt x="502" y="503"/>
                    <a:pt x="502" y="503"/>
                    <a:pt x="502" y="503"/>
                  </a:cubicBezTo>
                  <a:cubicBezTo>
                    <a:pt x="502" y="503"/>
                    <a:pt x="502" y="503"/>
                    <a:pt x="502" y="503"/>
                  </a:cubicBezTo>
                  <a:cubicBezTo>
                    <a:pt x="502" y="503"/>
                    <a:pt x="502" y="503"/>
                    <a:pt x="502" y="503"/>
                  </a:cubicBezTo>
                  <a:cubicBezTo>
                    <a:pt x="502" y="503"/>
                    <a:pt x="501" y="502"/>
                    <a:pt x="502" y="502"/>
                  </a:cubicBezTo>
                  <a:cubicBezTo>
                    <a:pt x="503" y="502"/>
                    <a:pt x="502" y="501"/>
                    <a:pt x="502" y="501"/>
                  </a:cubicBezTo>
                  <a:cubicBezTo>
                    <a:pt x="501" y="500"/>
                    <a:pt x="501" y="500"/>
                    <a:pt x="500" y="500"/>
                  </a:cubicBezTo>
                  <a:cubicBezTo>
                    <a:pt x="500" y="500"/>
                    <a:pt x="500" y="500"/>
                    <a:pt x="500" y="500"/>
                  </a:cubicBezTo>
                  <a:cubicBezTo>
                    <a:pt x="500" y="500"/>
                    <a:pt x="500" y="499"/>
                    <a:pt x="499" y="499"/>
                  </a:cubicBezTo>
                  <a:cubicBezTo>
                    <a:pt x="499" y="500"/>
                    <a:pt x="499" y="501"/>
                    <a:pt x="499" y="501"/>
                  </a:cubicBezTo>
                  <a:cubicBezTo>
                    <a:pt x="498" y="500"/>
                    <a:pt x="498" y="500"/>
                    <a:pt x="497" y="498"/>
                  </a:cubicBezTo>
                  <a:cubicBezTo>
                    <a:pt x="497" y="498"/>
                    <a:pt x="497" y="497"/>
                    <a:pt x="497" y="497"/>
                  </a:cubicBezTo>
                  <a:cubicBezTo>
                    <a:pt x="497" y="496"/>
                    <a:pt x="497" y="496"/>
                    <a:pt x="497" y="496"/>
                  </a:cubicBezTo>
                  <a:cubicBezTo>
                    <a:pt x="495" y="495"/>
                    <a:pt x="496" y="494"/>
                    <a:pt x="496" y="493"/>
                  </a:cubicBezTo>
                  <a:cubicBezTo>
                    <a:pt x="496" y="493"/>
                    <a:pt x="496" y="493"/>
                    <a:pt x="496" y="493"/>
                  </a:cubicBezTo>
                  <a:cubicBezTo>
                    <a:pt x="496" y="492"/>
                    <a:pt x="496" y="492"/>
                    <a:pt x="497" y="492"/>
                  </a:cubicBezTo>
                  <a:cubicBezTo>
                    <a:pt x="496" y="491"/>
                    <a:pt x="495" y="491"/>
                    <a:pt x="494" y="491"/>
                  </a:cubicBezTo>
                  <a:cubicBezTo>
                    <a:pt x="494" y="491"/>
                    <a:pt x="494" y="491"/>
                    <a:pt x="494" y="491"/>
                  </a:cubicBezTo>
                  <a:cubicBezTo>
                    <a:pt x="494" y="491"/>
                    <a:pt x="494" y="491"/>
                    <a:pt x="494" y="491"/>
                  </a:cubicBezTo>
                  <a:cubicBezTo>
                    <a:pt x="494" y="491"/>
                    <a:pt x="494" y="491"/>
                    <a:pt x="494" y="491"/>
                  </a:cubicBezTo>
                  <a:cubicBezTo>
                    <a:pt x="494" y="491"/>
                    <a:pt x="494" y="490"/>
                    <a:pt x="494" y="490"/>
                  </a:cubicBezTo>
                  <a:cubicBezTo>
                    <a:pt x="494" y="490"/>
                    <a:pt x="494" y="490"/>
                    <a:pt x="494" y="490"/>
                  </a:cubicBezTo>
                  <a:cubicBezTo>
                    <a:pt x="494" y="490"/>
                    <a:pt x="494" y="490"/>
                    <a:pt x="494" y="490"/>
                  </a:cubicBezTo>
                  <a:cubicBezTo>
                    <a:pt x="496" y="490"/>
                    <a:pt x="495" y="489"/>
                    <a:pt x="495" y="489"/>
                  </a:cubicBezTo>
                  <a:cubicBezTo>
                    <a:pt x="495" y="489"/>
                    <a:pt x="495" y="489"/>
                    <a:pt x="495" y="489"/>
                  </a:cubicBezTo>
                  <a:cubicBezTo>
                    <a:pt x="494" y="489"/>
                    <a:pt x="494" y="488"/>
                    <a:pt x="494" y="488"/>
                  </a:cubicBezTo>
                  <a:cubicBezTo>
                    <a:pt x="493" y="488"/>
                    <a:pt x="492" y="488"/>
                    <a:pt x="492" y="489"/>
                  </a:cubicBezTo>
                  <a:cubicBezTo>
                    <a:pt x="492" y="489"/>
                    <a:pt x="492" y="489"/>
                    <a:pt x="492" y="489"/>
                  </a:cubicBezTo>
                  <a:cubicBezTo>
                    <a:pt x="491" y="489"/>
                    <a:pt x="491" y="490"/>
                    <a:pt x="490" y="490"/>
                  </a:cubicBezTo>
                  <a:cubicBezTo>
                    <a:pt x="490" y="490"/>
                    <a:pt x="490" y="490"/>
                    <a:pt x="490" y="489"/>
                  </a:cubicBezTo>
                  <a:cubicBezTo>
                    <a:pt x="490" y="489"/>
                    <a:pt x="490" y="489"/>
                    <a:pt x="490" y="489"/>
                  </a:cubicBezTo>
                  <a:cubicBezTo>
                    <a:pt x="490" y="489"/>
                    <a:pt x="490" y="489"/>
                    <a:pt x="490" y="489"/>
                  </a:cubicBezTo>
                  <a:cubicBezTo>
                    <a:pt x="490" y="489"/>
                    <a:pt x="491" y="488"/>
                    <a:pt x="490" y="488"/>
                  </a:cubicBezTo>
                  <a:cubicBezTo>
                    <a:pt x="490" y="487"/>
                    <a:pt x="490" y="487"/>
                    <a:pt x="490" y="487"/>
                  </a:cubicBezTo>
                  <a:cubicBezTo>
                    <a:pt x="490" y="487"/>
                    <a:pt x="490" y="487"/>
                    <a:pt x="490" y="487"/>
                  </a:cubicBezTo>
                  <a:cubicBezTo>
                    <a:pt x="492" y="486"/>
                    <a:pt x="490" y="485"/>
                    <a:pt x="490" y="485"/>
                  </a:cubicBezTo>
                  <a:cubicBezTo>
                    <a:pt x="490" y="485"/>
                    <a:pt x="490" y="485"/>
                    <a:pt x="490" y="485"/>
                  </a:cubicBezTo>
                  <a:cubicBezTo>
                    <a:pt x="490" y="484"/>
                    <a:pt x="491" y="485"/>
                    <a:pt x="491" y="484"/>
                  </a:cubicBezTo>
                  <a:cubicBezTo>
                    <a:pt x="491" y="484"/>
                    <a:pt x="491" y="484"/>
                    <a:pt x="491" y="484"/>
                  </a:cubicBezTo>
                  <a:cubicBezTo>
                    <a:pt x="491" y="484"/>
                    <a:pt x="491" y="484"/>
                    <a:pt x="491" y="484"/>
                  </a:cubicBezTo>
                  <a:cubicBezTo>
                    <a:pt x="492" y="484"/>
                    <a:pt x="492" y="484"/>
                    <a:pt x="492" y="484"/>
                  </a:cubicBezTo>
                  <a:cubicBezTo>
                    <a:pt x="492" y="484"/>
                    <a:pt x="492" y="484"/>
                    <a:pt x="492" y="484"/>
                  </a:cubicBezTo>
                  <a:cubicBezTo>
                    <a:pt x="493" y="485"/>
                    <a:pt x="494" y="484"/>
                    <a:pt x="495" y="484"/>
                  </a:cubicBezTo>
                  <a:cubicBezTo>
                    <a:pt x="496" y="484"/>
                    <a:pt x="495" y="483"/>
                    <a:pt x="495" y="483"/>
                  </a:cubicBezTo>
                  <a:cubicBezTo>
                    <a:pt x="495" y="483"/>
                    <a:pt x="495" y="482"/>
                    <a:pt x="495" y="482"/>
                  </a:cubicBezTo>
                  <a:cubicBezTo>
                    <a:pt x="495" y="482"/>
                    <a:pt x="495" y="481"/>
                    <a:pt x="495" y="481"/>
                  </a:cubicBezTo>
                  <a:cubicBezTo>
                    <a:pt x="495" y="481"/>
                    <a:pt x="495" y="481"/>
                    <a:pt x="495" y="481"/>
                  </a:cubicBezTo>
                  <a:cubicBezTo>
                    <a:pt x="495" y="481"/>
                    <a:pt x="495" y="481"/>
                    <a:pt x="495" y="481"/>
                  </a:cubicBezTo>
                  <a:cubicBezTo>
                    <a:pt x="495" y="481"/>
                    <a:pt x="495" y="481"/>
                    <a:pt x="495" y="481"/>
                  </a:cubicBezTo>
                  <a:cubicBezTo>
                    <a:pt x="494" y="481"/>
                    <a:pt x="493" y="480"/>
                    <a:pt x="493" y="480"/>
                  </a:cubicBezTo>
                  <a:cubicBezTo>
                    <a:pt x="493" y="480"/>
                    <a:pt x="493" y="480"/>
                    <a:pt x="493" y="480"/>
                  </a:cubicBezTo>
                  <a:cubicBezTo>
                    <a:pt x="493" y="479"/>
                    <a:pt x="491" y="479"/>
                    <a:pt x="492" y="478"/>
                  </a:cubicBezTo>
                  <a:cubicBezTo>
                    <a:pt x="492" y="477"/>
                    <a:pt x="491" y="476"/>
                    <a:pt x="490" y="475"/>
                  </a:cubicBezTo>
                  <a:cubicBezTo>
                    <a:pt x="490" y="475"/>
                    <a:pt x="490" y="475"/>
                    <a:pt x="490" y="475"/>
                  </a:cubicBezTo>
                  <a:cubicBezTo>
                    <a:pt x="490" y="475"/>
                    <a:pt x="490" y="474"/>
                    <a:pt x="490" y="474"/>
                  </a:cubicBezTo>
                  <a:cubicBezTo>
                    <a:pt x="491" y="475"/>
                    <a:pt x="493" y="476"/>
                    <a:pt x="493" y="477"/>
                  </a:cubicBezTo>
                  <a:cubicBezTo>
                    <a:pt x="494" y="478"/>
                    <a:pt x="495" y="478"/>
                    <a:pt x="495" y="478"/>
                  </a:cubicBezTo>
                  <a:cubicBezTo>
                    <a:pt x="496" y="477"/>
                    <a:pt x="495" y="477"/>
                    <a:pt x="495" y="477"/>
                  </a:cubicBezTo>
                  <a:cubicBezTo>
                    <a:pt x="495" y="476"/>
                    <a:pt x="495" y="476"/>
                    <a:pt x="495" y="476"/>
                  </a:cubicBezTo>
                  <a:cubicBezTo>
                    <a:pt x="496" y="477"/>
                    <a:pt x="496" y="476"/>
                    <a:pt x="495" y="475"/>
                  </a:cubicBezTo>
                  <a:cubicBezTo>
                    <a:pt x="496" y="475"/>
                    <a:pt x="497" y="475"/>
                    <a:pt x="498" y="475"/>
                  </a:cubicBezTo>
                  <a:cubicBezTo>
                    <a:pt x="498" y="475"/>
                    <a:pt x="498" y="475"/>
                    <a:pt x="498" y="475"/>
                  </a:cubicBezTo>
                  <a:cubicBezTo>
                    <a:pt x="498" y="475"/>
                    <a:pt x="498" y="475"/>
                    <a:pt x="498" y="475"/>
                  </a:cubicBezTo>
                  <a:cubicBezTo>
                    <a:pt x="498" y="475"/>
                    <a:pt x="498" y="475"/>
                    <a:pt x="498" y="475"/>
                  </a:cubicBezTo>
                  <a:cubicBezTo>
                    <a:pt x="499" y="477"/>
                    <a:pt x="497" y="475"/>
                    <a:pt x="497" y="476"/>
                  </a:cubicBezTo>
                  <a:cubicBezTo>
                    <a:pt x="497" y="476"/>
                    <a:pt x="498" y="476"/>
                    <a:pt x="497" y="477"/>
                  </a:cubicBezTo>
                  <a:cubicBezTo>
                    <a:pt x="497" y="477"/>
                    <a:pt x="497" y="476"/>
                    <a:pt x="496" y="476"/>
                  </a:cubicBezTo>
                  <a:cubicBezTo>
                    <a:pt x="496" y="477"/>
                    <a:pt x="497" y="477"/>
                    <a:pt x="498" y="477"/>
                  </a:cubicBezTo>
                  <a:cubicBezTo>
                    <a:pt x="499" y="478"/>
                    <a:pt x="499" y="477"/>
                    <a:pt x="499" y="476"/>
                  </a:cubicBezTo>
                  <a:cubicBezTo>
                    <a:pt x="499" y="476"/>
                    <a:pt x="500" y="475"/>
                    <a:pt x="500" y="477"/>
                  </a:cubicBezTo>
                  <a:cubicBezTo>
                    <a:pt x="500" y="477"/>
                    <a:pt x="500" y="478"/>
                    <a:pt x="500" y="478"/>
                  </a:cubicBezTo>
                  <a:cubicBezTo>
                    <a:pt x="500" y="479"/>
                    <a:pt x="500" y="479"/>
                    <a:pt x="500" y="479"/>
                  </a:cubicBezTo>
                  <a:cubicBezTo>
                    <a:pt x="501" y="479"/>
                    <a:pt x="501" y="479"/>
                    <a:pt x="502" y="480"/>
                  </a:cubicBezTo>
                  <a:cubicBezTo>
                    <a:pt x="502" y="480"/>
                    <a:pt x="503" y="481"/>
                    <a:pt x="503" y="481"/>
                  </a:cubicBezTo>
                  <a:cubicBezTo>
                    <a:pt x="503" y="481"/>
                    <a:pt x="503" y="481"/>
                    <a:pt x="503" y="481"/>
                  </a:cubicBezTo>
                  <a:cubicBezTo>
                    <a:pt x="503" y="481"/>
                    <a:pt x="503" y="481"/>
                    <a:pt x="503" y="481"/>
                  </a:cubicBezTo>
                  <a:cubicBezTo>
                    <a:pt x="504" y="481"/>
                    <a:pt x="504" y="481"/>
                    <a:pt x="504" y="481"/>
                  </a:cubicBezTo>
                  <a:cubicBezTo>
                    <a:pt x="504" y="481"/>
                    <a:pt x="504" y="481"/>
                    <a:pt x="504" y="481"/>
                  </a:cubicBezTo>
                  <a:cubicBezTo>
                    <a:pt x="504" y="481"/>
                    <a:pt x="504" y="481"/>
                    <a:pt x="504" y="481"/>
                  </a:cubicBezTo>
                  <a:cubicBezTo>
                    <a:pt x="504" y="481"/>
                    <a:pt x="504" y="481"/>
                    <a:pt x="504" y="481"/>
                  </a:cubicBezTo>
                  <a:cubicBezTo>
                    <a:pt x="504" y="481"/>
                    <a:pt x="504" y="481"/>
                    <a:pt x="504" y="481"/>
                  </a:cubicBezTo>
                  <a:cubicBezTo>
                    <a:pt x="503" y="483"/>
                    <a:pt x="504" y="483"/>
                    <a:pt x="505" y="483"/>
                  </a:cubicBezTo>
                  <a:cubicBezTo>
                    <a:pt x="505" y="483"/>
                    <a:pt x="505" y="483"/>
                    <a:pt x="505" y="483"/>
                  </a:cubicBezTo>
                  <a:cubicBezTo>
                    <a:pt x="505" y="483"/>
                    <a:pt x="505" y="483"/>
                    <a:pt x="505" y="483"/>
                  </a:cubicBezTo>
                  <a:cubicBezTo>
                    <a:pt x="507" y="483"/>
                    <a:pt x="508" y="483"/>
                    <a:pt x="510" y="482"/>
                  </a:cubicBezTo>
                  <a:cubicBezTo>
                    <a:pt x="510" y="481"/>
                    <a:pt x="510" y="482"/>
                    <a:pt x="511" y="481"/>
                  </a:cubicBezTo>
                  <a:cubicBezTo>
                    <a:pt x="511" y="481"/>
                    <a:pt x="511" y="481"/>
                    <a:pt x="511" y="481"/>
                  </a:cubicBezTo>
                  <a:cubicBezTo>
                    <a:pt x="511" y="481"/>
                    <a:pt x="511" y="481"/>
                    <a:pt x="511" y="481"/>
                  </a:cubicBezTo>
                  <a:cubicBezTo>
                    <a:pt x="511" y="482"/>
                    <a:pt x="511" y="482"/>
                    <a:pt x="511" y="483"/>
                  </a:cubicBezTo>
                  <a:cubicBezTo>
                    <a:pt x="511" y="483"/>
                    <a:pt x="510" y="483"/>
                    <a:pt x="510" y="483"/>
                  </a:cubicBezTo>
                  <a:cubicBezTo>
                    <a:pt x="510" y="483"/>
                    <a:pt x="510" y="483"/>
                    <a:pt x="510" y="483"/>
                  </a:cubicBezTo>
                  <a:cubicBezTo>
                    <a:pt x="510" y="483"/>
                    <a:pt x="510" y="483"/>
                    <a:pt x="510" y="483"/>
                  </a:cubicBezTo>
                  <a:cubicBezTo>
                    <a:pt x="507" y="484"/>
                    <a:pt x="507" y="485"/>
                    <a:pt x="507" y="487"/>
                  </a:cubicBezTo>
                  <a:cubicBezTo>
                    <a:pt x="507" y="488"/>
                    <a:pt x="507" y="488"/>
                    <a:pt x="507" y="488"/>
                  </a:cubicBezTo>
                  <a:cubicBezTo>
                    <a:pt x="508" y="488"/>
                    <a:pt x="509" y="488"/>
                    <a:pt x="510" y="488"/>
                  </a:cubicBezTo>
                  <a:cubicBezTo>
                    <a:pt x="509" y="488"/>
                    <a:pt x="509" y="489"/>
                    <a:pt x="508" y="489"/>
                  </a:cubicBezTo>
                  <a:cubicBezTo>
                    <a:pt x="508" y="489"/>
                    <a:pt x="508" y="489"/>
                    <a:pt x="508" y="490"/>
                  </a:cubicBezTo>
                  <a:cubicBezTo>
                    <a:pt x="508" y="490"/>
                    <a:pt x="508" y="490"/>
                    <a:pt x="509" y="490"/>
                  </a:cubicBezTo>
                  <a:cubicBezTo>
                    <a:pt x="510" y="490"/>
                    <a:pt x="510" y="489"/>
                    <a:pt x="511" y="489"/>
                  </a:cubicBezTo>
                  <a:cubicBezTo>
                    <a:pt x="511" y="490"/>
                    <a:pt x="510" y="490"/>
                    <a:pt x="510" y="490"/>
                  </a:cubicBezTo>
                  <a:cubicBezTo>
                    <a:pt x="509" y="491"/>
                    <a:pt x="509" y="492"/>
                    <a:pt x="510" y="493"/>
                  </a:cubicBezTo>
                  <a:cubicBezTo>
                    <a:pt x="511" y="493"/>
                    <a:pt x="511" y="494"/>
                    <a:pt x="511" y="494"/>
                  </a:cubicBezTo>
                  <a:cubicBezTo>
                    <a:pt x="511" y="494"/>
                    <a:pt x="511" y="494"/>
                    <a:pt x="511" y="494"/>
                  </a:cubicBezTo>
                  <a:cubicBezTo>
                    <a:pt x="511" y="494"/>
                    <a:pt x="511" y="494"/>
                    <a:pt x="511" y="494"/>
                  </a:cubicBezTo>
                  <a:cubicBezTo>
                    <a:pt x="512" y="495"/>
                    <a:pt x="512" y="496"/>
                    <a:pt x="513" y="497"/>
                  </a:cubicBezTo>
                  <a:cubicBezTo>
                    <a:pt x="513" y="497"/>
                    <a:pt x="514" y="496"/>
                    <a:pt x="514" y="495"/>
                  </a:cubicBezTo>
                  <a:cubicBezTo>
                    <a:pt x="514" y="495"/>
                    <a:pt x="513" y="494"/>
                    <a:pt x="514" y="494"/>
                  </a:cubicBezTo>
                  <a:cubicBezTo>
                    <a:pt x="514" y="494"/>
                    <a:pt x="514" y="494"/>
                    <a:pt x="514" y="495"/>
                  </a:cubicBezTo>
                  <a:cubicBezTo>
                    <a:pt x="514" y="494"/>
                    <a:pt x="514" y="494"/>
                    <a:pt x="514" y="494"/>
                  </a:cubicBezTo>
                  <a:cubicBezTo>
                    <a:pt x="514" y="494"/>
                    <a:pt x="514" y="494"/>
                    <a:pt x="514" y="495"/>
                  </a:cubicBezTo>
                  <a:cubicBezTo>
                    <a:pt x="514" y="495"/>
                    <a:pt x="514" y="496"/>
                    <a:pt x="515" y="496"/>
                  </a:cubicBezTo>
                  <a:cubicBezTo>
                    <a:pt x="515" y="496"/>
                    <a:pt x="515" y="496"/>
                    <a:pt x="515" y="497"/>
                  </a:cubicBezTo>
                  <a:cubicBezTo>
                    <a:pt x="515" y="497"/>
                    <a:pt x="516" y="498"/>
                    <a:pt x="516" y="498"/>
                  </a:cubicBezTo>
                  <a:cubicBezTo>
                    <a:pt x="516" y="497"/>
                    <a:pt x="517" y="497"/>
                    <a:pt x="518" y="497"/>
                  </a:cubicBezTo>
                  <a:cubicBezTo>
                    <a:pt x="517" y="498"/>
                    <a:pt x="518" y="498"/>
                    <a:pt x="518" y="499"/>
                  </a:cubicBezTo>
                  <a:cubicBezTo>
                    <a:pt x="519" y="499"/>
                    <a:pt x="519" y="500"/>
                    <a:pt x="520" y="500"/>
                  </a:cubicBezTo>
                  <a:cubicBezTo>
                    <a:pt x="519" y="499"/>
                    <a:pt x="521" y="499"/>
                    <a:pt x="520" y="498"/>
                  </a:cubicBezTo>
                  <a:cubicBezTo>
                    <a:pt x="520" y="497"/>
                    <a:pt x="521" y="495"/>
                    <a:pt x="521" y="494"/>
                  </a:cubicBezTo>
                  <a:cubicBezTo>
                    <a:pt x="521" y="494"/>
                    <a:pt x="521" y="496"/>
                    <a:pt x="522" y="495"/>
                  </a:cubicBezTo>
                  <a:cubicBezTo>
                    <a:pt x="522" y="494"/>
                    <a:pt x="521" y="494"/>
                    <a:pt x="521" y="493"/>
                  </a:cubicBezTo>
                  <a:cubicBezTo>
                    <a:pt x="521" y="493"/>
                    <a:pt x="521" y="493"/>
                    <a:pt x="521" y="493"/>
                  </a:cubicBezTo>
                  <a:cubicBezTo>
                    <a:pt x="521" y="493"/>
                    <a:pt x="521" y="493"/>
                    <a:pt x="521" y="493"/>
                  </a:cubicBezTo>
                  <a:cubicBezTo>
                    <a:pt x="520" y="493"/>
                    <a:pt x="520" y="492"/>
                    <a:pt x="519" y="492"/>
                  </a:cubicBezTo>
                  <a:cubicBezTo>
                    <a:pt x="520" y="491"/>
                    <a:pt x="520" y="492"/>
                    <a:pt x="521" y="492"/>
                  </a:cubicBezTo>
                  <a:cubicBezTo>
                    <a:pt x="521" y="491"/>
                    <a:pt x="519" y="491"/>
                    <a:pt x="520" y="490"/>
                  </a:cubicBezTo>
                  <a:cubicBezTo>
                    <a:pt x="520" y="490"/>
                    <a:pt x="520" y="491"/>
                    <a:pt x="521" y="490"/>
                  </a:cubicBezTo>
                  <a:cubicBezTo>
                    <a:pt x="521" y="490"/>
                    <a:pt x="521" y="490"/>
                    <a:pt x="521" y="489"/>
                  </a:cubicBezTo>
                  <a:cubicBezTo>
                    <a:pt x="521" y="489"/>
                    <a:pt x="521" y="489"/>
                    <a:pt x="521" y="489"/>
                  </a:cubicBezTo>
                  <a:cubicBezTo>
                    <a:pt x="520" y="489"/>
                    <a:pt x="520" y="489"/>
                    <a:pt x="520" y="489"/>
                  </a:cubicBezTo>
                  <a:cubicBezTo>
                    <a:pt x="520" y="489"/>
                    <a:pt x="520" y="489"/>
                    <a:pt x="520" y="489"/>
                  </a:cubicBezTo>
                  <a:cubicBezTo>
                    <a:pt x="520" y="488"/>
                    <a:pt x="520" y="488"/>
                    <a:pt x="520" y="488"/>
                  </a:cubicBezTo>
                  <a:cubicBezTo>
                    <a:pt x="521" y="488"/>
                    <a:pt x="521" y="488"/>
                    <a:pt x="521" y="488"/>
                  </a:cubicBezTo>
                  <a:cubicBezTo>
                    <a:pt x="521" y="488"/>
                    <a:pt x="521" y="488"/>
                    <a:pt x="521" y="488"/>
                  </a:cubicBezTo>
                  <a:cubicBezTo>
                    <a:pt x="521" y="488"/>
                    <a:pt x="521" y="487"/>
                    <a:pt x="521" y="487"/>
                  </a:cubicBezTo>
                  <a:cubicBezTo>
                    <a:pt x="521" y="487"/>
                    <a:pt x="521" y="487"/>
                    <a:pt x="521" y="487"/>
                  </a:cubicBezTo>
                  <a:cubicBezTo>
                    <a:pt x="521" y="487"/>
                    <a:pt x="521" y="487"/>
                    <a:pt x="521" y="487"/>
                  </a:cubicBezTo>
                  <a:cubicBezTo>
                    <a:pt x="522" y="488"/>
                    <a:pt x="522" y="489"/>
                    <a:pt x="523" y="489"/>
                  </a:cubicBezTo>
                  <a:cubicBezTo>
                    <a:pt x="524" y="489"/>
                    <a:pt x="525" y="490"/>
                    <a:pt x="526" y="489"/>
                  </a:cubicBezTo>
                  <a:cubicBezTo>
                    <a:pt x="526" y="488"/>
                    <a:pt x="527" y="486"/>
                    <a:pt x="525" y="486"/>
                  </a:cubicBezTo>
                  <a:cubicBezTo>
                    <a:pt x="525" y="486"/>
                    <a:pt x="525" y="486"/>
                    <a:pt x="525" y="485"/>
                  </a:cubicBezTo>
                  <a:cubicBezTo>
                    <a:pt x="525" y="485"/>
                    <a:pt x="525" y="485"/>
                    <a:pt x="525" y="485"/>
                  </a:cubicBezTo>
                  <a:cubicBezTo>
                    <a:pt x="526" y="485"/>
                    <a:pt x="527" y="487"/>
                    <a:pt x="528" y="486"/>
                  </a:cubicBezTo>
                  <a:cubicBezTo>
                    <a:pt x="528" y="485"/>
                    <a:pt x="527" y="484"/>
                    <a:pt x="527" y="483"/>
                  </a:cubicBezTo>
                  <a:cubicBezTo>
                    <a:pt x="528" y="483"/>
                    <a:pt x="528" y="483"/>
                    <a:pt x="528" y="483"/>
                  </a:cubicBezTo>
                  <a:cubicBezTo>
                    <a:pt x="528" y="483"/>
                    <a:pt x="528" y="483"/>
                    <a:pt x="528" y="483"/>
                  </a:cubicBezTo>
                  <a:cubicBezTo>
                    <a:pt x="528" y="483"/>
                    <a:pt x="528" y="483"/>
                    <a:pt x="528" y="483"/>
                  </a:cubicBezTo>
                  <a:cubicBezTo>
                    <a:pt x="530" y="482"/>
                    <a:pt x="530" y="482"/>
                    <a:pt x="529" y="481"/>
                  </a:cubicBezTo>
                  <a:cubicBezTo>
                    <a:pt x="528" y="480"/>
                    <a:pt x="527" y="479"/>
                    <a:pt x="526" y="479"/>
                  </a:cubicBezTo>
                  <a:cubicBezTo>
                    <a:pt x="525" y="479"/>
                    <a:pt x="525" y="479"/>
                    <a:pt x="525" y="478"/>
                  </a:cubicBezTo>
                  <a:cubicBezTo>
                    <a:pt x="525" y="480"/>
                    <a:pt x="526" y="479"/>
                    <a:pt x="527" y="478"/>
                  </a:cubicBezTo>
                  <a:cubicBezTo>
                    <a:pt x="528" y="478"/>
                    <a:pt x="528" y="477"/>
                    <a:pt x="527" y="477"/>
                  </a:cubicBezTo>
                  <a:cubicBezTo>
                    <a:pt x="527" y="476"/>
                    <a:pt x="526" y="476"/>
                    <a:pt x="527" y="476"/>
                  </a:cubicBezTo>
                  <a:cubicBezTo>
                    <a:pt x="527" y="475"/>
                    <a:pt x="528" y="476"/>
                    <a:pt x="528" y="476"/>
                  </a:cubicBezTo>
                  <a:cubicBezTo>
                    <a:pt x="529" y="476"/>
                    <a:pt x="529" y="477"/>
                    <a:pt x="529" y="477"/>
                  </a:cubicBezTo>
                  <a:cubicBezTo>
                    <a:pt x="531" y="478"/>
                    <a:pt x="532" y="477"/>
                    <a:pt x="533" y="477"/>
                  </a:cubicBezTo>
                  <a:cubicBezTo>
                    <a:pt x="533" y="477"/>
                    <a:pt x="534" y="477"/>
                    <a:pt x="534" y="477"/>
                  </a:cubicBezTo>
                  <a:cubicBezTo>
                    <a:pt x="534" y="476"/>
                    <a:pt x="533" y="476"/>
                    <a:pt x="533" y="476"/>
                  </a:cubicBezTo>
                  <a:cubicBezTo>
                    <a:pt x="533" y="476"/>
                    <a:pt x="532" y="476"/>
                    <a:pt x="532" y="476"/>
                  </a:cubicBezTo>
                  <a:cubicBezTo>
                    <a:pt x="532" y="475"/>
                    <a:pt x="533" y="475"/>
                    <a:pt x="533" y="474"/>
                  </a:cubicBezTo>
                  <a:cubicBezTo>
                    <a:pt x="533" y="474"/>
                    <a:pt x="534" y="474"/>
                    <a:pt x="534" y="473"/>
                  </a:cubicBezTo>
                  <a:cubicBezTo>
                    <a:pt x="534" y="473"/>
                    <a:pt x="534" y="473"/>
                    <a:pt x="534" y="473"/>
                  </a:cubicBezTo>
                  <a:cubicBezTo>
                    <a:pt x="534" y="473"/>
                    <a:pt x="534" y="473"/>
                    <a:pt x="534" y="473"/>
                  </a:cubicBezTo>
                  <a:cubicBezTo>
                    <a:pt x="534" y="473"/>
                    <a:pt x="535" y="473"/>
                    <a:pt x="535" y="472"/>
                  </a:cubicBezTo>
                  <a:close/>
                  <a:moveTo>
                    <a:pt x="401" y="335"/>
                  </a:moveTo>
                  <a:cubicBezTo>
                    <a:pt x="401" y="335"/>
                    <a:pt x="401" y="335"/>
                    <a:pt x="401" y="335"/>
                  </a:cubicBezTo>
                  <a:cubicBezTo>
                    <a:pt x="401" y="335"/>
                    <a:pt x="401" y="335"/>
                    <a:pt x="401" y="335"/>
                  </a:cubicBezTo>
                  <a:cubicBezTo>
                    <a:pt x="401" y="335"/>
                    <a:pt x="401" y="335"/>
                    <a:pt x="401" y="335"/>
                  </a:cubicBezTo>
                  <a:close/>
                  <a:moveTo>
                    <a:pt x="458" y="471"/>
                  </a:moveTo>
                  <a:cubicBezTo>
                    <a:pt x="458" y="471"/>
                    <a:pt x="458" y="471"/>
                    <a:pt x="458" y="471"/>
                  </a:cubicBezTo>
                  <a:cubicBezTo>
                    <a:pt x="458" y="471"/>
                    <a:pt x="458" y="471"/>
                    <a:pt x="459" y="471"/>
                  </a:cubicBezTo>
                  <a:cubicBezTo>
                    <a:pt x="458" y="471"/>
                    <a:pt x="458" y="471"/>
                    <a:pt x="458" y="471"/>
                  </a:cubicBezTo>
                  <a:close/>
                  <a:moveTo>
                    <a:pt x="466" y="398"/>
                  </a:moveTo>
                  <a:cubicBezTo>
                    <a:pt x="466" y="398"/>
                    <a:pt x="466" y="398"/>
                    <a:pt x="466" y="398"/>
                  </a:cubicBezTo>
                  <a:cubicBezTo>
                    <a:pt x="466" y="398"/>
                    <a:pt x="466" y="398"/>
                    <a:pt x="466" y="398"/>
                  </a:cubicBezTo>
                  <a:close/>
                  <a:moveTo>
                    <a:pt x="477" y="419"/>
                  </a:moveTo>
                  <a:cubicBezTo>
                    <a:pt x="477" y="419"/>
                    <a:pt x="477" y="419"/>
                    <a:pt x="477" y="419"/>
                  </a:cubicBezTo>
                  <a:cubicBezTo>
                    <a:pt x="477" y="419"/>
                    <a:pt x="477" y="419"/>
                    <a:pt x="477" y="419"/>
                  </a:cubicBezTo>
                  <a:close/>
                  <a:moveTo>
                    <a:pt x="515" y="455"/>
                  </a:moveTo>
                  <a:cubicBezTo>
                    <a:pt x="515" y="455"/>
                    <a:pt x="515" y="455"/>
                    <a:pt x="515" y="455"/>
                  </a:cubicBezTo>
                  <a:cubicBezTo>
                    <a:pt x="515" y="455"/>
                    <a:pt x="515" y="455"/>
                    <a:pt x="515" y="455"/>
                  </a:cubicBezTo>
                  <a:close/>
                  <a:moveTo>
                    <a:pt x="414" y="433"/>
                  </a:moveTo>
                  <a:cubicBezTo>
                    <a:pt x="413" y="433"/>
                    <a:pt x="413" y="432"/>
                    <a:pt x="413" y="431"/>
                  </a:cubicBezTo>
                  <a:cubicBezTo>
                    <a:pt x="414" y="430"/>
                    <a:pt x="414" y="428"/>
                    <a:pt x="416" y="427"/>
                  </a:cubicBezTo>
                  <a:cubicBezTo>
                    <a:pt x="416" y="427"/>
                    <a:pt x="417" y="427"/>
                    <a:pt x="417" y="427"/>
                  </a:cubicBezTo>
                  <a:cubicBezTo>
                    <a:pt x="417" y="425"/>
                    <a:pt x="418" y="425"/>
                    <a:pt x="418" y="423"/>
                  </a:cubicBezTo>
                  <a:cubicBezTo>
                    <a:pt x="418" y="423"/>
                    <a:pt x="419" y="422"/>
                    <a:pt x="420" y="422"/>
                  </a:cubicBezTo>
                  <a:cubicBezTo>
                    <a:pt x="421" y="423"/>
                    <a:pt x="421" y="423"/>
                    <a:pt x="421" y="424"/>
                  </a:cubicBezTo>
                  <a:cubicBezTo>
                    <a:pt x="421" y="425"/>
                    <a:pt x="420" y="426"/>
                    <a:pt x="419" y="426"/>
                  </a:cubicBezTo>
                  <a:cubicBezTo>
                    <a:pt x="419" y="427"/>
                    <a:pt x="418" y="428"/>
                    <a:pt x="418" y="430"/>
                  </a:cubicBezTo>
                  <a:cubicBezTo>
                    <a:pt x="417" y="432"/>
                    <a:pt x="415" y="432"/>
                    <a:pt x="414" y="433"/>
                  </a:cubicBezTo>
                  <a:close/>
                  <a:moveTo>
                    <a:pt x="405" y="340"/>
                  </a:moveTo>
                  <a:cubicBezTo>
                    <a:pt x="405" y="341"/>
                    <a:pt x="406" y="341"/>
                    <a:pt x="407" y="341"/>
                  </a:cubicBezTo>
                  <a:cubicBezTo>
                    <a:pt x="408" y="341"/>
                    <a:pt x="408" y="341"/>
                    <a:pt x="408" y="342"/>
                  </a:cubicBezTo>
                  <a:cubicBezTo>
                    <a:pt x="408" y="342"/>
                    <a:pt x="408" y="342"/>
                    <a:pt x="408" y="342"/>
                  </a:cubicBezTo>
                  <a:cubicBezTo>
                    <a:pt x="408" y="342"/>
                    <a:pt x="408" y="342"/>
                    <a:pt x="408" y="342"/>
                  </a:cubicBezTo>
                  <a:cubicBezTo>
                    <a:pt x="408" y="343"/>
                    <a:pt x="409" y="343"/>
                    <a:pt x="408" y="343"/>
                  </a:cubicBezTo>
                  <a:cubicBezTo>
                    <a:pt x="408" y="346"/>
                    <a:pt x="408" y="349"/>
                    <a:pt x="411" y="351"/>
                  </a:cubicBezTo>
                  <a:cubicBezTo>
                    <a:pt x="412" y="353"/>
                    <a:pt x="414" y="353"/>
                    <a:pt x="416" y="352"/>
                  </a:cubicBezTo>
                  <a:cubicBezTo>
                    <a:pt x="418" y="351"/>
                    <a:pt x="419" y="349"/>
                    <a:pt x="421" y="349"/>
                  </a:cubicBezTo>
                  <a:cubicBezTo>
                    <a:pt x="421" y="349"/>
                    <a:pt x="421" y="349"/>
                    <a:pt x="421" y="349"/>
                  </a:cubicBezTo>
                  <a:cubicBezTo>
                    <a:pt x="421" y="349"/>
                    <a:pt x="421" y="349"/>
                    <a:pt x="421" y="349"/>
                  </a:cubicBezTo>
                  <a:cubicBezTo>
                    <a:pt x="421" y="349"/>
                    <a:pt x="422" y="349"/>
                    <a:pt x="422" y="349"/>
                  </a:cubicBezTo>
                  <a:cubicBezTo>
                    <a:pt x="422" y="349"/>
                    <a:pt x="422" y="349"/>
                    <a:pt x="422" y="349"/>
                  </a:cubicBezTo>
                  <a:cubicBezTo>
                    <a:pt x="425" y="349"/>
                    <a:pt x="427" y="350"/>
                    <a:pt x="429" y="350"/>
                  </a:cubicBezTo>
                  <a:cubicBezTo>
                    <a:pt x="429" y="350"/>
                    <a:pt x="429" y="350"/>
                    <a:pt x="429" y="350"/>
                  </a:cubicBezTo>
                  <a:cubicBezTo>
                    <a:pt x="429" y="350"/>
                    <a:pt x="429" y="350"/>
                    <a:pt x="429" y="350"/>
                  </a:cubicBezTo>
                  <a:cubicBezTo>
                    <a:pt x="430" y="350"/>
                    <a:pt x="430" y="350"/>
                    <a:pt x="431" y="350"/>
                  </a:cubicBezTo>
                  <a:cubicBezTo>
                    <a:pt x="431" y="350"/>
                    <a:pt x="431" y="350"/>
                    <a:pt x="431" y="350"/>
                  </a:cubicBezTo>
                  <a:cubicBezTo>
                    <a:pt x="432" y="351"/>
                    <a:pt x="433" y="351"/>
                    <a:pt x="434" y="351"/>
                  </a:cubicBezTo>
                  <a:cubicBezTo>
                    <a:pt x="435" y="351"/>
                    <a:pt x="435" y="350"/>
                    <a:pt x="435" y="349"/>
                  </a:cubicBezTo>
                  <a:cubicBezTo>
                    <a:pt x="436" y="348"/>
                    <a:pt x="435" y="348"/>
                    <a:pt x="435" y="348"/>
                  </a:cubicBezTo>
                  <a:cubicBezTo>
                    <a:pt x="434" y="348"/>
                    <a:pt x="434" y="347"/>
                    <a:pt x="434" y="347"/>
                  </a:cubicBezTo>
                  <a:cubicBezTo>
                    <a:pt x="434" y="344"/>
                    <a:pt x="434" y="344"/>
                    <a:pt x="432" y="344"/>
                  </a:cubicBezTo>
                  <a:cubicBezTo>
                    <a:pt x="432" y="344"/>
                    <a:pt x="432" y="344"/>
                    <a:pt x="432" y="344"/>
                  </a:cubicBezTo>
                  <a:cubicBezTo>
                    <a:pt x="432" y="344"/>
                    <a:pt x="432" y="344"/>
                    <a:pt x="432" y="344"/>
                  </a:cubicBezTo>
                  <a:cubicBezTo>
                    <a:pt x="432" y="344"/>
                    <a:pt x="432" y="344"/>
                    <a:pt x="432" y="344"/>
                  </a:cubicBezTo>
                  <a:cubicBezTo>
                    <a:pt x="431" y="343"/>
                    <a:pt x="432" y="342"/>
                    <a:pt x="432" y="341"/>
                  </a:cubicBezTo>
                  <a:cubicBezTo>
                    <a:pt x="431" y="341"/>
                    <a:pt x="431" y="341"/>
                    <a:pt x="431" y="340"/>
                  </a:cubicBezTo>
                  <a:cubicBezTo>
                    <a:pt x="431" y="340"/>
                    <a:pt x="431" y="340"/>
                    <a:pt x="431" y="340"/>
                  </a:cubicBezTo>
                  <a:cubicBezTo>
                    <a:pt x="431" y="339"/>
                    <a:pt x="431" y="339"/>
                    <a:pt x="430" y="339"/>
                  </a:cubicBezTo>
                  <a:cubicBezTo>
                    <a:pt x="429" y="339"/>
                    <a:pt x="429" y="339"/>
                    <a:pt x="428" y="339"/>
                  </a:cubicBezTo>
                  <a:cubicBezTo>
                    <a:pt x="429" y="338"/>
                    <a:pt x="429" y="337"/>
                    <a:pt x="428" y="335"/>
                  </a:cubicBezTo>
                  <a:cubicBezTo>
                    <a:pt x="428" y="335"/>
                    <a:pt x="428" y="335"/>
                    <a:pt x="427" y="335"/>
                  </a:cubicBezTo>
                  <a:cubicBezTo>
                    <a:pt x="427" y="335"/>
                    <a:pt x="427" y="335"/>
                    <a:pt x="427" y="335"/>
                  </a:cubicBezTo>
                  <a:cubicBezTo>
                    <a:pt x="427" y="334"/>
                    <a:pt x="427" y="335"/>
                    <a:pt x="427" y="335"/>
                  </a:cubicBezTo>
                  <a:cubicBezTo>
                    <a:pt x="426" y="334"/>
                    <a:pt x="426" y="334"/>
                    <a:pt x="425" y="334"/>
                  </a:cubicBezTo>
                  <a:cubicBezTo>
                    <a:pt x="424" y="333"/>
                    <a:pt x="423" y="332"/>
                    <a:pt x="422" y="332"/>
                  </a:cubicBezTo>
                  <a:cubicBezTo>
                    <a:pt x="422" y="331"/>
                    <a:pt x="421" y="331"/>
                    <a:pt x="421" y="331"/>
                  </a:cubicBezTo>
                  <a:cubicBezTo>
                    <a:pt x="419" y="331"/>
                    <a:pt x="418" y="331"/>
                    <a:pt x="417" y="331"/>
                  </a:cubicBezTo>
                  <a:cubicBezTo>
                    <a:pt x="417" y="331"/>
                    <a:pt x="416" y="331"/>
                    <a:pt x="416" y="332"/>
                  </a:cubicBezTo>
                  <a:cubicBezTo>
                    <a:pt x="414" y="332"/>
                    <a:pt x="412" y="331"/>
                    <a:pt x="410" y="330"/>
                  </a:cubicBezTo>
                  <a:cubicBezTo>
                    <a:pt x="409" y="330"/>
                    <a:pt x="407" y="330"/>
                    <a:pt x="406" y="329"/>
                  </a:cubicBezTo>
                  <a:cubicBezTo>
                    <a:pt x="406" y="328"/>
                    <a:pt x="405" y="329"/>
                    <a:pt x="404" y="329"/>
                  </a:cubicBezTo>
                  <a:cubicBezTo>
                    <a:pt x="403" y="329"/>
                    <a:pt x="404" y="330"/>
                    <a:pt x="404" y="330"/>
                  </a:cubicBezTo>
                  <a:cubicBezTo>
                    <a:pt x="404" y="331"/>
                    <a:pt x="404" y="332"/>
                    <a:pt x="403" y="332"/>
                  </a:cubicBezTo>
                  <a:cubicBezTo>
                    <a:pt x="403" y="333"/>
                    <a:pt x="403" y="333"/>
                    <a:pt x="403" y="334"/>
                  </a:cubicBezTo>
                  <a:cubicBezTo>
                    <a:pt x="403" y="334"/>
                    <a:pt x="403" y="334"/>
                    <a:pt x="404" y="335"/>
                  </a:cubicBezTo>
                  <a:cubicBezTo>
                    <a:pt x="404" y="335"/>
                    <a:pt x="404" y="335"/>
                    <a:pt x="404" y="335"/>
                  </a:cubicBezTo>
                  <a:cubicBezTo>
                    <a:pt x="404" y="335"/>
                    <a:pt x="404" y="335"/>
                    <a:pt x="404" y="335"/>
                  </a:cubicBezTo>
                  <a:cubicBezTo>
                    <a:pt x="404" y="335"/>
                    <a:pt x="404" y="335"/>
                    <a:pt x="404" y="335"/>
                  </a:cubicBezTo>
                  <a:cubicBezTo>
                    <a:pt x="404" y="335"/>
                    <a:pt x="404" y="335"/>
                    <a:pt x="404" y="335"/>
                  </a:cubicBezTo>
                  <a:cubicBezTo>
                    <a:pt x="402" y="335"/>
                    <a:pt x="403" y="337"/>
                    <a:pt x="403" y="337"/>
                  </a:cubicBezTo>
                  <a:cubicBezTo>
                    <a:pt x="403" y="339"/>
                    <a:pt x="403" y="340"/>
                    <a:pt x="405" y="340"/>
                  </a:cubicBezTo>
                  <a:close/>
                  <a:moveTo>
                    <a:pt x="425" y="525"/>
                  </a:moveTo>
                  <a:cubicBezTo>
                    <a:pt x="426" y="526"/>
                    <a:pt x="426" y="527"/>
                    <a:pt x="424" y="527"/>
                  </a:cubicBezTo>
                  <a:cubicBezTo>
                    <a:pt x="422" y="528"/>
                    <a:pt x="422" y="528"/>
                    <a:pt x="421" y="527"/>
                  </a:cubicBezTo>
                  <a:cubicBezTo>
                    <a:pt x="421" y="526"/>
                    <a:pt x="420" y="525"/>
                    <a:pt x="420" y="525"/>
                  </a:cubicBezTo>
                  <a:cubicBezTo>
                    <a:pt x="419" y="524"/>
                    <a:pt x="419" y="524"/>
                    <a:pt x="419" y="523"/>
                  </a:cubicBezTo>
                  <a:cubicBezTo>
                    <a:pt x="419" y="522"/>
                    <a:pt x="420" y="523"/>
                    <a:pt x="421" y="522"/>
                  </a:cubicBezTo>
                  <a:cubicBezTo>
                    <a:pt x="423" y="522"/>
                    <a:pt x="425" y="523"/>
                    <a:pt x="425" y="525"/>
                  </a:cubicBezTo>
                  <a:close/>
                  <a:moveTo>
                    <a:pt x="384" y="485"/>
                  </a:moveTo>
                  <a:cubicBezTo>
                    <a:pt x="384" y="486"/>
                    <a:pt x="385" y="487"/>
                    <a:pt x="386" y="487"/>
                  </a:cubicBezTo>
                  <a:cubicBezTo>
                    <a:pt x="387" y="487"/>
                    <a:pt x="387" y="487"/>
                    <a:pt x="387" y="488"/>
                  </a:cubicBezTo>
                  <a:cubicBezTo>
                    <a:pt x="387" y="488"/>
                    <a:pt x="387" y="489"/>
                    <a:pt x="386" y="488"/>
                  </a:cubicBezTo>
                  <a:cubicBezTo>
                    <a:pt x="385" y="488"/>
                    <a:pt x="385" y="488"/>
                    <a:pt x="385" y="488"/>
                  </a:cubicBezTo>
                  <a:cubicBezTo>
                    <a:pt x="384" y="488"/>
                    <a:pt x="383" y="488"/>
                    <a:pt x="384" y="487"/>
                  </a:cubicBezTo>
                  <a:cubicBezTo>
                    <a:pt x="384" y="486"/>
                    <a:pt x="384" y="486"/>
                    <a:pt x="383" y="487"/>
                  </a:cubicBezTo>
                  <a:cubicBezTo>
                    <a:pt x="382" y="487"/>
                    <a:pt x="381" y="487"/>
                    <a:pt x="382" y="486"/>
                  </a:cubicBezTo>
                  <a:cubicBezTo>
                    <a:pt x="382" y="484"/>
                    <a:pt x="381" y="483"/>
                    <a:pt x="380" y="483"/>
                  </a:cubicBezTo>
                  <a:cubicBezTo>
                    <a:pt x="379" y="482"/>
                    <a:pt x="379" y="481"/>
                    <a:pt x="379" y="481"/>
                  </a:cubicBezTo>
                  <a:cubicBezTo>
                    <a:pt x="381" y="481"/>
                    <a:pt x="383" y="482"/>
                    <a:pt x="384" y="484"/>
                  </a:cubicBezTo>
                  <a:cubicBezTo>
                    <a:pt x="384" y="484"/>
                    <a:pt x="385" y="484"/>
                    <a:pt x="384" y="485"/>
                  </a:cubicBezTo>
                  <a:close/>
                  <a:moveTo>
                    <a:pt x="427" y="424"/>
                  </a:moveTo>
                  <a:cubicBezTo>
                    <a:pt x="427" y="424"/>
                    <a:pt x="427" y="423"/>
                    <a:pt x="427" y="423"/>
                  </a:cubicBezTo>
                  <a:cubicBezTo>
                    <a:pt x="427" y="422"/>
                    <a:pt x="427" y="422"/>
                    <a:pt x="427" y="422"/>
                  </a:cubicBezTo>
                  <a:cubicBezTo>
                    <a:pt x="428" y="421"/>
                    <a:pt x="428" y="421"/>
                    <a:pt x="429" y="422"/>
                  </a:cubicBezTo>
                  <a:cubicBezTo>
                    <a:pt x="429" y="422"/>
                    <a:pt x="430" y="422"/>
                    <a:pt x="430" y="422"/>
                  </a:cubicBezTo>
                  <a:cubicBezTo>
                    <a:pt x="431" y="422"/>
                    <a:pt x="431" y="422"/>
                    <a:pt x="431" y="422"/>
                  </a:cubicBezTo>
                  <a:cubicBezTo>
                    <a:pt x="432" y="423"/>
                    <a:pt x="432" y="423"/>
                    <a:pt x="431" y="424"/>
                  </a:cubicBezTo>
                  <a:cubicBezTo>
                    <a:pt x="431" y="425"/>
                    <a:pt x="430" y="425"/>
                    <a:pt x="430" y="427"/>
                  </a:cubicBezTo>
                  <a:cubicBezTo>
                    <a:pt x="430" y="427"/>
                    <a:pt x="429" y="427"/>
                    <a:pt x="429" y="427"/>
                  </a:cubicBezTo>
                  <a:cubicBezTo>
                    <a:pt x="427" y="427"/>
                    <a:pt x="427" y="426"/>
                    <a:pt x="427" y="424"/>
                  </a:cubicBezTo>
                  <a:close/>
                  <a:moveTo>
                    <a:pt x="512" y="551"/>
                  </a:moveTo>
                  <a:cubicBezTo>
                    <a:pt x="513" y="552"/>
                    <a:pt x="511" y="552"/>
                    <a:pt x="511" y="553"/>
                  </a:cubicBezTo>
                  <a:cubicBezTo>
                    <a:pt x="511" y="554"/>
                    <a:pt x="511" y="554"/>
                    <a:pt x="510" y="553"/>
                  </a:cubicBezTo>
                  <a:cubicBezTo>
                    <a:pt x="509" y="552"/>
                    <a:pt x="509" y="551"/>
                    <a:pt x="507" y="550"/>
                  </a:cubicBezTo>
                  <a:cubicBezTo>
                    <a:pt x="507" y="550"/>
                    <a:pt x="507" y="549"/>
                    <a:pt x="507" y="549"/>
                  </a:cubicBezTo>
                  <a:cubicBezTo>
                    <a:pt x="508" y="548"/>
                    <a:pt x="511" y="549"/>
                    <a:pt x="512" y="549"/>
                  </a:cubicBezTo>
                  <a:cubicBezTo>
                    <a:pt x="512" y="550"/>
                    <a:pt x="512" y="550"/>
                    <a:pt x="512" y="551"/>
                  </a:cubicBezTo>
                  <a:close/>
                  <a:moveTo>
                    <a:pt x="443" y="437"/>
                  </a:moveTo>
                  <a:cubicBezTo>
                    <a:pt x="443" y="438"/>
                    <a:pt x="444" y="438"/>
                    <a:pt x="444" y="439"/>
                  </a:cubicBezTo>
                  <a:cubicBezTo>
                    <a:pt x="444" y="440"/>
                    <a:pt x="444" y="441"/>
                    <a:pt x="444" y="442"/>
                  </a:cubicBezTo>
                  <a:cubicBezTo>
                    <a:pt x="444" y="442"/>
                    <a:pt x="443" y="442"/>
                    <a:pt x="443" y="442"/>
                  </a:cubicBezTo>
                  <a:cubicBezTo>
                    <a:pt x="442" y="441"/>
                    <a:pt x="442" y="441"/>
                    <a:pt x="441" y="440"/>
                  </a:cubicBezTo>
                  <a:cubicBezTo>
                    <a:pt x="440" y="439"/>
                    <a:pt x="440" y="436"/>
                    <a:pt x="441" y="435"/>
                  </a:cubicBezTo>
                  <a:cubicBezTo>
                    <a:pt x="441" y="435"/>
                    <a:pt x="441" y="435"/>
                    <a:pt x="441" y="435"/>
                  </a:cubicBezTo>
                  <a:cubicBezTo>
                    <a:pt x="442" y="436"/>
                    <a:pt x="443" y="436"/>
                    <a:pt x="443" y="437"/>
                  </a:cubicBezTo>
                  <a:close/>
                  <a:moveTo>
                    <a:pt x="376" y="483"/>
                  </a:moveTo>
                  <a:cubicBezTo>
                    <a:pt x="377" y="485"/>
                    <a:pt x="378" y="486"/>
                    <a:pt x="378" y="488"/>
                  </a:cubicBezTo>
                  <a:cubicBezTo>
                    <a:pt x="378" y="488"/>
                    <a:pt x="378" y="489"/>
                    <a:pt x="378" y="489"/>
                  </a:cubicBezTo>
                  <a:cubicBezTo>
                    <a:pt x="378" y="490"/>
                    <a:pt x="377" y="490"/>
                    <a:pt x="377" y="490"/>
                  </a:cubicBezTo>
                  <a:cubicBezTo>
                    <a:pt x="377" y="490"/>
                    <a:pt x="377" y="489"/>
                    <a:pt x="377" y="489"/>
                  </a:cubicBezTo>
                  <a:cubicBezTo>
                    <a:pt x="377" y="489"/>
                    <a:pt x="377" y="488"/>
                    <a:pt x="376" y="488"/>
                  </a:cubicBezTo>
                  <a:cubicBezTo>
                    <a:pt x="374" y="487"/>
                    <a:pt x="375" y="485"/>
                    <a:pt x="375" y="483"/>
                  </a:cubicBezTo>
                  <a:cubicBezTo>
                    <a:pt x="374" y="483"/>
                    <a:pt x="374" y="482"/>
                    <a:pt x="375" y="482"/>
                  </a:cubicBezTo>
                  <a:cubicBezTo>
                    <a:pt x="375" y="483"/>
                    <a:pt x="376" y="483"/>
                    <a:pt x="376" y="483"/>
                  </a:cubicBezTo>
                  <a:close/>
                  <a:moveTo>
                    <a:pt x="432" y="523"/>
                  </a:moveTo>
                  <a:cubicBezTo>
                    <a:pt x="432" y="523"/>
                    <a:pt x="432" y="524"/>
                    <a:pt x="431" y="524"/>
                  </a:cubicBezTo>
                  <a:cubicBezTo>
                    <a:pt x="430" y="524"/>
                    <a:pt x="429" y="524"/>
                    <a:pt x="429" y="523"/>
                  </a:cubicBezTo>
                  <a:cubicBezTo>
                    <a:pt x="428" y="522"/>
                    <a:pt x="428" y="522"/>
                    <a:pt x="427" y="521"/>
                  </a:cubicBezTo>
                  <a:cubicBezTo>
                    <a:pt x="426" y="521"/>
                    <a:pt x="426" y="520"/>
                    <a:pt x="427" y="520"/>
                  </a:cubicBezTo>
                  <a:cubicBezTo>
                    <a:pt x="427" y="519"/>
                    <a:pt x="427" y="519"/>
                    <a:pt x="428" y="519"/>
                  </a:cubicBezTo>
                  <a:cubicBezTo>
                    <a:pt x="430" y="519"/>
                    <a:pt x="432" y="521"/>
                    <a:pt x="432" y="523"/>
                  </a:cubicBezTo>
                  <a:close/>
                  <a:moveTo>
                    <a:pt x="475" y="535"/>
                  </a:moveTo>
                  <a:cubicBezTo>
                    <a:pt x="475" y="536"/>
                    <a:pt x="475" y="536"/>
                    <a:pt x="474" y="536"/>
                  </a:cubicBezTo>
                  <a:cubicBezTo>
                    <a:pt x="472" y="537"/>
                    <a:pt x="471" y="536"/>
                    <a:pt x="471" y="534"/>
                  </a:cubicBezTo>
                  <a:cubicBezTo>
                    <a:pt x="471" y="533"/>
                    <a:pt x="470" y="533"/>
                    <a:pt x="470" y="532"/>
                  </a:cubicBezTo>
                  <a:cubicBezTo>
                    <a:pt x="469" y="532"/>
                    <a:pt x="469" y="532"/>
                    <a:pt x="468" y="531"/>
                  </a:cubicBezTo>
                  <a:cubicBezTo>
                    <a:pt x="469" y="531"/>
                    <a:pt x="470" y="531"/>
                    <a:pt x="470" y="532"/>
                  </a:cubicBezTo>
                  <a:cubicBezTo>
                    <a:pt x="471" y="532"/>
                    <a:pt x="471" y="532"/>
                    <a:pt x="472" y="532"/>
                  </a:cubicBezTo>
                  <a:cubicBezTo>
                    <a:pt x="473" y="533"/>
                    <a:pt x="474" y="534"/>
                    <a:pt x="475" y="535"/>
                  </a:cubicBezTo>
                  <a:close/>
                  <a:moveTo>
                    <a:pt x="422" y="416"/>
                  </a:moveTo>
                  <a:cubicBezTo>
                    <a:pt x="422" y="416"/>
                    <a:pt x="423" y="417"/>
                    <a:pt x="423" y="417"/>
                  </a:cubicBezTo>
                  <a:cubicBezTo>
                    <a:pt x="423" y="418"/>
                    <a:pt x="423" y="418"/>
                    <a:pt x="422" y="418"/>
                  </a:cubicBezTo>
                  <a:cubicBezTo>
                    <a:pt x="421" y="419"/>
                    <a:pt x="419" y="420"/>
                    <a:pt x="417" y="421"/>
                  </a:cubicBezTo>
                  <a:cubicBezTo>
                    <a:pt x="417" y="421"/>
                    <a:pt x="417" y="420"/>
                    <a:pt x="417" y="420"/>
                  </a:cubicBezTo>
                  <a:cubicBezTo>
                    <a:pt x="418" y="419"/>
                    <a:pt x="419" y="417"/>
                    <a:pt x="421" y="417"/>
                  </a:cubicBezTo>
                  <a:cubicBezTo>
                    <a:pt x="421" y="417"/>
                    <a:pt x="421" y="417"/>
                    <a:pt x="421" y="417"/>
                  </a:cubicBezTo>
                  <a:cubicBezTo>
                    <a:pt x="421" y="416"/>
                    <a:pt x="421" y="415"/>
                    <a:pt x="422" y="416"/>
                  </a:cubicBezTo>
                  <a:close/>
                  <a:moveTo>
                    <a:pt x="360" y="409"/>
                  </a:moveTo>
                  <a:cubicBezTo>
                    <a:pt x="360" y="409"/>
                    <a:pt x="360" y="408"/>
                    <a:pt x="360" y="408"/>
                  </a:cubicBezTo>
                  <a:cubicBezTo>
                    <a:pt x="361" y="408"/>
                    <a:pt x="361" y="407"/>
                    <a:pt x="362" y="408"/>
                  </a:cubicBezTo>
                  <a:cubicBezTo>
                    <a:pt x="362" y="409"/>
                    <a:pt x="363" y="409"/>
                    <a:pt x="364" y="409"/>
                  </a:cubicBezTo>
                  <a:cubicBezTo>
                    <a:pt x="364" y="408"/>
                    <a:pt x="365" y="408"/>
                    <a:pt x="365" y="409"/>
                  </a:cubicBezTo>
                  <a:cubicBezTo>
                    <a:pt x="366" y="410"/>
                    <a:pt x="366" y="411"/>
                    <a:pt x="363" y="411"/>
                  </a:cubicBezTo>
                  <a:cubicBezTo>
                    <a:pt x="363" y="411"/>
                    <a:pt x="362" y="411"/>
                    <a:pt x="361" y="410"/>
                  </a:cubicBezTo>
                  <a:cubicBezTo>
                    <a:pt x="360" y="410"/>
                    <a:pt x="360" y="409"/>
                    <a:pt x="360" y="409"/>
                  </a:cubicBezTo>
                  <a:close/>
                  <a:moveTo>
                    <a:pt x="500" y="445"/>
                  </a:moveTo>
                  <a:cubicBezTo>
                    <a:pt x="500" y="445"/>
                    <a:pt x="500" y="445"/>
                    <a:pt x="500" y="445"/>
                  </a:cubicBezTo>
                  <a:cubicBezTo>
                    <a:pt x="500" y="445"/>
                    <a:pt x="500" y="445"/>
                    <a:pt x="500" y="445"/>
                  </a:cubicBezTo>
                  <a:close/>
                  <a:moveTo>
                    <a:pt x="514" y="537"/>
                  </a:moveTo>
                  <a:cubicBezTo>
                    <a:pt x="514" y="538"/>
                    <a:pt x="514" y="539"/>
                    <a:pt x="512" y="539"/>
                  </a:cubicBezTo>
                  <a:cubicBezTo>
                    <a:pt x="512" y="539"/>
                    <a:pt x="511" y="539"/>
                    <a:pt x="511" y="538"/>
                  </a:cubicBezTo>
                  <a:cubicBezTo>
                    <a:pt x="511" y="537"/>
                    <a:pt x="512" y="536"/>
                    <a:pt x="513" y="536"/>
                  </a:cubicBezTo>
                  <a:cubicBezTo>
                    <a:pt x="513" y="536"/>
                    <a:pt x="514" y="536"/>
                    <a:pt x="514" y="537"/>
                  </a:cubicBezTo>
                  <a:close/>
                  <a:moveTo>
                    <a:pt x="490" y="416"/>
                  </a:moveTo>
                  <a:cubicBezTo>
                    <a:pt x="491" y="417"/>
                    <a:pt x="491" y="417"/>
                    <a:pt x="491" y="418"/>
                  </a:cubicBezTo>
                  <a:cubicBezTo>
                    <a:pt x="490" y="418"/>
                    <a:pt x="491" y="420"/>
                    <a:pt x="490" y="420"/>
                  </a:cubicBezTo>
                  <a:cubicBezTo>
                    <a:pt x="489" y="420"/>
                    <a:pt x="488" y="419"/>
                    <a:pt x="488" y="418"/>
                  </a:cubicBezTo>
                  <a:cubicBezTo>
                    <a:pt x="488" y="418"/>
                    <a:pt x="490" y="416"/>
                    <a:pt x="490" y="416"/>
                  </a:cubicBezTo>
                  <a:close/>
                  <a:moveTo>
                    <a:pt x="417" y="443"/>
                  </a:moveTo>
                  <a:cubicBezTo>
                    <a:pt x="417" y="444"/>
                    <a:pt x="416" y="445"/>
                    <a:pt x="415" y="445"/>
                  </a:cubicBezTo>
                  <a:cubicBezTo>
                    <a:pt x="414" y="445"/>
                    <a:pt x="415" y="444"/>
                    <a:pt x="415" y="443"/>
                  </a:cubicBezTo>
                  <a:cubicBezTo>
                    <a:pt x="415" y="443"/>
                    <a:pt x="414" y="442"/>
                    <a:pt x="416" y="442"/>
                  </a:cubicBezTo>
                  <a:cubicBezTo>
                    <a:pt x="417" y="442"/>
                    <a:pt x="417" y="443"/>
                    <a:pt x="417" y="443"/>
                  </a:cubicBezTo>
                  <a:close/>
                  <a:moveTo>
                    <a:pt x="456" y="378"/>
                  </a:moveTo>
                  <a:cubicBezTo>
                    <a:pt x="456" y="377"/>
                    <a:pt x="456" y="377"/>
                    <a:pt x="457" y="377"/>
                  </a:cubicBezTo>
                  <a:cubicBezTo>
                    <a:pt x="458" y="376"/>
                    <a:pt x="458" y="377"/>
                    <a:pt x="458" y="378"/>
                  </a:cubicBezTo>
                  <a:cubicBezTo>
                    <a:pt x="458" y="378"/>
                    <a:pt x="458" y="379"/>
                    <a:pt x="457" y="379"/>
                  </a:cubicBezTo>
                  <a:cubicBezTo>
                    <a:pt x="457" y="379"/>
                    <a:pt x="456" y="379"/>
                    <a:pt x="456" y="378"/>
                  </a:cubicBezTo>
                  <a:close/>
                  <a:moveTo>
                    <a:pt x="525" y="465"/>
                  </a:moveTo>
                  <a:cubicBezTo>
                    <a:pt x="525" y="464"/>
                    <a:pt x="526" y="463"/>
                    <a:pt x="526" y="462"/>
                  </a:cubicBezTo>
                  <a:cubicBezTo>
                    <a:pt x="526" y="462"/>
                    <a:pt x="526" y="462"/>
                    <a:pt x="527" y="462"/>
                  </a:cubicBezTo>
                  <a:cubicBezTo>
                    <a:pt x="527" y="462"/>
                    <a:pt x="528" y="463"/>
                    <a:pt x="527" y="463"/>
                  </a:cubicBezTo>
                  <a:cubicBezTo>
                    <a:pt x="527" y="464"/>
                    <a:pt x="526" y="465"/>
                    <a:pt x="525" y="465"/>
                  </a:cubicBezTo>
                  <a:cubicBezTo>
                    <a:pt x="525" y="465"/>
                    <a:pt x="525" y="465"/>
                    <a:pt x="525" y="465"/>
                  </a:cubicBezTo>
                  <a:close/>
                  <a:moveTo>
                    <a:pt x="448" y="443"/>
                  </a:moveTo>
                  <a:cubicBezTo>
                    <a:pt x="447" y="442"/>
                    <a:pt x="447" y="441"/>
                    <a:pt x="447" y="439"/>
                  </a:cubicBezTo>
                  <a:cubicBezTo>
                    <a:pt x="448" y="441"/>
                    <a:pt x="449" y="441"/>
                    <a:pt x="449" y="443"/>
                  </a:cubicBezTo>
                  <a:cubicBezTo>
                    <a:pt x="448" y="443"/>
                    <a:pt x="448" y="443"/>
                    <a:pt x="448" y="443"/>
                  </a:cubicBezTo>
                  <a:close/>
                  <a:moveTo>
                    <a:pt x="509" y="545"/>
                  </a:moveTo>
                  <a:cubicBezTo>
                    <a:pt x="510" y="546"/>
                    <a:pt x="510" y="547"/>
                    <a:pt x="511" y="547"/>
                  </a:cubicBezTo>
                  <a:cubicBezTo>
                    <a:pt x="511" y="547"/>
                    <a:pt x="511" y="547"/>
                    <a:pt x="511" y="548"/>
                  </a:cubicBezTo>
                  <a:cubicBezTo>
                    <a:pt x="511" y="548"/>
                    <a:pt x="510" y="548"/>
                    <a:pt x="510" y="548"/>
                  </a:cubicBezTo>
                  <a:cubicBezTo>
                    <a:pt x="509" y="547"/>
                    <a:pt x="508" y="547"/>
                    <a:pt x="509" y="545"/>
                  </a:cubicBezTo>
                  <a:close/>
                  <a:moveTo>
                    <a:pt x="426" y="515"/>
                  </a:moveTo>
                  <a:cubicBezTo>
                    <a:pt x="426" y="515"/>
                    <a:pt x="425" y="515"/>
                    <a:pt x="424" y="515"/>
                  </a:cubicBezTo>
                  <a:cubicBezTo>
                    <a:pt x="424" y="516"/>
                    <a:pt x="423" y="515"/>
                    <a:pt x="423" y="515"/>
                  </a:cubicBezTo>
                  <a:cubicBezTo>
                    <a:pt x="423" y="514"/>
                    <a:pt x="424" y="514"/>
                    <a:pt x="424" y="514"/>
                  </a:cubicBezTo>
                  <a:cubicBezTo>
                    <a:pt x="425" y="514"/>
                    <a:pt x="426" y="515"/>
                    <a:pt x="426" y="515"/>
                  </a:cubicBezTo>
                  <a:close/>
                  <a:moveTo>
                    <a:pt x="418" y="438"/>
                  </a:moveTo>
                  <a:cubicBezTo>
                    <a:pt x="418" y="438"/>
                    <a:pt x="418" y="438"/>
                    <a:pt x="418" y="438"/>
                  </a:cubicBezTo>
                  <a:cubicBezTo>
                    <a:pt x="418" y="438"/>
                    <a:pt x="418" y="438"/>
                    <a:pt x="418" y="438"/>
                  </a:cubicBezTo>
                  <a:cubicBezTo>
                    <a:pt x="418" y="438"/>
                    <a:pt x="418" y="438"/>
                    <a:pt x="418" y="438"/>
                  </a:cubicBezTo>
                  <a:cubicBezTo>
                    <a:pt x="418" y="438"/>
                    <a:pt x="418" y="438"/>
                    <a:pt x="418" y="438"/>
                  </a:cubicBezTo>
                  <a:close/>
                  <a:moveTo>
                    <a:pt x="418" y="438"/>
                  </a:moveTo>
                  <a:cubicBezTo>
                    <a:pt x="418" y="437"/>
                    <a:pt x="417" y="437"/>
                    <a:pt x="417" y="437"/>
                  </a:cubicBezTo>
                  <a:cubicBezTo>
                    <a:pt x="417" y="436"/>
                    <a:pt x="417" y="436"/>
                    <a:pt x="417" y="436"/>
                  </a:cubicBezTo>
                  <a:cubicBezTo>
                    <a:pt x="417" y="436"/>
                    <a:pt x="417" y="436"/>
                    <a:pt x="418" y="436"/>
                  </a:cubicBezTo>
                  <a:cubicBezTo>
                    <a:pt x="418" y="436"/>
                    <a:pt x="418" y="436"/>
                    <a:pt x="418" y="436"/>
                  </a:cubicBezTo>
                  <a:cubicBezTo>
                    <a:pt x="419" y="436"/>
                    <a:pt x="419" y="437"/>
                    <a:pt x="419" y="437"/>
                  </a:cubicBezTo>
                  <a:cubicBezTo>
                    <a:pt x="419" y="438"/>
                    <a:pt x="418" y="438"/>
                    <a:pt x="418" y="438"/>
                  </a:cubicBezTo>
                  <a:close/>
                  <a:moveTo>
                    <a:pt x="492" y="486"/>
                  </a:moveTo>
                  <a:cubicBezTo>
                    <a:pt x="493" y="487"/>
                    <a:pt x="493" y="488"/>
                    <a:pt x="494" y="486"/>
                  </a:cubicBezTo>
                  <a:cubicBezTo>
                    <a:pt x="494" y="486"/>
                    <a:pt x="494" y="486"/>
                    <a:pt x="494" y="486"/>
                  </a:cubicBezTo>
                  <a:cubicBezTo>
                    <a:pt x="494" y="486"/>
                    <a:pt x="494" y="486"/>
                    <a:pt x="494" y="486"/>
                  </a:cubicBezTo>
                  <a:cubicBezTo>
                    <a:pt x="494" y="487"/>
                    <a:pt x="493" y="488"/>
                    <a:pt x="492" y="488"/>
                  </a:cubicBezTo>
                  <a:cubicBezTo>
                    <a:pt x="491" y="487"/>
                    <a:pt x="492" y="487"/>
                    <a:pt x="492" y="486"/>
                  </a:cubicBezTo>
                  <a:close/>
                  <a:moveTo>
                    <a:pt x="500" y="445"/>
                  </a:moveTo>
                  <a:cubicBezTo>
                    <a:pt x="500" y="445"/>
                    <a:pt x="500" y="445"/>
                    <a:pt x="500" y="445"/>
                  </a:cubicBezTo>
                  <a:cubicBezTo>
                    <a:pt x="500" y="445"/>
                    <a:pt x="500" y="445"/>
                    <a:pt x="500" y="445"/>
                  </a:cubicBezTo>
                  <a:close/>
                  <a:moveTo>
                    <a:pt x="500" y="445"/>
                  </a:moveTo>
                  <a:cubicBezTo>
                    <a:pt x="500" y="445"/>
                    <a:pt x="499" y="445"/>
                    <a:pt x="499" y="445"/>
                  </a:cubicBezTo>
                  <a:cubicBezTo>
                    <a:pt x="500" y="444"/>
                    <a:pt x="500" y="444"/>
                    <a:pt x="502" y="444"/>
                  </a:cubicBezTo>
                  <a:cubicBezTo>
                    <a:pt x="501" y="444"/>
                    <a:pt x="502" y="446"/>
                    <a:pt x="500" y="445"/>
                  </a:cubicBezTo>
                  <a:close/>
                  <a:moveTo>
                    <a:pt x="417" y="440"/>
                  </a:moveTo>
                  <a:cubicBezTo>
                    <a:pt x="417" y="440"/>
                    <a:pt x="417" y="440"/>
                    <a:pt x="416" y="439"/>
                  </a:cubicBezTo>
                  <a:cubicBezTo>
                    <a:pt x="416" y="439"/>
                    <a:pt x="417" y="439"/>
                    <a:pt x="417" y="438"/>
                  </a:cubicBezTo>
                  <a:cubicBezTo>
                    <a:pt x="417" y="438"/>
                    <a:pt x="418" y="438"/>
                    <a:pt x="418" y="438"/>
                  </a:cubicBezTo>
                  <a:cubicBezTo>
                    <a:pt x="418" y="438"/>
                    <a:pt x="418" y="438"/>
                    <a:pt x="418" y="439"/>
                  </a:cubicBezTo>
                  <a:cubicBezTo>
                    <a:pt x="418" y="439"/>
                    <a:pt x="418" y="440"/>
                    <a:pt x="417" y="440"/>
                  </a:cubicBezTo>
                  <a:close/>
                  <a:moveTo>
                    <a:pt x="416" y="360"/>
                  </a:moveTo>
                  <a:cubicBezTo>
                    <a:pt x="416" y="360"/>
                    <a:pt x="417" y="360"/>
                    <a:pt x="417" y="361"/>
                  </a:cubicBezTo>
                  <a:cubicBezTo>
                    <a:pt x="417" y="361"/>
                    <a:pt x="416" y="361"/>
                    <a:pt x="416" y="361"/>
                  </a:cubicBezTo>
                  <a:cubicBezTo>
                    <a:pt x="415" y="362"/>
                    <a:pt x="415" y="361"/>
                    <a:pt x="415" y="360"/>
                  </a:cubicBezTo>
                  <a:cubicBezTo>
                    <a:pt x="415" y="360"/>
                    <a:pt x="415" y="359"/>
                    <a:pt x="416" y="360"/>
                  </a:cubicBezTo>
                  <a:close/>
                  <a:moveTo>
                    <a:pt x="360" y="403"/>
                  </a:moveTo>
                  <a:cubicBezTo>
                    <a:pt x="361" y="403"/>
                    <a:pt x="362" y="403"/>
                    <a:pt x="362" y="404"/>
                  </a:cubicBezTo>
                  <a:cubicBezTo>
                    <a:pt x="362" y="404"/>
                    <a:pt x="362" y="405"/>
                    <a:pt x="362" y="405"/>
                  </a:cubicBezTo>
                  <a:cubicBezTo>
                    <a:pt x="360" y="405"/>
                    <a:pt x="360" y="404"/>
                    <a:pt x="360" y="403"/>
                  </a:cubicBezTo>
                  <a:close/>
                  <a:moveTo>
                    <a:pt x="360" y="403"/>
                  </a:moveTo>
                  <a:cubicBezTo>
                    <a:pt x="360" y="403"/>
                    <a:pt x="360" y="403"/>
                    <a:pt x="360" y="403"/>
                  </a:cubicBezTo>
                  <a:cubicBezTo>
                    <a:pt x="360" y="403"/>
                    <a:pt x="360" y="403"/>
                    <a:pt x="360" y="403"/>
                  </a:cubicBezTo>
                  <a:cubicBezTo>
                    <a:pt x="360" y="403"/>
                    <a:pt x="360" y="403"/>
                    <a:pt x="360" y="403"/>
                  </a:cubicBezTo>
                  <a:cubicBezTo>
                    <a:pt x="360" y="403"/>
                    <a:pt x="360" y="403"/>
                    <a:pt x="360" y="403"/>
                  </a:cubicBezTo>
                  <a:close/>
                  <a:moveTo>
                    <a:pt x="446" y="438"/>
                  </a:moveTo>
                  <a:cubicBezTo>
                    <a:pt x="445" y="438"/>
                    <a:pt x="444" y="438"/>
                    <a:pt x="444" y="437"/>
                  </a:cubicBezTo>
                  <a:cubicBezTo>
                    <a:pt x="443" y="437"/>
                    <a:pt x="444" y="436"/>
                    <a:pt x="444" y="436"/>
                  </a:cubicBezTo>
                  <a:cubicBezTo>
                    <a:pt x="445" y="436"/>
                    <a:pt x="445" y="437"/>
                    <a:pt x="446" y="438"/>
                  </a:cubicBezTo>
                  <a:close/>
                  <a:moveTo>
                    <a:pt x="529" y="488"/>
                  </a:moveTo>
                  <a:cubicBezTo>
                    <a:pt x="529" y="489"/>
                    <a:pt x="529" y="489"/>
                    <a:pt x="528" y="489"/>
                  </a:cubicBezTo>
                  <a:cubicBezTo>
                    <a:pt x="528" y="489"/>
                    <a:pt x="527" y="488"/>
                    <a:pt x="527" y="488"/>
                  </a:cubicBezTo>
                  <a:cubicBezTo>
                    <a:pt x="527" y="487"/>
                    <a:pt x="527" y="487"/>
                    <a:pt x="528" y="487"/>
                  </a:cubicBezTo>
                  <a:cubicBezTo>
                    <a:pt x="528" y="487"/>
                    <a:pt x="529" y="487"/>
                    <a:pt x="529" y="488"/>
                  </a:cubicBezTo>
                  <a:close/>
                  <a:moveTo>
                    <a:pt x="390" y="415"/>
                  </a:moveTo>
                  <a:cubicBezTo>
                    <a:pt x="390" y="415"/>
                    <a:pt x="390" y="414"/>
                    <a:pt x="390" y="414"/>
                  </a:cubicBezTo>
                  <a:cubicBezTo>
                    <a:pt x="391" y="414"/>
                    <a:pt x="392" y="415"/>
                    <a:pt x="392" y="415"/>
                  </a:cubicBezTo>
                  <a:cubicBezTo>
                    <a:pt x="392" y="416"/>
                    <a:pt x="392" y="416"/>
                    <a:pt x="392" y="416"/>
                  </a:cubicBezTo>
                  <a:cubicBezTo>
                    <a:pt x="391" y="416"/>
                    <a:pt x="391" y="415"/>
                    <a:pt x="390" y="415"/>
                  </a:cubicBezTo>
                  <a:close/>
                  <a:moveTo>
                    <a:pt x="519" y="460"/>
                  </a:moveTo>
                  <a:cubicBezTo>
                    <a:pt x="520" y="460"/>
                    <a:pt x="521" y="460"/>
                    <a:pt x="521" y="461"/>
                  </a:cubicBezTo>
                  <a:cubicBezTo>
                    <a:pt x="521" y="461"/>
                    <a:pt x="520" y="461"/>
                    <a:pt x="520" y="461"/>
                  </a:cubicBezTo>
                  <a:cubicBezTo>
                    <a:pt x="519" y="461"/>
                    <a:pt x="519" y="461"/>
                    <a:pt x="518" y="460"/>
                  </a:cubicBezTo>
                  <a:cubicBezTo>
                    <a:pt x="518" y="460"/>
                    <a:pt x="519" y="459"/>
                    <a:pt x="519" y="460"/>
                  </a:cubicBezTo>
                  <a:close/>
                  <a:moveTo>
                    <a:pt x="453" y="378"/>
                  </a:moveTo>
                  <a:cubicBezTo>
                    <a:pt x="453" y="378"/>
                    <a:pt x="453" y="378"/>
                    <a:pt x="453" y="377"/>
                  </a:cubicBezTo>
                  <a:cubicBezTo>
                    <a:pt x="454" y="377"/>
                    <a:pt x="454" y="376"/>
                    <a:pt x="455" y="376"/>
                  </a:cubicBezTo>
                  <a:cubicBezTo>
                    <a:pt x="455" y="376"/>
                    <a:pt x="455" y="376"/>
                    <a:pt x="455" y="376"/>
                  </a:cubicBezTo>
                  <a:cubicBezTo>
                    <a:pt x="454" y="377"/>
                    <a:pt x="455" y="378"/>
                    <a:pt x="454" y="378"/>
                  </a:cubicBezTo>
                  <a:cubicBezTo>
                    <a:pt x="454" y="378"/>
                    <a:pt x="454" y="378"/>
                    <a:pt x="454" y="378"/>
                  </a:cubicBezTo>
                  <a:cubicBezTo>
                    <a:pt x="453" y="378"/>
                    <a:pt x="453" y="378"/>
                    <a:pt x="453" y="378"/>
                  </a:cubicBezTo>
                  <a:close/>
                  <a:moveTo>
                    <a:pt x="487" y="434"/>
                  </a:moveTo>
                  <a:cubicBezTo>
                    <a:pt x="489" y="433"/>
                    <a:pt x="490" y="435"/>
                    <a:pt x="491" y="435"/>
                  </a:cubicBezTo>
                  <a:cubicBezTo>
                    <a:pt x="490" y="435"/>
                    <a:pt x="489" y="434"/>
                    <a:pt x="487" y="434"/>
                  </a:cubicBezTo>
                  <a:close/>
                  <a:moveTo>
                    <a:pt x="413" y="360"/>
                  </a:moveTo>
                  <a:cubicBezTo>
                    <a:pt x="413" y="361"/>
                    <a:pt x="413" y="361"/>
                    <a:pt x="412" y="361"/>
                  </a:cubicBezTo>
                  <a:cubicBezTo>
                    <a:pt x="412" y="361"/>
                    <a:pt x="412" y="361"/>
                    <a:pt x="411" y="360"/>
                  </a:cubicBezTo>
                  <a:cubicBezTo>
                    <a:pt x="411" y="360"/>
                    <a:pt x="411" y="359"/>
                    <a:pt x="412" y="359"/>
                  </a:cubicBezTo>
                  <a:cubicBezTo>
                    <a:pt x="412" y="360"/>
                    <a:pt x="413" y="360"/>
                    <a:pt x="413" y="360"/>
                  </a:cubicBezTo>
                  <a:close/>
                  <a:moveTo>
                    <a:pt x="370" y="364"/>
                  </a:moveTo>
                  <a:cubicBezTo>
                    <a:pt x="370" y="364"/>
                    <a:pt x="370" y="364"/>
                    <a:pt x="369" y="364"/>
                  </a:cubicBezTo>
                  <a:cubicBezTo>
                    <a:pt x="369" y="364"/>
                    <a:pt x="368" y="364"/>
                    <a:pt x="368" y="363"/>
                  </a:cubicBezTo>
                  <a:cubicBezTo>
                    <a:pt x="368" y="363"/>
                    <a:pt x="369" y="363"/>
                    <a:pt x="369" y="363"/>
                  </a:cubicBezTo>
                  <a:cubicBezTo>
                    <a:pt x="369" y="363"/>
                    <a:pt x="370" y="363"/>
                    <a:pt x="370" y="364"/>
                  </a:cubicBezTo>
                  <a:close/>
                  <a:moveTo>
                    <a:pt x="493" y="419"/>
                  </a:moveTo>
                  <a:cubicBezTo>
                    <a:pt x="494" y="419"/>
                    <a:pt x="494" y="419"/>
                    <a:pt x="494" y="419"/>
                  </a:cubicBezTo>
                  <a:cubicBezTo>
                    <a:pt x="493" y="419"/>
                    <a:pt x="493" y="420"/>
                    <a:pt x="492" y="420"/>
                  </a:cubicBezTo>
                  <a:cubicBezTo>
                    <a:pt x="492" y="420"/>
                    <a:pt x="492" y="420"/>
                    <a:pt x="492" y="420"/>
                  </a:cubicBezTo>
                  <a:cubicBezTo>
                    <a:pt x="492" y="419"/>
                    <a:pt x="493" y="419"/>
                    <a:pt x="493" y="419"/>
                  </a:cubicBezTo>
                  <a:close/>
                  <a:moveTo>
                    <a:pt x="524" y="466"/>
                  </a:moveTo>
                  <a:cubicBezTo>
                    <a:pt x="524" y="466"/>
                    <a:pt x="524" y="466"/>
                    <a:pt x="524" y="466"/>
                  </a:cubicBezTo>
                  <a:cubicBezTo>
                    <a:pt x="524" y="466"/>
                    <a:pt x="524" y="466"/>
                    <a:pt x="524" y="466"/>
                  </a:cubicBezTo>
                  <a:cubicBezTo>
                    <a:pt x="524" y="466"/>
                    <a:pt x="524" y="466"/>
                    <a:pt x="524" y="466"/>
                  </a:cubicBezTo>
                  <a:cubicBezTo>
                    <a:pt x="524" y="466"/>
                    <a:pt x="524" y="466"/>
                    <a:pt x="524" y="466"/>
                  </a:cubicBezTo>
                  <a:cubicBezTo>
                    <a:pt x="524" y="466"/>
                    <a:pt x="524" y="466"/>
                    <a:pt x="524" y="466"/>
                  </a:cubicBezTo>
                  <a:cubicBezTo>
                    <a:pt x="524" y="466"/>
                    <a:pt x="524" y="466"/>
                    <a:pt x="524" y="466"/>
                  </a:cubicBezTo>
                  <a:close/>
                  <a:moveTo>
                    <a:pt x="524" y="466"/>
                  </a:moveTo>
                  <a:cubicBezTo>
                    <a:pt x="524" y="466"/>
                    <a:pt x="524" y="466"/>
                    <a:pt x="524" y="466"/>
                  </a:cubicBezTo>
                  <a:cubicBezTo>
                    <a:pt x="523" y="466"/>
                    <a:pt x="523" y="467"/>
                    <a:pt x="523" y="466"/>
                  </a:cubicBezTo>
                  <a:cubicBezTo>
                    <a:pt x="523" y="465"/>
                    <a:pt x="522" y="465"/>
                    <a:pt x="523" y="465"/>
                  </a:cubicBezTo>
                  <a:cubicBezTo>
                    <a:pt x="524" y="465"/>
                    <a:pt x="524" y="465"/>
                    <a:pt x="524" y="466"/>
                  </a:cubicBezTo>
                  <a:close/>
                  <a:moveTo>
                    <a:pt x="386" y="486"/>
                  </a:moveTo>
                  <a:cubicBezTo>
                    <a:pt x="385" y="486"/>
                    <a:pt x="385" y="486"/>
                    <a:pt x="385" y="485"/>
                  </a:cubicBezTo>
                  <a:cubicBezTo>
                    <a:pt x="385" y="485"/>
                    <a:pt x="386" y="485"/>
                    <a:pt x="386" y="485"/>
                  </a:cubicBezTo>
                  <a:cubicBezTo>
                    <a:pt x="387" y="485"/>
                    <a:pt x="387" y="485"/>
                    <a:pt x="387" y="485"/>
                  </a:cubicBezTo>
                  <a:cubicBezTo>
                    <a:pt x="387" y="486"/>
                    <a:pt x="386" y="486"/>
                    <a:pt x="386" y="486"/>
                  </a:cubicBezTo>
                  <a:close/>
                  <a:moveTo>
                    <a:pt x="443" y="365"/>
                  </a:moveTo>
                  <a:cubicBezTo>
                    <a:pt x="443" y="365"/>
                    <a:pt x="444" y="364"/>
                    <a:pt x="444" y="364"/>
                  </a:cubicBezTo>
                  <a:cubicBezTo>
                    <a:pt x="444" y="364"/>
                    <a:pt x="445" y="364"/>
                    <a:pt x="445" y="365"/>
                  </a:cubicBezTo>
                  <a:cubicBezTo>
                    <a:pt x="444" y="365"/>
                    <a:pt x="444" y="365"/>
                    <a:pt x="444" y="366"/>
                  </a:cubicBezTo>
                  <a:cubicBezTo>
                    <a:pt x="443" y="366"/>
                    <a:pt x="443" y="365"/>
                    <a:pt x="443" y="365"/>
                  </a:cubicBezTo>
                  <a:close/>
                  <a:moveTo>
                    <a:pt x="490" y="437"/>
                  </a:moveTo>
                  <a:cubicBezTo>
                    <a:pt x="490" y="437"/>
                    <a:pt x="491" y="436"/>
                    <a:pt x="492" y="437"/>
                  </a:cubicBezTo>
                  <a:cubicBezTo>
                    <a:pt x="492" y="437"/>
                    <a:pt x="491" y="437"/>
                    <a:pt x="491" y="437"/>
                  </a:cubicBezTo>
                  <a:cubicBezTo>
                    <a:pt x="491" y="438"/>
                    <a:pt x="490" y="437"/>
                    <a:pt x="490" y="437"/>
                  </a:cubicBezTo>
                  <a:close/>
                  <a:moveTo>
                    <a:pt x="459" y="519"/>
                  </a:moveTo>
                  <a:cubicBezTo>
                    <a:pt x="459" y="520"/>
                    <a:pt x="459" y="520"/>
                    <a:pt x="459" y="520"/>
                  </a:cubicBezTo>
                  <a:cubicBezTo>
                    <a:pt x="458" y="520"/>
                    <a:pt x="458" y="519"/>
                    <a:pt x="458" y="519"/>
                  </a:cubicBezTo>
                  <a:cubicBezTo>
                    <a:pt x="458" y="519"/>
                    <a:pt x="458" y="519"/>
                    <a:pt x="458" y="518"/>
                  </a:cubicBezTo>
                  <a:cubicBezTo>
                    <a:pt x="459" y="518"/>
                    <a:pt x="459" y="519"/>
                    <a:pt x="459" y="519"/>
                  </a:cubicBezTo>
                  <a:close/>
                  <a:moveTo>
                    <a:pt x="469" y="387"/>
                  </a:moveTo>
                  <a:cubicBezTo>
                    <a:pt x="469" y="388"/>
                    <a:pt x="469" y="389"/>
                    <a:pt x="468" y="389"/>
                  </a:cubicBezTo>
                  <a:cubicBezTo>
                    <a:pt x="468" y="388"/>
                    <a:pt x="468" y="388"/>
                    <a:pt x="469" y="387"/>
                  </a:cubicBezTo>
                  <a:close/>
                  <a:moveTo>
                    <a:pt x="498" y="496"/>
                  </a:moveTo>
                  <a:cubicBezTo>
                    <a:pt x="498" y="497"/>
                    <a:pt x="498" y="497"/>
                    <a:pt x="497" y="498"/>
                  </a:cubicBezTo>
                  <a:cubicBezTo>
                    <a:pt x="497" y="497"/>
                    <a:pt x="497" y="497"/>
                    <a:pt x="498" y="496"/>
                  </a:cubicBezTo>
                  <a:close/>
                  <a:moveTo>
                    <a:pt x="529" y="485"/>
                  </a:moveTo>
                  <a:cubicBezTo>
                    <a:pt x="529" y="485"/>
                    <a:pt x="529" y="485"/>
                    <a:pt x="529" y="485"/>
                  </a:cubicBezTo>
                  <a:cubicBezTo>
                    <a:pt x="529" y="485"/>
                    <a:pt x="528" y="485"/>
                    <a:pt x="528" y="484"/>
                  </a:cubicBezTo>
                  <a:cubicBezTo>
                    <a:pt x="528" y="484"/>
                    <a:pt x="529" y="484"/>
                    <a:pt x="529" y="484"/>
                  </a:cubicBezTo>
                  <a:cubicBezTo>
                    <a:pt x="529" y="484"/>
                    <a:pt x="529" y="484"/>
                    <a:pt x="529" y="485"/>
                  </a:cubicBezTo>
                  <a:close/>
                  <a:moveTo>
                    <a:pt x="529" y="479"/>
                  </a:moveTo>
                  <a:cubicBezTo>
                    <a:pt x="528" y="479"/>
                    <a:pt x="528" y="479"/>
                    <a:pt x="527" y="479"/>
                  </a:cubicBezTo>
                  <a:cubicBezTo>
                    <a:pt x="528" y="478"/>
                    <a:pt x="528" y="478"/>
                    <a:pt x="529" y="478"/>
                  </a:cubicBezTo>
                  <a:cubicBezTo>
                    <a:pt x="529" y="479"/>
                    <a:pt x="529" y="479"/>
                    <a:pt x="529" y="479"/>
                  </a:cubicBezTo>
                  <a:close/>
                  <a:moveTo>
                    <a:pt x="517" y="457"/>
                  </a:moveTo>
                  <a:cubicBezTo>
                    <a:pt x="517" y="456"/>
                    <a:pt x="517" y="456"/>
                    <a:pt x="517" y="455"/>
                  </a:cubicBezTo>
                  <a:cubicBezTo>
                    <a:pt x="518" y="455"/>
                    <a:pt x="518" y="456"/>
                    <a:pt x="518" y="456"/>
                  </a:cubicBezTo>
                  <a:cubicBezTo>
                    <a:pt x="518" y="456"/>
                    <a:pt x="518" y="456"/>
                    <a:pt x="518" y="456"/>
                  </a:cubicBezTo>
                  <a:cubicBezTo>
                    <a:pt x="519" y="457"/>
                    <a:pt x="518" y="457"/>
                    <a:pt x="518" y="457"/>
                  </a:cubicBezTo>
                  <a:cubicBezTo>
                    <a:pt x="517" y="457"/>
                    <a:pt x="517" y="457"/>
                    <a:pt x="517" y="457"/>
                  </a:cubicBezTo>
                  <a:close/>
                  <a:moveTo>
                    <a:pt x="455" y="512"/>
                  </a:moveTo>
                  <a:cubicBezTo>
                    <a:pt x="454" y="512"/>
                    <a:pt x="454" y="512"/>
                    <a:pt x="454" y="512"/>
                  </a:cubicBezTo>
                  <a:cubicBezTo>
                    <a:pt x="454" y="512"/>
                    <a:pt x="453" y="512"/>
                    <a:pt x="454" y="512"/>
                  </a:cubicBezTo>
                  <a:cubicBezTo>
                    <a:pt x="454" y="512"/>
                    <a:pt x="454" y="511"/>
                    <a:pt x="454" y="511"/>
                  </a:cubicBezTo>
                  <a:cubicBezTo>
                    <a:pt x="454" y="511"/>
                    <a:pt x="455" y="511"/>
                    <a:pt x="455" y="512"/>
                  </a:cubicBezTo>
                  <a:close/>
                  <a:moveTo>
                    <a:pt x="504" y="446"/>
                  </a:moveTo>
                  <a:cubicBezTo>
                    <a:pt x="504" y="447"/>
                    <a:pt x="504" y="447"/>
                    <a:pt x="504" y="447"/>
                  </a:cubicBezTo>
                  <a:cubicBezTo>
                    <a:pt x="503" y="447"/>
                    <a:pt x="503" y="447"/>
                    <a:pt x="504" y="446"/>
                  </a:cubicBezTo>
                  <a:close/>
                  <a:moveTo>
                    <a:pt x="419" y="444"/>
                  </a:moveTo>
                  <a:cubicBezTo>
                    <a:pt x="419" y="444"/>
                    <a:pt x="419" y="444"/>
                    <a:pt x="419" y="444"/>
                  </a:cubicBezTo>
                  <a:cubicBezTo>
                    <a:pt x="418" y="444"/>
                    <a:pt x="418" y="444"/>
                    <a:pt x="418" y="444"/>
                  </a:cubicBezTo>
                  <a:cubicBezTo>
                    <a:pt x="418" y="443"/>
                    <a:pt x="418" y="443"/>
                    <a:pt x="418" y="443"/>
                  </a:cubicBezTo>
                  <a:cubicBezTo>
                    <a:pt x="419" y="443"/>
                    <a:pt x="419" y="444"/>
                    <a:pt x="419" y="444"/>
                  </a:cubicBezTo>
                  <a:close/>
                  <a:moveTo>
                    <a:pt x="505" y="446"/>
                  </a:moveTo>
                  <a:cubicBezTo>
                    <a:pt x="505" y="446"/>
                    <a:pt x="505" y="445"/>
                    <a:pt x="506" y="445"/>
                  </a:cubicBezTo>
                  <a:cubicBezTo>
                    <a:pt x="506" y="445"/>
                    <a:pt x="506" y="446"/>
                    <a:pt x="506" y="446"/>
                  </a:cubicBezTo>
                  <a:cubicBezTo>
                    <a:pt x="506" y="446"/>
                    <a:pt x="506" y="446"/>
                    <a:pt x="506" y="446"/>
                  </a:cubicBezTo>
                  <a:cubicBezTo>
                    <a:pt x="506" y="446"/>
                    <a:pt x="505" y="446"/>
                    <a:pt x="505" y="446"/>
                  </a:cubicBezTo>
                  <a:close/>
                  <a:moveTo>
                    <a:pt x="422" y="414"/>
                  </a:moveTo>
                  <a:cubicBezTo>
                    <a:pt x="421" y="413"/>
                    <a:pt x="421" y="413"/>
                    <a:pt x="422" y="412"/>
                  </a:cubicBezTo>
                  <a:cubicBezTo>
                    <a:pt x="422" y="413"/>
                    <a:pt x="422" y="413"/>
                    <a:pt x="422" y="414"/>
                  </a:cubicBezTo>
                  <a:close/>
                  <a:moveTo>
                    <a:pt x="497" y="441"/>
                  </a:moveTo>
                  <a:cubicBezTo>
                    <a:pt x="497" y="441"/>
                    <a:pt x="498" y="441"/>
                    <a:pt x="498" y="442"/>
                  </a:cubicBezTo>
                  <a:cubicBezTo>
                    <a:pt x="498" y="442"/>
                    <a:pt x="498" y="442"/>
                    <a:pt x="498" y="442"/>
                  </a:cubicBezTo>
                  <a:cubicBezTo>
                    <a:pt x="497" y="442"/>
                    <a:pt x="497" y="442"/>
                    <a:pt x="497" y="441"/>
                  </a:cubicBezTo>
                  <a:close/>
                  <a:moveTo>
                    <a:pt x="497" y="441"/>
                  </a:moveTo>
                  <a:cubicBezTo>
                    <a:pt x="497" y="441"/>
                    <a:pt x="497" y="441"/>
                    <a:pt x="497" y="441"/>
                  </a:cubicBezTo>
                  <a:cubicBezTo>
                    <a:pt x="497" y="441"/>
                    <a:pt x="497" y="441"/>
                    <a:pt x="497" y="441"/>
                  </a:cubicBezTo>
                  <a:cubicBezTo>
                    <a:pt x="497" y="441"/>
                    <a:pt x="497" y="441"/>
                    <a:pt x="497" y="441"/>
                  </a:cubicBezTo>
                  <a:cubicBezTo>
                    <a:pt x="497" y="441"/>
                    <a:pt x="497" y="441"/>
                    <a:pt x="497" y="441"/>
                  </a:cubicBezTo>
                  <a:cubicBezTo>
                    <a:pt x="497" y="441"/>
                    <a:pt x="497" y="441"/>
                    <a:pt x="497" y="441"/>
                  </a:cubicBezTo>
                  <a:close/>
                  <a:moveTo>
                    <a:pt x="506" y="484"/>
                  </a:moveTo>
                  <a:cubicBezTo>
                    <a:pt x="506" y="484"/>
                    <a:pt x="507" y="485"/>
                    <a:pt x="506" y="485"/>
                  </a:cubicBezTo>
                  <a:cubicBezTo>
                    <a:pt x="506" y="485"/>
                    <a:pt x="506" y="485"/>
                    <a:pt x="506" y="485"/>
                  </a:cubicBezTo>
                  <a:cubicBezTo>
                    <a:pt x="506" y="485"/>
                    <a:pt x="506" y="485"/>
                    <a:pt x="506" y="485"/>
                  </a:cubicBezTo>
                  <a:cubicBezTo>
                    <a:pt x="506" y="485"/>
                    <a:pt x="506" y="485"/>
                    <a:pt x="506" y="484"/>
                  </a:cubicBezTo>
                  <a:close/>
                  <a:moveTo>
                    <a:pt x="497" y="493"/>
                  </a:moveTo>
                  <a:cubicBezTo>
                    <a:pt x="497" y="494"/>
                    <a:pt x="497" y="494"/>
                    <a:pt x="497" y="494"/>
                  </a:cubicBezTo>
                  <a:cubicBezTo>
                    <a:pt x="497" y="494"/>
                    <a:pt x="497" y="494"/>
                    <a:pt x="497" y="494"/>
                  </a:cubicBezTo>
                  <a:cubicBezTo>
                    <a:pt x="497" y="494"/>
                    <a:pt x="496" y="494"/>
                    <a:pt x="496" y="494"/>
                  </a:cubicBezTo>
                  <a:cubicBezTo>
                    <a:pt x="496" y="494"/>
                    <a:pt x="497" y="494"/>
                    <a:pt x="497" y="493"/>
                  </a:cubicBezTo>
                  <a:close/>
                  <a:moveTo>
                    <a:pt x="507" y="447"/>
                  </a:moveTo>
                  <a:cubicBezTo>
                    <a:pt x="506" y="447"/>
                    <a:pt x="507" y="447"/>
                    <a:pt x="507" y="447"/>
                  </a:cubicBezTo>
                  <a:cubicBezTo>
                    <a:pt x="507" y="447"/>
                    <a:pt x="507" y="447"/>
                    <a:pt x="507" y="447"/>
                  </a:cubicBezTo>
                  <a:cubicBezTo>
                    <a:pt x="507" y="447"/>
                    <a:pt x="507" y="448"/>
                    <a:pt x="507" y="448"/>
                  </a:cubicBezTo>
                  <a:cubicBezTo>
                    <a:pt x="507" y="448"/>
                    <a:pt x="507" y="447"/>
                    <a:pt x="507" y="447"/>
                  </a:cubicBezTo>
                  <a:close/>
                  <a:moveTo>
                    <a:pt x="370" y="365"/>
                  </a:moveTo>
                  <a:cubicBezTo>
                    <a:pt x="370" y="365"/>
                    <a:pt x="371" y="364"/>
                    <a:pt x="371" y="364"/>
                  </a:cubicBezTo>
                  <a:cubicBezTo>
                    <a:pt x="371" y="364"/>
                    <a:pt x="371" y="364"/>
                    <a:pt x="371" y="364"/>
                  </a:cubicBezTo>
                  <a:cubicBezTo>
                    <a:pt x="371" y="365"/>
                    <a:pt x="371" y="365"/>
                    <a:pt x="371" y="365"/>
                  </a:cubicBezTo>
                  <a:cubicBezTo>
                    <a:pt x="371" y="365"/>
                    <a:pt x="370" y="365"/>
                    <a:pt x="370" y="365"/>
                  </a:cubicBezTo>
                  <a:close/>
                  <a:moveTo>
                    <a:pt x="508" y="449"/>
                  </a:moveTo>
                  <a:cubicBezTo>
                    <a:pt x="508" y="449"/>
                    <a:pt x="508" y="449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lose/>
                  <a:moveTo>
                    <a:pt x="508" y="449"/>
                  </a:moveTo>
                  <a:cubicBezTo>
                    <a:pt x="508" y="449"/>
                    <a:pt x="507" y="449"/>
                    <a:pt x="508" y="449"/>
                  </a:cubicBezTo>
                  <a:cubicBezTo>
                    <a:pt x="508" y="449"/>
                    <a:pt x="508" y="448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lose/>
                  <a:moveTo>
                    <a:pt x="504" y="547"/>
                  </a:moveTo>
                  <a:cubicBezTo>
                    <a:pt x="504" y="547"/>
                    <a:pt x="504" y="548"/>
                    <a:pt x="504" y="548"/>
                  </a:cubicBezTo>
                  <a:cubicBezTo>
                    <a:pt x="504" y="547"/>
                    <a:pt x="504" y="547"/>
                    <a:pt x="504" y="547"/>
                  </a:cubicBezTo>
                  <a:cubicBezTo>
                    <a:pt x="504" y="547"/>
                    <a:pt x="504" y="547"/>
                    <a:pt x="504" y="547"/>
                  </a:cubicBezTo>
                  <a:cubicBezTo>
                    <a:pt x="504" y="547"/>
                    <a:pt x="505" y="547"/>
                    <a:pt x="504" y="547"/>
                  </a:cubicBezTo>
                  <a:close/>
                  <a:moveTo>
                    <a:pt x="504" y="543"/>
                  </a:moveTo>
                  <a:cubicBezTo>
                    <a:pt x="504" y="543"/>
                    <a:pt x="504" y="543"/>
                    <a:pt x="504" y="543"/>
                  </a:cubicBezTo>
                  <a:cubicBezTo>
                    <a:pt x="504" y="542"/>
                    <a:pt x="504" y="542"/>
                    <a:pt x="504" y="542"/>
                  </a:cubicBezTo>
                  <a:cubicBezTo>
                    <a:pt x="504" y="542"/>
                    <a:pt x="504" y="542"/>
                    <a:pt x="504" y="543"/>
                  </a:cubicBezTo>
                  <a:cubicBezTo>
                    <a:pt x="504" y="543"/>
                    <a:pt x="504" y="543"/>
                    <a:pt x="504" y="543"/>
                  </a:cubicBezTo>
                  <a:close/>
                  <a:moveTo>
                    <a:pt x="453" y="510"/>
                  </a:moveTo>
                  <a:cubicBezTo>
                    <a:pt x="453" y="510"/>
                    <a:pt x="453" y="510"/>
                    <a:pt x="453" y="510"/>
                  </a:cubicBezTo>
                  <a:cubicBezTo>
                    <a:pt x="453" y="510"/>
                    <a:pt x="453" y="511"/>
                    <a:pt x="453" y="511"/>
                  </a:cubicBezTo>
                  <a:cubicBezTo>
                    <a:pt x="453" y="511"/>
                    <a:pt x="453" y="510"/>
                    <a:pt x="452" y="510"/>
                  </a:cubicBezTo>
                  <a:cubicBezTo>
                    <a:pt x="453" y="510"/>
                    <a:pt x="453" y="510"/>
                    <a:pt x="453" y="510"/>
                  </a:cubicBezTo>
                  <a:close/>
                  <a:moveTo>
                    <a:pt x="517" y="520"/>
                  </a:moveTo>
                  <a:cubicBezTo>
                    <a:pt x="517" y="520"/>
                    <a:pt x="517" y="520"/>
                    <a:pt x="517" y="520"/>
                  </a:cubicBezTo>
                  <a:cubicBezTo>
                    <a:pt x="517" y="520"/>
                    <a:pt x="517" y="521"/>
                    <a:pt x="517" y="521"/>
                  </a:cubicBezTo>
                  <a:cubicBezTo>
                    <a:pt x="516" y="521"/>
                    <a:pt x="516" y="521"/>
                    <a:pt x="516" y="520"/>
                  </a:cubicBezTo>
                  <a:cubicBezTo>
                    <a:pt x="516" y="520"/>
                    <a:pt x="516" y="520"/>
                    <a:pt x="517" y="520"/>
                  </a:cubicBezTo>
                  <a:close/>
                  <a:moveTo>
                    <a:pt x="527" y="489"/>
                  </a:moveTo>
                  <a:cubicBezTo>
                    <a:pt x="527" y="490"/>
                    <a:pt x="527" y="490"/>
                    <a:pt x="527" y="490"/>
                  </a:cubicBezTo>
                  <a:cubicBezTo>
                    <a:pt x="527" y="490"/>
                    <a:pt x="527" y="489"/>
                    <a:pt x="527" y="489"/>
                  </a:cubicBezTo>
                  <a:cubicBezTo>
                    <a:pt x="527" y="489"/>
                    <a:pt x="527" y="489"/>
                    <a:pt x="527" y="489"/>
                  </a:cubicBezTo>
                  <a:cubicBezTo>
                    <a:pt x="527" y="489"/>
                    <a:pt x="527" y="489"/>
                    <a:pt x="527" y="489"/>
                  </a:cubicBezTo>
                  <a:close/>
                  <a:moveTo>
                    <a:pt x="518" y="458"/>
                  </a:moveTo>
                  <a:cubicBezTo>
                    <a:pt x="518" y="458"/>
                    <a:pt x="518" y="458"/>
                    <a:pt x="518" y="458"/>
                  </a:cubicBezTo>
                  <a:cubicBezTo>
                    <a:pt x="518" y="458"/>
                    <a:pt x="518" y="458"/>
                    <a:pt x="518" y="458"/>
                  </a:cubicBezTo>
                  <a:cubicBezTo>
                    <a:pt x="518" y="458"/>
                    <a:pt x="518" y="458"/>
                    <a:pt x="518" y="458"/>
                  </a:cubicBezTo>
                  <a:cubicBezTo>
                    <a:pt x="518" y="458"/>
                    <a:pt x="518" y="458"/>
                    <a:pt x="518" y="458"/>
                  </a:cubicBezTo>
                  <a:close/>
                  <a:moveTo>
                    <a:pt x="300" y="358"/>
                  </a:moveTo>
                  <a:cubicBezTo>
                    <a:pt x="299" y="357"/>
                    <a:pt x="299" y="355"/>
                    <a:pt x="298" y="353"/>
                  </a:cubicBezTo>
                  <a:cubicBezTo>
                    <a:pt x="297" y="354"/>
                    <a:pt x="295" y="354"/>
                    <a:pt x="295" y="355"/>
                  </a:cubicBezTo>
                  <a:cubicBezTo>
                    <a:pt x="295" y="356"/>
                    <a:pt x="294" y="356"/>
                    <a:pt x="294" y="355"/>
                  </a:cubicBezTo>
                  <a:cubicBezTo>
                    <a:pt x="294" y="355"/>
                    <a:pt x="294" y="354"/>
                    <a:pt x="295" y="354"/>
                  </a:cubicBezTo>
                  <a:cubicBezTo>
                    <a:pt x="295" y="354"/>
                    <a:pt x="295" y="353"/>
                    <a:pt x="295" y="353"/>
                  </a:cubicBezTo>
                  <a:cubicBezTo>
                    <a:pt x="294" y="352"/>
                    <a:pt x="294" y="350"/>
                    <a:pt x="292" y="350"/>
                  </a:cubicBezTo>
                  <a:cubicBezTo>
                    <a:pt x="293" y="350"/>
                    <a:pt x="294" y="349"/>
                    <a:pt x="294" y="348"/>
                  </a:cubicBezTo>
                  <a:cubicBezTo>
                    <a:pt x="293" y="347"/>
                    <a:pt x="290" y="346"/>
                    <a:pt x="289" y="346"/>
                  </a:cubicBezTo>
                  <a:cubicBezTo>
                    <a:pt x="287" y="347"/>
                    <a:pt x="287" y="348"/>
                    <a:pt x="286" y="350"/>
                  </a:cubicBezTo>
                  <a:cubicBezTo>
                    <a:pt x="286" y="348"/>
                    <a:pt x="285" y="346"/>
                    <a:pt x="287" y="345"/>
                  </a:cubicBezTo>
                  <a:cubicBezTo>
                    <a:pt x="287" y="345"/>
                    <a:pt x="287" y="344"/>
                    <a:pt x="288" y="344"/>
                  </a:cubicBezTo>
                  <a:cubicBezTo>
                    <a:pt x="289" y="342"/>
                    <a:pt x="290" y="339"/>
                    <a:pt x="294" y="338"/>
                  </a:cubicBezTo>
                  <a:cubicBezTo>
                    <a:pt x="294" y="338"/>
                    <a:pt x="294" y="338"/>
                    <a:pt x="294" y="338"/>
                  </a:cubicBezTo>
                  <a:cubicBezTo>
                    <a:pt x="295" y="336"/>
                    <a:pt x="293" y="335"/>
                    <a:pt x="292" y="336"/>
                  </a:cubicBezTo>
                  <a:cubicBezTo>
                    <a:pt x="291" y="336"/>
                    <a:pt x="291" y="336"/>
                    <a:pt x="291" y="335"/>
                  </a:cubicBezTo>
                  <a:cubicBezTo>
                    <a:pt x="291" y="335"/>
                    <a:pt x="291" y="334"/>
                    <a:pt x="291" y="334"/>
                  </a:cubicBezTo>
                  <a:cubicBezTo>
                    <a:pt x="292" y="334"/>
                    <a:pt x="292" y="335"/>
                    <a:pt x="292" y="335"/>
                  </a:cubicBezTo>
                  <a:cubicBezTo>
                    <a:pt x="292" y="334"/>
                    <a:pt x="292" y="333"/>
                    <a:pt x="293" y="334"/>
                  </a:cubicBezTo>
                  <a:cubicBezTo>
                    <a:pt x="294" y="334"/>
                    <a:pt x="295" y="333"/>
                    <a:pt x="295" y="332"/>
                  </a:cubicBezTo>
                  <a:cubicBezTo>
                    <a:pt x="296" y="331"/>
                    <a:pt x="296" y="330"/>
                    <a:pt x="296" y="330"/>
                  </a:cubicBezTo>
                  <a:cubicBezTo>
                    <a:pt x="294" y="329"/>
                    <a:pt x="294" y="326"/>
                    <a:pt x="292" y="326"/>
                  </a:cubicBezTo>
                  <a:cubicBezTo>
                    <a:pt x="291" y="326"/>
                    <a:pt x="289" y="325"/>
                    <a:pt x="289" y="327"/>
                  </a:cubicBezTo>
                  <a:cubicBezTo>
                    <a:pt x="288" y="327"/>
                    <a:pt x="288" y="327"/>
                    <a:pt x="288" y="328"/>
                  </a:cubicBezTo>
                  <a:cubicBezTo>
                    <a:pt x="286" y="328"/>
                    <a:pt x="284" y="328"/>
                    <a:pt x="283" y="329"/>
                  </a:cubicBezTo>
                  <a:cubicBezTo>
                    <a:pt x="282" y="329"/>
                    <a:pt x="281" y="329"/>
                    <a:pt x="281" y="331"/>
                  </a:cubicBezTo>
                  <a:cubicBezTo>
                    <a:pt x="280" y="329"/>
                    <a:pt x="279" y="328"/>
                    <a:pt x="277" y="327"/>
                  </a:cubicBezTo>
                  <a:cubicBezTo>
                    <a:pt x="277" y="326"/>
                    <a:pt x="276" y="326"/>
                    <a:pt x="276" y="325"/>
                  </a:cubicBezTo>
                  <a:cubicBezTo>
                    <a:pt x="277" y="325"/>
                    <a:pt x="277" y="325"/>
                    <a:pt x="276" y="325"/>
                  </a:cubicBezTo>
                  <a:cubicBezTo>
                    <a:pt x="275" y="324"/>
                    <a:pt x="274" y="325"/>
                    <a:pt x="273" y="326"/>
                  </a:cubicBezTo>
                  <a:cubicBezTo>
                    <a:pt x="273" y="327"/>
                    <a:pt x="273" y="327"/>
                    <a:pt x="274" y="327"/>
                  </a:cubicBezTo>
                  <a:cubicBezTo>
                    <a:pt x="275" y="327"/>
                    <a:pt x="275" y="327"/>
                    <a:pt x="276" y="326"/>
                  </a:cubicBezTo>
                  <a:cubicBezTo>
                    <a:pt x="276" y="327"/>
                    <a:pt x="275" y="328"/>
                    <a:pt x="275" y="328"/>
                  </a:cubicBezTo>
                  <a:cubicBezTo>
                    <a:pt x="274" y="329"/>
                    <a:pt x="274" y="328"/>
                    <a:pt x="274" y="328"/>
                  </a:cubicBezTo>
                  <a:cubicBezTo>
                    <a:pt x="272" y="327"/>
                    <a:pt x="271" y="326"/>
                    <a:pt x="270" y="328"/>
                  </a:cubicBezTo>
                  <a:cubicBezTo>
                    <a:pt x="270" y="328"/>
                    <a:pt x="269" y="328"/>
                    <a:pt x="269" y="328"/>
                  </a:cubicBezTo>
                  <a:cubicBezTo>
                    <a:pt x="268" y="328"/>
                    <a:pt x="269" y="329"/>
                    <a:pt x="268" y="330"/>
                  </a:cubicBezTo>
                  <a:cubicBezTo>
                    <a:pt x="268" y="330"/>
                    <a:pt x="268" y="331"/>
                    <a:pt x="269" y="331"/>
                  </a:cubicBezTo>
                  <a:cubicBezTo>
                    <a:pt x="269" y="332"/>
                    <a:pt x="270" y="333"/>
                    <a:pt x="271" y="333"/>
                  </a:cubicBezTo>
                  <a:cubicBezTo>
                    <a:pt x="272" y="333"/>
                    <a:pt x="271" y="334"/>
                    <a:pt x="271" y="334"/>
                  </a:cubicBezTo>
                  <a:cubicBezTo>
                    <a:pt x="271" y="335"/>
                    <a:pt x="271" y="335"/>
                    <a:pt x="271" y="336"/>
                  </a:cubicBezTo>
                  <a:cubicBezTo>
                    <a:pt x="270" y="337"/>
                    <a:pt x="271" y="336"/>
                    <a:pt x="270" y="335"/>
                  </a:cubicBezTo>
                  <a:cubicBezTo>
                    <a:pt x="270" y="334"/>
                    <a:pt x="270" y="334"/>
                    <a:pt x="269" y="333"/>
                  </a:cubicBezTo>
                  <a:cubicBezTo>
                    <a:pt x="267" y="333"/>
                    <a:pt x="266" y="333"/>
                    <a:pt x="265" y="335"/>
                  </a:cubicBezTo>
                  <a:cubicBezTo>
                    <a:pt x="265" y="336"/>
                    <a:pt x="264" y="337"/>
                    <a:pt x="266" y="337"/>
                  </a:cubicBezTo>
                  <a:cubicBezTo>
                    <a:pt x="266" y="337"/>
                    <a:pt x="266" y="338"/>
                    <a:pt x="267" y="338"/>
                  </a:cubicBezTo>
                  <a:cubicBezTo>
                    <a:pt x="268" y="341"/>
                    <a:pt x="271" y="341"/>
                    <a:pt x="273" y="339"/>
                  </a:cubicBezTo>
                  <a:cubicBezTo>
                    <a:pt x="273" y="338"/>
                    <a:pt x="273" y="338"/>
                    <a:pt x="273" y="338"/>
                  </a:cubicBezTo>
                  <a:cubicBezTo>
                    <a:pt x="273" y="338"/>
                    <a:pt x="273" y="338"/>
                    <a:pt x="273" y="338"/>
                  </a:cubicBezTo>
                  <a:cubicBezTo>
                    <a:pt x="274" y="340"/>
                    <a:pt x="274" y="342"/>
                    <a:pt x="276" y="342"/>
                  </a:cubicBezTo>
                  <a:cubicBezTo>
                    <a:pt x="275" y="343"/>
                    <a:pt x="274" y="341"/>
                    <a:pt x="274" y="341"/>
                  </a:cubicBezTo>
                  <a:cubicBezTo>
                    <a:pt x="273" y="341"/>
                    <a:pt x="273" y="340"/>
                    <a:pt x="272" y="341"/>
                  </a:cubicBezTo>
                  <a:cubicBezTo>
                    <a:pt x="272" y="342"/>
                    <a:pt x="271" y="343"/>
                    <a:pt x="272" y="344"/>
                  </a:cubicBezTo>
                  <a:cubicBezTo>
                    <a:pt x="272" y="344"/>
                    <a:pt x="272" y="345"/>
                    <a:pt x="272" y="345"/>
                  </a:cubicBezTo>
                  <a:cubicBezTo>
                    <a:pt x="273" y="344"/>
                    <a:pt x="273" y="345"/>
                    <a:pt x="274" y="345"/>
                  </a:cubicBezTo>
                  <a:cubicBezTo>
                    <a:pt x="274" y="346"/>
                    <a:pt x="274" y="347"/>
                    <a:pt x="274" y="347"/>
                  </a:cubicBezTo>
                  <a:cubicBezTo>
                    <a:pt x="275" y="349"/>
                    <a:pt x="275" y="349"/>
                    <a:pt x="273" y="350"/>
                  </a:cubicBezTo>
                  <a:cubicBezTo>
                    <a:pt x="273" y="349"/>
                    <a:pt x="274" y="348"/>
                    <a:pt x="273" y="348"/>
                  </a:cubicBezTo>
                  <a:cubicBezTo>
                    <a:pt x="273" y="347"/>
                    <a:pt x="273" y="347"/>
                    <a:pt x="273" y="347"/>
                  </a:cubicBezTo>
                  <a:cubicBezTo>
                    <a:pt x="273" y="347"/>
                    <a:pt x="273" y="346"/>
                    <a:pt x="273" y="346"/>
                  </a:cubicBezTo>
                  <a:cubicBezTo>
                    <a:pt x="272" y="346"/>
                    <a:pt x="272" y="346"/>
                    <a:pt x="272" y="347"/>
                  </a:cubicBezTo>
                  <a:cubicBezTo>
                    <a:pt x="272" y="348"/>
                    <a:pt x="272" y="349"/>
                    <a:pt x="273" y="351"/>
                  </a:cubicBezTo>
                  <a:cubicBezTo>
                    <a:pt x="273" y="351"/>
                    <a:pt x="273" y="352"/>
                    <a:pt x="272" y="352"/>
                  </a:cubicBezTo>
                  <a:cubicBezTo>
                    <a:pt x="272" y="353"/>
                    <a:pt x="271" y="353"/>
                    <a:pt x="271" y="353"/>
                  </a:cubicBezTo>
                  <a:cubicBezTo>
                    <a:pt x="270" y="352"/>
                    <a:pt x="270" y="352"/>
                    <a:pt x="270" y="353"/>
                  </a:cubicBezTo>
                  <a:cubicBezTo>
                    <a:pt x="270" y="354"/>
                    <a:pt x="270" y="354"/>
                    <a:pt x="269" y="354"/>
                  </a:cubicBezTo>
                  <a:cubicBezTo>
                    <a:pt x="268" y="354"/>
                    <a:pt x="267" y="354"/>
                    <a:pt x="266" y="353"/>
                  </a:cubicBezTo>
                  <a:cubicBezTo>
                    <a:pt x="266" y="353"/>
                    <a:pt x="267" y="352"/>
                    <a:pt x="267" y="352"/>
                  </a:cubicBezTo>
                  <a:cubicBezTo>
                    <a:pt x="267" y="352"/>
                    <a:pt x="266" y="352"/>
                    <a:pt x="266" y="351"/>
                  </a:cubicBezTo>
                  <a:cubicBezTo>
                    <a:pt x="266" y="351"/>
                    <a:pt x="265" y="352"/>
                    <a:pt x="265" y="351"/>
                  </a:cubicBezTo>
                  <a:cubicBezTo>
                    <a:pt x="266" y="350"/>
                    <a:pt x="265" y="350"/>
                    <a:pt x="264" y="349"/>
                  </a:cubicBezTo>
                  <a:cubicBezTo>
                    <a:pt x="264" y="349"/>
                    <a:pt x="263" y="348"/>
                    <a:pt x="263" y="347"/>
                  </a:cubicBezTo>
                  <a:cubicBezTo>
                    <a:pt x="263" y="346"/>
                    <a:pt x="262" y="346"/>
                    <a:pt x="261" y="345"/>
                  </a:cubicBezTo>
                  <a:cubicBezTo>
                    <a:pt x="261" y="345"/>
                    <a:pt x="260" y="345"/>
                    <a:pt x="259" y="346"/>
                  </a:cubicBezTo>
                  <a:cubicBezTo>
                    <a:pt x="259" y="346"/>
                    <a:pt x="259" y="347"/>
                    <a:pt x="258" y="347"/>
                  </a:cubicBezTo>
                  <a:cubicBezTo>
                    <a:pt x="258" y="348"/>
                    <a:pt x="258" y="349"/>
                    <a:pt x="258" y="350"/>
                  </a:cubicBezTo>
                  <a:cubicBezTo>
                    <a:pt x="257" y="352"/>
                    <a:pt x="257" y="354"/>
                    <a:pt x="259" y="355"/>
                  </a:cubicBezTo>
                  <a:cubicBezTo>
                    <a:pt x="259" y="356"/>
                    <a:pt x="260" y="357"/>
                    <a:pt x="260" y="357"/>
                  </a:cubicBezTo>
                  <a:cubicBezTo>
                    <a:pt x="260" y="357"/>
                    <a:pt x="260" y="357"/>
                    <a:pt x="260" y="357"/>
                  </a:cubicBezTo>
                  <a:cubicBezTo>
                    <a:pt x="260" y="357"/>
                    <a:pt x="260" y="357"/>
                    <a:pt x="260" y="357"/>
                  </a:cubicBezTo>
                  <a:cubicBezTo>
                    <a:pt x="261" y="357"/>
                    <a:pt x="261" y="358"/>
                    <a:pt x="261" y="358"/>
                  </a:cubicBezTo>
                  <a:cubicBezTo>
                    <a:pt x="262" y="359"/>
                    <a:pt x="263" y="360"/>
                    <a:pt x="263" y="360"/>
                  </a:cubicBezTo>
                  <a:cubicBezTo>
                    <a:pt x="263" y="362"/>
                    <a:pt x="263" y="362"/>
                    <a:pt x="264" y="363"/>
                  </a:cubicBezTo>
                  <a:cubicBezTo>
                    <a:pt x="265" y="363"/>
                    <a:pt x="265" y="363"/>
                    <a:pt x="266" y="363"/>
                  </a:cubicBezTo>
                  <a:cubicBezTo>
                    <a:pt x="266" y="363"/>
                    <a:pt x="266" y="362"/>
                    <a:pt x="267" y="362"/>
                  </a:cubicBezTo>
                  <a:cubicBezTo>
                    <a:pt x="267" y="362"/>
                    <a:pt x="268" y="363"/>
                    <a:pt x="268" y="363"/>
                  </a:cubicBezTo>
                  <a:cubicBezTo>
                    <a:pt x="268" y="365"/>
                    <a:pt x="269" y="365"/>
                    <a:pt x="271" y="365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66"/>
                    <a:pt x="272" y="367"/>
                    <a:pt x="272" y="368"/>
                  </a:cubicBezTo>
                  <a:cubicBezTo>
                    <a:pt x="273" y="369"/>
                    <a:pt x="274" y="371"/>
                    <a:pt x="275" y="372"/>
                  </a:cubicBezTo>
                  <a:cubicBezTo>
                    <a:pt x="276" y="373"/>
                    <a:pt x="277" y="374"/>
                    <a:pt x="277" y="374"/>
                  </a:cubicBezTo>
                  <a:cubicBezTo>
                    <a:pt x="278" y="377"/>
                    <a:pt x="280" y="379"/>
                    <a:pt x="280" y="381"/>
                  </a:cubicBezTo>
                  <a:cubicBezTo>
                    <a:pt x="280" y="382"/>
                    <a:pt x="280" y="382"/>
                    <a:pt x="280" y="382"/>
                  </a:cubicBezTo>
                  <a:cubicBezTo>
                    <a:pt x="280" y="383"/>
                    <a:pt x="281" y="383"/>
                    <a:pt x="281" y="382"/>
                  </a:cubicBezTo>
                  <a:cubicBezTo>
                    <a:pt x="282" y="382"/>
                    <a:pt x="282" y="382"/>
                    <a:pt x="282" y="382"/>
                  </a:cubicBezTo>
                  <a:cubicBezTo>
                    <a:pt x="282" y="383"/>
                    <a:pt x="282" y="383"/>
                    <a:pt x="282" y="383"/>
                  </a:cubicBezTo>
                  <a:cubicBezTo>
                    <a:pt x="282" y="383"/>
                    <a:pt x="282" y="383"/>
                    <a:pt x="282" y="384"/>
                  </a:cubicBezTo>
                  <a:cubicBezTo>
                    <a:pt x="282" y="384"/>
                    <a:pt x="282" y="384"/>
                    <a:pt x="282" y="384"/>
                  </a:cubicBezTo>
                  <a:cubicBezTo>
                    <a:pt x="283" y="383"/>
                    <a:pt x="283" y="384"/>
                    <a:pt x="283" y="384"/>
                  </a:cubicBezTo>
                  <a:cubicBezTo>
                    <a:pt x="284" y="384"/>
                    <a:pt x="285" y="384"/>
                    <a:pt x="285" y="384"/>
                  </a:cubicBezTo>
                  <a:cubicBezTo>
                    <a:pt x="286" y="382"/>
                    <a:pt x="287" y="381"/>
                    <a:pt x="288" y="380"/>
                  </a:cubicBezTo>
                  <a:cubicBezTo>
                    <a:pt x="288" y="380"/>
                    <a:pt x="288" y="379"/>
                    <a:pt x="288" y="379"/>
                  </a:cubicBezTo>
                  <a:cubicBezTo>
                    <a:pt x="287" y="378"/>
                    <a:pt x="286" y="377"/>
                    <a:pt x="286" y="375"/>
                  </a:cubicBezTo>
                  <a:cubicBezTo>
                    <a:pt x="285" y="374"/>
                    <a:pt x="285" y="373"/>
                    <a:pt x="287" y="372"/>
                  </a:cubicBezTo>
                  <a:cubicBezTo>
                    <a:pt x="287" y="373"/>
                    <a:pt x="286" y="373"/>
                    <a:pt x="286" y="374"/>
                  </a:cubicBezTo>
                  <a:cubicBezTo>
                    <a:pt x="286" y="375"/>
                    <a:pt x="287" y="377"/>
                    <a:pt x="288" y="377"/>
                  </a:cubicBezTo>
                  <a:cubicBezTo>
                    <a:pt x="289" y="376"/>
                    <a:pt x="290" y="376"/>
                    <a:pt x="290" y="377"/>
                  </a:cubicBezTo>
                  <a:cubicBezTo>
                    <a:pt x="291" y="377"/>
                    <a:pt x="292" y="377"/>
                    <a:pt x="293" y="377"/>
                  </a:cubicBezTo>
                  <a:cubicBezTo>
                    <a:pt x="294" y="376"/>
                    <a:pt x="294" y="375"/>
                    <a:pt x="295" y="375"/>
                  </a:cubicBezTo>
                  <a:cubicBezTo>
                    <a:pt x="296" y="375"/>
                    <a:pt x="296" y="375"/>
                    <a:pt x="295" y="374"/>
                  </a:cubicBezTo>
                  <a:cubicBezTo>
                    <a:pt x="295" y="374"/>
                    <a:pt x="295" y="373"/>
                    <a:pt x="296" y="373"/>
                  </a:cubicBezTo>
                  <a:cubicBezTo>
                    <a:pt x="296" y="373"/>
                    <a:pt x="297" y="373"/>
                    <a:pt x="297" y="372"/>
                  </a:cubicBezTo>
                  <a:cubicBezTo>
                    <a:pt x="298" y="373"/>
                    <a:pt x="297" y="373"/>
                    <a:pt x="297" y="373"/>
                  </a:cubicBezTo>
                  <a:cubicBezTo>
                    <a:pt x="298" y="373"/>
                    <a:pt x="298" y="373"/>
                    <a:pt x="298" y="373"/>
                  </a:cubicBezTo>
                  <a:cubicBezTo>
                    <a:pt x="298" y="372"/>
                    <a:pt x="299" y="372"/>
                    <a:pt x="299" y="371"/>
                  </a:cubicBezTo>
                  <a:cubicBezTo>
                    <a:pt x="298" y="370"/>
                    <a:pt x="298" y="371"/>
                    <a:pt x="297" y="371"/>
                  </a:cubicBezTo>
                  <a:cubicBezTo>
                    <a:pt x="297" y="370"/>
                    <a:pt x="298" y="370"/>
                    <a:pt x="298" y="370"/>
                  </a:cubicBezTo>
                  <a:cubicBezTo>
                    <a:pt x="299" y="370"/>
                    <a:pt x="299" y="369"/>
                    <a:pt x="299" y="369"/>
                  </a:cubicBezTo>
                  <a:cubicBezTo>
                    <a:pt x="299" y="368"/>
                    <a:pt x="298" y="368"/>
                    <a:pt x="298" y="369"/>
                  </a:cubicBezTo>
                  <a:cubicBezTo>
                    <a:pt x="297" y="369"/>
                    <a:pt x="297" y="369"/>
                    <a:pt x="296" y="368"/>
                  </a:cubicBezTo>
                  <a:cubicBezTo>
                    <a:pt x="297" y="368"/>
                    <a:pt x="299" y="368"/>
                    <a:pt x="299" y="366"/>
                  </a:cubicBezTo>
                  <a:cubicBezTo>
                    <a:pt x="298" y="364"/>
                    <a:pt x="298" y="363"/>
                    <a:pt x="297" y="362"/>
                  </a:cubicBezTo>
                  <a:cubicBezTo>
                    <a:pt x="299" y="362"/>
                    <a:pt x="300" y="360"/>
                    <a:pt x="300" y="358"/>
                  </a:cubicBezTo>
                  <a:close/>
                  <a:moveTo>
                    <a:pt x="147" y="355"/>
                  </a:moveTo>
                  <a:cubicBezTo>
                    <a:pt x="147" y="355"/>
                    <a:pt x="148" y="355"/>
                    <a:pt x="148" y="355"/>
                  </a:cubicBezTo>
                  <a:cubicBezTo>
                    <a:pt x="149" y="353"/>
                    <a:pt x="151" y="352"/>
                    <a:pt x="153" y="351"/>
                  </a:cubicBezTo>
                  <a:cubicBezTo>
                    <a:pt x="156" y="349"/>
                    <a:pt x="158" y="346"/>
                    <a:pt x="161" y="344"/>
                  </a:cubicBezTo>
                  <a:cubicBezTo>
                    <a:pt x="163" y="343"/>
                    <a:pt x="165" y="341"/>
                    <a:pt x="167" y="340"/>
                  </a:cubicBezTo>
                  <a:cubicBezTo>
                    <a:pt x="170" y="339"/>
                    <a:pt x="171" y="338"/>
                    <a:pt x="172" y="336"/>
                  </a:cubicBezTo>
                  <a:cubicBezTo>
                    <a:pt x="173" y="335"/>
                    <a:pt x="173" y="335"/>
                    <a:pt x="172" y="334"/>
                  </a:cubicBezTo>
                  <a:cubicBezTo>
                    <a:pt x="171" y="332"/>
                    <a:pt x="169" y="330"/>
                    <a:pt x="168" y="329"/>
                  </a:cubicBezTo>
                  <a:cubicBezTo>
                    <a:pt x="167" y="328"/>
                    <a:pt x="167" y="327"/>
                    <a:pt x="166" y="326"/>
                  </a:cubicBezTo>
                  <a:cubicBezTo>
                    <a:pt x="166" y="326"/>
                    <a:pt x="166" y="326"/>
                    <a:pt x="166" y="326"/>
                  </a:cubicBezTo>
                  <a:cubicBezTo>
                    <a:pt x="166" y="326"/>
                    <a:pt x="166" y="326"/>
                    <a:pt x="165" y="325"/>
                  </a:cubicBezTo>
                  <a:cubicBezTo>
                    <a:pt x="165" y="325"/>
                    <a:pt x="165" y="325"/>
                    <a:pt x="165" y="325"/>
                  </a:cubicBezTo>
                  <a:cubicBezTo>
                    <a:pt x="165" y="324"/>
                    <a:pt x="164" y="323"/>
                    <a:pt x="163" y="322"/>
                  </a:cubicBezTo>
                  <a:cubicBezTo>
                    <a:pt x="161" y="320"/>
                    <a:pt x="159" y="317"/>
                    <a:pt x="155" y="317"/>
                  </a:cubicBezTo>
                  <a:cubicBezTo>
                    <a:pt x="155" y="317"/>
                    <a:pt x="155" y="317"/>
                    <a:pt x="155" y="317"/>
                  </a:cubicBezTo>
                  <a:cubicBezTo>
                    <a:pt x="155" y="317"/>
                    <a:pt x="155" y="317"/>
                    <a:pt x="155" y="317"/>
                  </a:cubicBezTo>
                  <a:cubicBezTo>
                    <a:pt x="153" y="317"/>
                    <a:pt x="152" y="318"/>
                    <a:pt x="151" y="318"/>
                  </a:cubicBezTo>
                  <a:cubicBezTo>
                    <a:pt x="150" y="318"/>
                    <a:pt x="150" y="319"/>
                    <a:pt x="150" y="320"/>
                  </a:cubicBezTo>
                  <a:cubicBezTo>
                    <a:pt x="150" y="321"/>
                    <a:pt x="149" y="322"/>
                    <a:pt x="149" y="323"/>
                  </a:cubicBezTo>
                  <a:cubicBezTo>
                    <a:pt x="148" y="324"/>
                    <a:pt x="148" y="324"/>
                    <a:pt x="148" y="324"/>
                  </a:cubicBezTo>
                  <a:cubicBezTo>
                    <a:pt x="147" y="323"/>
                    <a:pt x="147" y="323"/>
                    <a:pt x="147" y="323"/>
                  </a:cubicBezTo>
                  <a:cubicBezTo>
                    <a:pt x="148" y="321"/>
                    <a:pt x="148" y="320"/>
                    <a:pt x="148" y="319"/>
                  </a:cubicBezTo>
                  <a:cubicBezTo>
                    <a:pt x="148" y="319"/>
                    <a:pt x="148" y="318"/>
                    <a:pt x="147" y="318"/>
                  </a:cubicBezTo>
                  <a:cubicBezTo>
                    <a:pt x="146" y="318"/>
                    <a:pt x="145" y="318"/>
                    <a:pt x="145" y="319"/>
                  </a:cubicBezTo>
                  <a:cubicBezTo>
                    <a:pt x="145" y="320"/>
                    <a:pt x="143" y="321"/>
                    <a:pt x="144" y="323"/>
                  </a:cubicBezTo>
                  <a:cubicBezTo>
                    <a:pt x="142" y="322"/>
                    <a:pt x="142" y="321"/>
                    <a:pt x="143" y="319"/>
                  </a:cubicBezTo>
                  <a:cubicBezTo>
                    <a:pt x="144" y="318"/>
                    <a:pt x="144" y="318"/>
                    <a:pt x="143" y="318"/>
                  </a:cubicBezTo>
                  <a:cubicBezTo>
                    <a:pt x="143" y="317"/>
                    <a:pt x="142" y="317"/>
                    <a:pt x="142" y="317"/>
                  </a:cubicBezTo>
                  <a:cubicBezTo>
                    <a:pt x="142" y="317"/>
                    <a:pt x="142" y="317"/>
                    <a:pt x="142" y="317"/>
                  </a:cubicBezTo>
                  <a:cubicBezTo>
                    <a:pt x="142" y="317"/>
                    <a:pt x="142" y="317"/>
                    <a:pt x="142" y="317"/>
                  </a:cubicBezTo>
                  <a:cubicBezTo>
                    <a:pt x="140" y="316"/>
                    <a:pt x="139" y="316"/>
                    <a:pt x="138" y="315"/>
                  </a:cubicBezTo>
                  <a:cubicBezTo>
                    <a:pt x="137" y="314"/>
                    <a:pt x="136" y="313"/>
                    <a:pt x="135" y="312"/>
                  </a:cubicBezTo>
                  <a:cubicBezTo>
                    <a:pt x="135" y="312"/>
                    <a:pt x="135" y="312"/>
                    <a:pt x="135" y="312"/>
                  </a:cubicBezTo>
                  <a:cubicBezTo>
                    <a:pt x="134" y="310"/>
                    <a:pt x="131" y="309"/>
                    <a:pt x="130" y="310"/>
                  </a:cubicBezTo>
                  <a:cubicBezTo>
                    <a:pt x="128" y="311"/>
                    <a:pt x="127" y="312"/>
                    <a:pt x="125" y="312"/>
                  </a:cubicBezTo>
                  <a:cubicBezTo>
                    <a:pt x="124" y="312"/>
                    <a:pt x="123" y="313"/>
                    <a:pt x="121" y="312"/>
                  </a:cubicBezTo>
                  <a:cubicBezTo>
                    <a:pt x="121" y="312"/>
                    <a:pt x="121" y="313"/>
                    <a:pt x="121" y="313"/>
                  </a:cubicBezTo>
                  <a:cubicBezTo>
                    <a:pt x="121" y="314"/>
                    <a:pt x="121" y="315"/>
                    <a:pt x="121" y="316"/>
                  </a:cubicBezTo>
                  <a:cubicBezTo>
                    <a:pt x="121" y="316"/>
                    <a:pt x="121" y="316"/>
                    <a:pt x="121" y="316"/>
                  </a:cubicBezTo>
                  <a:cubicBezTo>
                    <a:pt x="121" y="315"/>
                    <a:pt x="121" y="315"/>
                    <a:pt x="120" y="315"/>
                  </a:cubicBezTo>
                  <a:cubicBezTo>
                    <a:pt x="120" y="315"/>
                    <a:pt x="120" y="315"/>
                    <a:pt x="120" y="315"/>
                  </a:cubicBezTo>
                  <a:cubicBezTo>
                    <a:pt x="120" y="313"/>
                    <a:pt x="120" y="313"/>
                    <a:pt x="118" y="313"/>
                  </a:cubicBezTo>
                  <a:cubicBezTo>
                    <a:pt x="118" y="313"/>
                    <a:pt x="118" y="313"/>
                    <a:pt x="117" y="313"/>
                  </a:cubicBezTo>
                  <a:cubicBezTo>
                    <a:pt x="115" y="313"/>
                    <a:pt x="113" y="314"/>
                    <a:pt x="111" y="315"/>
                  </a:cubicBezTo>
                  <a:cubicBezTo>
                    <a:pt x="110" y="315"/>
                    <a:pt x="110" y="315"/>
                    <a:pt x="111" y="316"/>
                  </a:cubicBezTo>
                  <a:cubicBezTo>
                    <a:pt x="111" y="317"/>
                    <a:pt x="112" y="319"/>
                    <a:pt x="112" y="320"/>
                  </a:cubicBezTo>
                  <a:cubicBezTo>
                    <a:pt x="112" y="321"/>
                    <a:pt x="113" y="321"/>
                    <a:pt x="114" y="321"/>
                  </a:cubicBezTo>
                  <a:cubicBezTo>
                    <a:pt x="113" y="322"/>
                    <a:pt x="112" y="321"/>
                    <a:pt x="113" y="322"/>
                  </a:cubicBezTo>
                  <a:cubicBezTo>
                    <a:pt x="113" y="323"/>
                    <a:pt x="114" y="322"/>
                    <a:pt x="114" y="323"/>
                  </a:cubicBezTo>
                  <a:cubicBezTo>
                    <a:pt x="114" y="323"/>
                    <a:pt x="113" y="323"/>
                    <a:pt x="113" y="323"/>
                  </a:cubicBezTo>
                  <a:cubicBezTo>
                    <a:pt x="113" y="325"/>
                    <a:pt x="114" y="325"/>
                    <a:pt x="114" y="327"/>
                  </a:cubicBezTo>
                  <a:cubicBezTo>
                    <a:pt x="114" y="327"/>
                    <a:pt x="114" y="327"/>
                    <a:pt x="115" y="327"/>
                  </a:cubicBezTo>
                  <a:cubicBezTo>
                    <a:pt x="116" y="327"/>
                    <a:pt x="116" y="328"/>
                    <a:pt x="116" y="329"/>
                  </a:cubicBezTo>
                  <a:cubicBezTo>
                    <a:pt x="116" y="330"/>
                    <a:pt x="116" y="330"/>
                    <a:pt x="115" y="331"/>
                  </a:cubicBezTo>
                  <a:cubicBezTo>
                    <a:pt x="114" y="332"/>
                    <a:pt x="115" y="333"/>
                    <a:pt x="115" y="334"/>
                  </a:cubicBezTo>
                  <a:cubicBezTo>
                    <a:pt x="117" y="335"/>
                    <a:pt x="118" y="334"/>
                    <a:pt x="119" y="335"/>
                  </a:cubicBezTo>
                  <a:cubicBezTo>
                    <a:pt x="119" y="335"/>
                    <a:pt x="119" y="335"/>
                    <a:pt x="119" y="335"/>
                  </a:cubicBezTo>
                  <a:cubicBezTo>
                    <a:pt x="119" y="335"/>
                    <a:pt x="119" y="335"/>
                    <a:pt x="119" y="335"/>
                  </a:cubicBezTo>
                  <a:cubicBezTo>
                    <a:pt x="118" y="335"/>
                    <a:pt x="117" y="335"/>
                    <a:pt x="116" y="335"/>
                  </a:cubicBezTo>
                  <a:cubicBezTo>
                    <a:pt x="115" y="334"/>
                    <a:pt x="115" y="334"/>
                    <a:pt x="114" y="335"/>
                  </a:cubicBezTo>
                  <a:cubicBezTo>
                    <a:pt x="113" y="336"/>
                    <a:pt x="112" y="338"/>
                    <a:pt x="111" y="340"/>
                  </a:cubicBezTo>
                  <a:cubicBezTo>
                    <a:pt x="111" y="341"/>
                    <a:pt x="111" y="342"/>
                    <a:pt x="110" y="343"/>
                  </a:cubicBezTo>
                  <a:cubicBezTo>
                    <a:pt x="109" y="345"/>
                    <a:pt x="109" y="345"/>
                    <a:pt x="111" y="347"/>
                  </a:cubicBezTo>
                  <a:cubicBezTo>
                    <a:pt x="111" y="347"/>
                    <a:pt x="111" y="347"/>
                    <a:pt x="112" y="348"/>
                  </a:cubicBezTo>
                  <a:cubicBezTo>
                    <a:pt x="112" y="349"/>
                    <a:pt x="112" y="349"/>
                    <a:pt x="111" y="349"/>
                  </a:cubicBezTo>
                  <a:cubicBezTo>
                    <a:pt x="110" y="350"/>
                    <a:pt x="109" y="350"/>
                    <a:pt x="108" y="350"/>
                  </a:cubicBezTo>
                  <a:cubicBezTo>
                    <a:pt x="108" y="351"/>
                    <a:pt x="109" y="352"/>
                    <a:pt x="109" y="353"/>
                  </a:cubicBezTo>
                  <a:cubicBezTo>
                    <a:pt x="109" y="354"/>
                    <a:pt x="108" y="355"/>
                    <a:pt x="108" y="357"/>
                  </a:cubicBezTo>
                  <a:cubicBezTo>
                    <a:pt x="109" y="357"/>
                    <a:pt x="108" y="357"/>
                    <a:pt x="108" y="357"/>
                  </a:cubicBezTo>
                  <a:cubicBezTo>
                    <a:pt x="108" y="357"/>
                    <a:pt x="107" y="358"/>
                    <a:pt x="108" y="358"/>
                  </a:cubicBezTo>
                  <a:cubicBezTo>
                    <a:pt x="108" y="358"/>
                    <a:pt x="108" y="358"/>
                    <a:pt x="108" y="358"/>
                  </a:cubicBezTo>
                  <a:cubicBezTo>
                    <a:pt x="108" y="358"/>
                    <a:pt x="108" y="358"/>
                    <a:pt x="108" y="358"/>
                  </a:cubicBezTo>
                  <a:cubicBezTo>
                    <a:pt x="108" y="359"/>
                    <a:pt x="108" y="359"/>
                    <a:pt x="108" y="359"/>
                  </a:cubicBezTo>
                  <a:cubicBezTo>
                    <a:pt x="107" y="359"/>
                    <a:pt x="107" y="358"/>
                    <a:pt x="107" y="359"/>
                  </a:cubicBezTo>
                  <a:cubicBezTo>
                    <a:pt x="106" y="361"/>
                    <a:pt x="105" y="363"/>
                    <a:pt x="104" y="365"/>
                  </a:cubicBezTo>
                  <a:cubicBezTo>
                    <a:pt x="103" y="366"/>
                    <a:pt x="104" y="368"/>
                    <a:pt x="103" y="369"/>
                  </a:cubicBezTo>
                  <a:cubicBezTo>
                    <a:pt x="103" y="370"/>
                    <a:pt x="103" y="370"/>
                    <a:pt x="104" y="370"/>
                  </a:cubicBezTo>
                  <a:cubicBezTo>
                    <a:pt x="104" y="370"/>
                    <a:pt x="105" y="370"/>
                    <a:pt x="105" y="370"/>
                  </a:cubicBezTo>
                  <a:cubicBezTo>
                    <a:pt x="107" y="369"/>
                    <a:pt x="107" y="369"/>
                    <a:pt x="107" y="371"/>
                  </a:cubicBezTo>
                  <a:cubicBezTo>
                    <a:pt x="107" y="371"/>
                    <a:pt x="107" y="371"/>
                    <a:pt x="107" y="371"/>
                  </a:cubicBezTo>
                  <a:cubicBezTo>
                    <a:pt x="107" y="371"/>
                    <a:pt x="107" y="371"/>
                    <a:pt x="107" y="371"/>
                  </a:cubicBezTo>
                  <a:cubicBezTo>
                    <a:pt x="108" y="371"/>
                    <a:pt x="108" y="372"/>
                    <a:pt x="109" y="372"/>
                  </a:cubicBezTo>
                  <a:cubicBezTo>
                    <a:pt x="109" y="373"/>
                    <a:pt x="111" y="372"/>
                    <a:pt x="111" y="374"/>
                  </a:cubicBezTo>
                  <a:cubicBezTo>
                    <a:pt x="113" y="374"/>
                    <a:pt x="114" y="375"/>
                    <a:pt x="115" y="376"/>
                  </a:cubicBezTo>
                  <a:cubicBezTo>
                    <a:pt x="115" y="376"/>
                    <a:pt x="115" y="376"/>
                    <a:pt x="115" y="376"/>
                  </a:cubicBezTo>
                  <a:cubicBezTo>
                    <a:pt x="116" y="377"/>
                    <a:pt x="116" y="379"/>
                    <a:pt x="117" y="379"/>
                  </a:cubicBezTo>
                  <a:cubicBezTo>
                    <a:pt x="118" y="380"/>
                    <a:pt x="118" y="382"/>
                    <a:pt x="118" y="383"/>
                  </a:cubicBezTo>
                  <a:cubicBezTo>
                    <a:pt x="119" y="385"/>
                    <a:pt x="119" y="386"/>
                    <a:pt x="120" y="388"/>
                  </a:cubicBezTo>
                  <a:cubicBezTo>
                    <a:pt x="121" y="389"/>
                    <a:pt x="123" y="389"/>
                    <a:pt x="123" y="388"/>
                  </a:cubicBezTo>
                  <a:cubicBezTo>
                    <a:pt x="124" y="387"/>
                    <a:pt x="124" y="386"/>
                    <a:pt x="125" y="386"/>
                  </a:cubicBezTo>
                  <a:cubicBezTo>
                    <a:pt x="128" y="385"/>
                    <a:pt x="129" y="383"/>
                    <a:pt x="129" y="381"/>
                  </a:cubicBezTo>
                  <a:cubicBezTo>
                    <a:pt x="130" y="380"/>
                    <a:pt x="130" y="380"/>
                    <a:pt x="131" y="380"/>
                  </a:cubicBezTo>
                  <a:cubicBezTo>
                    <a:pt x="131" y="381"/>
                    <a:pt x="131" y="381"/>
                    <a:pt x="132" y="381"/>
                  </a:cubicBezTo>
                  <a:cubicBezTo>
                    <a:pt x="132" y="382"/>
                    <a:pt x="133" y="382"/>
                    <a:pt x="134" y="382"/>
                  </a:cubicBezTo>
                  <a:cubicBezTo>
                    <a:pt x="134" y="382"/>
                    <a:pt x="135" y="381"/>
                    <a:pt x="136" y="381"/>
                  </a:cubicBezTo>
                  <a:cubicBezTo>
                    <a:pt x="137" y="380"/>
                    <a:pt x="139" y="379"/>
                    <a:pt x="139" y="377"/>
                  </a:cubicBezTo>
                  <a:cubicBezTo>
                    <a:pt x="139" y="375"/>
                    <a:pt x="139" y="372"/>
                    <a:pt x="139" y="370"/>
                  </a:cubicBezTo>
                  <a:cubicBezTo>
                    <a:pt x="139" y="370"/>
                    <a:pt x="139" y="370"/>
                    <a:pt x="139" y="369"/>
                  </a:cubicBezTo>
                  <a:cubicBezTo>
                    <a:pt x="140" y="368"/>
                    <a:pt x="141" y="366"/>
                    <a:pt x="140" y="364"/>
                  </a:cubicBezTo>
                  <a:cubicBezTo>
                    <a:pt x="140" y="364"/>
                    <a:pt x="140" y="363"/>
                    <a:pt x="140" y="363"/>
                  </a:cubicBezTo>
                  <a:cubicBezTo>
                    <a:pt x="141" y="363"/>
                    <a:pt x="141" y="364"/>
                    <a:pt x="141" y="364"/>
                  </a:cubicBezTo>
                  <a:cubicBezTo>
                    <a:pt x="141" y="364"/>
                    <a:pt x="141" y="364"/>
                    <a:pt x="142" y="364"/>
                  </a:cubicBezTo>
                  <a:cubicBezTo>
                    <a:pt x="143" y="364"/>
                    <a:pt x="146" y="362"/>
                    <a:pt x="146" y="361"/>
                  </a:cubicBezTo>
                  <a:cubicBezTo>
                    <a:pt x="146" y="361"/>
                    <a:pt x="147" y="361"/>
                    <a:pt x="146" y="361"/>
                  </a:cubicBezTo>
                  <a:cubicBezTo>
                    <a:pt x="146" y="359"/>
                    <a:pt x="148" y="357"/>
                    <a:pt x="147" y="355"/>
                  </a:cubicBezTo>
                  <a:close/>
                  <a:moveTo>
                    <a:pt x="165" y="325"/>
                  </a:moveTo>
                  <a:cubicBezTo>
                    <a:pt x="165" y="326"/>
                    <a:pt x="165" y="326"/>
                    <a:pt x="165" y="326"/>
                  </a:cubicBezTo>
                  <a:cubicBezTo>
                    <a:pt x="165" y="326"/>
                    <a:pt x="165" y="326"/>
                    <a:pt x="165" y="325"/>
                  </a:cubicBezTo>
                  <a:close/>
                  <a:moveTo>
                    <a:pt x="269" y="407"/>
                  </a:moveTo>
                  <a:cubicBezTo>
                    <a:pt x="269" y="407"/>
                    <a:pt x="269" y="407"/>
                    <a:pt x="268" y="406"/>
                  </a:cubicBezTo>
                  <a:cubicBezTo>
                    <a:pt x="268" y="406"/>
                    <a:pt x="268" y="407"/>
                    <a:pt x="268" y="407"/>
                  </a:cubicBezTo>
                  <a:cubicBezTo>
                    <a:pt x="267" y="407"/>
                    <a:pt x="266" y="408"/>
                    <a:pt x="265" y="407"/>
                  </a:cubicBezTo>
                  <a:cubicBezTo>
                    <a:pt x="264" y="407"/>
                    <a:pt x="265" y="406"/>
                    <a:pt x="264" y="405"/>
                  </a:cubicBezTo>
                  <a:cubicBezTo>
                    <a:pt x="264" y="404"/>
                    <a:pt x="264" y="404"/>
                    <a:pt x="263" y="404"/>
                  </a:cubicBezTo>
                  <a:cubicBezTo>
                    <a:pt x="263" y="405"/>
                    <a:pt x="262" y="405"/>
                    <a:pt x="262" y="404"/>
                  </a:cubicBezTo>
                  <a:cubicBezTo>
                    <a:pt x="261" y="404"/>
                    <a:pt x="260" y="403"/>
                    <a:pt x="260" y="402"/>
                  </a:cubicBezTo>
                  <a:cubicBezTo>
                    <a:pt x="258" y="402"/>
                    <a:pt x="258" y="400"/>
                    <a:pt x="257" y="400"/>
                  </a:cubicBezTo>
                  <a:cubicBezTo>
                    <a:pt x="256" y="400"/>
                    <a:pt x="256" y="400"/>
                    <a:pt x="256" y="399"/>
                  </a:cubicBezTo>
                  <a:cubicBezTo>
                    <a:pt x="257" y="398"/>
                    <a:pt x="255" y="398"/>
                    <a:pt x="255" y="396"/>
                  </a:cubicBezTo>
                  <a:cubicBezTo>
                    <a:pt x="254" y="398"/>
                    <a:pt x="255" y="399"/>
                    <a:pt x="256" y="400"/>
                  </a:cubicBezTo>
                  <a:cubicBezTo>
                    <a:pt x="255" y="400"/>
                    <a:pt x="254" y="400"/>
                    <a:pt x="254" y="399"/>
                  </a:cubicBezTo>
                  <a:cubicBezTo>
                    <a:pt x="253" y="399"/>
                    <a:pt x="253" y="398"/>
                    <a:pt x="252" y="398"/>
                  </a:cubicBezTo>
                  <a:cubicBezTo>
                    <a:pt x="251" y="399"/>
                    <a:pt x="251" y="398"/>
                    <a:pt x="251" y="397"/>
                  </a:cubicBezTo>
                  <a:cubicBezTo>
                    <a:pt x="251" y="397"/>
                    <a:pt x="252" y="396"/>
                    <a:pt x="252" y="396"/>
                  </a:cubicBezTo>
                  <a:cubicBezTo>
                    <a:pt x="252" y="396"/>
                    <a:pt x="251" y="395"/>
                    <a:pt x="251" y="395"/>
                  </a:cubicBezTo>
                  <a:cubicBezTo>
                    <a:pt x="251" y="396"/>
                    <a:pt x="251" y="396"/>
                    <a:pt x="251" y="396"/>
                  </a:cubicBezTo>
                  <a:cubicBezTo>
                    <a:pt x="250" y="395"/>
                    <a:pt x="248" y="395"/>
                    <a:pt x="248" y="393"/>
                  </a:cubicBezTo>
                  <a:cubicBezTo>
                    <a:pt x="248" y="392"/>
                    <a:pt x="248" y="391"/>
                    <a:pt x="246" y="391"/>
                  </a:cubicBezTo>
                  <a:cubicBezTo>
                    <a:pt x="245" y="390"/>
                    <a:pt x="244" y="388"/>
                    <a:pt x="245" y="387"/>
                  </a:cubicBezTo>
                  <a:cubicBezTo>
                    <a:pt x="245" y="386"/>
                    <a:pt x="246" y="385"/>
                    <a:pt x="245" y="384"/>
                  </a:cubicBezTo>
                  <a:cubicBezTo>
                    <a:pt x="245" y="384"/>
                    <a:pt x="245" y="383"/>
                    <a:pt x="246" y="383"/>
                  </a:cubicBezTo>
                  <a:cubicBezTo>
                    <a:pt x="247" y="383"/>
                    <a:pt x="246" y="382"/>
                    <a:pt x="246" y="381"/>
                  </a:cubicBezTo>
                  <a:cubicBezTo>
                    <a:pt x="246" y="380"/>
                    <a:pt x="246" y="380"/>
                    <a:pt x="246" y="379"/>
                  </a:cubicBezTo>
                  <a:cubicBezTo>
                    <a:pt x="247" y="377"/>
                    <a:pt x="246" y="376"/>
                    <a:pt x="244" y="374"/>
                  </a:cubicBezTo>
                  <a:cubicBezTo>
                    <a:pt x="243" y="372"/>
                    <a:pt x="243" y="369"/>
                    <a:pt x="242" y="367"/>
                  </a:cubicBezTo>
                  <a:cubicBezTo>
                    <a:pt x="242" y="366"/>
                    <a:pt x="242" y="366"/>
                    <a:pt x="242" y="366"/>
                  </a:cubicBezTo>
                  <a:cubicBezTo>
                    <a:pt x="242" y="364"/>
                    <a:pt x="241" y="363"/>
                    <a:pt x="241" y="361"/>
                  </a:cubicBezTo>
                  <a:cubicBezTo>
                    <a:pt x="241" y="361"/>
                    <a:pt x="240" y="360"/>
                    <a:pt x="240" y="360"/>
                  </a:cubicBezTo>
                  <a:cubicBezTo>
                    <a:pt x="241" y="359"/>
                    <a:pt x="240" y="358"/>
                    <a:pt x="240" y="357"/>
                  </a:cubicBezTo>
                  <a:cubicBezTo>
                    <a:pt x="240" y="356"/>
                    <a:pt x="240" y="354"/>
                    <a:pt x="239" y="353"/>
                  </a:cubicBezTo>
                  <a:cubicBezTo>
                    <a:pt x="239" y="352"/>
                    <a:pt x="240" y="352"/>
                    <a:pt x="240" y="352"/>
                  </a:cubicBezTo>
                  <a:cubicBezTo>
                    <a:pt x="238" y="351"/>
                    <a:pt x="239" y="350"/>
                    <a:pt x="238" y="349"/>
                  </a:cubicBezTo>
                  <a:cubicBezTo>
                    <a:pt x="237" y="349"/>
                    <a:pt x="236" y="348"/>
                    <a:pt x="236" y="348"/>
                  </a:cubicBezTo>
                  <a:cubicBezTo>
                    <a:pt x="237" y="346"/>
                    <a:pt x="236" y="346"/>
                    <a:pt x="235" y="346"/>
                  </a:cubicBezTo>
                  <a:cubicBezTo>
                    <a:pt x="235" y="346"/>
                    <a:pt x="234" y="346"/>
                    <a:pt x="234" y="345"/>
                  </a:cubicBezTo>
                  <a:cubicBezTo>
                    <a:pt x="233" y="344"/>
                    <a:pt x="232" y="342"/>
                    <a:pt x="230" y="341"/>
                  </a:cubicBezTo>
                  <a:cubicBezTo>
                    <a:pt x="230" y="340"/>
                    <a:pt x="230" y="340"/>
                    <a:pt x="229" y="340"/>
                  </a:cubicBezTo>
                  <a:cubicBezTo>
                    <a:pt x="228" y="340"/>
                    <a:pt x="228" y="340"/>
                    <a:pt x="228" y="341"/>
                  </a:cubicBezTo>
                  <a:cubicBezTo>
                    <a:pt x="228" y="341"/>
                    <a:pt x="228" y="342"/>
                    <a:pt x="228" y="342"/>
                  </a:cubicBezTo>
                  <a:cubicBezTo>
                    <a:pt x="228" y="343"/>
                    <a:pt x="228" y="343"/>
                    <a:pt x="228" y="343"/>
                  </a:cubicBezTo>
                  <a:cubicBezTo>
                    <a:pt x="228" y="343"/>
                    <a:pt x="228" y="343"/>
                    <a:pt x="228" y="343"/>
                  </a:cubicBezTo>
                  <a:cubicBezTo>
                    <a:pt x="227" y="343"/>
                    <a:pt x="227" y="342"/>
                    <a:pt x="227" y="342"/>
                  </a:cubicBezTo>
                  <a:cubicBezTo>
                    <a:pt x="226" y="341"/>
                    <a:pt x="225" y="340"/>
                    <a:pt x="223" y="339"/>
                  </a:cubicBezTo>
                  <a:cubicBezTo>
                    <a:pt x="223" y="339"/>
                    <a:pt x="222" y="339"/>
                    <a:pt x="222" y="339"/>
                  </a:cubicBezTo>
                  <a:cubicBezTo>
                    <a:pt x="222" y="340"/>
                    <a:pt x="221" y="340"/>
                    <a:pt x="221" y="341"/>
                  </a:cubicBezTo>
                  <a:cubicBezTo>
                    <a:pt x="222" y="342"/>
                    <a:pt x="222" y="342"/>
                    <a:pt x="223" y="342"/>
                  </a:cubicBezTo>
                  <a:cubicBezTo>
                    <a:pt x="220" y="342"/>
                    <a:pt x="220" y="343"/>
                    <a:pt x="221" y="345"/>
                  </a:cubicBezTo>
                  <a:cubicBezTo>
                    <a:pt x="221" y="346"/>
                    <a:pt x="221" y="347"/>
                    <a:pt x="221" y="348"/>
                  </a:cubicBezTo>
                  <a:cubicBezTo>
                    <a:pt x="221" y="350"/>
                    <a:pt x="222" y="352"/>
                    <a:pt x="222" y="354"/>
                  </a:cubicBezTo>
                  <a:cubicBezTo>
                    <a:pt x="222" y="356"/>
                    <a:pt x="224" y="357"/>
                    <a:pt x="222" y="358"/>
                  </a:cubicBezTo>
                  <a:cubicBezTo>
                    <a:pt x="222" y="358"/>
                    <a:pt x="222" y="359"/>
                    <a:pt x="222" y="359"/>
                  </a:cubicBezTo>
                  <a:cubicBezTo>
                    <a:pt x="224" y="360"/>
                    <a:pt x="223" y="361"/>
                    <a:pt x="223" y="363"/>
                  </a:cubicBezTo>
                  <a:cubicBezTo>
                    <a:pt x="224" y="364"/>
                    <a:pt x="223" y="365"/>
                    <a:pt x="224" y="367"/>
                  </a:cubicBezTo>
                  <a:cubicBezTo>
                    <a:pt x="224" y="367"/>
                    <a:pt x="224" y="367"/>
                    <a:pt x="224" y="367"/>
                  </a:cubicBezTo>
                  <a:cubicBezTo>
                    <a:pt x="224" y="368"/>
                    <a:pt x="225" y="369"/>
                    <a:pt x="226" y="370"/>
                  </a:cubicBezTo>
                  <a:cubicBezTo>
                    <a:pt x="226" y="370"/>
                    <a:pt x="227" y="371"/>
                    <a:pt x="226" y="372"/>
                  </a:cubicBezTo>
                  <a:cubicBezTo>
                    <a:pt x="226" y="372"/>
                    <a:pt x="225" y="372"/>
                    <a:pt x="226" y="373"/>
                  </a:cubicBezTo>
                  <a:cubicBezTo>
                    <a:pt x="226" y="373"/>
                    <a:pt x="227" y="373"/>
                    <a:pt x="227" y="373"/>
                  </a:cubicBezTo>
                  <a:cubicBezTo>
                    <a:pt x="227" y="373"/>
                    <a:pt x="226" y="374"/>
                    <a:pt x="226" y="374"/>
                  </a:cubicBezTo>
                  <a:cubicBezTo>
                    <a:pt x="225" y="373"/>
                    <a:pt x="225" y="374"/>
                    <a:pt x="224" y="375"/>
                  </a:cubicBezTo>
                  <a:cubicBezTo>
                    <a:pt x="224" y="375"/>
                    <a:pt x="224" y="375"/>
                    <a:pt x="224" y="375"/>
                  </a:cubicBezTo>
                  <a:cubicBezTo>
                    <a:pt x="222" y="375"/>
                    <a:pt x="224" y="376"/>
                    <a:pt x="223" y="377"/>
                  </a:cubicBezTo>
                  <a:cubicBezTo>
                    <a:pt x="222" y="377"/>
                    <a:pt x="222" y="376"/>
                    <a:pt x="222" y="376"/>
                  </a:cubicBezTo>
                  <a:cubicBezTo>
                    <a:pt x="222" y="376"/>
                    <a:pt x="222" y="376"/>
                    <a:pt x="222" y="376"/>
                  </a:cubicBezTo>
                  <a:cubicBezTo>
                    <a:pt x="222" y="376"/>
                    <a:pt x="222" y="375"/>
                    <a:pt x="221" y="375"/>
                  </a:cubicBezTo>
                  <a:cubicBezTo>
                    <a:pt x="221" y="375"/>
                    <a:pt x="221" y="375"/>
                    <a:pt x="220" y="374"/>
                  </a:cubicBezTo>
                  <a:cubicBezTo>
                    <a:pt x="219" y="372"/>
                    <a:pt x="221" y="370"/>
                    <a:pt x="219" y="368"/>
                  </a:cubicBezTo>
                  <a:cubicBezTo>
                    <a:pt x="219" y="366"/>
                    <a:pt x="218" y="364"/>
                    <a:pt x="218" y="362"/>
                  </a:cubicBezTo>
                  <a:cubicBezTo>
                    <a:pt x="217" y="361"/>
                    <a:pt x="217" y="360"/>
                    <a:pt x="218" y="360"/>
                  </a:cubicBezTo>
                  <a:cubicBezTo>
                    <a:pt x="218" y="359"/>
                    <a:pt x="218" y="358"/>
                    <a:pt x="217" y="357"/>
                  </a:cubicBezTo>
                  <a:cubicBezTo>
                    <a:pt x="217" y="356"/>
                    <a:pt x="217" y="356"/>
                    <a:pt x="216" y="356"/>
                  </a:cubicBezTo>
                  <a:cubicBezTo>
                    <a:pt x="216" y="357"/>
                    <a:pt x="215" y="357"/>
                    <a:pt x="215" y="356"/>
                  </a:cubicBezTo>
                  <a:cubicBezTo>
                    <a:pt x="215" y="355"/>
                    <a:pt x="216" y="354"/>
                    <a:pt x="215" y="354"/>
                  </a:cubicBezTo>
                  <a:cubicBezTo>
                    <a:pt x="215" y="352"/>
                    <a:pt x="214" y="353"/>
                    <a:pt x="214" y="353"/>
                  </a:cubicBezTo>
                  <a:cubicBezTo>
                    <a:pt x="213" y="353"/>
                    <a:pt x="213" y="352"/>
                    <a:pt x="213" y="352"/>
                  </a:cubicBezTo>
                  <a:cubicBezTo>
                    <a:pt x="212" y="351"/>
                    <a:pt x="212" y="351"/>
                    <a:pt x="211" y="351"/>
                  </a:cubicBezTo>
                  <a:cubicBezTo>
                    <a:pt x="210" y="350"/>
                    <a:pt x="210" y="350"/>
                    <a:pt x="211" y="349"/>
                  </a:cubicBezTo>
                  <a:cubicBezTo>
                    <a:pt x="210" y="348"/>
                    <a:pt x="210" y="349"/>
                    <a:pt x="209" y="349"/>
                  </a:cubicBezTo>
                  <a:cubicBezTo>
                    <a:pt x="209" y="347"/>
                    <a:pt x="207" y="347"/>
                    <a:pt x="205" y="347"/>
                  </a:cubicBezTo>
                  <a:cubicBezTo>
                    <a:pt x="204" y="346"/>
                    <a:pt x="204" y="347"/>
                    <a:pt x="204" y="348"/>
                  </a:cubicBezTo>
                  <a:cubicBezTo>
                    <a:pt x="204" y="349"/>
                    <a:pt x="205" y="350"/>
                    <a:pt x="206" y="351"/>
                  </a:cubicBezTo>
                  <a:cubicBezTo>
                    <a:pt x="207" y="351"/>
                    <a:pt x="207" y="351"/>
                    <a:pt x="207" y="351"/>
                  </a:cubicBezTo>
                  <a:cubicBezTo>
                    <a:pt x="207" y="353"/>
                    <a:pt x="208" y="353"/>
                    <a:pt x="209" y="353"/>
                  </a:cubicBezTo>
                  <a:cubicBezTo>
                    <a:pt x="209" y="353"/>
                    <a:pt x="209" y="353"/>
                    <a:pt x="209" y="353"/>
                  </a:cubicBezTo>
                  <a:cubicBezTo>
                    <a:pt x="210" y="353"/>
                    <a:pt x="210" y="354"/>
                    <a:pt x="209" y="355"/>
                  </a:cubicBezTo>
                  <a:cubicBezTo>
                    <a:pt x="209" y="354"/>
                    <a:pt x="209" y="354"/>
                    <a:pt x="208" y="354"/>
                  </a:cubicBezTo>
                  <a:cubicBezTo>
                    <a:pt x="208" y="354"/>
                    <a:pt x="208" y="353"/>
                    <a:pt x="207" y="353"/>
                  </a:cubicBezTo>
                  <a:cubicBezTo>
                    <a:pt x="207" y="354"/>
                    <a:pt x="207" y="355"/>
                    <a:pt x="208" y="355"/>
                  </a:cubicBezTo>
                  <a:cubicBezTo>
                    <a:pt x="208" y="355"/>
                    <a:pt x="209" y="356"/>
                    <a:pt x="209" y="357"/>
                  </a:cubicBezTo>
                  <a:cubicBezTo>
                    <a:pt x="209" y="357"/>
                    <a:pt x="209" y="357"/>
                    <a:pt x="210" y="357"/>
                  </a:cubicBezTo>
                  <a:cubicBezTo>
                    <a:pt x="210" y="357"/>
                    <a:pt x="210" y="357"/>
                    <a:pt x="210" y="357"/>
                  </a:cubicBezTo>
                  <a:cubicBezTo>
                    <a:pt x="210" y="359"/>
                    <a:pt x="209" y="358"/>
                    <a:pt x="208" y="359"/>
                  </a:cubicBezTo>
                  <a:cubicBezTo>
                    <a:pt x="208" y="359"/>
                    <a:pt x="208" y="359"/>
                    <a:pt x="207" y="358"/>
                  </a:cubicBezTo>
                  <a:cubicBezTo>
                    <a:pt x="207" y="358"/>
                    <a:pt x="207" y="357"/>
                    <a:pt x="205" y="358"/>
                  </a:cubicBezTo>
                  <a:cubicBezTo>
                    <a:pt x="205" y="358"/>
                    <a:pt x="205" y="358"/>
                    <a:pt x="205" y="358"/>
                  </a:cubicBezTo>
                  <a:cubicBezTo>
                    <a:pt x="205" y="358"/>
                    <a:pt x="205" y="358"/>
                    <a:pt x="205" y="358"/>
                  </a:cubicBezTo>
                  <a:cubicBezTo>
                    <a:pt x="205" y="358"/>
                    <a:pt x="205" y="358"/>
                    <a:pt x="205" y="358"/>
                  </a:cubicBezTo>
                  <a:cubicBezTo>
                    <a:pt x="205" y="357"/>
                    <a:pt x="204" y="356"/>
                    <a:pt x="204" y="357"/>
                  </a:cubicBezTo>
                  <a:cubicBezTo>
                    <a:pt x="203" y="358"/>
                    <a:pt x="202" y="359"/>
                    <a:pt x="201" y="361"/>
                  </a:cubicBezTo>
                  <a:cubicBezTo>
                    <a:pt x="201" y="361"/>
                    <a:pt x="201" y="362"/>
                    <a:pt x="200" y="362"/>
                  </a:cubicBezTo>
                  <a:cubicBezTo>
                    <a:pt x="200" y="361"/>
                    <a:pt x="200" y="361"/>
                    <a:pt x="200" y="360"/>
                  </a:cubicBezTo>
                  <a:cubicBezTo>
                    <a:pt x="200" y="360"/>
                    <a:pt x="200" y="360"/>
                    <a:pt x="200" y="359"/>
                  </a:cubicBezTo>
                  <a:cubicBezTo>
                    <a:pt x="200" y="359"/>
                    <a:pt x="199" y="360"/>
                    <a:pt x="199" y="360"/>
                  </a:cubicBezTo>
                  <a:cubicBezTo>
                    <a:pt x="198" y="361"/>
                    <a:pt x="197" y="362"/>
                    <a:pt x="196" y="362"/>
                  </a:cubicBezTo>
                  <a:cubicBezTo>
                    <a:pt x="196" y="362"/>
                    <a:pt x="195" y="362"/>
                    <a:pt x="195" y="362"/>
                  </a:cubicBezTo>
                  <a:cubicBezTo>
                    <a:pt x="195" y="362"/>
                    <a:pt x="195" y="361"/>
                    <a:pt x="196" y="361"/>
                  </a:cubicBezTo>
                  <a:cubicBezTo>
                    <a:pt x="196" y="361"/>
                    <a:pt x="196" y="361"/>
                    <a:pt x="197" y="360"/>
                  </a:cubicBezTo>
                  <a:cubicBezTo>
                    <a:pt x="198" y="360"/>
                    <a:pt x="199" y="360"/>
                    <a:pt x="199" y="358"/>
                  </a:cubicBezTo>
                  <a:cubicBezTo>
                    <a:pt x="199" y="358"/>
                    <a:pt x="199" y="357"/>
                    <a:pt x="200" y="357"/>
                  </a:cubicBezTo>
                  <a:cubicBezTo>
                    <a:pt x="201" y="356"/>
                    <a:pt x="201" y="354"/>
                    <a:pt x="199" y="353"/>
                  </a:cubicBezTo>
                  <a:cubicBezTo>
                    <a:pt x="198" y="352"/>
                    <a:pt x="197" y="352"/>
                    <a:pt x="196" y="351"/>
                  </a:cubicBezTo>
                  <a:cubicBezTo>
                    <a:pt x="195" y="349"/>
                    <a:pt x="192" y="349"/>
                    <a:pt x="190" y="347"/>
                  </a:cubicBezTo>
                  <a:cubicBezTo>
                    <a:pt x="190" y="347"/>
                    <a:pt x="190" y="347"/>
                    <a:pt x="190" y="347"/>
                  </a:cubicBezTo>
                  <a:cubicBezTo>
                    <a:pt x="188" y="346"/>
                    <a:pt x="187" y="347"/>
                    <a:pt x="186" y="348"/>
                  </a:cubicBezTo>
                  <a:cubicBezTo>
                    <a:pt x="186" y="349"/>
                    <a:pt x="186" y="351"/>
                    <a:pt x="185" y="352"/>
                  </a:cubicBezTo>
                  <a:cubicBezTo>
                    <a:pt x="185" y="352"/>
                    <a:pt x="185" y="352"/>
                    <a:pt x="185" y="352"/>
                  </a:cubicBezTo>
                  <a:cubicBezTo>
                    <a:pt x="186" y="354"/>
                    <a:pt x="186" y="354"/>
                    <a:pt x="184" y="355"/>
                  </a:cubicBezTo>
                  <a:cubicBezTo>
                    <a:pt x="184" y="355"/>
                    <a:pt x="184" y="355"/>
                    <a:pt x="184" y="354"/>
                  </a:cubicBezTo>
                  <a:cubicBezTo>
                    <a:pt x="183" y="356"/>
                    <a:pt x="182" y="354"/>
                    <a:pt x="181" y="355"/>
                  </a:cubicBezTo>
                  <a:cubicBezTo>
                    <a:pt x="180" y="356"/>
                    <a:pt x="179" y="357"/>
                    <a:pt x="178" y="357"/>
                  </a:cubicBezTo>
                  <a:cubicBezTo>
                    <a:pt x="178" y="357"/>
                    <a:pt x="178" y="358"/>
                    <a:pt x="177" y="357"/>
                  </a:cubicBezTo>
                  <a:cubicBezTo>
                    <a:pt x="177" y="357"/>
                    <a:pt x="177" y="357"/>
                    <a:pt x="177" y="357"/>
                  </a:cubicBezTo>
                  <a:cubicBezTo>
                    <a:pt x="177" y="357"/>
                    <a:pt x="177" y="356"/>
                    <a:pt x="178" y="356"/>
                  </a:cubicBezTo>
                  <a:cubicBezTo>
                    <a:pt x="178" y="355"/>
                    <a:pt x="179" y="355"/>
                    <a:pt x="180" y="354"/>
                  </a:cubicBezTo>
                  <a:cubicBezTo>
                    <a:pt x="180" y="354"/>
                    <a:pt x="180" y="354"/>
                    <a:pt x="180" y="354"/>
                  </a:cubicBezTo>
                  <a:cubicBezTo>
                    <a:pt x="180" y="352"/>
                    <a:pt x="180" y="352"/>
                    <a:pt x="181" y="351"/>
                  </a:cubicBezTo>
                  <a:cubicBezTo>
                    <a:pt x="182" y="351"/>
                    <a:pt x="182" y="351"/>
                    <a:pt x="182" y="350"/>
                  </a:cubicBezTo>
                  <a:cubicBezTo>
                    <a:pt x="182" y="349"/>
                    <a:pt x="182" y="348"/>
                    <a:pt x="182" y="347"/>
                  </a:cubicBezTo>
                  <a:cubicBezTo>
                    <a:pt x="183" y="345"/>
                    <a:pt x="182" y="343"/>
                    <a:pt x="181" y="341"/>
                  </a:cubicBezTo>
                  <a:cubicBezTo>
                    <a:pt x="181" y="340"/>
                    <a:pt x="180" y="339"/>
                    <a:pt x="179" y="339"/>
                  </a:cubicBezTo>
                  <a:cubicBezTo>
                    <a:pt x="178" y="338"/>
                    <a:pt x="177" y="339"/>
                    <a:pt x="176" y="340"/>
                  </a:cubicBezTo>
                  <a:cubicBezTo>
                    <a:pt x="173" y="342"/>
                    <a:pt x="169" y="343"/>
                    <a:pt x="165" y="346"/>
                  </a:cubicBezTo>
                  <a:cubicBezTo>
                    <a:pt x="163" y="348"/>
                    <a:pt x="159" y="348"/>
                    <a:pt x="158" y="352"/>
                  </a:cubicBezTo>
                  <a:cubicBezTo>
                    <a:pt x="158" y="352"/>
                    <a:pt x="157" y="352"/>
                    <a:pt x="157" y="352"/>
                  </a:cubicBezTo>
                  <a:cubicBezTo>
                    <a:pt x="156" y="354"/>
                    <a:pt x="154" y="355"/>
                    <a:pt x="152" y="357"/>
                  </a:cubicBezTo>
                  <a:cubicBezTo>
                    <a:pt x="152" y="358"/>
                    <a:pt x="151" y="359"/>
                    <a:pt x="151" y="360"/>
                  </a:cubicBezTo>
                  <a:cubicBezTo>
                    <a:pt x="151" y="361"/>
                    <a:pt x="152" y="362"/>
                    <a:pt x="153" y="362"/>
                  </a:cubicBezTo>
                  <a:cubicBezTo>
                    <a:pt x="154" y="361"/>
                    <a:pt x="154" y="362"/>
                    <a:pt x="154" y="363"/>
                  </a:cubicBezTo>
                  <a:cubicBezTo>
                    <a:pt x="154" y="364"/>
                    <a:pt x="154" y="364"/>
                    <a:pt x="153" y="365"/>
                  </a:cubicBezTo>
                  <a:cubicBezTo>
                    <a:pt x="152" y="365"/>
                    <a:pt x="151" y="365"/>
                    <a:pt x="151" y="367"/>
                  </a:cubicBezTo>
                  <a:cubicBezTo>
                    <a:pt x="151" y="368"/>
                    <a:pt x="150" y="368"/>
                    <a:pt x="149" y="369"/>
                  </a:cubicBezTo>
                  <a:cubicBezTo>
                    <a:pt x="148" y="371"/>
                    <a:pt x="147" y="374"/>
                    <a:pt x="148" y="377"/>
                  </a:cubicBezTo>
                  <a:cubicBezTo>
                    <a:pt x="148" y="377"/>
                    <a:pt x="149" y="378"/>
                    <a:pt x="149" y="377"/>
                  </a:cubicBezTo>
                  <a:cubicBezTo>
                    <a:pt x="150" y="376"/>
                    <a:pt x="152" y="376"/>
                    <a:pt x="152" y="377"/>
                  </a:cubicBezTo>
                  <a:cubicBezTo>
                    <a:pt x="153" y="379"/>
                    <a:pt x="154" y="378"/>
                    <a:pt x="154" y="377"/>
                  </a:cubicBezTo>
                  <a:cubicBezTo>
                    <a:pt x="155" y="376"/>
                    <a:pt x="155" y="376"/>
                    <a:pt x="156" y="376"/>
                  </a:cubicBezTo>
                  <a:cubicBezTo>
                    <a:pt x="156" y="377"/>
                    <a:pt x="156" y="377"/>
                    <a:pt x="156" y="378"/>
                  </a:cubicBezTo>
                  <a:cubicBezTo>
                    <a:pt x="157" y="378"/>
                    <a:pt x="157" y="378"/>
                    <a:pt x="157" y="378"/>
                  </a:cubicBezTo>
                  <a:cubicBezTo>
                    <a:pt x="157" y="379"/>
                    <a:pt x="157" y="379"/>
                    <a:pt x="156" y="379"/>
                  </a:cubicBezTo>
                  <a:cubicBezTo>
                    <a:pt x="156" y="379"/>
                    <a:pt x="155" y="379"/>
                    <a:pt x="155" y="379"/>
                  </a:cubicBezTo>
                  <a:cubicBezTo>
                    <a:pt x="154" y="379"/>
                    <a:pt x="153" y="380"/>
                    <a:pt x="153" y="381"/>
                  </a:cubicBezTo>
                  <a:cubicBezTo>
                    <a:pt x="153" y="382"/>
                    <a:pt x="154" y="382"/>
                    <a:pt x="155" y="382"/>
                  </a:cubicBezTo>
                  <a:cubicBezTo>
                    <a:pt x="156" y="382"/>
                    <a:pt x="157" y="382"/>
                    <a:pt x="158" y="382"/>
                  </a:cubicBezTo>
                  <a:cubicBezTo>
                    <a:pt x="159" y="382"/>
                    <a:pt x="158" y="381"/>
                    <a:pt x="159" y="381"/>
                  </a:cubicBezTo>
                  <a:cubicBezTo>
                    <a:pt x="159" y="381"/>
                    <a:pt x="159" y="381"/>
                    <a:pt x="159" y="381"/>
                  </a:cubicBezTo>
                  <a:cubicBezTo>
                    <a:pt x="159" y="381"/>
                    <a:pt x="159" y="381"/>
                    <a:pt x="159" y="381"/>
                  </a:cubicBezTo>
                  <a:cubicBezTo>
                    <a:pt x="159" y="382"/>
                    <a:pt x="160" y="382"/>
                    <a:pt x="161" y="382"/>
                  </a:cubicBezTo>
                  <a:cubicBezTo>
                    <a:pt x="162" y="381"/>
                    <a:pt x="163" y="381"/>
                    <a:pt x="165" y="380"/>
                  </a:cubicBezTo>
                  <a:cubicBezTo>
                    <a:pt x="166" y="380"/>
                    <a:pt x="168" y="380"/>
                    <a:pt x="170" y="379"/>
                  </a:cubicBezTo>
                  <a:cubicBezTo>
                    <a:pt x="170" y="378"/>
                    <a:pt x="171" y="378"/>
                    <a:pt x="171" y="379"/>
                  </a:cubicBezTo>
                  <a:cubicBezTo>
                    <a:pt x="172" y="380"/>
                    <a:pt x="173" y="380"/>
                    <a:pt x="174" y="380"/>
                  </a:cubicBezTo>
                  <a:cubicBezTo>
                    <a:pt x="173" y="381"/>
                    <a:pt x="172" y="381"/>
                    <a:pt x="171" y="380"/>
                  </a:cubicBezTo>
                  <a:cubicBezTo>
                    <a:pt x="171" y="380"/>
                    <a:pt x="170" y="380"/>
                    <a:pt x="170" y="380"/>
                  </a:cubicBezTo>
                  <a:cubicBezTo>
                    <a:pt x="169" y="381"/>
                    <a:pt x="168" y="381"/>
                    <a:pt x="168" y="381"/>
                  </a:cubicBezTo>
                  <a:cubicBezTo>
                    <a:pt x="168" y="382"/>
                    <a:pt x="169" y="382"/>
                    <a:pt x="170" y="382"/>
                  </a:cubicBezTo>
                  <a:cubicBezTo>
                    <a:pt x="170" y="382"/>
                    <a:pt x="170" y="382"/>
                    <a:pt x="170" y="382"/>
                  </a:cubicBezTo>
                  <a:cubicBezTo>
                    <a:pt x="170" y="383"/>
                    <a:pt x="169" y="383"/>
                    <a:pt x="169" y="383"/>
                  </a:cubicBezTo>
                  <a:cubicBezTo>
                    <a:pt x="167" y="382"/>
                    <a:pt x="165" y="383"/>
                    <a:pt x="164" y="384"/>
                  </a:cubicBezTo>
                  <a:cubicBezTo>
                    <a:pt x="162" y="385"/>
                    <a:pt x="161" y="386"/>
                    <a:pt x="159" y="386"/>
                  </a:cubicBezTo>
                  <a:cubicBezTo>
                    <a:pt x="157" y="387"/>
                    <a:pt x="155" y="388"/>
                    <a:pt x="153" y="389"/>
                  </a:cubicBezTo>
                  <a:cubicBezTo>
                    <a:pt x="152" y="390"/>
                    <a:pt x="152" y="390"/>
                    <a:pt x="153" y="391"/>
                  </a:cubicBezTo>
                  <a:cubicBezTo>
                    <a:pt x="153" y="392"/>
                    <a:pt x="153" y="393"/>
                    <a:pt x="154" y="393"/>
                  </a:cubicBezTo>
                  <a:cubicBezTo>
                    <a:pt x="155" y="395"/>
                    <a:pt x="156" y="395"/>
                    <a:pt x="157" y="396"/>
                  </a:cubicBezTo>
                  <a:cubicBezTo>
                    <a:pt x="157" y="396"/>
                    <a:pt x="157" y="396"/>
                    <a:pt x="157" y="396"/>
                  </a:cubicBezTo>
                  <a:cubicBezTo>
                    <a:pt x="157" y="397"/>
                    <a:pt x="157" y="398"/>
                    <a:pt x="158" y="398"/>
                  </a:cubicBezTo>
                  <a:cubicBezTo>
                    <a:pt x="159" y="398"/>
                    <a:pt x="160" y="398"/>
                    <a:pt x="161" y="398"/>
                  </a:cubicBezTo>
                  <a:cubicBezTo>
                    <a:pt x="161" y="398"/>
                    <a:pt x="161" y="398"/>
                    <a:pt x="161" y="398"/>
                  </a:cubicBezTo>
                  <a:cubicBezTo>
                    <a:pt x="163" y="398"/>
                    <a:pt x="164" y="398"/>
                    <a:pt x="165" y="398"/>
                  </a:cubicBezTo>
                  <a:cubicBezTo>
                    <a:pt x="166" y="397"/>
                    <a:pt x="167" y="397"/>
                    <a:pt x="167" y="398"/>
                  </a:cubicBezTo>
                  <a:cubicBezTo>
                    <a:pt x="168" y="399"/>
                    <a:pt x="168" y="400"/>
                    <a:pt x="169" y="399"/>
                  </a:cubicBezTo>
                  <a:cubicBezTo>
                    <a:pt x="170" y="398"/>
                    <a:pt x="171" y="399"/>
                    <a:pt x="171" y="398"/>
                  </a:cubicBezTo>
                  <a:cubicBezTo>
                    <a:pt x="171" y="398"/>
                    <a:pt x="171" y="398"/>
                    <a:pt x="171" y="398"/>
                  </a:cubicBezTo>
                  <a:cubicBezTo>
                    <a:pt x="172" y="398"/>
                    <a:pt x="173" y="398"/>
                    <a:pt x="174" y="398"/>
                  </a:cubicBezTo>
                  <a:cubicBezTo>
                    <a:pt x="175" y="398"/>
                    <a:pt x="177" y="398"/>
                    <a:pt x="178" y="398"/>
                  </a:cubicBezTo>
                  <a:cubicBezTo>
                    <a:pt x="179" y="397"/>
                    <a:pt x="179" y="397"/>
                    <a:pt x="180" y="397"/>
                  </a:cubicBezTo>
                  <a:cubicBezTo>
                    <a:pt x="182" y="396"/>
                    <a:pt x="183" y="395"/>
                    <a:pt x="184" y="397"/>
                  </a:cubicBezTo>
                  <a:cubicBezTo>
                    <a:pt x="186" y="397"/>
                    <a:pt x="187" y="397"/>
                    <a:pt x="188" y="399"/>
                  </a:cubicBezTo>
                  <a:cubicBezTo>
                    <a:pt x="189" y="399"/>
                    <a:pt x="189" y="399"/>
                    <a:pt x="190" y="399"/>
                  </a:cubicBezTo>
                  <a:cubicBezTo>
                    <a:pt x="190" y="399"/>
                    <a:pt x="191" y="399"/>
                    <a:pt x="191" y="400"/>
                  </a:cubicBezTo>
                  <a:cubicBezTo>
                    <a:pt x="193" y="400"/>
                    <a:pt x="195" y="400"/>
                    <a:pt x="195" y="402"/>
                  </a:cubicBezTo>
                  <a:cubicBezTo>
                    <a:pt x="195" y="403"/>
                    <a:pt x="196" y="403"/>
                    <a:pt x="196" y="403"/>
                  </a:cubicBezTo>
                  <a:cubicBezTo>
                    <a:pt x="197" y="403"/>
                    <a:pt x="198" y="403"/>
                    <a:pt x="198" y="403"/>
                  </a:cubicBezTo>
                  <a:cubicBezTo>
                    <a:pt x="199" y="404"/>
                    <a:pt x="198" y="404"/>
                    <a:pt x="198" y="404"/>
                  </a:cubicBezTo>
                  <a:cubicBezTo>
                    <a:pt x="198" y="404"/>
                    <a:pt x="197" y="404"/>
                    <a:pt x="198" y="404"/>
                  </a:cubicBezTo>
                  <a:cubicBezTo>
                    <a:pt x="198" y="404"/>
                    <a:pt x="198" y="404"/>
                    <a:pt x="198" y="404"/>
                  </a:cubicBezTo>
                  <a:cubicBezTo>
                    <a:pt x="198" y="404"/>
                    <a:pt x="198" y="404"/>
                    <a:pt x="198" y="404"/>
                  </a:cubicBezTo>
                  <a:cubicBezTo>
                    <a:pt x="197" y="405"/>
                    <a:pt x="196" y="404"/>
                    <a:pt x="195" y="405"/>
                  </a:cubicBezTo>
                  <a:cubicBezTo>
                    <a:pt x="195" y="405"/>
                    <a:pt x="195" y="405"/>
                    <a:pt x="195" y="405"/>
                  </a:cubicBezTo>
                  <a:cubicBezTo>
                    <a:pt x="194" y="405"/>
                    <a:pt x="194" y="405"/>
                    <a:pt x="193" y="406"/>
                  </a:cubicBezTo>
                  <a:cubicBezTo>
                    <a:pt x="193" y="406"/>
                    <a:pt x="193" y="406"/>
                    <a:pt x="193" y="406"/>
                  </a:cubicBezTo>
                  <a:cubicBezTo>
                    <a:pt x="193" y="406"/>
                    <a:pt x="193" y="406"/>
                    <a:pt x="193" y="406"/>
                  </a:cubicBezTo>
                  <a:cubicBezTo>
                    <a:pt x="193" y="406"/>
                    <a:pt x="193" y="406"/>
                    <a:pt x="193" y="406"/>
                  </a:cubicBezTo>
                  <a:cubicBezTo>
                    <a:pt x="193" y="406"/>
                    <a:pt x="193" y="406"/>
                    <a:pt x="192" y="406"/>
                  </a:cubicBezTo>
                  <a:cubicBezTo>
                    <a:pt x="191" y="406"/>
                    <a:pt x="190" y="406"/>
                    <a:pt x="189" y="405"/>
                  </a:cubicBezTo>
                  <a:cubicBezTo>
                    <a:pt x="187" y="405"/>
                    <a:pt x="186" y="405"/>
                    <a:pt x="184" y="405"/>
                  </a:cubicBezTo>
                  <a:cubicBezTo>
                    <a:pt x="183" y="405"/>
                    <a:pt x="182" y="405"/>
                    <a:pt x="181" y="404"/>
                  </a:cubicBezTo>
                  <a:cubicBezTo>
                    <a:pt x="180" y="404"/>
                    <a:pt x="179" y="404"/>
                    <a:pt x="178" y="404"/>
                  </a:cubicBezTo>
                  <a:cubicBezTo>
                    <a:pt x="175" y="405"/>
                    <a:pt x="173" y="405"/>
                    <a:pt x="170" y="406"/>
                  </a:cubicBezTo>
                  <a:cubicBezTo>
                    <a:pt x="167" y="406"/>
                    <a:pt x="163" y="407"/>
                    <a:pt x="160" y="409"/>
                  </a:cubicBezTo>
                  <a:cubicBezTo>
                    <a:pt x="159" y="409"/>
                    <a:pt x="159" y="410"/>
                    <a:pt x="159" y="411"/>
                  </a:cubicBezTo>
                  <a:cubicBezTo>
                    <a:pt x="160" y="412"/>
                    <a:pt x="160" y="413"/>
                    <a:pt x="160" y="414"/>
                  </a:cubicBezTo>
                  <a:cubicBezTo>
                    <a:pt x="160" y="415"/>
                    <a:pt x="161" y="415"/>
                    <a:pt x="161" y="416"/>
                  </a:cubicBezTo>
                  <a:cubicBezTo>
                    <a:pt x="162" y="416"/>
                    <a:pt x="163" y="417"/>
                    <a:pt x="163" y="418"/>
                  </a:cubicBezTo>
                  <a:cubicBezTo>
                    <a:pt x="163" y="418"/>
                    <a:pt x="163" y="419"/>
                    <a:pt x="163" y="419"/>
                  </a:cubicBezTo>
                  <a:cubicBezTo>
                    <a:pt x="165" y="419"/>
                    <a:pt x="165" y="419"/>
                    <a:pt x="165" y="420"/>
                  </a:cubicBezTo>
                  <a:cubicBezTo>
                    <a:pt x="164" y="421"/>
                    <a:pt x="164" y="421"/>
                    <a:pt x="165" y="421"/>
                  </a:cubicBezTo>
                  <a:cubicBezTo>
                    <a:pt x="166" y="422"/>
                    <a:pt x="167" y="423"/>
                    <a:pt x="169" y="424"/>
                  </a:cubicBezTo>
                  <a:cubicBezTo>
                    <a:pt x="172" y="425"/>
                    <a:pt x="175" y="424"/>
                    <a:pt x="178" y="424"/>
                  </a:cubicBezTo>
                  <a:cubicBezTo>
                    <a:pt x="180" y="424"/>
                    <a:pt x="182" y="425"/>
                    <a:pt x="184" y="425"/>
                  </a:cubicBezTo>
                  <a:cubicBezTo>
                    <a:pt x="184" y="425"/>
                    <a:pt x="184" y="425"/>
                    <a:pt x="184" y="426"/>
                  </a:cubicBezTo>
                  <a:cubicBezTo>
                    <a:pt x="184" y="427"/>
                    <a:pt x="185" y="429"/>
                    <a:pt x="185" y="430"/>
                  </a:cubicBezTo>
                  <a:cubicBezTo>
                    <a:pt x="184" y="432"/>
                    <a:pt x="185" y="436"/>
                    <a:pt x="187" y="437"/>
                  </a:cubicBezTo>
                  <a:cubicBezTo>
                    <a:pt x="187" y="438"/>
                    <a:pt x="188" y="438"/>
                    <a:pt x="188" y="438"/>
                  </a:cubicBezTo>
                  <a:cubicBezTo>
                    <a:pt x="188" y="439"/>
                    <a:pt x="187" y="438"/>
                    <a:pt x="187" y="439"/>
                  </a:cubicBezTo>
                  <a:cubicBezTo>
                    <a:pt x="187" y="439"/>
                    <a:pt x="188" y="439"/>
                    <a:pt x="188" y="439"/>
                  </a:cubicBezTo>
                  <a:cubicBezTo>
                    <a:pt x="188" y="439"/>
                    <a:pt x="188" y="439"/>
                    <a:pt x="188" y="439"/>
                  </a:cubicBezTo>
                  <a:cubicBezTo>
                    <a:pt x="189" y="439"/>
                    <a:pt x="190" y="439"/>
                    <a:pt x="191" y="438"/>
                  </a:cubicBezTo>
                  <a:cubicBezTo>
                    <a:pt x="191" y="438"/>
                    <a:pt x="191" y="438"/>
                    <a:pt x="191" y="438"/>
                  </a:cubicBezTo>
                  <a:cubicBezTo>
                    <a:pt x="194" y="438"/>
                    <a:pt x="197" y="437"/>
                    <a:pt x="200" y="438"/>
                  </a:cubicBezTo>
                  <a:cubicBezTo>
                    <a:pt x="200" y="437"/>
                    <a:pt x="199" y="437"/>
                    <a:pt x="199" y="437"/>
                  </a:cubicBezTo>
                  <a:cubicBezTo>
                    <a:pt x="200" y="437"/>
                    <a:pt x="200" y="437"/>
                    <a:pt x="201" y="437"/>
                  </a:cubicBezTo>
                  <a:cubicBezTo>
                    <a:pt x="201" y="436"/>
                    <a:pt x="201" y="437"/>
                    <a:pt x="202" y="437"/>
                  </a:cubicBezTo>
                  <a:cubicBezTo>
                    <a:pt x="202" y="437"/>
                    <a:pt x="202" y="437"/>
                    <a:pt x="202" y="437"/>
                  </a:cubicBezTo>
                  <a:cubicBezTo>
                    <a:pt x="202" y="437"/>
                    <a:pt x="202" y="437"/>
                    <a:pt x="202" y="437"/>
                  </a:cubicBezTo>
                  <a:cubicBezTo>
                    <a:pt x="201" y="437"/>
                    <a:pt x="201" y="438"/>
                    <a:pt x="202" y="438"/>
                  </a:cubicBezTo>
                  <a:cubicBezTo>
                    <a:pt x="202" y="438"/>
                    <a:pt x="202" y="438"/>
                    <a:pt x="202" y="438"/>
                  </a:cubicBezTo>
                  <a:cubicBezTo>
                    <a:pt x="202" y="438"/>
                    <a:pt x="202" y="438"/>
                    <a:pt x="202" y="438"/>
                  </a:cubicBezTo>
                  <a:cubicBezTo>
                    <a:pt x="201" y="439"/>
                    <a:pt x="201" y="439"/>
                    <a:pt x="202" y="439"/>
                  </a:cubicBezTo>
                  <a:cubicBezTo>
                    <a:pt x="204" y="439"/>
                    <a:pt x="205" y="438"/>
                    <a:pt x="205" y="437"/>
                  </a:cubicBezTo>
                  <a:cubicBezTo>
                    <a:pt x="206" y="437"/>
                    <a:pt x="206" y="437"/>
                    <a:pt x="206" y="437"/>
                  </a:cubicBezTo>
                  <a:cubicBezTo>
                    <a:pt x="207" y="437"/>
                    <a:pt x="208" y="436"/>
                    <a:pt x="209" y="436"/>
                  </a:cubicBezTo>
                  <a:cubicBezTo>
                    <a:pt x="211" y="436"/>
                    <a:pt x="213" y="435"/>
                    <a:pt x="215" y="434"/>
                  </a:cubicBezTo>
                  <a:cubicBezTo>
                    <a:pt x="216" y="434"/>
                    <a:pt x="218" y="433"/>
                    <a:pt x="218" y="431"/>
                  </a:cubicBezTo>
                  <a:cubicBezTo>
                    <a:pt x="219" y="430"/>
                    <a:pt x="219" y="430"/>
                    <a:pt x="220" y="430"/>
                  </a:cubicBezTo>
                  <a:cubicBezTo>
                    <a:pt x="220" y="430"/>
                    <a:pt x="221" y="430"/>
                    <a:pt x="222" y="430"/>
                  </a:cubicBezTo>
                  <a:cubicBezTo>
                    <a:pt x="223" y="430"/>
                    <a:pt x="225" y="430"/>
                    <a:pt x="226" y="429"/>
                  </a:cubicBezTo>
                  <a:cubicBezTo>
                    <a:pt x="227" y="427"/>
                    <a:pt x="229" y="426"/>
                    <a:pt x="229" y="423"/>
                  </a:cubicBezTo>
                  <a:cubicBezTo>
                    <a:pt x="229" y="423"/>
                    <a:pt x="229" y="422"/>
                    <a:pt x="229" y="422"/>
                  </a:cubicBezTo>
                  <a:cubicBezTo>
                    <a:pt x="230" y="422"/>
                    <a:pt x="230" y="421"/>
                    <a:pt x="230" y="421"/>
                  </a:cubicBezTo>
                  <a:cubicBezTo>
                    <a:pt x="231" y="420"/>
                    <a:pt x="231" y="420"/>
                    <a:pt x="232" y="420"/>
                  </a:cubicBezTo>
                  <a:cubicBezTo>
                    <a:pt x="233" y="421"/>
                    <a:pt x="234" y="423"/>
                    <a:pt x="233" y="424"/>
                  </a:cubicBezTo>
                  <a:cubicBezTo>
                    <a:pt x="233" y="425"/>
                    <a:pt x="233" y="425"/>
                    <a:pt x="233" y="426"/>
                  </a:cubicBezTo>
                  <a:cubicBezTo>
                    <a:pt x="234" y="427"/>
                    <a:pt x="235" y="426"/>
                    <a:pt x="236" y="426"/>
                  </a:cubicBezTo>
                  <a:cubicBezTo>
                    <a:pt x="236" y="426"/>
                    <a:pt x="236" y="426"/>
                    <a:pt x="236" y="426"/>
                  </a:cubicBezTo>
                  <a:cubicBezTo>
                    <a:pt x="236" y="426"/>
                    <a:pt x="236" y="426"/>
                    <a:pt x="236" y="426"/>
                  </a:cubicBezTo>
                  <a:cubicBezTo>
                    <a:pt x="237" y="426"/>
                    <a:pt x="237" y="426"/>
                    <a:pt x="238" y="426"/>
                  </a:cubicBezTo>
                  <a:cubicBezTo>
                    <a:pt x="238" y="426"/>
                    <a:pt x="238" y="426"/>
                    <a:pt x="238" y="426"/>
                  </a:cubicBezTo>
                  <a:cubicBezTo>
                    <a:pt x="238" y="426"/>
                    <a:pt x="238" y="426"/>
                    <a:pt x="238" y="426"/>
                  </a:cubicBezTo>
                  <a:cubicBezTo>
                    <a:pt x="239" y="427"/>
                    <a:pt x="240" y="428"/>
                    <a:pt x="241" y="428"/>
                  </a:cubicBezTo>
                  <a:cubicBezTo>
                    <a:pt x="242" y="428"/>
                    <a:pt x="242" y="428"/>
                    <a:pt x="242" y="428"/>
                  </a:cubicBezTo>
                  <a:cubicBezTo>
                    <a:pt x="242" y="428"/>
                    <a:pt x="242" y="429"/>
                    <a:pt x="242" y="429"/>
                  </a:cubicBezTo>
                  <a:cubicBezTo>
                    <a:pt x="242" y="429"/>
                    <a:pt x="241" y="429"/>
                    <a:pt x="241" y="429"/>
                  </a:cubicBezTo>
                  <a:cubicBezTo>
                    <a:pt x="241" y="430"/>
                    <a:pt x="241" y="430"/>
                    <a:pt x="241" y="431"/>
                  </a:cubicBezTo>
                  <a:cubicBezTo>
                    <a:pt x="241" y="431"/>
                    <a:pt x="241" y="431"/>
                    <a:pt x="242" y="431"/>
                  </a:cubicBezTo>
                  <a:cubicBezTo>
                    <a:pt x="242" y="431"/>
                    <a:pt x="242" y="432"/>
                    <a:pt x="243" y="432"/>
                  </a:cubicBezTo>
                  <a:cubicBezTo>
                    <a:pt x="244" y="432"/>
                    <a:pt x="245" y="432"/>
                    <a:pt x="246" y="431"/>
                  </a:cubicBezTo>
                  <a:cubicBezTo>
                    <a:pt x="246" y="430"/>
                    <a:pt x="247" y="431"/>
                    <a:pt x="247" y="430"/>
                  </a:cubicBezTo>
                  <a:cubicBezTo>
                    <a:pt x="247" y="432"/>
                    <a:pt x="248" y="431"/>
                    <a:pt x="249" y="432"/>
                  </a:cubicBezTo>
                  <a:cubicBezTo>
                    <a:pt x="251" y="433"/>
                    <a:pt x="252" y="433"/>
                    <a:pt x="254" y="432"/>
                  </a:cubicBezTo>
                  <a:cubicBezTo>
                    <a:pt x="254" y="432"/>
                    <a:pt x="254" y="432"/>
                    <a:pt x="254" y="432"/>
                  </a:cubicBezTo>
                  <a:cubicBezTo>
                    <a:pt x="255" y="433"/>
                    <a:pt x="255" y="433"/>
                    <a:pt x="255" y="433"/>
                  </a:cubicBezTo>
                  <a:cubicBezTo>
                    <a:pt x="256" y="433"/>
                    <a:pt x="257" y="432"/>
                    <a:pt x="257" y="432"/>
                  </a:cubicBezTo>
                  <a:cubicBezTo>
                    <a:pt x="257" y="431"/>
                    <a:pt x="259" y="432"/>
                    <a:pt x="259" y="431"/>
                  </a:cubicBezTo>
                  <a:cubicBezTo>
                    <a:pt x="259" y="430"/>
                    <a:pt x="260" y="430"/>
                    <a:pt x="260" y="430"/>
                  </a:cubicBezTo>
                  <a:cubicBezTo>
                    <a:pt x="261" y="430"/>
                    <a:pt x="262" y="429"/>
                    <a:pt x="263" y="429"/>
                  </a:cubicBezTo>
                  <a:cubicBezTo>
                    <a:pt x="263" y="430"/>
                    <a:pt x="263" y="429"/>
                    <a:pt x="263" y="429"/>
                  </a:cubicBezTo>
                  <a:cubicBezTo>
                    <a:pt x="263" y="428"/>
                    <a:pt x="263" y="428"/>
                    <a:pt x="263" y="428"/>
                  </a:cubicBezTo>
                  <a:cubicBezTo>
                    <a:pt x="264" y="426"/>
                    <a:pt x="263" y="425"/>
                    <a:pt x="262" y="424"/>
                  </a:cubicBezTo>
                  <a:cubicBezTo>
                    <a:pt x="262" y="424"/>
                    <a:pt x="262" y="423"/>
                    <a:pt x="261" y="423"/>
                  </a:cubicBezTo>
                  <a:cubicBezTo>
                    <a:pt x="261" y="423"/>
                    <a:pt x="261" y="423"/>
                    <a:pt x="261" y="423"/>
                  </a:cubicBezTo>
                  <a:cubicBezTo>
                    <a:pt x="261" y="423"/>
                    <a:pt x="261" y="423"/>
                    <a:pt x="261" y="423"/>
                  </a:cubicBezTo>
                  <a:cubicBezTo>
                    <a:pt x="260" y="423"/>
                    <a:pt x="261" y="423"/>
                    <a:pt x="262" y="422"/>
                  </a:cubicBezTo>
                  <a:cubicBezTo>
                    <a:pt x="262" y="422"/>
                    <a:pt x="262" y="422"/>
                    <a:pt x="262" y="421"/>
                  </a:cubicBezTo>
                  <a:cubicBezTo>
                    <a:pt x="262" y="420"/>
                    <a:pt x="261" y="420"/>
                    <a:pt x="260" y="420"/>
                  </a:cubicBezTo>
                  <a:cubicBezTo>
                    <a:pt x="260" y="420"/>
                    <a:pt x="259" y="420"/>
                    <a:pt x="259" y="420"/>
                  </a:cubicBezTo>
                  <a:cubicBezTo>
                    <a:pt x="259" y="421"/>
                    <a:pt x="258" y="421"/>
                    <a:pt x="257" y="422"/>
                  </a:cubicBezTo>
                  <a:cubicBezTo>
                    <a:pt x="257" y="422"/>
                    <a:pt x="256" y="422"/>
                    <a:pt x="256" y="423"/>
                  </a:cubicBezTo>
                  <a:cubicBezTo>
                    <a:pt x="255" y="424"/>
                    <a:pt x="255" y="426"/>
                    <a:pt x="254" y="426"/>
                  </a:cubicBezTo>
                  <a:cubicBezTo>
                    <a:pt x="254" y="426"/>
                    <a:pt x="254" y="426"/>
                    <a:pt x="254" y="425"/>
                  </a:cubicBezTo>
                  <a:cubicBezTo>
                    <a:pt x="255" y="424"/>
                    <a:pt x="255" y="422"/>
                    <a:pt x="255" y="421"/>
                  </a:cubicBezTo>
                  <a:cubicBezTo>
                    <a:pt x="255" y="420"/>
                    <a:pt x="254" y="420"/>
                    <a:pt x="254" y="419"/>
                  </a:cubicBezTo>
                  <a:cubicBezTo>
                    <a:pt x="254" y="419"/>
                    <a:pt x="254" y="419"/>
                    <a:pt x="254" y="419"/>
                  </a:cubicBezTo>
                  <a:cubicBezTo>
                    <a:pt x="253" y="418"/>
                    <a:pt x="253" y="418"/>
                    <a:pt x="252" y="418"/>
                  </a:cubicBezTo>
                  <a:cubicBezTo>
                    <a:pt x="252" y="418"/>
                    <a:pt x="252" y="418"/>
                    <a:pt x="252" y="418"/>
                  </a:cubicBezTo>
                  <a:cubicBezTo>
                    <a:pt x="252" y="417"/>
                    <a:pt x="252" y="416"/>
                    <a:pt x="252" y="416"/>
                  </a:cubicBezTo>
                  <a:cubicBezTo>
                    <a:pt x="253" y="416"/>
                    <a:pt x="253" y="416"/>
                    <a:pt x="254" y="417"/>
                  </a:cubicBezTo>
                  <a:cubicBezTo>
                    <a:pt x="254" y="418"/>
                    <a:pt x="255" y="418"/>
                    <a:pt x="256" y="419"/>
                  </a:cubicBezTo>
                  <a:cubicBezTo>
                    <a:pt x="256" y="419"/>
                    <a:pt x="258" y="419"/>
                    <a:pt x="258" y="419"/>
                  </a:cubicBezTo>
                  <a:cubicBezTo>
                    <a:pt x="259" y="418"/>
                    <a:pt x="259" y="417"/>
                    <a:pt x="258" y="417"/>
                  </a:cubicBezTo>
                  <a:cubicBezTo>
                    <a:pt x="257" y="415"/>
                    <a:pt x="258" y="415"/>
                    <a:pt x="259" y="414"/>
                  </a:cubicBezTo>
                  <a:cubicBezTo>
                    <a:pt x="259" y="414"/>
                    <a:pt x="259" y="414"/>
                    <a:pt x="259" y="414"/>
                  </a:cubicBezTo>
                  <a:cubicBezTo>
                    <a:pt x="260" y="414"/>
                    <a:pt x="259" y="415"/>
                    <a:pt x="260" y="415"/>
                  </a:cubicBezTo>
                  <a:cubicBezTo>
                    <a:pt x="260" y="414"/>
                    <a:pt x="260" y="414"/>
                    <a:pt x="260" y="413"/>
                  </a:cubicBezTo>
                  <a:cubicBezTo>
                    <a:pt x="260" y="413"/>
                    <a:pt x="260" y="412"/>
                    <a:pt x="261" y="412"/>
                  </a:cubicBezTo>
                  <a:cubicBezTo>
                    <a:pt x="261" y="413"/>
                    <a:pt x="262" y="414"/>
                    <a:pt x="264" y="416"/>
                  </a:cubicBezTo>
                  <a:cubicBezTo>
                    <a:pt x="264" y="416"/>
                    <a:pt x="264" y="417"/>
                    <a:pt x="264" y="417"/>
                  </a:cubicBezTo>
                  <a:cubicBezTo>
                    <a:pt x="265" y="417"/>
                    <a:pt x="264" y="416"/>
                    <a:pt x="264" y="416"/>
                  </a:cubicBezTo>
                  <a:cubicBezTo>
                    <a:pt x="264" y="416"/>
                    <a:pt x="264" y="416"/>
                    <a:pt x="264" y="416"/>
                  </a:cubicBezTo>
                  <a:cubicBezTo>
                    <a:pt x="264" y="416"/>
                    <a:pt x="264" y="416"/>
                    <a:pt x="264" y="416"/>
                  </a:cubicBezTo>
                  <a:cubicBezTo>
                    <a:pt x="265" y="415"/>
                    <a:pt x="265" y="413"/>
                    <a:pt x="266" y="412"/>
                  </a:cubicBezTo>
                  <a:cubicBezTo>
                    <a:pt x="265" y="414"/>
                    <a:pt x="266" y="415"/>
                    <a:pt x="266" y="416"/>
                  </a:cubicBezTo>
                  <a:cubicBezTo>
                    <a:pt x="267" y="417"/>
                    <a:pt x="269" y="417"/>
                    <a:pt x="269" y="416"/>
                  </a:cubicBezTo>
                  <a:cubicBezTo>
                    <a:pt x="269" y="414"/>
                    <a:pt x="270" y="412"/>
                    <a:pt x="269" y="409"/>
                  </a:cubicBezTo>
                  <a:cubicBezTo>
                    <a:pt x="269" y="409"/>
                    <a:pt x="268" y="408"/>
                    <a:pt x="269" y="407"/>
                  </a:cubicBezTo>
                  <a:close/>
                  <a:moveTo>
                    <a:pt x="229" y="334"/>
                  </a:moveTo>
                  <a:cubicBezTo>
                    <a:pt x="230" y="334"/>
                    <a:pt x="230" y="333"/>
                    <a:pt x="231" y="332"/>
                  </a:cubicBezTo>
                  <a:cubicBezTo>
                    <a:pt x="231" y="330"/>
                    <a:pt x="232" y="330"/>
                    <a:pt x="234" y="330"/>
                  </a:cubicBezTo>
                  <a:cubicBezTo>
                    <a:pt x="235" y="330"/>
                    <a:pt x="237" y="330"/>
                    <a:pt x="238" y="329"/>
                  </a:cubicBezTo>
                  <a:cubicBezTo>
                    <a:pt x="239" y="329"/>
                    <a:pt x="240" y="329"/>
                    <a:pt x="241" y="330"/>
                  </a:cubicBezTo>
                  <a:cubicBezTo>
                    <a:pt x="242" y="331"/>
                    <a:pt x="243" y="332"/>
                    <a:pt x="244" y="333"/>
                  </a:cubicBezTo>
                  <a:cubicBezTo>
                    <a:pt x="245" y="333"/>
                    <a:pt x="245" y="334"/>
                    <a:pt x="245" y="335"/>
                  </a:cubicBezTo>
                  <a:cubicBezTo>
                    <a:pt x="245" y="338"/>
                    <a:pt x="245" y="341"/>
                    <a:pt x="243" y="344"/>
                  </a:cubicBezTo>
                  <a:cubicBezTo>
                    <a:pt x="242" y="346"/>
                    <a:pt x="242" y="347"/>
                    <a:pt x="240" y="348"/>
                  </a:cubicBezTo>
                  <a:cubicBezTo>
                    <a:pt x="240" y="348"/>
                    <a:pt x="240" y="349"/>
                    <a:pt x="240" y="349"/>
                  </a:cubicBezTo>
                  <a:cubicBezTo>
                    <a:pt x="240" y="349"/>
                    <a:pt x="241" y="349"/>
                    <a:pt x="240" y="350"/>
                  </a:cubicBezTo>
                  <a:cubicBezTo>
                    <a:pt x="239" y="350"/>
                    <a:pt x="239" y="349"/>
                    <a:pt x="239" y="349"/>
                  </a:cubicBezTo>
                  <a:cubicBezTo>
                    <a:pt x="237" y="347"/>
                    <a:pt x="236" y="345"/>
                    <a:pt x="235" y="343"/>
                  </a:cubicBezTo>
                  <a:cubicBezTo>
                    <a:pt x="234" y="341"/>
                    <a:pt x="234" y="340"/>
                    <a:pt x="232" y="339"/>
                  </a:cubicBezTo>
                  <a:cubicBezTo>
                    <a:pt x="232" y="338"/>
                    <a:pt x="231" y="337"/>
                    <a:pt x="230" y="336"/>
                  </a:cubicBezTo>
                  <a:cubicBezTo>
                    <a:pt x="228" y="336"/>
                    <a:pt x="228" y="335"/>
                    <a:pt x="229" y="334"/>
                  </a:cubicBezTo>
                  <a:close/>
                  <a:moveTo>
                    <a:pt x="279" y="326"/>
                  </a:moveTo>
                  <a:cubicBezTo>
                    <a:pt x="279" y="325"/>
                    <a:pt x="279" y="325"/>
                    <a:pt x="280" y="325"/>
                  </a:cubicBezTo>
                  <a:cubicBezTo>
                    <a:pt x="281" y="325"/>
                    <a:pt x="282" y="324"/>
                    <a:pt x="283" y="323"/>
                  </a:cubicBezTo>
                  <a:cubicBezTo>
                    <a:pt x="284" y="322"/>
                    <a:pt x="285" y="322"/>
                    <a:pt x="286" y="322"/>
                  </a:cubicBezTo>
                  <a:cubicBezTo>
                    <a:pt x="287" y="321"/>
                    <a:pt x="288" y="321"/>
                    <a:pt x="289" y="320"/>
                  </a:cubicBezTo>
                  <a:cubicBezTo>
                    <a:pt x="290" y="320"/>
                    <a:pt x="291" y="321"/>
                    <a:pt x="291" y="322"/>
                  </a:cubicBezTo>
                  <a:cubicBezTo>
                    <a:pt x="291" y="323"/>
                    <a:pt x="287" y="327"/>
                    <a:pt x="285" y="327"/>
                  </a:cubicBezTo>
                  <a:cubicBezTo>
                    <a:pt x="283" y="327"/>
                    <a:pt x="282" y="327"/>
                    <a:pt x="280" y="327"/>
                  </a:cubicBezTo>
                  <a:cubicBezTo>
                    <a:pt x="279" y="327"/>
                    <a:pt x="279" y="326"/>
                    <a:pt x="279" y="326"/>
                  </a:cubicBezTo>
                  <a:close/>
                  <a:moveTo>
                    <a:pt x="296" y="343"/>
                  </a:moveTo>
                  <a:cubicBezTo>
                    <a:pt x="297" y="342"/>
                    <a:pt x="297" y="343"/>
                    <a:pt x="298" y="344"/>
                  </a:cubicBezTo>
                  <a:cubicBezTo>
                    <a:pt x="299" y="346"/>
                    <a:pt x="298" y="348"/>
                    <a:pt x="296" y="348"/>
                  </a:cubicBezTo>
                  <a:cubicBezTo>
                    <a:pt x="296" y="349"/>
                    <a:pt x="295" y="348"/>
                    <a:pt x="295" y="348"/>
                  </a:cubicBezTo>
                  <a:cubicBezTo>
                    <a:pt x="295" y="347"/>
                    <a:pt x="295" y="346"/>
                    <a:pt x="295" y="346"/>
                  </a:cubicBezTo>
                  <a:cubicBezTo>
                    <a:pt x="295" y="345"/>
                    <a:pt x="295" y="345"/>
                    <a:pt x="295" y="345"/>
                  </a:cubicBezTo>
                  <a:cubicBezTo>
                    <a:pt x="295" y="344"/>
                    <a:pt x="295" y="343"/>
                    <a:pt x="296" y="343"/>
                  </a:cubicBezTo>
                  <a:close/>
                  <a:moveTo>
                    <a:pt x="274" y="399"/>
                  </a:moveTo>
                  <a:cubicBezTo>
                    <a:pt x="273" y="399"/>
                    <a:pt x="273" y="399"/>
                    <a:pt x="273" y="401"/>
                  </a:cubicBezTo>
                  <a:cubicBezTo>
                    <a:pt x="271" y="400"/>
                    <a:pt x="271" y="400"/>
                    <a:pt x="271" y="398"/>
                  </a:cubicBezTo>
                  <a:cubicBezTo>
                    <a:pt x="271" y="397"/>
                    <a:pt x="272" y="397"/>
                    <a:pt x="272" y="397"/>
                  </a:cubicBezTo>
                  <a:cubicBezTo>
                    <a:pt x="273" y="398"/>
                    <a:pt x="273" y="398"/>
                    <a:pt x="274" y="399"/>
                  </a:cubicBezTo>
                  <a:close/>
                  <a:moveTo>
                    <a:pt x="268" y="419"/>
                  </a:moveTo>
                  <a:cubicBezTo>
                    <a:pt x="268" y="420"/>
                    <a:pt x="269" y="420"/>
                    <a:pt x="269" y="421"/>
                  </a:cubicBezTo>
                  <a:cubicBezTo>
                    <a:pt x="268" y="421"/>
                    <a:pt x="268" y="421"/>
                    <a:pt x="268" y="421"/>
                  </a:cubicBezTo>
                  <a:cubicBezTo>
                    <a:pt x="268" y="422"/>
                    <a:pt x="267" y="422"/>
                    <a:pt x="267" y="422"/>
                  </a:cubicBezTo>
                  <a:cubicBezTo>
                    <a:pt x="266" y="422"/>
                    <a:pt x="267" y="422"/>
                    <a:pt x="267" y="421"/>
                  </a:cubicBezTo>
                  <a:cubicBezTo>
                    <a:pt x="266" y="421"/>
                    <a:pt x="266" y="420"/>
                    <a:pt x="266" y="420"/>
                  </a:cubicBezTo>
                  <a:cubicBezTo>
                    <a:pt x="266" y="419"/>
                    <a:pt x="266" y="418"/>
                    <a:pt x="267" y="418"/>
                  </a:cubicBezTo>
                  <a:cubicBezTo>
                    <a:pt x="267" y="418"/>
                    <a:pt x="268" y="419"/>
                    <a:pt x="268" y="419"/>
                  </a:cubicBezTo>
                  <a:close/>
                  <a:moveTo>
                    <a:pt x="297" y="350"/>
                  </a:moveTo>
                  <a:cubicBezTo>
                    <a:pt x="297" y="351"/>
                    <a:pt x="298" y="351"/>
                    <a:pt x="298" y="352"/>
                  </a:cubicBezTo>
                  <a:cubicBezTo>
                    <a:pt x="298" y="352"/>
                    <a:pt x="298" y="352"/>
                    <a:pt x="297" y="353"/>
                  </a:cubicBezTo>
                  <a:cubicBezTo>
                    <a:pt x="297" y="353"/>
                    <a:pt x="296" y="353"/>
                    <a:pt x="296" y="352"/>
                  </a:cubicBezTo>
                  <a:cubicBezTo>
                    <a:pt x="295" y="352"/>
                    <a:pt x="296" y="352"/>
                    <a:pt x="296" y="351"/>
                  </a:cubicBezTo>
                  <a:cubicBezTo>
                    <a:pt x="296" y="351"/>
                    <a:pt x="296" y="351"/>
                    <a:pt x="296" y="350"/>
                  </a:cubicBezTo>
                  <a:cubicBezTo>
                    <a:pt x="296" y="350"/>
                    <a:pt x="297" y="349"/>
                    <a:pt x="297" y="349"/>
                  </a:cubicBezTo>
                  <a:cubicBezTo>
                    <a:pt x="298" y="349"/>
                    <a:pt x="297" y="350"/>
                    <a:pt x="297" y="350"/>
                  </a:cubicBezTo>
                  <a:close/>
                  <a:moveTo>
                    <a:pt x="222" y="333"/>
                  </a:moveTo>
                  <a:cubicBezTo>
                    <a:pt x="222" y="333"/>
                    <a:pt x="222" y="332"/>
                    <a:pt x="223" y="333"/>
                  </a:cubicBezTo>
                  <a:cubicBezTo>
                    <a:pt x="224" y="333"/>
                    <a:pt x="225" y="333"/>
                    <a:pt x="225" y="333"/>
                  </a:cubicBezTo>
                  <a:cubicBezTo>
                    <a:pt x="225" y="334"/>
                    <a:pt x="223" y="334"/>
                    <a:pt x="223" y="334"/>
                  </a:cubicBezTo>
                  <a:cubicBezTo>
                    <a:pt x="222" y="334"/>
                    <a:pt x="222" y="334"/>
                    <a:pt x="222" y="333"/>
                  </a:cubicBezTo>
                  <a:close/>
                  <a:moveTo>
                    <a:pt x="163" y="400"/>
                  </a:moveTo>
                  <a:cubicBezTo>
                    <a:pt x="165" y="399"/>
                    <a:pt x="166" y="400"/>
                    <a:pt x="167" y="400"/>
                  </a:cubicBezTo>
                  <a:cubicBezTo>
                    <a:pt x="166" y="401"/>
                    <a:pt x="165" y="399"/>
                    <a:pt x="163" y="400"/>
                  </a:cubicBezTo>
                  <a:close/>
                  <a:moveTo>
                    <a:pt x="265" y="425"/>
                  </a:moveTo>
                  <a:cubicBezTo>
                    <a:pt x="265" y="426"/>
                    <a:pt x="265" y="427"/>
                    <a:pt x="265" y="427"/>
                  </a:cubicBezTo>
                  <a:cubicBezTo>
                    <a:pt x="265" y="427"/>
                    <a:pt x="265" y="427"/>
                    <a:pt x="264" y="428"/>
                  </a:cubicBezTo>
                  <a:cubicBezTo>
                    <a:pt x="264" y="427"/>
                    <a:pt x="264" y="427"/>
                    <a:pt x="264" y="427"/>
                  </a:cubicBezTo>
                  <a:cubicBezTo>
                    <a:pt x="264" y="426"/>
                    <a:pt x="264" y="426"/>
                    <a:pt x="264" y="425"/>
                  </a:cubicBezTo>
                  <a:cubicBezTo>
                    <a:pt x="265" y="425"/>
                    <a:pt x="265" y="425"/>
                    <a:pt x="265" y="425"/>
                  </a:cubicBezTo>
                  <a:close/>
                  <a:moveTo>
                    <a:pt x="198" y="442"/>
                  </a:moveTo>
                  <a:cubicBezTo>
                    <a:pt x="198" y="442"/>
                    <a:pt x="198" y="443"/>
                    <a:pt x="197" y="444"/>
                  </a:cubicBezTo>
                  <a:cubicBezTo>
                    <a:pt x="197" y="443"/>
                    <a:pt x="197" y="442"/>
                    <a:pt x="198" y="442"/>
                  </a:cubicBezTo>
                  <a:close/>
                  <a:moveTo>
                    <a:pt x="260" y="415"/>
                  </a:moveTo>
                  <a:cubicBezTo>
                    <a:pt x="261" y="415"/>
                    <a:pt x="261" y="416"/>
                    <a:pt x="261" y="416"/>
                  </a:cubicBezTo>
                  <a:cubicBezTo>
                    <a:pt x="261" y="416"/>
                    <a:pt x="261" y="417"/>
                    <a:pt x="261" y="417"/>
                  </a:cubicBezTo>
                  <a:cubicBezTo>
                    <a:pt x="260" y="417"/>
                    <a:pt x="260" y="416"/>
                    <a:pt x="260" y="416"/>
                  </a:cubicBezTo>
                  <a:cubicBezTo>
                    <a:pt x="260" y="416"/>
                    <a:pt x="260" y="415"/>
                    <a:pt x="260" y="415"/>
                  </a:cubicBezTo>
                  <a:close/>
                  <a:moveTo>
                    <a:pt x="113" y="333"/>
                  </a:moveTo>
                  <a:cubicBezTo>
                    <a:pt x="113" y="333"/>
                    <a:pt x="113" y="333"/>
                    <a:pt x="113" y="333"/>
                  </a:cubicBezTo>
                  <a:cubicBezTo>
                    <a:pt x="114" y="333"/>
                    <a:pt x="114" y="333"/>
                    <a:pt x="114" y="333"/>
                  </a:cubicBezTo>
                  <a:cubicBezTo>
                    <a:pt x="114" y="334"/>
                    <a:pt x="114" y="334"/>
                    <a:pt x="113" y="334"/>
                  </a:cubicBezTo>
                  <a:cubicBezTo>
                    <a:pt x="113" y="334"/>
                    <a:pt x="113" y="334"/>
                    <a:pt x="113" y="333"/>
                  </a:cubicBezTo>
                  <a:close/>
                  <a:moveTo>
                    <a:pt x="270" y="404"/>
                  </a:moveTo>
                  <a:cubicBezTo>
                    <a:pt x="270" y="405"/>
                    <a:pt x="270" y="405"/>
                    <a:pt x="270" y="405"/>
                  </a:cubicBezTo>
                  <a:cubicBezTo>
                    <a:pt x="269" y="405"/>
                    <a:pt x="269" y="405"/>
                    <a:pt x="269" y="404"/>
                  </a:cubicBezTo>
                  <a:cubicBezTo>
                    <a:pt x="269" y="404"/>
                    <a:pt x="269" y="404"/>
                    <a:pt x="270" y="404"/>
                  </a:cubicBezTo>
                  <a:cubicBezTo>
                    <a:pt x="270" y="404"/>
                    <a:pt x="270" y="404"/>
                    <a:pt x="270" y="404"/>
                  </a:cubicBezTo>
                  <a:close/>
                  <a:moveTo>
                    <a:pt x="218" y="355"/>
                  </a:moveTo>
                  <a:cubicBezTo>
                    <a:pt x="219" y="355"/>
                    <a:pt x="219" y="356"/>
                    <a:pt x="219" y="357"/>
                  </a:cubicBezTo>
                  <a:cubicBezTo>
                    <a:pt x="218" y="356"/>
                    <a:pt x="218" y="356"/>
                    <a:pt x="218" y="355"/>
                  </a:cubicBezTo>
                  <a:close/>
                  <a:moveTo>
                    <a:pt x="295" y="342"/>
                  </a:moveTo>
                  <a:cubicBezTo>
                    <a:pt x="295" y="342"/>
                    <a:pt x="295" y="341"/>
                    <a:pt x="295" y="341"/>
                  </a:cubicBezTo>
                  <a:cubicBezTo>
                    <a:pt x="295" y="341"/>
                    <a:pt x="295" y="341"/>
                    <a:pt x="295" y="341"/>
                  </a:cubicBezTo>
                  <a:cubicBezTo>
                    <a:pt x="296" y="341"/>
                    <a:pt x="296" y="341"/>
                    <a:pt x="296" y="341"/>
                  </a:cubicBezTo>
                  <a:cubicBezTo>
                    <a:pt x="296" y="342"/>
                    <a:pt x="295" y="342"/>
                    <a:pt x="295" y="342"/>
                  </a:cubicBezTo>
                  <a:close/>
                  <a:moveTo>
                    <a:pt x="207" y="357"/>
                  </a:moveTo>
                  <a:cubicBezTo>
                    <a:pt x="208" y="357"/>
                    <a:pt x="208" y="357"/>
                    <a:pt x="208" y="358"/>
                  </a:cubicBezTo>
                  <a:cubicBezTo>
                    <a:pt x="208" y="358"/>
                    <a:pt x="208" y="358"/>
                    <a:pt x="208" y="358"/>
                  </a:cubicBezTo>
                  <a:cubicBezTo>
                    <a:pt x="207" y="358"/>
                    <a:pt x="207" y="358"/>
                    <a:pt x="207" y="357"/>
                  </a:cubicBezTo>
                  <a:close/>
                  <a:moveTo>
                    <a:pt x="221" y="369"/>
                  </a:moveTo>
                  <a:cubicBezTo>
                    <a:pt x="221" y="369"/>
                    <a:pt x="221" y="368"/>
                    <a:pt x="221" y="368"/>
                  </a:cubicBezTo>
                  <a:cubicBezTo>
                    <a:pt x="221" y="368"/>
                    <a:pt x="222" y="368"/>
                    <a:pt x="221" y="369"/>
                  </a:cubicBezTo>
                  <a:cubicBezTo>
                    <a:pt x="221" y="369"/>
                    <a:pt x="221" y="369"/>
                    <a:pt x="221" y="369"/>
                  </a:cubicBezTo>
                  <a:close/>
                  <a:moveTo>
                    <a:pt x="187" y="404"/>
                  </a:moveTo>
                  <a:cubicBezTo>
                    <a:pt x="187" y="404"/>
                    <a:pt x="187" y="404"/>
                    <a:pt x="188" y="404"/>
                  </a:cubicBezTo>
                  <a:cubicBezTo>
                    <a:pt x="188" y="404"/>
                    <a:pt x="188" y="404"/>
                    <a:pt x="188" y="404"/>
                  </a:cubicBezTo>
                  <a:cubicBezTo>
                    <a:pt x="188" y="405"/>
                    <a:pt x="188" y="405"/>
                    <a:pt x="188" y="405"/>
                  </a:cubicBezTo>
                  <a:cubicBezTo>
                    <a:pt x="188" y="405"/>
                    <a:pt x="187" y="404"/>
                    <a:pt x="187" y="404"/>
                  </a:cubicBezTo>
                  <a:close/>
                  <a:moveTo>
                    <a:pt x="252" y="397"/>
                  </a:moveTo>
                  <a:cubicBezTo>
                    <a:pt x="252" y="397"/>
                    <a:pt x="252" y="397"/>
                    <a:pt x="252" y="397"/>
                  </a:cubicBezTo>
                  <a:cubicBezTo>
                    <a:pt x="252" y="398"/>
                    <a:pt x="252" y="398"/>
                    <a:pt x="252" y="398"/>
                  </a:cubicBezTo>
                  <a:cubicBezTo>
                    <a:pt x="252" y="398"/>
                    <a:pt x="252" y="397"/>
                    <a:pt x="252" y="397"/>
                  </a:cubicBezTo>
                  <a:cubicBezTo>
                    <a:pt x="252" y="397"/>
                    <a:pt x="252" y="397"/>
                    <a:pt x="252" y="397"/>
                  </a:cubicBezTo>
                  <a:close/>
                  <a:moveTo>
                    <a:pt x="183" y="437"/>
                  </a:moveTo>
                  <a:cubicBezTo>
                    <a:pt x="183" y="437"/>
                    <a:pt x="182" y="437"/>
                    <a:pt x="182" y="437"/>
                  </a:cubicBezTo>
                  <a:cubicBezTo>
                    <a:pt x="182" y="437"/>
                    <a:pt x="182" y="436"/>
                    <a:pt x="182" y="436"/>
                  </a:cubicBezTo>
                  <a:cubicBezTo>
                    <a:pt x="183" y="436"/>
                    <a:pt x="183" y="437"/>
                    <a:pt x="183" y="437"/>
                  </a:cubicBezTo>
                  <a:close/>
                  <a:moveTo>
                    <a:pt x="111" y="331"/>
                  </a:moveTo>
                  <a:cubicBezTo>
                    <a:pt x="111" y="331"/>
                    <a:pt x="111" y="331"/>
                    <a:pt x="111" y="331"/>
                  </a:cubicBezTo>
                  <a:cubicBezTo>
                    <a:pt x="111" y="331"/>
                    <a:pt x="111" y="331"/>
                    <a:pt x="111" y="331"/>
                  </a:cubicBezTo>
                  <a:cubicBezTo>
                    <a:pt x="111" y="331"/>
                    <a:pt x="111" y="331"/>
                    <a:pt x="111" y="331"/>
                  </a:cubicBezTo>
                  <a:cubicBezTo>
                    <a:pt x="111" y="331"/>
                    <a:pt x="111" y="331"/>
                    <a:pt x="111" y="331"/>
                  </a:cubicBezTo>
                  <a:close/>
                  <a:moveTo>
                    <a:pt x="213" y="351"/>
                  </a:moveTo>
                  <a:cubicBezTo>
                    <a:pt x="213" y="351"/>
                    <a:pt x="213" y="351"/>
                    <a:pt x="213" y="351"/>
                  </a:cubicBezTo>
                  <a:cubicBezTo>
                    <a:pt x="213" y="351"/>
                    <a:pt x="213" y="351"/>
                    <a:pt x="213" y="351"/>
                  </a:cubicBezTo>
                  <a:cubicBezTo>
                    <a:pt x="214" y="351"/>
                    <a:pt x="213" y="352"/>
                    <a:pt x="213" y="351"/>
                  </a:cubicBezTo>
                  <a:cubicBezTo>
                    <a:pt x="213" y="351"/>
                    <a:pt x="213" y="351"/>
                    <a:pt x="213" y="351"/>
                  </a:cubicBezTo>
                  <a:close/>
                  <a:moveTo>
                    <a:pt x="253" y="396"/>
                  </a:moveTo>
                  <a:cubicBezTo>
                    <a:pt x="252" y="396"/>
                    <a:pt x="252" y="396"/>
                    <a:pt x="252" y="396"/>
                  </a:cubicBezTo>
                  <a:cubicBezTo>
                    <a:pt x="252" y="396"/>
                    <a:pt x="253" y="396"/>
                    <a:pt x="253" y="396"/>
                  </a:cubicBezTo>
                  <a:cubicBezTo>
                    <a:pt x="253" y="396"/>
                    <a:pt x="253" y="396"/>
                    <a:pt x="253" y="396"/>
                  </a:cubicBezTo>
                  <a:cubicBezTo>
                    <a:pt x="253" y="396"/>
                    <a:pt x="253" y="396"/>
                    <a:pt x="253" y="396"/>
                  </a:cubicBezTo>
                  <a:close/>
                  <a:moveTo>
                    <a:pt x="307" y="433"/>
                  </a:moveTo>
                  <a:cubicBezTo>
                    <a:pt x="307" y="434"/>
                    <a:pt x="306" y="433"/>
                    <a:pt x="306" y="434"/>
                  </a:cubicBezTo>
                  <a:cubicBezTo>
                    <a:pt x="305" y="435"/>
                    <a:pt x="305" y="434"/>
                    <a:pt x="305" y="434"/>
                  </a:cubicBezTo>
                  <a:cubicBezTo>
                    <a:pt x="304" y="434"/>
                    <a:pt x="304" y="434"/>
                    <a:pt x="303" y="435"/>
                  </a:cubicBezTo>
                  <a:cubicBezTo>
                    <a:pt x="303" y="436"/>
                    <a:pt x="303" y="437"/>
                    <a:pt x="302" y="437"/>
                  </a:cubicBezTo>
                  <a:cubicBezTo>
                    <a:pt x="301" y="437"/>
                    <a:pt x="301" y="438"/>
                    <a:pt x="301" y="438"/>
                  </a:cubicBezTo>
                  <a:cubicBezTo>
                    <a:pt x="300" y="440"/>
                    <a:pt x="298" y="440"/>
                    <a:pt x="297" y="439"/>
                  </a:cubicBezTo>
                  <a:cubicBezTo>
                    <a:pt x="296" y="438"/>
                    <a:pt x="295" y="438"/>
                    <a:pt x="295" y="437"/>
                  </a:cubicBezTo>
                  <a:cubicBezTo>
                    <a:pt x="295" y="438"/>
                    <a:pt x="294" y="438"/>
                    <a:pt x="293" y="438"/>
                  </a:cubicBezTo>
                  <a:cubicBezTo>
                    <a:pt x="291" y="438"/>
                    <a:pt x="291" y="436"/>
                    <a:pt x="289" y="435"/>
                  </a:cubicBezTo>
                  <a:cubicBezTo>
                    <a:pt x="289" y="435"/>
                    <a:pt x="289" y="435"/>
                    <a:pt x="288" y="435"/>
                  </a:cubicBezTo>
                  <a:cubicBezTo>
                    <a:pt x="287" y="435"/>
                    <a:pt x="287" y="434"/>
                    <a:pt x="287" y="434"/>
                  </a:cubicBezTo>
                  <a:cubicBezTo>
                    <a:pt x="287" y="433"/>
                    <a:pt x="287" y="432"/>
                    <a:pt x="286" y="432"/>
                  </a:cubicBezTo>
                  <a:cubicBezTo>
                    <a:pt x="285" y="432"/>
                    <a:pt x="286" y="433"/>
                    <a:pt x="286" y="433"/>
                  </a:cubicBezTo>
                  <a:cubicBezTo>
                    <a:pt x="286" y="434"/>
                    <a:pt x="286" y="434"/>
                    <a:pt x="285" y="434"/>
                  </a:cubicBezTo>
                  <a:cubicBezTo>
                    <a:pt x="285" y="434"/>
                    <a:pt x="283" y="432"/>
                    <a:pt x="283" y="432"/>
                  </a:cubicBezTo>
                  <a:cubicBezTo>
                    <a:pt x="283" y="431"/>
                    <a:pt x="283" y="430"/>
                    <a:pt x="282" y="430"/>
                  </a:cubicBezTo>
                  <a:cubicBezTo>
                    <a:pt x="282" y="430"/>
                    <a:pt x="282" y="431"/>
                    <a:pt x="282" y="431"/>
                  </a:cubicBezTo>
                  <a:cubicBezTo>
                    <a:pt x="281" y="432"/>
                    <a:pt x="281" y="433"/>
                    <a:pt x="281" y="432"/>
                  </a:cubicBezTo>
                  <a:cubicBezTo>
                    <a:pt x="280" y="432"/>
                    <a:pt x="279" y="432"/>
                    <a:pt x="279" y="431"/>
                  </a:cubicBezTo>
                  <a:cubicBezTo>
                    <a:pt x="279" y="430"/>
                    <a:pt x="278" y="430"/>
                    <a:pt x="278" y="429"/>
                  </a:cubicBezTo>
                  <a:cubicBezTo>
                    <a:pt x="278" y="428"/>
                    <a:pt x="279" y="427"/>
                    <a:pt x="280" y="427"/>
                  </a:cubicBezTo>
                  <a:cubicBezTo>
                    <a:pt x="282" y="427"/>
                    <a:pt x="282" y="426"/>
                    <a:pt x="284" y="426"/>
                  </a:cubicBezTo>
                  <a:cubicBezTo>
                    <a:pt x="284" y="426"/>
                    <a:pt x="284" y="426"/>
                    <a:pt x="284" y="426"/>
                  </a:cubicBezTo>
                  <a:cubicBezTo>
                    <a:pt x="284" y="424"/>
                    <a:pt x="285" y="424"/>
                    <a:pt x="286" y="424"/>
                  </a:cubicBezTo>
                  <a:cubicBezTo>
                    <a:pt x="286" y="423"/>
                    <a:pt x="286" y="423"/>
                    <a:pt x="285" y="422"/>
                  </a:cubicBezTo>
                  <a:cubicBezTo>
                    <a:pt x="285" y="422"/>
                    <a:pt x="284" y="421"/>
                    <a:pt x="285" y="420"/>
                  </a:cubicBezTo>
                  <a:cubicBezTo>
                    <a:pt x="286" y="420"/>
                    <a:pt x="285" y="420"/>
                    <a:pt x="285" y="420"/>
                  </a:cubicBezTo>
                  <a:cubicBezTo>
                    <a:pt x="285" y="419"/>
                    <a:pt x="285" y="419"/>
                    <a:pt x="285" y="419"/>
                  </a:cubicBezTo>
                  <a:cubicBezTo>
                    <a:pt x="285" y="418"/>
                    <a:pt x="286" y="419"/>
                    <a:pt x="286" y="419"/>
                  </a:cubicBezTo>
                  <a:cubicBezTo>
                    <a:pt x="287" y="419"/>
                    <a:pt x="287" y="421"/>
                    <a:pt x="288" y="421"/>
                  </a:cubicBezTo>
                  <a:cubicBezTo>
                    <a:pt x="288" y="420"/>
                    <a:pt x="287" y="419"/>
                    <a:pt x="287" y="419"/>
                  </a:cubicBezTo>
                  <a:cubicBezTo>
                    <a:pt x="286" y="417"/>
                    <a:pt x="287" y="416"/>
                    <a:pt x="287" y="415"/>
                  </a:cubicBezTo>
                  <a:cubicBezTo>
                    <a:pt x="288" y="414"/>
                    <a:pt x="288" y="414"/>
                    <a:pt x="288" y="413"/>
                  </a:cubicBezTo>
                  <a:cubicBezTo>
                    <a:pt x="288" y="412"/>
                    <a:pt x="289" y="412"/>
                    <a:pt x="289" y="412"/>
                  </a:cubicBezTo>
                  <a:cubicBezTo>
                    <a:pt x="291" y="413"/>
                    <a:pt x="291" y="415"/>
                    <a:pt x="292" y="415"/>
                  </a:cubicBezTo>
                  <a:cubicBezTo>
                    <a:pt x="293" y="415"/>
                    <a:pt x="293" y="416"/>
                    <a:pt x="293" y="416"/>
                  </a:cubicBezTo>
                  <a:cubicBezTo>
                    <a:pt x="292" y="417"/>
                    <a:pt x="292" y="417"/>
                    <a:pt x="293" y="418"/>
                  </a:cubicBezTo>
                  <a:cubicBezTo>
                    <a:pt x="293" y="418"/>
                    <a:pt x="293" y="418"/>
                    <a:pt x="293" y="418"/>
                  </a:cubicBezTo>
                  <a:cubicBezTo>
                    <a:pt x="293" y="418"/>
                    <a:pt x="293" y="417"/>
                    <a:pt x="294" y="417"/>
                  </a:cubicBezTo>
                  <a:cubicBezTo>
                    <a:pt x="294" y="417"/>
                    <a:pt x="294" y="417"/>
                    <a:pt x="295" y="418"/>
                  </a:cubicBezTo>
                  <a:cubicBezTo>
                    <a:pt x="295" y="419"/>
                    <a:pt x="295" y="419"/>
                    <a:pt x="296" y="420"/>
                  </a:cubicBezTo>
                  <a:cubicBezTo>
                    <a:pt x="297" y="420"/>
                    <a:pt x="298" y="422"/>
                    <a:pt x="300" y="423"/>
                  </a:cubicBezTo>
                  <a:cubicBezTo>
                    <a:pt x="301" y="423"/>
                    <a:pt x="301" y="424"/>
                    <a:pt x="301" y="425"/>
                  </a:cubicBezTo>
                  <a:cubicBezTo>
                    <a:pt x="301" y="426"/>
                    <a:pt x="301" y="427"/>
                    <a:pt x="301" y="428"/>
                  </a:cubicBezTo>
                  <a:cubicBezTo>
                    <a:pt x="302" y="428"/>
                    <a:pt x="301" y="426"/>
                    <a:pt x="302" y="426"/>
                  </a:cubicBezTo>
                  <a:cubicBezTo>
                    <a:pt x="302" y="426"/>
                    <a:pt x="302" y="427"/>
                    <a:pt x="302" y="428"/>
                  </a:cubicBezTo>
                  <a:cubicBezTo>
                    <a:pt x="303" y="430"/>
                    <a:pt x="303" y="431"/>
                    <a:pt x="304" y="432"/>
                  </a:cubicBezTo>
                  <a:cubicBezTo>
                    <a:pt x="305" y="433"/>
                    <a:pt x="305" y="432"/>
                    <a:pt x="306" y="432"/>
                  </a:cubicBezTo>
                  <a:cubicBezTo>
                    <a:pt x="306" y="431"/>
                    <a:pt x="306" y="431"/>
                    <a:pt x="307" y="431"/>
                  </a:cubicBezTo>
                  <a:cubicBezTo>
                    <a:pt x="308" y="432"/>
                    <a:pt x="307" y="432"/>
                    <a:pt x="307" y="433"/>
                  </a:cubicBezTo>
                  <a:close/>
                  <a:moveTo>
                    <a:pt x="276" y="428"/>
                  </a:moveTo>
                  <a:cubicBezTo>
                    <a:pt x="276" y="429"/>
                    <a:pt x="275" y="430"/>
                    <a:pt x="276" y="430"/>
                  </a:cubicBezTo>
                  <a:cubicBezTo>
                    <a:pt x="276" y="431"/>
                    <a:pt x="275" y="431"/>
                    <a:pt x="275" y="431"/>
                  </a:cubicBezTo>
                  <a:cubicBezTo>
                    <a:pt x="275" y="432"/>
                    <a:pt x="274" y="432"/>
                    <a:pt x="274" y="433"/>
                  </a:cubicBezTo>
                  <a:cubicBezTo>
                    <a:pt x="274" y="434"/>
                    <a:pt x="273" y="436"/>
                    <a:pt x="272" y="436"/>
                  </a:cubicBezTo>
                  <a:cubicBezTo>
                    <a:pt x="272" y="436"/>
                    <a:pt x="271" y="436"/>
                    <a:pt x="271" y="435"/>
                  </a:cubicBezTo>
                  <a:cubicBezTo>
                    <a:pt x="271" y="435"/>
                    <a:pt x="270" y="434"/>
                    <a:pt x="270" y="434"/>
                  </a:cubicBezTo>
                  <a:cubicBezTo>
                    <a:pt x="270" y="433"/>
                    <a:pt x="270" y="432"/>
                    <a:pt x="270" y="432"/>
                  </a:cubicBezTo>
                  <a:cubicBezTo>
                    <a:pt x="271" y="432"/>
                    <a:pt x="271" y="431"/>
                    <a:pt x="271" y="431"/>
                  </a:cubicBezTo>
                  <a:cubicBezTo>
                    <a:pt x="271" y="429"/>
                    <a:pt x="272" y="428"/>
                    <a:pt x="273" y="427"/>
                  </a:cubicBezTo>
                  <a:cubicBezTo>
                    <a:pt x="274" y="427"/>
                    <a:pt x="275" y="426"/>
                    <a:pt x="276" y="427"/>
                  </a:cubicBezTo>
                  <a:cubicBezTo>
                    <a:pt x="277" y="427"/>
                    <a:pt x="277" y="428"/>
                    <a:pt x="276" y="428"/>
                  </a:cubicBezTo>
                  <a:close/>
                  <a:moveTo>
                    <a:pt x="302" y="421"/>
                  </a:moveTo>
                  <a:cubicBezTo>
                    <a:pt x="302" y="421"/>
                    <a:pt x="303" y="420"/>
                    <a:pt x="303" y="419"/>
                  </a:cubicBezTo>
                  <a:cubicBezTo>
                    <a:pt x="302" y="418"/>
                    <a:pt x="303" y="418"/>
                    <a:pt x="304" y="418"/>
                  </a:cubicBezTo>
                  <a:cubicBezTo>
                    <a:pt x="305" y="418"/>
                    <a:pt x="306" y="419"/>
                    <a:pt x="306" y="420"/>
                  </a:cubicBezTo>
                  <a:cubicBezTo>
                    <a:pt x="306" y="421"/>
                    <a:pt x="306" y="422"/>
                    <a:pt x="305" y="423"/>
                  </a:cubicBezTo>
                  <a:cubicBezTo>
                    <a:pt x="305" y="423"/>
                    <a:pt x="305" y="423"/>
                    <a:pt x="304" y="423"/>
                  </a:cubicBezTo>
                  <a:cubicBezTo>
                    <a:pt x="304" y="423"/>
                    <a:pt x="304" y="423"/>
                    <a:pt x="304" y="422"/>
                  </a:cubicBezTo>
                  <a:cubicBezTo>
                    <a:pt x="304" y="421"/>
                    <a:pt x="305" y="420"/>
                    <a:pt x="303" y="418"/>
                  </a:cubicBezTo>
                  <a:cubicBezTo>
                    <a:pt x="303" y="420"/>
                    <a:pt x="304" y="421"/>
                    <a:pt x="303" y="422"/>
                  </a:cubicBezTo>
                  <a:cubicBezTo>
                    <a:pt x="303" y="422"/>
                    <a:pt x="303" y="422"/>
                    <a:pt x="303" y="422"/>
                  </a:cubicBezTo>
                  <a:cubicBezTo>
                    <a:pt x="302" y="422"/>
                    <a:pt x="302" y="422"/>
                    <a:pt x="302" y="421"/>
                  </a:cubicBezTo>
                  <a:close/>
                  <a:moveTo>
                    <a:pt x="264" y="435"/>
                  </a:moveTo>
                  <a:cubicBezTo>
                    <a:pt x="264" y="436"/>
                    <a:pt x="263" y="437"/>
                    <a:pt x="262" y="437"/>
                  </a:cubicBezTo>
                  <a:cubicBezTo>
                    <a:pt x="261" y="437"/>
                    <a:pt x="261" y="436"/>
                    <a:pt x="261" y="436"/>
                  </a:cubicBezTo>
                  <a:cubicBezTo>
                    <a:pt x="259" y="435"/>
                    <a:pt x="259" y="435"/>
                    <a:pt x="261" y="434"/>
                  </a:cubicBezTo>
                  <a:cubicBezTo>
                    <a:pt x="261" y="434"/>
                    <a:pt x="261" y="434"/>
                    <a:pt x="261" y="434"/>
                  </a:cubicBezTo>
                  <a:cubicBezTo>
                    <a:pt x="262" y="433"/>
                    <a:pt x="262" y="432"/>
                    <a:pt x="263" y="433"/>
                  </a:cubicBezTo>
                  <a:cubicBezTo>
                    <a:pt x="264" y="433"/>
                    <a:pt x="264" y="434"/>
                    <a:pt x="264" y="435"/>
                  </a:cubicBezTo>
                  <a:close/>
                  <a:moveTo>
                    <a:pt x="297" y="419"/>
                  </a:moveTo>
                  <a:cubicBezTo>
                    <a:pt x="299" y="418"/>
                    <a:pt x="300" y="420"/>
                    <a:pt x="301" y="419"/>
                  </a:cubicBezTo>
                  <a:cubicBezTo>
                    <a:pt x="301" y="419"/>
                    <a:pt x="301" y="419"/>
                    <a:pt x="301" y="419"/>
                  </a:cubicBezTo>
                  <a:cubicBezTo>
                    <a:pt x="302" y="420"/>
                    <a:pt x="301" y="421"/>
                    <a:pt x="301" y="422"/>
                  </a:cubicBezTo>
                  <a:cubicBezTo>
                    <a:pt x="301" y="423"/>
                    <a:pt x="301" y="423"/>
                    <a:pt x="300" y="422"/>
                  </a:cubicBezTo>
                  <a:cubicBezTo>
                    <a:pt x="299" y="421"/>
                    <a:pt x="298" y="420"/>
                    <a:pt x="297" y="419"/>
                  </a:cubicBezTo>
                  <a:close/>
                  <a:moveTo>
                    <a:pt x="276" y="443"/>
                  </a:moveTo>
                  <a:cubicBezTo>
                    <a:pt x="276" y="443"/>
                    <a:pt x="275" y="443"/>
                    <a:pt x="275" y="443"/>
                  </a:cubicBezTo>
                  <a:cubicBezTo>
                    <a:pt x="274" y="443"/>
                    <a:pt x="273" y="443"/>
                    <a:pt x="273" y="442"/>
                  </a:cubicBezTo>
                  <a:cubicBezTo>
                    <a:pt x="274" y="441"/>
                    <a:pt x="274" y="441"/>
                    <a:pt x="275" y="441"/>
                  </a:cubicBezTo>
                  <a:cubicBezTo>
                    <a:pt x="276" y="441"/>
                    <a:pt x="276" y="442"/>
                    <a:pt x="276" y="443"/>
                  </a:cubicBezTo>
                  <a:close/>
                  <a:moveTo>
                    <a:pt x="271" y="440"/>
                  </a:moveTo>
                  <a:cubicBezTo>
                    <a:pt x="271" y="441"/>
                    <a:pt x="271" y="441"/>
                    <a:pt x="270" y="441"/>
                  </a:cubicBezTo>
                  <a:cubicBezTo>
                    <a:pt x="270" y="441"/>
                    <a:pt x="270" y="440"/>
                    <a:pt x="269" y="440"/>
                  </a:cubicBezTo>
                  <a:cubicBezTo>
                    <a:pt x="269" y="440"/>
                    <a:pt x="269" y="439"/>
                    <a:pt x="270" y="439"/>
                  </a:cubicBezTo>
                  <a:cubicBezTo>
                    <a:pt x="270" y="439"/>
                    <a:pt x="271" y="440"/>
                    <a:pt x="271" y="440"/>
                  </a:cubicBezTo>
                  <a:close/>
                  <a:moveTo>
                    <a:pt x="292" y="412"/>
                  </a:moveTo>
                  <a:cubicBezTo>
                    <a:pt x="292" y="412"/>
                    <a:pt x="292" y="411"/>
                    <a:pt x="293" y="411"/>
                  </a:cubicBezTo>
                  <a:cubicBezTo>
                    <a:pt x="293" y="411"/>
                    <a:pt x="293" y="412"/>
                    <a:pt x="293" y="412"/>
                  </a:cubicBezTo>
                  <a:cubicBezTo>
                    <a:pt x="293" y="412"/>
                    <a:pt x="293" y="412"/>
                    <a:pt x="293" y="412"/>
                  </a:cubicBezTo>
                  <a:cubicBezTo>
                    <a:pt x="292" y="412"/>
                    <a:pt x="292" y="412"/>
                    <a:pt x="292" y="412"/>
                  </a:cubicBezTo>
                  <a:close/>
                  <a:moveTo>
                    <a:pt x="269" y="436"/>
                  </a:moveTo>
                  <a:cubicBezTo>
                    <a:pt x="269" y="436"/>
                    <a:pt x="270" y="436"/>
                    <a:pt x="270" y="436"/>
                  </a:cubicBezTo>
                  <a:cubicBezTo>
                    <a:pt x="270" y="436"/>
                    <a:pt x="270" y="436"/>
                    <a:pt x="270" y="437"/>
                  </a:cubicBezTo>
                  <a:cubicBezTo>
                    <a:pt x="270" y="437"/>
                    <a:pt x="270" y="437"/>
                    <a:pt x="270" y="437"/>
                  </a:cubicBezTo>
                  <a:cubicBezTo>
                    <a:pt x="270" y="437"/>
                    <a:pt x="269" y="437"/>
                    <a:pt x="269" y="436"/>
                  </a:cubicBezTo>
                  <a:close/>
                  <a:moveTo>
                    <a:pt x="297" y="129"/>
                  </a:moveTo>
                  <a:cubicBezTo>
                    <a:pt x="298" y="129"/>
                    <a:pt x="298" y="130"/>
                    <a:pt x="298" y="130"/>
                  </a:cubicBezTo>
                  <a:cubicBezTo>
                    <a:pt x="297" y="131"/>
                    <a:pt x="297" y="131"/>
                    <a:pt x="298" y="131"/>
                  </a:cubicBezTo>
                  <a:cubicBezTo>
                    <a:pt x="299" y="132"/>
                    <a:pt x="299" y="133"/>
                    <a:pt x="300" y="133"/>
                  </a:cubicBezTo>
                  <a:cubicBezTo>
                    <a:pt x="300" y="133"/>
                    <a:pt x="301" y="134"/>
                    <a:pt x="301" y="134"/>
                  </a:cubicBezTo>
                  <a:cubicBezTo>
                    <a:pt x="302" y="135"/>
                    <a:pt x="302" y="134"/>
                    <a:pt x="303" y="134"/>
                  </a:cubicBezTo>
                  <a:cubicBezTo>
                    <a:pt x="303" y="133"/>
                    <a:pt x="303" y="133"/>
                    <a:pt x="304" y="133"/>
                  </a:cubicBezTo>
                  <a:cubicBezTo>
                    <a:pt x="304" y="134"/>
                    <a:pt x="305" y="133"/>
                    <a:pt x="306" y="133"/>
                  </a:cubicBezTo>
                  <a:cubicBezTo>
                    <a:pt x="306" y="134"/>
                    <a:pt x="305" y="134"/>
                    <a:pt x="304" y="135"/>
                  </a:cubicBezTo>
                  <a:cubicBezTo>
                    <a:pt x="304" y="135"/>
                    <a:pt x="303" y="135"/>
                    <a:pt x="303" y="135"/>
                  </a:cubicBezTo>
                  <a:cubicBezTo>
                    <a:pt x="303" y="136"/>
                    <a:pt x="304" y="136"/>
                    <a:pt x="304" y="136"/>
                  </a:cubicBezTo>
                  <a:cubicBezTo>
                    <a:pt x="304" y="137"/>
                    <a:pt x="304" y="137"/>
                    <a:pt x="305" y="137"/>
                  </a:cubicBezTo>
                  <a:cubicBezTo>
                    <a:pt x="305" y="138"/>
                    <a:pt x="306" y="138"/>
                    <a:pt x="307" y="137"/>
                  </a:cubicBezTo>
                  <a:cubicBezTo>
                    <a:pt x="309" y="137"/>
                    <a:pt x="309" y="136"/>
                    <a:pt x="310" y="135"/>
                  </a:cubicBezTo>
                  <a:cubicBezTo>
                    <a:pt x="310" y="134"/>
                    <a:pt x="310" y="134"/>
                    <a:pt x="311" y="133"/>
                  </a:cubicBezTo>
                  <a:cubicBezTo>
                    <a:pt x="311" y="133"/>
                    <a:pt x="311" y="133"/>
                    <a:pt x="311" y="134"/>
                  </a:cubicBezTo>
                  <a:cubicBezTo>
                    <a:pt x="311" y="134"/>
                    <a:pt x="311" y="135"/>
                    <a:pt x="312" y="135"/>
                  </a:cubicBezTo>
                  <a:cubicBezTo>
                    <a:pt x="313" y="135"/>
                    <a:pt x="313" y="135"/>
                    <a:pt x="314" y="136"/>
                  </a:cubicBezTo>
                  <a:cubicBezTo>
                    <a:pt x="313" y="136"/>
                    <a:pt x="313" y="136"/>
                    <a:pt x="312" y="136"/>
                  </a:cubicBezTo>
                  <a:cubicBezTo>
                    <a:pt x="311" y="136"/>
                    <a:pt x="310" y="137"/>
                    <a:pt x="309" y="138"/>
                  </a:cubicBezTo>
                  <a:cubicBezTo>
                    <a:pt x="309" y="138"/>
                    <a:pt x="309" y="139"/>
                    <a:pt x="309" y="139"/>
                  </a:cubicBezTo>
                  <a:cubicBezTo>
                    <a:pt x="310" y="140"/>
                    <a:pt x="310" y="141"/>
                    <a:pt x="311" y="141"/>
                  </a:cubicBezTo>
                  <a:cubicBezTo>
                    <a:pt x="311" y="142"/>
                    <a:pt x="312" y="142"/>
                    <a:pt x="312" y="142"/>
                  </a:cubicBezTo>
                  <a:cubicBezTo>
                    <a:pt x="312" y="143"/>
                    <a:pt x="312" y="143"/>
                    <a:pt x="312" y="143"/>
                  </a:cubicBezTo>
                  <a:cubicBezTo>
                    <a:pt x="311" y="143"/>
                    <a:pt x="311" y="142"/>
                    <a:pt x="310" y="142"/>
                  </a:cubicBezTo>
                  <a:cubicBezTo>
                    <a:pt x="310" y="142"/>
                    <a:pt x="310" y="142"/>
                    <a:pt x="310" y="142"/>
                  </a:cubicBezTo>
                  <a:cubicBezTo>
                    <a:pt x="309" y="141"/>
                    <a:pt x="309" y="141"/>
                    <a:pt x="308" y="141"/>
                  </a:cubicBezTo>
                  <a:cubicBezTo>
                    <a:pt x="308" y="142"/>
                    <a:pt x="307" y="142"/>
                    <a:pt x="307" y="142"/>
                  </a:cubicBezTo>
                  <a:cubicBezTo>
                    <a:pt x="306" y="141"/>
                    <a:pt x="306" y="141"/>
                    <a:pt x="305" y="141"/>
                  </a:cubicBezTo>
                  <a:cubicBezTo>
                    <a:pt x="305" y="141"/>
                    <a:pt x="305" y="141"/>
                    <a:pt x="305" y="141"/>
                  </a:cubicBezTo>
                  <a:cubicBezTo>
                    <a:pt x="303" y="141"/>
                    <a:pt x="301" y="140"/>
                    <a:pt x="300" y="138"/>
                  </a:cubicBezTo>
                  <a:cubicBezTo>
                    <a:pt x="300" y="138"/>
                    <a:pt x="298" y="137"/>
                    <a:pt x="297" y="137"/>
                  </a:cubicBezTo>
                  <a:cubicBezTo>
                    <a:pt x="296" y="137"/>
                    <a:pt x="297" y="138"/>
                    <a:pt x="297" y="139"/>
                  </a:cubicBezTo>
                  <a:cubicBezTo>
                    <a:pt x="297" y="139"/>
                    <a:pt x="297" y="139"/>
                    <a:pt x="297" y="139"/>
                  </a:cubicBezTo>
                  <a:cubicBezTo>
                    <a:pt x="297" y="141"/>
                    <a:pt x="297" y="141"/>
                    <a:pt x="299" y="140"/>
                  </a:cubicBezTo>
                  <a:cubicBezTo>
                    <a:pt x="299" y="140"/>
                    <a:pt x="299" y="140"/>
                    <a:pt x="299" y="140"/>
                  </a:cubicBezTo>
                  <a:cubicBezTo>
                    <a:pt x="299" y="141"/>
                    <a:pt x="299" y="141"/>
                    <a:pt x="299" y="141"/>
                  </a:cubicBezTo>
                  <a:cubicBezTo>
                    <a:pt x="299" y="141"/>
                    <a:pt x="299" y="141"/>
                    <a:pt x="299" y="141"/>
                  </a:cubicBezTo>
                  <a:cubicBezTo>
                    <a:pt x="297" y="141"/>
                    <a:pt x="297" y="143"/>
                    <a:pt x="298" y="144"/>
                  </a:cubicBezTo>
                  <a:cubicBezTo>
                    <a:pt x="298" y="145"/>
                    <a:pt x="299" y="145"/>
                    <a:pt x="300" y="145"/>
                  </a:cubicBezTo>
                  <a:cubicBezTo>
                    <a:pt x="300" y="145"/>
                    <a:pt x="301" y="146"/>
                    <a:pt x="300" y="146"/>
                  </a:cubicBezTo>
                  <a:cubicBezTo>
                    <a:pt x="300" y="146"/>
                    <a:pt x="300" y="146"/>
                    <a:pt x="299" y="146"/>
                  </a:cubicBezTo>
                  <a:cubicBezTo>
                    <a:pt x="299" y="146"/>
                    <a:pt x="299" y="146"/>
                    <a:pt x="299" y="146"/>
                  </a:cubicBezTo>
                  <a:cubicBezTo>
                    <a:pt x="298" y="146"/>
                    <a:pt x="298" y="147"/>
                    <a:pt x="297" y="147"/>
                  </a:cubicBezTo>
                  <a:cubicBezTo>
                    <a:pt x="297" y="147"/>
                    <a:pt x="297" y="147"/>
                    <a:pt x="297" y="147"/>
                  </a:cubicBezTo>
                  <a:cubicBezTo>
                    <a:pt x="298" y="148"/>
                    <a:pt x="299" y="148"/>
                    <a:pt x="299" y="149"/>
                  </a:cubicBezTo>
                  <a:cubicBezTo>
                    <a:pt x="299" y="149"/>
                    <a:pt x="300" y="150"/>
                    <a:pt x="300" y="150"/>
                  </a:cubicBezTo>
                  <a:cubicBezTo>
                    <a:pt x="300" y="152"/>
                    <a:pt x="301" y="153"/>
                    <a:pt x="302" y="155"/>
                  </a:cubicBezTo>
                  <a:cubicBezTo>
                    <a:pt x="302" y="155"/>
                    <a:pt x="302" y="156"/>
                    <a:pt x="303" y="156"/>
                  </a:cubicBezTo>
                  <a:cubicBezTo>
                    <a:pt x="303" y="156"/>
                    <a:pt x="303" y="156"/>
                    <a:pt x="303" y="156"/>
                  </a:cubicBezTo>
                  <a:cubicBezTo>
                    <a:pt x="303" y="156"/>
                    <a:pt x="303" y="156"/>
                    <a:pt x="303" y="156"/>
                  </a:cubicBezTo>
                  <a:cubicBezTo>
                    <a:pt x="304" y="156"/>
                    <a:pt x="304" y="157"/>
                    <a:pt x="305" y="156"/>
                  </a:cubicBezTo>
                  <a:cubicBezTo>
                    <a:pt x="305" y="156"/>
                    <a:pt x="305" y="156"/>
                    <a:pt x="305" y="156"/>
                  </a:cubicBezTo>
                  <a:cubicBezTo>
                    <a:pt x="306" y="156"/>
                    <a:pt x="307" y="156"/>
                    <a:pt x="308" y="155"/>
                  </a:cubicBezTo>
                  <a:cubicBezTo>
                    <a:pt x="308" y="155"/>
                    <a:pt x="308" y="155"/>
                    <a:pt x="308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10" y="154"/>
                    <a:pt x="311" y="154"/>
                    <a:pt x="311" y="153"/>
                  </a:cubicBezTo>
                  <a:cubicBezTo>
                    <a:pt x="311" y="152"/>
                    <a:pt x="312" y="152"/>
                    <a:pt x="313" y="152"/>
                  </a:cubicBezTo>
                  <a:cubicBezTo>
                    <a:pt x="313" y="152"/>
                    <a:pt x="312" y="153"/>
                    <a:pt x="313" y="154"/>
                  </a:cubicBezTo>
                  <a:cubicBezTo>
                    <a:pt x="313" y="154"/>
                    <a:pt x="312" y="155"/>
                    <a:pt x="312" y="155"/>
                  </a:cubicBezTo>
                  <a:cubicBezTo>
                    <a:pt x="311" y="156"/>
                    <a:pt x="310" y="158"/>
                    <a:pt x="308" y="158"/>
                  </a:cubicBezTo>
                  <a:cubicBezTo>
                    <a:pt x="307" y="158"/>
                    <a:pt x="306" y="159"/>
                    <a:pt x="305" y="159"/>
                  </a:cubicBezTo>
                  <a:cubicBezTo>
                    <a:pt x="304" y="160"/>
                    <a:pt x="303" y="160"/>
                    <a:pt x="303" y="161"/>
                  </a:cubicBezTo>
                  <a:cubicBezTo>
                    <a:pt x="303" y="162"/>
                    <a:pt x="304" y="163"/>
                    <a:pt x="303" y="164"/>
                  </a:cubicBezTo>
                  <a:cubicBezTo>
                    <a:pt x="303" y="164"/>
                    <a:pt x="303" y="164"/>
                    <a:pt x="303" y="164"/>
                  </a:cubicBezTo>
                  <a:cubicBezTo>
                    <a:pt x="304" y="165"/>
                    <a:pt x="305" y="166"/>
                    <a:pt x="306" y="165"/>
                  </a:cubicBezTo>
                  <a:cubicBezTo>
                    <a:pt x="306" y="165"/>
                    <a:pt x="306" y="165"/>
                    <a:pt x="306" y="165"/>
                  </a:cubicBezTo>
                  <a:cubicBezTo>
                    <a:pt x="306" y="166"/>
                    <a:pt x="308" y="167"/>
                    <a:pt x="307" y="168"/>
                  </a:cubicBezTo>
                  <a:cubicBezTo>
                    <a:pt x="306" y="168"/>
                    <a:pt x="307" y="169"/>
                    <a:pt x="307" y="169"/>
                  </a:cubicBezTo>
                  <a:cubicBezTo>
                    <a:pt x="308" y="170"/>
                    <a:pt x="308" y="169"/>
                    <a:pt x="308" y="169"/>
                  </a:cubicBezTo>
                  <a:cubicBezTo>
                    <a:pt x="308" y="169"/>
                    <a:pt x="309" y="168"/>
                    <a:pt x="309" y="169"/>
                  </a:cubicBezTo>
                  <a:cubicBezTo>
                    <a:pt x="309" y="169"/>
                    <a:pt x="310" y="168"/>
                    <a:pt x="310" y="168"/>
                  </a:cubicBezTo>
                  <a:cubicBezTo>
                    <a:pt x="310" y="167"/>
                    <a:pt x="310" y="167"/>
                    <a:pt x="311" y="167"/>
                  </a:cubicBezTo>
                  <a:cubicBezTo>
                    <a:pt x="311" y="167"/>
                    <a:pt x="312" y="166"/>
                    <a:pt x="312" y="166"/>
                  </a:cubicBezTo>
                  <a:cubicBezTo>
                    <a:pt x="312" y="165"/>
                    <a:pt x="312" y="166"/>
                    <a:pt x="311" y="165"/>
                  </a:cubicBezTo>
                  <a:cubicBezTo>
                    <a:pt x="311" y="165"/>
                    <a:pt x="311" y="165"/>
                    <a:pt x="311" y="165"/>
                  </a:cubicBezTo>
                  <a:cubicBezTo>
                    <a:pt x="311" y="164"/>
                    <a:pt x="312" y="164"/>
                    <a:pt x="312" y="164"/>
                  </a:cubicBezTo>
                  <a:cubicBezTo>
                    <a:pt x="313" y="164"/>
                    <a:pt x="313" y="164"/>
                    <a:pt x="314" y="165"/>
                  </a:cubicBezTo>
                  <a:cubicBezTo>
                    <a:pt x="314" y="165"/>
                    <a:pt x="315" y="165"/>
                    <a:pt x="316" y="165"/>
                  </a:cubicBezTo>
                  <a:cubicBezTo>
                    <a:pt x="315" y="166"/>
                    <a:pt x="315" y="166"/>
                    <a:pt x="314" y="167"/>
                  </a:cubicBezTo>
                  <a:cubicBezTo>
                    <a:pt x="314" y="167"/>
                    <a:pt x="314" y="169"/>
                    <a:pt x="314" y="169"/>
                  </a:cubicBezTo>
                  <a:cubicBezTo>
                    <a:pt x="314" y="170"/>
                    <a:pt x="315" y="170"/>
                    <a:pt x="316" y="170"/>
                  </a:cubicBezTo>
                  <a:cubicBezTo>
                    <a:pt x="316" y="169"/>
                    <a:pt x="318" y="169"/>
                    <a:pt x="317" y="167"/>
                  </a:cubicBezTo>
                  <a:cubicBezTo>
                    <a:pt x="317" y="167"/>
                    <a:pt x="317" y="166"/>
                    <a:pt x="317" y="166"/>
                  </a:cubicBezTo>
                  <a:cubicBezTo>
                    <a:pt x="319" y="166"/>
                    <a:pt x="319" y="165"/>
                    <a:pt x="319" y="165"/>
                  </a:cubicBezTo>
                  <a:cubicBezTo>
                    <a:pt x="319" y="164"/>
                    <a:pt x="319" y="164"/>
                    <a:pt x="319" y="163"/>
                  </a:cubicBezTo>
                  <a:cubicBezTo>
                    <a:pt x="320" y="163"/>
                    <a:pt x="320" y="163"/>
                    <a:pt x="320" y="164"/>
                  </a:cubicBezTo>
                  <a:cubicBezTo>
                    <a:pt x="320" y="165"/>
                    <a:pt x="320" y="166"/>
                    <a:pt x="319" y="167"/>
                  </a:cubicBezTo>
                  <a:cubicBezTo>
                    <a:pt x="320" y="167"/>
                    <a:pt x="320" y="166"/>
                    <a:pt x="320" y="166"/>
                  </a:cubicBezTo>
                  <a:cubicBezTo>
                    <a:pt x="322" y="166"/>
                    <a:pt x="322" y="165"/>
                    <a:pt x="321" y="164"/>
                  </a:cubicBezTo>
                  <a:cubicBezTo>
                    <a:pt x="321" y="164"/>
                    <a:pt x="321" y="163"/>
                    <a:pt x="321" y="163"/>
                  </a:cubicBezTo>
                  <a:cubicBezTo>
                    <a:pt x="321" y="162"/>
                    <a:pt x="321" y="162"/>
                    <a:pt x="321" y="162"/>
                  </a:cubicBezTo>
                  <a:cubicBezTo>
                    <a:pt x="322" y="162"/>
                    <a:pt x="321" y="162"/>
                    <a:pt x="322" y="163"/>
                  </a:cubicBezTo>
                  <a:cubicBezTo>
                    <a:pt x="322" y="163"/>
                    <a:pt x="322" y="163"/>
                    <a:pt x="322" y="164"/>
                  </a:cubicBezTo>
                  <a:cubicBezTo>
                    <a:pt x="322" y="164"/>
                    <a:pt x="323" y="164"/>
                    <a:pt x="323" y="164"/>
                  </a:cubicBezTo>
                  <a:cubicBezTo>
                    <a:pt x="323" y="163"/>
                    <a:pt x="324" y="163"/>
                    <a:pt x="324" y="163"/>
                  </a:cubicBezTo>
                  <a:cubicBezTo>
                    <a:pt x="325" y="163"/>
                    <a:pt x="325" y="163"/>
                    <a:pt x="326" y="163"/>
                  </a:cubicBezTo>
                  <a:cubicBezTo>
                    <a:pt x="326" y="163"/>
                    <a:pt x="327" y="162"/>
                    <a:pt x="327" y="163"/>
                  </a:cubicBezTo>
                  <a:cubicBezTo>
                    <a:pt x="327" y="163"/>
                    <a:pt x="327" y="163"/>
                    <a:pt x="327" y="163"/>
                  </a:cubicBezTo>
                  <a:cubicBezTo>
                    <a:pt x="326" y="164"/>
                    <a:pt x="325" y="165"/>
                    <a:pt x="324" y="166"/>
                  </a:cubicBezTo>
                  <a:cubicBezTo>
                    <a:pt x="326" y="166"/>
                    <a:pt x="327" y="167"/>
                    <a:pt x="329" y="167"/>
                  </a:cubicBezTo>
                  <a:cubicBezTo>
                    <a:pt x="330" y="167"/>
                    <a:pt x="331" y="166"/>
                    <a:pt x="333" y="166"/>
                  </a:cubicBezTo>
                  <a:cubicBezTo>
                    <a:pt x="333" y="166"/>
                    <a:pt x="333" y="165"/>
                    <a:pt x="333" y="165"/>
                  </a:cubicBezTo>
                  <a:cubicBezTo>
                    <a:pt x="333" y="165"/>
                    <a:pt x="334" y="165"/>
                    <a:pt x="334" y="165"/>
                  </a:cubicBezTo>
                  <a:cubicBezTo>
                    <a:pt x="334" y="165"/>
                    <a:pt x="334" y="166"/>
                    <a:pt x="334" y="166"/>
                  </a:cubicBezTo>
                  <a:cubicBezTo>
                    <a:pt x="334" y="166"/>
                    <a:pt x="333" y="167"/>
                    <a:pt x="333" y="167"/>
                  </a:cubicBezTo>
                  <a:cubicBezTo>
                    <a:pt x="332" y="167"/>
                    <a:pt x="331" y="167"/>
                    <a:pt x="330" y="168"/>
                  </a:cubicBezTo>
                  <a:cubicBezTo>
                    <a:pt x="329" y="169"/>
                    <a:pt x="327" y="168"/>
                    <a:pt x="326" y="168"/>
                  </a:cubicBezTo>
                  <a:cubicBezTo>
                    <a:pt x="325" y="168"/>
                    <a:pt x="324" y="169"/>
                    <a:pt x="324" y="170"/>
                  </a:cubicBezTo>
                  <a:cubicBezTo>
                    <a:pt x="323" y="171"/>
                    <a:pt x="325" y="170"/>
                    <a:pt x="325" y="171"/>
                  </a:cubicBezTo>
                  <a:cubicBezTo>
                    <a:pt x="325" y="171"/>
                    <a:pt x="326" y="171"/>
                    <a:pt x="326" y="171"/>
                  </a:cubicBezTo>
                  <a:cubicBezTo>
                    <a:pt x="328" y="172"/>
                    <a:pt x="329" y="172"/>
                    <a:pt x="331" y="171"/>
                  </a:cubicBezTo>
                  <a:cubicBezTo>
                    <a:pt x="332" y="171"/>
                    <a:pt x="333" y="171"/>
                    <a:pt x="334" y="170"/>
                  </a:cubicBezTo>
                  <a:cubicBezTo>
                    <a:pt x="335" y="170"/>
                    <a:pt x="336" y="170"/>
                    <a:pt x="337" y="171"/>
                  </a:cubicBezTo>
                  <a:cubicBezTo>
                    <a:pt x="337" y="171"/>
                    <a:pt x="338" y="171"/>
                    <a:pt x="338" y="170"/>
                  </a:cubicBezTo>
                  <a:cubicBezTo>
                    <a:pt x="339" y="170"/>
                    <a:pt x="339" y="170"/>
                    <a:pt x="339" y="170"/>
                  </a:cubicBezTo>
                  <a:cubicBezTo>
                    <a:pt x="339" y="171"/>
                    <a:pt x="339" y="171"/>
                    <a:pt x="339" y="171"/>
                  </a:cubicBezTo>
                  <a:cubicBezTo>
                    <a:pt x="339" y="172"/>
                    <a:pt x="338" y="172"/>
                    <a:pt x="338" y="172"/>
                  </a:cubicBezTo>
                  <a:cubicBezTo>
                    <a:pt x="338" y="172"/>
                    <a:pt x="338" y="172"/>
                    <a:pt x="338" y="172"/>
                  </a:cubicBezTo>
                  <a:cubicBezTo>
                    <a:pt x="337" y="172"/>
                    <a:pt x="336" y="172"/>
                    <a:pt x="335" y="172"/>
                  </a:cubicBezTo>
                  <a:cubicBezTo>
                    <a:pt x="335" y="172"/>
                    <a:pt x="335" y="172"/>
                    <a:pt x="335" y="172"/>
                  </a:cubicBezTo>
                  <a:cubicBezTo>
                    <a:pt x="333" y="173"/>
                    <a:pt x="332" y="173"/>
                    <a:pt x="330" y="173"/>
                  </a:cubicBezTo>
                  <a:cubicBezTo>
                    <a:pt x="330" y="173"/>
                    <a:pt x="330" y="173"/>
                    <a:pt x="330" y="173"/>
                  </a:cubicBezTo>
                  <a:cubicBezTo>
                    <a:pt x="328" y="174"/>
                    <a:pt x="326" y="174"/>
                    <a:pt x="325" y="174"/>
                  </a:cubicBezTo>
                  <a:cubicBezTo>
                    <a:pt x="324" y="174"/>
                    <a:pt x="323" y="173"/>
                    <a:pt x="323" y="174"/>
                  </a:cubicBezTo>
                  <a:cubicBezTo>
                    <a:pt x="322" y="175"/>
                    <a:pt x="322" y="174"/>
                    <a:pt x="321" y="174"/>
                  </a:cubicBezTo>
                  <a:cubicBezTo>
                    <a:pt x="320" y="173"/>
                    <a:pt x="319" y="173"/>
                    <a:pt x="319" y="174"/>
                  </a:cubicBezTo>
                  <a:cubicBezTo>
                    <a:pt x="319" y="175"/>
                    <a:pt x="318" y="176"/>
                    <a:pt x="317" y="177"/>
                  </a:cubicBezTo>
                  <a:cubicBezTo>
                    <a:pt x="317" y="177"/>
                    <a:pt x="317" y="178"/>
                    <a:pt x="317" y="178"/>
                  </a:cubicBezTo>
                  <a:cubicBezTo>
                    <a:pt x="316" y="177"/>
                    <a:pt x="316" y="178"/>
                    <a:pt x="315" y="178"/>
                  </a:cubicBezTo>
                  <a:cubicBezTo>
                    <a:pt x="314" y="178"/>
                    <a:pt x="314" y="179"/>
                    <a:pt x="313" y="180"/>
                  </a:cubicBezTo>
                  <a:cubicBezTo>
                    <a:pt x="313" y="180"/>
                    <a:pt x="314" y="180"/>
                    <a:pt x="314" y="181"/>
                  </a:cubicBezTo>
                  <a:cubicBezTo>
                    <a:pt x="314" y="183"/>
                    <a:pt x="315" y="183"/>
                    <a:pt x="316" y="185"/>
                  </a:cubicBezTo>
                  <a:cubicBezTo>
                    <a:pt x="316" y="185"/>
                    <a:pt x="316" y="185"/>
                    <a:pt x="316" y="185"/>
                  </a:cubicBezTo>
                  <a:cubicBezTo>
                    <a:pt x="318" y="185"/>
                    <a:pt x="319" y="185"/>
                    <a:pt x="320" y="186"/>
                  </a:cubicBezTo>
                  <a:cubicBezTo>
                    <a:pt x="320" y="187"/>
                    <a:pt x="321" y="187"/>
                    <a:pt x="321" y="187"/>
                  </a:cubicBezTo>
                  <a:cubicBezTo>
                    <a:pt x="321" y="187"/>
                    <a:pt x="321" y="187"/>
                    <a:pt x="321" y="187"/>
                  </a:cubicBezTo>
                  <a:cubicBezTo>
                    <a:pt x="321" y="188"/>
                    <a:pt x="322" y="188"/>
                    <a:pt x="321" y="188"/>
                  </a:cubicBezTo>
                  <a:cubicBezTo>
                    <a:pt x="321" y="188"/>
                    <a:pt x="320" y="188"/>
                    <a:pt x="319" y="188"/>
                  </a:cubicBezTo>
                  <a:cubicBezTo>
                    <a:pt x="319" y="187"/>
                    <a:pt x="318" y="187"/>
                    <a:pt x="318" y="187"/>
                  </a:cubicBezTo>
                  <a:cubicBezTo>
                    <a:pt x="317" y="187"/>
                    <a:pt x="317" y="187"/>
                    <a:pt x="316" y="187"/>
                  </a:cubicBezTo>
                  <a:cubicBezTo>
                    <a:pt x="316" y="187"/>
                    <a:pt x="316" y="188"/>
                    <a:pt x="317" y="188"/>
                  </a:cubicBezTo>
                  <a:cubicBezTo>
                    <a:pt x="317" y="189"/>
                    <a:pt x="317" y="191"/>
                    <a:pt x="318" y="191"/>
                  </a:cubicBezTo>
                  <a:cubicBezTo>
                    <a:pt x="319" y="191"/>
                    <a:pt x="319" y="191"/>
                    <a:pt x="319" y="191"/>
                  </a:cubicBezTo>
                  <a:cubicBezTo>
                    <a:pt x="319" y="193"/>
                    <a:pt x="319" y="194"/>
                    <a:pt x="322" y="193"/>
                  </a:cubicBezTo>
                  <a:cubicBezTo>
                    <a:pt x="322" y="193"/>
                    <a:pt x="324" y="193"/>
                    <a:pt x="325" y="193"/>
                  </a:cubicBezTo>
                  <a:cubicBezTo>
                    <a:pt x="325" y="193"/>
                    <a:pt x="325" y="193"/>
                    <a:pt x="325" y="193"/>
                  </a:cubicBezTo>
                  <a:cubicBezTo>
                    <a:pt x="325" y="193"/>
                    <a:pt x="325" y="193"/>
                    <a:pt x="325" y="193"/>
                  </a:cubicBezTo>
                  <a:cubicBezTo>
                    <a:pt x="326" y="194"/>
                    <a:pt x="327" y="194"/>
                    <a:pt x="328" y="194"/>
                  </a:cubicBezTo>
                  <a:cubicBezTo>
                    <a:pt x="329" y="194"/>
                    <a:pt x="330" y="194"/>
                    <a:pt x="330" y="194"/>
                  </a:cubicBezTo>
                  <a:cubicBezTo>
                    <a:pt x="330" y="195"/>
                    <a:pt x="331" y="195"/>
                    <a:pt x="331" y="195"/>
                  </a:cubicBezTo>
                  <a:cubicBezTo>
                    <a:pt x="331" y="195"/>
                    <a:pt x="330" y="195"/>
                    <a:pt x="330" y="195"/>
                  </a:cubicBezTo>
                  <a:cubicBezTo>
                    <a:pt x="329" y="195"/>
                    <a:pt x="329" y="195"/>
                    <a:pt x="328" y="195"/>
                  </a:cubicBezTo>
                  <a:cubicBezTo>
                    <a:pt x="328" y="196"/>
                    <a:pt x="327" y="196"/>
                    <a:pt x="326" y="196"/>
                  </a:cubicBezTo>
                  <a:cubicBezTo>
                    <a:pt x="326" y="196"/>
                    <a:pt x="324" y="195"/>
                    <a:pt x="325" y="197"/>
                  </a:cubicBezTo>
                  <a:cubicBezTo>
                    <a:pt x="325" y="197"/>
                    <a:pt x="325" y="197"/>
                    <a:pt x="324" y="197"/>
                  </a:cubicBezTo>
                  <a:cubicBezTo>
                    <a:pt x="324" y="197"/>
                    <a:pt x="324" y="197"/>
                    <a:pt x="324" y="197"/>
                  </a:cubicBezTo>
                  <a:cubicBezTo>
                    <a:pt x="324" y="197"/>
                    <a:pt x="324" y="197"/>
                    <a:pt x="324" y="197"/>
                  </a:cubicBezTo>
                  <a:cubicBezTo>
                    <a:pt x="324" y="197"/>
                    <a:pt x="324" y="197"/>
                    <a:pt x="323" y="197"/>
                  </a:cubicBezTo>
                  <a:cubicBezTo>
                    <a:pt x="322" y="196"/>
                    <a:pt x="322" y="197"/>
                    <a:pt x="322" y="198"/>
                  </a:cubicBezTo>
                  <a:cubicBezTo>
                    <a:pt x="322" y="199"/>
                    <a:pt x="322" y="200"/>
                    <a:pt x="323" y="201"/>
                  </a:cubicBezTo>
                  <a:cubicBezTo>
                    <a:pt x="324" y="202"/>
                    <a:pt x="324" y="204"/>
                    <a:pt x="327" y="203"/>
                  </a:cubicBezTo>
                  <a:cubicBezTo>
                    <a:pt x="326" y="203"/>
                    <a:pt x="326" y="204"/>
                    <a:pt x="326" y="204"/>
                  </a:cubicBezTo>
                  <a:cubicBezTo>
                    <a:pt x="327" y="204"/>
                    <a:pt x="327" y="205"/>
                    <a:pt x="327" y="205"/>
                  </a:cubicBezTo>
                  <a:cubicBezTo>
                    <a:pt x="328" y="206"/>
                    <a:pt x="328" y="206"/>
                    <a:pt x="328" y="206"/>
                  </a:cubicBezTo>
                  <a:cubicBezTo>
                    <a:pt x="329" y="205"/>
                    <a:pt x="329" y="205"/>
                    <a:pt x="330" y="206"/>
                  </a:cubicBezTo>
                  <a:cubicBezTo>
                    <a:pt x="330" y="206"/>
                    <a:pt x="331" y="207"/>
                    <a:pt x="332" y="207"/>
                  </a:cubicBezTo>
                  <a:cubicBezTo>
                    <a:pt x="334" y="207"/>
                    <a:pt x="336" y="209"/>
                    <a:pt x="338" y="209"/>
                  </a:cubicBezTo>
                  <a:cubicBezTo>
                    <a:pt x="338" y="209"/>
                    <a:pt x="339" y="209"/>
                    <a:pt x="340" y="208"/>
                  </a:cubicBezTo>
                  <a:cubicBezTo>
                    <a:pt x="340" y="207"/>
                    <a:pt x="340" y="207"/>
                    <a:pt x="340" y="206"/>
                  </a:cubicBezTo>
                  <a:cubicBezTo>
                    <a:pt x="339" y="205"/>
                    <a:pt x="339" y="205"/>
                    <a:pt x="339" y="204"/>
                  </a:cubicBezTo>
                  <a:cubicBezTo>
                    <a:pt x="338" y="204"/>
                    <a:pt x="338" y="203"/>
                    <a:pt x="337" y="202"/>
                  </a:cubicBezTo>
                  <a:cubicBezTo>
                    <a:pt x="337" y="202"/>
                    <a:pt x="338" y="202"/>
                    <a:pt x="338" y="202"/>
                  </a:cubicBezTo>
                  <a:cubicBezTo>
                    <a:pt x="339" y="202"/>
                    <a:pt x="339" y="202"/>
                    <a:pt x="340" y="202"/>
                  </a:cubicBezTo>
                  <a:cubicBezTo>
                    <a:pt x="341" y="202"/>
                    <a:pt x="342" y="203"/>
                    <a:pt x="342" y="204"/>
                  </a:cubicBezTo>
                  <a:cubicBezTo>
                    <a:pt x="342" y="205"/>
                    <a:pt x="342" y="206"/>
                    <a:pt x="344" y="206"/>
                  </a:cubicBezTo>
                  <a:cubicBezTo>
                    <a:pt x="344" y="206"/>
                    <a:pt x="344" y="206"/>
                    <a:pt x="344" y="206"/>
                  </a:cubicBezTo>
                  <a:cubicBezTo>
                    <a:pt x="344" y="207"/>
                    <a:pt x="344" y="207"/>
                    <a:pt x="344" y="207"/>
                  </a:cubicBezTo>
                  <a:cubicBezTo>
                    <a:pt x="345" y="208"/>
                    <a:pt x="345" y="208"/>
                    <a:pt x="345" y="208"/>
                  </a:cubicBezTo>
                  <a:cubicBezTo>
                    <a:pt x="345" y="208"/>
                    <a:pt x="345" y="207"/>
                    <a:pt x="345" y="207"/>
                  </a:cubicBezTo>
                  <a:cubicBezTo>
                    <a:pt x="345" y="206"/>
                    <a:pt x="344" y="204"/>
                    <a:pt x="344" y="203"/>
                  </a:cubicBezTo>
                  <a:cubicBezTo>
                    <a:pt x="344" y="203"/>
                    <a:pt x="344" y="203"/>
                    <a:pt x="344" y="202"/>
                  </a:cubicBezTo>
                  <a:cubicBezTo>
                    <a:pt x="344" y="201"/>
                    <a:pt x="344" y="200"/>
                    <a:pt x="342" y="199"/>
                  </a:cubicBezTo>
                  <a:cubicBezTo>
                    <a:pt x="342" y="199"/>
                    <a:pt x="342" y="198"/>
                    <a:pt x="342" y="198"/>
                  </a:cubicBezTo>
                  <a:cubicBezTo>
                    <a:pt x="341" y="197"/>
                    <a:pt x="342" y="196"/>
                    <a:pt x="341" y="195"/>
                  </a:cubicBezTo>
                  <a:cubicBezTo>
                    <a:pt x="341" y="195"/>
                    <a:pt x="341" y="195"/>
                    <a:pt x="341" y="194"/>
                  </a:cubicBezTo>
                  <a:cubicBezTo>
                    <a:pt x="341" y="194"/>
                    <a:pt x="341" y="194"/>
                    <a:pt x="341" y="194"/>
                  </a:cubicBezTo>
                  <a:cubicBezTo>
                    <a:pt x="341" y="193"/>
                    <a:pt x="341" y="193"/>
                    <a:pt x="342" y="193"/>
                  </a:cubicBezTo>
                  <a:cubicBezTo>
                    <a:pt x="342" y="193"/>
                    <a:pt x="342" y="193"/>
                    <a:pt x="342" y="194"/>
                  </a:cubicBezTo>
                  <a:cubicBezTo>
                    <a:pt x="342" y="194"/>
                    <a:pt x="342" y="194"/>
                    <a:pt x="342" y="195"/>
                  </a:cubicBezTo>
                  <a:cubicBezTo>
                    <a:pt x="343" y="196"/>
                    <a:pt x="343" y="197"/>
                    <a:pt x="344" y="199"/>
                  </a:cubicBezTo>
                  <a:cubicBezTo>
                    <a:pt x="345" y="200"/>
                    <a:pt x="346" y="202"/>
                    <a:pt x="347" y="204"/>
                  </a:cubicBezTo>
                  <a:cubicBezTo>
                    <a:pt x="347" y="205"/>
                    <a:pt x="348" y="207"/>
                    <a:pt x="349" y="208"/>
                  </a:cubicBezTo>
                  <a:cubicBezTo>
                    <a:pt x="349" y="208"/>
                    <a:pt x="350" y="208"/>
                    <a:pt x="350" y="207"/>
                  </a:cubicBezTo>
                  <a:cubicBezTo>
                    <a:pt x="350" y="206"/>
                    <a:pt x="351" y="204"/>
                    <a:pt x="351" y="202"/>
                  </a:cubicBezTo>
                  <a:cubicBezTo>
                    <a:pt x="351" y="201"/>
                    <a:pt x="352" y="199"/>
                    <a:pt x="351" y="197"/>
                  </a:cubicBezTo>
                  <a:cubicBezTo>
                    <a:pt x="350" y="196"/>
                    <a:pt x="350" y="195"/>
                    <a:pt x="350" y="194"/>
                  </a:cubicBezTo>
                  <a:cubicBezTo>
                    <a:pt x="350" y="193"/>
                    <a:pt x="350" y="193"/>
                    <a:pt x="350" y="193"/>
                  </a:cubicBezTo>
                  <a:cubicBezTo>
                    <a:pt x="351" y="193"/>
                    <a:pt x="351" y="193"/>
                    <a:pt x="351" y="193"/>
                  </a:cubicBezTo>
                  <a:cubicBezTo>
                    <a:pt x="351" y="195"/>
                    <a:pt x="352" y="196"/>
                    <a:pt x="353" y="197"/>
                  </a:cubicBezTo>
                  <a:cubicBezTo>
                    <a:pt x="353" y="198"/>
                    <a:pt x="353" y="198"/>
                    <a:pt x="355" y="197"/>
                  </a:cubicBezTo>
                  <a:cubicBezTo>
                    <a:pt x="355" y="197"/>
                    <a:pt x="356" y="196"/>
                    <a:pt x="356" y="195"/>
                  </a:cubicBezTo>
                  <a:cubicBezTo>
                    <a:pt x="356" y="193"/>
                    <a:pt x="356" y="192"/>
                    <a:pt x="355" y="191"/>
                  </a:cubicBezTo>
                  <a:cubicBezTo>
                    <a:pt x="355" y="190"/>
                    <a:pt x="354" y="190"/>
                    <a:pt x="354" y="190"/>
                  </a:cubicBezTo>
                  <a:cubicBezTo>
                    <a:pt x="354" y="189"/>
                    <a:pt x="354" y="187"/>
                    <a:pt x="353" y="186"/>
                  </a:cubicBezTo>
                  <a:cubicBezTo>
                    <a:pt x="353" y="186"/>
                    <a:pt x="353" y="186"/>
                    <a:pt x="353" y="186"/>
                  </a:cubicBezTo>
                  <a:cubicBezTo>
                    <a:pt x="353" y="184"/>
                    <a:pt x="354" y="183"/>
                    <a:pt x="353" y="181"/>
                  </a:cubicBezTo>
                  <a:cubicBezTo>
                    <a:pt x="353" y="181"/>
                    <a:pt x="354" y="181"/>
                    <a:pt x="354" y="180"/>
                  </a:cubicBezTo>
                  <a:cubicBezTo>
                    <a:pt x="354" y="180"/>
                    <a:pt x="354" y="180"/>
                    <a:pt x="354" y="179"/>
                  </a:cubicBezTo>
                  <a:cubicBezTo>
                    <a:pt x="354" y="179"/>
                    <a:pt x="354" y="179"/>
                    <a:pt x="354" y="179"/>
                  </a:cubicBezTo>
                  <a:cubicBezTo>
                    <a:pt x="356" y="179"/>
                    <a:pt x="356" y="179"/>
                    <a:pt x="356" y="177"/>
                  </a:cubicBezTo>
                  <a:cubicBezTo>
                    <a:pt x="356" y="176"/>
                    <a:pt x="356" y="176"/>
                    <a:pt x="357" y="176"/>
                  </a:cubicBezTo>
                  <a:cubicBezTo>
                    <a:pt x="357" y="176"/>
                    <a:pt x="357" y="177"/>
                    <a:pt x="357" y="177"/>
                  </a:cubicBezTo>
                  <a:cubicBezTo>
                    <a:pt x="357" y="177"/>
                    <a:pt x="357" y="177"/>
                    <a:pt x="357" y="178"/>
                  </a:cubicBezTo>
                  <a:cubicBezTo>
                    <a:pt x="356" y="178"/>
                    <a:pt x="356" y="178"/>
                    <a:pt x="356" y="179"/>
                  </a:cubicBezTo>
                  <a:cubicBezTo>
                    <a:pt x="356" y="180"/>
                    <a:pt x="354" y="180"/>
                    <a:pt x="355" y="181"/>
                  </a:cubicBezTo>
                  <a:cubicBezTo>
                    <a:pt x="355" y="182"/>
                    <a:pt x="355" y="183"/>
                    <a:pt x="355" y="183"/>
                  </a:cubicBezTo>
                  <a:cubicBezTo>
                    <a:pt x="354" y="185"/>
                    <a:pt x="355" y="187"/>
                    <a:pt x="356" y="189"/>
                  </a:cubicBezTo>
                  <a:cubicBezTo>
                    <a:pt x="356" y="190"/>
                    <a:pt x="357" y="190"/>
                    <a:pt x="357" y="191"/>
                  </a:cubicBezTo>
                  <a:cubicBezTo>
                    <a:pt x="357" y="191"/>
                    <a:pt x="357" y="192"/>
                    <a:pt x="357" y="192"/>
                  </a:cubicBezTo>
                  <a:cubicBezTo>
                    <a:pt x="358" y="191"/>
                    <a:pt x="358" y="191"/>
                    <a:pt x="358" y="191"/>
                  </a:cubicBezTo>
                  <a:cubicBezTo>
                    <a:pt x="358" y="190"/>
                    <a:pt x="359" y="189"/>
                    <a:pt x="359" y="188"/>
                  </a:cubicBezTo>
                  <a:cubicBezTo>
                    <a:pt x="359" y="187"/>
                    <a:pt x="360" y="186"/>
                    <a:pt x="360" y="185"/>
                  </a:cubicBezTo>
                  <a:cubicBezTo>
                    <a:pt x="360" y="184"/>
                    <a:pt x="362" y="184"/>
                    <a:pt x="362" y="182"/>
                  </a:cubicBezTo>
                  <a:cubicBezTo>
                    <a:pt x="362" y="181"/>
                    <a:pt x="362" y="179"/>
                    <a:pt x="362" y="178"/>
                  </a:cubicBezTo>
                  <a:cubicBezTo>
                    <a:pt x="362" y="178"/>
                    <a:pt x="362" y="177"/>
                    <a:pt x="362" y="178"/>
                  </a:cubicBezTo>
                  <a:cubicBezTo>
                    <a:pt x="362" y="178"/>
                    <a:pt x="362" y="179"/>
                    <a:pt x="363" y="179"/>
                  </a:cubicBezTo>
                  <a:cubicBezTo>
                    <a:pt x="363" y="180"/>
                    <a:pt x="363" y="181"/>
                    <a:pt x="364" y="181"/>
                  </a:cubicBezTo>
                  <a:cubicBezTo>
                    <a:pt x="364" y="181"/>
                    <a:pt x="364" y="180"/>
                    <a:pt x="364" y="180"/>
                  </a:cubicBezTo>
                  <a:cubicBezTo>
                    <a:pt x="364" y="179"/>
                    <a:pt x="364" y="179"/>
                    <a:pt x="364" y="179"/>
                  </a:cubicBezTo>
                  <a:cubicBezTo>
                    <a:pt x="364" y="179"/>
                    <a:pt x="365" y="179"/>
                    <a:pt x="365" y="178"/>
                  </a:cubicBezTo>
                  <a:cubicBezTo>
                    <a:pt x="365" y="177"/>
                    <a:pt x="366" y="176"/>
                    <a:pt x="367" y="176"/>
                  </a:cubicBezTo>
                  <a:cubicBezTo>
                    <a:pt x="369" y="175"/>
                    <a:pt x="370" y="174"/>
                    <a:pt x="372" y="173"/>
                  </a:cubicBezTo>
                  <a:cubicBezTo>
                    <a:pt x="372" y="172"/>
                    <a:pt x="372" y="172"/>
                    <a:pt x="372" y="172"/>
                  </a:cubicBezTo>
                  <a:cubicBezTo>
                    <a:pt x="374" y="171"/>
                    <a:pt x="374" y="170"/>
                    <a:pt x="376" y="169"/>
                  </a:cubicBezTo>
                  <a:cubicBezTo>
                    <a:pt x="376" y="169"/>
                    <a:pt x="376" y="169"/>
                    <a:pt x="376" y="169"/>
                  </a:cubicBezTo>
                  <a:cubicBezTo>
                    <a:pt x="375" y="168"/>
                    <a:pt x="375" y="166"/>
                    <a:pt x="374" y="166"/>
                  </a:cubicBezTo>
                  <a:cubicBezTo>
                    <a:pt x="373" y="165"/>
                    <a:pt x="373" y="164"/>
                    <a:pt x="372" y="163"/>
                  </a:cubicBezTo>
                  <a:cubicBezTo>
                    <a:pt x="372" y="162"/>
                    <a:pt x="372" y="161"/>
                    <a:pt x="372" y="160"/>
                  </a:cubicBezTo>
                  <a:cubicBezTo>
                    <a:pt x="371" y="159"/>
                    <a:pt x="372" y="158"/>
                    <a:pt x="371" y="157"/>
                  </a:cubicBezTo>
                  <a:cubicBezTo>
                    <a:pt x="370" y="157"/>
                    <a:pt x="370" y="157"/>
                    <a:pt x="370" y="157"/>
                  </a:cubicBezTo>
                  <a:cubicBezTo>
                    <a:pt x="369" y="157"/>
                    <a:pt x="369" y="157"/>
                    <a:pt x="369" y="158"/>
                  </a:cubicBezTo>
                  <a:cubicBezTo>
                    <a:pt x="369" y="158"/>
                    <a:pt x="369" y="159"/>
                    <a:pt x="369" y="159"/>
                  </a:cubicBezTo>
                  <a:cubicBezTo>
                    <a:pt x="369" y="160"/>
                    <a:pt x="370" y="161"/>
                    <a:pt x="368" y="162"/>
                  </a:cubicBezTo>
                  <a:cubicBezTo>
                    <a:pt x="368" y="161"/>
                    <a:pt x="367" y="161"/>
                    <a:pt x="368" y="160"/>
                  </a:cubicBezTo>
                  <a:cubicBezTo>
                    <a:pt x="368" y="159"/>
                    <a:pt x="368" y="159"/>
                    <a:pt x="368" y="158"/>
                  </a:cubicBezTo>
                  <a:cubicBezTo>
                    <a:pt x="367" y="157"/>
                    <a:pt x="366" y="156"/>
                    <a:pt x="364" y="155"/>
                  </a:cubicBezTo>
                  <a:cubicBezTo>
                    <a:pt x="364" y="155"/>
                    <a:pt x="364" y="155"/>
                    <a:pt x="364" y="155"/>
                  </a:cubicBezTo>
                  <a:cubicBezTo>
                    <a:pt x="363" y="156"/>
                    <a:pt x="363" y="157"/>
                    <a:pt x="363" y="158"/>
                  </a:cubicBezTo>
                  <a:cubicBezTo>
                    <a:pt x="364" y="158"/>
                    <a:pt x="364" y="158"/>
                    <a:pt x="364" y="159"/>
                  </a:cubicBezTo>
                  <a:cubicBezTo>
                    <a:pt x="363" y="159"/>
                    <a:pt x="363" y="159"/>
                    <a:pt x="363" y="158"/>
                  </a:cubicBezTo>
                  <a:cubicBezTo>
                    <a:pt x="362" y="157"/>
                    <a:pt x="362" y="157"/>
                    <a:pt x="361" y="158"/>
                  </a:cubicBezTo>
                  <a:cubicBezTo>
                    <a:pt x="360" y="159"/>
                    <a:pt x="360" y="159"/>
                    <a:pt x="360" y="160"/>
                  </a:cubicBezTo>
                  <a:cubicBezTo>
                    <a:pt x="360" y="161"/>
                    <a:pt x="360" y="161"/>
                    <a:pt x="359" y="160"/>
                  </a:cubicBezTo>
                  <a:cubicBezTo>
                    <a:pt x="359" y="160"/>
                    <a:pt x="358" y="160"/>
                    <a:pt x="359" y="159"/>
                  </a:cubicBezTo>
                  <a:cubicBezTo>
                    <a:pt x="359" y="159"/>
                    <a:pt x="359" y="159"/>
                    <a:pt x="359" y="159"/>
                  </a:cubicBezTo>
                  <a:cubicBezTo>
                    <a:pt x="359" y="158"/>
                    <a:pt x="360" y="157"/>
                    <a:pt x="360" y="156"/>
                  </a:cubicBezTo>
                  <a:cubicBezTo>
                    <a:pt x="361" y="155"/>
                    <a:pt x="361" y="155"/>
                    <a:pt x="361" y="155"/>
                  </a:cubicBezTo>
                  <a:cubicBezTo>
                    <a:pt x="361" y="154"/>
                    <a:pt x="361" y="154"/>
                    <a:pt x="361" y="154"/>
                  </a:cubicBezTo>
                  <a:cubicBezTo>
                    <a:pt x="361" y="154"/>
                    <a:pt x="361" y="153"/>
                    <a:pt x="361" y="153"/>
                  </a:cubicBezTo>
                  <a:cubicBezTo>
                    <a:pt x="361" y="153"/>
                    <a:pt x="361" y="153"/>
                    <a:pt x="361" y="153"/>
                  </a:cubicBezTo>
                  <a:cubicBezTo>
                    <a:pt x="362" y="152"/>
                    <a:pt x="362" y="152"/>
                    <a:pt x="361" y="152"/>
                  </a:cubicBezTo>
                  <a:cubicBezTo>
                    <a:pt x="361" y="151"/>
                    <a:pt x="361" y="151"/>
                    <a:pt x="361" y="150"/>
                  </a:cubicBezTo>
                  <a:cubicBezTo>
                    <a:pt x="361" y="149"/>
                    <a:pt x="362" y="148"/>
                    <a:pt x="362" y="146"/>
                  </a:cubicBezTo>
                  <a:cubicBezTo>
                    <a:pt x="362" y="145"/>
                    <a:pt x="362" y="146"/>
                    <a:pt x="361" y="146"/>
                  </a:cubicBezTo>
                  <a:cubicBezTo>
                    <a:pt x="360" y="147"/>
                    <a:pt x="360" y="148"/>
                    <a:pt x="360" y="148"/>
                  </a:cubicBezTo>
                  <a:cubicBezTo>
                    <a:pt x="359" y="148"/>
                    <a:pt x="359" y="148"/>
                    <a:pt x="359" y="149"/>
                  </a:cubicBezTo>
                  <a:cubicBezTo>
                    <a:pt x="359" y="149"/>
                    <a:pt x="359" y="149"/>
                    <a:pt x="359" y="149"/>
                  </a:cubicBezTo>
                  <a:cubicBezTo>
                    <a:pt x="358" y="148"/>
                    <a:pt x="358" y="148"/>
                    <a:pt x="359" y="148"/>
                  </a:cubicBezTo>
                  <a:cubicBezTo>
                    <a:pt x="359" y="148"/>
                    <a:pt x="360" y="147"/>
                    <a:pt x="360" y="147"/>
                  </a:cubicBezTo>
                  <a:cubicBezTo>
                    <a:pt x="360" y="146"/>
                    <a:pt x="360" y="146"/>
                    <a:pt x="360" y="146"/>
                  </a:cubicBezTo>
                  <a:cubicBezTo>
                    <a:pt x="362" y="145"/>
                    <a:pt x="361" y="144"/>
                    <a:pt x="361" y="143"/>
                  </a:cubicBezTo>
                  <a:cubicBezTo>
                    <a:pt x="360" y="142"/>
                    <a:pt x="361" y="140"/>
                    <a:pt x="360" y="140"/>
                  </a:cubicBezTo>
                  <a:cubicBezTo>
                    <a:pt x="359" y="140"/>
                    <a:pt x="358" y="140"/>
                    <a:pt x="358" y="139"/>
                  </a:cubicBezTo>
                  <a:cubicBezTo>
                    <a:pt x="357" y="139"/>
                    <a:pt x="357" y="139"/>
                    <a:pt x="357" y="140"/>
                  </a:cubicBezTo>
                  <a:cubicBezTo>
                    <a:pt x="357" y="140"/>
                    <a:pt x="356" y="140"/>
                    <a:pt x="356" y="140"/>
                  </a:cubicBezTo>
                  <a:cubicBezTo>
                    <a:pt x="355" y="140"/>
                    <a:pt x="355" y="140"/>
                    <a:pt x="355" y="139"/>
                  </a:cubicBezTo>
                  <a:cubicBezTo>
                    <a:pt x="355" y="139"/>
                    <a:pt x="355" y="138"/>
                    <a:pt x="355" y="138"/>
                  </a:cubicBezTo>
                  <a:cubicBezTo>
                    <a:pt x="354" y="138"/>
                    <a:pt x="354" y="137"/>
                    <a:pt x="355" y="137"/>
                  </a:cubicBezTo>
                  <a:cubicBezTo>
                    <a:pt x="355" y="137"/>
                    <a:pt x="355" y="137"/>
                    <a:pt x="356" y="137"/>
                  </a:cubicBezTo>
                  <a:cubicBezTo>
                    <a:pt x="356" y="137"/>
                    <a:pt x="357" y="137"/>
                    <a:pt x="357" y="136"/>
                  </a:cubicBezTo>
                  <a:cubicBezTo>
                    <a:pt x="358" y="135"/>
                    <a:pt x="358" y="134"/>
                    <a:pt x="358" y="133"/>
                  </a:cubicBezTo>
                  <a:cubicBezTo>
                    <a:pt x="358" y="131"/>
                    <a:pt x="358" y="129"/>
                    <a:pt x="358" y="128"/>
                  </a:cubicBezTo>
                  <a:cubicBezTo>
                    <a:pt x="357" y="127"/>
                    <a:pt x="357" y="127"/>
                    <a:pt x="357" y="127"/>
                  </a:cubicBezTo>
                  <a:cubicBezTo>
                    <a:pt x="356" y="127"/>
                    <a:pt x="356" y="127"/>
                    <a:pt x="356" y="127"/>
                  </a:cubicBezTo>
                  <a:cubicBezTo>
                    <a:pt x="354" y="125"/>
                    <a:pt x="352" y="125"/>
                    <a:pt x="351" y="127"/>
                  </a:cubicBezTo>
                  <a:cubicBezTo>
                    <a:pt x="351" y="128"/>
                    <a:pt x="351" y="128"/>
                    <a:pt x="350" y="128"/>
                  </a:cubicBezTo>
                  <a:cubicBezTo>
                    <a:pt x="350" y="128"/>
                    <a:pt x="350" y="129"/>
                    <a:pt x="350" y="129"/>
                  </a:cubicBezTo>
                  <a:cubicBezTo>
                    <a:pt x="351" y="130"/>
                    <a:pt x="351" y="131"/>
                    <a:pt x="350" y="131"/>
                  </a:cubicBezTo>
                  <a:cubicBezTo>
                    <a:pt x="350" y="132"/>
                    <a:pt x="350" y="133"/>
                    <a:pt x="350" y="133"/>
                  </a:cubicBezTo>
                  <a:cubicBezTo>
                    <a:pt x="351" y="134"/>
                    <a:pt x="351" y="135"/>
                    <a:pt x="352" y="135"/>
                  </a:cubicBezTo>
                  <a:cubicBezTo>
                    <a:pt x="352" y="135"/>
                    <a:pt x="353" y="135"/>
                    <a:pt x="353" y="136"/>
                  </a:cubicBezTo>
                  <a:cubicBezTo>
                    <a:pt x="353" y="136"/>
                    <a:pt x="353" y="136"/>
                    <a:pt x="352" y="136"/>
                  </a:cubicBezTo>
                  <a:cubicBezTo>
                    <a:pt x="352" y="136"/>
                    <a:pt x="352" y="136"/>
                    <a:pt x="352" y="137"/>
                  </a:cubicBezTo>
                  <a:cubicBezTo>
                    <a:pt x="353" y="137"/>
                    <a:pt x="352" y="138"/>
                    <a:pt x="353" y="139"/>
                  </a:cubicBezTo>
                  <a:cubicBezTo>
                    <a:pt x="353" y="139"/>
                    <a:pt x="353" y="139"/>
                    <a:pt x="353" y="139"/>
                  </a:cubicBezTo>
                  <a:cubicBezTo>
                    <a:pt x="353" y="139"/>
                    <a:pt x="353" y="139"/>
                    <a:pt x="353" y="139"/>
                  </a:cubicBezTo>
                  <a:cubicBezTo>
                    <a:pt x="352" y="139"/>
                    <a:pt x="352" y="138"/>
                    <a:pt x="351" y="138"/>
                  </a:cubicBezTo>
                  <a:cubicBezTo>
                    <a:pt x="351" y="138"/>
                    <a:pt x="352" y="139"/>
                    <a:pt x="352" y="139"/>
                  </a:cubicBezTo>
                  <a:cubicBezTo>
                    <a:pt x="350" y="139"/>
                    <a:pt x="349" y="137"/>
                    <a:pt x="348" y="136"/>
                  </a:cubicBezTo>
                  <a:cubicBezTo>
                    <a:pt x="347" y="134"/>
                    <a:pt x="346" y="132"/>
                    <a:pt x="347" y="130"/>
                  </a:cubicBezTo>
                  <a:cubicBezTo>
                    <a:pt x="347" y="130"/>
                    <a:pt x="347" y="129"/>
                    <a:pt x="348" y="129"/>
                  </a:cubicBezTo>
                  <a:cubicBezTo>
                    <a:pt x="348" y="128"/>
                    <a:pt x="348" y="128"/>
                    <a:pt x="347" y="128"/>
                  </a:cubicBezTo>
                  <a:cubicBezTo>
                    <a:pt x="346" y="127"/>
                    <a:pt x="347" y="127"/>
                    <a:pt x="347" y="127"/>
                  </a:cubicBezTo>
                  <a:cubicBezTo>
                    <a:pt x="348" y="126"/>
                    <a:pt x="348" y="125"/>
                    <a:pt x="348" y="124"/>
                  </a:cubicBezTo>
                  <a:cubicBezTo>
                    <a:pt x="347" y="124"/>
                    <a:pt x="347" y="123"/>
                    <a:pt x="347" y="123"/>
                  </a:cubicBezTo>
                  <a:cubicBezTo>
                    <a:pt x="346" y="122"/>
                    <a:pt x="345" y="121"/>
                    <a:pt x="344" y="122"/>
                  </a:cubicBezTo>
                  <a:cubicBezTo>
                    <a:pt x="343" y="122"/>
                    <a:pt x="342" y="122"/>
                    <a:pt x="343" y="124"/>
                  </a:cubicBezTo>
                  <a:cubicBezTo>
                    <a:pt x="343" y="124"/>
                    <a:pt x="343" y="124"/>
                    <a:pt x="343" y="124"/>
                  </a:cubicBezTo>
                  <a:cubicBezTo>
                    <a:pt x="343" y="124"/>
                    <a:pt x="343" y="124"/>
                    <a:pt x="343" y="123"/>
                  </a:cubicBezTo>
                  <a:cubicBezTo>
                    <a:pt x="342" y="123"/>
                    <a:pt x="341" y="123"/>
                    <a:pt x="341" y="122"/>
                  </a:cubicBezTo>
                  <a:cubicBezTo>
                    <a:pt x="341" y="122"/>
                    <a:pt x="341" y="122"/>
                    <a:pt x="341" y="121"/>
                  </a:cubicBezTo>
                  <a:cubicBezTo>
                    <a:pt x="340" y="121"/>
                    <a:pt x="338" y="120"/>
                    <a:pt x="337" y="120"/>
                  </a:cubicBezTo>
                  <a:cubicBezTo>
                    <a:pt x="336" y="121"/>
                    <a:pt x="336" y="120"/>
                    <a:pt x="337" y="120"/>
                  </a:cubicBezTo>
                  <a:cubicBezTo>
                    <a:pt x="338" y="117"/>
                    <a:pt x="338" y="116"/>
                    <a:pt x="336" y="114"/>
                  </a:cubicBezTo>
                  <a:cubicBezTo>
                    <a:pt x="335" y="113"/>
                    <a:pt x="334" y="113"/>
                    <a:pt x="334" y="112"/>
                  </a:cubicBezTo>
                  <a:cubicBezTo>
                    <a:pt x="334" y="111"/>
                    <a:pt x="334" y="110"/>
                    <a:pt x="333" y="109"/>
                  </a:cubicBezTo>
                  <a:cubicBezTo>
                    <a:pt x="332" y="107"/>
                    <a:pt x="332" y="105"/>
                    <a:pt x="331" y="103"/>
                  </a:cubicBezTo>
                  <a:cubicBezTo>
                    <a:pt x="331" y="102"/>
                    <a:pt x="331" y="102"/>
                    <a:pt x="330" y="101"/>
                  </a:cubicBezTo>
                  <a:cubicBezTo>
                    <a:pt x="330" y="100"/>
                    <a:pt x="328" y="100"/>
                    <a:pt x="330" y="99"/>
                  </a:cubicBezTo>
                  <a:cubicBezTo>
                    <a:pt x="330" y="99"/>
                    <a:pt x="330" y="99"/>
                    <a:pt x="330" y="98"/>
                  </a:cubicBezTo>
                  <a:cubicBezTo>
                    <a:pt x="330" y="97"/>
                    <a:pt x="329" y="95"/>
                    <a:pt x="328" y="94"/>
                  </a:cubicBezTo>
                  <a:cubicBezTo>
                    <a:pt x="327" y="92"/>
                    <a:pt x="326" y="91"/>
                    <a:pt x="325" y="91"/>
                  </a:cubicBezTo>
                  <a:cubicBezTo>
                    <a:pt x="325" y="90"/>
                    <a:pt x="324" y="90"/>
                    <a:pt x="324" y="90"/>
                  </a:cubicBezTo>
                  <a:cubicBezTo>
                    <a:pt x="323" y="89"/>
                    <a:pt x="322" y="88"/>
                    <a:pt x="320" y="87"/>
                  </a:cubicBezTo>
                  <a:cubicBezTo>
                    <a:pt x="320" y="86"/>
                    <a:pt x="319" y="86"/>
                    <a:pt x="319" y="86"/>
                  </a:cubicBezTo>
                  <a:cubicBezTo>
                    <a:pt x="318" y="86"/>
                    <a:pt x="319" y="87"/>
                    <a:pt x="319" y="88"/>
                  </a:cubicBezTo>
                  <a:cubicBezTo>
                    <a:pt x="319" y="88"/>
                    <a:pt x="319" y="88"/>
                    <a:pt x="319" y="88"/>
                  </a:cubicBezTo>
                  <a:cubicBezTo>
                    <a:pt x="318" y="88"/>
                    <a:pt x="318" y="88"/>
                    <a:pt x="318" y="88"/>
                  </a:cubicBezTo>
                  <a:cubicBezTo>
                    <a:pt x="317" y="88"/>
                    <a:pt x="317" y="87"/>
                    <a:pt x="316" y="87"/>
                  </a:cubicBezTo>
                  <a:cubicBezTo>
                    <a:pt x="315" y="86"/>
                    <a:pt x="315" y="87"/>
                    <a:pt x="314" y="87"/>
                  </a:cubicBezTo>
                  <a:cubicBezTo>
                    <a:pt x="314" y="88"/>
                    <a:pt x="313" y="89"/>
                    <a:pt x="313" y="90"/>
                  </a:cubicBezTo>
                  <a:cubicBezTo>
                    <a:pt x="312" y="91"/>
                    <a:pt x="313" y="92"/>
                    <a:pt x="314" y="93"/>
                  </a:cubicBezTo>
                  <a:cubicBezTo>
                    <a:pt x="315" y="93"/>
                    <a:pt x="316" y="94"/>
                    <a:pt x="318" y="93"/>
                  </a:cubicBezTo>
                  <a:cubicBezTo>
                    <a:pt x="318" y="93"/>
                    <a:pt x="319" y="93"/>
                    <a:pt x="319" y="93"/>
                  </a:cubicBezTo>
                  <a:cubicBezTo>
                    <a:pt x="320" y="93"/>
                    <a:pt x="320" y="94"/>
                    <a:pt x="321" y="95"/>
                  </a:cubicBezTo>
                  <a:cubicBezTo>
                    <a:pt x="321" y="95"/>
                    <a:pt x="322" y="95"/>
                    <a:pt x="321" y="95"/>
                  </a:cubicBezTo>
                  <a:cubicBezTo>
                    <a:pt x="321" y="96"/>
                    <a:pt x="321" y="96"/>
                    <a:pt x="321" y="96"/>
                  </a:cubicBezTo>
                  <a:cubicBezTo>
                    <a:pt x="321" y="98"/>
                    <a:pt x="321" y="99"/>
                    <a:pt x="319" y="99"/>
                  </a:cubicBezTo>
                  <a:cubicBezTo>
                    <a:pt x="318" y="99"/>
                    <a:pt x="318" y="99"/>
                    <a:pt x="317" y="98"/>
                  </a:cubicBezTo>
                  <a:cubicBezTo>
                    <a:pt x="316" y="98"/>
                    <a:pt x="316" y="98"/>
                    <a:pt x="316" y="98"/>
                  </a:cubicBezTo>
                  <a:cubicBezTo>
                    <a:pt x="315" y="98"/>
                    <a:pt x="314" y="98"/>
                    <a:pt x="314" y="98"/>
                  </a:cubicBezTo>
                  <a:cubicBezTo>
                    <a:pt x="314" y="98"/>
                    <a:pt x="313" y="97"/>
                    <a:pt x="313" y="98"/>
                  </a:cubicBezTo>
                  <a:cubicBezTo>
                    <a:pt x="313" y="98"/>
                    <a:pt x="313" y="98"/>
                    <a:pt x="313" y="99"/>
                  </a:cubicBezTo>
                  <a:cubicBezTo>
                    <a:pt x="314" y="99"/>
                    <a:pt x="314" y="100"/>
                    <a:pt x="315" y="100"/>
                  </a:cubicBezTo>
                  <a:cubicBezTo>
                    <a:pt x="315" y="100"/>
                    <a:pt x="315" y="101"/>
                    <a:pt x="315" y="101"/>
                  </a:cubicBezTo>
                  <a:cubicBezTo>
                    <a:pt x="315" y="101"/>
                    <a:pt x="314" y="102"/>
                    <a:pt x="314" y="102"/>
                  </a:cubicBezTo>
                  <a:cubicBezTo>
                    <a:pt x="313" y="102"/>
                    <a:pt x="313" y="102"/>
                    <a:pt x="313" y="102"/>
                  </a:cubicBezTo>
                  <a:cubicBezTo>
                    <a:pt x="313" y="103"/>
                    <a:pt x="313" y="103"/>
                    <a:pt x="312" y="103"/>
                  </a:cubicBezTo>
                  <a:cubicBezTo>
                    <a:pt x="312" y="103"/>
                    <a:pt x="312" y="103"/>
                    <a:pt x="312" y="102"/>
                  </a:cubicBezTo>
                  <a:cubicBezTo>
                    <a:pt x="312" y="101"/>
                    <a:pt x="311" y="101"/>
                    <a:pt x="311" y="100"/>
                  </a:cubicBezTo>
                  <a:cubicBezTo>
                    <a:pt x="310" y="100"/>
                    <a:pt x="310" y="99"/>
                    <a:pt x="309" y="100"/>
                  </a:cubicBezTo>
                  <a:cubicBezTo>
                    <a:pt x="307" y="101"/>
                    <a:pt x="306" y="102"/>
                    <a:pt x="306" y="104"/>
                  </a:cubicBezTo>
                  <a:cubicBezTo>
                    <a:pt x="306" y="104"/>
                    <a:pt x="306" y="105"/>
                    <a:pt x="306" y="105"/>
                  </a:cubicBezTo>
                  <a:cubicBezTo>
                    <a:pt x="305" y="106"/>
                    <a:pt x="305" y="106"/>
                    <a:pt x="306" y="107"/>
                  </a:cubicBezTo>
                  <a:cubicBezTo>
                    <a:pt x="307" y="107"/>
                    <a:pt x="307" y="107"/>
                    <a:pt x="307" y="107"/>
                  </a:cubicBezTo>
                  <a:cubicBezTo>
                    <a:pt x="307" y="108"/>
                    <a:pt x="307" y="108"/>
                    <a:pt x="306" y="108"/>
                  </a:cubicBezTo>
                  <a:cubicBezTo>
                    <a:pt x="306" y="108"/>
                    <a:pt x="305" y="108"/>
                    <a:pt x="305" y="109"/>
                  </a:cubicBezTo>
                  <a:cubicBezTo>
                    <a:pt x="305" y="109"/>
                    <a:pt x="305" y="110"/>
                    <a:pt x="305" y="110"/>
                  </a:cubicBezTo>
                  <a:cubicBezTo>
                    <a:pt x="306" y="111"/>
                    <a:pt x="307" y="111"/>
                    <a:pt x="307" y="110"/>
                  </a:cubicBezTo>
                  <a:cubicBezTo>
                    <a:pt x="308" y="111"/>
                    <a:pt x="309" y="110"/>
                    <a:pt x="309" y="110"/>
                  </a:cubicBezTo>
                  <a:cubicBezTo>
                    <a:pt x="309" y="110"/>
                    <a:pt x="309" y="110"/>
                    <a:pt x="309" y="110"/>
                  </a:cubicBezTo>
                  <a:cubicBezTo>
                    <a:pt x="308" y="111"/>
                    <a:pt x="308" y="111"/>
                    <a:pt x="309" y="113"/>
                  </a:cubicBezTo>
                  <a:cubicBezTo>
                    <a:pt x="310" y="113"/>
                    <a:pt x="310" y="113"/>
                    <a:pt x="310" y="113"/>
                  </a:cubicBezTo>
                  <a:cubicBezTo>
                    <a:pt x="311" y="113"/>
                    <a:pt x="312" y="114"/>
                    <a:pt x="312" y="113"/>
                  </a:cubicBezTo>
                  <a:cubicBezTo>
                    <a:pt x="313" y="113"/>
                    <a:pt x="313" y="113"/>
                    <a:pt x="313" y="113"/>
                  </a:cubicBezTo>
                  <a:cubicBezTo>
                    <a:pt x="313" y="114"/>
                    <a:pt x="314" y="114"/>
                    <a:pt x="314" y="114"/>
                  </a:cubicBezTo>
                  <a:cubicBezTo>
                    <a:pt x="314" y="115"/>
                    <a:pt x="314" y="115"/>
                    <a:pt x="313" y="115"/>
                  </a:cubicBezTo>
                  <a:cubicBezTo>
                    <a:pt x="312" y="114"/>
                    <a:pt x="311" y="114"/>
                    <a:pt x="311" y="115"/>
                  </a:cubicBezTo>
                  <a:cubicBezTo>
                    <a:pt x="310" y="116"/>
                    <a:pt x="311" y="117"/>
                    <a:pt x="311" y="118"/>
                  </a:cubicBezTo>
                  <a:cubicBezTo>
                    <a:pt x="311" y="118"/>
                    <a:pt x="311" y="118"/>
                    <a:pt x="311" y="118"/>
                  </a:cubicBezTo>
                  <a:cubicBezTo>
                    <a:pt x="312" y="118"/>
                    <a:pt x="313" y="119"/>
                    <a:pt x="314" y="119"/>
                  </a:cubicBezTo>
                  <a:cubicBezTo>
                    <a:pt x="314" y="119"/>
                    <a:pt x="315" y="119"/>
                    <a:pt x="315" y="119"/>
                  </a:cubicBezTo>
                  <a:cubicBezTo>
                    <a:pt x="315" y="119"/>
                    <a:pt x="315" y="120"/>
                    <a:pt x="316" y="120"/>
                  </a:cubicBezTo>
                  <a:cubicBezTo>
                    <a:pt x="316" y="120"/>
                    <a:pt x="316" y="121"/>
                    <a:pt x="316" y="121"/>
                  </a:cubicBezTo>
                  <a:cubicBezTo>
                    <a:pt x="316" y="121"/>
                    <a:pt x="316" y="122"/>
                    <a:pt x="315" y="122"/>
                  </a:cubicBezTo>
                  <a:cubicBezTo>
                    <a:pt x="315" y="121"/>
                    <a:pt x="315" y="121"/>
                    <a:pt x="315" y="121"/>
                  </a:cubicBezTo>
                  <a:cubicBezTo>
                    <a:pt x="314" y="120"/>
                    <a:pt x="313" y="121"/>
                    <a:pt x="313" y="120"/>
                  </a:cubicBezTo>
                  <a:cubicBezTo>
                    <a:pt x="311" y="120"/>
                    <a:pt x="310" y="121"/>
                    <a:pt x="309" y="120"/>
                  </a:cubicBezTo>
                  <a:cubicBezTo>
                    <a:pt x="308" y="119"/>
                    <a:pt x="307" y="119"/>
                    <a:pt x="306" y="119"/>
                  </a:cubicBezTo>
                  <a:cubicBezTo>
                    <a:pt x="305" y="119"/>
                    <a:pt x="303" y="119"/>
                    <a:pt x="301" y="119"/>
                  </a:cubicBezTo>
                  <a:cubicBezTo>
                    <a:pt x="301" y="120"/>
                    <a:pt x="301" y="120"/>
                    <a:pt x="302" y="120"/>
                  </a:cubicBezTo>
                  <a:cubicBezTo>
                    <a:pt x="303" y="121"/>
                    <a:pt x="302" y="122"/>
                    <a:pt x="301" y="122"/>
                  </a:cubicBezTo>
                  <a:cubicBezTo>
                    <a:pt x="301" y="122"/>
                    <a:pt x="301" y="122"/>
                    <a:pt x="301" y="123"/>
                  </a:cubicBezTo>
                  <a:cubicBezTo>
                    <a:pt x="301" y="123"/>
                    <a:pt x="301" y="123"/>
                    <a:pt x="302" y="124"/>
                  </a:cubicBezTo>
                  <a:cubicBezTo>
                    <a:pt x="302" y="124"/>
                    <a:pt x="303" y="124"/>
                    <a:pt x="303" y="125"/>
                  </a:cubicBezTo>
                  <a:cubicBezTo>
                    <a:pt x="303" y="126"/>
                    <a:pt x="303" y="127"/>
                    <a:pt x="304" y="127"/>
                  </a:cubicBezTo>
                  <a:cubicBezTo>
                    <a:pt x="305" y="127"/>
                    <a:pt x="305" y="127"/>
                    <a:pt x="306" y="127"/>
                  </a:cubicBezTo>
                  <a:cubicBezTo>
                    <a:pt x="305" y="128"/>
                    <a:pt x="305" y="128"/>
                    <a:pt x="305" y="128"/>
                  </a:cubicBezTo>
                  <a:cubicBezTo>
                    <a:pt x="305" y="129"/>
                    <a:pt x="304" y="129"/>
                    <a:pt x="304" y="128"/>
                  </a:cubicBezTo>
                  <a:cubicBezTo>
                    <a:pt x="303" y="128"/>
                    <a:pt x="303" y="127"/>
                    <a:pt x="302" y="127"/>
                  </a:cubicBezTo>
                  <a:cubicBezTo>
                    <a:pt x="301" y="127"/>
                    <a:pt x="300" y="127"/>
                    <a:pt x="300" y="128"/>
                  </a:cubicBezTo>
                  <a:cubicBezTo>
                    <a:pt x="299" y="129"/>
                    <a:pt x="298" y="128"/>
                    <a:pt x="298" y="128"/>
                  </a:cubicBezTo>
                  <a:cubicBezTo>
                    <a:pt x="297" y="128"/>
                    <a:pt x="297" y="128"/>
                    <a:pt x="297" y="128"/>
                  </a:cubicBezTo>
                  <a:cubicBezTo>
                    <a:pt x="297" y="128"/>
                    <a:pt x="296" y="129"/>
                    <a:pt x="297" y="129"/>
                  </a:cubicBezTo>
                  <a:close/>
                  <a:moveTo>
                    <a:pt x="146" y="269"/>
                  </a:moveTo>
                  <a:cubicBezTo>
                    <a:pt x="146" y="269"/>
                    <a:pt x="147" y="269"/>
                    <a:pt x="147" y="269"/>
                  </a:cubicBezTo>
                  <a:cubicBezTo>
                    <a:pt x="148" y="269"/>
                    <a:pt x="149" y="267"/>
                    <a:pt x="148" y="266"/>
                  </a:cubicBezTo>
                  <a:cubicBezTo>
                    <a:pt x="148" y="266"/>
                    <a:pt x="148" y="265"/>
                    <a:pt x="148" y="265"/>
                  </a:cubicBezTo>
                  <a:cubicBezTo>
                    <a:pt x="151" y="264"/>
                    <a:pt x="151" y="264"/>
                    <a:pt x="151" y="262"/>
                  </a:cubicBezTo>
                  <a:cubicBezTo>
                    <a:pt x="150" y="261"/>
                    <a:pt x="151" y="259"/>
                    <a:pt x="149" y="259"/>
                  </a:cubicBezTo>
                  <a:cubicBezTo>
                    <a:pt x="149" y="259"/>
                    <a:pt x="148" y="259"/>
                    <a:pt x="148" y="258"/>
                  </a:cubicBezTo>
                  <a:cubicBezTo>
                    <a:pt x="148" y="258"/>
                    <a:pt x="148" y="258"/>
                    <a:pt x="148" y="257"/>
                  </a:cubicBezTo>
                  <a:cubicBezTo>
                    <a:pt x="149" y="257"/>
                    <a:pt x="149" y="257"/>
                    <a:pt x="150" y="257"/>
                  </a:cubicBezTo>
                  <a:cubicBezTo>
                    <a:pt x="150" y="258"/>
                    <a:pt x="151" y="259"/>
                    <a:pt x="151" y="257"/>
                  </a:cubicBezTo>
                  <a:cubicBezTo>
                    <a:pt x="151" y="257"/>
                    <a:pt x="152" y="257"/>
                    <a:pt x="152" y="257"/>
                  </a:cubicBezTo>
                  <a:cubicBezTo>
                    <a:pt x="152" y="256"/>
                    <a:pt x="153" y="254"/>
                    <a:pt x="152" y="254"/>
                  </a:cubicBezTo>
                  <a:cubicBezTo>
                    <a:pt x="151" y="253"/>
                    <a:pt x="151" y="252"/>
                    <a:pt x="151" y="252"/>
                  </a:cubicBezTo>
                  <a:cubicBezTo>
                    <a:pt x="152" y="251"/>
                    <a:pt x="152" y="252"/>
                    <a:pt x="153" y="252"/>
                  </a:cubicBezTo>
                  <a:cubicBezTo>
                    <a:pt x="153" y="252"/>
                    <a:pt x="153" y="251"/>
                    <a:pt x="153" y="251"/>
                  </a:cubicBezTo>
                  <a:cubicBezTo>
                    <a:pt x="152" y="251"/>
                    <a:pt x="152" y="250"/>
                    <a:pt x="153" y="250"/>
                  </a:cubicBezTo>
                  <a:cubicBezTo>
                    <a:pt x="153" y="250"/>
                    <a:pt x="153" y="250"/>
                    <a:pt x="153" y="250"/>
                  </a:cubicBezTo>
                  <a:cubicBezTo>
                    <a:pt x="154" y="251"/>
                    <a:pt x="155" y="250"/>
                    <a:pt x="155" y="250"/>
                  </a:cubicBezTo>
                  <a:cubicBezTo>
                    <a:pt x="155" y="249"/>
                    <a:pt x="155" y="249"/>
                    <a:pt x="156" y="249"/>
                  </a:cubicBezTo>
                  <a:cubicBezTo>
                    <a:pt x="156" y="249"/>
                    <a:pt x="156" y="249"/>
                    <a:pt x="156" y="250"/>
                  </a:cubicBezTo>
                  <a:cubicBezTo>
                    <a:pt x="156" y="250"/>
                    <a:pt x="156" y="251"/>
                    <a:pt x="156" y="252"/>
                  </a:cubicBezTo>
                  <a:cubicBezTo>
                    <a:pt x="155" y="252"/>
                    <a:pt x="155" y="253"/>
                    <a:pt x="155" y="255"/>
                  </a:cubicBezTo>
                  <a:cubicBezTo>
                    <a:pt x="155" y="256"/>
                    <a:pt x="156" y="257"/>
                    <a:pt x="154" y="259"/>
                  </a:cubicBezTo>
                  <a:cubicBezTo>
                    <a:pt x="154" y="259"/>
                    <a:pt x="154" y="259"/>
                    <a:pt x="154" y="259"/>
                  </a:cubicBezTo>
                  <a:cubicBezTo>
                    <a:pt x="154" y="261"/>
                    <a:pt x="156" y="261"/>
                    <a:pt x="156" y="263"/>
                  </a:cubicBezTo>
                  <a:cubicBezTo>
                    <a:pt x="156" y="263"/>
                    <a:pt x="156" y="263"/>
                    <a:pt x="157" y="263"/>
                  </a:cubicBezTo>
                  <a:cubicBezTo>
                    <a:pt x="157" y="263"/>
                    <a:pt x="157" y="263"/>
                    <a:pt x="157" y="264"/>
                  </a:cubicBezTo>
                  <a:cubicBezTo>
                    <a:pt x="157" y="265"/>
                    <a:pt x="158" y="265"/>
                    <a:pt x="159" y="265"/>
                  </a:cubicBezTo>
                  <a:cubicBezTo>
                    <a:pt x="160" y="264"/>
                    <a:pt x="160" y="264"/>
                    <a:pt x="161" y="263"/>
                  </a:cubicBezTo>
                  <a:cubicBezTo>
                    <a:pt x="162" y="262"/>
                    <a:pt x="161" y="260"/>
                    <a:pt x="161" y="259"/>
                  </a:cubicBezTo>
                  <a:cubicBezTo>
                    <a:pt x="161" y="258"/>
                    <a:pt x="160" y="257"/>
                    <a:pt x="161" y="257"/>
                  </a:cubicBezTo>
                  <a:cubicBezTo>
                    <a:pt x="162" y="257"/>
                    <a:pt x="163" y="256"/>
                    <a:pt x="164" y="256"/>
                  </a:cubicBezTo>
                  <a:cubicBezTo>
                    <a:pt x="165" y="256"/>
                    <a:pt x="166" y="256"/>
                    <a:pt x="167" y="255"/>
                  </a:cubicBezTo>
                  <a:cubicBezTo>
                    <a:pt x="168" y="254"/>
                    <a:pt x="167" y="253"/>
                    <a:pt x="168" y="252"/>
                  </a:cubicBezTo>
                  <a:cubicBezTo>
                    <a:pt x="168" y="251"/>
                    <a:pt x="168" y="249"/>
                    <a:pt x="167" y="248"/>
                  </a:cubicBezTo>
                  <a:cubicBezTo>
                    <a:pt x="166" y="248"/>
                    <a:pt x="166" y="247"/>
                    <a:pt x="165" y="246"/>
                  </a:cubicBezTo>
                  <a:cubicBezTo>
                    <a:pt x="165" y="246"/>
                    <a:pt x="165" y="245"/>
                    <a:pt x="166" y="245"/>
                  </a:cubicBezTo>
                  <a:cubicBezTo>
                    <a:pt x="166" y="245"/>
                    <a:pt x="166" y="245"/>
                    <a:pt x="166" y="245"/>
                  </a:cubicBezTo>
                  <a:cubicBezTo>
                    <a:pt x="167" y="246"/>
                    <a:pt x="167" y="246"/>
                    <a:pt x="168" y="246"/>
                  </a:cubicBezTo>
                  <a:cubicBezTo>
                    <a:pt x="168" y="246"/>
                    <a:pt x="169" y="247"/>
                    <a:pt x="169" y="246"/>
                  </a:cubicBezTo>
                  <a:cubicBezTo>
                    <a:pt x="170" y="245"/>
                    <a:pt x="169" y="245"/>
                    <a:pt x="169" y="244"/>
                  </a:cubicBezTo>
                  <a:cubicBezTo>
                    <a:pt x="168" y="243"/>
                    <a:pt x="166" y="243"/>
                    <a:pt x="166" y="241"/>
                  </a:cubicBezTo>
                  <a:cubicBezTo>
                    <a:pt x="166" y="241"/>
                    <a:pt x="166" y="240"/>
                    <a:pt x="165" y="240"/>
                  </a:cubicBezTo>
                  <a:cubicBezTo>
                    <a:pt x="165" y="240"/>
                    <a:pt x="166" y="238"/>
                    <a:pt x="166" y="238"/>
                  </a:cubicBezTo>
                  <a:cubicBezTo>
                    <a:pt x="167" y="238"/>
                    <a:pt x="168" y="237"/>
                    <a:pt x="168" y="237"/>
                  </a:cubicBezTo>
                  <a:cubicBezTo>
                    <a:pt x="169" y="236"/>
                    <a:pt x="169" y="236"/>
                    <a:pt x="170" y="236"/>
                  </a:cubicBezTo>
                  <a:cubicBezTo>
                    <a:pt x="171" y="235"/>
                    <a:pt x="171" y="235"/>
                    <a:pt x="171" y="234"/>
                  </a:cubicBezTo>
                  <a:cubicBezTo>
                    <a:pt x="171" y="232"/>
                    <a:pt x="169" y="230"/>
                    <a:pt x="168" y="230"/>
                  </a:cubicBezTo>
                  <a:cubicBezTo>
                    <a:pt x="167" y="230"/>
                    <a:pt x="166" y="230"/>
                    <a:pt x="167" y="229"/>
                  </a:cubicBezTo>
                  <a:cubicBezTo>
                    <a:pt x="167" y="228"/>
                    <a:pt x="167" y="228"/>
                    <a:pt x="166" y="228"/>
                  </a:cubicBezTo>
                  <a:cubicBezTo>
                    <a:pt x="166" y="228"/>
                    <a:pt x="166" y="228"/>
                    <a:pt x="165" y="227"/>
                  </a:cubicBezTo>
                  <a:cubicBezTo>
                    <a:pt x="165" y="227"/>
                    <a:pt x="164" y="227"/>
                    <a:pt x="163" y="227"/>
                  </a:cubicBezTo>
                  <a:cubicBezTo>
                    <a:pt x="162" y="227"/>
                    <a:pt x="163" y="228"/>
                    <a:pt x="163" y="228"/>
                  </a:cubicBezTo>
                  <a:cubicBezTo>
                    <a:pt x="162" y="229"/>
                    <a:pt x="162" y="229"/>
                    <a:pt x="162" y="229"/>
                  </a:cubicBezTo>
                  <a:cubicBezTo>
                    <a:pt x="161" y="229"/>
                    <a:pt x="161" y="229"/>
                    <a:pt x="161" y="230"/>
                  </a:cubicBezTo>
                  <a:cubicBezTo>
                    <a:pt x="160" y="230"/>
                    <a:pt x="161" y="230"/>
                    <a:pt x="161" y="230"/>
                  </a:cubicBezTo>
                  <a:cubicBezTo>
                    <a:pt x="161" y="231"/>
                    <a:pt x="161" y="231"/>
                    <a:pt x="161" y="231"/>
                  </a:cubicBezTo>
                  <a:cubicBezTo>
                    <a:pt x="162" y="231"/>
                    <a:pt x="162" y="232"/>
                    <a:pt x="162" y="232"/>
                  </a:cubicBezTo>
                  <a:cubicBezTo>
                    <a:pt x="163" y="232"/>
                    <a:pt x="163" y="231"/>
                    <a:pt x="163" y="232"/>
                  </a:cubicBezTo>
                  <a:cubicBezTo>
                    <a:pt x="164" y="232"/>
                    <a:pt x="163" y="233"/>
                    <a:pt x="163" y="233"/>
                  </a:cubicBezTo>
                  <a:cubicBezTo>
                    <a:pt x="163" y="233"/>
                    <a:pt x="163" y="233"/>
                    <a:pt x="163" y="234"/>
                  </a:cubicBezTo>
                  <a:cubicBezTo>
                    <a:pt x="163" y="234"/>
                    <a:pt x="162" y="234"/>
                    <a:pt x="162" y="234"/>
                  </a:cubicBezTo>
                  <a:cubicBezTo>
                    <a:pt x="161" y="233"/>
                    <a:pt x="161" y="233"/>
                    <a:pt x="160" y="233"/>
                  </a:cubicBezTo>
                  <a:cubicBezTo>
                    <a:pt x="160" y="233"/>
                    <a:pt x="160" y="233"/>
                    <a:pt x="161" y="234"/>
                  </a:cubicBezTo>
                  <a:cubicBezTo>
                    <a:pt x="161" y="234"/>
                    <a:pt x="161" y="234"/>
                    <a:pt x="161" y="235"/>
                  </a:cubicBezTo>
                  <a:cubicBezTo>
                    <a:pt x="161" y="235"/>
                    <a:pt x="160" y="235"/>
                    <a:pt x="160" y="235"/>
                  </a:cubicBezTo>
                  <a:cubicBezTo>
                    <a:pt x="160" y="235"/>
                    <a:pt x="159" y="235"/>
                    <a:pt x="159" y="234"/>
                  </a:cubicBezTo>
                  <a:cubicBezTo>
                    <a:pt x="158" y="234"/>
                    <a:pt x="157" y="233"/>
                    <a:pt x="155" y="233"/>
                  </a:cubicBezTo>
                  <a:cubicBezTo>
                    <a:pt x="154" y="232"/>
                    <a:pt x="153" y="233"/>
                    <a:pt x="152" y="233"/>
                  </a:cubicBezTo>
                  <a:cubicBezTo>
                    <a:pt x="151" y="233"/>
                    <a:pt x="151" y="233"/>
                    <a:pt x="151" y="233"/>
                  </a:cubicBezTo>
                  <a:cubicBezTo>
                    <a:pt x="150" y="232"/>
                    <a:pt x="150" y="233"/>
                    <a:pt x="149" y="233"/>
                  </a:cubicBezTo>
                  <a:cubicBezTo>
                    <a:pt x="149" y="233"/>
                    <a:pt x="148" y="233"/>
                    <a:pt x="149" y="234"/>
                  </a:cubicBezTo>
                  <a:cubicBezTo>
                    <a:pt x="149" y="234"/>
                    <a:pt x="149" y="235"/>
                    <a:pt x="148" y="235"/>
                  </a:cubicBezTo>
                  <a:cubicBezTo>
                    <a:pt x="148" y="235"/>
                    <a:pt x="148" y="235"/>
                    <a:pt x="148" y="235"/>
                  </a:cubicBezTo>
                  <a:cubicBezTo>
                    <a:pt x="147" y="234"/>
                    <a:pt x="147" y="234"/>
                    <a:pt x="146" y="234"/>
                  </a:cubicBezTo>
                  <a:cubicBezTo>
                    <a:pt x="146" y="235"/>
                    <a:pt x="146" y="236"/>
                    <a:pt x="146" y="237"/>
                  </a:cubicBezTo>
                  <a:cubicBezTo>
                    <a:pt x="146" y="238"/>
                    <a:pt x="145" y="238"/>
                    <a:pt x="145" y="239"/>
                  </a:cubicBezTo>
                  <a:cubicBezTo>
                    <a:pt x="144" y="239"/>
                    <a:pt x="143" y="240"/>
                    <a:pt x="143" y="241"/>
                  </a:cubicBezTo>
                  <a:cubicBezTo>
                    <a:pt x="143" y="241"/>
                    <a:pt x="142" y="241"/>
                    <a:pt x="142" y="241"/>
                  </a:cubicBezTo>
                  <a:cubicBezTo>
                    <a:pt x="142" y="242"/>
                    <a:pt x="141" y="243"/>
                    <a:pt x="141" y="244"/>
                  </a:cubicBezTo>
                  <a:cubicBezTo>
                    <a:pt x="141" y="245"/>
                    <a:pt x="140" y="246"/>
                    <a:pt x="140" y="246"/>
                  </a:cubicBezTo>
                  <a:cubicBezTo>
                    <a:pt x="139" y="247"/>
                    <a:pt x="139" y="248"/>
                    <a:pt x="139" y="248"/>
                  </a:cubicBezTo>
                  <a:cubicBezTo>
                    <a:pt x="138" y="250"/>
                    <a:pt x="136" y="251"/>
                    <a:pt x="137" y="253"/>
                  </a:cubicBezTo>
                  <a:cubicBezTo>
                    <a:pt x="136" y="253"/>
                    <a:pt x="136" y="251"/>
                    <a:pt x="135" y="252"/>
                  </a:cubicBezTo>
                  <a:cubicBezTo>
                    <a:pt x="135" y="252"/>
                    <a:pt x="134" y="253"/>
                    <a:pt x="134" y="254"/>
                  </a:cubicBezTo>
                  <a:cubicBezTo>
                    <a:pt x="134" y="254"/>
                    <a:pt x="134" y="253"/>
                    <a:pt x="134" y="253"/>
                  </a:cubicBezTo>
                  <a:cubicBezTo>
                    <a:pt x="133" y="253"/>
                    <a:pt x="133" y="254"/>
                    <a:pt x="133" y="254"/>
                  </a:cubicBezTo>
                  <a:cubicBezTo>
                    <a:pt x="133" y="255"/>
                    <a:pt x="133" y="255"/>
                    <a:pt x="133" y="255"/>
                  </a:cubicBezTo>
                  <a:cubicBezTo>
                    <a:pt x="132" y="256"/>
                    <a:pt x="132" y="257"/>
                    <a:pt x="132" y="258"/>
                  </a:cubicBezTo>
                  <a:cubicBezTo>
                    <a:pt x="132" y="259"/>
                    <a:pt x="130" y="260"/>
                    <a:pt x="129" y="260"/>
                  </a:cubicBezTo>
                  <a:cubicBezTo>
                    <a:pt x="128" y="260"/>
                    <a:pt x="127" y="260"/>
                    <a:pt x="126" y="261"/>
                  </a:cubicBezTo>
                  <a:cubicBezTo>
                    <a:pt x="125" y="261"/>
                    <a:pt x="123" y="263"/>
                    <a:pt x="123" y="264"/>
                  </a:cubicBezTo>
                  <a:cubicBezTo>
                    <a:pt x="123" y="265"/>
                    <a:pt x="123" y="265"/>
                    <a:pt x="123" y="266"/>
                  </a:cubicBezTo>
                  <a:cubicBezTo>
                    <a:pt x="122" y="267"/>
                    <a:pt x="121" y="268"/>
                    <a:pt x="121" y="269"/>
                  </a:cubicBezTo>
                  <a:cubicBezTo>
                    <a:pt x="122" y="269"/>
                    <a:pt x="122" y="268"/>
                    <a:pt x="123" y="267"/>
                  </a:cubicBezTo>
                  <a:cubicBezTo>
                    <a:pt x="124" y="267"/>
                    <a:pt x="124" y="267"/>
                    <a:pt x="124" y="268"/>
                  </a:cubicBezTo>
                  <a:cubicBezTo>
                    <a:pt x="124" y="268"/>
                    <a:pt x="125" y="268"/>
                    <a:pt x="124" y="268"/>
                  </a:cubicBezTo>
                  <a:cubicBezTo>
                    <a:pt x="124" y="269"/>
                    <a:pt x="124" y="269"/>
                    <a:pt x="124" y="269"/>
                  </a:cubicBezTo>
                  <a:cubicBezTo>
                    <a:pt x="125" y="269"/>
                    <a:pt x="125" y="269"/>
                    <a:pt x="124" y="270"/>
                  </a:cubicBezTo>
                  <a:cubicBezTo>
                    <a:pt x="124" y="271"/>
                    <a:pt x="124" y="272"/>
                    <a:pt x="123" y="272"/>
                  </a:cubicBezTo>
                  <a:cubicBezTo>
                    <a:pt x="123" y="273"/>
                    <a:pt x="123" y="273"/>
                    <a:pt x="123" y="273"/>
                  </a:cubicBezTo>
                  <a:cubicBezTo>
                    <a:pt x="124" y="274"/>
                    <a:pt x="125" y="274"/>
                    <a:pt x="126" y="273"/>
                  </a:cubicBezTo>
                  <a:cubicBezTo>
                    <a:pt x="127" y="272"/>
                    <a:pt x="127" y="271"/>
                    <a:pt x="129" y="270"/>
                  </a:cubicBezTo>
                  <a:cubicBezTo>
                    <a:pt x="130" y="271"/>
                    <a:pt x="131" y="273"/>
                    <a:pt x="133" y="274"/>
                  </a:cubicBezTo>
                  <a:cubicBezTo>
                    <a:pt x="133" y="273"/>
                    <a:pt x="133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4" y="273"/>
                    <a:pt x="134" y="273"/>
                    <a:pt x="135" y="273"/>
                  </a:cubicBezTo>
                  <a:cubicBezTo>
                    <a:pt x="135" y="273"/>
                    <a:pt x="135" y="273"/>
                    <a:pt x="135" y="272"/>
                  </a:cubicBezTo>
                  <a:cubicBezTo>
                    <a:pt x="135" y="272"/>
                    <a:pt x="134" y="271"/>
                    <a:pt x="134" y="271"/>
                  </a:cubicBezTo>
                  <a:cubicBezTo>
                    <a:pt x="134" y="269"/>
                    <a:pt x="134" y="268"/>
                    <a:pt x="135" y="266"/>
                  </a:cubicBezTo>
                  <a:cubicBezTo>
                    <a:pt x="137" y="267"/>
                    <a:pt x="137" y="268"/>
                    <a:pt x="137" y="269"/>
                  </a:cubicBezTo>
                  <a:cubicBezTo>
                    <a:pt x="137" y="270"/>
                    <a:pt x="136" y="271"/>
                    <a:pt x="137" y="271"/>
                  </a:cubicBezTo>
                  <a:cubicBezTo>
                    <a:pt x="137" y="272"/>
                    <a:pt x="137" y="273"/>
                    <a:pt x="137" y="272"/>
                  </a:cubicBezTo>
                  <a:cubicBezTo>
                    <a:pt x="138" y="271"/>
                    <a:pt x="138" y="272"/>
                    <a:pt x="138" y="272"/>
                  </a:cubicBezTo>
                  <a:cubicBezTo>
                    <a:pt x="138" y="273"/>
                    <a:pt x="138" y="273"/>
                    <a:pt x="138" y="274"/>
                  </a:cubicBezTo>
                  <a:cubicBezTo>
                    <a:pt x="138" y="275"/>
                    <a:pt x="138" y="275"/>
                    <a:pt x="138" y="276"/>
                  </a:cubicBezTo>
                  <a:cubicBezTo>
                    <a:pt x="138" y="277"/>
                    <a:pt x="138" y="277"/>
                    <a:pt x="139" y="277"/>
                  </a:cubicBezTo>
                  <a:cubicBezTo>
                    <a:pt x="139" y="277"/>
                    <a:pt x="140" y="277"/>
                    <a:pt x="140" y="276"/>
                  </a:cubicBezTo>
                  <a:cubicBezTo>
                    <a:pt x="140" y="276"/>
                    <a:pt x="140" y="275"/>
                    <a:pt x="140" y="275"/>
                  </a:cubicBezTo>
                  <a:cubicBezTo>
                    <a:pt x="140" y="275"/>
                    <a:pt x="140" y="276"/>
                    <a:pt x="141" y="276"/>
                  </a:cubicBezTo>
                  <a:cubicBezTo>
                    <a:pt x="141" y="276"/>
                    <a:pt x="142" y="276"/>
                    <a:pt x="142" y="275"/>
                  </a:cubicBezTo>
                  <a:cubicBezTo>
                    <a:pt x="143" y="275"/>
                    <a:pt x="143" y="274"/>
                    <a:pt x="143" y="273"/>
                  </a:cubicBezTo>
                  <a:cubicBezTo>
                    <a:pt x="143" y="273"/>
                    <a:pt x="143" y="273"/>
                    <a:pt x="144" y="272"/>
                  </a:cubicBezTo>
                  <a:cubicBezTo>
                    <a:pt x="144" y="272"/>
                    <a:pt x="144" y="273"/>
                    <a:pt x="144" y="273"/>
                  </a:cubicBezTo>
                  <a:cubicBezTo>
                    <a:pt x="145" y="271"/>
                    <a:pt x="144" y="270"/>
                    <a:pt x="142" y="269"/>
                  </a:cubicBezTo>
                  <a:cubicBezTo>
                    <a:pt x="143" y="268"/>
                    <a:pt x="143" y="269"/>
                    <a:pt x="144" y="269"/>
                  </a:cubicBezTo>
                  <a:cubicBezTo>
                    <a:pt x="143" y="268"/>
                    <a:pt x="143" y="268"/>
                    <a:pt x="144" y="267"/>
                  </a:cubicBezTo>
                  <a:cubicBezTo>
                    <a:pt x="144" y="267"/>
                    <a:pt x="144" y="267"/>
                    <a:pt x="144" y="266"/>
                  </a:cubicBezTo>
                  <a:cubicBezTo>
                    <a:pt x="143" y="265"/>
                    <a:pt x="144" y="264"/>
                    <a:pt x="143" y="262"/>
                  </a:cubicBezTo>
                  <a:cubicBezTo>
                    <a:pt x="144" y="262"/>
                    <a:pt x="144" y="263"/>
                    <a:pt x="144" y="263"/>
                  </a:cubicBezTo>
                  <a:cubicBezTo>
                    <a:pt x="144" y="263"/>
                    <a:pt x="144" y="262"/>
                    <a:pt x="145" y="262"/>
                  </a:cubicBezTo>
                  <a:cubicBezTo>
                    <a:pt x="144" y="264"/>
                    <a:pt x="146" y="266"/>
                    <a:pt x="146" y="269"/>
                  </a:cubicBezTo>
                  <a:close/>
                  <a:moveTo>
                    <a:pt x="286" y="196"/>
                  </a:moveTo>
                  <a:cubicBezTo>
                    <a:pt x="286" y="196"/>
                    <a:pt x="286" y="195"/>
                    <a:pt x="287" y="195"/>
                  </a:cubicBezTo>
                  <a:cubicBezTo>
                    <a:pt x="287" y="195"/>
                    <a:pt x="288" y="196"/>
                    <a:pt x="288" y="195"/>
                  </a:cubicBezTo>
                  <a:cubicBezTo>
                    <a:pt x="288" y="194"/>
                    <a:pt x="288" y="194"/>
                    <a:pt x="287" y="194"/>
                  </a:cubicBezTo>
                  <a:cubicBezTo>
                    <a:pt x="286" y="193"/>
                    <a:pt x="286" y="192"/>
                    <a:pt x="286" y="190"/>
                  </a:cubicBezTo>
                  <a:cubicBezTo>
                    <a:pt x="286" y="190"/>
                    <a:pt x="286" y="190"/>
                    <a:pt x="286" y="189"/>
                  </a:cubicBezTo>
                  <a:cubicBezTo>
                    <a:pt x="285" y="187"/>
                    <a:pt x="287" y="185"/>
                    <a:pt x="289" y="186"/>
                  </a:cubicBezTo>
                  <a:cubicBezTo>
                    <a:pt x="292" y="186"/>
                    <a:pt x="294" y="187"/>
                    <a:pt x="296" y="190"/>
                  </a:cubicBezTo>
                  <a:cubicBezTo>
                    <a:pt x="298" y="190"/>
                    <a:pt x="299" y="191"/>
                    <a:pt x="299" y="192"/>
                  </a:cubicBezTo>
                  <a:cubicBezTo>
                    <a:pt x="300" y="192"/>
                    <a:pt x="300" y="192"/>
                    <a:pt x="300" y="193"/>
                  </a:cubicBezTo>
                  <a:cubicBezTo>
                    <a:pt x="300" y="193"/>
                    <a:pt x="300" y="193"/>
                    <a:pt x="300" y="194"/>
                  </a:cubicBezTo>
                  <a:cubicBezTo>
                    <a:pt x="300" y="195"/>
                    <a:pt x="300" y="195"/>
                    <a:pt x="301" y="196"/>
                  </a:cubicBezTo>
                  <a:cubicBezTo>
                    <a:pt x="301" y="197"/>
                    <a:pt x="302" y="197"/>
                    <a:pt x="303" y="196"/>
                  </a:cubicBezTo>
                  <a:cubicBezTo>
                    <a:pt x="304" y="195"/>
                    <a:pt x="305" y="196"/>
                    <a:pt x="305" y="196"/>
                  </a:cubicBezTo>
                  <a:cubicBezTo>
                    <a:pt x="306" y="197"/>
                    <a:pt x="306" y="198"/>
                    <a:pt x="307" y="198"/>
                  </a:cubicBezTo>
                  <a:cubicBezTo>
                    <a:pt x="309" y="199"/>
                    <a:pt x="310" y="202"/>
                    <a:pt x="309" y="202"/>
                  </a:cubicBezTo>
                  <a:cubicBezTo>
                    <a:pt x="307" y="203"/>
                    <a:pt x="307" y="204"/>
                    <a:pt x="306" y="205"/>
                  </a:cubicBezTo>
                  <a:cubicBezTo>
                    <a:pt x="306" y="205"/>
                    <a:pt x="305" y="205"/>
                    <a:pt x="305" y="206"/>
                  </a:cubicBezTo>
                  <a:cubicBezTo>
                    <a:pt x="305" y="206"/>
                    <a:pt x="306" y="206"/>
                    <a:pt x="306" y="206"/>
                  </a:cubicBezTo>
                  <a:cubicBezTo>
                    <a:pt x="307" y="206"/>
                    <a:pt x="307" y="206"/>
                    <a:pt x="307" y="207"/>
                  </a:cubicBezTo>
                  <a:cubicBezTo>
                    <a:pt x="308" y="208"/>
                    <a:pt x="308" y="209"/>
                    <a:pt x="309" y="210"/>
                  </a:cubicBezTo>
                  <a:cubicBezTo>
                    <a:pt x="309" y="210"/>
                    <a:pt x="309" y="211"/>
                    <a:pt x="309" y="211"/>
                  </a:cubicBezTo>
                  <a:cubicBezTo>
                    <a:pt x="308" y="212"/>
                    <a:pt x="308" y="213"/>
                    <a:pt x="308" y="213"/>
                  </a:cubicBezTo>
                  <a:cubicBezTo>
                    <a:pt x="308" y="214"/>
                    <a:pt x="307" y="214"/>
                    <a:pt x="307" y="214"/>
                  </a:cubicBezTo>
                  <a:cubicBezTo>
                    <a:pt x="306" y="213"/>
                    <a:pt x="305" y="214"/>
                    <a:pt x="304" y="215"/>
                  </a:cubicBezTo>
                  <a:cubicBezTo>
                    <a:pt x="304" y="215"/>
                    <a:pt x="304" y="215"/>
                    <a:pt x="304" y="215"/>
                  </a:cubicBezTo>
                  <a:cubicBezTo>
                    <a:pt x="303" y="215"/>
                    <a:pt x="303" y="216"/>
                    <a:pt x="302" y="216"/>
                  </a:cubicBezTo>
                  <a:cubicBezTo>
                    <a:pt x="302" y="216"/>
                    <a:pt x="301" y="217"/>
                    <a:pt x="300" y="217"/>
                  </a:cubicBezTo>
                  <a:cubicBezTo>
                    <a:pt x="300" y="217"/>
                    <a:pt x="299" y="217"/>
                    <a:pt x="299" y="216"/>
                  </a:cubicBezTo>
                  <a:cubicBezTo>
                    <a:pt x="298" y="216"/>
                    <a:pt x="298" y="216"/>
                    <a:pt x="298" y="216"/>
                  </a:cubicBezTo>
                  <a:cubicBezTo>
                    <a:pt x="297" y="216"/>
                    <a:pt x="297" y="217"/>
                    <a:pt x="297" y="217"/>
                  </a:cubicBezTo>
                  <a:cubicBezTo>
                    <a:pt x="298" y="218"/>
                    <a:pt x="298" y="218"/>
                    <a:pt x="297" y="218"/>
                  </a:cubicBezTo>
                  <a:cubicBezTo>
                    <a:pt x="297" y="218"/>
                    <a:pt x="297" y="218"/>
                    <a:pt x="296" y="218"/>
                  </a:cubicBezTo>
                  <a:cubicBezTo>
                    <a:pt x="296" y="219"/>
                    <a:pt x="296" y="220"/>
                    <a:pt x="295" y="219"/>
                  </a:cubicBezTo>
                  <a:cubicBezTo>
                    <a:pt x="294" y="219"/>
                    <a:pt x="294" y="219"/>
                    <a:pt x="294" y="218"/>
                  </a:cubicBezTo>
                  <a:cubicBezTo>
                    <a:pt x="294" y="218"/>
                    <a:pt x="294" y="217"/>
                    <a:pt x="294" y="217"/>
                  </a:cubicBezTo>
                  <a:cubicBezTo>
                    <a:pt x="295" y="216"/>
                    <a:pt x="294" y="215"/>
                    <a:pt x="293" y="214"/>
                  </a:cubicBezTo>
                  <a:cubicBezTo>
                    <a:pt x="292" y="214"/>
                    <a:pt x="291" y="213"/>
                    <a:pt x="290" y="212"/>
                  </a:cubicBezTo>
                  <a:cubicBezTo>
                    <a:pt x="290" y="212"/>
                    <a:pt x="290" y="211"/>
                    <a:pt x="291" y="210"/>
                  </a:cubicBezTo>
                  <a:cubicBezTo>
                    <a:pt x="292" y="210"/>
                    <a:pt x="294" y="211"/>
                    <a:pt x="295" y="211"/>
                  </a:cubicBezTo>
                  <a:cubicBezTo>
                    <a:pt x="296" y="210"/>
                    <a:pt x="296" y="209"/>
                    <a:pt x="295" y="208"/>
                  </a:cubicBezTo>
                  <a:cubicBezTo>
                    <a:pt x="294" y="208"/>
                    <a:pt x="293" y="207"/>
                    <a:pt x="293" y="206"/>
                  </a:cubicBezTo>
                  <a:cubicBezTo>
                    <a:pt x="292" y="206"/>
                    <a:pt x="292" y="206"/>
                    <a:pt x="292" y="206"/>
                  </a:cubicBezTo>
                  <a:cubicBezTo>
                    <a:pt x="291" y="207"/>
                    <a:pt x="290" y="206"/>
                    <a:pt x="289" y="206"/>
                  </a:cubicBezTo>
                  <a:cubicBezTo>
                    <a:pt x="289" y="206"/>
                    <a:pt x="289" y="206"/>
                    <a:pt x="289" y="206"/>
                  </a:cubicBezTo>
                  <a:cubicBezTo>
                    <a:pt x="289" y="205"/>
                    <a:pt x="289" y="205"/>
                    <a:pt x="289" y="205"/>
                  </a:cubicBezTo>
                  <a:cubicBezTo>
                    <a:pt x="290" y="205"/>
                    <a:pt x="289" y="204"/>
                    <a:pt x="289" y="204"/>
                  </a:cubicBezTo>
                  <a:cubicBezTo>
                    <a:pt x="287" y="203"/>
                    <a:pt x="288" y="202"/>
                    <a:pt x="287" y="201"/>
                  </a:cubicBezTo>
                  <a:cubicBezTo>
                    <a:pt x="287" y="200"/>
                    <a:pt x="287" y="199"/>
                    <a:pt x="287" y="199"/>
                  </a:cubicBezTo>
                  <a:cubicBezTo>
                    <a:pt x="286" y="198"/>
                    <a:pt x="285" y="198"/>
                    <a:pt x="286" y="196"/>
                  </a:cubicBezTo>
                  <a:close/>
                  <a:moveTo>
                    <a:pt x="318" y="305"/>
                  </a:moveTo>
                  <a:cubicBezTo>
                    <a:pt x="318" y="306"/>
                    <a:pt x="318" y="306"/>
                    <a:pt x="318" y="306"/>
                  </a:cubicBezTo>
                  <a:cubicBezTo>
                    <a:pt x="318" y="307"/>
                    <a:pt x="318" y="308"/>
                    <a:pt x="316" y="308"/>
                  </a:cubicBezTo>
                  <a:cubicBezTo>
                    <a:pt x="315" y="308"/>
                    <a:pt x="313" y="308"/>
                    <a:pt x="311" y="308"/>
                  </a:cubicBezTo>
                  <a:cubicBezTo>
                    <a:pt x="311" y="308"/>
                    <a:pt x="310" y="308"/>
                    <a:pt x="310" y="308"/>
                  </a:cubicBezTo>
                  <a:cubicBezTo>
                    <a:pt x="310" y="307"/>
                    <a:pt x="309" y="307"/>
                    <a:pt x="308" y="307"/>
                  </a:cubicBezTo>
                  <a:cubicBezTo>
                    <a:pt x="308" y="307"/>
                    <a:pt x="308" y="307"/>
                    <a:pt x="308" y="306"/>
                  </a:cubicBezTo>
                  <a:cubicBezTo>
                    <a:pt x="308" y="306"/>
                    <a:pt x="307" y="304"/>
                    <a:pt x="306" y="304"/>
                  </a:cubicBezTo>
                  <a:cubicBezTo>
                    <a:pt x="305" y="304"/>
                    <a:pt x="305" y="304"/>
                    <a:pt x="304" y="304"/>
                  </a:cubicBezTo>
                  <a:cubicBezTo>
                    <a:pt x="302" y="303"/>
                    <a:pt x="302" y="302"/>
                    <a:pt x="301" y="301"/>
                  </a:cubicBezTo>
                  <a:cubicBezTo>
                    <a:pt x="301" y="301"/>
                    <a:pt x="300" y="301"/>
                    <a:pt x="300" y="301"/>
                  </a:cubicBezTo>
                  <a:cubicBezTo>
                    <a:pt x="299" y="301"/>
                    <a:pt x="299" y="301"/>
                    <a:pt x="299" y="300"/>
                  </a:cubicBezTo>
                  <a:cubicBezTo>
                    <a:pt x="299" y="299"/>
                    <a:pt x="299" y="298"/>
                    <a:pt x="298" y="299"/>
                  </a:cubicBezTo>
                  <a:cubicBezTo>
                    <a:pt x="297" y="299"/>
                    <a:pt x="297" y="299"/>
                    <a:pt x="297" y="299"/>
                  </a:cubicBezTo>
                  <a:cubicBezTo>
                    <a:pt x="297" y="298"/>
                    <a:pt x="297" y="297"/>
                    <a:pt x="298" y="296"/>
                  </a:cubicBezTo>
                  <a:cubicBezTo>
                    <a:pt x="298" y="295"/>
                    <a:pt x="298" y="294"/>
                    <a:pt x="299" y="293"/>
                  </a:cubicBezTo>
                  <a:cubicBezTo>
                    <a:pt x="300" y="293"/>
                    <a:pt x="300" y="293"/>
                    <a:pt x="300" y="293"/>
                  </a:cubicBezTo>
                  <a:cubicBezTo>
                    <a:pt x="301" y="293"/>
                    <a:pt x="301" y="292"/>
                    <a:pt x="301" y="292"/>
                  </a:cubicBezTo>
                  <a:cubicBezTo>
                    <a:pt x="300" y="291"/>
                    <a:pt x="300" y="291"/>
                    <a:pt x="301" y="291"/>
                  </a:cubicBezTo>
                  <a:cubicBezTo>
                    <a:pt x="301" y="290"/>
                    <a:pt x="302" y="289"/>
                    <a:pt x="303" y="288"/>
                  </a:cubicBezTo>
                  <a:cubicBezTo>
                    <a:pt x="303" y="288"/>
                    <a:pt x="303" y="288"/>
                    <a:pt x="303" y="288"/>
                  </a:cubicBezTo>
                  <a:cubicBezTo>
                    <a:pt x="302" y="286"/>
                    <a:pt x="303" y="284"/>
                    <a:pt x="305" y="284"/>
                  </a:cubicBezTo>
                  <a:cubicBezTo>
                    <a:pt x="306" y="284"/>
                    <a:pt x="307" y="283"/>
                    <a:pt x="307" y="283"/>
                  </a:cubicBezTo>
                  <a:cubicBezTo>
                    <a:pt x="308" y="282"/>
                    <a:pt x="309" y="282"/>
                    <a:pt x="310" y="282"/>
                  </a:cubicBezTo>
                  <a:cubicBezTo>
                    <a:pt x="310" y="283"/>
                    <a:pt x="311" y="282"/>
                    <a:pt x="312" y="283"/>
                  </a:cubicBezTo>
                  <a:cubicBezTo>
                    <a:pt x="313" y="284"/>
                    <a:pt x="313" y="284"/>
                    <a:pt x="314" y="285"/>
                  </a:cubicBezTo>
                  <a:cubicBezTo>
                    <a:pt x="314" y="286"/>
                    <a:pt x="315" y="288"/>
                    <a:pt x="317" y="289"/>
                  </a:cubicBezTo>
                  <a:cubicBezTo>
                    <a:pt x="317" y="290"/>
                    <a:pt x="318" y="290"/>
                    <a:pt x="317" y="291"/>
                  </a:cubicBezTo>
                  <a:cubicBezTo>
                    <a:pt x="317" y="291"/>
                    <a:pt x="317" y="291"/>
                    <a:pt x="317" y="291"/>
                  </a:cubicBezTo>
                  <a:cubicBezTo>
                    <a:pt x="318" y="292"/>
                    <a:pt x="319" y="292"/>
                    <a:pt x="318" y="293"/>
                  </a:cubicBezTo>
                  <a:cubicBezTo>
                    <a:pt x="318" y="294"/>
                    <a:pt x="318" y="294"/>
                    <a:pt x="318" y="294"/>
                  </a:cubicBezTo>
                  <a:cubicBezTo>
                    <a:pt x="319" y="295"/>
                    <a:pt x="319" y="296"/>
                    <a:pt x="318" y="297"/>
                  </a:cubicBezTo>
                  <a:cubicBezTo>
                    <a:pt x="318" y="297"/>
                    <a:pt x="318" y="298"/>
                    <a:pt x="318" y="298"/>
                  </a:cubicBezTo>
                  <a:cubicBezTo>
                    <a:pt x="319" y="300"/>
                    <a:pt x="319" y="303"/>
                    <a:pt x="318" y="305"/>
                  </a:cubicBezTo>
                  <a:close/>
                  <a:moveTo>
                    <a:pt x="533" y="38"/>
                  </a:moveTo>
                  <a:cubicBezTo>
                    <a:pt x="533" y="37"/>
                    <a:pt x="533" y="36"/>
                    <a:pt x="532" y="35"/>
                  </a:cubicBezTo>
                  <a:cubicBezTo>
                    <a:pt x="532" y="35"/>
                    <a:pt x="531" y="35"/>
                    <a:pt x="531" y="34"/>
                  </a:cubicBezTo>
                  <a:cubicBezTo>
                    <a:pt x="532" y="34"/>
                    <a:pt x="532" y="33"/>
                    <a:pt x="531" y="33"/>
                  </a:cubicBezTo>
                  <a:cubicBezTo>
                    <a:pt x="530" y="33"/>
                    <a:pt x="530" y="32"/>
                    <a:pt x="529" y="32"/>
                  </a:cubicBezTo>
                  <a:cubicBezTo>
                    <a:pt x="528" y="32"/>
                    <a:pt x="527" y="32"/>
                    <a:pt x="527" y="31"/>
                  </a:cubicBezTo>
                  <a:cubicBezTo>
                    <a:pt x="527" y="31"/>
                    <a:pt x="527" y="31"/>
                    <a:pt x="527" y="30"/>
                  </a:cubicBezTo>
                  <a:cubicBezTo>
                    <a:pt x="526" y="30"/>
                    <a:pt x="524" y="31"/>
                    <a:pt x="523" y="32"/>
                  </a:cubicBezTo>
                  <a:cubicBezTo>
                    <a:pt x="523" y="32"/>
                    <a:pt x="523" y="31"/>
                    <a:pt x="522" y="32"/>
                  </a:cubicBezTo>
                  <a:cubicBezTo>
                    <a:pt x="522" y="33"/>
                    <a:pt x="522" y="34"/>
                    <a:pt x="522" y="35"/>
                  </a:cubicBezTo>
                  <a:cubicBezTo>
                    <a:pt x="522" y="35"/>
                    <a:pt x="521" y="35"/>
                    <a:pt x="520" y="36"/>
                  </a:cubicBezTo>
                  <a:cubicBezTo>
                    <a:pt x="520" y="36"/>
                    <a:pt x="520" y="36"/>
                    <a:pt x="519" y="36"/>
                  </a:cubicBezTo>
                  <a:cubicBezTo>
                    <a:pt x="519" y="36"/>
                    <a:pt x="520" y="35"/>
                    <a:pt x="520" y="35"/>
                  </a:cubicBezTo>
                  <a:cubicBezTo>
                    <a:pt x="520" y="35"/>
                    <a:pt x="520" y="35"/>
                    <a:pt x="520" y="35"/>
                  </a:cubicBezTo>
                  <a:cubicBezTo>
                    <a:pt x="521" y="34"/>
                    <a:pt x="521" y="33"/>
                    <a:pt x="521" y="32"/>
                  </a:cubicBezTo>
                  <a:cubicBezTo>
                    <a:pt x="521" y="32"/>
                    <a:pt x="521" y="31"/>
                    <a:pt x="521" y="31"/>
                  </a:cubicBezTo>
                  <a:cubicBezTo>
                    <a:pt x="522" y="31"/>
                    <a:pt x="521" y="30"/>
                    <a:pt x="521" y="30"/>
                  </a:cubicBezTo>
                  <a:cubicBezTo>
                    <a:pt x="522" y="29"/>
                    <a:pt x="522" y="29"/>
                    <a:pt x="521" y="29"/>
                  </a:cubicBezTo>
                  <a:cubicBezTo>
                    <a:pt x="521" y="28"/>
                    <a:pt x="520" y="28"/>
                    <a:pt x="520" y="28"/>
                  </a:cubicBezTo>
                  <a:cubicBezTo>
                    <a:pt x="519" y="27"/>
                    <a:pt x="519" y="27"/>
                    <a:pt x="519" y="27"/>
                  </a:cubicBezTo>
                  <a:cubicBezTo>
                    <a:pt x="520" y="26"/>
                    <a:pt x="520" y="25"/>
                    <a:pt x="519" y="25"/>
                  </a:cubicBezTo>
                  <a:cubicBezTo>
                    <a:pt x="519" y="25"/>
                    <a:pt x="518" y="24"/>
                    <a:pt x="518" y="24"/>
                  </a:cubicBezTo>
                  <a:cubicBezTo>
                    <a:pt x="517" y="24"/>
                    <a:pt x="518" y="24"/>
                    <a:pt x="518" y="24"/>
                  </a:cubicBezTo>
                  <a:cubicBezTo>
                    <a:pt x="518" y="23"/>
                    <a:pt x="517" y="22"/>
                    <a:pt x="516" y="22"/>
                  </a:cubicBezTo>
                  <a:cubicBezTo>
                    <a:pt x="516" y="22"/>
                    <a:pt x="515" y="23"/>
                    <a:pt x="515" y="22"/>
                  </a:cubicBezTo>
                  <a:cubicBezTo>
                    <a:pt x="515" y="22"/>
                    <a:pt x="516" y="22"/>
                    <a:pt x="516" y="21"/>
                  </a:cubicBezTo>
                  <a:cubicBezTo>
                    <a:pt x="517" y="21"/>
                    <a:pt x="517" y="21"/>
                    <a:pt x="517" y="21"/>
                  </a:cubicBezTo>
                  <a:cubicBezTo>
                    <a:pt x="519" y="22"/>
                    <a:pt x="518" y="20"/>
                    <a:pt x="519" y="20"/>
                  </a:cubicBezTo>
                  <a:cubicBezTo>
                    <a:pt x="519" y="19"/>
                    <a:pt x="519" y="19"/>
                    <a:pt x="519" y="18"/>
                  </a:cubicBezTo>
                  <a:cubicBezTo>
                    <a:pt x="519" y="17"/>
                    <a:pt x="518" y="16"/>
                    <a:pt x="517" y="16"/>
                  </a:cubicBezTo>
                  <a:cubicBezTo>
                    <a:pt x="516" y="16"/>
                    <a:pt x="515" y="15"/>
                    <a:pt x="514" y="17"/>
                  </a:cubicBezTo>
                  <a:cubicBezTo>
                    <a:pt x="513" y="17"/>
                    <a:pt x="513" y="18"/>
                    <a:pt x="512" y="19"/>
                  </a:cubicBezTo>
                  <a:cubicBezTo>
                    <a:pt x="512" y="19"/>
                    <a:pt x="511" y="20"/>
                    <a:pt x="511" y="19"/>
                  </a:cubicBezTo>
                  <a:cubicBezTo>
                    <a:pt x="511" y="18"/>
                    <a:pt x="510" y="17"/>
                    <a:pt x="510" y="15"/>
                  </a:cubicBezTo>
                  <a:cubicBezTo>
                    <a:pt x="510" y="15"/>
                    <a:pt x="510" y="14"/>
                    <a:pt x="509" y="15"/>
                  </a:cubicBezTo>
                  <a:cubicBezTo>
                    <a:pt x="509" y="15"/>
                    <a:pt x="509" y="15"/>
                    <a:pt x="509" y="15"/>
                  </a:cubicBezTo>
                  <a:cubicBezTo>
                    <a:pt x="509" y="14"/>
                    <a:pt x="509" y="14"/>
                    <a:pt x="510" y="14"/>
                  </a:cubicBezTo>
                  <a:cubicBezTo>
                    <a:pt x="510" y="14"/>
                    <a:pt x="510" y="13"/>
                    <a:pt x="510" y="13"/>
                  </a:cubicBezTo>
                  <a:cubicBezTo>
                    <a:pt x="510" y="12"/>
                    <a:pt x="509" y="12"/>
                    <a:pt x="509" y="12"/>
                  </a:cubicBezTo>
                  <a:cubicBezTo>
                    <a:pt x="508" y="12"/>
                    <a:pt x="507" y="13"/>
                    <a:pt x="507" y="14"/>
                  </a:cubicBezTo>
                  <a:cubicBezTo>
                    <a:pt x="506" y="14"/>
                    <a:pt x="507" y="15"/>
                    <a:pt x="508" y="15"/>
                  </a:cubicBezTo>
                  <a:cubicBezTo>
                    <a:pt x="508" y="15"/>
                    <a:pt x="508" y="15"/>
                    <a:pt x="508" y="15"/>
                  </a:cubicBezTo>
                  <a:cubicBezTo>
                    <a:pt x="507" y="15"/>
                    <a:pt x="506" y="16"/>
                    <a:pt x="506" y="17"/>
                  </a:cubicBezTo>
                  <a:cubicBezTo>
                    <a:pt x="506" y="17"/>
                    <a:pt x="505" y="18"/>
                    <a:pt x="506" y="18"/>
                  </a:cubicBezTo>
                  <a:cubicBezTo>
                    <a:pt x="506" y="19"/>
                    <a:pt x="506" y="19"/>
                    <a:pt x="507" y="19"/>
                  </a:cubicBezTo>
                  <a:cubicBezTo>
                    <a:pt x="507" y="19"/>
                    <a:pt x="507" y="20"/>
                    <a:pt x="506" y="19"/>
                  </a:cubicBezTo>
                  <a:cubicBezTo>
                    <a:pt x="506" y="19"/>
                    <a:pt x="504" y="18"/>
                    <a:pt x="505" y="17"/>
                  </a:cubicBezTo>
                  <a:cubicBezTo>
                    <a:pt x="505" y="16"/>
                    <a:pt x="505" y="15"/>
                    <a:pt x="503" y="15"/>
                  </a:cubicBezTo>
                  <a:cubicBezTo>
                    <a:pt x="503" y="15"/>
                    <a:pt x="503" y="15"/>
                    <a:pt x="502" y="16"/>
                  </a:cubicBezTo>
                  <a:cubicBezTo>
                    <a:pt x="501" y="17"/>
                    <a:pt x="499" y="19"/>
                    <a:pt x="497" y="20"/>
                  </a:cubicBezTo>
                  <a:cubicBezTo>
                    <a:pt x="497" y="20"/>
                    <a:pt x="497" y="21"/>
                    <a:pt x="497" y="22"/>
                  </a:cubicBezTo>
                  <a:cubicBezTo>
                    <a:pt x="495" y="22"/>
                    <a:pt x="494" y="23"/>
                    <a:pt x="493" y="24"/>
                  </a:cubicBezTo>
                  <a:cubicBezTo>
                    <a:pt x="493" y="24"/>
                    <a:pt x="493" y="24"/>
                    <a:pt x="493" y="24"/>
                  </a:cubicBezTo>
                  <a:cubicBezTo>
                    <a:pt x="492" y="25"/>
                    <a:pt x="492" y="25"/>
                    <a:pt x="492" y="26"/>
                  </a:cubicBezTo>
                  <a:cubicBezTo>
                    <a:pt x="491" y="26"/>
                    <a:pt x="490" y="25"/>
                    <a:pt x="489" y="25"/>
                  </a:cubicBezTo>
                  <a:cubicBezTo>
                    <a:pt x="489" y="25"/>
                    <a:pt x="489" y="25"/>
                    <a:pt x="489" y="25"/>
                  </a:cubicBezTo>
                  <a:cubicBezTo>
                    <a:pt x="489" y="25"/>
                    <a:pt x="488" y="25"/>
                    <a:pt x="488" y="26"/>
                  </a:cubicBezTo>
                  <a:cubicBezTo>
                    <a:pt x="487" y="26"/>
                    <a:pt x="486" y="25"/>
                    <a:pt x="485" y="26"/>
                  </a:cubicBezTo>
                  <a:cubicBezTo>
                    <a:pt x="484" y="26"/>
                    <a:pt x="484" y="26"/>
                    <a:pt x="484" y="26"/>
                  </a:cubicBezTo>
                  <a:cubicBezTo>
                    <a:pt x="485" y="25"/>
                    <a:pt x="485" y="24"/>
                    <a:pt x="486" y="24"/>
                  </a:cubicBezTo>
                  <a:cubicBezTo>
                    <a:pt x="487" y="24"/>
                    <a:pt x="488" y="23"/>
                    <a:pt x="488" y="22"/>
                  </a:cubicBezTo>
                  <a:cubicBezTo>
                    <a:pt x="493" y="21"/>
                    <a:pt x="496" y="17"/>
                    <a:pt x="499" y="14"/>
                  </a:cubicBezTo>
                  <a:cubicBezTo>
                    <a:pt x="499" y="13"/>
                    <a:pt x="499" y="13"/>
                    <a:pt x="499" y="12"/>
                  </a:cubicBezTo>
                  <a:cubicBezTo>
                    <a:pt x="499" y="12"/>
                    <a:pt x="499" y="12"/>
                    <a:pt x="499" y="11"/>
                  </a:cubicBezTo>
                  <a:cubicBezTo>
                    <a:pt x="498" y="11"/>
                    <a:pt x="497" y="10"/>
                    <a:pt x="496" y="11"/>
                  </a:cubicBezTo>
                  <a:cubicBezTo>
                    <a:pt x="496" y="11"/>
                    <a:pt x="496" y="12"/>
                    <a:pt x="495" y="11"/>
                  </a:cubicBezTo>
                  <a:cubicBezTo>
                    <a:pt x="495" y="11"/>
                    <a:pt x="495" y="11"/>
                    <a:pt x="495" y="11"/>
                  </a:cubicBezTo>
                  <a:cubicBezTo>
                    <a:pt x="495" y="10"/>
                    <a:pt x="495" y="10"/>
                    <a:pt x="495" y="10"/>
                  </a:cubicBezTo>
                  <a:cubicBezTo>
                    <a:pt x="494" y="10"/>
                    <a:pt x="494" y="10"/>
                    <a:pt x="494" y="10"/>
                  </a:cubicBezTo>
                  <a:cubicBezTo>
                    <a:pt x="494" y="11"/>
                    <a:pt x="494" y="11"/>
                    <a:pt x="493" y="11"/>
                  </a:cubicBezTo>
                  <a:cubicBezTo>
                    <a:pt x="493" y="10"/>
                    <a:pt x="492" y="10"/>
                    <a:pt x="492" y="10"/>
                  </a:cubicBezTo>
                  <a:cubicBezTo>
                    <a:pt x="492" y="10"/>
                    <a:pt x="491" y="10"/>
                    <a:pt x="491" y="10"/>
                  </a:cubicBezTo>
                  <a:cubicBezTo>
                    <a:pt x="491" y="10"/>
                    <a:pt x="491" y="10"/>
                    <a:pt x="490" y="10"/>
                  </a:cubicBezTo>
                  <a:cubicBezTo>
                    <a:pt x="490" y="9"/>
                    <a:pt x="489" y="9"/>
                    <a:pt x="488" y="9"/>
                  </a:cubicBezTo>
                  <a:cubicBezTo>
                    <a:pt x="488" y="9"/>
                    <a:pt x="487" y="10"/>
                    <a:pt x="487" y="10"/>
                  </a:cubicBezTo>
                  <a:cubicBezTo>
                    <a:pt x="487" y="10"/>
                    <a:pt x="487" y="10"/>
                    <a:pt x="487" y="10"/>
                  </a:cubicBezTo>
                  <a:cubicBezTo>
                    <a:pt x="487" y="10"/>
                    <a:pt x="487" y="10"/>
                    <a:pt x="487" y="10"/>
                  </a:cubicBezTo>
                  <a:cubicBezTo>
                    <a:pt x="487" y="9"/>
                    <a:pt x="487" y="7"/>
                    <a:pt x="486" y="7"/>
                  </a:cubicBezTo>
                  <a:cubicBezTo>
                    <a:pt x="485" y="7"/>
                    <a:pt x="485" y="7"/>
                    <a:pt x="484" y="7"/>
                  </a:cubicBezTo>
                  <a:cubicBezTo>
                    <a:pt x="484" y="8"/>
                    <a:pt x="483" y="8"/>
                    <a:pt x="483" y="8"/>
                  </a:cubicBezTo>
                  <a:cubicBezTo>
                    <a:pt x="483" y="9"/>
                    <a:pt x="483" y="10"/>
                    <a:pt x="483" y="10"/>
                  </a:cubicBezTo>
                  <a:cubicBezTo>
                    <a:pt x="483" y="10"/>
                    <a:pt x="483" y="10"/>
                    <a:pt x="483" y="11"/>
                  </a:cubicBezTo>
                  <a:cubicBezTo>
                    <a:pt x="483" y="11"/>
                    <a:pt x="482" y="11"/>
                    <a:pt x="482" y="11"/>
                  </a:cubicBezTo>
                  <a:cubicBezTo>
                    <a:pt x="482" y="9"/>
                    <a:pt x="481" y="8"/>
                    <a:pt x="482" y="6"/>
                  </a:cubicBezTo>
                  <a:cubicBezTo>
                    <a:pt x="481" y="6"/>
                    <a:pt x="481" y="6"/>
                    <a:pt x="480" y="7"/>
                  </a:cubicBezTo>
                  <a:cubicBezTo>
                    <a:pt x="480" y="7"/>
                    <a:pt x="480" y="7"/>
                    <a:pt x="479" y="7"/>
                  </a:cubicBezTo>
                  <a:cubicBezTo>
                    <a:pt x="479" y="7"/>
                    <a:pt x="478" y="7"/>
                    <a:pt x="478" y="8"/>
                  </a:cubicBezTo>
                  <a:cubicBezTo>
                    <a:pt x="478" y="8"/>
                    <a:pt x="477" y="8"/>
                    <a:pt x="477" y="8"/>
                  </a:cubicBezTo>
                  <a:cubicBezTo>
                    <a:pt x="477" y="8"/>
                    <a:pt x="478" y="7"/>
                    <a:pt x="478" y="7"/>
                  </a:cubicBezTo>
                  <a:cubicBezTo>
                    <a:pt x="478" y="7"/>
                    <a:pt x="478" y="7"/>
                    <a:pt x="478" y="7"/>
                  </a:cubicBezTo>
                  <a:cubicBezTo>
                    <a:pt x="479" y="6"/>
                    <a:pt x="479" y="5"/>
                    <a:pt x="478" y="5"/>
                  </a:cubicBezTo>
                  <a:cubicBezTo>
                    <a:pt x="477" y="5"/>
                    <a:pt x="477" y="5"/>
                    <a:pt x="477" y="5"/>
                  </a:cubicBezTo>
                  <a:cubicBezTo>
                    <a:pt x="477" y="4"/>
                    <a:pt x="478" y="3"/>
                    <a:pt x="477" y="2"/>
                  </a:cubicBezTo>
                  <a:cubicBezTo>
                    <a:pt x="477" y="2"/>
                    <a:pt x="477" y="2"/>
                    <a:pt x="478" y="2"/>
                  </a:cubicBezTo>
                  <a:cubicBezTo>
                    <a:pt x="478" y="2"/>
                    <a:pt x="478" y="2"/>
                    <a:pt x="478" y="2"/>
                  </a:cubicBezTo>
                  <a:cubicBezTo>
                    <a:pt x="478" y="2"/>
                    <a:pt x="478" y="1"/>
                    <a:pt x="478" y="1"/>
                  </a:cubicBezTo>
                  <a:cubicBezTo>
                    <a:pt x="476" y="2"/>
                    <a:pt x="474" y="1"/>
                    <a:pt x="473" y="1"/>
                  </a:cubicBezTo>
                  <a:cubicBezTo>
                    <a:pt x="471" y="2"/>
                    <a:pt x="470" y="2"/>
                    <a:pt x="469" y="3"/>
                  </a:cubicBezTo>
                  <a:cubicBezTo>
                    <a:pt x="469" y="3"/>
                    <a:pt x="469" y="3"/>
                    <a:pt x="469" y="3"/>
                  </a:cubicBezTo>
                  <a:cubicBezTo>
                    <a:pt x="469" y="2"/>
                    <a:pt x="468" y="2"/>
                    <a:pt x="468" y="2"/>
                  </a:cubicBezTo>
                  <a:cubicBezTo>
                    <a:pt x="468" y="2"/>
                    <a:pt x="467" y="2"/>
                    <a:pt x="467" y="3"/>
                  </a:cubicBezTo>
                  <a:cubicBezTo>
                    <a:pt x="468" y="3"/>
                    <a:pt x="467" y="4"/>
                    <a:pt x="467" y="4"/>
                  </a:cubicBezTo>
                  <a:cubicBezTo>
                    <a:pt x="466" y="4"/>
                    <a:pt x="466" y="4"/>
                    <a:pt x="466" y="5"/>
                  </a:cubicBezTo>
                  <a:cubicBezTo>
                    <a:pt x="465" y="6"/>
                    <a:pt x="466" y="7"/>
                    <a:pt x="466" y="9"/>
                  </a:cubicBezTo>
                  <a:cubicBezTo>
                    <a:pt x="467" y="10"/>
                    <a:pt x="468" y="11"/>
                    <a:pt x="469" y="12"/>
                  </a:cubicBezTo>
                  <a:cubicBezTo>
                    <a:pt x="469" y="12"/>
                    <a:pt x="469" y="13"/>
                    <a:pt x="469" y="13"/>
                  </a:cubicBezTo>
                  <a:cubicBezTo>
                    <a:pt x="469" y="13"/>
                    <a:pt x="469" y="13"/>
                    <a:pt x="468" y="13"/>
                  </a:cubicBezTo>
                  <a:cubicBezTo>
                    <a:pt x="468" y="13"/>
                    <a:pt x="467" y="12"/>
                    <a:pt x="467" y="12"/>
                  </a:cubicBezTo>
                  <a:cubicBezTo>
                    <a:pt x="467" y="12"/>
                    <a:pt x="466" y="12"/>
                    <a:pt x="466" y="12"/>
                  </a:cubicBezTo>
                  <a:cubicBezTo>
                    <a:pt x="466" y="11"/>
                    <a:pt x="465" y="11"/>
                    <a:pt x="465" y="10"/>
                  </a:cubicBezTo>
                  <a:cubicBezTo>
                    <a:pt x="465" y="9"/>
                    <a:pt x="464" y="9"/>
                    <a:pt x="464" y="8"/>
                  </a:cubicBezTo>
                  <a:cubicBezTo>
                    <a:pt x="464" y="8"/>
                    <a:pt x="463" y="7"/>
                    <a:pt x="463" y="7"/>
                  </a:cubicBezTo>
                  <a:cubicBezTo>
                    <a:pt x="463" y="7"/>
                    <a:pt x="463" y="6"/>
                    <a:pt x="463" y="6"/>
                  </a:cubicBezTo>
                  <a:cubicBezTo>
                    <a:pt x="463" y="6"/>
                    <a:pt x="463" y="5"/>
                    <a:pt x="463" y="5"/>
                  </a:cubicBezTo>
                  <a:cubicBezTo>
                    <a:pt x="464" y="4"/>
                    <a:pt x="464" y="4"/>
                    <a:pt x="464" y="3"/>
                  </a:cubicBezTo>
                  <a:cubicBezTo>
                    <a:pt x="464" y="2"/>
                    <a:pt x="464" y="2"/>
                    <a:pt x="464" y="2"/>
                  </a:cubicBezTo>
                  <a:cubicBezTo>
                    <a:pt x="462" y="2"/>
                    <a:pt x="461" y="2"/>
                    <a:pt x="459" y="2"/>
                  </a:cubicBezTo>
                  <a:cubicBezTo>
                    <a:pt x="459" y="2"/>
                    <a:pt x="458" y="2"/>
                    <a:pt x="457" y="3"/>
                  </a:cubicBezTo>
                  <a:cubicBezTo>
                    <a:pt x="457" y="3"/>
                    <a:pt x="456" y="3"/>
                    <a:pt x="456" y="4"/>
                  </a:cubicBezTo>
                  <a:cubicBezTo>
                    <a:pt x="455" y="4"/>
                    <a:pt x="455" y="5"/>
                    <a:pt x="455" y="5"/>
                  </a:cubicBezTo>
                  <a:cubicBezTo>
                    <a:pt x="454" y="6"/>
                    <a:pt x="453" y="7"/>
                    <a:pt x="453" y="8"/>
                  </a:cubicBezTo>
                  <a:cubicBezTo>
                    <a:pt x="453" y="8"/>
                    <a:pt x="452" y="9"/>
                    <a:pt x="452" y="9"/>
                  </a:cubicBezTo>
                  <a:cubicBezTo>
                    <a:pt x="452" y="10"/>
                    <a:pt x="452" y="10"/>
                    <a:pt x="451" y="10"/>
                  </a:cubicBezTo>
                  <a:cubicBezTo>
                    <a:pt x="450" y="11"/>
                    <a:pt x="451" y="12"/>
                    <a:pt x="451" y="12"/>
                  </a:cubicBezTo>
                  <a:cubicBezTo>
                    <a:pt x="452" y="13"/>
                    <a:pt x="452" y="13"/>
                    <a:pt x="452" y="14"/>
                  </a:cubicBezTo>
                  <a:cubicBezTo>
                    <a:pt x="452" y="16"/>
                    <a:pt x="454" y="17"/>
                    <a:pt x="455" y="18"/>
                  </a:cubicBezTo>
                  <a:cubicBezTo>
                    <a:pt x="456" y="19"/>
                    <a:pt x="457" y="20"/>
                    <a:pt x="458" y="21"/>
                  </a:cubicBezTo>
                  <a:cubicBezTo>
                    <a:pt x="458" y="21"/>
                    <a:pt x="459" y="22"/>
                    <a:pt x="458" y="22"/>
                  </a:cubicBezTo>
                  <a:cubicBezTo>
                    <a:pt x="457" y="22"/>
                    <a:pt x="458" y="23"/>
                    <a:pt x="458" y="24"/>
                  </a:cubicBezTo>
                  <a:cubicBezTo>
                    <a:pt x="457" y="23"/>
                    <a:pt x="457" y="23"/>
                    <a:pt x="457" y="23"/>
                  </a:cubicBezTo>
                  <a:cubicBezTo>
                    <a:pt x="456" y="22"/>
                    <a:pt x="455" y="21"/>
                    <a:pt x="454" y="20"/>
                  </a:cubicBezTo>
                  <a:cubicBezTo>
                    <a:pt x="454" y="20"/>
                    <a:pt x="454" y="20"/>
                    <a:pt x="453" y="19"/>
                  </a:cubicBezTo>
                  <a:cubicBezTo>
                    <a:pt x="453" y="19"/>
                    <a:pt x="452" y="17"/>
                    <a:pt x="451" y="17"/>
                  </a:cubicBezTo>
                  <a:cubicBezTo>
                    <a:pt x="450" y="16"/>
                    <a:pt x="450" y="15"/>
                    <a:pt x="449" y="14"/>
                  </a:cubicBezTo>
                  <a:cubicBezTo>
                    <a:pt x="449" y="12"/>
                    <a:pt x="449" y="11"/>
                    <a:pt x="448" y="9"/>
                  </a:cubicBezTo>
                  <a:cubicBezTo>
                    <a:pt x="448" y="9"/>
                    <a:pt x="448" y="8"/>
                    <a:pt x="447" y="7"/>
                  </a:cubicBezTo>
                  <a:cubicBezTo>
                    <a:pt x="446" y="6"/>
                    <a:pt x="445" y="6"/>
                    <a:pt x="444" y="5"/>
                  </a:cubicBezTo>
                  <a:cubicBezTo>
                    <a:pt x="443" y="5"/>
                    <a:pt x="442" y="5"/>
                    <a:pt x="441" y="5"/>
                  </a:cubicBezTo>
                  <a:cubicBezTo>
                    <a:pt x="441" y="6"/>
                    <a:pt x="440" y="6"/>
                    <a:pt x="440" y="6"/>
                  </a:cubicBezTo>
                  <a:cubicBezTo>
                    <a:pt x="439" y="5"/>
                    <a:pt x="437" y="5"/>
                    <a:pt x="436" y="3"/>
                  </a:cubicBezTo>
                  <a:cubicBezTo>
                    <a:pt x="436" y="3"/>
                    <a:pt x="436" y="3"/>
                    <a:pt x="435" y="3"/>
                  </a:cubicBezTo>
                  <a:cubicBezTo>
                    <a:pt x="435" y="3"/>
                    <a:pt x="434" y="3"/>
                    <a:pt x="434" y="3"/>
                  </a:cubicBezTo>
                  <a:cubicBezTo>
                    <a:pt x="433" y="3"/>
                    <a:pt x="433" y="3"/>
                    <a:pt x="433" y="3"/>
                  </a:cubicBezTo>
                  <a:cubicBezTo>
                    <a:pt x="431" y="3"/>
                    <a:pt x="430" y="3"/>
                    <a:pt x="428" y="3"/>
                  </a:cubicBezTo>
                  <a:cubicBezTo>
                    <a:pt x="428" y="3"/>
                    <a:pt x="428" y="3"/>
                    <a:pt x="428" y="3"/>
                  </a:cubicBezTo>
                  <a:cubicBezTo>
                    <a:pt x="427" y="3"/>
                    <a:pt x="427" y="4"/>
                    <a:pt x="426" y="4"/>
                  </a:cubicBezTo>
                  <a:cubicBezTo>
                    <a:pt x="425" y="5"/>
                    <a:pt x="425" y="5"/>
                    <a:pt x="426" y="6"/>
                  </a:cubicBezTo>
                  <a:cubicBezTo>
                    <a:pt x="427" y="6"/>
                    <a:pt x="426" y="6"/>
                    <a:pt x="426" y="7"/>
                  </a:cubicBezTo>
                  <a:cubicBezTo>
                    <a:pt x="425" y="8"/>
                    <a:pt x="426" y="8"/>
                    <a:pt x="426" y="9"/>
                  </a:cubicBezTo>
                  <a:cubicBezTo>
                    <a:pt x="426" y="10"/>
                    <a:pt x="427" y="11"/>
                    <a:pt x="428" y="12"/>
                  </a:cubicBezTo>
                  <a:cubicBezTo>
                    <a:pt x="429" y="13"/>
                    <a:pt x="431" y="14"/>
                    <a:pt x="431" y="16"/>
                  </a:cubicBezTo>
                  <a:cubicBezTo>
                    <a:pt x="431" y="16"/>
                    <a:pt x="432" y="17"/>
                    <a:pt x="432" y="18"/>
                  </a:cubicBezTo>
                  <a:cubicBezTo>
                    <a:pt x="432" y="19"/>
                    <a:pt x="432" y="19"/>
                    <a:pt x="433" y="19"/>
                  </a:cubicBezTo>
                  <a:cubicBezTo>
                    <a:pt x="433" y="19"/>
                    <a:pt x="434" y="19"/>
                    <a:pt x="434" y="19"/>
                  </a:cubicBezTo>
                  <a:cubicBezTo>
                    <a:pt x="434" y="19"/>
                    <a:pt x="435" y="19"/>
                    <a:pt x="435" y="19"/>
                  </a:cubicBezTo>
                  <a:cubicBezTo>
                    <a:pt x="435" y="19"/>
                    <a:pt x="434" y="19"/>
                    <a:pt x="434" y="20"/>
                  </a:cubicBezTo>
                  <a:cubicBezTo>
                    <a:pt x="433" y="20"/>
                    <a:pt x="433" y="20"/>
                    <a:pt x="433" y="21"/>
                  </a:cubicBezTo>
                  <a:cubicBezTo>
                    <a:pt x="433" y="21"/>
                    <a:pt x="433" y="21"/>
                    <a:pt x="433" y="21"/>
                  </a:cubicBezTo>
                  <a:cubicBezTo>
                    <a:pt x="433" y="22"/>
                    <a:pt x="433" y="24"/>
                    <a:pt x="434" y="24"/>
                  </a:cubicBezTo>
                  <a:cubicBezTo>
                    <a:pt x="435" y="25"/>
                    <a:pt x="436" y="26"/>
                    <a:pt x="438" y="27"/>
                  </a:cubicBezTo>
                  <a:cubicBezTo>
                    <a:pt x="438" y="27"/>
                    <a:pt x="439" y="28"/>
                    <a:pt x="439" y="28"/>
                  </a:cubicBezTo>
                  <a:cubicBezTo>
                    <a:pt x="439" y="28"/>
                    <a:pt x="439" y="28"/>
                    <a:pt x="439" y="28"/>
                  </a:cubicBezTo>
                  <a:cubicBezTo>
                    <a:pt x="439" y="28"/>
                    <a:pt x="439" y="28"/>
                    <a:pt x="439" y="28"/>
                  </a:cubicBezTo>
                  <a:cubicBezTo>
                    <a:pt x="439" y="28"/>
                    <a:pt x="439" y="28"/>
                    <a:pt x="439" y="28"/>
                  </a:cubicBezTo>
                  <a:cubicBezTo>
                    <a:pt x="438" y="29"/>
                    <a:pt x="438" y="29"/>
                    <a:pt x="437" y="29"/>
                  </a:cubicBezTo>
                  <a:cubicBezTo>
                    <a:pt x="437" y="29"/>
                    <a:pt x="437" y="30"/>
                    <a:pt x="437" y="30"/>
                  </a:cubicBezTo>
                  <a:cubicBezTo>
                    <a:pt x="437" y="30"/>
                    <a:pt x="437" y="30"/>
                    <a:pt x="437" y="30"/>
                  </a:cubicBezTo>
                  <a:cubicBezTo>
                    <a:pt x="436" y="30"/>
                    <a:pt x="436" y="31"/>
                    <a:pt x="435" y="31"/>
                  </a:cubicBezTo>
                  <a:cubicBezTo>
                    <a:pt x="435" y="31"/>
                    <a:pt x="435" y="32"/>
                    <a:pt x="435" y="31"/>
                  </a:cubicBezTo>
                  <a:cubicBezTo>
                    <a:pt x="435" y="31"/>
                    <a:pt x="435" y="31"/>
                    <a:pt x="435" y="31"/>
                  </a:cubicBezTo>
                  <a:cubicBezTo>
                    <a:pt x="435" y="31"/>
                    <a:pt x="435" y="30"/>
                    <a:pt x="435" y="30"/>
                  </a:cubicBezTo>
                  <a:cubicBezTo>
                    <a:pt x="435" y="29"/>
                    <a:pt x="436" y="28"/>
                    <a:pt x="434" y="27"/>
                  </a:cubicBezTo>
                  <a:cubicBezTo>
                    <a:pt x="434" y="27"/>
                    <a:pt x="434" y="27"/>
                    <a:pt x="434" y="27"/>
                  </a:cubicBezTo>
                  <a:cubicBezTo>
                    <a:pt x="433" y="27"/>
                    <a:pt x="433" y="27"/>
                    <a:pt x="433" y="26"/>
                  </a:cubicBezTo>
                  <a:cubicBezTo>
                    <a:pt x="432" y="26"/>
                    <a:pt x="432" y="25"/>
                    <a:pt x="431" y="25"/>
                  </a:cubicBezTo>
                  <a:cubicBezTo>
                    <a:pt x="431" y="25"/>
                    <a:pt x="431" y="24"/>
                    <a:pt x="431" y="24"/>
                  </a:cubicBezTo>
                  <a:cubicBezTo>
                    <a:pt x="431" y="24"/>
                    <a:pt x="431" y="23"/>
                    <a:pt x="430" y="23"/>
                  </a:cubicBezTo>
                  <a:cubicBezTo>
                    <a:pt x="430" y="22"/>
                    <a:pt x="430" y="21"/>
                    <a:pt x="430" y="20"/>
                  </a:cubicBezTo>
                  <a:cubicBezTo>
                    <a:pt x="429" y="20"/>
                    <a:pt x="429" y="19"/>
                    <a:pt x="429" y="18"/>
                  </a:cubicBezTo>
                  <a:cubicBezTo>
                    <a:pt x="429" y="18"/>
                    <a:pt x="429" y="17"/>
                    <a:pt x="428" y="17"/>
                  </a:cubicBezTo>
                  <a:cubicBezTo>
                    <a:pt x="428" y="17"/>
                    <a:pt x="428" y="17"/>
                    <a:pt x="428" y="16"/>
                  </a:cubicBezTo>
                  <a:cubicBezTo>
                    <a:pt x="428" y="16"/>
                    <a:pt x="428" y="15"/>
                    <a:pt x="427" y="15"/>
                  </a:cubicBezTo>
                  <a:cubicBezTo>
                    <a:pt x="426" y="14"/>
                    <a:pt x="425" y="13"/>
                    <a:pt x="424" y="13"/>
                  </a:cubicBezTo>
                  <a:cubicBezTo>
                    <a:pt x="423" y="12"/>
                    <a:pt x="423" y="12"/>
                    <a:pt x="422" y="13"/>
                  </a:cubicBezTo>
                  <a:cubicBezTo>
                    <a:pt x="421" y="13"/>
                    <a:pt x="422" y="14"/>
                    <a:pt x="422" y="15"/>
                  </a:cubicBezTo>
                  <a:cubicBezTo>
                    <a:pt x="421" y="15"/>
                    <a:pt x="421" y="14"/>
                    <a:pt x="421" y="15"/>
                  </a:cubicBezTo>
                  <a:cubicBezTo>
                    <a:pt x="420" y="15"/>
                    <a:pt x="420" y="15"/>
                    <a:pt x="420" y="15"/>
                  </a:cubicBezTo>
                  <a:cubicBezTo>
                    <a:pt x="421" y="16"/>
                    <a:pt x="421" y="16"/>
                    <a:pt x="421" y="16"/>
                  </a:cubicBezTo>
                  <a:cubicBezTo>
                    <a:pt x="422" y="17"/>
                    <a:pt x="422" y="17"/>
                    <a:pt x="421" y="17"/>
                  </a:cubicBezTo>
                  <a:cubicBezTo>
                    <a:pt x="421" y="17"/>
                    <a:pt x="421" y="16"/>
                    <a:pt x="420" y="16"/>
                  </a:cubicBezTo>
                  <a:cubicBezTo>
                    <a:pt x="420" y="16"/>
                    <a:pt x="420" y="15"/>
                    <a:pt x="419" y="14"/>
                  </a:cubicBezTo>
                  <a:cubicBezTo>
                    <a:pt x="419" y="14"/>
                    <a:pt x="419" y="14"/>
                    <a:pt x="419" y="15"/>
                  </a:cubicBezTo>
                  <a:cubicBezTo>
                    <a:pt x="419" y="15"/>
                    <a:pt x="419" y="16"/>
                    <a:pt x="419" y="16"/>
                  </a:cubicBezTo>
                  <a:cubicBezTo>
                    <a:pt x="418" y="16"/>
                    <a:pt x="418" y="15"/>
                    <a:pt x="418" y="15"/>
                  </a:cubicBezTo>
                  <a:cubicBezTo>
                    <a:pt x="418" y="13"/>
                    <a:pt x="419" y="12"/>
                    <a:pt x="418" y="11"/>
                  </a:cubicBezTo>
                  <a:cubicBezTo>
                    <a:pt x="417" y="10"/>
                    <a:pt x="417" y="11"/>
                    <a:pt x="417" y="11"/>
                  </a:cubicBezTo>
                  <a:cubicBezTo>
                    <a:pt x="416" y="13"/>
                    <a:pt x="416" y="14"/>
                    <a:pt x="415" y="15"/>
                  </a:cubicBezTo>
                  <a:cubicBezTo>
                    <a:pt x="415" y="13"/>
                    <a:pt x="415" y="12"/>
                    <a:pt x="415" y="10"/>
                  </a:cubicBezTo>
                  <a:cubicBezTo>
                    <a:pt x="414" y="10"/>
                    <a:pt x="414" y="10"/>
                    <a:pt x="414" y="10"/>
                  </a:cubicBezTo>
                  <a:cubicBezTo>
                    <a:pt x="414" y="10"/>
                    <a:pt x="414" y="10"/>
                    <a:pt x="413" y="9"/>
                  </a:cubicBezTo>
                  <a:cubicBezTo>
                    <a:pt x="413" y="9"/>
                    <a:pt x="413" y="9"/>
                    <a:pt x="413" y="9"/>
                  </a:cubicBezTo>
                  <a:cubicBezTo>
                    <a:pt x="411" y="10"/>
                    <a:pt x="410" y="10"/>
                    <a:pt x="408" y="11"/>
                  </a:cubicBezTo>
                  <a:cubicBezTo>
                    <a:pt x="405" y="12"/>
                    <a:pt x="405" y="14"/>
                    <a:pt x="407" y="16"/>
                  </a:cubicBezTo>
                  <a:cubicBezTo>
                    <a:pt x="408" y="16"/>
                    <a:pt x="408" y="16"/>
                    <a:pt x="408" y="16"/>
                  </a:cubicBezTo>
                  <a:cubicBezTo>
                    <a:pt x="409" y="16"/>
                    <a:pt x="409" y="16"/>
                    <a:pt x="409" y="16"/>
                  </a:cubicBezTo>
                  <a:cubicBezTo>
                    <a:pt x="410" y="16"/>
                    <a:pt x="410" y="16"/>
                    <a:pt x="410" y="16"/>
                  </a:cubicBezTo>
                  <a:cubicBezTo>
                    <a:pt x="410" y="16"/>
                    <a:pt x="410" y="16"/>
                    <a:pt x="410" y="17"/>
                  </a:cubicBezTo>
                  <a:cubicBezTo>
                    <a:pt x="410" y="17"/>
                    <a:pt x="410" y="17"/>
                    <a:pt x="410" y="17"/>
                  </a:cubicBezTo>
                  <a:cubicBezTo>
                    <a:pt x="410" y="17"/>
                    <a:pt x="409" y="17"/>
                    <a:pt x="409" y="18"/>
                  </a:cubicBezTo>
                  <a:cubicBezTo>
                    <a:pt x="409" y="18"/>
                    <a:pt x="408" y="18"/>
                    <a:pt x="408" y="18"/>
                  </a:cubicBezTo>
                  <a:cubicBezTo>
                    <a:pt x="409" y="19"/>
                    <a:pt x="409" y="20"/>
                    <a:pt x="410" y="21"/>
                  </a:cubicBezTo>
                  <a:cubicBezTo>
                    <a:pt x="412" y="22"/>
                    <a:pt x="414" y="23"/>
                    <a:pt x="416" y="24"/>
                  </a:cubicBezTo>
                  <a:cubicBezTo>
                    <a:pt x="416" y="24"/>
                    <a:pt x="417" y="25"/>
                    <a:pt x="417" y="24"/>
                  </a:cubicBezTo>
                  <a:cubicBezTo>
                    <a:pt x="418" y="24"/>
                    <a:pt x="418" y="24"/>
                    <a:pt x="418" y="24"/>
                  </a:cubicBezTo>
                  <a:cubicBezTo>
                    <a:pt x="418" y="24"/>
                    <a:pt x="418" y="24"/>
                    <a:pt x="418" y="24"/>
                  </a:cubicBezTo>
                  <a:cubicBezTo>
                    <a:pt x="418" y="24"/>
                    <a:pt x="418" y="24"/>
                    <a:pt x="418" y="24"/>
                  </a:cubicBezTo>
                  <a:cubicBezTo>
                    <a:pt x="418" y="24"/>
                    <a:pt x="419" y="24"/>
                    <a:pt x="419" y="24"/>
                  </a:cubicBezTo>
                  <a:cubicBezTo>
                    <a:pt x="418" y="25"/>
                    <a:pt x="418" y="24"/>
                    <a:pt x="418" y="25"/>
                  </a:cubicBezTo>
                  <a:cubicBezTo>
                    <a:pt x="417" y="25"/>
                    <a:pt x="417" y="25"/>
                    <a:pt x="417" y="25"/>
                  </a:cubicBezTo>
                  <a:cubicBezTo>
                    <a:pt x="417" y="25"/>
                    <a:pt x="417" y="25"/>
                    <a:pt x="416" y="25"/>
                  </a:cubicBezTo>
                  <a:cubicBezTo>
                    <a:pt x="417" y="25"/>
                    <a:pt x="417" y="25"/>
                    <a:pt x="417" y="25"/>
                  </a:cubicBezTo>
                  <a:cubicBezTo>
                    <a:pt x="416" y="25"/>
                    <a:pt x="415" y="25"/>
                    <a:pt x="415" y="25"/>
                  </a:cubicBezTo>
                  <a:cubicBezTo>
                    <a:pt x="415" y="25"/>
                    <a:pt x="415" y="25"/>
                    <a:pt x="415" y="25"/>
                  </a:cubicBezTo>
                  <a:cubicBezTo>
                    <a:pt x="414" y="25"/>
                    <a:pt x="413" y="25"/>
                    <a:pt x="413" y="24"/>
                  </a:cubicBezTo>
                  <a:cubicBezTo>
                    <a:pt x="412" y="24"/>
                    <a:pt x="411" y="23"/>
                    <a:pt x="410" y="23"/>
                  </a:cubicBezTo>
                  <a:cubicBezTo>
                    <a:pt x="410" y="23"/>
                    <a:pt x="409" y="22"/>
                    <a:pt x="409" y="23"/>
                  </a:cubicBezTo>
                  <a:cubicBezTo>
                    <a:pt x="409" y="23"/>
                    <a:pt x="408" y="24"/>
                    <a:pt x="409" y="24"/>
                  </a:cubicBezTo>
                  <a:cubicBezTo>
                    <a:pt x="409" y="25"/>
                    <a:pt x="409" y="25"/>
                    <a:pt x="409" y="26"/>
                  </a:cubicBezTo>
                  <a:cubicBezTo>
                    <a:pt x="408" y="26"/>
                    <a:pt x="409" y="25"/>
                    <a:pt x="408" y="24"/>
                  </a:cubicBezTo>
                  <a:cubicBezTo>
                    <a:pt x="407" y="24"/>
                    <a:pt x="407" y="23"/>
                    <a:pt x="407" y="23"/>
                  </a:cubicBezTo>
                  <a:cubicBezTo>
                    <a:pt x="407" y="22"/>
                    <a:pt x="408" y="22"/>
                    <a:pt x="407" y="21"/>
                  </a:cubicBezTo>
                  <a:cubicBezTo>
                    <a:pt x="407" y="20"/>
                    <a:pt x="407" y="19"/>
                    <a:pt x="406" y="19"/>
                  </a:cubicBezTo>
                  <a:cubicBezTo>
                    <a:pt x="406" y="19"/>
                    <a:pt x="406" y="19"/>
                    <a:pt x="406" y="18"/>
                  </a:cubicBezTo>
                  <a:cubicBezTo>
                    <a:pt x="406" y="18"/>
                    <a:pt x="406" y="18"/>
                    <a:pt x="406" y="18"/>
                  </a:cubicBezTo>
                  <a:cubicBezTo>
                    <a:pt x="405" y="18"/>
                    <a:pt x="405" y="18"/>
                    <a:pt x="404" y="17"/>
                  </a:cubicBezTo>
                  <a:cubicBezTo>
                    <a:pt x="404" y="17"/>
                    <a:pt x="404" y="17"/>
                    <a:pt x="403" y="17"/>
                  </a:cubicBezTo>
                  <a:cubicBezTo>
                    <a:pt x="402" y="17"/>
                    <a:pt x="401" y="17"/>
                    <a:pt x="399" y="17"/>
                  </a:cubicBezTo>
                  <a:cubicBezTo>
                    <a:pt x="398" y="17"/>
                    <a:pt x="398" y="18"/>
                    <a:pt x="398" y="19"/>
                  </a:cubicBezTo>
                  <a:cubicBezTo>
                    <a:pt x="399" y="20"/>
                    <a:pt x="399" y="21"/>
                    <a:pt x="400" y="21"/>
                  </a:cubicBezTo>
                  <a:cubicBezTo>
                    <a:pt x="401" y="22"/>
                    <a:pt x="401" y="22"/>
                    <a:pt x="401" y="23"/>
                  </a:cubicBezTo>
                  <a:cubicBezTo>
                    <a:pt x="401" y="24"/>
                    <a:pt x="402" y="25"/>
                    <a:pt x="402" y="26"/>
                  </a:cubicBezTo>
                  <a:cubicBezTo>
                    <a:pt x="403" y="26"/>
                    <a:pt x="403" y="26"/>
                    <a:pt x="403" y="27"/>
                  </a:cubicBezTo>
                  <a:cubicBezTo>
                    <a:pt x="403" y="27"/>
                    <a:pt x="403" y="27"/>
                    <a:pt x="403" y="27"/>
                  </a:cubicBezTo>
                  <a:cubicBezTo>
                    <a:pt x="404" y="28"/>
                    <a:pt x="404" y="28"/>
                    <a:pt x="404" y="28"/>
                  </a:cubicBezTo>
                  <a:cubicBezTo>
                    <a:pt x="404" y="29"/>
                    <a:pt x="405" y="30"/>
                    <a:pt x="405" y="31"/>
                  </a:cubicBezTo>
                  <a:cubicBezTo>
                    <a:pt x="404" y="31"/>
                    <a:pt x="403" y="31"/>
                    <a:pt x="403" y="32"/>
                  </a:cubicBezTo>
                  <a:cubicBezTo>
                    <a:pt x="402" y="31"/>
                    <a:pt x="402" y="30"/>
                    <a:pt x="401" y="29"/>
                  </a:cubicBezTo>
                  <a:cubicBezTo>
                    <a:pt x="401" y="29"/>
                    <a:pt x="401" y="28"/>
                    <a:pt x="401" y="28"/>
                  </a:cubicBezTo>
                  <a:cubicBezTo>
                    <a:pt x="401" y="28"/>
                    <a:pt x="400" y="28"/>
                    <a:pt x="400" y="28"/>
                  </a:cubicBezTo>
                  <a:cubicBezTo>
                    <a:pt x="400" y="27"/>
                    <a:pt x="400" y="27"/>
                    <a:pt x="400" y="27"/>
                  </a:cubicBezTo>
                  <a:cubicBezTo>
                    <a:pt x="399" y="27"/>
                    <a:pt x="399" y="27"/>
                    <a:pt x="399" y="27"/>
                  </a:cubicBezTo>
                  <a:cubicBezTo>
                    <a:pt x="398" y="25"/>
                    <a:pt x="396" y="25"/>
                    <a:pt x="395" y="24"/>
                  </a:cubicBezTo>
                  <a:cubicBezTo>
                    <a:pt x="394" y="24"/>
                    <a:pt x="394" y="25"/>
                    <a:pt x="393" y="25"/>
                  </a:cubicBezTo>
                  <a:cubicBezTo>
                    <a:pt x="393" y="27"/>
                    <a:pt x="393" y="29"/>
                    <a:pt x="394" y="30"/>
                  </a:cubicBezTo>
                  <a:cubicBezTo>
                    <a:pt x="395" y="32"/>
                    <a:pt x="397" y="32"/>
                    <a:pt x="398" y="33"/>
                  </a:cubicBezTo>
                  <a:cubicBezTo>
                    <a:pt x="398" y="33"/>
                    <a:pt x="398" y="33"/>
                    <a:pt x="398" y="34"/>
                  </a:cubicBezTo>
                  <a:cubicBezTo>
                    <a:pt x="398" y="34"/>
                    <a:pt x="397" y="34"/>
                    <a:pt x="397" y="34"/>
                  </a:cubicBezTo>
                  <a:cubicBezTo>
                    <a:pt x="397" y="34"/>
                    <a:pt x="397" y="34"/>
                    <a:pt x="396" y="34"/>
                  </a:cubicBezTo>
                  <a:cubicBezTo>
                    <a:pt x="396" y="33"/>
                    <a:pt x="395" y="33"/>
                    <a:pt x="395" y="33"/>
                  </a:cubicBezTo>
                  <a:cubicBezTo>
                    <a:pt x="395" y="33"/>
                    <a:pt x="395" y="33"/>
                    <a:pt x="395" y="33"/>
                  </a:cubicBezTo>
                  <a:cubicBezTo>
                    <a:pt x="393" y="32"/>
                    <a:pt x="392" y="33"/>
                    <a:pt x="392" y="34"/>
                  </a:cubicBezTo>
                  <a:cubicBezTo>
                    <a:pt x="391" y="35"/>
                    <a:pt x="391" y="36"/>
                    <a:pt x="391" y="37"/>
                  </a:cubicBezTo>
                  <a:cubicBezTo>
                    <a:pt x="390" y="38"/>
                    <a:pt x="390" y="38"/>
                    <a:pt x="391" y="39"/>
                  </a:cubicBezTo>
                  <a:cubicBezTo>
                    <a:pt x="391" y="39"/>
                    <a:pt x="391" y="39"/>
                    <a:pt x="391" y="39"/>
                  </a:cubicBezTo>
                  <a:cubicBezTo>
                    <a:pt x="391" y="41"/>
                    <a:pt x="393" y="42"/>
                    <a:pt x="394" y="43"/>
                  </a:cubicBezTo>
                  <a:cubicBezTo>
                    <a:pt x="395" y="44"/>
                    <a:pt x="395" y="44"/>
                    <a:pt x="395" y="44"/>
                  </a:cubicBezTo>
                  <a:cubicBezTo>
                    <a:pt x="395" y="44"/>
                    <a:pt x="395" y="44"/>
                    <a:pt x="395" y="44"/>
                  </a:cubicBezTo>
                  <a:cubicBezTo>
                    <a:pt x="395" y="45"/>
                    <a:pt x="395" y="47"/>
                    <a:pt x="397" y="47"/>
                  </a:cubicBezTo>
                  <a:cubicBezTo>
                    <a:pt x="397" y="47"/>
                    <a:pt x="397" y="47"/>
                    <a:pt x="398" y="47"/>
                  </a:cubicBezTo>
                  <a:cubicBezTo>
                    <a:pt x="399" y="48"/>
                    <a:pt x="400" y="50"/>
                    <a:pt x="403" y="50"/>
                  </a:cubicBezTo>
                  <a:cubicBezTo>
                    <a:pt x="402" y="51"/>
                    <a:pt x="402" y="53"/>
                    <a:pt x="403" y="54"/>
                  </a:cubicBezTo>
                  <a:cubicBezTo>
                    <a:pt x="404" y="54"/>
                    <a:pt x="404" y="54"/>
                    <a:pt x="404" y="55"/>
                  </a:cubicBezTo>
                  <a:cubicBezTo>
                    <a:pt x="404" y="56"/>
                    <a:pt x="404" y="55"/>
                    <a:pt x="403" y="56"/>
                  </a:cubicBezTo>
                  <a:cubicBezTo>
                    <a:pt x="403" y="56"/>
                    <a:pt x="402" y="55"/>
                    <a:pt x="401" y="55"/>
                  </a:cubicBezTo>
                  <a:cubicBezTo>
                    <a:pt x="401" y="55"/>
                    <a:pt x="401" y="55"/>
                    <a:pt x="401" y="55"/>
                  </a:cubicBezTo>
                  <a:cubicBezTo>
                    <a:pt x="401" y="54"/>
                    <a:pt x="401" y="54"/>
                    <a:pt x="400" y="54"/>
                  </a:cubicBezTo>
                  <a:cubicBezTo>
                    <a:pt x="400" y="53"/>
                    <a:pt x="399" y="52"/>
                    <a:pt x="398" y="52"/>
                  </a:cubicBezTo>
                  <a:cubicBezTo>
                    <a:pt x="398" y="52"/>
                    <a:pt x="398" y="52"/>
                    <a:pt x="397" y="52"/>
                  </a:cubicBezTo>
                  <a:cubicBezTo>
                    <a:pt x="397" y="51"/>
                    <a:pt x="396" y="50"/>
                    <a:pt x="395" y="49"/>
                  </a:cubicBezTo>
                  <a:cubicBezTo>
                    <a:pt x="395" y="49"/>
                    <a:pt x="395" y="49"/>
                    <a:pt x="395" y="49"/>
                  </a:cubicBezTo>
                  <a:cubicBezTo>
                    <a:pt x="395" y="49"/>
                    <a:pt x="395" y="49"/>
                    <a:pt x="395" y="49"/>
                  </a:cubicBezTo>
                  <a:cubicBezTo>
                    <a:pt x="395" y="49"/>
                    <a:pt x="395" y="49"/>
                    <a:pt x="395" y="49"/>
                  </a:cubicBezTo>
                  <a:cubicBezTo>
                    <a:pt x="394" y="48"/>
                    <a:pt x="394" y="48"/>
                    <a:pt x="393" y="47"/>
                  </a:cubicBezTo>
                  <a:cubicBezTo>
                    <a:pt x="393" y="47"/>
                    <a:pt x="393" y="47"/>
                    <a:pt x="393" y="47"/>
                  </a:cubicBezTo>
                  <a:cubicBezTo>
                    <a:pt x="393" y="46"/>
                    <a:pt x="393" y="45"/>
                    <a:pt x="392" y="45"/>
                  </a:cubicBezTo>
                  <a:cubicBezTo>
                    <a:pt x="392" y="45"/>
                    <a:pt x="392" y="45"/>
                    <a:pt x="392" y="44"/>
                  </a:cubicBezTo>
                  <a:cubicBezTo>
                    <a:pt x="391" y="44"/>
                    <a:pt x="391" y="44"/>
                    <a:pt x="390" y="44"/>
                  </a:cubicBezTo>
                  <a:cubicBezTo>
                    <a:pt x="389" y="44"/>
                    <a:pt x="389" y="44"/>
                    <a:pt x="389" y="45"/>
                  </a:cubicBezTo>
                  <a:cubicBezTo>
                    <a:pt x="388" y="46"/>
                    <a:pt x="388" y="47"/>
                    <a:pt x="389" y="47"/>
                  </a:cubicBezTo>
                  <a:cubicBezTo>
                    <a:pt x="390" y="48"/>
                    <a:pt x="390" y="49"/>
                    <a:pt x="390" y="51"/>
                  </a:cubicBezTo>
                  <a:cubicBezTo>
                    <a:pt x="390" y="51"/>
                    <a:pt x="390" y="51"/>
                    <a:pt x="390" y="51"/>
                  </a:cubicBezTo>
                  <a:cubicBezTo>
                    <a:pt x="390" y="51"/>
                    <a:pt x="390" y="51"/>
                    <a:pt x="390" y="51"/>
                  </a:cubicBezTo>
                  <a:cubicBezTo>
                    <a:pt x="391" y="51"/>
                    <a:pt x="390" y="52"/>
                    <a:pt x="391" y="52"/>
                  </a:cubicBezTo>
                  <a:cubicBezTo>
                    <a:pt x="392" y="53"/>
                    <a:pt x="393" y="53"/>
                    <a:pt x="394" y="53"/>
                  </a:cubicBezTo>
                  <a:cubicBezTo>
                    <a:pt x="395" y="53"/>
                    <a:pt x="396" y="54"/>
                    <a:pt x="396" y="55"/>
                  </a:cubicBezTo>
                  <a:cubicBezTo>
                    <a:pt x="396" y="55"/>
                    <a:pt x="396" y="55"/>
                    <a:pt x="395" y="55"/>
                  </a:cubicBezTo>
                  <a:cubicBezTo>
                    <a:pt x="395" y="55"/>
                    <a:pt x="394" y="54"/>
                    <a:pt x="394" y="54"/>
                  </a:cubicBezTo>
                  <a:cubicBezTo>
                    <a:pt x="392" y="54"/>
                    <a:pt x="391" y="53"/>
                    <a:pt x="389" y="54"/>
                  </a:cubicBezTo>
                  <a:cubicBezTo>
                    <a:pt x="389" y="54"/>
                    <a:pt x="388" y="55"/>
                    <a:pt x="388" y="54"/>
                  </a:cubicBezTo>
                  <a:cubicBezTo>
                    <a:pt x="388" y="54"/>
                    <a:pt x="388" y="54"/>
                    <a:pt x="388" y="54"/>
                  </a:cubicBezTo>
                  <a:cubicBezTo>
                    <a:pt x="389" y="53"/>
                    <a:pt x="390" y="52"/>
                    <a:pt x="389" y="51"/>
                  </a:cubicBezTo>
                  <a:cubicBezTo>
                    <a:pt x="389" y="50"/>
                    <a:pt x="389" y="49"/>
                    <a:pt x="388" y="49"/>
                  </a:cubicBezTo>
                  <a:cubicBezTo>
                    <a:pt x="387" y="48"/>
                    <a:pt x="387" y="46"/>
                    <a:pt x="386" y="45"/>
                  </a:cubicBezTo>
                  <a:cubicBezTo>
                    <a:pt x="386" y="44"/>
                    <a:pt x="387" y="44"/>
                    <a:pt x="386" y="43"/>
                  </a:cubicBezTo>
                  <a:cubicBezTo>
                    <a:pt x="386" y="43"/>
                    <a:pt x="385" y="43"/>
                    <a:pt x="385" y="42"/>
                  </a:cubicBezTo>
                  <a:cubicBezTo>
                    <a:pt x="385" y="42"/>
                    <a:pt x="385" y="41"/>
                    <a:pt x="384" y="41"/>
                  </a:cubicBezTo>
                  <a:cubicBezTo>
                    <a:pt x="384" y="40"/>
                    <a:pt x="383" y="40"/>
                    <a:pt x="383" y="40"/>
                  </a:cubicBezTo>
                  <a:cubicBezTo>
                    <a:pt x="383" y="40"/>
                    <a:pt x="383" y="40"/>
                    <a:pt x="382" y="40"/>
                  </a:cubicBezTo>
                  <a:cubicBezTo>
                    <a:pt x="382" y="39"/>
                    <a:pt x="381" y="39"/>
                    <a:pt x="380" y="40"/>
                  </a:cubicBezTo>
                  <a:cubicBezTo>
                    <a:pt x="380" y="40"/>
                    <a:pt x="379" y="40"/>
                    <a:pt x="379" y="39"/>
                  </a:cubicBezTo>
                  <a:cubicBezTo>
                    <a:pt x="379" y="39"/>
                    <a:pt x="378" y="38"/>
                    <a:pt x="378" y="38"/>
                  </a:cubicBezTo>
                  <a:cubicBezTo>
                    <a:pt x="377" y="38"/>
                    <a:pt x="376" y="37"/>
                    <a:pt x="375" y="36"/>
                  </a:cubicBezTo>
                  <a:cubicBezTo>
                    <a:pt x="376" y="37"/>
                    <a:pt x="377" y="36"/>
                    <a:pt x="377" y="35"/>
                  </a:cubicBezTo>
                  <a:cubicBezTo>
                    <a:pt x="378" y="35"/>
                    <a:pt x="378" y="35"/>
                    <a:pt x="378" y="35"/>
                  </a:cubicBezTo>
                  <a:cubicBezTo>
                    <a:pt x="378" y="35"/>
                    <a:pt x="378" y="35"/>
                    <a:pt x="377" y="35"/>
                  </a:cubicBezTo>
                  <a:cubicBezTo>
                    <a:pt x="375" y="34"/>
                    <a:pt x="373" y="34"/>
                    <a:pt x="371" y="34"/>
                  </a:cubicBezTo>
                  <a:cubicBezTo>
                    <a:pt x="370" y="35"/>
                    <a:pt x="370" y="35"/>
                    <a:pt x="370" y="36"/>
                  </a:cubicBezTo>
                  <a:cubicBezTo>
                    <a:pt x="370" y="37"/>
                    <a:pt x="370" y="37"/>
                    <a:pt x="371" y="37"/>
                  </a:cubicBezTo>
                  <a:cubicBezTo>
                    <a:pt x="371" y="37"/>
                    <a:pt x="371" y="37"/>
                    <a:pt x="371" y="38"/>
                  </a:cubicBezTo>
                  <a:cubicBezTo>
                    <a:pt x="372" y="39"/>
                    <a:pt x="371" y="40"/>
                    <a:pt x="372" y="40"/>
                  </a:cubicBezTo>
                  <a:cubicBezTo>
                    <a:pt x="372" y="40"/>
                    <a:pt x="372" y="41"/>
                    <a:pt x="372" y="41"/>
                  </a:cubicBezTo>
                  <a:cubicBezTo>
                    <a:pt x="372" y="41"/>
                    <a:pt x="372" y="42"/>
                    <a:pt x="372" y="42"/>
                  </a:cubicBezTo>
                  <a:cubicBezTo>
                    <a:pt x="373" y="43"/>
                    <a:pt x="373" y="44"/>
                    <a:pt x="372" y="44"/>
                  </a:cubicBezTo>
                  <a:cubicBezTo>
                    <a:pt x="371" y="44"/>
                    <a:pt x="371" y="45"/>
                    <a:pt x="371" y="45"/>
                  </a:cubicBezTo>
                  <a:cubicBezTo>
                    <a:pt x="370" y="46"/>
                    <a:pt x="369" y="46"/>
                    <a:pt x="369" y="46"/>
                  </a:cubicBezTo>
                  <a:cubicBezTo>
                    <a:pt x="367" y="46"/>
                    <a:pt x="366" y="46"/>
                    <a:pt x="365" y="46"/>
                  </a:cubicBezTo>
                  <a:cubicBezTo>
                    <a:pt x="362" y="47"/>
                    <a:pt x="362" y="48"/>
                    <a:pt x="363" y="50"/>
                  </a:cubicBezTo>
                  <a:cubicBezTo>
                    <a:pt x="363" y="50"/>
                    <a:pt x="364" y="51"/>
                    <a:pt x="364" y="51"/>
                  </a:cubicBezTo>
                  <a:cubicBezTo>
                    <a:pt x="365" y="52"/>
                    <a:pt x="365" y="52"/>
                    <a:pt x="366" y="52"/>
                  </a:cubicBezTo>
                  <a:cubicBezTo>
                    <a:pt x="367" y="52"/>
                    <a:pt x="368" y="52"/>
                    <a:pt x="369" y="53"/>
                  </a:cubicBezTo>
                  <a:cubicBezTo>
                    <a:pt x="369" y="54"/>
                    <a:pt x="369" y="54"/>
                    <a:pt x="369" y="54"/>
                  </a:cubicBezTo>
                  <a:cubicBezTo>
                    <a:pt x="370" y="54"/>
                    <a:pt x="370" y="54"/>
                    <a:pt x="370" y="54"/>
                  </a:cubicBezTo>
                  <a:cubicBezTo>
                    <a:pt x="370" y="54"/>
                    <a:pt x="370" y="54"/>
                    <a:pt x="371" y="55"/>
                  </a:cubicBezTo>
                  <a:cubicBezTo>
                    <a:pt x="372" y="56"/>
                    <a:pt x="374" y="56"/>
                    <a:pt x="376" y="56"/>
                  </a:cubicBezTo>
                  <a:cubicBezTo>
                    <a:pt x="376" y="57"/>
                    <a:pt x="376" y="56"/>
                    <a:pt x="377" y="57"/>
                  </a:cubicBezTo>
                  <a:cubicBezTo>
                    <a:pt x="377" y="57"/>
                    <a:pt x="377" y="57"/>
                    <a:pt x="377" y="57"/>
                  </a:cubicBezTo>
                  <a:cubicBezTo>
                    <a:pt x="378" y="58"/>
                    <a:pt x="377" y="60"/>
                    <a:pt x="377" y="61"/>
                  </a:cubicBezTo>
                  <a:cubicBezTo>
                    <a:pt x="377" y="61"/>
                    <a:pt x="377" y="61"/>
                    <a:pt x="378" y="61"/>
                  </a:cubicBezTo>
                  <a:cubicBezTo>
                    <a:pt x="377" y="62"/>
                    <a:pt x="378" y="62"/>
                    <a:pt x="377" y="62"/>
                  </a:cubicBezTo>
                  <a:cubicBezTo>
                    <a:pt x="377" y="61"/>
                    <a:pt x="376" y="60"/>
                    <a:pt x="376" y="58"/>
                  </a:cubicBezTo>
                  <a:cubicBezTo>
                    <a:pt x="376" y="57"/>
                    <a:pt x="376" y="57"/>
                    <a:pt x="375" y="57"/>
                  </a:cubicBezTo>
                  <a:cubicBezTo>
                    <a:pt x="374" y="58"/>
                    <a:pt x="375" y="58"/>
                    <a:pt x="375" y="58"/>
                  </a:cubicBezTo>
                  <a:cubicBezTo>
                    <a:pt x="375" y="59"/>
                    <a:pt x="376" y="60"/>
                    <a:pt x="376" y="61"/>
                  </a:cubicBezTo>
                  <a:cubicBezTo>
                    <a:pt x="376" y="61"/>
                    <a:pt x="377" y="62"/>
                    <a:pt x="376" y="62"/>
                  </a:cubicBezTo>
                  <a:cubicBezTo>
                    <a:pt x="375" y="62"/>
                    <a:pt x="375" y="61"/>
                    <a:pt x="375" y="59"/>
                  </a:cubicBezTo>
                  <a:cubicBezTo>
                    <a:pt x="375" y="59"/>
                    <a:pt x="374" y="59"/>
                    <a:pt x="374" y="59"/>
                  </a:cubicBezTo>
                  <a:cubicBezTo>
                    <a:pt x="374" y="57"/>
                    <a:pt x="374" y="57"/>
                    <a:pt x="372" y="57"/>
                  </a:cubicBezTo>
                  <a:cubicBezTo>
                    <a:pt x="372" y="57"/>
                    <a:pt x="371" y="57"/>
                    <a:pt x="371" y="57"/>
                  </a:cubicBezTo>
                  <a:cubicBezTo>
                    <a:pt x="371" y="57"/>
                    <a:pt x="371" y="57"/>
                    <a:pt x="370" y="57"/>
                  </a:cubicBezTo>
                  <a:cubicBezTo>
                    <a:pt x="370" y="57"/>
                    <a:pt x="370" y="58"/>
                    <a:pt x="370" y="58"/>
                  </a:cubicBezTo>
                  <a:cubicBezTo>
                    <a:pt x="371" y="58"/>
                    <a:pt x="371" y="59"/>
                    <a:pt x="371" y="59"/>
                  </a:cubicBezTo>
                  <a:cubicBezTo>
                    <a:pt x="371" y="60"/>
                    <a:pt x="371" y="60"/>
                    <a:pt x="372" y="61"/>
                  </a:cubicBezTo>
                  <a:cubicBezTo>
                    <a:pt x="372" y="61"/>
                    <a:pt x="372" y="61"/>
                    <a:pt x="372" y="61"/>
                  </a:cubicBezTo>
                  <a:cubicBezTo>
                    <a:pt x="372" y="62"/>
                    <a:pt x="373" y="62"/>
                    <a:pt x="373" y="63"/>
                  </a:cubicBezTo>
                  <a:cubicBezTo>
                    <a:pt x="372" y="62"/>
                    <a:pt x="371" y="62"/>
                    <a:pt x="371" y="61"/>
                  </a:cubicBezTo>
                  <a:cubicBezTo>
                    <a:pt x="371" y="59"/>
                    <a:pt x="370" y="58"/>
                    <a:pt x="369" y="57"/>
                  </a:cubicBezTo>
                  <a:cubicBezTo>
                    <a:pt x="368" y="57"/>
                    <a:pt x="368" y="56"/>
                    <a:pt x="367" y="55"/>
                  </a:cubicBezTo>
                  <a:cubicBezTo>
                    <a:pt x="367" y="55"/>
                    <a:pt x="366" y="55"/>
                    <a:pt x="365" y="55"/>
                  </a:cubicBezTo>
                  <a:cubicBezTo>
                    <a:pt x="365" y="55"/>
                    <a:pt x="365" y="55"/>
                    <a:pt x="365" y="55"/>
                  </a:cubicBezTo>
                  <a:cubicBezTo>
                    <a:pt x="365" y="55"/>
                    <a:pt x="365" y="55"/>
                    <a:pt x="365" y="55"/>
                  </a:cubicBezTo>
                  <a:cubicBezTo>
                    <a:pt x="365" y="55"/>
                    <a:pt x="365" y="55"/>
                    <a:pt x="364" y="55"/>
                  </a:cubicBezTo>
                  <a:cubicBezTo>
                    <a:pt x="364" y="54"/>
                    <a:pt x="364" y="54"/>
                    <a:pt x="364" y="54"/>
                  </a:cubicBezTo>
                  <a:cubicBezTo>
                    <a:pt x="363" y="54"/>
                    <a:pt x="362" y="55"/>
                    <a:pt x="362" y="56"/>
                  </a:cubicBezTo>
                  <a:cubicBezTo>
                    <a:pt x="362" y="56"/>
                    <a:pt x="362" y="56"/>
                    <a:pt x="362" y="57"/>
                  </a:cubicBezTo>
                  <a:cubicBezTo>
                    <a:pt x="362" y="57"/>
                    <a:pt x="362" y="57"/>
                    <a:pt x="362" y="57"/>
                  </a:cubicBezTo>
                  <a:cubicBezTo>
                    <a:pt x="361" y="58"/>
                    <a:pt x="361" y="59"/>
                    <a:pt x="362" y="59"/>
                  </a:cubicBezTo>
                  <a:cubicBezTo>
                    <a:pt x="362" y="60"/>
                    <a:pt x="363" y="60"/>
                    <a:pt x="363" y="61"/>
                  </a:cubicBezTo>
                  <a:cubicBezTo>
                    <a:pt x="363" y="61"/>
                    <a:pt x="364" y="62"/>
                    <a:pt x="363" y="62"/>
                  </a:cubicBezTo>
                  <a:cubicBezTo>
                    <a:pt x="363" y="62"/>
                    <a:pt x="363" y="62"/>
                    <a:pt x="363" y="61"/>
                  </a:cubicBezTo>
                  <a:cubicBezTo>
                    <a:pt x="363" y="61"/>
                    <a:pt x="363" y="61"/>
                    <a:pt x="363" y="61"/>
                  </a:cubicBezTo>
                  <a:cubicBezTo>
                    <a:pt x="363" y="60"/>
                    <a:pt x="362" y="60"/>
                    <a:pt x="361" y="60"/>
                  </a:cubicBezTo>
                  <a:cubicBezTo>
                    <a:pt x="360" y="59"/>
                    <a:pt x="360" y="58"/>
                    <a:pt x="360" y="57"/>
                  </a:cubicBezTo>
                  <a:cubicBezTo>
                    <a:pt x="361" y="57"/>
                    <a:pt x="361" y="56"/>
                    <a:pt x="360" y="55"/>
                  </a:cubicBezTo>
                  <a:cubicBezTo>
                    <a:pt x="360" y="55"/>
                    <a:pt x="360" y="54"/>
                    <a:pt x="359" y="54"/>
                  </a:cubicBezTo>
                  <a:cubicBezTo>
                    <a:pt x="359" y="53"/>
                    <a:pt x="358" y="52"/>
                    <a:pt x="357" y="53"/>
                  </a:cubicBezTo>
                  <a:cubicBezTo>
                    <a:pt x="357" y="53"/>
                    <a:pt x="357" y="54"/>
                    <a:pt x="357" y="53"/>
                  </a:cubicBezTo>
                  <a:cubicBezTo>
                    <a:pt x="357" y="53"/>
                    <a:pt x="356" y="54"/>
                    <a:pt x="356" y="53"/>
                  </a:cubicBezTo>
                  <a:cubicBezTo>
                    <a:pt x="356" y="52"/>
                    <a:pt x="355" y="52"/>
                    <a:pt x="355" y="52"/>
                  </a:cubicBezTo>
                  <a:cubicBezTo>
                    <a:pt x="353" y="53"/>
                    <a:pt x="352" y="54"/>
                    <a:pt x="350" y="54"/>
                  </a:cubicBezTo>
                  <a:cubicBezTo>
                    <a:pt x="348" y="55"/>
                    <a:pt x="348" y="57"/>
                    <a:pt x="348" y="59"/>
                  </a:cubicBezTo>
                  <a:cubicBezTo>
                    <a:pt x="348" y="59"/>
                    <a:pt x="348" y="59"/>
                    <a:pt x="348" y="60"/>
                  </a:cubicBezTo>
                  <a:cubicBezTo>
                    <a:pt x="348" y="61"/>
                    <a:pt x="348" y="62"/>
                    <a:pt x="349" y="63"/>
                  </a:cubicBezTo>
                  <a:cubicBezTo>
                    <a:pt x="349" y="63"/>
                    <a:pt x="349" y="64"/>
                    <a:pt x="349" y="65"/>
                  </a:cubicBezTo>
                  <a:cubicBezTo>
                    <a:pt x="349" y="65"/>
                    <a:pt x="349" y="66"/>
                    <a:pt x="348" y="65"/>
                  </a:cubicBezTo>
                  <a:cubicBezTo>
                    <a:pt x="349" y="63"/>
                    <a:pt x="348" y="62"/>
                    <a:pt x="347" y="61"/>
                  </a:cubicBezTo>
                  <a:cubicBezTo>
                    <a:pt x="347" y="60"/>
                    <a:pt x="347" y="60"/>
                    <a:pt x="346" y="60"/>
                  </a:cubicBezTo>
                  <a:cubicBezTo>
                    <a:pt x="346" y="60"/>
                    <a:pt x="346" y="60"/>
                    <a:pt x="346" y="61"/>
                  </a:cubicBezTo>
                  <a:cubicBezTo>
                    <a:pt x="346" y="61"/>
                    <a:pt x="346" y="61"/>
                    <a:pt x="346" y="62"/>
                  </a:cubicBezTo>
                  <a:cubicBezTo>
                    <a:pt x="347" y="62"/>
                    <a:pt x="347" y="63"/>
                    <a:pt x="347" y="64"/>
                  </a:cubicBezTo>
                  <a:cubicBezTo>
                    <a:pt x="346" y="64"/>
                    <a:pt x="346" y="65"/>
                    <a:pt x="346" y="66"/>
                  </a:cubicBezTo>
                  <a:cubicBezTo>
                    <a:pt x="345" y="66"/>
                    <a:pt x="346" y="65"/>
                    <a:pt x="345" y="65"/>
                  </a:cubicBezTo>
                  <a:cubicBezTo>
                    <a:pt x="344" y="64"/>
                    <a:pt x="344" y="63"/>
                    <a:pt x="343" y="62"/>
                  </a:cubicBezTo>
                  <a:cubicBezTo>
                    <a:pt x="343" y="62"/>
                    <a:pt x="343" y="61"/>
                    <a:pt x="343" y="61"/>
                  </a:cubicBezTo>
                  <a:cubicBezTo>
                    <a:pt x="342" y="61"/>
                    <a:pt x="342" y="61"/>
                    <a:pt x="341" y="61"/>
                  </a:cubicBezTo>
                  <a:cubicBezTo>
                    <a:pt x="340" y="62"/>
                    <a:pt x="337" y="62"/>
                    <a:pt x="337" y="64"/>
                  </a:cubicBezTo>
                  <a:cubicBezTo>
                    <a:pt x="337" y="64"/>
                    <a:pt x="336" y="64"/>
                    <a:pt x="336" y="65"/>
                  </a:cubicBezTo>
                  <a:cubicBezTo>
                    <a:pt x="335" y="65"/>
                    <a:pt x="334" y="66"/>
                    <a:pt x="334" y="67"/>
                  </a:cubicBezTo>
                  <a:cubicBezTo>
                    <a:pt x="334" y="68"/>
                    <a:pt x="334" y="68"/>
                    <a:pt x="333" y="68"/>
                  </a:cubicBezTo>
                  <a:cubicBezTo>
                    <a:pt x="332" y="67"/>
                    <a:pt x="332" y="68"/>
                    <a:pt x="331" y="69"/>
                  </a:cubicBezTo>
                  <a:cubicBezTo>
                    <a:pt x="330" y="70"/>
                    <a:pt x="330" y="71"/>
                    <a:pt x="330" y="72"/>
                  </a:cubicBezTo>
                  <a:cubicBezTo>
                    <a:pt x="330" y="73"/>
                    <a:pt x="329" y="73"/>
                    <a:pt x="329" y="74"/>
                  </a:cubicBezTo>
                  <a:cubicBezTo>
                    <a:pt x="329" y="75"/>
                    <a:pt x="330" y="74"/>
                    <a:pt x="330" y="75"/>
                  </a:cubicBezTo>
                  <a:cubicBezTo>
                    <a:pt x="330" y="75"/>
                    <a:pt x="330" y="75"/>
                    <a:pt x="330" y="75"/>
                  </a:cubicBezTo>
                  <a:cubicBezTo>
                    <a:pt x="330" y="75"/>
                    <a:pt x="330" y="75"/>
                    <a:pt x="330" y="75"/>
                  </a:cubicBezTo>
                  <a:cubicBezTo>
                    <a:pt x="331" y="75"/>
                    <a:pt x="331" y="76"/>
                    <a:pt x="332" y="76"/>
                  </a:cubicBezTo>
                  <a:cubicBezTo>
                    <a:pt x="332" y="76"/>
                    <a:pt x="332" y="76"/>
                    <a:pt x="332" y="76"/>
                  </a:cubicBezTo>
                  <a:cubicBezTo>
                    <a:pt x="332" y="76"/>
                    <a:pt x="332" y="76"/>
                    <a:pt x="332" y="76"/>
                  </a:cubicBezTo>
                  <a:cubicBezTo>
                    <a:pt x="332" y="76"/>
                    <a:pt x="332" y="77"/>
                    <a:pt x="332" y="77"/>
                  </a:cubicBezTo>
                  <a:cubicBezTo>
                    <a:pt x="332" y="77"/>
                    <a:pt x="332" y="77"/>
                    <a:pt x="332" y="77"/>
                  </a:cubicBezTo>
                  <a:cubicBezTo>
                    <a:pt x="333" y="78"/>
                    <a:pt x="332" y="78"/>
                    <a:pt x="333" y="79"/>
                  </a:cubicBezTo>
                  <a:cubicBezTo>
                    <a:pt x="333" y="79"/>
                    <a:pt x="333" y="77"/>
                    <a:pt x="334" y="78"/>
                  </a:cubicBezTo>
                  <a:cubicBezTo>
                    <a:pt x="334" y="78"/>
                    <a:pt x="335" y="78"/>
                    <a:pt x="335" y="78"/>
                  </a:cubicBezTo>
                  <a:cubicBezTo>
                    <a:pt x="335" y="77"/>
                    <a:pt x="335" y="77"/>
                    <a:pt x="335" y="76"/>
                  </a:cubicBezTo>
                  <a:cubicBezTo>
                    <a:pt x="335" y="75"/>
                    <a:pt x="335" y="74"/>
                    <a:pt x="336" y="73"/>
                  </a:cubicBezTo>
                  <a:cubicBezTo>
                    <a:pt x="337" y="73"/>
                    <a:pt x="337" y="73"/>
                    <a:pt x="337" y="73"/>
                  </a:cubicBezTo>
                  <a:cubicBezTo>
                    <a:pt x="337" y="73"/>
                    <a:pt x="337" y="72"/>
                    <a:pt x="337" y="72"/>
                  </a:cubicBezTo>
                  <a:cubicBezTo>
                    <a:pt x="338" y="72"/>
                    <a:pt x="338" y="72"/>
                    <a:pt x="338" y="73"/>
                  </a:cubicBezTo>
                  <a:cubicBezTo>
                    <a:pt x="338" y="73"/>
                    <a:pt x="338" y="73"/>
                    <a:pt x="339" y="73"/>
                  </a:cubicBezTo>
                  <a:cubicBezTo>
                    <a:pt x="339" y="73"/>
                    <a:pt x="339" y="73"/>
                    <a:pt x="339" y="73"/>
                  </a:cubicBezTo>
                  <a:cubicBezTo>
                    <a:pt x="339" y="72"/>
                    <a:pt x="339" y="71"/>
                    <a:pt x="340" y="71"/>
                  </a:cubicBezTo>
                  <a:cubicBezTo>
                    <a:pt x="341" y="71"/>
                    <a:pt x="341" y="72"/>
                    <a:pt x="340" y="72"/>
                  </a:cubicBezTo>
                  <a:cubicBezTo>
                    <a:pt x="340" y="73"/>
                    <a:pt x="341" y="73"/>
                    <a:pt x="342" y="74"/>
                  </a:cubicBezTo>
                  <a:cubicBezTo>
                    <a:pt x="342" y="73"/>
                    <a:pt x="343" y="74"/>
                    <a:pt x="344" y="74"/>
                  </a:cubicBezTo>
                  <a:cubicBezTo>
                    <a:pt x="344" y="74"/>
                    <a:pt x="344" y="75"/>
                    <a:pt x="344" y="75"/>
                  </a:cubicBezTo>
                  <a:cubicBezTo>
                    <a:pt x="342" y="75"/>
                    <a:pt x="342" y="77"/>
                    <a:pt x="340" y="78"/>
                  </a:cubicBezTo>
                  <a:cubicBezTo>
                    <a:pt x="340" y="78"/>
                    <a:pt x="340" y="78"/>
                    <a:pt x="340" y="78"/>
                  </a:cubicBezTo>
                  <a:cubicBezTo>
                    <a:pt x="339" y="79"/>
                    <a:pt x="338" y="80"/>
                    <a:pt x="337" y="81"/>
                  </a:cubicBezTo>
                  <a:cubicBezTo>
                    <a:pt x="336" y="81"/>
                    <a:pt x="336" y="83"/>
                    <a:pt x="337" y="84"/>
                  </a:cubicBezTo>
                  <a:cubicBezTo>
                    <a:pt x="338" y="84"/>
                    <a:pt x="338" y="84"/>
                    <a:pt x="339" y="84"/>
                  </a:cubicBezTo>
                  <a:cubicBezTo>
                    <a:pt x="338" y="85"/>
                    <a:pt x="338" y="84"/>
                    <a:pt x="338" y="85"/>
                  </a:cubicBezTo>
                  <a:cubicBezTo>
                    <a:pt x="338" y="85"/>
                    <a:pt x="339" y="86"/>
                    <a:pt x="339" y="85"/>
                  </a:cubicBezTo>
                  <a:cubicBezTo>
                    <a:pt x="340" y="84"/>
                    <a:pt x="341" y="84"/>
                    <a:pt x="342" y="83"/>
                  </a:cubicBezTo>
                  <a:cubicBezTo>
                    <a:pt x="342" y="83"/>
                    <a:pt x="343" y="83"/>
                    <a:pt x="343" y="83"/>
                  </a:cubicBezTo>
                  <a:cubicBezTo>
                    <a:pt x="343" y="82"/>
                    <a:pt x="344" y="82"/>
                    <a:pt x="345" y="81"/>
                  </a:cubicBezTo>
                  <a:cubicBezTo>
                    <a:pt x="345" y="81"/>
                    <a:pt x="346" y="81"/>
                    <a:pt x="346" y="80"/>
                  </a:cubicBezTo>
                  <a:cubicBezTo>
                    <a:pt x="347" y="79"/>
                    <a:pt x="349" y="77"/>
                    <a:pt x="351" y="77"/>
                  </a:cubicBezTo>
                  <a:cubicBezTo>
                    <a:pt x="352" y="77"/>
                    <a:pt x="353" y="77"/>
                    <a:pt x="353" y="76"/>
                  </a:cubicBezTo>
                  <a:cubicBezTo>
                    <a:pt x="354" y="76"/>
                    <a:pt x="353" y="77"/>
                    <a:pt x="353" y="77"/>
                  </a:cubicBezTo>
                  <a:cubicBezTo>
                    <a:pt x="353" y="77"/>
                    <a:pt x="354" y="78"/>
                    <a:pt x="354" y="78"/>
                  </a:cubicBezTo>
                  <a:cubicBezTo>
                    <a:pt x="355" y="77"/>
                    <a:pt x="356" y="78"/>
                    <a:pt x="358" y="78"/>
                  </a:cubicBezTo>
                  <a:cubicBezTo>
                    <a:pt x="358" y="79"/>
                    <a:pt x="359" y="79"/>
                    <a:pt x="359" y="79"/>
                  </a:cubicBezTo>
                  <a:cubicBezTo>
                    <a:pt x="359" y="79"/>
                    <a:pt x="360" y="80"/>
                    <a:pt x="360" y="80"/>
                  </a:cubicBezTo>
                  <a:cubicBezTo>
                    <a:pt x="359" y="81"/>
                    <a:pt x="359" y="80"/>
                    <a:pt x="358" y="80"/>
                  </a:cubicBezTo>
                  <a:cubicBezTo>
                    <a:pt x="357" y="79"/>
                    <a:pt x="357" y="79"/>
                    <a:pt x="356" y="79"/>
                  </a:cubicBezTo>
                  <a:cubicBezTo>
                    <a:pt x="356" y="79"/>
                    <a:pt x="355" y="79"/>
                    <a:pt x="355" y="79"/>
                  </a:cubicBezTo>
                  <a:cubicBezTo>
                    <a:pt x="355" y="78"/>
                    <a:pt x="355" y="78"/>
                    <a:pt x="354" y="79"/>
                  </a:cubicBezTo>
                  <a:cubicBezTo>
                    <a:pt x="352" y="79"/>
                    <a:pt x="351" y="79"/>
                    <a:pt x="349" y="80"/>
                  </a:cubicBezTo>
                  <a:cubicBezTo>
                    <a:pt x="348" y="81"/>
                    <a:pt x="348" y="81"/>
                    <a:pt x="349" y="81"/>
                  </a:cubicBezTo>
                  <a:cubicBezTo>
                    <a:pt x="349" y="81"/>
                    <a:pt x="350" y="81"/>
                    <a:pt x="349" y="82"/>
                  </a:cubicBezTo>
                  <a:cubicBezTo>
                    <a:pt x="349" y="82"/>
                    <a:pt x="348" y="81"/>
                    <a:pt x="348" y="82"/>
                  </a:cubicBezTo>
                  <a:cubicBezTo>
                    <a:pt x="347" y="83"/>
                    <a:pt x="346" y="83"/>
                    <a:pt x="346" y="84"/>
                  </a:cubicBezTo>
                  <a:cubicBezTo>
                    <a:pt x="345" y="85"/>
                    <a:pt x="344" y="86"/>
                    <a:pt x="343" y="87"/>
                  </a:cubicBezTo>
                  <a:cubicBezTo>
                    <a:pt x="342" y="87"/>
                    <a:pt x="342" y="87"/>
                    <a:pt x="342" y="88"/>
                  </a:cubicBezTo>
                  <a:cubicBezTo>
                    <a:pt x="342" y="88"/>
                    <a:pt x="342" y="89"/>
                    <a:pt x="343" y="89"/>
                  </a:cubicBezTo>
                  <a:cubicBezTo>
                    <a:pt x="343" y="89"/>
                    <a:pt x="344" y="89"/>
                    <a:pt x="345" y="90"/>
                  </a:cubicBezTo>
                  <a:cubicBezTo>
                    <a:pt x="345" y="91"/>
                    <a:pt x="346" y="91"/>
                    <a:pt x="347" y="91"/>
                  </a:cubicBezTo>
                  <a:cubicBezTo>
                    <a:pt x="348" y="91"/>
                    <a:pt x="348" y="91"/>
                    <a:pt x="348" y="91"/>
                  </a:cubicBezTo>
                  <a:cubicBezTo>
                    <a:pt x="348" y="91"/>
                    <a:pt x="349" y="91"/>
                    <a:pt x="348" y="91"/>
                  </a:cubicBezTo>
                  <a:cubicBezTo>
                    <a:pt x="347" y="91"/>
                    <a:pt x="347" y="92"/>
                    <a:pt x="346" y="92"/>
                  </a:cubicBezTo>
                  <a:cubicBezTo>
                    <a:pt x="345" y="93"/>
                    <a:pt x="344" y="93"/>
                    <a:pt x="343" y="91"/>
                  </a:cubicBezTo>
                  <a:cubicBezTo>
                    <a:pt x="343" y="91"/>
                    <a:pt x="342" y="91"/>
                    <a:pt x="342" y="91"/>
                  </a:cubicBezTo>
                  <a:cubicBezTo>
                    <a:pt x="340" y="92"/>
                    <a:pt x="339" y="94"/>
                    <a:pt x="340" y="96"/>
                  </a:cubicBezTo>
                  <a:cubicBezTo>
                    <a:pt x="340" y="96"/>
                    <a:pt x="339" y="97"/>
                    <a:pt x="340" y="97"/>
                  </a:cubicBezTo>
                  <a:cubicBezTo>
                    <a:pt x="340" y="99"/>
                    <a:pt x="341" y="101"/>
                    <a:pt x="342" y="101"/>
                  </a:cubicBezTo>
                  <a:cubicBezTo>
                    <a:pt x="343" y="101"/>
                    <a:pt x="344" y="101"/>
                    <a:pt x="344" y="101"/>
                  </a:cubicBezTo>
                  <a:cubicBezTo>
                    <a:pt x="345" y="101"/>
                    <a:pt x="346" y="101"/>
                    <a:pt x="347" y="101"/>
                  </a:cubicBezTo>
                  <a:cubicBezTo>
                    <a:pt x="348" y="100"/>
                    <a:pt x="349" y="100"/>
                    <a:pt x="350" y="99"/>
                  </a:cubicBezTo>
                  <a:cubicBezTo>
                    <a:pt x="350" y="99"/>
                    <a:pt x="351" y="100"/>
                    <a:pt x="351" y="99"/>
                  </a:cubicBezTo>
                  <a:cubicBezTo>
                    <a:pt x="352" y="99"/>
                    <a:pt x="353" y="99"/>
                    <a:pt x="354" y="98"/>
                  </a:cubicBezTo>
                  <a:cubicBezTo>
                    <a:pt x="354" y="99"/>
                    <a:pt x="355" y="99"/>
                    <a:pt x="355" y="99"/>
                  </a:cubicBezTo>
                  <a:cubicBezTo>
                    <a:pt x="355" y="99"/>
                    <a:pt x="355" y="99"/>
                    <a:pt x="356" y="99"/>
                  </a:cubicBezTo>
                  <a:cubicBezTo>
                    <a:pt x="356" y="99"/>
                    <a:pt x="356" y="99"/>
                    <a:pt x="356" y="99"/>
                  </a:cubicBezTo>
                  <a:cubicBezTo>
                    <a:pt x="356" y="99"/>
                    <a:pt x="356" y="99"/>
                    <a:pt x="356" y="99"/>
                  </a:cubicBezTo>
                  <a:cubicBezTo>
                    <a:pt x="356" y="99"/>
                    <a:pt x="357" y="99"/>
                    <a:pt x="357" y="99"/>
                  </a:cubicBezTo>
                  <a:cubicBezTo>
                    <a:pt x="357" y="99"/>
                    <a:pt x="357" y="99"/>
                    <a:pt x="357" y="99"/>
                  </a:cubicBezTo>
                  <a:cubicBezTo>
                    <a:pt x="357" y="99"/>
                    <a:pt x="357" y="99"/>
                    <a:pt x="357" y="99"/>
                  </a:cubicBezTo>
                  <a:cubicBezTo>
                    <a:pt x="358" y="99"/>
                    <a:pt x="358" y="99"/>
                    <a:pt x="359" y="99"/>
                  </a:cubicBezTo>
                  <a:cubicBezTo>
                    <a:pt x="360" y="98"/>
                    <a:pt x="361" y="98"/>
                    <a:pt x="362" y="97"/>
                  </a:cubicBezTo>
                  <a:cubicBezTo>
                    <a:pt x="363" y="97"/>
                    <a:pt x="364" y="97"/>
                    <a:pt x="364" y="96"/>
                  </a:cubicBezTo>
                  <a:cubicBezTo>
                    <a:pt x="366" y="96"/>
                    <a:pt x="366" y="95"/>
                    <a:pt x="367" y="95"/>
                  </a:cubicBezTo>
                  <a:cubicBezTo>
                    <a:pt x="367" y="94"/>
                    <a:pt x="368" y="93"/>
                    <a:pt x="368" y="92"/>
                  </a:cubicBezTo>
                  <a:cubicBezTo>
                    <a:pt x="369" y="91"/>
                    <a:pt x="371" y="91"/>
                    <a:pt x="372" y="90"/>
                  </a:cubicBezTo>
                  <a:cubicBezTo>
                    <a:pt x="373" y="89"/>
                    <a:pt x="374" y="89"/>
                    <a:pt x="376" y="88"/>
                  </a:cubicBezTo>
                  <a:cubicBezTo>
                    <a:pt x="375" y="89"/>
                    <a:pt x="376" y="89"/>
                    <a:pt x="377" y="89"/>
                  </a:cubicBezTo>
                  <a:cubicBezTo>
                    <a:pt x="375" y="91"/>
                    <a:pt x="374" y="91"/>
                    <a:pt x="372" y="93"/>
                  </a:cubicBezTo>
                  <a:cubicBezTo>
                    <a:pt x="371" y="94"/>
                    <a:pt x="370" y="94"/>
                    <a:pt x="369" y="96"/>
                  </a:cubicBezTo>
                  <a:cubicBezTo>
                    <a:pt x="369" y="96"/>
                    <a:pt x="369" y="96"/>
                    <a:pt x="369" y="97"/>
                  </a:cubicBezTo>
                  <a:cubicBezTo>
                    <a:pt x="369" y="97"/>
                    <a:pt x="369" y="98"/>
                    <a:pt x="369" y="98"/>
                  </a:cubicBezTo>
                  <a:cubicBezTo>
                    <a:pt x="367" y="98"/>
                    <a:pt x="365" y="100"/>
                    <a:pt x="364" y="101"/>
                  </a:cubicBezTo>
                  <a:cubicBezTo>
                    <a:pt x="364" y="101"/>
                    <a:pt x="363" y="101"/>
                    <a:pt x="363" y="101"/>
                  </a:cubicBezTo>
                  <a:cubicBezTo>
                    <a:pt x="362" y="101"/>
                    <a:pt x="361" y="101"/>
                    <a:pt x="361" y="102"/>
                  </a:cubicBezTo>
                  <a:cubicBezTo>
                    <a:pt x="359" y="102"/>
                    <a:pt x="357" y="102"/>
                    <a:pt x="356" y="101"/>
                  </a:cubicBezTo>
                  <a:cubicBezTo>
                    <a:pt x="355" y="101"/>
                    <a:pt x="354" y="101"/>
                    <a:pt x="353" y="101"/>
                  </a:cubicBezTo>
                  <a:cubicBezTo>
                    <a:pt x="353" y="101"/>
                    <a:pt x="353" y="101"/>
                    <a:pt x="353" y="101"/>
                  </a:cubicBezTo>
                  <a:cubicBezTo>
                    <a:pt x="352" y="101"/>
                    <a:pt x="352" y="102"/>
                    <a:pt x="351" y="102"/>
                  </a:cubicBezTo>
                  <a:cubicBezTo>
                    <a:pt x="349" y="102"/>
                    <a:pt x="348" y="103"/>
                    <a:pt x="346" y="104"/>
                  </a:cubicBezTo>
                  <a:cubicBezTo>
                    <a:pt x="345" y="105"/>
                    <a:pt x="345" y="106"/>
                    <a:pt x="346" y="107"/>
                  </a:cubicBezTo>
                  <a:cubicBezTo>
                    <a:pt x="346" y="108"/>
                    <a:pt x="347" y="109"/>
                    <a:pt x="348" y="109"/>
                  </a:cubicBezTo>
                  <a:cubicBezTo>
                    <a:pt x="349" y="110"/>
                    <a:pt x="350" y="111"/>
                    <a:pt x="351" y="112"/>
                  </a:cubicBezTo>
                  <a:cubicBezTo>
                    <a:pt x="352" y="113"/>
                    <a:pt x="352" y="115"/>
                    <a:pt x="354" y="115"/>
                  </a:cubicBezTo>
                  <a:cubicBezTo>
                    <a:pt x="355" y="115"/>
                    <a:pt x="355" y="115"/>
                    <a:pt x="355" y="115"/>
                  </a:cubicBezTo>
                  <a:cubicBezTo>
                    <a:pt x="355" y="115"/>
                    <a:pt x="356" y="116"/>
                    <a:pt x="356" y="116"/>
                  </a:cubicBezTo>
                  <a:cubicBezTo>
                    <a:pt x="356" y="116"/>
                    <a:pt x="356" y="116"/>
                    <a:pt x="357" y="116"/>
                  </a:cubicBezTo>
                  <a:cubicBezTo>
                    <a:pt x="357" y="117"/>
                    <a:pt x="359" y="117"/>
                    <a:pt x="360" y="117"/>
                  </a:cubicBezTo>
                  <a:cubicBezTo>
                    <a:pt x="361" y="116"/>
                    <a:pt x="361" y="114"/>
                    <a:pt x="361" y="113"/>
                  </a:cubicBezTo>
                  <a:cubicBezTo>
                    <a:pt x="361" y="112"/>
                    <a:pt x="362" y="112"/>
                    <a:pt x="362" y="111"/>
                  </a:cubicBezTo>
                  <a:cubicBezTo>
                    <a:pt x="363" y="111"/>
                    <a:pt x="363" y="110"/>
                    <a:pt x="363" y="109"/>
                  </a:cubicBezTo>
                  <a:cubicBezTo>
                    <a:pt x="364" y="109"/>
                    <a:pt x="364" y="109"/>
                    <a:pt x="364" y="108"/>
                  </a:cubicBezTo>
                  <a:cubicBezTo>
                    <a:pt x="365" y="107"/>
                    <a:pt x="365" y="107"/>
                    <a:pt x="365" y="106"/>
                  </a:cubicBezTo>
                  <a:cubicBezTo>
                    <a:pt x="365" y="106"/>
                    <a:pt x="365" y="106"/>
                    <a:pt x="365" y="106"/>
                  </a:cubicBezTo>
                  <a:cubicBezTo>
                    <a:pt x="367" y="104"/>
                    <a:pt x="368" y="101"/>
                    <a:pt x="370" y="100"/>
                  </a:cubicBezTo>
                  <a:cubicBezTo>
                    <a:pt x="370" y="100"/>
                    <a:pt x="371" y="99"/>
                    <a:pt x="371" y="99"/>
                  </a:cubicBezTo>
                  <a:cubicBezTo>
                    <a:pt x="372" y="99"/>
                    <a:pt x="372" y="99"/>
                    <a:pt x="372" y="99"/>
                  </a:cubicBezTo>
                  <a:cubicBezTo>
                    <a:pt x="373" y="100"/>
                    <a:pt x="374" y="99"/>
                    <a:pt x="376" y="99"/>
                  </a:cubicBezTo>
                  <a:cubicBezTo>
                    <a:pt x="376" y="99"/>
                    <a:pt x="376" y="98"/>
                    <a:pt x="377" y="98"/>
                  </a:cubicBezTo>
                  <a:cubicBezTo>
                    <a:pt x="378" y="98"/>
                    <a:pt x="379" y="97"/>
                    <a:pt x="380" y="98"/>
                  </a:cubicBezTo>
                  <a:cubicBezTo>
                    <a:pt x="380" y="98"/>
                    <a:pt x="380" y="98"/>
                    <a:pt x="381" y="98"/>
                  </a:cubicBezTo>
                  <a:cubicBezTo>
                    <a:pt x="381" y="97"/>
                    <a:pt x="381" y="97"/>
                    <a:pt x="382" y="97"/>
                  </a:cubicBezTo>
                  <a:cubicBezTo>
                    <a:pt x="383" y="97"/>
                    <a:pt x="384" y="97"/>
                    <a:pt x="385" y="96"/>
                  </a:cubicBezTo>
                  <a:cubicBezTo>
                    <a:pt x="386" y="96"/>
                    <a:pt x="387" y="96"/>
                    <a:pt x="387" y="96"/>
                  </a:cubicBezTo>
                  <a:cubicBezTo>
                    <a:pt x="388" y="95"/>
                    <a:pt x="389" y="94"/>
                    <a:pt x="391" y="94"/>
                  </a:cubicBezTo>
                  <a:cubicBezTo>
                    <a:pt x="392" y="94"/>
                    <a:pt x="392" y="94"/>
                    <a:pt x="392" y="94"/>
                  </a:cubicBezTo>
                  <a:cubicBezTo>
                    <a:pt x="393" y="94"/>
                    <a:pt x="392" y="95"/>
                    <a:pt x="392" y="95"/>
                  </a:cubicBezTo>
                  <a:cubicBezTo>
                    <a:pt x="392" y="95"/>
                    <a:pt x="392" y="95"/>
                    <a:pt x="392" y="96"/>
                  </a:cubicBezTo>
                  <a:cubicBezTo>
                    <a:pt x="391" y="95"/>
                    <a:pt x="390" y="95"/>
                    <a:pt x="390" y="96"/>
                  </a:cubicBezTo>
                  <a:cubicBezTo>
                    <a:pt x="390" y="96"/>
                    <a:pt x="389" y="96"/>
                    <a:pt x="389" y="96"/>
                  </a:cubicBezTo>
                  <a:cubicBezTo>
                    <a:pt x="387" y="96"/>
                    <a:pt x="386" y="97"/>
                    <a:pt x="385" y="98"/>
                  </a:cubicBezTo>
                  <a:cubicBezTo>
                    <a:pt x="383" y="99"/>
                    <a:pt x="380" y="99"/>
                    <a:pt x="378" y="100"/>
                  </a:cubicBezTo>
                  <a:cubicBezTo>
                    <a:pt x="377" y="100"/>
                    <a:pt x="376" y="101"/>
                    <a:pt x="375" y="100"/>
                  </a:cubicBezTo>
                  <a:cubicBezTo>
                    <a:pt x="375" y="100"/>
                    <a:pt x="375" y="100"/>
                    <a:pt x="375" y="100"/>
                  </a:cubicBezTo>
                  <a:cubicBezTo>
                    <a:pt x="374" y="101"/>
                    <a:pt x="374" y="101"/>
                    <a:pt x="373" y="101"/>
                  </a:cubicBezTo>
                  <a:cubicBezTo>
                    <a:pt x="371" y="102"/>
                    <a:pt x="370" y="103"/>
                    <a:pt x="369" y="104"/>
                  </a:cubicBezTo>
                  <a:cubicBezTo>
                    <a:pt x="368" y="106"/>
                    <a:pt x="367" y="109"/>
                    <a:pt x="366" y="111"/>
                  </a:cubicBezTo>
                  <a:cubicBezTo>
                    <a:pt x="365" y="112"/>
                    <a:pt x="364" y="114"/>
                    <a:pt x="364" y="116"/>
                  </a:cubicBezTo>
                  <a:cubicBezTo>
                    <a:pt x="364" y="116"/>
                    <a:pt x="363" y="117"/>
                    <a:pt x="363" y="118"/>
                  </a:cubicBezTo>
                  <a:cubicBezTo>
                    <a:pt x="363" y="118"/>
                    <a:pt x="363" y="118"/>
                    <a:pt x="364" y="119"/>
                  </a:cubicBezTo>
                  <a:cubicBezTo>
                    <a:pt x="365" y="119"/>
                    <a:pt x="366" y="120"/>
                    <a:pt x="367" y="120"/>
                  </a:cubicBezTo>
                  <a:cubicBezTo>
                    <a:pt x="368" y="121"/>
                    <a:pt x="369" y="121"/>
                    <a:pt x="369" y="119"/>
                  </a:cubicBezTo>
                  <a:cubicBezTo>
                    <a:pt x="369" y="118"/>
                    <a:pt x="370" y="118"/>
                    <a:pt x="371" y="117"/>
                  </a:cubicBezTo>
                  <a:cubicBezTo>
                    <a:pt x="370" y="118"/>
                    <a:pt x="370" y="119"/>
                    <a:pt x="370" y="119"/>
                  </a:cubicBezTo>
                  <a:cubicBezTo>
                    <a:pt x="369" y="120"/>
                    <a:pt x="369" y="120"/>
                    <a:pt x="369" y="121"/>
                  </a:cubicBezTo>
                  <a:cubicBezTo>
                    <a:pt x="369" y="121"/>
                    <a:pt x="370" y="121"/>
                    <a:pt x="370" y="121"/>
                  </a:cubicBezTo>
                  <a:cubicBezTo>
                    <a:pt x="371" y="121"/>
                    <a:pt x="372" y="121"/>
                    <a:pt x="372" y="121"/>
                  </a:cubicBezTo>
                  <a:cubicBezTo>
                    <a:pt x="374" y="122"/>
                    <a:pt x="375" y="121"/>
                    <a:pt x="377" y="121"/>
                  </a:cubicBezTo>
                  <a:cubicBezTo>
                    <a:pt x="378" y="122"/>
                    <a:pt x="380" y="122"/>
                    <a:pt x="381" y="121"/>
                  </a:cubicBezTo>
                  <a:cubicBezTo>
                    <a:pt x="381" y="121"/>
                    <a:pt x="381" y="121"/>
                    <a:pt x="381" y="121"/>
                  </a:cubicBezTo>
                  <a:cubicBezTo>
                    <a:pt x="383" y="121"/>
                    <a:pt x="382" y="120"/>
                    <a:pt x="383" y="119"/>
                  </a:cubicBezTo>
                  <a:cubicBezTo>
                    <a:pt x="383" y="118"/>
                    <a:pt x="384" y="117"/>
                    <a:pt x="383" y="116"/>
                  </a:cubicBezTo>
                  <a:cubicBezTo>
                    <a:pt x="383" y="115"/>
                    <a:pt x="383" y="115"/>
                    <a:pt x="383" y="114"/>
                  </a:cubicBezTo>
                  <a:cubicBezTo>
                    <a:pt x="383" y="113"/>
                    <a:pt x="383" y="112"/>
                    <a:pt x="384" y="112"/>
                  </a:cubicBezTo>
                  <a:cubicBezTo>
                    <a:pt x="385" y="111"/>
                    <a:pt x="386" y="110"/>
                    <a:pt x="386" y="108"/>
                  </a:cubicBezTo>
                  <a:cubicBezTo>
                    <a:pt x="388" y="109"/>
                    <a:pt x="387" y="110"/>
                    <a:pt x="387" y="111"/>
                  </a:cubicBezTo>
                  <a:cubicBezTo>
                    <a:pt x="386" y="111"/>
                    <a:pt x="386" y="112"/>
                    <a:pt x="385" y="112"/>
                  </a:cubicBezTo>
                  <a:cubicBezTo>
                    <a:pt x="385" y="112"/>
                    <a:pt x="384" y="113"/>
                    <a:pt x="385" y="114"/>
                  </a:cubicBezTo>
                  <a:cubicBezTo>
                    <a:pt x="385" y="114"/>
                    <a:pt x="385" y="115"/>
                    <a:pt x="386" y="114"/>
                  </a:cubicBezTo>
                  <a:cubicBezTo>
                    <a:pt x="388" y="114"/>
                    <a:pt x="389" y="113"/>
                    <a:pt x="390" y="113"/>
                  </a:cubicBezTo>
                  <a:cubicBezTo>
                    <a:pt x="391" y="112"/>
                    <a:pt x="391" y="112"/>
                    <a:pt x="391" y="111"/>
                  </a:cubicBezTo>
                  <a:cubicBezTo>
                    <a:pt x="391" y="111"/>
                    <a:pt x="392" y="111"/>
                    <a:pt x="392" y="111"/>
                  </a:cubicBezTo>
                  <a:cubicBezTo>
                    <a:pt x="393" y="111"/>
                    <a:pt x="394" y="109"/>
                    <a:pt x="395" y="109"/>
                  </a:cubicBezTo>
                  <a:cubicBezTo>
                    <a:pt x="396" y="109"/>
                    <a:pt x="396" y="110"/>
                    <a:pt x="396" y="111"/>
                  </a:cubicBezTo>
                  <a:cubicBezTo>
                    <a:pt x="395" y="111"/>
                    <a:pt x="395" y="111"/>
                    <a:pt x="395" y="112"/>
                  </a:cubicBezTo>
                  <a:cubicBezTo>
                    <a:pt x="395" y="112"/>
                    <a:pt x="395" y="112"/>
                    <a:pt x="395" y="112"/>
                  </a:cubicBezTo>
                  <a:cubicBezTo>
                    <a:pt x="393" y="113"/>
                    <a:pt x="392" y="114"/>
                    <a:pt x="390" y="114"/>
                  </a:cubicBezTo>
                  <a:cubicBezTo>
                    <a:pt x="389" y="115"/>
                    <a:pt x="388" y="116"/>
                    <a:pt x="387" y="117"/>
                  </a:cubicBezTo>
                  <a:cubicBezTo>
                    <a:pt x="386" y="121"/>
                    <a:pt x="387" y="121"/>
                    <a:pt x="390" y="120"/>
                  </a:cubicBezTo>
                  <a:cubicBezTo>
                    <a:pt x="390" y="120"/>
                    <a:pt x="390" y="120"/>
                    <a:pt x="391" y="120"/>
                  </a:cubicBezTo>
                  <a:cubicBezTo>
                    <a:pt x="391" y="120"/>
                    <a:pt x="391" y="120"/>
                    <a:pt x="391" y="120"/>
                  </a:cubicBezTo>
                  <a:cubicBezTo>
                    <a:pt x="391" y="120"/>
                    <a:pt x="392" y="120"/>
                    <a:pt x="393" y="120"/>
                  </a:cubicBezTo>
                  <a:cubicBezTo>
                    <a:pt x="396" y="119"/>
                    <a:pt x="399" y="118"/>
                    <a:pt x="402" y="116"/>
                  </a:cubicBezTo>
                  <a:cubicBezTo>
                    <a:pt x="403" y="115"/>
                    <a:pt x="404" y="115"/>
                    <a:pt x="404" y="114"/>
                  </a:cubicBezTo>
                  <a:cubicBezTo>
                    <a:pt x="407" y="113"/>
                    <a:pt x="409" y="111"/>
                    <a:pt x="410" y="109"/>
                  </a:cubicBezTo>
                  <a:cubicBezTo>
                    <a:pt x="411" y="108"/>
                    <a:pt x="412" y="107"/>
                    <a:pt x="412" y="106"/>
                  </a:cubicBezTo>
                  <a:cubicBezTo>
                    <a:pt x="412" y="106"/>
                    <a:pt x="412" y="105"/>
                    <a:pt x="412" y="105"/>
                  </a:cubicBezTo>
                  <a:cubicBezTo>
                    <a:pt x="413" y="105"/>
                    <a:pt x="414" y="103"/>
                    <a:pt x="414" y="103"/>
                  </a:cubicBezTo>
                  <a:cubicBezTo>
                    <a:pt x="413" y="102"/>
                    <a:pt x="413" y="102"/>
                    <a:pt x="413" y="102"/>
                  </a:cubicBezTo>
                  <a:cubicBezTo>
                    <a:pt x="413" y="102"/>
                    <a:pt x="412" y="102"/>
                    <a:pt x="412" y="102"/>
                  </a:cubicBezTo>
                  <a:cubicBezTo>
                    <a:pt x="412" y="102"/>
                    <a:pt x="412" y="101"/>
                    <a:pt x="413" y="101"/>
                  </a:cubicBezTo>
                  <a:cubicBezTo>
                    <a:pt x="413" y="100"/>
                    <a:pt x="414" y="99"/>
                    <a:pt x="414" y="98"/>
                  </a:cubicBezTo>
                  <a:cubicBezTo>
                    <a:pt x="414" y="98"/>
                    <a:pt x="414" y="97"/>
                    <a:pt x="413" y="96"/>
                  </a:cubicBezTo>
                  <a:cubicBezTo>
                    <a:pt x="413" y="96"/>
                    <a:pt x="412" y="95"/>
                    <a:pt x="412" y="94"/>
                  </a:cubicBezTo>
                  <a:cubicBezTo>
                    <a:pt x="412" y="93"/>
                    <a:pt x="412" y="94"/>
                    <a:pt x="413" y="94"/>
                  </a:cubicBezTo>
                  <a:cubicBezTo>
                    <a:pt x="413" y="94"/>
                    <a:pt x="413" y="94"/>
                    <a:pt x="413" y="94"/>
                  </a:cubicBezTo>
                  <a:cubicBezTo>
                    <a:pt x="413" y="95"/>
                    <a:pt x="413" y="95"/>
                    <a:pt x="414" y="96"/>
                  </a:cubicBezTo>
                  <a:cubicBezTo>
                    <a:pt x="414" y="96"/>
                    <a:pt x="414" y="97"/>
                    <a:pt x="415" y="97"/>
                  </a:cubicBezTo>
                  <a:cubicBezTo>
                    <a:pt x="416" y="98"/>
                    <a:pt x="417" y="97"/>
                    <a:pt x="417" y="97"/>
                  </a:cubicBezTo>
                  <a:cubicBezTo>
                    <a:pt x="418" y="96"/>
                    <a:pt x="417" y="96"/>
                    <a:pt x="417" y="96"/>
                  </a:cubicBezTo>
                  <a:cubicBezTo>
                    <a:pt x="417" y="96"/>
                    <a:pt x="417" y="96"/>
                    <a:pt x="417" y="95"/>
                  </a:cubicBezTo>
                  <a:cubicBezTo>
                    <a:pt x="417" y="95"/>
                    <a:pt x="417" y="94"/>
                    <a:pt x="418" y="93"/>
                  </a:cubicBezTo>
                  <a:cubicBezTo>
                    <a:pt x="418" y="93"/>
                    <a:pt x="418" y="93"/>
                    <a:pt x="418" y="93"/>
                  </a:cubicBezTo>
                  <a:cubicBezTo>
                    <a:pt x="419" y="92"/>
                    <a:pt x="420" y="91"/>
                    <a:pt x="420" y="89"/>
                  </a:cubicBezTo>
                  <a:cubicBezTo>
                    <a:pt x="420" y="89"/>
                    <a:pt x="421" y="89"/>
                    <a:pt x="421" y="88"/>
                  </a:cubicBezTo>
                  <a:cubicBezTo>
                    <a:pt x="423" y="87"/>
                    <a:pt x="425" y="86"/>
                    <a:pt x="426" y="85"/>
                  </a:cubicBezTo>
                  <a:cubicBezTo>
                    <a:pt x="427" y="84"/>
                    <a:pt x="427" y="83"/>
                    <a:pt x="428" y="83"/>
                  </a:cubicBezTo>
                  <a:cubicBezTo>
                    <a:pt x="429" y="83"/>
                    <a:pt x="429" y="82"/>
                    <a:pt x="429" y="83"/>
                  </a:cubicBezTo>
                  <a:cubicBezTo>
                    <a:pt x="430" y="83"/>
                    <a:pt x="429" y="83"/>
                    <a:pt x="429" y="84"/>
                  </a:cubicBezTo>
                  <a:cubicBezTo>
                    <a:pt x="429" y="84"/>
                    <a:pt x="429" y="84"/>
                    <a:pt x="429" y="85"/>
                  </a:cubicBezTo>
                  <a:cubicBezTo>
                    <a:pt x="428" y="86"/>
                    <a:pt x="426" y="87"/>
                    <a:pt x="425" y="88"/>
                  </a:cubicBezTo>
                  <a:cubicBezTo>
                    <a:pt x="424" y="88"/>
                    <a:pt x="424" y="88"/>
                    <a:pt x="424" y="88"/>
                  </a:cubicBezTo>
                  <a:cubicBezTo>
                    <a:pt x="424" y="89"/>
                    <a:pt x="424" y="89"/>
                    <a:pt x="423" y="89"/>
                  </a:cubicBezTo>
                  <a:cubicBezTo>
                    <a:pt x="422" y="90"/>
                    <a:pt x="421" y="92"/>
                    <a:pt x="421" y="93"/>
                  </a:cubicBezTo>
                  <a:cubicBezTo>
                    <a:pt x="421" y="93"/>
                    <a:pt x="421" y="93"/>
                    <a:pt x="421" y="93"/>
                  </a:cubicBezTo>
                  <a:cubicBezTo>
                    <a:pt x="420" y="94"/>
                    <a:pt x="420" y="94"/>
                    <a:pt x="420" y="94"/>
                  </a:cubicBezTo>
                  <a:cubicBezTo>
                    <a:pt x="419" y="95"/>
                    <a:pt x="419" y="95"/>
                    <a:pt x="419" y="96"/>
                  </a:cubicBezTo>
                  <a:cubicBezTo>
                    <a:pt x="419" y="96"/>
                    <a:pt x="419" y="97"/>
                    <a:pt x="419" y="97"/>
                  </a:cubicBezTo>
                  <a:cubicBezTo>
                    <a:pt x="418" y="99"/>
                    <a:pt x="417" y="101"/>
                    <a:pt x="415" y="102"/>
                  </a:cubicBezTo>
                  <a:cubicBezTo>
                    <a:pt x="415" y="103"/>
                    <a:pt x="415" y="103"/>
                    <a:pt x="415" y="103"/>
                  </a:cubicBezTo>
                  <a:cubicBezTo>
                    <a:pt x="416" y="105"/>
                    <a:pt x="416" y="106"/>
                    <a:pt x="415" y="107"/>
                  </a:cubicBezTo>
                  <a:cubicBezTo>
                    <a:pt x="415" y="107"/>
                    <a:pt x="415" y="107"/>
                    <a:pt x="415" y="108"/>
                  </a:cubicBezTo>
                  <a:cubicBezTo>
                    <a:pt x="415" y="108"/>
                    <a:pt x="416" y="108"/>
                    <a:pt x="416" y="108"/>
                  </a:cubicBezTo>
                  <a:cubicBezTo>
                    <a:pt x="417" y="107"/>
                    <a:pt x="419" y="107"/>
                    <a:pt x="420" y="106"/>
                  </a:cubicBezTo>
                  <a:cubicBezTo>
                    <a:pt x="421" y="106"/>
                    <a:pt x="422" y="106"/>
                    <a:pt x="423" y="106"/>
                  </a:cubicBezTo>
                  <a:cubicBezTo>
                    <a:pt x="424" y="106"/>
                    <a:pt x="425" y="106"/>
                    <a:pt x="426" y="106"/>
                  </a:cubicBezTo>
                  <a:cubicBezTo>
                    <a:pt x="426" y="106"/>
                    <a:pt x="426" y="106"/>
                    <a:pt x="427" y="106"/>
                  </a:cubicBezTo>
                  <a:cubicBezTo>
                    <a:pt x="428" y="107"/>
                    <a:pt x="430" y="107"/>
                    <a:pt x="431" y="106"/>
                  </a:cubicBezTo>
                  <a:cubicBezTo>
                    <a:pt x="431" y="107"/>
                    <a:pt x="432" y="108"/>
                    <a:pt x="431" y="108"/>
                  </a:cubicBezTo>
                  <a:cubicBezTo>
                    <a:pt x="430" y="109"/>
                    <a:pt x="429" y="108"/>
                    <a:pt x="428" y="109"/>
                  </a:cubicBezTo>
                  <a:cubicBezTo>
                    <a:pt x="428" y="109"/>
                    <a:pt x="428" y="109"/>
                    <a:pt x="428" y="109"/>
                  </a:cubicBezTo>
                  <a:cubicBezTo>
                    <a:pt x="427" y="109"/>
                    <a:pt x="426" y="109"/>
                    <a:pt x="425" y="109"/>
                  </a:cubicBezTo>
                  <a:cubicBezTo>
                    <a:pt x="425" y="109"/>
                    <a:pt x="425" y="109"/>
                    <a:pt x="425" y="109"/>
                  </a:cubicBezTo>
                  <a:cubicBezTo>
                    <a:pt x="424" y="109"/>
                    <a:pt x="423" y="109"/>
                    <a:pt x="422" y="109"/>
                  </a:cubicBezTo>
                  <a:cubicBezTo>
                    <a:pt x="420" y="110"/>
                    <a:pt x="418" y="111"/>
                    <a:pt x="417" y="112"/>
                  </a:cubicBezTo>
                  <a:cubicBezTo>
                    <a:pt x="416" y="112"/>
                    <a:pt x="416" y="112"/>
                    <a:pt x="416" y="112"/>
                  </a:cubicBezTo>
                  <a:cubicBezTo>
                    <a:pt x="413" y="114"/>
                    <a:pt x="411" y="116"/>
                    <a:pt x="408" y="118"/>
                  </a:cubicBezTo>
                  <a:cubicBezTo>
                    <a:pt x="408" y="118"/>
                    <a:pt x="409" y="118"/>
                    <a:pt x="409" y="118"/>
                  </a:cubicBezTo>
                  <a:cubicBezTo>
                    <a:pt x="410" y="118"/>
                    <a:pt x="410" y="119"/>
                    <a:pt x="411" y="118"/>
                  </a:cubicBezTo>
                  <a:cubicBezTo>
                    <a:pt x="413" y="118"/>
                    <a:pt x="415" y="118"/>
                    <a:pt x="417" y="118"/>
                  </a:cubicBezTo>
                  <a:cubicBezTo>
                    <a:pt x="418" y="118"/>
                    <a:pt x="419" y="119"/>
                    <a:pt x="419" y="118"/>
                  </a:cubicBezTo>
                  <a:cubicBezTo>
                    <a:pt x="420" y="119"/>
                    <a:pt x="421" y="119"/>
                    <a:pt x="421" y="119"/>
                  </a:cubicBezTo>
                  <a:cubicBezTo>
                    <a:pt x="421" y="119"/>
                    <a:pt x="421" y="120"/>
                    <a:pt x="420" y="120"/>
                  </a:cubicBezTo>
                  <a:cubicBezTo>
                    <a:pt x="419" y="119"/>
                    <a:pt x="418" y="120"/>
                    <a:pt x="416" y="120"/>
                  </a:cubicBezTo>
                  <a:cubicBezTo>
                    <a:pt x="413" y="120"/>
                    <a:pt x="410" y="121"/>
                    <a:pt x="407" y="121"/>
                  </a:cubicBezTo>
                  <a:cubicBezTo>
                    <a:pt x="407" y="121"/>
                    <a:pt x="405" y="121"/>
                    <a:pt x="406" y="123"/>
                  </a:cubicBezTo>
                  <a:cubicBezTo>
                    <a:pt x="406" y="123"/>
                    <a:pt x="406" y="124"/>
                    <a:pt x="405" y="124"/>
                  </a:cubicBezTo>
                  <a:cubicBezTo>
                    <a:pt x="403" y="124"/>
                    <a:pt x="401" y="124"/>
                    <a:pt x="399" y="125"/>
                  </a:cubicBezTo>
                  <a:cubicBezTo>
                    <a:pt x="398" y="125"/>
                    <a:pt x="397" y="126"/>
                    <a:pt x="396" y="126"/>
                  </a:cubicBezTo>
                  <a:cubicBezTo>
                    <a:pt x="396" y="127"/>
                    <a:pt x="395" y="127"/>
                    <a:pt x="395" y="127"/>
                  </a:cubicBezTo>
                  <a:cubicBezTo>
                    <a:pt x="394" y="126"/>
                    <a:pt x="394" y="126"/>
                    <a:pt x="393" y="127"/>
                  </a:cubicBezTo>
                  <a:cubicBezTo>
                    <a:pt x="393" y="127"/>
                    <a:pt x="392" y="128"/>
                    <a:pt x="391" y="128"/>
                  </a:cubicBezTo>
                  <a:cubicBezTo>
                    <a:pt x="390" y="128"/>
                    <a:pt x="389" y="128"/>
                    <a:pt x="388" y="128"/>
                  </a:cubicBezTo>
                  <a:cubicBezTo>
                    <a:pt x="387" y="129"/>
                    <a:pt x="387" y="129"/>
                    <a:pt x="387" y="129"/>
                  </a:cubicBezTo>
                  <a:cubicBezTo>
                    <a:pt x="387" y="130"/>
                    <a:pt x="387" y="130"/>
                    <a:pt x="387" y="131"/>
                  </a:cubicBezTo>
                  <a:cubicBezTo>
                    <a:pt x="388" y="131"/>
                    <a:pt x="388" y="131"/>
                    <a:pt x="388" y="132"/>
                  </a:cubicBezTo>
                  <a:cubicBezTo>
                    <a:pt x="389" y="135"/>
                    <a:pt x="391" y="137"/>
                    <a:pt x="393" y="140"/>
                  </a:cubicBezTo>
                  <a:cubicBezTo>
                    <a:pt x="394" y="141"/>
                    <a:pt x="394" y="143"/>
                    <a:pt x="396" y="143"/>
                  </a:cubicBezTo>
                  <a:cubicBezTo>
                    <a:pt x="397" y="144"/>
                    <a:pt x="398" y="144"/>
                    <a:pt x="399" y="144"/>
                  </a:cubicBezTo>
                  <a:cubicBezTo>
                    <a:pt x="399" y="145"/>
                    <a:pt x="398" y="145"/>
                    <a:pt x="398" y="145"/>
                  </a:cubicBezTo>
                  <a:cubicBezTo>
                    <a:pt x="397" y="145"/>
                    <a:pt x="397" y="146"/>
                    <a:pt x="397" y="146"/>
                  </a:cubicBezTo>
                  <a:cubicBezTo>
                    <a:pt x="397" y="147"/>
                    <a:pt x="397" y="148"/>
                    <a:pt x="398" y="149"/>
                  </a:cubicBezTo>
                  <a:cubicBezTo>
                    <a:pt x="398" y="149"/>
                    <a:pt x="398" y="150"/>
                    <a:pt x="397" y="150"/>
                  </a:cubicBezTo>
                  <a:cubicBezTo>
                    <a:pt x="397" y="151"/>
                    <a:pt x="398" y="152"/>
                    <a:pt x="398" y="153"/>
                  </a:cubicBezTo>
                  <a:cubicBezTo>
                    <a:pt x="398" y="153"/>
                    <a:pt x="398" y="153"/>
                    <a:pt x="399" y="153"/>
                  </a:cubicBezTo>
                  <a:cubicBezTo>
                    <a:pt x="400" y="153"/>
                    <a:pt x="400" y="154"/>
                    <a:pt x="401" y="154"/>
                  </a:cubicBezTo>
                  <a:cubicBezTo>
                    <a:pt x="401" y="154"/>
                    <a:pt x="401" y="154"/>
                    <a:pt x="401" y="154"/>
                  </a:cubicBezTo>
                  <a:cubicBezTo>
                    <a:pt x="401" y="154"/>
                    <a:pt x="401" y="154"/>
                    <a:pt x="401" y="154"/>
                  </a:cubicBezTo>
                  <a:cubicBezTo>
                    <a:pt x="401" y="154"/>
                    <a:pt x="401" y="154"/>
                    <a:pt x="401" y="154"/>
                  </a:cubicBezTo>
                  <a:cubicBezTo>
                    <a:pt x="401" y="155"/>
                    <a:pt x="402" y="155"/>
                    <a:pt x="402" y="156"/>
                  </a:cubicBezTo>
                  <a:cubicBezTo>
                    <a:pt x="403" y="156"/>
                    <a:pt x="403" y="156"/>
                    <a:pt x="404" y="156"/>
                  </a:cubicBezTo>
                  <a:cubicBezTo>
                    <a:pt x="405" y="155"/>
                    <a:pt x="407" y="154"/>
                    <a:pt x="409" y="154"/>
                  </a:cubicBezTo>
                  <a:cubicBezTo>
                    <a:pt x="409" y="153"/>
                    <a:pt x="410" y="153"/>
                    <a:pt x="410" y="154"/>
                  </a:cubicBezTo>
                  <a:cubicBezTo>
                    <a:pt x="409" y="155"/>
                    <a:pt x="408" y="156"/>
                    <a:pt x="407" y="156"/>
                  </a:cubicBezTo>
                  <a:cubicBezTo>
                    <a:pt x="405" y="156"/>
                    <a:pt x="404" y="157"/>
                    <a:pt x="404" y="159"/>
                  </a:cubicBezTo>
                  <a:cubicBezTo>
                    <a:pt x="402" y="158"/>
                    <a:pt x="401" y="156"/>
                    <a:pt x="399" y="156"/>
                  </a:cubicBezTo>
                  <a:cubicBezTo>
                    <a:pt x="398" y="156"/>
                    <a:pt x="398" y="156"/>
                    <a:pt x="398" y="157"/>
                  </a:cubicBezTo>
                  <a:cubicBezTo>
                    <a:pt x="398" y="157"/>
                    <a:pt x="398" y="158"/>
                    <a:pt x="397" y="158"/>
                  </a:cubicBezTo>
                  <a:cubicBezTo>
                    <a:pt x="397" y="158"/>
                    <a:pt x="397" y="158"/>
                    <a:pt x="397" y="158"/>
                  </a:cubicBezTo>
                  <a:cubicBezTo>
                    <a:pt x="396" y="158"/>
                    <a:pt x="396" y="157"/>
                    <a:pt x="396" y="157"/>
                  </a:cubicBezTo>
                  <a:cubicBezTo>
                    <a:pt x="396" y="156"/>
                    <a:pt x="397" y="157"/>
                    <a:pt x="397" y="157"/>
                  </a:cubicBezTo>
                  <a:cubicBezTo>
                    <a:pt x="397" y="157"/>
                    <a:pt x="397" y="157"/>
                    <a:pt x="397" y="157"/>
                  </a:cubicBezTo>
                  <a:cubicBezTo>
                    <a:pt x="397" y="156"/>
                    <a:pt x="397" y="155"/>
                    <a:pt x="397" y="155"/>
                  </a:cubicBezTo>
                  <a:cubicBezTo>
                    <a:pt x="397" y="155"/>
                    <a:pt x="397" y="154"/>
                    <a:pt x="397" y="154"/>
                  </a:cubicBezTo>
                  <a:cubicBezTo>
                    <a:pt x="395" y="154"/>
                    <a:pt x="395" y="153"/>
                    <a:pt x="395" y="151"/>
                  </a:cubicBezTo>
                  <a:cubicBezTo>
                    <a:pt x="395" y="151"/>
                    <a:pt x="394" y="150"/>
                    <a:pt x="394" y="149"/>
                  </a:cubicBezTo>
                  <a:cubicBezTo>
                    <a:pt x="394" y="148"/>
                    <a:pt x="393" y="146"/>
                    <a:pt x="392" y="146"/>
                  </a:cubicBezTo>
                  <a:cubicBezTo>
                    <a:pt x="391" y="145"/>
                    <a:pt x="390" y="144"/>
                    <a:pt x="390" y="143"/>
                  </a:cubicBezTo>
                  <a:cubicBezTo>
                    <a:pt x="390" y="141"/>
                    <a:pt x="388" y="140"/>
                    <a:pt x="387" y="138"/>
                  </a:cubicBezTo>
                  <a:cubicBezTo>
                    <a:pt x="386" y="138"/>
                    <a:pt x="386" y="136"/>
                    <a:pt x="385" y="135"/>
                  </a:cubicBezTo>
                  <a:cubicBezTo>
                    <a:pt x="384" y="134"/>
                    <a:pt x="383" y="132"/>
                    <a:pt x="381" y="132"/>
                  </a:cubicBezTo>
                  <a:cubicBezTo>
                    <a:pt x="379" y="131"/>
                    <a:pt x="377" y="131"/>
                    <a:pt x="375" y="132"/>
                  </a:cubicBezTo>
                  <a:cubicBezTo>
                    <a:pt x="373" y="132"/>
                    <a:pt x="372" y="132"/>
                    <a:pt x="371" y="131"/>
                  </a:cubicBezTo>
                  <a:cubicBezTo>
                    <a:pt x="370" y="129"/>
                    <a:pt x="368" y="129"/>
                    <a:pt x="366" y="130"/>
                  </a:cubicBezTo>
                  <a:cubicBezTo>
                    <a:pt x="366" y="130"/>
                    <a:pt x="365" y="130"/>
                    <a:pt x="365" y="130"/>
                  </a:cubicBezTo>
                  <a:cubicBezTo>
                    <a:pt x="365" y="132"/>
                    <a:pt x="365" y="134"/>
                    <a:pt x="364" y="136"/>
                  </a:cubicBezTo>
                  <a:cubicBezTo>
                    <a:pt x="364" y="138"/>
                    <a:pt x="364" y="140"/>
                    <a:pt x="365" y="141"/>
                  </a:cubicBezTo>
                  <a:cubicBezTo>
                    <a:pt x="365" y="142"/>
                    <a:pt x="365" y="142"/>
                    <a:pt x="366" y="142"/>
                  </a:cubicBezTo>
                  <a:cubicBezTo>
                    <a:pt x="367" y="142"/>
                    <a:pt x="368" y="143"/>
                    <a:pt x="369" y="143"/>
                  </a:cubicBezTo>
                  <a:cubicBezTo>
                    <a:pt x="370" y="143"/>
                    <a:pt x="371" y="144"/>
                    <a:pt x="372" y="144"/>
                  </a:cubicBezTo>
                  <a:cubicBezTo>
                    <a:pt x="372" y="144"/>
                    <a:pt x="372" y="144"/>
                    <a:pt x="372" y="144"/>
                  </a:cubicBezTo>
                  <a:cubicBezTo>
                    <a:pt x="372" y="145"/>
                    <a:pt x="372" y="145"/>
                    <a:pt x="373" y="145"/>
                  </a:cubicBezTo>
                  <a:cubicBezTo>
                    <a:pt x="373" y="145"/>
                    <a:pt x="373" y="146"/>
                    <a:pt x="373" y="146"/>
                  </a:cubicBezTo>
                  <a:cubicBezTo>
                    <a:pt x="372" y="147"/>
                    <a:pt x="372" y="146"/>
                    <a:pt x="372" y="146"/>
                  </a:cubicBezTo>
                  <a:cubicBezTo>
                    <a:pt x="372" y="145"/>
                    <a:pt x="371" y="145"/>
                    <a:pt x="371" y="145"/>
                  </a:cubicBezTo>
                  <a:cubicBezTo>
                    <a:pt x="369" y="145"/>
                    <a:pt x="368" y="144"/>
                    <a:pt x="367" y="144"/>
                  </a:cubicBezTo>
                  <a:cubicBezTo>
                    <a:pt x="366" y="143"/>
                    <a:pt x="365" y="144"/>
                    <a:pt x="365" y="144"/>
                  </a:cubicBezTo>
                  <a:cubicBezTo>
                    <a:pt x="365" y="146"/>
                    <a:pt x="366" y="147"/>
                    <a:pt x="365" y="148"/>
                  </a:cubicBezTo>
                  <a:cubicBezTo>
                    <a:pt x="365" y="151"/>
                    <a:pt x="366" y="152"/>
                    <a:pt x="368" y="153"/>
                  </a:cubicBezTo>
                  <a:cubicBezTo>
                    <a:pt x="369" y="153"/>
                    <a:pt x="369" y="154"/>
                    <a:pt x="370" y="154"/>
                  </a:cubicBezTo>
                  <a:cubicBezTo>
                    <a:pt x="372" y="153"/>
                    <a:pt x="373" y="155"/>
                    <a:pt x="374" y="156"/>
                  </a:cubicBezTo>
                  <a:cubicBezTo>
                    <a:pt x="374" y="156"/>
                    <a:pt x="375" y="157"/>
                    <a:pt x="375" y="157"/>
                  </a:cubicBezTo>
                  <a:cubicBezTo>
                    <a:pt x="375" y="158"/>
                    <a:pt x="375" y="159"/>
                    <a:pt x="375" y="160"/>
                  </a:cubicBezTo>
                  <a:cubicBezTo>
                    <a:pt x="375" y="161"/>
                    <a:pt x="376" y="162"/>
                    <a:pt x="377" y="162"/>
                  </a:cubicBezTo>
                  <a:cubicBezTo>
                    <a:pt x="378" y="162"/>
                    <a:pt x="378" y="163"/>
                    <a:pt x="379" y="163"/>
                  </a:cubicBezTo>
                  <a:cubicBezTo>
                    <a:pt x="379" y="164"/>
                    <a:pt x="379" y="164"/>
                    <a:pt x="379" y="165"/>
                  </a:cubicBezTo>
                  <a:cubicBezTo>
                    <a:pt x="379" y="167"/>
                    <a:pt x="379" y="169"/>
                    <a:pt x="379" y="172"/>
                  </a:cubicBezTo>
                  <a:cubicBezTo>
                    <a:pt x="379" y="172"/>
                    <a:pt x="379" y="172"/>
                    <a:pt x="380" y="172"/>
                  </a:cubicBezTo>
                  <a:cubicBezTo>
                    <a:pt x="380" y="173"/>
                    <a:pt x="381" y="173"/>
                    <a:pt x="381" y="172"/>
                  </a:cubicBezTo>
                  <a:cubicBezTo>
                    <a:pt x="381" y="172"/>
                    <a:pt x="382" y="172"/>
                    <a:pt x="382" y="171"/>
                  </a:cubicBezTo>
                  <a:cubicBezTo>
                    <a:pt x="382" y="172"/>
                    <a:pt x="382" y="172"/>
                    <a:pt x="382" y="173"/>
                  </a:cubicBezTo>
                  <a:cubicBezTo>
                    <a:pt x="382" y="173"/>
                    <a:pt x="382" y="174"/>
                    <a:pt x="382" y="174"/>
                  </a:cubicBezTo>
                  <a:cubicBezTo>
                    <a:pt x="383" y="175"/>
                    <a:pt x="384" y="176"/>
                    <a:pt x="384" y="177"/>
                  </a:cubicBezTo>
                  <a:cubicBezTo>
                    <a:pt x="385" y="178"/>
                    <a:pt x="385" y="177"/>
                    <a:pt x="386" y="177"/>
                  </a:cubicBezTo>
                  <a:cubicBezTo>
                    <a:pt x="385" y="179"/>
                    <a:pt x="383" y="178"/>
                    <a:pt x="382" y="177"/>
                  </a:cubicBezTo>
                  <a:cubicBezTo>
                    <a:pt x="381" y="176"/>
                    <a:pt x="381" y="175"/>
                    <a:pt x="380" y="175"/>
                  </a:cubicBezTo>
                  <a:cubicBezTo>
                    <a:pt x="380" y="175"/>
                    <a:pt x="379" y="175"/>
                    <a:pt x="379" y="175"/>
                  </a:cubicBez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378" y="174"/>
                    <a:pt x="378" y="174"/>
                  </a:cubicBezTo>
                  <a:cubicBezTo>
                    <a:pt x="377" y="175"/>
                    <a:pt x="376" y="177"/>
                    <a:pt x="377" y="178"/>
                  </a:cubicBezTo>
                  <a:cubicBezTo>
                    <a:pt x="377" y="179"/>
                    <a:pt x="377" y="179"/>
                    <a:pt x="378" y="179"/>
                  </a:cubicBezTo>
                  <a:cubicBezTo>
                    <a:pt x="378" y="179"/>
                    <a:pt x="379" y="179"/>
                    <a:pt x="379" y="180"/>
                  </a:cubicBezTo>
                  <a:cubicBezTo>
                    <a:pt x="379" y="180"/>
                    <a:pt x="380" y="180"/>
                    <a:pt x="380" y="180"/>
                  </a:cubicBezTo>
                  <a:cubicBezTo>
                    <a:pt x="381" y="181"/>
                    <a:pt x="382" y="180"/>
                    <a:pt x="383" y="181"/>
                  </a:cubicBezTo>
                  <a:cubicBezTo>
                    <a:pt x="384" y="182"/>
                    <a:pt x="385" y="182"/>
                    <a:pt x="386" y="181"/>
                  </a:cubicBezTo>
                  <a:cubicBezTo>
                    <a:pt x="387" y="181"/>
                    <a:pt x="388" y="181"/>
                    <a:pt x="388" y="181"/>
                  </a:cubicBezTo>
                  <a:cubicBezTo>
                    <a:pt x="389" y="182"/>
                    <a:pt x="390" y="182"/>
                    <a:pt x="391" y="182"/>
                  </a:cubicBezTo>
                  <a:cubicBezTo>
                    <a:pt x="391" y="183"/>
                    <a:pt x="392" y="183"/>
                    <a:pt x="392" y="183"/>
                  </a:cubicBezTo>
                  <a:cubicBezTo>
                    <a:pt x="393" y="183"/>
                    <a:pt x="393" y="182"/>
                    <a:pt x="394" y="182"/>
                  </a:cubicBezTo>
                  <a:cubicBezTo>
                    <a:pt x="395" y="182"/>
                    <a:pt x="395" y="182"/>
                    <a:pt x="395" y="182"/>
                  </a:cubicBezTo>
                  <a:cubicBezTo>
                    <a:pt x="395" y="180"/>
                    <a:pt x="396" y="178"/>
                    <a:pt x="398" y="177"/>
                  </a:cubicBezTo>
                  <a:cubicBezTo>
                    <a:pt x="398" y="178"/>
                    <a:pt x="397" y="179"/>
                    <a:pt x="397" y="180"/>
                  </a:cubicBezTo>
                  <a:cubicBezTo>
                    <a:pt x="397" y="181"/>
                    <a:pt x="396" y="182"/>
                    <a:pt x="397" y="182"/>
                  </a:cubicBezTo>
                  <a:cubicBezTo>
                    <a:pt x="397" y="183"/>
                    <a:pt x="397" y="183"/>
                    <a:pt x="397" y="184"/>
                  </a:cubicBezTo>
                  <a:cubicBezTo>
                    <a:pt x="397" y="184"/>
                    <a:pt x="397" y="184"/>
                    <a:pt x="397" y="184"/>
                  </a:cubicBezTo>
                  <a:cubicBezTo>
                    <a:pt x="395" y="184"/>
                    <a:pt x="394" y="184"/>
                    <a:pt x="392" y="185"/>
                  </a:cubicBezTo>
                  <a:cubicBezTo>
                    <a:pt x="392" y="185"/>
                    <a:pt x="392" y="185"/>
                    <a:pt x="391" y="185"/>
                  </a:cubicBezTo>
                  <a:cubicBezTo>
                    <a:pt x="391" y="184"/>
                    <a:pt x="390" y="184"/>
                    <a:pt x="389" y="184"/>
                  </a:cubicBezTo>
                  <a:cubicBezTo>
                    <a:pt x="388" y="184"/>
                    <a:pt x="387" y="184"/>
                    <a:pt x="387" y="185"/>
                  </a:cubicBezTo>
                  <a:cubicBezTo>
                    <a:pt x="386" y="186"/>
                    <a:pt x="387" y="186"/>
                    <a:pt x="388" y="186"/>
                  </a:cubicBezTo>
                  <a:cubicBezTo>
                    <a:pt x="388" y="186"/>
                    <a:pt x="388" y="186"/>
                    <a:pt x="388" y="186"/>
                  </a:cubicBezTo>
                  <a:cubicBezTo>
                    <a:pt x="389" y="188"/>
                    <a:pt x="390" y="190"/>
                    <a:pt x="392" y="188"/>
                  </a:cubicBezTo>
                  <a:cubicBezTo>
                    <a:pt x="393" y="188"/>
                    <a:pt x="393" y="188"/>
                    <a:pt x="393" y="188"/>
                  </a:cubicBezTo>
                  <a:cubicBezTo>
                    <a:pt x="393" y="188"/>
                    <a:pt x="394" y="188"/>
                    <a:pt x="393" y="189"/>
                  </a:cubicBezTo>
                  <a:cubicBezTo>
                    <a:pt x="393" y="189"/>
                    <a:pt x="393" y="189"/>
                    <a:pt x="393" y="189"/>
                  </a:cubicBezTo>
                  <a:cubicBezTo>
                    <a:pt x="392" y="188"/>
                    <a:pt x="391" y="189"/>
                    <a:pt x="391" y="190"/>
                  </a:cubicBezTo>
                  <a:cubicBezTo>
                    <a:pt x="391" y="191"/>
                    <a:pt x="392" y="191"/>
                    <a:pt x="392" y="192"/>
                  </a:cubicBezTo>
                  <a:cubicBezTo>
                    <a:pt x="393" y="192"/>
                    <a:pt x="393" y="193"/>
                    <a:pt x="393" y="193"/>
                  </a:cubicBezTo>
                  <a:cubicBezTo>
                    <a:pt x="394" y="193"/>
                    <a:pt x="393" y="193"/>
                    <a:pt x="393" y="194"/>
                  </a:cubicBezTo>
                  <a:cubicBezTo>
                    <a:pt x="393" y="194"/>
                    <a:pt x="393" y="194"/>
                    <a:pt x="393" y="194"/>
                  </a:cubicBezTo>
                  <a:cubicBezTo>
                    <a:pt x="392" y="193"/>
                    <a:pt x="391" y="193"/>
                    <a:pt x="391" y="192"/>
                  </a:cubicBezTo>
                  <a:cubicBezTo>
                    <a:pt x="391" y="191"/>
                    <a:pt x="390" y="190"/>
                    <a:pt x="389" y="190"/>
                  </a:cubicBezTo>
                  <a:cubicBezTo>
                    <a:pt x="388" y="190"/>
                    <a:pt x="388" y="189"/>
                    <a:pt x="387" y="188"/>
                  </a:cubicBezTo>
                  <a:cubicBezTo>
                    <a:pt x="386" y="188"/>
                    <a:pt x="386" y="187"/>
                    <a:pt x="385" y="187"/>
                  </a:cubicBezTo>
                  <a:cubicBezTo>
                    <a:pt x="385" y="187"/>
                    <a:pt x="385" y="187"/>
                    <a:pt x="385" y="186"/>
                  </a:cubicBezTo>
                  <a:cubicBezTo>
                    <a:pt x="384" y="184"/>
                    <a:pt x="382" y="184"/>
                    <a:pt x="380" y="184"/>
                  </a:cubicBezTo>
                  <a:cubicBezTo>
                    <a:pt x="378" y="184"/>
                    <a:pt x="376" y="184"/>
                    <a:pt x="375" y="183"/>
                  </a:cubicBezTo>
                  <a:cubicBezTo>
                    <a:pt x="375" y="182"/>
                    <a:pt x="374" y="182"/>
                    <a:pt x="373" y="183"/>
                  </a:cubicBezTo>
                  <a:cubicBezTo>
                    <a:pt x="371" y="185"/>
                    <a:pt x="368" y="185"/>
                    <a:pt x="366" y="186"/>
                  </a:cubicBezTo>
                  <a:cubicBezTo>
                    <a:pt x="365" y="186"/>
                    <a:pt x="364" y="186"/>
                    <a:pt x="364" y="187"/>
                  </a:cubicBezTo>
                  <a:cubicBezTo>
                    <a:pt x="363" y="188"/>
                    <a:pt x="362" y="188"/>
                    <a:pt x="362" y="189"/>
                  </a:cubicBezTo>
                  <a:cubicBezTo>
                    <a:pt x="362" y="190"/>
                    <a:pt x="362" y="191"/>
                    <a:pt x="361" y="193"/>
                  </a:cubicBezTo>
                  <a:cubicBezTo>
                    <a:pt x="361" y="193"/>
                    <a:pt x="361" y="193"/>
                    <a:pt x="361" y="194"/>
                  </a:cubicBezTo>
                  <a:cubicBezTo>
                    <a:pt x="361" y="194"/>
                    <a:pt x="362" y="194"/>
                    <a:pt x="362" y="194"/>
                  </a:cubicBezTo>
                  <a:cubicBezTo>
                    <a:pt x="362" y="194"/>
                    <a:pt x="363" y="194"/>
                    <a:pt x="363" y="194"/>
                  </a:cubicBezTo>
                  <a:cubicBezTo>
                    <a:pt x="363" y="195"/>
                    <a:pt x="362" y="195"/>
                    <a:pt x="362" y="195"/>
                  </a:cubicBezTo>
                  <a:cubicBezTo>
                    <a:pt x="361" y="195"/>
                    <a:pt x="361" y="195"/>
                    <a:pt x="360" y="195"/>
                  </a:cubicBezTo>
                  <a:cubicBezTo>
                    <a:pt x="359" y="197"/>
                    <a:pt x="357" y="198"/>
                    <a:pt x="358" y="201"/>
                  </a:cubicBezTo>
                  <a:cubicBezTo>
                    <a:pt x="359" y="201"/>
                    <a:pt x="359" y="201"/>
                    <a:pt x="359" y="202"/>
                  </a:cubicBezTo>
                  <a:cubicBezTo>
                    <a:pt x="359" y="203"/>
                    <a:pt x="359" y="204"/>
                    <a:pt x="359" y="205"/>
                  </a:cubicBezTo>
                  <a:cubicBezTo>
                    <a:pt x="358" y="206"/>
                    <a:pt x="359" y="206"/>
                    <a:pt x="359" y="206"/>
                  </a:cubicBezTo>
                  <a:cubicBezTo>
                    <a:pt x="360" y="206"/>
                    <a:pt x="360" y="205"/>
                    <a:pt x="361" y="206"/>
                  </a:cubicBezTo>
                  <a:cubicBezTo>
                    <a:pt x="361" y="207"/>
                    <a:pt x="360" y="206"/>
                    <a:pt x="360" y="206"/>
                  </a:cubicBezTo>
                  <a:cubicBezTo>
                    <a:pt x="359" y="207"/>
                    <a:pt x="358" y="208"/>
                    <a:pt x="359" y="209"/>
                  </a:cubicBezTo>
                  <a:cubicBezTo>
                    <a:pt x="360" y="209"/>
                    <a:pt x="363" y="209"/>
                    <a:pt x="364" y="209"/>
                  </a:cubicBezTo>
                  <a:cubicBezTo>
                    <a:pt x="364" y="208"/>
                    <a:pt x="365" y="207"/>
                    <a:pt x="365" y="206"/>
                  </a:cubicBezTo>
                  <a:cubicBezTo>
                    <a:pt x="365" y="206"/>
                    <a:pt x="366" y="206"/>
                    <a:pt x="366" y="206"/>
                  </a:cubicBezTo>
                  <a:cubicBezTo>
                    <a:pt x="368" y="205"/>
                    <a:pt x="367" y="203"/>
                    <a:pt x="369" y="201"/>
                  </a:cubicBezTo>
                  <a:cubicBezTo>
                    <a:pt x="369" y="201"/>
                    <a:pt x="369" y="201"/>
                    <a:pt x="369" y="200"/>
                  </a:cubicBezTo>
                  <a:cubicBezTo>
                    <a:pt x="369" y="200"/>
                    <a:pt x="369" y="200"/>
                    <a:pt x="369" y="201"/>
                  </a:cubicBezTo>
                  <a:cubicBezTo>
                    <a:pt x="369" y="201"/>
                    <a:pt x="369" y="201"/>
                    <a:pt x="369" y="202"/>
                  </a:cubicBezTo>
                  <a:cubicBezTo>
                    <a:pt x="369" y="203"/>
                    <a:pt x="369" y="204"/>
                    <a:pt x="368" y="205"/>
                  </a:cubicBezTo>
                  <a:cubicBezTo>
                    <a:pt x="368" y="206"/>
                    <a:pt x="368" y="207"/>
                    <a:pt x="367" y="207"/>
                  </a:cubicBezTo>
                  <a:cubicBezTo>
                    <a:pt x="366" y="208"/>
                    <a:pt x="367" y="209"/>
                    <a:pt x="366" y="209"/>
                  </a:cubicBezTo>
                  <a:cubicBezTo>
                    <a:pt x="366" y="209"/>
                    <a:pt x="366" y="210"/>
                    <a:pt x="367" y="210"/>
                  </a:cubicBezTo>
                  <a:cubicBezTo>
                    <a:pt x="367" y="210"/>
                    <a:pt x="367" y="211"/>
                    <a:pt x="367" y="211"/>
                  </a:cubicBezTo>
                  <a:cubicBezTo>
                    <a:pt x="369" y="211"/>
                    <a:pt x="370" y="210"/>
                    <a:pt x="370" y="210"/>
                  </a:cubicBezTo>
                  <a:cubicBezTo>
                    <a:pt x="371" y="209"/>
                    <a:pt x="371" y="209"/>
                    <a:pt x="371" y="209"/>
                  </a:cubicBezTo>
                  <a:cubicBezTo>
                    <a:pt x="372" y="210"/>
                    <a:pt x="372" y="209"/>
                    <a:pt x="372" y="209"/>
                  </a:cubicBezTo>
                  <a:cubicBezTo>
                    <a:pt x="372" y="208"/>
                    <a:pt x="373" y="207"/>
                    <a:pt x="373" y="206"/>
                  </a:cubicBezTo>
                  <a:cubicBezTo>
                    <a:pt x="374" y="204"/>
                    <a:pt x="375" y="202"/>
                    <a:pt x="375" y="200"/>
                  </a:cubicBezTo>
                  <a:cubicBezTo>
                    <a:pt x="375" y="200"/>
                    <a:pt x="375" y="199"/>
                    <a:pt x="375" y="199"/>
                  </a:cubicBezTo>
                  <a:cubicBezTo>
                    <a:pt x="376" y="198"/>
                    <a:pt x="376" y="198"/>
                    <a:pt x="376" y="197"/>
                  </a:cubicBezTo>
                  <a:cubicBezTo>
                    <a:pt x="376" y="196"/>
                    <a:pt x="376" y="196"/>
                    <a:pt x="376" y="195"/>
                  </a:cubicBezTo>
                  <a:cubicBezTo>
                    <a:pt x="377" y="195"/>
                    <a:pt x="377" y="194"/>
                    <a:pt x="377" y="194"/>
                  </a:cubicBezTo>
                  <a:cubicBezTo>
                    <a:pt x="378" y="194"/>
                    <a:pt x="377" y="195"/>
                    <a:pt x="377" y="196"/>
                  </a:cubicBezTo>
                  <a:cubicBezTo>
                    <a:pt x="377" y="196"/>
                    <a:pt x="376" y="196"/>
                    <a:pt x="376" y="196"/>
                  </a:cubicBezTo>
                  <a:cubicBezTo>
                    <a:pt x="376" y="198"/>
                    <a:pt x="376" y="199"/>
                    <a:pt x="376" y="200"/>
                  </a:cubicBezTo>
                  <a:cubicBezTo>
                    <a:pt x="376" y="201"/>
                    <a:pt x="376" y="202"/>
                    <a:pt x="377" y="202"/>
                  </a:cubicBezTo>
                  <a:cubicBezTo>
                    <a:pt x="377" y="202"/>
                    <a:pt x="376" y="202"/>
                    <a:pt x="376" y="203"/>
                  </a:cubicBezTo>
                  <a:cubicBezTo>
                    <a:pt x="376" y="203"/>
                    <a:pt x="376" y="204"/>
                    <a:pt x="375" y="205"/>
                  </a:cubicBezTo>
                  <a:cubicBezTo>
                    <a:pt x="375" y="205"/>
                    <a:pt x="375" y="206"/>
                    <a:pt x="376" y="206"/>
                  </a:cubicBezTo>
                  <a:cubicBezTo>
                    <a:pt x="376" y="206"/>
                    <a:pt x="377" y="206"/>
                    <a:pt x="377" y="206"/>
                  </a:cubicBezTo>
                  <a:cubicBezTo>
                    <a:pt x="378" y="206"/>
                    <a:pt x="379" y="206"/>
                    <a:pt x="379" y="206"/>
                  </a:cubicBezTo>
                  <a:cubicBezTo>
                    <a:pt x="379" y="206"/>
                    <a:pt x="379" y="206"/>
                    <a:pt x="380" y="206"/>
                  </a:cubicBezTo>
                  <a:cubicBezTo>
                    <a:pt x="380" y="206"/>
                    <a:pt x="380" y="206"/>
                    <a:pt x="380" y="206"/>
                  </a:cubicBezTo>
                  <a:cubicBezTo>
                    <a:pt x="380" y="207"/>
                    <a:pt x="381" y="207"/>
                    <a:pt x="381" y="207"/>
                  </a:cubicBezTo>
                  <a:cubicBezTo>
                    <a:pt x="381" y="207"/>
                    <a:pt x="381" y="207"/>
                    <a:pt x="381" y="208"/>
                  </a:cubicBezTo>
                  <a:cubicBezTo>
                    <a:pt x="381" y="208"/>
                    <a:pt x="380" y="208"/>
                    <a:pt x="380" y="208"/>
                  </a:cubicBezTo>
                  <a:cubicBezTo>
                    <a:pt x="379" y="207"/>
                    <a:pt x="378" y="205"/>
                    <a:pt x="376" y="207"/>
                  </a:cubicBezTo>
                  <a:cubicBezTo>
                    <a:pt x="376" y="207"/>
                    <a:pt x="376" y="207"/>
                    <a:pt x="376" y="207"/>
                  </a:cubicBezTo>
                  <a:cubicBezTo>
                    <a:pt x="375" y="207"/>
                    <a:pt x="375" y="207"/>
                    <a:pt x="375" y="208"/>
                  </a:cubicBezTo>
                  <a:cubicBezTo>
                    <a:pt x="375" y="209"/>
                    <a:pt x="374" y="210"/>
                    <a:pt x="375" y="210"/>
                  </a:cubicBezTo>
                  <a:cubicBezTo>
                    <a:pt x="376" y="210"/>
                    <a:pt x="376" y="211"/>
                    <a:pt x="376" y="211"/>
                  </a:cubicBezTo>
                  <a:cubicBezTo>
                    <a:pt x="377" y="211"/>
                    <a:pt x="378" y="210"/>
                    <a:pt x="379" y="210"/>
                  </a:cubicBezTo>
                  <a:cubicBezTo>
                    <a:pt x="379" y="210"/>
                    <a:pt x="379" y="210"/>
                    <a:pt x="379" y="210"/>
                  </a:cubicBezTo>
                  <a:cubicBezTo>
                    <a:pt x="378" y="210"/>
                    <a:pt x="378" y="211"/>
                    <a:pt x="377" y="211"/>
                  </a:cubicBezTo>
                  <a:cubicBezTo>
                    <a:pt x="377" y="212"/>
                    <a:pt x="376" y="212"/>
                    <a:pt x="375" y="211"/>
                  </a:cubicBezTo>
                  <a:cubicBezTo>
                    <a:pt x="375" y="211"/>
                    <a:pt x="374" y="211"/>
                    <a:pt x="373" y="212"/>
                  </a:cubicBezTo>
                  <a:cubicBezTo>
                    <a:pt x="373" y="212"/>
                    <a:pt x="372" y="213"/>
                    <a:pt x="371" y="214"/>
                  </a:cubicBezTo>
                  <a:cubicBezTo>
                    <a:pt x="371" y="214"/>
                    <a:pt x="370" y="215"/>
                    <a:pt x="371" y="215"/>
                  </a:cubicBezTo>
                  <a:cubicBezTo>
                    <a:pt x="372" y="215"/>
                    <a:pt x="371" y="216"/>
                    <a:pt x="371" y="216"/>
                  </a:cubicBezTo>
                  <a:cubicBezTo>
                    <a:pt x="371" y="217"/>
                    <a:pt x="372" y="217"/>
                    <a:pt x="372" y="217"/>
                  </a:cubicBezTo>
                  <a:cubicBezTo>
                    <a:pt x="373" y="216"/>
                    <a:pt x="374" y="215"/>
                    <a:pt x="375" y="216"/>
                  </a:cubicBezTo>
                  <a:cubicBezTo>
                    <a:pt x="376" y="216"/>
                    <a:pt x="376" y="215"/>
                    <a:pt x="376" y="215"/>
                  </a:cubicBezTo>
                  <a:cubicBezTo>
                    <a:pt x="376" y="215"/>
                    <a:pt x="377" y="215"/>
                    <a:pt x="377" y="215"/>
                  </a:cubicBezTo>
                  <a:cubicBezTo>
                    <a:pt x="377" y="215"/>
                    <a:pt x="377" y="215"/>
                    <a:pt x="378" y="215"/>
                  </a:cubicBezTo>
                  <a:cubicBezTo>
                    <a:pt x="378" y="215"/>
                    <a:pt x="379" y="215"/>
                    <a:pt x="379" y="216"/>
                  </a:cubicBezTo>
                  <a:cubicBezTo>
                    <a:pt x="379" y="217"/>
                    <a:pt x="379" y="216"/>
                    <a:pt x="379" y="216"/>
                  </a:cubicBezTo>
                  <a:cubicBezTo>
                    <a:pt x="378" y="216"/>
                    <a:pt x="377" y="216"/>
                    <a:pt x="377" y="217"/>
                  </a:cubicBezTo>
                  <a:cubicBezTo>
                    <a:pt x="376" y="217"/>
                    <a:pt x="375" y="216"/>
                    <a:pt x="374" y="217"/>
                  </a:cubicBezTo>
                  <a:cubicBezTo>
                    <a:pt x="373" y="217"/>
                    <a:pt x="372" y="217"/>
                    <a:pt x="373" y="219"/>
                  </a:cubicBezTo>
                  <a:cubicBezTo>
                    <a:pt x="373" y="219"/>
                    <a:pt x="373" y="219"/>
                    <a:pt x="374" y="219"/>
                  </a:cubicBezTo>
                  <a:cubicBezTo>
                    <a:pt x="374" y="218"/>
                    <a:pt x="375" y="218"/>
                    <a:pt x="375" y="218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3" y="223"/>
                    <a:pt x="374" y="224"/>
                  </a:cubicBezTo>
                  <a:cubicBezTo>
                    <a:pt x="374" y="224"/>
                    <a:pt x="375" y="225"/>
                    <a:pt x="375" y="225"/>
                  </a:cubicBezTo>
                  <a:cubicBezTo>
                    <a:pt x="375" y="225"/>
                    <a:pt x="375" y="225"/>
                    <a:pt x="376" y="225"/>
                  </a:cubicBezTo>
                  <a:cubicBezTo>
                    <a:pt x="377" y="224"/>
                    <a:pt x="378" y="223"/>
                    <a:pt x="378" y="221"/>
                  </a:cubicBezTo>
                  <a:cubicBezTo>
                    <a:pt x="378" y="221"/>
                    <a:pt x="378" y="221"/>
                    <a:pt x="379" y="221"/>
                  </a:cubicBezTo>
                  <a:cubicBezTo>
                    <a:pt x="379" y="221"/>
                    <a:pt x="379" y="222"/>
                    <a:pt x="378" y="223"/>
                  </a:cubicBezTo>
                  <a:cubicBezTo>
                    <a:pt x="378" y="224"/>
                    <a:pt x="377" y="225"/>
                    <a:pt x="376" y="226"/>
                  </a:cubicBezTo>
                  <a:cubicBezTo>
                    <a:pt x="376" y="226"/>
                    <a:pt x="376" y="227"/>
                    <a:pt x="376" y="227"/>
                  </a:cubicBezTo>
                  <a:cubicBezTo>
                    <a:pt x="377" y="228"/>
                    <a:pt x="377" y="228"/>
                    <a:pt x="378" y="228"/>
                  </a:cubicBezTo>
                  <a:cubicBezTo>
                    <a:pt x="379" y="228"/>
                    <a:pt x="380" y="228"/>
                    <a:pt x="381" y="228"/>
                  </a:cubicBezTo>
                  <a:cubicBezTo>
                    <a:pt x="381" y="228"/>
                    <a:pt x="381" y="228"/>
                    <a:pt x="381" y="228"/>
                  </a:cubicBezTo>
                  <a:cubicBezTo>
                    <a:pt x="382" y="229"/>
                    <a:pt x="382" y="229"/>
                    <a:pt x="383" y="228"/>
                  </a:cubicBezTo>
                  <a:cubicBezTo>
                    <a:pt x="385" y="227"/>
                    <a:pt x="387" y="224"/>
                    <a:pt x="387" y="221"/>
                  </a:cubicBezTo>
                  <a:cubicBezTo>
                    <a:pt x="388" y="219"/>
                    <a:pt x="388" y="217"/>
                    <a:pt x="389" y="216"/>
                  </a:cubicBezTo>
                  <a:cubicBezTo>
                    <a:pt x="390" y="215"/>
                    <a:pt x="390" y="215"/>
                    <a:pt x="390" y="214"/>
                  </a:cubicBezTo>
                  <a:cubicBezTo>
                    <a:pt x="389" y="212"/>
                    <a:pt x="390" y="211"/>
                    <a:pt x="392" y="210"/>
                  </a:cubicBezTo>
                  <a:cubicBezTo>
                    <a:pt x="393" y="211"/>
                    <a:pt x="393" y="211"/>
                    <a:pt x="392" y="212"/>
                  </a:cubicBezTo>
                  <a:cubicBezTo>
                    <a:pt x="391" y="212"/>
                    <a:pt x="391" y="212"/>
                    <a:pt x="391" y="213"/>
                  </a:cubicBezTo>
                  <a:cubicBezTo>
                    <a:pt x="391" y="213"/>
                    <a:pt x="391" y="214"/>
                    <a:pt x="391" y="214"/>
                  </a:cubicBezTo>
                  <a:cubicBezTo>
                    <a:pt x="391" y="215"/>
                    <a:pt x="391" y="215"/>
                    <a:pt x="391" y="215"/>
                  </a:cubicBezTo>
                  <a:cubicBezTo>
                    <a:pt x="390" y="218"/>
                    <a:pt x="389" y="221"/>
                    <a:pt x="388" y="225"/>
                  </a:cubicBezTo>
                  <a:cubicBezTo>
                    <a:pt x="387" y="226"/>
                    <a:pt x="386" y="227"/>
                    <a:pt x="385" y="228"/>
                  </a:cubicBezTo>
                  <a:cubicBezTo>
                    <a:pt x="385" y="229"/>
                    <a:pt x="385" y="229"/>
                    <a:pt x="384" y="229"/>
                  </a:cubicBezTo>
                  <a:cubicBezTo>
                    <a:pt x="382" y="230"/>
                    <a:pt x="382" y="230"/>
                    <a:pt x="383" y="232"/>
                  </a:cubicBezTo>
                  <a:cubicBezTo>
                    <a:pt x="384" y="232"/>
                    <a:pt x="384" y="232"/>
                    <a:pt x="385" y="232"/>
                  </a:cubicBezTo>
                  <a:cubicBezTo>
                    <a:pt x="385" y="232"/>
                    <a:pt x="385" y="232"/>
                    <a:pt x="385" y="233"/>
                  </a:cubicBezTo>
                  <a:cubicBezTo>
                    <a:pt x="385" y="233"/>
                    <a:pt x="385" y="233"/>
                    <a:pt x="384" y="233"/>
                  </a:cubicBezTo>
                  <a:cubicBezTo>
                    <a:pt x="383" y="233"/>
                    <a:pt x="381" y="231"/>
                    <a:pt x="379" y="232"/>
                  </a:cubicBezTo>
                  <a:cubicBezTo>
                    <a:pt x="379" y="232"/>
                    <a:pt x="378" y="231"/>
                    <a:pt x="378" y="232"/>
                  </a:cubicBezTo>
                  <a:cubicBezTo>
                    <a:pt x="377" y="232"/>
                    <a:pt x="378" y="233"/>
                    <a:pt x="378" y="234"/>
                  </a:cubicBezTo>
                  <a:cubicBezTo>
                    <a:pt x="378" y="234"/>
                    <a:pt x="378" y="234"/>
                    <a:pt x="378" y="235"/>
                  </a:cubicBezTo>
                  <a:cubicBezTo>
                    <a:pt x="378" y="234"/>
                    <a:pt x="377" y="234"/>
                    <a:pt x="376" y="234"/>
                  </a:cubicBezTo>
                  <a:cubicBezTo>
                    <a:pt x="376" y="233"/>
                    <a:pt x="376" y="233"/>
                    <a:pt x="375" y="232"/>
                  </a:cubicBezTo>
                  <a:cubicBezTo>
                    <a:pt x="375" y="232"/>
                    <a:pt x="374" y="232"/>
                    <a:pt x="374" y="232"/>
                  </a:cubicBezTo>
                  <a:cubicBezTo>
                    <a:pt x="372" y="232"/>
                    <a:pt x="372" y="232"/>
                    <a:pt x="371" y="230"/>
                  </a:cubicBezTo>
                  <a:cubicBezTo>
                    <a:pt x="371" y="230"/>
                    <a:pt x="371" y="230"/>
                    <a:pt x="370" y="230"/>
                  </a:cubicBezTo>
                  <a:cubicBezTo>
                    <a:pt x="370" y="230"/>
                    <a:pt x="370" y="231"/>
                    <a:pt x="370" y="231"/>
                  </a:cubicBezTo>
                  <a:cubicBezTo>
                    <a:pt x="370" y="228"/>
                    <a:pt x="369" y="226"/>
                    <a:pt x="369" y="224"/>
                  </a:cubicBezTo>
                  <a:cubicBezTo>
                    <a:pt x="368" y="222"/>
                    <a:pt x="367" y="221"/>
                    <a:pt x="366" y="219"/>
                  </a:cubicBezTo>
                  <a:cubicBezTo>
                    <a:pt x="365" y="217"/>
                    <a:pt x="362" y="217"/>
                    <a:pt x="360" y="216"/>
                  </a:cubicBezTo>
                  <a:cubicBezTo>
                    <a:pt x="359" y="216"/>
                    <a:pt x="359" y="216"/>
                    <a:pt x="359" y="216"/>
                  </a:cubicBezTo>
                  <a:cubicBezTo>
                    <a:pt x="358" y="217"/>
                    <a:pt x="357" y="217"/>
                    <a:pt x="356" y="218"/>
                  </a:cubicBezTo>
                  <a:cubicBezTo>
                    <a:pt x="356" y="218"/>
                    <a:pt x="355" y="219"/>
                    <a:pt x="354" y="218"/>
                  </a:cubicBezTo>
                  <a:cubicBezTo>
                    <a:pt x="354" y="219"/>
                    <a:pt x="355" y="219"/>
                    <a:pt x="354" y="220"/>
                  </a:cubicBezTo>
                  <a:cubicBezTo>
                    <a:pt x="354" y="220"/>
                    <a:pt x="354" y="220"/>
                    <a:pt x="354" y="220"/>
                  </a:cubicBezTo>
                  <a:cubicBezTo>
                    <a:pt x="355" y="221"/>
                    <a:pt x="354" y="222"/>
                    <a:pt x="354" y="223"/>
                  </a:cubicBezTo>
                  <a:cubicBezTo>
                    <a:pt x="354" y="224"/>
                    <a:pt x="354" y="224"/>
                    <a:pt x="354" y="225"/>
                  </a:cubicBezTo>
                  <a:cubicBezTo>
                    <a:pt x="356" y="226"/>
                    <a:pt x="356" y="227"/>
                    <a:pt x="357" y="228"/>
                  </a:cubicBezTo>
                  <a:cubicBezTo>
                    <a:pt x="357" y="229"/>
                    <a:pt x="357" y="229"/>
                    <a:pt x="357" y="229"/>
                  </a:cubicBezTo>
                  <a:cubicBezTo>
                    <a:pt x="356" y="231"/>
                    <a:pt x="357" y="233"/>
                    <a:pt x="359" y="234"/>
                  </a:cubicBezTo>
                  <a:cubicBezTo>
                    <a:pt x="359" y="234"/>
                    <a:pt x="359" y="234"/>
                    <a:pt x="359" y="233"/>
                  </a:cubicBezTo>
                  <a:cubicBezTo>
                    <a:pt x="360" y="232"/>
                    <a:pt x="361" y="232"/>
                    <a:pt x="362" y="232"/>
                  </a:cubicBezTo>
                  <a:cubicBezTo>
                    <a:pt x="362" y="232"/>
                    <a:pt x="362" y="232"/>
                    <a:pt x="362" y="233"/>
                  </a:cubicBezTo>
                  <a:cubicBezTo>
                    <a:pt x="362" y="233"/>
                    <a:pt x="362" y="233"/>
                    <a:pt x="362" y="233"/>
                  </a:cubicBezTo>
                  <a:cubicBezTo>
                    <a:pt x="361" y="233"/>
                    <a:pt x="360" y="234"/>
                    <a:pt x="360" y="235"/>
                  </a:cubicBezTo>
                  <a:cubicBezTo>
                    <a:pt x="361" y="236"/>
                    <a:pt x="361" y="235"/>
                    <a:pt x="362" y="236"/>
                  </a:cubicBezTo>
                  <a:cubicBezTo>
                    <a:pt x="361" y="236"/>
                    <a:pt x="360" y="237"/>
                    <a:pt x="360" y="238"/>
                  </a:cubicBezTo>
                  <a:cubicBezTo>
                    <a:pt x="361" y="238"/>
                    <a:pt x="361" y="238"/>
                    <a:pt x="361" y="238"/>
                  </a:cubicBezTo>
                  <a:cubicBezTo>
                    <a:pt x="362" y="238"/>
                    <a:pt x="363" y="238"/>
                    <a:pt x="363" y="238"/>
                  </a:cubicBezTo>
                  <a:cubicBezTo>
                    <a:pt x="363" y="239"/>
                    <a:pt x="363" y="238"/>
                    <a:pt x="362" y="239"/>
                  </a:cubicBezTo>
                  <a:cubicBezTo>
                    <a:pt x="362" y="239"/>
                    <a:pt x="363" y="239"/>
                    <a:pt x="363" y="239"/>
                  </a:cubicBezTo>
                  <a:cubicBezTo>
                    <a:pt x="363" y="239"/>
                    <a:pt x="363" y="240"/>
                    <a:pt x="363" y="240"/>
                  </a:cubicBezTo>
                  <a:cubicBezTo>
                    <a:pt x="362" y="240"/>
                    <a:pt x="361" y="239"/>
                    <a:pt x="360" y="239"/>
                  </a:cubicBezTo>
                  <a:cubicBezTo>
                    <a:pt x="359" y="239"/>
                    <a:pt x="359" y="239"/>
                    <a:pt x="359" y="239"/>
                  </a:cubicBezTo>
                  <a:cubicBezTo>
                    <a:pt x="358" y="240"/>
                    <a:pt x="359" y="240"/>
                    <a:pt x="359" y="240"/>
                  </a:cubicBezTo>
                  <a:cubicBezTo>
                    <a:pt x="358" y="241"/>
                    <a:pt x="357" y="239"/>
                    <a:pt x="355" y="240"/>
                  </a:cubicBezTo>
                  <a:cubicBezTo>
                    <a:pt x="354" y="240"/>
                    <a:pt x="353" y="240"/>
                    <a:pt x="352" y="241"/>
                  </a:cubicBezTo>
                  <a:cubicBezTo>
                    <a:pt x="352" y="241"/>
                    <a:pt x="352" y="241"/>
                    <a:pt x="352" y="242"/>
                  </a:cubicBezTo>
                  <a:cubicBezTo>
                    <a:pt x="352" y="242"/>
                    <a:pt x="351" y="242"/>
                    <a:pt x="351" y="242"/>
                  </a:cubicBezTo>
                  <a:cubicBezTo>
                    <a:pt x="350" y="243"/>
                    <a:pt x="350" y="244"/>
                    <a:pt x="348" y="244"/>
                  </a:cubicBezTo>
                  <a:cubicBezTo>
                    <a:pt x="348" y="244"/>
                    <a:pt x="348" y="244"/>
                    <a:pt x="348" y="244"/>
                  </a:cubicBezTo>
                  <a:cubicBezTo>
                    <a:pt x="348" y="245"/>
                    <a:pt x="347" y="246"/>
                    <a:pt x="346" y="246"/>
                  </a:cubicBezTo>
                  <a:cubicBezTo>
                    <a:pt x="345" y="248"/>
                    <a:pt x="344" y="249"/>
                    <a:pt x="345" y="251"/>
                  </a:cubicBezTo>
                  <a:cubicBezTo>
                    <a:pt x="345" y="252"/>
                    <a:pt x="345" y="252"/>
                    <a:pt x="345" y="252"/>
                  </a:cubicBezTo>
                  <a:cubicBezTo>
                    <a:pt x="345" y="253"/>
                    <a:pt x="345" y="254"/>
                    <a:pt x="344" y="255"/>
                  </a:cubicBezTo>
                  <a:cubicBezTo>
                    <a:pt x="344" y="256"/>
                    <a:pt x="344" y="256"/>
                    <a:pt x="344" y="257"/>
                  </a:cubicBezTo>
                  <a:cubicBezTo>
                    <a:pt x="344" y="257"/>
                    <a:pt x="345" y="257"/>
                    <a:pt x="345" y="257"/>
                  </a:cubicBezTo>
                  <a:cubicBezTo>
                    <a:pt x="345" y="256"/>
                    <a:pt x="345" y="257"/>
                    <a:pt x="345" y="257"/>
                  </a:cubicBezTo>
                  <a:cubicBezTo>
                    <a:pt x="346" y="259"/>
                    <a:pt x="346" y="260"/>
                    <a:pt x="348" y="260"/>
                  </a:cubicBezTo>
                  <a:cubicBezTo>
                    <a:pt x="349" y="261"/>
                    <a:pt x="350" y="260"/>
                    <a:pt x="350" y="259"/>
                  </a:cubicBezTo>
                  <a:cubicBezTo>
                    <a:pt x="350" y="258"/>
                    <a:pt x="350" y="257"/>
                    <a:pt x="350" y="256"/>
                  </a:cubicBezTo>
                  <a:cubicBezTo>
                    <a:pt x="350" y="256"/>
                    <a:pt x="350" y="256"/>
                    <a:pt x="351" y="256"/>
                  </a:cubicBezTo>
                  <a:cubicBezTo>
                    <a:pt x="351" y="256"/>
                    <a:pt x="351" y="256"/>
                    <a:pt x="351" y="256"/>
                  </a:cubicBezTo>
                  <a:cubicBezTo>
                    <a:pt x="351" y="257"/>
                    <a:pt x="351" y="258"/>
                    <a:pt x="351" y="259"/>
                  </a:cubicBezTo>
                  <a:cubicBezTo>
                    <a:pt x="351" y="259"/>
                    <a:pt x="350" y="260"/>
                    <a:pt x="350" y="260"/>
                  </a:cubicBezTo>
                  <a:cubicBezTo>
                    <a:pt x="350" y="261"/>
                    <a:pt x="350" y="261"/>
                    <a:pt x="351" y="261"/>
                  </a:cubicBezTo>
                  <a:cubicBezTo>
                    <a:pt x="351" y="261"/>
                    <a:pt x="351" y="261"/>
                    <a:pt x="351" y="261"/>
                  </a:cubicBezTo>
                  <a:cubicBezTo>
                    <a:pt x="351" y="261"/>
                    <a:pt x="351" y="261"/>
                    <a:pt x="351" y="260"/>
                  </a:cubicBezTo>
                  <a:cubicBezTo>
                    <a:pt x="351" y="260"/>
                    <a:pt x="351" y="259"/>
                    <a:pt x="351" y="259"/>
                  </a:cubicBezTo>
                  <a:cubicBezTo>
                    <a:pt x="352" y="258"/>
                    <a:pt x="352" y="258"/>
                    <a:pt x="352" y="257"/>
                  </a:cubicBezTo>
                  <a:cubicBezTo>
                    <a:pt x="351" y="256"/>
                    <a:pt x="351" y="255"/>
                    <a:pt x="351" y="254"/>
                  </a:cubicBezTo>
                  <a:cubicBezTo>
                    <a:pt x="350" y="252"/>
                    <a:pt x="351" y="251"/>
                    <a:pt x="352" y="249"/>
                  </a:cubicBezTo>
                  <a:cubicBezTo>
                    <a:pt x="352" y="250"/>
                    <a:pt x="352" y="250"/>
                    <a:pt x="352" y="251"/>
                  </a:cubicBezTo>
                  <a:cubicBezTo>
                    <a:pt x="351" y="252"/>
                    <a:pt x="352" y="254"/>
                    <a:pt x="352" y="255"/>
                  </a:cubicBezTo>
                  <a:cubicBezTo>
                    <a:pt x="353" y="257"/>
                    <a:pt x="353" y="258"/>
                    <a:pt x="352" y="260"/>
                  </a:cubicBezTo>
                  <a:cubicBezTo>
                    <a:pt x="352" y="261"/>
                    <a:pt x="352" y="262"/>
                    <a:pt x="353" y="262"/>
                  </a:cubicBezTo>
                  <a:cubicBezTo>
                    <a:pt x="354" y="262"/>
                    <a:pt x="355" y="263"/>
                    <a:pt x="356" y="261"/>
                  </a:cubicBezTo>
                  <a:cubicBezTo>
                    <a:pt x="356" y="262"/>
                    <a:pt x="356" y="263"/>
                    <a:pt x="357" y="263"/>
                  </a:cubicBezTo>
                  <a:cubicBezTo>
                    <a:pt x="357" y="263"/>
                    <a:pt x="357" y="263"/>
                    <a:pt x="358" y="263"/>
                  </a:cubicBezTo>
                  <a:cubicBezTo>
                    <a:pt x="359" y="262"/>
                    <a:pt x="359" y="261"/>
                    <a:pt x="358" y="260"/>
                  </a:cubicBezTo>
                  <a:cubicBezTo>
                    <a:pt x="358" y="260"/>
                    <a:pt x="358" y="260"/>
                    <a:pt x="358" y="259"/>
                  </a:cubicBezTo>
                  <a:cubicBezTo>
                    <a:pt x="358" y="259"/>
                    <a:pt x="358" y="258"/>
                    <a:pt x="358" y="258"/>
                  </a:cubicBezTo>
                  <a:cubicBezTo>
                    <a:pt x="357" y="257"/>
                    <a:pt x="358" y="256"/>
                    <a:pt x="358" y="255"/>
                  </a:cubicBezTo>
                  <a:cubicBezTo>
                    <a:pt x="358" y="256"/>
                    <a:pt x="358" y="256"/>
                    <a:pt x="358" y="256"/>
                  </a:cubicBezTo>
                  <a:cubicBezTo>
                    <a:pt x="358" y="257"/>
                    <a:pt x="359" y="258"/>
                    <a:pt x="359" y="259"/>
                  </a:cubicBezTo>
                  <a:cubicBezTo>
                    <a:pt x="359" y="260"/>
                    <a:pt x="359" y="260"/>
                    <a:pt x="360" y="260"/>
                  </a:cubicBezTo>
                  <a:cubicBezTo>
                    <a:pt x="360" y="260"/>
                    <a:pt x="361" y="260"/>
                    <a:pt x="361" y="261"/>
                  </a:cubicBezTo>
                  <a:cubicBezTo>
                    <a:pt x="360" y="262"/>
                    <a:pt x="361" y="262"/>
                    <a:pt x="361" y="262"/>
                  </a:cubicBezTo>
                  <a:cubicBezTo>
                    <a:pt x="362" y="262"/>
                    <a:pt x="362" y="262"/>
                    <a:pt x="363" y="263"/>
                  </a:cubicBezTo>
                  <a:cubicBezTo>
                    <a:pt x="363" y="263"/>
                    <a:pt x="364" y="263"/>
                    <a:pt x="364" y="263"/>
                  </a:cubicBezTo>
                  <a:cubicBezTo>
                    <a:pt x="364" y="261"/>
                    <a:pt x="365" y="260"/>
                    <a:pt x="364" y="259"/>
                  </a:cubicBezTo>
                  <a:cubicBezTo>
                    <a:pt x="365" y="259"/>
                    <a:pt x="366" y="258"/>
                    <a:pt x="366" y="257"/>
                  </a:cubicBezTo>
                  <a:cubicBezTo>
                    <a:pt x="366" y="257"/>
                    <a:pt x="367" y="257"/>
                    <a:pt x="367" y="258"/>
                  </a:cubicBezTo>
                  <a:cubicBezTo>
                    <a:pt x="367" y="258"/>
                    <a:pt x="367" y="258"/>
                    <a:pt x="367" y="258"/>
                  </a:cubicBezTo>
                  <a:cubicBezTo>
                    <a:pt x="367" y="258"/>
                    <a:pt x="366" y="259"/>
                    <a:pt x="366" y="259"/>
                  </a:cubicBezTo>
                  <a:cubicBezTo>
                    <a:pt x="365" y="260"/>
                    <a:pt x="365" y="260"/>
                    <a:pt x="366" y="261"/>
                  </a:cubicBezTo>
                  <a:cubicBezTo>
                    <a:pt x="366" y="262"/>
                    <a:pt x="367" y="262"/>
                    <a:pt x="368" y="262"/>
                  </a:cubicBezTo>
                  <a:cubicBezTo>
                    <a:pt x="368" y="262"/>
                    <a:pt x="368" y="262"/>
                    <a:pt x="368" y="262"/>
                  </a:cubicBezTo>
                  <a:cubicBezTo>
                    <a:pt x="369" y="263"/>
                    <a:pt x="371" y="263"/>
                    <a:pt x="372" y="264"/>
                  </a:cubicBezTo>
                  <a:cubicBezTo>
                    <a:pt x="373" y="264"/>
                    <a:pt x="374" y="265"/>
                    <a:pt x="375" y="265"/>
                  </a:cubicBezTo>
                  <a:cubicBezTo>
                    <a:pt x="376" y="264"/>
                    <a:pt x="377" y="264"/>
                    <a:pt x="378" y="264"/>
                  </a:cubicBezTo>
                  <a:cubicBezTo>
                    <a:pt x="378" y="265"/>
                    <a:pt x="379" y="264"/>
                    <a:pt x="379" y="264"/>
                  </a:cubicBezTo>
                  <a:cubicBezTo>
                    <a:pt x="379" y="263"/>
                    <a:pt x="379" y="263"/>
                    <a:pt x="378" y="263"/>
                  </a:cubicBezTo>
                  <a:cubicBezTo>
                    <a:pt x="377" y="262"/>
                    <a:pt x="376" y="262"/>
                    <a:pt x="375" y="261"/>
                  </a:cubicBezTo>
                  <a:cubicBezTo>
                    <a:pt x="375" y="260"/>
                    <a:pt x="375" y="260"/>
                    <a:pt x="375" y="260"/>
                  </a:cubicBezTo>
                  <a:cubicBezTo>
                    <a:pt x="375" y="259"/>
                    <a:pt x="374" y="258"/>
                    <a:pt x="375" y="256"/>
                  </a:cubicBezTo>
                  <a:cubicBezTo>
                    <a:pt x="375" y="256"/>
                    <a:pt x="375" y="256"/>
                    <a:pt x="375" y="256"/>
                  </a:cubicBezTo>
                  <a:cubicBezTo>
                    <a:pt x="375" y="257"/>
                    <a:pt x="376" y="257"/>
                    <a:pt x="376" y="258"/>
                  </a:cubicBezTo>
                  <a:cubicBezTo>
                    <a:pt x="376" y="259"/>
                    <a:pt x="377" y="260"/>
                    <a:pt x="377" y="260"/>
                  </a:cubicBezTo>
                  <a:cubicBezTo>
                    <a:pt x="378" y="261"/>
                    <a:pt x="379" y="260"/>
                    <a:pt x="379" y="260"/>
                  </a:cubicBezTo>
                  <a:cubicBezTo>
                    <a:pt x="381" y="259"/>
                    <a:pt x="380" y="258"/>
                    <a:pt x="380" y="257"/>
                  </a:cubicBezTo>
                  <a:cubicBezTo>
                    <a:pt x="380" y="257"/>
                    <a:pt x="381" y="256"/>
                    <a:pt x="380" y="255"/>
                  </a:cubicBezTo>
                  <a:cubicBezTo>
                    <a:pt x="380" y="255"/>
                    <a:pt x="380" y="255"/>
                    <a:pt x="380" y="255"/>
                  </a:cubicBezTo>
                  <a:cubicBezTo>
                    <a:pt x="379" y="254"/>
                    <a:pt x="379" y="254"/>
                    <a:pt x="379" y="254"/>
                  </a:cubicBezTo>
                  <a:cubicBezTo>
                    <a:pt x="380" y="254"/>
                    <a:pt x="380" y="254"/>
                    <a:pt x="380" y="254"/>
                  </a:cubicBezTo>
                  <a:cubicBezTo>
                    <a:pt x="381" y="254"/>
                    <a:pt x="381" y="255"/>
                    <a:pt x="381" y="256"/>
                  </a:cubicBezTo>
                  <a:cubicBezTo>
                    <a:pt x="381" y="256"/>
                    <a:pt x="381" y="257"/>
                    <a:pt x="382" y="258"/>
                  </a:cubicBezTo>
                  <a:cubicBezTo>
                    <a:pt x="382" y="258"/>
                    <a:pt x="383" y="259"/>
                    <a:pt x="383" y="260"/>
                  </a:cubicBezTo>
                  <a:cubicBezTo>
                    <a:pt x="384" y="261"/>
                    <a:pt x="386" y="261"/>
                    <a:pt x="386" y="261"/>
                  </a:cubicBezTo>
                  <a:cubicBezTo>
                    <a:pt x="387" y="260"/>
                    <a:pt x="386" y="260"/>
                    <a:pt x="387" y="260"/>
                  </a:cubicBezTo>
                  <a:cubicBezTo>
                    <a:pt x="387" y="259"/>
                    <a:pt x="387" y="259"/>
                    <a:pt x="387" y="259"/>
                  </a:cubicBezTo>
                  <a:cubicBezTo>
                    <a:pt x="387" y="258"/>
                    <a:pt x="387" y="257"/>
                    <a:pt x="387" y="257"/>
                  </a:cubicBezTo>
                  <a:cubicBezTo>
                    <a:pt x="386" y="256"/>
                    <a:pt x="386" y="255"/>
                    <a:pt x="385" y="254"/>
                  </a:cubicBezTo>
                  <a:cubicBezTo>
                    <a:pt x="385" y="252"/>
                    <a:pt x="385" y="252"/>
                    <a:pt x="386" y="251"/>
                  </a:cubicBezTo>
                  <a:cubicBezTo>
                    <a:pt x="385" y="252"/>
                    <a:pt x="386" y="253"/>
                    <a:pt x="387" y="254"/>
                  </a:cubicBezTo>
                  <a:cubicBezTo>
                    <a:pt x="387" y="255"/>
                    <a:pt x="387" y="255"/>
                    <a:pt x="387" y="255"/>
                  </a:cubicBezTo>
                  <a:cubicBezTo>
                    <a:pt x="387" y="256"/>
                    <a:pt x="387" y="256"/>
                    <a:pt x="388" y="256"/>
                  </a:cubicBezTo>
                  <a:cubicBezTo>
                    <a:pt x="388" y="257"/>
                    <a:pt x="388" y="258"/>
                    <a:pt x="388" y="258"/>
                  </a:cubicBezTo>
                  <a:cubicBezTo>
                    <a:pt x="388" y="259"/>
                    <a:pt x="388" y="259"/>
                    <a:pt x="388" y="259"/>
                  </a:cubicBezTo>
                  <a:cubicBezTo>
                    <a:pt x="387" y="259"/>
                    <a:pt x="388" y="260"/>
                    <a:pt x="388" y="260"/>
                  </a:cubicBezTo>
                  <a:cubicBezTo>
                    <a:pt x="389" y="260"/>
                    <a:pt x="389" y="261"/>
                    <a:pt x="390" y="262"/>
                  </a:cubicBezTo>
                  <a:cubicBezTo>
                    <a:pt x="390" y="262"/>
                    <a:pt x="390" y="262"/>
                    <a:pt x="390" y="262"/>
                  </a:cubicBezTo>
                  <a:cubicBezTo>
                    <a:pt x="391" y="261"/>
                    <a:pt x="392" y="262"/>
                    <a:pt x="393" y="261"/>
                  </a:cubicBezTo>
                  <a:cubicBezTo>
                    <a:pt x="394" y="261"/>
                    <a:pt x="395" y="260"/>
                    <a:pt x="394" y="259"/>
                  </a:cubicBezTo>
                  <a:cubicBezTo>
                    <a:pt x="394" y="258"/>
                    <a:pt x="394" y="258"/>
                    <a:pt x="394" y="257"/>
                  </a:cubicBezTo>
                  <a:cubicBezTo>
                    <a:pt x="395" y="256"/>
                    <a:pt x="394" y="256"/>
                    <a:pt x="394" y="256"/>
                  </a:cubicBezTo>
                  <a:cubicBezTo>
                    <a:pt x="393" y="255"/>
                    <a:pt x="392" y="255"/>
                    <a:pt x="392" y="254"/>
                  </a:cubicBezTo>
                  <a:cubicBezTo>
                    <a:pt x="391" y="253"/>
                    <a:pt x="391" y="252"/>
                    <a:pt x="390" y="251"/>
                  </a:cubicBezTo>
                  <a:cubicBezTo>
                    <a:pt x="390" y="250"/>
                    <a:pt x="390" y="250"/>
                    <a:pt x="390" y="249"/>
                  </a:cubicBezTo>
                  <a:cubicBezTo>
                    <a:pt x="391" y="250"/>
                    <a:pt x="391" y="250"/>
                    <a:pt x="392" y="251"/>
                  </a:cubicBezTo>
                  <a:cubicBezTo>
                    <a:pt x="392" y="252"/>
                    <a:pt x="392" y="253"/>
                    <a:pt x="392" y="253"/>
                  </a:cubicBezTo>
                  <a:cubicBezTo>
                    <a:pt x="393" y="253"/>
                    <a:pt x="393" y="253"/>
                    <a:pt x="393" y="254"/>
                  </a:cubicBezTo>
                  <a:cubicBezTo>
                    <a:pt x="393" y="254"/>
                    <a:pt x="393" y="254"/>
                    <a:pt x="393" y="255"/>
                  </a:cubicBezTo>
                  <a:cubicBezTo>
                    <a:pt x="394" y="255"/>
                    <a:pt x="394" y="255"/>
                    <a:pt x="394" y="255"/>
                  </a:cubicBezTo>
                  <a:cubicBezTo>
                    <a:pt x="394" y="255"/>
                    <a:pt x="395" y="256"/>
                    <a:pt x="395" y="256"/>
                  </a:cubicBezTo>
                  <a:cubicBezTo>
                    <a:pt x="395" y="256"/>
                    <a:pt x="395" y="256"/>
                    <a:pt x="395" y="257"/>
                  </a:cubicBezTo>
                  <a:cubicBezTo>
                    <a:pt x="394" y="258"/>
                    <a:pt x="394" y="258"/>
                    <a:pt x="396" y="259"/>
                  </a:cubicBezTo>
                  <a:cubicBezTo>
                    <a:pt x="397" y="260"/>
                    <a:pt x="398" y="259"/>
                    <a:pt x="399" y="258"/>
                  </a:cubicBezTo>
                  <a:cubicBezTo>
                    <a:pt x="399" y="258"/>
                    <a:pt x="400" y="258"/>
                    <a:pt x="400" y="257"/>
                  </a:cubicBezTo>
                  <a:cubicBezTo>
                    <a:pt x="400" y="257"/>
                    <a:pt x="400" y="257"/>
                    <a:pt x="400" y="257"/>
                  </a:cubicBezTo>
                  <a:cubicBezTo>
                    <a:pt x="401" y="257"/>
                    <a:pt x="400" y="258"/>
                    <a:pt x="400" y="258"/>
                  </a:cubicBezTo>
                  <a:cubicBezTo>
                    <a:pt x="400" y="258"/>
                    <a:pt x="400" y="258"/>
                    <a:pt x="401" y="258"/>
                  </a:cubicBezTo>
                  <a:cubicBezTo>
                    <a:pt x="402" y="259"/>
                    <a:pt x="402" y="260"/>
                    <a:pt x="403" y="261"/>
                  </a:cubicBezTo>
                  <a:cubicBezTo>
                    <a:pt x="403" y="261"/>
                    <a:pt x="403" y="261"/>
                    <a:pt x="403" y="261"/>
                  </a:cubicBezTo>
                  <a:cubicBezTo>
                    <a:pt x="403" y="261"/>
                    <a:pt x="403" y="262"/>
                    <a:pt x="403" y="262"/>
                  </a:cubicBezTo>
                  <a:cubicBezTo>
                    <a:pt x="402" y="263"/>
                    <a:pt x="403" y="264"/>
                    <a:pt x="402" y="265"/>
                  </a:cubicBezTo>
                  <a:cubicBezTo>
                    <a:pt x="401" y="266"/>
                    <a:pt x="401" y="267"/>
                    <a:pt x="402" y="267"/>
                  </a:cubicBezTo>
                  <a:cubicBezTo>
                    <a:pt x="402" y="267"/>
                    <a:pt x="402" y="267"/>
                    <a:pt x="402" y="268"/>
                  </a:cubicBezTo>
                  <a:cubicBezTo>
                    <a:pt x="401" y="268"/>
                    <a:pt x="401" y="268"/>
                    <a:pt x="401" y="268"/>
                  </a:cubicBezTo>
                  <a:cubicBezTo>
                    <a:pt x="402" y="269"/>
                    <a:pt x="402" y="268"/>
                    <a:pt x="402" y="268"/>
                  </a:cubicBezTo>
                  <a:cubicBezTo>
                    <a:pt x="402" y="268"/>
                    <a:pt x="402" y="268"/>
                    <a:pt x="402" y="268"/>
                  </a:cubicBezTo>
                  <a:cubicBezTo>
                    <a:pt x="403" y="268"/>
                    <a:pt x="404" y="268"/>
                    <a:pt x="404" y="267"/>
                  </a:cubicBezTo>
                  <a:cubicBezTo>
                    <a:pt x="405" y="267"/>
                    <a:pt x="406" y="266"/>
                    <a:pt x="407" y="266"/>
                  </a:cubicBezTo>
                  <a:cubicBezTo>
                    <a:pt x="409" y="267"/>
                    <a:pt x="409" y="265"/>
                    <a:pt x="410" y="264"/>
                  </a:cubicBezTo>
                  <a:cubicBezTo>
                    <a:pt x="411" y="264"/>
                    <a:pt x="411" y="264"/>
                    <a:pt x="411" y="264"/>
                  </a:cubicBezTo>
                  <a:cubicBezTo>
                    <a:pt x="414" y="264"/>
                    <a:pt x="414" y="264"/>
                    <a:pt x="413" y="262"/>
                  </a:cubicBezTo>
                  <a:cubicBezTo>
                    <a:pt x="414" y="262"/>
                    <a:pt x="414" y="261"/>
                    <a:pt x="414" y="261"/>
                  </a:cubicBezTo>
                  <a:cubicBezTo>
                    <a:pt x="415" y="261"/>
                    <a:pt x="415" y="260"/>
                    <a:pt x="416" y="260"/>
                  </a:cubicBezTo>
                  <a:cubicBezTo>
                    <a:pt x="416" y="259"/>
                    <a:pt x="416" y="259"/>
                    <a:pt x="416" y="259"/>
                  </a:cubicBezTo>
                  <a:cubicBezTo>
                    <a:pt x="416" y="259"/>
                    <a:pt x="416" y="258"/>
                    <a:pt x="416" y="258"/>
                  </a:cubicBezTo>
                  <a:cubicBezTo>
                    <a:pt x="416" y="257"/>
                    <a:pt x="416" y="257"/>
                    <a:pt x="417" y="256"/>
                  </a:cubicBezTo>
                  <a:cubicBezTo>
                    <a:pt x="417" y="256"/>
                    <a:pt x="418" y="256"/>
                    <a:pt x="418" y="257"/>
                  </a:cubicBezTo>
                  <a:cubicBezTo>
                    <a:pt x="418" y="258"/>
                    <a:pt x="418" y="258"/>
                    <a:pt x="418" y="259"/>
                  </a:cubicBezTo>
                  <a:cubicBezTo>
                    <a:pt x="418" y="259"/>
                    <a:pt x="418" y="260"/>
                    <a:pt x="419" y="260"/>
                  </a:cubicBezTo>
                  <a:cubicBezTo>
                    <a:pt x="419" y="260"/>
                    <a:pt x="419" y="259"/>
                    <a:pt x="419" y="258"/>
                  </a:cubicBezTo>
                  <a:cubicBezTo>
                    <a:pt x="419" y="258"/>
                    <a:pt x="419" y="258"/>
                    <a:pt x="420" y="258"/>
                  </a:cubicBezTo>
                  <a:cubicBezTo>
                    <a:pt x="420" y="258"/>
                    <a:pt x="421" y="257"/>
                    <a:pt x="421" y="256"/>
                  </a:cubicBezTo>
                  <a:cubicBezTo>
                    <a:pt x="421" y="255"/>
                    <a:pt x="421" y="254"/>
                    <a:pt x="422" y="254"/>
                  </a:cubicBezTo>
                  <a:cubicBezTo>
                    <a:pt x="423" y="254"/>
                    <a:pt x="423" y="254"/>
                    <a:pt x="423" y="253"/>
                  </a:cubicBezTo>
                  <a:cubicBezTo>
                    <a:pt x="423" y="252"/>
                    <a:pt x="423" y="250"/>
                    <a:pt x="424" y="249"/>
                  </a:cubicBezTo>
                  <a:cubicBezTo>
                    <a:pt x="424" y="249"/>
                    <a:pt x="424" y="249"/>
                    <a:pt x="423" y="248"/>
                  </a:cubicBezTo>
                  <a:cubicBezTo>
                    <a:pt x="422" y="248"/>
                    <a:pt x="423" y="247"/>
                    <a:pt x="422" y="246"/>
                  </a:cubicBezTo>
                  <a:cubicBezTo>
                    <a:pt x="422" y="245"/>
                    <a:pt x="422" y="244"/>
                    <a:pt x="421" y="245"/>
                  </a:cubicBezTo>
                  <a:cubicBezTo>
                    <a:pt x="421" y="245"/>
                    <a:pt x="421" y="245"/>
                    <a:pt x="421" y="244"/>
                  </a:cubicBezTo>
                  <a:cubicBezTo>
                    <a:pt x="421" y="244"/>
                    <a:pt x="421" y="244"/>
                    <a:pt x="421" y="244"/>
                  </a:cubicBezTo>
                  <a:cubicBezTo>
                    <a:pt x="420" y="244"/>
                    <a:pt x="419" y="243"/>
                    <a:pt x="419" y="244"/>
                  </a:cubicBezTo>
                  <a:cubicBezTo>
                    <a:pt x="418" y="245"/>
                    <a:pt x="418" y="246"/>
                    <a:pt x="417" y="247"/>
                  </a:cubicBezTo>
                  <a:cubicBezTo>
                    <a:pt x="417" y="248"/>
                    <a:pt x="417" y="248"/>
                    <a:pt x="417" y="249"/>
                  </a:cubicBezTo>
                  <a:cubicBezTo>
                    <a:pt x="417" y="249"/>
                    <a:pt x="416" y="249"/>
                    <a:pt x="416" y="249"/>
                  </a:cubicBezTo>
                  <a:cubicBezTo>
                    <a:pt x="416" y="248"/>
                    <a:pt x="416" y="248"/>
                    <a:pt x="415" y="248"/>
                  </a:cubicBezTo>
                  <a:cubicBezTo>
                    <a:pt x="415" y="248"/>
                    <a:pt x="415" y="247"/>
                    <a:pt x="416" y="247"/>
                  </a:cubicBezTo>
                  <a:cubicBezTo>
                    <a:pt x="416" y="246"/>
                    <a:pt x="416" y="246"/>
                    <a:pt x="416" y="246"/>
                  </a:cubicBezTo>
                  <a:cubicBezTo>
                    <a:pt x="415" y="245"/>
                    <a:pt x="415" y="245"/>
                    <a:pt x="415" y="245"/>
                  </a:cubicBezTo>
                  <a:cubicBezTo>
                    <a:pt x="415" y="246"/>
                    <a:pt x="414" y="245"/>
                    <a:pt x="413" y="246"/>
                  </a:cubicBezTo>
                  <a:cubicBezTo>
                    <a:pt x="413" y="246"/>
                    <a:pt x="413" y="246"/>
                    <a:pt x="412" y="246"/>
                  </a:cubicBezTo>
                  <a:cubicBezTo>
                    <a:pt x="412" y="245"/>
                    <a:pt x="413" y="245"/>
                    <a:pt x="413" y="245"/>
                  </a:cubicBezTo>
                  <a:cubicBezTo>
                    <a:pt x="413" y="244"/>
                    <a:pt x="413" y="244"/>
                    <a:pt x="413" y="243"/>
                  </a:cubicBezTo>
                  <a:cubicBezTo>
                    <a:pt x="414" y="242"/>
                    <a:pt x="415" y="241"/>
                    <a:pt x="415" y="239"/>
                  </a:cubicBezTo>
                  <a:cubicBezTo>
                    <a:pt x="414" y="238"/>
                    <a:pt x="414" y="237"/>
                    <a:pt x="413" y="237"/>
                  </a:cubicBezTo>
                  <a:cubicBezTo>
                    <a:pt x="412" y="237"/>
                    <a:pt x="412" y="237"/>
                    <a:pt x="411" y="237"/>
                  </a:cubicBezTo>
                  <a:cubicBezTo>
                    <a:pt x="411" y="236"/>
                    <a:pt x="411" y="236"/>
                    <a:pt x="411" y="236"/>
                  </a:cubicBezTo>
                  <a:cubicBezTo>
                    <a:pt x="410" y="237"/>
                    <a:pt x="410" y="237"/>
                    <a:pt x="410" y="237"/>
                  </a:cubicBezTo>
                  <a:cubicBezTo>
                    <a:pt x="409" y="237"/>
                    <a:pt x="409" y="237"/>
                    <a:pt x="409" y="237"/>
                  </a:cubicBezTo>
                  <a:cubicBezTo>
                    <a:pt x="409" y="237"/>
                    <a:pt x="408" y="237"/>
                    <a:pt x="408" y="238"/>
                  </a:cubicBezTo>
                  <a:cubicBezTo>
                    <a:pt x="408" y="239"/>
                    <a:pt x="407" y="240"/>
                    <a:pt x="407" y="241"/>
                  </a:cubicBezTo>
                  <a:cubicBezTo>
                    <a:pt x="407" y="241"/>
                    <a:pt x="406" y="241"/>
                    <a:pt x="406" y="241"/>
                  </a:cubicBezTo>
                  <a:cubicBezTo>
                    <a:pt x="406" y="241"/>
                    <a:pt x="406" y="240"/>
                    <a:pt x="406" y="240"/>
                  </a:cubicBezTo>
                  <a:cubicBezTo>
                    <a:pt x="407" y="240"/>
                    <a:pt x="407" y="238"/>
                    <a:pt x="408" y="238"/>
                  </a:cubicBezTo>
                  <a:cubicBezTo>
                    <a:pt x="407" y="237"/>
                    <a:pt x="406" y="237"/>
                    <a:pt x="406" y="237"/>
                  </a:cubicBezTo>
                  <a:cubicBezTo>
                    <a:pt x="405" y="237"/>
                    <a:pt x="405" y="237"/>
                    <a:pt x="405" y="237"/>
                  </a:cubicBezTo>
                  <a:cubicBezTo>
                    <a:pt x="405" y="237"/>
                    <a:pt x="405" y="237"/>
                    <a:pt x="404" y="237"/>
                  </a:cubicBezTo>
                  <a:cubicBezTo>
                    <a:pt x="404" y="236"/>
                    <a:pt x="404" y="236"/>
                    <a:pt x="404" y="236"/>
                  </a:cubicBezTo>
                  <a:cubicBezTo>
                    <a:pt x="403" y="236"/>
                    <a:pt x="403" y="236"/>
                    <a:pt x="402" y="236"/>
                  </a:cubicBezTo>
                  <a:cubicBezTo>
                    <a:pt x="402" y="235"/>
                    <a:pt x="401" y="235"/>
                    <a:pt x="401" y="235"/>
                  </a:cubicBezTo>
                  <a:cubicBezTo>
                    <a:pt x="400" y="235"/>
                    <a:pt x="400" y="236"/>
                    <a:pt x="400" y="236"/>
                  </a:cubicBezTo>
                  <a:cubicBezTo>
                    <a:pt x="398" y="237"/>
                    <a:pt x="398" y="238"/>
                    <a:pt x="396" y="239"/>
                  </a:cubicBezTo>
                  <a:cubicBezTo>
                    <a:pt x="396" y="239"/>
                    <a:pt x="396" y="238"/>
                    <a:pt x="396" y="238"/>
                  </a:cubicBezTo>
                  <a:cubicBezTo>
                    <a:pt x="396" y="237"/>
                    <a:pt x="395" y="236"/>
                    <a:pt x="394" y="235"/>
                  </a:cubicBezTo>
                  <a:cubicBezTo>
                    <a:pt x="393" y="234"/>
                    <a:pt x="394" y="234"/>
                    <a:pt x="395" y="234"/>
                  </a:cubicBezTo>
                  <a:cubicBezTo>
                    <a:pt x="395" y="234"/>
                    <a:pt x="396" y="234"/>
                    <a:pt x="396" y="235"/>
                  </a:cubicBezTo>
                  <a:cubicBezTo>
                    <a:pt x="396" y="235"/>
                    <a:pt x="396" y="235"/>
                    <a:pt x="397" y="235"/>
                  </a:cubicBezTo>
                  <a:cubicBezTo>
                    <a:pt x="397" y="234"/>
                    <a:pt x="399" y="235"/>
                    <a:pt x="400" y="234"/>
                  </a:cubicBezTo>
                  <a:cubicBezTo>
                    <a:pt x="401" y="234"/>
                    <a:pt x="400" y="233"/>
                    <a:pt x="400" y="232"/>
                  </a:cubicBezTo>
                  <a:cubicBezTo>
                    <a:pt x="397" y="232"/>
                    <a:pt x="396" y="231"/>
                    <a:pt x="397" y="229"/>
                  </a:cubicBezTo>
                  <a:cubicBezTo>
                    <a:pt x="397" y="228"/>
                    <a:pt x="397" y="227"/>
                    <a:pt x="396" y="226"/>
                  </a:cubicBezTo>
                  <a:cubicBezTo>
                    <a:pt x="396" y="226"/>
                    <a:pt x="396" y="225"/>
                    <a:pt x="396" y="225"/>
                  </a:cubicBezTo>
                  <a:cubicBezTo>
                    <a:pt x="396" y="225"/>
                    <a:pt x="396" y="225"/>
                    <a:pt x="396" y="225"/>
                  </a:cubicBezTo>
                  <a:cubicBezTo>
                    <a:pt x="396" y="225"/>
                    <a:pt x="396" y="225"/>
                    <a:pt x="396" y="224"/>
                  </a:cubicBezTo>
                  <a:cubicBezTo>
                    <a:pt x="396" y="225"/>
                    <a:pt x="396" y="225"/>
                    <a:pt x="396" y="225"/>
                  </a:cubicBezTo>
                  <a:cubicBezTo>
                    <a:pt x="397" y="225"/>
                    <a:pt x="397" y="226"/>
                    <a:pt x="398" y="227"/>
                  </a:cubicBezTo>
                  <a:cubicBezTo>
                    <a:pt x="398" y="227"/>
                    <a:pt x="397" y="228"/>
                    <a:pt x="398" y="228"/>
                  </a:cubicBezTo>
                  <a:cubicBezTo>
                    <a:pt x="399" y="229"/>
                    <a:pt x="399" y="230"/>
                    <a:pt x="400" y="231"/>
                  </a:cubicBezTo>
                  <a:cubicBezTo>
                    <a:pt x="400" y="231"/>
                    <a:pt x="400" y="232"/>
                    <a:pt x="401" y="231"/>
                  </a:cubicBezTo>
                  <a:cubicBezTo>
                    <a:pt x="401" y="231"/>
                    <a:pt x="401" y="231"/>
                    <a:pt x="401" y="231"/>
                  </a:cubicBezTo>
                  <a:cubicBezTo>
                    <a:pt x="401" y="232"/>
                    <a:pt x="402" y="232"/>
                    <a:pt x="402" y="233"/>
                  </a:cubicBezTo>
                  <a:cubicBezTo>
                    <a:pt x="403" y="234"/>
                    <a:pt x="403" y="234"/>
                    <a:pt x="403" y="234"/>
                  </a:cubicBezTo>
                  <a:cubicBezTo>
                    <a:pt x="404" y="234"/>
                    <a:pt x="404" y="234"/>
                    <a:pt x="404" y="234"/>
                  </a:cubicBezTo>
                  <a:cubicBezTo>
                    <a:pt x="405" y="235"/>
                    <a:pt x="406" y="235"/>
                    <a:pt x="407" y="235"/>
                  </a:cubicBezTo>
                  <a:cubicBezTo>
                    <a:pt x="408" y="235"/>
                    <a:pt x="408" y="235"/>
                    <a:pt x="409" y="235"/>
                  </a:cubicBezTo>
                  <a:cubicBezTo>
                    <a:pt x="410" y="235"/>
                    <a:pt x="410" y="234"/>
                    <a:pt x="412" y="234"/>
                  </a:cubicBezTo>
                  <a:cubicBezTo>
                    <a:pt x="412" y="234"/>
                    <a:pt x="412" y="234"/>
                    <a:pt x="412" y="234"/>
                  </a:cubicBezTo>
                  <a:cubicBezTo>
                    <a:pt x="413" y="235"/>
                    <a:pt x="414" y="235"/>
                    <a:pt x="415" y="234"/>
                  </a:cubicBezTo>
                  <a:cubicBezTo>
                    <a:pt x="416" y="233"/>
                    <a:pt x="416" y="232"/>
                    <a:pt x="417" y="232"/>
                  </a:cubicBezTo>
                  <a:cubicBezTo>
                    <a:pt x="417" y="233"/>
                    <a:pt x="416" y="233"/>
                    <a:pt x="416" y="234"/>
                  </a:cubicBezTo>
                  <a:cubicBezTo>
                    <a:pt x="416" y="234"/>
                    <a:pt x="416" y="235"/>
                    <a:pt x="417" y="234"/>
                  </a:cubicBezTo>
                  <a:cubicBezTo>
                    <a:pt x="418" y="233"/>
                    <a:pt x="419" y="233"/>
                    <a:pt x="420" y="232"/>
                  </a:cubicBezTo>
                  <a:cubicBezTo>
                    <a:pt x="420" y="232"/>
                    <a:pt x="420" y="231"/>
                    <a:pt x="420" y="231"/>
                  </a:cubicBezTo>
                  <a:cubicBezTo>
                    <a:pt x="420" y="230"/>
                    <a:pt x="420" y="230"/>
                    <a:pt x="421" y="230"/>
                  </a:cubicBezTo>
                  <a:cubicBezTo>
                    <a:pt x="421" y="229"/>
                    <a:pt x="422" y="229"/>
                    <a:pt x="422" y="227"/>
                  </a:cubicBezTo>
                  <a:cubicBezTo>
                    <a:pt x="422" y="227"/>
                    <a:pt x="422" y="227"/>
                    <a:pt x="423" y="226"/>
                  </a:cubicBezTo>
                  <a:cubicBezTo>
                    <a:pt x="423" y="226"/>
                    <a:pt x="424" y="225"/>
                    <a:pt x="423" y="225"/>
                  </a:cubicBezTo>
                  <a:cubicBezTo>
                    <a:pt x="423" y="224"/>
                    <a:pt x="423" y="223"/>
                    <a:pt x="422" y="223"/>
                  </a:cubicBezTo>
                  <a:cubicBezTo>
                    <a:pt x="421" y="223"/>
                    <a:pt x="421" y="223"/>
                    <a:pt x="421" y="223"/>
                  </a:cubicBezTo>
                  <a:cubicBezTo>
                    <a:pt x="422" y="222"/>
                    <a:pt x="421" y="221"/>
                    <a:pt x="422" y="220"/>
                  </a:cubicBezTo>
                  <a:cubicBezTo>
                    <a:pt x="422" y="220"/>
                    <a:pt x="422" y="220"/>
                    <a:pt x="422" y="219"/>
                  </a:cubicBezTo>
                  <a:cubicBezTo>
                    <a:pt x="421" y="219"/>
                    <a:pt x="421" y="218"/>
                    <a:pt x="420" y="217"/>
                  </a:cubicBezTo>
                  <a:cubicBezTo>
                    <a:pt x="419" y="217"/>
                    <a:pt x="419" y="215"/>
                    <a:pt x="419" y="215"/>
                  </a:cubicBezTo>
                  <a:cubicBezTo>
                    <a:pt x="420" y="214"/>
                    <a:pt x="421" y="213"/>
                    <a:pt x="422" y="214"/>
                  </a:cubicBezTo>
                  <a:cubicBezTo>
                    <a:pt x="422" y="214"/>
                    <a:pt x="422" y="214"/>
                    <a:pt x="423" y="214"/>
                  </a:cubicBezTo>
                  <a:cubicBezTo>
                    <a:pt x="423" y="215"/>
                    <a:pt x="424" y="214"/>
                    <a:pt x="425" y="215"/>
                  </a:cubicBezTo>
                  <a:cubicBezTo>
                    <a:pt x="426" y="215"/>
                    <a:pt x="427" y="215"/>
                    <a:pt x="427" y="215"/>
                  </a:cubicBezTo>
                  <a:cubicBezTo>
                    <a:pt x="429" y="216"/>
                    <a:pt x="429" y="216"/>
                    <a:pt x="430" y="215"/>
                  </a:cubicBezTo>
                  <a:cubicBezTo>
                    <a:pt x="430" y="215"/>
                    <a:pt x="430" y="215"/>
                    <a:pt x="431" y="215"/>
                  </a:cubicBezTo>
                  <a:cubicBezTo>
                    <a:pt x="431" y="215"/>
                    <a:pt x="432" y="214"/>
                    <a:pt x="432" y="214"/>
                  </a:cubicBezTo>
                  <a:cubicBezTo>
                    <a:pt x="432" y="213"/>
                    <a:pt x="433" y="212"/>
                    <a:pt x="434" y="213"/>
                  </a:cubicBezTo>
                  <a:cubicBezTo>
                    <a:pt x="435" y="213"/>
                    <a:pt x="435" y="213"/>
                    <a:pt x="435" y="214"/>
                  </a:cubicBezTo>
                  <a:cubicBezTo>
                    <a:pt x="436" y="214"/>
                    <a:pt x="436" y="214"/>
                    <a:pt x="436" y="213"/>
                  </a:cubicBezTo>
                  <a:cubicBezTo>
                    <a:pt x="436" y="213"/>
                    <a:pt x="437" y="212"/>
                    <a:pt x="437" y="211"/>
                  </a:cubicBezTo>
                  <a:cubicBezTo>
                    <a:pt x="438" y="210"/>
                    <a:pt x="438" y="209"/>
                    <a:pt x="437" y="209"/>
                  </a:cubicBezTo>
                  <a:cubicBezTo>
                    <a:pt x="436" y="209"/>
                    <a:pt x="435" y="207"/>
                    <a:pt x="434" y="208"/>
                  </a:cubicBezTo>
                  <a:cubicBezTo>
                    <a:pt x="434" y="209"/>
                    <a:pt x="434" y="209"/>
                    <a:pt x="434" y="208"/>
                  </a:cubicBezTo>
                  <a:cubicBezTo>
                    <a:pt x="433" y="207"/>
                    <a:pt x="432" y="208"/>
                    <a:pt x="431" y="207"/>
                  </a:cubicBezTo>
                  <a:cubicBezTo>
                    <a:pt x="430" y="207"/>
                    <a:pt x="429" y="207"/>
                    <a:pt x="429" y="206"/>
                  </a:cubicBezTo>
                  <a:cubicBezTo>
                    <a:pt x="429" y="205"/>
                    <a:pt x="430" y="205"/>
                    <a:pt x="431" y="205"/>
                  </a:cubicBezTo>
                  <a:cubicBezTo>
                    <a:pt x="431" y="205"/>
                    <a:pt x="431" y="205"/>
                    <a:pt x="431" y="205"/>
                  </a:cubicBezTo>
                  <a:cubicBezTo>
                    <a:pt x="432" y="205"/>
                    <a:pt x="432" y="205"/>
                    <a:pt x="432" y="205"/>
                  </a:cubicBezTo>
                  <a:cubicBezTo>
                    <a:pt x="432" y="205"/>
                    <a:pt x="433" y="205"/>
                    <a:pt x="434" y="205"/>
                  </a:cubicBezTo>
                  <a:cubicBezTo>
                    <a:pt x="434" y="205"/>
                    <a:pt x="435" y="205"/>
                    <a:pt x="436" y="205"/>
                  </a:cubicBezTo>
                  <a:cubicBezTo>
                    <a:pt x="436" y="205"/>
                    <a:pt x="436" y="205"/>
                    <a:pt x="436" y="205"/>
                  </a:cubicBezTo>
                  <a:cubicBezTo>
                    <a:pt x="436" y="205"/>
                    <a:pt x="436" y="206"/>
                    <a:pt x="437" y="206"/>
                  </a:cubicBezTo>
                  <a:cubicBezTo>
                    <a:pt x="437" y="206"/>
                    <a:pt x="438" y="206"/>
                    <a:pt x="439" y="205"/>
                  </a:cubicBezTo>
                  <a:cubicBezTo>
                    <a:pt x="439" y="205"/>
                    <a:pt x="439" y="204"/>
                    <a:pt x="439" y="203"/>
                  </a:cubicBezTo>
                  <a:cubicBezTo>
                    <a:pt x="440" y="203"/>
                    <a:pt x="440" y="203"/>
                    <a:pt x="440" y="203"/>
                  </a:cubicBezTo>
                  <a:cubicBezTo>
                    <a:pt x="441" y="202"/>
                    <a:pt x="441" y="202"/>
                    <a:pt x="441" y="202"/>
                  </a:cubicBezTo>
                  <a:cubicBezTo>
                    <a:pt x="441" y="201"/>
                    <a:pt x="441" y="201"/>
                    <a:pt x="441" y="200"/>
                  </a:cubicBezTo>
                  <a:cubicBezTo>
                    <a:pt x="440" y="200"/>
                    <a:pt x="440" y="200"/>
                    <a:pt x="440" y="199"/>
                  </a:cubicBezTo>
                  <a:cubicBezTo>
                    <a:pt x="439" y="199"/>
                    <a:pt x="438" y="198"/>
                    <a:pt x="437" y="198"/>
                  </a:cubicBezTo>
                  <a:cubicBezTo>
                    <a:pt x="437" y="198"/>
                    <a:pt x="436" y="198"/>
                    <a:pt x="436" y="198"/>
                  </a:cubicBezTo>
                  <a:cubicBezTo>
                    <a:pt x="435" y="197"/>
                    <a:pt x="435" y="197"/>
                    <a:pt x="435" y="197"/>
                  </a:cubicBezTo>
                  <a:cubicBezTo>
                    <a:pt x="434" y="197"/>
                    <a:pt x="434" y="196"/>
                    <a:pt x="434" y="196"/>
                  </a:cubicBezTo>
                  <a:cubicBezTo>
                    <a:pt x="433" y="196"/>
                    <a:pt x="433" y="196"/>
                    <a:pt x="432" y="196"/>
                  </a:cubicBezTo>
                  <a:cubicBezTo>
                    <a:pt x="431" y="196"/>
                    <a:pt x="431" y="196"/>
                    <a:pt x="431" y="195"/>
                  </a:cubicBezTo>
                  <a:cubicBezTo>
                    <a:pt x="431" y="195"/>
                    <a:pt x="431" y="195"/>
                    <a:pt x="432" y="195"/>
                  </a:cubicBezTo>
                  <a:cubicBezTo>
                    <a:pt x="433" y="195"/>
                    <a:pt x="434" y="195"/>
                    <a:pt x="435" y="196"/>
                  </a:cubicBezTo>
                  <a:cubicBezTo>
                    <a:pt x="437" y="197"/>
                    <a:pt x="438" y="197"/>
                    <a:pt x="439" y="196"/>
                  </a:cubicBezTo>
                  <a:cubicBezTo>
                    <a:pt x="440" y="195"/>
                    <a:pt x="440" y="195"/>
                    <a:pt x="441" y="195"/>
                  </a:cubicBezTo>
                  <a:cubicBezTo>
                    <a:pt x="441" y="195"/>
                    <a:pt x="442" y="195"/>
                    <a:pt x="442" y="195"/>
                  </a:cubicBezTo>
                  <a:cubicBezTo>
                    <a:pt x="442" y="194"/>
                    <a:pt x="443" y="193"/>
                    <a:pt x="444" y="193"/>
                  </a:cubicBezTo>
                  <a:cubicBezTo>
                    <a:pt x="444" y="193"/>
                    <a:pt x="444" y="192"/>
                    <a:pt x="444" y="192"/>
                  </a:cubicBezTo>
                  <a:cubicBezTo>
                    <a:pt x="443" y="192"/>
                    <a:pt x="443" y="191"/>
                    <a:pt x="443" y="191"/>
                  </a:cubicBezTo>
                  <a:cubicBezTo>
                    <a:pt x="443" y="190"/>
                    <a:pt x="444" y="190"/>
                    <a:pt x="444" y="189"/>
                  </a:cubicBezTo>
                  <a:cubicBezTo>
                    <a:pt x="443" y="188"/>
                    <a:pt x="443" y="187"/>
                    <a:pt x="443" y="186"/>
                  </a:cubicBezTo>
                  <a:cubicBezTo>
                    <a:pt x="443" y="185"/>
                    <a:pt x="443" y="184"/>
                    <a:pt x="442" y="184"/>
                  </a:cubicBezTo>
                  <a:cubicBezTo>
                    <a:pt x="440" y="183"/>
                    <a:pt x="439" y="182"/>
                    <a:pt x="437" y="183"/>
                  </a:cubicBezTo>
                  <a:cubicBezTo>
                    <a:pt x="436" y="183"/>
                    <a:pt x="435" y="183"/>
                    <a:pt x="434" y="183"/>
                  </a:cubicBezTo>
                  <a:cubicBezTo>
                    <a:pt x="433" y="183"/>
                    <a:pt x="433" y="183"/>
                    <a:pt x="433" y="183"/>
                  </a:cubicBezTo>
                  <a:cubicBezTo>
                    <a:pt x="433" y="184"/>
                    <a:pt x="433" y="184"/>
                    <a:pt x="433" y="184"/>
                  </a:cubicBezTo>
                  <a:cubicBezTo>
                    <a:pt x="433" y="184"/>
                    <a:pt x="432" y="185"/>
                    <a:pt x="432" y="184"/>
                  </a:cubicBezTo>
                  <a:cubicBezTo>
                    <a:pt x="432" y="184"/>
                    <a:pt x="432" y="184"/>
                    <a:pt x="432" y="184"/>
                  </a:cubicBezTo>
                  <a:cubicBezTo>
                    <a:pt x="433" y="182"/>
                    <a:pt x="434" y="182"/>
                    <a:pt x="435" y="182"/>
                  </a:cubicBezTo>
                  <a:cubicBezTo>
                    <a:pt x="436" y="182"/>
                    <a:pt x="437" y="181"/>
                    <a:pt x="437" y="180"/>
                  </a:cubicBezTo>
                  <a:cubicBezTo>
                    <a:pt x="436" y="180"/>
                    <a:pt x="436" y="180"/>
                    <a:pt x="435" y="179"/>
                  </a:cubicBezTo>
                  <a:cubicBezTo>
                    <a:pt x="433" y="178"/>
                    <a:pt x="431" y="178"/>
                    <a:pt x="429" y="179"/>
                  </a:cubicBezTo>
                  <a:cubicBezTo>
                    <a:pt x="428" y="179"/>
                    <a:pt x="428" y="179"/>
                    <a:pt x="427" y="179"/>
                  </a:cubicBezTo>
                  <a:cubicBezTo>
                    <a:pt x="427" y="179"/>
                    <a:pt x="426" y="179"/>
                    <a:pt x="426" y="180"/>
                  </a:cubicBezTo>
                  <a:cubicBezTo>
                    <a:pt x="425" y="180"/>
                    <a:pt x="425" y="180"/>
                    <a:pt x="425" y="180"/>
                  </a:cubicBezTo>
                  <a:cubicBezTo>
                    <a:pt x="425" y="179"/>
                    <a:pt x="424" y="180"/>
                    <a:pt x="424" y="180"/>
                  </a:cubicBezTo>
                  <a:cubicBezTo>
                    <a:pt x="423" y="181"/>
                    <a:pt x="422" y="183"/>
                    <a:pt x="421" y="185"/>
                  </a:cubicBezTo>
                  <a:cubicBezTo>
                    <a:pt x="421" y="185"/>
                    <a:pt x="421" y="186"/>
                    <a:pt x="421" y="186"/>
                  </a:cubicBezTo>
                  <a:cubicBezTo>
                    <a:pt x="421" y="186"/>
                    <a:pt x="421" y="187"/>
                    <a:pt x="420" y="187"/>
                  </a:cubicBezTo>
                  <a:cubicBezTo>
                    <a:pt x="420" y="187"/>
                    <a:pt x="420" y="187"/>
                    <a:pt x="420" y="187"/>
                  </a:cubicBezTo>
                  <a:cubicBezTo>
                    <a:pt x="420" y="185"/>
                    <a:pt x="421" y="184"/>
                    <a:pt x="422" y="182"/>
                  </a:cubicBezTo>
                  <a:cubicBezTo>
                    <a:pt x="422" y="181"/>
                    <a:pt x="422" y="181"/>
                    <a:pt x="423" y="180"/>
                  </a:cubicBezTo>
                  <a:cubicBezTo>
                    <a:pt x="424" y="179"/>
                    <a:pt x="424" y="178"/>
                    <a:pt x="423" y="177"/>
                  </a:cubicBezTo>
                  <a:cubicBezTo>
                    <a:pt x="423" y="177"/>
                    <a:pt x="423" y="177"/>
                    <a:pt x="423" y="177"/>
                  </a:cubicBezTo>
                  <a:cubicBezTo>
                    <a:pt x="423" y="177"/>
                    <a:pt x="423" y="177"/>
                    <a:pt x="423" y="177"/>
                  </a:cubicBezTo>
                  <a:cubicBezTo>
                    <a:pt x="423" y="177"/>
                    <a:pt x="423" y="177"/>
                    <a:pt x="423" y="177"/>
                  </a:cubicBezTo>
                  <a:cubicBezTo>
                    <a:pt x="423" y="177"/>
                    <a:pt x="424" y="177"/>
                    <a:pt x="424" y="177"/>
                  </a:cubicBezTo>
                  <a:cubicBezTo>
                    <a:pt x="424" y="178"/>
                    <a:pt x="424" y="178"/>
                    <a:pt x="425" y="178"/>
                  </a:cubicBezTo>
                  <a:cubicBezTo>
                    <a:pt x="426" y="178"/>
                    <a:pt x="427" y="177"/>
                    <a:pt x="428" y="177"/>
                  </a:cubicBezTo>
                  <a:cubicBezTo>
                    <a:pt x="429" y="176"/>
                    <a:pt x="431" y="176"/>
                    <a:pt x="433" y="176"/>
                  </a:cubicBezTo>
                  <a:cubicBezTo>
                    <a:pt x="433" y="177"/>
                    <a:pt x="434" y="177"/>
                    <a:pt x="434" y="176"/>
                  </a:cubicBezTo>
                  <a:cubicBezTo>
                    <a:pt x="434" y="176"/>
                    <a:pt x="434" y="175"/>
                    <a:pt x="434" y="175"/>
                  </a:cubicBezTo>
                  <a:cubicBezTo>
                    <a:pt x="434" y="174"/>
                    <a:pt x="433" y="175"/>
                    <a:pt x="433" y="175"/>
                  </a:cubicBezTo>
                  <a:cubicBezTo>
                    <a:pt x="432" y="175"/>
                    <a:pt x="432" y="174"/>
                    <a:pt x="431" y="174"/>
                  </a:cubicBezTo>
                  <a:cubicBezTo>
                    <a:pt x="430" y="174"/>
                    <a:pt x="429" y="174"/>
                    <a:pt x="428" y="174"/>
                  </a:cubicBezTo>
                  <a:cubicBezTo>
                    <a:pt x="428" y="174"/>
                    <a:pt x="428" y="174"/>
                    <a:pt x="428" y="174"/>
                  </a:cubicBezTo>
                  <a:cubicBezTo>
                    <a:pt x="427" y="174"/>
                    <a:pt x="426" y="173"/>
                    <a:pt x="425" y="173"/>
                  </a:cubicBezTo>
                  <a:cubicBezTo>
                    <a:pt x="423" y="173"/>
                    <a:pt x="422" y="173"/>
                    <a:pt x="420" y="174"/>
                  </a:cubicBezTo>
                  <a:cubicBezTo>
                    <a:pt x="420" y="173"/>
                    <a:pt x="421" y="173"/>
                    <a:pt x="421" y="172"/>
                  </a:cubicBezTo>
                  <a:cubicBezTo>
                    <a:pt x="421" y="172"/>
                    <a:pt x="422" y="172"/>
                    <a:pt x="422" y="172"/>
                  </a:cubicBezTo>
                  <a:cubicBezTo>
                    <a:pt x="423" y="172"/>
                    <a:pt x="423" y="172"/>
                    <a:pt x="424" y="172"/>
                  </a:cubicBezTo>
                  <a:cubicBezTo>
                    <a:pt x="424" y="172"/>
                    <a:pt x="424" y="172"/>
                    <a:pt x="424" y="172"/>
                  </a:cubicBezTo>
                  <a:cubicBezTo>
                    <a:pt x="425" y="172"/>
                    <a:pt x="426" y="172"/>
                    <a:pt x="427" y="173"/>
                  </a:cubicBezTo>
                  <a:cubicBezTo>
                    <a:pt x="428" y="173"/>
                    <a:pt x="428" y="173"/>
                    <a:pt x="429" y="173"/>
                  </a:cubicBezTo>
                  <a:cubicBezTo>
                    <a:pt x="431" y="172"/>
                    <a:pt x="433" y="172"/>
                    <a:pt x="434" y="172"/>
                  </a:cubicBezTo>
                  <a:cubicBezTo>
                    <a:pt x="435" y="173"/>
                    <a:pt x="437" y="173"/>
                    <a:pt x="436" y="175"/>
                  </a:cubicBezTo>
                  <a:cubicBezTo>
                    <a:pt x="436" y="176"/>
                    <a:pt x="437" y="176"/>
                    <a:pt x="437" y="177"/>
                  </a:cubicBezTo>
                  <a:cubicBezTo>
                    <a:pt x="439" y="178"/>
                    <a:pt x="441" y="178"/>
                    <a:pt x="443" y="178"/>
                  </a:cubicBezTo>
                  <a:cubicBezTo>
                    <a:pt x="444" y="179"/>
                    <a:pt x="445" y="179"/>
                    <a:pt x="446" y="178"/>
                  </a:cubicBezTo>
                  <a:cubicBezTo>
                    <a:pt x="446" y="177"/>
                    <a:pt x="445" y="177"/>
                    <a:pt x="445" y="176"/>
                  </a:cubicBezTo>
                  <a:cubicBezTo>
                    <a:pt x="445" y="176"/>
                    <a:pt x="445" y="175"/>
                    <a:pt x="444" y="175"/>
                  </a:cubicBezTo>
                  <a:cubicBezTo>
                    <a:pt x="444" y="175"/>
                    <a:pt x="445" y="174"/>
                    <a:pt x="444" y="174"/>
                  </a:cubicBezTo>
                  <a:cubicBezTo>
                    <a:pt x="444" y="173"/>
                    <a:pt x="443" y="173"/>
                    <a:pt x="443" y="173"/>
                  </a:cubicBezTo>
                  <a:cubicBezTo>
                    <a:pt x="444" y="173"/>
                    <a:pt x="444" y="172"/>
                    <a:pt x="445" y="172"/>
                  </a:cubicBezTo>
                  <a:cubicBezTo>
                    <a:pt x="445" y="172"/>
                    <a:pt x="445" y="171"/>
                    <a:pt x="445" y="171"/>
                  </a:cubicBezTo>
                  <a:cubicBezTo>
                    <a:pt x="444" y="171"/>
                    <a:pt x="443" y="171"/>
                    <a:pt x="442" y="171"/>
                  </a:cubicBezTo>
                  <a:cubicBezTo>
                    <a:pt x="442" y="171"/>
                    <a:pt x="442" y="171"/>
                    <a:pt x="442" y="170"/>
                  </a:cubicBezTo>
                  <a:cubicBezTo>
                    <a:pt x="440" y="170"/>
                    <a:pt x="439" y="170"/>
                    <a:pt x="437" y="170"/>
                  </a:cubicBezTo>
                  <a:cubicBezTo>
                    <a:pt x="437" y="170"/>
                    <a:pt x="436" y="171"/>
                    <a:pt x="435" y="170"/>
                  </a:cubicBezTo>
                  <a:cubicBezTo>
                    <a:pt x="435" y="170"/>
                    <a:pt x="435" y="169"/>
                    <a:pt x="434" y="169"/>
                  </a:cubicBezTo>
                  <a:cubicBezTo>
                    <a:pt x="431" y="169"/>
                    <a:pt x="428" y="168"/>
                    <a:pt x="425" y="170"/>
                  </a:cubicBezTo>
                  <a:cubicBezTo>
                    <a:pt x="425" y="170"/>
                    <a:pt x="425" y="170"/>
                    <a:pt x="425" y="170"/>
                  </a:cubicBezTo>
                  <a:cubicBezTo>
                    <a:pt x="425" y="170"/>
                    <a:pt x="425" y="170"/>
                    <a:pt x="426" y="170"/>
                  </a:cubicBezTo>
                  <a:cubicBezTo>
                    <a:pt x="426" y="169"/>
                    <a:pt x="426" y="169"/>
                    <a:pt x="426" y="169"/>
                  </a:cubicBezTo>
                  <a:cubicBezTo>
                    <a:pt x="426" y="169"/>
                    <a:pt x="426" y="169"/>
                    <a:pt x="425" y="169"/>
                  </a:cubicBezTo>
                  <a:cubicBezTo>
                    <a:pt x="425" y="168"/>
                    <a:pt x="424" y="168"/>
                    <a:pt x="424" y="168"/>
                  </a:cubicBezTo>
                  <a:cubicBezTo>
                    <a:pt x="423" y="168"/>
                    <a:pt x="422" y="167"/>
                    <a:pt x="422" y="167"/>
                  </a:cubicBezTo>
                  <a:cubicBezTo>
                    <a:pt x="422" y="166"/>
                    <a:pt x="422" y="166"/>
                    <a:pt x="422" y="166"/>
                  </a:cubicBezTo>
                  <a:cubicBezTo>
                    <a:pt x="424" y="167"/>
                    <a:pt x="425" y="167"/>
                    <a:pt x="427" y="167"/>
                  </a:cubicBezTo>
                  <a:cubicBezTo>
                    <a:pt x="427" y="167"/>
                    <a:pt x="427" y="167"/>
                    <a:pt x="427" y="166"/>
                  </a:cubicBezTo>
                  <a:cubicBezTo>
                    <a:pt x="427" y="165"/>
                    <a:pt x="426" y="164"/>
                    <a:pt x="426" y="163"/>
                  </a:cubicBezTo>
                  <a:cubicBezTo>
                    <a:pt x="426" y="163"/>
                    <a:pt x="426" y="163"/>
                    <a:pt x="426" y="163"/>
                  </a:cubicBezTo>
                  <a:cubicBezTo>
                    <a:pt x="427" y="163"/>
                    <a:pt x="427" y="163"/>
                    <a:pt x="427" y="162"/>
                  </a:cubicBezTo>
                  <a:cubicBezTo>
                    <a:pt x="428" y="164"/>
                    <a:pt x="428" y="165"/>
                    <a:pt x="429" y="166"/>
                  </a:cubicBezTo>
                  <a:cubicBezTo>
                    <a:pt x="429" y="166"/>
                    <a:pt x="430" y="167"/>
                    <a:pt x="431" y="167"/>
                  </a:cubicBezTo>
                  <a:cubicBezTo>
                    <a:pt x="431" y="167"/>
                    <a:pt x="432" y="167"/>
                    <a:pt x="432" y="167"/>
                  </a:cubicBezTo>
                  <a:cubicBezTo>
                    <a:pt x="433" y="167"/>
                    <a:pt x="435" y="167"/>
                    <a:pt x="436" y="166"/>
                  </a:cubicBezTo>
                  <a:cubicBezTo>
                    <a:pt x="435" y="166"/>
                    <a:pt x="434" y="165"/>
                    <a:pt x="434" y="164"/>
                  </a:cubicBezTo>
                  <a:cubicBezTo>
                    <a:pt x="434" y="164"/>
                    <a:pt x="434" y="163"/>
                    <a:pt x="434" y="163"/>
                  </a:cubicBezTo>
                  <a:cubicBezTo>
                    <a:pt x="433" y="162"/>
                    <a:pt x="431" y="162"/>
                    <a:pt x="430" y="162"/>
                  </a:cubicBezTo>
                  <a:cubicBezTo>
                    <a:pt x="429" y="161"/>
                    <a:pt x="428" y="161"/>
                    <a:pt x="427" y="161"/>
                  </a:cubicBezTo>
                  <a:cubicBezTo>
                    <a:pt x="427" y="161"/>
                    <a:pt x="427" y="160"/>
                    <a:pt x="427" y="160"/>
                  </a:cubicBezTo>
                  <a:cubicBezTo>
                    <a:pt x="427" y="160"/>
                    <a:pt x="428" y="159"/>
                    <a:pt x="428" y="159"/>
                  </a:cubicBezTo>
                  <a:cubicBezTo>
                    <a:pt x="428" y="160"/>
                    <a:pt x="428" y="160"/>
                    <a:pt x="429" y="160"/>
                  </a:cubicBezTo>
                  <a:cubicBezTo>
                    <a:pt x="429" y="161"/>
                    <a:pt x="429" y="161"/>
                    <a:pt x="429" y="161"/>
                  </a:cubicBezTo>
                  <a:cubicBezTo>
                    <a:pt x="429" y="161"/>
                    <a:pt x="430" y="160"/>
                    <a:pt x="431" y="160"/>
                  </a:cubicBezTo>
                  <a:cubicBezTo>
                    <a:pt x="431" y="161"/>
                    <a:pt x="432" y="161"/>
                    <a:pt x="433" y="161"/>
                  </a:cubicBezTo>
                  <a:cubicBezTo>
                    <a:pt x="433" y="161"/>
                    <a:pt x="433" y="161"/>
                    <a:pt x="433" y="161"/>
                  </a:cubicBezTo>
                  <a:cubicBezTo>
                    <a:pt x="434" y="161"/>
                    <a:pt x="434" y="161"/>
                    <a:pt x="434" y="161"/>
                  </a:cubicBezTo>
                  <a:cubicBezTo>
                    <a:pt x="434" y="161"/>
                    <a:pt x="434" y="162"/>
                    <a:pt x="435" y="162"/>
                  </a:cubicBezTo>
                  <a:cubicBezTo>
                    <a:pt x="435" y="162"/>
                    <a:pt x="435" y="163"/>
                    <a:pt x="435" y="163"/>
                  </a:cubicBezTo>
                  <a:cubicBezTo>
                    <a:pt x="435" y="164"/>
                    <a:pt x="436" y="163"/>
                    <a:pt x="437" y="163"/>
                  </a:cubicBezTo>
                  <a:cubicBezTo>
                    <a:pt x="437" y="163"/>
                    <a:pt x="436" y="164"/>
                    <a:pt x="437" y="164"/>
                  </a:cubicBezTo>
                  <a:cubicBezTo>
                    <a:pt x="438" y="164"/>
                    <a:pt x="438" y="164"/>
                    <a:pt x="438" y="164"/>
                  </a:cubicBezTo>
                  <a:cubicBezTo>
                    <a:pt x="439" y="165"/>
                    <a:pt x="439" y="166"/>
                    <a:pt x="440" y="165"/>
                  </a:cubicBezTo>
                  <a:cubicBezTo>
                    <a:pt x="440" y="166"/>
                    <a:pt x="441" y="166"/>
                    <a:pt x="442" y="166"/>
                  </a:cubicBezTo>
                  <a:cubicBezTo>
                    <a:pt x="442" y="166"/>
                    <a:pt x="443" y="165"/>
                    <a:pt x="443" y="165"/>
                  </a:cubicBezTo>
                  <a:cubicBezTo>
                    <a:pt x="443" y="164"/>
                    <a:pt x="443" y="163"/>
                    <a:pt x="442" y="163"/>
                  </a:cubicBezTo>
                  <a:cubicBezTo>
                    <a:pt x="442" y="162"/>
                    <a:pt x="442" y="162"/>
                    <a:pt x="442" y="161"/>
                  </a:cubicBezTo>
                  <a:cubicBezTo>
                    <a:pt x="442" y="160"/>
                    <a:pt x="443" y="162"/>
                    <a:pt x="443" y="162"/>
                  </a:cubicBezTo>
                  <a:cubicBezTo>
                    <a:pt x="444" y="162"/>
                    <a:pt x="444" y="163"/>
                    <a:pt x="445" y="163"/>
                  </a:cubicBezTo>
                  <a:cubicBezTo>
                    <a:pt x="445" y="163"/>
                    <a:pt x="446" y="163"/>
                    <a:pt x="447" y="163"/>
                  </a:cubicBezTo>
                  <a:cubicBezTo>
                    <a:pt x="448" y="164"/>
                    <a:pt x="449" y="163"/>
                    <a:pt x="449" y="161"/>
                  </a:cubicBezTo>
                  <a:cubicBezTo>
                    <a:pt x="449" y="160"/>
                    <a:pt x="449" y="160"/>
                    <a:pt x="449" y="159"/>
                  </a:cubicBezTo>
                  <a:cubicBezTo>
                    <a:pt x="449" y="159"/>
                    <a:pt x="449" y="159"/>
                    <a:pt x="449" y="159"/>
                  </a:cubicBezTo>
                  <a:cubicBezTo>
                    <a:pt x="450" y="160"/>
                    <a:pt x="449" y="161"/>
                    <a:pt x="450" y="161"/>
                  </a:cubicBezTo>
                  <a:cubicBezTo>
                    <a:pt x="450" y="161"/>
                    <a:pt x="451" y="161"/>
                    <a:pt x="451" y="161"/>
                  </a:cubicBezTo>
                  <a:cubicBezTo>
                    <a:pt x="451" y="161"/>
                    <a:pt x="451" y="161"/>
                    <a:pt x="452" y="161"/>
                  </a:cubicBezTo>
                  <a:cubicBezTo>
                    <a:pt x="452" y="161"/>
                    <a:pt x="454" y="161"/>
                    <a:pt x="454" y="160"/>
                  </a:cubicBezTo>
                  <a:cubicBezTo>
                    <a:pt x="454" y="157"/>
                    <a:pt x="454" y="155"/>
                    <a:pt x="453" y="153"/>
                  </a:cubicBezTo>
                  <a:cubicBezTo>
                    <a:pt x="453" y="153"/>
                    <a:pt x="453" y="152"/>
                    <a:pt x="453" y="152"/>
                  </a:cubicBezTo>
                  <a:cubicBezTo>
                    <a:pt x="453" y="151"/>
                    <a:pt x="453" y="151"/>
                    <a:pt x="452" y="151"/>
                  </a:cubicBezTo>
                  <a:cubicBezTo>
                    <a:pt x="452" y="151"/>
                    <a:pt x="451" y="152"/>
                    <a:pt x="450" y="151"/>
                  </a:cubicBezTo>
                  <a:cubicBezTo>
                    <a:pt x="449" y="150"/>
                    <a:pt x="448" y="150"/>
                    <a:pt x="446" y="150"/>
                  </a:cubicBezTo>
                  <a:cubicBezTo>
                    <a:pt x="444" y="150"/>
                    <a:pt x="444" y="150"/>
                    <a:pt x="443" y="148"/>
                  </a:cubicBezTo>
                  <a:cubicBezTo>
                    <a:pt x="444" y="148"/>
                    <a:pt x="445" y="148"/>
                    <a:pt x="446" y="147"/>
                  </a:cubicBezTo>
                  <a:cubicBezTo>
                    <a:pt x="447" y="146"/>
                    <a:pt x="448" y="147"/>
                    <a:pt x="449" y="147"/>
                  </a:cubicBezTo>
                  <a:cubicBezTo>
                    <a:pt x="449" y="148"/>
                    <a:pt x="450" y="148"/>
                    <a:pt x="450" y="148"/>
                  </a:cubicBezTo>
                  <a:cubicBezTo>
                    <a:pt x="450" y="148"/>
                    <a:pt x="449" y="148"/>
                    <a:pt x="449" y="149"/>
                  </a:cubicBezTo>
                  <a:cubicBezTo>
                    <a:pt x="450" y="150"/>
                    <a:pt x="450" y="149"/>
                    <a:pt x="451" y="149"/>
                  </a:cubicBezTo>
                  <a:cubicBezTo>
                    <a:pt x="452" y="149"/>
                    <a:pt x="454" y="149"/>
                    <a:pt x="455" y="150"/>
                  </a:cubicBezTo>
                  <a:cubicBezTo>
                    <a:pt x="455" y="150"/>
                    <a:pt x="455" y="150"/>
                    <a:pt x="455" y="151"/>
                  </a:cubicBezTo>
                  <a:cubicBezTo>
                    <a:pt x="455" y="151"/>
                    <a:pt x="455" y="152"/>
                    <a:pt x="455" y="152"/>
                  </a:cubicBezTo>
                  <a:cubicBezTo>
                    <a:pt x="455" y="153"/>
                    <a:pt x="456" y="154"/>
                    <a:pt x="457" y="154"/>
                  </a:cubicBezTo>
                  <a:cubicBezTo>
                    <a:pt x="457" y="154"/>
                    <a:pt x="457" y="154"/>
                    <a:pt x="457" y="154"/>
                  </a:cubicBezTo>
                  <a:cubicBezTo>
                    <a:pt x="457" y="155"/>
                    <a:pt x="457" y="155"/>
                    <a:pt x="458" y="155"/>
                  </a:cubicBezTo>
                  <a:cubicBezTo>
                    <a:pt x="459" y="154"/>
                    <a:pt x="459" y="155"/>
                    <a:pt x="460" y="155"/>
                  </a:cubicBezTo>
                  <a:cubicBezTo>
                    <a:pt x="461" y="154"/>
                    <a:pt x="463" y="154"/>
                    <a:pt x="464" y="153"/>
                  </a:cubicBezTo>
                  <a:cubicBezTo>
                    <a:pt x="466" y="152"/>
                    <a:pt x="467" y="151"/>
                    <a:pt x="468" y="150"/>
                  </a:cubicBezTo>
                  <a:cubicBezTo>
                    <a:pt x="468" y="149"/>
                    <a:pt x="468" y="148"/>
                    <a:pt x="469" y="148"/>
                  </a:cubicBezTo>
                  <a:cubicBezTo>
                    <a:pt x="469" y="148"/>
                    <a:pt x="469" y="147"/>
                    <a:pt x="469" y="147"/>
                  </a:cubicBezTo>
                  <a:cubicBezTo>
                    <a:pt x="469" y="146"/>
                    <a:pt x="468" y="146"/>
                    <a:pt x="468" y="146"/>
                  </a:cubicBezTo>
                  <a:cubicBezTo>
                    <a:pt x="467" y="146"/>
                    <a:pt x="467" y="146"/>
                    <a:pt x="466" y="146"/>
                  </a:cubicBezTo>
                  <a:cubicBezTo>
                    <a:pt x="466" y="146"/>
                    <a:pt x="466" y="147"/>
                    <a:pt x="466" y="146"/>
                  </a:cubicBezTo>
                  <a:cubicBezTo>
                    <a:pt x="466" y="145"/>
                    <a:pt x="466" y="144"/>
                    <a:pt x="468" y="144"/>
                  </a:cubicBezTo>
                  <a:cubicBezTo>
                    <a:pt x="469" y="144"/>
                    <a:pt x="470" y="143"/>
                    <a:pt x="470" y="142"/>
                  </a:cubicBezTo>
                  <a:cubicBezTo>
                    <a:pt x="470" y="142"/>
                    <a:pt x="470" y="141"/>
                    <a:pt x="471" y="141"/>
                  </a:cubicBezTo>
                  <a:cubicBezTo>
                    <a:pt x="472" y="140"/>
                    <a:pt x="471" y="138"/>
                    <a:pt x="470" y="138"/>
                  </a:cubicBezTo>
                  <a:cubicBezTo>
                    <a:pt x="469" y="138"/>
                    <a:pt x="467" y="139"/>
                    <a:pt x="466" y="139"/>
                  </a:cubicBezTo>
                  <a:cubicBezTo>
                    <a:pt x="465" y="139"/>
                    <a:pt x="465" y="140"/>
                    <a:pt x="464" y="140"/>
                  </a:cubicBezTo>
                  <a:cubicBezTo>
                    <a:pt x="463" y="140"/>
                    <a:pt x="461" y="140"/>
                    <a:pt x="460" y="140"/>
                  </a:cubicBezTo>
                  <a:cubicBezTo>
                    <a:pt x="459" y="140"/>
                    <a:pt x="459" y="140"/>
                    <a:pt x="460" y="139"/>
                  </a:cubicBezTo>
                  <a:cubicBezTo>
                    <a:pt x="460" y="139"/>
                    <a:pt x="460" y="139"/>
                    <a:pt x="460" y="139"/>
                  </a:cubicBezTo>
                  <a:cubicBezTo>
                    <a:pt x="461" y="139"/>
                    <a:pt x="462" y="139"/>
                    <a:pt x="462" y="138"/>
                  </a:cubicBezTo>
                  <a:cubicBezTo>
                    <a:pt x="462" y="138"/>
                    <a:pt x="462" y="137"/>
                    <a:pt x="461" y="137"/>
                  </a:cubicBezTo>
                  <a:cubicBezTo>
                    <a:pt x="460" y="136"/>
                    <a:pt x="460" y="135"/>
                    <a:pt x="459" y="135"/>
                  </a:cubicBezTo>
                  <a:cubicBezTo>
                    <a:pt x="459" y="134"/>
                    <a:pt x="459" y="134"/>
                    <a:pt x="460" y="134"/>
                  </a:cubicBezTo>
                  <a:cubicBezTo>
                    <a:pt x="460" y="135"/>
                    <a:pt x="461" y="135"/>
                    <a:pt x="462" y="136"/>
                  </a:cubicBezTo>
                  <a:cubicBezTo>
                    <a:pt x="462" y="136"/>
                    <a:pt x="462" y="136"/>
                    <a:pt x="462" y="136"/>
                  </a:cubicBezTo>
                  <a:cubicBezTo>
                    <a:pt x="462" y="137"/>
                    <a:pt x="463" y="138"/>
                    <a:pt x="463" y="138"/>
                  </a:cubicBezTo>
                  <a:cubicBezTo>
                    <a:pt x="465" y="139"/>
                    <a:pt x="465" y="137"/>
                    <a:pt x="465" y="137"/>
                  </a:cubicBezTo>
                  <a:cubicBezTo>
                    <a:pt x="466" y="137"/>
                    <a:pt x="466" y="137"/>
                    <a:pt x="466" y="137"/>
                  </a:cubicBezTo>
                  <a:cubicBezTo>
                    <a:pt x="467" y="136"/>
                    <a:pt x="467" y="136"/>
                    <a:pt x="467" y="136"/>
                  </a:cubicBezTo>
                  <a:cubicBezTo>
                    <a:pt x="467" y="136"/>
                    <a:pt x="468" y="136"/>
                    <a:pt x="468" y="136"/>
                  </a:cubicBezTo>
                  <a:cubicBezTo>
                    <a:pt x="469" y="136"/>
                    <a:pt x="469" y="135"/>
                    <a:pt x="470" y="135"/>
                  </a:cubicBezTo>
                  <a:cubicBezTo>
                    <a:pt x="470" y="135"/>
                    <a:pt x="470" y="135"/>
                    <a:pt x="471" y="135"/>
                  </a:cubicBezTo>
                  <a:cubicBezTo>
                    <a:pt x="471" y="135"/>
                    <a:pt x="472" y="135"/>
                    <a:pt x="472" y="135"/>
                  </a:cubicBezTo>
                  <a:cubicBezTo>
                    <a:pt x="473" y="136"/>
                    <a:pt x="474" y="136"/>
                    <a:pt x="474" y="134"/>
                  </a:cubicBezTo>
                  <a:cubicBezTo>
                    <a:pt x="474" y="134"/>
                    <a:pt x="474" y="134"/>
                    <a:pt x="475" y="134"/>
                  </a:cubicBezTo>
                  <a:cubicBezTo>
                    <a:pt x="475" y="133"/>
                    <a:pt x="475" y="133"/>
                    <a:pt x="475" y="132"/>
                  </a:cubicBezTo>
                  <a:cubicBezTo>
                    <a:pt x="474" y="131"/>
                    <a:pt x="474" y="131"/>
                    <a:pt x="473" y="131"/>
                  </a:cubicBezTo>
                  <a:cubicBezTo>
                    <a:pt x="473" y="130"/>
                    <a:pt x="472" y="130"/>
                    <a:pt x="472" y="130"/>
                  </a:cubicBezTo>
                  <a:cubicBezTo>
                    <a:pt x="472" y="130"/>
                    <a:pt x="471" y="129"/>
                    <a:pt x="471" y="129"/>
                  </a:cubicBezTo>
                  <a:cubicBezTo>
                    <a:pt x="472" y="127"/>
                    <a:pt x="472" y="126"/>
                    <a:pt x="471" y="124"/>
                  </a:cubicBezTo>
                  <a:cubicBezTo>
                    <a:pt x="471" y="123"/>
                    <a:pt x="471" y="122"/>
                    <a:pt x="469" y="121"/>
                  </a:cubicBezTo>
                  <a:cubicBezTo>
                    <a:pt x="469" y="121"/>
                    <a:pt x="470" y="120"/>
                    <a:pt x="470" y="121"/>
                  </a:cubicBezTo>
                  <a:cubicBezTo>
                    <a:pt x="471" y="122"/>
                    <a:pt x="472" y="123"/>
                    <a:pt x="472" y="125"/>
                  </a:cubicBezTo>
                  <a:cubicBezTo>
                    <a:pt x="473" y="125"/>
                    <a:pt x="474" y="126"/>
                    <a:pt x="473" y="127"/>
                  </a:cubicBezTo>
                  <a:cubicBezTo>
                    <a:pt x="473" y="127"/>
                    <a:pt x="473" y="128"/>
                    <a:pt x="473" y="128"/>
                  </a:cubicBezTo>
                  <a:cubicBezTo>
                    <a:pt x="472" y="129"/>
                    <a:pt x="473" y="129"/>
                    <a:pt x="473" y="129"/>
                  </a:cubicBezTo>
                  <a:cubicBezTo>
                    <a:pt x="475" y="130"/>
                    <a:pt x="477" y="129"/>
                    <a:pt x="478" y="128"/>
                  </a:cubicBezTo>
                  <a:cubicBezTo>
                    <a:pt x="479" y="127"/>
                    <a:pt x="480" y="126"/>
                    <a:pt x="480" y="124"/>
                  </a:cubicBezTo>
                  <a:cubicBezTo>
                    <a:pt x="480" y="123"/>
                    <a:pt x="481" y="121"/>
                    <a:pt x="482" y="119"/>
                  </a:cubicBezTo>
                  <a:cubicBezTo>
                    <a:pt x="482" y="119"/>
                    <a:pt x="482" y="119"/>
                    <a:pt x="482" y="118"/>
                  </a:cubicBezTo>
                  <a:cubicBezTo>
                    <a:pt x="482" y="118"/>
                    <a:pt x="482" y="118"/>
                    <a:pt x="483" y="118"/>
                  </a:cubicBezTo>
                  <a:cubicBezTo>
                    <a:pt x="485" y="116"/>
                    <a:pt x="486" y="112"/>
                    <a:pt x="489" y="111"/>
                  </a:cubicBezTo>
                  <a:cubicBezTo>
                    <a:pt x="489" y="110"/>
                    <a:pt x="489" y="110"/>
                    <a:pt x="489" y="109"/>
                  </a:cubicBezTo>
                  <a:cubicBezTo>
                    <a:pt x="489" y="109"/>
                    <a:pt x="489" y="108"/>
                    <a:pt x="490" y="108"/>
                  </a:cubicBezTo>
                  <a:cubicBezTo>
                    <a:pt x="491" y="108"/>
                    <a:pt x="491" y="107"/>
                    <a:pt x="491" y="106"/>
                  </a:cubicBezTo>
                  <a:cubicBezTo>
                    <a:pt x="491" y="105"/>
                    <a:pt x="492" y="105"/>
                    <a:pt x="492" y="105"/>
                  </a:cubicBezTo>
                  <a:cubicBezTo>
                    <a:pt x="493" y="105"/>
                    <a:pt x="493" y="105"/>
                    <a:pt x="493" y="104"/>
                  </a:cubicBezTo>
                  <a:cubicBezTo>
                    <a:pt x="494" y="104"/>
                    <a:pt x="495" y="103"/>
                    <a:pt x="496" y="102"/>
                  </a:cubicBezTo>
                  <a:cubicBezTo>
                    <a:pt x="497" y="101"/>
                    <a:pt x="498" y="99"/>
                    <a:pt x="499" y="97"/>
                  </a:cubicBezTo>
                  <a:cubicBezTo>
                    <a:pt x="499" y="97"/>
                    <a:pt x="500" y="96"/>
                    <a:pt x="500" y="96"/>
                  </a:cubicBezTo>
                  <a:cubicBezTo>
                    <a:pt x="500" y="94"/>
                    <a:pt x="501" y="93"/>
                    <a:pt x="502" y="92"/>
                  </a:cubicBezTo>
                  <a:cubicBezTo>
                    <a:pt x="503" y="93"/>
                    <a:pt x="504" y="92"/>
                    <a:pt x="504" y="92"/>
                  </a:cubicBezTo>
                  <a:cubicBezTo>
                    <a:pt x="506" y="91"/>
                    <a:pt x="507" y="89"/>
                    <a:pt x="508" y="88"/>
                  </a:cubicBezTo>
                  <a:cubicBezTo>
                    <a:pt x="509" y="87"/>
                    <a:pt x="509" y="87"/>
                    <a:pt x="509" y="87"/>
                  </a:cubicBezTo>
                  <a:cubicBezTo>
                    <a:pt x="510" y="86"/>
                    <a:pt x="510" y="86"/>
                    <a:pt x="510" y="86"/>
                  </a:cubicBezTo>
                  <a:cubicBezTo>
                    <a:pt x="511" y="85"/>
                    <a:pt x="511" y="84"/>
                    <a:pt x="511" y="83"/>
                  </a:cubicBezTo>
                  <a:cubicBezTo>
                    <a:pt x="512" y="82"/>
                    <a:pt x="512" y="81"/>
                    <a:pt x="512" y="80"/>
                  </a:cubicBezTo>
                  <a:cubicBezTo>
                    <a:pt x="512" y="80"/>
                    <a:pt x="512" y="80"/>
                    <a:pt x="512" y="80"/>
                  </a:cubicBezTo>
                  <a:cubicBezTo>
                    <a:pt x="511" y="80"/>
                    <a:pt x="512" y="79"/>
                    <a:pt x="511" y="79"/>
                  </a:cubicBezTo>
                  <a:cubicBezTo>
                    <a:pt x="510" y="79"/>
                    <a:pt x="509" y="79"/>
                    <a:pt x="508" y="79"/>
                  </a:cubicBezTo>
                  <a:cubicBezTo>
                    <a:pt x="508" y="79"/>
                    <a:pt x="507" y="80"/>
                    <a:pt x="506" y="80"/>
                  </a:cubicBezTo>
                  <a:cubicBezTo>
                    <a:pt x="505" y="80"/>
                    <a:pt x="504" y="81"/>
                    <a:pt x="503" y="81"/>
                  </a:cubicBezTo>
                  <a:cubicBezTo>
                    <a:pt x="503" y="81"/>
                    <a:pt x="503" y="81"/>
                    <a:pt x="503" y="82"/>
                  </a:cubicBezTo>
                  <a:cubicBezTo>
                    <a:pt x="502" y="82"/>
                    <a:pt x="502" y="82"/>
                    <a:pt x="501" y="83"/>
                  </a:cubicBezTo>
                  <a:cubicBezTo>
                    <a:pt x="499" y="84"/>
                    <a:pt x="498" y="85"/>
                    <a:pt x="496" y="85"/>
                  </a:cubicBezTo>
                  <a:cubicBezTo>
                    <a:pt x="496" y="86"/>
                    <a:pt x="495" y="86"/>
                    <a:pt x="495" y="86"/>
                  </a:cubicBezTo>
                  <a:cubicBezTo>
                    <a:pt x="494" y="86"/>
                    <a:pt x="494" y="87"/>
                    <a:pt x="494" y="87"/>
                  </a:cubicBezTo>
                  <a:cubicBezTo>
                    <a:pt x="494" y="87"/>
                    <a:pt x="493" y="87"/>
                    <a:pt x="493" y="87"/>
                  </a:cubicBezTo>
                  <a:cubicBezTo>
                    <a:pt x="492" y="87"/>
                    <a:pt x="491" y="87"/>
                    <a:pt x="491" y="88"/>
                  </a:cubicBezTo>
                  <a:cubicBezTo>
                    <a:pt x="490" y="88"/>
                    <a:pt x="490" y="88"/>
                    <a:pt x="489" y="89"/>
                  </a:cubicBezTo>
                  <a:cubicBezTo>
                    <a:pt x="488" y="89"/>
                    <a:pt x="487" y="90"/>
                    <a:pt x="486" y="91"/>
                  </a:cubicBezTo>
                  <a:cubicBezTo>
                    <a:pt x="486" y="91"/>
                    <a:pt x="486" y="91"/>
                    <a:pt x="485" y="91"/>
                  </a:cubicBezTo>
                  <a:cubicBezTo>
                    <a:pt x="484" y="91"/>
                    <a:pt x="482" y="92"/>
                    <a:pt x="481" y="93"/>
                  </a:cubicBezTo>
                  <a:cubicBezTo>
                    <a:pt x="480" y="93"/>
                    <a:pt x="479" y="94"/>
                    <a:pt x="478" y="95"/>
                  </a:cubicBezTo>
                  <a:cubicBezTo>
                    <a:pt x="478" y="95"/>
                    <a:pt x="477" y="96"/>
                    <a:pt x="477" y="97"/>
                  </a:cubicBezTo>
                  <a:cubicBezTo>
                    <a:pt x="476" y="97"/>
                    <a:pt x="476" y="98"/>
                    <a:pt x="475" y="98"/>
                  </a:cubicBezTo>
                  <a:cubicBezTo>
                    <a:pt x="475" y="98"/>
                    <a:pt x="475" y="98"/>
                    <a:pt x="475" y="98"/>
                  </a:cubicBezTo>
                  <a:cubicBezTo>
                    <a:pt x="475" y="97"/>
                    <a:pt x="475" y="97"/>
                    <a:pt x="476" y="96"/>
                  </a:cubicBezTo>
                  <a:cubicBezTo>
                    <a:pt x="476" y="96"/>
                    <a:pt x="477" y="95"/>
                    <a:pt x="477" y="95"/>
                  </a:cubicBezTo>
                  <a:cubicBezTo>
                    <a:pt x="476" y="95"/>
                    <a:pt x="476" y="95"/>
                    <a:pt x="476" y="95"/>
                  </a:cubicBezTo>
                  <a:cubicBezTo>
                    <a:pt x="475" y="95"/>
                    <a:pt x="474" y="95"/>
                    <a:pt x="473" y="95"/>
                  </a:cubicBezTo>
                  <a:cubicBezTo>
                    <a:pt x="474" y="94"/>
                    <a:pt x="474" y="94"/>
                    <a:pt x="474" y="94"/>
                  </a:cubicBezTo>
                  <a:cubicBezTo>
                    <a:pt x="474" y="95"/>
                    <a:pt x="475" y="95"/>
                    <a:pt x="475" y="94"/>
                  </a:cubicBezTo>
                  <a:cubicBezTo>
                    <a:pt x="476" y="94"/>
                    <a:pt x="477" y="94"/>
                    <a:pt x="477" y="93"/>
                  </a:cubicBezTo>
                  <a:cubicBezTo>
                    <a:pt x="478" y="93"/>
                    <a:pt x="479" y="92"/>
                    <a:pt x="479" y="91"/>
                  </a:cubicBezTo>
                  <a:cubicBezTo>
                    <a:pt x="479" y="91"/>
                    <a:pt x="479" y="91"/>
                    <a:pt x="479" y="91"/>
                  </a:cubicBezTo>
                  <a:cubicBezTo>
                    <a:pt x="480" y="91"/>
                    <a:pt x="481" y="91"/>
                    <a:pt x="482" y="91"/>
                  </a:cubicBezTo>
                  <a:cubicBezTo>
                    <a:pt x="482" y="90"/>
                    <a:pt x="482" y="90"/>
                    <a:pt x="482" y="90"/>
                  </a:cubicBezTo>
                  <a:cubicBezTo>
                    <a:pt x="483" y="90"/>
                    <a:pt x="483" y="90"/>
                    <a:pt x="484" y="90"/>
                  </a:cubicBezTo>
                  <a:cubicBezTo>
                    <a:pt x="484" y="89"/>
                    <a:pt x="485" y="89"/>
                    <a:pt x="486" y="88"/>
                  </a:cubicBezTo>
                  <a:cubicBezTo>
                    <a:pt x="487" y="87"/>
                    <a:pt x="488" y="86"/>
                    <a:pt x="490" y="85"/>
                  </a:cubicBezTo>
                  <a:cubicBezTo>
                    <a:pt x="491" y="85"/>
                    <a:pt x="492" y="84"/>
                    <a:pt x="492" y="83"/>
                  </a:cubicBezTo>
                  <a:cubicBezTo>
                    <a:pt x="493" y="83"/>
                    <a:pt x="493" y="83"/>
                    <a:pt x="493" y="83"/>
                  </a:cubicBezTo>
                  <a:cubicBezTo>
                    <a:pt x="495" y="83"/>
                    <a:pt x="496" y="82"/>
                    <a:pt x="497" y="80"/>
                  </a:cubicBezTo>
                  <a:cubicBezTo>
                    <a:pt x="497" y="80"/>
                    <a:pt x="497" y="80"/>
                    <a:pt x="497" y="80"/>
                  </a:cubicBezTo>
                  <a:cubicBezTo>
                    <a:pt x="497" y="80"/>
                    <a:pt x="496" y="79"/>
                    <a:pt x="496" y="79"/>
                  </a:cubicBezTo>
                  <a:cubicBezTo>
                    <a:pt x="496" y="79"/>
                    <a:pt x="496" y="78"/>
                    <a:pt x="496" y="79"/>
                  </a:cubicBezTo>
                  <a:cubicBezTo>
                    <a:pt x="495" y="78"/>
                    <a:pt x="495" y="78"/>
                    <a:pt x="495" y="78"/>
                  </a:cubicBezTo>
                  <a:cubicBezTo>
                    <a:pt x="494" y="78"/>
                    <a:pt x="493" y="78"/>
                    <a:pt x="493" y="78"/>
                  </a:cubicBezTo>
                  <a:cubicBezTo>
                    <a:pt x="492" y="78"/>
                    <a:pt x="492" y="78"/>
                    <a:pt x="491" y="78"/>
                  </a:cubicBezTo>
                  <a:cubicBezTo>
                    <a:pt x="491" y="78"/>
                    <a:pt x="490" y="78"/>
                    <a:pt x="490" y="78"/>
                  </a:cubicBezTo>
                  <a:cubicBezTo>
                    <a:pt x="489" y="79"/>
                    <a:pt x="488" y="79"/>
                    <a:pt x="487" y="79"/>
                  </a:cubicBezTo>
                  <a:cubicBezTo>
                    <a:pt x="486" y="79"/>
                    <a:pt x="486" y="80"/>
                    <a:pt x="485" y="80"/>
                  </a:cubicBezTo>
                  <a:cubicBezTo>
                    <a:pt x="485" y="80"/>
                    <a:pt x="485" y="80"/>
                    <a:pt x="485" y="80"/>
                  </a:cubicBezTo>
                  <a:cubicBezTo>
                    <a:pt x="485" y="80"/>
                    <a:pt x="484" y="80"/>
                    <a:pt x="484" y="80"/>
                  </a:cubicBezTo>
                  <a:cubicBezTo>
                    <a:pt x="484" y="80"/>
                    <a:pt x="484" y="80"/>
                    <a:pt x="484" y="79"/>
                  </a:cubicBezTo>
                  <a:cubicBezTo>
                    <a:pt x="484" y="79"/>
                    <a:pt x="484" y="79"/>
                    <a:pt x="484" y="79"/>
                  </a:cubicBezTo>
                  <a:cubicBezTo>
                    <a:pt x="484" y="79"/>
                    <a:pt x="485" y="79"/>
                    <a:pt x="485" y="79"/>
                  </a:cubicBezTo>
                  <a:cubicBezTo>
                    <a:pt x="485" y="78"/>
                    <a:pt x="485" y="78"/>
                    <a:pt x="485" y="78"/>
                  </a:cubicBezTo>
                  <a:cubicBezTo>
                    <a:pt x="484" y="77"/>
                    <a:pt x="484" y="75"/>
                    <a:pt x="482" y="75"/>
                  </a:cubicBezTo>
                  <a:cubicBezTo>
                    <a:pt x="482" y="74"/>
                    <a:pt x="482" y="74"/>
                    <a:pt x="482" y="74"/>
                  </a:cubicBezTo>
                  <a:cubicBezTo>
                    <a:pt x="482" y="73"/>
                    <a:pt x="481" y="72"/>
                    <a:pt x="480" y="71"/>
                  </a:cubicBezTo>
                  <a:cubicBezTo>
                    <a:pt x="481" y="72"/>
                    <a:pt x="482" y="73"/>
                    <a:pt x="483" y="74"/>
                  </a:cubicBezTo>
                  <a:cubicBezTo>
                    <a:pt x="484" y="75"/>
                    <a:pt x="485" y="76"/>
                    <a:pt x="486" y="77"/>
                  </a:cubicBezTo>
                  <a:cubicBezTo>
                    <a:pt x="486" y="77"/>
                    <a:pt x="487" y="78"/>
                    <a:pt x="487" y="77"/>
                  </a:cubicBezTo>
                  <a:cubicBezTo>
                    <a:pt x="488" y="77"/>
                    <a:pt x="489" y="77"/>
                    <a:pt x="489" y="76"/>
                  </a:cubicBezTo>
                  <a:cubicBezTo>
                    <a:pt x="491" y="77"/>
                    <a:pt x="492" y="76"/>
                    <a:pt x="493" y="76"/>
                  </a:cubicBezTo>
                  <a:cubicBezTo>
                    <a:pt x="495" y="76"/>
                    <a:pt x="498" y="75"/>
                    <a:pt x="500" y="75"/>
                  </a:cubicBezTo>
                  <a:cubicBezTo>
                    <a:pt x="500" y="75"/>
                    <a:pt x="500" y="75"/>
                    <a:pt x="500" y="75"/>
                  </a:cubicBezTo>
                  <a:cubicBezTo>
                    <a:pt x="501" y="74"/>
                    <a:pt x="501" y="74"/>
                    <a:pt x="501" y="74"/>
                  </a:cubicBezTo>
                  <a:cubicBezTo>
                    <a:pt x="502" y="74"/>
                    <a:pt x="502" y="75"/>
                    <a:pt x="503" y="74"/>
                  </a:cubicBezTo>
                  <a:cubicBezTo>
                    <a:pt x="503" y="74"/>
                    <a:pt x="504" y="74"/>
                    <a:pt x="505" y="74"/>
                  </a:cubicBezTo>
                  <a:cubicBezTo>
                    <a:pt x="505" y="73"/>
                    <a:pt x="505" y="73"/>
                    <a:pt x="506" y="72"/>
                  </a:cubicBezTo>
                  <a:cubicBezTo>
                    <a:pt x="506" y="72"/>
                    <a:pt x="506" y="72"/>
                    <a:pt x="505" y="72"/>
                  </a:cubicBezTo>
                  <a:cubicBezTo>
                    <a:pt x="505" y="72"/>
                    <a:pt x="505" y="72"/>
                    <a:pt x="505" y="72"/>
                  </a:cubicBezTo>
                  <a:cubicBezTo>
                    <a:pt x="504" y="73"/>
                    <a:pt x="503" y="72"/>
                    <a:pt x="501" y="72"/>
                  </a:cubicBezTo>
                  <a:cubicBezTo>
                    <a:pt x="502" y="71"/>
                    <a:pt x="503" y="71"/>
                    <a:pt x="504" y="71"/>
                  </a:cubicBezTo>
                  <a:cubicBezTo>
                    <a:pt x="505" y="71"/>
                    <a:pt x="505" y="71"/>
                    <a:pt x="505" y="70"/>
                  </a:cubicBezTo>
                  <a:cubicBezTo>
                    <a:pt x="506" y="70"/>
                    <a:pt x="506" y="69"/>
                    <a:pt x="506" y="69"/>
                  </a:cubicBezTo>
                  <a:cubicBezTo>
                    <a:pt x="507" y="70"/>
                    <a:pt x="507" y="69"/>
                    <a:pt x="508" y="69"/>
                  </a:cubicBezTo>
                  <a:cubicBezTo>
                    <a:pt x="508" y="69"/>
                    <a:pt x="509" y="69"/>
                    <a:pt x="510" y="70"/>
                  </a:cubicBezTo>
                  <a:cubicBezTo>
                    <a:pt x="510" y="71"/>
                    <a:pt x="510" y="71"/>
                    <a:pt x="511" y="71"/>
                  </a:cubicBezTo>
                  <a:cubicBezTo>
                    <a:pt x="512" y="71"/>
                    <a:pt x="512" y="71"/>
                    <a:pt x="512" y="70"/>
                  </a:cubicBezTo>
                  <a:cubicBezTo>
                    <a:pt x="514" y="69"/>
                    <a:pt x="514" y="68"/>
                    <a:pt x="513" y="67"/>
                  </a:cubicBezTo>
                  <a:cubicBezTo>
                    <a:pt x="513" y="67"/>
                    <a:pt x="513" y="66"/>
                    <a:pt x="513" y="66"/>
                  </a:cubicBezTo>
                  <a:cubicBezTo>
                    <a:pt x="513" y="66"/>
                    <a:pt x="513" y="67"/>
                    <a:pt x="514" y="67"/>
                  </a:cubicBezTo>
                  <a:cubicBezTo>
                    <a:pt x="515" y="68"/>
                    <a:pt x="515" y="68"/>
                    <a:pt x="516" y="67"/>
                  </a:cubicBezTo>
                  <a:cubicBezTo>
                    <a:pt x="517" y="66"/>
                    <a:pt x="517" y="65"/>
                    <a:pt x="518" y="64"/>
                  </a:cubicBezTo>
                  <a:cubicBezTo>
                    <a:pt x="518" y="64"/>
                    <a:pt x="518" y="64"/>
                    <a:pt x="519" y="64"/>
                  </a:cubicBezTo>
                  <a:cubicBezTo>
                    <a:pt x="520" y="63"/>
                    <a:pt x="521" y="62"/>
                    <a:pt x="522" y="61"/>
                  </a:cubicBezTo>
                  <a:cubicBezTo>
                    <a:pt x="523" y="60"/>
                    <a:pt x="525" y="59"/>
                    <a:pt x="525" y="57"/>
                  </a:cubicBezTo>
                  <a:cubicBezTo>
                    <a:pt x="526" y="57"/>
                    <a:pt x="527" y="57"/>
                    <a:pt x="527" y="56"/>
                  </a:cubicBezTo>
                  <a:cubicBezTo>
                    <a:pt x="527" y="55"/>
                    <a:pt x="527" y="55"/>
                    <a:pt x="527" y="55"/>
                  </a:cubicBezTo>
                  <a:cubicBezTo>
                    <a:pt x="528" y="54"/>
                    <a:pt x="530" y="53"/>
                    <a:pt x="528" y="51"/>
                  </a:cubicBezTo>
                  <a:cubicBezTo>
                    <a:pt x="529" y="51"/>
                    <a:pt x="530" y="50"/>
                    <a:pt x="530" y="50"/>
                  </a:cubicBezTo>
                  <a:cubicBezTo>
                    <a:pt x="531" y="49"/>
                    <a:pt x="532" y="49"/>
                    <a:pt x="532" y="48"/>
                  </a:cubicBezTo>
                  <a:cubicBezTo>
                    <a:pt x="533" y="47"/>
                    <a:pt x="534" y="46"/>
                    <a:pt x="534" y="45"/>
                  </a:cubicBezTo>
                  <a:cubicBezTo>
                    <a:pt x="534" y="43"/>
                    <a:pt x="534" y="40"/>
                    <a:pt x="533" y="38"/>
                  </a:cubicBezTo>
                  <a:close/>
                  <a:moveTo>
                    <a:pt x="393" y="95"/>
                  </a:moveTo>
                  <a:cubicBezTo>
                    <a:pt x="393" y="95"/>
                    <a:pt x="393" y="95"/>
                    <a:pt x="393" y="95"/>
                  </a:cubicBezTo>
                  <a:cubicBezTo>
                    <a:pt x="393" y="95"/>
                    <a:pt x="393" y="95"/>
                    <a:pt x="393" y="95"/>
                  </a:cubicBezTo>
                  <a:close/>
                  <a:moveTo>
                    <a:pt x="377" y="221"/>
                  </a:moveTo>
                  <a:cubicBezTo>
                    <a:pt x="377" y="221"/>
                    <a:pt x="377" y="221"/>
                    <a:pt x="377" y="221"/>
                  </a:cubicBezTo>
                  <a:cubicBezTo>
                    <a:pt x="377" y="221"/>
                    <a:pt x="377" y="221"/>
                    <a:pt x="377" y="221"/>
                  </a:cubicBezTo>
                  <a:close/>
                  <a:moveTo>
                    <a:pt x="361" y="248"/>
                  </a:moveTo>
                  <a:cubicBezTo>
                    <a:pt x="361" y="248"/>
                    <a:pt x="361" y="248"/>
                    <a:pt x="361" y="248"/>
                  </a:cubicBezTo>
                  <a:cubicBezTo>
                    <a:pt x="361" y="248"/>
                    <a:pt x="361" y="248"/>
                    <a:pt x="361" y="248"/>
                  </a:cubicBezTo>
                  <a:cubicBezTo>
                    <a:pt x="361" y="248"/>
                    <a:pt x="361" y="248"/>
                    <a:pt x="361" y="248"/>
                  </a:cubicBezTo>
                  <a:close/>
                  <a:moveTo>
                    <a:pt x="365" y="257"/>
                  </a:moveTo>
                  <a:cubicBezTo>
                    <a:pt x="365" y="256"/>
                    <a:pt x="365" y="256"/>
                    <a:pt x="365" y="256"/>
                  </a:cubicBezTo>
                  <a:cubicBezTo>
                    <a:pt x="365" y="256"/>
                    <a:pt x="365" y="256"/>
                    <a:pt x="365" y="256"/>
                  </a:cubicBezTo>
                  <a:cubicBezTo>
                    <a:pt x="366" y="256"/>
                    <a:pt x="366" y="257"/>
                    <a:pt x="366" y="257"/>
                  </a:cubicBezTo>
                  <a:cubicBezTo>
                    <a:pt x="366" y="257"/>
                    <a:pt x="366" y="257"/>
                    <a:pt x="365" y="257"/>
                  </a:cubicBezTo>
                  <a:close/>
                  <a:moveTo>
                    <a:pt x="413" y="243"/>
                  </a:moveTo>
                  <a:cubicBezTo>
                    <a:pt x="413" y="243"/>
                    <a:pt x="413" y="243"/>
                    <a:pt x="413" y="243"/>
                  </a:cubicBezTo>
                  <a:cubicBezTo>
                    <a:pt x="413" y="243"/>
                    <a:pt x="413" y="243"/>
                    <a:pt x="413" y="243"/>
                  </a:cubicBezTo>
                  <a:cubicBezTo>
                    <a:pt x="413" y="243"/>
                    <a:pt x="413" y="243"/>
                    <a:pt x="413" y="243"/>
                  </a:cubicBezTo>
                  <a:close/>
                  <a:moveTo>
                    <a:pt x="423" y="186"/>
                  </a:moveTo>
                  <a:cubicBezTo>
                    <a:pt x="423" y="186"/>
                    <a:pt x="423" y="186"/>
                    <a:pt x="423" y="186"/>
                  </a:cubicBezTo>
                  <a:cubicBezTo>
                    <a:pt x="423" y="186"/>
                    <a:pt x="423" y="186"/>
                    <a:pt x="423" y="186"/>
                  </a:cubicBezTo>
                  <a:cubicBezTo>
                    <a:pt x="423" y="186"/>
                    <a:pt x="423" y="186"/>
                    <a:pt x="423" y="186"/>
                  </a:cubicBezTo>
                  <a:close/>
                  <a:moveTo>
                    <a:pt x="460" y="142"/>
                  </a:moveTo>
                  <a:cubicBezTo>
                    <a:pt x="460" y="142"/>
                    <a:pt x="460" y="142"/>
                    <a:pt x="460" y="142"/>
                  </a:cubicBezTo>
                  <a:cubicBezTo>
                    <a:pt x="460" y="142"/>
                    <a:pt x="460" y="142"/>
                    <a:pt x="460" y="142"/>
                  </a:cubicBezTo>
                  <a:cubicBezTo>
                    <a:pt x="460" y="142"/>
                    <a:pt x="460" y="142"/>
                    <a:pt x="460" y="142"/>
                  </a:cubicBezTo>
                  <a:close/>
                  <a:moveTo>
                    <a:pt x="501" y="89"/>
                  </a:moveTo>
                  <a:cubicBezTo>
                    <a:pt x="501" y="89"/>
                    <a:pt x="501" y="89"/>
                    <a:pt x="501" y="89"/>
                  </a:cubicBezTo>
                  <a:cubicBezTo>
                    <a:pt x="501" y="89"/>
                    <a:pt x="501" y="89"/>
                    <a:pt x="501" y="89"/>
                  </a:cubicBezTo>
                  <a:cubicBezTo>
                    <a:pt x="501" y="89"/>
                    <a:pt x="501" y="89"/>
                    <a:pt x="501" y="89"/>
                  </a:cubicBezTo>
                  <a:close/>
                  <a:moveTo>
                    <a:pt x="480" y="95"/>
                  </a:moveTo>
                  <a:cubicBezTo>
                    <a:pt x="480" y="95"/>
                    <a:pt x="480" y="95"/>
                    <a:pt x="480" y="95"/>
                  </a:cubicBezTo>
                  <a:cubicBezTo>
                    <a:pt x="480" y="95"/>
                    <a:pt x="480" y="95"/>
                    <a:pt x="480" y="95"/>
                  </a:cubicBezTo>
                  <a:close/>
                  <a:moveTo>
                    <a:pt x="289" y="296"/>
                  </a:moveTo>
                  <a:cubicBezTo>
                    <a:pt x="289" y="295"/>
                    <a:pt x="288" y="294"/>
                    <a:pt x="288" y="293"/>
                  </a:cubicBezTo>
                  <a:cubicBezTo>
                    <a:pt x="287" y="294"/>
                    <a:pt x="287" y="295"/>
                    <a:pt x="288" y="296"/>
                  </a:cubicBezTo>
                  <a:cubicBezTo>
                    <a:pt x="289" y="296"/>
                    <a:pt x="289" y="297"/>
                    <a:pt x="289" y="297"/>
                  </a:cubicBezTo>
                  <a:cubicBezTo>
                    <a:pt x="288" y="298"/>
                    <a:pt x="288" y="299"/>
                    <a:pt x="287" y="298"/>
                  </a:cubicBezTo>
                  <a:cubicBezTo>
                    <a:pt x="286" y="298"/>
                    <a:pt x="285" y="299"/>
                    <a:pt x="285" y="299"/>
                  </a:cubicBezTo>
                  <a:cubicBezTo>
                    <a:pt x="283" y="299"/>
                    <a:pt x="282" y="299"/>
                    <a:pt x="282" y="298"/>
                  </a:cubicBezTo>
                  <a:cubicBezTo>
                    <a:pt x="281" y="298"/>
                    <a:pt x="282" y="299"/>
                    <a:pt x="281" y="299"/>
                  </a:cubicBezTo>
                  <a:cubicBezTo>
                    <a:pt x="280" y="299"/>
                    <a:pt x="280" y="299"/>
                    <a:pt x="279" y="299"/>
                  </a:cubicBezTo>
                  <a:cubicBezTo>
                    <a:pt x="278" y="298"/>
                    <a:pt x="279" y="298"/>
                    <a:pt x="279" y="297"/>
                  </a:cubicBezTo>
                  <a:cubicBezTo>
                    <a:pt x="279" y="297"/>
                    <a:pt x="280" y="296"/>
                    <a:pt x="279" y="296"/>
                  </a:cubicBezTo>
                  <a:cubicBezTo>
                    <a:pt x="279" y="297"/>
                    <a:pt x="278" y="297"/>
                    <a:pt x="278" y="299"/>
                  </a:cubicBezTo>
                  <a:cubicBezTo>
                    <a:pt x="278" y="299"/>
                    <a:pt x="278" y="299"/>
                    <a:pt x="277" y="299"/>
                  </a:cubicBezTo>
                  <a:cubicBezTo>
                    <a:pt x="276" y="300"/>
                    <a:pt x="275" y="299"/>
                    <a:pt x="273" y="299"/>
                  </a:cubicBezTo>
                  <a:cubicBezTo>
                    <a:pt x="272" y="298"/>
                    <a:pt x="272" y="297"/>
                    <a:pt x="272" y="296"/>
                  </a:cubicBezTo>
                  <a:cubicBezTo>
                    <a:pt x="272" y="295"/>
                    <a:pt x="272" y="294"/>
                    <a:pt x="272" y="294"/>
                  </a:cubicBezTo>
                  <a:cubicBezTo>
                    <a:pt x="271" y="293"/>
                    <a:pt x="272" y="293"/>
                    <a:pt x="272" y="293"/>
                  </a:cubicBezTo>
                  <a:cubicBezTo>
                    <a:pt x="273" y="293"/>
                    <a:pt x="274" y="293"/>
                    <a:pt x="275" y="293"/>
                  </a:cubicBezTo>
                  <a:cubicBezTo>
                    <a:pt x="274" y="292"/>
                    <a:pt x="273" y="292"/>
                    <a:pt x="273" y="292"/>
                  </a:cubicBezTo>
                  <a:cubicBezTo>
                    <a:pt x="273" y="292"/>
                    <a:pt x="273" y="292"/>
                    <a:pt x="273" y="292"/>
                  </a:cubicBezTo>
                  <a:cubicBezTo>
                    <a:pt x="273" y="292"/>
                    <a:pt x="273" y="291"/>
                    <a:pt x="273" y="291"/>
                  </a:cubicBezTo>
                  <a:cubicBezTo>
                    <a:pt x="273" y="291"/>
                    <a:pt x="273" y="291"/>
                    <a:pt x="272" y="291"/>
                  </a:cubicBezTo>
                  <a:cubicBezTo>
                    <a:pt x="272" y="291"/>
                    <a:pt x="271" y="292"/>
                    <a:pt x="271" y="291"/>
                  </a:cubicBezTo>
                  <a:cubicBezTo>
                    <a:pt x="271" y="290"/>
                    <a:pt x="271" y="290"/>
                    <a:pt x="270" y="290"/>
                  </a:cubicBezTo>
                  <a:cubicBezTo>
                    <a:pt x="271" y="290"/>
                    <a:pt x="271" y="289"/>
                    <a:pt x="271" y="289"/>
                  </a:cubicBezTo>
                  <a:cubicBezTo>
                    <a:pt x="272" y="288"/>
                    <a:pt x="271" y="288"/>
                    <a:pt x="270" y="288"/>
                  </a:cubicBezTo>
                  <a:cubicBezTo>
                    <a:pt x="272" y="287"/>
                    <a:pt x="273" y="287"/>
                    <a:pt x="275" y="287"/>
                  </a:cubicBezTo>
                  <a:cubicBezTo>
                    <a:pt x="274" y="286"/>
                    <a:pt x="273" y="287"/>
                    <a:pt x="273" y="286"/>
                  </a:cubicBezTo>
                  <a:cubicBezTo>
                    <a:pt x="274" y="286"/>
                    <a:pt x="275" y="286"/>
                    <a:pt x="276" y="286"/>
                  </a:cubicBezTo>
                  <a:cubicBezTo>
                    <a:pt x="276" y="286"/>
                    <a:pt x="277" y="286"/>
                    <a:pt x="277" y="285"/>
                  </a:cubicBezTo>
                  <a:cubicBezTo>
                    <a:pt x="277" y="285"/>
                    <a:pt x="276" y="285"/>
                    <a:pt x="276" y="285"/>
                  </a:cubicBezTo>
                  <a:cubicBezTo>
                    <a:pt x="275" y="285"/>
                    <a:pt x="274" y="286"/>
                    <a:pt x="273" y="285"/>
                  </a:cubicBezTo>
                  <a:cubicBezTo>
                    <a:pt x="274" y="285"/>
                    <a:pt x="275" y="285"/>
                    <a:pt x="275" y="285"/>
                  </a:cubicBezTo>
                  <a:cubicBezTo>
                    <a:pt x="275" y="285"/>
                    <a:pt x="275" y="285"/>
                    <a:pt x="275" y="285"/>
                  </a:cubicBezTo>
                  <a:cubicBezTo>
                    <a:pt x="274" y="284"/>
                    <a:pt x="275" y="284"/>
                    <a:pt x="275" y="284"/>
                  </a:cubicBezTo>
                  <a:cubicBezTo>
                    <a:pt x="276" y="284"/>
                    <a:pt x="276" y="284"/>
                    <a:pt x="277" y="283"/>
                  </a:cubicBezTo>
                  <a:cubicBezTo>
                    <a:pt x="277" y="282"/>
                    <a:pt x="275" y="283"/>
                    <a:pt x="276" y="282"/>
                  </a:cubicBezTo>
                  <a:cubicBezTo>
                    <a:pt x="277" y="281"/>
                    <a:pt x="277" y="281"/>
                    <a:pt x="277" y="281"/>
                  </a:cubicBezTo>
                  <a:cubicBezTo>
                    <a:pt x="274" y="281"/>
                    <a:pt x="270" y="283"/>
                    <a:pt x="267" y="283"/>
                  </a:cubicBezTo>
                  <a:cubicBezTo>
                    <a:pt x="267" y="283"/>
                    <a:pt x="266" y="284"/>
                    <a:pt x="266" y="283"/>
                  </a:cubicBezTo>
                  <a:cubicBezTo>
                    <a:pt x="265" y="283"/>
                    <a:pt x="264" y="283"/>
                    <a:pt x="263" y="284"/>
                  </a:cubicBezTo>
                  <a:cubicBezTo>
                    <a:pt x="262" y="284"/>
                    <a:pt x="262" y="285"/>
                    <a:pt x="260" y="284"/>
                  </a:cubicBezTo>
                  <a:cubicBezTo>
                    <a:pt x="260" y="284"/>
                    <a:pt x="259" y="284"/>
                    <a:pt x="258" y="285"/>
                  </a:cubicBezTo>
                  <a:cubicBezTo>
                    <a:pt x="258" y="285"/>
                    <a:pt x="257" y="286"/>
                    <a:pt x="257" y="286"/>
                  </a:cubicBezTo>
                  <a:cubicBezTo>
                    <a:pt x="257" y="285"/>
                    <a:pt x="256" y="285"/>
                    <a:pt x="256" y="284"/>
                  </a:cubicBezTo>
                  <a:cubicBezTo>
                    <a:pt x="256" y="284"/>
                    <a:pt x="256" y="284"/>
                    <a:pt x="256" y="283"/>
                  </a:cubicBezTo>
                  <a:cubicBezTo>
                    <a:pt x="256" y="283"/>
                    <a:pt x="256" y="283"/>
                    <a:pt x="256" y="282"/>
                  </a:cubicBezTo>
                  <a:cubicBezTo>
                    <a:pt x="256" y="282"/>
                    <a:pt x="257" y="283"/>
                    <a:pt x="257" y="282"/>
                  </a:cubicBezTo>
                  <a:cubicBezTo>
                    <a:pt x="256" y="281"/>
                    <a:pt x="258" y="281"/>
                    <a:pt x="258" y="280"/>
                  </a:cubicBezTo>
                  <a:cubicBezTo>
                    <a:pt x="259" y="279"/>
                    <a:pt x="260" y="280"/>
                    <a:pt x="261" y="281"/>
                  </a:cubicBezTo>
                  <a:cubicBezTo>
                    <a:pt x="261" y="280"/>
                    <a:pt x="261" y="280"/>
                    <a:pt x="261" y="280"/>
                  </a:cubicBezTo>
                  <a:cubicBezTo>
                    <a:pt x="260" y="279"/>
                    <a:pt x="260" y="279"/>
                    <a:pt x="261" y="278"/>
                  </a:cubicBezTo>
                  <a:cubicBezTo>
                    <a:pt x="261" y="278"/>
                    <a:pt x="261" y="278"/>
                    <a:pt x="260" y="278"/>
                  </a:cubicBezTo>
                  <a:cubicBezTo>
                    <a:pt x="260" y="278"/>
                    <a:pt x="259" y="279"/>
                    <a:pt x="259" y="278"/>
                  </a:cubicBezTo>
                  <a:cubicBezTo>
                    <a:pt x="259" y="277"/>
                    <a:pt x="259" y="276"/>
                    <a:pt x="260" y="276"/>
                  </a:cubicBezTo>
                  <a:cubicBezTo>
                    <a:pt x="260" y="276"/>
                    <a:pt x="261" y="276"/>
                    <a:pt x="261" y="276"/>
                  </a:cubicBezTo>
                  <a:cubicBezTo>
                    <a:pt x="262" y="275"/>
                    <a:pt x="263" y="275"/>
                    <a:pt x="263" y="276"/>
                  </a:cubicBezTo>
                  <a:cubicBezTo>
                    <a:pt x="263" y="277"/>
                    <a:pt x="264" y="277"/>
                    <a:pt x="264" y="277"/>
                  </a:cubicBezTo>
                  <a:cubicBezTo>
                    <a:pt x="265" y="277"/>
                    <a:pt x="265" y="277"/>
                    <a:pt x="265" y="278"/>
                  </a:cubicBezTo>
                  <a:cubicBezTo>
                    <a:pt x="265" y="279"/>
                    <a:pt x="266" y="279"/>
                    <a:pt x="267" y="279"/>
                  </a:cubicBezTo>
                  <a:cubicBezTo>
                    <a:pt x="267" y="278"/>
                    <a:pt x="267" y="279"/>
                    <a:pt x="268" y="279"/>
                  </a:cubicBezTo>
                  <a:cubicBezTo>
                    <a:pt x="268" y="278"/>
                    <a:pt x="268" y="278"/>
                    <a:pt x="268" y="277"/>
                  </a:cubicBezTo>
                  <a:cubicBezTo>
                    <a:pt x="267" y="278"/>
                    <a:pt x="267" y="278"/>
                    <a:pt x="266" y="278"/>
                  </a:cubicBezTo>
                  <a:cubicBezTo>
                    <a:pt x="266" y="278"/>
                    <a:pt x="265" y="278"/>
                    <a:pt x="266" y="278"/>
                  </a:cubicBezTo>
                  <a:cubicBezTo>
                    <a:pt x="266" y="277"/>
                    <a:pt x="266" y="276"/>
                    <a:pt x="265" y="276"/>
                  </a:cubicBezTo>
                  <a:cubicBezTo>
                    <a:pt x="264" y="276"/>
                    <a:pt x="264" y="275"/>
                    <a:pt x="264" y="275"/>
                  </a:cubicBezTo>
                  <a:cubicBezTo>
                    <a:pt x="264" y="274"/>
                    <a:pt x="264" y="273"/>
                    <a:pt x="265" y="273"/>
                  </a:cubicBezTo>
                  <a:cubicBezTo>
                    <a:pt x="266" y="273"/>
                    <a:pt x="266" y="273"/>
                    <a:pt x="266" y="272"/>
                  </a:cubicBezTo>
                  <a:cubicBezTo>
                    <a:pt x="265" y="272"/>
                    <a:pt x="265" y="273"/>
                    <a:pt x="264" y="273"/>
                  </a:cubicBezTo>
                  <a:cubicBezTo>
                    <a:pt x="263" y="273"/>
                    <a:pt x="263" y="273"/>
                    <a:pt x="262" y="272"/>
                  </a:cubicBezTo>
                  <a:cubicBezTo>
                    <a:pt x="262" y="271"/>
                    <a:pt x="262" y="271"/>
                    <a:pt x="262" y="270"/>
                  </a:cubicBezTo>
                  <a:cubicBezTo>
                    <a:pt x="262" y="270"/>
                    <a:pt x="262" y="270"/>
                    <a:pt x="262" y="270"/>
                  </a:cubicBezTo>
                  <a:cubicBezTo>
                    <a:pt x="263" y="269"/>
                    <a:pt x="263" y="267"/>
                    <a:pt x="265" y="267"/>
                  </a:cubicBezTo>
                  <a:cubicBezTo>
                    <a:pt x="265" y="267"/>
                    <a:pt x="266" y="266"/>
                    <a:pt x="266" y="266"/>
                  </a:cubicBezTo>
                  <a:cubicBezTo>
                    <a:pt x="265" y="266"/>
                    <a:pt x="264" y="266"/>
                    <a:pt x="264" y="266"/>
                  </a:cubicBezTo>
                  <a:cubicBezTo>
                    <a:pt x="263" y="267"/>
                    <a:pt x="262" y="266"/>
                    <a:pt x="261" y="267"/>
                  </a:cubicBezTo>
                  <a:cubicBezTo>
                    <a:pt x="261" y="267"/>
                    <a:pt x="260" y="266"/>
                    <a:pt x="260" y="266"/>
                  </a:cubicBezTo>
                  <a:cubicBezTo>
                    <a:pt x="262" y="265"/>
                    <a:pt x="261" y="264"/>
                    <a:pt x="261" y="263"/>
                  </a:cubicBezTo>
                  <a:cubicBezTo>
                    <a:pt x="261" y="263"/>
                    <a:pt x="261" y="263"/>
                    <a:pt x="261" y="263"/>
                  </a:cubicBezTo>
                  <a:cubicBezTo>
                    <a:pt x="262" y="263"/>
                    <a:pt x="262" y="262"/>
                    <a:pt x="262" y="262"/>
                  </a:cubicBezTo>
                  <a:cubicBezTo>
                    <a:pt x="261" y="262"/>
                    <a:pt x="261" y="262"/>
                    <a:pt x="261" y="261"/>
                  </a:cubicBezTo>
                  <a:cubicBezTo>
                    <a:pt x="262" y="261"/>
                    <a:pt x="262" y="260"/>
                    <a:pt x="263" y="260"/>
                  </a:cubicBezTo>
                  <a:cubicBezTo>
                    <a:pt x="264" y="260"/>
                    <a:pt x="265" y="260"/>
                    <a:pt x="265" y="261"/>
                  </a:cubicBezTo>
                  <a:cubicBezTo>
                    <a:pt x="266" y="261"/>
                    <a:pt x="266" y="262"/>
                    <a:pt x="266" y="262"/>
                  </a:cubicBezTo>
                  <a:cubicBezTo>
                    <a:pt x="267" y="263"/>
                    <a:pt x="268" y="263"/>
                    <a:pt x="267" y="264"/>
                  </a:cubicBezTo>
                  <a:cubicBezTo>
                    <a:pt x="267" y="265"/>
                    <a:pt x="267" y="266"/>
                    <a:pt x="268" y="266"/>
                  </a:cubicBezTo>
                  <a:cubicBezTo>
                    <a:pt x="269" y="266"/>
                    <a:pt x="270" y="267"/>
                    <a:pt x="270" y="268"/>
                  </a:cubicBezTo>
                  <a:cubicBezTo>
                    <a:pt x="270" y="268"/>
                    <a:pt x="271" y="269"/>
                    <a:pt x="271" y="270"/>
                  </a:cubicBezTo>
                  <a:cubicBezTo>
                    <a:pt x="271" y="270"/>
                    <a:pt x="271" y="271"/>
                    <a:pt x="271" y="271"/>
                  </a:cubicBezTo>
                  <a:cubicBezTo>
                    <a:pt x="273" y="271"/>
                    <a:pt x="273" y="272"/>
                    <a:pt x="274" y="273"/>
                  </a:cubicBezTo>
                  <a:cubicBezTo>
                    <a:pt x="274" y="274"/>
                    <a:pt x="275" y="274"/>
                    <a:pt x="275" y="275"/>
                  </a:cubicBezTo>
                  <a:cubicBezTo>
                    <a:pt x="276" y="275"/>
                    <a:pt x="276" y="275"/>
                    <a:pt x="276" y="275"/>
                  </a:cubicBezTo>
                  <a:cubicBezTo>
                    <a:pt x="277" y="274"/>
                    <a:pt x="278" y="274"/>
                    <a:pt x="278" y="273"/>
                  </a:cubicBezTo>
                  <a:cubicBezTo>
                    <a:pt x="278" y="273"/>
                    <a:pt x="278" y="273"/>
                    <a:pt x="277" y="273"/>
                  </a:cubicBezTo>
                  <a:cubicBezTo>
                    <a:pt x="276" y="274"/>
                    <a:pt x="275" y="274"/>
                    <a:pt x="275" y="272"/>
                  </a:cubicBezTo>
                  <a:cubicBezTo>
                    <a:pt x="274" y="271"/>
                    <a:pt x="274" y="270"/>
                    <a:pt x="273" y="269"/>
                  </a:cubicBezTo>
                  <a:cubicBezTo>
                    <a:pt x="273" y="268"/>
                    <a:pt x="275" y="268"/>
                    <a:pt x="275" y="268"/>
                  </a:cubicBezTo>
                  <a:cubicBezTo>
                    <a:pt x="277" y="270"/>
                    <a:pt x="277" y="269"/>
                    <a:pt x="279" y="268"/>
                  </a:cubicBezTo>
                  <a:cubicBezTo>
                    <a:pt x="278" y="268"/>
                    <a:pt x="277" y="269"/>
                    <a:pt x="276" y="268"/>
                  </a:cubicBezTo>
                  <a:cubicBezTo>
                    <a:pt x="275" y="267"/>
                    <a:pt x="274" y="267"/>
                    <a:pt x="273" y="267"/>
                  </a:cubicBezTo>
                  <a:cubicBezTo>
                    <a:pt x="272" y="267"/>
                    <a:pt x="271" y="266"/>
                    <a:pt x="272" y="265"/>
                  </a:cubicBezTo>
                  <a:cubicBezTo>
                    <a:pt x="272" y="264"/>
                    <a:pt x="272" y="264"/>
                    <a:pt x="273" y="265"/>
                  </a:cubicBezTo>
                  <a:cubicBezTo>
                    <a:pt x="273" y="265"/>
                    <a:pt x="274" y="265"/>
                    <a:pt x="274" y="264"/>
                  </a:cubicBezTo>
                  <a:cubicBezTo>
                    <a:pt x="274" y="265"/>
                    <a:pt x="275" y="265"/>
                    <a:pt x="275" y="265"/>
                  </a:cubicBezTo>
                  <a:cubicBezTo>
                    <a:pt x="275" y="263"/>
                    <a:pt x="273" y="263"/>
                    <a:pt x="274" y="262"/>
                  </a:cubicBezTo>
                  <a:cubicBezTo>
                    <a:pt x="273" y="262"/>
                    <a:pt x="272" y="262"/>
                    <a:pt x="270" y="262"/>
                  </a:cubicBezTo>
                  <a:cubicBezTo>
                    <a:pt x="270" y="262"/>
                    <a:pt x="270" y="262"/>
                    <a:pt x="270" y="262"/>
                  </a:cubicBezTo>
                  <a:cubicBezTo>
                    <a:pt x="269" y="261"/>
                    <a:pt x="269" y="260"/>
                    <a:pt x="269" y="260"/>
                  </a:cubicBezTo>
                  <a:cubicBezTo>
                    <a:pt x="268" y="259"/>
                    <a:pt x="268" y="258"/>
                    <a:pt x="269" y="258"/>
                  </a:cubicBezTo>
                  <a:cubicBezTo>
                    <a:pt x="270" y="258"/>
                    <a:pt x="270" y="258"/>
                    <a:pt x="270" y="257"/>
                  </a:cubicBezTo>
                  <a:cubicBezTo>
                    <a:pt x="270" y="256"/>
                    <a:pt x="270" y="256"/>
                    <a:pt x="271" y="256"/>
                  </a:cubicBezTo>
                  <a:cubicBezTo>
                    <a:pt x="271" y="256"/>
                    <a:pt x="271" y="256"/>
                    <a:pt x="272" y="255"/>
                  </a:cubicBezTo>
                  <a:cubicBezTo>
                    <a:pt x="273" y="254"/>
                    <a:pt x="274" y="254"/>
                    <a:pt x="275" y="255"/>
                  </a:cubicBezTo>
                  <a:cubicBezTo>
                    <a:pt x="275" y="255"/>
                    <a:pt x="276" y="255"/>
                    <a:pt x="276" y="255"/>
                  </a:cubicBezTo>
                  <a:cubicBezTo>
                    <a:pt x="276" y="255"/>
                    <a:pt x="276" y="255"/>
                    <a:pt x="276" y="255"/>
                  </a:cubicBezTo>
                  <a:cubicBezTo>
                    <a:pt x="277" y="254"/>
                    <a:pt x="277" y="254"/>
                    <a:pt x="277" y="255"/>
                  </a:cubicBezTo>
                  <a:cubicBezTo>
                    <a:pt x="278" y="255"/>
                    <a:pt x="277" y="255"/>
                    <a:pt x="277" y="256"/>
                  </a:cubicBezTo>
                  <a:cubicBezTo>
                    <a:pt x="278" y="256"/>
                    <a:pt x="278" y="256"/>
                    <a:pt x="278" y="257"/>
                  </a:cubicBezTo>
                  <a:cubicBezTo>
                    <a:pt x="278" y="257"/>
                    <a:pt x="279" y="257"/>
                    <a:pt x="279" y="258"/>
                  </a:cubicBezTo>
                  <a:cubicBezTo>
                    <a:pt x="280" y="258"/>
                    <a:pt x="280" y="259"/>
                    <a:pt x="280" y="260"/>
                  </a:cubicBezTo>
                  <a:cubicBezTo>
                    <a:pt x="280" y="260"/>
                    <a:pt x="280" y="261"/>
                    <a:pt x="280" y="261"/>
                  </a:cubicBezTo>
                  <a:cubicBezTo>
                    <a:pt x="280" y="261"/>
                    <a:pt x="280" y="261"/>
                    <a:pt x="281" y="261"/>
                  </a:cubicBezTo>
                  <a:cubicBezTo>
                    <a:pt x="281" y="261"/>
                    <a:pt x="281" y="261"/>
                    <a:pt x="281" y="261"/>
                  </a:cubicBezTo>
                  <a:cubicBezTo>
                    <a:pt x="281" y="260"/>
                    <a:pt x="280" y="260"/>
                    <a:pt x="281" y="259"/>
                  </a:cubicBezTo>
                  <a:cubicBezTo>
                    <a:pt x="282" y="259"/>
                    <a:pt x="282" y="260"/>
                    <a:pt x="282" y="260"/>
                  </a:cubicBezTo>
                  <a:cubicBezTo>
                    <a:pt x="282" y="260"/>
                    <a:pt x="282" y="259"/>
                    <a:pt x="282" y="259"/>
                  </a:cubicBezTo>
                  <a:cubicBezTo>
                    <a:pt x="281" y="258"/>
                    <a:pt x="281" y="257"/>
                    <a:pt x="281" y="257"/>
                  </a:cubicBezTo>
                  <a:cubicBezTo>
                    <a:pt x="281" y="256"/>
                    <a:pt x="281" y="255"/>
                    <a:pt x="282" y="255"/>
                  </a:cubicBezTo>
                  <a:cubicBezTo>
                    <a:pt x="282" y="255"/>
                    <a:pt x="283" y="255"/>
                    <a:pt x="284" y="255"/>
                  </a:cubicBezTo>
                  <a:cubicBezTo>
                    <a:pt x="284" y="255"/>
                    <a:pt x="284" y="255"/>
                    <a:pt x="285" y="255"/>
                  </a:cubicBezTo>
                  <a:cubicBezTo>
                    <a:pt x="285" y="255"/>
                    <a:pt x="285" y="255"/>
                    <a:pt x="285" y="254"/>
                  </a:cubicBezTo>
                  <a:cubicBezTo>
                    <a:pt x="285" y="254"/>
                    <a:pt x="284" y="254"/>
                    <a:pt x="284" y="254"/>
                  </a:cubicBezTo>
                  <a:cubicBezTo>
                    <a:pt x="284" y="254"/>
                    <a:pt x="284" y="254"/>
                    <a:pt x="283" y="254"/>
                  </a:cubicBezTo>
                  <a:cubicBezTo>
                    <a:pt x="283" y="254"/>
                    <a:pt x="283" y="254"/>
                    <a:pt x="283" y="254"/>
                  </a:cubicBezTo>
                  <a:cubicBezTo>
                    <a:pt x="283" y="253"/>
                    <a:pt x="283" y="253"/>
                    <a:pt x="283" y="253"/>
                  </a:cubicBezTo>
                  <a:cubicBezTo>
                    <a:pt x="284" y="252"/>
                    <a:pt x="285" y="253"/>
                    <a:pt x="285" y="254"/>
                  </a:cubicBezTo>
                  <a:cubicBezTo>
                    <a:pt x="285" y="255"/>
                    <a:pt x="286" y="255"/>
                    <a:pt x="287" y="256"/>
                  </a:cubicBezTo>
                  <a:cubicBezTo>
                    <a:pt x="286" y="256"/>
                    <a:pt x="286" y="256"/>
                    <a:pt x="286" y="256"/>
                  </a:cubicBezTo>
                  <a:cubicBezTo>
                    <a:pt x="286" y="257"/>
                    <a:pt x="286" y="257"/>
                    <a:pt x="286" y="257"/>
                  </a:cubicBezTo>
                  <a:cubicBezTo>
                    <a:pt x="287" y="257"/>
                    <a:pt x="287" y="257"/>
                    <a:pt x="287" y="257"/>
                  </a:cubicBezTo>
                  <a:cubicBezTo>
                    <a:pt x="287" y="258"/>
                    <a:pt x="289" y="258"/>
                    <a:pt x="289" y="258"/>
                  </a:cubicBezTo>
                  <a:cubicBezTo>
                    <a:pt x="290" y="258"/>
                    <a:pt x="290" y="259"/>
                    <a:pt x="290" y="259"/>
                  </a:cubicBezTo>
                  <a:cubicBezTo>
                    <a:pt x="290" y="261"/>
                    <a:pt x="290" y="262"/>
                    <a:pt x="290" y="263"/>
                  </a:cubicBezTo>
                  <a:cubicBezTo>
                    <a:pt x="289" y="264"/>
                    <a:pt x="290" y="265"/>
                    <a:pt x="291" y="266"/>
                  </a:cubicBezTo>
                  <a:cubicBezTo>
                    <a:pt x="291" y="267"/>
                    <a:pt x="292" y="268"/>
                    <a:pt x="291" y="269"/>
                  </a:cubicBezTo>
                  <a:cubicBezTo>
                    <a:pt x="291" y="269"/>
                    <a:pt x="291" y="270"/>
                    <a:pt x="291" y="270"/>
                  </a:cubicBezTo>
                  <a:cubicBezTo>
                    <a:pt x="291" y="272"/>
                    <a:pt x="290" y="273"/>
                    <a:pt x="291" y="275"/>
                  </a:cubicBezTo>
                  <a:cubicBezTo>
                    <a:pt x="291" y="275"/>
                    <a:pt x="291" y="275"/>
                    <a:pt x="291" y="276"/>
                  </a:cubicBezTo>
                  <a:cubicBezTo>
                    <a:pt x="291" y="277"/>
                    <a:pt x="290" y="278"/>
                    <a:pt x="288" y="279"/>
                  </a:cubicBezTo>
                  <a:cubicBezTo>
                    <a:pt x="290" y="279"/>
                    <a:pt x="291" y="281"/>
                    <a:pt x="292" y="281"/>
                  </a:cubicBezTo>
                  <a:cubicBezTo>
                    <a:pt x="293" y="281"/>
                    <a:pt x="292" y="281"/>
                    <a:pt x="292" y="282"/>
                  </a:cubicBezTo>
                  <a:cubicBezTo>
                    <a:pt x="292" y="284"/>
                    <a:pt x="292" y="286"/>
                    <a:pt x="293" y="288"/>
                  </a:cubicBezTo>
                  <a:cubicBezTo>
                    <a:pt x="292" y="288"/>
                    <a:pt x="292" y="288"/>
                    <a:pt x="292" y="287"/>
                  </a:cubicBezTo>
                  <a:cubicBezTo>
                    <a:pt x="292" y="286"/>
                    <a:pt x="291" y="285"/>
                    <a:pt x="290" y="284"/>
                  </a:cubicBezTo>
                  <a:cubicBezTo>
                    <a:pt x="290" y="284"/>
                    <a:pt x="290" y="284"/>
                    <a:pt x="290" y="284"/>
                  </a:cubicBezTo>
                  <a:cubicBezTo>
                    <a:pt x="290" y="284"/>
                    <a:pt x="289" y="284"/>
                    <a:pt x="289" y="285"/>
                  </a:cubicBezTo>
                  <a:cubicBezTo>
                    <a:pt x="290" y="285"/>
                    <a:pt x="290" y="286"/>
                    <a:pt x="290" y="287"/>
                  </a:cubicBezTo>
                  <a:cubicBezTo>
                    <a:pt x="290" y="287"/>
                    <a:pt x="289" y="287"/>
                    <a:pt x="289" y="287"/>
                  </a:cubicBezTo>
                  <a:cubicBezTo>
                    <a:pt x="289" y="285"/>
                    <a:pt x="288" y="285"/>
                    <a:pt x="288" y="286"/>
                  </a:cubicBezTo>
                  <a:cubicBezTo>
                    <a:pt x="288" y="287"/>
                    <a:pt x="289" y="287"/>
                    <a:pt x="289" y="288"/>
                  </a:cubicBezTo>
                  <a:cubicBezTo>
                    <a:pt x="289" y="288"/>
                    <a:pt x="288" y="288"/>
                    <a:pt x="288" y="288"/>
                  </a:cubicBezTo>
                  <a:cubicBezTo>
                    <a:pt x="288" y="289"/>
                    <a:pt x="289" y="289"/>
                    <a:pt x="289" y="289"/>
                  </a:cubicBezTo>
                  <a:cubicBezTo>
                    <a:pt x="288" y="290"/>
                    <a:pt x="288" y="289"/>
                    <a:pt x="287" y="289"/>
                  </a:cubicBezTo>
                  <a:cubicBezTo>
                    <a:pt x="287" y="290"/>
                    <a:pt x="287" y="290"/>
                    <a:pt x="287" y="290"/>
                  </a:cubicBezTo>
                  <a:cubicBezTo>
                    <a:pt x="287" y="290"/>
                    <a:pt x="287" y="291"/>
                    <a:pt x="287" y="291"/>
                  </a:cubicBezTo>
                  <a:cubicBezTo>
                    <a:pt x="287" y="291"/>
                    <a:pt x="287" y="291"/>
                    <a:pt x="288" y="291"/>
                  </a:cubicBezTo>
                  <a:cubicBezTo>
                    <a:pt x="288" y="291"/>
                    <a:pt x="288" y="291"/>
                    <a:pt x="288" y="291"/>
                  </a:cubicBezTo>
                  <a:cubicBezTo>
                    <a:pt x="288" y="291"/>
                    <a:pt x="288" y="292"/>
                    <a:pt x="288" y="291"/>
                  </a:cubicBezTo>
                  <a:cubicBezTo>
                    <a:pt x="289" y="291"/>
                    <a:pt x="289" y="292"/>
                    <a:pt x="289" y="293"/>
                  </a:cubicBezTo>
                  <a:cubicBezTo>
                    <a:pt x="290" y="293"/>
                    <a:pt x="290" y="294"/>
                    <a:pt x="291" y="295"/>
                  </a:cubicBezTo>
                  <a:cubicBezTo>
                    <a:pt x="291" y="295"/>
                    <a:pt x="291" y="295"/>
                    <a:pt x="291" y="296"/>
                  </a:cubicBezTo>
                  <a:cubicBezTo>
                    <a:pt x="290" y="296"/>
                    <a:pt x="290" y="296"/>
                    <a:pt x="289" y="296"/>
                  </a:cubicBezTo>
                  <a:close/>
                  <a:moveTo>
                    <a:pt x="309" y="229"/>
                  </a:moveTo>
                  <a:cubicBezTo>
                    <a:pt x="308" y="229"/>
                    <a:pt x="307" y="230"/>
                    <a:pt x="306" y="230"/>
                  </a:cubicBezTo>
                  <a:cubicBezTo>
                    <a:pt x="304" y="230"/>
                    <a:pt x="303" y="230"/>
                    <a:pt x="302" y="229"/>
                  </a:cubicBezTo>
                  <a:cubicBezTo>
                    <a:pt x="301" y="228"/>
                    <a:pt x="300" y="227"/>
                    <a:pt x="300" y="225"/>
                  </a:cubicBezTo>
                  <a:cubicBezTo>
                    <a:pt x="299" y="222"/>
                    <a:pt x="301" y="220"/>
                    <a:pt x="304" y="220"/>
                  </a:cubicBezTo>
                  <a:cubicBezTo>
                    <a:pt x="305" y="220"/>
                    <a:pt x="304" y="219"/>
                    <a:pt x="305" y="219"/>
                  </a:cubicBezTo>
                  <a:cubicBezTo>
                    <a:pt x="305" y="219"/>
                    <a:pt x="305" y="220"/>
                    <a:pt x="305" y="220"/>
                  </a:cubicBezTo>
                  <a:cubicBezTo>
                    <a:pt x="305" y="221"/>
                    <a:pt x="305" y="221"/>
                    <a:pt x="306" y="221"/>
                  </a:cubicBezTo>
                  <a:cubicBezTo>
                    <a:pt x="308" y="221"/>
                    <a:pt x="308" y="219"/>
                    <a:pt x="310" y="220"/>
                  </a:cubicBezTo>
                  <a:cubicBezTo>
                    <a:pt x="310" y="220"/>
                    <a:pt x="311" y="219"/>
                    <a:pt x="311" y="220"/>
                  </a:cubicBezTo>
                  <a:cubicBezTo>
                    <a:pt x="312" y="221"/>
                    <a:pt x="313" y="220"/>
                    <a:pt x="314" y="221"/>
                  </a:cubicBezTo>
                  <a:cubicBezTo>
                    <a:pt x="315" y="221"/>
                    <a:pt x="316" y="221"/>
                    <a:pt x="317" y="220"/>
                  </a:cubicBezTo>
                  <a:cubicBezTo>
                    <a:pt x="317" y="220"/>
                    <a:pt x="317" y="220"/>
                    <a:pt x="318" y="220"/>
                  </a:cubicBezTo>
                  <a:cubicBezTo>
                    <a:pt x="318" y="221"/>
                    <a:pt x="319" y="221"/>
                    <a:pt x="319" y="221"/>
                  </a:cubicBezTo>
                  <a:cubicBezTo>
                    <a:pt x="320" y="222"/>
                    <a:pt x="321" y="223"/>
                    <a:pt x="321" y="224"/>
                  </a:cubicBezTo>
                  <a:cubicBezTo>
                    <a:pt x="321" y="224"/>
                    <a:pt x="321" y="224"/>
                    <a:pt x="320" y="224"/>
                  </a:cubicBezTo>
                  <a:cubicBezTo>
                    <a:pt x="319" y="224"/>
                    <a:pt x="319" y="225"/>
                    <a:pt x="319" y="225"/>
                  </a:cubicBezTo>
                  <a:cubicBezTo>
                    <a:pt x="318" y="227"/>
                    <a:pt x="319" y="228"/>
                    <a:pt x="318" y="229"/>
                  </a:cubicBezTo>
                  <a:cubicBezTo>
                    <a:pt x="318" y="230"/>
                    <a:pt x="318" y="231"/>
                    <a:pt x="317" y="230"/>
                  </a:cubicBezTo>
                  <a:cubicBezTo>
                    <a:pt x="316" y="230"/>
                    <a:pt x="316" y="230"/>
                    <a:pt x="315" y="230"/>
                  </a:cubicBezTo>
                  <a:cubicBezTo>
                    <a:pt x="313" y="230"/>
                    <a:pt x="311" y="229"/>
                    <a:pt x="309" y="229"/>
                  </a:cubicBezTo>
                  <a:close/>
                  <a:moveTo>
                    <a:pt x="343" y="236"/>
                  </a:moveTo>
                  <a:cubicBezTo>
                    <a:pt x="342" y="237"/>
                    <a:pt x="341" y="238"/>
                    <a:pt x="340" y="238"/>
                  </a:cubicBezTo>
                  <a:cubicBezTo>
                    <a:pt x="340" y="238"/>
                    <a:pt x="339" y="237"/>
                    <a:pt x="339" y="237"/>
                  </a:cubicBezTo>
                  <a:cubicBezTo>
                    <a:pt x="337" y="236"/>
                    <a:pt x="335" y="234"/>
                    <a:pt x="334" y="233"/>
                  </a:cubicBezTo>
                  <a:cubicBezTo>
                    <a:pt x="334" y="232"/>
                    <a:pt x="334" y="232"/>
                    <a:pt x="334" y="231"/>
                  </a:cubicBezTo>
                  <a:cubicBezTo>
                    <a:pt x="333" y="230"/>
                    <a:pt x="333" y="229"/>
                    <a:pt x="333" y="228"/>
                  </a:cubicBezTo>
                  <a:cubicBezTo>
                    <a:pt x="333" y="227"/>
                    <a:pt x="334" y="226"/>
                    <a:pt x="334" y="225"/>
                  </a:cubicBezTo>
                  <a:cubicBezTo>
                    <a:pt x="334" y="225"/>
                    <a:pt x="334" y="225"/>
                    <a:pt x="335" y="225"/>
                  </a:cubicBezTo>
                  <a:cubicBezTo>
                    <a:pt x="335" y="224"/>
                    <a:pt x="337" y="224"/>
                    <a:pt x="338" y="224"/>
                  </a:cubicBezTo>
                  <a:cubicBezTo>
                    <a:pt x="338" y="224"/>
                    <a:pt x="338" y="224"/>
                    <a:pt x="339" y="224"/>
                  </a:cubicBezTo>
                  <a:cubicBezTo>
                    <a:pt x="339" y="224"/>
                    <a:pt x="340" y="224"/>
                    <a:pt x="340" y="225"/>
                  </a:cubicBezTo>
                  <a:cubicBezTo>
                    <a:pt x="340" y="226"/>
                    <a:pt x="341" y="226"/>
                    <a:pt x="342" y="227"/>
                  </a:cubicBezTo>
                  <a:cubicBezTo>
                    <a:pt x="343" y="228"/>
                    <a:pt x="344" y="230"/>
                    <a:pt x="343" y="232"/>
                  </a:cubicBezTo>
                  <a:cubicBezTo>
                    <a:pt x="343" y="232"/>
                    <a:pt x="343" y="232"/>
                    <a:pt x="344" y="232"/>
                  </a:cubicBezTo>
                  <a:cubicBezTo>
                    <a:pt x="345" y="234"/>
                    <a:pt x="343" y="235"/>
                    <a:pt x="343" y="236"/>
                  </a:cubicBezTo>
                  <a:close/>
                  <a:moveTo>
                    <a:pt x="274" y="146"/>
                  </a:moveTo>
                  <a:cubicBezTo>
                    <a:pt x="274" y="144"/>
                    <a:pt x="273" y="142"/>
                    <a:pt x="274" y="141"/>
                  </a:cubicBezTo>
                  <a:cubicBezTo>
                    <a:pt x="274" y="140"/>
                    <a:pt x="275" y="139"/>
                    <a:pt x="276" y="138"/>
                  </a:cubicBezTo>
                  <a:cubicBezTo>
                    <a:pt x="276" y="137"/>
                    <a:pt x="277" y="137"/>
                    <a:pt x="278" y="138"/>
                  </a:cubicBezTo>
                  <a:cubicBezTo>
                    <a:pt x="278" y="139"/>
                    <a:pt x="279" y="139"/>
                    <a:pt x="280" y="138"/>
                  </a:cubicBezTo>
                  <a:cubicBezTo>
                    <a:pt x="280" y="138"/>
                    <a:pt x="281" y="138"/>
                    <a:pt x="281" y="138"/>
                  </a:cubicBezTo>
                  <a:cubicBezTo>
                    <a:pt x="281" y="139"/>
                    <a:pt x="282" y="139"/>
                    <a:pt x="283" y="140"/>
                  </a:cubicBezTo>
                  <a:cubicBezTo>
                    <a:pt x="283" y="143"/>
                    <a:pt x="283" y="146"/>
                    <a:pt x="284" y="148"/>
                  </a:cubicBezTo>
                  <a:cubicBezTo>
                    <a:pt x="284" y="150"/>
                    <a:pt x="284" y="152"/>
                    <a:pt x="283" y="153"/>
                  </a:cubicBezTo>
                  <a:cubicBezTo>
                    <a:pt x="283" y="154"/>
                    <a:pt x="283" y="155"/>
                    <a:pt x="282" y="155"/>
                  </a:cubicBezTo>
                  <a:cubicBezTo>
                    <a:pt x="282" y="155"/>
                    <a:pt x="282" y="154"/>
                    <a:pt x="282" y="153"/>
                  </a:cubicBezTo>
                  <a:cubicBezTo>
                    <a:pt x="281" y="153"/>
                    <a:pt x="281" y="152"/>
                    <a:pt x="280" y="152"/>
                  </a:cubicBezTo>
                  <a:cubicBezTo>
                    <a:pt x="279" y="152"/>
                    <a:pt x="279" y="151"/>
                    <a:pt x="279" y="150"/>
                  </a:cubicBezTo>
                  <a:cubicBezTo>
                    <a:pt x="280" y="150"/>
                    <a:pt x="279" y="149"/>
                    <a:pt x="280" y="149"/>
                  </a:cubicBezTo>
                  <a:cubicBezTo>
                    <a:pt x="279" y="148"/>
                    <a:pt x="278" y="147"/>
                    <a:pt x="278" y="147"/>
                  </a:cubicBezTo>
                  <a:cubicBezTo>
                    <a:pt x="277" y="147"/>
                    <a:pt x="276" y="147"/>
                    <a:pt x="276" y="147"/>
                  </a:cubicBezTo>
                  <a:cubicBezTo>
                    <a:pt x="274" y="148"/>
                    <a:pt x="273" y="147"/>
                    <a:pt x="274" y="146"/>
                  </a:cubicBezTo>
                  <a:close/>
                  <a:moveTo>
                    <a:pt x="158" y="270"/>
                  </a:moveTo>
                  <a:cubicBezTo>
                    <a:pt x="158" y="272"/>
                    <a:pt x="156" y="274"/>
                    <a:pt x="156" y="276"/>
                  </a:cubicBezTo>
                  <a:cubicBezTo>
                    <a:pt x="155" y="278"/>
                    <a:pt x="154" y="280"/>
                    <a:pt x="153" y="282"/>
                  </a:cubicBezTo>
                  <a:cubicBezTo>
                    <a:pt x="152" y="283"/>
                    <a:pt x="152" y="284"/>
                    <a:pt x="151" y="285"/>
                  </a:cubicBezTo>
                  <a:cubicBezTo>
                    <a:pt x="151" y="286"/>
                    <a:pt x="150" y="285"/>
                    <a:pt x="149" y="285"/>
                  </a:cubicBezTo>
                  <a:cubicBezTo>
                    <a:pt x="149" y="284"/>
                    <a:pt x="148" y="284"/>
                    <a:pt x="147" y="284"/>
                  </a:cubicBezTo>
                  <a:cubicBezTo>
                    <a:pt x="146" y="284"/>
                    <a:pt x="146" y="284"/>
                    <a:pt x="146" y="283"/>
                  </a:cubicBezTo>
                  <a:cubicBezTo>
                    <a:pt x="145" y="283"/>
                    <a:pt x="145" y="283"/>
                    <a:pt x="145" y="282"/>
                  </a:cubicBezTo>
                  <a:cubicBezTo>
                    <a:pt x="146" y="280"/>
                    <a:pt x="148" y="279"/>
                    <a:pt x="148" y="278"/>
                  </a:cubicBezTo>
                  <a:cubicBezTo>
                    <a:pt x="149" y="277"/>
                    <a:pt x="149" y="277"/>
                    <a:pt x="149" y="276"/>
                  </a:cubicBezTo>
                  <a:cubicBezTo>
                    <a:pt x="150" y="275"/>
                    <a:pt x="151" y="274"/>
                    <a:pt x="152" y="273"/>
                  </a:cubicBezTo>
                  <a:cubicBezTo>
                    <a:pt x="152" y="273"/>
                    <a:pt x="153" y="273"/>
                    <a:pt x="153" y="273"/>
                  </a:cubicBezTo>
                  <a:cubicBezTo>
                    <a:pt x="154" y="273"/>
                    <a:pt x="154" y="273"/>
                    <a:pt x="154" y="272"/>
                  </a:cubicBezTo>
                  <a:cubicBezTo>
                    <a:pt x="154" y="272"/>
                    <a:pt x="154" y="271"/>
                    <a:pt x="155" y="271"/>
                  </a:cubicBezTo>
                  <a:cubicBezTo>
                    <a:pt x="155" y="271"/>
                    <a:pt x="155" y="271"/>
                    <a:pt x="155" y="270"/>
                  </a:cubicBezTo>
                  <a:cubicBezTo>
                    <a:pt x="155" y="270"/>
                    <a:pt x="156" y="269"/>
                    <a:pt x="156" y="269"/>
                  </a:cubicBezTo>
                  <a:cubicBezTo>
                    <a:pt x="157" y="269"/>
                    <a:pt x="157" y="269"/>
                    <a:pt x="157" y="269"/>
                  </a:cubicBezTo>
                  <a:cubicBezTo>
                    <a:pt x="158" y="269"/>
                    <a:pt x="158" y="270"/>
                    <a:pt x="158" y="270"/>
                  </a:cubicBezTo>
                  <a:close/>
                  <a:moveTo>
                    <a:pt x="246" y="270"/>
                  </a:moveTo>
                  <a:cubicBezTo>
                    <a:pt x="245" y="269"/>
                    <a:pt x="245" y="268"/>
                    <a:pt x="246" y="268"/>
                  </a:cubicBezTo>
                  <a:cubicBezTo>
                    <a:pt x="246" y="267"/>
                    <a:pt x="247" y="267"/>
                    <a:pt x="248" y="266"/>
                  </a:cubicBezTo>
                  <a:cubicBezTo>
                    <a:pt x="250" y="265"/>
                    <a:pt x="253" y="265"/>
                    <a:pt x="255" y="264"/>
                  </a:cubicBezTo>
                  <a:cubicBezTo>
                    <a:pt x="256" y="263"/>
                    <a:pt x="257" y="263"/>
                    <a:pt x="258" y="265"/>
                  </a:cubicBezTo>
                  <a:cubicBezTo>
                    <a:pt x="259" y="267"/>
                    <a:pt x="258" y="269"/>
                    <a:pt x="256" y="270"/>
                  </a:cubicBezTo>
                  <a:cubicBezTo>
                    <a:pt x="254" y="271"/>
                    <a:pt x="253" y="271"/>
                    <a:pt x="251" y="271"/>
                  </a:cubicBezTo>
                  <a:cubicBezTo>
                    <a:pt x="250" y="271"/>
                    <a:pt x="250" y="272"/>
                    <a:pt x="249" y="272"/>
                  </a:cubicBezTo>
                  <a:cubicBezTo>
                    <a:pt x="248" y="271"/>
                    <a:pt x="247" y="271"/>
                    <a:pt x="246" y="270"/>
                  </a:cubicBezTo>
                  <a:close/>
                  <a:moveTo>
                    <a:pt x="244" y="258"/>
                  </a:moveTo>
                  <a:cubicBezTo>
                    <a:pt x="244" y="258"/>
                    <a:pt x="244" y="258"/>
                    <a:pt x="244" y="258"/>
                  </a:cubicBezTo>
                  <a:cubicBezTo>
                    <a:pt x="244" y="257"/>
                    <a:pt x="243" y="257"/>
                    <a:pt x="244" y="256"/>
                  </a:cubicBezTo>
                  <a:cubicBezTo>
                    <a:pt x="245" y="255"/>
                    <a:pt x="245" y="254"/>
                    <a:pt x="246" y="254"/>
                  </a:cubicBezTo>
                  <a:cubicBezTo>
                    <a:pt x="247" y="253"/>
                    <a:pt x="248" y="253"/>
                    <a:pt x="248" y="254"/>
                  </a:cubicBezTo>
                  <a:cubicBezTo>
                    <a:pt x="249" y="255"/>
                    <a:pt x="248" y="255"/>
                    <a:pt x="248" y="256"/>
                  </a:cubicBezTo>
                  <a:cubicBezTo>
                    <a:pt x="248" y="256"/>
                    <a:pt x="248" y="256"/>
                    <a:pt x="248" y="256"/>
                  </a:cubicBezTo>
                  <a:cubicBezTo>
                    <a:pt x="248" y="256"/>
                    <a:pt x="249" y="256"/>
                    <a:pt x="249" y="256"/>
                  </a:cubicBezTo>
                  <a:cubicBezTo>
                    <a:pt x="249" y="255"/>
                    <a:pt x="249" y="255"/>
                    <a:pt x="249" y="255"/>
                  </a:cubicBezTo>
                  <a:cubicBezTo>
                    <a:pt x="250" y="255"/>
                    <a:pt x="251" y="257"/>
                    <a:pt x="251" y="257"/>
                  </a:cubicBezTo>
                  <a:cubicBezTo>
                    <a:pt x="251" y="258"/>
                    <a:pt x="251" y="259"/>
                    <a:pt x="252" y="258"/>
                  </a:cubicBezTo>
                  <a:cubicBezTo>
                    <a:pt x="253" y="258"/>
                    <a:pt x="253" y="258"/>
                    <a:pt x="253" y="259"/>
                  </a:cubicBezTo>
                  <a:cubicBezTo>
                    <a:pt x="253" y="259"/>
                    <a:pt x="253" y="259"/>
                    <a:pt x="253" y="259"/>
                  </a:cubicBezTo>
                  <a:cubicBezTo>
                    <a:pt x="254" y="260"/>
                    <a:pt x="255" y="260"/>
                    <a:pt x="254" y="261"/>
                  </a:cubicBezTo>
                  <a:cubicBezTo>
                    <a:pt x="254" y="262"/>
                    <a:pt x="253" y="263"/>
                    <a:pt x="252" y="263"/>
                  </a:cubicBezTo>
                  <a:cubicBezTo>
                    <a:pt x="252" y="263"/>
                    <a:pt x="251" y="264"/>
                    <a:pt x="251" y="264"/>
                  </a:cubicBezTo>
                  <a:cubicBezTo>
                    <a:pt x="249" y="264"/>
                    <a:pt x="248" y="263"/>
                    <a:pt x="246" y="263"/>
                  </a:cubicBezTo>
                  <a:cubicBezTo>
                    <a:pt x="246" y="263"/>
                    <a:pt x="247" y="263"/>
                    <a:pt x="248" y="263"/>
                  </a:cubicBezTo>
                  <a:cubicBezTo>
                    <a:pt x="247" y="263"/>
                    <a:pt x="247" y="262"/>
                    <a:pt x="246" y="262"/>
                  </a:cubicBezTo>
                  <a:cubicBezTo>
                    <a:pt x="246" y="262"/>
                    <a:pt x="245" y="261"/>
                    <a:pt x="245" y="261"/>
                  </a:cubicBezTo>
                  <a:cubicBezTo>
                    <a:pt x="246" y="260"/>
                    <a:pt x="246" y="259"/>
                    <a:pt x="245" y="259"/>
                  </a:cubicBezTo>
                  <a:cubicBezTo>
                    <a:pt x="244" y="259"/>
                    <a:pt x="244" y="259"/>
                    <a:pt x="244" y="258"/>
                  </a:cubicBezTo>
                  <a:close/>
                  <a:moveTo>
                    <a:pt x="250" y="290"/>
                  </a:moveTo>
                  <a:cubicBezTo>
                    <a:pt x="250" y="291"/>
                    <a:pt x="250" y="293"/>
                    <a:pt x="251" y="294"/>
                  </a:cubicBezTo>
                  <a:cubicBezTo>
                    <a:pt x="251" y="295"/>
                    <a:pt x="249" y="297"/>
                    <a:pt x="248" y="298"/>
                  </a:cubicBezTo>
                  <a:cubicBezTo>
                    <a:pt x="247" y="298"/>
                    <a:pt x="247" y="298"/>
                    <a:pt x="246" y="298"/>
                  </a:cubicBezTo>
                  <a:cubicBezTo>
                    <a:pt x="244" y="298"/>
                    <a:pt x="244" y="297"/>
                    <a:pt x="243" y="296"/>
                  </a:cubicBezTo>
                  <a:cubicBezTo>
                    <a:pt x="242" y="296"/>
                    <a:pt x="242" y="295"/>
                    <a:pt x="243" y="295"/>
                  </a:cubicBezTo>
                  <a:cubicBezTo>
                    <a:pt x="243" y="293"/>
                    <a:pt x="244" y="290"/>
                    <a:pt x="245" y="288"/>
                  </a:cubicBezTo>
                  <a:cubicBezTo>
                    <a:pt x="246" y="287"/>
                    <a:pt x="247" y="287"/>
                    <a:pt x="247" y="287"/>
                  </a:cubicBezTo>
                  <a:cubicBezTo>
                    <a:pt x="249" y="288"/>
                    <a:pt x="249" y="289"/>
                    <a:pt x="250" y="290"/>
                  </a:cubicBezTo>
                  <a:close/>
                  <a:moveTo>
                    <a:pt x="174" y="215"/>
                  </a:moveTo>
                  <a:cubicBezTo>
                    <a:pt x="174" y="214"/>
                    <a:pt x="174" y="214"/>
                    <a:pt x="174" y="214"/>
                  </a:cubicBezTo>
                  <a:cubicBezTo>
                    <a:pt x="175" y="214"/>
                    <a:pt x="174" y="214"/>
                    <a:pt x="175" y="214"/>
                  </a:cubicBezTo>
                  <a:cubicBezTo>
                    <a:pt x="175" y="214"/>
                    <a:pt x="175" y="213"/>
                    <a:pt x="176" y="213"/>
                  </a:cubicBezTo>
                  <a:cubicBezTo>
                    <a:pt x="176" y="212"/>
                    <a:pt x="177" y="211"/>
                    <a:pt x="178" y="210"/>
                  </a:cubicBezTo>
                  <a:cubicBezTo>
                    <a:pt x="178" y="210"/>
                    <a:pt x="179" y="210"/>
                    <a:pt x="179" y="210"/>
                  </a:cubicBezTo>
                  <a:cubicBezTo>
                    <a:pt x="179" y="210"/>
                    <a:pt x="179" y="211"/>
                    <a:pt x="179" y="211"/>
                  </a:cubicBezTo>
                  <a:cubicBezTo>
                    <a:pt x="179" y="211"/>
                    <a:pt x="179" y="212"/>
                    <a:pt x="179" y="213"/>
                  </a:cubicBezTo>
                  <a:cubicBezTo>
                    <a:pt x="180" y="213"/>
                    <a:pt x="180" y="213"/>
                    <a:pt x="181" y="213"/>
                  </a:cubicBezTo>
                  <a:cubicBezTo>
                    <a:pt x="181" y="214"/>
                    <a:pt x="181" y="214"/>
                    <a:pt x="181" y="215"/>
                  </a:cubicBezTo>
                  <a:cubicBezTo>
                    <a:pt x="181" y="215"/>
                    <a:pt x="182" y="215"/>
                    <a:pt x="182" y="215"/>
                  </a:cubicBezTo>
                  <a:cubicBezTo>
                    <a:pt x="183" y="216"/>
                    <a:pt x="183" y="217"/>
                    <a:pt x="184" y="218"/>
                  </a:cubicBezTo>
                  <a:cubicBezTo>
                    <a:pt x="184" y="219"/>
                    <a:pt x="183" y="221"/>
                    <a:pt x="182" y="222"/>
                  </a:cubicBezTo>
                  <a:cubicBezTo>
                    <a:pt x="180" y="222"/>
                    <a:pt x="179" y="222"/>
                    <a:pt x="178" y="220"/>
                  </a:cubicBezTo>
                  <a:cubicBezTo>
                    <a:pt x="178" y="220"/>
                    <a:pt x="177" y="219"/>
                    <a:pt x="177" y="219"/>
                  </a:cubicBezTo>
                  <a:cubicBezTo>
                    <a:pt x="176" y="218"/>
                    <a:pt x="175" y="216"/>
                    <a:pt x="174" y="215"/>
                  </a:cubicBezTo>
                  <a:close/>
                  <a:moveTo>
                    <a:pt x="259" y="221"/>
                  </a:moveTo>
                  <a:cubicBezTo>
                    <a:pt x="259" y="221"/>
                    <a:pt x="258" y="221"/>
                    <a:pt x="259" y="220"/>
                  </a:cubicBezTo>
                  <a:cubicBezTo>
                    <a:pt x="259" y="220"/>
                    <a:pt x="259" y="220"/>
                    <a:pt x="259" y="220"/>
                  </a:cubicBezTo>
                  <a:cubicBezTo>
                    <a:pt x="257" y="219"/>
                    <a:pt x="259" y="218"/>
                    <a:pt x="258" y="217"/>
                  </a:cubicBezTo>
                  <a:cubicBezTo>
                    <a:pt x="258" y="217"/>
                    <a:pt x="259" y="217"/>
                    <a:pt x="259" y="217"/>
                  </a:cubicBezTo>
                  <a:cubicBezTo>
                    <a:pt x="260" y="216"/>
                    <a:pt x="261" y="215"/>
                    <a:pt x="262" y="216"/>
                  </a:cubicBezTo>
                  <a:cubicBezTo>
                    <a:pt x="264" y="216"/>
                    <a:pt x="265" y="217"/>
                    <a:pt x="266" y="218"/>
                  </a:cubicBezTo>
                  <a:cubicBezTo>
                    <a:pt x="267" y="218"/>
                    <a:pt x="268" y="219"/>
                    <a:pt x="269" y="220"/>
                  </a:cubicBezTo>
                  <a:cubicBezTo>
                    <a:pt x="269" y="221"/>
                    <a:pt x="268" y="222"/>
                    <a:pt x="267" y="222"/>
                  </a:cubicBezTo>
                  <a:cubicBezTo>
                    <a:pt x="266" y="221"/>
                    <a:pt x="265" y="221"/>
                    <a:pt x="264" y="222"/>
                  </a:cubicBezTo>
                  <a:cubicBezTo>
                    <a:pt x="263" y="223"/>
                    <a:pt x="261" y="223"/>
                    <a:pt x="260" y="222"/>
                  </a:cubicBezTo>
                  <a:cubicBezTo>
                    <a:pt x="260" y="222"/>
                    <a:pt x="260" y="221"/>
                    <a:pt x="259" y="221"/>
                  </a:cubicBezTo>
                  <a:close/>
                  <a:moveTo>
                    <a:pt x="202" y="218"/>
                  </a:moveTo>
                  <a:cubicBezTo>
                    <a:pt x="202" y="218"/>
                    <a:pt x="203" y="218"/>
                    <a:pt x="203" y="219"/>
                  </a:cubicBezTo>
                  <a:cubicBezTo>
                    <a:pt x="204" y="221"/>
                    <a:pt x="205" y="220"/>
                    <a:pt x="206" y="220"/>
                  </a:cubicBezTo>
                  <a:cubicBezTo>
                    <a:pt x="207" y="220"/>
                    <a:pt x="208" y="220"/>
                    <a:pt x="207" y="221"/>
                  </a:cubicBezTo>
                  <a:cubicBezTo>
                    <a:pt x="207" y="222"/>
                    <a:pt x="208" y="224"/>
                    <a:pt x="207" y="225"/>
                  </a:cubicBezTo>
                  <a:cubicBezTo>
                    <a:pt x="207" y="225"/>
                    <a:pt x="207" y="225"/>
                    <a:pt x="207" y="225"/>
                  </a:cubicBezTo>
                  <a:cubicBezTo>
                    <a:pt x="207" y="227"/>
                    <a:pt x="207" y="228"/>
                    <a:pt x="206" y="229"/>
                  </a:cubicBezTo>
                  <a:cubicBezTo>
                    <a:pt x="205" y="229"/>
                    <a:pt x="204" y="229"/>
                    <a:pt x="203" y="230"/>
                  </a:cubicBezTo>
                  <a:cubicBezTo>
                    <a:pt x="202" y="231"/>
                    <a:pt x="201" y="231"/>
                    <a:pt x="200" y="231"/>
                  </a:cubicBezTo>
                  <a:cubicBezTo>
                    <a:pt x="200" y="231"/>
                    <a:pt x="199" y="231"/>
                    <a:pt x="199" y="231"/>
                  </a:cubicBezTo>
                  <a:cubicBezTo>
                    <a:pt x="198" y="232"/>
                    <a:pt x="197" y="232"/>
                    <a:pt x="196" y="233"/>
                  </a:cubicBezTo>
                  <a:cubicBezTo>
                    <a:pt x="196" y="233"/>
                    <a:pt x="196" y="233"/>
                    <a:pt x="196" y="233"/>
                  </a:cubicBezTo>
                  <a:cubicBezTo>
                    <a:pt x="194" y="234"/>
                    <a:pt x="192" y="233"/>
                    <a:pt x="191" y="231"/>
                  </a:cubicBezTo>
                  <a:cubicBezTo>
                    <a:pt x="191" y="231"/>
                    <a:pt x="191" y="230"/>
                    <a:pt x="191" y="230"/>
                  </a:cubicBezTo>
                  <a:cubicBezTo>
                    <a:pt x="190" y="230"/>
                    <a:pt x="190" y="229"/>
                    <a:pt x="190" y="230"/>
                  </a:cubicBezTo>
                  <a:cubicBezTo>
                    <a:pt x="189" y="230"/>
                    <a:pt x="188" y="230"/>
                    <a:pt x="188" y="229"/>
                  </a:cubicBezTo>
                  <a:cubicBezTo>
                    <a:pt x="188" y="228"/>
                    <a:pt x="188" y="228"/>
                    <a:pt x="187" y="228"/>
                  </a:cubicBezTo>
                  <a:cubicBezTo>
                    <a:pt x="187" y="228"/>
                    <a:pt x="187" y="227"/>
                    <a:pt x="187" y="227"/>
                  </a:cubicBezTo>
                  <a:cubicBezTo>
                    <a:pt x="187" y="225"/>
                    <a:pt x="187" y="224"/>
                    <a:pt x="187" y="223"/>
                  </a:cubicBezTo>
                  <a:cubicBezTo>
                    <a:pt x="186" y="221"/>
                    <a:pt x="186" y="218"/>
                    <a:pt x="187" y="216"/>
                  </a:cubicBezTo>
                  <a:cubicBezTo>
                    <a:pt x="187" y="215"/>
                    <a:pt x="187" y="215"/>
                    <a:pt x="187" y="216"/>
                  </a:cubicBezTo>
                  <a:cubicBezTo>
                    <a:pt x="188" y="216"/>
                    <a:pt x="188" y="216"/>
                    <a:pt x="188" y="216"/>
                  </a:cubicBezTo>
                  <a:cubicBezTo>
                    <a:pt x="189" y="215"/>
                    <a:pt x="189" y="214"/>
                    <a:pt x="190" y="214"/>
                  </a:cubicBezTo>
                  <a:cubicBezTo>
                    <a:pt x="190" y="214"/>
                    <a:pt x="191" y="213"/>
                    <a:pt x="191" y="213"/>
                  </a:cubicBezTo>
                  <a:cubicBezTo>
                    <a:pt x="192" y="212"/>
                    <a:pt x="192" y="212"/>
                    <a:pt x="192" y="213"/>
                  </a:cubicBezTo>
                  <a:cubicBezTo>
                    <a:pt x="193" y="213"/>
                    <a:pt x="193" y="213"/>
                    <a:pt x="194" y="212"/>
                  </a:cubicBezTo>
                  <a:cubicBezTo>
                    <a:pt x="194" y="212"/>
                    <a:pt x="195" y="211"/>
                    <a:pt x="196" y="212"/>
                  </a:cubicBezTo>
                  <a:cubicBezTo>
                    <a:pt x="197" y="212"/>
                    <a:pt x="197" y="212"/>
                    <a:pt x="197" y="212"/>
                  </a:cubicBezTo>
                  <a:cubicBezTo>
                    <a:pt x="198" y="210"/>
                    <a:pt x="199" y="210"/>
                    <a:pt x="201" y="210"/>
                  </a:cubicBezTo>
                  <a:cubicBezTo>
                    <a:pt x="201" y="209"/>
                    <a:pt x="201" y="210"/>
                    <a:pt x="202" y="211"/>
                  </a:cubicBezTo>
                  <a:cubicBezTo>
                    <a:pt x="202" y="211"/>
                    <a:pt x="203" y="211"/>
                    <a:pt x="203" y="210"/>
                  </a:cubicBezTo>
                  <a:cubicBezTo>
                    <a:pt x="203" y="209"/>
                    <a:pt x="204" y="209"/>
                    <a:pt x="205" y="209"/>
                  </a:cubicBezTo>
                  <a:cubicBezTo>
                    <a:pt x="206" y="209"/>
                    <a:pt x="207" y="209"/>
                    <a:pt x="208" y="209"/>
                  </a:cubicBezTo>
                  <a:cubicBezTo>
                    <a:pt x="211" y="209"/>
                    <a:pt x="211" y="211"/>
                    <a:pt x="210" y="213"/>
                  </a:cubicBezTo>
                  <a:cubicBezTo>
                    <a:pt x="210" y="214"/>
                    <a:pt x="209" y="215"/>
                    <a:pt x="209" y="215"/>
                  </a:cubicBezTo>
                  <a:cubicBezTo>
                    <a:pt x="207" y="215"/>
                    <a:pt x="206" y="216"/>
                    <a:pt x="205" y="216"/>
                  </a:cubicBezTo>
                  <a:cubicBezTo>
                    <a:pt x="204" y="217"/>
                    <a:pt x="203" y="217"/>
                    <a:pt x="203" y="217"/>
                  </a:cubicBezTo>
                  <a:cubicBezTo>
                    <a:pt x="202" y="217"/>
                    <a:pt x="202" y="218"/>
                    <a:pt x="202" y="218"/>
                  </a:cubicBezTo>
                  <a:close/>
                  <a:moveTo>
                    <a:pt x="185" y="249"/>
                  </a:moveTo>
                  <a:cubicBezTo>
                    <a:pt x="185" y="250"/>
                    <a:pt x="184" y="251"/>
                    <a:pt x="184" y="252"/>
                  </a:cubicBezTo>
                  <a:cubicBezTo>
                    <a:pt x="184" y="252"/>
                    <a:pt x="183" y="252"/>
                    <a:pt x="183" y="252"/>
                  </a:cubicBezTo>
                  <a:cubicBezTo>
                    <a:pt x="182" y="251"/>
                    <a:pt x="181" y="252"/>
                    <a:pt x="180" y="252"/>
                  </a:cubicBezTo>
                  <a:cubicBezTo>
                    <a:pt x="179" y="252"/>
                    <a:pt x="178" y="251"/>
                    <a:pt x="177" y="251"/>
                  </a:cubicBezTo>
                  <a:cubicBezTo>
                    <a:pt x="176" y="251"/>
                    <a:pt x="176" y="251"/>
                    <a:pt x="176" y="250"/>
                  </a:cubicBezTo>
                  <a:cubicBezTo>
                    <a:pt x="176" y="249"/>
                    <a:pt x="176" y="248"/>
                    <a:pt x="177" y="248"/>
                  </a:cubicBezTo>
                  <a:cubicBezTo>
                    <a:pt x="177" y="247"/>
                    <a:pt x="178" y="247"/>
                    <a:pt x="179" y="247"/>
                  </a:cubicBezTo>
                  <a:cubicBezTo>
                    <a:pt x="180" y="247"/>
                    <a:pt x="181" y="247"/>
                    <a:pt x="182" y="247"/>
                  </a:cubicBezTo>
                  <a:cubicBezTo>
                    <a:pt x="182" y="247"/>
                    <a:pt x="183" y="247"/>
                    <a:pt x="183" y="247"/>
                  </a:cubicBezTo>
                  <a:cubicBezTo>
                    <a:pt x="184" y="248"/>
                    <a:pt x="184" y="248"/>
                    <a:pt x="185" y="249"/>
                  </a:cubicBezTo>
                  <a:close/>
                  <a:moveTo>
                    <a:pt x="239" y="281"/>
                  </a:moveTo>
                  <a:cubicBezTo>
                    <a:pt x="239" y="279"/>
                    <a:pt x="239" y="277"/>
                    <a:pt x="238" y="276"/>
                  </a:cubicBezTo>
                  <a:cubicBezTo>
                    <a:pt x="238" y="275"/>
                    <a:pt x="238" y="275"/>
                    <a:pt x="238" y="275"/>
                  </a:cubicBezTo>
                  <a:cubicBezTo>
                    <a:pt x="238" y="275"/>
                    <a:pt x="237" y="274"/>
                    <a:pt x="237" y="274"/>
                  </a:cubicBezTo>
                  <a:cubicBezTo>
                    <a:pt x="236" y="273"/>
                    <a:pt x="235" y="272"/>
                    <a:pt x="235" y="272"/>
                  </a:cubicBezTo>
                  <a:cubicBezTo>
                    <a:pt x="233" y="271"/>
                    <a:pt x="232" y="271"/>
                    <a:pt x="231" y="271"/>
                  </a:cubicBezTo>
                  <a:cubicBezTo>
                    <a:pt x="230" y="271"/>
                    <a:pt x="230" y="272"/>
                    <a:pt x="230" y="273"/>
                  </a:cubicBezTo>
                  <a:cubicBezTo>
                    <a:pt x="229" y="273"/>
                    <a:pt x="229" y="273"/>
                    <a:pt x="229" y="273"/>
                  </a:cubicBezTo>
                  <a:cubicBezTo>
                    <a:pt x="229" y="274"/>
                    <a:pt x="229" y="275"/>
                    <a:pt x="229" y="276"/>
                  </a:cubicBezTo>
                  <a:cubicBezTo>
                    <a:pt x="229" y="277"/>
                    <a:pt x="229" y="277"/>
                    <a:pt x="230" y="278"/>
                  </a:cubicBezTo>
                  <a:cubicBezTo>
                    <a:pt x="229" y="278"/>
                    <a:pt x="229" y="278"/>
                    <a:pt x="229" y="279"/>
                  </a:cubicBezTo>
                  <a:cubicBezTo>
                    <a:pt x="229" y="280"/>
                    <a:pt x="229" y="280"/>
                    <a:pt x="229" y="281"/>
                  </a:cubicBezTo>
                  <a:cubicBezTo>
                    <a:pt x="229" y="282"/>
                    <a:pt x="229" y="282"/>
                    <a:pt x="228" y="281"/>
                  </a:cubicBezTo>
                  <a:cubicBezTo>
                    <a:pt x="228" y="280"/>
                    <a:pt x="228" y="279"/>
                    <a:pt x="228" y="278"/>
                  </a:cubicBezTo>
                  <a:cubicBezTo>
                    <a:pt x="227" y="278"/>
                    <a:pt x="227" y="277"/>
                    <a:pt x="227" y="276"/>
                  </a:cubicBezTo>
                  <a:cubicBezTo>
                    <a:pt x="227" y="275"/>
                    <a:pt x="226" y="274"/>
                    <a:pt x="225" y="275"/>
                  </a:cubicBezTo>
                  <a:cubicBezTo>
                    <a:pt x="224" y="275"/>
                    <a:pt x="223" y="275"/>
                    <a:pt x="223" y="276"/>
                  </a:cubicBezTo>
                  <a:cubicBezTo>
                    <a:pt x="223" y="277"/>
                    <a:pt x="222" y="278"/>
                    <a:pt x="221" y="279"/>
                  </a:cubicBezTo>
                  <a:cubicBezTo>
                    <a:pt x="221" y="278"/>
                    <a:pt x="221" y="277"/>
                    <a:pt x="221" y="277"/>
                  </a:cubicBezTo>
                  <a:cubicBezTo>
                    <a:pt x="222" y="276"/>
                    <a:pt x="222" y="275"/>
                    <a:pt x="223" y="274"/>
                  </a:cubicBezTo>
                  <a:cubicBezTo>
                    <a:pt x="224" y="273"/>
                    <a:pt x="224" y="272"/>
                    <a:pt x="223" y="271"/>
                  </a:cubicBezTo>
                  <a:cubicBezTo>
                    <a:pt x="222" y="271"/>
                    <a:pt x="222" y="270"/>
                    <a:pt x="221" y="271"/>
                  </a:cubicBezTo>
                  <a:cubicBezTo>
                    <a:pt x="220" y="271"/>
                    <a:pt x="219" y="271"/>
                    <a:pt x="218" y="271"/>
                  </a:cubicBezTo>
                  <a:cubicBezTo>
                    <a:pt x="218" y="271"/>
                    <a:pt x="218" y="270"/>
                    <a:pt x="218" y="270"/>
                  </a:cubicBezTo>
                  <a:cubicBezTo>
                    <a:pt x="219" y="269"/>
                    <a:pt x="219" y="267"/>
                    <a:pt x="220" y="266"/>
                  </a:cubicBezTo>
                  <a:cubicBezTo>
                    <a:pt x="221" y="266"/>
                    <a:pt x="221" y="266"/>
                    <a:pt x="220" y="266"/>
                  </a:cubicBezTo>
                  <a:cubicBezTo>
                    <a:pt x="219" y="265"/>
                    <a:pt x="220" y="265"/>
                    <a:pt x="221" y="265"/>
                  </a:cubicBezTo>
                  <a:cubicBezTo>
                    <a:pt x="221" y="264"/>
                    <a:pt x="220" y="264"/>
                    <a:pt x="220" y="263"/>
                  </a:cubicBezTo>
                  <a:cubicBezTo>
                    <a:pt x="220" y="262"/>
                    <a:pt x="219" y="261"/>
                    <a:pt x="218" y="261"/>
                  </a:cubicBezTo>
                  <a:cubicBezTo>
                    <a:pt x="218" y="261"/>
                    <a:pt x="217" y="260"/>
                    <a:pt x="218" y="260"/>
                  </a:cubicBezTo>
                  <a:cubicBezTo>
                    <a:pt x="218" y="260"/>
                    <a:pt x="218" y="259"/>
                    <a:pt x="218" y="259"/>
                  </a:cubicBezTo>
                  <a:cubicBezTo>
                    <a:pt x="218" y="258"/>
                    <a:pt x="217" y="257"/>
                    <a:pt x="218" y="257"/>
                  </a:cubicBezTo>
                  <a:cubicBezTo>
                    <a:pt x="218" y="257"/>
                    <a:pt x="217" y="256"/>
                    <a:pt x="217" y="256"/>
                  </a:cubicBezTo>
                  <a:cubicBezTo>
                    <a:pt x="217" y="255"/>
                    <a:pt x="216" y="254"/>
                    <a:pt x="218" y="254"/>
                  </a:cubicBezTo>
                  <a:cubicBezTo>
                    <a:pt x="218" y="254"/>
                    <a:pt x="218" y="253"/>
                    <a:pt x="218" y="253"/>
                  </a:cubicBezTo>
                  <a:cubicBezTo>
                    <a:pt x="218" y="253"/>
                    <a:pt x="218" y="253"/>
                    <a:pt x="218" y="252"/>
                  </a:cubicBezTo>
                  <a:cubicBezTo>
                    <a:pt x="219" y="252"/>
                    <a:pt x="219" y="252"/>
                    <a:pt x="218" y="251"/>
                  </a:cubicBezTo>
                  <a:cubicBezTo>
                    <a:pt x="218" y="251"/>
                    <a:pt x="218" y="250"/>
                    <a:pt x="217" y="251"/>
                  </a:cubicBezTo>
                  <a:cubicBezTo>
                    <a:pt x="217" y="251"/>
                    <a:pt x="217" y="251"/>
                    <a:pt x="217" y="251"/>
                  </a:cubicBezTo>
                  <a:cubicBezTo>
                    <a:pt x="217" y="250"/>
                    <a:pt x="216" y="250"/>
                    <a:pt x="217" y="250"/>
                  </a:cubicBezTo>
                  <a:cubicBezTo>
                    <a:pt x="217" y="249"/>
                    <a:pt x="217" y="249"/>
                    <a:pt x="217" y="249"/>
                  </a:cubicBezTo>
                  <a:cubicBezTo>
                    <a:pt x="217" y="249"/>
                    <a:pt x="216" y="249"/>
                    <a:pt x="216" y="249"/>
                  </a:cubicBezTo>
                  <a:cubicBezTo>
                    <a:pt x="216" y="249"/>
                    <a:pt x="215" y="249"/>
                    <a:pt x="215" y="249"/>
                  </a:cubicBezTo>
                  <a:cubicBezTo>
                    <a:pt x="215" y="249"/>
                    <a:pt x="215" y="249"/>
                    <a:pt x="215" y="249"/>
                  </a:cubicBezTo>
                  <a:cubicBezTo>
                    <a:pt x="213" y="249"/>
                    <a:pt x="213" y="249"/>
                    <a:pt x="213" y="251"/>
                  </a:cubicBezTo>
                  <a:cubicBezTo>
                    <a:pt x="212" y="251"/>
                    <a:pt x="212" y="252"/>
                    <a:pt x="211" y="253"/>
                  </a:cubicBezTo>
                  <a:cubicBezTo>
                    <a:pt x="211" y="254"/>
                    <a:pt x="211" y="255"/>
                    <a:pt x="210" y="256"/>
                  </a:cubicBezTo>
                  <a:cubicBezTo>
                    <a:pt x="210" y="256"/>
                    <a:pt x="209" y="257"/>
                    <a:pt x="210" y="257"/>
                  </a:cubicBezTo>
                  <a:cubicBezTo>
                    <a:pt x="210" y="258"/>
                    <a:pt x="210" y="258"/>
                    <a:pt x="209" y="258"/>
                  </a:cubicBezTo>
                  <a:cubicBezTo>
                    <a:pt x="209" y="258"/>
                    <a:pt x="209" y="259"/>
                    <a:pt x="209" y="259"/>
                  </a:cubicBezTo>
                  <a:cubicBezTo>
                    <a:pt x="208" y="259"/>
                    <a:pt x="207" y="260"/>
                    <a:pt x="207" y="260"/>
                  </a:cubicBezTo>
                  <a:cubicBezTo>
                    <a:pt x="205" y="260"/>
                    <a:pt x="205" y="261"/>
                    <a:pt x="205" y="262"/>
                  </a:cubicBezTo>
                  <a:cubicBezTo>
                    <a:pt x="205" y="262"/>
                    <a:pt x="205" y="264"/>
                    <a:pt x="206" y="264"/>
                  </a:cubicBezTo>
                  <a:cubicBezTo>
                    <a:pt x="207" y="264"/>
                    <a:pt x="208" y="266"/>
                    <a:pt x="209" y="266"/>
                  </a:cubicBezTo>
                  <a:cubicBezTo>
                    <a:pt x="209" y="266"/>
                    <a:pt x="209" y="266"/>
                    <a:pt x="209" y="266"/>
                  </a:cubicBezTo>
                  <a:cubicBezTo>
                    <a:pt x="209" y="265"/>
                    <a:pt x="210" y="266"/>
                    <a:pt x="210" y="266"/>
                  </a:cubicBezTo>
                  <a:cubicBezTo>
                    <a:pt x="210" y="266"/>
                    <a:pt x="211" y="267"/>
                    <a:pt x="211" y="267"/>
                  </a:cubicBezTo>
                  <a:cubicBezTo>
                    <a:pt x="211" y="268"/>
                    <a:pt x="213" y="268"/>
                    <a:pt x="212" y="270"/>
                  </a:cubicBezTo>
                  <a:cubicBezTo>
                    <a:pt x="212" y="270"/>
                    <a:pt x="212" y="270"/>
                    <a:pt x="212" y="270"/>
                  </a:cubicBezTo>
                  <a:cubicBezTo>
                    <a:pt x="213" y="271"/>
                    <a:pt x="212" y="272"/>
                    <a:pt x="212" y="272"/>
                  </a:cubicBezTo>
                  <a:cubicBezTo>
                    <a:pt x="211" y="272"/>
                    <a:pt x="211" y="273"/>
                    <a:pt x="211" y="273"/>
                  </a:cubicBezTo>
                  <a:cubicBezTo>
                    <a:pt x="210" y="274"/>
                    <a:pt x="210" y="274"/>
                    <a:pt x="209" y="274"/>
                  </a:cubicBezTo>
                  <a:cubicBezTo>
                    <a:pt x="209" y="274"/>
                    <a:pt x="209" y="274"/>
                    <a:pt x="209" y="274"/>
                  </a:cubicBezTo>
                  <a:cubicBezTo>
                    <a:pt x="209" y="275"/>
                    <a:pt x="208" y="275"/>
                    <a:pt x="208" y="276"/>
                  </a:cubicBezTo>
                  <a:cubicBezTo>
                    <a:pt x="209" y="276"/>
                    <a:pt x="209" y="276"/>
                    <a:pt x="210" y="276"/>
                  </a:cubicBezTo>
                  <a:cubicBezTo>
                    <a:pt x="210" y="276"/>
                    <a:pt x="210" y="276"/>
                    <a:pt x="210" y="276"/>
                  </a:cubicBezTo>
                  <a:cubicBezTo>
                    <a:pt x="210" y="277"/>
                    <a:pt x="210" y="278"/>
                    <a:pt x="211" y="278"/>
                  </a:cubicBezTo>
                  <a:cubicBezTo>
                    <a:pt x="212" y="278"/>
                    <a:pt x="212" y="279"/>
                    <a:pt x="213" y="279"/>
                  </a:cubicBezTo>
                  <a:cubicBezTo>
                    <a:pt x="215" y="279"/>
                    <a:pt x="215" y="280"/>
                    <a:pt x="216" y="282"/>
                  </a:cubicBezTo>
                  <a:cubicBezTo>
                    <a:pt x="216" y="283"/>
                    <a:pt x="216" y="284"/>
                    <a:pt x="215" y="284"/>
                  </a:cubicBezTo>
                  <a:cubicBezTo>
                    <a:pt x="215" y="285"/>
                    <a:pt x="215" y="285"/>
                    <a:pt x="215" y="285"/>
                  </a:cubicBezTo>
                  <a:cubicBezTo>
                    <a:pt x="216" y="285"/>
                    <a:pt x="216" y="286"/>
                    <a:pt x="215" y="286"/>
                  </a:cubicBezTo>
                  <a:cubicBezTo>
                    <a:pt x="215" y="286"/>
                    <a:pt x="215" y="286"/>
                    <a:pt x="215" y="286"/>
                  </a:cubicBezTo>
                  <a:cubicBezTo>
                    <a:pt x="214" y="286"/>
                    <a:pt x="213" y="286"/>
                    <a:pt x="213" y="286"/>
                  </a:cubicBezTo>
                  <a:cubicBezTo>
                    <a:pt x="210" y="285"/>
                    <a:pt x="208" y="285"/>
                    <a:pt x="206" y="285"/>
                  </a:cubicBezTo>
                  <a:cubicBezTo>
                    <a:pt x="206" y="285"/>
                    <a:pt x="205" y="285"/>
                    <a:pt x="205" y="284"/>
                  </a:cubicBezTo>
                  <a:cubicBezTo>
                    <a:pt x="205" y="284"/>
                    <a:pt x="205" y="284"/>
                    <a:pt x="205" y="284"/>
                  </a:cubicBezTo>
                  <a:cubicBezTo>
                    <a:pt x="204" y="284"/>
                    <a:pt x="203" y="284"/>
                    <a:pt x="202" y="285"/>
                  </a:cubicBezTo>
                  <a:cubicBezTo>
                    <a:pt x="201" y="285"/>
                    <a:pt x="200" y="285"/>
                    <a:pt x="199" y="284"/>
                  </a:cubicBezTo>
                  <a:cubicBezTo>
                    <a:pt x="199" y="283"/>
                    <a:pt x="199" y="282"/>
                    <a:pt x="199" y="281"/>
                  </a:cubicBezTo>
                  <a:cubicBezTo>
                    <a:pt x="199" y="279"/>
                    <a:pt x="199" y="278"/>
                    <a:pt x="197" y="277"/>
                  </a:cubicBezTo>
                  <a:cubicBezTo>
                    <a:pt x="198" y="277"/>
                    <a:pt x="199" y="277"/>
                    <a:pt x="198" y="277"/>
                  </a:cubicBezTo>
                  <a:cubicBezTo>
                    <a:pt x="198" y="276"/>
                    <a:pt x="198" y="277"/>
                    <a:pt x="197" y="277"/>
                  </a:cubicBezTo>
                  <a:cubicBezTo>
                    <a:pt x="197" y="277"/>
                    <a:pt x="196" y="277"/>
                    <a:pt x="195" y="277"/>
                  </a:cubicBezTo>
                  <a:cubicBezTo>
                    <a:pt x="195" y="278"/>
                    <a:pt x="194" y="277"/>
                    <a:pt x="194" y="277"/>
                  </a:cubicBezTo>
                  <a:cubicBezTo>
                    <a:pt x="195" y="277"/>
                    <a:pt x="194" y="277"/>
                    <a:pt x="194" y="277"/>
                  </a:cubicBezTo>
                  <a:cubicBezTo>
                    <a:pt x="194" y="277"/>
                    <a:pt x="194" y="278"/>
                    <a:pt x="193" y="277"/>
                  </a:cubicBezTo>
                  <a:cubicBezTo>
                    <a:pt x="193" y="277"/>
                    <a:pt x="193" y="277"/>
                    <a:pt x="194" y="276"/>
                  </a:cubicBezTo>
                  <a:cubicBezTo>
                    <a:pt x="194" y="276"/>
                    <a:pt x="195" y="275"/>
                    <a:pt x="196" y="275"/>
                  </a:cubicBezTo>
                  <a:cubicBezTo>
                    <a:pt x="196" y="275"/>
                    <a:pt x="197" y="275"/>
                    <a:pt x="196" y="274"/>
                  </a:cubicBezTo>
                  <a:cubicBezTo>
                    <a:pt x="195" y="273"/>
                    <a:pt x="195" y="273"/>
                    <a:pt x="194" y="272"/>
                  </a:cubicBezTo>
                  <a:cubicBezTo>
                    <a:pt x="191" y="271"/>
                    <a:pt x="191" y="271"/>
                    <a:pt x="192" y="267"/>
                  </a:cubicBezTo>
                  <a:cubicBezTo>
                    <a:pt x="192" y="267"/>
                    <a:pt x="191" y="267"/>
                    <a:pt x="191" y="267"/>
                  </a:cubicBezTo>
                  <a:cubicBezTo>
                    <a:pt x="190" y="267"/>
                    <a:pt x="189" y="267"/>
                    <a:pt x="189" y="265"/>
                  </a:cubicBezTo>
                  <a:cubicBezTo>
                    <a:pt x="189" y="265"/>
                    <a:pt x="188" y="265"/>
                    <a:pt x="187" y="265"/>
                  </a:cubicBezTo>
                  <a:cubicBezTo>
                    <a:pt x="186" y="265"/>
                    <a:pt x="185" y="265"/>
                    <a:pt x="185" y="266"/>
                  </a:cubicBezTo>
                  <a:cubicBezTo>
                    <a:pt x="184" y="266"/>
                    <a:pt x="183" y="267"/>
                    <a:pt x="182" y="267"/>
                  </a:cubicBezTo>
                  <a:cubicBezTo>
                    <a:pt x="181" y="267"/>
                    <a:pt x="181" y="266"/>
                    <a:pt x="181" y="266"/>
                  </a:cubicBezTo>
                  <a:cubicBezTo>
                    <a:pt x="181" y="265"/>
                    <a:pt x="181" y="265"/>
                    <a:pt x="181" y="265"/>
                  </a:cubicBezTo>
                  <a:cubicBezTo>
                    <a:pt x="181" y="264"/>
                    <a:pt x="180" y="263"/>
                    <a:pt x="181" y="261"/>
                  </a:cubicBezTo>
                  <a:cubicBezTo>
                    <a:pt x="181" y="261"/>
                    <a:pt x="181" y="261"/>
                    <a:pt x="181" y="260"/>
                  </a:cubicBezTo>
                  <a:cubicBezTo>
                    <a:pt x="180" y="258"/>
                    <a:pt x="178" y="259"/>
                    <a:pt x="176" y="258"/>
                  </a:cubicBezTo>
                  <a:cubicBezTo>
                    <a:pt x="176" y="258"/>
                    <a:pt x="175" y="258"/>
                    <a:pt x="175" y="258"/>
                  </a:cubicBezTo>
                  <a:cubicBezTo>
                    <a:pt x="175" y="259"/>
                    <a:pt x="174" y="259"/>
                    <a:pt x="174" y="259"/>
                  </a:cubicBezTo>
                  <a:cubicBezTo>
                    <a:pt x="173" y="259"/>
                    <a:pt x="171" y="260"/>
                    <a:pt x="170" y="261"/>
                  </a:cubicBezTo>
                  <a:cubicBezTo>
                    <a:pt x="169" y="262"/>
                    <a:pt x="169" y="263"/>
                    <a:pt x="169" y="263"/>
                  </a:cubicBezTo>
                  <a:cubicBezTo>
                    <a:pt x="169" y="265"/>
                    <a:pt x="169" y="265"/>
                    <a:pt x="170" y="265"/>
                  </a:cubicBezTo>
                  <a:cubicBezTo>
                    <a:pt x="172" y="265"/>
                    <a:pt x="174" y="266"/>
                    <a:pt x="175" y="267"/>
                  </a:cubicBezTo>
                  <a:cubicBezTo>
                    <a:pt x="175" y="267"/>
                    <a:pt x="176" y="267"/>
                    <a:pt x="176" y="267"/>
                  </a:cubicBezTo>
                  <a:cubicBezTo>
                    <a:pt x="176" y="267"/>
                    <a:pt x="177" y="267"/>
                    <a:pt x="177" y="268"/>
                  </a:cubicBezTo>
                  <a:cubicBezTo>
                    <a:pt x="176" y="268"/>
                    <a:pt x="175" y="268"/>
                    <a:pt x="174" y="267"/>
                  </a:cubicBezTo>
                  <a:cubicBezTo>
                    <a:pt x="173" y="267"/>
                    <a:pt x="172" y="267"/>
                    <a:pt x="172" y="267"/>
                  </a:cubicBezTo>
                  <a:cubicBezTo>
                    <a:pt x="171" y="267"/>
                    <a:pt x="170" y="267"/>
                    <a:pt x="169" y="267"/>
                  </a:cubicBezTo>
                  <a:cubicBezTo>
                    <a:pt x="166" y="266"/>
                    <a:pt x="165" y="268"/>
                    <a:pt x="164" y="270"/>
                  </a:cubicBezTo>
                  <a:cubicBezTo>
                    <a:pt x="163" y="270"/>
                    <a:pt x="163" y="271"/>
                    <a:pt x="164" y="271"/>
                  </a:cubicBezTo>
                  <a:cubicBezTo>
                    <a:pt x="165" y="271"/>
                    <a:pt x="165" y="272"/>
                    <a:pt x="165" y="273"/>
                  </a:cubicBezTo>
                  <a:cubicBezTo>
                    <a:pt x="165" y="273"/>
                    <a:pt x="165" y="273"/>
                    <a:pt x="164" y="273"/>
                  </a:cubicBezTo>
                  <a:cubicBezTo>
                    <a:pt x="164" y="273"/>
                    <a:pt x="163" y="273"/>
                    <a:pt x="163" y="273"/>
                  </a:cubicBezTo>
                  <a:cubicBezTo>
                    <a:pt x="163" y="274"/>
                    <a:pt x="163" y="275"/>
                    <a:pt x="164" y="275"/>
                  </a:cubicBezTo>
                  <a:cubicBezTo>
                    <a:pt x="165" y="276"/>
                    <a:pt x="167" y="276"/>
                    <a:pt x="168" y="275"/>
                  </a:cubicBezTo>
                  <a:cubicBezTo>
                    <a:pt x="170" y="275"/>
                    <a:pt x="173" y="276"/>
                    <a:pt x="175" y="275"/>
                  </a:cubicBezTo>
                  <a:cubicBezTo>
                    <a:pt x="175" y="274"/>
                    <a:pt x="176" y="275"/>
                    <a:pt x="176" y="275"/>
                  </a:cubicBezTo>
                  <a:cubicBezTo>
                    <a:pt x="176" y="275"/>
                    <a:pt x="176" y="276"/>
                    <a:pt x="175" y="276"/>
                  </a:cubicBezTo>
                  <a:cubicBezTo>
                    <a:pt x="175" y="276"/>
                    <a:pt x="175" y="276"/>
                    <a:pt x="175" y="276"/>
                  </a:cubicBezTo>
                  <a:cubicBezTo>
                    <a:pt x="173" y="276"/>
                    <a:pt x="172" y="277"/>
                    <a:pt x="170" y="277"/>
                  </a:cubicBezTo>
                  <a:cubicBezTo>
                    <a:pt x="170" y="276"/>
                    <a:pt x="169" y="277"/>
                    <a:pt x="169" y="277"/>
                  </a:cubicBezTo>
                  <a:cubicBezTo>
                    <a:pt x="167" y="278"/>
                    <a:pt x="165" y="278"/>
                    <a:pt x="164" y="278"/>
                  </a:cubicBezTo>
                  <a:cubicBezTo>
                    <a:pt x="163" y="278"/>
                    <a:pt x="162" y="278"/>
                    <a:pt x="162" y="278"/>
                  </a:cubicBezTo>
                  <a:cubicBezTo>
                    <a:pt x="161" y="279"/>
                    <a:pt x="160" y="281"/>
                    <a:pt x="160" y="282"/>
                  </a:cubicBezTo>
                  <a:cubicBezTo>
                    <a:pt x="160" y="283"/>
                    <a:pt x="160" y="283"/>
                    <a:pt x="160" y="283"/>
                  </a:cubicBezTo>
                  <a:cubicBezTo>
                    <a:pt x="162" y="284"/>
                    <a:pt x="165" y="284"/>
                    <a:pt x="167" y="283"/>
                  </a:cubicBezTo>
                  <a:cubicBezTo>
                    <a:pt x="169" y="282"/>
                    <a:pt x="171" y="282"/>
                    <a:pt x="173" y="280"/>
                  </a:cubicBezTo>
                  <a:cubicBezTo>
                    <a:pt x="174" y="280"/>
                    <a:pt x="174" y="280"/>
                    <a:pt x="174" y="281"/>
                  </a:cubicBezTo>
                  <a:cubicBezTo>
                    <a:pt x="174" y="281"/>
                    <a:pt x="174" y="281"/>
                    <a:pt x="174" y="281"/>
                  </a:cubicBezTo>
                  <a:cubicBezTo>
                    <a:pt x="174" y="281"/>
                    <a:pt x="173" y="281"/>
                    <a:pt x="173" y="282"/>
                  </a:cubicBezTo>
                  <a:cubicBezTo>
                    <a:pt x="173" y="282"/>
                    <a:pt x="173" y="283"/>
                    <a:pt x="172" y="283"/>
                  </a:cubicBezTo>
                  <a:cubicBezTo>
                    <a:pt x="171" y="283"/>
                    <a:pt x="170" y="284"/>
                    <a:pt x="169" y="285"/>
                  </a:cubicBezTo>
                  <a:cubicBezTo>
                    <a:pt x="168" y="286"/>
                    <a:pt x="168" y="286"/>
                    <a:pt x="168" y="286"/>
                  </a:cubicBezTo>
                  <a:cubicBezTo>
                    <a:pt x="166" y="286"/>
                    <a:pt x="164" y="286"/>
                    <a:pt x="163" y="286"/>
                  </a:cubicBezTo>
                  <a:cubicBezTo>
                    <a:pt x="163" y="286"/>
                    <a:pt x="162" y="286"/>
                    <a:pt x="162" y="286"/>
                  </a:cubicBezTo>
                  <a:cubicBezTo>
                    <a:pt x="160" y="286"/>
                    <a:pt x="159" y="286"/>
                    <a:pt x="159" y="288"/>
                  </a:cubicBezTo>
                  <a:cubicBezTo>
                    <a:pt x="158" y="289"/>
                    <a:pt x="158" y="290"/>
                    <a:pt x="157" y="291"/>
                  </a:cubicBezTo>
                  <a:cubicBezTo>
                    <a:pt x="157" y="292"/>
                    <a:pt x="157" y="293"/>
                    <a:pt x="158" y="294"/>
                  </a:cubicBezTo>
                  <a:cubicBezTo>
                    <a:pt x="159" y="294"/>
                    <a:pt x="159" y="294"/>
                    <a:pt x="160" y="294"/>
                  </a:cubicBezTo>
                  <a:cubicBezTo>
                    <a:pt x="161" y="295"/>
                    <a:pt x="162" y="295"/>
                    <a:pt x="162" y="295"/>
                  </a:cubicBezTo>
                  <a:cubicBezTo>
                    <a:pt x="163" y="296"/>
                    <a:pt x="163" y="296"/>
                    <a:pt x="164" y="295"/>
                  </a:cubicBezTo>
                  <a:cubicBezTo>
                    <a:pt x="164" y="295"/>
                    <a:pt x="164" y="294"/>
                    <a:pt x="164" y="294"/>
                  </a:cubicBezTo>
                  <a:cubicBezTo>
                    <a:pt x="165" y="294"/>
                    <a:pt x="165" y="294"/>
                    <a:pt x="166" y="293"/>
                  </a:cubicBezTo>
                  <a:cubicBezTo>
                    <a:pt x="167" y="293"/>
                    <a:pt x="166" y="294"/>
                    <a:pt x="166" y="295"/>
                  </a:cubicBezTo>
                  <a:cubicBezTo>
                    <a:pt x="166" y="296"/>
                    <a:pt x="166" y="296"/>
                    <a:pt x="167" y="296"/>
                  </a:cubicBezTo>
                  <a:cubicBezTo>
                    <a:pt x="168" y="297"/>
                    <a:pt x="166" y="297"/>
                    <a:pt x="167" y="297"/>
                  </a:cubicBezTo>
                  <a:cubicBezTo>
                    <a:pt x="167" y="298"/>
                    <a:pt x="168" y="298"/>
                    <a:pt x="168" y="299"/>
                  </a:cubicBezTo>
                  <a:cubicBezTo>
                    <a:pt x="168" y="299"/>
                    <a:pt x="168" y="299"/>
                    <a:pt x="169" y="299"/>
                  </a:cubicBezTo>
                  <a:cubicBezTo>
                    <a:pt x="169" y="299"/>
                    <a:pt x="170" y="300"/>
                    <a:pt x="170" y="299"/>
                  </a:cubicBezTo>
                  <a:cubicBezTo>
                    <a:pt x="171" y="299"/>
                    <a:pt x="171" y="298"/>
                    <a:pt x="171" y="298"/>
                  </a:cubicBezTo>
                  <a:cubicBezTo>
                    <a:pt x="171" y="297"/>
                    <a:pt x="171" y="297"/>
                    <a:pt x="171" y="296"/>
                  </a:cubicBezTo>
                  <a:cubicBezTo>
                    <a:pt x="170" y="296"/>
                    <a:pt x="170" y="296"/>
                    <a:pt x="170" y="295"/>
                  </a:cubicBezTo>
                  <a:cubicBezTo>
                    <a:pt x="171" y="295"/>
                    <a:pt x="171" y="295"/>
                    <a:pt x="171" y="296"/>
                  </a:cubicBezTo>
                  <a:cubicBezTo>
                    <a:pt x="171" y="296"/>
                    <a:pt x="171" y="296"/>
                    <a:pt x="172" y="296"/>
                  </a:cubicBezTo>
                  <a:cubicBezTo>
                    <a:pt x="172" y="296"/>
                    <a:pt x="172" y="295"/>
                    <a:pt x="173" y="295"/>
                  </a:cubicBezTo>
                  <a:cubicBezTo>
                    <a:pt x="173" y="294"/>
                    <a:pt x="173" y="295"/>
                    <a:pt x="173" y="295"/>
                  </a:cubicBezTo>
                  <a:cubicBezTo>
                    <a:pt x="173" y="295"/>
                    <a:pt x="173" y="296"/>
                    <a:pt x="173" y="297"/>
                  </a:cubicBezTo>
                  <a:cubicBezTo>
                    <a:pt x="173" y="297"/>
                    <a:pt x="173" y="298"/>
                    <a:pt x="173" y="298"/>
                  </a:cubicBezTo>
                  <a:cubicBezTo>
                    <a:pt x="173" y="300"/>
                    <a:pt x="174" y="300"/>
                    <a:pt x="175" y="299"/>
                  </a:cubicBezTo>
                  <a:cubicBezTo>
                    <a:pt x="176" y="299"/>
                    <a:pt x="177" y="298"/>
                    <a:pt x="177" y="298"/>
                  </a:cubicBezTo>
                  <a:cubicBezTo>
                    <a:pt x="178" y="297"/>
                    <a:pt x="179" y="296"/>
                    <a:pt x="179" y="294"/>
                  </a:cubicBezTo>
                  <a:cubicBezTo>
                    <a:pt x="179" y="293"/>
                    <a:pt x="178" y="292"/>
                    <a:pt x="177" y="292"/>
                  </a:cubicBezTo>
                  <a:cubicBezTo>
                    <a:pt x="177" y="292"/>
                    <a:pt x="177" y="291"/>
                    <a:pt x="177" y="291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77" y="291"/>
                    <a:pt x="178" y="291"/>
                    <a:pt x="178" y="291"/>
                  </a:cubicBezTo>
                  <a:cubicBezTo>
                    <a:pt x="178" y="291"/>
                    <a:pt x="178" y="291"/>
                    <a:pt x="179" y="292"/>
                  </a:cubicBezTo>
                  <a:cubicBezTo>
                    <a:pt x="179" y="292"/>
                    <a:pt x="179" y="293"/>
                    <a:pt x="180" y="293"/>
                  </a:cubicBezTo>
                  <a:cubicBezTo>
                    <a:pt x="180" y="293"/>
                    <a:pt x="180" y="292"/>
                    <a:pt x="180" y="292"/>
                  </a:cubicBezTo>
                  <a:cubicBezTo>
                    <a:pt x="180" y="291"/>
                    <a:pt x="181" y="291"/>
                    <a:pt x="181" y="290"/>
                  </a:cubicBezTo>
                  <a:cubicBezTo>
                    <a:pt x="180" y="289"/>
                    <a:pt x="181" y="288"/>
                    <a:pt x="181" y="287"/>
                  </a:cubicBezTo>
                  <a:cubicBezTo>
                    <a:pt x="181" y="286"/>
                    <a:pt x="180" y="287"/>
                    <a:pt x="180" y="286"/>
                  </a:cubicBezTo>
                  <a:cubicBezTo>
                    <a:pt x="180" y="286"/>
                    <a:pt x="181" y="286"/>
                    <a:pt x="181" y="287"/>
                  </a:cubicBezTo>
                  <a:cubicBezTo>
                    <a:pt x="182" y="287"/>
                    <a:pt x="181" y="288"/>
                    <a:pt x="182" y="289"/>
                  </a:cubicBezTo>
                  <a:cubicBezTo>
                    <a:pt x="182" y="289"/>
                    <a:pt x="182" y="289"/>
                    <a:pt x="183" y="289"/>
                  </a:cubicBezTo>
                  <a:cubicBezTo>
                    <a:pt x="183" y="289"/>
                    <a:pt x="184" y="288"/>
                    <a:pt x="184" y="288"/>
                  </a:cubicBezTo>
                  <a:cubicBezTo>
                    <a:pt x="185" y="288"/>
                    <a:pt x="185" y="288"/>
                    <a:pt x="186" y="288"/>
                  </a:cubicBezTo>
                  <a:cubicBezTo>
                    <a:pt x="185" y="288"/>
                    <a:pt x="185" y="289"/>
                    <a:pt x="184" y="289"/>
                  </a:cubicBezTo>
                  <a:cubicBezTo>
                    <a:pt x="183" y="290"/>
                    <a:pt x="182" y="291"/>
                    <a:pt x="182" y="293"/>
                  </a:cubicBezTo>
                  <a:cubicBezTo>
                    <a:pt x="182" y="294"/>
                    <a:pt x="182" y="294"/>
                    <a:pt x="184" y="294"/>
                  </a:cubicBezTo>
                  <a:cubicBezTo>
                    <a:pt x="183" y="294"/>
                    <a:pt x="183" y="295"/>
                    <a:pt x="182" y="295"/>
                  </a:cubicBezTo>
                  <a:cubicBezTo>
                    <a:pt x="182" y="295"/>
                    <a:pt x="182" y="296"/>
                    <a:pt x="182" y="297"/>
                  </a:cubicBezTo>
                  <a:cubicBezTo>
                    <a:pt x="182" y="298"/>
                    <a:pt x="183" y="298"/>
                    <a:pt x="183" y="297"/>
                  </a:cubicBezTo>
                  <a:cubicBezTo>
                    <a:pt x="184" y="297"/>
                    <a:pt x="184" y="297"/>
                    <a:pt x="185" y="297"/>
                  </a:cubicBezTo>
                  <a:cubicBezTo>
                    <a:pt x="186" y="297"/>
                    <a:pt x="186" y="297"/>
                    <a:pt x="187" y="296"/>
                  </a:cubicBezTo>
                  <a:cubicBezTo>
                    <a:pt x="187" y="296"/>
                    <a:pt x="188" y="297"/>
                    <a:pt x="188" y="296"/>
                  </a:cubicBezTo>
                  <a:cubicBezTo>
                    <a:pt x="189" y="296"/>
                    <a:pt x="190" y="295"/>
                    <a:pt x="190" y="295"/>
                  </a:cubicBezTo>
                  <a:cubicBezTo>
                    <a:pt x="190" y="294"/>
                    <a:pt x="190" y="293"/>
                    <a:pt x="190" y="292"/>
                  </a:cubicBezTo>
                  <a:cubicBezTo>
                    <a:pt x="191" y="292"/>
                    <a:pt x="191" y="292"/>
                    <a:pt x="191" y="293"/>
                  </a:cubicBezTo>
                  <a:cubicBezTo>
                    <a:pt x="190" y="294"/>
                    <a:pt x="190" y="294"/>
                    <a:pt x="191" y="294"/>
                  </a:cubicBezTo>
                  <a:cubicBezTo>
                    <a:pt x="192" y="294"/>
                    <a:pt x="191" y="294"/>
                    <a:pt x="191" y="293"/>
                  </a:cubicBezTo>
                  <a:cubicBezTo>
                    <a:pt x="191" y="293"/>
                    <a:pt x="192" y="293"/>
                    <a:pt x="192" y="293"/>
                  </a:cubicBezTo>
                  <a:cubicBezTo>
                    <a:pt x="192" y="293"/>
                    <a:pt x="192" y="293"/>
                    <a:pt x="192" y="293"/>
                  </a:cubicBezTo>
                  <a:cubicBezTo>
                    <a:pt x="193" y="293"/>
                    <a:pt x="193" y="294"/>
                    <a:pt x="192" y="294"/>
                  </a:cubicBezTo>
                  <a:cubicBezTo>
                    <a:pt x="192" y="294"/>
                    <a:pt x="192" y="294"/>
                    <a:pt x="192" y="294"/>
                  </a:cubicBezTo>
                  <a:cubicBezTo>
                    <a:pt x="192" y="295"/>
                    <a:pt x="192" y="295"/>
                    <a:pt x="192" y="295"/>
                  </a:cubicBezTo>
                  <a:cubicBezTo>
                    <a:pt x="192" y="296"/>
                    <a:pt x="192" y="296"/>
                    <a:pt x="192" y="296"/>
                  </a:cubicBezTo>
                  <a:cubicBezTo>
                    <a:pt x="193" y="296"/>
                    <a:pt x="193" y="295"/>
                    <a:pt x="194" y="295"/>
                  </a:cubicBezTo>
                  <a:cubicBezTo>
                    <a:pt x="195" y="296"/>
                    <a:pt x="196" y="294"/>
                    <a:pt x="197" y="295"/>
                  </a:cubicBezTo>
                  <a:cubicBezTo>
                    <a:pt x="197" y="295"/>
                    <a:pt x="197" y="295"/>
                    <a:pt x="197" y="295"/>
                  </a:cubicBezTo>
                  <a:cubicBezTo>
                    <a:pt x="198" y="295"/>
                    <a:pt x="200" y="294"/>
                    <a:pt x="199" y="292"/>
                  </a:cubicBezTo>
                  <a:cubicBezTo>
                    <a:pt x="200" y="292"/>
                    <a:pt x="200" y="292"/>
                    <a:pt x="200" y="292"/>
                  </a:cubicBezTo>
                  <a:cubicBezTo>
                    <a:pt x="200" y="292"/>
                    <a:pt x="201" y="292"/>
                    <a:pt x="201" y="292"/>
                  </a:cubicBezTo>
                  <a:cubicBezTo>
                    <a:pt x="201" y="292"/>
                    <a:pt x="202" y="293"/>
                    <a:pt x="202" y="293"/>
                  </a:cubicBezTo>
                  <a:cubicBezTo>
                    <a:pt x="201" y="293"/>
                    <a:pt x="201" y="294"/>
                    <a:pt x="200" y="295"/>
                  </a:cubicBezTo>
                  <a:cubicBezTo>
                    <a:pt x="200" y="295"/>
                    <a:pt x="200" y="295"/>
                    <a:pt x="200" y="295"/>
                  </a:cubicBezTo>
                  <a:cubicBezTo>
                    <a:pt x="200" y="295"/>
                    <a:pt x="199" y="296"/>
                    <a:pt x="199" y="297"/>
                  </a:cubicBezTo>
                  <a:cubicBezTo>
                    <a:pt x="199" y="297"/>
                    <a:pt x="198" y="297"/>
                    <a:pt x="198" y="297"/>
                  </a:cubicBezTo>
                  <a:cubicBezTo>
                    <a:pt x="198" y="298"/>
                    <a:pt x="198" y="299"/>
                    <a:pt x="197" y="299"/>
                  </a:cubicBezTo>
                  <a:cubicBezTo>
                    <a:pt x="197" y="299"/>
                    <a:pt x="196" y="299"/>
                    <a:pt x="196" y="299"/>
                  </a:cubicBezTo>
                  <a:cubicBezTo>
                    <a:pt x="194" y="299"/>
                    <a:pt x="192" y="299"/>
                    <a:pt x="190" y="299"/>
                  </a:cubicBezTo>
                  <a:cubicBezTo>
                    <a:pt x="189" y="299"/>
                    <a:pt x="188" y="300"/>
                    <a:pt x="187" y="301"/>
                  </a:cubicBezTo>
                  <a:cubicBezTo>
                    <a:pt x="187" y="301"/>
                    <a:pt x="186" y="302"/>
                    <a:pt x="186" y="302"/>
                  </a:cubicBezTo>
                  <a:cubicBezTo>
                    <a:pt x="187" y="303"/>
                    <a:pt x="186" y="303"/>
                    <a:pt x="185" y="303"/>
                  </a:cubicBezTo>
                  <a:cubicBezTo>
                    <a:pt x="185" y="303"/>
                    <a:pt x="185" y="303"/>
                    <a:pt x="185" y="303"/>
                  </a:cubicBezTo>
                  <a:cubicBezTo>
                    <a:pt x="183" y="304"/>
                    <a:pt x="182" y="304"/>
                    <a:pt x="180" y="305"/>
                  </a:cubicBezTo>
                  <a:cubicBezTo>
                    <a:pt x="178" y="306"/>
                    <a:pt x="178" y="307"/>
                    <a:pt x="179" y="309"/>
                  </a:cubicBezTo>
                  <a:cubicBezTo>
                    <a:pt x="180" y="310"/>
                    <a:pt x="181" y="311"/>
                    <a:pt x="181" y="311"/>
                  </a:cubicBezTo>
                  <a:cubicBezTo>
                    <a:pt x="183" y="313"/>
                    <a:pt x="186" y="314"/>
                    <a:pt x="188" y="314"/>
                  </a:cubicBezTo>
                  <a:cubicBezTo>
                    <a:pt x="191" y="314"/>
                    <a:pt x="193" y="313"/>
                    <a:pt x="195" y="312"/>
                  </a:cubicBezTo>
                  <a:cubicBezTo>
                    <a:pt x="196" y="312"/>
                    <a:pt x="197" y="312"/>
                    <a:pt x="197" y="311"/>
                  </a:cubicBezTo>
                  <a:cubicBezTo>
                    <a:pt x="199" y="310"/>
                    <a:pt x="201" y="309"/>
                    <a:pt x="202" y="308"/>
                  </a:cubicBezTo>
                  <a:cubicBezTo>
                    <a:pt x="203" y="307"/>
                    <a:pt x="203" y="307"/>
                    <a:pt x="204" y="306"/>
                  </a:cubicBezTo>
                  <a:cubicBezTo>
                    <a:pt x="204" y="306"/>
                    <a:pt x="203" y="305"/>
                    <a:pt x="204" y="305"/>
                  </a:cubicBezTo>
                  <a:cubicBezTo>
                    <a:pt x="204" y="305"/>
                    <a:pt x="204" y="305"/>
                    <a:pt x="204" y="305"/>
                  </a:cubicBezTo>
                  <a:cubicBezTo>
                    <a:pt x="204" y="304"/>
                    <a:pt x="204" y="304"/>
                    <a:pt x="204" y="304"/>
                  </a:cubicBezTo>
                  <a:cubicBezTo>
                    <a:pt x="205" y="305"/>
                    <a:pt x="205" y="303"/>
                    <a:pt x="206" y="303"/>
                  </a:cubicBezTo>
                  <a:cubicBezTo>
                    <a:pt x="207" y="303"/>
                    <a:pt x="208" y="303"/>
                    <a:pt x="209" y="302"/>
                  </a:cubicBezTo>
                  <a:cubicBezTo>
                    <a:pt x="209" y="302"/>
                    <a:pt x="209" y="302"/>
                    <a:pt x="209" y="302"/>
                  </a:cubicBezTo>
                  <a:cubicBezTo>
                    <a:pt x="209" y="302"/>
                    <a:pt x="210" y="302"/>
                    <a:pt x="210" y="302"/>
                  </a:cubicBezTo>
                  <a:cubicBezTo>
                    <a:pt x="211" y="303"/>
                    <a:pt x="212" y="302"/>
                    <a:pt x="212" y="301"/>
                  </a:cubicBezTo>
                  <a:cubicBezTo>
                    <a:pt x="212" y="301"/>
                    <a:pt x="212" y="300"/>
                    <a:pt x="213" y="300"/>
                  </a:cubicBezTo>
                  <a:cubicBezTo>
                    <a:pt x="214" y="300"/>
                    <a:pt x="215" y="299"/>
                    <a:pt x="215" y="298"/>
                  </a:cubicBezTo>
                  <a:cubicBezTo>
                    <a:pt x="215" y="298"/>
                    <a:pt x="216" y="297"/>
                    <a:pt x="217" y="297"/>
                  </a:cubicBezTo>
                  <a:cubicBezTo>
                    <a:pt x="217" y="297"/>
                    <a:pt x="218" y="299"/>
                    <a:pt x="218" y="299"/>
                  </a:cubicBezTo>
                  <a:cubicBezTo>
                    <a:pt x="218" y="301"/>
                    <a:pt x="218" y="301"/>
                    <a:pt x="219" y="301"/>
                  </a:cubicBezTo>
                  <a:cubicBezTo>
                    <a:pt x="220" y="301"/>
                    <a:pt x="220" y="301"/>
                    <a:pt x="220" y="301"/>
                  </a:cubicBezTo>
                  <a:cubicBezTo>
                    <a:pt x="221" y="301"/>
                    <a:pt x="221" y="300"/>
                    <a:pt x="221" y="300"/>
                  </a:cubicBezTo>
                  <a:cubicBezTo>
                    <a:pt x="221" y="299"/>
                    <a:pt x="222" y="299"/>
                    <a:pt x="222" y="299"/>
                  </a:cubicBezTo>
                  <a:cubicBezTo>
                    <a:pt x="223" y="298"/>
                    <a:pt x="223" y="299"/>
                    <a:pt x="223" y="299"/>
                  </a:cubicBezTo>
                  <a:cubicBezTo>
                    <a:pt x="224" y="299"/>
                    <a:pt x="224" y="299"/>
                    <a:pt x="224" y="299"/>
                  </a:cubicBezTo>
                  <a:cubicBezTo>
                    <a:pt x="223" y="300"/>
                    <a:pt x="224" y="300"/>
                    <a:pt x="225" y="300"/>
                  </a:cubicBezTo>
                  <a:cubicBezTo>
                    <a:pt x="227" y="302"/>
                    <a:pt x="229" y="301"/>
                    <a:pt x="230" y="299"/>
                  </a:cubicBezTo>
                  <a:cubicBezTo>
                    <a:pt x="230" y="299"/>
                    <a:pt x="230" y="299"/>
                    <a:pt x="230" y="299"/>
                  </a:cubicBezTo>
                  <a:cubicBezTo>
                    <a:pt x="230" y="299"/>
                    <a:pt x="230" y="299"/>
                    <a:pt x="230" y="299"/>
                  </a:cubicBezTo>
                  <a:cubicBezTo>
                    <a:pt x="232" y="299"/>
                    <a:pt x="233" y="298"/>
                    <a:pt x="234" y="298"/>
                  </a:cubicBezTo>
                  <a:cubicBezTo>
                    <a:pt x="235" y="297"/>
                    <a:pt x="234" y="297"/>
                    <a:pt x="234" y="296"/>
                  </a:cubicBezTo>
                  <a:cubicBezTo>
                    <a:pt x="234" y="296"/>
                    <a:pt x="234" y="296"/>
                    <a:pt x="235" y="296"/>
                  </a:cubicBezTo>
                  <a:cubicBezTo>
                    <a:pt x="236" y="295"/>
                    <a:pt x="235" y="293"/>
                    <a:pt x="236" y="292"/>
                  </a:cubicBezTo>
                  <a:cubicBezTo>
                    <a:pt x="236" y="291"/>
                    <a:pt x="237" y="290"/>
                    <a:pt x="237" y="289"/>
                  </a:cubicBezTo>
                  <a:cubicBezTo>
                    <a:pt x="237" y="289"/>
                    <a:pt x="237" y="288"/>
                    <a:pt x="237" y="288"/>
                  </a:cubicBezTo>
                  <a:cubicBezTo>
                    <a:pt x="238" y="287"/>
                    <a:pt x="237" y="287"/>
                    <a:pt x="237" y="286"/>
                  </a:cubicBezTo>
                  <a:cubicBezTo>
                    <a:pt x="236" y="286"/>
                    <a:pt x="237" y="285"/>
                    <a:pt x="237" y="285"/>
                  </a:cubicBezTo>
                  <a:cubicBezTo>
                    <a:pt x="238" y="284"/>
                    <a:pt x="238" y="283"/>
                    <a:pt x="239" y="282"/>
                  </a:cubicBezTo>
                  <a:cubicBezTo>
                    <a:pt x="239" y="281"/>
                    <a:pt x="239" y="281"/>
                    <a:pt x="239" y="281"/>
                  </a:cubicBezTo>
                  <a:close/>
                  <a:moveTo>
                    <a:pt x="238" y="276"/>
                  </a:moveTo>
                  <a:cubicBezTo>
                    <a:pt x="238" y="276"/>
                    <a:pt x="238" y="276"/>
                    <a:pt x="238" y="276"/>
                  </a:cubicBezTo>
                  <a:cubicBezTo>
                    <a:pt x="238" y="276"/>
                    <a:pt x="238" y="276"/>
                    <a:pt x="238" y="276"/>
                  </a:cubicBezTo>
                  <a:close/>
                  <a:moveTo>
                    <a:pt x="343" y="257"/>
                  </a:moveTo>
                  <a:cubicBezTo>
                    <a:pt x="343" y="257"/>
                    <a:pt x="343" y="257"/>
                    <a:pt x="343" y="257"/>
                  </a:cubicBezTo>
                  <a:cubicBezTo>
                    <a:pt x="343" y="258"/>
                    <a:pt x="344" y="258"/>
                    <a:pt x="343" y="259"/>
                  </a:cubicBezTo>
                  <a:cubicBezTo>
                    <a:pt x="342" y="259"/>
                    <a:pt x="343" y="258"/>
                    <a:pt x="342" y="258"/>
                  </a:cubicBezTo>
                  <a:cubicBezTo>
                    <a:pt x="342" y="258"/>
                    <a:pt x="342" y="258"/>
                    <a:pt x="342" y="258"/>
                  </a:cubicBezTo>
                  <a:cubicBezTo>
                    <a:pt x="342" y="258"/>
                    <a:pt x="342" y="259"/>
                    <a:pt x="342" y="259"/>
                  </a:cubicBezTo>
                  <a:cubicBezTo>
                    <a:pt x="341" y="259"/>
                    <a:pt x="341" y="258"/>
                    <a:pt x="340" y="258"/>
                  </a:cubicBezTo>
                  <a:cubicBezTo>
                    <a:pt x="340" y="256"/>
                    <a:pt x="339" y="254"/>
                    <a:pt x="338" y="252"/>
                  </a:cubicBezTo>
                  <a:cubicBezTo>
                    <a:pt x="338" y="252"/>
                    <a:pt x="338" y="252"/>
                    <a:pt x="338" y="251"/>
                  </a:cubicBezTo>
                  <a:cubicBezTo>
                    <a:pt x="337" y="249"/>
                    <a:pt x="339" y="249"/>
                    <a:pt x="340" y="249"/>
                  </a:cubicBezTo>
                  <a:cubicBezTo>
                    <a:pt x="341" y="248"/>
                    <a:pt x="342" y="248"/>
                    <a:pt x="342" y="249"/>
                  </a:cubicBezTo>
                  <a:cubicBezTo>
                    <a:pt x="343" y="250"/>
                    <a:pt x="344" y="250"/>
                    <a:pt x="344" y="251"/>
                  </a:cubicBezTo>
                  <a:cubicBezTo>
                    <a:pt x="344" y="252"/>
                    <a:pt x="344" y="253"/>
                    <a:pt x="343" y="254"/>
                  </a:cubicBezTo>
                  <a:cubicBezTo>
                    <a:pt x="342" y="254"/>
                    <a:pt x="342" y="256"/>
                    <a:pt x="343" y="257"/>
                  </a:cubicBezTo>
                  <a:close/>
                  <a:moveTo>
                    <a:pt x="186" y="201"/>
                  </a:moveTo>
                  <a:cubicBezTo>
                    <a:pt x="187" y="201"/>
                    <a:pt x="186" y="200"/>
                    <a:pt x="187" y="199"/>
                  </a:cubicBezTo>
                  <a:cubicBezTo>
                    <a:pt x="188" y="198"/>
                    <a:pt x="189" y="198"/>
                    <a:pt x="190" y="197"/>
                  </a:cubicBezTo>
                  <a:cubicBezTo>
                    <a:pt x="191" y="195"/>
                    <a:pt x="192" y="195"/>
                    <a:pt x="194" y="195"/>
                  </a:cubicBezTo>
                  <a:cubicBezTo>
                    <a:pt x="195" y="194"/>
                    <a:pt x="196" y="195"/>
                    <a:pt x="197" y="194"/>
                  </a:cubicBezTo>
                  <a:cubicBezTo>
                    <a:pt x="198" y="193"/>
                    <a:pt x="198" y="192"/>
                    <a:pt x="199" y="192"/>
                  </a:cubicBezTo>
                  <a:cubicBezTo>
                    <a:pt x="200" y="191"/>
                    <a:pt x="200" y="189"/>
                    <a:pt x="202" y="189"/>
                  </a:cubicBezTo>
                  <a:cubicBezTo>
                    <a:pt x="202" y="189"/>
                    <a:pt x="202" y="189"/>
                    <a:pt x="203" y="189"/>
                  </a:cubicBezTo>
                  <a:cubicBezTo>
                    <a:pt x="204" y="187"/>
                    <a:pt x="206" y="187"/>
                    <a:pt x="207" y="189"/>
                  </a:cubicBezTo>
                  <a:cubicBezTo>
                    <a:pt x="207" y="190"/>
                    <a:pt x="208" y="190"/>
                    <a:pt x="209" y="190"/>
                  </a:cubicBezTo>
                  <a:cubicBezTo>
                    <a:pt x="209" y="190"/>
                    <a:pt x="209" y="190"/>
                    <a:pt x="209" y="190"/>
                  </a:cubicBezTo>
                  <a:cubicBezTo>
                    <a:pt x="209" y="191"/>
                    <a:pt x="209" y="192"/>
                    <a:pt x="210" y="192"/>
                  </a:cubicBezTo>
                  <a:cubicBezTo>
                    <a:pt x="210" y="192"/>
                    <a:pt x="210" y="192"/>
                    <a:pt x="210" y="193"/>
                  </a:cubicBezTo>
                  <a:cubicBezTo>
                    <a:pt x="210" y="193"/>
                    <a:pt x="210" y="193"/>
                    <a:pt x="210" y="193"/>
                  </a:cubicBezTo>
                  <a:cubicBezTo>
                    <a:pt x="212" y="193"/>
                    <a:pt x="212" y="194"/>
                    <a:pt x="212" y="194"/>
                  </a:cubicBezTo>
                  <a:cubicBezTo>
                    <a:pt x="213" y="195"/>
                    <a:pt x="212" y="195"/>
                    <a:pt x="213" y="196"/>
                  </a:cubicBezTo>
                  <a:cubicBezTo>
                    <a:pt x="213" y="197"/>
                    <a:pt x="213" y="197"/>
                    <a:pt x="213" y="198"/>
                  </a:cubicBezTo>
                  <a:cubicBezTo>
                    <a:pt x="213" y="198"/>
                    <a:pt x="212" y="198"/>
                    <a:pt x="213" y="199"/>
                  </a:cubicBezTo>
                  <a:cubicBezTo>
                    <a:pt x="213" y="201"/>
                    <a:pt x="212" y="203"/>
                    <a:pt x="209" y="203"/>
                  </a:cubicBezTo>
                  <a:cubicBezTo>
                    <a:pt x="209" y="203"/>
                    <a:pt x="209" y="203"/>
                    <a:pt x="209" y="202"/>
                  </a:cubicBezTo>
                  <a:cubicBezTo>
                    <a:pt x="209" y="202"/>
                    <a:pt x="209" y="202"/>
                    <a:pt x="209" y="202"/>
                  </a:cubicBezTo>
                  <a:cubicBezTo>
                    <a:pt x="208" y="202"/>
                    <a:pt x="207" y="203"/>
                    <a:pt x="206" y="203"/>
                  </a:cubicBezTo>
                  <a:cubicBezTo>
                    <a:pt x="206" y="204"/>
                    <a:pt x="205" y="204"/>
                    <a:pt x="205" y="204"/>
                  </a:cubicBezTo>
                  <a:cubicBezTo>
                    <a:pt x="203" y="203"/>
                    <a:pt x="202" y="202"/>
                    <a:pt x="202" y="201"/>
                  </a:cubicBezTo>
                  <a:cubicBezTo>
                    <a:pt x="201" y="200"/>
                    <a:pt x="201" y="200"/>
                    <a:pt x="200" y="200"/>
                  </a:cubicBezTo>
                  <a:cubicBezTo>
                    <a:pt x="200" y="200"/>
                    <a:pt x="199" y="200"/>
                    <a:pt x="199" y="201"/>
                  </a:cubicBezTo>
                  <a:cubicBezTo>
                    <a:pt x="200" y="202"/>
                    <a:pt x="199" y="202"/>
                    <a:pt x="198" y="203"/>
                  </a:cubicBezTo>
                  <a:cubicBezTo>
                    <a:pt x="199" y="204"/>
                    <a:pt x="198" y="204"/>
                    <a:pt x="198" y="204"/>
                  </a:cubicBezTo>
                  <a:cubicBezTo>
                    <a:pt x="196" y="204"/>
                    <a:pt x="196" y="204"/>
                    <a:pt x="196" y="202"/>
                  </a:cubicBezTo>
                  <a:cubicBezTo>
                    <a:pt x="195" y="202"/>
                    <a:pt x="196" y="201"/>
                    <a:pt x="195" y="201"/>
                  </a:cubicBezTo>
                  <a:cubicBezTo>
                    <a:pt x="194" y="201"/>
                    <a:pt x="193" y="201"/>
                    <a:pt x="192" y="201"/>
                  </a:cubicBezTo>
                  <a:cubicBezTo>
                    <a:pt x="190" y="201"/>
                    <a:pt x="189" y="202"/>
                    <a:pt x="188" y="203"/>
                  </a:cubicBezTo>
                  <a:cubicBezTo>
                    <a:pt x="188" y="204"/>
                    <a:pt x="187" y="204"/>
                    <a:pt x="187" y="204"/>
                  </a:cubicBezTo>
                  <a:cubicBezTo>
                    <a:pt x="186" y="204"/>
                    <a:pt x="186" y="201"/>
                    <a:pt x="186" y="201"/>
                  </a:cubicBezTo>
                  <a:close/>
                  <a:moveTo>
                    <a:pt x="257" y="279"/>
                  </a:moveTo>
                  <a:cubicBezTo>
                    <a:pt x="255" y="279"/>
                    <a:pt x="254" y="280"/>
                    <a:pt x="253" y="279"/>
                  </a:cubicBezTo>
                  <a:cubicBezTo>
                    <a:pt x="253" y="279"/>
                    <a:pt x="252" y="279"/>
                    <a:pt x="252" y="279"/>
                  </a:cubicBezTo>
                  <a:cubicBezTo>
                    <a:pt x="253" y="278"/>
                    <a:pt x="253" y="278"/>
                    <a:pt x="253" y="277"/>
                  </a:cubicBezTo>
                  <a:cubicBezTo>
                    <a:pt x="254" y="277"/>
                    <a:pt x="254" y="276"/>
                    <a:pt x="254" y="276"/>
                  </a:cubicBezTo>
                  <a:cubicBezTo>
                    <a:pt x="255" y="275"/>
                    <a:pt x="255" y="275"/>
                    <a:pt x="256" y="274"/>
                  </a:cubicBezTo>
                  <a:cubicBezTo>
                    <a:pt x="257" y="274"/>
                    <a:pt x="259" y="273"/>
                    <a:pt x="260" y="273"/>
                  </a:cubicBezTo>
                  <a:cubicBezTo>
                    <a:pt x="260" y="272"/>
                    <a:pt x="261" y="272"/>
                    <a:pt x="261" y="273"/>
                  </a:cubicBezTo>
                  <a:cubicBezTo>
                    <a:pt x="262" y="273"/>
                    <a:pt x="262" y="274"/>
                    <a:pt x="261" y="274"/>
                  </a:cubicBezTo>
                  <a:cubicBezTo>
                    <a:pt x="261" y="275"/>
                    <a:pt x="261" y="275"/>
                    <a:pt x="260" y="275"/>
                  </a:cubicBezTo>
                  <a:cubicBezTo>
                    <a:pt x="259" y="275"/>
                    <a:pt x="258" y="276"/>
                    <a:pt x="258" y="278"/>
                  </a:cubicBezTo>
                  <a:cubicBezTo>
                    <a:pt x="258" y="278"/>
                    <a:pt x="257" y="278"/>
                    <a:pt x="257" y="279"/>
                  </a:cubicBezTo>
                  <a:close/>
                  <a:moveTo>
                    <a:pt x="297" y="289"/>
                  </a:moveTo>
                  <a:cubicBezTo>
                    <a:pt x="297" y="289"/>
                    <a:pt x="297" y="289"/>
                    <a:pt x="296" y="289"/>
                  </a:cubicBezTo>
                  <a:cubicBezTo>
                    <a:pt x="296" y="290"/>
                    <a:pt x="296" y="289"/>
                    <a:pt x="296" y="289"/>
                  </a:cubicBezTo>
                  <a:cubicBezTo>
                    <a:pt x="295" y="288"/>
                    <a:pt x="295" y="288"/>
                    <a:pt x="295" y="287"/>
                  </a:cubicBezTo>
                  <a:cubicBezTo>
                    <a:pt x="295" y="286"/>
                    <a:pt x="295" y="284"/>
                    <a:pt x="297" y="284"/>
                  </a:cubicBezTo>
                  <a:cubicBezTo>
                    <a:pt x="298" y="284"/>
                    <a:pt x="299" y="284"/>
                    <a:pt x="299" y="282"/>
                  </a:cubicBezTo>
                  <a:cubicBezTo>
                    <a:pt x="299" y="282"/>
                    <a:pt x="299" y="282"/>
                    <a:pt x="300" y="282"/>
                  </a:cubicBezTo>
                  <a:cubicBezTo>
                    <a:pt x="300" y="282"/>
                    <a:pt x="301" y="283"/>
                    <a:pt x="302" y="283"/>
                  </a:cubicBezTo>
                  <a:cubicBezTo>
                    <a:pt x="302" y="283"/>
                    <a:pt x="302" y="284"/>
                    <a:pt x="302" y="284"/>
                  </a:cubicBezTo>
                  <a:cubicBezTo>
                    <a:pt x="302" y="285"/>
                    <a:pt x="301" y="286"/>
                    <a:pt x="300" y="287"/>
                  </a:cubicBezTo>
                  <a:cubicBezTo>
                    <a:pt x="300" y="287"/>
                    <a:pt x="300" y="287"/>
                    <a:pt x="300" y="287"/>
                  </a:cubicBezTo>
                  <a:cubicBezTo>
                    <a:pt x="300" y="286"/>
                    <a:pt x="299" y="286"/>
                    <a:pt x="299" y="285"/>
                  </a:cubicBezTo>
                  <a:cubicBezTo>
                    <a:pt x="298" y="285"/>
                    <a:pt x="298" y="286"/>
                    <a:pt x="298" y="286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8"/>
                    <a:pt x="297" y="288"/>
                    <a:pt x="297" y="289"/>
                  </a:cubicBezTo>
                  <a:close/>
                  <a:moveTo>
                    <a:pt x="249" y="274"/>
                  </a:moveTo>
                  <a:cubicBezTo>
                    <a:pt x="249" y="274"/>
                    <a:pt x="249" y="274"/>
                    <a:pt x="250" y="274"/>
                  </a:cubicBezTo>
                  <a:cubicBezTo>
                    <a:pt x="252" y="273"/>
                    <a:pt x="255" y="271"/>
                    <a:pt x="258" y="270"/>
                  </a:cubicBezTo>
                  <a:cubicBezTo>
                    <a:pt x="258" y="270"/>
                    <a:pt x="260" y="270"/>
                    <a:pt x="260" y="271"/>
                  </a:cubicBezTo>
                  <a:cubicBezTo>
                    <a:pt x="260" y="272"/>
                    <a:pt x="260" y="272"/>
                    <a:pt x="259" y="272"/>
                  </a:cubicBezTo>
                  <a:cubicBezTo>
                    <a:pt x="257" y="273"/>
                    <a:pt x="255" y="274"/>
                    <a:pt x="253" y="275"/>
                  </a:cubicBezTo>
                  <a:cubicBezTo>
                    <a:pt x="252" y="275"/>
                    <a:pt x="251" y="275"/>
                    <a:pt x="251" y="275"/>
                  </a:cubicBezTo>
                  <a:cubicBezTo>
                    <a:pt x="251" y="275"/>
                    <a:pt x="250" y="275"/>
                    <a:pt x="250" y="275"/>
                  </a:cubicBezTo>
                  <a:cubicBezTo>
                    <a:pt x="249" y="275"/>
                    <a:pt x="249" y="275"/>
                    <a:pt x="249" y="274"/>
                  </a:cubicBezTo>
                  <a:close/>
                  <a:moveTo>
                    <a:pt x="412" y="301"/>
                  </a:moveTo>
                  <a:cubicBezTo>
                    <a:pt x="412" y="301"/>
                    <a:pt x="411" y="300"/>
                    <a:pt x="412" y="299"/>
                  </a:cubicBezTo>
                  <a:cubicBezTo>
                    <a:pt x="412" y="299"/>
                    <a:pt x="411" y="299"/>
                    <a:pt x="411" y="299"/>
                  </a:cubicBezTo>
                  <a:cubicBezTo>
                    <a:pt x="410" y="298"/>
                    <a:pt x="409" y="298"/>
                    <a:pt x="408" y="299"/>
                  </a:cubicBezTo>
                  <a:cubicBezTo>
                    <a:pt x="408" y="300"/>
                    <a:pt x="407" y="300"/>
                    <a:pt x="407" y="300"/>
                  </a:cubicBezTo>
                  <a:cubicBezTo>
                    <a:pt x="406" y="299"/>
                    <a:pt x="406" y="298"/>
                    <a:pt x="406" y="297"/>
                  </a:cubicBezTo>
                  <a:cubicBezTo>
                    <a:pt x="408" y="297"/>
                    <a:pt x="409" y="297"/>
                    <a:pt x="409" y="295"/>
                  </a:cubicBezTo>
                  <a:cubicBezTo>
                    <a:pt x="409" y="295"/>
                    <a:pt x="409" y="295"/>
                    <a:pt x="409" y="295"/>
                  </a:cubicBezTo>
                  <a:cubicBezTo>
                    <a:pt x="410" y="295"/>
                    <a:pt x="410" y="294"/>
                    <a:pt x="410" y="294"/>
                  </a:cubicBezTo>
                  <a:cubicBezTo>
                    <a:pt x="411" y="294"/>
                    <a:pt x="412" y="293"/>
                    <a:pt x="412" y="292"/>
                  </a:cubicBezTo>
                  <a:cubicBezTo>
                    <a:pt x="412" y="292"/>
                    <a:pt x="412" y="291"/>
                    <a:pt x="411" y="291"/>
                  </a:cubicBezTo>
                  <a:cubicBezTo>
                    <a:pt x="411" y="291"/>
                    <a:pt x="411" y="291"/>
                    <a:pt x="411" y="291"/>
                  </a:cubicBezTo>
                  <a:cubicBezTo>
                    <a:pt x="412" y="290"/>
                    <a:pt x="412" y="289"/>
                    <a:pt x="411" y="288"/>
                  </a:cubicBezTo>
                  <a:cubicBezTo>
                    <a:pt x="411" y="288"/>
                    <a:pt x="410" y="288"/>
                    <a:pt x="411" y="287"/>
                  </a:cubicBezTo>
                  <a:cubicBezTo>
                    <a:pt x="411" y="287"/>
                    <a:pt x="410" y="286"/>
                    <a:pt x="410" y="287"/>
                  </a:cubicBezTo>
                  <a:cubicBezTo>
                    <a:pt x="409" y="287"/>
                    <a:pt x="408" y="286"/>
                    <a:pt x="407" y="287"/>
                  </a:cubicBezTo>
                  <a:cubicBezTo>
                    <a:pt x="407" y="287"/>
                    <a:pt x="406" y="287"/>
                    <a:pt x="406" y="286"/>
                  </a:cubicBezTo>
                  <a:cubicBezTo>
                    <a:pt x="407" y="286"/>
                    <a:pt x="408" y="286"/>
                    <a:pt x="408" y="285"/>
                  </a:cubicBezTo>
                  <a:cubicBezTo>
                    <a:pt x="407" y="282"/>
                    <a:pt x="406" y="281"/>
                    <a:pt x="403" y="282"/>
                  </a:cubicBezTo>
                  <a:cubicBezTo>
                    <a:pt x="402" y="282"/>
                    <a:pt x="402" y="282"/>
                    <a:pt x="402" y="282"/>
                  </a:cubicBezTo>
                  <a:cubicBezTo>
                    <a:pt x="402" y="282"/>
                    <a:pt x="402" y="282"/>
                    <a:pt x="401" y="282"/>
                  </a:cubicBezTo>
                  <a:cubicBezTo>
                    <a:pt x="401" y="282"/>
                    <a:pt x="401" y="282"/>
                    <a:pt x="400" y="282"/>
                  </a:cubicBezTo>
                  <a:cubicBezTo>
                    <a:pt x="399" y="281"/>
                    <a:pt x="400" y="281"/>
                    <a:pt x="400" y="280"/>
                  </a:cubicBezTo>
                  <a:cubicBezTo>
                    <a:pt x="401" y="280"/>
                    <a:pt x="401" y="279"/>
                    <a:pt x="401" y="278"/>
                  </a:cubicBezTo>
                  <a:cubicBezTo>
                    <a:pt x="398" y="277"/>
                    <a:pt x="395" y="277"/>
                    <a:pt x="392" y="277"/>
                  </a:cubicBezTo>
                  <a:cubicBezTo>
                    <a:pt x="392" y="277"/>
                    <a:pt x="392" y="277"/>
                    <a:pt x="392" y="277"/>
                  </a:cubicBezTo>
                  <a:cubicBezTo>
                    <a:pt x="390" y="277"/>
                    <a:pt x="388" y="279"/>
                    <a:pt x="386" y="279"/>
                  </a:cubicBezTo>
                  <a:cubicBezTo>
                    <a:pt x="386" y="279"/>
                    <a:pt x="386" y="279"/>
                    <a:pt x="386" y="279"/>
                  </a:cubicBezTo>
                  <a:cubicBezTo>
                    <a:pt x="385" y="278"/>
                    <a:pt x="384" y="278"/>
                    <a:pt x="383" y="277"/>
                  </a:cubicBezTo>
                  <a:cubicBezTo>
                    <a:pt x="383" y="277"/>
                    <a:pt x="382" y="277"/>
                    <a:pt x="382" y="278"/>
                  </a:cubicBezTo>
                  <a:cubicBezTo>
                    <a:pt x="381" y="278"/>
                    <a:pt x="381" y="278"/>
                    <a:pt x="380" y="279"/>
                  </a:cubicBezTo>
                  <a:cubicBezTo>
                    <a:pt x="380" y="279"/>
                    <a:pt x="380" y="279"/>
                    <a:pt x="380" y="279"/>
                  </a:cubicBezTo>
                  <a:cubicBezTo>
                    <a:pt x="380" y="280"/>
                    <a:pt x="379" y="280"/>
                    <a:pt x="379" y="280"/>
                  </a:cubicBezTo>
                  <a:cubicBezTo>
                    <a:pt x="378" y="280"/>
                    <a:pt x="378" y="280"/>
                    <a:pt x="377" y="281"/>
                  </a:cubicBezTo>
                  <a:cubicBezTo>
                    <a:pt x="377" y="281"/>
                    <a:pt x="377" y="281"/>
                    <a:pt x="377" y="282"/>
                  </a:cubicBezTo>
                  <a:cubicBezTo>
                    <a:pt x="377" y="282"/>
                    <a:pt x="376" y="282"/>
                    <a:pt x="375" y="281"/>
                  </a:cubicBezTo>
                  <a:cubicBezTo>
                    <a:pt x="375" y="281"/>
                    <a:pt x="375" y="281"/>
                    <a:pt x="375" y="281"/>
                  </a:cubicBezTo>
                  <a:cubicBezTo>
                    <a:pt x="374" y="282"/>
                    <a:pt x="373" y="282"/>
                    <a:pt x="373" y="283"/>
                  </a:cubicBezTo>
                  <a:cubicBezTo>
                    <a:pt x="373" y="284"/>
                    <a:pt x="372" y="284"/>
                    <a:pt x="371" y="284"/>
                  </a:cubicBezTo>
                  <a:cubicBezTo>
                    <a:pt x="371" y="283"/>
                    <a:pt x="371" y="283"/>
                    <a:pt x="370" y="284"/>
                  </a:cubicBezTo>
                  <a:cubicBezTo>
                    <a:pt x="370" y="284"/>
                    <a:pt x="369" y="284"/>
                    <a:pt x="369" y="285"/>
                  </a:cubicBezTo>
                  <a:cubicBezTo>
                    <a:pt x="368" y="285"/>
                    <a:pt x="368" y="285"/>
                    <a:pt x="368" y="286"/>
                  </a:cubicBezTo>
                  <a:cubicBezTo>
                    <a:pt x="368" y="287"/>
                    <a:pt x="369" y="288"/>
                    <a:pt x="370" y="288"/>
                  </a:cubicBezTo>
                  <a:cubicBezTo>
                    <a:pt x="370" y="288"/>
                    <a:pt x="369" y="288"/>
                    <a:pt x="369" y="288"/>
                  </a:cubicBezTo>
                  <a:cubicBezTo>
                    <a:pt x="369" y="288"/>
                    <a:pt x="368" y="288"/>
                    <a:pt x="368" y="288"/>
                  </a:cubicBezTo>
                  <a:cubicBezTo>
                    <a:pt x="367" y="288"/>
                    <a:pt x="367" y="288"/>
                    <a:pt x="366" y="289"/>
                  </a:cubicBezTo>
                  <a:cubicBezTo>
                    <a:pt x="366" y="289"/>
                    <a:pt x="366" y="289"/>
                    <a:pt x="366" y="289"/>
                  </a:cubicBezTo>
                  <a:cubicBezTo>
                    <a:pt x="365" y="289"/>
                    <a:pt x="365" y="290"/>
                    <a:pt x="364" y="289"/>
                  </a:cubicBezTo>
                  <a:cubicBezTo>
                    <a:pt x="364" y="289"/>
                    <a:pt x="365" y="289"/>
                    <a:pt x="365" y="289"/>
                  </a:cubicBezTo>
                  <a:cubicBezTo>
                    <a:pt x="365" y="288"/>
                    <a:pt x="366" y="288"/>
                    <a:pt x="365" y="288"/>
                  </a:cubicBezTo>
                  <a:cubicBezTo>
                    <a:pt x="365" y="287"/>
                    <a:pt x="365" y="286"/>
                    <a:pt x="364" y="286"/>
                  </a:cubicBezTo>
                  <a:cubicBezTo>
                    <a:pt x="362" y="286"/>
                    <a:pt x="361" y="285"/>
                    <a:pt x="361" y="284"/>
                  </a:cubicBezTo>
                  <a:cubicBezTo>
                    <a:pt x="360" y="283"/>
                    <a:pt x="360" y="283"/>
                    <a:pt x="359" y="283"/>
                  </a:cubicBezTo>
                  <a:cubicBezTo>
                    <a:pt x="358" y="283"/>
                    <a:pt x="358" y="285"/>
                    <a:pt x="358" y="286"/>
                  </a:cubicBezTo>
                  <a:cubicBezTo>
                    <a:pt x="359" y="286"/>
                    <a:pt x="358" y="287"/>
                    <a:pt x="358" y="287"/>
                  </a:cubicBezTo>
                  <a:cubicBezTo>
                    <a:pt x="359" y="286"/>
                    <a:pt x="357" y="286"/>
                    <a:pt x="357" y="285"/>
                  </a:cubicBezTo>
                  <a:cubicBezTo>
                    <a:pt x="357" y="284"/>
                    <a:pt x="356" y="284"/>
                    <a:pt x="355" y="284"/>
                  </a:cubicBezTo>
                  <a:cubicBezTo>
                    <a:pt x="354" y="285"/>
                    <a:pt x="354" y="286"/>
                    <a:pt x="353" y="286"/>
                  </a:cubicBezTo>
                  <a:cubicBezTo>
                    <a:pt x="353" y="286"/>
                    <a:pt x="354" y="285"/>
                    <a:pt x="353" y="285"/>
                  </a:cubicBezTo>
                  <a:cubicBezTo>
                    <a:pt x="352" y="284"/>
                    <a:pt x="351" y="283"/>
                    <a:pt x="351" y="281"/>
                  </a:cubicBezTo>
                  <a:cubicBezTo>
                    <a:pt x="351" y="281"/>
                    <a:pt x="350" y="281"/>
                    <a:pt x="350" y="281"/>
                  </a:cubicBezTo>
                  <a:cubicBezTo>
                    <a:pt x="349" y="281"/>
                    <a:pt x="350" y="281"/>
                    <a:pt x="350" y="282"/>
                  </a:cubicBezTo>
                  <a:cubicBezTo>
                    <a:pt x="350" y="282"/>
                    <a:pt x="349" y="282"/>
                    <a:pt x="349" y="282"/>
                  </a:cubicBezTo>
                  <a:cubicBezTo>
                    <a:pt x="349" y="283"/>
                    <a:pt x="349" y="283"/>
                    <a:pt x="349" y="283"/>
                  </a:cubicBezTo>
                  <a:cubicBezTo>
                    <a:pt x="349" y="284"/>
                    <a:pt x="350" y="286"/>
                    <a:pt x="350" y="287"/>
                  </a:cubicBezTo>
                  <a:cubicBezTo>
                    <a:pt x="350" y="287"/>
                    <a:pt x="350" y="287"/>
                    <a:pt x="350" y="288"/>
                  </a:cubicBezTo>
                  <a:cubicBezTo>
                    <a:pt x="349" y="288"/>
                    <a:pt x="349" y="288"/>
                    <a:pt x="349" y="288"/>
                  </a:cubicBezTo>
                  <a:cubicBezTo>
                    <a:pt x="348" y="287"/>
                    <a:pt x="347" y="286"/>
                    <a:pt x="347" y="285"/>
                  </a:cubicBezTo>
                  <a:cubicBezTo>
                    <a:pt x="347" y="283"/>
                    <a:pt x="346" y="283"/>
                    <a:pt x="345" y="284"/>
                  </a:cubicBezTo>
                  <a:cubicBezTo>
                    <a:pt x="345" y="284"/>
                    <a:pt x="345" y="284"/>
                    <a:pt x="345" y="284"/>
                  </a:cubicBezTo>
                  <a:cubicBezTo>
                    <a:pt x="344" y="283"/>
                    <a:pt x="344" y="284"/>
                    <a:pt x="343" y="284"/>
                  </a:cubicBezTo>
                  <a:cubicBezTo>
                    <a:pt x="343" y="283"/>
                    <a:pt x="344" y="283"/>
                    <a:pt x="344" y="283"/>
                  </a:cubicBezTo>
                  <a:cubicBezTo>
                    <a:pt x="344" y="283"/>
                    <a:pt x="344" y="283"/>
                    <a:pt x="345" y="283"/>
                  </a:cubicBezTo>
                  <a:cubicBezTo>
                    <a:pt x="345" y="283"/>
                    <a:pt x="347" y="283"/>
                    <a:pt x="347" y="282"/>
                  </a:cubicBezTo>
                  <a:cubicBezTo>
                    <a:pt x="347" y="281"/>
                    <a:pt x="347" y="280"/>
                    <a:pt x="347" y="279"/>
                  </a:cubicBezTo>
                  <a:cubicBezTo>
                    <a:pt x="347" y="279"/>
                    <a:pt x="347" y="279"/>
                    <a:pt x="347" y="279"/>
                  </a:cubicBezTo>
                  <a:cubicBezTo>
                    <a:pt x="347" y="279"/>
                    <a:pt x="347" y="279"/>
                    <a:pt x="347" y="279"/>
                  </a:cubicBezTo>
                  <a:cubicBezTo>
                    <a:pt x="347" y="278"/>
                    <a:pt x="346" y="278"/>
                    <a:pt x="345" y="277"/>
                  </a:cubicBezTo>
                  <a:cubicBezTo>
                    <a:pt x="345" y="277"/>
                    <a:pt x="345" y="277"/>
                    <a:pt x="345" y="277"/>
                  </a:cubicBezTo>
                  <a:cubicBezTo>
                    <a:pt x="345" y="277"/>
                    <a:pt x="345" y="277"/>
                    <a:pt x="345" y="277"/>
                  </a:cubicBezTo>
                  <a:cubicBezTo>
                    <a:pt x="345" y="276"/>
                    <a:pt x="345" y="276"/>
                    <a:pt x="345" y="276"/>
                  </a:cubicBezTo>
                  <a:cubicBezTo>
                    <a:pt x="344" y="276"/>
                    <a:pt x="344" y="277"/>
                    <a:pt x="344" y="277"/>
                  </a:cubicBezTo>
                  <a:cubicBezTo>
                    <a:pt x="343" y="277"/>
                    <a:pt x="344" y="278"/>
                    <a:pt x="343" y="278"/>
                  </a:cubicBezTo>
                  <a:cubicBezTo>
                    <a:pt x="343" y="277"/>
                    <a:pt x="344" y="276"/>
                    <a:pt x="343" y="275"/>
                  </a:cubicBezTo>
                  <a:cubicBezTo>
                    <a:pt x="343" y="274"/>
                    <a:pt x="342" y="273"/>
                    <a:pt x="342" y="272"/>
                  </a:cubicBezTo>
                  <a:cubicBezTo>
                    <a:pt x="342" y="272"/>
                    <a:pt x="341" y="272"/>
                    <a:pt x="341" y="272"/>
                  </a:cubicBezTo>
                  <a:cubicBezTo>
                    <a:pt x="341" y="272"/>
                    <a:pt x="341" y="272"/>
                    <a:pt x="341" y="273"/>
                  </a:cubicBezTo>
                  <a:cubicBezTo>
                    <a:pt x="340" y="273"/>
                    <a:pt x="341" y="274"/>
                    <a:pt x="340" y="274"/>
                  </a:cubicBezTo>
                  <a:cubicBezTo>
                    <a:pt x="340" y="272"/>
                    <a:pt x="340" y="272"/>
                    <a:pt x="338" y="274"/>
                  </a:cubicBezTo>
                  <a:cubicBezTo>
                    <a:pt x="338" y="274"/>
                    <a:pt x="338" y="274"/>
                    <a:pt x="338" y="274"/>
                  </a:cubicBezTo>
                  <a:cubicBezTo>
                    <a:pt x="338" y="273"/>
                    <a:pt x="339" y="273"/>
                    <a:pt x="338" y="273"/>
                  </a:cubicBezTo>
                  <a:cubicBezTo>
                    <a:pt x="338" y="272"/>
                    <a:pt x="337" y="273"/>
                    <a:pt x="337" y="273"/>
                  </a:cubicBezTo>
                  <a:cubicBezTo>
                    <a:pt x="337" y="274"/>
                    <a:pt x="337" y="274"/>
                    <a:pt x="337" y="273"/>
                  </a:cubicBezTo>
                  <a:cubicBezTo>
                    <a:pt x="337" y="273"/>
                    <a:pt x="336" y="273"/>
                    <a:pt x="336" y="273"/>
                  </a:cubicBezTo>
                  <a:cubicBezTo>
                    <a:pt x="336" y="273"/>
                    <a:pt x="337" y="273"/>
                    <a:pt x="336" y="273"/>
                  </a:cubicBezTo>
                  <a:cubicBezTo>
                    <a:pt x="336" y="273"/>
                    <a:pt x="336" y="273"/>
                    <a:pt x="336" y="273"/>
                  </a:cubicBezTo>
                  <a:cubicBezTo>
                    <a:pt x="336" y="274"/>
                    <a:pt x="336" y="274"/>
                    <a:pt x="335" y="274"/>
                  </a:cubicBezTo>
                  <a:cubicBezTo>
                    <a:pt x="334" y="275"/>
                    <a:pt x="334" y="275"/>
                    <a:pt x="334" y="276"/>
                  </a:cubicBezTo>
                  <a:cubicBezTo>
                    <a:pt x="334" y="277"/>
                    <a:pt x="334" y="277"/>
                    <a:pt x="333" y="277"/>
                  </a:cubicBezTo>
                  <a:cubicBezTo>
                    <a:pt x="333" y="276"/>
                    <a:pt x="334" y="276"/>
                    <a:pt x="334" y="275"/>
                  </a:cubicBezTo>
                  <a:cubicBezTo>
                    <a:pt x="334" y="275"/>
                    <a:pt x="334" y="275"/>
                    <a:pt x="334" y="274"/>
                  </a:cubicBezTo>
                  <a:cubicBezTo>
                    <a:pt x="335" y="274"/>
                    <a:pt x="335" y="273"/>
                    <a:pt x="334" y="273"/>
                  </a:cubicBezTo>
                  <a:cubicBezTo>
                    <a:pt x="335" y="272"/>
                    <a:pt x="337" y="272"/>
                    <a:pt x="338" y="271"/>
                  </a:cubicBezTo>
                  <a:cubicBezTo>
                    <a:pt x="338" y="271"/>
                    <a:pt x="339" y="271"/>
                    <a:pt x="340" y="271"/>
                  </a:cubicBezTo>
                  <a:cubicBezTo>
                    <a:pt x="340" y="271"/>
                    <a:pt x="340" y="271"/>
                    <a:pt x="340" y="271"/>
                  </a:cubicBezTo>
                  <a:cubicBezTo>
                    <a:pt x="340" y="271"/>
                    <a:pt x="340" y="271"/>
                    <a:pt x="340" y="271"/>
                  </a:cubicBezTo>
                  <a:cubicBezTo>
                    <a:pt x="339" y="271"/>
                    <a:pt x="338" y="269"/>
                    <a:pt x="337" y="270"/>
                  </a:cubicBezTo>
                  <a:cubicBezTo>
                    <a:pt x="337" y="271"/>
                    <a:pt x="336" y="271"/>
                    <a:pt x="336" y="270"/>
                  </a:cubicBezTo>
                  <a:cubicBezTo>
                    <a:pt x="336" y="270"/>
                    <a:pt x="337" y="270"/>
                    <a:pt x="337" y="269"/>
                  </a:cubicBezTo>
                  <a:cubicBezTo>
                    <a:pt x="335" y="268"/>
                    <a:pt x="334" y="267"/>
                    <a:pt x="332" y="268"/>
                  </a:cubicBezTo>
                  <a:cubicBezTo>
                    <a:pt x="333" y="267"/>
                    <a:pt x="333" y="267"/>
                    <a:pt x="332" y="266"/>
                  </a:cubicBezTo>
                  <a:cubicBezTo>
                    <a:pt x="332" y="266"/>
                    <a:pt x="331" y="266"/>
                    <a:pt x="331" y="265"/>
                  </a:cubicBezTo>
                  <a:cubicBezTo>
                    <a:pt x="332" y="265"/>
                    <a:pt x="332" y="265"/>
                    <a:pt x="333" y="266"/>
                  </a:cubicBezTo>
                  <a:cubicBezTo>
                    <a:pt x="334" y="267"/>
                    <a:pt x="336" y="267"/>
                    <a:pt x="337" y="268"/>
                  </a:cubicBezTo>
                  <a:cubicBezTo>
                    <a:pt x="339" y="268"/>
                    <a:pt x="340" y="268"/>
                    <a:pt x="342" y="268"/>
                  </a:cubicBezTo>
                  <a:cubicBezTo>
                    <a:pt x="343" y="268"/>
                    <a:pt x="344" y="268"/>
                    <a:pt x="346" y="267"/>
                  </a:cubicBezTo>
                  <a:cubicBezTo>
                    <a:pt x="347" y="267"/>
                    <a:pt x="347" y="266"/>
                    <a:pt x="347" y="265"/>
                  </a:cubicBezTo>
                  <a:cubicBezTo>
                    <a:pt x="346" y="264"/>
                    <a:pt x="346" y="264"/>
                    <a:pt x="344" y="263"/>
                  </a:cubicBezTo>
                  <a:cubicBezTo>
                    <a:pt x="344" y="263"/>
                    <a:pt x="343" y="263"/>
                    <a:pt x="343" y="263"/>
                  </a:cubicBezTo>
                  <a:cubicBezTo>
                    <a:pt x="341" y="262"/>
                    <a:pt x="340" y="261"/>
                    <a:pt x="338" y="261"/>
                  </a:cubicBezTo>
                  <a:cubicBezTo>
                    <a:pt x="338" y="261"/>
                    <a:pt x="338" y="261"/>
                    <a:pt x="338" y="261"/>
                  </a:cubicBezTo>
                  <a:cubicBezTo>
                    <a:pt x="337" y="260"/>
                    <a:pt x="335" y="260"/>
                    <a:pt x="334" y="260"/>
                  </a:cubicBezTo>
                  <a:cubicBezTo>
                    <a:pt x="334" y="260"/>
                    <a:pt x="334" y="260"/>
                    <a:pt x="334" y="260"/>
                  </a:cubicBezTo>
                  <a:cubicBezTo>
                    <a:pt x="333" y="259"/>
                    <a:pt x="332" y="259"/>
                    <a:pt x="331" y="258"/>
                  </a:cubicBezTo>
                  <a:cubicBezTo>
                    <a:pt x="331" y="258"/>
                    <a:pt x="332" y="258"/>
                    <a:pt x="332" y="258"/>
                  </a:cubicBezTo>
                  <a:cubicBezTo>
                    <a:pt x="333" y="258"/>
                    <a:pt x="334" y="259"/>
                    <a:pt x="335" y="258"/>
                  </a:cubicBezTo>
                  <a:cubicBezTo>
                    <a:pt x="335" y="258"/>
                    <a:pt x="335" y="259"/>
                    <a:pt x="336" y="259"/>
                  </a:cubicBezTo>
                  <a:cubicBezTo>
                    <a:pt x="336" y="260"/>
                    <a:pt x="337" y="259"/>
                    <a:pt x="338" y="260"/>
                  </a:cubicBezTo>
                  <a:cubicBezTo>
                    <a:pt x="338" y="260"/>
                    <a:pt x="338" y="259"/>
                    <a:pt x="338" y="259"/>
                  </a:cubicBezTo>
                  <a:cubicBezTo>
                    <a:pt x="338" y="258"/>
                    <a:pt x="338" y="258"/>
                    <a:pt x="338" y="257"/>
                  </a:cubicBezTo>
                  <a:cubicBezTo>
                    <a:pt x="338" y="256"/>
                    <a:pt x="337" y="256"/>
                    <a:pt x="336" y="256"/>
                  </a:cubicBezTo>
                  <a:cubicBezTo>
                    <a:pt x="336" y="255"/>
                    <a:pt x="335" y="254"/>
                    <a:pt x="334" y="254"/>
                  </a:cubicBezTo>
                  <a:cubicBezTo>
                    <a:pt x="332" y="252"/>
                    <a:pt x="329" y="253"/>
                    <a:pt x="327" y="255"/>
                  </a:cubicBezTo>
                  <a:cubicBezTo>
                    <a:pt x="327" y="255"/>
                    <a:pt x="326" y="256"/>
                    <a:pt x="325" y="255"/>
                  </a:cubicBezTo>
                  <a:cubicBezTo>
                    <a:pt x="325" y="255"/>
                    <a:pt x="325" y="255"/>
                    <a:pt x="325" y="255"/>
                  </a:cubicBezTo>
                  <a:cubicBezTo>
                    <a:pt x="324" y="256"/>
                    <a:pt x="323" y="255"/>
                    <a:pt x="323" y="255"/>
                  </a:cubicBezTo>
                  <a:cubicBezTo>
                    <a:pt x="322" y="255"/>
                    <a:pt x="321" y="255"/>
                    <a:pt x="320" y="256"/>
                  </a:cubicBezTo>
                  <a:cubicBezTo>
                    <a:pt x="320" y="257"/>
                    <a:pt x="320" y="258"/>
                    <a:pt x="319" y="259"/>
                  </a:cubicBezTo>
                  <a:cubicBezTo>
                    <a:pt x="318" y="262"/>
                    <a:pt x="318" y="262"/>
                    <a:pt x="318" y="262"/>
                  </a:cubicBezTo>
                  <a:cubicBezTo>
                    <a:pt x="317" y="261"/>
                    <a:pt x="317" y="260"/>
                    <a:pt x="318" y="259"/>
                  </a:cubicBezTo>
                  <a:cubicBezTo>
                    <a:pt x="319" y="258"/>
                    <a:pt x="319" y="257"/>
                    <a:pt x="320" y="256"/>
                  </a:cubicBezTo>
                  <a:cubicBezTo>
                    <a:pt x="320" y="255"/>
                    <a:pt x="321" y="254"/>
                    <a:pt x="320" y="253"/>
                  </a:cubicBezTo>
                  <a:cubicBezTo>
                    <a:pt x="320" y="251"/>
                    <a:pt x="319" y="250"/>
                    <a:pt x="318" y="248"/>
                  </a:cubicBezTo>
                  <a:cubicBezTo>
                    <a:pt x="318" y="247"/>
                    <a:pt x="317" y="246"/>
                    <a:pt x="316" y="246"/>
                  </a:cubicBezTo>
                  <a:cubicBezTo>
                    <a:pt x="315" y="245"/>
                    <a:pt x="315" y="246"/>
                    <a:pt x="314" y="247"/>
                  </a:cubicBezTo>
                  <a:cubicBezTo>
                    <a:pt x="314" y="247"/>
                    <a:pt x="313" y="248"/>
                    <a:pt x="313" y="247"/>
                  </a:cubicBezTo>
                  <a:cubicBezTo>
                    <a:pt x="313" y="246"/>
                    <a:pt x="311" y="246"/>
                    <a:pt x="311" y="245"/>
                  </a:cubicBezTo>
                  <a:cubicBezTo>
                    <a:pt x="311" y="244"/>
                    <a:pt x="311" y="244"/>
                    <a:pt x="310" y="244"/>
                  </a:cubicBezTo>
                  <a:cubicBezTo>
                    <a:pt x="310" y="245"/>
                    <a:pt x="309" y="244"/>
                    <a:pt x="308" y="244"/>
                  </a:cubicBezTo>
                  <a:cubicBezTo>
                    <a:pt x="307" y="244"/>
                    <a:pt x="306" y="243"/>
                    <a:pt x="305" y="242"/>
                  </a:cubicBezTo>
                  <a:cubicBezTo>
                    <a:pt x="305" y="242"/>
                    <a:pt x="305" y="242"/>
                    <a:pt x="305" y="242"/>
                  </a:cubicBezTo>
                  <a:cubicBezTo>
                    <a:pt x="303" y="241"/>
                    <a:pt x="301" y="242"/>
                    <a:pt x="299" y="243"/>
                  </a:cubicBezTo>
                  <a:cubicBezTo>
                    <a:pt x="299" y="243"/>
                    <a:pt x="300" y="243"/>
                    <a:pt x="299" y="244"/>
                  </a:cubicBezTo>
                  <a:cubicBezTo>
                    <a:pt x="299" y="244"/>
                    <a:pt x="299" y="245"/>
                    <a:pt x="298" y="244"/>
                  </a:cubicBezTo>
                  <a:cubicBezTo>
                    <a:pt x="297" y="244"/>
                    <a:pt x="297" y="244"/>
                    <a:pt x="296" y="245"/>
                  </a:cubicBezTo>
                  <a:cubicBezTo>
                    <a:pt x="296" y="245"/>
                    <a:pt x="297" y="245"/>
                    <a:pt x="297" y="245"/>
                  </a:cubicBezTo>
                  <a:cubicBezTo>
                    <a:pt x="297" y="245"/>
                    <a:pt x="296" y="246"/>
                    <a:pt x="296" y="246"/>
                  </a:cubicBezTo>
                  <a:cubicBezTo>
                    <a:pt x="295" y="247"/>
                    <a:pt x="296" y="247"/>
                    <a:pt x="296" y="248"/>
                  </a:cubicBezTo>
                  <a:cubicBezTo>
                    <a:pt x="296" y="248"/>
                    <a:pt x="296" y="248"/>
                    <a:pt x="296" y="248"/>
                  </a:cubicBezTo>
                  <a:cubicBezTo>
                    <a:pt x="297" y="247"/>
                    <a:pt x="297" y="248"/>
                    <a:pt x="297" y="248"/>
                  </a:cubicBezTo>
                  <a:cubicBezTo>
                    <a:pt x="298" y="249"/>
                    <a:pt x="298" y="249"/>
                    <a:pt x="299" y="249"/>
                  </a:cubicBezTo>
                  <a:cubicBezTo>
                    <a:pt x="299" y="249"/>
                    <a:pt x="299" y="249"/>
                    <a:pt x="299" y="250"/>
                  </a:cubicBezTo>
                  <a:cubicBezTo>
                    <a:pt x="299" y="250"/>
                    <a:pt x="298" y="249"/>
                    <a:pt x="298" y="250"/>
                  </a:cubicBezTo>
                  <a:cubicBezTo>
                    <a:pt x="297" y="250"/>
                    <a:pt x="298" y="250"/>
                    <a:pt x="298" y="251"/>
                  </a:cubicBezTo>
                  <a:cubicBezTo>
                    <a:pt x="298" y="251"/>
                    <a:pt x="297" y="251"/>
                    <a:pt x="297" y="250"/>
                  </a:cubicBezTo>
                  <a:cubicBezTo>
                    <a:pt x="297" y="250"/>
                    <a:pt x="296" y="250"/>
                    <a:pt x="296" y="250"/>
                  </a:cubicBezTo>
                  <a:cubicBezTo>
                    <a:pt x="296" y="250"/>
                    <a:pt x="296" y="249"/>
                    <a:pt x="295" y="249"/>
                  </a:cubicBezTo>
                  <a:cubicBezTo>
                    <a:pt x="295" y="250"/>
                    <a:pt x="295" y="250"/>
                    <a:pt x="295" y="250"/>
                  </a:cubicBezTo>
                  <a:cubicBezTo>
                    <a:pt x="296" y="251"/>
                    <a:pt x="296" y="251"/>
                    <a:pt x="296" y="251"/>
                  </a:cubicBezTo>
                  <a:cubicBezTo>
                    <a:pt x="295" y="251"/>
                    <a:pt x="295" y="252"/>
                    <a:pt x="295" y="252"/>
                  </a:cubicBezTo>
                  <a:cubicBezTo>
                    <a:pt x="296" y="253"/>
                    <a:pt x="296" y="253"/>
                    <a:pt x="297" y="252"/>
                  </a:cubicBezTo>
                  <a:cubicBezTo>
                    <a:pt x="298" y="253"/>
                    <a:pt x="298" y="254"/>
                    <a:pt x="299" y="254"/>
                  </a:cubicBezTo>
                  <a:cubicBezTo>
                    <a:pt x="299" y="255"/>
                    <a:pt x="300" y="255"/>
                    <a:pt x="300" y="255"/>
                  </a:cubicBezTo>
                  <a:cubicBezTo>
                    <a:pt x="300" y="256"/>
                    <a:pt x="301" y="256"/>
                    <a:pt x="301" y="257"/>
                  </a:cubicBezTo>
                  <a:cubicBezTo>
                    <a:pt x="301" y="257"/>
                    <a:pt x="302" y="256"/>
                    <a:pt x="303" y="257"/>
                  </a:cubicBezTo>
                  <a:cubicBezTo>
                    <a:pt x="303" y="257"/>
                    <a:pt x="303" y="257"/>
                    <a:pt x="303" y="256"/>
                  </a:cubicBezTo>
                  <a:cubicBezTo>
                    <a:pt x="303" y="256"/>
                    <a:pt x="303" y="256"/>
                    <a:pt x="303" y="256"/>
                  </a:cubicBezTo>
                  <a:cubicBezTo>
                    <a:pt x="303" y="255"/>
                    <a:pt x="304" y="255"/>
                    <a:pt x="304" y="255"/>
                  </a:cubicBezTo>
                  <a:cubicBezTo>
                    <a:pt x="304" y="256"/>
                    <a:pt x="304" y="256"/>
                    <a:pt x="304" y="257"/>
                  </a:cubicBezTo>
                  <a:cubicBezTo>
                    <a:pt x="303" y="257"/>
                    <a:pt x="303" y="258"/>
                    <a:pt x="301" y="258"/>
                  </a:cubicBezTo>
                  <a:cubicBezTo>
                    <a:pt x="301" y="257"/>
                    <a:pt x="300" y="258"/>
                    <a:pt x="301" y="258"/>
                  </a:cubicBezTo>
                  <a:cubicBezTo>
                    <a:pt x="301" y="259"/>
                    <a:pt x="301" y="259"/>
                    <a:pt x="301" y="260"/>
                  </a:cubicBezTo>
                  <a:cubicBezTo>
                    <a:pt x="302" y="261"/>
                    <a:pt x="302" y="261"/>
                    <a:pt x="303" y="261"/>
                  </a:cubicBezTo>
                  <a:cubicBezTo>
                    <a:pt x="304" y="262"/>
                    <a:pt x="305" y="262"/>
                    <a:pt x="305" y="261"/>
                  </a:cubicBezTo>
                  <a:cubicBezTo>
                    <a:pt x="306" y="262"/>
                    <a:pt x="305" y="262"/>
                    <a:pt x="305" y="262"/>
                  </a:cubicBezTo>
                  <a:cubicBezTo>
                    <a:pt x="306" y="263"/>
                    <a:pt x="306" y="262"/>
                    <a:pt x="306" y="262"/>
                  </a:cubicBezTo>
                  <a:cubicBezTo>
                    <a:pt x="306" y="262"/>
                    <a:pt x="306" y="262"/>
                    <a:pt x="306" y="262"/>
                  </a:cubicBezTo>
                  <a:cubicBezTo>
                    <a:pt x="307" y="263"/>
                    <a:pt x="307" y="262"/>
                    <a:pt x="308" y="263"/>
                  </a:cubicBezTo>
                  <a:cubicBezTo>
                    <a:pt x="309" y="263"/>
                    <a:pt x="309" y="263"/>
                    <a:pt x="309" y="264"/>
                  </a:cubicBezTo>
                  <a:cubicBezTo>
                    <a:pt x="308" y="263"/>
                    <a:pt x="307" y="263"/>
                    <a:pt x="307" y="264"/>
                  </a:cubicBezTo>
                  <a:cubicBezTo>
                    <a:pt x="307" y="264"/>
                    <a:pt x="306" y="265"/>
                    <a:pt x="306" y="264"/>
                  </a:cubicBezTo>
                  <a:cubicBezTo>
                    <a:pt x="306" y="264"/>
                    <a:pt x="306" y="266"/>
                    <a:pt x="306" y="266"/>
                  </a:cubicBezTo>
                  <a:cubicBezTo>
                    <a:pt x="307" y="266"/>
                    <a:pt x="308" y="267"/>
                    <a:pt x="308" y="266"/>
                  </a:cubicBezTo>
                  <a:cubicBezTo>
                    <a:pt x="309" y="265"/>
                    <a:pt x="310" y="265"/>
                    <a:pt x="310" y="264"/>
                  </a:cubicBezTo>
                  <a:cubicBezTo>
                    <a:pt x="310" y="265"/>
                    <a:pt x="311" y="265"/>
                    <a:pt x="311" y="265"/>
                  </a:cubicBezTo>
                  <a:cubicBezTo>
                    <a:pt x="312" y="265"/>
                    <a:pt x="313" y="265"/>
                    <a:pt x="314" y="265"/>
                  </a:cubicBezTo>
                  <a:cubicBezTo>
                    <a:pt x="314" y="265"/>
                    <a:pt x="315" y="265"/>
                    <a:pt x="316" y="265"/>
                  </a:cubicBezTo>
                  <a:cubicBezTo>
                    <a:pt x="317" y="265"/>
                    <a:pt x="316" y="264"/>
                    <a:pt x="317" y="263"/>
                  </a:cubicBezTo>
                  <a:cubicBezTo>
                    <a:pt x="317" y="264"/>
                    <a:pt x="317" y="265"/>
                    <a:pt x="318" y="264"/>
                  </a:cubicBezTo>
                  <a:cubicBezTo>
                    <a:pt x="318" y="263"/>
                    <a:pt x="319" y="263"/>
                    <a:pt x="319" y="263"/>
                  </a:cubicBezTo>
                  <a:cubicBezTo>
                    <a:pt x="319" y="262"/>
                    <a:pt x="320" y="262"/>
                    <a:pt x="321" y="262"/>
                  </a:cubicBezTo>
                  <a:cubicBezTo>
                    <a:pt x="321" y="262"/>
                    <a:pt x="321" y="263"/>
                    <a:pt x="321" y="263"/>
                  </a:cubicBezTo>
                  <a:cubicBezTo>
                    <a:pt x="321" y="265"/>
                    <a:pt x="323" y="267"/>
                    <a:pt x="324" y="269"/>
                  </a:cubicBezTo>
                  <a:cubicBezTo>
                    <a:pt x="324" y="269"/>
                    <a:pt x="324" y="270"/>
                    <a:pt x="324" y="270"/>
                  </a:cubicBezTo>
                  <a:cubicBezTo>
                    <a:pt x="324" y="271"/>
                    <a:pt x="324" y="272"/>
                    <a:pt x="324" y="272"/>
                  </a:cubicBezTo>
                  <a:cubicBezTo>
                    <a:pt x="325" y="274"/>
                    <a:pt x="326" y="275"/>
                    <a:pt x="327" y="275"/>
                  </a:cubicBezTo>
                  <a:cubicBezTo>
                    <a:pt x="327" y="276"/>
                    <a:pt x="328" y="277"/>
                    <a:pt x="327" y="278"/>
                  </a:cubicBezTo>
                  <a:cubicBezTo>
                    <a:pt x="327" y="279"/>
                    <a:pt x="327" y="280"/>
                    <a:pt x="327" y="280"/>
                  </a:cubicBezTo>
                  <a:cubicBezTo>
                    <a:pt x="328" y="281"/>
                    <a:pt x="328" y="283"/>
                    <a:pt x="327" y="284"/>
                  </a:cubicBezTo>
                  <a:cubicBezTo>
                    <a:pt x="326" y="285"/>
                    <a:pt x="326" y="287"/>
                    <a:pt x="325" y="288"/>
                  </a:cubicBezTo>
                  <a:cubicBezTo>
                    <a:pt x="325" y="289"/>
                    <a:pt x="326" y="289"/>
                    <a:pt x="325" y="290"/>
                  </a:cubicBezTo>
                  <a:cubicBezTo>
                    <a:pt x="325" y="291"/>
                    <a:pt x="324" y="293"/>
                    <a:pt x="326" y="295"/>
                  </a:cubicBezTo>
                  <a:cubicBezTo>
                    <a:pt x="326" y="295"/>
                    <a:pt x="326" y="295"/>
                    <a:pt x="327" y="295"/>
                  </a:cubicBezTo>
                  <a:cubicBezTo>
                    <a:pt x="328" y="295"/>
                    <a:pt x="328" y="296"/>
                    <a:pt x="328" y="296"/>
                  </a:cubicBezTo>
                  <a:cubicBezTo>
                    <a:pt x="328" y="297"/>
                    <a:pt x="328" y="297"/>
                    <a:pt x="327" y="297"/>
                  </a:cubicBezTo>
                  <a:cubicBezTo>
                    <a:pt x="326" y="297"/>
                    <a:pt x="326" y="297"/>
                    <a:pt x="327" y="298"/>
                  </a:cubicBezTo>
                  <a:cubicBezTo>
                    <a:pt x="327" y="298"/>
                    <a:pt x="327" y="299"/>
                    <a:pt x="327" y="299"/>
                  </a:cubicBezTo>
                  <a:cubicBezTo>
                    <a:pt x="328" y="300"/>
                    <a:pt x="328" y="301"/>
                    <a:pt x="328" y="302"/>
                  </a:cubicBezTo>
                  <a:cubicBezTo>
                    <a:pt x="327" y="304"/>
                    <a:pt x="328" y="305"/>
                    <a:pt x="330" y="306"/>
                  </a:cubicBezTo>
                  <a:cubicBezTo>
                    <a:pt x="331" y="306"/>
                    <a:pt x="331" y="306"/>
                    <a:pt x="330" y="307"/>
                  </a:cubicBezTo>
                  <a:cubicBezTo>
                    <a:pt x="330" y="307"/>
                    <a:pt x="330" y="307"/>
                    <a:pt x="331" y="308"/>
                  </a:cubicBezTo>
                  <a:cubicBezTo>
                    <a:pt x="332" y="308"/>
                    <a:pt x="333" y="308"/>
                    <a:pt x="333" y="306"/>
                  </a:cubicBezTo>
                  <a:cubicBezTo>
                    <a:pt x="333" y="307"/>
                    <a:pt x="333" y="307"/>
                    <a:pt x="333" y="307"/>
                  </a:cubicBezTo>
                  <a:cubicBezTo>
                    <a:pt x="333" y="307"/>
                    <a:pt x="332" y="308"/>
                    <a:pt x="333" y="308"/>
                  </a:cubicBezTo>
                  <a:cubicBezTo>
                    <a:pt x="334" y="308"/>
                    <a:pt x="334" y="307"/>
                    <a:pt x="333" y="306"/>
                  </a:cubicBezTo>
                  <a:cubicBezTo>
                    <a:pt x="333" y="306"/>
                    <a:pt x="333" y="305"/>
                    <a:pt x="334" y="305"/>
                  </a:cubicBezTo>
                  <a:cubicBezTo>
                    <a:pt x="335" y="304"/>
                    <a:pt x="336" y="304"/>
                    <a:pt x="336" y="302"/>
                  </a:cubicBezTo>
                  <a:cubicBezTo>
                    <a:pt x="337" y="303"/>
                    <a:pt x="336" y="303"/>
                    <a:pt x="336" y="304"/>
                  </a:cubicBezTo>
                  <a:cubicBezTo>
                    <a:pt x="336" y="305"/>
                    <a:pt x="335" y="305"/>
                    <a:pt x="335" y="306"/>
                  </a:cubicBezTo>
                  <a:cubicBezTo>
                    <a:pt x="335" y="306"/>
                    <a:pt x="335" y="306"/>
                    <a:pt x="335" y="307"/>
                  </a:cubicBezTo>
                  <a:cubicBezTo>
                    <a:pt x="336" y="307"/>
                    <a:pt x="336" y="306"/>
                    <a:pt x="336" y="306"/>
                  </a:cubicBezTo>
                  <a:cubicBezTo>
                    <a:pt x="336" y="306"/>
                    <a:pt x="336" y="306"/>
                    <a:pt x="336" y="306"/>
                  </a:cubicBezTo>
                  <a:cubicBezTo>
                    <a:pt x="337" y="307"/>
                    <a:pt x="337" y="307"/>
                    <a:pt x="337" y="307"/>
                  </a:cubicBezTo>
                  <a:cubicBezTo>
                    <a:pt x="337" y="308"/>
                    <a:pt x="338" y="309"/>
                    <a:pt x="338" y="309"/>
                  </a:cubicBezTo>
                  <a:cubicBezTo>
                    <a:pt x="339" y="309"/>
                    <a:pt x="339" y="309"/>
                    <a:pt x="339" y="309"/>
                  </a:cubicBezTo>
                  <a:cubicBezTo>
                    <a:pt x="340" y="309"/>
                    <a:pt x="340" y="310"/>
                    <a:pt x="341" y="310"/>
                  </a:cubicBezTo>
                  <a:cubicBezTo>
                    <a:pt x="342" y="310"/>
                    <a:pt x="342" y="310"/>
                    <a:pt x="343" y="310"/>
                  </a:cubicBezTo>
                  <a:cubicBezTo>
                    <a:pt x="344" y="311"/>
                    <a:pt x="345" y="309"/>
                    <a:pt x="347" y="309"/>
                  </a:cubicBezTo>
                  <a:cubicBezTo>
                    <a:pt x="347" y="309"/>
                    <a:pt x="347" y="309"/>
                    <a:pt x="347" y="308"/>
                  </a:cubicBezTo>
                  <a:cubicBezTo>
                    <a:pt x="347" y="308"/>
                    <a:pt x="347" y="307"/>
                    <a:pt x="347" y="306"/>
                  </a:cubicBezTo>
                  <a:cubicBezTo>
                    <a:pt x="347" y="306"/>
                    <a:pt x="347" y="306"/>
                    <a:pt x="347" y="305"/>
                  </a:cubicBezTo>
                  <a:cubicBezTo>
                    <a:pt x="348" y="306"/>
                    <a:pt x="348" y="306"/>
                    <a:pt x="348" y="304"/>
                  </a:cubicBezTo>
                  <a:cubicBezTo>
                    <a:pt x="348" y="304"/>
                    <a:pt x="347" y="304"/>
                    <a:pt x="348" y="303"/>
                  </a:cubicBezTo>
                  <a:cubicBezTo>
                    <a:pt x="349" y="304"/>
                    <a:pt x="349" y="306"/>
                    <a:pt x="349" y="307"/>
                  </a:cubicBezTo>
                  <a:cubicBezTo>
                    <a:pt x="349" y="307"/>
                    <a:pt x="349" y="308"/>
                    <a:pt x="349" y="307"/>
                  </a:cubicBezTo>
                  <a:cubicBezTo>
                    <a:pt x="349" y="307"/>
                    <a:pt x="350" y="307"/>
                    <a:pt x="349" y="307"/>
                  </a:cubicBezTo>
                  <a:cubicBezTo>
                    <a:pt x="349" y="306"/>
                    <a:pt x="350" y="304"/>
                    <a:pt x="350" y="303"/>
                  </a:cubicBezTo>
                  <a:cubicBezTo>
                    <a:pt x="350" y="303"/>
                    <a:pt x="350" y="303"/>
                    <a:pt x="350" y="303"/>
                  </a:cubicBezTo>
                  <a:cubicBezTo>
                    <a:pt x="351" y="303"/>
                    <a:pt x="351" y="303"/>
                    <a:pt x="351" y="302"/>
                  </a:cubicBezTo>
                  <a:cubicBezTo>
                    <a:pt x="351" y="302"/>
                    <a:pt x="351" y="302"/>
                    <a:pt x="351" y="302"/>
                  </a:cubicBezTo>
                  <a:cubicBezTo>
                    <a:pt x="351" y="302"/>
                    <a:pt x="351" y="302"/>
                    <a:pt x="351" y="302"/>
                  </a:cubicBezTo>
                  <a:cubicBezTo>
                    <a:pt x="352" y="303"/>
                    <a:pt x="351" y="304"/>
                    <a:pt x="351" y="304"/>
                  </a:cubicBezTo>
                  <a:cubicBezTo>
                    <a:pt x="352" y="304"/>
                    <a:pt x="352" y="305"/>
                    <a:pt x="352" y="306"/>
                  </a:cubicBezTo>
                  <a:cubicBezTo>
                    <a:pt x="351" y="307"/>
                    <a:pt x="352" y="308"/>
                    <a:pt x="351" y="309"/>
                  </a:cubicBezTo>
                  <a:cubicBezTo>
                    <a:pt x="351" y="311"/>
                    <a:pt x="351" y="312"/>
                    <a:pt x="352" y="312"/>
                  </a:cubicBezTo>
                  <a:cubicBezTo>
                    <a:pt x="353" y="312"/>
                    <a:pt x="353" y="311"/>
                    <a:pt x="354" y="311"/>
                  </a:cubicBezTo>
                  <a:cubicBezTo>
                    <a:pt x="354" y="312"/>
                    <a:pt x="354" y="312"/>
                    <a:pt x="354" y="312"/>
                  </a:cubicBezTo>
                  <a:cubicBezTo>
                    <a:pt x="355" y="312"/>
                    <a:pt x="355" y="313"/>
                    <a:pt x="356" y="312"/>
                  </a:cubicBezTo>
                  <a:cubicBezTo>
                    <a:pt x="356" y="312"/>
                    <a:pt x="356" y="311"/>
                    <a:pt x="356" y="311"/>
                  </a:cubicBezTo>
                  <a:cubicBezTo>
                    <a:pt x="356" y="312"/>
                    <a:pt x="356" y="312"/>
                    <a:pt x="357" y="313"/>
                  </a:cubicBezTo>
                  <a:cubicBezTo>
                    <a:pt x="358" y="313"/>
                    <a:pt x="358" y="312"/>
                    <a:pt x="359" y="311"/>
                  </a:cubicBezTo>
                  <a:cubicBezTo>
                    <a:pt x="359" y="312"/>
                    <a:pt x="360" y="313"/>
                    <a:pt x="361" y="312"/>
                  </a:cubicBezTo>
                  <a:cubicBezTo>
                    <a:pt x="361" y="312"/>
                    <a:pt x="361" y="312"/>
                    <a:pt x="362" y="312"/>
                  </a:cubicBezTo>
                  <a:cubicBezTo>
                    <a:pt x="362" y="313"/>
                    <a:pt x="363" y="313"/>
                    <a:pt x="364" y="312"/>
                  </a:cubicBezTo>
                  <a:cubicBezTo>
                    <a:pt x="364" y="312"/>
                    <a:pt x="364" y="311"/>
                    <a:pt x="363" y="311"/>
                  </a:cubicBezTo>
                  <a:cubicBezTo>
                    <a:pt x="363" y="311"/>
                    <a:pt x="363" y="311"/>
                    <a:pt x="363" y="311"/>
                  </a:cubicBezTo>
                  <a:cubicBezTo>
                    <a:pt x="363" y="310"/>
                    <a:pt x="363" y="309"/>
                    <a:pt x="363" y="309"/>
                  </a:cubicBezTo>
                  <a:cubicBezTo>
                    <a:pt x="363" y="309"/>
                    <a:pt x="363" y="309"/>
                    <a:pt x="363" y="309"/>
                  </a:cubicBezTo>
                  <a:cubicBezTo>
                    <a:pt x="363" y="311"/>
                    <a:pt x="364" y="312"/>
                    <a:pt x="365" y="312"/>
                  </a:cubicBezTo>
                  <a:cubicBezTo>
                    <a:pt x="366" y="312"/>
                    <a:pt x="366" y="311"/>
                    <a:pt x="367" y="311"/>
                  </a:cubicBezTo>
                  <a:cubicBezTo>
                    <a:pt x="367" y="310"/>
                    <a:pt x="366" y="310"/>
                    <a:pt x="367" y="309"/>
                  </a:cubicBezTo>
                  <a:cubicBezTo>
                    <a:pt x="367" y="309"/>
                    <a:pt x="367" y="309"/>
                    <a:pt x="367" y="309"/>
                  </a:cubicBezTo>
                  <a:cubicBezTo>
                    <a:pt x="367" y="310"/>
                    <a:pt x="367" y="310"/>
                    <a:pt x="368" y="310"/>
                  </a:cubicBezTo>
                  <a:cubicBezTo>
                    <a:pt x="368" y="311"/>
                    <a:pt x="368" y="311"/>
                    <a:pt x="367" y="311"/>
                  </a:cubicBezTo>
                  <a:cubicBezTo>
                    <a:pt x="367" y="312"/>
                    <a:pt x="367" y="312"/>
                    <a:pt x="367" y="312"/>
                  </a:cubicBezTo>
                  <a:cubicBezTo>
                    <a:pt x="368" y="312"/>
                    <a:pt x="368" y="312"/>
                    <a:pt x="368" y="312"/>
                  </a:cubicBezTo>
                  <a:cubicBezTo>
                    <a:pt x="369" y="312"/>
                    <a:pt x="370" y="312"/>
                    <a:pt x="370" y="312"/>
                  </a:cubicBezTo>
                  <a:cubicBezTo>
                    <a:pt x="371" y="312"/>
                    <a:pt x="371" y="311"/>
                    <a:pt x="371" y="311"/>
                  </a:cubicBezTo>
                  <a:cubicBezTo>
                    <a:pt x="372" y="310"/>
                    <a:pt x="371" y="309"/>
                    <a:pt x="371" y="308"/>
                  </a:cubicBezTo>
                  <a:cubicBezTo>
                    <a:pt x="371" y="307"/>
                    <a:pt x="371" y="307"/>
                    <a:pt x="372" y="308"/>
                  </a:cubicBezTo>
                  <a:cubicBezTo>
                    <a:pt x="372" y="309"/>
                    <a:pt x="373" y="310"/>
                    <a:pt x="373" y="312"/>
                  </a:cubicBezTo>
                  <a:cubicBezTo>
                    <a:pt x="374" y="312"/>
                    <a:pt x="375" y="312"/>
                    <a:pt x="375" y="310"/>
                  </a:cubicBezTo>
                  <a:cubicBezTo>
                    <a:pt x="375" y="310"/>
                    <a:pt x="375" y="310"/>
                    <a:pt x="375" y="309"/>
                  </a:cubicBezTo>
                  <a:cubicBezTo>
                    <a:pt x="375" y="309"/>
                    <a:pt x="375" y="308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9"/>
                    <a:pt x="375" y="310"/>
                    <a:pt x="375" y="311"/>
                  </a:cubicBezTo>
                  <a:cubicBezTo>
                    <a:pt x="375" y="311"/>
                    <a:pt x="376" y="312"/>
                    <a:pt x="376" y="311"/>
                  </a:cubicBezTo>
                  <a:cubicBezTo>
                    <a:pt x="377" y="311"/>
                    <a:pt x="377" y="311"/>
                    <a:pt x="378" y="311"/>
                  </a:cubicBezTo>
                  <a:cubicBezTo>
                    <a:pt x="379" y="311"/>
                    <a:pt x="380" y="311"/>
                    <a:pt x="381" y="311"/>
                  </a:cubicBezTo>
                  <a:cubicBezTo>
                    <a:pt x="382" y="310"/>
                    <a:pt x="383" y="310"/>
                    <a:pt x="384" y="310"/>
                  </a:cubicBezTo>
                  <a:cubicBezTo>
                    <a:pt x="385" y="311"/>
                    <a:pt x="385" y="310"/>
                    <a:pt x="385" y="309"/>
                  </a:cubicBezTo>
                  <a:cubicBezTo>
                    <a:pt x="385" y="308"/>
                    <a:pt x="386" y="307"/>
                    <a:pt x="386" y="306"/>
                  </a:cubicBezTo>
                  <a:cubicBezTo>
                    <a:pt x="386" y="305"/>
                    <a:pt x="387" y="304"/>
                    <a:pt x="385" y="304"/>
                  </a:cubicBezTo>
                  <a:cubicBezTo>
                    <a:pt x="385" y="303"/>
                    <a:pt x="385" y="303"/>
                    <a:pt x="384" y="302"/>
                  </a:cubicBezTo>
                  <a:cubicBezTo>
                    <a:pt x="384" y="302"/>
                    <a:pt x="384" y="302"/>
                    <a:pt x="384" y="302"/>
                  </a:cubicBezTo>
                  <a:cubicBezTo>
                    <a:pt x="385" y="302"/>
                    <a:pt x="385" y="302"/>
                    <a:pt x="385" y="302"/>
                  </a:cubicBezTo>
                  <a:cubicBezTo>
                    <a:pt x="385" y="301"/>
                    <a:pt x="385" y="302"/>
                    <a:pt x="386" y="302"/>
                  </a:cubicBezTo>
                  <a:cubicBezTo>
                    <a:pt x="386" y="303"/>
                    <a:pt x="386" y="303"/>
                    <a:pt x="387" y="303"/>
                  </a:cubicBezTo>
                  <a:cubicBezTo>
                    <a:pt x="387" y="303"/>
                    <a:pt x="387" y="303"/>
                    <a:pt x="387" y="303"/>
                  </a:cubicBezTo>
                  <a:cubicBezTo>
                    <a:pt x="388" y="304"/>
                    <a:pt x="388" y="304"/>
                    <a:pt x="387" y="305"/>
                  </a:cubicBezTo>
                  <a:cubicBezTo>
                    <a:pt x="387" y="307"/>
                    <a:pt x="387" y="308"/>
                    <a:pt x="388" y="310"/>
                  </a:cubicBezTo>
                  <a:cubicBezTo>
                    <a:pt x="389" y="311"/>
                    <a:pt x="390" y="311"/>
                    <a:pt x="391" y="311"/>
                  </a:cubicBezTo>
                  <a:cubicBezTo>
                    <a:pt x="392" y="311"/>
                    <a:pt x="392" y="310"/>
                    <a:pt x="392" y="309"/>
                  </a:cubicBezTo>
                  <a:cubicBezTo>
                    <a:pt x="392" y="311"/>
                    <a:pt x="392" y="311"/>
                    <a:pt x="393" y="311"/>
                  </a:cubicBezTo>
                  <a:cubicBezTo>
                    <a:pt x="394" y="311"/>
                    <a:pt x="394" y="312"/>
                    <a:pt x="395" y="312"/>
                  </a:cubicBezTo>
                  <a:cubicBezTo>
                    <a:pt x="395" y="312"/>
                    <a:pt x="395" y="312"/>
                    <a:pt x="395" y="312"/>
                  </a:cubicBezTo>
                  <a:cubicBezTo>
                    <a:pt x="396" y="312"/>
                    <a:pt x="396" y="312"/>
                    <a:pt x="397" y="312"/>
                  </a:cubicBezTo>
                  <a:cubicBezTo>
                    <a:pt x="397" y="312"/>
                    <a:pt x="398" y="311"/>
                    <a:pt x="398" y="311"/>
                  </a:cubicBezTo>
                  <a:cubicBezTo>
                    <a:pt x="399" y="310"/>
                    <a:pt x="400" y="310"/>
                    <a:pt x="401" y="310"/>
                  </a:cubicBezTo>
                  <a:cubicBezTo>
                    <a:pt x="402" y="310"/>
                    <a:pt x="402" y="310"/>
                    <a:pt x="402" y="310"/>
                  </a:cubicBezTo>
                  <a:cubicBezTo>
                    <a:pt x="404" y="310"/>
                    <a:pt x="405" y="309"/>
                    <a:pt x="406" y="309"/>
                  </a:cubicBezTo>
                  <a:cubicBezTo>
                    <a:pt x="407" y="309"/>
                    <a:pt x="407" y="308"/>
                    <a:pt x="407" y="307"/>
                  </a:cubicBezTo>
                  <a:cubicBezTo>
                    <a:pt x="407" y="307"/>
                    <a:pt x="407" y="307"/>
                    <a:pt x="407" y="307"/>
                  </a:cubicBezTo>
                  <a:cubicBezTo>
                    <a:pt x="407" y="306"/>
                    <a:pt x="407" y="305"/>
                    <a:pt x="407" y="305"/>
                  </a:cubicBezTo>
                  <a:cubicBezTo>
                    <a:pt x="407" y="304"/>
                    <a:pt x="408" y="303"/>
                    <a:pt x="407" y="303"/>
                  </a:cubicBezTo>
                  <a:cubicBezTo>
                    <a:pt x="406" y="302"/>
                    <a:pt x="406" y="301"/>
                    <a:pt x="406" y="301"/>
                  </a:cubicBezTo>
                  <a:cubicBezTo>
                    <a:pt x="406" y="302"/>
                    <a:pt x="407" y="302"/>
                    <a:pt x="408" y="303"/>
                  </a:cubicBezTo>
                  <a:cubicBezTo>
                    <a:pt x="409" y="304"/>
                    <a:pt x="409" y="304"/>
                    <a:pt x="410" y="303"/>
                  </a:cubicBezTo>
                  <a:cubicBezTo>
                    <a:pt x="411" y="303"/>
                    <a:pt x="411" y="302"/>
                    <a:pt x="412" y="302"/>
                  </a:cubicBezTo>
                  <a:cubicBezTo>
                    <a:pt x="413" y="302"/>
                    <a:pt x="413" y="302"/>
                    <a:pt x="412" y="301"/>
                  </a:cubicBezTo>
                  <a:close/>
                  <a:moveTo>
                    <a:pt x="313" y="249"/>
                  </a:moveTo>
                  <a:cubicBezTo>
                    <a:pt x="313" y="249"/>
                    <a:pt x="313" y="249"/>
                    <a:pt x="313" y="249"/>
                  </a:cubicBezTo>
                  <a:cubicBezTo>
                    <a:pt x="313" y="249"/>
                    <a:pt x="313" y="249"/>
                    <a:pt x="313" y="249"/>
                  </a:cubicBezTo>
                  <a:cubicBezTo>
                    <a:pt x="313" y="249"/>
                    <a:pt x="313" y="249"/>
                    <a:pt x="313" y="249"/>
                  </a:cubicBezTo>
                  <a:close/>
                  <a:moveTo>
                    <a:pt x="365" y="309"/>
                  </a:moveTo>
                  <a:cubicBezTo>
                    <a:pt x="365" y="309"/>
                    <a:pt x="365" y="309"/>
                    <a:pt x="365" y="309"/>
                  </a:cubicBezTo>
                  <a:cubicBezTo>
                    <a:pt x="365" y="309"/>
                    <a:pt x="365" y="309"/>
                    <a:pt x="365" y="309"/>
                  </a:cubicBezTo>
                  <a:cubicBezTo>
                    <a:pt x="365" y="309"/>
                    <a:pt x="365" y="309"/>
                    <a:pt x="365" y="309"/>
                  </a:cubicBezTo>
                  <a:close/>
                  <a:moveTo>
                    <a:pt x="365" y="309"/>
                  </a:moveTo>
                  <a:cubicBezTo>
                    <a:pt x="365" y="309"/>
                    <a:pt x="365" y="309"/>
                    <a:pt x="365" y="309"/>
                  </a:cubicBezTo>
                  <a:cubicBezTo>
                    <a:pt x="365" y="309"/>
                    <a:pt x="365" y="309"/>
                    <a:pt x="365" y="309"/>
                  </a:cubicBezTo>
                  <a:cubicBezTo>
                    <a:pt x="365" y="309"/>
                    <a:pt x="365" y="309"/>
                    <a:pt x="365" y="309"/>
                  </a:cubicBezTo>
                  <a:close/>
                  <a:moveTo>
                    <a:pt x="369" y="307"/>
                  </a:moveTo>
                  <a:cubicBezTo>
                    <a:pt x="369" y="307"/>
                    <a:pt x="369" y="307"/>
                    <a:pt x="369" y="307"/>
                  </a:cubicBezTo>
                  <a:cubicBezTo>
                    <a:pt x="369" y="307"/>
                    <a:pt x="369" y="307"/>
                    <a:pt x="369" y="307"/>
                  </a:cubicBezTo>
                  <a:cubicBezTo>
                    <a:pt x="369" y="307"/>
                    <a:pt x="369" y="307"/>
                    <a:pt x="369" y="307"/>
                  </a:cubicBezTo>
                  <a:close/>
                  <a:moveTo>
                    <a:pt x="400" y="283"/>
                  </a:moveTo>
                  <a:cubicBezTo>
                    <a:pt x="400" y="283"/>
                    <a:pt x="400" y="283"/>
                    <a:pt x="400" y="282"/>
                  </a:cubicBezTo>
                  <a:cubicBezTo>
                    <a:pt x="400" y="283"/>
                    <a:pt x="400" y="283"/>
                    <a:pt x="400" y="283"/>
                  </a:cubicBezTo>
                  <a:close/>
                  <a:moveTo>
                    <a:pt x="416" y="272"/>
                  </a:moveTo>
                  <a:cubicBezTo>
                    <a:pt x="415" y="272"/>
                    <a:pt x="415" y="272"/>
                    <a:pt x="414" y="273"/>
                  </a:cubicBezTo>
                  <a:cubicBezTo>
                    <a:pt x="413" y="274"/>
                    <a:pt x="414" y="274"/>
                    <a:pt x="415" y="275"/>
                  </a:cubicBezTo>
                  <a:cubicBezTo>
                    <a:pt x="415" y="275"/>
                    <a:pt x="415" y="276"/>
                    <a:pt x="416" y="276"/>
                  </a:cubicBezTo>
                  <a:cubicBezTo>
                    <a:pt x="416" y="276"/>
                    <a:pt x="416" y="276"/>
                    <a:pt x="416" y="277"/>
                  </a:cubicBezTo>
                  <a:cubicBezTo>
                    <a:pt x="415" y="277"/>
                    <a:pt x="415" y="277"/>
                    <a:pt x="415" y="277"/>
                  </a:cubicBezTo>
                  <a:cubicBezTo>
                    <a:pt x="415" y="275"/>
                    <a:pt x="414" y="276"/>
                    <a:pt x="413" y="276"/>
                  </a:cubicBezTo>
                  <a:cubicBezTo>
                    <a:pt x="412" y="276"/>
                    <a:pt x="412" y="277"/>
                    <a:pt x="412" y="278"/>
                  </a:cubicBezTo>
                  <a:cubicBezTo>
                    <a:pt x="412" y="277"/>
                    <a:pt x="411" y="277"/>
                    <a:pt x="411" y="277"/>
                  </a:cubicBezTo>
                  <a:cubicBezTo>
                    <a:pt x="411" y="276"/>
                    <a:pt x="410" y="276"/>
                    <a:pt x="410" y="276"/>
                  </a:cubicBezTo>
                  <a:cubicBezTo>
                    <a:pt x="411" y="275"/>
                    <a:pt x="412" y="274"/>
                    <a:pt x="412" y="273"/>
                  </a:cubicBezTo>
                  <a:cubicBezTo>
                    <a:pt x="413" y="272"/>
                    <a:pt x="414" y="271"/>
                    <a:pt x="414" y="269"/>
                  </a:cubicBezTo>
                  <a:cubicBezTo>
                    <a:pt x="414" y="269"/>
                    <a:pt x="414" y="269"/>
                    <a:pt x="414" y="269"/>
                  </a:cubicBezTo>
                  <a:cubicBezTo>
                    <a:pt x="415" y="269"/>
                    <a:pt x="415" y="269"/>
                    <a:pt x="416" y="269"/>
                  </a:cubicBezTo>
                  <a:cubicBezTo>
                    <a:pt x="417" y="270"/>
                    <a:pt x="417" y="271"/>
                    <a:pt x="416" y="272"/>
                  </a:cubicBezTo>
                  <a:close/>
                  <a:moveTo>
                    <a:pt x="264" y="256"/>
                  </a:moveTo>
                  <a:cubicBezTo>
                    <a:pt x="264" y="255"/>
                    <a:pt x="264" y="255"/>
                    <a:pt x="265" y="255"/>
                  </a:cubicBezTo>
                  <a:cubicBezTo>
                    <a:pt x="265" y="254"/>
                    <a:pt x="266" y="254"/>
                    <a:pt x="266" y="254"/>
                  </a:cubicBezTo>
                  <a:cubicBezTo>
                    <a:pt x="267" y="254"/>
                    <a:pt x="268" y="253"/>
                    <a:pt x="268" y="252"/>
                  </a:cubicBezTo>
                  <a:cubicBezTo>
                    <a:pt x="268" y="251"/>
                    <a:pt x="271" y="250"/>
                    <a:pt x="272" y="251"/>
                  </a:cubicBezTo>
                  <a:cubicBezTo>
                    <a:pt x="273" y="251"/>
                    <a:pt x="273" y="252"/>
                    <a:pt x="272" y="252"/>
                  </a:cubicBezTo>
                  <a:cubicBezTo>
                    <a:pt x="272" y="252"/>
                    <a:pt x="271" y="253"/>
                    <a:pt x="270" y="254"/>
                  </a:cubicBezTo>
                  <a:cubicBezTo>
                    <a:pt x="269" y="255"/>
                    <a:pt x="268" y="256"/>
                    <a:pt x="266" y="257"/>
                  </a:cubicBezTo>
                  <a:cubicBezTo>
                    <a:pt x="266" y="257"/>
                    <a:pt x="265" y="257"/>
                    <a:pt x="265" y="257"/>
                  </a:cubicBezTo>
                  <a:cubicBezTo>
                    <a:pt x="264" y="257"/>
                    <a:pt x="264" y="256"/>
                    <a:pt x="264" y="256"/>
                  </a:cubicBezTo>
                  <a:close/>
                  <a:moveTo>
                    <a:pt x="301" y="115"/>
                  </a:moveTo>
                  <a:cubicBezTo>
                    <a:pt x="301" y="115"/>
                    <a:pt x="301" y="115"/>
                    <a:pt x="302" y="115"/>
                  </a:cubicBezTo>
                  <a:cubicBezTo>
                    <a:pt x="304" y="115"/>
                    <a:pt x="305" y="114"/>
                    <a:pt x="307" y="114"/>
                  </a:cubicBezTo>
                  <a:cubicBezTo>
                    <a:pt x="308" y="115"/>
                    <a:pt x="308" y="116"/>
                    <a:pt x="308" y="117"/>
                  </a:cubicBezTo>
                  <a:cubicBezTo>
                    <a:pt x="309" y="117"/>
                    <a:pt x="307" y="118"/>
                    <a:pt x="306" y="118"/>
                  </a:cubicBezTo>
                  <a:cubicBezTo>
                    <a:pt x="306" y="118"/>
                    <a:pt x="306" y="117"/>
                    <a:pt x="306" y="117"/>
                  </a:cubicBezTo>
                  <a:cubicBezTo>
                    <a:pt x="304" y="117"/>
                    <a:pt x="303" y="116"/>
                    <a:pt x="302" y="116"/>
                  </a:cubicBezTo>
                  <a:cubicBezTo>
                    <a:pt x="301" y="116"/>
                    <a:pt x="301" y="116"/>
                    <a:pt x="301" y="115"/>
                  </a:cubicBezTo>
                  <a:close/>
                  <a:moveTo>
                    <a:pt x="309" y="274"/>
                  </a:moveTo>
                  <a:cubicBezTo>
                    <a:pt x="310" y="274"/>
                    <a:pt x="311" y="273"/>
                    <a:pt x="311" y="273"/>
                  </a:cubicBezTo>
                  <a:cubicBezTo>
                    <a:pt x="312" y="273"/>
                    <a:pt x="312" y="274"/>
                    <a:pt x="312" y="274"/>
                  </a:cubicBezTo>
                  <a:cubicBezTo>
                    <a:pt x="312" y="275"/>
                    <a:pt x="312" y="275"/>
                    <a:pt x="312" y="276"/>
                  </a:cubicBezTo>
                  <a:cubicBezTo>
                    <a:pt x="312" y="276"/>
                    <a:pt x="312" y="276"/>
                    <a:pt x="312" y="276"/>
                  </a:cubicBezTo>
                  <a:cubicBezTo>
                    <a:pt x="312" y="276"/>
                    <a:pt x="312" y="277"/>
                    <a:pt x="313" y="277"/>
                  </a:cubicBezTo>
                  <a:cubicBezTo>
                    <a:pt x="313" y="278"/>
                    <a:pt x="313" y="278"/>
                    <a:pt x="313" y="279"/>
                  </a:cubicBezTo>
                  <a:cubicBezTo>
                    <a:pt x="312" y="279"/>
                    <a:pt x="311" y="279"/>
                    <a:pt x="310" y="279"/>
                  </a:cubicBezTo>
                  <a:cubicBezTo>
                    <a:pt x="310" y="279"/>
                    <a:pt x="310" y="279"/>
                    <a:pt x="310" y="279"/>
                  </a:cubicBezTo>
                  <a:cubicBezTo>
                    <a:pt x="309" y="278"/>
                    <a:pt x="309" y="277"/>
                    <a:pt x="309" y="277"/>
                  </a:cubicBezTo>
                  <a:cubicBezTo>
                    <a:pt x="309" y="276"/>
                    <a:pt x="309" y="275"/>
                    <a:pt x="309" y="275"/>
                  </a:cubicBezTo>
                  <a:cubicBezTo>
                    <a:pt x="309" y="274"/>
                    <a:pt x="309" y="274"/>
                    <a:pt x="309" y="274"/>
                  </a:cubicBezTo>
                  <a:close/>
                  <a:moveTo>
                    <a:pt x="253" y="208"/>
                  </a:moveTo>
                  <a:cubicBezTo>
                    <a:pt x="253" y="207"/>
                    <a:pt x="253" y="206"/>
                    <a:pt x="254" y="206"/>
                  </a:cubicBezTo>
                  <a:cubicBezTo>
                    <a:pt x="254" y="205"/>
                    <a:pt x="255" y="205"/>
                    <a:pt x="255" y="204"/>
                  </a:cubicBezTo>
                  <a:cubicBezTo>
                    <a:pt x="255" y="204"/>
                    <a:pt x="256" y="204"/>
                    <a:pt x="256" y="204"/>
                  </a:cubicBezTo>
                  <a:cubicBezTo>
                    <a:pt x="257" y="206"/>
                    <a:pt x="255" y="207"/>
                    <a:pt x="255" y="209"/>
                  </a:cubicBezTo>
                  <a:cubicBezTo>
                    <a:pt x="255" y="209"/>
                    <a:pt x="254" y="209"/>
                    <a:pt x="254" y="209"/>
                  </a:cubicBezTo>
                  <a:cubicBezTo>
                    <a:pt x="253" y="209"/>
                    <a:pt x="253" y="208"/>
                    <a:pt x="253" y="208"/>
                  </a:cubicBezTo>
                  <a:close/>
                  <a:moveTo>
                    <a:pt x="337" y="238"/>
                  </a:moveTo>
                  <a:cubicBezTo>
                    <a:pt x="337" y="238"/>
                    <a:pt x="337" y="239"/>
                    <a:pt x="336" y="239"/>
                  </a:cubicBezTo>
                  <a:cubicBezTo>
                    <a:pt x="336" y="239"/>
                    <a:pt x="335" y="240"/>
                    <a:pt x="335" y="239"/>
                  </a:cubicBezTo>
                  <a:cubicBezTo>
                    <a:pt x="334" y="239"/>
                    <a:pt x="334" y="239"/>
                    <a:pt x="334" y="238"/>
                  </a:cubicBezTo>
                  <a:cubicBezTo>
                    <a:pt x="333" y="238"/>
                    <a:pt x="333" y="238"/>
                    <a:pt x="333" y="237"/>
                  </a:cubicBezTo>
                  <a:cubicBezTo>
                    <a:pt x="333" y="236"/>
                    <a:pt x="334" y="236"/>
                    <a:pt x="335" y="236"/>
                  </a:cubicBezTo>
                  <a:cubicBezTo>
                    <a:pt x="336" y="236"/>
                    <a:pt x="336" y="237"/>
                    <a:pt x="337" y="238"/>
                  </a:cubicBezTo>
                  <a:close/>
                  <a:moveTo>
                    <a:pt x="372" y="227"/>
                  </a:moveTo>
                  <a:cubicBezTo>
                    <a:pt x="372" y="227"/>
                    <a:pt x="372" y="227"/>
                    <a:pt x="371" y="227"/>
                  </a:cubicBezTo>
                  <a:cubicBezTo>
                    <a:pt x="373" y="225"/>
                    <a:pt x="374" y="225"/>
                    <a:pt x="375" y="227"/>
                  </a:cubicBezTo>
                  <a:cubicBezTo>
                    <a:pt x="375" y="228"/>
                    <a:pt x="376" y="228"/>
                    <a:pt x="376" y="228"/>
                  </a:cubicBezTo>
                  <a:cubicBezTo>
                    <a:pt x="377" y="228"/>
                    <a:pt x="376" y="229"/>
                    <a:pt x="376" y="229"/>
                  </a:cubicBezTo>
                  <a:cubicBezTo>
                    <a:pt x="376" y="229"/>
                    <a:pt x="375" y="230"/>
                    <a:pt x="375" y="230"/>
                  </a:cubicBezTo>
                  <a:cubicBezTo>
                    <a:pt x="374" y="230"/>
                    <a:pt x="374" y="230"/>
                    <a:pt x="374" y="229"/>
                  </a:cubicBezTo>
                  <a:cubicBezTo>
                    <a:pt x="374" y="228"/>
                    <a:pt x="373" y="228"/>
                    <a:pt x="372" y="227"/>
                  </a:cubicBezTo>
                  <a:close/>
                  <a:moveTo>
                    <a:pt x="306" y="311"/>
                  </a:moveTo>
                  <a:cubicBezTo>
                    <a:pt x="306" y="312"/>
                    <a:pt x="306" y="312"/>
                    <a:pt x="305" y="312"/>
                  </a:cubicBezTo>
                  <a:cubicBezTo>
                    <a:pt x="304" y="311"/>
                    <a:pt x="303" y="311"/>
                    <a:pt x="303" y="310"/>
                  </a:cubicBezTo>
                  <a:cubicBezTo>
                    <a:pt x="303" y="310"/>
                    <a:pt x="303" y="309"/>
                    <a:pt x="303" y="309"/>
                  </a:cubicBezTo>
                  <a:cubicBezTo>
                    <a:pt x="303" y="308"/>
                    <a:pt x="304" y="308"/>
                    <a:pt x="305" y="308"/>
                  </a:cubicBezTo>
                  <a:cubicBezTo>
                    <a:pt x="306" y="309"/>
                    <a:pt x="306" y="310"/>
                    <a:pt x="306" y="311"/>
                  </a:cubicBezTo>
                  <a:close/>
                  <a:moveTo>
                    <a:pt x="447" y="189"/>
                  </a:moveTo>
                  <a:cubicBezTo>
                    <a:pt x="447" y="189"/>
                    <a:pt x="447" y="190"/>
                    <a:pt x="446" y="190"/>
                  </a:cubicBezTo>
                  <a:cubicBezTo>
                    <a:pt x="445" y="190"/>
                    <a:pt x="444" y="189"/>
                    <a:pt x="444" y="188"/>
                  </a:cubicBezTo>
                  <a:cubicBezTo>
                    <a:pt x="444" y="187"/>
                    <a:pt x="445" y="187"/>
                    <a:pt x="446" y="187"/>
                  </a:cubicBezTo>
                  <a:cubicBezTo>
                    <a:pt x="446" y="188"/>
                    <a:pt x="447" y="188"/>
                    <a:pt x="447" y="189"/>
                  </a:cubicBezTo>
                  <a:cubicBezTo>
                    <a:pt x="448" y="189"/>
                    <a:pt x="448" y="189"/>
                    <a:pt x="447" y="189"/>
                  </a:cubicBezTo>
                  <a:close/>
                  <a:moveTo>
                    <a:pt x="293" y="309"/>
                  </a:moveTo>
                  <a:cubicBezTo>
                    <a:pt x="293" y="311"/>
                    <a:pt x="292" y="311"/>
                    <a:pt x="291" y="312"/>
                  </a:cubicBezTo>
                  <a:cubicBezTo>
                    <a:pt x="291" y="312"/>
                    <a:pt x="291" y="313"/>
                    <a:pt x="290" y="312"/>
                  </a:cubicBezTo>
                  <a:cubicBezTo>
                    <a:pt x="289" y="312"/>
                    <a:pt x="289" y="311"/>
                    <a:pt x="290" y="311"/>
                  </a:cubicBezTo>
                  <a:cubicBezTo>
                    <a:pt x="291" y="310"/>
                    <a:pt x="291" y="310"/>
                    <a:pt x="292" y="309"/>
                  </a:cubicBezTo>
                  <a:cubicBezTo>
                    <a:pt x="292" y="309"/>
                    <a:pt x="292" y="308"/>
                    <a:pt x="292" y="308"/>
                  </a:cubicBezTo>
                  <a:cubicBezTo>
                    <a:pt x="293" y="309"/>
                    <a:pt x="293" y="309"/>
                    <a:pt x="293" y="309"/>
                  </a:cubicBezTo>
                  <a:close/>
                  <a:moveTo>
                    <a:pt x="135" y="275"/>
                  </a:moveTo>
                  <a:cubicBezTo>
                    <a:pt x="135" y="277"/>
                    <a:pt x="135" y="278"/>
                    <a:pt x="134" y="279"/>
                  </a:cubicBezTo>
                  <a:cubicBezTo>
                    <a:pt x="134" y="279"/>
                    <a:pt x="133" y="279"/>
                    <a:pt x="133" y="279"/>
                  </a:cubicBezTo>
                  <a:cubicBezTo>
                    <a:pt x="132" y="279"/>
                    <a:pt x="133" y="278"/>
                    <a:pt x="133" y="278"/>
                  </a:cubicBezTo>
                  <a:cubicBezTo>
                    <a:pt x="134" y="277"/>
                    <a:pt x="134" y="276"/>
                    <a:pt x="134" y="275"/>
                  </a:cubicBezTo>
                  <a:cubicBezTo>
                    <a:pt x="134" y="275"/>
                    <a:pt x="134" y="274"/>
                    <a:pt x="135" y="274"/>
                  </a:cubicBezTo>
                  <a:cubicBezTo>
                    <a:pt x="136" y="274"/>
                    <a:pt x="135" y="275"/>
                    <a:pt x="135" y="275"/>
                  </a:cubicBezTo>
                  <a:close/>
                  <a:moveTo>
                    <a:pt x="246" y="241"/>
                  </a:moveTo>
                  <a:cubicBezTo>
                    <a:pt x="246" y="241"/>
                    <a:pt x="246" y="241"/>
                    <a:pt x="246" y="240"/>
                  </a:cubicBezTo>
                  <a:cubicBezTo>
                    <a:pt x="246" y="240"/>
                    <a:pt x="247" y="239"/>
                    <a:pt x="247" y="239"/>
                  </a:cubicBezTo>
                  <a:cubicBezTo>
                    <a:pt x="248" y="239"/>
                    <a:pt x="248" y="239"/>
                    <a:pt x="248" y="239"/>
                  </a:cubicBezTo>
                  <a:cubicBezTo>
                    <a:pt x="248" y="240"/>
                    <a:pt x="247" y="241"/>
                    <a:pt x="246" y="241"/>
                  </a:cubicBezTo>
                  <a:close/>
                  <a:moveTo>
                    <a:pt x="243" y="240"/>
                  </a:moveTo>
                  <a:cubicBezTo>
                    <a:pt x="242" y="240"/>
                    <a:pt x="242" y="239"/>
                    <a:pt x="241" y="239"/>
                  </a:cubicBezTo>
                  <a:cubicBezTo>
                    <a:pt x="241" y="238"/>
                    <a:pt x="241" y="238"/>
                    <a:pt x="240" y="239"/>
                  </a:cubicBezTo>
                  <a:cubicBezTo>
                    <a:pt x="240" y="239"/>
                    <a:pt x="240" y="239"/>
                    <a:pt x="240" y="238"/>
                  </a:cubicBezTo>
                  <a:cubicBezTo>
                    <a:pt x="239" y="236"/>
                    <a:pt x="237" y="235"/>
                    <a:pt x="238" y="232"/>
                  </a:cubicBezTo>
                  <a:cubicBezTo>
                    <a:pt x="238" y="232"/>
                    <a:pt x="237" y="231"/>
                    <a:pt x="237" y="230"/>
                  </a:cubicBezTo>
                  <a:cubicBezTo>
                    <a:pt x="236" y="230"/>
                    <a:pt x="236" y="229"/>
                    <a:pt x="237" y="228"/>
                  </a:cubicBezTo>
                  <a:cubicBezTo>
                    <a:pt x="237" y="228"/>
                    <a:pt x="237" y="228"/>
                    <a:pt x="237" y="228"/>
                  </a:cubicBezTo>
                  <a:cubicBezTo>
                    <a:pt x="236" y="228"/>
                    <a:pt x="236" y="227"/>
                    <a:pt x="236" y="227"/>
                  </a:cubicBezTo>
                  <a:cubicBezTo>
                    <a:pt x="236" y="227"/>
                    <a:pt x="236" y="226"/>
                    <a:pt x="236" y="226"/>
                  </a:cubicBezTo>
                  <a:cubicBezTo>
                    <a:pt x="236" y="225"/>
                    <a:pt x="235" y="223"/>
                    <a:pt x="235" y="222"/>
                  </a:cubicBezTo>
                  <a:cubicBezTo>
                    <a:pt x="234" y="222"/>
                    <a:pt x="234" y="222"/>
                    <a:pt x="234" y="221"/>
                  </a:cubicBezTo>
                  <a:cubicBezTo>
                    <a:pt x="235" y="221"/>
                    <a:pt x="235" y="220"/>
                    <a:pt x="236" y="221"/>
                  </a:cubicBezTo>
                  <a:cubicBezTo>
                    <a:pt x="238" y="221"/>
                    <a:pt x="239" y="222"/>
                    <a:pt x="239" y="224"/>
                  </a:cubicBezTo>
                  <a:cubicBezTo>
                    <a:pt x="240" y="225"/>
                    <a:pt x="241" y="225"/>
                    <a:pt x="241" y="226"/>
                  </a:cubicBezTo>
                  <a:cubicBezTo>
                    <a:pt x="241" y="228"/>
                    <a:pt x="242" y="229"/>
                    <a:pt x="241" y="230"/>
                  </a:cubicBezTo>
                  <a:cubicBezTo>
                    <a:pt x="241" y="231"/>
                    <a:pt x="241" y="231"/>
                    <a:pt x="242" y="231"/>
                  </a:cubicBezTo>
                  <a:cubicBezTo>
                    <a:pt x="242" y="232"/>
                    <a:pt x="242" y="231"/>
                    <a:pt x="243" y="231"/>
                  </a:cubicBezTo>
                  <a:cubicBezTo>
                    <a:pt x="244" y="231"/>
                    <a:pt x="244" y="232"/>
                    <a:pt x="244" y="233"/>
                  </a:cubicBezTo>
                  <a:cubicBezTo>
                    <a:pt x="245" y="234"/>
                    <a:pt x="246" y="236"/>
                    <a:pt x="246" y="238"/>
                  </a:cubicBezTo>
                  <a:cubicBezTo>
                    <a:pt x="246" y="239"/>
                    <a:pt x="244" y="240"/>
                    <a:pt x="243" y="240"/>
                  </a:cubicBezTo>
                  <a:close/>
                  <a:moveTo>
                    <a:pt x="312" y="207"/>
                  </a:moveTo>
                  <a:cubicBezTo>
                    <a:pt x="311" y="206"/>
                    <a:pt x="311" y="206"/>
                    <a:pt x="310" y="205"/>
                  </a:cubicBezTo>
                  <a:cubicBezTo>
                    <a:pt x="310" y="205"/>
                    <a:pt x="310" y="204"/>
                    <a:pt x="311" y="204"/>
                  </a:cubicBezTo>
                  <a:cubicBezTo>
                    <a:pt x="311" y="204"/>
                    <a:pt x="311" y="204"/>
                    <a:pt x="311" y="204"/>
                  </a:cubicBezTo>
                  <a:cubicBezTo>
                    <a:pt x="312" y="205"/>
                    <a:pt x="312" y="206"/>
                    <a:pt x="313" y="206"/>
                  </a:cubicBezTo>
                  <a:cubicBezTo>
                    <a:pt x="313" y="207"/>
                    <a:pt x="313" y="207"/>
                    <a:pt x="312" y="207"/>
                  </a:cubicBezTo>
                  <a:cubicBezTo>
                    <a:pt x="312" y="208"/>
                    <a:pt x="312" y="207"/>
                    <a:pt x="312" y="207"/>
                  </a:cubicBezTo>
                  <a:close/>
                  <a:moveTo>
                    <a:pt x="329" y="77"/>
                  </a:moveTo>
                  <a:cubicBezTo>
                    <a:pt x="329" y="76"/>
                    <a:pt x="329" y="76"/>
                    <a:pt x="329" y="75"/>
                  </a:cubicBezTo>
                  <a:cubicBezTo>
                    <a:pt x="329" y="75"/>
                    <a:pt x="330" y="75"/>
                    <a:pt x="330" y="75"/>
                  </a:cubicBezTo>
                  <a:cubicBezTo>
                    <a:pt x="331" y="76"/>
                    <a:pt x="331" y="76"/>
                    <a:pt x="331" y="76"/>
                  </a:cubicBezTo>
                  <a:cubicBezTo>
                    <a:pt x="331" y="77"/>
                    <a:pt x="331" y="78"/>
                    <a:pt x="330" y="78"/>
                  </a:cubicBezTo>
                  <a:cubicBezTo>
                    <a:pt x="329" y="78"/>
                    <a:pt x="329" y="77"/>
                    <a:pt x="329" y="77"/>
                  </a:cubicBezTo>
                  <a:close/>
                  <a:moveTo>
                    <a:pt x="278" y="253"/>
                  </a:moveTo>
                  <a:cubicBezTo>
                    <a:pt x="277" y="253"/>
                    <a:pt x="276" y="253"/>
                    <a:pt x="276" y="252"/>
                  </a:cubicBezTo>
                  <a:cubicBezTo>
                    <a:pt x="275" y="252"/>
                    <a:pt x="275" y="252"/>
                    <a:pt x="275" y="252"/>
                  </a:cubicBezTo>
                  <a:cubicBezTo>
                    <a:pt x="275" y="251"/>
                    <a:pt x="275" y="251"/>
                    <a:pt x="276" y="251"/>
                  </a:cubicBezTo>
                  <a:cubicBezTo>
                    <a:pt x="276" y="252"/>
                    <a:pt x="277" y="250"/>
                    <a:pt x="277" y="251"/>
                  </a:cubicBezTo>
                  <a:cubicBezTo>
                    <a:pt x="278" y="252"/>
                    <a:pt x="278" y="252"/>
                    <a:pt x="278" y="252"/>
                  </a:cubicBezTo>
                  <a:cubicBezTo>
                    <a:pt x="279" y="252"/>
                    <a:pt x="279" y="253"/>
                    <a:pt x="278" y="253"/>
                  </a:cubicBezTo>
                  <a:cubicBezTo>
                    <a:pt x="278" y="253"/>
                    <a:pt x="278" y="254"/>
                    <a:pt x="277" y="253"/>
                  </a:cubicBezTo>
                  <a:cubicBezTo>
                    <a:pt x="277" y="253"/>
                    <a:pt x="278" y="253"/>
                    <a:pt x="278" y="253"/>
                  </a:cubicBezTo>
                  <a:close/>
                  <a:moveTo>
                    <a:pt x="424" y="218"/>
                  </a:moveTo>
                  <a:cubicBezTo>
                    <a:pt x="424" y="219"/>
                    <a:pt x="424" y="220"/>
                    <a:pt x="423" y="220"/>
                  </a:cubicBezTo>
                  <a:cubicBezTo>
                    <a:pt x="422" y="220"/>
                    <a:pt x="422" y="219"/>
                    <a:pt x="422" y="218"/>
                  </a:cubicBezTo>
                  <a:cubicBezTo>
                    <a:pt x="422" y="218"/>
                    <a:pt x="423" y="217"/>
                    <a:pt x="423" y="217"/>
                  </a:cubicBezTo>
                  <a:cubicBezTo>
                    <a:pt x="424" y="217"/>
                    <a:pt x="424" y="218"/>
                    <a:pt x="424" y="218"/>
                  </a:cubicBezTo>
                  <a:close/>
                  <a:moveTo>
                    <a:pt x="307" y="238"/>
                  </a:moveTo>
                  <a:cubicBezTo>
                    <a:pt x="307" y="238"/>
                    <a:pt x="307" y="239"/>
                    <a:pt x="306" y="239"/>
                  </a:cubicBezTo>
                  <a:cubicBezTo>
                    <a:pt x="305" y="239"/>
                    <a:pt x="305" y="238"/>
                    <a:pt x="304" y="237"/>
                  </a:cubicBezTo>
                  <a:cubicBezTo>
                    <a:pt x="304" y="236"/>
                    <a:pt x="305" y="237"/>
                    <a:pt x="305" y="237"/>
                  </a:cubicBezTo>
                  <a:cubicBezTo>
                    <a:pt x="306" y="237"/>
                    <a:pt x="307" y="237"/>
                    <a:pt x="307" y="238"/>
                  </a:cubicBezTo>
                  <a:close/>
                  <a:moveTo>
                    <a:pt x="419" y="11"/>
                  </a:moveTo>
                  <a:cubicBezTo>
                    <a:pt x="419" y="11"/>
                    <a:pt x="419" y="10"/>
                    <a:pt x="420" y="10"/>
                  </a:cubicBezTo>
                  <a:cubicBezTo>
                    <a:pt x="420" y="10"/>
                    <a:pt x="420" y="10"/>
                    <a:pt x="420" y="10"/>
                  </a:cubicBezTo>
                  <a:cubicBezTo>
                    <a:pt x="421" y="10"/>
                    <a:pt x="421" y="11"/>
                    <a:pt x="421" y="11"/>
                  </a:cubicBezTo>
                  <a:cubicBezTo>
                    <a:pt x="421" y="12"/>
                    <a:pt x="420" y="13"/>
                    <a:pt x="420" y="13"/>
                  </a:cubicBezTo>
                  <a:cubicBezTo>
                    <a:pt x="419" y="12"/>
                    <a:pt x="420" y="12"/>
                    <a:pt x="419" y="11"/>
                  </a:cubicBezTo>
                  <a:close/>
                  <a:moveTo>
                    <a:pt x="500" y="77"/>
                  </a:moveTo>
                  <a:cubicBezTo>
                    <a:pt x="498" y="78"/>
                    <a:pt x="497" y="78"/>
                    <a:pt x="496" y="77"/>
                  </a:cubicBezTo>
                  <a:cubicBezTo>
                    <a:pt x="497" y="77"/>
                    <a:pt x="498" y="77"/>
                    <a:pt x="500" y="77"/>
                  </a:cubicBezTo>
                  <a:close/>
                  <a:moveTo>
                    <a:pt x="365" y="182"/>
                  </a:moveTo>
                  <a:cubicBezTo>
                    <a:pt x="366" y="181"/>
                    <a:pt x="367" y="180"/>
                    <a:pt x="366" y="179"/>
                  </a:cubicBezTo>
                  <a:cubicBezTo>
                    <a:pt x="366" y="179"/>
                    <a:pt x="366" y="179"/>
                    <a:pt x="367" y="179"/>
                  </a:cubicBezTo>
                  <a:cubicBezTo>
                    <a:pt x="368" y="179"/>
                    <a:pt x="368" y="177"/>
                    <a:pt x="369" y="177"/>
                  </a:cubicBezTo>
                  <a:cubicBezTo>
                    <a:pt x="370" y="177"/>
                    <a:pt x="372" y="177"/>
                    <a:pt x="373" y="177"/>
                  </a:cubicBezTo>
                  <a:cubicBezTo>
                    <a:pt x="374" y="178"/>
                    <a:pt x="374" y="179"/>
                    <a:pt x="373" y="180"/>
                  </a:cubicBezTo>
                  <a:cubicBezTo>
                    <a:pt x="372" y="181"/>
                    <a:pt x="370" y="181"/>
                    <a:pt x="369" y="182"/>
                  </a:cubicBezTo>
                  <a:cubicBezTo>
                    <a:pt x="368" y="182"/>
                    <a:pt x="367" y="182"/>
                    <a:pt x="366" y="183"/>
                  </a:cubicBezTo>
                  <a:cubicBezTo>
                    <a:pt x="366" y="183"/>
                    <a:pt x="365" y="183"/>
                    <a:pt x="365" y="182"/>
                  </a:cubicBezTo>
                  <a:close/>
                  <a:moveTo>
                    <a:pt x="252" y="276"/>
                  </a:moveTo>
                  <a:cubicBezTo>
                    <a:pt x="252" y="276"/>
                    <a:pt x="251" y="277"/>
                    <a:pt x="251" y="277"/>
                  </a:cubicBezTo>
                  <a:cubicBezTo>
                    <a:pt x="250" y="277"/>
                    <a:pt x="250" y="277"/>
                    <a:pt x="250" y="277"/>
                  </a:cubicBezTo>
                  <a:cubicBezTo>
                    <a:pt x="250" y="276"/>
                    <a:pt x="249" y="276"/>
                    <a:pt x="249" y="276"/>
                  </a:cubicBezTo>
                  <a:cubicBezTo>
                    <a:pt x="250" y="276"/>
                    <a:pt x="250" y="276"/>
                    <a:pt x="250" y="276"/>
                  </a:cubicBezTo>
                  <a:cubicBezTo>
                    <a:pt x="251" y="276"/>
                    <a:pt x="251" y="276"/>
                    <a:pt x="252" y="275"/>
                  </a:cubicBezTo>
                  <a:cubicBezTo>
                    <a:pt x="252" y="275"/>
                    <a:pt x="253" y="275"/>
                    <a:pt x="253" y="276"/>
                  </a:cubicBezTo>
                  <a:cubicBezTo>
                    <a:pt x="253" y="276"/>
                    <a:pt x="253" y="276"/>
                    <a:pt x="252" y="276"/>
                  </a:cubicBezTo>
                  <a:close/>
                  <a:moveTo>
                    <a:pt x="263" y="207"/>
                  </a:moveTo>
                  <a:cubicBezTo>
                    <a:pt x="263" y="206"/>
                    <a:pt x="262" y="205"/>
                    <a:pt x="263" y="205"/>
                  </a:cubicBezTo>
                  <a:cubicBezTo>
                    <a:pt x="264" y="205"/>
                    <a:pt x="264" y="206"/>
                    <a:pt x="264" y="207"/>
                  </a:cubicBezTo>
                  <a:cubicBezTo>
                    <a:pt x="264" y="207"/>
                    <a:pt x="264" y="208"/>
                    <a:pt x="264" y="208"/>
                  </a:cubicBezTo>
                  <a:cubicBezTo>
                    <a:pt x="263" y="208"/>
                    <a:pt x="262" y="208"/>
                    <a:pt x="263" y="207"/>
                  </a:cubicBezTo>
                  <a:close/>
                  <a:moveTo>
                    <a:pt x="446" y="0"/>
                  </a:moveTo>
                  <a:cubicBezTo>
                    <a:pt x="446" y="0"/>
                    <a:pt x="446" y="0"/>
                    <a:pt x="446" y="0"/>
                  </a:cubicBezTo>
                  <a:cubicBezTo>
                    <a:pt x="447" y="0"/>
                    <a:pt x="448" y="0"/>
                    <a:pt x="449" y="1"/>
                  </a:cubicBezTo>
                  <a:cubicBezTo>
                    <a:pt x="449" y="1"/>
                    <a:pt x="449" y="1"/>
                    <a:pt x="449" y="1"/>
                  </a:cubicBezTo>
                  <a:cubicBezTo>
                    <a:pt x="448" y="2"/>
                    <a:pt x="448" y="2"/>
                    <a:pt x="448" y="2"/>
                  </a:cubicBezTo>
                  <a:cubicBezTo>
                    <a:pt x="447" y="1"/>
                    <a:pt x="447" y="1"/>
                    <a:pt x="446" y="1"/>
                  </a:cubicBezTo>
                  <a:cubicBezTo>
                    <a:pt x="446" y="1"/>
                    <a:pt x="446" y="1"/>
                    <a:pt x="446" y="0"/>
                  </a:cubicBezTo>
                  <a:close/>
                  <a:moveTo>
                    <a:pt x="508" y="71"/>
                  </a:moveTo>
                  <a:cubicBezTo>
                    <a:pt x="508" y="71"/>
                    <a:pt x="509" y="71"/>
                    <a:pt x="509" y="71"/>
                  </a:cubicBezTo>
                  <a:cubicBezTo>
                    <a:pt x="509" y="72"/>
                    <a:pt x="508" y="72"/>
                    <a:pt x="508" y="72"/>
                  </a:cubicBezTo>
                  <a:cubicBezTo>
                    <a:pt x="507" y="72"/>
                    <a:pt x="507" y="72"/>
                    <a:pt x="507" y="72"/>
                  </a:cubicBezTo>
                  <a:cubicBezTo>
                    <a:pt x="507" y="71"/>
                    <a:pt x="507" y="71"/>
                    <a:pt x="508" y="71"/>
                  </a:cubicBezTo>
                  <a:close/>
                  <a:moveTo>
                    <a:pt x="292" y="245"/>
                  </a:moveTo>
                  <a:cubicBezTo>
                    <a:pt x="292" y="244"/>
                    <a:pt x="291" y="242"/>
                    <a:pt x="293" y="243"/>
                  </a:cubicBezTo>
                  <a:cubicBezTo>
                    <a:pt x="294" y="243"/>
                    <a:pt x="294" y="243"/>
                    <a:pt x="294" y="243"/>
                  </a:cubicBezTo>
                  <a:cubicBezTo>
                    <a:pt x="294" y="244"/>
                    <a:pt x="293" y="245"/>
                    <a:pt x="292" y="245"/>
                  </a:cubicBezTo>
                  <a:close/>
                  <a:moveTo>
                    <a:pt x="309" y="269"/>
                  </a:moveTo>
                  <a:cubicBezTo>
                    <a:pt x="309" y="270"/>
                    <a:pt x="309" y="271"/>
                    <a:pt x="308" y="271"/>
                  </a:cubicBezTo>
                  <a:cubicBezTo>
                    <a:pt x="307" y="271"/>
                    <a:pt x="307" y="270"/>
                    <a:pt x="307" y="269"/>
                  </a:cubicBezTo>
                  <a:cubicBezTo>
                    <a:pt x="308" y="269"/>
                    <a:pt x="308" y="269"/>
                    <a:pt x="309" y="269"/>
                  </a:cubicBezTo>
                  <a:cubicBezTo>
                    <a:pt x="309" y="269"/>
                    <a:pt x="309" y="269"/>
                    <a:pt x="309" y="269"/>
                  </a:cubicBezTo>
                  <a:close/>
                  <a:moveTo>
                    <a:pt x="272" y="283"/>
                  </a:moveTo>
                  <a:cubicBezTo>
                    <a:pt x="271" y="284"/>
                    <a:pt x="270" y="284"/>
                    <a:pt x="269" y="284"/>
                  </a:cubicBezTo>
                  <a:cubicBezTo>
                    <a:pt x="269" y="285"/>
                    <a:pt x="268" y="285"/>
                    <a:pt x="268" y="284"/>
                  </a:cubicBezTo>
                  <a:cubicBezTo>
                    <a:pt x="268" y="284"/>
                    <a:pt x="268" y="284"/>
                    <a:pt x="269" y="284"/>
                  </a:cubicBezTo>
                  <a:cubicBezTo>
                    <a:pt x="270" y="284"/>
                    <a:pt x="271" y="283"/>
                    <a:pt x="272" y="283"/>
                  </a:cubicBezTo>
                  <a:close/>
                  <a:moveTo>
                    <a:pt x="381" y="259"/>
                  </a:moveTo>
                  <a:cubicBezTo>
                    <a:pt x="381" y="259"/>
                    <a:pt x="381" y="258"/>
                    <a:pt x="381" y="258"/>
                  </a:cubicBezTo>
                  <a:cubicBezTo>
                    <a:pt x="381" y="258"/>
                    <a:pt x="382" y="259"/>
                    <a:pt x="382" y="259"/>
                  </a:cubicBezTo>
                  <a:cubicBezTo>
                    <a:pt x="382" y="259"/>
                    <a:pt x="382" y="260"/>
                    <a:pt x="382" y="261"/>
                  </a:cubicBezTo>
                  <a:cubicBezTo>
                    <a:pt x="382" y="260"/>
                    <a:pt x="380" y="260"/>
                    <a:pt x="381" y="259"/>
                  </a:cubicBezTo>
                  <a:close/>
                  <a:moveTo>
                    <a:pt x="272" y="283"/>
                  </a:moveTo>
                  <a:cubicBezTo>
                    <a:pt x="272" y="283"/>
                    <a:pt x="272" y="283"/>
                    <a:pt x="272" y="283"/>
                  </a:cubicBezTo>
                  <a:cubicBezTo>
                    <a:pt x="272" y="283"/>
                    <a:pt x="272" y="282"/>
                    <a:pt x="273" y="282"/>
                  </a:cubicBezTo>
                  <a:cubicBezTo>
                    <a:pt x="273" y="282"/>
                    <a:pt x="273" y="282"/>
                    <a:pt x="273" y="283"/>
                  </a:cubicBezTo>
                  <a:cubicBezTo>
                    <a:pt x="274" y="283"/>
                    <a:pt x="274" y="283"/>
                    <a:pt x="273" y="284"/>
                  </a:cubicBezTo>
                  <a:cubicBezTo>
                    <a:pt x="273" y="284"/>
                    <a:pt x="273" y="284"/>
                    <a:pt x="272" y="283"/>
                  </a:cubicBezTo>
                  <a:close/>
                  <a:moveTo>
                    <a:pt x="182" y="240"/>
                  </a:moveTo>
                  <a:cubicBezTo>
                    <a:pt x="182" y="240"/>
                    <a:pt x="182" y="240"/>
                    <a:pt x="182" y="240"/>
                  </a:cubicBezTo>
                  <a:cubicBezTo>
                    <a:pt x="182" y="239"/>
                    <a:pt x="182" y="239"/>
                    <a:pt x="183" y="239"/>
                  </a:cubicBezTo>
                  <a:cubicBezTo>
                    <a:pt x="183" y="239"/>
                    <a:pt x="184" y="239"/>
                    <a:pt x="184" y="240"/>
                  </a:cubicBezTo>
                  <a:cubicBezTo>
                    <a:pt x="183" y="240"/>
                    <a:pt x="183" y="240"/>
                    <a:pt x="182" y="240"/>
                  </a:cubicBezTo>
                  <a:close/>
                  <a:moveTo>
                    <a:pt x="297" y="279"/>
                  </a:moveTo>
                  <a:cubicBezTo>
                    <a:pt x="297" y="278"/>
                    <a:pt x="297" y="277"/>
                    <a:pt x="298" y="277"/>
                  </a:cubicBezTo>
                  <a:cubicBezTo>
                    <a:pt x="299" y="278"/>
                    <a:pt x="298" y="279"/>
                    <a:pt x="297" y="279"/>
                  </a:cubicBezTo>
                  <a:close/>
                  <a:moveTo>
                    <a:pt x="126" y="275"/>
                  </a:moveTo>
                  <a:cubicBezTo>
                    <a:pt x="125" y="276"/>
                    <a:pt x="125" y="276"/>
                    <a:pt x="125" y="275"/>
                  </a:cubicBezTo>
                  <a:cubicBezTo>
                    <a:pt x="124" y="275"/>
                    <a:pt x="124" y="275"/>
                    <a:pt x="123" y="275"/>
                  </a:cubicBezTo>
                  <a:cubicBezTo>
                    <a:pt x="124" y="274"/>
                    <a:pt x="125" y="274"/>
                    <a:pt x="125" y="275"/>
                  </a:cubicBezTo>
                  <a:cubicBezTo>
                    <a:pt x="126" y="275"/>
                    <a:pt x="126" y="275"/>
                    <a:pt x="126" y="275"/>
                  </a:cubicBezTo>
                  <a:close/>
                  <a:moveTo>
                    <a:pt x="237" y="175"/>
                  </a:moveTo>
                  <a:cubicBezTo>
                    <a:pt x="237" y="176"/>
                    <a:pt x="238" y="176"/>
                    <a:pt x="237" y="177"/>
                  </a:cubicBezTo>
                  <a:cubicBezTo>
                    <a:pt x="238" y="177"/>
                    <a:pt x="238" y="177"/>
                    <a:pt x="238" y="177"/>
                  </a:cubicBezTo>
                  <a:cubicBezTo>
                    <a:pt x="238" y="177"/>
                    <a:pt x="237" y="177"/>
                    <a:pt x="237" y="177"/>
                  </a:cubicBezTo>
                  <a:cubicBezTo>
                    <a:pt x="237" y="177"/>
                    <a:pt x="237" y="178"/>
                    <a:pt x="238" y="178"/>
                  </a:cubicBezTo>
                  <a:cubicBezTo>
                    <a:pt x="238" y="179"/>
                    <a:pt x="238" y="179"/>
                    <a:pt x="239" y="179"/>
                  </a:cubicBezTo>
                  <a:cubicBezTo>
                    <a:pt x="240" y="178"/>
                    <a:pt x="241" y="178"/>
                    <a:pt x="242" y="178"/>
                  </a:cubicBezTo>
                  <a:cubicBezTo>
                    <a:pt x="242" y="178"/>
                    <a:pt x="242" y="178"/>
                    <a:pt x="242" y="178"/>
                  </a:cubicBezTo>
                  <a:cubicBezTo>
                    <a:pt x="243" y="178"/>
                    <a:pt x="243" y="178"/>
                    <a:pt x="244" y="178"/>
                  </a:cubicBezTo>
                  <a:cubicBezTo>
                    <a:pt x="244" y="179"/>
                    <a:pt x="244" y="179"/>
                    <a:pt x="243" y="180"/>
                  </a:cubicBezTo>
                  <a:cubicBezTo>
                    <a:pt x="243" y="182"/>
                    <a:pt x="243" y="183"/>
                    <a:pt x="242" y="185"/>
                  </a:cubicBezTo>
                  <a:cubicBezTo>
                    <a:pt x="242" y="185"/>
                    <a:pt x="242" y="186"/>
                    <a:pt x="242" y="186"/>
                  </a:cubicBezTo>
                  <a:cubicBezTo>
                    <a:pt x="242" y="186"/>
                    <a:pt x="242" y="186"/>
                    <a:pt x="242" y="186"/>
                  </a:cubicBezTo>
                  <a:cubicBezTo>
                    <a:pt x="243" y="186"/>
                    <a:pt x="244" y="186"/>
                    <a:pt x="244" y="185"/>
                  </a:cubicBezTo>
                  <a:cubicBezTo>
                    <a:pt x="244" y="184"/>
                    <a:pt x="245" y="183"/>
                    <a:pt x="245" y="181"/>
                  </a:cubicBezTo>
                  <a:cubicBezTo>
                    <a:pt x="245" y="181"/>
                    <a:pt x="245" y="181"/>
                    <a:pt x="246" y="181"/>
                  </a:cubicBezTo>
                  <a:cubicBezTo>
                    <a:pt x="247" y="181"/>
                    <a:pt x="247" y="180"/>
                    <a:pt x="247" y="180"/>
                  </a:cubicBezTo>
                  <a:cubicBezTo>
                    <a:pt x="247" y="180"/>
                    <a:pt x="248" y="180"/>
                    <a:pt x="248" y="180"/>
                  </a:cubicBezTo>
                  <a:cubicBezTo>
                    <a:pt x="248" y="181"/>
                    <a:pt x="248" y="181"/>
                    <a:pt x="249" y="182"/>
                  </a:cubicBezTo>
                  <a:cubicBezTo>
                    <a:pt x="250" y="182"/>
                    <a:pt x="250" y="183"/>
                    <a:pt x="249" y="184"/>
                  </a:cubicBezTo>
                  <a:cubicBezTo>
                    <a:pt x="248" y="184"/>
                    <a:pt x="248" y="185"/>
                    <a:pt x="247" y="186"/>
                  </a:cubicBezTo>
                  <a:cubicBezTo>
                    <a:pt x="246" y="187"/>
                    <a:pt x="247" y="187"/>
                    <a:pt x="248" y="187"/>
                  </a:cubicBezTo>
                  <a:cubicBezTo>
                    <a:pt x="248" y="188"/>
                    <a:pt x="249" y="187"/>
                    <a:pt x="249" y="187"/>
                  </a:cubicBezTo>
                  <a:cubicBezTo>
                    <a:pt x="249" y="187"/>
                    <a:pt x="249" y="186"/>
                    <a:pt x="249" y="186"/>
                  </a:cubicBezTo>
                  <a:cubicBezTo>
                    <a:pt x="251" y="186"/>
                    <a:pt x="249" y="187"/>
                    <a:pt x="250" y="188"/>
                  </a:cubicBezTo>
                  <a:cubicBezTo>
                    <a:pt x="251" y="187"/>
                    <a:pt x="252" y="188"/>
                    <a:pt x="252" y="187"/>
                  </a:cubicBezTo>
                  <a:cubicBezTo>
                    <a:pt x="253" y="188"/>
                    <a:pt x="253" y="188"/>
                    <a:pt x="252" y="189"/>
                  </a:cubicBezTo>
                  <a:cubicBezTo>
                    <a:pt x="252" y="189"/>
                    <a:pt x="252" y="189"/>
                    <a:pt x="252" y="189"/>
                  </a:cubicBezTo>
                  <a:cubicBezTo>
                    <a:pt x="252" y="191"/>
                    <a:pt x="251" y="191"/>
                    <a:pt x="250" y="191"/>
                  </a:cubicBezTo>
                  <a:cubicBezTo>
                    <a:pt x="250" y="191"/>
                    <a:pt x="250" y="191"/>
                    <a:pt x="250" y="191"/>
                  </a:cubicBezTo>
                  <a:cubicBezTo>
                    <a:pt x="249" y="191"/>
                    <a:pt x="249" y="191"/>
                    <a:pt x="248" y="192"/>
                  </a:cubicBezTo>
                  <a:cubicBezTo>
                    <a:pt x="248" y="193"/>
                    <a:pt x="249" y="192"/>
                    <a:pt x="250" y="192"/>
                  </a:cubicBezTo>
                  <a:cubicBezTo>
                    <a:pt x="250" y="192"/>
                    <a:pt x="251" y="192"/>
                    <a:pt x="251" y="192"/>
                  </a:cubicBezTo>
                  <a:cubicBezTo>
                    <a:pt x="252" y="192"/>
                    <a:pt x="253" y="193"/>
                    <a:pt x="252" y="194"/>
                  </a:cubicBezTo>
                  <a:cubicBezTo>
                    <a:pt x="252" y="194"/>
                    <a:pt x="252" y="194"/>
                    <a:pt x="252" y="195"/>
                  </a:cubicBezTo>
                  <a:cubicBezTo>
                    <a:pt x="252" y="195"/>
                    <a:pt x="252" y="196"/>
                    <a:pt x="252" y="196"/>
                  </a:cubicBezTo>
                  <a:cubicBezTo>
                    <a:pt x="252" y="196"/>
                    <a:pt x="251" y="196"/>
                    <a:pt x="251" y="196"/>
                  </a:cubicBezTo>
                  <a:cubicBezTo>
                    <a:pt x="250" y="196"/>
                    <a:pt x="250" y="195"/>
                    <a:pt x="249" y="196"/>
                  </a:cubicBezTo>
                  <a:cubicBezTo>
                    <a:pt x="248" y="196"/>
                    <a:pt x="247" y="195"/>
                    <a:pt x="247" y="195"/>
                  </a:cubicBezTo>
                  <a:cubicBezTo>
                    <a:pt x="246" y="194"/>
                    <a:pt x="246" y="194"/>
                    <a:pt x="246" y="194"/>
                  </a:cubicBezTo>
                  <a:cubicBezTo>
                    <a:pt x="244" y="193"/>
                    <a:pt x="243" y="193"/>
                    <a:pt x="242" y="195"/>
                  </a:cubicBezTo>
                  <a:cubicBezTo>
                    <a:pt x="242" y="197"/>
                    <a:pt x="242" y="199"/>
                    <a:pt x="243" y="200"/>
                  </a:cubicBezTo>
                  <a:cubicBezTo>
                    <a:pt x="243" y="201"/>
                    <a:pt x="242" y="201"/>
                    <a:pt x="243" y="201"/>
                  </a:cubicBezTo>
                  <a:cubicBezTo>
                    <a:pt x="244" y="204"/>
                    <a:pt x="246" y="204"/>
                    <a:pt x="248" y="205"/>
                  </a:cubicBezTo>
                  <a:cubicBezTo>
                    <a:pt x="248" y="205"/>
                    <a:pt x="249" y="205"/>
                    <a:pt x="249" y="204"/>
                  </a:cubicBezTo>
                  <a:cubicBezTo>
                    <a:pt x="249" y="203"/>
                    <a:pt x="250" y="203"/>
                    <a:pt x="252" y="202"/>
                  </a:cubicBezTo>
                  <a:cubicBezTo>
                    <a:pt x="252" y="202"/>
                    <a:pt x="252" y="202"/>
                    <a:pt x="253" y="202"/>
                  </a:cubicBezTo>
                  <a:cubicBezTo>
                    <a:pt x="253" y="201"/>
                    <a:pt x="254" y="201"/>
                    <a:pt x="255" y="201"/>
                  </a:cubicBezTo>
                  <a:cubicBezTo>
                    <a:pt x="255" y="201"/>
                    <a:pt x="256" y="201"/>
                    <a:pt x="256" y="200"/>
                  </a:cubicBezTo>
                  <a:cubicBezTo>
                    <a:pt x="256" y="200"/>
                    <a:pt x="257" y="200"/>
                    <a:pt x="257" y="200"/>
                  </a:cubicBezTo>
                  <a:cubicBezTo>
                    <a:pt x="257" y="201"/>
                    <a:pt x="257" y="201"/>
                    <a:pt x="257" y="201"/>
                  </a:cubicBezTo>
                  <a:cubicBezTo>
                    <a:pt x="256" y="202"/>
                    <a:pt x="256" y="203"/>
                    <a:pt x="256" y="204"/>
                  </a:cubicBezTo>
                  <a:cubicBezTo>
                    <a:pt x="258" y="205"/>
                    <a:pt x="259" y="204"/>
                    <a:pt x="260" y="204"/>
                  </a:cubicBezTo>
                  <a:cubicBezTo>
                    <a:pt x="261" y="203"/>
                    <a:pt x="261" y="203"/>
                    <a:pt x="261" y="204"/>
                  </a:cubicBezTo>
                  <a:cubicBezTo>
                    <a:pt x="261" y="204"/>
                    <a:pt x="262" y="204"/>
                    <a:pt x="263" y="204"/>
                  </a:cubicBezTo>
                  <a:cubicBezTo>
                    <a:pt x="264" y="205"/>
                    <a:pt x="265" y="205"/>
                    <a:pt x="266" y="207"/>
                  </a:cubicBezTo>
                  <a:cubicBezTo>
                    <a:pt x="266" y="207"/>
                    <a:pt x="266" y="207"/>
                    <a:pt x="266" y="207"/>
                  </a:cubicBezTo>
                  <a:cubicBezTo>
                    <a:pt x="268" y="206"/>
                    <a:pt x="268" y="207"/>
                    <a:pt x="268" y="208"/>
                  </a:cubicBezTo>
                  <a:cubicBezTo>
                    <a:pt x="269" y="209"/>
                    <a:pt x="269" y="210"/>
                    <a:pt x="269" y="212"/>
                  </a:cubicBezTo>
                  <a:cubicBezTo>
                    <a:pt x="269" y="214"/>
                    <a:pt x="270" y="215"/>
                    <a:pt x="271" y="217"/>
                  </a:cubicBezTo>
                  <a:cubicBezTo>
                    <a:pt x="272" y="219"/>
                    <a:pt x="274" y="219"/>
                    <a:pt x="275" y="220"/>
                  </a:cubicBezTo>
                  <a:cubicBezTo>
                    <a:pt x="275" y="220"/>
                    <a:pt x="276" y="220"/>
                    <a:pt x="276" y="219"/>
                  </a:cubicBezTo>
                  <a:cubicBezTo>
                    <a:pt x="276" y="218"/>
                    <a:pt x="277" y="219"/>
                    <a:pt x="278" y="219"/>
                  </a:cubicBezTo>
                  <a:cubicBezTo>
                    <a:pt x="279" y="219"/>
                    <a:pt x="279" y="218"/>
                    <a:pt x="280" y="218"/>
                  </a:cubicBezTo>
                  <a:cubicBezTo>
                    <a:pt x="281" y="218"/>
                    <a:pt x="282" y="216"/>
                    <a:pt x="281" y="216"/>
                  </a:cubicBezTo>
                  <a:cubicBezTo>
                    <a:pt x="281" y="215"/>
                    <a:pt x="281" y="214"/>
                    <a:pt x="281" y="213"/>
                  </a:cubicBezTo>
                  <a:cubicBezTo>
                    <a:pt x="282" y="212"/>
                    <a:pt x="282" y="212"/>
                    <a:pt x="282" y="211"/>
                  </a:cubicBezTo>
                  <a:cubicBezTo>
                    <a:pt x="281" y="209"/>
                    <a:pt x="280" y="208"/>
                    <a:pt x="279" y="206"/>
                  </a:cubicBezTo>
                  <a:cubicBezTo>
                    <a:pt x="279" y="206"/>
                    <a:pt x="279" y="205"/>
                    <a:pt x="278" y="205"/>
                  </a:cubicBezTo>
                  <a:cubicBezTo>
                    <a:pt x="278" y="204"/>
                    <a:pt x="278" y="203"/>
                    <a:pt x="278" y="203"/>
                  </a:cubicBezTo>
                  <a:cubicBezTo>
                    <a:pt x="276" y="203"/>
                    <a:pt x="276" y="203"/>
                    <a:pt x="276" y="201"/>
                  </a:cubicBezTo>
                  <a:cubicBezTo>
                    <a:pt x="277" y="200"/>
                    <a:pt x="277" y="200"/>
                    <a:pt x="276" y="199"/>
                  </a:cubicBezTo>
                  <a:cubicBezTo>
                    <a:pt x="276" y="199"/>
                    <a:pt x="276" y="198"/>
                    <a:pt x="276" y="198"/>
                  </a:cubicBezTo>
                  <a:cubicBezTo>
                    <a:pt x="277" y="197"/>
                    <a:pt x="277" y="197"/>
                    <a:pt x="277" y="196"/>
                  </a:cubicBezTo>
                  <a:cubicBezTo>
                    <a:pt x="277" y="195"/>
                    <a:pt x="277" y="195"/>
                    <a:pt x="278" y="194"/>
                  </a:cubicBezTo>
                  <a:cubicBezTo>
                    <a:pt x="279" y="194"/>
                    <a:pt x="278" y="193"/>
                    <a:pt x="278" y="193"/>
                  </a:cubicBezTo>
                  <a:cubicBezTo>
                    <a:pt x="277" y="193"/>
                    <a:pt x="277" y="193"/>
                    <a:pt x="276" y="192"/>
                  </a:cubicBezTo>
                  <a:cubicBezTo>
                    <a:pt x="276" y="192"/>
                    <a:pt x="276" y="192"/>
                    <a:pt x="275" y="192"/>
                  </a:cubicBezTo>
                  <a:cubicBezTo>
                    <a:pt x="274" y="192"/>
                    <a:pt x="274" y="192"/>
                    <a:pt x="275" y="191"/>
                  </a:cubicBezTo>
                  <a:cubicBezTo>
                    <a:pt x="276" y="190"/>
                    <a:pt x="275" y="189"/>
                    <a:pt x="274" y="188"/>
                  </a:cubicBezTo>
                  <a:cubicBezTo>
                    <a:pt x="273" y="187"/>
                    <a:pt x="273" y="187"/>
                    <a:pt x="273" y="186"/>
                  </a:cubicBezTo>
                  <a:cubicBezTo>
                    <a:pt x="272" y="185"/>
                    <a:pt x="272" y="185"/>
                    <a:pt x="271" y="186"/>
                  </a:cubicBezTo>
                  <a:cubicBezTo>
                    <a:pt x="270" y="186"/>
                    <a:pt x="269" y="186"/>
                    <a:pt x="269" y="187"/>
                  </a:cubicBezTo>
                  <a:cubicBezTo>
                    <a:pt x="268" y="187"/>
                    <a:pt x="268" y="187"/>
                    <a:pt x="268" y="187"/>
                  </a:cubicBezTo>
                  <a:cubicBezTo>
                    <a:pt x="268" y="186"/>
                    <a:pt x="268" y="186"/>
                    <a:pt x="268" y="186"/>
                  </a:cubicBezTo>
                  <a:cubicBezTo>
                    <a:pt x="266" y="186"/>
                    <a:pt x="267" y="185"/>
                    <a:pt x="267" y="185"/>
                  </a:cubicBezTo>
                  <a:cubicBezTo>
                    <a:pt x="267" y="184"/>
                    <a:pt x="268" y="183"/>
                    <a:pt x="268" y="182"/>
                  </a:cubicBezTo>
                  <a:cubicBezTo>
                    <a:pt x="268" y="181"/>
                    <a:pt x="268" y="180"/>
                    <a:pt x="267" y="180"/>
                  </a:cubicBezTo>
                  <a:cubicBezTo>
                    <a:pt x="266" y="180"/>
                    <a:pt x="265" y="179"/>
                    <a:pt x="265" y="178"/>
                  </a:cubicBezTo>
                  <a:cubicBezTo>
                    <a:pt x="264" y="177"/>
                    <a:pt x="263" y="177"/>
                    <a:pt x="262" y="176"/>
                  </a:cubicBezTo>
                  <a:cubicBezTo>
                    <a:pt x="262" y="176"/>
                    <a:pt x="261" y="176"/>
                    <a:pt x="261" y="177"/>
                  </a:cubicBezTo>
                  <a:cubicBezTo>
                    <a:pt x="261" y="178"/>
                    <a:pt x="261" y="178"/>
                    <a:pt x="260" y="178"/>
                  </a:cubicBezTo>
                  <a:cubicBezTo>
                    <a:pt x="259" y="179"/>
                    <a:pt x="259" y="179"/>
                    <a:pt x="259" y="180"/>
                  </a:cubicBezTo>
                  <a:cubicBezTo>
                    <a:pt x="260" y="181"/>
                    <a:pt x="259" y="182"/>
                    <a:pt x="259" y="183"/>
                  </a:cubicBezTo>
                  <a:cubicBezTo>
                    <a:pt x="258" y="183"/>
                    <a:pt x="258" y="184"/>
                    <a:pt x="258" y="184"/>
                  </a:cubicBezTo>
                  <a:cubicBezTo>
                    <a:pt x="258" y="183"/>
                    <a:pt x="257" y="183"/>
                    <a:pt x="258" y="183"/>
                  </a:cubicBezTo>
                  <a:cubicBezTo>
                    <a:pt x="258" y="182"/>
                    <a:pt x="258" y="182"/>
                    <a:pt x="258" y="182"/>
                  </a:cubicBezTo>
                  <a:cubicBezTo>
                    <a:pt x="258" y="181"/>
                    <a:pt x="258" y="180"/>
                    <a:pt x="257" y="181"/>
                  </a:cubicBezTo>
                  <a:cubicBezTo>
                    <a:pt x="257" y="179"/>
                    <a:pt x="257" y="176"/>
                    <a:pt x="257" y="174"/>
                  </a:cubicBezTo>
                  <a:cubicBezTo>
                    <a:pt x="256" y="174"/>
                    <a:pt x="255" y="173"/>
                    <a:pt x="256" y="173"/>
                  </a:cubicBezTo>
                  <a:cubicBezTo>
                    <a:pt x="255" y="172"/>
                    <a:pt x="256" y="171"/>
                    <a:pt x="255" y="171"/>
                  </a:cubicBezTo>
                  <a:cubicBezTo>
                    <a:pt x="254" y="170"/>
                    <a:pt x="254" y="168"/>
                    <a:pt x="252" y="168"/>
                  </a:cubicBezTo>
                  <a:cubicBezTo>
                    <a:pt x="251" y="168"/>
                    <a:pt x="251" y="168"/>
                    <a:pt x="251" y="168"/>
                  </a:cubicBezTo>
                  <a:cubicBezTo>
                    <a:pt x="249" y="165"/>
                    <a:pt x="248" y="166"/>
                    <a:pt x="245" y="167"/>
                  </a:cubicBezTo>
                  <a:cubicBezTo>
                    <a:pt x="244" y="168"/>
                    <a:pt x="243" y="168"/>
                    <a:pt x="242" y="168"/>
                  </a:cubicBezTo>
                  <a:cubicBezTo>
                    <a:pt x="241" y="169"/>
                    <a:pt x="240" y="169"/>
                    <a:pt x="239" y="168"/>
                  </a:cubicBezTo>
                  <a:cubicBezTo>
                    <a:pt x="239" y="168"/>
                    <a:pt x="238" y="167"/>
                    <a:pt x="238" y="168"/>
                  </a:cubicBezTo>
                  <a:cubicBezTo>
                    <a:pt x="238" y="168"/>
                    <a:pt x="238" y="168"/>
                    <a:pt x="238" y="168"/>
                  </a:cubicBezTo>
                  <a:cubicBezTo>
                    <a:pt x="239" y="169"/>
                    <a:pt x="239" y="170"/>
                    <a:pt x="238" y="170"/>
                  </a:cubicBezTo>
                  <a:cubicBezTo>
                    <a:pt x="237" y="170"/>
                    <a:pt x="238" y="171"/>
                    <a:pt x="238" y="171"/>
                  </a:cubicBezTo>
                  <a:cubicBezTo>
                    <a:pt x="237" y="173"/>
                    <a:pt x="237" y="174"/>
                    <a:pt x="237" y="175"/>
                  </a:cubicBezTo>
                  <a:close/>
                  <a:moveTo>
                    <a:pt x="295" y="249"/>
                  </a:moveTo>
                  <a:cubicBezTo>
                    <a:pt x="295" y="249"/>
                    <a:pt x="294" y="250"/>
                    <a:pt x="294" y="250"/>
                  </a:cubicBezTo>
                  <a:cubicBezTo>
                    <a:pt x="294" y="250"/>
                    <a:pt x="293" y="249"/>
                    <a:pt x="293" y="248"/>
                  </a:cubicBezTo>
                  <a:cubicBezTo>
                    <a:pt x="293" y="248"/>
                    <a:pt x="293" y="248"/>
                    <a:pt x="294" y="248"/>
                  </a:cubicBezTo>
                  <a:cubicBezTo>
                    <a:pt x="294" y="248"/>
                    <a:pt x="294" y="249"/>
                    <a:pt x="295" y="249"/>
                  </a:cubicBezTo>
                  <a:close/>
                  <a:moveTo>
                    <a:pt x="302" y="288"/>
                  </a:moveTo>
                  <a:cubicBezTo>
                    <a:pt x="302" y="288"/>
                    <a:pt x="301" y="288"/>
                    <a:pt x="301" y="289"/>
                  </a:cubicBezTo>
                  <a:cubicBezTo>
                    <a:pt x="301" y="289"/>
                    <a:pt x="300" y="289"/>
                    <a:pt x="300" y="289"/>
                  </a:cubicBezTo>
                  <a:cubicBezTo>
                    <a:pt x="300" y="288"/>
                    <a:pt x="301" y="288"/>
                    <a:pt x="301" y="288"/>
                  </a:cubicBezTo>
                  <a:cubicBezTo>
                    <a:pt x="301" y="288"/>
                    <a:pt x="302" y="288"/>
                    <a:pt x="302" y="288"/>
                  </a:cubicBezTo>
                  <a:close/>
                  <a:moveTo>
                    <a:pt x="279" y="137"/>
                  </a:moveTo>
                  <a:cubicBezTo>
                    <a:pt x="279" y="136"/>
                    <a:pt x="279" y="136"/>
                    <a:pt x="280" y="135"/>
                  </a:cubicBezTo>
                  <a:cubicBezTo>
                    <a:pt x="280" y="135"/>
                    <a:pt x="280" y="135"/>
                    <a:pt x="281" y="136"/>
                  </a:cubicBezTo>
                  <a:cubicBezTo>
                    <a:pt x="280" y="136"/>
                    <a:pt x="279" y="136"/>
                    <a:pt x="279" y="137"/>
                  </a:cubicBezTo>
                  <a:close/>
                  <a:moveTo>
                    <a:pt x="290" y="257"/>
                  </a:moveTo>
                  <a:cubicBezTo>
                    <a:pt x="289" y="257"/>
                    <a:pt x="288" y="257"/>
                    <a:pt x="287" y="257"/>
                  </a:cubicBezTo>
                  <a:cubicBezTo>
                    <a:pt x="288" y="256"/>
                    <a:pt x="288" y="256"/>
                    <a:pt x="290" y="257"/>
                  </a:cubicBezTo>
                  <a:close/>
                  <a:moveTo>
                    <a:pt x="185" y="241"/>
                  </a:moveTo>
                  <a:cubicBezTo>
                    <a:pt x="185" y="240"/>
                    <a:pt x="185" y="240"/>
                    <a:pt x="186" y="240"/>
                  </a:cubicBezTo>
                  <a:cubicBezTo>
                    <a:pt x="186" y="240"/>
                    <a:pt x="186" y="240"/>
                    <a:pt x="186" y="240"/>
                  </a:cubicBezTo>
                  <a:cubicBezTo>
                    <a:pt x="186" y="241"/>
                    <a:pt x="186" y="241"/>
                    <a:pt x="185" y="241"/>
                  </a:cubicBezTo>
                  <a:cubicBezTo>
                    <a:pt x="185" y="241"/>
                    <a:pt x="185" y="241"/>
                    <a:pt x="185" y="241"/>
                  </a:cubicBezTo>
                  <a:close/>
                  <a:moveTo>
                    <a:pt x="354" y="200"/>
                  </a:moveTo>
                  <a:cubicBezTo>
                    <a:pt x="354" y="202"/>
                    <a:pt x="353" y="203"/>
                    <a:pt x="353" y="204"/>
                  </a:cubicBezTo>
                  <a:cubicBezTo>
                    <a:pt x="353" y="204"/>
                    <a:pt x="353" y="205"/>
                    <a:pt x="353" y="205"/>
                  </a:cubicBezTo>
                  <a:cubicBezTo>
                    <a:pt x="352" y="205"/>
                    <a:pt x="352" y="204"/>
                    <a:pt x="352" y="204"/>
                  </a:cubicBezTo>
                  <a:cubicBezTo>
                    <a:pt x="353" y="203"/>
                    <a:pt x="352" y="202"/>
                    <a:pt x="353" y="201"/>
                  </a:cubicBezTo>
                  <a:cubicBezTo>
                    <a:pt x="354" y="201"/>
                    <a:pt x="353" y="200"/>
                    <a:pt x="353" y="200"/>
                  </a:cubicBezTo>
                  <a:cubicBezTo>
                    <a:pt x="353" y="199"/>
                    <a:pt x="353" y="199"/>
                    <a:pt x="354" y="198"/>
                  </a:cubicBezTo>
                  <a:cubicBezTo>
                    <a:pt x="354" y="198"/>
                    <a:pt x="355" y="198"/>
                    <a:pt x="355" y="199"/>
                  </a:cubicBezTo>
                  <a:cubicBezTo>
                    <a:pt x="355" y="199"/>
                    <a:pt x="355" y="200"/>
                    <a:pt x="354" y="200"/>
                  </a:cubicBezTo>
                  <a:close/>
                  <a:moveTo>
                    <a:pt x="302" y="275"/>
                  </a:moveTo>
                  <a:cubicBezTo>
                    <a:pt x="303" y="274"/>
                    <a:pt x="302" y="274"/>
                    <a:pt x="303" y="273"/>
                  </a:cubicBezTo>
                  <a:cubicBezTo>
                    <a:pt x="303" y="273"/>
                    <a:pt x="303" y="273"/>
                    <a:pt x="303" y="273"/>
                  </a:cubicBezTo>
                  <a:cubicBezTo>
                    <a:pt x="303" y="274"/>
                    <a:pt x="303" y="274"/>
                    <a:pt x="303" y="275"/>
                  </a:cubicBezTo>
                  <a:cubicBezTo>
                    <a:pt x="303" y="275"/>
                    <a:pt x="302" y="275"/>
                    <a:pt x="302" y="275"/>
                  </a:cubicBezTo>
                  <a:close/>
                  <a:moveTo>
                    <a:pt x="297" y="282"/>
                  </a:moveTo>
                  <a:cubicBezTo>
                    <a:pt x="296" y="282"/>
                    <a:pt x="296" y="283"/>
                    <a:pt x="295" y="283"/>
                  </a:cubicBezTo>
                  <a:cubicBezTo>
                    <a:pt x="295" y="282"/>
                    <a:pt x="295" y="282"/>
                    <a:pt x="297" y="282"/>
                  </a:cubicBezTo>
                  <a:close/>
                  <a:moveTo>
                    <a:pt x="399" y="268"/>
                  </a:moveTo>
                  <a:cubicBezTo>
                    <a:pt x="399" y="268"/>
                    <a:pt x="399" y="268"/>
                    <a:pt x="399" y="268"/>
                  </a:cubicBezTo>
                  <a:cubicBezTo>
                    <a:pt x="399" y="267"/>
                    <a:pt x="399" y="267"/>
                    <a:pt x="400" y="267"/>
                  </a:cubicBezTo>
                  <a:cubicBezTo>
                    <a:pt x="400" y="267"/>
                    <a:pt x="400" y="267"/>
                    <a:pt x="400" y="267"/>
                  </a:cubicBezTo>
                  <a:cubicBezTo>
                    <a:pt x="400" y="268"/>
                    <a:pt x="400" y="268"/>
                    <a:pt x="399" y="268"/>
                  </a:cubicBezTo>
                  <a:close/>
                  <a:moveTo>
                    <a:pt x="285" y="316"/>
                  </a:moveTo>
                  <a:cubicBezTo>
                    <a:pt x="284" y="316"/>
                    <a:pt x="284" y="317"/>
                    <a:pt x="283" y="316"/>
                  </a:cubicBezTo>
                  <a:cubicBezTo>
                    <a:pt x="283" y="316"/>
                    <a:pt x="283" y="316"/>
                    <a:pt x="283" y="316"/>
                  </a:cubicBezTo>
                  <a:cubicBezTo>
                    <a:pt x="284" y="315"/>
                    <a:pt x="284" y="316"/>
                    <a:pt x="285" y="316"/>
                  </a:cubicBezTo>
                  <a:close/>
                  <a:moveTo>
                    <a:pt x="266" y="285"/>
                  </a:moveTo>
                  <a:cubicBezTo>
                    <a:pt x="266" y="285"/>
                    <a:pt x="265" y="285"/>
                    <a:pt x="265" y="285"/>
                  </a:cubicBezTo>
                  <a:cubicBezTo>
                    <a:pt x="265" y="284"/>
                    <a:pt x="266" y="284"/>
                    <a:pt x="266" y="284"/>
                  </a:cubicBezTo>
                  <a:cubicBezTo>
                    <a:pt x="266" y="285"/>
                    <a:pt x="266" y="285"/>
                    <a:pt x="266" y="285"/>
                  </a:cubicBezTo>
                  <a:close/>
                  <a:moveTo>
                    <a:pt x="294" y="290"/>
                  </a:moveTo>
                  <a:cubicBezTo>
                    <a:pt x="294" y="291"/>
                    <a:pt x="294" y="292"/>
                    <a:pt x="294" y="292"/>
                  </a:cubicBezTo>
                  <a:cubicBezTo>
                    <a:pt x="293" y="292"/>
                    <a:pt x="293" y="291"/>
                    <a:pt x="294" y="290"/>
                  </a:cubicBezTo>
                  <a:close/>
                  <a:moveTo>
                    <a:pt x="197" y="276"/>
                  </a:moveTo>
                  <a:cubicBezTo>
                    <a:pt x="197" y="276"/>
                    <a:pt x="197" y="276"/>
                    <a:pt x="197" y="276"/>
                  </a:cubicBezTo>
                  <a:cubicBezTo>
                    <a:pt x="196" y="276"/>
                    <a:pt x="196" y="276"/>
                    <a:pt x="195" y="276"/>
                  </a:cubicBezTo>
                  <a:cubicBezTo>
                    <a:pt x="196" y="276"/>
                    <a:pt x="196" y="275"/>
                    <a:pt x="197" y="276"/>
                  </a:cubicBezTo>
                  <a:close/>
                  <a:moveTo>
                    <a:pt x="299" y="256"/>
                  </a:moveTo>
                  <a:cubicBezTo>
                    <a:pt x="298" y="256"/>
                    <a:pt x="299" y="256"/>
                    <a:pt x="299" y="255"/>
                  </a:cubicBezTo>
                  <a:cubicBezTo>
                    <a:pt x="299" y="256"/>
                    <a:pt x="299" y="256"/>
                    <a:pt x="299" y="256"/>
                  </a:cubicBezTo>
                  <a:cubicBezTo>
                    <a:pt x="299" y="256"/>
                    <a:pt x="299" y="256"/>
                    <a:pt x="299" y="256"/>
                  </a:cubicBezTo>
                  <a:close/>
                  <a:moveTo>
                    <a:pt x="340" y="269"/>
                  </a:moveTo>
                  <a:cubicBezTo>
                    <a:pt x="340" y="269"/>
                    <a:pt x="339" y="269"/>
                    <a:pt x="339" y="268"/>
                  </a:cubicBezTo>
                  <a:cubicBezTo>
                    <a:pt x="340" y="268"/>
                    <a:pt x="340" y="268"/>
                    <a:pt x="340" y="269"/>
                  </a:cubicBezTo>
                  <a:close/>
                  <a:moveTo>
                    <a:pt x="134" y="251"/>
                  </a:moveTo>
                  <a:cubicBezTo>
                    <a:pt x="135" y="251"/>
                    <a:pt x="135" y="251"/>
                    <a:pt x="135" y="251"/>
                  </a:cubicBezTo>
                  <a:cubicBezTo>
                    <a:pt x="135" y="251"/>
                    <a:pt x="135" y="251"/>
                    <a:pt x="135" y="251"/>
                  </a:cubicBezTo>
                  <a:cubicBezTo>
                    <a:pt x="134" y="251"/>
                    <a:pt x="134" y="251"/>
                    <a:pt x="134" y="251"/>
                  </a:cubicBezTo>
                  <a:close/>
                  <a:moveTo>
                    <a:pt x="123" y="271"/>
                  </a:moveTo>
                  <a:cubicBezTo>
                    <a:pt x="122" y="271"/>
                    <a:pt x="122" y="271"/>
                    <a:pt x="121" y="271"/>
                  </a:cubicBezTo>
                  <a:cubicBezTo>
                    <a:pt x="122" y="271"/>
                    <a:pt x="122" y="271"/>
                    <a:pt x="123" y="271"/>
                  </a:cubicBezTo>
                  <a:close/>
                  <a:moveTo>
                    <a:pt x="305" y="305"/>
                  </a:moveTo>
                  <a:cubicBezTo>
                    <a:pt x="305" y="305"/>
                    <a:pt x="304" y="305"/>
                    <a:pt x="305" y="304"/>
                  </a:cubicBezTo>
                  <a:cubicBezTo>
                    <a:pt x="305" y="305"/>
                    <a:pt x="305" y="305"/>
                    <a:pt x="305" y="305"/>
                  </a:cubicBezTo>
                  <a:cubicBezTo>
                    <a:pt x="305" y="305"/>
                    <a:pt x="305" y="305"/>
                    <a:pt x="305" y="305"/>
                  </a:cubicBezTo>
                  <a:close/>
                  <a:moveTo>
                    <a:pt x="294" y="258"/>
                  </a:moveTo>
                  <a:cubicBezTo>
                    <a:pt x="294" y="258"/>
                    <a:pt x="294" y="259"/>
                    <a:pt x="294" y="259"/>
                  </a:cubicBezTo>
                  <a:cubicBezTo>
                    <a:pt x="293" y="259"/>
                    <a:pt x="293" y="258"/>
                    <a:pt x="294" y="258"/>
                  </a:cubicBezTo>
                  <a:close/>
                  <a:moveTo>
                    <a:pt x="287" y="305"/>
                  </a:moveTo>
                  <a:cubicBezTo>
                    <a:pt x="287" y="305"/>
                    <a:pt x="286" y="306"/>
                    <a:pt x="286" y="306"/>
                  </a:cubicBezTo>
                  <a:cubicBezTo>
                    <a:pt x="286" y="306"/>
                    <a:pt x="286" y="306"/>
                    <a:pt x="286" y="305"/>
                  </a:cubicBezTo>
                  <a:cubicBezTo>
                    <a:pt x="286" y="305"/>
                    <a:pt x="286" y="305"/>
                    <a:pt x="286" y="305"/>
                  </a:cubicBezTo>
                  <a:cubicBezTo>
                    <a:pt x="287" y="305"/>
                    <a:pt x="287" y="305"/>
                    <a:pt x="287" y="305"/>
                  </a:cubicBezTo>
                  <a:close/>
                  <a:moveTo>
                    <a:pt x="301" y="306"/>
                  </a:moveTo>
                  <a:cubicBezTo>
                    <a:pt x="301" y="306"/>
                    <a:pt x="300" y="306"/>
                    <a:pt x="300" y="306"/>
                  </a:cubicBezTo>
                  <a:cubicBezTo>
                    <a:pt x="300" y="306"/>
                    <a:pt x="300" y="306"/>
                    <a:pt x="300" y="306"/>
                  </a:cubicBezTo>
                  <a:cubicBezTo>
                    <a:pt x="300" y="306"/>
                    <a:pt x="300" y="306"/>
                    <a:pt x="300" y="306"/>
                  </a:cubicBezTo>
                  <a:cubicBezTo>
                    <a:pt x="301" y="306"/>
                    <a:pt x="301" y="306"/>
                    <a:pt x="301" y="306"/>
                  </a:cubicBezTo>
                  <a:close/>
                  <a:moveTo>
                    <a:pt x="270" y="290"/>
                  </a:moveTo>
                  <a:cubicBezTo>
                    <a:pt x="270" y="290"/>
                    <a:pt x="270" y="290"/>
                    <a:pt x="270" y="290"/>
                  </a:cubicBezTo>
                  <a:cubicBezTo>
                    <a:pt x="270" y="290"/>
                    <a:pt x="270" y="290"/>
                    <a:pt x="270" y="290"/>
                  </a:cubicBezTo>
                  <a:close/>
                  <a:moveTo>
                    <a:pt x="270" y="290"/>
                  </a:moveTo>
                  <a:cubicBezTo>
                    <a:pt x="270" y="290"/>
                    <a:pt x="270" y="290"/>
                    <a:pt x="269" y="290"/>
                  </a:cubicBezTo>
                  <a:cubicBezTo>
                    <a:pt x="270" y="289"/>
                    <a:pt x="270" y="289"/>
                    <a:pt x="270" y="290"/>
                  </a:cubicBezTo>
                  <a:close/>
                  <a:moveTo>
                    <a:pt x="295" y="245"/>
                  </a:moveTo>
                  <a:cubicBezTo>
                    <a:pt x="295" y="245"/>
                    <a:pt x="295" y="245"/>
                    <a:pt x="295" y="245"/>
                  </a:cubicBezTo>
                  <a:cubicBezTo>
                    <a:pt x="295" y="245"/>
                    <a:pt x="295" y="245"/>
                    <a:pt x="295" y="245"/>
                  </a:cubicBezTo>
                  <a:cubicBezTo>
                    <a:pt x="295" y="245"/>
                    <a:pt x="295" y="245"/>
                    <a:pt x="295" y="245"/>
                  </a:cubicBezTo>
                  <a:cubicBezTo>
                    <a:pt x="295" y="245"/>
                    <a:pt x="295" y="245"/>
                    <a:pt x="295" y="245"/>
                  </a:cubicBezTo>
                  <a:close/>
                  <a:moveTo>
                    <a:pt x="310" y="271"/>
                  </a:moveTo>
                  <a:cubicBezTo>
                    <a:pt x="309" y="271"/>
                    <a:pt x="309" y="271"/>
                    <a:pt x="309" y="271"/>
                  </a:cubicBezTo>
                  <a:cubicBezTo>
                    <a:pt x="309" y="270"/>
                    <a:pt x="310" y="270"/>
                    <a:pt x="310" y="270"/>
                  </a:cubicBezTo>
                  <a:cubicBezTo>
                    <a:pt x="310" y="270"/>
                    <a:pt x="310" y="271"/>
                    <a:pt x="310" y="271"/>
                  </a:cubicBezTo>
                  <a:cubicBezTo>
                    <a:pt x="310" y="271"/>
                    <a:pt x="310" y="271"/>
                    <a:pt x="310" y="271"/>
                  </a:cubicBezTo>
                  <a:close/>
                  <a:moveTo>
                    <a:pt x="121" y="271"/>
                  </a:moveTo>
                  <a:cubicBezTo>
                    <a:pt x="121" y="272"/>
                    <a:pt x="121" y="272"/>
                    <a:pt x="121" y="272"/>
                  </a:cubicBezTo>
                  <a:cubicBezTo>
                    <a:pt x="121" y="272"/>
                    <a:pt x="121" y="272"/>
                    <a:pt x="121" y="272"/>
                  </a:cubicBezTo>
                  <a:cubicBezTo>
                    <a:pt x="121" y="271"/>
                    <a:pt x="121" y="271"/>
                    <a:pt x="121" y="271"/>
                  </a:cubicBezTo>
                  <a:close/>
                  <a:moveTo>
                    <a:pt x="274" y="264"/>
                  </a:moveTo>
                  <a:cubicBezTo>
                    <a:pt x="274" y="264"/>
                    <a:pt x="274" y="264"/>
                    <a:pt x="274" y="264"/>
                  </a:cubicBezTo>
                  <a:cubicBezTo>
                    <a:pt x="274" y="264"/>
                    <a:pt x="274" y="264"/>
                    <a:pt x="274" y="264"/>
                  </a:cubicBezTo>
                  <a:cubicBezTo>
                    <a:pt x="274" y="264"/>
                    <a:pt x="274" y="264"/>
                    <a:pt x="274" y="264"/>
                  </a:cubicBezTo>
                  <a:close/>
                  <a:moveTo>
                    <a:pt x="274" y="264"/>
                  </a:moveTo>
                  <a:cubicBezTo>
                    <a:pt x="274" y="264"/>
                    <a:pt x="274" y="264"/>
                    <a:pt x="274" y="264"/>
                  </a:cubicBezTo>
                  <a:cubicBezTo>
                    <a:pt x="274" y="264"/>
                    <a:pt x="274" y="264"/>
                    <a:pt x="274" y="264"/>
                  </a:cubicBezTo>
                  <a:cubicBezTo>
                    <a:pt x="274" y="264"/>
                    <a:pt x="274" y="264"/>
                    <a:pt x="274" y="264"/>
                  </a:cubicBezTo>
                  <a:close/>
                  <a:moveTo>
                    <a:pt x="548" y="704"/>
                  </a:moveTo>
                  <a:cubicBezTo>
                    <a:pt x="548" y="704"/>
                    <a:pt x="548" y="704"/>
                    <a:pt x="548" y="704"/>
                  </a:cubicBezTo>
                  <a:cubicBezTo>
                    <a:pt x="548" y="703"/>
                    <a:pt x="549" y="702"/>
                    <a:pt x="550" y="702"/>
                  </a:cubicBezTo>
                  <a:cubicBezTo>
                    <a:pt x="549" y="702"/>
                    <a:pt x="550" y="703"/>
                    <a:pt x="550" y="703"/>
                  </a:cubicBezTo>
                  <a:cubicBezTo>
                    <a:pt x="550" y="703"/>
                    <a:pt x="550" y="703"/>
                    <a:pt x="551" y="703"/>
                  </a:cubicBezTo>
                  <a:cubicBezTo>
                    <a:pt x="551" y="703"/>
                    <a:pt x="551" y="703"/>
                    <a:pt x="551" y="703"/>
                  </a:cubicBezTo>
                  <a:cubicBezTo>
                    <a:pt x="550" y="704"/>
                    <a:pt x="550" y="704"/>
                    <a:pt x="549" y="704"/>
                  </a:cubicBezTo>
                  <a:cubicBezTo>
                    <a:pt x="549" y="704"/>
                    <a:pt x="549" y="704"/>
                    <a:pt x="548" y="704"/>
                  </a:cubicBezTo>
                  <a:cubicBezTo>
                    <a:pt x="548" y="704"/>
                    <a:pt x="548" y="704"/>
                    <a:pt x="548" y="704"/>
                  </a:cubicBezTo>
                  <a:close/>
                  <a:moveTo>
                    <a:pt x="581" y="692"/>
                  </a:moveTo>
                  <a:cubicBezTo>
                    <a:pt x="581" y="692"/>
                    <a:pt x="581" y="692"/>
                    <a:pt x="581" y="691"/>
                  </a:cubicBezTo>
                  <a:cubicBezTo>
                    <a:pt x="581" y="691"/>
                    <a:pt x="581" y="691"/>
                    <a:pt x="582" y="691"/>
                  </a:cubicBezTo>
                  <a:cubicBezTo>
                    <a:pt x="582" y="691"/>
                    <a:pt x="582" y="691"/>
                    <a:pt x="582" y="691"/>
                  </a:cubicBezTo>
                  <a:cubicBezTo>
                    <a:pt x="583" y="691"/>
                    <a:pt x="583" y="691"/>
                    <a:pt x="583" y="692"/>
                  </a:cubicBezTo>
                  <a:cubicBezTo>
                    <a:pt x="583" y="692"/>
                    <a:pt x="583" y="692"/>
                    <a:pt x="582" y="692"/>
                  </a:cubicBezTo>
                  <a:cubicBezTo>
                    <a:pt x="582" y="693"/>
                    <a:pt x="582" y="693"/>
                    <a:pt x="581" y="693"/>
                  </a:cubicBezTo>
                  <a:cubicBezTo>
                    <a:pt x="581" y="693"/>
                    <a:pt x="581" y="693"/>
                    <a:pt x="581" y="692"/>
                  </a:cubicBezTo>
                  <a:close/>
                  <a:moveTo>
                    <a:pt x="577" y="693"/>
                  </a:moveTo>
                  <a:cubicBezTo>
                    <a:pt x="577" y="693"/>
                    <a:pt x="577" y="693"/>
                    <a:pt x="578" y="693"/>
                  </a:cubicBezTo>
                  <a:cubicBezTo>
                    <a:pt x="578" y="693"/>
                    <a:pt x="578" y="693"/>
                    <a:pt x="578" y="693"/>
                  </a:cubicBezTo>
                  <a:cubicBezTo>
                    <a:pt x="578" y="693"/>
                    <a:pt x="579" y="692"/>
                    <a:pt x="579" y="692"/>
                  </a:cubicBezTo>
                  <a:cubicBezTo>
                    <a:pt x="579" y="692"/>
                    <a:pt x="579" y="692"/>
                    <a:pt x="579" y="692"/>
                  </a:cubicBezTo>
                  <a:cubicBezTo>
                    <a:pt x="579" y="692"/>
                    <a:pt x="579" y="692"/>
                    <a:pt x="579" y="692"/>
                  </a:cubicBezTo>
                  <a:cubicBezTo>
                    <a:pt x="579" y="692"/>
                    <a:pt x="579" y="692"/>
                    <a:pt x="579" y="692"/>
                  </a:cubicBezTo>
                  <a:cubicBezTo>
                    <a:pt x="579" y="693"/>
                    <a:pt x="579" y="693"/>
                    <a:pt x="579" y="693"/>
                  </a:cubicBezTo>
                  <a:cubicBezTo>
                    <a:pt x="579" y="693"/>
                    <a:pt x="578" y="693"/>
                    <a:pt x="578" y="694"/>
                  </a:cubicBezTo>
                  <a:cubicBezTo>
                    <a:pt x="578" y="694"/>
                    <a:pt x="578" y="694"/>
                    <a:pt x="578" y="694"/>
                  </a:cubicBezTo>
                  <a:cubicBezTo>
                    <a:pt x="577" y="693"/>
                    <a:pt x="577" y="693"/>
                    <a:pt x="577" y="693"/>
                  </a:cubicBezTo>
                  <a:close/>
                  <a:moveTo>
                    <a:pt x="592" y="714"/>
                  </a:moveTo>
                  <a:cubicBezTo>
                    <a:pt x="592" y="714"/>
                    <a:pt x="592" y="713"/>
                    <a:pt x="592" y="712"/>
                  </a:cubicBezTo>
                  <a:cubicBezTo>
                    <a:pt x="592" y="712"/>
                    <a:pt x="592" y="712"/>
                    <a:pt x="592" y="712"/>
                  </a:cubicBezTo>
                  <a:cubicBezTo>
                    <a:pt x="592" y="712"/>
                    <a:pt x="592" y="712"/>
                    <a:pt x="592" y="711"/>
                  </a:cubicBezTo>
                  <a:cubicBezTo>
                    <a:pt x="592" y="711"/>
                    <a:pt x="592" y="711"/>
                    <a:pt x="591" y="711"/>
                  </a:cubicBezTo>
                  <a:cubicBezTo>
                    <a:pt x="591" y="711"/>
                    <a:pt x="591" y="712"/>
                    <a:pt x="591" y="712"/>
                  </a:cubicBezTo>
                  <a:cubicBezTo>
                    <a:pt x="591" y="712"/>
                    <a:pt x="591" y="712"/>
                    <a:pt x="591" y="712"/>
                  </a:cubicBezTo>
                  <a:cubicBezTo>
                    <a:pt x="591" y="712"/>
                    <a:pt x="591" y="712"/>
                    <a:pt x="591" y="713"/>
                  </a:cubicBezTo>
                  <a:cubicBezTo>
                    <a:pt x="591" y="713"/>
                    <a:pt x="590" y="713"/>
                    <a:pt x="590" y="714"/>
                  </a:cubicBezTo>
                  <a:cubicBezTo>
                    <a:pt x="590" y="714"/>
                    <a:pt x="590" y="714"/>
                    <a:pt x="590" y="714"/>
                  </a:cubicBezTo>
                  <a:cubicBezTo>
                    <a:pt x="590" y="714"/>
                    <a:pt x="590" y="714"/>
                    <a:pt x="590" y="714"/>
                  </a:cubicBezTo>
                  <a:cubicBezTo>
                    <a:pt x="589" y="714"/>
                    <a:pt x="589" y="714"/>
                    <a:pt x="589" y="715"/>
                  </a:cubicBezTo>
                  <a:cubicBezTo>
                    <a:pt x="589" y="715"/>
                    <a:pt x="589" y="715"/>
                    <a:pt x="589" y="715"/>
                  </a:cubicBezTo>
                  <a:cubicBezTo>
                    <a:pt x="589" y="715"/>
                    <a:pt x="589" y="714"/>
                    <a:pt x="589" y="714"/>
                  </a:cubicBezTo>
                  <a:cubicBezTo>
                    <a:pt x="589" y="714"/>
                    <a:pt x="589" y="714"/>
                    <a:pt x="589" y="714"/>
                  </a:cubicBezTo>
                  <a:cubicBezTo>
                    <a:pt x="589" y="714"/>
                    <a:pt x="589" y="713"/>
                    <a:pt x="588" y="713"/>
                  </a:cubicBezTo>
                  <a:cubicBezTo>
                    <a:pt x="588" y="713"/>
                    <a:pt x="588" y="713"/>
                    <a:pt x="589" y="712"/>
                  </a:cubicBezTo>
                  <a:cubicBezTo>
                    <a:pt x="589" y="712"/>
                    <a:pt x="589" y="712"/>
                    <a:pt x="589" y="712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9" y="711"/>
                    <a:pt x="589" y="710"/>
                    <a:pt x="589" y="710"/>
                  </a:cubicBezTo>
                  <a:cubicBezTo>
                    <a:pt x="590" y="710"/>
                    <a:pt x="590" y="710"/>
                    <a:pt x="589" y="710"/>
                  </a:cubicBezTo>
                  <a:cubicBezTo>
                    <a:pt x="589" y="710"/>
                    <a:pt x="589" y="709"/>
                    <a:pt x="590" y="709"/>
                  </a:cubicBezTo>
                  <a:cubicBezTo>
                    <a:pt x="590" y="709"/>
                    <a:pt x="590" y="709"/>
                    <a:pt x="590" y="709"/>
                  </a:cubicBezTo>
                  <a:cubicBezTo>
                    <a:pt x="590" y="709"/>
                    <a:pt x="590" y="709"/>
                    <a:pt x="590" y="709"/>
                  </a:cubicBezTo>
                  <a:cubicBezTo>
                    <a:pt x="590" y="708"/>
                    <a:pt x="590" y="708"/>
                    <a:pt x="591" y="708"/>
                  </a:cubicBezTo>
                  <a:cubicBezTo>
                    <a:pt x="591" y="708"/>
                    <a:pt x="591" y="708"/>
                    <a:pt x="591" y="708"/>
                  </a:cubicBezTo>
                  <a:cubicBezTo>
                    <a:pt x="591" y="708"/>
                    <a:pt x="591" y="707"/>
                    <a:pt x="590" y="707"/>
                  </a:cubicBezTo>
                  <a:cubicBezTo>
                    <a:pt x="590" y="707"/>
                    <a:pt x="590" y="707"/>
                    <a:pt x="590" y="708"/>
                  </a:cubicBezTo>
                  <a:cubicBezTo>
                    <a:pt x="590" y="708"/>
                    <a:pt x="590" y="708"/>
                    <a:pt x="589" y="708"/>
                  </a:cubicBezTo>
                  <a:cubicBezTo>
                    <a:pt x="589" y="708"/>
                    <a:pt x="588" y="709"/>
                    <a:pt x="588" y="709"/>
                  </a:cubicBezTo>
                  <a:cubicBezTo>
                    <a:pt x="588" y="709"/>
                    <a:pt x="587" y="710"/>
                    <a:pt x="587" y="710"/>
                  </a:cubicBezTo>
                  <a:cubicBezTo>
                    <a:pt x="587" y="711"/>
                    <a:pt x="586" y="711"/>
                    <a:pt x="587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6" y="712"/>
                    <a:pt x="586" y="713"/>
                    <a:pt x="586" y="713"/>
                  </a:cubicBezTo>
                  <a:cubicBezTo>
                    <a:pt x="586" y="713"/>
                    <a:pt x="586" y="713"/>
                    <a:pt x="586" y="713"/>
                  </a:cubicBezTo>
                  <a:cubicBezTo>
                    <a:pt x="585" y="713"/>
                    <a:pt x="585" y="713"/>
                    <a:pt x="585" y="713"/>
                  </a:cubicBezTo>
                  <a:cubicBezTo>
                    <a:pt x="585" y="713"/>
                    <a:pt x="585" y="712"/>
                    <a:pt x="585" y="712"/>
                  </a:cubicBezTo>
                  <a:cubicBezTo>
                    <a:pt x="585" y="713"/>
                    <a:pt x="585" y="713"/>
                    <a:pt x="585" y="712"/>
                  </a:cubicBezTo>
                  <a:cubicBezTo>
                    <a:pt x="584" y="712"/>
                    <a:pt x="584" y="712"/>
                    <a:pt x="584" y="711"/>
                  </a:cubicBezTo>
                  <a:cubicBezTo>
                    <a:pt x="584" y="711"/>
                    <a:pt x="584" y="711"/>
                    <a:pt x="584" y="710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5" y="711"/>
                    <a:pt x="585" y="710"/>
                    <a:pt x="585" y="709"/>
                  </a:cubicBezTo>
                  <a:cubicBezTo>
                    <a:pt x="586" y="709"/>
                    <a:pt x="586" y="709"/>
                    <a:pt x="586" y="709"/>
                  </a:cubicBezTo>
                  <a:cubicBezTo>
                    <a:pt x="586" y="709"/>
                    <a:pt x="586" y="709"/>
                    <a:pt x="586" y="709"/>
                  </a:cubicBezTo>
                  <a:cubicBezTo>
                    <a:pt x="586" y="708"/>
                    <a:pt x="585" y="709"/>
                    <a:pt x="585" y="709"/>
                  </a:cubicBezTo>
                  <a:cubicBezTo>
                    <a:pt x="585" y="709"/>
                    <a:pt x="585" y="709"/>
                    <a:pt x="585" y="709"/>
                  </a:cubicBezTo>
                  <a:cubicBezTo>
                    <a:pt x="585" y="709"/>
                    <a:pt x="584" y="709"/>
                    <a:pt x="584" y="709"/>
                  </a:cubicBezTo>
                  <a:cubicBezTo>
                    <a:pt x="584" y="709"/>
                    <a:pt x="584" y="709"/>
                    <a:pt x="585" y="709"/>
                  </a:cubicBezTo>
                  <a:cubicBezTo>
                    <a:pt x="585" y="709"/>
                    <a:pt x="585" y="709"/>
                    <a:pt x="585" y="708"/>
                  </a:cubicBezTo>
                  <a:cubicBezTo>
                    <a:pt x="585" y="708"/>
                    <a:pt x="585" y="708"/>
                    <a:pt x="585" y="708"/>
                  </a:cubicBezTo>
                  <a:cubicBezTo>
                    <a:pt x="585" y="708"/>
                    <a:pt x="585" y="708"/>
                    <a:pt x="585" y="708"/>
                  </a:cubicBezTo>
                  <a:cubicBezTo>
                    <a:pt x="584" y="708"/>
                    <a:pt x="584" y="708"/>
                    <a:pt x="584" y="708"/>
                  </a:cubicBezTo>
                  <a:cubicBezTo>
                    <a:pt x="584" y="708"/>
                    <a:pt x="584" y="708"/>
                    <a:pt x="584" y="708"/>
                  </a:cubicBezTo>
                  <a:cubicBezTo>
                    <a:pt x="584" y="708"/>
                    <a:pt x="584" y="708"/>
                    <a:pt x="584" y="708"/>
                  </a:cubicBezTo>
                  <a:cubicBezTo>
                    <a:pt x="584" y="708"/>
                    <a:pt x="584" y="708"/>
                    <a:pt x="584" y="708"/>
                  </a:cubicBezTo>
                  <a:cubicBezTo>
                    <a:pt x="584" y="708"/>
                    <a:pt x="584" y="707"/>
                    <a:pt x="583" y="707"/>
                  </a:cubicBezTo>
                  <a:cubicBezTo>
                    <a:pt x="583" y="707"/>
                    <a:pt x="583" y="707"/>
                    <a:pt x="583" y="707"/>
                  </a:cubicBezTo>
                  <a:cubicBezTo>
                    <a:pt x="583" y="707"/>
                    <a:pt x="583" y="707"/>
                    <a:pt x="583" y="707"/>
                  </a:cubicBezTo>
                  <a:cubicBezTo>
                    <a:pt x="583" y="707"/>
                    <a:pt x="583" y="707"/>
                    <a:pt x="584" y="707"/>
                  </a:cubicBezTo>
                  <a:cubicBezTo>
                    <a:pt x="584" y="707"/>
                    <a:pt x="584" y="707"/>
                    <a:pt x="584" y="707"/>
                  </a:cubicBezTo>
                  <a:cubicBezTo>
                    <a:pt x="584" y="708"/>
                    <a:pt x="584" y="707"/>
                    <a:pt x="584" y="707"/>
                  </a:cubicBezTo>
                  <a:cubicBezTo>
                    <a:pt x="584" y="708"/>
                    <a:pt x="584" y="708"/>
                    <a:pt x="585" y="708"/>
                  </a:cubicBezTo>
                  <a:cubicBezTo>
                    <a:pt x="585" y="708"/>
                    <a:pt x="585" y="708"/>
                    <a:pt x="586" y="708"/>
                  </a:cubicBezTo>
                  <a:cubicBezTo>
                    <a:pt x="586" y="708"/>
                    <a:pt x="586" y="708"/>
                    <a:pt x="586" y="707"/>
                  </a:cubicBezTo>
                  <a:cubicBezTo>
                    <a:pt x="586" y="707"/>
                    <a:pt x="586" y="707"/>
                    <a:pt x="586" y="707"/>
                  </a:cubicBezTo>
                  <a:cubicBezTo>
                    <a:pt x="586" y="707"/>
                    <a:pt x="586" y="707"/>
                    <a:pt x="585" y="707"/>
                  </a:cubicBezTo>
                  <a:cubicBezTo>
                    <a:pt x="586" y="707"/>
                    <a:pt x="586" y="706"/>
                    <a:pt x="587" y="706"/>
                  </a:cubicBezTo>
                  <a:cubicBezTo>
                    <a:pt x="587" y="706"/>
                    <a:pt x="587" y="706"/>
                    <a:pt x="588" y="705"/>
                  </a:cubicBezTo>
                  <a:cubicBezTo>
                    <a:pt x="588" y="705"/>
                    <a:pt x="588" y="705"/>
                    <a:pt x="588" y="705"/>
                  </a:cubicBezTo>
                  <a:cubicBezTo>
                    <a:pt x="588" y="705"/>
                    <a:pt x="588" y="706"/>
                    <a:pt x="589" y="705"/>
                  </a:cubicBezTo>
                  <a:cubicBezTo>
                    <a:pt x="589" y="705"/>
                    <a:pt x="589" y="705"/>
                    <a:pt x="589" y="704"/>
                  </a:cubicBezTo>
                  <a:cubicBezTo>
                    <a:pt x="589" y="704"/>
                    <a:pt x="590" y="704"/>
                    <a:pt x="590" y="704"/>
                  </a:cubicBezTo>
                  <a:cubicBezTo>
                    <a:pt x="590" y="703"/>
                    <a:pt x="590" y="703"/>
                    <a:pt x="590" y="703"/>
                  </a:cubicBezTo>
                  <a:cubicBezTo>
                    <a:pt x="590" y="703"/>
                    <a:pt x="590" y="702"/>
                    <a:pt x="590" y="702"/>
                  </a:cubicBezTo>
                  <a:cubicBezTo>
                    <a:pt x="590" y="702"/>
                    <a:pt x="589" y="702"/>
                    <a:pt x="589" y="702"/>
                  </a:cubicBezTo>
                  <a:cubicBezTo>
                    <a:pt x="589" y="702"/>
                    <a:pt x="589" y="703"/>
                    <a:pt x="589" y="703"/>
                  </a:cubicBezTo>
                  <a:cubicBezTo>
                    <a:pt x="588" y="704"/>
                    <a:pt x="588" y="704"/>
                    <a:pt x="588" y="703"/>
                  </a:cubicBezTo>
                  <a:cubicBezTo>
                    <a:pt x="588" y="703"/>
                    <a:pt x="588" y="703"/>
                    <a:pt x="588" y="703"/>
                  </a:cubicBezTo>
                  <a:cubicBezTo>
                    <a:pt x="588" y="703"/>
                    <a:pt x="587" y="703"/>
                    <a:pt x="587" y="703"/>
                  </a:cubicBezTo>
                  <a:cubicBezTo>
                    <a:pt x="587" y="703"/>
                    <a:pt x="587" y="703"/>
                    <a:pt x="587" y="703"/>
                  </a:cubicBezTo>
                  <a:cubicBezTo>
                    <a:pt x="586" y="703"/>
                    <a:pt x="586" y="704"/>
                    <a:pt x="586" y="704"/>
                  </a:cubicBezTo>
                  <a:cubicBezTo>
                    <a:pt x="586" y="704"/>
                    <a:pt x="586" y="704"/>
                    <a:pt x="586" y="704"/>
                  </a:cubicBezTo>
                  <a:cubicBezTo>
                    <a:pt x="586" y="704"/>
                    <a:pt x="586" y="704"/>
                    <a:pt x="586" y="704"/>
                  </a:cubicBezTo>
                  <a:cubicBezTo>
                    <a:pt x="586" y="704"/>
                    <a:pt x="586" y="704"/>
                    <a:pt x="585" y="704"/>
                  </a:cubicBezTo>
                  <a:cubicBezTo>
                    <a:pt x="585" y="704"/>
                    <a:pt x="585" y="704"/>
                    <a:pt x="585" y="704"/>
                  </a:cubicBezTo>
                  <a:cubicBezTo>
                    <a:pt x="585" y="704"/>
                    <a:pt x="586" y="704"/>
                    <a:pt x="585" y="704"/>
                  </a:cubicBezTo>
                  <a:cubicBezTo>
                    <a:pt x="585" y="703"/>
                    <a:pt x="585" y="704"/>
                    <a:pt x="585" y="704"/>
                  </a:cubicBezTo>
                  <a:cubicBezTo>
                    <a:pt x="585" y="704"/>
                    <a:pt x="584" y="704"/>
                    <a:pt x="584" y="705"/>
                  </a:cubicBezTo>
                  <a:cubicBezTo>
                    <a:pt x="584" y="705"/>
                    <a:pt x="584" y="705"/>
                    <a:pt x="584" y="705"/>
                  </a:cubicBezTo>
                  <a:cubicBezTo>
                    <a:pt x="584" y="704"/>
                    <a:pt x="584" y="704"/>
                    <a:pt x="584" y="704"/>
                  </a:cubicBezTo>
                  <a:cubicBezTo>
                    <a:pt x="584" y="704"/>
                    <a:pt x="584" y="704"/>
                    <a:pt x="584" y="704"/>
                  </a:cubicBezTo>
                  <a:cubicBezTo>
                    <a:pt x="584" y="704"/>
                    <a:pt x="584" y="704"/>
                    <a:pt x="584" y="704"/>
                  </a:cubicBezTo>
                  <a:cubicBezTo>
                    <a:pt x="584" y="704"/>
                    <a:pt x="584" y="704"/>
                    <a:pt x="584" y="704"/>
                  </a:cubicBezTo>
                  <a:cubicBezTo>
                    <a:pt x="584" y="704"/>
                    <a:pt x="584" y="704"/>
                    <a:pt x="585" y="704"/>
                  </a:cubicBezTo>
                  <a:cubicBezTo>
                    <a:pt x="585" y="704"/>
                    <a:pt x="585" y="703"/>
                    <a:pt x="585" y="703"/>
                  </a:cubicBezTo>
                  <a:cubicBezTo>
                    <a:pt x="585" y="703"/>
                    <a:pt x="585" y="703"/>
                    <a:pt x="584" y="703"/>
                  </a:cubicBezTo>
                  <a:cubicBezTo>
                    <a:pt x="584" y="703"/>
                    <a:pt x="584" y="703"/>
                    <a:pt x="584" y="703"/>
                  </a:cubicBezTo>
                  <a:cubicBezTo>
                    <a:pt x="584" y="703"/>
                    <a:pt x="585" y="703"/>
                    <a:pt x="585" y="702"/>
                  </a:cubicBezTo>
                  <a:cubicBezTo>
                    <a:pt x="585" y="702"/>
                    <a:pt x="585" y="702"/>
                    <a:pt x="586" y="702"/>
                  </a:cubicBezTo>
                  <a:cubicBezTo>
                    <a:pt x="586" y="702"/>
                    <a:pt x="586" y="702"/>
                    <a:pt x="586" y="702"/>
                  </a:cubicBezTo>
                  <a:cubicBezTo>
                    <a:pt x="585" y="702"/>
                    <a:pt x="585" y="702"/>
                    <a:pt x="585" y="702"/>
                  </a:cubicBezTo>
                  <a:cubicBezTo>
                    <a:pt x="585" y="702"/>
                    <a:pt x="585" y="702"/>
                    <a:pt x="585" y="702"/>
                  </a:cubicBezTo>
                  <a:cubicBezTo>
                    <a:pt x="584" y="701"/>
                    <a:pt x="584" y="701"/>
                    <a:pt x="584" y="702"/>
                  </a:cubicBezTo>
                  <a:cubicBezTo>
                    <a:pt x="583" y="702"/>
                    <a:pt x="583" y="702"/>
                    <a:pt x="583" y="702"/>
                  </a:cubicBezTo>
                  <a:cubicBezTo>
                    <a:pt x="583" y="702"/>
                    <a:pt x="583" y="702"/>
                    <a:pt x="583" y="701"/>
                  </a:cubicBezTo>
                  <a:cubicBezTo>
                    <a:pt x="583" y="701"/>
                    <a:pt x="584" y="701"/>
                    <a:pt x="584" y="701"/>
                  </a:cubicBezTo>
                  <a:cubicBezTo>
                    <a:pt x="584" y="701"/>
                    <a:pt x="584" y="701"/>
                    <a:pt x="584" y="701"/>
                  </a:cubicBezTo>
                  <a:cubicBezTo>
                    <a:pt x="584" y="701"/>
                    <a:pt x="584" y="701"/>
                    <a:pt x="584" y="701"/>
                  </a:cubicBezTo>
                  <a:cubicBezTo>
                    <a:pt x="584" y="701"/>
                    <a:pt x="584" y="701"/>
                    <a:pt x="584" y="701"/>
                  </a:cubicBezTo>
                  <a:cubicBezTo>
                    <a:pt x="584" y="700"/>
                    <a:pt x="584" y="700"/>
                    <a:pt x="584" y="700"/>
                  </a:cubicBezTo>
                  <a:cubicBezTo>
                    <a:pt x="584" y="701"/>
                    <a:pt x="583" y="701"/>
                    <a:pt x="583" y="701"/>
                  </a:cubicBezTo>
                  <a:cubicBezTo>
                    <a:pt x="583" y="701"/>
                    <a:pt x="582" y="701"/>
                    <a:pt x="582" y="701"/>
                  </a:cubicBezTo>
                  <a:cubicBezTo>
                    <a:pt x="582" y="701"/>
                    <a:pt x="582" y="701"/>
                    <a:pt x="582" y="701"/>
                  </a:cubicBezTo>
                  <a:cubicBezTo>
                    <a:pt x="582" y="701"/>
                    <a:pt x="582" y="701"/>
                    <a:pt x="582" y="701"/>
                  </a:cubicBezTo>
                  <a:cubicBezTo>
                    <a:pt x="583" y="701"/>
                    <a:pt x="583" y="700"/>
                    <a:pt x="583" y="700"/>
                  </a:cubicBezTo>
                  <a:cubicBezTo>
                    <a:pt x="583" y="700"/>
                    <a:pt x="584" y="700"/>
                    <a:pt x="584" y="699"/>
                  </a:cubicBezTo>
                  <a:cubicBezTo>
                    <a:pt x="584" y="699"/>
                    <a:pt x="584" y="699"/>
                    <a:pt x="585" y="699"/>
                  </a:cubicBezTo>
                  <a:cubicBezTo>
                    <a:pt x="585" y="699"/>
                    <a:pt x="584" y="699"/>
                    <a:pt x="584" y="699"/>
                  </a:cubicBezTo>
                  <a:cubicBezTo>
                    <a:pt x="584" y="699"/>
                    <a:pt x="584" y="698"/>
                    <a:pt x="584" y="698"/>
                  </a:cubicBezTo>
                  <a:cubicBezTo>
                    <a:pt x="584" y="698"/>
                    <a:pt x="584" y="698"/>
                    <a:pt x="584" y="698"/>
                  </a:cubicBezTo>
                  <a:cubicBezTo>
                    <a:pt x="585" y="698"/>
                    <a:pt x="585" y="698"/>
                    <a:pt x="585" y="698"/>
                  </a:cubicBezTo>
                  <a:cubicBezTo>
                    <a:pt x="586" y="698"/>
                    <a:pt x="586" y="698"/>
                    <a:pt x="586" y="698"/>
                  </a:cubicBezTo>
                  <a:cubicBezTo>
                    <a:pt x="586" y="698"/>
                    <a:pt x="586" y="697"/>
                    <a:pt x="586" y="697"/>
                  </a:cubicBezTo>
                  <a:cubicBezTo>
                    <a:pt x="587" y="696"/>
                    <a:pt x="587" y="696"/>
                    <a:pt x="586" y="696"/>
                  </a:cubicBezTo>
                  <a:cubicBezTo>
                    <a:pt x="586" y="696"/>
                    <a:pt x="586" y="695"/>
                    <a:pt x="586" y="695"/>
                  </a:cubicBezTo>
                  <a:cubicBezTo>
                    <a:pt x="585" y="695"/>
                    <a:pt x="585" y="695"/>
                    <a:pt x="585" y="695"/>
                  </a:cubicBezTo>
                  <a:cubicBezTo>
                    <a:pt x="584" y="695"/>
                    <a:pt x="584" y="695"/>
                    <a:pt x="584" y="694"/>
                  </a:cubicBezTo>
                  <a:cubicBezTo>
                    <a:pt x="584" y="694"/>
                    <a:pt x="583" y="694"/>
                    <a:pt x="583" y="694"/>
                  </a:cubicBezTo>
                  <a:cubicBezTo>
                    <a:pt x="583" y="694"/>
                    <a:pt x="583" y="694"/>
                    <a:pt x="583" y="694"/>
                  </a:cubicBezTo>
                  <a:cubicBezTo>
                    <a:pt x="583" y="694"/>
                    <a:pt x="582" y="694"/>
                    <a:pt x="582" y="694"/>
                  </a:cubicBezTo>
                  <a:cubicBezTo>
                    <a:pt x="582" y="694"/>
                    <a:pt x="582" y="694"/>
                    <a:pt x="582" y="694"/>
                  </a:cubicBezTo>
                  <a:cubicBezTo>
                    <a:pt x="582" y="695"/>
                    <a:pt x="582" y="695"/>
                    <a:pt x="582" y="695"/>
                  </a:cubicBezTo>
                  <a:cubicBezTo>
                    <a:pt x="582" y="694"/>
                    <a:pt x="581" y="694"/>
                    <a:pt x="581" y="694"/>
                  </a:cubicBezTo>
                  <a:cubicBezTo>
                    <a:pt x="581" y="694"/>
                    <a:pt x="581" y="694"/>
                    <a:pt x="581" y="694"/>
                  </a:cubicBezTo>
                  <a:cubicBezTo>
                    <a:pt x="580" y="694"/>
                    <a:pt x="580" y="695"/>
                    <a:pt x="580" y="695"/>
                  </a:cubicBezTo>
                  <a:cubicBezTo>
                    <a:pt x="580" y="696"/>
                    <a:pt x="580" y="696"/>
                    <a:pt x="580" y="696"/>
                  </a:cubicBezTo>
                  <a:cubicBezTo>
                    <a:pt x="580" y="695"/>
                    <a:pt x="580" y="694"/>
                    <a:pt x="580" y="693"/>
                  </a:cubicBezTo>
                  <a:cubicBezTo>
                    <a:pt x="579" y="693"/>
                    <a:pt x="579" y="694"/>
                    <a:pt x="578" y="694"/>
                  </a:cubicBezTo>
                  <a:cubicBezTo>
                    <a:pt x="578" y="694"/>
                    <a:pt x="578" y="694"/>
                    <a:pt x="579" y="694"/>
                  </a:cubicBezTo>
                  <a:cubicBezTo>
                    <a:pt x="579" y="694"/>
                    <a:pt x="579" y="694"/>
                    <a:pt x="579" y="694"/>
                  </a:cubicBezTo>
                  <a:cubicBezTo>
                    <a:pt x="578" y="694"/>
                    <a:pt x="578" y="694"/>
                    <a:pt x="578" y="694"/>
                  </a:cubicBezTo>
                  <a:cubicBezTo>
                    <a:pt x="578" y="694"/>
                    <a:pt x="578" y="694"/>
                    <a:pt x="578" y="694"/>
                  </a:cubicBezTo>
                  <a:cubicBezTo>
                    <a:pt x="578" y="695"/>
                    <a:pt x="578" y="694"/>
                    <a:pt x="578" y="695"/>
                  </a:cubicBezTo>
                  <a:cubicBezTo>
                    <a:pt x="578" y="695"/>
                    <a:pt x="578" y="695"/>
                    <a:pt x="578" y="695"/>
                  </a:cubicBezTo>
                  <a:cubicBezTo>
                    <a:pt x="577" y="696"/>
                    <a:pt x="577" y="695"/>
                    <a:pt x="577" y="695"/>
                  </a:cubicBezTo>
                  <a:cubicBezTo>
                    <a:pt x="577" y="695"/>
                    <a:pt x="577" y="695"/>
                    <a:pt x="577" y="694"/>
                  </a:cubicBezTo>
                  <a:cubicBezTo>
                    <a:pt x="577" y="695"/>
                    <a:pt x="577" y="695"/>
                    <a:pt x="577" y="695"/>
                  </a:cubicBezTo>
                  <a:cubicBezTo>
                    <a:pt x="577" y="696"/>
                    <a:pt x="577" y="696"/>
                    <a:pt x="577" y="696"/>
                  </a:cubicBezTo>
                  <a:cubicBezTo>
                    <a:pt x="577" y="696"/>
                    <a:pt x="576" y="696"/>
                    <a:pt x="576" y="696"/>
                  </a:cubicBezTo>
                  <a:cubicBezTo>
                    <a:pt x="575" y="696"/>
                    <a:pt x="575" y="696"/>
                    <a:pt x="575" y="697"/>
                  </a:cubicBezTo>
                  <a:cubicBezTo>
                    <a:pt x="574" y="697"/>
                    <a:pt x="574" y="697"/>
                    <a:pt x="574" y="697"/>
                  </a:cubicBezTo>
                  <a:cubicBezTo>
                    <a:pt x="574" y="697"/>
                    <a:pt x="574" y="698"/>
                    <a:pt x="574" y="698"/>
                  </a:cubicBezTo>
                  <a:cubicBezTo>
                    <a:pt x="574" y="698"/>
                    <a:pt x="574" y="698"/>
                    <a:pt x="574" y="698"/>
                  </a:cubicBezTo>
                  <a:cubicBezTo>
                    <a:pt x="574" y="698"/>
                    <a:pt x="574" y="698"/>
                    <a:pt x="574" y="698"/>
                  </a:cubicBezTo>
                  <a:cubicBezTo>
                    <a:pt x="574" y="697"/>
                    <a:pt x="574" y="697"/>
                    <a:pt x="574" y="697"/>
                  </a:cubicBezTo>
                  <a:cubicBezTo>
                    <a:pt x="574" y="697"/>
                    <a:pt x="574" y="697"/>
                    <a:pt x="574" y="697"/>
                  </a:cubicBezTo>
                  <a:cubicBezTo>
                    <a:pt x="574" y="697"/>
                    <a:pt x="574" y="696"/>
                    <a:pt x="575" y="696"/>
                  </a:cubicBezTo>
                  <a:cubicBezTo>
                    <a:pt x="575" y="696"/>
                    <a:pt x="575" y="696"/>
                    <a:pt x="575" y="696"/>
                  </a:cubicBezTo>
                  <a:cubicBezTo>
                    <a:pt x="575" y="695"/>
                    <a:pt x="575" y="695"/>
                    <a:pt x="575" y="694"/>
                  </a:cubicBezTo>
                  <a:cubicBezTo>
                    <a:pt x="575" y="694"/>
                    <a:pt x="575" y="694"/>
                    <a:pt x="575" y="694"/>
                  </a:cubicBezTo>
                  <a:cubicBezTo>
                    <a:pt x="575" y="693"/>
                    <a:pt x="575" y="693"/>
                    <a:pt x="575" y="693"/>
                  </a:cubicBezTo>
                  <a:cubicBezTo>
                    <a:pt x="575" y="693"/>
                    <a:pt x="574" y="693"/>
                    <a:pt x="574" y="693"/>
                  </a:cubicBezTo>
                  <a:cubicBezTo>
                    <a:pt x="574" y="693"/>
                    <a:pt x="574" y="694"/>
                    <a:pt x="574" y="694"/>
                  </a:cubicBezTo>
                  <a:cubicBezTo>
                    <a:pt x="575" y="694"/>
                    <a:pt x="575" y="695"/>
                    <a:pt x="574" y="695"/>
                  </a:cubicBezTo>
                  <a:cubicBezTo>
                    <a:pt x="574" y="695"/>
                    <a:pt x="574" y="696"/>
                    <a:pt x="574" y="695"/>
                  </a:cubicBezTo>
                  <a:cubicBezTo>
                    <a:pt x="574" y="695"/>
                    <a:pt x="574" y="695"/>
                    <a:pt x="574" y="695"/>
                  </a:cubicBezTo>
                  <a:cubicBezTo>
                    <a:pt x="573" y="695"/>
                    <a:pt x="574" y="695"/>
                    <a:pt x="574" y="695"/>
                  </a:cubicBezTo>
                  <a:cubicBezTo>
                    <a:pt x="574" y="694"/>
                    <a:pt x="574" y="694"/>
                    <a:pt x="574" y="694"/>
                  </a:cubicBezTo>
                  <a:cubicBezTo>
                    <a:pt x="574" y="694"/>
                    <a:pt x="574" y="694"/>
                    <a:pt x="574" y="694"/>
                  </a:cubicBezTo>
                  <a:cubicBezTo>
                    <a:pt x="574" y="694"/>
                    <a:pt x="574" y="694"/>
                    <a:pt x="574" y="694"/>
                  </a:cubicBezTo>
                  <a:cubicBezTo>
                    <a:pt x="574" y="694"/>
                    <a:pt x="574" y="694"/>
                    <a:pt x="574" y="694"/>
                  </a:cubicBezTo>
                  <a:cubicBezTo>
                    <a:pt x="574" y="693"/>
                    <a:pt x="574" y="693"/>
                    <a:pt x="574" y="693"/>
                  </a:cubicBezTo>
                  <a:cubicBezTo>
                    <a:pt x="573" y="693"/>
                    <a:pt x="573" y="694"/>
                    <a:pt x="573" y="694"/>
                  </a:cubicBezTo>
                  <a:cubicBezTo>
                    <a:pt x="573" y="694"/>
                    <a:pt x="573" y="694"/>
                    <a:pt x="573" y="695"/>
                  </a:cubicBezTo>
                  <a:cubicBezTo>
                    <a:pt x="572" y="694"/>
                    <a:pt x="573" y="694"/>
                    <a:pt x="572" y="694"/>
                  </a:cubicBezTo>
                  <a:cubicBezTo>
                    <a:pt x="572" y="694"/>
                    <a:pt x="572" y="694"/>
                    <a:pt x="572" y="695"/>
                  </a:cubicBezTo>
                  <a:cubicBezTo>
                    <a:pt x="572" y="695"/>
                    <a:pt x="572" y="695"/>
                    <a:pt x="572" y="695"/>
                  </a:cubicBezTo>
                  <a:cubicBezTo>
                    <a:pt x="572" y="694"/>
                    <a:pt x="572" y="694"/>
                    <a:pt x="571" y="694"/>
                  </a:cubicBezTo>
                  <a:cubicBezTo>
                    <a:pt x="570" y="693"/>
                    <a:pt x="570" y="693"/>
                    <a:pt x="569" y="694"/>
                  </a:cubicBezTo>
                  <a:cubicBezTo>
                    <a:pt x="569" y="694"/>
                    <a:pt x="569" y="694"/>
                    <a:pt x="569" y="694"/>
                  </a:cubicBezTo>
                  <a:cubicBezTo>
                    <a:pt x="569" y="694"/>
                    <a:pt x="569" y="694"/>
                    <a:pt x="569" y="694"/>
                  </a:cubicBezTo>
                  <a:cubicBezTo>
                    <a:pt x="569" y="694"/>
                    <a:pt x="569" y="694"/>
                    <a:pt x="569" y="693"/>
                  </a:cubicBezTo>
                  <a:cubicBezTo>
                    <a:pt x="570" y="693"/>
                    <a:pt x="571" y="693"/>
                    <a:pt x="571" y="692"/>
                  </a:cubicBezTo>
                  <a:cubicBezTo>
                    <a:pt x="570" y="692"/>
                    <a:pt x="570" y="693"/>
                    <a:pt x="570" y="692"/>
                  </a:cubicBezTo>
                  <a:cubicBezTo>
                    <a:pt x="570" y="692"/>
                    <a:pt x="570" y="692"/>
                    <a:pt x="570" y="692"/>
                  </a:cubicBezTo>
                  <a:cubicBezTo>
                    <a:pt x="570" y="692"/>
                    <a:pt x="570" y="692"/>
                    <a:pt x="570" y="692"/>
                  </a:cubicBezTo>
                  <a:cubicBezTo>
                    <a:pt x="570" y="691"/>
                    <a:pt x="569" y="692"/>
                    <a:pt x="569" y="692"/>
                  </a:cubicBezTo>
                  <a:cubicBezTo>
                    <a:pt x="569" y="691"/>
                    <a:pt x="569" y="692"/>
                    <a:pt x="569" y="691"/>
                  </a:cubicBezTo>
                  <a:cubicBezTo>
                    <a:pt x="569" y="691"/>
                    <a:pt x="569" y="691"/>
                    <a:pt x="569" y="691"/>
                  </a:cubicBezTo>
                  <a:cubicBezTo>
                    <a:pt x="570" y="691"/>
                    <a:pt x="570" y="691"/>
                    <a:pt x="571" y="690"/>
                  </a:cubicBezTo>
                  <a:cubicBezTo>
                    <a:pt x="572" y="690"/>
                    <a:pt x="572" y="689"/>
                    <a:pt x="573" y="689"/>
                  </a:cubicBezTo>
                  <a:cubicBezTo>
                    <a:pt x="573" y="689"/>
                    <a:pt x="573" y="689"/>
                    <a:pt x="573" y="688"/>
                  </a:cubicBezTo>
                  <a:cubicBezTo>
                    <a:pt x="573" y="688"/>
                    <a:pt x="573" y="688"/>
                    <a:pt x="573" y="688"/>
                  </a:cubicBezTo>
                  <a:cubicBezTo>
                    <a:pt x="572" y="689"/>
                    <a:pt x="572" y="689"/>
                    <a:pt x="572" y="689"/>
                  </a:cubicBezTo>
                  <a:cubicBezTo>
                    <a:pt x="572" y="689"/>
                    <a:pt x="572" y="689"/>
                    <a:pt x="571" y="689"/>
                  </a:cubicBezTo>
                  <a:cubicBezTo>
                    <a:pt x="571" y="689"/>
                    <a:pt x="571" y="689"/>
                    <a:pt x="571" y="689"/>
                  </a:cubicBezTo>
                  <a:cubicBezTo>
                    <a:pt x="571" y="689"/>
                    <a:pt x="571" y="689"/>
                    <a:pt x="571" y="688"/>
                  </a:cubicBezTo>
                  <a:cubicBezTo>
                    <a:pt x="570" y="688"/>
                    <a:pt x="570" y="688"/>
                    <a:pt x="570" y="688"/>
                  </a:cubicBezTo>
                  <a:cubicBezTo>
                    <a:pt x="569" y="688"/>
                    <a:pt x="569" y="688"/>
                    <a:pt x="569" y="689"/>
                  </a:cubicBezTo>
                  <a:cubicBezTo>
                    <a:pt x="569" y="688"/>
                    <a:pt x="569" y="688"/>
                    <a:pt x="569" y="688"/>
                  </a:cubicBezTo>
                  <a:cubicBezTo>
                    <a:pt x="569" y="688"/>
                    <a:pt x="569" y="687"/>
                    <a:pt x="569" y="687"/>
                  </a:cubicBezTo>
                  <a:cubicBezTo>
                    <a:pt x="569" y="687"/>
                    <a:pt x="569" y="687"/>
                    <a:pt x="568" y="687"/>
                  </a:cubicBezTo>
                  <a:cubicBezTo>
                    <a:pt x="568" y="687"/>
                    <a:pt x="568" y="687"/>
                    <a:pt x="568" y="688"/>
                  </a:cubicBezTo>
                  <a:cubicBezTo>
                    <a:pt x="567" y="688"/>
                    <a:pt x="567" y="689"/>
                    <a:pt x="566" y="690"/>
                  </a:cubicBezTo>
                  <a:cubicBezTo>
                    <a:pt x="565" y="690"/>
                    <a:pt x="565" y="691"/>
                    <a:pt x="564" y="692"/>
                  </a:cubicBezTo>
                  <a:cubicBezTo>
                    <a:pt x="564" y="692"/>
                    <a:pt x="564" y="692"/>
                    <a:pt x="564" y="693"/>
                  </a:cubicBezTo>
                  <a:cubicBezTo>
                    <a:pt x="564" y="692"/>
                    <a:pt x="564" y="692"/>
                    <a:pt x="564" y="692"/>
                  </a:cubicBezTo>
                  <a:cubicBezTo>
                    <a:pt x="564" y="691"/>
                    <a:pt x="564" y="691"/>
                    <a:pt x="564" y="691"/>
                  </a:cubicBezTo>
                  <a:cubicBezTo>
                    <a:pt x="564" y="691"/>
                    <a:pt x="564" y="691"/>
                    <a:pt x="564" y="691"/>
                  </a:cubicBezTo>
                  <a:cubicBezTo>
                    <a:pt x="564" y="691"/>
                    <a:pt x="564" y="690"/>
                    <a:pt x="565" y="689"/>
                  </a:cubicBezTo>
                  <a:cubicBezTo>
                    <a:pt x="565" y="689"/>
                    <a:pt x="565" y="689"/>
                    <a:pt x="564" y="689"/>
                  </a:cubicBezTo>
                  <a:cubicBezTo>
                    <a:pt x="564" y="688"/>
                    <a:pt x="564" y="688"/>
                    <a:pt x="565" y="688"/>
                  </a:cubicBezTo>
                  <a:cubicBezTo>
                    <a:pt x="565" y="687"/>
                    <a:pt x="565" y="687"/>
                    <a:pt x="565" y="687"/>
                  </a:cubicBezTo>
                  <a:cubicBezTo>
                    <a:pt x="565" y="687"/>
                    <a:pt x="566" y="687"/>
                    <a:pt x="566" y="687"/>
                  </a:cubicBezTo>
                  <a:cubicBezTo>
                    <a:pt x="566" y="687"/>
                    <a:pt x="566" y="687"/>
                    <a:pt x="566" y="687"/>
                  </a:cubicBezTo>
                  <a:cubicBezTo>
                    <a:pt x="566" y="686"/>
                    <a:pt x="566" y="685"/>
                    <a:pt x="567" y="685"/>
                  </a:cubicBezTo>
                  <a:cubicBezTo>
                    <a:pt x="567" y="685"/>
                    <a:pt x="567" y="684"/>
                    <a:pt x="566" y="684"/>
                  </a:cubicBezTo>
                  <a:cubicBezTo>
                    <a:pt x="567" y="684"/>
                    <a:pt x="567" y="684"/>
                    <a:pt x="567" y="684"/>
                  </a:cubicBezTo>
                  <a:cubicBezTo>
                    <a:pt x="567" y="684"/>
                    <a:pt x="568" y="684"/>
                    <a:pt x="568" y="683"/>
                  </a:cubicBezTo>
                  <a:cubicBezTo>
                    <a:pt x="568" y="683"/>
                    <a:pt x="568" y="683"/>
                    <a:pt x="568" y="682"/>
                  </a:cubicBezTo>
                  <a:cubicBezTo>
                    <a:pt x="568" y="682"/>
                    <a:pt x="568" y="682"/>
                    <a:pt x="568" y="682"/>
                  </a:cubicBezTo>
                  <a:cubicBezTo>
                    <a:pt x="569" y="682"/>
                    <a:pt x="569" y="682"/>
                    <a:pt x="569" y="681"/>
                  </a:cubicBezTo>
                  <a:cubicBezTo>
                    <a:pt x="569" y="681"/>
                    <a:pt x="569" y="681"/>
                    <a:pt x="569" y="681"/>
                  </a:cubicBezTo>
                  <a:cubicBezTo>
                    <a:pt x="568" y="681"/>
                    <a:pt x="568" y="680"/>
                    <a:pt x="569" y="680"/>
                  </a:cubicBezTo>
                  <a:cubicBezTo>
                    <a:pt x="569" y="680"/>
                    <a:pt x="569" y="680"/>
                    <a:pt x="569" y="680"/>
                  </a:cubicBezTo>
                  <a:cubicBezTo>
                    <a:pt x="569" y="681"/>
                    <a:pt x="569" y="680"/>
                    <a:pt x="569" y="680"/>
                  </a:cubicBezTo>
                  <a:cubicBezTo>
                    <a:pt x="569" y="680"/>
                    <a:pt x="569" y="680"/>
                    <a:pt x="569" y="680"/>
                  </a:cubicBezTo>
                  <a:cubicBezTo>
                    <a:pt x="570" y="680"/>
                    <a:pt x="570" y="679"/>
                    <a:pt x="570" y="679"/>
                  </a:cubicBezTo>
                  <a:cubicBezTo>
                    <a:pt x="570" y="679"/>
                    <a:pt x="571" y="679"/>
                    <a:pt x="571" y="678"/>
                  </a:cubicBezTo>
                  <a:cubicBezTo>
                    <a:pt x="571" y="678"/>
                    <a:pt x="571" y="677"/>
                    <a:pt x="571" y="677"/>
                  </a:cubicBezTo>
                  <a:cubicBezTo>
                    <a:pt x="571" y="677"/>
                    <a:pt x="572" y="677"/>
                    <a:pt x="571" y="676"/>
                  </a:cubicBezTo>
                  <a:cubicBezTo>
                    <a:pt x="571" y="676"/>
                    <a:pt x="571" y="676"/>
                    <a:pt x="571" y="675"/>
                  </a:cubicBezTo>
                  <a:cubicBezTo>
                    <a:pt x="571" y="675"/>
                    <a:pt x="570" y="675"/>
                    <a:pt x="570" y="676"/>
                  </a:cubicBezTo>
                  <a:cubicBezTo>
                    <a:pt x="570" y="676"/>
                    <a:pt x="569" y="676"/>
                    <a:pt x="569" y="675"/>
                  </a:cubicBezTo>
                  <a:cubicBezTo>
                    <a:pt x="569" y="675"/>
                    <a:pt x="569" y="675"/>
                    <a:pt x="569" y="675"/>
                  </a:cubicBezTo>
                  <a:cubicBezTo>
                    <a:pt x="569" y="674"/>
                    <a:pt x="569" y="674"/>
                    <a:pt x="570" y="674"/>
                  </a:cubicBezTo>
                  <a:cubicBezTo>
                    <a:pt x="571" y="674"/>
                    <a:pt x="571" y="674"/>
                    <a:pt x="572" y="674"/>
                  </a:cubicBezTo>
                  <a:cubicBezTo>
                    <a:pt x="572" y="674"/>
                    <a:pt x="572" y="674"/>
                    <a:pt x="572" y="674"/>
                  </a:cubicBezTo>
                  <a:cubicBezTo>
                    <a:pt x="572" y="674"/>
                    <a:pt x="573" y="674"/>
                    <a:pt x="573" y="674"/>
                  </a:cubicBezTo>
                  <a:cubicBezTo>
                    <a:pt x="573" y="674"/>
                    <a:pt x="573" y="674"/>
                    <a:pt x="573" y="674"/>
                  </a:cubicBezTo>
                  <a:cubicBezTo>
                    <a:pt x="573" y="673"/>
                    <a:pt x="573" y="673"/>
                    <a:pt x="573" y="673"/>
                  </a:cubicBezTo>
                  <a:cubicBezTo>
                    <a:pt x="573" y="672"/>
                    <a:pt x="573" y="672"/>
                    <a:pt x="573" y="672"/>
                  </a:cubicBezTo>
                  <a:cubicBezTo>
                    <a:pt x="574" y="671"/>
                    <a:pt x="573" y="671"/>
                    <a:pt x="573" y="671"/>
                  </a:cubicBezTo>
                  <a:cubicBezTo>
                    <a:pt x="572" y="671"/>
                    <a:pt x="572" y="671"/>
                    <a:pt x="572" y="672"/>
                  </a:cubicBezTo>
                  <a:cubicBezTo>
                    <a:pt x="572" y="672"/>
                    <a:pt x="571" y="672"/>
                    <a:pt x="571" y="672"/>
                  </a:cubicBezTo>
                  <a:cubicBezTo>
                    <a:pt x="571" y="672"/>
                    <a:pt x="571" y="672"/>
                    <a:pt x="571" y="672"/>
                  </a:cubicBezTo>
                  <a:cubicBezTo>
                    <a:pt x="570" y="672"/>
                    <a:pt x="570" y="672"/>
                    <a:pt x="570" y="672"/>
                  </a:cubicBezTo>
                  <a:cubicBezTo>
                    <a:pt x="570" y="671"/>
                    <a:pt x="570" y="671"/>
                    <a:pt x="570" y="671"/>
                  </a:cubicBezTo>
                  <a:cubicBezTo>
                    <a:pt x="570" y="671"/>
                    <a:pt x="570" y="671"/>
                    <a:pt x="570" y="671"/>
                  </a:cubicBezTo>
                  <a:cubicBezTo>
                    <a:pt x="569" y="671"/>
                    <a:pt x="569" y="672"/>
                    <a:pt x="568" y="672"/>
                  </a:cubicBezTo>
                  <a:cubicBezTo>
                    <a:pt x="568" y="672"/>
                    <a:pt x="568" y="672"/>
                    <a:pt x="568" y="672"/>
                  </a:cubicBezTo>
                  <a:cubicBezTo>
                    <a:pt x="567" y="673"/>
                    <a:pt x="567" y="673"/>
                    <a:pt x="566" y="673"/>
                  </a:cubicBezTo>
                  <a:cubicBezTo>
                    <a:pt x="565" y="674"/>
                    <a:pt x="565" y="674"/>
                    <a:pt x="565" y="675"/>
                  </a:cubicBezTo>
                  <a:cubicBezTo>
                    <a:pt x="564" y="675"/>
                    <a:pt x="564" y="675"/>
                    <a:pt x="564" y="675"/>
                  </a:cubicBezTo>
                  <a:cubicBezTo>
                    <a:pt x="565" y="676"/>
                    <a:pt x="564" y="676"/>
                    <a:pt x="564" y="676"/>
                  </a:cubicBezTo>
                  <a:cubicBezTo>
                    <a:pt x="564" y="676"/>
                    <a:pt x="564" y="676"/>
                    <a:pt x="564" y="677"/>
                  </a:cubicBezTo>
                  <a:cubicBezTo>
                    <a:pt x="563" y="677"/>
                    <a:pt x="563" y="678"/>
                    <a:pt x="563" y="678"/>
                  </a:cubicBezTo>
                  <a:cubicBezTo>
                    <a:pt x="563" y="678"/>
                    <a:pt x="563" y="678"/>
                    <a:pt x="563" y="678"/>
                  </a:cubicBezTo>
                  <a:cubicBezTo>
                    <a:pt x="563" y="679"/>
                    <a:pt x="563" y="679"/>
                    <a:pt x="563" y="679"/>
                  </a:cubicBezTo>
                  <a:cubicBezTo>
                    <a:pt x="563" y="679"/>
                    <a:pt x="563" y="679"/>
                    <a:pt x="563" y="679"/>
                  </a:cubicBezTo>
                  <a:cubicBezTo>
                    <a:pt x="562" y="680"/>
                    <a:pt x="562" y="680"/>
                    <a:pt x="561" y="681"/>
                  </a:cubicBezTo>
                  <a:cubicBezTo>
                    <a:pt x="561" y="681"/>
                    <a:pt x="560" y="681"/>
                    <a:pt x="561" y="681"/>
                  </a:cubicBezTo>
                  <a:cubicBezTo>
                    <a:pt x="561" y="681"/>
                    <a:pt x="561" y="682"/>
                    <a:pt x="560" y="682"/>
                  </a:cubicBezTo>
                  <a:cubicBezTo>
                    <a:pt x="560" y="682"/>
                    <a:pt x="560" y="682"/>
                    <a:pt x="560" y="682"/>
                  </a:cubicBezTo>
                  <a:cubicBezTo>
                    <a:pt x="560" y="683"/>
                    <a:pt x="560" y="683"/>
                    <a:pt x="560" y="683"/>
                  </a:cubicBezTo>
                  <a:cubicBezTo>
                    <a:pt x="560" y="683"/>
                    <a:pt x="560" y="683"/>
                    <a:pt x="560" y="683"/>
                  </a:cubicBezTo>
                  <a:cubicBezTo>
                    <a:pt x="559" y="684"/>
                    <a:pt x="559" y="685"/>
                    <a:pt x="559" y="685"/>
                  </a:cubicBezTo>
                  <a:cubicBezTo>
                    <a:pt x="559" y="686"/>
                    <a:pt x="559" y="687"/>
                    <a:pt x="558" y="687"/>
                  </a:cubicBezTo>
                  <a:cubicBezTo>
                    <a:pt x="558" y="688"/>
                    <a:pt x="558" y="688"/>
                    <a:pt x="558" y="689"/>
                  </a:cubicBezTo>
                  <a:cubicBezTo>
                    <a:pt x="558" y="689"/>
                    <a:pt x="558" y="689"/>
                    <a:pt x="558" y="689"/>
                  </a:cubicBezTo>
                  <a:cubicBezTo>
                    <a:pt x="557" y="689"/>
                    <a:pt x="557" y="689"/>
                    <a:pt x="557" y="690"/>
                  </a:cubicBezTo>
                  <a:cubicBezTo>
                    <a:pt x="557" y="690"/>
                    <a:pt x="557" y="690"/>
                    <a:pt x="557" y="690"/>
                  </a:cubicBezTo>
                  <a:cubicBezTo>
                    <a:pt x="557" y="690"/>
                    <a:pt x="557" y="690"/>
                    <a:pt x="557" y="690"/>
                  </a:cubicBezTo>
                  <a:cubicBezTo>
                    <a:pt x="557" y="691"/>
                    <a:pt x="557" y="691"/>
                    <a:pt x="557" y="691"/>
                  </a:cubicBezTo>
                  <a:cubicBezTo>
                    <a:pt x="556" y="692"/>
                    <a:pt x="556" y="692"/>
                    <a:pt x="556" y="692"/>
                  </a:cubicBezTo>
                  <a:cubicBezTo>
                    <a:pt x="556" y="693"/>
                    <a:pt x="557" y="693"/>
                    <a:pt x="557" y="693"/>
                  </a:cubicBezTo>
                  <a:cubicBezTo>
                    <a:pt x="557" y="693"/>
                    <a:pt x="557" y="693"/>
                    <a:pt x="557" y="693"/>
                  </a:cubicBezTo>
                  <a:cubicBezTo>
                    <a:pt x="557" y="693"/>
                    <a:pt x="558" y="694"/>
                    <a:pt x="558" y="694"/>
                  </a:cubicBezTo>
                  <a:cubicBezTo>
                    <a:pt x="557" y="694"/>
                    <a:pt x="557" y="693"/>
                    <a:pt x="557" y="694"/>
                  </a:cubicBezTo>
                  <a:cubicBezTo>
                    <a:pt x="557" y="694"/>
                    <a:pt x="557" y="694"/>
                    <a:pt x="557" y="694"/>
                  </a:cubicBezTo>
                  <a:cubicBezTo>
                    <a:pt x="557" y="693"/>
                    <a:pt x="557" y="693"/>
                    <a:pt x="556" y="693"/>
                  </a:cubicBezTo>
                  <a:cubicBezTo>
                    <a:pt x="556" y="693"/>
                    <a:pt x="556" y="693"/>
                    <a:pt x="556" y="693"/>
                  </a:cubicBezTo>
                  <a:cubicBezTo>
                    <a:pt x="556" y="693"/>
                    <a:pt x="555" y="693"/>
                    <a:pt x="555" y="694"/>
                  </a:cubicBezTo>
                  <a:cubicBezTo>
                    <a:pt x="555" y="694"/>
                    <a:pt x="555" y="694"/>
                    <a:pt x="555" y="695"/>
                  </a:cubicBezTo>
                  <a:cubicBezTo>
                    <a:pt x="554" y="695"/>
                    <a:pt x="554" y="695"/>
                    <a:pt x="554" y="696"/>
                  </a:cubicBezTo>
                  <a:cubicBezTo>
                    <a:pt x="554" y="696"/>
                    <a:pt x="554" y="696"/>
                    <a:pt x="554" y="696"/>
                  </a:cubicBezTo>
                  <a:cubicBezTo>
                    <a:pt x="555" y="696"/>
                    <a:pt x="555" y="696"/>
                    <a:pt x="555" y="696"/>
                  </a:cubicBezTo>
                  <a:cubicBezTo>
                    <a:pt x="556" y="696"/>
                    <a:pt x="556" y="696"/>
                    <a:pt x="556" y="697"/>
                  </a:cubicBezTo>
                  <a:cubicBezTo>
                    <a:pt x="556" y="697"/>
                    <a:pt x="556" y="697"/>
                    <a:pt x="556" y="697"/>
                  </a:cubicBezTo>
                  <a:cubicBezTo>
                    <a:pt x="555" y="697"/>
                    <a:pt x="555" y="697"/>
                    <a:pt x="556" y="697"/>
                  </a:cubicBezTo>
                  <a:cubicBezTo>
                    <a:pt x="556" y="697"/>
                    <a:pt x="556" y="697"/>
                    <a:pt x="557" y="697"/>
                  </a:cubicBezTo>
                  <a:cubicBezTo>
                    <a:pt x="556" y="698"/>
                    <a:pt x="556" y="698"/>
                    <a:pt x="556" y="697"/>
                  </a:cubicBezTo>
                  <a:cubicBezTo>
                    <a:pt x="555" y="697"/>
                    <a:pt x="555" y="697"/>
                    <a:pt x="555" y="698"/>
                  </a:cubicBezTo>
                  <a:cubicBezTo>
                    <a:pt x="555" y="698"/>
                    <a:pt x="555" y="698"/>
                    <a:pt x="555" y="698"/>
                  </a:cubicBezTo>
                  <a:cubicBezTo>
                    <a:pt x="555" y="698"/>
                    <a:pt x="554" y="698"/>
                    <a:pt x="554" y="698"/>
                  </a:cubicBezTo>
                  <a:cubicBezTo>
                    <a:pt x="554" y="698"/>
                    <a:pt x="554" y="698"/>
                    <a:pt x="554" y="698"/>
                  </a:cubicBezTo>
                  <a:cubicBezTo>
                    <a:pt x="554" y="697"/>
                    <a:pt x="554" y="697"/>
                    <a:pt x="554" y="697"/>
                  </a:cubicBezTo>
                  <a:cubicBezTo>
                    <a:pt x="553" y="697"/>
                    <a:pt x="553" y="697"/>
                    <a:pt x="553" y="697"/>
                  </a:cubicBezTo>
                  <a:cubicBezTo>
                    <a:pt x="553" y="698"/>
                    <a:pt x="553" y="698"/>
                    <a:pt x="553" y="698"/>
                  </a:cubicBezTo>
                  <a:cubicBezTo>
                    <a:pt x="553" y="698"/>
                    <a:pt x="553" y="699"/>
                    <a:pt x="553" y="699"/>
                  </a:cubicBezTo>
                  <a:cubicBezTo>
                    <a:pt x="553" y="700"/>
                    <a:pt x="553" y="700"/>
                    <a:pt x="552" y="700"/>
                  </a:cubicBezTo>
                  <a:cubicBezTo>
                    <a:pt x="552" y="700"/>
                    <a:pt x="552" y="700"/>
                    <a:pt x="552" y="701"/>
                  </a:cubicBezTo>
                  <a:cubicBezTo>
                    <a:pt x="552" y="701"/>
                    <a:pt x="551" y="702"/>
                    <a:pt x="551" y="703"/>
                  </a:cubicBezTo>
                  <a:cubicBezTo>
                    <a:pt x="552" y="703"/>
                    <a:pt x="552" y="703"/>
                    <a:pt x="553" y="704"/>
                  </a:cubicBezTo>
                  <a:cubicBezTo>
                    <a:pt x="553" y="704"/>
                    <a:pt x="553" y="704"/>
                    <a:pt x="553" y="704"/>
                  </a:cubicBezTo>
                  <a:cubicBezTo>
                    <a:pt x="553" y="704"/>
                    <a:pt x="553" y="704"/>
                    <a:pt x="553" y="705"/>
                  </a:cubicBezTo>
                  <a:cubicBezTo>
                    <a:pt x="552" y="705"/>
                    <a:pt x="552" y="705"/>
                    <a:pt x="552" y="705"/>
                  </a:cubicBezTo>
                  <a:cubicBezTo>
                    <a:pt x="552" y="705"/>
                    <a:pt x="552" y="705"/>
                    <a:pt x="552" y="705"/>
                  </a:cubicBezTo>
                  <a:cubicBezTo>
                    <a:pt x="552" y="705"/>
                    <a:pt x="551" y="706"/>
                    <a:pt x="551" y="706"/>
                  </a:cubicBezTo>
                  <a:cubicBezTo>
                    <a:pt x="550" y="707"/>
                    <a:pt x="550" y="708"/>
                    <a:pt x="548" y="708"/>
                  </a:cubicBezTo>
                  <a:cubicBezTo>
                    <a:pt x="548" y="708"/>
                    <a:pt x="548" y="709"/>
                    <a:pt x="548" y="709"/>
                  </a:cubicBezTo>
                  <a:cubicBezTo>
                    <a:pt x="547" y="709"/>
                    <a:pt x="547" y="709"/>
                    <a:pt x="547" y="710"/>
                  </a:cubicBezTo>
                  <a:cubicBezTo>
                    <a:pt x="547" y="710"/>
                    <a:pt x="547" y="710"/>
                    <a:pt x="547" y="710"/>
                  </a:cubicBezTo>
                  <a:cubicBezTo>
                    <a:pt x="547" y="710"/>
                    <a:pt x="547" y="711"/>
                    <a:pt x="547" y="711"/>
                  </a:cubicBezTo>
                  <a:cubicBezTo>
                    <a:pt x="547" y="711"/>
                    <a:pt x="547" y="711"/>
                    <a:pt x="547" y="711"/>
                  </a:cubicBezTo>
                  <a:cubicBezTo>
                    <a:pt x="547" y="712"/>
                    <a:pt x="547" y="712"/>
                    <a:pt x="547" y="712"/>
                  </a:cubicBezTo>
                  <a:cubicBezTo>
                    <a:pt x="547" y="712"/>
                    <a:pt x="547" y="712"/>
                    <a:pt x="547" y="712"/>
                  </a:cubicBezTo>
                  <a:cubicBezTo>
                    <a:pt x="547" y="712"/>
                    <a:pt x="547" y="713"/>
                    <a:pt x="547" y="713"/>
                  </a:cubicBezTo>
                  <a:cubicBezTo>
                    <a:pt x="548" y="713"/>
                    <a:pt x="548" y="713"/>
                    <a:pt x="548" y="713"/>
                  </a:cubicBezTo>
                  <a:cubicBezTo>
                    <a:pt x="548" y="713"/>
                    <a:pt x="548" y="713"/>
                    <a:pt x="548" y="713"/>
                  </a:cubicBezTo>
                  <a:cubicBezTo>
                    <a:pt x="549" y="713"/>
                    <a:pt x="549" y="713"/>
                    <a:pt x="549" y="713"/>
                  </a:cubicBezTo>
                  <a:cubicBezTo>
                    <a:pt x="550" y="713"/>
                    <a:pt x="550" y="713"/>
                    <a:pt x="551" y="713"/>
                  </a:cubicBezTo>
                  <a:cubicBezTo>
                    <a:pt x="552" y="713"/>
                    <a:pt x="552" y="713"/>
                    <a:pt x="553" y="713"/>
                  </a:cubicBezTo>
                  <a:cubicBezTo>
                    <a:pt x="553" y="713"/>
                    <a:pt x="553" y="712"/>
                    <a:pt x="553" y="712"/>
                  </a:cubicBezTo>
                  <a:cubicBezTo>
                    <a:pt x="554" y="712"/>
                    <a:pt x="554" y="712"/>
                    <a:pt x="554" y="711"/>
                  </a:cubicBezTo>
                  <a:cubicBezTo>
                    <a:pt x="554" y="712"/>
                    <a:pt x="554" y="712"/>
                    <a:pt x="554" y="712"/>
                  </a:cubicBezTo>
                  <a:cubicBezTo>
                    <a:pt x="554" y="712"/>
                    <a:pt x="554" y="712"/>
                    <a:pt x="554" y="712"/>
                  </a:cubicBezTo>
                  <a:cubicBezTo>
                    <a:pt x="555" y="712"/>
                    <a:pt x="555" y="712"/>
                    <a:pt x="556" y="712"/>
                  </a:cubicBezTo>
                  <a:cubicBezTo>
                    <a:pt x="556" y="712"/>
                    <a:pt x="557" y="712"/>
                    <a:pt x="557" y="712"/>
                  </a:cubicBezTo>
                  <a:cubicBezTo>
                    <a:pt x="557" y="712"/>
                    <a:pt x="557" y="712"/>
                    <a:pt x="557" y="713"/>
                  </a:cubicBezTo>
                  <a:cubicBezTo>
                    <a:pt x="558" y="713"/>
                    <a:pt x="559" y="713"/>
                    <a:pt x="560" y="713"/>
                  </a:cubicBezTo>
                  <a:cubicBezTo>
                    <a:pt x="560" y="713"/>
                    <a:pt x="560" y="713"/>
                    <a:pt x="560" y="713"/>
                  </a:cubicBezTo>
                  <a:cubicBezTo>
                    <a:pt x="560" y="713"/>
                    <a:pt x="561" y="712"/>
                    <a:pt x="561" y="712"/>
                  </a:cubicBezTo>
                  <a:cubicBezTo>
                    <a:pt x="561" y="712"/>
                    <a:pt x="561" y="712"/>
                    <a:pt x="561" y="712"/>
                  </a:cubicBezTo>
                  <a:cubicBezTo>
                    <a:pt x="561" y="712"/>
                    <a:pt x="561" y="712"/>
                    <a:pt x="561" y="713"/>
                  </a:cubicBezTo>
                  <a:cubicBezTo>
                    <a:pt x="561" y="713"/>
                    <a:pt x="560" y="713"/>
                    <a:pt x="561" y="713"/>
                  </a:cubicBezTo>
                  <a:cubicBezTo>
                    <a:pt x="561" y="713"/>
                    <a:pt x="561" y="713"/>
                    <a:pt x="561" y="713"/>
                  </a:cubicBezTo>
                  <a:cubicBezTo>
                    <a:pt x="561" y="713"/>
                    <a:pt x="561" y="713"/>
                    <a:pt x="561" y="713"/>
                  </a:cubicBezTo>
                  <a:cubicBezTo>
                    <a:pt x="562" y="713"/>
                    <a:pt x="562" y="713"/>
                    <a:pt x="562" y="713"/>
                  </a:cubicBezTo>
                  <a:cubicBezTo>
                    <a:pt x="562" y="713"/>
                    <a:pt x="562" y="713"/>
                    <a:pt x="562" y="713"/>
                  </a:cubicBezTo>
                  <a:cubicBezTo>
                    <a:pt x="563" y="713"/>
                    <a:pt x="563" y="713"/>
                    <a:pt x="564" y="713"/>
                  </a:cubicBezTo>
                  <a:cubicBezTo>
                    <a:pt x="564" y="714"/>
                    <a:pt x="564" y="714"/>
                    <a:pt x="565" y="713"/>
                  </a:cubicBezTo>
                  <a:cubicBezTo>
                    <a:pt x="565" y="713"/>
                    <a:pt x="565" y="713"/>
                    <a:pt x="565" y="713"/>
                  </a:cubicBezTo>
                  <a:cubicBezTo>
                    <a:pt x="565" y="713"/>
                    <a:pt x="565" y="713"/>
                    <a:pt x="565" y="713"/>
                  </a:cubicBezTo>
                  <a:cubicBezTo>
                    <a:pt x="566" y="713"/>
                    <a:pt x="566" y="713"/>
                    <a:pt x="566" y="713"/>
                  </a:cubicBezTo>
                  <a:cubicBezTo>
                    <a:pt x="567" y="713"/>
                    <a:pt x="567" y="713"/>
                    <a:pt x="567" y="713"/>
                  </a:cubicBezTo>
                  <a:cubicBezTo>
                    <a:pt x="567" y="713"/>
                    <a:pt x="568" y="713"/>
                    <a:pt x="568" y="713"/>
                  </a:cubicBezTo>
                  <a:cubicBezTo>
                    <a:pt x="568" y="713"/>
                    <a:pt x="569" y="713"/>
                    <a:pt x="568" y="712"/>
                  </a:cubicBezTo>
                  <a:cubicBezTo>
                    <a:pt x="568" y="712"/>
                    <a:pt x="569" y="712"/>
                    <a:pt x="569" y="712"/>
                  </a:cubicBezTo>
                  <a:cubicBezTo>
                    <a:pt x="569" y="711"/>
                    <a:pt x="569" y="712"/>
                    <a:pt x="569" y="712"/>
                  </a:cubicBezTo>
                  <a:cubicBezTo>
                    <a:pt x="569" y="712"/>
                    <a:pt x="569" y="711"/>
                    <a:pt x="570" y="711"/>
                  </a:cubicBezTo>
                  <a:cubicBezTo>
                    <a:pt x="570" y="711"/>
                    <a:pt x="570" y="711"/>
                    <a:pt x="571" y="711"/>
                  </a:cubicBezTo>
                  <a:cubicBezTo>
                    <a:pt x="571" y="711"/>
                    <a:pt x="571" y="711"/>
                    <a:pt x="571" y="711"/>
                  </a:cubicBezTo>
                  <a:cubicBezTo>
                    <a:pt x="571" y="712"/>
                    <a:pt x="570" y="712"/>
                    <a:pt x="570" y="712"/>
                  </a:cubicBezTo>
                  <a:cubicBezTo>
                    <a:pt x="570" y="712"/>
                    <a:pt x="569" y="712"/>
                    <a:pt x="569" y="712"/>
                  </a:cubicBezTo>
                  <a:cubicBezTo>
                    <a:pt x="569" y="712"/>
                    <a:pt x="569" y="713"/>
                    <a:pt x="569" y="713"/>
                  </a:cubicBezTo>
                  <a:cubicBezTo>
                    <a:pt x="569" y="713"/>
                    <a:pt x="570" y="713"/>
                    <a:pt x="570" y="713"/>
                  </a:cubicBezTo>
                  <a:cubicBezTo>
                    <a:pt x="570" y="713"/>
                    <a:pt x="571" y="713"/>
                    <a:pt x="571" y="713"/>
                  </a:cubicBezTo>
                  <a:cubicBezTo>
                    <a:pt x="571" y="713"/>
                    <a:pt x="571" y="713"/>
                    <a:pt x="570" y="713"/>
                  </a:cubicBezTo>
                  <a:cubicBezTo>
                    <a:pt x="570" y="713"/>
                    <a:pt x="569" y="714"/>
                    <a:pt x="569" y="714"/>
                  </a:cubicBezTo>
                  <a:cubicBezTo>
                    <a:pt x="569" y="714"/>
                    <a:pt x="569" y="714"/>
                    <a:pt x="569" y="714"/>
                  </a:cubicBezTo>
                  <a:cubicBezTo>
                    <a:pt x="569" y="714"/>
                    <a:pt x="569" y="714"/>
                    <a:pt x="569" y="714"/>
                  </a:cubicBezTo>
                  <a:cubicBezTo>
                    <a:pt x="570" y="714"/>
                    <a:pt x="570" y="714"/>
                    <a:pt x="571" y="713"/>
                  </a:cubicBezTo>
                  <a:cubicBezTo>
                    <a:pt x="571" y="713"/>
                    <a:pt x="571" y="713"/>
                    <a:pt x="571" y="713"/>
                  </a:cubicBezTo>
                  <a:cubicBezTo>
                    <a:pt x="571" y="713"/>
                    <a:pt x="571" y="713"/>
                    <a:pt x="571" y="713"/>
                  </a:cubicBezTo>
                  <a:cubicBezTo>
                    <a:pt x="571" y="714"/>
                    <a:pt x="571" y="714"/>
                    <a:pt x="570" y="714"/>
                  </a:cubicBezTo>
                  <a:cubicBezTo>
                    <a:pt x="571" y="714"/>
                    <a:pt x="571" y="714"/>
                    <a:pt x="571" y="714"/>
                  </a:cubicBezTo>
                  <a:cubicBezTo>
                    <a:pt x="571" y="714"/>
                    <a:pt x="571" y="714"/>
                    <a:pt x="571" y="714"/>
                  </a:cubicBezTo>
                  <a:cubicBezTo>
                    <a:pt x="572" y="714"/>
                    <a:pt x="572" y="714"/>
                    <a:pt x="572" y="714"/>
                  </a:cubicBezTo>
                  <a:cubicBezTo>
                    <a:pt x="572" y="714"/>
                    <a:pt x="572" y="714"/>
                    <a:pt x="572" y="715"/>
                  </a:cubicBezTo>
                  <a:cubicBezTo>
                    <a:pt x="572" y="715"/>
                    <a:pt x="572" y="715"/>
                    <a:pt x="572" y="715"/>
                  </a:cubicBezTo>
                  <a:cubicBezTo>
                    <a:pt x="572" y="715"/>
                    <a:pt x="572" y="715"/>
                    <a:pt x="572" y="715"/>
                  </a:cubicBezTo>
                  <a:cubicBezTo>
                    <a:pt x="573" y="714"/>
                    <a:pt x="573" y="714"/>
                    <a:pt x="573" y="714"/>
                  </a:cubicBezTo>
                  <a:cubicBezTo>
                    <a:pt x="573" y="714"/>
                    <a:pt x="573" y="714"/>
                    <a:pt x="573" y="714"/>
                  </a:cubicBezTo>
                  <a:cubicBezTo>
                    <a:pt x="573" y="714"/>
                    <a:pt x="573" y="713"/>
                    <a:pt x="574" y="713"/>
                  </a:cubicBezTo>
                  <a:cubicBezTo>
                    <a:pt x="574" y="713"/>
                    <a:pt x="574" y="713"/>
                    <a:pt x="573" y="713"/>
                  </a:cubicBezTo>
                  <a:cubicBezTo>
                    <a:pt x="573" y="713"/>
                    <a:pt x="573" y="712"/>
                    <a:pt x="573" y="712"/>
                  </a:cubicBezTo>
                  <a:cubicBezTo>
                    <a:pt x="573" y="712"/>
                    <a:pt x="573" y="712"/>
                    <a:pt x="574" y="712"/>
                  </a:cubicBezTo>
                  <a:cubicBezTo>
                    <a:pt x="574" y="712"/>
                    <a:pt x="574" y="712"/>
                    <a:pt x="574" y="712"/>
                  </a:cubicBezTo>
                  <a:cubicBezTo>
                    <a:pt x="575" y="712"/>
                    <a:pt x="575" y="713"/>
                    <a:pt x="575" y="713"/>
                  </a:cubicBezTo>
                  <a:cubicBezTo>
                    <a:pt x="575" y="713"/>
                    <a:pt x="576" y="713"/>
                    <a:pt x="576" y="713"/>
                  </a:cubicBezTo>
                  <a:cubicBezTo>
                    <a:pt x="576" y="713"/>
                    <a:pt x="576" y="713"/>
                    <a:pt x="577" y="713"/>
                  </a:cubicBezTo>
                  <a:cubicBezTo>
                    <a:pt x="577" y="713"/>
                    <a:pt x="577" y="713"/>
                    <a:pt x="578" y="712"/>
                  </a:cubicBezTo>
                  <a:cubicBezTo>
                    <a:pt x="578" y="713"/>
                    <a:pt x="577" y="713"/>
                    <a:pt x="577" y="713"/>
                  </a:cubicBezTo>
                  <a:cubicBezTo>
                    <a:pt x="577" y="714"/>
                    <a:pt x="577" y="714"/>
                    <a:pt x="577" y="714"/>
                  </a:cubicBezTo>
                  <a:cubicBezTo>
                    <a:pt x="577" y="714"/>
                    <a:pt x="576" y="714"/>
                    <a:pt x="576" y="714"/>
                  </a:cubicBezTo>
                  <a:cubicBezTo>
                    <a:pt x="575" y="714"/>
                    <a:pt x="575" y="715"/>
                    <a:pt x="575" y="715"/>
                  </a:cubicBezTo>
                  <a:cubicBezTo>
                    <a:pt x="574" y="715"/>
                    <a:pt x="575" y="715"/>
                    <a:pt x="574" y="716"/>
                  </a:cubicBezTo>
                  <a:cubicBezTo>
                    <a:pt x="574" y="716"/>
                    <a:pt x="574" y="716"/>
                    <a:pt x="574" y="716"/>
                  </a:cubicBezTo>
                  <a:cubicBezTo>
                    <a:pt x="574" y="717"/>
                    <a:pt x="573" y="717"/>
                    <a:pt x="573" y="717"/>
                  </a:cubicBezTo>
                  <a:cubicBezTo>
                    <a:pt x="573" y="718"/>
                    <a:pt x="573" y="718"/>
                    <a:pt x="572" y="718"/>
                  </a:cubicBezTo>
                  <a:cubicBezTo>
                    <a:pt x="572" y="718"/>
                    <a:pt x="572" y="718"/>
                    <a:pt x="571" y="718"/>
                  </a:cubicBezTo>
                  <a:cubicBezTo>
                    <a:pt x="571" y="718"/>
                    <a:pt x="571" y="718"/>
                    <a:pt x="571" y="718"/>
                  </a:cubicBezTo>
                  <a:cubicBezTo>
                    <a:pt x="571" y="718"/>
                    <a:pt x="570" y="719"/>
                    <a:pt x="570" y="719"/>
                  </a:cubicBezTo>
                  <a:cubicBezTo>
                    <a:pt x="570" y="719"/>
                    <a:pt x="570" y="719"/>
                    <a:pt x="570" y="720"/>
                  </a:cubicBezTo>
                  <a:cubicBezTo>
                    <a:pt x="570" y="720"/>
                    <a:pt x="570" y="720"/>
                    <a:pt x="570" y="720"/>
                  </a:cubicBezTo>
                  <a:cubicBezTo>
                    <a:pt x="571" y="720"/>
                    <a:pt x="572" y="720"/>
                    <a:pt x="572" y="720"/>
                  </a:cubicBezTo>
                  <a:cubicBezTo>
                    <a:pt x="572" y="720"/>
                    <a:pt x="573" y="720"/>
                    <a:pt x="573" y="720"/>
                  </a:cubicBezTo>
                  <a:cubicBezTo>
                    <a:pt x="574" y="720"/>
                    <a:pt x="575" y="720"/>
                    <a:pt x="575" y="719"/>
                  </a:cubicBezTo>
                  <a:cubicBezTo>
                    <a:pt x="575" y="719"/>
                    <a:pt x="575" y="719"/>
                    <a:pt x="575" y="718"/>
                  </a:cubicBezTo>
                  <a:cubicBezTo>
                    <a:pt x="576" y="718"/>
                    <a:pt x="576" y="718"/>
                    <a:pt x="575" y="717"/>
                  </a:cubicBezTo>
                  <a:cubicBezTo>
                    <a:pt x="576" y="717"/>
                    <a:pt x="576" y="717"/>
                    <a:pt x="576" y="717"/>
                  </a:cubicBezTo>
                  <a:cubicBezTo>
                    <a:pt x="576" y="717"/>
                    <a:pt x="576" y="717"/>
                    <a:pt x="576" y="716"/>
                  </a:cubicBezTo>
                  <a:cubicBezTo>
                    <a:pt x="577" y="716"/>
                    <a:pt x="577" y="715"/>
                    <a:pt x="578" y="715"/>
                  </a:cubicBezTo>
                  <a:cubicBezTo>
                    <a:pt x="578" y="715"/>
                    <a:pt x="578" y="715"/>
                    <a:pt x="578" y="715"/>
                  </a:cubicBezTo>
                  <a:cubicBezTo>
                    <a:pt x="578" y="715"/>
                    <a:pt x="578" y="715"/>
                    <a:pt x="578" y="715"/>
                  </a:cubicBezTo>
                  <a:cubicBezTo>
                    <a:pt x="578" y="715"/>
                    <a:pt x="579" y="715"/>
                    <a:pt x="580" y="714"/>
                  </a:cubicBezTo>
                  <a:cubicBezTo>
                    <a:pt x="580" y="714"/>
                    <a:pt x="580" y="714"/>
                    <a:pt x="580" y="715"/>
                  </a:cubicBezTo>
                  <a:cubicBezTo>
                    <a:pt x="579" y="715"/>
                    <a:pt x="579" y="715"/>
                    <a:pt x="579" y="715"/>
                  </a:cubicBezTo>
                  <a:cubicBezTo>
                    <a:pt x="580" y="715"/>
                    <a:pt x="580" y="715"/>
                    <a:pt x="580" y="714"/>
                  </a:cubicBezTo>
                  <a:cubicBezTo>
                    <a:pt x="580" y="714"/>
                    <a:pt x="581" y="713"/>
                    <a:pt x="581" y="713"/>
                  </a:cubicBezTo>
                  <a:cubicBezTo>
                    <a:pt x="581" y="712"/>
                    <a:pt x="582" y="711"/>
                    <a:pt x="582" y="710"/>
                  </a:cubicBezTo>
                  <a:cubicBezTo>
                    <a:pt x="582" y="710"/>
                    <a:pt x="582" y="710"/>
                    <a:pt x="582" y="710"/>
                  </a:cubicBezTo>
                  <a:cubicBezTo>
                    <a:pt x="582" y="710"/>
                    <a:pt x="582" y="710"/>
                    <a:pt x="582" y="710"/>
                  </a:cubicBezTo>
                  <a:cubicBezTo>
                    <a:pt x="582" y="710"/>
                    <a:pt x="582" y="711"/>
                    <a:pt x="582" y="711"/>
                  </a:cubicBezTo>
                  <a:cubicBezTo>
                    <a:pt x="583" y="710"/>
                    <a:pt x="583" y="711"/>
                    <a:pt x="583" y="711"/>
                  </a:cubicBezTo>
                  <a:cubicBezTo>
                    <a:pt x="583" y="711"/>
                    <a:pt x="583" y="711"/>
                    <a:pt x="583" y="711"/>
                  </a:cubicBezTo>
                  <a:cubicBezTo>
                    <a:pt x="583" y="711"/>
                    <a:pt x="583" y="711"/>
                    <a:pt x="583" y="711"/>
                  </a:cubicBezTo>
                  <a:cubicBezTo>
                    <a:pt x="583" y="712"/>
                    <a:pt x="583" y="712"/>
                    <a:pt x="584" y="712"/>
                  </a:cubicBezTo>
                  <a:cubicBezTo>
                    <a:pt x="584" y="713"/>
                    <a:pt x="584" y="714"/>
                    <a:pt x="584" y="714"/>
                  </a:cubicBezTo>
                  <a:cubicBezTo>
                    <a:pt x="584" y="715"/>
                    <a:pt x="584" y="715"/>
                    <a:pt x="584" y="715"/>
                  </a:cubicBezTo>
                  <a:cubicBezTo>
                    <a:pt x="584" y="715"/>
                    <a:pt x="584" y="715"/>
                    <a:pt x="584" y="716"/>
                  </a:cubicBezTo>
                  <a:cubicBezTo>
                    <a:pt x="584" y="716"/>
                    <a:pt x="584" y="716"/>
                    <a:pt x="584" y="716"/>
                  </a:cubicBezTo>
                  <a:cubicBezTo>
                    <a:pt x="583" y="716"/>
                    <a:pt x="583" y="717"/>
                    <a:pt x="583" y="718"/>
                  </a:cubicBezTo>
                  <a:cubicBezTo>
                    <a:pt x="583" y="718"/>
                    <a:pt x="582" y="719"/>
                    <a:pt x="582" y="720"/>
                  </a:cubicBezTo>
                  <a:cubicBezTo>
                    <a:pt x="582" y="720"/>
                    <a:pt x="582" y="720"/>
                    <a:pt x="582" y="720"/>
                  </a:cubicBezTo>
                  <a:cubicBezTo>
                    <a:pt x="582" y="721"/>
                    <a:pt x="582" y="721"/>
                    <a:pt x="582" y="721"/>
                  </a:cubicBezTo>
                  <a:cubicBezTo>
                    <a:pt x="583" y="721"/>
                    <a:pt x="583" y="721"/>
                    <a:pt x="583" y="721"/>
                  </a:cubicBezTo>
                  <a:cubicBezTo>
                    <a:pt x="584" y="720"/>
                    <a:pt x="585" y="719"/>
                    <a:pt x="586" y="717"/>
                  </a:cubicBezTo>
                  <a:cubicBezTo>
                    <a:pt x="586" y="717"/>
                    <a:pt x="586" y="717"/>
                    <a:pt x="586" y="717"/>
                  </a:cubicBezTo>
                  <a:cubicBezTo>
                    <a:pt x="586" y="717"/>
                    <a:pt x="586" y="717"/>
                    <a:pt x="586" y="717"/>
                  </a:cubicBezTo>
                  <a:cubicBezTo>
                    <a:pt x="586" y="718"/>
                    <a:pt x="586" y="718"/>
                    <a:pt x="586" y="719"/>
                  </a:cubicBezTo>
                  <a:cubicBezTo>
                    <a:pt x="586" y="719"/>
                    <a:pt x="586" y="719"/>
                    <a:pt x="586" y="719"/>
                  </a:cubicBezTo>
                  <a:cubicBezTo>
                    <a:pt x="586" y="720"/>
                    <a:pt x="586" y="720"/>
                    <a:pt x="586" y="720"/>
                  </a:cubicBezTo>
                  <a:cubicBezTo>
                    <a:pt x="586" y="720"/>
                    <a:pt x="585" y="720"/>
                    <a:pt x="586" y="721"/>
                  </a:cubicBezTo>
                  <a:cubicBezTo>
                    <a:pt x="586" y="721"/>
                    <a:pt x="586" y="721"/>
                    <a:pt x="586" y="722"/>
                  </a:cubicBezTo>
                  <a:cubicBezTo>
                    <a:pt x="586" y="722"/>
                    <a:pt x="586" y="722"/>
                    <a:pt x="586" y="723"/>
                  </a:cubicBezTo>
                  <a:cubicBezTo>
                    <a:pt x="586" y="723"/>
                    <a:pt x="586" y="723"/>
                    <a:pt x="586" y="723"/>
                  </a:cubicBezTo>
                  <a:cubicBezTo>
                    <a:pt x="587" y="722"/>
                    <a:pt x="587" y="722"/>
                    <a:pt x="587" y="722"/>
                  </a:cubicBezTo>
                  <a:cubicBezTo>
                    <a:pt x="587" y="722"/>
                    <a:pt x="588" y="722"/>
                    <a:pt x="588" y="721"/>
                  </a:cubicBezTo>
                  <a:cubicBezTo>
                    <a:pt x="588" y="721"/>
                    <a:pt x="588" y="722"/>
                    <a:pt x="588" y="722"/>
                  </a:cubicBezTo>
                  <a:cubicBezTo>
                    <a:pt x="588" y="722"/>
                    <a:pt x="588" y="722"/>
                    <a:pt x="588" y="722"/>
                  </a:cubicBezTo>
                  <a:cubicBezTo>
                    <a:pt x="588" y="722"/>
                    <a:pt x="588" y="723"/>
                    <a:pt x="589" y="723"/>
                  </a:cubicBezTo>
                  <a:cubicBezTo>
                    <a:pt x="589" y="722"/>
                    <a:pt x="589" y="723"/>
                    <a:pt x="590" y="722"/>
                  </a:cubicBezTo>
                  <a:cubicBezTo>
                    <a:pt x="590" y="722"/>
                    <a:pt x="590" y="721"/>
                    <a:pt x="590" y="721"/>
                  </a:cubicBezTo>
                  <a:cubicBezTo>
                    <a:pt x="590" y="721"/>
                    <a:pt x="590" y="720"/>
                    <a:pt x="590" y="720"/>
                  </a:cubicBezTo>
                  <a:cubicBezTo>
                    <a:pt x="590" y="720"/>
                    <a:pt x="591" y="719"/>
                    <a:pt x="591" y="719"/>
                  </a:cubicBezTo>
                  <a:cubicBezTo>
                    <a:pt x="591" y="719"/>
                    <a:pt x="591" y="718"/>
                    <a:pt x="590" y="718"/>
                  </a:cubicBezTo>
                  <a:cubicBezTo>
                    <a:pt x="591" y="718"/>
                    <a:pt x="591" y="718"/>
                    <a:pt x="591" y="718"/>
                  </a:cubicBezTo>
                  <a:cubicBezTo>
                    <a:pt x="591" y="717"/>
                    <a:pt x="591" y="717"/>
                    <a:pt x="591" y="717"/>
                  </a:cubicBezTo>
                  <a:cubicBezTo>
                    <a:pt x="591" y="717"/>
                    <a:pt x="591" y="716"/>
                    <a:pt x="592" y="716"/>
                  </a:cubicBezTo>
                  <a:cubicBezTo>
                    <a:pt x="592" y="715"/>
                    <a:pt x="592" y="715"/>
                    <a:pt x="592" y="715"/>
                  </a:cubicBezTo>
                  <a:cubicBezTo>
                    <a:pt x="592" y="715"/>
                    <a:pt x="592" y="715"/>
                    <a:pt x="592" y="714"/>
                  </a:cubicBezTo>
                  <a:close/>
                  <a:moveTo>
                    <a:pt x="573" y="680"/>
                  </a:moveTo>
                  <a:cubicBezTo>
                    <a:pt x="573" y="680"/>
                    <a:pt x="573" y="680"/>
                    <a:pt x="573" y="680"/>
                  </a:cubicBezTo>
                  <a:cubicBezTo>
                    <a:pt x="573" y="680"/>
                    <a:pt x="573" y="681"/>
                    <a:pt x="572" y="681"/>
                  </a:cubicBezTo>
                  <a:cubicBezTo>
                    <a:pt x="572" y="681"/>
                    <a:pt x="572" y="681"/>
                    <a:pt x="572" y="680"/>
                  </a:cubicBezTo>
                  <a:cubicBezTo>
                    <a:pt x="572" y="680"/>
                    <a:pt x="572" y="680"/>
                    <a:pt x="573" y="680"/>
                  </a:cubicBezTo>
                  <a:close/>
                  <a:moveTo>
                    <a:pt x="582" y="713"/>
                  </a:moveTo>
                  <a:cubicBezTo>
                    <a:pt x="582" y="714"/>
                    <a:pt x="582" y="714"/>
                    <a:pt x="582" y="715"/>
                  </a:cubicBezTo>
                  <a:cubicBezTo>
                    <a:pt x="582" y="715"/>
                    <a:pt x="581" y="715"/>
                    <a:pt x="581" y="715"/>
                  </a:cubicBezTo>
                  <a:cubicBezTo>
                    <a:pt x="581" y="714"/>
                    <a:pt x="582" y="714"/>
                    <a:pt x="582" y="713"/>
                  </a:cubicBezTo>
                  <a:cubicBezTo>
                    <a:pt x="582" y="713"/>
                    <a:pt x="582" y="713"/>
                    <a:pt x="582" y="713"/>
                  </a:cubicBezTo>
                  <a:cubicBezTo>
                    <a:pt x="582" y="713"/>
                    <a:pt x="582" y="713"/>
                    <a:pt x="582" y="713"/>
                  </a:cubicBezTo>
                  <a:close/>
                  <a:moveTo>
                    <a:pt x="572" y="679"/>
                  </a:moveTo>
                  <a:cubicBezTo>
                    <a:pt x="572" y="679"/>
                    <a:pt x="572" y="678"/>
                    <a:pt x="572" y="678"/>
                  </a:cubicBezTo>
                  <a:cubicBezTo>
                    <a:pt x="572" y="678"/>
                    <a:pt x="572" y="678"/>
                    <a:pt x="572" y="678"/>
                  </a:cubicBezTo>
                  <a:cubicBezTo>
                    <a:pt x="572" y="678"/>
                    <a:pt x="573" y="678"/>
                    <a:pt x="573" y="678"/>
                  </a:cubicBezTo>
                  <a:cubicBezTo>
                    <a:pt x="573" y="678"/>
                    <a:pt x="573" y="678"/>
                    <a:pt x="573" y="678"/>
                  </a:cubicBezTo>
                  <a:cubicBezTo>
                    <a:pt x="573" y="678"/>
                    <a:pt x="573" y="679"/>
                    <a:pt x="572" y="679"/>
                  </a:cubicBezTo>
                  <a:close/>
                  <a:moveTo>
                    <a:pt x="572" y="693"/>
                  </a:moveTo>
                  <a:cubicBezTo>
                    <a:pt x="572" y="694"/>
                    <a:pt x="572" y="694"/>
                    <a:pt x="571" y="694"/>
                  </a:cubicBezTo>
                  <a:cubicBezTo>
                    <a:pt x="571" y="693"/>
                    <a:pt x="571" y="693"/>
                    <a:pt x="571" y="693"/>
                  </a:cubicBezTo>
                  <a:cubicBezTo>
                    <a:pt x="571" y="693"/>
                    <a:pt x="571" y="693"/>
                    <a:pt x="572" y="693"/>
                  </a:cubicBezTo>
                  <a:cubicBezTo>
                    <a:pt x="572" y="693"/>
                    <a:pt x="572" y="693"/>
                    <a:pt x="572" y="693"/>
                  </a:cubicBezTo>
                  <a:close/>
                  <a:moveTo>
                    <a:pt x="572" y="692"/>
                  </a:moveTo>
                  <a:cubicBezTo>
                    <a:pt x="572" y="693"/>
                    <a:pt x="572" y="693"/>
                    <a:pt x="572" y="693"/>
                  </a:cubicBezTo>
                  <a:cubicBezTo>
                    <a:pt x="572" y="693"/>
                    <a:pt x="571" y="693"/>
                    <a:pt x="571" y="693"/>
                  </a:cubicBezTo>
                  <a:cubicBezTo>
                    <a:pt x="572" y="692"/>
                    <a:pt x="572" y="692"/>
                    <a:pt x="572" y="692"/>
                  </a:cubicBezTo>
                  <a:cubicBezTo>
                    <a:pt x="572" y="692"/>
                    <a:pt x="572" y="692"/>
                    <a:pt x="572" y="692"/>
                  </a:cubicBezTo>
                  <a:close/>
                  <a:moveTo>
                    <a:pt x="570" y="712"/>
                  </a:moveTo>
                  <a:cubicBezTo>
                    <a:pt x="570" y="712"/>
                    <a:pt x="570" y="711"/>
                    <a:pt x="570" y="711"/>
                  </a:cubicBezTo>
                  <a:cubicBezTo>
                    <a:pt x="570" y="711"/>
                    <a:pt x="570" y="711"/>
                    <a:pt x="570" y="711"/>
                  </a:cubicBezTo>
                  <a:cubicBezTo>
                    <a:pt x="570" y="712"/>
                    <a:pt x="570" y="712"/>
                    <a:pt x="570" y="712"/>
                  </a:cubicBezTo>
                  <a:close/>
                  <a:moveTo>
                    <a:pt x="583" y="713"/>
                  </a:moveTo>
                  <a:cubicBezTo>
                    <a:pt x="583" y="713"/>
                    <a:pt x="583" y="713"/>
                    <a:pt x="583" y="713"/>
                  </a:cubicBezTo>
                  <a:cubicBezTo>
                    <a:pt x="583" y="713"/>
                    <a:pt x="583" y="713"/>
                    <a:pt x="583" y="713"/>
                  </a:cubicBezTo>
                  <a:close/>
                  <a:moveTo>
                    <a:pt x="578" y="692"/>
                  </a:moveTo>
                  <a:cubicBezTo>
                    <a:pt x="578" y="692"/>
                    <a:pt x="578" y="692"/>
                    <a:pt x="578" y="692"/>
                  </a:cubicBezTo>
                  <a:cubicBezTo>
                    <a:pt x="578" y="692"/>
                    <a:pt x="578" y="692"/>
                    <a:pt x="578" y="692"/>
                  </a:cubicBezTo>
                  <a:cubicBezTo>
                    <a:pt x="578" y="692"/>
                    <a:pt x="578" y="692"/>
                    <a:pt x="578" y="692"/>
                  </a:cubicBezTo>
                  <a:cubicBezTo>
                    <a:pt x="578" y="692"/>
                    <a:pt x="578" y="692"/>
                    <a:pt x="578" y="692"/>
                  </a:cubicBezTo>
                  <a:close/>
                  <a:moveTo>
                    <a:pt x="572" y="686"/>
                  </a:moveTo>
                  <a:cubicBezTo>
                    <a:pt x="572" y="686"/>
                    <a:pt x="571" y="686"/>
                    <a:pt x="571" y="686"/>
                  </a:cubicBezTo>
                  <a:cubicBezTo>
                    <a:pt x="571" y="686"/>
                    <a:pt x="571" y="686"/>
                    <a:pt x="571" y="686"/>
                  </a:cubicBezTo>
                  <a:cubicBezTo>
                    <a:pt x="571" y="686"/>
                    <a:pt x="571" y="686"/>
                    <a:pt x="572" y="686"/>
                  </a:cubicBezTo>
                  <a:close/>
                  <a:moveTo>
                    <a:pt x="572" y="693"/>
                  </a:moveTo>
                  <a:cubicBezTo>
                    <a:pt x="572" y="693"/>
                    <a:pt x="572" y="693"/>
                    <a:pt x="572" y="693"/>
                  </a:cubicBezTo>
                  <a:cubicBezTo>
                    <a:pt x="572" y="693"/>
                    <a:pt x="572" y="693"/>
                    <a:pt x="572" y="693"/>
                  </a:cubicBezTo>
                  <a:cubicBezTo>
                    <a:pt x="572" y="693"/>
                    <a:pt x="572" y="693"/>
                    <a:pt x="572" y="693"/>
                  </a:cubicBezTo>
                  <a:cubicBezTo>
                    <a:pt x="572" y="693"/>
                    <a:pt x="572" y="693"/>
                    <a:pt x="572" y="693"/>
                  </a:cubicBezTo>
                  <a:close/>
                  <a:moveTo>
                    <a:pt x="531" y="698"/>
                  </a:moveTo>
                  <a:cubicBezTo>
                    <a:pt x="531" y="698"/>
                    <a:pt x="531" y="698"/>
                    <a:pt x="531" y="698"/>
                  </a:cubicBezTo>
                  <a:cubicBezTo>
                    <a:pt x="530" y="698"/>
                    <a:pt x="529" y="698"/>
                    <a:pt x="528" y="698"/>
                  </a:cubicBezTo>
                  <a:cubicBezTo>
                    <a:pt x="528" y="698"/>
                    <a:pt x="528" y="698"/>
                    <a:pt x="527" y="698"/>
                  </a:cubicBezTo>
                  <a:cubicBezTo>
                    <a:pt x="527" y="698"/>
                    <a:pt x="526" y="697"/>
                    <a:pt x="525" y="697"/>
                  </a:cubicBezTo>
                  <a:cubicBezTo>
                    <a:pt x="524" y="697"/>
                    <a:pt x="523" y="697"/>
                    <a:pt x="522" y="696"/>
                  </a:cubicBezTo>
                  <a:cubicBezTo>
                    <a:pt x="521" y="696"/>
                    <a:pt x="520" y="695"/>
                    <a:pt x="519" y="695"/>
                  </a:cubicBezTo>
                  <a:cubicBezTo>
                    <a:pt x="519" y="695"/>
                    <a:pt x="519" y="695"/>
                    <a:pt x="519" y="695"/>
                  </a:cubicBezTo>
                  <a:cubicBezTo>
                    <a:pt x="519" y="694"/>
                    <a:pt x="519" y="694"/>
                    <a:pt x="518" y="693"/>
                  </a:cubicBezTo>
                  <a:cubicBezTo>
                    <a:pt x="518" y="693"/>
                    <a:pt x="517" y="692"/>
                    <a:pt x="516" y="692"/>
                  </a:cubicBezTo>
                  <a:cubicBezTo>
                    <a:pt x="515" y="691"/>
                    <a:pt x="514" y="691"/>
                    <a:pt x="514" y="691"/>
                  </a:cubicBezTo>
                  <a:cubicBezTo>
                    <a:pt x="514" y="691"/>
                    <a:pt x="514" y="690"/>
                    <a:pt x="513" y="691"/>
                  </a:cubicBezTo>
                  <a:cubicBezTo>
                    <a:pt x="513" y="691"/>
                    <a:pt x="513" y="690"/>
                    <a:pt x="513" y="690"/>
                  </a:cubicBezTo>
                  <a:cubicBezTo>
                    <a:pt x="513" y="690"/>
                    <a:pt x="513" y="690"/>
                    <a:pt x="513" y="690"/>
                  </a:cubicBezTo>
                  <a:cubicBezTo>
                    <a:pt x="513" y="690"/>
                    <a:pt x="513" y="689"/>
                    <a:pt x="513" y="689"/>
                  </a:cubicBezTo>
                  <a:cubicBezTo>
                    <a:pt x="515" y="689"/>
                    <a:pt x="516" y="689"/>
                    <a:pt x="517" y="690"/>
                  </a:cubicBezTo>
                  <a:cubicBezTo>
                    <a:pt x="517" y="690"/>
                    <a:pt x="517" y="690"/>
                    <a:pt x="517" y="690"/>
                  </a:cubicBezTo>
                  <a:cubicBezTo>
                    <a:pt x="518" y="690"/>
                    <a:pt x="518" y="690"/>
                    <a:pt x="519" y="690"/>
                  </a:cubicBezTo>
                  <a:cubicBezTo>
                    <a:pt x="520" y="690"/>
                    <a:pt x="521" y="690"/>
                    <a:pt x="521" y="691"/>
                  </a:cubicBezTo>
                  <a:cubicBezTo>
                    <a:pt x="522" y="691"/>
                    <a:pt x="523" y="691"/>
                    <a:pt x="524" y="692"/>
                  </a:cubicBezTo>
                  <a:cubicBezTo>
                    <a:pt x="524" y="692"/>
                    <a:pt x="525" y="692"/>
                    <a:pt x="525" y="692"/>
                  </a:cubicBezTo>
                  <a:cubicBezTo>
                    <a:pt x="525" y="693"/>
                    <a:pt x="525" y="693"/>
                    <a:pt x="525" y="693"/>
                  </a:cubicBezTo>
                  <a:cubicBezTo>
                    <a:pt x="526" y="693"/>
                    <a:pt x="526" y="693"/>
                    <a:pt x="526" y="693"/>
                  </a:cubicBezTo>
                  <a:cubicBezTo>
                    <a:pt x="527" y="694"/>
                    <a:pt x="527" y="694"/>
                    <a:pt x="527" y="694"/>
                  </a:cubicBezTo>
                  <a:cubicBezTo>
                    <a:pt x="528" y="694"/>
                    <a:pt x="528" y="694"/>
                    <a:pt x="528" y="694"/>
                  </a:cubicBezTo>
                  <a:cubicBezTo>
                    <a:pt x="528" y="695"/>
                    <a:pt x="528" y="695"/>
                    <a:pt x="529" y="695"/>
                  </a:cubicBezTo>
                  <a:cubicBezTo>
                    <a:pt x="529" y="695"/>
                    <a:pt x="529" y="695"/>
                    <a:pt x="529" y="695"/>
                  </a:cubicBezTo>
                  <a:cubicBezTo>
                    <a:pt x="529" y="695"/>
                    <a:pt x="530" y="695"/>
                    <a:pt x="530" y="695"/>
                  </a:cubicBezTo>
                  <a:cubicBezTo>
                    <a:pt x="530" y="695"/>
                    <a:pt x="530" y="696"/>
                    <a:pt x="531" y="696"/>
                  </a:cubicBezTo>
                  <a:cubicBezTo>
                    <a:pt x="531" y="696"/>
                    <a:pt x="531" y="697"/>
                    <a:pt x="531" y="697"/>
                  </a:cubicBezTo>
                  <a:cubicBezTo>
                    <a:pt x="532" y="698"/>
                    <a:pt x="532" y="698"/>
                    <a:pt x="531" y="698"/>
                  </a:cubicBezTo>
                  <a:close/>
                  <a:moveTo>
                    <a:pt x="529" y="724"/>
                  </a:moveTo>
                  <a:cubicBezTo>
                    <a:pt x="529" y="724"/>
                    <a:pt x="529" y="724"/>
                    <a:pt x="529" y="724"/>
                  </a:cubicBezTo>
                  <a:cubicBezTo>
                    <a:pt x="528" y="724"/>
                    <a:pt x="528" y="724"/>
                    <a:pt x="527" y="724"/>
                  </a:cubicBezTo>
                  <a:cubicBezTo>
                    <a:pt x="526" y="724"/>
                    <a:pt x="525" y="724"/>
                    <a:pt x="524" y="724"/>
                  </a:cubicBezTo>
                  <a:cubicBezTo>
                    <a:pt x="524" y="725"/>
                    <a:pt x="524" y="725"/>
                    <a:pt x="524" y="725"/>
                  </a:cubicBezTo>
                  <a:cubicBezTo>
                    <a:pt x="523" y="725"/>
                    <a:pt x="522" y="725"/>
                    <a:pt x="521" y="725"/>
                  </a:cubicBezTo>
                  <a:cubicBezTo>
                    <a:pt x="521" y="725"/>
                    <a:pt x="521" y="725"/>
                    <a:pt x="521" y="724"/>
                  </a:cubicBezTo>
                  <a:cubicBezTo>
                    <a:pt x="520" y="724"/>
                    <a:pt x="520" y="724"/>
                    <a:pt x="520" y="724"/>
                  </a:cubicBezTo>
                  <a:cubicBezTo>
                    <a:pt x="520" y="724"/>
                    <a:pt x="520" y="724"/>
                    <a:pt x="520" y="724"/>
                  </a:cubicBezTo>
                  <a:cubicBezTo>
                    <a:pt x="519" y="724"/>
                    <a:pt x="519" y="724"/>
                    <a:pt x="518" y="723"/>
                  </a:cubicBezTo>
                  <a:cubicBezTo>
                    <a:pt x="518" y="723"/>
                    <a:pt x="518" y="723"/>
                    <a:pt x="518" y="723"/>
                  </a:cubicBezTo>
                  <a:cubicBezTo>
                    <a:pt x="518" y="724"/>
                    <a:pt x="518" y="724"/>
                    <a:pt x="518" y="724"/>
                  </a:cubicBezTo>
                  <a:cubicBezTo>
                    <a:pt x="518" y="724"/>
                    <a:pt x="518" y="724"/>
                    <a:pt x="518" y="724"/>
                  </a:cubicBezTo>
                  <a:cubicBezTo>
                    <a:pt x="517" y="724"/>
                    <a:pt x="517" y="724"/>
                    <a:pt x="517" y="724"/>
                  </a:cubicBezTo>
                  <a:cubicBezTo>
                    <a:pt x="517" y="724"/>
                    <a:pt x="517" y="724"/>
                    <a:pt x="517" y="723"/>
                  </a:cubicBezTo>
                  <a:cubicBezTo>
                    <a:pt x="517" y="723"/>
                    <a:pt x="517" y="722"/>
                    <a:pt x="516" y="722"/>
                  </a:cubicBezTo>
                  <a:cubicBezTo>
                    <a:pt x="516" y="722"/>
                    <a:pt x="516" y="722"/>
                    <a:pt x="516" y="722"/>
                  </a:cubicBezTo>
                  <a:cubicBezTo>
                    <a:pt x="515" y="721"/>
                    <a:pt x="515" y="721"/>
                    <a:pt x="516" y="721"/>
                  </a:cubicBezTo>
                  <a:cubicBezTo>
                    <a:pt x="516" y="721"/>
                    <a:pt x="516" y="721"/>
                    <a:pt x="516" y="720"/>
                  </a:cubicBezTo>
                  <a:cubicBezTo>
                    <a:pt x="516" y="720"/>
                    <a:pt x="516" y="719"/>
                    <a:pt x="516" y="719"/>
                  </a:cubicBezTo>
                  <a:cubicBezTo>
                    <a:pt x="516" y="719"/>
                    <a:pt x="516" y="719"/>
                    <a:pt x="516" y="719"/>
                  </a:cubicBezTo>
                  <a:cubicBezTo>
                    <a:pt x="516" y="719"/>
                    <a:pt x="515" y="719"/>
                    <a:pt x="515" y="720"/>
                  </a:cubicBezTo>
                  <a:cubicBezTo>
                    <a:pt x="515" y="720"/>
                    <a:pt x="514" y="721"/>
                    <a:pt x="514" y="721"/>
                  </a:cubicBezTo>
                  <a:cubicBezTo>
                    <a:pt x="513" y="721"/>
                    <a:pt x="513" y="722"/>
                    <a:pt x="513" y="722"/>
                  </a:cubicBezTo>
                  <a:cubicBezTo>
                    <a:pt x="513" y="723"/>
                    <a:pt x="513" y="723"/>
                    <a:pt x="514" y="723"/>
                  </a:cubicBezTo>
                  <a:cubicBezTo>
                    <a:pt x="514" y="723"/>
                    <a:pt x="515" y="723"/>
                    <a:pt x="515" y="723"/>
                  </a:cubicBezTo>
                  <a:cubicBezTo>
                    <a:pt x="515" y="723"/>
                    <a:pt x="515" y="723"/>
                    <a:pt x="515" y="723"/>
                  </a:cubicBezTo>
                  <a:cubicBezTo>
                    <a:pt x="515" y="723"/>
                    <a:pt x="516" y="723"/>
                    <a:pt x="515" y="723"/>
                  </a:cubicBezTo>
                  <a:cubicBezTo>
                    <a:pt x="515" y="724"/>
                    <a:pt x="515" y="724"/>
                    <a:pt x="515" y="724"/>
                  </a:cubicBezTo>
                  <a:cubicBezTo>
                    <a:pt x="515" y="725"/>
                    <a:pt x="515" y="725"/>
                    <a:pt x="516" y="725"/>
                  </a:cubicBezTo>
                  <a:cubicBezTo>
                    <a:pt x="516" y="725"/>
                    <a:pt x="517" y="725"/>
                    <a:pt x="518" y="725"/>
                  </a:cubicBezTo>
                  <a:cubicBezTo>
                    <a:pt x="518" y="725"/>
                    <a:pt x="518" y="725"/>
                    <a:pt x="518" y="725"/>
                  </a:cubicBezTo>
                  <a:cubicBezTo>
                    <a:pt x="518" y="725"/>
                    <a:pt x="518" y="725"/>
                    <a:pt x="518" y="725"/>
                  </a:cubicBezTo>
                  <a:cubicBezTo>
                    <a:pt x="517" y="726"/>
                    <a:pt x="517" y="726"/>
                    <a:pt x="518" y="726"/>
                  </a:cubicBezTo>
                  <a:cubicBezTo>
                    <a:pt x="518" y="726"/>
                    <a:pt x="518" y="726"/>
                    <a:pt x="518" y="726"/>
                  </a:cubicBezTo>
                  <a:cubicBezTo>
                    <a:pt x="518" y="726"/>
                    <a:pt x="518" y="726"/>
                    <a:pt x="518" y="726"/>
                  </a:cubicBezTo>
                  <a:cubicBezTo>
                    <a:pt x="518" y="726"/>
                    <a:pt x="518" y="727"/>
                    <a:pt x="518" y="727"/>
                  </a:cubicBezTo>
                  <a:cubicBezTo>
                    <a:pt x="519" y="727"/>
                    <a:pt x="520" y="727"/>
                    <a:pt x="521" y="727"/>
                  </a:cubicBezTo>
                  <a:cubicBezTo>
                    <a:pt x="521" y="727"/>
                    <a:pt x="521" y="728"/>
                    <a:pt x="521" y="727"/>
                  </a:cubicBezTo>
                  <a:cubicBezTo>
                    <a:pt x="521" y="727"/>
                    <a:pt x="521" y="727"/>
                    <a:pt x="522" y="727"/>
                  </a:cubicBezTo>
                  <a:cubicBezTo>
                    <a:pt x="522" y="727"/>
                    <a:pt x="521" y="727"/>
                    <a:pt x="521" y="727"/>
                  </a:cubicBezTo>
                  <a:cubicBezTo>
                    <a:pt x="521" y="727"/>
                    <a:pt x="521" y="727"/>
                    <a:pt x="521" y="727"/>
                  </a:cubicBezTo>
                  <a:cubicBezTo>
                    <a:pt x="522" y="726"/>
                    <a:pt x="522" y="727"/>
                    <a:pt x="522" y="727"/>
                  </a:cubicBezTo>
                  <a:cubicBezTo>
                    <a:pt x="522" y="727"/>
                    <a:pt x="522" y="727"/>
                    <a:pt x="522" y="727"/>
                  </a:cubicBezTo>
                  <a:cubicBezTo>
                    <a:pt x="522" y="727"/>
                    <a:pt x="523" y="727"/>
                    <a:pt x="523" y="727"/>
                  </a:cubicBezTo>
                  <a:cubicBezTo>
                    <a:pt x="523" y="727"/>
                    <a:pt x="523" y="728"/>
                    <a:pt x="523" y="728"/>
                  </a:cubicBezTo>
                  <a:cubicBezTo>
                    <a:pt x="523" y="728"/>
                    <a:pt x="523" y="728"/>
                    <a:pt x="523" y="728"/>
                  </a:cubicBezTo>
                  <a:cubicBezTo>
                    <a:pt x="523" y="728"/>
                    <a:pt x="523" y="728"/>
                    <a:pt x="522" y="728"/>
                  </a:cubicBezTo>
                  <a:cubicBezTo>
                    <a:pt x="523" y="728"/>
                    <a:pt x="523" y="728"/>
                    <a:pt x="523" y="728"/>
                  </a:cubicBezTo>
                  <a:cubicBezTo>
                    <a:pt x="523" y="729"/>
                    <a:pt x="524" y="729"/>
                    <a:pt x="524" y="729"/>
                  </a:cubicBezTo>
                  <a:cubicBezTo>
                    <a:pt x="525" y="729"/>
                    <a:pt x="526" y="729"/>
                    <a:pt x="526" y="729"/>
                  </a:cubicBezTo>
                  <a:cubicBezTo>
                    <a:pt x="526" y="729"/>
                    <a:pt x="526" y="729"/>
                    <a:pt x="526" y="729"/>
                  </a:cubicBezTo>
                  <a:cubicBezTo>
                    <a:pt x="526" y="728"/>
                    <a:pt x="526" y="728"/>
                    <a:pt x="526" y="728"/>
                  </a:cubicBezTo>
                  <a:cubicBezTo>
                    <a:pt x="526" y="727"/>
                    <a:pt x="526" y="728"/>
                    <a:pt x="526" y="727"/>
                  </a:cubicBezTo>
                  <a:cubicBezTo>
                    <a:pt x="526" y="727"/>
                    <a:pt x="526" y="727"/>
                    <a:pt x="526" y="727"/>
                  </a:cubicBezTo>
                  <a:cubicBezTo>
                    <a:pt x="526" y="727"/>
                    <a:pt x="526" y="727"/>
                    <a:pt x="526" y="727"/>
                  </a:cubicBezTo>
                  <a:cubicBezTo>
                    <a:pt x="527" y="727"/>
                    <a:pt x="527" y="726"/>
                    <a:pt x="527" y="726"/>
                  </a:cubicBezTo>
                  <a:cubicBezTo>
                    <a:pt x="527" y="725"/>
                    <a:pt x="527" y="725"/>
                    <a:pt x="528" y="725"/>
                  </a:cubicBezTo>
                  <a:cubicBezTo>
                    <a:pt x="528" y="725"/>
                    <a:pt x="528" y="725"/>
                    <a:pt x="529" y="725"/>
                  </a:cubicBezTo>
                  <a:cubicBezTo>
                    <a:pt x="529" y="725"/>
                    <a:pt x="529" y="725"/>
                    <a:pt x="529" y="725"/>
                  </a:cubicBezTo>
                  <a:cubicBezTo>
                    <a:pt x="529" y="725"/>
                    <a:pt x="529" y="725"/>
                    <a:pt x="529" y="724"/>
                  </a:cubicBezTo>
                  <a:close/>
                  <a:moveTo>
                    <a:pt x="487" y="564"/>
                  </a:moveTo>
                  <a:cubicBezTo>
                    <a:pt x="487" y="564"/>
                    <a:pt x="487" y="564"/>
                    <a:pt x="487" y="563"/>
                  </a:cubicBezTo>
                  <a:cubicBezTo>
                    <a:pt x="488" y="563"/>
                    <a:pt x="488" y="563"/>
                    <a:pt x="488" y="563"/>
                  </a:cubicBezTo>
                  <a:cubicBezTo>
                    <a:pt x="489" y="563"/>
                    <a:pt x="489" y="563"/>
                    <a:pt x="489" y="563"/>
                  </a:cubicBezTo>
                  <a:cubicBezTo>
                    <a:pt x="489" y="563"/>
                    <a:pt x="489" y="563"/>
                    <a:pt x="489" y="563"/>
                  </a:cubicBezTo>
                  <a:cubicBezTo>
                    <a:pt x="489" y="564"/>
                    <a:pt x="490" y="564"/>
                    <a:pt x="490" y="565"/>
                  </a:cubicBezTo>
                  <a:cubicBezTo>
                    <a:pt x="490" y="565"/>
                    <a:pt x="490" y="565"/>
                    <a:pt x="490" y="565"/>
                  </a:cubicBezTo>
                  <a:cubicBezTo>
                    <a:pt x="490" y="565"/>
                    <a:pt x="490" y="565"/>
                    <a:pt x="490" y="565"/>
                  </a:cubicBezTo>
                  <a:cubicBezTo>
                    <a:pt x="490" y="566"/>
                    <a:pt x="490" y="566"/>
                    <a:pt x="490" y="566"/>
                  </a:cubicBezTo>
                  <a:cubicBezTo>
                    <a:pt x="490" y="566"/>
                    <a:pt x="489" y="567"/>
                    <a:pt x="489" y="567"/>
                  </a:cubicBezTo>
                  <a:cubicBezTo>
                    <a:pt x="490" y="567"/>
                    <a:pt x="490" y="567"/>
                    <a:pt x="490" y="567"/>
                  </a:cubicBezTo>
                  <a:cubicBezTo>
                    <a:pt x="489" y="567"/>
                    <a:pt x="489" y="567"/>
                    <a:pt x="489" y="567"/>
                  </a:cubicBezTo>
                  <a:cubicBezTo>
                    <a:pt x="489" y="567"/>
                    <a:pt x="489" y="567"/>
                    <a:pt x="489" y="567"/>
                  </a:cubicBezTo>
                  <a:cubicBezTo>
                    <a:pt x="489" y="567"/>
                    <a:pt x="488" y="567"/>
                    <a:pt x="488" y="568"/>
                  </a:cubicBezTo>
                  <a:cubicBezTo>
                    <a:pt x="488" y="568"/>
                    <a:pt x="488" y="568"/>
                    <a:pt x="488" y="568"/>
                  </a:cubicBezTo>
                  <a:cubicBezTo>
                    <a:pt x="487" y="568"/>
                    <a:pt x="487" y="568"/>
                    <a:pt x="487" y="569"/>
                  </a:cubicBezTo>
                  <a:cubicBezTo>
                    <a:pt x="487" y="569"/>
                    <a:pt x="487" y="568"/>
                    <a:pt x="486" y="568"/>
                  </a:cubicBezTo>
                  <a:cubicBezTo>
                    <a:pt x="486" y="568"/>
                    <a:pt x="486" y="568"/>
                    <a:pt x="486" y="567"/>
                  </a:cubicBezTo>
                  <a:cubicBezTo>
                    <a:pt x="486" y="567"/>
                    <a:pt x="486" y="567"/>
                    <a:pt x="486" y="567"/>
                  </a:cubicBezTo>
                  <a:cubicBezTo>
                    <a:pt x="486" y="566"/>
                    <a:pt x="487" y="566"/>
                    <a:pt x="487" y="566"/>
                  </a:cubicBezTo>
                  <a:cubicBezTo>
                    <a:pt x="487" y="566"/>
                    <a:pt x="487" y="565"/>
                    <a:pt x="487" y="565"/>
                  </a:cubicBezTo>
                  <a:cubicBezTo>
                    <a:pt x="487" y="564"/>
                    <a:pt x="487" y="564"/>
                    <a:pt x="487" y="564"/>
                  </a:cubicBezTo>
                  <a:close/>
                  <a:moveTo>
                    <a:pt x="512" y="565"/>
                  </a:moveTo>
                  <a:cubicBezTo>
                    <a:pt x="512" y="565"/>
                    <a:pt x="512" y="565"/>
                    <a:pt x="512" y="565"/>
                  </a:cubicBezTo>
                  <a:cubicBezTo>
                    <a:pt x="512" y="565"/>
                    <a:pt x="512" y="566"/>
                    <a:pt x="513" y="566"/>
                  </a:cubicBezTo>
                  <a:cubicBezTo>
                    <a:pt x="513" y="566"/>
                    <a:pt x="513" y="567"/>
                    <a:pt x="513" y="567"/>
                  </a:cubicBezTo>
                  <a:cubicBezTo>
                    <a:pt x="513" y="567"/>
                    <a:pt x="512" y="567"/>
                    <a:pt x="512" y="567"/>
                  </a:cubicBezTo>
                  <a:cubicBezTo>
                    <a:pt x="512" y="567"/>
                    <a:pt x="512" y="567"/>
                    <a:pt x="512" y="567"/>
                  </a:cubicBezTo>
                  <a:cubicBezTo>
                    <a:pt x="512" y="567"/>
                    <a:pt x="511" y="566"/>
                    <a:pt x="511" y="566"/>
                  </a:cubicBezTo>
                  <a:cubicBezTo>
                    <a:pt x="511" y="566"/>
                    <a:pt x="511" y="566"/>
                    <a:pt x="510" y="566"/>
                  </a:cubicBezTo>
                  <a:cubicBezTo>
                    <a:pt x="510" y="565"/>
                    <a:pt x="510" y="565"/>
                    <a:pt x="510" y="565"/>
                  </a:cubicBezTo>
                  <a:cubicBezTo>
                    <a:pt x="510" y="565"/>
                    <a:pt x="510" y="565"/>
                    <a:pt x="510" y="565"/>
                  </a:cubicBezTo>
                  <a:cubicBezTo>
                    <a:pt x="510" y="565"/>
                    <a:pt x="510" y="565"/>
                    <a:pt x="510" y="565"/>
                  </a:cubicBezTo>
                  <a:cubicBezTo>
                    <a:pt x="510" y="565"/>
                    <a:pt x="510" y="565"/>
                    <a:pt x="510" y="565"/>
                  </a:cubicBezTo>
                  <a:cubicBezTo>
                    <a:pt x="510" y="564"/>
                    <a:pt x="510" y="564"/>
                    <a:pt x="511" y="564"/>
                  </a:cubicBezTo>
                  <a:cubicBezTo>
                    <a:pt x="511" y="564"/>
                    <a:pt x="511" y="564"/>
                    <a:pt x="511" y="565"/>
                  </a:cubicBezTo>
                  <a:cubicBezTo>
                    <a:pt x="511" y="565"/>
                    <a:pt x="512" y="565"/>
                    <a:pt x="512" y="565"/>
                  </a:cubicBezTo>
                  <a:close/>
                  <a:moveTo>
                    <a:pt x="395" y="657"/>
                  </a:moveTo>
                  <a:cubicBezTo>
                    <a:pt x="395" y="656"/>
                    <a:pt x="395" y="656"/>
                    <a:pt x="395" y="656"/>
                  </a:cubicBezTo>
                  <a:cubicBezTo>
                    <a:pt x="395" y="656"/>
                    <a:pt x="395" y="656"/>
                    <a:pt x="395" y="656"/>
                  </a:cubicBezTo>
                  <a:cubicBezTo>
                    <a:pt x="395" y="656"/>
                    <a:pt x="396" y="655"/>
                    <a:pt x="396" y="655"/>
                  </a:cubicBezTo>
                  <a:cubicBezTo>
                    <a:pt x="397" y="654"/>
                    <a:pt x="398" y="654"/>
                    <a:pt x="399" y="654"/>
                  </a:cubicBezTo>
                  <a:cubicBezTo>
                    <a:pt x="400" y="654"/>
                    <a:pt x="400" y="654"/>
                    <a:pt x="401" y="654"/>
                  </a:cubicBezTo>
                  <a:cubicBezTo>
                    <a:pt x="402" y="654"/>
                    <a:pt x="402" y="655"/>
                    <a:pt x="403" y="655"/>
                  </a:cubicBezTo>
                  <a:cubicBezTo>
                    <a:pt x="403" y="656"/>
                    <a:pt x="403" y="656"/>
                    <a:pt x="404" y="657"/>
                  </a:cubicBezTo>
                  <a:cubicBezTo>
                    <a:pt x="404" y="658"/>
                    <a:pt x="405" y="659"/>
                    <a:pt x="404" y="660"/>
                  </a:cubicBezTo>
                  <a:cubicBezTo>
                    <a:pt x="404" y="660"/>
                    <a:pt x="404" y="660"/>
                    <a:pt x="404" y="660"/>
                  </a:cubicBezTo>
                  <a:cubicBezTo>
                    <a:pt x="404" y="660"/>
                    <a:pt x="404" y="660"/>
                    <a:pt x="404" y="660"/>
                  </a:cubicBezTo>
                  <a:cubicBezTo>
                    <a:pt x="404" y="660"/>
                    <a:pt x="403" y="660"/>
                    <a:pt x="403" y="660"/>
                  </a:cubicBezTo>
                  <a:cubicBezTo>
                    <a:pt x="402" y="659"/>
                    <a:pt x="401" y="659"/>
                    <a:pt x="401" y="659"/>
                  </a:cubicBezTo>
                  <a:cubicBezTo>
                    <a:pt x="400" y="659"/>
                    <a:pt x="400" y="658"/>
                    <a:pt x="399" y="658"/>
                  </a:cubicBezTo>
                  <a:cubicBezTo>
                    <a:pt x="399" y="658"/>
                    <a:pt x="398" y="658"/>
                    <a:pt x="398" y="658"/>
                  </a:cubicBezTo>
                  <a:cubicBezTo>
                    <a:pt x="397" y="658"/>
                    <a:pt x="397" y="657"/>
                    <a:pt x="396" y="657"/>
                  </a:cubicBezTo>
                  <a:cubicBezTo>
                    <a:pt x="396" y="657"/>
                    <a:pt x="395" y="657"/>
                    <a:pt x="395" y="657"/>
                  </a:cubicBezTo>
                  <a:close/>
                  <a:moveTo>
                    <a:pt x="414" y="667"/>
                  </a:moveTo>
                  <a:cubicBezTo>
                    <a:pt x="414" y="667"/>
                    <a:pt x="413" y="667"/>
                    <a:pt x="413" y="667"/>
                  </a:cubicBezTo>
                  <a:cubicBezTo>
                    <a:pt x="413" y="667"/>
                    <a:pt x="413" y="667"/>
                    <a:pt x="413" y="668"/>
                  </a:cubicBezTo>
                  <a:cubicBezTo>
                    <a:pt x="413" y="668"/>
                    <a:pt x="413" y="668"/>
                    <a:pt x="413" y="668"/>
                  </a:cubicBezTo>
                  <a:cubicBezTo>
                    <a:pt x="413" y="668"/>
                    <a:pt x="413" y="668"/>
                    <a:pt x="413" y="668"/>
                  </a:cubicBezTo>
                  <a:cubicBezTo>
                    <a:pt x="413" y="668"/>
                    <a:pt x="413" y="668"/>
                    <a:pt x="413" y="668"/>
                  </a:cubicBezTo>
                  <a:cubicBezTo>
                    <a:pt x="412" y="668"/>
                    <a:pt x="412" y="668"/>
                    <a:pt x="411" y="668"/>
                  </a:cubicBezTo>
                  <a:cubicBezTo>
                    <a:pt x="411" y="668"/>
                    <a:pt x="411" y="668"/>
                    <a:pt x="411" y="668"/>
                  </a:cubicBezTo>
                  <a:cubicBezTo>
                    <a:pt x="411" y="668"/>
                    <a:pt x="411" y="668"/>
                    <a:pt x="411" y="668"/>
                  </a:cubicBezTo>
                  <a:cubicBezTo>
                    <a:pt x="411" y="668"/>
                    <a:pt x="411" y="668"/>
                    <a:pt x="411" y="668"/>
                  </a:cubicBezTo>
                  <a:cubicBezTo>
                    <a:pt x="411" y="668"/>
                    <a:pt x="411" y="668"/>
                    <a:pt x="411" y="668"/>
                  </a:cubicBezTo>
                  <a:cubicBezTo>
                    <a:pt x="411" y="668"/>
                    <a:pt x="411" y="667"/>
                    <a:pt x="411" y="667"/>
                  </a:cubicBezTo>
                  <a:cubicBezTo>
                    <a:pt x="411" y="667"/>
                    <a:pt x="411" y="667"/>
                    <a:pt x="411" y="667"/>
                  </a:cubicBezTo>
                  <a:cubicBezTo>
                    <a:pt x="411" y="667"/>
                    <a:pt x="412" y="667"/>
                    <a:pt x="412" y="667"/>
                  </a:cubicBezTo>
                  <a:cubicBezTo>
                    <a:pt x="412" y="667"/>
                    <a:pt x="412" y="667"/>
                    <a:pt x="412" y="667"/>
                  </a:cubicBezTo>
                  <a:cubicBezTo>
                    <a:pt x="413" y="667"/>
                    <a:pt x="413" y="666"/>
                    <a:pt x="413" y="666"/>
                  </a:cubicBezTo>
                  <a:cubicBezTo>
                    <a:pt x="413" y="666"/>
                    <a:pt x="413" y="666"/>
                    <a:pt x="413" y="666"/>
                  </a:cubicBezTo>
                  <a:cubicBezTo>
                    <a:pt x="413" y="666"/>
                    <a:pt x="413" y="666"/>
                    <a:pt x="413" y="667"/>
                  </a:cubicBezTo>
                  <a:cubicBezTo>
                    <a:pt x="414" y="667"/>
                    <a:pt x="414" y="667"/>
                    <a:pt x="414" y="667"/>
                  </a:cubicBezTo>
                  <a:close/>
                  <a:moveTo>
                    <a:pt x="241" y="438"/>
                  </a:moveTo>
                  <a:cubicBezTo>
                    <a:pt x="241" y="438"/>
                    <a:pt x="241" y="438"/>
                    <a:pt x="241" y="438"/>
                  </a:cubicBezTo>
                  <a:cubicBezTo>
                    <a:pt x="242" y="438"/>
                    <a:pt x="242" y="437"/>
                    <a:pt x="242" y="437"/>
                  </a:cubicBezTo>
                  <a:cubicBezTo>
                    <a:pt x="243" y="437"/>
                    <a:pt x="243" y="437"/>
                    <a:pt x="243" y="437"/>
                  </a:cubicBezTo>
                  <a:cubicBezTo>
                    <a:pt x="244" y="437"/>
                    <a:pt x="244" y="437"/>
                    <a:pt x="244" y="438"/>
                  </a:cubicBezTo>
                  <a:cubicBezTo>
                    <a:pt x="244" y="438"/>
                    <a:pt x="244" y="438"/>
                    <a:pt x="244" y="438"/>
                  </a:cubicBezTo>
                  <a:cubicBezTo>
                    <a:pt x="245" y="438"/>
                    <a:pt x="245" y="438"/>
                    <a:pt x="245" y="439"/>
                  </a:cubicBezTo>
                  <a:cubicBezTo>
                    <a:pt x="245" y="439"/>
                    <a:pt x="245" y="439"/>
                    <a:pt x="245" y="439"/>
                  </a:cubicBezTo>
                  <a:cubicBezTo>
                    <a:pt x="245" y="439"/>
                    <a:pt x="245" y="439"/>
                    <a:pt x="245" y="439"/>
                  </a:cubicBezTo>
                  <a:cubicBezTo>
                    <a:pt x="246" y="439"/>
                    <a:pt x="246" y="439"/>
                    <a:pt x="246" y="439"/>
                  </a:cubicBezTo>
                  <a:cubicBezTo>
                    <a:pt x="246" y="439"/>
                    <a:pt x="246" y="440"/>
                    <a:pt x="246" y="440"/>
                  </a:cubicBezTo>
                  <a:cubicBezTo>
                    <a:pt x="245" y="440"/>
                    <a:pt x="245" y="440"/>
                    <a:pt x="245" y="440"/>
                  </a:cubicBezTo>
                  <a:cubicBezTo>
                    <a:pt x="245" y="440"/>
                    <a:pt x="245" y="441"/>
                    <a:pt x="245" y="441"/>
                  </a:cubicBezTo>
                  <a:cubicBezTo>
                    <a:pt x="245" y="441"/>
                    <a:pt x="245" y="441"/>
                    <a:pt x="245" y="441"/>
                  </a:cubicBezTo>
                  <a:cubicBezTo>
                    <a:pt x="244" y="441"/>
                    <a:pt x="244" y="441"/>
                    <a:pt x="244" y="441"/>
                  </a:cubicBezTo>
                  <a:cubicBezTo>
                    <a:pt x="244" y="441"/>
                    <a:pt x="243" y="441"/>
                    <a:pt x="243" y="441"/>
                  </a:cubicBezTo>
                  <a:cubicBezTo>
                    <a:pt x="243" y="440"/>
                    <a:pt x="243" y="440"/>
                    <a:pt x="243" y="440"/>
                  </a:cubicBezTo>
                  <a:cubicBezTo>
                    <a:pt x="243" y="440"/>
                    <a:pt x="242" y="440"/>
                    <a:pt x="242" y="439"/>
                  </a:cubicBezTo>
                  <a:cubicBezTo>
                    <a:pt x="241" y="439"/>
                    <a:pt x="241" y="439"/>
                    <a:pt x="241" y="439"/>
                  </a:cubicBezTo>
                  <a:cubicBezTo>
                    <a:pt x="241" y="439"/>
                    <a:pt x="241" y="439"/>
                    <a:pt x="241" y="438"/>
                  </a:cubicBezTo>
                  <a:cubicBezTo>
                    <a:pt x="241" y="438"/>
                    <a:pt x="241" y="438"/>
                    <a:pt x="241" y="439"/>
                  </a:cubicBezTo>
                  <a:cubicBezTo>
                    <a:pt x="241" y="438"/>
                    <a:pt x="241" y="438"/>
                    <a:pt x="241" y="438"/>
                  </a:cubicBezTo>
                  <a:close/>
                  <a:moveTo>
                    <a:pt x="222" y="465"/>
                  </a:moveTo>
                  <a:cubicBezTo>
                    <a:pt x="222" y="465"/>
                    <a:pt x="223" y="465"/>
                    <a:pt x="223" y="465"/>
                  </a:cubicBezTo>
                  <a:cubicBezTo>
                    <a:pt x="223" y="465"/>
                    <a:pt x="223" y="465"/>
                    <a:pt x="223" y="466"/>
                  </a:cubicBezTo>
                  <a:cubicBezTo>
                    <a:pt x="223" y="466"/>
                    <a:pt x="223" y="466"/>
                    <a:pt x="223" y="466"/>
                  </a:cubicBezTo>
                  <a:cubicBezTo>
                    <a:pt x="223" y="466"/>
                    <a:pt x="223" y="466"/>
                    <a:pt x="223" y="466"/>
                  </a:cubicBezTo>
                  <a:cubicBezTo>
                    <a:pt x="224" y="466"/>
                    <a:pt x="224" y="466"/>
                    <a:pt x="224" y="466"/>
                  </a:cubicBezTo>
                  <a:cubicBezTo>
                    <a:pt x="224" y="466"/>
                    <a:pt x="224" y="466"/>
                    <a:pt x="224" y="466"/>
                  </a:cubicBezTo>
                  <a:cubicBezTo>
                    <a:pt x="224" y="466"/>
                    <a:pt x="224" y="465"/>
                    <a:pt x="224" y="465"/>
                  </a:cubicBezTo>
                  <a:cubicBezTo>
                    <a:pt x="224" y="465"/>
                    <a:pt x="224" y="465"/>
                    <a:pt x="224" y="465"/>
                  </a:cubicBezTo>
                  <a:cubicBezTo>
                    <a:pt x="224" y="465"/>
                    <a:pt x="224" y="465"/>
                    <a:pt x="224" y="465"/>
                  </a:cubicBezTo>
                  <a:cubicBezTo>
                    <a:pt x="224" y="465"/>
                    <a:pt x="224" y="465"/>
                    <a:pt x="224" y="465"/>
                  </a:cubicBezTo>
                  <a:cubicBezTo>
                    <a:pt x="224" y="465"/>
                    <a:pt x="224" y="464"/>
                    <a:pt x="224" y="464"/>
                  </a:cubicBezTo>
                  <a:cubicBezTo>
                    <a:pt x="224" y="464"/>
                    <a:pt x="224" y="464"/>
                    <a:pt x="224" y="464"/>
                  </a:cubicBezTo>
                  <a:cubicBezTo>
                    <a:pt x="224" y="464"/>
                    <a:pt x="224" y="464"/>
                    <a:pt x="224" y="464"/>
                  </a:cubicBezTo>
                  <a:cubicBezTo>
                    <a:pt x="224" y="465"/>
                    <a:pt x="224" y="465"/>
                    <a:pt x="225" y="465"/>
                  </a:cubicBezTo>
                  <a:cubicBezTo>
                    <a:pt x="225" y="465"/>
                    <a:pt x="225" y="465"/>
                    <a:pt x="225" y="465"/>
                  </a:cubicBezTo>
                  <a:cubicBezTo>
                    <a:pt x="225" y="465"/>
                    <a:pt x="225" y="465"/>
                    <a:pt x="225" y="465"/>
                  </a:cubicBezTo>
                  <a:cubicBezTo>
                    <a:pt x="225" y="466"/>
                    <a:pt x="225" y="466"/>
                    <a:pt x="225" y="466"/>
                  </a:cubicBezTo>
                  <a:cubicBezTo>
                    <a:pt x="224" y="466"/>
                    <a:pt x="224" y="467"/>
                    <a:pt x="224" y="467"/>
                  </a:cubicBezTo>
                  <a:cubicBezTo>
                    <a:pt x="224" y="467"/>
                    <a:pt x="224" y="467"/>
                    <a:pt x="224" y="467"/>
                  </a:cubicBezTo>
                  <a:cubicBezTo>
                    <a:pt x="224" y="467"/>
                    <a:pt x="224" y="467"/>
                    <a:pt x="224" y="467"/>
                  </a:cubicBezTo>
                  <a:cubicBezTo>
                    <a:pt x="224" y="467"/>
                    <a:pt x="224" y="467"/>
                    <a:pt x="224" y="467"/>
                  </a:cubicBezTo>
                  <a:cubicBezTo>
                    <a:pt x="224" y="467"/>
                    <a:pt x="224" y="467"/>
                    <a:pt x="223" y="467"/>
                  </a:cubicBezTo>
                  <a:cubicBezTo>
                    <a:pt x="223" y="467"/>
                    <a:pt x="223" y="467"/>
                    <a:pt x="223" y="467"/>
                  </a:cubicBezTo>
                  <a:cubicBezTo>
                    <a:pt x="223" y="467"/>
                    <a:pt x="223" y="466"/>
                    <a:pt x="223" y="466"/>
                  </a:cubicBezTo>
                  <a:cubicBezTo>
                    <a:pt x="223" y="466"/>
                    <a:pt x="223" y="466"/>
                    <a:pt x="223" y="466"/>
                  </a:cubicBezTo>
                  <a:cubicBezTo>
                    <a:pt x="223" y="466"/>
                    <a:pt x="223" y="466"/>
                    <a:pt x="223" y="466"/>
                  </a:cubicBezTo>
                  <a:cubicBezTo>
                    <a:pt x="223" y="466"/>
                    <a:pt x="223" y="466"/>
                    <a:pt x="223" y="466"/>
                  </a:cubicBezTo>
                  <a:cubicBezTo>
                    <a:pt x="223" y="467"/>
                    <a:pt x="223" y="467"/>
                    <a:pt x="223" y="467"/>
                  </a:cubicBezTo>
                  <a:cubicBezTo>
                    <a:pt x="223" y="467"/>
                    <a:pt x="223" y="467"/>
                    <a:pt x="223" y="467"/>
                  </a:cubicBezTo>
                  <a:cubicBezTo>
                    <a:pt x="222" y="467"/>
                    <a:pt x="222" y="467"/>
                    <a:pt x="222" y="467"/>
                  </a:cubicBezTo>
                  <a:cubicBezTo>
                    <a:pt x="222" y="467"/>
                    <a:pt x="222" y="467"/>
                    <a:pt x="222" y="467"/>
                  </a:cubicBezTo>
                  <a:cubicBezTo>
                    <a:pt x="222" y="467"/>
                    <a:pt x="222" y="467"/>
                    <a:pt x="222" y="467"/>
                  </a:cubicBezTo>
                  <a:cubicBezTo>
                    <a:pt x="222" y="466"/>
                    <a:pt x="222" y="466"/>
                    <a:pt x="222" y="466"/>
                  </a:cubicBezTo>
                  <a:cubicBezTo>
                    <a:pt x="222" y="466"/>
                    <a:pt x="222" y="465"/>
                    <a:pt x="222" y="465"/>
                  </a:cubicBezTo>
                  <a:cubicBezTo>
                    <a:pt x="222" y="465"/>
                    <a:pt x="222" y="465"/>
                    <a:pt x="222" y="465"/>
                  </a:cubicBezTo>
                  <a:close/>
                  <a:moveTo>
                    <a:pt x="222" y="459"/>
                  </a:moveTo>
                  <a:cubicBezTo>
                    <a:pt x="222" y="459"/>
                    <a:pt x="222" y="459"/>
                    <a:pt x="222" y="459"/>
                  </a:cubicBezTo>
                  <a:cubicBezTo>
                    <a:pt x="222" y="459"/>
                    <a:pt x="222" y="459"/>
                    <a:pt x="222" y="459"/>
                  </a:cubicBezTo>
                  <a:cubicBezTo>
                    <a:pt x="222" y="459"/>
                    <a:pt x="222" y="460"/>
                    <a:pt x="222" y="460"/>
                  </a:cubicBezTo>
                  <a:cubicBezTo>
                    <a:pt x="222" y="460"/>
                    <a:pt x="222" y="460"/>
                    <a:pt x="222" y="460"/>
                  </a:cubicBezTo>
                  <a:cubicBezTo>
                    <a:pt x="222" y="460"/>
                    <a:pt x="222" y="460"/>
                    <a:pt x="222" y="460"/>
                  </a:cubicBezTo>
                  <a:cubicBezTo>
                    <a:pt x="221" y="460"/>
                    <a:pt x="222" y="459"/>
                    <a:pt x="221" y="459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1" y="459"/>
                    <a:pt x="221" y="458"/>
                    <a:pt x="221" y="458"/>
                  </a:cubicBezTo>
                  <a:cubicBezTo>
                    <a:pt x="221" y="458"/>
                    <a:pt x="221" y="458"/>
                    <a:pt x="221" y="458"/>
                  </a:cubicBezTo>
                  <a:cubicBezTo>
                    <a:pt x="221" y="458"/>
                    <a:pt x="221" y="458"/>
                    <a:pt x="221" y="458"/>
                  </a:cubicBezTo>
                  <a:cubicBezTo>
                    <a:pt x="221" y="458"/>
                    <a:pt x="221" y="458"/>
                    <a:pt x="221" y="458"/>
                  </a:cubicBezTo>
                  <a:cubicBezTo>
                    <a:pt x="221" y="458"/>
                    <a:pt x="222" y="458"/>
                    <a:pt x="222" y="458"/>
                  </a:cubicBezTo>
                  <a:cubicBezTo>
                    <a:pt x="222" y="458"/>
                    <a:pt x="222" y="458"/>
                    <a:pt x="222" y="457"/>
                  </a:cubicBezTo>
                  <a:cubicBezTo>
                    <a:pt x="222" y="457"/>
                    <a:pt x="222" y="457"/>
                    <a:pt x="222" y="457"/>
                  </a:cubicBezTo>
                  <a:cubicBezTo>
                    <a:pt x="222" y="457"/>
                    <a:pt x="222" y="457"/>
                    <a:pt x="222" y="457"/>
                  </a:cubicBezTo>
                  <a:cubicBezTo>
                    <a:pt x="222" y="457"/>
                    <a:pt x="222" y="458"/>
                    <a:pt x="222" y="458"/>
                  </a:cubicBezTo>
                  <a:cubicBezTo>
                    <a:pt x="222" y="458"/>
                    <a:pt x="222" y="458"/>
                    <a:pt x="222" y="458"/>
                  </a:cubicBezTo>
                  <a:cubicBezTo>
                    <a:pt x="222" y="458"/>
                    <a:pt x="222" y="459"/>
                    <a:pt x="222" y="459"/>
                  </a:cubicBezTo>
                  <a:close/>
                  <a:moveTo>
                    <a:pt x="222" y="454"/>
                  </a:moveTo>
                  <a:cubicBezTo>
                    <a:pt x="222" y="454"/>
                    <a:pt x="222" y="455"/>
                    <a:pt x="222" y="455"/>
                  </a:cubicBezTo>
                  <a:cubicBezTo>
                    <a:pt x="222" y="455"/>
                    <a:pt x="222" y="455"/>
                    <a:pt x="222" y="455"/>
                  </a:cubicBezTo>
                  <a:cubicBezTo>
                    <a:pt x="222" y="455"/>
                    <a:pt x="222" y="455"/>
                    <a:pt x="222" y="455"/>
                  </a:cubicBezTo>
                  <a:cubicBezTo>
                    <a:pt x="222" y="455"/>
                    <a:pt x="222" y="456"/>
                    <a:pt x="222" y="456"/>
                  </a:cubicBezTo>
                  <a:cubicBezTo>
                    <a:pt x="222" y="456"/>
                    <a:pt x="222" y="456"/>
                    <a:pt x="222" y="456"/>
                  </a:cubicBezTo>
                  <a:cubicBezTo>
                    <a:pt x="221" y="456"/>
                    <a:pt x="221" y="456"/>
                    <a:pt x="221" y="456"/>
                  </a:cubicBezTo>
                  <a:cubicBezTo>
                    <a:pt x="221" y="456"/>
                    <a:pt x="221" y="456"/>
                    <a:pt x="221" y="456"/>
                  </a:cubicBezTo>
                  <a:cubicBezTo>
                    <a:pt x="221" y="456"/>
                    <a:pt x="221" y="456"/>
                    <a:pt x="221" y="456"/>
                  </a:cubicBezTo>
                  <a:cubicBezTo>
                    <a:pt x="221" y="456"/>
                    <a:pt x="221" y="456"/>
                    <a:pt x="221" y="456"/>
                  </a:cubicBezTo>
                  <a:cubicBezTo>
                    <a:pt x="221" y="457"/>
                    <a:pt x="221" y="457"/>
                    <a:pt x="221" y="457"/>
                  </a:cubicBezTo>
                  <a:cubicBezTo>
                    <a:pt x="221" y="457"/>
                    <a:pt x="221" y="457"/>
                    <a:pt x="221" y="457"/>
                  </a:cubicBezTo>
                  <a:cubicBezTo>
                    <a:pt x="221" y="457"/>
                    <a:pt x="221" y="457"/>
                    <a:pt x="221" y="457"/>
                  </a:cubicBezTo>
                  <a:cubicBezTo>
                    <a:pt x="221" y="457"/>
                    <a:pt x="221" y="458"/>
                    <a:pt x="221" y="458"/>
                  </a:cubicBezTo>
                  <a:cubicBezTo>
                    <a:pt x="221" y="458"/>
                    <a:pt x="220" y="458"/>
                    <a:pt x="220" y="458"/>
                  </a:cubicBezTo>
                  <a:cubicBezTo>
                    <a:pt x="220" y="458"/>
                    <a:pt x="220" y="457"/>
                    <a:pt x="220" y="457"/>
                  </a:cubicBezTo>
                  <a:cubicBezTo>
                    <a:pt x="220" y="457"/>
                    <a:pt x="220" y="457"/>
                    <a:pt x="220" y="457"/>
                  </a:cubicBezTo>
                  <a:cubicBezTo>
                    <a:pt x="220" y="457"/>
                    <a:pt x="220" y="457"/>
                    <a:pt x="220" y="457"/>
                  </a:cubicBezTo>
                  <a:cubicBezTo>
                    <a:pt x="220" y="457"/>
                    <a:pt x="220" y="457"/>
                    <a:pt x="220" y="457"/>
                  </a:cubicBezTo>
                  <a:cubicBezTo>
                    <a:pt x="220" y="457"/>
                    <a:pt x="220" y="457"/>
                    <a:pt x="220" y="457"/>
                  </a:cubicBezTo>
                  <a:cubicBezTo>
                    <a:pt x="220" y="456"/>
                    <a:pt x="220" y="456"/>
                    <a:pt x="220" y="456"/>
                  </a:cubicBezTo>
                  <a:cubicBezTo>
                    <a:pt x="220" y="456"/>
                    <a:pt x="220" y="456"/>
                    <a:pt x="220" y="456"/>
                  </a:cubicBezTo>
                  <a:cubicBezTo>
                    <a:pt x="220" y="456"/>
                    <a:pt x="220" y="456"/>
                    <a:pt x="220" y="456"/>
                  </a:cubicBezTo>
                  <a:cubicBezTo>
                    <a:pt x="221" y="456"/>
                    <a:pt x="221" y="456"/>
                    <a:pt x="221" y="456"/>
                  </a:cubicBezTo>
                  <a:cubicBezTo>
                    <a:pt x="221" y="456"/>
                    <a:pt x="221" y="455"/>
                    <a:pt x="221" y="455"/>
                  </a:cubicBezTo>
                  <a:cubicBezTo>
                    <a:pt x="221" y="455"/>
                    <a:pt x="221" y="455"/>
                    <a:pt x="221" y="454"/>
                  </a:cubicBezTo>
                  <a:cubicBezTo>
                    <a:pt x="221" y="454"/>
                    <a:pt x="221" y="454"/>
                    <a:pt x="221" y="454"/>
                  </a:cubicBezTo>
                  <a:cubicBezTo>
                    <a:pt x="221" y="454"/>
                    <a:pt x="221" y="454"/>
                    <a:pt x="221" y="454"/>
                  </a:cubicBezTo>
                  <a:cubicBezTo>
                    <a:pt x="221" y="454"/>
                    <a:pt x="222" y="454"/>
                    <a:pt x="222" y="454"/>
                  </a:cubicBezTo>
                  <a:close/>
                  <a:moveTo>
                    <a:pt x="219" y="457"/>
                  </a:moveTo>
                  <a:cubicBezTo>
                    <a:pt x="218" y="457"/>
                    <a:pt x="218" y="457"/>
                    <a:pt x="218" y="457"/>
                  </a:cubicBezTo>
                  <a:cubicBezTo>
                    <a:pt x="218" y="456"/>
                    <a:pt x="218" y="456"/>
                    <a:pt x="218" y="456"/>
                  </a:cubicBezTo>
                  <a:cubicBezTo>
                    <a:pt x="218" y="456"/>
                    <a:pt x="218" y="456"/>
                    <a:pt x="218" y="456"/>
                  </a:cubicBezTo>
                  <a:cubicBezTo>
                    <a:pt x="218" y="456"/>
                    <a:pt x="218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20" y="456"/>
                    <a:pt x="220" y="456"/>
                  </a:cubicBezTo>
                  <a:cubicBezTo>
                    <a:pt x="220" y="456"/>
                    <a:pt x="219" y="456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lose/>
                  <a:moveTo>
                    <a:pt x="221" y="448"/>
                  </a:moveTo>
                  <a:cubicBezTo>
                    <a:pt x="221" y="448"/>
                    <a:pt x="221" y="449"/>
                    <a:pt x="221" y="449"/>
                  </a:cubicBezTo>
                  <a:cubicBezTo>
                    <a:pt x="221" y="449"/>
                    <a:pt x="221" y="449"/>
                    <a:pt x="221" y="449"/>
                  </a:cubicBezTo>
                  <a:cubicBezTo>
                    <a:pt x="221" y="449"/>
                    <a:pt x="221" y="449"/>
                    <a:pt x="221" y="449"/>
                  </a:cubicBezTo>
                  <a:cubicBezTo>
                    <a:pt x="221" y="449"/>
                    <a:pt x="221" y="450"/>
                    <a:pt x="221" y="450"/>
                  </a:cubicBezTo>
                  <a:cubicBezTo>
                    <a:pt x="221" y="450"/>
                    <a:pt x="221" y="450"/>
                    <a:pt x="221" y="450"/>
                  </a:cubicBezTo>
                  <a:cubicBezTo>
                    <a:pt x="221" y="450"/>
                    <a:pt x="221" y="450"/>
                    <a:pt x="221" y="450"/>
                  </a:cubicBezTo>
                  <a:cubicBezTo>
                    <a:pt x="221" y="450"/>
                    <a:pt x="220" y="450"/>
                    <a:pt x="220" y="450"/>
                  </a:cubicBezTo>
                  <a:cubicBezTo>
                    <a:pt x="220" y="450"/>
                    <a:pt x="220" y="450"/>
                    <a:pt x="220" y="450"/>
                  </a:cubicBezTo>
                  <a:cubicBezTo>
                    <a:pt x="220" y="450"/>
                    <a:pt x="220" y="450"/>
                    <a:pt x="220" y="449"/>
                  </a:cubicBezTo>
                  <a:cubicBezTo>
                    <a:pt x="220" y="449"/>
                    <a:pt x="220" y="449"/>
                    <a:pt x="220" y="449"/>
                  </a:cubicBezTo>
                  <a:cubicBezTo>
                    <a:pt x="220" y="449"/>
                    <a:pt x="220" y="449"/>
                    <a:pt x="220" y="449"/>
                  </a:cubicBezTo>
                  <a:cubicBezTo>
                    <a:pt x="220" y="449"/>
                    <a:pt x="220" y="448"/>
                    <a:pt x="221" y="448"/>
                  </a:cubicBezTo>
                  <a:cubicBezTo>
                    <a:pt x="221" y="448"/>
                    <a:pt x="221" y="448"/>
                    <a:pt x="221" y="448"/>
                  </a:cubicBezTo>
                  <a:close/>
                  <a:moveTo>
                    <a:pt x="210" y="445"/>
                  </a:moveTo>
                  <a:cubicBezTo>
                    <a:pt x="210" y="445"/>
                    <a:pt x="210" y="445"/>
                    <a:pt x="209" y="445"/>
                  </a:cubicBezTo>
                  <a:cubicBezTo>
                    <a:pt x="209" y="445"/>
                    <a:pt x="209" y="446"/>
                    <a:pt x="209" y="446"/>
                  </a:cubicBezTo>
                  <a:cubicBezTo>
                    <a:pt x="209" y="446"/>
                    <a:pt x="209" y="446"/>
                    <a:pt x="208" y="446"/>
                  </a:cubicBezTo>
                  <a:cubicBezTo>
                    <a:pt x="208" y="446"/>
                    <a:pt x="208" y="446"/>
                    <a:pt x="208" y="446"/>
                  </a:cubicBezTo>
                  <a:cubicBezTo>
                    <a:pt x="209" y="445"/>
                    <a:pt x="209" y="445"/>
                    <a:pt x="210" y="444"/>
                  </a:cubicBezTo>
                  <a:cubicBezTo>
                    <a:pt x="210" y="444"/>
                    <a:pt x="210" y="444"/>
                    <a:pt x="210" y="444"/>
                  </a:cubicBezTo>
                  <a:cubicBezTo>
                    <a:pt x="210" y="444"/>
                    <a:pt x="211" y="444"/>
                    <a:pt x="211" y="444"/>
                  </a:cubicBezTo>
                  <a:cubicBezTo>
                    <a:pt x="211" y="444"/>
                    <a:pt x="211" y="444"/>
                    <a:pt x="211" y="444"/>
                  </a:cubicBezTo>
                  <a:cubicBezTo>
                    <a:pt x="211" y="444"/>
                    <a:pt x="211" y="444"/>
                    <a:pt x="211" y="444"/>
                  </a:cubicBezTo>
                  <a:cubicBezTo>
                    <a:pt x="211" y="444"/>
                    <a:pt x="210" y="444"/>
                    <a:pt x="210" y="445"/>
                  </a:cubicBezTo>
                  <a:cubicBezTo>
                    <a:pt x="210" y="445"/>
                    <a:pt x="210" y="445"/>
                    <a:pt x="210" y="445"/>
                  </a:cubicBezTo>
                  <a:close/>
                  <a:moveTo>
                    <a:pt x="213" y="447"/>
                  </a:moveTo>
                  <a:cubicBezTo>
                    <a:pt x="213" y="447"/>
                    <a:pt x="213" y="447"/>
                    <a:pt x="213" y="447"/>
                  </a:cubicBezTo>
                  <a:cubicBezTo>
                    <a:pt x="213" y="448"/>
                    <a:pt x="213" y="448"/>
                    <a:pt x="213" y="448"/>
                  </a:cubicBezTo>
                  <a:cubicBezTo>
                    <a:pt x="213" y="448"/>
                    <a:pt x="212" y="448"/>
                    <a:pt x="212" y="448"/>
                  </a:cubicBezTo>
                  <a:cubicBezTo>
                    <a:pt x="212" y="448"/>
                    <a:pt x="212" y="448"/>
                    <a:pt x="212" y="448"/>
                  </a:cubicBezTo>
                  <a:cubicBezTo>
                    <a:pt x="212" y="448"/>
                    <a:pt x="212" y="448"/>
                    <a:pt x="212" y="448"/>
                  </a:cubicBezTo>
                  <a:cubicBezTo>
                    <a:pt x="212" y="448"/>
                    <a:pt x="212" y="448"/>
                    <a:pt x="212" y="448"/>
                  </a:cubicBezTo>
                  <a:cubicBezTo>
                    <a:pt x="212" y="448"/>
                    <a:pt x="212" y="448"/>
                    <a:pt x="212" y="448"/>
                  </a:cubicBezTo>
                  <a:cubicBezTo>
                    <a:pt x="212" y="447"/>
                    <a:pt x="212" y="447"/>
                    <a:pt x="212" y="447"/>
                  </a:cubicBezTo>
                  <a:cubicBezTo>
                    <a:pt x="212" y="447"/>
                    <a:pt x="212" y="447"/>
                    <a:pt x="212" y="447"/>
                  </a:cubicBezTo>
                  <a:cubicBezTo>
                    <a:pt x="212" y="447"/>
                    <a:pt x="212" y="447"/>
                    <a:pt x="212" y="447"/>
                  </a:cubicBezTo>
                  <a:cubicBezTo>
                    <a:pt x="212" y="447"/>
                    <a:pt x="212" y="447"/>
                    <a:pt x="212" y="447"/>
                  </a:cubicBezTo>
                  <a:cubicBezTo>
                    <a:pt x="212" y="447"/>
                    <a:pt x="212" y="447"/>
                    <a:pt x="213" y="447"/>
                  </a:cubicBezTo>
                  <a:cubicBezTo>
                    <a:pt x="213" y="447"/>
                    <a:pt x="213" y="447"/>
                    <a:pt x="213" y="447"/>
                  </a:cubicBezTo>
                  <a:cubicBezTo>
                    <a:pt x="213" y="447"/>
                    <a:pt x="213" y="447"/>
                    <a:pt x="213" y="447"/>
                  </a:cubicBezTo>
                  <a:cubicBezTo>
                    <a:pt x="213" y="447"/>
                    <a:pt x="213" y="447"/>
                    <a:pt x="213" y="447"/>
                  </a:cubicBezTo>
                  <a:cubicBezTo>
                    <a:pt x="213" y="447"/>
                    <a:pt x="213" y="447"/>
                    <a:pt x="213" y="447"/>
                  </a:cubicBezTo>
                  <a:close/>
                  <a:moveTo>
                    <a:pt x="215" y="450"/>
                  </a:moveTo>
                  <a:cubicBezTo>
                    <a:pt x="215" y="450"/>
                    <a:pt x="215" y="450"/>
                    <a:pt x="215" y="450"/>
                  </a:cubicBezTo>
                  <a:cubicBezTo>
                    <a:pt x="215" y="450"/>
                    <a:pt x="215" y="450"/>
                    <a:pt x="215" y="449"/>
                  </a:cubicBezTo>
                  <a:cubicBezTo>
                    <a:pt x="214" y="449"/>
                    <a:pt x="214" y="449"/>
                    <a:pt x="214" y="449"/>
                  </a:cubicBezTo>
                  <a:cubicBezTo>
                    <a:pt x="214" y="449"/>
                    <a:pt x="214" y="449"/>
                    <a:pt x="214" y="449"/>
                  </a:cubicBezTo>
                  <a:cubicBezTo>
                    <a:pt x="214" y="449"/>
                    <a:pt x="214" y="449"/>
                    <a:pt x="215" y="449"/>
                  </a:cubicBezTo>
                  <a:cubicBezTo>
                    <a:pt x="215" y="449"/>
                    <a:pt x="215" y="449"/>
                    <a:pt x="215" y="449"/>
                  </a:cubicBezTo>
                  <a:cubicBezTo>
                    <a:pt x="215" y="449"/>
                    <a:pt x="215" y="449"/>
                    <a:pt x="215" y="449"/>
                  </a:cubicBezTo>
                  <a:cubicBezTo>
                    <a:pt x="215" y="449"/>
                    <a:pt x="215" y="449"/>
                    <a:pt x="215" y="449"/>
                  </a:cubicBezTo>
                  <a:cubicBezTo>
                    <a:pt x="215" y="449"/>
                    <a:pt x="215" y="449"/>
                    <a:pt x="215" y="449"/>
                  </a:cubicBezTo>
                  <a:cubicBezTo>
                    <a:pt x="216" y="449"/>
                    <a:pt x="216" y="449"/>
                    <a:pt x="216" y="449"/>
                  </a:cubicBezTo>
                  <a:cubicBezTo>
                    <a:pt x="216" y="449"/>
                    <a:pt x="216" y="449"/>
                    <a:pt x="216" y="449"/>
                  </a:cubicBezTo>
                  <a:cubicBezTo>
                    <a:pt x="215" y="449"/>
                    <a:pt x="215" y="450"/>
                    <a:pt x="215" y="450"/>
                  </a:cubicBezTo>
                  <a:cubicBezTo>
                    <a:pt x="215" y="450"/>
                    <a:pt x="216" y="450"/>
                    <a:pt x="215" y="450"/>
                  </a:cubicBezTo>
                  <a:close/>
                  <a:moveTo>
                    <a:pt x="362" y="446"/>
                  </a:moveTo>
                  <a:cubicBezTo>
                    <a:pt x="362" y="446"/>
                    <a:pt x="363" y="446"/>
                    <a:pt x="363" y="446"/>
                  </a:cubicBezTo>
                  <a:cubicBezTo>
                    <a:pt x="363" y="445"/>
                    <a:pt x="363" y="445"/>
                    <a:pt x="363" y="445"/>
                  </a:cubicBezTo>
                  <a:cubicBezTo>
                    <a:pt x="363" y="444"/>
                    <a:pt x="364" y="443"/>
                    <a:pt x="364" y="443"/>
                  </a:cubicBezTo>
                  <a:cubicBezTo>
                    <a:pt x="364" y="443"/>
                    <a:pt x="364" y="443"/>
                    <a:pt x="365" y="443"/>
                  </a:cubicBezTo>
                  <a:cubicBezTo>
                    <a:pt x="365" y="443"/>
                    <a:pt x="365" y="443"/>
                    <a:pt x="365" y="443"/>
                  </a:cubicBezTo>
                  <a:cubicBezTo>
                    <a:pt x="365" y="443"/>
                    <a:pt x="365" y="443"/>
                    <a:pt x="365" y="443"/>
                  </a:cubicBezTo>
                  <a:cubicBezTo>
                    <a:pt x="366" y="443"/>
                    <a:pt x="366" y="444"/>
                    <a:pt x="366" y="444"/>
                  </a:cubicBezTo>
                  <a:cubicBezTo>
                    <a:pt x="366" y="444"/>
                    <a:pt x="366" y="445"/>
                    <a:pt x="366" y="445"/>
                  </a:cubicBezTo>
                  <a:cubicBezTo>
                    <a:pt x="366" y="446"/>
                    <a:pt x="366" y="448"/>
                    <a:pt x="366" y="449"/>
                  </a:cubicBezTo>
                  <a:cubicBezTo>
                    <a:pt x="366" y="450"/>
                    <a:pt x="366" y="450"/>
                    <a:pt x="366" y="450"/>
                  </a:cubicBezTo>
                  <a:cubicBezTo>
                    <a:pt x="366" y="451"/>
                    <a:pt x="366" y="452"/>
                    <a:pt x="365" y="452"/>
                  </a:cubicBezTo>
                  <a:cubicBezTo>
                    <a:pt x="365" y="453"/>
                    <a:pt x="365" y="453"/>
                    <a:pt x="365" y="453"/>
                  </a:cubicBezTo>
                  <a:cubicBezTo>
                    <a:pt x="365" y="453"/>
                    <a:pt x="364" y="453"/>
                    <a:pt x="364" y="453"/>
                  </a:cubicBezTo>
                  <a:cubicBezTo>
                    <a:pt x="364" y="452"/>
                    <a:pt x="364" y="452"/>
                    <a:pt x="364" y="452"/>
                  </a:cubicBezTo>
                  <a:cubicBezTo>
                    <a:pt x="364" y="452"/>
                    <a:pt x="364" y="452"/>
                    <a:pt x="363" y="452"/>
                  </a:cubicBezTo>
                  <a:cubicBezTo>
                    <a:pt x="363" y="452"/>
                    <a:pt x="363" y="452"/>
                    <a:pt x="363" y="452"/>
                  </a:cubicBezTo>
                  <a:cubicBezTo>
                    <a:pt x="363" y="452"/>
                    <a:pt x="363" y="451"/>
                    <a:pt x="363" y="451"/>
                  </a:cubicBezTo>
                  <a:cubicBezTo>
                    <a:pt x="363" y="451"/>
                    <a:pt x="363" y="451"/>
                    <a:pt x="363" y="451"/>
                  </a:cubicBezTo>
                  <a:cubicBezTo>
                    <a:pt x="363" y="450"/>
                    <a:pt x="363" y="450"/>
                    <a:pt x="363" y="450"/>
                  </a:cubicBezTo>
                  <a:cubicBezTo>
                    <a:pt x="362" y="450"/>
                    <a:pt x="362" y="450"/>
                    <a:pt x="362" y="449"/>
                  </a:cubicBezTo>
                  <a:cubicBezTo>
                    <a:pt x="363" y="449"/>
                    <a:pt x="363" y="448"/>
                    <a:pt x="363" y="448"/>
                  </a:cubicBezTo>
                  <a:cubicBezTo>
                    <a:pt x="363" y="448"/>
                    <a:pt x="363" y="447"/>
                    <a:pt x="363" y="447"/>
                  </a:cubicBezTo>
                  <a:cubicBezTo>
                    <a:pt x="362" y="447"/>
                    <a:pt x="362" y="447"/>
                    <a:pt x="362" y="446"/>
                  </a:cubicBezTo>
                  <a:close/>
                  <a:moveTo>
                    <a:pt x="399" y="422"/>
                  </a:moveTo>
                  <a:cubicBezTo>
                    <a:pt x="399" y="422"/>
                    <a:pt x="399" y="422"/>
                    <a:pt x="399" y="422"/>
                  </a:cubicBezTo>
                  <a:cubicBezTo>
                    <a:pt x="399" y="422"/>
                    <a:pt x="399" y="422"/>
                    <a:pt x="399" y="422"/>
                  </a:cubicBezTo>
                  <a:cubicBezTo>
                    <a:pt x="399" y="421"/>
                    <a:pt x="399" y="421"/>
                    <a:pt x="399" y="421"/>
                  </a:cubicBezTo>
                  <a:cubicBezTo>
                    <a:pt x="398" y="421"/>
                    <a:pt x="398" y="421"/>
                    <a:pt x="398" y="421"/>
                  </a:cubicBezTo>
                  <a:cubicBezTo>
                    <a:pt x="398" y="421"/>
                    <a:pt x="398" y="421"/>
                    <a:pt x="398" y="421"/>
                  </a:cubicBezTo>
                  <a:cubicBezTo>
                    <a:pt x="398" y="421"/>
                    <a:pt x="398" y="420"/>
                    <a:pt x="397" y="420"/>
                  </a:cubicBezTo>
                  <a:cubicBezTo>
                    <a:pt x="397" y="420"/>
                    <a:pt x="397" y="420"/>
                    <a:pt x="398" y="420"/>
                  </a:cubicBezTo>
                  <a:cubicBezTo>
                    <a:pt x="398" y="420"/>
                    <a:pt x="398" y="420"/>
                    <a:pt x="398" y="420"/>
                  </a:cubicBezTo>
                  <a:cubicBezTo>
                    <a:pt x="398" y="420"/>
                    <a:pt x="398" y="420"/>
                    <a:pt x="398" y="420"/>
                  </a:cubicBezTo>
                  <a:cubicBezTo>
                    <a:pt x="398" y="421"/>
                    <a:pt x="399" y="421"/>
                    <a:pt x="399" y="421"/>
                  </a:cubicBezTo>
                  <a:cubicBezTo>
                    <a:pt x="399" y="421"/>
                    <a:pt x="399" y="421"/>
                    <a:pt x="399" y="421"/>
                  </a:cubicBezTo>
                  <a:cubicBezTo>
                    <a:pt x="399" y="421"/>
                    <a:pt x="399" y="421"/>
                    <a:pt x="399" y="421"/>
                  </a:cubicBezTo>
                  <a:cubicBezTo>
                    <a:pt x="399" y="421"/>
                    <a:pt x="399" y="421"/>
                    <a:pt x="399" y="421"/>
                  </a:cubicBezTo>
                  <a:cubicBezTo>
                    <a:pt x="399" y="422"/>
                    <a:pt x="399" y="422"/>
                    <a:pt x="399" y="422"/>
                  </a:cubicBezTo>
                  <a:cubicBezTo>
                    <a:pt x="399" y="422"/>
                    <a:pt x="399" y="423"/>
                    <a:pt x="399" y="423"/>
                  </a:cubicBezTo>
                  <a:cubicBezTo>
                    <a:pt x="399" y="423"/>
                    <a:pt x="399" y="423"/>
                    <a:pt x="399" y="423"/>
                  </a:cubicBezTo>
                  <a:cubicBezTo>
                    <a:pt x="399" y="423"/>
                    <a:pt x="399" y="423"/>
                    <a:pt x="399" y="423"/>
                  </a:cubicBezTo>
                  <a:cubicBezTo>
                    <a:pt x="399" y="423"/>
                    <a:pt x="399" y="423"/>
                    <a:pt x="398" y="423"/>
                  </a:cubicBezTo>
                  <a:cubicBezTo>
                    <a:pt x="398" y="423"/>
                    <a:pt x="398" y="423"/>
                    <a:pt x="398" y="423"/>
                  </a:cubicBezTo>
                  <a:cubicBezTo>
                    <a:pt x="398" y="423"/>
                    <a:pt x="398" y="423"/>
                    <a:pt x="398" y="423"/>
                  </a:cubicBezTo>
                  <a:cubicBezTo>
                    <a:pt x="397" y="422"/>
                    <a:pt x="397" y="423"/>
                    <a:pt x="397" y="423"/>
                  </a:cubicBezTo>
                  <a:cubicBezTo>
                    <a:pt x="397" y="423"/>
                    <a:pt x="397" y="423"/>
                    <a:pt x="397" y="423"/>
                  </a:cubicBezTo>
                  <a:cubicBezTo>
                    <a:pt x="397" y="423"/>
                    <a:pt x="397" y="423"/>
                    <a:pt x="397" y="423"/>
                  </a:cubicBezTo>
                  <a:cubicBezTo>
                    <a:pt x="396" y="423"/>
                    <a:pt x="396" y="423"/>
                    <a:pt x="396" y="422"/>
                  </a:cubicBezTo>
                  <a:cubicBezTo>
                    <a:pt x="396" y="422"/>
                    <a:pt x="396" y="422"/>
                    <a:pt x="396" y="422"/>
                  </a:cubicBezTo>
                  <a:cubicBezTo>
                    <a:pt x="396" y="422"/>
                    <a:pt x="397" y="422"/>
                    <a:pt x="397" y="422"/>
                  </a:cubicBezTo>
                  <a:cubicBezTo>
                    <a:pt x="397" y="422"/>
                    <a:pt x="397" y="422"/>
                    <a:pt x="397" y="422"/>
                  </a:cubicBezTo>
                  <a:cubicBezTo>
                    <a:pt x="397" y="422"/>
                    <a:pt x="398" y="422"/>
                    <a:pt x="398" y="422"/>
                  </a:cubicBezTo>
                  <a:cubicBezTo>
                    <a:pt x="398" y="422"/>
                    <a:pt x="398" y="422"/>
                    <a:pt x="398" y="422"/>
                  </a:cubicBezTo>
                  <a:cubicBezTo>
                    <a:pt x="398" y="422"/>
                    <a:pt x="398" y="422"/>
                    <a:pt x="399" y="422"/>
                  </a:cubicBezTo>
                  <a:close/>
                  <a:moveTo>
                    <a:pt x="340" y="422"/>
                  </a:moveTo>
                  <a:cubicBezTo>
                    <a:pt x="340" y="422"/>
                    <a:pt x="340" y="421"/>
                    <a:pt x="341" y="421"/>
                  </a:cubicBezTo>
                  <a:cubicBezTo>
                    <a:pt x="341" y="421"/>
                    <a:pt x="341" y="421"/>
                    <a:pt x="341" y="422"/>
                  </a:cubicBezTo>
                  <a:cubicBezTo>
                    <a:pt x="341" y="422"/>
                    <a:pt x="341" y="422"/>
                    <a:pt x="341" y="422"/>
                  </a:cubicBezTo>
                  <a:cubicBezTo>
                    <a:pt x="341" y="422"/>
                    <a:pt x="341" y="422"/>
                    <a:pt x="341" y="422"/>
                  </a:cubicBezTo>
                  <a:cubicBezTo>
                    <a:pt x="341" y="422"/>
                    <a:pt x="341" y="422"/>
                    <a:pt x="341" y="423"/>
                  </a:cubicBezTo>
                  <a:cubicBezTo>
                    <a:pt x="341" y="423"/>
                    <a:pt x="341" y="423"/>
                    <a:pt x="341" y="423"/>
                  </a:cubicBezTo>
                  <a:cubicBezTo>
                    <a:pt x="341" y="423"/>
                    <a:pt x="341" y="423"/>
                    <a:pt x="341" y="423"/>
                  </a:cubicBezTo>
                  <a:cubicBezTo>
                    <a:pt x="341" y="424"/>
                    <a:pt x="341" y="424"/>
                    <a:pt x="341" y="424"/>
                  </a:cubicBezTo>
                  <a:cubicBezTo>
                    <a:pt x="340" y="424"/>
                    <a:pt x="340" y="424"/>
                    <a:pt x="340" y="424"/>
                  </a:cubicBezTo>
                  <a:cubicBezTo>
                    <a:pt x="340" y="425"/>
                    <a:pt x="340" y="424"/>
                    <a:pt x="340" y="425"/>
                  </a:cubicBezTo>
                  <a:cubicBezTo>
                    <a:pt x="340" y="424"/>
                    <a:pt x="340" y="424"/>
                    <a:pt x="339" y="424"/>
                  </a:cubicBezTo>
                  <a:cubicBezTo>
                    <a:pt x="339" y="424"/>
                    <a:pt x="339" y="424"/>
                    <a:pt x="339" y="424"/>
                  </a:cubicBezTo>
                  <a:cubicBezTo>
                    <a:pt x="339" y="424"/>
                    <a:pt x="339" y="423"/>
                    <a:pt x="339" y="423"/>
                  </a:cubicBezTo>
                  <a:cubicBezTo>
                    <a:pt x="339" y="423"/>
                    <a:pt x="339" y="423"/>
                    <a:pt x="339" y="422"/>
                  </a:cubicBezTo>
                  <a:cubicBezTo>
                    <a:pt x="339" y="422"/>
                    <a:pt x="339" y="422"/>
                    <a:pt x="339" y="422"/>
                  </a:cubicBezTo>
                  <a:cubicBezTo>
                    <a:pt x="339" y="422"/>
                    <a:pt x="340" y="422"/>
                    <a:pt x="340" y="422"/>
                  </a:cubicBezTo>
                  <a:close/>
                  <a:moveTo>
                    <a:pt x="331" y="413"/>
                  </a:moveTo>
                  <a:cubicBezTo>
                    <a:pt x="331" y="413"/>
                    <a:pt x="331" y="413"/>
                    <a:pt x="331" y="413"/>
                  </a:cubicBezTo>
                  <a:cubicBezTo>
                    <a:pt x="331" y="413"/>
                    <a:pt x="331" y="413"/>
                    <a:pt x="331" y="413"/>
                  </a:cubicBezTo>
                  <a:cubicBezTo>
                    <a:pt x="331" y="413"/>
                    <a:pt x="331" y="413"/>
                    <a:pt x="331" y="413"/>
                  </a:cubicBezTo>
                  <a:cubicBezTo>
                    <a:pt x="331" y="413"/>
                    <a:pt x="331" y="413"/>
                    <a:pt x="331" y="413"/>
                  </a:cubicBezTo>
                  <a:cubicBezTo>
                    <a:pt x="331" y="413"/>
                    <a:pt x="331" y="414"/>
                    <a:pt x="331" y="414"/>
                  </a:cubicBezTo>
                  <a:cubicBezTo>
                    <a:pt x="331" y="414"/>
                    <a:pt x="330" y="414"/>
                    <a:pt x="330" y="414"/>
                  </a:cubicBezTo>
                  <a:cubicBezTo>
                    <a:pt x="330" y="414"/>
                    <a:pt x="330" y="414"/>
                    <a:pt x="330" y="414"/>
                  </a:cubicBezTo>
                  <a:cubicBezTo>
                    <a:pt x="330" y="414"/>
                    <a:pt x="330" y="414"/>
                    <a:pt x="330" y="414"/>
                  </a:cubicBezTo>
                  <a:cubicBezTo>
                    <a:pt x="330" y="414"/>
                    <a:pt x="330" y="414"/>
                    <a:pt x="330" y="413"/>
                  </a:cubicBezTo>
                  <a:cubicBezTo>
                    <a:pt x="330" y="413"/>
                    <a:pt x="330" y="413"/>
                    <a:pt x="330" y="413"/>
                  </a:cubicBezTo>
                  <a:cubicBezTo>
                    <a:pt x="330" y="413"/>
                    <a:pt x="330" y="413"/>
                    <a:pt x="330" y="413"/>
                  </a:cubicBezTo>
                  <a:cubicBezTo>
                    <a:pt x="330" y="413"/>
                    <a:pt x="331" y="413"/>
                    <a:pt x="331" y="413"/>
                  </a:cubicBezTo>
                  <a:cubicBezTo>
                    <a:pt x="331" y="413"/>
                    <a:pt x="331" y="413"/>
                    <a:pt x="331" y="413"/>
                  </a:cubicBezTo>
                  <a:close/>
                  <a:moveTo>
                    <a:pt x="332" y="414"/>
                  </a:moveTo>
                  <a:cubicBezTo>
                    <a:pt x="332" y="414"/>
                    <a:pt x="332" y="414"/>
                    <a:pt x="333" y="414"/>
                  </a:cubicBezTo>
                  <a:cubicBezTo>
                    <a:pt x="333" y="414"/>
                    <a:pt x="333" y="414"/>
                    <a:pt x="333" y="414"/>
                  </a:cubicBezTo>
                  <a:cubicBezTo>
                    <a:pt x="333" y="414"/>
                    <a:pt x="333" y="414"/>
                    <a:pt x="333" y="415"/>
                  </a:cubicBezTo>
                  <a:cubicBezTo>
                    <a:pt x="333" y="415"/>
                    <a:pt x="332" y="415"/>
                    <a:pt x="332" y="415"/>
                  </a:cubicBezTo>
                  <a:cubicBezTo>
                    <a:pt x="332" y="415"/>
                    <a:pt x="332" y="415"/>
                    <a:pt x="332" y="415"/>
                  </a:cubicBezTo>
                  <a:cubicBezTo>
                    <a:pt x="332" y="415"/>
                    <a:pt x="332" y="415"/>
                    <a:pt x="332" y="415"/>
                  </a:cubicBezTo>
                  <a:cubicBezTo>
                    <a:pt x="332" y="416"/>
                    <a:pt x="332" y="416"/>
                    <a:pt x="332" y="416"/>
                  </a:cubicBezTo>
                  <a:cubicBezTo>
                    <a:pt x="332" y="416"/>
                    <a:pt x="332" y="416"/>
                    <a:pt x="331" y="416"/>
                  </a:cubicBezTo>
                  <a:cubicBezTo>
                    <a:pt x="331" y="416"/>
                    <a:pt x="331" y="416"/>
                    <a:pt x="331" y="415"/>
                  </a:cubicBezTo>
                  <a:cubicBezTo>
                    <a:pt x="332" y="415"/>
                    <a:pt x="332" y="415"/>
                    <a:pt x="332" y="415"/>
                  </a:cubicBezTo>
                  <a:cubicBezTo>
                    <a:pt x="332" y="415"/>
                    <a:pt x="331" y="415"/>
                    <a:pt x="331" y="415"/>
                  </a:cubicBezTo>
                  <a:cubicBezTo>
                    <a:pt x="331" y="415"/>
                    <a:pt x="331" y="415"/>
                    <a:pt x="331" y="415"/>
                  </a:cubicBezTo>
                  <a:cubicBezTo>
                    <a:pt x="331" y="415"/>
                    <a:pt x="331" y="415"/>
                    <a:pt x="331" y="415"/>
                  </a:cubicBezTo>
                  <a:cubicBezTo>
                    <a:pt x="331" y="415"/>
                    <a:pt x="331" y="415"/>
                    <a:pt x="331" y="415"/>
                  </a:cubicBezTo>
                  <a:cubicBezTo>
                    <a:pt x="331" y="415"/>
                    <a:pt x="331" y="414"/>
                    <a:pt x="331" y="414"/>
                  </a:cubicBezTo>
                  <a:cubicBezTo>
                    <a:pt x="332" y="414"/>
                    <a:pt x="332" y="414"/>
                    <a:pt x="332" y="414"/>
                  </a:cubicBezTo>
                  <a:cubicBezTo>
                    <a:pt x="332" y="414"/>
                    <a:pt x="332" y="414"/>
                    <a:pt x="332" y="414"/>
                  </a:cubicBezTo>
                  <a:close/>
                  <a:moveTo>
                    <a:pt x="343" y="435"/>
                  </a:moveTo>
                  <a:cubicBezTo>
                    <a:pt x="343" y="435"/>
                    <a:pt x="343" y="435"/>
                    <a:pt x="343" y="435"/>
                  </a:cubicBezTo>
                  <a:cubicBezTo>
                    <a:pt x="343" y="435"/>
                    <a:pt x="342" y="436"/>
                    <a:pt x="342" y="436"/>
                  </a:cubicBezTo>
                  <a:cubicBezTo>
                    <a:pt x="342" y="436"/>
                    <a:pt x="342" y="436"/>
                    <a:pt x="342" y="435"/>
                  </a:cubicBezTo>
                  <a:cubicBezTo>
                    <a:pt x="342" y="435"/>
                    <a:pt x="342" y="435"/>
                    <a:pt x="342" y="435"/>
                  </a:cubicBezTo>
                  <a:cubicBezTo>
                    <a:pt x="342" y="435"/>
                    <a:pt x="342" y="435"/>
                    <a:pt x="342" y="435"/>
                  </a:cubicBezTo>
                  <a:cubicBezTo>
                    <a:pt x="342" y="435"/>
                    <a:pt x="342" y="435"/>
                    <a:pt x="342" y="434"/>
                  </a:cubicBezTo>
                  <a:cubicBezTo>
                    <a:pt x="342" y="434"/>
                    <a:pt x="342" y="434"/>
                    <a:pt x="342" y="434"/>
                  </a:cubicBezTo>
                  <a:cubicBezTo>
                    <a:pt x="342" y="433"/>
                    <a:pt x="342" y="433"/>
                    <a:pt x="342" y="433"/>
                  </a:cubicBezTo>
                  <a:cubicBezTo>
                    <a:pt x="342" y="433"/>
                    <a:pt x="342" y="433"/>
                    <a:pt x="342" y="433"/>
                  </a:cubicBezTo>
                  <a:cubicBezTo>
                    <a:pt x="343" y="433"/>
                    <a:pt x="343" y="433"/>
                    <a:pt x="343" y="433"/>
                  </a:cubicBezTo>
                  <a:cubicBezTo>
                    <a:pt x="343" y="433"/>
                    <a:pt x="343" y="433"/>
                    <a:pt x="343" y="434"/>
                  </a:cubicBezTo>
                  <a:cubicBezTo>
                    <a:pt x="343" y="434"/>
                    <a:pt x="343" y="434"/>
                    <a:pt x="343" y="434"/>
                  </a:cubicBezTo>
                  <a:cubicBezTo>
                    <a:pt x="343" y="435"/>
                    <a:pt x="343" y="435"/>
                    <a:pt x="343" y="435"/>
                  </a:cubicBezTo>
                  <a:close/>
                  <a:moveTo>
                    <a:pt x="418" y="619"/>
                  </a:moveTo>
                  <a:cubicBezTo>
                    <a:pt x="418" y="619"/>
                    <a:pt x="418" y="619"/>
                    <a:pt x="418" y="619"/>
                  </a:cubicBezTo>
                  <a:cubicBezTo>
                    <a:pt x="418" y="619"/>
                    <a:pt x="418" y="619"/>
                    <a:pt x="418" y="619"/>
                  </a:cubicBezTo>
                  <a:cubicBezTo>
                    <a:pt x="418" y="619"/>
                    <a:pt x="418" y="619"/>
                    <a:pt x="418" y="619"/>
                  </a:cubicBezTo>
                  <a:cubicBezTo>
                    <a:pt x="418" y="620"/>
                    <a:pt x="418" y="620"/>
                    <a:pt x="417" y="620"/>
                  </a:cubicBezTo>
                  <a:cubicBezTo>
                    <a:pt x="417" y="620"/>
                    <a:pt x="417" y="620"/>
                    <a:pt x="417" y="620"/>
                  </a:cubicBezTo>
                  <a:cubicBezTo>
                    <a:pt x="417" y="620"/>
                    <a:pt x="417" y="620"/>
                    <a:pt x="417" y="620"/>
                  </a:cubicBezTo>
                  <a:cubicBezTo>
                    <a:pt x="417" y="620"/>
                    <a:pt x="416" y="621"/>
                    <a:pt x="416" y="621"/>
                  </a:cubicBezTo>
                  <a:cubicBezTo>
                    <a:pt x="416" y="621"/>
                    <a:pt x="416" y="621"/>
                    <a:pt x="416" y="620"/>
                  </a:cubicBezTo>
                  <a:cubicBezTo>
                    <a:pt x="416" y="620"/>
                    <a:pt x="416" y="619"/>
                    <a:pt x="417" y="619"/>
                  </a:cubicBezTo>
                  <a:cubicBezTo>
                    <a:pt x="417" y="619"/>
                    <a:pt x="417" y="619"/>
                    <a:pt x="417" y="619"/>
                  </a:cubicBezTo>
                  <a:cubicBezTo>
                    <a:pt x="417" y="619"/>
                    <a:pt x="417" y="618"/>
                    <a:pt x="417" y="618"/>
                  </a:cubicBezTo>
                  <a:cubicBezTo>
                    <a:pt x="417" y="618"/>
                    <a:pt x="417" y="618"/>
                    <a:pt x="417" y="618"/>
                  </a:cubicBezTo>
                  <a:cubicBezTo>
                    <a:pt x="417" y="618"/>
                    <a:pt x="417" y="618"/>
                    <a:pt x="417" y="618"/>
                  </a:cubicBezTo>
                  <a:cubicBezTo>
                    <a:pt x="417" y="617"/>
                    <a:pt x="417" y="617"/>
                    <a:pt x="417" y="617"/>
                  </a:cubicBezTo>
                  <a:cubicBezTo>
                    <a:pt x="417" y="617"/>
                    <a:pt x="417" y="617"/>
                    <a:pt x="418" y="617"/>
                  </a:cubicBezTo>
                  <a:cubicBezTo>
                    <a:pt x="418" y="617"/>
                    <a:pt x="418" y="617"/>
                    <a:pt x="418" y="617"/>
                  </a:cubicBezTo>
                  <a:cubicBezTo>
                    <a:pt x="418" y="617"/>
                    <a:pt x="418" y="618"/>
                    <a:pt x="418" y="618"/>
                  </a:cubicBezTo>
                  <a:cubicBezTo>
                    <a:pt x="418" y="618"/>
                    <a:pt x="418" y="619"/>
                    <a:pt x="418" y="619"/>
                  </a:cubicBezTo>
                  <a:close/>
                  <a:moveTo>
                    <a:pt x="410" y="613"/>
                  </a:moveTo>
                  <a:cubicBezTo>
                    <a:pt x="409" y="613"/>
                    <a:pt x="409" y="612"/>
                    <a:pt x="409" y="612"/>
                  </a:cubicBezTo>
                  <a:cubicBezTo>
                    <a:pt x="409" y="612"/>
                    <a:pt x="409" y="612"/>
                    <a:pt x="409" y="612"/>
                  </a:cubicBezTo>
                  <a:cubicBezTo>
                    <a:pt x="409" y="612"/>
                    <a:pt x="409" y="612"/>
                    <a:pt x="409" y="611"/>
                  </a:cubicBezTo>
                  <a:cubicBezTo>
                    <a:pt x="409" y="611"/>
                    <a:pt x="409" y="611"/>
                    <a:pt x="410" y="611"/>
                  </a:cubicBezTo>
                  <a:cubicBezTo>
                    <a:pt x="410" y="611"/>
                    <a:pt x="410" y="611"/>
                    <a:pt x="410" y="610"/>
                  </a:cubicBezTo>
                  <a:cubicBezTo>
                    <a:pt x="410" y="611"/>
                    <a:pt x="410" y="611"/>
                    <a:pt x="410" y="611"/>
                  </a:cubicBezTo>
                  <a:cubicBezTo>
                    <a:pt x="410" y="611"/>
                    <a:pt x="410" y="611"/>
                    <a:pt x="410" y="610"/>
                  </a:cubicBezTo>
                  <a:cubicBezTo>
                    <a:pt x="410" y="610"/>
                    <a:pt x="410" y="610"/>
                    <a:pt x="410" y="610"/>
                  </a:cubicBezTo>
                  <a:cubicBezTo>
                    <a:pt x="410" y="610"/>
                    <a:pt x="410" y="610"/>
                    <a:pt x="410" y="610"/>
                  </a:cubicBezTo>
                  <a:cubicBezTo>
                    <a:pt x="410" y="611"/>
                    <a:pt x="411" y="611"/>
                    <a:pt x="411" y="611"/>
                  </a:cubicBezTo>
                  <a:cubicBezTo>
                    <a:pt x="410" y="612"/>
                    <a:pt x="411" y="612"/>
                    <a:pt x="411" y="612"/>
                  </a:cubicBezTo>
                  <a:cubicBezTo>
                    <a:pt x="411" y="612"/>
                    <a:pt x="411" y="612"/>
                    <a:pt x="411" y="612"/>
                  </a:cubicBezTo>
                  <a:cubicBezTo>
                    <a:pt x="411" y="612"/>
                    <a:pt x="411" y="612"/>
                    <a:pt x="411" y="612"/>
                  </a:cubicBezTo>
                  <a:cubicBezTo>
                    <a:pt x="410" y="612"/>
                    <a:pt x="410" y="612"/>
                    <a:pt x="410" y="612"/>
                  </a:cubicBezTo>
                  <a:cubicBezTo>
                    <a:pt x="410" y="612"/>
                    <a:pt x="410" y="612"/>
                    <a:pt x="410" y="612"/>
                  </a:cubicBezTo>
                  <a:cubicBezTo>
                    <a:pt x="410" y="612"/>
                    <a:pt x="410" y="613"/>
                    <a:pt x="410" y="613"/>
                  </a:cubicBezTo>
                  <a:close/>
                  <a:moveTo>
                    <a:pt x="417" y="621"/>
                  </a:moveTo>
                  <a:cubicBezTo>
                    <a:pt x="417" y="621"/>
                    <a:pt x="417" y="621"/>
                    <a:pt x="417" y="621"/>
                  </a:cubicBezTo>
                  <a:cubicBezTo>
                    <a:pt x="416" y="621"/>
                    <a:pt x="416" y="621"/>
                    <a:pt x="416" y="621"/>
                  </a:cubicBezTo>
                  <a:cubicBezTo>
                    <a:pt x="416" y="621"/>
                    <a:pt x="416" y="621"/>
                    <a:pt x="416" y="621"/>
                  </a:cubicBezTo>
                  <a:cubicBezTo>
                    <a:pt x="416" y="621"/>
                    <a:pt x="416" y="621"/>
                    <a:pt x="416" y="622"/>
                  </a:cubicBezTo>
                  <a:cubicBezTo>
                    <a:pt x="416" y="622"/>
                    <a:pt x="416" y="622"/>
                    <a:pt x="416" y="622"/>
                  </a:cubicBezTo>
                  <a:cubicBezTo>
                    <a:pt x="416" y="622"/>
                    <a:pt x="415" y="622"/>
                    <a:pt x="415" y="623"/>
                  </a:cubicBezTo>
                  <a:cubicBezTo>
                    <a:pt x="415" y="623"/>
                    <a:pt x="415" y="624"/>
                    <a:pt x="415" y="624"/>
                  </a:cubicBezTo>
                  <a:cubicBezTo>
                    <a:pt x="415" y="624"/>
                    <a:pt x="415" y="624"/>
                    <a:pt x="415" y="624"/>
                  </a:cubicBezTo>
                  <a:cubicBezTo>
                    <a:pt x="415" y="624"/>
                    <a:pt x="415" y="624"/>
                    <a:pt x="415" y="624"/>
                  </a:cubicBezTo>
                  <a:cubicBezTo>
                    <a:pt x="415" y="624"/>
                    <a:pt x="415" y="624"/>
                    <a:pt x="415" y="624"/>
                  </a:cubicBezTo>
                  <a:cubicBezTo>
                    <a:pt x="415" y="624"/>
                    <a:pt x="415" y="623"/>
                    <a:pt x="415" y="623"/>
                  </a:cubicBezTo>
                  <a:cubicBezTo>
                    <a:pt x="415" y="622"/>
                    <a:pt x="415" y="622"/>
                    <a:pt x="416" y="621"/>
                  </a:cubicBezTo>
                  <a:cubicBezTo>
                    <a:pt x="416" y="621"/>
                    <a:pt x="416" y="621"/>
                    <a:pt x="416" y="621"/>
                  </a:cubicBezTo>
                  <a:cubicBezTo>
                    <a:pt x="416" y="621"/>
                    <a:pt x="416" y="621"/>
                    <a:pt x="416" y="621"/>
                  </a:cubicBezTo>
                  <a:cubicBezTo>
                    <a:pt x="416" y="621"/>
                    <a:pt x="416" y="621"/>
                    <a:pt x="416" y="621"/>
                  </a:cubicBezTo>
                  <a:cubicBezTo>
                    <a:pt x="416" y="621"/>
                    <a:pt x="416" y="621"/>
                    <a:pt x="416" y="621"/>
                  </a:cubicBezTo>
                  <a:cubicBezTo>
                    <a:pt x="417" y="621"/>
                    <a:pt x="417" y="621"/>
                    <a:pt x="417" y="621"/>
                  </a:cubicBezTo>
                  <a:close/>
                  <a:moveTo>
                    <a:pt x="412" y="613"/>
                  </a:moveTo>
                  <a:cubicBezTo>
                    <a:pt x="412" y="612"/>
                    <a:pt x="412" y="612"/>
                    <a:pt x="412" y="612"/>
                  </a:cubicBezTo>
                  <a:cubicBezTo>
                    <a:pt x="412" y="612"/>
                    <a:pt x="412" y="612"/>
                    <a:pt x="412" y="612"/>
                  </a:cubicBezTo>
                  <a:cubicBezTo>
                    <a:pt x="412" y="612"/>
                    <a:pt x="412" y="613"/>
                    <a:pt x="412" y="613"/>
                  </a:cubicBezTo>
                  <a:cubicBezTo>
                    <a:pt x="412" y="613"/>
                    <a:pt x="412" y="613"/>
                    <a:pt x="412" y="614"/>
                  </a:cubicBezTo>
                  <a:cubicBezTo>
                    <a:pt x="412" y="614"/>
                    <a:pt x="412" y="614"/>
                    <a:pt x="412" y="614"/>
                  </a:cubicBezTo>
                  <a:cubicBezTo>
                    <a:pt x="412" y="614"/>
                    <a:pt x="412" y="614"/>
                    <a:pt x="412" y="614"/>
                  </a:cubicBezTo>
                  <a:cubicBezTo>
                    <a:pt x="412" y="614"/>
                    <a:pt x="412" y="614"/>
                    <a:pt x="412" y="614"/>
                  </a:cubicBezTo>
                  <a:cubicBezTo>
                    <a:pt x="412" y="614"/>
                    <a:pt x="412" y="614"/>
                    <a:pt x="412" y="614"/>
                  </a:cubicBezTo>
                  <a:cubicBezTo>
                    <a:pt x="412" y="614"/>
                    <a:pt x="412" y="614"/>
                    <a:pt x="412" y="614"/>
                  </a:cubicBezTo>
                  <a:cubicBezTo>
                    <a:pt x="412" y="613"/>
                    <a:pt x="412" y="613"/>
                    <a:pt x="412" y="613"/>
                  </a:cubicBezTo>
                  <a:cubicBezTo>
                    <a:pt x="412" y="613"/>
                    <a:pt x="412" y="613"/>
                    <a:pt x="412" y="613"/>
                  </a:cubicBezTo>
                  <a:close/>
                  <a:moveTo>
                    <a:pt x="412" y="617"/>
                  </a:moveTo>
                  <a:cubicBezTo>
                    <a:pt x="412" y="617"/>
                    <a:pt x="412" y="617"/>
                    <a:pt x="412" y="617"/>
                  </a:cubicBezTo>
                  <a:cubicBezTo>
                    <a:pt x="412" y="617"/>
                    <a:pt x="412" y="618"/>
                    <a:pt x="412" y="618"/>
                  </a:cubicBezTo>
                  <a:cubicBezTo>
                    <a:pt x="412" y="618"/>
                    <a:pt x="412" y="618"/>
                    <a:pt x="412" y="618"/>
                  </a:cubicBezTo>
                  <a:cubicBezTo>
                    <a:pt x="412" y="618"/>
                    <a:pt x="412" y="619"/>
                    <a:pt x="412" y="618"/>
                  </a:cubicBezTo>
                  <a:cubicBezTo>
                    <a:pt x="411" y="618"/>
                    <a:pt x="412" y="618"/>
                    <a:pt x="412" y="618"/>
                  </a:cubicBezTo>
                  <a:cubicBezTo>
                    <a:pt x="412" y="618"/>
                    <a:pt x="412" y="617"/>
                    <a:pt x="412" y="617"/>
                  </a:cubicBezTo>
                  <a:cubicBezTo>
                    <a:pt x="412" y="617"/>
                    <a:pt x="412" y="617"/>
                    <a:pt x="412" y="617"/>
                  </a:cubicBezTo>
                  <a:close/>
                  <a:moveTo>
                    <a:pt x="414" y="620"/>
                  </a:moveTo>
                  <a:cubicBezTo>
                    <a:pt x="414" y="621"/>
                    <a:pt x="413" y="623"/>
                    <a:pt x="412" y="623"/>
                  </a:cubicBezTo>
                  <a:cubicBezTo>
                    <a:pt x="412" y="624"/>
                    <a:pt x="412" y="623"/>
                    <a:pt x="412" y="623"/>
                  </a:cubicBezTo>
                  <a:cubicBezTo>
                    <a:pt x="412" y="623"/>
                    <a:pt x="411" y="623"/>
                    <a:pt x="411" y="623"/>
                  </a:cubicBezTo>
                  <a:cubicBezTo>
                    <a:pt x="411" y="624"/>
                    <a:pt x="411" y="624"/>
                    <a:pt x="411" y="624"/>
                  </a:cubicBezTo>
                  <a:cubicBezTo>
                    <a:pt x="411" y="624"/>
                    <a:pt x="411" y="624"/>
                    <a:pt x="411" y="624"/>
                  </a:cubicBezTo>
                  <a:cubicBezTo>
                    <a:pt x="411" y="623"/>
                    <a:pt x="411" y="622"/>
                    <a:pt x="412" y="622"/>
                  </a:cubicBezTo>
                  <a:cubicBezTo>
                    <a:pt x="412" y="621"/>
                    <a:pt x="412" y="621"/>
                    <a:pt x="412" y="621"/>
                  </a:cubicBezTo>
                  <a:cubicBezTo>
                    <a:pt x="412" y="621"/>
                    <a:pt x="412" y="621"/>
                    <a:pt x="412" y="621"/>
                  </a:cubicBezTo>
                  <a:cubicBezTo>
                    <a:pt x="412" y="621"/>
                    <a:pt x="412" y="620"/>
                    <a:pt x="412" y="620"/>
                  </a:cubicBezTo>
                  <a:cubicBezTo>
                    <a:pt x="412" y="620"/>
                    <a:pt x="412" y="620"/>
                    <a:pt x="412" y="620"/>
                  </a:cubicBezTo>
                  <a:cubicBezTo>
                    <a:pt x="412" y="621"/>
                    <a:pt x="411" y="621"/>
                    <a:pt x="411" y="622"/>
                  </a:cubicBezTo>
                  <a:cubicBezTo>
                    <a:pt x="411" y="622"/>
                    <a:pt x="411" y="623"/>
                    <a:pt x="410" y="623"/>
                  </a:cubicBezTo>
                  <a:cubicBezTo>
                    <a:pt x="410" y="623"/>
                    <a:pt x="410" y="623"/>
                    <a:pt x="410" y="623"/>
                  </a:cubicBezTo>
                  <a:cubicBezTo>
                    <a:pt x="410" y="624"/>
                    <a:pt x="410" y="624"/>
                    <a:pt x="410" y="624"/>
                  </a:cubicBezTo>
                  <a:cubicBezTo>
                    <a:pt x="410" y="624"/>
                    <a:pt x="410" y="624"/>
                    <a:pt x="410" y="624"/>
                  </a:cubicBezTo>
                  <a:cubicBezTo>
                    <a:pt x="410" y="624"/>
                    <a:pt x="410" y="624"/>
                    <a:pt x="409" y="624"/>
                  </a:cubicBezTo>
                  <a:cubicBezTo>
                    <a:pt x="409" y="624"/>
                    <a:pt x="409" y="624"/>
                    <a:pt x="409" y="624"/>
                  </a:cubicBezTo>
                  <a:cubicBezTo>
                    <a:pt x="410" y="624"/>
                    <a:pt x="410" y="624"/>
                    <a:pt x="410" y="624"/>
                  </a:cubicBezTo>
                  <a:cubicBezTo>
                    <a:pt x="410" y="623"/>
                    <a:pt x="409" y="623"/>
                    <a:pt x="409" y="623"/>
                  </a:cubicBezTo>
                  <a:cubicBezTo>
                    <a:pt x="409" y="623"/>
                    <a:pt x="409" y="623"/>
                    <a:pt x="409" y="623"/>
                  </a:cubicBezTo>
                  <a:cubicBezTo>
                    <a:pt x="409" y="623"/>
                    <a:pt x="409" y="623"/>
                    <a:pt x="409" y="623"/>
                  </a:cubicBezTo>
                  <a:cubicBezTo>
                    <a:pt x="409" y="622"/>
                    <a:pt x="409" y="622"/>
                    <a:pt x="410" y="622"/>
                  </a:cubicBezTo>
                  <a:cubicBezTo>
                    <a:pt x="410" y="622"/>
                    <a:pt x="410" y="621"/>
                    <a:pt x="410" y="621"/>
                  </a:cubicBezTo>
                  <a:cubicBezTo>
                    <a:pt x="410" y="621"/>
                    <a:pt x="411" y="620"/>
                    <a:pt x="411" y="620"/>
                  </a:cubicBezTo>
                  <a:cubicBezTo>
                    <a:pt x="411" y="620"/>
                    <a:pt x="411" y="620"/>
                    <a:pt x="411" y="619"/>
                  </a:cubicBezTo>
                  <a:cubicBezTo>
                    <a:pt x="412" y="619"/>
                    <a:pt x="412" y="618"/>
                    <a:pt x="412" y="618"/>
                  </a:cubicBezTo>
                  <a:cubicBezTo>
                    <a:pt x="412" y="617"/>
                    <a:pt x="413" y="617"/>
                    <a:pt x="413" y="616"/>
                  </a:cubicBezTo>
                  <a:cubicBezTo>
                    <a:pt x="412" y="616"/>
                    <a:pt x="412" y="616"/>
                    <a:pt x="412" y="615"/>
                  </a:cubicBezTo>
                  <a:cubicBezTo>
                    <a:pt x="412" y="615"/>
                    <a:pt x="412" y="615"/>
                    <a:pt x="413" y="615"/>
                  </a:cubicBezTo>
                  <a:cubicBezTo>
                    <a:pt x="413" y="615"/>
                    <a:pt x="413" y="615"/>
                    <a:pt x="413" y="615"/>
                  </a:cubicBezTo>
                  <a:cubicBezTo>
                    <a:pt x="413" y="616"/>
                    <a:pt x="413" y="616"/>
                    <a:pt x="413" y="616"/>
                  </a:cubicBezTo>
                  <a:cubicBezTo>
                    <a:pt x="413" y="617"/>
                    <a:pt x="413" y="617"/>
                    <a:pt x="413" y="617"/>
                  </a:cubicBezTo>
                  <a:cubicBezTo>
                    <a:pt x="412" y="618"/>
                    <a:pt x="412" y="618"/>
                    <a:pt x="412" y="618"/>
                  </a:cubicBezTo>
                  <a:cubicBezTo>
                    <a:pt x="412" y="618"/>
                    <a:pt x="412" y="619"/>
                    <a:pt x="412" y="619"/>
                  </a:cubicBezTo>
                  <a:cubicBezTo>
                    <a:pt x="412" y="619"/>
                    <a:pt x="412" y="619"/>
                    <a:pt x="412" y="620"/>
                  </a:cubicBezTo>
                  <a:cubicBezTo>
                    <a:pt x="412" y="620"/>
                    <a:pt x="411" y="620"/>
                    <a:pt x="412" y="621"/>
                  </a:cubicBezTo>
                  <a:cubicBezTo>
                    <a:pt x="412" y="620"/>
                    <a:pt x="412" y="620"/>
                    <a:pt x="412" y="620"/>
                  </a:cubicBezTo>
                  <a:cubicBezTo>
                    <a:pt x="412" y="620"/>
                    <a:pt x="412" y="620"/>
                    <a:pt x="412" y="620"/>
                  </a:cubicBezTo>
                  <a:cubicBezTo>
                    <a:pt x="413" y="620"/>
                    <a:pt x="413" y="619"/>
                    <a:pt x="413" y="619"/>
                  </a:cubicBezTo>
                  <a:cubicBezTo>
                    <a:pt x="413" y="618"/>
                    <a:pt x="413" y="618"/>
                    <a:pt x="413" y="618"/>
                  </a:cubicBezTo>
                  <a:cubicBezTo>
                    <a:pt x="413" y="617"/>
                    <a:pt x="414" y="616"/>
                    <a:pt x="414" y="615"/>
                  </a:cubicBezTo>
                  <a:cubicBezTo>
                    <a:pt x="414" y="615"/>
                    <a:pt x="414" y="615"/>
                    <a:pt x="414" y="615"/>
                  </a:cubicBezTo>
                  <a:cubicBezTo>
                    <a:pt x="414" y="615"/>
                    <a:pt x="414" y="614"/>
                    <a:pt x="414" y="614"/>
                  </a:cubicBezTo>
                  <a:cubicBezTo>
                    <a:pt x="414" y="614"/>
                    <a:pt x="414" y="614"/>
                    <a:pt x="414" y="614"/>
                  </a:cubicBezTo>
                  <a:cubicBezTo>
                    <a:pt x="414" y="614"/>
                    <a:pt x="414" y="614"/>
                    <a:pt x="414" y="614"/>
                  </a:cubicBezTo>
                  <a:cubicBezTo>
                    <a:pt x="415" y="614"/>
                    <a:pt x="415" y="614"/>
                    <a:pt x="415" y="614"/>
                  </a:cubicBezTo>
                  <a:cubicBezTo>
                    <a:pt x="414" y="614"/>
                    <a:pt x="414" y="614"/>
                    <a:pt x="414" y="614"/>
                  </a:cubicBezTo>
                  <a:cubicBezTo>
                    <a:pt x="414" y="615"/>
                    <a:pt x="414" y="615"/>
                    <a:pt x="414" y="615"/>
                  </a:cubicBezTo>
                  <a:cubicBezTo>
                    <a:pt x="414" y="615"/>
                    <a:pt x="414" y="615"/>
                    <a:pt x="414" y="615"/>
                  </a:cubicBezTo>
                  <a:cubicBezTo>
                    <a:pt x="414" y="615"/>
                    <a:pt x="414" y="615"/>
                    <a:pt x="414" y="615"/>
                  </a:cubicBezTo>
                  <a:cubicBezTo>
                    <a:pt x="414" y="615"/>
                    <a:pt x="415" y="615"/>
                    <a:pt x="415" y="615"/>
                  </a:cubicBezTo>
                  <a:cubicBezTo>
                    <a:pt x="415" y="615"/>
                    <a:pt x="415" y="616"/>
                    <a:pt x="415" y="616"/>
                  </a:cubicBezTo>
                  <a:cubicBezTo>
                    <a:pt x="415" y="616"/>
                    <a:pt x="415" y="617"/>
                    <a:pt x="416" y="617"/>
                  </a:cubicBezTo>
                  <a:cubicBezTo>
                    <a:pt x="416" y="617"/>
                    <a:pt x="416" y="617"/>
                    <a:pt x="416" y="617"/>
                  </a:cubicBezTo>
                  <a:cubicBezTo>
                    <a:pt x="416" y="617"/>
                    <a:pt x="416" y="617"/>
                    <a:pt x="416" y="617"/>
                  </a:cubicBezTo>
                  <a:cubicBezTo>
                    <a:pt x="416" y="617"/>
                    <a:pt x="416" y="617"/>
                    <a:pt x="416" y="618"/>
                  </a:cubicBezTo>
                  <a:cubicBezTo>
                    <a:pt x="416" y="618"/>
                    <a:pt x="416" y="618"/>
                    <a:pt x="416" y="618"/>
                  </a:cubicBezTo>
                  <a:cubicBezTo>
                    <a:pt x="416" y="618"/>
                    <a:pt x="416" y="618"/>
                    <a:pt x="416" y="618"/>
                  </a:cubicBezTo>
                  <a:cubicBezTo>
                    <a:pt x="416" y="618"/>
                    <a:pt x="416" y="618"/>
                    <a:pt x="416" y="619"/>
                  </a:cubicBezTo>
                  <a:cubicBezTo>
                    <a:pt x="416" y="619"/>
                    <a:pt x="416" y="619"/>
                    <a:pt x="416" y="619"/>
                  </a:cubicBezTo>
                  <a:cubicBezTo>
                    <a:pt x="416" y="619"/>
                    <a:pt x="416" y="619"/>
                    <a:pt x="416" y="619"/>
                  </a:cubicBezTo>
                  <a:cubicBezTo>
                    <a:pt x="416" y="618"/>
                    <a:pt x="416" y="618"/>
                    <a:pt x="416" y="618"/>
                  </a:cubicBezTo>
                  <a:cubicBezTo>
                    <a:pt x="416" y="617"/>
                    <a:pt x="416" y="617"/>
                    <a:pt x="416" y="617"/>
                  </a:cubicBezTo>
                  <a:cubicBezTo>
                    <a:pt x="416" y="617"/>
                    <a:pt x="416" y="617"/>
                    <a:pt x="416" y="617"/>
                  </a:cubicBezTo>
                  <a:cubicBezTo>
                    <a:pt x="416" y="617"/>
                    <a:pt x="416" y="618"/>
                    <a:pt x="415" y="618"/>
                  </a:cubicBezTo>
                  <a:cubicBezTo>
                    <a:pt x="415" y="618"/>
                    <a:pt x="415" y="618"/>
                    <a:pt x="415" y="618"/>
                  </a:cubicBezTo>
                  <a:cubicBezTo>
                    <a:pt x="415" y="618"/>
                    <a:pt x="415" y="619"/>
                    <a:pt x="415" y="619"/>
                  </a:cubicBezTo>
                  <a:cubicBezTo>
                    <a:pt x="415" y="619"/>
                    <a:pt x="415" y="619"/>
                    <a:pt x="415" y="619"/>
                  </a:cubicBezTo>
                  <a:cubicBezTo>
                    <a:pt x="415" y="620"/>
                    <a:pt x="415" y="620"/>
                    <a:pt x="415" y="620"/>
                  </a:cubicBezTo>
                  <a:cubicBezTo>
                    <a:pt x="415" y="620"/>
                    <a:pt x="415" y="620"/>
                    <a:pt x="415" y="620"/>
                  </a:cubicBezTo>
                  <a:cubicBezTo>
                    <a:pt x="415" y="620"/>
                    <a:pt x="415" y="620"/>
                    <a:pt x="415" y="619"/>
                  </a:cubicBezTo>
                  <a:cubicBezTo>
                    <a:pt x="415" y="619"/>
                    <a:pt x="415" y="619"/>
                    <a:pt x="415" y="619"/>
                  </a:cubicBezTo>
                  <a:cubicBezTo>
                    <a:pt x="415" y="619"/>
                    <a:pt x="414" y="619"/>
                    <a:pt x="414" y="619"/>
                  </a:cubicBezTo>
                  <a:cubicBezTo>
                    <a:pt x="414" y="619"/>
                    <a:pt x="414" y="620"/>
                    <a:pt x="414" y="620"/>
                  </a:cubicBezTo>
                  <a:cubicBezTo>
                    <a:pt x="414" y="619"/>
                    <a:pt x="414" y="619"/>
                    <a:pt x="414" y="619"/>
                  </a:cubicBezTo>
                  <a:cubicBezTo>
                    <a:pt x="414" y="619"/>
                    <a:pt x="415" y="618"/>
                    <a:pt x="415" y="618"/>
                  </a:cubicBezTo>
                  <a:cubicBezTo>
                    <a:pt x="415" y="618"/>
                    <a:pt x="415" y="618"/>
                    <a:pt x="415" y="618"/>
                  </a:cubicBezTo>
                  <a:cubicBezTo>
                    <a:pt x="415" y="618"/>
                    <a:pt x="415" y="618"/>
                    <a:pt x="415" y="618"/>
                  </a:cubicBezTo>
                  <a:cubicBezTo>
                    <a:pt x="415" y="618"/>
                    <a:pt x="415" y="617"/>
                    <a:pt x="415" y="617"/>
                  </a:cubicBezTo>
                  <a:cubicBezTo>
                    <a:pt x="415" y="617"/>
                    <a:pt x="415" y="617"/>
                    <a:pt x="415" y="617"/>
                  </a:cubicBezTo>
                  <a:cubicBezTo>
                    <a:pt x="414" y="617"/>
                    <a:pt x="415" y="617"/>
                    <a:pt x="414" y="617"/>
                  </a:cubicBezTo>
                  <a:cubicBezTo>
                    <a:pt x="414" y="618"/>
                    <a:pt x="414" y="618"/>
                    <a:pt x="414" y="618"/>
                  </a:cubicBezTo>
                  <a:cubicBezTo>
                    <a:pt x="414" y="619"/>
                    <a:pt x="414" y="620"/>
                    <a:pt x="414" y="621"/>
                  </a:cubicBezTo>
                  <a:cubicBezTo>
                    <a:pt x="414" y="621"/>
                    <a:pt x="413" y="621"/>
                    <a:pt x="413" y="621"/>
                  </a:cubicBezTo>
                  <a:cubicBezTo>
                    <a:pt x="413" y="621"/>
                    <a:pt x="413" y="621"/>
                    <a:pt x="413" y="621"/>
                  </a:cubicBezTo>
                  <a:cubicBezTo>
                    <a:pt x="413" y="621"/>
                    <a:pt x="413" y="621"/>
                    <a:pt x="413" y="622"/>
                  </a:cubicBezTo>
                  <a:cubicBezTo>
                    <a:pt x="413" y="621"/>
                    <a:pt x="413" y="620"/>
                    <a:pt x="413" y="620"/>
                  </a:cubicBezTo>
                  <a:cubicBezTo>
                    <a:pt x="413" y="620"/>
                    <a:pt x="413" y="620"/>
                    <a:pt x="413" y="620"/>
                  </a:cubicBezTo>
                  <a:cubicBezTo>
                    <a:pt x="413" y="619"/>
                    <a:pt x="413" y="619"/>
                    <a:pt x="413" y="619"/>
                  </a:cubicBezTo>
                  <a:cubicBezTo>
                    <a:pt x="413" y="619"/>
                    <a:pt x="413" y="618"/>
                    <a:pt x="413" y="619"/>
                  </a:cubicBezTo>
                  <a:cubicBezTo>
                    <a:pt x="413" y="619"/>
                    <a:pt x="413" y="619"/>
                    <a:pt x="413" y="619"/>
                  </a:cubicBezTo>
                  <a:cubicBezTo>
                    <a:pt x="413" y="619"/>
                    <a:pt x="413" y="620"/>
                    <a:pt x="413" y="620"/>
                  </a:cubicBezTo>
                  <a:cubicBezTo>
                    <a:pt x="413" y="621"/>
                    <a:pt x="413" y="621"/>
                    <a:pt x="413" y="621"/>
                  </a:cubicBezTo>
                  <a:cubicBezTo>
                    <a:pt x="413" y="621"/>
                    <a:pt x="412" y="622"/>
                    <a:pt x="412" y="622"/>
                  </a:cubicBezTo>
                  <a:cubicBezTo>
                    <a:pt x="412" y="622"/>
                    <a:pt x="412" y="622"/>
                    <a:pt x="412" y="622"/>
                  </a:cubicBezTo>
                  <a:cubicBezTo>
                    <a:pt x="412" y="622"/>
                    <a:pt x="412" y="623"/>
                    <a:pt x="412" y="623"/>
                  </a:cubicBezTo>
                  <a:cubicBezTo>
                    <a:pt x="412" y="623"/>
                    <a:pt x="413" y="623"/>
                    <a:pt x="413" y="623"/>
                  </a:cubicBezTo>
                  <a:cubicBezTo>
                    <a:pt x="413" y="622"/>
                    <a:pt x="413" y="622"/>
                    <a:pt x="414" y="621"/>
                  </a:cubicBezTo>
                  <a:cubicBezTo>
                    <a:pt x="414" y="621"/>
                    <a:pt x="414" y="621"/>
                    <a:pt x="414" y="620"/>
                  </a:cubicBezTo>
                  <a:close/>
                  <a:moveTo>
                    <a:pt x="409" y="620"/>
                  </a:moveTo>
                  <a:cubicBezTo>
                    <a:pt x="408" y="620"/>
                    <a:pt x="408" y="620"/>
                    <a:pt x="408" y="619"/>
                  </a:cubicBezTo>
                  <a:cubicBezTo>
                    <a:pt x="408" y="619"/>
                    <a:pt x="408" y="619"/>
                    <a:pt x="408" y="619"/>
                  </a:cubicBezTo>
                  <a:cubicBezTo>
                    <a:pt x="409" y="619"/>
                    <a:pt x="409" y="619"/>
                    <a:pt x="409" y="619"/>
                  </a:cubicBezTo>
                  <a:cubicBezTo>
                    <a:pt x="409" y="619"/>
                    <a:pt x="409" y="618"/>
                    <a:pt x="409" y="618"/>
                  </a:cubicBezTo>
                  <a:cubicBezTo>
                    <a:pt x="409" y="618"/>
                    <a:pt x="409" y="618"/>
                    <a:pt x="409" y="618"/>
                  </a:cubicBezTo>
                  <a:cubicBezTo>
                    <a:pt x="409" y="618"/>
                    <a:pt x="409" y="618"/>
                    <a:pt x="409" y="618"/>
                  </a:cubicBezTo>
                  <a:cubicBezTo>
                    <a:pt x="409" y="618"/>
                    <a:pt x="409" y="618"/>
                    <a:pt x="410" y="618"/>
                  </a:cubicBezTo>
                  <a:cubicBezTo>
                    <a:pt x="410" y="618"/>
                    <a:pt x="410" y="618"/>
                    <a:pt x="410" y="618"/>
                  </a:cubicBezTo>
                  <a:cubicBezTo>
                    <a:pt x="410" y="618"/>
                    <a:pt x="410" y="617"/>
                    <a:pt x="410" y="617"/>
                  </a:cubicBezTo>
                  <a:cubicBezTo>
                    <a:pt x="410" y="617"/>
                    <a:pt x="410" y="617"/>
                    <a:pt x="410" y="617"/>
                  </a:cubicBezTo>
                  <a:cubicBezTo>
                    <a:pt x="411" y="618"/>
                    <a:pt x="411" y="618"/>
                    <a:pt x="411" y="617"/>
                  </a:cubicBezTo>
                  <a:cubicBezTo>
                    <a:pt x="412" y="617"/>
                    <a:pt x="412" y="617"/>
                    <a:pt x="412" y="616"/>
                  </a:cubicBezTo>
                  <a:cubicBezTo>
                    <a:pt x="412" y="616"/>
                    <a:pt x="412" y="616"/>
                    <a:pt x="412" y="616"/>
                  </a:cubicBezTo>
                  <a:cubicBezTo>
                    <a:pt x="412" y="616"/>
                    <a:pt x="412" y="616"/>
                    <a:pt x="412" y="616"/>
                  </a:cubicBezTo>
                  <a:cubicBezTo>
                    <a:pt x="412" y="616"/>
                    <a:pt x="412" y="616"/>
                    <a:pt x="412" y="616"/>
                  </a:cubicBezTo>
                  <a:cubicBezTo>
                    <a:pt x="412" y="616"/>
                    <a:pt x="412" y="616"/>
                    <a:pt x="412" y="616"/>
                  </a:cubicBezTo>
                  <a:cubicBezTo>
                    <a:pt x="412" y="617"/>
                    <a:pt x="412" y="617"/>
                    <a:pt x="412" y="618"/>
                  </a:cubicBezTo>
                  <a:cubicBezTo>
                    <a:pt x="411" y="618"/>
                    <a:pt x="411" y="618"/>
                    <a:pt x="411" y="618"/>
                  </a:cubicBezTo>
                  <a:cubicBezTo>
                    <a:pt x="411" y="618"/>
                    <a:pt x="411" y="618"/>
                    <a:pt x="411" y="618"/>
                  </a:cubicBezTo>
                  <a:cubicBezTo>
                    <a:pt x="410" y="619"/>
                    <a:pt x="410" y="619"/>
                    <a:pt x="410" y="619"/>
                  </a:cubicBezTo>
                  <a:cubicBezTo>
                    <a:pt x="410" y="619"/>
                    <a:pt x="409" y="619"/>
                    <a:pt x="409" y="619"/>
                  </a:cubicBezTo>
                  <a:cubicBezTo>
                    <a:pt x="409" y="619"/>
                    <a:pt x="409" y="620"/>
                    <a:pt x="409" y="620"/>
                  </a:cubicBezTo>
                  <a:cubicBezTo>
                    <a:pt x="409" y="620"/>
                    <a:pt x="409" y="620"/>
                    <a:pt x="409" y="620"/>
                  </a:cubicBezTo>
                  <a:close/>
                  <a:moveTo>
                    <a:pt x="416" y="618"/>
                  </a:moveTo>
                  <a:cubicBezTo>
                    <a:pt x="416" y="618"/>
                    <a:pt x="415" y="619"/>
                    <a:pt x="415" y="619"/>
                  </a:cubicBezTo>
                  <a:cubicBezTo>
                    <a:pt x="415" y="619"/>
                    <a:pt x="415" y="619"/>
                    <a:pt x="415" y="619"/>
                  </a:cubicBezTo>
                  <a:cubicBezTo>
                    <a:pt x="415" y="619"/>
                    <a:pt x="415" y="619"/>
                    <a:pt x="415" y="619"/>
                  </a:cubicBezTo>
                  <a:cubicBezTo>
                    <a:pt x="415" y="618"/>
                    <a:pt x="415" y="618"/>
                    <a:pt x="416" y="618"/>
                  </a:cubicBezTo>
                  <a:cubicBezTo>
                    <a:pt x="416" y="618"/>
                    <a:pt x="416" y="618"/>
                    <a:pt x="416" y="618"/>
                  </a:cubicBezTo>
                  <a:cubicBezTo>
                    <a:pt x="416" y="618"/>
                    <a:pt x="416" y="618"/>
                    <a:pt x="416" y="618"/>
                  </a:cubicBezTo>
                  <a:close/>
                  <a:moveTo>
                    <a:pt x="411" y="612"/>
                  </a:moveTo>
                  <a:cubicBezTo>
                    <a:pt x="411" y="611"/>
                    <a:pt x="411" y="611"/>
                    <a:pt x="411" y="611"/>
                  </a:cubicBezTo>
                  <a:cubicBezTo>
                    <a:pt x="411" y="611"/>
                    <a:pt x="411" y="611"/>
                    <a:pt x="411" y="612"/>
                  </a:cubicBezTo>
                  <a:close/>
                  <a:moveTo>
                    <a:pt x="414" y="625"/>
                  </a:moveTo>
                  <a:cubicBezTo>
                    <a:pt x="414" y="626"/>
                    <a:pt x="414" y="626"/>
                    <a:pt x="413" y="626"/>
                  </a:cubicBezTo>
                  <a:cubicBezTo>
                    <a:pt x="413" y="626"/>
                    <a:pt x="413" y="626"/>
                    <a:pt x="413" y="626"/>
                  </a:cubicBezTo>
                  <a:cubicBezTo>
                    <a:pt x="413" y="625"/>
                    <a:pt x="413" y="625"/>
                    <a:pt x="413" y="625"/>
                  </a:cubicBezTo>
                  <a:cubicBezTo>
                    <a:pt x="413" y="625"/>
                    <a:pt x="413" y="625"/>
                    <a:pt x="414" y="625"/>
                  </a:cubicBezTo>
                  <a:close/>
                  <a:moveTo>
                    <a:pt x="415" y="621"/>
                  </a:moveTo>
                  <a:cubicBezTo>
                    <a:pt x="415" y="621"/>
                    <a:pt x="415" y="621"/>
                    <a:pt x="415" y="622"/>
                  </a:cubicBezTo>
                  <a:cubicBezTo>
                    <a:pt x="415" y="622"/>
                    <a:pt x="415" y="622"/>
                    <a:pt x="415" y="622"/>
                  </a:cubicBezTo>
                  <a:cubicBezTo>
                    <a:pt x="415" y="622"/>
                    <a:pt x="415" y="621"/>
                    <a:pt x="415" y="621"/>
                  </a:cubicBezTo>
                  <a:close/>
                  <a:moveTo>
                    <a:pt x="414" y="625"/>
                  </a:moveTo>
                  <a:cubicBezTo>
                    <a:pt x="415" y="625"/>
                    <a:pt x="414" y="625"/>
                    <a:pt x="414" y="625"/>
                  </a:cubicBezTo>
                  <a:cubicBezTo>
                    <a:pt x="414" y="625"/>
                    <a:pt x="414" y="625"/>
                    <a:pt x="414" y="625"/>
                  </a:cubicBezTo>
                  <a:close/>
                  <a:moveTo>
                    <a:pt x="415" y="615"/>
                  </a:moveTo>
                  <a:cubicBezTo>
                    <a:pt x="415" y="615"/>
                    <a:pt x="415" y="615"/>
                    <a:pt x="415" y="615"/>
                  </a:cubicBezTo>
                  <a:cubicBezTo>
                    <a:pt x="415" y="615"/>
                    <a:pt x="415" y="615"/>
                    <a:pt x="415" y="615"/>
                  </a:cubicBezTo>
                  <a:cubicBezTo>
                    <a:pt x="415" y="615"/>
                    <a:pt x="415" y="615"/>
                    <a:pt x="415" y="615"/>
                  </a:cubicBezTo>
                  <a:cubicBezTo>
                    <a:pt x="415" y="615"/>
                    <a:pt x="414" y="615"/>
                    <a:pt x="415" y="615"/>
                  </a:cubicBezTo>
                  <a:close/>
                  <a:moveTo>
                    <a:pt x="415" y="621"/>
                  </a:moveTo>
                  <a:cubicBezTo>
                    <a:pt x="415" y="621"/>
                    <a:pt x="415" y="620"/>
                    <a:pt x="415" y="620"/>
                  </a:cubicBezTo>
                  <a:cubicBezTo>
                    <a:pt x="415" y="620"/>
                    <a:pt x="415" y="621"/>
                    <a:pt x="415" y="621"/>
                  </a:cubicBezTo>
                  <a:close/>
                  <a:moveTo>
                    <a:pt x="415" y="620"/>
                  </a:moveTo>
                  <a:cubicBezTo>
                    <a:pt x="415" y="620"/>
                    <a:pt x="415" y="620"/>
                    <a:pt x="416" y="619"/>
                  </a:cubicBezTo>
                  <a:cubicBezTo>
                    <a:pt x="415" y="620"/>
                    <a:pt x="415" y="620"/>
                    <a:pt x="415" y="620"/>
                  </a:cubicBezTo>
                  <a:close/>
                  <a:moveTo>
                    <a:pt x="415" y="621"/>
                  </a:moveTo>
                  <a:cubicBezTo>
                    <a:pt x="415" y="620"/>
                    <a:pt x="415" y="620"/>
                    <a:pt x="415" y="620"/>
                  </a:cubicBezTo>
                  <a:cubicBezTo>
                    <a:pt x="415" y="620"/>
                    <a:pt x="415" y="621"/>
                    <a:pt x="415" y="621"/>
                  </a:cubicBezTo>
                  <a:close/>
                  <a:moveTo>
                    <a:pt x="413" y="622"/>
                  </a:moveTo>
                  <a:cubicBezTo>
                    <a:pt x="413" y="622"/>
                    <a:pt x="413" y="622"/>
                    <a:pt x="413" y="622"/>
                  </a:cubicBezTo>
                  <a:cubicBezTo>
                    <a:pt x="413" y="622"/>
                    <a:pt x="413" y="622"/>
                    <a:pt x="413" y="622"/>
                  </a:cubicBezTo>
                  <a:close/>
                  <a:moveTo>
                    <a:pt x="412" y="612"/>
                  </a:moveTo>
                  <a:cubicBezTo>
                    <a:pt x="412" y="612"/>
                    <a:pt x="412" y="612"/>
                    <a:pt x="412" y="612"/>
                  </a:cubicBezTo>
                  <a:cubicBezTo>
                    <a:pt x="412" y="612"/>
                    <a:pt x="412" y="612"/>
                    <a:pt x="412" y="612"/>
                  </a:cubicBezTo>
                  <a:cubicBezTo>
                    <a:pt x="412" y="612"/>
                    <a:pt x="412" y="612"/>
                    <a:pt x="412" y="612"/>
                  </a:cubicBezTo>
                  <a:close/>
                  <a:moveTo>
                    <a:pt x="415" y="623"/>
                  </a:moveTo>
                  <a:cubicBezTo>
                    <a:pt x="415" y="623"/>
                    <a:pt x="415" y="623"/>
                    <a:pt x="414" y="623"/>
                  </a:cubicBezTo>
                  <a:cubicBezTo>
                    <a:pt x="414" y="623"/>
                    <a:pt x="414" y="623"/>
                    <a:pt x="415" y="623"/>
                  </a:cubicBezTo>
                  <a:close/>
                  <a:moveTo>
                    <a:pt x="416" y="619"/>
                  </a:moveTo>
                  <a:cubicBezTo>
                    <a:pt x="416" y="619"/>
                    <a:pt x="416" y="619"/>
                    <a:pt x="416" y="619"/>
                  </a:cubicBezTo>
                  <a:cubicBezTo>
                    <a:pt x="416" y="619"/>
                    <a:pt x="416" y="619"/>
                    <a:pt x="416" y="619"/>
                  </a:cubicBezTo>
                  <a:cubicBezTo>
                    <a:pt x="417" y="619"/>
                    <a:pt x="416" y="619"/>
                    <a:pt x="416" y="619"/>
                  </a:cubicBezTo>
                  <a:close/>
                  <a:moveTo>
                    <a:pt x="414" y="622"/>
                  </a:moveTo>
                  <a:cubicBezTo>
                    <a:pt x="414" y="622"/>
                    <a:pt x="414" y="623"/>
                    <a:pt x="414" y="623"/>
                  </a:cubicBezTo>
                  <a:cubicBezTo>
                    <a:pt x="414" y="623"/>
                    <a:pt x="414" y="622"/>
                    <a:pt x="414" y="622"/>
                  </a:cubicBezTo>
                  <a:cubicBezTo>
                    <a:pt x="414" y="622"/>
                    <a:pt x="414" y="622"/>
                    <a:pt x="414" y="621"/>
                  </a:cubicBezTo>
                  <a:cubicBezTo>
                    <a:pt x="415" y="622"/>
                    <a:pt x="414" y="622"/>
                    <a:pt x="414" y="622"/>
                  </a:cubicBezTo>
                  <a:close/>
                  <a:moveTo>
                    <a:pt x="411" y="619"/>
                  </a:moveTo>
                  <a:cubicBezTo>
                    <a:pt x="411" y="619"/>
                    <a:pt x="411" y="619"/>
                    <a:pt x="411" y="619"/>
                  </a:cubicBezTo>
                  <a:cubicBezTo>
                    <a:pt x="411" y="619"/>
                    <a:pt x="411" y="619"/>
                    <a:pt x="411" y="619"/>
                  </a:cubicBezTo>
                  <a:cubicBezTo>
                    <a:pt x="411" y="619"/>
                    <a:pt x="411" y="619"/>
                    <a:pt x="411" y="619"/>
                  </a:cubicBezTo>
                  <a:close/>
                  <a:moveTo>
                    <a:pt x="415" y="622"/>
                  </a:moveTo>
                  <a:cubicBezTo>
                    <a:pt x="415" y="622"/>
                    <a:pt x="415" y="622"/>
                    <a:pt x="415" y="622"/>
                  </a:cubicBezTo>
                  <a:cubicBezTo>
                    <a:pt x="415" y="622"/>
                    <a:pt x="415" y="622"/>
                    <a:pt x="415" y="622"/>
                  </a:cubicBezTo>
                  <a:close/>
                  <a:moveTo>
                    <a:pt x="413" y="622"/>
                  </a:moveTo>
                  <a:cubicBezTo>
                    <a:pt x="413" y="622"/>
                    <a:pt x="413" y="622"/>
                    <a:pt x="413" y="622"/>
                  </a:cubicBezTo>
                  <a:cubicBezTo>
                    <a:pt x="413" y="622"/>
                    <a:pt x="413" y="622"/>
                    <a:pt x="413" y="622"/>
                  </a:cubicBezTo>
                  <a:cubicBezTo>
                    <a:pt x="413" y="622"/>
                    <a:pt x="413" y="622"/>
                    <a:pt x="413" y="622"/>
                  </a:cubicBezTo>
                  <a:cubicBezTo>
                    <a:pt x="413" y="622"/>
                    <a:pt x="413" y="622"/>
                    <a:pt x="413" y="622"/>
                  </a:cubicBezTo>
                  <a:close/>
                  <a:moveTo>
                    <a:pt x="415" y="623"/>
                  </a:moveTo>
                  <a:cubicBezTo>
                    <a:pt x="415" y="622"/>
                    <a:pt x="414" y="622"/>
                    <a:pt x="415" y="622"/>
                  </a:cubicBezTo>
                  <a:cubicBezTo>
                    <a:pt x="415" y="622"/>
                    <a:pt x="415" y="622"/>
                    <a:pt x="415" y="623"/>
                  </a:cubicBezTo>
                  <a:close/>
                  <a:moveTo>
                    <a:pt x="67" y="666"/>
                  </a:moveTo>
                  <a:cubicBezTo>
                    <a:pt x="67" y="666"/>
                    <a:pt x="67" y="666"/>
                    <a:pt x="67" y="666"/>
                  </a:cubicBezTo>
                  <a:cubicBezTo>
                    <a:pt x="67" y="666"/>
                    <a:pt x="67" y="666"/>
                    <a:pt x="67" y="666"/>
                  </a:cubicBezTo>
                  <a:cubicBezTo>
                    <a:pt x="68" y="666"/>
                    <a:pt x="68" y="665"/>
                    <a:pt x="67" y="665"/>
                  </a:cubicBezTo>
                  <a:cubicBezTo>
                    <a:pt x="67" y="665"/>
                    <a:pt x="67" y="665"/>
                    <a:pt x="67" y="665"/>
                  </a:cubicBezTo>
                  <a:cubicBezTo>
                    <a:pt x="67" y="665"/>
                    <a:pt x="66" y="665"/>
                    <a:pt x="66" y="665"/>
                  </a:cubicBezTo>
                  <a:cubicBezTo>
                    <a:pt x="66" y="665"/>
                    <a:pt x="67" y="665"/>
                    <a:pt x="67" y="665"/>
                  </a:cubicBezTo>
                  <a:cubicBezTo>
                    <a:pt x="67" y="665"/>
                    <a:pt x="67" y="665"/>
                    <a:pt x="67" y="665"/>
                  </a:cubicBezTo>
                  <a:cubicBezTo>
                    <a:pt x="67" y="665"/>
                    <a:pt x="67" y="665"/>
                    <a:pt x="67" y="665"/>
                  </a:cubicBezTo>
                  <a:cubicBezTo>
                    <a:pt x="67" y="665"/>
                    <a:pt x="67" y="665"/>
                    <a:pt x="67" y="665"/>
                  </a:cubicBezTo>
                  <a:cubicBezTo>
                    <a:pt x="67" y="665"/>
                    <a:pt x="67" y="665"/>
                    <a:pt x="67" y="664"/>
                  </a:cubicBezTo>
                  <a:cubicBezTo>
                    <a:pt x="67" y="664"/>
                    <a:pt x="67" y="664"/>
                    <a:pt x="66" y="664"/>
                  </a:cubicBezTo>
                  <a:cubicBezTo>
                    <a:pt x="66" y="664"/>
                    <a:pt x="66" y="664"/>
                    <a:pt x="66" y="664"/>
                  </a:cubicBezTo>
                  <a:cubicBezTo>
                    <a:pt x="66" y="665"/>
                    <a:pt x="66" y="665"/>
                    <a:pt x="66" y="665"/>
                  </a:cubicBezTo>
                  <a:cubicBezTo>
                    <a:pt x="66" y="665"/>
                    <a:pt x="66" y="665"/>
                    <a:pt x="66" y="665"/>
                  </a:cubicBezTo>
                  <a:cubicBezTo>
                    <a:pt x="66" y="665"/>
                    <a:pt x="66" y="665"/>
                    <a:pt x="66" y="665"/>
                  </a:cubicBezTo>
                  <a:cubicBezTo>
                    <a:pt x="66" y="665"/>
                    <a:pt x="65" y="665"/>
                    <a:pt x="65" y="665"/>
                  </a:cubicBezTo>
                  <a:cubicBezTo>
                    <a:pt x="65" y="664"/>
                    <a:pt x="65" y="664"/>
                    <a:pt x="65" y="664"/>
                  </a:cubicBezTo>
                  <a:cubicBezTo>
                    <a:pt x="65" y="664"/>
                    <a:pt x="65" y="664"/>
                    <a:pt x="65" y="664"/>
                  </a:cubicBezTo>
                  <a:cubicBezTo>
                    <a:pt x="65" y="664"/>
                    <a:pt x="65" y="663"/>
                    <a:pt x="65" y="663"/>
                  </a:cubicBezTo>
                  <a:cubicBezTo>
                    <a:pt x="65" y="663"/>
                    <a:pt x="65" y="663"/>
                    <a:pt x="65" y="663"/>
                  </a:cubicBezTo>
                  <a:cubicBezTo>
                    <a:pt x="65" y="663"/>
                    <a:pt x="65" y="663"/>
                    <a:pt x="64" y="663"/>
                  </a:cubicBezTo>
                  <a:cubicBezTo>
                    <a:pt x="64" y="663"/>
                    <a:pt x="64" y="663"/>
                    <a:pt x="64" y="663"/>
                  </a:cubicBezTo>
                  <a:cubicBezTo>
                    <a:pt x="64" y="662"/>
                    <a:pt x="64" y="662"/>
                    <a:pt x="64" y="662"/>
                  </a:cubicBezTo>
                  <a:cubicBezTo>
                    <a:pt x="64" y="662"/>
                    <a:pt x="64" y="662"/>
                    <a:pt x="64" y="662"/>
                  </a:cubicBezTo>
                  <a:cubicBezTo>
                    <a:pt x="64" y="662"/>
                    <a:pt x="64" y="662"/>
                    <a:pt x="64" y="662"/>
                  </a:cubicBezTo>
                  <a:cubicBezTo>
                    <a:pt x="64" y="662"/>
                    <a:pt x="64" y="662"/>
                    <a:pt x="63" y="662"/>
                  </a:cubicBezTo>
                  <a:cubicBezTo>
                    <a:pt x="63" y="662"/>
                    <a:pt x="63" y="662"/>
                    <a:pt x="63" y="662"/>
                  </a:cubicBezTo>
                  <a:cubicBezTo>
                    <a:pt x="63" y="662"/>
                    <a:pt x="63" y="662"/>
                    <a:pt x="63" y="661"/>
                  </a:cubicBezTo>
                  <a:cubicBezTo>
                    <a:pt x="63" y="661"/>
                    <a:pt x="63" y="661"/>
                    <a:pt x="63" y="661"/>
                  </a:cubicBezTo>
                  <a:cubicBezTo>
                    <a:pt x="63" y="661"/>
                    <a:pt x="63" y="661"/>
                    <a:pt x="63" y="661"/>
                  </a:cubicBezTo>
                  <a:cubicBezTo>
                    <a:pt x="63" y="661"/>
                    <a:pt x="63" y="661"/>
                    <a:pt x="63" y="661"/>
                  </a:cubicBezTo>
                  <a:cubicBezTo>
                    <a:pt x="63" y="661"/>
                    <a:pt x="63" y="660"/>
                    <a:pt x="62" y="660"/>
                  </a:cubicBezTo>
                  <a:cubicBezTo>
                    <a:pt x="62" y="660"/>
                    <a:pt x="62" y="660"/>
                    <a:pt x="62" y="659"/>
                  </a:cubicBezTo>
                  <a:cubicBezTo>
                    <a:pt x="62" y="659"/>
                    <a:pt x="62" y="659"/>
                    <a:pt x="62" y="659"/>
                  </a:cubicBezTo>
                  <a:cubicBezTo>
                    <a:pt x="62" y="659"/>
                    <a:pt x="62" y="659"/>
                    <a:pt x="62" y="659"/>
                  </a:cubicBezTo>
                  <a:cubicBezTo>
                    <a:pt x="62" y="659"/>
                    <a:pt x="63" y="659"/>
                    <a:pt x="63" y="659"/>
                  </a:cubicBezTo>
                  <a:cubicBezTo>
                    <a:pt x="63" y="659"/>
                    <a:pt x="62" y="659"/>
                    <a:pt x="62" y="659"/>
                  </a:cubicBezTo>
                  <a:cubicBezTo>
                    <a:pt x="62" y="659"/>
                    <a:pt x="62" y="659"/>
                    <a:pt x="62" y="658"/>
                  </a:cubicBezTo>
                  <a:cubicBezTo>
                    <a:pt x="62" y="658"/>
                    <a:pt x="62" y="658"/>
                    <a:pt x="62" y="658"/>
                  </a:cubicBezTo>
                  <a:cubicBezTo>
                    <a:pt x="61" y="658"/>
                    <a:pt x="61" y="658"/>
                    <a:pt x="61" y="658"/>
                  </a:cubicBezTo>
                  <a:cubicBezTo>
                    <a:pt x="61" y="658"/>
                    <a:pt x="61" y="658"/>
                    <a:pt x="61" y="658"/>
                  </a:cubicBezTo>
                  <a:cubicBezTo>
                    <a:pt x="61" y="658"/>
                    <a:pt x="61" y="658"/>
                    <a:pt x="62" y="658"/>
                  </a:cubicBezTo>
                  <a:cubicBezTo>
                    <a:pt x="61" y="658"/>
                    <a:pt x="61" y="658"/>
                    <a:pt x="61" y="658"/>
                  </a:cubicBezTo>
                  <a:cubicBezTo>
                    <a:pt x="61" y="657"/>
                    <a:pt x="61" y="657"/>
                    <a:pt x="61" y="657"/>
                  </a:cubicBezTo>
                  <a:cubicBezTo>
                    <a:pt x="61" y="657"/>
                    <a:pt x="61" y="657"/>
                    <a:pt x="61" y="657"/>
                  </a:cubicBezTo>
                  <a:cubicBezTo>
                    <a:pt x="62" y="658"/>
                    <a:pt x="62" y="658"/>
                    <a:pt x="62" y="658"/>
                  </a:cubicBezTo>
                  <a:cubicBezTo>
                    <a:pt x="62" y="658"/>
                    <a:pt x="62" y="658"/>
                    <a:pt x="62" y="658"/>
                  </a:cubicBezTo>
                  <a:cubicBezTo>
                    <a:pt x="62" y="658"/>
                    <a:pt x="62" y="658"/>
                    <a:pt x="62" y="658"/>
                  </a:cubicBezTo>
                  <a:cubicBezTo>
                    <a:pt x="63" y="658"/>
                    <a:pt x="63" y="658"/>
                    <a:pt x="63" y="658"/>
                  </a:cubicBezTo>
                  <a:cubicBezTo>
                    <a:pt x="63" y="658"/>
                    <a:pt x="63" y="658"/>
                    <a:pt x="63" y="658"/>
                  </a:cubicBezTo>
                  <a:cubicBezTo>
                    <a:pt x="64" y="658"/>
                    <a:pt x="63" y="657"/>
                    <a:pt x="63" y="657"/>
                  </a:cubicBezTo>
                  <a:cubicBezTo>
                    <a:pt x="63" y="657"/>
                    <a:pt x="63" y="657"/>
                    <a:pt x="63" y="657"/>
                  </a:cubicBezTo>
                  <a:cubicBezTo>
                    <a:pt x="63" y="657"/>
                    <a:pt x="63" y="657"/>
                    <a:pt x="63" y="657"/>
                  </a:cubicBezTo>
                  <a:cubicBezTo>
                    <a:pt x="63" y="657"/>
                    <a:pt x="62" y="656"/>
                    <a:pt x="62" y="656"/>
                  </a:cubicBezTo>
                  <a:cubicBezTo>
                    <a:pt x="62" y="656"/>
                    <a:pt x="62" y="656"/>
                    <a:pt x="62" y="656"/>
                  </a:cubicBezTo>
                  <a:cubicBezTo>
                    <a:pt x="61" y="656"/>
                    <a:pt x="61" y="656"/>
                    <a:pt x="61" y="657"/>
                  </a:cubicBezTo>
                  <a:cubicBezTo>
                    <a:pt x="61" y="657"/>
                    <a:pt x="61" y="657"/>
                    <a:pt x="61" y="657"/>
                  </a:cubicBezTo>
                  <a:cubicBezTo>
                    <a:pt x="61" y="656"/>
                    <a:pt x="61" y="656"/>
                    <a:pt x="61" y="656"/>
                  </a:cubicBezTo>
                  <a:cubicBezTo>
                    <a:pt x="61" y="656"/>
                    <a:pt x="61" y="656"/>
                    <a:pt x="61" y="656"/>
                  </a:cubicBezTo>
                  <a:cubicBezTo>
                    <a:pt x="62" y="656"/>
                    <a:pt x="62" y="656"/>
                    <a:pt x="63" y="656"/>
                  </a:cubicBezTo>
                  <a:cubicBezTo>
                    <a:pt x="63" y="656"/>
                    <a:pt x="63" y="656"/>
                    <a:pt x="63" y="656"/>
                  </a:cubicBezTo>
                  <a:cubicBezTo>
                    <a:pt x="63" y="656"/>
                    <a:pt x="63" y="656"/>
                    <a:pt x="63" y="656"/>
                  </a:cubicBezTo>
                  <a:cubicBezTo>
                    <a:pt x="63" y="656"/>
                    <a:pt x="63" y="656"/>
                    <a:pt x="63" y="655"/>
                  </a:cubicBezTo>
                  <a:cubicBezTo>
                    <a:pt x="63" y="655"/>
                    <a:pt x="63" y="655"/>
                    <a:pt x="63" y="655"/>
                  </a:cubicBezTo>
                  <a:cubicBezTo>
                    <a:pt x="63" y="655"/>
                    <a:pt x="63" y="655"/>
                    <a:pt x="62" y="655"/>
                  </a:cubicBezTo>
                  <a:cubicBezTo>
                    <a:pt x="62" y="655"/>
                    <a:pt x="62" y="655"/>
                    <a:pt x="62" y="655"/>
                  </a:cubicBezTo>
                  <a:cubicBezTo>
                    <a:pt x="62" y="654"/>
                    <a:pt x="62" y="654"/>
                    <a:pt x="62" y="654"/>
                  </a:cubicBezTo>
                  <a:cubicBezTo>
                    <a:pt x="62" y="654"/>
                    <a:pt x="62" y="654"/>
                    <a:pt x="62" y="654"/>
                  </a:cubicBezTo>
                  <a:cubicBezTo>
                    <a:pt x="61" y="654"/>
                    <a:pt x="61" y="654"/>
                    <a:pt x="61" y="654"/>
                  </a:cubicBezTo>
                  <a:cubicBezTo>
                    <a:pt x="61" y="655"/>
                    <a:pt x="61" y="655"/>
                    <a:pt x="60" y="655"/>
                  </a:cubicBezTo>
                  <a:cubicBezTo>
                    <a:pt x="60" y="655"/>
                    <a:pt x="60" y="655"/>
                    <a:pt x="59" y="655"/>
                  </a:cubicBezTo>
                  <a:cubicBezTo>
                    <a:pt x="60" y="655"/>
                    <a:pt x="60" y="655"/>
                    <a:pt x="60" y="655"/>
                  </a:cubicBezTo>
                  <a:cubicBezTo>
                    <a:pt x="60" y="655"/>
                    <a:pt x="60" y="655"/>
                    <a:pt x="60" y="655"/>
                  </a:cubicBezTo>
                  <a:cubicBezTo>
                    <a:pt x="60" y="654"/>
                    <a:pt x="60" y="654"/>
                    <a:pt x="60" y="654"/>
                  </a:cubicBezTo>
                  <a:cubicBezTo>
                    <a:pt x="60" y="654"/>
                    <a:pt x="59" y="654"/>
                    <a:pt x="59" y="654"/>
                  </a:cubicBezTo>
                  <a:cubicBezTo>
                    <a:pt x="59" y="655"/>
                    <a:pt x="59" y="655"/>
                    <a:pt x="59" y="654"/>
                  </a:cubicBezTo>
                  <a:cubicBezTo>
                    <a:pt x="59" y="654"/>
                    <a:pt x="59" y="654"/>
                    <a:pt x="59" y="654"/>
                  </a:cubicBezTo>
                  <a:cubicBezTo>
                    <a:pt x="59" y="654"/>
                    <a:pt x="59" y="654"/>
                    <a:pt x="59" y="654"/>
                  </a:cubicBezTo>
                  <a:cubicBezTo>
                    <a:pt x="59" y="654"/>
                    <a:pt x="59" y="654"/>
                    <a:pt x="59" y="654"/>
                  </a:cubicBezTo>
                  <a:cubicBezTo>
                    <a:pt x="59" y="654"/>
                    <a:pt x="60" y="654"/>
                    <a:pt x="60" y="654"/>
                  </a:cubicBezTo>
                  <a:cubicBezTo>
                    <a:pt x="60" y="654"/>
                    <a:pt x="60" y="654"/>
                    <a:pt x="60" y="654"/>
                  </a:cubicBezTo>
                  <a:cubicBezTo>
                    <a:pt x="60" y="654"/>
                    <a:pt x="60" y="654"/>
                    <a:pt x="61" y="654"/>
                  </a:cubicBezTo>
                  <a:cubicBezTo>
                    <a:pt x="61" y="654"/>
                    <a:pt x="61" y="654"/>
                    <a:pt x="61" y="654"/>
                  </a:cubicBezTo>
                  <a:cubicBezTo>
                    <a:pt x="61" y="653"/>
                    <a:pt x="61" y="653"/>
                    <a:pt x="61" y="652"/>
                  </a:cubicBezTo>
                  <a:cubicBezTo>
                    <a:pt x="62" y="652"/>
                    <a:pt x="61" y="651"/>
                    <a:pt x="61" y="650"/>
                  </a:cubicBezTo>
                  <a:cubicBezTo>
                    <a:pt x="61" y="650"/>
                    <a:pt x="61" y="650"/>
                    <a:pt x="61" y="650"/>
                  </a:cubicBezTo>
                  <a:cubicBezTo>
                    <a:pt x="61" y="649"/>
                    <a:pt x="62" y="649"/>
                    <a:pt x="62" y="648"/>
                  </a:cubicBezTo>
                  <a:cubicBezTo>
                    <a:pt x="62" y="648"/>
                    <a:pt x="62" y="648"/>
                    <a:pt x="62" y="648"/>
                  </a:cubicBezTo>
                  <a:cubicBezTo>
                    <a:pt x="62" y="647"/>
                    <a:pt x="62" y="646"/>
                    <a:pt x="63" y="646"/>
                  </a:cubicBezTo>
                  <a:cubicBezTo>
                    <a:pt x="63" y="646"/>
                    <a:pt x="63" y="646"/>
                    <a:pt x="63" y="646"/>
                  </a:cubicBezTo>
                  <a:cubicBezTo>
                    <a:pt x="63" y="645"/>
                    <a:pt x="63" y="645"/>
                    <a:pt x="63" y="645"/>
                  </a:cubicBezTo>
                  <a:cubicBezTo>
                    <a:pt x="63" y="645"/>
                    <a:pt x="63" y="645"/>
                    <a:pt x="63" y="644"/>
                  </a:cubicBezTo>
                  <a:cubicBezTo>
                    <a:pt x="63" y="644"/>
                    <a:pt x="63" y="644"/>
                    <a:pt x="63" y="644"/>
                  </a:cubicBezTo>
                  <a:cubicBezTo>
                    <a:pt x="63" y="644"/>
                    <a:pt x="63" y="644"/>
                    <a:pt x="63" y="644"/>
                  </a:cubicBezTo>
                  <a:cubicBezTo>
                    <a:pt x="63" y="644"/>
                    <a:pt x="63" y="644"/>
                    <a:pt x="63" y="643"/>
                  </a:cubicBezTo>
                  <a:cubicBezTo>
                    <a:pt x="63" y="643"/>
                    <a:pt x="63" y="643"/>
                    <a:pt x="63" y="644"/>
                  </a:cubicBezTo>
                  <a:cubicBezTo>
                    <a:pt x="63" y="644"/>
                    <a:pt x="63" y="644"/>
                    <a:pt x="63" y="644"/>
                  </a:cubicBezTo>
                  <a:cubicBezTo>
                    <a:pt x="62" y="644"/>
                    <a:pt x="61" y="645"/>
                    <a:pt x="61" y="645"/>
                  </a:cubicBezTo>
                  <a:cubicBezTo>
                    <a:pt x="60" y="645"/>
                    <a:pt x="60" y="645"/>
                    <a:pt x="60" y="645"/>
                  </a:cubicBezTo>
                  <a:cubicBezTo>
                    <a:pt x="60" y="645"/>
                    <a:pt x="60" y="645"/>
                    <a:pt x="60" y="645"/>
                  </a:cubicBezTo>
                  <a:cubicBezTo>
                    <a:pt x="60" y="645"/>
                    <a:pt x="60" y="645"/>
                    <a:pt x="60" y="645"/>
                  </a:cubicBezTo>
                  <a:cubicBezTo>
                    <a:pt x="60" y="645"/>
                    <a:pt x="60" y="645"/>
                    <a:pt x="59" y="645"/>
                  </a:cubicBezTo>
                  <a:cubicBezTo>
                    <a:pt x="59" y="645"/>
                    <a:pt x="59" y="645"/>
                    <a:pt x="59" y="644"/>
                  </a:cubicBezTo>
                  <a:cubicBezTo>
                    <a:pt x="59" y="644"/>
                    <a:pt x="59" y="644"/>
                    <a:pt x="58" y="644"/>
                  </a:cubicBezTo>
                  <a:cubicBezTo>
                    <a:pt x="58" y="644"/>
                    <a:pt x="58" y="644"/>
                    <a:pt x="58" y="644"/>
                  </a:cubicBezTo>
                  <a:cubicBezTo>
                    <a:pt x="58" y="645"/>
                    <a:pt x="57" y="645"/>
                    <a:pt x="57" y="645"/>
                  </a:cubicBezTo>
                  <a:cubicBezTo>
                    <a:pt x="57" y="645"/>
                    <a:pt x="57" y="644"/>
                    <a:pt x="57" y="644"/>
                  </a:cubicBezTo>
                  <a:cubicBezTo>
                    <a:pt x="57" y="644"/>
                    <a:pt x="57" y="643"/>
                    <a:pt x="56" y="644"/>
                  </a:cubicBezTo>
                  <a:cubicBezTo>
                    <a:pt x="56" y="644"/>
                    <a:pt x="55" y="644"/>
                    <a:pt x="55" y="644"/>
                  </a:cubicBezTo>
                  <a:cubicBezTo>
                    <a:pt x="55" y="643"/>
                    <a:pt x="54" y="643"/>
                    <a:pt x="54" y="643"/>
                  </a:cubicBezTo>
                  <a:cubicBezTo>
                    <a:pt x="54" y="643"/>
                    <a:pt x="54" y="643"/>
                    <a:pt x="54" y="643"/>
                  </a:cubicBezTo>
                  <a:cubicBezTo>
                    <a:pt x="54" y="643"/>
                    <a:pt x="53" y="644"/>
                    <a:pt x="54" y="644"/>
                  </a:cubicBezTo>
                  <a:cubicBezTo>
                    <a:pt x="54" y="644"/>
                    <a:pt x="54" y="645"/>
                    <a:pt x="54" y="645"/>
                  </a:cubicBezTo>
                  <a:cubicBezTo>
                    <a:pt x="53" y="645"/>
                    <a:pt x="53" y="646"/>
                    <a:pt x="53" y="646"/>
                  </a:cubicBezTo>
                  <a:cubicBezTo>
                    <a:pt x="53" y="646"/>
                    <a:pt x="53" y="647"/>
                    <a:pt x="53" y="647"/>
                  </a:cubicBezTo>
                  <a:cubicBezTo>
                    <a:pt x="53" y="647"/>
                    <a:pt x="53" y="647"/>
                    <a:pt x="53" y="647"/>
                  </a:cubicBezTo>
                  <a:cubicBezTo>
                    <a:pt x="53" y="648"/>
                    <a:pt x="53" y="648"/>
                    <a:pt x="53" y="648"/>
                  </a:cubicBezTo>
                  <a:cubicBezTo>
                    <a:pt x="54" y="648"/>
                    <a:pt x="54" y="648"/>
                    <a:pt x="54" y="648"/>
                  </a:cubicBezTo>
                  <a:cubicBezTo>
                    <a:pt x="54" y="648"/>
                    <a:pt x="54" y="649"/>
                    <a:pt x="54" y="649"/>
                  </a:cubicBezTo>
                  <a:cubicBezTo>
                    <a:pt x="54" y="649"/>
                    <a:pt x="54" y="649"/>
                    <a:pt x="54" y="649"/>
                  </a:cubicBezTo>
                  <a:cubicBezTo>
                    <a:pt x="54" y="649"/>
                    <a:pt x="54" y="649"/>
                    <a:pt x="55" y="650"/>
                  </a:cubicBezTo>
                  <a:cubicBezTo>
                    <a:pt x="55" y="650"/>
                    <a:pt x="55" y="650"/>
                    <a:pt x="55" y="650"/>
                  </a:cubicBezTo>
                  <a:cubicBezTo>
                    <a:pt x="55" y="650"/>
                    <a:pt x="55" y="650"/>
                    <a:pt x="54" y="650"/>
                  </a:cubicBezTo>
                  <a:cubicBezTo>
                    <a:pt x="54" y="650"/>
                    <a:pt x="54" y="650"/>
                    <a:pt x="54" y="650"/>
                  </a:cubicBezTo>
                  <a:cubicBezTo>
                    <a:pt x="54" y="650"/>
                    <a:pt x="54" y="650"/>
                    <a:pt x="54" y="650"/>
                  </a:cubicBezTo>
                  <a:cubicBezTo>
                    <a:pt x="54" y="650"/>
                    <a:pt x="54" y="650"/>
                    <a:pt x="54" y="650"/>
                  </a:cubicBezTo>
                  <a:cubicBezTo>
                    <a:pt x="54" y="650"/>
                    <a:pt x="54" y="650"/>
                    <a:pt x="54" y="650"/>
                  </a:cubicBezTo>
                  <a:cubicBezTo>
                    <a:pt x="54" y="651"/>
                    <a:pt x="55" y="651"/>
                    <a:pt x="55" y="651"/>
                  </a:cubicBezTo>
                  <a:cubicBezTo>
                    <a:pt x="55" y="651"/>
                    <a:pt x="55" y="651"/>
                    <a:pt x="55" y="651"/>
                  </a:cubicBezTo>
                  <a:cubicBezTo>
                    <a:pt x="55" y="651"/>
                    <a:pt x="55" y="651"/>
                    <a:pt x="55" y="651"/>
                  </a:cubicBezTo>
                  <a:cubicBezTo>
                    <a:pt x="55" y="651"/>
                    <a:pt x="55" y="651"/>
                    <a:pt x="55" y="651"/>
                  </a:cubicBezTo>
                  <a:cubicBezTo>
                    <a:pt x="55" y="651"/>
                    <a:pt x="56" y="651"/>
                    <a:pt x="56" y="651"/>
                  </a:cubicBezTo>
                  <a:cubicBezTo>
                    <a:pt x="56" y="651"/>
                    <a:pt x="56" y="651"/>
                    <a:pt x="56" y="651"/>
                  </a:cubicBezTo>
                  <a:cubicBezTo>
                    <a:pt x="56" y="651"/>
                    <a:pt x="56" y="652"/>
                    <a:pt x="56" y="652"/>
                  </a:cubicBezTo>
                  <a:cubicBezTo>
                    <a:pt x="56" y="652"/>
                    <a:pt x="56" y="651"/>
                    <a:pt x="56" y="652"/>
                  </a:cubicBezTo>
                  <a:cubicBezTo>
                    <a:pt x="56" y="652"/>
                    <a:pt x="57" y="652"/>
                    <a:pt x="57" y="652"/>
                  </a:cubicBezTo>
                  <a:cubicBezTo>
                    <a:pt x="57" y="652"/>
                    <a:pt x="57" y="652"/>
                    <a:pt x="57" y="652"/>
                  </a:cubicBezTo>
                  <a:cubicBezTo>
                    <a:pt x="57" y="652"/>
                    <a:pt x="57" y="652"/>
                    <a:pt x="58" y="652"/>
                  </a:cubicBezTo>
                  <a:cubicBezTo>
                    <a:pt x="58" y="653"/>
                    <a:pt x="58" y="653"/>
                    <a:pt x="58" y="653"/>
                  </a:cubicBezTo>
                  <a:cubicBezTo>
                    <a:pt x="58" y="653"/>
                    <a:pt x="58" y="653"/>
                    <a:pt x="58" y="653"/>
                  </a:cubicBezTo>
                  <a:cubicBezTo>
                    <a:pt x="58" y="653"/>
                    <a:pt x="58" y="653"/>
                    <a:pt x="58" y="653"/>
                  </a:cubicBezTo>
                  <a:cubicBezTo>
                    <a:pt x="58" y="653"/>
                    <a:pt x="58" y="653"/>
                    <a:pt x="57" y="653"/>
                  </a:cubicBezTo>
                  <a:cubicBezTo>
                    <a:pt x="57" y="653"/>
                    <a:pt x="57" y="653"/>
                    <a:pt x="57" y="653"/>
                  </a:cubicBezTo>
                  <a:cubicBezTo>
                    <a:pt x="57" y="653"/>
                    <a:pt x="57" y="652"/>
                    <a:pt x="57" y="652"/>
                  </a:cubicBezTo>
                  <a:cubicBezTo>
                    <a:pt x="57" y="652"/>
                    <a:pt x="56" y="653"/>
                    <a:pt x="56" y="652"/>
                  </a:cubicBezTo>
                  <a:cubicBezTo>
                    <a:pt x="56" y="652"/>
                    <a:pt x="56" y="653"/>
                    <a:pt x="56" y="653"/>
                  </a:cubicBezTo>
                  <a:cubicBezTo>
                    <a:pt x="56" y="653"/>
                    <a:pt x="56" y="653"/>
                    <a:pt x="56" y="653"/>
                  </a:cubicBezTo>
                  <a:cubicBezTo>
                    <a:pt x="56" y="653"/>
                    <a:pt x="56" y="653"/>
                    <a:pt x="56" y="653"/>
                  </a:cubicBezTo>
                  <a:cubicBezTo>
                    <a:pt x="56" y="653"/>
                    <a:pt x="56" y="653"/>
                    <a:pt x="57" y="653"/>
                  </a:cubicBezTo>
                  <a:cubicBezTo>
                    <a:pt x="57" y="653"/>
                    <a:pt x="57" y="653"/>
                    <a:pt x="57" y="653"/>
                  </a:cubicBezTo>
                  <a:cubicBezTo>
                    <a:pt x="57" y="653"/>
                    <a:pt x="56" y="654"/>
                    <a:pt x="56" y="653"/>
                  </a:cubicBezTo>
                  <a:cubicBezTo>
                    <a:pt x="56" y="653"/>
                    <a:pt x="56" y="654"/>
                    <a:pt x="56" y="654"/>
                  </a:cubicBezTo>
                  <a:cubicBezTo>
                    <a:pt x="56" y="654"/>
                    <a:pt x="56" y="654"/>
                    <a:pt x="56" y="654"/>
                  </a:cubicBezTo>
                  <a:cubicBezTo>
                    <a:pt x="56" y="654"/>
                    <a:pt x="56" y="654"/>
                    <a:pt x="56" y="654"/>
                  </a:cubicBezTo>
                  <a:cubicBezTo>
                    <a:pt x="57" y="654"/>
                    <a:pt x="57" y="654"/>
                    <a:pt x="57" y="654"/>
                  </a:cubicBezTo>
                  <a:cubicBezTo>
                    <a:pt x="57" y="655"/>
                    <a:pt x="57" y="654"/>
                    <a:pt x="57" y="654"/>
                  </a:cubicBezTo>
                  <a:cubicBezTo>
                    <a:pt x="57" y="655"/>
                    <a:pt x="57" y="655"/>
                    <a:pt x="58" y="655"/>
                  </a:cubicBezTo>
                  <a:cubicBezTo>
                    <a:pt x="58" y="655"/>
                    <a:pt x="58" y="655"/>
                    <a:pt x="58" y="655"/>
                  </a:cubicBezTo>
                  <a:cubicBezTo>
                    <a:pt x="58" y="655"/>
                    <a:pt x="58" y="655"/>
                    <a:pt x="58" y="655"/>
                  </a:cubicBezTo>
                  <a:cubicBezTo>
                    <a:pt x="58" y="655"/>
                    <a:pt x="58" y="655"/>
                    <a:pt x="58" y="655"/>
                  </a:cubicBezTo>
                  <a:cubicBezTo>
                    <a:pt x="58" y="655"/>
                    <a:pt x="59" y="655"/>
                    <a:pt x="58" y="655"/>
                  </a:cubicBezTo>
                  <a:cubicBezTo>
                    <a:pt x="58" y="655"/>
                    <a:pt x="58" y="655"/>
                    <a:pt x="58" y="655"/>
                  </a:cubicBezTo>
                  <a:cubicBezTo>
                    <a:pt x="58" y="655"/>
                    <a:pt x="57" y="655"/>
                    <a:pt x="57" y="655"/>
                  </a:cubicBezTo>
                  <a:cubicBezTo>
                    <a:pt x="57" y="655"/>
                    <a:pt x="57" y="655"/>
                    <a:pt x="57" y="655"/>
                  </a:cubicBezTo>
                  <a:cubicBezTo>
                    <a:pt x="57" y="655"/>
                    <a:pt x="57" y="655"/>
                    <a:pt x="57" y="655"/>
                  </a:cubicBezTo>
                  <a:cubicBezTo>
                    <a:pt x="57" y="655"/>
                    <a:pt x="57" y="655"/>
                    <a:pt x="57" y="655"/>
                  </a:cubicBezTo>
                  <a:cubicBezTo>
                    <a:pt x="57" y="655"/>
                    <a:pt x="57" y="656"/>
                    <a:pt x="57" y="656"/>
                  </a:cubicBezTo>
                  <a:cubicBezTo>
                    <a:pt x="57" y="656"/>
                    <a:pt x="57" y="656"/>
                    <a:pt x="57" y="656"/>
                  </a:cubicBezTo>
                  <a:cubicBezTo>
                    <a:pt x="57" y="656"/>
                    <a:pt x="57" y="656"/>
                    <a:pt x="58" y="656"/>
                  </a:cubicBezTo>
                  <a:cubicBezTo>
                    <a:pt x="58" y="656"/>
                    <a:pt x="58" y="656"/>
                    <a:pt x="58" y="656"/>
                  </a:cubicBezTo>
                  <a:cubicBezTo>
                    <a:pt x="58" y="656"/>
                    <a:pt x="58" y="656"/>
                    <a:pt x="58" y="656"/>
                  </a:cubicBezTo>
                  <a:cubicBezTo>
                    <a:pt x="58" y="656"/>
                    <a:pt x="59" y="656"/>
                    <a:pt x="59" y="656"/>
                  </a:cubicBezTo>
                  <a:cubicBezTo>
                    <a:pt x="59" y="656"/>
                    <a:pt x="59" y="656"/>
                    <a:pt x="59" y="656"/>
                  </a:cubicBezTo>
                  <a:cubicBezTo>
                    <a:pt x="59" y="656"/>
                    <a:pt x="59" y="656"/>
                    <a:pt x="59" y="657"/>
                  </a:cubicBezTo>
                  <a:cubicBezTo>
                    <a:pt x="59" y="657"/>
                    <a:pt x="59" y="657"/>
                    <a:pt x="59" y="657"/>
                  </a:cubicBezTo>
                  <a:cubicBezTo>
                    <a:pt x="58" y="657"/>
                    <a:pt x="58" y="657"/>
                    <a:pt x="58" y="657"/>
                  </a:cubicBezTo>
                  <a:cubicBezTo>
                    <a:pt x="59" y="657"/>
                    <a:pt x="59" y="657"/>
                    <a:pt x="59" y="657"/>
                  </a:cubicBezTo>
                  <a:cubicBezTo>
                    <a:pt x="59" y="657"/>
                    <a:pt x="59" y="657"/>
                    <a:pt x="59" y="657"/>
                  </a:cubicBezTo>
                  <a:cubicBezTo>
                    <a:pt x="59" y="657"/>
                    <a:pt x="59" y="657"/>
                    <a:pt x="59" y="657"/>
                  </a:cubicBezTo>
                  <a:cubicBezTo>
                    <a:pt x="59" y="657"/>
                    <a:pt x="58" y="657"/>
                    <a:pt x="58" y="657"/>
                  </a:cubicBezTo>
                  <a:cubicBezTo>
                    <a:pt x="59" y="658"/>
                    <a:pt x="59" y="658"/>
                    <a:pt x="59" y="658"/>
                  </a:cubicBezTo>
                  <a:cubicBezTo>
                    <a:pt x="59" y="659"/>
                    <a:pt x="59" y="659"/>
                    <a:pt x="60" y="659"/>
                  </a:cubicBezTo>
                  <a:cubicBezTo>
                    <a:pt x="60" y="659"/>
                    <a:pt x="60" y="659"/>
                    <a:pt x="60" y="659"/>
                  </a:cubicBezTo>
                  <a:cubicBezTo>
                    <a:pt x="60" y="659"/>
                    <a:pt x="60" y="660"/>
                    <a:pt x="60" y="659"/>
                  </a:cubicBezTo>
                  <a:cubicBezTo>
                    <a:pt x="60" y="659"/>
                    <a:pt x="60" y="659"/>
                    <a:pt x="60" y="658"/>
                  </a:cubicBezTo>
                  <a:cubicBezTo>
                    <a:pt x="60" y="659"/>
                    <a:pt x="60" y="659"/>
                    <a:pt x="61" y="659"/>
                  </a:cubicBezTo>
                  <a:cubicBezTo>
                    <a:pt x="61" y="659"/>
                    <a:pt x="61" y="659"/>
                    <a:pt x="61" y="660"/>
                  </a:cubicBezTo>
                  <a:cubicBezTo>
                    <a:pt x="61" y="660"/>
                    <a:pt x="61" y="659"/>
                    <a:pt x="61" y="659"/>
                  </a:cubicBezTo>
                  <a:cubicBezTo>
                    <a:pt x="61" y="659"/>
                    <a:pt x="61" y="659"/>
                    <a:pt x="61" y="660"/>
                  </a:cubicBezTo>
                  <a:cubicBezTo>
                    <a:pt x="61" y="660"/>
                    <a:pt x="61" y="660"/>
                    <a:pt x="61" y="659"/>
                  </a:cubicBezTo>
                  <a:cubicBezTo>
                    <a:pt x="60" y="659"/>
                    <a:pt x="60" y="659"/>
                    <a:pt x="60" y="659"/>
                  </a:cubicBezTo>
                  <a:cubicBezTo>
                    <a:pt x="60" y="660"/>
                    <a:pt x="60" y="660"/>
                    <a:pt x="60" y="660"/>
                  </a:cubicBezTo>
                  <a:cubicBezTo>
                    <a:pt x="60" y="660"/>
                    <a:pt x="61" y="660"/>
                    <a:pt x="61" y="661"/>
                  </a:cubicBezTo>
                  <a:cubicBezTo>
                    <a:pt x="62" y="661"/>
                    <a:pt x="62" y="661"/>
                    <a:pt x="62" y="661"/>
                  </a:cubicBezTo>
                  <a:cubicBezTo>
                    <a:pt x="62" y="661"/>
                    <a:pt x="62" y="661"/>
                    <a:pt x="62" y="661"/>
                  </a:cubicBezTo>
                  <a:cubicBezTo>
                    <a:pt x="62" y="661"/>
                    <a:pt x="62" y="661"/>
                    <a:pt x="62" y="661"/>
                  </a:cubicBezTo>
                  <a:cubicBezTo>
                    <a:pt x="62" y="662"/>
                    <a:pt x="62" y="662"/>
                    <a:pt x="62" y="662"/>
                  </a:cubicBezTo>
                  <a:cubicBezTo>
                    <a:pt x="63" y="662"/>
                    <a:pt x="63" y="662"/>
                    <a:pt x="63" y="662"/>
                  </a:cubicBezTo>
                  <a:cubicBezTo>
                    <a:pt x="63" y="663"/>
                    <a:pt x="63" y="663"/>
                    <a:pt x="63" y="663"/>
                  </a:cubicBezTo>
                  <a:cubicBezTo>
                    <a:pt x="63" y="663"/>
                    <a:pt x="64" y="663"/>
                    <a:pt x="64" y="663"/>
                  </a:cubicBezTo>
                  <a:cubicBezTo>
                    <a:pt x="64" y="663"/>
                    <a:pt x="64" y="663"/>
                    <a:pt x="64" y="663"/>
                  </a:cubicBezTo>
                  <a:cubicBezTo>
                    <a:pt x="64" y="663"/>
                    <a:pt x="64" y="663"/>
                    <a:pt x="64" y="663"/>
                  </a:cubicBezTo>
                  <a:cubicBezTo>
                    <a:pt x="64" y="663"/>
                    <a:pt x="64" y="663"/>
                    <a:pt x="64" y="663"/>
                  </a:cubicBezTo>
                  <a:cubicBezTo>
                    <a:pt x="64" y="664"/>
                    <a:pt x="64" y="664"/>
                    <a:pt x="64" y="664"/>
                  </a:cubicBezTo>
                  <a:cubicBezTo>
                    <a:pt x="64" y="664"/>
                    <a:pt x="64" y="664"/>
                    <a:pt x="64" y="664"/>
                  </a:cubicBezTo>
                  <a:cubicBezTo>
                    <a:pt x="64" y="665"/>
                    <a:pt x="65" y="665"/>
                    <a:pt x="65" y="665"/>
                  </a:cubicBezTo>
                  <a:cubicBezTo>
                    <a:pt x="65" y="665"/>
                    <a:pt x="65" y="666"/>
                    <a:pt x="65" y="665"/>
                  </a:cubicBezTo>
                  <a:cubicBezTo>
                    <a:pt x="65" y="665"/>
                    <a:pt x="65" y="665"/>
                    <a:pt x="65" y="666"/>
                  </a:cubicBezTo>
                  <a:cubicBezTo>
                    <a:pt x="66" y="666"/>
                    <a:pt x="66" y="666"/>
                    <a:pt x="66" y="666"/>
                  </a:cubicBezTo>
                  <a:cubicBezTo>
                    <a:pt x="66" y="666"/>
                    <a:pt x="66" y="666"/>
                    <a:pt x="66" y="666"/>
                  </a:cubicBezTo>
                  <a:cubicBezTo>
                    <a:pt x="66" y="666"/>
                    <a:pt x="66" y="666"/>
                    <a:pt x="66" y="666"/>
                  </a:cubicBezTo>
                  <a:cubicBezTo>
                    <a:pt x="67" y="666"/>
                    <a:pt x="67" y="666"/>
                    <a:pt x="67" y="666"/>
                  </a:cubicBezTo>
                  <a:cubicBezTo>
                    <a:pt x="67" y="666"/>
                    <a:pt x="67" y="666"/>
                    <a:pt x="67" y="666"/>
                  </a:cubicBezTo>
                  <a:cubicBezTo>
                    <a:pt x="67" y="666"/>
                    <a:pt x="67" y="666"/>
                    <a:pt x="67" y="666"/>
                  </a:cubicBezTo>
                  <a:close/>
                  <a:moveTo>
                    <a:pt x="57" y="654"/>
                  </a:moveTo>
                  <a:cubicBezTo>
                    <a:pt x="57" y="654"/>
                    <a:pt x="57" y="654"/>
                    <a:pt x="57" y="654"/>
                  </a:cubicBezTo>
                  <a:cubicBezTo>
                    <a:pt x="57" y="654"/>
                    <a:pt x="57" y="654"/>
                    <a:pt x="57" y="654"/>
                  </a:cubicBezTo>
                  <a:close/>
                  <a:moveTo>
                    <a:pt x="63" y="660"/>
                  </a:moveTo>
                  <a:cubicBezTo>
                    <a:pt x="63" y="660"/>
                    <a:pt x="64" y="660"/>
                    <a:pt x="63" y="660"/>
                  </a:cubicBezTo>
                  <a:cubicBezTo>
                    <a:pt x="63" y="660"/>
                    <a:pt x="63" y="660"/>
                    <a:pt x="63" y="660"/>
                  </a:cubicBezTo>
                  <a:cubicBezTo>
                    <a:pt x="63" y="660"/>
                    <a:pt x="63" y="660"/>
                    <a:pt x="64" y="660"/>
                  </a:cubicBezTo>
                  <a:cubicBezTo>
                    <a:pt x="64" y="660"/>
                    <a:pt x="64" y="660"/>
                    <a:pt x="64" y="660"/>
                  </a:cubicBezTo>
                  <a:cubicBezTo>
                    <a:pt x="64" y="660"/>
                    <a:pt x="64" y="660"/>
                    <a:pt x="64" y="660"/>
                  </a:cubicBezTo>
                  <a:cubicBezTo>
                    <a:pt x="65" y="660"/>
                    <a:pt x="65" y="660"/>
                    <a:pt x="65" y="660"/>
                  </a:cubicBezTo>
                  <a:cubicBezTo>
                    <a:pt x="64" y="660"/>
                    <a:pt x="65" y="661"/>
                    <a:pt x="64" y="661"/>
                  </a:cubicBezTo>
                  <a:cubicBezTo>
                    <a:pt x="64" y="661"/>
                    <a:pt x="64" y="661"/>
                    <a:pt x="64" y="661"/>
                  </a:cubicBezTo>
                  <a:cubicBezTo>
                    <a:pt x="64" y="661"/>
                    <a:pt x="64" y="661"/>
                    <a:pt x="64" y="661"/>
                  </a:cubicBezTo>
                  <a:cubicBezTo>
                    <a:pt x="63" y="661"/>
                    <a:pt x="64" y="661"/>
                    <a:pt x="64" y="661"/>
                  </a:cubicBezTo>
                  <a:cubicBezTo>
                    <a:pt x="64" y="661"/>
                    <a:pt x="64" y="661"/>
                    <a:pt x="64" y="661"/>
                  </a:cubicBezTo>
                  <a:cubicBezTo>
                    <a:pt x="64" y="661"/>
                    <a:pt x="64" y="661"/>
                    <a:pt x="64" y="661"/>
                  </a:cubicBezTo>
                  <a:cubicBezTo>
                    <a:pt x="63" y="661"/>
                    <a:pt x="63" y="661"/>
                    <a:pt x="63" y="661"/>
                  </a:cubicBezTo>
                  <a:cubicBezTo>
                    <a:pt x="63" y="660"/>
                    <a:pt x="63" y="660"/>
                    <a:pt x="63" y="660"/>
                  </a:cubicBezTo>
                  <a:cubicBezTo>
                    <a:pt x="63" y="660"/>
                    <a:pt x="63" y="660"/>
                    <a:pt x="63" y="660"/>
                  </a:cubicBezTo>
                  <a:cubicBezTo>
                    <a:pt x="63" y="660"/>
                    <a:pt x="63" y="660"/>
                    <a:pt x="63" y="660"/>
                  </a:cubicBezTo>
                  <a:close/>
                  <a:moveTo>
                    <a:pt x="68" y="667"/>
                  </a:moveTo>
                  <a:cubicBezTo>
                    <a:pt x="68" y="667"/>
                    <a:pt x="68" y="667"/>
                    <a:pt x="68" y="667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67" y="667"/>
                    <a:pt x="68" y="667"/>
                    <a:pt x="68" y="668"/>
                  </a:cubicBezTo>
                  <a:cubicBezTo>
                    <a:pt x="68" y="668"/>
                    <a:pt x="67" y="668"/>
                    <a:pt x="67" y="668"/>
                  </a:cubicBezTo>
                  <a:cubicBezTo>
                    <a:pt x="67" y="668"/>
                    <a:pt x="67" y="668"/>
                    <a:pt x="68" y="668"/>
                  </a:cubicBezTo>
                  <a:cubicBezTo>
                    <a:pt x="67" y="668"/>
                    <a:pt x="67" y="668"/>
                    <a:pt x="67" y="668"/>
                  </a:cubicBezTo>
                  <a:cubicBezTo>
                    <a:pt x="67" y="668"/>
                    <a:pt x="67" y="668"/>
                    <a:pt x="67" y="668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67" y="666"/>
                    <a:pt x="67" y="666"/>
                    <a:pt x="67" y="666"/>
                  </a:cubicBezTo>
                  <a:cubicBezTo>
                    <a:pt x="67" y="666"/>
                    <a:pt x="67" y="666"/>
                    <a:pt x="67" y="666"/>
                  </a:cubicBezTo>
                  <a:cubicBezTo>
                    <a:pt x="67" y="667"/>
                    <a:pt x="68" y="667"/>
                    <a:pt x="68" y="667"/>
                  </a:cubicBezTo>
                  <a:cubicBezTo>
                    <a:pt x="68" y="667"/>
                    <a:pt x="68" y="667"/>
                    <a:pt x="68" y="667"/>
                  </a:cubicBezTo>
                  <a:cubicBezTo>
                    <a:pt x="68" y="667"/>
                    <a:pt x="68" y="667"/>
                    <a:pt x="68" y="667"/>
                  </a:cubicBezTo>
                  <a:close/>
                  <a:moveTo>
                    <a:pt x="65" y="663"/>
                  </a:moveTo>
                  <a:cubicBezTo>
                    <a:pt x="65" y="663"/>
                    <a:pt x="66" y="663"/>
                    <a:pt x="66" y="663"/>
                  </a:cubicBezTo>
                  <a:cubicBezTo>
                    <a:pt x="66" y="663"/>
                    <a:pt x="66" y="663"/>
                    <a:pt x="66" y="663"/>
                  </a:cubicBezTo>
                  <a:cubicBezTo>
                    <a:pt x="66" y="663"/>
                    <a:pt x="66" y="663"/>
                    <a:pt x="65" y="664"/>
                  </a:cubicBezTo>
                  <a:cubicBezTo>
                    <a:pt x="65" y="664"/>
                    <a:pt x="66" y="664"/>
                    <a:pt x="66" y="664"/>
                  </a:cubicBezTo>
                  <a:cubicBezTo>
                    <a:pt x="66" y="664"/>
                    <a:pt x="66" y="664"/>
                    <a:pt x="66" y="664"/>
                  </a:cubicBezTo>
                  <a:cubicBezTo>
                    <a:pt x="66" y="664"/>
                    <a:pt x="66" y="664"/>
                    <a:pt x="66" y="664"/>
                  </a:cubicBezTo>
                  <a:cubicBezTo>
                    <a:pt x="66" y="664"/>
                    <a:pt x="65" y="664"/>
                    <a:pt x="65" y="664"/>
                  </a:cubicBezTo>
                  <a:cubicBezTo>
                    <a:pt x="65" y="664"/>
                    <a:pt x="65" y="663"/>
                    <a:pt x="65" y="663"/>
                  </a:cubicBezTo>
                  <a:close/>
                  <a:moveTo>
                    <a:pt x="63" y="659"/>
                  </a:moveTo>
                  <a:cubicBezTo>
                    <a:pt x="63" y="659"/>
                    <a:pt x="62" y="659"/>
                    <a:pt x="62" y="658"/>
                  </a:cubicBezTo>
                  <a:cubicBezTo>
                    <a:pt x="62" y="658"/>
                    <a:pt x="63" y="658"/>
                    <a:pt x="63" y="659"/>
                  </a:cubicBezTo>
                  <a:close/>
                  <a:moveTo>
                    <a:pt x="54" y="643"/>
                  </a:moveTo>
                  <a:cubicBezTo>
                    <a:pt x="54" y="642"/>
                    <a:pt x="54" y="642"/>
                    <a:pt x="54" y="642"/>
                  </a:cubicBezTo>
                  <a:cubicBezTo>
                    <a:pt x="54" y="642"/>
                    <a:pt x="54" y="642"/>
                    <a:pt x="54" y="643"/>
                  </a:cubicBezTo>
                  <a:cubicBezTo>
                    <a:pt x="54" y="643"/>
                    <a:pt x="54" y="643"/>
                    <a:pt x="54" y="643"/>
                  </a:cubicBezTo>
                  <a:cubicBezTo>
                    <a:pt x="54" y="643"/>
                    <a:pt x="54" y="643"/>
                    <a:pt x="54" y="643"/>
                  </a:cubicBezTo>
                  <a:cubicBezTo>
                    <a:pt x="54" y="643"/>
                    <a:pt x="54" y="643"/>
                    <a:pt x="54" y="643"/>
                  </a:cubicBezTo>
                  <a:cubicBezTo>
                    <a:pt x="54" y="643"/>
                    <a:pt x="54" y="643"/>
                    <a:pt x="54" y="643"/>
                  </a:cubicBezTo>
                  <a:cubicBezTo>
                    <a:pt x="54" y="643"/>
                    <a:pt x="54" y="643"/>
                    <a:pt x="54" y="643"/>
                  </a:cubicBezTo>
                  <a:close/>
                  <a:moveTo>
                    <a:pt x="63" y="659"/>
                  </a:moveTo>
                  <a:cubicBezTo>
                    <a:pt x="63" y="659"/>
                    <a:pt x="63" y="659"/>
                    <a:pt x="63" y="659"/>
                  </a:cubicBezTo>
                  <a:cubicBezTo>
                    <a:pt x="63" y="659"/>
                    <a:pt x="63" y="659"/>
                    <a:pt x="63" y="659"/>
                  </a:cubicBezTo>
                  <a:cubicBezTo>
                    <a:pt x="63" y="659"/>
                    <a:pt x="63" y="659"/>
                    <a:pt x="63" y="659"/>
                  </a:cubicBezTo>
                  <a:cubicBezTo>
                    <a:pt x="63" y="659"/>
                    <a:pt x="64" y="660"/>
                    <a:pt x="63" y="660"/>
                  </a:cubicBezTo>
                  <a:cubicBezTo>
                    <a:pt x="63" y="659"/>
                    <a:pt x="63" y="660"/>
                    <a:pt x="63" y="659"/>
                  </a:cubicBezTo>
                  <a:close/>
                  <a:moveTo>
                    <a:pt x="65" y="662"/>
                  </a:moveTo>
                  <a:cubicBezTo>
                    <a:pt x="65" y="661"/>
                    <a:pt x="65" y="661"/>
                    <a:pt x="65" y="661"/>
                  </a:cubicBezTo>
                  <a:cubicBezTo>
                    <a:pt x="65" y="661"/>
                    <a:pt x="65" y="661"/>
                    <a:pt x="65" y="661"/>
                  </a:cubicBezTo>
                  <a:cubicBezTo>
                    <a:pt x="65" y="662"/>
                    <a:pt x="65" y="662"/>
                    <a:pt x="65" y="662"/>
                  </a:cubicBezTo>
                  <a:cubicBezTo>
                    <a:pt x="65" y="662"/>
                    <a:pt x="65" y="662"/>
                    <a:pt x="65" y="662"/>
                  </a:cubicBezTo>
                  <a:close/>
                  <a:moveTo>
                    <a:pt x="61" y="654"/>
                  </a:moveTo>
                  <a:cubicBezTo>
                    <a:pt x="61" y="654"/>
                    <a:pt x="60" y="654"/>
                    <a:pt x="60" y="654"/>
                  </a:cubicBezTo>
                  <a:cubicBezTo>
                    <a:pt x="60" y="655"/>
                    <a:pt x="60" y="654"/>
                    <a:pt x="60" y="654"/>
                  </a:cubicBezTo>
                  <a:cubicBezTo>
                    <a:pt x="60" y="654"/>
                    <a:pt x="60" y="654"/>
                    <a:pt x="60" y="654"/>
                  </a:cubicBezTo>
                  <a:cubicBezTo>
                    <a:pt x="60" y="654"/>
                    <a:pt x="61" y="654"/>
                    <a:pt x="61" y="654"/>
                  </a:cubicBezTo>
                  <a:close/>
                  <a:moveTo>
                    <a:pt x="63" y="659"/>
                  </a:moveTo>
                  <a:cubicBezTo>
                    <a:pt x="63" y="660"/>
                    <a:pt x="63" y="660"/>
                    <a:pt x="63" y="660"/>
                  </a:cubicBezTo>
                  <a:cubicBezTo>
                    <a:pt x="62" y="660"/>
                    <a:pt x="62" y="660"/>
                    <a:pt x="62" y="660"/>
                  </a:cubicBezTo>
                  <a:cubicBezTo>
                    <a:pt x="62" y="659"/>
                    <a:pt x="63" y="659"/>
                    <a:pt x="63" y="659"/>
                  </a:cubicBezTo>
                  <a:close/>
                  <a:moveTo>
                    <a:pt x="65" y="663"/>
                  </a:moveTo>
                  <a:cubicBezTo>
                    <a:pt x="65" y="663"/>
                    <a:pt x="65" y="663"/>
                    <a:pt x="65" y="663"/>
                  </a:cubicBezTo>
                  <a:cubicBezTo>
                    <a:pt x="65" y="663"/>
                    <a:pt x="65" y="663"/>
                    <a:pt x="65" y="663"/>
                  </a:cubicBezTo>
                  <a:cubicBezTo>
                    <a:pt x="65" y="663"/>
                    <a:pt x="65" y="663"/>
                    <a:pt x="65" y="663"/>
                  </a:cubicBezTo>
                  <a:cubicBezTo>
                    <a:pt x="65" y="663"/>
                    <a:pt x="65" y="663"/>
                    <a:pt x="65" y="663"/>
                  </a:cubicBezTo>
                  <a:close/>
                  <a:moveTo>
                    <a:pt x="54" y="651"/>
                  </a:moveTo>
                  <a:cubicBezTo>
                    <a:pt x="54" y="651"/>
                    <a:pt x="54" y="651"/>
                    <a:pt x="54" y="651"/>
                  </a:cubicBezTo>
                  <a:cubicBezTo>
                    <a:pt x="54" y="651"/>
                    <a:pt x="54" y="651"/>
                    <a:pt x="54" y="651"/>
                  </a:cubicBezTo>
                  <a:cubicBezTo>
                    <a:pt x="54" y="651"/>
                    <a:pt x="54" y="651"/>
                    <a:pt x="54" y="651"/>
                  </a:cubicBezTo>
                  <a:cubicBezTo>
                    <a:pt x="54" y="651"/>
                    <a:pt x="54" y="651"/>
                    <a:pt x="54" y="651"/>
                  </a:cubicBezTo>
                  <a:close/>
                  <a:moveTo>
                    <a:pt x="73" y="634"/>
                  </a:moveTo>
                  <a:cubicBezTo>
                    <a:pt x="73" y="634"/>
                    <a:pt x="73" y="634"/>
                    <a:pt x="73" y="634"/>
                  </a:cubicBezTo>
                  <a:cubicBezTo>
                    <a:pt x="73" y="634"/>
                    <a:pt x="73" y="634"/>
                    <a:pt x="73" y="635"/>
                  </a:cubicBezTo>
                  <a:cubicBezTo>
                    <a:pt x="72" y="635"/>
                    <a:pt x="72" y="635"/>
                    <a:pt x="72" y="635"/>
                  </a:cubicBezTo>
                  <a:cubicBezTo>
                    <a:pt x="72" y="635"/>
                    <a:pt x="72" y="635"/>
                    <a:pt x="71" y="636"/>
                  </a:cubicBezTo>
                  <a:cubicBezTo>
                    <a:pt x="71" y="636"/>
                    <a:pt x="71" y="636"/>
                    <a:pt x="71" y="636"/>
                  </a:cubicBezTo>
                  <a:cubicBezTo>
                    <a:pt x="71" y="637"/>
                    <a:pt x="71" y="637"/>
                    <a:pt x="70" y="637"/>
                  </a:cubicBezTo>
                  <a:cubicBezTo>
                    <a:pt x="70" y="637"/>
                    <a:pt x="70" y="637"/>
                    <a:pt x="70" y="637"/>
                  </a:cubicBezTo>
                  <a:cubicBezTo>
                    <a:pt x="70" y="636"/>
                    <a:pt x="70" y="636"/>
                    <a:pt x="71" y="636"/>
                  </a:cubicBezTo>
                  <a:cubicBezTo>
                    <a:pt x="71" y="635"/>
                    <a:pt x="72" y="635"/>
                    <a:pt x="72" y="634"/>
                  </a:cubicBezTo>
                  <a:cubicBezTo>
                    <a:pt x="72" y="634"/>
                    <a:pt x="72" y="634"/>
                    <a:pt x="73" y="634"/>
                  </a:cubicBezTo>
                  <a:close/>
                  <a:moveTo>
                    <a:pt x="68" y="639"/>
                  </a:moveTo>
                  <a:cubicBezTo>
                    <a:pt x="68" y="639"/>
                    <a:pt x="68" y="638"/>
                    <a:pt x="68" y="638"/>
                  </a:cubicBezTo>
                  <a:cubicBezTo>
                    <a:pt x="68" y="638"/>
                    <a:pt x="68" y="638"/>
                    <a:pt x="68" y="638"/>
                  </a:cubicBezTo>
                  <a:cubicBezTo>
                    <a:pt x="68" y="639"/>
                    <a:pt x="68" y="639"/>
                    <a:pt x="68" y="639"/>
                  </a:cubicBezTo>
                  <a:cubicBezTo>
                    <a:pt x="68" y="639"/>
                    <a:pt x="68" y="639"/>
                    <a:pt x="68" y="639"/>
                  </a:cubicBezTo>
                  <a:cubicBezTo>
                    <a:pt x="68" y="639"/>
                    <a:pt x="68" y="639"/>
                    <a:pt x="68" y="640"/>
                  </a:cubicBezTo>
                  <a:cubicBezTo>
                    <a:pt x="68" y="640"/>
                    <a:pt x="68" y="639"/>
                    <a:pt x="68" y="639"/>
                  </a:cubicBezTo>
                  <a:cubicBezTo>
                    <a:pt x="68" y="639"/>
                    <a:pt x="68" y="639"/>
                    <a:pt x="68" y="639"/>
                  </a:cubicBezTo>
                  <a:close/>
                  <a:moveTo>
                    <a:pt x="69" y="640"/>
                  </a:moveTo>
                  <a:cubicBezTo>
                    <a:pt x="68" y="640"/>
                    <a:pt x="68" y="640"/>
                    <a:pt x="68" y="640"/>
                  </a:cubicBezTo>
                  <a:cubicBezTo>
                    <a:pt x="69" y="640"/>
                    <a:pt x="69" y="640"/>
                    <a:pt x="69" y="640"/>
                  </a:cubicBezTo>
                  <a:cubicBezTo>
                    <a:pt x="69" y="640"/>
                    <a:pt x="69" y="640"/>
                    <a:pt x="69" y="641"/>
                  </a:cubicBezTo>
                  <a:cubicBezTo>
                    <a:pt x="69" y="641"/>
                    <a:pt x="69" y="641"/>
                    <a:pt x="69" y="641"/>
                  </a:cubicBezTo>
                  <a:cubicBezTo>
                    <a:pt x="69" y="641"/>
                    <a:pt x="69" y="641"/>
                    <a:pt x="69" y="641"/>
                  </a:cubicBezTo>
                  <a:cubicBezTo>
                    <a:pt x="69" y="641"/>
                    <a:pt x="69" y="641"/>
                    <a:pt x="69" y="640"/>
                  </a:cubicBezTo>
                  <a:moveTo>
                    <a:pt x="69" y="644"/>
                  </a:moveTo>
                  <a:cubicBezTo>
                    <a:pt x="68" y="644"/>
                    <a:pt x="68" y="643"/>
                    <a:pt x="69" y="643"/>
                  </a:cubicBezTo>
                  <a:cubicBezTo>
                    <a:pt x="69" y="643"/>
                    <a:pt x="69" y="643"/>
                    <a:pt x="69" y="643"/>
                  </a:cubicBezTo>
                  <a:cubicBezTo>
                    <a:pt x="69" y="643"/>
                    <a:pt x="69" y="643"/>
                    <a:pt x="69" y="644"/>
                  </a:cubicBezTo>
                  <a:cubicBezTo>
                    <a:pt x="69" y="644"/>
                    <a:pt x="69" y="644"/>
                    <a:pt x="69" y="644"/>
                  </a:cubicBezTo>
                  <a:cubicBezTo>
                    <a:pt x="70" y="644"/>
                    <a:pt x="69" y="644"/>
                    <a:pt x="69" y="644"/>
                  </a:cubicBezTo>
                  <a:cubicBezTo>
                    <a:pt x="69" y="644"/>
                    <a:pt x="69" y="644"/>
                    <a:pt x="69" y="644"/>
                  </a:cubicBezTo>
                  <a:cubicBezTo>
                    <a:pt x="69" y="644"/>
                    <a:pt x="69" y="644"/>
                    <a:pt x="69" y="644"/>
                  </a:cubicBezTo>
                  <a:cubicBezTo>
                    <a:pt x="69" y="644"/>
                    <a:pt x="69" y="644"/>
                    <a:pt x="69" y="644"/>
                  </a:cubicBezTo>
                  <a:close/>
                  <a:moveTo>
                    <a:pt x="72" y="646"/>
                  </a:moveTo>
                  <a:cubicBezTo>
                    <a:pt x="72" y="646"/>
                    <a:pt x="72" y="646"/>
                    <a:pt x="72" y="646"/>
                  </a:cubicBezTo>
                  <a:cubicBezTo>
                    <a:pt x="71" y="647"/>
                    <a:pt x="71" y="647"/>
                    <a:pt x="72" y="647"/>
                  </a:cubicBezTo>
                  <a:cubicBezTo>
                    <a:pt x="71" y="647"/>
                    <a:pt x="71" y="647"/>
                    <a:pt x="71" y="647"/>
                  </a:cubicBezTo>
                  <a:cubicBezTo>
                    <a:pt x="71" y="647"/>
                    <a:pt x="71" y="647"/>
                    <a:pt x="71" y="647"/>
                  </a:cubicBezTo>
                  <a:cubicBezTo>
                    <a:pt x="71" y="647"/>
                    <a:pt x="71" y="647"/>
                    <a:pt x="71" y="647"/>
                  </a:cubicBezTo>
                  <a:cubicBezTo>
                    <a:pt x="71" y="647"/>
                    <a:pt x="71" y="646"/>
                    <a:pt x="70" y="646"/>
                  </a:cubicBezTo>
                  <a:cubicBezTo>
                    <a:pt x="70" y="646"/>
                    <a:pt x="70" y="646"/>
                    <a:pt x="70" y="646"/>
                  </a:cubicBezTo>
                  <a:cubicBezTo>
                    <a:pt x="70" y="646"/>
                    <a:pt x="70" y="646"/>
                    <a:pt x="70" y="646"/>
                  </a:cubicBezTo>
                  <a:cubicBezTo>
                    <a:pt x="69" y="646"/>
                    <a:pt x="69" y="645"/>
                    <a:pt x="70" y="645"/>
                  </a:cubicBezTo>
                  <a:cubicBezTo>
                    <a:pt x="70" y="645"/>
                    <a:pt x="70" y="645"/>
                    <a:pt x="70" y="645"/>
                  </a:cubicBezTo>
                  <a:cubicBezTo>
                    <a:pt x="70" y="645"/>
                    <a:pt x="70" y="644"/>
                    <a:pt x="71" y="644"/>
                  </a:cubicBezTo>
                  <a:cubicBezTo>
                    <a:pt x="71" y="644"/>
                    <a:pt x="71" y="644"/>
                    <a:pt x="71" y="644"/>
                  </a:cubicBezTo>
                  <a:cubicBezTo>
                    <a:pt x="71" y="644"/>
                    <a:pt x="72" y="644"/>
                    <a:pt x="72" y="645"/>
                  </a:cubicBezTo>
                  <a:cubicBezTo>
                    <a:pt x="72" y="645"/>
                    <a:pt x="72" y="645"/>
                    <a:pt x="72" y="645"/>
                  </a:cubicBezTo>
                  <a:cubicBezTo>
                    <a:pt x="72" y="645"/>
                    <a:pt x="72" y="645"/>
                    <a:pt x="72" y="645"/>
                  </a:cubicBezTo>
                  <a:cubicBezTo>
                    <a:pt x="72" y="645"/>
                    <a:pt x="72" y="646"/>
                    <a:pt x="72" y="646"/>
                  </a:cubicBezTo>
                  <a:cubicBezTo>
                    <a:pt x="72" y="646"/>
                    <a:pt x="72" y="646"/>
                    <a:pt x="72" y="646"/>
                  </a:cubicBezTo>
                  <a:close/>
                  <a:moveTo>
                    <a:pt x="75" y="654"/>
                  </a:moveTo>
                  <a:cubicBezTo>
                    <a:pt x="75" y="654"/>
                    <a:pt x="75" y="654"/>
                    <a:pt x="75" y="655"/>
                  </a:cubicBezTo>
                  <a:cubicBezTo>
                    <a:pt x="75" y="655"/>
                    <a:pt x="74" y="655"/>
                    <a:pt x="74" y="655"/>
                  </a:cubicBezTo>
                  <a:cubicBezTo>
                    <a:pt x="74" y="655"/>
                    <a:pt x="74" y="654"/>
                    <a:pt x="74" y="654"/>
                  </a:cubicBezTo>
                  <a:cubicBezTo>
                    <a:pt x="74" y="654"/>
                    <a:pt x="74" y="654"/>
                    <a:pt x="73" y="654"/>
                  </a:cubicBezTo>
                  <a:cubicBezTo>
                    <a:pt x="73" y="653"/>
                    <a:pt x="73" y="653"/>
                    <a:pt x="73" y="653"/>
                  </a:cubicBezTo>
                  <a:cubicBezTo>
                    <a:pt x="73" y="653"/>
                    <a:pt x="73" y="653"/>
                    <a:pt x="73" y="653"/>
                  </a:cubicBezTo>
                  <a:cubicBezTo>
                    <a:pt x="73" y="653"/>
                    <a:pt x="72" y="652"/>
                    <a:pt x="72" y="652"/>
                  </a:cubicBezTo>
                  <a:cubicBezTo>
                    <a:pt x="72" y="652"/>
                    <a:pt x="71" y="652"/>
                    <a:pt x="71" y="651"/>
                  </a:cubicBezTo>
                  <a:cubicBezTo>
                    <a:pt x="71" y="651"/>
                    <a:pt x="71" y="651"/>
                    <a:pt x="71" y="651"/>
                  </a:cubicBezTo>
                  <a:cubicBezTo>
                    <a:pt x="70" y="651"/>
                    <a:pt x="70" y="650"/>
                    <a:pt x="70" y="650"/>
                  </a:cubicBezTo>
                  <a:cubicBezTo>
                    <a:pt x="70" y="650"/>
                    <a:pt x="70" y="649"/>
                    <a:pt x="71" y="649"/>
                  </a:cubicBezTo>
                  <a:cubicBezTo>
                    <a:pt x="71" y="649"/>
                    <a:pt x="71" y="649"/>
                    <a:pt x="71" y="649"/>
                  </a:cubicBezTo>
                  <a:cubicBezTo>
                    <a:pt x="71" y="650"/>
                    <a:pt x="72" y="650"/>
                    <a:pt x="72" y="650"/>
                  </a:cubicBezTo>
                  <a:cubicBezTo>
                    <a:pt x="72" y="650"/>
                    <a:pt x="72" y="650"/>
                    <a:pt x="72" y="650"/>
                  </a:cubicBezTo>
                  <a:cubicBezTo>
                    <a:pt x="73" y="650"/>
                    <a:pt x="73" y="650"/>
                    <a:pt x="73" y="651"/>
                  </a:cubicBezTo>
                  <a:cubicBezTo>
                    <a:pt x="73" y="651"/>
                    <a:pt x="73" y="651"/>
                    <a:pt x="74" y="651"/>
                  </a:cubicBezTo>
                  <a:cubicBezTo>
                    <a:pt x="74" y="651"/>
                    <a:pt x="74" y="651"/>
                    <a:pt x="74" y="652"/>
                  </a:cubicBezTo>
                  <a:cubicBezTo>
                    <a:pt x="74" y="652"/>
                    <a:pt x="74" y="652"/>
                    <a:pt x="74" y="652"/>
                  </a:cubicBezTo>
                  <a:cubicBezTo>
                    <a:pt x="75" y="652"/>
                    <a:pt x="75" y="653"/>
                    <a:pt x="75" y="653"/>
                  </a:cubicBezTo>
                  <a:cubicBezTo>
                    <a:pt x="75" y="653"/>
                    <a:pt x="75" y="654"/>
                    <a:pt x="75" y="654"/>
                  </a:cubicBezTo>
                  <a:close/>
                  <a:moveTo>
                    <a:pt x="81" y="650"/>
                  </a:moveTo>
                  <a:cubicBezTo>
                    <a:pt x="81" y="650"/>
                    <a:pt x="81" y="650"/>
                    <a:pt x="80" y="650"/>
                  </a:cubicBezTo>
                  <a:cubicBezTo>
                    <a:pt x="80" y="650"/>
                    <a:pt x="80" y="650"/>
                    <a:pt x="80" y="650"/>
                  </a:cubicBezTo>
                  <a:cubicBezTo>
                    <a:pt x="80" y="651"/>
                    <a:pt x="80" y="651"/>
                    <a:pt x="80" y="651"/>
                  </a:cubicBezTo>
                  <a:cubicBezTo>
                    <a:pt x="81" y="651"/>
                    <a:pt x="81" y="652"/>
                    <a:pt x="81" y="652"/>
                  </a:cubicBezTo>
                  <a:cubicBezTo>
                    <a:pt x="81" y="652"/>
                    <a:pt x="81" y="653"/>
                    <a:pt x="81" y="653"/>
                  </a:cubicBezTo>
                  <a:cubicBezTo>
                    <a:pt x="81" y="653"/>
                    <a:pt x="80" y="653"/>
                    <a:pt x="80" y="653"/>
                  </a:cubicBezTo>
                  <a:cubicBezTo>
                    <a:pt x="80" y="653"/>
                    <a:pt x="80" y="653"/>
                    <a:pt x="80" y="653"/>
                  </a:cubicBezTo>
                  <a:cubicBezTo>
                    <a:pt x="80" y="652"/>
                    <a:pt x="80" y="652"/>
                    <a:pt x="80" y="652"/>
                  </a:cubicBezTo>
                  <a:cubicBezTo>
                    <a:pt x="80" y="652"/>
                    <a:pt x="80" y="652"/>
                    <a:pt x="80" y="652"/>
                  </a:cubicBezTo>
                  <a:cubicBezTo>
                    <a:pt x="80" y="652"/>
                    <a:pt x="80" y="652"/>
                    <a:pt x="80" y="651"/>
                  </a:cubicBezTo>
                  <a:cubicBezTo>
                    <a:pt x="80" y="651"/>
                    <a:pt x="80" y="651"/>
                    <a:pt x="80" y="651"/>
                  </a:cubicBezTo>
                  <a:cubicBezTo>
                    <a:pt x="80" y="651"/>
                    <a:pt x="80" y="651"/>
                    <a:pt x="80" y="651"/>
                  </a:cubicBezTo>
                  <a:cubicBezTo>
                    <a:pt x="80" y="651"/>
                    <a:pt x="80" y="651"/>
                    <a:pt x="80" y="650"/>
                  </a:cubicBezTo>
                  <a:cubicBezTo>
                    <a:pt x="80" y="650"/>
                    <a:pt x="80" y="649"/>
                    <a:pt x="80" y="649"/>
                  </a:cubicBezTo>
                  <a:cubicBezTo>
                    <a:pt x="80" y="649"/>
                    <a:pt x="80" y="649"/>
                    <a:pt x="80" y="649"/>
                  </a:cubicBezTo>
                  <a:cubicBezTo>
                    <a:pt x="81" y="649"/>
                    <a:pt x="81" y="648"/>
                    <a:pt x="81" y="648"/>
                  </a:cubicBezTo>
                  <a:cubicBezTo>
                    <a:pt x="81" y="648"/>
                    <a:pt x="81" y="648"/>
                    <a:pt x="81" y="648"/>
                  </a:cubicBezTo>
                  <a:cubicBezTo>
                    <a:pt x="81" y="648"/>
                    <a:pt x="81" y="648"/>
                    <a:pt x="81" y="648"/>
                  </a:cubicBezTo>
                  <a:cubicBezTo>
                    <a:pt x="81" y="649"/>
                    <a:pt x="81" y="649"/>
                    <a:pt x="81" y="649"/>
                  </a:cubicBezTo>
                  <a:cubicBezTo>
                    <a:pt x="81" y="649"/>
                    <a:pt x="81" y="650"/>
                    <a:pt x="81" y="650"/>
                  </a:cubicBezTo>
                  <a:close/>
                  <a:moveTo>
                    <a:pt x="79" y="654"/>
                  </a:moveTo>
                  <a:cubicBezTo>
                    <a:pt x="79" y="653"/>
                    <a:pt x="79" y="653"/>
                    <a:pt x="79" y="653"/>
                  </a:cubicBezTo>
                  <a:cubicBezTo>
                    <a:pt x="79" y="653"/>
                    <a:pt x="79" y="653"/>
                    <a:pt x="79" y="653"/>
                  </a:cubicBezTo>
                  <a:cubicBezTo>
                    <a:pt x="79" y="654"/>
                    <a:pt x="79" y="654"/>
                    <a:pt x="79" y="655"/>
                  </a:cubicBezTo>
                  <a:cubicBezTo>
                    <a:pt x="79" y="655"/>
                    <a:pt x="79" y="655"/>
                    <a:pt x="79" y="655"/>
                  </a:cubicBezTo>
                  <a:cubicBezTo>
                    <a:pt x="79" y="655"/>
                    <a:pt x="79" y="655"/>
                    <a:pt x="79" y="655"/>
                  </a:cubicBezTo>
                  <a:cubicBezTo>
                    <a:pt x="79" y="655"/>
                    <a:pt x="79" y="655"/>
                    <a:pt x="79" y="655"/>
                  </a:cubicBezTo>
                  <a:cubicBezTo>
                    <a:pt x="79" y="655"/>
                    <a:pt x="79" y="655"/>
                    <a:pt x="78" y="655"/>
                  </a:cubicBezTo>
                  <a:cubicBezTo>
                    <a:pt x="78" y="655"/>
                    <a:pt x="78" y="655"/>
                    <a:pt x="78" y="655"/>
                  </a:cubicBezTo>
                  <a:cubicBezTo>
                    <a:pt x="78" y="655"/>
                    <a:pt x="78" y="654"/>
                    <a:pt x="78" y="654"/>
                  </a:cubicBezTo>
                  <a:cubicBezTo>
                    <a:pt x="78" y="654"/>
                    <a:pt x="78" y="654"/>
                    <a:pt x="78" y="654"/>
                  </a:cubicBezTo>
                  <a:cubicBezTo>
                    <a:pt x="78" y="654"/>
                    <a:pt x="78" y="654"/>
                    <a:pt x="79" y="654"/>
                  </a:cubicBezTo>
                  <a:cubicBezTo>
                    <a:pt x="79" y="654"/>
                    <a:pt x="79" y="654"/>
                    <a:pt x="79" y="654"/>
                  </a:cubicBezTo>
                  <a:close/>
                  <a:moveTo>
                    <a:pt x="77" y="655"/>
                  </a:moveTo>
                  <a:cubicBezTo>
                    <a:pt x="77" y="655"/>
                    <a:pt x="77" y="655"/>
                    <a:pt x="77" y="655"/>
                  </a:cubicBezTo>
                  <a:cubicBezTo>
                    <a:pt x="77" y="655"/>
                    <a:pt x="78" y="655"/>
                    <a:pt x="78" y="655"/>
                  </a:cubicBezTo>
                  <a:cubicBezTo>
                    <a:pt x="78" y="655"/>
                    <a:pt x="78" y="655"/>
                    <a:pt x="79" y="656"/>
                  </a:cubicBezTo>
                  <a:cubicBezTo>
                    <a:pt x="79" y="656"/>
                    <a:pt x="79" y="656"/>
                    <a:pt x="79" y="656"/>
                  </a:cubicBezTo>
                  <a:cubicBezTo>
                    <a:pt x="79" y="656"/>
                    <a:pt x="79" y="657"/>
                    <a:pt x="78" y="657"/>
                  </a:cubicBezTo>
                  <a:cubicBezTo>
                    <a:pt x="78" y="657"/>
                    <a:pt x="78" y="657"/>
                    <a:pt x="78" y="657"/>
                  </a:cubicBezTo>
                  <a:cubicBezTo>
                    <a:pt x="78" y="656"/>
                    <a:pt x="78" y="656"/>
                    <a:pt x="78" y="656"/>
                  </a:cubicBezTo>
                  <a:cubicBezTo>
                    <a:pt x="78" y="656"/>
                    <a:pt x="78" y="656"/>
                    <a:pt x="78" y="656"/>
                  </a:cubicBezTo>
                  <a:cubicBezTo>
                    <a:pt x="78" y="656"/>
                    <a:pt x="77" y="655"/>
                    <a:pt x="77" y="655"/>
                  </a:cubicBezTo>
                  <a:cubicBezTo>
                    <a:pt x="77" y="655"/>
                    <a:pt x="77" y="655"/>
                    <a:pt x="77" y="655"/>
                  </a:cubicBezTo>
                  <a:cubicBezTo>
                    <a:pt x="77" y="655"/>
                    <a:pt x="77" y="655"/>
                    <a:pt x="77" y="655"/>
                  </a:cubicBezTo>
                  <a:close/>
                  <a:moveTo>
                    <a:pt x="76" y="656"/>
                  </a:moveTo>
                  <a:cubicBezTo>
                    <a:pt x="76" y="656"/>
                    <a:pt x="76" y="656"/>
                    <a:pt x="76" y="655"/>
                  </a:cubicBezTo>
                  <a:cubicBezTo>
                    <a:pt x="76" y="655"/>
                    <a:pt x="76" y="655"/>
                    <a:pt x="76" y="655"/>
                  </a:cubicBezTo>
                  <a:cubicBezTo>
                    <a:pt x="76" y="655"/>
                    <a:pt x="76" y="655"/>
                    <a:pt x="76" y="655"/>
                  </a:cubicBezTo>
                  <a:cubicBezTo>
                    <a:pt x="76" y="655"/>
                    <a:pt x="76" y="655"/>
                    <a:pt x="76" y="655"/>
                  </a:cubicBezTo>
                  <a:cubicBezTo>
                    <a:pt x="77" y="656"/>
                    <a:pt x="77" y="656"/>
                    <a:pt x="77" y="656"/>
                  </a:cubicBezTo>
                  <a:cubicBezTo>
                    <a:pt x="77" y="656"/>
                    <a:pt x="77" y="656"/>
                    <a:pt x="77" y="656"/>
                  </a:cubicBezTo>
                  <a:cubicBezTo>
                    <a:pt x="77" y="656"/>
                    <a:pt x="77" y="657"/>
                    <a:pt x="77" y="657"/>
                  </a:cubicBezTo>
                  <a:cubicBezTo>
                    <a:pt x="77" y="657"/>
                    <a:pt x="77" y="657"/>
                    <a:pt x="76" y="656"/>
                  </a:cubicBezTo>
                  <a:cubicBezTo>
                    <a:pt x="76" y="656"/>
                    <a:pt x="76" y="656"/>
                    <a:pt x="76" y="656"/>
                  </a:cubicBezTo>
                  <a:cubicBezTo>
                    <a:pt x="76" y="656"/>
                    <a:pt x="76" y="656"/>
                    <a:pt x="76" y="656"/>
                  </a:cubicBezTo>
                  <a:close/>
                  <a:moveTo>
                    <a:pt x="79" y="659"/>
                  </a:moveTo>
                  <a:cubicBezTo>
                    <a:pt x="79" y="659"/>
                    <a:pt x="79" y="659"/>
                    <a:pt x="79" y="659"/>
                  </a:cubicBezTo>
                  <a:cubicBezTo>
                    <a:pt x="79" y="659"/>
                    <a:pt x="79" y="659"/>
                    <a:pt x="79" y="659"/>
                  </a:cubicBezTo>
                  <a:cubicBezTo>
                    <a:pt x="79" y="659"/>
                    <a:pt x="79" y="659"/>
                    <a:pt x="79" y="659"/>
                  </a:cubicBezTo>
                  <a:cubicBezTo>
                    <a:pt x="80" y="659"/>
                    <a:pt x="80" y="660"/>
                    <a:pt x="81" y="660"/>
                  </a:cubicBezTo>
                  <a:cubicBezTo>
                    <a:pt x="81" y="661"/>
                    <a:pt x="81" y="661"/>
                    <a:pt x="81" y="661"/>
                  </a:cubicBezTo>
                  <a:cubicBezTo>
                    <a:pt x="81" y="661"/>
                    <a:pt x="81" y="662"/>
                    <a:pt x="81" y="662"/>
                  </a:cubicBezTo>
                  <a:cubicBezTo>
                    <a:pt x="81" y="662"/>
                    <a:pt x="81" y="662"/>
                    <a:pt x="81" y="662"/>
                  </a:cubicBezTo>
                  <a:cubicBezTo>
                    <a:pt x="81" y="662"/>
                    <a:pt x="81" y="662"/>
                    <a:pt x="81" y="662"/>
                  </a:cubicBezTo>
                  <a:cubicBezTo>
                    <a:pt x="81" y="662"/>
                    <a:pt x="80" y="662"/>
                    <a:pt x="80" y="662"/>
                  </a:cubicBezTo>
                  <a:cubicBezTo>
                    <a:pt x="80" y="661"/>
                    <a:pt x="80" y="661"/>
                    <a:pt x="79" y="661"/>
                  </a:cubicBezTo>
                  <a:cubicBezTo>
                    <a:pt x="79" y="660"/>
                    <a:pt x="79" y="660"/>
                    <a:pt x="79" y="659"/>
                  </a:cubicBezTo>
                  <a:cubicBezTo>
                    <a:pt x="79" y="659"/>
                    <a:pt x="79" y="659"/>
                    <a:pt x="79" y="659"/>
                  </a:cubicBezTo>
                  <a:close/>
                  <a:moveTo>
                    <a:pt x="87" y="671"/>
                  </a:moveTo>
                  <a:cubicBezTo>
                    <a:pt x="87" y="671"/>
                    <a:pt x="87" y="671"/>
                    <a:pt x="87" y="672"/>
                  </a:cubicBezTo>
                  <a:cubicBezTo>
                    <a:pt x="88" y="672"/>
                    <a:pt x="88" y="672"/>
                    <a:pt x="88" y="672"/>
                  </a:cubicBezTo>
                  <a:cubicBezTo>
                    <a:pt x="88" y="672"/>
                    <a:pt x="88" y="672"/>
                    <a:pt x="88" y="672"/>
                  </a:cubicBezTo>
                  <a:cubicBezTo>
                    <a:pt x="88" y="673"/>
                    <a:pt x="88" y="673"/>
                    <a:pt x="88" y="674"/>
                  </a:cubicBezTo>
                  <a:cubicBezTo>
                    <a:pt x="87" y="674"/>
                    <a:pt x="87" y="673"/>
                    <a:pt x="87" y="673"/>
                  </a:cubicBezTo>
                  <a:cubicBezTo>
                    <a:pt x="87" y="673"/>
                    <a:pt x="87" y="673"/>
                    <a:pt x="87" y="673"/>
                  </a:cubicBezTo>
                  <a:cubicBezTo>
                    <a:pt x="87" y="673"/>
                    <a:pt x="87" y="673"/>
                    <a:pt x="87" y="672"/>
                  </a:cubicBezTo>
                  <a:cubicBezTo>
                    <a:pt x="86" y="672"/>
                    <a:pt x="86" y="672"/>
                    <a:pt x="86" y="672"/>
                  </a:cubicBezTo>
                  <a:cubicBezTo>
                    <a:pt x="86" y="672"/>
                    <a:pt x="86" y="672"/>
                    <a:pt x="86" y="671"/>
                  </a:cubicBezTo>
                  <a:cubicBezTo>
                    <a:pt x="86" y="671"/>
                    <a:pt x="86" y="671"/>
                    <a:pt x="87" y="671"/>
                  </a:cubicBezTo>
                  <a:cubicBezTo>
                    <a:pt x="87" y="671"/>
                    <a:pt x="87" y="671"/>
                    <a:pt x="87" y="671"/>
                  </a:cubicBezTo>
                  <a:cubicBezTo>
                    <a:pt x="87" y="671"/>
                    <a:pt x="87" y="671"/>
                    <a:pt x="87" y="671"/>
                  </a:cubicBezTo>
                  <a:cubicBezTo>
                    <a:pt x="87" y="671"/>
                    <a:pt x="87" y="671"/>
                    <a:pt x="87" y="671"/>
                  </a:cubicBezTo>
                  <a:cubicBezTo>
                    <a:pt x="87" y="671"/>
                    <a:pt x="87" y="671"/>
                    <a:pt x="87" y="671"/>
                  </a:cubicBezTo>
                  <a:close/>
                  <a:moveTo>
                    <a:pt x="88" y="685"/>
                  </a:moveTo>
                  <a:cubicBezTo>
                    <a:pt x="88" y="685"/>
                    <a:pt x="88" y="685"/>
                    <a:pt x="88" y="684"/>
                  </a:cubicBezTo>
                  <a:cubicBezTo>
                    <a:pt x="88" y="684"/>
                    <a:pt x="88" y="684"/>
                    <a:pt x="88" y="684"/>
                  </a:cubicBezTo>
                  <a:cubicBezTo>
                    <a:pt x="88" y="684"/>
                    <a:pt x="88" y="684"/>
                    <a:pt x="88" y="684"/>
                  </a:cubicBezTo>
                  <a:cubicBezTo>
                    <a:pt x="88" y="684"/>
                    <a:pt x="88" y="683"/>
                    <a:pt x="88" y="683"/>
                  </a:cubicBezTo>
                  <a:cubicBezTo>
                    <a:pt x="88" y="684"/>
                    <a:pt x="88" y="684"/>
                    <a:pt x="88" y="684"/>
                  </a:cubicBezTo>
                  <a:cubicBezTo>
                    <a:pt x="87" y="684"/>
                    <a:pt x="87" y="684"/>
                    <a:pt x="87" y="684"/>
                  </a:cubicBezTo>
                  <a:cubicBezTo>
                    <a:pt x="87" y="684"/>
                    <a:pt x="87" y="684"/>
                    <a:pt x="87" y="683"/>
                  </a:cubicBezTo>
                  <a:cubicBezTo>
                    <a:pt x="86" y="683"/>
                    <a:pt x="86" y="683"/>
                    <a:pt x="86" y="683"/>
                  </a:cubicBezTo>
                  <a:cubicBezTo>
                    <a:pt x="85" y="682"/>
                    <a:pt x="85" y="682"/>
                    <a:pt x="85" y="682"/>
                  </a:cubicBezTo>
                  <a:cubicBezTo>
                    <a:pt x="85" y="682"/>
                    <a:pt x="85" y="682"/>
                    <a:pt x="85" y="681"/>
                  </a:cubicBezTo>
                  <a:cubicBezTo>
                    <a:pt x="85" y="681"/>
                    <a:pt x="85" y="681"/>
                    <a:pt x="85" y="681"/>
                  </a:cubicBezTo>
                  <a:cubicBezTo>
                    <a:pt x="85" y="680"/>
                    <a:pt x="85" y="680"/>
                    <a:pt x="85" y="680"/>
                  </a:cubicBezTo>
                  <a:cubicBezTo>
                    <a:pt x="85" y="680"/>
                    <a:pt x="85" y="680"/>
                    <a:pt x="86" y="680"/>
                  </a:cubicBezTo>
                  <a:cubicBezTo>
                    <a:pt x="86" y="680"/>
                    <a:pt x="86" y="680"/>
                    <a:pt x="87" y="680"/>
                  </a:cubicBezTo>
                  <a:cubicBezTo>
                    <a:pt x="87" y="680"/>
                    <a:pt x="88" y="680"/>
                    <a:pt x="88" y="680"/>
                  </a:cubicBezTo>
                  <a:cubicBezTo>
                    <a:pt x="89" y="680"/>
                    <a:pt x="89" y="680"/>
                    <a:pt x="89" y="680"/>
                  </a:cubicBezTo>
                  <a:cubicBezTo>
                    <a:pt x="90" y="680"/>
                    <a:pt x="91" y="681"/>
                    <a:pt x="92" y="682"/>
                  </a:cubicBezTo>
                  <a:cubicBezTo>
                    <a:pt x="92" y="682"/>
                    <a:pt x="92" y="682"/>
                    <a:pt x="93" y="682"/>
                  </a:cubicBezTo>
                  <a:cubicBezTo>
                    <a:pt x="93" y="682"/>
                    <a:pt x="94" y="683"/>
                    <a:pt x="94" y="683"/>
                  </a:cubicBezTo>
                  <a:cubicBezTo>
                    <a:pt x="94" y="683"/>
                    <a:pt x="94" y="683"/>
                    <a:pt x="94" y="683"/>
                  </a:cubicBezTo>
                  <a:cubicBezTo>
                    <a:pt x="95" y="683"/>
                    <a:pt x="95" y="683"/>
                    <a:pt x="95" y="683"/>
                  </a:cubicBezTo>
                  <a:cubicBezTo>
                    <a:pt x="95" y="683"/>
                    <a:pt x="96" y="683"/>
                    <a:pt x="96" y="684"/>
                  </a:cubicBezTo>
                  <a:cubicBezTo>
                    <a:pt x="97" y="684"/>
                    <a:pt x="97" y="684"/>
                    <a:pt x="97" y="684"/>
                  </a:cubicBezTo>
                  <a:cubicBezTo>
                    <a:pt x="98" y="684"/>
                    <a:pt x="99" y="684"/>
                    <a:pt x="100" y="684"/>
                  </a:cubicBezTo>
                  <a:cubicBezTo>
                    <a:pt x="101" y="684"/>
                    <a:pt x="101" y="684"/>
                    <a:pt x="101" y="684"/>
                  </a:cubicBezTo>
                  <a:cubicBezTo>
                    <a:pt x="102" y="685"/>
                    <a:pt x="103" y="685"/>
                    <a:pt x="103" y="685"/>
                  </a:cubicBezTo>
                  <a:cubicBezTo>
                    <a:pt x="104" y="685"/>
                    <a:pt x="104" y="685"/>
                    <a:pt x="104" y="685"/>
                  </a:cubicBezTo>
                  <a:cubicBezTo>
                    <a:pt x="104" y="685"/>
                    <a:pt x="105" y="686"/>
                    <a:pt x="105" y="686"/>
                  </a:cubicBezTo>
                  <a:cubicBezTo>
                    <a:pt x="105" y="687"/>
                    <a:pt x="105" y="687"/>
                    <a:pt x="106" y="688"/>
                  </a:cubicBezTo>
                  <a:cubicBezTo>
                    <a:pt x="106" y="688"/>
                    <a:pt x="106" y="688"/>
                    <a:pt x="106" y="688"/>
                  </a:cubicBezTo>
                  <a:cubicBezTo>
                    <a:pt x="106" y="689"/>
                    <a:pt x="106" y="689"/>
                    <a:pt x="106" y="690"/>
                  </a:cubicBezTo>
                  <a:cubicBezTo>
                    <a:pt x="107" y="690"/>
                    <a:pt x="107" y="691"/>
                    <a:pt x="108" y="691"/>
                  </a:cubicBezTo>
                  <a:cubicBezTo>
                    <a:pt x="108" y="692"/>
                    <a:pt x="109" y="693"/>
                    <a:pt x="110" y="694"/>
                  </a:cubicBezTo>
                  <a:cubicBezTo>
                    <a:pt x="110" y="695"/>
                    <a:pt x="110" y="695"/>
                    <a:pt x="111" y="695"/>
                  </a:cubicBezTo>
                  <a:cubicBezTo>
                    <a:pt x="111" y="695"/>
                    <a:pt x="111" y="695"/>
                    <a:pt x="112" y="696"/>
                  </a:cubicBezTo>
                  <a:cubicBezTo>
                    <a:pt x="113" y="696"/>
                    <a:pt x="114" y="697"/>
                    <a:pt x="115" y="698"/>
                  </a:cubicBezTo>
                  <a:cubicBezTo>
                    <a:pt x="115" y="697"/>
                    <a:pt x="115" y="697"/>
                    <a:pt x="116" y="697"/>
                  </a:cubicBezTo>
                  <a:cubicBezTo>
                    <a:pt x="116" y="697"/>
                    <a:pt x="116" y="697"/>
                    <a:pt x="116" y="697"/>
                  </a:cubicBezTo>
                  <a:cubicBezTo>
                    <a:pt x="116" y="698"/>
                    <a:pt x="116" y="698"/>
                    <a:pt x="116" y="698"/>
                  </a:cubicBezTo>
                  <a:cubicBezTo>
                    <a:pt x="115" y="699"/>
                    <a:pt x="116" y="700"/>
                    <a:pt x="116" y="700"/>
                  </a:cubicBezTo>
                  <a:cubicBezTo>
                    <a:pt x="116" y="700"/>
                    <a:pt x="117" y="700"/>
                    <a:pt x="117" y="700"/>
                  </a:cubicBezTo>
                  <a:cubicBezTo>
                    <a:pt x="117" y="701"/>
                    <a:pt x="117" y="701"/>
                    <a:pt x="117" y="701"/>
                  </a:cubicBezTo>
                  <a:cubicBezTo>
                    <a:pt x="117" y="702"/>
                    <a:pt x="117" y="703"/>
                    <a:pt x="117" y="704"/>
                  </a:cubicBezTo>
                  <a:cubicBezTo>
                    <a:pt x="118" y="703"/>
                    <a:pt x="118" y="703"/>
                    <a:pt x="118" y="702"/>
                  </a:cubicBezTo>
                  <a:cubicBezTo>
                    <a:pt x="118" y="703"/>
                    <a:pt x="118" y="704"/>
                    <a:pt x="119" y="704"/>
                  </a:cubicBezTo>
                  <a:cubicBezTo>
                    <a:pt x="119" y="704"/>
                    <a:pt x="119" y="705"/>
                    <a:pt x="118" y="705"/>
                  </a:cubicBezTo>
                  <a:cubicBezTo>
                    <a:pt x="118" y="705"/>
                    <a:pt x="118" y="705"/>
                    <a:pt x="118" y="705"/>
                  </a:cubicBezTo>
                  <a:cubicBezTo>
                    <a:pt x="118" y="705"/>
                    <a:pt x="117" y="705"/>
                    <a:pt x="117" y="705"/>
                  </a:cubicBezTo>
                  <a:cubicBezTo>
                    <a:pt x="117" y="706"/>
                    <a:pt x="116" y="706"/>
                    <a:pt x="116" y="706"/>
                  </a:cubicBezTo>
                  <a:cubicBezTo>
                    <a:pt x="114" y="705"/>
                    <a:pt x="112" y="704"/>
                    <a:pt x="110" y="704"/>
                  </a:cubicBezTo>
                  <a:cubicBezTo>
                    <a:pt x="110" y="703"/>
                    <a:pt x="109" y="703"/>
                    <a:pt x="109" y="703"/>
                  </a:cubicBezTo>
                  <a:cubicBezTo>
                    <a:pt x="108" y="702"/>
                    <a:pt x="108" y="702"/>
                    <a:pt x="107" y="702"/>
                  </a:cubicBezTo>
                  <a:cubicBezTo>
                    <a:pt x="107" y="702"/>
                    <a:pt x="106" y="702"/>
                    <a:pt x="106" y="701"/>
                  </a:cubicBezTo>
                  <a:cubicBezTo>
                    <a:pt x="106" y="701"/>
                    <a:pt x="108" y="700"/>
                    <a:pt x="107" y="700"/>
                  </a:cubicBezTo>
                  <a:cubicBezTo>
                    <a:pt x="107" y="699"/>
                    <a:pt x="106" y="699"/>
                    <a:pt x="106" y="699"/>
                  </a:cubicBezTo>
                  <a:cubicBezTo>
                    <a:pt x="106" y="699"/>
                    <a:pt x="106" y="699"/>
                    <a:pt x="105" y="699"/>
                  </a:cubicBezTo>
                  <a:cubicBezTo>
                    <a:pt x="105" y="699"/>
                    <a:pt x="105" y="699"/>
                    <a:pt x="105" y="699"/>
                  </a:cubicBezTo>
                  <a:cubicBezTo>
                    <a:pt x="105" y="699"/>
                    <a:pt x="104" y="699"/>
                    <a:pt x="104" y="700"/>
                  </a:cubicBezTo>
                  <a:cubicBezTo>
                    <a:pt x="104" y="700"/>
                    <a:pt x="104" y="699"/>
                    <a:pt x="103" y="699"/>
                  </a:cubicBezTo>
                  <a:cubicBezTo>
                    <a:pt x="103" y="699"/>
                    <a:pt x="103" y="699"/>
                    <a:pt x="103" y="698"/>
                  </a:cubicBezTo>
                  <a:cubicBezTo>
                    <a:pt x="102" y="698"/>
                    <a:pt x="102" y="698"/>
                    <a:pt x="102" y="698"/>
                  </a:cubicBezTo>
                  <a:cubicBezTo>
                    <a:pt x="101" y="697"/>
                    <a:pt x="102" y="696"/>
                    <a:pt x="102" y="696"/>
                  </a:cubicBezTo>
                  <a:cubicBezTo>
                    <a:pt x="102" y="696"/>
                    <a:pt x="102" y="696"/>
                    <a:pt x="101" y="696"/>
                  </a:cubicBezTo>
                  <a:cubicBezTo>
                    <a:pt x="101" y="697"/>
                    <a:pt x="101" y="696"/>
                    <a:pt x="101" y="696"/>
                  </a:cubicBezTo>
                  <a:cubicBezTo>
                    <a:pt x="101" y="696"/>
                    <a:pt x="101" y="695"/>
                    <a:pt x="101" y="695"/>
                  </a:cubicBezTo>
                  <a:cubicBezTo>
                    <a:pt x="101" y="695"/>
                    <a:pt x="101" y="695"/>
                    <a:pt x="100" y="695"/>
                  </a:cubicBezTo>
                  <a:cubicBezTo>
                    <a:pt x="100" y="696"/>
                    <a:pt x="100" y="696"/>
                    <a:pt x="100" y="696"/>
                  </a:cubicBezTo>
                  <a:cubicBezTo>
                    <a:pt x="100" y="696"/>
                    <a:pt x="100" y="696"/>
                    <a:pt x="99" y="696"/>
                  </a:cubicBezTo>
                  <a:cubicBezTo>
                    <a:pt x="99" y="696"/>
                    <a:pt x="99" y="695"/>
                    <a:pt x="99" y="695"/>
                  </a:cubicBezTo>
                  <a:cubicBezTo>
                    <a:pt x="99" y="695"/>
                    <a:pt x="99" y="695"/>
                    <a:pt x="98" y="695"/>
                  </a:cubicBezTo>
                  <a:cubicBezTo>
                    <a:pt x="98" y="695"/>
                    <a:pt x="98" y="694"/>
                    <a:pt x="97" y="694"/>
                  </a:cubicBezTo>
                  <a:cubicBezTo>
                    <a:pt x="97" y="694"/>
                    <a:pt x="97" y="695"/>
                    <a:pt x="97" y="695"/>
                  </a:cubicBezTo>
                  <a:cubicBezTo>
                    <a:pt x="97" y="695"/>
                    <a:pt x="97" y="695"/>
                    <a:pt x="97" y="694"/>
                  </a:cubicBezTo>
                  <a:cubicBezTo>
                    <a:pt x="97" y="694"/>
                    <a:pt x="97" y="693"/>
                    <a:pt x="97" y="693"/>
                  </a:cubicBezTo>
                  <a:cubicBezTo>
                    <a:pt x="97" y="693"/>
                    <a:pt x="98" y="693"/>
                    <a:pt x="98" y="693"/>
                  </a:cubicBezTo>
                  <a:cubicBezTo>
                    <a:pt x="98" y="692"/>
                    <a:pt x="98" y="692"/>
                    <a:pt x="98" y="692"/>
                  </a:cubicBezTo>
                  <a:cubicBezTo>
                    <a:pt x="97" y="692"/>
                    <a:pt x="97" y="692"/>
                    <a:pt x="97" y="692"/>
                  </a:cubicBezTo>
                  <a:cubicBezTo>
                    <a:pt x="97" y="692"/>
                    <a:pt x="97" y="692"/>
                    <a:pt x="97" y="692"/>
                  </a:cubicBezTo>
                  <a:cubicBezTo>
                    <a:pt x="97" y="692"/>
                    <a:pt x="97" y="691"/>
                    <a:pt x="97" y="691"/>
                  </a:cubicBezTo>
                  <a:cubicBezTo>
                    <a:pt x="96" y="692"/>
                    <a:pt x="96" y="692"/>
                    <a:pt x="96" y="693"/>
                  </a:cubicBezTo>
                  <a:cubicBezTo>
                    <a:pt x="96" y="693"/>
                    <a:pt x="95" y="693"/>
                    <a:pt x="95" y="693"/>
                  </a:cubicBezTo>
                  <a:cubicBezTo>
                    <a:pt x="95" y="692"/>
                    <a:pt x="94" y="692"/>
                    <a:pt x="95" y="691"/>
                  </a:cubicBezTo>
                  <a:cubicBezTo>
                    <a:pt x="95" y="691"/>
                    <a:pt x="95" y="691"/>
                    <a:pt x="95" y="691"/>
                  </a:cubicBezTo>
                  <a:cubicBezTo>
                    <a:pt x="95" y="691"/>
                    <a:pt x="95" y="690"/>
                    <a:pt x="95" y="691"/>
                  </a:cubicBezTo>
                  <a:cubicBezTo>
                    <a:pt x="95" y="690"/>
                    <a:pt x="95" y="690"/>
                    <a:pt x="95" y="690"/>
                  </a:cubicBezTo>
                  <a:cubicBezTo>
                    <a:pt x="95" y="690"/>
                    <a:pt x="95" y="690"/>
                    <a:pt x="94" y="690"/>
                  </a:cubicBezTo>
                  <a:cubicBezTo>
                    <a:pt x="94" y="690"/>
                    <a:pt x="94" y="690"/>
                    <a:pt x="94" y="690"/>
                  </a:cubicBezTo>
                  <a:cubicBezTo>
                    <a:pt x="93" y="690"/>
                    <a:pt x="93" y="690"/>
                    <a:pt x="93" y="690"/>
                  </a:cubicBezTo>
                  <a:cubicBezTo>
                    <a:pt x="93" y="690"/>
                    <a:pt x="92" y="689"/>
                    <a:pt x="93" y="689"/>
                  </a:cubicBezTo>
                  <a:cubicBezTo>
                    <a:pt x="93" y="689"/>
                    <a:pt x="93" y="689"/>
                    <a:pt x="93" y="688"/>
                  </a:cubicBezTo>
                  <a:cubicBezTo>
                    <a:pt x="93" y="688"/>
                    <a:pt x="93" y="688"/>
                    <a:pt x="92" y="687"/>
                  </a:cubicBezTo>
                  <a:cubicBezTo>
                    <a:pt x="92" y="688"/>
                    <a:pt x="92" y="688"/>
                    <a:pt x="92" y="688"/>
                  </a:cubicBezTo>
                  <a:cubicBezTo>
                    <a:pt x="92" y="689"/>
                    <a:pt x="91" y="688"/>
                    <a:pt x="91" y="688"/>
                  </a:cubicBezTo>
                  <a:cubicBezTo>
                    <a:pt x="91" y="688"/>
                    <a:pt x="91" y="688"/>
                    <a:pt x="90" y="688"/>
                  </a:cubicBezTo>
                  <a:cubicBezTo>
                    <a:pt x="90" y="688"/>
                    <a:pt x="90" y="688"/>
                    <a:pt x="90" y="688"/>
                  </a:cubicBezTo>
                  <a:cubicBezTo>
                    <a:pt x="90" y="687"/>
                    <a:pt x="90" y="687"/>
                    <a:pt x="90" y="687"/>
                  </a:cubicBezTo>
                  <a:cubicBezTo>
                    <a:pt x="90" y="687"/>
                    <a:pt x="90" y="687"/>
                    <a:pt x="90" y="687"/>
                  </a:cubicBezTo>
                  <a:cubicBezTo>
                    <a:pt x="89" y="687"/>
                    <a:pt x="89" y="687"/>
                    <a:pt x="89" y="687"/>
                  </a:cubicBezTo>
                  <a:cubicBezTo>
                    <a:pt x="89" y="688"/>
                    <a:pt x="89" y="688"/>
                    <a:pt x="89" y="688"/>
                  </a:cubicBezTo>
                  <a:cubicBezTo>
                    <a:pt x="88" y="688"/>
                    <a:pt x="88" y="688"/>
                    <a:pt x="88" y="688"/>
                  </a:cubicBezTo>
                  <a:cubicBezTo>
                    <a:pt x="88" y="688"/>
                    <a:pt x="88" y="688"/>
                    <a:pt x="88" y="687"/>
                  </a:cubicBezTo>
                  <a:cubicBezTo>
                    <a:pt x="88" y="687"/>
                    <a:pt x="88" y="687"/>
                    <a:pt x="88" y="687"/>
                  </a:cubicBezTo>
                  <a:cubicBezTo>
                    <a:pt x="88" y="687"/>
                    <a:pt x="88" y="687"/>
                    <a:pt x="89" y="686"/>
                  </a:cubicBezTo>
                  <a:cubicBezTo>
                    <a:pt x="89" y="686"/>
                    <a:pt x="89" y="686"/>
                    <a:pt x="88" y="686"/>
                  </a:cubicBezTo>
                  <a:cubicBezTo>
                    <a:pt x="88" y="686"/>
                    <a:pt x="88" y="686"/>
                    <a:pt x="88" y="685"/>
                  </a:cubicBezTo>
                  <a:cubicBezTo>
                    <a:pt x="88" y="685"/>
                    <a:pt x="88" y="685"/>
                    <a:pt x="88" y="685"/>
                  </a:cubicBezTo>
                  <a:close/>
                  <a:moveTo>
                    <a:pt x="97" y="681"/>
                  </a:moveTo>
                  <a:cubicBezTo>
                    <a:pt x="97" y="681"/>
                    <a:pt x="97" y="681"/>
                    <a:pt x="97" y="681"/>
                  </a:cubicBezTo>
                  <a:cubicBezTo>
                    <a:pt x="97" y="681"/>
                    <a:pt x="97" y="681"/>
                    <a:pt x="97" y="681"/>
                  </a:cubicBezTo>
                  <a:cubicBezTo>
                    <a:pt x="97" y="681"/>
                    <a:pt x="98" y="681"/>
                    <a:pt x="98" y="681"/>
                  </a:cubicBezTo>
                  <a:cubicBezTo>
                    <a:pt x="98" y="680"/>
                    <a:pt x="98" y="680"/>
                    <a:pt x="98" y="680"/>
                  </a:cubicBezTo>
                  <a:cubicBezTo>
                    <a:pt x="99" y="680"/>
                    <a:pt x="99" y="680"/>
                    <a:pt x="99" y="680"/>
                  </a:cubicBezTo>
                  <a:cubicBezTo>
                    <a:pt x="99" y="680"/>
                    <a:pt x="99" y="680"/>
                    <a:pt x="99" y="680"/>
                  </a:cubicBezTo>
                  <a:cubicBezTo>
                    <a:pt x="99" y="680"/>
                    <a:pt x="99" y="681"/>
                    <a:pt x="99" y="681"/>
                  </a:cubicBezTo>
                  <a:cubicBezTo>
                    <a:pt x="99" y="681"/>
                    <a:pt x="99" y="681"/>
                    <a:pt x="99" y="681"/>
                  </a:cubicBezTo>
                  <a:cubicBezTo>
                    <a:pt x="99" y="681"/>
                    <a:pt x="99" y="681"/>
                    <a:pt x="99" y="681"/>
                  </a:cubicBezTo>
                  <a:cubicBezTo>
                    <a:pt x="99" y="682"/>
                    <a:pt x="99" y="682"/>
                    <a:pt x="99" y="682"/>
                  </a:cubicBezTo>
                  <a:cubicBezTo>
                    <a:pt x="98" y="682"/>
                    <a:pt x="98" y="682"/>
                    <a:pt x="98" y="682"/>
                  </a:cubicBezTo>
                  <a:cubicBezTo>
                    <a:pt x="98" y="682"/>
                    <a:pt x="98" y="682"/>
                    <a:pt x="97" y="682"/>
                  </a:cubicBezTo>
                  <a:cubicBezTo>
                    <a:pt x="97" y="682"/>
                    <a:pt x="97" y="682"/>
                    <a:pt x="97" y="682"/>
                  </a:cubicBezTo>
                  <a:cubicBezTo>
                    <a:pt x="97" y="682"/>
                    <a:pt x="97" y="682"/>
                    <a:pt x="97" y="682"/>
                  </a:cubicBezTo>
                  <a:cubicBezTo>
                    <a:pt x="97" y="682"/>
                    <a:pt x="97" y="682"/>
                    <a:pt x="97" y="682"/>
                  </a:cubicBezTo>
                  <a:cubicBezTo>
                    <a:pt x="97" y="682"/>
                    <a:pt x="97" y="681"/>
                    <a:pt x="97" y="681"/>
                  </a:cubicBezTo>
                  <a:close/>
                  <a:moveTo>
                    <a:pt x="97" y="682"/>
                  </a:moveTo>
                  <a:cubicBezTo>
                    <a:pt x="97" y="682"/>
                    <a:pt x="97" y="682"/>
                    <a:pt x="98" y="682"/>
                  </a:cubicBezTo>
                  <a:cubicBezTo>
                    <a:pt x="98" y="682"/>
                    <a:pt x="98" y="682"/>
                    <a:pt x="98" y="682"/>
                  </a:cubicBezTo>
                  <a:cubicBezTo>
                    <a:pt x="98" y="682"/>
                    <a:pt x="98" y="682"/>
                    <a:pt x="98" y="682"/>
                  </a:cubicBezTo>
                  <a:cubicBezTo>
                    <a:pt x="98" y="683"/>
                    <a:pt x="98" y="683"/>
                    <a:pt x="98" y="683"/>
                  </a:cubicBezTo>
                  <a:cubicBezTo>
                    <a:pt x="99" y="683"/>
                    <a:pt x="99" y="682"/>
                    <a:pt x="99" y="682"/>
                  </a:cubicBezTo>
                  <a:cubicBezTo>
                    <a:pt x="99" y="682"/>
                    <a:pt x="99" y="682"/>
                    <a:pt x="100" y="682"/>
                  </a:cubicBezTo>
                  <a:cubicBezTo>
                    <a:pt x="100" y="682"/>
                    <a:pt x="100" y="682"/>
                    <a:pt x="100" y="682"/>
                  </a:cubicBezTo>
                  <a:cubicBezTo>
                    <a:pt x="100" y="682"/>
                    <a:pt x="100" y="682"/>
                    <a:pt x="100" y="683"/>
                  </a:cubicBezTo>
                  <a:cubicBezTo>
                    <a:pt x="100" y="683"/>
                    <a:pt x="99" y="683"/>
                    <a:pt x="99" y="683"/>
                  </a:cubicBezTo>
                  <a:cubicBezTo>
                    <a:pt x="99" y="683"/>
                    <a:pt x="99" y="683"/>
                    <a:pt x="99" y="683"/>
                  </a:cubicBezTo>
                  <a:cubicBezTo>
                    <a:pt x="99" y="683"/>
                    <a:pt x="99" y="683"/>
                    <a:pt x="99" y="683"/>
                  </a:cubicBezTo>
                  <a:cubicBezTo>
                    <a:pt x="98" y="683"/>
                    <a:pt x="98" y="683"/>
                    <a:pt x="97" y="683"/>
                  </a:cubicBezTo>
                  <a:cubicBezTo>
                    <a:pt x="97" y="683"/>
                    <a:pt x="97" y="683"/>
                    <a:pt x="96" y="683"/>
                  </a:cubicBezTo>
                  <a:cubicBezTo>
                    <a:pt x="96" y="683"/>
                    <a:pt x="96" y="683"/>
                    <a:pt x="96" y="683"/>
                  </a:cubicBezTo>
                  <a:cubicBezTo>
                    <a:pt x="96" y="683"/>
                    <a:pt x="96" y="683"/>
                    <a:pt x="96" y="683"/>
                  </a:cubicBezTo>
                  <a:cubicBezTo>
                    <a:pt x="97" y="683"/>
                    <a:pt x="97" y="683"/>
                    <a:pt x="97" y="683"/>
                  </a:cubicBezTo>
                  <a:cubicBezTo>
                    <a:pt x="97" y="682"/>
                    <a:pt x="97" y="682"/>
                    <a:pt x="97" y="682"/>
                  </a:cubicBezTo>
                  <a:close/>
                  <a:moveTo>
                    <a:pt x="95" y="680"/>
                  </a:moveTo>
                  <a:cubicBezTo>
                    <a:pt x="95" y="680"/>
                    <a:pt x="95" y="680"/>
                    <a:pt x="95" y="680"/>
                  </a:cubicBezTo>
                  <a:cubicBezTo>
                    <a:pt x="95" y="680"/>
                    <a:pt x="95" y="680"/>
                    <a:pt x="95" y="680"/>
                  </a:cubicBezTo>
                  <a:cubicBezTo>
                    <a:pt x="96" y="680"/>
                    <a:pt x="96" y="680"/>
                    <a:pt x="96" y="680"/>
                  </a:cubicBezTo>
                  <a:cubicBezTo>
                    <a:pt x="96" y="680"/>
                    <a:pt x="96" y="680"/>
                    <a:pt x="96" y="680"/>
                  </a:cubicBezTo>
                  <a:cubicBezTo>
                    <a:pt x="96" y="680"/>
                    <a:pt x="96" y="680"/>
                    <a:pt x="96" y="680"/>
                  </a:cubicBezTo>
                  <a:cubicBezTo>
                    <a:pt x="97" y="680"/>
                    <a:pt x="97" y="680"/>
                    <a:pt x="97" y="680"/>
                  </a:cubicBezTo>
                  <a:cubicBezTo>
                    <a:pt x="97" y="680"/>
                    <a:pt x="97" y="680"/>
                    <a:pt x="97" y="680"/>
                  </a:cubicBezTo>
                  <a:cubicBezTo>
                    <a:pt x="97" y="681"/>
                    <a:pt x="97" y="681"/>
                    <a:pt x="97" y="681"/>
                  </a:cubicBezTo>
                  <a:cubicBezTo>
                    <a:pt x="97" y="681"/>
                    <a:pt x="97" y="681"/>
                    <a:pt x="96" y="681"/>
                  </a:cubicBezTo>
                  <a:cubicBezTo>
                    <a:pt x="96" y="681"/>
                    <a:pt x="96" y="681"/>
                    <a:pt x="96" y="681"/>
                  </a:cubicBezTo>
                  <a:cubicBezTo>
                    <a:pt x="96" y="681"/>
                    <a:pt x="96" y="681"/>
                    <a:pt x="95" y="681"/>
                  </a:cubicBezTo>
                  <a:cubicBezTo>
                    <a:pt x="95" y="681"/>
                    <a:pt x="95" y="681"/>
                    <a:pt x="95" y="681"/>
                  </a:cubicBezTo>
                  <a:cubicBezTo>
                    <a:pt x="95" y="681"/>
                    <a:pt x="95" y="681"/>
                    <a:pt x="95" y="681"/>
                  </a:cubicBezTo>
                  <a:cubicBezTo>
                    <a:pt x="95" y="680"/>
                    <a:pt x="95" y="680"/>
                    <a:pt x="95" y="680"/>
                  </a:cubicBezTo>
                  <a:cubicBezTo>
                    <a:pt x="95" y="680"/>
                    <a:pt x="95" y="680"/>
                    <a:pt x="95" y="680"/>
                  </a:cubicBezTo>
                  <a:close/>
                  <a:moveTo>
                    <a:pt x="111" y="691"/>
                  </a:moveTo>
                  <a:cubicBezTo>
                    <a:pt x="111" y="691"/>
                    <a:pt x="111" y="691"/>
                    <a:pt x="111" y="691"/>
                  </a:cubicBezTo>
                  <a:cubicBezTo>
                    <a:pt x="111" y="691"/>
                    <a:pt x="111" y="692"/>
                    <a:pt x="111" y="692"/>
                  </a:cubicBezTo>
                  <a:cubicBezTo>
                    <a:pt x="111" y="692"/>
                    <a:pt x="111" y="692"/>
                    <a:pt x="112" y="692"/>
                  </a:cubicBezTo>
                  <a:cubicBezTo>
                    <a:pt x="112" y="692"/>
                    <a:pt x="112" y="692"/>
                    <a:pt x="112" y="692"/>
                  </a:cubicBezTo>
                  <a:cubicBezTo>
                    <a:pt x="112" y="693"/>
                    <a:pt x="113" y="693"/>
                    <a:pt x="113" y="693"/>
                  </a:cubicBezTo>
                  <a:cubicBezTo>
                    <a:pt x="113" y="693"/>
                    <a:pt x="113" y="693"/>
                    <a:pt x="113" y="694"/>
                  </a:cubicBezTo>
                  <a:cubicBezTo>
                    <a:pt x="113" y="694"/>
                    <a:pt x="113" y="694"/>
                    <a:pt x="113" y="694"/>
                  </a:cubicBezTo>
                  <a:cubicBezTo>
                    <a:pt x="113" y="694"/>
                    <a:pt x="113" y="694"/>
                    <a:pt x="113" y="694"/>
                  </a:cubicBezTo>
                  <a:cubicBezTo>
                    <a:pt x="112" y="693"/>
                    <a:pt x="112" y="693"/>
                    <a:pt x="111" y="693"/>
                  </a:cubicBezTo>
                  <a:cubicBezTo>
                    <a:pt x="111" y="693"/>
                    <a:pt x="111" y="692"/>
                    <a:pt x="111" y="692"/>
                  </a:cubicBezTo>
                  <a:cubicBezTo>
                    <a:pt x="111" y="692"/>
                    <a:pt x="111" y="692"/>
                    <a:pt x="110" y="692"/>
                  </a:cubicBezTo>
                  <a:cubicBezTo>
                    <a:pt x="110" y="692"/>
                    <a:pt x="110" y="692"/>
                    <a:pt x="110" y="691"/>
                  </a:cubicBezTo>
                  <a:cubicBezTo>
                    <a:pt x="110" y="691"/>
                    <a:pt x="110" y="691"/>
                    <a:pt x="111" y="691"/>
                  </a:cubicBezTo>
                  <a:close/>
                  <a:moveTo>
                    <a:pt x="118" y="700"/>
                  </a:moveTo>
                  <a:cubicBezTo>
                    <a:pt x="118" y="700"/>
                    <a:pt x="118" y="700"/>
                    <a:pt x="118" y="700"/>
                  </a:cubicBezTo>
                  <a:cubicBezTo>
                    <a:pt x="118" y="700"/>
                    <a:pt x="119" y="700"/>
                    <a:pt x="119" y="700"/>
                  </a:cubicBezTo>
                  <a:cubicBezTo>
                    <a:pt x="119" y="700"/>
                    <a:pt x="119" y="700"/>
                    <a:pt x="119" y="700"/>
                  </a:cubicBezTo>
                  <a:cubicBezTo>
                    <a:pt x="119" y="700"/>
                    <a:pt x="119" y="701"/>
                    <a:pt x="119" y="701"/>
                  </a:cubicBezTo>
                  <a:cubicBezTo>
                    <a:pt x="119" y="701"/>
                    <a:pt x="119" y="701"/>
                    <a:pt x="119" y="701"/>
                  </a:cubicBezTo>
                  <a:cubicBezTo>
                    <a:pt x="118" y="701"/>
                    <a:pt x="118" y="701"/>
                    <a:pt x="118" y="701"/>
                  </a:cubicBezTo>
                  <a:cubicBezTo>
                    <a:pt x="118" y="701"/>
                    <a:pt x="118" y="701"/>
                    <a:pt x="118" y="701"/>
                  </a:cubicBezTo>
                  <a:cubicBezTo>
                    <a:pt x="118" y="701"/>
                    <a:pt x="118" y="701"/>
                    <a:pt x="118" y="701"/>
                  </a:cubicBezTo>
                  <a:cubicBezTo>
                    <a:pt x="118" y="701"/>
                    <a:pt x="118" y="701"/>
                    <a:pt x="118" y="701"/>
                  </a:cubicBezTo>
                  <a:cubicBezTo>
                    <a:pt x="118" y="701"/>
                    <a:pt x="118" y="701"/>
                    <a:pt x="118" y="702"/>
                  </a:cubicBezTo>
                  <a:cubicBezTo>
                    <a:pt x="118" y="702"/>
                    <a:pt x="118" y="701"/>
                    <a:pt x="118" y="702"/>
                  </a:cubicBezTo>
                  <a:cubicBezTo>
                    <a:pt x="117" y="701"/>
                    <a:pt x="117" y="701"/>
                    <a:pt x="117" y="701"/>
                  </a:cubicBezTo>
                  <a:cubicBezTo>
                    <a:pt x="117" y="701"/>
                    <a:pt x="117" y="701"/>
                    <a:pt x="117" y="701"/>
                  </a:cubicBezTo>
                  <a:cubicBezTo>
                    <a:pt x="117" y="701"/>
                    <a:pt x="117" y="701"/>
                    <a:pt x="117" y="700"/>
                  </a:cubicBezTo>
                  <a:cubicBezTo>
                    <a:pt x="117" y="700"/>
                    <a:pt x="117" y="700"/>
                    <a:pt x="117" y="700"/>
                  </a:cubicBezTo>
                  <a:cubicBezTo>
                    <a:pt x="117" y="700"/>
                    <a:pt x="117" y="700"/>
                    <a:pt x="117" y="700"/>
                  </a:cubicBezTo>
                  <a:cubicBezTo>
                    <a:pt x="117" y="700"/>
                    <a:pt x="118" y="700"/>
                    <a:pt x="118" y="700"/>
                  </a:cubicBezTo>
                  <a:cubicBezTo>
                    <a:pt x="118" y="700"/>
                    <a:pt x="118" y="700"/>
                    <a:pt x="118" y="700"/>
                  </a:cubicBezTo>
                  <a:close/>
                  <a:moveTo>
                    <a:pt x="572" y="663"/>
                  </a:moveTo>
                  <a:cubicBezTo>
                    <a:pt x="572" y="663"/>
                    <a:pt x="572" y="663"/>
                    <a:pt x="572" y="663"/>
                  </a:cubicBezTo>
                  <a:cubicBezTo>
                    <a:pt x="571" y="664"/>
                    <a:pt x="570" y="663"/>
                    <a:pt x="570" y="664"/>
                  </a:cubicBezTo>
                  <a:cubicBezTo>
                    <a:pt x="570" y="664"/>
                    <a:pt x="570" y="664"/>
                    <a:pt x="570" y="664"/>
                  </a:cubicBezTo>
                  <a:cubicBezTo>
                    <a:pt x="570" y="664"/>
                    <a:pt x="570" y="664"/>
                    <a:pt x="570" y="664"/>
                  </a:cubicBezTo>
                  <a:cubicBezTo>
                    <a:pt x="570" y="664"/>
                    <a:pt x="571" y="664"/>
                    <a:pt x="571" y="664"/>
                  </a:cubicBezTo>
                  <a:cubicBezTo>
                    <a:pt x="571" y="665"/>
                    <a:pt x="571" y="665"/>
                    <a:pt x="571" y="665"/>
                  </a:cubicBezTo>
                  <a:cubicBezTo>
                    <a:pt x="572" y="665"/>
                    <a:pt x="572" y="665"/>
                    <a:pt x="572" y="665"/>
                  </a:cubicBezTo>
                  <a:cubicBezTo>
                    <a:pt x="572" y="665"/>
                    <a:pt x="572" y="665"/>
                    <a:pt x="572" y="666"/>
                  </a:cubicBezTo>
                  <a:cubicBezTo>
                    <a:pt x="572" y="666"/>
                    <a:pt x="572" y="666"/>
                    <a:pt x="571" y="667"/>
                  </a:cubicBezTo>
                  <a:cubicBezTo>
                    <a:pt x="571" y="667"/>
                    <a:pt x="571" y="667"/>
                    <a:pt x="571" y="667"/>
                  </a:cubicBezTo>
                  <a:cubicBezTo>
                    <a:pt x="571" y="667"/>
                    <a:pt x="571" y="667"/>
                    <a:pt x="571" y="667"/>
                  </a:cubicBezTo>
                  <a:cubicBezTo>
                    <a:pt x="571" y="667"/>
                    <a:pt x="571" y="667"/>
                    <a:pt x="571" y="667"/>
                  </a:cubicBezTo>
                  <a:cubicBezTo>
                    <a:pt x="570" y="667"/>
                    <a:pt x="570" y="667"/>
                    <a:pt x="570" y="668"/>
                  </a:cubicBezTo>
                  <a:cubicBezTo>
                    <a:pt x="570" y="668"/>
                    <a:pt x="570" y="668"/>
                    <a:pt x="570" y="668"/>
                  </a:cubicBezTo>
                  <a:cubicBezTo>
                    <a:pt x="570" y="668"/>
                    <a:pt x="570" y="668"/>
                    <a:pt x="570" y="669"/>
                  </a:cubicBezTo>
                  <a:cubicBezTo>
                    <a:pt x="569" y="669"/>
                    <a:pt x="569" y="670"/>
                    <a:pt x="568" y="670"/>
                  </a:cubicBezTo>
                  <a:cubicBezTo>
                    <a:pt x="568" y="670"/>
                    <a:pt x="567" y="670"/>
                    <a:pt x="567" y="670"/>
                  </a:cubicBezTo>
                  <a:cubicBezTo>
                    <a:pt x="567" y="670"/>
                    <a:pt x="566" y="671"/>
                    <a:pt x="566" y="671"/>
                  </a:cubicBezTo>
                  <a:cubicBezTo>
                    <a:pt x="566" y="671"/>
                    <a:pt x="565" y="672"/>
                    <a:pt x="565" y="672"/>
                  </a:cubicBezTo>
                  <a:cubicBezTo>
                    <a:pt x="564" y="673"/>
                    <a:pt x="564" y="673"/>
                    <a:pt x="563" y="674"/>
                  </a:cubicBezTo>
                  <a:cubicBezTo>
                    <a:pt x="562" y="674"/>
                    <a:pt x="562" y="674"/>
                    <a:pt x="562" y="674"/>
                  </a:cubicBezTo>
                  <a:cubicBezTo>
                    <a:pt x="562" y="674"/>
                    <a:pt x="561" y="674"/>
                    <a:pt x="561" y="673"/>
                  </a:cubicBezTo>
                  <a:cubicBezTo>
                    <a:pt x="561" y="673"/>
                    <a:pt x="561" y="673"/>
                    <a:pt x="560" y="673"/>
                  </a:cubicBezTo>
                  <a:cubicBezTo>
                    <a:pt x="560" y="673"/>
                    <a:pt x="560" y="673"/>
                    <a:pt x="560" y="673"/>
                  </a:cubicBezTo>
                  <a:cubicBezTo>
                    <a:pt x="559" y="674"/>
                    <a:pt x="559" y="674"/>
                    <a:pt x="558" y="674"/>
                  </a:cubicBezTo>
                  <a:cubicBezTo>
                    <a:pt x="558" y="674"/>
                    <a:pt x="558" y="674"/>
                    <a:pt x="557" y="674"/>
                  </a:cubicBezTo>
                  <a:cubicBezTo>
                    <a:pt x="557" y="674"/>
                    <a:pt x="557" y="674"/>
                    <a:pt x="557" y="674"/>
                  </a:cubicBezTo>
                  <a:cubicBezTo>
                    <a:pt x="557" y="674"/>
                    <a:pt x="556" y="675"/>
                    <a:pt x="556" y="675"/>
                  </a:cubicBezTo>
                  <a:cubicBezTo>
                    <a:pt x="556" y="675"/>
                    <a:pt x="555" y="676"/>
                    <a:pt x="555" y="675"/>
                  </a:cubicBezTo>
                  <a:cubicBezTo>
                    <a:pt x="554" y="675"/>
                    <a:pt x="554" y="675"/>
                    <a:pt x="554" y="676"/>
                  </a:cubicBezTo>
                  <a:cubicBezTo>
                    <a:pt x="554" y="676"/>
                    <a:pt x="554" y="676"/>
                    <a:pt x="554" y="676"/>
                  </a:cubicBezTo>
                  <a:cubicBezTo>
                    <a:pt x="554" y="676"/>
                    <a:pt x="554" y="676"/>
                    <a:pt x="554" y="676"/>
                  </a:cubicBezTo>
                  <a:cubicBezTo>
                    <a:pt x="553" y="676"/>
                    <a:pt x="553" y="676"/>
                    <a:pt x="552" y="676"/>
                  </a:cubicBezTo>
                  <a:cubicBezTo>
                    <a:pt x="552" y="676"/>
                    <a:pt x="552" y="676"/>
                    <a:pt x="552" y="676"/>
                  </a:cubicBezTo>
                  <a:cubicBezTo>
                    <a:pt x="552" y="676"/>
                    <a:pt x="552" y="676"/>
                    <a:pt x="552" y="676"/>
                  </a:cubicBezTo>
                  <a:cubicBezTo>
                    <a:pt x="552" y="676"/>
                    <a:pt x="552" y="677"/>
                    <a:pt x="552" y="677"/>
                  </a:cubicBezTo>
                  <a:cubicBezTo>
                    <a:pt x="552" y="677"/>
                    <a:pt x="552" y="677"/>
                    <a:pt x="551" y="678"/>
                  </a:cubicBezTo>
                  <a:cubicBezTo>
                    <a:pt x="551" y="678"/>
                    <a:pt x="551" y="678"/>
                    <a:pt x="551" y="678"/>
                  </a:cubicBezTo>
                  <a:cubicBezTo>
                    <a:pt x="551" y="678"/>
                    <a:pt x="551" y="678"/>
                    <a:pt x="550" y="678"/>
                  </a:cubicBezTo>
                  <a:cubicBezTo>
                    <a:pt x="550" y="678"/>
                    <a:pt x="550" y="678"/>
                    <a:pt x="550" y="678"/>
                  </a:cubicBezTo>
                  <a:cubicBezTo>
                    <a:pt x="550" y="678"/>
                    <a:pt x="550" y="679"/>
                    <a:pt x="550" y="679"/>
                  </a:cubicBezTo>
                  <a:cubicBezTo>
                    <a:pt x="550" y="679"/>
                    <a:pt x="550" y="680"/>
                    <a:pt x="550" y="680"/>
                  </a:cubicBezTo>
                  <a:cubicBezTo>
                    <a:pt x="550" y="680"/>
                    <a:pt x="550" y="680"/>
                    <a:pt x="550" y="680"/>
                  </a:cubicBezTo>
                  <a:cubicBezTo>
                    <a:pt x="550" y="680"/>
                    <a:pt x="550" y="681"/>
                    <a:pt x="550" y="681"/>
                  </a:cubicBezTo>
                  <a:cubicBezTo>
                    <a:pt x="549" y="681"/>
                    <a:pt x="549" y="681"/>
                    <a:pt x="548" y="681"/>
                  </a:cubicBezTo>
                  <a:cubicBezTo>
                    <a:pt x="548" y="682"/>
                    <a:pt x="547" y="682"/>
                    <a:pt x="547" y="683"/>
                  </a:cubicBezTo>
                  <a:cubicBezTo>
                    <a:pt x="547" y="683"/>
                    <a:pt x="547" y="682"/>
                    <a:pt x="547" y="683"/>
                  </a:cubicBezTo>
                  <a:cubicBezTo>
                    <a:pt x="547" y="683"/>
                    <a:pt x="547" y="683"/>
                    <a:pt x="546" y="683"/>
                  </a:cubicBezTo>
                  <a:cubicBezTo>
                    <a:pt x="546" y="684"/>
                    <a:pt x="545" y="684"/>
                    <a:pt x="543" y="685"/>
                  </a:cubicBezTo>
                  <a:cubicBezTo>
                    <a:pt x="543" y="685"/>
                    <a:pt x="544" y="685"/>
                    <a:pt x="544" y="685"/>
                  </a:cubicBezTo>
                  <a:cubicBezTo>
                    <a:pt x="544" y="686"/>
                    <a:pt x="543" y="686"/>
                    <a:pt x="543" y="686"/>
                  </a:cubicBezTo>
                  <a:cubicBezTo>
                    <a:pt x="541" y="687"/>
                    <a:pt x="540" y="687"/>
                    <a:pt x="538" y="687"/>
                  </a:cubicBezTo>
                  <a:cubicBezTo>
                    <a:pt x="536" y="686"/>
                    <a:pt x="534" y="687"/>
                    <a:pt x="533" y="687"/>
                  </a:cubicBezTo>
                  <a:cubicBezTo>
                    <a:pt x="532" y="687"/>
                    <a:pt x="532" y="688"/>
                    <a:pt x="532" y="688"/>
                  </a:cubicBezTo>
                  <a:cubicBezTo>
                    <a:pt x="531" y="688"/>
                    <a:pt x="531" y="687"/>
                    <a:pt x="530" y="687"/>
                  </a:cubicBezTo>
                  <a:cubicBezTo>
                    <a:pt x="528" y="686"/>
                    <a:pt x="525" y="686"/>
                    <a:pt x="522" y="686"/>
                  </a:cubicBezTo>
                  <a:cubicBezTo>
                    <a:pt x="522" y="686"/>
                    <a:pt x="521" y="686"/>
                    <a:pt x="521" y="686"/>
                  </a:cubicBezTo>
                  <a:cubicBezTo>
                    <a:pt x="521" y="686"/>
                    <a:pt x="521" y="687"/>
                    <a:pt x="521" y="687"/>
                  </a:cubicBezTo>
                  <a:cubicBezTo>
                    <a:pt x="519" y="687"/>
                    <a:pt x="517" y="685"/>
                    <a:pt x="516" y="686"/>
                  </a:cubicBezTo>
                  <a:cubicBezTo>
                    <a:pt x="515" y="686"/>
                    <a:pt x="515" y="686"/>
                    <a:pt x="515" y="686"/>
                  </a:cubicBezTo>
                  <a:cubicBezTo>
                    <a:pt x="515" y="686"/>
                    <a:pt x="514" y="686"/>
                    <a:pt x="514" y="686"/>
                  </a:cubicBezTo>
                  <a:cubicBezTo>
                    <a:pt x="513" y="686"/>
                    <a:pt x="512" y="686"/>
                    <a:pt x="512" y="686"/>
                  </a:cubicBezTo>
                  <a:cubicBezTo>
                    <a:pt x="509" y="686"/>
                    <a:pt x="506" y="686"/>
                    <a:pt x="503" y="686"/>
                  </a:cubicBezTo>
                  <a:cubicBezTo>
                    <a:pt x="503" y="686"/>
                    <a:pt x="502" y="686"/>
                    <a:pt x="502" y="687"/>
                  </a:cubicBezTo>
                  <a:cubicBezTo>
                    <a:pt x="501" y="687"/>
                    <a:pt x="500" y="686"/>
                    <a:pt x="499" y="687"/>
                  </a:cubicBezTo>
                  <a:cubicBezTo>
                    <a:pt x="499" y="687"/>
                    <a:pt x="499" y="687"/>
                    <a:pt x="498" y="688"/>
                  </a:cubicBezTo>
                  <a:cubicBezTo>
                    <a:pt x="498" y="688"/>
                    <a:pt x="497" y="689"/>
                    <a:pt x="497" y="689"/>
                  </a:cubicBezTo>
                  <a:cubicBezTo>
                    <a:pt x="496" y="690"/>
                    <a:pt x="495" y="690"/>
                    <a:pt x="495" y="691"/>
                  </a:cubicBezTo>
                  <a:cubicBezTo>
                    <a:pt x="494" y="692"/>
                    <a:pt x="495" y="694"/>
                    <a:pt x="494" y="695"/>
                  </a:cubicBezTo>
                  <a:cubicBezTo>
                    <a:pt x="494" y="695"/>
                    <a:pt x="494" y="696"/>
                    <a:pt x="493" y="696"/>
                  </a:cubicBezTo>
                  <a:cubicBezTo>
                    <a:pt x="493" y="696"/>
                    <a:pt x="493" y="696"/>
                    <a:pt x="493" y="696"/>
                  </a:cubicBezTo>
                  <a:cubicBezTo>
                    <a:pt x="492" y="696"/>
                    <a:pt x="491" y="696"/>
                    <a:pt x="491" y="696"/>
                  </a:cubicBezTo>
                  <a:cubicBezTo>
                    <a:pt x="490" y="696"/>
                    <a:pt x="489" y="696"/>
                    <a:pt x="488" y="697"/>
                  </a:cubicBezTo>
                  <a:cubicBezTo>
                    <a:pt x="488" y="697"/>
                    <a:pt x="488" y="698"/>
                    <a:pt x="487" y="699"/>
                  </a:cubicBezTo>
                  <a:cubicBezTo>
                    <a:pt x="487" y="699"/>
                    <a:pt x="486" y="698"/>
                    <a:pt x="486" y="699"/>
                  </a:cubicBezTo>
                  <a:cubicBezTo>
                    <a:pt x="485" y="699"/>
                    <a:pt x="485" y="699"/>
                    <a:pt x="485" y="699"/>
                  </a:cubicBezTo>
                  <a:cubicBezTo>
                    <a:pt x="485" y="700"/>
                    <a:pt x="484" y="701"/>
                    <a:pt x="483" y="701"/>
                  </a:cubicBezTo>
                  <a:cubicBezTo>
                    <a:pt x="483" y="701"/>
                    <a:pt x="482" y="701"/>
                    <a:pt x="482" y="702"/>
                  </a:cubicBezTo>
                  <a:cubicBezTo>
                    <a:pt x="482" y="702"/>
                    <a:pt x="482" y="702"/>
                    <a:pt x="482" y="702"/>
                  </a:cubicBezTo>
                  <a:cubicBezTo>
                    <a:pt x="482" y="703"/>
                    <a:pt x="482" y="703"/>
                    <a:pt x="481" y="704"/>
                  </a:cubicBezTo>
                  <a:cubicBezTo>
                    <a:pt x="480" y="704"/>
                    <a:pt x="480" y="705"/>
                    <a:pt x="480" y="706"/>
                  </a:cubicBezTo>
                  <a:cubicBezTo>
                    <a:pt x="479" y="707"/>
                    <a:pt x="478" y="707"/>
                    <a:pt x="478" y="708"/>
                  </a:cubicBezTo>
                  <a:cubicBezTo>
                    <a:pt x="477" y="709"/>
                    <a:pt x="477" y="710"/>
                    <a:pt x="476" y="711"/>
                  </a:cubicBezTo>
                  <a:cubicBezTo>
                    <a:pt x="476" y="712"/>
                    <a:pt x="475" y="713"/>
                    <a:pt x="474" y="714"/>
                  </a:cubicBezTo>
                  <a:cubicBezTo>
                    <a:pt x="474" y="715"/>
                    <a:pt x="473" y="715"/>
                    <a:pt x="473" y="716"/>
                  </a:cubicBezTo>
                  <a:cubicBezTo>
                    <a:pt x="471" y="717"/>
                    <a:pt x="470" y="719"/>
                    <a:pt x="470" y="720"/>
                  </a:cubicBezTo>
                  <a:cubicBezTo>
                    <a:pt x="471" y="719"/>
                    <a:pt x="472" y="719"/>
                    <a:pt x="473" y="718"/>
                  </a:cubicBezTo>
                  <a:cubicBezTo>
                    <a:pt x="474" y="717"/>
                    <a:pt x="474" y="717"/>
                    <a:pt x="475" y="716"/>
                  </a:cubicBezTo>
                  <a:cubicBezTo>
                    <a:pt x="476" y="715"/>
                    <a:pt x="477" y="713"/>
                    <a:pt x="478" y="712"/>
                  </a:cubicBezTo>
                  <a:cubicBezTo>
                    <a:pt x="479" y="710"/>
                    <a:pt x="480" y="709"/>
                    <a:pt x="481" y="708"/>
                  </a:cubicBezTo>
                  <a:cubicBezTo>
                    <a:pt x="482" y="707"/>
                    <a:pt x="483" y="707"/>
                    <a:pt x="483" y="706"/>
                  </a:cubicBezTo>
                  <a:cubicBezTo>
                    <a:pt x="484" y="706"/>
                    <a:pt x="485" y="705"/>
                    <a:pt x="485" y="705"/>
                  </a:cubicBezTo>
                  <a:cubicBezTo>
                    <a:pt x="488" y="703"/>
                    <a:pt x="492" y="701"/>
                    <a:pt x="495" y="700"/>
                  </a:cubicBezTo>
                  <a:cubicBezTo>
                    <a:pt x="496" y="699"/>
                    <a:pt x="497" y="699"/>
                    <a:pt x="497" y="699"/>
                  </a:cubicBezTo>
                  <a:cubicBezTo>
                    <a:pt x="500" y="698"/>
                    <a:pt x="502" y="697"/>
                    <a:pt x="504" y="697"/>
                  </a:cubicBezTo>
                  <a:cubicBezTo>
                    <a:pt x="505" y="697"/>
                    <a:pt x="506" y="697"/>
                    <a:pt x="507" y="697"/>
                  </a:cubicBezTo>
                  <a:cubicBezTo>
                    <a:pt x="509" y="697"/>
                    <a:pt x="510" y="697"/>
                    <a:pt x="512" y="698"/>
                  </a:cubicBezTo>
                  <a:cubicBezTo>
                    <a:pt x="512" y="698"/>
                    <a:pt x="513" y="699"/>
                    <a:pt x="513" y="699"/>
                  </a:cubicBezTo>
                  <a:cubicBezTo>
                    <a:pt x="514" y="699"/>
                    <a:pt x="514" y="700"/>
                    <a:pt x="514" y="700"/>
                  </a:cubicBezTo>
                  <a:cubicBezTo>
                    <a:pt x="514" y="701"/>
                    <a:pt x="514" y="701"/>
                    <a:pt x="514" y="701"/>
                  </a:cubicBezTo>
                  <a:cubicBezTo>
                    <a:pt x="514" y="701"/>
                    <a:pt x="514" y="701"/>
                    <a:pt x="514" y="701"/>
                  </a:cubicBezTo>
                  <a:cubicBezTo>
                    <a:pt x="514" y="700"/>
                    <a:pt x="513" y="700"/>
                    <a:pt x="512" y="700"/>
                  </a:cubicBezTo>
                  <a:cubicBezTo>
                    <a:pt x="512" y="700"/>
                    <a:pt x="513" y="701"/>
                    <a:pt x="513" y="701"/>
                  </a:cubicBezTo>
                  <a:cubicBezTo>
                    <a:pt x="514" y="701"/>
                    <a:pt x="514" y="702"/>
                    <a:pt x="515" y="703"/>
                  </a:cubicBezTo>
                  <a:cubicBezTo>
                    <a:pt x="514" y="703"/>
                    <a:pt x="514" y="703"/>
                    <a:pt x="514" y="703"/>
                  </a:cubicBezTo>
                  <a:cubicBezTo>
                    <a:pt x="514" y="704"/>
                    <a:pt x="515" y="704"/>
                    <a:pt x="514" y="704"/>
                  </a:cubicBezTo>
                  <a:cubicBezTo>
                    <a:pt x="514" y="704"/>
                    <a:pt x="514" y="705"/>
                    <a:pt x="514" y="705"/>
                  </a:cubicBezTo>
                  <a:cubicBezTo>
                    <a:pt x="514" y="705"/>
                    <a:pt x="513" y="705"/>
                    <a:pt x="513" y="705"/>
                  </a:cubicBezTo>
                  <a:cubicBezTo>
                    <a:pt x="513" y="705"/>
                    <a:pt x="512" y="705"/>
                    <a:pt x="512" y="706"/>
                  </a:cubicBezTo>
                  <a:cubicBezTo>
                    <a:pt x="511" y="706"/>
                    <a:pt x="511" y="707"/>
                    <a:pt x="511" y="707"/>
                  </a:cubicBezTo>
                  <a:cubicBezTo>
                    <a:pt x="510" y="707"/>
                    <a:pt x="510" y="708"/>
                    <a:pt x="509" y="708"/>
                  </a:cubicBezTo>
                  <a:cubicBezTo>
                    <a:pt x="509" y="708"/>
                    <a:pt x="508" y="709"/>
                    <a:pt x="508" y="709"/>
                  </a:cubicBezTo>
                  <a:cubicBezTo>
                    <a:pt x="507" y="709"/>
                    <a:pt x="507" y="709"/>
                    <a:pt x="506" y="709"/>
                  </a:cubicBezTo>
                  <a:cubicBezTo>
                    <a:pt x="506" y="709"/>
                    <a:pt x="506" y="709"/>
                    <a:pt x="506" y="709"/>
                  </a:cubicBezTo>
                  <a:cubicBezTo>
                    <a:pt x="505" y="708"/>
                    <a:pt x="505" y="708"/>
                    <a:pt x="504" y="708"/>
                  </a:cubicBezTo>
                  <a:cubicBezTo>
                    <a:pt x="504" y="708"/>
                    <a:pt x="503" y="708"/>
                    <a:pt x="503" y="707"/>
                  </a:cubicBezTo>
                  <a:cubicBezTo>
                    <a:pt x="503" y="707"/>
                    <a:pt x="503" y="707"/>
                    <a:pt x="503" y="708"/>
                  </a:cubicBezTo>
                  <a:cubicBezTo>
                    <a:pt x="502" y="708"/>
                    <a:pt x="502" y="708"/>
                    <a:pt x="502" y="708"/>
                  </a:cubicBezTo>
                  <a:cubicBezTo>
                    <a:pt x="502" y="708"/>
                    <a:pt x="501" y="708"/>
                    <a:pt x="500" y="708"/>
                  </a:cubicBezTo>
                  <a:cubicBezTo>
                    <a:pt x="500" y="708"/>
                    <a:pt x="500" y="708"/>
                    <a:pt x="500" y="708"/>
                  </a:cubicBezTo>
                  <a:cubicBezTo>
                    <a:pt x="500" y="708"/>
                    <a:pt x="500" y="708"/>
                    <a:pt x="500" y="708"/>
                  </a:cubicBezTo>
                  <a:cubicBezTo>
                    <a:pt x="500" y="708"/>
                    <a:pt x="499" y="708"/>
                    <a:pt x="499" y="708"/>
                  </a:cubicBezTo>
                  <a:cubicBezTo>
                    <a:pt x="499" y="708"/>
                    <a:pt x="500" y="709"/>
                    <a:pt x="500" y="709"/>
                  </a:cubicBezTo>
                  <a:cubicBezTo>
                    <a:pt x="500" y="709"/>
                    <a:pt x="501" y="709"/>
                    <a:pt x="501" y="709"/>
                  </a:cubicBezTo>
                  <a:cubicBezTo>
                    <a:pt x="501" y="709"/>
                    <a:pt x="501" y="710"/>
                    <a:pt x="502" y="710"/>
                  </a:cubicBezTo>
                  <a:cubicBezTo>
                    <a:pt x="502" y="710"/>
                    <a:pt x="503" y="710"/>
                    <a:pt x="504" y="710"/>
                  </a:cubicBezTo>
                  <a:cubicBezTo>
                    <a:pt x="504" y="710"/>
                    <a:pt x="504" y="710"/>
                    <a:pt x="504" y="710"/>
                  </a:cubicBezTo>
                  <a:cubicBezTo>
                    <a:pt x="504" y="710"/>
                    <a:pt x="504" y="711"/>
                    <a:pt x="504" y="711"/>
                  </a:cubicBezTo>
                  <a:cubicBezTo>
                    <a:pt x="504" y="711"/>
                    <a:pt x="505" y="712"/>
                    <a:pt x="505" y="712"/>
                  </a:cubicBezTo>
                  <a:cubicBezTo>
                    <a:pt x="505" y="712"/>
                    <a:pt x="505" y="712"/>
                    <a:pt x="505" y="712"/>
                  </a:cubicBezTo>
                  <a:cubicBezTo>
                    <a:pt x="505" y="713"/>
                    <a:pt x="505" y="713"/>
                    <a:pt x="505" y="713"/>
                  </a:cubicBezTo>
                  <a:cubicBezTo>
                    <a:pt x="506" y="712"/>
                    <a:pt x="507" y="712"/>
                    <a:pt x="507" y="712"/>
                  </a:cubicBezTo>
                  <a:cubicBezTo>
                    <a:pt x="508" y="711"/>
                    <a:pt x="508" y="711"/>
                    <a:pt x="509" y="711"/>
                  </a:cubicBezTo>
                  <a:cubicBezTo>
                    <a:pt x="509" y="711"/>
                    <a:pt x="509" y="711"/>
                    <a:pt x="509" y="711"/>
                  </a:cubicBezTo>
                  <a:cubicBezTo>
                    <a:pt x="509" y="711"/>
                    <a:pt x="509" y="711"/>
                    <a:pt x="509" y="711"/>
                  </a:cubicBezTo>
                  <a:cubicBezTo>
                    <a:pt x="509" y="711"/>
                    <a:pt x="509" y="711"/>
                    <a:pt x="509" y="712"/>
                  </a:cubicBezTo>
                  <a:cubicBezTo>
                    <a:pt x="509" y="712"/>
                    <a:pt x="510" y="712"/>
                    <a:pt x="510" y="711"/>
                  </a:cubicBezTo>
                  <a:cubicBezTo>
                    <a:pt x="510" y="711"/>
                    <a:pt x="510" y="711"/>
                    <a:pt x="510" y="711"/>
                  </a:cubicBezTo>
                  <a:cubicBezTo>
                    <a:pt x="511" y="711"/>
                    <a:pt x="511" y="711"/>
                    <a:pt x="511" y="711"/>
                  </a:cubicBezTo>
                  <a:cubicBezTo>
                    <a:pt x="511" y="711"/>
                    <a:pt x="511" y="712"/>
                    <a:pt x="511" y="712"/>
                  </a:cubicBezTo>
                  <a:cubicBezTo>
                    <a:pt x="511" y="712"/>
                    <a:pt x="511" y="712"/>
                    <a:pt x="511" y="712"/>
                  </a:cubicBezTo>
                  <a:cubicBezTo>
                    <a:pt x="511" y="712"/>
                    <a:pt x="512" y="712"/>
                    <a:pt x="512" y="712"/>
                  </a:cubicBezTo>
                  <a:cubicBezTo>
                    <a:pt x="512" y="712"/>
                    <a:pt x="512" y="711"/>
                    <a:pt x="512" y="711"/>
                  </a:cubicBezTo>
                  <a:cubicBezTo>
                    <a:pt x="512" y="711"/>
                    <a:pt x="512" y="711"/>
                    <a:pt x="511" y="711"/>
                  </a:cubicBezTo>
                  <a:cubicBezTo>
                    <a:pt x="512" y="711"/>
                    <a:pt x="512" y="711"/>
                    <a:pt x="512" y="711"/>
                  </a:cubicBezTo>
                  <a:cubicBezTo>
                    <a:pt x="512" y="711"/>
                    <a:pt x="512" y="711"/>
                    <a:pt x="512" y="711"/>
                  </a:cubicBezTo>
                  <a:cubicBezTo>
                    <a:pt x="512" y="711"/>
                    <a:pt x="512" y="711"/>
                    <a:pt x="512" y="711"/>
                  </a:cubicBezTo>
                  <a:cubicBezTo>
                    <a:pt x="512" y="711"/>
                    <a:pt x="512" y="712"/>
                    <a:pt x="511" y="712"/>
                  </a:cubicBezTo>
                  <a:cubicBezTo>
                    <a:pt x="511" y="712"/>
                    <a:pt x="511" y="713"/>
                    <a:pt x="510" y="713"/>
                  </a:cubicBezTo>
                  <a:cubicBezTo>
                    <a:pt x="510" y="713"/>
                    <a:pt x="510" y="714"/>
                    <a:pt x="510" y="715"/>
                  </a:cubicBezTo>
                  <a:cubicBezTo>
                    <a:pt x="510" y="715"/>
                    <a:pt x="510" y="716"/>
                    <a:pt x="509" y="716"/>
                  </a:cubicBezTo>
                  <a:cubicBezTo>
                    <a:pt x="509" y="717"/>
                    <a:pt x="508" y="718"/>
                    <a:pt x="508" y="718"/>
                  </a:cubicBezTo>
                  <a:cubicBezTo>
                    <a:pt x="507" y="718"/>
                    <a:pt x="507" y="718"/>
                    <a:pt x="507" y="719"/>
                  </a:cubicBezTo>
                  <a:cubicBezTo>
                    <a:pt x="507" y="718"/>
                    <a:pt x="507" y="718"/>
                    <a:pt x="508" y="718"/>
                  </a:cubicBezTo>
                  <a:cubicBezTo>
                    <a:pt x="508" y="718"/>
                    <a:pt x="508" y="718"/>
                    <a:pt x="508" y="718"/>
                  </a:cubicBezTo>
                  <a:cubicBezTo>
                    <a:pt x="508" y="718"/>
                    <a:pt x="508" y="718"/>
                    <a:pt x="508" y="719"/>
                  </a:cubicBezTo>
                  <a:cubicBezTo>
                    <a:pt x="508" y="719"/>
                    <a:pt x="508" y="719"/>
                    <a:pt x="509" y="718"/>
                  </a:cubicBezTo>
                  <a:cubicBezTo>
                    <a:pt x="509" y="718"/>
                    <a:pt x="510" y="718"/>
                    <a:pt x="510" y="718"/>
                  </a:cubicBezTo>
                  <a:cubicBezTo>
                    <a:pt x="510" y="718"/>
                    <a:pt x="511" y="718"/>
                    <a:pt x="511" y="719"/>
                  </a:cubicBezTo>
                  <a:cubicBezTo>
                    <a:pt x="511" y="719"/>
                    <a:pt x="510" y="719"/>
                    <a:pt x="510" y="719"/>
                  </a:cubicBezTo>
                  <a:cubicBezTo>
                    <a:pt x="510" y="719"/>
                    <a:pt x="511" y="719"/>
                    <a:pt x="511" y="719"/>
                  </a:cubicBezTo>
                  <a:cubicBezTo>
                    <a:pt x="511" y="719"/>
                    <a:pt x="511" y="719"/>
                    <a:pt x="511" y="720"/>
                  </a:cubicBezTo>
                  <a:cubicBezTo>
                    <a:pt x="510" y="720"/>
                    <a:pt x="510" y="720"/>
                    <a:pt x="510" y="720"/>
                  </a:cubicBezTo>
                  <a:cubicBezTo>
                    <a:pt x="510" y="720"/>
                    <a:pt x="510" y="721"/>
                    <a:pt x="510" y="721"/>
                  </a:cubicBezTo>
                  <a:cubicBezTo>
                    <a:pt x="510" y="721"/>
                    <a:pt x="510" y="721"/>
                    <a:pt x="510" y="721"/>
                  </a:cubicBezTo>
                  <a:cubicBezTo>
                    <a:pt x="510" y="722"/>
                    <a:pt x="510" y="722"/>
                    <a:pt x="510" y="722"/>
                  </a:cubicBezTo>
                  <a:cubicBezTo>
                    <a:pt x="510" y="722"/>
                    <a:pt x="510" y="722"/>
                    <a:pt x="511" y="722"/>
                  </a:cubicBezTo>
                  <a:cubicBezTo>
                    <a:pt x="511" y="722"/>
                    <a:pt x="511" y="722"/>
                    <a:pt x="511" y="722"/>
                  </a:cubicBezTo>
                  <a:cubicBezTo>
                    <a:pt x="511" y="722"/>
                    <a:pt x="511" y="722"/>
                    <a:pt x="511" y="723"/>
                  </a:cubicBezTo>
                  <a:cubicBezTo>
                    <a:pt x="511" y="723"/>
                    <a:pt x="511" y="724"/>
                    <a:pt x="511" y="724"/>
                  </a:cubicBezTo>
                  <a:cubicBezTo>
                    <a:pt x="512" y="724"/>
                    <a:pt x="512" y="725"/>
                    <a:pt x="512" y="725"/>
                  </a:cubicBezTo>
                  <a:cubicBezTo>
                    <a:pt x="512" y="725"/>
                    <a:pt x="512" y="725"/>
                    <a:pt x="512" y="725"/>
                  </a:cubicBezTo>
                  <a:cubicBezTo>
                    <a:pt x="512" y="726"/>
                    <a:pt x="512" y="726"/>
                    <a:pt x="513" y="726"/>
                  </a:cubicBezTo>
                  <a:cubicBezTo>
                    <a:pt x="513" y="726"/>
                    <a:pt x="512" y="726"/>
                    <a:pt x="513" y="726"/>
                  </a:cubicBezTo>
                  <a:cubicBezTo>
                    <a:pt x="513" y="726"/>
                    <a:pt x="513" y="726"/>
                    <a:pt x="513" y="726"/>
                  </a:cubicBezTo>
                  <a:cubicBezTo>
                    <a:pt x="514" y="726"/>
                    <a:pt x="514" y="726"/>
                    <a:pt x="515" y="727"/>
                  </a:cubicBezTo>
                  <a:cubicBezTo>
                    <a:pt x="515" y="727"/>
                    <a:pt x="516" y="727"/>
                    <a:pt x="516" y="727"/>
                  </a:cubicBezTo>
                  <a:cubicBezTo>
                    <a:pt x="517" y="727"/>
                    <a:pt x="517" y="727"/>
                    <a:pt x="517" y="728"/>
                  </a:cubicBezTo>
                  <a:cubicBezTo>
                    <a:pt x="517" y="728"/>
                    <a:pt x="517" y="728"/>
                    <a:pt x="517" y="728"/>
                  </a:cubicBezTo>
                  <a:cubicBezTo>
                    <a:pt x="517" y="728"/>
                    <a:pt x="517" y="728"/>
                    <a:pt x="517" y="728"/>
                  </a:cubicBezTo>
                  <a:cubicBezTo>
                    <a:pt x="517" y="728"/>
                    <a:pt x="517" y="728"/>
                    <a:pt x="516" y="728"/>
                  </a:cubicBezTo>
                  <a:cubicBezTo>
                    <a:pt x="516" y="728"/>
                    <a:pt x="516" y="728"/>
                    <a:pt x="516" y="728"/>
                  </a:cubicBezTo>
                  <a:cubicBezTo>
                    <a:pt x="516" y="728"/>
                    <a:pt x="516" y="729"/>
                    <a:pt x="516" y="729"/>
                  </a:cubicBezTo>
                  <a:cubicBezTo>
                    <a:pt x="516" y="729"/>
                    <a:pt x="516" y="729"/>
                    <a:pt x="517" y="729"/>
                  </a:cubicBezTo>
                  <a:cubicBezTo>
                    <a:pt x="517" y="729"/>
                    <a:pt x="517" y="729"/>
                    <a:pt x="517" y="730"/>
                  </a:cubicBezTo>
                  <a:cubicBezTo>
                    <a:pt x="517" y="730"/>
                    <a:pt x="517" y="730"/>
                    <a:pt x="518" y="730"/>
                  </a:cubicBezTo>
                  <a:cubicBezTo>
                    <a:pt x="518" y="730"/>
                    <a:pt x="518" y="730"/>
                    <a:pt x="519" y="730"/>
                  </a:cubicBezTo>
                  <a:cubicBezTo>
                    <a:pt x="519" y="730"/>
                    <a:pt x="520" y="731"/>
                    <a:pt x="521" y="731"/>
                  </a:cubicBezTo>
                  <a:cubicBezTo>
                    <a:pt x="521" y="731"/>
                    <a:pt x="521" y="731"/>
                    <a:pt x="521" y="731"/>
                  </a:cubicBezTo>
                  <a:cubicBezTo>
                    <a:pt x="521" y="731"/>
                    <a:pt x="521" y="731"/>
                    <a:pt x="521" y="731"/>
                  </a:cubicBezTo>
                  <a:cubicBezTo>
                    <a:pt x="521" y="731"/>
                    <a:pt x="521" y="731"/>
                    <a:pt x="521" y="731"/>
                  </a:cubicBezTo>
                  <a:cubicBezTo>
                    <a:pt x="520" y="731"/>
                    <a:pt x="520" y="731"/>
                    <a:pt x="520" y="732"/>
                  </a:cubicBezTo>
                  <a:cubicBezTo>
                    <a:pt x="521" y="732"/>
                    <a:pt x="521" y="732"/>
                    <a:pt x="521" y="732"/>
                  </a:cubicBezTo>
                  <a:cubicBezTo>
                    <a:pt x="522" y="731"/>
                    <a:pt x="522" y="731"/>
                    <a:pt x="522" y="731"/>
                  </a:cubicBezTo>
                  <a:cubicBezTo>
                    <a:pt x="523" y="731"/>
                    <a:pt x="523" y="731"/>
                    <a:pt x="523" y="731"/>
                  </a:cubicBezTo>
                  <a:cubicBezTo>
                    <a:pt x="523" y="731"/>
                    <a:pt x="523" y="731"/>
                    <a:pt x="523" y="731"/>
                  </a:cubicBezTo>
                  <a:cubicBezTo>
                    <a:pt x="524" y="731"/>
                    <a:pt x="524" y="731"/>
                    <a:pt x="524" y="731"/>
                  </a:cubicBezTo>
                  <a:cubicBezTo>
                    <a:pt x="524" y="731"/>
                    <a:pt x="524" y="731"/>
                    <a:pt x="524" y="731"/>
                  </a:cubicBezTo>
                  <a:cubicBezTo>
                    <a:pt x="525" y="731"/>
                    <a:pt x="525" y="732"/>
                    <a:pt x="526" y="732"/>
                  </a:cubicBezTo>
                  <a:cubicBezTo>
                    <a:pt x="526" y="732"/>
                    <a:pt x="526" y="732"/>
                    <a:pt x="526" y="732"/>
                  </a:cubicBezTo>
                  <a:cubicBezTo>
                    <a:pt x="526" y="732"/>
                    <a:pt x="527" y="732"/>
                    <a:pt x="527" y="732"/>
                  </a:cubicBezTo>
                  <a:cubicBezTo>
                    <a:pt x="528" y="732"/>
                    <a:pt x="529" y="731"/>
                    <a:pt x="530" y="730"/>
                  </a:cubicBezTo>
                  <a:cubicBezTo>
                    <a:pt x="530" y="730"/>
                    <a:pt x="530" y="731"/>
                    <a:pt x="530" y="731"/>
                  </a:cubicBezTo>
                  <a:cubicBezTo>
                    <a:pt x="530" y="731"/>
                    <a:pt x="530" y="731"/>
                    <a:pt x="530" y="732"/>
                  </a:cubicBezTo>
                  <a:cubicBezTo>
                    <a:pt x="530" y="732"/>
                    <a:pt x="530" y="732"/>
                    <a:pt x="530" y="732"/>
                  </a:cubicBezTo>
                  <a:cubicBezTo>
                    <a:pt x="530" y="732"/>
                    <a:pt x="531" y="732"/>
                    <a:pt x="531" y="732"/>
                  </a:cubicBezTo>
                  <a:cubicBezTo>
                    <a:pt x="531" y="732"/>
                    <a:pt x="531" y="732"/>
                    <a:pt x="532" y="732"/>
                  </a:cubicBezTo>
                  <a:cubicBezTo>
                    <a:pt x="532" y="732"/>
                    <a:pt x="532" y="732"/>
                    <a:pt x="532" y="732"/>
                  </a:cubicBezTo>
                  <a:cubicBezTo>
                    <a:pt x="532" y="732"/>
                    <a:pt x="533" y="732"/>
                    <a:pt x="533" y="732"/>
                  </a:cubicBezTo>
                  <a:cubicBezTo>
                    <a:pt x="533" y="731"/>
                    <a:pt x="533" y="731"/>
                    <a:pt x="533" y="731"/>
                  </a:cubicBezTo>
                  <a:cubicBezTo>
                    <a:pt x="533" y="730"/>
                    <a:pt x="533" y="730"/>
                    <a:pt x="533" y="729"/>
                  </a:cubicBezTo>
                  <a:cubicBezTo>
                    <a:pt x="533" y="729"/>
                    <a:pt x="533" y="729"/>
                    <a:pt x="533" y="729"/>
                  </a:cubicBezTo>
                  <a:cubicBezTo>
                    <a:pt x="533" y="728"/>
                    <a:pt x="533" y="728"/>
                    <a:pt x="533" y="728"/>
                  </a:cubicBezTo>
                  <a:cubicBezTo>
                    <a:pt x="533" y="728"/>
                    <a:pt x="533" y="727"/>
                    <a:pt x="533" y="727"/>
                  </a:cubicBezTo>
                  <a:cubicBezTo>
                    <a:pt x="533" y="727"/>
                    <a:pt x="534" y="727"/>
                    <a:pt x="534" y="726"/>
                  </a:cubicBezTo>
                  <a:cubicBezTo>
                    <a:pt x="535" y="726"/>
                    <a:pt x="535" y="725"/>
                    <a:pt x="536" y="724"/>
                  </a:cubicBezTo>
                  <a:cubicBezTo>
                    <a:pt x="536" y="724"/>
                    <a:pt x="536" y="723"/>
                    <a:pt x="536" y="722"/>
                  </a:cubicBezTo>
                  <a:cubicBezTo>
                    <a:pt x="537" y="722"/>
                    <a:pt x="537" y="721"/>
                    <a:pt x="537" y="721"/>
                  </a:cubicBezTo>
                  <a:cubicBezTo>
                    <a:pt x="538" y="721"/>
                    <a:pt x="538" y="720"/>
                    <a:pt x="538" y="720"/>
                  </a:cubicBezTo>
                  <a:cubicBezTo>
                    <a:pt x="538" y="719"/>
                    <a:pt x="539" y="719"/>
                    <a:pt x="539" y="719"/>
                  </a:cubicBezTo>
                  <a:cubicBezTo>
                    <a:pt x="539" y="719"/>
                    <a:pt x="539" y="719"/>
                    <a:pt x="539" y="719"/>
                  </a:cubicBezTo>
                  <a:cubicBezTo>
                    <a:pt x="539" y="719"/>
                    <a:pt x="539" y="719"/>
                    <a:pt x="540" y="719"/>
                  </a:cubicBezTo>
                  <a:cubicBezTo>
                    <a:pt x="540" y="719"/>
                    <a:pt x="540" y="719"/>
                    <a:pt x="540" y="719"/>
                  </a:cubicBezTo>
                  <a:cubicBezTo>
                    <a:pt x="540" y="719"/>
                    <a:pt x="540" y="719"/>
                    <a:pt x="540" y="720"/>
                  </a:cubicBezTo>
                  <a:cubicBezTo>
                    <a:pt x="540" y="720"/>
                    <a:pt x="540" y="720"/>
                    <a:pt x="540" y="720"/>
                  </a:cubicBezTo>
                  <a:cubicBezTo>
                    <a:pt x="540" y="720"/>
                    <a:pt x="540" y="720"/>
                    <a:pt x="541" y="720"/>
                  </a:cubicBezTo>
                  <a:cubicBezTo>
                    <a:pt x="541" y="721"/>
                    <a:pt x="541" y="721"/>
                    <a:pt x="541" y="722"/>
                  </a:cubicBezTo>
                  <a:cubicBezTo>
                    <a:pt x="541" y="722"/>
                    <a:pt x="540" y="722"/>
                    <a:pt x="540" y="722"/>
                  </a:cubicBezTo>
                  <a:cubicBezTo>
                    <a:pt x="540" y="723"/>
                    <a:pt x="540" y="723"/>
                    <a:pt x="540" y="723"/>
                  </a:cubicBezTo>
                  <a:cubicBezTo>
                    <a:pt x="540" y="723"/>
                    <a:pt x="540" y="724"/>
                    <a:pt x="540" y="724"/>
                  </a:cubicBezTo>
                  <a:cubicBezTo>
                    <a:pt x="540" y="724"/>
                    <a:pt x="540" y="724"/>
                    <a:pt x="540" y="725"/>
                  </a:cubicBezTo>
                  <a:cubicBezTo>
                    <a:pt x="540" y="725"/>
                    <a:pt x="540" y="725"/>
                    <a:pt x="539" y="725"/>
                  </a:cubicBezTo>
                  <a:cubicBezTo>
                    <a:pt x="539" y="725"/>
                    <a:pt x="539" y="726"/>
                    <a:pt x="539" y="726"/>
                  </a:cubicBezTo>
                  <a:cubicBezTo>
                    <a:pt x="539" y="726"/>
                    <a:pt x="539" y="726"/>
                    <a:pt x="539" y="726"/>
                  </a:cubicBezTo>
                  <a:cubicBezTo>
                    <a:pt x="539" y="726"/>
                    <a:pt x="539" y="726"/>
                    <a:pt x="540" y="726"/>
                  </a:cubicBezTo>
                  <a:cubicBezTo>
                    <a:pt x="540" y="726"/>
                    <a:pt x="540" y="726"/>
                    <a:pt x="540" y="726"/>
                  </a:cubicBezTo>
                  <a:cubicBezTo>
                    <a:pt x="540" y="726"/>
                    <a:pt x="540" y="726"/>
                    <a:pt x="540" y="726"/>
                  </a:cubicBezTo>
                  <a:cubicBezTo>
                    <a:pt x="540" y="726"/>
                    <a:pt x="540" y="726"/>
                    <a:pt x="541" y="726"/>
                  </a:cubicBezTo>
                  <a:cubicBezTo>
                    <a:pt x="541" y="726"/>
                    <a:pt x="541" y="726"/>
                    <a:pt x="541" y="726"/>
                  </a:cubicBezTo>
                  <a:cubicBezTo>
                    <a:pt x="541" y="726"/>
                    <a:pt x="541" y="726"/>
                    <a:pt x="541" y="726"/>
                  </a:cubicBezTo>
                  <a:cubicBezTo>
                    <a:pt x="541" y="726"/>
                    <a:pt x="541" y="726"/>
                    <a:pt x="541" y="726"/>
                  </a:cubicBezTo>
                  <a:cubicBezTo>
                    <a:pt x="541" y="726"/>
                    <a:pt x="541" y="726"/>
                    <a:pt x="541" y="727"/>
                  </a:cubicBezTo>
                  <a:cubicBezTo>
                    <a:pt x="541" y="727"/>
                    <a:pt x="541" y="727"/>
                    <a:pt x="542" y="727"/>
                  </a:cubicBezTo>
                  <a:cubicBezTo>
                    <a:pt x="542" y="727"/>
                    <a:pt x="542" y="727"/>
                    <a:pt x="542" y="727"/>
                  </a:cubicBezTo>
                  <a:cubicBezTo>
                    <a:pt x="542" y="727"/>
                    <a:pt x="543" y="726"/>
                    <a:pt x="543" y="726"/>
                  </a:cubicBezTo>
                  <a:cubicBezTo>
                    <a:pt x="543" y="726"/>
                    <a:pt x="543" y="727"/>
                    <a:pt x="543" y="727"/>
                  </a:cubicBezTo>
                  <a:cubicBezTo>
                    <a:pt x="544" y="727"/>
                    <a:pt x="544" y="727"/>
                    <a:pt x="544" y="728"/>
                  </a:cubicBezTo>
                  <a:cubicBezTo>
                    <a:pt x="544" y="728"/>
                    <a:pt x="544" y="728"/>
                    <a:pt x="544" y="728"/>
                  </a:cubicBezTo>
                  <a:cubicBezTo>
                    <a:pt x="544" y="728"/>
                    <a:pt x="544" y="728"/>
                    <a:pt x="544" y="728"/>
                  </a:cubicBezTo>
                  <a:cubicBezTo>
                    <a:pt x="544" y="728"/>
                    <a:pt x="543" y="729"/>
                    <a:pt x="543" y="729"/>
                  </a:cubicBezTo>
                  <a:cubicBezTo>
                    <a:pt x="543" y="729"/>
                    <a:pt x="543" y="729"/>
                    <a:pt x="544" y="729"/>
                  </a:cubicBezTo>
                  <a:cubicBezTo>
                    <a:pt x="544" y="729"/>
                    <a:pt x="544" y="729"/>
                    <a:pt x="544" y="729"/>
                  </a:cubicBezTo>
                  <a:cubicBezTo>
                    <a:pt x="544" y="729"/>
                    <a:pt x="544" y="729"/>
                    <a:pt x="544" y="729"/>
                  </a:cubicBezTo>
                  <a:cubicBezTo>
                    <a:pt x="544" y="729"/>
                    <a:pt x="544" y="730"/>
                    <a:pt x="544" y="730"/>
                  </a:cubicBezTo>
                  <a:cubicBezTo>
                    <a:pt x="543" y="730"/>
                    <a:pt x="543" y="730"/>
                    <a:pt x="543" y="730"/>
                  </a:cubicBezTo>
                  <a:cubicBezTo>
                    <a:pt x="543" y="730"/>
                    <a:pt x="542" y="730"/>
                    <a:pt x="542" y="730"/>
                  </a:cubicBezTo>
                  <a:cubicBezTo>
                    <a:pt x="542" y="730"/>
                    <a:pt x="542" y="730"/>
                    <a:pt x="542" y="730"/>
                  </a:cubicBezTo>
                  <a:cubicBezTo>
                    <a:pt x="542" y="730"/>
                    <a:pt x="542" y="731"/>
                    <a:pt x="542" y="731"/>
                  </a:cubicBezTo>
                  <a:cubicBezTo>
                    <a:pt x="542" y="731"/>
                    <a:pt x="541" y="731"/>
                    <a:pt x="541" y="732"/>
                  </a:cubicBezTo>
                  <a:cubicBezTo>
                    <a:pt x="541" y="732"/>
                    <a:pt x="540" y="732"/>
                    <a:pt x="539" y="733"/>
                  </a:cubicBezTo>
                  <a:cubicBezTo>
                    <a:pt x="539" y="733"/>
                    <a:pt x="539" y="733"/>
                    <a:pt x="539" y="733"/>
                  </a:cubicBezTo>
                  <a:cubicBezTo>
                    <a:pt x="539" y="733"/>
                    <a:pt x="538" y="733"/>
                    <a:pt x="538" y="733"/>
                  </a:cubicBezTo>
                  <a:cubicBezTo>
                    <a:pt x="538" y="733"/>
                    <a:pt x="538" y="733"/>
                    <a:pt x="538" y="733"/>
                  </a:cubicBezTo>
                  <a:cubicBezTo>
                    <a:pt x="538" y="733"/>
                    <a:pt x="538" y="733"/>
                    <a:pt x="538" y="733"/>
                  </a:cubicBezTo>
                  <a:cubicBezTo>
                    <a:pt x="537" y="733"/>
                    <a:pt x="537" y="733"/>
                    <a:pt x="537" y="733"/>
                  </a:cubicBezTo>
                  <a:cubicBezTo>
                    <a:pt x="537" y="733"/>
                    <a:pt x="537" y="733"/>
                    <a:pt x="537" y="733"/>
                  </a:cubicBezTo>
                  <a:cubicBezTo>
                    <a:pt x="537" y="732"/>
                    <a:pt x="537" y="732"/>
                    <a:pt x="536" y="732"/>
                  </a:cubicBezTo>
                  <a:cubicBezTo>
                    <a:pt x="536" y="733"/>
                    <a:pt x="536" y="733"/>
                    <a:pt x="535" y="733"/>
                  </a:cubicBezTo>
                  <a:cubicBezTo>
                    <a:pt x="535" y="733"/>
                    <a:pt x="535" y="733"/>
                    <a:pt x="535" y="733"/>
                  </a:cubicBezTo>
                  <a:cubicBezTo>
                    <a:pt x="535" y="733"/>
                    <a:pt x="535" y="733"/>
                    <a:pt x="535" y="733"/>
                  </a:cubicBezTo>
                  <a:cubicBezTo>
                    <a:pt x="535" y="733"/>
                    <a:pt x="534" y="733"/>
                    <a:pt x="534" y="733"/>
                  </a:cubicBezTo>
                  <a:cubicBezTo>
                    <a:pt x="534" y="733"/>
                    <a:pt x="534" y="733"/>
                    <a:pt x="534" y="733"/>
                  </a:cubicBezTo>
                  <a:cubicBezTo>
                    <a:pt x="534" y="733"/>
                    <a:pt x="534" y="733"/>
                    <a:pt x="534" y="734"/>
                  </a:cubicBezTo>
                  <a:cubicBezTo>
                    <a:pt x="534" y="734"/>
                    <a:pt x="534" y="734"/>
                    <a:pt x="534" y="734"/>
                  </a:cubicBezTo>
                  <a:cubicBezTo>
                    <a:pt x="534" y="734"/>
                    <a:pt x="534" y="735"/>
                    <a:pt x="533" y="735"/>
                  </a:cubicBezTo>
                  <a:cubicBezTo>
                    <a:pt x="533" y="735"/>
                    <a:pt x="533" y="735"/>
                    <a:pt x="533" y="735"/>
                  </a:cubicBezTo>
                  <a:cubicBezTo>
                    <a:pt x="533" y="735"/>
                    <a:pt x="533" y="735"/>
                    <a:pt x="533" y="735"/>
                  </a:cubicBezTo>
                  <a:cubicBezTo>
                    <a:pt x="534" y="735"/>
                    <a:pt x="535" y="735"/>
                    <a:pt x="535" y="735"/>
                  </a:cubicBezTo>
                  <a:cubicBezTo>
                    <a:pt x="536" y="735"/>
                    <a:pt x="536" y="735"/>
                    <a:pt x="536" y="735"/>
                  </a:cubicBezTo>
                  <a:cubicBezTo>
                    <a:pt x="536" y="735"/>
                    <a:pt x="536" y="736"/>
                    <a:pt x="536" y="736"/>
                  </a:cubicBezTo>
                  <a:cubicBezTo>
                    <a:pt x="536" y="736"/>
                    <a:pt x="536" y="736"/>
                    <a:pt x="536" y="736"/>
                  </a:cubicBezTo>
                  <a:cubicBezTo>
                    <a:pt x="536" y="736"/>
                    <a:pt x="536" y="736"/>
                    <a:pt x="536" y="736"/>
                  </a:cubicBezTo>
                  <a:cubicBezTo>
                    <a:pt x="536" y="736"/>
                    <a:pt x="536" y="736"/>
                    <a:pt x="536" y="736"/>
                  </a:cubicBezTo>
                  <a:cubicBezTo>
                    <a:pt x="536" y="736"/>
                    <a:pt x="535" y="736"/>
                    <a:pt x="535" y="736"/>
                  </a:cubicBezTo>
                  <a:cubicBezTo>
                    <a:pt x="535" y="736"/>
                    <a:pt x="535" y="736"/>
                    <a:pt x="535" y="736"/>
                  </a:cubicBezTo>
                  <a:cubicBezTo>
                    <a:pt x="535" y="736"/>
                    <a:pt x="534" y="736"/>
                    <a:pt x="534" y="736"/>
                  </a:cubicBezTo>
                  <a:cubicBezTo>
                    <a:pt x="534" y="736"/>
                    <a:pt x="534" y="736"/>
                    <a:pt x="534" y="737"/>
                  </a:cubicBezTo>
                  <a:cubicBezTo>
                    <a:pt x="534" y="737"/>
                    <a:pt x="534" y="737"/>
                    <a:pt x="534" y="737"/>
                  </a:cubicBezTo>
                  <a:cubicBezTo>
                    <a:pt x="534" y="737"/>
                    <a:pt x="533" y="737"/>
                    <a:pt x="533" y="737"/>
                  </a:cubicBezTo>
                  <a:cubicBezTo>
                    <a:pt x="533" y="737"/>
                    <a:pt x="532" y="737"/>
                    <a:pt x="532" y="737"/>
                  </a:cubicBezTo>
                  <a:cubicBezTo>
                    <a:pt x="531" y="737"/>
                    <a:pt x="532" y="737"/>
                    <a:pt x="532" y="737"/>
                  </a:cubicBezTo>
                  <a:cubicBezTo>
                    <a:pt x="532" y="737"/>
                    <a:pt x="532" y="737"/>
                    <a:pt x="532" y="737"/>
                  </a:cubicBezTo>
                  <a:cubicBezTo>
                    <a:pt x="531" y="737"/>
                    <a:pt x="531" y="737"/>
                    <a:pt x="531" y="737"/>
                  </a:cubicBezTo>
                  <a:cubicBezTo>
                    <a:pt x="531" y="737"/>
                    <a:pt x="530" y="738"/>
                    <a:pt x="530" y="738"/>
                  </a:cubicBezTo>
                  <a:cubicBezTo>
                    <a:pt x="530" y="738"/>
                    <a:pt x="530" y="738"/>
                    <a:pt x="530" y="738"/>
                  </a:cubicBezTo>
                  <a:cubicBezTo>
                    <a:pt x="530" y="738"/>
                    <a:pt x="530" y="738"/>
                    <a:pt x="530" y="739"/>
                  </a:cubicBezTo>
                  <a:cubicBezTo>
                    <a:pt x="529" y="739"/>
                    <a:pt x="529" y="739"/>
                    <a:pt x="529" y="739"/>
                  </a:cubicBezTo>
                  <a:cubicBezTo>
                    <a:pt x="529" y="739"/>
                    <a:pt x="528" y="739"/>
                    <a:pt x="528" y="739"/>
                  </a:cubicBezTo>
                  <a:cubicBezTo>
                    <a:pt x="527" y="739"/>
                    <a:pt x="526" y="740"/>
                    <a:pt x="525" y="740"/>
                  </a:cubicBezTo>
                  <a:cubicBezTo>
                    <a:pt x="525" y="740"/>
                    <a:pt x="525" y="740"/>
                    <a:pt x="524" y="740"/>
                  </a:cubicBezTo>
                  <a:cubicBezTo>
                    <a:pt x="524" y="741"/>
                    <a:pt x="524" y="741"/>
                    <a:pt x="524" y="741"/>
                  </a:cubicBezTo>
                  <a:cubicBezTo>
                    <a:pt x="523" y="741"/>
                    <a:pt x="523" y="741"/>
                    <a:pt x="523" y="741"/>
                  </a:cubicBezTo>
                  <a:cubicBezTo>
                    <a:pt x="523" y="741"/>
                    <a:pt x="522" y="741"/>
                    <a:pt x="522" y="741"/>
                  </a:cubicBezTo>
                  <a:cubicBezTo>
                    <a:pt x="522" y="741"/>
                    <a:pt x="522" y="741"/>
                    <a:pt x="522" y="741"/>
                  </a:cubicBezTo>
                  <a:cubicBezTo>
                    <a:pt x="522" y="741"/>
                    <a:pt x="522" y="741"/>
                    <a:pt x="521" y="741"/>
                  </a:cubicBezTo>
                  <a:cubicBezTo>
                    <a:pt x="521" y="741"/>
                    <a:pt x="521" y="741"/>
                    <a:pt x="521" y="741"/>
                  </a:cubicBezTo>
                  <a:cubicBezTo>
                    <a:pt x="521" y="741"/>
                    <a:pt x="520" y="741"/>
                    <a:pt x="520" y="741"/>
                  </a:cubicBezTo>
                  <a:cubicBezTo>
                    <a:pt x="520" y="741"/>
                    <a:pt x="520" y="741"/>
                    <a:pt x="520" y="741"/>
                  </a:cubicBezTo>
                  <a:cubicBezTo>
                    <a:pt x="520" y="741"/>
                    <a:pt x="520" y="741"/>
                    <a:pt x="521" y="742"/>
                  </a:cubicBezTo>
                  <a:cubicBezTo>
                    <a:pt x="520" y="742"/>
                    <a:pt x="520" y="742"/>
                    <a:pt x="519" y="742"/>
                  </a:cubicBezTo>
                  <a:cubicBezTo>
                    <a:pt x="519" y="742"/>
                    <a:pt x="519" y="742"/>
                    <a:pt x="519" y="743"/>
                  </a:cubicBezTo>
                  <a:cubicBezTo>
                    <a:pt x="519" y="743"/>
                    <a:pt x="519" y="743"/>
                    <a:pt x="519" y="743"/>
                  </a:cubicBezTo>
                  <a:cubicBezTo>
                    <a:pt x="519" y="743"/>
                    <a:pt x="519" y="743"/>
                    <a:pt x="519" y="743"/>
                  </a:cubicBezTo>
                  <a:cubicBezTo>
                    <a:pt x="519" y="744"/>
                    <a:pt x="519" y="744"/>
                    <a:pt x="518" y="744"/>
                  </a:cubicBezTo>
                  <a:cubicBezTo>
                    <a:pt x="518" y="743"/>
                    <a:pt x="518" y="743"/>
                    <a:pt x="518" y="743"/>
                  </a:cubicBezTo>
                  <a:cubicBezTo>
                    <a:pt x="518" y="744"/>
                    <a:pt x="518" y="744"/>
                    <a:pt x="518" y="744"/>
                  </a:cubicBezTo>
                  <a:cubicBezTo>
                    <a:pt x="518" y="744"/>
                    <a:pt x="517" y="744"/>
                    <a:pt x="517" y="744"/>
                  </a:cubicBezTo>
                  <a:cubicBezTo>
                    <a:pt x="517" y="743"/>
                    <a:pt x="517" y="743"/>
                    <a:pt x="517" y="743"/>
                  </a:cubicBezTo>
                  <a:cubicBezTo>
                    <a:pt x="517" y="743"/>
                    <a:pt x="517" y="743"/>
                    <a:pt x="517" y="743"/>
                  </a:cubicBezTo>
                  <a:cubicBezTo>
                    <a:pt x="517" y="743"/>
                    <a:pt x="517" y="742"/>
                    <a:pt x="517" y="742"/>
                  </a:cubicBezTo>
                  <a:cubicBezTo>
                    <a:pt x="516" y="742"/>
                    <a:pt x="516" y="742"/>
                    <a:pt x="516" y="742"/>
                  </a:cubicBezTo>
                  <a:cubicBezTo>
                    <a:pt x="516" y="743"/>
                    <a:pt x="516" y="743"/>
                    <a:pt x="516" y="743"/>
                  </a:cubicBezTo>
                  <a:cubicBezTo>
                    <a:pt x="516" y="743"/>
                    <a:pt x="516" y="743"/>
                    <a:pt x="516" y="743"/>
                  </a:cubicBezTo>
                  <a:cubicBezTo>
                    <a:pt x="516" y="743"/>
                    <a:pt x="516" y="743"/>
                    <a:pt x="516" y="743"/>
                  </a:cubicBezTo>
                  <a:cubicBezTo>
                    <a:pt x="516" y="743"/>
                    <a:pt x="515" y="743"/>
                    <a:pt x="515" y="743"/>
                  </a:cubicBezTo>
                  <a:cubicBezTo>
                    <a:pt x="515" y="743"/>
                    <a:pt x="515" y="743"/>
                    <a:pt x="515" y="743"/>
                  </a:cubicBezTo>
                  <a:cubicBezTo>
                    <a:pt x="515" y="743"/>
                    <a:pt x="515" y="743"/>
                    <a:pt x="515" y="743"/>
                  </a:cubicBezTo>
                  <a:cubicBezTo>
                    <a:pt x="514" y="743"/>
                    <a:pt x="514" y="743"/>
                    <a:pt x="514" y="743"/>
                  </a:cubicBezTo>
                  <a:cubicBezTo>
                    <a:pt x="514" y="743"/>
                    <a:pt x="514" y="743"/>
                    <a:pt x="514" y="743"/>
                  </a:cubicBezTo>
                  <a:cubicBezTo>
                    <a:pt x="514" y="743"/>
                    <a:pt x="514" y="743"/>
                    <a:pt x="514" y="743"/>
                  </a:cubicBezTo>
                  <a:cubicBezTo>
                    <a:pt x="514" y="744"/>
                    <a:pt x="514" y="744"/>
                    <a:pt x="514" y="744"/>
                  </a:cubicBezTo>
                  <a:cubicBezTo>
                    <a:pt x="514" y="744"/>
                    <a:pt x="514" y="744"/>
                    <a:pt x="514" y="744"/>
                  </a:cubicBezTo>
                  <a:cubicBezTo>
                    <a:pt x="514" y="744"/>
                    <a:pt x="514" y="744"/>
                    <a:pt x="514" y="744"/>
                  </a:cubicBezTo>
                  <a:cubicBezTo>
                    <a:pt x="514" y="744"/>
                    <a:pt x="514" y="744"/>
                    <a:pt x="514" y="744"/>
                  </a:cubicBezTo>
                  <a:cubicBezTo>
                    <a:pt x="514" y="744"/>
                    <a:pt x="514" y="744"/>
                    <a:pt x="514" y="744"/>
                  </a:cubicBezTo>
                  <a:cubicBezTo>
                    <a:pt x="514" y="744"/>
                    <a:pt x="514" y="745"/>
                    <a:pt x="514" y="745"/>
                  </a:cubicBezTo>
                  <a:cubicBezTo>
                    <a:pt x="514" y="745"/>
                    <a:pt x="513" y="746"/>
                    <a:pt x="513" y="746"/>
                  </a:cubicBezTo>
                  <a:cubicBezTo>
                    <a:pt x="513" y="746"/>
                    <a:pt x="513" y="747"/>
                    <a:pt x="512" y="747"/>
                  </a:cubicBezTo>
                  <a:cubicBezTo>
                    <a:pt x="512" y="747"/>
                    <a:pt x="512" y="747"/>
                    <a:pt x="512" y="747"/>
                  </a:cubicBezTo>
                  <a:cubicBezTo>
                    <a:pt x="512" y="747"/>
                    <a:pt x="512" y="747"/>
                    <a:pt x="512" y="748"/>
                  </a:cubicBezTo>
                  <a:cubicBezTo>
                    <a:pt x="512" y="748"/>
                    <a:pt x="511" y="748"/>
                    <a:pt x="511" y="748"/>
                  </a:cubicBezTo>
                  <a:cubicBezTo>
                    <a:pt x="511" y="748"/>
                    <a:pt x="511" y="748"/>
                    <a:pt x="511" y="748"/>
                  </a:cubicBezTo>
                  <a:cubicBezTo>
                    <a:pt x="511" y="748"/>
                    <a:pt x="511" y="749"/>
                    <a:pt x="511" y="749"/>
                  </a:cubicBezTo>
                  <a:cubicBezTo>
                    <a:pt x="511" y="749"/>
                    <a:pt x="511" y="749"/>
                    <a:pt x="511" y="750"/>
                  </a:cubicBezTo>
                  <a:cubicBezTo>
                    <a:pt x="510" y="750"/>
                    <a:pt x="510" y="750"/>
                    <a:pt x="510" y="750"/>
                  </a:cubicBezTo>
                  <a:cubicBezTo>
                    <a:pt x="510" y="750"/>
                    <a:pt x="510" y="750"/>
                    <a:pt x="509" y="750"/>
                  </a:cubicBezTo>
                  <a:cubicBezTo>
                    <a:pt x="509" y="750"/>
                    <a:pt x="509" y="750"/>
                    <a:pt x="509" y="750"/>
                  </a:cubicBezTo>
                  <a:cubicBezTo>
                    <a:pt x="509" y="750"/>
                    <a:pt x="509" y="750"/>
                    <a:pt x="509" y="750"/>
                  </a:cubicBezTo>
                  <a:cubicBezTo>
                    <a:pt x="509" y="751"/>
                    <a:pt x="509" y="751"/>
                    <a:pt x="509" y="751"/>
                  </a:cubicBezTo>
                  <a:cubicBezTo>
                    <a:pt x="509" y="751"/>
                    <a:pt x="508" y="751"/>
                    <a:pt x="508" y="751"/>
                  </a:cubicBezTo>
                  <a:cubicBezTo>
                    <a:pt x="508" y="751"/>
                    <a:pt x="508" y="751"/>
                    <a:pt x="508" y="751"/>
                  </a:cubicBezTo>
                  <a:cubicBezTo>
                    <a:pt x="508" y="751"/>
                    <a:pt x="508" y="750"/>
                    <a:pt x="508" y="750"/>
                  </a:cubicBezTo>
                  <a:cubicBezTo>
                    <a:pt x="508" y="750"/>
                    <a:pt x="508" y="750"/>
                    <a:pt x="508" y="750"/>
                  </a:cubicBezTo>
                  <a:cubicBezTo>
                    <a:pt x="508" y="750"/>
                    <a:pt x="508" y="750"/>
                    <a:pt x="508" y="750"/>
                  </a:cubicBezTo>
                  <a:cubicBezTo>
                    <a:pt x="508" y="750"/>
                    <a:pt x="508" y="750"/>
                    <a:pt x="508" y="750"/>
                  </a:cubicBezTo>
                  <a:cubicBezTo>
                    <a:pt x="507" y="751"/>
                    <a:pt x="507" y="751"/>
                    <a:pt x="507" y="751"/>
                  </a:cubicBezTo>
                  <a:cubicBezTo>
                    <a:pt x="507" y="751"/>
                    <a:pt x="507" y="751"/>
                    <a:pt x="507" y="751"/>
                  </a:cubicBezTo>
                  <a:cubicBezTo>
                    <a:pt x="507" y="752"/>
                    <a:pt x="507" y="752"/>
                    <a:pt x="507" y="752"/>
                  </a:cubicBezTo>
                  <a:cubicBezTo>
                    <a:pt x="507" y="752"/>
                    <a:pt x="507" y="752"/>
                    <a:pt x="506" y="752"/>
                  </a:cubicBezTo>
                  <a:cubicBezTo>
                    <a:pt x="506" y="752"/>
                    <a:pt x="506" y="752"/>
                    <a:pt x="506" y="752"/>
                  </a:cubicBezTo>
                  <a:cubicBezTo>
                    <a:pt x="506" y="752"/>
                    <a:pt x="506" y="753"/>
                    <a:pt x="506" y="752"/>
                  </a:cubicBezTo>
                  <a:cubicBezTo>
                    <a:pt x="505" y="752"/>
                    <a:pt x="505" y="752"/>
                    <a:pt x="505" y="752"/>
                  </a:cubicBezTo>
                  <a:cubicBezTo>
                    <a:pt x="505" y="752"/>
                    <a:pt x="505" y="752"/>
                    <a:pt x="505" y="752"/>
                  </a:cubicBezTo>
                  <a:cubicBezTo>
                    <a:pt x="505" y="752"/>
                    <a:pt x="505" y="752"/>
                    <a:pt x="505" y="753"/>
                  </a:cubicBezTo>
                  <a:cubicBezTo>
                    <a:pt x="505" y="753"/>
                    <a:pt x="505" y="753"/>
                    <a:pt x="505" y="753"/>
                  </a:cubicBezTo>
                  <a:cubicBezTo>
                    <a:pt x="505" y="753"/>
                    <a:pt x="505" y="752"/>
                    <a:pt x="505" y="752"/>
                  </a:cubicBezTo>
                  <a:cubicBezTo>
                    <a:pt x="504" y="752"/>
                    <a:pt x="504" y="752"/>
                    <a:pt x="504" y="752"/>
                  </a:cubicBezTo>
                  <a:cubicBezTo>
                    <a:pt x="504" y="752"/>
                    <a:pt x="504" y="752"/>
                    <a:pt x="504" y="752"/>
                  </a:cubicBezTo>
                  <a:cubicBezTo>
                    <a:pt x="504" y="752"/>
                    <a:pt x="504" y="752"/>
                    <a:pt x="504" y="751"/>
                  </a:cubicBezTo>
                  <a:cubicBezTo>
                    <a:pt x="504" y="751"/>
                    <a:pt x="504" y="751"/>
                    <a:pt x="504" y="750"/>
                  </a:cubicBezTo>
                  <a:cubicBezTo>
                    <a:pt x="504" y="750"/>
                    <a:pt x="503" y="750"/>
                    <a:pt x="503" y="750"/>
                  </a:cubicBezTo>
                  <a:cubicBezTo>
                    <a:pt x="503" y="750"/>
                    <a:pt x="503" y="750"/>
                    <a:pt x="503" y="750"/>
                  </a:cubicBezTo>
                  <a:cubicBezTo>
                    <a:pt x="503" y="750"/>
                    <a:pt x="503" y="750"/>
                    <a:pt x="503" y="750"/>
                  </a:cubicBezTo>
                  <a:cubicBezTo>
                    <a:pt x="502" y="751"/>
                    <a:pt x="502" y="750"/>
                    <a:pt x="502" y="750"/>
                  </a:cubicBezTo>
                  <a:cubicBezTo>
                    <a:pt x="502" y="750"/>
                    <a:pt x="502" y="750"/>
                    <a:pt x="502" y="749"/>
                  </a:cubicBezTo>
                  <a:cubicBezTo>
                    <a:pt x="501" y="749"/>
                    <a:pt x="502" y="749"/>
                    <a:pt x="502" y="749"/>
                  </a:cubicBezTo>
                  <a:cubicBezTo>
                    <a:pt x="502" y="748"/>
                    <a:pt x="501" y="747"/>
                    <a:pt x="501" y="747"/>
                  </a:cubicBezTo>
                  <a:cubicBezTo>
                    <a:pt x="501" y="746"/>
                    <a:pt x="502" y="746"/>
                    <a:pt x="502" y="746"/>
                  </a:cubicBezTo>
                  <a:cubicBezTo>
                    <a:pt x="502" y="745"/>
                    <a:pt x="502" y="745"/>
                    <a:pt x="502" y="744"/>
                  </a:cubicBezTo>
                  <a:cubicBezTo>
                    <a:pt x="502" y="744"/>
                    <a:pt x="502" y="744"/>
                    <a:pt x="502" y="744"/>
                  </a:cubicBezTo>
                  <a:cubicBezTo>
                    <a:pt x="502" y="743"/>
                    <a:pt x="502" y="743"/>
                    <a:pt x="502" y="743"/>
                  </a:cubicBezTo>
                  <a:cubicBezTo>
                    <a:pt x="503" y="743"/>
                    <a:pt x="503" y="743"/>
                    <a:pt x="503" y="743"/>
                  </a:cubicBezTo>
                  <a:cubicBezTo>
                    <a:pt x="503" y="742"/>
                    <a:pt x="503" y="742"/>
                    <a:pt x="503" y="742"/>
                  </a:cubicBezTo>
                  <a:cubicBezTo>
                    <a:pt x="503" y="742"/>
                    <a:pt x="503" y="742"/>
                    <a:pt x="503" y="742"/>
                  </a:cubicBezTo>
                  <a:cubicBezTo>
                    <a:pt x="503" y="742"/>
                    <a:pt x="504" y="742"/>
                    <a:pt x="504" y="742"/>
                  </a:cubicBezTo>
                  <a:cubicBezTo>
                    <a:pt x="504" y="742"/>
                    <a:pt x="504" y="742"/>
                    <a:pt x="504" y="742"/>
                  </a:cubicBezTo>
                  <a:cubicBezTo>
                    <a:pt x="504" y="742"/>
                    <a:pt x="505" y="742"/>
                    <a:pt x="505" y="742"/>
                  </a:cubicBezTo>
                  <a:cubicBezTo>
                    <a:pt x="505" y="742"/>
                    <a:pt x="505" y="741"/>
                    <a:pt x="506" y="741"/>
                  </a:cubicBezTo>
                  <a:cubicBezTo>
                    <a:pt x="505" y="741"/>
                    <a:pt x="505" y="741"/>
                    <a:pt x="505" y="741"/>
                  </a:cubicBezTo>
                  <a:cubicBezTo>
                    <a:pt x="505" y="741"/>
                    <a:pt x="505" y="741"/>
                    <a:pt x="505" y="741"/>
                  </a:cubicBezTo>
                  <a:cubicBezTo>
                    <a:pt x="505" y="741"/>
                    <a:pt x="505" y="741"/>
                    <a:pt x="505" y="741"/>
                  </a:cubicBezTo>
                  <a:cubicBezTo>
                    <a:pt x="506" y="740"/>
                    <a:pt x="508" y="739"/>
                    <a:pt x="510" y="738"/>
                  </a:cubicBezTo>
                  <a:cubicBezTo>
                    <a:pt x="510" y="738"/>
                    <a:pt x="510" y="737"/>
                    <a:pt x="511" y="737"/>
                  </a:cubicBezTo>
                  <a:cubicBezTo>
                    <a:pt x="511" y="737"/>
                    <a:pt x="511" y="737"/>
                    <a:pt x="511" y="737"/>
                  </a:cubicBezTo>
                  <a:cubicBezTo>
                    <a:pt x="512" y="736"/>
                    <a:pt x="513" y="736"/>
                    <a:pt x="513" y="736"/>
                  </a:cubicBezTo>
                  <a:cubicBezTo>
                    <a:pt x="513" y="736"/>
                    <a:pt x="513" y="737"/>
                    <a:pt x="514" y="737"/>
                  </a:cubicBezTo>
                  <a:cubicBezTo>
                    <a:pt x="514" y="737"/>
                    <a:pt x="514" y="737"/>
                    <a:pt x="514" y="737"/>
                  </a:cubicBezTo>
                  <a:cubicBezTo>
                    <a:pt x="514" y="737"/>
                    <a:pt x="514" y="738"/>
                    <a:pt x="515" y="738"/>
                  </a:cubicBezTo>
                  <a:cubicBezTo>
                    <a:pt x="515" y="738"/>
                    <a:pt x="515" y="738"/>
                    <a:pt x="515" y="738"/>
                  </a:cubicBezTo>
                  <a:cubicBezTo>
                    <a:pt x="515" y="738"/>
                    <a:pt x="515" y="738"/>
                    <a:pt x="515" y="737"/>
                  </a:cubicBezTo>
                  <a:cubicBezTo>
                    <a:pt x="515" y="737"/>
                    <a:pt x="515" y="737"/>
                    <a:pt x="515" y="737"/>
                  </a:cubicBezTo>
                  <a:cubicBezTo>
                    <a:pt x="515" y="736"/>
                    <a:pt x="515" y="736"/>
                    <a:pt x="516" y="736"/>
                  </a:cubicBezTo>
                  <a:cubicBezTo>
                    <a:pt x="517" y="736"/>
                    <a:pt x="517" y="736"/>
                    <a:pt x="518" y="735"/>
                  </a:cubicBezTo>
                  <a:cubicBezTo>
                    <a:pt x="519" y="735"/>
                    <a:pt x="519" y="735"/>
                    <a:pt x="519" y="735"/>
                  </a:cubicBezTo>
                  <a:cubicBezTo>
                    <a:pt x="520" y="735"/>
                    <a:pt x="520" y="735"/>
                    <a:pt x="520" y="735"/>
                  </a:cubicBezTo>
                  <a:cubicBezTo>
                    <a:pt x="519" y="735"/>
                    <a:pt x="518" y="735"/>
                    <a:pt x="518" y="735"/>
                  </a:cubicBezTo>
                  <a:cubicBezTo>
                    <a:pt x="518" y="735"/>
                    <a:pt x="517" y="735"/>
                    <a:pt x="517" y="735"/>
                  </a:cubicBezTo>
                  <a:cubicBezTo>
                    <a:pt x="517" y="735"/>
                    <a:pt x="517" y="735"/>
                    <a:pt x="517" y="735"/>
                  </a:cubicBezTo>
                  <a:cubicBezTo>
                    <a:pt x="517" y="735"/>
                    <a:pt x="517" y="735"/>
                    <a:pt x="517" y="735"/>
                  </a:cubicBezTo>
                  <a:cubicBezTo>
                    <a:pt x="516" y="735"/>
                    <a:pt x="516" y="735"/>
                    <a:pt x="515" y="735"/>
                  </a:cubicBezTo>
                  <a:cubicBezTo>
                    <a:pt x="515" y="735"/>
                    <a:pt x="515" y="735"/>
                    <a:pt x="514" y="735"/>
                  </a:cubicBezTo>
                  <a:cubicBezTo>
                    <a:pt x="514" y="735"/>
                    <a:pt x="513" y="735"/>
                    <a:pt x="513" y="735"/>
                  </a:cubicBezTo>
                  <a:cubicBezTo>
                    <a:pt x="512" y="735"/>
                    <a:pt x="512" y="735"/>
                    <a:pt x="511" y="735"/>
                  </a:cubicBezTo>
                  <a:cubicBezTo>
                    <a:pt x="511" y="735"/>
                    <a:pt x="511" y="735"/>
                    <a:pt x="511" y="735"/>
                  </a:cubicBezTo>
                  <a:cubicBezTo>
                    <a:pt x="511" y="736"/>
                    <a:pt x="511" y="736"/>
                    <a:pt x="511" y="735"/>
                  </a:cubicBezTo>
                  <a:cubicBezTo>
                    <a:pt x="511" y="735"/>
                    <a:pt x="511" y="735"/>
                    <a:pt x="511" y="735"/>
                  </a:cubicBezTo>
                  <a:cubicBezTo>
                    <a:pt x="511" y="735"/>
                    <a:pt x="510" y="735"/>
                    <a:pt x="510" y="735"/>
                  </a:cubicBezTo>
                  <a:cubicBezTo>
                    <a:pt x="510" y="735"/>
                    <a:pt x="510" y="734"/>
                    <a:pt x="510" y="734"/>
                  </a:cubicBezTo>
                  <a:cubicBezTo>
                    <a:pt x="510" y="734"/>
                    <a:pt x="511" y="734"/>
                    <a:pt x="511" y="734"/>
                  </a:cubicBezTo>
                  <a:cubicBezTo>
                    <a:pt x="511" y="733"/>
                    <a:pt x="512" y="733"/>
                    <a:pt x="512" y="733"/>
                  </a:cubicBezTo>
                  <a:cubicBezTo>
                    <a:pt x="512" y="732"/>
                    <a:pt x="513" y="731"/>
                    <a:pt x="514" y="730"/>
                  </a:cubicBezTo>
                  <a:cubicBezTo>
                    <a:pt x="514" y="730"/>
                    <a:pt x="514" y="730"/>
                    <a:pt x="514" y="730"/>
                  </a:cubicBezTo>
                  <a:cubicBezTo>
                    <a:pt x="513" y="730"/>
                    <a:pt x="513" y="730"/>
                    <a:pt x="513" y="731"/>
                  </a:cubicBezTo>
                  <a:cubicBezTo>
                    <a:pt x="513" y="731"/>
                    <a:pt x="513" y="731"/>
                    <a:pt x="513" y="731"/>
                  </a:cubicBezTo>
                  <a:cubicBezTo>
                    <a:pt x="513" y="731"/>
                    <a:pt x="513" y="731"/>
                    <a:pt x="513" y="731"/>
                  </a:cubicBezTo>
                  <a:cubicBezTo>
                    <a:pt x="512" y="730"/>
                    <a:pt x="512" y="730"/>
                    <a:pt x="511" y="729"/>
                  </a:cubicBezTo>
                  <a:cubicBezTo>
                    <a:pt x="511" y="730"/>
                    <a:pt x="511" y="730"/>
                    <a:pt x="512" y="730"/>
                  </a:cubicBezTo>
                  <a:cubicBezTo>
                    <a:pt x="512" y="730"/>
                    <a:pt x="512" y="730"/>
                    <a:pt x="512" y="730"/>
                  </a:cubicBezTo>
                  <a:cubicBezTo>
                    <a:pt x="512" y="730"/>
                    <a:pt x="512" y="730"/>
                    <a:pt x="512" y="731"/>
                  </a:cubicBezTo>
                  <a:cubicBezTo>
                    <a:pt x="512" y="731"/>
                    <a:pt x="511" y="732"/>
                    <a:pt x="510" y="733"/>
                  </a:cubicBezTo>
                  <a:cubicBezTo>
                    <a:pt x="510" y="733"/>
                    <a:pt x="509" y="733"/>
                    <a:pt x="508" y="734"/>
                  </a:cubicBezTo>
                  <a:cubicBezTo>
                    <a:pt x="507" y="734"/>
                    <a:pt x="506" y="735"/>
                    <a:pt x="506" y="735"/>
                  </a:cubicBezTo>
                  <a:cubicBezTo>
                    <a:pt x="505" y="736"/>
                    <a:pt x="504" y="736"/>
                    <a:pt x="504" y="736"/>
                  </a:cubicBezTo>
                  <a:cubicBezTo>
                    <a:pt x="503" y="737"/>
                    <a:pt x="503" y="737"/>
                    <a:pt x="503" y="737"/>
                  </a:cubicBezTo>
                  <a:cubicBezTo>
                    <a:pt x="503" y="737"/>
                    <a:pt x="503" y="736"/>
                    <a:pt x="502" y="736"/>
                  </a:cubicBezTo>
                  <a:cubicBezTo>
                    <a:pt x="502" y="736"/>
                    <a:pt x="502" y="735"/>
                    <a:pt x="503" y="735"/>
                  </a:cubicBezTo>
                  <a:cubicBezTo>
                    <a:pt x="503" y="735"/>
                    <a:pt x="503" y="735"/>
                    <a:pt x="503" y="734"/>
                  </a:cubicBezTo>
                  <a:cubicBezTo>
                    <a:pt x="502" y="734"/>
                    <a:pt x="502" y="734"/>
                    <a:pt x="502" y="735"/>
                  </a:cubicBezTo>
                  <a:cubicBezTo>
                    <a:pt x="502" y="735"/>
                    <a:pt x="501" y="735"/>
                    <a:pt x="501" y="735"/>
                  </a:cubicBezTo>
                  <a:cubicBezTo>
                    <a:pt x="501" y="735"/>
                    <a:pt x="501" y="735"/>
                    <a:pt x="501" y="735"/>
                  </a:cubicBezTo>
                  <a:cubicBezTo>
                    <a:pt x="501" y="735"/>
                    <a:pt x="501" y="735"/>
                    <a:pt x="501" y="735"/>
                  </a:cubicBezTo>
                  <a:cubicBezTo>
                    <a:pt x="501" y="736"/>
                    <a:pt x="501" y="736"/>
                    <a:pt x="502" y="736"/>
                  </a:cubicBezTo>
                  <a:cubicBezTo>
                    <a:pt x="502" y="736"/>
                    <a:pt x="502" y="736"/>
                    <a:pt x="502" y="736"/>
                  </a:cubicBezTo>
                  <a:cubicBezTo>
                    <a:pt x="502" y="736"/>
                    <a:pt x="502" y="736"/>
                    <a:pt x="502" y="736"/>
                  </a:cubicBezTo>
                  <a:cubicBezTo>
                    <a:pt x="502" y="736"/>
                    <a:pt x="501" y="737"/>
                    <a:pt x="501" y="737"/>
                  </a:cubicBezTo>
                  <a:cubicBezTo>
                    <a:pt x="501" y="737"/>
                    <a:pt x="500" y="737"/>
                    <a:pt x="500" y="737"/>
                  </a:cubicBezTo>
                  <a:cubicBezTo>
                    <a:pt x="500" y="738"/>
                    <a:pt x="500" y="738"/>
                    <a:pt x="500" y="738"/>
                  </a:cubicBezTo>
                  <a:cubicBezTo>
                    <a:pt x="499" y="738"/>
                    <a:pt x="499" y="738"/>
                    <a:pt x="499" y="737"/>
                  </a:cubicBezTo>
                  <a:cubicBezTo>
                    <a:pt x="499" y="737"/>
                    <a:pt x="499" y="737"/>
                    <a:pt x="499" y="737"/>
                  </a:cubicBezTo>
                  <a:cubicBezTo>
                    <a:pt x="499" y="737"/>
                    <a:pt x="499" y="737"/>
                    <a:pt x="499" y="737"/>
                  </a:cubicBezTo>
                  <a:cubicBezTo>
                    <a:pt x="498" y="737"/>
                    <a:pt x="498" y="738"/>
                    <a:pt x="498" y="738"/>
                  </a:cubicBezTo>
                  <a:cubicBezTo>
                    <a:pt x="498" y="738"/>
                    <a:pt x="497" y="738"/>
                    <a:pt x="496" y="738"/>
                  </a:cubicBezTo>
                  <a:cubicBezTo>
                    <a:pt x="496" y="738"/>
                    <a:pt x="496" y="737"/>
                    <a:pt x="496" y="737"/>
                  </a:cubicBezTo>
                  <a:cubicBezTo>
                    <a:pt x="496" y="737"/>
                    <a:pt x="496" y="737"/>
                    <a:pt x="496" y="737"/>
                  </a:cubicBezTo>
                  <a:cubicBezTo>
                    <a:pt x="496" y="737"/>
                    <a:pt x="496" y="737"/>
                    <a:pt x="496" y="737"/>
                  </a:cubicBezTo>
                  <a:cubicBezTo>
                    <a:pt x="496" y="737"/>
                    <a:pt x="496" y="737"/>
                    <a:pt x="496" y="737"/>
                  </a:cubicBezTo>
                  <a:cubicBezTo>
                    <a:pt x="496" y="737"/>
                    <a:pt x="496" y="737"/>
                    <a:pt x="496" y="737"/>
                  </a:cubicBezTo>
                  <a:cubicBezTo>
                    <a:pt x="496" y="737"/>
                    <a:pt x="495" y="737"/>
                    <a:pt x="495" y="738"/>
                  </a:cubicBezTo>
                  <a:cubicBezTo>
                    <a:pt x="495" y="738"/>
                    <a:pt x="495" y="738"/>
                    <a:pt x="495" y="738"/>
                  </a:cubicBezTo>
                  <a:cubicBezTo>
                    <a:pt x="495" y="737"/>
                    <a:pt x="495" y="737"/>
                    <a:pt x="495" y="737"/>
                  </a:cubicBezTo>
                  <a:cubicBezTo>
                    <a:pt x="495" y="737"/>
                    <a:pt x="494" y="736"/>
                    <a:pt x="494" y="736"/>
                  </a:cubicBezTo>
                  <a:cubicBezTo>
                    <a:pt x="494" y="736"/>
                    <a:pt x="494" y="737"/>
                    <a:pt x="493" y="737"/>
                  </a:cubicBezTo>
                  <a:cubicBezTo>
                    <a:pt x="493" y="737"/>
                    <a:pt x="493" y="737"/>
                    <a:pt x="493" y="737"/>
                  </a:cubicBezTo>
                  <a:cubicBezTo>
                    <a:pt x="493" y="737"/>
                    <a:pt x="493" y="736"/>
                    <a:pt x="493" y="736"/>
                  </a:cubicBezTo>
                  <a:cubicBezTo>
                    <a:pt x="493" y="736"/>
                    <a:pt x="493" y="735"/>
                    <a:pt x="493" y="735"/>
                  </a:cubicBezTo>
                  <a:cubicBezTo>
                    <a:pt x="493" y="735"/>
                    <a:pt x="493" y="735"/>
                    <a:pt x="493" y="735"/>
                  </a:cubicBezTo>
                  <a:cubicBezTo>
                    <a:pt x="493" y="735"/>
                    <a:pt x="493" y="735"/>
                    <a:pt x="493" y="735"/>
                  </a:cubicBezTo>
                  <a:cubicBezTo>
                    <a:pt x="493" y="734"/>
                    <a:pt x="493" y="734"/>
                    <a:pt x="493" y="734"/>
                  </a:cubicBezTo>
                  <a:cubicBezTo>
                    <a:pt x="493" y="734"/>
                    <a:pt x="492" y="734"/>
                    <a:pt x="492" y="734"/>
                  </a:cubicBezTo>
                  <a:cubicBezTo>
                    <a:pt x="492" y="734"/>
                    <a:pt x="493" y="733"/>
                    <a:pt x="493" y="733"/>
                  </a:cubicBezTo>
                  <a:cubicBezTo>
                    <a:pt x="493" y="733"/>
                    <a:pt x="493" y="733"/>
                    <a:pt x="493" y="733"/>
                  </a:cubicBezTo>
                  <a:cubicBezTo>
                    <a:pt x="493" y="733"/>
                    <a:pt x="490" y="732"/>
                    <a:pt x="490" y="732"/>
                  </a:cubicBezTo>
                  <a:cubicBezTo>
                    <a:pt x="490" y="732"/>
                    <a:pt x="490" y="731"/>
                    <a:pt x="490" y="731"/>
                  </a:cubicBezTo>
                  <a:cubicBezTo>
                    <a:pt x="490" y="731"/>
                    <a:pt x="491" y="731"/>
                    <a:pt x="491" y="731"/>
                  </a:cubicBezTo>
                  <a:cubicBezTo>
                    <a:pt x="491" y="731"/>
                    <a:pt x="491" y="730"/>
                    <a:pt x="491" y="730"/>
                  </a:cubicBezTo>
                  <a:cubicBezTo>
                    <a:pt x="491" y="730"/>
                    <a:pt x="490" y="730"/>
                    <a:pt x="490" y="730"/>
                  </a:cubicBezTo>
                  <a:cubicBezTo>
                    <a:pt x="490" y="730"/>
                    <a:pt x="491" y="729"/>
                    <a:pt x="491" y="729"/>
                  </a:cubicBezTo>
                  <a:cubicBezTo>
                    <a:pt x="491" y="718"/>
                    <a:pt x="491" y="718"/>
                    <a:pt x="491" y="718"/>
                  </a:cubicBezTo>
                  <a:cubicBezTo>
                    <a:pt x="488" y="716"/>
                    <a:pt x="488" y="716"/>
                    <a:pt x="488" y="716"/>
                  </a:cubicBezTo>
                  <a:cubicBezTo>
                    <a:pt x="486" y="716"/>
                    <a:pt x="486" y="716"/>
                    <a:pt x="486" y="716"/>
                  </a:cubicBezTo>
                  <a:cubicBezTo>
                    <a:pt x="486" y="716"/>
                    <a:pt x="486" y="716"/>
                    <a:pt x="486" y="716"/>
                  </a:cubicBezTo>
                  <a:cubicBezTo>
                    <a:pt x="485" y="716"/>
                    <a:pt x="485" y="716"/>
                    <a:pt x="485" y="716"/>
                  </a:cubicBezTo>
                  <a:cubicBezTo>
                    <a:pt x="483" y="717"/>
                    <a:pt x="483" y="717"/>
                    <a:pt x="483" y="717"/>
                  </a:cubicBezTo>
                  <a:cubicBezTo>
                    <a:pt x="482" y="716"/>
                    <a:pt x="482" y="716"/>
                    <a:pt x="482" y="716"/>
                  </a:cubicBezTo>
                  <a:cubicBezTo>
                    <a:pt x="482" y="715"/>
                    <a:pt x="482" y="715"/>
                    <a:pt x="482" y="715"/>
                  </a:cubicBezTo>
                  <a:cubicBezTo>
                    <a:pt x="481" y="715"/>
                    <a:pt x="481" y="715"/>
                    <a:pt x="481" y="715"/>
                  </a:cubicBezTo>
                  <a:cubicBezTo>
                    <a:pt x="476" y="722"/>
                    <a:pt x="476" y="722"/>
                    <a:pt x="476" y="722"/>
                  </a:cubicBezTo>
                  <a:cubicBezTo>
                    <a:pt x="476" y="722"/>
                    <a:pt x="475" y="723"/>
                    <a:pt x="475" y="724"/>
                  </a:cubicBezTo>
                  <a:cubicBezTo>
                    <a:pt x="475" y="724"/>
                    <a:pt x="475" y="724"/>
                    <a:pt x="475" y="724"/>
                  </a:cubicBezTo>
                  <a:cubicBezTo>
                    <a:pt x="475" y="725"/>
                    <a:pt x="475" y="725"/>
                    <a:pt x="475" y="725"/>
                  </a:cubicBezTo>
                  <a:cubicBezTo>
                    <a:pt x="474" y="725"/>
                    <a:pt x="474" y="725"/>
                    <a:pt x="474" y="725"/>
                  </a:cubicBezTo>
                  <a:cubicBezTo>
                    <a:pt x="474" y="726"/>
                    <a:pt x="474" y="726"/>
                    <a:pt x="474" y="726"/>
                  </a:cubicBezTo>
                  <a:cubicBezTo>
                    <a:pt x="474" y="726"/>
                    <a:pt x="474" y="727"/>
                    <a:pt x="474" y="727"/>
                  </a:cubicBezTo>
                  <a:cubicBezTo>
                    <a:pt x="474" y="727"/>
                    <a:pt x="474" y="727"/>
                    <a:pt x="474" y="727"/>
                  </a:cubicBezTo>
                  <a:cubicBezTo>
                    <a:pt x="474" y="728"/>
                    <a:pt x="474" y="728"/>
                    <a:pt x="474" y="728"/>
                  </a:cubicBezTo>
                  <a:cubicBezTo>
                    <a:pt x="474" y="728"/>
                    <a:pt x="474" y="728"/>
                    <a:pt x="474" y="728"/>
                  </a:cubicBezTo>
                  <a:cubicBezTo>
                    <a:pt x="474" y="728"/>
                    <a:pt x="474" y="729"/>
                    <a:pt x="474" y="729"/>
                  </a:cubicBezTo>
                  <a:cubicBezTo>
                    <a:pt x="474" y="730"/>
                    <a:pt x="474" y="730"/>
                    <a:pt x="474" y="730"/>
                  </a:cubicBezTo>
                  <a:cubicBezTo>
                    <a:pt x="473" y="731"/>
                    <a:pt x="473" y="731"/>
                    <a:pt x="473" y="731"/>
                  </a:cubicBezTo>
                  <a:cubicBezTo>
                    <a:pt x="473" y="731"/>
                    <a:pt x="473" y="731"/>
                    <a:pt x="473" y="731"/>
                  </a:cubicBezTo>
                  <a:cubicBezTo>
                    <a:pt x="473" y="731"/>
                    <a:pt x="472" y="732"/>
                    <a:pt x="472" y="732"/>
                  </a:cubicBezTo>
                  <a:cubicBezTo>
                    <a:pt x="472" y="732"/>
                    <a:pt x="471" y="732"/>
                    <a:pt x="471" y="732"/>
                  </a:cubicBezTo>
                  <a:cubicBezTo>
                    <a:pt x="471" y="732"/>
                    <a:pt x="471" y="733"/>
                    <a:pt x="471" y="733"/>
                  </a:cubicBezTo>
                  <a:cubicBezTo>
                    <a:pt x="471" y="733"/>
                    <a:pt x="471" y="734"/>
                    <a:pt x="471" y="734"/>
                  </a:cubicBezTo>
                  <a:cubicBezTo>
                    <a:pt x="471" y="734"/>
                    <a:pt x="471" y="735"/>
                    <a:pt x="471" y="735"/>
                  </a:cubicBezTo>
                  <a:cubicBezTo>
                    <a:pt x="471" y="735"/>
                    <a:pt x="471" y="735"/>
                    <a:pt x="471" y="734"/>
                  </a:cubicBezTo>
                  <a:cubicBezTo>
                    <a:pt x="471" y="734"/>
                    <a:pt x="471" y="734"/>
                    <a:pt x="471" y="734"/>
                  </a:cubicBezTo>
                  <a:cubicBezTo>
                    <a:pt x="471" y="734"/>
                    <a:pt x="470" y="735"/>
                    <a:pt x="470" y="735"/>
                  </a:cubicBezTo>
                  <a:cubicBezTo>
                    <a:pt x="470" y="735"/>
                    <a:pt x="470" y="735"/>
                    <a:pt x="470" y="735"/>
                  </a:cubicBezTo>
                  <a:cubicBezTo>
                    <a:pt x="470" y="735"/>
                    <a:pt x="470" y="736"/>
                    <a:pt x="470" y="736"/>
                  </a:cubicBezTo>
                  <a:cubicBezTo>
                    <a:pt x="469" y="735"/>
                    <a:pt x="469" y="735"/>
                    <a:pt x="469" y="735"/>
                  </a:cubicBezTo>
                  <a:cubicBezTo>
                    <a:pt x="468" y="736"/>
                    <a:pt x="468" y="736"/>
                    <a:pt x="468" y="736"/>
                  </a:cubicBezTo>
                  <a:cubicBezTo>
                    <a:pt x="468" y="736"/>
                    <a:pt x="467" y="735"/>
                    <a:pt x="467" y="735"/>
                  </a:cubicBezTo>
                  <a:cubicBezTo>
                    <a:pt x="467" y="735"/>
                    <a:pt x="466" y="736"/>
                    <a:pt x="466" y="736"/>
                  </a:cubicBezTo>
                  <a:cubicBezTo>
                    <a:pt x="466" y="736"/>
                    <a:pt x="466" y="737"/>
                    <a:pt x="466" y="737"/>
                  </a:cubicBezTo>
                  <a:cubicBezTo>
                    <a:pt x="466" y="737"/>
                    <a:pt x="466" y="737"/>
                    <a:pt x="466" y="737"/>
                  </a:cubicBezTo>
                  <a:cubicBezTo>
                    <a:pt x="466" y="737"/>
                    <a:pt x="466" y="738"/>
                    <a:pt x="466" y="738"/>
                  </a:cubicBezTo>
                  <a:cubicBezTo>
                    <a:pt x="443" y="738"/>
                    <a:pt x="443" y="738"/>
                    <a:pt x="443" y="738"/>
                  </a:cubicBezTo>
                  <a:cubicBezTo>
                    <a:pt x="440" y="740"/>
                    <a:pt x="440" y="740"/>
                    <a:pt x="440" y="740"/>
                  </a:cubicBezTo>
                  <a:cubicBezTo>
                    <a:pt x="436" y="744"/>
                    <a:pt x="436" y="744"/>
                    <a:pt x="436" y="744"/>
                  </a:cubicBezTo>
                  <a:cubicBezTo>
                    <a:pt x="433" y="746"/>
                    <a:pt x="433" y="746"/>
                    <a:pt x="433" y="746"/>
                  </a:cubicBezTo>
                  <a:cubicBezTo>
                    <a:pt x="430" y="751"/>
                    <a:pt x="430" y="751"/>
                    <a:pt x="430" y="751"/>
                  </a:cubicBezTo>
                  <a:cubicBezTo>
                    <a:pt x="417" y="751"/>
                    <a:pt x="417" y="751"/>
                    <a:pt x="417" y="751"/>
                  </a:cubicBezTo>
                  <a:cubicBezTo>
                    <a:pt x="414" y="753"/>
                    <a:pt x="414" y="753"/>
                    <a:pt x="414" y="753"/>
                  </a:cubicBezTo>
                  <a:cubicBezTo>
                    <a:pt x="415" y="754"/>
                    <a:pt x="415" y="754"/>
                    <a:pt x="415" y="754"/>
                  </a:cubicBezTo>
                  <a:cubicBezTo>
                    <a:pt x="415" y="756"/>
                    <a:pt x="415" y="756"/>
                    <a:pt x="415" y="756"/>
                  </a:cubicBezTo>
                  <a:cubicBezTo>
                    <a:pt x="416" y="757"/>
                    <a:pt x="416" y="757"/>
                    <a:pt x="416" y="757"/>
                  </a:cubicBezTo>
                  <a:cubicBezTo>
                    <a:pt x="416" y="758"/>
                    <a:pt x="416" y="758"/>
                    <a:pt x="416" y="758"/>
                  </a:cubicBezTo>
                  <a:cubicBezTo>
                    <a:pt x="408" y="762"/>
                    <a:pt x="408" y="762"/>
                    <a:pt x="408" y="762"/>
                  </a:cubicBezTo>
                  <a:cubicBezTo>
                    <a:pt x="400" y="764"/>
                    <a:pt x="400" y="764"/>
                    <a:pt x="400" y="764"/>
                  </a:cubicBezTo>
                  <a:cubicBezTo>
                    <a:pt x="393" y="769"/>
                    <a:pt x="393" y="769"/>
                    <a:pt x="393" y="769"/>
                  </a:cubicBezTo>
                  <a:cubicBezTo>
                    <a:pt x="390" y="769"/>
                    <a:pt x="390" y="769"/>
                    <a:pt x="390" y="769"/>
                  </a:cubicBezTo>
                  <a:cubicBezTo>
                    <a:pt x="388" y="767"/>
                    <a:pt x="388" y="767"/>
                    <a:pt x="388" y="767"/>
                  </a:cubicBezTo>
                  <a:cubicBezTo>
                    <a:pt x="388" y="767"/>
                    <a:pt x="388" y="766"/>
                    <a:pt x="388" y="766"/>
                  </a:cubicBezTo>
                  <a:cubicBezTo>
                    <a:pt x="388" y="766"/>
                    <a:pt x="388" y="765"/>
                    <a:pt x="388" y="765"/>
                  </a:cubicBezTo>
                  <a:cubicBezTo>
                    <a:pt x="388" y="765"/>
                    <a:pt x="388" y="764"/>
                    <a:pt x="388" y="764"/>
                  </a:cubicBezTo>
                  <a:cubicBezTo>
                    <a:pt x="388" y="764"/>
                    <a:pt x="388" y="763"/>
                    <a:pt x="388" y="763"/>
                  </a:cubicBezTo>
                  <a:cubicBezTo>
                    <a:pt x="388" y="763"/>
                    <a:pt x="390" y="763"/>
                    <a:pt x="390" y="763"/>
                  </a:cubicBezTo>
                  <a:cubicBezTo>
                    <a:pt x="390" y="763"/>
                    <a:pt x="392" y="760"/>
                    <a:pt x="392" y="760"/>
                  </a:cubicBezTo>
                  <a:cubicBezTo>
                    <a:pt x="392" y="759"/>
                    <a:pt x="392" y="759"/>
                    <a:pt x="392" y="759"/>
                  </a:cubicBezTo>
                  <a:cubicBezTo>
                    <a:pt x="392" y="759"/>
                    <a:pt x="392" y="757"/>
                    <a:pt x="392" y="757"/>
                  </a:cubicBezTo>
                  <a:cubicBezTo>
                    <a:pt x="392" y="757"/>
                    <a:pt x="394" y="752"/>
                    <a:pt x="394" y="752"/>
                  </a:cubicBezTo>
                  <a:cubicBezTo>
                    <a:pt x="392" y="735"/>
                    <a:pt x="392" y="735"/>
                    <a:pt x="392" y="735"/>
                  </a:cubicBezTo>
                  <a:cubicBezTo>
                    <a:pt x="385" y="730"/>
                    <a:pt x="385" y="730"/>
                    <a:pt x="385" y="730"/>
                  </a:cubicBezTo>
                  <a:cubicBezTo>
                    <a:pt x="386" y="729"/>
                    <a:pt x="386" y="729"/>
                    <a:pt x="386" y="729"/>
                  </a:cubicBezTo>
                  <a:cubicBezTo>
                    <a:pt x="385" y="728"/>
                    <a:pt x="385" y="728"/>
                    <a:pt x="385" y="728"/>
                  </a:cubicBezTo>
                  <a:cubicBezTo>
                    <a:pt x="383" y="728"/>
                    <a:pt x="383" y="728"/>
                    <a:pt x="383" y="728"/>
                  </a:cubicBezTo>
                  <a:cubicBezTo>
                    <a:pt x="382" y="728"/>
                    <a:pt x="382" y="728"/>
                    <a:pt x="382" y="728"/>
                  </a:cubicBezTo>
                  <a:cubicBezTo>
                    <a:pt x="381" y="726"/>
                    <a:pt x="381" y="726"/>
                    <a:pt x="381" y="726"/>
                  </a:cubicBezTo>
                  <a:cubicBezTo>
                    <a:pt x="381" y="723"/>
                    <a:pt x="381" y="723"/>
                    <a:pt x="381" y="723"/>
                  </a:cubicBezTo>
                  <a:cubicBezTo>
                    <a:pt x="379" y="724"/>
                    <a:pt x="379" y="724"/>
                    <a:pt x="379" y="724"/>
                  </a:cubicBezTo>
                  <a:cubicBezTo>
                    <a:pt x="378" y="724"/>
                    <a:pt x="378" y="724"/>
                    <a:pt x="378" y="724"/>
                  </a:cubicBezTo>
                  <a:cubicBezTo>
                    <a:pt x="377" y="722"/>
                    <a:pt x="377" y="722"/>
                    <a:pt x="377" y="722"/>
                  </a:cubicBezTo>
                  <a:cubicBezTo>
                    <a:pt x="376" y="720"/>
                    <a:pt x="376" y="720"/>
                    <a:pt x="376" y="720"/>
                  </a:cubicBezTo>
                  <a:cubicBezTo>
                    <a:pt x="352" y="706"/>
                    <a:pt x="352" y="706"/>
                    <a:pt x="352" y="706"/>
                  </a:cubicBezTo>
                  <a:cubicBezTo>
                    <a:pt x="351" y="706"/>
                    <a:pt x="351" y="706"/>
                    <a:pt x="351" y="706"/>
                  </a:cubicBezTo>
                  <a:cubicBezTo>
                    <a:pt x="346" y="709"/>
                    <a:pt x="346" y="709"/>
                    <a:pt x="346" y="709"/>
                  </a:cubicBezTo>
                  <a:cubicBezTo>
                    <a:pt x="344" y="709"/>
                    <a:pt x="344" y="709"/>
                    <a:pt x="344" y="709"/>
                  </a:cubicBezTo>
                  <a:cubicBezTo>
                    <a:pt x="344" y="709"/>
                    <a:pt x="343" y="709"/>
                    <a:pt x="343" y="709"/>
                  </a:cubicBezTo>
                  <a:cubicBezTo>
                    <a:pt x="343" y="709"/>
                    <a:pt x="343" y="709"/>
                    <a:pt x="343" y="709"/>
                  </a:cubicBezTo>
                  <a:cubicBezTo>
                    <a:pt x="342" y="709"/>
                    <a:pt x="342" y="709"/>
                    <a:pt x="342" y="709"/>
                  </a:cubicBezTo>
                  <a:cubicBezTo>
                    <a:pt x="341" y="708"/>
                    <a:pt x="341" y="708"/>
                    <a:pt x="341" y="708"/>
                  </a:cubicBezTo>
                  <a:cubicBezTo>
                    <a:pt x="337" y="708"/>
                    <a:pt x="337" y="708"/>
                    <a:pt x="337" y="708"/>
                  </a:cubicBezTo>
                  <a:cubicBezTo>
                    <a:pt x="336" y="707"/>
                    <a:pt x="336" y="707"/>
                    <a:pt x="336" y="707"/>
                  </a:cubicBezTo>
                  <a:cubicBezTo>
                    <a:pt x="333" y="708"/>
                    <a:pt x="333" y="708"/>
                    <a:pt x="333" y="708"/>
                  </a:cubicBezTo>
                  <a:cubicBezTo>
                    <a:pt x="331" y="708"/>
                    <a:pt x="331" y="708"/>
                    <a:pt x="331" y="708"/>
                  </a:cubicBezTo>
                  <a:cubicBezTo>
                    <a:pt x="331" y="708"/>
                    <a:pt x="331" y="708"/>
                    <a:pt x="331" y="708"/>
                  </a:cubicBezTo>
                  <a:cubicBezTo>
                    <a:pt x="330" y="708"/>
                    <a:pt x="330" y="708"/>
                    <a:pt x="330" y="708"/>
                  </a:cubicBezTo>
                  <a:cubicBezTo>
                    <a:pt x="330" y="707"/>
                    <a:pt x="330" y="707"/>
                    <a:pt x="330" y="707"/>
                  </a:cubicBezTo>
                  <a:cubicBezTo>
                    <a:pt x="329" y="707"/>
                    <a:pt x="329" y="707"/>
                    <a:pt x="329" y="707"/>
                  </a:cubicBezTo>
                  <a:cubicBezTo>
                    <a:pt x="328" y="706"/>
                    <a:pt x="328" y="706"/>
                    <a:pt x="328" y="706"/>
                  </a:cubicBezTo>
                  <a:cubicBezTo>
                    <a:pt x="327" y="706"/>
                    <a:pt x="327" y="706"/>
                    <a:pt x="327" y="706"/>
                  </a:cubicBezTo>
                  <a:cubicBezTo>
                    <a:pt x="326" y="707"/>
                    <a:pt x="326" y="707"/>
                    <a:pt x="326" y="707"/>
                  </a:cubicBezTo>
                  <a:cubicBezTo>
                    <a:pt x="326" y="707"/>
                    <a:pt x="326" y="707"/>
                    <a:pt x="326" y="707"/>
                  </a:cubicBezTo>
                  <a:cubicBezTo>
                    <a:pt x="326" y="705"/>
                    <a:pt x="326" y="705"/>
                    <a:pt x="326" y="705"/>
                  </a:cubicBezTo>
                  <a:cubicBezTo>
                    <a:pt x="325" y="705"/>
                    <a:pt x="325" y="705"/>
                    <a:pt x="325" y="705"/>
                  </a:cubicBezTo>
                  <a:cubicBezTo>
                    <a:pt x="324" y="704"/>
                    <a:pt x="324" y="704"/>
                    <a:pt x="324" y="704"/>
                  </a:cubicBezTo>
                  <a:cubicBezTo>
                    <a:pt x="324" y="703"/>
                    <a:pt x="324" y="703"/>
                    <a:pt x="324" y="703"/>
                  </a:cubicBezTo>
                  <a:cubicBezTo>
                    <a:pt x="323" y="703"/>
                    <a:pt x="323" y="703"/>
                    <a:pt x="323" y="703"/>
                  </a:cubicBezTo>
                  <a:cubicBezTo>
                    <a:pt x="322" y="703"/>
                    <a:pt x="322" y="703"/>
                    <a:pt x="322" y="703"/>
                  </a:cubicBezTo>
                  <a:cubicBezTo>
                    <a:pt x="320" y="703"/>
                    <a:pt x="320" y="703"/>
                    <a:pt x="320" y="703"/>
                  </a:cubicBezTo>
                  <a:cubicBezTo>
                    <a:pt x="319" y="703"/>
                    <a:pt x="319" y="703"/>
                    <a:pt x="319" y="703"/>
                  </a:cubicBezTo>
                  <a:cubicBezTo>
                    <a:pt x="318" y="704"/>
                    <a:pt x="318" y="704"/>
                    <a:pt x="318" y="704"/>
                  </a:cubicBezTo>
                  <a:cubicBezTo>
                    <a:pt x="316" y="704"/>
                    <a:pt x="316" y="704"/>
                    <a:pt x="316" y="704"/>
                  </a:cubicBezTo>
                  <a:cubicBezTo>
                    <a:pt x="316" y="702"/>
                    <a:pt x="316" y="702"/>
                    <a:pt x="316" y="702"/>
                  </a:cubicBezTo>
                  <a:cubicBezTo>
                    <a:pt x="316" y="702"/>
                    <a:pt x="314" y="702"/>
                    <a:pt x="314" y="702"/>
                  </a:cubicBezTo>
                  <a:cubicBezTo>
                    <a:pt x="313" y="702"/>
                    <a:pt x="312" y="702"/>
                    <a:pt x="312" y="702"/>
                  </a:cubicBezTo>
                  <a:cubicBezTo>
                    <a:pt x="310" y="701"/>
                    <a:pt x="310" y="701"/>
                    <a:pt x="310" y="701"/>
                  </a:cubicBezTo>
                  <a:cubicBezTo>
                    <a:pt x="310" y="699"/>
                    <a:pt x="310" y="699"/>
                    <a:pt x="310" y="699"/>
                  </a:cubicBezTo>
                  <a:cubicBezTo>
                    <a:pt x="310" y="697"/>
                    <a:pt x="310" y="697"/>
                    <a:pt x="310" y="697"/>
                  </a:cubicBezTo>
                  <a:cubicBezTo>
                    <a:pt x="309" y="696"/>
                    <a:pt x="309" y="696"/>
                    <a:pt x="309" y="696"/>
                  </a:cubicBezTo>
                  <a:cubicBezTo>
                    <a:pt x="309" y="696"/>
                    <a:pt x="309" y="695"/>
                    <a:pt x="309" y="695"/>
                  </a:cubicBezTo>
                  <a:cubicBezTo>
                    <a:pt x="309" y="695"/>
                    <a:pt x="307" y="695"/>
                    <a:pt x="307" y="695"/>
                  </a:cubicBezTo>
                  <a:cubicBezTo>
                    <a:pt x="307" y="699"/>
                    <a:pt x="307" y="699"/>
                    <a:pt x="307" y="699"/>
                  </a:cubicBezTo>
                  <a:cubicBezTo>
                    <a:pt x="122" y="699"/>
                    <a:pt x="122" y="699"/>
                    <a:pt x="122" y="699"/>
                  </a:cubicBezTo>
                  <a:cubicBezTo>
                    <a:pt x="122" y="699"/>
                    <a:pt x="122" y="699"/>
                    <a:pt x="121" y="698"/>
                  </a:cubicBezTo>
                  <a:cubicBezTo>
                    <a:pt x="121" y="698"/>
                    <a:pt x="121" y="698"/>
                    <a:pt x="121" y="698"/>
                  </a:cubicBezTo>
                  <a:cubicBezTo>
                    <a:pt x="121" y="698"/>
                    <a:pt x="121" y="698"/>
                    <a:pt x="121" y="698"/>
                  </a:cubicBezTo>
                  <a:cubicBezTo>
                    <a:pt x="121" y="699"/>
                    <a:pt x="121" y="699"/>
                    <a:pt x="121" y="699"/>
                  </a:cubicBezTo>
                  <a:cubicBezTo>
                    <a:pt x="120" y="699"/>
                    <a:pt x="120" y="699"/>
                    <a:pt x="120" y="698"/>
                  </a:cubicBezTo>
                  <a:cubicBezTo>
                    <a:pt x="120" y="698"/>
                    <a:pt x="120" y="698"/>
                    <a:pt x="120" y="698"/>
                  </a:cubicBezTo>
                  <a:cubicBezTo>
                    <a:pt x="120" y="698"/>
                    <a:pt x="120" y="698"/>
                    <a:pt x="120" y="698"/>
                  </a:cubicBezTo>
                  <a:cubicBezTo>
                    <a:pt x="119" y="698"/>
                    <a:pt x="119" y="697"/>
                    <a:pt x="119" y="697"/>
                  </a:cubicBezTo>
                  <a:cubicBezTo>
                    <a:pt x="119" y="696"/>
                    <a:pt x="119" y="696"/>
                    <a:pt x="120" y="696"/>
                  </a:cubicBezTo>
                  <a:cubicBezTo>
                    <a:pt x="120" y="696"/>
                    <a:pt x="120" y="696"/>
                    <a:pt x="120" y="696"/>
                  </a:cubicBezTo>
                  <a:cubicBezTo>
                    <a:pt x="120" y="696"/>
                    <a:pt x="120" y="696"/>
                    <a:pt x="120" y="696"/>
                  </a:cubicBezTo>
                  <a:cubicBezTo>
                    <a:pt x="120" y="696"/>
                    <a:pt x="120" y="696"/>
                    <a:pt x="120" y="696"/>
                  </a:cubicBezTo>
                  <a:cubicBezTo>
                    <a:pt x="119" y="696"/>
                    <a:pt x="119" y="696"/>
                    <a:pt x="119" y="695"/>
                  </a:cubicBezTo>
                  <a:cubicBezTo>
                    <a:pt x="119" y="695"/>
                    <a:pt x="119" y="695"/>
                    <a:pt x="119" y="695"/>
                  </a:cubicBezTo>
                  <a:cubicBezTo>
                    <a:pt x="119" y="695"/>
                    <a:pt x="119" y="695"/>
                    <a:pt x="118" y="695"/>
                  </a:cubicBezTo>
                  <a:cubicBezTo>
                    <a:pt x="118" y="696"/>
                    <a:pt x="118" y="695"/>
                    <a:pt x="118" y="695"/>
                  </a:cubicBezTo>
                  <a:cubicBezTo>
                    <a:pt x="118" y="695"/>
                    <a:pt x="118" y="695"/>
                    <a:pt x="118" y="695"/>
                  </a:cubicBezTo>
                  <a:cubicBezTo>
                    <a:pt x="118" y="695"/>
                    <a:pt x="119" y="694"/>
                    <a:pt x="119" y="694"/>
                  </a:cubicBezTo>
                  <a:cubicBezTo>
                    <a:pt x="119" y="694"/>
                    <a:pt x="119" y="694"/>
                    <a:pt x="119" y="693"/>
                  </a:cubicBezTo>
                  <a:cubicBezTo>
                    <a:pt x="119" y="693"/>
                    <a:pt x="119" y="693"/>
                    <a:pt x="119" y="693"/>
                  </a:cubicBezTo>
                  <a:cubicBezTo>
                    <a:pt x="120" y="692"/>
                    <a:pt x="120" y="692"/>
                    <a:pt x="120" y="692"/>
                  </a:cubicBezTo>
                  <a:cubicBezTo>
                    <a:pt x="120" y="692"/>
                    <a:pt x="120" y="692"/>
                    <a:pt x="119" y="692"/>
                  </a:cubicBezTo>
                  <a:cubicBezTo>
                    <a:pt x="119" y="692"/>
                    <a:pt x="119" y="692"/>
                    <a:pt x="119" y="692"/>
                  </a:cubicBezTo>
                  <a:cubicBezTo>
                    <a:pt x="119" y="692"/>
                    <a:pt x="119" y="693"/>
                    <a:pt x="119" y="693"/>
                  </a:cubicBezTo>
                  <a:cubicBezTo>
                    <a:pt x="119" y="693"/>
                    <a:pt x="119" y="693"/>
                    <a:pt x="118" y="693"/>
                  </a:cubicBezTo>
                  <a:cubicBezTo>
                    <a:pt x="118" y="693"/>
                    <a:pt x="118" y="693"/>
                    <a:pt x="118" y="693"/>
                  </a:cubicBezTo>
                  <a:cubicBezTo>
                    <a:pt x="118" y="693"/>
                    <a:pt x="118" y="693"/>
                    <a:pt x="118" y="694"/>
                  </a:cubicBezTo>
                  <a:cubicBezTo>
                    <a:pt x="118" y="694"/>
                    <a:pt x="118" y="694"/>
                    <a:pt x="118" y="694"/>
                  </a:cubicBezTo>
                  <a:cubicBezTo>
                    <a:pt x="118" y="694"/>
                    <a:pt x="118" y="694"/>
                    <a:pt x="118" y="694"/>
                  </a:cubicBezTo>
                  <a:cubicBezTo>
                    <a:pt x="118" y="694"/>
                    <a:pt x="118" y="694"/>
                    <a:pt x="118" y="694"/>
                  </a:cubicBezTo>
                  <a:cubicBezTo>
                    <a:pt x="118" y="694"/>
                    <a:pt x="118" y="694"/>
                    <a:pt x="118" y="694"/>
                  </a:cubicBezTo>
                  <a:cubicBezTo>
                    <a:pt x="118" y="695"/>
                    <a:pt x="118" y="695"/>
                    <a:pt x="118" y="695"/>
                  </a:cubicBezTo>
                  <a:cubicBezTo>
                    <a:pt x="117" y="695"/>
                    <a:pt x="117" y="695"/>
                    <a:pt x="117" y="695"/>
                  </a:cubicBezTo>
                  <a:cubicBezTo>
                    <a:pt x="117" y="695"/>
                    <a:pt x="117" y="695"/>
                    <a:pt x="117" y="695"/>
                  </a:cubicBezTo>
                  <a:cubicBezTo>
                    <a:pt x="116" y="695"/>
                    <a:pt x="116" y="694"/>
                    <a:pt x="116" y="694"/>
                  </a:cubicBezTo>
                  <a:cubicBezTo>
                    <a:pt x="116" y="694"/>
                    <a:pt x="116" y="694"/>
                    <a:pt x="115" y="694"/>
                  </a:cubicBezTo>
                  <a:cubicBezTo>
                    <a:pt x="115" y="694"/>
                    <a:pt x="115" y="694"/>
                    <a:pt x="115" y="694"/>
                  </a:cubicBezTo>
                  <a:cubicBezTo>
                    <a:pt x="114" y="694"/>
                    <a:pt x="114" y="694"/>
                    <a:pt x="114" y="693"/>
                  </a:cubicBezTo>
                  <a:cubicBezTo>
                    <a:pt x="114" y="693"/>
                    <a:pt x="114" y="693"/>
                    <a:pt x="114" y="693"/>
                  </a:cubicBezTo>
                  <a:cubicBezTo>
                    <a:pt x="114" y="693"/>
                    <a:pt x="114" y="693"/>
                    <a:pt x="114" y="693"/>
                  </a:cubicBezTo>
                  <a:cubicBezTo>
                    <a:pt x="114" y="692"/>
                    <a:pt x="113" y="692"/>
                    <a:pt x="113" y="692"/>
                  </a:cubicBezTo>
                  <a:cubicBezTo>
                    <a:pt x="113" y="692"/>
                    <a:pt x="113" y="691"/>
                    <a:pt x="113" y="691"/>
                  </a:cubicBezTo>
                  <a:cubicBezTo>
                    <a:pt x="113" y="691"/>
                    <a:pt x="114" y="691"/>
                    <a:pt x="114" y="691"/>
                  </a:cubicBezTo>
                  <a:cubicBezTo>
                    <a:pt x="114" y="691"/>
                    <a:pt x="115" y="691"/>
                    <a:pt x="115" y="691"/>
                  </a:cubicBezTo>
                  <a:cubicBezTo>
                    <a:pt x="115" y="691"/>
                    <a:pt x="115" y="691"/>
                    <a:pt x="115" y="691"/>
                  </a:cubicBezTo>
                  <a:cubicBezTo>
                    <a:pt x="115" y="691"/>
                    <a:pt x="115" y="691"/>
                    <a:pt x="115" y="691"/>
                  </a:cubicBezTo>
                  <a:cubicBezTo>
                    <a:pt x="115" y="690"/>
                    <a:pt x="115" y="690"/>
                    <a:pt x="115" y="690"/>
                  </a:cubicBezTo>
                  <a:cubicBezTo>
                    <a:pt x="115" y="690"/>
                    <a:pt x="115" y="690"/>
                    <a:pt x="115" y="690"/>
                  </a:cubicBezTo>
                  <a:cubicBezTo>
                    <a:pt x="115" y="690"/>
                    <a:pt x="115" y="689"/>
                    <a:pt x="115" y="689"/>
                  </a:cubicBezTo>
                  <a:cubicBezTo>
                    <a:pt x="115" y="689"/>
                    <a:pt x="115" y="689"/>
                    <a:pt x="115" y="689"/>
                  </a:cubicBezTo>
                  <a:cubicBezTo>
                    <a:pt x="115" y="689"/>
                    <a:pt x="115" y="689"/>
                    <a:pt x="115" y="688"/>
                  </a:cubicBezTo>
                  <a:cubicBezTo>
                    <a:pt x="116" y="688"/>
                    <a:pt x="116" y="688"/>
                    <a:pt x="116" y="688"/>
                  </a:cubicBezTo>
                  <a:cubicBezTo>
                    <a:pt x="115" y="687"/>
                    <a:pt x="115" y="687"/>
                    <a:pt x="115" y="687"/>
                  </a:cubicBezTo>
                  <a:cubicBezTo>
                    <a:pt x="115" y="687"/>
                    <a:pt x="115" y="687"/>
                    <a:pt x="115" y="687"/>
                  </a:cubicBezTo>
                  <a:cubicBezTo>
                    <a:pt x="115" y="687"/>
                    <a:pt x="115" y="687"/>
                    <a:pt x="115" y="687"/>
                  </a:cubicBezTo>
                  <a:cubicBezTo>
                    <a:pt x="114" y="687"/>
                    <a:pt x="115" y="687"/>
                    <a:pt x="115" y="687"/>
                  </a:cubicBezTo>
                  <a:cubicBezTo>
                    <a:pt x="115" y="687"/>
                    <a:pt x="115" y="687"/>
                    <a:pt x="115" y="687"/>
                  </a:cubicBezTo>
                  <a:cubicBezTo>
                    <a:pt x="115" y="688"/>
                    <a:pt x="115" y="688"/>
                    <a:pt x="115" y="688"/>
                  </a:cubicBezTo>
                  <a:cubicBezTo>
                    <a:pt x="115" y="688"/>
                    <a:pt x="115" y="688"/>
                    <a:pt x="115" y="688"/>
                  </a:cubicBezTo>
                  <a:cubicBezTo>
                    <a:pt x="115" y="688"/>
                    <a:pt x="115" y="689"/>
                    <a:pt x="115" y="689"/>
                  </a:cubicBezTo>
                  <a:cubicBezTo>
                    <a:pt x="114" y="689"/>
                    <a:pt x="114" y="689"/>
                    <a:pt x="114" y="689"/>
                  </a:cubicBezTo>
                  <a:cubicBezTo>
                    <a:pt x="114" y="689"/>
                    <a:pt x="114" y="689"/>
                    <a:pt x="114" y="689"/>
                  </a:cubicBezTo>
                  <a:cubicBezTo>
                    <a:pt x="114" y="690"/>
                    <a:pt x="115" y="690"/>
                    <a:pt x="115" y="690"/>
                  </a:cubicBezTo>
                  <a:cubicBezTo>
                    <a:pt x="115" y="690"/>
                    <a:pt x="115" y="690"/>
                    <a:pt x="115" y="690"/>
                  </a:cubicBezTo>
                  <a:cubicBezTo>
                    <a:pt x="115" y="690"/>
                    <a:pt x="114" y="690"/>
                    <a:pt x="114" y="690"/>
                  </a:cubicBezTo>
                  <a:cubicBezTo>
                    <a:pt x="114" y="691"/>
                    <a:pt x="114" y="690"/>
                    <a:pt x="114" y="690"/>
                  </a:cubicBezTo>
                  <a:cubicBezTo>
                    <a:pt x="114" y="690"/>
                    <a:pt x="113" y="691"/>
                    <a:pt x="113" y="691"/>
                  </a:cubicBezTo>
                  <a:cubicBezTo>
                    <a:pt x="113" y="691"/>
                    <a:pt x="113" y="691"/>
                    <a:pt x="113" y="691"/>
                  </a:cubicBezTo>
                  <a:cubicBezTo>
                    <a:pt x="113" y="691"/>
                    <a:pt x="113" y="691"/>
                    <a:pt x="113" y="691"/>
                  </a:cubicBezTo>
                  <a:cubicBezTo>
                    <a:pt x="112" y="691"/>
                    <a:pt x="112" y="691"/>
                    <a:pt x="111" y="691"/>
                  </a:cubicBezTo>
                  <a:cubicBezTo>
                    <a:pt x="111" y="691"/>
                    <a:pt x="111" y="691"/>
                    <a:pt x="111" y="691"/>
                  </a:cubicBezTo>
                  <a:cubicBezTo>
                    <a:pt x="111" y="691"/>
                    <a:pt x="111" y="691"/>
                    <a:pt x="111" y="691"/>
                  </a:cubicBezTo>
                  <a:cubicBezTo>
                    <a:pt x="110" y="690"/>
                    <a:pt x="110" y="690"/>
                    <a:pt x="110" y="689"/>
                  </a:cubicBezTo>
                  <a:cubicBezTo>
                    <a:pt x="109" y="689"/>
                    <a:pt x="109" y="689"/>
                    <a:pt x="108" y="688"/>
                  </a:cubicBezTo>
                  <a:cubicBezTo>
                    <a:pt x="108" y="688"/>
                    <a:pt x="108" y="688"/>
                    <a:pt x="108" y="688"/>
                  </a:cubicBezTo>
                  <a:cubicBezTo>
                    <a:pt x="108" y="688"/>
                    <a:pt x="108" y="688"/>
                    <a:pt x="108" y="688"/>
                  </a:cubicBezTo>
                  <a:cubicBezTo>
                    <a:pt x="109" y="688"/>
                    <a:pt x="109" y="688"/>
                    <a:pt x="109" y="688"/>
                  </a:cubicBezTo>
                  <a:cubicBezTo>
                    <a:pt x="109" y="688"/>
                    <a:pt x="110" y="688"/>
                    <a:pt x="110" y="687"/>
                  </a:cubicBezTo>
                  <a:cubicBezTo>
                    <a:pt x="110" y="687"/>
                    <a:pt x="110" y="687"/>
                    <a:pt x="110" y="687"/>
                  </a:cubicBezTo>
                  <a:cubicBezTo>
                    <a:pt x="110" y="686"/>
                    <a:pt x="110" y="686"/>
                    <a:pt x="110" y="686"/>
                  </a:cubicBezTo>
                  <a:cubicBezTo>
                    <a:pt x="110" y="686"/>
                    <a:pt x="110" y="685"/>
                    <a:pt x="110" y="685"/>
                  </a:cubicBezTo>
                  <a:cubicBezTo>
                    <a:pt x="110" y="685"/>
                    <a:pt x="110" y="685"/>
                    <a:pt x="110" y="685"/>
                  </a:cubicBezTo>
                  <a:cubicBezTo>
                    <a:pt x="110" y="684"/>
                    <a:pt x="110" y="684"/>
                    <a:pt x="110" y="684"/>
                  </a:cubicBezTo>
                  <a:cubicBezTo>
                    <a:pt x="110" y="684"/>
                    <a:pt x="110" y="684"/>
                    <a:pt x="109" y="684"/>
                  </a:cubicBezTo>
                  <a:cubicBezTo>
                    <a:pt x="109" y="684"/>
                    <a:pt x="109" y="685"/>
                    <a:pt x="109" y="685"/>
                  </a:cubicBezTo>
                  <a:cubicBezTo>
                    <a:pt x="108" y="685"/>
                    <a:pt x="108" y="685"/>
                    <a:pt x="108" y="685"/>
                  </a:cubicBezTo>
                  <a:cubicBezTo>
                    <a:pt x="108" y="685"/>
                    <a:pt x="107" y="685"/>
                    <a:pt x="107" y="684"/>
                  </a:cubicBezTo>
                  <a:cubicBezTo>
                    <a:pt x="107" y="684"/>
                    <a:pt x="107" y="684"/>
                    <a:pt x="107" y="684"/>
                  </a:cubicBezTo>
                  <a:cubicBezTo>
                    <a:pt x="107" y="684"/>
                    <a:pt x="108" y="683"/>
                    <a:pt x="108" y="683"/>
                  </a:cubicBezTo>
                  <a:cubicBezTo>
                    <a:pt x="108" y="683"/>
                    <a:pt x="108" y="682"/>
                    <a:pt x="108" y="682"/>
                  </a:cubicBezTo>
                  <a:cubicBezTo>
                    <a:pt x="109" y="682"/>
                    <a:pt x="109" y="681"/>
                    <a:pt x="109" y="681"/>
                  </a:cubicBezTo>
                  <a:cubicBezTo>
                    <a:pt x="108" y="681"/>
                    <a:pt x="108" y="680"/>
                    <a:pt x="108" y="680"/>
                  </a:cubicBezTo>
                  <a:cubicBezTo>
                    <a:pt x="108" y="680"/>
                    <a:pt x="108" y="679"/>
                    <a:pt x="109" y="679"/>
                  </a:cubicBezTo>
                  <a:cubicBezTo>
                    <a:pt x="109" y="679"/>
                    <a:pt x="108" y="679"/>
                    <a:pt x="108" y="679"/>
                  </a:cubicBezTo>
                  <a:cubicBezTo>
                    <a:pt x="108" y="679"/>
                    <a:pt x="108" y="679"/>
                    <a:pt x="108" y="679"/>
                  </a:cubicBezTo>
                  <a:cubicBezTo>
                    <a:pt x="108" y="680"/>
                    <a:pt x="108" y="680"/>
                    <a:pt x="108" y="680"/>
                  </a:cubicBezTo>
                  <a:cubicBezTo>
                    <a:pt x="108" y="680"/>
                    <a:pt x="108" y="681"/>
                    <a:pt x="108" y="681"/>
                  </a:cubicBezTo>
                  <a:cubicBezTo>
                    <a:pt x="108" y="681"/>
                    <a:pt x="108" y="682"/>
                    <a:pt x="108" y="682"/>
                  </a:cubicBezTo>
                  <a:cubicBezTo>
                    <a:pt x="108" y="683"/>
                    <a:pt x="108" y="683"/>
                    <a:pt x="107" y="683"/>
                  </a:cubicBezTo>
                  <a:cubicBezTo>
                    <a:pt x="107" y="684"/>
                    <a:pt x="107" y="684"/>
                    <a:pt x="106" y="684"/>
                  </a:cubicBezTo>
                  <a:cubicBezTo>
                    <a:pt x="106" y="684"/>
                    <a:pt x="106" y="685"/>
                    <a:pt x="106" y="685"/>
                  </a:cubicBezTo>
                  <a:cubicBezTo>
                    <a:pt x="106" y="685"/>
                    <a:pt x="106" y="685"/>
                    <a:pt x="106" y="685"/>
                  </a:cubicBezTo>
                  <a:cubicBezTo>
                    <a:pt x="106" y="686"/>
                    <a:pt x="107" y="686"/>
                    <a:pt x="107" y="686"/>
                  </a:cubicBezTo>
                  <a:cubicBezTo>
                    <a:pt x="107" y="686"/>
                    <a:pt x="107" y="687"/>
                    <a:pt x="107" y="687"/>
                  </a:cubicBezTo>
                  <a:cubicBezTo>
                    <a:pt x="108" y="687"/>
                    <a:pt x="108" y="687"/>
                    <a:pt x="108" y="687"/>
                  </a:cubicBezTo>
                  <a:cubicBezTo>
                    <a:pt x="108" y="687"/>
                    <a:pt x="108" y="688"/>
                    <a:pt x="108" y="688"/>
                  </a:cubicBezTo>
                  <a:cubicBezTo>
                    <a:pt x="108" y="688"/>
                    <a:pt x="108" y="688"/>
                    <a:pt x="108" y="688"/>
                  </a:cubicBezTo>
                  <a:cubicBezTo>
                    <a:pt x="108" y="688"/>
                    <a:pt x="108" y="688"/>
                    <a:pt x="108" y="688"/>
                  </a:cubicBezTo>
                  <a:cubicBezTo>
                    <a:pt x="108" y="688"/>
                    <a:pt x="107" y="688"/>
                    <a:pt x="107" y="688"/>
                  </a:cubicBezTo>
                  <a:cubicBezTo>
                    <a:pt x="107" y="688"/>
                    <a:pt x="107" y="688"/>
                    <a:pt x="107" y="688"/>
                  </a:cubicBezTo>
                  <a:cubicBezTo>
                    <a:pt x="107" y="687"/>
                    <a:pt x="107" y="687"/>
                    <a:pt x="107" y="687"/>
                  </a:cubicBezTo>
                  <a:cubicBezTo>
                    <a:pt x="107" y="687"/>
                    <a:pt x="106" y="686"/>
                    <a:pt x="106" y="687"/>
                  </a:cubicBezTo>
                  <a:cubicBezTo>
                    <a:pt x="106" y="687"/>
                    <a:pt x="106" y="687"/>
                    <a:pt x="106" y="687"/>
                  </a:cubicBezTo>
                  <a:cubicBezTo>
                    <a:pt x="106" y="687"/>
                    <a:pt x="106" y="687"/>
                    <a:pt x="106" y="687"/>
                  </a:cubicBezTo>
                  <a:cubicBezTo>
                    <a:pt x="106" y="687"/>
                    <a:pt x="106" y="687"/>
                    <a:pt x="106" y="687"/>
                  </a:cubicBezTo>
                  <a:cubicBezTo>
                    <a:pt x="106" y="687"/>
                    <a:pt x="106" y="687"/>
                    <a:pt x="106" y="687"/>
                  </a:cubicBezTo>
                  <a:cubicBezTo>
                    <a:pt x="105" y="687"/>
                    <a:pt x="105" y="687"/>
                    <a:pt x="105" y="686"/>
                  </a:cubicBezTo>
                  <a:cubicBezTo>
                    <a:pt x="105" y="686"/>
                    <a:pt x="105" y="685"/>
                    <a:pt x="105" y="685"/>
                  </a:cubicBezTo>
                  <a:cubicBezTo>
                    <a:pt x="105" y="684"/>
                    <a:pt x="105" y="684"/>
                    <a:pt x="105" y="684"/>
                  </a:cubicBezTo>
                  <a:cubicBezTo>
                    <a:pt x="105" y="684"/>
                    <a:pt x="105" y="683"/>
                    <a:pt x="105" y="684"/>
                  </a:cubicBezTo>
                  <a:cubicBezTo>
                    <a:pt x="105" y="684"/>
                    <a:pt x="104" y="684"/>
                    <a:pt x="104" y="684"/>
                  </a:cubicBezTo>
                  <a:cubicBezTo>
                    <a:pt x="104" y="684"/>
                    <a:pt x="105" y="684"/>
                    <a:pt x="105" y="685"/>
                  </a:cubicBezTo>
                  <a:cubicBezTo>
                    <a:pt x="105" y="685"/>
                    <a:pt x="105" y="685"/>
                    <a:pt x="105" y="685"/>
                  </a:cubicBezTo>
                  <a:cubicBezTo>
                    <a:pt x="105" y="685"/>
                    <a:pt x="104" y="685"/>
                    <a:pt x="104" y="685"/>
                  </a:cubicBezTo>
                  <a:cubicBezTo>
                    <a:pt x="104" y="685"/>
                    <a:pt x="104" y="685"/>
                    <a:pt x="104" y="685"/>
                  </a:cubicBezTo>
                  <a:cubicBezTo>
                    <a:pt x="104" y="685"/>
                    <a:pt x="104" y="685"/>
                    <a:pt x="104" y="685"/>
                  </a:cubicBezTo>
                  <a:cubicBezTo>
                    <a:pt x="103" y="685"/>
                    <a:pt x="103" y="685"/>
                    <a:pt x="103" y="685"/>
                  </a:cubicBezTo>
                  <a:cubicBezTo>
                    <a:pt x="103" y="685"/>
                    <a:pt x="103" y="685"/>
                    <a:pt x="103" y="685"/>
                  </a:cubicBezTo>
                  <a:cubicBezTo>
                    <a:pt x="103" y="684"/>
                    <a:pt x="103" y="684"/>
                    <a:pt x="103" y="684"/>
                  </a:cubicBezTo>
                  <a:cubicBezTo>
                    <a:pt x="104" y="684"/>
                    <a:pt x="104" y="684"/>
                    <a:pt x="104" y="683"/>
                  </a:cubicBezTo>
                  <a:cubicBezTo>
                    <a:pt x="104" y="683"/>
                    <a:pt x="104" y="683"/>
                    <a:pt x="104" y="683"/>
                  </a:cubicBezTo>
                  <a:cubicBezTo>
                    <a:pt x="103" y="683"/>
                    <a:pt x="103" y="684"/>
                    <a:pt x="102" y="684"/>
                  </a:cubicBezTo>
                  <a:cubicBezTo>
                    <a:pt x="102" y="684"/>
                    <a:pt x="102" y="684"/>
                    <a:pt x="102" y="684"/>
                  </a:cubicBezTo>
                  <a:cubicBezTo>
                    <a:pt x="102" y="685"/>
                    <a:pt x="102" y="684"/>
                    <a:pt x="101" y="684"/>
                  </a:cubicBezTo>
                  <a:cubicBezTo>
                    <a:pt x="102" y="684"/>
                    <a:pt x="102" y="684"/>
                    <a:pt x="102" y="684"/>
                  </a:cubicBezTo>
                  <a:cubicBezTo>
                    <a:pt x="102" y="684"/>
                    <a:pt x="102" y="683"/>
                    <a:pt x="102" y="683"/>
                  </a:cubicBezTo>
                  <a:cubicBezTo>
                    <a:pt x="102" y="683"/>
                    <a:pt x="102" y="684"/>
                    <a:pt x="101" y="684"/>
                  </a:cubicBezTo>
                  <a:cubicBezTo>
                    <a:pt x="101" y="684"/>
                    <a:pt x="100" y="684"/>
                    <a:pt x="100" y="683"/>
                  </a:cubicBezTo>
                  <a:cubicBezTo>
                    <a:pt x="100" y="683"/>
                    <a:pt x="100" y="683"/>
                    <a:pt x="100" y="683"/>
                  </a:cubicBezTo>
                  <a:cubicBezTo>
                    <a:pt x="101" y="682"/>
                    <a:pt x="101" y="682"/>
                    <a:pt x="101" y="682"/>
                  </a:cubicBezTo>
                  <a:cubicBezTo>
                    <a:pt x="102" y="682"/>
                    <a:pt x="102" y="682"/>
                    <a:pt x="103" y="681"/>
                  </a:cubicBezTo>
                  <a:cubicBezTo>
                    <a:pt x="103" y="681"/>
                    <a:pt x="103" y="681"/>
                    <a:pt x="103" y="681"/>
                  </a:cubicBezTo>
                  <a:cubicBezTo>
                    <a:pt x="104" y="681"/>
                    <a:pt x="104" y="680"/>
                    <a:pt x="104" y="680"/>
                  </a:cubicBezTo>
                  <a:cubicBezTo>
                    <a:pt x="104" y="680"/>
                    <a:pt x="104" y="679"/>
                    <a:pt x="104" y="678"/>
                  </a:cubicBezTo>
                  <a:cubicBezTo>
                    <a:pt x="104" y="678"/>
                    <a:pt x="104" y="678"/>
                    <a:pt x="104" y="678"/>
                  </a:cubicBezTo>
                  <a:cubicBezTo>
                    <a:pt x="104" y="678"/>
                    <a:pt x="104" y="678"/>
                    <a:pt x="104" y="678"/>
                  </a:cubicBezTo>
                  <a:cubicBezTo>
                    <a:pt x="104" y="678"/>
                    <a:pt x="103" y="678"/>
                    <a:pt x="103" y="678"/>
                  </a:cubicBezTo>
                  <a:cubicBezTo>
                    <a:pt x="103" y="678"/>
                    <a:pt x="103" y="678"/>
                    <a:pt x="103" y="679"/>
                  </a:cubicBezTo>
                  <a:cubicBezTo>
                    <a:pt x="103" y="679"/>
                    <a:pt x="103" y="679"/>
                    <a:pt x="103" y="680"/>
                  </a:cubicBezTo>
                  <a:cubicBezTo>
                    <a:pt x="103" y="680"/>
                    <a:pt x="102" y="680"/>
                    <a:pt x="102" y="681"/>
                  </a:cubicBezTo>
                  <a:cubicBezTo>
                    <a:pt x="102" y="681"/>
                    <a:pt x="102" y="682"/>
                    <a:pt x="101" y="682"/>
                  </a:cubicBezTo>
                  <a:cubicBezTo>
                    <a:pt x="101" y="682"/>
                    <a:pt x="100" y="681"/>
                    <a:pt x="100" y="682"/>
                  </a:cubicBezTo>
                  <a:cubicBezTo>
                    <a:pt x="99" y="681"/>
                    <a:pt x="100" y="681"/>
                    <a:pt x="100" y="681"/>
                  </a:cubicBezTo>
                  <a:cubicBezTo>
                    <a:pt x="100" y="681"/>
                    <a:pt x="100" y="681"/>
                    <a:pt x="100" y="680"/>
                  </a:cubicBezTo>
                  <a:cubicBezTo>
                    <a:pt x="100" y="680"/>
                    <a:pt x="100" y="680"/>
                    <a:pt x="99" y="680"/>
                  </a:cubicBezTo>
                  <a:cubicBezTo>
                    <a:pt x="99" y="680"/>
                    <a:pt x="98" y="680"/>
                    <a:pt x="98" y="680"/>
                  </a:cubicBezTo>
                  <a:cubicBezTo>
                    <a:pt x="98" y="680"/>
                    <a:pt x="97" y="680"/>
                    <a:pt x="97" y="680"/>
                  </a:cubicBezTo>
                  <a:cubicBezTo>
                    <a:pt x="97" y="680"/>
                    <a:pt x="97" y="679"/>
                    <a:pt x="97" y="679"/>
                  </a:cubicBezTo>
                  <a:cubicBezTo>
                    <a:pt x="98" y="679"/>
                    <a:pt x="98" y="679"/>
                    <a:pt x="99" y="679"/>
                  </a:cubicBezTo>
                  <a:cubicBezTo>
                    <a:pt x="99" y="679"/>
                    <a:pt x="99" y="679"/>
                    <a:pt x="99" y="679"/>
                  </a:cubicBezTo>
                  <a:cubicBezTo>
                    <a:pt x="99" y="679"/>
                    <a:pt x="98" y="679"/>
                    <a:pt x="98" y="679"/>
                  </a:cubicBezTo>
                  <a:cubicBezTo>
                    <a:pt x="97" y="679"/>
                    <a:pt x="97" y="679"/>
                    <a:pt x="97" y="679"/>
                  </a:cubicBezTo>
                  <a:cubicBezTo>
                    <a:pt x="97" y="679"/>
                    <a:pt x="97" y="679"/>
                    <a:pt x="97" y="679"/>
                  </a:cubicBezTo>
                  <a:cubicBezTo>
                    <a:pt x="96" y="680"/>
                    <a:pt x="95" y="679"/>
                    <a:pt x="95" y="679"/>
                  </a:cubicBezTo>
                  <a:cubicBezTo>
                    <a:pt x="94" y="680"/>
                    <a:pt x="94" y="680"/>
                    <a:pt x="94" y="680"/>
                  </a:cubicBezTo>
                  <a:cubicBezTo>
                    <a:pt x="93" y="680"/>
                    <a:pt x="93" y="680"/>
                    <a:pt x="93" y="680"/>
                  </a:cubicBezTo>
                  <a:cubicBezTo>
                    <a:pt x="92" y="679"/>
                    <a:pt x="92" y="680"/>
                    <a:pt x="91" y="679"/>
                  </a:cubicBezTo>
                  <a:cubicBezTo>
                    <a:pt x="91" y="679"/>
                    <a:pt x="91" y="679"/>
                    <a:pt x="91" y="679"/>
                  </a:cubicBezTo>
                  <a:cubicBezTo>
                    <a:pt x="91" y="678"/>
                    <a:pt x="90" y="677"/>
                    <a:pt x="89" y="676"/>
                  </a:cubicBezTo>
                  <a:cubicBezTo>
                    <a:pt x="89" y="676"/>
                    <a:pt x="89" y="676"/>
                    <a:pt x="89" y="676"/>
                  </a:cubicBezTo>
                  <a:cubicBezTo>
                    <a:pt x="89" y="676"/>
                    <a:pt x="89" y="676"/>
                    <a:pt x="89" y="675"/>
                  </a:cubicBezTo>
                  <a:cubicBezTo>
                    <a:pt x="90" y="675"/>
                    <a:pt x="91" y="675"/>
                    <a:pt x="90" y="675"/>
                  </a:cubicBezTo>
                  <a:cubicBezTo>
                    <a:pt x="90" y="675"/>
                    <a:pt x="90" y="675"/>
                    <a:pt x="90" y="675"/>
                  </a:cubicBezTo>
                  <a:cubicBezTo>
                    <a:pt x="90" y="675"/>
                    <a:pt x="89" y="675"/>
                    <a:pt x="89" y="674"/>
                  </a:cubicBezTo>
                  <a:cubicBezTo>
                    <a:pt x="89" y="674"/>
                    <a:pt x="89" y="674"/>
                    <a:pt x="89" y="674"/>
                  </a:cubicBezTo>
                  <a:cubicBezTo>
                    <a:pt x="90" y="674"/>
                    <a:pt x="90" y="673"/>
                    <a:pt x="90" y="673"/>
                  </a:cubicBezTo>
                  <a:cubicBezTo>
                    <a:pt x="91" y="673"/>
                    <a:pt x="91" y="672"/>
                    <a:pt x="91" y="672"/>
                  </a:cubicBezTo>
                  <a:cubicBezTo>
                    <a:pt x="91" y="672"/>
                    <a:pt x="91" y="672"/>
                    <a:pt x="91" y="671"/>
                  </a:cubicBezTo>
                  <a:cubicBezTo>
                    <a:pt x="91" y="671"/>
                    <a:pt x="91" y="671"/>
                    <a:pt x="91" y="671"/>
                  </a:cubicBezTo>
                  <a:cubicBezTo>
                    <a:pt x="92" y="671"/>
                    <a:pt x="92" y="671"/>
                    <a:pt x="92" y="671"/>
                  </a:cubicBezTo>
                  <a:cubicBezTo>
                    <a:pt x="92" y="671"/>
                    <a:pt x="92" y="671"/>
                    <a:pt x="92" y="670"/>
                  </a:cubicBezTo>
                  <a:cubicBezTo>
                    <a:pt x="91" y="670"/>
                    <a:pt x="91" y="670"/>
                    <a:pt x="91" y="670"/>
                  </a:cubicBezTo>
                  <a:cubicBezTo>
                    <a:pt x="91" y="670"/>
                    <a:pt x="91" y="670"/>
                    <a:pt x="91" y="670"/>
                  </a:cubicBezTo>
                  <a:cubicBezTo>
                    <a:pt x="91" y="670"/>
                    <a:pt x="91" y="670"/>
                    <a:pt x="90" y="671"/>
                  </a:cubicBezTo>
                  <a:cubicBezTo>
                    <a:pt x="90" y="671"/>
                    <a:pt x="90" y="672"/>
                    <a:pt x="90" y="672"/>
                  </a:cubicBezTo>
                  <a:cubicBezTo>
                    <a:pt x="90" y="672"/>
                    <a:pt x="90" y="672"/>
                    <a:pt x="90" y="672"/>
                  </a:cubicBezTo>
                  <a:cubicBezTo>
                    <a:pt x="90" y="673"/>
                    <a:pt x="90" y="673"/>
                    <a:pt x="90" y="673"/>
                  </a:cubicBezTo>
                  <a:cubicBezTo>
                    <a:pt x="90" y="673"/>
                    <a:pt x="89" y="673"/>
                    <a:pt x="89" y="673"/>
                  </a:cubicBezTo>
                  <a:cubicBezTo>
                    <a:pt x="89" y="673"/>
                    <a:pt x="89" y="673"/>
                    <a:pt x="89" y="672"/>
                  </a:cubicBezTo>
                  <a:cubicBezTo>
                    <a:pt x="89" y="672"/>
                    <a:pt x="89" y="672"/>
                    <a:pt x="88" y="672"/>
                  </a:cubicBezTo>
                  <a:cubicBezTo>
                    <a:pt x="88" y="672"/>
                    <a:pt x="89" y="671"/>
                    <a:pt x="88" y="671"/>
                  </a:cubicBezTo>
                  <a:cubicBezTo>
                    <a:pt x="88" y="671"/>
                    <a:pt x="88" y="671"/>
                    <a:pt x="88" y="671"/>
                  </a:cubicBezTo>
                  <a:cubicBezTo>
                    <a:pt x="88" y="671"/>
                    <a:pt x="88" y="670"/>
                    <a:pt x="88" y="670"/>
                  </a:cubicBezTo>
                  <a:cubicBezTo>
                    <a:pt x="88" y="669"/>
                    <a:pt x="88" y="669"/>
                    <a:pt x="88" y="669"/>
                  </a:cubicBezTo>
                  <a:cubicBezTo>
                    <a:pt x="89" y="668"/>
                    <a:pt x="89" y="668"/>
                    <a:pt x="89" y="668"/>
                  </a:cubicBezTo>
                  <a:cubicBezTo>
                    <a:pt x="89" y="668"/>
                    <a:pt x="89" y="668"/>
                    <a:pt x="89" y="668"/>
                  </a:cubicBezTo>
                  <a:cubicBezTo>
                    <a:pt x="89" y="668"/>
                    <a:pt x="89" y="668"/>
                    <a:pt x="89" y="668"/>
                  </a:cubicBezTo>
                  <a:cubicBezTo>
                    <a:pt x="89" y="668"/>
                    <a:pt x="89" y="668"/>
                    <a:pt x="89" y="668"/>
                  </a:cubicBezTo>
                  <a:cubicBezTo>
                    <a:pt x="89" y="668"/>
                    <a:pt x="89" y="668"/>
                    <a:pt x="89" y="668"/>
                  </a:cubicBezTo>
                  <a:cubicBezTo>
                    <a:pt x="88" y="668"/>
                    <a:pt x="88" y="668"/>
                    <a:pt x="88" y="668"/>
                  </a:cubicBezTo>
                  <a:cubicBezTo>
                    <a:pt x="88" y="668"/>
                    <a:pt x="88" y="667"/>
                    <a:pt x="88" y="667"/>
                  </a:cubicBezTo>
                  <a:cubicBezTo>
                    <a:pt x="88" y="667"/>
                    <a:pt x="89" y="666"/>
                    <a:pt x="89" y="666"/>
                  </a:cubicBezTo>
                  <a:cubicBezTo>
                    <a:pt x="89" y="665"/>
                    <a:pt x="89" y="665"/>
                    <a:pt x="89" y="665"/>
                  </a:cubicBezTo>
                  <a:cubicBezTo>
                    <a:pt x="89" y="665"/>
                    <a:pt x="90" y="665"/>
                    <a:pt x="90" y="665"/>
                  </a:cubicBezTo>
                  <a:cubicBezTo>
                    <a:pt x="91" y="664"/>
                    <a:pt x="91" y="664"/>
                    <a:pt x="91" y="663"/>
                  </a:cubicBezTo>
                  <a:cubicBezTo>
                    <a:pt x="91" y="663"/>
                    <a:pt x="92" y="663"/>
                    <a:pt x="92" y="663"/>
                  </a:cubicBezTo>
                  <a:cubicBezTo>
                    <a:pt x="92" y="663"/>
                    <a:pt x="92" y="663"/>
                    <a:pt x="92" y="663"/>
                  </a:cubicBezTo>
                  <a:cubicBezTo>
                    <a:pt x="92" y="664"/>
                    <a:pt x="92" y="664"/>
                    <a:pt x="92" y="664"/>
                  </a:cubicBezTo>
                  <a:cubicBezTo>
                    <a:pt x="92" y="664"/>
                    <a:pt x="91" y="665"/>
                    <a:pt x="91" y="665"/>
                  </a:cubicBezTo>
                  <a:cubicBezTo>
                    <a:pt x="90" y="665"/>
                    <a:pt x="90" y="666"/>
                    <a:pt x="90" y="666"/>
                  </a:cubicBezTo>
                  <a:cubicBezTo>
                    <a:pt x="90" y="666"/>
                    <a:pt x="90" y="666"/>
                    <a:pt x="90" y="666"/>
                  </a:cubicBezTo>
                  <a:cubicBezTo>
                    <a:pt x="90" y="666"/>
                    <a:pt x="89" y="666"/>
                    <a:pt x="89" y="667"/>
                  </a:cubicBezTo>
                  <a:cubicBezTo>
                    <a:pt x="89" y="667"/>
                    <a:pt x="90" y="667"/>
                    <a:pt x="90" y="667"/>
                  </a:cubicBezTo>
                  <a:cubicBezTo>
                    <a:pt x="90" y="667"/>
                    <a:pt x="90" y="666"/>
                    <a:pt x="90" y="666"/>
                  </a:cubicBezTo>
                  <a:cubicBezTo>
                    <a:pt x="90" y="666"/>
                    <a:pt x="90" y="666"/>
                    <a:pt x="90" y="666"/>
                  </a:cubicBezTo>
                  <a:cubicBezTo>
                    <a:pt x="90" y="666"/>
                    <a:pt x="90" y="666"/>
                    <a:pt x="91" y="666"/>
                  </a:cubicBezTo>
                  <a:cubicBezTo>
                    <a:pt x="91" y="666"/>
                    <a:pt x="91" y="666"/>
                    <a:pt x="91" y="666"/>
                  </a:cubicBezTo>
                  <a:cubicBezTo>
                    <a:pt x="91" y="666"/>
                    <a:pt x="91" y="666"/>
                    <a:pt x="91" y="665"/>
                  </a:cubicBezTo>
                  <a:cubicBezTo>
                    <a:pt x="92" y="665"/>
                    <a:pt x="92" y="665"/>
                    <a:pt x="92" y="665"/>
                  </a:cubicBezTo>
                  <a:cubicBezTo>
                    <a:pt x="92" y="665"/>
                    <a:pt x="92" y="665"/>
                    <a:pt x="92" y="665"/>
                  </a:cubicBezTo>
                  <a:cubicBezTo>
                    <a:pt x="93" y="664"/>
                    <a:pt x="93" y="664"/>
                    <a:pt x="94" y="664"/>
                  </a:cubicBezTo>
                  <a:cubicBezTo>
                    <a:pt x="94" y="664"/>
                    <a:pt x="94" y="664"/>
                    <a:pt x="94" y="664"/>
                  </a:cubicBezTo>
                  <a:cubicBezTo>
                    <a:pt x="94" y="664"/>
                    <a:pt x="94" y="665"/>
                    <a:pt x="94" y="665"/>
                  </a:cubicBezTo>
                  <a:cubicBezTo>
                    <a:pt x="94" y="665"/>
                    <a:pt x="95" y="666"/>
                    <a:pt x="95" y="666"/>
                  </a:cubicBezTo>
                  <a:cubicBezTo>
                    <a:pt x="95" y="666"/>
                    <a:pt x="95" y="667"/>
                    <a:pt x="95" y="667"/>
                  </a:cubicBezTo>
                  <a:cubicBezTo>
                    <a:pt x="96" y="667"/>
                    <a:pt x="96" y="666"/>
                    <a:pt x="96" y="666"/>
                  </a:cubicBezTo>
                  <a:cubicBezTo>
                    <a:pt x="96" y="666"/>
                    <a:pt x="96" y="666"/>
                    <a:pt x="95" y="665"/>
                  </a:cubicBezTo>
                  <a:cubicBezTo>
                    <a:pt x="95" y="665"/>
                    <a:pt x="95" y="665"/>
                    <a:pt x="95" y="665"/>
                  </a:cubicBezTo>
                  <a:cubicBezTo>
                    <a:pt x="95" y="665"/>
                    <a:pt x="95" y="665"/>
                    <a:pt x="95" y="664"/>
                  </a:cubicBezTo>
                  <a:cubicBezTo>
                    <a:pt x="95" y="664"/>
                    <a:pt x="95" y="664"/>
                    <a:pt x="95" y="664"/>
                  </a:cubicBezTo>
                  <a:cubicBezTo>
                    <a:pt x="95" y="664"/>
                    <a:pt x="95" y="664"/>
                    <a:pt x="95" y="664"/>
                  </a:cubicBezTo>
                  <a:cubicBezTo>
                    <a:pt x="95" y="664"/>
                    <a:pt x="95" y="663"/>
                    <a:pt x="95" y="663"/>
                  </a:cubicBezTo>
                  <a:cubicBezTo>
                    <a:pt x="95" y="663"/>
                    <a:pt x="95" y="663"/>
                    <a:pt x="95" y="663"/>
                  </a:cubicBezTo>
                  <a:cubicBezTo>
                    <a:pt x="95" y="663"/>
                    <a:pt x="95" y="663"/>
                    <a:pt x="95" y="663"/>
                  </a:cubicBezTo>
                  <a:cubicBezTo>
                    <a:pt x="94" y="663"/>
                    <a:pt x="94" y="663"/>
                    <a:pt x="94" y="663"/>
                  </a:cubicBezTo>
                  <a:cubicBezTo>
                    <a:pt x="93" y="663"/>
                    <a:pt x="93" y="663"/>
                    <a:pt x="93" y="663"/>
                  </a:cubicBezTo>
                  <a:cubicBezTo>
                    <a:pt x="93" y="663"/>
                    <a:pt x="93" y="663"/>
                    <a:pt x="93" y="663"/>
                  </a:cubicBezTo>
                  <a:cubicBezTo>
                    <a:pt x="93" y="663"/>
                    <a:pt x="93" y="663"/>
                    <a:pt x="93" y="663"/>
                  </a:cubicBezTo>
                  <a:cubicBezTo>
                    <a:pt x="93" y="663"/>
                    <a:pt x="93" y="663"/>
                    <a:pt x="93" y="663"/>
                  </a:cubicBezTo>
                  <a:cubicBezTo>
                    <a:pt x="93" y="662"/>
                    <a:pt x="93" y="662"/>
                    <a:pt x="93" y="662"/>
                  </a:cubicBezTo>
                  <a:cubicBezTo>
                    <a:pt x="93" y="662"/>
                    <a:pt x="93" y="662"/>
                    <a:pt x="92" y="662"/>
                  </a:cubicBezTo>
                  <a:cubicBezTo>
                    <a:pt x="92" y="662"/>
                    <a:pt x="92" y="662"/>
                    <a:pt x="92" y="662"/>
                  </a:cubicBezTo>
                  <a:cubicBezTo>
                    <a:pt x="92" y="662"/>
                    <a:pt x="93" y="662"/>
                    <a:pt x="93" y="661"/>
                  </a:cubicBezTo>
                  <a:cubicBezTo>
                    <a:pt x="93" y="661"/>
                    <a:pt x="93" y="661"/>
                    <a:pt x="93" y="661"/>
                  </a:cubicBezTo>
                  <a:cubicBezTo>
                    <a:pt x="94" y="660"/>
                    <a:pt x="95" y="660"/>
                    <a:pt x="95" y="659"/>
                  </a:cubicBezTo>
                  <a:cubicBezTo>
                    <a:pt x="95" y="658"/>
                    <a:pt x="94" y="658"/>
                    <a:pt x="94" y="658"/>
                  </a:cubicBezTo>
                  <a:cubicBezTo>
                    <a:pt x="94" y="659"/>
                    <a:pt x="94" y="659"/>
                    <a:pt x="94" y="660"/>
                  </a:cubicBezTo>
                  <a:cubicBezTo>
                    <a:pt x="94" y="660"/>
                    <a:pt x="93" y="661"/>
                    <a:pt x="93" y="661"/>
                  </a:cubicBezTo>
                  <a:cubicBezTo>
                    <a:pt x="92" y="661"/>
                    <a:pt x="92" y="662"/>
                    <a:pt x="92" y="662"/>
                  </a:cubicBezTo>
                  <a:cubicBezTo>
                    <a:pt x="92" y="662"/>
                    <a:pt x="92" y="663"/>
                    <a:pt x="92" y="663"/>
                  </a:cubicBezTo>
                  <a:cubicBezTo>
                    <a:pt x="92" y="663"/>
                    <a:pt x="91" y="663"/>
                    <a:pt x="91" y="663"/>
                  </a:cubicBezTo>
                  <a:cubicBezTo>
                    <a:pt x="91" y="662"/>
                    <a:pt x="91" y="662"/>
                    <a:pt x="91" y="662"/>
                  </a:cubicBezTo>
                  <a:cubicBezTo>
                    <a:pt x="91" y="662"/>
                    <a:pt x="91" y="663"/>
                    <a:pt x="91" y="663"/>
                  </a:cubicBezTo>
                  <a:cubicBezTo>
                    <a:pt x="91" y="663"/>
                    <a:pt x="90" y="664"/>
                    <a:pt x="90" y="664"/>
                  </a:cubicBezTo>
                  <a:cubicBezTo>
                    <a:pt x="90" y="664"/>
                    <a:pt x="89" y="664"/>
                    <a:pt x="89" y="664"/>
                  </a:cubicBezTo>
                  <a:cubicBezTo>
                    <a:pt x="89" y="664"/>
                    <a:pt x="89" y="664"/>
                    <a:pt x="89" y="664"/>
                  </a:cubicBezTo>
                  <a:cubicBezTo>
                    <a:pt x="89" y="665"/>
                    <a:pt x="88" y="665"/>
                    <a:pt x="88" y="666"/>
                  </a:cubicBezTo>
                  <a:cubicBezTo>
                    <a:pt x="88" y="666"/>
                    <a:pt x="88" y="666"/>
                    <a:pt x="88" y="667"/>
                  </a:cubicBezTo>
                  <a:cubicBezTo>
                    <a:pt x="87" y="667"/>
                    <a:pt x="87" y="667"/>
                    <a:pt x="87" y="667"/>
                  </a:cubicBezTo>
                  <a:cubicBezTo>
                    <a:pt x="87" y="667"/>
                    <a:pt x="87" y="667"/>
                    <a:pt x="87" y="667"/>
                  </a:cubicBezTo>
                  <a:cubicBezTo>
                    <a:pt x="87" y="668"/>
                    <a:pt x="88" y="669"/>
                    <a:pt x="87" y="669"/>
                  </a:cubicBezTo>
                  <a:cubicBezTo>
                    <a:pt x="87" y="669"/>
                    <a:pt x="86" y="669"/>
                    <a:pt x="86" y="668"/>
                  </a:cubicBezTo>
                  <a:cubicBezTo>
                    <a:pt x="86" y="668"/>
                    <a:pt x="87" y="667"/>
                    <a:pt x="86" y="666"/>
                  </a:cubicBezTo>
                  <a:cubicBezTo>
                    <a:pt x="86" y="667"/>
                    <a:pt x="86" y="667"/>
                    <a:pt x="86" y="667"/>
                  </a:cubicBezTo>
                  <a:cubicBezTo>
                    <a:pt x="86" y="667"/>
                    <a:pt x="86" y="667"/>
                    <a:pt x="85" y="667"/>
                  </a:cubicBezTo>
                  <a:cubicBezTo>
                    <a:pt x="85" y="666"/>
                    <a:pt x="85" y="666"/>
                    <a:pt x="84" y="666"/>
                  </a:cubicBezTo>
                  <a:cubicBezTo>
                    <a:pt x="84" y="666"/>
                    <a:pt x="84" y="666"/>
                    <a:pt x="84" y="665"/>
                  </a:cubicBezTo>
                  <a:cubicBezTo>
                    <a:pt x="84" y="665"/>
                    <a:pt x="84" y="665"/>
                    <a:pt x="85" y="665"/>
                  </a:cubicBezTo>
                  <a:cubicBezTo>
                    <a:pt x="85" y="665"/>
                    <a:pt x="86" y="665"/>
                    <a:pt x="86" y="665"/>
                  </a:cubicBezTo>
                  <a:cubicBezTo>
                    <a:pt x="86" y="666"/>
                    <a:pt x="86" y="666"/>
                    <a:pt x="86" y="666"/>
                  </a:cubicBezTo>
                  <a:cubicBezTo>
                    <a:pt x="87" y="666"/>
                    <a:pt x="87" y="666"/>
                    <a:pt x="87" y="665"/>
                  </a:cubicBezTo>
                  <a:cubicBezTo>
                    <a:pt x="87" y="665"/>
                    <a:pt x="87" y="665"/>
                    <a:pt x="87" y="664"/>
                  </a:cubicBezTo>
                  <a:cubicBezTo>
                    <a:pt x="87" y="664"/>
                    <a:pt x="87" y="664"/>
                    <a:pt x="87" y="664"/>
                  </a:cubicBezTo>
                  <a:cubicBezTo>
                    <a:pt x="87" y="664"/>
                    <a:pt x="87" y="664"/>
                    <a:pt x="87" y="665"/>
                  </a:cubicBezTo>
                  <a:cubicBezTo>
                    <a:pt x="87" y="665"/>
                    <a:pt x="87" y="665"/>
                    <a:pt x="86" y="665"/>
                  </a:cubicBezTo>
                  <a:cubicBezTo>
                    <a:pt x="86" y="665"/>
                    <a:pt x="86" y="665"/>
                    <a:pt x="86" y="665"/>
                  </a:cubicBezTo>
                  <a:cubicBezTo>
                    <a:pt x="86" y="665"/>
                    <a:pt x="87" y="664"/>
                    <a:pt x="87" y="664"/>
                  </a:cubicBezTo>
                  <a:cubicBezTo>
                    <a:pt x="86" y="664"/>
                    <a:pt x="86" y="664"/>
                    <a:pt x="86" y="664"/>
                  </a:cubicBezTo>
                  <a:cubicBezTo>
                    <a:pt x="86" y="664"/>
                    <a:pt x="86" y="664"/>
                    <a:pt x="86" y="663"/>
                  </a:cubicBezTo>
                  <a:cubicBezTo>
                    <a:pt x="87" y="663"/>
                    <a:pt x="87" y="663"/>
                    <a:pt x="87" y="662"/>
                  </a:cubicBezTo>
                  <a:cubicBezTo>
                    <a:pt x="87" y="662"/>
                    <a:pt x="88" y="662"/>
                    <a:pt x="88" y="662"/>
                  </a:cubicBezTo>
                  <a:cubicBezTo>
                    <a:pt x="88" y="662"/>
                    <a:pt x="88" y="662"/>
                    <a:pt x="88" y="662"/>
                  </a:cubicBezTo>
                  <a:cubicBezTo>
                    <a:pt x="88" y="662"/>
                    <a:pt x="88" y="662"/>
                    <a:pt x="88" y="662"/>
                  </a:cubicBezTo>
                  <a:cubicBezTo>
                    <a:pt x="88" y="662"/>
                    <a:pt x="88" y="661"/>
                    <a:pt x="88" y="661"/>
                  </a:cubicBezTo>
                  <a:cubicBezTo>
                    <a:pt x="87" y="661"/>
                    <a:pt x="87" y="662"/>
                    <a:pt x="87" y="662"/>
                  </a:cubicBezTo>
                  <a:cubicBezTo>
                    <a:pt x="87" y="662"/>
                    <a:pt x="86" y="663"/>
                    <a:pt x="86" y="663"/>
                  </a:cubicBezTo>
                  <a:cubicBezTo>
                    <a:pt x="86" y="664"/>
                    <a:pt x="85" y="664"/>
                    <a:pt x="85" y="664"/>
                  </a:cubicBezTo>
                  <a:cubicBezTo>
                    <a:pt x="85" y="664"/>
                    <a:pt x="85" y="664"/>
                    <a:pt x="85" y="664"/>
                  </a:cubicBezTo>
                  <a:cubicBezTo>
                    <a:pt x="85" y="664"/>
                    <a:pt x="85" y="664"/>
                    <a:pt x="85" y="664"/>
                  </a:cubicBezTo>
                  <a:cubicBezTo>
                    <a:pt x="85" y="664"/>
                    <a:pt x="85" y="663"/>
                    <a:pt x="86" y="663"/>
                  </a:cubicBezTo>
                  <a:cubicBezTo>
                    <a:pt x="86" y="662"/>
                    <a:pt x="86" y="662"/>
                    <a:pt x="86" y="662"/>
                  </a:cubicBezTo>
                  <a:cubicBezTo>
                    <a:pt x="86" y="662"/>
                    <a:pt x="86" y="662"/>
                    <a:pt x="86" y="661"/>
                  </a:cubicBezTo>
                  <a:cubicBezTo>
                    <a:pt x="86" y="661"/>
                    <a:pt x="86" y="660"/>
                    <a:pt x="87" y="660"/>
                  </a:cubicBezTo>
                  <a:cubicBezTo>
                    <a:pt x="87" y="659"/>
                    <a:pt x="87" y="659"/>
                    <a:pt x="87" y="659"/>
                  </a:cubicBezTo>
                  <a:cubicBezTo>
                    <a:pt x="87" y="659"/>
                    <a:pt x="87" y="659"/>
                    <a:pt x="87" y="659"/>
                  </a:cubicBezTo>
                  <a:cubicBezTo>
                    <a:pt x="87" y="659"/>
                    <a:pt x="86" y="659"/>
                    <a:pt x="87" y="658"/>
                  </a:cubicBezTo>
                  <a:cubicBezTo>
                    <a:pt x="86" y="658"/>
                    <a:pt x="86" y="658"/>
                    <a:pt x="86" y="658"/>
                  </a:cubicBezTo>
                  <a:cubicBezTo>
                    <a:pt x="86" y="658"/>
                    <a:pt x="86" y="658"/>
                    <a:pt x="86" y="659"/>
                  </a:cubicBezTo>
                  <a:cubicBezTo>
                    <a:pt x="86" y="659"/>
                    <a:pt x="86" y="659"/>
                    <a:pt x="86" y="660"/>
                  </a:cubicBezTo>
                  <a:cubicBezTo>
                    <a:pt x="86" y="660"/>
                    <a:pt x="86" y="660"/>
                    <a:pt x="86" y="661"/>
                  </a:cubicBezTo>
                  <a:cubicBezTo>
                    <a:pt x="85" y="661"/>
                    <a:pt x="85" y="662"/>
                    <a:pt x="85" y="663"/>
                  </a:cubicBezTo>
                  <a:cubicBezTo>
                    <a:pt x="85" y="663"/>
                    <a:pt x="85" y="663"/>
                    <a:pt x="85" y="664"/>
                  </a:cubicBezTo>
                  <a:cubicBezTo>
                    <a:pt x="85" y="664"/>
                    <a:pt x="84" y="664"/>
                    <a:pt x="84" y="664"/>
                  </a:cubicBezTo>
                  <a:cubicBezTo>
                    <a:pt x="84" y="663"/>
                    <a:pt x="84" y="663"/>
                    <a:pt x="84" y="663"/>
                  </a:cubicBezTo>
                  <a:cubicBezTo>
                    <a:pt x="85" y="662"/>
                    <a:pt x="85" y="662"/>
                    <a:pt x="84" y="661"/>
                  </a:cubicBezTo>
                  <a:cubicBezTo>
                    <a:pt x="84" y="660"/>
                    <a:pt x="84" y="659"/>
                    <a:pt x="85" y="658"/>
                  </a:cubicBezTo>
                  <a:cubicBezTo>
                    <a:pt x="85" y="658"/>
                    <a:pt x="84" y="658"/>
                    <a:pt x="84" y="658"/>
                  </a:cubicBezTo>
                  <a:cubicBezTo>
                    <a:pt x="84" y="658"/>
                    <a:pt x="84" y="658"/>
                    <a:pt x="84" y="657"/>
                  </a:cubicBezTo>
                  <a:cubicBezTo>
                    <a:pt x="84" y="657"/>
                    <a:pt x="84" y="657"/>
                    <a:pt x="84" y="657"/>
                  </a:cubicBezTo>
                  <a:cubicBezTo>
                    <a:pt x="84" y="657"/>
                    <a:pt x="84" y="658"/>
                    <a:pt x="84" y="658"/>
                  </a:cubicBezTo>
                  <a:cubicBezTo>
                    <a:pt x="84" y="658"/>
                    <a:pt x="83" y="659"/>
                    <a:pt x="83" y="659"/>
                  </a:cubicBezTo>
                  <a:cubicBezTo>
                    <a:pt x="83" y="660"/>
                    <a:pt x="83" y="660"/>
                    <a:pt x="83" y="660"/>
                  </a:cubicBezTo>
                  <a:cubicBezTo>
                    <a:pt x="83" y="660"/>
                    <a:pt x="84" y="660"/>
                    <a:pt x="84" y="660"/>
                  </a:cubicBezTo>
                  <a:cubicBezTo>
                    <a:pt x="84" y="660"/>
                    <a:pt x="84" y="660"/>
                    <a:pt x="84" y="661"/>
                  </a:cubicBezTo>
                  <a:cubicBezTo>
                    <a:pt x="84" y="661"/>
                    <a:pt x="84" y="662"/>
                    <a:pt x="84" y="662"/>
                  </a:cubicBezTo>
                  <a:cubicBezTo>
                    <a:pt x="84" y="662"/>
                    <a:pt x="84" y="663"/>
                    <a:pt x="84" y="663"/>
                  </a:cubicBezTo>
                  <a:cubicBezTo>
                    <a:pt x="84" y="663"/>
                    <a:pt x="84" y="663"/>
                    <a:pt x="84" y="663"/>
                  </a:cubicBezTo>
                  <a:cubicBezTo>
                    <a:pt x="83" y="663"/>
                    <a:pt x="83" y="663"/>
                    <a:pt x="83" y="663"/>
                  </a:cubicBezTo>
                  <a:cubicBezTo>
                    <a:pt x="83" y="663"/>
                    <a:pt x="83" y="663"/>
                    <a:pt x="83" y="663"/>
                  </a:cubicBezTo>
                  <a:cubicBezTo>
                    <a:pt x="83" y="663"/>
                    <a:pt x="83" y="663"/>
                    <a:pt x="83" y="663"/>
                  </a:cubicBezTo>
                  <a:cubicBezTo>
                    <a:pt x="83" y="663"/>
                    <a:pt x="83" y="664"/>
                    <a:pt x="83" y="664"/>
                  </a:cubicBezTo>
                  <a:cubicBezTo>
                    <a:pt x="83" y="664"/>
                    <a:pt x="83" y="664"/>
                    <a:pt x="83" y="664"/>
                  </a:cubicBezTo>
                  <a:cubicBezTo>
                    <a:pt x="83" y="664"/>
                    <a:pt x="83" y="664"/>
                    <a:pt x="83" y="664"/>
                  </a:cubicBezTo>
                  <a:cubicBezTo>
                    <a:pt x="83" y="664"/>
                    <a:pt x="82" y="663"/>
                    <a:pt x="82" y="663"/>
                  </a:cubicBezTo>
                  <a:cubicBezTo>
                    <a:pt x="82" y="663"/>
                    <a:pt x="82" y="663"/>
                    <a:pt x="82" y="663"/>
                  </a:cubicBezTo>
                  <a:cubicBezTo>
                    <a:pt x="82" y="663"/>
                    <a:pt x="82" y="663"/>
                    <a:pt x="82" y="663"/>
                  </a:cubicBezTo>
                  <a:cubicBezTo>
                    <a:pt x="82" y="662"/>
                    <a:pt x="83" y="662"/>
                    <a:pt x="82" y="661"/>
                  </a:cubicBezTo>
                  <a:cubicBezTo>
                    <a:pt x="82" y="661"/>
                    <a:pt x="82" y="661"/>
                    <a:pt x="82" y="661"/>
                  </a:cubicBezTo>
                  <a:cubicBezTo>
                    <a:pt x="82" y="660"/>
                    <a:pt x="82" y="660"/>
                    <a:pt x="82" y="660"/>
                  </a:cubicBezTo>
                  <a:cubicBezTo>
                    <a:pt x="82" y="660"/>
                    <a:pt x="82" y="660"/>
                    <a:pt x="82" y="660"/>
                  </a:cubicBezTo>
                  <a:cubicBezTo>
                    <a:pt x="83" y="660"/>
                    <a:pt x="82" y="659"/>
                    <a:pt x="83" y="658"/>
                  </a:cubicBezTo>
                  <a:cubicBezTo>
                    <a:pt x="83" y="658"/>
                    <a:pt x="83" y="658"/>
                    <a:pt x="83" y="658"/>
                  </a:cubicBezTo>
                  <a:cubicBezTo>
                    <a:pt x="83" y="658"/>
                    <a:pt x="83" y="657"/>
                    <a:pt x="83" y="657"/>
                  </a:cubicBezTo>
                  <a:cubicBezTo>
                    <a:pt x="82" y="658"/>
                    <a:pt x="82" y="659"/>
                    <a:pt x="82" y="659"/>
                  </a:cubicBezTo>
                  <a:cubicBezTo>
                    <a:pt x="82" y="660"/>
                    <a:pt x="82" y="660"/>
                    <a:pt x="82" y="660"/>
                  </a:cubicBezTo>
                  <a:cubicBezTo>
                    <a:pt x="81" y="660"/>
                    <a:pt x="81" y="660"/>
                    <a:pt x="81" y="660"/>
                  </a:cubicBezTo>
                  <a:cubicBezTo>
                    <a:pt x="81" y="660"/>
                    <a:pt x="81" y="660"/>
                    <a:pt x="80" y="659"/>
                  </a:cubicBezTo>
                  <a:cubicBezTo>
                    <a:pt x="80" y="659"/>
                    <a:pt x="80" y="659"/>
                    <a:pt x="80" y="658"/>
                  </a:cubicBezTo>
                  <a:cubicBezTo>
                    <a:pt x="80" y="658"/>
                    <a:pt x="80" y="658"/>
                    <a:pt x="80" y="658"/>
                  </a:cubicBezTo>
                  <a:cubicBezTo>
                    <a:pt x="80" y="658"/>
                    <a:pt x="80" y="658"/>
                    <a:pt x="80" y="657"/>
                  </a:cubicBezTo>
                  <a:cubicBezTo>
                    <a:pt x="80" y="657"/>
                    <a:pt x="80" y="657"/>
                    <a:pt x="80" y="657"/>
                  </a:cubicBezTo>
                  <a:cubicBezTo>
                    <a:pt x="80" y="657"/>
                    <a:pt x="80" y="656"/>
                    <a:pt x="80" y="656"/>
                  </a:cubicBezTo>
                  <a:cubicBezTo>
                    <a:pt x="80" y="655"/>
                    <a:pt x="80" y="654"/>
                    <a:pt x="80" y="653"/>
                  </a:cubicBezTo>
                  <a:cubicBezTo>
                    <a:pt x="81" y="653"/>
                    <a:pt x="81" y="653"/>
                    <a:pt x="81" y="653"/>
                  </a:cubicBezTo>
                  <a:cubicBezTo>
                    <a:pt x="82" y="653"/>
                    <a:pt x="82" y="652"/>
                    <a:pt x="81" y="652"/>
                  </a:cubicBezTo>
                  <a:cubicBezTo>
                    <a:pt x="81" y="652"/>
                    <a:pt x="81" y="651"/>
                    <a:pt x="81" y="651"/>
                  </a:cubicBezTo>
                  <a:cubicBezTo>
                    <a:pt x="81" y="651"/>
                    <a:pt x="81" y="651"/>
                    <a:pt x="81" y="651"/>
                  </a:cubicBezTo>
                  <a:cubicBezTo>
                    <a:pt x="81" y="651"/>
                    <a:pt x="81" y="650"/>
                    <a:pt x="82" y="650"/>
                  </a:cubicBezTo>
                  <a:cubicBezTo>
                    <a:pt x="82" y="651"/>
                    <a:pt x="82" y="651"/>
                    <a:pt x="82" y="651"/>
                  </a:cubicBezTo>
                  <a:cubicBezTo>
                    <a:pt x="83" y="652"/>
                    <a:pt x="84" y="652"/>
                    <a:pt x="84" y="652"/>
                  </a:cubicBezTo>
                  <a:cubicBezTo>
                    <a:pt x="85" y="652"/>
                    <a:pt x="85" y="652"/>
                    <a:pt x="85" y="652"/>
                  </a:cubicBezTo>
                  <a:cubicBezTo>
                    <a:pt x="86" y="651"/>
                    <a:pt x="86" y="652"/>
                    <a:pt x="87" y="652"/>
                  </a:cubicBezTo>
                  <a:cubicBezTo>
                    <a:pt x="87" y="652"/>
                    <a:pt x="87" y="653"/>
                    <a:pt x="88" y="652"/>
                  </a:cubicBezTo>
                  <a:cubicBezTo>
                    <a:pt x="87" y="652"/>
                    <a:pt x="87" y="652"/>
                    <a:pt x="87" y="651"/>
                  </a:cubicBezTo>
                  <a:cubicBezTo>
                    <a:pt x="86" y="651"/>
                    <a:pt x="86" y="651"/>
                    <a:pt x="85" y="651"/>
                  </a:cubicBezTo>
                  <a:cubicBezTo>
                    <a:pt x="85" y="651"/>
                    <a:pt x="85" y="651"/>
                    <a:pt x="85" y="651"/>
                  </a:cubicBezTo>
                  <a:cubicBezTo>
                    <a:pt x="84" y="651"/>
                    <a:pt x="84" y="651"/>
                    <a:pt x="84" y="651"/>
                  </a:cubicBezTo>
                  <a:cubicBezTo>
                    <a:pt x="83" y="651"/>
                    <a:pt x="83" y="651"/>
                    <a:pt x="83" y="650"/>
                  </a:cubicBezTo>
                  <a:cubicBezTo>
                    <a:pt x="82" y="650"/>
                    <a:pt x="82" y="649"/>
                    <a:pt x="82" y="649"/>
                  </a:cubicBezTo>
                  <a:cubicBezTo>
                    <a:pt x="82" y="649"/>
                    <a:pt x="82" y="649"/>
                    <a:pt x="82" y="649"/>
                  </a:cubicBezTo>
                  <a:cubicBezTo>
                    <a:pt x="82" y="648"/>
                    <a:pt x="82" y="648"/>
                    <a:pt x="82" y="648"/>
                  </a:cubicBezTo>
                  <a:cubicBezTo>
                    <a:pt x="82" y="648"/>
                    <a:pt x="82" y="648"/>
                    <a:pt x="82" y="648"/>
                  </a:cubicBezTo>
                  <a:cubicBezTo>
                    <a:pt x="83" y="647"/>
                    <a:pt x="83" y="647"/>
                    <a:pt x="83" y="646"/>
                  </a:cubicBezTo>
                  <a:cubicBezTo>
                    <a:pt x="83" y="646"/>
                    <a:pt x="83" y="646"/>
                    <a:pt x="83" y="646"/>
                  </a:cubicBezTo>
                  <a:cubicBezTo>
                    <a:pt x="83" y="646"/>
                    <a:pt x="83" y="646"/>
                    <a:pt x="82" y="646"/>
                  </a:cubicBezTo>
                  <a:cubicBezTo>
                    <a:pt x="82" y="646"/>
                    <a:pt x="82" y="646"/>
                    <a:pt x="82" y="646"/>
                  </a:cubicBezTo>
                  <a:cubicBezTo>
                    <a:pt x="82" y="647"/>
                    <a:pt x="81" y="647"/>
                    <a:pt x="81" y="647"/>
                  </a:cubicBezTo>
                  <a:cubicBezTo>
                    <a:pt x="81" y="648"/>
                    <a:pt x="81" y="648"/>
                    <a:pt x="80" y="648"/>
                  </a:cubicBezTo>
                  <a:cubicBezTo>
                    <a:pt x="80" y="649"/>
                    <a:pt x="79" y="649"/>
                    <a:pt x="79" y="649"/>
                  </a:cubicBezTo>
                  <a:cubicBezTo>
                    <a:pt x="79" y="650"/>
                    <a:pt x="79" y="651"/>
                    <a:pt x="79" y="652"/>
                  </a:cubicBezTo>
                  <a:cubicBezTo>
                    <a:pt x="79" y="652"/>
                    <a:pt x="79" y="652"/>
                    <a:pt x="79" y="652"/>
                  </a:cubicBezTo>
                  <a:cubicBezTo>
                    <a:pt x="79" y="652"/>
                    <a:pt x="79" y="652"/>
                    <a:pt x="79" y="652"/>
                  </a:cubicBezTo>
                  <a:cubicBezTo>
                    <a:pt x="78" y="652"/>
                    <a:pt x="78" y="652"/>
                    <a:pt x="78" y="653"/>
                  </a:cubicBezTo>
                  <a:cubicBezTo>
                    <a:pt x="78" y="653"/>
                    <a:pt x="78" y="653"/>
                    <a:pt x="78" y="653"/>
                  </a:cubicBezTo>
                  <a:cubicBezTo>
                    <a:pt x="77" y="653"/>
                    <a:pt x="77" y="654"/>
                    <a:pt x="77" y="654"/>
                  </a:cubicBezTo>
                  <a:cubicBezTo>
                    <a:pt x="77" y="654"/>
                    <a:pt x="77" y="654"/>
                    <a:pt x="76" y="653"/>
                  </a:cubicBezTo>
                  <a:cubicBezTo>
                    <a:pt x="76" y="653"/>
                    <a:pt x="75" y="653"/>
                    <a:pt x="75" y="652"/>
                  </a:cubicBezTo>
                  <a:cubicBezTo>
                    <a:pt x="75" y="652"/>
                    <a:pt x="75" y="652"/>
                    <a:pt x="75" y="651"/>
                  </a:cubicBezTo>
                  <a:cubicBezTo>
                    <a:pt x="75" y="651"/>
                    <a:pt x="74" y="651"/>
                    <a:pt x="74" y="651"/>
                  </a:cubicBezTo>
                  <a:cubicBezTo>
                    <a:pt x="74" y="651"/>
                    <a:pt x="74" y="650"/>
                    <a:pt x="74" y="650"/>
                  </a:cubicBezTo>
                  <a:cubicBezTo>
                    <a:pt x="74" y="650"/>
                    <a:pt x="74" y="650"/>
                    <a:pt x="74" y="650"/>
                  </a:cubicBezTo>
                  <a:cubicBezTo>
                    <a:pt x="74" y="650"/>
                    <a:pt x="73" y="649"/>
                    <a:pt x="73" y="648"/>
                  </a:cubicBezTo>
                  <a:cubicBezTo>
                    <a:pt x="73" y="649"/>
                    <a:pt x="73" y="649"/>
                    <a:pt x="73" y="649"/>
                  </a:cubicBezTo>
                  <a:cubicBezTo>
                    <a:pt x="73" y="649"/>
                    <a:pt x="73" y="650"/>
                    <a:pt x="73" y="650"/>
                  </a:cubicBezTo>
                  <a:cubicBezTo>
                    <a:pt x="73" y="650"/>
                    <a:pt x="73" y="650"/>
                    <a:pt x="73" y="650"/>
                  </a:cubicBezTo>
                  <a:cubicBezTo>
                    <a:pt x="73" y="650"/>
                    <a:pt x="73" y="650"/>
                    <a:pt x="73" y="650"/>
                  </a:cubicBezTo>
                  <a:cubicBezTo>
                    <a:pt x="72" y="649"/>
                    <a:pt x="72" y="650"/>
                    <a:pt x="71" y="649"/>
                  </a:cubicBezTo>
                  <a:cubicBezTo>
                    <a:pt x="71" y="649"/>
                    <a:pt x="71" y="648"/>
                    <a:pt x="72" y="648"/>
                  </a:cubicBezTo>
                  <a:cubicBezTo>
                    <a:pt x="72" y="648"/>
                    <a:pt x="72" y="648"/>
                    <a:pt x="72" y="648"/>
                  </a:cubicBezTo>
                  <a:cubicBezTo>
                    <a:pt x="72" y="648"/>
                    <a:pt x="72" y="648"/>
                    <a:pt x="72" y="648"/>
                  </a:cubicBezTo>
                  <a:cubicBezTo>
                    <a:pt x="73" y="648"/>
                    <a:pt x="73" y="648"/>
                    <a:pt x="73" y="648"/>
                  </a:cubicBezTo>
                  <a:cubicBezTo>
                    <a:pt x="73" y="648"/>
                    <a:pt x="73" y="648"/>
                    <a:pt x="73" y="647"/>
                  </a:cubicBezTo>
                  <a:cubicBezTo>
                    <a:pt x="73" y="647"/>
                    <a:pt x="73" y="647"/>
                    <a:pt x="72" y="647"/>
                  </a:cubicBezTo>
                  <a:cubicBezTo>
                    <a:pt x="72" y="647"/>
                    <a:pt x="72" y="647"/>
                    <a:pt x="72" y="647"/>
                  </a:cubicBezTo>
                  <a:cubicBezTo>
                    <a:pt x="72" y="646"/>
                    <a:pt x="73" y="646"/>
                    <a:pt x="73" y="646"/>
                  </a:cubicBezTo>
                  <a:cubicBezTo>
                    <a:pt x="73" y="646"/>
                    <a:pt x="73" y="647"/>
                    <a:pt x="73" y="647"/>
                  </a:cubicBezTo>
                  <a:cubicBezTo>
                    <a:pt x="74" y="647"/>
                    <a:pt x="74" y="648"/>
                    <a:pt x="75" y="649"/>
                  </a:cubicBezTo>
                  <a:cubicBezTo>
                    <a:pt x="75" y="649"/>
                    <a:pt x="75" y="649"/>
                    <a:pt x="75" y="649"/>
                  </a:cubicBezTo>
                  <a:cubicBezTo>
                    <a:pt x="75" y="649"/>
                    <a:pt x="75" y="649"/>
                    <a:pt x="76" y="649"/>
                  </a:cubicBezTo>
                  <a:cubicBezTo>
                    <a:pt x="76" y="649"/>
                    <a:pt x="76" y="648"/>
                    <a:pt x="75" y="648"/>
                  </a:cubicBezTo>
                  <a:cubicBezTo>
                    <a:pt x="75" y="648"/>
                    <a:pt x="74" y="647"/>
                    <a:pt x="73" y="646"/>
                  </a:cubicBezTo>
                  <a:cubicBezTo>
                    <a:pt x="73" y="646"/>
                    <a:pt x="73" y="645"/>
                    <a:pt x="73" y="645"/>
                  </a:cubicBezTo>
                  <a:cubicBezTo>
                    <a:pt x="73" y="645"/>
                    <a:pt x="73" y="645"/>
                    <a:pt x="73" y="644"/>
                  </a:cubicBezTo>
                  <a:cubicBezTo>
                    <a:pt x="73" y="644"/>
                    <a:pt x="73" y="644"/>
                    <a:pt x="74" y="644"/>
                  </a:cubicBezTo>
                  <a:cubicBezTo>
                    <a:pt x="74" y="644"/>
                    <a:pt x="74" y="644"/>
                    <a:pt x="74" y="643"/>
                  </a:cubicBezTo>
                  <a:cubicBezTo>
                    <a:pt x="74" y="643"/>
                    <a:pt x="74" y="643"/>
                    <a:pt x="74" y="643"/>
                  </a:cubicBezTo>
                  <a:cubicBezTo>
                    <a:pt x="74" y="643"/>
                    <a:pt x="74" y="643"/>
                    <a:pt x="74" y="643"/>
                  </a:cubicBezTo>
                  <a:cubicBezTo>
                    <a:pt x="74" y="643"/>
                    <a:pt x="74" y="643"/>
                    <a:pt x="74" y="643"/>
                  </a:cubicBezTo>
                  <a:cubicBezTo>
                    <a:pt x="74" y="643"/>
                    <a:pt x="74" y="643"/>
                    <a:pt x="74" y="643"/>
                  </a:cubicBezTo>
                  <a:cubicBezTo>
                    <a:pt x="74" y="643"/>
                    <a:pt x="74" y="643"/>
                    <a:pt x="74" y="643"/>
                  </a:cubicBezTo>
                  <a:cubicBezTo>
                    <a:pt x="73" y="643"/>
                    <a:pt x="73" y="643"/>
                    <a:pt x="73" y="644"/>
                  </a:cubicBezTo>
                  <a:cubicBezTo>
                    <a:pt x="73" y="644"/>
                    <a:pt x="73" y="644"/>
                    <a:pt x="73" y="644"/>
                  </a:cubicBezTo>
                  <a:cubicBezTo>
                    <a:pt x="73" y="644"/>
                    <a:pt x="73" y="644"/>
                    <a:pt x="72" y="644"/>
                  </a:cubicBezTo>
                  <a:cubicBezTo>
                    <a:pt x="72" y="644"/>
                    <a:pt x="72" y="644"/>
                    <a:pt x="72" y="644"/>
                  </a:cubicBezTo>
                  <a:cubicBezTo>
                    <a:pt x="72" y="644"/>
                    <a:pt x="72" y="644"/>
                    <a:pt x="72" y="644"/>
                  </a:cubicBezTo>
                  <a:cubicBezTo>
                    <a:pt x="72" y="643"/>
                    <a:pt x="72" y="643"/>
                    <a:pt x="72" y="643"/>
                  </a:cubicBezTo>
                  <a:cubicBezTo>
                    <a:pt x="72" y="643"/>
                    <a:pt x="72" y="642"/>
                    <a:pt x="72" y="642"/>
                  </a:cubicBezTo>
                  <a:cubicBezTo>
                    <a:pt x="72" y="642"/>
                    <a:pt x="72" y="642"/>
                    <a:pt x="72" y="642"/>
                  </a:cubicBezTo>
                  <a:cubicBezTo>
                    <a:pt x="72" y="642"/>
                    <a:pt x="72" y="642"/>
                    <a:pt x="72" y="642"/>
                  </a:cubicBezTo>
                  <a:cubicBezTo>
                    <a:pt x="72" y="642"/>
                    <a:pt x="72" y="642"/>
                    <a:pt x="72" y="642"/>
                  </a:cubicBezTo>
                  <a:cubicBezTo>
                    <a:pt x="72" y="642"/>
                    <a:pt x="72" y="641"/>
                    <a:pt x="72" y="641"/>
                  </a:cubicBezTo>
                  <a:cubicBezTo>
                    <a:pt x="72" y="641"/>
                    <a:pt x="72" y="641"/>
                    <a:pt x="72" y="641"/>
                  </a:cubicBezTo>
                  <a:cubicBezTo>
                    <a:pt x="72" y="641"/>
                    <a:pt x="72" y="641"/>
                    <a:pt x="72" y="641"/>
                  </a:cubicBezTo>
                  <a:cubicBezTo>
                    <a:pt x="72" y="641"/>
                    <a:pt x="72" y="641"/>
                    <a:pt x="72" y="641"/>
                  </a:cubicBezTo>
                  <a:cubicBezTo>
                    <a:pt x="71" y="642"/>
                    <a:pt x="71" y="642"/>
                    <a:pt x="71" y="641"/>
                  </a:cubicBezTo>
                  <a:cubicBezTo>
                    <a:pt x="71" y="641"/>
                    <a:pt x="71" y="641"/>
                    <a:pt x="71" y="641"/>
                  </a:cubicBezTo>
                  <a:cubicBezTo>
                    <a:pt x="71" y="641"/>
                    <a:pt x="71" y="641"/>
                    <a:pt x="71" y="641"/>
                  </a:cubicBezTo>
                  <a:cubicBezTo>
                    <a:pt x="71" y="640"/>
                    <a:pt x="71" y="640"/>
                    <a:pt x="71" y="640"/>
                  </a:cubicBezTo>
                  <a:cubicBezTo>
                    <a:pt x="71" y="640"/>
                    <a:pt x="71" y="640"/>
                    <a:pt x="71" y="640"/>
                  </a:cubicBezTo>
                  <a:cubicBezTo>
                    <a:pt x="71" y="640"/>
                    <a:pt x="71" y="639"/>
                    <a:pt x="71" y="639"/>
                  </a:cubicBezTo>
                  <a:cubicBezTo>
                    <a:pt x="71" y="639"/>
                    <a:pt x="71" y="639"/>
                    <a:pt x="71" y="639"/>
                  </a:cubicBezTo>
                  <a:cubicBezTo>
                    <a:pt x="71" y="639"/>
                    <a:pt x="71" y="639"/>
                    <a:pt x="72" y="639"/>
                  </a:cubicBezTo>
                  <a:cubicBezTo>
                    <a:pt x="72" y="639"/>
                    <a:pt x="72" y="639"/>
                    <a:pt x="72" y="639"/>
                  </a:cubicBezTo>
                  <a:cubicBezTo>
                    <a:pt x="72" y="640"/>
                    <a:pt x="72" y="640"/>
                    <a:pt x="72" y="640"/>
                  </a:cubicBezTo>
                  <a:cubicBezTo>
                    <a:pt x="73" y="640"/>
                    <a:pt x="73" y="640"/>
                    <a:pt x="73" y="640"/>
                  </a:cubicBezTo>
                  <a:cubicBezTo>
                    <a:pt x="73" y="640"/>
                    <a:pt x="73" y="640"/>
                    <a:pt x="73" y="640"/>
                  </a:cubicBezTo>
                  <a:cubicBezTo>
                    <a:pt x="73" y="640"/>
                    <a:pt x="73" y="640"/>
                    <a:pt x="73" y="640"/>
                  </a:cubicBezTo>
                  <a:cubicBezTo>
                    <a:pt x="73" y="640"/>
                    <a:pt x="73" y="639"/>
                    <a:pt x="72" y="639"/>
                  </a:cubicBezTo>
                  <a:cubicBezTo>
                    <a:pt x="72" y="639"/>
                    <a:pt x="72" y="639"/>
                    <a:pt x="72" y="639"/>
                  </a:cubicBezTo>
                  <a:cubicBezTo>
                    <a:pt x="72" y="639"/>
                    <a:pt x="72" y="639"/>
                    <a:pt x="72" y="639"/>
                  </a:cubicBezTo>
                  <a:cubicBezTo>
                    <a:pt x="72" y="638"/>
                    <a:pt x="72" y="638"/>
                    <a:pt x="72" y="638"/>
                  </a:cubicBezTo>
                  <a:cubicBezTo>
                    <a:pt x="72" y="638"/>
                    <a:pt x="72" y="638"/>
                    <a:pt x="71" y="638"/>
                  </a:cubicBezTo>
                  <a:cubicBezTo>
                    <a:pt x="71" y="639"/>
                    <a:pt x="71" y="639"/>
                    <a:pt x="71" y="639"/>
                  </a:cubicBezTo>
                  <a:cubicBezTo>
                    <a:pt x="71" y="639"/>
                    <a:pt x="71" y="639"/>
                    <a:pt x="71" y="639"/>
                  </a:cubicBezTo>
                  <a:cubicBezTo>
                    <a:pt x="71" y="639"/>
                    <a:pt x="71" y="639"/>
                    <a:pt x="71" y="638"/>
                  </a:cubicBezTo>
                  <a:cubicBezTo>
                    <a:pt x="71" y="638"/>
                    <a:pt x="71" y="638"/>
                    <a:pt x="71" y="638"/>
                  </a:cubicBezTo>
                  <a:cubicBezTo>
                    <a:pt x="71" y="638"/>
                    <a:pt x="71" y="638"/>
                    <a:pt x="72" y="638"/>
                  </a:cubicBezTo>
                  <a:cubicBezTo>
                    <a:pt x="72" y="638"/>
                    <a:pt x="72" y="638"/>
                    <a:pt x="72" y="637"/>
                  </a:cubicBezTo>
                  <a:cubicBezTo>
                    <a:pt x="72" y="637"/>
                    <a:pt x="72" y="637"/>
                    <a:pt x="72" y="637"/>
                  </a:cubicBezTo>
                  <a:cubicBezTo>
                    <a:pt x="72" y="637"/>
                    <a:pt x="72" y="637"/>
                    <a:pt x="72" y="637"/>
                  </a:cubicBezTo>
                  <a:cubicBezTo>
                    <a:pt x="72" y="636"/>
                    <a:pt x="72" y="636"/>
                    <a:pt x="72" y="636"/>
                  </a:cubicBezTo>
                  <a:cubicBezTo>
                    <a:pt x="72" y="636"/>
                    <a:pt x="73" y="636"/>
                    <a:pt x="73" y="636"/>
                  </a:cubicBezTo>
                  <a:cubicBezTo>
                    <a:pt x="73" y="636"/>
                    <a:pt x="73" y="635"/>
                    <a:pt x="73" y="635"/>
                  </a:cubicBezTo>
                  <a:cubicBezTo>
                    <a:pt x="73" y="635"/>
                    <a:pt x="73" y="635"/>
                    <a:pt x="73" y="635"/>
                  </a:cubicBezTo>
                  <a:cubicBezTo>
                    <a:pt x="73" y="635"/>
                    <a:pt x="73" y="635"/>
                    <a:pt x="73" y="635"/>
                  </a:cubicBezTo>
                  <a:cubicBezTo>
                    <a:pt x="73" y="635"/>
                    <a:pt x="73" y="635"/>
                    <a:pt x="73" y="634"/>
                  </a:cubicBezTo>
                  <a:cubicBezTo>
                    <a:pt x="74" y="634"/>
                    <a:pt x="74" y="634"/>
                    <a:pt x="74" y="634"/>
                  </a:cubicBezTo>
                  <a:cubicBezTo>
                    <a:pt x="74" y="634"/>
                    <a:pt x="74" y="634"/>
                    <a:pt x="74" y="634"/>
                  </a:cubicBezTo>
                  <a:cubicBezTo>
                    <a:pt x="74" y="634"/>
                    <a:pt x="74" y="634"/>
                    <a:pt x="75" y="634"/>
                  </a:cubicBezTo>
                  <a:cubicBezTo>
                    <a:pt x="75" y="634"/>
                    <a:pt x="75" y="634"/>
                    <a:pt x="76" y="634"/>
                  </a:cubicBezTo>
                  <a:cubicBezTo>
                    <a:pt x="76" y="634"/>
                    <a:pt x="76" y="634"/>
                    <a:pt x="76" y="634"/>
                  </a:cubicBezTo>
                  <a:cubicBezTo>
                    <a:pt x="76" y="634"/>
                    <a:pt x="76" y="633"/>
                    <a:pt x="76" y="633"/>
                  </a:cubicBezTo>
                  <a:cubicBezTo>
                    <a:pt x="76" y="633"/>
                    <a:pt x="76" y="633"/>
                    <a:pt x="75" y="634"/>
                  </a:cubicBezTo>
                  <a:cubicBezTo>
                    <a:pt x="75" y="634"/>
                    <a:pt x="75" y="634"/>
                    <a:pt x="75" y="634"/>
                  </a:cubicBezTo>
                  <a:cubicBezTo>
                    <a:pt x="75" y="634"/>
                    <a:pt x="75" y="634"/>
                    <a:pt x="75" y="634"/>
                  </a:cubicBezTo>
                  <a:cubicBezTo>
                    <a:pt x="75" y="634"/>
                    <a:pt x="74" y="634"/>
                    <a:pt x="74" y="634"/>
                  </a:cubicBezTo>
                  <a:cubicBezTo>
                    <a:pt x="74" y="634"/>
                    <a:pt x="74" y="634"/>
                    <a:pt x="74" y="633"/>
                  </a:cubicBezTo>
                  <a:cubicBezTo>
                    <a:pt x="74" y="633"/>
                    <a:pt x="74" y="633"/>
                    <a:pt x="74" y="633"/>
                  </a:cubicBezTo>
                  <a:cubicBezTo>
                    <a:pt x="74" y="633"/>
                    <a:pt x="74" y="633"/>
                    <a:pt x="74" y="633"/>
                  </a:cubicBezTo>
                  <a:cubicBezTo>
                    <a:pt x="74" y="632"/>
                    <a:pt x="74" y="632"/>
                    <a:pt x="75" y="632"/>
                  </a:cubicBezTo>
                  <a:cubicBezTo>
                    <a:pt x="75" y="632"/>
                    <a:pt x="75" y="631"/>
                    <a:pt x="75" y="631"/>
                  </a:cubicBezTo>
                  <a:cubicBezTo>
                    <a:pt x="76" y="630"/>
                    <a:pt x="76" y="630"/>
                    <a:pt x="76" y="630"/>
                  </a:cubicBezTo>
                  <a:cubicBezTo>
                    <a:pt x="76" y="630"/>
                    <a:pt x="76" y="629"/>
                    <a:pt x="76" y="629"/>
                  </a:cubicBezTo>
                  <a:cubicBezTo>
                    <a:pt x="76" y="629"/>
                    <a:pt x="76" y="629"/>
                    <a:pt x="76" y="629"/>
                  </a:cubicBezTo>
                  <a:cubicBezTo>
                    <a:pt x="76" y="628"/>
                    <a:pt x="76" y="628"/>
                    <a:pt x="76" y="628"/>
                  </a:cubicBezTo>
                  <a:cubicBezTo>
                    <a:pt x="76" y="628"/>
                    <a:pt x="76" y="628"/>
                    <a:pt x="76" y="628"/>
                  </a:cubicBezTo>
                  <a:cubicBezTo>
                    <a:pt x="76" y="628"/>
                    <a:pt x="75" y="627"/>
                    <a:pt x="75" y="627"/>
                  </a:cubicBezTo>
                  <a:cubicBezTo>
                    <a:pt x="75" y="628"/>
                    <a:pt x="75" y="628"/>
                    <a:pt x="75" y="629"/>
                  </a:cubicBezTo>
                  <a:cubicBezTo>
                    <a:pt x="75" y="629"/>
                    <a:pt x="75" y="629"/>
                    <a:pt x="75" y="629"/>
                  </a:cubicBezTo>
                  <a:cubicBezTo>
                    <a:pt x="75" y="629"/>
                    <a:pt x="75" y="630"/>
                    <a:pt x="75" y="630"/>
                  </a:cubicBezTo>
                  <a:cubicBezTo>
                    <a:pt x="75" y="630"/>
                    <a:pt x="75" y="630"/>
                    <a:pt x="75" y="631"/>
                  </a:cubicBezTo>
                  <a:cubicBezTo>
                    <a:pt x="75" y="631"/>
                    <a:pt x="74" y="631"/>
                    <a:pt x="74" y="632"/>
                  </a:cubicBezTo>
                  <a:cubicBezTo>
                    <a:pt x="74" y="632"/>
                    <a:pt x="74" y="632"/>
                    <a:pt x="74" y="633"/>
                  </a:cubicBezTo>
                  <a:cubicBezTo>
                    <a:pt x="74" y="633"/>
                    <a:pt x="74" y="633"/>
                    <a:pt x="73" y="634"/>
                  </a:cubicBezTo>
                  <a:cubicBezTo>
                    <a:pt x="73" y="633"/>
                    <a:pt x="73" y="633"/>
                    <a:pt x="73" y="633"/>
                  </a:cubicBezTo>
                  <a:cubicBezTo>
                    <a:pt x="73" y="633"/>
                    <a:pt x="73" y="632"/>
                    <a:pt x="73" y="632"/>
                  </a:cubicBezTo>
                  <a:cubicBezTo>
                    <a:pt x="73" y="632"/>
                    <a:pt x="73" y="632"/>
                    <a:pt x="74" y="632"/>
                  </a:cubicBezTo>
                  <a:cubicBezTo>
                    <a:pt x="74" y="632"/>
                    <a:pt x="74" y="631"/>
                    <a:pt x="74" y="631"/>
                  </a:cubicBezTo>
                  <a:cubicBezTo>
                    <a:pt x="74" y="631"/>
                    <a:pt x="74" y="631"/>
                    <a:pt x="74" y="631"/>
                  </a:cubicBezTo>
                  <a:cubicBezTo>
                    <a:pt x="74" y="631"/>
                    <a:pt x="74" y="630"/>
                    <a:pt x="74" y="630"/>
                  </a:cubicBezTo>
                  <a:cubicBezTo>
                    <a:pt x="74" y="629"/>
                    <a:pt x="74" y="628"/>
                    <a:pt x="73" y="627"/>
                  </a:cubicBezTo>
                  <a:cubicBezTo>
                    <a:pt x="73" y="626"/>
                    <a:pt x="74" y="625"/>
                    <a:pt x="73" y="624"/>
                  </a:cubicBezTo>
                  <a:cubicBezTo>
                    <a:pt x="73" y="624"/>
                    <a:pt x="73" y="624"/>
                    <a:pt x="73" y="624"/>
                  </a:cubicBezTo>
                  <a:cubicBezTo>
                    <a:pt x="74" y="623"/>
                    <a:pt x="74" y="623"/>
                    <a:pt x="74" y="623"/>
                  </a:cubicBezTo>
                  <a:cubicBezTo>
                    <a:pt x="74" y="623"/>
                    <a:pt x="74" y="622"/>
                    <a:pt x="74" y="622"/>
                  </a:cubicBezTo>
                  <a:cubicBezTo>
                    <a:pt x="74" y="622"/>
                    <a:pt x="73" y="620"/>
                    <a:pt x="73" y="620"/>
                  </a:cubicBezTo>
                  <a:cubicBezTo>
                    <a:pt x="72" y="620"/>
                    <a:pt x="72" y="620"/>
                    <a:pt x="72" y="620"/>
                  </a:cubicBezTo>
                  <a:cubicBezTo>
                    <a:pt x="71" y="620"/>
                    <a:pt x="71" y="620"/>
                    <a:pt x="71" y="620"/>
                  </a:cubicBezTo>
                  <a:cubicBezTo>
                    <a:pt x="71" y="620"/>
                    <a:pt x="71" y="620"/>
                    <a:pt x="71" y="620"/>
                  </a:cubicBezTo>
                  <a:cubicBezTo>
                    <a:pt x="71" y="619"/>
                    <a:pt x="71" y="619"/>
                    <a:pt x="71" y="619"/>
                  </a:cubicBezTo>
                  <a:cubicBezTo>
                    <a:pt x="71" y="619"/>
                    <a:pt x="70" y="619"/>
                    <a:pt x="70" y="619"/>
                  </a:cubicBezTo>
                  <a:cubicBezTo>
                    <a:pt x="70" y="619"/>
                    <a:pt x="69" y="617"/>
                    <a:pt x="69" y="617"/>
                  </a:cubicBezTo>
                  <a:cubicBezTo>
                    <a:pt x="68" y="617"/>
                    <a:pt x="68" y="617"/>
                    <a:pt x="68" y="617"/>
                  </a:cubicBezTo>
                  <a:cubicBezTo>
                    <a:pt x="66" y="617"/>
                    <a:pt x="66" y="617"/>
                    <a:pt x="66" y="617"/>
                  </a:cubicBezTo>
                  <a:cubicBezTo>
                    <a:pt x="66" y="617"/>
                    <a:pt x="63" y="614"/>
                    <a:pt x="63" y="614"/>
                  </a:cubicBezTo>
                  <a:cubicBezTo>
                    <a:pt x="63" y="614"/>
                    <a:pt x="61" y="614"/>
                    <a:pt x="61" y="614"/>
                  </a:cubicBezTo>
                  <a:cubicBezTo>
                    <a:pt x="61" y="612"/>
                    <a:pt x="61" y="612"/>
                    <a:pt x="61" y="612"/>
                  </a:cubicBezTo>
                  <a:cubicBezTo>
                    <a:pt x="60" y="611"/>
                    <a:pt x="60" y="611"/>
                    <a:pt x="60" y="611"/>
                  </a:cubicBezTo>
                  <a:cubicBezTo>
                    <a:pt x="60" y="610"/>
                    <a:pt x="60" y="610"/>
                    <a:pt x="60" y="610"/>
                  </a:cubicBezTo>
                  <a:cubicBezTo>
                    <a:pt x="60" y="610"/>
                    <a:pt x="60" y="610"/>
                    <a:pt x="60" y="610"/>
                  </a:cubicBezTo>
                  <a:cubicBezTo>
                    <a:pt x="60" y="609"/>
                    <a:pt x="60" y="609"/>
                    <a:pt x="60" y="609"/>
                  </a:cubicBezTo>
                  <a:cubicBezTo>
                    <a:pt x="58" y="608"/>
                    <a:pt x="58" y="608"/>
                    <a:pt x="58" y="608"/>
                  </a:cubicBezTo>
                  <a:cubicBezTo>
                    <a:pt x="58" y="608"/>
                    <a:pt x="58" y="608"/>
                    <a:pt x="58" y="608"/>
                  </a:cubicBezTo>
                  <a:cubicBezTo>
                    <a:pt x="58" y="608"/>
                    <a:pt x="59" y="607"/>
                    <a:pt x="59" y="607"/>
                  </a:cubicBezTo>
                  <a:cubicBezTo>
                    <a:pt x="51" y="592"/>
                    <a:pt x="51" y="592"/>
                    <a:pt x="51" y="592"/>
                  </a:cubicBezTo>
                  <a:cubicBezTo>
                    <a:pt x="51" y="592"/>
                    <a:pt x="51" y="592"/>
                    <a:pt x="51" y="592"/>
                  </a:cubicBezTo>
                  <a:cubicBezTo>
                    <a:pt x="48" y="588"/>
                    <a:pt x="48" y="588"/>
                    <a:pt x="48" y="588"/>
                  </a:cubicBezTo>
                  <a:cubicBezTo>
                    <a:pt x="46" y="586"/>
                    <a:pt x="46" y="586"/>
                    <a:pt x="46" y="586"/>
                  </a:cubicBezTo>
                  <a:cubicBezTo>
                    <a:pt x="45" y="585"/>
                    <a:pt x="45" y="585"/>
                    <a:pt x="45" y="585"/>
                  </a:cubicBezTo>
                  <a:cubicBezTo>
                    <a:pt x="45" y="585"/>
                    <a:pt x="45" y="585"/>
                    <a:pt x="45" y="585"/>
                  </a:cubicBezTo>
                  <a:cubicBezTo>
                    <a:pt x="44" y="583"/>
                    <a:pt x="44" y="583"/>
                    <a:pt x="44" y="583"/>
                  </a:cubicBezTo>
                  <a:cubicBezTo>
                    <a:pt x="42" y="582"/>
                    <a:pt x="42" y="582"/>
                    <a:pt x="42" y="582"/>
                  </a:cubicBezTo>
                  <a:cubicBezTo>
                    <a:pt x="42" y="581"/>
                    <a:pt x="42" y="581"/>
                    <a:pt x="42" y="581"/>
                  </a:cubicBezTo>
                  <a:cubicBezTo>
                    <a:pt x="40" y="580"/>
                    <a:pt x="40" y="580"/>
                    <a:pt x="40" y="580"/>
                  </a:cubicBezTo>
                  <a:cubicBezTo>
                    <a:pt x="40" y="579"/>
                    <a:pt x="40" y="579"/>
                    <a:pt x="40" y="579"/>
                  </a:cubicBezTo>
                  <a:cubicBezTo>
                    <a:pt x="40" y="579"/>
                    <a:pt x="40" y="579"/>
                    <a:pt x="40" y="579"/>
                  </a:cubicBezTo>
                  <a:cubicBezTo>
                    <a:pt x="40" y="578"/>
                    <a:pt x="40" y="578"/>
                    <a:pt x="40" y="578"/>
                  </a:cubicBezTo>
                  <a:cubicBezTo>
                    <a:pt x="40" y="578"/>
                    <a:pt x="40" y="578"/>
                    <a:pt x="40" y="578"/>
                  </a:cubicBezTo>
                  <a:cubicBezTo>
                    <a:pt x="40" y="577"/>
                    <a:pt x="40" y="577"/>
                    <a:pt x="40" y="577"/>
                  </a:cubicBezTo>
                  <a:cubicBezTo>
                    <a:pt x="37" y="574"/>
                    <a:pt x="37" y="574"/>
                    <a:pt x="37" y="574"/>
                  </a:cubicBezTo>
                  <a:cubicBezTo>
                    <a:pt x="37" y="574"/>
                    <a:pt x="37" y="574"/>
                    <a:pt x="37" y="574"/>
                  </a:cubicBezTo>
                  <a:cubicBezTo>
                    <a:pt x="33" y="576"/>
                    <a:pt x="33" y="576"/>
                    <a:pt x="33" y="576"/>
                  </a:cubicBezTo>
                  <a:cubicBezTo>
                    <a:pt x="31" y="576"/>
                    <a:pt x="31" y="576"/>
                    <a:pt x="31" y="576"/>
                  </a:cubicBezTo>
                  <a:cubicBezTo>
                    <a:pt x="31" y="576"/>
                    <a:pt x="31" y="576"/>
                    <a:pt x="31" y="576"/>
                  </a:cubicBezTo>
                  <a:cubicBezTo>
                    <a:pt x="32" y="577"/>
                    <a:pt x="32" y="577"/>
                    <a:pt x="32" y="577"/>
                  </a:cubicBezTo>
                  <a:cubicBezTo>
                    <a:pt x="32" y="577"/>
                    <a:pt x="32" y="577"/>
                    <a:pt x="32" y="577"/>
                  </a:cubicBezTo>
                  <a:cubicBezTo>
                    <a:pt x="32" y="577"/>
                    <a:pt x="32" y="578"/>
                    <a:pt x="32" y="578"/>
                  </a:cubicBezTo>
                  <a:cubicBezTo>
                    <a:pt x="31" y="578"/>
                    <a:pt x="31" y="578"/>
                    <a:pt x="31" y="578"/>
                  </a:cubicBezTo>
                  <a:cubicBezTo>
                    <a:pt x="31" y="580"/>
                    <a:pt x="31" y="580"/>
                    <a:pt x="31" y="580"/>
                  </a:cubicBezTo>
                  <a:cubicBezTo>
                    <a:pt x="30" y="582"/>
                    <a:pt x="30" y="582"/>
                    <a:pt x="30" y="582"/>
                  </a:cubicBezTo>
                  <a:cubicBezTo>
                    <a:pt x="28" y="582"/>
                    <a:pt x="28" y="582"/>
                    <a:pt x="28" y="582"/>
                  </a:cubicBezTo>
                  <a:cubicBezTo>
                    <a:pt x="23" y="586"/>
                    <a:pt x="23" y="586"/>
                    <a:pt x="23" y="586"/>
                  </a:cubicBezTo>
                  <a:cubicBezTo>
                    <a:pt x="23" y="581"/>
                    <a:pt x="23" y="581"/>
                    <a:pt x="23" y="581"/>
                  </a:cubicBezTo>
                  <a:cubicBezTo>
                    <a:pt x="16" y="574"/>
                    <a:pt x="16" y="574"/>
                    <a:pt x="16" y="574"/>
                  </a:cubicBezTo>
                  <a:cubicBezTo>
                    <a:pt x="16" y="573"/>
                    <a:pt x="16" y="573"/>
                    <a:pt x="16" y="573"/>
                  </a:cubicBezTo>
                  <a:cubicBezTo>
                    <a:pt x="16" y="572"/>
                    <a:pt x="16" y="572"/>
                    <a:pt x="16" y="572"/>
                  </a:cubicBezTo>
                  <a:cubicBezTo>
                    <a:pt x="13" y="571"/>
                    <a:pt x="13" y="571"/>
                    <a:pt x="13" y="571"/>
                  </a:cubicBezTo>
                  <a:cubicBezTo>
                    <a:pt x="12" y="570"/>
                    <a:pt x="12" y="570"/>
                    <a:pt x="12" y="570"/>
                  </a:cubicBezTo>
                  <a:cubicBezTo>
                    <a:pt x="12" y="570"/>
                    <a:pt x="12" y="569"/>
                    <a:pt x="12" y="569"/>
                  </a:cubicBezTo>
                  <a:cubicBezTo>
                    <a:pt x="12" y="569"/>
                    <a:pt x="13" y="568"/>
                    <a:pt x="13" y="568"/>
                  </a:cubicBezTo>
                  <a:cubicBezTo>
                    <a:pt x="13" y="567"/>
                    <a:pt x="13" y="566"/>
                    <a:pt x="13" y="566"/>
                  </a:cubicBezTo>
                  <a:cubicBezTo>
                    <a:pt x="9" y="566"/>
                    <a:pt x="9" y="566"/>
                    <a:pt x="9" y="566"/>
                  </a:cubicBezTo>
                  <a:cubicBezTo>
                    <a:pt x="7" y="569"/>
                    <a:pt x="7" y="569"/>
                    <a:pt x="7" y="569"/>
                  </a:cubicBezTo>
                  <a:cubicBezTo>
                    <a:pt x="7" y="569"/>
                    <a:pt x="4" y="567"/>
                    <a:pt x="4" y="567"/>
                  </a:cubicBezTo>
                  <a:cubicBezTo>
                    <a:pt x="4" y="567"/>
                    <a:pt x="3" y="568"/>
                    <a:pt x="3" y="568"/>
                  </a:cubicBezTo>
                  <a:cubicBezTo>
                    <a:pt x="0" y="567"/>
                    <a:pt x="0" y="567"/>
                    <a:pt x="0" y="567"/>
                  </a:cubicBezTo>
                  <a:cubicBezTo>
                    <a:pt x="0" y="417"/>
                    <a:pt x="0" y="417"/>
                    <a:pt x="0" y="417"/>
                  </a:cubicBezTo>
                  <a:cubicBezTo>
                    <a:pt x="1" y="417"/>
                    <a:pt x="1" y="418"/>
                    <a:pt x="2" y="418"/>
                  </a:cubicBezTo>
                  <a:cubicBezTo>
                    <a:pt x="3" y="418"/>
                    <a:pt x="3" y="418"/>
                    <a:pt x="4" y="419"/>
                  </a:cubicBezTo>
                  <a:cubicBezTo>
                    <a:pt x="6" y="419"/>
                    <a:pt x="7" y="418"/>
                    <a:pt x="8" y="418"/>
                  </a:cubicBezTo>
                  <a:cubicBezTo>
                    <a:pt x="9" y="419"/>
                    <a:pt x="10" y="419"/>
                    <a:pt x="10" y="419"/>
                  </a:cubicBezTo>
                  <a:cubicBezTo>
                    <a:pt x="11" y="420"/>
                    <a:pt x="12" y="420"/>
                    <a:pt x="13" y="420"/>
                  </a:cubicBezTo>
                  <a:cubicBezTo>
                    <a:pt x="13" y="420"/>
                    <a:pt x="13" y="421"/>
                    <a:pt x="13" y="421"/>
                  </a:cubicBezTo>
                  <a:cubicBezTo>
                    <a:pt x="14" y="421"/>
                    <a:pt x="14" y="421"/>
                    <a:pt x="14" y="422"/>
                  </a:cubicBezTo>
                  <a:cubicBezTo>
                    <a:pt x="14" y="422"/>
                    <a:pt x="14" y="422"/>
                    <a:pt x="15" y="423"/>
                  </a:cubicBezTo>
                  <a:cubicBezTo>
                    <a:pt x="15" y="423"/>
                    <a:pt x="16" y="424"/>
                    <a:pt x="17" y="425"/>
                  </a:cubicBezTo>
                  <a:cubicBezTo>
                    <a:pt x="17" y="425"/>
                    <a:pt x="17" y="425"/>
                    <a:pt x="17" y="425"/>
                  </a:cubicBezTo>
                  <a:cubicBezTo>
                    <a:pt x="18" y="425"/>
                    <a:pt x="18" y="425"/>
                    <a:pt x="18" y="425"/>
                  </a:cubicBezTo>
                  <a:cubicBezTo>
                    <a:pt x="18" y="425"/>
                    <a:pt x="18" y="425"/>
                    <a:pt x="18" y="425"/>
                  </a:cubicBezTo>
                  <a:cubicBezTo>
                    <a:pt x="18" y="425"/>
                    <a:pt x="18" y="425"/>
                    <a:pt x="18" y="425"/>
                  </a:cubicBezTo>
                  <a:cubicBezTo>
                    <a:pt x="18" y="426"/>
                    <a:pt x="19" y="426"/>
                    <a:pt x="19" y="426"/>
                  </a:cubicBezTo>
                  <a:cubicBezTo>
                    <a:pt x="19" y="426"/>
                    <a:pt x="19" y="426"/>
                    <a:pt x="19" y="427"/>
                  </a:cubicBezTo>
                  <a:cubicBezTo>
                    <a:pt x="20" y="427"/>
                    <a:pt x="21" y="428"/>
                    <a:pt x="21" y="428"/>
                  </a:cubicBezTo>
                  <a:cubicBezTo>
                    <a:pt x="22" y="429"/>
                    <a:pt x="24" y="430"/>
                    <a:pt x="25" y="430"/>
                  </a:cubicBezTo>
                  <a:cubicBezTo>
                    <a:pt x="25" y="431"/>
                    <a:pt x="26" y="431"/>
                    <a:pt x="26" y="431"/>
                  </a:cubicBezTo>
                  <a:cubicBezTo>
                    <a:pt x="27" y="431"/>
                    <a:pt x="27" y="431"/>
                    <a:pt x="27" y="431"/>
                  </a:cubicBezTo>
                  <a:cubicBezTo>
                    <a:pt x="28" y="431"/>
                    <a:pt x="28" y="432"/>
                    <a:pt x="29" y="432"/>
                  </a:cubicBezTo>
                  <a:cubicBezTo>
                    <a:pt x="29" y="432"/>
                    <a:pt x="30" y="432"/>
                    <a:pt x="30" y="432"/>
                  </a:cubicBezTo>
                  <a:cubicBezTo>
                    <a:pt x="31" y="432"/>
                    <a:pt x="31" y="432"/>
                    <a:pt x="32" y="432"/>
                  </a:cubicBezTo>
                  <a:cubicBezTo>
                    <a:pt x="32" y="432"/>
                    <a:pt x="33" y="432"/>
                    <a:pt x="33" y="432"/>
                  </a:cubicBezTo>
                  <a:cubicBezTo>
                    <a:pt x="34" y="433"/>
                    <a:pt x="35" y="433"/>
                    <a:pt x="35" y="433"/>
                  </a:cubicBezTo>
                  <a:cubicBezTo>
                    <a:pt x="35" y="433"/>
                    <a:pt x="36" y="434"/>
                    <a:pt x="36" y="434"/>
                  </a:cubicBezTo>
                  <a:cubicBezTo>
                    <a:pt x="37" y="434"/>
                    <a:pt x="37" y="434"/>
                    <a:pt x="37" y="435"/>
                  </a:cubicBezTo>
                  <a:cubicBezTo>
                    <a:pt x="38" y="435"/>
                    <a:pt x="38" y="435"/>
                    <a:pt x="38" y="436"/>
                  </a:cubicBezTo>
                  <a:cubicBezTo>
                    <a:pt x="38" y="436"/>
                    <a:pt x="39" y="436"/>
                    <a:pt x="39" y="436"/>
                  </a:cubicBezTo>
                  <a:cubicBezTo>
                    <a:pt x="39" y="436"/>
                    <a:pt x="40" y="436"/>
                    <a:pt x="40" y="437"/>
                  </a:cubicBezTo>
                  <a:cubicBezTo>
                    <a:pt x="39" y="436"/>
                    <a:pt x="38" y="434"/>
                    <a:pt x="37" y="433"/>
                  </a:cubicBezTo>
                  <a:cubicBezTo>
                    <a:pt x="37" y="433"/>
                    <a:pt x="37" y="433"/>
                    <a:pt x="37" y="432"/>
                  </a:cubicBezTo>
                  <a:cubicBezTo>
                    <a:pt x="37" y="432"/>
                    <a:pt x="37" y="432"/>
                    <a:pt x="37" y="432"/>
                  </a:cubicBezTo>
                  <a:cubicBezTo>
                    <a:pt x="37" y="432"/>
                    <a:pt x="37" y="432"/>
                    <a:pt x="38" y="432"/>
                  </a:cubicBezTo>
                  <a:cubicBezTo>
                    <a:pt x="38" y="432"/>
                    <a:pt x="38" y="432"/>
                    <a:pt x="38" y="431"/>
                  </a:cubicBezTo>
                  <a:cubicBezTo>
                    <a:pt x="38" y="431"/>
                    <a:pt x="38" y="431"/>
                    <a:pt x="38" y="431"/>
                  </a:cubicBezTo>
                  <a:cubicBezTo>
                    <a:pt x="37" y="431"/>
                    <a:pt x="37" y="431"/>
                    <a:pt x="37" y="430"/>
                  </a:cubicBezTo>
                  <a:cubicBezTo>
                    <a:pt x="38" y="430"/>
                    <a:pt x="38" y="430"/>
                    <a:pt x="38" y="430"/>
                  </a:cubicBezTo>
                  <a:cubicBezTo>
                    <a:pt x="38" y="430"/>
                    <a:pt x="38" y="430"/>
                    <a:pt x="38" y="430"/>
                  </a:cubicBezTo>
                  <a:cubicBezTo>
                    <a:pt x="37" y="430"/>
                    <a:pt x="37" y="430"/>
                    <a:pt x="37" y="430"/>
                  </a:cubicBezTo>
                  <a:cubicBezTo>
                    <a:pt x="37" y="430"/>
                    <a:pt x="37" y="430"/>
                    <a:pt x="37" y="430"/>
                  </a:cubicBezTo>
                  <a:cubicBezTo>
                    <a:pt x="36" y="430"/>
                    <a:pt x="36" y="430"/>
                    <a:pt x="36" y="429"/>
                  </a:cubicBezTo>
                  <a:cubicBezTo>
                    <a:pt x="36" y="429"/>
                    <a:pt x="36" y="429"/>
                    <a:pt x="36" y="429"/>
                  </a:cubicBezTo>
                  <a:cubicBezTo>
                    <a:pt x="35" y="429"/>
                    <a:pt x="35" y="429"/>
                    <a:pt x="35" y="429"/>
                  </a:cubicBezTo>
                  <a:cubicBezTo>
                    <a:pt x="35" y="428"/>
                    <a:pt x="34" y="428"/>
                    <a:pt x="34" y="427"/>
                  </a:cubicBezTo>
                  <a:cubicBezTo>
                    <a:pt x="34" y="427"/>
                    <a:pt x="34" y="427"/>
                    <a:pt x="34" y="427"/>
                  </a:cubicBezTo>
                  <a:cubicBezTo>
                    <a:pt x="33" y="427"/>
                    <a:pt x="34" y="427"/>
                    <a:pt x="34" y="428"/>
                  </a:cubicBezTo>
                  <a:cubicBezTo>
                    <a:pt x="34" y="428"/>
                    <a:pt x="34" y="428"/>
                    <a:pt x="34" y="428"/>
                  </a:cubicBezTo>
                  <a:cubicBezTo>
                    <a:pt x="34" y="428"/>
                    <a:pt x="34" y="428"/>
                    <a:pt x="33" y="428"/>
                  </a:cubicBezTo>
                  <a:cubicBezTo>
                    <a:pt x="33" y="428"/>
                    <a:pt x="33" y="428"/>
                    <a:pt x="32" y="428"/>
                  </a:cubicBezTo>
                  <a:cubicBezTo>
                    <a:pt x="32" y="428"/>
                    <a:pt x="32" y="428"/>
                    <a:pt x="32" y="428"/>
                  </a:cubicBezTo>
                  <a:cubicBezTo>
                    <a:pt x="32" y="427"/>
                    <a:pt x="32" y="427"/>
                    <a:pt x="32" y="427"/>
                  </a:cubicBezTo>
                  <a:cubicBezTo>
                    <a:pt x="32" y="427"/>
                    <a:pt x="32" y="426"/>
                    <a:pt x="33" y="426"/>
                  </a:cubicBezTo>
                  <a:cubicBezTo>
                    <a:pt x="33" y="426"/>
                    <a:pt x="33" y="426"/>
                    <a:pt x="33" y="426"/>
                  </a:cubicBezTo>
                  <a:cubicBezTo>
                    <a:pt x="34" y="426"/>
                    <a:pt x="34" y="426"/>
                    <a:pt x="34" y="426"/>
                  </a:cubicBezTo>
                  <a:cubicBezTo>
                    <a:pt x="34" y="426"/>
                    <a:pt x="34" y="426"/>
                    <a:pt x="34" y="426"/>
                  </a:cubicBezTo>
                  <a:cubicBezTo>
                    <a:pt x="34" y="425"/>
                    <a:pt x="35" y="426"/>
                    <a:pt x="35" y="426"/>
                  </a:cubicBezTo>
                  <a:cubicBezTo>
                    <a:pt x="35" y="426"/>
                    <a:pt x="35" y="426"/>
                    <a:pt x="36" y="426"/>
                  </a:cubicBezTo>
                  <a:cubicBezTo>
                    <a:pt x="36" y="426"/>
                    <a:pt x="36" y="426"/>
                    <a:pt x="35" y="426"/>
                  </a:cubicBezTo>
                  <a:cubicBezTo>
                    <a:pt x="35" y="426"/>
                    <a:pt x="35" y="426"/>
                    <a:pt x="35" y="426"/>
                  </a:cubicBezTo>
                  <a:cubicBezTo>
                    <a:pt x="35" y="425"/>
                    <a:pt x="35" y="425"/>
                    <a:pt x="35" y="424"/>
                  </a:cubicBezTo>
                  <a:cubicBezTo>
                    <a:pt x="35" y="424"/>
                    <a:pt x="36" y="424"/>
                    <a:pt x="36" y="424"/>
                  </a:cubicBezTo>
                  <a:cubicBezTo>
                    <a:pt x="36" y="424"/>
                    <a:pt x="37" y="424"/>
                    <a:pt x="37" y="424"/>
                  </a:cubicBezTo>
                  <a:cubicBezTo>
                    <a:pt x="38" y="424"/>
                    <a:pt x="39" y="424"/>
                    <a:pt x="39" y="425"/>
                  </a:cubicBezTo>
                  <a:cubicBezTo>
                    <a:pt x="39" y="425"/>
                    <a:pt x="39" y="424"/>
                    <a:pt x="39" y="424"/>
                  </a:cubicBezTo>
                  <a:cubicBezTo>
                    <a:pt x="39" y="424"/>
                    <a:pt x="38" y="424"/>
                    <a:pt x="38" y="424"/>
                  </a:cubicBezTo>
                  <a:cubicBezTo>
                    <a:pt x="38" y="424"/>
                    <a:pt x="37" y="423"/>
                    <a:pt x="37" y="423"/>
                  </a:cubicBezTo>
                  <a:cubicBezTo>
                    <a:pt x="37" y="423"/>
                    <a:pt x="37" y="423"/>
                    <a:pt x="37" y="423"/>
                  </a:cubicBezTo>
                  <a:cubicBezTo>
                    <a:pt x="37" y="423"/>
                    <a:pt x="37" y="422"/>
                    <a:pt x="38" y="422"/>
                  </a:cubicBezTo>
                  <a:cubicBezTo>
                    <a:pt x="38" y="422"/>
                    <a:pt x="38" y="423"/>
                    <a:pt x="39" y="423"/>
                  </a:cubicBezTo>
                  <a:cubicBezTo>
                    <a:pt x="39" y="423"/>
                    <a:pt x="39" y="422"/>
                    <a:pt x="39" y="422"/>
                  </a:cubicBezTo>
                  <a:cubicBezTo>
                    <a:pt x="39" y="422"/>
                    <a:pt x="39" y="421"/>
                    <a:pt x="40" y="421"/>
                  </a:cubicBezTo>
                  <a:cubicBezTo>
                    <a:pt x="40" y="421"/>
                    <a:pt x="40" y="421"/>
                    <a:pt x="40" y="421"/>
                  </a:cubicBezTo>
                  <a:cubicBezTo>
                    <a:pt x="41" y="421"/>
                    <a:pt x="41" y="421"/>
                    <a:pt x="41" y="421"/>
                  </a:cubicBezTo>
                  <a:cubicBezTo>
                    <a:pt x="42" y="421"/>
                    <a:pt x="43" y="421"/>
                    <a:pt x="44" y="421"/>
                  </a:cubicBezTo>
                  <a:cubicBezTo>
                    <a:pt x="44" y="421"/>
                    <a:pt x="44" y="421"/>
                    <a:pt x="44" y="421"/>
                  </a:cubicBezTo>
                  <a:cubicBezTo>
                    <a:pt x="44" y="421"/>
                    <a:pt x="44" y="421"/>
                    <a:pt x="44" y="420"/>
                  </a:cubicBezTo>
                  <a:cubicBezTo>
                    <a:pt x="44" y="420"/>
                    <a:pt x="44" y="420"/>
                    <a:pt x="43" y="420"/>
                  </a:cubicBezTo>
                  <a:cubicBezTo>
                    <a:pt x="43" y="420"/>
                    <a:pt x="43" y="420"/>
                    <a:pt x="43" y="420"/>
                  </a:cubicBezTo>
                  <a:cubicBezTo>
                    <a:pt x="43" y="420"/>
                    <a:pt x="44" y="420"/>
                    <a:pt x="44" y="420"/>
                  </a:cubicBezTo>
                  <a:cubicBezTo>
                    <a:pt x="44" y="419"/>
                    <a:pt x="44" y="419"/>
                    <a:pt x="44" y="419"/>
                  </a:cubicBezTo>
                  <a:cubicBezTo>
                    <a:pt x="44" y="419"/>
                    <a:pt x="44" y="419"/>
                    <a:pt x="44" y="418"/>
                  </a:cubicBezTo>
                  <a:cubicBezTo>
                    <a:pt x="44" y="418"/>
                    <a:pt x="44" y="417"/>
                    <a:pt x="44" y="417"/>
                  </a:cubicBezTo>
                  <a:cubicBezTo>
                    <a:pt x="44" y="417"/>
                    <a:pt x="44" y="417"/>
                    <a:pt x="44" y="417"/>
                  </a:cubicBezTo>
                  <a:cubicBezTo>
                    <a:pt x="45" y="417"/>
                    <a:pt x="45" y="417"/>
                    <a:pt x="45" y="417"/>
                  </a:cubicBezTo>
                  <a:cubicBezTo>
                    <a:pt x="45" y="417"/>
                    <a:pt x="46" y="417"/>
                    <a:pt x="46" y="417"/>
                  </a:cubicBezTo>
                  <a:cubicBezTo>
                    <a:pt x="46" y="417"/>
                    <a:pt x="45" y="418"/>
                    <a:pt x="46" y="418"/>
                  </a:cubicBezTo>
                  <a:cubicBezTo>
                    <a:pt x="46" y="419"/>
                    <a:pt x="46" y="419"/>
                    <a:pt x="46" y="419"/>
                  </a:cubicBezTo>
                  <a:cubicBezTo>
                    <a:pt x="46" y="419"/>
                    <a:pt x="46" y="419"/>
                    <a:pt x="46" y="419"/>
                  </a:cubicBezTo>
                  <a:cubicBezTo>
                    <a:pt x="47" y="419"/>
                    <a:pt x="47" y="419"/>
                    <a:pt x="47" y="419"/>
                  </a:cubicBezTo>
                  <a:cubicBezTo>
                    <a:pt x="47" y="419"/>
                    <a:pt x="47" y="419"/>
                    <a:pt x="47" y="419"/>
                  </a:cubicBezTo>
                  <a:cubicBezTo>
                    <a:pt x="47" y="418"/>
                    <a:pt x="48" y="418"/>
                    <a:pt x="48" y="418"/>
                  </a:cubicBezTo>
                  <a:cubicBezTo>
                    <a:pt x="48" y="419"/>
                    <a:pt x="48" y="419"/>
                    <a:pt x="48" y="420"/>
                  </a:cubicBezTo>
                  <a:cubicBezTo>
                    <a:pt x="48" y="420"/>
                    <a:pt x="47" y="420"/>
                    <a:pt x="47" y="420"/>
                  </a:cubicBezTo>
                  <a:cubicBezTo>
                    <a:pt x="47" y="420"/>
                    <a:pt x="48" y="420"/>
                    <a:pt x="48" y="420"/>
                  </a:cubicBezTo>
                  <a:cubicBezTo>
                    <a:pt x="48" y="420"/>
                    <a:pt x="48" y="420"/>
                    <a:pt x="49" y="420"/>
                  </a:cubicBezTo>
                  <a:cubicBezTo>
                    <a:pt x="48" y="420"/>
                    <a:pt x="48" y="421"/>
                    <a:pt x="48" y="422"/>
                  </a:cubicBezTo>
                  <a:cubicBezTo>
                    <a:pt x="48" y="422"/>
                    <a:pt x="48" y="422"/>
                    <a:pt x="48" y="422"/>
                  </a:cubicBezTo>
                  <a:cubicBezTo>
                    <a:pt x="48" y="423"/>
                    <a:pt x="48" y="423"/>
                    <a:pt x="47" y="423"/>
                  </a:cubicBezTo>
                  <a:cubicBezTo>
                    <a:pt x="47" y="423"/>
                    <a:pt x="47" y="423"/>
                    <a:pt x="47" y="423"/>
                  </a:cubicBezTo>
                  <a:cubicBezTo>
                    <a:pt x="47" y="423"/>
                    <a:pt x="47" y="423"/>
                    <a:pt x="48" y="424"/>
                  </a:cubicBezTo>
                  <a:cubicBezTo>
                    <a:pt x="48" y="424"/>
                    <a:pt x="48" y="424"/>
                    <a:pt x="47" y="424"/>
                  </a:cubicBezTo>
                  <a:cubicBezTo>
                    <a:pt x="47" y="424"/>
                    <a:pt x="47" y="424"/>
                    <a:pt x="47" y="424"/>
                  </a:cubicBezTo>
                  <a:cubicBezTo>
                    <a:pt x="46" y="425"/>
                    <a:pt x="46" y="425"/>
                    <a:pt x="45" y="425"/>
                  </a:cubicBezTo>
                  <a:cubicBezTo>
                    <a:pt x="45" y="425"/>
                    <a:pt x="45" y="426"/>
                    <a:pt x="45" y="426"/>
                  </a:cubicBezTo>
                  <a:cubicBezTo>
                    <a:pt x="46" y="425"/>
                    <a:pt x="48" y="425"/>
                    <a:pt x="48" y="424"/>
                  </a:cubicBezTo>
                  <a:cubicBezTo>
                    <a:pt x="48" y="424"/>
                    <a:pt x="48" y="424"/>
                    <a:pt x="48" y="424"/>
                  </a:cubicBezTo>
                  <a:cubicBezTo>
                    <a:pt x="48" y="424"/>
                    <a:pt x="49" y="423"/>
                    <a:pt x="49" y="424"/>
                  </a:cubicBezTo>
                  <a:cubicBezTo>
                    <a:pt x="49" y="424"/>
                    <a:pt x="49" y="424"/>
                    <a:pt x="49" y="424"/>
                  </a:cubicBezTo>
                  <a:cubicBezTo>
                    <a:pt x="49" y="424"/>
                    <a:pt x="50" y="424"/>
                    <a:pt x="50" y="424"/>
                  </a:cubicBezTo>
                  <a:cubicBezTo>
                    <a:pt x="50" y="423"/>
                    <a:pt x="50" y="423"/>
                    <a:pt x="49" y="423"/>
                  </a:cubicBezTo>
                  <a:cubicBezTo>
                    <a:pt x="50" y="423"/>
                    <a:pt x="51" y="422"/>
                    <a:pt x="52" y="423"/>
                  </a:cubicBezTo>
                  <a:cubicBezTo>
                    <a:pt x="52" y="423"/>
                    <a:pt x="52" y="423"/>
                    <a:pt x="52" y="423"/>
                  </a:cubicBezTo>
                  <a:cubicBezTo>
                    <a:pt x="52" y="423"/>
                    <a:pt x="52" y="423"/>
                    <a:pt x="53" y="422"/>
                  </a:cubicBezTo>
                  <a:cubicBezTo>
                    <a:pt x="53" y="422"/>
                    <a:pt x="53" y="422"/>
                    <a:pt x="54" y="422"/>
                  </a:cubicBezTo>
                  <a:cubicBezTo>
                    <a:pt x="54" y="422"/>
                    <a:pt x="54" y="422"/>
                    <a:pt x="54" y="422"/>
                  </a:cubicBezTo>
                  <a:cubicBezTo>
                    <a:pt x="54" y="421"/>
                    <a:pt x="54" y="421"/>
                    <a:pt x="54" y="421"/>
                  </a:cubicBezTo>
                  <a:cubicBezTo>
                    <a:pt x="54" y="420"/>
                    <a:pt x="54" y="419"/>
                    <a:pt x="54" y="419"/>
                  </a:cubicBezTo>
                  <a:cubicBezTo>
                    <a:pt x="54" y="418"/>
                    <a:pt x="54" y="418"/>
                    <a:pt x="54" y="418"/>
                  </a:cubicBezTo>
                  <a:cubicBezTo>
                    <a:pt x="54" y="418"/>
                    <a:pt x="55" y="417"/>
                    <a:pt x="55" y="418"/>
                  </a:cubicBezTo>
                  <a:cubicBezTo>
                    <a:pt x="55" y="418"/>
                    <a:pt x="55" y="418"/>
                    <a:pt x="56" y="418"/>
                  </a:cubicBezTo>
                  <a:cubicBezTo>
                    <a:pt x="56" y="418"/>
                    <a:pt x="56" y="418"/>
                    <a:pt x="56" y="418"/>
                  </a:cubicBezTo>
                  <a:cubicBezTo>
                    <a:pt x="56" y="418"/>
                    <a:pt x="56" y="417"/>
                    <a:pt x="57" y="417"/>
                  </a:cubicBezTo>
                  <a:cubicBezTo>
                    <a:pt x="57" y="417"/>
                    <a:pt x="57" y="416"/>
                    <a:pt x="57" y="416"/>
                  </a:cubicBezTo>
                  <a:cubicBezTo>
                    <a:pt x="57" y="416"/>
                    <a:pt x="58" y="416"/>
                    <a:pt x="58" y="417"/>
                  </a:cubicBezTo>
                  <a:cubicBezTo>
                    <a:pt x="58" y="417"/>
                    <a:pt x="57" y="417"/>
                    <a:pt x="57" y="417"/>
                  </a:cubicBezTo>
                  <a:cubicBezTo>
                    <a:pt x="57" y="417"/>
                    <a:pt x="57" y="418"/>
                    <a:pt x="57" y="418"/>
                  </a:cubicBezTo>
                  <a:cubicBezTo>
                    <a:pt x="57" y="418"/>
                    <a:pt x="57" y="418"/>
                    <a:pt x="57" y="418"/>
                  </a:cubicBezTo>
                  <a:cubicBezTo>
                    <a:pt x="57" y="418"/>
                    <a:pt x="58" y="418"/>
                    <a:pt x="58" y="418"/>
                  </a:cubicBezTo>
                  <a:cubicBezTo>
                    <a:pt x="58" y="418"/>
                    <a:pt x="58" y="417"/>
                    <a:pt x="58" y="417"/>
                  </a:cubicBezTo>
                  <a:cubicBezTo>
                    <a:pt x="58" y="417"/>
                    <a:pt x="58" y="416"/>
                    <a:pt x="58" y="416"/>
                  </a:cubicBezTo>
                  <a:cubicBezTo>
                    <a:pt x="58" y="416"/>
                    <a:pt x="59" y="416"/>
                    <a:pt x="59" y="416"/>
                  </a:cubicBezTo>
                  <a:cubicBezTo>
                    <a:pt x="59" y="417"/>
                    <a:pt x="59" y="417"/>
                    <a:pt x="59" y="417"/>
                  </a:cubicBezTo>
                  <a:cubicBezTo>
                    <a:pt x="60" y="417"/>
                    <a:pt x="60" y="417"/>
                    <a:pt x="60" y="416"/>
                  </a:cubicBezTo>
                  <a:cubicBezTo>
                    <a:pt x="60" y="416"/>
                    <a:pt x="60" y="416"/>
                    <a:pt x="60" y="416"/>
                  </a:cubicBezTo>
                  <a:cubicBezTo>
                    <a:pt x="60" y="416"/>
                    <a:pt x="60" y="416"/>
                    <a:pt x="60" y="416"/>
                  </a:cubicBezTo>
                  <a:cubicBezTo>
                    <a:pt x="61" y="416"/>
                    <a:pt x="61" y="415"/>
                    <a:pt x="61" y="415"/>
                  </a:cubicBezTo>
                  <a:cubicBezTo>
                    <a:pt x="62" y="414"/>
                    <a:pt x="63" y="414"/>
                    <a:pt x="64" y="413"/>
                  </a:cubicBezTo>
                  <a:cubicBezTo>
                    <a:pt x="64" y="413"/>
                    <a:pt x="64" y="413"/>
                    <a:pt x="64" y="412"/>
                  </a:cubicBezTo>
                  <a:cubicBezTo>
                    <a:pt x="64" y="412"/>
                    <a:pt x="64" y="412"/>
                    <a:pt x="64" y="412"/>
                  </a:cubicBezTo>
                  <a:cubicBezTo>
                    <a:pt x="64" y="412"/>
                    <a:pt x="64" y="411"/>
                    <a:pt x="65" y="411"/>
                  </a:cubicBezTo>
                  <a:cubicBezTo>
                    <a:pt x="65" y="412"/>
                    <a:pt x="65" y="412"/>
                    <a:pt x="66" y="412"/>
                  </a:cubicBezTo>
                  <a:cubicBezTo>
                    <a:pt x="66" y="412"/>
                    <a:pt x="66" y="413"/>
                    <a:pt x="66" y="413"/>
                  </a:cubicBezTo>
                  <a:cubicBezTo>
                    <a:pt x="66" y="413"/>
                    <a:pt x="67" y="413"/>
                    <a:pt x="67" y="413"/>
                  </a:cubicBezTo>
                  <a:cubicBezTo>
                    <a:pt x="67" y="412"/>
                    <a:pt x="67" y="412"/>
                    <a:pt x="67" y="411"/>
                  </a:cubicBezTo>
                  <a:cubicBezTo>
                    <a:pt x="67" y="411"/>
                    <a:pt x="67" y="411"/>
                    <a:pt x="67" y="411"/>
                  </a:cubicBezTo>
                  <a:cubicBezTo>
                    <a:pt x="68" y="410"/>
                    <a:pt x="68" y="410"/>
                    <a:pt x="68" y="410"/>
                  </a:cubicBezTo>
                  <a:cubicBezTo>
                    <a:pt x="68" y="410"/>
                    <a:pt x="68" y="410"/>
                    <a:pt x="67" y="410"/>
                  </a:cubicBezTo>
                  <a:cubicBezTo>
                    <a:pt x="68" y="409"/>
                    <a:pt x="68" y="409"/>
                    <a:pt x="69" y="409"/>
                  </a:cubicBezTo>
                  <a:cubicBezTo>
                    <a:pt x="69" y="409"/>
                    <a:pt x="69" y="409"/>
                    <a:pt x="70" y="409"/>
                  </a:cubicBezTo>
                  <a:cubicBezTo>
                    <a:pt x="70" y="409"/>
                    <a:pt x="70" y="409"/>
                    <a:pt x="70" y="409"/>
                  </a:cubicBezTo>
                  <a:cubicBezTo>
                    <a:pt x="70" y="408"/>
                    <a:pt x="70" y="408"/>
                    <a:pt x="70" y="408"/>
                  </a:cubicBezTo>
                  <a:cubicBezTo>
                    <a:pt x="70" y="408"/>
                    <a:pt x="71" y="408"/>
                    <a:pt x="71" y="408"/>
                  </a:cubicBezTo>
                  <a:cubicBezTo>
                    <a:pt x="71" y="408"/>
                    <a:pt x="71" y="408"/>
                    <a:pt x="72" y="408"/>
                  </a:cubicBezTo>
                  <a:cubicBezTo>
                    <a:pt x="72" y="409"/>
                    <a:pt x="72" y="409"/>
                    <a:pt x="72" y="409"/>
                  </a:cubicBezTo>
                  <a:cubicBezTo>
                    <a:pt x="73" y="409"/>
                    <a:pt x="73" y="409"/>
                    <a:pt x="74" y="409"/>
                  </a:cubicBezTo>
                  <a:cubicBezTo>
                    <a:pt x="74" y="409"/>
                    <a:pt x="75" y="409"/>
                    <a:pt x="75" y="409"/>
                  </a:cubicBezTo>
                  <a:cubicBezTo>
                    <a:pt x="75" y="409"/>
                    <a:pt x="75" y="409"/>
                    <a:pt x="75" y="408"/>
                  </a:cubicBezTo>
                  <a:cubicBezTo>
                    <a:pt x="75" y="407"/>
                    <a:pt x="76" y="406"/>
                    <a:pt x="76" y="405"/>
                  </a:cubicBezTo>
                  <a:cubicBezTo>
                    <a:pt x="77" y="406"/>
                    <a:pt x="76" y="407"/>
                    <a:pt x="77" y="407"/>
                  </a:cubicBezTo>
                  <a:cubicBezTo>
                    <a:pt x="77" y="407"/>
                    <a:pt x="77" y="407"/>
                    <a:pt x="77" y="408"/>
                  </a:cubicBezTo>
                  <a:cubicBezTo>
                    <a:pt x="78" y="408"/>
                    <a:pt x="78" y="408"/>
                    <a:pt x="78" y="408"/>
                  </a:cubicBezTo>
                  <a:cubicBezTo>
                    <a:pt x="78" y="409"/>
                    <a:pt x="78" y="409"/>
                    <a:pt x="78" y="409"/>
                  </a:cubicBezTo>
                  <a:cubicBezTo>
                    <a:pt x="78" y="409"/>
                    <a:pt x="78" y="409"/>
                    <a:pt x="78" y="409"/>
                  </a:cubicBezTo>
                  <a:cubicBezTo>
                    <a:pt x="78" y="409"/>
                    <a:pt x="77" y="409"/>
                    <a:pt x="77" y="410"/>
                  </a:cubicBezTo>
                  <a:cubicBezTo>
                    <a:pt x="77" y="410"/>
                    <a:pt x="78" y="410"/>
                    <a:pt x="78" y="410"/>
                  </a:cubicBezTo>
                  <a:cubicBezTo>
                    <a:pt x="78" y="410"/>
                    <a:pt x="78" y="410"/>
                    <a:pt x="77" y="410"/>
                  </a:cubicBezTo>
                  <a:cubicBezTo>
                    <a:pt x="76" y="411"/>
                    <a:pt x="75" y="412"/>
                    <a:pt x="74" y="413"/>
                  </a:cubicBezTo>
                  <a:cubicBezTo>
                    <a:pt x="74" y="413"/>
                    <a:pt x="73" y="413"/>
                    <a:pt x="72" y="414"/>
                  </a:cubicBezTo>
                  <a:cubicBezTo>
                    <a:pt x="72" y="414"/>
                    <a:pt x="71" y="415"/>
                    <a:pt x="71" y="415"/>
                  </a:cubicBezTo>
                  <a:cubicBezTo>
                    <a:pt x="70" y="417"/>
                    <a:pt x="68" y="418"/>
                    <a:pt x="68" y="419"/>
                  </a:cubicBezTo>
                  <a:cubicBezTo>
                    <a:pt x="67" y="419"/>
                    <a:pt x="67" y="419"/>
                    <a:pt x="67" y="419"/>
                  </a:cubicBezTo>
                  <a:cubicBezTo>
                    <a:pt x="67" y="418"/>
                    <a:pt x="67" y="418"/>
                    <a:pt x="66" y="418"/>
                  </a:cubicBezTo>
                  <a:cubicBezTo>
                    <a:pt x="66" y="418"/>
                    <a:pt x="66" y="418"/>
                    <a:pt x="66" y="418"/>
                  </a:cubicBezTo>
                  <a:cubicBezTo>
                    <a:pt x="64" y="419"/>
                    <a:pt x="62" y="419"/>
                    <a:pt x="61" y="420"/>
                  </a:cubicBezTo>
                  <a:cubicBezTo>
                    <a:pt x="60" y="421"/>
                    <a:pt x="60" y="421"/>
                    <a:pt x="60" y="422"/>
                  </a:cubicBezTo>
                  <a:cubicBezTo>
                    <a:pt x="60" y="423"/>
                    <a:pt x="60" y="423"/>
                    <a:pt x="59" y="424"/>
                  </a:cubicBezTo>
                  <a:cubicBezTo>
                    <a:pt x="59" y="424"/>
                    <a:pt x="58" y="424"/>
                    <a:pt x="58" y="424"/>
                  </a:cubicBezTo>
                  <a:cubicBezTo>
                    <a:pt x="58" y="425"/>
                    <a:pt x="57" y="425"/>
                    <a:pt x="57" y="426"/>
                  </a:cubicBezTo>
                  <a:cubicBezTo>
                    <a:pt x="57" y="425"/>
                    <a:pt x="57" y="425"/>
                    <a:pt x="57" y="424"/>
                  </a:cubicBezTo>
                  <a:cubicBezTo>
                    <a:pt x="56" y="425"/>
                    <a:pt x="56" y="425"/>
                    <a:pt x="55" y="426"/>
                  </a:cubicBezTo>
                  <a:cubicBezTo>
                    <a:pt x="55" y="426"/>
                    <a:pt x="55" y="426"/>
                    <a:pt x="55" y="426"/>
                  </a:cubicBezTo>
                  <a:cubicBezTo>
                    <a:pt x="55" y="426"/>
                    <a:pt x="55" y="426"/>
                    <a:pt x="55" y="427"/>
                  </a:cubicBezTo>
                  <a:cubicBezTo>
                    <a:pt x="55" y="427"/>
                    <a:pt x="55" y="427"/>
                    <a:pt x="55" y="428"/>
                  </a:cubicBezTo>
                  <a:cubicBezTo>
                    <a:pt x="55" y="428"/>
                    <a:pt x="56" y="429"/>
                    <a:pt x="56" y="428"/>
                  </a:cubicBezTo>
                  <a:cubicBezTo>
                    <a:pt x="56" y="428"/>
                    <a:pt x="56" y="428"/>
                    <a:pt x="56" y="428"/>
                  </a:cubicBezTo>
                  <a:cubicBezTo>
                    <a:pt x="56" y="428"/>
                    <a:pt x="57" y="428"/>
                    <a:pt x="57" y="428"/>
                  </a:cubicBezTo>
                  <a:cubicBezTo>
                    <a:pt x="57" y="428"/>
                    <a:pt x="58" y="428"/>
                    <a:pt x="58" y="427"/>
                  </a:cubicBezTo>
                  <a:cubicBezTo>
                    <a:pt x="58" y="427"/>
                    <a:pt x="58" y="427"/>
                    <a:pt x="58" y="427"/>
                  </a:cubicBezTo>
                  <a:cubicBezTo>
                    <a:pt x="58" y="427"/>
                    <a:pt x="58" y="427"/>
                    <a:pt x="58" y="427"/>
                  </a:cubicBezTo>
                  <a:cubicBezTo>
                    <a:pt x="59" y="426"/>
                    <a:pt x="59" y="426"/>
                    <a:pt x="60" y="426"/>
                  </a:cubicBezTo>
                  <a:cubicBezTo>
                    <a:pt x="60" y="426"/>
                    <a:pt x="60" y="426"/>
                    <a:pt x="60" y="426"/>
                  </a:cubicBezTo>
                  <a:cubicBezTo>
                    <a:pt x="61" y="425"/>
                    <a:pt x="62" y="424"/>
                    <a:pt x="62" y="423"/>
                  </a:cubicBezTo>
                  <a:cubicBezTo>
                    <a:pt x="62" y="423"/>
                    <a:pt x="62" y="423"/>
                    <a:pt x="62" y="423"/>
                  </a:cubicBezTo>
                  <a:cubicBezTo>
                    <a:pt x="62" y="423"/>
                    <a:pt x="62" y="423"/>
                    <a:pt x="62" y="423"/>
                  </a:cubicBezTo>
                  <a:cubicBezTo>
                    <a:pt x="61" y="423"/>
                    <a:pt x="61" y="423"/>
                    <a:pt x="61" y="423"/>
                  </a:cubicBezTo>
                  <a:cubicBezTo>
                    <a:pt x="61" y="422"/>
                    <a:pt x="62" y="422"/>
                    <a:pt x="62" y="422"/>
                  </a:cubicBezTo>
                  <a:cubicBezTo>
                    <a:pt x="62" y="422"/>
                    <a:pt x="62" y="422"/>
                    <a:pt x="62" y="422"/>
                  </a:cubicBezTo>
                  <a:cubicBezTo>
                    <a:pt x="63" y="422"/>
                    <a:pt x="63" y="421"/>
                    <a:pt x="63" y="421"/>
                  </a:cubicBezTo>
                  <a:cubicBezTo>
                    <a:pt x="63" y="421"/>
                    <a:pt x="63" y="421"/>
                    <a:pt x="64" y="421"/>
                  </a:cubicBezTo>
                  <a:cubicBezTo>
                    <a:pt x="64" y="422"/>
                    <a:pt x="64" y="422"/>
                    <a:pt x="64" y="422"/>
                  </a:cubicBezTo>
                  <a:cubicBezTo>
                    <a:pt x="64" y="422"/>
                    <a:pt x="64" y="423"/>
                    <a:pt x="64" y="423"/>
                  </a:cubicBezTo>
                  <a:cubicBezTo>
                    <a:pt x="64" y="423"/>
                    <a:pt x="64" y="423"/>
                    <a:pt x="65" y="423"/>
                  </a:cubicBezTo>
                  <a:cubicBezTo>
                    <a:pt x="65" y="423"/>
                    <a:pt x="65" y="423"/>
                    <a:pt x="65" y="423"/>
                  </a:cubicBezTo>
                  <a:cubicBezTo>
                    <a:pt x="65" y="422"/>
                    <a:pt x="65" y="422"/>
                    <a:pt x="65" y="421"/>
                  </a:cubicBezTo>
                  <a:cubicBezTo>
                    <a:pt x="66" y="420"/>
                    <a:pt x="66" y="420"/>
                    <a:pt x="66" y="419"/>
                  </a:cubicBezTo>
                  <a:cubicBezTo>
                    <a:pt x="66" y="419"/>
                    <a:pt x="67" y="420"/>
                    <a:pt x="66" y="420"/>
                  </a:cubicBezTo>
                  <a:cubicBezTo>
                    <a:pt x="67" y="420"/>
                    <a:pt x="67" y="420"/>
                    <a:pt x="67" y="421"/>
                  </a:cubicBezTo>
                  <a:cubicBezTo>
                    <a:pt x="67" y="421"/>
                    <a:pt x="67" y="421"/>
                    <a:pt x="67" y="421"/>
                  </a:cubicBezTo>
                  <a:cubicBezTo>
                    <a:pt x="66" y="421"/>
                    <a:pt x="66" y="422"/>
                    <a:pt x="66" y="423"/>
                  </a:cubicBezTo>
                  <a:cubicBezTo>
                    <a:pt x="66" y="423"/>
                    <a:pt x="65" y="423"/>
                    <a:pt x="65" y="424"/>
                  </a:cubicBezTo>
                  <a:cubicBezTo>
                    <a:pt x="65" y="424"/>
                    <a:pt x="66" y="423"/>
                    <a:pt x="66" y="423"/>
                  </a:cubicBezTo>
                  <a:cubicBezTo>
                    <a:pt x="66" y="423"/>
                    <a:pt x="66" y="423"/>
                    <a:pt x="66" y="423"/>
                  </a:cubicBezTo>
                  <a:cubicBezTo>
                    <a:pt x="67" y="423"/>
                    <a:pt x="67" y="423"/>
                    <a:pt x="67" y="424"/>
                  </a:cubicBezTo>
                  <a:cubicBezTo>
                    <a:pt x="67" y="423"/>
                    <a:pt x="67" y="423"/>
                    <a:pt x="67" y="423"/>
                  </a:cubicBezTo>
                  <a:cubicBezTo>
                    <a:pt x="67" y="422"/>
                    <a:pt x="67" y="422"/>
                    <a:pt x="67" y="421"/>
                  </a:cubicBezTo>
                  <a:cubicBezTo>
                    <a:pt x="67" y="421"/>
                    <a:pt x="68" y="421"/>
                    <a:pt x="68" y="421"/>
                  </a:cubicBezTo>
                  <a:cubicBezTo>
                    <a:pt x="68" y="421"/>
                    <a:pt x="68" y="421"/>
                    <a:pt x="68" y="421"/>
                  </a:cubicBezTo>
                  <a:cubicBezTo>
                    <a:pt x="68" y="420"/>
                    <a:pt x="68" y="421"/>
                    <a:pt x="68" y="421"/>
                  </a:cubicBezTo>
                  <a:cubicBezTo>
                    <a:pt x="68" y="421"/>
                    <a:pt x="68" y="421"/>
                    <a:pt x="68" y="422"/>
                  </a:cubicBezTo>
                  <a:cubicBezTo>
                    <a:pt x="68" y="422"/>
                    <a:pt x="68" y="422"/>
                    <a:pt x="68" y="422"/>
                  </a:cubicBezTo>
                  <a:cubicBezTo>
                    <a:pt x="68" y="422"/>
                    <a:pt x="68" y="423"/>
                    <a:pt x="68" y="423"/>
                  </a:cubicBezTo>
                  <a:cubicBezTo>
                    <a:pt x="68" y="424"/>
                    <a:pt x="68" y="424"/>
                    <a:pt x="67" y="425"/>
                  </a:cubicBezTo>
                  <a:cubicBezTo>
                    <a:pt x="67" y="425"/>
                    <a:pt x="67" y="426"/>
                    <a:pt x="67" y="426"/>
                  </a:cubicBezTo>
                  <a:cubicBezTo>
                    <a:pt x="68" y="426"/>
                    <a:pt x="68" y="425"/>
                    <a:pt x="68" y="424"/>
                  </a:cubicBezTo>
                  <a:cubicBezTo>
                    <a:pt x="68" y="424"/>
                    <a:pt x="68" y="423"/>
                    <a:pt x="69" y="423"/>
                  </a:cubicBezTo>
                  <a:cubicBezTo>
                    <a:pt x="69" y="422"/>
                    <a:pt x="69" y="422"/>
                    <a:pt x="69" y="422"/>
                  </a:cubicBezTo>
                  <a:cubicBezTo>
                    <a:pt x="70" y="422"/>
                    <a:pt x="70" y="421"/>
                    <a:pt x="70" y="421"/>
                  </a:cubicBezTo>
                  <a:cubicBezTo>
                    <a:pt x="70" y="420"/>
                    <a:pt x="71" y="419"/>
                    <a:pt x="71" y="418"/>
                  </a:cubicBezTo>
                  <a:cubicBezTo>
                    <a:pt x="71" y="418"/>
                    <a:pt x="71" y="418"/>
                    <a:pt x="72" y="417"/>
                  </a:cubicBezTo>
                  <a:cubicBezTo>
                    <a:pt x="72" y="417"/>
                    <a:pt x="72" y="417"/>
                    <a:pt x="73" y="417"/>
                  </a:cubicBezTo>
                  <a:cubicBezTo>
                    <a:pt x="73" y="416"/>
                    <a:pt x="74" y="416"/>
                    <a:pt x="75" y="416"/>
                  </a:cubicBezTo>
                  <a:cubicBezTo>
                    <a:pt x="75" y="415"/>
                    <a:pt x="76" y="415"/>
                    <a:pt x="77" y="414"/>
                  </a:cubicBezTo>
                  <a:cubicBezTo>
                    <a:pt x="78" y="414"/>
                    <a:pt x="79" y="414"/>
                    <a:pt x="79" y="414"/>
                  </a:cubicBezTo>
                  <a:cubicBezTo>
                    <a:pt x="80" y="414"/>
                    <a:pt x="80" y="414"/>
                    <a:pt x="80" y="414"/>
                  </a:cubicBezTo>
                  <a:cubicBezTo>
                    <a:pt x="80" y="414"/>
                    <a:pt x="80" y="414"/>
                    <a:pt x="80" y="414"/>
                  </a:cubicBezTo>
                  <a:cubicBezTo>
                    <a:pt x="80" y="415"/>
                    <a:pt x="80" y="415"/>
                    <a:pt x="80" y="416"/>
                  </a:cubicBezTo>
                  <a:cubicBezTo>
                    <a:pt x="80" y="416"/>
                    <a:pt x="80" y="416"/>
                    <a:pt x="80" y="416"/>
                  </a:cubicBezTo>
                  <a:cubicBezTo>
                    <a:pt x="80" y="417"/>
                    <a:pt x="80" y="416"/>
                    <a:pt x="80" y="416"/>
                  </a:cubicBezTo>
                  <a:cubicBezTo>
                    <a:pt x="81" y="416"/>
                    <a:pt x="81" y="416"/>
                    <a:pt x="81" y="416"/>
                  </a:cubicBezTo>
                  <a:cubicBezTo>
                    <a:pt x="82" y="416"/>
                    <a:pt x="82" y="416"/>
                    <a:pt x="82" y="415"/>
                  </a:cubicBezTo>
                  <a:cubicBezTo>
                    <a:pt x="82" y="415"/>
                    <a:pt x="82" y="415"/>
                    <a:pt x="83" y="415"/>
                  </a:cubicBezTo>
                  <a:cubicBezTo>
                    <a:pt x="83" y="414"/>
                    <a:pt x="84" y="413"/>
                    <a:pt x="84" y="412"/>
                  </a:cubicBezTo>
                  <a:cubicBezTo>
                    <a:pt x="84" y="412"/>
                    <a:pt x="85" y="412"/>
                    <a:pt x="85" y="412"/>
                  </a:cubicBezTo>
                  <a:cubicBezTo>
                    <a:pt x="85" y="412"/>
                    <a:pt x="85" y="412"/>
                    <a:pt x="85" y="412"/>
                  </a:cubicBezTo>
                  <a:cubicBezTo>
                    <a:pt x="85" y="412"/>
                    <a:pt x="85" y="412"/>
                    <a:pt x="85" y="412"/>
                  </a:cubicBezTo>
                  <a:cubicBezTo>
                    <a:pt x="85" y="412"/>
                    <a:pt x="86" y="412"/>
                    <a:pt x="86" y="412"/>
                  </a:cubicBezTo>
                  <a:cubicBezTo>
                    <a:pt x="86" y="412"/>
                    <a:pt x="86" y="412"/>
                    <a:pt x="86" y="412"/>
                  </a:cubicBezTo>
                  <a:cubicBezTo>
                    <a:pt x="86" y="411"/>
                    <a:pt x="85" y="411"/>
                    <a:pt x="85" y="410"/>
                  </a:cubicBezTo>
                  <a:cubicBezTo>
                    <a:pt x="85" y="410"/>
                    <a:pt x="85" y="410"/>
                    <a:pt x="85" y="409"/>
                  </a:cubicBezTo>
                  <a:cubicBezTo>
                    <a:pt x="85" y="409"/>
                    <a:pt x="85" y="409"/>
                    <a:pt x="85" y="409"/>
                  </a:cubicBezTo>
                  <a:cubicBezTo>
                    <a:pt x="86" y="408"/>
                    <a:pt x="86" y="408"/>
                    <a:pt x="87" y="407"/>
                  </a:cubicBezTo>
                  <a:cubicBezTo>
                    <a:pt x="88" y="407"/>
                    <a:pt x="89" y="407"/>
                    <a:pt x="90" y="407"/>
                  </a:cubicBezTo>
                  <a:cubicBezTo>
                    <a:pt x="90" y="407"/>
                    <a:pt x="91" y="407"/>
                    <a:pt x="91" y="406"/>
                  </a:cubicBezTo>
                  <a:cubicBezTo>
                    <a:pt x="90" y="406"/>
                    <a:pt x="89" y="406"/>
                    <a:pt x="88" y="406"/>
                  </a:cubicBezTo>
                  <a:cubicBezTo>
                    <a:pt x="88" y="405"/>
                    <a:pt x="87" y="405"/>
                    <a:pt x="87" y="405"/>
                  </a:cubicBezTo>
                  <a:cubicBezTo>
                    <a:pt x="87" y="405"/>
                    <a:pt x="87" y="404"/>
                    <a:pt x="87" y="404"/>
                  </a:cubicBezTo>
                  <a:cubicBezTo>
                    <a:pt x="87" y="404"/>
                    <a:pt x="87" y="404"/>
                    <a:pt x="88" y="404"/>
                  </a:cubicBezTo>
                  <a:cubicBezTo>
                    <a:pt x="88" y="404"/>
                    <a:pt x="88" y="404"/>
                    <a:pt x="88" y="404"/>
                  </a:cubicBezTo>
                  <a:cubicBezTo>
                    <a:pt x="88" y="404"/>
                    <a:pt x="88" y="403"/>
                    <a:pt x="88" y="403"/>
                  </a:cubicBezTo>
                  <a:cubicBezTo>
                    <a:pt x="87" y="403"/>
                    <a:pt x="87" y="404"/>
                    <a:pt x="87" y="404"/>
                  </a:cubicBezTo>
                  <a:cubicBezTo>
                    <a:pt x="87" y="404"/>
                    <a:pt x="86" y="403"/>
                    <a:pt x="86" y="403"/>
                  </a:cubicBezTo>
                  <a:cubicBezTo>
                    <a:pt x="86" y="403"/>
                    <a:pt x="86" y="403"/>
                    <a:pt x="86" y="402"/>
                  </a:cubicBezTo>
                  <a:cubicBezTo>
                    <a:pt x="86" y="401"/>
                    <a:pt x="87" y="400"/>
                    <a:pt x="87" y="400"/>
                  </a:cubicBezTo>
                  <a:cubicBezTo>
                    <a:pt x="87" y="400"/>
                    <a:pt x="87" y="400"/>
                    <a:pt x="87" y="400"/>
                  </a:cubicBezTo>
                  <a:cubicBezTo>
                    <a:pt x="87" y="400"/>
                    <a:pt x="88" y="400"/>
                    <a:pt x="88" y="400"/>
                  </a:cubicBezTo>
                  <a:cubicBezTo>
                    <a:pt x="89" y="400"/>
                    <a:pt x="90" y="402"/>
                    <a:pt x="91" y="403"/>
                  </a:cubicBezTo>
                  <a:cubicBezTo>
                    <a:pt x="91" y="404"/>
                    <a:pt x="92" y="404"/>
                    <a:pt x="92" y="404"/>
                  </a:cubicBezTo>
                  <a:cubicBezTo>
                    <a:pt x="93" y="407"/>
                    <a:pt x="94" y="409"/>
                    <a:pt x="95" y="412"/>
                  </a:cubicBezTo>
                  <a:cubicBezTo>
                    <a:pt x="96" y="414"/>
                    <a:pt x="97" y="417"/>
                    <a:pt x="98" y="419"/>
                  </a:cubicBezTo>
                  <a:cubicBezTo>
                    <a:pt x="99" y="420"/>
                    <a:pt x="100" y="421"/>
                    <a:pt x="101" y="422"/>
                  </a:cubicBezTo>
                  <a:cubicBezTo>
                    <a:pt x="101" y="423"/>
                    <a:pt x="102" y="423"/>
                    <a:pt x="102" y="423"/>
                  </a:cubicBezTo>
                  <a:cubicBezTo>
                    <a:pt x="102" y="423"/>
                    <a:pt x="103" y="423"/>
                    <a:pt x="103" y="423"/>
                  </a:cubicBezTo>
                  <a:cubicBezTo>
                    <a:pt x="103" y="423"/>
                    <a:pt x="104" y="423"/>
                    <a:pt x="104" y="424"/>
                  </a:cubicBezTo>
                  <a:cubicBezTo>
                    <a:pt x="104" y="424"/>
                    <a:pt x="105" y="424"/>
                    <a:pt x="105" y="423"/>
                  </a:cubicBezTo>
                  <a:cubicBezTo>
                    <a:pt x="105" y="423"/>
                    <a:pt x="105" y="423"/>
                    <a:pt x="105" y="423"/>
                  </a:cubicBezTo>
                  <a:cubicBezTo>
                    <a:pt x="105" y="422"/>
                    <a:pt x="106" y="422"/>
                    <a:pt x="106" y="422"/>
                  </a:cubicBezTo>
                  <a:cubicBezTo>
                    <a:pt x="106" y="423"/>
                    <a:pt x="107" y="422"/>
                    <a:pt x="107" y="422"/>
                  </a:cubicBezTo>
                  <a:cubicBezTo>
                    <a:pt x="106" y="422"/>
                    <a:pt x="106" y="422"/>
                    <a:pt x="106" y="422"/>
                  </a:cubicBezTo>
                  <a:cubicBezTo>
                    <a:pt x="106" y="422"/>
                    <a:pt x="107" y="422"/>
                    <a:pt x="107" y="421"/>
                  </a:cubicBezTo>
                  <a:cubicBezTo>
                    <a:pt x="106" y="421"/>
                    <a:pt x="106" y="421"/>
                    <a:pt x="106" y="421"/>
                  </a:cubicBezTo>
                  <a:cubicBezTo>
                    <a:pt x="106" y="421"/>
                    <a:pt x="105" y="421"/>
                    <a:pt x="104" y="422"/>
                  </a:cubicBezTo>
                  <a:cubicBezTo>
                    <a:pt x="104" y="422"/>
                    <a:pt x="104" y="422"/>
                    <a:pt x="103" y="422"/>
                  </a:cubicBezTo>
                  <a:cubicBezTo>
                    <a:pt x="103" y="422"/>
                    <a:pt x="103" y="421"/>
                    <a:pt x="104" y="421"/>
                  </a:cubicBezTo>
                  <a:cubicBezTo>
                    <a:pt x="104" y="421"/>
                    <a:pt x="104" y="421"/>
                    <a:pt x="104" y="420"/>
                  </a:cubicBezTo>
                  <a:cubicBezTo>
                    <a:pt x="104" y="420"/>
                    <a:pt x="104" y="420"/>
                    <a:pt x="104" y="420"/>
                  </a:cubicBezTo>
                  <a:cubicBezTo>
                    <a:pt x="104" y="420"/>
                    <a:pt x="104" y="420"/>
                    <a:pt x="105" y="420"/>
                  </a:cubicBezTo>
                  <a:cubicBezTo>
                    <a:pt x="105" y="420"/>
                    <a:pt x="106" y="421"/>
                    <a:pt x="107" y="420"/>
                  </a:cubicBezTo>
                  <a:cubicBezTo>
                    <a:pt x="106" y="420"/>
                    <a:pt x="106" y="420"/>
                    <a:pt x="106" y="420"/>
                  </a:cubicBezTo>
                  <a:cubicBezTo>
                    <a:pt x="106" y="420"/>
                    <a:pt x="106" y="419"/>
                    <a:pt x="106" y="419"/>
                  </a:cubicBezTo>
                  <a:cubicBezTo>
                    <a:pt x="105" y="419"/>
                    <a:pt x="105" y="418"/>
                    <a:pt x="105" y="418"/>
                  </a:cubicBezTo>
                  <a:cubicBezTo>
                    <a:pt x="105" y="418"/>
                    <a:pt x="105" y="417"/>
                    <a:pt x="105" y="417"/>
                  </a:cubicBezTo>
                  <a:cubicBezTo>
                    <a:pt x="106" y="417"/>
                    <a:pt x="106" y="416"/>
                    <a:pt x="107" y="416"/>
                  </a:cubicBezTo>
                  <a:cubicBezTo>
                    <a:pt x="107" y="416"/>
                    <a:pt x="107" y="415"/>
                    <a:pt x="106" y="415"/>
                  </a:cubicBezTo>
                  <a:cubicBezTo>
                    <a:pt x="106" y="415"/>
                    <a:pt x="106" y="415"/>
                    <a:pt x="106" y="415"/>
                  </a:cubicBezTo>
                  <a:cubicBezTo>
                    <a:pt x="106" y="415"/>
                    <a:pt x="106" y="415"/>
                    <a:pt x="106" y="415"/>
                  </a:cubicBezTo>
                  <a:cubicBezTo>
                    <a:pt x="106" y="414"/>
                    <a:pt x="106" y="414"/>
                    <a:pt x="106" y="413"/>
                  </a:cubicBezTo>
                  <a:cubicBezTo>
                    <a:pt x="106" y="414"/>
                    <a:pt x="106" y="414"/>
                    <a:pt x="106" y="414"/>
                  </a:cubicBezTo>
                  <a:cubicBezTo>
                    <a:pt x="106" y="415"/>
                    <a:pt x="107" y="415"/>
                    <a:pt x="107" y="414"/>
                  </a:cubicBezTo>
                  <a:cubicBezTo>
                    <a:pt x="107" y="414"/>
                    <a:pt x="108" y="414"/>
                    <a:pt x="108" y="414"/>
                  </a:cubicBezTo>
                  <a:cubicBezTo>
                    <a:pt x="107" y="414"/>
                    <a:pt x="107" y="414"/>
                    <a:pt x="107" y="413"/>
                  </a:cubicBezTo>
                  <a:cubicBezTo>
                    <a:pt x="107" y="413"/>
                    <a:pt x="107" y="413"/>
                    <a:pt x="108" y="413"/>
                  </a:cubicBezTo>
                  <a:cubicBezTo>
                    <a:pt x="108" y="412"/>
                    <a:pt x="108" y="412"/>
                    <a:pt x="108" y="412"/>
                  </a:cubicBezTo>
                  <a:cubicBezTo>
                    <a:pt x="108" y="411"/>
                    <a:pt x="108" y="411"/>
                    <a:pt x="108" y="411"/>
                  </a:cubicBezTo>
                  <a:cubicBezTo>
                    <a:pt x="108" y="410"/>
                    <a:pt x="107" y="411"/>
                    <a:pt x="107" y="411"/>
                  </a:cubicBezTo>
                  <a:cubicBezTo>
                    <a:pt x="107" y="411"/>
                    <a:pt x="107" y="411"/>
                    <a:pt x="107" y="411"/>
                  </a:cubicBezTo>
                  <a:cubicBezTo>
                    <a:pt x="107" y="412"/>
                    <a:pt x="106" y="412"/>
                    <a:pt x="106" y="412"/>
                  </a:cubicBezTo>
                  <a:cubicBezTo>
                    <a:pt x="106" y="412"/>
                    <a:pt x="106" y="411"/>
                    <a:pt x="106" y="411"/>
                  </a:cubicBezTo>
                  <a:cubicBezTo>
                    <a:pt x="106" y="411"/>
                    <a:pt x="106" y="411"/>
                    <a:pt x="106" y="411"/>
                  </a:cubicBezTo>
                  <a:cubicBezTo>
                    <a:pt x="106" y="410"/>
                    <a:pt x="107" y="410"/>
                    <a:pt x="107" y="409"/>
                  </a:cubicBezTo>
                  <a:cubicBezTo>
                    <a:pt x="107" y="410"/>
                    <a:pt x="107" y="410"/>
                    <a:pt x="107" y="410"/>
                  </a:cubicBezTo>
                  <a:cubicBezTo>
                    <a:pt x="108" y="410"/>
                    <a:pt x="109" y="409"/>
                    <a:pt x="110" y="409"/>
                  </a:cubicBezTo>
                  <a:cubicBezTo>
                    <a:pt x="109" y="409"/>
                    <a:pt x="109" y="408"/>
                    <a:pt x="109" y="408"/>
                  </a:cubicBezTo>
                  <a:cubicBezTo>
                    <a:pt x="109" y="408"/>
                    <a:pt x="109" y="408"/>
                    <a:pt x="109" y="408"/>
                  </a:cubicBezTo>
                  <a:cubicBezTo>
                    <a:pt x="109" y="408"/>
                    <a:pt x="109" y="407"/>
                    <a:pt x="109" y="407"/>
                  </a:cubicBezTo>
                  <a:cubicBezTo>
                    <a:pt x="109" y="407"/>
                    <a:pt x="110" y="407"/>
                    <a:pt x="110" y="407"/>
                  </a:cubicBezTo>
                  <a:cubicBezTo>
                    <a:pt x="110" y="407"/>
                    <a:pt x="110" y="407"/>
                    <a:pt x="110" y="407"/>
                  </a:cubicBezTo>
                  <a:cubicBezTo>
                    <a:pt x="111" y="407"/>
                    <a:pt x="111" y="407"/>
                    <a:pt x="111" y="407"/>
                  </a:cubicBezTo>
                  <a:cubicBezTo>
                    <a:pt x="111" y="407"/>
                    <a:pt x="111" y="407"/>
                    <a:pt x="110" y="407"/>
                  </a:cubicBezTo>
                  <a:cubicBezTo>
                    <a:pt x="110" y="408"/>
                    <a:pt x="111" y="408"/>
                    <a:pt x="111" y="408"/>
                  </a:cubicBezTo>
                  <a:cubicBezTo>
                    <a:pt x="111" y="408"/>
                    <a:pt x="111" y="408"/>
                    <a:pt x="112" y="408"/>
                  </a:cubicBezTo>
                  <a:cubicBezTo>
                    <a:pt x="111" y="408"/>
                    <a:pt x="112" y="409"/>
                    <a:pt x="112" y="409"/>
                  </a:cubicBezTo>
                  <a:cubicBezTo>
                    <a:pt x="112" y="410"/>
                    <a:pt x="112" y="411"/>
                    <a:pt x="111" y="411"/>
                  </a:cubicBezTo>
                  <a:cubicBezTo>
                    <a:pt x="111" y="411"/>
                    <a:pt x="111" y="411"/>
                    <a:pt x="111" y="412"/>
                  </a:cubicBezTo>
                  <a:cubicBezTo>
                    <a:pt x="111" y="412"/>
                    <a:pt x="111" y="412"/>
                    <a:pt x="111" y="412"/>
                  </a:cubicBezTo>
                  <a:cubicBezTo>
                    <a:pt x="111" y="412"/>
                    <a:pt x="111" y="412"/>
                    <a:pt x="111" y="412"/>
                  </a:cubicBezTo>
                  <a:cubicBezTo>
                    <a:pt x="111" y="412"/>
                    <a:pt x="111" y="413"/>
                    <a:pt x="111" y="413"/>
                  </a:cubicBezTo>
                  <a:cubicBezTo>
                    <a:pt x="111" y="414"/>
                    <a:pt x="111" y="415"/>
                    <a:pt x="111" y="415"/>
                  </a:cubicBezTo>
                  <a:cubicBezTo>
                    <a:pt x="111" y="416"/>
                    <a:pt x="111" y="416"/>
                    <a:pt x="111" y="416"/>
                  </a:cubicBezTo>
                  <a:cubicBezTo>
                    <a:pt x="111" y="416"/>
                    <a:pt x="111" y="416"/>
                    <a:pt x="111" y="416"/>
                  </a:cubicBezTo>
                  <a:cubicBezTo>
                    <a:pt x="111" y="416"/>
                    <a:pt x="112" y="416"/>
                    <a:pt x="112" y="416"/>
                  </a:cubicBezTo>
                  <a:cubicBezTo>
                    <a:pt x="112" y="416"/>
                    <a:pt x="112" y="416"/>
                    <a:pt x="113" y="416"/>
                  </a:cubicBezTo>
                  <a:cubicBezTo>
                    <a:pt x="113" y="416"/>
                    <a:pt x="113" y="416"/>
                    <a:pt x="114" y="416"/>
                  </a:cubicBezTo>
                  <a:cubicBezTo>
                    <a:pt x="114" y="417"/>
                    <a:pt x="114" y="417"/>
                    <a:pt x="114" y="417"/>
                  </a:cubicBezTo>
                  <a:cubicBezTo>
                    <a:pt x="113" y="418"/>
                    <a:pt x="113" y="418"/>
                    <a:pt x="113" y="419"/>
                  </a:cubicBezTo>
                  <a:cubicBezTo>
                    <a:pt x="113" y="419"/>
                    <a:pt x="112" y="420"/>
                    <a:pt x="112" y="420"/>
                  </a:cubicBezTo>
                  <a:cubicBezTo>
                    <a:pt x="112" y="420"/>
                    <a:pt x="112" y="420"/>
                    <a:pt x="111" y="421"/>
                  </a:cubicBezTo>
                  <a:cubicBezTo>
                    <a:pt x="111" y="421"/>
                    <a:pt x="112" y="422"/>
                    <a:pt x="111" y="422"/>
                  </a:cubicBezTo>
                  <a:cubicBezTo>
                    <a:pt x="111" y="422"/>
                    <a:pt x="111" y="422"/>
                    <a:pt x="111" y="423"/>
                  </a:cubicBezTo>
                  <a:cubicBezTo>
                    <a:pt x="111" y="423"/>
                    <a:pt x="111" y="423"/>
                    <a:pt x="111" y="423"/>
                  </a:cubicBezTo>
                  <a:cubicBezTo>
                    <a:pt x="112" y="423"/>
                    <a:pt x="113" y="423"/>
                    <a:pt x="113" y="423"/>
                  </a:cubicBezTo>
                  <a:cubicBezTo>
                    <a:pt x="114" y="423"/>
                    <a:pt x="114" y="423"/>
                    <a:pt x="114" y="422"/>
                  </a:cubicBezTo>
                  <a:cubicBezTo>
                    <a:pt x="114" y="422"/>
                    <a:pt x="114" y="422"/>
                    <a:pt x="115" y="422"/>
                  </a:cubicBezTo>
                  <a:cubicBezTo>
                    <a:pt x="115" y="423"/>
                    <a:pt x="115" y="423"/>
                    <a:pt x="115" y="423"/>
                  </a:cubicBezTo>
                  <a:cubicBezTo>
                    <a:pt x="116" y="423"/>
                    <a:pt x="116" y="424"/>
                    <a:pt x="116" y="424"/>
                  </a:cubicBezTo>
                  <a:cubicBezTo>
                    <a:pt x="116" y="424"/>
                    <a:pt x="116" y="424"/>
                    <a:pt x="116" y="424"/>
                  </a:cubicBezTo>
                  <a:cubicBezTo>
                    <a:pt x="116" y="423"/>
                    <a:pt x="116" y="423"/>
                    <a:pt x="117" y="423"/>
                  </a:cubicBezTo>
                  <a:cubicBezTo>
                    <a:pt x="117" y="423"/>
                    <a:pt x="117" y="423"/>
                    <a:pt x="117" y="423"/>
                  </a:cubicBezTo>
                  <a:cubicBezTo>
                    <a:pt x="118" y="423"/>
                    <a:pt x="118" y="422"/>
                    <a:pt x="118" y="422"/>
                  </a:cubicBezTo>
                  <a:cubicBezTo>
                    <a:pt x="118" y="422"/>
                    <a:pt x="118" y="422"/>
                    <a:pt x="118" y="422"/>
                  </a:cubicBezTo>
                  <a:cubicBezTo>
                    <a:pt x="118" y="422"/>
                    <a:pt x="118" y="421"/>
                    <a:pt x="118" y="421"/>
                  </a:cubicBezTo>
                  <a:cubicBezTo>
                    <a:pt x="118" y="421"/>
                    <a:pt x="118" y="421"/>
                    <a:pt x="119" y="421"/>
                  </a:cubicBezTo>
                  <a:cubicBezTo>
                    <a:pt x="119" y="421"/>
                    <a:pt x="119" y="421"/>
                    <a:pt x="119" y="420"/>
                  </a:cubicBezTo>
                  <a:cubicBezTo>
                    <a:pt x="119" y="420"/>
                    <a:pt x="120" y="420"/>
                    <a:pt x="120" y="420"/>
                  </a:cubicBezTo>
                  <a:cubicBezTo>
                    <a:pt x="120" y="420"/>
                    <a:pt x="120" y="419"/>
                    <a:pt x="120" y="419"/>
                  </a:cubicBezTo>
                  <a:cubicBezTo>
                    <a:pt x="120" y="419"/>
                    <a:pt x="120" y="418"/>
                    <a:pt x="120" y="418"/>
                  </a:cubicBezTo>
                  <a:cubicBezTo>
                    <a:pt x="120" y="418"/>
                    <a:pt x="120" y="417"/>
                    <a:pt x="120" y="417"/>
                  </a:cubicBezTo>
                  <a:cubicBezTo>
                    <a:pt x="120" y="416"/>
                    <a:pt x="120" y="416"/>
                    <a:pt x="120" y="416"/>
                  </a:cubicBezTo>
                  <a:cubicBezTo>
                    <a:pt x="120" y="415"/>
                    <a:pt x="120" y="415"/>
                    <a:pt x="120" y="415"/>
                  </a:cubicBezTo>
                  <a:cubicBezTo>
                    <a:pt x="121" y="415"/>
                    <a:pt x="121" y="415"/>
                    <a:pt x="121" y="414"/>
                  </a:cubicBezTo>
                  <a:cubicBezTo>
                    <a:pt x="121" y="414"/>
                    <a:pt x="121" y="414"/>
                    <a:pt x="121" y="414"/>
                  </a:cubicBezTo>
                  <a:cubicBezTo>
                    <a:pt x="121" y="414"/>
                    <a:pt x="122" y="414"/>
                    <a:pt x="122" y="414"/>
                  </a:cubicBezTo>
                  <a:cubicBezTo>
                    <a:pt x="122" y="415"/>
                    <a:pt x="123" y="414"/>
                    <a:pt x="123" y="414"/>
                  </a:cubicBezTo>
                  <a:cubicBezTo>
                    <a:pt x="123" y="414"/>
                    <a:pt x="124" y="414"/>
                    <a:pt x="124" y="414"/>
                  </a:cubicBezTo>
                  <a:cubicBezTo>
                    <a:pt x="124" y="415"/>
                    <a:pt x="125" y="414"/>
                    <a:pt x="126" y="414"/>
                  </a:cubicBezTo>
                  <a:cubicBezTo>
                    <a:pt x="126" y="414"/>
                    <a:pt x="127" y="414"/>
                    <a:pt x="127" y="414"/>
                  </a:cubicBezTo>
                  <a:cubicBezTo>
                    <a:pt x="127" y="414"/>
                    <a:pt x="127" y="414"/>
                    <a:pt x="127" y="414"/>
                  </a:cubicBezTo>
                  <a:cubicBezTo>
                    <a:pt x="127" y="414"/>
                    <a:pt x="128" y="414"/>
                    <a:pt x="128" y="414"/>
                  </a:cubicBezTo>
                  <a:cubicBezTo>
                    <a:pt x="129" y="415"/>
                    <a:pt x="129" y="414"/>
                    <a:pt x="130" y="415"/>
                  </a:cubicBezTo>
                  <a:cubicBezTo>
                    <a:pt x="130" y="415"/>
                    <a:pt x="130" y="415"/>
                    <a:pt x="130" y="415"/>
                  </a:cubicBezTo>
                  <a:cubicBezTo>
                    <a:pt x="131" y="415"/>
                    <a:pt x="131" y="415"/>
                    <a:pt x="132" y="415"/>
                  </a:cubicBezTo>
                  <a:cubicBezTo>
                    <a:pt x="132" y="415"/>
                    <a:pt x="133" y="416"/>
                    <a:pt x="133" y="417"/>
                  </a:cubicBezTo>
                  <a:cubicBezTo>
                    <a:pt x="134" y="417"/>
                    <a:pt x="134" y="417"/>
                    <a:pt x="134" y="417"/>
                  </a:cubicBezTo>
                  <a:cubicBezTo>
                    <a:pt x="135" y="417"/>
                    <a:pt x="135" y="418"/>
                    <a:pt x="136" y="418"/>
                  </a:cubicBezTo>
                  <a:cubicBezTo>
                    <a:pt x="136" y="419"/>
                    <a:pt x="137" y="419"/>
                    <a:pt x="137" y="420"/>
                  </a:cubicBezTo>
                  <a:cubicBezTo>
                    <a:pt x="138" y="421"/>
                    <a:pt x="138" y="421"/>
                    <a:pt x="139" y="422"/>
                  </a:cubicBezTo>
                  <a:cubicBezTo>
                    <a:pt x="140" y="422"/>
                    <a:pt x="141" y="423"/>
                    <a:pt x="142" y="423"/>
                  </a:cubicBezTo>
                  <a:cubicBezTo>
                    <a:pt x="143" y="424"/>
                    <a:pt x="144" y="424"/>
                    <a:pt x="145" y="424"/>
                  </a:cubicBezTo>
                  <a:cubicBezTo>
                    <a:pt x="145" y="424"/>
                    <a:pt x="145" y="425"/>
                    <a:pt x="146" y="425"/>
                  </a:cubicBezTo>
                  <a:cubicBezTo>
                    <a:pt x="146" y="425"/>
                    <a:pt x="146" y="424"/>
                    <a:pt x="146" y="424"/>
                  </a:cubicBezTo>
                  <a:cubicBezTo>
                    <a:pt x="146" y="424"/>
                    <a:pt x="146" y="424"/>
                    <a:pt x="146" y="424"/>
                  </a:cubicBezTo>
                  <a:cubicBezTo>
                    <a:pt x="147" y="425"/>
                    <a:pt x="147" y="425"/>
                    <a:pt x="148" y="425"/>
                  </a:cubicBezTo>
                  <a:cubicBezTo>
                    <a:pt x="149" y="425"/>
                    <a:pt x="150" y="425"/>
                    <a:pt x="151" y="426"/>
                  </a:cubicBezTo>
                  <a:cubicBezTo>
                    <a:pt x="151" y="427"/>
                    <a:pt x="151" y="427"/>
                    <a:pt x="152" y="428"/>
                  </a:cubicBezTo>
                  <a:cubicBezTo>
                    <a:pt x="152" y="428"/>
                    <a:pt x="153" y="428"/>
                    <a:pt x="154" y="429"/>
                  </a:cubicBezTo>
                  <a:cubicBezTo>
                    <a:pt x="154" y="429"/>
                    <a:pt x="154" y="429"/>
                    <a:pt x="154" y="429"/>
                  </a:cubicBezTo>
                  <a:cubicBezTo>
                    <a:pt x="155" y="430"/>
                    <a:pt x="156" y="430"/>
                    <a:pt x="157" y="430"/>
                  </a:cubicBezTo>
                  <a:cubicBezTo>
                    <a:pt x="158" y="430"/>
                    <a:pt x="159" y="430"/>
                    <a:pt x="159" y="431"/>
                  </a:cubicBezTo>
                  <a:cubicBezTo>
                    <a:pt x="159" y="431"/>
                    <a:pt x="160" y="431"/>
                    <a:pt x="160" y="431"/>
                  </a:cubicBezTo>
                  <a:cubicBezTo>
                    <a:pt x="160" y="432"/>
                    <a:pt x="161" y="432"/>
                    <a:pt x="161" y="431"/>
                  </a:cubicBezTo>
                  <a:cubicBezTo>
                    <a:pt x="161" y="431"/>
                    <a:pt x="162" y="431"/>
                    <a:pt x="162" y="431"/>
                  </a:cubicBezTo>
                  <a:cubicBezTo>
                    <a:pt x="162" y="431"/>
                    <a:pt x="162" y="432"/>
                    <a:pt x="163" y="432"/>
                  </a:cubicBezTo>
                  <a:cubicBezTo>
                    <a:pt x="163" y="432"/>
                    <a:pt x="163" y="432"/>
                    <a:pt x="163" y="432"/>
                  </a:cubicBezTo>
                  <a:cubicBezTo>
                    <a:pt x="163" y="432"/>
                    <a:pt x="164" y="432"/>
                    <a:pt x="164" y="432"/>
                  </a:cubicBezTo>
                  <a:cubicBezTo>
                    <a:pt x="165" y="432"/>
                    <a:pt x="165" y="432"/>
                    <a:pt x="165" y="432"/>
                  </a:cubicBezTo>
                  <a:cubicBezTo>
                    <a:pt x="165" y="432"/>
                    <a:pt x="165" y="432"/>
                    <a:pt x="165" y="432"/>
                  </a:cubicBezTo>
                  <a:cubicBezTo>
                    <a:pt x="166" y="432"/>
                    <a:pt x="166" y="432"/>
                    <a:pt x="166" y="432"/>
                  </a:cubicBezTo>
                  <a:cubicBezTo>
                    <a:pt x="166" y="432"/>
                    <a:pt x="167" y="433"/>
                    <a:pt x="168" y="433"/>
                  </a:cubicBezTo>
                  <a:cubicBezTo>
                    <a:pt x="168" y="433"/>
                    <a:pt x="168" y="433"/>
                    <a:pt x="168" y="433"/>
                  </a:cubicBezTo>
                  <a:cubicBezTo>
                    <a:pt x="168" y="433"/>
                    <a:pt x="168" y="433"/>
                    <a:pt x="168" y="433"/>
                  </a:cubicBezTo>
                  <a:cubicBezTo>
                    <a:pt x="168" y="433"/>
                    <a:pt x="168" y="433"/>
                    <a:pt x="168" y="433"/>
                  </a:cubicBezTo>
                  <a:cubicBezTo>
                    <a:pt x="168" y="433"/>
                    <a:pt x="167" y="432"/>
                    <a:pt x="167" y="431"/>
                  </a:cubicBezTo>
                  <a:cubicBezTo>
                    <a:pt x="168" y="431"/>
                    <a:pt x="168" y="431"/>
                    <a:pt x="169" y="431"/>
                  </a:cubicBezTo>
                  <a:cubicBezTo>
                    <a:pt x="168" y="431"/>
                    <a:pt x="168" y="431"/>
                    <a:pt x="168" y="431"/>
                  </a:cubicBezTo>
                  <a:cubicBezTo>
                    <a:pt x="168" y="431"/>
                    <a:pt x="167" y="431"/>
                    <a:pt x="167" y="431"/>
                  </a:cubicBezTo>
                  <a:cubicBezTo>
                    <a:pt x="167" y="431"/>
                    <a:pt x="167" y="431"/>
                    <a:pt x="167" y="431"/>
                  </a:cubicBezTo>
                  <a:cubicBezTo>
                    <a:pt x="167" y="431"/>
                    <a:pt x="167" y="431"/>
                    <a:pt x="166" y="431"/>
                  </a:cubicBezTo>
                  <a:cubicBezTo>
                    <a:pt x="166" y="431"/>
                    <a:pt x="166" y="430"/>
                    <a:pt x="166" y="430"/>
                  </a:cubicBezTo>
                  <a:cubicBezTo>
                    <a:pt x="166" y="430"/>
                    <a:pt x="166" y="430"/>
                    <a:pt x="167" y="430"/>
                  </a:cubicBezTo>
                  <a:cubicBezTo>
                    <a:pt x="167" y="430"/>
                    <a:pt x="167" y="430"/>
                    <a:pt x="168" y="430"/>
                  </a:cubicBezTo>
                  <a:cubicBezTo>
                    <a:pt x="168" y="431"/>
                    <a:pt x="168" y="431"/>
                    <a:pt x="169" y="431"/>
                  </a:cubicBezTo>
                  <a:cubicBezTo>
                    <a:pt x="169" y="431"/>
                    <a:pt x="169" y="431"/>
                    <a:pt x="169" y="431"/>
                  </a:cubicBezTo>
                  <a:cubicBezTo>
                    <a:pt x="169" y="430"/>
                    <a:pt x="169" y="430"/>
                    <a:pt x="169" y="430"/>
                  </a:cubicBezTo>
                  <a:cubicBezTo>
                    <a:pt x="169" y="430"/>
                    <a:pt x="169" y="430"/>
                    <a:pt x="170" y="430"/>
                  </a:cubicBezTo>
                  <a:cubicBezTo>
                    <a:pt x="170" y="430"/>
                    <a:pt x="170" y="430"/>
                    <a:pt x="170" y="430"/>
                  </a:cubicBezTo>
                  <a:cubicBezTo>
                    <a:pt x="171" y="430"/>
                    <a:pt x="171" y="431"/>
                    <a:pt x="172" y="431"/>
                  </a:cubicBezTo>
                  <a:cubicBezTo>
                    <a:pt x="172" y="431"/>
                    <a:pt x="173" y="432"/>
                    <a:pt x="173" y="432"/>
                  </a:cubicBezTo>
                  <a:cubicBezTo>
                    <a:pt x="173" y="432"/>
                    <a:pt x="174" y="432"/>
                    <a:pt x="174" y="432"/>
                  </a:cubicBezTo>
                  <a:cubicBezTo>
                    <a:pt x="175" y="432"/>
                    <a:pt x="176" y="433"/>
                    <a:pt x="176" y="434"/>
                  </a:cubicBezTo>
                  <a:cubicBezTo>
                    <a:pt x="176" y="434"/>
                    <a:pt x="176" y="434"/>
                    <a:pt x="176" y="434"/>
                  </a:cubicBezTo>
                  <a:cubicBezTo>
                    <a:pt x="176" y="435"/>
                    <a:pt x="177" y="435"/>
                    <a:pt x="178" y="435"/>
                  </a:cubicBezTo>
                  <a:cubicBezTo>
                    <a:pt x="178" y="435"/>
                    <a:pt x="178" y="435"/>
                    <a:pt x="178" y="435"/>
                  </a:cubicBezTo>
                  <a:cubicBezTo>
                    <a:pt x="178" y="435"/>
                    <a:pt x="178" y="435"/>
                    <a:pt x="178" y="436"/>
                  </a:cubicBezTo>
                  <a:cubicBezTo>
                    <a:pt x="178" y="436"/>
                    <a:pt x="179" y="437"/>
                    <a:pt x="179" y="437"/>
                  </a:cubicBezTo>
                  <a:cubicBezTo>
                    <a:pt x="179" y="438"/>
                    <a:pt x="180" y="438"/>
                    <a:pt x="180" y="438"/>
                  </a:cubicBezTo>
                  <a:cubicBezTo>
                    <a:pt x="180" y="438"/>
                    <a:pt x="180" y="438"/>
                    <a:pt x="180" y="438"/>
                  </a:cubicBezTo>
                  <a:cubicBezTo>
                    <a:pt x="181" y="439"/>
                    <a:pt x="181" y="440"/>
                    <a:pt x="181" y="440"/>
                  </a:cubicBezTo>
                  <a:cubicBezTo>
                    <a:pt x="181" y="440"/>
                    <a:pt x="181" y="441"/>
                    <a:pt x="181" y="441"/>
                  </a:cubicBezTo>
                  <a:cubicBezTo>
                    <a:pt x="181" y="441"/>
                    <a:pt x="181" y="441"/>
                    <a:pt x="182" y="441"/>
                  </a:cubicBezTo>
                  <a:cubicBezTo>
                    <a:pt x="182" y="441"/>
                    <a:pt x="182" y="441"/>
                    <a:pt x="182" y="441"/>
                  </a:cubicBezTo>
                  <a:cubicBezTo>
                    <a:pt x="182" y="441"/>
                    <a:pt x="182" y="441"/>
                    <a:pt x="181" y="441"/>
                  </a:cubicBezTo>
                  <a:cubicBezTo>
                    <a:pt x="181" y="441"/>
                    <a:pt x="181" y="442"/>
                    <a:pt x="182" y="442"/>
                  </a:cubicBezTo>
                  <a:cubicBezTo>
                    <a:pt x="182" y="442"/>
                    <a:pt x="181" y="442"/>
                    <a:pt x="181" y="442"/>
                  </a:cubicBezTo>
                  <a:cubicBezTo>
                    <a:pt x="181" y="442"/>
                    <a:pt x="181" y="443"/>
                    <a:pt x="181" y="443"/>
                  </a:cubicBezTo>
                  <a:cubicBezTo>
                    <a:pt x="181" y="444"/>
                    <a:pt x="181" y="444"/>
                    <a:pt x="180" y="444"/>
                  </a:cubicBezTo>
                  <a:cubicBezTo>
                    <a:pt x="180" y="444"/>
                    <a:pt x="180" y="444"/>
                    <a:pt x="180" y="444"/>
                  </a:cubicBezTo>
                  <a:cubicBezTo>
                    <a:pt x="179" y="444"/>
                    <a:pt x="179" y="444"/>
                    <a:pt x="179" y="444"/>
                  </a:cubicBezTo>
                  <a:cubicBezTo>
                    <a:pt x="179" y="444"/>
                    <a:pt x="179" y="444"/>
                    <a:pt x="179" y="444"/>
                  </a:cubicBezTo>
                  <a:cubicBezTo>
                    <a:pt x="179" y="444"/>
                    <a:pt x="179" y="443"/>
                    <a:pt x="178" y="443"/>
                  </a:cubicBezTo>
                  <a:cubicBezTo>
                    <a:pt x="178" y="443"/>
                    <a:pt x="178" y="444"/>
                    <a:pt x="178" y="444"/>
                  </a:cubicBezTo>
                  <a:cubicBezTo>
                    <a:pt x="177" y="444"/>
                    <a:pt x="176" y="443"/>
                    <a:pt x="176" y="443"/>
                  </a:cubicBezTo>
                  <a:cubicBezTo>
                    <a:pt x="176" y="443"/>
                    <a:pt x="175" y="443"/>
                    <a:pt x="175" y="443"/>
                  </a:cubicBezTo>
                  <a:cubicBezTo>
                    <a:pt x="175" y="443"/>
                    <a:pt x="175" y="443"/>
                    <a:pt x="175" y="442"/>
                  </a:cubicBezTo>
                  <a:cubicBezTo>
                    <a:pt x="175" y="442"/>
                    <a:pt x="175" y="442"/>
                    <a:pt x="175" y="443"/>
                  </a:cubicBezTo>
                  <a:cubicBezTo>
                    <a:pt x="175" y="443"/>
                    <a:pt x="175" y="443"/>
                    <a:pt x="175" y="443"/>
                  </a:cubicBezTo>
                  <a:cubicBezTo>
                    <a:pt x="175" y="444"/>
                    <a:pt x="176" y="444"/>
                    <a:pt x="176" y="444"/>
                  </a:cubicBezTo>
                  <a:cubicBezTo>
                    <a:pt x="176" y="444"/>
                    <a:pt x="176" y="445"/>
                    <a:pt x="176" y="445"/>
                  </a:cubicBezTo>
                  <a:cubicBezTo>
                    <a:pt x="176" y="445"/>
                    <a:pt x="176" y="445"/>
                    <a:pt x="175" y="445"/>
                  </a:cubicBezTo>
                  <a:cubicBezTo>
                    <a:pt x="175" y="445"/>
                    <a:pt x="175" y="445"/>
                    <a:pt x="175" y="445"/>
                  </a:cubicBezTo>
                  <a:cubicBezTo>
                    <a:pt x="175" y="445"/>
                    <a:pt x="174" y="445"/>
                    <a:pt x="173" y="445"/>
                  </a:cubicBezTo>
                  <a:cubicBezTo>
                    <a:pt x="173" y="445"/>
                    <a:pt x="173" y="445"/>
                    <a:pt x="173" y="445"/>
                  </a:cubicBezTo>
                  <a:cubicBezTo>
                    <a:pt x="173" y="445"/>
                    <a:pt x="173" y="445"/>
                    <a:pt x="173" y="445"/>
                  </a:cubicBezTo>
                  <a:cubicBezTo>
                    <a:pt x="173" y="446"/>
                    <a:pt x="173" y="446"/>
                    <a:pt x="173" y="447"/>
                  </a:cubicBezTo>
                  <a:cubicBezTo>
                    <a:pt x="173" y="447"/>
                    <a:pt x="173" y="447"/>
                    <a:pt x="173" y="448"/>
                  </a:cubicBezTo>
                  <a:cubicBezTo>
                    <a:pt x="173" y="448"/>
                    <a:pt x="173" y="448"/>
                    <a:pt x="173" y="448"/>
                  </a:cubicBezTo>
                  <a:cubicBezTo>
                    <a:pt x="173" y="448"/>
                    <a:pt x="173" y="448"/>
                    <a:pt x="173" y="448"/>
                  </a:cubicBezTo>
                  <a:cubicBezTo>
                    <a:pt x="173" y="449"/>
                    <a:pt x="172" y="449"/>
                    <a:pt x="172" y="449"/>
                  </a:cubicBezTo>
                  <a:cubicBezTo>
                    <a:pt x="171" y="449"/>
                    <a:pt x="171" y="449"/>
                    <a:pt x="171" y="450"/>
                  </a:cubicBezTo>
                  <a:cubicBezTo>
                    <a:pt x="171" y="450"/>
                    <a:pt x="171" y="450"/>
                    <a:pt x="171" y="450"/>
                  </a:cubicBezTo>
                  <a:cubicBezTo>
                    <a:pt x="172" y="450"/>
                    <a:pt x="173" y="451"/>
                    <a:pt x="174" y="451"/>
                  </a:cubicBezTo>
                  <a:cubicBezTo>
                    <a:pt x="174" y="452"/>
                    <a:pt x="174" y="452"/>
                    <a:pt x="174" y="452"/>
                  </a:cubicBezTo>
                  <a:cubicBezTo>
                    <a:pt x="175" y="452"/>
                    <a:pt x="175" y="452"/>
                    <a:pt x="175" y="452"/>
                  </a:cubicBezTo>
                  <a:cubicBezTo>
                    <a:pt x="176" y="451"/>
                    <a:pt x="177" y="452"/>
                    <a:pt x="178" y="452"/>
                  </a:cubicBezTo>
                  <a:cubicBezTo>
                    <a:pt x="178" y="452"/>
                    <a:pt x="178" y="452"/>
                    <a:pt x="178" y="452"/>
                  </a:cubicBezTo>
                  <a:cubicBezTo>
                    <a:pt x="179" y="452"/>
                    <a:pt x="179" y="452"/>
                    <a:pt x="179" y="452"/>
                  </a:cubicBezTo>
                  <a:cubicBezTo>
                    <a:pt x="179" y="453"/>
                    <a:pt x="179" y="453"/>
                    <a:pt x="180" y="453"/>
                  </a:cubicBezTo>
                  <a:cubicBezTo>
                    <a:pt x="182" y="453"/>
                    <a:pt x="184" y="454"/>
                    <a:pt x="186" y="453"/>
                  </a:cubicBezTo>
                  <a:cubicBezTo>
                    <a:pt x="186" y="453"/>
                    <a:pt x="186" y="453"/>
                    <a:pt x="186" y="453"/>
                  </a:cubicBezTo>
                  <a:cubicBezTo>
                    <a:pt x="187" y="453"/>
                    <a:pt x="187" y="453"/>
                    <a:pt x="187" y="453"/>
                  </a:cubicBezTo>
                  <a:cubicBezTo>
                    <a:pt x="188" y="454"/>
                    <a:pt x="189" y="454"/>
                    <a:pt x="190" y="454"/>
                  </a:cubicBezTo>
                  <a:cubicBezTo>
                    <a:pt x="190" y="454"/>
                    <a:pt x="191" y="454"/>
                    <a:pt x="191" y="454"/>
                  </a:cubicBezTo>
                  <a:cubicBezTo>
                    <a:pt x="192" y="454"/>
                    <a:pt x="192" y="453"/>
                    <a:pt x="192" y="453"/>
                  </a:cubicBezTo>
                  <a:cubicBezTo>
                    <a:pt x="192" y="453"/>
                    <a:pt x="193" y="453"/>
                    <a:pt x="193" y="453"/>
                  </a:cubicBezTo>
                  <a:cubicBezTo>
                    <a:pt x="193" y="453"/>
                    <a:pt x="193" y="453"/>
                    <a:pt x="194" y="453"/>
                  </a:cubicBezTo>
                  <a:cubicBezTo>
                    <a:pt x="195" y="452"/>
                    <a:pt x="196" y="452"/>
                    <a:pt x="198" y="452"/>
                  </a:cubicBezTo>
                  <a:cubicBezTo>
                    <a:pt x="198" y="452"/>
                    <a:pt x="198" y="452"/>
                    <a:pt x="198" y="452"/>
                  </a:cubicBezTo>
                  <a:cubicBezTo>
                    <a:pt x="199" y="452"/>
                    <a:pt x="199" y="452"/>
                    <a:pt x="199" y="452"/>
                  </a:cubicBezTo>
                  <a:cubicBezTo>
                    <a:pt x="199" y="452"/>
                    <a:pt x="199" y="452"/>
                    <a:pt x="200" y="451"/>
                  </a:cubicBezTo>
                  <a:cubicBezTo>
                    <a:pt x="200" y="451"/>
                    <a:pt x="200" y="451"/>
                    <a:pt x="200" y="451"/>
                  </a:cubicBezTo>
                  <a:cubicBezTo>
                    <a:pt x="200" y="451"/>
                    <a:pt x="200" y="451"/>
                    <a:pt x="200" y="452"/>
                  </a:cubicBezTo>
                  <a:cubicBezTo>
                    <a:pt x="201" y="452"/>
                    <a:pt x="201" y="452"/>
                    <a:pt x="201" y="452"/>
                  </a:cubicBezTo>
                  <a:cubicBezTo>
                    <a:pt x="202" y="452"/>
                    <a:pt x="202" y="452"/>
                    <a:pt x="202" y="451"/>
                  </a:cubicBezTo>
                  <a:cubicBezTo>
                    <a:pt x="203" y="451"/>
                    <a:pt x="204" y="450"/>
                    <a:pt x="204" y="449"/>
                  </a:cubicBezTo>
                  <a:cubicBezTo>
                    <a:pt x="205" y="449"/>
                    <a:pt x="205" y="449"/>
                    <a:pt x="205" y="449"/>
                  </a:cubicBezTo>
                  <a:cubicBezTo>
                    <a:pt x="205" y="449"/>
                    <a:pt x="206" y="449"/>
                    <a:pt x="206" y="449"/>
                  </a:cubicBezTo>
                  <a:cubicBezTo>
                    <a:pt x="206" y="448"/>
                    <a:pt x="207" y="448"/>
                    <a:pt x="207" y="448"/>
                  </a:cubicBezTo>
                  <a:cubicBezTo>
                    <a:pt x="208" y="448"/>
                    <a:pt x="208" y="449"/>
                    <a:pt x="208" y="449"/>
                  </a:cubicBezTo>
                  <a:cubicBezTo>
                    <a:pt x="208" y="450"/>
                    <a:pt x="209" y="450"/>
                    <a:pt x="209" y="450"/>
                  </a:cubicBezTo>
                  <a:cubicBezTo>
                    <a:pt x="210" y="451"/>
                    <a:pt x="210" y="452"/>
                    <a:pt x="210" y="453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211" y="453"/>
                    <a:pt x="211" y="453"/>
                    <a:pt x="211" y="453"/>
                  </a:cubicBezTo>
                  <a:cubicBezTo>
                    <a:pt x="212" y="453"/>
                    <a:pt x="212" y="453"/>
                    <a:pt x="212" y="453"/>
                  </a:cubicBezTo>
                  <a:cubicBezTo>
                    <a:pt x="212" y="453"/>
                    <a:pt x="213" y="453"/>
                    <a:pt x="213" y="453"/>
                  </a:cubicBezTo>
                  <a:cubicBezTo>
                    <a:pt x="213" y="453"/>
                    <a:pt x="213" y="453"/>
                    <a:pt x="213" y="453"/>
                  </a:cubicBezTo>
                  <a:cubicBezTo>
                    <a:pt x="214" y="453"/>
                    <a:pt x="214" y="453"/>
                    <a:pt x="214" y="453"/>
                  </a:cubicBezTo>
                  <a:cubicBezTo>
                    <a:pt x="214" y="453"/>
                    <a:pt x="214" y="453"/>
                    <a:pt x="215" y="453"/>
                  </a:cubicBezTo>
                  <a:cubicBezTo>
                    <a:pt x="215" y="453"/>
                    <a:pt x="215" y="454"/>
                    <a:pt x="215" y="454"/>
                  </a:cubicBezTo>
                  <a:cubicBezTo>
                    <a:pt x="215" y="455"/>
                    <a:pt x="215" y="456"/>
                    <a:pt x="215" y="456"/>
                  </a:cubicBezTo>
                  <a:cubicBezTo>
                    <a:pt x="215" y="457"/>
                    <a:pt x="215" y="457"/>
                    <a:pt x="215" y="457"/>
                  </a:cubicBezTo>
                  <a:cubicBezTo>
                    <a:pt x="215" y="457"/>
                    <a:pt x="215" y="457"/>
                    <a:pt x="215" y="457"/>
                  </a:cubicBezTo>
                  <a:cubicBezTo>
                    <a:pt x="215" y="457"/>
                    <a:pt x="215" y="457"/>
                    <a:pt x="215" y="458"/>
                  </a:cubicBezTo>
                  <a:cubicBezTo>
                    <a:pt x="215" y="458"/>
                    <a:pt x="215" y="458"/>
                    <a:pt x="215" y="458"/>
                  </a:cubicBezTo>
                  <a:cubicBezTo>
                    <a:pt x="216" y="458"/>
                    <a:pt x="216" y="459"/>
                    <a:pt x="216" y="459"/>
                  </a:cubicBezTo>
                  <a:cubicBezTo>
                    <a:pt x="216" y="459"/>
                    <a:pt x="216" y="459"/>
                    <a:pt x="216" y="459"/>
                  </a:cubicBezTo>
                  <a:cubicBezTo>
                    <a:pt x="216" y="459"/>
                    <a:pt x="216" y="459"/>
                    <a:pt x="216" y="459"/>
                  </a:cubicBezTo>
                  <a:cubicBezTo>
                    <a:pt x="217" y="458"/>
                    <a:pt x="216" y="457"/>
                    <a:pt x="217" y="456"/>
                  </a:cubicBezTo>
                  <a:cubicBezTo>
                    <a:pt x="217" y="456"/>
                    <a:pt x="217" y="456"/>
                    <a:pt x="217" y="456"/>
                  </a:cubicBezTo>
                  <a:cubicBezTo>
                    <a:pt x="217" y="456"/>
                    <a:pt x="217" y="455"/>
                    <a:pt x="217" y="455"/>
                  </a:cubicBezTo>
                  <a:cubicBezTo>
                    <a:pt x="217" y="455"/>
                    <a:pt x="217" y="455"/>
                    <a:pt x="217" y="455"/>
                  </a:cubicBezTo>
                  <a:cubicBezTo>
                    <a:pt x="217" y="455"/>
                    <a:pt x="217" y="456"/>
                    <a:pt x="218" y="456"/>
                  </a:cubicBezTo>
                  <a:cubicBezTo>
                    <a:pt x="218" y="456"/>
                    <a:pt x="218" y="456"/>
                    <a:pt x="218" y="456"/>
                  </a:cubicBezTo>
                  <a:cubicBezTo>
                    <a:pt x="218" y="456"/>
                    <a:pt x="218" y="457"/>
                    <a:pt x="218" y="457"/>
                  </a:cubicBezTo>
                  <a:cubicBezTo>
                    <a:pt x="218" y="457"/>
                    <a:pt x="218" y="458"/>
                    <a:pt x="218" y="458"/>
                  </a:cubicBezTo>
                  <a:cubicBezTo>
                    <a:pt x="218" y="458"/>
                    <a:pt x="218" y="458"/>
                    <a:pt x="218" y="458"/>
                  </a:cubicBezTo>
                  <a:cubicBezTo>
                    <a:pt x="218" y="459"/>
                    <a:pt x="219" y="459"/>
                    <a:pt x="218" y="459"/>
                  </a:cubicBezTo>
                  <a:cubicBezTo>
                    <a:pt x="219" y="459"/>
                    <a:pt x="219" y="458"/>
                    <a:pt x="219" y="458"/>
                  </a:cubicBezTo>
                  <a:cubicBezTo>
                    <a:pt x="220" y="458"/>
                    <a:pt x="220" y="459"/>
                    <a:pt x="220" y="460"/>
                  </a:cubicBezTo>
                  <a:cubicBezTo>
                    <a:pt x="221" y="460"/>
                    <a:pt x="221" y="460"/>
                    <a:pt x="221" y="460"/>
                  </a:cubicBezTo>
                  <a:cubicBezTo>
                    <a:pt x="222" y="460"/>
                    <a:pt x="222" y="461"/>
                    <a:pt x="222" y="462"/>
                  </a:cubicBezTo>
                  <a:cubicBezTo>
                    <a:pt x="222" y="462"/>
                    <a:pt x="222" y="463"/>
                    <a:pt x="222" y="463"/>
                  </a:cubicBezTo>
                  <a:cubicBezTo>
                    <a:pt x="222" y="463"/>
                    <a:pt x="223" y="464"/>
                    <a:pt x="223" y="464"/>
                  </a:cubicBezTo>
                  <a:cubicBezTo>
                    <a:pt x="223" y="464"/>
                    <a:pt x="223" y="464"/>
                    <a:pt x="222" y="464"/>
                  </a:cubicBezTo>
                  <a:cubicBezTo>
                    <a:pt x="222" y="464"/>
                    <a:pt x="222" y="464"/>
                    <a:pt x="221" y="464"/>
                  </a:cubicBezTo>
                  <a:cubicBezTo>
                    <a:pt x="221" y="464"/>
                    <a:pt x="221" y="464"/>
                    <a:pt x="221" y="464"/>
                  </a:cubicBezTo>
                  <a:cubicBezTo>
                    <a:pt x="221" y="464"/>
                    <a:pt x="220" y="465"/>
                    <a:pt x="220" y="465"/>
                  </a:cubicBezTo>
                  <a:cubicBezTo>
                    <a:pt x="220" y="465"/>
                    <a:pt x="220" y="465"/>
                    <a:pt x="220" y="465"/>
                  </a:cubicBezTo>
                  <a:cubicBezTo>
                    <a:pt x="220" y="465"/>
                    <a:pt x="220" y="465"/>
                    <a:pt x="220" y="465"/>
                  </a:cubicBezTo>
                  <a:cubicBezTo>
                    <a:pt x="219" y="464"/>
                    <a:pt x="218" y="464"/>
                    <a:pt x="218" y="463"/>
                  </a:cubicBezTo>
                  <a:cubicBezTo>
                    <a:pt x="217" y="463"/>
                    <a:pt x="218" y="464"/>
                    <a:pt x="218" y="464"/>
                  </a:cubicBezTo>
                  <a:cubicBezTo>
                    <a:pt x="218" y="465"/>
                    <a:pt x="218" y="465"/>
                    <a:pt x="218" y="465"/>
                  </a:cubicBezTo>
                  <a:cubicBezTo>
                    <a:pt x="218" y="465"/>
                    <a:pt x="218" y="465"/>
                    <a:pt x="219" y="465"/>
                  </a:cubicBezTo>
                  <a:cubicBezTo>
                    <a:pt x="219" y="465"/>
                    <a:pt x="219" y="465"/>
                    <a:pt x="219" y="465"/>
                  </a:cubicBezTo>
                  <a:cubicBezTo>
                    <a:pt x="219" y="466"/>
                    <a:pt x="220" y="466"/>
                    <a:pt x="220" y="466"/>
                  </a:cubicBezTo>
                  <a:cubicBezTo>
                    <a:pt x="220" y="466"/>
                    <a:pt x="221" y="466"/>
                    <a:pt x="221" y="466"/>
                  </a:cubicBezTo>
                  <a:cubicBezTo>
                    <a:pt x="221" y="466"/>
                    <a:pt x="221" y="466"/>
                    <a:pt x="221" y="466"/>
                  </a:cubicBezTo>
                  <a:cubicBezTo>
                    <a:pt x="221" y="466"/>
                    <a:pt x="221" y="466"/>
                    <a:pt x="221" y="466"/>
                  </a:cubicBezTo>
                  <a:cubicBezTo>
                    <a:pt x="222" y="466"/>
                    <a:pt x="222" y="466"/>
                    <a:pt x="222" y="467"/>
                  </a:cubicBezTo>
                  <a:cubicBezTo>
                    <a:pt x="221" y="467"/>
                    <a:pt x="221" y="467"/>
                    <a:pt x="221" y="467"/>
                  </a:cubicBezTo>
                  <a:cubicBezTo>
                    <a:pt x="221" y="467"/>
                    <a:pt x="221" y="467"/>
                    <a:pt x="221" y="467"/>
                  </a:cubicBezTo>
                  <a:cubicBezTo>
                    <a:pt x="221" y="467"/>
                    <a:pt x="221" y="468"/>
                    <a:pt x="221" y="468"/>
                  </a:cubicBezTo>
                  <a:cubicBezTo>
                    <a:pt x="221" y="468"/>
                    <a:pt x="221" y="468"/>
                    <a:pt x="222" y="469"/>
                  </a:cubicBezTo>
                  <a:cubicBezTo>
                    <a:pt x="222" y="469"/>
                    <a:pt x="222" y="469"/>
                    <a:pt x="222" y="469"/>
                  </a:cubicBezTo>
                  <a:cubicBezTo>
                    <a:pt x="222" y="470"/>
                    <a:pt x="222" y="470"/>
                    <a:pt x="222" y="470"/>
                  </a:cubicBezTo>
                  <a:cubicBezTo>
                    <a:pt x="222" y="470"/>
                    <a:pt x="222" y="471"/>
                    <a:pt x="222" y="471"/>
                  </a:cubicBezTo>
                  <a:cubicBezTo>
                    <a:pt x="222" y="471"/>
                    <a:pt x="222" y="471"/>
                    <a:pt x="222" y="471"/>
                  </a:cubicBezTo>
                  <a:cubicBezTo>
                    <a:pt x="222" y="471"/>
                    <a:pt x="222" y="471"/>
                    <a:pt x="222" y="471"/>
                  </a:cubicBezTo>
                  <a:cubicBezTo>
                    <a:pt x="223" y="471"/>
                    <a:pt x="223" y="471"/>
                    <a:pt x="223" y="470"/>
                  </a:cubicBezTo>
                  <a:cubicBezTo>
                    <a:pt x="223" y="471"/>
                    <a:pt x="224" y="472"/>
                    <a:pt x="224" y="473"/>
                  </a:cubicBezTo>
                  <a:cubicBezTo>
                    <a:pt x="224" y="473"/>
                    <a:pt x="225" y="474"/>
                    <a:pt x="225" y="474"/>
                  </a:cubicBezTo>
                  <a:cubicBezTo>
                    <a:pt x="226" y="475"/>
                    <a:pt x="226" y="476"/>
                    <a:pt x="227" y="476"/>
                  </a:cubicBezTo>
                  <a:cubicBezTo>
                    <a:pt x="227" y="476"/>
                    <a:pt x="227" y="476"/>
                    <a:pt x="227" y="476"/>
                  </a:cubicBezTo>
                  <a:cubicBezTo>
                    <a:pt x="227" y="475"/>
                    <a:pt x="226" y="475"/>
                    <a:pt x="227" y="475"/>
                  </a:cubicBezTo>
                  <a:cubicBezTo>
                    <a:pt x="227" y="475"/>
                    <a:pt x="227" y="475"/>
                    <a:pt x="227" y="475"/>
                  </a:cubicBezTo>
                  <a:cubicBezTo>
                    <a:pt x="227" y="475"/>
                    <a:pt x="227" y="475"/>
                    <a:pt x="226" y="475"/>
                  </a:cubicBezTo>
                  <a:cubicBezTo>
                    <a:pt x="226" y="475"/>
                    <a:pt x="226" y="475"/>
                    <a:pt x="226" y="474"/>
                  </a:cubicBezTo>
                  <a:cubicBezTo>
                    <a:pt x="226" y="474"/>
                    <a:pt x="226" y="474"/>
                    <a:pt x="225" y="473"/>
                  </a:cubicBezTo>
                  <a:cubicBezTo>
                    <a:pt x="225" y="473"/>
                    <a:pt x="225" y="473"/>
                    <a:pt x="225" y="473"/>
                  </a:cubicBezTo>
                  <a:cubicBezTo>
                    <a:pt x="225" y="472"/>
                    <a:pt x="225" y="472"/>
                    <a:pt x="225" y="472"/>
                  </a:cubicBezTo>
                  <a:cubicBezTo>
                    <a:pt x="225" y="472"/>
                    <a:pt x="225" y="472"/>
                    <a:pt x="225" y="472"/>
                  </a:cubicBezTo>
                  <a:cubicBezTo>
                    <a:pt x="225" y="472"/>
                    <a:pt x="225" y="471"/>
                    <a:pt x="225" y="471"/>
                  </a:cubicBezTo>
                  <a:cubicBezTo>
                    <a:pt x="225" y="471"/>
                    <a:pt x="225" y="471"/>
                    <a:pt x="225" y="471"/>
                  </a:cubicBezTo>
                  <a:cubicBezTo>
                    <a:pt x="225" y="471"/>
                    <a:pt x="225" y="471"/>
                    <a:pt x="224" y="471"/>
                  </a:cubicBezTo>
                  <a:cubicBezTo>
                    <a:pt x="224" y="471"/>
                    <a:pt x="224" y="471"/>
                    <a:pt x="223" y="470"/>
                  </a:cubicBezTo>
                  <a:cubicBezTo>
                    <a:pt x="223" y="470"/>
                    <a:pt x="223" y="470"/>
                    <a:pt x="223" y="470"/>
                  </a:cubicBezTo>
                  <a:cubicBezTo>
                    <a:pt x="223" y="470"/>
                    <a:pt x="223" y="470"/>
                    <a:pt x="223" y="470"/>
                  </a:cubicBezTo>
                  <a:cubicBezTo>
                    <a:pt x="224" y="469"/>
                    <a:pt x="224" y="469"/>
                    <a:pt x="223" y="468"/>
                  </a:cubicBezTo>
                  <a:cubicBezTo>
                    <a:pt x="223" y="468"/>
                    <a:pt x="223" y="468"/>
                    <a:pt x="223" y="468"/>
                  </a:cubicBezTo>
                  <a:cubicBezTo>
                    <a:pt x="224" y="467"/>
                    <a:pt x="224" y="467"/>
                    <a:pt x="224" y="467"/>
                  </a:cubicBezTo>
                  <a:cubicBezTo>
                    <a:pt x="224" y="468"/>
                    <a:pt x="224" y="468"/>
                    <a:pt x="224" y="468"/>
                  </a:cubicBezTo>
                  <a:cubicBezTo>
                    <a:pt x="225" y="468"/>
                    <a:pt x="225" y="467"/>
                    <a:pt x="225" y="467"/>
                  </a:cubicBezTo>
                  <a:cubicBezTo>
                    <a:pt x="225" y="467"/>
                    <a:pt x="226" y="467"/>
                    <a:pt x="226" y="467"/>
                  </a:cubicBezTo>
                  <a:cubicBezTo>
                    <a:pt x="226" y="467"/>
                    <a:pt x="225" y="467"/>
                    <a:pt x="225" y="467"/>
                  </a:cubicBezTo>
                  <a:cubicBezTo>
                    <a:pt x="225" y="466"/>
                    <a:pt x="225" y="466"/>
                    <a:pt x="225" y="466"/>
                  </a:cubicBezTo>
                  <a:cubicBezTo>
                    <a:pt x="226" y="466"/>
                    <a:pt x="226" y="466"/>
                    <a:pt x="226" y="466"/>
                  </a:cubicBezTo>
                  <a:cubicBezTo>
                    <a:pt x="226" y="467"/>
                    <a:pt x="226" y="467"/>
                    <a:pt x="227" y="467"/>
                  </a:cubicBezTo>
                  <a:cubicBezTo>
                    <a:pt x="227" y="467"/>
                    <a:pt x="227" y="467"/>
                    <a:pt x="227" y="467"/>
                  </a:cubicBezTo>
                  <a:cubicBezTo>
                    <a:pt x="227" y="467"/>
                    <a:pt x="227" y="467"/>
                    <a:pt x="227" y="467"/>
                  </a:cubicBezTo>
                  <a:cubicBezTo>
                    <a:pt x="227" y="467"/>
                    <a:pt x="227" y="467"/>
                    <a:pt x="227" y="467"/>
                  </a:cubicBezTo>
                  <a:cubicBezTo>
                    <a:pt x="227" y="466"/>
                    <a:pt x="226" y="465"/>
                    <a:pt x="225" y="465"/>
                  </a:cubicBezTo>
                  <a:cubicBezTo>
                    <a:pt x="225" y="465"/>
                    <a:pt x="225" y="465"/>
                    <a:pt x="225" y="465"/>
                  </a:cubicBezTo>
                  <a:cubicBezTo>
                    <a:pt x="225" y="464"/>
                    <a:pt x="226" y="464"/>
                    <a:pt x="226" y="464"/>
                  </a:cubicBezTo>
                  <a:cubicBezTo>
                    <a:pt x="226" y="464"/>
                    <a:pt x="226" y="464"/>
                    <a:pt x="226" y="463"/>
                  </a:cubicBezTo>
                  <a:cubicBezTo>
                    <a:pt x="226" y="463"/>
                    <a:pt x="226" y="463"/>
                    <a:pt x="226" y="463"/>
                  </a:cubicBezTo>
                  <a:cubicBezTo>
                    <a:pt x="226" y="463"/>
                    <a:pt x="226" y="463"/>
                    <a:pt x="226" y="463"/>
                  </a:cubicBezTo>
                  <a:cubicBezTo>
                    <a:pt x="225" y="463"/>
                    <a:pt x="225" y="462"/>
                    <a:pt x="224" y="461"/>
                  </a:cubicBezTo>
                  <a:cubicBezTo>
                    <a:pt x="224" y="461"/>
                    <a:pt x="224" y="461"/>
                    <a:pt x="224" y="461"/>
                  </a:cubicBezTo>
                  <a:cubicBezTo>
                    <a:pt x="224" y="460"/>
                    <a:pt x="224" y="459"/>
                    <a:pt x="224" y="458"/>
                  </a:cubicBezTo>
                  <a:cubicBezTo>
                    <a:pt x="224" y="458"/>
                    <a:pt x="224" y="458"/>
                    <a:pt x="224" y="457"/>
                  </a:cubicBezTo>
                  <a:cubicBezTo>
                    <a:pt x="224" y="457"/>
                    <a:pt x="224" y="456"/>
                    <a:pt x="224" y="456"/>
                  </a:cubicBezTo>
                  <a:cubicBezTo>
                    <a:pt x="224" y="456"/>
                    <a:pt x="224" y="456"/>
                    <a:pt x="224" y="456"/>
                  </a:cubicBezTo>
                  <a:cubicBezTo>
                    <a:pt x="224" y="456"/>
                    <a:pt x="224" y="456"/>
                    <a:pt x="224" y="456"/>
                  </a:cubicBezTo>
                  <a:cubicBezTo>
                    <a:pt x="224" y="456"/>
                    <a:pt x="224" y="455"/>
                    <a:pt x="223" y="455"/>
                  </a:cubicBezTo>
                  <a:cubicBezTo>
                    <a:pt x="223" y="455"/>
                    <a:pt x="223" y="454"/>
                    <a:pt x="223" y="454"/>
                  </a:cubicBezTo>
                  <a:cubicBezTo>
                    <a:pt x="223" y="454"/>
                    <a:pt x="223" y="454"/>
                    <a:pt x="223" y="454"/>
                  </a:cubicBezTo>
                  <a:cubicBezTo>
                    <a:pt x="223" y="454"/>
                    <a:pt x="222" y="454"/>
                    <a:pt x="222" y="454"/>
                  </a:cubicBezTo>
                  <a:cubicBezTo>
                    <a:pt x="222" y="453"/>
                    <a:pt x="222" y="453"/>
                    <a:pt x="221" y="453"/>
                  </a:cubicBezTo>
                  <a:cubicBezTo>
                    <a:pt x="221" y="452"/>
                    <a:pt x="221" y="452"/>
                    <a:pt x="221" y="452"/>
                  </a:cubicBezTo>
                  <a:cubicBezTo>
                    <a:pt x="221" y="452"/>
                    <a:pt x="221" y="452"/>
                    <a:pt x="222" y="452"/>
                  </a:cubicBezTo>
                  <a:cubicBezTo>
                    <a:pt x="222" y="451"/>
                    <a:pt x="222" y="450"/>
                    <a:pt x="223" y="450"/>
                  </a:cubicBezTo>
                  <a:cubicBezTo>
                    <a:pt x="223" y="450"/>
                    <a:pt x="224" y="450"/>
                    <a:pt x="224" y="449"/>
                  </a:cubicBezTo>
                  <a:cubicBezTo>
                    <a:pt x="224" y="449"/>
                    <a:pt x="224" y="449"/>
                    <a:pt x="224" y="449"/>
                  </a:cubicBezTo>
                  <a:cubicBezTo>
                    <a:pt x="224" y="449"/>
                    <a:pt x="223" y="449"/>
                    <a:pt x="223" y="448"/>
                  </a:cubicBezTo>
                  <a:cubicBezTo>
                    <a:pt x="223" y="448"/>
                    <a:pt x="223" y="448"/>
                    <a:pt x="223" y="448"/>
                  </a:cubicBezTo>
                  <a:cubicBezTo>
                    <a:pt x="223" y="448"/>
                    <a:pt x="223" y="448"/>
                    <a:pt x="223" y="448"/>
                  </a:cubicBezTo>
                  <a:cubicBezTo>
                    <a:pt x="223" y="448"/>
                    <a:pt x="223" y="448"/>
                    <a:pt x="223" y="448"/>
                  </a:cubicBezTo>
                  <a:cubicBezTo>
                    <a:pt x="223" y="448"/>
                    <a:pt x="223" y="448"/>
                    <a:pt x="222" y="448"/>
                  </a:cubicBezTo>
                  <a:cubicBezTo>
                    <a:pt x="222" y="447"/>
                    <a:pt x="222" y="447"/>
                    <a:pt x="222" y="447"/>
                  </a:cubicBezTo>
                  <a:cubicBezTo>
                    <a:pt x="222" y="447"/>
                    <a:pt x="222" y="447"/>
                    <a:pt x="222" y="447"/>
                  </a:cubicBezTo>
                  <a:cubicBezTo>
                    <a:pt x="223" y="446"/>
                    <a:pt x="223" y="446"/>
                    <a:pt x="223" y="446"/>
                  </a:cubicBezTo>
                  <a:cubicBezTo>
                    <a:pt x="223" y="446"/>
                    <a:pt x="223" y="447"/>
                    <a:pt x="223" y="447"/>
                  </a:cubicBezTo>
                  <a:cubicBezTo>
                    <a:pt x="223" y="447"/>
                    <a:pt x="223" y="447"/>
                    <a:pt x="223" y="447"/>
                  </a:cubicBezTo>
                  <a:cubicBezTo>
                    <a:pt x="223" y="447"/>
                    <a:pt x="223" y="447"/>
                    <a:pt x="223" y="447"/>
                  </a:cubicBezTo>
                  <a:cubicBezTo>
                    <a:pt x="223" y="447"/>
                    <a:pt x="223" y="447"/>
                    <a:pt x="223" y="447"/>
                  </a:cubicBezTo>
                  <a:cubicBezTo>
                    <a:pt x="224" y="447"/>
                    <a:pt x="224" y="447"/>
                    <a:pt x="225" y="447"/>
                  </a:cubicBezTo>
                  <a:cubicBezTo>
                    <a:pt x="225" y="447"/>
                    <a:pt x="225" y="447"/>
                    <a:pt x="225" y="447"/>
                  </a:cubicBezTo>
                  <a:cubicBezTo>
                    <a:pt x="225" y="447"/>
                    <a:pt x="225" y="447"/>
                    <a:pt x="225" y="447"/>
                  </a:cubicBezTo>
                  <a:cubicBezTo>
                    <a:pt x="226" y="447"/>
                    <a:pt x="226" y="447"/>
                    <a:pt x="226" y="447"/>
                  </a:cubicBezTo>
                  <a:cubicBezTo>
                    <a:pt x="227" y="446"/>
                    <a:pt x="227" y="446"/>
                    <a:pt x="228" y="446"/>
                  </a:cubicBezTo>
                  <a:cubicBezTo>
                    <a:pt x="228" y="446"/>
                    <a:pt x="229" y="446"/>
                    <a:pt x="229" y="446"/>
                  </a:cubicBezTo>
                  <a:cubicBezTo>
                    <a:pt x="230" y="446"/>
                    <a:pt x="230" y="446"/>
                    <a:pt x="230" y="446"/>
                  </a:cubicBezTo>
                  <a:cubicBezTo>
                    <a:pt x="230" y="446"/>
                    <a:pt x="230" y="446"/>
                    <a:pt x="230" y="445"/>
                  </a:cubicBezTo>
                  <a:cubicBezTo>
                    <a:pt x="230" y="445"/>
                    <a:pt x="230" y="445"/>
                    <a:pt x="230" y="445"/>
                  </a:cubicBezTo>
                  <a:cubicBezTo>
                    <a:pt x="230" y="445"/>
                    <a:pt x="230" y="445"/>
                    <a:pt x="230" y="444"/>
                  </a:cubicBezTo>
                  <a:cubicBezTo>
                    <a:pt x="230" y="444"/>
                    <a:pt x="230" y="444"/>
                    <a:pt x="230" y="444"/>
                  </a:cubicBezTo>
                  <a:cubicBezTo>
                    <a:pt x="230" y="444"/>
                    <a:pt x="230" y="444"/>
                    <a:pt x="230" y="444"/>
                  </a:cubicBezTo>
                  <a:cubicBezTo>
                    <a:pt x="230" y="444"/>
                    <a:pt x="231" y="444"/>
                    <a:pt x="231" y="444"/>
                  </a:cubicBezTo>
                  <a:cubicBezTo>
                    <a:pt x="231" y="444"/>
                    <a:pt x="231" y="444"/>
                    <a:pt x="231" y="444"/>
                  </a:cubicBezTo>
                  <a:cubicBezTo>
                    <a:pt x="231" y="444"/>
                    <a:pt x="231" y="444"/>
                    <a:pt x="231" y="444"/>
                  </a:cubicBezTo>
                  <a:cubicBezTo>
                    <a:pt x="231" y="444"/>
                    <a:pt x="231" y="444"/>
                    <a:pt x="231" y="444"/>
                  </a:cubicBezTo>
                  <a:cubicBezTo>
                    <a:pt x="231" y="444"/>
                    <a:pt x="231" y="444"/>
                    <a:pt x="231" y="444"/>
                  </a:cubicBezTo>
                  <a:cubicBezTo>
                    <a:pt x="232" y="444"/>
                    <a:pt x="232" y="444"/>
                    <a:pt x="232" y="444"/>
                  </a:cubicBezTo>
                  <a:cubicBezTo>
                    <a:pt x="232" y="444"/>
                    <a:pt x="232" y="444"/>
                    <a:pt x="232" y="445"/>
                  </a:cubicBezTo>
                  <a:cubicBezTo>
                    <a:pt x="232" y="445"/>
                    <a:pt x="232" y="445"/>
                    <a:pt x="232" y="445"/>
                  </a:cubicBezTo>
                  <a:cubicBezTo>
                    <a:pt x="232" y="445"/>
                    <a:pt x="232" y="445"/>
                    <a:pt x="233" y="445"/>
                  </a:cubicBezTo>
                  <a:cubicBezTo>
                    <a:pt x="233" y="445"/>
                    <a:pt x="233" y="445"/>
                    <a:pt x="233" y="445"/>
                  </a:cubicBezTo>
                  <a:cubicBezTo>
                    <a:pt x="233" y="445"/>
                    <a:pt x="233" y="445"/>
                    <a:pt x="233" y="445"/>
                  </a:cubicBezTo>
                  <a:cubicBezTo>
                    <a:pt x="233" y="445"/>
                    <a:pt x="233" y="444"/>
                    <a:pt x="233" y="444"/>
                  </a:cubicBezTo>
                  <a:cubicBezTo>
                    <a:pt x="232" y="444"/>
                    <a:pt x="232" y="444"/>
                    <a:pt x="232" y="444"/>
                  </a:cubicBezTo>
                  <a:cubicBezTo>
                    <a:pt x="232" y="444"/>
                    <a:pt x="232" y="444"/>
                    <a:pt x="232" y="444"/>
                  </a:cubicBezTo>
                  <a:cubicBezTo>
                    <a:pt x="232" y="444"/>
                    <a:pt x="232" y="443"/>
                    <a:pt x="232" y="443"/>
                  </a:cubicBezTo>
                  <a:cubicBezTo>
                    <a:pt x="232" y="443"/>
                    <a:pt x="232" y="443"/>
                    <a:pt x="232" y="443"/>
                  </a:cubicBezTo>
                  <a:cubicBezTo>
                    <a:pt x="232" y="443"/>
                    <a:pt x="232" y="443"/>
                    <a:pt x="232" y="443"/>
                  </a:cubicBezTo>
                  <a:cubicBezTo>
                    <a:pt x="232" y="443"/>
                    <a:pt x="232" y="443"/>
                    <a:pt x="232" y="443"/>
                  </a:cubicBezTo>
                  <a:cubicBezTo>
                    <a:pt x="232" y="442"/>
                    <a:pt x="232" y="442"/>
                    <a:pt x="232" y="442"/>
                  </a:cubicBezTo>
                  <a:cubicBezTo>
                    <a:pt x="232" y="442"/>
                    <a:pt x="232" y="442"/>
                    <a:pt x="232" y="442"/>
                  </a:cubicBezTo>
                  <a:cubicBezTo>
                    <a:pt x="233" y="442"/>
                    <a:pt x="233" y="442"/>
                    <a:pt x="233" y="441"/>
                  </a:cubicBezTo>
                  <a:cubicBezTo>
                    <a:pt x="233" y="441"/>
                    <a:pt x="233" y="441"/>
                    <a:pt x="233" y="441"/>
                  </a:cubicBezTo>
                  <a:cubicBezTo>
                    <a:pt x="234" y="441"/>
                    <a:pt x="233" y="441"/>
                    <a:pt x="234" y="441"/>
                  </a:cubicBezTo>
                  <a:cubicBezTo>
                    <a:pt x="234" y="441"/>
                    <a:pt x="234" y="441"/>
                    <a:pt x="234" y="441"/>
                  </a:cubicBezTo>
                  <a:cubicBezTo>
                    <a:pt x="234" y="441"/>
                    <a:pt x="234" y="441"/>
                    <a:pt x="234" y="441"/>
                  </a:cubicBezTo>
                  <a:cubicBezTo>
                    <a:pt x="234" y="441"/>
                    <a:pt x="234" y="441"/>
                    <a:pt x="234" y="441"/>
                  </a:cubicBezTo>
                  <a:cubicBezTo>
                    <a:pt x="235" y="441"/>
                    <a:pt x="235" y="441"/>
                    <a:pt x="235" y="441"/>
                  </a:cubicBezTo>
                  <a:cubicBezTo>
                    <a:pt x="235" y="441"/>
                    <a:pt x="235" y="441"/>
                    <a:pt x="235" y="441"/>
                  </a:cubicBezTo>
                  <a:cubicBezTo>
                    <a:pt x="235" y="441"/>
                    <a:pt x="235" y="441"/>
                    <a:pt x="235" y="441"/>
                  </a:cubicBezTo>
                  <a:cubicBezTo>
                    <a:pt x="236" y="440"/>
                    <a:pt x="236" y="440"/>
                    <a:pt x="236" y="440"/>
                  </a:cubicBezTo>
                  <a:cubicBezTo>
                    <a:pt x="236" y="440"/>
                    <a:pt x="236" y="440"/>
                    <a:pt x="236" y="440"/>
                  </a:cubicBezTo>
                  <a:cubicBezTo>
                    <a:pt x="236" y="440"/>
                    <a:pt x="236" y="440"/>
                    <a:pt x="236" y="440"/>
                  </a:cubicBezTo>
                  <a:cubicBezTo>
                    <a:pt x="236" y="440"/>
                    <a:pt x="236" y="440"/>
                    <a:pt x="237" y="440"/>
                  </a:cubicBezTo>
                  <a:cubicBezTo>
                    <a:pt x="237" y="440"/>
                    <a:pt x="237" y="440"/>
                    <a:pt x="237" y="440"/>
                  </a:cubicBezTo>
                  <a:cubicBezTo>
                    <a:pt x="237" y="439"/>
                    <a:pt x="237" y="439"/>
                    <a:pt x="237" y="438"/>
                  </a:cubicBezTo>
                  <a:cubicBezTo>
                    <a:pt x="237" y="438"/>
                    <a:pt x="237" y="438"/>
                    <a:pt x="236" y="438"/>
                  </a:cubicBezTo>
                  <a:cubicBezTo>
                    <a:pt x="236" y="438"/>
                    <a:pt x="236" y="438"/>
                    <a:pt x="236" y="438"/>
                  </a:cubicBezTo>
                  <a:cubicBezTo>
                    <a:pt x="236" y="438"/>
                    <a:pt x="236" y="438"/>
                    <a:pt x="236" y="438"/>
                  </a:cubicBezTo>
                  <a:cubicBezTo>
                    <a:pt x="237" y="438"/>
                    <a:pt x="237" y="438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6" y="437"/>
                    <a:pt x="235" y="437"/>
                    <a:pt x="235" y="437"/>
                  </a:cubicBezTo>
                  <a:cubicBezTo>
                    <a:pt x="235" y="437"/>
                    <a:pt x="235" y="437"/>
                    <a:pt x="235" y="437"/>
                  </a:cubicBezTo>
                  <a:cubicBezTo>
                    <a:pt x="234" y="437"/>
                    <a:pt x="234" y="437"/>
                    <a:pt x="234" y="437"/>
                  </a:cubicBezTo>
                  <a:cubicBezTo>
                    <a:pt x="234" y="437"/>
                    <a:pt x="234" y="437"/>
                    <a:pt x="234" y="437"/>
                  </a:cubicBezTo>
                  <a:cubicBezTo>
                    <a:pt x="234" y="437"/>
                    <a:pt x="234" y="438"/>
                    <a:pt x="233" y="438"/>
                  </a:cubicBezTo>
                  <a:cubicBezTo>
                    <a:pt x="233" y="438"/>
                    <a:pt x="233" y="438"/>
                    <a:pt x="233" y="438"/>
                  </a:cubicBezTo>
                  <a:cubicBezTo>
                    <a:pt x="233" y="438"/>
                    <a:pt x="233" y="438"/>
                    <a:pt x="233" y="438"/>
                  </a:cubicBezTo>
                  <a:cubicBezTo>
                    <a:pt x="233" y="438"/>
                    <a:pt x="232" y="438"/>
                    <a:pt x="232" y="438"/>
                  </a:cubicBezTo>
                  <a:cubicBezTo>
                    <a:pt x="232" y="438"/>
                    <a:pt x="231" y="439"/>
                    <a:pt x="231" y="439"/>
                  </a:cubicBezTo>
                  <a:cubicBezTo>
                    <a:pt x="231" y="439"/>
                    <a:pt x="231" y="439"/>
                    <a:pt x="231" y="439"/>
                  </a:cubicBezTo>
                  <a:cubicBezTo>
                    <a:pt x="231" y="439"/>
                    <a:pt x="231" y="439"/>
                    <a:pt x="231" y="439"/>
                  </a:cubicBezTo>
                  <a:cubicBezTo>
                    <a:pt x="231" y="439"/>
                    <a:pt x="232" y="439"/>
                    <a:pt x="232" y="439"/>
                  </a:cubicBezTo>
                  <a:cubicBezTo>
                    <a:pt x="232" y="439"/>
                    <a:pt x="232" y="440"/>
                    <a:pt x="232" y="440"/>
                  </a:cubicBezTo>
                  <a:cubicBezTo>
                    <a:pt x="231" y="440"/>
                    <a:pt x="231" y="440"/>
                    <a:pt x="231" y="440"/>
                  </a:cubicBezTo>
                  <a:cubicBezTo>
                    <a:pt x="231" y="440"/>
                    <a:pt x="231" y="440"/>
                    <a:pt x="231" y="440"/>
                  </a:cubicBezTo>
                  <a:cubicBezTo>
                    <a:pt x="231" y="440"/>
                    <a:pt x="231" y="441"/>
                    <a:pt x="231" y="441"/>
                  </a:cubicBezTo>
                  <a:cubicBezTo>
                    <a:pt x="232" y="441"/>
                    <a:pt x="232" y="441"/>
                    <a:pt x="232" y="441"/>
                  </a:cubicBezTo>
                  <a:cubicBezTo>
                    <a:pt x="232" y="441"/>
                    <a:pt x="232" y="441"/>
                    <a:pt x="232" y="441"/>
                  </a:cubicBezTo>
                  <a:cubicBezTo>
                    <a:pt x="232" y="441"/>
                    <a:pt x="232" y="441"/>
                    <a:pt x="231" y="442"/>
                  </a:cubicBezTo>
                  <a:cubicBezTo>
                    <a:pt x="231" y="442"/>
                    <a:pt x="231" y="442"/>
                    <a:pt x="231" y="442"/>
                  </a:cubicBezTo>
                  <a:cubicBezTo>
                    <a:pt x="231" y="442"/>
                    <a:pt x="231" y="442"/>
                    <a:pt x="231" y="442"/>
                  </a:cubicBezTo>
                  <a:cubicBezTo>
                    <a:pt x="231" y="442"/>
                    <a:pt x="231" y="442"/>
                    <a:pt x="231" y="442"/>
                  </a:cubicBezTo>
                  <a:cubicBezTo>
                    <a:pt x="231" y="442"/>
                    <a:pt x="231" y="442"/>
                    <a:pt x="231" y="442"/>
                  </a:cubicBezTo>
                  <a:cubicBezTo>
                    <a:pt x="231" y="442"/>
                    <a:pt x="230" y="441"/>
                    <a:pt x="230" y="441"/>
                  </a:cubicBezTo>
                  <a:cubicBezTo>
                    <a:pt x="230" y="441"/>
                    <a:pt x="230" y="440"/>
                    <a:pt x="230" y="440"/>
                  </a:cubicBezTo>
                  <a:cubicBezTo>
                    <a:pt x="229" y="440"/>
                    <a:pt x="229" y="441"/>
                    <a:pt x="229" y="441"/>
                  </a:cubicBezTo>
                  <a:cubicBezTo>
                    <a:pt x="229" y="441"/>
                    <a:pt x="229" y="441"/>
                    <a:pt x="229" y="441"/>
                  </a:cubicBezTo>
                  <a:cubicBezTo>
                    <a:pt x="229" y="442"/>
                    <a:pt x="229" y="442"/>
                    <a:pt x="229" y="442"/>
                  </a:cubicBezTo>
                  <a:cubicBezTo>
                    <a:pt x="229" y="442"/>
                    <a:pt x="228" y="442"/>
                    <a:pt x="228" y="442"/>
                  </a:cubicBezTo>
                  <a:cubicBezTo>
                    <a:pt x="229" y="442"/>
                    <a:pt x="229" y="443"/>
                    <a:pt x="229" y="443"/>
                  </a:cubicBezTo>
                  <a:cubicBezTo>
                    <a:pt x="228" y="443"/>
                    <a:pt x="228" y="443"/>
                    <a:pt x="228" y="443"/>
                  </a:cubicBezTo>
                  <a:cubicBezTo>
                    <a:pt x="228" y="443"/>
                    <a:pt x="228" y="443"/>
                    <a:pt x="228" y="443"/>
                  </a:cubicBezTo>
                  <a:cubicBezTo>
                    <a:pt x="228" y="442"/>
                    <a:pt x="228" y="442"/>
                    <a:pt x="228" y="442"/>
                  </a:cubicBezTo>
                  <a:cubicBezTo>
                    <a:pt x="228" y="442"/>
                    <a:pt x="227" y="442"/>
                    <a:pt x="227" y="443"/>
                  </a:cubicBezTo>
                  <a:cubicBezTo>
                    <a:pt x="227" y="443"/>
                    <a:pt x="227" y="443"/>
                    <a:pt x="227" y="443"/>
                  </a:cubicBezTo>
                  <a:cubicBezTo>
                    <a:pt x="227" y="443"/>
                    <a:pt x="227" y="443"/>
                    <a:pt x="227" y="443"/>
                  </a:cubicBezTo>
                  <a:cubicBezTo>
                    <a:pt x="227" y="443"/>
                    <a:pt x="227" y="443"/>
                    <a:pt x="226" y="443"/>
                  </a:cubicBezTo>
                  <a:cubicBezTo>
                    <a:pt x="226" y="443"/>
                    <a:pt x="226" y="443"/>
                    <a:pt x="226" y="443"/>
                  </a:cubicBezTo>
                  <a:cubicBezTo>
                    <a:pt x="226" y="443"/>
                    <a:pt x="226" y="443"/>
                    <a:pt x="226" y="443"/>
                  </a:cubicBezTo>
                  <a:cubicBezTo>
                    <a:pt x="226" y="443"/>
                    <a:pt x="226" y="442"/>
                    <a:pt x="226" y="442"/>
                  </a:cubicBezTo>
                  <a:cubicBezTo>
                    <a:pt x="226" y="442"/>
                    <a:pt x="225" y="442"/>
                    <a:pt x="225" y="442"/>
                  </a:cubicBezTo>
                  <a:cubicBezTo>
                    <a:pt x="225" y="442"/>
                    <a:pt x="225" y="442"/>
                    <a:pt x="225" y="442"/>
                  </a:cubicBezTo>
                  <a:cubicBezTo>
                    <a:pt x="224" y="442"/>
                    <a:pt x="224" y="442"/>
                    <a:pt x="224" y="442"/>
                  </a:cubicBezTo>
                  <a:cubicBezTo>
                    <a:pt x="224" y="442"/>
                    <a:pt x="223" y="442"/>
                    <a:pt x="223" y="442"/>
                  </a:cubicBezTo>
                  <a:cubicBezTo>
                    <a:pt x="223" y="442"/>
                    <a:pt x="223" y="442"/>
                    <a:pt x="223" y="441"/>
                  </a:cubicBezTo>
                  <a:cubicBezTo>
                    <a:pt x="223" y="441"/>
                    <a:pt x="224" y="441"/>
                    <a:pt x="223" y="441"/>
                  </a:cubicBezTo>
                  <a:cubicBezTo>
                    <a:pt x="223" y="441"/>
                    <a:pt x="223" y="441"/>
                    <a:pt x="223" y="441"/>
                  </a:cubicBezTo>
                  <a:cubicBezTo>
                    <a:pt x="223" y="441"/>
                    <a:pt x="223" y="441"/>
                    <a:pt x="223" y="441"/>
                  </a:cubicBezTo>
                  <a:cubicBezTo>
                    <a:pt x="223" y="441"/>
                    <a:pt x="223" y="441"/>
                    <a:pt x="223" y="442"/>
                  </a:cubicBezTo>
                  <a:cubicBezTo>
                    <a:pt x="223" y="442"/>
                    <a:pt x="222" y="442"/>
                    <a:pt x="222" y="442"/>
                  </a:cubicBezTo>
                  <a:cubicBezTo>
                    <a:pt x="222" y="442"/>
                    <a:pt x="222" y="443"/>
                    <a:pt x="222" y="443"/>
                  </a:cubicBezTo>
                  <a:cubicBezTo>
                    <a:pt x="222" y="443"/>
                    <a:pt x="222" y="443"/>
                    <a:pt x="222" y="443"/>
                  </a:cubicBezTo>
                  <a:cubicBezTo>
                    <a:pt x="223" y="444"/>
                    <a:pt x="223" y="444"/>
                    <a:pt x="223" y="444"/>
                  </a:cubicBezTo>
                  <a:cubicBezTo>
                    <a:pt x="223" y="444"/>
                    <a:pt x="223" y="444"/>
                    <a:pt x="223" y="444"/>
                  </a:cubicBezTo>
                  <a:cubicBezTo>
                    <a:pt x="223" y="445"/>
                    <a:pt x="224" y="444"/>
                    <a:pt x="224" y="445"/>
                  </a:cubicBezTo>
                  <a:cubicBezTo>
                    <a:pt x="224" y="445"/>
                    <a:pt x="223" y="445"/>
                    <a:pt x="223" y="445"/>
                  </a:cubicBezTo>
                  <a:cubicBezTo>
                    <a:pt x="223" y="445"/>
                    <a:pt x="222" y="445"/>
                    <a:pt x="222" y="445"/>
                  </a:cubicBezTo>
                  <a:cubicBezTo>
                    <a:pt x="222" y="446"/>
                    <a:pt x="222" y="445"/>
                    <a:pt x="221" y="445"/>
                  </a:cubicBezTo>
                  <a:cubicBezTo>
                    <a:pt x="221" y="445"/>
                    <a:pt x="221" y="445"/>
                    <a:pt x="221" y="445"/>
                  </a:cubicBezTo>
                  <a:cubicBezTo>
                    <a:pt x="221" y="445"/>
                    <a:pt x="221" y="445"/>
                    <a:pt x="221" y="445"/>
                  </a:cubicBezTo>
                  <a:cubicBezTo>
                    <a:pt x="221" y="445"/>
                    <a:pt x="220" y="445"/>
                    <a:pt x="220" y="445"/>
                  </a:cubicBezTo>
                  <a:cubicBezTo>
                    <a:pt x="220" y="445"/>
                    <a:pt x="220" y="445"/>
                    <a:pt x="220" y="445"/>
                  </a:cubicBezTo>
                  <a:cubicBezTo>
                    <a:pt x="220" y="446"/>
                    <a:pt x="220" y="446"/>
                    <a:pt x="219" y="446"/>
                  </a:cubicBezTo>
                  <a:cubicBezTo>
                    <a:pt x="219" y="446"/>
                    <a:pt x="219" y="446"/>
                    <a:pt x="219" y="445"/>
                  </a:cubicBezTo>
                  <a:cubicBezTo>
                    <a:pt x="219" y="445"/>
                    <a:pt x="219" y="445"/>
                    <a:pt x="219" y="445"/>
                  </a:cubicBezTo>
                  <a:cubicBezTo>
                    <a:pt x="219" y="445"/>
                    <a:pt x="220" y="445"/>
                    <a:pt x="220" y="445"/>
                  </a:cubicBezTo>
                  <a:cubicBezTo>
                    <a:pt x="220" y="444"/>
                    <a:pt x="219" y="444"/>
                    <a:pt x="219" y="444"/>
                  </a:cubicBezTo>
                  <a:cubicBezTo>
                    <a:pt x="219" y="444"/>
                    <a:pt x="219" y="444"/>
                    <a:pt x="219" y="444"/>
                  </a:cubicBezTo>
                  <a:cubicBezTo>
                    <a:pt x="219" y="444"/>
                    <a:pt x="219" y="444"/>
                    <a:pt x="219" y="444"/>
                  </a:cubicBezTo>
                  <a:cubicBezTo>
                    <a:pt x="219" y="444"/>
                    <a:pt x="219" y="444"/>
                    <a:pt x="219" y="444"/>
                  </a:cubicBezTo>
                  <a:cubicBezTo>
                    <a:pt x="219" y="444"/>
                    <a:pt x="219" y="444"/>
                    <a:pt x="219" y="444"/>
                  </a:cubicBezTo>
                  <a:cubicBezTo>
                    <a:pt x="219" y="443"/>
                    <a:pt x="219" y="443"/>
                    <a:pt x="219" y="443"/>
                  </a:cubicBezTo>
                  <a:cubicBezTo>
                    <a:pt x="219" y="443"/>
                    <a:pt x="219" y="443"/>
                    <a:pt x="219" y="443"/>
                  </a:cubicBezTo>
                  <a:cubicBezTo>
                    <a:pt x="218" y="443"/>
                    <a:pt x="218" y="443"/>
                    <a:pt x="218" y="443"/>
                  </a:cubicBezTo>
                  <a:cubicBezTo>
                    <a:pt x="218" y="443"/>
                    <a:pt x="218" y="443"/>
                    <a:pt x="217" y="443"/>
                  </a:cubicBezTo>
                  <a:cubicBezTo>
                    <a:pt x="217" y="443"/>
                    <a:pt x="217" y="443"/>
                    <a:pt x="217" y="443"/>
                  </a:cubicBezTo>
                  <a:cubicBezTo>
                    <a:pt x="217" y="444"/>
                    <a:pt x="217" y="444"/>
                    <a:pt x="217" y="444"/>
                  </a:cubicBezTo>
                  <a:cubicBezTo>
                    <a:pt x="217" y="444"/>
                    <a:pt x="216" y="443"/>
                    <a:pt x="216" y="443"/>
                  </a:cubicBezTo>
                  <a:cubicBezTo>
                    <a:pt x="216" y="443"/>
                    <a:pt x="216" y="443"/>
                    <a:pt x="216" y="443"/>
                  </a:cubicBezTo>
                  <a:cubicBezTo>
                    <a:pt x="216" y="443"/>
                    <a:pt x="216" y="443"/>
                    <a:pt x="216" y="443"/>
                  </a:cubicBezTo>
                  <a:cubicBezTo>
                    <a:pt x="216" y="443"/>
                    <a:pt x="216" y="443"/>
                    <a:pt x="216" y="443"/>
                  </a:cubicBezTo>
                  <a:cubicBezTo>
                    <a:pt x="216" y="443"/>
                    <a:pt x="216" y="443"/>
                    <a:pt x="216" y="443"/>
                  </a:cubicBezTo>
                  <a:cubicBezTo>
                    <a:pt x="217" y="443"/>
                    <a:pt x="217" y="443"/>
                    <a:pt x="217" y="442"/>
                  </a:cubicBezTo>
                  <a:cubicBezTo>
                    <a:pt x="217" y="442"/>
                    <a:pt x="217" y="442"/>
                    <a:pt x="217" y="442"/>
                  </a:cubicBezTo>
                  <a:cubicBezTo>
                    <a:pt x="217" y="441"/>
                    <a:pt x="217" y="441"/>
                    <a:pt x="217" y="441"/>
                  </a:cubicBezTo>
                  <a:cubicBezTo>
                    <a:pt x="217" y="441"/>
                    <a:pt x="218" y="440"/>
                    <a:pt x="218" y="440"/>
                  </a:cubicBezTo>
                  <a:cubicBezTo>
                    <a:pt x="218" y="440"/>
                    <a:pt x="218" y="439"/>
                    <a:pt x="218" y="439"/>
                  </a:cubicBezTo>
                  <a:cubicBezTo>
                    <a:pt x="219" y="438"/>
                    <a:pt x="219" y="438"/>
                    <a:pt x="219" y="437"/>
                  </a:cubicBezTo>
                  <a:cubicBezTo>
                    <a:pt x="219" y="437"/>
                    <a:pt x="219" y="437"/>
                    <a:pt x="219" y="437"/>
                  </a:cubicBezTo>
                  <a:cubicBezTo>
                    <a:pt x="220" y="437"/>
                    <a:pt x="220" y="437"/>
                    <a:pt x="220" y="437"/>
                  </a:cubicBezTo>
                  <a:cubicBezTo>
                    <a:pt x="220" y="436"/>
                    <a:pt x="221" y="437"/>
                    <a:pt x="221" y="436"/>
                  </a:cubicBezTo>
                  <a:cubicBezTo>
                    <a:pt x="221" y="436"/>
                    <a:pt x="222" y="436"/>
                    <a:pt x="223" y="436"/>
                  </a:cubicBezTo>
                  <a:cubicBezTo>
                    <a:pt x="223" y="436"/>
                    <a:pt x="224" y="436"/>
                    <a:pt x="224" y="436"/>
                  </a:cubicBezTo>
                  <a:cubicBezTo>
                    <a:pt x="225" y="436"/>
                    <a:pt x="226" y="435"/>
                    <a:pt x="226" y="435"/>
                  </a:cubicBezTo>
                  <a:cubicBezTo>
                    <a:pt x="227" y="435"/>
                    <a:pt x="228" y="434"/>
                    <a:pt x="229" y="434"/>
                  </a:cubicBezTo>
                  <a:cubicBezTo>
                    <a:pt x="230" y="433"/>
                    <a:pt x="230" y="433"/>
                    <a:pt x="231" y="433"/>
                  </a:cubicBezTo>
                  <a:cubicBezTo>
                    <a:pt x="232" y="432"/>
                    <a:pt x="233" y="431"/>
                    <a:pt x="234" y="431"/>
                  </a:cubicBezTo>
                  <a:cubicBezTo>
                    <a:pt x="234" y="431"/>
                    <a:pt x="234" y="431"/>
                    <a:pt x="234" y="431"/>
                  </a:cubicBezTo>
                  <a:cubicBezTo>
                    <a:pt x="235" y="431"/>
                    <a:pt x="235" y="432"/>
                    <a:pt x="235" y="432"/>
                  </a:cubicBezTo>
                  <a:cubicBezTo>
                    <a:pt x="235" y="432"/>
                    <a:pt x="236" y="432"/>
                    <a:pt x="236" y="432"/>
                  </a:cubicBezTo>
                  <a:cubicBezTo>
                    <a:pt x="236" y="432"/>
                    <a:pt x="236" y="432"/>
                    <a:pt x="237" y="432"/>
                  </a:cubicBezTo>
                  <a:cubicBezTo>
                    <a:pt x="237" y="432"/>
                    <a:pt x="237" y="432"/>
                    <a:pt x="237" y="432"/>
                  </a:cubicBezTo>
                  <a:cubicBezTo>
                    <a:pt x="237" y="433"/>
                    <a:pt x="238" y="433"/>
                    <a:pt x="238" y="434"/>
                  </a:cubicBezTo>
                  <a:cubicBezTo>
                    <a:pt x="238" y="434"/>
                    <a:pt x="238" y="434"/>
                    <a:pt x="238" y="434"/>
                  </a:cubicBezTo>
                  <a:cubicBezTo>
                    <a:pt x="238" y="434"/>
                    <a:pt x="238" y="434"/>
                    <a:pt x="238" y="434"/>
                  </a:cubicBezTo>
                  <a:cubicBezTo>
                    <a:pt x="238" y="434"/>
                    <a:pt x="238" y="435"/>
                    <a:pt x="238" y="435"/>
                  </a:cubicBezTo>
                  <a:cubicBezTo>
                    <a:pt x="239" y="435"/>
                    <a:pt x="239" y="435"/>
                    <a:pt x="239" y="435"/>
                  </a:cubicBezTo>
                  <a:cubicBezTo>
                    <a:pt x="238" y="435"/>
                    <a:pt x="238" y="435"/>
                    <a:pt x="238" y="435"/>
                  </a:cubicBezTo>
                  <a:cubicBezTo>
                    <a:pt x="238" y="435"/>
                    <a:pt x="238" y="435"/>
                    <a:pt x="238" y="435"/>
                  </a:cubicBezTo>
                  <a:cubicBezTo>
                    <a:pt x="238" y="436"/>
                    <a:pt x="238" y="436"/>
                    <a:pt x="238" y="436"/>
                  </a:cubicBezTo>
                  <a:cubicBezTo>
                    <a:pt x="238" y="436"/>
                    <a:pt x="238" y="436"/>
                    <a:pt x="238" y="436"/>
                  </a:cubicBezTo>
                  <a:cubicBezTo>
                    <a:pt x="238" y="436"/>
                    <a:pt x="238" y="436"/>
                    <a:pt x="238" y="436"/>
                  </a:cubicBezTo>
                  <a:cubicBezTo>
                    <a:pt x="238" y="436"/>
                    <a:pt x="238" y="437"/>
                    <a:pt x="238" y="437"/>
                  </a:cubicBezTo>
                  <a:cubicBezTo>
                    <a:pt x="238" y="437"/>
                    <a:pt x="238" y="437"/>
                    <a:pt x="238" y="437"/>
                  </a:cubicBezTo>
                  <a:cubicBezTo>
                    <a:pt x="239" y="437"/>
                    <a:pt x="239" y="437"/>
                    <a:pt x="239" y="437"/>
                  </a:cubicBezTo>
                  <a:cubicBezTo>
                    <a:pt x="239" y="438"/>
                    <a:pt x="239" y="438"/>
                    <a:pt x="239" y="438"/>
                  </a:cubicBezTo>
                  <a:cubicBezTo>
                    <a:pt x="239" y="438"/>
                    <a:pt x="239" y="438"/>
                    <a:pt x="239" y="438"/>
                  </a:cubicBezTo>
                  <a:cubicBezTo>
                    <a:pt x="239" y="438"/>
                    <a:pt x="239" y="439"/>
                    <a:pt x="239" y="439"/>
                  </a:cubicBezTo>
                  <a:cubicBezTo>
                    <a:pt x="239" y="439"/>
                    <a:pt x="239" y="439"/>
                    <a:pt x="239" y="439"/>
                  </a:cubicBezTo>
                  <a:cubicBezTo>
                    <a:pt x="239" y="439"/>
                    <a:pt x="239" y="439"/>
                    <a:pt x="239" y="439"/>
                  </a:cubicBezTo>
                  <a:cubicBezTo>
                    <a:pt x="239" y="439"/>
                    <a:pt x="240" y="439"/>
                    <a:pt x="240" y="439"/>
                  </a:cubicBezTo>
                  <a:cubicBezTo>
                    <a:pt x="240" y="439"/>
                    <a:pt x="240" y="439"/>
                    <a:pt x="240" y="439"/>
                  </a:cubicBezTo>
                  <a:cubicBezTo>
                    <a:pt x="240" y="439"/>
                    <a:pt x="240" y="439"/>
                    <a:pt x="240" y="439"/>
                  </a:cubicBezTo>
                  <a:cubicBezTo>
                    <a:pt x="239" y="439"/>
                    <a:pt x="239" y="439"/>
                    <a:pt x="239" y="439"/>
                  </a:cubicBezTo>
                  <a:cubicBezTo>
                    <a:pt x="239" y="439"/>
                    <a:pt x="239" y="439"/>
                    <a:pt x="239" y="439"/>
                  </a:cubicBezTo>
                  <a:cubicBezTo>
                    <a:pt x="239" y="440"/>
                    <a:pt x="239" y="440"/>
                    <a:pt x="238" y="440"/>
                  </a:cubicBezTo>
                  <a:cubicBezTo>
                    <a:pt x="238" y="440"/>
                    <a:pt x="238" y="440"/>
                    <a:pt x="238" y="440"/>
                  </a:cubicBezTo>
                  <a:cubicBezTo>
                    <a:pt x="238" y="440"/>
                    <a:pt x="239" y="440"/>
                    <a:pt x="239" y="440"/>
                  </a:cubicBezTo>
                  <a:cubicBezTo>
                    <a:pt x="239" y="440"/>
                    <a:pt x="239" y="440"/>
                    <a:pt x="239" y="440"/>
                  </a:cubicBezTo>
                  <a:cubicBezTo>
                    <a:pt x="239" y="440"/>
                    <a:pt x="239" y="440"/>
                    <a:pt x="239" y="440"/>
                  </a:cubicBezTo>
                  <a:cubicBezTo>
                    <a:pt x="239" y="440"/>
                    <a:pt x="239" y="440"/>
                    <a:pt x="239" y="440"/>
                  </a:cubicBezTo>
                  <a:cubicBezTo>
                    <a:pt x="239" y="440"/>
                    <a:pt x="239" y="440"/>
                    <a:pt x="240" y="441"/>
                  </a:cubicBezTo>
                  <a:cubicBezTo>
                    <a:pt x="240" y="441"/>
                    <a:pt x="240" y="441"/>
                    <a:pt x="240" y="441"/>
                  </a:cubicBezTo>
                  <a:cubicBezTo>
                    <a:pt x="240" y="441"/>
                    <a:pt x="240" y="441"/>
                    <a:pt x="240" y="441"/>
                  </a:cubicBezTo>
                  <a:cubicBezTo>
                    <a:pt x="240" y="441"/>
                    <a:pt x="240" y="441"/>
                    <a:pt x="240" y="442"/>
                  </a:cubicBezTo>
                  <a:cubicBezTo>
                    <a:pt x="240" y="442"/>
                    <a:pt x="241" y="442"/>
                    <a:pt x="241" y="442"/>
                  </a:cubicBezTo>
                  <a:cubicBezTo>
                    <a:pt x="241" y="442"/>
                    <a:pt x="241" y="442"/>
                    <a:pt x="241" y="442"/>
                  </a:cubicBezTo>
                  <a:cubicBezTo>
                    <a:pt x="241" y="442"/>
                    <a:pt x="241" y="442"/>
                    <a:pt x="241" y="442"/>
                  </a:cubicBezTo>
                  <a:cubicBezTo>
                    <a:pt x="241" y="442"/>
                    <a:pt x="241" y="442"/>
                    <a:pt x="241" y="442"/>
                  </a:cubicBezTo>
                  <a:cubicBezTo>
                    <a:pt x="241" y="442"/>
                    <a:pt x="241" y="442"/>
                    <a:pt x="242" y="442"/>
                  </a:cubicBezTo>
                  <a:cubicBezTo>
                    <a:pt x="242" y="442"/>
                    <a:pt x="242" y="442"/>
                    <a:pt x="242" y="442"/>
                  </a:cubicBezTo>
                  <a:cubicBezTo>
                    <a:pt x="242" y="442"/>
                    <a:pt x="243" y="442"/>
                    <a:pt x="243" y="442"/>
                  </a:cubicBezTo>
                  <a:cubicBezTo>
                    <a:pt x="243" y="442"/>
                    <a:pt x="243" y="442"/>
                    <a:pt x="243" y="442"/>
                  </a:cubicBezTo>
                  <a:cubicBezTo>
                    <a:pt x="243" y="442"/>
                    <a:pt x="243" y="442"/>
                    <a:pt x="243" y="443"/>
                  </a:cubicBezTo>
                  <a:cubicBezTo>
                    <a:pt x="243" y="443"/>
                    <a:pt x="243" y="443"/>
                    <a:pt x="243" y="443"/>
                  </a:cubicBezTo>
                  <a:cubicBezTo>
                    <a:pt x="243" y="443"/>
                    <a:pt x="243" y="443"/>
                    <a:pt x="242" y="443"/>
                  </a:cubicBezTo>
                  <a:cubicBezTo>
                    <a:pt x="242" y="443"/>
                    <a:pt x="242" y="443"/>
                    <a:pt x="242" y="443"/>
                  </a:cubicBezTo>
                  <a:cubicBezTo>
                    <a:pt x="242" y="443"/>
                    <a:pt x="242" y="443"/>
                    <a:pt x="242" y="443"/>
                  </a:cubicBezTo>
                  <a:cubicBezTo>
                    <a:pt x="242" y="444"/>
                    <a:pt x="242" y="444"/>
                    <a:pt x="242" y="444"/>
                  </a:cubicBezTo>
                  <a:cubicBezTo>
                    <a:pt x="243" y="444"/>
                    <a:pt x="243" y="444"/>
                    <a:pt x="243" y="444"/>
                  </a:cubicBezTo>
                  <a:cubicBezTo>
                    <a:pt x="243" y="443"/>
                    <a:pt x="243" y="443"/>
                    <a:pt x="243" y="443"/>
                  </a:cubicBezTo>
                  <a:cubicBezTo>
                    <a:pt x="243" y="443"/>
                    <a:pt x="243" y="443"/>
                    <a:pt x="243" y="443"/>
                  </a:cubicBezTo>
                  <a:cubicBezTo>
                    <a:pt x="243" y="443"/>
                    <a:pt x="244" y="443"/>
                    <a:pt x="244" y="443"/>
                  </a:cubicBezTo>
                  <a:cubicBezTo>
                    <a:pt x="244" y="443"/>
                    <a:pt x="244" y="443"/>
                    <a:pt x="244" y="443"/>
                  </a:cubicBezTo>
                  <a:cubicBezTo>
                    <a:pt x="244" y="443"/>
                    <a:pt x="244" y="444"/>
                    <a:pt x="244" y="444"/>
                  </a:cubicBezTo>
                  <a:cubicBezTo>
                    <a:pt x="244" y="444"/>
                    <a:pt x="244" y="444"/>
                    <a:pt x="244" y="444"/>
                  </a:cubicBezTo>
                  <a:cubicBezTo>
                    <a:pt x="244" y="444"/>
                    <a:pt x="244" y="444"/>
                    <a:pt x="244" y="444"/>
                  </a:cubicBezTo>
                  <a:cubicBezTo>
                    <a:pt x="244" y="444"/>
                    <a:pt x="244" y="444"/>
                    <a:pt x="244" y="444"/>
                  </a:cubicBezTo>
                  <a:cubicBezTo>
                    <a:pt x="244" y="445"/>
                    <a:pt x="244" y="445"/>
                    <a:pt x="244" y="445"/>
                  </a:cubicBezTo>
                  <a:cubicBezTo>
                    <a:pt x="244" y="445"/>
                    <a:pt x="245" y="445"/>
                    <a:pt x="245" y="445"/>
                  </a:cubicBezTo>
                  <a:cubicBezTo>
                    <a:pt x="245" y="445"/>
                    <a:pt x="245" y="445"/>
                    <a:pt x="245" y="445"/>
                  </a:cubicBezTo>
                  <a:cubicBezTo>
                    <a:pt x="245" y="445"/>
                    <a:pt x="246" y="445"/>
                    <a:pt x="246" y="445"/>
                  </a:cubicBezTo>
                  <a:cubicBezTo>
                    <a:pt x="246" y="445"/>
                    <a:pt x="246" y="444"/>
                    <a:pt x="246" y="445"/>
                  </a:cubicBezTo>
                  <a:cubicBezTo>
                    <a:pt x="246" y="445"/>
                    <a:pt x="246" y="445"/>
                    <a:pt x="245" y="446"/>
                  </a:cubicBezTo>
                  <a:cubicBezTo>
                    <a:pt x="245" y="446"/>
                    <a:pt x="245" y="446"/>
                    <a:pt x="245" y="446"/>
                  </a:cubicBezTo>
                  <a:cubicBezTo>
                    <a:pt x="245" y="446"/>
                    <a:pt x="245" y="446"/>
                    <a:pt x="245" y="446"/>
                  </a:cubicBezTo>
                  <a:cubicBezTo>
                    <a:pt x="245" y="446"/>
                    <a:pt x="245" y="446"/>
                    <a:pt x="245" y="446"/>
                  </a:cubicBezTo>
                  <a:cubicBezTo>
                    <a:pt x="245" y="446"/>
                    <a:pt x="245" y="446"/>
                    <a:pt x="245" y="447"/>
                  </a:cubicBezTo>
                  <a:cubicBezTo>
                    <a:pt x="245" y="447"/>
                    <a:pt x="245" y="447"/>
                    <a:pt x="245" y="447"/>
                  </a:cubicBezTo>
                  <a:cubicBezTo>
                    <a:pt x="245" y="447"/>
                    <a:pt x="245" y="447"/>
                    <a:pt x="245" y="447"/>
                  </a:cubicBezTo>
                  <a:cubicBezTo>
                    <a:pt x="245" y="447"/>
                    <a:pt x="245" y="448"/>
                    <a:pt x="245" y="448"/>
                  </a:cubicBezTo>
                  <a:cubicBezTo>
                    <a:pt x="246" y="448"/>
                    <a:pt x="246" y="448"/>
                    <a:pt x="246" y="447"/>
                  </a:cubicBezTo>
                  <a:cubicBezTo>
                    <a:pt x="246" y="447"/>
                    <a:pt x="246" y="447"/>
                    <a:pt x="246" y="447"/>
                  </a:cubicBezTo>
                  <a:cubicBezTo>
                    <a:pt x="246" y="447"/>
                    <a:pt x="246" y="447"/>
                    <a:pt x="246" y="447"/>
                  </a:cubicBezTo>
                  <a:cubicBezTo>
                    <a:pt x="247" y="447"/>
                    <a:pt x="247" y="447"/>
                    <a:pt x="247" y="448"/>
                  </a:cubicBezTo>
                  <a:cubicBezTo>
                    <a:pt x="247" y="448"/>
                    <a:pt x="247" y="448"/>
                    <a:pt x="247" y="448"/>
                  </a:cubicBezTo>
                  <a:cubicBezTo>
                    <a:pt x="247" y="448"/>
                    <a:pt x="248" y="448"/>
                    <a:pt x="248" y="448"/>
                  </a:cubicBezTo>
                  <a:cubicBezTo>
                    <a:pt x="248" y="448"/>
                    <a:pt x="248" y="448"/>
                    <a:pt x="248" y="447"/>
                  </a:cubicBezTo>
                  <a:cubicBezTo>
                    <a:pt x="248" y="447"/>
                    <a:pt x="248" y="447"/>
                    <a:pt x="249" y="447"/>
                  </a:cubicBezTo>
                  <a:cubicBezTo>
                    <a:pt x="249" y="447"/>
                    <a:pt x="249" y="447"/>
                    <a:pt x="249" y="447"/>
                  </a:cubicBezTo>
                  <a:cubicBezTo>
                    <a:pt x="250" y="448"/>
                    <a:pt x="250" y="447"/>
                    <a:pt x="250" y="447"/>
                  </a:cubicBezTo>
                  <a:cubicBezTo>
                    <a:pt x="250" y="447"/>
                    <a:pt x="250" y="447"/>
                    <a:pt x="251" y="447"/>
                  </a:cubicBezTo>
                  <a:cubicBezTo>
                    <a:pt x="251" y="447"/>
                    <a:pt x="251" y="447"/>
                    <a:pt x="251" y="447"/>
                  </a:cubicBezTo>
                  <a:cubicBezTo>
                    <a:pt x="251" y="447"/>
                    <a:pt x="251" y="447"/>
                    <a:pt x="251" y="447"/>
                  </a:cubicBezTo>
                  <a:cubicBezTo>
                    <a:pt x="251" y="447"/>
                    <a:pt x="251" y="447"/>
                    <a:pt x="251" y="447"/>
                  </a:cubicBezTo>
                  <a:cubicBezTo>
                    <a:pt x="251" y="447"/>
                    <a:pt x="251" y="447"/>
                    <a:pt x="252" y="447"/>
                  </a:cubicBezTo>
                  <a:cubicBezTo>
                    <a:pt x="252" y="447"/>
                    <a:pt x="252" y="447"/>
                    <a:pt x="252" y="447"/>
                  </a:cubicBezTo>
                  <a:cubicBezTo>
                    <a:pt x="252" y="447"/>
                    <a:pt x="252" y="447"/>
                    <a:pt x="252" y="447"/>
                  </a:cubicBezTo>
                  <a:cubicBezTo>
                    <a:pt x="251" y="446"/>
                    <a:pt x="251" y="446"/>
                    <a:pt x="251" y="446"/>
                  </a:cubicBezTo>
                  <a:cubicBezTo>
                    <a:pt x="252" y="446"/>
                    <a:pt x="252" y="446"/>
                    <a:pt x="252" y="445"/>
                  </a:cubicBezTo>
                  <a:cubicBezTo>
                    <a:pt x="252" y="445"/>
                    <a:pt x="252" y="445"/>
                    <a:pt x="252" y="445"/>
                  </a:cubicBezTo>
                  <a:cubicBezTo>
                    <a:pt x="252" y="445"/>
                    <a:pt x="252" y="445"/>
                    <a:pt x="252" y="445"/>
                  </a:cubicBezTo>
                  <a:cubicBezTo>
                    <a:pt x="252" y="445"/>
                    <a:pt x="252" y="445"/>
                    <a:pt x="252" y="445"/>
                  </a:cubicBezTo>
                  <a:cubicBezTo>
                    <a:pt x="252" y="445"/>
                    <a:pt x="253" y="446"/>
                    <a:pt x="253" y="446"/>
                  </a:cubicBezTo>
                  <a:cubicBezTo>
                    <a:pt x="253" y="446"/>
                    <a:pt x="253" y="446"/>
                    <a:pt x="253" y="446"/>
                  </a:cubicBezTo>
                  <a:cubicBezTo>
                    <a:pt x="253" y="446"/>
                    <a:pt x="253" y="447"/>
                    <a:pt x="253" y="447"/>
                  </a:cubicBezTo>
                  <a:cubicBezTo>
                    <a:pt x="253" y="447"/>
                    <a:pt x="253" y="447"/>
                    <a:pt x="253" y="448"/>
                  </a:cubicBezTo>
                  <a:cubicBezTo>
                    <a:pt x="253" y="448"/>
                    <a:pt x="253" y="448"/>
                    <a:pt x="253" y="448"/>
                  </a:cubicBezTo>
                  <a:cubicBezTo>
                    <a:pt x="253" y="448"/>
                    <a:pt x="253" y="448"/>
                    <a:pt x="253" y="448"/>
                  </a:cubicBezTo>
                  <a:cubicBezTo>
                    <a:pt x="253" y="448"/>
                    <a:pt x="253" y="448"/>
                    <a:pt x="253" y="448"/>
                  </a:cubicBezTo>
                  <a:cubicBezTo>
                    <a:pt x="254" y="449"/>
                    <a:pt x="254" y="449"/>
                    <a:pt x="254" y="449"/>
                  </a:cubicBezTo>
                  <a:cubicBezTo>
                    <a:pt x="254" y="449"/>
                    <a:pt x="254" y="449"/>
                    <a:pt x="254" y="449"/>
                  </a:cubicBezTo>
                  <a:cubicBezTo>
                    <a:pt x="254" y="449"/>
                    <a:pt x="254" y="449"/>
                    <a:pt x="255" y="449"/>
                  </a:cubicBezTo>
                  <a:cubicBezTo>
                    <a:pt x="255" y="450"/>
                    <a:pt x="255" y="450"/>
                    <a:pt x="255" y="450"/>
                  </a:cubicBezTo>
                  <a:cubicBezTo>
                    <a:pt x="255" y="450"/>
                    <a:pt x="255" y="450"/>
                    <a:pt x="256" y="450"/>
                  </a:cubicBezTo>
                  <a:cubicBezTo>
                    <a:pt x="256" y="450"/>
                    <a:pt x="256" y="450"/>
                    <a:pt x="256" y="450"/>
                  </a:cubicBezTo>
                  <a:cubicBezTo>
                    <a:pt x="256" y="450"/>
                    <a:pt x="256" y="450"/>
                    <a:pt x="256" y="450"/>
                  </a:cubicBezTo>
                  <a:cubicBezTo>
                    <a:pt x="256" y="451"/>
                    <a:pt x="256" y="451"/>
                    <a:pt x="256" y="451"/>
                  </a:cubicBezTo>
                  <a:cubicBezTo>
                    <a:pt x="256" y="451"/>
                    <a:pt x="256" y="451"/>
                    <a:pt x="257" y="451"/>
                  </a:cubicBezTo>
                  <a:cubicBezTo>
                    <a:pt x="257" y="451"/>
                    <a:pt x="257" y="451"/>
                    <a:pt x="257" y="452"/>
                  </a:cubicBezTo>
                  <a:cubicBezTo>
                    <a:pt x="257" y="452"/>
                    <a:pt x="258" y="452"/>
                    <a:pt x="258" y="452"/>
                  </a:cubicBezTo>
                  <a:cubicBezTo>
                    <a:pt x="258" y="452"/>
                    <a:pt x="258" y="452"/>
                    <a:pt x="258" y="452"/>
                  </a:cubicBezTo>
                  <a:cubicBezTo>
                    <a:pt x="259" y="452"/>
                    <a:pt x="259" y="452"/>
                    <a:pt x="259" y="452"/>
                  </a:cubicBezTo>
                  <a:cubicBezTo>
                    <a:pt x="259" y="452"/>
                    <a:pt x="259" y="453"/>
                    <a:pt x="260" y="453"/>
                  </a:cubicBezTo>
                  <a:cubicBezTo>
                    <a:pt x="260" y="453"/>
                    <a:pt x="260" y="453"/>
                    <a:pt x="260" y="453"/>
                  </a:cubicBezTo>
                  <a:cubicBezTo>
                    <a:pt x="260" y="453"/>
                    <a:pt x="260" y="453"/>
                    <a:pt x="260" y="453"/>
                  </a:cubicBezTo>
                  <a:cubicBezTo>
                    <a:pt x="260" y="453"/>
                    <a:pt x="260" y="453"/>
                    <a:pt x="260" y="452"/>
                  </a:cubicBezTo>
                  <a:cubicBezTo>
                    <a:pt x="261" y="452"/>
                    <a:pt x="261" y="452"/>
                    <a:pt x="261" y="452"/>
                  </a:cubicBezTo>
                  <a:cubicBezTo>
                    <a:pt x="261" y="452"/>
                    <a:pt x="261" y="452"/>
                    <a:pt x="261" y="453"/>
                  </a:cubicBezTo>
                  <a:cubicBezTo>
                    <a:pt x="261" y="453"/>
                    <a:pt x="261" y="453"/>
                    <a:pt x="261" y="453"/>
                  </a:cubicBezTo>
                  <a:cubicBezTo>
                    <a:pt x="262" y="453"/>
                    <a:pt x="262" y="453"/>
                    <a:pt x="262" y="452"/>
                  </a:cubicBezTo>
                  <a:cubicBezTo>
                    <a:pt x="262" y="452"/>
                    <a:pt x="262" y="452"/>
                    <a:pt x="262" y="452"/>
                  </a:cubicBezTo>
                  <a:cubicBezTo>
                    <a:pt x="262" y="452"/>
                    <a:pt x="262" y="452"/>
                    <a:pt x="262" y="452"/>
                  </a:cubicBezTo>
                  <a:cubicBezTo>
                    <a:pt x="262" y="452"/>
                    <a:pt x="262" y="452"/>
                    <a:pt x="262" y="453"/>
                  </a:cubicBezTo>
                  <a:cubicBezTo>
                    <a:pt x="262" y="453"/>
                    <a:pt x="263" y="453"/>
                    <a:pt x="263" y="453"/>
                  </a:cubicBezTo>
                  <a:cubicBezTo>
                    <a:pt x="263" y="453"/>
                    <a:pt x="263" y="452"/>
                    <a:pt x="263" y="452"/>
                  </a:cubicBezTo>
                  <a:cubicBezTo>
                    <a:pt x="264" y="453"/>
                    <a:pt x="264" y="453"/>
                    <a:pt x="264" y="453"/>
                  </a:cubicBezTo>
                  <a:cubicBezTo>
                    <a:pt x="264" y="453"/>
                    <a:pt x="264" y="453"/>
                    <a:pt x="264" y="453"/>
                  </a:cubicBezTo>
                  <a:cubicBezTo>
                    <a:pt x="264" y="453"/>
                    <a:pt x="264" y="453"/>
                    <a:pt x="264" y="453"/>
                  </a:cubicBezTo>
                  <a:cubicBezTo>
                    <a:pt x="265" y="454"/>
                    <a:pt x="265" y="454"/>
                    <a:pt x="265" y="453"/>
                  </a:cubicBezTo>
                  <a:cubicBezTo>
                    <a:pt x="265" y="453"/>
                    <a:pt x="266" y="453"/>
                    <a:pt x="266" y="453"/>
                  </a:cubicBezTo>
                  <a:cubicBezTo>
                    <a:pt x="266" y="453"/>
                    <a:pt x="266" y="453"/>
                    <a:pt x="266" y="453"/>
                  </a:cubicBezTo>
                  <a:cubicBezTo>
                    <a:pt x="266" y="453"/>
                    <a:pt x="266" y="453"/>
                    <a:pt x="266" y="453"/>
                  </a:cubicBezTo>
                  <a:cubicBezTo>
                    <a:pt x="266" y="453"/>
                    <a:pt x="267" y="453"/>
                    <a:pt x="267" y="453"/>
                  </a:cubicBezTo>
                  <a:cubicBezTo>
                    <a:pt x="267" y="452"/>
                    <a:pt x="267" y="452"/>
                    <a:pt x="267" y="452"/>
                  </a:cubicBezTo>
                  <a:cubicBezTo>
                    <a:pt x="267" y="452"/>
                    <a:pt x="268" y="452"/>
                    <a:pt x="268" y="452"/>
                  </a:cubicBezTo>
                  <a:cubicBezTo>
                    <a:pt x="268" y="452"/>
                    <a:pt x="268" y="452"/>
                    <a:pt x="268" y="452"/>
                  </a:cubicBezTo>
                  <a:cubicBezTo>
                    <a:pt x="268" y="452"/>
                    <a:pt x="268" y="452"/>
                    <a:pt x="268" y="452"/>
                  </a:cubicBezTo>
                  <a:cubicBezTo>
                    <a:pt x="268" y="452"/>
                    <a:pt x="268" y="452"/>
                    <a:pt x="268" y="452"/>
                  </a:cubicBezTo>
                  <a:cubicBezTo>
                    <a:pt x="269" y="452"/>
                    <a:pt x="269" y="452"/>
                    <a:pt x="269" y="452"/>
                  </a:cubicBezTo>
                  <a:cubicBezTo>
                    <a:pt x="269" y="452"/>
                    <a:pt x="269" y="452"/>
                    <a:pt x="269" y="452"/>
                  </a:cubicBezTo>
                  <a:cubicBezTo>
                    <a:pt x="269" y="451"/>
                    <a:pt x="270" y="451"/>
                    <a:pt x="270" y="451"/>
                  </a:cubicBezTo>
                  <a:cubicBezTo>
                    <a:pt x="271" y="451"/>
                    <a:pt x="271" y="451"/>
                    <a:pt x="271" y="451"/>
                  </a:cubicBezTo>
                  <a:cubicBezTo>
                    <a:pt x="271" y="451"/>
                    <a:pt x="271" y="451"/>
                    <a:pt x="271" y="451"/>
                  </a:cubicBezTo>
                  <a:cubicBezTo>
                    <a:pt x="271" y="451"/>
                    <a:pt x="271" y="451"/>
                    <a:pt x="271" y="452"/>
                  </a:cubicBezTo>
                  <a:cubicBezTo>
                    <a:pt x="271" y="452"/>
                    <a:pt x="272" y="451"/>
                    <a:pt x="272" y="451"/>
                  </a:cubicBezTo>
                  <a:cubicBezTo>
                    <a:pt x="272" y="451"/>
                    <a:pt x="272" y="451"/>
                    <a:pt x="272" y="451"/>
                  </a:cubicBezTo>
                  <a:cubicBezTo>
                    <a:pt x="272" y="451"/>
                    <a:pt x="272" y="451"/>
                    <a:pt x="272" y="451"/>
                  </a:cubicBezTo>
                  <a:cubicBezTo>
                    <a:pt x="272" y="451"/>
                    <a:pt x="272" y="451"/>
                    <a:pt x="272" y="451"/>
                  </a:cubicBezTo>
                  <a:cubicBezTo>
                    <a:pt x="272" y="451"/>
                    <a:pt x="272" y="451"/>
                    <a:pt x="273" y="451"/>
                  </a:cubicBezTo>
                  <a:cubicBezTo>
                    <a:pt x="273" y="451"/>
                    <a:pt x="273" y="451"/>
                    <a:pt x="273" y="451"/>
                  </a:cubicBezTo>
                  <a:cubicBezTo>
                    <a:pt x="273" y="451"/>
                    <a:pt x="273" y="451"/>
                    <a:pt x="273" y="451"/>
                  </a:cubicBezTo>
                  <a:cubicBezTo>
                    <a:pt x="273" y="450"/>
                    <a:pt x="273" y="450"/>
                    <a:pt x="274" y="450"/>
                  </a:cubicBezTo>
                  <a:cubicBezTo>
                    <a:pt x="274" y="450"/>
                    <a:pt x="274" y="451"/>
                    <a:pt x="274" y="451"/>
                  </a:cubicBezTo>
                  <a:cubicBezTo>
                    <a:pt x="275" y="451"/>
                    <a:pt x="275" y="451"/>
                    <a:pt x="275" y="451"/>
                  </a:cubicBezTo>
                  <a:cubicBezTo>
                    <a:pt x="275" y="451"/>
                    <a:pt x="276" y="451"/>
                    <a:pt x="276" y="451"/>
                  </a:cubicBezTo>
                  <a:cubicBezTo>
                    <a:pt x="276" y="451"/>
                    <a:pt x="276" y="451"/>
                    <a:pt x="276" y="451"/>
                  </a:cubicBezTo>
                  <a:cubicBezTo>
                    <a:pt x="276" y="451"/>
                    <a:pt x="276" y="451"/>
                    <a:pt x="276" y="451"/>
                  </a:cubicBezTo>
                  <a:cubicBezTo>
                    <a:pt x="276" y="451"/>
                    <a:pt x="276" y="451"/>
                    <a:pt x="276" y="451"/>
                  </a:cubicBezTo>
                  <a:cubicBezTo>
                    <a:pt x="277" y="451"/>
                    <a:pt x="277" y="451"/>
                    <a:pt x="277" y="451"/>
                  </a:cubicBezTo>
                  <a:cubicBezTo>
                    <a:pt x="277" y="451"/>
                    <a:pt x="277" y="451"/>
                    <a:pt x="278" y="451"/>
                  </a:cubicBezTo>
                  <a:cubicBezTo>
                    <a:pt x="278" y="451"/>
                    <a:pt x="278" y="451"/>
                    <a:pt x="278" y="451"/>
                  </a:cubicBezTo>
                  <a:cubicBezTo>
                    <a:pt x="278" y="451"/>
                    <a:pt x="278" y="451"/>
                    <a:pt x="278" y="451"/>
                  </a:cubicBezTo>
                  <a:cubicBezTo>
                    <a:pt x="278" y="452"/>
                    <a:pt x="279" y="452"/>
                    <a:pt x="279" y="452"/>
                  </a:cubicBezTo>
                  <a:cubicBezTo>
                    <a:pt x="279" y="452"/>
                    <a:pt x="279" y="452"/>
                    <a:pt x="279" y="452"/>
                  </a:cubicBezTo>
                  <a:cubicBezTo>
                    <a:pt x="280" y="452"/>
                    <a:pt x="280" y="452"/>
                    <a:pt x="280" y="452"/>
                  </a:cubicBezTo>
                  <a:cubicBezTo>
                    <a:pt x="280" y="452"/>
                    <a:pt x="281" y="453"/>
                    <a:pt x="281" y="453"/>
                  </a:cubicBezTo>
                  <a:cubicBezTo>
                    <a:pt x="282" y="453"/>
                    <a:pt x="282" y="453"/>
                    <a:pt x="282" y="453"/>
                  </a:cubicBezTo>
                  <a:cubicBezTo>
                    <a:pt x="282" y="453"/>
                    <a:pt x="282" y="453"/>
                    <a:pt x="282" y="453"/>
                  </a:cubicBezTo>
                  <a:cubicBezTo>
                    <a:pt x="282" y="453"/>
                    <a:pt x="282" y="453"/>
                    <a:pt x="283" y="453"/>
                  </a:cubicBezTo>
                  <a:cubicBezTo>
                    <a:pt x="283" y="452"/>
                    <a:pt x="283" y="453"/>
                    <a:pt x="283" y="452"/>
                  </a:cubicBezTo>
                  <a:cubicBezTo>
                    <a:pt x="283" y="452"/>
                    <a:pt x="284" y="452"/>
                    <a:pt x="284" y="452"/>
                  </a:cubicBezTo>
                  <a:cubicBezTo>
                    <a:pt x="284" y="452"/>
                    <a:pt x="284" y="452"/>
                    <a:pt x="284" y="452"/>
                  </a:cubicBezTo>
                  <a:cubicBezTo>
                    <a:pt x="284" y="452"/>
                    <a:pt x="284" y="452"/>
                    <a:pt x="284" y="452"/>
                  </a:cubicBezTo>
                  <a:cubicBezTo>
                    <a:pt x="284" y="452"/>
                    <a:pt x="284" y="452"/>
                    <a:pt x="285" y="452"/>
                  </a:cubicBezTo>
                  <a:cubicBezTo>
                    <a:pt x="285" y="452"/>
                    <a:pt x="285" y="452"/>
                    <a:pt x="285" y="452"/>
                  </a:cubicBezTo>
                  <a:cubicBezTo>
                    <a:pt x="285" y="452"/>
                    <a:pt x="286" y="452"/>
                    <a:pt x="286" y="452"/>
                  </a:cubicBezTo>
                  <a:cubicBezTo>
                    <a:pt x="286" y="451"/>
                    <a:pt x="286" y="451"/>
                    <a:pt x="286" y="451"/>
                  </a:cubicBezTo>
                  <a:cubicBezTo>
                    <a:pt x="286" y="451"/>
                    <a:pt x="286" y="451"/>
                    <a:pt x="286" y="450"/>
                  </a:cubicBezTo>
                  <a:cubicBezTo>
                    <a:pt x="286" y="450"/>
                    <a:pt x="286" y="450"/>
                    <a:pt x="286" y="450"/>
                  </a:cubicBezTo>
                  <a:cubicBezTo>
                    <a:pt x="285" y="450"/>
                    <a:pt x="285" y="450"/>
                    <a:pt x="285" y="450"/>
                  </a:cubicBezTo>
                  <a:cubicBezTo>
                    <a:pt x="285" y="450"/>
                    <a:pt x="285" y="450"/>
                    <a:pt x="284" y="449"/>
                  </a:cubicBezTo>
                  <a:cubicBezTo>
                    <a:pt x="284" y="449"/>
                    <a:pt x="284" y="449"/>
                    <a:pt x="284" y="449"/>
                  </a:cubicBezTo>
                  <a:cubicBezTo>
                    <a:pt x="284" y="449"/>
                    <a:pt x="284" y="449"/>
                    <a:pt x="284" y="449"/>
                  </a:cubicBezTo>
                  <a:cubicBezTo>
                    <a:pt x="284" y="449"/>
                    <a:pt x="284" y="449"/>
                    <a:pt x="284" y="449"/>
                  </a:cubicBezTo>
                  <a:cubicBezTo>
                    <a:pt x="283" y="448"/>
                    <a:pt x="283" y="448"/>
                    <a:pt x="283" y="448"/>
                  </a:cubicBezTo>
                  <a:cubicBezTo>
                    <a:pt x="283" y="448"/>
                    <a:pt x="283" y="447"/>
                    <a:pt x="284" y="447"/>
                  </a:cubicBezTo>
                  <a:cubicBezTo>
                    <a:pt x="284" y="447"/>
                    <a:pt x="284" y="447"/>
                    <a:pt x="284" y="446"/>
                  </a:cubicBezTo>
                  <a:cubicBezTo>
                    <a:pt x="284" y="446"/>
                    <a:pt x="284" y="446"/>
                    <a:pt x="285" y="446"/>
                  </a:cubicBezTo>
                  <a:cubicBezTo>
                    <a:pt x="285" y="446"/>
                    <a:pt x="285" y="447"/>
                    <a:pt x="285" y="447"/>
                  </a:cubicBezTo>
                  <a:cubicBezTo>
                    <a:pt x="285" y="447"/>
                    <a:pt x="285" y="447"/>
                    <a:pt x="285" y="447"/>
                  </a:cubicBezTo>
                  <a:cubicBezTo>
                    <a:pt x="285" y="448"/>
                    <a:pt x="286" y="448"/>
                    <a:pt x="286" y="448"/>
                  </a:cubicBezTo>
                  <a:cubicBezTo>
                    <a:pt x="286" y="448"/>
                    <a:pt x="286" y="448"/>
                    <a:pt x="286" y="449"/>
                  </a:cubicBezTo>
                  <a:cubicBezTo>
                    <a:pt x="287" y="449"/>
                    <a:pt x="287" y="449"/>
                    <a:pt x="287" y="449"/>
                  </a:cubicBezTo>
                  <a:cubicBezTo>
                    <a:pt x="287" y="449"/>
                    <a:pt x="287" y="449"/>
                    <a:pt x="287" y="449"/>
                  </a:cubicBezTo>
                  <a:cubicBezTo>
                    <a:pt x="287" y="449"/>
                    <a:pt x="287" y="449"/>
                    <a:pt x="287" y="449"/>
                  </a:cubicBezTo>
                  <a:cubicBezTo>
                    <a:pt x="286" y="448"/>
                    <a:pt x="286" y="448"/>
                    <a:pt x="286" y="448"/>
                  </a:cubicBezTo>
                  <a:cubicBezTo>
                    <a:pt x="286" y="448"/>
                    <a:pt x="286" y="447"/>
                    <a:pt x="286" y="447"/>
                  </a:cubicBezTo>
                  <a:cubicBezTo>
                    <a:pt x="286" y="447"/>
                    <a:pt x="286" y="447"/>
                    <a:pt x="286" y="447"/>
                  </a:cubicBezTo>
                  <a:cubicBezTo>
                    <a:pt x="286" y="446"/>
                    <a:pt x="285" y="446"/>
                    <a:pt x="285" y="446"/>
                  </a:cubicBezTo>
                  <a:cubicBezTo>
                    <a:pt x="285" y="446"/>
                    <a:pt x="285" y="445"/>
                    <a:pt x="285" y="445"/>
                  </a:cubicBezTo>
                  <a:cubicBezTo>
                    <a:pt x="285" y="445"/>
                    <a:pt x="285" y="445"/>
                    <a:pt x="285" y="445"/>
                  </a:cubicBezTo>
                  <a:cubicBezTo>
                    <a:pt x="285" y="445"/>
                    <a:pt x="286" y="445"/>
                    <a:pt x="286" y="445"/>
                  </a:cubicBezTo>
                  <a:cubicBezTo>
                    <a:pt x="286" y="445"/>
                    <a:pt x="286" y="445"/>
                    <a:pt x="286" y="445"/>
                  </a:cubicBezTo>
                  <a:cubicBezTo>
                    <a:pt x="286" y="445"/>
                    <a:pt x="286" y="445"/>
                    <a:pt x="286" y="445"/>
                  </a:cubicBezTo>
                  <a:cubicBezTo>
                    <a:pt x="286" y="445"/>
                    <a:pt x="286" y="445"/>
                    <a:pt x="286" y="445"/>
                  </a:cubicBezTo>
                  <a:cubicBezTo>
                    <a:pt x="286" y="446"/>
                    <a:pt x="286" y="446"/>
                    <a:pt x="286" y="446"/>
                  </a:cubicBezTo>
                  <a:cubicBezTo>
                    <a:pt x="286" y="446"/>
                    <a:pt x="286" y="446"/>
                    <a:pt x="286" y="446"/>
                  </a:cubicBezTo>
                  <a:cubicBezTo>
                    <a:pt x="286" y="446"/>
                    <a:pt x="286" y="446"/>
                    <a:pt x="286" y="446"/>
                  </a:cubicBezTo>
                  <a:cubicBezTo>
                    <a:pt x="286" y="446"/>
                    <a:pt x="286" y="446"/>
                    <a:pt x="286" y="446"/>
                  </a:cubicBezTo>
                  <a:cubicBezTo>
                    <a:pt x="286" y="446"/>
                    <a:pt x="286" y="446"/>
                    <a:pt x="286" y="446"/>
                  </a:cubicBezTo>
                  <a:cubicBezTo>
                    <a:pt x="286" y="446"/>
                    <a:pt x="286" y="446"/>
                    <a:pt x="286" y="445"/>
                  </a:cubicBezTo>
                  <a:cubicBezTo>
                    <a:pt x="287" y="445"/>
                    <a:pt x="287" y="445"/>
                    <a:pt x="286" y="445"/>
                  </a:cubicBezTo>
                  <a:cubicBezTo>
                    <a:pt x="286" y="445"/>
                    <a:pt x="286" y="445"/>
                    <a:pt x="286" y="445"/>
                  </a:cubicBezTo>
                  <a:cubicBezTo>
                    <a:pt x="286" y="444"/>
                    <a:pt x="286" y="444"/>
                    <a:pt x="285" y="444"/>
                  </a:cubicBezTo>
                  <a:cubicBezTo>
                    <a:pt x="285" y="444"/>
                    <a:pt x="285" y="444"/>
                    <a:pt x="285" y="444"/>
                  </a:cubicBezTo>
                  <a:cubicBezTo>
                    <a:pt x="285" y="443"/>
                    <a:pt x="285" y="443"/>
                    <a:pt x="284" y="442"/>
                  </a:cubicBezTo>
                  <a:cubicBezTo>
                    <a:pt x="284" y="442"/>
                    <a:pt x="284" y="442"/>
                    <a:pt x="284" y="442"/>
                  </a:cubicBezTo>
                  <a:cubicBezTo>
                    <a:pt x="284" y="442"/>
                    <a:pt x="284" y="441"/>
                    <a:pt x="284" y="441"/>
                  </a:cubicBezTo>
                  <a:cubicBezTo>
                    <a:pt x="284" y="441"/>
                    <a:pt x="284" y="441"/>
                    <a:pt x="285" y="441"/>
                  </a:cubicBezTo>
                  <a:cubicBezTo>
                    <a:pt x="285" y="441"/>
                    <a:pt x="285" y="441"/>
                    <a:pt x="285" y="441"/>
                  </a:cubicBezTo>
                  <a:cubicBezTo>
                    <a:pt x="285" y="441"/>
                    <a:pt x="285" y="441"/>
                    <a:pt x="285" y="441"/>
                  </a:cubicBezTo>
                  <a:cubicBezTo>
                    <a:pt x="285" y="441"/>
                    <a:pt x="285" y="441"/>
                    <a:pt x="286" y="441"/>
                  </a:cubicBezTo>
                  <a:cubicBezTo>
                    <a:pt x="286" y="442"/>
                    <a:pt x="286" y="441"/>
                    <a:pt x="287" y="442"/>
                  </a:cubicBezTo>
                  <a:cubicBezTo>
                    <a:pt x="287" y="442"/>
                    <a:pt x="287" y="442"/>
                    <a:pt x="287" y="442"/>
                  </a:cubicBezTo>
                  <a:cubicBezTo>
                    <a:pt x="287" y="442"/>
                    <a:pt x="287" y="442"/>
                    <a:pt x="288" y="442"/>
                  </a:cubicBezTo>
                  <a:cubicBezTo>
                    <a:pt x="288" y="442"/>
                    <a:pt x="288" y="441"/>
                    <a:pt x="288" y="441"/>
                  </a:cubicBezTo>
                  <a:cubicBezTo>
                    <a:pt x="288" y="441"/>
                    <a:pt x="289" y="441"/>
                    <a:pt x="289" y="441"/>
                  </a:cubicBezTo>
                  <a:cubicBezTo>
                    <a:pt x="289" y="441"/>
                    <a:pt x="289" y="441"/>
                    <a:pt x="289" y="441"/>
                  </a:cubicBezTo>
                  <a:cubicBezTo>
                    <a:pt x="289" y="441"/>
                    <a:pt x="289" y="441"/>
                    <a:pt x="290" y="441"/>
                  </a:cubicBezTo>
                  <a:cubicBezTo>
                    <a:pt x="290" y="441"/>
                    <a:pt x="290" y="441"/>
                    <a:pt x="290" y="441"/>
                  </a:cubicBezTo>
                  <a:cubicBezTo>
                    <a:pt x="290" y="441"/>
                    <a:pt x="291" y="441"/>
                    <a:pt x="290" y="441"/>
                  </a:cubicBezTo>
                  <a:cubicBezTo>
                    <a:pt x="290" y="441"/>
                    <a:pt x="290" y="441"/>
                    <a:pt x="290" y="441"/>
                  </a:cubicBezTo>
                  <a:cubicBezTo>
                    <a:pt x="290" y="441"/>
                    <a:pt x="289" y="440"/>
                    <a:pt x="289" y="440"/>
                  </a:cubicBezTo>
                  <a:cubicBezTo>
                    <a:pt x="289" y="440"/>
                    <a:pt x="289" y="440"/>
                    <a:pt x="289" y="440"/>
                  </a:cubicBezTo>
                  <a:cubicBezTo>
                    <a:pt x="289" y="440"/>
                    <a:pt x="289" y="439"/>
                    <a:pt x="289" y="439"/>
                  </a:cubicBezTo>
                  <a:cubicBezTo>
                    <a:pt x="288" y="439"/>
                    <a:pt x="288" y="439"/>
                    <a:pt x="289" y="439"/>
                  </a:cubicBezTo>
                  <a:cubicBezTo>
                    <a:pt x="289" y="438"/>
                    <a:pt x="289" y="438"/>
                    <a:pt x="289" y="438"/>
                  </a:cubicBezTo>
                  <a:cubicBezTo>
                    <a:pt x="290" y="438"/>
                    <a:pt x="290" y="438"/>
                    <a:pt x="291" y="438"/>
                  </a:cubicBezTo>
                  <a:cubicBezTo>
                    <a:pt x="291" y="439"/>
                    <a:pt x="292" y="439"/>
                    <a:pt x="292" y="439"/>
                  </a:cubicBezTo>
                  <a:cubicBezTo>
                    <a:pt x="292" y="439"/>
                    <a:pt x="293" y="439"/>
                    <a:pt x="293" y="439"/>
                  </a:cubicBezTo>
                  <a:cubicBezTo>
                    <a:pt x="293" y="439"/>
                    <a:pt x="293" y="439"/>
                    <a:pt x="293" y="439"/>
                  </a:cubicBezTo>
                  <a:cubicBezTo>
                    <a:pt x="293" y="439"/>
                    <a:pt x="293" y="439"/>
                    <a:pt x="294" y="439"/>
                  </a:cubicBezTo>
                  <a:cubicBezTo>
                    <a:pt x="294" y="440"/>
                    <a:pt x="294" y="440"/>
                    <a:pt x="294" y="440"/>
                  </a:cubicBezTo>
                  <a:cubicBezTo>
                    <a:pt x="294" y="440"/>
                    <a:pt x="294" y="441"/>
                    <a:pt x="295" y="441"/>
                  </a:cubicBezTo>
                  <a:cubicBezTo>
                    <a:pt x="295" y="441"/>
                    <a:pt x="295" y="441"/>
                    <a:pt x="295" y="441"/>
                  </a:cubicBezTo>
                  <a:cubicBezTo>
                    <a:pt x="295" y="441"/>
                    <a:pt x="295" y="441"/>
                    <a:pt x="295" y="441"/>
                  </a:cubicBezTo>
                  <a:cubicBezTo>
                    <a:pt x="295" y="442"/>
                    <a:pt x="295" y="442"/>
                    <a:pt x="295" y="442"/>
                  </a:cubicBezTo>
                  <a:cubicBezTo>
                    <a:pt x="295" y="442"/>
                    <a:pt x="295" y="442"/>
                    <a:pt x="295" y="442"/>
                  </a:cubicBezTo>
                  <a:cubicBezTo>
                    <a:pt x="295" y="443"/>
                    <a:pt x="296" y="443"/>
                    <a:pt x="296" y="443"/>
                  </a:cubicBezTo>
                  <a:cubicBezTo>
                    <a:pt x="296" y="443"/>
                    <a:pt x="297" y="443"/>
                    <a:pt x="297" y="443"/>
                  </a:cubicBezTo>
                  <a:cubicBezTo>
                    <a:pt x="297" y="443"/>
                    <a:pt x="298" y="443"/>
                    <a:pt x="298" y="443"/>
                  </a:cubicBezTo>
                  <a:cubicBezTo>
                    <a:pt x="298" y="443"/>
                    <a:pt x="298" y="444"/>
                    <a:pt x="298" y="444"/>
                  </a:cubicBezTo>
                  <a:cubicBezTo>
                    <a:pt x="298" y="444"/>
                    <a:pt x="298" y="444"/>
                    <a:pt x="298" y="443"/>
                  </a:cubicBezTo>
                  <a:cubicBezTo>
                    <a:pt x="298" y="443"/>
                    <a:pt x="299" y="443"/>
                    <a:pt x="299" y="443"/>
                  </a:cubicBezTo>
                  <a:cubicBezTo>
                    <a:pt x="299" y="443"/>
                    <a:pt x="299" y="442"/>
                    <a:pt x="299" y="443"/>
                  </a:cubicBezTo>
                  <a:cubicBezTo>
                    <a:pt x="299" y="443"/>
                    <a:pt x="299" y="443"/>
                    <a:pt x="299" y="443"/>
                  </a:cubicBezTo>
                  <a:cubicBezTo>
                    <a:pt x="299" y="443"/>
                    <a:pt x="299" y="443"/>
                    <a:pt x="299" y="444"/>
                  </a:cubicBezTo>
                  <a:cubicBezTo>
                    <a:pt x="299" y="444"/>
                    <a:pt x="299" y="444"/>
                    <a:pt x="299" y="444"/>
                  </a:cubicBezTo>
                  <a:cubicBezTo>
                    <a:pt x="299" y="444"/>
                    <a:pt x="299" y="444"/>
                    <a:pt x="300" y="443"/>
                  </a:cubicBezTo>
                  <a:cubicBezTo>
                    <a:pt x="300" y="443"/>
                    <a:pt x="300" y="444"/>
                    <a:pt x="300" y="444"/>
                  </a:cubicBezTo>
                  <a:cubicBezTo>
                    <a:pt x="299" y="444"/>
                    <a:pt x="299" y="444"/>
                    <a:pt x="299" y="444"/>
                  </a:cubicBezTo>
                  <a:cubicBezTo>
                    <a:pt x="298" y="445"/>
                    <a:pt x="298" y="446"/>
                    <a:pt x="297" y="446"/>
                  </a:cubicBezTo>
                  <a:cubicBezTo>
                    <a:pt x="297" y="447"/>
                    <a:pt x="297" y="447"/>
                    <a:pt x="297" y="447"/>
                  </a:cubicBezTo>
                  <a:cubicBezTo>
                    <a:pt x="297" y="447"/>
                    <a:pt x="297" y="447"/>
                    <a:pt x="297" y="447"/>
                  </a:cubicBezTo>
                  <a:cubicBezTo>
                    <a:pt x="297" y="447"/>
                    <a:pt x="297" y="447"/>
                    <a:pt x="297" y="447"/>
                  </a:cubicBezTo>
                  <a:cubicBezTo>
                    <a:pt x="297" y="448"/>
                    <a:pt x="297" y="448"/>
                    <a:pt x="297" y="448"/>
                  </a:cubicBezTo>
                  <a:cubicBezTo>
                    <a:pt x="298" y="448"/>
                    <a:pt x="298" y="447"/>
                    <a:pt x="298" y="447"/>
                  </a:cubicBezTo>
                  <a:cubicBezTo>
                    <a:pt x="298" y="447"/>
                    <a:pt x="298" y="447"/>
                    <a:pt x="298" y="447"/>
                  </a:cubicBezTo>
                  <a:cubicBezTo>
                    <a:pt x="299" y="447"/>
                    <a:pt x="299" y="447"/>
                    <a:pt x="299" y="446"/>
                  </a:cubicBezTo>
                  <a:cubicBezTo>
                    <a:pt x="299" y="446"/>
                    <a:pt x="299" y="445"/>
                    <a:pt x="300" y="444"/>
                  </a:cubicBezTo>
                  <a:cubicBezTo>
                    <a:pt x="301" y="444"/>
                    <a:pt x="302" y="444"/>
                    <a:pt x="302" y="443"/>
                  </a:cubicBezTo>
                  <a:cubicBezTo>
                    <a:pt x="302" y="444"/>
                    <a:pt x="302" y="444"/>
                    <a:pt x="302" y="444"/>
                  </a:cubicBezTo>
                  <a:cubicBezTo>
                    <a:pt x="302" y="444"/>
                    <a:pt x="301" y="445"/>
                    <a:pt x="301" y="445"/>
                  </a:cubicBezTo>
                  <a:cubicBezTo>
                    <a:pt x="301" y="445"/>
                    <a:pt x="302" y="446"/>
                    <a:pt x="302" y="446"/>
                  </a:cubicBezTo>
                  <a:cubicBezTo>
                    <a:pt x="302" y="447"/>
                    <a:pt x="302" y="447"/>
                    <a:pt x="301" y="448"/>
                  </a:cubicBezTo>
                  <a:cubicBezTo>
                    <a:pt x="301" y="448"/>
                    <a:pt x="301" y="448"/>
                    <a:pt x="301" y="449"/>
                  </a:cubicBezTo>
                  <a:cubicBezTo>
                    <a:pt x="301" y="449"/>
                    <a:pt x="301" y="450"/>
                    <a:pt x="300" y="451"/>
                  </a:cubicBezTo>
                  <a:cubicBezTo>
                    <a:pt x="301" y="451"/>
                    <a:pt x="301" y="451"/>
                    <a:pt x="302" y="451"/>
                  </a:cubicBezTo>
                  <a:cubicBezTo>
                    <a:pt x="302" y="451"/>
                    <a:pt x="302" y="451"/>
                    <a:pt x="302" y="451"/>
                  </a:cubicBezTo>
                  <a:cubicBezTo>
                    <a:pt x="301" y="452"/>
                    <a:pt x="301" y="452"/>
                    <a:pt x="301" y="452"/>
                  </a:cubicBezTo>
                  <a:cubicBezTo>
                    <a:pt x="301" y="452"/>
                    <a:pt x="301" y="452"/>
                    <a:pt x="301" y="452"/>
                  </a:cubicBezTo>
                  <a:cubicBezTo>
                    <a:pt x="301" y="452"/>
                    <a:pt x="301" y="452"/>
                    <a:pt x="301" y="453"/>
                  </a:cubicBezTo>
                  <a:cubicBezTo>
                    <a:pt x="301" y="454"/>
                    <a:pt x="301" y="454"/>
                    <a:pt x="301" y="455"/>
                  </a:cubicBezTo>
                  <a:cubicBezTo>
                    <a:pt x="300" y="455"/>
                    <a:pt x="300" y="455"/>
                    <a:pt x="300" y="455"/>
                  </a:cubicBezTo>
                  <a:cubicBezTo>
                    <a:pt x="300" y="454"/>
                    <a:pt x="300" y="454"/>
                    <a:pt x="300" y="454"/>
                  </a:cubicBezTo>
                  <a:cubicBezTo>
                    <a:pt x="299" y="454"/>
                    <a:pt x="300" y="455"/>
                    <a:pt x="299" y="456"/>
                  </a:cubicBezTo>
                  <a:cubicBezTo>
                    <a:pt x="299" y="456"/>
                    <a:pt x="299" y="456"/>
                    <a:pt x="299" y="456"/>
                  </a:cubicBezTo>
                  <a:cubicBezTo>
                    <a:pt x="299" y="456"/>
                    <a:pt x="299" y="457"/>
                    <a:pt x="299" y="457"/>
                  </a:cubicBezTo>
                  <a:cubicBezTo>
                    <a:pt x="299" y="457"/>
                    <a:pt x="299" y="457"/>
                    <a:pt x="299" y="457"/>
                  </a:cubicBezTo>
                  <a:cubicBezTo>
                    <a:pt x="299" y="457"/>
                    <a:pt x="299" y="457"/>
                    <a:pt x="299" y="457"/>
                  </a:cubicBezTo>
                  <a:cubicBezTo>
                    <a:pt x="299" y="458"/>
                    <a:pt x="300" y="458"/>
                    <a:pt x="300" y="458"/>
                  </a:cubicBezTo>
                  <a:cubicBezTo>
                    <a:pt x="301" y="458"/>
                    <a:pt x="301" y="458"/>
                    <a:pt x="301" y="458"/>
                  </a:cubicBezTo>
                  <a:cubicBezTo>
                    <a:pt x="301" y="458"/>
                    <a:pt x="301" y="457"/>
                    <a:pt x="302" y="458"/>
                  </a:cubicBezTo>
                  <a:cubicBezTo>
                    <a:pt x="301" y="459"/>
                    <a:pt x="301" y="460"/>
                    <a:pt x="300" y="460"/>
                  </a:cubicBezTo>
                  <a:cubicBezTo>
                    <a:pt x="301" y="461"/>
                    <a:pt x="301" y="461"/>
                    <a:pt x="301" y="461"/>
                  </a:cubicBezTo>
                  <a:cubicBezTo>
                    <a:pt x="301" y="461"/>
                    <a:pt x="301" y="461"/>
                    <a:pt x="301" y="461"/>
                  </a:cubicBezTo>
                  <a:cubicBezTo>
                    <a:pt x="301" y="462"/>
                    <a:pt x="302" y="461"/>
                    <a:pt x="302" y="461"/>
                  </a:cubicBezTo>
                  <a:cubicBezTo>
                    <a:pt x="302" y="461"/>
                    <a:pt x="302" y="461"/>
                    <a:pt x="302" y="461"/>
                  </a:cubicBezTo>
                  <a:cubicBezTo>
                    <a:pt x="302" y="461"/>
                    <a:pt x="302" y="460"/>
                    <a:pt x="303" y="460"/>
                  </a:cubicBezTo>
                  <a:cubicBezTo>
                    <a:pt x="303" y="460"/>
                    <a:pt x="304" y="460"/>
                    <a:pt x="303" y="459"/>
                  </a:cubicBezTo>
                  <a:cubicBezTo>
                    <a:pt x="304" y="459"/>
                    <a:pt x="304" y="460"/>
                    <a:pt x="305" y="459"/>
                  </a:cubicBezTo>
                  <a:cubicBezTo>
                    <a:pt x="305" y="459"/>
                    <a:pt x="305" y="459"/>
                    <a:pt x="305" y="459"/>
                  </a:cubicBezTo>
                  <a:cubicBezTo>
                    <a:pt x="305" y="459"/>
                    <a:pt x="305" y="460"/>
                    <a:pt x="305" y="460"/>
                  </a:cubicBezTo>
                  <a:cubicBezTo>
                    <a:pt x="304" y="461"/>
                    <a:pt x="304" y="461"/>
                    <a:pt x="303" y="462"/>
                  </a:cubicBezTo>
                  <a:cubicBezTo>
                    <a:pt x="304" y="462"/>
                    <a:pt x="305" y="462"/>
                    <a:pt x="306" y="461"/>
                  </a:cubicBezTo>
                  <a:cubicBezTo>
                    <a:pt x="306" y="461"/>
                    <a:pt x="306" y="461"/>
                    <a:pt x="306" y="462"/>
                  </a:cubicBezTo>
                  <a:cubicBezTo>
                    <a:pt x="306" y="462"/>
                    <a:pt x="306" y="462"/>
                    <a:pt x="306" y="462"/>
                  </a:cubicBezTo>
                  <a:cubicBezTo>
                    <a:pt x="306" y="462"/>
                    <a:pt x="306" y="462"/>
                    <a:pt x="306" y="462"/>
                  </a:cubicBezTo>
                  <a:cubicBezTo>
                    <a:pt x="305" y="462"/>
                    <a:pt x="305" y="463"/>
                    <a:pt x="305" y="463"/>
                  </a:cubicBezTo>
                  <a:cubicBezTo>
                    <a:pt x="306" y="463"/>
                    <a:pt x="306" y="463"/>
                    <a:pt x="306" y="463"/>
                  </a:cubicBezTo>
                  <a:cubicBezTo>
                    <a:pt x="306" y="464"/>
                    <a:pt x="306" y="464"/>
                    <a:pt x="306" y="464"/>
                  </a:cubicBezTo>
                  <a:cubicBezTo>
                    <a:pt x="306" y="464"/>
                    <a:pt x="306" y="465"/>
                    <a:pt x="307" y="465"/>
                  </a:cubicBezTo>
                  <a:cubicBezTo>
                    <a:pt x="307" y="464"/>
                    <a:pt x="307" y="464"/>
                    <a:pt x="307" y="464"/>
                  </a:cubicBezTo>
                  <a:cubicBezTo>
                    <a:pt x="307" y="463"/>
                    <a:pt x="307" y="463"/>
                    <a:pt x="307" y="463"/>
                  </a:cubicBezTo>
                  <a:cubicBezTo>
                    <a:pt x="308" y="463"/>
                    <a:pt x="309" y="462"/>
                    <a:pt x="309" y="462"/>
                  </a:cubicBezTo>
                  <a:cubicBezTo>
                    <a:pt x="309" y="462"/>
                    <a:pt x="308" y="462"/>
                    <a:pt x="308" y="462"/>
                  </a:cubicBezTo>
                  <a:cubicBezTo>
                    <a:pt x="308" y="463"/>
                    <a:pt x="307" y="463"/>
                    <a:pt x="307" y="463"/>
                  </a:cubicBezTo>
                  <a:cubicBezTo>
                    <a:pt x="307" y="463"/>
                    <a:pt x="307" y="462"/>
                    <a:pt x="307" y="462"/>
                  </a:cubicBezTo>
                  <a:cubicBezTo>
                    <a:pt x="307" y="462"/>
                    <a:pt x="307" y="461"/>
                    <a:pt x="307" y="461"/>
                  </a:cubicBezTo>
                  <a:cubicBezTo>
                    <a:pt x="307" y="461"/>
                    <a:pt x="307" y="461"/>
                    <a:pt x="307" y="460"/>
                  </a:cubicBezTo>
                  <a:cubicBezTo>
                    <a:pt x="307" y="460"/>
                    <a:pt x="307" y="460"/>
                    <a:pt x="307" y="460"/>
                  </a:cubicBezTo>
                  <a:cubicBezTo>
                    <a:pt x="307" y="460"/>
                    <a:pt x="306" y="459"/>
                    <a:pt x="306" y="459"/>
                  </a:cubicBezTo>
                  <a:cubicBezTo>
                    <a:pt x="306" y="458"/>
                    <a:pt x="306" y="458"/>
                    <a:pt x="306" y="458"/>
                  </a:cubicBezTo>
                  <a:cubicBezTo>
                    <a:pt x="306" y="457"/>
                    <a:pt x="306" y="457"/>
                    <a:pt x="306" y="457"/>
                  </a:cubicBezTo>
                  <a:cubicBezTo>
                    <a:pt x="306" y="457"/>
                    <a:pt x="306" y="457"/>
                    <a:pt x="307" y="457"/>
                  </a:cubicBezTo>
                  <a:cubicBezTo>
                    <a:pt x="307" y="456"/>
                    <a:pt x="306" y="456"/>
                    <a:pt x="306" y="456"/>
                  </a:cubicBezTo>
                  <a:cubicBezTo>
                    <a:pt x="306" y="455"/>
                    <a:pt x="305" y="454"/>
                    <a:pt x="305" y="454"/>
                  </a:cubicBezTo>
                  <a:cubicBezTo>
                    <a:pt x="304" y="454"/>
                    <a:pt x="304" y="453"/>
                    <a:pt x="304" y="453"/>
                  </a:cubicBezTo>
                  <a:cubicBezTo>
                    <a:pt x="304" y="452"/>
                    <a:pt x="305" y="452"/>
                    <a:pt x="305" y="451"/>
                  </a:cubicBezTo>
                  <a:cubicBezTo>
                    <a:pt x="305" y="451"/>
                    <a:pt x="305" y="450"/>
                    <a:pt x="305" y="450"/>
                  </a:cubicBezTo>
                  <a:cubicBezTo>
                    <a:pt x="305" y="449"/>
                    <a:pt x="305" y="449"/>
                    <a:pt x="306" y="448"/>
                  </a:cubicBezTo>
                  <a:cubicBezTo>
                    <a:pt x="306" y="448"/>
                    <a:pt x="306" y="448"/>
                    <a:pt x="306" y="448"/>
                  </a:cubicBezTo>
                  <a:cubicBezTo>
                    <a:pt x="306" y="448"/>
                    <a:pt x="306" y="447"/>
                    <a:pt x="306" y="447"/>
                  </a:cubicBezTo>
                  <a:cubicBezTo>
                    <a:pt x="305" y="447"/>
                    <a:pt x="305" y="447"/>
                    <a:pt x="306" y="447"/>
                  </a:cubicBezTo>
                  <a:cubicBezTo>
                    <a:pt x="306" y="447"/>
                    <a:pt x="306" y="447"/>
                    <a:pt x="306" y="447"/>
                  </a:cubicBezTo>
                  <a:cubicBezTo>
                    <a:pt x="306" y="447"/>
                    <a:pt x="307" y="447"/>
                    <a:pt x="307" y="447"/>
                  </a:cubicBezTo>
                  <a:cubicBezTo>
                    <a:pt x="307" y="447"/>
                    <a:pt x="307" y="447"/>
                    <a:pt x="307" y="447"/>
                  </a:cubicBezTo>
                  <a:cubicBezTo>
                    <a:pt x="308" y="447"/>
                    <a:pt x="308" y="446"/>
                    <a:pt x="308" y="447"/>
                  </a:cubicBezTo>
                  <a:cubicBezTo>
                    <a:pt x="308" y="447"/>
                    <a:pt x="309" y="447"/>
                    <a:pt x="309" y="447"/>
                  </a:cubicBezTo>
                  <a:cubicBezTo>
                    <a:pt x="309" y="447"/>
                    <a:pt x="310" y="447"/>
                    <a:pt x="310" y="447"/>
                  </a:cubicBezTo>
                  <a:cubicBezTo>
                    <a:pt x="311" y="447"/>
                    <a:pt x="311" y="446"/>
                    <a:pt x="311" y="446"/>
                  </a:cubicBezTo>
                  <a:cubicBezTo>
                    <a:pt x="311" y="446"/>
                    <a:pt x="311" y="445"/>
                    <a:pt x="312" y="445"/>
                  </a:cubicBezTo>
                  <a:cubicBezTo>
                    <a:pt x="312" y="445"/>
                    <a:pt x="312" y="445"/>
                    <a:pt x="313" y="444"/>
                  </a:cubicBezTo>
                  <a:cubicBezTo>
                    <a:pt x="313" y="444"/>
                    <a:pt x="314" y="443"/>
                    <a:pt x="314" y="443"/>
                  </a:cubicBezTo>
                  <a:cubicBezTo>
                    <a:pt x="314" y="443"/>
                    <a:pt x="314" y="443"/>
                    <a:pt x="314" y="443"/>
                  </a:cubicBezTo>
                  <a:cubicBezTo>
                    <a:pt x="314" y="443"/>
                    <a:pt x="314" y="443"/>
                    <a:pt x="314" y="443"/>
                  </a:cubicBezTo>
                  <a:cubicBezTo>
                    <a:pt x="314" y="442"/>
                    <a:pt x="314" y="441"/>
                    <a:pt x="314" y="441"/>
                  </a:cubicBezTo>
                  <a:cubicBezTo>
                    <a:pt x="315" y="440"/>
                    <a:pt x="316" y="440"/>
                    <a:pt x="316" y="439"/>
                  </a:cubicBezTo>
                  <a:cubicBezTo>
                    <a:pt x="317" y="439"/>
                    <a:pt x="317" y="439"/>
                    <a:pt x="317" y="439"/>
                  </a:cubicBezTo>
                  <a:cubicBezTo>
                    <a:pt x="317" y="439"/>
                    <a:pt x="318" y="438"/>
                    <a:pt x="318" y="438"/>
                  </a:cubicBezTo>
                  <a:cubicBezTo>
                    <a:pt x="318" y="438"/>
                    <a:pt x="318" y="438"/>
                    <a:pt x="318" y="438"/>
                  </a:cubicBezTo>
                  <a:cubicBezTo>
                    <a:pt x="318" y="437"/>
                    <a:pt x="318" y="437"/>
                    <a:pt x="318" y="437"/>
                  </a:cubicBezTo>
                  <a:cubicBezTo>
                    <a:pt x="318" y="437"/>
                    <a:pt x="317" y="437"/>
                    <a:pt x="317" y="436"/>
                  </a:cubicBezTo>
                  <a:cubicBezTo>
                    <a:pt x="317" y="436"/>
                    <a:pt x="317" y="436"/>
                    <a:pt x="317" y="436"/>
                  </a:cubicBezTo>
                  <a:cubicBezTo>
                    <a:pt x="317" y="435"/>
                    <a:pt x="317" y="435"/>
                    <a:pt x="317" y="435"/>
                  </a:cubicBezTo>
                  <a:cubicBezTo>
                    <a:pt x="318" y="435"/>
                    <a:pt x="317" y="434"/>
                    <a:pt x="318" y="434"/>
                  </a:cubicBezTo>
                  <a:cubicBezTo>
                    <a:pt x="318" y="434"/>
                    <a:pt x="318" y="433"/>
                    <a:pt x="318" y="433"/>
                  </a:cubicBezTo>
                  <a:cubicBezTo>
                    <a:pt x="318" y="432"/>
                    <a:pt x="318" y="432"/>
                    <a:pt x="318" y="431"/>
                  </a:cubicBezTo>
                  <a:cubicBezTo>
                    <a:pt x="318" y="431"/>
                    <a:pt x="318" y="430"/>
                    <a:pt x="318" y="430"/>
                  </a:cubicBezTo>
                  <a:cubicBezTo>
                    <a:pt x="317" y="430"/>
                    <a:pt x="317" y="430"/>
                    <a:pt x="317" y="430"/>
                  </a:cubicBezTo>
                  <a:cubicBezTo>
                    <a:pt x="317" y="430"/>
                    <a:pt x="316" y="430"/>
                    <a:pt x="316" y="430"/>
                  </a:cubicBezTo>
                  <a:cubicBezTo>
                    <a:pt x="316" y="430"/>
                    <a:pt x="316" y="430"/>
                    <a:pt x="316" y="430"/>
                  </a:cubicBezTo>
                  <a:cubicBezTo>
                    <a:pt x="316" y="430"/>
                    <a:pt x="316" y="430"/>
                    <a:pt x="316" y="430"/>
                  </a:cubicBezTo>
                  <a:cubicBezTo>
                    <a:pt x="316" y="430"/>
                    <a:pt x="316" y="430"/>
                    <a:pt x="316" y="431"/>
                  </a:cubicBezTo>
                  <a:cubicBezTo>
                    <a:pt x="316" y="431"/>
                    <a:pt x="316" y="431"/>
                    <a:pt x="316" y="431"/>
                  </a:cubicBezTo>
                  <a:cubicBezTo>
                    <a:pt x="315" y="431"/>
                    <a:pt x="315" y="431"/>
                    <a:pt x="315" y="431"/>
                  </a:cubicBezTo>
                  <a:cubicBezTo>
                    <a:pt x="315" y="432"/>
                    <a:pt x="314" y="432"/>
                    <a:pt x="315" y="432"/>
                  </a:cubicBezTo>
                  <a:cubicBezTo>
                    <a:pt x="315" y="432"/>
                    <a:pt x="315" y="432"/>
                    <a:pt x="315" y="433"/>
                  </a:cubicBezTo>
                  <a:cubicBezTo>
                    <a:pt x="315" y="432"/>
                    <a:pt x="315" y="432"/>
                    <a:pt x="316" y="432"/>
                  </a:cubicBezTo>
                  <a:cubicBezTo>
                    <a:pt x="316" y="433"/>
                    <a:pt x="316" y="433"/>
                    <a:pt x="316" y="433"/>
                  </a:cubicBezTo>
                  <a:cubicBezTo>
                    <a:pt x="316" y="433"/>
                    <a:pt x="315" y="434"/>
                    <a:pt x="315" y="434"/>
                  </a:cubicBezTo>
                  <a:cubicBezTo>
                    <a:pt x="315" y="434"/>
                    <a:pt x="315" y="434"/>
                    <a:pt x="314" y="434"/>
                  </a:cubicBezTo>
                  <a:cubicBezTo>
                    <a:pt x="314" y="434"/>
                    <a:pt x="314" y="434"/>
                    <a:pt x="314" y="434"/>
                  </a:cubicBezTo>
                  <a:cubicBezTo>
                    <a:pt x="313" y="434"/>
                    <a:pt x="313" y="435"/>
                    <a:pt x="313" y="435"/>
                  </a:cubicBezTo>
                  <a:cubicBezTo>
                    <a:pt x="313" y="435"/>
                    <a:pt x="312" y="435"/>
                    <a:pt x="312" y="435"/>
                  </a:cubicBezTo>
                  <a:cubicBezTo>
                    <a:pt x="312" y="435"/>
                    <a:pt x="312" y="434"/>
                    <a:pt x="312" y="434"/>
                  </a:cubicBezTo>
                  <a:cubicBezTo>
                    <a:pt x="311" y="434"/>
                    <a:pt x="311" y="434"/>
                    <a:pt x="311" y="434"/>
                  </a:cubicBezTo>
                  <a:cubicBezTo>
                    <a:pt x="311" y="434"/>
                    <a:pt x="311" y="434"/>
                    <a:pt x="311" y="434"/>
                  </a:cubicBezTo>
                  <a:cubicBezTo>
                    <a:pt x="311" y="433"/>
                    <a:pt x="311" y="433"/>
                    <a:pt x="311" y="432"/>
                  </a:cubicBezTo>
                  <a:cubicBezTo>
                    <a:pt x="312" y="432"/>
                    <a:pt x="312" y="431"/>
                    <a:pt x="311" y="430"/>
                  </a:cubicBezTo>
                  <a:cubicBezTo>
                    <a:pt x="311" y="430"/>
                    <a:pt x="312" y="430"/>
                    <a:pt x="312" y="430"/>
                  </a:cubicBezTo>
                  <a:cubicBezTo>
                    <a:pt x="312" y="430"/>
                    <a:pt x="312" y="430"/>
                    <a:pt x="312" y="430"/>
                  </a:cubicBezTo>
                  <a:cubicBezTo>
                    <a:pt x="313" y="430"/>
                    <a:pt x="313" y="430"/>
                    <a:pt x="313" y="430"/>
                  </a:cubicBezTo>
                  <a:cubicBezTo>
                    <a:pt x="313" y="429"/>
                    <a:pt x="313" y="429"/>
                    <a:pt x="313" y="429"/>
                  </a:cubicBezTo>
                  <a:cubicBezTo>
                    <a:pt x="314" y="429"/>
                    <a:pt x="314" y="429"/>
                    <a:pt x="314" y="429"/>
                  </a:cubicBezTo>
                  <a:cubicBezTo>
                    <a:pt x="314" y="429"/>
                    <a:pt x="315" y="428"/>
                    <a:pt x="315" y="427"/>
                  </a:cubicBezTo>
                  <a:cubicBezTo>
                    <a:pt x="315" y="428"/>
                    <a:pt x="314" y="428"/>
                    <a:pt x="314" y="427"/>
                  </a:cubicBezTo>
                  <a:cubicBezTo>
                    <a:pt x="314" y="427"/>
                    <a:pt x="314" y="427"/>
                    <a:pt x="314" y="427"/>
                  </a:cubicBezTo>
                  <a:cubicBezTo>
                    <a:pt x="314" y="427"/>
                    <a:pt x="314" y="427"/>
                    <a:pt x="313" y="427"/>
                  </a:cubicBezTo>
                  <a:cubicBezTo>
                    <a:pt x="313" y="427"/>
                    <a:pt x="313" y="426"/>
                    <a:pt x="313" y="426"/>
                  </a:cubicBezTo>
                  <a:cubicBezTo>
                    <a:pt x="313" y="426"/>
                    <a:pt x="314" y="425"/>
                    <a:pt x="314" y="424"/>
                  </a:cubicBezTo>
                  <a:cubicBezTo>
                    <a:pt x="314" y="424"/>
                    <a:pt x="313" y="424"/>
                    <a:pt x="314" y="424"/>
                  </a:cubicBezTo>
                  <a:cubicBezTo>
                    <a:pt x="314" y="423"/>
                    <a:pt x="314" y="423"/>
                    <a:pt x="314" y="423"/>
                  </a:cubicBezTo>
                  <a:cubicBezTo>
                    <a:pt x="315" y="423"/>
                    <a:pt x="315" y="423"/>
                    <a:pt x="315" y="423"/>
                  </a:cubicBezTo>
                  <a:cubicBezTo>
                    <a:pt x="316" y="423"/>
                    <a:pt x="316" y="423"/>
                    <a:pt x="316" y="423"/>
                  </a:cubicBezTo>
                  <a:cubicBezTo>
                    <a:pt x="316" y="423"/>
                    <a:pt x="316" y="423"/>
                    <a:pt x="316" y="423"/>
                  </a:cubicBezTo>
                  <a:cubicBezTo>
                    <a:pt x="317" y="423"/>
                    <a:pt x="317" y="423"/>
                    <a:pt x="317" y="423"/>
                  </a:cubicBezTo>
                  <a:cubicBezTo>
                    <a:pt x="317" y="422"/>
                    <a:pt x="318" y="422"/>
                    <a:pt x="318" y="422"/>
                  </a:cubicBezTo>
                  <a:cubicBezTo>
                    <a:pt x="318" y="422"/>
                    <a:pt x="318" y="423"/>
                    <a:pt x="317" y="423"/>
                  </a:cubicBezTo>
                  <a:cubicBezTo>
                    <a:pt x="317" y="424"/>
                    <a:pt x="317" y="424"/>
                    <a:pt x="316" y="424"/>
                  </a:cubicBezTo>
                  <a:cubicBezTo>
                    <a:pt x="316" y="425"/>
                    <a:pt x="316" y="425"/>
                    <a:pt x="316" y="426"/>
                  </a:cubicBezTo>
                  <a:cubicBezTo>
                    <a:pt x="316" y="426"/>
                    <a:pt x="316" y="426"/>
                    <a:pt x="316" y="426"/>
                  </a:cubicBezTo>
                  <a:cubicBezTo>
                    <a:pt x="316" y="426"/>
                    <a:pt x="316" y="426"/>
                    <a:pt x="316" y="426"/>
                  </a:cubicBezTo>
                  <a:cubicBezTo>
                    <a:pt x="316" y="426"/>
                    <a:pt x="317" y="426"/>
                    <a:pt x="317" y="426"/>
                  </a:cubicBezTo>
                  <a:cubicBezTo>
                    <a:pt x="318" y="425"/>
                    <a:pt x="318" y="424"/>
                    <a:pt x="319" y="423"/>
                  </a:cubicBezTo>
                  <a:cubicBezTo>
                    <a:pt x="319" y="423"/>
                    <a:pt x="318" y="423"/>
                    <a:pt x="318" y="422"/>
                  </a:cubicBezTo>
                  <a:cubicBezTo>
                    <a:pt x="318" y="422"/>
                    <a:pt x="319" y="422"/>
                    <a:pt x="319" y="421"/>
                  </a:cubicBezTo>
                  <a:cubicBezTo>
                    <a:pt x="319" y="421"/>
                    <a:pt x="319" y="420"/>
                    <a:pt x="318" y="420"/>
                  </a:cubicBezTo>
                  <a:cubicBezTo>
                    <a:pt x="318" y="420"/>
                    <a:pt x="317" y="420"/>
                    <a:pt x="317" y="420"/>
                  </a:cubicBezTo>
                  <a:cubicBezTo>
                    <a:pt x="317" y="420"/>
                    <a:pt x="317" y="420"/>
                    <a:pt x="317" y="420"/>
                  </a:cubicBezTo>
                  <a:cubicBezTo>
                    <a:pt x="317" y="420"/>
                    <a:pt x="316" y="420"/>
                    <a:pt x="316" y="420"/>
                  </a:cubicBezTo>
                  <a:cubicBezTo>
                    <a:pt x="316" y="421"/>
                    <a:pt x="316" y="421"/>
                    <a:pt x="316" y="421"/>
                  </a:cubicBezTo>
                  <a:cubicBezTo>
                    <a:pt x="316" y="421"/>
                    <a:pt x="316" y="421"/>
                    <a:pt x="316" y="421"/>
                  </a:cubicBezTo>
                  <a:cubicBezTo>
                    <a:pt x="315" y="421"/>
                    <a:pt x="314" y="422"/>
                    <a:pt x="314" y="421"/>
                  </a:cubicBezTo>
                  <a:cubicBezTo>
                    <a:pt x="313" y="421"/>
                    <a:pt x="313" y="421"/>
                    <a:pt x="313" y="421"/>
                  </a:cubicBezTo>
                  <a:cubicBezTo>
                    <a:pt x="313" y="421"/>
                    <a:pt x="313" y="421"/>
                    <a:pt x="313" y="421"/>
                  </a:cubicBezTo>
                  <a:cubicBezTo>
                    <a:pt x="313" y="420"/>
                    <a:pt x="312" y="420"/>
                    <a:pt x="312" y="419"/>
                  </a:cubicBezTo>
                  <a:cubicBezTo>
                    <a:pt x="312" y="419"/>
                    <a:pt x="312" y="418"/>
                    <a:pt x="312" y="418"/>
                  </a:cubicBezTo>
                  <a:cubicBezTo>
                    <a:pt x="312" y="418"/>
                    <a:pt x="311" y="418"/>
                    <a:pt x="311" y="418"/>
                  </a:cubicBezTo>
                  <a:cubicBezTo>
                    <a:pt x="311" y="417"/>
                    <a:pt x="311" y="417"/>
                    <a:pt x="311" y="417"/>
                  </a:cubicBezTo>
                  <a:cubicBezTo>
                    <a:pt x="311" y="417"/>
                    <a:pt x="310" y="417"/>
                    <a:pt x="310" y="417"/>
                  </a:cubicBezTo>
                  <a:cubicBezTo>
                    <a:pt x="310" y="418"/>
                    <a:pt x="310" y="418"/>
                    <a:pt x="310" y="419"/>
                  </a:cubicBezTo>
                  <a:cubicBezTo>
                    <a:pt x="310" y="419"/>
                    <a:pt x="309" y="419"/>
                    <a:pt x="309" y="419"/>
                  </a:cubicBezTo>
                  <a:cubicBezTo>
                    <a:pt x="309" y="419"/>
                    <a:pt x="309" y="418"/>
                    <a:pt x="309" y="418"/>
                  </a:cubicBezTo>
                  <a:cubicBezTo>
                    <a:pt x="309" y="418"/>
                    <a:pt x="308" y="418"/>
                    <a:pt x="308" y="418"/>
                  </a:cubicBezTo>
                  <a:cubicBezTo>
                    <a:pt x="308" y="418"/>
                    <a:pt x="307" y="418"/>
                    <a:pt x="307" y="417"/>
                  </a:cubicBezTo>
                  <a:cubicBezTo>
                    <a:pt x="306" y="417"/>
                    <a:pt x="306" y="417"/>
                    <a:pt x="305" y="416"/>
                  </a:cubicBezTo>
                  <a:cubicBezTo>
                    <a:pt x="305" y="416"/>
                    <a:pt x="305" y="416"/>
                    <a:pt x="304" y="415"/>
                  </a:cubicBezTo>
                  <a:cubicBezTo>
                    <a:pt x="304" y="415"/>
                    <a:pt x="304" y="415"/>
                    <a:pt x="304" y="415"/>
                  </a:cubicBezTo>
                  <a:cubicBezTo>
                    <a:pt x="304" y="415"/>
                    <a:pt x="304" y="415"/>
                    <a:pt x="304" y="415"/>
                  </a:cubicBezTo>
                  <a:cubicBezTo>
                    <a:pt x="304" y="415"/>
                    <a:pt x="304" y="415"/>
                    <a:pt x="303" y="415"/>
                  </a:cubicBezTo>
                  <a:cubicBezTo>
                    <a:pt x="303" y="415"/>
                    <a:pt x="303" y="415"/>
                    <a:pt x="303" y="415"/>
                  </a:cubicBezTo>
                  <a:cubicBezTo>
                    <a:pt x="303" y="415"/>
                    <a:pt x="302" y="415"/>
                    <a:pt x="302" y="415"/>
                  </a:cubicBezTo>
                  <a:cubicBezTo>
                    <a:pt x="302" y="414"/>
                    <a:pt x="302" y="414"/>
                    <a:pt x="301" y="414"/>
                  </a:cubicBezTo>
                  <a:cubicBezTo>
                    <a:pt x="301" y="414"/>
                    <a:pt x="301" y="414"/>
                    <a:pt x="301" y="413"/>
                  </a:cubicBezTo>
                  <a:cubicBezTo>
                    <a:pt x="301" y="413"/>
                    <a:pt x="301" y="413"/>
                    <a:pt x="301" y="413"/>
                  </a:cubicBezTo>
                  <a:cubicBezTo>
                    <a:pt x="301" y="413"/>
                    <a:pt x="301" y="413"/>
                    <a:pt x="301" y="413"/>
                  </a:cubicBezTo>
                  <a:cubicBezTo>
                    <a:pt x="301" y="412"/>
                    <a:pt x="301" y="412"/>
                    <a:pt x="301" y="412"/>
                  </a:cubicBezTo>
                  <a:cubicBezTo>
                    <a:pt x="301" y="412"/>
                    <a:pt x="301" y="412"/>
                    <a:pt x="301" y="412"/>
                  </a:cubicBezTo>
                  <a:cubicBezTo>
                    <a:pt x="301" y="411"/>
                    <a:pt x="301" y="411"/>
                    <a:pt x="301" y="411"/>
                  </a:cubicBezTo>
                  <a:cubicBezTo>
                    <a:pt x="301" y="411"/>
                    <a:pt x="300" y="411"/>
                    <a:pt x="300" y="411"/>
                  </a:cubicBezTo>
                  <a:cubicBezTo>
                    <a:pt x="300" y="411"/>
                    <a:pt x="300" y="411"/>
                    <a:pt x="299" y="410"/>
                  </a:cubicBezTo>
                  <a:cubicBezTo>
                    <a:pt x="299" y="410"/>
                    <a:pt x="299" y="410"/>
                    <a:pt x="299" y="409"/>
                  </a:cubicBezTo>
                  <a:cubicBezTo>
                    <a:pt x="299" y="409"/>
                    <a:pt x="299" y="409"/>
                    <a:pt x="299" y="408"/>
                  </a:cubicBezTo>
                  <a:cubicBezTo>
                    <a:pt x="299" y="408"/>
                    <a:pt x="299" y="408"/>
                    <a:pt x="299" y="408"/>
                  </a:cubicBezTo>
                  <a:cubicBezTo>
                    <a:pt x="298" y="407"/>
                    <a:pt x="298" y="407"/>
                    <a:pt x="298" y="407"/>
                  </a:cubicBezTo>
                  <a:cubicBezTo>
                    <a:pt x="298" y="407"/>
                    <a:pt x="298" y="406"/>
                    <a:pt x="298" y="406"/>
                  </a:cubicBezTo>
                  <a:cubicBezTo>
                    <a:pt x="298" y="406"/>
                    <a:pt x="298" y="405"/>
                    <a:pt x="298" y="404"/>
                  </a:cubicBezTo>
                  <a:cubicBezTo>
                    <a:pt x="298" y="404"/>
                    <a:pt x="298" y="403"/>
                    <a:pt x="299" y="403"/>
                  </a:cubicBezTo>
                  <a:cubicBezTo>
                    <a:pt x="299" y="403"/>
                    <a:pt x="299" y="403"/>
                    <a:pt x="299" y="403"/>
                  </a:cubicBezTo>
                  <a:cubicBezTo>
                    <a:pt x="299" y="402"/>
                    <a:pt x="299" y="402"/>
                    <a:pt x="299" y="402"/>
                  </a:cubicBezTo>
                  <a:cubicBezTo>
                    <a:pt x="300" y="402"/>
                    <a:pt x="300" y="402"/>
                    <a:pt x="300" y="402"/>
                  </a:cubicBezTo>
                  <a:cubicBezTo>
                    <a:pt x="300" y="402"/>
                    <a:pt x="300" y="401"/>
                    <a:pt x="300" y="401"/>
                  </a:cubicBezTo>
                  <a:cubicBezTo>
                    <a:pt x="300" y="401"/>
                    <a:pt x="300" y="400"/>
                    <a:pt x="300" y="400"/>
                  </a:cubicBezTo>
                  <a:cubicBezTo>
                    <a:pt x="300" y="400"/>
                    <a:pt x="300" y="400"/>
                    <a:pt x="300" y="400"/>
                  </a:cubicBezTo>
                  <a:cubicBezTo>
                    <a:pt x="300" y="400"/>
                    <a:pt x="300" y="400"/>
                    <a:pt x="301" y="400"/>
                  </a:cubicBezTo>
                  <a:cubicBezTo>
                    <a:pt x="301" y="400"/>
                    <a:pt x="301" y="400"/>
                    <a:pt x="301" y="400"/>
                  </a:cubicBezTo>
                  <a:cubicBezTo>
                    <a:pt x="301" y="399"/>
                    <a:pt x="301" y="399"/>
                    <a:pt x="301" y="399"/>
                  </a:cubicBezTo>
                  <a:cubicBezTo>
                    <a:pt x="301" y="399"/>
                    <a:pt x="302" y="399"/>
                    <a:pt x="302" y="399"/>
                  </a:cubicBezTo>
                  <a:cubicBezTo>
                    <a:pt x="302" y="399"/>
                    <a:pt x="302" y="399"/>
                    <a:pt x="302" y="399"/>
                  </a:cubicBezTo>
                  <a:cubicBezTo>
                    <a:pt x="302" y="399"/>
                    <a:pt x="302" y="398"/>
                    <a:pt x="302" y="398"/>
                  </a:cubicBezTo>
                  <a:cubicBezTo>
                    <a:pt x="301" y="398"/>
                    <a:pt x="302" y="398"/>
                    <a:pt x="302" y="398"/>
                  </a:cubicBezTo>
                  <a:cubicBezTo>
                    <a:pt x="302" y="397"/>
                    <a:pt x="302" y="397"/>
                    <a:pt x="303" y="396"/>
                  </a:cubicBezTo>
                  <a:cubicBezTo>
                    <a:pt x="302" y="396"/>
                    <a:pt x="302" y="397"/>
                    <a:pt x="302" y="397"/>
                  </a:cubicBezTo>
                  <a:cubicBezTo>
                    <a:pt x="302" y="397"/>
                    <a:pt x="301" y="398"/>
                    <a:pt x="301" y="398"/>
                  </a:cubicBezTo>
                  <a:cubicBezTo>
                    <a:pt x="301" y="398"/>
                    <a:pt x="301" y="398"/>
                    <a:pt x="301" y="398"/>
                  </a:cubicBezTo>
                  <a:cubicBezTo>
                    <a:pt x="300" y="398"/>
                    <a:pt x="300" y="398"/>
                    <a:pt x="300" y="398"/>
                  </a:cubicBezTo>
                  <a:cubicBezTo>
                    <a:pt x="300" y="397"/>
                    <a:pt x="299" y="397"/>
                    <a:pt x="299" y="396"/>
                  </a:cubicBezTo>
                  <a:cubicBezTo>
                    <a:pt x="299" y="396"/>
                    <a:pt x="299" y="396"/>
                    <a:pt x="299" y="396"/>
                  </a:cubicBezTo>
                  <a:cubicBezTo>
                    <a:pt x="299" y="396"/>
                    <a:pt x="299" y="396"/>
                    <a:pt x="299" y="395"/>
                  </a:cubicBezTo>
                  <a:cubicBezTo>
                    <a:pt x="298" y="395"/>
                    <a:pt x="298" y="395"/>
                    <a:pt x="298" y="394"/>
                  </a:cubicBezTo>
                  <a:cubicBezTo>
                    <a:pt x="298" y="393"/>
                    <a:pt x="298" y="393"/>
                    <a:pt x="298" y="392"/>
                  </a:cubicBezTo>
                  <a:cubicBezTo>
                    <a:pt x="298" y="392"/>
                    <a:pt x="298" y="391"/>
                    <a:pt x="299" y="391"/>
                  </a:cubicBezTo>
                  <a:cubicBezTo>
                    <a:pt x="299" y="390"/>
                    <a:pt x="299" y="390"/>
                    <a:pt x="299" y="389"/>
                  </a:cubicBezTo>
                  <a:cubicBezTo>
                    <a:pt x="299" y="389"/>
                    <a:pt x="300" y="389"/>
                    <a:pt x="300" y="389"/>
                  </a:cubicBezTo>
                  <a:cubicBezTo>
                    <a:pt x="300" y="389"/>
                    <a:pt x="300" y="389"/>
                    <a:pt x="300" y="389"/>
                  </a:cubicBezTo>
                  <a:cubicBezTo>
                    <a:pt x="299" y="389"/>
                    <a:pt x="299" y="389"/>
                    <a:pt x="299" y="389"/>
                  </a:cubicBezTo>
                  <a:cubicBezTo>
                    <a:pt x="299" y="389"/>
                    <a:pt x="299" y="389"/>
                    <a:pt x="299" y="389"/>
                  </a:cubicBezTo>
                  <a:cubicBezTo>
                    <a:pt x="299" y="389"/>
                    <a:pt x="299" y="389"/>
                    <a:pt x="299" y="389"/>
                  </a:cubicBezTo>
                  <a:cubicBezTo>
                    <a:pt x="299" y="388"/>
                    <a:pt x="298" y="388"/>
                    <a:pt x="298" y="388"/>
                  </a:cubicBezTo>
                  <a:cubicBezTo>
                    <a:pt x="298" y="388"/>
                    <a:pt x="298" y="388"/>
                    <a:pt x="298" y="388"/>
                  </a:cubicBezTo>
                  <a:cubicBezTo>
                    <a:pt x="298" y="388"/>
                    <a:pt x="299" y="387"/>
                    <a:pt x="299" y="387"/>
                  </a:cubicBezTo>
                  <a:cubicBezTo>
                    <a:pt x="299" y="387"/>
                    <a:pt x="299" y="387"/>
                    <a:pt x="299" y="387"/>
                  </a:cubicBezTo>
                  <a:cubicBezTo>
                    <a:pt x="299" y="387"/>
                    <a:pt x="299" y="387"/>
                    <a:pt x="299" y="387"/>
                  </a:cubicBezTo>
                  <a:cubicBezTo>
                    <a:pt x="299" y="387"/>
                    <a:pt x="299" y="387"/>
                    <a:pt x="299" y="387"/>
                  </a:cubicBezTo>
                  <a:cubicBezTo>
                    <a:pt x="299" y="386"/>
                    <a:pt x="299" y="385"/>
                    <a:pt x="299" y="385"/>
                  </a:cubicBezTo>
                  <a:cubicBezTo>
                    <a:pt x="299" y="385"/>
                    <a:pt x="299" y="385"/>
                    <a:pt x="299" y="385"/>
                  </a:cubicBezTo>
                  <a:cubicBezTo>
                    <a:pt x="300" y="385"/>
                    <a:pt x="300" y="385"/>
                    <a:pt x="300" y="384"/>
                  </a:cubicBezTo>
                  <a:cubicBezTo>
                    <a:pt x="300" y="384"/>
                    <a:pt x="300" y="384"/>
                    <a:pt x="300" y="384"/>
                  </a:cubicBezTo>
                  <a:cubicBezTo>
                    <a:pt x="300" y="384"/>
                    <a:pt x="300" y="383"/>
                    <a:pt x="301" y="383"/>
                  </a:cubicBezTo>
                  <a:cubicBezTo>
                    <a:pt x="301" y="382"/>
                    <a:pt x="301" y="382"/>
                    <a:pt x="302" y="382"/>
                  </a:cubicBezTo>
                  <a:cubicBezTo>
                    <a:pt x="302" y="382"/>
                    <a:pt x="303" y="382"/>
                    <a:pt x="303" y="382"/>
                  </a:cubicBezTo>
                  <a:cubicBezTo>
                    <a:pt x="303" y="383"/>
                    <a:pt x="303" y="383"/>
                    <a:pt x="303" y="383"/>
                  </a:cubicBezTo>
                  <a:cubicBezTo>
                    <a:pt x="303" y="383"/>
                    <a:pt x="303" y="384"/>
                    <a:pt x="303" y="384"/>
                  </a:cubicBezTo>
                  <a:cubicBezTo>
                    <a:pt x="304" y="384"/>
                    <a:pt x="304" y="384"/>
                    <a:pt x="304" y="385"/>
                  </a:cubicBezTo>
                  <a:cubicBezTo>
                    <a:pt x="304" y="385"/>
                    <a:pt x="304" y="385"/>
                    <a:pt x="305" y="385"/>
                  </a:cubicBezTo>
                  <a:cubicBezTo>
                    <a:pt x="305" y="385"/>
                    <a:pt x="305" y="385"/>
                    <a:pt x="305" y="384"/>
                  </a:cubicBezTo>
                  <a:cubicBezTo>
                    <a:pt x="305" y="384"/>
                    <a:pt x="305" y="384"/>
                    <a:pt x="305" y="383"/>
                  </a:cubicBezTo>
                  <a:cubicBezTo>
                    <a:pt x="305" y="383"/>
                    <a:pt x="306" y="383"/>
                    <a:pt x="306" y="383"/>
                  </a:cubicBezTo>
                  <a:cubicBezTo>
                    <a:pt x="306" y="382"/>
                    <a:pt x="305" y="382"/>
                    <a:pt x="305" y="382"/>
                  </a:cubicBezTo>
                  <a:cubicBezTo>
                    <a:pt x="305" y="382"/>
                    <a:pt x="305" y="382"/>
                    <a:pt x="305" y="382"/>
                  </a:cubicBezTo>
                  <a:cubicBezTo>
                    <a:pt x="305" y="381"/>
                    <a:pt x="305" y="381"/>
                    <a:pt x="305" y="381"/>
                  </a:cubicBezTo>
                  <a:cubicBezTo>
                    <a:pt x="305" y="381"/>
                    <a:pt x="305" y="381"/>
                    <a:pt x="305" y="381"/>
                  </a:cubicBezTo>
                  <a:cubicBezTo>
                    <a:pt x="305" y="381"/>
                    <a:pt x="306" y="381"/>
                    <a:pt x="306" y="380"/>
                  </a:cubicBezTo>
                  <a:cubicBezTo>
                    <a:pt x="306" y="380"/>
                    <a:pt x="306" y="380"/>
                    <a:pt x="306" y="380"/>
                  </a:cubicBezTo>
                  <a:cubicBezTo>
                    <a:pt x="305" y="380"/>
                    <a:pt x="305" y="380"/>
                    <a:pt x="305" y="380"/>
                  </a:cubicBezTo>
                  <a:cubicBezTo>
                    <a:pt x="305" y="380"/>
                    <a:pt x="304" y="380"/>
                    <a:pt x="303" y="380"/>
                  </a:cubicBezTo>
                  <a:cubicBezTo>
                    <a:pt x="303" y="380"/>
                    <a:pt x="303" y="380"/>
                    <a:pt x="303" y="380"/>
                  </a:cubicBezTo>
                  <a:cubicBezTo>
                    <a:pt x="303" y="380"/>
                    <a:pt x="303" y="380"/>
                    <a:pt x="303" y="380"/>
                  </a:cubicBezTo>
                  <a:cubicBezTo>
                    <a:pt x="303" y="379"/>
                    <a:pt x="303" y="379"/>
                    <a:pt x="302" y="379"/>
                  </a:cubicBezTo>
                  <a:cubicBezTo>
                    <a:pt x="302" y="379"/>
                    <a:pt x="302" y="379"/>
                    <a:pt x="302" y="379"/>
                  </a:cubicBezTo>
                  <a:cubicBezTo>
                    <a:pt x="302" y="379"/>
                    <a:pt x="302" y="379"/>
                    <a:pt x="302" y="379"/>
                  </a:cubicBezTo>
                  <a:cubicBezTo>
                    <a:pt x="303" y="378"/>
                    <a:pt x="303" y="378"/>
                    <a:pt x="303" y="378"/>
                  </a:cubicBezTo>
                  <a:cubicBezTo>
                    <a:pt x="303" y="378"/>
                    <a:pt x="303" y="378"/>
                    <a:pt x="303" y="378"/>
                  </a:cubicBezTo>
                  <a:cubicBezTo>
                    <a:pt x="303" y="377"/>
                    <a:pt x="303" y="377"/>
                    <a:pt x="303" y="377"/>
                  </a:cubicBezTo>
                  <a:cubicBezTo>
                    <a:pt x="303" y="377"/>
                    <a:pt x="304" y="377"/>
                    <a:pt x="304" y="377"/>
                  </a:cubicBezTo>
                  <a:cubicBezTo>
                    <a:pt x="304" y="377"/>
                    <a:pt x="304" y="376"/>
                    <a:pt x="304" y="376"/>
                  </a:cubicBezTo>
                  <a:cubicBezTo>
                    <a:pt x="305" y="376"/>
                    <a:pt x="305" y="375"/>
                    <a:pt x="306" y="375"/>
                  </a:cubicBezTo>
                  <a:cubicBezTo>
                    <a:pt x="305" y="375"/>
                    <a:pt x="305" y="374"/>
                    <a:pt x="305" y="374"/>
                  </a:cubicBezTo>
                  <a:cubicBezTo>
                    <a:pt x="305" y="374"/>
                    <a:pt x="306" y="374"/>
                    <a:pt x="306" y="374"/>
                  </a:cubicBezTo>
                  <a:cubicBezTo>
                    <a:pt x="306" y="374"/>
                    <a:pt x="306" y="373"/>
                    <a:pt x="306" y="373"/>
                  </a:cubicBezTo>
                  <a:cubicBezTo>
                    <a:pt x="306" y="373"/>
                    <a:pt x="306" y="373"/>
                    <a:pt x="306" y="373"/>
                  </a:cubicBezTo>
                  <a:cubicBezTo>
                    <a:pt x="306" y="373"/>
                    <a:pt x="306" y="373"/>
                    <a:pt x="306" y="373"/>
                  </a:cubicBezTo>
                  <a:cubicBezTo>
                    <a:pt x="306" y="373"/>
                    <a:pt x="306" y="373"/>
                    <a:pt x="306" y="373"/>
                  </a:cubicBezTo>
                  <a:cubicBezTo>
                    <a:pt x="307" y="373"/>
                    <a:pt x="307" y="373"/>
                    <a:pt x="307" y="373"/>
                  </a:cubicBezTo>
                  <a:cubicBezTo>
                    <a:pt x="307" y="373"/>
                    <a:pt x="307" y="373"/>
                    <a:pt x="307" y="373"/>
                  </a:cubicBezTo>
                  <a:cubicBezTo>
                    <a:pt x="307" y="373"/>
                    <a:pt x="307" y="373"/>
                    <a:pt x="307" y="373"/>
                  </a:cubicBezTo>
                  <a:cubicBezTo>
                    <a:pt x="307" y="372"/>
                    <a:pt x="307" y="372"/>
                    <a:pt x="307" y="372"/>
                  </a:cubicBezTo>
                  <a:cubicBezTo>
                    <a:pt x="307" y="371"/>
                    <a:pt x="307" y="371"/>
                    <a:pt x="308" y="370"/>
                  </a:cubicBezTo>
                  <a:cubicBezTo>
                    <a:pt x="308" y="370"/>
                    <a:pt x="308" y="370"/>
                    <a:pt x="308" y="370"/>
                  </a:cubicBezTo>
                  <a:cubicBezTo>
                    <a:pt x="308" y="370"/>
                    <a:pt x="308" y="370"/>
                    <a:pt x="309" y="370"/>
                  </a:cubicBezTo>
                  <a:cubicBezTo>
                    <a:pt x="308" y="370"/>
                    <a:pt x="308" y="370"/>
                    <a:pt x="308" y="370"/>
                  </a:cubicBezTo>
                  <a:cubicBezTo>
                    <a:pt x="307" y="370"/>
                    <a:pt x="307" y="369"/>
                    <a:pt x="307" y="369"/>
                  </a:cubicBezTo>
                  <a:cubicBezTo>
                    <a:pt x="307" y="369"/>
                    <a:pt x="307" y="369"/>
                    <a:pt x="307" y="369"/>
                  </a:cubicBezTo>
                  <a:cubicBezTo>
                    <a:pt x="307" y="369"/>
                    <a:pt x="307" y="369"/>
                    <a:pt x="307" y="369"/>
                  </a:cubicBezTo>
                  <a:cubicBezTo>
                    <a:pt x="307" y="369"/>
                    <a:pt x="307" y="369"/>
                    <a:pt x="307" y="369"/>
                  </a:cubicBezTo>
                  <a:cubicBezTo>
                    <a:pt x="307" y="368"/>
                    <a:pt x="307" y="368"/>
                    <a:pt x="307" y="368"/>
                  </a:cubicBezTo>
                  <a:cubicBezTo>
                    <a:pt x="307" y="368"/>
                    <a:pt x="308" y="368"/>
                    <a:pt x="308" y="368"/>
                  </a:cubicBezTo>
                  <a:cubicBezTo>
                    <a:pt x="308" y="367"/>
                    <a:pt x="308" y="367"/>
                    <a:pt x="307" y="367"/>
                  </a:cubicBezTo>
                  <a:cubicBezTo>
                    <a:pt x="308" y="367"/>
                    <a:pt x="309" y="366"/>
                    <a:pt x="310" y="366"/>
                  </a:cubicBezTo>
                  <a:cubicBezTo>
                    <a:pt x="310" y="366"/>
                    <a:pt x="310" y="366"/>
                    <a:pt x="310" y="366"/>
                  </a:cubicBezTo>
                  <a:cubicBezTo>
                    <a:pt x="310" y="366"/>
                    <a:pt x="310" y="366"/>
                    <a:pt x="310" y="366"/>
                  </a:cubicBezTo>
                  <a:cubicBezTo>
                    <a:pt x="310" y="366"/>
                    <a:pt x="309" y="366"/>
                    <a:pt x="309" y="366"/>
                  </a:cubicBezTo>
                  <a:cubicBezTo>
                    <a:pt x="308" y="366"/>
                    <a:pt x="308" y="366"/>
                    <a:pt x="307" y="367"/>
                  </a:cubicBezTo>
                  <a:cubicBezTo>
                    <a:pt x="307" y="366"/>
                    <a:pt x="307" y="366"/>
                    <a:pt x="307" y="365"/>
                  </a:cubicBezTo>
                  <a:cubicBezTo>
                    <a:pt x="307" y="364"/>
                    <a:pt x="307" y="362"/>
                    <a:pt x="307" y="361"/>
                  </a:cubicBezTo>
                  <a:cubicBezTo>
                    <a:pt x="307" y="361"/>
                    <a:pt x="307" y="360"/>
                    <a:pt x="307" y="360"/>
                  </a:cubicBezTo>
                  <a:cubicBezTo>
                    <a:pt x="307" y="360"/>
                    <a:pt x="307" y="360"/>
                    <a:pt x="307" y="360"/>
                  </a:cubicBezTo>
                  <a:cubicBezTo>
                    <a:pt x="307" y="360"/>
                    <a:pt x="307" y="360"/>
                    <a:pt x="307" y="360"/>
                  </a:cubicBezTo>
                  <a:cubicBezTo>
                    <a:pt x="307" y="360"/>
                    <a:pt x="307" y="360"/>
                    <a:pt x="307" y="360"/>
                  </a:cubicBezTo>
                  <a:cubicBezTo>
                    <a:pt x="307" y="359"/>
                    <a:pt x="308" y="359"/>
                    <a:pt x="308" y="359"/>
                  </a:cubicBezTo>
                  <a:cubicBezTo>
                    <a:pt x="308" y="359"/>
                    <a:pt x="307" y="359"/>
                    <a:pt x="307" y="359"/>
                  </a:cubicBezTo>
                  <a:cubicBezTo>
                    <a:pt x="307" y="358"/>
                    <a:pt x="307" y="358"/>
                    <a:pt x="307" y="358"/>
                  </a:cubicBezTo>
                  <a:cubicBezTo>
                    <a:pt x="307" y="357"/>
                    <a:pt x="307" y="357"/>
                    <a:pt x="307" y="357"/>
                  </a:cubicBezTo>
                  <a:cubicBezTo>
                    <a:pt x="306" y="357"/>
                    <a:pt x="306" y="357"/>
                    <a:pt x="306" y="357"/>
                  </a:cubicBezTo>
                  <a:cubicBezTo>
                    <a:pt x="306" y="357"/>
                    <a:pt x="306" y="357"/>
                    <a:pt x="306" y="356"/>
                  </a:cubicBezTo>
                  <a:cubicBezTo>
                    <a:pt x="306" y="356"/>
                    <a:pt x="306" y="356"/>
                    <a:pt x="306" y="356"/>
                  </a:cubicBezTo>
                  <a:cubicBezTo>
                    <a:pt x="306" y="355"/>
                    <a:pt x="306" y="355"/>
                    <a:pt x="306" y="355"/>
                  </a:cubicBezTo>
                  <a:cubicBezTo>
                    <a:pt x="306" y="354"/>
                    <a:pt x="305" y="354"/>
                    <a:pt x="305" y="354"/>
                  </a:cubicBezTo>
                  <a:cubicBezTo>
                    <a:pt x="305" y="354"/>
                    <a:pt x="305" y="354"/>
                    <a:pt x="304" y="354"/>
                  </a:cubicBezTo>
                  <a:cubicBezTo>
                    <a:pt x="304" y="354"/>
                    <a:pt x="304" y="354"/>
                    <a:pt x="304" y="354"/>
                  </a:cubicBezTo>
                  <a:cubicBezTo>
                    <a:pt x="305" y="353"/>
                    <a:pt x="305" y="353"/>
                    <a:pt x="305" y="353"/>
                  </a:cubicBezTo>
                  <a:cubicBezTo>
                    <a:pt x="305" y="353"/>
                    <a:pt x="305" y="353"/>
                    <a:pt x="305" y="353"/>
                  </a:cubicBezTo>
                  <a:cubicBezTo>
                    <a:pt x="305" y="353"/>
                    <a:pt x="305" y="353"/>
                    <a:pt x="305" y="352"/>
                  </a:cubicBezTo>
                  <a:cubicBezTo>
                    <a:pt x="304" y="352"/>
                    <a:pt x="304" y="352"/>
                    <a:pt x="304" y="352"/>
                  </a:cubicBezTo>
                  <a:cubicBezTo>
                    <a:pt x="304" y="352"/>
                    <a:pt x="304" y="352"/>
                    <a:pt x="304" y="352"/>
                  </a:cubicBezTo>
                  <a:cubicBezTo>
                    <a:pt x="304" y="352"/>
                    <a:pt x="304" y="352"/>
                    <a:pt x="304" y="352"/>
                  </a:cubicBezTo>
                  <a:cubicBezTo>
                    <a:pt x="304" y="351"/>
                    <a:pt x="304" y="350"/>
                    <a:pt x="304" y="349"/>
                  </a:cubicBezTo>
                  <a:cubicBezTo>
                    <a:pt x="304" y="349"/>
                    <a:pt x="304" y="349"/>
                    <a:pt x="304" y="348"/>
                  </a:cubicBezTo>
                  <a:cubicBezTo>
                    <a:pt x="304" y="348"/>
                    <a:pt x="304" y="348"/>
                    <a:pt x="304" y="348"/>
                  </a:cubicBezTo>
                  <a:cubicBezTo>
                    <a:pt x="304" y="347"/>
                    <a:pt x="304" y="347"/>
                    <a:pt x="304" y="347"/>
                  </a:cubicBezTo>
                  <a:cubicBezTo>
                    <a:pt x="304" y="346"/>
                    <a:pt x="304" y="346"/>
                    <a:pt x="304" y="346"/>
                  </a:cubicBezTo>
                  <a:cubicBezTo>
                    <a:pt x="304" y="345"/>
                    <a:pt x="304" y="345"/>
                    <a:pt x="304" y="345"/>
                  </a:cubicBezTo>
                  <a:cubicBezTo>
                    <a:pt x="304" y="345"/>
                    <a:pt x="304" y="345"/>
                    <a:pt x="304" y="345"/>
                  </a:cubicBezTo>
                  <a:cubicBezTo>
                    <a:pt x="304" y="345"/>
                    <a:pt x="304" y="345"/>
                    <a:pt x="304" y="345"/>
                  </a:cubicBezTo>
                  <a:cubicBezTo>
                    <a:pt x="304" y="344"/>
                    <a:pt x="305" y="344"/>
                    <a:pt x="305" y="344"/>
                  </a:cubicBezTo>
                  <a:cubicBezTo>
                    <a:pt x="304" y="343"/>
                    <a:pt x="305" y="341"/>
                    <a:pt x="305" y="340"/>
                  </a:cubicBezTo>
                  <a:cubicBezTo>
                    <a:pt x="304" y="339"/>
                    <a:pt x="304" y="337"/>
                    <a:pt x="304" y="336"/>
                  </a:cubicBezTo>
                  <a:cubicBezTo>
                    <a:pt x="304" y="336"/>
                    <a:pt x="304" y="335"/>
                    <a:pt x="304" y="335"/>
                  </a:cubicBezTo>
                  <a:cubicBezTo>
                    <a:pt x="304" y="335"/>
                    <a:pt x="304" y="334"/>
                    <a:pt x="304" y="334"/>
                  </a:cubicBezTo>
                  <a:cubicBezTo>
                    <a:pt x="304" y="334"/>
                    <a:pt x="305" y="334"/>
                    <a:pt x="305" y="333"/>
                  </a:cubicBezTo>
                  <a:cubicBezTo>
                    <a:pt x="304" y="333"/>
                    <a:pt x="304" y="332"/>
                    <a:pt x="304" y="333"/>
                  </a:cubicBezTo>
                  <a:cubicBezTo>
                    <a:pt x="304" y="332"/>
                    <a:pt x="304" y="331"/>
                    <a:pt x="305" y="330"/>
                  </a:cubicBezTo>
                  <a:cubicBezTo>
                    <a:pt x="305" y="330"/>
                    <a:pt x="306" y="329"/>
                    <a:pt x="307" y="330"/>
                  </a:cubicBezTo>
                  <a:cubicBezTo>
                    <a:pt x="307" y="331"/>
                    <a:pt x="308" y="331"/>
                    <a:pt x="308" y="332"/>
                  </a:cubicBezTo>
                  <a:cubicBezTo>
                    <a:pt x="309" y="332"/>
                    <a:pt x="309" y="332"/>
                    <a:pt x="310" y="332"/>
                  </a:cubicBezTo>
                  <a:cubicBezTo>
                    <a:pt x="310" y="332"/>
                    <a:pt x="311" y="332"/>
                    <a:pt x="311" y="332"/>
                  </a:cubicBezTo>
                  <a:cubicBezTo>
                    <a:pt x="311" y="332"/>
                    <a:pt x="311" y="332"/>
                    <a:pt x="310" y="331"/>
                  </a:cubicBezTo>
                  <a:cubicBezTo>
                    <a:pt x="310" y="331"/>
                    <a:pt x="309" y="331"/>
                    <a:pt x="309" y="330"/>
                  </a:cubicBezTo>
                  <a:cubicBezTo>
                    <a:pt x="308" y="330"/>
                    <a:pt x="308" y="329"/>
                    <a:pt x="308" y="329"/>
                  </a:cubicBezTo>
                  <a:cubicBezTo>
                    <a:pt x="308" y="328"/>
                    <a:pt x="308" y="328"/>
                    <a:pt x="308" y="328"/>
                  </a:cubicBezTo>
                  <a:cubicBezTo>
                    <a:pt x="308" y="327"/>
                    <a:pt x="308" y="327"/>
                    <a:pt x="308" y="327"/>
                  </a:cubicBezTo>
                  <a:cubicBezTo>
                    <a:pt x="308" y="327"/>
                    <a:pt x="307" y="328"/>
                    <a:pt x="307" y="327"/>
                  </a:cubicBezTo>
                  <a:cubicBezTo>
                    <a:pt x="307" y="327"/>
                    <a:pt x="307" y="327"/>
                    <a:pt x="306" y="327"/>
                  </a:cubicBezTo>
                  <a:cubicBezTo>
                    <a:pt x="306" y="326"/>
                    <a:pt x="307" y="324"/>
                    <a:pt x="308" y="324"/>
                  </a:cubicBezTo>
                  <a:cubicBezTo>
                    <a:pt x="309" y="322"/>
                    <a:pt x="311" y="322"/>
                    <a:pt x="313" y="321"/>
                  </a:cubicBezTo>
                  <a:cubicBezTo>
                    <a:pt x="314" y="321"/>
                    <a:pt x="315" y="321"/>
                    <a:pt x="316" y="320"/>
                  </a:cubicBezTo>
                  <a:cubicBezTo>
                    <a:pt x="316" y="321"/>
                    <a:pt x="316" y="321"/>
                    <a:pt x="316" y="322"/>
                  </a:cubicBezTo>
                  <a:cubicBezTo>
                    <a:pt x="317" y="321"/>
                    <a:pt x="317" y="321"/>
                    <a:pt x="317" y="320"/>
                  </a:cubicBezTo>
                  <a:cubicBezTo>
                    <a:pt x="317" y="320"/>
                    <a:pt x="318" y="320"/>
                    <a:pt x="319" y="320"/>
                  </a:cubicBezTo>
                  <a:cubicBezTo>
                    <a:pt x="321" y="320"/>
                    <a:pt x="323" y="321"/>
                    <a:pt x="324" y="322"/>
                  </a:cubicBezTo>
                  <a:cubicBezTo>
                    <a:pt x="324" y="321"/>
                    <a:pt x="325" y="321"/>
                    <a:pt x="325" y="322"/>
                  </a:cubicBezTo>
                  <a:cubicBezTo>
                    <a:pt x="325" y="322"/>
                    <a:pt x="325" y="322"/>
                    <a:pt x="325" y="322"/>
                  </a:cubicBezTo>
                  <a:cubicBezTo>
                    <a:pt x="326" y="323"/>
                    <a:pt x="326" y="323"/>
                    <a:pt x="326" y="323"/>
                  </a:cubicBezTo>
                  <a:cubicBezTo>
                    <a:pt x="327" y="323"/>
                    <a:pt x="327" y="324"/>
                    <a:pt x="326" y="325"/>
                  </a:cubicBezTo>
                  <a:cubicBezTo>
                    <a:pt x="327" y="325"/>
                    <a:pt x="327" y="325"/>
                    <a:pt x="328" y="325"/>
                  </a:cubicBezTo>
                  <a:cubicBezTo>
                    <a:pt x="328" y="324"/>
                    <a:pt x="328" y="324"/>
                    <a:pt x="329" y="324"/>
                  </a:cubicBezTo>
                  <a:cubicBezTo>
                    <a:pt x="330" y="323"/>
                    <a:pt x="331" y="323"/>
                    <a:pt x="333" y="324"/>
                  </a:cubicBezTo>
                  <a:cubicBezTo>
                    <a:pt x="334" y="324"/>
                    <a:pt x="334" y="324"/>
                    <a:pt x="335" y="324"/>
                  </a:cubicBezTo>
                  <a:cubicBezTo>
                    <a:pt x="336" y="324"/>
                    <a:pt x="336" y="325"/>
                    <a:pt x="337" y="325"/>
                  </a:cubicBezTo>
                  <a:cubicBezTo>
                    <a:pt x="338" y="325"/>
                    <a:pt x="339" y="326"/>
                    <a:pt x="339" y="326"/>
                  </a:cubicBezTo>
                  <a:cubicBezTo>
                    <a:pt x="340" y="326"/>
                    <a:pt x="340" y="326"/>
                    <a:pt x="341" y="326"/>
                  </a:cubicBezTo>
                  <a:cubicBezTo>
                    <a:pt x="341" y="326"/>
                    <a:pt x="341" y="327"/>
                    <a:pt x="341" y="327"/>
                  </a:cubicBezTo>
                  <a:cubicBezTo>
                    <a:pt x="341" y="327"/>
                    <a:pt x="340" y="327"/>
                    <a:pt x="340" y="327"/>
                  </a:cubicBezTo>
                  <a:cubicBezTo>
                    <a:pt x="339" y="327"/>
                    <a:pt x="339" y="328"/>
                    <a:pt x="339" y="329"/>
                  </a:cubicBezTo>
                  <a:cubicBezTo>
                    <a:pt x="339" y="330"/>
                    <a:pt x="339" y="331"/>
                    <a:pt x="338" y="332"/>
                  </a:cubicBezTo>
                  <a:cubicBezTo>
                    <a:pt x="337" y="333"/>
                    <a:pt x="337" y="335"/>
                    <a:pt x="335" y="335"/>
                  </a:cubicBezTo>
                  <a:cubicBezTo>
                    <a:pt x="336" y="335"/>
                    <a:pt x="336" y="336"/>
                    <a:pt x="335" y="336"/>
                  </a:cubicBezTo>
                  <a:cubicBezTo>
                    <a:pt x="335" y="337"/>
                    <a:pt x="335" y="337"/>
                    <a:pt x="335" y="338"/>
                  </a:cubicBezTo>
                  <a:cubicBezTo>
                    <a:pt x="334" y="339"/>
                    <a:pt x="334" y="340"/>
                    <a:pt x="334" y="341"/>
                  </a:cubicBezTo>
                  <a:cubicBezTo>
                    <a:pt x="333" y="341"/>
                    <a:pt x="333" y="342"/>
                    <a:pt x="332" y="342"/>
                  </a:cubicBezTo>
                  <a:cubicBezTo>
                    <a:pt x="332" y="342"/>
                    <a:pt x="332" y="342"/>
                    <a:pt x="333" y="343"/>
                  </a:cubicBezTo>
                  <a:cubicBezTo>
                    <a:pt x="333" y="343"/>
                    <a:pt x="333" y="343"/>
                    <a:pt x="333" y="343"/>
                  </a:cubicBezTo>
                  <a:cubicBezTo>
                    <a:pt x="332" y="346"/>
                    <a:pt x="330" y="349"/>
                    <a:pt x="329" y="352"/>
                  </a:cubicBezTo>
                  <a:cubicBezTo>
                    <a:pt x="329" y="353"/>
                    <a:pt x="328" y="353"/>
                    <a:pt x="328" y="354"/>
                  </a:cubicBezTo>
                  <a:cubicBezTo>
                    <a:pt x="327" y="354"/>
                    <a:pt x="326" y="354"/>
                    <a:pt x="325" y="354"/>
                  </a:cubicBezTo>
                  <a:cubicBezTo>
                    <a:pt x="324" y="353"/>
                    <a:pt x="323" y="353"/>
                    <a:pt x="322" y="353"/>
                  </a:cubicBezTo>
                  <a:cubicBezTo>
                    <a:pt x="321" y="352"/>
                    <a:pt x="321" y="352"/>
                    <a:pt x="321" y="352"/>
                  </a:cubicBezTo>
                  <a:cubicBezTo>
                    <a:pt x="321" y="352"/>
                    <a:pt x="321" y="352"/>
                    <a:pt x="320" y="352"/>
                  </a:cubicBezTo>
                  <a:cubicBezTo>
                    <a:pt x="320" y="352"/>
                    <a:pt x="320" y="352"/>
                    <a:pt x="320" y="352"/>
                  </a:cubicBezTo>
                  <a:cubicBezTo>
                    <a:pt x="319" y="352"/>
                    <a:pt x="319" y="352"/>
                    <a:pt x="318" y="352"/>
                  </a:cubicBezTo>
                  <a:cubicBezTo>
                    <a:pt x="317" y="352"/>
                    <a:pt x="315" y="352"/>
                    <a:pt x="314" y="353"/>
                  </a:cubicBezTo>
                  <a:cubicBezTo>
                    <a:pt x="314" y="353"/>
                    <a:pt x="313" y="353"/>
                    <a:pt x="313" y="353"/>
                  </a:cubicBezTo>
                  <a:cubicBezTo>
                    <a:pt x="313" y="353"/>
                    <a:pt x="313" y="354"/>
                    <a:pt x="313" y="354"/>
                  </a:cubicBezTo>
                  <a:cubicBezTo>
                    <a:pt x="314" y="353"/>
                    <a:pt x="315" y="354"/>
                    <a:pt x="316" y="354"/>
                  </a:cubicBezTo>
                  <a:cubicBezTo>
                    <a:pt x="317" y="355"/>
                    <a:pt x="316" y="355"/>
                    <a:pt x="316" y="355"/>
                  </a:cubicBezTo>
                  <a:cubicBezTo>
                    <a:pt x="316" y="355"/>
                    <a:pt x="317" y="355"/>
                    <a:pt x="317" y="356"/>
                  </a:cubicBezTo>
                  <a:cubicBezTo>
                    <a:pt x="317" y="356"/>
                    <a:pt x="317" y="356"/>
                    <a:pt x="318" y="356"/>
                  </a:cubicBezTo>
                  <a:cubicBezTo>
                    <a:pt x="318" y="357"/>
                    <a:pt x="318" y="357"/>
                    <a:pt x="318" y="357"/>
                  </a:cubicBezTo>
                  <a:cubicBezTo>
                    <a:pt x="318" y="357"/>
                    <a:pt x="318" y="358"/>
                    <a:pt x="318" y="358"/>
                  </a:cubicBezTo>
                  <a:cubicBezTo>
                    <a:pt x="319" y="358"/>
                    <a:pt x="318" y="358"/>
                    <a:pt x="318" y="358"/>
                  </a:cubicBezTo>
                  <a:cubicBezTo>
                    <a:pt x="318" y="359"/>
                    <a:pt x="319" y="359"/>
                    <a:pt x="319" y="359"/>
                  </a:cubicBezTo>
                  <a:cubicBezTo>
                    <a:pt x="319" y="359"/>
                    <a:pt x="319" y="360"/>
                    <a:pt x="319" y="360"/>
                  </a:cubicBezTo>
                  <a:cubicBezTo>
                    <a:pt x="318" y="360"/>
                    <a:pt x="318" y="361"/>
                    <a:pt x="318" y="361"/>
                  </a:cubicBezTo>
                  <a:cubicBezTo>
                    <a:pt x="318" y="361"/>
                    <a:pt x="318" y="361"/>
                    <a:pt x="318" y="362"/>
                  </a:cubicBezTo>
                  <a:cubicBezTo>
                    <a:pt x="318" y="362"/>
                    <a:pt x="318" y="362"/>
                    <a:pt x="318" y="362"/>
                  </a:cubicBezTo>
                  <a:cubicBezTo>
                    <a:pt x="318" y="362"/>
                    <a:pt x="317" y="362"/>
                    <a:pt x="317" y="362"/>
                  </a:cubicBezTo>
                  <a:cubicBezTo>
                    <a:pt x="316" y="363"/>
                    <a:pt x="316" y="363"/>
                    <a:pt x="316" y="364"/>
                  </a:cubicBezTo>
                  <a:cubicBezTo>
                    <a:pt x="316" y="365"/>
                    <a:pt x="315" y="366"/>
                    <a:pt x="315" y="367"/>
                  </a:cubicBezTo>
                  <a:cubicBezTo>
                    <a:pt x="315" y="367"/>
                    <a:pt x="315" y="368"/>
                    <a:pt x="315" y="368"/>
                  </a:cubicBezTo>
                  <a:cubicBezTo>
                    <a:pt x="314" y="369"/>
                    <a:pt x="314" y="369"/>
                    <a:pt x="313" y="369"/>
                  </a:cubicBezTo>
                  <a:cubicBezTo>
                    <a:pt x="312" y="369"/>
                    <a:pt x="311" y="370"/>
                    <a:pt x="311" y="370"/>
                  </a:cubicBezTo>
                  <a:cubicBezTo>
                    <a:pt x="310" y="370"/>
                    <a:pt x="310" y="370"/>
                    <a:pt x="310" y="370"/>
                  </a:cubicBezTo>
                  <a:cubicBezTo>
                    <a:pt x="310" y="370"/>
                    <a:pt x="311" y="370"/>
                    <a:pt x="312" y="370"/>
                  </a:cubicBezTo>
                  <a:cubicBezTo>
                    <a:pt x="312" y="371"/>
                    <a:pt x="312" y="371"/>
                    <a:pt x="312" y="371"/>
                  </a:cubicBezTo>
                  <a:cubicBezTo>
                    <a:pt x="312" y="372"/>
                    <a:pt x="312" y="372"/>
                    <a:pt x="312" y="373"/>
                  </a:cubicBezTo>
                  <a:cubicBezTo>
                    <a:pt x="311" y="373"/>
                    <a:pt x="311" y="373"/>
                    <a:pt x="310" y="373"/>
                  </a:cubicBezTo>
                  <a:cubicBezTo>
                    <a:pt x="310" y="373"/>
                    <a:pt x="309" y="373"/>
                    <a:pt x="309" y="373"/>
                  </a:cubicBezTo>
                  <a:cubicBezTo>
                    <a:pt x="309" y="373"/>
                    <a:pt x="309" y="373"/>
                    <a:pt x="309" y="373"/>
                  </a:cubicBezTo>
                  <a:cubicBezTo>
                    <a:pt x="308" y="373"/>
                    <a:pt x="309" y="373"/>
                    <a:pt x="309" y="373"/>
                  </a:cubicBezTo>
                  <a:cubicBezTo>
                    <a:pt x="309" y="373"/>
                    <a:pt x="310" y="373"/>
                    <a:pt x="310" y="374"/>
                  </a:cubicBezTo>
                  <a:cubicBezTo>
                    <a:pt x="311" y="374"/>
                    <a:pt x="311" y="374"/>
                    <a:pt x="311" y="374"/>
                  </a:cubicBezTo>
                  <a:cubicBezTo>
                    <a:pt x="311" y="374"/>
                    <a:pt x="311" y="375"/>
                    <a:pt x="311" y="375"/>
                  </a:cubicBezTo>
                  <a:cubicBezTo>
                    <a:pt x="312" y="375"/>
                    <a:pt x="312" y="374"/>
                    <a:pt x="312" y="374"/>
                  </a:cubicBezTo>
                  <a:cubicBezTo>
                    <a:pt x="313" y="374"/>
                    <a:pt x="313" y="374"/>
                    <a:pt x="313" y="374"/>
                  </a:cubicBezTo>
                  <a:cubicBezTo>
                    <a:pt x="313" y="374"/>
                    <a:pt x="313" y="374"/>
                    <a:pt x="313" y="375"/>
                  </a:cubicBezTo>
                  <a:cubicBezTo>
                    <a:pt x="313" y="375"/>
                    <a:pt x="313" y="375"/>
                    <a:pt x="312" y="376"/>
                  </a:cubicBezTo>
                  <a:cubicBezTo>
                    <a:pt x="312" y="376"/>
                    <a:pt x="312" y="376"/>
                    <a:pt x="313" y="376"/>
                  </a:cubicBezTo>
                  <a:cubicBezTo>
                    <a:pt x="313" y="376"/>
                    <a:pt x="313" y="376"/>
                    <a:pt x="313" y="376"/>
                  </a:cubicBezTo>
                  <a:cubicBezTo>
                    <a:pt x="313" y="376"/>
                    <a:pt x="314" y="375"/>
                    <a:pt x="314" y="375"/>
                  </a:cubicBezTo>
                  <a:cubicBezTo>
                    <a:pt x="314" y="375"/>
                    <a:pt x="314" y="375"/>
                    <a:pt x="314" y="375"/>
                  </a:cubicBezTo>
                  <a:cubicBezTo>
                    <a:pt x="314" y="374"/>
                    <a:pt x="314" y="374"/>
                    <a:pt x="314" y="374"/>
                  </a:cubicBezTo>
                  <a:cubicBezTo>
                    <a:pt x="314" y="374"/>
                    <a:pt x="314" y="375"/>
                    <a:pt x="314" y="375"/>
                  </a:cubicBezTo>
                  <a:cubicBezTo>
                    <a:pt x="315" y="375"/>
                    <a:pt x="315" y="374"/>
                    <a:pt x="315" y="374"/>
                  </a:cubicBezTo>
                  <a:cubicBezTo>
                    <a:pt x="315" y="375"/>
                    <a:pt x="315" y="375"/>
                    <a:pt x="315" y="375"/>
                  </a:cubicBezTo>
                  <a:cubicBezTo>
                    <a:pt x="316" y="375"/>
                    <a:pt x="316" y="375"/>
                    <a:pt x="316" y="375"/>
                  </a:cubicBezTo>
                  <a:cubicBezTo>
                    <a:pt x="317" y="375"/>
                    <a:pt x="317" y="375"/>
                    <a:pt x="317" y="375"/>
                  </a:cubicBezTo>
                  <a:cubicBezTo>
                    <a:pt x="318" y="375"/>
                    <a:pt x="318" y="376"/>
                    <a:pt x="317" y="376"/>
                  </a:cubicBezTo>
                  <a:cubicBezTo>
                    <a:pt x="317" y="376"/>
                    <a:pt x="316" y="377"/>
                    <a:pt x="317" y="377"/>
                  </a:cubicBezTo>
                  <a:cubicBezTo>
                    <a:pt x="317" y="377"/>
                    <a:pt x="317" y="377"/>
                    <a:pt x="317" y="378"/>
                  </a:cubicBezTo>
                  <a:cubicBezTo>
                    <a:pt x="317" y="378"/>
                    <a:pt x="318" y="379"/>
                    <a:pt x="319" y="380"/>
                  </a:cubicBezTo>
                  <a:cubicBezTo>
                    <a:pt x="319" y="380"/>
                    <a:pt x="320" y="381"/>
                    <a:pt x="321" y="381"/>
                  </a:cubicBezTo>
                  <a:cubicBezTo>
                    <a:pt x="320" y="382"/>
                    <a:pt x="321" y="383"/>
                    <a:pt x="321" y="383"/>
                  </a:cubicBezTo>
                  <a:cubicBezTo>
                    <a:pt x="322" y="383"/>
                    <a:pt x="322" y="383"/>
                    <a:pt x="322" y="383"/>
                  </a:cubicBezTo>
                  <a:cubicBezTo>
                    <a:pt x="322" y="384"/>
                    <a:pt x="322" y="384"/>
                    <a:pt x="322" y="384"/>
                  </a:cubicBezTo>
                  <a:cubicBezTo>
                    <a:pt x="322" y="384"/>
                    <a:pt x="322" y="385"/>
                    <a:pt x="322" y="386"/>
                  </a:cubicBezTo>
                  <a:cubicBezTo>
                    <a:pt x="323" y="386"/>
                    <a:pt x="323" y="386"/>
                    <a:pt x="323" y="387"/>
                  </a:cubicBezTo>
                  <a:cubicBezTo>
                    <a:pt x="323" y="387"/>
                    <a:pt x="323" y="387"/>
                    <a:pt x="323" y="387"/>
                  </a:cubicBezTo>
                  <a:cubicBezTo>
                    <a:pt x="323" y="388"/>
                    <a:pt x="323" y="388"/>
                    <a:pt x="323" y="389"/>
                  </a:cubicBezTo>
                  <a:cubicBezTo>
                    <a:pt x="323" y="389"/>
                    <a:pt x="323" y="390"/>
                    <a:pt x="323" y="390"/>
                  </a:cubicBezTo>
                  <a:cubicBezTo>
                    <a:pt x="323" y="390"/>
                    <a:pt x="323" y="390"/>
                    <a:pt x="323" y="391"/>
                  </a:cubicBezTo>
                  <a:cubicBezTo>
                    <a:pt x="323" y="391"/>
                    <a:pt x="323" y="391"/>
                    <a:pt x="323" y="391"/>
                  </a:cubicBezTo>
                  <a:cubicBezTo>
                    <a:pt x="323" y="392"/>
                    <a:pt x="323" y="392"/>
                    <a:pt x="323" y="393"/>
                  </a:cubicBezTo>
                  <a:cubicBezTo>
                    <a:pt x="323" y="393"/>
                    <a:pt x="323" y="394"/>
                    <a:pt x="323" y="394"/>
                  </a:cubicBezTo>
                  <a:cubicBezTo>
                    <a:pt x="323" y="394"/>
                    <a:pt x="323" y="394"/>
                    <a:pt x="322" y="394"/>
                  </a:cubicBezTo>
                  <a:cubicBezTo>
                    <a:pt x="322" y="394"/>
                    <a:pt x="322" y="394"/>
                    <a:pt x="322" y="394"/>
                  </a:cubicBezTo>
                  <a:cubicBezTo>
                    <a:pt x="322" y="394"/>
                    <a:pt x="322" y="394"/>
                    <a:pt x="322" y="394"/>
                  </a:cubicBezTo>
                  <a:cubicBezTo>
                    <a:pt x="322" y="394"/>
                    <a:pt x="322" y="394"/>
                    <a:pt x="322" y="394"/>
                  </a:cubicBezTo>
                  <a:cubicBezTo>
                    <a:pt x="322" y="394"/>
                    <a:pt x="322" y="394"/>
                    <a:pt x="322" y="395"/>
                  </a:cubicBezTo>
                  <a:cubicBezTo>
                    <a:pt x="323" y="395"/>
                    <a:pt x="323" y="395"/>
                    <a:pt x="323" y="395"/>
                  </a:cubicBezTo>
                  <a:cubicBezTo>
                    <a:pt x="323" y="395"/>
                    <a:pt x="324" y="395"/>
                    <a:pt x="324" y="395"/>
                  </a:cubicBezTo>
                  <a:cubicBezTo>
                    <a:pt x="324" y="395"/>
                    <a:pt x="324" y="396"/>
                    <a:pt x="324" y="396"/>
                  </a:cubicBezTo>
                  <a:cubicBezTo>
                    <a:pt x="324" y="396"/>
                    <a:pt x="324" y="397"/>
                    <a:pt x="324" y="397"/>
                  </a:cubicBezTo>
                  <a:cubicBezTo>
                    <a:pt x="325" y="397"/>
                    <a:pt x="325" y="397"/>
                    <a:pt x="325" y="397"/>
                  </a:cubicBezTo>
                  <a:cubicBezTo>
                    <a:pt x="325" y="398"/>
                    <a:pt x="326" y="398"/>
                    <a:pt x="326" y="398"/>
                  </a:cubicBezTo>
                  <a:cubicBezTo>
                    <a:pt x="326" y="398"/>
                    <a:pt x="326" y="398"/>
                    <a:pt x="327" y="399"/>
                  </a:cubicBezTo>
                  <a:cubicBezTo>
                    <a:pt x="327" y="399"/>
                    <a:pt x="327" y="399"/>
                    <a:pt x="327" y="399"/>
                  </a:cubicBezTo>
                  <a:cubicBezTo>
                    <a:pt x="327" y="399"/>
                    <a:pt x="327" y="399"/>
                    <a:pt x="327" y="399"/>
                  </a:cubicBezTo>
                  <a:cubicBezTo>
                    <a:pt x="327" y="399"/>
                    <a:pt x="327" y="399"/>
                    <a:pt x="327" y="399"/>
                  </a:cubicBezTo>
                  <a:cubicBezTo>
                    <a:pt x="327" y="399"/>
                    <a:pt x="327" y="399"/>
                    <a:pt x="327" y="399"/>
                  </a:cubicBezTo>
                  <a:cubicBezTo>
                    <a:pt x="327" y="399"/>
                    <a:pt x="327" y="399"/>
                    <a:pt x="326" y="399"/>
                  </a:cubicBezTo>
                  <a:cubicBezTo>
                    <a:pt x="326" y="400"/>
                    <a:pt x="327" y="400"/>
                    <a:pt x="327" y="400"/>
                  </a:cubicBezTo>
                  <a:cubicBezTo>
                    <a:pt x="327" y="400"/>
                    <a:pt x="327" y="401"/>
                    <a:pt x="327" y="401"/>
                  </a:cubicBezTo>
                  <a:cubicBezTo>
                    <a:pt x="327" y="401"/>
                    <a:pt x="327" y="401"/>
                    <a:pt x="327" y="401"/>
                  </a:cubicBezTo>
                  <a:cubicBezTo>
                    <a:pt x="327" y="401"/>
                    <a:pt x="327" y="401"/>
                    <a:pt x="327" y="401"/>
                  </a:cubicBezTo>
                  <a:cubicBezTo>
                    <a:pt x="327" y="402"/>
                    <a:pt x="327" y="402"/>
                    <a:pt x="327" y="402"/>
                  </a:cubicBezTo>
                  <a:cubicBezTo>
                    <a:pt x="328" y="402"/>
                    <a:pt x="328" y="402"/>
                    <a:pt x="328" y="402"/>
                  </a:cubicBezTo>
                  <a:cubicBezTo>
                    <a:pt x="328" y="402"/>
                    <a:pt x="328" y="402"/>
                    <a:pt x="328" y="402"/>
                  </a:cubicBezTo>
                  <a:cubicBezTo>
                    <a:pt x="328" y="402"/>
                    <a:pt x="328" y="402"/>
                    <a:pt x="328" y="402"/>
                  </a:cubicBezTo>
                  <a:cubicBezTo>
                    <a:pt x="328" y="402"/>
                    <a:pt x="328" y="403"/>
                    <a:pt x="328" y="403"/>
                  </a:cubicBezTo>
                  <a:cubicBezTo>
                    <a:pt x="328" y="403"/>
                    <a:pt x="328" y="403"/>
                    <a:pt x="328" y="403"/>
                  </a:cubicBezTo>
                  <a:cubicBezTo>
                    <a:pt x="328" y="403"/>
                    <a:pt x="328" y="403"/>
                    <a:pt x="328" y="403"/>
                  </a:cubicBezTo>
                  <a:cubicBezTo>
                    <a:pt x="328" y="403"/>
                    <a:pt x="328" y="403"/>
                    <a:pt x="328" y="403"/>
                  </a:cubicBezTo>
                  <a:cubicBezTo>
                    <a:pt x="328" y="404"/>
                    <a:pt x="328" y="404"/>
                    <a:pt x="328" y="404"/>
                  </a:cubicBezTo>
                  <a:cubicBezTo>
                    <a:pt x="328" y="404"/>
                    <a:pt x="328" y="404"/>
                    <a:pt x="329" y="404"/>
                  </a:cubicBezTo>
                  <a:cubicBezTo>
                    <a:pt x="329" y="404"/>
                    <a:pt x="329" y="404"/>
                    <a:pt x="329" y="404"/>
                  </a:cubicBezTo>
                  <a:cubicBezTo>
                    <a:pt x="329" y="405"/>
                    <a:pt x="329" y="405"/>
                    <a:pt x="329" y="405"/>
                  </a:cubicBezTo>
                  <a:cubicBezTo>
                    <a:pt x="329" y="405"/>
                    <a:pt x="329" y="405"/>
                    <a:pt x="329" y="405"/>
                  </a:cubicBezTo>
                  <a:cubicBezTo>
                    <a:pt x="329" y="405"/>
                    <a:pt x="329" y="405"/>
                    <a:pt x="329" y="405"/>
                  </a:cubicBezTo>
                  <a:cubicBezTo>
                    <a:pt x="330" y="405"/>
                    <a:pt x="329" y="404"/>
                    <a:pt x="330" y="404"/>
                  </a:cubicBezTo>
                  <a:cubicBezTo>
                    <a:pt x="330" y="404"/>
                    <a:pt x="330" y="404"/>
                    <a:pt x="330" y="404"/>
                  </a:cubicBezTo>
                  <a:cubicBezTo>
                    <a:pt x="330" y="404"/>
                    <a:pt x="330" y="404"/>
                    <a:pt x="330" y="404"/>
                  </a:cubicBezTo>
                  <a:cubicBezTo>
                    <a:pt x="330" y="404"/>
                    <a:pt x="330" y="404"/>
                    <a:pt x="331" y="404"/>
                  </a:cubicBezTo>
                  <a:cubicBezTo>
                    <a:pt x="331" y="404"/>
                    <a:pt x="331" y="404"/>
                    <a:pt x="331" y="404"/>
                  </a:cubicBezTo>
                  <a:cubicBezTo>
                    <a:pt x="331" y="404"/>
                    <a:pt x="331" y="404"/>
                    <a:pt x="331" y="405"/>
                  </a:cubicBezTo>
                  <a:cubicBezTo>
                    <a:pt x="331" y="405"/>
                    <a:pt x="330" y="406"/>
                    <a:pt x="331" y="406"/>
                  </a:cubicBezTo>
                  <a:cubicBezTo>
                    <a:pt x="331" y="406"/>
                    <a:pt x="331" y="407"/>
                    <a:pt x="331" y="407"/>
                  </a:cubicBezTo>
                  <a:cubicBezTo>
                    <a:pt x="331" y="407"/>
                    <a:pt x="331" y="407"/>
                    <a:pt x="332" y="407"/>
                  </a:cubicBezTo>
                  <a:cubicBezTo>
                    <a:pt x="332" y="407"/>
                    <a:pt x="332" y="407"/>
                    <a:pt x="332" y="407"/>
                  </a:cubicBezTo>
                  <a:cubicBezTo>
                    <a:pt x="332" y="407"/>
                    <a:pt x="332" y="407"/>
                    <a:pt x="332" y="408"/>
                  </a:cubicBezTo>
                  <a:cubicBezTo>
                    <a:pt x="332" y="408"/>
                    <a:pt x="332" y="408"/>
                    <a:pt x="332" y="408"/>
                  </a:cubicBezTo>
                  <a:cubicBezTo>
                    <a:pt x="331" y="408"/>
                    <a:pt x="331" y="408"/>
                    <a:pt x="331" y="408"/>
                  </a:cubicBezTo>
                  <a:cubicBezTo>
                    <a:pt x="331" y="408"/>
                    <a:pt x="331" y="408"/>
                    <a:pt x="330" y="408"/>
                  </a:cubicBezTo>
                  <a:cubicBezTo>
                    <a:pt x="330" y="408"/>
                    <a:pt x="329" y="409"/>
                    <a:pt x="329" y="408"/>
                  </a:cubicBezTo>
                  <a:cubicBezTo>
                    <a:pt x="329" y="408"/>
                    <a:pt x="328" y="408"/>
                    <a:pt x="328" y="408"/>
                  </a:cubicBezTo>
                  <a:cubicBezTo>
                    <a:pt x="328" y="408"/>
                    <a:pt x="328" y="408"/>
                    <a:pt x="327" y="407"/>
                  </a:cubicBezTo>
                  <a:cubicBezTo>
                    <a:pt x="327" y="407"/>
                    <a:pt x="327" y="407"/>
                    <a:pt x="327" y="407"/>
                  </a:cubicBezTo>
                  <a:cubicBezTo>
                    <a:pt x="327" y="407"/>
                    <a:pt x="327" y="407"/>
                    <a:pt x="327" y="407"/>
                  </a:cubicBezTo>
                  <a:cubicBezTo>
                    <a:pt x="327" y="407"/>
                    <a:pt x="326" y="408"/>
                    <a:pt x="326" y="408"/>
                  </a:cubicBezTo>
                  <a:cubicBezTo>
                    <a:pt x="326" y="408"/>
                    <a:pt x="326" y="408"/>
                    <a:pt x="326" y="408"/>
                  </a:cubicBezTo>
                  <a:cubicBezTo>
                    <a:pt x="325" y="409"/>
                    <a:pt x="325" y="409"/>
                    <a:pt x="325" y="409"/>
                  </a:cubicBezTo>
                  <a:cubicBezTo>
                    <a:pt x="325" y="409"/>
                    <a:pt x="325" y="409"/>
                    <a:pt x="325" y="409"/>
                  </a:cubicBezTo>
                  <a:cubicBezTo>
                    <a:pt x="325" y="409"/>
                    <a:pt x="325" y="409"/>
                    <a:pt x="325" y="409"/>
                  </a:cubicBezTo>
                  <a:cubicBezTo>
                    <a:pt x="325" y="410"/>
                    <a:pt x="325" y="410"/>
                    <a:pt x="325" y="410"/>
                  </a:cubicBezTo>
                  <a:cubicBezTo>
                    <a:pt x="325" y="410"/>
                    <a:pt x="325" y="410"/>
                    <a:pt x="326" y="410"/>
                  </a:cubicBezTo>
                  <a:cubicBezTo>
                    <a:pt x="326" y="409"/>
                    <a:pt x="326" y="409"/>
                    <a:pt x="326" y="409"/>
                  </a:cubicBezTo>
                  <a:cubicBezTo>
                    <a:pt x="326" y="409"/>
                    <a:pt x="326" y="409"/>
                    <a:pt x="326" y="409"/>
                  </a:cubicBezTo>
                  <a:cubicBezTo>
                    <a:pt x="327" y="409"/>
                    <a:pt x="327" y="409"/>
                    <a:pt x="327" y="409"/>
                  </a:cubicBezTo>
                  <a:cubicBezTo>
                    <a:pt x="328" y="409"/>
                    <a:pt x="328" y="409"/>
                    <a:pt x="328" y="409"/>
                  </a:cubicBezTo>
                  <a:cubicBezTo>
                    <a:pt x="328" y="409"/>
                    <a:pt x="328" y="410"/>
                    <a:pt x="328" y="410"/>
                  </a:cubicBezTo>
                  <a:cubicBezTo>
                    <a:pt x="329" y="410"/>
                    <a:pt x="329" y="410"/>
                    <a:pt x="329" y="411"/>
                  </a:cubicBezTo>
                  <a:cubicBezTo>
                    <a:pt x="329" y="411"/>
                    <a:pt x="329" y="411"/>
                    <a:pt x="329" y="411"/>
                  </a:cubicBezTo>
                  <a:cubicBezTo>
                    <a:pt x="328" y="412"/>
                    <a:pt x="326" y="414"/>
                    <a:pt x="325" y="415"/>
                  </a:cubicBezTo>
                  <a:cubicBezTo>
                    <a:pt x="325" y="415"/>
                    <a:pt x="324" y="415"/>
                    <a:pt x="324" y="416"/>
                  </a:cubicBezTo>
                  <a:cubicBezTo>
                    <a:pt x="324" y="416"/>
                    <a:pt x="325" y="416"/>
                    <a:pt x="324" y="416"/>
                  </a:cubicBezTo>
                  <a:cubicBezTo>
                    <a:pt x="324" y="416"/>
                    <a:pt x="324" y="416"/>
                    <a:pt x="324" y="416"/>
                  </a:cubicBezTo>
                  <a:cubicBezTo>
                    <a:pt x="324" y="416"/>
                    <a:pt x="324" y="416"/>
                    <a:pt x="324" y="417"/>
                  </a:cubicBezTo>
                  <a:cubicBezTo>
                    <a:pt x="325" y="417"/>
                    <a:pt x="325" y="417"/>
                    <a:pt x="326" y="417"/>
                  </a:cubicBezTo>
                  <a:cubicBezTo>
                    <a:pt x="326" y="417"/>
                    <a:pt x="326" y="418"/>
                    <a:pt x="326" y="418"/>
                  </a:cubicBezTo>
                  <a:cubicBezTo>
                    <a:pt x="327" y="418"/>
                    <a:pt x="327" y="418"/>
                    <a:pt x="327" y="418"/>
                  </a:cubicBezTo>
                  <a:cubicBezTo>
                    <a:pt x="327" y="418"/>
                    <a:pt x="327" y="418"/>
                    <a:pt x="327" y="418"/>
                  </a:cubicBezTo>
                  <a:cubicBezTo>
                    <a:pt x="327" y="419"/>
                    <a:pt x="327" y="419"/>
                    <a:pt x="327" y="419"/>
                  </a:cubicBezTo>
                  <a:cubicBezTo>
                    <a:pt x="328" y="419"/>
                    <a:pt x="329" y="420"/>
                    <a:pt x="329" y="421"/>
                  </a:cubicBezTo>
                  <a:cubicBezTo>
                    <a:pt x="330" y="420"/>
                    <a:pt x="330" y="420"/>
                    <a:pt x="331" y="420"/>
                  </a:cubicBezTo>
                  <a:cubicBezTo>
                    <a:pt x="331" y="420"/>
                    <a:pt x="331" y="419"/>
                    <a:pt x="331" y="419"/>
                  </a:cubicBezTo>
                  <a:cubicBezTo>
                    <a:pt x="331" y="419"/>
                    <a:pt x="331" y="419"/>
                    <a:pt x="332" y="418"/>
                  </a:cubicBezTo>
                  <a:cubicBezTo>
                    <a:pt x="332" y="418"/>
                    <a:pt x="332" y="418"/>
                    <a:pt x="332" y="418"/>
                  </a:cubicBezTo>
                  <a:cubicBezTo>
                    <a:pt x="332" y="418"/>
                    <a:pt x="332" y="418"/>
                    <a:pt x="332" y="418"/>
                  </a:cubicBezTo>
                  <a:cubicBezTo>
                    <a:pt x="333" y="417"/>
                    <a:pt x="333" y="418"/>
                    <a:pt x="333" y="418"/>
                  </a:cubicBezTo>
                  <a:cubicBezTo>
                    <a:pt x="333" y="418"/>
                    <a:pt x="334" y="418"/>
                    <a:pt x="334" y="418"/>
                  </a:cubicBezTo>
                  <a:cubicBezTo>
                    <a:pt x="334" y="418"/>
                    <a:pt x="334" y="418"/>
                    <a:pt x="334" y="418"/>
                  </a:cubicBezTo>
                  <a:cubicBezTo>
                    <a:pt x="334" y="417"/>
                    <a:pt x="334" y="417"/>
                    <a:pt x="334" y="417"/>
                  </a:cubicBezTo>
                  <a:cubicBezTo>
                    <a:pt x="335" y="418"/>
                    <a:pt x="334" y="418"/>
                    <a:pt x="334" y="418"/>
                  </a:cubicBezTo>
                  <a:cubicBezTo>
                    <a:pt x="334" y="418"/>
                    <a:pt x="335" y="418"/>
                    <a:pt x="335" y="418"/>
                  </a:cubicBezTo>
                  <a:cubicBezTo>
                    <a:pt x="334" y="419"/>
                    <a:pt x="334" y="419"/>
                    <a:pt x="334" y="419"/>
                  </a:cubicBezTo>
                  <a:cubicBezTo>
                    <a:pt x="333" y="419"/>
                    <a:pt x="333" y="419"/>
                    <a:pt x="333" y="419"/>
                  </a:cubicBezTo>
                  <a:cubicBezTo>
                    <a:pt x="333" y="420"/>
                    <a:pt x="333" y="420"/>
                    <a:pt x="333" y="420"/>
                  </a:cubicBezTo>
                  <a:cubicBezTo>
                    <a:pt x="333" y="420"/>
                    <a:pt x="332" y="420"/>
                    <a:pt x="332" y="420"/>
                  </a:cubicBezTo>
                  <a:cubicBezTo>
                    <a:pt x="333" y="420"/>
                    <a:pt x="333" y="420"/>
                    <a:pt x="334" y="420"/>
                  </a:cubicBezTo>
                  <a:cubicBezTo>
                    <a:pt x="334" y="420"/>
                    <a:pt x="334" y="420"/>
                    <a:pt x="334" y="420"/>
                  </a:cubicBezTo>
                  <a:cubicBezTo>
                    <a:pt x="334" y="420"/>
                    <a:pt x="334" y="420"/>
                    <a:pt x="335" y="420"/>
                  </a:cubicBezTo>
                  <a:cubicBezTo>
                    <a:pt x="335" y="420"/>
                    <a:pt x="335" y="420"/>
                    <a:pt x="335" y="420"/>
                  </a:cubicBezTo>
                  <a:cubicBezTo>
                    <a:pt x="335" y="420"/>
                    <a:pt x="336" y="420"/>
                    <a:pt x="336" y="420"/>
                  </a:cubicBezTo>
                  <a:cubicBezTo>
                    <a:pt x="336" y="421"/>
                    <a:pt x="337" y="420"/>
                    <a:pt x="337" y="420"/>
                  </a:cubicBezTo>
                  <a:cubicBezTo>
                    <a:pt x="338" y="420"/>
                    <a:pt x="338" y="420"/>
                    <a:pt x="339" y="421"/>
                  </a:cubicBezTo>
                  <a:cubicBezTo>
                    <a:pt x="339" y="421"/>
                    <a:pt x="339" y="421"/>
                    <a:pt x="339" y="421"/>
                  </a:cubicBezTo>
                  <a:cubicBezTo>
                    <a:pt x="339" y="421"/>
                    <a:pt x="339" y="422"/>
                    <a:pt x="339" y="422"/>
                  </a:cubicBezTo>
                  <a:cubicBezTo>
                    <a:pt x="338" y="422"/>
                    <a:pt x="338" y="422"/>
                    <a:pt x="338" y="422"/>
                  </a:cubicBezTo>
                  <a:cubicBezTo>
                    <a:pt x="338" y="422"/>
                    <a:pt x="338" y="422"/>
                    <a:pt x="338" y="422"/>
                  </a:cubicBezTo>
                  <a:cubicBezTo>
                    <a:pt x="338" y="423"/>
                    <a:pt x="337" y="423"/>
                    <a:pt x="337" y="423"/>
                  </a:cubicBezTo>
                  <a:cubicBezTo>
                    <a:pt x="337" y="423"/>
                    <a:pt x="336" y="424"/>
                    <a:pt x="336" y="424"/>
                  </a:cubicBezTo>
                  <a:cubicBezTo>
                    <a:pt x="337" y="424"/>
                    <a:pt x="337" y="424"/>
                    <a:pt x="337" y="423"/>
                  </a:cubicBezTo>
                  <a:cubicBezTo>
                    <a:pt x="337" y="423"/>
                    <a:pt x="338" y="423"/>
                    <a:pt x="338" y="423"/>
                  </a:cubicBezTo>
                  <a:cubicBezTo>
                    <a:pt x="338" y="423"/>
                    <a:pt x="338" y="424"/>
                    <a:pt x="338" y="424"/>
                  </a:cubicBezTo>
                  <a:cubicBezTo>
                    <a:pt x="338" y="424"/>
                    <a:pt x="338" y="424"/>
                    <a:pt x="338" y="424"/>
                  </a:cubicBezTo>
                  <a:cubicBezTo>
                    <a:pt x="339" y="424"/>
                    <a:pt x="339" y="425"/>
                    <a:pt x="339" y="425"/>
                  </a:cubicBezTo>
                  <a:cubicBezTo>
                    <a:pt x="339" y="425"/>
                    <a:pt x="339" y="425"/>
                    <a:pt x="339" y="426"/>
                  </a:cubicBezTo>
                  <a:cubicBezTo>
                    <a:pt x="339" y="426"/>
                    <a:pt x="338" y="426"/>
                    <a:pt x="338" y="426"/>
                  </a:cubicBezTo>
                  <a:cubicBezTo>
                    <a:pt x="338" y="426"/>
                    <a:pt x="338" y="426"/>
                    <a:pt x="338" y="425"/>
                  </a:cubicBezTo>
                  <a:cubicBezTo>
                    <a:pt x="338" y="425"/>
                    <a:pt x="338" y="425"/>
                    <a:pt x="337" y="425"/>
                  </a:cubicBezTo>
                  <a:cubicBezTo>
                    <a:pt x="337" y="425"/>
                    <a:pt x="337" y="425"/>
                    <a:pt x="337" y="425"/>
                  </a:cubicBezTo>
                  <a:cubicBezTo>
                    <a:pt x="337" y="425"/>
                    <a:pt x="337" y="425"/>
                    <a:pt x="337" y="425"/>
                  </a:cubicBezTo>
                  <a:cubicBezTo>
                    <a:pt x="337" y="424"/>
                    <a:pt x="337" y="425"/>
                    <a:pt x="336" y="425"/>
                  </a:cubicBezTo>
                  <a:cubicBezTo>
                    <a:pt x="336" y="425"/>
                    <a:pt x="337" y="425"/>
                    <a:pt x="336" y="425"/>
                  </a:cubicBezTo>
                  <a:cubicBezTo>
                    <a:pt x="336" y="425"/>
                    <a:pt x="336" y="425"/>
                    <a:pt x="336" y="425"/>
                  </a:cubicBezTo>
                  <a:cubicBezTo>
                    <a:pt x="336" y="425"/>
                    <a:pt x="336" y="425"/>
                    <a:pt x="336" y="425"/>
                  </a:cubicBezTo>
                  <a:cubicBezTo>
                    <a:pt x="335" y="425"/>
                    <a:pt x="335" y="425"/>
                    <a:pt x="335" y="425"/>
                  </a:cubicBezTo>
                  <a:cubicBezTo>
                    <a:pt x="335" y="424"/>
                    <a:pt x="336" y="424"/>
                    <a:pt x="336" y="424"/>
                  </a:cubicBezTo>
                  <a:cubicBezTo>
                    <a:pt x="335" y="424"/>
                    <a:pt x="335" y="424"/>
                    <a:pt x="335" y="424"/>
                  </a:cubicBezTo>
                  <a:cubicBezTo>
                    <a:pt x="335" y="424"/>
                    <a:pt x="334" y="424"/>
                    <a:pt x="334" y="425"/>
                  </a:cubicBezTo>
                  <a:cubicBezTo>
                    <a:pt x="334" y="425"/>
                    <a:pt x="334" y="425"/>
                    <a:pt x="334" y="425"/>
                  </a:cubicBezTo>
                  <a:cubicBezTo>
                    <a:pt x="334" y="425"/>
                    <a:pt x="334" y="425"/>
                    <a:pt x="334" y="425"/>
                  </a:cubicBezTo>
                  <a:cubicBezTo>
                    <a:pt x="335" y="426"/>
                    <a:pt x="335" y="426"/>
                    <a:pt x="336" y="427"/>
                  </a:cubicBezTo>
                  <a:cubicBezTo>
                    <a:pt x="336" y="428"/>
                    <a:pt x="337" y="428"/>
                    <a:pt x="337" y="428"/>
                  </a:cubicBezTo>
                  <a:cubicBezTo>
                    <a:pt x="337" y="429"/>
                    <a:pt x="337" y="429"/>
                    <a:pt x="337" y="429"/>
                  </a:cubicBezTo>
                  <a:cubicBezTo>
                    <a:pt x="338" y="429"/>
                    <a:pt x="338" y="429"/>
                    <a:pt x="337" y="429"/>
                  </a:cubicBezTo>
                  <a:cubicBezTo>
                    <a:pt x="337" y="429"/>
                    <a:pt x="337" y="430"/>
                    <a:pt x="337" y="430"/>
                  </a:cubicBezTo>
                  <a:cubicBezTo>
                    <a:pt x="337" y="430"/>
                    <a:pt x="337" y="430"/>
                    <a:pt x="337" y="430"/>
                  </a:cubicBezTo>
                  <a:cubicBezTo>
                    <a:pt x="338" y="430"/>
                    <a:pt x="338" y="431"/>
                    <a:pt x="338" y="431"/>
                  </a:cubicBezTo>
                  <a:cubicBezTo>
                    <a:pt x="338" y="431"/>
                    <a:pt x="338" y="431"/>
                    <a:pt x="338" y="431"/>
                  </a:cubicBezTo>
                  <a:cubicBezTo>
                    <a:pt x="338" y="431"/>
                    <a:pt x="338" y="431"/>
                    <a:pt x="338" y="431"/>
                  </a:cubicBezTo>
                  <a:cubicBezTo>
                    <a:pt x="338" y="432"/>
                    <a:pt x="338" y="432"/>
                    <a:pt x="338" y="432"/>
                  </a:cubicBezTo>
                  <a:cubicBezTo>
                    <a:pt x="338" y="432"/>
                    <a:pt x="339" y="432"/>
                    <a:pt x="339" y="432"/>
                  </a:cubicBezTo>
                  <a:cubicBezTo>
                    <a:pt x="339" y="432"/>
                    <a:pt x="339" y="433"/>
                    <a:pt x="339" y="433"/>
                  </a:cubicBezTo>
                  <a:cubicBezTo>
                    <a:pt x="339" y="433"/>
                    <a:pt x="339" y="433"/>
                    <a:pt x="339" y="433"/>
                  </a:cubicBezTo>
                  <a:cubicBezTo>
                    <a:pt x="339" y="433"/>
                    <a:pt x="339" y="433"/>
                    <a:pt x="339" y="433"/>
                  </a:cubicBezTo>
                  <a:cubicBezTo>
                    <a:pt x="339" y="433"/>
                    <a:pt x="339" y="433"/>
                    <a:pt x="338" y="433"/>
                  </a:cubicBezTo>
                  <a:cubicBezTo>
                    <a:pt x="338" y="433"/>
                    <a:pt x="338" y="433"/>
                    <a:pt x="338" y="433"/>
                  </a:cubicBezTo>
                  <a:cubicBezTo>
                    <a:pt x="338" y="433"/>
                    <a:pt x="338" y="433"/>
                    <a:pt x="338" y="433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38" y="434"/>
                    <a:pt x="338" y="434"/>
                    <a:pt x="339" y="434"/>
                  </a:cubicBezTo>
                  <a:cubicBezTo>
                    <a:pt x="339" y="434"/>
                    <a:pt x="339" y="434"/>
                    <a:pt x="339" y="434"/>
                  </a:cubicBezTo>
                  <a:cubicBezTo>
                    <a:pt x="339" y="434"/>
                    <a:pt x="339" y="435"/>
                    <a:pt x="339" y="435"/>
                  </a:cubicBezTo>
                  <a:cubicBezTo>
                    <a:pt x="338" y="435"/>
                    <a:pt x="338" y="435"/>
                    <a:pt x="338" y="435"/>
                  </a:cubicBezTo>
                  <a:cubicBezTo>
                    <a:pt x="338" y="436"/>
                    <a:pt x="338" y="436"/>
                    <a:pt x="338" y="436"/>
                  </a:cubicBezTo>
                  <a:cubicBezTo>
                    <a:pt x="338" y="436"/>
                    <a:pt x="339" y="436"/>
                    <a:pt x="339" y="436"/>
                  </a:cubicBezTo>
                  <a:cubicBezTo>
                    <a:pt x="339" y="436"/>
                    <a:pt x="339" y="436"/>
                    <a:pt x="339" y="437"/>
                  </a:cubicBezTo>
                  <a:cubicBezTo>
                    <a:pt x="338" y="437"/>
                    <a:pt x="338" y="437"/>
                    <a:pt x="338" y="437"/>
                  </a:cubicBezTo>
                  <a:cubicBezTo>
                    <a:pt x="338" y="437"/>
                    <a:pt x="338" y="437"/>
                    <a:pt x="338" y="437"/>
                  </a:cubicBezTo>
                  <a:cubicBezTo>
                    <a:pt x="338" y="437"/>
                    <a:pt x="338" y="437"/>
                    <a:pt x="338" y="437"/>
                  </a:cubicBezTo>
                  <a:cubicBezTo>
                    <a:pt x="338" y="438"/>
                    <a:pt x="339" y="438"/>
                    <a:pt x="339" y="438"/>
                  </a:cubicBezTo>
                  <a:cubicBezTo>
                    <a:pt x="339" y="438"/>
                    <a:pt x="339" y="438"/>
                    <a:pt x="339" y="438"/>
                  </a:cubicBezTo>
                  <a:cubicBezTo>
                    <a:pt x="339" y="438"/>
                    <a:pt x="339" y="438"/>
                    <a:pt x="339" y="438"/>
                  </a:cubicBezTo>
                  <a:cubicBezTo>
                    <a:pt x="339" y="439"/>
                    <a:pt x="339" y="439"/>
                    <a:pt x="339" y="439"/>
                  </a:cubicBezTo>
                  <a:cubicBezTo>
                    <a:pt x="339" y="439"/>
                    <a:pt x="339" y="440"/>
                    <a:pt x="338" y="440"/>
                  </a:cubicBezTo>
                  <a:cubicBezTo>
                    <a:pt x="338" y="440"/>
                    <a:pt x="338" y="440"/>
                    <a:pt x="338" y="440"/>
                  </a:cubicBezTo>
                  <a:cubicBezTo>
                    <a:pt x="338" y="440"/>
                    <a:pt x="338" y="441"/>
                    <a:pt x="338" y="441"/>
                  </a:cubicBezTo>
                  <a:cubicBezTo>
                    <a:pt x="338" y="441"/>
                    <a:pt x="339" y="441"/>
                    <a:pt x="339" y="441"/>
                  </a:cubicBezTo>
                  <a:cubicBezTo>
                    <a:pt x="339" y="441"/>
                    <a:pt x="339" y="441"/>
                    <a:pt x="339" y="441"/>
                  </a:cubicBezTo>
                  <a:cubicBezTo>
                    <a:pt x="339" y="442"/>
                    <a:pt x="339" y="442"/>
                    <a:pt x="340" y="442"/>
                  </a:cubicBezTo>
                  <a:cubicBezTo>
                    <a:pt x="340" y="442"/>
                    <a:pt x="340" y="442"/>
                    <a:pt x="339" y="442"/>
                  </a:cubicBezTo>
                  <a:cubicBezTo>
                    <a:pt x="339" y="442"/>
                    <a:pt x="339" y="442"/>
                    <a:pt x="339" y="442"/>
                  </a:cubicBezTo>
                  <a:cubicBezTo>
                    <a:pt x="339" y="442"/>
                    <a:pt x="340" y="442"/>
                    <a:pt x="340" y="443"/>
                  </a:cubicBezTo>
                  <a:cubicBezTo>
                    <a:pt x="340" y="443"/>
                    <a:pt x="340" y="443"/>
                    <a:pt x="340" y="443"/>
                  </a:cubicBezTo>
                  <a:cubicBezTo>
                    <a:pt x="340" y="443"/>
                    <a:pt x="340" y="444"/>
                    <a:pt x="340" y="444"/>
                  </a:cubicBezTo>
                  <a:cubicBezTo>
                    <a:pt x="340" y="444"/>
                    <a:pt x="340" y="444"/>
                    <a:pt x="340" y="444"/>
                  </a:cubicBezTo>
                  <a:cubicBezTo>
                    <a:pt x="341" y="444"/>
                    <a:pt x="341" y="444"/>
                    <a:pt x="341" y="444"/>
                  </a:cubicBezTo>
                  <a:cubicBezTo>
                    <a:pt x="341" y="444"/>
                    <a:pt x="341" y="444"/>
                    <a:pt x="341" y="443"/>
                  </a:cubicBezTo>
                  <a:cubicBezTo>
                    <a:pt x="341" y="443"/>
                    <a:pt x="341" y="443"/>
                    <a:pt x="341" y="443"/>
                  </a:cubicBezTo>
                  <a:cubicBezTo>
                    <a:pt x="342" y="443"/>
                    <a:pt x="342" y="443"/>
                    <a:pt x="342" y="443"/>
                  </a:cubicBezTo>
                  <a:cubicBezTo>
                    <a:pt x="342" y="443"/>
                    <a:pt x="342" y="443"/>
                    <a:pt x="342" y="442"/>
                  </a:cubicBezTo>
                  <a:cubicBezTo>
                    <a:pt x="342" y="442"/>
                    <a:pt x="342" y="442"/>
                    <a:pt x="342" y="442"/>
                  </a:cubicBezTo>
                  <a:cubicBezTo>
                    <a:pt x="341" y="442"/>
                    <a:pt x="341" y="442"/>
                    <a:pt x="342" y="442"/>
                  </a:cubicBezTo>
                  <a:cubicBezTo>
                    <a:pt x="342" y="442"/>
                    <a:pt x="342" y="442"/>
                    <a:pt x="342" y="442"/>
                  </a:cubicBezTo>
                  <a:cubicBezTo>
                    <a:pt x="342" y="441"/>
                    <a:pt x="342" y="441"/>
                    <a:pt x="342" y="441"/>
                  </a:cubicBezTo>
                  <a:cubicBezTo>
                    <a:pt x="342" y="441"/>
                    <a:pt x="342" y="440"/>
                    <a:pt x="342" y="440"/>
                  </a:cubicBezTo>
                  <a:cubicBezTo>
                    <a:pt x="342" y="440"/>
                    <a:pt x="343" y="440"/>
                    <a:pt x="343" y="440"/>
                  </a:cubicBezTo>
                  <a:cubicBezTo>
                    <a:pt x="343" y="440"/>
                    <a:pt x="343" y="440"/>
                    <a:pt x="343" y="439"/>
                  </a:cubicBezTo>
                  <a:cubicBezTo>
                    <a:pt x="343" y="439"/>
                    <a:pt x="343" y="439"/>
                    <a:pt x="342" y="439"/>
                  </a:cubicBezTo>
                  <a:cubicBezTo>
                    <a:pt x="342" y="438"/>
                    <a:pt x="342" y="438"/>
                    <a:pt x="342" y="438"/>
                  </a:cubicBezTo>
                  <a:cubicBezTo>
                    <a:pt x="342" y="437"/>
                    <a:pt x="343" y="437"/>
                    <a:pt x="343" y="436"/>
                  </a:cubicBezTo>
                  <a:cubicBezTo>
                    <a:pt x="343" y="436"/>
                    <a:pt x="343" y="436"/>
                    <a:pt x="343" y="436"/>
                  </a:cubicBezTo>
                  <a:cubicBezTo>
                    <a:pt x="344" y="436"/>
                    <a:pt x="344" y="435"/>
                    <a:pt x="344" y="435"/>
                  </a:cubicBezTo>
                  <a:cubicBezTo>
                    <a:pt x="344" y="434"/>
                    <a:pt x="344" y="434"/>
                    <a:pt x="344" y="433"/>
                  </a:cubicBezTo>
                  <a:cubicBezTo>
                    <a:pt x="344" y="433"/>
                    <a:pt x="344" y="432"/>
                    <a:pt x="344" y="432"/>
                  </a:cubicBezTo>
                  <a:cubicBezTo>
                    <a:pt x="344" y="431"/>
                    <a:pt x="344" y="430"/>
                    <a:pt x="345" y="429"/>
                  </a:cubicBezTo>
                  <a:cubicBezTo>
                    <a:pt x="345" y="429"/>
                    <a:pt x="345" y="428"/>
                    <a:pt x="346" y="428"/>
                  </a:cubicBezTo>
                  <a:cubicBezTo>
                    <a:pt x="346" y="427"/>
                    <a:pt x="346" y="426"/>
                    <a:pt x="347" y="425"/>
                  </a:cubicBezTo>
                  <a:cubicBezTo>
                    <a:pt x="347" y="425"/>
                    <a:pt x="348" y="425"/>
                    <a:pt x="348" y="425"/>
                  </a:cubicBezTo>
                  <a:cubicBezTo>
                    <a:pt x="348" y="425"/>
                    <a:pt x="348" y="425"/>
                    <a:pt x="348" y="425"/>
                  </a:cubicBezTo>
                  <a:cubicBezTo>
                    <a:pt x="349" y="425"/>
                    <a:pt x="349" y="426"/>
                    <a:pt x="349" y="427"/>
                  </a:cubicBezTo>
                  <a:cubicBezTo>
                    <a:pt x="349" y="427"/>
                    <a:pt x="349" y="427"/>
                    <a:pt x="349" y="427"/>
                  </a:cubicBezTo>
                  <a:cubicBezTo>
                    <a:pt x="350" y="428"/>
                    <a:pt x="350" y="428"/>
                    <a:pt x="350" y="429"/>
                  </a:cubicBezTo>
                  <a:cubicBezTo>
                    <a:pt x="352" y="430"/>
                    <a:pt x="354" y="432"/>
                    <a:pt x="355" y="434"/>
                  </a:cubicBezTo>
                  <a:cubicBezTo>
                    <a:pt x="356" y="435"/>
                    <a:pt x="356" y="437"/>
                    <a:pt x="356" y="438"/>
                  </a:cubicBezTo>
                  <a:cubicBezTo>
                    <a:pt x="356" y="439"/>
                    <a:pt x="356" y="439"/>
                    <a:pt x="356" y="440"/>
                  </a:cubicBezTo>
                  <a:cubicBezTo>
                    <a:pt x="356" y="440"/>
                    <a:pt x="357" y="441"/>
                    <a:pt x="357" y="441"/>
                  </a:cubicBezTo>
                  <a:cubicBezTo>
                    <a:pt x="357" y="442"/>
                    <a:pt x="357" y="443"/>
                    <a:pt x="356" y="444"/>
                  </a:cubicBezTo>
                  <a:cubicBezTo>
                    <a:pt x="356" y="444"/>
                    <a:pt x="356" y="445"/>
                    <a:pt x="356" y="445"/>
                  </a:cubicBezTo>
                  <a:cubicBezTo>
                    <a:pt x="356" y="444"/>
                    <a:pt x="355" y="444"/>
                    <a:pt x="355" y="444"/>
                  </a:cubicBezTo>
                  <a:cubicBezTo>
                    <a:pt x="355" y="444"/>
                    <a:pt x="355" y="444"/>
                    <a:pt x="354" y="444"/>
                  </a:cubicBezTo>
                  <a:cubicBezTo>
                    <a:pt x="354" y="444"/>
                    <a:pt x="354" y="444"/>
                    <a:pt x="354" y="444"/>
                  </a:cubicBezTo>
                  <a:cubicBezTo>
                    <a:pt x="354" y="444"/>
                    <a:pt x="354" y="444"/>
                    <a:pt x="354" y="444"/>
                  </a:cubicBezTo>
                  <a:cubicBezTo>
                    <a:pt x="354" y="443"/>
                    <a:pt x="354" y="442"/>
                    <a:pt x="354" y="442"/>
                  </a:cubicBezTo>
                  <a:cubicBezTo>
                    <a:pt x="354" y="442"/>
                    <a:pt x="353" y="443"/>
                    <a:pt x="353" y="444"/>
                  </a:cubicBezTo>
                  <a:cubicBezTo>
                    <a:pt x="353" y="444"/>
                    <a:pt x="353" y="444"/>
                    <a:pt x="353" y="444"/>
                  </a:cubicBezTo>
                  <a:cubicBezTo>
                    <a:pt x="353" y="444"/>
                    <a:pt x="353" y="444"/>
                    <a:pt x="353" y="444"/>
                  </a:cubicBezTo>
                  <a:cubicBezTo>
                    <a:pt x="353" y="444"/>
                    <a:pt x="353" y="445"/>
                    <a:pt x="353" y="445"/>
                  </a:cubicBezTo>
                  <a:cubicBezTo>
                    <a:pt x="353" y="445"/>
                    <a:pt x="353" y="445"/>
                    <a:pt x="354" y="445"/>
                  </a:cubicBezTo>
                  <a:cubicBezTo>
                    <a:pt x="354" y="446"/>
                    <a:pt x="354" y="446"/>
                    <a:pt x="354" y="446"/>
                  </a:cubicBezTo>
                  <a:cubicBezTo>
                    <a:pt x="353" y="446"/>
                    <a:pt x="353" y="447"/>
                    <a:pt x="353" y="447"/>
                  </a:cubicBezTo>
                  <a:cubicBezTo>
                    <a:pt x="353" y="447"/>
                    <a:pt x="353" y="447"/>
                    <a:pt x="353" y="447"/>
                  </a:cubicBezTo>
                  <a:cubicBezTo>
                    <a:pt x="352" y="448"/>
                    <a:pt x="353" y="449"/>
                    <a:pt x="353" y="449"/>
                  </a:cubicBezTo>
                  <a:cubicBezTo>
                    <a:pt x="353" y="449"/>
                    <a:pt x="353" y="450"/>
                    <a:pt x="353" y="450"/>
                  </a:cubicBezTo>
                  <a:cubicBezTo>
                    <a:pt x="353" y="450"/>
                    <a:pt x="353" y="451"/>
                    <a:pt x="353" y="451"/>
                  </a:cubicBezTo>
                  <a:cubicBezTo>
                    <a:pt x="354" y="452"/>
                    <a:pt x="354" y="452"/>
                    <a:pt x="354" y="453"/>
                  </a:cubicBezTo>
                  <a:cubicBezTo>
                    <a:pt x="354" y="453"/>
                    <a:pt x="354" y="453"/>
                    <a:pt x="354" y="454"/>
                  </a:cubicBezTo>
                  <a:cubicBezTo>
                    <a:pt x="355" y="454"/>
                    <a:pt x="355" y="454"/>
                    <a:pt x="355" y="454"/>
                  </a:cubicBezTo>
                  <a:cubicBezTo>
                    <a:pt x="355" y="455"/>
                    <a:pt x="355" y="455"/>
                    <a:pt x="355" y="455"/>
                  </a:cubicBezTo>
                  <a:cubicBezTo>
                    <a:pt x="356" y="455"/>
                    <a:pt x="356" y="456"/>
                    <a:pt x="356" y="456"/>
                  </a:cubicBezTo>
                  <a:cubicBezTo>
                    <a:pt x="357" y="458"/>
                    <a:pt x="358" y="459"/>
                    <a:pt x="359" y="460"/>
                  </a:cubicBezTo>
                  <a:cubicBezTo>
                    <a:pt x="359" y="461"/>
                    <a:pt x="359" y="461"/>
                    <a:pt x="359" y="461"/>
                  </a:cubicBezTo>
                  <a:cubicBezTo>
                    <a:pt x="359" y="461"/>
                    <a:pt x="359" y="461"/>
                    <a:pt x="359" y="461"/>
                  </a:cubicBezTo>
                  <a:cubicBezTo>
                    <a:pt x="359" y="461"/>
                    <a:pt x="359" y="461"/>
                    <a:pt x="360" y="462"/>
                  </a:cubicBezTo>
                  <a:cubicBezTo>
                    <a:pt x="360" y="462"/>
                    <a:pt x="360" y="462"/>
                    <a:pt x="360" y="462"/>
                  </a:cubicBezTo>
                  <a:cubicBezTo>
                    <a:pt x="360" y="463"/>
                    <a:pt x="360" y="463"/>
                    <a:pt x="360" y="464"/>
                  </a:cubicBezTo>
                  <a:cubicBezTo>
                    <a:pt x="361" y="464"/>
                    <a:pt x="360" y="463"/>
                    <a:pt x="361" y="462"/>
                  </a:cubicBezTo>
                  <a:cubicBezTo>
                    <a:pt x="361" y="462"/>
                    <a:pt x="361" y="462"/>
                    <a:pt x="361" y="462"/>
                  </a:cubicBezTo>
                  <a:cubicBezTo>
                    <a:pt x="362" y="462"/>
                    <a:pt x="362" y="462"/>
                    <a:pt x="362" y="462"/>
                  </a:cubicBezTo>
                  <a:cubicBezTo>
                    <a:pt x="362" y="462"/>
                    <a:pt x="362" y="462"/>
                    <a:pt x="362" y="462"/>
                  </a:cubicBezTo>
                  <a:cubicBezTo>
                    <a:pt x="362" y="461"/>
                    <a:pt x="362" y="461"/>
                    <a:pt x="362" y="461"/>
                  </a:cubicBezTo>
                  <a:cubicBezTo>
                    <a:pt x="362" y="461"/>
                    <a:pt x="362" y="461"/>
                    <a:pt x="362" y="460"/>
                  </a:cubicBezTo>
                  <a:cubicBezTo>
                    <a:pt x="361" y="460"/>
                    <a:pt x="361" y="460"/>
                    <a:pt x="361" y="460"/>
                  </a:cubicBezTo>
                  <a:cubicBezTo>
                    <a:pt x="362" y="460"/>
                    <a:pt x="362" y="460"/>
                    <a:pt x="362" y="460"/>
                  </a:cubicBezTo>
                  <a:cubicBezTo>
                    <a:pt x="362" y="460"/>
                    <a:pt x="363" y="460"/>
                    <a:pt x="363" y="459"/>
                  </a:cubicBezTo>
                  <a:cubicBezTo>
                    <a:pt x="363" y="459"/>
                    <a:pt x="363" y="459"/>
                    <a:pt x="363" y="459"/>
                  </a:cubicBezTo>
                  <a:cubicBezTo>
                    <a:pt x="364" y="459"/>
                    <a:pt x="364" y="459"/>
                    <a:pt x="364" y="459"/>
                  </a:cubicBezTo>
                  <a:cubicBezTo>
                    <a:pt x="364" y="459"/>
                    <a:pt x="364" y="459"/>
                    <a:pt x="365" y="459"/>
                  </a:cubicBezTo>
                  <a:cubicBezTo>
                    <a:pt x="365" y="459"/>
                    <a:pt x="365" y="460"/>
                    <a:pt x="365" y="460"/>
                  </a:cubicBezTo>
                  <a:cubicBezTo>
                    <a:pt x="365" y="460"/>
                    <a:pt x="365" y="459"/>
                    <a:pt x="365" y="459"/>
                  </a:cubicBezTo>
                  <a:cubicBezTo>
                    <a:pt x="365" y="458"/>
                    <a:pt x="366" y="458"/>
                    <a:pt x="366" y="458"/>
                  </a:cubicBezTo>
                  <a:cubicBezTo>
                    <a:pt x="366" y="457"/>
                    <a:pt x="366" y="457"/>
                    <a:pt x="366" y="456"/>
                  </a:cubicBezTo>
                  <a:cubicBezTo>
                    <a:pt x="366" y="456"/>
                    <a:pt x="366" y="455"/>
                    <a:pt x="366" y="455"/>
                  </a:cubicBezTo>
                  <a:cubicBezTo>
                    <a:pt x="366" y="455"/>
                    <a:pt x="365" y="454"/>
                    <a:pt x="365" y="454"/>
                  </a:cubicBezTo>
                  <a:cubicBezTo>
                    <a:pt x="365" y="454"/>
                    <a:pt x="365" y="453"/>
                    <a:pt x="366" y="453"/>
                  </a:cubicBezTo>
                  <a:cubicBezTo>
                    <a:pt x="366" y="453"/>
                    <a:pt x="366" y="452"/>
                    <a:pt x="367" y="451"/>
                  </a:cubicBezTo>
                  <a:cubicBezTo>
                    <a:pt x="367" y="451"/>
                    <a:pt x="367" y="450"/>
                    <a:pt x="367" y="450"/>
                  </a:cubicBezTo>
                  <a:cubicBezTo>
                    <a:pt x="367" y="450"/>
                    <a:pt x="368" y="450"/>
                    <a:pt x="368" y="449"/>
                  </a:cubicBezTo>
                  <a:cubicBezTo>
                    <a:pt x="369" y="449"/>
                    <a:pt x="370" y="448"/>
                    <a:pt x="370" y="447"/>
                  </a:cubicBezTo>
                  <a:cubicBezTo>
                    <a:pt x="370" y="447"/>
                    <a:pt x="370" y="447"/>
                    <a:pt x="370" y="447"/>
                  </a:cubicBezTo>
                  <a:cubicBezTo>
                    <a:pt x="371" y="447"/>
                    <a:pt x="370" y="446"/>
                    <a:pt x="370" y="446"/>
                  </a:cubicBezTo>
                  <a:cubicBezTo>
                    <a:pt x="370" y="446"/>
                    <a:pt x="369" y="447"/>
                    <a:pt x="369" y="447"/>
                  </a:cubicBezTo>
                  <a:cubicBezTo>
                    <a:pt x="369" y="447"/>
                    <a:pt x="369" y="446"/>
                    <a:pt x="369" y="446"/>
                  </a:cubicBezTo>
                  <a:cubicBezTo>
                    <a:pt x="369" y="446"/>
                    <a:pt x="369" y="445"/>
                    <a:pt x="370" y="445"/>
                  </a:cubicBezTo>
                  <a:cubicBezTo>
                    <a:pt x="370" y="445"/>
                    <a:pt x="370" y="444"/>
                    <a:pt x="370" y="444"/>
                  </a:cubicBezTo>
                  <a:cubicBezTo>
                    <a:pt x="370" y="444"/>
                    <a:pt x="370" y="444"/>
                    <a:pt x="370" y="444"/>
                  </a:cubicBezTo>
                  <a:cubicBezTo>
                    <a:pt x="370" y="444"/>
                    <a:pt x="370" y="443"/>
                    <a:pt x="370" y="443"/>
                  </a:cubicBezTo>
                  <a:cubicBezTo>
                    <a:pt x="370" y="442"/>
                    <a:pt x="371" y="440"/>
                    <a:pt x="371" y="439"/>
                  </a:cubicBezTo>
                  <a:cubicBezTo>
                    <a:pt x="371" y="438"/>
                    <a:pt x="371" y="437"/>
                    <a:pt x="371" y="436"/>
                  </a:cubicBezTo>
                  <a:cubicBezTo>
                    <a:pt x="371" y="436"/>
                    <a:pt x="371" y="436"/>
                    <a:pt x="371" y="435"/>
                  </a:cubicBezTo>
                  <a:cubicBezTo>
                    <a:pt x="371" y="435"/>
                    <a:pt x="371" y="435"/>
                    <a:pt x="372" y="435"/>
                  </a:cubicBezTo>
                  <a:cubicBezTo>
                    <a:pt x="372" y="435"/>
                    <a:pt x="372" y="435"/>
                    <a:pt x="372" y="435"/>
                  </a:cubicBezTo>
                  <a:cubicBezTo>
                    <a:pt x="373" y="435"/>
                    <a:pt x="373" y="435"/>
                    <a:pt x="373" y="434"/>
                  </a:cubicBezTo>
                  <a:cubicBezTo>
                    <a:pt x="373" y="435"/>
                    <a:pt x="373" y="435"/>
                    <a:pt x="374" y="435"/>
                  </a:cubicBezTo>
                  <a:cubicBezTo>
                    <a:pt x="374" y="435"/>
                    <a:pt x="374" y="435"/>
                    <a:pt x="374" y="435"/>
                  </a:cubicBezTo>
                  <a:cubicBezTo>
                    <a:pt x="374" y="435"/>
                    <a:pt x="374" y="435"/>
                    <a:pt x="374" y="435"/>
                  </a:cubicBezTo>
                  <a:cubicBezTo>
                    <a:pt x="375" y="435"/>
                    <a:pt x="375" y="435"/>
                    <a:pt x="376" y="435"/>
                  </a:cubicBezTo>
                  <a:cubicBezTo>
                    <a:pt x="376" y="435"/>
                    <a:pt x="376" y="435"/>
                    <a:pt x="376" y="435"/>
                  </a:cubicBezTo>
                  <a:cubicBezTo>
                    <a:pt x="377" y="435"/>
                    <a:pt x="377" y="435"/>
                    <a:pt x="377" y="434"/>
                  </a:cubicBezTo>
                  <a:cubicBezTo>
                    <a:pt x="377" y="434"/>
                    <a:pt x="377" y="434"/>
                    <a:pt x="377" y="434"/>
                  </a:cubicBezTo>
                  <a:cubicBezTo>
                    <a:pt x="376" y="434"/>
                    <a:pt x="376" y="434"/>
                    <a:pt x="376" y="434"/>
                  </a:cubicBezTo>
                  <a:cubicBezTo>
                    <a:pt x="376" y="434"/>
                    <a:pt x="376" y="434"/>
                    <a:pt x="376" y="434"/>
                  </a:cubicBezTo>
                  <a:cubicBezTo>
                    <a:pt x="376" y="433"/>
                    <a:pt x="376" y="433"/>
                    <a:pt x="375" y="433"/>
                  </a:cubicBezTo>
                  <a:cubicBezTo>
                    <a:pt x="375" y="434"/>
                    <a:pt x="375" y="434"/>
                    <a:pt x="375" y="433"/>
                  </a:cubicBezTo>
                  <a:cubicBezTo>
                    <a:pt x="374" y="433"/>
                    <a:pt x="375" y="432"/>
                    <a:pt x="375" y="432"/>
                  </a:cubicBezTo>
                  <a:cubicBezTo>
                    <a:pt x="375" y="432"/>
                    <a:pt x="375" y="432"/>
                    <a:pt x="375" y="432"/>
                  </a:cubicBezTo>
                  <a:cubicBezTo>
                    <a:pt x="376" y="432"/>
                    <a:pt x="376" y="432"/>
                    <a:pt x="376" y="432"/>
                  </a:cubicBezTo>
                  <a:cubicBezTo>
                    <a:pt x="375" y="432"/>
                    <a:pt x="375" y="432"/>
                    <a:pt x="375" y="432"/>
                  </a:cubicBezTo>
                  <a:cubicBezTo>
                    <a:pt x="375" y="432"/>
                    <a:pt x="375" y="431"/>
                    <a:pt x="374" y="431"/>
                  </a:cubicBezTo>
                  <a:cubicBezTo>
                    <a:pt x="374" y="431"/>
                    <a:pt x="375" y="431"/>
                    <a:pt x="375" y="431"/>
                  </a:cubicBezTo>
                  <a:cubicBezTo>
                    <a:pt x="375" y="431"/>
                    <a:pt x="376" y="431"/>
                    <a:pt x="376" y="431"/>
                  </a:cubicBezTo>
                  <a:cubicBezTo>
                    <a:pt x="376" y="431"/>
                    <a:pt x="376" y="431"/>
                    <a:pt x="377" y="431"/>
                  </a:cubicBezTo>
                  <a:cubicBezTo>
                    <a:pt x="377" y="431"/>
                    <a:pt x="377" y="431"/>
                    <a:pt x="377" y="431"/>
                  </a:cubicBezTo>
                  <a:cubicBezTo>
                    <a:pt x="377" y="431"/>
                    <a:pt x="376" y="431"/>
                    <a:pt x="376" y="431"/>
                  </a:cubicBezTo>
                  <a:cubicBezTo>
                    <a:pt x="376" y="431"/>
                    <a:pt x="376" y="430"/>
                    <a:pt x="376" y="430"/>
                  </a:cubicBezTo>
                  <a:cubicBezTo>
                    <a:pt x="376" y="430"/>
                    <a:pt x="376" y="430"/>
                    <a:pt x="377" y="430"/>
                  </a:cubicBezTo>
                  <a:cubicBezTo>
                    <a:pt x="377" y="430"/>
                    <a:pt x="377" y="430"/>
                    <a:pt x="377" y="430"/>
                  </a:cubicBezTo>
                  <a:cubicBezTo>
                    <a:pt x="378" y="430"/>
                    <a:pt x="378" y="430"/>
                    <a:pt x="378" y="430"/>
                  </a:cubicBezTo>
                  <a:cubicBezTo>
                    <a:pt x="378" y="430"/>
                    <a:pt x="379" y="430"/>
                    <a:pt x="379" y="429"/>
                  </a:cubicBezTo>
                  <a:cubicBezTo>
                    <a:pt x="379" y="429"/>
                    <a:pt x="378" y="430"/>
                    <a:pt x="378" y="430"/>
                  </a:cubicBezTo>
                  <a:cubicBezTo>
                    <a:pt x="378" y="430"/>
                    <a:pt x="378" y="429"/>
                    <a:pt x="377" y="429"/>
                  </a:cubicBezTo>
                  <a:cubicBezTo>
                    <a:pt x="377" y="429"/>
                    <a:pt x="377" y="429"/>
                    <a:pt x="377" y="429"/>
                  </a:cubicBezTo>
                  <a:cubicBezTo>
                    <a:pt x="376" y="429"/>
                    <a:pt x="376" y="429"/>
                    <a:pt x="376" y="429"/>
                  </a:cubicBezTo>
                  <a:cubicBezTo>
                    <a:pt x="375" y="429"/>
                    <a:pt x="375" y="429"/>
                    <a:pt x="375" y="429"/>
                  </a:cubicBezTo>
                  <a:cubicBezTo>
                    <a:pt x="375" y="429"/>
                    <a:pt x="375" y="428"/>
                    <a:pt x="375" y="428"/>
                  </a:cubicBezTo>
                  <a:cubicBezTo>
                    <a:pt x="375" y="428"/>
                    <a:pt x="376" y="428"/>
                    <a:pt x="375" y="428"/>
                  </a:cubicBezTo>
                  <a:cubicBezTo>
                    <a:pt x="375" y="428"/>
                    <a:pt x="375" y="428"/>
                    <a:pt x="375" y="428"/>
                  </a:cubicBezTo>
                  <a:cubicBezTo>
                    <a:pt x="375" y="428"/>
                    <a:pt x="374" y="428"/>
                    <a:pt x="374" y="427"/>
                  </a:cubicBezTo>
                  <a:cubicBezTo>
                    <a:pt x="374" y="427"/>
                    <a:pt x="374" y="428"/>
                    <a:pt x="373" y="428"/>
                  </a:cubicBezTo>
                  <a:cubicBezTo>
                    <a:pt x="373" y="427"/>
                    <a:pt x="373" y="427"/>
                    <a:pt x="373" y="427"/>
                  </a:cubicBezTo>
                  <a:cubicBezTo>
                    <a:pt x="374" y="427"/>
                    <a:pt x="374" y="427"/>
                    <a:pt x="374" y="426"/>
                  </a:cubicBezTo>
                  <a:cubicBezTo>
                    <a:pt x="373" y="426"/>
                    <a:pt x="373" y="426"/>
                    <a:pt x="373" y="426"/>
                  </a:cubicBezTo>
                  <a:cubicBezTo>
                    <a:pt x="373" y="426"/>
                    <a:pt x="372" y="425"/>
                    <a:pt x="372" y="424"/>
                  </a:cubicBezTo>
                  <a:cubicBezTo>
                    <a:pt x="372" y="424"/>
                    <a:pt x="372" y="423"/>
                    <a:pt x="372" y="423"/>
                  </a:cubicBezTo>
                  <a:cubicBezTo>
                    <a:pt x="372" y="423"/>
                    <a:pt x="372" y="422"/>
                    <a:pt x="372" y="422"/>
                  </a:cubicBezTo>
                  <a:cubicBezTo>
                    <a:pt x="372" y="422"/>
                    <a:pt x="372" y="422"/>
                    <a:pt x="373" y="422"/>
                  </a:cubicBezTo>
                  <a:cubicBezTo>
                    <a:pt x="373" y="422"/>
                    <a:pt x="373" y="422"/>
                    <a:pt x="373" y="422"/>
                  </a:cubicBezTo>
                  <a:cubicBezTo>
                    <a:pt x="373" y="422"/>
                    <a:pt x="373" y="422"/>
                    <a:pt x="373" y="422"/>
                  </a:cubicBezTo>
                  <a:cubicBezTo>
                    <a:pt x="372" y="422"/>
                    <a:pt x="372" y="421"/>
                    <a:pt x="372" y="421"/>
                  </a:cubicBezTo>
                  <a:cubicBezTo>
                    <a:pt x="372" y="421"/>
                    <a:pt x="372" y="420"/>
                    <a:pt x="372" y="420"/>
                  </a:cubicBezTo>
                  <a:cubicBezTo>
                    <a:pt x="372" y="420"/>
                    <a:pt x="373" y="419"/>
                    <a:pt x="373" y="419"/>
                  </a:cubicBezTo>
                  <a:cubicBezTo>
                    <a:pt x="373" y="419"/>
                    <a:pt x="372" y="418"/>
                    <a:pt x="372" y="418"/>
                  </a:cubicBezTo>
                  <a:cubicBezTo>
                    <a:pt x="372" y="417"/>
                    <a:pt x="372" y="417"/>
                    <a:pt x="373" y="417"/>
                  </a:cubicBezTo>
                  <a:cubicBezTo>
                    <a:pt x="373" y="417"/>
                    <a:pt x="373" y="416"/>
                    <a:pt x="373" y="416"/>
                  </a:cubicBezTo>
                  <a:cubicBezTo>
                    <a:pt x="373" y="416"/>
                    <a:pt x="372" y="416"/>
                    <a:pt x="372" y="416"/>
                  </a:cubicBezTo>
                  <a:cubicBezTo>
                    <a:pt x="372" y="416"/>
                    <a:pt x="372" y="416"/>
                    <a:pt x="372" y="416"/>
                  </a:cubicBezTo>
                  <a:cubicBezTo>
                    <a:pt x="372" y="415"/>
                    <a:pt x="373" y="415"/>
                    <a:pt x="373" y="416"/>
                  </a:cubicBezTo>
                  <a:cubicBezTo>
                    <a:pt x="373" y="416"/>
                    <a:pt x="373" y="416"/>
                    <a:pt x="373" y="416"/>
                  </a:cubicBezTo>
                  <a:cubicBezTo>
                    <a:pt x="373" y="416"/>
                    <a:pt x="373" y="415"/>
                    <a:pt x="373" y="415"/>
                  </a:cubicBezTo>
                  <a:cubicBezTo>
                    <a:pt x="373" y="415"/>
                    <a:pt x="373" y="415"/>
                    <a:pt x="373" y="415"/>
                  </a:cubicBezTo>
                  <a:cubicBezTo>
                    <a:pt x="373" y="415"/>
                    <a:pt x="373" y="415"/>
                    <a:pt x="373" y="415"/>
                  </a:cubicBezTo>
                  <a:cubicBezTo>
                    <a:pt x="373" y="415"/>
                    <a:pt x="372" y="415"/>
                    <a:pt x="372" y="415"/>
                  </a:cubicBezTo>
                  <a:cubicBezTo>
                    <a:pt x="372" y="415"/>
                    <a:pt x="372" y="414"/>
                    <a:pt x="372" y="414"/>
                  </a:cubicBezTo>
                  <a:cubicBezTo>
                    <a:pt x="372" y="414"/>
                    <a:pt x="372" y="414"/>
                    <a:pt x="372" y="414"/>
                  </a:cubicBezTo>
                  <a:cubicBezTo>
                    <a:pt x="372" y="414"/>
                    <a:pt x="373" y="414"/>
                    <a:pt x="373" y="414"/>
                  </a:cubicBezTo>
                  <a:cubicBezTo>
                    <a:pt x="374" y="414"/>
                    <a:pt x="374" y="415"/>
                    <a:pt x="374" y="415"/>
                  </a:cubicBezTo>
                  <a:cubicBezTo>
                    <a:pt x="374" y="415"/>
                    <a:pt x="375" y="415"/>
                    <a:pt x="375" y="415"/>
                  </a:cubicBezTo>
                  <a:cubicBezTo>
                    <a:pt x="375" y="415"/>
                    <a:pt x="375" y="415"/>
                    <a:pt x="376" y="415"/>
                  </a:cubicBezTo>
                  <a:cubicBezTo>
                    <a:pt x="376" y="415"/>
                    <a:pt x="376" y="415"/>
                    <a:pt x="376" y="415"/>
                  </a:cubicBezTo>
                  <a:cubicBezTo>
                    <a:pt x="376" y="415"/>
                    <a:pt x="376" y="415"/>
                    <a:pt x="377" y="414"/>
                  </a:cubicBezTo>
                  <a:cubicBezTo>
                    <a:pt x="377" y="414"/>
                    <a:pt x="377" y="414"/>
                    <a:pt x="377" y="414"/>
                  </a:cubicBezTo>
                  <a:cubicBezTo>
                    <a:pt x="376" y="414"/>
                    <a:pt x="376" y="414"/>
                    <a:pt x="376" y="414"/>
                  </a:cubicBezTo>
                  <a:cubicBezTo>
                    <a:pt x="376" y="414"/>
                    <a:pt x="376" y="414"/>
                    <a:pt x="377" y="414"/>
                  </a:cubicBezTo>
                  <a:cubicBezTo>
                    <a:pt x="377" y="414"/>
                    <a:pt x="377" y="414"/>
                    <a:pt x="377" y="414"/>
                  </a:cubicBezTo>
                  <a:cubicBezTo>
                    <a:pt x="377" y="414"/>
                    <a:pt x="377" y="414"/>
                    <a:pt x="378" y="414"/>
                  </a:cubicBezTo>
                  <a:cubicBezTo>
                    <a:pt x="378" y="414"/>
                    <a:pt x="379" y="414"/>
                    <a:pt x="380" y="414"/>
                  </a:cubicBezTo>
                  <a:cubicBezTo>
                    <a:pt x="380" y="414"/>
                    <a:pt x="380" y="414"/>
                    <a:pt x="380" y="415"/>
                  </a:cubicBezTo>
                  <a:cubicBezTo>
                    <a:pt x="381" y="415"/>
                    <a:pt x="381" y="415"/>
                    <a:pt x="381" y="415"/>
                  </a:cubicBezTo>
                  <a:cubicBezTo>
                    <a:pt x="381" y="415"/>
                    <a:pt x="381" y="415"/>
                    <a:pt x="381" y="415"/>
                  </a:cubicBezTo>
                  <a:cubicBezTo>
                    <a:pt x="381" y="415"/>
                    <a:pt x="382" y="415"/>
                    <a:pt x="382" y="416"/>
                  </a:cubicBezTo>
                  <a:cubicBezTo>
                    <a:pt x="382" y="416"/>
                    <a:pt x="382" y="416"/>
                    <a:pt x="383" y="416"/>
                  </a:cubicBezTo>
                  <a:cubicBezTo>
                    <a:pt x="383" y="416"/>
                    <a:pt x="383" y="416"/>
                    <a:pt x="383" y="416"/>
                  </a:cubicBezTo>
                  <a:cubicBezTo>
                    <a:pt x="383" y="416"/>
                    <a:pt x="383" y="416"/>
                    <a:pt x="383" y="416"/>
                  </a:cubicBezTo>
                  <a:cubicBezTo>
                    <a:pt x="383" y="416"/>
                    <a:pt x="384" y="417"/>
                    <a:pt x="384" y="417"/>
                  </a:cubicBezTo>
                  <a:cubicBezTo>
                    <a:pt x="384" y="417"/>
                    <a:pt x="385" y="417"/>
                    <a:pt x="385" y="417"/>
                  </a:cubicBezTo>
                  <a:cubicBezTo>
                    <a:pt x="385" y="417"/>
                    <a:pt x="386" y="417"/>
                    <a:pt x="386" y="417"/>
                  </a:cubicBezTo>
                  <a:cubicBezTo>
                    <a:pt x="386" y="417"/>
                    <a:pt x="386" y="417"/>
                    <a:pt x="387" y="417"/>
                  </a:cubicBezTo>
                  <a:cubicBezTo>
                    <a:pt x="387" y="417"/>
                    <a:pt x="387" y="417"/>
                    <a:pt x="387" y="417"/>
                  </a:cubicBezTo>
                  <a:cubicBezTo>
                    <a:pt x="387" y="417"/>
                    <a:pt x="387" y="417"/>
                    <a:pt x="387" y="417"/>
                  </a:cubicBezTo>
                  <a:cubicBezTo>
                    <a:pt x="388" y="417"/>
                    <a:pt x="389" y="417"/>
                    <a:pt x="390" y="417"/>
                  </a:cubicBezTo>
                  <a:cubicBezTo>
                    <a:pt x="390" y="417"/>
                    <a:pt x="390" y="417"/>
                    <a:pt x="391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7"/>
                    <a:pt x="392" y="417"/>
                    <a:pt x="392" y="417"/>
                  </a:cubicBezTo>
                  <a:cubicBezTo>
                    <a:pt x="392" y="417"/>
                    <a:pt x="392" y="417"/>
                    <a:pt x="392" y="418"/>
                  </a:cubicBezTo>
                  <a:cubicBezTo>
                    <a:pt x="392" y="418"/>
                    <a:pt x="392" y="418"/>
                    <a:pt x="392" y="418"/>
                  </a:cubicBezTo>
                  <a:cubicBezTo>
                    <a:pt x="392" y="418"/>
                    <a:pt x="392" y="418"/>
                    <a:pt x="392" y="418"/>
                  </a:cubicBezTo>
                  <a:cubicBezTo>
                    <a:pt x="392" y="418"/>
                    <a:pt x="392" y="418"/>
                    <a:pt x="391" y="418"/>
                  </a:cubicBezTo>
                  <a:cubicBezTo>
                    <a:pt x="391" y="418"/>
                    <a:pt x="391" y="418"/>
                    <a:pt x="391" y="418"/>
                  </a:cubicBezTo>
                  <a:cubicBezTo>
                    <a:pt x="391" y="418"/>
                    <a:pt x="391" y="418"/>
                    <a:pt x="391" y="418"/>
                  </a:cubicBezTo>
                  <a:cubicBezTo>
                    <a:pt x="391" y="418"/>
                    <a:pt x="392" y="418"/>
                    <a:pt x="392" y="418"/>
                  </a:cubicBezTo>
                  <a:cubicBezTo>
                    <a:pt x="392" y="419"/>
                    <a:pt x="392" y="419"/>
                    <a:pt x="391" y="419"/>
                  </a:cubicBezTo>
                  <a:cubicBezTo>
                    <a:pt x="391" y="419"/>
                    <a:pt x="391" y="419"/>
                    <a:pt x="391" y="419"/>
                  </a:cubicBezTo>
                  <a:cubicBezTo>
                    <a:pt x="391" y="419"/>
                    <a:pt x="391" y="419"/>
                    <a:pt x="391" y="419"/>
                  </a:cubicBezTo>
                  <a:cubicBezTo>
                    <a:pt x="392" y="419"/>
                    <a:pt x="392" y="420"/>
                    <a:pt x="392" y="420"/>
                  </a:cubicBezTo>
                  <a:cubicBezTo>
                    <a:pt x="393" y="420"/>
                    <a:pt x="393" y="420"/>
                    <a:pt x="394" y="421"/>
                  </a:cubicBezTo>
                  <a:cubicBezTo>
                    <a:pt x="394" y="421"/>
                    <a:pt x="394" y="421"/>
                    <a:pt x="395" y="421"/>
                  </a:cubicBezTo>
                  <a:cubicBezTo>
                    <a:pt x="395" y="421"/>
                    <a:pt x="395" y="421"/>
                    <a:pt x="395" y="421"/>
                  </a:cubicBezTo>
                  <a:cubicBezTo>
                    <a:pt x="396" y="421"/>
                    <a:pt x="396" y="422"/>
                    <a:pt x="396" y="422"/>
                  </a:cubicBezTo>
                  <a:cubicBezTo>
                    <a:pt x="395" y="422"/>
                    <a:pt x="394" y="421"/>
                    <a:pt x="394" y="421"/>
                  </a:cubicBezTo>
                  <a:cubicBezTo>
                    <a:pt x="393" y="422"/>
                    <a:pt x="393" y="422"/>
                    <a:pt x="393" y="422"/>
                  </a:cubicBezTo>
                  <a:cubicBezTo>
                    <a:pt x="393" y="422"/>
                    <a:pt x="393" y="422"/>
                    <a:pt x="393" y="422"/>
                  </a:cubicBezTo>
                  <a:cubicBezTo>
                    <a:pt x="393" y="421"/>
                    <a:pt x="393" y="421"/>
                    <a:pt x="393" y="421"/>
                  </a:cubicBezTo>
                  <a:cubicBezTo>
                    <a:pt x="393" y="421"/>
                    <a:pt x="393" y="421"/>
                    <a:pt x="393" y="421"/>
                  </a:cubicBezTo>
                  <a:cubicBezTo>
                    <a:pt x="392" y="421"/>
                    <a:pt x="392" y="421"/>
                    <a:pt x="391" y="421"/>
                  </a:cubicBezTo>
                  <a:cubicBezTo>
                    <a:pt x="390" y="421"/>
                    <a:pt x="390" y="421"/>
                    <a:pt x="390" y="420"/>
                  </a:cubicBezTo>
                  <a:cubicBezTo>
                    <a:pt x="389" y="420"/>
                    <a:pt x="389" y="420"/>
                    <a:pt x="388" y="420"/>
                  </a:cubicBezTo>
                  <a:cubicBezTo>
                    <a:pt x="388" y="420"/>
                    <a:pt x="388" y="420"/>
                    <a:pt x="388" y="420"/>
                  </a:cubicBezTo>
                  <a:cubicBezTo>
                    <a:pt x="389" y="421"/>
                    <a:pt x="390" y="421"/>
                    <a:pt x="390" y="421"/>
                  </a:cubicBezTo>
                  <a:cubicBezTo>
                    <a:pt x="391" y="421"/>
                    <a:pt x="392" y="421"/>
                    <a:pt x="392" y="422"/>
                  </a:cubicBezTo>
                  <a:cubicBezTo>
                    <a:pt x="393" y="422"/>
                    <a:pt x="393" y="422"/>
                    <a:pt x="393" y="423"/>
                  </a:cubicBezTo>
                  <a:cubicBezTo>
                    <a:pt x="393" y="423"/>
                    <a:pt x="393" y="423"/>
                    <a:pt x="393" y="423"/>
                  </a:cubicBezTo>
                  <a:cubicBezTo>
                    <a:pt x="393" y="423"/>
                    <a:pt x="393" y="423"/>
                    <a:pt x="393" y="423"/>
                  </a:cubicBezTo>
                  <a:cubicBezTo>
                    <a:pt x="392" y="423"/>
                    <a:pt x="392" y="423"/>
                    <a:pt x="392" y="422"/>
                  </a:cubicBezTo>
                  <a:cubicBezTo>
                    <a:pt x="392" y="423"/>
                    <a:pt x="392" y="423"/>
                    <a:pt x="392" y="423"/>
                  </a:cubicBezTo>
                  <a:cubicBezTo>
                    <a:pt x="392" y="423"/>
                    <a:pt x="392" y="424"/>
                    <a:pt x="393" y="424"/>
                  </a:cubicBezTo>
                  <a:cubicBezTo>
                    <a:pt x="393" y="424"/>
                    <a:pt x="393" y="424"/>
                    <a:pt x="393" y="424"/>
                  </a:cubicBezTo>
                  <a:cubicBezTo>
                    <a:pt x="393" y="424"/>
                    <a:pt x="393" y="424"/>
                    <a:pt x="393" y="423"/>
                  </a:cubicBezTo>
                  <a:cubicBezTo>
                    <a:pt x="393" y="423"/>
                    <a:pt x="394" y="423"/>
                    <a:pt x="394" y="424"/>
                  </a:cubicBezTo>
                  <a:cubicBezTo>
                    <a:pt x="394" y="424"/>
                    <a:pt x="394" y="424"/>
                    <a:pt x="394" y="424"/>
                  </a:cubicBezTo>
                  <a:cubicBezTo>
                    <a:pt x="394" y="424"/>
                    <a:pt x="395" y="424"/>
                    <a:pt x="395" y="424"/>
                  </a:cubicBezTo>
                  <a:cubicBezTo>
                    <a:pt x="395" y="424"/>
                    <a:pt x="394" y="424"/>
                    <a:pt x="394" y="424"/>
                  </a:cubicBezTo>
                  <a:cubicBezTo>
                    <a:pt x="394" y="425"/>
                    <a:pt x="394" y="425"/>
                    <a:pt x="394" y="425"/>
                  </a:cubicBezTo>
                  <a:cubicBezTo>
                    <a:pt x="394" y="425"/>
                    <a:pt x="394" y="425"/>
                    <a:pt x="394" y="425"/>
                  </a:cubicBezTo>
                  <a:cubicBezTo>
                    <a:pt x="394" y="425"/>
                    <a:pt x="394" y="426"/>
                    <a:pt x="394" y="426"/>
                  </a:cubicBezTo>
                  <a:cubicBezTo>
                    <a:pt x="394" y="426"/>
                    <a:pt x="394" y="426"/>
                    <a:pt x="395" y="426"/>
                  </a:cubicBezTo>
                  <a:cubicBezTo>
                    <a:pt x="395" y="426"/>
                    <a:pt x="395" y="426"/>
                    <a:pt x="395" y="426"/>
                  </a:cubicBezTo>
                  <a:cubicBezTo>
                    <a:pt x="395" y="426"/>
                    <a:pt x="395" y="425"/>
                    <a:pt x="395" y="425"/>
                  </a:cubicBezTo>
                  <a:cubicBezTo>
                    <a:pt x="395" y="425"/>
                    <a:pt x="395" y="425"/>
                    <a:pt x="395" y="425"/>
                  </a:cubicBezTo>
                  <a:cubicBezTo>
                    <a:pt x="396" y="425"/>
                    <a:pt x="397" y="425"/>
                    <a:pt x="398" y="425"/>
                  </a:cubicBezTo>
                  <a:cubicBezTo>
                    <a:pt x="398" y="425"/>
                    <a:pt x="398" y="426"/>
                    <a:pt x="399" y="426"/>
                  </a:cubicBezTo>
                  <a:cubicBezTo>
                    <a:pt x="399" y="426"/>
                    <a:pt x="399" y="426"/>
                    <a:pt x="399" y="426"/>
                  </a:cubicBezTo>
                  <a:cubicBezTo>
                    <a:pt x="399" y="426"/>
                    <a:pt x="399" y="426"/>
                    <a:pt x="399" y="426"/>
                  </a:cubicBezTo>
                  <a:cubicBezTo>
                    <a:pt x="399" y="426"/>
                    <a:pt x="400" y="426"/>
                    <a:pt x="400" y="426"/>
                  </a:cubicBezTo>
                  <a:cubicBezTo>
                    <a:pt x="400" y="426"/>
                    <a:pt x="400" y="426"/>
                    <a:pt x="400" y="426"/>
                  </a:cubicBezTo>
                  <a:cubicBezTo>
                    <a:pt x="400" y="427"/>
                    <a:pt x="400" y="427"/>
                    <a:pt x="400" y="427"/>
                  </a:cubicBezTo>
                  <a:cubicBezTo>
                    <a:pt x="400" y="428"/>
                    <a:pt x="400" y="428"/>
                    <a:pt x="400" y="428"/>
                  </a:cubicBezTo>
                  <a:cubicBezTo>
                    <a:pt x="400" y="429"/>
                    <a:pt x="400" y="429"/>
                    <a:pt x="399" y="429"/>
                  </a:cubicBezTo>
                  <a:cubicBezTo>
                    <a:pt x="399" y="429"/>
                    <a:pt x="399" y="429"/>
                    <a:pt x="399" y="429"/>
                  </a:cubicBezTo>
                  <a:cubicBezTo>
                    <a:pt x="399" y="430"/>
                    <a:pt x="399" y="430"/>
                    <a:pt x="399" y="430"/>
                  </a:cubicBezTo>
                  <a:cubicBezTo>
                    <a:pt x="399" y="430"/>
                    <a:pt x="399" y="430"/>
                    <a:pt x="398" y="430"/>
                  </a:cubicBezTo>
                  <a:cubicBezTo>
                    <a:pt x="398" y="430"/>
                    <a:pt x="398" y="431"/>
                    <a:pt x="398" y="431"/>
                  </a:cubicBezTo>
                  <a:cubicBezTo>
                    <a:pt x="397" y="431"/>
                    <a:pt x="397" y="431"/>
                    <a:pt x="397" y="432"/>
                  </a:cubicBezTo>
                  <a:cubicBezTo>
                    <a:pt x="397" y="432"/>
                    <a:pt x="397" y="432"/>
                    <a:pt x="397" y="432"/>
                  </a:cubicBezTo>
                  <a:cubicBezTo>
                    <a:pt x="397" y="432"/>
                    <a:pt x="397" y="432"/>
                    <a:pt x="397" y="432"/>
                  </a:cubicBezTo>
                  <a:cubicBezTo>
                    <a:pt x="397" y="432"/>
                    <a:pt x="398" y="432"/>
                    <a:pt x="398" y="432"/>
                  </a:cubicBezTo>
                  <a:cubicBezTo>
                    <a:pt x="398" y="432"/>
                    <a:pt x="398" y="432"/>
                    <a:pt x="398" y="432"/>
                  </a:cubicBezTo>
                  <a:cubicBezTo>
                    <a:pt x="399" y="433"/>
                    <a:pt x="399" y="433"/>
                    <a:pt x="399" y="433"/>
                  </a:cubicBezTo>
                  <a:cubicBezTo>
                    <a:pt x="399" y="433"/>
                    <a:pt x="399" y="433"/>
                    <a:pt x="399" y="433"/>
                  </a:cubicBezTo>
                  <a:cubicBezTo>
                    <a:pt x="399" y="433"/>
                    <a:pt x="399" y="433"/>
                    <a:pt x="399" y="433"/>
                  </a:cubicBezTo>
                  <a:cubicBezTo>
                    <a:pt x="399" y="433"/>
                    <a:pt x="399" y="433"/>
                    <a:pt x="399" y="433"/>
                  </a:cubicBezTo>
                  <a:cubicBezTo>
                    <a:pt x="399" y="433"/>
                    <a:pt x="400" y="433"/>
                    <a:pt x="400" y="433"/>
                  </a:cubicBezTo>
                  <a:cubicBezTo>
                    <a:pt x="400" y="433"/>
                    <a:pt x="400" y="433"/>
                    <a:pt x="400" y="433"/>
                  </a:cubicBezTo>
                  <a:cubicBezTo>
                    <a:pt x="400" y="433"/>
                    <a:pt x="400" y="433"/>
                    <a:pt x="400" y="433"/>
                  </a:cubicBezTo>
                  <a:cubicBezTo>
                    <a:pt x="400" y="433"/>
                    <a:pt x="400" y="433"/>
                    <a:pt x="400" y="433"/>
                  </a:cubicBezTo>
                  <a:cubicBezTo>
                    <a:pt x="400" y="433"/>
                    <a:pt x="400" y="433"/>
                    <a:pt x="400" y="434"/>
                  </a:cubicBezTo>
                  <a:cubicBezTo>
                    <a:pt x="400" y="434"/>
                    <a:pt x="400" y="434"/>
                    <a:pt x="400" y="434"/>
                  </a:cubicBezTo>
                  <a:cubicBezTo>
                    <a:pt x="401" y="434"/>
                    <a:pt x="401" y="434"/>
                    <a:pt x="401" y="434"/>
                  </a:cubicBezTo>
                  <a:cubicBezTo>
                    <a:pt x="401" y="434"/>
                    <a:pt x="401" y="436"/>
                    <a:pt x="400" y="436"/>
                  </a:cubicBezTo>
                  <a:cubicBezTo>
                    <a:pt x="400" y="436"/>
                    <a:pt x="400" y="436"/>
                    <a:pt x="400" y="436"/>
                  </a:cubicBezTo>
                  <a:cubicBezTo>
                    <a:pt x="400" y="436"/>
                    <a:pt x="400" y="436"/>
                    <a:pt x="400" y="436"/>
                  </a:cubicBezTo>
                  <a:cubicBezTo>
                    <a:pt x="400" y="435"/>
                    <a:pt x="400" y="435"/>
                    <a:pt x="399" y="435"/>
                  </a:cubicBezTo>
                  <a:cubicBezTo>
                    <a:pt x="399" y="435"/>
                    <a:pt x="399" y="435"/>
                    <a:pt x="399" y="435"/>
                  </a:cubicBezTo>
                  <a:cubicBezTo>
                    <a:pt x="399" y="435"/>
                    <a:pt x="399" y="436"/>
                    <a:pt x="399" y="436"/>
                  </a:cubicBezTo>
                  <a:cubicBezTo>
                    <a:pt x="399" y="436"/>
                    <a:pt x="399" y="436"/>
                    <a:pt x="399" y="436"/>
                  </a:cubicBezTo>
                  <a:cubicBezTo>
                    <a:pt x="400" y="436"/>
                    <a:pt x="400" y="437"/>
                    <a:pt x="400" y="437"/>
                  </a:cubicBezTo>
                  <a:cubicBezTo>
                    <a:pt x="400" y="437"/>
                    <a:pt x="400" y="437"/>
                    <a:pt x="400" y="438"/>
                  </a:cubicBezTo>
                  <a:cubicBezTo>
                    <a:pt x="399" y="438"/>
                    <a:pt x="399" y="439"/>
                    <a:pt x="398" y="439"/>
                  </a:cubicBezTo>
                  <a:cubicBezTo>
                    <a:pt x="398" y="439"/>
                    <a:pt x="397" y="439"/>
                    <a:pt x="397" y="439"/>
                  </a:cubicBezTo>
                  <a:cubicBezTo>
                    <a:pt x="396" y="439"/>
                    <a:pt x="397" y="440"/>
                    <a:pt x="397" y="440"/>
                  </a:cubicBezTo>
                  <a:cubicBezTo>
                    <a:pt x="396" y="441"/>
                    <a:pt x="396" y="441"/>
                    <a:pt x="396" y="441"/>
                  </a:cubicBezTo>
                  <a:cubicBezTo>
                    <a:pt x="396" y="441"/>
                    <a:pt x="395" y="441"/>
                    <a:pt x="395" y="440"/>
                  </a:cubicBezTo>
                  <a:cubicBezTo>
                    <a:pt x="395" y="440"/>
                    <a:pt x="395" y="440"/>
                    <a:pt x="395" y="440"/>
                  </a:cubicBezTo>
                  <a:cubicBezTo>
                    <a:pt x="395" y="440"/>
                    <a:pt x="395" y="439"/>
                    <a:pt x="395" y="439"/>
                  </a:cubicBezTo>
                  <a:cubicBezTo>
                    <a:pt x="395" y="439"/>
                    <a:pt x="394" y="439"/>
                    <a:pt x="394" y="439"/>
                  </a:cubicBezTo>
                  <a:cubicBezTo>
                    <a:pt x="394" y="439"/>
                    <a:pt x="394" y="440"/>
                    <a:pt x="394" y="440"/>
                  </a:cubicBezTo>
                  <a:cubicBezTo>
                    <a:pt x="394" y="440"/>
                    <a:pt x="394" y="440"/>
                    <a:pt x="394" y="440"/>
                  </a:cubicBezTo>
                  <a:cubicBezTo>
                    <a:pt x="394" y="440"/>
                    <a:pt x="394" y="440"/>
                    <a:pt x="394" y="440"/>
                  </a:cubicBezTo>
                  <a:cubicBezTo>
                    <a:pt x="393" y="440"/>
                    <a:pt x="393" y="440"/>
                    <a:pt x="393" y="440"/>
                  </a:cubicBezTo>
                  <a:cubicBezTo>
                    <a:pt x="393" y="440"/>
                    <a:pt x="392" y="439"/>
                    <a:pt x="392" y="439"/>
                  </a:cubicBezTo>
                  <a:cubicBezTo>
                    <a:pt x="392" y="439"/>
                    <a:pt x="392" y="439"/>
                    <a:pt x="392" y="439"/>
                  </a:cubicBezTo>
                  <a:cubicBezTo>
                    <a:pt x="392" y="439"/>
                    <a:pt x="392" y="440"/>
                    <a:pt x="392" y="440"/>
                  </a:cubicBezTo>
                  <a:cubicBezTo>
                    <a:pt x="392" y="440"/>
                    <a:pt x="392" y="440"/>
                    <a:pt x="392" y="440"/>
                  </a:cubicBezTo>
                  <a:cubicBezTo>
                    <a:pt x="392" y="440"/>
                    <a:pt x="392" y="440"/>
                    <a:pt x="392" y="440"/>
                  </a:cubicBezTo>
                  <a:cubicBezTo>
                    <a:pt x="392" y="440"/>
                    <a:pt x="392" y="441"/>
                    <a:pt x="392" y="441"/>
                  </a:cubicBezTo>
                  <a:cubicBezTo>
                    <a:pt x="392" y="441"/>
                    <a:pt x="392" y="441"/>
                    <a:pt x="392" y="441"/>
                  </a:cubicBezTo>
                  <a:cubicBezTo>
                    <a:pt x="391" y="441"/>
                    <a:pt x="391" y="441"/>
                    <a:pt x="391" y="441"/>
                  </a:cubicBezTo>
                  <a:cubicBezTo>
                    <a:pt x="391" y="441"/>
                    <a:pt x="391" y="441"/>
                    <a:pt x="391" y="441"/>
                  </a:cubicBezTo>
                  <a:cubicBezTo>
                    <a:pt x="392" y="441"/>
                    <a:pt x="392" y="441"/>
                    <a:pt x="392" y="441"/>
                  </a:cubicBezTo>
                  <a:cubicBezTo>
                    <a:pt x="392" y="441"/>
                    <a:pt x="392" y="441"/>
                    <a:pt x="393" y="442"/>
                  </a:cubicBezTo>
                  <a:cubicBezTo>
                    <a:pt x="393" y="442"/>
                    <a:pt x="393" y="442"/>
                    <a:pt x="393" y="442"/>
                  </a:cubicBezTo>
                  <a:cubicBezTo>
                    <a:pt x="393" y="442"/>
                    <a:pt x="393" y="442"/>
                    <a:pt x="393" y="442"/>
                  </a:cubicBezTo>
                  <a:cubicBezTo>
                    <a:pt x="394" y="442"/>
                    <a:pt x="393" y="443"/>
                    <a:pt x="393" y="443"/>
                  </a:cubicBezTo>
                  <a:cubicBezTo>
                    <a:pt x="393" y="443"/>
                    <a:pt x="393" y="443"/>
                    <a:pt x="393" y="443"/>
                  </a:cubicBezTo>
                  <a:cubicBezTo>
                    <a:pt x="393" y="444"/>
                    <a:pt x="393" y="444"/>
                    <a:pt x="393" y="444"/>
                  </a:cubicBezTo>
                  <a:cubicBezTo>
                    <a:pt x="393" y="444"/>
                    <a:pt x="393" y="444"/>
                    <a:pt x="394" y="444"/>
                  </a:cubicBezTo>
                  <a:cubicBezTo>
                    <a:pt x="394" y="444"/>
                    <a:pt x="394" y="444"/>
                    <a:pt x="394" y="444"/>
                  </a:cubicBezTo>
                  <a:cubicBezTo>
                    <a:pt x="393" y="444"/>
                    <a:pt x="394" y="445"/>
                    <a:pt x="393" y="446"/>
                  </a:cubicBezTo>
                  <a:cubicBezTo>
                    <a:pt x="393" y="446"/>
                    <a:pt x="393" y="446"/>
                    <a:pt x="393" y="446"/>
                  </a:cubicBezTo>
                  <a:cubicBezTo>
                    <a:pt x="393" y="446"/>
                    <a:pt x="394" y="446"/>
                    <a:pt x="394" y="446"/>
                  </a:cubicBezTo>
                  <a:cubicBezTo>
                    <a:pt x="394" y="446"/>
                    <a:pt x="394" y="446"/>
                    <a:pt x="394" y="446"/>
                  </a:cubicBezTo>
                  <a:cubicBezTo>
                    <a:pt x="394" y="446"/>
                    <a:pt x="394" y="446"/>
                    <a:pt x="394" y="446"/>
                  </a:cubicBezTo>
                  <a:cubicBezTo>
                    <a:pt x="394" y="446"/>
                    <a:pt x="394" y="446"/>
                    <a:pt x="394" y="446"/>
                  </a:cubicBezTo>
                  <a:cubicBezTo>
                    <a:pt x="395" y="446"/>
                    <a:pt x="395" y="445"/>
                    <a:pt x="395" y="445"/>
                  </a:cubicBezTo>
                  <a:cubicBezTo>
                    <a:pt x="395" y="445"/>
                    <a:pt x="395" y="445"/>
                    <a:pt x="395" y="445"/>
                  </a:cubicBezTo>
                  <a:cubicBezTo>
                    <a:pt x="395" y="445"/>
                    <a:pt x="396" y="445"/>
                    <a:pt x="396" y="445"/>
                  </a:cubicBezTo>
                  <a:cubicBezTo>
                    <a:pt x="396" y="445"/>
                    <a:pt x="396" y="446"/>
                    <a:pt x="396" y="446"/>
                  </a:cubicBezTo>
                  <a:cubicBezTo>
                    <a:pt x="396" y="446"/>
                    <a:pt x="395" y="446"/>
                    <a:pt x="395" y="446"/>
                  </a:cubicBezTo>
                  <a:cubicBezTo>
                    <a:pt x="395" y="447"/>
                    <a:pt x="395" y="447"/>
                    <a:pt x="395" y="447"/>
                  </a:cubicBezTo>
                  <a:cubicBezTo>
                    <a:pt x="395" y="447"/>
                    <a:pt x="395" y="447"/>
                    <a:pt x="395" y="447"/>
                  </a:cubicBezTo>
                  <a:cubicBezTo>
                    <a:pt x="394" y="447"/>
                    <a:pt x="394" y="448"/>
                    <a:pt x="394" y="448"/>
                  </a:cubicBezTo>
                  <a:cubicBezTo>
                    <a:pt x="394" y="448"/>
                    <a:pt x="394" y="448"/>
                    <a:pt x="394" y="449"/>
                  </a:cubicBezTo>
                  <a:cubicBezTo>
                    <a:pt x="394" y="449"/>
                    <a:pt x="394" y="449"/>
                    <a:pt x="395" y="449"/>
                  </a:cubicBezTo>
                  <a:cubicBezTo>
                    <a:pt x="395" y="449"/>
                    <a:pt x="395" y="449"/>
                    <a:pt x="395" y="449"/>
                  </a:cubicBezTo>
                  <a:cubicBezTo>
                    <a:pt x="395" y="450"/>
                    <a:pt x="395" y="450"/>
                    <a:pt x="395" y="450"/>
                  </a:cubicBezTo>
                  <a:cubicBezTo>
                    <a:pt x="395" y="451"/>
                    <a:pt x="396" y="451"/>
                    <a:pt x="396" y="452"/>
                  </a:cubicBezTo>
                  <a:cubicBezTo>
                    <a:pt x="396" y="452"/>
                    <a:pt x="397" y="452"/>
                    <a:pt x="397" y="453"/>
                  </a:cubicBezTo>
                  <a:cubicBezTo>
                    <a:pt x="397" y="453"/>
                    <a:pt x="398" y="453"/>
                    <a:pt x="398" y="454"/>
                  </a:cubicBezTo>
                  <a:cubicBezTo>
                    <a:pt x="398" y="454"/>
                    <a:pt x="398" y="454"/>
                    <a:pt x="398" y="454"/>
                  </a:cubicBezTo>
                  <a:cubicBezTo>
                    <a:pt x="398" y="455"/>
                    <a:pt x="399" y="455"/>
                    <a:pt x="400" y="456"/>
                  </a:cubicBezTo>
                  <a:cubicBezTo>
                    <a:pt x="400" y="456"/>
                    <a:pt x="400" y="456"/>
                    <a:pt x="400" y="456"/>
                  </a:cubicBezTo>
                  <a:cubicBezTo>
                    <a:pt x="400" y="457"/>
                    <a:pt x="400" y="457"/>
                    <a:pt x="400" y="457"/>
                  </a:cubicBezTo>
                  <a:cubicBezTo>
                    <a:pt x="401" y="457"/>
                    <a:pt x="401" y="457"/>
                    <a:pt x="401" y="458"/>
                  </a:cubicBezTo>
                  <a:cubicBezTo>
                    <a:pt x="401" y="458"/>
                    <a:pt x="401" y="459"/>
                    <a:pt x="401" y="459"/>
                  </a:cubicBezTo>
                  <a:cubicBezTo>
                    <a:pt x="400" y="460"/>
                    <a:pt x="400" y="460"/>
                    <a:pt x="400" y="461"/>
                  </a:cubicBezTo>
                  <a:cubicBezTo>
                    <a:pt x="400" y="461"/>
                    <a:pt x="400" y="461"/>
                    <a:pt x="400" y="462"/>
                  </a:cubicBezTo>
                  <a:cubicBezTo>
                    <a:pt x="400" y="462"/>
                    <a:pt x="400" y="462"/>
                    <a:pt x="400" y="463"/>
                  </a:cubicBezTo>
                  <a:cubicBezTo>
                    <a:pt x="400" y="463"/>
                    <a:pt x="399" y="464"/>
                    <a:pt x="399" y="465"/>
                  </a:cubicBezTo>
                  <a:cubicBezTo>
                    <a:pt x="399" y="465"/>
                    <a:pt x="399" y="465"/>
                    <a:pt x="399" y="465"/>
                  </a:cubicBezTo>
                  <a:cubicBezTo>
                    <a:pt x="399" y="465"/>
                    <a:pt x="399" y="465"/>
                    <a:pt x="399" y="466"/>
                  </a:cubicBezTo>
                  <a:cubicBezTo>
                    <a:pt x="399" y="466"/>
                    <a:pt x="398" y="466"/>
                    <a:pt x="398" y="466"/>
                  </a:cubicBezTo>
                  <a:cubicBezTo>
                    <a:pt x="398" y="466"/>
                    <a:pt x="398" y="466"/>
                    <a:pt x="398" y="466"/>
                  </a:cubicBezTo>
                  <a:cubicBezTo>
                    <a:pt x="397" y="466"/>
                    <a:pt x="397" y="466"/>
                    <a:pt x="397" y="466"/>
                  </a:cubicBezTo>
                  <a:cubicBezTo>
                    <a:pt x="397" y="466"/>
                    <a:pt x="396" y="466"/>
                    <a:pt x="396" y="466"/>
                  </a:cubicBezTo>
                  <a:cubicBezTo>
                    <a:pt x="396" y="467"/>
                    <a:pt x="395" y="468"/>
                    <a:pt x="395" y="468"/>
                  </a:cubicBezTo>
                  <a:cubicBezTo>
                    <a:pt x="395" y="469"/>
                    <a:pt x="395" y="469"/>
                    <a:pt x="395" y="469"/>
                  </a:cubicBezTo>
                  <a:cubicBezTo>
                    <a:pt x="395" y="469"/>
                    <a:pt x="395" y="469"/>
                    <a:pt x="395" y="469"/>
                  </a:cubicBezTo>
                  <a:cubicBezTo>
                    <a:pt x="394" y="469"/>
                    <a:pt x="394" y="470"/>
                    <a:pt x="394" y="470"/>
                  </a:cubicBezTo>
                  <a:cubicBezTo>
                    <a:pt x="394" y="470"/>
                    <a:pt x="394" y="470"/>
                    <a:pt x="394" y="470"/>
                  </a:cubicBezTo>
                  <a:cubicBezTo>
                    <a:pt x="394" y="470"/>
                    <a:pt x="394" y="470"/>
                    <a:pt x="394" y="470"/>
                  </a:cubicBezTo>
                  <a:cubicBezTo>
                    <a:pt x="394" y="470"/>
                    <a:pt x="393" y="470"/>
                    <a:pt x="393" y="470"/>
                  </a:cubicBezTo>
                  <a:cubicBezTo>
                    <a:pt x="393" y="470"/>
                    <a:pt x="393" y="470"/>
                    <a:pt x="393" y="470"/>
                  </a:cubicBezTo>
                  <a:cubicBezTo>
                    <a:pt x="393" y="471"/>
                    <a:pt x="393" y="471"/>
                    <a:pt x="392" y="471"/>
                  </a:cubicBezTo>
                  <a:cubicBezTo>
                    <a:pt x="392" y="471"/>
                    <a:pt x="392" y="471"/>
                    <a:pt x="392" y="471"/>
                  </a:cubicBezTo>
                  <a:cubicBezTo>
                    <a:pt x="392" y="471"/>
                    <a:pt x="393" y="471"/>
                    <a:pt x="393" y="471"/>
                  </a:cubicBezTo>
                  <a:cubicBezTo>
                    <a:pt x="393" y="471"/>
                    <a:pt x="393" y="471"/>
                    <a:pt x="393" y="471"/>
                  </a:cubicBezTo>
                  <a:cubicBezTo>
                    <a:pt x="393" y="472"/>
                    <a:pt x="392" y="472"/>
                    <a:pt x="392" y="472"/>
                  </a:cubicBezTo>
                  <a:cubicBezTo>
                    <a:pt x="392" y="472"/>
                    <a:pt x="392" y="472"/>
                    <a:pt x="392" y="472"/>
                  </a:cubicBezTo>
                  <a:cubicBezTo>
                    <a:pt x="392" y="472"/>
                    <a:pt x="392" y="472"/>
                    <a:pt x="392" y="472"/>
                  </a:cubicBezTo>
                  <a:cubicBezTo>
                    <a:pt x="392" y="473"/>
                    <a:pt x="392" y="473"/>
                    <a:pt x="391" y="473"/>
                  </a:cubicBezTo>
                  <a:cubicBezTo>
                    <a:pt x="391" y="473"/>
                    <a:pt x="391" y="473"/>
                    <a:pt x="391" y="473"/>
                  </a:cubicBezTo>
                  <a:cubicBezTo>
                    <a:pt x="390" y="473"/>
                    <a:pt x="390" y="473"/>
                    <a:pt x="390" y="473"/>
                  </a:cubicBezTo>
                  <a:cubicBezTo>
                    <a:pt x="390" y="473"/>
                    <a:pt x="390" y="473"/>
                    <a:pt x="389" y="473"/>
                  </a:cubicBezTo>
                  <a:cubicBezTo>
                    <a:pt x="389" y="473"/>
                    <a:pt x="389" y="473"/>
                    <a:pt x="389" y="473"/>
                  </a:cubicBezTo>
                  <a:cubicBezTo>
                    <a:pt x="389" y="474"/>
                    <a:pt x="389" y="474"/>
                    <a:pt x="389" y="475"/>
                  </a:cubicBezTo>
                  <a:cubicBezTo>
                    <a:pt x="388" y="475"/>
                    <a:pt x="388" y="475"/>
                    <a:pt x="387" y="476"/>
                  </a:cubicBezTo>
                  <a:cubicBezTo>
                    <a:pt x="387" y="476"/>
                    <a:pt x="387" y="476"/>
                    <a:pt x="386" y="476"/>
                  </a:cubicBezTo>
                  <a:cubicBezTo>
                    <a:pt x="386" y="476"/>
                    <a:pt x="386" y="477"/>
                    <a:pt x="385" y="477"/>
                  </a:cubicBezTo>
                  <a:cubicBezTo>
                    <a:pt x="385" y="476"/>
                    <a:pt x="385" y="476"/>
                    <a:pt x="385" y="476"/>
                  </a:cubicBezTo>
                  <a:cubicBezTo>
                    <a:pt x="385" y="476"/>
                    <a:pt x="385" y="476"/>
                    <a:pt x="385" y="476"/>
                  </a:cubicBezTo>
                  <a:cubicBezTo>
                    <a:pt x="385" y="476"/>
                    <a:pt x="385" y="476"/>
                    <a:pt x="385" y="476"/>
                  </a:cubicBezTo>
                  <a:cubicBezTo>
                    <a:pt x="385" y="476"/>
                    <a:pt x="385" y="475"/>
                    <a:pt x="385" y="475"/>
                  </a:cubicBezTo>
                  <a:cubicBezTo>
                    <a:pt x="385" y="475"/>
                    <a:pt x="385" y="475"/>
                    <a:pt x="385" y="475"/>
                  </a:cubicBezTo>
                  <a:cubicBezTo>
                    <a:pt x="385" y="475"/>
                    <a:pt x="385" y="475"/>
                    <a:pt x="385" y="474"/>
                  </a:cubicBezTo>
                  <a:cubicBezTo>
                    <a:pt x="384" y="474"/>
                    <a:pt x="384" y="474"/>
                    <a:pt x="384" y="474"/>
                  </a:cubicBezTo>
                  <a:cubicBezTo>
                    <a:pt x="384" y="474"/>
                    <a:pt x="384" y="474"/>
                    <a:pt x="384" y="474"/>
                  </a:cubicBezTo>
                  <a:cubicBezTo>
                    <a:pt x="384" y="474"/>
                    <a:pt x="384" y="473"/>
                    <a:pt x="383" y="473"/>
                  </a:cubicBezTo>
                  <a:cubicBezTo>
                    <a:pt x="383" y="473"/>
                    <a:pt x="383" y="473"/>
                    <a:pt x="383" y="473"/>
                  </a:cubicBezTo>
                  <a:cubicBezTo>
                    <a:pt x="382" y="472"/>
                    <a:pt x="382" y="472"/>
                    <a:pt x="382" y="472"/>
                  </a:cubicBezTo>
                  <a:cubicBezTo>
                    <a:pt x="382" y="472"/>
                    <a:pt x="382" y="471"/>
                    <a:pt x="382" y="471"/>
                  </a:cubicBezTo>
                  <a:cubicBezTo>
                    <a:pt x="382" y="471"/>
                    <a:pt x="382" y="471"/>
                    <a:pt x="382" y="471"/>
                  </a:cubicBezTo>
                  <a:cubicBezTo>
                    <a:pt x="382" y="471"/>
                    <a:pt x="382" y="471"/>
                    <a:pt x="383" y="471"/>
                  </a:cubicBezTo>
                  <a:cubicBezTo>
                    <a:pt x="383" y="470"/>
                    <a:pt x="383" y="470"/>
                    <a:pt x="383" y="470"/>
                  </a:cubicBezTo>
                  <a:cubicBezTo>
                    <a:pt x="383" y="470"/>
                    <a:pt x="383" y="470"/>
                    <a:pt x="383" y="469"/>
                  </a:cubicBezTo>
                  <a:cubicBezTo>
                    <a:pt x="383" y="469"/>
                    <a:pt x="383" y="468"/>
                    <a:pt x="383" y="468"/>
                  </a:cubicBezTo>
                  <a:cubicBezTo>
                    <a:pt x="383" y="467"/>
                    <a:pt x="383" y="467"/>
                    <a:pt x="383" y="467"/>
                  </a:cubicBezTo>
                  <a:cubicBezTo>
                    <a:pt x="383" y="467"/>
                    <a:pt x="382" y="467"/>
                    <a:pt x="382" y="468"/>
                  </a:cubicBezTo>
                  <a:cubicBezTo>
                    <a:pt x="382" y="468"/>
                    <a:pt x="382" y="468"/>
                    <a:pt x="382" y="468"/>
                  </a:cubicBezTo>
                  <a:cubicBezTo>
                    <a:pt x="382" y="469"/>
                    <a:pt x="382" y="469"/>
                    <a:pt x="382" y="470"/>
                  </a:cubicBezTo>
                  <a:cubicBezTo>
                    <a:pt x="382" y="470"/>
                    <a:pt x="382" y="470"/>
                    <a:pt x="382" y="470"/>
                  </a:cubicBezTo>
                  <a:cubicBezTo>
                    <a:pt x="382" y="470"/>
                    <a:pt x="382" y="470"/>
                    <a:pt x="382" y="470"/>
                  </a:cubicBezTo>
                  <a:cubicBezTo>
                    <a:pt x="381" y="470"/>
                    <a:pt x="381" y="471"/>
                    <a:pt x="381" y="470"/>
                  </a:cubicBezTo>
                  <a:cubicBezTo>
                    <a:pt x="380" y="470"/>
                    <a:pt x="380" y="470"/>
                    <a:pt x="380" y="470"/>
                  </a:cubicBezTo>
                  <a:cubicBezTo>
                    <a:pt x="380" y="469"/>
                    <a:pt x="380" y="469"/>
                    <a:pt x="380" y="469"/>
                  </a:cubicBezTo>
                  <a:cubicBezTo>
                    <a:pt x="380" y="469"/>
                    <a:pt x="380" y="469"/>
                    <a:pt x="380" y="469"/>
                  </a:cubicBezTo>
                  <a:cubicBezTo>
                    <a:pt x="380" y="469"/>
                    <a:pt x="380" y="469"/>
                    <a:pt x="380" y="468"/>
                  </a:cubicBezTo>
                  <a:cubicBezTo>
                    <a:pt x="379" y="468"/>
                    <a:pt x="379" y="468"/>
                    <a:pt x="379" y="468"/>
                  </a:cubicBezTo>
                  <a:cubicBezTo>
                    <a:pt x="379" y="467"/>
                    <a:pt x="379" y="467"/>
                    <a:pt x="379" y="467"/>
                  </a:cubicBezTo>
                  <a:cubicBezTo>
                    <a:pt x="379" y="467"/>
                    <a:pt x="379" y="467"/>
                    <a:pt x="379" y="467"/>
                  </a:cubicBezTo>
                  <a:cubicBezTo>
                    <a:pt x="379" y="466"/>
                    <a:pt x="379" y="466"/>
                    <a:pt x="379" y="466"/>
                  </a:cubicBezTo>
                  <a:cubicBezTo>
                    <a:pt x="379" y="466"/>
                    <a:pt x="378" y="466"/>
                    <a:pt x="378" y="466"/>
                  </a:cubicBezTo>
                  <a:cubicBezTo>
                    <a:pt x="378" y="466"/>
                    <a:pt x="377" y="466"/>
                    <a:pt x="377" y="466"/>
                  </a:cubicBezTo>
                  <a:cubicBezTo>
                    <a:pt x="377" y="466"/>
                    <a:pt x="376" y="466"/>
                    <a:pt x="375" y="466"/>
                  </a:cubicBezTo>
                  <a:cubicBezTo>
                    <a:pt x="375" y="467"/>
                    <a:pt x="374" y="467"/>
                    <a:pt x="374" y="467"/>
                  </a:cubicBezTo>
                  <a:cubicBezTo>
                    <a:pt x="374" y="467"/>
                    <a:pt x="374" y="467"/>
                    <a:pt x="374" y="467"/>
                  </a:cubicBezTo>
                  <a:cubicBezTo>
                    <a:pt x="374" y="468"/>
                    <a:pt x="374" y="468"/>
                    <a:pt x="374" y="468"/>
                  </a:cubicBezTo>
                  <a:cubicBezTo>
                    <a:pt x="374" y="468"/>
                    <a:pt x="375" y="468"/>
                    <a:pt x="375" y="468"/>
                  </a:cubicBezTo>
                  <a:cubicBezTo>
                    <a:pt x="375" y="468"/>
                    <a:pt x="376" y="468"/>
                    <a:pt x="376" y="468"/>
                  </a:cubicBezTo>
                  <a:cubicBezTo>
                    <a:pt x="376" y="468"/>
                    <a:pt x="376" y="467"/>
                    <a:pt x="376" y="467"/>
                  </a:cubicBezTo>
                  <a:cubicBezTo>
                    <a:pt x="376" y="467"/>
                    <a:pt x="376" y="467"/>
                    <a:pt x="376" y="467"/>
                  </a:cubicBezTo>
                  <a:cubicBezTo>
                    <a:pt x="377" y="466"/>
                    <a:pt x="378" y="466"/>
                    <a:pt x="378" y="467"/>
                  </a:cubicBezTo>
                  <a:cubicBezTo>
                    <a:pt x="378" y="467"/>
                    <a:pt x="378" y="467"/>
                    <a:pt x="378" y="467"/>
                  </a:cubicBezTo>
                  <a:cubicBezTo>
                    <a:pt x="378" y="468"/>
                    <a:pt x="379" y="468"/>
                    <a:pt x="379" y="469"/>
                  </a:cubicBezTo>
                  <a:cubicBezTo>
                    <a:pt x="379" y="469"/>
                    <a:pt x="379" y="469"/>
                    <a:pt x="379" y="469"/>
                  </a:cubicBezTo>
                  <a:cubicBezTo>
                    <a:pt x="379" y="469"/>
                    <a:pt x="380" y="469"/>
                    <a:pt x="380" y="470"/>
                  </a:cubicBezTo>
                  <a:cubicBezTo>
                    <a:pt x="380" y="470"/>
                    <a:pt x="380" y="470"/>
                    <a:pt x="380" y="470"/>
                  </a:cubicBezTo>
                  <a:cubicBezTo>
                    <a:pt x="380" y="470"/>
                    <a:pt x="380" y="470"/>
                    <a:pt x="380" y="471"/>
                  </a:cubicBezTo>
                  <a:cubicBezTo>
                    <a:pt x="380" y="471"/>
                    <a:pt x="381" y="471"/>
                    <a:pt x="381" y="471"/>
                  </a:cubicBezTo>
                  <a:cubicBezTo>
                    <a:pt x="381" y="471"/>
                    <a:pt x="381" y="471"/>
                    <a:pt x="381" y="471"/>
                  </a:cubicBezTo>
                  <a:cubicBezTo>
                    <a:pt x="381" y="471"/>
                    <a:pt x="381" y="471"/>
                    <a:pt x="381" y="471"/>
                  </a:cubicBezTo>
                  <a:cubicBezTo>
                    <a:pt x="381" y="472"/>
                    <a:pt x="381" y="472"/>
                    <a:pt x="381" y="472"/>
                  </a:cubicBezTo>
                  <a:cubicBezTo>
                    <a:pt x="381" y="473"/>
                    <a:pt x="381" y="473"/>
                    <a:pt x="381" y="473"/>
                  </a:cubicBezTo>
                  <a:cubicBezTo>
                    <a:pt x="381" y="473"/>
                    <a:pt x="382" y="473"/>
                    <a:pt x="382" y="474"/>
                  </a:cubicBezTo>
                  <a:cubicBezTo>
                    <a:pt x="383" y="474"/>
                    <a:pt x="383" y="475"/>
                    <a:pt x="383" y="476"/>
                  </a:cubicBezTo>
                  <a:cubicBezTo>
                    <a:pt x="383" y="476"/>
                    <a:pt x="383" y="476"/>
                    <a:pt x="383" y="476"/>
                  </a:cubicBezTo>
                  <a:cubicBezTo>
                    <a:pt x="383" y="477"/>
                    <a:pt x="383" y="477"/>
                    <a:pt x="383" y="477"/>
                  </a:cubicBezTo>
                  <a:cubicBezTo>
                    <a:pt x="384" y="477"/>
                    <a:pt x="384" y="478"/>
                    <a:pt x="384" y="478"/>
                  </a:cubicBezTo>
                  <a:cubicBezTo>
                    <a:pt x="384" y="478"/>
                    <a:pt x="384" y="479"/>
                    <a:pt x="384" y="479"/>
                  </a:cubicBezTo>
                  <a:cubicBezTo>
                    <a:pt x="384" y="479"/>
                    <a:pt x="384" y="479"/>
                    <a:pt x="384" y="479"/>
                  </a:cubicBezTo>
                  <a:cubicBezTo>
                    <a:pt x="384" y="479"/>
                    <a:pt x="384" y="479"/>
                    <a:pt x="384" y="479"/>
                  </a:cubicBezTo>
                  <a:cubicBezTo>
                    <a:pt x="384" y="479"/>
                    <a:pt x="384" y="479"/>
                    <a:pt x="384" y="479"/>
                  </a:cubicBezTo>
                  <a:cubicBezTo>
                    <a:pt x="384" y="479"/>
                    <a:pt x="384" y="480"/>
                    <a:pt x="384" y="480"/>
                  </a:cubicBezTo>
                  <a:cubicBezTo>
                    <a:pt x="384" y="480"/>
                    <a:pt x="384" y="480"/>
                    <a:pt x="384" y="480"/>
                  </a:cubicBezTo>
                  <a:cubicBezTo>
                    <a:pt x="383" y="480"/>
                    <a:pt x="384" y="479"/>
                    <a:pt x="383" y="479"/>
                  </a:cubicBezTo>
                  <a:cubicBezTo>
                    <a:pt x="383" y="479"/>
                    <a:pt x="383" y="479"/>
                    <a:pt x="383" y="479"/>
                  </a:cubicBezTo>
                  <a:cubicBezTo>
                    <a:pt x="383" y="479"/>
                    <a:pt x="383" y="479"/>
                    <a:pt x="382" y="479"/>
                  </a:cubicBezTo>
                  <a:cubicBezTo>
                    <a:pt x="382" y="479"/>
                    <a:pt x="382" y="478"/>
                    <a:pt x="381" y="478"/>
                  </a:cubicBezTo>
                  <a:cubicBezTo>
                    <a:pt x="381" y="478"/>
                    <a:pt x="381" y="478"/>
                    <a:pt x="381" y="478"/>
                  </a:cubicBezTo>
                  <a:cubicBezTo>
                    <a:pt x="381" y="478"/>
                    <a:pt x="381" y="478"/>
                    <a:pt x="381" y="478"/>
                  </a:cubicBezTo>
                  <a:cubicBezTo>
                    <a:pt x="381" y="478"/>
                    <a:pt x="381" y="478"/>
                    <a:pt x="381" y="478"/>
                  </a:cubicBezTo>
                  <a:cubicBezTo>
                    <a:pt x="381" y="477"/>
                    <a:pt x="381" y="477"/>
                    <a:pt x="381" y="477"/>
                  </a:cubicBezTo>
                  <a:cubicBezTo>
                    <a:pt x="381" y="477"/>
                    <a:pt x="380" y="477"/>
                    <a:pt x="380" y="477"/>
                  </a:cubicBezTo>
                  <a:cubicBezTo>
                    <a:pt x="380" y="477"/>
                    <a:pt x="380" y="477"/>
                    <a:pt x="380" y="478"/>
                  </a:cubicBezTo>
                  <a:cubicBezTo>
                    <a:pt x="380" y="478"/>
                    <a:pt x="380" y="478"/>
                    <a:pt x="380" y="478"/>
                  </a:cubicBezTo>
                  <a:cubicBezTo>
                    <a:pt x="380" y="478"/>
                    <a:pt x="380" y="478"/>
                    <a:pt x="380" y="478"/>
                  </a:cubicBezTo>
                  <a:cubicBezTo>
                    <a:pt x="380" y="478"/>
                    <a:pt x="380" y="478"/>
                    <a:pt x="380" y="478"/>
                  </a:cubicBezTo>
                  <a:cubicBezTo>
                    <a:pt x="380" y="477"/>
                    <a:pt x="380" y="477"/>
                    <a:pt x="380" y="477"/>
                  </a:cubicBezTo>
                  <a:cubicBezTo>
                    <a:pt x="380" y="477"/>
                    <a:pt x="379" y="477"/>
                    <a:pt x="379" y="477"/>
                  </a:cubicBezTo>
                  <a:cubicBezTo>
                    <a:pt x="379" y="477"/>
                    <a:pt x="379" y="477"/>
                    <a:pt x="379" y="476"/>
                  </a:cubicBezTo>
                  <a:cubicBezTo>
                    <a:pt x="379" y="476"/>
                    <a:pt x="379" y="476"/>
                    <a:pt x="379" y="476"/>
                  </a:cubicBezTo>
                  <a:cubicBezTo>
                    <a:pt x="379" y="476"/>
                    <a:pt x="378" y="476"/>
                    <a:pt x="378" y="477"/>
                  </a:cubicBezTo>
                  <a:cubicBezTo>
                    <a:pt x="378" y="477"/>
                    <a:pt x="379" y="477"/>
                    <a:pt x="379" y="477"/>
                  </a:cubicBezTo>
                  <a:cubicBezTo>
                    <a:pt x="379" y="477"/>
                    <a:pt x="379" y="478"/>
                    <a:pt x="379" y="478"/>
                  </a:cubicBezTo>
                  <a:cubicBezTo>
                    <a:pt x="379" y="478"/>
                    <a:pt x="380" y="479"/>
                    <a:pt x="380" y="479"/>
                  </a:cubicBezTo>
                  <a:cubicBezTo>
                    <a:pt x="380" y="479"/>
                    <a:pt x="380" y="479"/>
                    <a:pt x="380" y="479"/>
                  </a:cubicBezTo>
                  <a:cubicBezTo>
                    <a:pt x="380" y="479"/>
                    <a:pt x="380" y="479"/>
                    <a:pt x="380" y="480"/>
                  </a:cubicBezTo>
                  <a:cubicBezTo>
                    <a:pt x="380" y="480"/>
                    <a:pt x="380" y="480"/>
                    <a:pt x="380" y="480"/>
                  </a:cubicBezTo>
                  <a:cubicBezTo>
                    <a:pt x="380" y="480"/>
                    <a:pt x="380" y="480"/>
                    <a:pt x="379" y="480"/>
                  </a:cubicBezTo>
                  <a:cubicBezTo>
                    <a:pt x="379" y="480"/>
                    <a:pt x="379" y="479"/>
                    <a:pt x="379" y="479"/>
                  </a:cubicBezTo>
                  <a:cubicBezTo>
                    <a:pt x="379" y="479"/>
                    <a:pt x="378" y="479"/>
                    <a:pt x="378" y="479"/>
                  </a:cubicBezTo>
                  <a:cubicBezTo>
                    <a:pt x="378" y="479"/>
                    <a:pt x="378" y="479"/>
                    <a:pt x="378" y="479"/>
                  </a:cubicBezTo>
                  <a:cubicBezTo>
                    <a:pt x="377" y="479"/>
                    <a:pt x="377" y="479"/>
                    <a:pt x="377" y="478"/>
                  </a:cubicBezTo>
                  <a:cubicBezTo>
                    <a:pt x="377" y="478"/>
                    <a:pt x="377" y="478"/>
                    <a:pt x="376" y="478"/>
                  </a:cubicBezTo>
                  <a:cubicBezTo>
                    <a:pt x="376" y="478"/>
                    <a:pt x="376" y="478"/>
                    <a:pt x="376" y="478"/>
                  </a:cubicBezTo>
                  <a:cubicBezTo>
                    <a:pt x="376" y="478"/>
                    <a:pt x="376" y="478"/>
                    <a:pt x="376" y="478"/>
                  </a:cubicBezTo>
                  <a:cubicBezTo>
                    <a:pt x="376" y="478"/>
                    <a:pt x="376" y="478"/>
                    <a:pt x="376" y="478"/>
                  </a:cubicBezTo>
                  <a:cubicBezTo>
                    <a:pt x="375" y="478"/>
                    <a:pt x="375" y="478"/>
                    <a:pt x="375" y="478"/>
                  </a:cubicBezTo>
                  <a:cubicBezTo>
                    <a:pt x="374" y="478"/>
                    <a:pt x="374" y="478"/>
                    <a:pt x="374" y="477"/>
                  </a:cubicBezTo>
                  <a:cubicBezTo>
                    <a:pt x="374" y="477"/>
                    <a:pt x="374" y="477"/>
                    <a:pt x="374" y="477"/>
                  </a:cubicBezTo>
                  <a:cubicBezTo>
                    <a:pt x="374" y="476"/>
                    <a:pt x="373" y="476"/>
                    <a:pt x="373" y="475"/>
                  </a:cubicBezTo>
                  <a:cubicBezTo>
                    <a:pt x="373" y="475"/>
                    <a:pt x="373" y="474"/>
                    <a:pt x="373" y="474"/>
                  </a:cubicBezTo>
                  <a:cubicBezTo>
                    <a:pt x="373" y="473"/>
                    <a:pt x="373" y="473"/>
                    <a:pt x="372" y="473"/>
                  </a:cubicBezTo>
                  <a:cubicBezTo>
                    <a:pt x="372" y="473"/>
                    <a:pt x="372" y="473"/>
                    <a:pt x="371" y="473"/>
                  </a:cubicBezTo>
                  <a:cubicBezTo>
                    <a:pt x="371" y="473"/>
                    <a:pt x="371" y="473"/>
                    <a:pt x="370" y="474"/>
                  </a:cubicBezTo>
                  <a:cubicBezTo>
                    <a:pt x="370" y="474"/>
                    <a:pt x="370" y="474"/>
                    <a:pt x="370" y="474"/>
                  </a:cubicBezTo>
                  <a:cubicBezTo>
                    <a:pt x="370" y="474"/>
                    <a:pt x="370" y="474"/>
                    <a:pt x="370" y="474"/>
                  </a:cubicBezTo>
                  <a:cubicBezTo>
                    <a:pt x="369" y="474"/>
                    <a:pt x="369" y="474"/>
                    <a:pt x="369" y="474"/>
                  </a:cubicBezTo>
                  <a:cubicBezTo>
                    <a:pt x="368" y="474"/>
                    <a:pt x="368" y="474"/>
                    <a:pt x="367" y="474"/>
                  </a:cubicBezTo>
                  <a:cubicBezTo>
                    <a:pt x="367" y="474"/>
                    <a:pt x="366" y="474"/>
                    <a:pt x="366" y="474"/>
                  </a:cubicBezTo>
                  <a:cubicBezTo>
                    <a:pt x="366" y="473"/>
                    <a:pt x="365" y="473"/>
                    <a:pt x="365" y="473"/>
                  </a:cubicBezTo>
                  <a:cubicBezTo>
                    <a:pt x="365" y="473"/>
                    <a:pt x="365" y="473"/>
                    <a:pt x="365" y="473"/>
                  </a:cubicBezTo>
                  <a:cubicBezTo>
                    <a:pt x="365" y="473"/>
                    <a:pt x="365" y="473"/>
                    <a:pt x="365" y="473"/>
                  </a:cubicBezTo>
                  <a:cubicBezTo>
                    <a:pt x="365" y="474"/>
                    <a:pt x="364" y="474"/>
                    <a:pt x="364" y="474"/>
                  </a:cubicBezTo>
                  <a:cubicBezTo>
                    <a:pt x="364" y="474"/>
                    <a:pt x="364" y="474"/>
                    <a:pt x="364" y="474"/>
                  </a:cubicBezTo>
                  <a:cubicBezTo>
                    <a:pt x="364" y="474"/>
                    <a:pt x="364" y="474"/>
                    <a:pt x="364" y="474"/>
                  </a:cubicBezTo>
                  <a:cubicBezTo>
                    <a:pt x="364" y="475"/>
                    <a:pt x="364" y="475"/>
                    <a:pt x="364" y="475"/>
                  </a:cubicBezTo>
                  <a:cubicBezTo>
                    <a:pt x="364" y="475"/>
                    <a:pt x="364" y="475"/>
                    <a:pt x="364" y="475"/>
                  </a:cubicBezTo>
                  <a:cubicBezTo>
                    <a:pt x="364" y="475"/>
                    <a:pt x="364" y="475"/>
                    <a:pt x="364" y="475"/>
                  </a:cubicBezTo>
                  <a:cubicBezTo>
                    <a:pt x="364" y="475"/>
                    <a:pt x="364" y="475"/>
                    <a:pt x="363" y="475"/>
                  </a:cubicBezTo>
                  <a:cubicBezTo>
                    <a:pt x="363" y="475"/>
                    <a:pt x="363" y="475"/>
                    <a:pt x="363" y="475"/>
                  </a:cubicBezTo>
                  <a:cubicBezTo>
                    <a:pt x="364" y="476"/>
                    <a:pt x="364" y="476"/>
                    <a:pt x="365" y="477"/>
                  </a:cubicBezTo>
                  <a:cubicBezTo>
                    <a:pt x="365" y="477"/>
                    <a:pt x="365" y="477"/>
                    <a:pt x="365" y="477"/>
                  </a:cubicBezTo>
                  <a:cubicBezTo>
                    <a:pt x="365" y="477"/>
                    <a:pt x="366" y="477"/>
                    <a:pt x="366" y="477"/>
                  </a:cubicBezTo>
                  <a:cubicBezTo>
                    <a:pt x="366" y="477"/>
                    <a:pt x="367" y="478"/>
                    <a:pt x="367" y="478"/>
                  </a:cubicBezTo>
                  <a:cubicBezTo>
                    <a:pt x="368" y="478"/>
                    <a:pt x="368" y="479"/>
                    <a:pt x="369" y="479"/>
                  </a:cubicBezTo>
                  <a:cubicBezTo>
                    <a:pt x="369" y="479"/>
                    <a:pt x="369" y="479"/>
                    <a:pt x="369" y="479"/>
                  </a:cubicBezTo>
                  <a:cubicBezTo>
                    <a:pt x="369" y="479"/>
                    <a:pt x="369" y="479"/>
                    <a:pt x="369" y="479"/>
                  </a:cubicBezTo>
                  <a:cubicBezTo>
                    <a:pt x="369" y="480"/>
                    <a:pt x="369" y="480"/>
                    <a:pt x="369" y="480"/>
                  </a:cubicBezTo>
                  <a:cubicBezTo>
                    <a:pt x="369" y="480"/>
                    <a:pt x="369" y="480"/>
                    <a:pt x="369" y="480"/>
                  </a:cubicBezTo>
                  <a:cubicBezTo>
                    <a:pt x="369" y="480"/>
                    <a:pt x="369" y="480"/>
                    <a:pt x="369" y="480"/>
                  </a:cubicBezTo>
                  <a:cubicBezTo>
                    <a:pt x="369" y="481"/>
                    <a:pt x="369" y="481"/>
                    <a:pt x="369" y="482"/>
                  </a:cubicBezTo>
                  <a:cubicBezTo>
                    <a:pt x="369" y="482"/>
                    <a:pt x="369" y="482"/>
                    <a:pt x="369" y="482"/>
                  </a:cubicBezTo>
                  <a:cubicBezTo>
                    <a:pt x="368" y="482"/>
                    <a:pt x="368" y="482"/>
                    <a:pt x="368" y="483"/>
                  </a:cubicBezTo>
                  <a:cubicBezTo>
                    <a:pt x="368" y="483"/>
                    <a:pt x="367" y="483"/>
                    <a:pt x="367" y="483"/>
                  </a:cubicBezTo>
                  <a:cubicBezTo>
                    <a:pt x="367" y="484"/>
                    <a:pt x="366" y="484"/>
                    <a:pt x="366" y="484"/>
                  </a:cubicBezTo>
                  <a:cubicBezTo>
                    <a:pt x="366" y="485"/>
                    <a:pt x="366" y="485"/>
                    <a:pt x="366" y="485"/>
                  </a:cubicBezTo>
                  <a:cubicBezTo>
                    <a:pt x="366" y="486"/>
                    <a:pt x="366" y="486"/>
                    <a:pt x="366" y="486"/>
                  </a:cubicBezTo>
                  <a:cubicBezTo>
                    <a:pt x="365" y="486"/>
                    <a:pt x="365" y="486"/>
                    <a:pt x="365" y="486"/>
                  </a:cubicBezTo>
                  <a:cubicBezTo>
                    <a:pt x="365" y="486"/>
                    <a:pt x="366" y="487"/>
                    <a:pt x="366" y="487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6" y="487"/>
                    <a:pt x="365" y="487"/>
                    <a:pt x="365" y="488"/>
                  </a:cubicBezTo>
                  <a:cubicBezTo>
                    <a:pt x="365" y="488"/>
                    <a:pt x="365" y="488"/>
                    <a:pt x="365" y="488"/>
                  </a:cubicBezTo>
                  <a:cubicBezTo>
                    <a:pt x="365" y="488"/>
                    <a:pt x="365" y="488"/>
                    <a:pt x="365" y="488"/>
                  </a:cubicBezTo>
                  <a:cubicBezTo>
                    <a:pt x="364" y="488"/>
                    <a:pt x="364" y="488"/>
                    <a:pt x="364" y="488"/>
                  </a:cubicBezTo>
                  <a:cubicBezTo>
                    <a:pt x="364" y="488"/>
                    <a:pt x="364" y="489"/>
                    <a:pt x="364" y="489"/>
                  </a:cubicBezTo>
                  <a:cubicBezTo>
                    <a:pt x="364" y="489"/>
                    <a:pt x="363" y="489"/>
                    <a:pt x="363" y="490"/>
                  </a:cubicBezTo>
                  <a:cubicBezTo>
                    <a:pt x="362" y="490"/>
                    <a:pt x="362" y="490"/>
                    <a:pt x="362" y="491"/>
                  </a:cubicBezTo>
                  <a:cubicBezTo>
                    <a:pt x="362" y="491"/>
                    <a:pt x="362" y="491"/>
                    <a:pt x="362" y="491"/>
                  </a:cubicBezTo>
                  <a:cubicBezTo>
                    <a:pt x="361" y="492"/>
                    <a:pt x="362" y="492"/>
                    <a:pt x="361" y="492"/>
                  </a:cubicBezTo>
                  <a:cubicBezTo>
                    <a:pt x="361" y="492"/>
                    <a:pt x="361" y="492"/>
                    <a:pt x="361" y="492"/>
                  </a:cubicBezTo>
                  <a:cubicBezTo>
                    <a:pt x="361" y="493"/>
                    <a:pt x="360" y="493"/>
                    <a:pt x="360" y="493"/>
                  </a:cubicBezTo>
                  <a:cubicBezTo>
                    <a:pt x="360" y="493"/>
                    <a:pt x="359" y="493"/>
                    <a:pt x="359" y="493"/>
                  </a:cubicBezTo>
                  <a:cubicBezTo>
                    <a:pt x="358" y="493"/>
                    <a:pt x="358" y="493"/>
                    <a:pt x="357" y="493"/>
                  </a:cubicBezTo>
                  <a:cubicBezTo>
                    <a:pt x="356" y="493"/>
                    <a:pt x="356" y="493"/>
                    <a:pt x="355" y="493"/>
                  </a:cubicBezTo>
                  <a:cubicBezTo>
                    <a:pt x="355" y="493"/>
                    <a:pt x="355" y="492"/>
                    <a:pt x="354" y="492"/>
                  </a:cubicBezTo>
                  <a:cubicBezTo>
                    <a:pt x="354" y="492"/>
                    <a:pt x="354" y="492"/>
                    <a:pt x="354" y="491"/>
                  </a:cubicBezTo>
                  <a:cubicBezTo>
                    <a:pt x="353" y="491"/>
                    <a:pt x="353" y="491"/>
                    <a:pt x="353" y="490"/>
                  </a:cubicBezTo>
                  <a:cubicBezTo>
                    <a:pt x="353" y="490"/>
                    <a:pt x="353" y="490"/>
                    <a:pt x="353" y="490"/>
                  </a:cubicBezTo>
                  <a:cubicBezTo>
                    <a:pt x="353" y="490"/>
                    <a:pt x="352" y="490"/>
                    <a:pt x="352" y="489"/>
                  </a:cubicBezTo>
                  <a:cubicBezTo>
                    <a:pt x="352" y="489"/>
                    <a:pt x="351" y="489"/>
                    <a:pt x="351" y="489"/>
                  </a:cubicBezTo>
                  <a:cubicBezTo>
                    <a:pt x="350" y="489"/>
                    <a:pt x="350" y="489"/>
                    <a:pt x="350" y="488"/>
                  </a:cubicBezTo>
                  <a:cubicBezTo>
                    <a:pt x="350" y="488"/>
                    <a:pt x="350" y="488"/>
                    <a:pt x="350" y="488"/>
                  </a:cubicBezTo>
                  <a:cubicBezTo>
                    <a:pt x="350" y="488"/>
                    <a:pt x="351" y="488"/>
                    <a:pt x="351" y="488"/>
                  </a:cubicBezTo>
                  <a:cubicBezTo>
                    <a:pt x="351" y="488"/>
                    <a:pt x="351" y="488"/>
                    <a:pt x="351" y="488"/>
                  </a:cubicBezTo>
                  <a:cubicBezTo>
                    <a:pt x="351" y="488"/>
                    <a:pt x="351" y="488"/>
                    <a:pt x="350" y="487"/>
                  </a:cubicBezTo>
                  <a:cubicBezTo>
                    <a:pt x="350" y="487"/>
                    <a:pt x="350" y="487"/>
                    <a:pt x="350" y="487"/>
                  </a:cubicBezTo>
                  <a:cubicBezTo>
                    <a:pt x="349" y="487"/>
                    <a:pt x="349" y="487"/>
                    <a:pt x="349" y="487"/>
                  </a:cubicBezTo>
                  <a:cubicBezTo>
                    <a:pt x="349" y="487"/>
                    <a:pt x="349" y="487"/>
                    <a:pt x="349" y="487"/>
                  </a:cubicBezTo>
                  <a:cubicBezTo>
                    <a:pt x="348" y="486"/>
                    <a:pt x="347" y="486"/>
                    <a:pt x="346" y="485"/>
                  </a:cubicBezTo>
                  <a:cubicBezTo>
                    <a:pt x="346" y="485"/>
                    <a:pt x="346" y="484"/>
                    <a:pt x="346" y="484"/>
                  </a:cubicBezTo>
                  <a:cubicBezTo>
                    <a:pt x="345" y="484"/>
                    <a:pt x="345" y="484"/>
                    <a:pt x="345" y="484"/>
                  </a:cubicBezTo>
                  <a:cubicBezTo>
                    <a:pt x="345" y="484"/>
                    <a:pt x="344" y="484"/>
                    <a:pt x="344" y="483"/>
                  </a:cubicBezTo>
                  <a:cubicBezTo>
                    <a:pt x="344" y="483"/>
                    <a:pt x="344" y="483"/>
                    <a:pt x="343" y="483"/>
                  </a:cubicBezTo>
                  <a:cubicBezTo>
                    <a:pt x="343" y="483"/>
                    <a:pt x="343" y="483"/>
                    <a:pt x="344" y="483"/>
                  </a:cubicBezTo>
                  <a:cubicBezTo>
                    <a:pt x="343" y="483"/>
                    <a:pt x="343" y="483"/>
                    <a:pt x="342" y="483"/>
                  </a:cubicBezTo>
                  <a:cubicBezTo>
                    <a:pt x="342" y="483"/>
                    <a:pt x="342" y="483"/>
                    <a:pt x="342" y="483"/>
                  </a:cubicBezTo>
                  <a:cubicBezTo>
                    <a:pt x="342" y="483"/>
                    <a:pt x="343" y="483"/>
                    <a:pt x="343" y="484"/>
                  </a:cubicBezTo>
                  <a:cubicBezTo>
                    <a:pt x="343" y="484"/>
                    <a:pt x="343" y="484"/>
                    <a:pt x="344" y="484"/>
                  </a:cubicBezTo>
                  <a:cubicBezTo>
                    <a:pt x="344" y="484"/>
                    <a:pt x="344" y="485"/>
                    <a:pt x="343" y="485"/>
                  </a:cubicBezTo>
                  <a:cubicBezTo>
                    <a:pt x="343" y="485"/>
                    <a:pt x="343" y="485"/>
                    <a:pt x="343" y="485"/>
                  </a:cubicBezTo>
                  <a:cubicBezTo>
                    <a:pt x="342" y="484"/>
                    <a:pt x="341" y="484"/>
                    <a:pt x="340" y="484"/>
                  </a:cubicBezTo>
                  <a:cubicBezTo>
                    <a:pt x="340" y="485"/>
                    <a:pt x="341" y="485"/>
                    <a:pt x="342" y="485"/>
                  </a:cubicBezTo>
                  <a:cubicBezTo>
                    <a:pt x="343" y="486"/>
                    <a:pt x="343" y="486"/>
                    <a:pt x="344" y="487"/>
                  </a:cubicBezTo>
                  <a:cubicBezTo>
                    <a:pt x="344" y="488"/>
                    <a:pt x="345" y="488"/>
                    <a:pt x="345" y="488"/>
                  </a:cubicBezTo>
                  <a:cubicBezTo>
                    <a:pt x="345" y="489"/>
                    <a:pt x="346" y="489"/>
                    <a:pt x="346" y="489"/>
                  </a:cubicBezTo>
                  <a:cubicBezTo>
                    <a:pt x="346" y="489"/>
                    <a:pt x="346" y="490"/>
                    <a:pt x="346" y="490"/>
                  </a:cubicBezTo>
                  <a:cubicBezTo>
                    <a:pt x="346" y="490"/>
                    <a:pt x="347" y="491"/>
                    <a:pt x="347" y="491"/>
                  </a:cubicBezTo>
                  <a:cubicBezTo>
                    <a:pt x="347" y="492"/>
                    <a:pt x="348" y="492"/>
                    <a:pt x="348" y="492"/>
                  </a:cubicBezTo>
                  <a:cubicBezTo>
                    <a:pt x="348" y="493"/>
                    <a:pt x="348" y="493"/>
                    <a:pt x="349" y="493"/>
                  </a:cubicBezTo>
                  <a:cubicBezTo>
                    <a:pt x="349" y="493"/>
                    <a:pt x="349" y="493"/>
                    <a:pt x="349" y="493"/>
                  </a:cubicBezTo>
                  <a:cubicBezTo>
                    <a:pt x="349" y="493"/>
                    <a:pt x="349" y="493"/>
                    <a:pt x="350" y="493"/>
                  </a:cubicBezTo>
                  <a:cubicBezTo>
                    <a:pt x="351" y="493"/>
                    <a:pt x="353" y="494"/>
                    <a:pt x="355" y="494"/>
                  </a:cubicBezTo>
                  <a:cubicBezTo>
                    <a:pt x="355" y="494"/>
                    <a:pt x="355" y="494"/>
                    <a:pt x="355" y="494"/>
                  </a:cubicBezTo>
                  <a:cubicBezTo>
                    <a:pt x="355" y="494"/>
                    <a:pt x="356" y="494"/>
                    <a:pt x="356" y="494"/>
                  </a:cubicBezTo>
                  <a:cubicBezTo>
                    <a:pt x="356" y="494"/>
                    <a:pt x="357" y="494"/>
                    <a:pt x="357" y="494"/>
                  </a:cubicBezTo>
                  <a:cubicBezTo>
                    <a:pt x="357" y="494"/>
                    <a:pt x="357" y="494"/>
                    <a:pt x="358" y="494"/>
                  </a:cubicBezTo>
                  <a:cubicBezTo>
                    <a:pt x="358" y="494"/>
                    <a:pt x="358" y="494"/>
                    <a:pt x="359" y="494"/>
                  </a:cubicBezTo>
                  <a:cubicBezTo>
                    <a:pt x="359" y="494"/>
                    <a:pt x="359" y="494"/>
                    <a:pt x="359" y="494"/>
                  </a:cubicBezTo>
                  <a:cubicBezTo>
                    <a:pt x="360" y="494"/>
                    <a:pt x="361" y="494"/>
                    <a:pt x="361" y="495"/>
                  </a:cubicBezTo>
                  <a:cubicBezTo>
                    <a:pt x="361" y="495"/>
                    <a:pt x="361" y="495"/>
                    <a:pt x="362" y="495"/>
                  </a:cubicBezTo>
                  <a:cubicBezTo>
                    <a:pt x="362" y="495"/>
                    <a:pt x="362" y="495"/>
                    <a:pt x="362" y="495"/>
                  </a:cubicBezTo>
                  <a:cubicBezTo>
                    <a:pt x="362" y="496"/>
                    <a:pt x="362" y="496"/>
                    <a:pt x="362" y="496"/>
                  </a:cubicBezTo>
                  <a:cubicBezTo>
                    <a:pt x="363" y="496"/>
                    <a:pt x="362" y="497"/>
                    <a:pt x="362" y="497"/>
                  </a:cubicBezTo>
                  <a:cubicBezTo>
                    <a:pt x="362" y="497"/>
                    <a:pt x="362" y="497"/>
                    <a:pt x="362" y="497"/>
                  </a:cubicBezTo>
                  <a:cubicBezTo>
                    <a:pt x="362" y="498"/>
                    <a:pt x="362" y="498"/>
                    <a:pt x="362" y="498"/>
                  </a:cubicBezTo>
                  <a:cubicBezTo>
                    <a:pt x="362" y="498"/>
                    <a:pt x="362" y="498"/>
                    <a:pt x="362" y="498"/>
                  </a:cubicBezTo>
                  <a:cubicBezTo>
                    <a:pt x="361" y="498"/>
                    <a:pt x="361" y="498"/>
                    <a:pt x="361" y="498"/>
                  </a:cubicBezTo>
                  <a:cubicBezTo>
                    <a:pt x="361" y="499"/>
                    <a:pt x="361" y="499"/>
                    <a:pt x="361" y="499"/>
                  </a:cubicBezTo>
                  <a:cubicBezTo>
                    <a:pt x="361" y="499"/>
                    <a:pt x="361" y="499"/>
                    <a:pt x="362" y="499"/>
                  </a:cubicBezTo>
                  <a:cubicBezTo>
                    <a:pt x="362" y="499"/>
                    <a:pt x="362" y="499"/>
                    <a:pt x="362" y="499"/>
                  </a:cubicBezTo>
                  <a:cubicBezTo>
                    <a:pt x="362" y="499"/>
                    <a:pt x="362" y="499"/>
                    <a:pt x="362" y="499"/>
                  </a:cubicBezTo>
                  <a:cubicBezTo>
                    <a:pt x="361" y="500"/>
                    <a:pt x="361" y="500"/>
                    <a:pt x="361" y="500"/>
                  </a:cubicBezTo>
                  <a:cubicBezTo>
                    <a:pt x="361" y="500"/>
                    <a:pt x="361" y="500"/>
                    <a:pt x="361" y="500"/>
                  </a:cubicBezTo>
                  <a:cubicBezTo>
                    <a:pt x="360" y="501"/>
                    <a:pt x="360" y="501"/>
                    <a:pt x="360" y="502"/>
                  </a:cubicBezTo>
                  <a:cubicBezTo>
                    <a:pt x="360" y="502"/>
                    <a:pt x="360" y="502"/>
                    <a:pt x="360" y="503"/>
                  </a:cubicBezTo>
                  <a:cubicBezTo>
                    <a:pt x="360" y="503"/>
                    <a:pt x="360" y="503"/>
                    <a:pt x="360" y="503"/>
                  </a:cubicBezTo>
                  <a:cubicBezTo>
                    <a:pt x="359" y="503"/>
                    <a:pt x="359" y="503"/>
                    <a:pt x="359" y="503"/>
                  </a:cubicBezTo>
                  <a:cubicBezTo>
                    <a:pt x="359" y="503"/>
                    <a:pt x="359" y="503"/>
                    <a:pt x="359" y="504"/>
                  </a:cubicBezTo>
                  <a:cubicBezTo>
                    <a:pt x="359" y="504"/>
                    <a:pt x="359" y="505"/>
                    <a:pt x="358" y="505"/>
                  </a:cubicBezTo>
                  <a:cubicBezTo>
                    <a:pt x="358" y="505"/>
                    <a:pt x="358" y="505"/>
                    <a:pt x="358" y="506"/>
                  </a:cubicBezTo>
                  <a:cubicBezTo>
                    <a:pt x="358" y="506"/>
                    <a:pt x="358" y="506"/>
                    <a:pt x="358" y="506"/>
                  </a:cubicBezTo>
                  <a:cubicBezTo>
                    <a:pt x="357" y="506"/>
                    <a:pt x="356" y="506"/>
                    <a:pt x="356" y="507"/>
                  </a:cubicBezTo>
                  <a:cubicBezTo>
                    <a:pt x="356" y="507"/>
                    <a:pt x="356" y="508"/>
                    <a:pt x="356" y="508"/>
                  </a:cubicBezTo>
                  <a:cubicBezTo>
                    <a:pt x="356" y="508"/>
                    <a:pt x="356" y="509"/>
                    <a:pt x="356" y="509"/>
                  </a:cubicBezTo>
                  <a:cubicBezTo>
                    <a:pt x="355" y="510"/>
                    <a:pt x="355" y="510"/>
                    <a:pt x="355" y="511"/>
                  </a:cubicBezTo>
                  <a:cubicBezTo>
                    <a:pt x="355" y="511"/>
                    <a:pt x="355" y="511"/>
                    <a:pt x="355" y="512"/>
                  </a:cubicBezTo>
                  <a:cubicBezTo>
                    <a:pt x="354" y="512"/>
                    <a:pt x="354" y="512"/>
                    <a:pt x="354" y="512"/>
                  </a:cubicBezTo>
                  <a:cubicBezTo>
                    <a:pt x="354" y="512"/>
                    <a:pt x="353" y="512"/>
                    <a:pt x="353" y="512"/>
                  </a:cubicBezTo>
                  <a:cubicBezTo>
                    <a:pt x="353" y="512"/>
                    <a:pt x="353" y="512"/>
                    <a:pt x="353" y="512"/>
                  </a:cubicBezTo>
                  <a:cubicBezTo>
                    <a:pt x="352" y="513"/>
                    <a:pt x="352" y="513"/>
                    <a:pt x="352" y="513"/>
                  </a:cubicBezTo>
                  <a:cubicBezTo>
                    <a:pt x="352" y="513"/>
                    <a:pt x="352" y="514"/>
                    <a:pt x="351" y="514"/>
                  </a:cubicBezTo>
                  <a:cubicBezTo>
                    <a:pt x="351" y="514"/>
                    <a:pt x="351" y="514"/>
                    <a:pt x="351" y="514"/>
                  </a:cubicBezTo>
                  <a:cubicBezTo>
                    <a:pt x="350" y="514"/>
                    <a:pt x="350" y="514"/>
                    <a:pt x="350" y="514"/>
                  </a:cubicBezTo>
                  <a:cubicBezTo>
                    <a:pt x="349" y="514"/>
                    <a:pt x="349" y="514"/>
                    <a:pt x="348" y="514"/>
                  </a:cubicBezTo>
                  <a:cubicBezTo>
                    <a:pt x="348" y="514"/>
                    <a:pt x="348" y="513"/>
                    <a:pt x="348" y="514"/>
                  </a:cubicBezTo>
                  <a:cubicBezTo>
                    <a:pt x="348" y="514"/>
                    <a:pt x="348" y="514"/>
                    <a:pt x="348" y="514"/>
                  </a:cubicBezTo>
                  <a:cubicBezTo>
                    <a:pt x="348" y="514"/>
                    <a:pt x="348" y="514"/>
                    <a:pt x="348" y="514"/>
                  </a:cubicBezTo>
                  <a:cubicBezTo>
                    <a:pt x="348" y="514"/>
                    <a:pt x="348" y="514"/>
                    <a:pt x="348" y="514"/>
                  </a:cubicBezTo>
                  <a:cubicBezTo>
                    <a:pt x="348" y="515"/>
                    <a:pt x="348" y="515"/>
                    <a:pt x="348" y="515"/>
                  </a:cubicBezTo>
                  <a:cubicBezTo>
                    <a:pt x="348" y="515"/>
                    <a:pt x="348" y="515"/>
                    <a:pt x="348" y="515"/>
                  </a:cubicBezTo>
                  <a:cubicBezTo>
                    <a:pt x="347" y="515"/>
                    <a:pt x="347" y="515"/>
                    <a:pt x="347" y="514"/>
                  </a:cubicBezTo>
                  <a:cubicBezTo>
                    <a:pt x="346" y="514"/>
                    <a:pt x="346" y="513"/>
                    <a:pt x="345" y="513"/>
                  </a:cubicBezTo>
                  <a:cubicBezTo>
                    <a:pt x="345" y="514"/>
                    <a:pt x="345" y="514"/>
                    <a:pt x="345" y="514"/>
                  </a:cubicBezTo>
                  <a:cubicBezTo>
                    <a:pt x="345" y="514"/>
                    <a:pt x="345" y="514"/>
                    <a:pt x="345" y="514"/>
                  </a:cubicBezTo>
                  <a:cubicBezTo>
                    <a:pt x="345" y="514"/>
                    <a:pt x="345" y="514"/>
                    <a:pt x="345" y="514"/>
                  </a:cubicBezTo>
                  <a:cubicBezTo>
                    <a:pt x="345" y="514"/>
                    <a:pt x="345" y="514"/>
                    <a:pt x="345" y="514"/>
                  </a:cubicBezTo>
                  <a:cubicBezTo>
                    <a:pt x="345" y="514"/>
                    <a:pt x="345" y="513"/>
                    <a:pt x="344" y="513"/>
                  </a:cubicBezTo>
                  <a:cubicBezTo>
                    <a:pt x="344" y="513"/>
                    <a:pt x="344" y="513"/>
                    <a:pt x="344" y="513"/>
                  </a:cubicBezTo>
                  <a:cubicBezTo>
                    <a:pt x="344" y="514"/>
                    <a:pt x="344" y="514"/>
                    <a:pt x="344" y="514"/>
                  </a:cubicBezTo>
                  <a:cubicBezTo>
                    <a:pt x="344" y="514"/>
                    <a:pt x="344" y="514"/>
                    <a:pt x="344" y="514"/>
                  </a:cubicBezTo>
                  <a:cubicBezTo>
                    <a:pt x="344" y="513"/>
                    <a:pt x="344" y="513"/>
                    <a:pt x="344" y="513"/>
                  </a:cubicBezTo>
                  <a:cubicBezTo>
                    <a:pt x="343" y="513"/>
                    <a:pt x="343" y="513"/>
                    <a:pt x="343" y="512"/>
                  </a:cubicBezTo>
                  <a:cubicBezTo>
                    <a:pt x="343" y="512"/>
                    <a:pt x="343" y="512"/>
                    <a:pt x="343" y="512"/>
                  </a:cubicBezTo>
                  <a:cubicBezTo>
                    <a:pt x="344" y="512"/>
                    <a:pt x="343" y="511"/>
                    <a:pt x="343" y="511"/>
                  </a:cubicBezTo>
                  <a:cubicBezTo>
                    <a:pt x="343" y="511"/>
                    <a:pt x="343" y="511"/>
                    <a:pt x="343" y="511"/>
                  </a:cubicBezTo>
                  <a:cubicBezTo>
                    <a:pt x="343" y="511"/>
                    <a:pt x="343" y="511"/>
                    <a:pt x="343" y="511"/>
                  </a:cubicBezTo>
                  <a:cubicBezTo>
                    <a:pt x="343" y="511"/>
                    <a:pt x="343" y="511"/>
                    <a:pt x="343" y="511"/>
                  </a:cubicBezTo>
                  <a:cubicBezTo>
                    <a:pt x="343" y="512"/>
                    <a:pt x="343" y="512"/>
                    <a:pt x="342" y="512"/>
                  </a:cubicBezTo>
                  <a:cubicBezTo>
                    <a:pt x="342" y="512"/>
                    <a:pt x="342" y="512"/>
                    <a:pt x="342" y="512"/>
                  </a:cubicBezTo>
                  <a:cubicBezTo>
                    <a:pt x="342" y="512"/>
                    <a:pt x="342" y="512"/>
                    <a:pt x="342" y="512"/>
                  </a:cubicBezTo>
                  <a:cubicBezTo>
                    <a:pt x="342" y="512"/>
                    <a:pt x="342" y="512"/>
                    <a:pt x="342" y="512"/>
                  </a:cubicBezTo>
                  <a:cubicBezTo>
                    <a:pt x="342" y="512"/>
                    <a:pt x="342" y="512"/>
                    <a:pt x="342" y="512"/>
                  </a:cubicBezTo>
                  <a:cubicBezTo>
                    <a:pt x="343" y="513"/>
                    <a:pt x="343" y="513"/>
                    <a:pt x="343" y="513"/>
                  </a:cubicBezTo>
                  <a:cubicBezTo>
                    <a:pt x="343" y="513"/>
                    <a:pt x="343" y="513"/>
                    <a:pt x="343" y="514"/>
                  </a:cubicBezTo>
                  <a:cubicBezTo>
                    <a:pt x="343" y="514"/>
                    <a:pt x="343" y="514"/>
                    <a:pt x="343" y="514"/>
                  </a:cubicBezTo>
                  <a:cubicBezTo>
                    <a:pt x="343" y="514"/>
                    <a:pt x="343" y="514"/>
                    <a:pt x="343" y="514"/>
                  </a:cubicBezTo>
                  <a:cubicBezTo>
                    <a:pt x="343" y="514"/>
                    <a:pt x="343" y="514"/>
                    <a:pt x="343" y="515"/>
                  </a:cubicBezTo>
                  <a:cubicBezTo>
                    <a:pt x="343" y="515"/>
                    <a:pt x="343" y="515"/>
                    <a:pt x="343" y="515"/>
                  </a:cubicBezTo>
                  <a:cubicBezTo>
                    <a:pt x="343" y="515"/>
                    <a:pt x="343" y="515"/>
                    <a:pt x="343" y="515"/>
                  </a:cubicBezTo>
                  <a:cubicBezTo>
                    <a:pt x="342" y="515"/>
                    <a:pt x="342" y="515"/>
                    <a:pt x="342" y="515"/>
                  </a:cubicBezTo>
                  <a:cubicBezTo>
                    <a:pt x="342" y="516"/>
                    <a:pt x="342" y="516"/>
                    <a:pt x="342" y="515"/>
                  </a:cubicBezTo>
                  <a:cubicBezTo>
                    <a:pt x="342" y="515"/>
                    <a:pt x="342" y="515"/>
                    <a:pt x="342" y="515"/>
                  </a:cubicBezTo>
                  <a:cubicBezTo>
                    <a:pt x="342" y="515"/>
                    <a:pt x="342" y="515"/>
                    <a:pt x="341" y="515"/>
                  </a:cubicBezTo>
                  <a:cubicBezTo>
                    <a:pt x="341" y="515"/>
                    <a:pt x="341" y="514"/>
                    <a:pt x="341" y="514"/>
                  </a:cubicBezTo>
                  <a:cubicBezTo>
                    <a:pt x="341" y="514"/>
                    <a:pt x="341" y="515"/>
                    <a:pt x="341" y="515"/>
                  </a:cubicBezTo>
                  <a:cubicBezTo>
                    <a:pt x="341" y="515"/>
                    <a:pt x="341" y="515"/>
                    <a:pt x="341" y="515"/>
                  </a:cubicBezTo>
                  <a:cubicBezTo>
                    <a:pt x="341" y="516"/>
                    <a:pt x="341" y="516"/>
                    <a:pt x="342" y="516"/>
                  </a:cubicBezTo>
                  <a:cubicBezTo>
                    <a:pt x="342" y="516"/>
                    <a:pt x="342" y="516"/>
                    <a:pt x="342" y="516"/>
                  </a:cubicBezTo>
                  <a:cubicBezTo>
                    <a:pt x="342" y="516"/>
                    <a:pt x="342" y="517"/>
                    <a:pt x="342" y="517"/>
                  </a:cubicBezTo>
                  <a:cubicBezTo>
                    <a:pt x="342" y="517"/>
                    <a:pt x="342" y="517"/>
                    <a:pt x="342" y="517"/>
                  </a:cubicBezTo>
                  <a:cubicBezTo>
                    <a:pt x="342" y="517"/>
                    <a:pt x="342" y="517"/>
                    <a:pt x="342" y="517"/>
                  </a:cubicBezTo>
                  <a:cubicBezTo>
                    <a:pt x="342" y="518"/>
                    <a:pt x="341" y="518"/>
                    <a:pt x="342" y="518"/>
                  </a:cubicBezTo>
                  <a:cubicBezTo>
                    <a:pt x="342" y="519"/>
                    <a:pt x="341" y="519"/>
                    <a:pt x="341" y="520"/>
                  </a:cubicBezTo>
                  <a:cubicBezTo>
                    <a:pt x="341" y="520"/>
                    <a:pt x="341" y="520"/>
                    <a:pt x="341" y="520"/>
                  </a:cubicBezTo>
                  <a:cubicBezTo>
                    <a:pt x="341" y="520"/>
                    <a:pt x="340" y="520"/>
                    <a:pt x="340" y="520"/>
                  </a:cubicBezTo>
                  <a:cubicBezTo>
                    <a:pt x="340" y="520"/>
                    <a:pt x="339" y="520"/>
                    <a:pt x="338" y="520"/>
                  </a:cubicBezTo>
                  <a:cubicBezTo>
                    <a:pt x="337" y="520"/>
                    <a:pt x="336" y="520"/>
                    <a:pt x="335" y="520"/>
                  </a:cubicBezTo>
                  <a:cubicBezTo>
                    <a:pt x="333" y="520"/>
                    <a:pt x="332" y="518"/>
                    <a:pt x="330" y="518"/>
                  </a:cubicBezTo>
                  <a:cubicBezTo>
                    <a:pt x="329" y="518"/>
                    <a:pt x="329" y="518"/>
                    <a:pt x="328" y="518"/>
                  </a:cubicBezTo>
                  <a:cubicBezTo>
                    <a:pt x="327" y="518"/>
                    <a:pt x="326" y="517"/>
                    <a:pt x="326" y="517"/>
                  </a:cubicBezTo>
                  <a:cubicBezTo>
                    <a:pt x="323" y="516"/>
                    <a:pt x="321" y="515"/>
                    <a:pt x="319" y="514"/>
                  </a:cubicBezTo>
                  <a:cubicBezTo>
                    <a:pt x="319" y="514"/>
                    <a:pt x="318" y="513"/>
                    <a:pt x="318" y="513"/>
                  </a:cubicBezTo>
                  <a:cubicBezTo>
                    <a:pt x="318" y="513"/>
                    <a:pt x="318" y="513"/>
                    <a:pt x="318" y="512"/>
                  </a:cubicBezTo>
                  <a:cubicBezTo>
                    <a:pt x="318" y="512"/>
                    <a:pt x="318" y="512"/>
                    <a:pt x="317" y="512"/>
                  </a:cubicBezTo>
                  <a:cubicBezTo>
                    <a:pt x="317" y="512"/>
                    <a:pt x="317" y="513"/>
                    <a:pt x="318" y="513"/>
                  </a:cubicBezTo>
                  <a:cubicBezTo>
                    <a:pt x="318" y="514"/>
                    <a:pt x="318" y="514"/>
                    <a:pt x="318" y="514"/>
                  </a:cubicBezTo>
                  <a:cubicBezTo>
                    <a:pt x="318" y="515"/>
                    <a:pt x="317" y="514"/>
                    <a:pt x="316" y="515"/>
                  </a:cubicBezTo>
                  <a:cubicBezTo>
                    <a:pt x="316" y="515"/>
                    <a:pt x="317" y="515"/>
                    <a:pt x="317" y="515"/>
                  </a:cubicBezTo>
                  <a:cubicBezTo>
                    <a:pt x="317" y="515"/>
                    <a:pt x="318" y="515"/>
                    <a:pt x="318" y="515"/>
                  </a:cubicBezTo>
                  <a:cubicBezTo>
                    <a:pt x="318" y="516"/>
                    <a:pt x="318" y="516"/>
                    <a:pt x="319" y="516"/>
                  </a:cubicBezTo>
                  <a:cubicBezTo>
                    <a:pt x="319" y="517"/>
                    <a:pt x="319" y="517"/>
                    <a:pt x="319" y="516"/>
                  </a:cubicBezTo>
                  <a:cubicBezTo>
                    <a:pt x="320" y="516"/>
                    <a:pt x="319" y="516"/>
                    <a:pt x="319" y="515"/>
                  </a:cubicBezTo>
                  <a:cubicBezTo>
                    <a:pt x="319" y="515"/>
                    <a:pt x="319" y="515"/>
                    <a:pt x="320" y="515"/>
                  </a:cubicBezTo>
                  <a:cubicBezTo>
                    <a:pt x="320" y="515"/>
                    <a:pt x="320" y="516"/>
                    <a:pt x="321" y="516"/>
                  </a:cubicBezTo>
                  <a:cubicBezTo>
                    <a:pt x="321" y="516"/>
                    <a:pt x="322" y="516"/>
                    <a:pt x="322" y="516"/>
                  </a:cubicBezTo>
                  <a:cubicBezTo>
                    <a:pt x="323" y="516"/>
                    <a:pt x="323" y="517"/>
                    <a:pt x="324" y="517"/>
                  </a:cubicBezTo>
                  <a:cubicBezTo>
                    <a:pt x="325" y="517"/>
                    <a:pt x="325" y="517"/>
                    <a:pt x="325" y="517"/>
                  </a:cubicBezTo>
                  <a:cubicBezTo>
                    <a:pt x="325" y="517"/>
                    <a:pt x="325" y="518"/>
                    <a:pt x="326" y="518"/>
                  </a:cubicBezTo>
                  <a:cubicBezTo>
                    <a:pt x="326" y="518"/>
                    <a:pt x="327" y="518"/>
                    <a:pt x="328" y="519"/>
                  </a:cubicBezTo>
                  <a:cubicBezTo>
                    <a:pt x="328" y="519"/>
                    <a:pt x="327" y="519"/>
                    <a:pt x="327" y="519"/>
                  </a:cubicBezTo>
                  <a:cubicBezTo>
                    <a:pt x="327" y="519"/>
                    <a:pt x="327" y="520"/>
                    <a:pt x="327" y="520"/>
                  </a:cubicBezTo>
                  <a:cubicBezTo>
                    <a:pt x="327" y="520"/>
                    <a:pt x="326" y="520"/>
                    <a:pt x="326" y="520"/>
                  </a:cubicBezTo>
                  <a:cubicBezTo>
                    <a:pt x="326" y="520"/>
                    <a:pt x="326" y="520"/>
                    <a:pt x="326" y="521"/>
                  </a:cubicBezTo>
                  <a:cubicBezTo>
                    <a:pt x="326" y="521"/>
                    <a:pt x="326" y="521"/>
                    <a:pt x="326" y="521"/>
                  </a:cubicBezTo>
                  <a:cubicBezTo>
                    <a:pt x="326" y="521"/>
                    <a:pt x="326" y="521"/>
                    <a:pt x="326" y="521"/>
                  </a:cubicBezTo>
                  <a:cubicBezTo>
                    <a:pt x="327" y="521"/>
                    <a:pt x="327" y="521"/>
                    <a:pt x="327" y="521"/>
                  </a:cubicBezTo>
                  <a:cubicBezTo>
                    <a:pt x="327" y="520"/>
                    <a:pt x="327" y="520"/>
                    <a:pt x="327" y="520"/>
                  </a:cubicBezTo>
                  <a:cubicBezTo>
                    <a:pt x="327" y="520"/>
                    <a:pt x="328" y="520"/>
                    <a:pt x="328" y="520"/>
                  </a:cubicBezTo>
                  <a:cubicBezTo>
                    <a:pt x="328" y="519"/>
                    <a:pt x="329" y="519"/>
                    <a:pt x="329" y="519"/>
                  </a:cubicBezTo>
                  <a:cubicBezTo>
                    <a:pt x="330" y="519"/>
                    <a:pt x="330" y="519"/>
                    <a:pt x="331" y="519"/>
                  </a:cubicBezTo>
                  <a:cubicBezTo>
                    <a:pt x="331" y="519"/>
                    <a:pt x="331" y="520"/>
                    <a:pt x="331" y="520"/>
                  </a:cubicBezTo>
                  <a:cubicBezTo>
                    <a:pt x="331" y="521"/>
                    <a:pt x="332" y="520"/>
                    <a:pt x="333" y="520"/>
                  </a:cubicBezTo>
                  <a:cubicBezTo>
                    <a:pt x="333" y="520"/>
                    <a:pt x="333" y="520"/>
                    <a:pt x="333" y="520"/>
                  </a:cubicBezTo>
                  <a:cubicBezTo>
                    <a:pt x="333" y="521"/>
                    <a:pt x="333" y="521"/>
                    <a:pt x="333" y="521"/>
                  </a:cubicBezTo>
                  <a:cubicBezTo>
                    <a:pt x="332" y="521"/>
                    <a:pt x="332" y="521"/>
                    <a:pt x="332" y="521"/>
                  </a:cubicBezTo>
                  <a:cubicBezTo>
                    <a:pt x="332" y="521"/>
                    <a:pt x="333" y="521"/>
                    <a:pt x="334" y="521"/>
                  </a:cubicBezTo>
                  <a:cubicBezTo>
                    <a:pt x="334" y="521"/>
                    <a:pt x="334" y="521"/>
                    <a:pt x="334" y="521"/>
                  </a:cubicBezTo>
                  <a:cubicBezTo>
                    <a:pt x="334" y="521"/>
                    <a:pt x="334" y="522"/>
                    <a:pt x="334" y="522"/>
                  </a:cubicBezTo>
                  <a:cubicBezTo>
                    <a:pt x="334" y="522"/>
                    <a:pt x="335" y="522"/>
                    <a:pt x="335" y="522"/>
                  </a:cubicBezTo>
                  <a:cubicBezTo>
                    <a:pt x="335" y="522"/>
                    <a:pt x="335" y="522"/>
                    <a:pt x="335" y="522"/>
                  </a:cubicBezTo>
                  <a:cubicBezTo>
                    <a:pt x="335" y="522"/>
                    <a:pt x="336" y="522"/>
                    <a:pt x="336" y="522"/>
                  </a:cubicBezTo>
                  <a:cubicBezTo>
                    <a:pt x="336" y="522"/>
                    <a:pt x="336" y="523"/>
                    <a:pt x="336" y="523"/>
                  </a:cubicBezTo>
                  <a:cubicBezTo>
                    <a:pt x="336" y="523"/>
                    <a:pt x="337" y="523"/>
                    <a:pt x="337" y="523"/>
                  </a:cubicBezTo>
                  <a:cubicBezTo>
                    <a:pt x="337" y="523"/>
                    <a:pt x="337" y="523"/>
                    <a:pt x="336" y="524"/>
                  </a:cubicBezTo>
                  <a:cubicBezTo>
                    <a:pt x="337" y="524"/>
                    <a:pt x="337" y="524"/>
                    <a:pt x="337" y="524"/>
                  </a:cubicBezTo>
                  <a:cubicBezTo>
                    <a:pt x="337" y="524"/>
                    <a:pt x="337" y="524"/>
                    <a:pt x="337" y="524"/>
                  </a:cubicBezTo>
                  <a:cubicBezTo>
                    <a:pt x="337" y="525"/>
                    <a:pt x="337" y="525"/>
                    <a:pt x="337" y="526"/>
                  </a:cubicBezTo>
                  <a:cubicBezTo>
                    <a:pt x="337" y="526"/>
                    <a:pt x="338" y="527"/>
                    <a:pt x="338" y="527"/>
                  </a:cubicBezTo>
                  <a:cubicBezTo>
                    <a:pt x="338" y="527"/>
                    <a:pt x="337" y="527"/>
                    <a:pt x="337" y="527"/>
                  </a:cubicBezTo>
                  <a:cubicBezTo>
                    <a:pt x="337" y="528"/>
                    <a:pt x="337" y="528"/>
                    <a:pt x="338" y="528"/>
                  </a:cubicBezTo>
                  <a:cubicBezTo>
                    <a:pt x="337" y="529"/>
                    <a:pt x="337" y="529"/>
                    <a:pt x="337" y="530"/>
                  </a:cubicBezTo>
                  <a:cubicBezTo>
                    <a:pt x="336" y="530"/>
                    <a:pt x="335" y="530"/>
                    <a:pt x="334" y="531"/>
                  </a:cubicBezTo>
                  <a:cubicBezTo>
                    <a:pt x="334" y="531"/>
                    <a:pt x="334" y="531"/>
                    <a:pt x="333" y="531"/>
                  </a:cubicBezTo>
                  <a:cubicBezTo>
                    <a:pt x="333" y="531"/>
                    <a:pt x="333" y="531"/>
                    <a:pt x="333" y="531"/>
                  </a:cubicBezTo>
                  <a:cubicBezTo>
                    <a:pt x="333" y="532"/>
                    <a:pt x="333" y="532"/>
                    <a:pt x="333" y="532"/>
                  </a:cubicBezTo>
                  <a:cubicBezTo>
                    <a:pt x="333" y="532"/>
                    <a:pt x="333" y="532"/>
                    <a:pt x="332" y="532"/>
                  </a:cubicBezTo>
                  <a:cubicBezTo>
                    <a:pt x="332" y="532"/>
                    <a:pt x="331" y="532"/>
                    <a:pt x="331" y="532"/>
                  </a:cubicBezTo>
                  <a:cubicBezTo>
                    <a:pt x="330" y="532"/>
                    <a:pt x="330" y="532"/>
                    <a:pt x="330" y="532"/>
                  </a:cubicBezTo>
                  <a:cubicBezTo>
                    <a:pt x="330" y="531"/>
                    <a:pt x="329" y="531"/>
                    <a:pt x="329" y="531"/>
                  </a:cubicBezTo>
                  <a:cubicBezTo>
                    <a:pt x="328" y="531"/>
                    <a:pt x="328" y="531"/>
                    <a:pt x="328" y="531"/>
                  </a:cubicBezTo>
                  <a:cubicBezTo>
                    <a:pt x="328" y="532"/>
                    <a:pt x="328" y="532"/>
                    <a:pt x="328" y="532"/>
                  </a:cubicBezTo>
                  <a:cubicBezTo>
                    <a:pt x="328" y="532"/>
                    <a:pt x="328" y="532"/>
                    <a:pt x="328" y="532"/>
                  </a:cubicBezTo>
                  <a:cubicBezTo>
                    <a:pt x="327" y="532"/>
                    <a:pt x="327" y="532"/>
                    <a:pt x="327" y="532"/>
                  </a:cubicBezTo>
                  <a:cubicBezTo>
                    <a:pt x="326" y="532"/>
                    <a:pt x="326" y="532"/>
                    <a:pt x="326" y="532"/>
                  </a:cubicBezTo>
                  <a:cubicBezTo>
                    <a:pt x="326" y="532"/>
                    <a:pt x="326" y="532"/>
                    <a:pt x="326" y="532"/>
                  </a:cubicBezTo>
                  <a:cubicBezTo>
                    <a:pt x="326" y="533"/>
                    <a:pt x="327" y="533"/>
                    <a:pt x="327" y="534"/>
                  </a:cubicBezTo>
                  <a:cubicBezTo>
                    <a:pt x="328" y="534"/>
                    <a:pt x="328" y="534"/>
                    <a:pt x="329" y="534"/>
                  </a:cubicBezTo>
                  <a:cubicBezTo>
                    <a:pt x="329" y="534"/>
                    <a:pt x="329" y="534"/>
                    <a:pt x="329" y="534"/>
                  </a:cubicBezTo>
                  <a:cubicBezTo>
                    <a:pt x="330" y="535"/>
                    <a:pt x="329" y="535"/>
                    <a:pt x="329" y="535"/>
                  </a:cubicBezTo>
                  <a:cubicBezTo>
                    <a:pt x="329" y="535"/>
                    <a:pt x="329" y="535"/>
                    <a:pt x="329" y="536"/>
                  </a:cubicBezTo>
                  <a:cubicBezTo>
                    <a:pt x="329" y="536"/>
                    <a:pt x="329" y="536"/>
                    <a:pt x="329" y="536"/>
                  </a:cubicBezTo>
                  <a:cubicBezTo>
                    <a:pt x="329" y="536"/>
                    <a:pt x="329" y="536"/>
                    <a:pt x="329" y="536"/>
                  </a:cubicBezTo>
                  <a:cubicBezTo>
                    <a:pt x="328" y="536"/>
                    <a:pt x="328" y="536"/>
                    <a:pt x="328" y="536"/>
                  </a:cubicBezTo>
                  <a:cubicBezTo>
                    <a:pt x="327" y="536"/>
                    <a:pt x="327" y="535"/>
                    <a:pt x="327" y="536"/>
                  </a:cubicBezTo>
                  <a:cubicBezTo>
                    <a:pt x="327" y="536"/>
                    <a:pt x="327" y="536"/>
                    <a:pt x="327" y="536"/>
                  </a:cubicBezTo>
                  <a:cubicBezTo>
                    <a:pt x="326" y="536"/>
                    <a:pt x="326" y="535"/>
                    <a:pt x="325" y="536"/>
                  </a:cubicBezTo>
                  <a:cubicBezTo>
                    <a:pt x="325" y="536"/>
                    <a:pt x="325" y="537"/>
                    <a:pt x="325" y="537"/>
                  </a:cubicBezTo>
                  <a:cubicBezTo>
                    <a:pt x="325" y="537"/>
                    <a:pt x="324" y="537"/>
                    <a:pt x="324" y="537"/>
                  </a:cubicBezTo>
                  <a:cubicBezTo>
                    <a:pt x="324" y="538"/>
                    <a:pt x="324" y="538"/>
                    <a:pt x="324" y="538"/>
                  </a:cubicBezTo>
                  <a:cubicBezTo>
                    <a:pt x="324" y="538"/>
                    <a:pt x="324" y="539"/>
                    <a:pt x="324" y="539"/>
                  </a:cubicBezTo>
                  <a:cubicBezTo>
                    <a:pt x="324" y="539"/>
                    <a:pt x="325" y="539"/>
                    <a:pt x="325" y="539"/>
                  </a:cubicBezTo>
                  <a:cubicBezTo>
                    <a:pt x="325" y="539"/>
                    <a:pt x="325" y="540"/>
                    <a:pt x="325" y="540"/>
                  </a:cubicBezTo>
                  <a:cubicBezTo>
                    <a:pt x="325" y="540"/>
                    <a:pt x="325" y="540"/>
                    <a:pt x="325" y="540"/>
                  </a:cubicBezTo>
                  <a:cubicBezTo>
                    <a:pt x="325" y="540"/>
                    <a:pt x="325" y="540"/>
                    <a:pt x="325" y="540"/>
                  </a:cubicBezTo>
                  <a:cubicBezTo>
                    <a:pt x="325" y="540"/>
                    <a:pt x="324" y="540"/>
                    <a:pt x="324" y="540"/>
                  </a:cubicBezTo>
                  <a:cubicBezTo>
                    <a:pt x="324" y="540"/>
                    <a:pt x="324" y="540"/>
                    <a:pt x="324" y="540"/>
                  </a:cubicBezTo>
                  <a:cubicBezTo>
                    <a:pt x="324" y="540"/>
                    <a:pt x="324" y="540"/>
                    <a:pt x="324" y="540"/>
                  </a:cubicBezTo>
                  <a:cubicBezTo>
                    <a:pt x="323" y="539"/>
                    <a:pt x="322" y="539"/>
                    <a:pt x="322" y="539"/>
                  </a:cubicBezTo>
                  <a:cubicBezTo>
                    <a:pt x="322" y="539"/>
                    <a:pt x="321" y="539"/>
                    <a:pt x="321" y="539"/>
                  </a:cubicBezTo>
                  <a:cubicBezTo>
                    <a:pt x="321" y="539"/>
                    <a:pt x="321" y="540"/>
                    <a:pt x="322" y="540"/>
                  </a:cubicBezTo>
                  <a:cubicBezTo>
                    <a:pt x="322" y="540"/>
                    <a:pt x="322" y="539"/>
                    <a:pt x="322" y="539"/>
                  </a:cubicBezTo>
                  <a:cubicBezTo>
                    <a:pt x="322" y="539"/>
                    <a:pt x="322" y="539"/>
                    <a:pt x="322" y="540"/>
                  </a:cubicBezTo>
                  <a:cubicBezTo>
                    <a:pt x="323" y="540"/>
                    <a:pt x="323" y="540"/>
                    <a:pt x="323" y="540"/>
                  </a:cubicBezTo>
                  <a:cubicBezTo>
                    <a:pt x="323" y="540"/>
                    <a:pt x="323" y="540"/>
                    <a:pt x="323" y="540"/>
                  </a:cubicBezTo>
                  <a:cubicBezTo>
                    <a:pt x="323" y="540"/>
                    <a:pt x="323" y="540"/>
                    <a:pt x="323" y="540"/>
                  </a:cubicBezTo>
                  <a:cubicBezTo>
                    <a:pt x="322" y="541"/>
                    <a:pt x="322" y="541"/>
                    <a:pt x="322" y="541"/>
                  </a:cubicBezTo>
                  <a:cubicBezTo>
                    <a:pt x="321" y="542"/>
                    <a:pt x="321" y="542"/>
                    <a:pt x="321" y="542"/>
                  </a:cubicBezTo>
                  <a:cubicBezTo>
                    <a:pt x="321" y="542"/>
                    <a:pt x="322" y="542"/>
                    <a:pt x="322" y="542"/>
                  </a:cubicBezTo>
                  <a:cubicBezTo>
                    <a:pt x="322" y="542"/>
                    <a:pt x="322" y="542"/>
                    <a:pt x="322" y="542"/>
                  </a:cubicBezTo>
                  <a:cubicBezTo>
                    <a:pt x="322" y="542"/>
                    <a:pt x="322" y="542"/>
                    <a:pt x="322" y="542"/>
                  </a:cubicBezTo>
                  <a:cubicBezTo>
                    <a:pt x="322" y="543"/>
                    <a:pt x="321" y="543"/>
                    <a:pt x="321" y="543"/>
                  </a:cubicBezTo>
                  <a:cubicBezTo>
                    <a:pt x="321" y="543"/>
                    <a:pt x="321" y="544"/>
                    <a:pt x="321" y="544"/>
                  </a:cubicBezTo>
                  <a:cubicBezTo>
                    <a:pt x="320" y="544"/>
                    <a:pt x="320" y="544"/>
                    <a:pt x="320" y="544"/>
                  </a:cubicBezTo>
                  <a:cubicBezTo>
                    <a:pt x="320" y="543"/>
                    <a:pt x="320" y="543"/>
                    <a:pt x="320" y="543"/>
                  </a:cubicBezTo>
                  <a:cubicBezTo>
                    <a:pt x="319" y="543"/>
                    <a:pt x="319" y="543"/>
                    <a:pt x="320" y="544"/>
                  </a:cubicBezTo>
                  <a:cubicBezTo>
                    <a:pt x="320" y="544"/>
                    <a:pt x="320" y="544"/>
                    <a:pt x="320" y="544"/>
                  </a:cubicBezTo>
                  <a:cubicBezTo>
                    <a:pt x="320" y="544"/>
                    <a:pt x="320" y="545"/>
                    <a:pt x="320" y="545"/>
                  </a:cubicBezTo>
                  <a:cubicBezTo>
                    <a:pt x="320" y="545"/>
                    <a:pt x="321" y="545"/>
                    <a:pt x="321" y="545"/>
                  </a:cubicBezTo>
                  <a:cubicBezTo>
                    <a:pt x="321" y="545"/>
                    <a:pt x="321" y="545"/>
                    <a:pt x="321" y="545"/>
                  </a:cubicBezTo>
                  <a:cubicBezTo>
                    <a:pt x="321" y="545"/>
                    <a:pt x="321" y="545"/>
                    <a:pt x="321" y="545"/>
                  </a:cubicBezTo>
                  <a:cubicBezTo>
                    <a:pt x="321" y="545"/>
                    <a:pt x="322" y="545"/>
                    <a:pt x="322" y="545"/>
                  </a:cubicBezTo>
                  <a:cubicBezTo>
                    <a:pt x="322" y="545"/>
                    <a:pt x="322" y="546"/>
                    <a:pt x="321" y="546"/>
                  </a:cubicBezTo>
                  <a:cubicBezTo>
                    <a:pt x="321" y="546"/>
                    <a:pt x="321" y="546"/>
                    <a:pt x="321" y="546"/>
                  </a:cubicBezTo>
                  <a:cubicBezTo>
                    <a:pt x="321" y="546"/>
                    <a:pt x="321" y="546"/>
                    <a:pt x="321" y="545"/>
                  </a:cubicBezTo>
                  <a:cubicBezTo>
                    <a:pt x="320" y="545"/>
                    <a:pt x="319" y="545"/>
                    <a:pt x="319" y="545"/>
                  </a:cubicBezTo>
                  <a:cubicBezTo>
                    <a:pt x="319" y="545"/>
                    <a:pt x="319" y="545"/>
                    <a:pt x="319" y="545"/>
                  </a:cubicBezTo>
                  <a:cubicBezTo>
                    <a:pt x="319" y="545"/>
                    <a:pt x="318" y="545"/>
                    <a:pt x="318" y="545"/>
                  </a:cubicBezTo>
                  <a:cubicBezTo>
                    <a:pt x="318" y="545"/>
                    <a:pt x="318" y="545"/>
                    <a:pt x="318" y="546"/>
                  </a:cubicBezTo>
                  <a:cubicBezTo>
                    <a:pt x="318" y="546"/>
                    <a:pt x="317" y="546"/>
                    <a:pt x="317" y="546"/>
                  </a:cubicBezTo>
                  <a:cubicBezTo>
                    <a:pt x="317" y="546"/>
                    <a:pt x="318" y="546"/>
                    <a:pt x="318" y="546"/>
                  </a:cubicBezTo>
                  <a:cubicBezTo>
                    <a:pt x="318" y="546"/>
                    <a:pt x="318" y="546"/>
                    <a:pt x="318" y="546"/>
                  </a:cubicBezTo>
                  <a:cubicBezTo>
                    <a:pt x="318" y="546"/>
                    <a:pt x="319" y="546"/>
                    <a:pt x="319" y="546"/>
                  </a:cubicBezTo>
                  <a:cubicBezTo>
                    <a:pt x="319" y="546"/>
                    <a:pt x="319" y="546"/>
                    <a:pt x="319" y="546"/>
                  </a:cubicBezTo>
                  <a:cubicBezTo>
                    <a:pt x="319" y="546"/>
                    <a:pt x="319" y="546"/>
                    <a:pt x="319" y="546"/>
                  </a:cubicBezTo>
                  <a:cubicBezTo>
                    <a:pt x="319" y="547"/>
                    <a:pt x="319" y="547"/>
                    <a:pt x="319" y="547"/>
                  </a:cubicBezTo>
                  <a:cubicBezTo>
                    <a:pt x="319" y="547"/>
                    <a:pt x="320" y="547"/>
                    <a:pt x="320" y="547"/>
                  </a:cubicBezTo>
                  <a:cubicBezTo>
                    <a:pt x="320" y="547"/>
                    <a:pt x="320" y="547"/>
                    <a:pt x="320" y="548"/>
                  </a:cubicBezTo>
                  <a:cubicBezTo>
                    <a:pt x="320" y="547"/>
                    <a:pt x="319" y="547"/>
                    <a:pt x="319" y="547"/>
                  </a:cubicBezTo>
                  <a:cubicBezTo>
                    <a:pt x="319" y="547"/>
                    <a:pt x="319" y="547"/>
                    <a:pt x="319" y="547"/>
                  </a:cubicBezTo>
                  <a:cubicBezTo>
                    <a:pt x="319" y="548"/>
                    <a:pt x="319" y="548"/>
                    <a:pt x="319" y="548"/>
                  </a:cubicBezTo>
                  <a:cubicBezTo>
                    <a:pt x="319" y="548"/>
                    <a:pt x="319" y="548"/>
                    <a:pt x="319" y="548"/>
                  </a:cubicBezTo>
                  <a:cubicBezTo>
                    <a:pt x="318" y="548"/>
                    <a:pt x="318" y="548"/>
                    <a:pt x="318" y="549"/>
                  </a:cubicBezTo>
                  <a:cubicBezTo>
                    <a:pt x="317" y="549"/>
                    <a:pt x="317" y="550"/>
                    <a:pt x="316" y="550"/>
                  </a:cubicBezTo>
                  <a:cubicBezTo>
                    <a:pt x="316" y="551"/>
                    <a:pt x="315" y="551"/>
                    <a:pt x="315" y="551"/>
                  </a:cubicBezTo>
                  <a:cubicBezTo>
                    <a:pt x="315" y="551"/>
                    <a:pt x="315" y="552"/>
                    <a:pt x="315" y="552"/>
                  </a:cubicBezTo>
                  <a:cubicBezTo>
                    <a:pt x="315" y="552"/>
                    <a:pt x="315" y="552"/>
                    <a:pt x="316" y="552"/>
                  </a:cubicBezTo>
                  <a:cubicBezTo>
                    <a:pt x="316" y="552"/>
                    <a:pt x="316" y="553"/>
                    <a:pt x="316" y="553"/>
                  </a:cubicBezTo>
                  <a:cubicBezTo>
                    <a:pt x="316" y="553"/>
                    <a:pt x="316" y="553"/>
                    <a:pt x="316" y="553"/>
                  </a:cubicBezTo>
                  <a:cubicBezTo>
                    <a:pt x="315" y="553"/>
                    <a:pt x="315" y="553"/>
                    <a:pt x="315" y="553"/>
                  </a:cubicBezTo>
                  <a:cubicBezTo>
                    <a:pt x="315" y="553"/>
                    <a:pt x="315" y="554"/>
                    <a:pt x="315" y="554"/>
                  </a:cubicBezTo>
                  <a:cubicBezTo>
                    <a:pt x="315" y="554"/>
                    <a:pt x="315" y="555"/>
                    <a:pt x="315" y="555"/>
                  </a:cubicBezTo>
                  <a:cubicBezTo>
                    <a:pt x="315" y="555"/>
                    <a:pt x="315" y="555"/>
                    <a:pt x="314" y="555"/>
                  </a:cubicBezTo>
                  <a:cubicBezTo>
                    <a:pt x="314" y="556"/>
                    <a:pt x="314" y="556"/>
                    <a:pt x="315" y="556"/>
                  </a:cubicBezTo>
                  <a:cubicBezTo>
                    <a:pt x="315" y="556"/>
                    <a:pt x="315" y="556"/>
                    <a:pt x="315" y="556"/>
                  </a:cubicBezTo>
                  <a:cubicBezTo>
                    <a:pt x="315" y="556"/>
                    <a:pt x="315" y="556"/>
                    <a:pt x="315" y="556"/>
                  </a:cubicBezTo>
                  <a:cubicBezTo>
                    <a:pt x="315" y="557"/>
                    <a:pt x="314" y="557"/>
                    <a:pt x="314" y="557"/>
                  </a:cubicBezTo>
                  <a:cubicBezTo>
                    <a:pt x="314" y="557"/>
                    <a:pt x="314" y="557"/>
                    <a:pt x="314" y="558"/>
                  </a:cubicBezTo>
                  <a:cubicBezTo>
                    <a:pt x="313" y="558"/>
                    <a:pt x="313" y="558"/>
                    <a:pt x="313" y="559"/>
                  </a:cubicBezTo>
                  <a:cubicBezTo>
                    <a:pt x="313" y="559"/>
                    <a:pt x="313" y="559"/>
                    <a:pt x="313" y="559"/>
                  </a:cubicBezTo>
                  <a:cubicBezTo>
                    <a:pt x="313" y="559"/>
                    <a:pt x="313" y="559"/>
                    <a:pt x="313" y="560"/>
                  </a:cubicBezTo>
                  <a:cubicBezTo>
                    <a:pt x="313" y="560"/>
                    <a:pt x="312" y="560"/>
                    <a:pt x="312" y="560"/>
                  </a:cubicBezTo>
                  <a:cubicBezTo>
                    <a:pt x="312" y="561"/>
                    <a:pt x="312" y="561"/>
                    <a:pt x="312" y="561"/>
                  </a:cubicBezTo>
                  <a:cubicBezTo>
                    <a:pt x="312" y="561"/>
                    <a:pt x="312" y="561"/>
                    <a:pt x="312" y="561"/>
                  </a:cubicBezTo>
                  <a:cubicBezTo>
                    <a:pt x="313" y="561"/>
                    <a:pt x="312" y="562"/>
                    <a:pt x="312" y="562"/>
                  </a:cubicBezTo>
                  <a:cubicBezTo>
                    <a:pt x="312" y="563"/>
                    <a:pt x="312" y="563"/>
                    <a:pt x="311" y="563"/>
                  </a:cubicBezTo>
                  <a:cubicBezTo>
                    <a:pt x="311" y="564"/>
                    <a:pt x="311" y="564"/>
                    <a:pt x="311" y="564"/>
                  </a:cubicBezTo>
                  <a:cubicBezTo>
                    <a:pt x="311" y="564"/>
                    <a:pt x="311" y="564"/>
                    <a:pt x="310" y="564"/>
                  </a:cubicBezTo>
                  <a:cubicBezTo>
                    <a:pt x="310" y="564"/>
                    <a:pt x="310" y="564"/>
                    <a:pt x="309" y="564"/>
                  </a:cubicBezTo>
                  <a:cubicBezTo>
                    <a:pt x="309" y="564"/>
                    <a:pt x="309" y="564"/>
                    <a:pt x="309" y="564"/>
                  </a:cubicBezTo>
                  <a:cubicBezTo>
                    <a:pt x="309" y="565"/>
                    <a:pt x="309" y="565"/>
                    <a:pt x="310" y="565"/>
                  </a:cubicBezTo>
                  <a:cubicBezTo>
                    <a:pt x="310" y="565"/>
                    <a:pt x="311" y="565"/>
                    <a:pt x="311" y="566"/>
                  </a:cubicBezTo>
                  <a:cubicBezTo>
                    <a:pt x="311" y="566"/>
                    <a:pt x="311" y="567"/>
                    <a:pt x="310" y="567"/>
                  </a:cubicBezTo>
                  <a:cubicBezTo>
                    <a:pt x="310" y="568"/>
                    <a:pt x="310" y="568"/>
                    <a:pt x="310" y="569"/>
                  </a:cubicBezTo>
                  <a:cubicBezTo>
                    <a:pt x="310" y="569"/>
                    <a:pt x="310" y="570"/>
                    <a:pt x="310" y="570"/>
                  </a:cubicBezTo>
                  <a:cubicBezTo>
                    <a:pt x="310" y="571"/>
                    <a:pt x="310" y="571"/>
                    <a:pt x="310" y="571"/>
                  </a:cubicBezTo>
                  <a:cubicBezTo>
                    <a:pt x="309" y="572"/>
                    <a:pt x="309" y="573"/>
                    <a:pt x="309" y="573"/>
                  </a:cubicBezTo>
                  <a:cubicBezTo>
                    <a:pt x="309" y="574"/>
                    <a:pt x="310" y="574"/>
                    <a:pt x="310" y="575"/>
                  </a:cubicBezTo>
                  <a:cubicBezTo>
                    <a:pt x="310" y="575"/>
                    <a:pt x="309" y="576"/>
                    <a:pt x="309" y="577"/>
                  </a:cubicBezTo>
                  <a:cubicBezTo>
                    <a:pt x="309" y="578"/>
                    <a:pt x="310" y="578"/>
                    <a:pt x="310" y="579"/>
                  </a:cubicBezTo>
                  <a:cubicBezTo>
                    <a:pt x="310" y="580"/>
                    <a:pt x="310" y="581"/>
                    <a:pt x="310" y="582"/>
                  </a:cubicBezTo>
                  <a:cubicBezTo>
                    <a:pt x="310" y="583"/>
                    <a:pt x="309" y="583"/>
                    <a:pt x="309" y="583"/>
                  </a:cubicBezTo>
                  <a:cubicBezTo>
                    <a:pt x="309" y="584"/>
                    <a:pt x="308" y="584"/>
                    <a:pt x="308" y="584"/>
                  </a:cubicBezTo>
                  <a:cubicBezTo>
                    <a:pt x="307" y="584"/>
                    <a:pt x="307" y="585"/>
                    <a:pt x="307" y="585"/>
                  </a:cubicBezTo>
                  <a:cubicBezTo>
                    <a:pt x="307" y="585"/>
                    <a:pt x="307" y="585"/>
                    <a:pt x="308" y="585"/>
                  </a:cubicBezTo>
                  <a:cubicBezTo>
                    <a:pt x="308" y="585"/>
                    <a:pt x="308" y="584"/>
                    <a:pt x="308" y="584"/>
                  </a:cubicBezTo>
                  <a:cubicBezTo>
                    <a:pt x="308" y="584"/>
                    <a:pt x="308" y="584"/>
                    <a:pt x="309" y="584"/>
                  </a:cubicBezTo>
                  <a:cubicBezTo>
                    <a:pt x="309" y="584"/>
                    <a:pt x="309" y="584"/>
                    <a:pt x="309" y="584"/>
                  </a:cubicBezTo>
                  <a:cubicBezTo>
                    <a:pt x="309" y="584"/>
                    <a:pt x="309" y="584"/>
                    <a:pt x="310" y="584"/>
                  </a:cubicBezTo>
                  <a:cubicBezTo>
                    <a:pt x="310" y="584"/>
                    <a:pt x="310" y="584"/>
                    <a:pt x="310" y="584"/>
                  </a:cubicBezTo>
                  <a:cubicBezTo>
                    <a:pt x="310" y="585"/>
                    <a:pt x="310" y="585"/>
                    <a:pt x="311" y="585"/>
                  </a:cubicBezTo>
                  <a:cubicBezTo>
                    <a:pt x="311" y="585"/>
                    <a:pt x="311" y="585"/>
                    <a:pt x="311" y="585"/>
                  </a:cubicBezTo>
                  <a:cubicBezTo>
                    <a:pt x="311" y="585"/>
                    <a:pt x="311" y="586"/>
                    <a:pt x="311" y="586"/>
                  </a:cubicBezTo>
                  <a:cubicBezTo>
                    <a:pt x="311" y="587"/>
                    <a:pt x="312" y="587"/>
                    <a:pt x="312" y="588"/>
                  </a:cubicBezTo>
                  <a:cubicBezTo>
                    <a:pt x="312" y="588"/>
                    <a:pt x="312" y="588"/>
                    <a:pt x="313" y="588"/>
                  </a:cubicBezTo>
                  <a:cubicBezTo>
                    <a:pt x="313" y="588"/>
                    <a:pt x="313" y="588"/>
                    <a:pt x="314" y="587"/>
                  </a:cubicBezTo>
                  <a:cubicBezTo>
                    <a:pt x="314" y="587"/>
                    <a:pt x="314" y="587"/>
                    <a:pt x="314" y="587"/>
                  </a:cubicBezTo>
                  <a:cubicBezTo>
                    <a:pt x="314" y="587"/>
                    <a:pt x="314" y="588"/>
                    <a:pt x="314" y="588"/>
                  </a:cubicBezTo>
                  <a:cubicBezTo>
                    <a:pt x="314" y="588"/>
                    <a:pt x="314" y="589"/>
                    <a:pt x="314" y="589"/>
                  </a:cubicBezTo>
                  <a:cubicBezTo>
                    <a:pt x="314" y="589"/>
                    <a:pt x="314" y="589"/>
                    <a:pt x="314" y="588"/>
                  </a:cubicBezTo>
                  <a:cubicBezTo>
                    <a:pt x="314" y="588"/>
                    <a:pt x="314" y="588"/>
                    <a:pt x="314" y="588"/>
                  </a:cubicBezTo>
                  <a:cubicBezTo>
                    <a:pt x="314" y="587"/>
                    <a:pt x="314" y="587"/>
                    <a:pt x="314" y="587"/>
                  </a:cubicBezTo>
                  <a:cubicBezTo>
                    <a:pt x="315" y="587"/>
                    <a:pt x="315" y="587"/>
                    <a:pt x="315" y="587"/>
                  </a:cubicBezTo>
                  <a:cubicBezTo>
                    <a:pt x="315" y="588"/>
                    <a:pt x="316" y="588"/>
                    <a:pt x="316" y="588"/>
                  </a:cubicBezTo>
                  <a:cubicBezTo>
                    <a:pt x="317" y="588"/>
                    <a:pt x="317" y="587"/>
                    <a:pt x="317" y="587"/>
                  </a:cubicBezTo>
                  <a:cubicBezTo>
                    <a:pt x="318" y="587"/>
                    <a:pt x="318" y="587"/>
                    <a:pt x="318" y="587"/>
                  </a:cubicBezTo>
                  <a:cubicBezTo>
                    <a:pt x="318" y="587"/>
                    <a:pt x="319" y="587"/>
                    <a:pt x="319" y="587"/>
                  </a:cubicBezTo>
                  <a:cubicBezTo>
                    <a:pt x="319" y="588"/>
                    <a:pt x="319" y="588"/>
                    <a:pt x="319" y="588"/>
                  </a:cubicBezTo>
                  <a:cubicBezTo>
                    <a:pt x="319" y="588"/>
                    <a:pt x="319" y="588"/>
                    <a:pt x="319" y="588"/>
                  </a:cubicBezTo>
                  <a:cubicBezTo>
                    <a:pt x="319" y="588"/>
                    <a:pt x="319" y="588"/>
                    <a:pt x="319" y="588"/>
                  </a:cubicBezTo>
                  <a:cubicBezTo>
                    <a:pt x="320" y="588"/>
                    <a:pt x="320" y="588"/>
                    <a:pt x="320" y="588"/>
                  </a:cubicBezTo>
                  <a:cubicBezTo>
                    <a:pt x="321" y="588"/>
                    <a:pt x="321" y="588"/>
                    <a:pt x="321" y="589"/>
                  </a:cubicBezTo>
                  <a:cubicBezTo>
                    <a:pt x="321" y="589"/>
                    <a:pt x="321" y="589"/>
                    <a:pt x="321" y="590"/>
                  </a:cubicBezTo>
                  <a:cubicBezTo>
                    <a:pt x="321" y="590"/>
                    <a:pt x="321" y="590"/>
                    <a:pt x="321" y="590"/>
                  </a:cubicBezTo>
                  <a:cubicBezTo>
                    <a:pt x="321" y="591"/>
                    <a:pt x="321" y="591"/>
                    <a:pt x="321" y="592"/>
                  </a:cubicBezTo>
                  <a:cubicBezTo>
                    <a:pt x="322" y="593"/>
                    <a:pt x="322" y="594"/>
                    <a:pt x="322" y="594"/>
                  </a:cubicBezTo>
                  <a:cubicBezTo>
                    <a:pt x="322" y="595"/>
                    <a:pt x="322" y="595"/>
                    <a:pt x="323" y="596"/>
                  </a:cubicBezTo>
                  <a:cubicBezTo>
                    <a:pt x="323" y="596"/>
                    <a:pt x="323" y="597"/>
                    <a:pt x="323" y="598"/>
                  </a:cubicBezTo>
                  <a:cubicBezTo>
                    <a:pt x="323" y="599"/>
                    <a:pt x="324" y="601"/>
                    <a:pt x="325" y="602"/>
                  </a:cubicBezTo>
                  <a:cubicBezTo>
                    <a:pt x="325" y="604"/>
                    <a:pt x="326" y="605"/>
                    <a:pt x="326" y="607"/>
                  </a:cubicBezTo>
                  <a:cubicBezTo>
                    <a:pt x="325" y="608"/>
                    <a:pt x="325" y="608"/>
                    <a:pt x="325" y="609"/>
                  </a:cubicBezTo>
                  <a:cubicBezTo>
                    <a:pt x="324" y="609"/>
                    <a:pt x="324" y="610"/>
                    <a:pt x="324" y="610"/>
                  </a:cubicBezTo>
                  <a:cubicBezTo>
                    <a:pt x="323" y="610"/>
                    <a:pt x="322" y="610"/>
                    <a:pt x="322" y="610"/>
                  </a:cubicBezTo>
                  <a:cubicBezTo>
                    <a:pt x="321" y="610"/>
                    <a:pt x="321" y="610"/>
                    <a:pt x="321" y="611"/>
                  </a:cubicBezTo>
                  <a:cubicBezTo>
                    <a:pt x="322" y="611"/>
                    <a:pt x="322" y="611"/>
                    <a:pt x="323" y="611"/>
                  </a:cubicBezTo>
                  <a:cubicBezTo>
                    <a:pt x="324" y="611"/>
                    <a:pt x="324" y="610"/>
                    <a:pt x="325" y="610"/>
                  </a:cubicBezTo>
                  <a:cubicBezTo>
                    <a:pt x="326" y="609"/>
                    <a:pt x="326" y="609"/>
                    <a:pt x="327" y="609"/>
                  </a:cubicBezTo>
                  <a:cubicBezTo>
                    <a:pt x="327" y="609"/>
                    <a:pt x="327" y="609"/>
                    <a:pt x="326" y="609"/>
                  </a:cubicBezTo>
                  <a:cubicBezTo>
                    <a:pt x="326" y="610"/>
                    <a:pt x="326" y="610"/>
                    <a:pt x="326" y="610"/>
                  </a:cubicBezTo>
                  <a:cubicBezTo>
                    <a:pt x="326" y="610"/>
                    <a:pt x="327" y="610"/>
                    <a:pt x="327" y="610"/>
                  </a:cubicBezTo>
                  <a:cubicBezTo>
                    <a:pt x="328" y="609"/>
                    <a:pt x="330" y="609"/>
                    <a:pt x="331" y="608"/>
                  </a:cubicBezTo>
                  <a:cubicBezTo>
                    <a:pt x="333" y="607"/>
                    <a:pt x="334" y="607"/>
                    <a:pt x="336" y="606"/>
                  </a:cubicBezTo>
                  <a:cubicBezTo>
                    <a:pt x="337" y="606"/>
                    <a:pt x="338" y="607"/>
                    <a:pt x="339" y="607"/>
                  </a:cubicBezTo>
                  <a:cubicBezTo>
                    <a:pt x="340" y="608"/>
                    <a:pt x="340" y="609"/>
                    <a:pt x="341" y="609"/>
                  </a:cubicBezTo>
                  <a:cubicBezTo>
                    <a:pt x="342" y="609"/>
                    <a:pt x="342" y="609"/>
                    <a:pt x="342" y="610"/>
                  </a:cubicBezTo>
                  <a:cubicBezTo>
                    <a:pt x="343" y="610"/>
                    <a:pt x="344" y="610"/>
                    <a:pt x="344" y="610"/>
                  </a:cubicBezTo>
                  <a:cubicBezTo>
                    <a:pt x="345" y="611"/>
                    <a:pt x="345" y="611"/>
                    <a:pt x="345" y="611"/>
                  </a:cubicBezTo>
                  <a:cubicBezTo>
                    <a:pt x="346" y="611"/>
                    <a:pt x="346" y="611"/>
                    <a:pt x="347" y="611"/>
                  </a:cubicBezTo>
                  <a:cubicBezTo>
                    <a:pt x="347" y="611"/>
                    <a:pt x="348" y="612"/>
                    <a:pt x="348" y="612"/>
                  </a:cubicBezTo>
                  <a:cubicBezTo>
                    <a:pt x="349" y="612"/>
                    <a:pt x="349" y="612"/>
                    <a:pt x="349" y="612"/>
                  </a:cubicBezTo>
                  <a:cubicBezTo>
                    <a:pt x="350" y="612"/>
                    <a:pt x="350" y="612"/>
                    <a:pt x="351" y="613"/>
                  </a:cubicBezTo>
                  <a:cubicBezTo>
                    <a:pt x="351" y="614"/>
                    <a:pt x="352" y="615"/>
                    <a:pt x="354" y="615"/>
                  </a:cubicBezTo>
                  <a:cubicBezTo>
                    <a:pt x="354" y="616"/>
                    <a:pt x="355" y="616"/>
                    <a:pt x="355" y="616"/>
                  </a:cubicBezTo>
                  <a:cubicBezTo>
                    <a:pt x="355" y="616"/>
                    <a:pt x="356" y="617"/>
                    <a:pt x="356" y="617"/>
                  </a:cubicBezTo>
                  <a:cubicBezTo>
                    <a:pt x="356" y="619"/>
                    <a:pt x="357" y="620"/>
                    <a:pt x="359" y="622"/>
                  </a:cubicBezTo>
                  <a:cubicBezTo>
                    <a:pt x="360" y="623"/>
                    <a:pt x="363" y="623"/>
                    <a:pt x="364" y="624"/>
                  </a:cubicBezTo>
                  <a:cubicBezTo>
                    <a:pt x="365" y="624"/>
                    <a:pt x="366" y="625"/>
                    <a:pt x="367" y="626"/>
                  </a:cubicBezTo>
                  <a:cubicBezTo>
                    <a:pt x="368" y="626"/>
                    <a:pt x="369" y="626"/>
                    <a:pt x="369" y="626"/>
                  </a:cubicBezTo>
                  <a:cubicBezTo>
                    <a:pt x="370" y="626"/>
                    <a:pt x="370" y="627"/>
                    <a:pt x="370" y="627"/>
                  </a:cubicBezTo>
                  <a:cubicBezTo>
                    <a:pt x="371" y="627"/>
                    <a:pt x="371" y="627"/>
                    <a:pt x="371" y="628"/>
                  </a:cubicBezTo>
                  <a:cubicBezTo>
                    <a:pt x="372" y="628"/>
                    <a:pt x="372" y="629"/>
                    <a:pt x="373" y="629"/>
                  </a:cubicBezTo>
                  <a:cubicBezTo>
                    <a:pt x="373" y="629"/>
                    <a:pt x="374" y="629"/>
                    <a:pt x="374" y="630"/>
                  </a:cubicBezTo>
                  <a:cubicBezTo>
                    <a:pt x="374" y="630"/>
                    <a:pt x="375" y="630"/>
                    <a:pt x="375" y="630"/>
                  </a:cubicBezTo>
                  <a:cubicBezTo>
                    <a:pt x="375" y="631"/>
                    <a:pt x="375" y="631"/>
                    <a:pt x="375" y="631"/>
                  </a:cubicBezTo>
                  <a:cubicBezTo>
                    <a:pt x="376" y="631"/>
                    <a:pt x="376" y="631"/>
                    <a:pt x="377" y="631"/>
                  </a:cubicBezTo>
                  <a:cubicBezTo>
                    <a:pt x="377" y="631"/>
                    <a:pt x="378" y="631"/>
                    <a:pt x="379" y="631"/>
                  </a:cubicBezTo>
                  <a:cubicBezTo>
                    <a:pt x="379" y="631"/>
                    <a:pt x="380" y="630"/>
                    <a:pt x="381" y="631"/>
                  </a:cubicBezTo>
                  <a:cubicBezTo>
                    <a:pt x="381" y="631"/>
                    <a:pt x="381" y="631"/>
                    <a:pt x="381" y="631"/>
                  </a:cubicBezTo>
                  <a:cubicBezTo>
                    <a:pt x="382" y="631"/>
                    <a:pt x="382" y="631"/>
                    <a:pt x="382" y="630"/>
                  </a:cubicBezTo>
                  <a:cubicBezTo>
                    <a:pt x="383" y="630"/>
                    <a:pt x="383" y="630"/>
                    <a:pt x="384" y="631"/>
                  </a:cubicBezTo>
                  <a:cubicBezTo>
                    <a:pt x="384" y="631"/>
                    <a:pt x="384" y="631"/>
                    <a:pt x="384" y="631"/>
                  </a:cubicBezTo>
                  <a:cubicBezTo>
                    <a:pt x="384" y="631"/>
                    <a:pt x="384" y="631"/>
                    <a:pt x="384" y="631"/>
                  </a:cubicBezTo>
                  <a:cubicBezTo>
                    <a:pt x="384" y="631"/>
                    <a:pt x="385" y="631"/>
                    <a:pt x="385" y="631"/>
                  </a:cubicBezTo>
                  <a:cubicBezTo>
                    <a:pt x="385" y="631"/>
                    <a:pt x="385" y="631"/>
                    <a:pt x="385" y="631"/>
                  </a:cubicBezTo>
                  <a:cubicBezTo>
                    <a:pt x="386" y="631"/>
                    <a:pt x="386" y="631"/>
                    <a:pt x="387" y="631"/>
                  </a:cubicBezTo>
                  <a:cubicBezTo>
                    <a:pt x="387" y="631"/>
                    <a:pt x="388" y="631"/>
                    <a:pt x="389" y="631"/>
                  </a:cubicBezTo>
                  <a:cubicBezTo>
                    <a:pt x="389" y="631"/>
                    <a:pt x="389" y="631"/>
                    <a:pt x="389" y="631"/>
                  </a:cubicBezTo>
                  <a:cubicBezTo>
                    <a:pt x="390" y="632"/>
                    <a:pt x="390" y="632"/>
                    <a:pt x="390" y="632"/>
                  </a:cubicBezTo>
                  <a:cubicBezTo>
                    <a:pt x="391" y="632"/>
                    <a:pt x="391" y="632"/>
                    <a:pt x="391" y="632"/>
                  </a:cubicBezTo>
                  <a:cubicBezTo>
                    <a:pt x="391" y="632"/>
                    <a:pt x="392" y="632"/>
                    <a:pt x="392" y="632"/>
                  </a:cubicBezTo>
                  <a:cubicBezTo>
                    <a:pt x="393" y="633"/>
                    <a:pt x="393" y="633"/>
                    <a:pt x="393" y="633"/>
                  </a:cubicBezTo>
                  <a:cubicBezTo>
                    <a:pt x="394" y="634"/>
                    <a:pt x="394" y="634"/>
                    <a:pt x="394" y="635"/>
                  </a:cubicBezTo>
                  <a:cubicBezTo>
                    <a:pt x="394" y="635"/>
                    <a:pt x="394" y="636"/>
                    <a:pt x="394" y="637"/>
                  </a:cubicBezTo>
                  <a:cubicBezTo>
                    <a:pt x="394" y="637"/>
                    <a:pt x="394" y="637"/>
                    <a:pt x="394" y="638"/>
                  </a:cubicBezTo>
                  <a:cubicBezTo>
                    <a:pt x="394" y="638"/>
                    <a:pt x="394" y="638"/>
                    <a:pt x="394" y="639"/>
                  </a:cubicBezTo>
                  <a:cubicBezTo>
                    <a:pt x="393" y="639"/>
                    <a:pt x="393" y="640"/>
                    <a:pt x="393" y="641"/>
                  </a:cubicBezTo>
                  <a:cubicBezTo>
                    <a:pt x="393" y="642"/>
                    <a:pt x="393" y="642"/>
                    <a:pt x="393" y="643"/>
                  </a:cubicBezTo>
                  <a:cubicBezTo>
                    <a:pt x="393" y="644"/>
                    <a:pt x="394" y="645"/>
                    <a:pt x="394" y="645"/>
                  </a:cubicBezTo>
                  <a:cubicBezTo>
                    <a:pt x="394" y="646"/>
                    <a:pt x="394" y="646"/>
                    <a:pt x="395" y="646"/>
                  </a:cubicBezTo>
                  <a:cubicBezTo>
                    <a:pt x="395" y="647"/>
                    <a:pt x="395" y="648"/>
                    <a:pt x="395" y="649"/>
                  </a:cubicBezTo>
                  <a:cubicBezTo>
                    <a:pt x="394" y="649"/>
                    <a:pt x="394" y="650"/>
                    <a:pt x="394" y="651"/>
                  </a:cubicBezTo>
                  <a:cubicBezTo>
                    <a:pt x="394" y="651"/>
                    <a:pt x="394" y="651"/>
                    <a:pt x="394" y="652"/>
                  </a:cubicBezTo>
                  <a:cubicBezTo>
                    <a:pt x="395" y="652"/>
                    <a:pt x="395" y="653"/>
                    <a:pt x="394" y="654"/>
                  </a:cubicBezTo>
                  <a:cubicBezTo>
                    <a:pt x="394" y="655"/>
                    <a:pt x="394" y="655"/>
                    <a:pt x="394" y="656"/>
                  </a:cubicBezTo>
                  <a:cubicBezTo>
                    <a:pt x="394" y="657"/>
                    <a:pt x="394" y="658"/>
                    <a:pt x="394" y="658"/>
                  </a:cubicBezTo>
                  <a:cubicBezTo>
                    <a:pt x="395" y="658"/>
                    <a:pt x="395" y="658"/>
                    <a:pt x="395" y="658"/>
                  </a:cubicBezTo>
                  <a:cubicBezTo>
                    <a:pt x="395" y="658"/>
                    <a:pt x="395" y="659"/>
                    <a:pt x="396" y="659"/>
                  </a:cubicBezTo>
                  <a:cubicBezTo>
                    <a:pt x="396" y="660"/>
                    <a:pt x="397" y="661"/>
                    <a:pt x="398" y="662"/>
                  </a:cubicBezTo>
                  <a:cubicBezTo>
                    <a:pt x="398" y="662"/>
                    <a:pt x="398" y="662"/>
                    <a:pt x="398" y="663"/>
                  </a:cubicBezTo>
                  <a:cubicBezTo>
                    <a:pt x="399" y="663"/>
                    <a:pt x="398" y="664"/>
                    <a:pt x="398" y="664"/>
                  </a:cubicBezTo>
                  <a:cubicBezTo>
                    <a:pt x="398" y="664"/>
                    <a:pt x="398" y="664"/>
                    <a:pt x="398" y="664"/>
                  </a:cubicBezTo>
                  <a:cubicBezTo>
                    <a:pt x="398" y="664"/>
                    <a:pt x="398" y="664"/>
                    <a:pt x="398" y="664"/>
                  </a:cubicBezTo>
                  <a:cubicBezTo>
                    <a:pt x="399" y="665"/>
                    <a:pt x="399" y="665"/>
                    <a:pt x="399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7"/>
                    <a:pt x="401" y="667"/>
                    <a:pt x="402" y="667"/>
                  </a:cubicBezTo>
                  <a:cubicBezTo>
                    <a:pt x="403" y="668"/>
                    <a:pt x="403" y="668"/>
                    <a:pt x="403" y="669"/>
                  </a:cubicBezTo>
                  <a:cubicBezTo>
                    <a:pt x="404" y="669"/>
                    <a:pt x="404" y="669"/>
                    <a:pt x="404" y="669"/>
                  </a:cubicBezTo>
                  <a:cubicBezTo>
                    <a:pt x="404" y="670"/>
                    <a:pt x="404" y="670"/>
                    <a:pt x="405" y="670"/>
                  </a:cubicBezTo>
                  <a:cubicBezTo>
                    <a:pt x="405" y="671"/>
                    <a:pt x="406" y="672"/>
                    <a:pt x="406" y="674"/>
                  </a:cubicBezTo>
                  <a:cubicBezTo>
                    <a:pt x="406" y="674"/>
                    <a:pt x="406" y="674"/>
                    <a:pt x="406" y="674"/>
                  </a:cubicBezTo>
                  <a:cubicBezTo>
                    <a:pt x="406" y="674"/>
                    <a:pt x="406" y="674"/>
                    <a:pt x="407" y="674"/>
                  </a:cubicBezTo>
                  <a:cubicBezTo>
                    <a:pt x="407" y="675"/>
                    <a:pt x="408" y="675"/>
                    <a:pt x="409" y="676"/>
                  </a:cubicBezTo>
                  <a:cubicBezTo>
                    <a:pt x="409" y="676"/>
                    <a:pt x="410" y="676"/>
                    <a:pt x="410" y="676"/>
                  </a:cubicBezTo>
                  <a:cubicBezTo>
                    <a:pt x="410" y="676"/>
                    <a:pt x="411" y="676"/>
                    <a:pt x="411" y="675"/>
                  </a:cubicBezTo>
                  <a:cubicBezTo>
                    <a:pt x="411" y="675"/>
                    <a:pt x="411" y="675"/>
                    <a:pt x="411" y="674"/>
                  </a:cubicBezTo>
                  <a:cubicBezTo>
                    <a:pt x="411" y="674"/>
                    <a:pt x="411" y="674"/>
                    <a:pt x="411" y="674"/>
                  </a:cubicBezTo>
                  <a:cubicBezTo>
                    <a:pt x="412" y="673"/>
                    <a:pt x="412" y="672"/>
                    <a:pt x="412" y="672"/>
                  </a:cubicBezTo>
                  <a:cubicBezTo>
                    <a:pt x="413" y="671"/>
                    <a:pt x="413" y="671"/>
                    <a:pt x="414" y="671"/>
                  </a:cubicBezTo>
                  <a:cubicBezTo>
                    <a:pt x="414" y="672"/>
                    <a:pt x="414" y="672"/>
                    <a:pt x="414" y="673"/>
                  </a:cubicBezTo>
                  <a:cubicBezTo>
                    <a:pt x="414" y="673"/>
                    <a:pt x="415" y="673"/>
                    <a:pt x="415" y="673"/>
                  </a:cubicBezTo>
                  <a:cubicBezTo>
                    <a:pt x="415" y="673"/>
                    <a:pt x="416" y="673"/>
                    <a:pt x="416" y="674"/>
                  </a:cubicBezTo>
                  <a:cubicBezTo>
                    <a:pt x="416" y="674"/>
                    <a:pt x="416" y="675"/>
                    <a:pt x="416" y="675"/>
                  </a:cubicBezTo>
                  <a:cubicBezTo>
                    <a:pt x="416" y="675"/>
                    <a:pt x="416" y="675"/>
                    <a:pt x="416" y="675"/>
                  </a:cubicBezTo>
                  <a:cubicBezTo>
                    <a:pt x="416" y="675"/>
                    <a:pt x="416" y="675"/>
                    <a:pt x="416" y="675"/>
                  </a:cubicBezTo>
                  <a:cubicBezTo>
                    <a:pt x="417" y="674"/>
                    <a:pt x="417" y="672"/>
                    <a:pt x="416" y="671"/>
                  </a:cubicBezTo>
                  <a:cubicBezTo>
                    <a:pt x="416" y="671"/>
                    <a:pt x="415" y="670"/>
                    <a:pt x="415" y="670"/>
                  </a:cubicBezTo>
                  <a:cubicBezTo>
                    <a:pt x="416" y="670"/>
                    <a:pt x="416" y="669"/>
                    <a:pt x="416" y="669"/>
                  </a:cubicBezTo>
                  <a:cubicBezTo>
                    <a:pt x="416" y="669"/>
                    <a:pt x="416" y="668"/>
                    <a:pt x="416" y="668"/>
                  </a:cubicBezTo>
                  <a:cubicBezTo>
                    <a:pt x="417" y="668"/>
                    <a:pt x="417" y="668"/>
                    <a:pt x="417" y="668"/>
                  </a:cubicBezTo>
                  <a:cubicBezTo>
                    <a:pt x="417" y="667"/>
                    <a:pt x="418" y="667"/>
                    <a:pt x="418" y="666"/>
                  </a:cubicBezTo>
                  <a:cubicBezTo>
                    <a:pt x="419" y="665"/>
                    <a:pt x="419" y="664"/>
                    <a:pt x="418" y="663"/>
                  </a:cubicBezTo>
                  <a:cubicBezTo>
                    <a:pt x="418" y="663"/>
                    <a:pt x="418" y="662"/>
                    <a:pt x="418" y="662"/>
                  </a:cubicBezTo>
                  <a:cubicBezTo>
                    <a:pt x="418" y="662"/>
                    <a:pt x="418" y="662"/>
                    <a:pt x="418" y="661"/>
                  </a:cubicBezTo>
                  <a:cubicBezTo>
                    <a:pt x="417" y="661"/>
                    <a:pt x="417" y="660"/>
                    <a:pt x="417" y="659"/>
                  </a:cubicBezTo>
                  <a:cubicBezTo>
                    <a:pt x="417" y="659"/>
                    <a:pt x="417" y="659"/>
                    <a:pt x="417" y="659"/>
                  </a:cubicBezTo>
                  <a:cubicBezTo>
                    <a:pt x="417" y="659"/>
                    <a:pt x="417" y="659"/>
                    <a:pt x="417" y="659"/>
                  </a:cubicBezTo>
                  <a:cubicBezTo>
                    <a:pt x="417" y="658"/>
                    <a:pt x="417" y="658"/>
                    <a:pt x="416" y="658"/>
                  </a:cubicBezTo>
                  <a:cubicBezTo>
                    <a:pt x="416" y="657"/>
                    <a:pt x="416" y="656"/>
                    <a:pt x="416" y="655"/>
                  </a:cubicBezTo>
                  <a:cubicBezTo>
                    <a:pt x="416" y="655"/>
                    <a:pt x="416" y="654"/>
                    <a:pt x="416" y="654"/>
                  </a:cubicBezTo>
                  <a:cubicBezTo>
                    <a:pt x="416" y="653"/>
                    <a:pt x="416" y="653"/>
                    <a:pt x="416" y="653"/>
                  </a:cubicBezTo>
                  <a:cubicBezTo>
                    <a:pt x="416" y="653"/>
                    <a:pt x="416" y="652"/>
                    <a:pt x="416" y="652"/>
                  </a:cubicBezTo>
                  <a:cubicBezTo>
                    <a:pt x="416" y="652"/>
                    <a:pt x="415" y="652"/>
                    <a:pt x="415" y="652"/>
                  </a:cubicBezTo>
                  <a:cubicBezTo>
                    <a:pt x="415" y="652"/>
                    <a:pt x="415" y="651"/>
                    <a:pt x="415" y="651"/>
                  </a:cubicBezTo>
                  <a:cubicBezTo>
                    <a:pt x="415" y="651"/>
                    <a:pt x="415" y="651"/>
                    <a:pt x="415" y="650"/>
                  </a:cubicBezTo>
                  <a:cubicBezTo>
                    <a:pt x="415" y="650"/>
                    <a:pt x="415" y="650"/>
                    <a:pt x="416" y="650"/>
                  </a:cubicBezTo>
                  <a:cubicBezTo>
                    <a:pt x="416" y="650"/>
                    <a:pt x="416" y="650"/>
                    <a:pt x="416" y="650"/>
                  </a:cubicBezTo>
                  <a:cubicBezTo>
                    <a:pt x="416" y="650"/>
                    <a:pt x="416" y="650"/>
                    <a:pt x="416" y="650"/>
                  </a:cubicBezTo>
                  <a:cubicBezTo>
                    <a:pt x="415" y="649"/>
                    <a:pt x="415" y="649"/>
                    <a:pt x="415" y="648"/>
                  </a:cubicBezTo>
                  <a:cubicBezTo>
                    <a:pt x="415" y="648"/>
                    <a:pt x="415" y="648"/>
                    <a:pt x="415" y="648"/>
                  </a:cubicBezTo>
                  <a:cubicBezTo>
                    <a:pt x="415" y="647"/>
                    <a:pt x="415" y="647"/>
                    <a:pt x="415" y="647"/>
                  </a:cubicBezTo>
                  <a:cubicBezTo>
                    <a:pt x="415" y="646"/>
                    <a:pt x="415" y="646"/>
                    <a:pt x="415" y="646"/>
                  </a:cubicBezTo>
                  <a:cubicBezTo>
                    <a:pt x="415" y="646"/>
                    <a:pt x="415" y="645"/>
                    <a:pt x="415" y="645"/>
                  </a:cubicBezTo>
                  <a:cubicBezTo>
                    <a:pt x="415" y="645"/>
                    <a:pt x="415" y="645"/>
                    <a:pt x="415" y="645"/>
                  </a:cubicBezTo>
                  <a:cubicBezTo>
                    <a:pt x="415" y="644"/>
                    <a:pt x="415" y="644"/>
                    <a:pt x="414" y="643"/>
                  </a:cubicBezTo>
                  <a:cubicBezTo>
                    <a:pt x="414" y="643"/>
                    <a:pt x="414" y="643"/>
                    <a:pt x="414" y="643"/>
                  </a:cubicBezTo>
                  <a:cubicBezTo>
                    <a:pt x="414" y="643"/>
                    <a:pt x="414" y="643"/>
                    <a:pt x="414" y="643"/>
                  </a:cubicBezTo>
                  <a:cubicBezTo>
                    <a:pt x="413" y="643"/>
                    <a:pt x="413" y="642"/>
                    <a:pt x="413" y="642"/>
                  </a:cubicBezTo>
                  <a:cubicBezTo>
                    <a:pt x="413" y="641"/>
                    <a:pt x="412" y="641"/>
                    <a:pt x="412" y="640"/>
                  </a:cubicBezTo>
                  <a:cubicBezTo>
                    <a:pt x="412" y="639"/>
                    <a:pt x="412" y="639"/>
                    <a:pt x="411" y="638"/>
                  </a:cubicBezTo>
                  <a:cubicBezTo>
                    <a:pt x="411" y="638"/>
                    <a:pt x="411" y="638"/>
                    <a:pt x="411" y="638"/>
                  </a:cubicBezTo>
                  <a:cubicBezTo>
                    <a:pt x="411" y="637"/>
                    <a:pt x="411" y="637"/>
                    <a:pt x="411" y="637"/>
                  </a:cubicBezTo>
                  <a:cubicBezTo>
                    <a:pt x="412" y="637"/>
                    <a:pt x="412" y="637"/>
                    <a:pt x="412" y="637"/>
                  </a:cubicBezTo>
                  <a:cubicBezTo>
                    <a:pt x="417" y="635"/>
                    <a:pt x="422" y="632"/>
                    <a:pt x="426" y="628"/>
                  </a:cubicBezTo>
                  <a:cubicBezTo>
                    <a:pt x="425" y="628"/>
                    <a:pt x="425" y="628"/>
                    <a:pt x="426" y="628"/>
                  </a:cubicBezTo>
                  <a:cubicBezTo>
                    <a:pt x="426" y="627"/>
                    <a:pt x="426" y="627"/>
                    <a:pt x="426" y="627"/>
                  </a:cubicBezTo>
                  <a:cubicBezTo>
                    <a:pt x="426" y="627"/>
                    <a:pt x="426" y="627"/>
                    <a:pt x="426" y="627"/>
                  </a:cubicBezTo>
                  <a:cubicBezTo>
                    <a:pt x="427" y="627"/>
                    <a:pt x="427" y="627"/>
                    <a:pt x="427" y="626"/>
                  </a:cubicBezTo>
                  <a:cubicBezTo>
                    <a:pt x="428" y="626"/>
                    <a:pt x="428" y="625"/>
                    <a:pt x="428" y="625"/>
                  </a:cubicBezTo>
                  <a:cubicBezTo>
                    <a:pt x="429" y="624"/>
                    <a:pt x="430" y="623"/>
                    <a:pt x="431" y="622"/>
                  </a:cubicBezTo>
                  <a:cubicBezTo>
                    <a:pt x="431" y="621"/>
                    <a:pt x="432" y="620"/>
                    <a:pt x="432" y="619"/>
                  </a:cubicBezTo>
                  <a:cubicBezTo>
                    <a:pt x="433" y="614"/>
                    <a:pt x="432" y="610"/>
                    <a:pt x="431" y="606"/>
                  </a:cubicBezTo>
                  <a:cubicBezTo>
                    <a:pt x="431" y="603"/>
                    <a:pt x="430" y="600"/>
                    <a:pt x="428" y="598"/>
                  </a:cubicBezTo>
                  <a:cubicBezTo>
                    <a:pt x="427" y="596"/>
                    <a:pt x="425" y="595"/>
                    <a:pt x="424" y="593"/>
                  </a:cubicBezTo>
                  <a:cubicBezTo>
                    <a:pt x="423" y="593"/>
                    <a:pt x="423" y="593"/>
                    <a:pt x="423" y="593"/>
                  </a:cubicBezTo>
                  <a:cubicBezTo>
                    <a:pt x="423" y="593"/>
                    <a:pt x="423" y="593"/>
                    <a:pt x="422" y="593"/>
                  </a:cubicBezTo>
                  <a:cubicBezTo>
                    <a:pt x="422" y="592"/>
                    <a:pt x="422" y="592"/>
                    <a:pt x="422" y="592"/>
                  </a:cubicBezTo>
                  <a:cubicBezTo>
                    <a:pt x="422" y="592"/>
                    <a:pt x="422" y="592"/>
                    <a:pt x="422" y="592"/>
                  </a:cubicBezTo>
                  <a:cubicBezTo>
                    <a:pt x="422" y="592"/>
                    <a:pt x="421" y="592"/>
                    <a:pt x="421" y="592"/>
                  </a:cubicBezTo>
                  <a:cubicBezTo>
                    <a:pt x="421" y="592"/>
                    <a:pt x="421" y="591"/>
                    <a:pt x="421" y="591"/>
                  </a:cubicBezTo>
                  <a:cubicBezTo>
                    <a:pt x="421" y="591"/>
                    <a:pt x="421" y="591"/>
                    <a:pt x="420" y="591"/>
                  </a:cubicBezTo>
                  <a:cubicBezTo>
                    <a:pt x="420" y="591"/>
                    <a:pt x="420" y="590"/>
                    <a:pt x="420" y="590"/>
                  </a:cubicBezTo>
                  <a:cubicBezTo>
                    <a:pt x="420" y="590"/>
                    <a:pt x="420" y="590"/>
                    <a:pt x="420" y="590"/>
                  </a:cubicBezTo>
                  <a:cubicBezTo>
                    <a:pt x="421" y="590"/>
                    <a:pt x="421" y="589"/>
                    <a:pt x="421" y="589"/>
                  </a:cubicBezTo>
                  <a:cubicBezTo>
                    <a:pt x="420" y="589"/>
                    <a:pt x="420" y="589"/>
                    <a:pt x="420" y="589"/>
                  </a:cubicBezTo>
                  <a:cubicBezTo>
                    <a:pt x="420" y="589"/>
                    <a:pt x="420" y="589"/>
                    <a:pt x="419" y="589"/>
                  </a:cubicBezTo>
                  <a:cubicBezTo>
                    <a:pt x="419" y="589"/>
                    <a:pt x="419" y="590"/>
                    <a:pt x="419" y="590"/>
                  </a:cubicBezTo>
                  <a:cubicBezTo>
                    <a:pt x="419" y="590"/>
                    <a:pt x="419" y="590"/>
                    <a:pt x="419" y="590"/>
                  </a:cubicBezTo>
                  <a:cubicBezTo>
                    <a:pt x="419" y="590"/>
                    <a:pt x="419" y="590"/>
                    <a:pt x="419" y="590"/>
                  </a:cubicBezTo>
                  <a:cubicBezTo>
                    <a:pt x="419" y="590"/>
                    <a:pt x="419" y="590"/>
                    <a:pt x="419" y="590"/>
                  </a:cubicBezTo>
                  <a:cubicBezTo>
                    <a:pt x="419" y="590"/>
                    <a:pt x="419" y="590"/>
                    <a:pt x="419" y="590"/>
                  </a:cubicBezTo>
                  <a:cubicBezTo>
                    <a:pt x="419" y="590"/>
                    <a:pt x="419" y="590"/>
                    <a:pt x="419" y="590"/>
                  </a:cubicBezTo>
                  <a:cubicBezTo>
                    <a:pt x="419" y="590"/>
                    <a:pt x="418" y="590"/>
                    <a:pt x="418" y="589"/>
                  </a:cubicBezTo>
                  <a:cubicBezTo>
                    <a:pt x="418" y="589"/>
                    <a:pt x="418" y="589"/>
                    <a:pt x="418" y="589"/>
                  </a:cubicBezTo>
                  <a:cubicBezTo>
                    <a:pt x="418" y="589"/>
                    <a:pt x="418" y="589"/>
                    <a:pt x="418" y="589"/>
                  </a:cubicBezTo>
                  <a:cubicBezTo>
                    <a:pt x="418" y="589"/>
                    <a:pt x="418" y="589"/>
                    <a:pt x="418" y="589"/>
                  </a:cubicBezTo>
                  <a:cubicBezTo>
                    <a:pt x="418" y="589"/>
                    <a:pt x="419" y="589"/>
                    <a:pt x="419" y="589"/>
                  </a:cubicBezTo>
                  <a:cubicBezTo>
                    <a:pt x="419" y="589"/>
                    <a:pt x="419" y="589"/>
                    <a:pt x="419" y="589"/>
                  </a:cubicBezTo>
                  <a:cubicBezTo>
                    <a:pt x="419" y="588"/>
                    <a:pt x="419" y="588"/>
                    <a:pt x="419" y="588"/>
                  </a:cubicBezTo>
                  <a:cubicBezTo>
                    <a:pt x="419" y="588"/>
                    <a:pt x="419" y="588"/>
                    <a:pt x="419" y="588"/>
                  </a:cubicBezTo>
                  <a:cubicBezTo>
                    <a:pt x="418" y="588"/>
                    <a:pt x="418" y="588"/>
                    <a:pt x="418" y="587"/>
                  </a:cubicBezTo>
                  <a:cubicBezTo>
                    <a:pt x="418" y="587"/>
                    <a:pt x="418" y="587"/>
                    <a:pt x="418" y="587"/>
                  </a:cubicBezTo>
                  <a:cubicBezTo>
                    <a:pt x="418" y="587"/>
                    <a:pt x="418" y="587"/>
                    <a:pt x="418" y="586"/>
                  </a:cubicBezTo>
                  <a:cubicBezTo>
                    <a:pt x="419" y="586"/>
                    <a:pt x="419" y="586"/>
                    <a:pt x="419" y="586"/>
                  </a:cubicBezTo>
                  <a:cubicBezTo>
                    <a:pt x="418" y="586"/>
                    <a:pt x="418" y="586"/>
                    <a:pt x="418" y="586"/>
                  </a:cubicBezTo>
                  <a:cubicBezTo>
                    <a:pt x="418" y="586"/>
                    <a:pt x="418" y="586"/>
                    <a:pt x="418" y="585"/>
                  </a:cubicBezTo>
                  <a:cubicBezTo>
                    <a:pt x="419" y="585"/>
                    <a:pt x="419" y="585"/>
                    <a:pt x="419" y="585"/>
                  </a:cubicBezTo>
                  <a:cubicBezTo>
                    <a:pt x="419" y="585"/>
                    <a:pt x="420" y="585"/>
                    <a:pt x="420" y="585"/>
                  </a:cubicBezTo>
                  <a:cubicBezTo>
                    <a:pt x="421" y="584"/>
                    <a:pt x="421" y="583"/>
                    <a:pt x="422" y="582"/>
                  </a:cubicBezTo>
                  <a:cubicBezTo>
                    <a:pt x="422" y="581"/>
                    <a:pt x="423" y="581"/>
                    <a:pt x="423" y="580"/>
                  </a:cubicBezTo>
                  <a:cubicBezTo>
                    <a:pt x="423" y="580"/>
                    <a:pt x="424" y="580"/>
                    <a:pt x="424" y="580"/>
                  </a:cubicBezTo>
                  <a:cubicBezTo>
                    <a:pt x="424" y="580"/>
                    <a:pt x="424" y="579"/>
                    <a:pt x="424" y="579"/>
                  </a:cubicBezTo>
                  <a:cubicBezTo>
                    <a:pt x="424" y="579"/>
                    <a:pt x="423" y="579"/>
                    <a:pt x="423" y="579"/>
                  </a:cubicBezTo>
                  <a:cubicBezTo>
                    <a:pt x="423" y="579"/>
                    <a:pt x="423" y="579"/>
                    <a:pt x="423" y="579"/>
                  </a:cubicBezTo>
                  <a:cubicBezTo>
                    <a:pt x="423" y="579"/>
                    <a:pt x="423" y="579"/>
                    <a:pt x="423" y="579"/>
                  </a:cubicBezTo>
                  <a:cubicBezTo>
                    <a:pt x="423" y="579"/>
                    <a:pt x="423" y="579"/>
                    <a:pt x="423" y="578"/>
                  </a:cubicBezTo>
                  <a:cubicBezTo>
                    <a:pt x="423" y="578"/>
                    <a:pt x="423" y="578"/>
                    <a:pt x="423" y="578"/>
                  </a:cubicBezTo>
                  <a:cubicBezTo>
                    <a:pt x="423" y="578"/>
                    <a:pt x="423" y="578"/>
                    <a:pt x="424" y="577"/>
                  </a:cubicBezTo>
                  <a:cubicBezTo>
                    <a:pt x="424" y="577"/>
                    <a:pt x="424" y="577"/>
                    <a:pt x="424" y="577"/>
                  </a:cubicBezTo>
                  <a:cubicBezTo>
                    <a:pt x="424" y="577"/>
                    <a:pt x="424" y="576"/>
                    <a:pt x="424" y="576"/>
                  </a:cubicBezTo>
                  <a:cubicBezTo>
                    <a:pt x="424" y="576"/>
                    <a:pt x="424" y="576"/>
                    <a:pt x="424" y="576"/>
                  </a:cubicBezTo>
                  <a:cubicBezTo>
                    <a:pt x="424" y="576"/>
                    <a:pt x="424" y="576"/>
                    <a:pt x="424" y="575"/>
                  </a:cubicBezTo>
                  <a:cubicBezTo>
                    <a:pt x="424" y="575"/>
                    <a:pt x="424" y="575"/>
                    <a:pt x="425" y="575"/>
                  </a:cubicBezTo>
                  <a:cubicBezTo>
                    <a:pt x="425" y="575"/>
                    <a:pt x="425" y="575"/>
                    <a:pt x="425" y="575"/>
                  </a:cubicBezTo>
                  <a:cubicBezTo>
                    <a:pt x="425" y="575"/>
                    <a:pt x="425" y="575"/>
                    <a:pt x="425" y="575"/>
                  </a:cubicBezTo>
                  <a:cubicBezTo>
                    <a:pt x="425" y="576"/>
                    <a:pt x="425" y="576"/>
                    <a:pt x="425" y="576"/>
                  </a:cubicBezTo>
                  <a:cubicBezTo>
                    <a:pt x="426" y="576"/>
                    <a:pt x="425" y="577"/>
                    <a:pt x="426" y="577"/>
                  </a:cubicBezTo>
                  <a:cubicBezTo>
                    <a:pt x="426" y="577"/>
                    <a:pt x="426" y="577"/>
                    <a:pt x="426" y="577"/>
                  </a:cubicBezTo>
                  <a:cubicBezTo>
                    <a:pt x="426" y="577"/>
                    <a:pt x="426" y="577"/>
                    <a:pt x="426" y="576"/>
                  </a:cubicBezTo>
                  <a:cubicBezTo>
                    <a:pt x="426" y="576"/>
                    <a:pt x="426" y="576"/>
                    <a:pt x="426" y="576"/>
                  </a:cubicBezTo>
                  <a:cubicBezTo>
                    <a:pt x="426" y="576"/>
                    <a:pt x="425" y="575"/>
                    <a:pt x="425" y="575"/>
                  </a:cubicBezTo>
                  <a:cubicBezTo>
                    <a:pt x="425" y="575"/>
                    <a:pt x="425" y="575"/>
                    <a:pt x="425" y="575"/>
                  </a:cubicBezTo>
                  <a:cubicBezTo>
                    <a:pt x="425" y="574"/>
                    <a:pt x="426" y="574"/>
                    <a:pt x="426" y="574"/>
                  </a:cubicBezTo>
                  <a:cubicBezTo>
                    <a:pt x="426" y="574"/>
                    <a:pt x="426" y="574"/>
                    <a:pt x="426" y="574"/>
                  </a:cubicBezTo>
                  <a:cubicBezTo>
                    <a:pt x="427" y="574"/>
                    <a:pt x="427" y="574"/>
                    <a:pt x="427" y="574"/>
                  </a:cubicBezTo>
                  <a:cubicBezTo>
                    <a:pt x="427" y="573"/>
                    <a:pt x="427" y="573"/>
                    <a:pt x="426" y="573"/>
                  </a:cubicBezTo>
                  <a:cubicBezTo>
                    <a:pt x="426" y="573"/>
                    <a:pt x="426" y="573"/>
                    <a:pt x="426" y="573"/>
                  </a:cubicBezTo>
                  <a:cubicBezTo>
                    <a:pt x="426" y="573"/>
                    <a:pt x="426" y="573"/>
                    <a:pt x="426" y="572"/>
                  </a:cubicBezTo>
                  <a:cubicBezTo>
                    <a:pt x="426" y="572"/>
                    <a:pt x="426" y="572"/>
                    <a:pt x="427" y="572"/>
                  </a:cubicBezTo>
                  <a:cubicBezTo>
                    <a:pt x="427" y="572"/>
                    <a:pt x="427" y="572"/>
                    <a:pt x="427" y="571"/>
                  </a:cubicBezTo>
                  <a:cubicBezTo>
                    <a:pt x="427" y="571"/>
                    <a:pt x="427" y="571"/>
                    <a:pt x="427" y="571"/>
                  </a:cubicBezTo>
                  <a:cubicBezTo>
                    <a:pt x="427" y="571"/>
                    <a:pt x="427" y="571"/>
                    <a:pt x="427" y="571"/>
                  </a:cubicBezTo>
                  <a:cubicBezTo>
                    <a:pt x="427" y="571"/>
                    <a:pt x="427" y="571"/>
                    <a:pt x="426" y="571"/>
                  </a:cubicBezTo>
                  <a:cubicBezTo>
                    <a:pt x="426" y="571"/>
                    <a:pt x="426" y="571"/>
                    <a:pt x="426" y="571"/>
                  </a:cubicBezTo>
                  <a:cubicBezTo>
                    <a:pt x="426" y="571"/>
                    <a:pt x="426" y="571"/>
                    <a:pt x="426" y="571"/>
                  </a:cubicBezTo>
                  <a:cubicBezTo>
                    <a:pt x="425" y="571"/>
                    <a:pt x="425" y="571"/>
                    <a:pt x="425" y="570"/>
                  </a:cubicBezTo>
                  <a:cubicBezTo>
                    <a:pt x="425" y="570"/>
                    <a:pt x="425" y="570"/>
                    <a:pt x="425" y="570"/>
                  </a:cubicBezTo>
                  <a:cubicBezTo>
                    <a:pt x="425" y="570"/>
                    <a:pt x="425" y="570"/>
                    <a:pt x="425" y="569"/>
                  </a:cubicBezTo>
                  <a:cubicBezTo>
                    <a:pt x="425" y="569"/>
                    <a:pt x="426" y="569"/>
                    <a:pt x="426" y="569"/>
                  </a:cubicBezTo>
                  <a:cubicBezTo>
                    <a:pt x="426" y="569"/>
                    <a:pt x="426" y="569"/>
                    <a:pt x="426" y="569"/>
                  </a:cubicBezTo>
                  <a:cubicBezTo>
                    <a:pt x="425" y="569"/>
                    <a:pt x="425" y="569"/>
                    <a:pt x="425" y="569"/>
                  </a:cubicBezTo>
                  <a:cubicBezTo>
                    <a:pt x="425" y="569"/>
                    <a:pt x="425" y="568"/>
                    <a:pt x="425" y="568"/>
                  </a:cubicBezTo>
                  <a:cubicBezTo>
                    <a:pt x="425" y="568"/>
                    <a:pt x="425" y="568"/>
                    <a:pt x="425" y="568"/>
                  </a:cubicBezTo>
                  <a:cubicBezTo>
                    <a:pt x="425" y="568"/>
                    <a:pt x="426" y="568"/>
                    <a:pt x="426" y="568"/>
                  </a:cubicBezTo>
                  <a:cubicBezTo>
                    <a:pt x="426" y="568"/>
                    <a:pt x="426" y="568"/>
                    <a:pt x="426" y="568"/>
                  </a:cubicBezTo>
                  <a:cubicBezTo>
                    <a:pt x="426" y="568"/>
                    <a:pt x="426" y="567"/>
                    <a:pt x="426" y="567"/>
                  </a:cubicBezTo>
                  <a:cubicBezTo>
                    <a:pt x="425" y="567"/>
                    <a:pt x="425" y="567"/>
                    <a:pt x="425" y="567"/>
                  </a:cubicBezTo>
                  <a:cubicBezTo>
                    <a:pt x="425" y="567"/>
                    <a:pt x="424" y="566"/>
                    <a:pt x="424" y="566"/>
                  </a:cubicBezTo>
                  <a:cubicBezTo>
                    <a:pt x="424" y="566"/>
                    <a:pt x="424" y="566"/>
                    <a:pt x="424" y="566"/>
                  </a:cubicBezTo>
                  <a:cubicBezTo>
                    <a:pt x="424" y="566"/>
                    <a:pt x="424" y="566"/>
                    <a:pt x="424" y="566"/>
                  </a:cubicBezTo>
                  <a:cubicBezTo>
                    <a:pt x="424" y="566"/>
                    <a:pt x="424" y="565"/>
                    <a:pt x="424" y="565"/>
                  </a:cubicBezTo>
                  <a:cubicBezTo>
                    <a:pt x="425" y="565"/>
                    <a:pt x="425" y="565"/>
                    <a:pt x="425" y="565"/>
                  </a:cubicBezTo>
                  <a:cubicBezTo>
                    <a:pt x="425" y="565"/>
                    <a:pt x="425" y="565"/>
                    <a:pt x="425" y="564"/>
                  </a:cubicBezTo>
                  <a:cubicBezTo>
                    <a:pt x="425" y="564"/>
                    <a:pt x="425" y="564"/>
                    <a:pt x="425" y="564"/>
                  </a:cubicBezTo>
                  <a:cubicBezTo>
                    <a:pt x="425" y="564"/>
                    <a:pt x="425" y="564"/>
                    <a:pt x="425" y="564"/>
                  </a:cubicBezTo>
                  <a:cubicBezTo>
                    <a:pt x="425" y="564"/>
                    <a:pt x="425" y="564"/>
                    <a:pt x="425" y="564"/>
                  </a:cubicBezTo>
                  <a:cubicBezTo>
                    <a:pt x="425" y="564"/>
                    <a:pt x="425" y="564"/>
                    <a:pt x="424" y="564"/>
                  </a:cubicBezTo>
                  <a:cubicBezTo>
                    <a:pt x="424" y="564"/>
                    <a:pt x="424" y="563"/>
                    <a:pt x="424" y="563"/>
                  </a:cubicBezTo>
                  <a:cubicBezTo>
                    <a:pt x="424" y="563"/>
                    <a:pt x="424" y="563"/>
                    <a:pt x="424" y="563"/>
                  </a:cubicBezTo>
                  <a:cubicBezTo>
                    <a:pt x="424" y="563"/>
                    <a:pt x="424" y="563"/>
                    <a:pt x="424" y="563"/>
                  </a:cubicBezTo>
                  <a:cubicBezTo>
                    <a:pt x="424" y="563"/>
                    <a:pt x="424" y="563"/>
                    <a:pt x="424" y="563"/>
                  </a:cubicBezTo>
                  <a:cubicBezTo>
                    <a:pt x="424" y="563"/>
                    <a:pt x="424" y="563"/>
                    <a:pt x="423" y="563"/>
                  </a:cubicBezTo>
                  <a:cubicBezTo>
                    <a:pt x="423" y="562"/>
                    <a:pt x="424" y="562"/>
                    <a:pt x="424" y="562"/>
                  </a:cubicBezTo>
                  <a:cubicBezTo>
                    <a:pt x="424" y="562"/>
                    <a:pt x="424" y="562"/>
                    <a:pt x="424" y="562"/>
                  </a:cubicBezTo>
                  <a:cubicBezTo>
                    <a:pt x="424" y="562"/>
                    <a:pt x="424" y="562"/>
                    <a:pt x="424" y="562"/>
                  </a:cubicBezTo>
                  <a:cubicBezTo>
                    <a:pt x="424" y="562"/>
                    <a:pt x="424" y="562"/>
                    <a:pt x="424" y="562"/>
                  </a:cubicBezTo>
                  <a:cubicBezTo>
                    <a:pt x="424" y="562"/>
                    <a:pt x="424" y="562"/>
                    <a:pt x="424" y="562"/>
                  </a:cubicBezTo>
                  <a:cubicBezTo>
                    <a:pt x="425" y="562"/>
                    <a:pt x="425" y="562"/>
                    <a:pt x="425" y="561"/>
                  </a:cubicBezTo>
                  <a:cubicBezTo>
                    <a:pt x="425" y="561"/>
                    <a:pt x="425" y="561"/>
                    <a:pt x="425" y="561"/>
                  </a:cubicBezTo>
                  <a:cubicBezTo>
                    <a:pt x="424" y="561"/>
                    <a:pt x="424" y="561"/>
                    <a:pt x="424" y="561"/>
                  </a:cubicBezTo>
                  <a:cubicBezTo>
                    <a:pt x="424" y="561"/>
                    <a:pt x="424" y="561"/>
                    <a:pt x="423" y="561"/>
                  </a:cubicBezTo>
                  <a:cubicBezTo>
                    <a:pt x="423" y="561"/>
                    <a:pt x="423" y="561"/>
                    <a:pt x="423" y="561"/>
                  </a:cubicBezTo>
                  <a:cubicBezTo>
                    <a:pt x="423" y="561"/>
                    <a:pt x="422" y="561"/>
                    <a:pt x="422" y="560"/>
                  </a:cubicBezTo>
                  <a:cubicBezTo>
                    <a:pt x="422" y="560"/>
                    <a:pt x="422" y="560"/>
                    <a:pt x="422" y="560"/>
                  </a:cubicBezTo>
                  <a:cubicBezTo>
                    <a:pt x="422" y="560"/>
                    <a:pt x="421" y="560"/>
                    <a:pt x="421" y="560"/>
                  </a:cubicBezTo>
                  <a:cubicBezTo>
                    <a:pt x="421" y="560"/>
                    <a:pt x="421" y="560"/>
                    <a:pt x="421" y="560"/>
                  </a:cubicBezTo>
                  <a:cubicBezTo>
                    <a:pt x="421" y="561"/>
                    <a:pt x="421" y="561"/>
                    <a:pt x="421" y="561"/>
                  </a:cubicBezTo>
                  <a:cubicBezTo>
                    <a:pt x="420" y="561"/>
                    <a:pt x="420" y="561"/>
                    <a:pt x="420" y="561"/>
                  </a:cubicBezTo>
                  <a:cubicBezTo>
                    <a:pt x="420" y="561"/>
                    <a:pt x="419" y="561"/>
                    <a:pt x="419" y="561"/>
                  </a:cubicBezTo>
                  <a:cubicBezTo>
                    <a:pt x="419" y="561"/>
                    <a:pt x="419" y="561"/>
                    <a:pt x="419" y="561"/>
                  </a:cubicBezTo>
                  <a:cubicBezTo>
                    <a:pt x="418" y="561"/>
                    <a:pt x="418" y="561"/>
                    <a:pt x="418" y="561"/>
                  </a:cubicBezTo>
                  <a:cubicBezTo>
                    <a:pt x="418" y="561"/>
                    <a:pt x="418" y="561"/>
                    <a:pt x="418" y="561"/>
                  </a:cubicBezTo>
                  <a:cubicBezTo>
                    <a:pt x="418" y="561"/>
                    <a:pt x="418" y="561"/>
                    <a:pt x="418" y="561"/>
                  </a:cubicBezTo>
                  <a:cubicBezTo>
                    <a:pt x="419" y="561"/>
                    <a:pt x="419" y="560"/>
                    <a:pt x="419" y="560"/>
                  </a:cubicBezTo>
                  <a:cubicBezTo>
                    <a:pt x="420" y="560"/>
                    <a:pt x="420" y="560"/>
                    <a:pt x="421" y="560"/>
                  </a:cubicBezTo>
                  <a:cubicBezTo>
                    <a:pt x="421" y="560"/>
                    <a:pt x="421" y="560"/>
                    <a:pt x="421" y="559"/>
                  </a:cubicBezTo>
                  <a:cubicBezTo>
                    <a:pt x="422" y="559"/>
                    <a:pt x="422" y="559"/>
                    <a:pt x="422" y="558"/>
                  </a:cubicBezTo>
                  <a:cubicBezTo>
                    <a:pt x="422" y="558"/>
                    <a:pt x="422" y="558"/>
                    <a:pt x="422" y="558"/>
                  </a:cubicBezTo>
                  <a:cubicBezTo>
                    <a:pt x="423" y="558"/>
                    <a:pt x="423" y="557"/>
                    <a:pt x="423" y="557"/>
                  </a:cubicBezTo>
                  <a:cubicBezTo>
                    <a:pt x="423" y="557"/>
                    <a:pt x="423" y="557"/>
                    <a:pt x="424" y="557"/>
                  </a:cubicBezTo>
                  <a:cubicBezTo>
                    <a:pt x="424" y="556"/>
                    <a:pt x="424" y="556"/>
                    <a:pt x="424" y="556"/>
                  </a:cubicBezTo>
                  <a:cubicBezTo>
                    <a:pt x="424" y="556"/>
                    <a:pt x="424" y="555"/>
                    <a:pt x="424" y="555"/>
                  </a:cubicBezTo>
                  <a:cubicBezTo>
                    <a:pt x="424" y="555"/>
                    <a:pt x="424" y="555"/>
                    <a:pt x="424" y="555"/>
                  </a:cubicBezTo>
                  <a:cubicBezTo>
                    <a:pt x="424" y="555"/>
                    <a:pt x="424" y="555"/>
                    <a:pt x="424" y="554"/>
                  </a:cubicBezTo>
                  <a:cubicBezTo>
                    <a:pt x="424" y="554"/>
                    <a:pt x="424" y="553"/>
                    <a:pt x="424" y="552"/>
                  </a:cubicBezTo>
                  <a:cubicBezTo>
                    <a:pt x="424" y="552"/>
                    <a:pt x="424" y="552"/>
                    <a:pt x="424" y="552"/>
                  </a:cubicBezTo>
                  <a:cubicBezTo>
                    <a:pt x="424" y="552"/>
                    <a:pt x="424" y="551"/>
                    <a:pt x="424" y="551"/>
                  </a:cubicBezTo>
                  <a:cubicBezTo>
                    <a:pt x="424" y="551"/>
                    <a:pt x="425" y="551"/>
                    <a:pt x="425" y="551"/>
                  </a:cubicBezTo>
                  <a:cubicBezTo>
                    <a:pt x="425" y="551"/>
                    <a:pt x="425" y="551"/>
                    <a:pt x="425" y="551"/>
                  </a:cubicBezTo>
                  <a:cubicBezTo>
                    <a:pt x="425" y="551"/>
                    <a:pt x="425" y="551"/>
                    <a:pt x="425" y="551"/>
                  </a:cubicBezTo>
                  <a:cubicBezTo>
                    <a:pt x="425" y="551"/>
                    <a:pt x="425" y="551"/>
                    <a:pt x="425" y="551"/>
                  </a:cubicBezTo>
                  <a:cubicBezTo>
                    <a:pt x="425" y="551"/>
                    <a:pt x="425" y="550"/>
                    <a:pt x="425" y="550"/>
                  </a:cubicBezTo>
                  <a:cubicBezTo>
                    <a:pt x="425" y="550"/>
                    <a:pt x="424" y="550"/>
                    <a:pt x="424" y="550"/>
                  </a:cubicBezTo>
                  <a:cubicBezTo>
                    <a:pt x="424" y="550"/>
                    <a:pt x="425" y="550"/>
                    <a:pt x="425" y="550"/>
                  </a:cubicBezTo>
                  <a:cubicBezTo>
                    <a:pt x="425" y="550"/>
                    <a:pt x="425" y="550"/>
                    <a:pt x="425" y="549"/>
                  </a:cubicBezTo>
                  <a:cubicBezTo>
                    <a:pt x="425" y="549"/>
                    <a:pt x="425" y="549"/>
                    <a:pt x="424" y="549"/>
                  </a:cubicBezTo>
                  <a:cubicBezTo>
                    <a:pt x="424" y="549"/>
                    <a:pt x="424" y="549"/>
                    <a:pt x="424" y="548"/>
                  </a:cubicBezTo>
                  <a:cubicBezTo>
                    <a:pt x="423" y="548"/>
                    <a:pt x="423" y="548"/>
                    <a:pt x="422" y="548"/>
                  </a:cubicBezTo>
                  <a:cubicBezTo>
                    <a:pt x="422" y="548"/>
                    <a:pt x="422" y="547"/>
                    <a:pt x="422" y="547"/>
                  </a:cubicBezTo>
                  <a:cubicBezTo>
                    <a:pt x="422" y="546"/>
                    <a:pt x="422" y="546"/>
                    <a:pt x="422" y="546"/>
                  </a:cubicBezTo>
                  <a:cubicBezTo>
                    <a:pt x="422" y="546"/>
                    <a:pt x="422" y="545"/>
                    <a:pt x="422" y="545"/>
                  </a:cubicBezTo>
                  <a:cubicBezTo>
                    <a:pt x="422" y="544"/>
                    <a:pt x="421" y="543"/>
                    <a:pt x="421" y="543"/>
                  </a:cubicBezTo>
                  <a:cubicBezTo>
                    <a:pt x="421" y="541"/>
                    <a:pt x="421" y="540"/>
                    <a:pt x="421" y="539"/>
                  </a:cubicBezTo>
                  <a:cubicBezTo>
                    <a:pt x="422" y="538"/>
                    <a:pt x="423" y="538"/>
                    <a:pt x="423" y="537"/>
                  </a:cubicBezTo>
                  <a:cubicBezTo>
                    <a:pt x="424" y="537"/>
                    <a:pt x="424" y="537"/>
                    <a:pt x="425" y="536"/>
                  </a:cubicBezTo>
                  <a:cubicBezTo>
                    <a:pt x="425" y="536"/>
                    <a:pt x="425" y="536"/>
                    <a:pt x="425" y="536"/>
                  </a:cubicBezTo>
                  <a:cubicBezTo>
                    <a:pt x="426" y="535"/>
                    <a:pt x="427" y="536"/>
                    <a:pt x="429" y="536"/>
                  </a:cubicBezTo>
                  <a:cubicBezTo>
                    <a:pt x="429" y="536"/>
                    <a:pt x="429" y="536"/>
                    <a:pt x="430" y="536"/>
                  </a:cubicBezTo>
                  <a:cubicBezTo>
                    <a:pt x="430" y="536"/>
                    <a:pt x="431" y="536"/>
                    <a:pt x="431" y="537"/>
                  </a:cubicBezTo>
                  <a:cubicBezTo>
                    <a:pt x="432" y="537"/>
                    <a:pt x="434" y="537"/>
                    <a:pt x="434" y="538"/>
                  </a:cubicBezTo>
                  <a:cubicBezTo>
                    <a:pt x="435" y="538"/>
                    <a:pt x="435" y="538"/>
                    <a:pt x="435" y="539"/>
                  </a:cubicBezTo>
                  <a:cubicBezTo>
                    <a:pt x="435" y="539"/>
                    <a:pt x="436" y="539"/>
                    <a:pt x="436" y="539"/>
                  </a:cubicBezTo>
                  <a:cubicBezTo>
                    <a:pt x="437" y="539"/>
                    <a:pt x="438" y="539"/>
                    <a:pt x="438" y="540"/>
                  </a:cubicBezTo>
                  <a:cubicBezTo>
                    <a:pt x="438" y="540"/>
                    <a:pt x="437" y="541"/>
                    <a:pt x="436" y="541"/>
                  </a:cubicBezTo>
                  <a:cubicBezTo>
                    <a:pt x="437" y="541"/>
                    <a:pt x="438" y="541"/>
                    <a:pt x="438" y="540"/>
                  </a:cubicBezTo>
                  <a:cubicBezTo>
                    <a:pt x="439" y="540"/>
                    <a:pt x="439" y="539"/>
                    <a:pt x="439" y="539"/>
                  </a:cubicBezTo>
                  <a:cubicBezTo>
                    <a:pt x="440" y="539"/>
                    <a:pt x="440" y="539"/>
                    <a:pt x="440" y="539"/>
                  </a:cubicBezTo>
                  <a:cubicBezTo>
                    <a:pt x="441" y="539"/>
                    <a:pt x="441" y="540"/>
                    <a:pt x="441" y="539"/>
                  </a:cubicBezTo>
                  <a:cubicBezTo>
                    <a:pt x="442" y="540"/>
                    <a:pt x="442" y="540"/>
                    <a:pt x="442" y="540"/>
                  </a:cubicBezTo>
                  <a:cubicBezTo>
                    <a:pt x="442" y="540"/>
                    <a:pt x="443" y="540"/>
                    <a:pt x="444" y="541"/>
                  </a:cubicBezTo>
                  <a:cubicBezTo>
                    <a:pt x="444" y="541"/>
                    <a:pt x="445" y="542"/>
                    <a:pt x="445" y="542"/>
                  </a:cubicBezTo>
                  <a:cubicBezTo>
                    <a:pt x="445" y="541"/>
                    <a:pt x="445" y="541"/>
                    <a:pt x="444" y="541"/>
                  </a:cubicBezTo>
                  <a:cubicBezTo>
                    <a:pt x="444" y="541"/>
                    <a:pt x="444" y="540"/>
                    <a:pt x="444" y="540"/>
                  </a:cubicBezTo>
                  <a:cubicBezTo>
                    <a:pt x="444" y="540"/>
                    <a:pt x="445" y="540"/>
                    <a:pt x="445" y="540"/>
                  </a:cubicBezTo>
                  <a:cubicBezTo>
                    <a:pt x="445" y="540"/>
                    <a:pt x="446" y="540"/>
                    <a:pt x="446" y="540"/>
                  </a:cubicBezTo>
                  <a:cubicBezTo>
                    <a:pt x="447" y="540"/>
                    <a:pt x="447" y="539"/>
                    <a:pt x="448" y="539"/>
                  </a:cubicBezTo>
                  <a:cubicBezTo>
                    <a:pt x="448" y="539"/>
                    <a:pt x="449" y="538"/>
                    <a:pt x="449" y="538"/>
                  </a:cubicBezTo>
                  <a:cubicBezTo>
                    <a:pt x="450" y="538"/>
                    <a:pt x="450" y="537"/>
                    <a:pt x="450" y="537"/>
                  </a:cubicBezTo>
                  <a:cubicBezTo>
                    <a:pt x="451" y="537"/>
                    <a:pt x="451" y="537"/>
                    <a:pt x="451" y="537"/>
                  </a:cubicBezTo>
                  <a:cubicBezTo>
                    <a:pt x="452" y="537"/>
                    <a:pt x="452" y="537"/>
                    <a:pt x="452" y="537"/>
                  </a:cubicBezTo>
                  <a:cubicBezTo>
                    <a:pt x="452" y="538"/>
                    <a:pt x="453" y="538"/>
                    <a:pt x="454" y="538"/>
                  </a:cubicBezTo>
                  <a:cubicBezTo>
                    <a:pt x="455" y="539"/>
                    <a:pt x="455" y="540"/>
                    <a:pt x="456" y="541"/>
                  </a:cubicBezTo>
                  <a:cubicBezTo>
                    <a:pt x="456" y="541"/>
                    <a:pt x="456" y="541"/>
                    <a:pt x="456" y="541"/>
                  </a:cubicBezTo>
                  <a:cubicBezTo>
                    <a:pt x="457" y="542"/>
                    <a:pt x="457" y="542"/>
                    <a:pt x="457" y="542"/>
                  </a:cubicBezTo>
                  <a:cubicBezTo>
                    <a:pt x="457" y="542"/>
                    <a:pt x="457" y="542"/>
                    <a:pt x="457" y="542"/>
                  </a:cubicBezTo>
                  <a:cubicBezTo>
                    <a:pt x="457" y="542"/>
                    <a:pt x="458" y="542"/>
                    <a:pt x="458" y="542"/>
                  </a:cubicBezTo>
                  <a:cubicBezTo>
                    <a:pt x="458" y="542"/>
                    <a:pt x="458" y="542"/>
                    <a:pt x="458" y="542"/>
                  </a:cubicBezTo>
                  <a:cubicBezTo>
                    <a:pt x="458" y="542"/>
                    <a:pt x="458" y="542"/>
                    <a:pt x="458" y="542"/>
                  </a:cubicBezTo>
                  <a:cubicBezTo>
                    <a:pt x="458" y="542"/>
                    <a:pt x="458" y="543"/>
                    <a:pt x="458" y="543"/>
                  </a:cubicBezTo>
                  <a:cubicBezTo>
                    <a:pt x="459" y="543"/>
                    <a:pt x="459" y="543"/>
                    <a:pt x="459" y="543"/>
                  </a:cubicBezTo>
                  <a:cubicBezTo>
                    <a:pt x="459" y="544"/>
                    <a:pt x="459" y="544"/>
                    <a:pt x="458" y="544"/>
                  </a:cubicBezTo>
                  <a:cubicBezTo>
                    <a:pt x="458" y="544"/>
                    <a:pt x="458" y="545"/>
                    <a:pt x="458" y="545"/>
                  </a:cubicBezTo>
                  <a:cubicBezTo>
                    <a:pt x="458" y="545"/>
                    <a:pt x="458" y="545"/>
                    <a:pt x="458" y="545"/>
                  </a:cubicBezTo>
                  <a:cubicBezTo>
                    <a:pt x="458" y="545"/>
                    <a:pt x="458" y="545"/>
                    <a:pt x="458" y="545"/>
                  </a:cubicBezTo>
                  <a:cubicBezTo>
                    <a:pt x="458" y="545"/>
                    <a:pt x="458" y="545"/>
                    <a:pt x="458" y="545"/>
                  </a:cubicBezTo>
                  <a:cubicBezTo>
                    <a:pt x="458" y="545"/>
                    <a:pt x="459" y="545"/>
                    <a:pt x="459" y="544"/>
                  </a:cubicBezTo>
                  <a:cubicBezTo>
                    <a:pt x="459" y="544"/>
                    <a:pt x="459" y="544"/>
                    <a:pt x="459" y="544"/>
                  </a:cubicBezTo>
                  <a:cubicBezTo>
                    <a:pt x="459" y="544"/>
                    <a:pt x="459" y="544"/>
                    <a:pt x="459" y="544"/>
                  </a:cubicBezTo>
                  <a:cubicBezTo>
                    <a:pt x="460" y="545"/>
                    <a:pt x="460" y="545"/>
                    <a:pt x="461" y="545"/>
                  </a:cubicBezTo>
                  <a:cubicBezTo>
                    <a:pt x="461" y="545"/>
                    <a:pt x="461" y="545"/>
                    <a:pt x="461" y="546"/>
                  </a:cubicBezTo>
                  <a:cubicBezTo>
                    <a:pt x="462" y="546"/>
                    <a:pt x="461" y="546"/>
                    <a:pt x="462" y="546"/>
                  </a:cubicBezTo>
                  <a:cubicBezTo>
                    <a:pt x="462" y="546"/>
                    <a:pt x="462" y="546"/>
                    <a:pt x="462" y="546"/>
                  </a:cubicBezTo>
                  <a:cubicBezTo>
                    <a:pt x="462" y="546"/>
                    <a:pt x="462" y="546"/>
                    <a:pt x="462" y="546"/>
                  </a:cubicBezTo>
                  <a:cubicBezTo>
                    <a:pt x="462" y="546"/>
                    <a:pt x="462" y="547"/>
                    <a:pt x="461" y="547"/>
                  </a:cubicBezTo>
                  <a:cubicBezTo>
                    <a:pt x="461" y="547"/>
                    <a:pt x="461" y="547"/>
                    <a:pt x="461" y="547"/>
                  </a:cubicBezTo>
                  <a:cubicBezTo>
                    <a:pt x="461" y="547"/>
                    <a:pt x="461" y="547"/>
                    <a:pt x="461" y="547"/>
                  </a:cubicBezTo>
                  <a:cubicBezTo>
                    <a:pt x="462" y="547"/>
                    <a:pt x="462" y="547"/>
                    <a:pt x="462" y="547"/>
                  </a:cubicBezTo>
                  <a:cubicBezTo>
                    <a:pt x="462" y="547"/>
                    <a:pt x="462" y="547"/>
                    <a:pt x="462" y="547"/>
                  </a:cubicBezTo>
                  <a:cubicBezTo>
                    <a:pt x="463" y="548"/>
                    <a:pt x="463" y="548"/>
                    <a:pt x="463" y="548"/>
                  </a:cubicBezTo>
                  <a:cubicBezTo>
                    <a:pt x="463" y="548"/>
                    <a:pt x="462" y="549"/>
                    <a:pt x="462" y="549"/>
                  </a:cubicBezTo>
                  <a:cubicBezTo>
                    <a:pt x="462" y="549"/>
                    <a:pt x="463" y="549"/>
                    <a:pt x="463" y="549"/>
                  </a:cubicBezTo>
                  <a:cubicBezTo>
                    <a:pt x="463" y="549"/>
                    <a:pt x="463" y="549"/>
                    <a:pt x="463" y="548"/>
                  </a:cubicBezTo>
                  <a:cubicBezTo>
                    <a:pt x="463" y="548"/>
                    <a:pt x="463" y="548"/>
                    <a:pt x="463" y="548"/>
                  </a:cubicBezTo>
                  <a:cubicBezTo>
                    <a:pt x="463" y="548"/>
                    <a:pt x="463" y="548"/>
                    <a:pt x="463" y="548"/>
                  </a:cubicBezTo>
                  <a:cubicBezTo>
                    <a:pt x="464" y="548"/>
                    <a:pt x="464" y="548"/>
                    <a:pt x="464" y="548"/>
                  </a:cubicBezTo>
                  <a:cubicBezTo>
                    <a:pt x="464" y="548"/>
                    <a:pt x="464" y="548"/>
                    <a:pt x="464" y="548"/>
                  </a:cubicBezTo>
                  <a:cubicBezTo>
                    <a:pt x="464" y="548"/>
                    <a:pt x="465" y="548"/>
                    <a:pt x="465" y="548"/>
                  </a:cubicBezTo>
                  <a:cubicBezTo>
                    <a:pt x="465" y="548"/>
                    <a:pt x="465" y="548"/>
                    <a:pt x="465" y="549"/>
                  </a:cubicBezTo>
                  <a:cubicBezTo>
                    <a:pt x="466" y="549"/>
                    <a:pt x="466" y="549"/>
                    <a:pt x="466" y="549"/>
                  </a:cubicBezTo>
                  <a:cubicBezTo>
                    <a:pt x="466" y="549"/>
                    <a:pt x="466" y="550"/>
                    <a:pt x="465" y="550"/>
                  </a:cubicBezTo>
                  <a:cubicBezTo>
                    <a:pt x="465" y="550"/>
                    <a:pt x="465" y="550"/>
                    <a:pt x="465" y="550"/>
                  </a:cubicBezTo>
                  <a:cubicBezTo>
                    <a:pt x="465" y="550"/>
                    <a:pt x="465" y="550"/>
                    <a:pt x="465" y="550"/>
                  </a:cubicBezTo>
                  <a:cubicBezTo>
                    <a:pt x="464" y="550"/>
                    <a:pt x="464" y="551"/>
                    <a:pt x="464" y="551"/>
                  </a:cubicBezTo>
                  <a:cubicBezTo>
                    <a:pt x="464" y="551"/>
                    <a:pt x="464" y="551"/>
                    <a:pt x="464" y="552"/>
                  </a:cubicBezTo>
                  <a:cubicBezTo>
                    <a:pt x="464" y="552"/>
                    <a:pt x="464" y="552"/>
                    <a:pt x="464" y="552"/>
                  </a:cubicBezTo>
                  <a:cubicBezTo>
                    <a:pt x="465" y="552"/>
                    <a:pt x="465" y="552"/>
                    <a:pt x="465" y="552"/>
                  </a:cubicBezTo>
                  <a:cubicBezTo>
                    <a:pt x="465" y="552"/>
                    <a:pt x="465" y="552"/>
                    <a:pt x="465" y="552"/>
                  </a:cubicBezTo>
                  <a:cubicBezTo>
                    <a:pt x="465" y="552"/>
                    <a:pt x="465" y="552"/>
                    <a:pt x="465" y="552"/>
                  </a:cubicBezTo>
                  <a:cubicBezTo>
                    <a:pt x="465" y="552"/>
                    <a:pt x="465" y="552"/>
                    <a:pt x="465" y="552"/>
                  </a:cubicBezTo>
                  <a:cubicBezTo>
                    <a:pt x="465" y="552"/>
                    <a:pt x="465" y="552"/>
                    <a:pt x="465" y="553"/>
                  </a:cubicBezTo>
                  <a:cubicBezTo>
                    <a:pt x="465" y="553"/>
                    <a:pt x="465" y="553"/>
                    <a:pt x="465" y="553"/>
                  </a:cubicBezTo>
                  <a:cubicBezTo>
                    <a:pt x="465" y="553"/>
                    <a:pt x="465" y="553"/>
                    <a:pt x="465" y="553"/>
                  </a:cubicBezTo>
                  <a:cubicBezTo>
                    <a:pt x="465" y="553"/>
                    <a:pt x="465" y="553"/>
                    <a:pt x="465" y="553"/>
                  </a:cubicBezTo>
                  <a:cubicBezTo>
                    <a:pt x="465" y="553"/>
                    <a:pt x="465" y="553"/>
                    <a:pt x="465" y="553"/>
                  </a:cubicBezTo>
                  <a:cubicBezTo>
                    <a:pt x="465" y="553"/>
                    <a:pt x="465" y="553"/>
                    <a:pt x="465" y="554"/>
                  </a:cubicBezTo>
                  <a:cubicBezTo>
                    <a:pt x="465" y="554"/>
                    <a:pt x="465" y="554"/>
                    <a:pt x="465" y="554"/>
                  </a:cubicBezTo>
                  <a:cubicBezTo>
                    <a:pt x="465" y="554"/>
                    <a:pt x="466" y="555"/>
                    <a:pt x="466" y="555"/>
                  </a:cubicBezTo>
                  <a:cubicBezTo>
                    <a:pt x="466" y="555"/>
                    <a:pt x="466" y="555"/>
                    <a:pt x="466" y="555"/>
                  </a:cubicBezTo>
                  <a:cubicBezTo>
                    <a:pt x="466" y="555"/>
                    <a:pt x="466" y="555"/>
                    <a:pt x="466" y="555"/>
                  </a:cubicBezTo>
                  <a:cubicBezTo>
                    <a:pt x="467" y="555"/>
                    <a:pt x="466" y="555"/>
                    <a:pt x="466" y="555"/>
                  </a:cubicBezTo>
                  <a:cubicBezTo>
                    <a:pt x="467" y="555"/>
                    <a:pt x="467" y="555"/>
                    <a:pt x="467" y="555"/>
                  </a:cubicBezTo>
                  <a:cubicBezTo>
                    <a:pt x="467" y="555"/>
                    <a:pt x="467" y="555"/>
                    <a:pt x="468" y="555"/>
                  </a:cubicBezTo>
                  <a:cubicBezTo>
                    <a:pt x="468" y="555"/>
                    <a:pt x="468" y="555"/>
                    <a:pt x="468" y="555"/>
                  </a:cubicBezTo>
                  <a:cubicBezTo>
                    <a:pt x="468" y="556"/>
                    <a:pt x="468" y="556"/>
                    <a:pt x="468" y="556"/>
                  </a:cubicBezTo>
                  <a:cubicBezTo>
                    <a:pt x="468" y="556"/>
                    <a:pt x="468" y="556"/>
                    <a:pt x="468" y="556"/>
                  </a:cubicBezTo>
                  <a:cubicBezTo>
                    <a:pt x="468" y="556"/>
                    <a:pt x="469" y="556"/>
                    <a:pt x="469" y="556"/>
                  </a:cubicBezTo>
                  <a:cubicBezTo>
                    <a:pt x="469" y="556"/>
                    <a:pt x="469" y="556"/>
                    <a:pt x="469" y="556"/>
                  </a:cubicBezTo>
                  <a:cubicBezTo>
                    <a:pt x="470" y="556"/>
                    <a:pt x="470" y="556"/>
                    <a:pt x="470" y="556"/>
                  </a:cubicBezTo>
                  <a:cubicBezTo>
                    <a:pt x="470" y="556"/>
                    <a:pt x="470" y="557"/>
                    <a:pt x="471" y="557"/>
                  </a:cubicBezTo>
                  <a:cubicBezTo>
                    <a:pt x="471" y="557"/>
                    <a:pt x="471" y="557"/>
                    <a:pt x="471" y="557"/>
                  </a:cubicBezTo>
                  <a:cubicBezTo>
                    <a:pt x="471" y="557"/>
                    <a:pt x="471" y="557"/>
                    <a:pt x="471" y="557"/>
                  </a:cubicBezTo>
                  <a:cubicBezTo>
                    <a:pt x="471" y="557"/>
                    <a:pt x="471" y="557"/>
                    <a:pt x="472" y="557"/>
                  </a:cubicBezTo>
                  <a:cubicBezTo>
                    <a:pt x="472" y="557"/>
                    <a:pt x="472" y="557"/>
                    <a:pt x="472" y="557"/>
                  </a:cubicBezTo>
                  <a:cubicBezTo>
                    <a:pt x="472" y="557"/>
                    <a:pt x="472" y="557"/>
                    <a:pt x="473" y="557"/>
                  </a:cubicBezTo>
                  <a:cubicBezTo>
                    <a:pt x="473" y="557"/>
                    <a:pt x="473" y="557"/>
                    <a:pt x="473" y="557"/>
                  </a:cubicBezTo>
                  <a:cubicBezTo>
                    <a:pt x="473" y="557"/>
                    <a:pt x="473" y="557"/>
                    <a:pt x="473" y="557"/>
                  </a:cubicBezTo>
                  <a:cubicBezTo>
                    <a:pt x="473" y="557"/>
                    <a:pt x="473" y="557"/>
                    <a:pt x="474" y="557"/>
                  </a:cubicBezTo>
                  <a:cubicBezTo>
                    <a:pt x="474" y="557"/>
                    <a:pt x="474" y="557"/>
                    <a:pt x="474" y="557"/>
                  </a:cubicBezTo>
                  <a:cubicBezTo>
                    <a:pt x="474" y="557"/>
                    <a:pt x="474" y="557"/>
                    <a:pt x="474" y="557"/>
                  </a:cubicBezTo>
                  <a:cubicBezTo>
                    <a:pt x="474" y="556"/>
                    <a:pt x="475" y="556"/>
                    <a:pt x="475" y="556"/>
                  </a:cubicBezTo>
                  <a:cubicBezTo>
                    <a:pt x="475" y="556"/>
                    <a:pt x="475" y="556"/>
                    <a:pt x="475" y="557"/>
                  </a:cubicBezTo>
                  <a:cubicBezTo>
                    <a:pt x="475" y="557"/>
                    <a:pt x="475" y="557"/>
                    <a:pt x="475" y="557"/>
                  </a:cubicBezTo>
                  <a:cubicBezTo>
                    <a:pt x="475" y="557"/>
                    <a:pt x="475" y="558"/>
                    <a:pt x="475" y="558"/>
                  </a:cubicBezTo>
                  <a:cubicBezTo>
                    <a:pt x="475" y="558"/>
                    <a:pt x="475" y="558"/>
                    <a:pt x="476" y="558"/>
                  </a:cubicBezTo>
                  <a:cubicBezTo>
                    <a:pt x="476" y="558"/>
                    <a:pt x="476" y="558"/>
                    <a:pt x="476" y="558"/>
                  </a:cubicBezTo>
                  <a:cubicBezTo>
                    <a:pt x="476" y="558"/>
                    <a:pt x="476" y="558"/>
                    <a:pt x="476" y="558"/>
                  </a:cubicBezTo>
                  <a:cubicBezTo>
                    <a:pt x="476" y="558"/>
                    <a:pt x="476" y="558"/>
                    <a:pt x="476" y="558"/>
                  </a:cubicBezTo>
                  <a:cubicBezTo>
                    <a:pt x="475" y="558"/>
                    <a:pt x="475" y="559"/>
                    <a:pt x="475" y="559"/>
                  </a:cubicBezTo>
                  <a:cubicBezTo>
                    <a:pt x="475" y="559"/>
                    <a:pt x="475" y="559"/>
                    <a:pt x="475" y="559"/>
                  </a:cubicBezTo>
                  <a:cubicBezTo>
                    <a:pt x="475" y="559"/>
                    <a:pt x="475" y="560"/>
                    <a:pt x="475" y="560"/>
                  </a:cubicBezTo>
                  <a:cubicBezTo>
                    <a:pt x="475" y="560"/>
                    <a:pt x="475" y="560"/>
                    <a:pt x="476" y="560"/>
                  </a:cubicBezTo>
                  <a:cubicBezTo>
                    <a:pt x="476" y="560"/>
                    <a:pt x="476" y="560"/>
                    <a:pt x="476" y="560"/>
                  </a:cubicBezTo>
                  <a:cubicBezTo>
                    <a:pt x="476" y="560"/>
                    <a:pt x="477" y="560"/>
                    <a:pt x="477" y="559"/>
                  </a:cubicBezTo>
                  <a:cubicBezTo>
                    <a:pt x="477" y="559"/>
                    <a:pt x="477" y="559"/>
                    <a:pt x="477" y="559"/>
                  </a:cubicBezTo>
                  <a:cubicBezTo>
                    <a:pt x="478" y="559"/>
                    <a:pt x="478" y="559"/>
                    <a:pt x="478" y="559"/>
                  </a:cubicBezTo>
                  <a:cubicBezTo>
                    <a:pt x="478" y="559"/>
                    <a:pt x="478" y="559"/>
                    <a:pt x="478" y="559"/>
                  </a:cubicBezTo>
                  <a:cubicBezTo>
                    <a:pt x="478" y="559"/>
                    <a:pt x="478" y="559"/>
                    <a:pt x="478" y="558"/>
                  </a:cubicBezTo>
                  <a:cubicBezTo>
                    <a:pt x="478" y="558"/>
                    <a:pt x="478" y="558"/>
                    <a:pt x="478" y="558"/>
                  </a:cubicBezTo>
                  <a:cubicBezTo>
                    <a:pt x="478" y="558"/>
                    <a:pt x="478" y="558"/>
                    <a:pt x="478" y="557"/>
                  </a:cubicBezTo>
                  <a:cubicBezTo>
                    <a:pt x="478" y="557"/>
                    <a:pt x="478" y="557"/>
                    <a:pt x="478" y="557"/>
                  </a:cubicBezTo>
                  <a:cubicBezTo>
                    <a:pt x="479" y="557"/>
                    <a:pt x="479" y="557"/>
                    <a:pt x="479" y="557"/>
                  </a:cubicBezTo>
                  <a:cubicBezTo>
                    <a:pt x="479" y="557"/>
                    <a:pt x="479" y="557"/>
                    <a:pt x="479" y="557"/>
                  </a:cubicBezTo>
                  <a:cubicBezTo>
                    <a:pt x="479" y="557"/>
                    <a:pt x="479" y="557"/>
                    <a:pt x="479" y="557"/>
                  </a:cubicBezTo>
                  <a:cubicBezTo>
                    <a:pt x="479" y="558"/>
                    <a:pt x="479" y="558"/>
                    <a:pt x="479" y="558"/>
                  </a:cubicBezTo>
                  <a:cubicBezTo>
                    <a:pt x="479" y="558"/>
                    <a:pt x="480" y="559"/>
                    <a:pt x="480" y="559"/>
                  </a:cubicBezTo>
                  <a:cubicBezTo>
                    <a:pt x="480" y="559"/>
                    <a:pt x="480" y="559"/>
                    <a:pt x="480" y="559"/>
                  </a:cubicBezTo>
                  <a:cubicBezTo>
                    <a:pt x="480" y="559"/>
                    <a:pt x="480" y="560"/>
                    <a:pt x="480" y="560"/>
                  </a:cubicBezTo>
                  <a:cubicBezTo>
                    <a:pt x="480" y="560"/>
                    <a:pt x="480" y="560"/>
                    <a:pt x="480" y="560"/>
                  </a:cubicBezTo>
                  <a:cubicBezTo>
                    <a:pt x="480" y="560"/>
                    <a:pt x="480" y="560"/>
                    <a:pt x="480" y="561"/>
                  </a:cubicBezTo>
                  <a:cubicBezTo>
                    <a:pt x="480" y="561"/>
                    <a:pt x="480" y="561"/>
                    <a:pt x="480" y="561"/>
                  </a:cubicBezTo>
                  <a:cubicBezTo>
                    <a:pt x="479" y="561"/>
                    <a:pt x="479" y="561"/>
                    <a:pt x="478" y="562"/>
                  </a:cubicBezTo>
                  <a:cubicBezTo>
                    <a:pt x="478" y="562"/>
                    <a:pt x="478" y="562"/>
                    <a:pt x="478" y="562"/>
                  </a:cubicBezTo>
                  <a:cubicBezTo>
                    <a:pt x="478" y="563"/>
                    <a:pt x="478" y="563"/>
                    <a:pt x="478" y="563"/>
                  </a:cubicBezTo>
                  <a:cubicBezTo>
                    <a:pt x="478" y="563"/>
                    <a:pt x="478" y="564"/>
                    <a:pt x="478" y="564"/>
                  </a:cubicBezTo>
                  <a:cubicBezTo>
                    <a:pt x="478" y="564"/>
                    <a:pt x="478" y="564"/>
                    <a:pt x="477" y="564"/>
                  </a:cubicBezTo>
                  <a:cubicBezTo>
                    <a:pt x="477" y="564"/>
                    <a:pt x="477" y="564"/>
                    <a:pt x="477" y="564"/>
                  </a:cubicBezTo>
                  <a:cubicBezTo>
                    <a:pt x="478" y="565"/>
                    <a:pt x="478" y="566"/>
                    <a:pt x="478" y="566"/>
                  </a:cubicBezTo>
                  <a:cubicBezTo>
                    <a:pt x="478" y="566"/>
                    <a:pt x="478" y="567"/>
                    <a:pt x="478" y="567"/>
                  </a:cubicBezTo>
                  <a:cubicBezTo>
                    <a:pt x="478" y="567"/>
                    <a:pt x="478" y="567"/>
                    <a:pt x="478" y="567"/>
                  </a:cubicBezTo>
                  <a:cubicBezTo>
                    <a:pt x="478" y="567"/>
                    <a:pt x="478" y="568"/>
                    <a:pt x="478" y="568"/>
                  </a:cubicBezTo>
                  <a:cubicBezTo>
                    <a:pt x="478" y="568"/>
                    <a:pt x="478" y="568"/>
                    <a:pt x="478" y="568"/>
                  </a:cubicBezTo>
                  <a:cubicBezTo>
                    <a:pt x="479" y="569"/>
                    <a:pt x="479" y="569"/>
                    <a:pt x="478" y="570"/>
                  </a:cubicBezTo>
                  <a:cubicBezTo>
                    <a:pt x="478" y="570"/>
                    <a:pt x="478" y="570"/>
                    <a:pt x="478" y="570"/>
                  </a:cubicBezTo>
                  <a:cubicBezTo>
                    <a:pt x="478" y="571"/>
                    <a:pt x="477" y="571"/>
                    <a:pt x="477" y="571"/>
                  </a:cubicBezTo>
                  <a:cubicBezTo>
                    <a:pt x="477" y="571"/>
                    <a:pt x="477" y="571"/>
                    <a:pt x="476" y="571"/>
                  </a:cubicBezTo>
                  <a:cubicBezTo>
                    <a:pt x="476" y="571"/>
                    <a:pt x="475" y="571"/>
                    <a:pt x="475" y="571"/>
                  </a:cubicBezTo>
                  <a:cubicBezTo>
                    <a:pt x="474" y="571"/>
                    <a:pt x="473" y="571"/>
                    <a:pt x="473" y="571"/>
                  </a:cubicBezTo>
                  <a:cubicBezTo>
                    <a:pt x="473" y="571"/>
                    <a:pt x="473" y="572"/>
                    <a:pt x="474" y="572"/>
                  </a:cubicBezTo>
                  <a:cubicBezTo>
                    <a:pt x="474" y="572"/>
                    <a:pt x="474" y="572"/>
                    <a:pt x="474" y="572"/>
                  </a:cubicBezTo>
                  <a:cubicBezTo>
                    <a:pt x="475" y="572"/>
                    <a:pt x="475" y="572"/>
                    <a:pt x="476" y="572"/>
                  </a:cubicBezTo>
                  <a:cubicBezTo>
                    <a:pt x="476" y="572"/>
                    <a:pt x="477" y="572"/>
                    <a:pt x="477" y="572"/>
                  </a:cubicBezTo>
                  <a:cubicBezTo>
                    <a:pt x="477" y="572"/>
                    <a:pt x="478" y="572"/>
                    <a:pt x="478" y="572"/>
                  </a:cubicBezTo>
                  <a:cubicBezTo>
                    <a:pt x="478" y="572"/>
                    <a:pt x="478" y="572"/>
                    <a:pt x="478" y="572"/>
                  </a:cubicBezTo>
                  <a:cubicBezTo>
                    <a:pt x="478" y="573"/>
                    <a:pt x="478" y="573"/>
                    <a:pt x="478" y="573"/>
                  </a:cubicBezTo>
                  <a:cubicBezTo>
                    <a:pt x="478" y="573"/>
                    <a:pt x="478" y="573"/>
                    <a:pt x="478" y="573"/>
                  </a:cubicBezTo>
                  <a:cubicBezTo>
                    <a:pt x="478" y="573"/>
                    <a:pt x="479" y="573"/>
                    <a:pt x="479" y="573"/>
                  </a:cubicBezTo>
                  <a:cubicBezTo>
                    <a:pt x="479" y="573"/>
                    <a:pt x="479" y="573"/>
                    <a:pt x="479" y="573"/>
                  </a:cubicBezTo>
                  <a:cubicBezTo>
                    <a:pt x="479" y="574"/>
                    <a:pt x="479" y="574"/>
                    <a:pt x="478" y="575"/>
                  </a:cubicBezTo>
                  <a:cubicBezTo>
                    <a:pt x="478" y="575"/>
                    <a:pt x="478" y="575"/>
                    <a:pt x="479" y="576"/>
                  </a:cubicBezTo>
                  <a:cubicBezTo>
                    <a:pt x="479" y="576"/>
                    <a:pt x="479" y="576"/>
                    <a:pt x="479" y="576"/>
                  </a:cubicBezTo>
                  <a:cubicBezTo>
                    <a:pt x="479" y="576"/>
                    <a:pt x="479" y="576"/>
                    <a:pt x="479" y="576"/>
                  </a:cubicBezTo>
                  <a:cubicBezTo>
                    <a:pt x="478" y="577"/>
                    <a:pt x="478" y="577"/>
                    <a:pt x="477" y="578"/>
                  </a:cubicBezTo>
                  <a:cubicBezTo>
                    <a:pt x="477" y="578"/>
                    <a:pt x="478" y="578"/>
                    <a:pt x="478" y="578"/>
                  </a:cubicBezTo>
                  <a:cubicBezTo>
                    <a:pt x="478" y="579"/>
                    <a:pt x="478" y="579"/>
                    <a:pt x="478" y="579"/>
                  </a:cubicBezTo>
                  <a:cubicBezTo>
                    <a:pt x="478" y="579"/>
                    <a:pt x="478" y="579"/>
                    <a:pt x="478" y="579"/>
                  </a:cubicBezTo>
                  <a:cubicBezTo>
                    <a:pt x="478" y="580"/>
                    <a:pt x="478" y="580"/>
                    <a:pt x="478" y="580"/>
                  </a:cubicBezTo>
                  <a:cubicBezTo>
                    <a:pt x="478" y="580"/>
                    <a:pt x="478" y="580"/>
                    <a:pt x="477" y="580"/>
                  </a:cubicBezTo>
                  <a:cubicBezTo>
                    <a:pt x="478" y="580"/>
                    <a:pt x="478" y="581"/>
                    <a:pt x="479" y="580"/>
                  </a:cubicBezTo>
                  <a:cubicBezTo>
                    <a:pt x="479" y="580"/>
                    <a:pt x="479" y="580"/>
                    <a:pt x="479" y="580"/>
                  </a:cubicBezTo>
                  <a:cubicBezTo>
                    <a:pt x="479" y="580"/>
                    <a:pt x="480" y="580"/>
                    <a:pt x="481" y="580"/>
                  </a:cubicBezTo>
                  <a:cubicBezTo>
                    <a:pt x="481" y="580"/>
                    <a:pt x="481" y="580"/>
                    <a:pt x="481" y="581"/>
                  </a:cubicBezTo>
                  <a:cubicBezTo>
                    <a:pt x="481" y="581"/>
                    <a:pt x="480" y="582"/>
                    <a:pt x="480" y="582"/>
                  </a:cubicBezTo>
                  <a:cubicBezTo>
                    <a:pt x="480" y="582"/>
                    <a:pt x="479" y="582"/>
                    <a:pt x="479" y="582"/>
                  </a:cubicBezTo>
                  <a:cubicBezTo>
                    <a:pt x="479" y="582"/>
                    <a:pt x="479" y="582"/>
                    <a:pt x="479" y="583"/>
                  </a:cubicBezTo>
                  <a:cubicBezTo>
                    <a:pt x="479" y="583"/>
                    <a:pt x="479" y="583"/>
                    <a:pt x="479" y="583"/>
                  </a:cubicBezTo>
                  <a:cubicBezTo>
                    <a:pt x="480" y="583"/>
                    <a:pt x="480" y="583"/>
                    <a:pt x="480" y="583"/>
                  </a:cubicBezTo>
                  <a:cubicBezTo>
                    <a:pt x="480" y="583"/>
                    <a:pt x="480" y="583"/>
                    <a:pt x="480" y="584"/>
                  </a:cubicBezTo>
                  <a:cubicBezTo>
                    <a:pt x="480" y="584"/>
                    <a:pt x="480" y="584"/>
                    <a:pt x="480" y="584"/>
                  </a:cubicBezTo>
                  <a:cubicBezTo>
                    <a:pt x="479" y="585"/>
                    <a:pt x="479" y="585"/>
                    <a:pt x="479" y="586"/>
                  </a:cubicBezTo>
                  <a:cubicBezTo>
                    <a:pt x="479" y="586"/>
                    <a:pt x="479" y="586"/>
                    <a:pt x="479" y="586"/>
                  </a:cubicBezTo>
                  <a:cubicBezTo>
                    <a:pt x="479" y="586"/>
                    <a:pt x="479" y="586"/>
                    <a:pt x="479" y="586"/>
                  </a:cubicBezTo>
                  <a:cubicBezTo>
                    <a:pt x="479" y="586"/>
                    <a:pt x="479" y="587"/>
                    <a:pt x="479" y="587"/>
                  </a:cubicBezTo>
                  <a:cubicBezTo>
                    <a:pt x="479" y="587"/>
                    <a:pt x="479" y="587"/>
                    <a:pt x="479" y="587"/>
                  </a:cubicBezTo>
                  <a:cubicBezTo>
                    <a:pt x="478" y="587"/>
                    <a:pt x="478" y="587"/>
                    <a:pt x="478" y="587"/>
                  </a:cubicBezTo>
                  <a:cubicBezTo>
                    <a:pt x="478" y="586"/>
                    <a:pt x="478" y="586"/>
                    <a:pt x="478" y="586"/>
                  </a:cubicBezTo>
                  <a:cubicBezTo>
                    <a:pt x="478" y="586"/>
                    <a:pt x="478" y="586"/>
                    <a:pt x="478" y="586"/>
                  </a:cubicBezTo>
                  <a:cubicBezTo>
                    <a:pt x="478" y="586"/>
                    <a:pt x="478" y="585"/>
                    <a:pt x="478" y="585"/>
                  </a:cubicBezTo>
                  <a:cubicBezTo>
                    <a:pt x="478" y="585"/>
                    <a:pt x="477" y="585"/>
                    <a:pt x="477" y="584"/>
                  </a:cubicBezTo>
                  <a:cubicBezTo>
                    <a:pt x="477" y="584"/>
                    <a:pt x="477" y="584"/>
                    <a:pt x="477" y="584"/>
                  </a:cubicBezTo>
                  <a:cubicBezTo>
                    <a:pt x="477" y="584"/>
                    <a:pt x="477" y="585"/>
                    <a:pt x="477" y="585"/>
                  </a:cubicBezTo>
                  <a:cubicBezTo>
                    <a:pt x="477" y="585"/>
                    <a:pt x="477" y="585"/>
                    <a:pt x="477" y="585"/>
                  </a:cubicBezTo>
                  <a:cubicBezTo>
                    <a:pt x="477" y="586"/>
                    <a:pt x="477" y="586"/>
                    <a:pt x="477" y="587"/>
                  </a:cubicBezTo>
                  <a:cubicBezTo>
                    <a:pt x="477" y="587"/>
                    <a:pt x="477" y="587"/>
                    <a:pt x="477" y="586"/>
                  </a:cubicBezTo>
                  <a:cubicBezTo>
                    <a:pt x="476" y="587"/>
                    <a:pt x="476" y="587"/>
                    <a:pt x="475" y="587"/>
                  </a:cubicBezTo>
                  <a:cubicBezTo>
                    <a:pt x="475" y="587"/>
                    <a:pt x="475" y="587"/>
                    <a:pt x="475" y="587"/>
                  </a:cubicBezTo>
                  <a:cubicBezTo>
                    <a:pt x="475" y="587"/>
                    <a:pt x="475" y="588"/>
                    <a:pt x="475" y="588"/>
                  </a:cubicBezTo>
                  <a:cubicBezTo>
                    <a:pt x="475" y="588"/>
                    <a:pt x="476" y="588"/>
                    <a:pt x="476" y="588"/>
                  </a:cubicBezTo>
                  <a:cubicBezTo>
                    <a:pt x="476" y="588"/>
                    <a:pt x="476" y="588"/>
                    <a:pt x="476" y="588"/>
                  </a:cubicBezTo>
                  <a:cubicBezTo>
                    <a:pt x="477" y="588"/>
                    <a:pt x="477" y="588"/>
                    <a:pt x="477" y="588"/>
                  </a:cubicBezTo>
                  <a:cubicBezTo>
                    <a:pt x="477" y="588"/>
                    <a:pt x="477" y="589"/>
                    <a:pt x="477" y="589"/>
                  </a:cubicBezTo>
                  <a:cubicBezTo>
                    <a:pt x="477" y="589"/>
                    <a:pt x="477" y="589"/>
                    <a:pt x="477" y="590"/>
                  </a:cubicBezTo>
                  <a:cubicBezTo>
                    <a:pt x="477" y="590"/>
                    <a:pt x="477" y="590"/>
                    <a:pt x="477" y="589"/>
                  </a:cubicBezTo>
                  <a:cubicBezTo>
                    <a:pt x="477" y="589"/>
                    <a:pt x="477" y="589"/>
                    <a:pt x="478" y="589"/>
                  </a:cubicBezTo>
                  <a:cubicBezTo>
                    <a:pt x="478" y="589"/>
                    <a:pt x="478" y="589"/>
                    <a:pt x="478" y="589"/>
                  </a:cubicBezTo>
                  <a:cubicBezTo>
                    <a:pt x="478" y="589"/>
                    <a:pt x="478" y="589"/>
                    <a:pt x="478" y="589"/>
                  </a:cubicBezTo>
                  <a:cubicBezTo>
                    <a:pt x="478" y="588"/>
                    <a:pt x="478" y="588"/>
                    <a:pt x="478" y="588"/>
                  </a:cubicBezTo>
                  <a:cubicBezTo>
                    <a:pt x="478" y="588"/>
                    <a:pt x="478" y="588"/>
                    <a:pt x="479" y="588"/>
                  </a:cubicBezTo>
                  <a:cubicBezTo>
                    <a:pt x="479" y="588"/>
                    <a:pt x="479" y="588"/>
                    <a:pt x="479" y="587"/>
                  </a:cubicBezTo>
                  <a:cubicBezTo>
                    <a:pt x="479" y="587"/>
                    <a:pt x="480" y="587"/>
                    <a:pt x="480" y="587"/>
                  </a:cubicBezTo>
                  <a:cubicBezTo>
                    <a:pt x="480" y="586"/>
                    <a:pt x="480" y="586"/>
                    <a:pt x="480" y="586"/>
                  </a:cubicBezTo>
                  <a:cubicBezTo>
                    <a:pt x="480" y="586"/>
                    <a:pt x="480" y="586"/>
                    <a:pt x="480" y="586"/>
                  </a:cubicBezTo>
                  <a:cubicBezTo>
                    <a:pt x="481" y="586"/>
                    <a:pt x="482" y="586"/>
                    <a:pt x="483" y="586"/>
                  </a:cubicBezTo>
                  <a:cubicBezTo>
                    <a:pt x="483" y="586"/>
                    <a:pt x="483" y="586"/>
                    <a:pt x="483" y="586"/>
                  </a:cubicBezTo>
                  <a:cubicBezTo>
                    <a:pt x="484" y="586"/>
                    <a:pt x="484" y="586"/>
                    <a:pt x="484" y="586"/>
                  </a:cubicBezTo>
                  <a:cubicBezTo>
                    <a:pt x="485" y="586"/>
                    <a:pt x="485" y="586"/>
                    <a:pt x="485" y="586"/>
                  </a:cubicBezTo>
                  <a:cubicBezTo>
                    <a:pt x="485" y="586"/>
                    <a:pt x="485" y="586"/>
                    <a:pt x="486" y="587"/>
                  </a:cubicBezTo>
                  <a:cubicBezTo>
                    <a:pt x="486" y="587"/>
                    <a:pt x="486" y="587"/>
                    <a:pt x="487" y="587"/>
                  </a:cubicBezTo>
                  <a:cubicBezTo>
                    <a:pt x="487" y="587"/>
                    <a:pt x="487" y="587"/>
                    <a:pt x="487" y="587"/>
                  </a:cubicBezTo>
                  <a:cubicBezTo>
                    <a:pt x="487" y="588"/>
                    <a:pt x="487" y="589"/>
                    <a:pt x="487" y="589"/>
                  </a:cubicBezTo>
                  <a:cubicBezTo>
                    <a:pt x="487" y="590"/>
                    <a:pt x="487" y="590"/>
                    <a:pt x="488" y="590"/>
                  </a:cubicBezTo>
                  <a:cubicBezTo>
                    <a:pt x="488" y="591"/>
                    <a:pt x="489" y="591"/>
                    <a:pt x="490" y="591"/>
                  </a:cubicBezTo>
                  <a:cubicBezTo>
                    <a:pt x="490" y="591"/>
                    <a:pt x="490" y="591"/>
                    <a:pt x="490" y="591"/>
                  </a:cubicBezTo>
                  <a:cubicBezTo>
                    <a:pt x="490" y="592"/>
                    <a:pt x="490" y="592"/>
                    <a:pt x="490" y="592"/>
                  </a:cubicBezTo>
                  <a:cubicBezTo>
                    <a:pt x="490" y="593"/>
                    <a:pt x="490" y="593"/>
                    <a:pt x="490" y="593"/>
                  </a:cubicBezTo>
                  <a:cubicBezTo>
                    <a:pt x="490" y="594"/>
                    <a:pt x="490" y="594"/>
                    <a:pt x="489" y="595"/>
                  </a:cubicBezTo>
                  <a:cubicBezTo>
                    <a:pt x="489" y="595"/>
                    <a:pt x="488" y="596"/>
                    <a:pt x="489" y="596"/>
                  </a:cubicBezTo>
                  <a:cubicBezTo>
                    <a:pt x="489" y="595"/>
                    <a:pt x="489" y="595"/>
                    <a:pt x="490" y="595"/>
                  </a:cubicBezTo>
                  <a:cubicBezTo>
                    <a:pt x="490" y="595"/>
                    <a:pt x="490" y="594"/>
                    <a:pt x="490" y="594"/>
                  </a:cubicBezTo>
                  <a:cubicBezTo>
                    <a:pt x="491" y="594"/>
                    <a:pt x="491" y="594"/>
                    <a:pt x="491" y="594"/>
                  </a:cubicBezTo>
                  <a:cubicBezTo>
                    <a:pt x="491" y="593"/>
                    <a:pt x="490" y="593"/>
                    <a:pt x="491" y="592"/>
                  </a:cubicBezTo>
                  <a:cubicBezTo>
                    <a:pt x="491" y="592"/>
                    <a:pt x="491" y="592"/>
                    <a:pt x="491" y="591"/>
                  </a:cubicBezTo>
                  <a:cubicBezTo>
                    <a:pt x="491" y="591"/>
                    <a:pt x="491" y="591"/>
                    <a:pt x="491" y="591"/>
                  </a:cubicBezTo>
                  <a:cubicBezTo>
                    <a:pt x="491" y="591"/>
                    <a:pt x="491" y="591"/>
                    <a:pt x="491" y="591"/>
                  </a:cubicBezTo>
                  <a:cubicBezTo>
                    <a:pt x="491" y="592"/>
                    <a:pt x="491" y="592"/>
                    <a:pt x="491" y="593"/>
                  </a:cubicBezTo>
                  <a:cubicBezTo>
                    <a:pt x="491" y="593"/>
                    <a:pt x="491" y="593"/>
                    <a:pt x="491" y="593"/>
                  </a:cubicBezTo>
                  <a:cubicBezTo>
                    <a:pt x="491" y="593"/>
                    <a:pt x="491" y="593"/>
                    <a:pt x="491" y="594"/>
                  </a:cubicBezTo>
                  <a:cubicBezTo>
                    <a:pt x="491" y="594"/>
                    <a:pt x="491" y="594"/>
                    <a:pt x="491" y="594"/>
                  </a:cubicBezTo>
                  <a:cubicBezTo>
                    <a:pt x="491" y="594"/>
                    <a:pt x="491" y="595"/>
                    <a:pt x="491" y="595"/>
                  </a:cubicBezTo>
                  <a:cubicBezTo>
                    <a:pt x="491" y="596"/>
                    <a:pt x="491" y="596"/>
                    <a:pt x="491" y="597"/>
                  </a:cubicBezTo>
                  <a:cubicBezTo>
                    <a:pt x="491" y="597"/>
                    <a:pt x="491" y="597"/>
                    <a:pt x="491" y="597"/>
                  </a:cubicBezTo>
                  <a:cubicBezTo>
                    <a:pt x="491" y="597"/>
                    <a:pt x="492" y="597"/>
                    <a:pt x="492" y="597"/>
                  </a:cubicBezTo>
                  <a:cubicBezTo>
                    <a:pt x="492" y="596"/>
                    <a:pt x="492" y="596"/>
                    <a:pt x="492" y="595"/>
                  </a:cubicBezTo>
                  <a:cubicBezTo>
                    <a:pt x="492" y="595"/>
                    <a:pt x="492" y="594"/>
                    <a:pt x="492" y="594"/>
                  </a:cubicBezTo>
                  <a:cubicBezTo>
                    <a:pt x="493" y="594"/>
                    <a:pt x="493" y="594"/>
                    <a:pt x="494" y="594"/>
                  </a:cubicBezTo>
                  <a:cubicBezTo>
                    <a:pt x="494" y="593"/>
                    <a:pt x="494" y="593"/>
                    <a:pt x="495" y="592"/>
                  </a:cubicBezTo>
                  <a:cubicBezTo>
                    <a:pt x="495" y="592"/>
                    <a:pt x="495" y="593"/>
                    <a:pt x="495" y="593"/>
                  </a:cubicBezTo>
                  <a:cubicBezTo>
                    <a:pt x="495" y="593"/>
                    <a:pt x="496" y="592"/>
                    <a:pt x="496" y="592"/>
                  </a:cubicBezTo>
                  <a:cubicBezTo>
                    <a:pt x="496" y="592"/>
                    <a:pt x="496" y="592"/>
                    <a:pt x="496" y="591"/>
                  </a:cubicBezTo>
                  <a:cubicBezTo>
                    <a:pt x="496" y="591"/>
                    <a:pt x="496" y="591"/>
                    <a:pt x="496" y="591"/>
                  </a:cubicBezTo>
                  <a:cubicBezTo>
                    <a:pt x="497" y="591"/>
                    <a:pt x="497" y="592"/>
                    <a:pt x="497" y="592"/>
                  </a:cubicBezTo>
                  <a:cubicBezTo>
                    <a:pt x="497" y="592"/>
                    <a:pt x="497" y="592"/>
                    <a:pt x="497" y="592"/>
                  </a:cubicBezTo>
                  <a:cubicBezTo>
                    <a:pt x="497" y="591"/>
                    <a:pt x="497" y="591"/>
                    <a:pt x="497" y="591"/>
                  </a:cubicBezTo>
                  <a:cubicBezTo>
                    <a:pt x="498" y="591"/>
                    <a:pt x="498" y="591"/>
                    <a:pt x="498" y="591"/>
                  </a:cubicBezTo>
                  <a:cubicBezTo>
                    <a:pt x="499" y="590"/>
                    <a:pt x="499" y="589"/>
                    <a:pt x="499" y="589"/>
                  </a:cubicBezTo>
                  <a:cubicBezTo>
                    <a:pt x="499" y="588"/>
                    <a:pt x="500" y="588"/>
                    <a:pt x="500" y="587"/>
                  </a:cubicBezTo>
                  <a:cubicBezTo>
                    <a:pt x="500" y="587"/>
                    <a:pt x="500" y="587"/>
                    <a:pt x="500" y="587"/>
                  </a:cubicBezTo>
                  <a:cubicBezTo>
                    <a:pt x="500" y="587"/>
                    <a:pt x="500" y="587"/>
                    <a:pt x="500" y="587"/>
                  </a:cubicBezTo>
                  <a:cubicBezTo>
                    <a:pt x="500" y="587"/>
                    <a:pt x="501" y="587"/>
                    <a:pt x="501" y="587"/>
                  </a:cubicBezTo>
                  <a:cubicBezTo>
                    <a:pt x="501" y="587"/>
                    <a:pt x="502" y="588"/>
                    <a:pt x="502" y="588"/>
                  </a:cubicBezTo>
                  <a:cubicBezTo>
                    <a:pt x="502" y="589"/>
                    <a:pt x="502" y="589"/>
                    <a:pt x="503" y="589"/>
                  </a:cubicBezTo>
                  <a:cubicBezTo>
                    <a:pt x="503" y="589"/>
                    <a:pt x="503" y="590"/>
                    <a:pt x="503" y="590"/>
                  </a:cubicBezTo>
                  <a:cubicBezTo>
                    <a:pt x="503" y="590"/>
                    <a:pt x="503" y="591"/>
                    <a:pt x="503" y="591"/>
                  </a:cubicBezTo>
                  <a:cubicBezTo>
                    <a:pt x="503" y="592"/>
                    <a:pt x="502" y="592"/>
                    <a:pt x="502" y="592"/>
                  </a:cubicBezTo>
                  <a:cubicBezTo>
                    <a:pt x="502" y="593"/>
                    <a:pt x="503" y="592"/>
                    <a:pt x="503" y="592"/>
                  </a:cubicBezTo>
                  <a:cubicBezTo>
                    <a:pt x="503" y="592"/>
                    <a:pt x="503" y="592"/>
                    <a:pt x="503" y="591"/>
                  </a:cubicBezTo>
                  <a:cubicBezTo>
                    <a:pt x="503" y="591"/>
                    <a:pt x="503" y="591"/>
                    <a:pt x="503" y="590"/>
                  </a:cubicBezTo>
                  <a:cubicBezTo>
                    <a:pt x="503" y="590"/>
                    <a:pt x="504" y="590"/>
                    <a:pt x="503" y="589"/>
                  </a:cubicBezTo>
                  <a:cubicBezTo>
                    <a:pt x="503" y="589"/>
                    <a:pt x="503" y="589"/>
                    <a:pt x="503" y="589"/>
                  </a:cubicBezTo>
                  <a:cubicBezTo>
                    <a:pt x="502" y="588"/>
                    <a:pt x="502" y="588"/>
                    <a:pt x="502" y="587"/>
                  </a:cubicBezTo>
                  <a:cubicBezTo>
                    <a:pt x="502" y="587"/>
                    <a:pt x="502" y="586"/>
                    <a:pt x="503" y="586"/>
                  </a:cubicBezTo>
                  <a:cubicBezTo>
                    <a:pt x="503" y="587"/>
                    <a:pt x="503" y="587"/>
                    <a:pt x="503" y="587"/>
                  </a:cubicBezTo>
                  <a:cubicBezTo>
                    <a:pt x="504" y="587"/>
                    <a:pt x="504" y="587"/>
                    <a:pt x="504" y="587"/>
                  </a:cubicBezTo>
                  <a:cubicBezTo>
                    <a:pt x="504" y="587"/>
                    <a:pt x="504" y="587"/>
                    <a:pt x="504" y="587"/>
                  </a:cubicBezTo>
                  <a:cubicBezTo>
                    <a:pt x="504" y="587"/>
                    <a:pt x="504" y="587"/>
                    <a:pt x="504" y="587"/>
                  </a:cubicBezTo>
                  <a:cubicBezTo>
                    <a:pt x="504" y="587"/>
                    <a:pt x="504" y="587"/>
                    <a:pt x="504" y="587"/>
                  </a:cubicBezTo>
                  <a:cubicBezTo>
                    <a:pt x="504" y="586"/>
                    <a:pt x="504" y="586"/>
                    <a:pt x="504" y="586"/>
                  </a:cubicBezTo>
                  <a:cubicBezTo>
                    <a:pt x="504" y="586"/>
                    <a:pt x="504" y="586"/>
                    <a:pt x="504" y="586"/>
                  </a:cubicBezTo>
                  <a:cubicBezTo>
                    <a:pt x="504" y="586"/>
                    <a:pt x="503" y="586"/>
                    <a:pt x="503" y="586"/>
                  </a:cubicBezTo>
                  <a:cubicBezTo>
                    <a:pt x="503" y="586"/>
                    <a:pt x="503" y="586"/>
                    <a:pt x="503" y="586"/>
                  </a:cubicBezTo>
                  <a:cubicBezTo>
                    <a:pt x="503" y="586"/>
                    <a:pt x="503" y="586"/>
                    <a:pt x="503" y="586"/>
                  </a:cubicBezTo>
                  <a:cubicBezTo>
                    <a:pt x="503" y="585"/>
                    <a:pt x="504" y="585"/>
                    <a:pt x="504" y="585"/>
                  </a:cubicBezTo>
                  <a:cubicBezTo>
                    <a:pt x="504" y="585"/>
                    <a:pt x="504" y="585"/>
                    <a:pt x="504" y="585"/>
                  </a:cubicBezTo>
                  <a:cubicBezTo>
                    <a:pt x="504" y="585"/>
                    <a:pt x="504" y="585"/>
                    <a:pt x="505" y="585"/>
                  </a:cubicBezTo>
                  <a:cubicBezTo>
                    <a:pt x="505" y="585"/>
                    <a:pt x="504" y="585"/>
                    <a:pt x="504" y="585"/>
                  </a:cubicBezTo>
                  <a:cubicBezTo>
                    <a:pt x="504" y="585"/>
                    <a:pt x="504" y="585"/>
                    <a:pt x="504" y="585"/>
                  </a:cubicBezTo>
                  <a:cubicBezTo>
                    <a:pt x="504" y="585"/>
                    <a:pt x="504" y="585"/>
                    <a:pt x="504" y="585"/>
                  </a:cubicBezTo>
                  <a:cubicBezTo>
                    <a:pt x="504" y="586"/>
                    <a:pt x="505" y="585"/>
                    <a:pt x="505" y="585"/>
                  </a:cubicBezTo>
                  <a:cubicBezTo>
                    <a:pt x="505" y="585"/>
                    <a:pt x="505" y="585"/>
                    <a:pt x="505" y="585"/>
                  </a:cubicBezTo>
                  <a:cubicBezTo>
                    <a:pt x="505" y="585"/>
                    <a:pt x="505" y="584"/>
                    <a:pt x="505" y="584"/>
                  </a:cubicBezTo>
                  <a:cubicBezTo>
                    <a:pt x="505" y="584"/>
                    <a:pt x="505" y="584"/>
                    <a:pt x="504" y="584"/>
                  </a:cubicBezTo>
                  <a:cubicBezTo>
                    <a:pt x="504" y="584"/>
                    <a:pt x="504" y="584"/>
                    <a:pt x="505" y="584"/>
                  </a:cubicBezTo>
                  <a:cubicBezTo>
                    <a:pt x="505" y="584"/>
                    <a:pt x="505" y="584"/>
                    <a:pt x="505" y="584"/>
                  </a:cubicBezTo>
                  <a:cubicBezTo>
                    <a:pt x="505" y="584"/>
                    <a:pt x="506" y="584"/>
                    <a:pt x="506" y="584"/>
                  </a:cubicBezTo>
                  <a:cubicBezTo>
                    <a:pt x="506" y="585"/>
                    <a:pt x="506" y="585"/>
                    <a:pt x="506" y="585"/>
                  </a:cubicBezTo>
                  <a:cubicBezTo>
                    <a:pt x="506" y="584"/>
                    <a:pt x="506" y="584"/>
                    <a:pt x="506" y="584"/>
                  </a:cubicBezTo>
                  <a:cubicBezTo>
                    <a:pt x="506" y="584"/>
                    <a:pt x="506" y="584"/>
                    <a:pt x="506" y="584"/>
                  </a:cubicBezTo>
                  <a:cubicBezTo>
                    <a:pt x="506" y="584"/>
                    <a:pt x="506" y="584"/>
                    <a:pt x="506" y="584"/>
                  </a:cubicBezTo>
                  <a:cubicBezTo>
                    <a:pt x="506" y="584"/>
                    <a:pt x="506" y="584"/>
                    <a:pt x="506" y="584"/>
                  </a:cubicBezTo>
                  <a:cubicBezTo>
                    <a:pt x="507" y="584"/>
                    <a:pt x="507" y="584"/>
                    <a:pt x="507" y="584"/>
                  </a:cubicBezTo>
                  <a:cubicBezTo>
                    <a:pt x="507" y="584"/>
                    <a:pt x="507" y="584"/>
                    <a:pt x="507" y="583"/>
                  </a:cubicBezTo>
                  <a:cubicBezTo>
                    <a:pt x="506" y="583"/>
                    <a:pt x="506" y="583"/>
                    <a:pt x="506" y="583"/>
                  </a:cubicBezTo>
                  <a:cubicBezTo>
                    <a:pt x="505" y="583"/>
                    <a:pt x="505" y="583"/>
                    <a:pt x="505" y="583"/>
                  </a:cubicBezTo>
                  <a:cubicBezTo>
                    <a:pt x="505" y="583"/>
                    <a:pt x="505" y="583"/>
                    <a:pt x="505" y="583"/>
                  </a:cubicBezTo>
                  <a:cubicBezTo>
                    <a:pt x="505" y="583"/>
                    <a:pt x="505" y="583"/>
                    <a:pt x="505" y="583"/>
                  </a:cubicBezTo>
                  <a:cubicBezTo>
                    <a:pt x="505" y="583"/>
                    <a:pt x="505" y="583"/>
                    <a:pt x="505" y="583"/>
                  </a:cubicBezTo>
                  <a:cubicBezTo>
                    <a:pt x="505" y="583"/>
                    <a:pt x="505" y="582"/>
                    <a:pt x="505" y="582"/>
                  </a:cubicBezTo>
                  <a:cubicBezTo>
                    <a:pt x="505" y="582"/>
                    <a:pt x="505" y="582"/>
                    <a:pt x="505" y="582"/>
                  </a:cubicBezTo>
                  <a:cubicBezTo>
                    <a:pt x="505" y="582"/>
                    <a:pt x="505" y="582"/>
                    <a:pt x="505" y="582"/>
                  </a:cubicBezTo>
                  <a:cubicBezTo>
                    <a:pt x="505" y="582"/>
                    <a:pt x="505" y="582"/>
                    <a:pt x="505" y="582"/>
                  </a:cubicBezTo>
                  <a:cubicBezTo>
                    <a:pt x="505" y="582"/>
                    <a:pt x="505" y="582"/>
                    <a:pt x="506" y="582"/>
                  </a:cubicBezTo>
                  <a:cubicBezTo>
                    <a:pt x="506" y="582"/>
                    <a:pt x="506" y="582"/>
                    <a:pt x="506" y="582"/>
                  </a:cubicBezTo>
                  <a:cubicBezTo>
                    <a:pt x="506" y="582"/>
                    <a:pt x="506" y="582"/>
                    <a:pt x="506" y="582"/>
                  </a:cubicBezTo>
                  <a:cubicBezTo>
                    <a:pt x="506" y="582"/>
                    <a:pt x="506" y="582"/>
                    <a:pt x="506" y="581"/>
                  </a:cubicBezTo>
                  <a:cubicBezTo>
                    <a:pt x="506" y="581"/>
                    <a:pt x="506" y="581"/>
                    <a:pt x="506" y="580"/>
                  </a:cubicBezTo>
                  <a:cubicBezTo>
                    <a:pt x="506" y="580"/>
                    <a:pt x="506" y="580"/>
                    <a:pt x="506" y="580"/>
                  </a:cubicBezTo>
                  <a:cubicBezTo>
                    <a:pt x="506" y="580"/>
                    <a:pt x="506" y="580"/>
                    <a:pt x="506" y="580"/>
                  </a:cubicBezTo>
                  <a:cubicBezTo>
                    <a:pt x="506" y="580"/>
                    <a:pt x="506" y="580"/>
                    <a:pt x="506" y="580"/>
                  </a:cubicBezTo>
                  <a:cubicBezTo>
                    <a:pt x="506" y="580"/>
                    <a:pt x="506" y="580"/>
                    <a:pt x="507" y="580"/>
                  </a:cubicBezTo>
                  <a:cubicBezTo>
                    <a:pt x="507" y="580"/>
                    <a:pt x="507" y="580"/>
                    <a:pt x="507" y="580"/>
                  </a:cubicBezTo>
                  <a:cubicBezTo>
                    <a:pt x="507" y="580"/>
                    <a:pt x="507" y="580"/>
                    <a:pt x="507" y="580"/>
                  </a:cubicBezTo>
                  <a:cubicBezTo>
                    <a:pt x="507" y="580"/>
                    <a:pt x="507" y="579"/>
                    <a:pt x="507" y="579"/>
                  </a:cubicBezTo>
                  <a:cubicBezTo>
                    <a:pt x="506" y="579"/>
                    <a:pt x="506" y="579"/>
                    <a:pt x="506" y="579"/>
                  </a:cubicBezTo>
                  <a:cubicBezTo>
                    <a:pt x="506" y="579"/>
                    <a:pt x="506" y="579"/>
                    <a:pt x="506" y="579"/>
                  </a:cubicBezTo>
                  <a:cubicBezTo>
                    <a:pt x="506" y="578"/>
                    <a:pt x="506" y="578"/>
                    <a:pt x="506" y="579"/>
                  </a:cubicBezTo>
                  <a:cubicBezTo>
                    <a:pt x="507" y="579"/>
                    <a:pt x="507" y="579"/>
                    <a:pt x="507" y="579"/>
                  </a:cubicBezTo>
                  <a:cubicBezTo>
                    <a:pt x="507" y="579"/>
                    <a:pt x="507" y="578"/>
                    <a:pt x="507" y="578"/>
                  </a:cubicBezTo>
                  <a:cubicBezTo>
                    <a:pt x="507" y="578"/>
                    <a:pt x="508" y="578"/>
                    <a:pt x="508" y="578"/>
                  </a:cubicBezTo>
                  <a:cubicBezTo>
                    <a:pt x="508" y="578"/>
                    <a:pt x="508" y="578"/>
                    <a:pt x="508" y="578"/>
                  </a:cubicBezTo>
                  <a:cubicBezTo>
                    <a:pt x="508" y="579"/>
                    <a:pt x="508" y="579"/>
                    <a:pt x="509" y="579"/>
                  </a:cubicBezTo>
                  <a:cubicBezTo>
                    <a:pt x="509" y="579"/>
                    <a:pt x="509" y="579"/>
                    <a:pt x="509" y="579"/>
                  </a:cubicBezTo>
                  <a:cubicBezTo>
                    <a:pt x="509" y="579"/>
                    <a:pt x="509" y="579"/>
                    <a:pt x="509" y="579"/>
                  </a:cubicBezTo>
                  <a:cubicBezTo>
                    <a:pt x="509" y="579"/>
                    <a:pt x="509" y="579"/>
                    <a:pt x="509" y="579"/>
                  </a:cubicBezTo>
                  <a:cubicBezTo>
                    <a:pt x="509" y="579"/>
                    <a:pt x="508" y="579"/>
                    <a:pt x="508" y="578"/>
                  </a:cubicBezTo>
                  <a:cubicBezTo>
                    <a:pt x="508" y="578"/>
                    <a:pt x="508" y="578"/>
                    <a:pt x="508" y="578"/>
                  </a:cubicBezTo>
                  <a:cubicBezTo>
                    <a:pt x="508" y="578"/>
                    <a:pt x="507" y="578"/>
                    <a:pt x="507" y="578"/>
                  </a:cubicBezTo>
                  <a:cubicBezTo>
                    <a:pt x="507" y="578"/>
                    <a:pt x="507" y="577"/>
                    <a:pt x="507" y="577"/>
                  </a:cubicBezTo>
                  <a:cubicBezTo>
                    <a:pt x="507" y="577"/>
                    <a:pt x="506" y="576"/>
                    <a:pt x="506" y="576"/>
                  </a:cubicBezTo>
                  <a:cubicBezTo>
                    <a:pt x="506" y="576"/>
                    <a:pt x="506" y="575"/>
                    <a:pt x="506" y="575"/>
                  </a:cubicBezTo>
                  <a:cubicBezTo>
                    <a:pt x="506" y="575"/>
                    <a:pt x="506" y="574"/>
                    <a:pt x="507" y="574"/>
                  </a:cubicBezTo>
                  <a:cubicBezTo>
                    <a:pt x="507" y="574"/>
                    <a:pt x="507" y="574"/>
                    <a:pt x="507" y="573"/>
                  </a:cubicBezTo>
                  <a:cubicBezTo>
                    <a:pt x="507" y="573"/>
                    <a:pt x="508" y="574"/>
                    <a:pt x="508" y="574"/>
                  </a:cubicBezTo>
                  <a:cubicBezTo>
                    <a:pt x="508" y="574"/>
                    <a:pt x="508" y="574"/>
                    <a:pt x="508" y="574"/>
                  </a:cubicBezTo>
                  <a:cubicBezTo>
                    <a:pt x="508" y="574"/>
                    <a:pt x="508" y="574"/>
                    <a:pt x="508" y="574"/>
                  </a:cubicBezTo>
                  <a:cubicBezTo>
                    <a:pt x="509" y="574"/>
                    <a:pt x="509" y="574"/>
                    <a:pt x="509" y="574"/>
                  </a:cubicBezTo>
                  <a:cubicBezTo>
                    <a:pt x="508" y="574"/>
                    <a:pt x="508" y="574"/>
                    <a:pt x="508" y="574"/>
                  </a:cubicBezTo>
                  <a:cubicBezTo>
                    <a:pt x="508" y="574"/>
                    <a:pt x="508" y="574"/>
                    <a:pt x="508" y="574"/>
                  </a:cubicBezTo>
                  <a:cubicBezTo>
                    <a:pt x="508" y="574"/>
                    <a:pt x="508" y="573"/>
                    <a:pt x="508" y="573"/>
                  </a:cubicBezTo>
                  <a:cubicBezTo>
                    <a:pt x="508" y="572"/>
                    <a:pt x="509" y="572"/>
                    <a:pt x="509" y="572"/>
                  </a:cubicBezTo>
                  <a:cubicBezTo>
                    <a:pt x="509" y="572"/>
                    <a:pt x="509" y="572"/>
                    <a:pt x="509" y="572"/>
                  </a:cubicBezTo>
                  <a:cubicBezTo>
                    <a:pt x="509" y="572"/>
                    <a:pt x="509" y="572"/>
                    <a:pt x="509" y="572"/>
                  </a:cubicBezTo>
                  <a:cubicBezTo>
                    <a:pt x="509" y="572"/>
                    <a:pt x="509" y="572"/>
                    <a:pt x="509" y="571"/>
                  </a:cubicBezTo>
                  <a:cubicBezTo>
                    <a:pt x="509" y="571"/>
                    <a:pt x="508" y="571"/>
                    <a:pt x="509" y="571"/>
                  </a:cubicBezTo>
                  <a:cubicBezTo>
                    <a:pt x="509" y="570"/>
                    <a:pt x="509" y="570"/>
                    <a:pt x="509" y="570"/>
                  </a:cubicBezTo>
                  <a:cubicBezTo>
                    <a:pt x="509" y="570"/>
                    <a:pt x="509" y="570"/>
                    <a:pt x="509" y="569"/>
                  </a:cubicBezTo>
                  <a:cubicBezTo>
                    <a:pt x="509" y="569"/>
                    <a:pt x="509" y="569"/>
                    <a:pt x="509" y="569"/>
                  </a:cubicBezTo>
                  <a:cubicBezTo>
                    <a:pt x="510" y="569"/>
                    <a:pt x="510" y="569"/>
                    <a:pt x="510" y="568"/>
                  </a:cubicBezTo>
                  <a:cubicBezTo>
                    <a:pt x="510" y="568"/>
                    <a:pt x="510" y="568"/>
                    <a:pt x="510" y="568"/>
                  </a:cubicBezTo>
                  <a:cubicBezTo>
                    <a:pt x="510" y="568"/>
                    <a:pt x="510" y="568"/>
                    <a:pt x="510" y="568"/>
                  </a:cubicBezTo>
                  <a:cubicBezTo>
                    <a:pt x="510" y="568"/>
                    <a:pt x="510" y="568"/>
                    <a:pt x="510" y="568"/>
                  </a:cubicBezTo>
                  <a:cubicBezTo>
                    <a:pt x="510" y="568"/>
                    <a:pt x="510" y="568"/>
                    <a:pt x="510" y="568"/>
                  </a:cubicBezTo>
                  <a:cubicBezTo>
                    <a:pt x="510" y="567"/>
                    <a:pt x="510" y="567"/>
                    <a:pt x="510" y="567"/>
                  </a:cubicBezTo>
                  <a:cubicBezTo>
                    <a:pt x="510" y="567"/>
                    <a:pt x="510" y="567"/>
                    <a:pt x="510" y="567"/>
                  </a:cubicBezTo>
                  <a:cubicBezTo>
                    <a:pt x="511" y="567"/>
                    <a:pt x="511" y="567"/>
                    <a:pt x="511" y="567"/>
                  </a:cubicBezTo>
                  <a:cubicBezTo>
                    <a:pt x="511" y="567"/>
                    <a:pt x="511" y="567"/>
                    <a:pt x="511" y="567"/>
                  </a:cubicBezTo>
                  <a:cubicBezTo>
                    <a:pt x="512" y="567"/>
                    <a:pt x="512" y="567"/>
                    <a:pt x="513" y="568"/>
                  </a:cubicBezTo>
                  <a:cubicBezTo>
                    <a:pt x="513" y="568"/>
                    <a:pt x="513" y="568"/>
                    <a:pt x="513" y="569"/>
                  </a:cubicBezTo>
                  <a:cubicBezTo>
                    <a:pt x="513" y="569"/>
                    <a:pt x="513" y="569"/>
                    <a:pt x="513" y="569"/>
                  </a:cubicBezTo>
                  <a:cubicBezTo>
                    <a:pt x="513" y="569"/>
                    <a:pt x="513" y="570"/>
                    <a:pt x="513" y="570"/>
                  </a:cubicBezTo>
                  <a:cubicBezTo>
                    <a:pt x="513" y="570"/>
                    <a:pt x="513" y="570"/>
                    <a:pt x="512" y="570"/>
                  </a:cubicBezTo>
                  <a:cubicBezTo>
                    <a:pt x="512" y="570"/>
                    <a:pt x="512" y="570"/>
                    <a:pt x="512" y="570"/>
                  </a:cubicBezTo>
                  <a:cubicBezTo>
                    <a:pt x="512" y="570"/>
                    <a:pt x="513" y="570"/>
                    <a:pt x="513" y="571"/>
                  </a:cubicBezTo>
                  <a:cubicBezTo>
                    <a:pt x="513" y="571"/>
                    <a:pt x="513" y="571"/>
                    <a:pt x="513" y="571"/>
                  </a:cubicBezTo>
                  <a:cubicBezTo>
                    <a:pt x="513" y="571"/>
                    <a:pt x="513" y="571"/>
                    <a:pt x="513" y="571"/>
                  </a:cubicBezTo>
                  <a:cubicBezTo>
                    <a:pt x="513" y="571"/>
                    <a:pt x="513" y="571"/>
                    <a:pt x="513" y="571"/>
                  </a:cubicBezTo>
                  <a:cubicBezTo>
                    <a:pt x="513" y="571"/>
                    <a:pt x="513" y="571"/>
                    <a:pt x="513" y="571"/>
                  </a:cubicBezTo>
                  <a:cubicBezTo>
                    <a:pt x="513" y="571"/>
                    <a:pt x="513" y="571"/>
                    <a:pt x="513" y="571"/>
                  </a:cubicBezTo>
                  <a:cubicBezTo>
                    <a:pt x="513" y="572"/>
                    <a:pt x="513" y="571"/>
                    <a:pt x="513" y="572"/>
                  </a:cubicBezTo>
                  <a:cubicBezTo>
                    <a:pt x="513" y="572"/>
                    <a:pt x="513" y="572"/>
                    <a:pt x="513" y="572"/>
                  </a:cubicBezTo>
                  <a:cubicBezTo>
                    <a:pt x="513" y="572"/>
                    <a:pt x="513" y="572"/>
                    <a:pt x="513" y="572"/>
                  </a:cubicBezTo>
                  <a:cubicBezTo>
                    <a:pt x="513" y="572"/>
                    <a:pt x="514" y="572"/>
                    <a:pt x="514" y="572"/>
                  </a:cubicBezTo>
                  <a:cubicBezTo>
                    <a:pt x="514" y="572"/>
                    <a:pt x="514" y="571"/>
                    <a:pt x="514" y="571"/>
                  </a:cubicBezTo>
                  <a:cubicBezTo>
                    <a:pt x="514" y="571"/>
                    <a:pt x="514" y="571"/>
                    <a:pt x="514" y="571"/>
                  </a:cubicBezTo>
                  <a:cubicBezTo>
                    <a:pt x="514" y="571"/>
                    <a:pt x="514" y="571"/>
                    <a:pt x="514" y="571"/>
                  </a:cubicBezTo>
                  <a:cubicBezTo>
                    <a:pt x="514" y="571"/>
                    <a:pt x="514" y="571"/>
                    <a:pt x="514" y="571"/>
                  </a:cubicBezTo>
                  <a:cubicBezTo>
                    <a:pt x="514" y="571"/>
                    <a:pt x="514" y="571"/>
                    <a:pt x="515" y="571"/>
                  </a:cubicBezTo>
                  <a:cubicBezTo>
                    <a:pt x="515" y="571"/>
                    <a:pt x="515" y="571"/>
                    <a:pt x="515" y="572"/>
                  </a:cubicBezTo>
                  <a:cubicBezTo>
                    <a:pt x="515" y="572"/>
                    <a:pt x="514" y="572"/>
                    <a:pt x="514" y="572"/>
                  </a:cubicBezTo>
                  <a:cubicBezTo>
                    <a:pt x="514" y="572"/>
                    <a:pt x="515" y="572"/>
                    <a:pt x="515" y="572"/>
                  </a:cubicBezTo>
                  <a:cubicBezTo>
                    <a:pt x="515" y="572"/>
                    <a:pt x="515" y="573"/>
                    <a:pt x="515" y="573"/>
                  </a:cubicBezTo>
                  <a:cubicBezTo>
                    <a:pt x="515" y="573"/>
                    <a:pt x="515" y="573"/>
                    <a:pt x="515" y="573"/>
                  </a:cubicBezTo>
                  <a:cubicBezTo>
                    <a:pt x="515" y="573"/>
                    <a:pt x="515" y="574"/>
                    <a:pt x="515" y="574"/>
                  </a:cubicBezTo>
                  <a:cubicBezTo>
                    <a:pt x="515" y="574"/>
                    <a:pt x="514" y="575"/>
                    <a:pt x="515" y="575"/>
                  </a:cubicBezTo>
                  <a:cubicBezTo>
                    <a:pt x="515" y="575"/>
                    <a:pt x="515" y="576"/>
                    <a:pt x="516" y="576"/>
                  </a:cubicBezTo>
                  <a:cubicBezTo>
                    <a:pt x="516" y="576"/>
                    <a:pt x="516" y="576"/>
                    <a:pt x="516" y="576"/>
                  </a:cubicBezTo>
                  <a:cubicBezTo>
                    <a:pt x="516" y="576"/>
                    <a:pt x="516" y="576"/>
                    <a:pt x="516" y="576"/>
                  </a:cubicBezTo>
                  <a:cubicBezTo>
                    <a:pt x="516" y="576"/>
                    <a:pt x="517" y="576"/>
                    <a:pt x="517" y="577"/>
                  </a:cubicBezTo>
                  <a:cubicBezTo>
                    <a:pt x="517" y="577"/>
                    <a:pt x="517" y="577"/>
                    <a:pt x="517" y="577"/>
                  </a:cubicBezTo>
                  <a:cubicBezTo>
                    <a:pt x="517" y="577"/>
                    <a:pt x="517" y="577"/>
                    <a:pt x="517" y="577"/>
                  </a:cubicBezTo>
                  <a:cubicBezTo>
                    <a:pt x="517" y="578"/>
                    <a:pt x="518" y="578"/>
                    <a:pt x="518" y="578"/>
                  </a:cubicBezTo>
                  <a:cubicBezTo>
                    <a:pt x="518" y="578"/>
                    <a:pt x="518" y="579"/>
                    <a:pt x="517" y="579"/>
                  </a:cubicBezTo>
                  <a:cubicBezTo>
                    <a:pt x="517" y="579"/>
                    <a:pt x="517" y="579"/>
                    <a:pt x="517" y="579"/>
                  </a:cubicBezTo>
                  <a:cubicBezTo>
                    <a:pt x="516" y="579"/>
                    <a:pt x="516" y="579"/>
                    <a:pt x="516" y="579"/>
                  </a:cubicBezTo>
                  <a:cubicBezTo>
                    <a:pt x="516" y="579"/>
                    <a:pt x="516" y="579"/>
                    <a:pt x="516" y="579"/>
                  </a:cubicBezTo>
                  <a:cubicBezTo>
                    <a:pt x="516" y="579"/>
                    <a:pt x="516" y="579"/>
                    <a:pt x="516" y="579"/>
                  </a:cubicBezTo>
                  <a:cubicBezTo>
                    <a:pt x="516" y="580"/>
                    <a:pt x="517" y="579"/>
                    <a:pt x="517" y="580"/>
                  </a:cubicBezTo>
                  <a:cubicBezTo>
                    <a:pt x="518" y="580"/>
                    <a:pt x="518" y="580"/>
                    <a:pt x="518" y="581"/>
                  </a:cubicBezTo>
                  <a:cubicBezTo>
                    <a:pt x="517" y="581"/>
                    <a:pt x="517" y="581"/>
                    <a:pt x="517" y="581"/>
                  </a:cubicBezTo>
                  <a:cubicBezTo>
                    <a:pt x="517" y="581"/>
                    <a:pt x="518" y="581"/>
                    <a:pt x="518" y="581"/>
                  </a:cubicBezTo>
                  <a:cubicBezTo>
                    <a:pt x="518" y="581"/>
                    <a:pt x="518" y="580"/>
                    <a:pt x="518" y="580"/>
                  </a:cubicBezTo>
                  <a:cubicBezTo>
                    <a:pt x="518" y="580"/>
                    <a:pt x="519" y="580"/>
                    <a:pt x="519" y="580"/>
                  </a:cubicBezTo>
                  <a:cubicBezTo>
                    <a:pt x="519" y="580"/>
                    <a:pt x="519" y="581"/>
                    <a:pt x="519" y="581"/>
                  </a:cubicBezTo>
                  <a:cubicBezTo>
                    <a:pt x="519" y="581"/>
                    <a:pt x="519" y="581"/>
                    <a:pt x="519" y="581"/>
                  </a:cubicBezTo>
                  <a:cubicBezTo>
                    <a:pt x="519" y="581"/>
                    <a:pt x="520" y="581"/>
                    <a:pt x="520" y="581"/>
                  </a:cubicBezTo>
                  <a:cubicBezTo>
                    <a:pt x="520" y="581"/>
                    <a:pt x="520" y="581"/>
                    <a:pt x="520" y="581"/>
                  </a:cubicBezTo>
                  <a:cubicBezTo>
                    <a:pt x="520" y="581"/>
                    <a:pt x="520" y="582"/>
                    <a:pt x="520" y="582"/>
                  </a:cubicBezTo>
                  <a:cubicBezTo>
                    <a:pt x="520" y="582"/>
                    <a:pt x="520" y="582"/>
                    <a:pt x="520" y="582"/>
                  </a:cubicBezTo>
                  <a:cubicBezTo>
                    <a:pt x="520" y="582"/>
                    <a:pt x="520" y="582"/>
                    <a:pt x="520" y="582"/>
                  </a:cubicBezTo>
                  <a:cubicBezTo>
                    <a:pt x="520" y="583"/>
                    <a:pt x="520" y="583"/>
                    <a:pt x="519" y="583"/>
                  </a:cubicBezTo>
                  <a:cubicBezTo>
                    <a:pt x="519" y="583"/>
                    <a:pt x="519" y="584"/>
                    <a:pt x="518" y="584"/>
                  </a:cubicBezTo>
                  <a:cubicBezTo>
                    <a:pt x="518" y="584"/>
                    <a:pt x="518" y="583"/>
                    <a:pt x="517" y="583"/>
                  </a:cubicBezTo>
                  <a:cubicBezTo>
                    <a:pt x="517" y="583"/>
                    <a:pt x="516" y="584"/>
                    <a:pt x="516" y="585"/>
                  </a:cubicBezTo>
                  <a:cubicBezTo>
                    <a:pt x="516" y="585"/>
                    <a:pt x="516" y="585"/>
                    <a:pt x="517" y="585"/>
                  </a:cubicBezTo>
                  <a:cubicBezTo>
                    <a:pt x="517" y="585"/>
                    <a:pt x="517" y="585"/>
                    <a:pt x="517" y="585"/>
                  </a:cubicBezTo>
                  <a:cubicBezTo>
                    <a:pt x="517" y="585"/>
                    <a:pt x="517" y="585"/>
                    <a:pt x="517" y="584"/>
                  </a:cubicBezTo>
                  <a:cubicBezTo>
                    <a:pt x="517" y="584"/>
                    <a:pt x="518" y="584"/>
                    <a:pt x="518" y="584"/>
                  </a:cubicBezTo>
                  <a:cubicBezTo>
                    <a:pt x="518" y="584"/>
                    <a:pt x="518" y="584"/>
                    <a:pt x="518" y="584"/>
                  </a:cubicBezTo>
                  <a:cubicBezTo>
                    <a:pt x="518" y="584"/>
                    <a:pt x="518" y="584"/>
                    <a:pt x="518" y="584"/>
                  </a:cubicBezTo>
                  <a:cubicBezTo>
                    <a:pt x="519" y="584"/>
                    <a:pt x="519" y="584"/>
                    <a:pt x="520" y="584"/>
                  </a:cubicBezTo>
                  <a:cubicBezTo>
                    <a:pt x="520" y="584"/>
                    <a:pt x="520" y="584"/>
                    <a:pt x="520" y="583"/>
                  </a:cubicBezTo>
                  <a:cubicBezTo>
                    <a:pt x="520" y="583"/>
                    <a:pt x="520" y="583"/>
                    <a:pt x="521" y="583"/>
                  </a:cubicBezTo>
                  <a:cubicBezTo>
                    <a:pt x="521" y="584"/>
                    <a:pt x="521" y="584"/>
                    <a:pt x="521" y="584"/>
                  </a:cubicBezTo>
                  <a:cubicBezTo>
                    <a:pt x="521" y="584"/>
                    <a:pt x="521" y="584"/>
                    <a:pt x="521" y="584"/>
                  </a:cubicBezTo>
                  <a:cubicBezTo>
                    <a:pt x="521" y="584"/>
                    <a:pt x="521" y="584"/>
                    <a:pt x="521" y="584"/>
                  </a:cubicBezTo>
                  <a:cubicBezTo>
                    <a:pt x="521" y="584"/>
                    <a:pt x="521" y="585"/>
                    <a:pt x="521" y="585"/>
                  </a:cubicBezTo>
                  <a:cubicBezTo>
                    <a:pt x="521" y="585"/>
                    <a:pt x="521" y="585"/>
                    <a:pt x="521" y="585"/>
                  </a:cubicBezTo>
                  <a:cubicBezTo>
                    <a:pt x="521" y="585"/>
                    <a:pt x="521" y="585"/>
                    <a:pt x="521" y="585"/>
                  </a:cubicBezTo>
                  <a:cubicBezTo>
                    <a:pt x="521" y="585"/>
                    <a:pt x="521" y="585"/>
                    <a:pt x="521" y="585"/>
                  </a:cubicBezTo>
                  <a:cubicBezTo>
                    <a:pt x="521" y="585"/>
                    <a:pt x="521" y="585"/>
                    <a:pt x="521" y="586"/>
                  </a:cubicBezTo>
                  <a:cubicBezTo>
                    <a:pt x="521" y="586"/>
                    <a:pt x="521" y="586"/>
                    <a:pt x="521" y="586"/>
                  </a:cubicBezTo>
                  <a:cubicBezTo>
                    <a:pt x="521" y="586"/>
                    <a:pt x="521" y="586"/>
                    <a:pt x="521" y="586"/>
                  </a:cubicBezTo>
                  <a:cubicBezTo>
                    <a:pt x="522" y="586"/>
                    <a:pt x="522" y="587"/>
                    <a:pt x="522" y="586"/>
                  </a:cubicBezTo>
                  <a:cubicBezTo>
                    <a:pt x="522" y="586"/>
                    <a:pt x="523" y="586"/>
                    <a:pt x="523" y="586"/>
                  </a:cubicBezTo>
                  <a:cubicBezTo>
                    <a:pt x="523" y="586"/>
                    <a:pt x="523" y="587"/>
                    <a:pt x="523" y="587"/>
                  </a:cubicBezTo>
                  <a:cubicBezTo>
                    <a:pt x="523" y="587"/>
                    <a:pt x="523" y="587"/>
                    <a:pt x="523" y="587"/>
                  </a:cubicBezTo>
                  <a:cubicBezTo>
                    <a:pt x="523" y="587"/>
                    <a:pt x="523" y="587"/>
                    <a:pt x="523" y="588"/>
                  </a:cubicBezTo>
                  <a:cubicBezTo>
                    <a:pt x="523" y="588"/>
                    <a:pt x="523" y="588"/>
                    <a:pt x="522" y="588"/>
                  </a:cubicBezTo>
                  <a:cubicBezTo>
                    <a:pt x="522" y="588"/>
                    <a:pt x="522" y="588"/>
                    <a:pt x="522" y="588"/>
                  </a:cubicBezTo>
                  <a:cubicBezTo>
                    <a:pt x="522" y="588"/>
                    <a:pt x="522" y="588"/>
                    <a:pt x="522" y="588"/>
                  </a:cubicBezTo>
                  <a:cubicBezTo>
                    <a:pt x="522" y="588"/>
                    <a:pt x="523" y="588"/>
                    <a:pt x="523" y="588"/>
                  </a:cubicBezTo>
                  <a:cubicBezTo>
                    <a:pt x="523" y="588"/>
                    <a:pt x="523" y="588"/>
                    <a:pt x="523" y="588"/>
                  </a:cubicBezTo>
                  <a:cubicBezTo>
                    <a:pt x="523" y="588"/>
                    <a:pt x="523" y="588"/>
                    <a:pt x="523" y="589"/>
                  </a:cubicBezTo>
                  <a:cubicBezTo>
                    <a:pt x="523" y="589"/>
                    <a:pt x="523" y="589"/>
                    <a:pt x="523" y="589"/>
                  </a:cubicBezTo>
                  <a:cubicBezTo>
                    <a:pt x="523" y="589"/>
                    <a:pt x="523" y="590"/>
                    <a:pt x="523" y="590"/>
                  </a:cubicBezTo>
                  <a:cubicBezTo>
                    <a:pt x="523" y="590"/>
                    <a:pt x="523" y="590"/>
                    <a:pt x="522" y="590"/>
                  </a:cubicBezTo>
                  <a:cubicBezTo>
                    <a:pt x="522" y="590"/>
                    <a:pt x="522" y="591"/>
                    <a:pt x="521" y="591"/>
                  </a:cubicBezTo>
                  <a:cubicBezTo>
                    <a:pt x="521" y="591"/>
                    <a:pt x="520" y="591"/>
                    <a:pt x="520" y="591"/>
                  </a:cubicBezTo>
                  <a:cubicBezTo>
                    <a:pt x="519" y="591"/>
                    <a:pt x="520" y="591"/>
                    <a:pt x="520" y="591"/>
                  </a:cubicBezTo>
                  <a:cubicBezTo>
                    <a:pt x="520" y="591"/>
                    <a:pt x="520" y="591"/>
                    <a:pt x="520" y="591"/>
                  </a:cubicBezTo>
                  <a:cubicBezTo>
                    <a:pt x="520" y="591"/>
                    <a:pt x="520" y="592"/>
                    <a:pt x="520" y="592"/>
                  </a:cubicBezTo>
                  <a:cubicBezTo>
                    <a:pt x="520" y="592"/>
                    <a:pt x="519" y="592"/>
                    <a:pt x="519" y="593"/>
                  </a:cubicBezTo>
                  <a:cubicBezTo>
                    <a:pt x="519" y="593"/>
                    <a:pt x="519" y="593"/>
                    <a:pt x="519" y="593"/>
                  </a:cubicBezTo>
                  <a:cubicBezTo>
                    <a:pt x="519" y="593"/>
                    <a:pt x="519" y="593"/>
                    <a:pt x="519" y="593"/>
                  </a:cubicBezTo>
                  <a:cubicBezTo>
                    <a:pt x="520" y="593"/>
                    <a:pt x="520" y="592"/>
                    <a:pt x="520" y="592"/>
                  </a:cubicBezTo>
                  <a:cubicBezTo>
                    <a:pt x="521" y="592"/>
                    <a:pt x="521" y="592"/>
                    <a:pt x="521" y="591"/>
                  </a:cubicBezTo>
                  <a:cubicBezTo>
                    <a:pt x="521" y="591"/>
                    <a:pt x="522" y="591"/>
                    <a:pt x="522" y="591"/>
                  </a:cubicBezTo>
                  <a:cubicBezTo>
                    <a:pt x="522" y="592"/>
                    <a:pt x="522" y="592"/>
                    <a:pt x="522" y="592"/>
                  </a:cubicBezTo>
                  <a:cubicBezTo>
                    <a:pt x="522" y="592"/>
                    <a:pt x="522" y="592"/>
                    <a:pt x="522" y="592"/>
                  </a:cubicBezTo>
                  <a:cubicBezTo>
                    <a:pt x="522" y="592"/>
                    <a:pt x="522" y="592"/>
                    <a:pt x="522" y="592"/>
                  </a:cubicBezTo>
                  <a:cubicBezTo>
                    <a:pt x="522" y="592"/>
                    <a:pt x="523" y="592"/>
                    <a:pt x="523" y="592"/>
                  </a:cubicBezTo>
                  <a:cubicBezTo>
                    <a:pt x="523" y="591"/>
                    <a:pt x="524" y="592"/>
                    <a:pt x="524" y="591"/>
                  </a:cubicBezTo>
                  <a:cubicBezTo>
                    <a:pt x="524" y="591"/>
                    <a:pt x="524" y="591"/>
                    <a:pt x="525" y="591"/>
                  </a:cubicBezTo>
                  <a:cubicBezTo>
                    <a:pt x="525" y="591"/>
                    <a:pt x="525" y="591"/>
                    <a:pt x="525" y="591"/>
                  </a:cubicBezTo>
                  <a:cubicBezTo>
                    <a:pt x="525" y="592"/>
                    <a:pt x="525" y="592"/>
                    <a:pt x="525" y="592"/>
                  </a:cubicBezTo>
                  <a:cubicBezTo>
                    <a:pt x="525" y="592"/>
                    <a:pt x="525" y="592"/>
                    <a:pt x="525" y="592"/>
                  </a:cubicBezTo>
                  <a:cubicBezTo>
                    <a:pt x="525" y="593"/>
                    <a:pt x="525" y="593"/>
                    <a:pt x="525" y="593"/>
                  </a:cubicBezTo>
                  <a:cubicBezTo>
                    <a:pt x="525" y="593"/>
                    <a:pt x="525" y="594"/>
                    <a:pt x="525" y="594"/>
                  </a:cubicBezTo>
                  <a:cubicBezTo>
                    <a:pt x="525" y="594"/>
                    <a:pt x="525" y="594"/>
                    <a:pt x="525" y="594"/>
                  </a:cubicBezTo>
                  <a:cubicBezTo>
                    <a:pt x="525" y="594"/>
                    <a:pt x="525" y="594"/>
                    <a:pt x="525" y="594"/>
                  </a:cubicBezTo>
                  <a:cubicBezTo>
                    <a:pt x="525" y="594"/>
                    <a:pt x="525" y="594"/>
                    <a:pt x="525" y="594"/>
                  </a:cubicBezTo>
                  <a:cubicBezTo>
                    <a:pt x="525" y="594"/>
                    <a:pt x="525" y="594"/>
                    <a:pt x="525" y="595"/>
                  </a:cubicBezTo>
                  <a:cubicBezTo>
                    <a:pt x="525" y="595"/>
                    <a:pt x="525" y="595"/>
                    <a:pt x="525" y="595"/>
                  </a:cubicBezTo>
                  <a:cubicBezTo>
                    <a:pt x="525" y="595"/>
                    <a:pt x="525" y="595"/>
                    <a:pt x="525" y="595"/>
                  </a:cubicBezTo>
                  <a:cubicBezTo>
                    <a:pt x="525" y="595"/>
                    <a:pt x="525" y="595"/>
                    <a:pt x="525" y="595"/>
                  </a:cubicBezTo>
                  <a:cubicBezTo>
                    <a:pt x="524" y="595"/>
                    <a:pt x="524" y="595"/>
                    <a:pt x="523" y="595"/>
                  </a:cubicBezTo>
                  <a:cubicBezTo>
                    <a:pt x="522" y="596"/>
                    <a:pt x="522" y="596"/>
                    <a:pt x="522" y="596"/>
                  </a:cubicBezTo>
                  <a:cubicBezTo>
                    <a:pt x="521" y="597"/>
                    <a:pt x="521" y="597"/>
                    <a:pt x="520" y="597"/>
                  </a:cubicBezTo>
                  <a:cubicBezTo>
                    <a:pt x="520" y="597"/>
                    <a:pt x="520" y="598"/>
                    <a:pt x="520" y="598"/>
                  </a:cubicBezTo>
                  <a:cubicBezTo>
                    <a:pt x="520" y="598"/>
                    <a:pt x="520" y="598"/>
                    <a:pt x="520" y="598"/>
                  </a:cubicBezTo>
                  <a:cubicBezTo>
                    <a:pt x="520" y="598"/>
                    <a:pt x="521" y="598"/>
                    <a:pt x="521" y="598"/>
                  </a:cubicBezTo>
                  <a:cubicBezTo>
                    <a:pt x="521" y="598"/>
                    <a:pt x="521" y="598"/>
                    <a:pt x="521" y="597"/>
                  </a:cubicBezTo>
                  <a:cubicBezTo>
                    <a:pt x="522" y="597"/>
                    <a:pt x="522" y="597"/>
                    <a:pt x="522" y="597"/>
                  </a:cubicBezTo>
                  <a:cubicBezTo>
                    <a:pt x="523" y="596"/>
                    <a:pt x="523" y="596"/>
                    <a:pt x="524" y="596"/>
                  </a:cubicBezTo>
                  <a:cubicBezTo>
                    <a:pt x="524" y="596"/>
                    <a:pt x="524" y="596"/>
                    <a:pt x="525" y="596"/>
                  </a:cubicBezTo>
                  <a:cubicBezTo>
                    <a:pt x="525" y="596"/>
                    <a:pt x="526" y="595"/>
                    <a:pt x="526" y="595"/>
                  </a:cubicBezTo>
                  <a:cubicBezTo>
                    <a:pt x="526" y="595"/>
                    <a:pt x="526" y="596"/>
                    <a:pt x="526" y="596"/>
                  </a:cubicBezTo>
                  <a:cubicBezTo>
                    <a:pt x="526" y="596"/>
                    <a:pt x="526" y="596"/>
                    <a:pt x="527" y="596"/>
                  </a:cubicBezTo>
                  <a:cubicBezTo>
                    <a:pt x="527" y="596"/>
                    <a:pt x="527" y="596"/>
                    <a:pt x="527" y="597"/>
                  </a:cubicBezTo>
                  <a:cubicBezTo>
                    <a:pt x="527" y="597"/>
                    <a:pt x="527" y="597"/>
                    <a:pt x="527" y="597"/>
                  </a:cubicBezTo>
                  <a:cubicBezTo>
                    <a:pt x="527" y="597"/>
                    <a:pt x="527" y="597"/>
                    <a:pt x="527" y="597"/>
                  </a:cubicBezTo>
                  <a:cubicBezTo>
                    <a:pt x="526" y="597"/>
                    <a:pt x="526" y="597"/>
                    <a:pt x="526" y="597"/>
                  </a:cubicBezTo>
                  <a:cubicBezTo>
                    <a:pt x="526" y="597"/>
                    <a:pt x="525" y="597"/>
                    <a:pt x="525" y="598"/>
                  </a:cubicBezTo>
                  <a:cubicBezTo>
                    <a:pt x="525" y="598"/>
                    <a:pt x="526" y="598"/>
                    <a:pt x="526" y="598"/>
                  </a:cubicBezTo>
                  <a:cubicBezTo>
                    <a:pt x="526" y="598"/>
                    <a:pt x="526" y="598"/>
                    <a:pt x="526" y="598"/>
                  </a:cubicBezTo>
                  <a:cubicBezTo>
                    <a:pt x="526" y="598"/>
                    <a:pt x="526" y="598"/>
                    <a:pt x="526" y="598"/>
                  </a:cubicBezTo>
                  <a:cubicBezTo>
                    <a:pt x="526" y="599"/>
                    <a:pt x="527" y="599"/>
                    <a:pt x="527" y="599"/>
                  </a:cubicBezTo>
                  <a:cubicBezTo>
                    <a:pt x="527" y="599"/>
                    <a:pt x="527" y="598"/>
                    <a:pt x="527" y="598"/>
                  </a:cubicBezTo>
                  <a:cubicBezTo>
                    <a:pt x="527" y="598"/>
                    <a:pt x="527" y="598"/>
                    <a:pt x="527" y="598"/>
                  </a:cubicBezTo>
                  <a:cubicBezTo>
                    <a:pt x="527" y="599"/>
                    <a:pt x="528" y="598"/>
                    <a:pt x="528" y="598"/>
                  </a:cubicBezTo>
                  <a:cubicBezTo>
                    <a:pt x="528" y="598"/>
                    <a:pt x="528" y="598"/>
                    <a:pt x="528" y="598"/>
                  </a:cubicBezTo>
                  <a:cubicBezTo>
                    <a:pt x="528" y="598"/>
                    <a:pt x="528" y="598"/>
                    <a:pt x="528" y="598"/>
                  </a:cubicBezTo>
                  <a:cubicBezTo>
                    <a:pt x="528" y="598"/>
                    <a:pt x="529" y="598"/>
                    <a:pt x="529" y="598"/>
                  </a:cubicBezTo>
                  <a:cubicBezTo>
                    <a:pt x="529" y="598"/>
                    <a:pt x="529" y="598"/>
                    <a:pt x="529" y="598"/>
                  </a:cubicBezTo>
                  <a:cubicBezTo>
                    <a:pt x="529" y="599"/>
                    <a:pt x="529" y="599"/>
                    <a:pt x="529" y="599"/>
                  </a:cubicBezTo>
                  <a:cubicBezTo>
                    <a:pt x="530" y="599"/>
                    <a:pt x="530" y="599"/>
                    <a:pt x="530" y="599"/>
                  </a:cubicBezTo>
                  <a:cubicBezTo>
                    <a:pt x="530" y="599"/>
                    <a:pt x="530" y="599"/>
                    <a:pt x="530" y="599"/>
                  </a:cubicBezTo>
                  <a:cubicBezTo>
                    <a:pt x="530" y="600"/>
                    <a:pt x="531" y="600"/>
                    <a:pt x="531" y="600"/>
                  </a:cubicBezTo>
                  <a:cubicBezTo>
                    <a:pt x="531" y="600"/>
                    <a:pt x="531" y="600"/>
                    <a:pt x="531" y="600"/>
                  </a:cubicBezTo>
                  <a:cubicBezTo>
                    <a:pt x="531" y="600"/>
                    <a:pt x="531" y="600"/>
                    <a:pt x="531" y="601"/>
                  </a:cubicBezTo>
                  <a:cubicBezTo>
                    <a:pt x="531" y="601"/>
                    <a:pt x="531" y="601"/>
                    <a:pt x="531" y="601"/>
                  </a:cubicBezTo>
                  <a:cubicBezTo>
                    <a:pt x="531" y="601"/>
                    <a:pt x="531" y="601"/>
                    <a:pt x="531" y="601"/>
                  </a:cubicBezTo>
                  <a:cubicBezTo>
                    <a:pt x="530" y="600"/>
                    <a:pt x="530" y="600"/>
                    <a:pt x="529" y="600"/>
                  </a:cubicBezTo>
                  <a:cubicBezTo>
                    <a:pt x="529" y="600"/>
                    <a:pt x="529" y="600"/>
                    <a:pt x="529" y="600"/>
                  </a:cubicBezTo>
                  <a:cubicBezTo>
                    <a:pt x="529" y="600"/>
                    <a:pt x="529" y="600"/>
                    <a:pt x="529" y="600"/>
                  </a:cubicBezTo>
                  <a:cubicBezTo>
                    <a:pt x="529" y="600"/>
                    <a:pt x="529" y="600"/>
                    <a:pt x="529" y="601"/>
                  </a:cubicBezTo>
                  <a:cubicBezTo>
                    <a:pt x="529" y="601"/>
                    <a:pt x="529" y="601"/>
                    <a:pt x="530" y="601"/>
                  </a:cubicBezTo>
                  <a:cubicBezTo>
                    <a:pt x="530" y="601"/>
                    <a:pt x="530" y="601"/>
                    <a:pt x="530" y="602"/>
                  </a:cubicBezTo>
                  <a:cubicBezTo>
                    <a:pt x="530" y="602"/>
                    <a:pt x="530" y="602"/>
                    <a:pt x="530" y="602"/>
                  </a:cubicBezTo>
                  <a:cubicBezTo>
                    <a:pt x="530" y="602"/>
                    <a:pt x="530" y="602"/>
                    <a:pt x="530" y="602"/>
                  </a:cubicBezTo>
                  <a:cubicBezTo>
                    <a:pt x="529" y="602"/>
                    <a:pt x="529" y="602"/>
                    <a:pt x="529" y="602"/>
                  </a:cubicBezTo>
                  <a:cubicBezTo>
                    <a:pt x="529" y="603"/>
                    <a:pt x="529" y="603"/>
                    <a:pt x="528" y="603"/>
                  </a:cubicBezTo>
                  <a:cubicBezTo>
                    <a:pt x="528" y="603"/>
                    <a:pt x="528" y="603"/>
                    <a:pt x="528" y="603"/>
                  </a:cubicBezTo>
                  <a:cubicBezTo>
                    <a:pt x="528" y="603"/>
                    <a:pt x="528" y="604"/>
                    <a:pt x="527" y="604"/>
                  </a:cubicBezTo>
                  <a:cubicBezTo>
                    <a:pt x="527" y="604"/>
                    <a:pt x="527" y="604"/>
                    <a:pt x="527" y="604"/>
                  </a:cubicBezTo>
                  <a:cubicBezTo>
                    <a:pt x="527" y="604"/>
                    <a:pt x="526" y="604"/>
                    <a:pt x="526" y="604"/>
                  </a:cubicBezTo>
                  <a:cubicBezTo>
                    <a:pt x="526" y="604"/>
                    <a:pt x="526" y="604"/>
                    <a:pt x="526" y="604"/>
                  </a:cubicBezTo>
                  <a:cubicBezTo>
                    <a:pt x="526" y="604"/>
                    <a:pt x="526" y="604"/>
                    <a:pt x="526" y="604"/>
                  </a:cubicBezTo>
                  <a:cubicBezTo>
                    <a:pt x="526" y="604"/>
                    <a:pt x="526" y="604"/>
                    <a:pt x="526" y="604"/>
                  </a:cubicBezTo>
                  <a:cubicBezTo>
                    <a:pt x="527" y="604"/>
                    <a:pt x="528" y="604"/>
                    <a:pt x="528" y="604"/>
                  </a:cubicBezTo>
                  <a:cubicBezTo>
                    <a:pt x="529" y="604"/>
                    <a:pt x="529" y="604"/>
                    <a:pt x="529" y="604"/>
                  </a:cubicBezTo>
                  <a:cubicBezTo>
                    <a:pt x="529" y="605"/>
                    <a:pt x="529" y="605"/>
                    <a:pt x="529" y="605"/>
                  </a:cubicBezTo>
                  <a:cubicBezTo>
                    <a:pt x="530" y="605"/>
                    <a:pt x="530" y="605"/>
                    <a:pt x="530" y="605"/>
                  </a:cubicBezTo>
                  <a:cubicBezTo>
                    <a:pt x="530" y="605"/>
                    <a:pt x="530" y="605"/>
                    <a:pt x="530" y="605"/>
                  </a:cubicBezTo>
                  <a:cubicBezTo>
                    <a:pt x="530" y="606"/>
                    <a:pt x="530" y="606"/>
                    <a:pt x="530" y="606"/>
                  </a:cubicBezTo>
                  <a:cubicBezTo>
                    <a:pt x="530" y="606"/>
                    <a:pt x="530" y="607"/>
                    <a:pt x="530" y="607"/>
                  </a:cubicBezTo>
                  <a:cubicBezTo>
                    <a:pt x="530" y="607"/>
                    <a:pt x="530" y="607"/>
                    <a:pt x="530" y="607"/>
                  </a:cubicBezTo>
                  <a:cubicBezTo>
                    <a:pt x="530" y="607"/>
                    <a:pt x="529" y="607"/>
                    <a:pt x="529" y="607"/>
                  </a:cubicBezTo>
                  <a:cubicBezTo>
                    <a:pt x="530" y="607"/>
                    <a:pt x="530" y="607"/>
                    <a:pt x="530" y="607"/>
                  </a:cubicBezTo>
                  <a:cubicBezTo>
                    <a:pt x="530" y="607"/>
                    <a:pt x="530" y="607"/>
                    <a:pt x="530" y="608"/>
                  </a:cubicBezTo>
                  <a:cubicBezTo>
                    <a:pt x="530" y="608"/>
                    <a:pt x="531" y="608"/>
                    <a:pt x="531" y="608"/>
                  </a:cubicBezTo>
                  <a:cubicBezTo>
                    <a:pt x="532" y="608"/>
                    <a:pt x="532" y="608"/>
                    <a:pt x="533" y="608"/>
                  </a:cubicBezTo>
                  <a:cubicBezTo>
                    <a:pt x="533" y="608"/>
                    <a:pt x="533" y="608"/>
                    <a:pt x="533" y="608"/>
                  </a:cubicBezTo>
                  <a:cubicBezTo>
                    <a:pt x="533" y="608"/>
                    <a:pt x="533" y="608"/>
                    <a:pt x="533" y="608"/>
                  </a:cubicBezTo>
                  <a:cubicBezTo>
                    <a:pt x="534" y="609"/>
                    <a:pt x="534" y="609"/>
                    <a:pt x="534" y="610"/>
                  </a:cubicBezTo>
                  <a:cubicBezTo>
                    <a:pt x="534" y="610"/>
                    <a:pt x="534" y="610"/>
                    <a:pt x="534" y="610"/>
                  </a:cubicBezTo>
                  <a:cubicBezTo>
                    <a:pt x="534" y="610"/>
                    <a:pt x="533" y="610"/>
                    <a:pt x="533" y="610"/>
                  </a:cubicBezTo>
                  <a:cubicBezTo>
                    <a:pt x="533" y="610"/>
                    <a:pt x="533" y="610"/>
                    <a:pt x="533" y="610"/>
                  </a:cubicBezTo>
                  <a:cubicBezTo>
                    <a:pt x="533" y="610"/>
                    <a:pt x="532" y="610"/>
                    <a:pt x="532" y="610"/>
                  </a:cubicBezTo>
                  <a:cubicBezTo>
                    <a:pt x="532" y="610"/>
                    <a:pt x="532" y="611"/>
                    <a:pt x="532" y="611"/>
                  </a:cubicBezTo>
                  <a:cubicBezTo>
                    <a:pt x="532" y="611"/>
                    <a:pt x="533" y="611"/>
                    <a:pt x="533" y="611"/>
                  </a:cubicBezTo>
                  <a:cubicBezTo>
                    <a:pt x="534" y="610"/>
                    <a:pt x="534" y="612"/>
                    <a:pt x="533" y="612"/>
                  </a:cubicBezTo>
                  <a:cubicBezTo>
                    <a:pt x="533" y="612"/>
                    <a:pt x="533" y="612"/>
                    <a:pt x="533" y="612"/>
                  </a:cubicBezTo>
                  <a:cubicBezTo>
                    <a:pt x="533" y="612"/>
                    <a:pt x="533" y="612"/>
                    <a:pt x="533" y="612"/>
                  </a:cubicBezTo>
                  <a:cubicBezTo>
                    <a:pt x="534" y="612"/>
                    <a:pt x="534" y="612"/>
                    <a:pt x="534" y="612"/>
                  </a:cubicBezTo>
                  <a:cubicBezTo>
                    <a:pt x="534" y="613"/>
                    <a:pt x="534" y="613"/>
                    <a:pt x="534" y="614"/>
                  </a:cubicBezTo>
                  <a:cubicBezTo>
                    <a:pt x="533" y="614"/>
                    <a:pt x="533" y="614"/>
                    <a:pt x="533" y="614"/>
                  </a:cubicBezTo>
                  <a:cubicBezTo>
                    <a:pt x="533" y="614"/>
                    <a:pt x="533" y="614"/>
                    <a:pt x="533" y="614"/>
                  </a:cubicBezTo>
                  <a:cubicBezTo>
                    <a:pt x="533" y="614"/>
                    <a:pt x="532" y="614"/>
                    <a:pt x="532" y="614"/>
                  </a:cubicBezTo>
                  <a:cubicBezTo>
                    <a:pt x="532" y="614"/>
                    <a:pt x="532" y="614"/>
                    <a:pt x="532" y="614"/>
                  </a:cubicBezTo>
                  <a:cubicBezTo>
                    <a:pt x="531" y="613"/>
                    <a:pt x="531" y="613"/>
                    <a:pt x="532" y="613"/>
                  </a:cubicBezTo>
                  <a:cubicBezTo>
                    <a:pt x="532" y="613"/>
                    <a:pt x="532" y="613"/>
                    <a:pt x="532" y="612"/>
                  </a:cubicBezTo>
                  <a:cubicBezTo>
                    <a:pt x="532" y="612"/>
                    <a:pt x="532" y="612"/>
                    <a:pt x="532" y="612"/>
                  </a:cubicBezTo>
                  <a:cubicBezTo>
                    <a:pt x="532" y="612"/>
                    <a:pt x="531" y="612"/>
                    <a:pt x="531" y="612"/>
                  </a:cubicBezTo>
                  <a:cubicBezTo>
                    <a:pt x="531" y="612"/>
                    <a:pt x="531" y="612"/>
                    <a:pt x="531" y="612"/>
                  </a:cubicBezTo>
                  <a:cubicBezTo>
                    <a:pt x="530" y="612"/>
                    <a:pt x="530" y="612"/>
                    <a:pt x="530" y="613"/>
                  </a:cubicBezTo>
                  <a:cubicBezTo>
                    <a:pt x="530" y="613"/>
                    <a:pt x="530" y="613"/>
                    <a:pt x="530" y="613"/>
                  </a:cubicBezTo>
                  <a:cubicBezTo>
                    <a:pt x="530" y="613"/>
                    <a:pt x="530" y="613"/>
                    <a:pt x="530" y="613"/>
                  </a:cubicBezTo>
                  <a:cubicBezTo>
                    <a:pt x="530" y="613"/>
                    <a:pt x="530" y="613"/>
                    <a:pt x="530" y="613"/>
                  </a:cubicBezTo>
                  <a:cubicBezTo>
                    <a:pt x="531" y="613"/>
                    <a:pt x="531" y="613"/>
                    <a:pt x="531" y="613"/>
                  </a:cubicBezTo>
                  <a:cubicBezTo>
                    <a:pt x="531" y="614"/>
                    <a:pt x="531" y="614"/>
                    <a:pt x="531" y="614"/>
                  </a:cubicBezTo>
                  <a:cubicBezTo>
                    <a:pt x="531" y="614"/>
                    <a:pt x="531" y="614"/>
                    <a:pt x="531" y="614"/>
                  </a:cubicBezTo>
                  <a:cubicBezTo>
                    <a:pt x="531" y="614"/>
                    <a:pt x="531" y="614"/>
                    <a:pt x="530" y="614"/>
                  </a:cubicBezTo>
                  <a:cubicBezTo>
                    <a:pt x="530" y="614"/>
                    <a:pt x="530" y="614"/>
                    <a:pt x="530" y="614"/>
                  </a:cubicBezTo>
                  <a:cubicBezTo>
                    <a:pt x="530" y="614"/>
                    <a:pt x="530" y="614"/>
                    <a:pt x="530" y="614"/>
                  </a:cubicBezTo>
                  <a:cubicBezTo>
                    <a:pt x="530" y="614"/>
                    <a:pt x="530" y="614"/>
                    <a:pt x="530" y="614"/>
                  </a:cubicBezTo>
                  <a:cubicBezTo>
                    <a:pt x="530" y="614"/>
                    <a:pt x="529" y="614"/>
                    <a:pt x="529" y="614"/>
                  </a:cubicBezTo>
                  <a:cubicBezTo>
                    <a:pt x="529" y="614"/>
                    <a:pt x="528" y="614"/>
                    <a:pt x="528" y="613"/>
                  </a:cubicBezTo>
                  <a:cubicBezTo>
                    <a:pt x="528" y="613"/>
                    <a:pt x="528" y="614"/>
                    <a:pt x="528" y="614"/>
                  </a:cubicBezTo>
                  <a:cubicBezTo>
                    <a:pt x="528" y="614"/>
                    <a:pt x="528" y="614"/>
                    <a:pt x="529" y="614"/>
                  </a:cubicBezTo>
                  <a:cubicBezTo>
                    <a:pt x="529" y="614"/>
                    <a:pt x="529" y="614"/>
                    <a:pt x="529" y="614"/>
                  </a:cubicBezTo>
                  <a:cubicBezTo>
                    <a:pt x="529" y="614"/>
                    <a:pt x="529" y="615"/>
                    <a:pt x="529" y="615"/>
                  </a:cubicBezTo>
                  <a:cubicBezTo>
                    <a:pt x="529" y="615"/>
                    <a:pt x="529" y="615"/>
                    <a:pt x="530" y="615"/>
                  </a:cubicBezTo>
                  <a:cubicBezTo>
                    <a:pt x="530" y="615"/>
                    <a:pt x="530" y="615"/>
                    <a:pt x="530" y="615"/>
                  </a:cubicBezTo>
                  <a:cubicBezTo>
                    <a:pt x="531" y="615"/>
                    <a:pt x="531" y="615"/>
                    <a:pt x="532" y="615"/>
                  </a:cubicBezTo>
                  <a:cubicBezTo>
                    <a:pt x="532" y="615"/>
                    <a:pt x="532" y="616"/>
                    <a:pt x="532" y="616"/>
                  </a:cubicBezTo>
                  <a:cubicBezTo>
                    <a:pt x="531" y="616"/>
                    <a:pt x="531" y="616"/>
                    <a:pt x="531" y="616"/>
                  </a:cubicBezTo>
                  <a:cubicBezTo>
                    <a:pt x="530" y="616"/>
                    <a:pt x="530" y="616"/>
                    <a:pt x="529" y="616"/>
                  </a:cubicBezTo>
                  <a:cubicBezTo>
                    <a:pt x="529" y="616"/>
                    <a:pt x="529" y="616"/>
                    <a:pt x="529" y="616"/>
                  </a:cubicBezTo>
                  <a:cubicBezTo>
                    <a:pt x="529" y="616"/>
                    <a:pt x="529" y="616"/>
                    <a:pt x="529" y="616"/>
                  </a:cubicBezTo>
                  <a:cubicBezTo>
                    <a:pt x="529" y="616"/>
                    <a:pt x="529" y="616"/>
                    <a:pt x="529" y="616"/>
                  </a:cubicBezTo>
                  <a:cubicBezTo>
                    <a:pt x="529" y="616"/>
                    <a:pt x="529" y="617"/>
                    <a:pt x="529" y="617"/>
                  </a:cubicBezTo>
                  <a:cubicBezTo>
                    <a:pt x="529" y="617"/>
                    <a:pt x="529" y="617"/>
                    <a:pt x="529" y="617"/>
                  </a:cubicBezTo>
                  <a:cubicBezTo>
                    <a:pt x="529" y="617"/>
                    <a:pt x="529" y="617"/>
                    <a:pt x="529" y="617"/>
                  </a:cubicBezTo>
                  <a:cubicBezTo>
                    <a:pt x="530" y="617"/>
                    <a:pt x="530" y="617"/>
                    <a:pt x="530" y="617"/>
                  </a:cubicBezTo>
                  <a:cubicBezTo>
                    <a:pt x="530" y="617"/>
                    <a:pt x="530" y="617"/>
                    <a:pt x="531" y="617"/>
                  </a:cubicBezTo>
                  <a:cubicBezTo>
                    <a:pt x="531" y="618"/>
                    <a:pt x="531" y="618"/>
                    <a:pt x="531" y="618"/>
                  </a:cubicBezTo>
                  <a:cubicBezTo>
                    <a:pt x="531" y="618"/>
                    <a:pt x="531" y="618"/>
                    <a:pt x="532" y="618"/>
                  </a:cubicBezTo>
                  <a:cubicBezTo>
                    <a:pt x="532" y="618"/>
                    <a:pt x="532" y="618"/>
                    <a:pt x="532" y="619"/>
                  </a:cubicBezTo>
                  <a:cubicBezTo>
                    <a:pt x="532" y="619"/>
                    <a:pt x="532" y="619"/>
                    <a:pt x="532" y="619"/>
                  </a:cubicBezTo>
                  <a:cubicBezTo>
                    <a:pt x="531" y="619"/>
                    <a:pt x="530" y="619"/>
                    <a:pt x="530" y="618"/>
                  </a:cubicBezTo>
                  <a:cubicBezTo>
                    <a:pt x="529" y="618"/>
                    <a:pt x="529" y="618"/>
                    <a:pt x="529" y="618"/>
                  </a:cubicBezTo>
                  <a:cubicBezTo>
                    <a:pt x="529" y="618"/>
                    <a:pt x="529" y="618"/>
                    <a:pt x="529" y="619"/>
                  </a:cubicBezTo>
                  <a:cubicBezTo>
                    <a:pt x="529" y="619"/>
                    <a:pt x="529" y="619"/>
                    <a:pt x="529" y="619"/>
                  </a:cubicBezTo>
                  <a:cubicBezTo>
                    <a:pt x="530" y="619"/>
                    <a:pt x="531" y="619"/>
                    <a:pt x="532" y="619"/>
                  </a:cubicBezTo>
                  <a:cubicBezTo>
                    <a:pt x="533" y="619"/>
                    <a:pt x="533" y="619"/>
                    <a:pt x="533" y="620"/>
                  </a:cubicBezTo>
                  <a:cubicBezTo>
                    <a:pt x="533" y="620"/>
                    <a:pt x="533" y="620"/>
                    <a:pt x="533" y="620"/>
                  </a:cubicBezTo>
                  <a:cubicBezTo>
                    <a:pt x="533" y="621"/>
                    <a:pt x="533" y="621"/>
                    <a:pt x="533" y="621"/>
                  </a:cubicBezTo>
                  <a:cubicBezTo>
                    <a:pt x="534" y="621"/>
                    <a:pt x="534" y="621"/>
                    <a:pt x="534" y="621"/>
                  </a:cubicBezTo>
                  <a:cubicBezTo>
                    <a:pt x="534" y="621"/>
                    <a:pt x="534" y="622"/>
                    <a:pt x="534" y="622"/>
                  </a:cubicBezTo>
                  <a:cubicBezTo>
                    <a:pt x="534" y="622"/>
                    <a:pt x="534" y="622"/>
                    <a:pt x="534" y="622"/>
                  </a:cubicBezTo>
                  <a:cubicBezTo>
                    <a:pt x="533" y="622"/>
                    <a:pt x="533" y="622"/>
                    <a:pt x="532" y="622"/>
                  </a:cubicBezTo>
                  <a:cubicBezTo>
                    <a:pt x="532" y="621"/>
                    <a:pt x="532" y="621"/>
                    <a:pt x="532" y="622"/>
                  </a:cubicBezTo>
                  <a:cubicBezTo>
                    <a:pt x="532" y="622"/>
                    <a:pt x="533" y="622"/>
                    <a:pt x="533" y="622"/>
                  </a:cubicBezTo>
                  <a:cubicBezTo>
                    <a:pt x="534" y="622"/>
                    <a:pt x="534" y="622"/>
                    <a:pt x="534" y="622"/>
                  </a:cubicBezTo>
                  <a:cubicBezTo>
                    <a:pt x="534" y="622"/>
                    <a:pt x="535" y="623"/>
                    <a:pt x="535" y="623"/>
                  </a:cubicBezTo>
                  <a:cubicBezTo>
                    <a:pt x="535" y="623"/>
                    <a:pt x="536" y="623"/>
                    <a:pt x="536" y="623"/>
                  </a:cubicBezTo>
                  <a:cubicBezTo>
                    <a:pt x="536" y="623"/>
                    <a:pt x="535" y="623"/>
                    <a:pt x="535" y="623"/>
                  </a:cubicBezTo>
                  <a:cubicBezTo>
                    <a:pt x="535" y="623"/>
                    <a:pt x="535" y="623"/>
                    <a:pt x="535" y="623"/>
                  </a:cubicBezTo>
                  <a:cubicBezTo>
                    <a:pt x="536" y="624"/>
                    <a:pt x="536" y="624"/>
                    <a:pt x="537" y="624"/>
                  </a:cubicBezTo>
                  <a:cubicBezTo>
                    <a:pt x="537" y="624"/>
                    <a:pt x="537" y="624"/>
                    <a:pt x="538" y="624"/>
                  </a:cubicBezTo>
                  <a:cubicBezTo>
                    <a:pt x="538" y="624"/>
                    <a:pt x="538" y="624"/>
                    <a:pt x="538" y="624"/>
                  </a:cubicBezTo>
                  <a:cubicBezTo>
                    <a:pt x="538" y="625"/>
                    <a:pt x="537" y="625"/>
                    <a:pt x="537" y="625"/>
                  </a:cubicBezTo>
                  <a:cubicBezTo>
                    <a:pt x="537" y="625"/>
                    <a:pt x="537" y="625"/>
                    <a:pt x="538" y="625"/>
                  </a:cubicBezTo>
                  <a:cubicBezTo>
                    <a:pt x="538" y="625"/>
                    <a:pt x="538" y="625"/>
                    <a:pt x="538" y="625"/>
                  </a:cubicBezTo>
                  <a:cubicBezTo>
                    <a:pt x="538" y="625"/>
                    <a:pt x="538" y="624"/>
                    <a:pt x="538" y="624"/>
                  </a:cubicBezTo>
                  <a:cubicBezTo>
                    <a:pt x="538" y="625"/>
                    <a:pt x="538" y="625"/>
                    <a:pt x="538" y="626"/>
                  </a:cubicBezTo>
                  <a:cubicBezTo>
                    <a:pt x="538" y="626"/>
                    <a:pt x="539" y="626"/>
                    <a:pt x="539" y="626"/>
                  </a:cubicBezTo>
                  <a:cubicBezTo>
                    <a:pt x="539" y="626"/>
                    <a:pt x="539" y="625"/>
                    <a:pt x="539" y="624"/>
                  </a:cubicBezTo>
                  <a:cubicBezTo>
                    <a:pt x="540" y="625"/>
                    <a:pt x="540" y="625"/>
                    <a:pt x="540" y="625"/>
                  </a:cubicBezTo>
                  <a:cubicBezTo>
                    <a:pt x="540" y="625"/>
                    <a:pt x="541" y="625"/>
                    <a:pt x="541" y="625"/>
                  </a:cubicBezTo>
                  <a:cubicBezTo>
                    <a:pt x="541" y="625"/>
                    <a:pt x="541" y="625"/>
                    <a:pt x="541" y="625"/>
                  </a:cubicBezTo>
                  <a:cubicBezTo>
                    <a:pt x="541" y="625"/>
                    <a:pt x="540" y="625"/>
                    <a:pt x="540" y="626"/>
                  </a:cubicBezTo>
                  <a:cubicBezTo>
                    <a:pt x="540" y="626"/>
                    <a:pt x="540" y="626"/>
                    <a:pt x="540" y="626"/>
                  </a:cubicBezTo>
                  <a:cubicBezTo>
                    <a:pt x="540" y="626"/>
                    <a:pt x="540" y="626"/>
                    <a:pt x="540" y="626"/>
                  </a:cubicBezTo>
                  <a:cubicBezTo>
                    <a:pt x="540" y="626"/>
                    <a:pt x="540" y="627"/>
                    <a:pt x="540" y="627"/>
                  </a:cubicBezTo>
                  <a:cubicBezTo>
                    <a:pt x="541" y="627"/>
                    <a:pt x="541" y="627"/>
                    <a:pt x="541" y="628"/>
                  </a:cubicBezTo>
                  <a:cubicBezTo>
                    <a:pt x="541" y="628"/>
                    <a:pt x="540" y="628"/>
                    <a:pt x="540" y="628"/>
                  </a:cubicBezTo>
                  <a:cubicBezTo>
                    <a:pt x="540" y="628"/>
                    <a:pt x="541" y="628"/>
                    <a:pt x="541" y="629"/>
                  </a:cubicBezTo>
                  <a:cubicBezTo>
                    <a:pt x="541" y="629"/>
                    <a:pt x="541" y="629"/>
                    <a:pt x="541" y="629"/>
                  </a:cubicBezTo>
                  <a:cubicBezTo>
                    <a:pt x="541" y="629"/>
                    <a:pt x="541" y="629"/>
                    <a:pt x="541" y="629"/>
                  </a:cubicBezTo>
                  <a:cubicBezTo>
                    <a:pt x="540" y="629"/>
                    <a:pt x="540" y="630"/>
                    <a:pt x="540" y="630"/>
                  </a:cubicBezTo>
                  <a:cubicBezTo>
                    <a:pt x="540" y="630"/>
                    <a:pt x="539" y="631"/>
                    <a:pt x="539" y="631"/>
                  </a:cubicBezTo>
                  <a:cubicBezTo>
                    <a:pt x="539" y="631"/>
                    <a:pt x="539" y="632"/>
                    <a:pt x="540" y="632"/>
                  </a:cubicBezTo>
                  <a:cubicBezTo>
                    <a:pt x="540" y="632"/>
                    <a:pt x="540" y="632"/>
                    <a:pt x="540" y="632"/>
                  </a:cubicBezTo>
                  <a:cubicBezTo>
                    <a:pt x="540" y="631"/>
                    <a:pt x="541" y="631"/>
                    <a:pt x="541" y="631"/>
                  </a:cubicBezTo>
                  <a:cubicBezTo>
                    <a:pt x="541" y="630"/>
                    <a:pt x="542" y="631"/>
                    <a:pt x="542" y="631"/>
                  </a:cubicBezTo>
                  <a:cubicBezTo>
                    <a:pt x="542" y="631"/>
                    <a:pt x="542" y="631"/>
                    <a:pt x="542" y="631"/>
                  </a:cubicBezTo>
                  <a:cubicBezTo>
                    <a:pt x="543" y="631"/>
                    <a:pt x="543" y="631"/>
                    <a:pt x="543" y="631"/>
                  </a:cubicBezTo>
                  <a:cubicBezTo>
                    <a:pt x="543" y="631"/>
                    <a:pt x="543" y="631"/>
                    <a:pt x="544" y="630"/>
                  </a:cubicBezTo>
                  <a:cubicBezTo>
                    <a:pt x="544" y="630"/>
                    <a:pt x="544" y="630"/>
                    <a:pt x="544" y="631"/>
                  </a:cubicBezTo>
                  <a:cubicBezTo>
                    <a:pt x="545" y="631"/>
                    <a:pt x="544" y="631"/>
                    <a:pt x="544" y="631"/>
                  </a:cubicBezTo>
                  <a:cubicBezTo>
                    <a:pt x="544" y="631"/>
                    <a:pt x="544" y="632"/>
                    <a:pt x="544" y="632"/>
                  </a:cubicBezTo>
                  <a:cubicBezTo>
                    <a:pt x="544" y="632"/>
                    <a:pt x="545" y="632"/>
                    <a:pt x="546" y="632"/>
                  </a:cubicBezTo>
                  <a:cubicBezTo>
                    <a:pt x="546" y="632"/>
                    <a:pt x="546" y="632"/>
                    <a:pt x="546" y="632"/>
                  </a:cubicBezTo>
                  <a:cubicBezTo>
                    <a:pt x="546" y="632"/>
                    <a:pt x="546" y="632"/>
                    <a:pt x="546" y="632"/>
                  </a:cubicBezTo>
                  <a:cubicBezTo>
                    <a:pt x="546" y="633"/>
                    <a:pt x="546" y="633"/>
                    <a:pt x="546" y="633"/>
                  </a:cubicBezTo>
                  <a:cubicBezTo>
                    <a:pt x="546" y="633"/>
                    <a:pt x="545" y="634"/>
                    <a:pt x="545" y="634"/>
                  </a:cubicBezTo>
                  <a:cubicBezTo>
                    <a:pt x="545" y="634"/>
                    <a:pt x="544" y="635"/>
                    <a:pt x="544" y="635"/>
                  </a:cubicBezTo>
                  <a:cubicBezTo>
                    <a:pt x="544" y="635"/>
                    <a:pt x="545" y="635"/>
                    <a:pt x="545" y="635"/>
                  </a:cubicBezTo>
                  <a:cubicBezTo>
                    <a:pt x="545" y="635"/>
                    <a:pt x="545" y="634"/>
                    <a:pt x="545" y="634"/>
                  </a:cubicBezTo>
                  <a:cubicBezTo>
                    <a:pt x="546" y="634"/>
                    <a:pt x="546" y="633"/>
                    <a:pt x="547" y="633"/>
                  </a:cubicBezTo>
                  <a:cubicBezTo>
                    <a:pt x="547" y="633"/>
                    <a:pt x="548" y="632"/>
                    <a:pt x="548" y="631"/>
                  </a:cubicBezTo>
                  <a:cubicBezTo>
                    <a:pt x="548" y="631"/>
                    <a:pt x="548" y="631"/>
                    <a:pt x="548" y="631"/>
                  </a:cubicBezTo>
                  <a:cubicBezTo>
                    <a:pt x="548" y="631"/>
                    <a:pt x="548" y="631"/>
                    <a:pt x="548" y="631"/>
                  </a:cubicBezTo>
                  <a:cubicBezTo>
                    <a:pt x="548" y="631"/>
                    <a:pt x="549" y="631"/>
                    <a:pt x="549" y="632"/>
                  </a:cubicBezTo>
                  <a:cubicBezTo>
                    <a:pt x="549" y="632"/>
                    <a:pt x="549" y="632"/>
                    <a:pt x="548" y="632"/>
                  </a:cubicBezTo>
                  <a:cubicBezTo>
                    <a:pt x="548" y="633"/>
                    <a:pt x="547" y="633"/>
                    <a:pt x="547" y="634"/>
                  </a:cubicBezTo>
                  <a:cubicBezTo>
                    <a:pt x="547" y="634"/>
                    <a:pt x="548" y="634"/>
                    <a:pt x="548" y="633"/>
                  </a:cubicBezTo>
                  <a:cubicBezTo>
                    <a:pt x="548" y="633"/>
                    <a:pt x="548" y="633"/>
                    <a:pt x="548" y="633"/>
                  </a:cubicBezTo>
                  <a:cubicBezTo>
                    <a:pt x="548" y="633"/>
                    <a:pt x="549" y="633"/>
                    <a:pt x="549" y="633"/>
                  </a:cubicBezTo>
                  <a:cubicBezTo>
                    <a:pt x="549" y="633"/>
                    <a:pt x="549" y="632"/>
                    <a:pt x="549" y="632"/>
                  </a:cubicBezTo>
                  <a:cubicBezTo>
                    <a:pt x="549" y="632"/>
                    <a:pt x="550" y="632"/>
                    <a:pt x="550" y="633"/>
                  </a:cubicBezTo>
                  <a:cubicBezTo>
                    <a:pt x="550" y="633"/>
                    <a:pt x="550" y="633"/>
                    <a:pt x="550" y="633"/>
                  </a:cubicBezTo>
                  <a:cubicBezTo>
                    <a:pt x="549" y="633"/>
                    <a:pt x="549" y="633"/>
                    <a:pt x="549" y="633"/>
                  </a:cubicBezTo>
                  <a:cubicBezTo>
                    <a:pt x="549" y="634"/>
                    <a:pt x="549" y="634"/>
                    <a:pt x="549" y="634"/>
                  </a:cubicBezTo>
                  <a:cubicBezTo>
                    <a:pt x="549" y="634"/>
                    <a:pt x="550" y="634"/>
                    <a:pt x="550" y="634"/>
                  </a:cubicBezTo>
                  <a:cubicBezTo>
                    <a:pt x="550" y="634"/>
                    <a:pt x="549" y="635"/>
                    <a:pt x="549" y="635"/>
                  </a:cubicBezTo>
                  <a:cubicBezTo>
                    <a:pt x="549" y="635"/>
                    <a:pt x="550" y="635"/>
                    <a:pt x="550" y="636"/>
                  </a:cubicBezTo>
                  <a:cubicBezTo>
                    <a:pt x="551" y="636"/>
                    <a:pt x="552" y="636"/>
                    <a:pt x="553" y="636"/>
                  </a:cubicBezTo>
                  <a:cubicBezTo>
                    <a:pt x="553" y="636"/>
                    <a:pt x="553" y="636"/>
                    <a:pt x="553" y="636"/>
                  </a:cubicBezTo>
                  <a:cubicBezTo>
                    <a:pt x="553" y="636"/>
                    <a:pt x="553" y="636"/>
                    <a:pt x="554" y="636"/>
                  </a:cubicBezTo>
                  <a:cubicBezTo>
                    <a:pt x="554" y="636"/>
                    <a:pt x="554" y="636"/>
                    <a:pt x="554" y="636"/>
                  </a:cubicBezTo>
                  <a:cubicBezTo>
                    <a:pt x="555" y="636"/>
                    <a:pt x="555" y="636"/>
                    <a:pt x="555" y="636"/>
                  </a:cubicBezTo>
                  <a:cubicBezTo>
                    <a:pt x="555" y="635"/>
                    <a:pt x="556" y="635"/>
                    <a:pt x="556" y="635"/>
                  </a:cubicBezTo>
                  <a:cubicBezTo>
                    <a:pt x="556" y="635"/>
                    <a:pt x="556" y="635"/>
                    <a:pt x="557" y="635"/>
                  </a:cubicBezTo>
                  <a:cubicBezTo>
                    <a:pt x="557" y="635"/>
                    <a:pt x="557" y="635"/>
                    <a:pt x="557" y="635"/>
                  </a:cubicBezTo>
                  <a:cubicBezTo>
                    <a:pt x="557" y="635"/>
                    <a:pt x="556" y="635"/>
                    <a:pt x="556" y="635"/>
                  </a:cubicBezTo>
                  <a:cubicBezTo>
                    <a:pt x="557" y="635"/>
                    <a:pt x="557" y="636"/>
                    <a:pt x="557" y="636"/>
                  </a:cubicBezTo>
                  <a:cubicBezTo>
                    <a:pt x="557" y="636"/>
                    <a:pt x="556" y="636"/>
                    <a:pt x="556" y="636"/>
                  </a:cubicBezTo>
                  <a:cubicBezTo>
                    <a:pt x="556" y="637"/>
                    <a:pt x="555" y="637"/>
                    <a:pt x="555" y="637"/>
                  </a:cubicBezTo>
                  <a:cubicBezTo>
                    <a:pt x="556" y="637"/>
                    <a:pt x="557" y="637"/>
                    <a:pt x="557" y="637"/>
                  </a:cubicBezTo>
                  <a:cubicBezTo>
                    <a:pt x="557" y="637"/>
                    <a:pt x="558" y="637"/>
                    <a:pt x="558" y="637"/>
                  </a:cubicBezTo>
                  <a:cubicBezTo>
                    <a:pt x="558" y="637"/>
                    <a:pt x="558" y="637"/>
                    <a:pt x="558" y="638"/>
                  </a:cubicBezTo>
                  <a:cubicBezTo>
                    <a:pt x="558" y="638"/>
                    <a:pt x="558" y="638"/>
                    <a:pt x="559" y="638"/>
                  </a:cubicBezTo>
                  <a:cubicBezTo>
                    <a:pt x="559" y="638"/>
                    <a:pt x="560" y="638"/>
                    <a:pt x="560" y="638"/>
                  </a:cubicBezTo>
                  <a:cubicBezTo>
                    <a:pt x="560" y="638"/>
                    <a:pt x="561" y="639"/>
                    <a:pt x="561" y="639"/>
                  </a:cubicBezTo>
                  <a:cubicBezTo>
                    <a:pt x="561" y="639"/>
                    <a:pt x="561" y="639"/>
                    <a:pt x="560" y="640"/>
                  </a:cubicBezTo>
                  <a:cubicBezTo>
                    <a:pt x="560" y="640"/>
                    <a:pt x="559" y="641"/>
                    <a:pt x="559" y="641"/>
                  </a:cubicBezTo>
                  <a:cubicBezTo>
                    <a:pt x="558" y="641"/>
                    <a:pt x="558" y="641"/>
                    <a:pt x="558" y="641"/>
                  </a:cubicBezTo>
                  <a:cubicBezTo>
                    <a:pt x="557" y="641"/>
                    <a:pt x="556" y="641"/>
                    <a:pt x="555" y="642"/>
                  </a:cubicBezTo>
                  <a:cubicBezTo>
                    <a:pt x="555" y="642"/>
                    <a:pt x="554" y="642"/>
                    <a:pt x="554" y="642"/>
                  </a:cubicBezTo>
                  <a:cubicBezTo>
                    <a:pt x="554" y="642"/>
                    <a:pt x="554" y="642"/>
                    <a:pt x="554" y="642"/>
                  </a:cubicBezTo>
                  <a:cubicBezTo>
                    <a:pt x="554" y="643"/>
                    <a:pt x="553" y="643"/>
                    <a:pt x="552" y="643"/>
                  </a:cubicBezTo>
                  <a:cubicBezTo>
                    <a:pt x="553" y="643"/>
                    <a:pt x="553" y="643"/>
                    <a:pt x="553" y="644"/>
                  </a:cubicBezTo>
                  <a:cubicBezTo>
                    <a:pt x="553" y="644"/>
                    <a:pt x="553" y="644"/>
                    <a:pt x="553" y="644"/>
                  </a:cubicBezTo>
                  <a:cubicBezTo>
                    <a:pt x="553" y="644"/>
                    <a:pt x="553" y="644"/>
                    <a:pt x="553" y="644"/>
                  </a:cubicBezTo>
                  <a:cubicBezTo>
                    <a:pt x="552" y="645"/>
                    <a:pt x="551" y="645"/>
                    <a:pt x="550" y="644"/>
                  </a:cubicBezTo>
                  <a:cubicBezTo>
                    <a:pt x="550" y="644"/>
                    <a:pt x="550" y="644"/>
                    <a:pt x="550" y="644"/>
                  </a:cubicBezTo>
                  <a:cubicBezTo>
                    <a:pt x="549" y="644"/>
                    <a:pt x="547" y="645"/>
                    <a:pt x="546" y="645"/>
                  </a:cubicBezTo>
                  <a:cubicBezTo>
                    <a:pt x="547" y="645"/>
                    <a:pt x="547" y="645"/>
                    <a:pt x="548" y="645"/>
                  </a:cubicBezTo>
                  <a:cubicBezTo>
                    <a:pt x="548" y="645"/>
                    <a:pt x="549" y="645"/>
                    <a:pt x="549" y="645"/>
                  </a:cubicBezTo>
                  <a:cubicBezTo>
                    <a:pt x="549" y="645"/>
                    <a:pt x="549" y="645"/>
                    <a:pt x="549" y="645"/>
                  </a:cubicBezTo>
                  <a:cubicBezTo>
                    <a:pt x="549" y="645"/>
                    <a:pt x="549" y="645"/>
                    <a:pt x="549" y="645"/>
                  </a:cubicBezTo>
                  <a:cubicBezTo>
                    <a:pt x="548" y="647"/>
                    <a:pt x="546" y="647"/>
                    <a:pt x="545" y="647"/>
                  </a:cubicBezTo>
                  <a:cubicBezTo>
                    <a:pt x="544" y="648"/>
                    <a:pt x="543" y="648"/>
                    <a:pt x="543" y="648"/>
                  </a:cubicBezTo>
                  <a:cubicBezTo>
                    <a:pt x="542" y="649"/>
                    <a:pt x="542" y="649"/>
                    <a:pt x="542" y="650"/>
                  </a:cubicBezTo>
                  <a:cubicBezTo>
                    <a:pt x="542" y="650"/>
                    <a:pt x="542" y="651"/>
                    <a:pt x="542" y="651"/>
                  </a:cubicBezTo>
                  <a:cubicBezTo>
                    <a:pt x="542" y="651"/>
                    <a:pt x="542" y="651"/>
                    <a:pt x="542" y="651"/>
                  </a:cubicBezTo>
                  <a:cubicBezTo>
                    <a:pt x="542" y="651"/>
                    <a:pt x="542" y="651"/>
                    <a:pt x="542" y="651"/>
                  </a:cubicBezTo>
                  <a:cubicBezTo>
                    <a:pt x="542" y="652"/>
                    <a:pt x="541" y="652"/>
                    <a:pt x="541" y="652"/>
                  </a:cubicBezTo>
                  <a:cubicBezTo>
                    <a:pt x="541" y="652"/>
                    <a:pt x="540" y="652"/>
                    <a:pt x="540" y="652"/>
                  </a:cubicBezTo>
                  <a:cubicBezTo>
                    <a:pt x="540" y="652"/>
                    <a:pt x="541" y="653"/>
                    <a:pt x="541" y="653"/>
                  </a:cubicBezTo>
                  <a:cubicBezTo>
                    <a:pt x="541" y="652"/>
                    <a:pt x="541" y="652"/>
                    <a:pt x="541" y="652"/>
                  </a:cubicBezTo>
                  <a:cubicBezTo>
                    <a:pt x="541" y="652"/>
                    <a:pt x="542" y="652"/>
                    <a:pt x="542" y="652"/>
                  </a:cubicBezTo>
                  <a:cubicBezTo>
                    <a:pt x="542" y="653"/>
                    <a:pt x="542" y="652"/>
                    <a:pt x="543" y="652"/>
                  </a:cubicBezTo>
                  <a:cubicBezTo>
                    <a:pt x="543" y="652"/>
                    <a:pt x="543" y="652"/>
                    <a:pt x="543" y="651"/>
                  </a:cubicBezTo>
                  <a:cubicBezTo>
                    <a:pt x="543" y="651"/>
                    <a:pt x="543" y="651"/>
                    <a:pt x="544" y="651"/>
                  </a:cubicBezTo>
                  <a:cubicBezTo>
                    <a:pt x="544" y="651"/>
                    <a:pt x="544" y="651"/>
                    <a:pt x="544" y="651"/>
                  </a:cubicBezTo>
                  <a:cubicBezTo>
                    <a:pt x="545" y="651"/>
                    <a:pt x="545" y="651"/>
                    <a:pt x="546" y="650"/>
                  </a:cubicBezTo>
                  <a:cubicBezTo>
                    <a:pt x="547" y="650"/>
                    <a:pt x="547" y="649"/>
                    <a:pt x="548" y="649"/>
                  </a:cubicBezTo>
                  <a:cubicBezTo>
                    <a:pt x="549" y="649"/>
                    <a:pt x="549" y="649"/>
                    <a:pt x="549" y="649"/>
                  </a:cubicBezTo>
                  <a:cubicBezTo>
                    <a:pt x="549" y="649"/>
                    <a:pt x="550" y="648"/>
                    <a:pt x="550" y="648"/>
                  </a:cubicBezTo>
                  <a:cubicBezTo>
                    <a:pt x="550" y="648"/>
                    <a:pt x="549" y="648"/>
                    <a:pt x="549" y="648"/>
                  </a:cubicBezTo>
                  <a:cubicBezTo>
                    <a:pt x="549" y="647"/>
                    <a:pt x="550" y="647"/>
                    <a:pt x="550" y="647"/>
                  </a:cubicBezTo>
                  <a:cubicBezTo>
                    <a:pt x="550" y="647"/>
                    <a:pt x="550" y="646"/>
                    <a:pt x="551" y="646"/>
                  </a:cubicBezTo>
                  <a:cubicBezTo>
                    <a:pt x="551" y="646"/>
                    <a:pt x="551" y="646"/>
                    <a:pt x="552" y="646"/>
                  </a:cubicBezTo>
                  <a:cubicBezTo>
                    <a:pt x="553" y="645"/>
                    <a:pt x="554" y="645"/>
                    <a:pt x="555" y="644"/>
                  </a:cubicBezTo>
                  <a:cubicBezTo>
                    <a:pt x="555" y="644"/>
                    <a:pt x="556" y="644"/>
                    <a:pt x="556" y="644"/>
                  </a:cubicBezTo>
                  <a:cubicBezTo>
                    <a:pt x="556" y="644"/>
                    <a:pt x="557" y="645"/>
                    <a:pt x="557" y="644"/>
                  </a:cubicBezTo>
                  <a:cubicBezTo>
                    <a:pt x="556" y="644"/>
                    <a:pt x="556" y="644"/>
                    <a:pt x="555" y="644"/>
                  </a:cubicBezTo>
                  <a:cubicBezTo>
                    <a:pt x="554" y="644"/>
                    <a:pt x="554" y="644"/>
                    <a:pt x="553" y="644"/>
                  </a:cubicBezTo>
                  <a:cubicBezTo>
                    <a:pt x="553" y="643"/>
                    <a:pt x="554" y="643"/>
                    <a:pt x="554" y="643"/>
                  </a:cubicBezTo>
                  <a:cubicBezTo>
                    <a:pt x="555" y="643"/>
                    <a:pt x="556" y="643"/>
                    <a:pt x="557" y="643"/>
                  </a:cubicBezTo>
                  <a:cubicBezTo>
                    <a:pt x="558" y="643"/>
                    <a:pt x="559" y="643"/>
                    <a:pt x="560" y="643"/>
                  </a:cubicBezTo>
                  <a:cubicBezTo>
                    <a:pt x="560" y="643"/>
                    <a:pt x="560" y="643"/>
                    <a:pt x="560" y="644"/>
                  </a:cubicBezTo>
                  <a:cubicBezTo>
                    <a:pt x="560" y="644"/>
                    <a:pt x="560" y="644"/>
                    <a:pt x="560" y="644"/>
                  </a:cubicBezTo>
                  <a:cubicBezTo>
                    <a:pt x="561" y="645"/>
                    <a:pt x="562" y="646"/>
                    <a:pt x="562" y="646"/>
                  </a:cubicBezTo>
                  <a:cubicBezTo>
                    <a:pt x="562" y="647"/>
                    <a:pt x="562" y="647"/>
                    <a:pt x="562" y="647"/>
                  </a:cubicBezTo>
                  <a:cubicBezTo>
                    <a:pt x="562" y="647"/>
                    <a:pt x="562" y="647"/>
                    <a:pt x="562" y="647"/>
                  </a:cubicBezTo>
                  <a:cubicBezTo>
                    <a:pt x="562" y="647"/>
                    <a:pt x="562" y="648"/>
                    <a:pt x="562" y="648"/>
                  </a:cubicBezTo>
                  <a:cubicBezTo>
                    <a:pt x="561" y="649"/>
                    <a:pt x="560" y="649"/>
                    <a:pt x="560" y="650"/>
                  </a:cubicBezTo>
                  <a:cubicBezTo>
                    <a:pt x="560" y="650"/>
                    <a:pt x="561" y="650"/>
                    <a:pt x="561" y="650"/>
                  </a:cubicBezTo>
                  <a:cubicBezTo>
                    <a:pt x="561" y="650"/>
                    <a:pt x="561" y="650"/>
                    <a:pt x="561" y="650"/>
                  </a:cubicBezTo>
                  <a:cubicBezTo>
                    <a:pt x="561" y="651"/>
                    <a:pt x="561" y="651"/>
                    <a:pt x="561" y="651"/>
                  </a:cubicBezTo>
                  <a:cubicBezTo>
                    <a:pt x="562" y="651"/>
                    <a:pt x="562" y="650"/>
                    <a:pt x="562" y="649"/>
                  </a:cubicBezTo>
                  <a:cubicBezTo>
                    <a:pt x="562" y="649"/>
                    <a:pt x="562" y="649"/>
                    <a:pt x="562" y="649"/>
                  </a:cubicBezTo>
                  <a:cubicBezTo>
                    <a:pt x="562" y="649"/>
                    <a:pt x="562" y="649"/>
                    <a:pt x="562" y="649"/>
                  </a:cubicBezTo>
                  <a:cubicBezTo>
                    <a:pt x="563" y="648"/>
                    <a:pt x="564" y="649"/>
                    <a:pt x="566" y="648"/>
                  </a:cubicBezTo>
                  <a:cubicBezTo>
                    <a:pt x="566" y="648"/>
                    <a:pt x="566" y="648"/>
                    <a:pt x="567" y="648"/>
                  </a:cubicBezTo>
                  <a:cubicBezTo>
                    <a:pt x="567" y="648"/>
                    <a:pt x="566" y="648"/>
                    <a:pt x="566" y="648"/>
                  </a:cubicBezTo>
                  <a:cubicBezTo>
                    <a:pt x="566" y="649"/>
                    <a:pt x="566" y="649"/>
                    <a:pt x="566" y="649"/>
                  </a:cubicBezTo>
                  <a:cubicBezTo>
                    <a:pt x="566" y="650"/>
                    <a:pt x="568" y="650"/>
                    <a:pt x="568" y="650"/>
                  </a:cubicBezTo>
                  <a:cubicBezTo>
                    <a:pt x="568" y="650"/>
                    <a:pt x="568" y="650"/>
                    <a:pt x="569" y="650"/>
                  </a:cubicBezTo>
                  <a:cubicBezTo>
                    <a:pt x="569" y="650"/>
                    <a:pt x="569" y="650"/>
                    <a:pt x="569" y="650"/>
                  </a:cubicBezTo>
                  <a:cubicBezTo>
                    <a:pt x="569" y="650"/>
                    <a:pt x="570" y="650"/>
                    <a:pt x="569" y="651"/>
                  </a:cubicBezTo>
                  <a:cubicBezTo>
                    <a:pt x="569" y="651"/>
                    <a:pt x="569" y="651"/>
                    <a:pt x="569" y="651"/>
                  </a:cubicBezTo>
                  <a:cubicBezTo>
                    <a:pt x="569" y="651"/>
                    <a:pt x="569" y="651"/>
                    <a:pt x="569" y="651"/>
                  </a:cubicBezTo>
                  <a:cubicBezTo>
                    <a:pt x="569" y="651"/>
                    <a:pt x="568" y="651"/>
                    <a:pt x="568" y="651"/>
                  </a:cubicBezTo>
                  <a:cubicBezTo>
                    <a:pt x="568" y="651"/>
                    <a:pt x="568" y="651"/>
                    <a:pt x="569" y="651"/>
                  </a:cubicBezTo>
                  <a:cubicBezTo>
                    <a:pt x="569" y="651"/>
                    <a:pt x="569" y="651"/>
                    <a:pt x="569" y="651"/>
                  </a:cubicBezTo>
                  <a:cubicBezTo>
                    <a:pt x="570" y="652"/>
                    <a:pt x="570" y="652"/>
                    <a:pt x="570" y="652"/>
                  </a:cubicBezTo>
                  <a:cubicBezTo>
                    <a:pt x="570" y="652"/>
                    <a:pt x="570" y="653"/>
                    <a:pt x="571" y="653"/>
                  </a:cubicBezTo>
                  <a:cubicBezTo>
                    <a:pt x="571" y="653"/>
                    <a:pt x="571" y="654"/>
                    <a:pt x="571" y="654"/>
                  </a:cubicBezTo>
                  <a:cubicBezTo>
                    <a:pt x="571" y="654"/>
                    <a:pt x="571" y="654"/>
                    <a:pt x="571" y="654"/>
                  </a:cubicBezTo>
                  <a:cubicBezTo>
                    <a:pt x="571" y="654"/>
                    <a:pt x="571" y="654"/>
                    <a:pt x="571" y="654"/>
                  </a:cubicBezTo>
                  <a:cubicBezTo>
                    <a:pt x="571" y="655"/>
                    <a:pt x="571" y="655"/>
                    <a:pt x="571" y="656"/>
                  </a:cubicBezTo>
                  <a:cubicBezTo>
                    <a:pt x="571" y="656"/>
                    <a:pt x="571" y="656"/>
                    <a:pt x="571" y="656"/>
                  </a:cubicBezTo>
                  <a:cubicBezTo>
                    <a:pt x="571" y="656"/>
                    <a:pt x="570" y="656"/>
                    <a:pt x="569" y="656"/>
                  </a:cubicBezTo>
                  <a:cubicBezTo>
                    <a:pt x="570" y="657"/>
                    <a:pt x="570" y="657"/>
                    <a:pt x="570" y="657"/>
                  </a:cubicBezTo>
                  <a:cubicBezTo>
                    <a:pt x="570" y="657"/>
                    <a:pt x="570" y="657"/>
                    <a:pt x="571" y="658"/>
                  </a:cubicBezTo>
                  <a:cubicBezTo>
                    <a:pt x="571" y="658"/>
                    <a:pt x="571" y="658"/>
                    <a:pt x="571" y="658"/>
                  </a:cubicBezTo>
                  <a:cubicBezTo>
                    <a:pt x="571" y="658"/>
                    <a:pt x="571" y="658"/>
                    <a:pt x="571" y="658"/>
                  </a:cubicBezTo>
                  <a:cubicBezTo>
                    <a:pt x="570" y="658"/>
                    <a:pt x="570" y="659"/>
                    <a:pt x="570" y="659"/>
                  </a:cubicBezTo>
                  <a:cubicBezTo>
                    <a:pt x="570" y="659"/>
                    <a:pt x="570" y="659"/>
                    <a:pt x="570" y="659"/>
                  </a:cubicBezTo>
                  <a:cubicBezTo>
                    <a:pt x="570" y="659"/>
                    <a:pt x="570" y="659"/>
                    <a:pt x="570" y="659"/>
                  </a:cubicBezTo>
                  <a:cubicBezTo>
                    <a:pt x="569" y="659"/>
                    <a:pt x="569" y="659"/>
                    <a:pt x="569" y="659"/>
                  </a:cubicBezTo>
                  <a:cubicBezTo>
                    <a:pt x="569" y="659"/>
                    <a:pt x="569" y="659"/>
                    <a:pt x="569" y="659"/>
                  </a:cubicBezTo>
                  <a:cubicBezTo>
                    <a:pt x="569" y="659"/>
                    <a:pt x="569" y="659"/>
                    <a:pt x="569" y="659"/>
                  </a:cubicBezTo>
                  <a:cubicBezTo>
                    <a:pt x="570" y="659"/>
                    <a:pt x="570" y="660"/>
                    <a:pt x="570" y="660"/>
                  </a:cubicBezTo>
                  <a:cubicBezTo>
                    <a:pt x="570" y="660"/>
                    <a:pt x="570" y="660"/>
                    <a:pt x="571" y="660"/>
                  </a:cubicBezTo>
                  <a:cubicBezTo>
                    <a:pt x="571" y="660"/>
                    <a:pt x="571" y="660"/>
                    <a:pt x="571" y="660"/>
                  </a:cubicBezTo>
                  <a:cubicBezTo>
                    <a:pt x="571" y="660"/>
                    <a:pt x="571" y="661"/>
                    <a:pt x="571" y="661"/>
                  </a:cubicBezTo>
                  <a:cubicBezTo>
                    <a:pt x="571" y="661"/>
                    <a:pt x="571" y="662"/>
                    <a:pt x="571" y="662"/>
                  </a:cubicBezTo>
                  <a:cubicBezTo>
                    <a:pt x="571" y="662"/>
                    <a:pt x="570" y="661"/>
                    <a:pt x="569" y="661"/>
                  </a:cubicBezTo>
                  <a:cubicBezTo>
                    <a:pt x="569" y="661"/>
                    <a:pt x="569" y="661"/>
                    <a:pt x="569" y="661"/>
                  </a:cubicBezTo>
                  <a:cubicBezTo>
                    <a:pt x="569" y="661"/>
                    <a:pt x="569" y="662"/>
                    <a:pt x="569" y="662"/>
                  </a:cubicBezTo>
                  <a:cubicBezTo>
                    <a:pt x="570" y="662"/>
                    <a:pt x="570" y="662"/>
                    <a:pt x="571" y="662"/>
                  </a:cubicBezTo>
                  <a:cubicBezTo>
                    <a:pt x="571" y="662"/>
                    <a:pt x="572" y="662"/>
                    <a:pt x="572" y="663"/>
                  </a:cubicBezTo>
                  <a:cubicBezTo>
                    <a:pt x="572" y="663"/>
                    <a:pt x="572" y="663"/>
                    <a:pt x="572" y="663"/>
                  </a:cubicBezTo>
                  <a:close/>
                </a:path>
              </a:pathLst>
            </a:custGeom>
            <a:solidFill>
              <a:srgbClr val="8BDD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6" name="Freeform 776">
              <a:extLst>
                <a:ext uri="{FF2B5EF4-FFF2-40B4-BE49-F238E27FC236}">
                  <a16:creationId xmlns:a16="http://schemas.microsoft.com/office/drawing/2014/main" id="{C7E57119-D1C5-7839-A312-640E583BF7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8963" y="4075113"/>
              <a:ext cx="211137" cy="184150"/>
            </a:xfrm>
            <a:custGeom>
              <a:avLst/>
              <a:gdLst>
                <a:gd name="T0" fmla="*/ 5 w 51"/>
                <a:gd name="T1" fmla="*/ 16 h 44"/>
                <a:gd name="T2" fmla="*/ 6 w 51"/>
                <a:gd name="T3" fmla="*/ 13 h 44"/>
                <a:gd name="T4" fmla="*/ 8 w 51"/>
                <a:gd name="T5" fmla="*/ 18 h 44"/>
                <a:gd name="T6" fmla="*/ 7 w 51"/>
                <a:gd name="T7" fmla="*/ 20 h 44"/>
                <a:gd name="T8" fmla="*/ 10 w 51"/>
                <a:gd name="T9" fmla="*/ 23 h 44"/>
                <a:gd name="T10" fmla="*/ 8 w 51"/>
                <a:gd name="T11" fmla="*/ 19 h 44"/>
                <a:gd name="T12" fmla="*/ 7 w 51"/>
                <a:gd name="T13" fmla="*/ 21 h 44"/>
                <a:gd name="T14" fmla="*/ 37 w 51"/>
                <a:gd name="T15" fmla="*/ 44 h 44"/>
                <a:gd name="T16" fmla="*/ 40 w 51"/>
                <a:gd name="T17" fmla="*/ 42 h 44"/>
                <a:gd name="T18" fmla="*/ 36 w 51"/>
                <a:gd name="T19" fmla="*/ 43 h 44"/>
                <a:gd name="T20" fmla="*/ 49 w 51"/>
                <a:gd name="T21" fmla="*/ 38 h 44"/>
                <a:gd name="T22" fmla="*/ 40 w 51"/>
                <a:gd name="T23" fmla="*/ 34 h 44"/>
                <a:gd name="T24" fmla="*/ 42 w 51"/>
                <a:gd name="T25" fmla="*/ 34 h 44"/>
                <a:gd name="T26" fmla="*/ 40 w 51"/>
                <a:gd name="T27" fmla="*/ 34 h 44"/>
                <a:gd name="T28" fmla="*/ 50 w 51"/>
                <a:gd name="T29" fmla="*/ 39 h 44"/>
                <a:gd name="T30" fmla="*/ 10 w 51"/>
                <a:gd name="T31" fmla="*/ 14 h 44"/>
                <a:gd name="T32" fmla="*/ 25 w 51"/>
                <a:gd name="T33" fmla="*/ 26 h 44"/>
                <a:gd name="T34" fmla="*/ 27 w 51"/>
                <a:gd name="T35" fmla="*/ 29 h 44"/>
                <a:gd name="T36" fmla="*/ 27 w 51"/>
                <a:gd name="T37" fmla="*/ 29 h 44"/>
                <a:gd name="T38" fmla="*/ 25 w 51"/>
                <a:gd name="T39" fmla="*/ 26 h 44"/>
                <a:gd name="T40" fmla="*/ 2 w 51"/>
                <a:gd name="T41" fmla="*/ 3 h 44"/>
                <a:gd name="T42" fmla="*/ 7 w 51"/>
                <a:gd name="T43" fmla="*/ 2 h 44"/>
                <a:gd name="T44" fmla="*/ 4 w 51"/>
                <a:gd name="T45" fmla="*/ 2 h 44"/>
                <a:gd name="T46" fmla="*/ 1 w 51"/>
                <a:gd name="T47" fmla="*/ 2 h 44"/>
                <a:gd name="T48" fmla="*/ 22 w 51"/>
                <a:gd name="T49" fmla="*/ 26 h 44"/>
                <a:gd name="T50" fmla="*/ 20 w 51"/>
                <a:gd name="T51" fmla="*/ 24 h 44"/>
                <a:gd name="T52" fmla="*/ 30 w 51"/>
                <a:gd name="T53" fmla="*/ 22 h 44"/>
                <a:gd name="T54" fmla="*/ 18 w 51"/>
                <a:gd name="T55" fmla="*/ 12 h 44"/>
                <a:gd name="T56" fmla="*/ 19 w 51"/>
                <a:gd name="T57" fmla="*/ 15 h 44"/>
                <a:gd name="T58" fmla="*/ 19 w 51"/>
                <a:gd name="T59" fmla="*/ 17 h 44"/>
                <a:gd name="T60" fmla="*/ 19 w 51"/>
                <a:gd name="T61" fmla="*/ 14 h 44"/>
                <a:gd name="T62" fmla="*/ 16 w 51"/>
                <a:gd name="T63" fmla="*/ 11 h 44"/>
                <a:gd name="T64" fmla="*/ 15 w 51"/>
                <a:gd name="T65" fmla="*/ 11 h 44"/>
                <a:gd name="T66" fmla="*/ 41 w 51"/>
                <a:gd name="T67" fmla="*/ 40 h 44"/>
                <a:gd name="T68" fmla="*/ 9 w 51"/>
                <a:gd name="T69" fmla="*/ 0 h 44"/>
                <a:gd name="T70" fmla="*/ 12 w 51"/>
                <a:gd name="T71" fmla="*/ 3 h 44"/>
                <a:gd name="T72" fmla="*/ 12 w 51"/>
                <a:gd name="T73" fmla="*/ 6 h 44"/>
                <a:gd name="T74" fmla="*/ 12 w 51"/>
                <a:gd name="T75" fmla="*/ 8 h 44"/>
                <a:gd name="T76" fmla="*/ 12 w 51"/>
                <a:gd name="T77" fmla="*/ 6 h 44"/>
                <a:gd name="T78" fmla="*/ 12 w 51"/>
                <a:gd name="T79" fmla="*/ 3 h 44"/>
                <a:gd name="T80" fmla="*/ 10 w 51"/>
                <a:gd name="T81" fmla="*/ 0 h 44"/>
                <a:gd name="T82" fmla="*/ 9 w 51"/>
                <a:gd name="T83" fmla="*/ 0 h 44"/>
                <a:gd name="T84" fmla="*/ 22 w 51"/>
                <a:gd name="T85" fmla="*/ 26 h 44"/>
                <a:gd name="T86" fmla="*/ 22 w 51"/>
                <a:gd name="T87" fmla="*/ 17 h 44"/>
                <a:gd name="T88" fmla="*/ 24 w 51"/>
                <a:gd name="T89" fmla="*/ 20 h 44"/>
                <a:gd name="T90" fmla="*/ 25 w 51"/>
                <a:gd name="T91" fmla="*/ 21 h 44"/>
                <a:gd name="T92" fmla="*/ 23 w 51"/>
                <a:gd name="T93" fmla="*/ 18 h 44"/>
                <a:gd name="T94" fmla="*/ 32 w 51"/>
                <a:gd name="T95" fmla="*/ 31 h 44"/>
                <a:gd name="T96" fmla="*/ 32 w 51"/>
                <a:gd name="T97" fmla="*/ 31 h 44"/>
                <a:gd name="T98" fmla="*/ 34 w 51"/>
                <a:gd name="T99" fmla="*/ 32 h 44"/>
                <a:gd name="T100" fmla="*/ 34 w 51"/>
                <a:gd name="T101" fmla="*/ 32 h 44"/>
                <a:gd name="T102" fmla="*/ 33 w 51"/>
                <a:gd name="T103" fmla="*/ 34 h 44"/>
                <a:gd name="T104" fmla="*/ 34 w 51"/>
                <a:gd name="T105" fmla="*/ 33 h 44"/>
                <a:gd name="T106" fmla="*/ 34 w 51"/>
                <a:gd name="T107" fmla="*/ 3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" h="44">
                  <a:moveTo>
                    <a:pt x="6" y="19"/>
                  </a:moveTo>
                  <a:cubicBezTo>
                    <a:pt x="6" y="19"/>
                    <a:pt x="6" y="19"/>
                    <a:pt x="5" y="19"/>
                  </a:cubicBezTo>
                  <a:cubicBezTo>
                    <a:pt x="5" y="19"/>
                    <a:pt x="4" y="18"/>
                    <a:pt x="4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5" y="16"/>
                    <a:pt x="5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4"/>
                    <a:pt x="5" y="14"/>
                  </a:cubicBezTo>
                  <a:cubicBezTo>
                    <a:pt x="5" y="14"/>
                    <a:pt x="5" y="13"/>
                    <a:pt x="5" y="13"/>
                  </a:cubicBezTo>
                  <a:cubicBezTo>
                    <a:pt x="5" y="13"/>
                    <a:pt x="5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6"/>
                    <a:pt x="7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7"/>
                    <a:pt x="8" y="17"/>
                    <a:pt x="8" y="18"/>
                  </a:cubicBezTo>
                  <a:cubicBezTo>
                    <a:pt x="8" y="18"/>
                    <a:pt x="9" y="18"/>
                    <a:pt x="8" y="18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7" y="19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7" y="19"/>
                    <a:pt x="7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19"/>
                    <a:pt x="6" y="19"/>
                    <a:pt x="6" y="19"/>
                  </a:cubicBezTo>
                  <a:close/>
                  <a:moveTo>
                    <a:pt x="8" y="23"/>
                  </a:moveTo>
                  <a:cubicBezTo>
                    <a:pt x="8" y="24"/>
                    <a:pt x="8" y="24"/>
                    <a:pt x="9" y="24"/>
                  </a:cubicBezTo>
                  <a:cubicBezTo>
                    <a:pt x="10" y="24"/>
                    <a:pt x="10" y="24"/>
                    <a:pt x="10" y="23"/>
                  </a:cubicBezTo>
                  <a:cubicBezTo>
                    <a:pt x="10" y="22"/>
                    <a:pt x="10" y="22"/>
                    <a:pt x="10" y="21"/>
                  </a:cubicBezTo>
                  <a:cubicBezTo>
                    <a:pt x="9" y="21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19"/>
                    <a:pt x="9" y="19"/>
                    <a:pt x="8" y="19"/>
                  </a:cubicBezTo>
                  <a:cubicBezTo>
                    <a:pt x="8" y="19"/>
                    <a:pt x="8" y="19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8" y="21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3"/>
                    <a:pt x="8" y="23"/>
                  </a:cubicBezTo>
                  <a:close/>
                  <a:moveTo>
                    <a:pt x="36" y="44"/>
                  </a:moveTo>
                  <a:cubicBezTo>
                    <a:pt x="36" y="44"/>
                    <a:pt x="36" y="44"/>
                    <a:pt x="37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8" y="44"/>
                    <a:pt x="38" y="44"/>
                  </a:cubicBezTo>
                  <a:cubicBezTo>
                    <a:pt x="39" y="44"/>
                    <a:pt x="39" y="44"/>
                    <a:pt x="39" y="43"/>
                  </a:cubicBezTo>
                  <a:cubicBezTo>
                    <a:pt x="40" y="43"/>
                    <a:pt x="40" y="42"/>
                    <a:pt x="40" y="41"/>
                  </a:cubicBezTo>
                  <a:cubicBezTo>
                    <a:pt x="40" y="41"/>
                    <a:pt x="40" y="41"/>
                    <a:pt x="40" y="42"/>
                  </a:cubicBezTo>
                  <a:cubicBezTo>
                    <a:pt x="39" y="42"/>
                    <a:pt x="39" y="42"/>
                    <a:pt x="39" y="43"/>
                  </a:cubicBezTo>
                  <a:cubicBezTo>
                    <a:pt x="39" y="43"/>
                    <a:pt x="38" y="43"/>
                    <a:pt x="38" y="42"/>
                  </a:cubicBezTo>
                  <a:cubicBezTo>
                    <a:pt x="38" y="42"/>
                    <a:pt x="37" y="42"/>
                    <a:pt x="37" y="42"/>
                  </a:cubicBezTo>
                  <a:cubicBezTo>
                    <a:pt x="37" y="42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5" y="44"/>
                    <a:pt x="36" y="44"/>
                    <a:pt x="36" y="44"/>
                  </a:cubicBezTo>
                  <a:cubicBezTo>
                    <a:pt x="36" y="44"/>
                    <a:pt x="36" y="44"/>
                    <a:pt x="36" y="44"/>
                  </a:cubicBezTo>
                  <a:close/>
                  <a:moveTo>
                    <a:pt x="48" y="38"/>
                  </a:moveTo>
                  <a:cubicBezTo>
                    <a:pt x="48" y="39"/>
                    <a:pt x="49" y="39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8"/>
                    <a:pt x="48" y="38"/>
                    <a:pt x="48" y="37"/>
                  </a:cubicBezTo>
                  <a:cubicBezTo>
                    <a:pt x="48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8"/>
                    <a:pt x="48" y="38"/>
                    <a:pt x="48" y="38"/>
                  </a:cubicBezTo>
                  <a:close/>
                  <a:moveTo>
                    <a:pt x="40" y="34"/>
                  </a:moveTo>
                  <a:cubicBezTo>
                    <a:pt x="40" y="34"/>
                    <a:pt x="40" y="34"/>
                    <a:pt x="40" y="34"/>
                  </a:cubicBezTo>
                  <a:cubicBezTo>
                    <a:pt x="40" y="34"/>
                    <a:pt x="40" y="34"/>
                    <a:pt x="41" y="34"/>
                  </a:cubicBezTo>
                  <a:cubicBezTo>
                    <a:pt x="41" y="34"/>
                    <a:pt x="41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1" y="34"/>
                    <a:pt x="41" y="34"/>
                  </a:cubicBezTo>
                  <a:cubicBezTo>
                    <a:pt x="41" y="34"/>
                    <a:pt x="40" y="33"/>
                    <a:pt x="40" y="33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9" y="34"/>
                    <a:pt x="39" y="34"/>
                    <a:pt x="40" y="34"/>
                  </a:cubicBezTo>
                  <a:close/>
                  <a:moveTo>
                    <a:pt x="50" y="39"/>
                  </a:moveTo>
                  <a:cubicBezTo>
                    <a:pt x="50" y="39"/>
                    <a:pt x="50" y="39"/>
                    <a:pt x="50" y="39"/>
                  </a:cubicBezTo>
                  <a:cubicBezTo>
                    <a:pt x="51" y="39"/>
                    <a:pt x="51" y="39"/>
                    <a:pt x="50" y="39"/>
                  </a:cubicBezTo>
                  <a:cubicBezTo>
                    <a:pt x="50" y="38"/>
                    <a:pt x="50" y="38"/>
                    <a:pt x="49" y="38"/>
                  </a:cubicBezTo>
                  <a:cubicBezTo>
                    <a:pt x="49" y="39"/>
                    <a:pt x="49" y="39"/>
                    <a:pt x="50" y="39"/>
                  </a:cubicBezTo>
                  <a:close/>
                  <a:moveTo>
                    <a:pt x="11" y="14"/>
                  </a:moveTo>
                  <a:cubicBezTo>
                    <a:pt x="12" y="14"/>
                    <a:pt x="12" y="14"/>
                    <a:pt x="11" y="14"/>
                  </a:cubicBezTo>
                  <a:cubicBezTo>
                    <a:pt x="11" y="14"/>
                    <a:pt x="11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5"/>
                    <a:pt x="11" y="15"/>
                    <a:pt x="11" y="14"/>
                  </a:cubicBezTo>
                  <a:close/>
                  <a:moveTo>
                    <a:pt x="25" y="24"/>
                  </a:moveTo>
                  <a:cubicBezTo>
                    <a:pt x="24" y="24"/>
                    <a:pt x="24" y="25"/>
                    <a:pt x="25" y="25"/>
                  </a:cubicBezTo>
                  <a:cubicBezTo>
                    <a:pt x="25" y="25"/>
                    <a:pt x="25" y="26"/>
                    <a:pt x="25" y="26"/>
                  </a:cubicBezTo>
                  <a:cubicBezTo>
                    <a:pt x="26" y="26"/>
                    <a:pt x="26" y="27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8"/>
                    <a:pt x="25" y="28"/>
                  </a:cubicBezTo>
                  <a:cubicBezTo>
                    <a:pt x="26" y="28"/>
                    <a:pt x="26" y="28"/>
                    <a:pt x="26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9"/>
                    <a:pt x="27" y="28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7"/>
                    <a:pt x="26" y="27"/>
                  </a:cubicBezTo>
                  <a:cubicBezTo>
                    <a:pt x="26" y="26"/>
                    <a:pt x="26" y="26"/>
                    <a:pt x="25" y="26"/>
                  </a:cubicBezTo>
                  <a:cubicBezTo>
                    <a:pt x="26" y="25"/>
                    <a:pt x="25" y="25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4" y="2"/>
                    <a:pt x="5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8" y="2"/>
                    <a:pt x="7" y="1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lose/>
                  <a:moveTo>
                    <a:pt x="20" y="25"/>
                  </a:moveTo>
                  <a:cubicBezTo>
                    <a:pt x="20" y="25"/>
                    <a:pt x="21" y="25"/>
                    <a:pt x="21" y="25"/>
                  </a:cubicBezTo>
                  <a:cubicBezTo>
                    <a:pt x="21" y="25"/>
                    <a:pt x="22" y="26"/>
                    <a:pt x="22" y="26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5"/>
                    <a:pt x="20" y="25"/>
                  </a:cubicBezTo>
                  <a:close/>
                  <a:moveTo>
                    <a:pt x="30" y="21"/>
                  </a:move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2"/>
                    <a:pt x="30" y="22"/>
                  </a:cubicBezTo>
                  <a:cubicBezTo>
                    <a:pt x="30" y="22"/>
                    <a:pt x="31" y="22"/>
                    <a:pt x="30" y="21"/>
                  </a:cubicBezTo>
                  <a:close/>
                  <a:moveTo>
                    <a:pt x="15" y="11"/>
                  </a:moveTo>
                  <a:cubicBezTo>
                    <a:pt x="15" y="11"/>
                    <a:pt x="16" y="11"/>
                    <a:pt x="16" y="11"/>
                  </a:cubicBezTo>
                  <a:cubicBezTo>
                    <a:pt x="16" y="12"/>
                    <a:pt x="17" y="12"/>
                    <a:pt x="17" y="12"/>
                  </a:cubicBezTo>
                  <a:cubicBezTo>
                    <a:pt x="17" y="12"/>
                    <a:pt x="17" y="12"/>
                    <a:pt x="18" y="12"/>
                  </a:cubicBezTo>
                  <a:cubicBezTo>
                    <a:pt x="18" y="13"/>
                    <a:pt x="18" y="13"/>
                    <a:pt x="19" y="13"/>
                  </a:cubicBezTo>
                  <a:cubicBezTo>
                    <a:pt x="19" y="13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6"/>
                    <a:pt x="19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5"/>
                  </a:cubicBezTo>
                  <a:cubicBezTo>
                    <a:pt x="19" y="15"/>
                    <a:pt x="19" y="15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3"/>
                    <a:pt x="19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2"/>
                    <a:pt x="18" y="12"/>
                    <a:pt x="17" y="12"/>
                  </a:cubicBezTo>
                  <a:cubicBezTo>
                    <a:pt x="17" y="12"/>
                    <a:pt x="16" y="12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5" y="11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lose/>
                  <a:moveTo>
                    <a:pt x="40" y="40"/>
                  </a:moveTo>
                  <a:cubicBezTo>
                    <a:pt x="40" y="40"/>
                    <a:pt x="40" y="40"/>
                    <a:pt x="40" y="40"/>
                  </a:cubicBezTo>
                  <a:cubicBezTo>
                    <a:pt x="40" y="40"/>
                    <a:pt x="40" y="41"/>
                    <a:pt x="40" y="41"/>
                  </a:cubicBezTo>
                  <a:cubicBezTo>
                    <a:pt x="40" y="41"/>
                    <a:pt x="41" y="41"/>
                    <a:pt x="41" y="40"/>
                  </a:cubicBezTo>
                  <a:cubicBezTo>
                    <a:pt x="41" y="40"/>
                    <a:pt x="40" y="40"/>
                    <a:pt x="40" y="40"/>
                  </a:cubicBezTo>
                  <a:close/>
                  <a:moveTo>
                    <a:pt x="46" y="38"/>
                  </a:moveTo>
                  <a:cubicBezTo>
                    <a:pt x="45" y="38"/>
                    <a:pt x="45" y="38"/>
                    <a:pt x="45" y="38"/>
                  </a:cubicBezTo>
                  <a:cubicBezTo>
                    <a:pt x="45" y="38"/>
                    <a:pt x="45" y="38"/>
                    <a:pt x="46" y="38"/>
                  </a:cubicBezTo>
                  <a:close/>
                  <a:moveTo>
                    <a:pt x="9" y="0"/>
                  </a:moveTo>
                  <a:cubicBezTo>
                    <a:pt x="9" y="0"/>
                    <a:pt x="9" y="0"/>
                    <a:pt x="10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2"/>
                    <a:pt x="10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4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0" y="7"/>
                  </a:cubicBezTo>
                  <a:cubicBezTo>
                    <a:pt x="10" y="7"/>
                    <a:pt x="10" y="7"/>
                    <a:pt x="11" y="7"/>
                  </a:cubicBezTo>
                  <a:cubicBezTo>
                    <a:pt x="11" y="7"/>
                    <a:pt x="11" y="7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4"/>
                    <a:pt x="13" y="4"/>
                  </a:cubicBezTo>
                  <a:cubicBezTo>
                    <a:pt x="13" y="4"/>
                    <a:pt x="13" y="4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10" y="1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9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lose/>
                  <a:moveTo>
                    <a:pt x="28" y="24"/>
                  </a:moveTo>
                  <a:cubicBezTo>
                    <a:pt x="28" y="24"/>
                    <a:pt x="28" y="24"/>
                    <a:pt x="27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5"/>
                    <a:pt x="28" y="24"/>
                    <a:pt x="28" y="24"/>
                  </a:cubicBezTo>
                  <a:close/>
                  <a:moveTo>
                    <a:pt x="22" y="26"/>
                  </a:moveTo>
                  <a:cubicBezTo>
                    <a:pt x="22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2" y="26"/>
                    <a:pt x="22" y="26"/>
                  </a:cubicBezTo>
                  <a:close/>
                  <a:moveTo>
                    <a:pt x="22" y="17"/>
                  </a:moveTo>
                  <a:cubicBezTo>
                    <a:pt x="22" y="17"/>
                    <a:pt x="22" y="17"/>
                    <a:pt x="22" y="17"/>
                  </a:cubicBezTo>
                  <a:cubicBezTo>
                    <a:pt x="22" y="18"/>
                    <a:pt x="22" y="18"/>
                    <a:pt x="23" y="18"/>
                  </a:cubicBezTo>
                  <a:cubicBezTo>
                    <a:pt x="23" y="18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9"/>
                    <a:pt x="24" y="19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3" y="20"/>
                    <a:pt x="23" y="20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4" y="21"/>
                    <a:pt x="25" y="21"/>
                  </a:cubicBezTo>
                  <a:cubicBezTo>
                    <a:pt x="25" y="21"/>
                    <a:pt x="25" y="20"/>
                    <a:pt x="25" y="20"/>
                  </a:cubicBezTo>
                  <a:cubicBezTo>
                    <a:pt x="24" y="20"/>
                    <a:pt x="24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2" y="17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lose/>
                  <a:moveTo>
                    <a:pt x="31" y="31"/>
                  </a:moveTo>
                  <a:cubicBezTo>
                    <a:pt x="31" y="31"/>
                    <a:pt x="32" y="31"/>
                    <a:pt x="32" y="31"/>
                  </a:cubicBezTo>
                  <a:cubicBezTo>
                    <a:pt x="32" y="32"/>
                    <a:pt x="33" y="32"/>
                    <a:pt x="33" y="31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0"/>
                    <a:pt x="31" y="30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lose/>
                  <a:moveTo>
                    <a:pt x="34" y="32"/>
                  </a:moveTo>
                  <a:cubicBezTo>
                    <a:pt x="34" y="32"/>
                    <a:pt x="34" y="32"/>
                    <a:pt x="34" y="32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4" y="32"/>
                    <a:pt x="33" y="32"/>
                    <a:pt x="33" y="32"/>
                  </a:cubicBezTo>
                  <a:cubicBezTo>
                    <a:pt x="33" y="32"/>
                    <a:pt x="34" y="32"/>
                    <a:pt x="34" y="32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3" y="33"/>
                    <a:pt x="33" y="33"/>
                  </a:cubicBezTo>
                  <a:cubicBezTo>
                    <a:pt x="33" y="33"/>
                    <a:pt x="33" y="34"/>
                    <a:pt x="33" y="34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2" y="34"/>
                    <a:pt x="32" y="35"/>
                    <a:pt x="31" y="35"/>
                  </a:cubicBezTo>
                  <a:cubicBezTo>
                    <a:pt x="32" y="35"/>
                    <a:pt x="32" y="35"/>
                    <a:pt x="33" y="34"/>
                  </a:cubicBezTo>
                  <a:cubicBezTo>
                    <a:pt x="33" y="34"/>
                    <a:pt x="33" y="34"/>
                    <a:pt x="34" y="34"/>
                  </a:cubicBezTo>
                  <a:cubicBezTo>
                    <a:pt x="34" y="34"/>
                    <a:pt x="34" y="34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5" y="33"/>
                    <a:pt x="35" y="33"/>
                  </a:cubicBezTo>
                  <a:cubicBezTo>
                    <a:pt x="34" y="32"/>
                    <a:pt x="35" y="32"/>
                    <a:pt x="34" y="31"/>
                  </a:cubicBezTo>
                  <a:cubicBezTo>
                    <a:pt x="34" y="31"/>
                    <a:pt x="34" y="31"/>
                    <a:pt x="34" y="32"/>
                  </a:cubicBezTo>
                  <a:cubicBezTo>
                    <a:pt x="34" y="31"/>
                    <a:pt x="34" y="31"/>
                    <a:pt x="33" y="31"/>
                  </a:cubicBezTo>
                  <a:cubicBezTo>
                    <a:pt x="34" y="31"/>
                    <a:pt x="34" y="31"/>
                    <a:pt x="34" y="3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377" name="Asia">
            <a:extLst>
              <a:ext uri="{FF2B5EF4-FFF2-40B4-BE49-F238E27FC236}">
                <a16:creationId xmlns:a16="http://schemas.microsoft.com/office/drawing/2014/main" id="{AF0C44F1-7605-5976-6101-1042EA4DB64A}"/>
              </a:ext>
            </a:extLst>
          </p:cNvPr>
          <p:cNvGrpSpPr/>
          <p:nvPr/>
        </p:nvGrpSpPr>
        <p:grpSpPr>
          <a:xfrm>
            <a:off x="9288429" y="2241254"/>
            <a:ext cx="2500941" cy="2078052"/>
            <a:chOff x="5934075" y="614363"/>
            <a:chExt cx="4873625" cy="4589463"/>
          </a:xfrm>
          <a:solidFill>
            <a:srgbClr val="A4A4A4"/>
          </a:solidFill>
        </p:grpSpPr>
        <p:sp>
          <p:nvSpPr>
            <p:cNvPr id="378" name="Freeform 824">
              <a:extLst>
                <a:ext uri="{FF2B5EF4-FFF2-40B4-BE49-F238E27FC236}">
                  <a16:creationId xmlns:a16="http://schemas.microsoft.com/office/drawing/2014/main" id="{6875FDFB-7F3B-534D-EDA8-8665EA62D8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83363" y="4346575"/>
              <a:ext cx="331787" cy="187325"/>
            </a:xfrm>
            <a:custGeom>
              <a:avLst/>
              <a:gdLst>
                <a:gd name="T0" fmla="*/ 80 w 80"/>
                <a:gd name="T1" fmla="*/ 44 h 45"/>
                <a:gd name="T2" fmla="*/ 74 w 80"/>
                <a:gd name="T3" fmla="*/ 45 h 45"/>
                <a:gd name="T4" fmla="*/ 73 w 80"/>
                <a:gd name="T5" fmla="*/ 43 h 45"/>
                <a:gd name="T6" fmla="*/ 75 w 80"/>
                <a:gd name="T7" fmla="*/ 43 h 45"/>
                <a:gd name="T8" fmla="*/ 76 w 80"/>
                <a:gd name="T9" fmla="*/ 43 h 45"/>
                <a:gd name="T10" fmla="*/ 80 w 80"/>
                <a:gd name="T11" fmla="*/ 44 h 45"/>
                <a:gd name="T12" fmla="*/ 41 w 80"/>
                <a:gd name="T13" fmla="*/ 3 h 45"/>
                <a:gd name="T14" fmla="*/ 36 w 80"/>
                <a:gd name="T15" fmla="*/ 6 h 45"/>
                <a:gd name="T16" fmla="*/ 30 w 80"/>
                <a:gd name="T17" fmla="*/ 14 h 45"/>
                <a:gd name="T18" fmla="*/ 25 w 80"/>
                <a:gd name="T19" fmla="*/ 12 h 45"/>
                <a:gd name="T20" fmla="*/ 14 w 80"/>
                <a:gd name="T21" fmla="*/ 11 h 45"/>
                <a:gd name="T22" fmla="*/ 4 w 80"/>
                <a:gd name="T23" fmla="*/ 11 h 45"/>
                <a:gd name="T24" fmla="*/ 3 w 80"/>
                <a:gd name="T25" fmla="*/ 15 h 45"/>
                <a:gd name="T26" fmla="*/ 3 w 80"/>
                <a:gd name="T27" fmla="*/ 17 h 45"/>
                <a:gd name="T28" fmla="*/ 0 w 80"/>
                <a:gd name="T29" fmla="*/ 19 h 45"/>
                <a:gd name="T30" fmla="*/ 0 w 80"/>
                <a:gd name="T31" fmla="*/ 19 h 45"/>
                <a:gd name="T32" fmla="*/ 1 w 80"/>
                <a:gd name="T33" fmla="*/ 30 h 45"/>
                <a:gd name="T34" fmla="*/ 2 w 80"/>
                <a:gd name="T35" fmla="*/ 36 h 45"/>
                <a:gd name="T36" fmla="*/ 3 w 80"/>
                <a:gd name="T37" fmla="*/ 41 h 45"/>
                <a:gd name="T38" fmla="*/ 6 w 80"/>
                <a:gd name="T39" fmla="*/ 43 h 45"/>
                <a:gd name="T40" fmla="*/ 11 w 80"/>
                <a:gd name="T41" fmla="*/ 43 h 45"/>
                <a:gd name="T42" fmla="*/ 14 w 80"/>
                <a:gd name="T43" fmla="*/ 42 h 45"/>
                <a:gd name="T44" fmla="*/ 20 w 80"/>
                <a:gd name="T45" fmla="*/ 38 h 45"/>
                <a:gd name="T46" fmla="*/ 27 w 80"/>
                <a:gd name="T47" fmla="*/ 37 h 45"/>
                <a:gd name="T48" fmla="*/ 31 w 80"/>
                <a:gd name="T49" fmla="*/ 36 h 45"/>
                <a:gd name="T50" fmla="*/ 33 w 80"/>
                <a:gd name="T51" fmla="*/ 35 h 45"/>
                <a:gd name="T52" fmla="*/ 38 w 80"/>
                <a:gd name="T53" fmla="*/ 34 h 45"/>
                <a:gd name="T54" fmla="*/ 42 w 80"/>
                <a:gd name="T55" fmla="*/ 32 h 45"/>
                <a:gd name="T56" fmla="*/ 44 w 80"/>
                <a:gd name="T57" fmla="*/ 30 h 45"/>
                <a:gd name="T58" fmla="*/ 49 w 80"/>
                <a:gd name="T59" fmla="*/ 28 h 45"/>
                <a:gd name="T60" fmla="*/ 53 w 80"/>
                <a:gd name="T61" fmla="*/ 27 h 45"/>
                <a:gd name="T62" fmla="*/ 55 w 80"/>
                <a:gd name="T63" fmla="*/ 26 h 45"/>
                <a:gd name="T64" fmla="*/ 61 w 80"/>
                <a:gd name="T65" fmla="*/ 24 h 45"/>
                <a:gd name="T66" fmla="*/ 64 w 80"/>
                <a:gd name="T67" fmla="*/ 23 h 45"/>
                <a:gd name="T68" fmla="*/ 65 w 80"/>
                <a:gd name="T69" fmla="*/ 21 h 45"/>
                <a:gd name="T70" fmla="*/ 65 w 80"/>
                <a:gd name="T71" fmla="*/ 18 h 45"/>
                <a:gd name="T72" fmla="*/ 69 w 80"/>
                <a:gd name="T73" fmla="*/ 15 h 45"/>
                <a:gd name="T74" fmla="*/ 62 w 80"/>
                <a:gd name="T75" fmla="*/ 0 h 45"/>
                <a:gd name="T76" fmla="*/ 51 w 80"/>
                <a:gd name="T77" fmla="*/ 2 h 45"/>
                <a:gd name="T78" fmla="*/ 41 w 80"/>
                <a:gd name="T79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0" h="45">
                  <a:moveTo>
                    <a:pt x="80" y="44"/>
                  </a:moveTo>
                  <a:cubicBezTo>
                    <a:pt x="78" y="45"/>
                    <a:pt x="76" y="45"/>
                    <a:pt x="74" y="45"/>
                  </a:cubicBezTo>
                  <a:cubicBezTo>
                    <a:pt x="74" y="45"/>
                    <a:pt x="73" y="45"/>
                    <a:pt x="73" y="43"/>
                  </a:cubicBezTo>
                  <a:cubicBezTo>
                    <a:pt x="73" y="42"/>
                    <a:pt x="74" y="43"/>
                    <a:pt x="75" y="43"/>
                  </a:cubicBezTo>
                  <a:cubicBezTo>
                    <a:pt x="75" y="43"/>
                    <a:pt x="76" y="44"/>
                    <a:pt x="76" y="43"/>
                  </a:cubicBezTo>
                  <a:cubicBezTo>
                    <a:pt x="78" y="42"/>
                    <a:pt x="79" y="43"/>
                    <a:pt x="80" y="44"/>
                  </a:cubicBezTo>
                  <a:close/>
                  <a:moveTo>
                    <a:pt x="41" y="3"/>
                  </a:moveTo>
                  <a:cubicBezTo>
                    <a:pt x="41" y="3"/>
                    <a:pt x="37" y="6"/>
                    <a:pt x="36" y="6"/>
                  </a:cubicBezTo>
                  <a:cubicBezTo>
                    <a:pt x="36" y="6"/>
                    <a:pt x="30" y="14"/>
                    <a:pt x="30" y="14"/>
                  </a:cubicBezTo>
                  <a:cubicBezTo>
                    <a:pt x="30" y="15"/>
                    <a:pt x="25" y="12"/>
                    <a:pt x="25" y="12"/>
                  </a:cubicBezTo>
                  <a:cubicBezTo>
                    <a:pt x="24" y="12"/>
                    <a:pt x="14" y="11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5"/>
                    <a:pt x="3" y="15"/>
                  </a:cubicBezTo>
                  <a:cubicBezTo>
                    <a:pt x="3" y="16"/>
                    <a:pt x="3" y="17"/>
                    <a:pt x="3" y="17"/>
                  </a:cubicBezTo>
                  <a:cubicBezTo>
                    <a:pt x="3" y="17"/>
                    <a:pt x="1" y="18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23"/>
                    <a:pt x="0" y="26"/>
                    <a:pt x="1" y="30"/>
                  </a:cubicBezTo>
                  <a:cubicBezTo>
                    <a:pt x="1" y="31"/>
                    <a:pt x="2" y="35"/>
                    <a:pt x="2" y="36"/>
                  </a:cubicBezTo>
                  <a:cubicBezTo>
                    <a:pt x="3" y="37"/>
                    <a:pt x="3" y="40"/>
                    <a:pt x="3" y="41"/>
                  </a:cubicBezTo>
                  <a:cubicBezTo>
                    <a:pt x="4" y="42"/>
                    <a:pt x="5" y="43"/>
                    <a:pt x="6" y="43"/>
                  </a:cubicBezTo>
                  <a:cubicBezTo>
                    <a:pt x="7" y="43"/>
                    <a:pt x="10" y="44"/>
                    <a:pt x="11" y="43"/>
                  </a:cubicBezTo>
                  <a:cubicBezTo>
                    <a:pt x="12" y="43"/>
                    <a:pt x="14" y="42"/>
                    <a:pt x="14" y="42"/>
                  </a:cubicBezTo>
                  <a:cubicBezTo>
                    <a:pt x="16" y="42"/>
                    <a:pt x="18" y="40"/>
                    <a:pt x="20" y="38"/>
                  </a:cubicBezTo>
                  <a:cubicBezTo>
                    <a:pt x="22" y="37"/>
                    <a:pt x="25" y="37"/>
                    <a:pt x="27" y="37"/>
                  </a:cubicBezTo>
                  <a:cubicBezTo>
                    <a:pt x="28" y="37"/>
                    <a:pt x="30" y="37"/>
                    <a:pt x="31" y="36"/>
                  </a:cubicBezTo>
                  <a:cubicBezTo>
                    <a:pt x="32" y="36"/>
                    <a:pt x="33" y="36"/>
                    <a:pt x="33" y="35"/>
                  </a:cubicBezTo>
                  <a:cubicBezTo>
                    <a:pt x="35" y="34"/>
                    <a:pt x="36" y="33"/>
                    <a:pt x="38" y="34"/>
                  </a:cubicBezTo>
                  <a:cubicBezTo>
                    <a:pt x="39" y="34"/>
                    <a:pt x="41" y="34"/>
                    <a:pt x="42" y="32"/>
                  </a:cubicBezTo>
                  <a:cubicBezTo>
                    <a:pt x="43" y="32"/>
                    <a:pt x="43" y="30"/>
                    <a:pt x="44" y="30"/>
                  </a:cubicBezTo>
                  <a:cubicBezTo>
                    <a:pt x="46" y="29"/>
                    <a:pt x="47" y="28"/>
                    <a:pt x="49" y="28"/>
                  </a:cubicBezTo>
                  <a:cubicBezTo>
                    <a:pt x="51" y="28"/>
                    <a:pt x="52" y="27"/>
                    <a:pt x="53" y="27"/>
                  </a:cubicBezTo>
                  <a:cubicBezTo>
                    <a:pt x="53" y="26"/>
                    <a:pt x="54" y="26"/>
                    <a:pt x="55" y="26"/>
                  </a:cubicBezTo>
                  <a:cubicBezTo>
                    <a:pt x="57" y="26"/>
                    <a:pt x="59" y="25"/>
                    <a:pt x="61" y="24"/>
                  </a:cubicBezTo>
                  <a:cubicBezTo>
                    <a:pt x="62" y="24"/>
                    <a:pt x="63" y="23"/>
                    <a:pt x="64" y="23"/>
                  </a:cubicBezTo>
                  <a:cubicBezTo>
                    <a:pt x="65" y="22"/>
                    <a:pt x="65" y="22"/>
                    <a:pt x="65" y="21"/>
                  </a:cubicBezTo>
                  <a:cubicBezTo>
                    <a:pt x="64" y="20"/>
                    <a:pt x="64" y="19"/>
                    <a:pt x="65" y="18"/>
                  </a:cubicBezTo>
                  <a:cubicBezTo>
                    <a:pt x="67" y="17"/>
                    <a:pt x="68" y="16"/>
                    <a:pt x="69" y="15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2" y="0"/>
                    <a:pt x="51" y="2"/>
                    <a:pt x="51" y="2"/>
                  </a:cubicBezTo>
                  <a:cubicBezTo>
                    <a:pt x="51" y="2"/>
                    <a:pt x="41" y="3"/>
                    <a:pt x="41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9" name="Freeform 829">
              <a:extLst>
                <a:ext uri="{FF2B5EF4-FFF2-40B4-BE49-F238E27FC236}">
                  <a16:creationId xmlns:a16="http://schemas.microsoft.com/office/drawing/2014/main" id="{7C59E45B-EA0D-1E0D-54F5-5245940307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00763" y="3575050"/>
              <a:ext cx="536575" cy="230188"/>
            </a:xfrm>
            <a:custGeom>
              <a:avLst/>
              <a:gdLst>
                <a:gd name="T0" fmla="*/ 16 w 129"/>
                <a:gd name="T1" fmla="*/ 4 h 55"/>
                <a:gd name="T2" fmla="*/ 22 w 129"/>
                <a:gd name="T3" fmla="*/ 10 h 55"/>
                <a:gd name="T4" fmla="*/ 15 w 129"/>
                <a:gd name="T5" fmla="*/ 10 h 55"/>
                <a:gd name="T6" fmla="*/ 11 w 129"/>
                <a:gd name="T7" fmla="*/ 12 h 55"/>
                <a:gd name="T8" fmla="*/ 4 w 129"/>
                <a:gd name="T9" fmla="*/ 18 h 55"/>
                <a:gd name="T10" fmla="*/ 8 w 129"/>
                <a:gd name="T11" fmla="*/ 13 h 55"/>
                <a:gd name="T12" fmla="*/ 4 w 129"/>
                <a:gd name="T13" fmla="*/ 11 h 55"/>
                <a:gd name="T14" fmla="*/ 6 w 129"/>
                <a:gd name="T15" fmla="*/ 7 h 55"/>
                <a:gd name="T16" fmla="*/ 4 w 129"/>
                <a:gd name="T17" fmla="*/ 3 h 55"/>
                <a:gd name="T18" fmla="*/ 10 w 129"/>
                <a:gd name="T19" fmla="*/ 1 h 55"/>
                <a:gd name="T20" fmla="*/ 13 w 129"/>
                <a:gd name="T21" fmla="*/ 2 h 55"/>
                <a:gd name="T22" fmla="*/ 126 w 129"/>
                <a:gd name="T23" fmla="*/ 19 h 55"/>
                <a:gd name="T24" fmla="*/ 122 w 129"/>
                <a:gd name="T25" fmla="*/ 12 h 55"/>
                <a:gd name="T26" fmla="*/ 118 w 129"/>
                <a:gd name="T27" fmla="*/ 7 h 55"/>
                <a:gd name="T28" fmla="*/ 114 w 129"/>
                <a:gd name="T29" fmla="*/ 5 h 55"/>
                <a:gd name="T30" fmla="*/ 107 w 129"/>
                <a:gd name="T31" fmla="*/ 5 h 55"/>
                <a:gd name="T32" fmla="*/ 95 w 129"/>
                <a:gd name="T33" fmla="*/ 10 h 55"/>
                <a:gd name="T34" fmla="*/ 89 w 129"/>
                <a:gd name="T35" fmla="*/ 10 h 55"/>
                <a:gd name="T36" fmla="*/ 83 w 129"/>
                <a:gd name="T37" fmla="*/ 10 h 55"/>
                <a:gd name="T38" fmla="*/ 77 w 129"/>
                <a:gd name="T39" fmla="*/ 8 h 55"/>
                <a:gd name="T40" fmla="*/ 71 w 129"/>
                <a:gd name="T41" fmla="*/ 5 h 55"/>
                <a:gd name="T42" fmla="*/ 64 w 129"/>
                <a:gd name="T43" fmla="*/ 2 h 55"/>
                <a:gd name="T44" fmla="*/ 55 w 129"/>
                <a:gd name="T45" fmla="*/ 1 h 55"/>
                <a:gd name="T46" fmla="*/ 41 w 129"/>
                <a:gd name="T47" fmla="*/ 6 h 55"/>
                <a:gd name="T48" fmla="*/ 34 w 129"/>
                <a:gd name="T49" fmla="*/ 9 h 55"/>
                <a:gd name="T50" fmla="*/ 24 w 129"/>
                <a:gd name="T51" fmla="*/ 8 h 55"/>
                <a:gd name="T52" fmla="*/ 27 w 129"/>
                <a:gd name="T53" fmla="*/ 12 h 55"/>
                <a:gd name="T54" fmla="*/ 23 w 129"/>
                <a:gd name="T55" fmla="*/ 15 h 55"/>
                <a:gd name="T56" fmla="*/ 15 w 129"/>
                <a:gd name="T57" fmla="*/ 16 h 55"/>
                <a:gd name="T58" fmla="*/ 6 w 129"/>
                <a:gd name="T59" fmla="*/ 16 h 55"/>
                <a:gd name="T60" fmla="*/ 3 w 129"/>
                <a:gd name="T61" fmla="*/ 20 h 55"/>
                <a:gd name="T62" fmla="*/ 7 w 129"/>
                <a:gd name="T63" fmla="*/ 25 h 55"/>
                <a:gd name="T64" fmla="*/ 9 w 129"/>
                <a:gd name="T65" fmla="*/ 29 h 55"/>
                <a:gd name="T66" fmla="*/ 7 w 129"/>
                <a:gd name="T67" fmla="*/ 32 h 55"/>
                <a:gd name="T68" fmla="*/ 6 w 129"/>
                <a:gd name="T69" fmla="*/ 33 h 55"/>
                <a:gd name="T70" fmla="*/ 9 w 129"/>
                <a:gd name="T71" fmla="*/ 36 h 55"/>
                <a:gd name="T72" fmla="*/ 10 w 129"/>
                <a:gd name="T73" fmla="*/ 39 h 55"/>
                <a:gd name="T74" fmla="*/ 12 w 129"/>
                <a:gd name="T75" fmla="*/ 42 h 55"/>
                <a:gd name="T76" fmla="*/ 18 w 129"/>
                <a:gd name="T77" fmla="*/ 44 h 55"/>
                <a:gd name="T78" fmla="*/ 18 w 129"/>
                <a:gd name="T79" fmla="*/ 46 h 55"/>
                <a:gd name="T80" fmla="*/ 23 w 129"/>
                <a:gd name="T81" fmla="*/ 48 h 55"/>
                <a:gd name="T82" fmla="*/ 31 w 129"/>
                <a:gd name="T83" fmla="*/ 51 h 55"/>
                <a:gd name="T84" fmla="*/ 35 w 129"/>
                <a:gd name="T85" fmla="*/ 46 h 55"/>
                <a:gd name="T86" fmla="*/ 51 w 129"/>
                <a:gd name="T87" fmla="*/ 52 h 55"/>
                <a:gd name="T88" fmla="*/ 57 w 129"/>
                <a:gd name="T89" fmla="*/ 49 h 55"/>
                <a:gd name="T90" fmla="*/ 66 w 129"/>
                <a:gd name="T91" fmla="*/ 48 h 55"/>
                <a:gd name="T92" fmla="*/ 71 w 129"/>
                <a:gd name="T93" fmla="*/ 46 h 55"/>
                <a:gd name="T94" fmla="*/ 70 w 129"/>
                <a:gd name="T95" fmla="*/ 54 h 55"/>
                <a:gd name="T96" fmla="*/ 74 w 129"/>
                <a:gd name="T97" fmla="*/ 51 h 55"/>
                <a:gd name="T98" fmla="*/ 76 w 129"/>
                <a:gd name="T99" fmla="*/ 47 h 55"/>
                <a:gd name="T100" fmla="*/ 85 w 129"/>
                <a:gd name="T101" fmla="*/ 46 h 55"/>
                <a:gd name="T102" fmla="*/ 101 w 129"/>
                <a:gd name="T103" fmla="*/ 44 h 55"/>
                <a:gd name="T104" fmla="*/ 112 w 129"/>
                <a:gd name="T105" fmla="*/ 43 h 55"/>
                <a:gd name="T106" fmla="*/ 120 w 129"/>
                <a:gd name="T107" fmla="*/ 42 h 55"/>
                <a:gd name="T108" fmla="*/ 125 w 129"/>
                <a:gd name="T109" fmla="*/ 45 h 55"/>
                <a:gd name="T110" fmla="*/ 129 w 129"/>
                <a:gd name="T111" fmla="*/ 42 h 55"/>
                <a:gd name="T112" fmla="*/ 127 w 129"/>
                <a:gd name="T113" fmla="*/ 39 h 55"/>
                <a:gd name="T114" fmla="*/ 126 w 129"/>
                <a:gd name="T115" fmla="*/ 34 h 55"/>
                <a:gd name="T116" fmla="*/ 124 w 129"/>
                <a:gd name="T117" fmla="*/ 26 h 55"/>
                <a:gd name="T118" fmla="*/ 129 w 129"/>
                <a:gd name="T119" fmla="*/ 22 h 55"/>
                <a:gd name="T120" fmla="*/ 0 w 129"/>
                <a:gd name="T121" fmla="*/ 17 h 55"/>
                <a:gd name="T122" fmla="*/ 1 w 129"/>
                <a:gd name="T123" fmla="*/ 17 h 55"/>
                <a:gd name="T124" fmla="*/ 12 w 129"/>
                <a:gd name="T125" fmla="*/ 4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" h="55">
                  <a:moveTo>
                    <a:pt x="15" y="1"/>
                  </a:moveTo>
                  <a:cubicBezTo>
                    <a:pt x="15" y="1"/>
                    <a:pt x="15" y="1"/>
                    <a:pt x="16" y="1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3"/>
                    <a:pt x="16" y="4"/>
                    <a:pt x="16" y="4"/>
                  </a:cubicBezTo>
                  <a:cubicBezTo>
                    <a:pt x="17" y="5"/>
                    <a:pt x="19" y="6"/>
                    <a:pt x="20" y="7"/>
                  </a:cubicBezTo>
                  <a:cubicBezTo>
                    <a:pt x="21" y="7"/>
                    <a:pt x="22" y="7"/>
                    <a:pt x="22" y="8"/>
                  </a:cubicBezTo>
                  <a:cubicBezTo>
                    <a:pt x="23" y="8"/>
                    <a:pt x="23" y="8"/>
                    <a:pt x="23" y="9"/>
                  </a:cubicBezTo>
                  <a:cubicBezTo>
                    <a:pt x="22" y="9"/>
                    <a:pt x="22" y="10"/>
                    <a:pt x="22" y="10"/>
                  </a:cubicBezTo>
                  <a:cubicBezTo>
                    <a:pt x="21" y="10"/>
                    <a:pt x="20" y="10"/>
                    <a:pt x="20" y="10"/>
                  </a:cubicBezTo>
                  <a:cubicBezTo>
                    <a:pt x="20" y="10"/>
                    <a:pt x="19" y="10"/>
                    <a:pt x="18" y="10"/>
                  </a:cubicBezTo>
                  <a:cubicBezTo>
                    <a:pt x="18" y="9"/>
                    <a:pt x="17" y="9"/>
                    <a:pt x="16" y="9"/>
                  </a:cubicBezTo>
                  <a:cubicBezTo>
                    <a:pt x="16" y="10"/>
                    <a:pt x="16" y="10"/>
                    <a:pt x="15" y="10"/>
                  </a:cubicBezTo>
                  <a:cubicBezTo>
                    <a:pt x="15" y="10"/>
                    <a:pt x="15" y="10"/>
                    <a:pt x="14" y="10"/>
                  </a:cubicBezTo>
                  <a:cubicBezTo>
                    <a:pt x="14" y="10"/>
                    <a:pt x="13" y="10"/>
                    <a:pt x="12" y="10"/>
                  </a:cubicBezTo>
                  <a:cubicBezTo>
                    <a:pt x="12" y="10"/>
                    <a:pt x="12" y="11"/>
                    <a:pt x="12" y="11"/>
                  </a:cubicBezTo>
                  <a:cubicBezTo>
                    <a:pt x="12" y="12"/>
                    <a:pt x="11" y="12"/>
                    <a:pt x="11" y="12"/>
                  </a:cubicBezTo>
                  <a:cubicBezTo>
                    <a:pt x="10" y="13"/>
                    <a:pt x="10" y="13"/>
                    <a:pt x="9" y="14"/>
                  </a:cubicBezTo>
                  <a:cubicBezTo>
                    <a:pt x="8" y="14"/>
                    <a:pt x="7" y="14"/>
                    <a:pt x="7" y="15"/>
                  </a:cubicBezTo>
                  <a:cubicBezTo>
                    <a:pt x="6" y="15"/>
                    <a:pt x="6" y="16"/>
                    <a:pt x="5" y="17"/>
                  </a:cubicBezTo>
                  <a:cubicBezTo>
                    <a:pt x="5" y="17"/>
                    <a:pt x="4" y="18"/>
                    <a:pt x="4" y="18"/>
                  </a:cubicBezTo>
                  <a:cubicBezTo>
                    <a:pt x="3" y="18"/>
                    <a:pt x="3" y="18"/>
                    <a:pt x="4" y="17"/>
                  </a:cubicBezTo>
                  <a:cubicBezTo>
                    <a:pt x="4" y="17"/>
                    <a:pt x="4" y="16"/>
                    <a:pt x="4" y="16"/>
                  </a:cubicBezTo>
                  <a:cubicBezTo>
                    <a:pt x="5" y="15"/>
                    <a:pt x="6" y="15"/>
                    <a:pt x="6" y="14"/>
                  </a:cubicBezTo>
                  <a:cubicBezTo>
                    <a:pt x="7" y="14"/>
                    <a:pt x="8" y="14"/>
                    <a:pt x="8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5" y="14"/>
                    <a:pt x="5" y="14"/>
                    <a:pt x="4" y="14"/>
                  </a:cubicBezTo>
                  <a:cubicBezTo>
                    <a:pt x="3" y="14"/>
                    <a:pt x="3" y="13"/>
                    <a:pt x="3" y="12"/>
                  </a:cubicBezTo>
                  <a:cubicBezTo>
                    <a:pt x="3" y="12"/>
                    <a:pt x="3" y="11"/>
                    <a:pt x="4" y="11"/>
                  </a:cubicBezTo>
                  <a:cubicBezTo>
                    <a:pt x="4" y="10"/>
                    <a:pt x="5" y="11"/>
                    <a:pt x="5" y="10"/>
                  </a:cubicBezTo>
                  <a:cubicBezTo>
                    <a:pt x="5" y="9"/>
                    <a:pt x="4" y="9"/>
                    <a:pt x="4" y="8"/>
                  </a:cubicBezTo>
                  <a:cubicBezTo>
                    <a:pt x="5" y="8"/>
                    <a:pt x="5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5" y="4"/>
                    <a:pt x="5" y="4"/>
                    <a:pt x="4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9" y="2"/>
                    <a:pt x="10" y="0"/>
                  </a:cubicBezTo>
                  <a:cubicBezTo>
                    <a:pt x="10" y="0"/>
                    <a:pt x="10" y="0"/>
                    <a:pt x="10" y="1"/>
                  </a:cubicBezTo>
                  <a:cubicBezTo>
                    <a:pt x="11" y="1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2"/>
                    <a:pt x="13" y="2"/>
                  </a:cubicBezTo>
                  <a:cubicBezTo>
                    <a:pt x="13" y="2"/>
                    <a:pt x="13" y="2"/>
                    <a:pt x="14" y="1"/>
                  </a:cubicBezTo>
                  <a:cubicBezTo>
                    <a:pt x="14" y="1"/>
                    <a:pt x="14" y="2"/>
                    <a:pt x="15" y="1"/>
                  </a:cubicBezTo>
                  <a:close/>
                  <a:moveTo>
                    <a:pt x="128" y="20"/>
                  </a:moveTo>
                  <a:cubicBezTo>
                    <a:pt x="127" y="20"/>
                    <a:pt x="127" y="19"/>
                    <a:pt x="126" y="19"/>
                  </a:cubicBezTo>
                  <a:cubicBezTo>
                    <a:pt x="126" y="18"/>
                    <a:pt x="125" y="19"/>
                    <a:pt x="124" y="19"/>
                  </a:cubicBezTo>
                  <a:cubicBezTo>
                    <a:pt x="122" y="19"/>
                    <a:pt x="122" y="18"/>
                    <a:pt x="121" y="16"/>
                  </a:cubicBezTo>
                  <a:cubicBezTo>
                    <a:pt x="121" y="16"/>
                    <a:pt x="121" y="15"/>
                    <a:pt x="121" y="14"/>
                  </a:cubicBezTo>
                  <a:cubicBezTo>
                    <a:pt x="121" y="13"/>
                    <a:pt x="122" y="13"/>
                    <a:pt x="122" y="12"/>
                  </a:cubicBezTo>
                  <a:cubicBezTo>
                    <a:pt x="121" y="11"/>
                    <a:pt x="121" y="11"/>
                    <a:pt x="120" y="10"/>
                  </a:cubicBezTo>
                  <a:cubicBezTo>
                    <a:pt x="120" y="10"/>
                    <a:pt x="120" y="9"/>
                    <a:pt x="120" y="8"/>
                  </a:cubicBezTo>
                  <a:cubicBezTo>
                    <a:pt x="119" y="8"/>
                    <a:pt x="118" y="9"/>
                    <a:pt x="118" y="8"/>
                  </a:cubicBezTo>
                  <a:cubicBezTo>
                    <a:pt x="118" y="8"/>
                    <a:pt x="118" y="7"/>
                    <a:pt x="118" y="7"/>
                  </a:cubicBezTo>
                  <a:cubicBezTo>
                    <a:pt x="118" y="7"/>
                    <a:pt x="117" y="7"/>
                    <a:pt x="117" y="7"/>
                  </a:cubicBezTo>
                  <a:cubicBezTo>
                    <a:pt x="117" y="6"/>
                    <a:pt x="116" y="6"/>
                    <a:pt x="116" y="5"/>
                  </a:cubicBezTo>
                  <a:cubicBezTo>
                    <a:pt x="115" y="5"/>
                    <a:pt x="116" y="5"/>
                    <a:pt x="116" y="5"/>
                  </a:cubicBezTo>
                  <a:cubicBezTo>
                    <a:pt x="115" y="5"/>
                    <a:pt x="115" y="5"/>
                    <a:pt x="114" y="5"/>
                  </a:cubicBezTo>
                  <a:cubicBezTo>
                    <a:pt x="114" y="5"/>
                    <a:pt x="114" y="5"/>
                    <a:pt x="113" y="6"/>
                  </a:cubicBezTo>
                  <a:cubicBezTo>
                    <a:pt x="113" y="6"/>
                    <a:pt x="112" y="6"/>
                    <a:pt x="112" y="6"/>
                  </a:cubicBezTo>
                  <a:cubicBezTo>
                    <a:pt x="111" y="5"/>
                    <a:pt x="110" y="6"/>
                    <a:pt x="109" y="6"/>
                  </a:cubicBezTo>
                  <a:cubicBezTo>
                    <a:pt x="108" y="6"/>
                    <a:pt x="108" y="6"/>
                    <a:pt x="107" y="5"/>
                  </a:cubicBezTo>
                  <a:cubicBezTo>
                    <a:pt x="106" y="7"/>
                    <a:pt x="104" y="8"/>
                    <a:pt x="102" y="9"/>
                  </a:cubicBezTo>
                  <a:cubicBezTo>
                    <a:pt x="101" y="9"/>
                    <a:pt x="100" y="10"/>
                    <a:pt x="99" y="10"/>
                  </a:cubicBezTo>
                  <a:cubicBezTo>
                    <a:pt x="98" y="11"/>
                    <a:pt x="97" y="10"/>
                    <a:pt x="96" y="10"/>
                  </a:cubicBezTo>
                  <a:cubicBezTo>
                    <a:pt x="96" y="10"/>
                    <a:pt x="95" y="10"/>
                    <a:pt x="95" y="10"/>
                  </a:cubicBezTo>
                  <a:cubicBezTo>
                    <a:pt x="95" y="10"/>
                    <a:pt x="94" y="10"/>
                    <a:pt x="94" y="9"/>
                  </a:cubicBezTo>
                  <a:cubicBezTo>
                    <a:pt x="93" y="9"/>
                    <a:pt x="92" y="9"/>
                    <a:pt x="92" y="9"/>
                  </a:cubicBezTo>
                  <a:cubicBezTo>
                    <a:pt x="91" y="9"/>
                    <a:pt x="91" y="9"/>
                    <a:pt x="90" y="10"/>
                  </a:cubicBezTo>
                  <a:cubicBezTo>
                    <a:pt x="90" y="10"/>
                    <a:pt x="89" y="10"/>
                    <a:pt x="89" y="10"/>
                  </a:cubicBezTo>
                  <a:cubicBezTo>
                    <a:pt x="88" y="10"/>
                    <a:pt x="88" y="10"/>
                    <a:pt x="87" y="10"/>
                  </a:cubicBezTo>
                  <a:cubicBezTo>
                    <a:pt x="87" y="10"/>
                    <a:pt x="87" y="11"/>
                    <a:pt x="86" y="11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5" y="11"/>
                    <a:pt x="84" y="10"/>
                    <a:pt x="83" y="10"/>
                  </a:cubicBezTo>
                  <a:cubicBezTo>
                    <a:pt x="83" y="10"/>
                    <a:pt x="82" y="10"/>
                    <a:pt x="82" y="9"/>
                  </a:cubicBezTo>
                  <a:cubicBezTo>
                    <a:pt x="81" y="9"/>
                    <a:pt x="81" y="10"/>
                    <a:pt x="80" y="10"/>
                  </a:cubicBezTo>
                  <a:cubicBezTo>
                    <a:pt x="79" y="10"/>
                    <a:pt x="79" y="9"/>
                    <a:pt x="78" y="9"/>
                  </a:cubicBezTo>
                  <a:cubicBezTo>
                    <a:pt x="77" y="9"/>
                    <a:pt x="78" y="9"/>
                    <a:pt x="77" y="8"/>
                  </a:cubicBezTo>
                  <a:cubicBezTo>
                    <a:pt x="77" y="8"/>
                    <a:pt x="76" y="7"/>
                    <a:pt x="76" y="7"/>
                  </a:cubicBezTo>
                  <a:cubicBezTo>
                    <a:pt x="75" y="7"/>
                    <a:pt x="74" y="7"/>
                    <a:pt x="74" y="7"/>
                  </a:cubicBezTo>
                  <a:cubicBezTo>
                    <a:pt x="73" y="7"/>
                    <a:pt x="74" y="8"/>
                    <a:pt x="73" y="8"/>
                  </a:cubicBezTo>
                  <a:cubicBezTo>
                    <a:pt x="72" y="8"/>
                    <a:pt x="71" y="6"/>
                    <a:pt x="71" y="5"/>
                  </a:cubicBezTo>
                  <a:cubicBezTo>
                    <a:pt x="70" y="4"/>
                    <a:pt x="70" y="3"/>
                    <a:pt x="69" y="4"/>
                  </a:cubicBezTo>
                  <a:cubicBezTo>
                    <a:pt x="68" y="4"/>
                    <a:pt x="68" y="4"/>
                    <a:pt x="67" y="4"/>
                  </a:cubicBezTo>
                  <a:cubicBezTo>
                    <a:pt x="66" y="4"/>
                    <a:pt x="66" y="4"/>
                    <a:pt x="65" y="3"/>
                  </a:cubicBezTo>
                  <a:cubicBezTo>
                    <a:pt x="65" y="3"/>
                    <a:pt x="64" y="3"/>
                    <a:pt x="64" y="2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4" y="1"/>
                    <a:pt x="64" y="0"/>
                    <a:pt x="63" y="0"/>
                  </a:cubicBezTo>
                  <a:cubicBezTo>
                    <a:pt x="62" y="1"/>
                    <a:pt x="62" y="1"/>
                    <a:pt x="61" y="1"/>
                  </a:cubicBezTo>
                  <a:cubicBezTo>
                    <a:pt x="59" y="1"/>
                    <a:pt x="57" y="1"/>
                    <a:pt x="55" y="1"/>
                  </a:cubicBezTo>
                  <a:cubicBezTo>
                    <a:pt x="55" y="1"/>
                    <a:pt x="54" y="1"/>
                    <a:pt x="53" y="1"/>
                  </a:cubicBezTo>
                  <a:cubicBezTo>
                    <a:pt x="52" y="1"/>
                    <a:pt x="51" y="1"/>
                    <a:pt x="50" y="2"/>
                  </a:cubicBezTo>
                  <a:cubicBezTo>
                    <a:pt x="48" y="2"/>
                    <a:pt x="46" y="3"/>
                    <a:pt x="45" y="4"/>
                  </a:cubicBezTo>
                  <a:cubicBezTo>
                    <a:pt x="43" y="4"/>
                    <a:pt x="42" y="6"/>
                    <a:pt x="41" y="6"/>
                  </a:cubicBezTo>
                  <a:cubicBezTo>
                    <a:pt x="40" y="7"/>
                    <a:pt x="39" y="7"/>
                    <a:pt x="39" y="7"/>
                  </a:cubicBezTo>
                  <a:cubicBezTo>
                    <a:pt x="39" y="8"/>
                    <a:pt x="39" y="9"/>
                    <a:pt x="38" y="9"/>
                  </a:cubicBezTo>
                  <a:cubicBezTo>
                    <a:pt x="37" y="9"/>
                    <a:pt x="36" y="9"/>
                    <a:pt x="36" y="9"/>
                  </a:cubicBezTo>
                  <a:cubicBezTo>
                    <a:pt x="35" y="9"/>
                    <a:pt x="34" y="9"/>
                    <a:pt x="34" y="9"/>
                  </a:cubicBezTo>
                  <a:cubicBezTo>
                    <a:pt x="33" y="9"/>
                    <a:pt x="32" y="8"/>
                    <a:pt x="32" y="8"/>
                  </a:cubicBezTo>
                  <a:cubicBezTo>
                    <a:pt x="31" y="8"/>
                    <a:pt x="30" y="9"/>
                    <a:pt x="29" y="8"/>
                  </a:cubicBezTo>
                  <a:cubicBezTo>
                    <a:pt x="28" y="8"/>
                    <a:pt x="27" y="8"/>
                    <a:pt x="26" y="8"/>
                  </a:cubicBezTo>
                  <a:cubicBezTo>
                    <a:pt x="25" y="8"/>
                    <a:pt x="24" y="8"/>
                    <a:pt x="24" y="8"/>
                  </a:cubicBezTo>
                  <a:cubicBezTo>
                    <a:pt x="23" y="8"/>
                    <a:pt x="23" y="9"/>
                    <a:pt x="23" y="10"/>
                  </a:cubicBezTo>
                  <a:cubicBezTo>
                    <a:pt x="23" y="10"/>
                    <a:pt x="24" y="11"/>
                    <a:pt x="24" y="11"/>
                  </a:cubicBezTo>
                  <a:cubicBezTo>
                    <a:pt x="26" y="12"/>
                    <a:pt x="27" y="12"/>
                    <a:pt x="29" y="12"/>
                  </a:cubicBezTo>
                  <a:cubicBezTo>
                    <a:pt x="28" y="13"/>
                    <a:pt x="28" y="12"/>
                    <a:pt x="27" y="12"/>
                  </a:cubicBezTo>
                  <a:cubicBezTo>
                    <a:pt x="27" y="12"/>
                    <a:pt x="26" y="13"/>
                    <a:pt x="25" y="13"/>
                  </a:cubicBezTo>
                  <a:cubicBezTo>
                    <a:pt x="25" y="13"/>
                    <a:pt x="24" y="13"/>
                    <a:pt x="23" y="13"/>
                  </a:cubicBezTo>
                  <a:cubicBezTo>
                    <a:pt x="22" y="13"/>
                    <a:pt x="21" y="14"/>
                    <a:pt x="21" y="14"/>
                  </a:cubicBezTo>
                  <a:cubicBezTo>
                    <a:pt x="22" y="15"/>
                    <a:pt x="23" y="15"/>
                    <a:pt x="23" y="15"/>
                  </a:cubicBezTo>
                  <a:cubicBezTo>
                    <a:pt x="23" y="15"/>
                    <a:pt x="23" y="16"/>
                    <a:pt x="23" y="16"/>
                  </a:cubicBezTo>
                  <a:cubicBezTo>
                    <a:pt x="22" y="16"/>
                    <a:pt x="22" y="15"/>
                    <a:pt x="22" y="15"/>
                  </a:cubicBezTo>
                  <a:cubicBezTo>
                    <a:pt x="21" y="15"/>
                    <a:pt x="20" y="16"/>
                    <a:pt x="19" y="15"/>
                  </a:cubicBezTo>
                  <a:cubicBezTo>
                    <a:pt x="18" y="15"/>
                    <a:pt x="16" y="16"/>
                    <a:pt x="15" y="16"/>
                  </a:cubicBezTo>
                  <a:cubicBezTo>
                    <a:pt x="14" y="16"/>
                    <a:pt x="12" y="16"/>
                    <a:pt x="11" y="15"/>
                  </a:cubicBezTo>
                  <a:cubicBezTo>
                    <a:pt x="10" y="15"/>
                    <a:pt x="10" y="15"/>
                    <a:pt x="9" y="15"/>
                  </a:cubicBezTo>
                  <a:cubicBezTo>
                    <a:pt x="9" y="15"/>
                    <a:pt x="8" y="15"/>
                    <a:pt x="8" y="15"/>
                  </a:cubicBezTo>
                  <a:cubicBezTo>
                    <a:pt x="7" y="15"/>
                    <a:pt x="7" y="16"/>
                    <a:pt x="6" y="16"/>
                  </a:cubicBezTo>
                  <a:cubicBezTo>
                    <a:pt x="6" y="17"/>
                    <a:pt x="5" y="17"/>
                    <a:pt x="5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9"/>
                    <a:pt x="4" y="19"/>
                  </a:cubicBezTo>
                  <a:cubicBezTo>
                    <a:pt x="4" y="19"/>
                    <a:pt x="3" y="19"/>
                    <a:pt x="3" y="20"/>
                  </a:cubicBezTo>
                  <a:cubicBezTo>
                    <a:pt x="3" y="20"/>
                    <a:pt x="4" y="21"/>
                    <a:pt x="4" y="22"/>
                  </a:cubicBezTo>
                  <a:cubicBezTo>
                    <a:pt x="3" y="22"/>
                    <a:pt x="3" y="22"/>
                    <a:pt x="3" y="23"/>
                  </a:cubicBezTo>
                  <a:cubicBezTo>
                    <a:pt x="3" y="25"/>
                    <a:pt x="8" y="22"/>
                    <a:pt x="8" y="23"/>
                  </a:cubicBezTo>
                  <a:cubicBezTo>
                    <a:pt x="9" y="23"/>
                    <a:pt x="7" y="25"/>
                    <a:pt x="7" y="25"/>
                  </a:cubicBezTo>
                  <a:cubicBezTo>
                    <a:pt x="6" y="26"/>
                    <a:pt x="8" y="26"/>
                    <a:pt x="8" y="27"/>
                  </a:cubicBezTo>
                  <a:cubicBezTo>
                    <a:pt x="8" y="27"/>
                    <a:pt x="8" y="28"/>
                    <a:pt x="8" y="28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7" y="31"/>
                    <a:pt x="8" y="32"/>
                    <a:pt x="9" y="32"/>
                  </a:cubicBezTo>
                  <a:cubicBezTo>
                    <a:pt x="10" y="32"/>
                    <a:pt x="11" y="32"/>
                    <a:pt x="10" y="33"/>
                  </a:cubicBezTo>
                  <a:cubicBezTo>
                    <a:pt x="9" y="33"/>
                    <a:pt x="7" y="34"/>
                    <a:pt x="7" y="32"/>
                  </a:cubicBezTo>
                  <a:cubicBezTo>
                    <a:pt x="7" y="32"/>
                    <a:pt x="7" y="33"/>
                    <a:pt x="7" y="33"/>
                  </a:cubicBezTo>
                  <a:cubicBezTo>
                    <a:pt x="7" y="33"/>
                    <a:pt x="6" y="32"/>
                    <a:pt x="6" y="31"/>
                  </a:cubicBezTo>
                  <a:cubicBezTo>
                    <a:pt x="6" y="31"/>
                    <a:pt x="6" y="30"/>
                    <a:pt x="6" y="30"/>
                  </a:cubicBezTo>
                  <a:cubicBezTo>
                    <a:pt x="4" y="31"/>
                    <a:pt x="6" y="32"/>
                    <a:pt x="6" y="33"/>
                  </a:cubicBezTo>
                  <a:cubicBezTo>
                    <a:pt x="5" y="33"/>
                    <a:pt x="4" y="33"/>
                    <a:pt x="4" y="34"/>
                  </a:cubicBezTo>
                  <a:cubicBezTo>
                    <a:pt x="5" y="34"/>
                    <a:pt x="5" y="35"/>
                    <a:pt x="6" y="35"/>
                  </a:cubicBezTo>
                  <a:cubicBezTo>
                    <a:pt x="6" y="35"/>
                    <a:pt x="7" y="34"/>
                    <a:pt x="7" y="35"/>
                  </a:cubicBezTo>
                  <a:cubicBezTo>
                    <a:pt x="8" y="35"/>
                    <a:pt x="9" y="35"/>
                    <a:pt x="9" y="36"/>
                  </a:cubicBezTo>
                  <a:cubicBezTo>
                    <a:pt x="9" y="36"/>
                    <a:pt x="11" y="36"/>
                    <a:pt x="11" y="37"/>
                  </a:cubicBezTo>
                  <a:cubicBezTo>
                    <a:pt x="11" y="37"/>
                    <a:pt x="11" y="38"/>
                    <a:pt x="11" y="38"/>
                  </a:cubicBezTo>
                  <a:cubicBezTo>
                    <a:pt x="11" y="39"/>
                    <a:pt x="10" y="39"/>
                    <a:pt x="10" y="39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0" y="39"/>
                    <a:pt x="10" y="40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1" y="41"/>
                    <a:pt x="12" y="42"/>
                    <a:pt x="12" y="42"/>
                  </a:cubicBezTo>
                  <a:cubicBezTo>
                    <a:pt x="12" y="42"/>
                    <a:pt x="14" y="43"/>
                    <a:pt x="13" y="43"/>
                  </a:cubicBezTo>
                  <a:cubicBezTo>
                    <a:pt x="12" y="44"/>
                    <a:pt x="11" y="43"/>
                    <a:pt x="11" y="44"/>
                  </a:cubicBezTo>
                  <a:cubicBezTo>
                    <a:pt x="11" y="45"/>
                    <a:pt x="12" y="45"/>
                    <a:pt x="13" y="45"/>
                  </a:cubicBezTo>
                  <a:cubicBezTo>
                    <a:pt x="15" y="44"/>
                    <a:pt x="16" y="44"/>
                    <a:pt x="18" y="44"/>
                  </a:cubicBezTo>
                  <a:cubicBezTo>
                    <a:pt x="17" y="45"/>
                    <a:pt x="16" y="45"/>
                    <a:pt x="16" y="45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6" y="47"/>
                    <a:pt x="16" y="47"/>
                    <a:pt x="16" y="48"/>
                  </a:cubicBezTo>
                  <a:cubicBezTo>
                    <a:pt x="16" y="47"/>
                    <a:pt x="17" y="47"/>
                    <a:pt x="18" y="46"/>
                  </a:cubicBezTo>
                  <a:cubicBezTo>
                    <a:pt x="18" y="46"/>
                    <a:pt x="19" y="46"/>
                    <a:pt x="19" y="46"/>
                  </a:cubicBezTo>
                  <a:cubicBezTo>
                    <a:pt x="20" y="47"/>
                    <a:pt x="21" y="48"/>
                    <a:pt x="21" y="47"/>
                  </a:cubicBezTo>
                  <a:cubicBezTo>
                    <a:pt x="22" y="47"/>
                    <a:pt x="22" y="47"/>
                    <a:pt x="23" y="47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3" y="49"/>
                    <a:pt x="23" y="49"/>
                    <a:pt x="24" y="50"/>
                  </a:cubicBezTo>
                  <a:cubicBezTo>
                    <a:pt x="25" y="51"/>
                    <a:pt x="26" y="51"/>
                    <a:pt x="28" y="51"/>
                  </a:cubicBezTo>
                  <a:cubicBezTo>
                    <a:pt x="29" y="51"/>
                    <a:pt x="29" y="51"/>
                    <a:pt x="30" y="51"/>
                  </a:cubicBezTo>
                  <a:cubicBezTo>
                    <a:pt x="30" y="51"/>
                    <a:pt x="31" y="50"/>
                    <a:pt x="31" y="51"/>
                  </a:cubicBezTo>
                  <a:cubicBezTo>
                    <a:pt x="31" y="51"/>
                    <a:pt x="32" y="51"/>
                    <a:pt x="32" y="51"/>
                  </a:cubicBezTo>
                  <a:cubicBezTo>
                    <a:pt x="33" y="51"/>
                    <a:pt x="33" y="48"/>
                    <a:pt x="33" y="48"/>
                  </a:cubicBezTo>
                  <a:cubicBezTo>
                    <a:pt x="33" y="47"/>
                    <a:pt x="33" y="46"/>
                    <a:pt x="33" y="46"/>
                  </a:cubicBezTo>
                  <a:cubicBezTo>
                    <a:pt x="34" y="45"/>
                    <a:pt x="35" y="46"/>
                    <a:pt x="35" y="46"/>
                  </a:cubicBezTo>
                  <a:cubicBezTo>
                    <a:pt x="37" y="46"/>
                    <a:pt x="38" y="47"/>
                    <a:pt x="40" y="48"/>
                  </a:cubicBezTo>
                  <a:cubicBezTo>
                    <a:pt x="41" y="48"/>
                    <a:pt x="43" y="49"/>
                    <a:pt x="44" y="50"/>
                  </a:cubicBezTo>
                  <a:cubicBezTo>
                    <a:pt x="45" y="52"/>
                    <a:pt x="46" y="53"/>
                    <a:pt x="48" y="52"/>
                  </a:cubicBezTo>
                  <a:cubicBezTo>
                    <a:pt x="49" y="52"/>
                    <a:pt x="50" y="52"/>
                    <a:pt x="51" y="52"/>
                  </a:cubicBezTo>
                  <a:cubicBezTo>
                    <a:pt x="52" y="52"/>
                    <a:pt x="53" y="52"/>
                    <a:pt x="54" y="51"/>
                  </a:cubicBezTo>
                  <a:cubicBezTo>
                    <a:pt x="54" y="51"/>
                    <a:pt x="54" y="51"/>
                    <a:pt x="55" y="51"/>
                  </a:cubicBezTo>
                  <a:cubicBezTo>
                    <a:pt x="55" y="51"/>
                    <a:pt x="55" y="51"/>
                    <a:pt x="56" y="51"/>
                  </a:cubicBezTo>
                  <a:cubicBezTo>
                    <a:pt x="57" y="51"/>
                    <a:pt x="57" y="50"/>
                    <a:pt x="57" y="49"/>
                  </a:cubicBezTo>
                  <a:cubicBezTo>
                    <a:pt x="58" y="49"/>
                    <a:pt x="59" y="48"/>
                    <a:pt x="60" y="47"/>
                  </a:cubicBezTo>
                  <a:cubicBezTo>
                    <a:pt x="60" y="47"/>
                    <a:pt x="60" y="46"/>
                    <a:pt x="61" y="46"/>
                  </a:cubicBezTo>
                  <a:cubicBezTo>
                    <a:pt x="63" y="47"/>
                    <a:pt x="64" y="47"/>
                    <a:pt x="65" y="48"/>
                  </a:cubicBezTo>
                  <a:cubicBezTo>
                    <a:pt x="65" y="48"/>
                    <a:pt x="66" y="48"/>
                    <a:pt x="66" y="48"/>
                  </a:cubicBezTo>
                  <a:cubicBezTo>
                    <a:pt x="67" y="48"/>
                    <a:pt x="67" y="47"/>
                    <a:pt x="67" y="47"/>
                  </a:cubicBezTo>
                  <a:cubicBezTo>
                    <a:pt x="68" y="47"/>
                    <a:pt x="68" y="47"/>
                    <a:pt x="69" y="46"/>
                  </a:cubicBezTo>
                  <a:cubicBezTo>
                    <a:pt x="69" y="46"/>
                    <a:pt x="70" y="45"/>
                    <a:pt x="70" y="45"/>
                  </a:cubicBezTo>
                  <a:cubicBezTo>
                    <a:pt x="70" y="45"/>
                    <a:pt x="71" y="46"/>
                    <a:pt x="71" y="46"/>
                  </a:cubicBezTo>
                  <a:cubicBezTo>
                    <a:pt x="71" y="47"/>
                    <a:pt x="71" y="48"/>
                    <a:pt x="71" y="48"/>
                  </a:cubicBezTo>
                  <a:cubicBezTo>
                    <a:pt x="70" y="49"/>
                    <a:pt x="70" y="49"/>
                    <a:pt x="69" y="49"/>
                  </a:cubicBezTo>
                  <a:cubicBezTo>
                    <a:pt x="69" y="50"/>
                    <a:pt x="68" y="50"/>
                    <a:pt x="68" y="51"/>
                  </a:cubicBezTo>
                  <a:cubicBezTo>
                    <a:pt x="69" y="51"/>
                    <a:pt x="69" y="53"/>
                    <a:pt x="70" y="54"/>
                  </a:cubicBezTo>
                  <a:cubicBezTo>
                    <a:pt x="70" y="55"/>
                    <a:pt x="71" y="54"/>
                    <a:pt x="71" y="54"/>
                  </a:cubicBezTo>
                  <a:cubicBezTo>
                    <a:pt x="71" y="53"/>
                    <a:pt x="72" y="53"/>
                    <a:pt x="72" y="53"/>
                  </a:cubicBezTo>
                  <a:cubicBezTo>
                    <a:pt x="72" y="53"/>
                    <a:pt x="72" y="52"/>
                    <a:pt x="72" y="52"/>
                  </a:cubicBezTo>
                  <a:cubicBezTo>
                    <a:pt x="72" y="51"/>
                    <a:pt x="73" y="52"/>
                    <a:pt x="74" y="51"/>
                  </a:cubicBezTo>
                  <a:cubicBezTo>
                    <a:pt x="74" y="51"/>
                    <a:pt x="74" y="50"/>
                    <a:pt x="74" y="50"/>
                  </a:cubicBezTo>
                  <a:cubicBezTo>
                    <a:pt x="73" y="49"/>
                    <a:pt x="74" y="49"/>
                    <a:pt x="74" y="49"/>
                  </a:cubicBezTo>
                  <a:cubicBezTo>
                    <a:pt x="74" y="48"/>
                    <a:pt x="74" y="46"/>
                    <a:pt x="74" y="46"/>
                  </a:cubicBezTo>
                  <a:cubicBezTo>
                    <a:pt x="75" y="46"/>
                    <a:pt x="76" y="47"/>
                    <a:pt x="76" y="47"/>
                  </a:cubicBezTo>
                  <a:cubicBezTo>
                    <a:pt x="77" y="47"/>
                    <a:pt x="79" y="48"/>
                    <a:pt x="80" y="47"/>
                  </a:cubicBezTo>
                  <a:cubicBezTo>
                    <a:pt x="80" y="47"/>
                    <a:pt x="81" y="47"/>
                    <a:pt x="81" y="47"/>
                  </a:cubicBezTo>
                  <a:cubicBezTo>
                    <a:pt x="82" y="47"/>
                    <a:pt x="82" y="46"/>
                    <a:pt x="83" y="46"/>
                  </a:cubicBezTo>
                  <a:cubicBezTo>
                    <a:pt x="83" y="46"/>
                    <a:pt x="85" y="46"/>
                    <a:pt x="85" y="46"/>
                  </a:cubicBezTo>
                  <a:cubicBezTo>
                    <a:pt x="86" y="46"/>
                    <a:pt x="87" y="47"/>
                    <a:pt x="88" y="47"/>
                  </a:cubicBezTo>
                  <a:cubicBezTo>
                    <a:pt x="89" y="47"/>
                    <a:pt x="90" y="47"/>
                    <a:pt x="91" y="47"/>
                  </a:cubicBezTo>
                  <a:cubicBezTo>
                    <a:pt x="93" y="47"/>
                    <a:pt x="94" y="47"/>
                    <a:pt x="95" y="46"/>
                  </a:cubicBezTo>
                  <a:cubicBezTo>
                    <a:pt x="97" y="46"/>
                    <a:pt x="99" y="44"/>
                    <a:pt x="101" y="44"/>
                  </a:cubicBezTo>
                  <a:cubicBezTo>
                    <a:pt x="102" y="43"/>
                    <a:pt x="103" y="44"/>
                    <a:pt x="104" y="44"/>
                  </a:cubicBezTo>
                  <a:cubicBezTo>
                    <a:pt x="105" y="44"/>
                    <a:pt x="106" y="43"/>
                    <a:pt x="108" y="43"/>
                  </a:cubicBezTo>
                  <a:cubicBezTo>
                    <a:pt x="109" y="43"/>
                    <a:pt x="109" y="43"/>
                    <a:pt x="110" y="43"/>
                  </a:cubicBezTo>
                  <a:cubicBezTo>
                    <a:pt x="111" y="42"/>
                    <a:pt x="111" y="42"/>
                    <a:pt x="112" y="43"/>
                  </a:cubicBezTo>
                  <a:cubicBezTo>
                    <a:pt x="113" y="43"/>
                    <a:pt x="113" y="44"/>
                    <a:pt x="114" y="43"/>
                  </a:cubicBezTo>
                  <a:cubicBezTo>
                    <a:pt x="115" y="43"/>
                    <a:pt x="115" y="42"/>
                    <a:pt x="116" y="42"/>
                  </a:cubicBezTo>
                  <a:cubicBezTo>
                    <a:pt x="117" y="41"/>
                    <a:pt x="118" y="42"/>
                    <a:pt x="119" y="42"/>
                  </a:cubicBezTo>
                  <a:cubicBezTo>
                    <a:pt x="119" y="42"/>
                    <a:pt x="120" y="42"/>
                    <a:pt x="120" y="42"/>
                  </a:cubicBezTo>
                  <a:cubicBezTo>
                    <a:pt x="121" y="42"/>
                    <a:pt x="121" y="43"/>
                    <a:pt x="122" y="43"/>
                  </a:cubicBezTo>
                  <a:cubicBezTo>
                    <a:pt x="123" y="43"/>
                    <a:pt x="123" y="42"/>
                    <a:pt x="124" y="42"/>
                  </a:cubicBezTo>
                  <a:cubicBezTo>
                    <a:pt x="125" y="42"/>
                    <a:pt x="125" y="43"/>
                    <a:pt x="125" y="44"/>
                  </a:cubicBezTo>
                  <a:cubicBezTo>
                    <a:pt x="125" y="44"/>
                    <a:pt x="125" y="44"/>
                    <a:pt x="125" y="45"/>
                  </a:cubicBezTo>
                  <a:cubicBezTo>
                    <a:pt x="126" y="45"/>
                    <a:pt x="126" y="44"/>
                    <a:pt x="126" y="44"/>
                  </a:cubicBezTo>
                  <a:cubicBezTo>
                    <a:pt x="126" y="44"/>
                    <a:pt x="127" y="43"/>
                    <a:pt x="127" y="43"/>
                  </a:cubicBezTo>
                  <a:cubicBezTo>
                    <a:pt x="128" y="43"/>
                    <a:pt x="128" y="44"/>
                    <a:pt x="128" y="43"/>
                  </a:cubicBezTo>
                  <a:cubicBezTo>
                    <a:pt x="128" y="43"/>
                    <a:pt x="129" y="43"/>
                    <a:pt x="129" y="42"/>
                  </a:cubicBezTo>
                  <a:cubicBezTo>
                    <a:pt x="129" y="41"/>
                    <a:pt x="128" y="41"/>
                    <a:pt x="127" y="41"/>
                  </a:cubicBezTo>
                  <a:cubicBezTo>
                    <a:pt x="127" y="41"/>
                    <a:pt x="128" y="40"/>
                    <a:pt x="128" y="40"/>
                  </a:cubicBezTo>
                  <a:cubicBezTo>
                    <a:pt x="128" y="40"/>
                    <a:pt x="127" y="40"/>
                    <a:pt x="127" y="40"/>
                  </a:cubicBezTo>
                  <a:cubicBezTo>
                    <a:pt x="127" y="39"/>
                    <a:pt x="127" y="39"/>
                    <a:pt x="127" y="39"/>
                  </a:cubicBezTo>
                  <a:cubicBezTo>
                    <a:pt x="127" y="38"/>
                    <a:pt x="127" y="38"/>
                    <a:pt x="127" y="38"/>
                  </a:cubicBezTo>
                  <a:cubicBezTo>
                    <a:pt x="126" y="37"/>
                    <a:pt x="126" y="37"/>
                    <a:pt x="125" y="37"/>
                  </a:cubicBezTo>
                  <a:cubicBezTo>
                    <a:pt x="125" y="36"/>
                    <a:pt x="125" y="36"/>
                    <a:pt x="126" y="36"/>
                  </a:cubicBezTo>
                  <a:cubicBezTo>
                    <a:pt x="126" y="35"/>
                    <a:pt x="126" y="35"/>
                    <a:pt x="126" y="34"/>
                  </a:cubicBezTo>
                  <a:cubicBezTo>
                    <a:pt x="127" y="33"/>
                    <a:pt x="126" y="33"/>
                    <a:pt x="126" y="32"/>
                  </a:cubicBezTo>
                  <a:cubicBezTo>
                    <a:pt x="125" y="32"/>
                    <a:pt x="126" y="31"/>
                    <a:pt x="125" y="31"/>
                  </a:cubicBezTo>
                  <a:cubicBezTo>
                    <a:pt x="125" y="30"/>
                    <a:pt x="125" y="29"/>
                    <a:pt x="125" y="29"/>
                  </a:cubicBezTo>
                  <a:cubicBezTo>
                    <a:pt x="125" y="28"/>
                    <a:pt x="125" y="27"/>
                    <a:pt x="124" y="26"/>
                  </a:cubicBezTo>
                  <a:cubicBezTo>
                    <a:pt x="124" y="26"/>
                    <a:pt x="123" y="25"/>
                    <a:pt x="124" y="24"/>
                  </a:cubicBezTo>
                  <a:cubicBezTo>
                    <a:pt x="124" y="24"/>
                    <a:pt x="125" y="24"/>
                    <a:pt x="126" y="24"/>
                  </a:cubicBezTo>
                  <a:cubicBezTo>
                    <a:pt x="127" y="24"/>
                    <a:pt x="126" y="23"/>
                    <a:pt x="127" y="22"/>
                  </a:cubicBezTo>
                  <a:cubicBezTo>
                    <a:pt x="127" y="21"/>
                    <a:pt x="128" y="21"/>
                    <a:pt x="129" y="22"/>
                  </a:cubicBezTo>
                  <a:cubicBezTo>
                    <a:pt x="129" y="21"/>
                    <a:pt x="129" y="21"/>
                    <a:pt x="128" y="20"/>
                  </a:cubicBezTo>
                  <a:cubicBezTo>
                    <a:pt x="128" y="20"/>
                    <a:pt x="129" y="21"/>
                    <a:pt x="128" y="20"/>
                  </a:cubicBezTo>
                  <a:close/>
                  <a:moveTo>
                    <a:pt x="1" y="17"/>
                  </a:move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1" y="18"/>
                    <a:pt x="2" y="18"/>
                    <a:pt x="2" y="18"/>
                  </a:cubicBezTo>
                  <a:cubicBezTo>
                    <a:pt x="3" y="17"/>
                    <a:pt x="2" y="17"/>
                    <a:pt x="1" y="17"/>
                  </a:cubicBezTo>
                  <a:cubicBezTo>
                    <a:pt x="1" y="17"/>
                    <a:pt x="2" y="17"/>
                    <a:pt x="1" y="17"/>
                  </a:cubicBezTo>
                  <a:close/>
                  <a:moveTo>
                    <a:pt x="15" y="46"/>
                  </a:moveTo>
                  <a:cubicBezTo>
                    <a:pt x="15" y="46"/>
                    <a:pt x="14" y="46"/>
                    <a:pt x="14" y="46"/>
                  </a:cubicBezTo>
                  <a:cubicBezTo>
                    <a:pt x="13" y="46"/>
                    <a:pt x="13" y="47"/>
                    <a:pt x="13" y="47"/>
                  </a:cubicBezTo>
                  <a:cubicBezTo>
                    <a:pt x="13" y="47"/>
                    <a:pt x="12" y="47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3" y="48"/>
                    <a:pt x="13" y="47"/>
                    <a:pt x="14" y="47"/>
                  </a:cubicBezTo>
                  <a:cubicBezTo>
                    <a:pt x="14" y="47"/>
                    <a:pt x="16" y="47"/>
                    <a:pt x="15" y="4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0" name="Freeform 836">
              <a:extLst>
                <a:ext uri="{FF2B5EF4-FFF2-40B4-BE49-F238E27FC236}">
                  <a16:creationId xmlns:a16="http://schemas.microsoft.com/office/drawing/2014/main" id="{1BBF577F-EF0F-68D4-77C3-632657ACA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3175" y="3929063"/>
              <a:ext cx="592137" cy="496888"/>
            </a:xfrm>
            <a:custGeom>
              <a:avLst/>
              <a:gdLst>
                <a:gd name="T0" fmla="*/ 121 w 142"/>
                <a:gd name="T1" fmla="*/ 71 h 119"/>
                <a:gd name="T2" fmla="*/ 115 w 142"/>
                <a:gd name="T3" fmla="*/ 58 h 119"/>
                <a:gd name="T4" fmla="*/ 113 w 142"/>
                <a:gd name="T5" fmla="*/ 59 h 119"/>
                <a:gd name="T6" fmla="*/ 109 w 142"/>
                <a:gd name="T7" fmla="*/ 58 h 119"/>
                <a:gd name="T8" fmla="*/ 109 w 142"/>
                <a:gd name="T9" fmla="*/ 55 h 119"/>
                <a:gd name="T10" fmla="*/ 106 w 142"/>
                <a:gd name="T11" fmla="*/ 46 h 119"/>
                <a:gd name="T12" fmla="*/ 105 w 142"/>
                <a:gd name="T13" fmla="*/ 42 h 119"/>
                <a:gd name="T14" fmla="*/ 97 w 142"/>
                <a:gd name="T15" fmla="*/ 34 h 119"/>
                <a:gd name="T16" fmla="*/ 95 w 142"/>
                <a:gd name="T17" fmla="*/ 28 h 119"/>
                <a:gd name="T18" fmla="*/ 88 w 142"/>
                <a:gd name="T19" fmla="*/ 26 h 119"/>
                <a:gd name="T20" fmla="*/ 81 w 142"/>
                <a:gd name="T21" fmla="*/ 24 h 119"/>
                <a:gd name="T22" fmla="*/ 49 w 142"/>
                <a:gd name="T23" fmla="*/ 8 h 119"/>
                <a:gd name="T24" fmla="*/ 31 w 142"/>
                <a:gd name="T25" fmla="*/ 0 h 119"/>
                <a:gd name="T26" fmla="*/ 25 w 142"/>
                <a:gd name="T27" fmla="*/ 3 h 119"/>
                <a:gd name="T28" fmla="*/ 23 w 142"/>
                <a:gd name="T29" fmla="*/ 13 h 119"/>
                <a:gd name="T30" fmla="*/ 19 w 142"/>
                <a:gd name="T31" fmla="*/ 17 h 119"/>
                <a:gd name="T32" fmla="*/ 14 w 142"/>
                <a:gd name="T33" fmla="*/ 18 h 119"/>
                <a:gd name="T34" fmla="*/ 2 w 142"/>
                <a:gd name="T35" fmla="*/ 22 h 119"/>
                <a:gd name="T36" fmla="*/ 0 w 142"/>
                <a:gd name="T37" fmla="*/ 29 h 119"/>
                <a:gd name="T38" fmla="*/ 2 w 142"/>
                <a:gd name="T39" fmla="*/ 32 h 119"/>
                <a:gd name="T40" fmla="*/ 8 w 142"/>
                <a:gd name="T41" fmla="*/ 42 h 119"/>
                <a:gd name="T42" fmla="*/ 17 w 142"/>
                <a:gd name="T43" fmla="*/ 53 h 119"/>
                <a:gd name="T44" fmla="*/ 18 w 142"/>
                <a:gd name="T45" fmla="*/ 61 h 119"/>
                <a:gd name="T46" fmla="*/ 25 w 142"/>
                <a:gd name="T47" fmla="*/ 66 h 119"/>
                <a:gd name="T48" fmla="*/ 28 w 142"/>
                <a:gd name="T49" fmla="*/ 71 h 119"/>
                <a:gd name="T50" fmla="*/ 34 w 142"/>
                <a:gd name="T51" fmla="*/ 89 h 119"/>
                <a:gd name="T52" fmla="*/ 44 w 142"/>
                <a:gd name="T53" fmla="*/ 100 h 119"/>
                <a:gd name="T54" fmla="*/ 45 w 142"/>
                <a:gd name="T55" fmla="*/ 105 h 119"/>
                <a:gd name="T56" fmla="*/ 55 w 142"/>
                <a:gd name="T57" fmla="*/ 119 h 119"/>
                <a:gd name="T58" fmla="*/ 58 w 142"/>
                <a:gd name="T59" fmla="*/ 115 h 119"/>
                <a:gd name="T60" fmla="*/ 69 w 142"/>
                <a:gd name="T61" fmla="*/ 111 h 119"/>
                <a:gd name="T62" fmla="*/ 85 w 142"/>
                <a:gd name="T63" fmla="*/ 114 h 119"/>
                <a:gd name="T64" fmla="*/ 96 w 142"/>
                <a:gd name="T65" fmla="*/ 103 h 119"/>
                <a:gd name="T66" fmla="*/ 117 w 142"/>
                <a:gd name="T67" fmla="*/ 100 h 119"/>
                <a:gd name="T68" fmla="*/ 138 w 142"/>
                <a:gd name="T69" fmla="*/ 92 h 119"/>
                <a:gd name="T70" fmla="*/ 139 w 142"/>
                <a:gd name="T71" fmla="*/ 7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2" h="119">
                  <a:moveTo>
                    <a:pt x="139" y="73"/>
                  </a:moveTo>
                  <a:cubicBezTo>
                    <a:pt x="121" y="71"/>
                    <a:pt x="121" y="71"/>
                    <a:pt x="121" y="71"/>
                  </a:cubicBezTo>
                  <a:cubicBezTo>
                    <a:pt x="115" y="60"/>
                    <a:pt x="115" y="60"/>
                    <a:pt x="115" y="60"/>
                  </a:cubicBezTo>
                  <a:cubicBezTo>
                    <a:pt x="114" y="60"/>
                    <a:pt x="114" y="59"/>
                    <a:pt x="115" y="58"/>
                  </a:cubicBezTo>
                  <a:cubicBezTo>
                    <a:pt x="115" y="58"/>
                    <a:pt x="115" y="58"/>
                    <a:pt x="115" y="58"/>
                  </a:cubicBezTo>
                  <a:cubicBezTo>
                    <a:pt x="113" y="59"/>
                    <a:pt x="113" y="59"/>
                    <a:pt x="113" y="59"/>
                  </a:cubicBezTo>
                  <a:cubicBezTo>
                    <a:pt x="111" y="59"/>
                    <a:pt x="111" y="59"/>
                    <a:pt x="111" y="59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10" y="56"/>
                    <a:pt x="110" y="56"/>
                    <a:pt x="110" y="56"/>
                  </a:cubicBezTo>
                  <a:cubicBezTo>
                    <a:pt x="110" y="56"/>
                    <a:pt x="110" y="55"/>
                    <a:pt x="109" y="55"/>
                  </a:cubicBezTo>
                  <a:cubicBezTo>
                    <a:pt x="109" y="52"/>
                    <a:pt x="106" y="49"/>
                    <a:pt x="105" y="46"/>
                  </a:cubicBezTo>
                  <a:cubicBezTo>
                    <a:pt x="105" y="46"/>
                    <a:pt x="106" y="47"/>
                    <a:pt x="106" y="46"/>
                  </a:cubicBezTo>
                  <a:cubicBezTo>
                    <a:pt x="107" y="46"/>
                    <a:pt x="106" y="45"/>
                    <a:pt x="106" y="44"/>
                  </a:cubicBezTo>
                  <a:cubicBezTo>
                    <a:pt x="106" y="44"/>
                    <a:pt x="105" y="43"/>
                    <a:pt x="105" y="42"/>
                  </a:cubicBezTo>
                  <a:cubicBezTo>
                    <a:pt x="105" y="41"/>
                    <a:pt x="104" y="40"/>
                    <a:pt x="103" y="40"/>
                  </a:cubicBezTo>
                  <a:cubicBezTo>
                    <a:pt x="101" y="38"/>
                    <a:pt x="100" y="35"/>
                    <a:pt x="97" y="34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7" y="32"/>
                    <a:pt x="95" y="30"/>
                    <a:pt x="95" y="28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6" y="25"/>
                    <a:pt x="80" y="24"/>
                    <a:pt x="81" y="24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5" y="3"/>
                    <a:pt x="25" y="3"/>
                  </a:cubicBezTo>
                  <a:cubicBezTo>
                    <a:pt x="24" y="3"/>
                    <a:pt x="16" y="5"/>
                    <a:pt x="16" y="5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4" y="34"/>
                    <a:pt x="5" y="36"/>
                    <a:pt x="6" y="37"/>
                  </a:cubicBezTo>
                  <a:cubicBezTo>
                    <a:pt x="7" y="39"/>
                    <a:pt x="8" y="40"/>
                    <a:pt x="8" y="42"/>
                  </a:cubicBezTo>
                  <a:cubicBezTo>
                    <a:pt x="9" y="43"/>
                    <a:pt x="9" y="44"/>
                    <a:pt x="10" y="45"/>
                  </a:cubicBezTo>
                  <a:cubicBezTo>
                    <a:pt x="11" y="48"/>
                    <a:pt x="14" y="50"/>
                    <a:pt x="17" y="53"/>
                  </a:cubicBezTo>
                  <a:cubicBezTo>
                    <a:pt x="17" y="55"/>
                    <a:pt x="17" y="57"/>
                    <a:pt x="18" y="60"/>
                  </a:cubicBezTo>
                  <a:cubicBezTo>
                    <a:pt x="18" y="60"/>
                    <a:pt x="18" y="61"/>
                    <a:pt x="18" y="61"/>
                  </a:cubicBezTo>
                  <a:cubicBezTo>
                    <a:pt x="19" y="62"/>
                    <a:pt x="19" y="62"/>
                    <a:pt x="20" y="62"/>
                  </a:cubicBezTo>
                  <a:cubicBezTo>
                    <a:pt x="22" y="62"/>
                    <a:pt x="24" y="64"/>
                    <a:pt x="25" y="66"/>
                  </a:cubicBezTo>
                  <a:cubicBezTo>
                    <a:pt x="26" y="68"/>
                    <a:pt x="26" y="69"/>
                    <a:pt x="27" y="70"/>
                  </a:cubicBezTo>
                  <a:cubicBezTo>
                    <a:pt x="27" y="70"/>
                    <a:pt x="28" y="71"/>
                    <a:pt x="28" y="71"/>
                  </a:cubicBezTo>
                  <a:cubicBezTo>
                    <a:pt x="29" y="73"/>
                    <a:pt x="29" y="76"/>
                    <a:pt x="29" y="78"/>
                  </a:cubicBezTo>
                  <a:cubicBezTo>
                    <a:pt x="30" y="82"/>
                    <a:pt x="30" y="86"/>
                    <a:pt x="34" y="89"/>
                  </a:cubicBezTo>
                  <a:cubicBezTo>
                    <a:pt x="35" y="90"/>
                    <a:pt x="37" y="91"/>
                    <a:pt x="39" y="92"/>
                  </a:cubicBezTo>
                  <a:cubicBezTo>
                    <a:pt x="41" y="94"/>
                    <a:pt x="43" y="97"/>
                    <a:pt x="44" y="100"/>
                  </a:cubicBezTo>
                  <a:cubicBezTo>
                    <a:pt x="44" y="101"/>
                    <a:pt x="44" y="102"/>
                    <a:pt x="44" y="103"/>
                  </a:cubicBezTo>
                  <a:cubicBezTo>
                    <a:pt x="44" y="103"/>
                    <a:pt x="45" y="104"/>
                    <a:pt x="45" y="105"/>
                  </a:cubicBezTo>
                  <a:cubicBezTo>
                    <a:pt x="48" y="107"/>
                    <a:pt x="50" y="110"/>
                    <a:pt x="52" y="113"/>
                  </a:cubicBezTo>
                  <a:cubicBezTo>
                    <a:pt x="53" y="115"/>
                    <a:pt x="54" y="117"/>
                    <a:pt x="55" y="119"/>
                  </a:cubicBezTo>
                  <a:cubicBezTo>
                    <a:pt x="56" y="118"/>
                    <a:pt x="58" y="117"/>
                    <a:pt x="58" y="117"/>
                  </a:cubicBezTo>
                  <a:cubicBezTo>
                    <a:pt x="58" y="117"/>
                    <a:pt x="58" y="116"/>
                    <a:pt x="58" y="115"/>
                  </a:cubicBezTo>
                  <a:cubicBezTo>
                    <a:pt x="58" y="115"/>
                    <a:pt x="59" y="111"/>
                    <a:pt x="5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1"/>
                    <a:pt x="79" y="112"/>
                    <a:pt x="80" y="112"/>
                  </a:cubicBezTo>
                  <a:cubicBezTo>
                    <a:pt x="80" y="112"/>
                    <a:pt x="85" y="115"/>
                    <a:pt x="85" y="114"/>
                  </a:cubicBezTo>
                  <a:cubicBezTo>
                    <a:pt x="85" y="114"/>
                    <a:pt x="91" y="106"/>
                    <a:pt x="91" y="106"/>
                  </a:cubicBezTo>
                  <a:cubicBezTo>
                    <a:pt x="92" y="106"/>
                    <a:pt x="96" y="103"/>
                    <a:pt x="96" y="103"/>
                  </a:cubicBezTo>
                  <a:cubicBezTo>
                    <a:pt x="96" y="103"/>
                    <a:pt x="106" y="102"/>
                    <a:pt x="106" y="102"/>
                  </a:cubicBezTo>
                  <a:cubicBezTo>
                    <a:pt x="106" y="102"/>
                    <a:pt x="117" y="100"/>
                    <a:pt x="117" y="100"/>
                  </a:cubicBezTo>
                  <a:cubicBezTo>
                    <a:pt x="130" y="95"/>
                    <a:pt x="130" y="95"/>
                    <a:pt x="130" y="95"/>
                  </a:cubicBezTo>
                  <a:cubicBezTo>
                    <a:pt x="138" y="92"/>
                    <a:pt x="138" y="92"/>
                    <a:pt x="138" y="92"/>
                  </a:cubicBezTo>
                  <a:cubicBezTo>
                    <a:pt x="142" y="78"/>
                    <a:pt x="142" y="78"/>
                    <a:pt x="142" y="78"/>
                  </a:cubicBezTo>
                  <a:lnTo>
                    <a:pt x="139" y="73"/>
                  </a:lnTo>
                  <a:close/>
                </a:path>
              </a:pathLst>
            </a:custGeom>
            <a:solidFill>
              <a:srgbClr val="0074A4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1" name="Freeform 862">
              <a:extLst>
                <a:ext uri="{FF2B5EF4-FFF2-40B4-BE49-F238E27FC236}">
                  <a16:creationId xmlns:a16="http://schemas.microsoft.com/office/drawing/2014/main" id="{32E065E4-5B9A-249B-FE5A-955BDA1895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1963" y="4741863"/>
              <a:ext cx="1273175" cy="461963"/>
            </a:xfrm>
            <a:custGeom>
              <a:avLst/>
              <a:gdLst>
                <a:gd name="T0" fmla="*/ 144 w 306"/>
                <a:gd name="T1" fmla="*/ 97 h 111"/>
                <a:gd name="T2" fmla="*/ 149 w 306"/>
                <a:gd name="T3" fmla="*/ 93 h 111"/>
                <a:gd name="T4" fmla="*/ 172 w 306"/>
                <a:gd name="T5" fmla="*/ 47 h 111"/>
                <a:gd name="T6" fmla="*/ 179 w 306"/>
                <a:gd name="T7" fmla="*/ 53 h 111"/>
                <a:gd name="T8" fmla="*/ 174 w 306"/>
                <a:gd name="T9" fmla="*/ 62 h 111"/>
                <a:gd name="T10" fmla="*/ 164 w 306"/>
                <a:gd name="T11" fmla="*/ 64 h 111"/>
                <a:gd name="T12" fmla="*/ 182 w 306"/>
                <a:gd name="T13" fmla="*/ 31 h 111"/>
                <a:gd name="T14" fmla="*/ 35 w 306"/>
                <a:gd name="T15" fmla="*/ 59 h 111"/>
                <a:gd name="T16" fmla="*/ 187 w 306"/>
                <a:gd name="T17" fmla="*/ 64 h 111"/>
                <a:gd name="T18" fmla="*/ 141 w 306"/>
                <a:gd name="T19" fmla="*/ 65 h 111"/>
                <a:gd name="T20" fmla="*/ 64 w 306"/>
                <a:gd name="T21" fmla="*/ 31 h 111"/>
                <a:gd name="T22" fmla="*/ 59 w 306"/>
                <a:gd name="T23" fmla="*/ 32 h 111"/>
                <a:gd name="T24" fmla="*/ 61 w 306"/>
                <a:gd name="T25" fmla="*/ 36 h 111"/>
                <a:gd name="T26" fmla="*/ 48 w 306"/>
                <a:gd name="T27" fmla="*/ 29 h 111"/>
                <a:gd name="T28" fmla="*/ 54 w 306"/>
                <a:gd name="T29" fmla="*/ 34 h 111"/>
                <a:gd name="T30" fmla="*/ 18 w 306"/>
                <a:gd name="T31" fmla="*/ 33 h 111"/>
                <a:gd name="T32" fmla="*/ 203 w 306"/>
                <a:gd name="T33" fmla="*/ 50 h 111"/>
                <a:gd name="T34" fmla="*/ 222 w 306"/>
                <a:gd name="T35" fmla="*/ 43 h 111"/>
                <a:gd name="T36" fmla="*/ 219 w 306"/>
                <a:gd name="T37" fmla="*/ 32 h 111"/>
                <a:gd name="T38" fmla="*/ 222 w 306"/>
                <a:gd name="T39" fmla="*/ 22 h 111"/>
                <a:gd name="T40" fmla="*/ 222 w 306"/>
                <a:gd name="T41" fmla="*/ 62 h 111"/>
                <a:gd name="T42" fmla="*/ 214 w 306"/>
                <a:gd name="T43" fmla="*/ 60 h 111"/>
                <a:gd name="T44" fmla="*/ 254 w 306"/>
                <a:gd name="T45" fmla="*/ 75 h 111"/>
                <a:gd name="T46" fmla="*/ 264 w 306"/>
                <a:gd name="T47" fmla="*/ 81 h 111"/>
                <a:gd name="T48" fmla="*/ 219 w 306"/>
                <a:gd name="T49" fmla="*/ 59 h 111"/>
                <a:gd name="T50" fmla="*/ 235 w 306"/>
                <a:gd name="T51" fmla="*/ 39 h 111"/>
                <a:gd name="T52" fmla="*/ 238 w 306"/>
                <a:gd name="T53" fmla="*/ 46 h 111"/>
                <a:gd name="T54" fmla="*/ 253 w 306"/>
                <a:gd name="T55" fmla="*/ 42 h 111"/>
                <a:gd name="T56" fmla="*/ 244 w 306"/>
                <a:gd name="T57" fmla="*/ 49 h 111"/>
                <a:gd name="T58" fmla="*/ 255 w 306"/>
                <a:gd name="T59" fmla="*/ 55 h 111"/>
                <a:gd name="T60" fmla="*/ 250 w 306"/>
                <a:gd name="T61" fmla="*/ 64 h 111"/>
                <a:gd name="T62" fmla="*/ 258 w 306"/>
                <a:gd name="T63" fmla="*/ 63 h 111"/>
                <a:gd name="T64" fmla="*/ 274 w 306"/>
                <a:gd name="T65" fmla="*/ 45 h 111"/>
                <a:gd name="T66" fmla="*/ 290 w 306"/>
                <a:gd name="T67" fmla="*/ 84 h 111"/>
                <a:gd name="T68" fmla="*/ 305 w 306"/>
                <a:gd name="T69" fmla="*/ 80 h 111"/>
                <a:gd name="T70" fmla="*/ 264 w 306"/>
                <a:gd name="T71" fmla="*/ 57 h 111"/>
                <a:gd name="T72" fmla="*/ 281 w 306"/>
                <a:gd name="T73" fmla="*/ 72 h 111"/>
                <a:gd name="T74" fmla="*/ 288 w 306"/>
                <a:gd name="T75" fmla="*/ 76 h 111"/>
                <a:gd name="T76" fmla="*/ 294 w 306"/>
                <a:gd name="T77" fmla="*/ 93 h 111"/>
                <a:gd name="T78" fmla="*/ 243 w 306"/>
                <a:gd name="T79" fmla="*/ 86 h 111"/>
                <a:gd name="T80" fmla="*/ 41 w 306"/>
                <a:gd name="T81" fmla="*/ 56 h 111"/>
                <a:gd name="T82" fmla="*/ 0 w 306"/>
                <a:gd name="T83" fmla="*/ 1 h 111"/>
                <a:gd name="T84" fmla="*/ 41 w 306"/>
                <a:gd name="T85" fmla="*/ 25 h 111"/>
                <a:gd name="T86" fmla="*/ 63 w 306"/>
                <a:gd name="T87" fmla="*/ 50 h 111"/>
                <a:gd name="T88" fmla="*/ 188 w 306"/>
                <a:gd name="T89" fmla="*/ 109 h 111"/>
                <a:gd name="T90" fmla="*/ 192 w 306"/>
                <a:gd name="T91" fmla="*/ 101 h 111"/>
                <a:gd name="T92" fmla="*/ 164 w 306"/>
                <a:gd name="T93" fmla="*/ 95 h 111"/>
                <a:gd name="T94" fmla="*/ 190 w 306"/>
                <a:gd name="T95" fmla="*/ 94 h 111"/>
                <a:gd name="T96" fmla="*/ 177 w 306"/>
                <a:gd name="T97" fmla="*/ 109 h 111"/>
                <a:gd name="T98" fmla="*/ 177 w 306"/>
                <a:gd name="T99" fmla="*/ 95 h 111"/>
                <a:gd name="T100" fmla="*/ 179 w 306"/>
                <a:gd name="T101" fmla="*/ 97 h 111"/>
                <a:gd name="T102" fmla="*/ 128 w 306"/>
                <a:gd name="T103" fmla="*/ 96 h 111"/>
                <a:gd name="T104" fmla="*/ 74 w 306"/>
                <a:gd name="T105" fmla="*/ 86 h 111"/>
                <a:gd name="T106" fmla="*/ 103 w 306"/>
                <a:gd name="T107" fmla="*/ 83 h 111"/>
                <a:gd name="T108" fmla="*/ 124 w 306"/>
                <a:gd name="T109" fmla="*/ 85 h 111"/>
                <a:gd name="T110" fmla="*/ 78 w 306"/>
                <a:gd name="T111" fmla="*/ 57 h 111"/>
                <a:gd name="T112" fmla="*/ 129 w 306"/>
                <a:gd name="T113" fmla="*/ 92 h 111"/>
                <a:gd name="T114" fmla="*/ 99 w 306"/>
                <a:gd name="T115" fmla="*/ 27 h 111"/>
                <a:gd name="T116" fmla="*/ 101 w 306"/>
                <a:gd name="T117" fmla="*/ 58 h 111"/>
                <a:gd name="T118" fmla="*/ 139 w 306"/>
                <a:gd name="T119" fmla="*/ 61 h 111"/>
                <a:gd name="T120" fmla="*/ 144 w 306"/>
                <a:gd name="T121" fmla="*/ 45 h 111"/>
                <a:gd name="T122" fmla="*/ 152 w 306"/>
                <a:gd name="T123" fmla="*/ 31 h 111"/>
                <a:gd name="T124" fmla="*/ 150 w 306"/>
                <a:gd name="T125" fmla="*/ 1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6" h="111">
                  <a:moveTo>
                    <a:pt x="159" y="96"/>
                  </a:moveTo>
                  <a:cubicBezTo>
                    <a:pt x="159" y="96"/>
                    <a:pt x="159" y="96"/>
                    <a:pt x="159" y="96"/>
                  </a:cubicBezTo>
                  <a:cubicBezTo>
                    <a:pt x="159" y="96"/>
                    <a:pt x="158" y="96"/>
                    <a:pt x="158" y="96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8" y="96"/>
                    <a:pt x="158" y="96"/>
                    <a:pt x="158" y="97"/>
                  </a:cubicBezTo>
                  <a:cubicBezTo>
                    <a:pt x="158" y="97"/>
                    <a:pt x="158" y="96"/>
                    <a:pt x="157" y="96"/>
                  </a:cubicBezTo>
                  <a:cubicBezTo>
                    <a:pt x="157" y="96"/>
                    <a:pt x="157" y="96"/>
                    <a:pt x="157" y="96"/>
                  </a:cubicBezTo>
                  <a:cubicBezTo>
                    <a:pt x="157" y="96"/>
                    <a:pt x="157" y="96"/>
                    <a:pt x="158" y="96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8" y="96"/>
                    <a:pt x="158" y="96"/>
                    <a:pt x="159" y="96"/>
                  </a:cubicBezTo>
                  <a:cubicBezTo>
                    <a:pt x="159" y="96"/>
                    <a:pt x="159" y="96"/>
                    <a:pt x="159" y="96"/>
                  </a:cubicBezTo>
                  <a:cubicBezTo>
                    <a:pt x="159" y="96"/>
                    <a:pt x="159" y="96"/>
                    <a:pt x="159" y="96"/>
                  </a:cubicBezTo>
                  <a:cubicBezTo>
                    <a:pt x="159" y="96"/>
                    <a:pt x="159" y="96"/>
                    <a:pt x="159" y="96"/>
                  </a:cubicBezTo>
                  <a:cubicBezTo>
                    <a:pt x="159" y="96"/>
                    <a:pt x="159" y="96"/>
                    <a:pt x="159" y="96"/>
                  </a:cubicBezTo>
                  <a:cubicBezTo>
                    <a:pt x="159" y="96"/>
                    <a:pt x="159" y="96"/>
                    <a:pt x="160" y="96"/>
                  </a:cubicBezTo>
                  <a:cubicBezTo>
                    <a:pt x="160" y="96"/>
                    <a:pt x="160" y="96"/>
                    <a:pt x="160" y="96"/>
                  </a:cubicBezTo>
                  <a:cubicBezTo>
                    <a:pt x="160" y="96"/>
                    <a:pt x="160" y="96"/>
                    <a:pt x="160" y="96"/>
                  </a:cubicBezTo>
                  <a:cubicBezTo>
                    <a:pt x="160" y="96"/>
                    <a:pt x="160" y="96"/>
                    <a:pt x="160" y="96"/>
                  </a:cubicBezTo>
                  <a:cubicBezTo>
                    <a:pt x="160" y="96"/>
                    <a:pt x="160" y="96"/>
                    <a:pt x="160" y="96"/>
                  </a:cubicBezTo>
                  <a:cubicBezTo>
                    <a:pt x="160" y="96"/>
                    <a:pt x="160" y="96"/>
                    <a:pt x="161" y="96"/>
                  </a:cubicBezTo>
                  <a:cubicBezTo>
                    <a:pt x="161" y="96"/>
                    <a:pt x="161" y="96"/>
                    <a:pt x="161" y="96"/>
                  </a:cubicBezTo>
                  <a:cubicBezTo>
                    <a:pt x="161" y="96"/>
                    <a:pt x="161" y="96"/>
                    <a:pt x="161" y="96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61" y="95"/>
                    <a:pt x="160" y="95"/>
                    <a:pt x="160" y="95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0" y="95"/>
                    <a:pt x="160" y="96"/>
                    <a:pt x="160" y="96"/>
                  </a:cubicBezTo>
                  <a:cubicBezTo>
                    <a:pt x="160" y="96"/>
                    <a:pt x="160" y="96"/>
                    <a:pt x="160" y="96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0" y="95"/>
                    <a:pt x="160" y="94"/>
                    <a:pt x="160" y="94"/>
                  </a:cubicBezTo>
                  <a:cubicBezTo>
                    <a:pt x="160" y="94"/>
                    <a:pt x="160" y="94"/>
                    <a:pt x="160" y="94"/>
                  </a:cubicBezTo>
                  <a:cubicBezTo>
                    <a:pt x="160" y="94"/>
                    <a:pt x="159" y="94"/>
                    <a:pt x="159" y="94"/>
                  </a:cubicBezTo>
                  <a:cubicBezTo>
                    <a:pt x="159" y="94"/>
                    <a:pt x="159" y="94"/>
                    <a:pt x="159" y="94"/>
                  </a:cubicBezTo>
                  <a:cubicBezTo>
                    <a:pt x="159" y="93"/>
                    <a:pt x="159" y="93"/>
                    <a:pt x="159" y="93"/>
                  </a:cubicBezTo>
                  <a:cubicBezTo>
                    <a:pt x="159" y="93"/>
                    <a:pt x="159" y="93"/>
                    <a:pt x="159" y="93"/>
                  </a:cubicBezTo>
                  <a:cubicBezTo>
                    <a:pt x="159" y="93"/>
                    <a:pt x="159" y="93"/>
                    <a:pt x="159" y="93"/>
                  </a:cubicBezTo>
                  <a:cubicBezTo>
                    <a:pt x="158" y="93"/>
                    <a:pt x="158" y="93"/>
                    <a:pt x="158" y="93"/>
                  </a:cubicBezTo>
                  <a:cubicBezTo>
                    <a:pt x="158" y="93"/>
                    <a:pt x="158" y="93"/>
                    <a:pt x="158" y="93"/>
                  </a:cubicBezTo>
                  <a:cubicBezTo>
                    <a:pt x="158" y="93"/>
                    <a:pt x="158" y="93"/>
                    <a:pt x="158" y="93"/>
                  </a:cubicBezTo>
                  <a:cubicBezTo>
                    <a:pt x="158" y="94"/>
                    <a:pt x="158" y="94"/>
                    <a:pt x="158" y="94"/>
                  </a:cubicBezTo>
                  <a:cubicBezTo>
                    <a:pt x="158" y="94"/>
                    <a:pt x="158" y="94"/>
                    <a:pt x="158" y="94"/>
                  </a:cubicBezTo>
                  <a:cubicBezTo>
                    <a:pt x="158" y="94"/>
                    <a:pt x="158" y="94"/>
                    <a:pt x="157" y="95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57" y="95"/>
                    <a:pt x="157" y="95"/>
                    <a:pt x="157" y="94"/>
                  </a:cubicBezTo>
                  <a:cubicBezTo>
                    <a:pt x="157" y="94"/>
                    <a:pt x="157" y="94"/>
                    <a:pt x="157" y="94"/>
                  </a:cubicBezTo>
                  <a:cubicBezTo>
                    <a:pt x="157" y="94"/>
                    <a:pt x="157" y="94"/>
                    <a:pt x="157" y="94"/>
                  </a:cubicBezTo>
                  <a:cubicBezTo>
                    <a:pt x="157" y="93"/>
                    <a:pt x="157" y="93"/>
                    <a:pt x="157" y="93"/>
                  </a:cubicBezTo>
                  <a:cubicBezTo>
                    <a:pt x="157" y="93"/>
                    <a:pt x="157" y="93"/>
                    <a:pt x="157" y="93"/>
                  </a:cubicBezTo>
                  <a:cubicBezTo>
                    <a:pt x="157" y="93"/>
                    <a:pt x="157" y="93"/>
                    <a:pt x="157" y="93"/>
                  </a:cubicBezTo>
                  <a:cubicBezTo>
                    <a:pt x="156" y="93"/>
                    <a:pt x="156" y="93"/>
                    <a:pt x="156" y="93"/>
                  </a:cubicBezTo>
                  <a:cubicBezTo>
                    <a:pt x="156" y="93"/>
                    <a:pt x="156" y="93"/>
                    <a:pt x="156" y="93"/>
                  </a:cubicBezTo>
                  <a:cubicBezTo>
                    <a:pt x="156" y="93"/>
                    <a:pt x="156" y="93"/>
                    <a:pt x="156" y="93"/>
                  </a:cubicBezTo>
                  <a:cubicBezTo>
                    <a:pt x="156" y="93"/>
                    <a:pt x="156" y="93"/>
                    <a:pt x="156" y="93"/>
                  </a:cubicBezTo>
                  <a:cubicBezTo>
                    <a:pt x="156" y="93"/>
                    <a:pt x="155" y="93"/>
                    <a:pt x="155" y="94"/>
                  </a:cubicBezTo>
                  <a:cubicBezTo>
                    <a:pt x="155" y="94"/>
                    <a:pt x="155" y="94"/>
                    <a:pt x="155" y="94"/>
                  </a:cubicBezTo>
                  <a:cubicBezTo>
                    <a:pt x="154" y="94"/>
                    <a:pt x="154" y="94"/>
                    <a:pt x="154" y="93"/>
                  </a:cubicBezTo>
                  <a:cubicBezTo>
                    <a:pt x="154" y="93"/>
                    <a:pt x="154" y="93"/>
                    <a:pt x="154" y="93"/>
                  </a:cubicBezTo>
                  <a:cubicBezTo>
                    <a:pt x="154" y="93"/>
                    <a:pt x="154" y="93"/>
                    <a:pt x="154" y="93"/>
                  </a:cubicBezTo>
                  <a:cubicBezTo>
                    <a:pt x="154" y="93"/>
                    <a:pt x="154" y="93"/>
                    <a:pt x="154" y="93"/>
                  </a:cubicBezTo>
                  <a:cubicBezTo>
                    <a:pt x="154" y="93"/>
                    <a:pt x="154" y="93"/>
                    <a:pt x="154" y="93"/>
                  </a:cubicBezTo>
                  <a:cubicBezTo>
                    <a:pt x="154" y="92"/>
                    <a:pt x="154" y="92"/>
                    <a:pt x="154" y="92"/>
                  </a:cubicBezTo>
                  <a:cubicBezTo>
                    <a:pt x="154" y="92"/>
                    <a:pt x="154" y="92"/>
                    <a:pt x="153" y="92"/>
                  </a:cubicBezTo>
                  <a:cubicBezTo>
                    <a:pt x="153" y="92"/>
                    <a:pt x="153" y="92"/>
                    <a:pt x="153" y="92"/>
                  </a:cubicBezTo>
                  <a:cubicBezTo>
                    <a:pt x="153" y="92"/>
                    <a:pt x="153" y="92"/>
                    <a:pt x="153" y="92"/>
                  </a:cubicBezTo>
                  <a:cubicBezTo>
                    <a:pt x="153" y="92"/>
                    <a:pt x="153" y="92"/>
                    <a:pt x="153" y="92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1" y="92"/>
                    <a:pt x="151" y="92"/>
                    <a:pt x="151" y="92"/>
                  </a:cubicBezTo>
                  <a:cubicBezTo>
                    <a:pt x="151" y="92"/>
                    <a:pt x="151" y="92"/>
                    <a:pt x="151" y="92"/>
                  </a:cubicBezTo>
                  <a:cubicBezTo>
                    <a:pt x="151" y="92"/>
                    <a:pt x="151" y="93"/>
                    <a:pt x="151" y="93"/>
                  </a:cubicBezTo>
                  <a:cubicBezTo>
                    <a:pt x="151" y="93"/>
                    <a:pt x="151" y="93"/>
                    <a:pt x="151" y="93"/>
                  </a:cubicBezTo>
                  <a:cubicBezTo>
                    <a:pt x="151" y="93"/>
                    <a:pt x="151" y="93"/>
                    <a:pt x="151" y="93"/>
                  </a:cubicBezTo>
                  <a:cubicBezTo>
                    <a:pt x="151" y="93"/>
                    <a:pt x="151" y="94"/>
                    <a:pt x="152" y="94"/>
                  </a:cubicBezTo>
                  <a:cubicBezTo>
                    <a:pt x="152" y="94"/>
                    <a:pt x="152" y="94"/>
                    <a:pt x="152" y="94"/>
                  </a:cubicBezTo>
                  <a:cubicBezTo>
                    <a:pt x="152" y="94"/>
                    <a:pt x="153" y="94"/>
                    <a:pt x="153" y="94"/>
                  </a:cubicBezTo>
                  <a:cubicBezTo>
                    <a:pt x="153" y="94"/>
                    <a:pt x="153" y="94"/>
                    <a:pt x="153" y="94"/>
                  </a:cubicBezTo>
                  <a:cubicBezTo>
                    <a:pt x="153" y="95"/>
                    <a:pt x="154" y="95"/>
                    <a:pt x="154" y="95"/>
                  </a:cubicBezTo>
                  <a:cubicBezTo>
                    <a:pt x="154" y="95"/>
                    <a:pt x="154" y="95"/>
                    <a:pt x="154" y="95"/>
                  </a:cubicBezTo>
                  <a:cubicBezTo>
                    <a:pt x="154" y="95"/>
                    <a:pt x="155" y="95"/>
                    <a:pt x="155" y="95"/>
                  </a:cubicBezTo>
                  <a:cubicBezTo>
                    <a:pt x="155" y="96"/>
                    <a:pt x="154" y="96"/>
                    <a:pt x="154" y="96"/>
                  </a:cubicBezTo>
                  <a:cubicBezTo>
                    <a:pt x="154" y="96"/>
                    <a:pt x="154" y="96"/>
                    <a:pt x="154" y="96"/>
                  </a:cubicBezTo>
                  <a:cubicBezTo>
                    <a:pt x="154" y="96"/>
                    <a:pt x="154" y="96"/>
                    <a:pt x="153" y="96"/>
                  </a:cubicBezTo>
                  <a:cubicBezTo>
                    <a:pt x="153" y="96"/>
                    <a:pt x="153" y="96"/>
                    <a:pt x="153" y="96"/>
                  </a:cubicBezTo>
                  <a:cubicBezTo>
                    <a:pt x="152" y="96"/>
                    <a:pt x="153" y="96"/>
                    <a:pt x="153" y="96"/>
                  </a:cubicBezTo>
                  <a:cubicBezTo>
                    <a:pt x="152" y="96"/>
                    <a:pt x="152" y="96"/>
                    <a:pt x="152" y="96"/>
                  </a:cubicBezTo>
                  <a:cubicBezTo>
                    <a:pt x="152" y="96"/>
                    <a:pt x="152" y="96"/>
                    <a:pt x="152" y="96"/>
                  </a:cubicBezTo>
                  <a:cubicBezTo>
                    <a:pt x="152" y="96"/>
                    <a:pt x="152" y="96"/>
                    <a:pt x="152" y="96"/>
                  </a:cubicBezTo>
                  <a:cubicBezTo>
                    <a:pt x="152" y="96"/>
                    <a:pt x="152" y="96"/>
                    <a:pt x="152" y="96"/>
                  </a:cubicBezTo>
                  <a:cubicBezTo>
                    <a:pt x="152" y="96"/>
                    <a:pt x="152" y="96"/>
                    <a:pt x="152" y="96"/>
                  </a:cubicBezTo>
                  <a:cubicBezTo>
                    <a:pt x="152" y="96"/>
                    <a:pt x="151" y="96"/>
                    <a:pt x="151" y="96"/>
                  </a:cubicBezTo>
                  <a:cubicBezTo>
                    <a:pt x="151" y="96"/>
                    <a:pt x="151" y="96"/>
                    <a:pt x="151" y="96"/>
                  </a:cubicBezTo>
                  <a:cubicBezTo>
                    <a:pt x="151" y="96"/>
                    <a:pt x="151" y="96"/>
                    <a:pt x="151" y="96"/>
                  </a:cubicBezTo>
                  <a:cubicBezTo>
                    <a:pt x="151" y="96"/>
                    <a:pt x="151" y="95"/>
                    <a:pt x="151" y="95"/>
                  </a:cubicBezTo>
                  <a:cubicBezTo>
                    <a:pt x="151" y="95"/>
                    <a:pt x="151" y="95"/>
                    <a:pt x="151" y="95"/>
                  </a:cubicBezTo>
                  <a:cubicBezTo>
                    <a:pt x="151" y="95"/>
                    <a:pt x="151" y="95"/>
                    <a:pt x="151" y="95"/>
                  </a:cubicBezTo>
                  <a:cubicBezTo>
                    <a:pt x="151" y="95"/>
                    <a:pt x="150" y="95"/>
                    <a:pt x="150" y="95"/>
                  </a:cubicBezTo>
                  <a:cubicBezTo>
                    <a:pt x="150" y="95"/>
                    <a:pt x="150" y="95"/>
                    <a:pt x="150" y="95"/>
                  </a:cubicBezTo>
                  <a:cubicBezTo>
                    <a:pt x="150" y="95"/>
                    <a:pt x="150" y="94"/>
                    <a:pt x="150" y="94"/>
                  </a:cubicBezTo>
                  <a:cubicBezTo>
                    <a:pt x="150" y="94"/>
                    <a:pt x="150" y="94"/>
                    <a:pt x="150" y="94"/>
                  </a:cubicBezTo>
                  <a:cubicBezTo>
                    <a:pt x="150" y="94"/>
                    <a:pt x="150" y="95"/>
                    <a:pt x="150" y="95"/>
                  </a:cubicBezTo>
                  <a:cubicBezTo>
                    <a:pt x="150" y="95"/>
                    <a:pt x="150" y="95"/>
                    <a:pt x="150" y="95"/>
                  </a:cubicBezTo>
                  <a:cubicBezTo>
                    <a:pt x="150" y="95"/>
                    <a:pt x="150" y="94"/>
                    <a:pt x="150" y="94"/>
                  </a:cubicBezTo>
                  <a:cubicBezTo>
                    <a:pt x="150" y="94"/>
                    <a:pt x="150" y="94"/>
                    <a:pt x="150" y="94"/>
                  </a:cubicBezTo>
                  <a:cubicBezTo>
                    <a:pt x="149" y="94"/>
                    <a:pt x="149" y="94"/>
                    <a:pt x="149" y="94"/>
                  </a:cubicBezTo>
                  <a:cubicBezTo>
                    <a:pt x="149" y="94"/>
                    <a:pt x="149" y="94"/>
                    <a:pt x="149" y="94"/>
                  </a:cubicBezTo>
                  <a:cubicBezTo>
                    <a:pt x="149" y="94"/>
                    <a:pt x="149" y="94"/>
                    <a:pt x="149" y="94"/>
                  </a:cubicBezTo>
                  <a:cubicBezTo>
                    <a:pt x="148" y="94"/>
                    <a:pt x="148" y="94"/>
                    <a:pt x="148" y="94"/>
                  </a:cubicBezTo>
                  <a:cubicBezTo>
                    <a:pt x="148" y="94"/>
                    <a:pt x="148" y="94"/>
                    <a:pt x="147" y="94"/>
                  </a:cubicBezTo>
                  <a:cubicBezTo>
                    <a:pt x="147" y="94"/>
                    <a:pt x="147" y="94"/>
                    <a:pt x="147" y="94"/>
                  </a:cubicBezTo>
                  <a:cubicBezTo>
                    <a:pt x="147" y="94"/>
                    <a:pt x="147" y="94"/>
                    <a:pt x="147" y="94"/>
                  </a:cubicBezTo>
                  <a:cubicBezTo>
                    <a:pt x="146" y="94"/>
                    <a:pt x="147" y="94"/>
                    <a:pt x="147" y="94"/>
                  </a:cubicBezTo>
                  <a:cubicBezTo>
                    <a:pt x="146" y="94"/>
                    <a:pt x="146" y="94"/>
                    <a:pt x="146" y="94"/>
                  </a:cubicBezTo>
                  <a:cubicBezTo>
                    <a:pt x="146" y="94"/>
                    <a:pt x="146" y="94"/>
                    <a:pt x="146" y="95"/>
                  </a:cubicBezTo>
                  <a:cubicBezTo>
                    <a:pt x="146" y="95"/>
                    <a:pt x="146" y="95"/>
                    <a:pt x="146" y="95"/>
                  </a:cubicBezTo>
                  <a:cubicBezTo>
                    <a:pt x="146" y="95"/>
                    <a:pt x="146" y="95"/>
                    <a:pt x="146" y="95"/>
                  </a:cubicBezTo>
                  <a:cubicBezTo>
                    <a:pt x="146" y="95"/>
                    <a:pt x="145" y="95"/>
                    <a:pt x="145" y="95"/>
                  </a:cubicBezTo>
                  <a:cubicBezTo>
                    <a:pt x="145" y="95"/>
                    <a:pt x="145" y="95"/>
                    <a:pt x="145" y="95"/>
                  </a:cubicBezTo>
                  <a:cubicBezTo>
                    <a:pt x="145" y="95"/>
                    <a:pt x="145" y="95"/>
                    <a:pt x="145" y="95"/>
                  </a:cubicBezTo>
                  <a:cubicBezTo>
                    <a:pt x="144" y="95"/>
                    <a:pt x="145" y="95"/>
                    <a:pt x="144" y="95"/>
                  </a:cubicBezTo>
                  <a:cubicBezTo>
                    <a:pt x="144" y="95"/>
                    <a:pt x="144" y="96"/>
                    <a:pt x="144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4" y="96"/>
                    <a:pt x="144" y="96"/>
                    <a:pt x="145" y="96"/>
                  </a:cubicBezTo>
                  <a:cubicBezTo>
                    <a:pt x="145" y="96"/>
                    <a:pt x="144" y="96"/>
                    <a:pt x="144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4" y="96"/>
                    <a:pt x="145" y="96"/>
                    <a:pt x="145" y="97"/>
                  </a:cubicBezTo>
                  <a:cubicBezTo>
                    <a:pt x="145" y="97"/>
                    <a:pt x="145" y="97"/>
                    <a:pt x="145" y="97"/>
                  </a:cubicBezTo>
                  <a:cubicBezTo>
                    <a:pt x="145" y="97"/>
                    <a:pt x="144" y="97"/>
                    <a:pt x="144" y="97"/>
                  </a:cubicBezTo>
                  <a:cubicBezTo>
                    <a:pt x="144" y="97"/>
                    <a:pt x="144" y="97"/>
                    <a:pt x="144" y="97"/>
                  </a:cubicBezTo>
                  <a:cubicBezTo>
                    <a:pt x="144" y="97"/>
                    <a:pt x="144" y="97"/>
                    <a:pt x="144" y="97"/>
                  </a:cubicBezTo>
                  <a:cubicBezTo>
                    <a:pt x="144" y="97"/>
                    <a:pt x="144" y="97"/>
                    <a:pt x="144" y="98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4" y="98"/>
                    <a:pt x="145" y="98"/>
                    <a:pt x="145" y="98"/>
                  </a:cubicBezTo>
                  <a:cubicBezTo>
                    <a:pt x="145" y="98"/>
                    <a:pt x="145" y="98"/>
                    <a:pt x="145" y="98"/>
                  </a:cubicBezTo>
                  <a:cubicBezTo>
                    <a:pt x="145" y="98"/>
                    <a:pt x="145" y="98"/>
                    <a:pt x="146" y="98"/>
                  </a:cubicBezTo>
                  <a:cubicBezTo>
                    <a:pt x="146" y="98"/>
                    <a:pt x="146" y="99"/>
                    <a:pt x="146" y="99"/>
                  </a:cubicBezTo>
                  <a:cubicBezTo>
                    <a:pt x="146" y="99"/>
                    <a:pt x="146" y="99"/>
                    <a:pt x="147" y="99"/>
                  </a:cubicBezTo>
                  <a:cubicBezTo>
                    <a:pt x="147" y="99"/>
                    <a:pt x="147" y="98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7" y="98"/>
                    <a:pt x="147" y="98"/>
                    <a:pt x="148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8" y="98"/>
                    <a:pt x="149" y="98"/>
                    <a:pt x="149" y="98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9" y="98"/>
                    <a:pt x="149" y="98"/>
                    <a:pt x="150" y="98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50" y="98"/>
                    <a:pt x="151" y="98"/>
                    <a:pt x="151" y="97"/>
                  </a:cubicBezTo>
                  <a:cubicBezTo>
                    <a:pt x="151" y="97"/>
                    <a:pt x="151" y="97"/>
                    <a:pt x="151" y="98"/>
                  </a:cubicBezTo>
                  <a:cubicBezTo>
                    <a:pt x="151" y="98"/>
                    <a:pt x="151" y="98"/>
                    <a:pt x="151" y="97"/>
                  </a:cubicBezTo>
                  <a:cubicBezTo>
                    <a:pt x="151" y="97"/>
                    <a:pt x="151" y="97"/>
                    <a:pt x="151" y="97"/>
                  </a:cubicBezTo>
                  <a:cubicBezTo>
                    <a:pt x="151" y="97"/>
                    <a:pt x="152" y="97"/>
                    <a:pt x="152" y="98"/>
                  </a:cubicBezTo>
                  <a:cubicBezTo>
                    <a:pt x="152" y="98"/>
                    <a:pt x="152" y="98"/>
                    <a:pt x="152" y="98"/>
                  </a:cubicBezTo>
                  <a:cubicBezTo>
                    <a:pt x="152" y="98"/>
                    <a:pt x="152" y="98"/>
                    <a:pt x="152" y="97"/>
                  </a:cubicBezTo>
                  <a:cubicBezTo>
                    <a:pt x="152" y="97"/>
                    <a:pt x="152" y="97"/>
                    <a:pt x="152" y="97"/>
                  </a:cubicBezTo>
                  <a:cubicBezTo>
                    <a:pt x="153" y="97"/>
                    <a:pt x="153" y="97"/>
                    <a:pt x="153" y="97"/>
                  </a:cubicBezTo>
                  <a:cubicBezTo>
                    <a:pt x="153" y="97"/>
                    <a:pt x="153" y="97"/>
                    <a:pt x="153" y="97"/>
                  </a:cubicBezTo>
                  <a:cubicBezTo>
                    <a:pt x="153" y="97"/>
                    <a:pt x="153" y="97"/>
                    <a:pt x="153" y="97"/>
                  </a:cubicBezTo>
                  <a:cubicBezTo>
                    <a:pt x="153" y="97"/>
                    <a:pt x="153" y="97"/>
                    <a:pt x="153" y="97"/>
                  </a:cubicBezTo>
                  <a:cubicBezTo>
                    <a:pt x="154" y="97"/>
                    <a:pt x="154" y="97"/>
                    <a:pt x="154" y="97"/>
                  </a:cubicBezTo>
                  <a:cubicBezTo>
                    <a:pt x="154" y="97"/>
                    <a:pt x="154" y="97"/>
                    <a:pt x="154" y="97"/>
                  </a:cubicBezTo>
                  <a:cubicBezTo>
                    <a:pt x="154" y="97"/>
                    <a:pt x="154" y="97"/>
                    <a:pt x="154" y="97"/>
                  </a:cubicBezTo>
                  <a:cubicBezTo>
                    <a:pt x="154" y="97"/>
                    <a:pt x="154" y="97"/>
                    <a:pt x="154" y="96"/>
                  </a:cubicBezTo>
                  <a:cubicBezTo>
                    <a:pt x="155" y="96"/>
                    <a:pt x="155" y="96"/>
                    <a:pt x="155" y="96"/>
                  </a:cubicBezTo>
                  <a:cubicBezTo>
                    <a:pt x="155" y="96"/>
                    <a:pt x="155" y="96"/>
                    <a:pt x="155" y="96"/>
                  </a:cubicBezTo>
                  <a:cubicBezTo>
                    <a:pt x="155" y="96"/>
                    <a:pt x="155" y="96"/>
                    <a:pt x="155" y="96"/>
                  </a:cubicBezTo>
                  <a:cubicBezTo>
                    <a:pt x="155" y="96"/>
                    <a:pt x="155" y="96"/>
                    <a:pt x="155" y="95"/>
                  </a:cubicBezTo>
                  <a:cubicBezTo>
                    <a:pt x="155" y="95"/>
                    <a:pt x="155" y="95"/>
                    <a:pt x="155" y="95"/>
                  </a:cubicBezTo>
                  <a:cubicBezTo>
                    <a:pt x="155" y="95"/>
                    <a:pt x="156" y="95"/>
                    <a:pt x="156" y="95"/>
                  </a:cubicBezTo>
                  <a:cubicBezTo>
                    <a:pt x="156" y="96"/>
                    <a:pt x="156" y="96"/>
                    <a:pt x="156" y="96"/>
                  </a:cubicBezTo>
                  <a:cubicBezTo>
                    <a:pt x="156" y="96"/>
                    <a:pt x="156" y="96"/>
                    <a:pt x="156" y="96"/>
                  </a:cubicBezTo>
                  <a:cubicBezTo>
                    <a:pt x="156" y="96"/>
                    <a:pt x="155" y="96"/>
                    <a:pt x="155" y="96"/>
                  </a:cubicBezTo>
                  <a:cubicBezTo>
                    <a:pt x="155" y="96"/>
                    <a:pt x="155" y="96"/>
                    <a:pt x="155" y="96"/>
                  </a:cubicBezTo>
                  <a:cubicBezTo>
                    <a:pt x="155" y="97"/>
                    <a:pt x="155" y="97"/>
                    <a:pt x="155" y="97"/>
                  </a:cubicBezTo>
                  <a:cubicBezTo>
                    <a:pt x="155" y="97"/>
                    <a:pt x="155" y="97"/>
                    <a:pt x="155" y="97"/>
                  </a:cubicBezTo>
                  <a:cubicBezTo>
                    <a:pt x="156" y="97"/>
                    <a:pt x="156" y="97"/>
                    <a:pt x="156" y="97"/>
                  </a:cubicBezTo>
                  <a:cubicBezTo>
                    <a:pt x="156" y="97"/>
                    <a:pt x="156" y="97"/>
                    <a:pt x="156" y="97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57" y="97"/>
                    <a:pt x="157" y="97"/>
                    <a:pt x="158" y="97"/>
                  </a:cubicBezTo>
                  <a:cubicBezTo>
                    <a:pt x="158" y="97"/>
                    <a:pt x="158" y="97"/>
                    <a:pt x="158" y="97"/>
                  </a:cubicBezTo>
                  <a:cubicBezTo>
                    <a:pt x="158" y="97"/>
                    <a:pt x="158" y="97"/>
                    <a:pt x="158" y="97"/>
                  </a:cubicBezTo>
                  <a:cubicBezTo>
                    <a:pt x="158" y="97"/>
                    <a:pt x="159" y="97"/>
                    <a:pt x="159" y="97"/>
                  </a:cubicBezTo>
                  <a:cubicBezTo>
                    <a:pt x="159" y="97"/>
                    <a:pt x="159" y="97"/>
                    <a:pt x="159" y="97"/>
                  </a:cubicBezTo>
                  <a:cubicBezTo>
                    <a:pt x="159" y="97"/>
                    <a:pt x="159" y="97"/>
                    <a:pt x="159" y="97"/>
                  </a:cubicBezTo>
                  <a:cubicBezTo>
                    <a:pt x="159" y="96"/>
                    <a:pt x="159" y="97"/>
                    <a:pt x="159" y="96"/>
                  </a:cubicBezTo>
                  <a:close/>
                  <a:moveTo>
                    <a:pt x="144" y="93"/>
                  </a:moveTo>
                  <a:cubicBezTo>
                    <a:pt x="144" y="93"/>
                    <a:pt x="144" y="93"/>
                    <a:pt x="144" y="93"/>
                  </a:cubicBezTo>
                  <a:cubicBezTo>
                    <a:pt x="143" y="93"/>
                    <a:pt x="143" y="93"/>
                    <a:pt x="143" y="93"/>
                  </a:cubicBezTo>
                  <a:cubicBezTo>
                    <a:pt x="143" y="93"/>
                    <a:pt x="143" y="93"/>
                    <a:pt x="143" y="93"/>
                  </a:cubicBezTo>
                  <a:cubicBezTo>
                    <a:pt x="143" y="93"/>
                    <a:pt x="143" y="93"/>
                    <a:pt x="143" y="93"/>
                  </a:cubicBezTo>
                  <a:cubicBezTo>
                    <a:pt x="142" y="93"/>
                    <a:pt x="142" y="93"/>
                    <a:pt x="142" y="93"/>
                  </a:cubicBezTo>
                  <a:cubicBezTo>
                    <a:pt x="142" y="93"/>
                    <a:pt x="142" y="93"/>
                    <a:pt x="142" y="93"/>
                  </a:cubicBezTo>
                  <a:cubicBezTo>
                    <a:pt x="141" y="93"/>
                    <a:pt x="141" y="93"/>
                    <a:pt x="141" y="93"/>
                  </a:cubicBezTo>
                  <a:cubicBezTo>
                    <a:pt x="141" y="93"/>
                    <a:pt x="141" y="93"/>
                    <a:pt x="140" y="93"/>
                  </a:cubicBezTo>
                  <a:cubicBezTo>
                    <a:pt x="140" y="94"/>
                    <a:pt x="140" y="94"/>
                    <a:pt x="140" y="94"/>
                  </a:cubicBezTo>
                  <a:cubicBezTo>
                    <a:pt x="140" y="94"/>
                    <a:pt x="140" y="94"/>
                    <a:pt x="140" y="94"/>
                  </a:cubicBezTo>
                  <a:cubicBezTo>
                    <a:pt x="140" y="94"/>
                    <a:pt x="140" y="94"/>
                    <a:pt x="140" y="94"/>
                  </a:cubicBezTo>
                  <a:cubicBezTo>
                    <a:pt x="140" y="94"/>
                    <a:pt x="140" y="94"/>
                    <a:pt x="140" y="94"/>
                  </a:cubicBezTo>
                  <a:cubicBezTo>
                    <a:pt x="139" y="94"/>
                    <a:pt x="139" y="94"/>
                    <a:pt x="139" y="94"/>
                  </a:cubicBezTo>
                  <a:cubicBezTo>
                    <a:pt x="139" y="95"/>
                    <a:pt x="140" y="95"/>
                    <a:pt x="140" y="95"/>
                  </a:cubicBezTo>
                  <a:cubicBezTo>
                    <a:pt x="140" y="95"/>
                    <a:pt x="140" y="96"/>
                    <a:pt x="140" y="96"/>
                  </a:cubicBezTo>
                  <a:cubicBezTo>
                    <a:pt x="140" y="96"/>
                    <a:pt x="140" y="96"/>
                    <a:pt x="140" y="96"/>
                  </a:cubicBezTo>
                  <a:cubicBezTo>
                    <a:pt x="140" y="96"/>
                    <a:pt x="139" y="96"/>
                    <a:pt x="139" y="96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8" y="96"/>
                    <a:pt x="138" y="96"/>
                    <a:pt x="138" y="96"/>
                  </a:cubicBezTo>
                  <a:cubicBezTo>
                    <a:pt x="138" y="96"/>
                    <a:pt x="138" y="96"/>
                    <a:pt x="138" y="96"/>
                  </a:cubicBezTo>
                  <a:cubicBezTo>
                    <a:pt x="138" y="96"/>
                    <a:pt x="138" y="96"/>
                    <a:pt x="138" y="97"/>
                  </a:cubicBezTo>
                  <a:cubicBezTo>
                    <a:pt x="138" y="97"/>
                    <a:pt x="138" y="97"/>
                    <a:pt x="138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9" y="97"/>
                    <a:pt x="139" y="97"/>
                    <a:pt x="140" y="97"/>
                  </a:cubicBezTo>
                  <a:cubicBezTo>
                    <a:pt x="140" y="97"/>
                    <a:pt x="140" y="97"/>
                    <a:pt x="140" y="97"/>
                  </a:cubicBezTo>
                  <a:cubicBezTo>
                    <a:pt x="140" y="97"/>
                    <a:pt x="140" y="97"/>
                    <a:pt x="140" y="97"/>
                  </a:cubicBezTo>
                  <a:cubicBezTo>
                    <a:pt x="140" y="97"/>
                    <a:pt x="140" y="97"/>
                    <a:pt x="140" y="97"/>
                  </a:cubicBezTo>
                  <a:cubicBezTo>
                    <a:pt x="140" y="97"/>
                    <a:pt x="140" y="97"/>
                    <a:pt x="140" y="97"/>
                  </a:cubicBezTo>
                  <a:cubicBezTo>
                    <a:pt x="140" y="97"/>
                    <a:pt x="140" y="97"/>
                    <a:pt x="140" y="97"/>
                  </a:cubicBezTo>
                  <a:cubicBezTo>
                    <a:pt x="140" y="97"/>
                    <a:pt x="140" y="97"/>
                    <a:pt x="140" y="97"/>
                  </a:cubicBezTo>
                  <a:cubicBezTo>
                    <a:pt x="140" y="97"/>
                    <a:pt x="141" y="97"/>
                    <a:pt x="141" y="97"/>
                  </a:cubicBezTo>
                  <a:cubicBezTo>
                    <a:pt x="141" y="97"/>
                    <a:pt x="141" y="97"/>
                    <a:pt x="141" y="97"/>
                  </a:cubicBezTo>
                  <a:cubicBezTo>
                    <a:pt x="141" y="97"/>
                    <a:pt x="141" y="97"/>
                    <a:pt x="141" y="97"/>
                  </a:cubicBezTo>
                  <a:cubicBezTo>
                    <a:pt x="141" y="97"/>
                    <a:pt x="141" y="97"/>
                    <a:pt x="142" y="97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42" y="97"/>
                    <a:pt x="142" y="98"/>
                    <a:pt x="142" y="98"/>
                  </a:cubicBezTo>
                  <a:cubicBezTo>
                    <a:pt x="142" y="98"/>
                    <a:pt x="142" y="97"/>
                    <a:pt x="142" y="97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42" y="97"/>
                    <a:pt x="142" y="97"/>
                    <a:pt x="143" y="97"/>
                  </a:cubicBezTo>
                  <a:cubicBezTo>
                    <a:pt x="143" y="97"/>
                    <a:pt x="143" y="97"/>
                    <a:pt x="143" y="97"/>
                  </a:cubicBezTo>
                  <a:cubicBezTo>
                    <a:pt x="143" y="97"/>
                    <a:pt x="143" y="97"/>
                    <a:pt x="143" y="97"/>
                  </a:cubicBezTo>
                  <a:cubicBezTo>
                    <a:pt x="143" y="97"/>
                    <a:pt x="143" y="97"/>
                    <a:pt x="143" y="97"/>
                  </a:cubicBezTo>
                  <a:cubicBezTo>
                    <a:pt x="143" y="97"/>
                    <a:pt x="143" y="97"/>
                    <a:pt x="143" y="97"/>
                  </a:cubicBezTo>
                  <a:cubicBezTo>
                    <a:pt x="143" y="97"/>
                    <a:pt x="143" y="97"/>
                    <a:pt x="143" y="97"/>
                  </a:cubicBezTo>
                  <a:cubicBezTo>
                    <a:pt x="142" y="97"/>
                    <a:pt x="143" y="97"/>
                    <a:pt x="143" y="97"/>
                  </a:cubicBezTo>
                  <a:cubicBezTo>
                    <a:pt x="143" y="97"/>
                    <a:pt x="143" y="97"/>
                    <a:pt x="143" y="97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3" y="95"/>
                    <a:pt x="143" y="95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4" y="95"/>
                    <a:pt x="144" y="94"/>
                    <a:pt x="144" y="94"/>
                  </a:cubicBezTo>
                  <a:cubicBezTo>
                    <a:pt x="144" y="94"/>
                    <a:pt x="144" y="94"/>
                    <a:pt x="144" y="94"/>
                  </a:cubicBezTo>
                  <a:cubicBezTo>
                    <a:pt x="144" y="94"/>
                    <a:pt x="144" y="94"/>
                    <a:pt x="144" y="93"/>
                  </a:cubicBezTo>
                  <a:close/>
                  <a:moveTo>
                    <a:pt x="149" y="93"/>
                  </a:moveTo>
                  <a:cubicBezTo>
                    <a:pt x="149" y="93"/>
                    <a:pt x="149" y="94"/>
                    <a:pt x="149" y="94"/>
                  </a:cubicBezTo>
                  <a:cubicBezTo>
                    <a:pt x="149" y="94"/>
                    <a:pt x="149" y="94"/>
                    <a:pt x="149" y="94"/>
                  </a:cubicBezTo>
                  <a:cubicBezTo>
                    <a:pt x="149" y="94"/>
                    <a:pt x="150" y="94"/>
                    <a:pt x="150" y="94"/>
                  </a:cubicBezTo>
                  <a:cubicBezTo>
                    <a:pt x="150" y="94"/>
                    <a:pt x="150" y="93"/>
                    <a:pt x="150" y="93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51" y="92"/>
                    <a:pt x="150" y="92"/>
                    <a:pt x="150" y="92"/>
                  </a:cubicBezTo>
                  <a:cubicBezTo>
                    <a:pt x="150" y="92"/>
                    <a:pt x="150" y="92"/>
                    <a:pt x="150" y="92"/>
                  </a:cubicBezTo>
                  <a:cubicBezTo>
                    <a:pt x="150" y="92"/>
                    <a:pt x="150" y="92"/>
                    <a:pt x="150" y="92"/>
                  </a:cubicBezTo>
                  <a:cubicBezTo>
                    <a:pt x="150" y="92"/>
                    <a:pt x="150" y="92"/>
                    <a:pt x="150" y="92"/>
                  </a:cubicBezTo>
                  <a:cubicBezTo>
                    <a:pt x="150" y="92"/>
                    <a:pt x="150" y="92"/>
                    <a:pt x="149" y="92"/>
                  </a:cubicBezTo>
                  <a:cubicBezTo>
                    <a:pt x="149" y="92"/>
                    <a:pt x="149" y="92"/>
                    <a:pt x="149" y="93"/>
                  </a:cubicBezTo>
                  <a:cubicBezTo>
                    <a:pt x="149" y="93"/>
                    <a:pt x="149" y="93"/>
                    <a:pt x="149" y="93"/>
                  </a:cubicBezTo>
                  <a:cubicBezTo>
                    <a:pt x="149" y="93"/>
                    <a:pt x="149" y="93"/>
                    <a:pt x="149" y="93"/>
                  </a:cubicBezTo>
                  <a:cubicBezTo>
                    <a:pt x="149" y="93"/>
                    <a:pt x="149" y="93"/>
                    <a:pt x="149" y="93"/>
                  </a:cubicBezTo>
                  <a:cubicBezTo>
                    <a:pt x="149" y="93"/>
                    <a:pt x="149" y="93"/>
                    <a:pt x="149" y="93"/>
                  </a:cubicBezTo>
                  <a:close/>
                  <a:moveTo>
                    <a:pt x="160" y="92"/>
                  </a:moveTo>
                  <a:cubicBezTo>
                    <a:pt x="160" y="92"/>
                    <a:pt x="160" y="92"/>
                    <a:pt x="160" y="92"/>
                  </a:cubicBezTo>
                  <a:cubicBezTo>
                    <a:pt x="160" y="92"/>
                    <a:pt x="160" y="92"/>
                    <a:pt x="160" y="92"/>
                  </a:cubicBezTo>
                  <a:cubicBezTo>
                    <a:pt x="160" y="92"/>
                    <a:pt x="160" y="92"/>
                    <a:pt x="160" y="92"/>
                  </a:cubicBezTo>
                  <a:cubicBezTo>
                    <a:pt x="160" y="92"/>
                    <a:pt x="160" y="92"/>
                    <a:pt x="160" y="92"/>
                  </a:cubicBezTo>
                  <a:cubicBezTo>
                    <a:pt x="160" y="92"/>
                    <a:pt x="159" y="92"/>
                    <a:pt x="159" y="92"/>
                  </a:cubicBezTo>
                  <a:cubicBezTo>
                    <a:pt x="159" y="92"/>
                    <a:pt x="159" y="93"/>
                    <a:pt x="159" y="93"/>
                  </a:cubicBezTo>
                  <a:cubicBezTo>
                    <a:pt x="159" y="93"/>
                    <a:pt x="160" y="93"/>
                    <a:pt x="160" y="93"/>
                  </a:cubicBezTo>
                  <a:cubicBezTo>
                    <a:pt x="160" y="93"/>
                    <a:pt x="160" y="93"/>
                    <a:pt x="160" y="93"/>
                  </a:cubicBezTo>
                  <a:cubicBezTo>
                    <a:pt x="160" y="93"/>
                    <a:pt x="160" y="93"/>
                    <a:pt x="160" y="93"/>
                  </a:cubicBezTo>
                  <a:cubicBezTo>
                    <a:pt x="160" y="93"/>
                    <a:pt x="160" y="93"/>
                    <a:pt x="160" y="93"/>
                  </a:cubicBezTo>
                  <a:cubicBezTo>
                    <a:pt x="160" y="93"/>
                    <a:pt x="160" y="93"/>
                    <a:pt x="160" y="92"/>
                  </a:cubicBezTo>
                  <a:cubicBezTo>
                    <a:pt x="160" y="92"/>
                    <a:pt x="160" y="92"/>
                    <a:pt x="160" y="92"/>
                  </a:cubicBezTo>
                  <a:cubicBezTo>
                    <a:pt x="160" y="92"/>
                    <a:pt x="160" y="92"/>
                    <a:pt x="160" y="92"/>
                  </a:cubicBezTo>
                  <a:close/>
                  <a:moveTo>
                    <a:pt x="202" y="28"/>
                  </a:moveTo>
                  <a:cubicBezTo>
                    <a:pt x="202" y="28"/>
                    <a:pt x="201" y="28"/>
                    <a:pt x="201" y="28"/>
                  </a:cubicBezTo>
                  <a:cubicBezTo>
                    <a:pt x="201" y="28"/>
                    <a:pt x="201" y="28"/>
                    <a:pt x="201" y="29"/>
                  </a:cubicBezTo>
                  <a:cubicBezTo>
                    <a:pt x="201" y="29"/>
                    <a:pt x="201" y="29"/>
                    <a:pt x="201" y="29"/>
                  </a:cubicBezTo>
                  <a:cubicBezTo>
                    <a:pt x="201" y="29"/>
                    <a:pt x="201" y="29"/>
                    <a:pt x="201" y="29"/>
                  </a:cubicBezTo>
                  <a:cubicBezTo>
                    <a:pt x="201" y="30"/>
                    <a:pt x="200" y="30"/>
                    <a:pt x="200" y="30"/>
                  </a:cubicBezTo>
                  <a:cubicBezTo>
                    <a:pt x="200" y="30"/>
                    <a:pt x="200" y="31"/>
                    <a:pt x="200" y="31"/>
                  </a:cubicBezTo>
                  <a:cubicBezTo>
                    <a:pt x="200" y="31"/>
                    <a:pt x="199" y="31"/>
                    <a:pt x="199" y="31"/>
                  </a:cubicBezTo>
                  <a:cubicBezTo>
                    <a:pt x="199" y="31"/>
                    <a:pt x="199" y="31"/>
                    <a:pt x="199" y="31"/>
                  </a:cubicBezTo>
                  <a:cubicBezTo>
                    <a:pt x="199" y="32"/>
                    <a:pt x="199" y="32"/>
                    <a:pt x="19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198" y="33"/>
                    <a:pt x="198" y="33"/>
                    <a:pt x="198" y="33"/>
                  </a:cubicBezTo>
                  <a:cubicBezTo>
                    <a:pt x="198" y="33"/>
                    <a:pt x="198" y="33"/>
                    <a:pt x="198" y="33"/>
                  </a:cubicBezTo>
                  <a:cubicBezTo>
                    <a:pt x="198" y="33"/>
                    <a:pt x="197" y="33"/>
                    <a:pt x="197" y="33"/>
                  </a:cubicBezTo>
                  <a:cubicBezTo>
                    <a:pt x="197" y="33"/>
                    <a:pt x="197" y="33"/>
                    <a:pt x="197" y="33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196" y="35"/>
                    <a:pt x="196" y="35"/>
                    <a:pt x="196" y="35"/>
                  </a:cubicBezTo>
                  <a:cubicBezTo>
                    <a:pt x="196" y="35"/>
                    <a:pt x="196" y="35"/>
                    <a:pt x="196" y="35"/>
                  </a:cubicBezTo>
                  <a:cubicBezTo>
                    <a:pt x="196" y="35"/>
                    <a:pt x="196" y="35"/>
                    <a:pt x="195" y="35"/>
                  </a:cubicBezTo>
                  <a:cubicBezTo>
                    <a:pt x="195" y="35"/>
                    <a:pt x="195" y="35"/>
                    <a:pt x="195" y="35"/>
                  </a:cubicBezTo>
                  <a:cubicBezTo>
                    <a:pt x="195" y="35"/>
                    <a:pt x="195" y="35"/>
                    <a:pt x="194" y="35"/>
                  </a:cubicBezTo>
                  <a:cubicBezTo>
                    <a:pt x="194" y="35"/>
                    <a:pt x="194" y="35"/>
                    <a:pt x="193" y="35"/>
                  </a:cubicBezTo>
                  <a:cubicBezTo>
                    <a:pt x="193" y="35"/>
                    <a:pt x="193" y="35"/>
                    <a:pt x="193" y="35"/>
                  </a:cubicBezTo>
                  <a:cubicBezTo>
                    <a:pt x="193" y="35"/>
                    <a:pt x="193" y="35"/>
                    <a:pt x="193" y="35"/>
                  </a:cubicBezTo>
                  <a:cubicBezTo>
                    <a:pt x="193" y="35"/>
                    <a:pt x="192" y="35"/>
                    <a:pt x="192" y="35"/>
                  </a:cubicBezTo>
                  <a:cubicBezTo>
                    <a:pt x="192" y="36"/>
                    <a:pt x="192" y="36"/>
                    <a:pt x="192" y="36"/>
                  </a:cubicBezTo>
                  <a:cubicBezTo>
                    <a:pt x="191" y="36"/>
                    <a:pt x="191" y="36"/>
                    <a:pt x="191" y="36"/>
                  </a:cubicBezTo>
                  <a:cubicBezTo>
                    <a:pt x="191" y="36"/>
                    <a:pt x="191" y="36"/>
                    <a:pt x="191" y="36"/>
                  </a:cubicBezTo>
                  <a:cubicBezTo>
                    <a:pt x="191" y="35"/>
                    <a:pt x="190" y="36"/>
                    <a:pt x="190" y="35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90" y="35"/>
                    <a:pt x="189" y="36"/>
                    <a:pt x="189" y="35"/>
                  </a:cubicBezTo>
                  <a:cubicBezTo>
                    <a:pt x="189" y="35"/>
                    <a:pt x="188" y="35"/>
                    <a:pt x="188" y="35"/>
                  </a:cubicBezTo>
                  <a:cubicBezTo>
                    <a:pt x="188" y="35"/>
                    <a:pt x="188" y="35"/>
                    <a:pt x="188" y="35"/>
                  </a:cubicBezTo>
                  <a:cubicBezTo>
                    <a:pt x="188" y="35"/>
                    <a:pt x="188" y="35"/>
                    <a:pt x="188" y="34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87" y="34"/>
                    <a:pt x="187" y="34"/>
                    <a:pt x="186" y="34"/>
                  </a:cubicBezTo>
                  <a:cubicBezTo>
                    <a:pt x="186" y="34"/>
                    <a:pt x="186" y="34"/>
                    <a:pt x="185" y="34"/>
                  </a:cubicBezTo>
                  <a:cubicBezTo>
                    <a:pt x="185" y="34"/>
                    <a:pt x="185" y="34"/>
                    <a:pt x="185" y="34"/>
                  </a:cubicBezTo>
                  <a:cubicBezTo>
                    <a:pt x="185" y="34"/>
                    <a:pt x="185" y="34"/>
                    <a:pt x="185" y="34"/>
                  </a:cubicBezTo>
                  <a:cubicBezTo>
                    <a:pt x="185" y="34"/>
                    <a:pt x="185" y="34"/>
                    <a:pt x="185" y="34"/>
                  </a:cubicBezTo>
                  <a:cubicBezTo>
                    <a:pt x="185" y="34"/>
                    <a:pt x="184" y="34"/>
                    <a:pt x="184" y="34"/>
                  </a:cubicBezTo>
                  <a:cubicBezTo>
                    <a:pt x="184" y="34"/>
                    <a:pt x="184" y="34"/>
                    <a:pt x="184" y="34"/>
                  </a:cubicBezTo>
                  <a:cubicBezTo>
                    <a:pt x="184" y="34"/>
                    <a:pt x="184" y="34"/>
                    <a:pt x="183" y="34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81" y="34"/>
                    <a:pt x="181" y="35"/>
                    <a:pt x="181" y="34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80" y="35"/>
                    <a:pt x="180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4"/>
                  </a:cubicBezTo>
                  <a:cubicBezTo>
                    <a:pt x="179" y="34"/>
                    <a:pt x="178" y="34"/>
                    <a:pt x="178" y="34"/>
                  </a:cubicBezTo>
                  <a:cubicBezTo>
                    <a:pt x="178" y="34"/>
                    <a:pt x="178" y="34"/>
                    <a:pt x="178" y="34"/>
                  </a:cubicBezTo>
                  <a:cubicBezTo>
                    <a:pt x="178" y="34"/>
                    <a:pt x="178" y="34"/>
                    <a:pt x="178" y="34"/>
                  </a:cubicBezTo>
                  <a:cubicBezTo>
                    <a:pt x="177" y="34"/>
                    <a:pt x="177" y="34"/>
                    <a:pt x="177" y="34"/>
                  </a:cubicBezTo>
                  <a:cubicBezTo>
                    <a:pt x="177" y="34"/>
                    <a:pt x="177" y="34"/>
                    <a:pt x="177" y="34"/>
                  </a:cubicBezTo>
                  <a:cubicBezTo>
                    <a:pt x="177" y="34"/>
                    <a:pt x="177" y="34"/>
                    <a:pt x="177" y="34"/>
                  </a:cubicBezTo>
                  <a:cubicBezTo>
                    <a:pt x="177" y="34"/>
                    <a:pt x="176" y="34"/>
                    <a:pt x="176" y="34"/>
                  </a:cubicBezTo>
                  <a:cubicBezTo>
                    <a:pt x="176" y="34"/>
                    <a:pt x="176" y="34"/>
                    <a:pt x="176" y="34"/>
                  </a:cubicBezTo>
                  <a:cubicBezTo>
                    <a:pt x="176" y="34"/>
                    <a:pt x="176" y="34"/>
                    <a:pt x="176" y="34"/>
                  </a:cubicBezTo>
                  <a:cubicBezTo>
                    <a:pt x="176" y="34"/>
                    <a:pt x="175" y="34"/>
                    <a:pt x="175" y="34"/>
                  </a:cubicBezTo>
                  <a:cubicBezTo>
                    <a:pt x="175" y="34"/>
                    <a:pt x="175" y="35"/>
                    <a:pt x="175" y="35"/>
                  </a:cubicBezTo>
                  <a:cubicBezTo>
                    <a:pt x="175" y="35"/>
                    <a:pt x="175" y="35"/>
                    <a:pt x="175" y="35"/>
                  </a:cubicBezTo>
                  <a:cubicBezTo>
                    <a:pt x="175" y="35"/>
                    <a:pt x="175" y="35"/>
                    <a:pt x="175" y="35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4" y="35"/>
                    <a:pt x="174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2" y="35"/>
                    <a:pt x="172" y="35"/>
                    <a:pt x="172" y="35"/>
                  </a:cubicBezTo>
                  <a:cubicBezTo>
                    <a:pt x="172" y="35"/>
                    <a:pt x="172" y="35"/>
                    <a:pt x="172" y="34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1" y="34"/>
                    <a:pt x="171" y="34"/>
                    <a:pt x="171" y="34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70" y="34"/>
                    <a:pt x="170" y="34"/>
                    <a:pt x="170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68" y="36"/>
                    <a:pt x="168" y="36"/>
                    <a:pt x="168" y="36"/>
                  </a:cubicBezTo>
                  <a:cubicBezTo>
                    <a:pt x="168" y="36"/>
                    <a:pt x="168" y="36"/>
                    <a:pt x="168" y="36"/>
                  </a:cubicBezTo>
                  <a:cubicBezTo>
                    <a:pt x="168" y="36"/>
                    <a:pt x="168" y="37"/>
                    <a:pt x="168" y="37"/>
                  </a:cubicBezTo>
                  <a:cubicBezTo>
                    <a:pt x="168" y="37"/>
                    <a:pt x="168" y="37"/>
                    <a:pt x="168" y="38"/>
                  </a:cubicBezTo>
                  <a:cubicBezTo>
                    <a:pt x="168" y="38"/>
                    <a:pt x="167" y="38"/>
                    <a:pt x="167" y="38"/>
                  </a:cubicBezTo>
                  <a:cubicBezTo>
                    <a:pt x="167" y="38"/>
                    <a:pt x="167" y="38"/>
                    <a:pt x="167" y="39"/>
                  </a:cubicBezTo>
                  <a:cubicBezTo>
                    <a:pt x="167" y="39"/>
                    <a:pt x="167" y="39"/>
                    <a:pt x="167" y="39"/>
                  </a:cubicBezTo>
                  <a:cubicBezTo>
                    <a:pt x="167" y="39"/>
                    <a:pt x="167" y="39"/>
                    <a:pt x="167" y="39"/>
                  </a:cubicBezTo>
                  <a:cubicBezTo>
                    <a:pt x="167" y="40"/>
                    <a:pt x="167" y="40"/>
                    <a:pt x="167" y="40"/>
                  </a:cubicBezTo>
                  <a:cubicBezTo>
                    <a:pt x="167" y="40"/>
                    <a:pt x="167" y="40"/>
                    <a:pt x="167" y="41"/>
                  </a:cubicBezTo>
                  <a:cubicBezTo>
                    <a:pt x="167" y="41"/>
                    <a:pt x="167" y="41"/>
                    <a:pt x="167" y="41"/>
                  </a:cubicBezTo>
                  <a:cubicBezTo>
                    <a:pt x="167" y="41"/>
                    <a:pt x="167" y="41"/>
                    <a:pt x="167" y="41"/>
                  </a:cubicBezTo>
                  <a:cubicBezTo>
                    <a:pt x="167" y="42"/>
                    <a:pt x="167" y="42"/>
                    <a:pt x="167" y="42"/>
                  </a:cubicBezTo>
                  <a:cubicBezTo>
                    <a:pt x="168" y="42"/>
                    <a:pt x="168" y="42"/>
                    <a:pt x="168" y="43"/>
                  </a:cubicBezTo>
                  <a:cubicBezTo>
                    <a:pt x="168" y="43"/>
                    <a:pt x="168" y="43"/>
                    <a:pt x="168" y="43"/>
                  </a:cubicBezTo>
                  <a:cubicBezTo>
                    <a:pt x="168" y="43"/>
                    <a:pt x="169" y="43"/>
                    <a:pt x="169" y="43"/>
                  </a:cubicBezTo>
                  <a:cubicBezTo>
                    <a:pt x="169" y="43"/>
                    <a:pt x="169" y="44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1" y="44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5"/>
                    <a:pt x="171" y="45"/>
                    <a:pt x="171" y="46"/>
                  </a:cubicBezTo>
                  <a:cubicBezTo>
                    <a:pt x="171" y="46"/>
                    <a:pt x="171" y="46"/>
                    <a:pt x="171" y="46"/>
                  </a:cubicBezTo>
                  <a:cubicBezTo>
                    <a:pt x="171" y="46"/>
                    <a:pt x="171" y="46"/>
                    <a:pt x="171" y="46"/>
                  </a:cubicBezTo>
                  <a:cubicBezTo>
                    <a:pt x="171" y="46"/>
                    <a:pt x="171" y="46"/>
                    <a:pt x="171" y="46"/>
                  </a:cubicBezTo>
                  <a:cubicBezTo>
                    <a:pt x="171" y="46"/>
                    <a:pt x="171" y="46"/>
                    <a:pt x="171" y="47"/>
                  </a:cubicBezTo>
                  <a:cubicBezTo>
                    <a:pt x="171" y="47"/>
                    <a:pt x="171" y="47"/>
                    <a:pt x="172" y="47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3" y="47"/>
                    <a:pt x="173" y="47"/>
                    <a:pt x="173" y="47"/>
                  </a:cubicBezTo>
                  <a:cubicBezTo>
                    <a:pt x="173" y="47"/>
                    <a:pt x="173" y="47"/>
                    <a:pt x="173" y="47"/>
                  </a:cubicBezTo>
                  <a:cubicBezTo>
                    <a:pt x="173" y="47"/>
                    <a:pt x="173" y="47"/>
                    <a:pt x="173" y="47"/>
                  </a:cubicBezTo>
                  <a:cubicBezTo>
                    <a:pt x="173" y="47"/>
                    <a:pt x="173" y="47"/>
                    <a:pt x="173" y="47"/>
                  </a:cubicBezTo>
                  <a:cubicBezTo>
                    <a:pt x="173" y="47"/>
                    <a:pt x="174" y="47"/>
                    <a:pt x="174" y="47"/>
                  </a:cubicBezTo>
                  <a:cubicBezTo>
                    <a:pt x="174" y="47"/>
                    <a:pt x="174" y="47"/>
                    <a:pt x="174" y="47"/>
                  </a:cubicBezTo>
                  <a:cubicBezTo>
                    <a:pt x="174" y="47"/>
                    <a:pt x="174" y="47"/>
                    <a:pt x="174" y="47"/>
                  </a:cubicBezTo>
                  <a:cubicBezTo>
                    <a:pt x="174" y="47"/>
                    <a:pt x="174" y="47"/>
                    <a:pt x="175" y="47"/>
                  </a:cubicBezTo>
                  <a:cubicBezTo>
                    <a:pt x="175" y="47"/>
                    <a:pt x="175" y="47"/>
                    <a:pt x="175" y="47"/>
                  </a:cubicBezTo>
                  <a:cubicBezTo>
                    <a:pt x="175" y="47"/>
                    <a:pt x="175" y="46"/>
                    <a:pt x="175" y="46"/>
                  </a:cubicBezTo>
                  <a:cubicBezTo>
                    <a:pt x="175" y="46"/>
                    <a:pt x="175" y="46"/>
                    <a:pt x="175" y="46"/>
                  </a:cubicBezTo>
                  <a:cubicBezTo>
                    <a:pt x="175" y="45"/>
                    <a:pt x="176" y="45"/>
                    <a:pt x="176" y="45"/>
                  </a:cubicBezTo>
                  <a:cubicBezTo>
                    <a:pt x="176" y="45"/>
                    <a:pt x="176" y="45"/>
                    <a:pt x="176" y="45"/>
                  </a:cubicBezTo>
                  <a:cubicBezTo>
                    <a:pt x="176" y="45"/>
                    <a:pt x="176" y="45"/>
                    <a:pt x="176" y="45"/>
                  </a:cubicBezTo>
                  <a:cubicBezTo>
                    <a:pt x="176" y="45"/>
                    <a:pt x="176" y="44"/>
                    <a:pt x="176" y="44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4"/>
                    <a:pt x="177" y="44"/>
                    <a:pt x="177" y="44"/>
                  </a:cubicBezTo>
                  <a:cubicBezTo>
                    <a:pt x="177" y="44"/>
                    <a:pt x="177" y="44"/>
                    <a:pt x="177" y="44"/>
                  </a:cubicBezTo>
                  <a:cubicBezTo>
                    <a:pt x="177" y="44"/>
                    <a:pt x="177" y="44"/>
                    <a:pt x="177" y="44"/>
                  </a:cubicBezTo>
                  <a:cubicBezTo>
                    <a:pt x="177" y="44"/>
                    <a:pt x="177" y="43"/>
                    <a:pt x="177" y="43"/>
                  </a:cubicBezTo>
                  <a:cubicBezTo>
                    <a:pt x="177" y="43"/>
                    <a:pt x="177" y="43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8" y="43"/>
                    <a:pt x="178" y="43"/>
                    <a:pt x="178" y="44"/>
                  </a:cubicBezTo>
                  <a:cubicBezTo>
                    <a:pt x="178" y="44"/>
                    <a:pt x="178" y="44"/>
                    <a:pt x="178" y="44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3"/>
                    <a:pt x="181" y="43"/>
                    <a:pt x="181" y="43"/>
                  </a:cubicBezTo>
                  <a:cubicBezTo>
                    <a:pt x="181" y="43"/>
                    <a:pt x="182" y="43"/>
                    <a:pt x="182" y="43"/>
                  </a:cubicBezTo>
                  <a:cubicBezTo>
                    <a:pt x="182" y="43"/>
                    <a:pt x="182" y="43"/>
                    <a:pt x="182" y="43"/>
                  </a:cubicBezTo>
                  <a:cubicBezTo>
                    <a:pt x="183" y="43"/>
                    <a:pt x="183" y="43"/>
                    <a:pt x="183" y="43"/>
                  </a:cubicBezTo>
                  <a:cubicBezTo>
                    <a:pt x="183" y="43"/>
                    <a:pt x="183" y="43"/>
                    <a:pt x="184" y="43"/>
                  </a:cubicBezTo>
                  <a:cubicBezTo>
                    <a:pt x="184" y="43"/>
                    <a:pt x="184" y="43"/>
                    <a:pt x="184" y="43"/>
                  </a:cubicBezTo>
                  <a:cubicBezTo>
                    <a:pt x="184" y="43"/>
                    <a:pt x="184" y="43"/>
                    <a:pt x="185" y="43"/>
                  </a:cubicBezTo>
                  <a:cubicBezTo>
                    <a:pt x="185" y="43"/>
                    <a:pt x="185" y="43"/>
                    <a:pt x="185" y="43"/>
                  </a:cubicBezTo>
                  <a:cubicBezTo>
                    <a:pt x="185" y="43"/>
                    <a:pt x="185" y="43"/>
                    <a:pt x="185" y="43"/>
                  </a:cubicBezTo>
                  <a:cubicBezTo>
                    <a:pt x="185" y="43"/>
                    <a:pt x="185" y="43"/>
                    <a:pt x="185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6" y="43"/>
                    <a:pt x="187" y="43"/>
                    <a:pt x="187" y="43"/>
                  </a:cubicBezTo>
                  <a:cubicBezTo>
                    <a:pt x="187" y="42"/>
                    <a:pt x="186" y="43"/>
                    <a:pt x="186" y="43"/>
                  </a:cubicBezTo>
                  <a:cubicBezTo>
                    <a:pt x="186" y="43"/>
                    <a:pt x="186" y="42"/>
                    <a:pt x="186" y="42"/>
                  </a:cubicBezTo>
                  <a:cubicBezTo>
                    <a:pt x="186" y="42"/>
                    <a:pt x="186" y="42"/>
                    <a:pt x="186" y="42"/>
                  </a:cubicBezTo>
                  <a:cubicBezTo>
                    <a:pt x="185" y="42"/>
                    <a:pt x="185" y="42"/>
                    <a:pt x="185" y="42"/>
                  </a:cubicBezTo>
                  <a:cubicBezTo>
                    <a:pt x="185" y="42"/>
                    <a:pt x="185" y="42"/>
                    <a:pt x="185" y="42"/>
                  </a:cubicBezTo>
                  <a:cubicBezTo>
                    <a:pt x="185" y="42"/>
                    <a:pt x="186" y="42"/>
                    <a:pt x="186" y="42"/>
                  </a:cubicBezTo>
                  <a:cubicBezTo>
                    <a:pt x="186" y="42"/>
                    <a:pt x="186" y="42"/>
                    <a:pt x="186" y="42"/>
                  </a:cubicBezTo>
                  <a:cubicBezTo>
                    <a:pt x="186" y="42"/>
                    <a:pt x="186" y="42"/>
                    <a:pt x="186" y="42"/>
                  </a:cubicBezTo>
                  <a:cubicBezTo>
                    <a:pt x="186" y="42"/>
                    <a:pt x="186" y="42"/>
                    <a:pt x="187" y="42"/>
                  </a:cubicBezTo>
                  <a:cubicBezTo>
                    <a:pt x="187" y="42"/>
                    <a:pt x="187" y="42"/>
                    <a:pt x="187" y="42"/>
                  </a:cubicBezTo>
                  <a:cubicBezTo>
                    <a:pt x="187" y="42"/>
                    <a:pt x="187" y="42"/>
                    <a:pt x="187" y="42"/>
                  </a:cubicBezTo>
                  <a:cubicBezTo>
                    <a:pt x="187" y="42"/>
                    <a:pt x="187" y="41"/>
                    <a:pt x="188" y="41"/>
                  </a:cubicBezTo>
                  <a:cubicBezTo>
                    <a:pt x="188" y="41"/>
                    <a:pt x="188" y="41"/>
                    <a:pt x="188" y="41"/>
                  </a:cubicBezTo>
                  <a:cubicBezTo>
                    <a:pt x="189" y="41"/>
                    <a:pt x="189" y="41"/>
                    <a:pt x="189" y="41"/>
                  </a:cubicBezTo>
                  <a:cubicBezTo>
                    <a:pt x="189" y="42"/>
                    <a:pt x="189" y="42"/>
                    <a:pt x="189" y="42"/>
                  </a:cubicBezTo>
                  <a:cubicBezTo>
                    <a:pt x="189" y="42"/>
                    <a:pt x="190" y="42"/>
                    <a:pt x="190" y="42"/>
                  </a:cubicBezTo>
                  <a:cubicBezTo>
                    <a:pt x="190" y="42"/>
                    <a:pt x="190" y="42"/>
                    <a:pt x="190" y="42"/>
                  </a:cubicBezTo>
                  <a:cubicBezTo>
                    <a:pt x="190" y="42"/>
                    <a:pt x="190" y="42"/>
                    <a:pt x="190" y="42"/>
                  </a:cubicBezTo>
                  <a:cubicBezTo>
                    <a:pt x="190" y="43"/>
                    <a:pt x="190" y="43"/>
                    <a:pt x="190" y="43"/>
                  </a:cubicBezTo>
                  <a:cubicBezTo>
                    <a:pt x="190" y="43"/>
                    <a:pt x="190" y="43"/>
                    <a:pt x="190" y="43"/>
                  </a:cubicBezTo>
                  <a:cubicBezTo>
                    <a:pt x="190" y="43"/>
                    <a:pt x="190" y="43"/>
                    <a:pt x="190" y="43"/>
                  </a:cubicBezTo>
                  <a:cubicBezTo>
                    <a:pt x="189" y="44"/>
                    <a:pt x="190" y="44"/>
                    <a:pt x="189" y="44"/>
                  </a:cubicBezTo>
                  <a:cubicBezTo>
                    <a:pt x="189" y="44"/>
                    <a:pt x="189" y="44"/>
                    <a:pt x="189" y="45"/>
                  </a:cubicBezTo>
                  <a:cubicBezTo>
                    <a:pt x="189" y="45"/>
                    <a:pt x="189" y="45"/>
                    <a:pt x="189" y="44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8" y="44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3"/>
                    <a:pt x="188" y="43"/>
                  </a:cubicBezTo>
                  <a:cubicBezTo>
                    <a:pt x="188" y="43"/>
                    <a:pt x="188" y="43"/>
                    <a:pt x="187" y="43"/>
                  </a:cubicBezTo>
                  <a:cubicBezTo>
                    <a:pt x="187" y="44"/>
                    <a:pt x="187" y="44"/>
                    <a:pt x="187" y="44"/>
                  </a:cubicBezTo>
                  <a:cubicBezTo>
                    <a:pt x="187" y="44"/>
                    <a:pt x="187" y="44"/>
                    <a:pt x="187" y="44"/>
                  </a:cubicBezTo>
                  <a:cubicBezTo>
                    <a:pt x="186" y="44"/>
                    <a:pt x="186" y="44"/>
                    <a:pt x="186" y="44"/>
                  </a:cubicBezTo>
                  <a:cubicBezTo>
                    <a:pt x="186" y="44"/>
                    <a:pt x="186" y="44"/>
                    <a:pt x="186" y="44"/>
                  </a:cubicBezTo>
                  <a:cubicBezTo>
                    <a:pt x="186" y="44"/>
                    <a:pt x="186" y="44"/>
                    <a:pt x="186" y="44"/>
                  </a:cubicBezTo>
                  <a:cubicBezTo>
                    <a:pt x="186" y="44"/>
                    <a:pt x="185" y="45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6"/>
                    <a:pt x="184" y="46"/>
                    <a:pt x="184" y="46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4" y="46"/>
                    <a:pt x="184" y="47"/>
                    <a:pt x="184" y="47"/>
                  </a:cubicBezTo>
                  <a:cubicBezTo>
                    <a:pt x="183" y="47"/>
                    <a:pt x="183" y="47"/>
                    <a:pt x="183" y="47"/>
                  </a:cubicBezTo>
                  <a:cubicBezTo>
                    <a:pt x="183" y="47"/>
                    <a:pt x="183" y="47"/>
                    <a:pt x="183" y="47"/>
                  </a:cubicBezTo>
                  <a:cubicBezTo>
                    <a:pt x="183" y="48"/>
                    <a:pt x="183" y="48"/>
                    <a:pt x="183" y="48"/>
                  </a:cubicBezTo>
                  <a:cubicBezTo>
                    <a:pt x="183" y="48"/>
                    <a:pt x="182" y="48"/>
                    <a:pt x="182" y="48"/>
                  </a:cubicBezTo>
                  <a:cubicBezTo>
                    <a:pt x="182" y="48"/>
                    <a:pt x="182" y="48"/>
                    <a:pt x="182" y="48"/>
                  </a:cubicBezTo>
                  <a:cubicBezTo>
                    <a:pt x="181" y="48"/>
                    <a:pt x="181" y="48"/>
                    <a:pt x="181" y="48"/>
                  </a:cubicBezTo>
                  <a:cubicBezTo>
                    <a:pt x="181" y="48"/>
                    <a:pt x="180" y="48"/>
                    <a:pt x="180" y="48"/>
                  </a:cubicBezTo>
                  <a:cubicBezTo>
                    <a:pt x="180" y="49"/>
                    <a:pt x="180" y="49"/>
                    <a:pt x="180" y="49"/>
                  </a:cubicBezTo>
                  <a:cubicBezTo>
                    <a:pt x="180" y="49"/>
                    <a:pt x="180" y="49"/>
                    <a:pt x="180" y="49"/>
                  </a:cubicBezTo>
                  <a:cubicBezTo>
                    <a:pt x="180" y="49"/>
                    <a:pt x="179" y="49"/>
                    <a:pt x="179" y="49"/>
                  </a:cubicBezTo>
                  <a:cubicBezTo>
                    <a:pt x="179" y="49"/>
                    <a:pt x="179" y="50"/>
                    <a:pt x="179" y="50"/>
                  </a:cubicBezTo>
                  <a:cubicBezTo>
                    <a:pt x="179" y="50"/>
                    <a:pt x="178" y="51"/>
                    <a:pt x="178" y="51"/>
                  </a:cubicBezTo>
                  <a:cubicBezTo>
                    <a:pt x="178" y="51"/>
                    <a:pt x="178" y="51"/>
                    <a:pt x="177" y="51"/>
                  </a:cubicBezTo>
                  <a:cubicBezTo>
                    <a:pt x="177" y="51"/>
                    <a:pt x="177" y="51"/>
                    <a:pt x="177" y="50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7" y="50"/>
                    <a:pt x="177" y="50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6" y="50"/>
                    <a:pt x="176" y="49"/>
                    <a:pt x="176" y="49"/>
                  </a:cubicBezTo>
                  <a:cubicBezTo>
                    <a:pt x="176" y="49"/>
                    <a:pt x="176" y="50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6" y="50"/>
                    <a:pt x="176" y="51"/>
                    <a:pt x="176" y="51"/>
                  </a:cubicBezTo>
                  <a:cubicBezTo>
                    <a:pt x="176" y="51"/>
                    <a:pt x="176" y="51"/>
                    <a:pt x="176" y="51"/>
                  </a:cubicBezTo>
                  <a:cubicBezTo>
                    <a:pt x="176" y="51"/>
                    <a:pt x="176" y="51"/>
                    <a:pt x="176" y="51"/>
                  </a:cubicBezTo>
                  <a:cubicBezTo>
                    <a:pt x="176" y="51"/>
                    <a:pt x="176" y="51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6" y="51"/>
                    <a:pt x="176" y="51"/>
                    <a:pt x="177" y="51"/>
                  </a:cubicBezTo>
                  <a:cubicBezTo>
                    <a:pt x="177" y="51"/>
                    <a:pt x="177" y="51"/>
                    <a:pt x="177" y="51"/>
                  </a:cubicBezTo>
                  <a:cubicBezTo>
                    <a:pt x="177" y="51"/>
                    <a:pt x="177" y="51"/>
                    <a:pt x="177" y="51"/>
                  </a:cubicBezTo>
                  <a:cubicBezTo>
                    <a:pt x="177" y="51"/>
                    <a:pt x="177" y="51"/>
                    <a:pt x="177" y="52"/>
                  </a:cubicBezTo>
                  <a:cubicBezTo>
                    <a:pt x="177" y="52"/>
                    <a:pt x="177" y="52"/>
                    <a:pt x="178" y="52"/>
                  </a:cubicBezTo>
                  <a:cubicBezTo>
                    <a:pt x="178" y="52"/>
                    <a:pt x="178" y="52"/>
                    <a:pt x="178" y="52"/>
                  </a:cubicBezTo>
                  <a:cubicBezTo>
                    <a:pt x="178" y="52"/>
                    <a:pt x="178" y="52"/>
                    <a:pt x="178" y="52"/>
                  </a:cubicBezTo>
                  <a:cubicBezTo>
                    <a:pt x="178" y="52"/>
                    <a:pt x="178" y="52"/>
                    <a:pt x="178" y="52"/>
                  </a:cubicBezTo>
                  <a:cubicBezTo>
                    <a:pt x="179" y="52"/>
                    <a:pt x="179" y="52"/>
                    <a:pt x="179" y="53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80" y="54"/>
                    <a:pt x="180" y="54"/>
                    <a:pt x="180" y="54"/>
                  </a:cubicBezTo>
                  <a:cubicBezTo>
                    <a:pt x="180" y="54"/>
                    <a:pt x="180" y="54"/>
                    <a:pt x="180" y="54"/>
                  </a:cubicBezTo>
                  <a:cubicBezTo>
                    <a:pt x="180" y="54"/>
                    <a:pt x="180" y="55"/>
                    <a:pt x="180" y="55"/>
                  </a:cubicBezTo>
                  <a:cubicBezTo>
                    <a:pt x="180" y="55"/>
                    <a:pt x="180" y="55"/>
                    <a:pt x="180" y="55"/>
                  </a:cubicBezTo>
                  <a:cubicBezTo>
                    <a:pt x="180" y="55"/>
                    <a:pt x="180" y="55"/>
                    <a:pt x="180" y="55"/>
                  </a:cubicBezTo>
                  <a:cubicBezTo>
                    <a:pt x="180" y="55"/>
                    <a:pt x="180" y="55"/>
                    <a:pt x="180" y="55"/>
                  </a:cubicBezTo>
                  <a:cubicBezTo>
                    <a:pt x="181" y="55"/>
                    <a:pt x="180" y="55"/>
                    <a:pt x="180" y="55"/>
                  </a:cubicBezTo>
                  <a:cubicBezTo>
                    <a:pt x="180" y="56"/>
                    <a:pt x="180" y="56"/>
                    <a:pt x="180" y="56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6"/>
                    <a:pt x="182" y="56"/>
                    <a:pt x="182" y="56"/>
                  </a:cubicBezTo>
                  <a:cubicBezTo>
                    <a:pt x="182" y="56"/>
                    <a:pt x="182" y="56"/>
                    <a:pt x="182" y="56"/>
                  </a:cubicBezTo>
                  <a:cubicBezTo>
                    <a:pt x="182" y="57"/>
                    <a:pt x="182" y="57"/>
                    <a:pt x="182" y="57"/>
                  </a:cubicBezTo>
                  <a:cubicBezTo>
                    <a:pt x="182" y="57"/>
                    <a:pt x="182" y="57"/>
                    <a:pt x="182" y="57"/>
                  </a:cubicBezTo>
                  <a:cubicBezTo>
                    <a:pt x="182" y="57"/>
                    <a:pt x="182" y="57"/>
                    <a:pt x="182" y="57"/>
                  </a:cubicBezTo>
                  <a:cubicBezTo>
                    <a:pt x="182" y="57"/>
                    <a:pt x="182" y="57"/>
                    <a:pt x="182" y="58"/>
                  </a:cubicBezTo>
                  <a:cubicBezTo>
                    <a:pt x="182" y="58"/>
                    <a:pt x="182" y="58"/>
                    <a:pt x="182" y="58"/>
                  </a:cubicBezTo>
                  <a:cubicBezTo>
                    <a:pt x="182" y="58"/>
                    <a:pt x="182" y="58"/>
                    <a:pt x="182" y="58"/>
                  </a:cubicBezTo>
                  <a:cubicBezTo>
                    <a:pt x="183" y="58"/>
                    <a:pt x="183" y="58"/>
                    <a:pt x="183" y="58"/>
                  </a:cubicBezTo>
                  <a:cubicBezTo>
                    <a:pt x="183" y="58"/>
                    <a:pt x="183" y="58"/>
                    <a:pt x="183" y="58"/>
                  </a:cubicBezTo>
                  <a:cubicBezTo>
                    <a:pt x="183" y="58"/>
                    <a:pt x="183" y="58"/>
                    <a:pt x="183" y="59"/>
                  </a:cubicBezTo>
                  <a:cubicBezTo>
                    <a:pt x="183" y="59"/>
                    <a:pt x="183" y="59"/>
                    <a:pt x="183" y="59"/>
                  </a:cubicBezTo>
                  <a:cubicBezTo>
                    <a:pt x="183" y="59"/>
                    <a:pt x="183" y="59"/>
                    <a:pt x="183" y="59"/>
                  </a:cubicBezTo>
                  <a:cubicBezTo>
                    <a:pt x="183" y="59"/>
                    <a:pt x="183" y="59"/>
                    <a:pt x="183" y="59"/>
                  </a:cubicBezTo>
                  <a:cubicBezTo>
                    <a:pt x="183" y="59"/>
                    <a:pt x="183" y="59"/>
                    <a:pt x="182" y="59"/>
                  </a:cubicBezTo>
                  <a:cubicBezTo>
                    <a:pt x="182" y="59"/>
                    <a:pt x="182" y="59"/>
                    <a:pt x="182" y="59"/>
                  </a:cubicBezTo>
                  <a:cubicBezTo>
                    <a:pt x="182" y="59"/>
                    <a:pt x="182" y="59"/>
                    <a:pt x="182" y="59"/>
                  </a:cubicBezTo>
                  <a:cubicBezTo>
                    <a:pt x="182" y="60"/>
                    <a:pt x="182" y="60"/>
                    <a:pt x="182" y="60"/>
                  </a:cubicBezTo>
                  <a:cubicBezTo>
                    <a:pt x="182" y="60"/>
                    <a:pt x="182" y="60"/>
                    <a:pt x="182" y="60"/>
                  </a:cubicBezTo>
                  <a:cubicBezTo>
                    <a:pt x="182" y="60"/>
                    <a:pt x="182" y="60"/>
                    <a:pt x="182" y="60"/>
                  </a:cubicBezTo>
                  <a:cubicBezTo>
                    <a:pt x="182" y="60"/>
                    <a:pt x="182" y="60"/>
                    <a:pt x="182" y="60"/>
                  </a:cubicBezTo>
                  <a:cubicBezTo>
                    <a:pt x="182" y="60"/>
                    <a:pt x="182" y="60"/>
                    <a:pt x="182" y="61"/>
                  </a:cubicBezTo>
                  <a:cubicBezTo>
                    <a:pt x="182" y="61"/>
                    <a:pt x="182" y="61"/>
                    <a:pt x="182" y="61"/>
                  </a:cubicBezTo>
                  <a:cubicBezTo>
                    <a:pt x="182" y="61"/>
                    <a:pt x="182" y="61"/>
                    <a:pt x="182" y="61"/>
                  </a:cubicBezTo>
                  <a:cubicBezTo>
                    <a:pt x="182" y="61"/>
                    <a:pt x="182" y="61"/>
                    <a:pt x="182" y="61"/>
                  </a:cubicBezTo>
                  <a:cubicBezTo>
                    <a:pt x="182" y="61"/>
                    <a:pt x="182" y="61"/>
                    <a:pt x="182" y="62"/>
                  </a:cubicBezTo>
                  <a:cubicBezTo>
                    <a:pt x="182" y="62"/>
                    <a:pt x="182" y="62"/>
                    <a:pt x="182" y="62"/>
                  </a:cubicBezTo>
                  <a:cubicBezTo>
                    <a:pt x="182" y="62"/>
                    <a:pt x="182" y="62"/>
                    <a:pt x="182" y="62"/>
                  </a:cubicBezTo>
                  <a:cubicBezTo>
                    <a:pt x="182" y="62"/>
                    <a:pt x="182" y="62"/>
                    <a:pt x="182" y="62"/>
                  </a:cubicBezTo>
                  <a:cubicBezTo>
                    <a:pt x="182" y="62"/>
                    <a:pt x="182" y="62"/>
                    <a:pt x="182" y="62"/>
                  </a:cubicBezTo>
                  <a:cubicBezTo>
                    <a:pt x="182" y="62"/>
                    <a:pt x="183" y="63"/>
                    <a:pt x="183" y="63"/>
                  </a:cubicBezTo>
                  <a:cubicBezTo>
                    <a:pt x="183" y="63"/>
                    <a:pt x="183" y="62"/>
                    <a:pt x="183" y="63"/>
                  </a:cubicBezTo>
                  <a:cubicBezTo>
                    <a:pt x="183" y="63"/>
                    <a:pt x="183" y="63"/>
                    <a:pt x="183" y="63"/>
                  </a:cubicBezTo>
                  <a:cubicBezTo>
                    <a:pt x="183" y="63"/>
                    <a:pt x="183" y="63"/>
                    <a:pt x="183" y="63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84" y="63"/>
                    <a:pt x="184" y="64"/>
                    <a:pt x="184" y="64"/>
                  </a:cubicBezTo>
                  <a:cubicBezTo>
                    <a:pt x="184" y="64"/>
                    <a:pt x="184" y="64"/>
                    <a:pt x="184" y="64"/>
                  </a:cubicBezTo>
                  <a:cubicBezTo>
                    <a:pt x="184" y="64"/>
                    <a:pt x="185" y="63"/>
                    <a:pt x="185" y="64"/>
                  </a:cubicBezTo>
                  <a:cubicBezTo>
                    <a:pt x="185" y="64"/>
                    <a:pt x="185" y="64"/>
                    <a:pt x="185" y="64"/>
                  </a:cubicBezTo>
                  <a:cubicBezTo>
                    <a:pt x="185" y="64"/>
                    <a:pt x="185" y="64"/>
                    <a:pt x="185" y="64"/>
                  </a:cubicBezTo>
                  <a:cubicBezTo>
                    <a:pt x="184" y="64"/>
                    <a:pt x="184" y="64"/>
                    <a:pt x="184" y="64"/>
                  </a:cubicBezTo>
                  <a:cubicBezTo>
                    <a:pt x="184" y="64"/>
                    <a:pt x="184" y="64"/>
                    <a:pt x="184" y="64"/>
                  </a:cubicBezTo>
                  <a:cubicBezTo>
                    <a:pt x="184" y="64"/>
                    <a:pt x="184" y="64"/>
                    <a:pt x="184" y="64"/>
                  </a:cubicBezTo>
                  <a:cubicBezTo>
                    <a:pt x="185" y="64"/>
                    <a:pt x="185" y="64"/>
                    <a:pt x="185" y="64"/>
                  </a:cubicBezTo>
                  <a:cubicBezTo>
                    <a:pt x="185" y="65"/>
                    <a:pt x="185" y="65"/>
                    <a:pt x="185" y="65"/>
                  </a:cubicBezTo>
                  <a:cubicBezTo>
                    <a:pt x="185" y="65"/>
                    <a:pt x="185" y="65"/>
                    <a:pt x="185" y="65"/>
                  </a:cubicBezTo>
                  <a:cubicBezTo>
                    <a:pt x="185" y="65"/>
                    <a:pt x="185" y="65"/>
                    <a:pt x="185" y="65"/>
                  </a:cubicBezTo>
                  <a:cubicBezTo>
                    <a:pt x="185" y="65"/>
                    <a:pt x="186" y="65"/>
                    <a:pt x="186" y="65"/>
                  </a:cubicBezTo>
                  <a:cubicBezTo>
                    <a:pt x="186" y="65"/>
                    <a:pt x="185" y="65"/>
                    <a:pt x="185" y="65"/>
                  </a:cubicBezTo>
                  <a:cubicBezTo>
                    <a:pt x="186" y="65"/>
                    <a:pt x="186" y="65"/>
                    <a:pt x="186" y="65"/>
                  </a:cubicBezTo>
                  <a:cubicBezTo>
                    <a:pt x="186" y="65"/>
                    <a:pt x="186" y="65"/>
                    <a:pt x="186" y="65"/>
                  </a:cubicBezTo>
                  <a:cubicBezTo>
                    <a:pt x="186" y="65"/>
                    <a:pt x="186" y="65"/>
                    <a:pt x="186" y="65"/>
                  </a:cubicBezTo>
                  <a:cubicBezTo>
                    <a:pt x="186" y="65"/>
                    <a:pt x="186" y="66"/>
                    <a:pt x="186" y="66"/>
                  </a:cubicBezTo>
                  <a:cubicBezTo>
                    <a:pt x="186" y="66"/>
                    <a:pt x="186" y="66"/>
                    <a:pt x="186" y="66"/>
                  </a:cubicBezTo>
                  <a:cubicBezTo>
                    <a:pt x="186" y="66"/>
                    <a:pt x="186" y="66"/>
                    <a:pt x="186" y="67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5" y="67"/>
                    <a:pt x="185" y="67"/>
                    <a:pt x="185" y="67"/>
                  </a:cubicBezTo>
                  <a:cubicBezTo>
                    <a:pt x="185" y="67"/>
                    <a:pt x="185" y="66"/>
                    <a:pt x="185" y="66"/>
                  </a:cubicBezTo>
                  <a:cubicBezTo>
                    <a:pt x="185" y="66"/>
                    <a:pt x="185" y="66"/>
                    <a:pt x="185" y="67"/>
                  </a:cubicBezTo>
                  <a:cubicBezTo>
                    <a:pt x="185" y="67"/>
                    <a:pt x="185" y="67"/>
                    <a:pt x="185" y="67"/>
                  </a:cubicBezTo>
                  <a:cubicBezTo>
                    <a:pt x="185" y="67"/>
                    <a:pt x="185" y="67"/>
                    <a:pt x="185" y="67"/>
                  </a:cubicBezTo>
                  <a:cubicBezTo>
                    <a:pt x="185" y="67"/>
                    <a:pt x="185" y="68"/>
                    <a:pt x="185" y="68"/>
                  </a:cubicBezTo>
                  <a:cubicBezTo>
                    <a:pt x="185" y="68"/>
                    <a:pt x="185" y="67"/>
                    <a:pt x="185" y="67"/>
                  </a:cubicBezTo>
                  <a:cubicBezTo>
                    <a:pt x="185" y="67"/>
                    <a:pt x="185" y="68"/>
                    <a:pt x="185" y="68"/>
                  </a:cubicBezTo>
                  <a:cubicBezTo>
                    <a:pt x="185" y="68"/>
                    <a:pt x="185" y="67"/>
                    <a:pt x="185" y="67"/>
                  </a:cubicBezTo>
                  <a:cubicBezTo>
                    <a:pt x="185" y="67"/>
                    <a:pt x="185" y="67"/>
                    <a:pt x="185" y="67"/>
                  </a:cubicBezTo>
                  <a:cubicBezTo>
                    <a:pt x="185" y="67"/>
                    <a:pt x="185" y="67"/>
                    <a:pt x="185" y="67"/>
                  </a:cubicBezTo>
                  <a:cubicBezTo>
                    <a:pt x="184" y="67"/>
                    <a:pt x="184" y="67"/>
                    <a:pt x="184" y="67"/>
                  </a:cubicBezTo>
                  <a:cubicBezTo>
                    <a:pt x="184" y="67"/>
                    <a:pt x="184" y="67"/>
                    <a:pt x="184" y="67"/>
                  </a:cubicBezTo>
                  <a:cubicBezTo>
                    <a:pt x="184" y="67"/>
                    <a:pt x="184" y="67"/>
                    <a:pt x="184" y="67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3" y="67"/>
                    <a:pt x="183" y="67"/>
                    <a:pt x="182" y="67"/>
                  </a:cubicBezTo>
                  <a:cubicBezTo>
                    <a:pt x="182" y="67"/>
                    <a:pt x="182" y="68"/>
                    <a:pt x="182" y="67"/>
                  </a:cubicBezTo>
                  <a:cubicBezTo>
                    <a:pt x="182" y="67"/>
                    <a:pt x="182" y="67"/>
                    <a:pt x="182" y="67"/>
                  </a:cubicBezTo>
                  <a:cubicBezTo>
                    <a:pt x="182" y="67"/>
                    <a:pt x="182" y="67"/>
                    <a:pt x="182" y="68"/>
                  </a:cubicBezTo>
                  <a:cubicBezTo>
                    <a:pt x="182" y="68"/>
                    <a:pt x="181" y="68"/>
                    <a:pt x="181" y="68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81" y="69"/>
                    <a:pt x="180" y="69"/>
                    <a:pt x="180" y="69"/>
                  </a:cubicBezTo>
                  <a:cubicBezTo>
                    <a:pt x="180" y="69"/>
                    <a:pt x="181" y="69"/>
                    <a:pt x="181" y="69"/>
                  </a:cubicBezTo>
                  <a:cubicBezTo>
                    <a:pt x="181" y="69"/>
                    <a:pt x="181" y="70"/>
                    <a:pt x="181" y="70"/>
                  </a:cubicBezTo>
                  <a:cubicBezTo>
                    <a:pt x="181" y="70"/>
                    <a:pt x="181" y="70"/>
                    <a:pt x="181" y="70"/>
                  </a:cubicBezTo>
                  <a:cubicBezTo>
                    <a:pt x="181" y="70"/>
                    <a:pt x="181" y="70"/>
                    <a:pt x="181" y="70"/>
                  </a:cubicBezTo>
                  <a:cubicBezTo>
                    <a:pt x="181" y="70"/>
                    <a:pt x="181" y="70"/>
                    <a:pt x="181" y="70"/>
                  </a:cubicBezTo>
                  <a:cubicBezTo>
                    <a:pt x="180" y="70"/>
                    <a:pt x="180" y="70"/>
                    <a:pt x="180" y="70"/>
                  </a:cubicBezTo>
                  <a:cubicBezTo>
                    <a:pt x="180" y="70"/>
                    <a:pt x="180" y="70"/>
                    <a:pt x="180" y="70"/>
                  </a:cubicBezTo>
                  <a:cubicBezTo>
                    <a:pt x="180" y="70"/>
                    <a:pt x="180" y="70"/>
                    <a:pt x="180" y="70"/>
                  </a:cubicBezTo>
                  <a:cubicBezTo>
                    <a:pt x="180" y="70"/>
                    <a:pt x="179" y="70"/>
                    <a:pt x="179" y="70"/>
                  </a:cubicBezTo>
                  <a:cubicBezTo>
                    <a:pt x="179" y="70"/>
                    <a:pt x="179" y="70"/>
                    <a:pt x="178" y="70"/>
                  </a:cubicBezTo>
                  <a:cubicBezTo>
                    <a:pt x="178" y="70"/>
                    <a:pt x="178" y="70"/>
                    <a:pt x="178" y="70"/>
                  </a:cubicBezTo>
                  <a:cubicBezTo>
                    <a:pt x="178" y="70"/>
                    <a:pt x="178" y="70"/>
                    <a:pt x="178" y="70"/>
                  </a:cubicBezTo>
                  <a:cubicBezTo>
                    <a:pt x="178" y="70"/>
                    <a:pt x="178" y="70"/>
                    <a:pt x="178" y="70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7" y="69"/>
                    <a:pt x="177" y="69"/>
                    <a:pt x="177" y="68"/>
                  </a:cubicBezTo>
                  <a:cubicBezTo>
                    <a:pt x="177" y="68"/>
                    <a:pt x="177" y="68"/>
                    <a:pt x="177" y="67"/>
                  </a:cubicBezTo>
                  <a:cubicBezTo>
                    <a:pt x="177" y="67"/>
                    <a:pt x="177" y="67"/>
                    <a:pt x="177" y="67"/>
                  </a:cubicBezTo>
                  <a:cubicBezTo>
                    <a:pt x="177" y="67"/>
                    <a:pt x="177" y="66"/>
                    <a:pt x="177" y="66"/>
                  </a:cubicBezTo>
                  <a:cubicBezTo>
                    <a:pt x="177" y="66"/>
                    <a:pt x="177" y="66"/>
                    <a:pt x="177" y="66"/>
                  </a:cubicBezTo>
                  <a:cubicBezTo>
                    <a:pt x="177" y="66"/>
                    <a:pt x="177" y="66"/>
                    <a:pt x="177" y="66"/>
                  </a:cubicBezTo>
                  <a:cubicBezTo>
                    <a:pt x="178" y="66"/>
                    <a:pt x="178" y="66"/>
                    <a:pt x="178" y="66"/>
                  </a:cubicBezTo>
                  <a:cubicBezTo>
                    <a:pt x="178" y="65"/>
                    <a:pt x="178" y="65"/>
                    <a:pt x="178" y="65"/>
                  </a:cubicBezTo>
                  <a:cubicBezTo>
                    <a:pt x="178" y="65"/>
                    <a:pt x="178" y="65"/>
                    <a:pt x="178" y="65"/>
                  </a:cubicBezTo>
                  <a:cubicBezTo>
                    <a:pt x="178" y="65"/>
                    <a:pt x="178" y="65"/>
                    <a:pt x="178" y="65"/>
                  </a:cubicBezTo>
                  <a:cubicBezTo>
                    <a:pt x="177" y="65"/>
                    <a:pt x="177" y="64"/>
                    <a:pt x="177" y="64"/>
                  </a:cubicBezTo>
                  <a:cubicBezTo>
                    <a:pt x="177" y="64"/>
                    <a:pt x="177" y="64"/>
                    <a:pt x="176" y="64"/>
                  </a:cubicBezTo>
                  <a:cubicBezTo>
                    <a:pt x="176" y="64"/>
                    <a:pt x="176" y="64"/>
                    <a:pt x="176" y="64"/>
                  </a:cubicBezTo>
                  <a:cubicBezTo>
                    <a:pt x="176" y="64"/>
                    <a:pt x="176" y="63"/>
                    <a:pt x="176" y="63"/>
                  </a:cubicBezTo>
                  <a:cubicBezTo>
                    <a:pt x="175" y="63"/>
                    <a:pt x="175" y="64"/>
                    <a:pt x="175" y="64"/>
                  </a:cubicBezTo>
                  <a:cubicBezTo>
                    <a:pt x="175" y="64"/>
                    <a:pt x="175" y="64"/>
                    <a:pt x="175" y="64"/>
                  </a:cubicBezTo>
                  <a:cubicBezTo>
                    <a:pt x="175" y="64"/>
                    <a:pt x="175" y="64"/>
                    <a:pt x="175" y="64"/>
                  </a:cubicBezTo>
                  <a:cubicBezTo>
                    <a:pt x="175" y="63"/>
                    <a:pt x="175" y="63"/>
                    <a:pt x="175" y="63"/>
                  </a:cubicBezTo>
                  <a:cubicBezTo>
                    <a:pt x="175" y="63"/>
                    <a:pt x="175" y="63"/>
                    <a:pt x="175" y="63"/>
                  </a:cubicBezTo>
                  <a:cubicBezTo>
                    <a:pt x="175" y="63"/>
                    <a:pt x="175" y="63"/>
                    <a:pt x="175" y="63"/>
                  </a:cubicBezTo>
                  <a:cubicBezTo>
                    <a:pt x="175" y="63"/>
                    <a:pt x="175" y="63"/>
                    <a:pt x="174" y="63"/>
                  </a:cubicBezTo>
                  <a:cubicBezTo>
                    <a:pt x="174" y="62"/>
                    <a:pt x="174" y="62"/>
                    <a:pt x="174" y="62"/>
                  </a:cubicBezTo>
                  <a:cubicBezTo>
                    <a:pt x="174" y="62"/>
                    <a:pt x="174" y="62"/>
                    <a:pt x="174" y="62"/>
                  </a:cubicBezTo>
                  <a:cubicBezTo>
                    <a:pt x="174" y="62"/>
                    <a:pt x="173" y="62"/>
                    <a:pt x="173" y="62"/>
                  </a:cubicBezTo>
                  <a:cubicBezTo>
                    <a:pt x="173" y="62"/>
                    <a:pt x="173" y="62"/>
                    <a:pt x="173" y="61"/>
                  </a:cubicBezTo>
                  <a:cubicBezTo>
                    <a:pt x="173" y="61"/>
                    <a:pt x="173" y="61"/>
                    <a:pt x="173" y="61"/>
                  </a:cubicBezTo>
                  <a:cubicBezTo>
                    <a:pt x="173" y="60"/>
                    <a:pt x="173" y="60"/>
                    <a:pt x="173" y="60"/>
                  </a:cubicBezTo>
                  <a:cubicBezTo>
                    <a:pt x="173" y="60"/>
                    <a:pt x="173" y="60"/>
                    <a:pt x="173" y="60"/>
                  </a:cubicBezTo>
                  <a:cubicBezTo>
                    <a:pt x="173" y="59"/>
                    <a:pt x="174" y="59"/>
                    <a:pt x="174" y="59"/>
                  </a:cubicBezTo>
                  <a:cubicBezTo>
                    <a:pt x="174" y="59"/>
                    <a:pt x="174" y="59"/>
                    <a:pt x="174" y="59"/>
                  </a:cubicBezTo>
                  <a:cubicBezTo>
                    <a:pt x="174" y="59"/>
                    <a:pt x="174" y="59"/>
                    <a:pt x="174" y="59"/>
                  </a:cubicBezTo>
                  <a:cubicBezTo>
                    <a:pt x="174" y="59"/>
                    <a:pt x="174" y="58"/>
                    <a:pt x="174" y="58"/>
                  </a:cubicBezTo>
                  <a:cubicBezTo>
                    <a:pt x="174" y="58"/>
                    <a:pt x="174" y="58"/>
                    <a:pt x="174" y="58"/>
                  </a:cubicBezTo>
                  <a:cubicBezTo>
                    <a:pt x="174" y="58"/>
                    <a:pt x="174" y="58"/>
                    <a:pt x="174" y="58"/>
                  </a:cubicBezTo>
                  <a:cubicBezTo>
                    <a:pt x="174" y="58"/>
                    <a:pt x="174" y="58"/>
                    <a:pt x="174" y="58"/>
                  </a:cubicBezTo>
                  <a:cubicBezTo>
                    <a:pt x="174" y="57"/>
                    <a:pt x="174" y="57"/>
                    <a:pt x="174" y="57"/>
                  </a:cubicBezTo>
                  <a:cubicBezTo>
                    <a:pt x="174" y="57"/>
                    <a:pt x="174" y="57"/>
                    <a:pt x="174" y="57"/>
                  </a:cubicBezTo>
                  <a:cubicBezTo>
                    <a:pt x="174" y="57"/>
                    <a:pt x="174" y="57"/>
                    <a:pt x="174" y="57"/>
                  </a:cubicBezTo>
                  <a:cubicBezTo>
                    <a:pt x="174" y="57"/>
                    <a:pt x="174" y="57"/>
                    <a:pt x="174" y="57"/>
                  </a:cubicBezTo>
                  <a:cubicBezTo>
                    <a:pt x="174" y="56"/>
                    <a:pt x="174" y="57"/>
                    <a:pt x="174" y="56"/>
                  </a:cubicBezTo>
                  <a:cubicBezTo>
                    <a:pt x="174" y="56"/>
                    <a:pt x="173" y="56"/>
                    <a:pt x="173" y="56"/>
                  </a:cubicBezTo>
                  <a:cubicBezTo>
                    <a:pt x="173" y="56"/>
                    <a:pt x="174" y="56"/>
                    <a:pt x="174" y="56"/>
                  </a:cubicBezTo>
                  <a:cubicBezTo>
                    <a:pt x="174" y="56"/>
                    <a:pt x="174" y="56"/>
                    <a:pt x="174" y="56"/>
                  </a:cubicBezTo>
                  <a:cubicBezTo>
                    <a:pt x="174" y="56"/>
                    <a:pt x="174" y="56"/>
                    <a:pt x="174" y="56"/>
                  </a:cubicBezTo>
                  <a:cubicBezTo>
                    <a:pt x="174" y="56"/>
                    <a:pt x="174" y="56"/>
                    <a:pt x="174" y="56"/>
                  </a:cubicBezTo>
                  <a:cubicBezTo>
                    <a:pt x="174" y="56"/>
                    <a:pt x="174" y="56"/>
                    <a:pt x="174" y="56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4" y="55"/>
                    <a:pt x="173" y="55"/>
                    <a:pt x="173" y="55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5"/>
                    <a:pt x="171" y="55"/>
                    <a:pt x="171" y="55"/>
                  </a:cubicBezTo>
                  <a:cubicBezTo>
                    <a:pt x="171" y="56"/>
                    <a:pt x="171" y="55"/>
                    <a:pt x="171" y="56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70" y="56"/>
                    <a:pt x="170" y="56"/>
                    <a:pt x="170" y="56"/>
                  </a:cubicBezTo>
                  <a:cubicBezTo>
                    <a:pt x="170" y="57"/>
                    <a:pt x="170" y="57"/>
                    <a:pt x="170" y="57"/>
                  </a:cubicBezTo>
                  <a:cubicBezTo>
                    <a:pt x="169" y="57"/>
                    <a:pt x="169" y="57"/>
                    <a:pt x="169" y="57"/>
                  </a:cubicBezTo>
                  <a:cubicBezTo>
                    <a:pt x="169" y="57"/>
                    <a:pt x="169" y="57"/>
                    <a:pt x="168" y="57"/>
                  </a:cubicBezTo>
                  <a:cubicBezTo>
                    <a:pt x="168" y="57"/>
                    <a:pt x="168" y="57"/>
                    <a:pt x="168" y="57"/>
                  </a:cubicBezTo>
                  <a:cubicBezTo>
                    <a:pt x="168" y="58"/>
                    <a:pt x="168" y="58"/>
                    <a:pt x="168" y="58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9" y="58"/>
                    <a:pt x="169" y="59"/>
                    <a:pt x="169" y="59"/>
                  </a:cubicBezTo>
                  <a:cubicBezTo>
                    <a:pt x="169" y="59"/>
                    <a:pt x="169" y="59"/>
                    <a:pt x="169" y="59"/>
                  </a:cubicBezTo>
                  <a:cubicBezTo>
                    <a:pt x="169" y="59"/>
                    <a:pt x="169" y="59"/>
                    <a:pt x="169" y="59"/>
                  </a:cubicBezTo>
                  <a:cubicBezTo>
                    <a:pt x="169" y="59"/>
                    <a:pt x="170" y="59"/>
                    <a:pt x="170" y="59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60"/>
                    <a:pt x="170" y="60"/>
                    <a:pt x="170" y="60"/>
                  </a:cubicBezTo>
                  <a:cubicBezTo>
                    <a:pt x="170" y="60"/>
                    <a:pt x="170" y="60"/>
                    <a:pt x="170" y="6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70" y="61"/>
                    <a:pt x="170" y="62"/>
                    <a:pt x="170" y="62"/>
                  </a:cubicBezTo>
                  <a:cubicBezTo>
                    <a:pt x="170" y="62"/>
                    <a:pt x="170" y="62"/>
                    <a:pt x="170" y="62"/>
                  </a:cubicBezTo>
                  <a:cubicBezTo>
                    <a:pt x="170" y="62"/>
                    <a:pt x="170" y="62"/>
                    <a:pt x="170" y="62"/>
                  </a:cubicBezTo>
                  <a:cubicBezTo>
                    <a:pt x="170" y="63"/>
                    <a:pt x="170" y="63"/>
                    <a:pt x="170" y="63"/>
                  </a:cubicBezTo>
                  <a:cubicBezTo>
                    <a:pt x="170" y="63"/>
                    <a:pt x="170" y="63"/>
                    <a:pt x="170" y="63"/>
                  </a:cubicBezTo>
                  <a:cubicBezTo>
                    <a:pt x="170" y="63"/>
                    <a:pt x="169" y="63"/>
                    <a:pt x="169" y="63"/>
                  </a:cubicBezTo>
                  <a:cubicBezTo>
                    <a:pt x="169" y="63"/>
                    <a:pt x="169" y="64"/>
                    <a:pt x="169" y="64"/>
                  </a:cubicBezTo>
                  <a:cubicBezTo>
                    <a:pt x="169" y="64"/>
                    <a:pt x="169" y="64"/>
                    <a:pt x="169" y="64"/>
                  </a:cubicBezTo>
                  <a:cubicBezTo>
                    <a:pt x="169" y="64"/>
                    <a:pt x="169" y="64"/>
                    <a:pt x="169" y="64"/>
                  </a:cubicBezTo>
                  <a:cubicBezTo>
                    <a:pt x="169" y="64"/>
                    <a:pt x="169" y="64"/>
                    <a:pt x="169" y="65"/>
                  </a:cubicBezTo>
                  <a:cubicBezTo>
                    <a:pt x="169" y="65"/>
                    <a:pt x="169" y="65"/>
                    <a:pt x="169" y="65"/>
                  </a:cubicBezTo>
                  <a:cubicBezTo>
                    <a:pt x="169" y="65"/>
                    <a:pt x="170" y="65"/>
                    <a:pt x="170" y="65"/>
                  </a:cubicBezTo>
                  <a:cubicBezTo>
                    <a:pt x="170" y="66"/>
                    <a:pt x="170" y="66"/>
                    <a:pt x="170" y="66"/>
                  </a:cubicBezTo>
                  <a:cubicBezTo>
                    <a:pt x="169" y="66"/>
                    <a:pt x="169" y="66"/>
                    <a:pt x="169" y="66"/>
                  </a:cubicBezTo>
                  <a:cubicBezTo>
                    <a:pt x="169" y="66"/>
                    <a:pt x="170" y="66"/>
                    <a:pt x="170" y="66"/>
                  </a:cubicBezTo>
                  <a:cubicBezTo>
                    <a:pt x="170" y="67"/>
                    <a:pt x="169" y="67"/>
                    <a:pt x="169" y="67"/>
                  </a:cubicBezTo>
                  <a:cubicBezTo>
                    <a:pt x="169" y="67"/>
                    <a:pt x="170" y="67"/>
                    <a:pt x="170" y="67"/>
                  </a:cubicBezTo>
                  <a:cubicBezTo>
                    <a:pt x="170" y="67"/>
                    <a:pt x="170" y="67"/>
                    <a:pt x="170" y="68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69" y="70"/>
                    <a:pt x="169" y="70"/>
                    <a:pt x="169" y="70"/>
                  </a:cubicBezTo>
                  <a:cubicBezTo>
                    <a:pt x="169" y="70"/>
                    <a:pt x="169" y="70"/>
                    <a:pt x="169" y="70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69" y="71"/>
                    <a:pt x="169" y="71"/>
                    <a:pt x="169" y="72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69" y="72"/>
                    <a:pt x="169" y="73"/>
                    <a:pt x="169" y="73"/>
                  </a:cubicBezTo>
                  <a:cubicBezTo>
                    <a:pt x="169" y="73"/>
                    <a:pt x="169" y="73"/>
                    <a:pt x="169" y="73"/>
                  </a:cubicBezTo>
                  <a:cubicBezTo>
                    <a:pt x="169" y="73"/>
                    <a:pt x="169" y="73"/>
                    <a:pt x="169" y="73"/>
                  </a:cubicBezTo>
                  <a:cubicBezTo>
                    <a:pt x="170" y="73"/>
                    <a:pt x="170" y="73"/>
                    <a:pt x="170" y="73"/>
                  </a:cubicBezTo>
                  <a:cubicBezTo>
                    <a:pt x="170" y="73"/>
                    <a:pt x="170" y="74"/>
                    <a:pt x="170" y="74"/>
                  </a:cubicBezTo>
                  <a:cubicBezTo>
                    <a:pt x="170" y="74"/>
                    <a:pt x="170" y="74"/>
                    <a:pt x="170" y="74"/>
                  </a:cubicBezTo>
                  <a:cubicBezTo>
                    <a:pt x="170" y="74"/>
                    <a:pt x="170" y="75"/>
                    <a:pt x="170" y="75"/>
                  </a:cubicBezTo>
                  <a:cubicBezTo>
                    <a:pt x="170" y="75"/>
                    <a:pt x="170" y="75"/>
                    <a:pt x="170" y="74"/>
                  </a:cubicBezTo>
                  <a:cubicBezTo>
                    <a:pt x="169" y="74"/>
                    <a:pt x="169" y="74"/>
                    <a:pt x="169" y="74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7" y="75"/>
                    <a:pt x="167" y="75"/>
                    <a:pt x="167" y="75"/>
                  </a:cubicBezTo>
                  <a:cubicBezTo>
                    <a:pt x="167" y="75"/>
                    <a:pt x="167" y="74"/>
                    <a:pt x="167" y="75"/>
                  </a:cubicBezTo>
                  <a:cubicBezTo>
                    <a:pt x="166" y="75"/>
                    <a:pt x="166" y="75"/>
                    <a:pt x="166" y="75"/>
                  </a:cubicBezTo>
                  <a:cubicBezTo>
                    <a:pt x="166" y="75"/>
                    <a:pt x="166" y="75"/>
                    <a:pt x="166" y="75"/>
                  </a:cubicBezTo>
                  <a:cubicBezTo>
                    <a:pt x="166" y="75"/>
                    <a:pt x="166" y="75"/>
                    <a:pt x="166" y="75"/>
                  </a:cubicBezTo>
                  <a:cubicBezTo>
                    <a:pt x="166" y="75"/>
                    <a:pt x="166" y="75"/>
                    <a:pt x="166" y="75"/>
                  </a:cubicBezTo>
                  <a:cubicBezTo>
                    <a:pt x="166" y="75"/>
                    <a:pt x="166" y="75"/>
                    <a:pt x="166" y="75"/>
                  </a:cubicBezTo>
                  <a:cubicBezTo>
                    <a:pt x="166" y="76"/>
                    <a:pt x="165" y="76"/>
                    <a:pt x="165" y="76"/>
                  </a:cubicBezTo>
                  <a:cubicBezTo>
                    <a:pt x="165" y="76"/>
                    <a:pt x="165" y="76"/>
                    <a:pt x="165" y="75"/>
                  </a:cubicBezTo>
                  <a:cubicBezTo>
                    <a:pt x="165" y="75"/>
                    <a:pt x="165" y="75"/>
                    <a:pt x="165" y="75"/>
                  </a:cubicBezTo>
                  <a:cubicBezTo>
                    <a:pt x="164" y="75"/>
                    <a:pt x="164" y="75"/>
                    <a:pt x="164" y="75"/>
                  </a:cubicBezTo>
                  <a:cubicBezTo>
                    <a:pt x="164" y="75"/>
                    <a:pt x="164" y="75"/>
                    <a:pt x="164" y="75"/>
                  </a:cubicBezTo>
                  <a:cubicBezTo>
                    <a:pt x="164" y="75"/>
                    <a:pt x="164" y="75"/>
                    <a:pt x="164" y="75"/>
                  </a:cubicBezTo>
                  <a:cubicBezTo>
                    <a:pt x="164" y="75"/>
                    <a:pt x="164" y="75"/>
                    <a:pt x="164" y="75"/>
                  </a:cubicBezTo>
                  <a:cubicBezTo>
                    <a:pt x="164" y="75"/>
                    <a:pt x="164" y="75"/>
                    <a:pt x="164" y="75"/>
                  </a:cubicBezTo>
                  <a:cubicBezTo>
                    <a:pt x="164" y="75"/>
                    <a:pt x="164" y="75"/>
                    <a:pt x="164" y="75"/>
                  </a:cubicBezTo>
                  <a:cubicBezTo>
                    <a:pt x="163" y="75"/>
                    <a:pt x="163" y="75"/>
                    <a:pt x="163" y="74"/>
                  </a:cubicBezTo>
                  <a:cubicBezTo>
                    <a:pt x="163" y="74"/>
                    <a:pt x="163" y="74"/>
                    <a:pt x="163" y="73"/>
                  </a:cubicBezTo>
                  <a:cubicBezTo>
                    <a:pt x="163" y="73"/>
                    <a:pt x="163" y="73"/>
                    <a:pt x="163" y="73"/>
                  </a:cubicBezTo>
                  <a:cubicBezTo>
                    <a:pt x="163" y="73"/>
                    <a:pt x="163" y="72"/>
                    <a:pt x="163" y="72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4" y="71"/>
                    <a:pt x="164" y="71"/>
                    <a:pt x="164" y="71"/>
                  </a:cubicBezTo>
                  <a:cubicBezTo>
                    <a:pt x="164" y="71"/>
                    <a:pt x="164" y="71"/>
                    <a:pt x="164" y="71"/>
                  </a:cubicBezTo>
                  <a:cubicBezTo>
                    <a:pt x="164" y="71"/>
                    <a:pt x="164" y="71"/>
                    <a:pt x="164" y="71"/>
                  </a:cubicBezTo>
                  <a:cubicBezTo>
                    <a:pt x="164" y="71"/>
                    <a:pt x="164" y="70"/>
                    <a:pt x="164" y="70"/>
                  </a:cubicBezTo>
                  <a:cubicBezTo>
                    <a:pt x="164" y="70"/>
                    <a:pt x="164" y="70"/>
                    <a:pt x="164" y="70"/>
                  </a:cubicBezTo>
                  <a:cubicBezTo>
                    <a:pt x="164" y="70"/>
                    <a:pt x="164" y="70"/>
                    <a:pt x="164" y="70"/>
                  </a:cubicBezTo>
                  <a:cubicBezTo>
                    <a:pt x="164" y="69"/>
                    <a:pt x="164" y="69"/>
                    <a:pt x="164" y="69"/>
                  </a:cubicBezTo>
                  <a:cubicBezTo>
                    <a:pt x="164" y="69"/>
                    <a:pt x="164" y="69"/>
                    <a:pt x="164" y="68"/>
                  </a:cubicBezTo>
                  <a:cubicBezTo>
                    <a:pt x="164" y="68"/>
                    <a:pt x="164" y="68"/>
                    <a:pt x="164" y="67"/>
                  </a:cubicBezTo>
                  <a:cubicBezTo>
                    <a:pt x="164" y="67"/>
                    <a:pt x="164" y="67"/>
                    <a:pt x="165" y="67"/>
                  </a:cubicBezTo>
                  <a:cubicBezTo>
                    <a:pt x="165" y="67"/>
                    <a:pt x="165" y="66"/>
                    <a:pt x="165" y="66"/>
                  </a:cubicBezTo>
                  <a:cubicBezTo>
                    <a:pt x="165" y="66"/>
                    <a:pt x="164" y="66"/>
                    <a:pt x="164" y="66"/>
                  </a:cubicBezTo>
                  <a:cubicBezTo>
                    <a:pt x="164" y="66"/>
                    <a:pt x="165" y="66"/>
                    <a:pt x="165" y="66"/>
                  </a:cubicBezTo>
                  <a:cubicBezTo>
                    <a:pt x="165" y="65"/>
                    <a:pt x="165" y="65"/>
                    <a:pt x="165" y="65"/>
                  </a:cubicBezTo>
                  <a:cubicBezTo>
                    <a:pt x="164" y="65"/>
                    <a:pt x="165" y="65"/>
                    <a:pt x="165" y="64"/>
                  </a:cubicBezTo>
                  <a:cubicBezTo>
                    <a:pt x="165" y="64"/>
                    <a:pt x="165" y="64"/>
                    <a:pt x="164" y="64"/>
                  </a:cubicBezTo>
                  <a:cubicBezTo>
                    <a:pt x="164" y="64"/>
                    <a:pt x="164" y="64"/>
                    <a:pt x="164" y="64"/>
                  </a:cubicBezTo>
                  <a:cubicBezTo>
                    <a:pt x="164" y="64"/>
                    <a:pt x="164" y="64"/>
                    <a:pt x="164" y="63"/>
                  </a:cubicBezTo>
                  <a:cubicBezTo>
                    <a:pt x="164" y="63"/>
                    <a:pt x="164" y="63"/>
                    <a:pt x="164" y="63"/>
                  </a:cubicBezTo>
                  <a:cubicBezTo>
                    <a:pt x="164" y="63"/>
                    <a:pt x="163" y="63"/>
                    <a:pt x="163" y="62"/>
                  </a:cubicBezTo>
                  <a:cubicBezTo>
                    <a:pt x="163" y="62"/>
                    <a:pt x="164" y="62"/>
                    <a:pt x="164" y="62"/>
                  </a:cubicBezTo>
                  <a:cubicBezTo>
                    <a:pt x="164" y="61"/>
                    <a:pt x="164" y="61"/>
                    <a:pt x="163" y="61"/>
                  </a:cubicBezTo>
                  <a:cubicBezTo>
                    <a:pt x="163" y="61"/>
                    <a:pt x="163" y="61"/>
                    <a:pt x="163" y="61"/>
                  </a:cubicBezTo>
                  <a:cubicBezTo>
                    <a:pt x="163" y="61"/>
                    <a:pt x="163" y="60"/>
                    <a:pt x="162" y="60"/>
                  </a:cubicBezTo>
                  <a:cubicBezTo>
                    <a:pt x="162" y="60"/>
                    <a:pt x="162" y="61"/>
                    <a:pt x="162" y="61"/>
                  </a:cubicBezTo>
                  <a:cubicBezTo>
                    <a:pt x="162" y="61"/>
                    <a:pt x="162" y="61"/>
                    <a:pt x="161" y="61"/>
                  </a:cubicBezTo>
                  <a:cubicBezTo>
                    <a:pt x="161" y="61"/>
                    <a:pt x="161" y="61"/>
                    <a:pt x="161" y="61"/>
                  </a:cubicBezTo>
                  <a:cubicBezTo>
                    <a:pt x="161" y="61"/>
                    <a:pt x="161" y="61"/>
                    <a:pt x="161" y="61"/>
                  </a:cubicBezTo>
                  <a:cubicBezTo>
                    <a:pt x="161" y="61"/>
                    <a:pt x="160" y="61"/>
                    <a:pt x="160" y="61"/>
                  </a:cubicBezTo>
                  <a:cubicBezTo>
                    <a:pt x="160" y="61"/>
                    <a:pt x="160" y="61"/>
                    <a:pt x="160" y="61"/>
                  </a:cubicBezTo>
                  <a:cubicBezTo>
                    <a:pt x="160" y="60"/>
                    <a:pt x="159" y="60"/>
                    <a:pt x="159" y="60"/>
                  </a:cubicBezTo>
                  <a:cubicBezTo>
                    <a:pt x="159" y="59"/>
                    <a:pt x="159" y="59"/>
                    <a:pt x="159" y="59"/>
                  </a:cubicBezTo>
                  <a:cubicBezTo>
                    <a:pt x="159" y="58"/>
                    <a:pt x="159" y="58"/>
                    <a:pt x="159" y="58"/>
                  </a:cubicBezTo>
                  <a:cubicBezTo>
                    <a:pt x="159" y="58"/>
                    <a:pt x="159" y="58"/>
                    <a:pt x="159" y="58"/>
                  </a:cubicBezTo>
                  <a:cubicBezTo>
                    <a:pt x="159" y="58"/>
                    <a:pt x="159" y="57"/>
                    <a:pt x="159" y="57"/>
                  </a:cubicBezTo>
                  <a:cubicBezTo>
                    <a:pt x="159" y="57"/>
                    <a:pt x="159" y="57"/>
                    <a:pt x="159" y="57"/>
                  </a:cubicBezTo>
                  <a:cubicBezTo>
                    <a:pt x="159" y="56"/>
                    <a:pt x="159" y="57"/>
                    <a:pt x="159" y="56"/>
                  </a:cubicBezTo>
                  <a:cubicBezTo>
                    <a:pt x="159" y="56"/>
                    <a:pt x="159" y="56"/>
                    <a:pt x="159" y="56"/>
                  </a:cubicBezTo>
                  <a:cubicBezTo>
                    <a:pt x="159" y="56"/>
                    <a:pt x="159" y="55"/>
                    <a:pt x="159" y="55"/>
                  </a:cubicBezTo>
                  <a:cubicBezTo>
                    <a:pt x="159" y="55"/>
                    <a:pt x="159" y="55"/>
                    <a:pt x="159" y="55"/>
                  </a:cubicBezTo>
                  <a:cubicBezTo>
                    <a:pt x="160" y="55"/>
                    <a:pt x="160" y="55"/>
                    <a:pt x="160" y="55"/>
                  </a:cubicBezTo>
                  <a:cubicBezTo>
                    <a:pt x="160" y="55"/>
                    <a:pt x="160" y="55"/>
                    <a:pt x="161" y="55"/>
                  </a:cubicBezTo>
                  <a:cubicBezTo>
                    <a:pt x="161" y="54"/>
                    <a:pt x="161" y="54"/>
                    <a:pt x="161" y="54"/>
                  </a:cubicBezTo>
                  <a:cubicBezTo>
                    <a:pt x="161" y="54"/>
                    <a:pt x="161" y="54"/>
                    <a:pt x="161" y="53"/>
                  </a:cubicBezTo>
                  <a:cubicBezTo>
                    <a:pt x="161" y="53"/>
                    <a:pt x="161" y="53"/>
                    <a:pt x="161" y="53"/>
                  </a:cubicBezTo>
                  <a:cubicBezTo>
                    <a:pt x="161" y="53"/>
                    <a:pt x="161" y="53"/>
                    <a:pt x="161" y="53"/>
                  </a:cubicBezTo>
                  <a:cubicBezTo>
                    <a:pt x="161" y="52"/>
                    <a:pt x="161" y="52"/>
                    <a:pt x="161" y="52"/>
                  </a:cubicBezTo>
                  <a:cubicBezTo>
                    <a:pt x="162" y="52"/>
                    <a:pt x="162" y="52"/>
                    <a:pt x="162" y="51"/>
                  </a:cubicBezTo>
                  <a:cubicBezTo>
                    <a:pt x="162" y="51"/>
                    <a:pt x="162" y="51"/>
                    <a:pt x="163" y="51"/>
                  </a:cubicBezTo>
                  <a:cubicBezTo>
                    <a:pt x="163" y="51"/>
                    <a:pt x="163" y="50"/>
                    <a:pt x="163" y="50"/>
                  </a:cubicBezTo>
                  <a:cubicBezTo>
                    <a:pt x="162" y="50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8"/>
                  </a:cubicBezTo>
                  <a:cubicBezTo>
                    <a:pt x="162" y="48"/>
                    <a:pt x="162" y="48"/>
                    <a:pt x="162" y="47"/>
                  </a:cubicBezTo>
                  <a:cubicBezTo>
                    <a:pt x="162" y="47"/>
                    <a:pt x="162" y="47"/>
                    <a:pt x="162" y="47"/>
                  </a:cubicBezTo>
                  <a:cubicBezTo>
                    <a:pt x="162" y="47"/>
                    <a:pt x="162" y="47"/>
                    <a:pt x="162" y="47"/>
                  </a:cubicBezTo>
                  <a:cubicBezTo>
                    <a:pt x="163" y="47"/>
                    <a:pt x="163" y="47"/>
                    <a:pt x="163" y="47"/>
                  </a:cubicBezTo>
                  <a:cubicBezTo>
                    <a:pt x="163" y="46"/>
                    <a:pt x="162" y="46"/>
                    <a:pt x="163" y="46"/>
                  </a:cubicBezTo>
                  <a:cubicBezTo>
                    <a:pt x="163" y="46"/>
                    <a:pt x="163" y="45"/>
                    <a:pt x="163" y="45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63" y="45"/>
                    <a:pt x="163" y="45"/>
                    <a:pt x="164" y="44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4"/>
                    <a:pt x="164" y="43"/>
                    <a:pt x="164" y="43"/>
                  </a:cubicBezTo>
                  <a:cubicBezTo>
                    <a:pt x="164" y="43"/>
                    <a:pt x="164" y="43"/>
                    <a:pt x="164" y="43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3"/>
                    <a:pt x="164" y="43"/>
                    <a:pt x="164" y="43"/>
                  </a:cubicBezTo>
                  <a:cubicBezTo>
                    <a:pt x="164" y="43"/>
                    <a:pt x="164" y="43"/>
                    <a:pt x="164" y="43"/>
                  </a:cubicBezTo>
                  <a:cubicBezTo>
                    <a:pt x="164" y="43"/>
                    <a:pt x="164" y="43"/>
                    <a:pt x="165" y="43"/>
                  </a:cubicBezTo>
                  <a:cubicBezTo>
                    <a:pt x="165" y="43"/>
                    <a:pt x="165" y="43"/>
                    <a:pt x="165" y="42"/>
                  </a:cubicBezTo>
                  <a:cubicBezTo>
                    <a:pt x="165" y="42"/>
                    <a:pt x="165" y="42"/>
                    <a:pt x="165" y="42"/>
                  </a:cubicBezTo>
                  <a:cubicBezTo>
                    <a:pt x="165" y="42"/>
                    <a:pt x="165" y="42"/>
                    <a:pt x="165" y="42"/>
                  </a:cubicBezTo>
                  <a:cubicBezTo>
                    <a:pt x="165" y="42"/>
                    <a:pt x="166" y="43"/>
                    <a:pt x="166" y="43"/>
                  </a:cubicBezTo>
                  <a:cubicBezTo>
                    <a:pt x="166" y="43"/>
                    <a:pt x="166" y="43"/>
                    <a:pt x="166" y="43"/>
                  </a:cubicBezTo>
                  <a:cubicBezTo>
                    <a:pt x="166" y="44"/>
                    <a:pt x="166" y="43"/>
                    <a:pt x="166" y="43"/>
                  </a:cubicBezTo>
                  <a:cubicBezTo>
                    <a:pt x="166" y="43"/>
                    <a:pt x="166" y="43"/>
                    <a:pt x="166" y="42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65" y="41"/>
                    <a:pt x="165" y="41"/>
                    <a:pt x="165" y="40"/>
                  </a:cubicBezTo>
                  <a:cubicBezTo>
                    <a:pt x="166" y="40"/>
                    <a:pt x="166" y="40"/>
                    <a:pt x="166" y="39"/>
                  </a:cubicBezTo>
                  <a:cubicBezTo>
                    <a:pt x="166" y="39"/>
                    <a:pt x="166" y="39"/>
                    <a:pt x="166" y="39"/>
                  </a:cubicBezTo>
                  <a:cubicBezTo>
                    <a:pt x="166" y="38"/>
                    <a:pt x="165" y="39"/>
                    <a:pt x="165" y="39"/>
                  </a:cubicBezTo>
                  <a:cubicBezTo>
                    <a:pt x="165" y="39"/>
                    <a:pt x="165" y="38"/>
                    <a:pt x="165" y="38"/>
                  </a:cubicBezTo>
                  <a:cubicBezTo>
                    <a:pt x="165" y="38"/>
                    <a:pt x="164" y="38"/>
                    <a:pt x="164" y="38"/>
                  </a:cubicBezTo>
                  <a:cubicBezTo>
                    <a:pt x="165" y="38"/>
                    <a:pt x="165" y="38"/>
                    <a:pt x="165" y="38"/>
                  </a:cubicBezTo>
                  <a:cubicBezTo>
                    <a:pt x="165" y="38"/>
                    <a:pt x="165" y="38"/>
                    <a:pt x="165" y="38"/>
                  </a:cubicBezTo>
                  <a:cubicBezTo>
                    <a:pt x="165" y="37"/>
                    <a:pt x="165" y="38"/>
                    <a:pt x="165" y="38"/>
                  </a:cubicBezTo>
                  <a:cubicBezTo>
                    <a:pt x="165" y="38"/>
                    <a:pt x="166" y="39"/>
                    <a:pt x="166" y="38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66" y="37"/>
                    <a:pt x="166" y="37"/>
                    <a:pt x="166" y="36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7" y="36"/>
                    <a:pt x="166" y="36"/>
                    <a:pt x="166" y="35"/>
                  </a:cubicBezTo>
                  <a:cubicBezTo>
                    <a:pt x="166" y="35"/>
                    <a:pt x="166" y="35"/>
                    <a:pt x="166" y="35"/>
                  </a:cubicBezTo>
                  <a:cubicBezTo>
                    <a:pt x="166" y="35"/>
                    <a:pt x="166" y="35"/>
                    <a:pt x="166" y="35"/>
                  </a:cubicBezTo>
                  <a:cubicBezTo>
                    <a:pt x="166" y="34"/>
                    <a:pt x="167" y="35"/>
                    <a:pt x="167" y="34"/>
                  </a:cubicBezTo>
                  <a:cubicBezTo>
                    <a:pt x="168" y="34"/>
                    <a:pt x="167" y="34"/>
                    <a:pt x="167" y="33"/>
                  </a:cubicBezTo>
                  <a:cubicBezTo>
                    <a:pt x="167" y="33"/>
                    <a:pt x="168" y="33"/>
                    <a:pt x="168" y="33"/>
                  </a:cubicBezTo>
                  <a:cubicBezTo>
                    <a:pt x="168" y="33"/>
                    <a:pt x="169" y="33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1"/>
                  </a:cubicBezTo>
                  <a:cubicBezTo>
                    <a:pt x="169" y="31"/>
                    <a:pt x="169" y="31"/>
                    <a:pt x="169" y="31"/>
                  </a:cubicBezTo>
                  <a:cubicBezTo>
                    <a:pt x="169" y="31"/>
                    <a:pt x="169" y="31"/>
                    <a:pt x="169" y="31"/>
                  </a:cubicBezTo>
                  <a:cubicBezTo>
                    <a:pt x="169" y="31"/>
                    <a:pt x="169" y="31"/>
                    <a:pt x="169" y="31"/>
                  </a:cubicBezTo>
                  <a:cubicBezTo>
                    <a:pt x="169" y="31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70" y="32"/>
                    <a:pt x="170" y="32"/>
                  </a:cubicBezTo>
                  <a:cubicBezTo>
                    <a:pt x="170" y="32"/>
                    <a:pt x="170" y="32"/>
                    <a:pt x="170" y="32"/>
                  </a:cubicBezTo>
                  <a:cubicBezTo>
                    <a:pt x="170" y="32"/>
                    <a:pt x="170" y="32"/>
                    <a:pt x="170" y="32"/>
                  </a:cubicBezTo>
                  <a:cubicBezTo>
                    <a:pt x="170" y="32"/>
                    <a:pt x="170" y="32"/>
                    <a:pt x="171" y="32"/>
                  </a:cubicBezTo>
                  <a:cubicBezTo>
                    <a:pt x="171" y="32"/>
                    <a:pt x="171" y="33"/>
                    <a:pt x="171" y="33"/>
                  </a:cubicBezTo>
                  <a:cubicBezTo>
                    <a:pt x="171" y="33"/>
                    <a:pt x="171" y="33"/>
                    <a:pt x="171" y="32"/>
                  </a:cubicBezTo>
                  <a:cubicBezTo>
                    <a:pt x="171" y="32"/>
                    <a:pt x="171" y="32"/>
                    <a:pt x="171" y="32"/>
                  </a:cubicBezTo>
                  <a:cubicBezTo>
                    <a:pt x="171" y="32"/>
                    <a:pt x="171" y="32"/>
                    <a:pt x="171" y="32"/>
                  </a:cubicBezTo>
                  <a:cubicBezTo>
                    <a:pt x="171" y="32"/>
                    <a:pt x="171" y="31"/>
                    <a:pt x="171" y="31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1"/>
                    <a:pt x="172" y="30"/>
                    <a:pt x="172" y="3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172" y="30"/>
                    <a:pt x="172" y="30"/>
                    <a:pt x="173" y="30"/>
                  </a:cubicBezTo>
                  <a:cubicBezTo>
                    <a:pt x="173" y="30"/>
                    <a:pt x="172" y="30"/>
                    <a:pt x="172" y="29"/>
                  </a:cubicBezTo>
                  <a:cubicBezTo>
                    <a:pt x="172" y="29"/>
                    <a:pt x="172" y="29"/>
                    <a:pt x="172" y="29"/>
                  </a:cubicBezTo>
                  <a:cubicBezTo>
                    <a:pt x="172" y="29"/>
                    <a:pt x="172" y="29"/>
                    <a:pt x="173" y="29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74" y="29"/>
                    <a:pt x="174" y="29"/>
                    <a:pt x="175" y="29"/>
                  </a:cubicBezTo>
                  <a:cubicBezTo>
                    <a:pt x="175" y="29"/>
                    <a:pt x="175" y="29"/>
                    <a:pt x="175" y="29"/>
                  </a:cubicBezTo>
                  <a:cubicBezTo>
                    <a:pt x="175" y="29"/>
                    <a:pt x="175" y="29"/>
                    <a:pt x="175" y="29"/>
                  </a:cubicBezTo>
                  <a:cubicBezTo>
                    <a:pt x="176" y="29"/>
                    <a:pt x="176" y="29"/>
                    <a:pt x="176" y="29"/>
                  </a:cubicBezTo>
                  <a:cubicBezTo>
                    <a:pt x="176" y="29"/>
                    <a:pt x="176" y="29"/>
                    <a:pt x="176" y="29"/>
                  </a:cubicBezTo>
                  <a:cubicBezTo>
                    <a:pt x="176" y="29"/>
                    <a:pt x="177" y="29"/>
                    <a:pt x="177" y="29"/>
                  </a:cubicBezTo>
                  <a:cubicBezTo>
                    <a:pt x="177" y="29"/>
                    <a:pt x="177" y="29"/>
                    <a:pt x="177" y="29"/>
                  </a:cubicBezTo>
                  <a:cubicBezTo>
                    <a:pt x="177" y="29"/>
                    <a:pt x="177" y="29"/>
                    <a:pt x="177" y="29"/>
                  </a:cubicBezTo>
                  <a:cubicBezTo>
                    <a:pt x="177" y="29"/>
                    <a:pt x="177" y="29"/>
                    <a:pt x="177" y="29"/>
                  </a:cubicBezTo>
                  <a:cubicBezTo>
                    <a:pt x="176" y="30"/>
                    <a:pt x="177" y="30"/>
                    <a:pt x="177" y="30"/>
                  </a:cubicBezTo>
                  <a:cubicBezTo>
                    <a:pt x="177" y="31"/>
                    <a:pt x="178" y="31"/>
                    <a:pt x="178" y="31"/>
                  </a:cubicBezTo>
                  <a:cubicBezTo>
                    <a:pt x="179" y="31"/>
                    <a:pt x="179" y="30"/>
                    <a:pt x="179" y="30"/>
                  </a:cubicBezTo>
                  <a:cubicBezTo>
                    <a:pt x="179" y="30"/>
                    <a:pt x="179" y="30"/>
                    <a:pt x="180" y="30"/>
                  </a:cubicBezTo>
                  <a:cubicBezTo>
                    <a:pt x="180" y="30"/>
                    <a:pt x="180" y="30"/>
                    <a:pt x="180" y="30"/>
                  </a:cubicBezTo>
                  <a:cubicBezTo>
                    <a:pt x="180" y="31"/>
                    <a:pt x="180" y="31"/>
                    <a:pt x="180" y="31"/>
                  </a:cubicBezTo>
                  <a:cubicBezTo>
                    <a:pt x="180" y="31"/>
                    <a:pt x="181" y="31"/>
                    <a:pt x="181" y="31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1" y="31"/>
                    <a:pt x="181" y="31"/>
                    <a:pt x="182" y="31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2" y="31"/>
                    <a:pt x="183" y="31"/>
                    <a:pt x="183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3" y="31"/>
                    <a:pt x="184" y="31"/>
                    <a:pt x="184" y="31"/>
                  </a:cubicBezTo>
                  <a:cubicBezTo>
                    <a:pt x="184" y="31"/>
                    <a:pt x="184" y="31"/>
                    <a:pt x="185" y="31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5" y="32"/>
                    <a:pt x="185" y="32"/>
                    <a:pt x="186" y="32"/>
                  </a:cubicBezTo>
                  <a:cubicBezTo>
                    <a:pt x="186" y="32"/>
                    <a:pt x="186" y="32"/>
                    <a:pt x="186" y="32"/>
                  </a:cubicBezTo>
                  <a:cubicBezTo>
                    <a:pt x="186" y="32"/>
                    <a:pt x="186" y="32"/>
                    <a:pt x="186" y="32"/>
                  </a:cubicBezTo>
                  <a:cubicBezTo>
                    <a:pt x="186" y="32"/>
                    <a:pt x="186" y="32"/>
                    <a:pt x="186" y="32"/>
                  </a:cubicBezTo>
                  <a:cubicBezTo>
                    <a:pt x="186" y="32"/>
                    <a:pt x="186" y="32"/>
                    <a:pt x="186" y="32"/>
                  </a:cubicBezTo>
                  <a:cubicBezTo>
                    <a:pt x="186" y="32"/>
                    <a:pt x="186" y="32"/>
                    <a:pt x="186" y="32"/>
                  </a:cubicBezTo>
                  <a:cubicBezTo>
                    <a:pt x="187" y="32"/>
                    <a:pt x="186" y="32"/>
                    <a:pt x="187" y="32"/>
                  </a:cubicBezTo>
                  <a:cubicBezTo>
                    <a:pt x="187" y="32"/>
                    <a:pt x="187" y="32"/>
                    <a:pt x="187" y="31"/>
                  </a:cubicBezTo>
                  <a:cubicBezTo>
                    <a:pt x="187" y="31"/>
                    <a:pt x="187" y="31"/>
                    <a:pt x="187" y="31"/>
                  </a:cubicBezTo>
                  <a:cubicBezTo>
                    <a:pt x="187" y="31"/>
                    <a:pt x="187" y="31"/>
                    <a:pt x="187" y="31"/>
                  </a:cubicBezTo>
                  <a:cubicBezTo>
                    <a:pt x="187" y="31"/>
                    <a:pt x="187" y="31"/>
                    <a:pt x="187" y="31"/>
                  </a:cubicBezTo>
                  <a:cubicBezTo>
                    <a:pt x="187" y="31"/>
                    <a:pt x="187" y="31"/>
                    <a:pt x="188" y="31"/>
                  </a:cubicBezTo>
                  <a:cubicBezTo>
                    <a:pt x="188" y="31"/>
                    <a:pt x="188" y="31"/>
                    <a:pt x="188" y="31"/>
                  </a:cubicBezTo>
                  <a:cubicBezTo>
                    <a:pt x="188" y="31"/>
                    <a:pt x="188" y="32"/>
                    <a:pt x="188" y="32"/>
                  </a:cubicBezTo>
                  <a:cubicBezTo>
                    <a:pt x="188" y="32"/>
                    <a:pt x="188" y="31"/>
                    <a:pt x="188" y="31"/>
                  </a:cubicBezTo>
                  <a:cubicBezTo>
                    <a:pt x="188" y="31"/>
                    <a:pt x="189" y="31"/>
                    <a:pt x="189" y="31"/>
                  </a:cubicBezTo>
                  <a:cubicBezTo>
                    <a:pt x="189" y="32"/>
                    <a:pt x="189" y="32"/>
                    <a:pt x="189" y="32"/>
                  </a:cubicBezTo>
                  <a:cubicBezTo>
                    <a:pt x="189" y="32"/>
                    <a:pt x="189" y="32"/>
                    <a:pt x="189" y="32"/>
                  </a:cubicBezTo>
                  <a:cubicBezTo>
                    <a:pt x="190" y="32"/>
                    <a:pt x="190" y="32"/>
                    <a:pt x="190" y="32"/>
                  </a:cubicBezTo>
                  <a:cubicBezTo>
                    <a:pt x="190" y="32"/>
                    <a:pt x="190" y="32"/>
                    <a:pt x="190" y="32"/>
                  </a:cubicBezTo>
                  <a:cubicBezTo>
                    <a:pt x="190" y="32"/>
                    <a:pt x="190" y="32"/>
                    <a:pt x="191" y="32"/>
                  </a:cubicBezTo>
                  <a:cubicBezTo>
                    <a:pt x="191" y="32"/>
                    <a:pt x="191" y="32"/>
                    <a:pt x="191" y="32"/>
                  </a:cubicBezTo>
                  <a:cubicBezTo>
                    <a:pt x="191" y="32"/>
                    <a:pt x="192" y="32"/>
                    <a:pt x="192" y="32"/>
                  </a:cubicBezTo>
                  <a:cubicBezTo>
                    <a:pt x="192" y="32"/>
                    <a:pt x="192" y="32"/>
                    <a:pt x="192" y="32"/>
                  </a:cubicBezTo>
                  <a:cubicBezTo>
                    <a:pt x="192" y="32"/>
                    <a:pt x="192" y="32"/>
                    <a:pt x="192" y="32"/>
                  </a:cubicBezTo>
                  <a:cubicBezTo>
                    <a:pt x="192" y="32"/>
                    <a:pt x="193" y="32"/>
                    <a:pt x="193" y="32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93" y="32"/>
                    <a:pt x="193" y="32"/>
                    <a:pt x="194" y="32"/>
                  </a:cubicBezTo>
                  <a:cubicBezTo>
                    <a:pt x="194" y="32"/>
                    <a:pt x="194" y="32"/>
                    <a:pt x="194" y="32"/>
                  </a:cubicBezTo>
                  <a:cubicBezTo>
                    <a:pt x="194" y="32"/>
                    <a:pt x="194" y="32"/>
                    <a:pt x="195" y="31"/>
                  </a:cubicBezTo>
                  <a:cubicBezTo>
                    <a:pt x="195" y="31"/>
                    <a:pt x="195" y="31"/>
                    <a:pt x="195" y="31"/>
                  </a:cubicBezTo>
                  <a:cubicBezTo>
                    <a:pt x="195" y="31"/>
                    <a:pt x="195" y="31"/>
                    <a:pt x="196" y="31"/>
                  </a:cubicBezTo>
                  <a:cubicBezTo>
                    <a:pt x="196" y="31"/>
                    <a:pt x="196" y="30"/>
                    <a:pt x="196" y="30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6" y="30"/>
                    <a:pt x="197" y="30"/>
                    <a:pt x="197" y="30"/>
                  </a:cubicBezTo>
                  <a:cubicBezTo>
                    <a:pt x="197" y="30"/>
                    <a:pt x="197" y="30"/>
                    <a:pt x="197" y="30"/>
                  </a:cubicBezTo>
                  <a:cubicBezTo>
                    <a:pt x="197" y="30"/>
                    <a:pt x="197" y="30"/>
                    <a:pt x="197" y="30"/>
                  </a:cubicBezTo>
                  <a:cubicBezTo>
                    <a:pt x="197" y="30"/>
                    <a:pt x="197" y="30"/>
                    <a:pt x="197" y="30"/>
                  </a:cubicBezTo>
                  <a:cubicBezTo>
                    <a:pt x="197" y="30"/>
                    <a:pt x="198" y="30"/>
                    <a:pt x="198" y="30"/>
                  </a:cubicBezTo>
                  <a:cubicBezTo>
                    <a:pt x="198" y="29"/>
                    <a:pt x="198" y="29"/>
                    <a:pt x="198" y="29"/>
                  </a:cubicBezTo>
                  <a:cubicBezTo>
                    <a:pt x="198" y="29"/>
                    <a:pt x="198" y="29"/>
                    <a:pt x="197" y="29"/>
                  </a:cubicBezTo>
                  <a:cubicBezTo>
                    <a:pt x="197" y="29"/>
                    <a:pt x="197" y="29"/>
                    <a:pt x="197" y="29"/>
                  </a:cubicBezTo>
                  <a:cubicBezTo>
                    <a:pt x="197" y="29"/>
                    <a:pt x="197" y="29"/>
                    <a:pt x="197" y="29"/>
                  </a:cubicBezTo>
                  <a:cubicBezTo>
                    <a:pt x="197" y="29"/>
                    <a:pt x="197" y="29"/>
                    <a:pt x="197" y="29"/>
                  </a:cubicBezTo>
                  <a:cubicBezTo>
                    <a:pt x="197" y="29"/>
                    <a:pt x="197" y="29"/>
                    <a:pt x="197" y="28"/>
                  </a:cubicBezTo>
                  <a:cubicBezTo>
                    <a:pt x="197" y="28"/>
                    <a:pt x="197" y="28"/>
                    <a:pt x="197" y="28"/>
                  </a:cubicBezTo>
                  <a:cubicBezTo>
                    <a:pt x="198" y="28"/>
                    <a:pt x="198" y="28"/>
                    <a:pt x="198" y="28"/>
                  </a:cubicBezTo>
                  <a:cubicBezTo>
                    <a:pt x="198" y="28"/>
                    <a:pt x="198" y="28"/>
                    <a:pt x="198" y="28"/>
                  </a:cubicBezTo>
                  <a:cubicBezTo>
                    <a:pt x="198" y="28"/>
                    <a:pt x="198" y="28"/>
                    <a:pt x="199" y="28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199" y="27"/>
                    <a:pt x="199" y="27"/>
                    <a:pt x="199" y="27"/>
                  </a:cubicBezTo>
                  <a:cubicBezTo>
                    <a:pt x="199" y="27"/>
                    <a:pt x="199" y="27"/>
                    <a:pt x="199" y="27"/>
                  </a:cubicBezTo>
                  <a:cubicBezTo>
                    <a:pt x="199" y="27"/>
                    <a:pt x="199" y="27"/>
                    <a:pt x="199" y="27"/>
                  </a:cubicBezTo>
                  <a:cubicBezTo>
                    <a:pt x="199" y="27"/>
                    <a:pt x="199" y="27"/>
                    <a:pt x="199" y="27"/>
                  </a:cubicBezTo>
                  <a:cubicBezTo>
                    <a:pt x="200" y="27"/>
                    <a:pt x="200" y="27"/>
                    <a:pt x="200" y="27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1" y="26"/>
                    <a:pt x="201" y="27"/>
                    <a:pt x="201" y="27"/>
                  </a:cubicBezTo>
                  <a:cubicBezTo>
                    <a:pt x="201" y="27"/>
                    <a:pt x="201" y="26"/>
                    <a:pt x="201" y="26"/>
                  </a:cubicBezTo>
                  <a:cubicBezTo>
                    <a:pt x="201" y="27"/>
                    <a:pt x="201" y="27"/>
                    <a:pt x="201" y="27"/>
                  </a:cubicBezTo>
                  <a:cubicBezTo>
                    <a:pt x="201" y="27"/>
                    <a:pt x="201" y="27"/>
                    <a:pt x="201" y="27"/>
                  </a:cubicBezTo>
                  <a:cubicBezTo>
                    <a:pt x="202" y="27"/>
                    <a:pt x="202" y="27"/>
                    <a:pt x="202" y="27"/>
                  </a:cubicBezTo>
                  <a:cubicBezTo>
                    <a:pt x="202" y="28"/>
                    <a:pt x="202" y="28"/>
                    <a:pt x="202" y="28"/>
                  </a:cubicBezTo>
                  <a:close/>
                  <a:moveTo>
                    <a:pt x="27" y="49"/>
                  </a:move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6" y="48"/>
                    <a:pt x="26" y="47"/>
                    <a:pt x="26" y="47"/>
                  </a:cubicBezTo>
                  <a:cubicBezTo>
                    <a:pt x="26" y="47"/>
                    <a:pt x="26" y="47"/>
                    <a:pt x="27" y="47"/>
                  </a:cubicBezTo>
                  <a:cubicBezTo>
                    <a:pt x="27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5"/>
                    <a:pt x="25" y="45"/>
                    <a:pt x="25" y="45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5"/>
                    <a:pt x="25" y="45"/>
                    <a:pt x="25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4"/>
                    <a:pt x="25" y="44"/>
                    <a:pt x="24" y="44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4" y="44"/>
                    <a:pt x="24" y="44"/>
                    <a:pt x="23" y="44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3" y="45"/>
                    <a:pt x="23" y="46"/>
                    <a:pt x="23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7"/>
                    <a:pt x="23" y="47"/>
                    <a:pt x="24" y="47"/>
                  </a:cubicBezTo>
                  <a:cubicBezTo>
                    <a:pt x="24" y="47"/>
                    <a:pt x="24" y="47"/>
                    <a:pt x="24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9"/>
                    <a:pt x="24" y="49"/>
                    <a:pt x="25" y="49"/>
                  </a:cubicBezTo>
                  <a:cubicBezTo>
                    <a:pt x="25" y="49"/>
                    <a:pt x="25" y="49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7" y="50"/>
                    <a:pt x="27" y="49"/>
                    <a:pt x="27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7" y="50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lose/>
                  <a:moveTo>
                    <a:pt x="35" y="59"/>
                  </a:moveTo>
                  <a:cubicBezTo>
                    <a:pt x="35" y="59"/>
                    <a:pt x="35" y="59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7"/>
                  </a:cubicBezTo>
                  <a:cubicBezTo>
                    <a:pt x="35" y="57"/>
                    <a:pt x="34" y="57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4" y="57"/>
                    <a:pt x="34" y="56"/>
                    <a:pt x="34" y="56"/>
                  </a:cubicBezTo>
                  <a:cubicBezTo>
                    <a:pt x="34" y="56"/>
                    <a:pt x="33" y="56"/>
                    <a:pt x="33" y="56"/>
                  </a:cubicBezTo>
                  <a:cubicBezTo>
                    <a:pt x="33" y="56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4" y="58"/>
                    <a:pt x="34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8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5" y="59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lose/>
                  <a:moveTo>
                    <a:pt x="31" y="53"/>
                  </a:moveTo>
                  <a:cubicBezTo>
                    <a:pt x="31" y="53"/>
                    <a:pt x="31" y="53"/>
                    <a:pt x="31" y="53"/>
                  </a:cubicBezTo>
                  <a:cubicBezTo>
                    <a:pt x="31" y="53"/>
                    <a:pt x="31" y="53"/>
                    <a:pt x="30" y="53"/>
                  </a:cubicBezTo>
                  <a:cubicBezTo>
                    <a:pt x="30" y="53"/>
                    <a:pt x="30" y="52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0" y="52"/>
                    <a:pt x="30" y="51"/>
                    <a:pt x="30" y="51"/>
                  </a:cubicBezTo>
                  <a:cubicBezTo>
                    <a:pt x="30" y="51"/>
                    <a:pt x="29" y="51"/>
                    <a:pt x="29" y="51"/>
                  </a:cubicBezTo>
                  <a:cubicBezTo>
                    <a:pt x="29" y="51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3"/>
                    <a:pt x="30" y="53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3"/>
                    <a:pt x="31" y="54"/>
                    <a:pt x="31" y="54"/>
                  </a:cubicBezTo>
                  <a:cubicBezTo>
                    <a:pt x="31" y="54"/>
                    <a:pt x="31" y="54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lose/>
                  <a:moveTo>
                    <a:pt x="33" y="56"/>
                  </a:moveTo>
                  <a:cubicBezTo>
                    <a:pt x="33" y="56"/>
                    <a:pt x="33" y="56"/>
                    <a:pt x="33" y="56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3" y="55"/>
                    <a:pt x="32" y="55"/>
                    <a:pt x="32" y="55"/>
                  </a:cubicBezTo>
                  <a:cubicBezTo>
                    <a:pt x="32" y="55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32" y="56"/>
                    <a:pt x="32" y="57"/>
                    <a:pt x="32" y="57"/>
                  </a:cubicBezTo>
                  <a:cubicBezTo>
                    <a:pt x="32" y="57"/>
                    <a:pt x="32" y="56"/>
                    <a:pt x="32" y="56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6"/>
                    <a:pt x="33" y="56"/>
                    <a:pt x="33" y="56"/>
                  </a:cubicBezTo>
                  <a:close/>
                  <a:moveTo>
                    <a:pt x="184" y="74"/>
                  </a:moveTo>
                  <a:cubicBezTo>
                    <a:pt x="184" y="74"/>
                    <a:pt x="184" y="74"/>
                    <a:pt x="184" y="74"/>
                  </a:cubicBezTo>
                  <a:cubicBezTo>
                    <a:pt x="184" y="74"/>
                    <a:pt x="184" y="74"/>
                    <a:pt x="184" y="74"/>
                  </a:cubicBezTo>
                  <a:cubicBezTo>
                    <a:pt x="184" y="74"/>
                    <a:pt x="184" y="73"/>
                    <a:pt x="184" y="73"/>
                  </a:cubicBezTo>
                  <a:cubicBezTo>
                    <a:pt x="184" y="73"/>
                    <a:pt x="185" y="73"/>
                    <a:pt x="185" y="73"/>
                  </a:cubicBezTo>
                  <a:cubicBezTo>
                    <a:pt x="185" y="73"/>
                    <a:pt x="185" y="73"/>
                    <a:pt x="185" y="73"/>
                  </a:cubicBezTo>
                  <a:cubicBezTo>
                    <a:pt x="185" y="73"/>
                    <a:pt x="184" y="73"/>
                    <a:pt x="184" y="73"/>
                  </a:cubicBezTo>
                  <a:cubicBezTo>
                    <a:pt x="184" y="72"/>
                    <a:pt x="185" y="72"/>
                    <a:pt x="184" y="72"/>
                  </a:cubicBezTo>
                  <a:cubicBezTo>
                    <a:pt x="184" y="72"/>
                    <a:pt x="184" y="72"/>
                    <a:pt x="184" y="72"/>
                  </a:cubicBezTo>
                  <a:cubicBezTo>
                    <a:pt x="184" y="72"/>
                    <a:pt x="184" y="72"/>
                    <a:pt x="184" y="72"/>
                  </a:cubicBezTo>
                  <a:cubicBezTo>
                    <a:pt x="185" y="71"/>
                    <a:pt x="185" y="71"/>
                    <a:pt x="185" y="71"/>
                  </a:cubicBezTo>
                  <a:cubicBezTo>
                    <a:pt x="185" y="71"/>
                    <a:pt x="185" y="71"/>
                    <a:pt x="185" y="71"/>
                  </a:cubicBezTo>
                  <a:cubicBezTo>
                    <a:pt x="185" y="71"/>
                    <a:pt x="185" y="70"/>
                    <a:pt x="185" y="70"/>
                  </a:cubicBezTo>
                  <a:cubicBezTo>
                    <a:pt x="185" y="70"/>
                    <a:pt x="185" y="70"/>
                    <a:pt x="185" y="70"/>
                  </a:cubicBezTo>
                  <a:cubicBezTo>
                    <a:pt x="185" y="70"/>
                    <a:pt x="185" y="70"/>
                    <a:pt x="185" y="70"/>
                  </a:cubicBezTo>
                  <a:cubicBezTo>
                    <a:pt x="185" y="70"/>
                    <a:pt x="185" y="69"/>
                    <a:pt x="185" y="69"/>
                  </a:cubicBezTo>
                  <a:cubicBezTo>
                    <a:pt x="185" y="69"/>
                    <a:pt x="185" y="69"/>
                    <a:pt x="185" y="69"/>
                  </a:cubicBezTo>
                  <a:cubicBezTo>
                    <a:pt x="185" y="68"/>
                    <a:pt x="185" y="68"/>
                    <a:pt x="185" y="68"/>
                  </a:cubicBezTo>
                  <a:cubicBezTo>
                    <a:pt x="185" y="68"/>
                    <a:pt x="185" y="68"/>
                    <a:pt x="184" y="68"/>
                  </a:cubicBezTo>
                  <a:cubicBezTo>
                    <a:pt x="184" y="69"/>
                    <a:pt x="184" y="69"/>
                    <a:pt x="184" y="69"/>
                  </a:cubicBezTo>
                  <a:cubicBezTo>
                    <a:pt x="184" y="69"/>
                    <a:pt x="184" y="69"/>
                    <a:pt x="184" y="69"/>
                  </a:cubicBezTo>
                  <a:cubicBezTo>
                    <a:pt x="183" y="69"/>
                    <a:pt x="183" y="69"/>
                    <a:pt x="183" y="69"/>
                  </a:cubicBezTo>
                  <a:cubicBezTo>
                    <a:pt x="183" y="69"/>
                    <a:pt x="183" y="69"/>
                    <a:pt x="183" y="69"/>
                  </a:cubicBezTo>
                  <a:cubicBezTo>
                    <a:pt x="183" y="69"/>
                    <a:pt x="183" y="69"/>
                    <a:pt x="183" y="70"/>
                  </a:cubicBezTo>
                  <a:cubicBezTo>
                    <a:pt x="182" y="70"/>
                    <a:pt x="182" y="70"/>
                    <a:pt x="183" y="70"/>
                  </a:cubicBezTo>
                  <a:cubicBezTo>
                    <a:pt x="183" y="70"/>
                    <a:pt x="183" y="71"/>
                    <a:pt x="183" y="71"/>
                  </a:cubicBezTo>
                  <a:cubicBezTo>
                    <a:pt x="183" y="71"/>
                    <a:pt x="183" y="71"/>
                    <a:pt x="183" y="71"/>
                  </a:cubicBezTo>
                  <a:cubicBezTo>
                    <a:pt x="183" y="71"/>
                    <a:pt x="183" y="71"/>
                    <a:pt x="183" y="71"/>
                  </a:cubicBezTo>
                  <a:cubicBezTo>
                    <a:pt x="183" y="71"/>
                    <a:pt x="183" y="71"/>
                    <a:pt x="182" y="72"/>
                  </a:cubicBezTo>
                  <a:cubicBezTo>
                    <a:pt x="182" y="72"/>
                    <a:pt x="182" y="72"/>
                    <a:pt x="182" y="72"/>
                  </a:cubicBezTo>
                  <a:cubicBezTo>
                    <a:pt x="182" y="72"/>
                    <a:pt x="182" y="72"/>
                    <a:pt x="182" y="72"/>
                  </a:cubicBezTo>
                  <a:cubicBezTo>
                    <a:pt x="182" y="72"/>
                    <a:pt x="182" y="73"/>
                    <a:pt x="182" y="73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2" y="74"/>
                    <a:pt x="183" y="73"/>
                    <a:pt x="183" y="73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74"/>
                    <a:pt x="183" y="74"/>
                    <a:pt x="183" y="73"/>
                  </a:cubicBezTo>
                  <a:cubicBezTo>
                    <a:pt x="184" y="73"/>
                    <a:pt x="184" y="73"/>
                    <a:pt x="184" y="73"/>
                  </a:cubicBezTo>
                  <a:cubicBezTo>
                    <a:pt x="184" y="73"/>
                    <a:pt x="183" y="73"/>
                    <a:pt x="183" y="73"/>
                  </a:cubicBezTo>
                  <a:cubicBezTo>
                    <a:pt x="184" y="73"/>
                    <a:pt x="184" y="73"/>
                    <a:pt x="184" y="73"/>
                  </a:cubicBezTo>
                  <a:cubicBezTo>
                    <a:pt x="184" y="73"/>
                    <a:pt x="184" y="73"/>
                    <a:pt x="184" y="73"/>
                  </a:cubicBezTo>
                  <a:cubicBezTo>
                    <a:pt x="184" y="73"/>
                    <a:pt x="184" y="73"/>
                    <a:pt x="184" y="74"/>
                  </a:cubicBezTo>
                  <a:cubicBezTo>
                    <a:pt x="184" y="74"/>
                    <a:pt x="184" y="74"/>
                    <a:pt x="184" y="74"/>
                  </a:cubicBezTo>
                  <a:close/>
                  <a:moveTo>
                    <a:pt x="181" y="72"/>
                  </a:moveTo>
                  <a:cubicBezTo>
                    <a:pt x="181" y="72"/>
                    <a:pt x="181" y="72"/>
                    <a:pt x="181" y="72"/>
                  </a:cubicBezTo>
                  <a:cubicBezTo>
                    <a:pt x="181" y="72"/>
                    <a:pt x="180" y="72"/>
                    <a:pt x="180" y="72"/>
                  </a:cubicBezTo>
                  <a:cubicBezTo>
                    <a:pt x="180" y="72"/>
                    <a:pt x="180" y="72"/>
                    <a:pt x="180" y="71"/>
                  </a:cubicBezTo>
                  <a:cubicBezTo>
                    <a:pt x="180" y="71"/>
                    <a:pt x="180" y="72"/>
                    <a:pt x="180" y="72"/>
                  </a:cubicBezTo>
                  <a:cubicBezTo>
                    <a:pt x="180" y="71"/>
                    <a:pt x="180" y="71"/>
                    <a:pt x="179" y="71"/>
                  </a:cubicBezTo>
                  <a:cubicBezTo>
                    <a:pt x="179" y="71"/>
                    <a:pt x="179" y="71"/>
                    <a:pt x="179" y="72"/>
                  </a:cubicBezTo>
                  <a:cubicBezTo>
                    <a:pt x="179" y="72"/>
                    <a:pt x="179" y="72"/>
                    <a:pt x="179" y="72"/>
                  </a:cubicBezTo>
                  <a:cubicBezTo>
                    <a:pt x="180" y="72"/>
                    <a:pt x="179" y="72"/>
                    <a:pt x="179" y="72"/>
                  </a:cubicBezTo>
                  <a:cubicBezTo>
                    <a:pt x="179" y="72"/>
                    <a:pt x="179" y="72"/>
                    <a:pt x="179" y="72"/>
                  </a:cubicBezTo>
                  <a:cubicBezTo>
                    <a:pt x="179" y="72"/>
                    <a:pt x="179" y="72"/>
                    <a:pt x="179" y="72"/>
                  </a:cubicBezTo>
                  <a:cubicBezTo>
                    <a:pt x="179" y="73"/>
                    <a:pt x="179" y="73"/>
                    <a:pt x="179" y="73"/>
                  </a:cubicBezTo>
                  <a:cubicBezTo>
                    <a:pt x="179" y="73"/>
                    <a:pt x="179" y="73"/>
                    <a:pt x="180" y="73"/>
                  </a:cubicBezTo>
                  <a:cubicBezTo>
                    <a:pt x="180" y="74"/>
                    <a:pt x="180" y="74"/>
                    <a:pt x="180" y="74"/>
                  </a:cubicBezTo>
                  <a:cubicBezTo>
                    <a:pt x="180" y="74"/>
                    <a:pt x="180" y="74"/>
                    <a:pt x="180" y="74"/>
                  </a:cubicBezTo>
                  <a:cubicBezTo>
                    <a:pt x="180" y="74"/>
                    <a:pt x="180" y="74"/>
                    <a:pt x="180" y="74"/>
                  </a:cubicBezTo>
                  <a:cubicBezTo>
                    <a:pt x="181" y="74"/>
                    <a:pt x="181" y="74"/>
                    <a:pt x="181" y="74"/>
                  </a:cubicBezTo>
                  <a:cubicBezTo>
                    <a:pt x="181" y="73"/>
                    <a:pt x="181" y="73"/>
                    <a:pt x="181" y="73"/>
                  </a:cubicBezTo>
                  <a:cubicBezTo>
                    <a:pt x="181" y="73"/>
                    <a:pt x="181" y="73"/>
                    <a:pt x="181" y="72"/>
                  </a:cubicBezTo>
                  <a:close/>
                  <a:moveTo>
                    <a:pt x="187" y="64"/>
                  </a:moveTo>
                  <a:cubicBezTo>
                    <a:pt x="187" y="65"/>
                    <a:pt x="187" y="65"/>
                    <a:pt x="187" y="65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87" y="65"/>
                    <a:pt x="187" y="65"/>
                    <a:pt x="187" y="66"/>
                  </a:cubicBezTo>
                  <a:cubicBezTo>
                    <a:pt x="187" y="66"/>
                    <a:pt x="187" y="66"/>
                    <a:pt x="187" y="66"/>
                  </a:cubicBezTo>
                  <a:cubicBezTo>
                    <a:pt x="188" y="66"/>
                    <a:pt x="188" y="66"/>
                    <a:pt x="188" y="66"/>
                  </a:cubicBezTo>
                  <a:cubicBezTo>
                    <a:pt x="188" y="66"/>
                    <a:pt x="188" y="66"/>
                    <a:pt x="188" y="66"/>
                  </a:cubicBezTo>
                  <a:cubicBezTo>
                    <a:pt x="188" y="65"/>
                    <a:pt x="188" y="65"/>
                    <a:pt x="188" y="65"/>
                  </a:cubicBezTo>
                  <a:cubicBezTo>
                    <a:pt x="189" y="65"/>
                    <a:pt x="189" y="65"/>
                    <a:pt x="189" y="65"/>
                  </a:cubicBezTo>
                  <a:cubicBezTo>
                    <a:pt x="188" y="64"/>
                    <a:pt x="188" y="64"/>
                    <a:pt x="188" y="64"/>
                  </a:cubicBezTo>
                  <a:cubicBezTo>
                    <a:pt x="188" y="64"/>
                    <a:pt x="188" y="64"/>
                    <a:pt x="187" y="64"/>
                  </a:cubicBezTo>
                  <a:cubicBezTo>
                    <a:pt x="187" y="64"/>
                    <a:pt x="187" y="64"/>
                    <a:pt x="187" y="64"/>
                  </a:cubicBezTo>
                  <a:cubicBezTo>
                    <a:pt x="187" y="64"/>
                    <a:pt x="187" y="64"/>
                    <a:pt x="187" y="64"/>
                  </a:cubicBezTo>
                  <a:close/>
                  <a:moveTo>
                    <a:pt x="186" y="74"/>
                  </a:moveTo>
                  <a:cubicBezTo>
                    <a:pt x="186" y="74"/>
                    <a:pt x="187" y="74"/>
                    <a:pt x="187" y="74"/>
                  </a:cubicBezTo>
                  <a:cubicBezTo>
                    <a:pt x="187" y="74"/>
                    <a:pt x="187" y="74"/>
                    <a:pt x="187" y="74"/>
                  </a:cubicBezTo>
                  <a:cubicBezTo>
                    <a:pt x="187" y="74"/>
                    <a:pt x="187" y="74"/>
                    <a:pt x="187" y="74"/>
                  </a:cubicBezTo>
                  <a:cubicBezTo>
                    <a:pt x="187" y="74"/>
                    <a:pt x="188" y="74"/>
                    <a:pt x="188" y="74"/>
                  </a:cubicBezTo>
                  <a:cubicBezTo>
                    <a:pt x="188" y="73"/>
                    <a:pt x="188" y="73"/>
                    <a:pt x="188" y="73"/>
                  </a:cubicBezTo>
                  <a:cubicBezTo>
                    <a:pt x="188" y="73"/>
                    <a:pt x="188" y="73"/>
                    <a:pt x="188" y="73"/>
                  </a:cubicBezTo>
                  <a:cubicBezTo>
                    <a:pt x="188" y="73"/>
                    <a:pt x="188" y="73"/>
                    <a:pt x="188" y="73"/>
                  </a:cubicBezTo>
                  <a:cubicBezTo>
                    <a:pt x="188" y="73"/>
                    <a:pt x="188" y="73"/>
                    <a:pt x="188" y="73"/>
                  </a:cubicBezTo>
                  <a:cubicBezTo>
                    <a:pt x="188" y="73"/>
                    <a:pt x="188" y="72"/>
                    <a:pt x="188" y="72"/>
                  </a:cubicBezTo>
                  <a:cubicBezTo>
                    <a:pt x="188" y="72"/>
                    <a:pt x="187" y="72"/>
                    <a:pt x="187" y="72"/>
                  </a:cubicBezTo>
                  <a:cubicBezTo>
                    <a:pt x="187" y="72"/>
                    <a:pt x="187" y="72"/>
                    <a:pt x="187" y="72"/>
                  </a:cubicBezTo>
                  <a:cubicBezTo>
                    <a:pt x="187" y="72"/>
                    <a:pt x="187" y="72"/>
                    <a:pt x="187" y="72"/>
                  </a:cubicBezTo>
                  <a:cubicBezTo>
                    <a:pt x="187" y="72"/>
                    <a:pt x="187" y="72"/>
                    <a:pt x="187" y="72"/>
                  </a:cubicBezTo>
                  <a:cubicBezTo>
                    <a:pt x="187" y="72"/>
                    <a:pt x="187" y="72"/>
                    <a:pt x="187" y="71"/>
                  </a:cubicBezTo>
                  <a:cubicBezTo>
                    <a:pt x="187" y="71"/>
                    <a:pt x="187" y="71"/>
                    <a:pt x="187" y="71"/>
                  </a:cubicBezTo>
                  <a:cubicBezTo>
                    <a:pt x="187" y="71"/>
                    <a:pt x="187" y="71"/>
                    <a:pt x="187" y="71"/>
                  </a:cubicBezTo>
                  <a:cubicBezTo>
                    <a:pt x="187" y="71"/>
                    <a:pt x="187" y="71"/>
                    <a:pt x="187" y="71"/>
                  </a:cubicBezTo>
                  <a:cubicBezTo>
                    <a:pt x="187" y="70"/>
                    <a:pt x="187" y="70"/>
                    <a:pt x="187" y="70"/>
                  </a:cubicBezTo>
                  <a:cubicBezTo>
                    <a:pt x="187" y="70"/>
                    <a:pt x="187" y="70"/>
                    <a:pt x="187" y="70"/>
                  </a:cubicBezTo>
                  <a:cubicBezTo>
                    <a:pt x="187" y="70"/>
                    <a:pt x="187" y="70"/>
                    <a:pt x="187" y="70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7" y="69"/>
                    <a:pt x="187" y="70"/>
                    <a:pt x="187" y="70"/>
                  </a:cubicBezTo>
                  <a:cubicBezTo>
                    <a:pt x="187" y="70"/>
                    <a:pt x="187" y="70"/>
                    <a:pt x="188" y="70"/>
                  </a:cubicBezTo>
                  <a:cubicBezTo>
                    <a:pt x="188" y="70"/>
                    <a:pt x="188" y="69"/>
                    <a:pt x="188" y="69"/>
                  </a:cubicBezTo>
                  <a:cubicBezTo>
                    <a:pt x="188" y="69"/>
                    <a:pt x="188" y="69"/>
                    <a:pt x="188" y="69"/>
                  </a:cubicBezTo>
                  <a:cubicBezTo>
                    <a:pt x="188" y="70"/>
                    <a:pt x="188" y="70"/>
                    <a:pt x="188" y="70"/>
                  </a:cubicBezTo>
                  <a:cubicBezTo>
                    <a:pt x="188" y="70"/>
                    <a:pt x="188" y="70"/>
                    <a:pt x="188" y="69"/>
                  </a:cubicBezTo>
                  <a:cubicBezTo>
                    <a:pt x="188" y="69"/>
                    <a:pt x="188" y="69"/>
                    <a:pt x="188" y="69"/>
                  </a:cubicBezTo>
                  <a:cubicBezTo>
                    <a:pt x="188" y="69"/>
                    <a:pt x="188" y="69"/>
                    <a:pt x="188" y="69"/>
                  </a:cubicBezTo>
                  <a:cubicBezTo>
                    <a:pt x="188" y="68"/>
                    <a:pt x="188" y="68"/>
                    <a:pt x="188" y="68"/>
                  </a:cubicBezTo>
                  <a:cubicBezTo>
                    <a:pt x="188" y="68"/>
                    <a:pt x="188" y="68"/>
                    <a:pt x="188" y="68"/>
                  </a:cubicBezTo>
                  <a:cubicBezTo>
                    <a:pt x="188" y="68"/>
                    <a:pt x="188" y="68"/>
                    <a:pt x="188" y="68"/>
                  </a:cubicBezTo>
                  <a:cubicBezTo>
                    <a:pt x="188" y="67"/>
                    <a:pt x="188" y="67"/>
                    <a:pt x="188" y="67"/>
                  </a:cubicBezTo>
                  <a:cubicBezTo>
                    <a:pt x="188" y="67"/>
                    <a:pt x="188" y="67"/>
                    <a:pt x="188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6" y="67"/>
                    <a:pt x="186" y="68"/>
                    <a:pt x="186" y="69"/>
                  </a:cubicBezTo>
                  <a:cubicBezTo>
                    <a:pt x="186" y="69"/>
                    <a:pt x="186" y="69"/>
                    <a:pt x="186" y="69"/>
                  </a:cubicBezTo>
                  <a:cubicBezTo>
                    <a:pt x="186" y="69"/>
                    <a:pt x="186" y="70"/>
                    <a:pt x="186" y="70"/>
                  </a:cubicBezTo>
                  <a:cubicBezTo>
                    <a:pt x="186" y="70"/>
                    <a:pt x="186" y="70"/>
                    <a:pt x="186" y="70"/>
                  </a:cubicBezTo>
                  <a:cubicBezTo>
                    <a:pt x="186" y="70"/>
                    <a:pt x="186" y="70"/>
                    <a:pt x="186" y="70"/>
                  </a:cubicBezTo>
                  <a:cubicBezTo>
                    <a:pt x="186" y="70"/>
                    <a:pt x="186" y="70"/>
                    <a:pt x="186" y="70"/>
                  </a:cubicBezTo>
                  <a:cubicBezTo>
                    <a:pt x="186" y="71"/>
                    <a:pt x="186" y="71"/>
                    <a:pt x="186" y="71"/>
                  </a:cubicBezTo>
                  <a:cubicBezTo>
                    <a:pt x="185" y="71"/>
                    <a:pt x="185" y="71"/>
                    <a:pt x="185" y="71"/>
                  </a:cubicBezTo>
                  <a:cubicBezTo>
                    <a:pt x="185" y="71"/>
                    <a:pt x="185" y="71"/>
                    <a:pt x="186" y="71"/>
                  </a:cubicBezTo>
                  <a:cubicBezTo>
                    <a:pt x="186" y="71"/>
                    <a:pt x="186" y="71"/>
                    <a:pt x="185" y="71"/>
                  </a:cubicBezTo>
                  <a:cubicBezTo>
                    <a:pt x="185" y="71"/>
                    <a:pt x="185" y="71"/>
                    <a:pt x="185" y="72"/>
                  </a:cubicBezTo>
                  <a:cubicBezTo>
                    <a:pt x="186" y="72"/>
                    <a:pt x="186" y="72"/>
                    <a:pt x="186" y="72"/>
                  </a:cubicBezTo>
                  <a:cubicBezTo>
                    <a:pt x="186" y="72"/>
                    <a:pt x="185" y="72"/>
                    <a:pt x="185" y="72"/>
                  </a:cubicBezTo>
                  <a:cubicBezTo>
                    <a:pt x="185" y="72"/>
                    <a:pt x="185" y="72"/>
                    <a:pt x="185" y="72"/>
                  </a:cubicBezTo>
                  <a:cubicBezTo>
                    <a:pt x="185" y="72"/>
                    <a:pt x="185" y="72"/>
                    <a:pt x="186" y="72"/>
                  </a:cubicBezTo>
                  <a:cubicBezTo>
                    <a:pt x="186" y="72"/>
                    <a:pt x="186" y="72"/>
                    <a:pt x="185" y="73"/>
                  </a:cubicBezTo>
                  <a:cubicBezTo>
                    <a:pt x="185" y="73"/>
                    <a:pt x="185" y="73"/>
                    <a:pt x="185" y="73"/>
                  </a:cubicBezTo>
                  <a:cubicBezTo>
                    <a:pt x="185" y="74"/>
                    <a:pt x="185" y="74"/>
                    <a:pt x="185" y="74"/>
                  </a:cubicBezTo>
                  <a:cubicBezTo>
                    <a:pt x="185" y="74"/>
                    <a:pt x="184" y="74"/>
                    <a:pt x="184" y="74"/>
                  </a:cubicBezTo>
                  <a:cubicBezTo>
                    <a:pt x="184" y="74"/>
                    <a:pt x="184" y="75"/>
                    <a:pt x="184" y="75"/>
                  </a:cubicBezTo>
                  <a:cubicBezTo>
                    <a:pt x="184" y="75"/>
                    <a:pt x="184" y="75"/>
                    <a:pt x="185" y="75"/>
                  </a:cubicBezTo>
                  <a:cubicBezTo>
                    <a:pt x="185" y="75"/>
                    <a:pt x="185" y="75"/>
                    <a:pt x="185" y="75"/>
                  </a:cubicBezTo>
                  <a:cubicBezTo>
                    <a:pt x="185" y="75"/>
                    <a:pt x="185" y="75"/>
                    <a:pt x="185" y="75"/>
                  </a:cubicBezTo>
                  <a:cubicBezTo>
                    <a:pt x="185" y="75"/>
                    <a:pt x="185" y="75"/>
                    <a:pt x="185" y="75"/>
                  </a:cubicBezTo>
                  <a:cubicBezTo>
                    <a:pt x="185" y="75"/>
                    <a:pt x="185" y="76"/>
                    <a:pt x="186" y="76"/>
                  </a:cubicBezTo>
                  <a:cubicBezTo>
                    <a:pt x="186" y="76"/>
                    <a:pt x="186" y="75"/>
                    <a:pt x="186" y="75"/>
                  </a:cubicBezTo>
                  <a:cubicBezTo>
                    <a:pt x="186" y="75"/>
                    <a:pt x="186" y="75"/>
                    <a:pt x="186" y="75"/>
                  </a:cubicBezTo>
                  <a:cubicBezTo>
                    <a:pt x="186" y="75"/>
                    <a:pt x="186" y="74"/>
                    <a:pt x="186" y="74"/>
                  </a:cubicBezTo>
                  <a:cubicBezTo>
                    <a:pt x="186" y="74"/>
                    <a:pt x="186" y="74"/>
                    <a:pt x="186" y="74"/>
                  </a:cubicBezTo>
                  <a:cubicBezTo>
                    <a:pt x="186" y="74"/>
                    <a:pt x="186" y="74"/>
                    <a:pt x="186" y="74"/>
                  </a:cubicBezTo>
                  <a:close/>
                  <a:moveTo>
                    <a:pt x="170" y="77"/>
                  </a:moveTo>
                  <a:cubicBezTo>
                    <a:pt x="170" y="77"/>
                    <a:pt x="170" y="76"/>
                    <a:pt x="170" y="76"/>
                  </a:cubicBezTo>
                  <a:cubicBezTo>
                    <a:pt x="170" y="76"/>
                    <a:pt x="170" y="76"/>
                    <a:pt x="170" y="77"/>
                  </a:cubicBezTo>
                  <a:cubicBezTo>
                    <a:pt x="170" y="77"/>
                    <a:pt x="170" y="77"/>
                    <a:pt x="170" y="77"/>
                  </a:cubicBezTo>
                  <a:cubicBezTo>
                    <a:pt x="170" y="77"/>
                    <a:pt x="170" y="78"/>
                    <a:pt x="170" y="79"/>
                  </a:cubicBezTo>
                  <a:cubicBezTo>
                    <a:pt x="170" y="79"/>
                    <a:pt x="170" y="79"/>
                    <a:pt x="170" y="79"/>
                  </a:cubicBezTo>
                  <a:cubicBezTo>
                    <a:pt x="170" y="80"/>
                    <a:pt x="170" y="80"/>
                    <a:pt x="170" y="81"/>
                  </a:cubicBezTo>
                  <a:cubicBezTo>
                    <a:pt x="170" y="81"/>
                    <a:pt x="170" y="81"/>
                    <a:pt x="170" y="81"/>
                  </a:cubicBezTo>
                  <a:cubicBezTo>
                    <a:pt x="170" y="81"/>
                    <a:pt x="170" y="80"/>
                    <a:pt x="170" y="80"/>
                  </a:cubicBezTo>
                  <a:cubicBezTo>
                    <a:pt x="170" y="80"/>
                    <a:pt x="170" y="80"/>
                    <a:pt x="170" y="80"/>
                  </a:cubicBezTo>
                  <a:cubicBezTo>
                    <a:pt x="171" y="80"/>
                    <a:pt x="170" y="79"/>
                    <a:pt x="171" y="79"/>
                  </a:cubicBezTo>
                  <a:cubicBezTo>
                    <a:pt x="171" y="78"/>
                    <a:pt x="171" y="77"/>
                    <a:pt x="170" y="77"/>
                  </a:cubicBezTo>
                  <a:close/>
                  <a:moveTo>
                    <a:pt x="143" y="62"/>
                  </a:moveTo>
                  <a:cubicBezTo>
                    <a:pt x="143" y="62"/>
                    <a:pt x="143" y="62"/>
                    <a:pt x="143" y="61"/>
                  </a:cubicBezTo>
                  <a:cubicBezTo>
                    <a:pt x="143" y="61"/>
                    <a:pt x="143" y="61"/>
                    <a:pt x="143" y="61"/>
                  </a:cubicBezTo>
                  <a:cubicBezTo>
                    <a:pt x="143" y="61"/>
                    <a:pt x="143" y="61"/>
                    <a:pt x="143" y="60"/>
                  </a:cubicBezTo>
                  <a:cubicBezTo>
                    <a:pt x="143" y="60"/>
                    <a:pt x="143" y="60"/>
                    <a:pt x="143" y="60"/>
                  </a:cubicBezTo>
                  <a:cubicBezTo>
                    <a:pt x="143" y="60"/>
                    <a:pt x="143" y="60"/>
                    <a:pt x="143" y="60"/>
                  </a:cubicBezTo>
                  <a:cubicBezTo>
                    <a:pt x="143" y="60"/>
                    <a:pt x="143" y="60"/>
                    <a:pt x="143" y="60"/>
                  </a:cubicBezTo>
                  <a:cubicBezTo>
                    <a:pt x="143" y="61"/>
                    <a:pt x="143" y="61"/>
                    <a:pt x="143" y="61"/>
                  </a:cubicBezTo>
                  <a:cubicBezTo>
                    <a:pt x="143" y="61"/>
                    <a:pt x="143" y="61"/>
                    <a:pt x="143" y="61"/>
                  </a:cubicBezTo>
                  <a:cubicBezTo>
                    <a:pt x="143" y="61"/>
                    <a:pt x="143" y="61"/>
                    <a:pt x="143" y="61"/>
                  </a:cubicBezTo>
                  <a:cubicBezTo>
                    <a:pt x="143" y="61"/>
                    <a:pt x="143" y="62"/>
                    <a:pt x="143" y="62"/>
                  </a:cubicBezTo>
                  <a:close/>
                  <a:moveTo>
                    <a:pt x="142" y="63"/>
                  </a:moveTo>
                  <a:cubicBezTo>
                    <a:pt x="142" y="63"/>
                    <a:pt x="143" y="63"/>
                    <a:pt x="143" y="62"/>
                  </a:cubicBezTo>
                  <a:cubicBezTo>
                    <a:pt x="143" y="62"/>
                    <a:pt x="143" y="62"/>
                    <a:pt x="142" y="62"/>
                  </a:cubicBezTo>
                  <a:cubicBezTo>
                    <a:pt x="142" y="62"/>
                    <a:pt x="142" y="62"/>
                    <a:pt x="142" y="62"/>
                  </a:cubicBezTo>
                  <a:cubicBezTo>
                    <a:pt x="142" y="62"/>
                    <a:pt x="142" y="62"/>
                    <a:pt x="142" y="61"/>
                  </a:cubicBezTo>
                  <a:cubicBezTo>
                    <a:pt x="142" y="61"/>
                    <a:pt x="142" y="61"/>
                    <a:pt x="142" y="61"/>
                  </a:cubicBezTo>
                  <a:cubicBezTo>
                    <a:pt x="142" y="61"/>
                    <a:pt x="143" y="61"/>
                    <a:pt x="143" y="61"/>
                  </a:cubicBezTo>
                  <a:cubicBezTo>
                    <a:pt x="143" y="61"/>
                    <a:pt x="143" y="61"/>
                    <a:pt x="142" y="60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60"/>
                    <a:pt x="142" y="60"/>
                    <a:pt x="142" y="59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42" y="60"/>
                    <a:pt x="141" y="60"/>
                    <a:pt x="141" y="60"/>
                  </a:cubicBezTo>
                  <a:cubicBezTo>
                    <a:pt x="141" y="60"/>
                    <a:pt x="141" y="60"/>
                    <a:pt x="141" y="60"/>
                  </a:cubicBezTo>
                  <a:cubicBezTo>
                    <a:pt x="141" y="60"/>
                    <a:pt x="141" y="60"/>
                    <a:pt x="141" y="60"/>
                  </a:cubicBezTo>
                  <a:cubicBezTo>
                    <a:pt x="141" y="61"/>
                    <a:pt x="141" y="61"/>
                    <a:pt x="141" y="61"/>
                  </a:cubicBezTo>
                  <a:cubicBezTo>
                    <a:pt x="141" y="61"/>
                    <a:pt x="141" y="61"/>
                    <a:pt x="141" y="62"/>
                  </a:cubicBezTo>
                  <a:cubicBezTo>
                    <a:pt x="141" y="62"/>
                    <a:pt x="141" y="62"/>
                    <a:pt x="140" y="62"/>
                  </a:cubicBezTo>
                  <a:cubicBezTo>
                    <a:pt x="140" y="62"/>
                    <a:pt x="140" y="62"/>
                    <a:pt x="141" y="62"/>
                  </a:cubicBezTo>
                  <a:cubicBezTo>
                    <a:pt x="141" y="62"/>
                    <a:pt x="141" y="62"/>
                    <a:pt x="141" y="62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41" y="64"/>
                    <a:pt x="141" y="64"/>
                    <a:pt x="141" y="64"/>
                  </a:cubicBezTo>
                  <a:cubicBezTo>
                    <a:pt x="141" y="64"/>
                    <a:pt x="141" y="64"/>
                    <a:pt x="141" y="64"/>
                  </a:cubicBezTo>
                  <a:cubicBezTo>
                    <a:pt x="141" y="64"/>
                    <a:pt x="141" y="64"/>
                    <a:pt x="141" y="65"/>
                  </a:cubicBezTo>
                  <a:cubicBezTo>
                    <a:pt x="141" y="65"/>
                    <a:pt x="141" y="65"/>
                    <a:pt x="141" y="65"/>
                  </a:cubicBezTo>
                  <a:cubicBezTo>
                    <a:pt x="141" y="65"/>
                    <a:pt x="141" y="65"/>
                    <a:pt x="141" y="65"/>
                  </a:cubicBezTo>
                  <a:cubicBezTo>
                    <a:pt x="141" y="65"/>
                    <a:pt x="141" y="65"/>
                    <a:pt x="141" y="65"/>
                  </a:cubicBezTo>
                  <a:cubicBezTo>
                    <a:pt x="141" y="65"/>
                    <a:pt x="141" y="65"/>
                    <a:pt x="141" y="64"/>
                  </a:cubicBezTo>
                  <a:cubicBezTo>
                    <a:pt x="141" y="64"/>
                    <a:pt x="142" y="64"/>
                    <a:pt x="142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3" y="64"/>
                    <a:pt x="143" y="64"/>
                    <a:pt x="143" y="63"/>
                  </a:cubicBezTo>
                  <a:cubicBezTo>
                    <a:pt x="142" y="63"/>
                    <a:pt x="142" y="63"/>
                    <a:pt x="142" y="63"/>
                  </a:cubicBezTo>
                  <a:cubicBezTo>
                    <a:pt x="142" y="63"/>
                    <a:pt x="142" y="63"/>
                    <a:pt x="142" y="63"/>
                  </a:cubicBezTo>
                  <a:cubicBezTo>
                    <a:pt x="142" y="63"/>
                    <a:pt x="142" y="63"/>
                    <a:pt x="142" y="63"/>
                  </a:cubicBezTo>
                  <a:cubicBezTo>
                    <a:pt x="142" y="63"/>
                    <a:pt x="142" y="63"/>
                    <a:pt x="142" y="63"/>
                  </a:cubicBezTo>
                  <a:close/>
                  <a:moveTo>
                    <a:pt x="57" y="31"/>
                  </a:moveTo>
                  <a:cubicBezTo>
                    <a:pt x="57" y="31"/>
                    <a:pt x="57" y="31"/>
                    <a:pt x="57" y="31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7" y="31"/>
                    <a:pt x="57" y="31"/>
                    <a:pt x="57" y="31"/>
                  </a:cubicBezTo>
                  <a:close/>
                  <a:moveTo>
                    <a:pt x="58" y="32"/>
                  </a:moveTo>
                  <a:cubicBezTo>
                    <a:pt x="58" y="32"/>
                    <a:pt x="58" y="32"/>
                    <a:pt x="58" y="32"/>
                  </a:cubicBezTo>
                  <a:cubicBezTo>
                    <a:pt x="58" y="32"/>
                    <a:pt x="58" y="32"/>
                    <a:pt x="58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8" y="32"/>
                    <a:pt x="58" y="32"/>
                  </a:cubicBezTo>
                  <a:close/>
                  <a:moveTo>
                    <a:pt x="57" y="32"/>
                  </a:moveTo>
                  <a:cubicBezTo>
                    <a:pt x="57" y="32"/>
                    <a:pt x="57" y="33"/>
                    <a:pt x="57" y="33"/>
                  </a:cubicBezTo>
                  <a:cubicBezTo>
                    <a:pt x="57" y="33"/>
                    <a:pt x="57" y="33"/>
                    <a:pt x="58" y="33"/>
                  </a:cubicBezTo>
                  <a:cubicBezTo>
                    <a:pt x="58" y="33"/>
                    <a:pt x="58" y="32"/>
                    <a:pt x="58" y="32"/>
                  </a:cubicBezTo>
                  <a:cubicBezTo>
                    <a:pt x="58" y="32"/>
                    <a:pt x="58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lose/>
                  <a:moveTo>
                    <a:pt x="58" y="31"/>
                  </a:move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8" y="32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lose/>
                  <a:moveTo>
                    <a:pt x="63" y="33"/>
                  </a:move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4" y="33"/>
                    <a:pt x="64" y="33"/>
                  </a:cubicBezTo>
                  <a:cubicBezTo>
                    <a:pt x="64" y="33"/>
                    <a:pt x="63" y="33"/>
                    <a:pt x="63" y="33"/>
                  </a:cubicBezTo>
                  <a:cubicBezTo>
                    <a:pt x="63" y="33"/>
                    <a:pt x="64" y="33"/>
                    <a:pt x="64" y="33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4" y="32"/>
                    <a:pt x="64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lose/>
                  <a:moveTo>
                    <a:pt x="58" y="31"/>
                  </a:move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8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58" y="31"/>
                    <a:pt x="58" y="31"/>
                  </a:cubicBezTo>
                  <a:close/>
                  <a:moveTo>
                    <a:pt x="60" y="19"/>
                  </a:moveTo>
                  <a:cubicBezTo>
                    <a:pt x="60" y="19"/>
                    <a:pt x="60" y="20"/>
                    <a:pt x="60" y="20"/>
                  </a:cubicBezTo>
                  <a:cubicBezTo>
                    <a:pt x="60" y="20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8"/>
                    <a:pt x="60" y="18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9" y="19"/>
                    <a:pt x="59" y="19"/>
                    <a:pt x="60" y="19"/>
                  </a:cubicBezTo>
                  <a:close/>
                  <a:moveTo>
                    <a:pt x="73" y="16"/>
                  </a:moveTo>
                  <a:cubicBezTo>
                    <a:pt x="73" y="16"/>
                    <a:pt x="73" y="16"/>
                    <a:pt x="73" y="16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3" y="16"/>
                    <a:pt x="73" y="15"/>
                    <a:pt x="73" y="15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5"/>
                    <a:pt x="73" y="16"/>
                    <a:pt x="73" y="16"/>
                  </a:cubicBezTo>
                  <a:cubicBezTo>
                    <a:pt x="73" y="16"/>
                    <a:pt x="73" y="16"/>
                    <a:pt x="73" y="16"/>
                  </a:cubicBezTo>
                  <a:close/>
                  <a:moveTo>
                    <a:pt x="73" y="16"/>
                  </a:moveTo>
                  <a:cubicBezTo>
                    <a:pt x="73" y="16"/>
                    <a:pt x="73" y="16"/>
                    <a:pt x="73" y="16"/>
                  </a:cubicBezTo>
                  <a:cubicBezTo>
                    <a:pt x="73" y="17"/>
                    <a:pt x="73" y="17"/>
                    <a:pt x="74" y="17"/>
                  </a:cubicBezTo>
                  <a:cubicBezTo>
                    <a:pt x="74" y="17"/>
                    <a:pt x="74" y="17"/>
                    <a:pt x="74" y="16"/>
                  </a:cubicBezTo>
                  <a:cubicBezTo>
                    <a:pt x="74" y="16"/>
                    <a:pt x="74" y="16"/>
                    <a:pt x="73" y="16"/>
                  </a:cubicBezTo>
                  <a:close/>
                  <a:moveTo>
                    <a:pt x="70" y="19"/>
                  </a:move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1" y="18"/>
                    <a:pt x="70" y="18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0" y="18"/>
                    <a:pt x="70" y="17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0" y="18"/>
                    <a:pt x="70" y="18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lose/>
                  <a:moveTo>
                    <a:pt x="64" y="31"/>
                  </a:move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lose/>
                  <a:moveTo>
                    <a:pt x="85" y="11"/>
                  </a:moveTo>
                  <a:cubicBezTo>
                    <a:pt x="85" y="11"/>
                    <a:pt x="85" y="11"/>
                    <a:pt x="85" y="11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2"/>
                    <a:pt x="85" y="12"/>
                    <a:pt x="86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6" y="12"/>
                    <a:pt x="86" y="12"/>
                    <a:pt x="87" y="12"/>
                  </a:cubicBezTo>
                  <a:cubicBezTo>
                    <a:pt x="87" y="12"/>
                    <a:pt x="87" y="12"/>
                    <a:pt x="87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7" y="13"/>
                    <a:pt x="86" y="13"/>
                  </a:cubicBezTo>
                  <a:cubicBezTo>
                    <a:pt x="86" y="13"/>
                    <a:pt x="86" y="13"/>
                    <a:pt x="86" y="13"/>
                  </a:cubicBezTo>
                  <a:cubicBezTo>
                    <a:pt x="86" y="13"/>
                    <a:pt x="86" y="13"/>
                    <a:pt x="86" y="13"/>
                  </a:cubicBezTo>
                  <a:cubicBezTo>
                    <a:pt x="86" y="13"/>
                    <a:pt x="86" y="13"/>
                    <a:pt x="86" y="13"/>
                  </a:cubicBezTo>
                  <a:cubicBezTo>
                    <a:pt x="86" y="13"/>
                    <a:pt x="86" y="13"/>
                    <a:pt x="86" y="13"/>
                  </a:cubicBezTo>
                  <a:cubicBezTo>
                    <a:pt x="86" y="13"/>
                    <a:pt x="86" y="14"/>
                    <a:pt x="86" y="14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13"/>
                    <a:pt x="88" y="13"/>
                  </a:cubicBezTo>
                  <a:cubicBezTo>
                    <a:pt x="88" y="13"/>
                    <a:pt x="88" y="13"/>
                    <a:pt x="88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12"/>
                    <a:pt x="88" y="11"/>
                    <a:pt x="88" y="11"/>
                  </a:cubicBezTo>
                  <a:cubicBezTo>
                    <a:pt x="88" y="11"/>
                    <a:pt x="88" y="11"/>
                    <a:pt x="88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86" y="10"/>
                    <a:pt x="86" y="10"/>
                    <a:pt x="86" y="11"/>
                  </a:cubicBezTo>
                  <a:cubicBezTo>
                    <a:pt x="86" y="11"/>
                    <a:pt x="86" y="11"/>
                    <a:pt x="85" y="11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5" y="11"/>
                    <a:pt x="85" y="11"/>
                  </a:cubicBezTo>
                  <a:close/>
                  <a:moveTo>
                    <a:pt x="74" y="16"/>
                  </a:move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4" y="15"/>
                    <a:pt x="74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3" y="16"/>
                    <a:pt x="74" y="16"/>
                    <a:pt x="74" y="16"/>
                  </a:cubicBezTo>
                  <a:close/>
                  <a:moveTo>
                    <a:pt x="91" y="19"/>
                  </a:moveTo>
                  <a:cubicBezTo>
                    <a:pt x="91" y="19"/>
                    <a:pt x="91" y="19"/>
                    <a:pt x="91" y="19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91" y="18"/>
                    <a:pt x="91" y="17"/>
                    <a:pt x="91" y="17"/>
                  </a:cubicBezTo>
                  <a:cubicBezTo>
                    <a:pt x="91" y="17"/>
                    <a:pt x="91" y="18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91" y="18"/>
                    <a:pt x="90" y="18"/>
                    <a:pt x="90" y="18"/>
                  </a:cubicBezTo>
                  <a:cubicBezTo>
                    <a:pt x="90" y="19"/>
                    <a:pt x="91" y="19"/>
                    <a:pt x="91" y="19"/>
                  </a:cubicBezTo>
                  <a:close/>
                  <a:moveTo>
                    <a:pt x="92" y="21"/>
                  </a:moveTo>
                  <a:cubicBezTo>
                    <a:pt x="92" y="21"/>
                    <a:pt x="92" y="21"/>
                    <a:pt x="92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3" y="21"/>
                    <a:pt x="93" y="21"/>
                    <a:pt x="92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2" y="21"/>
                    <a:pt x="92" y="21"/>
                    <a:pt x="92" y="21"/>
                  </a:cubicBezTo>
                  <a:close/>
                  <a:moveTo>
                    <a:pt x="64" y="39"/>
                  </a:moveTo>
                  <a:cubicBezTo>
                    <a:pt x="63" y="39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2" y="38"/>
                    <a:pt x="62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38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1" y="39"/>
                    <a:pt x="61" y="39"/>
                  </a:cubicBezTo>
                  <a:cubicBezTo>
                    <a:pt x="61" y="39"/>
                    <a:pt x="61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40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lose/>
                  <a:moveTo>
                    <a:pt x="59" y="32"/>
                  </a:moveTo>
                  <a:cubicBezTo>
                    <a:pt x="59" y="32"/>
                    <a:pt x="59" y="32"/>
                    <a:pt x="59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4"/>
                    <a:pt x="60" y="33"/>
                  </a:cubicBezTo>
                  <a:cubicBezTo>
                    <a:pt x="61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1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1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1"/>
                    <a:pt x="60" y="31"/>
                  </a:cubicBezTo>
                  <a:cubicBezTo>
                    <a:pt x="60" y="31"/>
                    <a:pt x="60" y="32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9" y="32"/>
                    <a:pt x="59" y="32"/>
                    <a:pt x="59" y="32"/>
                  </a:cubicBezTo>
                  <a:close/>
                  <a:moveTo>
                    <a:pt x="63" y="33"/>
                  </a:move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lose/>
                  <a:moveTo>
                    <a:pt x="62" y="37"/>
                  </a:moveTo>
                  <a:cubicBezTo>
                    <a:pt x="62" y="37"/>
                    <a:pt x="62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8"/>
                    <a:pt x="62" y="38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7"/>
                    <a:pt x="62" y="37"/>
                  </a:cubicBezTo>
                  <a:close/>
                  <a:moveTo>
                    <a:pt x="63" y="32"/>
                  </a:moveTo>
                  <a:cubicBezTo>
                    <a:pt x="63" y="32"/>
                    <a:pt x="62" y="33"/>
                    <a:pt x="62" y="33"/>
                  </a:cubicBezTo>
                  <a:cubicBezTo>
                    <a:pt x="62" y="33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3" y="32"/>
                    <a:pt x="63" y="32"/>
                    <a:pt x="63" y="32"/>
                  </a:cubicBezTo>
                  <a:close/>
                  <a:moveTo>
                    <a:pt x="61" y="40"/>
                  </a:move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2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lose/>
                  <a:moveTo>
                    <a:pt x="62" y="36"/>
                  </a:moveTo>
                  <a:cubicBezTo>
                    <a:pt x="62" y="36"/>
                    <a:pt x="62" y="36"/>
                    <a:pt x="62" y="36"/>
                  </a:cubicBezTo>
                  <a:cubicBezTo>
                    <a:pt x="62" y="36"/>
                    <a:pt x="62" y="36"/>
                    <a:pt x="62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8"/>
                  </a:cubicBezTo>
                  <a:cubicBezTo>
                    <a:pt x="63" y="38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2" y="36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lose/>
                  <a:moveTo>
                    <a:pt x="61" y="41"/>
                  </a:moveTo>
                  <a:cubicBezTo>
                    <a:pt x="61" y="41"/>
                    <a:pt x="61" y="42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2"/>
                    <a:pt x="62" y="42"/>
                    <a:pt x="62" y="42"/>
                  </a:cubicBezTo>
                  <a:cubicBezTo>
                    <a:pt x="62" y="42"/>
                    <a:pt x="62" y="42"/>
                    <a:pt x="62" y="42"/>
                  </a:cubicBezTo>
                  <a:cubicBezTo>
                    <a:pt x="62" y="42"/>
                    <a:pt x="62" y="42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1"/>
                    <a:pt x="62" y="41"/>
                    <a:pt x="62" y="41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1" y="41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0" y="40"/>
                    <a:pt x="60" y="40"/>
                  </a:cubicBezTo>
                  <a:cubicBezTo>
                    <a:pt x="60" y="40"/>
                    <a:pt x="60" y="41"/>
                    <a:pt x="60" y="41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61" y="41"/>
                    <a:pt x="61" y="41"/>
                    <a:pt x="61" y="41"/>
                  </a:cubicBezTo>
                  <a:close/>
                  <a:moveTo>
                    <a:pt x="61" y="35"/>
                  </a:moveTo>
                  <a:cubicBezTo>
                    <a:pt x="61" y="35"/>
                    <a:pt x="61" y="35"/>
                    <a:pt x="61" y="35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1" y="35"/>
                    <a:pt x="61" y="35"/>
                    <a:pt x="61" y="35"/>
                  </a:cubicBezTo>
                  <a:close/>
                  <a:moveTo>
                    <a:pt x="62" y="35"/>
                  </a:moveTo>
                  <a:cubicBezTo>
                    <a:pt x="62" y="35"/>
                    <a:pt x="62" y="35"/>
                    <a:pt x="62" y="35"/>
                  </a:cubicBezTo>
                  <a:cubicBezTo>
                    <a:pt x="62" y="35"/>
                    <a:pt x="62" y="35"/>
                    <a:pt x="62" y="35"/>
                  </a:cubicBezTo>
                  <a:cubicBezTo>
                    <a:pt x="62" y="35"/>
                    <a:pt x="62" y="35"/>
                    <a:pt x="62" y="35"/>
                  </a:cubicBezTo>
                  <a:cubicBezTo>
                    <a:pt x="62" y="35"/>
                    <a:pt x="62" y="35"/>
                    <a:pt x="62" y="35"/>
                  </a:cubicBezTo>
                  <a:cubicBezTo>
                    <a:pt x="62" y="35"/>
                    <a:pt x="62" y="35"/>
                    <a:pt x="62" y="35"/>
                  </a:cubicBezTo>
                  <a:cubicBezTo>
                    <a:pt x="62" y="35"/>
                    <a:pt x="62" y="35"/>
                    <a:pt x="62" y="35"/>
                  </a:cubicBezTo>
                  <a:close/>
                  <a:moveTo>
                    <a:pt x="60" y="31"/>
                  </a:move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2" y="31"/>
                  </a:cubicBezTo>
                  <a:cubicBezTo>
                    <a:pt x="62" y="31"/>
                    <a:pt x="62" y="31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29"/>
                    <a:pt x="62" y="29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lose/>
                  <a:moveTo>
                    <a:pt x="54" y="41"/>
                  </a:moveTo>
                  <a:cubicBezTo>
                    <a:pt x="54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0"/>
                    <a:pt x="56" y="40"/>
                    <a:pt x="56" y="40"/>
                  </a:cubicBezTo>
                  <a:cubicBezTo>
                    <a:pt x="56" y="40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4" y="40"/>
                    <a:pt x="54" y="40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1"/>
                    <a:pt x="54" y="41"/>
                    <a:pt x="54" y="41"/>
                  </a:cubicBezTo>
                  <a:close/>
                  <a:moveTo>
                    <a:pt x="47" y="31"/>
                  </a:moveTo>
                  <a:cubicBezTo>
                    <a:pt x="47" y="31"/>
                    <a:pt x="47" y="31"/>
                    <a:pt x="47" y="31"/>
                  </a:cubicBezTo>
                  <a:cubicBezTo>
                    <a:pt x="47" y="31"/>
                    <a:pt x="48" y="31"/>
                    <a:pt x="48" y="31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49" y="31"/>
                    <a:pt x="48" y="31"/>
                    <a:pt x="48" y="31"/>
                  </a:cubicBezTo>
                  <a:cubicBezTo>
                    <a:pt x="48" y="31"/>
                    <a:pt x="48" y="31"/>
                    <a:pt x="48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8" y="29"/>
                    <a:pt x="48" y="29"/>
                    <a:pt x="47" y="29"/>
                  </a:cubicBezTo>
                  <a:cubicBezTo>
                    <a:pt x="47" y="29"/>
                    <a:pt x="47" y="28"/>
                    <a:pt x="47" y="28"/>
                  </a:cubicBezTo>
                  <a:cubicBezTo>
                    <a:pt x="47" y="28"/>
                    <a:pt x="47" y="29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7" y="29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1"/>
                    <a:pt x="47" y="31"/>
                  </a:cubicBezTo>
                  <a:close/>
                  <a:moveTo>
                    <a:pt x="46" y="28"/>
                  </a:moveTo>
                  <a:cubicBezTo>
                    <a:pt x="46" y="28"/>
                    <a:pt x="47" y="28"/>
                    <a:pt x="47" y="28"/>
                  </a:cubicBezTo>
                  <a:cubicBezTo>
                    <a:pt x="47" y="28"/>
                    <a:pt x="47" y="28"/>
                    <a:pt x="48" y="28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8" y="29"/>
                    <a:pt x="48" y="29"/>
                    <a:pt x="49" y="29"/>
                  </a:cubicBezTo>
                  <a:cubicBezTo>
                    <a:pt x="49" y="29"/>
                    <a:pt x="49" y="29"/>
                    <a:pt x="49" y="28"/>
                  </a:cubicBezTo>
                  <a:cubicBezTo>
                    <a:pt x="49" y="28"/>
                    <a:pt x="48" y="28"/>
                    <a:pt x="48" y="28"/>
                  </a:cubicBezTo>
                  <a:cubicBezTo>
                    <a:pt x="48" y="27"/>
                    <a:pt x="48" y="27"/>
                    <a:pt x="47" y="27"/>
                  </a:cubicBezTo>
                  <a:cubicBezTo>
                    <a:pt x="47" y="27"/>
                    <a:pt x="47" y="27"/>
                    <a:pt x="46" y="27"/>
                  </a:cubicBezTo>
                  <a:cubicBezTo>
                    <a:pt x="46" y="27"/>
                    <a:pt x="46" y="27"/>
                    <a:pt x="45" y="27"/>
                  </a:cubicBezTo>
                  <a:cubicBezTo>
                    <a:pt x="45" y="27"/>
                    <a:pt x="46" y="27"/>
                    <a:pt x="46" y="27"/>
                  </a:cubicBezTo>
                  <a:cubicBezTo>
                    <a:pt x="46" y="28"/>
                    <a:pt x="46" y="28"/>
                    <a:pt x="46" y="28"/>
                  </a:cubicBezTo>
                  <a:close/>
                  <a:moveTo>
                    <a:pt x="42" y="26"/>
                  </a:move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3" y="26"/>
                    <a:pt x="43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4"/>
                    <a:pt x="44" y="24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4"/>
                    <a:pt x="4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2" y="24"/>
                    <a:pt x="41" y="24"/>
                  </a:cubicBezTo>
                  <a:cubicBezTo>
                    <a:pt x="41" y="24"/>
                    <a:pt x="41" y="25"/>
                    <a:pt x="41" y="25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1" y="25"/>
                    <a:pt x="42" y="26"/>
                    <a:pt x="42" y="26"/>
                  </a:cubicBezTo>
                  <a:close/>
                  <a:moveTo>
                    <a:pt x="56" y="40"/>
                  </a:moveTo>
                  <a:cubicBezTo>
                    <a:pt x="56" y="40"/>
                    <a:pt x="57" y="40"/>
                    <a:pt x="57" y="40"/>
                  </a:cubicBezTo>
                  <a:cubicBezTo>
                    <a:pt x="57" y="40"/>
                    <a:pt x="57" y="40"/>
                    <a:pt x="57" y="40"/>
                  </a:cubicBezTo>
                  <a:cubicBezTo>
                    <a:pt x="57" y="40"/>
                    <a:pt x="57" y="40"/>
                    <a:pt x="57" y="40"/>
                  </a:cubicBezTo>
                  <a:cubicBezTo>
                    <a:pt x="57" y="40"/>
                    <a:pt x="57" y="40"/>
                    <a:pt x="57" y="40"/>
                  </a:cubicBezTo>
                  <a:cubicBezTo>
                    <a:pt x="57" y="40"/>
                    <a:pt x="57" y="40"/>
                    <a:pt x="57" y="39"/>
                  </a:cubicBezTo>
                  <a:cubicBezTo>
                    <a:pt x="57" y="39"/>
                    <a:pt x="57" y="39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6" y="39"/>
                    <a:pt x="56" y="39"/>
                    <a:pt x="55" y="39"/>
                  </a:cubicBezTo>
                  <a:cubicBezTo>
                    <a:pt x="55" y="39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6" y="40"/>
                    <a:pt x="56" y="40"/>
                    <a:pt x="56" y="40"/>
                  </a:cubicBezTo>
                  <a:cubicBezTo>
                    <a:pt x="56" y="40"/>
                    <a:pt x="56" y="40"/>
                    <a:pt x="56" y="40"/>
                  </a:cubicBezTo>
                  <a:cubicBezTo>
                    <a:pt x="56" y="40"/>
                    <a:pt x="56" y="40"/>
                    <a:pt x="56" y="40"/>
                  </a:cubicBezTo>
                  <a:close/>
                  <a:moveTo>
                    <a:pt x="48" y="30"/>
                  </a:moveTo>
                  <a:cubicBezTo>
                    <a:pt x="48" y="31"/>
                    <a:pt x="49" y="31"/>
                    <a:pt x="49" y="31"/>
                  </a:cubicBezTo>
                  <a:cubicBezTo>
                    <a:pt x="49" y="31"/>
                    <a:pt x="49" y="31"/>
                    <a:pt x="48" y="32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8" y="32"/>
                    <a:pt x="48" y="32"/>
                    <a:pt x="49" y="32"/>
                  </a:cubicBezTo>
                  <a:cubicBezTo>
                    <a:pt x="49" y="33"/>
                    <a:pt x="49" y="33"/>
                    <a:pt x="50" y="33"/>
                  </a:cubicBezTo>
                  <a:cubicBezTo>
                    <a:pt x="50" y="32"/>
                    <a:pt x="50" y="32"/>
                    <a:pt x="51" y="32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9" y="31"/>
                    <a:pt x="49" y="30"/>
                    <a:pt x="49" y="30"/>
                  </a:cubicBezTo>
                  <a:cubicBezTo>
                    <a:pt x="49" y="30"/>
                    <a:pt x="49" y="30"/>
                    <a:pt x="48" y="30"/>
                  </a:cubicBezTo>
                  <a:close/>
                  <a:moveTo>
                    <a:pt x="55" y="40"/>
                  </a:move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39"/>
                    <a:pt x="55" y="39"/>
                    <a:pt x="56" y="39"/>
                  </a:cubicBezTo>
                  <a:cubicBezTo>
                    <a:pt x="56" y="39"/>
                    <a:pt x="55" y="39"/>
                    <a:pt x="55" y="39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lose/>
                  <a:moveTo>
                    <a:pt x="55" y="32"/>
                  </a:moveTo>
                  <a:cubicBezTo>
                    <a:pt x="55" y="32"/>
                    <a:pt x="55" y="32"/>
                    <a:pt x="55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5" y="32"/>
                    <a:pt x="55" y="33"/>
                    <a:pt x="56" y="33"/>
                  </a:cubicBezTo>
                  <a:cubicBezTo>
                    <a:pt x="56" y="33"/>
                    <a:pt x="55" y="32"/>
                    <a:pt x="55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5" y="32"/>
                    <a:pt x="55" y="31"/>
                    <a:pt x="55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1"/>
                    <a:pt x="55" y="31"/>
                    <a:pt x="55" y="32"/>
                  </a:cubicBezTo>
                  <a:close/>
                  <a:moveTo>
                    <a:pt x="50" y="31"/>
                  </a:moveTo>
                  <a:cubicBezTo>
                    <a:pt x="50" y="31"/>
                    <a:pt x="50" y="31"/>
                    <a:pt x="51" y="31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3" y="32"/>
                    <a:pt x="53" y="31"/>
                    <a:pt x="53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0"/>
                    <a:pt x="52" y="30"/>
                    <a:pt x="51" y="30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0" y="30"/>
                    <a:pt x="50" y="30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lose/>
                  <a:moveTo>
                    <a:pt x="52" y="34"/>
                  </a:move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4"/>
                    <a:pt x="52" y="34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3" y="34"/>
                    <a:pt x="52" y="34"/>
                  </a:cubicBezTo>
                  <a:cubicBezTo>
                    <a:pt x="52" y="34"/>
                    <a:pt x="52" y="34"/>
                    <a:pt x="52" y="34"/>
                  </a:cubicBezTo>
                  <a:close/>
                  <a:moveTo>
                    <a:pt x="53" y="33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4" y="34"/>
                    <a:pt x="54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4" y="34"/>
                    <a:pt x="54" y="34"/>
                    <a:pt x="54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3" y="33"/>
                    <a:pt x="53" y="33"/>
                    <a:pt x="53" y="33"/>
                  </a:cubicBezTo>
                  <a:close/>
                  <a:moveTo>
                    <a:pt x="54" y="31"/>
                  </a:moveTo>
                  <a:cubicBezTo>
                    <a:pt x="54" y="31"/>
                    <a:pt x="54" y="31"/>
                    <a:pt x="55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1"/>
                    <a:pt x="55" y="31"/>
                    <a:pt x="55" y="30"/>
                  </a:cubicBezTo>
                  <a:cubicBezTo>
                    <a:pt x="55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31"/>
                  </a:cubicBezTo>
                  <a:cubicBezTo>
                    <a:pt x="54" y="31"/>
                    <a:pt x="54" y="31"/>
                    <a:pt x="54" y="31"/>
                  </a:cubicBezTo>
                  <a:close/>
                  <a:moveTo>
                    <a:pt x="22" y="39"/>
                  </a:move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40"/>
                  </a:cubicBezTo>
                  <a:cubicBezTo>
                    <a:pt x="22" y="40"/>
                    <a:pt x="21" y="40"/>
                    <a:pt x="21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40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2"/>
                    <a:pt x="21" y="42"/>
                  </a:cubicBezTo>
                  <a:cubicBezTo>
                    <a:pt x="21" y="42"/>
                    <a:pt x="21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22" y="40"/>
                    <a:pt x="22" y="39"/>
                  </a:cubicBezTo>
                  <a:close/>
                  <a:moveTo>
                    <a:pt x="23" y="37"/>
                  </a:moveTo>
                  <a:cubicBezTo>
                    <a:pt x="23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6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3" y="37"/>
                    <a:pt x="23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7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2" y="37"/>
                    <a:pt x="22" y="3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7"/>
                    <a:pt x="23" y="37"/>
                    <a:pt x="23" y="37"/>
                  </a:cubicBezTo>
                  <a:close/>
                  <a:moveTo>
                    <a:pt x="22" y="40"/>
                  </a:move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8"/>
                    <a:pt x="22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1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40"/>
                    <a:pt x="22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23" y="40"/>
                    <a:pt x="23" y="40"/>
                  </a:cubicBezTo>
                  <a:cubicBezTo>
                    <a:pt x="23" y="40"/>
                    <a:pt x="22" y="40"/>
                    <a:pt x="22" y="40"/>
                  </a:cubicBezTo>
                  <a:close/>
                  <a:moveTo>
                    <a:pt x="18" y="38"/>
                  </a:move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lose/>
                  <a:moveTo>
                    <a:pt x="18" y="31"/>
                  </a:moveTo>
                  <a:cubicBezTo>
                    <a:pt x="18" y="31"/>
                    <a:pt x="18" y="31"/>
                    <a:pt x="18" y="31"/>
                  </a:cubicBezTo>
                  <a:cubicBezTo>
                    <a:pt x="18" y="30"/>
                    <a:pt x="18" y="30"/>
                    <a:pt x="17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0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7"/>
                    <a:pt x="15" y="27"/>
                    <a:pt x="14" y="27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4" y="30"/>
                    <a:pt x="15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2"/>
                    <a:pt x="15" y="31"/>
                    <a:pt x="15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6" y="32"/>
                    <a:pt x="16" y="33"/>
                  </a:cubicBezTo>
                  <a:cubicBezTo>
                    <a:pt x="16" y="33"/>
                    <a:pt x="16" y="33"/>
                    <a:pt x="17" y="33"/>
                  </a:cubicBezTo>
                  <a:cubicBezTo>
                    <a:pt x="17" y="33"/>
                    <a:pt x="17" y="33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lose/>
                  <a:moveTo>
                    <a:pt x="203" y="20"/>
                  </a:moveTo>
                  <a:cubicBezTo>
                    <a:pt x="203" y="20"/>
                    <a:pt x="203" y="20"/>
                    <a:pt x="203" y="20"/>
                  </a:cubicBezTo>
                  <a:cubicBezTo>
                    <a:pt x="203" y="20"/>
                    <a:pt x="203" y="20"/>
                    <a:pt x="203" y="20"/>
                  </a:cubicBezTo>
                  <a:cubicBezTo>
                    <a:pt x="203" y="20"/>
                    <a:pt x="203" y="20"/>
                    <a:pt x="203" y="20"/>
                  </a:cubicBezTo>
                  <a:cubicBezTo>
                    <a:pt x="203" y="19"/>
                    <a:pt x="203" y="19"/>
                    <a:pt x="203" y="19"/>
                  </a:cubicBezTo>
                  <a:cubicBezTo>
                    <a:pt x="203" y="19"/>
                    <a:pt x="203" y="19"/>
                    <a:pt x="203" y="19"/>
                  </a:cubicBezTo>
                  <a:cubicBezTo>
                    <a:pt x="203" y="19"/>
                    <a:pt x="203" y="19"/>
                    <a:pt x="203" y="20"/>
                  </a:cubicBezTo>
                  <a:cubicBezTo>
                    <a:pt x="203" y="20"/>
                    <a:pt x="203" y="20"/>
                    <a:pt x="203" y="20"/>
                  </a:cubicBezTo>
                  <a:close/>
                  <a:moveTo>
                    <a:pt x="203" y="13"/>
                  </a:moveTo>
                  <a:cubicBezTo>
                    <a:pt x="203" y="14"/>
                    <a:pt x="204" y="14"/>
                    <a:pt x="204" y="14"/>
                  </a:cubicBezTo>
                  <a:cubicBezTo>
                    <a:pt x="204" y="14"/>
                    <a:pt x="204" y="14"/>
                    <a:pt x="204" y="14"/>
                  </a:cubicBezTo>
                  <a:cubicBezTo>
                    <a:pt x="204" y="15"/>
                    <a:pt x="204" y="15"/>
                    <a:pt x="204" y="15"/>
                  </a:cubicBezTo>
                  <a:cubicBezTo>
                    <a:pt x="204" y="15"/>
                    <a:pt x="204" y="15"/>
                    <a:pt x="204" y="15"/>
                  </a:cubicBezTo>
                  <a:cubicBezTo>
                    <a:pt x="204" y="15"/>
                    <a:pt x="204" y="15"/>
                    <a:pt x="204" y="15"/>
                  </a:cubicBezTo>
                  <a:cubicBezTo>
                    <a:pt x="205" y="15"/>
                    <a:pt x="205" y="15"/>
                    <a:pt x="205" y="14"/>
                  </a:cubicBezTo>
                  <a:cubicBezTo>
                    <a:pt x="205" y="14"/>
                    <a:pt x="204" y="14"/>
                    <a:pt x="204" y="14"/>
                  </a:cubicBezTo>
                  <a:cubicBezTo>
                    <a:pt x="204" y="14"/>
                    <a:pt x="204" y="14"/>
                    <a:pt x="204" y="14"/>
                  </a:cubicBezTo>
                  <a:cubicBezTo>
                    <a:pt x="204" y="13"/>
                    <a:pt x="204" y="13"/>
                    <a:pt x="204" y="13"/>
                  </a:cubicBezTo>
                  <a:cubicBezTo>
                    <a:pt x="203" y="13"/>
                    <a:pt x="203" y="13"/>
                    <a:pt x="203" y="13"/>
                  </a:cubicBezTo>
                  <a:cubicBezTo>
                    <a:pt x="203" y="13"/>
                    <a:pt x="203" y="13"/>
                    <a:pt x="203" y="13"/>
                  </a:cubicBezTo>
                  <a:close/>
                  <a:moveTo>
                    <a:pt x="212" y="12"/>
                  </a:moveTo>
                  <a:cubicBezTo>
                    <a:pt x="212" y="12"/>
                    <a:pt x="212" y="12"/>
                    <a:pt x="212" y="11"/>
                  </a:cubicBezTo>
                  <a:cubicBezTo>
                    <a:pt x="212" y="11"/>
                    <a:pt x="211" y="11"/>
                    <a:pt x="211" y="11"/>
                  </a:cubicBezTo>
                  <a:cubicBezTo>
                    <a:pt x="211" y="11"/>
                    <a:pt x="211" y="10"/>
                    <a:pt x="211" y="11"/>
                  </a:cubicBezTo>
                  <a:cubicBezTo>
                    <a:pt x="211" y="11"/>
                    <a:pt x="211" y="11"/>
                    <a:pt x="211" y="11"/>
                  </a:cubicBezTo>
                  <a:cubicBezTo>
                    <a:pt x="211" y="12"/>
                    <a:pt x="211" y="12"/>
                    <a:pt x="212" y="12"/>
                  </a:cubicBezTo>
                  <a:close/>
                  <a:moveTo>
                    <a:pt x="212" y="11"/>
                  </a:moveTo>
                  <a:cubicBezTo>
                    <a:pt x="212" y="11"/>
                    <a:pt x="212" y="11"/>
                    <a:pt x="212" y="11"/>
                  </a:cubicBezTo>
                  <a:cubicBezTo>
                    <a:pt x="212" y="11"/>
                    <a:pt x="212" y="11"/>
                    <a:pt x="212" y="10"/>
                  </a:cubicBezTo>
                  <a:cubicBezTo>
                    <a:pt x="212" y="10"/>
                    <a:pt x="212" y="10"/>
                    <a:pt x="212" y="10"/>
                  </a:cubicBezTo>
                  <a:cubicBezTo>
                    <a:pt x="212" y="10"/>
                    <a:pt x="212" y="10"/>
                    <a:pt x="213" y="10"/>
                  </a:cubicBezTo>
                  <a:cubicBezTo>
                    <a:pt x="213" y="10"/>
                    <a:pt x="213" y="9"/>
                    <a:pt x="213" y="9"/>
                  </a:cubicBezTo>
                  <a:cubicBezTo>
                    <a:pt x="213" y="9"/>
                    <a:pt x="213" y="9"/>
                    <a:pt x="213" y="9"/>
                  </a:cubicBezTo>
                  <a:cubicBezTo>
                    <a:pt x="213" y="8"/>
                    <a:pt x="213" y="8"/>
                    <a:pt x="213" y="8"/>
                  </a:cubicBezTo>
                  <a:cubicBezTo>
                    <a:pt x="213" y="8"/>
                    <a:pt x="212" y="7"/>
                    <a:pt x="212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12" y="7"/>
                    <a:pt x="212" y="8"/>
                    <a:pt x="212" y="8"/>
                  </a:cubicBezTo>
                  <a:cubicBezTo>
                    <a:pt x="212" y="8"/>
                    <a:pt x="212" y="8"/>
                    <a:pt x="212" y="8"/>
                  </a:cubicBezTo>
                  <a:cubicBezTo>
                    <a:pt x="212" y="8"/>
                    <a:pt x="212" y="9"/>
                    <a:pt x="212" y="9"/>
                  </a:cubicBezTo>
                  <a:cubicBezTo>
                    <a:pt x="212" y="9"/>
                    <a:pt x="212" y="9"/>
                    <a:pt x="212" y="9"/>
                  </a:cubicBezTo>
                  <a:cubicBezTo>
                    <a:pt x="212" y="9"/>
                    <a:pt x="212" y="9"/>
                    <a:pt x="212" y="9"/>
                  </a:cubicBezTo>
                  <a:cubicBezTo>
                    <a:pt x="212" y="10"/>
                    <a:pt x="212" y="10"/>
                    <a:pt x="212" y="10"/>
                  </a:cubicBezTo>
                  <a:cubicBezTo>
                    <a:pt x="212" y="10"/>
                    <a:pt x="211" y="10"/>
                    <a:pt x="212" y="11"/>
                  </a:cubicBezTo>
                  <a:close/>
                  <a:moveTo>
                    <a:pt x="212" y="12"/>
                  </a:moveTo>
                  <a:cubicBezTo>
                    <a:pt x="212" y="12"/>
                    <a:pt x="212" y="13"/>
                    <a:pt x="212" y="13"/>
                  </a:cubicBezTo>
                  <a:cubicBezTo>
                    <a:pt x="213" y="13"/>
                    <a:pt x="213" y="12"/>
                    <a:pt x="213" y="12"/>
                  </a:cubicBezTo>
                  <a:cubicBezTo>
                    <a:pt x="212" y="12"/>
                    <a:pt x="212" y="12"/>
                    <a:pt x="212" y="12"/>
                  </a:cubicBezTo>
                  <a:close/>
                  <a:moveTo>
                    <a:pt x="214" y="41"/>
                  </a:moveTo>
                  <a:cubicBezTo>
                    <a:pt x="214" y="41"/>
                    <a:pt x="214" y="41"/>
                    <a:pt x="215" y="41"/>
                  </a:cubicBezTo>
                  <a:cubicBezTo>
                    <a:pt x="215" y="41"/>
                    <a:pt x="215" y="41"/>
                    <a:pt x="215" y="41"/>
                  </a:cubicBezTo>
                  <a:cubicBezTo>
                    <a:pt x="215" y="41"/>
                    <a:pt x="215" y="41"/>
                    <a:pt x="215" y="41"/>
                  </a:cubicBezTo>
                  <a:cubicBezTo>
                    <a:pt x="215" y="41"/>
                    <a:pt x="215" y="41"/>
                    <a:pt x="215" y="41"/>
                  </a:cubicBezTo>
                  <a:cubicBezTo>
                    <a:pt x="215" y="40"/>
                    <a:pt x="215" y="40"/>
                    <a:pt x="215" y="40"/>
                  </a:cubicBezTo>
                  <a:cubicBezTo>
                    <a:pt x="215" y="40"/>
                    <a:pt x="215" y="40"/>
                    <a:pt x="215" y="40"/>
                  </a:cubicBezTo>
                  <a:cubicBezTo>
                    <a:pt x="215" y="40"/>
                    <a:pt x="215" y="40"/>
                    <a:pt x="215" y="40"/>
                  </a:cubicBezTo>
                  <a:cubicBezTo>
                    <a:pt x="215" y="39"/>
                    <a:pt x="215" y="39"/>
                    <a:pt x="215" y="39"/>
                  </a:cubicBezTo>
                  <a:cubicBezTo>
                    <a:pt x="215" y="39"/>
                    <a:pt x="215" y="39"/>
                    <a:pt x="215" y="39"/>
                  </a:cubicBezTo>
                  <a:cubicBezTo>
                    <a:pt x="214" y="40"/>
                    <a:pt x="214" y="40"/>
                    <a:pt x="214" y="40"/>
                  </a:cubicBezTo>
                  <a:cubicBezTo>
                    <a:pt x="214" y="40"/>
                    <a:pt x="214" y="40"/>
                    <a:pt x="214" y="40"/>
                  </a:cubicBezTo>
                  <a:cubicBezTo>
                    <a:pt x="214" y="40"/>
                    <a:pt x="214" y="40"/>
                    <a:pt x="214" y="41"/>
                  </a:cubicBezTo>
                  <a:cubicBezTo>
                    <a:pt x="214" y="41"/>
                    <a:pt x="214" y="41"/>
                    <a:pt x="214" y="41"/>
                  </a:cubicBezTo>
                  <a:close/>
                  <a:moveTo>
                    <a:pt x="215" y="42"/>
                  </a:moveTo>
                  <a:cubicBezTo>
                    <a:pt x="215" y="42"/>
                    <a:pt x="216" y="42"/>
                    <a:pt x="215" y="42"/>
                  </a:cubicBezTo>
                  <a:cubicBezTo>
                    <a:pt x="215" y="42"/>
                    <a:pt x="215" y="42"/>
                    <a:pt x="215" y="42"/>
                  </a:cubicBezTo>
                  <a:cubicBezTo>
                    <a:pt x="215" y="42"/>
                    <a:pt x="215" y="42"/>
                    <a:pt x="215" y="42"/>
                  </a:cubicBezTo>
                  <a:cubicBezTo>
                    <a:pt x="215" y="42"/>
                    <a:pt x="215" y="42"/>
                    <a:pt x="215" y="42"/>
                  </a:cubicBezTo>
                  <a:cubicBezTo>
                    <a:pt x="215" y="42"/>
                    <a:pt x="215" y="42"/>
                    <a:pt x="215" y="42"/>
                  </a:cubicBezTo>
                  <a:cubicBezTo>
                    <a:pt x="215" y="42"/>
                    <a:pt x="215" y="42"/>
                    <a:pt x="215" y="42"/>
                  </a:cubicBezTo>
                  <a:cubicBezTo>
                    <a:pt x="215" y="42"/>
                    <a:pt x="215" y="42"/>
                    <a:pt x="215" y="42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3"/>
                    <a:pt x="216" y="43"/>
                    <a:pt x="216" y="43"/>
                  </a:cubicBezTo>
                  <a:cubicBezTo>
                    <a:pt x="216" y="43"/>
                    <a:pt x="215" y="43"/>
                    <a:pt x="215" y="42"/>
                  </a:cubicBezTo>
                  <a:close/>
                  <a:moveTo>
                    <a:pt x="206" y="52"/>
                  </a:moveTo>
                  <a:cubicBezTo>
                    <a:pt x="206" y="52"/>
                    <a:pt x="206" y="52"/>
                    <a:pt x="206" y="52"/>
                  </a:cubicBezTo>
                  <a:cubicBezTo>
                    <a:pt x="206" y="53"/>
                    <a:pt x="207" y="53"/>
                    <a:pt x="207" y="53"/>
                  </a:cubicBezTo>
                  <a:cubicBezTo>
                    <a:pt x="207" y="53"/>
                    <a:pt x="207" y="53"/>
                    <a:pt x="207" y="53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3"/>
                    <a:pt x="207" y="53"/>
                    <a:pt x="207" y="53"/>
                  </a:cubicBezTo>
                  <a:cubicBezTo>
                    <a:pt x="207" y="53"/>
                    <a:pt x="207" y="53"/>
                    <a:pt x="207" y="52"/>
                  </a:cubicBezTo>
                  <a:cubicBezTo>
                    <a:pt x="207" y="52"/>
                    <a:pt x="207" y="52"/>
                    <a:pt x="207" y="52"/>
                  </a:cubicBezTo>
                  <a:cubicBezTo>
                    <a:pt x="207" y="52"/>
                    <a:pt x="207" y="52"/>
                    <a:pt x="207" y="52"/>
                  </a:cubicBezTo>
                  <a:cubicBezTo>
                    <a:pt x="207" y="51"/>
                    <a:pt x="207" y="51"/>
                    <a:pt x="207" y="51"/>
                  </a:cubicBezTo>
                  <a:cubicBezTo>
                    <a:pt x="207" y="51"/>
                    <a:pt x="207" y="51"/>
                    <a:pt x="207" y="51"/>
                  </a:cubicBezTo>
                  <a:cubicBezTo>
                    <a:pt x="207" y="51"/>
                    <a:pt x="207" y="51"/>
                    <a:pt x="207" y="51"/>
                  </a:cubicBezTo>
                  <a:cubicBezTo>
                    <a:pt x="207" y="51"/>
                    <a:pt x="207" y="51"/>
                    <a:pt x="207" y="51"/>
                  </a:cubicBezTo>
                  <a:cubicBezTo>
                    <a:pt x="207" y="51"/>
                    <a:pt x="206" y="51"/>
                    <a:pt x="206" y="51"/>
                  </a:cubicBezTo>
                  <a:cubicBezTo>
                    <a:pt x="206" y="51"/>
                    <a:pt x="206" y="51"/>
                    <a:pt x="206" y="51"/>
                  </a:cubicBezTo>
                  <a:cubicBezTo>
                    <a:pt x="206" y="51"/>
                    <a:pt x="206" y="51"/>
                    <a:pt x="206" y="51"/>
                  </a:cubicBezTo>
                  <a:cubicBezTo>
                    <a:pt x="206" y="51"/>
                    <a:pt x="206" y="51"/>
                    <a:pt x="206" y="51"/>
                  </a:cubicBezTo>
                  <a:cubicBezTo>
                    <a:pt x="206" y="51"/>
                    <a:pt x="206" y="51"/>
                    <a:pt x="206" y="51"/>
                  </a:cubicBezTo>
                  <a:cubicBezTo>
                    <a:pt x="206" y="52"/>
                    <a:pt x="206" y="52"/>
                    <a:pt x="206" y="52"/>
                  </a:cubicBezTo>
                  <a:close/>
                  <a:moveTo>
                    <a:pt x="206" y="50"/>
                  </a:moveTo>
                  <a:cubicBezTo>
                    <a:pt x="206" y="50"/>
                    <a:pt x="206" y="50"/>
                    <a:pt x="206" y="50"/>
                  </a:cubicBezTo>
                  <a:cubicBezTo>
                    <a:pt x="206" y="50"/>
                    <a:pt x="206" y="51"/>
                    <a:pt x="206" y="51"/>
                  </a:cubicBezTo>
                  <a:cubicBezTo>
                    <a:pt x="206" y="51"/>
                    <a:pt x="206" y="50"/>
                    <a:pt x="207" y="50"/>
                  </a:cubicBezTo>
                  <a:cubicBezTo>
                    <a:pt x="207" y="50"/>
                    <a:pt x="207" y="50"/>
                    <a:pt x="207" y="50"/>
                  </a:cubicBezTo>
                  <a:cubicBezTo>
                    <a:pt x="207" y="50"/>
                    <a:pt x="207" y="50"/>
                    <a:pt x="208" y="50"/>
                  </a:cubicBezTo>
                  <a:cubicBezTo>
                    <a:pt x="208" y="50"/>
                    <a:pt x="208" y="50"/>
                    <a:pt x="208" y="50"/>
                  </a:cubicBezTo>
                  <a:cubicBezTo>
                    <a:pt x="208" y="50"/>
                    <a:pt x="208" y="50"/>
                    <a:pt x="208" y="50"/>
                  </a:cubicBezTo>
                  <a:cubicBezTo>
                    <a:pt x="209" y="50"/>
                    <a:pt x="209" y="50"/>
                    <a:pt x="209" y="50"/>
                  </a:cubicBezTo>
                  <a:cubicBezTo>
                    <a:pt x="209" y="50"/>
                    <a:pt x="209" y="50"/>
                    <a:pt x="209" y="50"/>
                  </a:cubicBezTo>
                  <a:cubicBezTo>
                    <a:pt x="209" y="50"/>
                    <a:pt x="208" y="50"/>
                    <a:pt x="208" y="50"/>
                  </a:cubicBezTo>
                  <a:cubicBezTo>
                    <a:pt x="208" y="50"/>
                    <a:pt x="208" y="50"/>
                    <a:pt x="208" y="50"/>
                  </a:cubicBezTo>
                  <a:cubicBezTo>
                    <a:pt x="208" y="50"/>
                    <a:pt x="208" y="50"/>
                    <a:pt x="208" y="50"/>
                  </a:cubicBezTo>
                  <a:cubicBezTo>
                    <a:pt x="208" y="50"/>
                    <a:pt x="207" y="50"/>
                    <a:pt x="207" y="50"/>
                  </a:cubicBezTo>
                  <a:cubicBezTo>
                    <a:pt x="207" y="50"/>
                    <a:pt x="207" y="50"/>
                    <a:pt x="206" y="50"/>
                  </a:cubicBezTo>
                  <a:cubicBezTo>
                    <a:pt x="206" y="50"/>
                    <a:pt x="206" y="50"/>
                    <a:pt x="206" y="50"/>
                  </a:cubicBezTo>
                  <a:cubicBezTo>
                    <a:pt x="206" y="50"/>
                    <a:pt x="206" y="50"/>
                    <a:pt x="205" y="50"/>
                  </a:cubicBezTo>
                  <a:cubicBezTo>
                    <a:pt x="205" y="50"/>
                    <a:pt x="205" y="50"/>
                    <a:pt x="205" y="50"/>
                  </a:cubicBezTo>
                  <a:cubicBezTo>
                    <a:pt x="205" y="50"/>
                    <a:pt x="205" y="50"/>
                    <a:pt x="205" y="50"/>
                  </a:cubicBezTo>
                  <a:cubicBezTo>
                    <a:pt x="204" y="50"/>
                    <a:pt x="204" y="50"/>
                    <a:pt x="204" y="50"/>
                  </a:cubicBezTo>
                  <a:cubicBezTo>
                    <a:pt x="204" y="50"/>
                    <a:pt x="204" y="50"/>
                    <a:pt x="204" y="50"/>
                  </a:cubicBezTo>
                  <a:cubicBezTo>
                    <a:pt x="204" y="50"/>
                    <a:pt x="204" y="50"/>
                    <a:pt x="204" y="50"/>
                  </a:cubicBezTo>
                  <a:cubicBezTo>
                    <a:pt x="204" y="50"/>
                    <a:pt x="203" y="50"/>
                    <a:pt x="203" y="50"/>
                  </a:cubicBezTo>
                  <a:cubicBezTo>
                    <a:pt x="203" y="50"/>
                    <a:pt x="203" y="49"/>
                    <a:pt x="203" y="49"/>
                  </a:cubicBezTo>
                  <a:cubicBezTo>
                    <a:pt x="203" y="49"/>
                    <a:pt x="203" y="49"/>
                    <a:pt x="203" y="49"/>
                  </a:cubicBezTo>
                  <a:cubicBezTo>
                    <a:pt x="203" y="49"/>
                    <a:pt x="203" y="49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50"/>
                    <a:pt x="203" y="49"/>
                    <a:pt x="203" y="49"/>
                  </a:cubicBezTo>
                  <a:cubicBezTo>
                    <a:pt x="203" y="49"/>
                    <a:pt x="203" y="50"/>
                    <a:pt x="203" y="50"/>
                  </a:cubicBezTo>
                  <a:cubicBezTo>
                    <a:pt x="202" y="50"/>
                    <a:pt x="202" y="50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51"/>
                    <a:pt x="203" y="51"/>
                    <a:pt x="203" y="51"/>
                  </a:cubicBezTo>
                  <a:cubicBezTo>
                    <a:pt x="203" y="51"/>
                    <a:pt x="203" y="50"/>
                    <a:pt x="203" y="50"/>
                  </a:cubicBezTo>
                  <a:cubicBezTo>
                    <a:pt x="203" y="50"/>
                    <a:pt x="203" y="50"/>
                    <a:pt x="204" y="51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204" y="51"/>
                    <a:pt x="204" y="51"/>
                    <a:pt x="204" y="50"/>
                  </a:cubicBezTo>
                  <a:cubicBezTo>
                    <a:pt x="204" y="50"/>
                    <a:pt x="204" y="50"/>
                    <a:pt x="204" y="50"/>
                  </a:cubicBezTo>
                  <a:cubicBezTo>
                    <a:pt x="204" y="50"/>
                    <a:pt x="205" y="50"/>
                    <a:pt x="205" y="50"/>
                  </a:cubicBezTo>
                  <a:cubicBezTo>
                    <a:pt x="205" y="50"/>
                    <a:pt x="205" y="50"/>
                    <a:pt x="205" y="50"/>
                  </a:cubicBezTo>
                  <a:cubicBezTo>
                    <a:pt x="205" y="50"/>
                    <a:pt x="205" y="50"/>
                    <a:pt x="206" y="50"/>
                  </a:cubicBezTo>
                  <a:cubicBezTo>
                    <a:pt x="206" y="50"/>
                    <a:pt x="206" y="50"/>
                    <a:pt x="206" y="50"/>
                  </a:cubicBezTo>
                  <a:close/>
                  <a:moveTo>
                    <a:pt x="202" y="50"/>
                  </a:moveTo>
                  <a:cubicBezTo>
                    <a:pt x="202" y="49"/>
                    <a:pt x="202" y="49"/>
                    <a:pt x="202" y="49"/>
                  </a:cubicBezTo>
                  <a:cubicBezTo>
                    <a:pt x="202" y="49"/>
                    <a:pt x="202" y="49"/>
                    <a:pt x="202" y="49"/>
                  </a:cubicBezTo>
                  <a:cubicBezTo>
                    <a:pt x="202" y="49"/>
                    <a:pt x="202" y="49"/>
                    <a:pt x="202" y="49"/>
                  </a:cubicBezTo>
                  <a:cubicBezTo>
                    <a:pt x="202" y="49"/>
                    <a:pt x="202" y="49"/>
                    <a:pt x="202" y="49"/>
                  </a:cubicBezTo>
                  <a:cubicBezTo>
                    <a:pt x="202" y="49"/>
                    <a:pt x="202" y="49"/>
                    <a:pt x="202" y="50"/>
                  </a:cubicBezTo>
                  <a:cubicBezTo>
                    <a:pt x="201" y="50"/>
                    <a:pt x="202" y="49"/>
                    <a:pt x="202" y="49"/>
                  </a:cubicBezTo>
                  <a:cubicBezTo>
                    <a:pt x="202" y="49"/>
                    <a:pt x="202" y="49"/>
                    <a:pt x="202" y="49"/>
                  </a:cubicBezTo>
                  <a:cubicBezTo>
                    <a:pt x="202" y="49"/>
                    <a:pt x="202" y="49"/>
                    <a:pt x="201" y="49"/>
                  </a:cubicBezTo>
                  <a:cubicBezTo>
                    <a:pt x="201" y="49"/>
                    <a:pt x="201" y="49"/>
                    <a:pt x="201" y="49"/>
                  </a:cubicBezTo>
                  <a:cubicBezTo>
                    <a:pt x="201" y="49"/>
                    <a:pt x="201" y="49"/>
                    <a:pt x="201" y="49"/>
                  </a:cubicBezTo>
                  <a:cubicBezTo>
                    <a:pt x="201" y="49"/>
                    <a:pt x="201" y="49"/>
                    <a:pt x="201" y="49"/>
                  </a:cubicBezTo>
                  <a:cubicBezTo>
                    <a:pt x="201" y="49"/>
                    <a:pt x="201" y="49"/>
                    <a:pt x="201" y="49"/>
                  </a:cubicBezTo>
                  <a:cubicBezTo>
                    <a:pt x="201" y="49"/>
                    <a:pt x="201" y="49"/>
                    <a:pt x="201" y="49"/>
                  </a:cubicBezTo>
                  <a:cubicBezTo>
                    <a:pt x="201" y="49"/>
                    <a:pt x="201" y="49"/>
                    <a:pt x="200" y="49"/>
                  </a:cubicBezTo>
                  <a:cubicBezTo>
                    <a:pt x="200" y="49"/>
                    <a:pt x="200" y="49"/>
                    <a:pt x="200" y="49"/>
                  </a:cubicBezTo>
                  <a:cubicBezTo>
                    <a:pt x="200" y="49"/>
                    <a:pt x="200" y="49"/>
                    <a:pt x="200" y="49"/>
                  </a:cubicBezTo>
                  <a:cubicBezTo>
                    <a:pt x="200" y="49"/>
                    <a:pt x="200" y="49"/>
                    <a:pt x="200" y="49"/>
                  </a:cubicBezTo>
                  <a:cubicBezTo>
                    <a:pt x="200" y="49"/>
                    <a:pt x="200" y="49"/>
                    <a:pt x="199" y="49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9" y="49"/>
                    <a:pt x="198" y="49"/>
                    <a:pt x="198" y="49"/>
                  </a:cubicBezTo>
                  <a:cubicBezTo>
                    <a:pt x="198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6" y="50"/>
                    <a:pt x="196" y="50"/>
                    <a:pt x="196" y="50"/>
                  </a:cubicBezTo>
                  <a:cubicBezTo>
                    <a:pt x="196" y="50"/>
                    <a:pt x="196" y="50"/>
                    <a:pt x="196" y="51"/>
                  </a:cubicBezTo>
                  <a:cubicBezTo>
                    <a:pt x="196" y="51"/>
                    <a:pt x="196" y="51"/>
                    <a:pt x="196" y="51"/>
                  </a:cubicBezTo>
                  <a:cubicBezTo>
                    <a:pt x="197" y="51"/>
                    <a:pt x="197" y="51"/>
                    <a:pt x="197" y="51"/>
                  </a:cubicBezTo>
                  <a:cubicBezTo>
                    <a:pt x="197" y="51"/>
                    <a:pt x="198" y="51"/>
                    <a:pt x="198" y="51"/>
                  </a:cubicBezTo>
                  <a:cubicBezTo>
                    <a:pt x="198" y="51"/>
                    <a:pt x="198" y="51"/>
                    <a:pt x="198" y="51"/>
                  </a:cubicBezTo>
                  <a:cubicBezTo>
                    <a:pt x="199" y="50"/>
                    <a:pt x="199" y="50"/>
                    <a:pt x="199" y="50"/>
                  </a:cubicBezTo>
                  <a:cubicBezTo>
                    <a:pt x="199" y="50"/>
                    <a:pt x="199" y="50"/>
                    <a:pt x="199" y="50"/>
                  </a:cubicBezTo>
                  <a:cubicBezTo>
                    <a:pt x="200" y="50"/>
                    <a:pt x="200" y="50"/>
                    <a:pt x="200" y="50"/>
                  </a:cubicBezTo>
                  <a:cubicBezTo>
                    <a:pt x="200" y="51"/>
                    <a:pt x="200" y="51"/>
                    <a:pt x="200" y="50"/>
                  </a:cubicBezTo>
                  <a:cubicBezTo>
                    <a:pt x="200" y="50"/>
                    <a:pt x="201" y="50"/>
                    <a:pt x="201" y="50"/>
                  </a:cubicBezTo>
                  <a:cubicBezTo>
                    <a:pt x="201" y="50"/>
                    <a:pt x="201" y="50"/>
                    <a:pt x="201" y="50"/>
                  </a:cubicBezTo>
                  <a:cubicBezTo>
                    <a:pt x="201" y="50"/>
                    <a:pt x="201" y="50"/>
                    <a:pt x="201" y="50"/>
                  </a:cubicBezTo>
                  <a:cubicBezTo>
                    <a:pt x="201" y="50"/>
                    <a:pt x="201" y="50"/>
                    <a:pt x="201" y="50"/>
                  </a:cubicBezTo>
                  <a:cubicBezTo>
                    <a:pt x="201" y="50"/>
                    <a:pt x="201" y="50"/>
                    <a:pt x="201" y="50"/>
                  </a:cubicBezTo>
                  <a:cubicBezTo>
                    <a:pt x="202" y="50"/>
                    <a:pt x="202" y="50"/>
                    <a:pt x="202" y="50"/>
                  </a:cubicBezTo>
                  <a:cubicBezTo>
                    <a:pt x="202" y="50"/>
                    <a:pt x="202" y="50"/>
                    <a:pt x="202" y="50"/>
                  </a:cubicBezTo>
                  <a:cubicBezTo>
                    <a:pt x="202" y="50"/>
                    <a:pt x="202" y="50"/>
                    <a:pt x="202" y="50"/>
                  </a:cubicBezTo>
                  <a:cubicBezTo>
                    <a:pt x="202" y="49"/>
                    <a:pt x="202" y="50"/>
                    <a:pt x="202" y="50"/>
                  </a:cubicBezTo>
                  <a:close/>
                  <a:moveTo>
                    <a:pt x="216" y="42"/>
                  </a:moveTo>
                  <a:cubicBezTo>
                    <a:pt x="217" y="42"/>
                    <a:pt x="217" y="42"/>
                    <a:pt x="217" y="42"/>
                  </a:cubicBezTo>
                  <a:cubicBezTo>
                    <a:pt x="217" y="42"/>
                    <a:pt x="217" y="42"/>
                    <a:pt x="217" y="43"/>
                  </a:cubicBezTo>
                  <a:cubicBezTo>
                    <a:pt x="216" y="43"/>
                    <a:pt x="217" y="43"/>
                    <a:pt x="217" y="43"/>
                  </a:cubicBezTo>
                  <a:cubicBezTo>
                    <a:pt x="217" y="43"/>
                    <a:pt x="217" y="43"/>
                    <a:pt x="217" y="43"/>
                  </a:cubicBezTo>
                  <a:cubicBezTo>
                    <a:pt x="217" y="43"/>
                    <a:pt x="217" y="43"/>
                    <a:pt x="217" y="43"/>
                  </a:cubicBezTo>
                  <a:cubicBezTo>
                    <a:pt x="217" y="43"/>
                    <a:pt x="218" y="42"/>
                    <a:pt x="218" y="43"/>
                  </a:cubicBezTo>
                  <a:cubicBezTo>
                    <a:pt x="218" y="43"/>
                    <a:pt x="218" y="43"/>
                    <a:pt x="218" y="43"/>
                  </a:cubicBezTo>
                  <a:cubicBezTo>
                    <a:pt x="218" y="43"/>
                    <a:pt x="218" y="43"/>
                    <a:pt x="218" y="43"/>
                  </a:cubicBezTo>
                  <a:cubicBezTo>
                    <a:pt x="218" y="43"/>
                    <a:pt x="218" y="43"/>
                    <a:pt x="218" y="43"/>
                  </a:cubicBezTo>
                  <a:cubicBezTo>
                    <a:pt x="218" y="43"/>
                    <a:pt x="219" y="43"/>
                    <a:pt x="219" y="43"/>
                  </a:cubicBezTo>
                  <a:cubicBezTo>
                    <a:pt x="219" y="43"/>
                    <a:pt x="219" y="43"/>
                    <a:pt x="219" y="43"/>
                  </a:cubicBezTo>
                  <a:cubicBezTo>
                    <a:pt x="219" y="43"/>
                    <a:pt x="219" y="43"/>
                    <a:pt x="219" y="43"/>
                  </a:cubicBezTo>
                  <a:cubicBezTo>
                    <a:pt x="219" y="43"/>
                    <a:pt x="219" y="43"/>
                    <a:pt x="219" y="43"/>
                  </a:cubicBezTo>
                  <a:cubicBezTo>
                    <a:pt x="219" y="43"/>
                    <a:pt x="219" y="42"/>
                    <a:pt x="219" y="42"/>
                  </a:cubicBezTo>
                  <a:cubicBezTo>
                    <a:pt x="219" y="42"/>
                    <a:pt x="219" y="42"/>
                    <a:pt x="218" y="42"/>
                  </a:cubicBezTo>
                  <a:cubicBezTo>
                    <a:pt x="218" y="42"/>
                    <a:pt x="218" y="42"/>
                    <a:pt x="218" y="42"/>
                  </a:cubicBezTo>
                  <a:cubicBezTo>
                    <a:pt x="218" y="42"/>
                    <a:pt x="218" y="42"/>
                    <a:pt x="218" y="42"/>
                  </a:cubicBezTo>
                  <a:cubicBezTo>
                    <a:pt x="218" y="42"/>
                    <a:pt x="218" y="42"/>
                    <a:pt x="218" y="42"/>
                  </a:cubicBezTo>
                  <a:cubicBezTo>
                    <a:pt x="217" y="41"/>
                    <a:pt x="219" y="41"/>
                    <a:pt x="218" y="41"/>
                  </a:cubicBezTo>
                  <a:cubicBezTo>
                    <a:pt x="218" y="41"/>
                    <a:pt x="218" y="40"/>
                    <a:pt x="218" y="40"/>
                  </a:cubicBezTo>
                  <a:cubicBezTo>
                    <a:pt x="218" y="40"/>
                    <a:pt x="218" y="40"/>
                    <a:pt x="218" y="40"/>
                  </a:cubicBezTo>
                  <a:cubicBezTo>
                    <a:pt x="217" y="40"/>
                    <a:pt x="217" y="40"/>
                    <a:pt x="217" y="40"/>
                  </a:cubicBezTo>
                  <a:cubicBezTo>
                    <a:pt x="217" y="40"/>
                    <a:pt x="217" y="40"/>
                    <a:pt x="217" y="40"/>
                  </a:cubicBezTo>
                  <a:cubicBezTo>
                    <a:pt x="217" y="40"/>
                    <a:pt x="217" y="40"/>
                    <a:pt x="217" y="40"/>
                  </a:cubicBezTo>
                  <a:cubicBezTo>
                    <a:pt x="217" y="40"/>
                    <a:pt x="217" y="40"/>
                    <a:pt x="217" y="40"/>
                  </a:cubicBezTo>
                  <a:cubicBezTo>
                    <a:pt x="216" y="40"/>
                    <a:pt x="216" y="40"/>
                    <a:pt x="216" y="40"/>
                  </a:cubicBezTo>
                  <a:cubicBezTo>
                    <a:pt x="216" y="40"/>
                    <a:pt x="216" y="40"/>
                    <a:pt x="216" y="40"/>
                  </a:cubicBezTo>
                  <a:cubicBezTo>
                    <a:pt x="216" y="40"/>
                    <a:pt x="216" y="40"/>
                    <a:pt x="216" y="40"/>
                  </a:cubicBezTo>
                  <a:cubicBezTo>
                    <a:pt x="216" y="40"/>
                    <a:pt x="216" y="40"/>
                    <a:pt x="216" y="41"/>
                  </a:cubicBezTo>
                  <a:cubicBezTo>
                    <a:pt x="215" y="41"/>
                    <a:pt x="216" y="41"/>
                    <a:pt x="216" y="41"/>
                  </a:cubicBezTo>
                  <a:cubicBezTo>
                    <a:pt x="216" y="41"/>
                    <a:pt x="216" y="41"/>
                    <a:pt x="216" y="41"/>
                  </a:cubicBezTo>
                  <a:cubicBezTo>
                    <a:pt x="216" y="42"/>
                    <a:pt x="216" y="42"/>
                    <a:pt x="216" y="42"/>
                  </a:cubicBezTo>
                  <a:close/>
                  <a:moveTo>
                    <a:pt x="216" y="31"/>
                  </a:moveTo>
                  <a:cubicBezTo>
                    <a:pt x="216" y="31"/>
                    <a:pt x="216" y="31"/>
                    <a:pt x="217" y="31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7" y="31"/>
                    <a:pt x="217" y="32"/>
                    <a:pt x="217" y="32"/>
                  </a:cubicBezTo>
                  <a:cubicBezTo>
                    <a:pt x="217" y="32"/>
                    <a:pt x="218" y="32"/>
                    <a:pt x="218" y="32"/>
                  </a:cubicBezTo>
                  <a:cubicBezTo>
                    <a:pt x="218" y="32"/>
                    <a:pt x="217" y="32"/>
                    <a:pt x="217" y="33"/>
                  </a:cubicBezTo>
                  <a:cubicBezTo>
                    <a:pt x="217" y="33"/>
                    <a:pt x="217" y="33"/>
                    <a:pt x="217" y="33"/>
                  </a:cubicBezTo>
                  <a:cubicBezTo>
                    <a:pt x="217" y="34"/>
                    <a:pt x="217" y="34"/>
                    <a:pt x="217" y="34"/>
                  </a:cubicBezTo>
                  <a:cubicBezTo>
                    <a:pt x="217" y="34"/>
                    <a:pt x="217" y="34"/>
                    <a:pt x="217" y="34"/>
                  </a:cubicBezTo>
                  <a:cubicBezTo>
                    <a:pt x="217" y="35"/>
                    <a:pt x="217" y="35"/>
                    <a:pt x="217" y="35"/>
                  </a:cubicBezTo>
                  <a:cubicBezTo>
                    <a:pt x="217" y="35"/>
                    <a:pt x="218" y="35"/>
                    <a:pt x="218" y="35"/>
                  </a:cubicBezTo>
                  <a:cubicBezTo>
                    <a:pt x="218" y="35"/>
                    <a:pt x="218" y="35"/>
                    <a:pt x="218" y="35"/>
                  </a:cubicBezTo>
                  <a:cubicBezTo>
                    <a:pt x="218" y="35"/>
                    <a:pt x="218" y="35"/>
                    <a:pt x="218" y="36"/>
                  </a:cubicBezTo>
                  <a:cubicBezTo>
                    <a:pt x="218" y="36"/>
                    <a:pt x="218" y="36"/>
                    <a:pt x="218" y="36"/>
                  </a:cubicBezTo>
                  <a:cubicBezTo>
                    <a:pt x="218" y="37"/>
                    <a:pt x="218" y="37"/>
                    <a:pt x="218" y="37"/>
                  </a:cubicBezTo>
                  <a:cubicBezTo>
                    <a:pt x="218" y="37"/>
                    <a:pt x="218" y="37"/>
                    <a:pt x="218" y="37"/>
                  </a:cubicBezTo>
                  <a:cubicBezTo>
                    <a:pt x="218" y="37"/>
                    <a:pt x="218" y="38"/>
                    <a:pt x="218" y="38"/>
                  </a:cubicBezTo>
                  <a:cubicBezTo>
                    <a:pt x="218" y="38"/>
                    <a:pt x="218" y="38"/>
                    <a:pt x="218" y="38"/>
                  </a:cubicBezTo>
                  <a:cubicBezTo>
                    <a:pt x="218" y="39"/>
                    <a:pt x="218" y="39"/>
                    <a:pt x="218" y="39"/>
                  </a:cubicBezTo>
                  <a:cubicBezTo>
                    <a:pt x="218" y="39"/>
                    <a:pt x="218" y="39"/>
                    <a:pt x="218" y="40"/>
                  </a:cubicBezTo>
                  <a:cubicBezTo>
                    <a:pt x="219" y="40"/>
                    <a:pt x="219" y="40"/>
                    <a:pt x="219" y="40"/>
                  </a:cubicBezTo>
                  <a:cubicBezTo>
                    <a:pt x="219" y="40"/>
                    <a:pt x="219" y="40"/>
                    <a:pt x="219" y="40"/>
                  </a:cubicBezTo>
                  <a:cubicBezTo>
                    <a:pt x="219" y="40"/>
                    <a:pt x="219" y="40"/>
                    <a:pt x="219" y="40"/>
                  </a:cubicBezTo>
                  <a:cubicBezTo>
                    <a:pt x="220" y="41"/>
                    <a:pt x="220" y="41"/>
                    <a:pt x="220" y="41"/>
                  </a:cubicBezTo>
                  <a:cubicBezTo>
                    <a:pt x="220" y="41"/>
                    <a:pt x="220" y="41"/>
                    <a:pt x="220" y="41"/>
                  </a:cubicBezTo>
                  <a:cubicBezTo>
                    <a:pt x="220" y="41"/>
                    <a:pt x="220" y="41"/>
                    <a:pt x="220" y="41"/>
                  </a:cubicBezTo>
                  <a:cubicBezTo>
                    <a:pt x="220" y="41"/>
                    <a:pt x="220" y="41"/>
                    <a:pt x="220" y="42"/>
                  </a:cubicBezTo>
                  <a:cubicBezTo>
                    <a:pt x="220" y="42"/>
                    <a:pt x="220" y="42"/>
                    <a:pt x="220" y="42"/>
                  </a:cubicBezTo>
                  <a:cubicBezTo>
                    <a:pt x="220" y="42"/>
                    <a:pt x="220" y="42"/>
                    <a:pt x="221" y="42"/>
                  </a:cubicBezTo>
                  <a:cubicBezTo>
                    <a:pt x="221" y="42"/>
                    <a:pt x="221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3" y="44"/>
                  </a:cubicBezTo>
                  <a:cubicBezTo>
                    <a:pt x="223" y="44"/>
                    <a:pt x="223" y="44"/>
                    <a:pt x="223" y="44"/>
                  </a:cubicBezTo>
                  <a:cubicBezTo>
                    <a:pt x="223" y="44"/>
                    <a:pt x="223" y="44"/>
                    <a:pt x="223" y="44"/>
                  </a:cubicBezTo>
                  <a:cubicBezTo>
                    <a:pt x="223" y="44"/>
                    <a:pt x="223" y="44"/>
                    <a:pt x="223" y="44"/>
                  </a:cubicBezTo>
                  <a:cubicBezTo>
                    <a:pt x="223" y="43"/>
                    <a:pt x="223" y="43"/>
                    <a:pt x="223" y="43"/>
                  </a:cubicBezTo>
                  <a:cubicBezTo>
                    <a:pt x="223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2" y="42"/>
                    <a:pt x="222" y="42"/>
                    <a:pt x="221" y="42"/>
                  </a:cubicBezTo>
                  <a:cubicBezTo>
                    <a:pt x="221" y="42"/>
                    <a:pt x="221" y="42"/>
                    <a:pt x="221" y="42"/>
                  </a:cubicBezTo>
                  <a:cubicBezTo>
                    <a:pt x="221" y="41"/>
                    <a:pt x="221" y="41"/>
                    <a:pt x="221" y="41"/>
                  </a:cubicBezTo>
                  <a:cubicBezTo>
                    <a:pt x="221" y="40"/>
                    <a:pt x="220" y="40"/>
                    <a:pt x="220" y="40"/>
                  </a:cubicBezTo>
                  <a:cubicBezTo>
                    <a:pt x="220" y="40"/>
                    <a:pt x="220" y="40"/>
                    <a:pt x="220" y="40"/>
                  </a:cubicBezTo>
                  <a:cubicBezTo>
                    <a:pt x="220" y="39"/>
                    <a:pt x="220" y="39"/>
                    <a:pt x="220" y="39"/>
                  </a:cubicBezTo>
                  <a:cubicBezTo>
                    <a:pt x="220" y="39"/>
                    <a:pt x="220" y="39"/>
                    <a:pt x="220" y="39"/>
                  </a:cubicBezTo>
                  <a:cubicBezTo>
                    <a:pt x="220" y="39"/>
                    <a:pt x="220" y="38"/>
                    <a:pt x="220" y="38"/>
                  </a:cubicBezTo>
                  <a:cubicBezTo>
                    <a:pt x="220" y="38"/>
                    <a:pt x="220" y="38"/>
                    <a:pt x="220" y="38"/>
                  </a:cubicBezTo>
                  <a:cubicBezTo>
                    <a:pt x="219" y="38"/>
                    <a:pt x="219" y="38"/>
                    <a:pt x="219" y="38"/>
                  </a:cubicBezTo>
                  <a:cubicBezTo>
                    <a:pt x="219" y="37"/>
                    <a:pt x="220" y="37"/>
                    <a:pt x="219" y="37"/>
                  </a:cubicBezTo>
                  <a:cubicBezTo>
                    <a:pt x="219" y="37"/>
                    <a:pt x="219" y="37"/>
                    <a:pt x="220" y="37"/>
                  </a:cubicBezTo>
                  <a:cubicBezTo>
                    <a:pt x="220" y="37"/>
                    <a:pt x="220" y="37"/>
                    <a:pt x="220" y="37"/>
                  </a:cubicBezTo>
                  <a:cubicBezTo>
                    <a:pt x="220" y="37"/>
                    <a:pt x="220" y="37"/>
                    <a:pt x="220" y="37"/>
                  </a:cubicBezTo>
                  <a:cubicBezTo>
                    <a:pt x="220" y="37"/>
                    <a:pt x="220" y="36"/>
                    <a:pt x="220" y="36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19" y="36"/>
                    <a:pt x="219" y="36"/>
                    <a:pt x="219" y="36"/>
                  </a:cubicBezTo>
                  <a:cubicBezTo>
                    <a:pt x="219" y="35"/>
                    <a:pt x="219" y="35"/>
                    <a:pt x="219" y="35"/>
                  </a:cubicBezTo>
                  <a:cubicBezTo>
                    <a:pt x="219" y="35"/>
                    <a:pt x="220" y="35"/>
                    <a:pt x="220" y="35"/>
                  </a:cubicBezTo>
                  <a:cubicBezTo>
                    <a:pt x="220" y="35"/>
                    <a:pt x="219" y="35"/>
                    <a:pt x="220" y="35"/>
                  </a:cubicBezTo>
                  <a:cubicBezTo>
                    <a:pt x="220" y="35"/>
                    <a:pt x="220" y="35"/>
                    <a:pt x="220" y="34"/>
                  </a:cubicBezTo>
                  <a:cubicBezTo>
                    <a:pt x="220" y="34"/>
                    <a:pt x="220" y="34"/>
                    <a:pt x="220" y="34"/>
                  </a:cubicBezTo>
                  <a:cubicBezTo>
                    <a:pt x="220" y="34"/>
                    <a:pt x="220" y="34"/>
                    <a:pt x="221" y="34"/>
                  </a:cubicBezTo>
                  <a:cubicBezTo>
                    <a:pt x="221" y="34"/>
                    <a:pt x="221" y="35"/>
                    <a:pt x="221" y="35"/>
                  </a:cubicBezTo>
                  <a:cubicBezTo>
                    <a:pt x="221" y="35"/>
                    <a:pt x="221" y="35"/>
                    <a:pt x="221" y="35"/>
                  </a:cubicBezTo>
                  <a:cubicBezTo>
                    <a:pt x="221" y="35"/>
                    <a:pt x="221" y="35"/>
                    <a:pt x="221" y="35"/>
                  </a:cubicBezTo>
                  <a:cubicBezTo>
                    <a:pt x="221" y="35"/>
                    <a:pt x="221" y="35"/>
                    <a:pt x="221" y="35"/>
                  </a:cubicBezTo>
                  <a:cubicBezTo>
                    <a:pt x="221" y="35"/>
                    <a:pt x="222" y="35"/>
                    <a:pt x="222" y="35"/>
                  </a:cubicBezTo>
                  <a:cubicBezTo>
                    <a:pt x="222" y="35"/>
                    <a:pt x="222" y="35"/>
                    <a:pt x="222" y="35"/>
                  </a:cubicBezTo>
                  <a:cubicBezTo>
                    <a:pt x="222" y="35"/>
                    <a:pt x="223" y="35"/>
                    <a:pt x="223" y="35"/>
                  </a:cubicBezTo>
                  <a:cubicBezTo>
                    <a:pt x="223" y="35"/>
                    <a:pt x="223" y="35"/>
                    <a:pt x="223" y="35"/>
                  </a:cubicBezTo>
                  <a:cubicBezTo>
                    <a:pt x="223" y="35"/>
                    <a:pt x="223" y="35"/>
                    <a:pt x="223" y="35"/>
                  </a:cubicBezTo>
                  <a:cubicBezTo>
                    <a:pt x="224" y="35"/>
                    <a:pt x="224" y="35"/>
                    <a:pt x="224" y="35"/>
                  </a:cubicBezTo>
                  <a:cubicBezTo>
                    <a:pt x="224" y="36"/>
                    <a:pt x="224" y="36"/>
                    <a:pt x="225" y="36"/>
                  </a:cubicBezTo>
                  <a:cubicBezTo>
                    <a:pt x="225" y="36"/>
                    <a:pt x="225" y="36"/>
                    <a:pt x="226" y="36"/>
                  </a:cubicBezTo>
                  <a:cubicBezTo>
                    <a:pt x="226" y="36"/>
                    <a:pt x="226" y="36"/>
                    <a:pt x="226" y="36"/>
                  </a:cubicBezTo>
                  <a:cubicBezTo>
                    <a:pt x="226" y="36"/>
                    <a:pt x="226" y="36"/>
                    <a:pt x="226" y="36"/>
                  </a:cubicBezTo>
                  <a:cubicBezTo>
                    <a:pt x="226" y="36"/>
                    <a:pt x="226" y="36"/>
                    <a:pt x="226" y="36"/>
                  </a:cubicBezTo>
                  <a:cubicBezTo>
                    <a:pt x="226" y="36"/>
                    <a:pt x="226" y="36"/>
                    <a:pt x="226" y="36"/>
                  </a:cubicBezTo>
                  <a:cubicBezTo>
                    <a:pt x="226" y="36"/>
                    <a:pt x="226" y="36"/>
                    <a:pt x="226" y="36"/>
                  </a:cubicBezTo>
                  <a:cubicBezTo>
                    <a:pt x="226" y="36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4"/>
                    <a:pt x="225" y="34"/>
                  </a:cubicBezTo>
                  <a:cubicBezTo>
                    <a:pt x="225" y="34"/>
                    <a:pt x="225" y="34"/>
                    <a:pt x="225" y="34"/>
                  </a:cubicBezTo>
                  <a:cubicBezTo>
                    <a:pt x="225" y="34"/>
                    <a:pt x="224" y="34"/>
                    <a:pt x="224" y="34"/>
                  </a:cubicBezTo>
                  <a:cubicBezTo>
                    <a:pt x="224" y="34"/>
                    <a:pt x="224" y="34"/>
                    <a:pt x="224" y="34"/>
                  </a:cubicBezTo>
                  <a:cubicBezTo>
                    <a:pt x="224" y="34"/>
                    <a:pt x="224" y="34"/>
                    <a:pt x="224" y="34"/>
                  </a:cubicBezTo>
                  <a:cubicBezTo>
                    <a:pt x="224" y="34"/>
                    <a:pt x="224" y="34"/>
                    <a:pt x="223" y="34"/>
                  </a:cubicBezTo>
                  <a:cubicBezTo>
                    <a:pt x="223" y="34"/>
                    <a:pt x="223" y="34"/>
                    <a:pt x="223" y="34"/>
                  </a:cubicBezTo>
                  <a:cubicBezTo>
                    <a:pt x="223" y="34"/>
                    <a:pt x="223" y="34"/>
                    <a:pt x="223" y="34"/>
                  </a:cubicBezTo>
                  <a:cubicBezTo>
                    <a:pt x="223" y="33"/>
                    <a:pt x="223" y="33"/>
                    <a:pt x="223" y="33"/>
                  </a:cubicBezTo>
                  <a:cubicBezTo>
                    <a:pt x="223" y="33"/>
                    <a:pt x="223" y="33"/>
                    <a:pt x="223" y="33"/>
                  </a:cubicBezTo>
                  <a:cubicBezTo>
                    <a:pt x="223" y="33"/>
                    <a:pt x="223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3" y="32"/>
                    <a:pt x="223" y="32"/>
                    <a:pt x="223" y="31"/>
                  </a:cubicBezTo>
                  <a:cubicBezTo>
                    <a:pt x="223" y="31"/>
                    <a:pt x="223" y="31"/>
                    <a:pt x="223" y="31"/>
                  </a:cubicBezTo>
                  <a:cubicBezTo>
                    <a:pt x="224" y="31"/>
                    <a:pt x="224" y="31"/>
                    <a:pt x="224" y="31"/>
                  </a:cubicBezTo>
                  <a:cubicBezTo>
                    <a:pt x="224" y="31"/>
                    <a:pt x="224" y="31"/>
                    <a:pt x="224" y="31"/>
                  </a:cubicBezTo>
                  <a:cubicBezTo>
                    <a:pt x="224" y="31"/>
                    <a:pt x="224" y="31"/>
                    <a:pt x="224" y="31"/>
                  </a:cubicBezTo>
                  <a:cubicBezTo>
                    <a:pt x="224" y="31"/>
                    <a:pt x="224" y="31"/>
                    <a:pt x="225" y="31"/>
                  </a:cubicBezTo>
                  <a:cubicBezTo>
                    <a:pt x="225" y="31"/>
                    <a:pt x="225" y="31"/>
                    <a:pt x="225" y="30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5" y="30"/>
                    <a:pt x="225" y="29"/>
                    <a:pt x="225" y="29"/>
                  </a:cubicBezTo>
                  <a:cubicBezTo>
                    <a:pt x="225" y="29"/>
                    <a:pt x="225" y="29"/>
                    <a:pt x="225" y="29"/>
                  </a:cubicBezTo>
                  <a:cubicBezTo>
                    <a:pt x="225" y="29"/>
                    <a:pt x="225" y="29"/>
                    <a:pt x="225" y="29"/>
                  </a:cubicBezTo>
                  <a:cubicBezTo>
                    <a:pt x="225" y="29"/>
                    <a:pt x="225" y="29"/>
                    <a:pt x="225" y="29"/>
                  </a:cubicBezTo>
                  <a:cubicBezTo>
                    <a:pt x="225" y="29"/>
                    <a:pt x="225" y="29"/>
                    <a:pt x="225" y="29"/>
                  </a:cubicBezTo>
                  <a:cubicBezTo>
                    <a:pt x="225" y="29"/>
                    <a:pt x="225" y="29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7"/>
                    <a:pt x="225" y="27"/>
                    <a:pt x="225" y="27"/>
                  </a:cubicBezTo>
                  <a:cubicBezTo>
                    <a:pt x="225" y="27"/>
                    <a:pt x="225" y="27"/>
                    <a:pt x="225" y="27"/>
                  </a:cubicBezTo>
                  <a:cubicBezTo>
                    <a:pt x="225" y="27"/>
                    <a:pt x="225" y="27"/>
                    <a:pt x="225" y="27"/>
                  </a:cubicBezTo>
                  <a:cubicBezTo>
                    <a:pt x="224" y="27"/>
                    <a:pt x="224" y="27"/>
                    <a:pt x="224" y="27"/>
                  </a:cubicBezTo>
                  <a:cubicBezTo>
                    <a:pt x="224" y="27"/>
                    <a:pt x="224" y="27"/>
                    <a:pt x="224" y="27"/>
                  </a:cubicBezTo>
                  <a:cubicBezTo>
                    <a:pt x="224" y="27"/>
                    <a:pt x="224" y="27"/>
                    <a:pt x="224" y="27"/>
                  </a:cubicBezTo>
                  <a:cubicBezTo>
                    <a:pt x="224" y="27"/>
                    <a:pt x="224" y="27"/>
                    <a:pt x="224" y="27"/>
                  </a:cubicBezTo>
                  <a:cubicBezTo>
                    <a:pt x="224" y="27"/>
                    <a:pt x="224" y="27"/>
                    <a:pt x="224" y="27"/>
                  </a:cubicBezTo>
                  <a:cubicBezTo>
                    <a:pt x="223" y="27"/>
                    <a:pt x="223" y="27"/>
                    <a:pt x="223" y="27"/>
                  </a:cubicBezTo>
                  <a:cubicBezTo>
                    <a:pt x="223" y="27"/>
                    <a:pt x="223" y="27"/>
                    <a:pt x="223" y="27"/>
                  </a:cubicBezTo>
                  <a:cubicBezTo>
                    <a:pt x="223" y="28"/>
                    <a:pt x="223" y="28"/>
                    <a:pt x="222" y="28"/>
                  </a:cubicBezTo>
                  <a:cubicBezTo>
                    <a:pt x="222" y="28"/>
                    <a:pt x="222" y="28"/>
                    <a:pt x="222" y="28"/>
                  </a:cubicBezTo>
                  <a:cubicBezTo>
                    <a:pt x="222" y="28"/>
                    <a:pt x="222" y="28"/>
                    <a:pt x="222" y="28"/>
                  </a:cubicBezTo>
                  <a:cubicBezTo>
                    <a:pt x="222" y="28"/>
                    <a:pt x="222" y="28"/>
                    <a:pt x="222" y="28"/>
                  </a:cubicBezTo>
                  <a:cubicBezTo>
                    <a:pt x="221" y="28"/>
                    <a:pt x="221" y="28"/>
                    <a:pt x="221" y="29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9"/>
                    <a:pt x="222" y="29"/>
                    <a:pt x="222" y="30"/>
                  </a:cubicBezTo>
                  <a:cubicBezTo>
                    <a:pt x="222" y="30"/>
                    <a:pt x="221" y="30"/>
                    <a:pt x="221" y="30"/>
                  </a:cubicBezTo>
                  <a:cubicBezTo>
                    <a:pt x="221" y="30"/>
                    <a:pt x="221" y="30"/>
                    <a:pt x="221" y="30"/>
                  </a:cubicBezTo>
                  <a:cubicBezTo>
                    <a:pt x="221" y="30"/>
                    <a:pt x="221" y="30"/>
                    <a:pt x="220" y="30"/>
                  </a:cubicBezTo>
                  <a:cubicBezTo>
                    <a:pt x="220" y="30"/>
                    <a:pt x="220" y="30"/>
                    <a:pt x="220" y="30"/>
                  </a:cubicBezTo>
                  <a:cubicBezTo>
                    <a:pt x="220" y="30"/>
                    <a:pt x="220" y="31"/>
                    <a:pt x="220" y="31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20" y="31"/>
                    <a:pt x="220" y="31"/>
                    <a:pt x="220" y="32"/>
                  </a:cubicBezTo>
                  <a:cubicBezTo>
                    <a:pt x="220" y="32"/>
                    <a:pt x="220" y="32"/>
                    <a:pt x="220" y="32"/>
                  </a:cubicBezTo>
                  <a:cubicBezTo>
                    <a:pt x="220" y="32"/>
                    <a:pt x="220" y="32"/>
                    <a:pt x="219" y="32"/>
                  </a:cubicBezTo>
                  <a:cubicBezTo>
                    <a:pt x="219" y="32"/>
                    <a:pt x="219" y="32"/>
                    <a:pt x="219" y="32"/>
                  </a:cubicBezTo>
                  <a:cubicBezTo>
                    <a:pt x="219" y="32"/>
                    <a:pt x="219" y="32"/>
                    <a:pt x="219" y="32"/>
                  </a:cubicBezTo>
                  <a:cubicBezTo>
                    <a:pt x="219" y="32"/>
                    <a:pt x="219" y="32"/>
                    <a:pt x="219" y="32"/>
                  </a:cubicBezTo>
                  <a:cubicBezTo>
                    <a:pt x="219" y="32"/>
                    <a:pt x="219" y="32"/>
                    <a:pt x="219" y="32"/>
                  </a:cubicBezTo>
                  <a:cubicBezTo>
                    <a:pt x="219" y="32"/>
                    <a:pt x="219" y="32"/>
                    <a:pt x="219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1"/>
                  </a:cubicBezTo>
                  <a:cubicBezTo>
                    <a:pt x="218" y="31"/>
                    <a:pt x="218" y="31"/>
                    <a:pt x="218" y="31"/>
                  </a:cubicBezTo>
                  <a:cubicBezTo>
                    <a:pt x="218" y="31"/>
                    <a:pt x="218" y="31"/>
                    <a:pt x="218" y="31"/>
                  </a:cubicBezTo>
                  <a:cubicBezTo>
                    <a:pt x="218" y="31"/>
                    <a:pt x="218" y="31"/>
                    <a:pt x="218" y="31"/>
                  </a:cubicBezTo>
                  <a:cubicBezTo>
                    <a:pt x="218" y="31"/>
                    <a:pt x="218" y="31"/>
                    <a:pt x="218" y="31"/>
                  </a:cubicBezTo>
                  <a:cubicBezTo>
                    <a:pt x="218" y="31"/>
                    <a:pt x="218" y="31"/>
                    <a:pt x="218" y="31"/>
                  </a:cubicBezTo>
                  <a:cubicBezTo>
                    <a:pt x="218" y="31"/>
                    <a:pt x="219" y="31"/>
                    <a:pt x="219" y="31"/>
                  </a:cubicBezTo>
                  <a:cubicBezTo>
                    <a:pt x="219" y="31"/>
                    <a:pt x="219" y="30"/>
                    <a:pt x="219" y="30"/>
                  </a:cubicBezTo>
                  <a:cubicBezTo>
                    <a:pt x="219" y="30"/>
                    <a:pt x="219" y="30"/>
                    <a:pt x="219" y="30"/>
                  </a:cubicBezTo>
                  <a:cubicBezTo>
                    <a:pt x="219" y="30"/>
                    <a:pt x="219" y="30"/>
                    <a:pt x="219" y="30"/>
                  </a:cubicBezTo>
                  <a:cubicBezTo>
                    <a:pt x="219" y="30"/>
                    <a:pt x="219" y="30"/>
                    <a:pt x="219" y="30"/>
                  </a:cubicBezTo>
                  <a:cubicBezTo>
                    <a:pt x="219" y="30"/>
                    <a:pt x="219" y="30"/>
                    <a:pt x="220" y="30"/>
                  </a:cubicBezTo>
                  <a:cubicBezTo>
                    <a:pt x="220" y="30"/>
                    <a:pt x="220" y="30"/>
                    <a:pt x="220" y="30"/>
                  </a:cubicBezTo>
                  <a:cubicBezTo>
                    <a:pt x="220" y="30"/>
                    <a:pt x="220" y="30"/>
                    <a:pt x="220" y="29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29"/>
                    <a:pt x="220" y="28"/>
                    <a:pt x="220" y="28"/>
                  </a:cubicBezTo>
                  <a:cubicBezTo>
                    <a:pt x="220" y="28"/>
                    <a:pt x="220" y="28"/>
                    <a:pt x="220" y="28"/>
                  </a:cubicBezTo>
                  <a:cubicBezTo>
                    <a:pt x="220" y="28"/>
                    <a:pt x="220" y="28"/>
                    <a:pt x="220" y="28"/>
                  </a:cubicBezTo>
                  <a:cubicBezTo>
                    <a:pt x="220" y="28"/>
                    <a:pt x="220" y="28"/>
                    <a:pt x="220" y="28"/>
                  </a:cubicBezTo>
                  <a:cubicBezTo>
                    <a:pt x="220" y="28"/>
                    <a:pt x="220" y="28"/>
                    <a:pt x="220" y="28"/>
                  </a:cubicBezTo>
                  <a:cubicBezTo>
                    <a:pt x="220" y="28"/>
                    <a:pt x="220" y="28"/>
                    <a:pt x="220" y="28"/>
                  </a:cubicBezTo>
                  <a:cubicBezTo>
                    <a:pt x="220" y="28"/>
                    <a:pt x="220" y="27"/>
                    <a:pt x="220" y="27"/>
                  </a:cubicBezTo>
                  <a:cubicBezTo>
                    <a:pt x="220" y="27"/>
                    <a:pt x="220" y="27"/>
                    <a:pt x="220" y="27"/>
                  </a:cubicBezTo>
                  <a:cubicBezTo>
                    <a:pt x="220" y="27"/>
                    <a:pt x="220" y="27"/>
                    <a:pt x="220" y="27"/>
                  </a:cubicBezTo>
                  <a:cubicBezTo>
                    <a:pt x="220" y="27"/>
                    <a:pt x="220" y="27"/>
                    <a:pt x="220" y="27"/>
                  </a:cubicBezTo>
                  <a:cubicBezTo>
                    <a:pt x="220" y="27"/>
                    <a:pt x="220" y="27"/>
                    <a:pt x="220" y="27"/>
                  </a:cubicBezTo>
                  <a:cubicBezTo>
                    <a:pt x="220" y="27"/>
                    <a:pt x="220" y="26"/>
                    <a:pt x="220" y="26"/>
                  </a:cubicBezTo>
                  <a:cubicBezTo>
                    <a:pt x="220" y="26"/>
                    <a:pt x="220" y="26"/>
                    <a:pt x="220" y="26"/>
                  </a:cubicBezTo>
                  <a:cubicBezTo>
                    <a:pt x="220" y="26"/>
                    <a:pt x="220" y="26"/>
                    <a:pt x="220" y="26"/>
                  </a:cubicBezTo>
                  <a:cubicBezTo>
                    <a:pt x="220" y="26"/>
                    <a:pt x="220" y="26"/>
                    <a:pt x="220" y="26"/>
                  </a:cubicBezTo>
                  <a:cubicBezTo>
                    <a:pt x="220" y="26"/>
                    <a:pt x="220" y="26"/>
                    <a:pt x="220" y="26"/>
                  </a:cubicBezTo>
                  <a:cubicBezTo>
                    <a:pt x="220" y="26"/>
                    <a:pt x="220" y="26"/>
                    <a:pt x="220" y="26"/>
                  </a:cubicBezTo>
                  <a:cubicBezTo>
                    <a:pt x="219" y="26"/>
                    <a:pt x="219" y="26"/>
                    <a:pt x="219" y="26"/>
                  </a:cubicBezTo>
                  <a:cubicBezTo>
                    <a:pt x="219" y="26"/>
                    <a:pt x="219" y="26"/>
                    <a:pt x="219" y="25"/>
                  </a:cubicBezTo>
                  <a:cubicBezTo>
                    <a:pt x="219" y="25"/>
                    <a:pt x="219" y="25"/>
                    <a:pt x="219" y="25"/>
                  </a:cubicBezTo>
                  <a:cubicBezTo>
                    <a:pt x="219" y="25"/>
                    <a:pt x="219" y="25"/>
                    <a:pt x="219" y="25"/>
                  </a:cubicBezTo>
                  <a:cubicBezTo>
                    <a:pt x="219" y="25"/>
                    <a:pt x="219" y="25"/>
                    <a:pt x="219" y="25"/>
                  </a:cubicBezTo>
                  <a:cubicBezTo>
                    <a:pt x="219" y="25"/>
                    <a:pt x="220" y="25"/>
                    <a:pt x="220" y="25"/>
                  </a:cubicBezTo>
                  <a:cubicBezTo>
                    <a:pt x="220" y="25"/>
                    <a:pt x="220" y="25"/>
                    <a:pt x="220" y="24"/>
                  </a:cubicBezTo>
                  <a:cubicBezTo>
                    <a:pt x="220" y="24"/>
                    <a:pt x="220" y="24"/>
                    <a:pt x="220" y="24"/>
                  </a:cubicBezTo>
                  <a:cubicBezTo>
                    <a:pt x="220" y="24"/>
                    <a:pt x="220" y="24"/>
                    <a:pt x="220" y="24"/>
                  </a:cubicBezTo>
                  <a:cubicBezTo>
                    <a:pt x="220" y="24"/>
                    <a:pt x="220" y="24"/>
                    <a:pt x="220" y="24"/>
                  </a:cubicBezTo>
                  <a:cubicBezTo>
                    <a:pt x="220" y="23"/>
                    <a:pt x="220" y="23"/>
                    <a:pt x="221" y="23"/>
                  </a:cubicBezTo>
                  <a:cubicBezTo>
                    <a:pt x="221" y="23"/>
                    <a:pt x="221" y="23"/>
                    <a:pt x="221" y="23"/>
                  </a:cubicBezTo>
                  <a:cubicBezTo>
                    <a:pt x="220" y="23"/>
                    <a:pt x="220" y="23"/>
                    <a:pt x="220" y="23"/>
                  </a:cubicBezTo>
                  <a:cubicBezTo>
                    <a:pt x="220" y="23"/>
                    <a:pt x="220" y="23"/>
                    <a:pt x="220" y="23"/>
                  </a:cubicBezTo>
                  <a:cubicBezTo>
                    <a:pt x="220" y="23"/>
                    <a:pt x="220" y="23"/>
                    <a:pt x="220" y="23"/>
                  </a:cubicBezTo>
                  <a:cubicBezTo>
                    <a:pt x="220" y="23"/>
                    <a:pt x="220" y="23"/>
                    <a:pt x="220" y="23"/>
                  </a:cubicBezTo>
                  <a:cubicBezTo>
                    <a:pt x="220" y="23"/>
                    <a:pt x="220" y="23"/>
                    <a:pt x="219" y="24"/>
                  </a:cubicBezTo>
                  <a:cubicBezTo>
                    <a:pt x="219" y="24"/>
                    <a:pt x="219" y="24"/>
                    <a:pt x="219" y="24"/>
                  </a:cubicBezTo>
                  <a:cubicBezTo>
                    <a:pt x="219" y="24"/>
                    <a:pt x="219" y="24"/>
                    <a:pt x="219" y="24"/>
                  </a:cubicBezTo>
                  <a:cubicBezTo>
                    <a:pt x="219" y="25"/>
                    <a:pt x="218" y="25"/>
                    <a:pt x="218" y="25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8" y="25"/>
                    <a:pt x="218" y="25"/>
                    <a:pt x="218" y="26"/>
                  </a:cubicBezTo>
                  <a:cubicBezTo>
                    <a:pt x="218" y="26"/>
                    <a:pt x="217" y="26"/>
                    <a:pt x="217" y="26"/>
                  </a:cubicBezTo>
                  <a:cubicBezTo>
                    <a:pt x="217" y="26"/>
                    <a:pt x="217" y="26"/>
                    <a:pt x="217" y="26"/>
                  </a:cubicBezTo>
                  <a:cubicBezTo>
                    <a:pt x="217" y="26"/>
                    <a:pt x="217" y="26"/>
                    <a:pt x="217" y="27"/>
                  </a:cubicBezTo>
                  <a:cubicBezTo>
                    <a:pt x="217" y="27"/>
                    <a:pt x="217" y="26"/>
                    <a:pt x="217" y="27"/>
                  </a:cubicBezTo>
                  <a:cubicBezTo>
                    <a:pt x="217" y="27"/>
                    <a:pt x="217" y="27"/>
                    <a:pt x="217" y="27"/>
                  </a:cubicBezTo>
                  <a:cubicBezTo>
                    <a:pt x="217" y="27"/>
                    <a:pt x="217" y="27"/>
                    <a:pt x="217" y="27"/>
                  </a:cubicBezTo>
                  <a:cubicBezTo>
                    <a:pt x="217" y="27"/>
                    <a:pt x="217" y="27"/>
                    <a:pt x="217" y="27"/>
                  </a:cubicBezTo>
                  <a:cubicBezTo>
                    <a:pt x="217" y="27"/>
                    <a:pt x="217" y="27"/>
                    <a:pt x="217" y="28"/>
                  </a:cubicBezTo>
                  <a:cubicBezTo>
                    <a:pt x="217" y="28"/>
                    <a:pt x="217" y="28"/>
                    <a:pt x="217" y="28"/>
                  </a:cubicBezTo>
                  <a:cubicBezTo>
                    <a:pt x="217" y="28"/>
                    <a:pt x="217" y="28"/>
                    <a:pt x="217" y="28"/>
                  </a:cubicBezTo>
                  <a:cubicBezTo>
                    <a:pt x="217" y="28"/>
                    <a:pt x="217" y="28"/>
                    <a:pt x="217" y="28"/>
                  </a:cubicBezTo>
                  <a:cubicBezTo>
                    <a:pt x="217" y="29"/>
                    <a:pt x="217" y="29"/>
                    <a:pt x="216" y="29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16" y="30"/>
                    <a:pt x="216" y="30"/>
                    <a:pt x="216" y="31"/>
                  </a:cubicBezTo>
                  <a:close/>
                  <a:moveTo>
                    <a:pt x="218" y="49"/>
                  </a:moveTo>
                  <a:cubicBezTo>
                    <a:pt x="218" y="49"/>
                    <a:pt x="218" y="49"/>
                    <a:pt x="218" y="49"/>
                  </a:cubicBezTo>
                  <a:cubicBezTo>
                    <a:pt x="218" y="49"/>
                    <a:pt x="219" y="49"/>
                    <a:pt x="219" y="49"/>
                  </a:cubicBezTo>
                  <a:cubicBezTo>
                    <a:pt x="219" y="49"/>
                    <a:pt x="220" y="49"/>
                    <a:pt x="220" y="49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1" y="49"/>
                    <a:pt x="221" y="49"/>
                    <a:pt x="221" y="49"/>
                  </a:cubicBezTo>
                  <a:cubicBezTo>
                    <a:pt x="221" y="49"/>
                    <a:pt x="221" y="49"/>
                    <a:pt x="221" y="48"/>
                  </a:cubicBezTo>
                  <a:cubicBezTo>
                    <a:pt x="221" y="48"/>
                    <a:pt x="221" y="48"/>
                    <a:pt x="221" y="48"/>
                  </a:cubicBezTo>
                  <a:cubicBezTo>
                    <a:pt x="221" y="48"/>
                    <a:pt x="221" y="48"/>
                    <a:pt x="221" y="48"/>
                  </a:cubicBezTo>
                  <a:cubicBezTo>
                    <a:pt x="221" y="48"/>
                    <a:pt x="221" y="48"/>
                    <a:pt x="221" y="48"/>
                  </a:cubicBezTo>
                  <a:cubicBezTo>
                    <a:pt x="220" y="48"/>
                    <a:pt x="220" y="48"/>
                    <a:pt x="220" y="48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0" y="47"/>
                    <a:pt x="220" y="47"/>
                    <a:pt x="219" y="47"/>
                  </a:cubicBezTo>
                  <a:cubicBezTo>
                    <a:pt x="219" y="47"/>
                    <a:pt x="219" y="47"/>
                    <a:pt x="219" y="47"/>
                  </a:cubicBezTo>
                  <a:cubicBezTo>
                    <a:pt x="219" y="47"/>
                    <a:pt x="219" y="47"/>
                    <a:pt x="219" y="47"/>
                  </a:cubicBezTo>
                  <a:cubicBezTo>
                    <a:pt x="219" y="47"/>
                    <a:pt x="219" y="47"/>
                    <a:pt x="219" y="47"/>
                  </a:cubicBezTo>
                  <a:cubicBezTo>
                    <a:pt x="219" y="46"/>
                    <a:pt x="218" y="46"/>
                    <a:pt x="218" y="46"/>
                  </a:cubicBezTo>
                  <a:cubicBezTo>
                    <a:pt x="218" y="47"/>
                    <a:pt x="218" y="46"/>
                    <a:pt x="218" y="47"/>
                  </a:cubicBezTo>
                  <a:cubicBezTo>
                    <a:pt x="218" y="47"/>
                    <a:pt x="217" y="47"/>
                    <a:pt x="217" y="47"/>
                  </a:cubicBezTo>
                  <a:cubicBezTo>
                    <a:pt x="217" y="47"/>
                    <a:pt x="217" y="47"/>
                    <a:pt x="217" y="47"/>
                  </a:cubicBezTo>
                  <a:cubicBezTo>
                    <a:pt x="217" y="47"/>
                    <a:pt x="217" y="47"/>
                    <a:pt x="216" y="47"/>
                  </a:cubicBezTo>
                  <a:cubicBezTo>
                    <a:pt x="216" y="47"/>
                    <a:pt x="216" y="47"/>
                    <a:pt x="216" y="48"/>
                  </a:cubicBezTo>
                  <a:cubicBezTo>
                    <a:pt x="216" y="48"/>
                    <a:pt x="216" y="48"/>
                    <a:pt x="216" y="48"/>
                  </a:cubicBezTo>
                  <a:cubicBezTo>
                    <a:pt x="216" y="48"/>
                    <a:pt x="216" y="48"/>
                    <a:pt x="216" y="49"/>
                  </a:cubicBezTo>
                  <a:cubicBezTo>
                    <a:pt x="216" y="49"/>
                    <a:pt x="217" y="49"/>
                    <a:pt x="217" y="49"/>
                  </a:cubicBezTo>
                  <a:cubicBezTo>
                    <a:pt x="217" y="49"/>
                    <a:pt x="217" y="49"/>
                    <a:pt x="217" y="49"/>
                  </a:cubicBezTo>
                  <a:cubicBezTo>
                    <a:pt x="217" y="49"/>
                    <a:pt x="218" y="49"/>
                    <a:pt x="218" y="49"/>
                  </a:cubicBezTo>
                  <a:close/>
                  <a:moveTo>
                    <a:pt x="222" y="23"/>
                  </a:moveTo>
                  <a:cubicBezTo>
                    <a:pt x="222" y="23"/>
                    <a:pt x="222" y="23"/>
                    <a:pt x="222" y="23"/>
                  </a:cubicBezTo>
                  <a:cubicBezTo>
                    <a:pt x="222" y="23"/>
                    <a:pt x="222" y="23"/>
                    <a:pt x="222" y="24"/>
                  </a:cubicBezTo>
                  <a:cubicBezTo>
                    <a:pt x="222" y="24"/>
                    <a:pt x="222" y="24"/>
                    <a:pt x="222" y="24"/>
                  </a:cubicBezTo>
                  <a:cubicBezTo>
                    <a:pt x="222" y="24"/>
                    <a:pt x="222" y="24"/>
                    <a:pt x="222" y="24"/>
                  </a:cubicBezTo>
                  <a:cubicBezTo>
                    <a:pt x="222" y="24"/>
                    <a:pt x="222" y="24"/>
                    <a:pt x="222" y="24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3" y="24"/>
                    <a:pt x="224" y="24"/>
                    <a:pt x="224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4" y="23"/>
                    <a:pt x="224" y="23"/>
                    <a:pt x="224" y="23"/>
                  </a:cubicBezTo>
                  <a:cubicBezTo>
                    <a:pt x="224" y="23"/>
                    <a:pt x="224" y="23"/>
                    <a:pt x="224" y="23"/>
                  </a:cubicBezTo>
                  <a:cubicBezTo>
                    <a:pt x="224" y="23"/>
                    <a:pt x="224" y="22"/>
                    <a:pt x="224" y="22"/>
                  </a:cubicBezTo>
                  <a:cubicBezTo>
                    <a:pt x="224" y="22"/>
                    <a:pt x="224" y="22"/>
                    <a:pt x="224" y="22"/>
                  </a:cubicBezTo>
                  <a:cubicBezTo>
                    <a:pt x="225" y="22"/>
                    <a:pt x="225" y="22"/>
                    <a:pt x="225" y="21"/>
                  </a:cubicBezTo>
                  <a:cubicBezTo>
                    <a:pt x="225" y="21"/>
                    <a:pt x="225" y="21"/>
                    <a:pt x="225" y="21"/>
                  </a:cubicBezTo>
                  <a:cubicBezTo>
                    <a:pt x="225" y="21"/>
                    <a:pt x="224" y="21"/>
                    <a:pt x="224" y="21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4" y="20"/>
                    <a:pt x="223" y="20"/>
                    <a:pt x="223" y="20"/>
                  </a:cubicBezTo>
                  <a:cubicBezTo>
                    <a:pt x="223" y="20"/>
                    <a:pt x="223" y="21"/>
                    <a:pt x="223" y="21"/>
                  </a:cubicBezTo>
                  <a:cubicBezTo>
                    <a:pt x="223" y="21"/>
                    <a:pt x="223" y="21"/>
                    <a:pt x="223" y="21"/>
                  </a:cubicBezTo>
                  <a:cubicBezTo>
                    <a:pt x="222" y="21"/>
                    <a:pt x="222" y="21"/>
                    <a:pt x="222" y="21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22" y="22"/>
                    <a:pt x="222" y="22"/>
                    <a:pt x="222" y="23"/>
                  </a:cubicBezTo>
                  <a:close/>
                  <a:moveTo>
                    <a:pt x="151" y="10"/>
                  </a:moveTo>
                  <a:cubicBezTo>
                    <a:pt x="151" y="11"/>
                    <a:pt x="151" y="11"/>
                    <a:pt x="151" y="11"/>
                  </a:cubicBezTo>
                  <a:cubicBezTo>
                    <a:pt x="151" y="11"/>
                    <a:pt x="151" y="11"/>
                    <a:pt x="151" y="11"/>
                  </a:cubicBezTo>
                  <a:cubicBezTo>
                    <a:pt x="151" y="11"/>
                    <a:pt x="151" y="11"/>
                    <a:pt x="152" y="11"/>
                  </a:cubicBezTo>
                  <a:cubicBezTo>
                    <a:pt x="152" y="11"/>
                    <a:pt x="152" y="11"/>
                    <a:pt x="152" y="11"/>
                  </a:cubicBezTo>
                  <a:cubicBezTo>
                    <a:pt x="152" y="11"/>
                    <a:pt x="152" y="11"/>
                    <a:pt x="152" y="11"/>
                  </a:cubicBezTo>
                  <a:cubicBezTo>
                    <a:pt x="152" y="11"/>
                    <a:pt x="152" y="11"/>
                    <a:pt x="152" y="11"/>
                  </a:cubicBezTo>
                  <a:cubicBezTo>
                    <a:pt x="152" y="11"/>
                    <a:pt x="152" y="10"/>
                    <a:pt x="152" y="10"/>
                  </a:cubicBezTo>
                  <a:cubicBezTo>
                    <a:pt x="152" y="10"/>
                    <a:pt x="152" y="10"/>
                    <a:pt x="152" y="10"/>
                  </a:cubicBezTo>
                  <a:cubicBezTo>
                    <a:pt x="151" y="10"/>
                    <a:pt x="151" y="10"/>
                    <a:pt x="151" y="10"/>
                  </a:cubicBezTo>
                  <a:cubicBezTo>
                    <a:pt x="151" y="10"/>
                    <a:pt x="151" y="10"/>
                    <a:pt x="151" y="10"/>
                  </a:cubicBezTo>
                  <a:cubicBezTo>
                    <a:pt x="151" y="10"/>
                    <a:pt x="151" y="10"/>
                    <a:pt x="151" y="10"/>
                  </a:cubicBezTo>
                  <a:close/>
                  <a:moveTo>
                    <a:pt x="152" y="10"/>
                  </a:moveTo>
                  <a:cubicBezTo>
                    <a:pt x="152" y="10"/>
                    <a:pt x="152" y="10"/>
                    <a:pt x="152" y="10"/>
                  </a:cubicBezTo>
                  <a:cubicBezTo>
                    <a:pt x="152" y="10"/>
                    <a:pt x="152" y="10"/>
                    <a:pt x="153" y="11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3" y="11"/>
                    <a:pt x="153" y="11"/>
                    <a:pt x="153" y="10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2" y="10"/>
                    <a:pt x="152" y="10"/>
                    <a:pt x="152" y="10"/>
                  </a:cubicBezTo>
                  <a:cubicBezTo>
                    <a:pt x="152" y="10"/>
                    <a:pt x="152" y="10"/>
                    <a:pt x="152" y="10"/>
                  </a:cubicBezTo>
                  <a:cubicBezTo>
                    <a:pt x="152" y="10"/>
                    <a:pt x="152" y="10"/>
                    <a:pt x="152" y="10"/>
                  </a:cubicBezTo>
                  <a:close/>
                  <a:moveTo>
                    <a:pt x="153" y="14"/>
                  </a:moveTo>
                  <a:cubicBezTo>
                    <a:pt x="153" y="14"/>
                    <a:pt x="153" y="14"/>
                    <a:pt x="152" y="14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3" y="15"/>
                    <a:pt x="153" y="15"/>
                    <a:pt x="153" y="14"/>
                  </a:cubicBezTo>
                  <a:cubicBezTo>
                    <a:pt x="153" y="14"/>
                    <a:pt x="153" y="14"/>
                    <a:pt x="153" y="14"/>
                  </a:cubicBezTo>
                  <a:cubicBezTo>
                    <a:pt x="153" y="14"/>
                    <a:pt x="153" y="14"/>
                    <a:pt x="153" y="14"/>
                  </a:cubicBezTo>
                  <a:cubicBezTo>
                    <a:pt x="153" y="14"/>
                    <a:pt x="153" y="14"/>
                    <a:pt x="153" y="14"/>
                  </a:cubicBezTo>
                  <a:close/>
                  <a:moveTo>
                    <a:pt x="152" y="15"/>
                  </a:moveTo>
                  <a:cubicBezTo>
                    <a:pt x="152" y="15"/>
                    <a:pt x="152" y="15"/>
                    <a:pt x="151" y="15"/>
                  </a:cubicBezTo>
                  <a:cubicBezTo>
                    <a:pt x="151" y="15"/>
                    <a:pt x="151" y="15"/>
                    <a:pt x="151" y="15"/>
                  </a:cubicBezTo>
                  <a:cubicBezTo>
                    <a:pt x="151" y="15"/>
                    <a:pt x="151" y="15"/>
                    <a:pt x="151" y="15"/>
                  </a:cubicBezTo>
                  <a:cubicBezTo>
                    <a:pt x="151" y="15"/>
                    <a:pt x="150" y="15"/>
                    <a:pt x="151" y="15"/>
                  </a:cubicBezTo>
                  <a:cubicBezTo>
                    <a:pt x="151" y="15"/>
                    <a:pt x="151" y="15"/>
                    <a:pt x="151" y="16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1" y="16"/>
                    <a:pt x="151" y="15"/>
                    <a:pt x="151" y="15"/>
                  </a:cubicBezTo>
                  <a:cubicBezTo>
                    <a:pt x="152" y="15"/>
                    <a:pt x="152" y="15"/>
                    <a:pt x="152" y="15"/>
                  </a:cubicBezTo>
                  <a:close/>
                  <a:moveTo>
                    <a:pt x="151" y="14"/>
                  </a:moveTo>
                  <a:cubicBezTo>
                    <a:pt x="151" y="15"/>
                    <a:pt x="151" y="14"/>
                    <a:pt x="151" y="14"/>
                  </a:cubicBezTo>
                  <a:cubicBezTo>
                    <a:pt x="151" y="14"/>
                    <a:pt x="151" y="14"/>
                    <a:pt x="151" y="14"/>
                  </a:cubicBezTo>
                  <a:cubicBezTo>
                    <a:pt x="151" y="14"/>
                    <a:pt x="151" y="14"/>
                    <a:pt x="150" y="14"/>
                  </a:cubicBezTo>
                  <a:cubicBezTo>
                    <a:pt x="150" y="14"/>
                    <a:pt x="150" y="14"/>
                    <a:pt x="150" y="14"/>
                  </a:cubicBezTo>
                  <a:cubicBezTo>
                    <a:pt x="150" y="14"/>
                    <a:pt x="150" y="14"/>
                    <a:pt x="150" y="14"/>
                  </a:cubicBezTo>
                  <a:cubicBezTo>
                    <a:pt x="151" y="14"/>
                    <a:pt x="151" y="14"/>
                    <a:pt x="151" y="14"/>
                  </a:cubicBezTo>
                  <a:close/>
                  <a:moveTo>
                    <a:pt x="149" y="14"/>
                  </a:moveTo>
                  <a:cubicBezTo>
                    <a:pt x="149" y="14"/>
                    <a:pt x="149" y="14"/>
                    <a:pt x="149" y="14"/>
                  </a:cubicBezTo>
                  <a:cubicBezTo>
                    <a:pt x="149" y="14"/>
                    <a:pt x="149" y="14"/>
                    <a:pt x="149" y="14"/>
                  </a:cubicBezTo>
                  <a:cubicBezTo>
                    <a:pt x="149" y="14"/>
                    <a:pt x="149" y="14"/>
                    <a:pt x="150" y="14"/>
                  </a:cubicBezTo>
                  <a:cubicBezTo>
                    <a:pt x="150" y="15"/>
                    <a:pt x="150" y="15"/>
                    <a:pt x="150" y="15"/>
                  </a:cubicBezTo>
                  <a:cubicBezTo>
                    <a:pt x="150" y="15"/>
                    <a:pt x="150" y="15"/>
                    <a:pt x="150" y="15"/>
                  </a:cubicBezTo>
                  <a:cubicBezTo>
                    <a:pt x="150" y="14"/>
                    <a:pt x="150" y="14"/>
                    <a:pt x="150" y="14"/>
                  </a:cubicBezTo>
                  <a:cubicBezTo>
                    <a:pt x="150" y="14"/>
                    <a:pt x="150" y="14"/>
                    <a:pt x="150" y="14"/>
                  </a:cubicBezTo>
                  <a:cubicBezTo>
                    <a:pt x="150" y="14"/>
                    <a:pt x="149" y="14"/>
                    <a:pt x="149" y="14"/>
                  </a:cubicBezTo>
                  <a:cubicBezTo>
                    <a:pt x="149" y="14"/>
                    <a:pt x="149" y="14"/>
                    <a:pt x="149" y="14"/>
                  </a:cubicBezTo>
                  <a:cubicBezTo>
                    <a:pt x="149" y="14"/>
                    <a:pt x="149" y="14"/>
                    <a:pt x="149" y="14"/>
                  </a:cubicBezTo>
                  <a:cubicBezTo>
                    <a:pt x="149" y="14"/>
                    <a:pt x="149" y="14"/>
                    <a:pt x="149" y="14"/>
                  </a:cubicBezTo>
                  <a:close/>
                  <a:moveTo>
                    <a:pt x="239" y="88"/>
                  </a:moveTo>
                  <a:cubicBezTo>
                    <a:pt x="239" y="88"/>
                    <a:pt x="239" y="88"/>
                    <a:pt x="239" y="88"/>
                  </a:cubicBezTo>
                  <a:cubicBezTo>
                    <a:pt x="239" y="88"/>
                    <a:pt x="239" y="88"/>
                    <a:pt x="239" y="88"/>
                  </a:cubicBezTo>
                  <a:cubicBezTo>
                    <a:pt x="239" y="88"/>
                    <a:pt x="239" y="88"/>
                    <a:pt x="239" y="88"/>
                  </a:cubicBezTo>
                  <a:cubicBezTo>
                    <a:pt x="239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39" y="88"/>
                    <a:pt x="239" y="88"/>
                  </a:cubicBezTo>
                  <a:close/>
                  <a:moveTo>
                    <a:pt x="221" y="92"/>
                  </a:moveTo>
                  <a:cubicBezTo>
                    <a:pt x="221" y="92"/>
                    <a:pt x="221" y="92"/>
                    <a:pt x="221" y="92"/>
                  </a:cubicBezTo>
                  <a:cubicBezTo>
                    <a:pt x="220" y="92"/>
                    <a:pt x="220" y="92"/>
                    <a:pt x="220" y="92"/>
                  </a:cubicBezTo>
                  <a:cubicBezTo>
                    <a:pt x="220" y="92"/>
                    <a:pt x="220" y="92"/>
                    <a:pt x="220" y="92"/>
                  </a:cubicBezTo>
                  <a:cubicBezTo>
                    <a:pt x="220" y="92"/>
                    <a:pt x="220" y="92"/>
                    <a:pt x="220" y="92"/>
                  </a:cubicBezTo>
                  <a:cubicBezTo>
                    <a:pt x="220" y="92"/>
                    <a:pt x="220" y="92"/>
                    <a:pt x="219" y="92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19" y="92"/>
                    <a:pt x="219" y="93"/>
                  </a:cubicBezTo>
                  <a:cubicBezTo>
                    <a:pt x="219" y="93"/>
                    <a:pt x="219" y="93"/>
                    <a:pt x="219" y="93"/>
                  </a:cubicBezTo>
                  <a:cubicBezTo>
                    <a:pt x="219" y="93"/>
                    <a:pt x="220" y="93"/>
                    <a:pt x="220" y="93"/>
                  </a:cubicBezTo>
                  <a:cubicBezTo>
                    <a:pt x="220" y="93"/>
                    <a:pt x="220" y="93"/>
                    <a:pt x="220" y="93"/>
                  </a:cubicBezTo>
                  <a:cubicBezTo>
                    <a:pt x="220" y="93"/>
                    <a:pt x="220" y="93"/>
                    <a:pt x="220" y="93"/>
                  </a:cubicBezTo>
                  <a:cubicBezTo>
                    <a:pt x="220" y="93"/>
                    <a:pt x="220" y="93"/>
                    <a:pt x="220" y="93"/>
                  </a:cubicBezTo>
                  <a:cubicBezTo>
                    <a:pt x="220" y="93"/>
                    <a:pt x="220" y="93"/>
                    <a:pt x="220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2"/>
                    <a:pt x="221" y="92"/>
                  </a:cubicBezTo>
                  <a:cubicBezTo>
                    <a:pt x="221" y="92"/>
                    <a:pt x="221" y="92"/>
                    <a:pt x="221" y="92"/>
                  </a:cubicBezTo>
                  <a:close/>
                  <a:moveTo>
                    <a:pt x="223" y="61"/>
                  </a:moveTo>
                  <a:cubicBezTo>
                    <a:pt x="223" y="61"/>
                    <a:pt x="223" y="61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1" y="61"/>
                    <a:pt x="221" y="61"/>
                    <a:pt x="221" y="61"/>
                  </a:cubicBezTo>
                  <a:cubicBezTo>
                    <a:pt x="221" y="62"/>
                    <a:pt x="221" y="61"/>
                    <a:pt x="221" y="62"/>
                  </a:cubicBezTo>
                  <a:cubicBezTo>
                    <a:pt x="221" y="62"/>
                    <a:pt x="220" y="62"/>
                    <a:pt x="220" y="62"/>
                  </a:cubicBezTo>
                  <a:cubicBezTo>
                    <a:pt x="220" y="62"/>
                    <a:pt x="220" y="62"/>
                    <a:pt x="220" y="62"/>
                  </a:cubicBezTo>
                  <a:cubicBezTo>
                    <a:pt x="220" y="62"/>
                    <a:pt x="220" y="62"/>
                    <a:pt x="220" y="62"/>
                  </a:cubicBezTo>
                  <a:cubicBezTo>
                    <a:pt x="220" y="62"/>
                    <a:pt x="220" y="62"/>
                    <a:pt x="220" y="62"/>
                  </a:cubicBezTo>
                  <a:cubicBezTo>
                    <a:pt x="220" y="62"/>
                    <a:pt x="220" y="62"/>
                    <a:pt x="220" y="62"/>
                  </a:cubicBezTo>
                  <a:cubicBezTo>
                    <a:pt x="220" y="62"/>
                    <a:pt x="220" y="62"/>
                    <a:pt x="220" y="62"/>
                  </a:cubicBezTo>
                  <a:cubicBezTo>
                    <a:pt x="220" y="63"/>
                    <a:pt x="220" y="63"/>
                    <a:pt x="220" y="63"/>
                  </a:cubicBezTo>
                  <a:cubicBezTo>
                    <a:pt x="220" y="63"/>
                    <a:pt x="220" y="63"/>
                    <a:pt x="220" y="63"/>
                  </a:cubicBezTo>
                  <a:cubicBezTo>
                    <a:pt x="220" y="63"/>
                    <a:pt x="220" y="63"/>
                    <a:pt x="220" y="63"/>
                  </a:cubicBezTo>
                  <a:cubicBezTo>
                    <a:pt x="220" y="63"/>
                    <a:pt x="220" y="63"/>
                    <a:pt x="220" y="63"/>
                  </a:cubicBezTo>
                  <a:cubicBezTo>
                    <a:pt x="220" y="63"/>
                    <a:pt x="220" y="62"/>
                    <a:pt x="220" y="62"/>
                  </a:cubicBezTo>
                  <a:cubicBezTo>
                    <a:pt x="221" y="62"/>
                    <a:pt x="221" y="62"/>
                    <a:pt x="221" y="62"/>
                  </a:cubicBezTo>
                  <a:cubicBezTo>
                    <a:pt x="221" y="62"/>
                    <a:pt x="221" y="62"/>
                    <a:pt x="221" y="62"/>
                  </a:cubicBezTo>
                  <a:cubicBezTo>
                    <a:pt x="221" y="62"/>
                    <a:pt x="221" y="62"/>
                    <a:pt x="221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1" y="62"/>
                    <a:pt x="221" y="62"/>
                  </a:cubicBezTo>
                  <a:cubicBezTo>
                    <a:pt x="221" y="62"/>
                    <a:pt x="221" y="62"/>
                    <a:pt x="221" y="63"/>
                  </a:cubicBezTo>
                  <a:cubicBezTo>
                    <a:pt x="221" y="63"/>
                    <a:pt x="221" y="63"/>
                    <a:pt x="221" y="63"/>
                  </a:cubicBezTo>
                  <a:cubicBezTo>
                    <a:pt x="221" y="63"/>
                    <a:pt x="221" y="63"/>
                    <a:pt x="221" y="63"/>
                  </a:cubicBezTo>
                  <a:cubicBezTo>
                    <a:pt x="221" y="63"/>
                    <a:pt x="221" y="63"/>
                    <a:pt x="222" y="63"/>
                  </a:cubicBezTo>
                  <a:cubicBezTo>
                    <a:pt x="222" y="63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3" y="62"/>
                    <a:pt x="223" y="62"/>
                  </a:cubicBezTo>
                  <a:cubicBezTo>
                    <a:pt x="223" y="62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2" y="61"/>
                    <a:pt x="223" y="61"/>
                    <a:pt x="223" y="61"/>
                  </a:cubicBezTo>
                  <a:close/>
                  <a:moveTo>
                    <a:pt x="222" y="93"/>
                  </a:moveTo>
                  <a:cubicBezTo>
                    <a:pt x="222" y="93"/>
                    <a:pt x="222" y="93"/>
                    <a:pt x="222" y="93"/>
                  </a:cubicBezTo>
                  <a:cubicBezTo>
                    <a:pt x="222" y="93"/>
                    <a:pt x="222" y="93"/>
                    <a:pt x="222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2" y="93"/>
                  </a:cubicBezTo>
                  <a:cubicBezTo>
                    <a:pt x="222" y="93"/>
                    <a:pt x="222" y="93"/>
                    <a:pt x="222" y="93"/>
                  </a:cubicBezTo>
                  <a:cubicBezTo>
                    <a:pt x="222" y="93"/>
                    <a:pt x="222" y="93"/>
                    <a:pt x="222" y="93"/>
                  </a:cubicBezTo>
                  <a:close/>
                  <a:moveTo>
                    <a:pt x="225" y="61"/>
                  </a:moveTo>
                  <a:cubicBezTo>
                    <a:pt x="225" y="61"/>
                    <a:pt x="225" y="61"/>
                    <a:pt x="225" y="61"/>
                  </a:cubicBezTo>
                  <a:cubicBezTo>
                    <a:pt x="225" y="61"/>
                    <a:pt x="225" y="61"/>
                    <a:pt x="225" y="61"/>
                  </a:cubicBezTo>
                  <a:cubicBezTo>
                    <a:pt x="225" y="61"/>
                    <a:pt x="224" y="61"/>
                    <a:pt x="224" y="61"/>
                  </a:cubicBezTo>
                  <a:cubicBezTo>
                    <a:pt x="224" y="61"/>
                    <a:pt x="224" y="61"/>
                    <a:pt x="224" y="61"/>
                  </a:cubicBezTo>
                  <a:cubicBezTo>
                    <a:pt x="224" y="61"/>
                    <a:pt x="224" y="61"/>
                    <a:pt x="224" y="61"/>
                  </a:cubicBezTo>
                  <a:cubicBezTo>
                    <a:pt x="224" y="61"/>
                    <a:pt x="224" y="61"/>
                    <a:pt x="224" y="61"/>
                  </a:cubicBezTo>
                  <a:cubicBezTo>
                    <a:pt x="224" y="61"/>
                    <a:pt x="224" y="61"/>
                    <a:pt x="224" y="61"/>
                  </a:cubicBezTo>
                  <a:cubicBezTo>
                    <a:pt x="224" y="61"/>
                    <a:pt x="224" y="62"/>
                    <a:pt x="224" y="62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5" y="61"/>
                    <a:pt x="225" y="62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1"/>
                    <a:pt x="225" y="61"/>
                    <a:pt x="225" y="61"/>
                  </a:cubicBezTo>
                  <a:close/>
                  <a:moveTo>
                    <a:pt x="224" y="61"/>
                  </a:moveTo>
                  <a:cubicBezTo>
                    <a:pt x="224" y="61"/>
                    <a:pt x="224" y="61"/>
                    <a:pt x="223" y="61"/>
                  </a:cubicBezTo>
                  <a:cubicBezTo>
                    <a:pt x="223" y="61"/>
                    <a:pt x="223" y="61"/>
                    <a:pt x="223" y="61"/>
                  </a:cubicBezTo>
                  <a:cubicBezTo>
                    <a:pt x="223" y="61"/>
                    <a:pt x="223" y="61"/>
                    <a:pt x="223" y="61"/>
                  </a:cubicBezTo>
                  <a:cubicBezTo>
                    <a:pt x="223" y="61"/>
                    <a:pt x="223" y="61"/>
                    <a:pt x="223" y="62"/>
                  </a:cubicBezTo>
                  <a:cubicBezTo>
                    <a:pt x="223" y="62"/>
                    <a:pt x="223" y="62"/>
                    <a:pt x="223" y="62"/>
                  </a:cubicBezTo>
                  <a:cubicBezTo>
                    <a:pt x="223" y="62"/>
                    <a:pt x="223" y="62"/>
                    <a:pt x="223" y="62"/>
                  </a:cubicBezTo>
                  <a:cubicBezTo>
                    <a:pt x="223" y="62"/>
                    <a:pt x="223" y="62"/>
                    <a:pt x="223" y="62"/>
                  </a:cubicBezTo>
                  <a:cubicBezTo>
                    <a:pt x="224" y="62"/>
                    <a:pt x="224" y="62"/>
                    <a:pt x="224" y="62"/>
                  </a:cubicBezTo>
                  <a:cubicBezTo>
                    <a:pt x="224" y="62"/>
                    <a:pt x="224" y="62"/>
                    <a:pt x="224" y="61"/>
                  </a:cubicBezTo>
                  <a:cubicBezTo>
                    <a:pt x="224" y="61"/>
                    <a:pt x="224" y="61"/>
                    <a:pt x="224" y="61"/>
                  </a:cubicBezTo>
                  <a:cubicBezTo>
                    <a:pt x="224" y="61"/>
                    <a:pt x="224" y="61"/>
                    <a:pt x="224" y="61"/>
                  </a:cubicBezTo>
                  <a:close/>
                  <a:moveTo>
                    <a:pt x="232" y="90"/>
                  </a:moveTo>
                  <a:cubicBezTo>
                    <a:pt x="232" y="90"/>
                    <a:pt x="232" y="90"/>
                    <a:pt x="232" y="90"/>
                  </a:cubicBezTo>
                  <a:cubicBezTo>
                    <a:pt x="232" y="90"/>
                    <a:pt x="232" y="90"/>
                    <a:pt x="231" y="90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90"/>
                    <a:pt x="231" y="90"/>
                    <a:pt x="231" y="91"/>
                  </a:cubicBezTo>
                  <a:cubicBezTo>
                    <a:pt x="231" y="91"/>
                    <a:pt x="231" y="91"/>
                    <a:pt x="231" y="91"/>
                  </a:cubicBezTo>
                  <a:cubicBezTo>
                    <a:pt x="231" y="91"/>
                    <a:pt x="231" y="91"/>
                    <a:pt x="231" y="91"/>
                  </a:cubicBezTo>
                  <a:cubicBezTo>
                    <a:pt x="231" y="91"/>
                    <a:pt x="231" y="91"/>
                    <a:pt x="232" y="92"/>
                  </a:cubicBezTo>
                  <a:cubicBezTo>
                    <a:pt x="232" y="92"/>
                    <a:pt x="232" y="92"/>
                    <a:pt x="232" y="91"/>
                  </a:cubicBezTo>
                  <a:cubicBezTo>
                    <a:pt x="232" y="91"/>
                    <a:pt x="232" y="91"/>
                    <a:pt x="232" y="91"/>
                  </a:cubicBezTo>
                  <a:cubicBezTo>
                    <a:pt x="233" y="91"/>
                    <a:pt x="233" y="91"/>
                    <a:pt x="232" y="91"/>
                  </a:cubicBezTo>
                  <a:cubicBezTo>
                    <a:pt x="232" y="90"/>
                    <a:pt x="232" y="90"/>
                    <a:pt x="232" y="90"/>
                  </a:cubicBezTo>
                  <a:close/>
                  <a:moveTo>
                    <a:pt x="218" y="92"/>
                  </a:moveTo>
                  <a:cubicBezTo>
                    <a:pt x="218" y="92"/>
                    <a:pt x="218" y="92"/>
                    <a:pt x="218" y="92"/>
                  </a:cubicBezTo>
                  <a:cubicBezTo>
                    <a:pt x="218" y="92"/>
                    <a:pt x="218" y="92"/>
                    <a:pt x="218" y="92"/>
                  </a:cubicBezTo>
                  <a:cubicBezTo>
                    <a:pt x="218" y="92"/>
                    <a:pt x="218" y="92"/>
                    <a:pt x="218" y="92"/>
                  </a:cubicBezTo>
                  <a:cubicBezTo>
                    <a:pt x="218" y="93"/>
                    <a:pt x="218" y="93"/>
                    <a:pt x="218" y="93"/>
                  </a:cubicBezTo>
                  <a:cubicBezTo>
                    <a:pt x="218" y="93"/>
                    <a:pt x="218" y="93"/>
                    <a:pt x="218" y="93"/>
                  </a:cubicBezTo>
                  <a:cubicBezTo>
                    <a:pt x="218" y="93"/>
                    <a:pt x="218" y="93"/>
                    <a:pt x="218" y="93"/>
                  </a:cubicBezTo>
                  <a:cubicBezTo>
                    <a:pt x="218" y="93"/>
                    <a:pt x="219" y="93"/>
                    <a:pt x="218" y="93"/>
                  </a:cubicBezTo>
                  <a:cubicBezTo>
                    <a:pt x="218" y="92"/>
                    <a:pt x="218" y="92"/>
                    <a:pt x="218" y="92"/>
                  </a:cubicBezTo>
                  <a:close/>
                  <a:moveTo>
                    <a:pt x="212" y="89"/>
                  </a:moveTo>
                  <a:cubicBezTo>
                    <a:pt x="212" y="89"/>
                    <a:pt x="212" y="89"/>
                    <a:pt x="212" y="89"/>
                  </a:cubicBezTo>
                  <a:cubicBezTo>
                    <a:pt x="212" y="89"/>
                    <a:pt x="212" y="89"/>
                    <a:pt x="211" y="89"/>
                  </a:cubicBezTo>
                  <a:cubicBezTo>
                    <a:pt x="211" y="89"/>
                    <a:pt x="211" y="89"/>
                    <a:pt x="211" y="89"/>
                  </a:cubicBezTo>
                  <a:cubicBezTo>
                    <a:pt x="211" y="89"/>
                    <a:pt x="211" y="89"/>
                    <a:pt x="211" y="89"/>
                  </a:cubicBezTo>
                  <a:cubicBezTo>
                    <a:pt x="211" y="89"/>
                    <a:pt x="211" y="89"/>
                    <a:pt x="211" y="89"/>
                  </a:cubicBezTo>
                  <a:cubicBezTo>
                    <a:pt x="211" y="89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0" y="88"/>
                  </a:cubicBezTo>
                  <a:cubicBezTo>
                    <a:pt x="210" y="88"/>
                    <a:pt x="210" y="88"/>
                    <a:pt x="210" y="88"/>
                  </a:cubicBezTo>
                  <a:cubicBezTo>
                    <a:pt x="210" y="88"/>
                    <a:pt x="210" y="88"/>
                    <a:pt x="210" y="89"/>
                  </a:cubicBezTo>
                  <a:cubicBezTo>
                    <a:pt x="210" y="89"/>
                    <a:pt x="210" y="89"/>
                    <a:pt x="210" y="89"/>
                  </a:cubicBezTo>
                  <a:cubicBezTo>
                    <a:pt x="210" y="89"/>
                    <a:pt x="210" y="89"/>
                    <a:pt x="209" y="89"/>
                  </a:cubicBezTo>
                  <a:cubicBezTo>
                    <a:pt x="209" y="89"/>
                    <a:pt x="209" y="89"/>
                    <a:pt x="209" y="89"/>
                  </a:cubicBezTo>
                  <a:cubicBezTo>
                    <a:pt x="209" y="89"/>
                    <a:pt x="209" y="89"/>
                    <a:pt x="209" y="89"/>
                  </a:cubicBezTo>
                  <a:cubicBezTo>
                    <a:pt x="209" y="89"/>
                    <a:pt x="209" y="89"/>
                    <a:pt x="208" y="89"/>
                  </a:cubicBezTo>
                  <a:cubicBezTo>
                    <a:pt x="208" y="89"/>
                    <a:pt x="208" y="89"/>
                    <a:pt x="208" y="89"/>
                  </a:cubicBezTo>
                  <a:cubicBezTo>
                    <a:pt x="208" y="89"/>
                    <a:pt x="208" y="89"/>
                    <a:pt x="208" y="89"/>
                  </a:cubicBezTo>
                  <a:cubicBezTo>
                    <a:pt x="208" y="89"/>
                    <a:pt x="208" y="89"/>
                    <a:pt x="208" y="89"/>
                  </a:cubicBezTo>
                  <a:cubicBezTo>
                    <a:pt x="208" y="89"/>
                    <a:pt x="208" y="89"/>
                    <a:pt x="208" y="89"/>
                  </a:cubicBezTo>
                  <a:cubicBezTo>
                    <a:pt x="207" y="89"/>
                    <a:pt x="207" y="89"/>
                    <a:pt x="207" y="89"/>
                  </a:cubicBezTo>
                  <a:cubicBezTo>
                    <a:pt x="207" y="89"/>
                    <a:pt x="207" y="89"/>
                    <a:pt x="207" y="89"/>
                  </a:cubicBezTo>
                  <a:cubicBezTo>
                    <a:pt x="207" y="89"/>
                    <a:pt x="207" y="89"/>
                    <a:pt x="207" y="89"/>
                  </a:cubicBezTo>
                  <a:cubicBezTo>
                    <a:pt x="207" y="89"/>
                    <a:pt x="207" y="89"/>
                    <a:pt x="207" y="89"/>
                  </a:cubicBezTo>
                  <a:cubicBezTo>
                    <a:pt x="207" y="89"/>
                    <a:pt x="207" y="89"/>
                    <a:pt x="207" y="89"/>
                  </a:cubicBezTo>
                  <a:cubicBezTo>
                    <a:pt x="207" y="89"/>
                    <a:pt x="206" y="89"/>
                    <a:pt x="206" y="89"/>
                  </a:cubicBezTo>
                  <a:cubicBezTo>
                    <a:pt x="206" y="89"/>
                    <a:pt x="206" y="89"/>
                    <a:pt x="206" y="89"/>
                  </a:cubicBezTo>
                  <a:cubicBezTo>
                    <a:pt x="206" y="89"/>
                    <a:pt x="206" y="89"/>
                    <a:pt x="206" y="89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6" y="90"/>
                    <a:pt x="205" y="90"/>
                    <a:pt x="205" y="90"/>
                  </a:cubicBezTo>
                  <a:cubicBezTo>
                    <a:pt x="205" y="90"/>
                    <a:pt x="205" y="90"/>
                    <a:pt x="205" y="90"/>
                  </a:cubicBezTo>
                  <a:cubicBezTo>
                    <a:pt x="205" y="91"/>
                    <a:pt x="206" y="91"/>
                    <a:pt x="206" y="91"/>
                  </a:cubicBezTo>
                  <a:cubicBezTo>
                    <a:pt x="206" y="91"/>
                    <a:pt x="205" y="91"/>
                    <a:pt x="205" y="91"/>
                  </a:cubicBezTo>
                  <a:cubicBezTo>
                    <a:pt x="205" y="91"/>
                    <a:pt x="205" y="91"/>
                    <a:pt x="205" y="91"/>
                  </a:cubicBezTo>
                  <a:cubicBezTo>
                    <a:pt x="205" y="91"/>
                    <a:pt x="205" y="91"/>
                    <a:pt x="205" y="91"/>
                  </a:cubicBezTo>
                  <a:cubicBezTo>
                    <a:pt x="205" y="91"/>
                    <a:pt x="206" y="91"/>
                    <a:pt x="206" y="91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6" y="91"/>
                    <a:pt x="206" y="91"/>
                    <a:pt x="207" y="91"/>
                  </a:cubicBezTo>
                  <a:cubicBezTo>
                    <a:pt x="207" y="91"/>
                    <a:pt x="207" y="90"/>
                    <a:pt x="207" y="90"/>
                  </a:cubicBezTo>
                  <a:cubicBezTo>
                    <a:pt x="207" y="90"/>
                    <a:pt x="207" y="90"/>
                    <a:pt x="207" y="90"/>
                  </a:cubicBezTo>
                  <a:cubicBezTo>
                    <a:pt x="207" y="90"/>
                    <a:pt x="208" y="91"/>
                    <a:pt x="208" y="91"/>
                  </a:cubicBezTo>
                  <a:cubicBezTo>
                    <a:pt x="208" y="91"/>
                    <a:pt x="208" y="91"/>
                    <a:pt x="208" y="91"/>
                  </a:cubicBezTo>
                  <a:cubicBezTo>
                    <a:pt x="208" y="91"/>
                    <a:pt x="208" y="91"/>
                    <a:pt x="208" y="91"/>
                  </a:cubicBezTo>
                  <a:cubicBezTo>
                    <a:pt x="208" y="91"/>
                    <a:pt x="208" y="91"/>
                    <a:pt x="209" y="9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1"/>
                    <a:pt x="210" y="91"/>
                    <a:pt x="210" y="91"/>
                  </a:cubicBezTo>
                  <a:cubicBezTo>
                    <a:pt x="210" y="91"/>
                    <a:pt x="210" y="91"/>
                    <a:pt x="210" y="91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11" y="90"/>
                    <a:pt x="211" y="90"/>
                    <a:pt x="211" y="90"/>
                  </a:cubicBezTo>
                  <a:cubicBezTo>
                    <a:pt x="211" y="89"/>
                    <a:pt x="212" y="89"/>
                    <a:pt x="212" y="89"/>
                  </a:cubicBezTo>
                  <a:cubicBezTo>
                    <a:pt x="212" y="89"/>
                    <a:pt x="212" y="90"/>
                    <a:pt x="212" y="89"/>
                  </a:cubicBezTo>
                  <a:cubicBezTo>
                    <a:pt x="212" y="89"/>
                    <a:pt x="212" y="89"/>
                    <a:pt x="212" y="89"/>
                  </a:cubicBezTo>
                  <a:cubicBezTo>
                    <a:pt x="212" y="89"/>
                    <a:pt x="212" y="89"/>
                    <a:pt x="212" y="89"/>
                  </a:cubicBezTo>
                  <a:close/>
                  <a:moveTo>
                    <a:pt x="215" y="60"/>
                  </a:moveTo>
                  <a:cubicBezTo>
                    <a:pt x="215" y="60"/>
                    <a:pt x="215" y="60"/>
                    <a:pt x="215" y="60"/>
                  </a:cubicBezTo>
                  <a:cubicBezTo>
                    <a:pt x="215" y="60"/>
                    <a:pt x="215" y="60"/>
                    <a:pt x="214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4" y="60"/>
                    <a:pt x="214" y="60"/>
                    <a:pt x="214" y="59"/>
                  </a:cubicBezTo>
                  <a:cubicBezTo>
                    <a:pt x="214" y="59"/>
                    <a:pt x="214" y="59"/>
                    <a:pt x="214" y="59"/>
                  </a:cubicBezTo>
                  <a:cubicBezTo>
                    <a:pt x="214" y="59"/>
                    <a:pt x="214" y="59"/>
                    <a:pt x="214" y="59"/>
                  </a:cubicBezTo>
                  <a:cubicBezTo>
                    <a:pt x="214" y="59"/>
                    <a:pt x="214" y="59"/>
                    <a:pt x="214" y="59"/>
                  </a:cubicBezTo>
                  <a:cubicBezTo>
                    <a:pt x="214" y="59"/>
                    <a:pt x="214" y="59"/>
                    <a:pt x="214" y="59"/>
                  </a:cubicBezTo>
                  <a:cubicBezTo>
                    <a:pt x="214" y="59"/>
                    <a:pt x="214" y="59"/>
                    <a:pt x="214" y="59"/>
                  </a:cubicBezTo>
                  <a:cubicBezTo>
                    <a:pt x="214" y="59"/>
                    <a:pt x="214" y="59"/>
                    <a:pt x="214" y="59"/>
                  </a:cubicBezTo>
                  <a:cubicBezTo>
                    <a:pt x="214" y="58"/>
                    <a:pt x="213" y="59"/>
                    <a:pt x="213" y="59"/>
                  </a:cubicBezTo>
                  <a:cubicBezTo>
                    <a:pt x="213" y="59"/>
                    <a:pt x="213" y="58"/>
                    <a:pt x="213" y="58"/>
                  </a:cubicBezTo>
                  <a:cubicBezTo>
                    <a:pt x="213" y="58"/>
                    <a:pt x="213" y="58"/>
                    <a:pt x="213" y="58"/>
                  </a:cubicBezTo>
                  <a:cubicBezTo>
                    <a:pt x="212" y="58"/>
                    <a:pt x="212" y="58"/>
                    <a:pt x="212" y="58"/>
                  </a:cubicBezTo>
                  <a:cubicBezTo>
                    <a:pt x="212" y="58"/>
                    <a:pt x="211" y="58"/>
                    <a:pt x="211" y="58"/>
                  </a:cubicBezTo>
                  <a:cubicBezTo>
                    <a:pt x="211" y="58"/>
                    <a:pt x="210" y="58"/>
                    <a:pt x="210" y="58"/>
                  </a:cubicBezTo>
                  <a:cubicBezTo>
                    <a:pt x="210" y="58"/>
                    <a:pt x="209" y="58"/>
                    <a:pt x="209" y="58"/>
                  </a:cubicBezTo>
                  <a:cubicBezTo>
                    <a:pt x="209" y="58"/>
                    <a:pt x="209" y="58"/>
                    <a:pt x="209" y="58"/>
                  </a:cubicBezTo>
                  <a:cubicBezTo>
                    <a:pt x="209" y="58"/>
                    <a:pt x="209" y="58"/>
                    <a:pt x="209" y="58"/>
                  </a:cubicBezTo>
                  <a:cubicBezTo>
                    <a:pt x="209" y="59"/>
                    <a:pt x="209" y="59"/>
                    <a:pt x="208" y="59"/>
                  </a:cubicBezTo>
                  <a:cubicBezTo>
                    <a:pt x="208" y="59"/>
                    <a:pt x="208" y="59"/>
                    <a:pt x="208" y="59"/>
                  </a:cubicBezTo>
                  <a:cubicBezTo>
                    <a:pt x="208" y="59"/>
                    <a:pt x="208" y="59"/>
                    <a:pt x="208" y="58"/>
                  </a:cubicBezTo>
                  <a:cubicBezTo>
                    <a:pt x="208" y="58"/>
                    <a:pt x="208" y="58"/>
                    <a:pt x="208" y="58"/>
                  </a:cubicBezTo>
                  <a:cubicBezTo>
                    <a:pt x="207" y="58"/>
                    <a:pt x="207" y="58"/>
                    <a:pt x="207" y="59"/>
                  </a:cubicBezTo>
                  <a:cubicBezTo>
                    <a:pt x="207" y="59"/>
                    <a:pt x="207" y="59"/>
                    <a:pt x="207" y="59"/>
                  </a:cubicBezTo>
                  <a:cubicBezTo>
                    <a:pt x="207" y="59"/>
                    <a:pt x="207" y="59"/>
                    <a:pt x="207" y="59"/>
                  </a:cubicBezTo>
                  <a:cubicBezTo>
                    <a:pt x="207" y="59"/>
                    <a:pt x="207" y="59"/>
                    <a:pt x="207" y="59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1"/>
                    <a:pt x="207" y="61"/>
                    <a:pt x="207" y="61"/>
                  </a:cubicBezTo>
                  <a:cubicBezTo>
                    <a:pt x="208" y="61"/>
                    <a:pt x="208" y="61"/>
                    <a:pt x="208" y="61"/>
                  </a:cubicBezTo>
                  <a:cubicBezTo>
                    <a:pt x="208" y="61"/>
                    <a:pt x="208" y="61"/>
                    <a:pt x="208" y="61"/>
                  </a:cubicBezTo>
                  <a:cubicBezTo>
                    <a:pt x="208" y="61"/>
                    <a:pt x="208" y="62"/>
                    <a:pt x="208" y="6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9" y="62"/>
                    <a:pt x="209" y="62"/>
                    <a:pt x="209" y="62"/>
                  </a:cubicBezTo>
                  <a:cubicBezTo>
                    <a:pt x="209" y="62"/>
                    <a:pt x="209" y="62"/>
                    <a:pt x="209" y="62"/>
                  </a:cubicBezTo>
                  <a:cubicBezTo>
                    <a:pt x="209" y="62"/>
                    <a:pt x="209" y="62"/>
                    <a:pt x="209" y="62"/>
                  </a:cubicBezTo>
                  <a:cubicBezTo>
                    <a:pt x="209" y="62"/>
                    <a:pt x="209" y="62"/>
                    <a:pt x="210" y="62"/>
                  </a:cubicBezTo>
                  <a:cubicBezTo>
                    <a:pt x="210" y="62"/>
                    <a:pt x="210" y="63"/>
                    <a:pt x="210" y="63"/>
                  </a:cubicBezTo>
                  <a:cubicBezTo>
                    <a:pt x="210" y="63"/>
                    <a:pt x="210" y="63"/>
                    <a:pt x="211" y="63"/>
                  </a:cubicBezTo>
                  <a:cubicBezTo>
                    <a:pt x="211" y="63"/>
                    <a:pt x="211" y="63"/>
                    <a:pt x="211" y="63"/>
                  </a:cubicBezTo>
                  <a:cubicBezTo>
                    <a:pt x="211" y="63"/>
                    <a:pt x="211" y="63"/>
                    <a:pt x="211" y="63"/>
                  </a:cubicBezTo>
                  <a:cubicBezTo>
                    <a:pt x="212" y="63"/>
                    <a:pt x="212" y="63"/>
                    <a:pt x="212" y="63"/>
                  </a:cubicBezTo>
                  <a:cubicBezTo>
                    <a:pt x="212" y="63"/>
                    <a:pt x="212" y="63"/>
                    <a:pt x="212" y="63"/>
                  </a:cubicBezTo>
                  <a:cubicBezTo>
                    <a:pt x="212" y="63"/>
                    <a:pt x="213" y="63"/>
                    <a:pt x="213" y="63"/>
                  </a:cubicBezTo>
                  <a:cubicBezTo>
                    <a:pt x="213" y="63"/>
                    <a:pt x="213" y="63"/>
                    <a:pt x="213" y="63"/>
                  </a:cubicBezTo>
                  <a:cubicBezTo>
                    <a:pt x="213" y="62"/>
                    <a:pt x="214" y="62"/>
                    <a:pt x="214" y="62"/>
                  </a:cubicBezTo>
                  <a:cubicBezTo>
                    <a:pt x="214" y="62"/>
                    <a:pt x="214" y="62"/>
                    <a:pt x="214" y="62"/>
                  </a:cubicBezTo>
                  <a:cubicBezTo>
                    <a:pt x="214" y="62"/>
                    <a:pt x="214" y="62"/>
                    <a:pt x="215" y="62"/>
                  </a:cubicBezTo>
                  <a:cubicBezTo>
                    <a:pt x="215" y="62"/>
                    <a:pt x="215" y="62"/>
                    <a:pt x="215" y="62"/>
                  </a:cubicBezTo>
                  <a:cubicBezTo>
                    <a:pt x="215" y="62"/>
                    <a:pt x="215" y="62"/>
                    <a:pt x="215" y="61"/>
                  </a:cubicBezTo>
                  <a:cubicBezTo>
                    <a:pt x="215" y="61"/>
                    <a:pt x="215" y="61"/>
                    <a:pt x="215" y="60"/>
                  </a:cubicBezTo>
                  <a:cubicBezTo>
                    <a:pt x="215" y="60"/>
                    <a:pt x="215" y="60"/>
                    <a:pt x="215" y="60"/>
                  </a:cubicBezTo>
                  <a:cubicBezTo>
                    <a:pt x="215" y="60"/>
                    <a:pt x="215" y="60"/>
                    <a:pt x="215" y="60"/>
                  </a:cubicBezTo>
                  <a:close/>
                  <a:moveTo>
                    <a:pt x="218" y="60"/>
                  </a:moveTo>
                  <a:cubicBezTo>
                    <a:pt x="218" y="60"/>
                    <a:pt x="218" y="60"/>
                    <a:pt x="218" y="60"/>
                  </a:cubicBezTo>
                  <a:cubicBezTo>
                    <a:pt x="218" y="60"/>
                    <a:pt x="218" y="60"/>
                    <a:pt x="218" y="60"/>
                  </a:cubicBezTo>
                  <a:cubicBezTo>
                    <a:pt x="218" y="60"/>
                    <a:pt x="218" y="60"/>
                    <a:pt x="218" y="59"/>
                  </a:cubicBezTo>
                  <a:cubicBezTo>
                    <a:pt x="217" y="59"/>
                    <a:pt x="217" y="59"/>
                    <a:pt x="217" y="59"/>
                  </a:cubicBezTo>
                  <a:cubicBezTo>
                    <a:pt x="217" y="59"/>
                    <a:pt x="217" y="59"/>
                    <a:pt x="217" y="59"/>
                  </a:cubicBezTo>
                  <a:cubicBezTo>
                    <a:pt x="217" y="59"/>
                    <a:pt x="217" y="59"/>
                    <a:pt x="217" y="60"/>
                  </a:cubicBezTo>
                  <a:cubicBezTo>
                    <a:pt x="217" y="60"/>
                    <a:pt x="217" y="60"/>
                    <a:pt x="217" y="60"/>
                  </a:cubicBezTo>
                  <a:cubicBezTo>
                    <a:pt x="217" y="60"/>
                    <a:pt x="217" y="60"/>
                    <a:pt x="217" y="60"/>
                  </a:cubicBezTo>
                  <a:cubicBezTo>
                    <a:pt x="217" y="60"/>
                    <a:pt x="217" y="60"/>
                    <a:pt x="218" y="60"/>
                  </a:cubicBezTo>
                  <a:cubicBezTo>
                    <a:pt x="218" y="60"/>
                    <a:pt x="218" y="60"/>
                    <a:pt x="218" y="60"/>
                  </a:cubicBezTo>
                  <a:close/>
                  <a:moveTo>
                    <a:pt x="204" y="92"/>
                  </a:moveTo>
                  <a:cubicBezTo>
                    <a:pt x="204" y="92"/>
                    <a:pt x="204" y="92"/>
                    <a:pt x="204" y="92"/>
                  </a:cubicBezTo>
                  <a:cubicBezTo>
                    <a:pt x="204" y="93"/>
                    <a:pt x="204" y="93"/>
                    <a:pt x="204" y="93"/>
                  </a:cubicBezTo>
                  <a:cubicBezTo>
                    <a:pt x="203" y="93"/>
                    <a:pt x="203" y="93"/>
                    <a:pt x="203" y="93"/>
                  </a:cubicBezTo>
                  <a:cubicBezTo>
                    <a:pt x="203" y="93"/>
                    <a:pt x="203" y="93"/>
                    <a:pt x="203" y="93"/>
                  </a:cubicBezTo>
                  <a:cubicBezTo>
                    <a:pt x="203" y="93"/>
                    <a:pt x="204" y="93"/>
                    <a:pt x="204" y="93"/>
                  </a:cubicBezTo>
                  <a:cubicBezTo>
                    <a:pt x="204" y="93"/>
                    <a:pt x="204" y="93"/>
                    <a:pt x="204" y="93"/>
                  </a:cubicBezTo>
                  <a:cubicBezTo>
                    <a:pt x="204" y="93"/>
                    <a:pt x="204" y="93"/>
                    <a:pt x="204" y="93"/>
                  </a:cubicBezTo>
                  <a:cubicBezTo>
                    <a:pt x="204" y="93"/>
                    <a:pt x="204" y="93"/>
                    <a:pt x="204" y="93"/>
                  </a:cubicBezTo>
                  <a:cubicBezTo>
                    <a:pt x="204" y="93"/>
                    <a:pt x="204" y="93"/>
                    <a:pt x="204" y="92"/>
                  </a:cubicBezTo>
                  <a:cubicBezTo>
                    <a:pt x="204" y="92"/>
                    <a:pt x="204" y="92"/>
                    <a:pt x="204" y="92"/>
                  </a:cubicBezTo>
                  <a:cubicBezTo>
                    <a:pt x="204" y="92"/>
                    <a:pt x="204" y="92"/>
                    <a:pt x="204" y="92"/>
                  </a:cubicBezTo>
                  <a:close/>
                  <a:moveTo>
                    <a:pt x="220" y="57"/>
                  </a:moveTo>
                  <a:cubicBezTo>
                    <a:pt x="220" y="57"/>
                    <a:pt x="220" y="57"/>
                    <a:pt x="220" y="57"/>
                  </a:cubicBezTo>
                  <a:cubicBezTo>
                    <a:pt x="219" y="57"/>
                    <a:pt x="219" y="57"/>
                    <a:pt x="219" y="57"/>
                  </a:cubicBezTo>
                  <a:cubicBezTo>
                    <a:pt x="219" y="58"/>
                    <a:pt x="219" y="58"/>
                    <a:pt x="219" y="58"/>
                  </a:cubicBezTo>
                  <a:cubicBezTo>
                    <a:pt x="219" y="58"/>
                    <a:pt x="219" y="58"/>
                    <a:pt x="219" y="58"/>
                  </a:cubicBezTo>
                  <a:cubicBezTo>
                    <a:pt x="219" y="58"/>
                    <a:pt x="219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7"/>
                    <a:pt x="220" y="57"/>
                    <a:pt x="220" y="57"/>
                  </a:cubicBezTo>
                  <a:cubicBezTo>
                    <a:pt x="220" y="57"/>
                    <a:pt x="220" y="57"/>
                    <a:pt x="220" y="57"/>
                  </a:cubicBezTo>
                  <a:cubicBezTo>
                    <a:pt x="220" y="57"/>
                    <a:pt x="220" y="57"/>
                    <a:pt x="220" y="57"/>
                  </a:cubicBezTo>
                  <a:close/>
                  <a:moveTo>
                    <a:pt x="216" y="88"/>
                  </a:moveTo>
                  <a:cubicBezTo>
                    <a:pt x="216" y="88"/>
                    <a:pt x="216" y="88"/>
                    <a:pt x="216" y="88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16" y="88"/>
                    <a:pt x="216" y="88"/>
                    <a:pt x="216" y="89"/>
                  </a:cubicBezTo>
                  <a:cubicBezTo>
                    <a:pt x="216" y="89"/>
                    <a:pt x="216" y="89"/>
                    <a:pt x="216" y="89"/>
                  </a:cubicBezTo>
                  <a:cubicBezTo>
                    <a:pt x="216" y="89"/>
                    <a:pt x="216" y="89"/>
                    <a:pt x="216" y="89"/>
                  </a:cubicBezTo>
                  <a:cubicBezTo>
                    <a:pt x="216" y="89"/>
                    <a:pt x="216" y="89"/>
                    <a:pt x="216" y="88"/>
                  </a:cubicBezTo>
                  <a:cubicBezTo>
                    <a:pt x="216" y="88"/>
                    <a:pt x="216" y="88"/>
                    <a:pt x="217" y="88"/>
                  </a:cubicBezTo>
                  <a:cubicBezTo>
                    <a:pt x="217" y="88"/>
                    <a:pt x="217" y="88"/>
                    <a:pt x="217" y="88"/>
                  </a:cubicBezTo>
                  <a:cubicBezTo>
                    <a:pt x="217" y="88"/>
                    <a:pt x="217" y="88"/>
                    <a:pt x="217" y="88"/>
                  </a:cubicBezTo>
                  <a:cubicBezTo>
                    <a:pt x="217" y="88"/>
                    <a:pt x="217" y="88"/>
                    <a:pt x="216" y="88"/>
                  </a:cubicBezTo>
                  <a:close/>
                  <a:moveTo>
                    <a:pt x="265" y="82"/>
                  </a:move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3"/>
                    <a:pt x="264" y="83"/>
                    <a:pt x="264" y="83"/>
                  </a:cubicBezTo>
                  <a:cubicBezTo>
                    <a:pt x="264" y="83"/>
                    <a:pt x="264" y="83"/>
                    <a:pt x="264" y="83"/>
                  </a:cubicBezTo>
                  <a:cubicBezTo>
                    <a:pt x="264" y="83"/>
                    <a:pt x="264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lose/>
                  <a:moveTo>
                    <a:pt x="265" y="81"/>
                  </a:moveTo>
                  <a:cubicBezTo>
                    <a:pt x="265" y="81"/>
                    <a:pt x="265" y="81"/>
                    <a:pt x="265" y="81"/>
                  </a:cubicBezTo>
                  <a:cubicBezTo>
                    <a:pt x="265" y="81"/>
                    <a:pt x="265" y="81"/>
                    <a:pt x="265" y="81"/>
                  </a:cubicBezTo>
                  <a:cubicBezTo>
                    <a:pt x="265" y="81"/>
                    <a:pt x="264" y="81"/>
                    <a:pt x="265" y="81"/>
                  </a:cubicBezTo>
                  <a:cubicBezTo>
                    <a:pt x="265" y="81"/>
                    <a:pt x="265" y="81"/>
                    <a:pt x="265" y="81"/>
                  </a:cubicBezTo>
                  <a:cubicBezTo>
                    <a:pt x="265" y="81"/>
                    <a:pt x="265" y="81"/>
                    <a:pt x="265" y="81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1"/>
                    <a:pt x="265" y="81"/>
                    <a:pt x="265" y="81"/>
                  </a:cubicBezTo>
                  <a:cubicBezTo>
                    <a:pt x="265" y="81"/>
                    <a:pt x="265" y="81"/>
                    <a:pt x="265" y="81"/>
                  </a:cubicBezTo>
                  <a:cubicBezTo>
                    <a:pt x="265" y="81"/>
                    <a:pt x="265" y="81"/>
                    <a:pt x="265" y="81"/>
                  </a:cubicBezTo>
                  <a:cubicBezTo>
                    <a:pt x="265" y="81"/>
                    <a:pt x="265" y="81"/>
                    <a:pt x="265" y="81"/>
                  </a:cubicBezTo>
                  <a:close/>
                  <a:moveTo>
                    <a:pt x="255" y="73"/>
                  </a:moveTo>
                  <a:cubicBezTo>
                    <a:pt x="254" y="73"/>
                    <a:pt x="254" y="73"/>
                    <a:pt x="254" y="73"/>
                  </a:cubicBezTo>
                  <a:cubicBezTo>
                    <a:pt x="254" y="73"/>
                    <a:pt x="254" y="73"/>
                    <a:pt x="254" y="73"/>
                  </a:cubicBezTo>
                  <a:cubicBezTo>
                    <a:pt x="254" y="73"/>
                    <a:pt x="254" y="74"/>
                    <a:pt x="254" y="74"/>
                  </a:cubicBezTo>
                  <a:cubicBezTo>
                    <a:pt x="254" y="74"/>
                    <a:pt x="254" y="74"/>
                    <a:pt x="254" y="75"/>
                  </a:cubicBezTo>
                  <a:cubicBezTo>
                    <a:pt x="254" y="75"/>
                    <a:pt x="254" y="75"/>
                    <a:pt x="254" y="75"/>
                  </a:cubicBezTo>
                  <a:cubicBezTo>
                    <a:pt x="254" y="75"/>
                    <a:pt x="253" y="75"/>
                    <a:pt x="253" y="76"/>
                  </a:cubicBezTo>
                  <a:cubicBezTo>
                    <a:pt x="253" y="76"/>
                    <a:pt x="253" y="76"/>
                    <a:pt x="253" y="76"/>
                  </a:cubicBezTo>
                  <a:cubicBezTo>
                    <a:pt x="253" y="76"/>
                    <a:pt x="253" y="76"/>
                    <a:pt x="253" y="77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7"/>
                    <a:pt x="253" y="77"/>
                    <a:pt x="253" y="78"/>
                  </a:cubicBezTo>
                  <a:cubicBezTo>
                    <a:pt x="252" y="78"/>
                    <a:pt x="252" y="78"/>
                    <a:pt x="252" y="78"/>
                  </a:cubicBezTo>
                  <a:cubicBezTo>
                    <a:pt x="253" y="78"/>
                    <a:pt x="253" y="78"/>
                    <a:pt x="253" y="77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6"/>
                    <a:pt x="253" y="76"/>
                    <a:pt x="253" y="76"/>
                  </a:cubicBezTo>
                  <a:cubicBezTo>
                    <a:pt x="254" y="76"/>
                    <a:pt x="254" y="76"/>
                    <a:pt x="254" y="76"/>
                  </a:cubicBezTo>
                  <a:cubicBezTo>
                    <a:pt x="254" y="75"/>
                    <a:pt x="254" y="75"/>
                    <a:pt x="254" y="75"/>
                  </a:cubicBezTo>
                  <a:cubicBezTo>
                    <a:pt x="254" y="75"/>
                    <a:pt x="254" y="74"/>
                    <a:pt x="255" y="74"/>
                  </a:cubicBezTo>
                  <a:cubicBezTo>
                    <a:pt x="255" y="74"/>
                    <a:pt x="255" y="74"/>
                    <a:pt x="255" y="73"/>
                  </a:cubicBezTo>
                  <a:cubicBezTo>
                    <a:pt x="255" y="73"/>
                    <a:pt x="255" y="73"/>
                    <a:pt x="255" y="73"/>
                  </a:cubicBezTo>
                  <a:cubicBezTo>
                    <a:pt x="255" y="73"/>
                    <a:pt x="255" y="73"/>
                    <a:pt x="255" y="73"/>
                  </a:cubicBezTo>
                  <a:close/>
                  <a:moveTo>
                    <a:pt x="265" y="78"/>
                  </a:moveTo>
                  <a:cubicBezTo>
                    <a:pt x="265" y="78"/>
                    <a:pt x="265" y="78"/>
                    <a:pt x="264" y="77"/>
                  </a:cubicBezTo>
                  <a:cubicBezTo>
                    <a:pt x="265" y="77"/>
                    <a:pt x="265" y="77"/>
                    <a:pt x="265" y="77"/>
                  </a:cubicBezTo>
                  <a:cubicBezTo>
                    <a:pt x="265" y="77"/>
                    <a:pt x="265" y="78"/>
                    <a:pt x="265" y="78"/>
                  </a:cubicBezTo>
                  <a:cubicBezTo>
                    <a:pt x="265" y="78"/>
                    <a:pt x="265" y="77"/>
                    <a:pt x="265" y="77"/>
                  </a:cubicBezTo>
                  <a:cubicBezTo>
                    <a:pt x="265" y="77"/>
                    <a:pt x="265" y="77"/>
                    <a:pt x="265" y="77"/>
                  </a:cubicBezTo>
                  <a:cubicBezTo>
                    <a:pt x="265" y="77"/>
                    <a:pt x="265" y="77"/>
                    <a:pt x="265" y="77"/>
                  </a:cubicBezTo>
                  <a:cubicBezTo>
                    <a:pt x="265" y="77"/>
                    <a:pt x="265" y="77"/>
                    <a:pt x="265" y="77"/>
                  </a:cubicBezTo>
                  <a:cubicBezTo>
                    <a:pt x="265" y="77"/>
                    <a:pt x="265" y="77"/>
                    <a:pt x="265" y="77"/>
                  </a:cubicBezTo>
                  <a:cubicBezTo>
                    <a:pt x="265" y="77"/>
                    <a:pt x="265" y="77"/>
                    <a:pt x="265" y="76"/>
                  </a:cubicBezTo>
                  <a:cubicBezTo>
                    <a:pt x="265" y="76"/>
                    <a:pt x="265" y="76"/>
                    <a:pt x="265" y="76"/>
                  </a:cubicBezTo>
                  <a:cubicBezTo>
                    <a:pt x="265" y="76"/>
                    <a:pt x="265" y="76"/>
                    <a:pt x="265" y="76"/>
                  </a:cubicBezTo>
                  <a:cubicBezTo>
                    <a:pt x="265" y="76"/>
                    <a:pt x="265" y="76"/>
                    <a:pt x="265" y="76"/>
                  </a:cubicBezTo>
                  <a:cubicBezTo>
                    <a:pt x="265" y="76"/>
                    <a:pt x="265" y="76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4"/>
                    <a:pt x="264" y="74"/>
                    <a:pt x="264" y="74"/>
                  </a:cubicBezTo>
                  <a:cubicBezTo>
                    <a:pt x="264" y="74"/>
                    <a:pt x="264" y="74"/>
                    <a:pt x="264" y="74"/>
                  </a:cubicBezTo>
                  <a:cubicBezTo>
                    <a:pt x="264" y="74"/>
                    <a:pt x="263" y="74"/>
                    <a:pt x="263" y="74"/>
                  </a:cubicBezTo>
                  <a:cubicBezTo>
                    <a:pt x="264" y="74"/>
                    <a:pt x="263" y="74"/>
                    <a:pt x="263" y="74"/>
                  </a:cubicBezTo>
                  <a:cubicBezTo>
                    <a:pt x="263" y="75"/>
                    <a:pt x="264" y="74"/>
                    <a:pt x="264" y="75"/>
                  </a:cubicBezTo>
                  <a:cubicBezTo>
                    <a:pt x="264" y="75"/>
                    <a:pt x="264" y="75"/>
                    <a:pt x="264" y="75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5"/>
                    <a:pt x="263" y="75"/>
                    <a:pt x="263" y="76"/>
                  </a:cubicBezTo>
                  <a:cubicBezTo>
                    <a:pt x="263" y="76"/>
                    <a:pt x="263" y="76"/>
                    <a:pt x="263" y="76"/>
                  </a:cubicBezTo>
                  <a:cubicBezTo>
                    <a:pt x="263" y="76"/>
                    <a:pt x="263" y="76"/>
                    <a:pt x="263" y="76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2" y="76"/>
                    <a:pt x="263" y="76"/>
                    <a:pt x="263" y="76"/>
                  </a:cubicBezTo>
                  <a:cubicBezTo>
                    <a:pt x="263" y="76"/>
                    <a:pt x="263" y="76"/>
                    <a:pt x="263" y="76"/>
                  </a:cubicBezTo>
                  <a:cubicBezTo>
                    <a:pt x="263" y="76"/>
                    <a:pt x="263" y="76"/>
                    <a:pt x="263" y="76"/>
                  </a:cubicBezTo>
                  <a:cubicBezTo>
                    <a:pt x="263" y="77"/>
                    <a:pt x="263" y="77"/>
                    <a:pt x="263" y="77"/>
                  </a:cubicBezTo>
                  <a:cubicBezTo>
                    <a:pt x="263" y="77"/>
                    <a:pt x="263" y="77"/>
                    <a:pt x="262" y="77"/>
                  </a:cubicBezTo>
                  <a:cubicBezTo>
                    <a:pt x="262" y="77"/>
                    <a:pt x="262" y="77"/>
                    <a:pt x="262" y="77"/>
                  </a:cubicBezTo>
                  <a:cubicBezTo>
                    <a:pt x="262" y="77"/>
                    <a:pt x="262" y="77"/>
                    <a:pt x="262" y="77"/>
                  </a:cubicBezTo>
                  <a:cubicBezTo>
                    <a:pt x="262" y="77"/>
                    <a:pt x="262" y="77"/>
                    <a:pt x="262" y="77"/>
                  </a:cubicBezTo>
                  <a:cubicBezTo>
                    <a:pt x="262" y="77"/>
                    <a:pt x="262" y="78"/>
                    <a:pt x="262" y="78"/>
                  </a:cubicBezTo>
                  <a:cubicBezTo>
                    <a:pt x="262" y="78"/>
                    <a:pt x="262" y="78"/>
                    <a:pt x="262" y="78"/>
                  </a:cubicBezTo>
                  <a:cubicBezTo>
                    <a:pt x="262" y="78"/>
                    <a:pt x="262" y="78"/>
                    <a:pt x="262" y="78"/>
                  </a:cubicBezTo>
                  <a:cubicBezTo>
                    <a:pt x="262" y="78"/>
                    <a:pt x="262" y="79"/>
                    <a:pt x="262" y="79"/>
                  </a:cubicBezTo>
                  <a:cubicBezTo>
                    <a:pt x="262" y="79"/>
                    <a:pt x="262" y="79"/>
                    <a:pt x="262" y="79"/>
                  </a:cubicBezTo>
                  <a:cubicBezTo>
                    <a:pt x="262" y="79"/>
                    <a:pt x="262" y="78"/>
                    <a:pt x="262" y="78"/>
                  </a:cubicBezTo>
                  <a:cubicBezTo>
                    <a:pt x="262" y="78"/>
                    <a:pt x="262" y="78"/>
                    <a:pt x="262" y="78"/>
                  </a:cubicBezTo>
                  <a:cubicBezTo>
                    <a:pt x="262" y="78"/>
                    <a:pt x="262" y="78"/>
                    <a:pt x="262" y="78"/>
                  </a:cubicBezTo>
                  <a:cubicBezTo>
                    <a:pt x="262" y="78"/>
                    <a:pt x="261" y="78"/>
                    <a:pt x="261" y="78"/>
                  </a:cubicBezTo>
                  <a:cubicBezTo>
                    <a:pt x="261" y="78"/>
                    <a:pt x="261" y="78"/>
                    <a:pt x="261" y="78"/>
                  </a:cubicBezTo>
                  <a:cubicBezTo>
                    <a:pt x="261" y="78"/>
                    <a:pt x="261" y="78"/>
                    <a:pt x="261" y="79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1" y="79"/>
                    <a:pt x="262" y="79"/>
                    <a:pt x="262" y="79"/>
                  </a:cubicBezTo>
                  <a:cubicBezTo>
                    <a:pt x="262" y="79"/>
                    <a:pt x="262" y="79"/>
                    <a:pt x="262" y="79"/>
                  </a:cubicBezTo>
                  <a:cubicBezTo>
                    <a:pt x="262" y="79"/>
                    <a:pt x="262" y="79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3" y="80"/>
                    <a:pt x="263" y="80"/>
                    <a:pt x="263" y="80"/>
                  </a:cubicBezTo>
                  <a:cubicBezTo>
                    <a:pt x="263" y="80"/>
                    <a:pt x="263" y="80"/>
                    <a:pt x="263" y="80"/>
                  </a:cubicBezTo>
                  <a:cubicBezTo>
                    <a:pt x="263" y="80"/>
                    <a:pt x="263" y="80"/>
                    <a:pt x="263" y="80"/>
                  </a:cubicBezTo>
                  <a:cubicBezTo>
                    <a:pt x="263" y="80"/>
                    <a:pt x="263" y="80"/>
                    <a:pt x="263" y="80"/>
                  </a:cubicBezTo>
                  <a:cubicBezTo>
                    <a:pt x="263" y="80"/>
                    <a:pt x="263" y="80"/>
                    <a:pt x="263" y="80"/>
                  </a:cubicBezTo>
                  <a:cubicBezTo>
                    <a:pt x="263" y="80"/>
                    <a:pt x="263" y="81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0"/>
                    <a:pt x="262" y="80"/>
                    <a:pt x="262" y="79"/>
                  </a:cubicBezTo>
                  <a:cubicBezTo>
                    <a:pt x="262" y="79"/>
                    <a:pt x="262" y="79"/>
                    <a:pt x="262" y="79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1" y="79"/>
                    <a:pt x="261" y="80"/>
                    <a:pt x="261" y="80"/>
                  </a:cubicBezTo>
                  <a:cubicBezTo>
                    <a:pt x="261" y="80"/>
                    <a:pt x="261" y="80"/>
                    <a:pt x="261" y="80"/>
                  </a:cubicBezTo>
                  <a:cubicBezTo>
                    <a:pt x="261" y="80"/>
                    <a:pt x="261" y="81"/>
                    <a:pt x="261" y="81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1" y="81"/>
                    <a:pt x="261" y="81"/>
                    <a:pt x="262" y="81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62" y="81"/>
                    <a:pt x="262" y="82"/>
                    <a:pt x="262" y="81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1" y="82"/>
                    <a:pt x="261" y="82"/>
                    <a:pt x="261" y="82"/>
                  </a:cubicBezTo>
                  <a:cubicBezTo>
                    <a:pt x="261" y="82"/>
                    <a:pt x="261" y="83"/>
                    <a:pt x="261" y="83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61" y="83"/>
                    <a:pt x="261" y="83"/>
                    <a:pt x="261" y="84"/>
                  </a:cubicBezTo>
                  <a:cubicBezTo>
                    <a:pt x="261" y="84"/>
                    <a:pt x="261" y="84"/>
                    <a:pt x="261" y="84"/>
                  </a:cubicBezTo>
                  <a:cubicBezTo>
                    <a:pt x="261" y="84"/>
                    <a:pt x="261" y="84"/>
                    <a:pt x="262" y="84"/>
                  </a:cubicBezTo>
                  <a:cubicBezTo>
                    <a:pt x="262" y="84"/>
                    <a:pt x="262" y="84"/>
                    <a:pt x="262" y="84"/>
                  </a:cubicBezTo>
                  <a:cubicBezTo>
                    <a:pt x="262" y="84"/>
                    <a:pt x="262" y="84"/>
                    <a:pt x="262" y="84"/>
                  </a:cubicBezTo>
                  <a:cubicBezTo>
                    <a:pt x="263" y="83"/>
                    <a:pt x="263" y="83"/>
                    <a:pt x="263" y="83"/>
                  </a:cubicBezTo>
                  <a:cubicBezTo>
                    <a:pt x="263" y="83"/>
                    <a:pt x="263" y="83"/>
                    <a:pt x="263" y="83"/>
                  </a:cubicBezTo>
                  <a:cubicBezTo>
                    <a:pt x="263" y="83"/>
                    <a:pt x="263" y="83"/>
                    <a:pt x="263" y="83"/>
                  </a:cubicBezTo>
                  <a:cubicBezTo>
                    <a:pt x="263" y="83"/>
                    <a:pt x="263" y="83"/>
                    <a:pt x="263" y="83"/>
                  </a:cubicBezTo>
                  <a:cubicBezTo>
                    <a:pt x="263" y="83"/>
                    <a:pt x="263" y="83"/>
                    <a:pt x="263" y="83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4" y="82"/>
                    <a:pt x="264" y="82"/>
                    <a:pt x="264" y="82"/>
                  </a:cubicBezTo>
                  <a:cubicBezTo>
                    <a:pt x="264" y="82"/>
                    <a:pt x="264" y="82"/>
                    <a:pt x="264" y="82"/>
                  </a:cubicBezTo>
                  <a:cubicBezTo>
                    <a:pt x="264" y="82"/>
                    <a:pt x="264" y="82"/>
                    <a:pt x="263" y="82"/>
                  </a:cubicBezTo>
                  <a:cubicBezTo>
                    <a:pt x="263" y="82"/>
                    <a:pt x="264" y="81"/>
                    <a:pt x="263" y="81"/>
                  </a:cubicBezTo>
                  <a:cubicBezTo>
                    <a:pt x="263" y="81"/>
                    <a:pt x="263" y="81"/>
                    <a:pt x="263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1"/>
                    <a:pt x="264" y="82"/>
                    <a:pt x="264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4" y="80"/>
                    <a:pt x="263" y="80"/>
                    <a:pt x="264" y="80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4" y="80"/>
                    <a:pt x="264" y="80"/>
                    <a:pt x="265" y="80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5" y="80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78"/>
                    <a:pt x="265" y="78"/>
                    <a:pt x="265" y="78"/>
                  </a:cubicBezTo>
                  <a:cubicBezTo>
                    <a:pt x="265" y="78"/>
                    <a:pt x="265" y="78"/>
                    <a:pt x="265" y="78"/>
                  </a:cubicBezTo>
                  <a:close/>
                  <a:moveTo>
                    <a:pt x="266" y="80"/>
                  </a:move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1"/>
                    <a:pt x="266" y="81"/>
                  </a:cubicBezTo>
                  <a:cubicBezTo>
                    <a:pt x="266" y="81"/>
                    <a:pt x="266" y="81"/>
                    <a:pt x="266" y="81"/>
                  </a:cubicBezTo>
                  <a:cubicBezTo>
                    <a:pt x="266" y="81"/>
                    <a:pt x="266" y="81"/>
                    <a:pt x="266" y="81"/>
                  </a:cubicBezTo>
                  <a:cubicBezTo>
                    <a:pt x="266" y="81"/>
                    <a:pt x="266" y="81"/>
                    <a:pt x="266" y="81"/>
                  </a:cubicBezTo>
                  <a:cubicBezTo>
                    <a:pt x="266" y="81"/>
                    <a:pt x="266" y="81"/>
                    <a:pt x="266" y="81"/>
                  </a:cubicBezTo>
                  <a:cubicBezTo>
                    <a:pt x="266" y="81"/>
                    <a:pt x="266" y="81"/>
                    <a:pt x="266" y="81"/>
                  </a:cubicBezTo>
                  <a:cubicBezTo>
                    <a:pt x="266" y="81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lose/>
                  <a:moveTo>
                    <a:pt x="239" y="63"/>
                  </a:moveTo>
                  <a:cubicBezTo>
                    <a:pt x="239" y="63"/>
                    <a:pt x="239" y="63"/>
                    <a:pt x="239" y="63"/>
                  </a:cubicBezTo>
                  <a:cubicBezTo>
                    <a:pt x="239" y="63"/>
                    <a:pt x="239" y="63"/>
                    <a:pt x="239" y="63"/>
                  </a:cubicBezTo>
                  <a:cubicBezTo>
                    <a:pt x="239" y="63"/>
                    <a:pt x="239" y="63"/>
                    <a:pt x="239" y="63"/>
                  </a:cubicBezTo>
                  <a:cubicBezTo>
                    <a:pt x="239" y="63"/>
                    <a:pt x="239" y="63"/>
                    <a:pt x="239" y="62"/>
                  </a:cubicBezTo>
                  <a:cubicBezTo>
                    <a:pt x="239" y="62"/>
                    <a:pt x="239" y="62"/>
                    <a:pt x="239" y="62"/>
                  </a:cubicBezTo>
                  <a:cubicBezTo>
                    <a:pt x="239" y="62"/>
                    <a:pt x="239" y="62"/>
                    <a:pt x="239" y="62"/>
                  </a:cubicBezTo>
                  <a:cubicBezTo>
                    <a:pt x="239" y="62"/>
                    <a:pt x="239" y="62"/>
                    <a:pt x="239" y="62"/>
                  </a:cubicBezTo>
                  <a:cubicBezTo>
                    <a:pt x="239" y="62"/>
                    <a:pt x="239" y="62"/>
                    <a:pt x="239" y="62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0"/>
                    <a:pt x="239" y="60"/>
                    <a:pt x="239" y="60"/>
                  </a:cubicBezTo>
                  <a:cubicBezTo>
                    <a:pt x="239" y="60"/>
                    <a:pt x="239" y="60"/>
                    <a:pt x="239" y="60"/>
                  </a:cubicBezTo>
                  <a:cubicBezTo>
                    <a:pt x="239" y="60"/>
                    <a:pt x="238" y="60"/>
                    <a:pt x="238" y="60"/>
                  </a:cubicBezTo>
                  <a:cubicBezTo>
                    <a:pt x="238" y="60"/>
                    <a:pt x="238" y="60"/>
                    <a:pt x="238" y="60"/>
                  </a:cubicBezTo>
                  <a:cubicBezTo>
                    <a:pt x="238" y="60"/>
                    <a:pt x="238" y="60"/>
                    <a:pt x="238" y="60"/>
                  </a:cubicBezTo>
                  <a:cubicBezTo>
                    <a:pt x="238" y="60"/>
                    <a:pt x="238" y="60"/>
                    <a:pt x="238" y="60"/>
                  </a:cubicBezTo>
                  <a:cubicBezTo>
                    <a:pt x="238" y="60"/>
                    <a:pt x="238" y="60"/>
                    <a:pt x="238" y="60"/>
                  </a:cubicBezTo>
                  <a:cubicBezTo>
                    <a:pt x="238" y="59"/>
                    <a:pt x="238" y="59"/>
                    <a:pt x="238" y="59"/>
                  </a:cubicBezTo>
                  <a:cubicBezTo>
                    <a:pt x="237" y="59"/>
                    <a:pt x="237" y="59"/>
                    <a:pt x="237" y="58"/>
                  </a:cubicBezTo>
                  <a:cubicBezTo>
                    <a:pt x="237" y="58"/>
                    <a:pt x="237" y="58"/>
                    <a:pt x="237" y="58"/>
                  </a:cubicBezTo>
                  <a:cubicBezTo>
                    <a:pt x="237" y="58"/>
                    <a:pt x="237" y="58"/>
                    <a:pt x="237" y="58"/>
                  </a:cubicBezTo>
                  <a:cubicBezTo>
                    <a:pt x="237" y="58"/>
                    <a:pt x="237" y="58"/>
                    <a:pt x="237" y="58"/>
                  </a:cubicBezTo>
                  <a:cubicBezTo>
                    <a:pt x="237" y="58"/>
                    <a:pt x="237" y="58"/>
                    <a:pt x="236" y="58"/>
                  </a:cubicBezTo>
                  <a:cubicBezTo>
                    <a:pt x="236" y="58"/>
                    <a:pt x="236" y="58"/>
                    <a:pt x="236" y="58"/>
                  </a:cubicBezTo>
                  <a:cubicBezTo>
                    <a:pt x="236" y="57"/>
                    <a:pt x="235" y="57"/>
                    <a:pt x="235" y="58"/>
                  </a:cubicBezTo>
                  <a:cubicBezTo>
                    <a:pt x="235" y="58"/>
                    <a:pt x="235" y="58"/>
                    <a:pt x="235" y="57"/>
                  </a:cubicBezTo>
                  <a:cubicBezTo>
                    <a:pt x="235" y="57"/>
                    <a:pt x="235" y="57"/>
                    <a:pt x="234" y="57"/>
                  </a:cubicBezTo>
                  <a:cubicBezTo>
                    <a:pt x="234" y="58"/>
                    <a:pt x="234" y="58"/>
                    <a:pt x="234" y="58"/>
                  </a:cubicBezTo>
                  <a:cubicBezTo>
                    <a:pt x="234" y="58"/>
                    <a:pt x="234" y="58"/>
                    <a:pt x="234" y="58"/>
                  </a:cubicBezTo>
                  <a:cubicBezTo>
                    <a:pt x="234" y="58"/>
                    <a:pt x="234" y="58"/>
                    <a:pt x="234" y="58"/>
                  </a:cubicBezTo>
                  <a:cubicBezTo>
                    <a:pt x="234" y="58"/>
                    <a:pt x="234" y="58"/>
                    <a:pt x="234" y="58"/>
                  </a:cubicBezTo>
                  <a:cubicBezTo>
                    <a:pt x="234" y="58"/>
                    <a:pt x="234" y="58"/>
                    <a:pt x="234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3" y="57"/>
                    <a:pt x="232" y="57"/>
                    <a:pt x="232" y="57"/>
                  </a:cubicBezTo>
                  <a:cubicBezTo>
                    <a:pt x="232" y="57"/>
                    <a:pt x="232" y="57"/>
                    <a:pt x="232" y="57"/>
                  </a:cubicBezTo>
                  <a:cubicBezTo>
                    <a:pt x="232" y="57"/>
                    <a:pt x="232" y="57"/>
                    <a:pt x="232" y="57"/>
                  </a:cubicBezTo>
                  <a:cubicBezTo>
                    <a:pt x="232" y="57"/>
                    <a:pt x="232" y="57"/>
                    <a:pt x="232" y="57"/>
                  </a:cubicBezTo>
                  <a:cubicBezTo>
                    <a:pt x="232" y="57"/>
                    <a:pt x="232" y="57"/>
                    <a:pt x="232" y="57"/>
                  </a:cubicBezTo>
                  <a:cubicBezTo>
                    <a:pt x="232" y="57"/>
                    <a:pt x="232" y="57"/>
                    <a:pt x="232" y="57"/>
                  </a:cubicBezTo>
                  <a:cubicBezTo>
                    <a:pt x="232" y="57"/>
                    <a:pt x="231" y="56"/>
                    <a:pt x="231" y="56"/>
                  </a:cubicBezTo>
                  <a:cubicBezTo>
                    <a:pt x="231" y="56"/>
                    <a:pt x="231" y="56"/>
                    <a:pt x="231" y="56"/>
                  </a:cubicBezTo>
                  <a:cubicBezTo>
                    <a:pt x="231" y="56"/>
                    <a:pt x="231" y="56"/>
                    <a:pt x="231" y="56"/>
                  </a:cubicBezTo>
                  <a:cubicBezTo>
                    <a:pt x="231" y="56"/>
                    <a:pt x="231" y="56"/>
                    <a:pt x="231" y="56"/>
                  </a:cubicBezTo>
                  <a:cubicBezTo>
                    <a:pt x="231" y="56"/>
                    <a:pt x="231" y="56"/>
                    <a:pt x="231" y="56"/>
                  </a:cubicBezTo>
                  <a:cubicBezTo>
                    <a:pt x="230" y="56"/>
                    <a:pt x="230" y="56"/>
                    <a:pt x="230" y="56"/>
                  </a:cubicBezTo>
                  <a:cubicBezTo>
                    <a:pt x="230" y="56"/>
                    <a:pt x="230" y="56"/>
                    <a:pt x="230" y="56"/>
                  </a:cubicBezTo>
                  <a:cubicBezTo>
                    <a:pt x="230" y="56"/>
                    <a:pt x="230" y="56"/>
                    <a:pt x="230" y="56"/>
                  </a:cubicBezTo>
                  <a:cubicBezTo>
                    <a:pt x="230" y="56"/>
                    <a:pt x="230" y="56"/>
                    <a:pt x="230" y="56"/>
                  </a:cubicBezTo>
                  <a:cubicBezTo>
                    <a:pt x="230" y="56"/>
                    <a:pt x="229" y="56"/>
                    <a:pt x="229" y="56"/>
                  </a:cubicBezTo>
                  <a:cubicBezTo>
                    <a:pt x="229" y="56"/>
                    <a:pt x="229" y="56"/>
                    <a:pt x="229" y="56"/>
                  </a:cubicBezTo>
                  <a:cubicBezTo>
                    <a:pt x="229" y="56"/>
                    <a:pt x="229" y="56"/>
                    <a:pt x="229" y="57"/>
                  </a:cubicBezTo>
                  <a:cubicBezTo>
                    <a:pt x="229" y="57"/>
                    <a:pt x="229" y="57"/>
                    <a:pt x="229" y="57"/>
                  </a:cubicBezTo>
                  <a:cubicBezTo>
                    <a:pt x="229" y="57"/>
                    <a:pt x="229" y="57"/>
                    <a:pt x="229" y="57"/>
                  </a:cubicBezTo>
                  <a:cubicBezTo>
                    <a:pt x="229" y="57"/>
                    <a:pt x="228" y="57"/>
                    <a:pt x="228" y="57"/>
                  </a:cubicBezTo>
                  <a:cubicBezTo>
                    <a:pt x="228" y="57"/>
                    <a:pt x="228" y="57"/>
                    <a:pt x="228" y="57"/>
                  </a:cubicBezTo>
                  <a:cubicBezTo>
                    <a:pt x="228" y="57"/>
                    <a:pt x="228" y="57"/>
                    <a:pt x="228" y="57"/>
                  </a:cubicBezTo>
                  <a:cubicBezTo>
                    <a:pt x="227" y="57"/>
                    <a:pt x="227" y="57"/>
                    <a:pt x="227" y="57"/>
                  </a:cubicBezTo>
                  <a:cubicBezTo>
                    <a:pt x="227" y="57"/>
                    <a:pt x="227" y="57"/>
                    <a:pt x="227" y="56"/>
                  </a:cubicBezTo>
                  <a:cubicBezTo>
                    <a:pt x="227" y="56"/>
                    <a:pt x="227" y="56"/>
                    <a:pt x="227" y="56"/>
                  </a:cubicBezTo>
                  <a:cubicBezTo>
                    <a:pt x="227" y="56"/>
                    <a:pt x="227" y="56"/>
                    <a:pt x="227" y="56"/>
                  </a:cubicBezTo>
                  <a:cubicBezTo>
                    <a:pt x="227" y="56"/>
                    <a:pt x="226" y="57"/>
                    <a:pt x="226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57"/>
                    <a:pt x="225" y="57"/>
                    <a:pt x="225" y="57"/>
                  </a:cubicBezTo>
                  <a:cubicBezTo>
                    <a:pt x="225" y="57"/>
                    <a:pt x="225" y="57"/>
                    <a:pt x="225" y="57"/>
                  </a:cubicBezTo>
                  <a:cubicBezTo>
                    <a:pt x="225" y="57"/>
                    <a:pt x="225" y="57"/>
                    <a:pt x="225" y="57"/>
                  </a:cubicBezTo>
                  <a:cubicBezTo>
                    <a:pt x="225" y="57"/>
                    <a:pt x="225" y="57"/>
                    <a:pt x="225" y="57"/>
                  </a:cubicBezTo>
                  <a:cubicBezTo>
                    <a:pt x="225" y="56"/>
                    <a:pt x="224" y="57"/>
                    <a:pt x="224" y="57"/>
                  </a:cubicBezTo>
                  <a:cubicBezTo>
                    <a:pt x="224" y="57"/>
                    <a:pt x="224" y="57"/>
                    <a:pt x="224" y="57"/>
                  </a:cubicBezTo>
                  <a:cubicBezTo>
                    <a:pt x="224" y="57"/>
                    <a:pt x="224" y="57"/>
                    <a:pt x="223" y="57"/>
                  </a:cubicBezTo>
                  <a:cubicBezTo>
                    <a:pt x="223" y="57"/>
                    <a:pt x="223" y="57"/>
                    <a:pt x="223" y="57"/>
                  </a:cubicBezTo>
                  <a:cubicBezTo>
                    <a:pt x="223" y="57"/>
                    <a:pt x="223" y="57"/>
                    <a:pt x="223" y="57"/>
                  </a:cubicBezTo>
                  <a:cubicBezTo>
                    <a:pt x="223" y="57"/>
                    <a:pt x="223" y="57"/>
                    <a:pt x="223" y="57"/>
                  </a:cubicBezTo>
                  <a:cubicBezTo>
                    <a:pt x="223" y="57"/>
                    <a:pt x="222" y="57"/>
                    <a:pt x="222" y="57"/>
                  </a:cubicBezTo>
                  <a:cubicBezTo>
                    <a:pt x="222" y="57"/>
                    <a:pt x="222" y="57"/>
                    <a:pt x="222" y="57"/>
                  </a:cubicBezTo>
                  <a:cubicBezTo>
                    <a:pt x="222" y="57"/>
                    <a:pt x="221" y="57"/>
                    <a:pt x="221" y="57"/>
                  </a:cubicBezTo>
                  <a:cubicBezTo>
                    <a:pt x="221" y="57"/>
                    <a:pt x="221" y="57"/>
                    <a:pt x="221" y="57"/>
                  </a:cubicBezTo>
                  <a:cubicBezTo>
                    <a:pt x="221" y="57"/>
                    <a:pt x="221" y="57"/>
                    <a:pt x="221" y="57"/>
                  </a:cubicBezTo>
                  <a:cubicBezTo>
                    <a:pt x="221" y="57"/>
                    <a:pt x="221" y="57"/>
                    <a:pt x="221" y="57"/>
                  </a:cubicBezTo>
                  <a:cubicBezTo>
                    <a:pt x="221" y="57"/>
                    <a:pt x="221" y="57"/>
                    <a:pt x="221" y="57"/>
                  </a:cubicBezTo>
                  <a:cubicBezTo>
                    <a:pt x="221" y="57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0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8"/>
                    <a:pt x="220" y="59"/>
                    <a:pt x="220" y="59"/>
                  </a:cubicBezTo>
                  <a:cubicBezTo>
                    <a:pt x="220" y="59"/>
                    <a:pt x="220" y="59"/>
                    <a:pt x="219" y="59"/>
                  </a:cubicBezTo>
                  <a:cubicBezTo>
                    <a:pt x="219" y="59"/>
                    <a:pt x="219" y="59"/>
                    <a:pt x="219" y="59"/>
                  </a:cubicBezTo>
                  <a:cubicBezTo>
                    <a:pt x="219" y="59"/>
                    <a:pt x="219" y="59"/>
                    <a:pt x="219" y="59"/>
                  </a:cubicBezTo>
                  <a:cubicBezTo>
                    <a:pt x="219" y="59"/>
                    <a:pt x="219" y="59"/>
                    <a:pt x="219" y="59"/>
                  </a:cubicBezTo>
                  <a:cubicBezTo>
                    <a:pt x="220" y="59"/>
                    <a:pt x="220" y="60"/>
                    <a:pt x="220" y="60"/>
                  </a:cubicBezTo>
                  <a:cubicBezTo>
                    <a:pt x="220" y="60"/>
                    <a:pt x="220" y="60"/>
                    <a:pt x="220" y="60"/>
                  </a:cubicBezTo>
                  <a:cubicBezTo>
                    <a:pt x="220" y="60"/>
                    <a:pt x="220" y="61"/>
                    <a:pt x="219" y="61"/>
                  </a:cubicBezTo>
                  <a:cubicBezTo>
                    <a:pt x="219" y="61"/>
                    <a:pt x="220" y="61"/>
                    <a:pt x="220" y="61"/>
                  </a:cubicBezTo>
                  <a:cubicBezTo>
                    <a:pt x="220" y="61"/>
                    <a:pt x="220" y="61"/>
                    <a:pt x="220" y="61"/>
                  </a:cubicBezTo>
                  <a:cubicBezTo>
                    <a:pt x="220" y="61"/>
                    <a:pt x="220" y="61"/>
                    <a:pt x="220" y="61"/>
                  </a:cubicBezTo>
                  <a:cubicBezTo>
                    <a:pt x="220" y="61"/>
                    <a:pt x="220" y="60"/>
                    <a:pt x="220" y="60"/>
                  </a:cubicBezTo>
                  <a:cubicBezTo>
                    <a:pt x="220" y="60"/>
                    <a:pt x="220" y="60"/>
                    <a:pt x="220" y="60"/>
                  </a:cubicBezTo>
                  <a:cubicBezTo>
                    <a:pt x="220" y="60"/>
                    <a:pt x="220" y="60"/>
                    <a:pt x="220" y="60"/>
                  </a:cubicBezTo>
                  <a:cubicBezTo>
                    <a:pt x="220" y="60"/>
                    <a:pt x="220" y="60"/>
                    <a:pt x="221" y="60"/>
                  </a:cubicBezTo>
                  <a:cubicBezTo>
                    <a:pt x="221" y="60"/>
                    <a:pt x="221" y="59"/>
                    <a:pt x="221" y="59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2" y="58"/>
                    <a:pt x="222" y="58"/>
                    <a:pt x="222" y="58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21" y="59"/>
                    <a:pt x="222" y="59"/>
                    <a:pt x="222" y="59"/>
                  </a:cubicBezTo>
                  <a:cubicBezTo>
                    <a:pt x="222" y="59"/>
                    <a:pt x="222" y="59"/>
                    <a:pt x="222" y="59"/>
                  </a:cubicBezTo>
                  <a:cubicBezTo>
                    <a:pt x="222" y="59"/>
                    <a:pt x="222" y="59"/>
                    <a:pt x="222" y="59"/>
                  </a:cubicBezTo>
                  <a:cubicBezTo>
                    <a:pt x="222" y="60"/>
                    <a:pt x="222" y="60"/>
                    <a:pt x="222" y="60"/>
                  </a:cubicBezTo>
                  <a:cubicBezTo>
                    <a:pt x="222" y="60"/>
                    <a:pt x="222" y="60"/>
                    <a:pt x="223" y="60"/>
                  </a:cubicBezTo>
                  <a:cubicBezTo>
                    <a:pt x="223" y="60"/>
                    <a:pt x="223" y="60"/>
                    <a:pt x="223" y="60"/>
                  </a:cubicBezTo>
                  <a:cubicBezTo>
                    <a:pt x="223" y="60"/>
                    <a:pt x="223" y="60"/>
                    <a:pt x="223" y="60"/>
                  </a:cubicBezTo>
                  <a:cubicBezTo>
                    <a:pt x="223" y="60"/>
                    <a:pt x="223" y="61"/>
                    <a:pt x="223" y="61"/>
                  </a:cubicBezTo>
                  <a:cubicBezTo>
                    <a:pt x="223" y="61"/>
                    <a:pt x="223" y="61"/>
                    <a:pt x="224" y="61"/>
                  </a:cubicBezTo>
                  <a:cubicBezTo>
                    <a:pt x="224" y="61"/>
                    <a:pt x="224" y="60"/>
                    <a:pt x="224" y="60"/>
                  </a:cubicBezTo>
                  <a:cubicBezTo>
                    <a:pt x="224" y="60"/>
                    <a:pt x="224" y="60"/>
                    <a:pt x="224" y="60"/>
                  </a:cubicBezTo>
                  <a:cubicBezTo>
                    <a:pt x="225" y="60"/>
                    <a:pt x="225" y="61"/>
                    <a:pt x="225" y="60"/>
                  </a:cubicBezTo>
                  <a:cubicBezTo>
                    <a:pt x="225" y="60"/>
                    <a:pt x="225" y="60"/>
                    <a:pt x="225" y="60"/>
                  </a:cubicBezTo>
                  <a:cubicBezTo>
                    <a:pt x="225" y="60"/>
                    <a:pt x="225" y="60"/>
                    <a:pt x="225" y="60"/>
                  </a:cubicBezTo>
                  <a:cubicBezTo>
                    <a:pt x="225" y="60"/>
                    <a:pt x="225" y="60"/>
                    <a:pt x="225" y="60"/>
                  </a:cubicBezTo>
                  <a:cubicBezTo>
                    <a:pt x="225" y="59"/>
                    <a:pt x="225" y="59"/>
                    <a:pt x="226" y="59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7" y="59"/>
                    <a:pt x="227" y="59"/>
                    <a:pt x="227" y="59"/>
                  </a:cubicBezTo>
                  <a:cubicBezTo>
                    <a:pt x="227" y="60"/>
                    <a:pt x="226" y="60"/>
                    <a:pt x="226" y="60"/>
                  </a:cubicBezTo>
                  <a:cubicBezTo>
                    <a:pt x="226" y="60"/>
                    <a:pt x="226" y="60"/>
                    <a:pt x="226" y="60"/>
                  </a:cubicBezTo>
                  <a:cubicBezTo>
                    <a:pt x="226" y="60"/>
                    <a:pt x="227" y="60"/>
                    <a:pt x="227" y="60"/>
                  </a:cubicBezTo>
                  <a:cubicBezTo>
                    <a:pt x="227" y="60"/>
                    <a:pt x="227" y="60"/>
                    <a:pt x="227" y="60"/>
                  </a:cubicBezTo>
                  <a:cubicBezTo>
                    <a:pt x="227" y="60"/>
                    <a:pt x="227" y="60"/>
                    <a:pt x="227" y="60"/>
                  </a:cubicBezTo>
                  <a:cubicBezTo>
                    <a:pt x="228" y="60"/>
                    <a:pt x="228" y="60"/>
                    <a:pt x="228" y="60"/>
                  </a:cubicBezTo>
                  <a:cubicBezTo>
                    <a:pt x="228" y="60"/>
                    <a:pt x="228" y="60"/>
                    <a:pt x="229" y="60"/>
                  </a:cubicBezTo>
                  <a:cubicBezTo>
                    <a:pt x="229" y="60"/>
                    <a:pt x="229" y="60"/>
                    <a:pt x="229" y="60"/>
                  </a:cubicBezTo>
                  <a:cubicBezTo>
                    <a:pt x="230" y="60"/>
                    <a:pt x="230" y="60"/>
                    <a:pt x="230" y="60"/>
                  </a:cubicBezTo>
                  <a:cubicBezTo>
                    <a:pt x="230" y="61"/>
                    <a:pt x="230" y="61"/>
                    <a:pt x="230" y="61"/>
                  </a:cubicBezTo>
                  <a:cubicBezTo>
                    <a:pt x="230" y="61"/>
                    <a:pt x="230" y="61"/>
                    <a:pt x="231" y="61"/>
                  </a:cubicBezTo>
                  <a:cubicBezTo>
                    <a:pt x="231" y="60"/>
                    <a:pt x="231" y="60"/>
                    <a:pt x="231" y="60"/>
                  </a:cubicBezTo>
                  <a:cubicBezTo>
                    <a:pt x="230" y="60"/>
                    <a:pt x="230" y="60"/>
                    <a:pt x="230" y="60"/>
                  </a:cubicBezTo>
                  <a:cubicBezTo>
                    <a:pt x="230" y="60"/>
                    <a:pt x="230" y="60"/>
                    <a:pt x="230" y="60"/>
                  </a:cubicBezTo>
                  <a:cubicBezTo>
                    <a:pt x="230" y="60"/>
                    <a:pt x="230" y="60"/>
                    <a:pt x="230" y="60"/>
                  </a:cubicBezTo>
                  <a:cubicBezTo>
                    <a:pt x="230" y="60"/>
                    <a:pt x="231" y="60"/>
                    <a:pt x="231" y="60"/>
                  </a:cubicBezTo>
                  <a:cubicBezTo>
                    <a:pt x="231" y="60"/>
                    <a:pt x="231" y="60"/>
                    <a:pt x="231" y="60"/>
                  </a:cubicBezTo>
                  <a:cubicBezTo>
                    <a:pt x="232" y="60"/>
                    <a:pt x="232" y="60"/>
                    <a:pt x="232" y="60"/>
                  </a:cubicBezTo>
                  <a:cubicBezTo>
                    <a:pt x="232" y="60"/>
                    <a:pt x="232" y="60"/>
                    <a:pt x="233" y="60"/>
                  </a:cubicBezTo>
                  <a:cubicBezTo>
                    <a:pt x="233" y="60"/>
                    <a:pt x="233" y="60"/>
                    <a:pt x="233" y="60"/>
                  </a:cubicBezTo>
                  <a:cubicBezTo>
                    <a:pt x="233" y="60"/>
                    <a:pt x="233" y="60"/>
                    <a:pt x="233" y="60"/>
                  </a:cubicBezTo>
                  <a:cubicBezTo>
                    <a:pt x="233" y="60"/>
                    <a:pt x="233" y="60"/>
                    <a:pt x="233" y="60"/>
                  </a:cubicBezTo>
                  <a:cubicBezTo>
                    <a:pt x="233" y="60"/>
                    <a:pt x="233" y="60"/>
                    <a:pt x="233" y="61"/>
                  </a:cubicBezTo>
                  <a:cubicBezTo>
                    <a:pt x="234" y="61"/>
                    <a:pt x="234" y="61"/>
                    <a:pt x="234" y="61"/>
                  </a:cubicBezTo>
                  <a:cubicBezTo>
                    <a:pt x="234" y="61"/>
                    <a:pt x="234" y="61"/>
                    <a:pt x="234" y="61"/>
                  </a:cubicBezTo>
                  <a:cubicBezTo>
                    <a:pt x="234" y="61"/>
                    <a:pt x="235" y="61"/>
                    <a:pt x="235" y="61"/>
                  </a:cubicBezTo>
                  <a:cubicBezTo>
                    <a:pt x="235" y="61"/>
                    <a:pt x="235" y="61"/>
                    <a:pt x="235" y="61"/>
                  </a:cubicBezTo>
                  <a:cubicBezTo>
                    <a:pt x="235" y="61"/>
                    <a:pt x="235" y="61"/>
                    <a:pt x="235" y="62"/>
                  </a:cubicBezTo>
                  <a:cubicBezTo>
                    <a:pt x="236" y="62"/>
                    <a:pt x="236" y="62"/>
                    <a:pt x="236" y="62"/>
                  </a:cubicBezTo>
                  <a:cubicBezTo>
                    <a:pt x="236" y="62"/>
                    <a:pt x="236" y="62"/>
                    <a:pt x="236" y="62"/>
                  </a:cubicBezTo>
                  <a:cubicBezTo>
                    <a:pt x="236" y="62"/>
                    <a:pt x="237" y="62"/>
                    <a:pt x="237" y="62"/>
                  </a:cubicBezTo>
                  <a:cubicBezTo>
                    <a:pt x="237" y="62"/>
                    <a:pt x="237" y="62"/>
                    <a:pt x="237" y="62"/>
                  </a:cubicBezTo>
                  <a:cubicBezTo>
                    <a:pt x="237" y="62"/>
                    <a:pt x="237" y="62"/>
                    <a:pt x="237" y="62"/>
                  </a:cubicBezTo>
                  <a:cubicBezTo>
                    <a:pt x="237" y="63"/>
                    <a:pt x="237" y="63"/>
                    <a:pt x="237" y="63"/>
                  </a:cubicBezTo>
                  <a:cubicBezTo>
                    <a:pt x="237" y="63"/>
                    <a:pt x="238" y="63"/>
                    <a:pt x="238" y="63"/>
                  </a:cubicBezTo>
                  <a:cubicBezTo>
                    <a:pt x="238" y="63"/>
                    <a:pt x="238" y="63"/>
                    <a:pt x="238" y="63"/>
                  </a:cubicBezTo>
                  <a:cubicBezTo>
                    <a:pt x="238" y="63"/>
                    <a:pt x="238" y="63"/>
                    <a:pt x="239" y="63"/>
                  </a:cubicBezTo>
                  <a:cubicBezTo>
                    <a:pt x="239" y="63"/>
                    <a:pt x="239" y="63"/>
                    <a:pt x="239" y="63"/>
                  </a:cubicBezTo>
                  <a:close/>
                  <a:moveTo>
                    <a:pt x="233" y="51"/>
                  </a:moveTo>
                  <a:cubicBezTo>
                    <a:pt x="233" y="51"/>
                    <a:pt x="233" y="51"/>
                    <a:pt x="233" y="51"/>
                  </a:cubicBezTo>
                  <a:cubicBezTo>
                    <a:pt x="233" y="51"/>
                    <a:pt x="233" y="51"/>
                    <a:pt x="233" y="51"/>
                  </a:cubicBezTo>
                  <a:cubicBezTo>
                    <a:pt x="233" y="51"/>
                    <a:pt x="232" y="51"/>
                    <a:pt x="232" y="51"/>
                  </a:cubicBezTo>
                  <a:cubicBezTo>
                    <a:pt x="232" y="51"/>
                    <a:pt x="232" y="51"/>
                    <a:pt x="232" y="51"/>
                  </a:cubicBezTo>
                  <a:cubicBezTo>
                    <a:pt x="232" y="51"/>
                    <a:pt x="232" y="51"/>
                    <a:pt x="231" y="51"/>
                  </a:cubicBezTo>
                  <a:cubicBezTo>
                    <a:pt x="231" y="51"/>
                    <a:pt x="231" y="51"/>
                    <a:pt x="231" y="51"/>
                  </a:cubicBezTo>
                  <a:cubicBezTo>
                    <a:pt x="231" y="51"/>
                    <a:pt x="231" y="51"/>
                    <a:pt x="231" y="51"/>
                  </a:cubicBezTo>
                  <a:cubicBezTo>
                    <a:pt x="230" y="51"/>
                    <a:pt x="230" y="51"/>
                    <a:pt x="230" y="51"/>
                  </a:cubicBezTo>
                  <a:cubicBezTo>
                    <a:pt x="230" y="51"/>
                    <a:pt x="230" y="50"/>
                    <a:pt x="230" y="50"/>
                  </a:cubicBezTo>
                  <a:cubicBezTo>
                    <a:pt x="230" y="50"/>
                    <a:pt x="229" y="50"/>
                    <a:pt x="229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29" y="50"/>
                    <a:pt x="230" y="50"/>
                    <a:pt x="230" y="50"/>
                  </a:cubicBezTo>
                  <a:cubicBezTo>
                    <a:pt x="230" y="50"/>
                    <a:pt x="230" y="49"/>
                    <a:pt x="230" y="49"/>
                  </a:cubicBezTo>
                  <a:cubicBezTo>
                    <a:pt x="230" y="49"/>
                    <a:pt x="230" y="49"/>
                    <a:pt x="231" y="49"/>
                  </a:cubicBezTo>
                  <a:cubicBezTo>
                    <a:pt x="231" y="49"/>
                    <a:pt x="231" y="49"/>
                    <a:pt x="231" y="49"/>
                  </a:cubicBezTo>
                  <a:cubicBezTo>
                    <a:pt x="231" y="49"/>
                    <a:pt x="231" y="49"/>
                    <a:pt x="231" y="49"/>
                  </a:cubicBezTo>
                  <a:cubicBezTo>
                    <a:pt x="231" y="49"/>
                    <a:pt x="231" y="49"/>
                    <a:pt x="231" y="49"/>
                  </a:cubicBezTo>
                  <a:cubicBezTo>
                    <a:pt x="232" y="49"/>
                    <a:pt x="232" y="49"/>
                    <a:pt x="232" y="49"/>
                  </a:cubicBezTo>
                  <a:cubicBezTo>
                    <a:pt x="232" y="49"/>
                    <a:pt x="232" y="49"/>
                    <a:pt x="232" y="49"/>
                  </a:cubicBezTo>
                  <a:cubicBezTo>
                    <a:pt x="232" y="49"/>
                    <a:pt x="233" y="49"/>
                    <a:pt x="233" y="49"/>
                  </a:cubicBezTo>
                  <a:cubicBezTo>
                    <a:pt x="233" y="49"/>
                    <a:pt x="233" y="49"/>
                    <a:pt x="233" y="49"/>
                  </a:cubicBezTo>
                  <a:cubicBezTo>
                    <a:pt x="233" y="49"/>
                    <a:pt x="233" y="49"/>
                    <a:pt x="233" y="49"/>
                  </a:cubicBezTo>
                  <a:cubicBezTo>
                    <a:pt x="233" y="49"/>
                    <a:pt x="233" y="49"/>
                    <a:pt x="233" y="49"/>
                  </a:cubicBezTo>
                  <a:cubicBezTo>
                    <a:pt x="233" y="49"/>
                    <a:pt x="233" y="49"/>
                    <a:pt x="233" y="49"/>
                  </a:cubicBezTo>
                  <a:cubicBezTo>
                    <a:pt x="233" y="49"/>
                    <a:pt x="234" y="49"/>
                    <a:pt x="234" y="49"/>
                  </a:cubicBezTo>
                  <a:cubicBezTo>
                    <a:pt x="234" y="49"/>
                    <a:pt x="234" y="50"/>
                    <a:pt x="233" y="50"/>
                  </a:cubicBezTo>
                  <a:cubicBezTo>
                    <a:pt x="233" y="50"/>
                    <a:pt x="233" y="50"/>
                    <a:pt x="233" y="50"/>
                  </a:cubicBezTo>
                  <a:cubicBezTo>
                    <a:pt x="233" y="50"/>
                    <a:pt x="233" y="50"/>
                    <a:pt x="233" y="50"/>
                  </a:cubicBezTo>
                  <a:cubicBezTo>
                    <a:pt x="233" y="50"/>
                    <a:pt x="233" y="50"/>
                    <a:pt x="233" y="51"/>
                  </a:cubicBezTo>
                  <a:cubicBezTo>
                    <a:pt x="233" y="51"/>
                    <a:pt x="234" y="51"/>
                    <a:pt x="234" y="51"/>
                  </a:cubicBezTo>
                  <a:cubicBezTo>
                    <a:pt x="234" y="51"/>
                    <a:pt x="234" y="51"/>
                    <a:pt x="234" y="51"/>
                  </a:cubicBezTo>
                  <a:cubicBezTo>
                    <a:pt x="234" y="51"/>
                    <a:pt x="234" y="51"/>
                    <a:pt x="234" y="51"/>
                  </a:cubicBezTo>
                  <a:cubicBezTo>
                    <a:pt x="234" y="51"/>
                    <a:pt x="233" y="51"/>
                    <a:pt x="233" y="51"/>
                  </a:cubicBezTo>
                  <a:cubicBezTo>
                    <a:pt x="233" y="51"/>
                    <a:pt x="233" y="51"/>
                    <a:pt x="233" y="51"/>
                  </a:cubicBezTo>
                  <a:close/>
                  <a:moveTo>
                    <a:pt x="234" y="40"/>
                  </a:moveTo>
                  <a:cubicBezTo>
                    <a:pt x="234" y="40"/>
                    <a:pt x="234" y="40"/>
                    <a:pt x="234" y="41"/>
                  </a:cubicBezTo>
                  <a:cubicBezTo>
                    <a:pt x="234" y="41"/>
                    <a:pt x="234" y="41"/>
                    <a:pt x="234" y="41"/>
                  </a:cubicBezTo>
                  <a:cubicBezTo>
                    <a:pt x="234" y="41"/>
                    <a:pt x="234" y="41"/>
                    <a:pt x="234" y="41"/>
                  </a:cubicBezTo>
                  <a:cubicBezTo>
                    <a:pt x="234" y="41"/>
                    <a:pt x="234" y="41"/>
                    <a:pt x="235" y="41"/>
                  </a:cubicBezTo>
                  <a:cubicBezTo>
                    <a:pt x="235" y="41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1"/>
                  </a:cubicBezTo>
                  <a:cubicBezTo>
                    <a:pt x="235" y="41"/>
                    <a:pt x="235" y="41"/>
                    <a:pt x="235" y="41"/>
                  </a:cubicBezTo>
                  <a:cubicBezTo>
                    <a:pt x="235" y="41"/>
                    <a:pt x="235" y="41"/>
                    <a:pt x="235" y="41"/>
                  </a:cubicBezTo>
                  <a:cubicBezTo>
                    <a:pt x="235" y="41"/>
                    <a:pt x="235" y="41"/>
                    <a:pt x="235" y="41"/>
                  </a:cubicBezTo>
                  <a:cubicBezTo>
                    <a:pt x="235" y="41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39"/>
                    <a:pt x="235" y="39"/>
                    <a:pt x="235" y="39"/>
                  </a:cubicBezTo>
                  <a:cubicBezTo>
                    <a:pt x="235" y="39"/>
                    <a:pt x="235" y="39"/>
                    <a:pt x="235" y="39"/>
                  </a:cubicBezTo>
                  <a:cubicBezTo>
                    <a:pt x="235" y="39"/>
                    <a:pt x="235" y="39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6" y="40"/>
                    <a:pt x="236" y="40"/>
                  </a:cubicBezTo>
                  <a:cubicBezTo>
                    <a:pt x="236" y="40"/>
                    <a:pt x="236" y="40"/>
                    <a:pt x="236" y="40"/>
                  </a:cubicBezTo>
                  <a:cubicBezTo>
                    <a:pt x="236" y="40"/>
                    <a:pt x="236" y="40"/>
                    <a:pt x="237" y="40"/>
                  </a:cubicBezTo>
                  <a:cubicBezTo>
                    <a:pt x="237" y="40"/>
                    <a:pt x="237" y="40"/>
                    <a:pt x="237" y="40"/>
                  </a:cubicBezTo>
                  <a:cubicBezTo>
                    <a:pt x="237" y="40"/>
                    <a:pt x="237" y="40"/>
                    <a:pt x="237" y="40"/>
                  </a:cubicBezTo>
                  <a:cubicBezTo>
                    <a:pt x="237" y="40"/>
                    <a:pt x="237" y="40"/>
                    <a:pt x="237" y="40"/>
                  </a:cubicBezTo>
                  <a:cubicBezTo>
                    <a:pt x="237" y="39"/>
                    <a:pt x="237" y="39"/>
                    <a:pt x="236" y="39"/>
                  </a:cubicBezTo>
                  <a:cubicBezTo>
                    <a:pt x="236" y="39"/>
                    <a:pt x="236" y="39"/>
                    <a:pt x="236" y="39"/>
                  </a:cubicBezTo>
                  <a:cubicBezTo>
                    <a:pt x="236" y="39"/>
                    <a:pt x="236" y="39"/>
                    <a:pt x="236" y="39"/>
                  </a:cubicBezTo>
                  <a:cubicBezTo>
                    <a:pt x="236" y="39"/>
                    <a:pt x="236" y="39"/>
                    <a:pt x="236" y="39"/>
                  </a:cubicBezTo>
                  <a:cubicBezTo>
                    <a:pt x="236" y="39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6" y="38"/>
                    <a:pt x="236" y="38"/>
                    <a:pt x="236" y="38"/>
                  </a:cubicBezTo>
                  <a:cubicBezTo>
                    <a:pt x="236" y="38"/>
                    <a:pt x="236" y="38"/>
                    <a:pt x="236" y="38"/>
                  </a:cubicBezTo>
                  <a:cubicBezTo>
                    <a:pt x="236" y="38"/>
                    <a:pt x="236" y="38"/>
                    <a:pt x="236" y="38"/>
                  </a:cubicBezTo>
                  <a:cubicBezTo>
                    <a:pt x="236" y="39"/>
                    <a:pt x="236" y="39"/>
                    <a:pt x="236" y="39"/>
                  </a:cubicBezTo>
                  <a:cubicBezTo>
                    <a:pt x="236" y="39"/>
                    <a:pt x="236" y="39"/>
                    <a:pt x="236" y="39"/>
                  </a:cubicBezTo>
                  <a:cubicBezTo>
                    <a:pt x="236" y="39"/>
                    <a:pt x="237" y="39"/>
                    <a:pt x="237" y="39"/>
                  </a:cubicBezTo>
                  <a:cubicBezTo>
                    <a:pt x="237" y="39"/>
                    <a:pt x="237" y="39"/>
                    <a:pt x="237" y="39"/>
                  </a:cubicBezTo>
                  <a:cubicBezTo>
                    <a:pt x="237" y="39"/>
                    <a:pt x="237" y="39"/>
                    <a:pt x="237" y="39"/>
                  </a:cubicBezTo>
                  <a:cubicBezTo>
                    <a:pt x="237" y="39"/>
                    <a:pt x="237" y="39"/>
                    <a:pt x="237" y="39"/>
                  </a:cubicBezTo>
                  <a:cubicBezTo>
                    <a:pt x="237" y="40"/>
                    <a:pt x="237" y="40"/>
                    <a:pt x="237" y="40"/>
                  </a:cubicBezTo>
                  <a:cubicBezTo>
                    <a:pt x="238" y="40"/>
                    <a:pt x="238" y="40"/>
                    <a:pt x="238" y="39"/>
                  </a:cubicBezTo>
                  <a:cubicBezTo>
                    <a:pt x="238" y="39"/>
                    <a:pt x="238" y="40"/>
                    <a:pt x="239" y="40"/>
                  </a:cubicBezTo>
                  <a:cubicBezTo>
                    <a:pt x="239" y="40"/>
                    <a:pt x="239" y="40"/>
                    <a:pt x="239" y="40"/>
                  </a:cubicBezTo>
                  <a:cubicBezTo>
                    <a:pt x="239" y="40"/>
                    <a:pt x="239" y="40"/>
                    <a:pt x="239" y="40"/>
                  </a:cubicBezTo>
                  <a:cubicBezTo>
                    <a:pt x="239" y="39"/>
                    <a:pt x="240" y="39"/>
                    <a:pt x="240" y="39"/>
                  </a:cubicBezTo>
                  <a:cubicBezTo>
                    <a:pt x="240" y="39"/>
                    <a:pt x="239" y="39"/>
                    <a:pt x="240" y="39"/>
                  </a:cubicBezTo>
                  <a:cubicBezTo>
                    <a:pt x="240" y="39"/>
                    <a:pt x="240" y="38"/>
                    <a:pt x="239" y="38"/>
                  </a:cubicBezTo>
                  <a:cubicBezTo>
                    <a:pt x="239" y="38"/>
                    <a:pt x="239" y="38"/>
                    <a:pt x="239" y="38"/>
                  </a:cubicBezTo>
                  <a:cubicBezTo>
                    <a:pt x="239" y="38"/>
                    <a:pt x="239" y="38"/>
                    <a:pt x="239" y="38"/>
                  </a:cubicBezTo>
                  <a:cubicBezTo>
                    <a:pt x="239" y="38"/>
                    <a:pt x="238" y="38"/>
                    <a:pt x="238" y="38"/>
                  </a:cubicBezTo>
                  <a:cubicBezTo>
                    <a:pt x="238" y="38"/>
                    <a:pt x="238" y="38"/>
                    <a:pt x="238" y="38"/>
                  </a:cubicBezTo>
                  <a:cubicBezTo>
                    <a:pt x="238" y="38"/>
                    <a:pt x="238" y="37"/>
                    <a:pt x="238" y="37"/>
                  </a:cubicBezTo>
                  <a:cubicBezTo>
                    <a:pt x="238" y="37"/>
                    <a:pt x="238" y="37"/>
                    <a:pt x="238" y="38"/>
                  </a:cubicBezTo>
                  <a:cubicBezTo>
                    <a:pt x="237" y="38"/>
                    <a:pt x="237" y="38"/>
                    <a:pt x="237" y="38"/>
                  </a:cubicBezTo>
                  <a:cubicBezTo>
                    <a:pt x="237" y="38"/>
                    <a:pt x="237" y="38"/>
                    <a:pt x="237" y="38"/>
                  </a:cubicBezTo>
                  <a:cubicBezTo>
                    <a:pt x="237" y="37"/>
                    <a:pt x="237" y="37"/>
                    <a:pt x="237" y="37"/>
                  </a:cubicBezTo>
                  <a:cubicBezTo>
                    <a:pt x="237" y="37"/>
                    <a:pt x="237" y="37"/>
                    <a:pt x="237" y="37"/>
                  </a:cubicBezTo>
                  <a:cubicBezTo>
                    <a:pt x="237" y="37"/>
                    <a:pt x="236" y="37"/>
                    <a:pt x="236" y="37"/>
                  </a:cubicBezTo>
                  <a:cubicBezTo>
                    <a:pt x="236" y="37"/>
                    <a:pt x="236" y="37"/>
                    <a:pt x="236" y="37"/>
                  </a:cubicBezTo>
                  <a:cubicBezTo>
                    <a:pt x="236" y="37"/>
                    <a:pt x="236" y="37"/>
                    <a:pt x="236" y="38"/>
                  </a:cubicBezTo>
                  <a:cubicBezTo>
                    <a:pt x="236" y="38"/>
                    <a:pt x="236" y="38"/>
                    <a:pt x="236" y="37"/>
                  </a:cubicBezTo>
                  <a:cubicBezTo>
                    <a:pt x="236" y="37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8"/>
                    <a:pt x="234" y="38"/>
                    <a:pt x="234" y="38"/>
                  </a:cubicBezTo>
                  <a:cubicBezTo>
                    <a:pt x="234" y="38"/>
                    <a:pt x="234" y="38"/>
                    <a:pt x="234" y="38"/>
                  </a:cubicBezTo>
                  <a:cubicBezTo>
                    <a:pt x="234" y="38"/>
                    <a:pt x="234" y="38"/>
                    <a:pt x="234" y="38"/>
                  </a:cubicBezTo>
                  <a:cubicBezTo>
                    <a:pt x="234" y="38"/>
                    <a:pt x="234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4" y="38"/>
                    <a:pt x="234" y="38"/>
                  </a:cubicBezTo>
                  <a:cubicBezTo>
                    <a:pt x="234" y="38"/>
                    <a:pt x="234" y="38"/>
                    <a:pt x="234" y="38"/>
                  </a:cubicBezTo>
                  <a:cubicBezTo>
                    <a:pt x="234" y="38"/>
                    <a:pt x="234" y="38"/>
                    <a:pt x="234" y="38"/>
                  </a:cubicBezTo>
                  <a:cubicBezTo>
                    <a:pt x="234" y="38"/>
                    <a:pt x="234" y="39"/>
                    <a:pt x="234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2" y="39"/>
                    <a:pt x="232" y="39"/>
                  </a:cubicBezTo>
                  <a:cubicBezTo>
                    <a:pt x="232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4" y="40"/>
                    <a:pt x="234" y="40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4" y="40"/>
                    <a:pt x="234" y="40"/>
                    <a:pt x="234" y="40"/>
                  </a:cubicBezTo>
                  <a:close/>
                  <a:moveTo>
                    <a:pt x="234" y="43"/>
                  </a:move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7" y="43"/>
                    <a:pt x="236" y="42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lose/>
                  <a:moveTo>
                    <a:pt x="236" y="45"/>
                  </a:moveTo>
                  <a:cubicBezTo>
                    <a:pt x="236" y="45"/>
                    <a:pt x="236" y="45"/>
                    <a:pt x="236" y="45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36" y="46"/>
                    <a:pt x="236" y="46"/>
                    <a:pt x="237" y="46"/>
                  </a:cubicBezTo>
                  <a:cubicBezTo>
                    <a:pt x="237" y="46"/>
                    <a:pt x="237" y="46"/>
                    <a:pt x="237" y="46"/>
                  </a:cubicBezTo>
                  <a:cubicBezTo>
                    <a:pt x="237" y="46"/>
                    <a:pt x="237" y="46"/>
                    <a:pt x="237" y="46"/>
                  </a:cubicBezTo>
                  <a:cubicBezTo>
                    <a:pt x="237" y="46"/>
                    <a:pt x="237" y="46"/>
                    <a:pt x="237" y="46"/>
                  </a:cubicBezTo>
                  <a:cubicBezTo>
                    <a:pt x="237" y="46"/>
                    <a:pt x="237" y="46"/>
                    <a:pt x="237" y="46"/>
                  </a:cubicBezTo>
                  <a:cubicBezTo>
                    <a:pt x="237" y="46"/>
                    <a:pt x="237" y="46"/>
                    <a:pt x="237" y="46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38" y="45"/>
                    <a:pt x="238" y="45"/>
                    <a:pt x="238" y="45"/>
                  </a:cubicBezTo>
                  <a:cubicBezTo>
                    <a:pt x="238" y="45"/>
                    <a:pt x="238" y="44"/>
                    <a:pt x="238" y="44"/>
                  </a:cubicBezTo>
                  <a:cubicBezTo>
                    <a:pt x="238" y="44"/>
                    <a:pt x="238" y="44"/>
                    <a:pt x="238" y="44"/>
                  </a:cubicBezTo>
                  <a:cubicBezTo>
                    <a:pt x="238" y="44"/>
                    <a:pt x="238" y="43"/>
                    <a:pt x="238" y="43"/>
                  </a:cubicBezTo>
                  <a:cubicBezTo>
                    <a:pt x="238" y="43"/>
                    <a:pt x="238" y="43"/>
                    <a:pt x="237" y="43"/>
                  </a:cubicBezTo>
                  <a:cubicBezTo>
                    <a:pt x="237" y="44"/>
                    <a:pt x="237" y="44"/>
                    <a:pt x="237" y="44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7" y="43"/>
                    <a:pt x="237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4"/>
                    <a:pt x="236" y="44"/>
                  </a:cubicBezTo>
                  <a:cubicBezTo>
                    <a:pt x="236" y="44"/>
                    <a:pt x="236" y="44"/>
                    <a:pt x="236" y="44"/>
                  </a:cubicBezTo>
                  <a:cubicBezTo>
                    <a:pt x="235" y="44"/>
                    <a:pt x="235" y="44"/>
                    <a:pt x="235" y="44"/>
                  </a:cubicBezTo>
                  <a:cubicBezTo>
                    <a:pt x="235" y="44"/>
                    <a:pt x="235" y="44"/>
                    <a:pt x="235" y="44"/>
                  </a:cubicBezTo>
                  <a:cubicBezTo>
                    <a:pt x="235" y="44"/>
                    <a:pt x="235" y="44"/>
                    <a:pt x="236" y="44"/>
                  </a:cubicBezTo>
                  <a:cubicBezTo>
                    <a:pt x="236" y="44"/>
                    <a:pt x="236" y="45"/>
                    <a:pt x="235" y="45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5" y="45"/>
                    <a:pt x="236" y="45"/>
                    <a:pt x="236" y="45"/>
                  </a:cubicBezTo>
                  <a:close/>
                  <a:moveTo>
                    <a:pt x="255" y="54"/>
                  </a:move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4" y="54"/>
                    <a:pt x="254" y="54"/>
                  </a:cubicBezTo>
                  <a:cubicBezTo>
                    <a:pt x="254" y="54"/>
                    <a:pt x="255" y="54"/>
                    <a:pt x="255" y="54"/>
                  </a:cubicBezTo>
                  <a:close/>
                  <a:moveTo>
                    <a:pt x="257" y="52"/>
                  </a:moveTo>
                  <a:cubicBezTo>
                    <a:pt x="257" y="52"/>
                    <a:pt x="257" y="52"/>
                    <a:pt x="256" y="52"/>
                  </a:cubicBezTo>
                  <a:cubicBezTo>
                    <a:pt x="256" y="52"/>
                    <a:pt x="256" y="52"/>
                    <a:pt x="256" y="53"/>
                  </a:cubicBezTo>
                  <a:cubicBezTo>
                    <a:pt x="256" y="53"/>
                    <a:pt x="256" y="53"/>
                    <a:pt x="256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lose/>
                  <a:moveTo>
                    <a:pt x="253" y="65"/>
                  </a:moveTo>
                  <a:cubicBezTo>
                    <a:pt x="253" y="65"/>
                    <a:pt x="253" y="65"/>
                    <a:pt x="253" y="66"/>
                  </a:cubicBezTo>
                  <a:cubicBezTo>
                    <a:pt x="254" y="66"/>
                    <a:pt x="254" y="66"/>
                    <a:pt x="254" y="66"/>
                  </a:cubicBezTo>
                  <a:cubicBezTo>
                    <a:pt x="254" y="66"/>
                    <a:pt x="254" y="66"/>
                    <a:pt x="254" y="66"/>
                  </a:cubicBezTo>
                  <a:cubicBezTo>
                    <a:pt x="254" y="66"/>
                    <a:pt x="254" y="66"/>
                    <a:pt x="254" y="66"/>
                  </a:cubicBezTo>
                  <a:cubicBezTo>
                    <a:pt x="255" y="66"/>
                    <a:pt x="255" y="66"/>
                    <a:pt x="255" y="66"/>
                  </a:cubicBezTo>
                  <a:cubicBezTo>
                    <a:pt x="255" y="66"/>
                    <a:pt x="255" y="66"/>
                    <a:pt x="255" y="66"/>
                  </a:cubicBezTo>
                  <a:cubicBezTo>
                    <a:pt x="255" y="66"/>
                    <a:pt x="255" y="66"/>
                    <a:pt x="255" y="66"/>
                  </a:cubicBezTo>
                  <a:cubicBezTo>
                    <a:pt x="255" y="66"/>
                    <a:pt x="255" y="66"/>
                    <a:pt x="255" y="66"/>
                  </a:cubicBezTo>
                  <a:cubicBezTo>
                    <a:pt x="255" y="66"/>
                    <a:pt x="255" y="66"/>
                    <a:pt x="255" y="66"/>
                  </a:cubicBezTo>
                  <a:cubicBezTo>
                    <a:pt x="255" y="66"/>
                    <a:pt x="254" y="66"/>
                    <a:pt x="254" y="66"/>
                  </a:cubicBezTo>
                  <a:cubicBezTo>
                    <a:pt x="254" y="66"/>
                    <a:pt x="254" y="66"/>
                    <a:pt x="254" y="66"/>
                  </a:cubicBezTo>
                  <a:cubicBezTo>
                    <a:pt x="254" y="66"/>
                    <a:pt x="254" y="65"/>
                    <a:pt x="254" y="65"/>
                  </a:cubicBezTo>
                  <a:cubicBezTo>
                    <a:pt x="254" y="65"/>
                    <a:pt x="254" y="65"/>
                    <a:pt x="254" y="65"/>
                  </a:cubicBezTo>
                  <a:cubicBezTo>
                    <a:pt x="254" y="65"/>
                    <a:pt x="253" y="65"/>
                    <a:pt x="253" y="65"/>
                  </a:cubicBezTo>
                  <a:close/>
                  <a:moveTo>
                    <a:pt x="266" y="63"/>
                  </a:moveTo>
                  <a:cubicBezTo>
                    <a:pt x="264" y="62"/>
                    <a:pt x="264" y="62"/>
                    <a:pt x="264" y="62"/>
                  </a:cubicBezTo>
                  <a:cubicBezTo>
                    <a:pt x="262" y="61"/>
                    <a:pt x="262" y="61"/>
                    <a:pt x="262" y="61"/>
                  </a:cubicBezTo>
                  <a:cubicBezTo>
                    <a:pt x="262" y="61"/>
                    <a:pt x="262" y="61"/>
                    <a:pt x="262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2" y="54"/>
                    <a:pt x="262" y="54"/>
                    <a:pt x="262" y="54"/>
                  </a:cubicBezTo>
                  <a:cubicBezTo>
                    <a:pt x="262" y="54"/>
                    <a:pt x="262" y="54"/>
                    <a:pt x="262" y="54"/>
                  </a:cubicBezTo>
                  <a:cubicBezTo>
                    <a:pt x="262" y="54"/>
                    <a:pt x="262" y="54"/>
                    <a:pt x="262" y="54"/>
                  </a:cubicBezTo>
                  <a:cubicBezTo>
                    <a:pt x="262" y="54"/>
                    <a:pt x="261" y="54"/>
                    <a:pt x="261" y="54"/>
                  </a:cubicBezTo>
                  <a:cubicBezTo>
                    <a:pt x="261" y="54"/>
                    <a:pt x="261" y="54"/>
                    <a:pt x="261" y="54"/>
                  </a:cubicBezTo>
                  <a:cubicBezTo>
                    <a:pt x="261" y="55"/>
                    <a:pt x="261" y="55"/>
                    <a:pt x="261" y="55"/>
                  </a:cubicBezTo>
                  <a:cubicBezTo>
                    <a:pt x="261" y="55"/>
                    <a:pt x="261" y="55"/>
                    <a:pt x="261" y="55"/>
                  </a:cubicBezTo>
                  <a:cubicBezTo>
                    <a:pt x="261" y="55"/>
                    <a:pt x="261" y="55"/>
                    <a:pt x="261" y="56"/>
                  </a:cubicBezTo>
                  <a:cubicBezTo>
                    <a:pt x="261" y="56"/>
                    <a:pt x="261" y="56"/>
                    <a:pt x="261" y="56"/>
                  </a:cubicBezTo>
                  <a:cubicBezTo>
                    <a:pt x="261" y="56"/>
                    <a:pt x="261" y="57"/>
                    <a:pt x="261" y="57"/>
                  </a:cubicBezTo>
                  <a:cubicBezTo>
                    <a:pt x="261" y="57"/>
                    <a:pt x="261" y="57"/>
                    <a:pt x="261" y="57"/>
                  </a:cubicBezTo>
                  <a:cubicBezTo>
                    <a:pt x="261" y="57"/>
                    <a:pt x="261" y="56"/>
                    <a:pt x="261" y="56"/>
                  </a:cubicBezTo>
                  <a:cubicBezTo>
                    <a:pt x="261" y="56"/>
                    <a:pt x="261" y="56"/>
                    <a:pt x="261" y="56"/>
                  </a:cubicBezTo>
                  <a:cubicBezTo>
                    <a:pt x="261" y="56"/>
                    <a:pt x="261" y="56"/>
                    <a:pt x="260" y="55"/>
                  </a:cubicBezTo>
                  <a:cubicBezTo>
                    <a:pt x="260" y="55"/>
                    <a:pt x="260" y="55"/>
                    <a:pt x="260" y="55"/>
                  </a:cubicBezTo>
                  <a:cubicBezTo>
                    <a:pt x="260" y="55"/>
                    <a:pt x="260" y="55"/>
                    <a:pt x="260" y="55"/>
                  </a:cubicBezTo>
                  <a:cubicBezTo>
                    <a:pt x="260" y="55"/>
                    <a:pt x="260" y="55"/>
                    <a:pt x="260" y="55"/>
                  </a:cubicBezTo>
                  <a:cubicBezTo>
                    <a:pt x="260" y="55"/>
                    <a:pt x="260" y="54"/>
                    <a:pt x="260" y="54"/>
                  </a:cubicBezTo>
                  <a:cubicBezTo>
                    <a:pt x="260" y="54"/>
                    <a:pt x="260" y="54"/>
                    <a:pt x="260" y="54"/>
                  </a:cubicBezTo>
                  <a:cubicBezTo>
                    <a:pt x="260" y="54"/>
                    <a:pt x="260" y="54"/>
                    <a:pt x="260" y="54"/>
                  </a:cubicBezTo>
                  <a:cubicBezTo>
                    <a:pt x="260" y="54"/>
                    <a:pt x="260" y="54"/>
                    <a:pt x="259" y="54"/>
                  </a:cubicBezTo>
                  <a:cubicBezTo>
                    <a:pt x="259" y="54"/>
                    <a:pt x="259" y="54"/>
                    <a:pt x="259" y="53"/>
                  </a:cubicBezTo>
                  <a:cubicBezTo>
                    <a:pt x="259" y="53"/>
                    <a:pt x="259" y="53"/>
                    <a:pt x="259" y="53"/>
                  </a:cubicBezTo>
                  <a:cubicBezTo>
                    <a:pt x="259" y="53"/>
                    <a:pt x="259" y="53"/>
                    <a:pt x="259" y="53"/>
                  </a:cubicBezTo>
                  <a:cubicBezTo>
                    <a:pt x="259" y="52"/>
                    <a:pt x="259" y="52"/>
                    <a:pt x="259" y="52"/>
                  </a:cubicBezTo>
                  <a:cubicBezTo>
                    <a:pt x="259" y="52"/>
                    <a:pt x="259" y="52"/>
                    <a:pt x="259" y="52"/>
                  </a:cubicBezTo>
                  <a:cubicBezTo>
                    <a:pt x="258" y="52"/>
                    <a:pt x="258" y="51"/>
                    <a:pt x="259" y="51"/>
                  </a:cubicBezTo>
                  <a:cubicBezTo>
                    <a:pt x="259" y="51"/>
                    <a:pt x="259" y="51"/>
                    <a:pt x="259" y="51"/>
                  </a:cubicBezTo>
                  <a:cubicBezTo>
                    <a:pt x="259" y="50"/>
                    <a:pt x="259" y="50"/>
                    <a:pt x="259" y="50"/>
                  </a:cubicBezTo>
                  <a:cubicBezTo>
                    <a:pt x="259" y="50"/>
                    <a:pt x="258" y="50"/>
                    <a:pt x="258" y="50"/>
                  </a:cubicBezTo>
                  <a:cubicBezTo>
                    <a:pt x="258" y="50"/>
                    <a:pt x="258" y="49"/>
                    <a:pt x="258" y="49"/>
                  </a:cubicBezTo>
                  <a:cubicBezTo>
                    <a:pt x="258" y="49"/>
                    <a:pt x="258" y="49"/>
                    <a:pt x="258" y="49"/>
                  </a:cubicBezTo>
                  <a:cubicBezTo>
                    <a:pt x="258" y="49"/>
                    <a:pt x="258" y="49"/>
                    <a:pt x="258" y="49"/>
                  </a:cubicBezTo>
                  <a:cubicBezTo>
                    <a:pt x="258" y="49"/>
                    <a:pt x="258" y="49"/>
                    <a:pt x="258" y="48"/>
                  </a:cubicBezTo>
                  <a:cubicBezTo>
                    <a:pt x="258" y="48"/>
                    <a:pt x="258" y="48"/>
                    <a:pt x="258" y="48"/>
                  </a:cubicBezTo>
                  <a:cubicBezTo>
                    <a:pt x="259" y="48"/>
                    <a:pt x="259" y="48"/>
                    <a:pt x="259" y="48"/>
                  </a:cubicBezTo>
                  <a:cubicBezTo>
                    <a:pt x="259" y="48"/>
                    <a:pt x="259" y="48"/>
                    <a:pt x="259" y="48"/>
                  </a:cubicBezTo>
                  <a:cubicBezTo>
                    <a:pt x="259" y="48"/>
                    <a:pt x="259" y="48"/>
                    <a:pt x="259" y="48"/>
                  </a:cubicBezTo>
                  <a:cubicBezTo>
                    <a:pt x="259" y="48"/>
                    <a:pt x="259" y="48"/>
                    <a:pt x="259" y="48"/>
                  </a:cubicBezTo>
                  <a:cubicBezTo>
                    <a:pt x="259" y="48"/>
                    <a:pt x="259" y="48"/>
                    <a:pt x="259" y="48"/>
                  </a:cubicBezTo>
                  <a:cubicBezTo>
                    <a:pt x="259" y="48"/>
                    <a:pt x="259" y="48"/>
                    <a:pt x="259" y="47"/>
                  </a:cubicBezTo>
                  <a:cubicBezTo>
                    <a:pt x="259" y="47"/>
                    <a:pt x="259" y="47"/>
                    <a:pt x="259" y="47"/>
                  </a:cubicBezTo>
                  <a:cubicBezTo>
                    <a:pt x="259" y="47"/>
                    <a:pt x="259" y="47"/>
                    <a:pt x="259" y="47"/>
                  </a:cubicBezTo>
                  <a:cubicBezTo>
                    <a:pt x="259" y="47"/>
                    <a:pt x="259" y="47"/>
                    <a:pt x="259" y="46"/>
                  </a:cubicBezTo>
                  <a:cubicBezTo>
                    <a:pt x="260" y="46"/>
                    <a:pt x="260" y="46"/>
                    <a:pt x="260" y="46"/>
                  </a:cubicBezTo>
                  <a:cubicBezTo>
                    <a:pt x="260" y="46"/>
                    <a:pt x="259" y="46"/>
                    <a:pt x="259" y="46"/>
                  </a:cubicBezTo>
                  <a:cubicBezTo>
                    <a:pt x="259" y="46"/>
                    <a:pt x="259" y="46"/>
                    <a:pt x="259" y="46"/>
                  </a:cubicBezTo>
                  <a:cubicBezTo>
                    <a:pt x="259" y="46"/>
                    <a:pt x="259" y="46"/>
                    <a:pt x="259" y="46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8" y="45"/>
                  </a:cubicBezTo>
                  <a:cubicBezTo>
                    <a:pt x="258" y="45"/>
                    <a:pt x="258" y="45"/>
                    <a:pt x="258" y="44"/>
                  </a:cubicBezTo>
                  <a:cubicBezTo>
                    <a:pt x="258" y="44"/>
                    <a:pt x="258" y="44"/>
                    <a:pt x="258" y="44"/>
                  </a:cubicBezTo>
                  <a:cubicBezTo>
                    <a:pt x="258" y="44"/>
                    <a:pt x="258" y="44"/>
                    <a:pt x="258" y="44"/>
                  </a:cubicBezTo>
                  <a:cubicBezTo>
                    <a:pt x="258" y="44"/>
                    <a:pt x="258" y="44"/>
                    <a:pt x="258" y="44"/>
                  </a:cubicBezTo>
                  <a:cubicBezTo>
                    <a:pt x="258" y="44"/>
                    <a:pt x="258" y="44"/>
                    <a:pt x="258" y="43"/>
                  </a:cubicBezTo>
                  <a:cubicBezTo>
                    <a:pt x="258" y="43"/>
                    <a:pt x="258" y="43"/>
                    <a:pt x="258" y="43"/>
                  </a:cubicBezTo>
                  <a:cubicBezTo>
                    <a:pt x="258" y="43"/>
                    <a:pt x="258" y="43"/>
                    <a:pt x="258" y="43"/>
                  </a:cubicBezTo>
                  <a:cubicBezTo>
                    <a:pt x="258" y="43"/>
                    <a:pt x="259" y="43"/>
                    <a:pt x="259" y="43"/>
                  </a:cubicBezTo>
                  <a:cubicBezTo>
                    <a:pt x="259" y="43"/>
                    <a:pt x="258" y="43"/>
                    <a:pt x="258" y="43"/>
                  </a:cubicBezTo>
                  <a:cubicBezTo>
                    <a:pt x="258" y="43"/>
                    <a:pt x="258" y="43"/>
                    <a:pt x="258" y="42"/>
                  </a:cubicBezTo>
                  <a:cubicBezTo>
                    <a:pt x="258" y="42"/>
                    <a:pt x="258" y="42"/>
                    <a:pt x="258" y="42"/>
                  </a:cubicBezTo>
                  <a:cubicBezTo>
                    <a:pt x="258" y="42"/>
                    <a:pt x="258" y="42"/>
                    <a:pt x="258" y="42"/>
                  </a:cubicBezTo>
                  <a:cubicBezTo>
                    <a:pt x="257" y="42"/>
                    <a:pt x="257" y="42"/>
                    <a:pt x="257" y="42"/>
                  </a:cubicBezTo>
                  <a:cubicBezTo>
                    <a:pt x="257" y="42"/>
                    <a:pt x="257" y="42"/>
                    <a:pt x="257" y="42"/>
                  </a:cubicBezTo>
                  <a:cubicBezTo>
                    <a:pt x="256" y="42"/>
                    <a:pt x="256" y="42"/>
                    <a:pt x="256" y="42"/>
                  </a:cubicBezTo>
                  <a:cubicBezTo>
                    <a:pt x="256" y="42"/>
                    <a:pt x="256" y="42"/>
                    <a:pt x="256" y="42"/>
                  </a:cubicBezTo>
                  <a:cubicBezTo>
                    <a:pt x="256" y="42"/>
                    <a:pt x="256" y="42"/>
                    <a:pt x="255" y="42"/>
                  </a:cubicBezTo>
                  <a:cubicBezTo>
                    <a:pt x="255" y="42"/>
                    <a:pt x="255" y="42"/>
                    <a:pt x="255" y="42"/>
                  </a:cubicBezTo>
                  <a:cubicBezTo>
                    <a:pt x="255" y="42"/>
                    <a:pt x="255" y="42"/>
                    <a:pt x="255" y="42"/>
                  </a:cubicBezTo>
                  <a:cubicBezTo>
                    <a:pt x="255" y="42"/>
                    <a:pt x="255" y="42"/>
                    <a:pt x="255" y="42"/>
                  </a:cubicBezTo>
                  <a:cubicBezTo>
                    <a:pt x="255" y="42"/>
                    <a:pt x="255" y="42"/>
                    <a:pt x="255" y="42"/>
                  </a:cubicBezTo>
                  <a:cubicBezTo>
                    <a:pt x="254" y="42"/>
                    <a:pt x="254" y="42"/>
                    <a:pt x="254" y="42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3" y="42"/>
                    <a:pt x="253" y="42"/>
                    <a:pt x="253" y="41"/>
                  </a:cubicBezTo>
                  <a:cubicBezTo>
                    <a:pt x="253" y="41"/>
                    <a:pt x="253" y="41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1" y="41"/>
                    <a:pt x="251" y="41"/>
                    <a:pt x="251" y="41"/>
                  </a:cubicBezTo>
                  <a:cubicBezTo>
                    <a:pt x="251" y="41"/>
                    <a:pt x="251" y="41"/>
                    <a:pt x="251" y="41"/>
                  </a:cubicBezTo>
                  <a:cubicBezTo>
                    <a:pt x="251" y="41"/>
                    <a:pt x="251" y="41"/>
                    <a:pt x="251" y="41"/>
                  </a:cubicBezTo>
                  <a:cubicBezTo>
                    <a:pt x="251" y="41"/>
                    <a:pt x="251" y="40"/>
                    <a:pt x="251" y="40"/>
                  </a:cubicBezTo>
                  <a:cubicBezTo>
                    <a:pt x="251" y="40"/>
                    <a:pt x="251" y="40"/>
                    <a:pt x="250" y="40"/>
                  </a:cubicBezTo>
                  <a:cubicBezTo>
                    <a:pt x="250" y="40"/>
                    <a:pt x="250" y="40"/>
                    <a:pt x="250" y="40"/>
                  </a:cubicBezTo>
                  <a:cubicBezTo>
                    <a:pt x="250" y="40"/>
                    <a:pt x="250" y="40"/>
                    <a:pt x="249" y="40"/>
                  </a:cubicBezTo>
                  <a:cubicBezTo>
                    <a:pt x="249" y="40"/>
                    <a:pt x="249" y="40"/>
                    <a:pt x="249" y="40"/>
                  </a:cubicBezTo>
                  <a:cubicBezTo>
                    <a:pt x="249" y="40"/>
                    <a:pt x="249" y="40"/>
                    <a:pt x="249" y="40"/>
                  </a:cubicBezTo>
                  <a:cubicBezTo>
                    <a:pt x="248" y="40"/>
                    <a:pt x="248" y="40"/>
                    <a:pt x="248" y="40"/>
                  </a:cubicBezTo>
                  <a:cubicBezTo>
                    <a:pt x="248" y="40"/>
                    <a:pt x="248" y="40"/>
                    <a:pt x="248" y="40"/>
                  </a:cubicBezTo>
                  <a:cubicBezTo>
                    <a:pt x="248" y="40"/>
                    <a:pt x="248" y="40"/>
                    <a:pt x="247" y="40"/>
                  </a:cubicBezTo>
                  <a:cubicBezTo>
                    <a:pt x="247" y="40"/>
                    <a:pt x="247" y="40"/>
                    <a:pt x="247" y="40"/>
                  </a:cubicBezTo>
                  <a:cubicBezTo>
                    <a:pt x="247" y="40"/>
                    <a:pt x="246" y="40"/>
                    <a:pt x="246" y="40"/>
                  </a:cubicBezTo>
                  <a:cubicBezTo>
                    <a:pt x="246" y="40"/>
                    <a:pt x="246" y="40"/>
                    <a:pt x="246" y="40"/>
                  </a:cubicBezTo>
                  <a:cubicBezTo>
                    <a:pt x="246" y="40"/>
                    <a:pt x="246" y="40"/>
                    <a:pt x="246" y="40"/>
                  </a:cubicBezTo>
                  <a:cubicBezTo>
                    <a:pt x="245" y="40"/>
                    <a:pt x="245" y="40"/>
                    <a:pt x="245" y="40"/>
                  </a:cubicBezTo>
                  <a:cubicBezTo>
                    <a:pt x="245" y="40"/>
                    <a:pt x="245" y="41"/>
                    <a:pt x="245" y="41"/>
                  </a:cubicBezTo>
                  <a:cubicBezTo>
                    <a:pt x="245" y="41"/>
                    <a:pt x="245" y="41"/>
                    <a:pt x="245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2"/>
                    <a:pt x="243" y="42"/>
                  </a:cubicBezTo>
                  <a:cubicBezTo>
                    <a:pt x="243" y="42"/>
                    <a:pt x="243" y="42"/>
                    <a:pt x="243" y="42"/>
                  </a:cubicBezTo>
                  <a:cubicBezTo>
                    <a:pt x="243" y="42"/>
                    <a:pt x="242" y="42"/>
                    <a:pt x="242" y="42"/>
                  </a:cubicBezTo>
                  <a:cubicBezTo>
                    <a:pt x="242" y="42"/>
                    <a:pt x="242" y="42"/>
                    <a:pt x="242" y="42"/>
                  </a:cubicBezTo>
                  <a:cubicBezTo>
                    <a:pt x="242" y="42"/>
                    <a:pt x="241" y="42"/>
                    <a:pt x="241" y="42"/>
                  </a:cubicBezTo>
                  <a:cubicBezTo>
                    <a:pt x="241" y="43"/>
                    <a:pt x="241" y="43"/>
                    <a:pt x="241" y="42"/>
                  </a:cubicBezTo>
                  <a:cubicBezTo>
                    <a:pt x="241" y="42"/>
                    <a:pt x="241" y="42"/>
                    <a:pt x="241" y="42"/>
                  </a:cubicBezTo>
                  <a:cubicBezTo>
                    <a:pt x="241" y="42"/>
                    <a:pt x="241" y="42"/>
                    <a:pt x="241" y="42"/>
                  </a:cubicBezTo>
                  <a:cubicBezTo>
                    <a:pt x="241" y="42"/>
                    <a:pt x="240" y="42"/>
                    <a:pt x="240" y="43"/>
                  </a:cubicBezTo>
                  <a:cubicBezTo>
                    <a:pt x="240" y="43"/>
                    <a:pt x="240" y="43"/>
                    <a:pt x="240" y="43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39" y="44"/>
                    <a:pt x="239" y="44"/>
                    <a:pt x="239" y="44"/>
                  </a:cubicBezTo>
                  <a:cubicBezTo>
                    <a:pt x="239" y="44"/>
                    <a:pt x="239" y="44"/>
                    <a:pt x="239" y="44"/>
                  </a:cubicBezTo>
                  <a:cubicBezTo>
                    <a:pt x="239" y="44"/>
                    <a:pt x="239" y="44"/>
                    <a:pt x="239" y="45"/>
                  </a:cubicBezTo>
                  <a:cubicBezTo>
                    <a:pt x="239" y="45"/>
                    <a:pt x="239" y="45"/>
                    <a:pt x="239" y="45"/>
                  </a:cubicBezTo>
                  <a:cubicBezTo>
                    <a:pt x="239" y="45"/>
                    <a:pt x="239" y="45"/>
                    <a:pt x="239" y="45"/>
                  </a:cubicBezTo>
                  <a:cubicBezTo>
                    <a:pt x="239" y="45"/>
                    <a:pt x="239" y="45"/>
                    <a:pt x="239" y="45"/>
                  </a:cubicBezTo>
                  <a:cubicBezTo>
                    <a:pt x="239" y="45"/>
                    <a:pt x="239" y="45"/>
                    <a:pt x="239" y="45"/>
                  </a:cubicBezTo>
                  <a:cubicBezTo>
                    <a:pt x="239" y="46"/>
                    <a:pt x="239" y="46"/>
                    <a:pt x="238" y="46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38" y="46"/>
                    <a:pt x="238" y="46"/>
                    <a:pt x="237" y="47"/>
                  </a:cubicBezTo>
                  <a:cubicBezTo>
                    <a:pt x="237" y="47"/>
                    <a:pt x="237" y="47"/>
                    <a:pt x="237" y="47"/>
                  </a:cubicBezTo>
                  <a:cubicBezTo>
                    <a:pt x="237" y="47"/>
                    <a:pt x="237" y="47"/>
                    <a:pt x="237" y="47"/>
                  </a:cubicBezTo>
                  <a:cubicBezTo>
                    <a:pt x="237" y="47"/>
                    <a:pt x="237" y="47"/>
                    <a:pt x="237" y="47"/>
                  </a:cubicBezTo>
                  <a:cubicBezTo>
                    <a:pt x="237" y="47"/>
                    <a:pt x="237" y="47"/>
                    <a:pt x="237" y="47"/>
                  </a:cubicBezTo>
                  <a:cubicBezTo>
                    <a:pt x="237" y="47"/>
                    <a:pt x="237" y="47"/>
                    <a:pt x="237" y="47"/>
                  </a:cubicBezTo>
                  <a:cubicBezTo>
                    <a:pt x="238" y="47"/>
                    <a:pt x="238" y="47"/>
                    <a:pt x="238" y="47"/>
                  </a:cubicBezTo>
                  <a:cubicBezTo>
                    <a:pt x="238" y="47"/>
                    <a:pt x="238" y="47"/>
                    <a:pt x="239" y="47"/>
                  </a:cubicBezTo>
                  <a:cubicBezTo>
                    <a:pt x="239" y="47"/>
                    <a:pt x="239" y="47"/>
                    <a:pt x="239" y="47"/>
                  </a:cubicBezTo>
                  <a:cubicBezTo>
                    <a:pt x="239" y="48"/>
                    <a:pt x="239" y="48"/>
                    <a:pt x="239" y="48"/>
                  </a:cubicBezTo>
                  <a:cubicBezTo>
                    <a:pt x="239" y="48"/>
                    <a:pt x="239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8"/>
                    <a:pt x="242" y="48"/>
                    <a:pt x="242" y="48"/>
                  </a:cubicBezTo>
                  <a:cubicBezTo>
                    <a:pt x="242" y="48"/>
                    <a:pt x="242" y="48"/>
                    <a:pt x="242" y="48"/>
                  </a:cubicBezTo>
                  <a:cubicBezTo>
                    <a:pt x="242" y="48"/>
                    <a:pt x="242" y="48"/>
                    <a:pt x="242" y="48"/>
                  </a:cubicBezTo>
                  <a:cubicBezTo>
                    <a:pt x="242" y="48"/>
                    <a:pt x="242" y="47"/>
                    <a:pt x="242" y="47"/>
                  </a:cubicBezTo>
                  <a:cubicBezTo>
                    <a:pt x="243" y="47"/>
                    <a:pt x="242" y="47"/>
                    <a:pt x="243" y="47"/>
                  </a:cubicBezTo>
                  <a:cubicBezTo>
                    <a:pt x="243" y="47"/>
                    <a:pt x="243" y="47"/>
                    <a:pt x="243" y="47"/>
                  </a:cubicBezTo>
                  <a:cubicBezTo>
                    <a:pt x="243" y="47"/>
                    <a:pt x="243" y="47"/>
                    <a:pt x="243" y="48"/>
                  </a:cubicBezTo>
                  <a:cubicBezTo>
                    <a:pt x="243" y="48"/>
                    <a:pt x="242" y="48"/>
                    <a:pt x="242" y="48"/>
                  </a:cubicBezTo>
                  <a:cubicBezTo>
                    <a:pt x="242" y="48"/>
                    <a:pt x="242" y="48"/>
                    <a:pt x="242" y="48"/>
                  </a:cubicBezTo>
                  <a:cubicBezTo>
                    <a:pt x="242" y="48"/>
                    <a:pt x="242" y="48"/>
                    <a:pt x="242" y="48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3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7"/>
                  </a:cubicBezTo>
                  <a:cubicBezTo>
                    <a:pt x="244" y="47"/>
                    <a:pt x="244" y="47"/>
                    <a:pt x="244" y="47"/>
                  </a:cubicBezTo>
                  <a:cubicBezTo>
                    <a:pt x="244" y="47"/>
                    <a:pt x="244" y="47"/>
                    <a:pt x="244" y="47"/>
                  </a:cubicBezTo>
                  <a:cubicBezTo>
                    <a:pt x="244" y="47"/>
                    <a:pt x="244" y="47"/>
                    <a:pt x="244" y="47"/>
                  </a:cubicBezTo>
                  <a:cubicBezTo>
                    <a:pt x="244" y="47"/>
                    <a:pt x="244" y="47"/>
                    <a:pt x="244" y="47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3" y="48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5" y="49"/>
                    <a:pt x="245" y="49"/>
                    <a:pt x="245" y="49"/>
                  </a:cubicBezTo>
                  <a:cubicBezTo>
                    <a:pt x="245" y="49"/>
                    <a:pt x="245" y="48"/>
                    <a:pt x="245" y="48"/>
                  </a:cubicBezTo>
                  <a:cubicBezTo>
                    <a:pt x="245" y="48"/>
                    <a:pt x="245" y="48"/>
                    <a:pt x="245" y="48"/>
                  </a:cubicBezTo>
                  <a:cubicBezTo>
                    <a:pt x="245" y="48"/>
                    <a:pt x="245" y="48"/>
                    <a:pt x="245" y="48"/>
                  </a:cubicBezTo>
                  <a:cubicBezTo>
                    <a:pt x="245" y="48"/>
                    <a:pt x="245" y="48"/>
                    <a:pt x="245" y="49"/>
                  </a:cubicBezTo>
                  <a:cubicBezTo>
                    <a:pt x="245" y="49"/>
                    <a:pt x="245" y="49"/>
                    <a:pt x="245" y="49"/>
                  </a:cubicBezTo>
                  <a:cubicBezTo>
                    <a:pt x="245" y="49"/>
                    <a:pt x="245" y="49"/>
                    <a:pt x="245" y="49"/>
                  </a:cubicBezTo>
                  <a:cubicBezTo>
                    <a:pt x="245" y="49"/>
                    <a:pt x="244" y="49"/>
                    <a:pt x="244" y="49"/>
                  </a:cubicBezTo>
                  <a:cubicBezTo>
                    <a:pt x="245" y="49"/>
                    <a:pt x="245" y="49"/>
                    <a:pt x="245" y="49"/>
                  </a:cubicBezTo>
                  <a:cubicBezTo>
                    <a:pt x="245" y="49"/>
                    <a:pt x="245" y="49"/>
                    <a:pt x="245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50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50"/>
                    <a:pt x="244" y="50"/>
                    <a:pt x="244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44" y="51"/>
                    <a:pt x="245" y="51"/>
                    <a:pt x="245" y="51"/>
                  </a:cubicBezTo>
                  <a:cubicBezTo>
                    <a:pt x="245" y="51"/>
                    <a:pt x="245" y="51"/>
                    <a:pt x="245" y="51"/>
                  </a:cubicBezTo>
                  <a:cubicBezTo>
                    <a:pt x="245" y="51"/>
                    <a:pt x="245" y="51"/>
                    <a:pt x="245" y="51"/>
                  </a:cubicBezTo>
                  <a:cubicBezTo>
                    <a:pt x="245" y="50"/>
                    <a:pt x="245" y="50"/>
                    <a:pt x="245" y="50"/>
                  </a:cubicBezTo>
                  <a:cubicBezTo>
                    <a:pt x="245" y="50"/>
                    <a:pt x="245" y="51"/>
                    <a:pt x="245" y="51"/>
                  </a:cubicBezTo>
                  <a:cubicBezTo>
                    <a:pt x="245" y="51"/>
                    <a:pt x="245" y="51"/>
                    <a:pt x="245" y="51"/>
                  </a:cubicBezTo>
                  <a:cubicBezTo>
                    <a:pt x="245" y="51"/>
                    <a:pt x="245" y="51"/>
                    <a:pt x="245" y="51"/>
                  </a:cubicBezTo>
                  <a:cubicBezTo>
                    <a:pt x="245" y="51"/>
                    <a:pt x="245" y="51"/>
                    <a:pt x="245" y="51"/>
                  </a:cubicBezTo>
                  <a:cubicBezTo>
                    <a:pt x="245" y="51"/>
                    <a:pt x="245" y="51"/>
                    <a:pt x="245" y="51"/>
                  </a:cubicBezTo>
                  <a:cubicBezTo>
                    <a:pt x="245" y="51"/>
                    <a:pt x="245" y="52"/>
                    <a:pt x="245" y="52"/>
                  </a:cubicBezTo>
                  <a:cubicBezTo>
                    <a:pt x="245" y="52"/>
                    <a:pt x="245" y="52"/>
                    <a:pt x="245" y="52"/>
                  </a:cubicBezTo>
                  <a:cubicBezTo>
                    <a:pt x="245" y="52"/>
                    <a:pt x="245" y="52"/>
                    <a:pt x="245" y="52"/>
                  </a:cubicBezTo>
                  <a:cubicBezTo>
                    <a:pt x="245" y="52"/>
                    <a:pt x="246" y="52"/>
                    <a:pt x="246" y="52"/>
                  </a:cubicBezTo>
                  <a:cubicBezTo>
                    <a:pt x="246" y="52"/>
                    <a:pt x="246" y="52"/>
                    <a:pt x="246" y="52"/>
                  </a:cubicBezTo>
                  <a:cubicBezTo>
                    <a:pt x="246" y="52"/>
                    <a:pt x="246" y="52"/>
                    <a:pt x="246" y="52"/>
                  </a:cubicBezTo>
                  <a:cubicBezTo>
                    <a:pt x="246" y="53"/>
                    <a:pt x="246" y="53"/>
                    <a:pt x="246" y="53"/>
                  </a:cubicBezTo>
                  <a:cubicBezTo>
                    <a:pt x="246" y="53"/>
                    <a:pt x="247" y="53"/>
                    <a:pt x="247" y="53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7" y="52"/>
                    <a:pt x="248" y="52"/>
                    <a:pt x="248" y="52"/>
                  </a:cubicBezTo>
                  <a:cubicBezTo>
                    <a:pt x="248" y="52"/>
                    <a:pt x="248" y="52"/>
                    <a:pt x="248" y="52"/>
                  </a:cubicBezTo>
                  <a:cubicBezTo>
                    <a:pt x="248" y="52"/>
                    <a:pt x="248" y="52"/>
                    <a:pt x="248" y="52"/>
                  </a:cubicBezTo>
                  <a:cubicBezTo>
                    <a:pt x="248" y="52"/>
                    <a:pt x="248" y="52"/>
                    <a:pt x="248" y="52"/>
                  </a:cubicBezTo>
                  <a:cubicBezTo>
                    <a:pt x="249" y="53"/>
                    <a:pt x="249" y="53"/>
                    <a:pt x="249" y="53"/>
                  </a:cubicBezTo>
                  <a:cubicBezTo>
                    <a:pt x="249" y="53"/>
                    <a:pt x="249" y="53"/>
                    <a:pt x="249" y="53"/>
                  </a:cubicBezTo>
                  <a:cubicBezTo>
                    <a:pt x="249" y="53"/>
                    <a:pt x="249" y="53"/>
                    <a:pt x="249" y="53"/>
                  </a:cubicBezTo>
                  <a:cubicBezTo>
                    <a:pt x="249" y="53"/>
                    <a:pt x="249" y="53"/>
                    <a:pt x="249" y="53"/>
                  </a:cubicBezTo>
                  <a:cubicBezTo>
                    <a:pt x="249" y="53"/>
                    <a:pt x="249" y="53"/>
                    <a:pt x="249" y="53"/>
                  </a:cubicBezTo>
                  <a:cubicBezTo>
                    <a:pt x="249" y="53"/>
                    <a:pt x="250" y="53"/>
                    <a:pt x="250" y="53"/>
                  </a:cubicBezTo>
                  <a:cubicBezTo>
                    <a:pt x="250" y="53"/>
                    <a:pt x="250" y="53"/>
                    <a:pt x="250" y="53"/>
                  </a:cubicBezTo>
                  <a:cubicBezTo>
                    <a:pt x="250" y="53"/>
                    <a:pt x="250" y="53"/>
                    <a:pt x="251" y="53"/>
                  </a:cubicBezTo>
                  <a:cubicBezTo>
                    <a:pt x="251" y="53"/>
                    <a:pt x="251" y="53"/>
                    <a:pt x="251" y="53"/>
                  </a:cubicBezTo>
                  <a:cubicBezTo>
                    <a:pt x="251" y="53"/>
                    <a:pt x="251" y="53"/>
                    <a:pt x="251" y="53"/>
                  </a:cubicBezTo>
                  <a:cubicBezTo>
                    <a:pt x="251" y="53"/>
                    <a:pt x="251" y="53"/>
                    <a:pt x="251" y="53"/>
                  </a:cubicBezTo>
                  <a:cubicBezTo>
                    <a:pt x="251" y="53"/>
                    <a:pt x="251" y="53"/>
                    <a:pt x="251" y="53"/>
                  </a:cubicBezTo>
                  <a:cubicBezTo>
                    <a:pt x="251" y="53"/>
                    <a:pt x="252" y="52"/>
                    <a:pt x="252" y="52"/>
                  </a:cubicBezTo>
                  <a:cubicBezTo>
                    <a:pt x="252" y="52"/>
                    <a:pt x="252" y="52"/>
                    <a:pt x="252" y="52"/>
                  </a:cubicBezTo>
                  <a:cubicBezTo>
                    <a:pt x="252" y="52"/>
                    <a:pt x="252" y="52"/>
                    <a:pt x="252" y="52"/>
                  </a:cubicBezTo>
                  <a:cubicBezTo>
                    <a:pt x="252" y="52"/>
                    <a:pt x="252" y="52"/>
                    <a:pt x="252" y="52"/>
                  </a:cubicBezTo>
                  <a:cubicBezTo>
                    <a:pt x="252" y="52"/>
                    <a:pt x="252" y="52"/>
                    <a:pt x="253" y="52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53" y="52"/>
                    <a:pt x="254" y="52"/>
                    <a:pt x="254" y="52"/>
                  </a:cubicBezTo>
                  <a:cubicBezTo>
                    <a:pt x="254" y="52"/>
                    <a:pt x="254" y="52"/>
                    <a:pt x="254" y="52"/>
                  </a:cubicBezTo>
                  <a:cubicBezTo>
                    <a:pt x="254" y="52"/>
                    <a:pt x="254" y="52"/>
                    <a:pt x="254" y="52"/>
                  </a:cubicBezTo>
                  <a:cubicBezTo>
                    <a:pt x="254" y="53"/>
                    <a:pt x="254" y="52"/>
                    <a:pt x="254" y="52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52"/>
                    <a:pt x="255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8" y="52"/>
                    <a:pt x="258" y="52"/>
                  </a:cubicBezTo>
                  <a:cubicBezTo>
                    <a:pt x="258" y="52"/>
                    <a:pt x="258" y="52"/>
                    <a:pt x="258" y="52"/>
                  </a:cubicBezTo>
                  <a:cubicBezTo>
                    <a:pt x="258" y="52"/>
                    <a:pt x="258" y="52"/>
                    <a:pt x="258" y="52"/>
                  </a:cubicBezTo>
                  <a:cubicBezTo>
                    <a:pt x="258" y="52"/>
                    <a:pt x="258" y="52"/>
                    <a:pt x="258" y="52"/>
                  </a:cubicBezTo>
                  <a:cubicBezTo>
                    <a:pt x="258" y="52"/>
                    <a:pt x="258" y="53"/>
                    <a:pt x="258" y="53"/>
                  </a:cubicBezTo>
                  <a:cubicBezTo>
                    <a:pt x="258" y="53"/>
                    <a:pt x="258" y="53"/>
                    <a:pt x="258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8" y="53"/>
                    <a:pt x="258" y="53"/>
                    <a:pt x="258" y="53"/>
                  </a:cubicBezTo>
                  <a:cubicBezTo>
                    <a:pt x="258" y="53"/>
                    <a:pt x="258" y="53"/>
                    <a:pt x="258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8" y="53"/>
                    <a:pt x="258" y="54"/>
                  </a:cubicBezTo>
                  <a:cubicBezTo>
                    <a:pt x="258" y="54"/>
                    <a:pt x="258" y="54"/>
                    <a:pt x="258" y="54"/>
                  </a:cubicBezTo>
                  <a:cubicBezTo>
                    <a:pt x="258" y="54"/>
                    <a:pt x="258" y="54"/>
                    <a:pt x="258" y="54"/>
                  </a:cubicBezTo>
                  <a:cubicBezTo>
                    <a:pt x="258" y="54"/>
                    <a:pt x="257" y="54"/>
                    <a:pt x="257" y="54"/>
                  </a:cubicBezTo>
                  <a:cubicBezTo>
                    <a:pt x="257" y="54"/>
                    <a:pt x="257" y="54"/>
                    <a:pt x="257" y="54"/>
                  </a:cubicBezTo>
                  <a:cubicBezTo>
                    <a:pt x="257" y="54"/>
                    <a:pt x="257" y="54"/>
                    <a:pt x="257" y="54"/>
                  </a:cubicBezTo>
                  <a:cubicBezTo>
                    <a:pt x="257" y="54"/>
                    <a:pt x="256" y="54"/>
                    <a:pt x="256" y="54"/>
                  </a:cubicBezTo>
                  <a:cubicBezTo>
                    <a:pt x="256" y="54"/>
                    <a:pt x="256" y="54"/>
                    <a:pt x="256" y="54"/>
                  </a:cubicBezTo>
                  <a:cubicBezTo>
                    <a:pt x="256" y="54"/>
                    <a:pt x="256" y="54"/>
                    <a:pt x="256" y="54"/>
                  </a:cubicBezTo>
                  <a:cubicBezTo>
                    <a:pt x="256" y="54"/>
                    <a:pt x="256" y="54"/>
                    <a:pt x="256" y="54"/>
                  </a:cubicBezTo>
                  <a:cubicBezTo>
                    <a:pt x="256" y="54"/>
                    <a:pt x="256" y="54"/>
                    <a:pt x="257" y="54"/>
                  </a:cubicBezTo>
                  <a:cubicBezTo>
                    <a:pt x="257" y="54"/>
                    <a:pt x="257" y="54"/>
                    <a:pt x="257" y="54"/>
                  </a:cubicBezTo>
                  <a:cubicBezTo>
                    <a:pt x="257" y="54"/>
                    <a:pt x="256" y="54"/>
                    <a:pt x="256" y="54"/>
                  </a:cubicBezTo>
                  <a:cubicBezTo>
                    <a:pt x="256" y="54"/>
                    <a:pt x="257" y="54"/>
                    <a:pt x="257" y="54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6" y="54"/>
                    <a:pt x="256" y="54"/>
                  </a:cubicBezTo>
                  <a:cubicBezTo>
                    <a:pt x="256" y="54"/>
                    <a:pt x="256" y="55"/>
                    <a:pt x="256" y="55"/>
                  </a:cubicBezTo>
                  <a:cubicBezTo>
                    <a:pt x="256" y="55"/>
                    <a:pt x="256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6" y="54"/>
                    <a:pt x="256" y="54"/>
                  </a:cubicBezTo>
                  <a:cubicBezTo>
                    <a:pt x="256" y="54"/>
                    <a:pt x="256" y="54"/>
                    <a:pt x="256" y="54"/>
                  </a:cubicBezTo>
                  <a:cubicBezTo>
                    <a:pt x="256" y="54"/>
                    <a:pt x="256" y="54"/>
                    <a:pt x="256" y="54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6" y="56"/>
                    <a:pt x="256" y="56"/>
                  </a:cubicBezTo>
                  <a:cubicBezTo>
                    <a:pt x="256" y="56"/>
                    <a:pt x="256" y="56"/>
                    <a:pt x="256" y="56"/>
                  </a:cubicBezTo>
                  <a:cubicBezTo>
                    <a:pt x="256" y="56"/>
                    <a:pt x="256" y="56"/>
                    <a:pt x="256" y="56"/>
                  </a:cubicBezTo>
                  <a:cubicBezTo>
                    <a:pt x="256" y="56"/>
                    <a:pt x="256" y="56"/>
                    <a:pt x="256" y="56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4" y="55"/>
                  </a:cubicBezTo>
                  <a:cubicBezTo>
                    <a:pt x="254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4"/>
                    <a:pt x="254" y="54"/>
                  </a:cubicBezTo>
                  <a:cubicBezTo>
                    <a:pt x="254" y="54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4"/>
                    <a:pt x="254" y="54"/>
                    <a:pt x="254" y="54"/>
                  </a:cubicBezTo>
                  <a:cubicBezTo>
                    <a:pt x="254" y="54"/>
                    <a:pt x="254" y="54"/>
                    <a:pt x="254" y="54"/>
                  </a:cubicBezTo>
                  <a:cubicBezTo>
                    <a:pt x="254" y="54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6"/>
                    <a:pt x="254" y="56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4"/>
                  </a:cubicBezTo>
                  <a:cubicBezTo>
                    <a:pt x="254" y="54"/>
                    <a:pt x="253" y="54"/>
                    <a:pt x="253" y="54"/>
                  </a:cubicBezTo>
                  <a:cubicBezTo>
                    <a:pt x="253" y="54"/>
                    <a:pt x="253" y="54"/>
                    <a:pt x="253" y="54"/>
                  </a:cubicBezTo>
                  <a:cubicBezTo>
                    <a:pt x="253" y="54"/>
                    <a:pt x="253" y="54"/>
                    <a:pt x="253" y="54"/>
                  </a:cubicBezTo>
                  <a:cubicBezTo>
                    <a:pt x="253" y="54"/>
                    <a:pt x="253" y="54"/>
                    <a:pt x="253" y="54"/>
                  </a:cubicBezTo>
                  <a:cubicBezTo>
                    <a:pt x="253" y="54"/>
                    <a:pt x="253" y="54"/>
                    <a:pt x="253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4"/>
                    <a:pt x="251" y="54"/>
                    <a:pt x="251" y="55"/>
                  </a:cubicBezTo>
                  <a:cubicBezTo>
                    <a:pt x="251" y="55"/>
                    <a:pt x="251" y="55"/>
                    <a:pt x="251" y="55"/>
                  </a:cubicBezTo>
                  <a:cubicBezTo>
                    <a:pt x="251" y="55"/>
                    <a:pt x="251" y="55"/>
                    <a:pt x="251" y="55"/>
                  </a:cubicBezTo>
                  <a:cubicBezTo>
                    <a:pt x="250" y="56"/>
                    <a:pt x="250" y="56"/>
                    <a:pt x="250" y="56"/>
                  </a:cubicBezTo>
                  <a:cubicBezTo>
                    <a:pt x="250" y="56"/>
                    <a:pt x="250" y="56"/>
                    <a:pt x="250" y="56"/>
                  </a:cubicBezTo>
                  <a:cubicBezTo>
                    <a:pt x="250" y="56"/>
                    <a:pt x="250" y="56"/>
                    <a:pt x="250" y="56"/>
                  </a:cubicBezTo>
                  <a:cubicBezTo>
                    <a:pt x="249" y="56"/>
                    <a:pt x="249" y="56"/>
                    <a:pt x="249" y="56"/>
                  </a:cubicBezTo>
                  <a:cubicBezTo>
                    <a:pt x="249" y="56"/>
                    <a:pt x="249" y="56"/>
                    <a:pt x="249" y="56"/>
                  </a:cubicBezTo>
                  <a:cubicBezTo>
                    <a:pt x="249" y="56"/>
                    <a:pt x="249" y="56"/>
                    <a:pt x="248" y="56"/>
                  </a:cubicBezTo>
                  <a:cubicBezTo>
                    <a:pt x="248" y="56"/>
                    <a:pt x="248" y="56"/>
                    <a:pt x="248" y="56"/>
                  </a:cubicBezTo>
                  <a:cubicBezTo>
                    <a:pt x="248" y="56"/>
                    <a:pt x="248" y="55"/>
                    <a:pt x="248" y="56"/>
                  </a:cubicBezTo>
                  <a:cubicBezTo>
                    <a:pt x="248" y="56"/>
                    <a:pt x="248" y="56"/>
                    <a:pt x="248" y="56"/>
                  </a:cubicBezTo>
                  <a:cubicBezTo>
                    <a:pt x="248" y="56"/>
                    <a:pt x="247" y="56"/>
                    <a:pt x="247" y="56"/>
                  </a:cubicBezTo>
                  <a:cubicBezTo>
                    <a:pt x="247" y="56"/>
                    <a:pt x="247" y="56"/>
                    <a:pt x="247" y="56"/>
                  </a:cubicBezTo>
                  <a:cubicBezTo>
                    <a:pt x="247" y="56"/>
                    <a:pt x="247" y="56"/>
                    <a:pt x="247" y="56"/>
                  </a:cubicBezTo>
                  <a:cubicBezTo>
                    <a:pt x="247" y="56"/>
                    <a:pt x="247" y="56"/>
                    <a:pt x="247" y="55"/>
                  </a:cubicBezTo>
                  <a:cubicBezTo>
                    <a:pt x="247" y="55"/>
                    <a:pt x="247" y="55"/>
                    <a:pt x="247" y="55"/>
                  </a:cubicBezTo>
                  <a:cubicBezTo>
                    <a:pt x="247" y="55"/>
                    <a:pt x="247" y="55"/>
                    <a:pt x="247" y="55"/>
                  </a:cubicBezTo>
                  <a:cubicBezTo>
                    <a:pt x="247" y="55"/>
                    <a:pt x="246" y="55"/>
                    <a:pt x="246" y="55"/>
                  </a:cubicBezTo>
                  <a:cubicBezTo>
                    <a:pt x="246" y="55"/>
                    <a:pt x="246" y="55"/>
                    <a:pt x="246" y="55"/>
                  </a:cubicBezTo>
                  <a:cubicBezTo>
                    <a:pt x="245" y="55"/>
                    <a:pt x="245" y="55"/>
                    <a:pt x="245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6"/>
                    <a:pt x="245" y="56"/>
                    <a:pt x="246" y="56"/>
                  </a:cubicBezTo>
                  <a:cubicBezTo>
                    <a:pt x="246" y="56"/>
                    <a:pt x="246" y="56"/>
                    <a:pt x="245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6"/>
                    <a:pt x="244" y="56"/>
                    <a:pt x="244" y="56"/>
                  </a:cubicBezTo>
                  <a:cubicBezTo>
                    <a:pt x="244" y="56"/>
                    <a:pt x="244" y="56"/>
                    <a:pt x="244" y="56"/>
                  </a:cubicBezTo>
                  <a:cubicBezTo>
                    <a:pt x="244" y="56"/>
                    <a:pt x="244" y="56"/>
                    <a:pt x="244" y="56"/>
                  </a:cubicBezTo>
                  <a:cubicBezTo>
                    <a:pt x="244" y="56"/>
                    <a:pt x="245" y="56"/>
                    <a:pt x="245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4" y="56"/>
                    <a:pt x="244" y="56"/>
                    <a:pt x="244" y="57"/>
                  </a:cubicBezTo>
                  <a:cubicBezTo>
                    <a:pt x="244" y="57"/>
                    <a:pt x="244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4" y="57"/>
                    <a:pt x="244" y="57"/>
                    <a:pt x="244" y="57"/>
                  </a:cubicBezTo>
                  <a:cubicBezTo>
                    <a:pt x="244" y="57"/>
                    <a:pt x="244" y="57"/>
                    <a:pt x="244" y="57"/>
                  </a:cubicBezTo>
                  <a:cubicBezTo>
                    <a:pt x="244" y="57"/>
                    <a:pt x="244" y="57"/>
                    <a:pt x="244" y="57"/>
                  </a:cubicBezTo>
                  <a:cubicBezTo>
                    <a:pt x="244" y="57"/>
                    <a:pt x="244" y="57"/>
                    <a:pt x="244" y="57"/>
                  </a:cubicBezTo>
                  <a:cubicBezTo>
                    <a:pt x="244" y="57"/>
                    <a:pt x="244" y="57"/>
                    <a:pt x="244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6" y="57"/>
                    <a:pt x="246" y="57"/>
                    <a:pt x="246" y="57"/>
                  </a:cubicBezTo>
                  <a:cubicBezTo>
                    <a:pt x="246" y="57"/>
                    <a:pt x="246" y="57"/>
                    <a:pt x="246" y="57"/>
                  </a:cubicBezTo>
                  <a:cubicBezTo>
                    <a:pt x="246" y="57"/>
                    <a:pt x="247" y="57"/>
                    <a:pt x="247" y="57"/>
                  </a:cubicBezTo>
                  <a:cubicBezTo>
                    <a:pt x="247" y="57"/>
                    <a:pt x="247" y="57"/>
                    <a:pt x="247" y="57"/>
                  </a:cubicBezTo>
                  <a:cubicBezTo>
                    <a:pt x="247" y="57"/>
                    <a:pt x="247" y="57"/>
                    <a:pt x="247" y="57"/>
                  </a:cubicBezTo>
                  <a:cubicBezTo>
                    <a:pt x="247" y="57"/>
                    <a:pt x="247" y="57"/>
                    <a:pt x="247" y="57"/>
                  </a:cubicBezTo>
                  <a:cubicBezTo>
                    <a:pt x="247" y="57"/>
                    <a:pt x="247" y="57"/>
                    <a:pt x="247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8" y="58"/>
                    <a:pt x="248" y="58"/>
                    <a:pt x="248" y="58"/>
                  </a:cubicBezTo>
                  <a:cubicBezTo>
                    <a:pt x="248" y="58"/>
                    <a:pt x="248" y="59"/>
                    <a:pt x="248" y="59"/>
                  </a:cubicBezTo>
                  <a:cubicBezTo>
                    <a:pt x="248" y="59"/>
                    <a:pt x="248" y="59"/>
                    <a:pt x="249" y="59"/>
                  </a:cubicBezTo>
                  <a:cubicBezTo>
                    <a:pt x="249" y="59"/>
                    <a:pt x="249" y="59"/>
                    <a:pt x="249" y="59"/>
                  </a:cubicBezTo>
                  <a:cubicBezTo>
                    <a:pt x="249" y="59"/>
                    <a:pt x="249" y="59"/>
                    <a:pt x="249" y="59"/>
                  </a:cubicBezTo>
                  <a:cubicBezTo>
                    <a:pt x="248" y="59"/>
                    <a:pt x="248" y="59"/>
                    <a:pt x="248" y="59"/>
                  </a:cubicBezTo>
                  <a:cubicBezTo>
                    <a:pt x="248" y="59"/>
                    <a:pt x="248" y="59"/>
                    <a:pt x="248" y="59"/>
                  </a:cubicBezTo>
                  <a:cubicBezTo>
                    <a:pt x="249" y="59"/>
                    <a:pt x="249" y="59"/>
                    <a:pt x="249" y="60"/>
                  </a:cubicBezTo>
                  <a:cubicBezTo>
                    <a:pt x="249" y="60"/>
                    <a:pt x="249" y="60"/>
                    <a:pt x="249" y="60"/>
                  </a:cubicBezTo>
                  <a:cubicBezTo>
                    <a:pt x="249" y="60"/>
                    <a:pt x="249" y="60"/>
                    <a:pt x="249" y="60"/>
                  </a:cubicBezTo>
                  <a:cubicBezTo>
                    <a:pt x="249" y="60"/>
                    <a:pt x="249" y="60"/>
                    <a:pt x="249" y="60"/>
                  </a:cubicBezTo>
                  <a:cubicBezTo>
                    <a:pt x="249" y="60"/>
                    <a:pt x="249" y="60"/>
                    <a:pt x="249" y="60"/>
                  </a:cubicBezTo>
                  <a:cubicBezTo>
                    <a:pt x="249" y="60"/>
                    <a:pt x="249" y="60"/>
                    <a:pt x="249" y="60"/>
                  </a:cubicBezTo>
                  <a:cubicBezTo>
                    <a:pt x="249" y="60"/>
                    <a:pt x="249" y="60"/>
                    <a:pt x="250" y="60"/>
                  </a:cubicBezTo>
                  <a:cubicBezTo>
                    <a:pt x="250" y="59"/>
                    <a:pt x="250" y="59"/>
                    <a:pt x="250" y="59"/>
                  </a:cubicBezTo>
                  <a:cubicBezTo>
                    <a:pt x="250" y="60"/>
                    <a:pt x="250" y="60"/>
                    <a:pt x="250" y="60"/>
                  </a:cubicBezTo>
                  <a:cubicBezTo>
                    <a:pt x="250" y="60"/>
                    <a:pt x="250" y="60"/>
                    <a:pt x="250" y="60"/>
                  </a:cubicBezTo>
                  <a:cubicBezTo>
                    <a:pt x="250" y="60"/>
                    <a:pt x="250" y="60"/>
                    <a:pt x="250" y="60"/>
                  </a:cubicBezTo>
                  <a:cubicBezTo>
                    <a:pt x="250" y="60"/>
                    <a:pt x="250" y="60"/>
                    <a:pt x="250" y="60"/>
                  </a:cubicBezTo>
                  <a:cubicBezTo>
                    <a:pt x="250" y="60"/>
                    <a:pt x="250" y="60"/>
                    <a:pt x="250" y="60"/>
                  </a:cubicBezTo>
                  <a:cubicBezTo>
                    <a:pt x="250" y="60"/>
                    <a:pt x="250" y="60"/>
                    <a:pt x="250" y="60"/>
                  </a:cubicBezTo>
                  <a:cubicBezTo>
                    <a:pt x="250" y="60"/>
                    <a:pt x="250" y="61"/>
                    <a:pt x="250" y="61"/>
                  </a:cubicBezTo>
                  <a:cubicBezTo>
                    <a:pt x="250" y="61"/>
                    <a:pt x="250" y="61"/>
                    <a:pt x="250" y="61"/>
                  </a:cubicBezTo>
                  <a:cubicBezTo>
                    <a:pt x="250" y="61"/>
                    <a:pt x="250" y="61"/>
                    <a:pt x="250" y="61"/>
                  </a:cubicBezTo>
                  <a:cubicBezTo>
                    <a:pt x="250" y="61"/>
                    <a:pt x="250" y="61"/>
                    <a:pt x="250" y="61"/>
                  </a:cubicBezTo>
                  <a:cubicBezTo>
                    <a:pt x="250" y="61"/>
                    <a:pt x="250" y="61"/>
                    <a:pt x="250" y="61"/>
                  </a:cubicBezTo>
                  <a:cubicBezTo>
                    <a:pt x="251" y="61"/>
                    <a:pt x="251" y="61"/>
                    <a:pt x="251" y="62"/>
                  </a:cubicBezTo>
                  <a:cubicBezTo>
                    <a:pt x="251" y="62"/>
                    <a:pt x="251" y="62"/>
                    <a:pt x="250" y="62"/>
                  </a:cubicBezTo>
                  <a:cubicBezTo>
                    <a:pt x="250" y="62"/>
                    <a:pt x="250" y="62"/>
                    <a:pt x="250" y="62"/>
                  </a:cubicBezTo>
                  <a:cubicBezTo>
                    <a:pt x="250" y="62"/>
                    <a:pt x="250" y="62"/>
                    <a:pt x="250" y="62"/>
                  </a:cubicBezTo>
                  <a:cubicBezTo>
                    <a:pt x="250" y="62"/>
                    <a:pt x="250" y="62"/>
                    <a:pt x="250" y="62"/>
                  </a:cubicBezTo>
                  <a:cubicBezTo>
                    <a:pt x="250" y="62"/>
                    <a:pt x="250" y="62"/>
                    <a:pt x="250" y="62"/>
                  </a:cubicBezTo>
                  <a:cubicBezTo>
                    <a:pt x="250" y="62"/>
                    <a:pt x="250" y="62"/>
                    <a:pt x="250" y="62"/>
                  </a:cubicBezTo>
                  <a:cubicBezTo>
                    <a:pt x="250" y="62"/>
                    <a:pt x="249" y="62"/>
                    <a:pt x="249" y="62"/>
                  </a:cubicBezTo>
                  <a:cubicBezTo>
                    <a:pt x="249" y="62"/>
                    <a:pt x="249" y="62"/>
                    <a:pt x="249" y="62"/>
                  </a:cubicBezTo>
                  <a:cubicBezTo>
                    <a:pt x="249" y="63"/>
                    <a:pt x="250" y="63"/>
                    <a:pt x="250" y="63"/>
                  </a:cubicBezTo>
                  <a:cubicBezTo>
                    <a:pt x="250" y="63"/>
                    <a:pt x="250" y="63"/>
                    <a:pt x="250" y="63"/>
                  </a:cubicBezTo>
                  <a:cubicBezTo>
                    <a:pt x="250" y="63"/>
                    <a:pt x="250" y="63"/>
                    <a:pt x="250" y="63"/>
                  </a:cubicBezTo>
                  <a:cubicBezTo>
                    <a:pt x="250" y="64"/>
                    <a:pt x="250" y="64"/>
                    <a:pt x="250" y="64"/>
                  </a:cubicBezTo>
                  <a:cubicBezTo>
                    <a:pt x="250" y="64"/>
                    <a:pt x="250" y="64"/>
                    <a:pt x="250" y="64"/>
                  </a:cubicBezTo>
                  <a:cubicBezTo>
                    <a:pt x="250" y="64"/>
                    <a:pt x="250" y="64"/>
                    <a:pt x="250" y="64"/>
                  </a:cubicBezTo>
                  <a:cubicBezTo>
                    <a:pt x="250" y="64"/>
                    <a:pt x="250" y="64"/>
                    <a:pt x="250" y="64"/>
                  </a:cubicBezTo>
                  <a:cubicBezTo>
                    <a:pt x="250" y="64"/>
                    <a:pt x="250" y="64"/>
                    <a:pt x="250" y="64"/>
                  </a:cubicBezTo>
                  <a:cubicBezTo>
                    <a:pt x="250" y="64"/>
                    <a:pt x="250" y="64"/>
                    <a:pt x="250" y="64"/>
                  </a:cubicBezTo>
                  <a:cubicBezTo>
                    <a:pt x="250" y="64"/>
                    <a:pt x="250" y="64"/>
                    <a:pt x="250" y="65"/>
                  </a:cubicBezTo>
                  <a:cubicBezTo>
                    <a:pt x="250" y="65"/>
                    <a:pt x="250" y="65"/>
                    <a:pt x="250" y="65"/>
                  </a:cubicBezTo>
                  <a:cubicBezTo>
                    <a:pt x="250" y="65"/>
                    <a:pt x="250" y="65"/>
                    <a:pt x="251" y="65"/>
                  </a:cubicBezTo>
                  <a:cubicBezTo>
                    <a:pt x="251" y="65"/>
                    <a:pt x="251" y="65"/>
                    <a:pt x="251" y="65"/>
                  </a:cubicBezTo>
                  <a:cubicBezTo>
                    <a:pt x="251" y="65"/>
                    <a:pt x="251" y="65"/>
                    <a:pt x="251" y="65"/>
                  </a:cubicBezTo>
                  <a:cubicBezTo>
                    <a:pt x="251" y="65"/>
                    <a:pt x="251" y="65"/>
                    <a:pt x="251" y="65"/>
                  </a:cubicBezTo>
                  <a:cubicBezTo>
                    <a:pt x="251" y="65"/>
                    <a:pt x="251" y="65"/>
                    <a:pt x="252" y="65"/>
                  </a:cubicBezTo>
                  <a:cubicBezTo>
                    <a:pt x="252" y="65"/>
                    <a:pt x="252" y="65"/>
                    <a:pt x="252" y="65"/>
                  </a:cubicBezTo>
                  <a:cubicBezTo>
                    <a:pt x="252" y="65"/>
                    <a:pt x="252" y="65"/>
                    <a:pt x="252" y="65"/>
                  </a:cubicBezTo>
                  <a:cubicBezTo>
                    <a:pt x="252" y="65"/>
                    <a:pt x="252" y="65"/>
                    <a:pt x="252" y="65"/>
                  </a:cubicBezTo>
                  <a:cubicBezTo>
                    <a:pt x="253" y="65"/>
                    <a:pt x="253" y="65"/>
                    <a:pt x="253" y="65"/>
                  </a:cubicBezTo>
                  <a:cubicBezTo>
                    <a:pt x="253" y="65"/>
                    <a:pt x="253" y="65"/>
                    <a:pt x="253" y="65"/>
                  </a:cubicBezTo>
                  <a:cubicBezTo>
                    <a:pt x="253" y="65"/>
                    <a:pt x="253" y="65"/>
                    <a:pt x="253" y="64"/>
                  </a:cubicBezTo>
                  <a:cubicBezTo>
                    <a:pt x="253" y="64"/>
                    <a:pt x="253" y="64"/>
                    <a:pt x="253" y="64"/>
                  </a:cubicBezTo>
                  <a:cubicBezTo>
                    <a:pt x="253" y="64"/>
                    <a:pt x="253" y="64"/>
                    <a:pt x="253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3" y="64"/>
                    <a:pt x="253" y="64"/>
                    <a:pt x="253" y="64"/>
                  </a:cubicBezTo>
                  <a:cubicBezTo>
                    <a:pt x="253" y="64"/>
                    <a:pt x="253" y="64"/>
                    <a:pt x="253" y="63"/>
                  </a:cubicBezTo>
                  <a:cubicBezTo>
                    <a:pt x="253" y="64"/>
                    <a:pt x="253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3"/>
                    <a:pt x="254" y="63"/>
                  </a:cubicBezTo>
                  <a:cubicBezTo>
                    <a:pt x="254" y="63"/>
                    <a:pt x="254" y="63"/>
                    <a:pt x="254" y="63"/>
                  </a:cubicBezTo>
                  <a:cubicBezTo>
                    <a:pt x="254" y="63"/>
                    <a:pt x="254" y="63"/>
                    <a:pt x="254" y="63"/>
                  </a:cubicBezTo>
                  <a:cubicBezTo>
                    <a:pt x="254" y="63"/>
                    <a:pt x="254" y="63"/>
                    <a:pt x="254" y="63"/>
                  </a:cubicBezTo>
                  <a:cubicBezTo>
                    <a:pt x="254" y="63"/>
                    <a:pt x="254" y="63"/>
                    <a:pt x="254" y="63"/>
                  </a:cubicBezTo>
                  <a:cubicBezTo>
                    <a:pt x="254" y="63"/>
                    <a:pt x="254" y="63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3" y="62"/>
                    <a:pt x="253" y="62"/>
                  </a:cubicBezTo>
                  <a:cubicBezTo>
                    <a:pt x="253" y="62"/>
                    <a:pt x="253" y="62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4" y="61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5" y="62"/>
                  </a:cubicBezTo>
                  <a:cubicBezTo>
                    <a:pt x="255" y="62"/>
                    <a:pt x="255" y="62"/>
                    <a:pt x="255" y="62"/>
                  </a:cubicBezTo>
                  <a:cubicBezTo>
                    <a:pt x="255" y="62"/>
                    <a:pt x="255" y="62"/>
                    <a:pt x="255" y="61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1"/>
                    <a:pt x="255" y="61"/>
                    <a:pt x="254" y="61"/>
                  </a:cubicBezTo>
                  <a:cubicBezTo>
                    <a:pt x="254" y="61"/>
                    <a:pt x="254" y="61"/>
                    <a:pt x="254" y="61"/>
                  </a:cubicBezTo>
                  <a:cubicBezTo>
                    <a:pt x="254" y="61"/>
                    <a:pt x="254" y="61"/>
                    <a:pt x="254" y="60"/>
                  </a:cubicBezTo>
                  <a:cubicBezTo>
                    <a:pt x="254" y="60"/>
                    <a:pt x="254" y="60"/>
                    <a:pt x="254" y="60"/>
                  </a:cubicBezTo>
                  <a:cubicBezTo>
                    <a:pt x="254" y="60"/>
                    <a:pt x="254" y="60"/>
                    <a:pt x="254" y="60"/>
                  </a:cubicBezTo>
                  <a:cubicBezTo>
                    <a:pt x="254" y="60"/>
                    <a:pt x="254" y="60"/>
                    <a:pt x="254" y="60"/>
                  </a:cubicBezTo>
                  <a:cubicBezTo>
                    <a:pt x="254" y="60"/>
                    <a:pt x="254" y="60"/>
                    <a:pt x="254" y="60"/>
                  </a:cubicBezTo>
                  <a:cubicBezTo>
                    <a:pt x="254" y="60"/>
                    <a:pt x="254" y="61"/>
                    <a:pt x="254" y="61"/>
                  </a:cubicBezTo>
                  <a:cubicBezTo>
                    <a:pt x="254" y="61"/>
                    <a:pt x="255" y="61"/>
                    <a:pt x="255" y="61"/>
                  </a:cubicBezTo>
                  <a:cubicBezTo>
                    <a:pt x="255" y="60"/>
                    <a:pt x="254" y="60"/>
                    <a:pt x="254" y="60"/>
                  </a:cubicBezTo>
                  <a:cubicBezTo>
                    <a:pt x="254" y="60"/>
                    <a:pt x="255" y="60"/>
                    <a:pt x="255" y="60"/>
                  </a:cubicBezTo>
                  <a:cubicBezTo>
                    <a:pt x="255" y="60"/>
                    <a:pt x="255" y="60"/>
                    <a:pt x="255" y="60"/>
                  </a:cubicBezTo>
                  <a:cubicBezTo>
                    <a:pt x="255" y="60"/>
                    <a:pt x="255" y="60"/>
                    <a:pt x="255" y="60"/>
                  </a:cubicBezTo>
                  <a:cubicBezTo>
                    <a:pt x="255" y="60"/>
                    <a:pt x="255" y="60"/>
                    <a:pt x="255" y="61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1"/>
                    <a:pt x="255" y="60"/>
                    <a:pt x="255" y="60"/>
                  </a:cubicBezTo>
                  <a:cubicBezTo>
                    <a:pt x="255" y="60"/>
                    <a:pt x="256" y="60"/>
                    <a:pt x="256" y="60"/>
                  </a:cubicBezTo>
                  <a:cubicBezTo>
                    <a:pt x="256" y="60"/>
                    <a:pt x="256" y="60"/>
                    <a:pt x="256" y="60"/>
                  </a:cubicBezTo>
                  <a:cubicBezTo>
                    <a:pt x="256" y="60"/>
                    <a:pt x="256" y="60"/>
                    <a:pt x="256" y="60"/>
                  </a:cubicBezTo>
                  <a:cubicBezTo>
                    <a:pt x="256" y="60"/>
                    <a:pt x="255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8"/>
                    <a:pt x="256" y="58"/>
                  </a:cubicBezTo>
                  <a:cubicBezTo>
                    <a:pt x="256" y="58"/>
                    <a:pt x="256" y="58"/>
                    <a:pt x="256" y="58"/>
                  </a:cubicBezTo>
                  <a:cubicBezTo>
                    <a:pt x="256" y="58"/>
                    <a:pt x="256" y="58"/>
                    <a:pt x="256" y="58"/>
                  </a:cubicBezTo>
                  <a:cubicBezTo>
                    <a:pt x="256" y="58"/>
                    <a:pt x="256" y="58"/>
                    <a:pt x="256" y="58"/>
                  </a:cubicBezTo>
                  <a:cubicBezTo>
                    <a:pt x="256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7"/>
                    <a:pt x="257" y="57"/>
                    <a:pt x="257" y="57"/>
                  </a:cubicBezTo>
                  <a:cubicBezTo>
                    <a:pt x="257" y="57"/>
                    <a:pt x="257" y="57"/>
                    <a:pt x="257" y="57"/>
                  </a:cubicBezTo>
                  <a:cubicBezTo>
                    <a:pt x="257" y="57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6" y="58"/>
                    <a:pt x="256" y="58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60"/>
                    <a:pt x="256" y="60"/>
                    <a:pt x="256" y="60"/>
                  </a:cubicBezTo>
                  <a:cubicBezTo>
                    <a:pt x="256" y="60"/>
                    <a:pt x="256" y="60"/>
                    <a:pt x="256" y="60"/>
                  </a:cubicBezTo>
                  <a:cubicBezTo>
                    <a:pt x="256" y="60"/>
                    <a:pt x="256" y="60"/>
                    <a:pt x="256" y="60"/>
                  </a:cubicBezTo>
                  <a:cubicBezTo>
                    <a:pt x="256" y="60"/>
                    <a:pt x="256" y="61"/>
                    <a:pt x="256" y="61"/>
                  </a:cubicBezTo>
                  <a:cubicBezTo>
                    <a:pt x="256" y="61"/>
                    <a:pt x="256" y="61"/>
                    <a:pt x="256" y="61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1"/>
                    <a:pt x="255" y="61"/>
                    <a:pt x="256" y="61"/>
                  </a:cubicBezTo>
                  <a:cubicBezTo>
                    <a:pt x="256" y="61"/>
                    <a:pt x="256" y="62"/>
                    <a:pt x="256" y="62"/>
                  </a:cubicBezTo>
                  <a:cubicBezTo>
                    <a:pt x="256" y="62"/>
                    <a:pt x="256" y="62"/>
                    <a:pt x="256" y="62"/>
                  </a:cubicBezTo>
                  <a:cubicBezTo>
                    <a:pt x="256" y="62"/>
                    <a:pt x="256" y="62"/>
                    <a:pt x="256" y="62"/>
                  </a:cubicBezTo>
                  <a:cubicBezTo>
                    <a:pt x="256" y="62"/>
                    <a:pt x="256" y="62"/>
                    <a:pt x="256" y="62"/>
                  </a:cubicBezTo>
                  <a:cubicBezTo>
                    <a:pt x="256" y="62"/>
                    <a:pt x="256" y="62"/>
                    <a:pt x="256" y="62"/>
                  </a:cubicBezTo>
                  <a:cubicBezTo>
                    <a:pt x="256" y="62"/>
                    <a:pt x="256" y="62"/>
                    <a:pt x="256" y="62"/>
                  </a:cubicBezTo>
                  <a:cubicBezTo>
                    <a:pt x="257" y="63"/>
                    <a:pt x="257" y="63"/>
                    <a:pt x="257" y="63"/>
                  </a:cubicBezTo>
                  <a:cubicBezTo>
                    <a:pt x="257" y="62"/>
                    <a:pt x="257" y="62"/>
                    <a:pt x="257" y="62"/>
                  </a:cubicBezTo>
                  <a:cubicBezTo>
                    <a:pt x="257" y="62"/>
                    <a:pt x="256" y="62"/>
                    <a:pt x="256" y="62"/>
                  </a:cubicBezTo>
                  <a:cubicBezTo>
                    <a:pt x="256" y="62"/>
                    <a:pt x="257" y="62"/>
                    <a:pt x="257" y="61"/>
                  </a:cubicBezTo>
                  <a:cubicBezTo>
                    <a:pt x="257" y="62"/>
                    <a:pt x="257" y="62"/>
                    <a:pt x="257" y="62"/>
                  </a:cubicBezTo>
                  <a:cubicBezTo>
                    <a:pt x="257" y="62"/>
                    <a:pt x="257" y="62"/>
                    <a:pt x="257" y="62"/>
                  </a:cubicBezTo>
                  <a:cubicBezTo>
                    <a:pt x="257" y="62"/>
                    <a:pt x="257" y="62"/>
                    <a:pt x="257" y="62"/>
                  </a:cubicBezTo>
                  <a:cubicBezTo>
                    <a:pt x="257" y="62"/>
                    <a:pt x="257" y="62"/>
                    <a:pt x="257" y="63"/>
                  </a:cubicBezTo>
                  <a:cubicBezTo>
                    <a:pt x="257" y="63"/>
                    <a:pt x="257" y="63"/>
                    <a:pt x="257" y="63"/>
                  </a:cubicBezTo>
                  <a:cubicBezTo>
                    <a:pt x="257" y="63"/>
                    <a:pt x="257" y="63"/>
                    <a:pt x="257" y="63"/>
                  </a:cubicBezTo>
                  <a:cubicBezTo>
                    <a:pt x="257" y="63"/>
                    <a:pt x="257" y="63"/>
                    <a:pt x="257" y="63"/>
                  </a:cubicBezTo>
                  <a:cubicBezTo>
                    <a:pt x="257" y="63"/>
                    <a:pt x="257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9" y="63"/>
                    <a:pt x="259" y="63"/>
                    <a:pt x="259" y="64"/>
                  </a:cubicBezTo>
                  <a:cubicBezTo>
                    <a:pt x="259" y="64"/>
                    <a:pt x="259" y="64"/>
                    <a:pt x="259" y="64"/>
                  </a:cubicBezTo>
                  <a:cubicBezTo>
                    <a:pt x="259" y="64"/>
                    <a:pt x="259" y="64"/>
                    <a:pt x="259" y="64"/>
                  </a:cubicBezTo>
                  <a:cubicBezTo>
                    <a:pt x="259" y="64"/>
                    <a:pt x="259" y="64"/>
                    <a:pt x="259" y="64"/>
                  </a:cubicBezTo>
                  <a:cubicBezTo>
                    <a:pt x="259" y="64"/>
                    <a:pt x="259" y="64"/>
                    <a:pt x="259" y="64"/>
                  </a:cubicBezTo>
                  <a:cubicBezTo>
                    <a:pt x="259" y="64"/>
                    <a:pt x="259" y="64"/>
                    <a:pt x="259" y="64"/>
                  </a:cubicBezTo>
                  <a:cubicBezTo>
                    <a:pt x="259" y="64"/>
                    <a:pt x="259" y="64"/>
                    <a:pt x="260" y="64"/>
                  </a:cubicBezTo>
                  <a:cubicBezTo>
                    <a:pt x="260" y="64"/>
                    <a:pt x="260" y="64"/>
                    <a:pt x="260" y="65"/>
                  </a:cubicBezTo>
                  <a:cubicBezTo>
                    <a:pt x="260" y="65"/>
                    <a:pt x="260" y="65"/>
                    <a:pt x="260" y="65"/>
                  </a:cubicBezTo>
                  <a:cubicBezTo>
                    <a:pt x="260" y="65"/>
                    <a:pt x="260" y="65"/>
                    <a:pt x="260" y="65"/>
                  </a:cubicBezTo>
                  <a:cubicBezTo>
                    <a:pt x="260" y="65"/>
                    <a:pt x="260" y="65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1" y="64"/>
                    <a:pt x="261" y="64"/>
                  </a:cubicBezTo>
                  <a:cubicBezTo>
                    <a:pt x="261" y="64"/>
                    <a:pt x="261" y="64"/>
                    <a:pt x="261" y="64"/>
                  </a:cubicBezTo>
                  <a:cubicBezTo>
                    <a:pt x="261" y="64"/>
                    <a:pt x="261" y="64"/>
                    <a:pt x="261" y="64"/>
                  </a:cubicBezTo>
                  <a:cubicBezTo>
                    <a:pt x="261" y="64"/>
                    <a:pt x="261" y="64"/>
                    <a:pt x="261" y="64"/>
                  </a:cubicBezTo>
                  <a:cubicBezTo>
                    <a:pt x="261" y="64"/>
                    <a:pt x="261" y="64"/>
                    <a:pt x="261" y="65"/>
                  </a:cubicBezTo>
                  <a:cubicBezTo>
                    <a:pt x="261" y="65"/>
                    <a:pt x="261" y="65"/>
                    <a:pt x="261" y="65"/>
                  </a:cubicBezTo>
                  <a:cubicBezTo>
                    <a:pt x="261" y="65"/>
                    <a:pt x="261" y="65"/>
                    <a:pt x="261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2" y="64"/>
                    <a:pt x="262" y="65"/>
                    <a:pt x="262" y="64"/>
                  </a:cubicBezTo>
                  <a:cubicBezTo>
                    <a:pt x="262" y="64"/>
                    <a:pt x="262" y="64"/>
                    <a:pt x="262" y="64"/>
                  </a:cubicBezTo>
                  <a:cubicBezTo>
                    <a:pt x="262" y="64"/>
                    <a:pt x="262" y="64"/>
                    <a:pt x="262" y="64"/>
                  </a:cubicBezTo>
                  <a:cubicBezTo>
                    <a:pt x="262" y="64"/>
                    <a:pt x="262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2" y="64"/>
                    <a:pt x="262" y="64"/>
                  </a:cubicBezTo>
                  <a:cubicBezTo>
                    <a:pt x="262" y="64"/>
                    <a:pt x="262" y="64"/>
                    <a:pt x="262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2" y="65"/>
                    <a:pt x="263" y="65"/>
                    <a:pt x="263" y="65"/>
                  </a:cubicBezTo>
                  <a:cubicBezTo>
                    <a:pt x="263" y="65"/>
                    <a:pt x="263" y="65"/>
                    <a:pt x="263" y="65"/>
                  </a:cubicBezTo>
                  <a:cubicBezTo>
                    <a:pt x="263" y="65"/>
                    <a:pt x="263" y="65"/>
                    <a:pt x="263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3" y="65"/>
                    <a:pt x="263" y="65"/>
                    <a:pt x="263" y="65"/>
                  </a:cubicBezTo>
                  <a:cubicBezTo>
                    <a:pt x="263" y="66"/>
                    <a:pt x="263" y="66"/>
                    <a:pt x="263" y="66"/>
                  </a:cubicBezTo>
                  <a:cubicBezTo>
                    <a:pt x="263" y="66"/>
                    <a:pt x="263" y="66"/>
                    <a:pt x="263" y="66"/>
                  </a:cubicBezTo>
                  <a:cubicBezTo>
                    <a:pt x="263" y="66"/>
                    <a:pt x="263" y="66"/>
                    <a:pt x="263" y="66"/>
                  </a:cubicBezTo>
                  <a:cubicBezTo>
                    <a:pt x="263" y="66"/>
                    <a:pt x="264" y="66"/>
                    <a:pt x="264" y="66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66"/>
                    <a:pt x="264" y="66"/>
                    <a:pt x="264" y="66"/>
                  </a:cubicBezTo>
                  <a:lnTo>
                    <a:pt x="266" y="63"/>
                  </a:lnTo>
                  <a:close/>
                  <a:moveTo>
                    <a:pt x="291" y="94"/>
                  </a:moveTo>
                  <a:cubicBezTo>
                    <a:pt x="291" y="94"/>
                    <a:pt x="291" y="94"/>
                    <a:pt x="291" y="94"/>
                  </a:cubicBezTo>
                  <a:cubicBezTo>
                    <a:pt x="291" y="94"/>
                    <a:pt x="291" y="94"/>
                    <a:pt x="291" y="94"/>
                  </a:cubicBezTo>
                  <a:cubicBezTo>
                    <a:pt x="291" y="95"/>
                    <a:pt x="291" y="94"/>
                    <a:pt x="290" y="94"/>
                  </a:cubicBezTo>
                  <a:cubicBezTo>
                    <a:pt x="290" y="94"/>
                    <a:pt x="290" y="94"/>
                    <a:pt x="289" y="94"/>
                  </a:cubicBezTo>
                  <a:cubicBezTo>
                    <a:pt x="289" y="94"/>
                    <a:pt x="289" y="94"/>
                    <a:pt x="289" y="94"/>
                  </a:cubicBezTo>
                  <a:cubicBezTo>
                    <a:pt x="289" y="94"/>
                    <a:pt x="289" y="94"/>
                    <a:pt x="289" y="94"/>
                  </a:cubicBezTo>
                  <a:cubicBezTo>
                    <a:pt x="289" y="94"/>
                    <a:pt x="289" y="94"/>
                    <a:pt x="289" y="94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1" y="93"/>
                    <a:pt x="291" y="94"/>
                    <a:pt x="291" y="94"/>
                  </a:cubicBezTo>
                  <a:close/>
                  <a:moveTo>
                    <a:pt x="291" y="92"/>
                  </a:moveTo>
                  <a:cubicBezTo>
                    <a:pt x="291" y="92"/>
                    <a:pt x="291" y="92"/>
                    <a:pt x="291" y="92"/>
                  </a:cubicBezTo>
                  <a:cubicBezTo>
                    <a:pt x="291" y="92"/>
                    <a:pt x="291" y="92"/>
                    <a:pt x="291" y="91"/>
                  </a:cubicBezTo>
                  <a:cubicBezTo>
                    <a:pt x="291" y="91"/>
                    <a:pt x="291" y="91"/>
                    <a:pt x="292" y="91"/>
                  </a:cubicBezTo>
                  <a:cubicBezTo>
                    <a:pt x="292" y="91"/>
                    <a:pt x="292" y="91"/>
                    <a:pt x="292" y="91"/>
                  </a:cubicBezTo>
                  <a:cubicBezTo>
                    <a:pt x="292" y="91"/>
                    <a:pt x="292" y="91"/>
                    <a:pt x="292" y="90"/>
                  </a:cubicBezTo>
                  <a:cubicBezTo>
                    <a:pt x="292" y="90"/>
                    <a:pt x="292" y="90"/>
                    <a:pt x="292" y="90"/>
                  </a:cubicBezTo>
                  <a:cubicBezTo>
                    <a:pt x="292" y="90"/>
                    <a:pt x="292" y="90"/>
                    <a:pt x="292" y="90"/>
                  </a:cubicBezTo>
                  <a:cubicBezTo>
                    <a:pt x="292" y="89"/>
                    <a:pt x="292" y="89"/>
                    <a:pt x="292" y="89"/>
                  </a:cubicBezTo>
                  <a:cubicBezTo>
                    <a:pt x="292" y="89"/>
                    <a:pt x="292" y="89"/>
                    <a:pt x="292" y="89"/>
                  </a:cubicBezTo>
                  <a:cubicBezTo>
                    <a:pt x="292" y="89"/>
                    <a:pt x="292" y="89"/>
                    <a:pt x="292" y="89"/>
                  </a:cubicBezTo>
                  <a:cubicBezTo>
                    <a:pt x="292" y="89"/>
                    <a:pt x="292" y="89"/>
                    <a:pt x="292" y="89"/>
                  </a:cubicBezTo>
                  <a:cubicBezTo>
                    <a:pt x="292" y="89"/>
                    <a:pt x="292" y="89"/>
                    <a:pt x="291" y="89"/>
                  </a:cubicBezTo>
                  <a:cubicBezTo>
                    <a:pt x="291" y="88"/>
                    <a:pt x="291" y="88"/>
                    <a:pt x="291" y="88"/>
                  </a:cubicBezTo>
                  <a:cubicBezTo>
                    <a:pt x="291" y="88"/>
                    <a:pt x="291" y="88"/>
                    <a:pt x="290" y="88"/>
                  </a:cubicBezTo>
                  <a:cubicBezTo>
                    <a:pt x="290" y="87"/>
                    <a:pt x="290" y="88"/>
                    <a:pt x="289" y="88"/>
                  </a:cubicBezTo>
                  <a:cubicBezTo>
                    <a:pt x="289" y="88"/>
                    <a:pt x="288" y="88"/>
                    <a:pt x="288" y="88"/>
                  </a:cubicBezTo>
                  <a:cubicBezTo>
                    <a:pt x="287" y="88"/>
                    <a:pt x="287" y="88"/>
                    <a:pt x="286" y="88"/>
                  </a:cubicBezTo>
                  <a:cubicBezTo>
                    <a:pt x="286" y="89"/>
                    <a:pt x="286" y="89"/>
                    <a:pt x="285" y="89"/>
                  </a:cubicBezTo>
                  <a:cubicBezTo>
                    <a:pt x="285" y="89"/>
                    <a:pt x="285" y="90"/>
                    <a:pt x="285" y="90"/>
                  </a:cubicBezTo>
                  <a:cubicBezTo>
                    <a:pt x="284" y="90"/>
                    <a:pt x="284" y="91"/>
                    <a:pt x="284" y="92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4" y="92"/>
                    <a:pt x="283" y="93"/>
                    <a:pt x="283" y="9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3" y="94"/>
                    <a:pt x="283" y="95"/>
                    <a:pt x="283" y="95"/>
                  </a:cubicBezTo>
                  <a:cubicBezTo>
                    <a:pt x="283" y="95"/>
                    <a:pt x="283" y="95"/>
                    <a:pt x="283" y="95"/>
                  </a:cubicBezTo>
                  <a:cubicBezTo>
                    <a:pt x="283" y="95"/>
                    <a:pt x="284" y="95"/>
                    <a:pt x="284" y="94"/>
                  </a:cubicBezTo>
                  <a:cubicBezTo>
                    <a:pt x="284" y="94"/>
                    <a:pt x="284" y="94"/>
                    <a:pt x="285" y="94"/>
                  </a:cubicBezTo>
                  <a:cubicBezTo>
                    <a:pt x="285" y="94"/>
                    <a:pt x="286" y="94"/>
                    <a:pt x="287" y="94"/>
                  </a:cubicBezTo>
                  <a:cubicBezTo>
                    <a:pt x="287" y="95"/>
                    <a:pt x="287" y="94"/>
                    <a:pt x="288" y="94"/>
                  </a:cubicBezTo>
                  <a:cubicBezTo>
                    <a:pt x="288" y="94"/>
                    <a:pt x="288" y="94"/>
                    <a:pt x="288" y="94"/>
                  </a:cubicBezTo>
                  <a:cubicBezTo>
                    <a:pt x="289" y="94"/>
                    <a:pt x="289" y="94"/>
                    <a:pt x="289" y="94"/>
                  </a:cubicBezTo>
                  <a:cubicBezTo>
                    <a:pt x="289" y="93"/>
                    <a:pt x="289" y="93"/>
                    <a:pt x="289" y="93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1" y="92"/>
                    <a:pt x="291" y="92"/>
                    <a:pt x="291" y="92"/>
                  </a:cubicBezTo>
                  <a:cubicBezTo>
                    <a:pt x="291" y="92"/>
                    <a:pt x="291" y="92"/>
                    <a:pt x="291" y="92"/>
                  </a:cubicBezTo>
                  <a:close/>
                  <a:moveTo>
                    <a:pt x="270" y="43"/>
                  </a:moveTo>
                  <a:cubicBezTo>
                    <a:pt x="270" y="43"/>
                    <a:pt x="270" y="43"/>
                    <a:pt x="270" y="43"/>
                  </a:cubicBezTo>
                  <a:cubicBezTo>
                    <a:pt x="270" y="43"/>
                    <a:pt x="270" y="43"/>
                    <a:pt x="270" y="43"/>
                  </a:cubicBezTo>
                  <a:cubicBezTo>
                    <a:pt x="270" y="44"/>
                    <a:pt x="270" y="44"/>
                    <a:pt x="270" y="44"/>
                  </a:cubicBezTo>
                  <a:cubicBezTo>
                    <a:pt x="270" y="44"/>
                    <a:pt x="270" y="44"/>
                    <a:pt x="270" y="45"/>
                  </a:cubicBezTo>
                  <a:cubicBezTo>
                    <a:pt x="270" y="45"/>
                    <a:pt x="270" y="45"/>
                    <a:pt x="270" y="45"/>
                  </a:cubicBezTo>
                  <a:cubicBezTo>
                    <a:pt x="271" y="45"/>
                    <a:pt x="271" y="45"/>
                    <a:pt x="271" y="45"/>
                  </a:cubicBezTo>
                  <a:cubicBezTo>
                    <a:pt x="271" y="45"/>
                    <a:pt x="272" y="45"/>
                    <a:pt x="272" y="45"/>
                  </a:cubicBezTo>
                  <a:cubicBezTo>
                    <a:pt x="272" y="45"/>
                    <a:pt x="272" y="45"/>
                    <a:pt x="272" y="45"/>
                  </a:cubicBezTo>
                  <a:cubicBezTo>
                    <a:pt x="272" y="45"/>
                    <a:pt x="273" y="45"/>
                    <a:pt x="273" y="45"/>
                  </a:cubicBezTo>
                  <a:cubicBezTo>
                    <a:pt x="273" y="45"/>
                    <a:pt x="273" y="45"/>
                    <a:pt x="273" y="45"/>
                  </a:cubicBezTo>
                  <a:cubicBezTo>
                    <a:pt x="273" y="45"/>
                    <a:pt x="273" y="45"/>
                    <a:pt x="274" y="45"/>
                  </a:cubicBezTo>
                  <a:cubicBezTo>
                    <a:pt x="274" y="45"/>
                    <a:pt x="274" y="45"/>
                    <a:pt x="274" y="45"/>
                  </a:cubicBezTo>
                  <a:cubicBezTo>
                    <a:pt x="274" y="45"/>
                    <a:pt x="274" y="45"/>
                    <a:pt x="274" y="44"/>
                  </a:cubicBezTo>
                  <a:cubicBezTo>
                    <a:pt x="273" y="44"/>
                    <a:pt x="274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2" y="44"/>
                  </a:cubicBezTo>
                  <a:cubicBezTo>
                    <a:pt x="272" y="44"/>
                    <a:pt x="272" y="44"/>
                    <a:pt x="272" y="44"/>
                  </a:cubicBezTo>
                  <a:cubicBezTo>
                    <a:pt x="272" y="44"/>
                    <a:pt x="272" y="44"/>
                    <a:pt x="272" y="44"/>
                  </a:cubicBezTo>
                  <a:cubicBezTo>
                    <a:pt x="272" y="44"/>
                    <a:pt x="272" y="44"/>
                    <a:pt x="272" y="43"/>
                  </a:cubicBezTo>
                  <a:cubicBezTo>
                    <a:pt x="272" y="43"/>
                    <a:pt x="272" y="43"/>
                    <a:pt x="272" y="43"/>
                  </a:cubicBezTo>
                  <a:cubicBezTo>
                    <a:pt x="272" y="43"/>
                    <a:pt x="272" y="43"/>
                    <a:pt x="272" y="43"/>
                  </a:cubicBezTo>
                  <a:cubicBezTo>
                    <a:pt x="272" y="43"/>
                    <a:pt x="271" y="43"/>
                    <a:pt x="271" y="43"/>
                  </a:cubicBezTo>
                  <a:cubicBezTo>
                    <a:pt x="271" y="43"/>
                    <a:pt x="271" y="43"/>
                    <a:pt x="271" y="43"/>
                  </a:cubicBezTo>
                  <a:cubicBezTo>
                    <a:pt x="271" y="42"/>
                    <a:pt x="271" y="42"/>
                    <a:pt x="271" y="42"/>
                  </a:cubicBezTo>
                  <a:cubicBezTo>
                    <a:pt x="271" y="42"/>
                    <a:pt x="271" y="42"/>
                    <a:pt x="271" y="42"/>
                  </a:cubicBezTo>
                  <a:cubicBezTo>
                    <a:pt x="270" y="42"/>
                    <a:pt x="270" y="42"/>
                    <a:pt x="270" y="42"/>
                  </a:cubicBezTo>
                  <a:cubicBezTo>
                    <a:pt x="270" y="42"/>
                    <a:pt x="270" y="42"/>
                    <a:pt x="270" y="42"/>
                  </a:cubicBezTo>
                  <a:cubicBezTo>
                    <a:pt x="270" y="42"/>
                    <a:pt x="270" y="42"/>
                    <a:pt x="270" y="42"/>
                  </a:cubicBezTo>
                  <a:cubicBezTo>
                    <a:pt x="270" y="42"/>
                    <a:pt x="269" y="42"/>
                    <a:pt x="269" y="42"/>
                  </a:cubicBezTo>
                  <a:cubicBezTo>
                    <a:pt x="269" y="42"/>
                    <a:pt x="269" y="42"/>
                    <a:pt x="269" y="42"/>
                  </a:cubicBezTo>
                  <a:cubicBezTo>
                    <a:pt x="269" y="42"/>
                    <a:pt x="269" y="42"/>
                    <a:pt x="269" y="42"/>
                  </a:cubicBezTo>
                  <a:cubicBezTo>
                    <a:pt x="269" y="42"/>
                    <a:pt x="269" y="42"/>
                    <a:pt x="269" y="42"/>
                  </a:cubicBezTo>
                  <a:cubicBezTo>
                    <a:pt x="269" y="42"/>
                    <a:pt x="269" y="42"/>
                    <a:pt x="269" y="42"/>
                  </a:cubicBezTo>
                  <a:cubicBezTo>
                    <a:pt x="269" y="42"/>
                    <a:pt x="268" y="42"/>
                    <a:pt x="268" y="42"/>
                  </a:cubicBezTo>
                  <a:cubicBezTo>
                    <a:pt x="268" y="42"/>
                    <a:pt x="268" y="42"/>
                    <a:pt x="268" y="42"/>
                  </a:cubicBezTo>
                  <a:cubicBezTo>
                    <a:pt x="268" y="42"/>
                    <a:pt x="268" y="42"/>
                    <a:pt x="267" y="42"/>
                  </a:cubicBezTo>
                  <a:cubicBezTo>
                    <a:pt x="267" y="42"/>
                    <a:pt x="267" y="41"/>
                    <a:pt x="267" y="42"/>
                  </a:cubicBezTo>
                  <a:cubicBezTo>
                    <a:pt x="267" y="42"/>
                    <a:pt x="267" y="42"/>
                    <a:pt x="267" y="42"/>
                  </a:cubicBezTo>
                  <a:cubicBezTo>
                    <a:pt x="267" y="42"/>
                    <a:pt x="267" y="42"/>
                    <a:pt x="267" y="42"/>
                  </a:cubicBezTo>
                  <a:cubicBezTo>
                    <a:pt x="267" y="42"/>
                    <a:pt x="268" y="42"/>
                    <a:pt x="268" y="43"/>
                  </a:cubicBezTo>
                  <a:cubicBezTo>
                    <a:pt x="268" y="43"/>
                    <a:pt x="268" y="43"/>
                    <a:pt x="268" y="43"/>
                  </a:cubicBezTo>
                  <a:cubicBezTo>
                    <a:pt x="268" y="43"/>
                    <a:pt x="268" y="43"/>
                    <a:pt x="268" y="43"/>
                  </a:cubicBezTo>
                  <a:cubicBezTo>
                    <a:pt x="268" y="43"/>
                    <a:pt x="268" y="43"/>
                    <a:pt x="268" y="43"/>
                  </a:cubicBezTo>
                  <a:cubicBezTo>
                    <a:pt x="268" y="43"/>
                    <a:pt x="268" y="43"/>
                    <a:pt x="268" y="42"/>
                  </a:cubicBezTo>
                  <a:cubicBezTo>
                    <a:pt x="268" y="43"/>
                    <a:pt x="269" y="43"/>
                    <a:pt x="269" y="43"/>
                  </a:cubicBezTo>
                  <a:cubicBezTo>
                    <a:pt x="269" y="43"/>
                    <a:pt x="269" y="43"/>
                    <a:pt x="269" y="43"/>
                  </a:cubicBezTo>
                  <a:cubicBezTo>
                    <a:pt x="269" y="43"/>
                    <a:pt x="269" y="43"/>
                    <a:pt x="270" y="43"/>
                  </a:cubicBezTo>
                  <a:close/>
                  <a:moveTo>
                    <a:pt x="277" y="50"/>
                  </a:moveTo>
                  <a:cubicBezTo>
                    <a:pt x="277" y="50"/>
                    <a:pt x="277" y="50"/>
                    <a:pt x="278" y="50"/>
                  </a:cubicBezTo>
                  <a:cubicBezTo>
                    <a:pt x="278" y="49"/>
                    <a:pt x="277" y="49"/>
                    <a:pt x="277" y="49"/>
                  </a:cubicBezTo>
                  <a:cubicBezTo>
                    <a:pt x="277" y="49"/>
                    <a:pt x="277" y="49"/>
                    <a:pt x="277" y="49"/>
                  </a:cubicBezTo>
                  <a:cubicBezTo>
                    <a:pt x="277" y="49"/>
                    <a:pt x="277" y="49"/>
                    <a:pt x="277" y="49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6" y="49"/>
                    <a:pt x="275" y="49"/>
                    <a:pt x="275" y="49"/>
                  </a:cubicBezTo>
                  <a:cubicBezTo>
                    <a:pt x="275" y="49"/>
                    <a:pt x="275" y="49"/>
                    <a:pt x="275" y="49"/>
                  </a:cubicBezTo>
                  <a:cubicBezTo>
                    <a:pt x="275" y="49"/>
                    <a:pt x="275" y="49"/>
                    <a:pt x="275" y="49"/>
                  </a:cubicBezTo>
                  <a:cubicBezTo>
                    <a:pt x="274" y="49"/>
                    <a:pt x="274" y="49"/>
                    <a:pt x="274" y="49"/>
                  </a:cubicBezTo>
                  <a:cubicBezTo>
                    <a:pt x="274" y="49"/>
                    <a:pt x="274" y="49"/>
                    <a:pt x="274" y="49"/>
                  </a:cubicBezTo>
                  <a:cubicBezTo>
                    <a:pt x="274" y="49"/>
                    <a:pt x="273" y="49"/>
                    <a:pt x="273" y="49"/>
                  </a:cubicBezTo>
                  <a:cubicBezTo>
                    <a:pt x="273" y="49"/>
                    <a:pt x="273" y="49"/>
                    <a:pt x="273" y="49"/>
                  </a:cubicBezTo>
                  <a:cubicBezTo>
                    <a:pt x="273" y="48"/>
                    <a:pt x="272" y="49"/>
                    <a:pt x="272" y="49"/>
                  </a:cubicBezTo>
                  <a:cubicBezTo>
                    <a:pt x="272" y="49"/>
                    <a:pt x="272" y="48"/>
                    <a:pt x="272" y="48"/>
                  </a:cubicBezTo>
                  <a:cubicBezTo>
                    <a:pt x="271" y="48"/>
                    <a:pt x="271" y="48"/>
                    <a:pt x="270" y="48"/>
                  </a:cubicBezTo>
                  <a:cubicBezTo>
                    <a:pt x="270" y="48"/>
                    <a:pt x="270" y="48"/>
                    <a:pt x="270" y="48"/>
                  </a:cubicBezTo>
                  <a:cubicBezTo>
                    <a:pt x="270" y="48"/>
                    <a:pt x="270" y="48"/>
                    <a:pt x="269" y="48"/>
                  </a:cubicBezTo>
                  <a:cubicBezTo>
                    <a:pt x="269" y="48"/>
                    <a:pt x="269" y="48"/>
                    <a:pt x="269" y="48"/>
                  </a:cubicBezTo>
                  <a:cubicBezTo>
                    <a:pt x="269" y="48"/>
                    <a:pt x="269" y="48"/>
                    <a:pt x="268" y="48"/>
                  </a:cubicBezTo>
                  <a:cubicBezTo>
                    <a:pt x="268" y="48"/>
                    <a:pt x="268" y="48"/>
                    <a:pt x="268" y="48"/>
                  </a:cubicBezTo>
                  <a:cubicBezTo>
                    <a:pt x="268" y="48"/>
                    <a:pt x="268" y="48"/>
                    <a:pt x="268" y="48"/>
                  </a:cubicBezTo>
                  <a:cubicBezTo>
                    <a:pt x="268" y="48"/>
                    <a:pt x="268" y="49"/>
                    <a:pt x="268" y="49"/>
                  </a:cubicBezTo>
                  <a:cubicBezTo>
                    <a:pt x="268" y="49"/>
                    <a:pt x="268" y="49"/>
                    <a:pt x="268" y="49"/>
                  </a:cubicBezTo>
                  <a:cubicBezTo>
                    <a:pt x="268" y="49"/>
                    <a:pt x="268" y="49"/>
                    <a:pt x="268" y="49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70" y="49"/>
                    <a:pt x="270" y="49"/>
                    <a:pt x="270" y="49"/>
                  </a:cubicBezTo>
                  <a:cubicBezTo>
                    <a:pt x="270" y="49"/>
                    <a:pt x="270" y="49"/>
                    <a:pt x="270" y="49"/>
                  </a:cubicBezTo>
                  <a:cubicBezTo>
                    <a:pt x="270" y="49"/>
                    <a:pt x="270" y="49"/>
                    <a:pt x="271" y="49"/>
                  </a:cubicBezTo>
                  <a:cubicBezTo>
                    <a:pt x="271" y="49"/>
                    <a:pt x="271" y="49"/>
                    <a:pt x="271" y="49"/>
                  </a:cubicBezTo>
                  <a:cubicBezTo>
                    <a:pt x="271" y="49"/>
                    <a:pt x="271" y="49"/>
                    <a:pt x="271" y="49"/>
                  </a:cubicBezTo>
                  <a:cubicBezTo>
                    <a:pt x="271" y="49"/>
                    <a:pt x="271" y="49"/>
                    <a:pt x="271" y="49"/>
                  </a:cubicBezTo>
                  <a:cubicBezTo>
                    <a:pt x="271" y="50"/>
                    <a:pt x="271" y="50"/>
                    <a:pt x="272" y="50"/>
                  </a:cubicBezTo>
                  <a:cubicBezTo>
                    <a:pt x="272" y="50"/>
                    <a:pt x="272" y="50"/>
                    <a:pt x="272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4" y="50"/>
                    <a:pt x="274" y="50"/>
                    <a:pt x="274" y="50"/>
                  </a:cubicBezTo>
                  <a:cubicBezTo>
                    <a:pt x="274" y="50"/>
                    <a:pt x="274" y="50"/>
                    <a:pt x="274" y="50"/>
                  </a:cubicBezTo>
                  <a:cubicBezTo>
                    <a:pt x="274" y="50"/>
                    <a:pt x="274" y="50"/>
                    <a:pt x="275" y="50"/>
                  </a:cubicBezTo>
                  <a:cubicBezTo>
                    <a:pt x="275" y="50"/>
                    <a:pt x="275" y="50"/>
                    <a:pt x="275" y="50"/>
                  </a:cubicBezTo>
                  <a:cubicBezTo>
                    <a:pt x="275" y="50"/>
                    <a:pt x="275" y="50"/>
                    <a:pt x="275" y="50"/>
                  </a:cubicBezTo>
                  <a:cubicBezTo>
                    <a:pt x="275" y="50"/>
                    <a:pt x="275" y="50"/>
                    <a:pt x="275" y="50"/>
                  </a:cubicBezTo>
                  <a:cubicBezTo>
                    <a:pt x="275" y="50"/>
                    <a:pt x="276" y="50"/>
                    <a:pt x="276" y="50"/>
                  </a:cubicBezTo>
                  <a:cubicBezTo>
                    <a:pt x="276" y="50"/>
                    <a:pt x="276" y="50"/>
                    <a:pt x="276" y="50"/>
                  </a:cubicBezTo>
                  <a:cubicBezTo>
                    <a:pt x="276" y="50"/>
                    <a:pt x="276" y="50"/>
                    <a:pt x="276" y="50"/>
                  </a:cubicBezTo>
                  <a:cubicBezTo>
                    <a:pt x="277" y="50"/>
                    <a:pt x="277" y="50"/>
                    <a:pt x="277" y="50"/>
                  </a:cubicBezTo>
                  <a:close/>
                  <a:moveTo>
                    <a:pt x="264" y="44"/>
                  </a:moveTo>
                  <a:cubicBezTo>
                    <a:pt x="264" y="44"/>
                    <a:pt x="264" y="44"/>
                    <a:pt x="264" y="44"/>
                  </a:cubicBezTo>
                  <a:cubicBezTo>
                    <a:pt x="264" y="44"/>
                    <a:pt x="264" y="44"/>
                    <a:pt x="264" y="44"/>
                  </a:cubicBezTo>
                  <a:cubicBezTo>
                    <a:pt x="263" y="44"/>
                    <a:pt x="263" y="44"/>
                    <a:pt x="263" y="44"/>
                  </a:cubicBezTo>
                  <a:cubicBezTo>
                    <a:pt x="263" y="44"/>
                    <a:pt x="263" y="44"/>
                    <a:pt x="263" y="44"/>
                  </a:cubicBezTo>
                  <a:cubicBezTo>
                    <a:pt x="263" y="44"/>
                    <a:pt x="263" y="44"/>
                    <a:pt x="264" y="45"/>
                  </a:cubicBezTo>
                  <a:cubicBezTo>
                    <a:pt x="264" y="45"/>
                    <a:pt x="264" y="45"/>
                    <a:pt x="264" y="45"/>
                  </a:cubicBezTo>
                  <a:cubicBezTo>
                    <a:pt x="264" y="45"/>
                    <a:pt x="264" y="45"/>
                    <a:pt x="264" y="45"/>
                  </a:cubicBezTo>
                  <a:cubicBezTo>
                    <a:pt x="264" y="45"/>
                    <a:pt x="264" y="45"/>
                    <a:pt x="264" y="45"/>
                  </a:cubicBezTo>
                  <a:cubicBezTo>
                    <a:pt x="265" y="45"/>
                    <a:pt x="265" y="44"/>
                    <a:pt x="265" y="44"/>
                  </a:cubicBezTo>
                  <a:cubicBezTo>
                    <a:pt x="264" y="44"/>
                    <a:pt x="264" y="45"/>
                    <a:pt x="264" y="44"/>
                  </a:cubicBezTo>
                  <a:cubicBezTo>
                    <a:pt x="264" y="44"/>
                    <a:pt x="264" y="44"/>
                    <a:pt x="264" y="44"/>
                  </a:cubicBezTo>
                  <a:close/>
                  <a:moveTo>
                    <a:pt x="290" y="84"/>
                  </a:move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89" y="84"/>
                    <a:pt x="289" y="84"/>
                    <a:pt x="289" y="84"/>
                  </a:cubicBezTo>
                  <a:cubicBezTo>
                    <a:pt x="289" y="84"/>
                    <a:pt x="289" y="84"/>
                    <a:pt x="289" y="85"/>
                  </a:cubicBezTo>
                  <a:cubicBezTo>
                    <a:pt x="289" y="85"/>
                    <a:pt x="289" y="85"/>
                    <a:pt x="289" y="85"/>
                  </a:cubicBezTo>
                  <a:cubicBezTo>
                    <a:pt x="289" y="85"/>
                    <a:pt x="289" y="85"/>
                    <a:pt x="290" y="85"/>
                  </a:cubicBezTo>
                  <a:cubicBezTo>
                    <a:pt x="290" y="85"/>
                    <a:pt x="290" y="86"/>
                    <a:pt x="291" y="86"/>
                  </a:cubicBezTo>
                  <a:cubicBezTo>
                    <a:pt x="291" y="86"/>
                    <a:pt x="291" y="86"/>
                    <a:pt x="291" y="86"/>
                  </a:cubicBezTo>
                  <a:cubicBezTo>
                    <a:pt x="292" y="86"/>
                    <a:pt x="292" y="86"/>
                    <a:pt x="292" y="86"/>
                  </a:cubicBezTo>
                  <a:cubicBezTo>
                    <a:pt x="292" y="86"/>
                    <a:pt x="293" y="87"/>
                    <a:pt x="293" y="86"/>
                  </a:cubicBezTo>
                  <a:cubicBezTo>
                    <a:pt x="293" y="86"/>
                    <a:pt x="293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5"/>
                    <a:pt x="294" y="85"/>
                  </a:cubicBezTo>
                  <a:cubicBezTo>
                    <a:pt x="294" y="85"/>
                    <a:pt x="294" y="85"/>
                    <a:pt x="294" y="85"/>
                  </a:cubicBezTo>
                  <a:cubicBezTo>
                    <a:pt x="293" y="85"/>
                    <a:pt x="293" y="85"/>
                    <a:pt x="293" y="85"/>
                  </a:cubicBezTo>
                  <a:cubicBezTo>
                    <a:pt x="293" y="85"/>
                    <a:pt x="293" y="85"/>
                    <a:pt x="293" y="85"/>
                  </a:cubicBezTo>
                  <a:cubicBezTo>
                    <a:pt x="293" y="85"/>
                    <a:pt x="293" y="85"/>
                    <a:pt x="293" y="85"/>
                  </a:cubicBezTo>
                  <a:cubicBezTo>
                    <a:pt x="292" y="85"/>
                    <a:pt x="292" y="84"/>
                    <a:pt x="292" y="84"/>
                  </a:cubicBezTo>
                  <a:cubicBezTo>
                    <a:pt x="292" y="84"/>
                    <a:pt x="292" y="84"/>
                    <a:pt x="291" y="84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0" y="84"/>
                    <a:pt x="290" y="84"/>
                    <a:pt x="290" y="84"/>
                  </a:cubicBezTo>
                  <a:close/>
                  <a:moveTo>
                    <a:pt x="290" y="84"/>
                  </a:moveTo>
                  <a:cubicBezTo>
                    <a:pt x="290" y="84"/>
                    <a:pt x="290" y="84"/>
                    <a:pt x="290" y="84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89" y="83"/>
                    <a:pt x="289" y="83"/>
                  </a:cubicBezTo>
                  <a:cubicBezTo>
                    <a:pt x="289" y="83"/>
                    <a:pt x="289" y="83"/>
                    <a:pt x="289" y="83"/>
                  </a:cubicBezTo>
                  <a:cubicBezTo>
                    <a:pt x="289" y="84"/>
                    <a:pt x="289" y="84"/>
                    <a:pt x="289" y="84"/>
                  </a:cubicBezTo>
                  <a:cubicBezTo>
                    <a:pt x="289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lose/>
                  <a:moveTo>
                    <a:pt x="291" y="84"/>
                  </a:moveTo>
                  <a:cubicBezTo>
                    <a:pt x="291" y="84"/>
                    <a:pt x="291" y="84"/>
                    <a:pt x="291" y="84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1" y="84"/>
                    <a:pt x="291" y="84"/>
                    <a:pt x="291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3"/>
                    <a:pt x="291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2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1" y="84"/>
                    <a:pt x="291" y="84"/>
                    <a:pt x="291" y="84"/>
                  </a:cubicBezTo>
                  <a:close/>
                  <a:moveTo>
                    <a:pt x="282" y="48"/>
                  </a:moveTo>
                  <a:cubicBezTo>
                    <a:pt x="282" y="48"/>
                    <a:pt x="282" y="48"/>
                    <a:pt x="282" y="48"/>
                  </a:cubicBezTo>
                  <a:cubicBezTo>
                    <a:pt x="282" y="48"/>
                    <a:pt x="282" y="48"/>
                    <a:pt x="282" y="48"/>
                  </a:cubicBezTo>
                  <a:cubicBezTo>
                    <a:pt x="282" y="48"/>
                    <a:pt x="282" y="48"/>
                    <a:pt x="282" y="48"/>
                  </a:cubicBezTo>
                  <a:cubicBezTo>
                    <a:pt x="282" y="48"/>
                    <a:pt x="282" y="48"/>
                    <a:pt x="282" y="48"/>
                  </a:cubicBezTo>
                  <a:close/>
                  <a:moveTo>
                    <a:pt x="306" y="84"/>
                  </a:moveTo>
                  <a:cubicBezTo>
                    <a:pt x="306" y="84"/>
                    <a:pt x="306" y="84"/>
                    <a:pt x="306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3"/>
                    <a:pt x="305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3"/>
                    <a:pt x="304" y="83"/>
                    <a:pt x="304" y="83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3"/>
                    <a:pt x="305" y="83"/>
                    <a:pt x="304" y="83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5" y="83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4" y="82"/>
                  </a:cubicBezTo>
                  <a:cubicBezTo>
                    <a:pt x="304" y="82"/>
                    <a:pt x="304" y="82"/>
                    <a:pt x="304" y="82"/>
                  </a:cubicBezTo>
                  <a:cubicBezTo>
                    <a:pt x="304" y="82"/>
                    <a:pt x="304" y="82"/>
                    <a:pt x="304" y="82"/>
                  </a:cubicBezTo>
                  <a:cubicBezTo>
                    <a:pt x="304" y="82"/>
                    <a:pt x="304" y="82"/>
                    <a:pt x="304" y="82"/>
                  </a:cubicBezTo>
                  <a:cubicBezTo>
                    <a:pt x="304" y="82"/>
                    <a:pt x="304" y="82"/>
                    <a:pt x="304" y="82"/>
                  </a:cubicBezTo>
                  <a:cubicBezTo>
                    <a:pt x="304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71"/>
                    <a:pt x="305" y="71"/>
                    <a:pt x="305" y="71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305" y="55"/>
                    <a:pt x="305" y="55"/>
                    <a:pt x="304" y="55"/>
                  </a:cubicBezTo>
                  <a:cubicBezTo>
                    <a:pt x="304" y="55"/>
                    <a:pt x="304" y="55"/>
                    <a:pt x="304" y="55"/>
                  </a:cubicBezTo>
                  <a:cubicBezTo>
                    <a:pt x="304" y="55"/>
                    <a:pt x="304" y="55"/>
                    <a:pt x="304" y="55"/>
                  </a:cubicBezTo>
                  <a:cubicBezTo>
                    <a:pt x="304" y="55"/>
                    <a:pt x="303" y="55"/>
                    <a:pt x="303" y="55"/>
                  </a:cubicBezTo>
                  <a:cubicBezTo>
                    <a:pt x="303" y="55"/>
                    <a:pt x="303" y="55"/>
                    <a:pt x="303" y="55"/>
                  </a:cubicBezTo>
                  <a:cubicBezTo>
                    <a:pt x="304" y="55"/>
                    <a:pt x="304" y="54"/>
                    <a:pt x="304" y="54"/>
                  </a:cubicBezTo>
                  <a:cubicBezTo>
                    <a:pt x="304" y="54"/>
                    <a:pt x="303" y="54"/>
                    <a:pt x="303" y="54"/>
                  </a:cubicBezTo>
                  <a:cubicBezTo>
                    <a:pt x="303" y="54"/>
                    <a:pt x="303" y="54"/>
                    <a:pt x="303" y="54"/>
                  </a:cubicBezTo>
                  <a:cubicBezTo>
                    <a:pt x="303" y="54"/>
                    <a:pt x="303" y="54"/>
                    <a:pt x="303" y="54"/>
                  </a:cubicBezTo>
                  <a:cubicBezTo>
                    <a:pt x="303" y="54"/>
                    <a:pt x="303" y="54"/>
                    <a:pt x="303" y="54"/>
                  </a:cubicBezTo>
                  <a:cubicBezTo>
                    <a:pt x="302" y="54"/>
                    <a:pt x="302" y="54"/>
                    <a:pt x="302" y="54"/>
                  </a:cubicBezTo>
                  <a:cubicBezTo>
                    <a:pt x="302" y="54"/>
                    <a:pt x="302" y="54"/>
                    <a:pt x="302" y="54"/>
                  </a:cubicBezTo>
                  <a:cubicBezTo>
                    <a:pt x="302" y="54"/>
                    <a:pt x="302" y="54"/>
                    <a:pt x="301" y="54"/>
                  </a:cubicBezTo>
                  <a:cubicBezTo>
                    <a:pt x="301" y="54"/>
                    <a:pt x="301" y="54"/>
                    <a:pt x="301" y="54"/>
                  </a:cubicBezTo>
                  <a:cubicBezTo>
                    <a:pt x="301" y="54"/>
                    <a:pt x="301" y="54"/>
                    <a:pt x="301" y="54"/>
                  </a:cubicBezTo>
                  <a:cubicBezTo>
                    <a:pt x="301" y="54"/>
                    <a:pt x="301" y="54"/>
                    <a:pt x="301" y="54"/>
                  </a:cubicBezTo>
                  <a:cubicBezTo>
                    <a:pt x="301" y="54"/>
                    <a:pt x="301" y="54"/>
                    <a:pt x="301" y="54"/>
                  </a:cubicBezTo>
                  <a:cubicBezTo>
                    <a:pt x="301" y="54"/>
                    <a:pt x="301" y="54"/>
                    <a:pt x="301" y="54"/>
                  </a:cubicBezTo>
                  <a:cubicBezTo>
                    <a:pt x="300" y="54"/>
                    <a:pt x="300" y="54"/>
                    <a:pt x="300" y="54"/>
                  </a:cubicBezTo>
                  <a:cubicBezTo>
                    <a:pt x="300" y="54"/>
                    <a:pt x="300" y="54"/>
                    <a:pt x="300" y="54"/>
                  </a:cubicBezTo>
                  <a:cubicBezTo>
                    <a:pt x="300" y="53"/>
                    <a:pt x="300" y="53"/>
                    <a:pt x="300" y="53"/>
                  </a:cubicBezTo>
                  <a:cubicBezTo>
                    <a:pt x="300" y="53"/>
                    <a:pt x="300" y="53"/>
                    <a:pt x="299" y="53"/>
                  </a:cubicBezTo>
                  <a:cubicBezTo>
                    <a:pt x="299" y="53"/>
                    <a:pt x="299" y="53"/>
                    <a:pt x="299" y="53"/>
                  </a:cubicBezTo>
                  <a:cubicBezTo>
                    <a:pt x="299" y="53"/>
                    <a:pt x="298" y="53"/>
                    <a:pt x="298" y="53"/>
                  </a:cubicBezTo>
                  <a:cubicBezTo>
                    <a:pt x="298" y="53"/>
                    <a:pt x="297" y="53"/>
                    <a:pt x="297" y="53"/>
                  </a:cubicBezTo>
                  <a:cubicBezTo>
                    <a:pt x="297" y="53"/>
                    <a:pt x="297" y="53"/>
                    <a:pt x="297" y="53"/>
                  </a:cubicBezTo>
                  <a:cubicBezTo>
                    <a:pt x="297" y="53"/>
                    <a:pt x="297" y="53"/>
                    <a:pt x="296" y="53"/>
                  </a:cubicBezTo>
                  <a:cubicBezTo>
                    <a:pt x="296" y="53"/>
                    <a:pt x="296" y="53"/>
                    <a:pt x="296" y="53"/>
                  </a:cubicBezTo>
                  <a:cubicBezTo>
                    <a:pt x="296" y="53"/>
                    <a:pt x="296" y="53"/>
                    <a:pt x="295" y="52"/>
                  </a:cubicBezTo>
                  <a:cubicBezTo>
                    <a:pt x="295" y="52"/>
                    <a:pt x="295" y="52"/>
                    <a:pt x="295" y="52"/>
                  </a:cubicBezTo>
                  <a:cubicBezTo>
                    <a:pt x="295" y="52"/>
                    <a:pt x="294" y="52"/>
                    <a:pt x="294" y="52"/>
                  </a:cubicBezTo>
                  <a:cubicBezTo>
                    <a:pt x="293" y="52"/>
                    <a:pt x="293" y="51"/>
                    <a:pt x="293" y="51"/>
                  </a:cubicBezTo>
                  <a:cubicBezTo>
                    <a:pt x="293" y="51"/>
                    <a:pt x="292" y="51"/>
                    <a:pt x="292" y="51"/>
                  </a:cubicBezTo>
                  <a:cubicBezTo>
                    <a:pt x="292" y="51"/>
                    <a:pt x="292" y="51"/>
                    <a:pt x="292" y="51"/>
                  </a:cubicBezTo>
                  <a:cubicBezTo>
                    <a:pt x="292" y="51"/>
                    <a:pt x="292" y="51"/>
                    <a:pt x="292" y="51"/>
                  </a:cubicBezTo>
                  <a:cubicBezTo>
                    <a:pt x="292" y="51"/>
                    <a:pt x="291" y="51"/>
                    <a:pt x="291" y="51"/>
                  </a:cubicBezTo>
                  <a:cubicBezTo>
                    <a:pt x="291" y="51"/>
                    <a:pt x="291" y="51"/>
                    <a:pt x="291" y="51"/>
                  </a:cubicBezTo>
                  <a:cubicBezTo>
                    <a:pt x="291" y="51"/>
                    <a:pt x="291" y="50"/>
                    <a:pt x="290" y="50"/>
                  </a:cubicBezTo>
                  <a:cubicBezTo>
                    <a:pt x="290" y="50"/>
                    <a:pt x="290" y="50"/>
                    <a:pt x="290" y="50"/>
                  </a:cubicBezTo>
                  <a:cubicBezTo>
                    <a:pt x="290" y="50"/>
                    <a:pt x="290" y="50"/>
                    <a:pt x="290" y="50"/>
                  </a:cubicBezTo>
                  <a:cubicBezTo>
                    <a:pt x="290" y="50"/>
                    <a:pt x="290" y="50"/>
                    <a:pt x="290" y="50"/>
                  </a:cubicBezTo>
                  <a:cubicBezTo>
                    <a:pt x="290" y="50"/>
                    <a:pt x="290" y="50"/>
                    <a:pt x="289" y="49"/>
                  </a:cubicBezTo>
                  <a:cubicBezTo>
                    <a:pt x="289" y="49"/>
                    <a:pt x="289" y="49"/>
                    <a:pt x="289" y="49"/>
                  </a:cubicBezTo>
                  <a:cubicBezTo>
                    <a:pt x="289" y="49"/>
                    <a:pt x="289" y="49"/>
                    <a:pt x="288" y="49"/>
                  </a:cubicBezTo>
                  <a:cubicBezTo>
                    <a:pt x="288" y="49"/>
                    <a:pt x="288" y="49"/>
                    <a:pt x="287" y="49"/>
                  </a:cubicBezTo>
                  <a:cubicBezTo>
                    <a:pt x="287" y="49"/>
                    <a:pt x="287" y="49"/>
                    <a:pt x="287" y="49"/>
                  </a:cubicBezTo>
                  <a:cubicBezTo>
                    <a:pt x="287" y="49"/>
                    <a:pt x="287" y="48"/>
                    <a:pt x="287" y="48"/>
                  </a:cubicBezTo>
                  <a:cubicBezTo>
                    <a:pt x="286" y="48"/>
                    <a:pt x="286" y="48"/>
                    <a:pt x="286" y="48"/>
                  </a:cubicBezTo>
                  <a:cubicBezTo>
                    <a:pt x="286" y="48"/>
                    <a:pt x="285" y="48"/>
                    <a:pt x="285" y="48"/>
                  </a:cubicBezTo>
                  <a:cubicBezTo>
                    <a:pt x="285" y="48"/>
                    <a:pt x="285" y="48"/>
                    <a:pt x="285" y="48"/>
                  </a:cubicBezTo>
                  <a:cubicBezTo>
                    <a:pt x="285" y="48"/>
                    <a:pt x="285" y="48"/>
                    <a:pt x="285" y="48"/>
                  </a:cubicBezTo>
                  <a:cubicBezTo>
                    <a:pt x="285" y="48"/>
                    <a:pt x="285" y="48"/>
                    <a:pt x="285" y="48"/>
                  </a:cubicBezTo>
                  <a:cubicBezTo>
                    <a:pt x="285" y="47"/>
                    <a:pt x="285" y="47"/>
                    <a:pt x="285" y="47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47"/>
                    <a:pt x="283" y="47"/>
                    <a:pt x="283" y="47"/>
                  </a:cubicBezTo>
                  <a:cubicBezTo>
                    <a:pt x="283" y="48"/>
                    <a:pt x="283" y="48"/>
                    <a:pt x="282" y="48"/>
                  </a:cubicBezTo>
                  <a:cubicBezTo>
                    <a:pt x="282" y="48"/>
                    <a:pt x="282" y="48"/>
                    <a:pt x="282" y="48"/>
                  </a:cubicBezTo>
                  <a:cubicBezTo>
                    <a:pt x="282" y="48"/>
                    <a:pt x="281" y="48"/>
                    <a:pt x="281" y="48"/>
                  </a:cubicBezTo>
                  <a:cubicBezTo>
                    <a:pt x="281" y="49"/>
                    <a:pt x="281" y="49"/>
                    <a:pt x="280" y="49"/>
                  </a:cubicBezTo>
                  <a:cubicBezTo>
                    <a:pt x="280" y="49"/>
                    <a:pt x="280" y="49"/>
                    <a:pt x="280" y="49"/>
                  </a:cubicBezTo>
                  <a:cubicBezTo>
                    <a:pt x="280" y="49"/>
                    <a:pt x="281" y="49"/>
                    <a:pt x="281" y="50"/>
                  </a:cubicBezTo>
                  <a:cubicBezTo>
                    <a:pt x="281" y="50"/>
                    <a:pt x="280" y="50"/>
                    <a:pt x="280" y="50"/>
                  </a:cubicBezTo>
                  <a:cubicBezTo>
                    <a:pt x="280" y="49"/>
                    <a:pt x="280" y="49"/>
                    <a:pt x="280" y="49"/>
                  </a:cubicBezTo>
                  <a:cubicBezTo>
                    <a:pt x="280" y="49"/>
                    <a:pt x="280" y="49"/>
                    <a:pt x="280" y="49"/>
                  </a:cubicBezTo>
                  <a:cubicBezTo>
                    <a:pt x="280" y="49"/>
                    <a:pt x="280" y="50"/>
                    <a:pt x="280" y="50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79" y="49"/>
                    <a:pt x="279" y="49"/>
                    <a:pt x="279" y="49"/>
                  </a:cubicBezTo>
                  <a:cubicBezTo>
                    <a:pt x="279" y="49"/>
                    <a:pt x="279" y="50"/>
                    <a:pt x="279" y="50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80" y="51"/>
                    <a:pt x="280" y="51"/>
                    <a:pt x="280" y="51"/>
                  </a:cubicBezTo>
                  <a:cubicBezTo>
                    <a:pt x="280" y="51"/>
                    <a:pt x="280" y="51"/>
                    <a:pt x="280" y="51"/>
                  </a:cubicBezTo>
                  <a:cubicBezTo>
                    <a:pt x="280" y="51"/>
                    <a:pt x="280" y="51"/>
                    <a:pt x="279" y="51"/>
                  </a:cubicBezTo>
                  <a:cubicBezTo>
                    <a:pt x="279" y="51"/>
                    <a:pt x="279" y="52"/>
                    <a:pt x="279" y="52"/>
                  </a:cubicBezTo>
                  <a:cubicBezTo>
                    <a:pt x="279" y="52"/>
                    <a:pt x="279" y="52"/>
                    <a:pt x="278" y="52"/>
                  </a:cubicBezTo>
                  <a:cubicBezTo>
                    <a:pt x="278" y="52"/>
                    <a:pt x="278" y="52"/>
                    <a:pt x="278" y="52"/>
                  </a:cubicBezTo>
                  <a:cubicBezTo>
                    <a:pt x="277" y="52"/>
                    <a:pt x="277" y="52"/>
                    <a:pt x="277" y="52"/>
                  </a:cubicBezTo>
                  <a:cubicBezTo>
                    <a:pt x="277" y="52"/>
                    <a:pt x="277" y="52"/>
                    <a:pt x="277" y="52"/>
                  </a:cubicBezTo>
                  <a:cubicBezTo>
                    <a:pt x="277" y="52"/>
                    <a:pt x="277" y="52"/>
                    <a:pt x="277" y="53"/>
                  </a:cubicBezTo>
                  <a:cubicBezTo>
                    <a:pt x="276" y="52"/>
                    <a:pt x="276" y="52"/>
                    <a:pt x="276" y="53"/>
                  </a:cubicBezTo>
                  <a:cubicBezTo>
                    <a:pt x="276" y="53"/>
                    <a:pt x="276" y="53"/>
                    <a:pt x="276" y="53"/>
                  </a:cubicBezTo>
                  <a:cubicBezTo>
                    <a:pt x="276" y="53"/>
                    <a:pt x="276" y="53"/>
                    <a:pt x="276" y="52"/>
                  </a:cubicBezTo>
                  <a:cubicBezTo>
                    <a:pt x="275" y="52"/>
                    <a:pt x="275" y="52"/>
                    <a:pt x="275" y="52"/>
                  </a:cubicBezTo>
                  <a:cubicBezTo>
                    <a:pt x="275" y="52"/>
                    <a:pt x="275" y="52"/>
                    <a:pt x="275" y="52"/>
                  </a:cubicBezTo>
                  <a:cubicBezTo>
                    <a:pt x="275" y="52"/>
                    <a:pt x="274" y="52"/>
                    <a:pt x="274" y="52"/>
                  </a:cubicBezTo>
                  <a:cubicBezTo>
                    <a:pt x="274" y="52"/>
                    <a:pt x="274" y="53"/>
                    <a:pt x="274" y="53"/>
                  </a:cubicBezTo>
                  <a:cubicBezTo>
                    <a:pt x="274" y="53"/>
                    <a:pt x="274" y="53"/>
                    <a:pt x="274" y="53"/>
                  </a:cubicBezTo>
                  <a:cubicBezTo>
                    <a:pt x="274" y="54"/>
                    <a:pt x="274" y="54"/>
                    <a:pt x="274" y="54"/>
                  </a:cubicBezTo>
                  <a:cubicBezTo>
                    <a:pt x="273" y="54"/>
                    <a:pt x="273" y="55"/>
                    <a:pt x="273" y="55"/>
                  </a:cubicBezTo>
                  <a:cubicBezTo>
                    <a:pt x="273" y="55"/>
                    <a:pt x="272" y="55"/>
                    <a:pt x="272" y="56"/>
                  </a:cubicBezTo>
                  <a:cubicBezTo>
                    <a:pt x="272" y="56"/>
                    <a:pt x="272" y="56"/>
                    <a:pt x="271" y="56"/>
                  </a:cubicBezTo>
                  <a:cubicBezTo>
                    <a:pt x="271" y="56"/>
                    <a:pt x="271" y="56"/>
                    <a:pt x="271" y="56"/>
                  </a:cubicBezTo>
                  <a:cubicBezTo>
                    <a:pt x="271" y="56"/>
                    <a:pt x="271" y="56"/>
                    <a:pt x="271" y="56"/>
                  </a:cubicBezTo>
                  <a:cubicBezTo>
                    <a:pt x="271" y="57"/>
                    <a:pt x="271" y="57"/>
                    <a:pt x="271" y="57"/>
                  </a:cubicBezTo>
                  <a:cubicBezTo>
                    <a:pt x="271" y="57"/>
                    <a:pt x="271" y="57"/>
                    <a:pt x="271" y="57"/>
                  </a:cubicBezTo>
                  <a:cubicBezTo>
                    <a:pt x="271" y="57"/>
                    <a:pt x="271" y="57"/>
                    <a:pt x="271" y="58"/>
                  </a:cubicBezTo>
                  <a:cubicBezTo>
                    <a:pt x="271" y="58"/>
                    <a:pt x="271" y="58"/>
                    <a:pt x="270" y="58"/>
                  </a:cubicBezTo>
                  <a:cubicBezTo>
                    <a:pt x="270" y="58"/>
                    <a:pt x="270" y="58"/>
                    <a:pt x="270" y="58"/>
                  </a:cubicBezTo>
                  <a:cubicBezTo>
                    <a:pt x="270" y="58"/>
                    <a:pt x="270" y="58"/>
                    <a:pt x="270" y="58"/>
                  </a:cubicBezTo>
                  <a:cubicBezTo>
                    <a:pt x="270" y="58"/>
                    <a:pt x="270" y="58"/>
                    <a:pt x="270" y="58"/>
                  </a:cubicBezTo>
                  <a:cubicBezTo>
                    <a:pt x="270" y="59"/>
                    <a:pt x="269" y="59"/>
                    <a:pt x="269" y="59"/>
                  </a:cubicBezTo>
                  <a:cubicBezTo>
                    <a:pt x="269" y="59"/>
                    <a:pt x="269" y="59"/>
                    <a:pt x="268" y="60"/>
                  </a:cubicBezTo>
                  <a:cubicBezTo>
                    <a:pt x="268" y="60"/>
                    <a:pt x="268" y="60"/>
                    <a:pt x="268" y="60"/>
                  </a:cubicBezTo>
                  <a:cubicBezTo>
                    <a:pt x="268" y="60"/>
                    <a:pt x="268" y="60"/>
                    <a:pt x="268" y="60"/>
                  </a:cubicBezTo>
                  <a:cubicBezTo>
                    <a:pt x="267" y="60"/>
                    <a:pt x="267" y="60"/>
                    <a:pt x="267" y="60"/>
                  </a:cubicBezTo>
                  <a:cubicBezTo>
                    <a:pt x="267" y="60"/>
                    <a:pt x="267" y="60"/>
                    <a:pt x="267" y="60"/>
                  </a:cubicBezTo>
                  <a:cubicBezTo>
                    <a:pt x="267" y="60"/>
                    <a:pt x="266" y="60"/>
                    <a:pt x="266" y="60"/>
                  </a:cubicBezTo>
                  <a:cubicBezTo>
                    <a:pt x="266" y="60"/>
                    <a:pt x="266" y="60"/>
                    <a:pt x="266" y="60"/>
                  </a:cubicBezTo>
                  <a:cubicBezTo>
                    <a:pt x="266" y="60"/>
                    <a:pt x="266" y="60"/>
                    <a:pt x="266" y="60"/>
                  </a:cubicBezTo>
                  <a:cubicBezTo>
                    <a:pt x="265" y="60"/>
                    <a:pt x="265" y="60"/>
                    <a:pt x="265" y="60"/>
                  </a:cubicBezTo>
                  <a:cubicBezTo>
                    <a:pt x="265" y="60"/>
                    <a:pt x="265" y="60"/>
                    <a:pt x="265" y="60"/>
                  </a:cubicBezTo>
                  <a:cubicBezTo>
                    <a:pt x="265" y="60"/>
                    <a:pt x="265" y="60"/>
                    <a:pt x="264" y="60"/>
                  </a:cubicBezTo>
                  <a:cubicBezTo>
                    <a:pt x="264" y="60"/>
                    <a:pt x="264" y="60"/>
                    <a:pt x="264" y="60"/>
                  </a:cubicBezTo>
                  <a:cubicBezTo>
                    <a:pt x="264" y="60"/>
                    <a:pt x="264" y="59"/>
                    <a:pt x="264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4" y="59"/>
                    <a:pt x="263" y="59"/>
                    <a:pt x="263" y="59"/>
                  </a:cubicBezTo>
                  <a:cubicBezTo>
                    <a:pt x="263" y="58"/>
                    <a:pt x="263" y="58"/>
                    <a:pt x="263" y="58"/>
                  </a:cubicBezTo>
                  <a:cubicBezTo>
                    <a:pt x="263" y="58"/>
                    <a:pt x="263" y="58"/>
                    <a:pt x="263" y="58"/>
                  </a:cubicBezTo>
                  <a:cubicBezTo>
                    <a:pt x="263" y="58"/>
                    <a:pt x="264" y="58"/>
                    <a:pt x="264" y="58"/>
                  </a:cubicBezTo>
                  <a:cubicBezTo>
                    <a:pt x="264" y="58"/>
                    <a:pt x="264" y="58"/>
                    <a:pt x="264" y="57"/>
                  </a:cubicBezTo>
                  <a:cubicBezTo>
                    <a:pt x="264" y="57"/>
                    <a:pt x="264" y="57"/>
                    <a:pt x="264" y="57"/>
                  </a:cubicBezTo>
                  <a:cubicBezTo>
                    <a:pt x="264" y="57"/>
                    <a:pt x="264" y="57"/>
                    <a:pt x="263" y="57"/>
                  </a:cubicBezTo>
                  <a:cubicBezTo>
                    <a:pt x="263" y="57"/>
                    <a:pt x="264" y="57"/>
                    <a:pt x="264" y="57"/>
                  </a:cubicBezTo>
                  <a:cubicBezTo>
                    <a:pt x="263" y="57"/>
                    <a:pt x="264" y="57"/>
                    <a:pt x="263" y="57"/>
                  </a:cubicBezTo>
                  <a:cubicBezTo>
                    <a:pt x="263" y="57"/>
                    <a:pt x="263" y="57"/>
                    <a:pt x="263" y="57"/>
                  </a:cubicBezTo>
                  <a:cubicBezTo>
                    <a:pt x="263" y="57"/>
                    <a:pt x="263" y="58"/>
                    <a:pt x="263" y="58"/>
                  </a:cubicBezTo>
                  <a:cubicBezTo>
                    <a:pt x="263" y="58"/>
                    <a:pt x="263" y="58"/>
                    <a:pt x="263" y="58"/>
                  </a:cubicBezTo>
                  <a:cubicBezTo>
                    <a:pt x="263" y="57"/>
                    <a:pt x="263" y="57"/>
                    <a:pt x="263" y="57"/>
                  </a:cubicBezTo>
                  <a:cubicBezTo>
                    <a:pt x="262" y="57"/>
                    <a:pt x="263" y="57"/>
                    <a:pt x="263" y="57"/>
                  </a:cubicBezTo>
                  <a:cubicBezTo>
                    <a:pt x="263" y="57"/>
                    <a:pt x="263" y="57"/>
                    <a:pt x="262" y="57"/>
                  </a:cubicBezTo>
                  <a:cubicBezTo>
                    <a:pt x="262" y="57"/>
                    <a:pt x="262" y="56"/>
                    <a:pt x="262" y="56"/>
                  </a:cubicBezTo>
                  <a:cubicBezTo>
                    <a:pt x="262" y="56"/>
                    <a:pt x="262" y="56"/>
                    <a:pt x="262" y="56"/>
                  </a:cubicBezTo>
                  <a:cubicBezTo>
                    <a:pt x="262" y="55"/>
                    <a:pt x="262" y="55"/>
                    <a:pt x="262" y="55"/>
                  </a:cubicBezTo>
                  <a:cubicBezTo>
                    <a:pt x="262" y="55"/>
                    <a:pt x="262" y="55"/>
                    <a:pt x="262" y="54"/>
                  </a:cubicBezTo>
                  <a:cubicBezTo>
                    <a:pt x="262" y="54"/>
                    <a:pt x="262" y="54"/>
                    <a:pt x="262" y="54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2" y="61"/>
                    <a:pt x="262" y="61"/>
                    <a:pt x="262" y="61"/>
                  </a:cubicBezTo>
                  <a:cubicBezTo>
                    <a:pt x="262" y="61"/>
                    <a:pt x="262" y="61"/>
                    <a:pt x="262" y="61"/>
                  </a:cubicBezTo>
                  <a:cubicBezTo>
                    <a:pt x="264" y="62"/>
                    <a:pt x="264" y="62"/>
                    <a:pt x="264" y="62"/>
                  </a:cubicBezTo>
                  <a:cubicBezTo>
                    <a:pt x="266" y="63"/>
                    <a:pt x="266" y="63"/>
                    <a:pt x="266" y="63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66"/>
                    <a:pt x="264" y="67"/>
                    <a:pt x="264" y="67"/>
                  </a:cubicBezTo>
                  <a:cubicBezTo>
                    <a:pt x="265" y="67"/>
                    <a:pt x="265" y="67"/>
                    <a:pt x="265" y="67"/>
                  </a:cubicBezTo>
                  <a:cubicBezTo>
                    <a:pt x="265" y="67"/>
                    <a:pt x="265" y="67"/>
                    <a:pt x="265" y="67"/>
                  </a:cubicBezTo>
                  <a:cubicBezTo>
                    <a:pt x="265" y="67"/>
                    <a:pt x="265" y="67"/>
                    <a:pt x="265" y="67"/>
                  </a:cubicBezTo>
                  <a:cubicBezTo>
                    <a:pt x="266" y="67"/>
                    <a:pt x="266" y="67"/>
                    <a:pt x="266" y="67"/>
                  </a:cubicBezTo>
                  <a:cubicBezTo>
                    <a:pt x="266" y="68"/>
                    <a:pt x="266" y="68"/>
                    <a:pt x="266" y="68"/>
                  </a:cubicBezTo>
                  <a:cubicBezTo>
                    <a:pt x="266" y="68"/>
                    <a:pt x="266" y="68"/>
                    <a:pt x="267" y="68"/>
                  </a:cubicBezTo>
                  <a:cubicBezTo>
                    <a:pt x="267" y="67"/>
                    <a:pt x="268" y="67"/>
                    <a:pt x="268" y="68"/>
                  </a:cubicBezTo>
                  <a:cubicBezTo>
                    <a:pt x="268" y="68"/>
                    <a:pt x="269" y="68"/>
                    <a:pt x="269" y="68"/>
                  </a:cubicBezTo>
                  <a:cubicBezTo>
                    <a:pt x="269" y="68"/>
                    <a:pt x="269" y="68"/>
                    <a:pt x="270" y="68"/>
                  </a:cubicBezTo>
                  <a:cubicBezTo>
                    <a:pt x="270" y="68"/>
                    <a:pt x="270" y="68"/>
                    <a:pt x="270" y="68"/>
                  </a:cubicBezTo>
                  <a:cubicBezTo>
                    <a:pt x="270" y="68"/>
                    <a:pt x="270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2" y="68"/>
                    <a:pt x="272" y="68"/>
                    <a:pt x="272" y="68"/>
                  </a:cubicBezTo>
                  <a:cubicBezTo>
                    <a:pt x="272" y="68"/>
                    <a:pt x="272" y="68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70"/>
                  </a:cubicBezTo>
                  <a:cubicBezTo>
                    <a:pt x="275" y="70"/>
                    <a:pt x="275" y="70"/>
                    <a:pt x="275" y="70"/>
                  </a:cubicBezTo>
                  <a:cubicBezTo>
                    <a:pt x="275" y="70"/>
                    <a:pt x="275" y="70"/>
                    <a:pt x="275" y="70"/>
                  </a:cubicBezTo>
                  <a:cubicBezTo>
                    <a:pt x="275" y="70"/>
                    <a:pt x="275" y="70"/>
                    <a:pt x="276" y="70"/>
                  </a:cubicBezTo>
                  <a:cubicBezTo>
                    <a:pt x="276" y="70"/>
                    <a:pt x="276" y="70"/>
                    <a:pt x="276" y="70"/>
                  </a:cubicBezTo>
                  <a:cubicBezTo>
                    <a:pt x="276" y="70"/>
                    <a:pt x="276" y="70"/>
                    <a:pt x="276" y="70"/>
                  </a:cubicBezTo>
                  <a:cubicBezTo>
                    <a:pt x="276" y="70"/>
                    <a:pt x="276" y="70"/>
                    <a:pt x="276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1"/>
                  </a:cubicBezTo>
                  <a:cubicBezTo>
                    <a:pt x="277" y="71"/>
                    <a:pt x="277" y="71"/>
                    <a:pt x="277" y="71"/>
                  </a:cubicBezTo>
                  <a:cubicBezTo>
                    <a:pt x="277" y="71"/>
                    <a:pt x="277" y="71"/>
                    <a:pt x="277" y="71"/>
                  </a:cubicBezTo>
                  <a:cubicBezTo>
                    <a:pt x="277" y="71"/>
                    <a:pt x="277" y="71"/>
                    <a:pt x="277" y="71"/>
                  </a:cubicBezTo>
                  <a:cubicBezTo>
                    <a:pt x="277" y="71"/>
                    <a:pt x="278" y="71"/>
                    <a:pt x="278" y="71"/>
                  </a:cubicBezTo>
                  <a:cubicBezTo>
                    <a:pt x="278" y="70"/>
                    <a:pt x="278" y="70"/>
                    <a:pt x="278" y="70"/>
                  </a:cubicBezTo>
                  <a:cubicBezTo>
                    <a:pt x="278" y="70"/>
                    <a:pt x="278" y="70"/>
                    <a:pt x="278" y="70"/>
                  </a:cubicBezTo>
                  <a:cubicBezTo>
                    <a:pt x="278" y="70"/>
                    <a:pt x="278" y="70"/>
                    <a:pt x="278" y="70"/>
                  </a:cubicBezTo>
                  <a:cubicBezTo>
                    <a:pt x="278" y="70"/>
                    <a:pt x="278" y="70"/>
                    <a:pt x="278" y="70"/>
                  </a:cubicBezTo>
                  <a:cubicBezTo>
                    <a:pt x="278" y="70"/>
                    <a:pt x="278" y="70"/>
                    <a:pt x="278" y="70"/>
                  </a:cubicBezTo>
                  <a:cubicBezTo>
                    <a:pt x="278" y="70"/>
                    <a:pt x="278" y="70"/>
                    <a:pt x="278" y="71"/>
                  </a:cubicBezTo>
                  <a:cubicBezTo>
                    <a:pt x="278" y="71"/>
                    <a:pt x="278" y="71"/>
                    <a:pt x="278" y="71"/>
                  </a:cubicBezTo>
                  <a:cubicBezTo>
                    <a:pt x="278" y="71"/>
                    <a:pt x="278" y="70"/>
                    <a:pt x="278" y="70"/>
                  </a:cubicBezTo>
                  <a:cubicBezTo>
                    <a:pt x="278" y="70"/>
                    <a:pt x="278" y="70"/>
                    <a:pt x="278" y="71"/>
                  </a:cubicBezTo>
                  <a:cubicBezTo>
                    <a:pt x="278" y="71"/>
                    <a:pt x="278" y="71"/>
                    <a:pt x="278" y="71"/>
                  </a:cubicBezTo>
                  <a:cubicBezTo>
                    <a:pt x="278" y="71"/>
                    <a:pt x="278" y="71"/>
                    <a:pt x="278" y="71"/>
                  </a:cubicBezTo>
                  <a:cubicBezTo>
                    <a:pt x="278" y="71"/>
                    <a:pt x="278" y="71"/>
                    <a:pt x="279" y="71"/>
                  </a:cubicBezTo>
                  <a:cubicBezTo>
                    <a:pt x="279" y="71"/>
                    <a:pt x="279" y="71"/>
                    <a:pt x="279" y="70"/>
                  </a:cubicBezTo>
                  <a:cubicBezTo>
                    <a:pt x="279" y="70"/>
                    <a:pt x="279" y="70"/>
                    <a:pt x="279" y="70"/>
                  </a:cubicBezTo>
                  <a:cubicBezTo>
                    <a:pt x="279" y="70"/>
                    <a:pt x="279" y="70"/>
                    <a:pt x="279" y="70"/>
                  </a:cubicBezTo>
                  <a:cubicBezTo>
                    <a:pt x="279" y="70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0"/>
                  </a:cubicBezTo>
                  <a:cubicBezTo>
                    <a:pt x="279" y="70"/>
                    <a:pt x="279" y="70"/>
                    <a:pt x="279" y="70"/>
                  </a:cubicBezTo>
                  <a:cubicBezTo>
                    <a:pt x="279" y="70"/>
                    <a:pt x="279" y="70"/>
                    <a:pt x="279" y="70"/>
                  </a:cubicBezTo>
                  <a:cubicBezTo>
                    <a:pt x="279" y="70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1" y="71"/>
                    <a:pt x="281" y="71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1" y="71"/>
                    <a:pt x="281" y="72"/>
                    <a:pt x="281" y="71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81" y="71"/>
                    <a:pt x="281" y="71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1" y="71"/>
                    <a:pt x="282" y="71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1" y="72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1"/>
                    <a:pt x="282" y="71"/>
                  </a:cubicBezTo>
                  <a:cubicBezTo>
                    <a:pt x="282" y="71"/>
                    <a:pt x="282" y="71"/>
                    <a:pt x="282" y="71"/>
                  </a:cubicBezTo>
                  <a:cubicBezTo>
                    <a:pt x="282" y="71"/>
                    <a:pt x="282" y="71"/>
                    <a:pt x="282" y="71"/>
                  </a:cubicBezTo>
                  <a:cubicBezTo>
                    <a:pt x="282" y="71"/>
                    <a:pt x="282" y="71"/>
                    <a:pt x="283" y="71"/>
                  </a:cubicBezTo>
                  <a:cubicBezTo>
                    <a:pt x="283" y="71"/>
                    <a:pt x="283" y="71"/>
                    <a:pt x="283" y="71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3" y="72"/>
                    <a:pt x="283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83" y="72"/>
                    <a:pt x="283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3"/>
                    <a:pt x="283" y="73"/>
                    <a:pt x="283" y="73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4" y="73"/>
                    <a:pt x="284" y="73"/>
                    <a:pt x="283" y="73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3" y="74"/>
                    <a:pt x="283" y="74"/>
                    <a:pt x="283" y="74"/>
                  </a:cubicBezTo>
                  <a:cubicBezTo>
                    <a:pt x="283" y="74"/>
                    <a:pt x="283" y="74"/>
                    <a:pt x="283" y="74"/>
                  </a:cubicBezTo>
                  <a:cubicBezTo>
                    <a:pt x="283" y="74"/>
                    <a:pt x="283" y="74"/>
                    <a:pt x="283" y="74"/>
                  </a:cubicBezTo>
                  <a:cubicBezTo>
                    <a:pt x="283" y="74"/>
                    <a:pt x="284" y="74"/>
                    <a:pt x="284" y="73"/>
                  </a:cubicBezTo>
                  <a:cubicBezTo>
                    <a:pt x="284" y="73"/>
                    <a:pt x="284" y="73"/>
                    <a:pt x="284" y="73"/>
                  </a:cubicBezTo>
                  <a:cubicBezTo>
                    <a:pt x="284" y="74"/>
                    <a:pt x="284" y="74"/>
                    <a:pt x="284" y="74"/>
                  </a:cubicBezTo>
                  <a:cubicBezTo>
                    <a:pt x="284" y="74"/>
                    <a:pt x="284" y="74"/>
                    <a:pt x="284" y="74"/>
                  </a:cubicBezTo>
                  <a:cubicBezTo>
                    <a:pt x="284" y="74"/>
                    <a:pt x="284" y="74"/>
                    <a:pt x="284" y="74"/>
                  </a:cubicBezTo>
                  <a:cubicBezTo>
                    <a:pt x="284" y="74"/>
                    <a:pt x="284" y="74"/>
                    <a:pt x="284" y="74"/>
                  </a:cubicBezTo>
                  <a:cubicBezTo>
                    <a:pt x="284" y="73"/>
                    <a:pt x="284" y="73"/>
                    <a:pt x="285" y="73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5" y="73"/>
                    <a:pt x="285" y="74"/>
                    <a:pt x="285" y="74"/>
                  </a:cubicBezTo>
                  <a:cubicBezTo>
                    <a:pt x="284" y="74"/>
                    <a:pt x="284" y="74"/>
                    <a:pt x="284" y="74"/>
                  </a:cubicBezTo>
                  <a:cubicBezTo>
                    <a:pt x="284" y="74"/>
                    <a:pt x="284" y="74"/>
                    <a:pt x="284" y="74"/>
                  </a:cubicBezTo>
                  <a:cubicBezTo>
                    <a:pt x="284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5"/>
                    <a:pt x="285" y="75"/>
                    <a:pt x="285" y="75"/>
                  </a:cubicBezTo>
                  <a:cubicBezTo>
                    <a:pt x="285" y="75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5" y="74"/>
                    <a:pt x="285" y="75"/>
                  </a:cubicBezTo>
                  <a:cubicBezTo>
                    <a:pt x="285" y="75"/>
                    <a:pt x="285" y="75"/>
                    <a:pt x="286" y="75"/>
                  </a:cubicBezTo>
                  <a:cubicBezTo>
                    <a:pt x="286" y="75"/>
                    <a:pt x="286" y="75"/>
                    <a:pt x="286" y="75"/>
                  </a:cubicBezTo>
                  <a:cubicBezTo>
                    <a:pt x="286" y="75"/>
                    <a:pt x="286" y="75"/>
                    <a:pt x="286" y="75"/>
                  </a:cubicBezTo>
                  <a:cubicBezTo>
                    <a:pt x="286" y="75"/>
                    <a:pt x="286" y="75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5"/>
                    <a:pt x="287" y="75"/>
                  </a:cubicBezTo>
                  <a:cubicBezTo>
                    <a:pt x="287" y="75"/>
                    <a:pt x="287" y="75"/>
                    <a:pt x="287" y="75"/>
                  </a:cubicBezTo>
                  <a:cubicBezTo>
                    <a:pt x="287" y="75"/>
                    <a:pt x="287" y="75"/>
                    <a:pt x="287" y="75"/>
                  </a:cubicBezTo>
                  <a:cubicBezTo>
                    <a:pt x="287" y="75"/>
                    <a:pt x="287" y="75"/>
                    <a:pt x="287" y="75"/>
                  </a:cubicBezTo>
                  <a:cubicBezTo>
                    <a:pt x="287" y="75"/>
                    <a:pt x="287" y="75"/>
                    <a:pt x="287" y="75"/>
                  </a:cubicBezTo>
                  <a:cubicBezTo>
                    <a:pt x="287" y="75"/>
                    <a:pt x="287" y="75"/>
                    <a:pt x="287" y="75"/>
                  </a:cubicBezTo>
                  <a:cubicBezTo>
                    <a:pt x="286" y="75"/>
                    <a:pt x="286" y="75"/>
                    <a:pt x="286" y="75"/>
                  </a:cubicBezTo>
                  <a:cubicBezTo>
                    <a:pt x="286" y="74"/>
                    <a:pt x="286" y="75"/>
                    <a:pt x="286" y="75"/>
                  </a:cubicBezTo>
                  <a:cubicBezTo>
                    <a:pt x="286" y="75"/>
                    <a:pt x="286" y="75"/>
                    <a:pt x="286" y="75"/>
                  </a:cubicBezTo>
                  <a:cubicBezTo>
                    <a:pt x="286" y="75"/>
                    <a:pt x="286" y="75"/>
                    <a:pt x="286" y="75"/>
                  </a:cubicBezTo>
                  <a:cubicBezTo>
                    <a:pt x="286" y="75"/>
                    <a:pt x="285" y="75"/>
                    <a:pt x="285" y="75"/>
                  </a:cubicBezTo>
                  <a:cubicBezTo>
                    <a:pt x="285" y="76"/>
                    <a:pt x="285" y="76"/>
                    <a:pt x="285" y="76"/>
                  </a:cubicBezTo>
                  <a:cubicBezTo>
                    <a:pt x="285" y="76"/>
                    <a:pt x="286" y="76"/>
                    <a:pt x="286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6" y="76"/>
                    <a:pt x="286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7" y="76"/>
                    <a:pt x="288" y="76"/>
                    <a:pt x="288" y="76"/>
                  </a:cubicBezTo>
                  <a:cubicBezTo>
                    <a:pt x="288" y="76"/>
                    <a:pt x="288" y="75"/>
                    <a:pt x="288" y="75"/>
                  </a:cubicBezTo>
                  <a:cubicBezTo>
                    <a:pt x="288" y="75"/>
                    <a:pt x="288" y="75"/>
                    <a:pt x="289" y="75"/>
                  </a:cubicBezTo>
                  <a:cubicBezTo>
                    <a:pt x="289" y="75"/>
                    <a:pt x="289" y="75"/>
                    <a:pt x="289" y="76"/>
                  </a:cubicBezTo>
                  <a:cubicBezTo>
                    <a:pt x="289" y="76"/>
                    <a:pt x="289" y="75"/>
                    <a:pt x="289" y="75"/>
                  </a:cubicBezTo>
                  <a:cubicBezTo>
                    <a:pt x="289" y="75"/>
                    <a:pt x="289" y="75"/>
                    <a:pt x="289" y="75"/>
                  </a:cubicBezTo>
                  <a:cubicBezTo>
                    <a:pt x="289" y="75"/>
                    <a:pt x="288" y="75"/>
                    <a:pt x="288" y="75"/>
                  </a:cubicBezTo>
                  <a:cubicBezTo>
                    <a:pt x="288" y="75"/>
                    <a:pt x="288" y="75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6" y="77"/>
                    <a:pt x="286" y="77"/>
                    <a:pt x="286" y="77"/>
                  </a:cubicBezTo>
                  <a:cubicBezTo>
                    <a:pt x="286" y="77"/>
                    <a:pt x="287" y="77"/>
                    <a:pt x="287" y="77"/>
                  </a:cubicBezTo>
                  <a:cubicBezTo>
                    <a:pt x="287" y="77"/>
                    <a:pt x="288" y="77"/>
                    <a:pt x="288" y="77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9" y="76"/>
                  </a:cubicBezTo>
                  <a:cubicBezTo>
                    <a:pt x="289" y="76"/>
                    <a:pt x="289" y="76"/>
                    <a:pt x="289" y="76"/>
                  </a:cubicBezTo>
                  <a:cubicBezTo>
                    <a:pt x="289" y="76"/>
                    <a:pt x="289" y="76"/>
                    <a:pt x="289" y="76"/>
                  </a:cubicBezTo>
                  <a:cubicBezTo>
                    <a:pt x="289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7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87" y="77"/>
                    <a:pt x="287" y="77"/>
                    <a:pt x="287" y="77"/>
                  </a:cubicBezTo>
                  <a:cubicBezTo>
                    <a:pt x="287" y="77"/>
                    <a:pt x="287" y="77"/>
                    <a:pt x="287" y="77"/>
                  </a:cubicBezTo>
                  <a:cubicBezTo>
                    <a:pt x="287" y="77"/>
                    <a:pt x="287" y="77"/>
                    <a:pt x="287" y="78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7" y="78"/>
                    <a:pt x="287" y="79"/>
                    <a:pt x="287" y="79"/>
                  </a:cubicBezTo>
                  <a:cubicBezTo>
                    <a:pt x="288" y="79"/>
                    <a:pt x="288" y="79"/>
                    <a:pt x="288" y="79"/>
                  </a:cubicBezTo>
                  <a:cubicBezTo>
                    <a:pt x="288" y="79"/>
                    <a:pt x="288" y="79"/>
                    <a:pt x="288" y="79"/>
                  </a:cubicBezTo>
                  <a:cubicBezTo>
                    <a:pt x="288" y="79"/>
                    <a:pt x="288" y="79"/>
                    <a:pt x="288" y="80"/>
                  </a:cubicBezTo>
                  <a:cubicBezTo>
                    <a:pt x="288" y="80"/>
                    <a:pt x="288" y="80"/>
                    <a:pt x="288" y="80"/>
                  </a:cubicBezTo>
                  <a:cubicBezTo>
                    <a:pt x="288" y="80"/>
                    <a:pt x="288" y="80"/>
                    <a:pt x="288" y="80"/>
                  </a:cubicBezTo>
                  <a:cubicBezTo>
                    <a:pt x="288" y="80"/>
                    <a:pt x="288" y="80"/>
                    <a:pt x="288" y="81"/>
                  </a:cubicBezTo>
                  <a:cubicBezTo>
                    <a:pt x="288" y="81"/>
                    <a:pt x="288" y="81"/>
                    <a:pt x="288" y="81"/>
                  </a:cubicBezTo>
                  <a:cubicBezTo>
                    <a:pt x="288" y="81"/>
                    <a:pt x="289" y="81"/>
                    <a:pt x="289" y="81"/>
                  </a:cubicBezTo>
                  <a:cubicBezTo>
                    <a:pt x="289" y="82"/>
                    <a:pt x="289" y="82"/>
                    <a:pt x="289" y="82"/>
                  </a:cubicBezTo>
                  <a:cubicBezTo>
                    <a:pt x="290" y="82"/>
                    <a:pt x="290" y="82"/>
                    <a:pt x="290" y="82"/>
                  </a:cubicBezTo>
                  <a:cubicBezTo>
                    <a:pt x="290" y="82"/>
                    <a:pt x="290" y="83"/>
                    <a:pt x="291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1" y="84"/>
                    <a:pt x="291" y="84"/>
                    <a:pt x="292" y="84"/>
                  </a:cubicBezTo>
                  <a:cubicBezTo>
                    <a:pt x="292" y="84"/>
                    <a:pt x="292" y="84"/>
                    <a:pt x="292" y="84"/>
                  </a:cubicBezTo>
                  <a:cubicBezTo>
                    <a:pt x="292" y="84"/>
                    <a:pt x="292" y="84"/>
                    <a:pt x="292" y="84"/>
                  </a:cubicBezTo>
                  <a:cubicBezTo>
                    <a:pt x="292" y="84"/>
                    <a:pt x="292" y="84"/>
                    <a:pt x="292" y="84"/>
                  </a:cubicBezTo>
                  <a:cubicBezTo>
                    <a:pt x="293" y="84"/>
                    <a:pt x="293" y="84"/>
                    <a:pt x="293" y="85"/>
                  </a:cubicBezTo>
                  <a:cubicBezTo>
                    <a:pt x="293" y="85"/>
                    <a:pt x="293" y="85"/>
                    <a:pt x="293" y="85"/>
                  </a:cubicBezTo>
                  <a:cubicBezTo>
                    <a:pt x="293" y="85"/>
                    <a:pt x="293" y="85"/>
                    <a:pt x="293" y="85"/>
                  </a:cubicBezTo>
                  <a:cubicBezTo>
                    <a:pt x="294" y="85"/>
                    <a:pt x="294" y="85"/>
                    <a:pt x="294" y="85"/>
                  </a:cubicBezTo>
                  <a:cubicBezTo>
                    <a:pt x="294" y="85"/>
                    <a:pt x="294" y="85"/>
                    <a:pt x="294" y="86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5" y="87"/>
                    <a:pt x="295" y="87"/>
                    <a:pt x="295" y="87"/>
                  </a:cubicBezTo>
                  <a:cubicBezTo>
                    <a:pt x="295" y="87"/>
                    <a:pt x="296" y="87"/>
                    <a:pt x="296" y="87"/>
                  </a:cubicBezTo>
                  <a:cubicBezTo>
                    <a:pt x="296" y="86"/>
                    <a:pt x="296" y="86"/>
                    <a:pt x="296" y="86"/>
                  </a:cubicBezTo>
                  <a:cubicBezTo>
                    <a:pt x="296" y="86"/>
                    <a:pt x="296" y="86"/>
                    <a:pt x="296" y="86"/>
                  </a:cubicBezTo>
                  <a:cubicBezTo>
                    <a:pt x="296" y="86"/>
                    <a:pt x="296" y="87"/>
                    <a:pt x="297" y="87"/>
                  </a:cubicBezTo>
                  <a:cubicBezTo>
                    <a:pt x="297" y="87"/>
                    <a:pt x="297" y="86"/>
                    <a:pt x="297" y="86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7" y="86"/>
                    <a:pt x="298" y="86"/>
                    <a:pt x="298" y="86"/>
                  </a:cubicBezTo>
                  <a:cubicBezTo>
                    <a:pt x="298" y="86"/>
                    <a:pt x="297" y="86"/>
                    <a:pt x="297" y="86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7" y="86"/>
                    <a:pt x="297" y="86"/>
                    <a:pt x="297" y="87"/>
                  </a:cubicBezTo>
                  <a:cubicBezTo>
                    <a:pt x="297" y="87"/>
                    <a:pt x="297" y="87"/>
                    <a:pt x="297" y="87"/>
                  </a:cubicBezTo>
                  <a:cubicBezTo>
                    <a:pt x="297" y="87"/>
                    <a:pt x="297" y="87"/>
                    <a:pt x="296" y="87"/>
                  </a:cubicBezTo>
                  <a:cubicBezTo>
                    <a:pt x="296" y="87"/>
                    <a:pt x="296" y="87"/>
                    <a:pt x="296" y="87"/>
                  </a:cubicBezTo>
                  <a:cubicBezTo>
                    <a:pt x="296" y="87"/>
                    <a:pt x="296" y="87"/>
                    <a:pt x="296" y="87"/>
                  </a:cubicBezTo>
                  <a:cubicBezTo>
                    <a:pt x="296" y="86"/>
                    <a:pt x="296" y="86"/>
                    <a:pt x="296" y="86"/>
                  </a:cubicBezTo>
                  <a:cubicBezTo>
                    <a:pt x="296" y="86"/>
                    <a:pt x="296" y="87"/>
                    <a:pt x="296" y="87"/>
                  </a:cubicBezTo>
                  <a:cubicBezTo>
                    <a:pt x="296" y="87"/>
                    <a:pt x="296" y="87"/>
                    <a:pt x="296" y="87"/>
                  </a:cubicBezTo>
                  <a:cubicBezTo>
                    <a:pt x="296" y="87"/>
                    <a:pt x="296" y="87"/>
                    <a:pt x="295" y="87"/>
                  </a:cubicBezTo>
                  <a:cubicBezTo>
                    <a:pt x="295" y="87"/>
                    <a:pt x="295" y="87"/>
                    <a:pt x="295" y="87"/>
                  </a:cubicBezTo>
                  <a:cubicBezTo>
                    <a:pt x="295" y="87"/>
                    <a:pt x="295" y="86"/>
                    <a:pt x="295" y="86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5" y="86"/>
                    <a:pt x="294" y="86"/>
                    <a:pt x="294" y="86"/>
                  </a:cubicBezTo>
                  <a:cubicBezTo>
                    <a:pt x="294" y="86"/>
                    <a:pt x="295" y="86"/>
                    <a:pt x="295" y="86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5" y="87"/>
                    <a:pt x="295" y="87"/>
                    <a:pt x="295" y="87"/>
                  </a:cubicBezTo>
                  <a:cubicBezTo>
                    <a:pt x="295" y="87"/>
                    <a:pt x="294" y="87"/>
                    <a:pt x="294" y="87"/>
                  </a:cubicBezTo>
                  <a:cubicBezTo>
                    <a:pt x="294" y="87"/>
                    <a:pt x="294" y="87"/>
                    <a:pt x="294" y="87"/>
                  </a:cubicBezTo>
                  <a:cubicBezTo>
                    <a:pt x="294" y="87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3" y="86"/>
                    <a:pt x="293" y="86"/>
                    <a:pt x="293" y="86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3" y="87"/>
                    <a:pt x="292" y="87"/>
                    <a:pt x="292" y="87"/>
                  </a:cubicBezTo>
                  <a:cubicBezTo>
                    <a:pt x="292" y="87"/>
                    <a:pt x="292" y="87"/>
                    <a:pt x="292" y="86"/>
                  </a:cubicBezTo>
                  <a:cubicBezTo>
                    <a:pt x="292" y="86"/>
                    <a:pt x="292" y="86"/>
                    <a:pt x="292" y="86"/>
                  </a:cubicBezTo>
                  <a:cubicBezTo>
                    <a:pt x="292" y="86"/>
                    <a:pt x="291" y="86"/>
                    <a:pt x="291" y="86"/>
                  </a:cubicBezTo>
                  <a:cubicBezTo>
                    <a:pt x="291" y="86"/>
                    <a:pt x="291" y="86"/>
                    <a:pt x="291" y="86"/>
                  </a:cubicBezTo>
                  <a:cubicBezTo>
                    <a:pt x="291" y="86"/>
                    <a:pt x="291" y="86"/>
                    <a:pt x="291" y="86"/>
                  </a:cubicBezTo>
                  <a:cubicBezTo>
                    <a:pt x="290" y="86"/>
                    <a:pt x="290" y="86"/>
                    <a:pt x="290" y="86"/>
                  </a:cubicBezTo>
                  <a:cubicBezTo>
                    <a:pt x="290" y="86"/>
                    <a:pt x="290" y="86"/>
                    <a:pt x="290" y="86"/>
                  </a:cubicBezTo>
                  <a:cubicBezTo>
                    <a:pt x="290" y="86"/>
                    <a:pt x="290" y="86"/>
                    <a:pt x="290" y="86"/>
                  </a:cubicBezTo>
                  <a:cubicBezTo>
                    <a:pt x="290" y="86"/>
                    <a:pt x="290" y="86"/>
                    <a:pt x="290" y="86"/>
                  </a:cubicBezTo>
                  <a:cubicBezTo>
                    <a:pt x="290" y="86"/>
                    <a:pt x="290" y="86"/>
                    <a:pt x="290" y="86"/>
                  </a:cubicBezTo>
                  <a:cubicBezTo>
                    <a:pt x="290" y="87"/>
                    <a:pt x="290" y="87"/>
                    <a:pt x="290" y="87"/>
                  </a:cubicBezTo>
                  <a:cubicBezTo>
                    <a:pt x="290" y="87"/>
                    <a:pt x="290" y="87"/>
                    <a:pt x="291" y="87"/>
                  </a:cubicBezTo>
                  <a:cubicBezTo>
                    <a:pt x="291" y="87"/>
                    <a:pt x="291" y="87"/>
                    <a:pt x="291" y="87"/>
                  </a:cubicBezTo>
                  <a:cubicBezTo>
                    <a:pt x="291" y="87"/>
                    <a:pt x="291" y="87"/>
                    <a:pt x="291" y="87"/>
                  </a:cubicBezTo>
                  <a:cubicBezTo>
                    <a:pt x="291" y="88"/>
                    <a:pt x="292" y="88"/>
                    <a:pt x="292" y="88"/>
                  </a:cubicBezTo>
                  <a:cubicBezTo>
                    <a:pt x="292" y="89"/>
                    <a:pt x="292" y="89"/>
                    <a:pt x="292" y="89"/>
                  </a:cubicBezTo>
                  <a:cubicBezTo>
                    <a:pt x="292" y="89"/>
                    <a:pt x="292" y="89"/>
                    <a:pt x="292" y="89"/>
                  </a:cubicBezTo>
                  <a:cubicBezTo>
                    <a:pt x="292" y="89"/>
                    <a:pt x="292" y="89"/>
                    <a:pt x="293" y="89"/>
                  </a:cubicBezTo>
                  <a:cubicBezTo>
                    <a:pt x="293" y="89"/>
                    <a:pt x="293" y="89"/>
                    <a:pt x="293" y="89"/>
                  </a:cubicBezTo>
                  <a:cubicBezTo>
                    <a:pt x="293" y="89"/>
                    <a:pt x="292" y="89"/>
                    <a:pt x="292" y="89"/>
                  </a:cubicBezTo>
                  <a:cubicBezTo>
                    <a:pt x="292" y="89"/>
                    <a:pt x="292" y="90"/>
                    <a:pt x="292" y="90"/>
                  </a:cubicBezTo>
                  <a:cubicBezTo>
                    <a:pt x="292" y="90"/>
                    <a:pt x="292" y="90"/>
                    <a:pt x="292" y="90"/>
                  </a:cubicBezTo>
                  <a:cubicBezTo>
                    <a:pt x="292" y="90"/>
                    <a:pt x="292" y="90"/>
                    <a:pt x="292" y="90"/>
                  </a:cubicBezTo>
                  <a:cubicBezTo>
                    <a:pt x="292" y="90"/>
                    <a:pt x="292" y="91"/>
                    <a:pt x="292" y="91"/>
                  </a:cubicBezTo>
                  <a:cubicBezTo>
                    <a:pt x="292" y="91"/>
                    <a:pt x="292" y="91"/>
                    <a:pt x="292" y="91"/>
                  </a:cubicBezTo>
                  <a:cubicBezTo>
                    <a:pt x="292" y="91"/>
                    <a:pt x="291" y="91"/>
                    <a:pt x="291" y="91"/>
                  </a:cubicBezTo>
                  <a:cubicBezTo>
                    <a:pt x="291" y="91"/>
                    <a:pt x="291" y="92"/>
                    <a:pt x="291" y="92"/>
                  </a:cubicBezTo>
                  <a:cubicBezTo>
                    <a:pt x="291" y="92"/>
                    <a:pt x="291" y="92"/>
                    <a:pt x="291" y="92"/>
                  </a:cubicBezTo>
                  <a:cubicBezTo>
                    <a:pt x="291" y="92"/>
                    <a:pt x="291" y="92"/>
                    <a:pt x="291" y="92"/>
                  </a:cubicBezTo>
                  <a:cubicBezTo>
                    <a:pt x="291" y="92"/>
                    <a:pt x="291" y="92"/>
                    <a:pt x="291" y="92"/>
                  </a:cubicBezTo>
                  <a:cubicBezTo>
                    <a:pt x="291" y="92"/>
                    <a:pt x="291" y="92"/>
                    <a:pt x="291" y="92"/>
                  </a:cubicBezTo>
                  <a:cubicBezTo>
                    <a:pt x="291" y="93"/>
                    <a:pt x="291" y="92"/>
                    <a:pt x="291" y="93"/>
                  </a:cubicBezTo>
                  <a:cubicBezTo>
                    <a:pt x="291" y="93"/>
                    <a:pt x="291" y="93"/>
                    <a:pt x="291" y="93"/>
                  </a:cubicBezTo>
                  <a:cubicBezTo>
                    <a:pt x="291" y="93"/>
                    <a:pt x="291" y="93"/>
                    <a:pt x="291" y="94"/>
                  </a:cubicBezTo>
                  <a:cubicBezTo>
                    <a:pt x="291" y="94"/>
                    <a:pt x="291" y="94"/>
                    <a:pt x="292" y="94"/>
                  </a:cubicBezTo>
                  <a:cubicBezTo>
                    <a:pt x="292" y="94"/>
                    <a:pt x="292" y="94"/>
                    <a:pt x="292" y="94"/>
                  </a:cubicBezTo>
                  <a:cubicBezTo>
                    <a:pt x="292" y="94"/>
                    <a:pt x="292" y="94"/>
                    <a:pt x="292" y="94"/>
                  </a:cubicBezTo>
                  <a:cubicBezTo>
                    <a:pt x="292" y="94"/>
                    <a:pt x="292" y="94"/>
                    <a:pt x="292" y="93"/>
                  </a:cubicBezTo>
                  <a:cubicBezTo>
                    <a:pt x="292" y="93"/>
                    <a:pt x="292" y="93"/>
                    <a:pt x="292" y="93"/>
                  </a:cubicBezTo>
                  <a:cubicBezTo>
                    <a:pt x="292" y="93"/>
                    <a:pt x="292" y="93"/>
                    <a:pt x="292" y="93"/>
                  </a:cubicBezTo>
                  <a:cubicBezTo>
                    <a:pt x="292" y="93"/>
                    <a:pt x="292" y="93"/>
                    <a:pt x="292" y="93"/>
                  </a:cubicBezTo>
                  <a:cubicBezTo>
                    <a:pt x="292" y="93"/>
                    <a:pt x="292" y="93"/>
                    <a:pt x="292" y="93"/>
                  </a:cubicBezTo>
                  <a:cubicBezTo>
                    <a:pt x="292" y="93"/>
                    <a:pt x="292" y="93"/>
                    <a:pt x="292" y="93"/>
                  </a:cubicBezTo>
                  <a:cubicBezTo>
                    <a:pt x="292" y="93"/>
                    <a:pt x="292" y="93"/>
                    <a:pt x="292" y="93"/>
                  </a:cubicBezTo>
                  <a:cubicBezTo>
                    <a:pt x="293" y="93"/>
                    <a:pt x="293" y="93"/>
                    <a:pt x="293" y="93"/>
                  </a:cubicBezTo>
                  <a:cubicBezTo>
                    <a:pt x="293" y="93"/>
                    <a:pt x="293" y="93"/>
                    <a:pt x="293" y="93"/>
                  </a:cubicBezTo>
                  <a:cubicBezTo>
                    <a:pt x="293" y="92"/>
                    <a:pt x="293" y="92"/>
                    <a:pt x="293" y="92"/>
                  </a:cubicBezTo>
                  <a:cubicBezTo>
                    <a:pt x="293" y="92"/>
                    <a:pt x="293" y="92"/>
                    <a:pt x="293" y="92"/>
                  </a:cubicBezTo>
                  <a:cubicBezTo>
                    <a:pt x="293" y="92"/>
                    <a:pt x="293" y="92"/>
                    <a:pt x="294" y="92"/>
                  </a:cubicBezTo>
                  <a:cubicBezTo>
                    <a:pt x="294" y="92"/>
                    <a:pt x="294" y="92"/>
                    <a:pt x="294" y="92"/>
                  </a:cubicBezTo>
                  <a:cubicBezTo>
                    <a:pt x="294" y="92"/>
                    <a:pt x="294" y="92"/>
                    <a:pt x="294" y="92"/>
                  </a:cubicBezTo>
                  <a:cubicBezTo>
                    <a:pt x="294" y="92"/>
                    <a:pt x="293" y="93"/>
                    <a:pt x="293" y="93"/>
                  </a:cubicBezTo>
                  <a:cubicBezTo>
                    <a:pt x="294" y="93"/>
                    <a:pt x="294" y="93"/>
                    <a:pt x="294" y="93"/>
                  </a:cubicBezTo>
                  <a:cubicBezTo>
                    <a:pt x="294" y="93"/>
                    <a:pt x="294" y="93"/>
                    <a:pt x="294" y="93"/>
                  </a:cubicBezTo>
                  <a:cubicBezTo>
                    <a:pt x="294" y="93"/>
                    <a:pt x="294" y="93"/>
                    <a:pt x="294" y="93"/>
                  </a:cubicBezTo>
                  <a:cubicBezTo>
                    <a:pt x="294" y="93"/>
                    <a:pt x="294" y="93"/>
                    <a:pt x="294" y="93"/>
                  </a:cubicBezTo>
                  <a:cubicBezTo>
                    <a:pt x="294" y="93"/>
                    <a:pt x="295" y="93"/>
                    <a:pt x="295" y="93"/>
                  </a:cubicBezTo>
                  <a:cubicBezTo>
                    <a:pt x="295" y="93"/>
                    <a:pt x="295" y="93"/>
                    <a:pt x="295" y="93"/>
                  </a:cubicBezTo>
                  <a:cubicBezTo>
                    <a:pt x="295" y="93"/>
                    <a:pt x="296" y="93"/>
                    <a:pt x="296" y="93"/>
                  </a:cubicBezTo>
                  <a:cubicBezTo>
                    <a:pt x="296" y="93"/>
                    <a:pt x="296" y="93"/>
                    <a:pt x="296" y="93"/>
                  </a:cubicBezTo>
                  <a:cubicBezTo>
                    <a:pt x="296" y="93"/>
                    <a:pt x="296" y="93"/>
                    <a:pt x="296" y="93"/>
                  </a:cubicBezTo>
                  <a:cubicBezTo>
                    <a:pt x="297" y="93"/>
                    <a:pt x="297" y="93"/>
                    <a:pt x="298" y="93"/>
                  </a:cubicBezTo>
                  <a:cubicBezTo>
                    <a:pt x="298" y="93"/>
                    <a:pt x="298" y="93"/>
                    <a:pt x="298" y="93"/>
                  </a:cubicBezTo>
                  <a:cubicBezTo>
                    <a:pt x="298" y="93"/>
                    <a:pt x="298" y="93"/>
                    <a:pt x="298" y="93"/>
                  </a:cubicBezTo>
                  <a:cubicBezTo>
                    <a:pt x="298" y="93"/>
                    <a:pt x="298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1"/>
                    <a:pt x="299" y="91"/>
                  </a:cubicBezTo>
                  <a:cubicBezTo>
                    <a:pt x="299" y="91"/>
                    <a:pt x="299" y="91"/>
                    <a:pt x="299" y="91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3"/>
                  </a:cubicBezTo>
                  <a:cubicBezTo>
                    <a:pt x="299" y="93"/>
                    <a:pt x="299" y="93"/>
                    <a:pt x="298" y="93"/>
                  </a:cubicBezTo>
                  <a:cubicBezTo>
                    <a:pt x="298" y="93"/>
                    <a:pt x="298" y="93"/>
                    <a:pt x="298" y="93"/>
                  </a:cubicBezTo>
                  <a:cubicBezTo>
                    <a:pt x="298" y="93"/>
                    <a:pt x="298" y="93"/>
                    <a:pt x="298" y="93"/>
                  </a:cubicBezTo>
                  <a:cubicBezTo>
                    <a:pt x="298" y="93"/>
                    <a:pt x="299" y="93"/>
                    <a:pt x="299" y="93"/>
                  </a:cubicBezTo>
                  <a:cubicBezTo>
                    <a:pt x="299" y="93"/>
                    <a:pt x="299" y="93"/>
                    <a:pt x="299" y="94"/>
                  </a:cubicBezTo>
                  <a:cubicBezTo>
                    <a:pt x="299" y="94"/>
                    <a:pt x="299" y="94"/>
                    <a:pt x="300" y="94"/>
                  </a:cubicBezTo>
                  <a:cubicBezTo>
                    <a:pt x="300" y="94"/>
                    <a:pt x="300" y="94"/>
                    <a:pt x="300" y="94"/>
                  </a:cubicBezTo>
                  <a:cubicBezTo>
                    <a:pt x="300" y="94"/>
                    <a:pt x="300" y="94"/>
                    <a:pt x="300" y="94"/>
                  </a:cubicBezTo>
                  <a:cubicBezTo>
                    <a:pt x="300" y="94"/>
                    <a:pt x="300" y="94"/>
                    <a:pt x="300" y="94"/>
                  </a:cubicBezTo>
                  <a:cubicBezTo>
                    <a:pt x="300" y="94"/>
                    <a:pt x="300" y="94"/>
                    <a:pt x="300" y="94"/>
                  </a:cubicBezTo>
                  <a:cubicBezTo>
                    <a:pt x="300" y="94"/>
                    <a:pt x="300" y="95"/>
                    <a:pt x="300" y="95"/>
                  </a:cubicBezTo>
                  <a:cubicBezTo>
                    <a:pt x="300" y="95"/>
                    <a:pt x="301" y="95"/>
                    <a:pt x="301" y="95"/>
                  </a:cubicBezTo>
                  <a:cubicBezTo>
                    <a:pt x="301" y="95"/>
                    <a:pt x="301" y="95"/>
                    <a:pt x="301" y="95"/>
                  </a:cubicBezTo>
                  <a:cubicBezTo>
                    <a:pt x="301" y="95"/>
                    <a:pt x="301" y="95"/>
                    <a:pt x="301" y="95"/>
                  </a:cubicBezTo>
                  <a:cubicBezTo>
                    <a:pt x="301" y="95"/>
                    <a:pt x="301" y="95"/>
                    <a:pt x="301" y="95"/>
                  </a:cubicBezTo>
                  <a:cubicBezTo>
                    <a:pt x="302" y="95"/>
                    <a:pt x="302" y="95"/>
                    <a:pt x="302" y="95"/>
                  </a:cubicBezTo>
                  <a:cubicBezTo>
                    <a:pt x="302" y="95"/>
                    <a:pt x="302" y="95"/>
                    <a:pt x="302" y="95"/>
                  </a:cubicBezTo>
                  <a:cubicBezTo>
                    <a:pt x="302" y="95"/>
                    <a:pt x="302" y="95"/>
                    <a:pt x="302" y="95"/>
                  </a:cubicBezTo>
                  <a:cubicBezTo>
                    <a:pt x="302" y="95"/>
                    <a:pt x="302" y="95"/>
                    <a:pt x="301" y="95"/>
                  </a:cubicBezTo>
                  <a:cubicBezTo>
                    <a:pt x="301" y="95"/>
                    <a:pt x="301" y="95"/>
                    <a:pt x="301" y="95"/>
                  </a:cubicBezTo>
                  <a:cubicBezTo>
                    <a:pt x="301" y="95"/>
                    <a:pt x="301" y="96"/>
                    <a:pt x="302" y="96"/>
                  </a:cubicBezTo>
                  <a:cubicBezTo>
                    <a:pt x="302" y="96"/>
                    <a:pt x="302" y="96"/>
                    <a:pt x="302" y="96"/>
                  </a:cubicBezTo>
                  <a:cubicBezTo>
                    <a:pt x="302" y="97"/>
                    <a:pt x="302" y="97"/>
                    <a:pt x="303" y="97"/>
                  </a:cubicBezTo>
                  <a:cubicBezTo>
                    <a:pt x="303" y="97"/>
                    <a:pt x="303" y="97"/>
                    <a:pt x="303" y="98"/>
                  </a:cubicBezTo>
                  <a:cubicBezTo>
                    <a:pt x="303" y="98"/>
                    <a:pt x="303" y="98"/>
                    <a:pt x="304" y="98"/>
                  </a:cubicBezTo>
                  <a:cubicBezTo>
                    <a:pt x="304" y="98"/>
                    <a:pt x="304" y="98"/>
                    <a:pt x="304" y="99"/>
                  </a:cubicBezTo>
                  <a:cubicBezTo>
                    <a:pt x="304" y="99"/>
                    <a:pt x="304" y="99"/>
                    <a:pt x="305" y="99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5" y="99"/>
                    <a:pt x="305" y="99"/>
                    <a:pt x="306" y="100"/>
                  </a:cubicBezTo>
                  <a:lnTo>
                    <a:pt x="306" y="84"/>
                  </a:lnTo>
                  <a:close/>
                  <a:moveTo>
                    <a:pt x="241" y="92"/>
                  </a:moveTo>
                  <a:cubicBezTo>
                    <a:pt x="241" y="92"/>
                    <a:pt x="241" y="92"/>
                    <a:pt x="241" y="92"/>
                  </a:cubicBezTo>
                  <a:cubicBezTo>
                    <a:pt x="241" y="92"/>
                    <a:pt x="241" y="92"/>
                    <a:pt x="241" y="92"/>
                  </a:cubicBezTo>
                  <a:cubicBezTo>
                    <a:pt x="241" y="92"/>
                    <a:pt x="241" y="92"/>
                    <a:pt x="240" y="92"/>
                  </a:cubicBezTo>
                  <a:cubicBezTo>
                    <a:pt x="240" y="92"/>
                    <a:pt x="240" y="92"/>
                    <a:pt x="240" y="92"/>
                  </a:cubicBezTo>
                  <a:cubicBezTo>
                    <a:pt x="240" y="92"/>
                    <a:pt x="240" y="92"/>
                    <a:pt x="240" y="92"/>
                  </a:cubicBezTo>
                  <a:cubicBezTo>
                    <a:pt x="240" y="92"/>
                    <a:pt x="240" y="92"/>
                    <a:pt x="240" y="92"/>
                  </a:cubicBezTo>
                  <a:cubicBezTo>
                    <a:pt x="240" y="92"/>
                    <a:pt x="240" y="92"/>
                    <a:pt x="240" y="92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0" y="93"/>
                    <a:pt x="239" y="93"/>
                    <a:pt x="239" y="93"/>
                  </a:cubicBezTo>
                  <a:cubicBezTo>
                    <a:pt x="239" y="93"/>
                    <a:pt x="239" y="93"/>
                    <a:pt x="239" y="93"/>
                  </a:cubicBezTo>
                  <a:cubicBezTo>
                    <a:pt x="239" y="93"/>
                    <a:pt x="239" y="93"/>
                    <a:pt x="239" y="93"/>
                  </a:cubicBezTo>
                  <a:cubicBezTo>
                    <a:pt x="239" y="93"/>
                    <a:pt x="239" y="93"/>
                    <a:pt x="239" y="93"/>
                  </a:cubicBezTo>
                  <a:cubicBezTo>
                    <a:pt x="239" y="94"/>
                    <a:pt x="239" y="94"/>
                    <a:pt x="239" y="94"/>
                  </a:cubicBezTo>
                  <a:cubicBezTo>
                    <a:pt x="239" y="94"/>
                    <a:pt x="239" y="94"/>
                    <a:pt x="239" y="94"/>
                  </a:cubicBezTo>
                  <a:cubicBezTo>
                    <a:pt x="239" y="94"/>
                    <a:pt x="239" y="94"/>
                    <a:pt x="239" y="93"/>
                  </a:cubicBezTo>
                  <a:cubicBezTo>
                    <a:pt x="239" y="93"/>
                    <a:pt x="239" y="93"/>
                    <a:pt x="239" y="93"/>
                  </a:cubicBezTo>
                  <a:cubicBezTo>
                    <a:pt x="239" y="93"/>
                    <a:pt x="239" y="93"/>
                    <a:pt x="239" y="93"/>
                  </a:cubicBezTo>
                  <a:cubicBezTo>
                    <a:pt x="239" y="93"/>
                    <a:pt x="239" y="93"/>
                    <a:pt x="240" y="93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1" y="93"/>
                    <a:pt x="241" y="93"/>
                    <a:pt x="241" y="92"/>
                  </a:cubicBezTo>
                  <a:cubicBezTo>
                    <a:pt x="241" y="92"/>
                    <a:pt x="241" y="92"/>
                    <a:pt x="241" y="92"/>
                  </a:cubicBezTo>
                  <a:cubicBezTo>
                    <a:pt x="241" y="92"/>
                    <a:pt x="241" y="92"/>
                    <a:pt x="241" y="92"/>
                  </a:cubicBezTo>
                  <a:close/>
                  <a:moveTo>
                    <a:pt x="240" y="88"/>
                  </a:move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7"/>
                  </a:cubicBezTo>
                  <a:cubicBezTo>
                    <a:pt x="241" y="87"/>
                    <a:pt x="241" y="87"/>
                    <a:pt x="241" y="87"/>
                  </a:cubicBezTo>
                  <a:cubicBezTo>
                    <a:pt x="241" y="87"/>
                    <a:pt x="241" y="87"/>
                    <a:pt x="241" y="87"/>
                  </a:cubicBezTo>
                  <a:cubicBezTo>
                    <a:pt x="240" y="87"/>
                    <a:pt x="240" y="87"/>
                    <a:pt x="240" y="87"/>
                  </a:cubicBezTo>
                  <a:cubicBezTo>
                    <a:pt x="240" y="87"/>
                    <a:pt x="240" y="87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lose/>
                  <a:moveTo>
                    <a:pt x="252" y="75"/>
                  </a:moveTo>
                  <a:cubicBezTo>
                    <a:pt x="252" y="75"/>
                    <a:pt x="252" y="75"/>
                    <a:pt x="252" y="75"/>
                  </a:cubicBezTo>
                  <a:cubicBezTo>
                    <a:pt x="252" y="75"/>
                    <a:pt x="252" y="75"/>
                    <a:pt x="252" y="75"/>
                  </a:cubicBezTo>
                  <a:cubicBezTo>
                    <a:pt x="252" y="75"/>
                    <a:pt x="252" y="75"/>
                    <a:pt x="252" y="75"/>
                  </a:cubicBezTo>
                  <a:cubicBezTo>
                    <a:pt x="252" y="75"/>
                    <a:pt x="252" y="75"/>
                    <a:pt x="252" y="75"/>
                  </a:cubicBezTo>
                  <a:cubicBezTo>
                    <a:pt x="252" y="75"/>
                    <a:pt x="251" y="75"/>
                    <a:pt x="251" y="75"/>
                  </a:cubicBezTo>
                  <a:cubicBezTo>
                    <a:pt x="251" y="75"/>
                    <a:pt x="251" y="75"/>
                    <a:pt x="251" y="75"/>
                  </a:cubicBezTo>
                  <a:cubicBezTo>
                    <a:pt x="251" y="75"/>
                    <a:pt x="251" y="75"/>
                    <a:pt x="251" y="75"/>
                  </a:cubicBezTo>
                  <a:cubicBezTo>
                    <a:pt x="251" y="75"/>
                    <a:pt x="251" y="75"/>
                    <a:pt x="251" y="75"/>
                  </a:cubicBezTo>
                  <a:cubicBezTo>
                    <a:pt x="251" y="76"/>
                    <a:pt x="251" y="76"/>
                    <a:pt x="251" y="76"/>
                  </a:cubicBezTo>
                  <a:cubicBezTo>
                    <a:pt x="251" y="76"/>
                    <a:pt x="251" y="76"/>
                    <a:pt x="251" y="76"/>
                  </a:cubicBezTo>
                  <a:cubicBezTo>
                    <a:pt x="251" y="76"/>
                    <a:pt x="251" y="76"/>
                    <a:pt x="251" y="76"/>
                  </a:cubicBezTo>
                  <a:cubicBezTo>
                    <a:pt x="251" y="76"/>
                    <a:pt x="251" y="76"/>
                    <a:pt x="251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1" y="77"/>
                    <a:pt x="251" y="76"/>
                    <a:pt x="251" y="76"/>
                  </a:cubicBezTo>
                  <a:cubicBezTo>
                    <a:pt x="251" y="76"/>
                    <a:pt x="251" y="76"/>
                    <a:pt x="251" y="77"/>
                  </a:cubicBezTo>
                  <a:cubicBezTo>
                    <a:pt x="251" y="77"/>
                    <a:pt x="251" y="77"/>
                    <a:pt x="251" y="77"/>
                  </a:cubicBezTo>
                  <a:cubicBezTo>
                    <a:pt x="251" y="77"/>
                    <a:pt x="251" y="77"/>
                    <a:pt x="251" y="77"/>
                  </a:cubicBezTo>
                  <a:cubicBezTo>
                    <a:pt x="251" y="77"/>
                    <a:pt x="251" y="77"/>
                    <a:pt x="251" y="77"/>
                  </a:cubicBezTo>
                  <a:cubicBezTo>
                    <a:pt x="251" y="77"/>
                    <a:pt x="251" y="77"/>
                    <a:pt x="251" y="77"/>
                  </a:cubicBezTo>
                  <a:cubicBezTo>
                    <a:pt x="251" y="77"/>
                    <a:pt x="251" y="77"/>
                    <a:pt x="252" y="77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2" y="77"/>
                    <a:pt x="252" y="77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5"/>
                    <a:pt x="252" y="75"/>
                  </a:cubicBezTo>
                  <a:cubicBezTo>
                    <a:pt x="252" y="75"/>
                    <a:pt x="252" y="75"/>
                    <a:pt x="252" y="75"/>
                  </a:cubicBezTo>
                  <a:close/>
                  <a:moveTo>
                    <a:pt x="246" y="85"/>
                  </a:moveTo>
                  <a:cubicBezTo>
                    <a:pt x="246" y="85"/>
                    <a:pt x="246" y="85"/>
                    <a:pt x="246" y="85"/>
                  </a:cubicBezTo>
                  <a:cubicBezTo>
                    <a:pt x="246" y="85"/>
                    <a:pt x="246" y="85"/>
                    <a:pt x="245" y="85"/>
                  </a:cubicBezTo>
                  <a:cubicBezTo>
                    <a:pt x="245" y="85"/>
                    <a:pt x="245" y="86"/>
                    <a:pt x="245" y="86"/>
                  </a:cubicBezTo>
                  <a:cubicBezTo>
                    <a:pt x="244" y="86"/>
                    <a:pt x="244" y="86"/>
                    <a:pt x="245" y="85"/>
                  </a:cubicBezTo>
                  <a:cubicBezTo>
                    <a:pt x="244" y="85"/>
                    <a:pt x="244" y="85"/>
                    <a:pt x="244" y="86"/>
                  </a:cubicBezTo>
                  <a:cubicBezTo>
                    <a:pt x="244" y="86"/>
                    <a:pt x="244" y="86"/>
                    <a:pt x="244" y="86"/>
                  </a:cubicBezTo>
                  <a:cubicBezTo>
                    <a:pt x="244" y="86"/>
                    <a:pt x="243" y="86"/>
                    <a:pt x="243" y="86"/>
                  </a:cubicBezTo>
                  <a:cubicBezTo>
                    <a:pt x="243" y="86"/>
                    <a:pt x="243" y="86"/>
                    <a:pt x="243" y="86"/>
                  </a:cubicBezTo>
                  <a:cubicBezTo>
                    <a:pt x="243" y="86"/>
                    <a:pt x="243" y="87"/>
                    <a:pt x="243" y="87"/>
                  </a:cubicBezTo>
                  <a:cubicBezTo>
                    <a:pt x="243" y="87"/>
                    <a:pt x="243" y="87"/>
                    <a:pt x="243" y="87"/>
                  </a:cubicBezTo>
                  <a:cubicBezTo>
                    <a:pt x="243" y="87"/>
                    <a:pt x="243" y="88"/>
                    <a:pt x="242" y="88"/>
                  </a:cubicBezTo>
                  <a:cubicBezTo>
                    <a:pt x="242" y="87"/>
                    <a:pt x="242" y="87"/>
                    <a:pt x="242" y="87"/>
                  </a:cubicBezTo>
                  <a:cubicBezTo>
                    <a:pt x="242" y="88"/>
                    <a:pt x="242" y="88"/>
                    <a:pt x="242" y="88"/>
                  </a:cubicBezTo>
                  <a:cubicBezTo>
                    <a:pt x="242" y="88"/>
                    <a:pt x="242" y="88"/>
                    <a:pt x="241" y="88"/>
                  </a:cubicBezTo>
                  <a:cubicBezTo>
                    <a:pt x="241" y="89"/>
                    <a:pt x="241" y="89"/>
                    <a:pt x="241" y="89"/>
                  </a:cubicBezTo>
                  <a:cubicBezTo>
                    <a:pt x="242" y="89"/>
                    <a:pt x="242" y="89"/>
                    <a:pt x="242" y="89"/>
                  </a:cubicBezTo>
                  <a:cubicBezTo>
                    <a:pt x="242" y="89"/>
                    <a:pt x="241" y="89"/>
                    <a:pt x="241" y="89"/>
                  </a:cubicBezTo>
                  <a:cubicBezTo>
                    <a:pt x="241" y="89"/>
                    <a:pt x="241" y="89"/>
                    <a:pt x="241" y="90"/>
                  </a:cubicBezTo>
                  <a:cubicBezTo>
                    <a:pt x="241" y="90"/>
                    <a:pt x="241" y="90"/>
                    <a:pt x="241" y="90"/>
                  </a:cubicBezTo>
                  <a:cubicBezTo>
                    <a:pt x="241" y="90"/>
                    <a:pt x="241" y="90"/>
                    <a:pt x="241" y="90"/>
                  </a:cubicBezTo>
                  <a:cubicBezTo>
                    <a:pt x="241" y="90"/>
                    <a:pt x="241" y="90"/>
                    <a:pt x="241" y="90"/>
                  </a:cubicBezTo>
                  <a:cubicBezTo>
                    <a:pt x="241" y="90"/>
                    <a:pt x="241" y="90"/>
                    <a:pt x="241" y="90"/>
                  </a:cubicBezTo>
                  <a:cubicBezTo>
                    <a:pt x="241" y="91"/>
                    <a:pt x="241" y="91"/>
                    <a:pt x="241" y="91"/>
                  </a:cubicBezTo>
                  <a:cubicBezTo>
                    <a:pt x="241" y="91"/>
                    <a:pt x="241" y="91"/>
                    <a:pt x="241" y="91"/>
                  </a:cubicBezTo>
                  <a:cubicBezTo>
                    <a:pt x="241" y="91"/>
                    <a:pt x="242" y="91"/>
                    <a:pt x="242" y="91"/>
                  </a:cubicBezTo>
                  <a:cubicBezTo>
                    <a:pt x="242" y="91"/>
                    <a:pt x="242" y="91"/>
                    <a:pt x="242" y="91"/>
                  </a:cubicBezTo>
                  <a:cubicBezTo>
                    <a:pt x="242" y="91"/>
                    <a:pt x="242" y="91"/>
                    <a:pt x="242" y="92"/>
                  </a:cubicBezTo>
                  <a:cubicBezTo>
                    <a:pt x="242" y="92"/>
                    <a:pt x="242" y="91"/>
                    <a:pt x="242" y="91"/>
                  </a:cubicBezTo>
                  <a:cubicBezTo>
                    <a:pt x="242" y="91"/>
                    <a:pt x="242" y="91"/>
                    <a:pt x="243" y="91"/>
                  </a:cubicBezTo>
                  <a:cubicBezTo>
                    <a:pt x="243" y="90"/>
                    <a:pt x="243" y="90"/>
                    <a:pt x="243" y="90"/>
                  </a:cubicBezTo>
                  <a:cubicBezTo>
                    <a:pt x="243" y="90"/>
                    <a:pt x="243" y="90"/>
                    <a:pt x="243" y="90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4" y="89"/>
                    <a:pt x="244" y="88"/>
                    <a:pt x="244" y="88"/>
                  </a:cubicBezTo>
                  <a:cubicBezTo>
                    <a:pt x="245" y="88"/>
                    <a:pt x="244" y="88"/>
                    <a:pt x="245" y="88"/>
                  </a:cubicBezTo>
                  <a:cubicBezTo>
                    <a:pt x="245" y="88"/>
                    <a:pt x="245" y="88"/>
                    <a:pt x="245" y="88"/>
                  </a:cubicBezTo>
                  <a:cubicBezTo>
                    <a:pt x="245" y="87"/>
                    <a:pt x="245" y="88"/>
                    <a:pt x="245" y="87"/>
                  </a:cubicBezTo>
                  <a:cubicBezTo>
                    <a:pt x="245" y="87"/>
                    <a:pt x="245" y="87"/>
                    <a:pt x="245" y="87"/>
                  </a:cubicBezTo>
                  <a:cubicBezTo>
                    <a:pt x="245" y="87"/>
                    <a:pt x="245" y="87"/>
                    <a:pt x="245" y="87"/>
                  </a:cubicBezTo>
                  <a:cubicBezTo>
                    <a:pt x="245" y="87"/>
                    <a:pt x="245" y="87"/>
                    <a:pt x="244" y="87"/>
                  </a:cubicBezTo>
                  <a:cubicBezTo>
                    <a:pt x="244" y="86"/>
                    <a:pt x="245" y="86"/>
                    <a:pt x="245" y="86"/>
                  </a:cubicBezTo>
                  <a:cubicBezTo>
                    <a:pt x="245" y="86"/>
                    <a:pt x="245" y="86"/>
                    <a:pt x="245" y="86"/>
                  </a:cubicBezTo>
                  <a:cubicBezTo>
                    <a:pt x="245" y="86"/>
                    <a:pt x="245" y="86"/>
                    <a:pt x="245" y="86"/>
                  </a:cubicBezTo>
                  <a:cubicBezTo>
                    <a:pt x="245" y="86"/>
                    <a:pt x="245" y="86"/>
                    <a:pt x="246" y="86"/>
                  </a:cubicBezTo>
                  <a:cubicBezTo>
                    <a:pt x="246" y="86"/>
                    <a:pt x="246" y="86"/>
                    <a:pt x="246" y="86"/>
                  </a:cubicBezTo>
                  <a:cubicBezTo>
                    <a:pt x="246" y="86"/>
                    <a:pt x="247" y="86"/>
                    <a:pt x="247" y="86"/>
                  </a:cubicBezTo>
                  <a:cubicBezTo>
                    <a:pt x="247" y="86"/>
                    <a:pt x="246" y="86"/>
                    <a:pt x="246" y="86"/>
                  </a:cubicBezTo>
                  <a:cubicBezTo>
                    <a:pt x="246" y="85"/>
                    <a:pt x="246" y="85"/>
                    <a:pt x="246" y="85"/>
                  </a:cubicBezTo>
                  <a:close/>
                  <a:moveTo>
                    <a:pt x="219" y="59"/>
                  </a:moveTo>
                  <a:cubicBezTo>
                    <a:pt x="218" y="59"/>
                    <a:pt x="218" y="59"/>
                    <a:pt x="218" y="59"/>
                  </a:cubicBezTo>
                  <a:cubicBezTo>
                    <a:pt x="218" y="59"/>
                    <a:pt x="218" y="59"/>
                    <a:pt x="218" y="59"/>
                  </a:cubicBezTo>
                  <a:cubicBezTo>
                    <a:pt x="218" y="59"/>
                    <a:pt x="218" y="59"/>
                    <a:pt x="218" y="59"/>
                  </a:cubicBezTo>
                  <a:cubicBezTo>
                    <a:pt x="218" y="59"/>
                    <a:pt x="219" y="59"/>
                    <a:pt x="219" y="59"/>
                  </a:cubicBezTo>
                  <a:cubicBezTo>
                    <a:pt x="219" y="59"/>
                    <a:pt x="219" y="59"/>
                    <a:pt x="219" y="59"/>
                  </a:cubicBezTo>
                  <a:cubicBezTo>
                    <a:pt x="219" y="59"/>
                    <a:pt x="219" y="59"/>
                    <a:pt x="219" y="59"/>
                  </a:cubicBezTo>
                  <a:cubicBezTo>
                    <a:pt x="219" y="59"/>
                    <a:pt x="219" y="58"/>
                    <a:pt x="219" y="59"/>
                  </a:cubicBezTo>
                  <a:close/>
                  <a:moveTo>
                    <a:pt x="66" y="76"/>
                  </a:moveTo>
                  <a:cubicBezTo>
                    <a:pt x="66" y="76"/>
                    <a:pt x="66" y="76"/>
                    <a:pt x="66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5"/>
                    <a:pt x="64" y="75"/>
                    <a:pt x="64" y="75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63" y="75"/>
                    <a:pt x="63" y="75"/>
                    <a:pt x="63" y="74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3" y="74"/>
                    <a:pt x="63" y="74"/>
                    <a:pt x="62" y="74"/>
                  </a:cubicBezTo>
                  <a:cubicBezTo>
                    <a:pt x="62" y="74"/>
                    <a:pt x="62" y="74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3" y="75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3" y="77"/>
                    <a:pt x="62" y="77"/>
                    <a:pt x="62" y="77"/>
                  </a:cubicBezTo>
                  <a:cubicBezTo>
                    <a:pt x="62" y="77"/>
                    <a:pt x="62" y="76"/>
                    <a:pt x="62" y="76"/>
                  </a:cubicBezTo>
                  <a:cubicBezTo>
                    <a:pt x="62" y="76"/>
                    <a:pt x="61" y="76"/>
                    <a:pt x="61" y="76"/>
                  </a:cubicBezTo>
                  <a:cubicBezTo>
                    <a:pt x="61" y="76"/>
                    <a:pt x="61" y="76"/>
                    <a:pt x="61" y="76"/>
                  </a:cubicBezTo>
                  <a:cubicBezTo>
                    <a:pt x="61" y="76"/>
                    <a:pt x="61" y="75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1" y="75"/>
                    <a:pt x="61" y="75"/>
                    <a:pt x="60" y="75"/>
                  </a:cubicBezTo>
                  <a:cubicBezTo>
                    <a:pt x="60" y="75"/>
                    <a:pt x="60" y="74"/>
                    <a:pt x="60" y="74"/>
                  </a:cubicBezTo>
                  <a:cubicBezTo>
                    <a:pt x="60" y="74"/>
                    <a:pt x="60" y="74"/>
                    <a:pt x="59" y="74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9" y="74"/>
                    <a:pt x="59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8" y="73"/>
                    <a:pt x="58" y="73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7" y="71"/>
                    <a:pt x="57" y="71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6" y="71"/>
                    <a:pt x="56" y="71"/>
                    <a:pt x="56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70"/>
                    <a:pt x="55" y="70"/>
                    <a:pt x="55" y="70"/>
                  </a:cubicBezTo>
                  <a:cubicBezTo>
                    <a:pt x="55" y="70"/>
                    <a:pt x="55" y="70"/>
                    <a:pt x="55" y="70"/>
                  </a:cubicBezTo>
                  <a:cubicBezTo>
                    <a:pt x="55" y="70"/>
                    <a:pt x="55" y="70"/>
                    <a:pt x="55" y="70"/>
                  </a:cubicBezTo>
                  <a:cubicBezTo>
                    <a:pt x="55" y="70"/>
                    <a:pt x="54" y="70"/>
                    <a:pt x="54" y="70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54" y="70"/>
                    <a:pt x="54" y="69"/>
                    <a:pt x="54" y="69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54" y="69"/>
                    <a:pt x="53" y="68"/>
                    <a:pt x="53" y="68"/>
                  </a:cubicBezTo>
                  <a:cubicBezTo>
                    <a:pt x="53" y="68"/>
                    <a:pt x="52" y="68"/>
                    <a:pt x="52" y="68"/>
                  </a:cubicBezTo>
                  <a:cubicBezTo>
                    <a:pt x="52" y="68"/>
                    <a:pt x="52" y="68"/>
                    <a:pt x="52" y="68"/>
                  </a:cubicBezTo>
                  <a:cubicBezTo>
                    <a:pt x="52" y="68"/>
                    <a:pt x="52" y="68"/>
                    <a:pt x="51" y="68"/>
                  </a:cubicBezTo>
                  <a:cubicBezTo>
                    <a:pt x="51" y="68"/>
                    <a:pt x="51" y="67"/>
                    <a:pt x="51" y="67"/>
                  </a:cubicBezTo>
                  <a:cubicBezTo>
                    <a:pt x="51" y="67"/>
                    <a:pt x="51" y="67"/>
                    <a:pt x="51" y="67"/>
                  </a:cubicBezTo>
                  <a:cubicBezTo>
                    <a:pt x="51" y="67"/>
                    <a:pt x="50" y="67"/>
                    <a:pt x="50" y="66"/>
                  </a:cubicBezTo>
                  <a:cubicBezTo>
                    <a:pt x="50" y="66"/>
                    <a:pt x="50" y="66"/>
                    <a:pt x="50" y="66"/>
                  </a:cubicBezTo>
                  <a:cubicBezTo>
                    <a:pt x="50" y="66"/>
                    <a:pt x="49" y="66"/>
                    <a:pt x="49" y="66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8" y="65"/>
                    <a:pt x="48" y="65"/>
                  </a:cubicBezTo>
                  <a:cubicBezTo>
                    <a:pt x="48" y="64"/>
                    <a:pt x="47" y="64"/>
                    <a:pt x="47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7" y="62"/>
                    <a:pt x="46" y="62"/>
                    <a:pt x="46" y="62"/>
                  </a:cubicBezTo>
                  <a:cubicBezTo>
                    <a:pt x="46" y="62"/>
                    <a:pt x="46" y="61"/>
                    <a:pt x="46" y="61"/>
                  </a:cubicBezTo>
                  <a:cubicBezTo>
                    <a:pt x="46" y="61"/>
                    <a:pt x="45" y="61"/>
                    <a:pt x="45" y="61"/>
                  </a:cubicBezTo>
                  <a:cubicBezTo>
                    <a:pt x="45" y="61"/>
                    <a:pt x="44" y="60"/>
                    <a:pt x="44" y="60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4" y="60"/>
                    <a:pt x="43" y="59"/>
                    <a:pt x="43" y="59"/>
                  </a:cubicBezTo>
                  <a:cubicBezTo>
                    <a:pt x="43" y="59"/>
                    <a:pt x="42" y="59"/>
                    <a:pt x="42" y="59"/>
                  </a:cubicBezTo>
                  <a:cubicBezTo>
                    <a:pt x="42" y="59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1" y="57"/>
                    <a:pt x="41" y="57"/>
                  </a:cubicBezTo>
                  <a:cubicBezTo>
                    <a:pt x="41" y="57"/>
                    <a:pt x="41" y="57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0" y="56"/>
                  </a:cubicBezTo>
                  <a:cubicBezTo>
                    <a:pt x="40" y="55"/>
                    <a:pt x="40" y="55"/>
                    <a:pt x="39" y="55"/>
                  </a:cubicBezTo>
                  <a:cubicBezTo>
                    <a:pt x="39" y="55"/>
                    <a:pt x="39" y="55"/>
                    <a:pt x="39" y="54"/>
                  </a:cubicBezTo>
                  <a:cubicBezTo>
                    <a:pt x="39" y="54"/>
                    <a:pt x="38" y="54"/>
                    <a:pt x="38" y="54"/>
                  </a:cubicBezTo>
                  <a:cubicBezTo>
                    <a:pt x="38" y="54"/>
                    <a:pt x="38" y="53"/>
                    <a:pt x="38" y="53"/>
                  </a:cubicBezTo>
                  <a:cubicBezTo>
                    <a:pt x="38" y="53"/>
                    <a:pt x="38" y="53"/>
                    <a:pt x="38" y="53"/>
                  </a:cubicBezTo>
                  <a:cubicBezTo>
                    <a:pt x="38" y="53"/>
                    <a:pt x="38" y="52"/>
                    <a:pt x="38" y="52"/>
                  </a:cubicBezTo>
                  <a:cubicBezTo>
                    <a:pt x="38" y="52"/>
                    <a:pt x="37" y="52"/>
                    <a:pt x="37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0"/>
                    <a:pt x="38" y="50"/>
                  </a:cubicBezTo>
                  <a:cubicBezTo>
                    <a:pt x="38" y="50"/>
                    <a:pt x="37" y="50"/>
                    <a:pt x="37" y="49"/>
                  </a:cubicBezTo>
                  <a:cubicBezTo>
                    <a:pt x="37" y="49"/>
                    <a:pt x="36" y="49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7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6" y="47"/>
                    <a:pt x="36" y="46"/>
                    <a:pt x="36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5"/>
                    <a:pt x="35" y="45"/>
                  </a:cubicBezTo>
                  <a:cubicBezTo>
                    <a:pt x="35" y="45"/>
                    <a:pt x="34" y="45"/>
                    <a:pt x="35" y="45"/>
                  </a:cubicBezTo>
                  <a:cubicBezTo>
                    <a:pt x="35" y="45"/>
                    <a:pt x="34" y="45"/>
                    <a:pt x="34" y="45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4" y="44"/>
                    <a:pt x="34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4" y="43"/>
                    <a:pt x="33" y="42"/>
                    <a:pt x="33" y="42"/>
                  </a:cubicBezTo>
                  <a:cubicBezTo>
                    <a:pt x="33" y="42"/>
                    <a:pt x="33" y="42"/>
                    <a:pt x="33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0"/>
                    <a:pt x="31" y="40"/>
                    <a:pt x="31" y="4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31" y="39"/>
                    <a:pt x="31" y="39"/>
                  </a:cubicBezTo>
                  <a:cubicBezTo>
                    <a:pt x="31" y="39"/>
                    <a:pt x="30" y="39"/>
                    <a:pt x="30" y="39"/>
                  </a:cubicBezTo>
                  <a:cubicBezTo>
                    <a:pt x="30" y="39"/>
                    <a:pt x="31" y="39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29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6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6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6" y="35"/>
                    <a:pt x="26" y="34"/>
                    <a:pt x="26" y="34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2"/>
                  </a:cubicBezTo>
                  <a:cubicBezTo>
                    <a:pt x="26" y="32"/>
                    <a:pt x="26" y="32"/>
                    <a:pt x="25" y="32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5" y="32"/>
                    <a:pt x="25" y="31"/>
                    <a:pt x="25" y="31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4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8"/>
                    <a:pt x="24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4" y="28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2" y="25"/>
                    <a:pt x="22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5"/>
                    <a:pt x="22" y="25"/>
                    <a:pt x="22" y="24"/>
                  </a:cubicBezTo>
                  <a:cubicBezTo>
                    <a:pt x="22" y="24"/>
                    <a:pt x="22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6" y="22"/>
                    <a:pt x="16" y="22"/>
                  </a:cubicBezTo>
                  <a:cubicBezTo>
                    <a:pt x="16" y="22"/>
                    <a:pt x="16" y="21"/>
                    <a:pt x="16" y="21"/>
                  </a:cubicBezTo>
                  <a:cubicBezTo>
                    <a:pt x="16" y="21"/>
                    <a:pt x="16" y="20"/>
                    <a:pt x="16" y="20"/>
                  </a:cubicBezTo>
                  <a:cubicBezTo>
                    <a:pt x="16" y="20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9"/>
                    <a:pt x="15" y="18"/>
                  </a:cubicBezTo>
                  <a:cubicBezTo>
                    <a:pt x="15" y="18"/>
                    <a:pt x="16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4" y="18"/>
                    <a:pt x="14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6"/>
                    <a:pt x="14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5"/>
                    <a:pt x="13" y="15"/>
                  </a:cubicBezTo>
                  <a:cubicBezTo>
                    <a:pt x="13" y="15"/>
                    <a:pt x="12" y="15"/>
                    <a:pt x="12" y="15"/>
                  </a:cubicBezTo>
                  <a:cubicBezTo>
                    <a:pt x="12" y="15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0" y="13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9" y="13"/>
                    <a:pt x="9" y="13"/>
                    <a:pt x="8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7" y="10"/>
                    <a:pt x="7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5" y="9"/>
                    <a:pt x="5" y="9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6" y="3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10" y="3"/>
                    <a:pt x="10" y="3"/>
                  </a:cubicBezTo>
                  <a:cubicBezTo>
                    <a:pt x="10" y="3"/>
                    <a:pt x="10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3"/>
                    <a:pt x="15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8"/>
                    <a:pt x="19" y="8"/>
                  </a:cubicBezTo>
                  <a:cubicBezTo>
                    <a:pt x="19" y="8"/>
                    <a:pt x="19" y="7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1" y="8"/>
                  </a:cubicBezTo>
                  <a:cubicBezTo>
                    <a:pt x="21" y="8"/>
                    <a:pt x="21" y="9"/>
                    <a:pt x="21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4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5" y="13"/>
                    <a:pt x="25" y="13"/>
                  </a:cubicBezTo>
                  <a:cubicBezTo>
                    <a:pt x="25" y="13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8" y="15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8"/>
                    <a:pt x="31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2"/>
                    <a:pt x="34" y="22"/>
                    <a:pt x="35" y="22"/>
                  </a:cubicBezTo>
                  <a:cubicBezTo>
                    <a:pt x="35" y="22"/>
                    <a:pt x="35" y="23"/>
                    <a:pt x="35" y="23"/>
                  </a:cubicBezTo>
                  <a:cubicBezTo>
                    <a:pt x="35" y="23"/>
                    <a:pt x="36" y="23"/>
                    <a:pt x="36" y="23"/>
                  </a:cubicBezTo>
                  <a:cubicBezTo>
                    <a:pt x="36" y="23"/>
                    <a:pt x="36" y="24"/>
                    <a:pt x="36" y="24"/>
                  </a:cubicBezTo>
                  <a:cubicBezTo>
                    <a:pt x="36" y="24"/>
                    <a:pt x="37" y="24"/>
                    <a:pt x="37" y="24"/>
                  </a:cubicBezTo>
                  <a:cubicBezTo>
                    <a:pt x="37" y="24"/>
                    <a:pt x="38" y="24"/>
                    <a:pt x="38" y="24"/>
                  </a:cubicBezTo>
                  <a:cubicBezTo>
                    <a:pt x="38" y="24"/>
                    <a:pt x="38" y="25"/>
                    <a:pt x="38" y="25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8" y="25"/>
                    <a:pt x="38" y="25"/>
                    <a:pt x="38" y="26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8" y="26"/>
                    <a:pt x="38" y="25"/>
                    <a:pt x="38" y="25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8" y="25"/>
                    <a:pt x="38" y="24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8" y="24"/>
                    <a:pt x="37" y="24"/>
                    <a:pt x="37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23"/>
                    <a:pt x="38" y="23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9" y="22"/>
                  </a:cubicBezTo>
                  <a:cubicBezTo>
                    <a:pt x="39" y="22"/>
                    <a:pt x="39" y="22"/>
                    <a:pt x="39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9" y="23"/>
                    <a:pt x="39" y="23"/>
                    <a:pt x="40" y="23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4"/>
                    <a:pt x="41" y="25"/>
                    <a:pt x="41" y="25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1" y="25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4" y="27"/>
                    <a:pt x="44" y="27"/>
                  </a:cubicBezTo>
                  <a:cubicBezTo>
                    <a:pt x="44" y="27"/>
                    <a:pt x="45" y="27"/>
                    <a:pt x="45" y="28"/>
                  </a:cubicBezTo>
                  <a:cubicBezTo>
                    <a:pt x="45" y="28"/>
                    <a:pt x="45" y="28"/>
                    <a:pt x="46" y="28"/>
                  </a:cubicBezTo>
                  <a:cubicBezTo>
                    <a:pt x="46" y="28"/>
                    <a:pt x="46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6" y="29"/>
                    <a:pt x="46" y="30"/>
                    <a:pt x="46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6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1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1"/>
                    <a:pt x="48" y="32"/>
                    <a:pt x="48" y="32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8" y="32"/>
                    <a:pt x="48" y="32"/>
                    <a:pt x="48" y="33"/>
                  </a:cubicBezTo>
                  <a:cubicBezTo>
                    <a:pt x="48" y="33"/>
                    <a:pt x="49" y="33"/>
                    <a:pt x="49" y="33"/>
                  </a:cubicBezTo>
                  <a:cubicBezTo>
                    <a:pt x="49" y="33"/>
                    <a:pt x="50" y="33"/>
                    <a:pt x="50" y="33"/>
                  </a:cubicBezTo>
                  <a:cubicBezTo>
                    <a:pt x="50" y="33"/>
                    <a:pt x="50" y="33"/>
                    <a:pt x="50" y="33"/>
                  </a:cubicBezTo>
                  <a:cubicBezTo>
                    <a:pt x="50" y="33"/>
                    <a:pt x="51" y="33"/>
                    <a:pt x="51" y="33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1" y="33"/>
                    <a:pt x="52" y="33"/>
                    <a:pt x="52" y="33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2" y="34"/>
                    <a:pt x="53" y="34"/>
                    <a:pt x="53" y="34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3" y="35"/>
                    <a:pt x="52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0" y="36"/>
                    <a:pt x="50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49" y="37"/>
                    <a:pt x="50" y="36"/>
                    <a:pt x="50" y="36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1" y="36"/>
                    <a:pt x="51" y="36"/>
                    <a:pt x="52" y="36"/>
                  </a:cubicBezTo>
                  <a:cubicBezTo>
                    <a:pt x="52" y="36"/>
                    <a:pt x="53" y="35"/>
                    <a:pt x="53" y="35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3" y="34"/>
                    <a:pt x="53" y="34"/>
                    <a:pt x="54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4" y="34"/>
                    <a:pt x="55" y="34"/>
                    <a:pt x="55" y="34"/>
                  </a:cubicBezTo>
                  <a:cubicBezTo>
                    <a:pt x="55" y="34"/>
                    <a:pt x="55" y="35"/>
                    <a:pt x="55" y="35"/>
                  </a:cubicBezTo>
                  <a:cubicBezTo>
                    <a:pt x="55" y="35"/>
                    <a:pt x="56" y="35"/>
                    <a:pt x="56" y="35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6" y="35"/>
                    <a:pt x="57" y="35"/>
                    <a:pt x="57" y="36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8"/>
                    <a:pt x="55" y="38"/>
                    <a:pt x="55" y="38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0"/>
                    <a:pt x="54" y="41"/>
                    <a:pt x="54" y="41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4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1"/>
                    <a:pt x="55" y="42"/>
                    <a:pt x="55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4" y="42"/>
                    <a:pt x="54" y="42"/>
                  </a:cubicBezTo>
                  <a:cubicBezTo>
                    <a:pt x="54" y="42"/>
                    <a:pt x="55" y="42"/>
                    <a:pt x="55" y="42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56" y="43"/>
                    <a:pt x="56" y="43"/>
                    <a:pt x="56" y="44"/>
                  </a:cubicBezTo>
                  <a:cubicBezTo>
                    <a:pt x="56" y="44"/>
                    <a:pt x="56" y="43"/>
                    <a:pt x="56" y="44"/>
                  </a:cubicBezTo>
                  <a:cubicBezTo>
                    <a:pt x="56" y="44"/>
                    <a:pt x="57" y="44"/>
                    <a:pt x="57" y="4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7" y="44"/>
                    <a:pt x="57" y="45"/>
                    <a:pt x="57" y="45"/>
                  </a:cubicBezTo>
                  <a:cubicBezTo>
                    <a:pt x="57" y="45"/>
                    <a:pt x="58" y="45"/>
                    <a:pt x="58" y="45"/>
                  </a:cubicBezTo>
                  <a:cubicBezTo>
                    <a:pt x="58" y="45"/>
                    <a:pt x="58" y="45"/>
                    <a:pt x="58" y="44"/>
                  </a:cubicBezTo>
                  <a:cubicBezTo>
                    <a:pt x="58" y="44"/>
                    <a:pt x="58" y="44"/>
                    <a:pt x="58" y="44"/>
                  </a:cubicBezTo>
                  <a:cubicBezTo>
                    <a:pt x="58" y="44"/>
                    <a:pt x="58" y="44"/>
                    <a:pt x="58" y="44"/>
                  </a:cubicBezTo>
                  <a:cubicBezTo>
                    <a:pt x="58" y="44"/>
                    <a:pt x="59" y="44"/>
                    <a:pt x="59" y="44"/>
                  </a:cubicBezTo>
                  <a:cubicBezTo>
                    <a:pt x="59" y="44"/>
                    <a:pt x="59" y="44"/>
                    <a:pt x="59" y="45"/>
                  </a:cubicBezTo>
                  <a:cubicBezTo>
                    <a:pt x="59" y="45"/>
                    <a:pt x="60" y="45"/>
                    <a:pt x="60" y="45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1" y="45"/>
                    <a:pt x="61" y="44"/>
                    <a:pt x="61" y="44"/>
                  </a:cubicBezTo>
                  <a:cubicBezTo>
                    <a:pt x="61" y="44"/>
                    <a:pt x="61" y="44"/>
                    <a:pt x="61" y="44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1" y="45"/>
                    <a:pt x="61" y="45"/>
                    <a:pt x="61" y="46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62" y="46"/>
                    <a:pt x="62" y="46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7"/>
                    <a:pt x="62" y="48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1" y="49"/>
                    <a:pt x="61" y="49"/>
                    <a:pt x="61" y="49"/>
                  </a:cubicBezTo>
                  <a:cubicBezTo>
                    <a:pt x="61" y="49"/>
                    <a:pt x="61" y="48"/>
                    <a:pt x="62" y="49"/>
                  </a:cubicBezTo>
                  <a:cubicBezTo>
                    <a:pt x="62" y="49"/>
                    <a:pt x="62" y="49"/>
                    <a:pt x="62" y="49"/>
                  </a:cubicBezTo>
                  <a:cubicBezTo>
                    <a:pt x="62" y="49"/>
                    <a:pt x="62" y="49"/>
                    <a:pt x="62" y="49"/>
                  </a:cubicBezTo>
                  <a:cubicBezTo>
                    <a:pt x="62" y="49"/>
                    <a:pt x="62" y="50"/>
                    <a:pt x="62" y="50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2" y="50"/>
                    <a:pt x="62" y="51"/>
                    <a:pt x="62" y="51"/>
                  </a:cubicBezTo>
                  <a:cubicBezTo>
                    <a:pt x="62" y="51"/>
                    <a:pt x="62" y="50"/>
                    <a:pt x="62" y="50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2" y="50"/>
                    <a:pt x="62" y="50"/>
                    <a:pt x="63" y="50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3" y="51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5" y="52"/>
                    <a:pt x="65" y="52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4" y="52"/>
                    <a:pt x="64" y="52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3" y="53"/>
                    <a:pt x="63" y="53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3"/>
                    <a:pt x="64" y="54"/>
                    <a:pt x="64" y="54"/>
                  </a:cubicBezTo>
                  <a:cubicBezTo>
                    <a:pt x="64" y="54"/>
                    <a:pt x="64" y="54"/>
                    <a:pt x="64" y="54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5" y="53"/>
                    <a:pt x="65" y="53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5" y="53"/>
                    <a:pt x="65" y="53"/>
                    <a:pt x="65" y="54"/>
                  </a:cubicBezTo>
                  <a:cubicBezTo>
                    <a:pt x="65" y="54"/>
                    <a:pt x="65" y="53"/>
                    <a:pt x="65" y="53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6" y="54"/>
                    <a:pt x="66" y="54"/>
                    <a:pt x="66" y="54"/>
                  </a:cubicBezTo>
                  <a:cubicBezTo>
                    <a:pt x="66" y="53"/>
                    <a:pt x="66" y="53"/>
                    <a:pt x="66" y="53"/>
                  </a:cubicBezTo>
                  <a:cubicBezTo>
                    <a:pt x="66" y="53"/>
                    <a:pt x="66" y="53"/>
                    <a:pt x="66" y="53"/>
                  </a:cubicBezTo>
                  <a:cubicBezTo>
                    <a:pt x="66" y="53"/>
                    <a:pt x="66" y="54"/>
                    <a:pt x="66" y="54"/>
                  </a:cubicBezTo>
                  <a:cubicBezTo>
                    <a:pt x="66" y="53"/>
                    <a:pt x="66" y="53"/>
                    <a:pt x="66" y="53"/>
                  </a:cubicBezTo>
                  <a:cubicBezTo>
                    <a:pt x="66" y="53"/>
                    <a:pt x="66" y="53"/>
                    <a:pt x="66" y="53"/>
                  </a:cubicBezTo>
                  <a:cubicBezTo>
                    <a:pt x="66" y="53"/>
                    <a:pt x="67" y="53"/>
                    <a:pt x="67" y="53"/>
                  </a:cubicBezTo>
                  <a:cubicBezTo>
                    <a:pt x="67" y="53"/>
                    <a:pt x="67" y="53"/>
                    <a:pt x="67" y="53"/>
                  </a:cubicBezTo>
                  <a:cubicBezTo>
                    <a:pt x="67" y="53"/>
                    <a:pt x="67" y="53"/>
                    <a:pt x="67" y="53"/>
                  </a:cubicBezTo>
                  <a:cubicBezTo>
                    <a:pt x="67" y="53"/>
                    <a:pt x="68" y="54"/>
                    <a:pt x="68" y="54"/>
                  </a:cubicBezTo>
                  <a:cubicBezTo>
                    <a:pt x="68" y="54"/>
                    <a:pt x="69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54"/>
                    <a:pt x="69" y="55"/>
                    <a:pt x="70" y="56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0" y="55"/>
                    <a:pt x="70" y="55"/>
                    <a:pt x="71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0" y="56"/>
                    <a:pt x="70" y="57"/>
                    <a:pt x="70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71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8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2" y="58"/>
                    <a:pt x="72" y="59"/>
                    <a:pt x="72" y="59"/>
                  </a:cubicBezTo>
                  <a:cubicBezTo>
                    <a:pt x="72" y="59"/>
                    <a:pt x="73" y="59"/>
                    <a:pt x="73" y="59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2" y="59"/>
                    <a:pt x="71" y="60"/>
                    <a:pt x="71" y="61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1" y="61"/>
                    <a:pt x="71" y="62"/>
                    <a:pt x="71" y="62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71" y="63"/>
                    <a:pt x="72" y="63"/>
                    <a:pt x="72" y="63"/>
                  </a:cubicBezTo>
                  <a:cubicBezTo>
                    <a:pt x="72" y="63"/>
                    <a:pt x="72" y="63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1" y="64"/>
                    <a:pt x="71" y="64"/>
                    <a:pt x="71" y="65"/>
                  </a:cubicBezTo>
                  <a:cubicBezTo>
                    <a:pt x="71" y="65"/>
                    <a:pt x="71" y="65"/>
                    <a:pt x="71" y="65"/>
                  </a:cubicBezTo>
                  <a:cubicBezTo>
                    <a:pt x="71" y="65"/>
                    <a:pt x="71" y="65"/>
                    <a:pt x="71" y="65"/>
                  </a:cubicBezTo>
                  <a:cubicBezTo>
                    <a:pt x="71" y="65"/>
                    <a:pt x="71" y="65"/>
                    <a:pt x="71" y="65"/>
                  </a:cubicBezTo>
                  <a:cubicBezTo>
                    <a:pt x="71" y="65"/>
                    <a:pt x="71" y="65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8"/>
                    <a:pt x="71" y="6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8"/>
                    <a:pt x="71" y="69"/>
                    <a:pt x="71" y="69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1" y="69"/>
                    <a:pt x="71" y="69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1"/>
                    <a:pt x="71" y="71"/>
                    <a:pt x="71" y="72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1" y="72"/>
                    <a:pt x="71" y="73"/>
                    <a:pt x="71" y="73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1" y="73"/>
                    <a:pt x="71" y="74"/>
                    <a:pt x="71" y="74"/>
                  </a:cubicBezTo>
                  <a:cubicBezTo>
                    <a:pt x="71" y="74"/>
                    <a:pt x="71" y="74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6"/>
                  </a:cubicBezTo>
                  <a:cubicBezTo>
                    <a:pt x="71" y="76"/>
                    <a:pt x="71" y="76"/>
                    <a:pt x="70" y="76"/>
                  </a:cubicBezTo>
                  <a:cubicBezTo>
                    <a:pt x="70" y="76"/>
                    <a:pt x="70" y="77"/>
                    <a:pt x="70" y="77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70" y="77"/>
                    <a:pt x="70" y="76"/>
                    <a:pt x="69" y="76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69" y="76"/>
                    <a:pt x="69" y="76"/>
                    <a:pt x="69" y="75"/>
                  </a:cubicBezTo>
                  <a:cubicBezTo>
                    <a:pt x="68" y="75"/>
                    <a:pt x="68" y="75"/>
                    <a:pt x="68" y="75"/>
                  </a:cubicBezTo>
                  <a:cubicBezTo>
                    <a:pt x="68" y="74"/>
                    <a:pt x="68" y="74"/>
                    <a:pt x="67" y="74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75"/>
                    <a:pt x="67" y="75"/>
                    <a:pt x="67" y="75"/>
                  </a:cubicBezTo>
                  <a:cubicBezTo>
                    <a:pt x="67" y="75"/>
                    <a:pt x="67" y="75"/>
                    <a:pt x="67" y="75"/>
                  </a:cubicBezTo>
                  <a:cubicBezTo>
                    <a:pt x="67" y="75"/>
                    <a:pt x="66" y="75"/>
                    <a:pt x="66" y="75"/>
                  </a:cubicBezTo>
                  <a:cubicBezTo>
                    <a:pt x="66" y="75"/>
                    <a:pt x="66" y="75"/>
                    <a:pt x="67" y="75"/>
                  </a:cubicBezTo>
                  <a:cubicBezTo>
                    <a:pt x="67" y="75"/>
                    <a:pt x="66" y="75"/>
                    <a:pt x="66" y="76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7" y="76"/>
                    <a:pt x="66" y="76"/>
                    <a:pt x="66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7" y="76"/>
                    <a:pt x="67" y="76"/>
                    <a:pt x="66" y="76"/>
                  </a:cubicBezTo>
                  <a:cubicBezTo>
                    <a:pt x="66" y="76"/>
                    <a:pt x="66" y="76"/>
                    <a:pt x="66" y="76"/>
                  </a:cubicBezTo>
                  <a:close/>
                  <a:moveTo>
                    <a:pt x="189" y="109"/>
                  </a:moveTo>
                  <a:cubicBezTo>
                    <a:pt x="189" y="109"/>
                    <a:pt x="189" y="109"/>
                    <a:pt x="189" y="109"/>
                  </a:cubicBezTo>
                  <a:cubicBezTo>
                    <a:pt x="189" y="109"/>
                    <a:pt x="189" y="109"/>
                    <a:pt x="189" y="109"/>
                  </a:cubicBezTo>
                  <a:cubicBezTo>
                    <a:pt x="189" y="109"/>
                    <a:pt x="189" y="109"/>
                    <a:pt x="189" y="109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9" y="108"/>
                    <a:pt x="189" y="109"/>
                    <a:pt x="189" y="109"/>
                  </a:cubicBezTo>
                  <a:cubicBezTo>
                    <a:pt x="189" y="109"/>
                    <a:pt x="189" y="108"/>
                    <a:pt x="189" y="108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9" y="108"/>
                    <a:pt x="188" y="108"/>
                    <a:pt x="188" y="108"/>
                  </a:cubicBezTo>
                  <a:cubicBezTo>
                    <a:pt x="188" y="108"/>
                    <a:pt x="188" y="109"/>
                    <a:pt x="188" y="109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8" y="109"/>
                    <a:pt x="187" y="109"/>
                    <a:pt x="187" y="110"/>
                  </a:cubicBezTo>
                  <a:cubicBezTo>
                    <a:pt x="187" y="110"/>
                    <a:pt x="187" y="110"/>
                    <a:pt x="187" y="110"/>
                  </a:cubicBezTo>
                  <a:cubicBezTo>
                    <a:pt x="186" y="110"/>
                    <a:pt x="186" y="110"/>
                    <a:pt x="186" y="110"/>
                  </a:cubicBezTo>
                  <a:cubicBezTo>
                    <a:pt x="186" y="110"/>
                    <a:pt x="185" y="110"/>
                    <a:pt x="185" y="110"/>
                  </a:cubicBezTo>
                  <a:cubicBezTo>
                    <a:pt x="185" y="110"/>
                    <a:pt x="185" y="110"/>
                    <a:pt x="185" y="110"/>
                  </a:cubicBezTo>
                  <a:cubicBezTo>
                    <a:pt x="185" y="110"/>
                    <a:pt x="185" y="111"/>
                    <a:pt x="185" y="111"/>
                  </a:cubicBezTo>
                  <a:cubicBezTo>
                    <a:pt x="185" y="111"/>
                    <a:pt x="185" y="111"/>
                    <a:pt x="185" y="111"/>
                  </a:cubicBezTo>
                  <a:cubicBezTo>
                    <a:pt x="185" y="111"/>
                    <a:pt x="185" y="111"/>
                    <a:pt x="185" y="111"/>
                  </a:cubicBezTo>
                  <a:cubicBezTo>
                    <a:pt x="185" y="111"/>
                    <a:pt x="185" y="111"/>
                    <a:pt x="185" y="111"/>
                  </a:cubicBezTo>
                  <a:cubicBezTo>
                    <a:pt x="185" y="111"/>
                    <a:pt x="185" y="111"/>
                    <a:pt x="185" y="111"/>
                  </a:cubicBezTo>
                  <a:cubicBezTo>
                    <a:pt x="185" y="111"/>
                    <a:pt x="185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7" y="111"/>
                    <a:pt x="187" y="111"/>
                  </a:cubicBezTo>
                  <a:cubicBezTo>
                    <a:pt x="187" y="111"/>
                    <a:pt x="187" y="111"/>
                    <a:pt x="187" y="111"/>
                  </a:cubicBezTo>
                  <a:cubicBezTo>
                    <a:pt x="187" y="111"/>
                    <a:pt x="187" y="111"/>
                    <a:pt x="187" y="111"/>
                  </a:cubicBezTo>
                  <a:cubicBezTo>
                    <a:pt x="187" y="111"/>
                    <a:pt x="187" y="111"/>
                    <a:pt x="187" y="110"/>
                  </a:cubicBezTo>
                  <a:cubicBezTo>
                    <a:pt x="188" y="110"/>
                    <a:pt x="188" y="111"/>
                    <a:pt x="188" y="111"/>
                  </a:cubicBezTo>
                  <a:cubicBezTo>
                    <a:pt x="188" y="111"/>
                    <a:pt x="188" y="111"/>
                    <a:pt x="188" y="111"/>
                  </a:cubicBezTo>
                  <a:cubicBezTo>
                    <a:pt x="188" y="111"/>
                    <a:pt x="188" y="111"/>
                    <a:pt x="188" y="111"/>
                  </a:cubicBezTo>
                  <a:cubicBezTo>
                    <a:pt x="188" y="111"/>
                    <a:pt x="188" y="110"/>
                    <a:pt x="188" y="110"/>
                  </a:cubicBezTo>
                  <a:cubicBezTo>
                    <a:pt x="188" y="110"/>
                    <a:pt x="188" y="110"/>
                    <a:pt x="188" y="110"/>
                  </a:cubicBezTo>
                  <a:cubicBezTo>
                    <a:pt x="188" y="110"/>
                    <a:pt x="188" y="110"/>
                    <a:pt x="188" y="110"/>
                  </a:cubicBezTo>
                  <a:cubicBezTo>
                    <a:pt x="188" y="110"/>
                    <a:pt x="188" y="110"/>
                    <a:pt x="188" y="110"/>
                  </a:cubicBezTo>
                  <a:cubicBezTo>
                    <a:pt x="188" y="110"/>
                    <a:pt x="188" y="110"/>
                    <a:pt x="188" y="110"/>
                  </a:cubicBezTo>
                  <a:cubicBezTo>
                    <a:pt x="188" y="110"/>
                    <a:pt x="189" y="110"/>
                    <a:pt x="189" y="110"/>
                  </a:cubicBezTo>
                  <a:cubicBezTo>
                    <a:pt x="189" y="110"/>
                    <a:pt x="189" y="110"/>
                    <a:pt x="189" y="110"/>
                  </a:cubicBezTo>
                  <a:cubicBezTo>
                    <a:pt x="189" y="110"/>
                    <a:pt x="189" y="110"/>
                    <a:pt x="189" y="110"/>
                  </a:cubicBezTo>
                  <a:cubicBezTo>
                    <a:pt x="189" y="110"/>
                    <a:pt x="189" y="109"/>
                    <a:pt x="189" y="109"/>
                  </a:cubicBezTo>
                  <a:cubicBezTo>
                    <a:pt x="189" y="109"/>
                    <a:pt x="189" y="109"/>
                    <a:pt x="189" y="109"/>
                  </a:cubicBezTo>
                  <a:cubicBezTo>
                    <a:pt x="189" y="109"/>
                    <a:pt x="189" y="109"/>
                    <a:pt x="189" y="109"/>
                  </a:cubicBezTo>
                  <a:close/>
                  <a:moveTo>
                    <a:pt x="201" y="93"/>
                  </a:moveTo>
                  <a:cubicBezTo>
                    <a:pt x="201" y="93"/>
                    <a:pt x="201" y="93"/>
                    <a:pt x="201" y="92"/>
                  </a:cubicBezTo>
                  <a:cubicBezTo>
                    <a:pt x="201" y="92"/>
                    <a:pt x="201" y="92"/>
                    <a:pt x="201" y="92"/>
                  </a:cubicBezTo>
                  <a:cubicBezTo>
                    <a:pt x="201" y="92"/>
                    <a:pt x="200" y="92"/>
                    <a:pt x="200" y="92"/>
                  </a:cubicBezTo>
                  <a:cubicBezTo>
                    <a:pt x="200" y="92"/>
                    <a:pt x="200" y="92"/>
                    <a:pt x="200" y="92"/>
                  </a:cubicBezTo>
                  <a:cubicBezTo>
                    <a:pt x="200" y="92"/>
                    <a:pt x="200" y="92"/>
                    <a:pt x="200" y="92"/>
                  </a:cubicBezTo>
                  <a:cubicBezTo>
                    <a:pt x="199" y="92"/>
                    <a:pt x="199" y="92"/>
                    <a:pt x="199" y="92"/>
                  </a:cubicBezTo>
                  <a:cubicBezTo>
                    <a:pt x="199" y="92"/>
                    <a:pt x="198" y="92"/>
                    <a:pt x="198" y="92"/>
                  </a:cubicBezTo>
                  <a:cubicBezTo>
                    <a:pt x="198" y="92"/>
                    <a:pt x="198" y="92"/>
                    <a:pt x="198" y="92"/>
                  </a:cubicBezTo>
                  <a:cubicBezTo>
                    <a:pt x="198" y="92"/>
                    <a:pt x="198" y="92"/>
                    <a:pt x="198" y="92"/>
                  </a:cubicBezTo>
                  <a:cubicBezTo>
                    <a:pt x="198" y="92"/>
                    <a:pt x="198" y="92"/>
                    <a:pt x="198" y="92"/>
                  </a:cubicBezTo>
                  <a:cubicBezTo>
                    <a:pt x="198" y="92"/>
                    <a:pt x="198" y="92"/>
                    <a:pt x="198" y="92"/>
                  </a:cubicBezTo>
                  <a:cubicBezTo>
                    <a:pt x="197" y="92"/>
                    <a:pt x="197" y="92"/>
                    <a:pt x="197" y="92"/>
                  </a:cubicBezTo>
                  <a:cubicBezTo>
                    <a:pt x="197" y="92"/>
                    <a:pt x="197" y="92"/>
                    <a:pt x="197" y="92"/>
                  </a:cubicBezTo>
                  <a:cubicBezTo>
                    <a:pt x="197" y="92"/>
                    <a:pt x="197" y="92"/>
                    <a:pt x="197" y="92"/>
                  </a:cubicBezTo>
                  <a:cubicBezTo>
                    <a:pt x="197" y="92"/>
                    <a:pt x="197" y="92"/>
                    <a:pt x="197" y="92"/>
                  </a:cubicBezTo>
                  <a:cubicBezTo>
                    <a:pt x="196" y="92"/>
                    <a:pt x="196" y="92"/>
                    <a:pt x="196" y="92"/>
                  </a:cubicBezTo>
                  <a:cubicBezTo>
                    <a:pt x="196" y="92"/>
                    <a:pt x="196" y="93"/>
                    <a:pt x="196" y="93"/>
                  </a:cubicBezTo>
                  <a:cubicBezTo>
                    <a:pt x="196" y="93"/>
                    <a:pt x="196" y="93"/>
                    <a:pt x="196" y="93"/>
                  </a:cubicBezTo>
                  <a:cubicBezTo>
                    <a:pt x="196" y="93"/>
                    <a:pt x="196" y="93"/>
                    <a:pt x="196" y="93"/>
                  </a:cubicBezTo>
                  <a:cubicBezTo>
                    <a:pt x="196" y="93"/>
                    <a:pt x="197" y="93"/>
                    <a:pt x="197" y="93"/>
                  </a:cubicBezTo>
                  <a:cubicBezTo>
                    <a:pt x="197" y="93"/>
                    <a:pt x="197" y="93"/>
                    <a:pt x="197" y="93"/>
                  </a:cubicBezTo>
                  <a:cubicBezTo>
                    <a:pt x="197" y="93"/>
                    <a:pt x="197" y="93"/>
                    <a:pt x="197" y="93"/>
                  </a:cubicBezTo>
                  <a:cubicBezTo>
                    <a:pt x="197" y="93"/>
                    <a:pt x="197" y="93"/>
                    <a:pt x="196" y="93"/>
                  </a:cubicBezTo>
                  <a:cubicBezTo>
                    <a:pt x="196" y="93"/>
                    <a:pt x="196" y="93"/>
                    <a:pt x="196" y="93"/>
                  </a:cubicBezTo>
                  <a:cubicBezTo>
                    <a:pt x="196" y="93"/>
                    <a:pt x="196" y="93"/>
                    <a:pt x="196" y="93"/>
                  </a:cubicBezTo>
                  <a:cubicBezTo>
                    <a:pt x="196" y="93"/>
                    <a:pt x="196" y="93"/>
                    <a:pt x="196" y="94"/>
                  </a:cubicBezTo>
                  <a:cubicBezTo>
                    <a:pt x="196" y="94"/>
                    <a:pt x="196" y="94"/>
                    <a:pt x="196" y="94"/>
                  </a:cubicBezTo>
                  <a:cubicBezTo>
                    <a:pt x="196" y="94"/>
                    <a:pt x="196" y="94"/>
                    <a:pt x="196" y="94"/>
                  </a:cubicBezTo>
                  <a:cubicBezTo>
                    <a:pt x="196" y="94"/>
                    <a:pt x="196" y="94"/>
                    <a:pt x="196" y="94"/>
                  </a:cubicBezTo>
                  <a:cubicBezTo>
                    <a:pt x="196" y="94"/>
                    <a:pt x="196" y="94"/>
                    <a:pt x="196" y="94"/>
                  </a:cubicBezTo>
                  <a:cubicBezTo>
                    <a:pt x="196" y="94"/>
                    <a:pt x="196" y="94"/>
                    <a:pt x="196" y="94"/>
                  </a:cubicBezTo>
                  <a:cubicBezTo>
                    <a:pt x="196" y="94"/>
                    <a:pt x="197" y="94"/>
                    <a:pt x="197" y="94"/>
                  </a:cubicBezTo>
                  <a:cubicBezTo>
                    <a:pt x="197" y="94"/>
                    <a:pt x="197" y="94"/>
                    <a:pt x="197" y="94"/>
                  </a:cubicBezTo>
                  <a:cubicBezTo>
                    <a:pt x="197" y="94"/>
                    <a:pt x="197" y="94"/>
                    <a:pt x="197" y="94"/>
                  </a:cubicBezTo>
                  <a:cubicBezTo>
                    <a:pt x="197" y="94"/>
                    <a:pt x="197" y="94"/>
                    <a:pt x="197" y="94"/>
                  </a:cubicBezTo>
                  <a:cubicBezTo>
                    <a:pt x="197" y="94"/>
                    <a:pt x="197" y="94"/>
                    <a:pt x="198" y="94"/>
                  </a:cubicBezTo>
                  <a:cubicBezTo>
                    <a:pt x="198" y="94"/>
                    <a:pt x="198" y="94"/>
                    <a:pt x="198" y="94"/>
                  </a:cubicBezTo>
                  <a:cubicBezTo>
                    <a:pt x="198" y="94"/>
                    <a:pt x="198" y="94"/>
                    <a:pt x="199" y="94"/>
                  </a:cubicBezTo>
                  <a:cubicBezTo>
                    <a:pt x="199" y="94"/>
                    <a:pt x="199" y="94"/>
                    <a:pt x="199" y="94"/>
                  </a:cubicBezTo>
                  <a:cubicBezTo>
                    <a:pt x="199" y="94"/>
                    <a:pt x="199" y="94"/>
                    <a:pt x="199" y="94"/>
                  </a:cubicBezTo>
                  <a:cubicBezTo>
                    <a:pt x="200" y="94"/>
                    <a:pt x="200" y="94"/>
                    <a:pt x="200" y="94"/>
                  </a:cubicBezTo>
                  <a:cubicBezTo>
                    <a:pt x="200" y="94"/>
                    <a:pt x="201" y="94"/>
                    <a:pt x="201" y="93"/>
                  </a:cubicBezTo>
                  <a:cubicBezTo>
                    <a:pt x="201" y="93"/>
                    <a:pt x="201" y="93"/>
                    <a:pt x="201" y="93"/>
                  </a:cubicBezTo>
                  <a:cubicBezTo>
                    <a:pt x="201" y="93"/>
                    <a:pt x="201" y="93"/>
                    <a:pt x="201" y="93"/>
                  </a:cubicBezTo>
                  <a:close/>
                  <a:moveTo>
                    <a:pt x="201" y="99"/>
                  </a:move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0" y="98"/>
                    <a:pt x="200" y="98"/>
                    <a:pt x="200" y="98"/>
                  </a:cubicBezTo>
                  <a:cubicBezTo>
                    <a:pt x="200" y="98"/>
                    <a:pt x="200" y="98"/>
                    <a:pt x="200" y="98"/>
                  </a:cubicBezTo>
                  <a:cubicBezTo>
                    <a:pt x="200" y="98"/>
                    <a:pt x="200" y="98"/>
                    <a:pt x="200" y="98"/>
                  </a:cubicBezTo>
                  <a:cubicBezTo>
                    <a:pt x="200" y="98"/>
                    <a:pt x="200" y="98"/>
                    <a:pt x="200" y="98"/>
                  </a:cubicBezTo>
                  <a:cubicBezTo>
                    <a:pt x="199" y="98"/>
                    <a:pt x="199" y="98"/>
                    <a:pt x="200" y="98"/>
                  </a:cubicBezTo>
                  <a:cubicBezTo>
                    <a:pt x="200" y="98"/>
                    <a:pt x="200" y="98"/>
                    <a:pt x="200" y="98"/>
                  </a:cubicBezTo>
                  <a:cubicBezTo>
                    <a:pt x="200" y="98"/>
                    <a:pt x="199" y="98"/>
                    <a:pt x="199" y="98"/>
                  </a:cubicBezTo>
                  <a:cubicBezTo>
                    <a:pt x="199" y="98"/>
                    <a:pt x="199" y="98"/>
                    <a:pt x="199" y="98"/>
                  </a:cubicBezTo>
                  <a:cubicBezTo>
                    <a:pt x="199" y="98"/>
                    <a:pt x="199" y="98"/>
                    <a:pt x="199" y="98"/>
                  </a:cubicBezTo>
                  <a:cubicBezTo>
                    <a:pt x="199" y="98"/>
                    <a:pt x="199" y="98"/>
                    <a:pt x="199" y="98"/>
                  </a:cubicBezTo>
                  <a:cubicBezTo>
                    <a:pt x="199" y="98"/>
                    <a:pt x="199" y="98"/>
                    <a:pt x="199" y="98"/>
                  </a:cubicBezTo>
                  <a:cubicBezTo>
                    <a:pt x="199" y="98"/>
                    <a:pt x="198" y="98"/>
                    <a:pt x="198" y="98"/>
                  </a:cubicBezTo>
                  <a:cubicBezTo>
                    <a:pt x="198" y="98"/>
                    <a:pt x="198" y="98"/>
                    <a:pt x="198" y="98"/>
                  </a:cubicBezTo>
                  <a:cubicBezTo>
                    <a:pt x="198" y="98"/>
                    <a:pt x="198" y="98"/>
                    <a:pt x="198" y="98"/>
                  </a:cubicBezTo>
                  <a:cubicBezTo>
                    <a:pt x="198" y="98"/>
                    <a:pt x="198" y="99"/>
                    <a:pt x="198" y="99"/>
                  </a:cubicBezTo>
                  <a:cubicBezTo>
                    <a:pt x="198" y="99"/>
                    <a:pt x="198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6" y="99"/>
                    <a:pt x="196" y="99"/>
                  </a:cubicBezTo>
                  <a:cubicBezTo>
                    <a:pt x="196" y="99"/>
                    <a:pt x="196" y="99"/>
                    <a:pt x="196" y="99"/>
                  </a:cubicBezTo>
                  <a:cubicBezTo>
                    <a:pt x="196" y="99"/>
                    <a:pt x="196" y="99"/>
                    <a:pt x="196" y="99"/>
                  </a:cubicBezTo>
                  <a:cubicBezTo>
                    <a:pt x="196" y="99"/>
                    <a:pt x="196" y="100"/>
                    <a:pt x="196" y="100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6" y="100"/>
                    <a:pt x="196" y="101"/>
                    <a:pt x="196" y="101"/>
                  </a:cubicBezTo>
                  <a:cubicBezTo>
                    <a:pt x="196" y="101"/>
                    <a:pt x="196" y="101"/>
                    <a:pt x="196" y="101"/>
                  </a:cubicBezTo>
                  <a:cubicBezTo>
                    <a:pt x="196" y="101"/>
                    <a:pt x="196" y="101"/>
                    <a:pt x="196" y="101"/>
                  </a:cubicBezTo>
                  <a:cubicBezTo>
                    <a:pt x="196" y="101"/>
                    <a:pt x="196" y="101"/>
                    <a:pt x="196" y="101"/>
                  </a:cubicBezTo>
                  <a:cubicBezTo>
                    <a:pt x="196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4" y="101"/>
                    <a:pt x="194" y="101"/>
                    <a:pt x="194" y="101"/>
                  </a:cubicBezTo>
                  <a:cubicBezTo>
                    <a:pt x="194" y="101"/>
                    <a:pt x="194" y="101"/>
                    <a:pt x="194" y="101"/>
                  </a:cubicBezTo>
                  <a:cubicBezTo>
                    <a:pt x="194" y="101"/>
                    <a:pt x="194" y="101"/>
                    <a:pt x="194" y="101"/>
                  </a:cubicBezTo>
                  <a:cubicBezTo>
                    <a:pt x="194" y="101"/>
                    <a:pt x="194" y="101"/>
                    <a:pt x="194" y="101"/>
                  </a:cubicBezTo>
                  <a:cubicBezTo>
                    <a:pt x="194" y="100"/>
                    <a:pt x="193" y="100"/>
                    <a:pt x="193" y="100"/>
                  </a:cubicBezTo>
                  <a:cubicBezTo>
                    <a:pt x="193" y="100"/>
                    <a:pt x="193" y="100"/>
                    <a:pt x="193" y="100"/>
                  </a:cubicBezTo>
                  <a:cubicBezTo>
                    <a:pt x="193" y="100"/>
                    <a:pt x="193" y="100"/>
                    <a:pt x="193" y="100"/>
                  </a:cubicBezTo>
                  <a:cubicBezTo>
                    <a:pt x="193" y="100"/>
                    <a:pt x="193" y="101"/>
                    <a:pt x="193" y="101"/>
                  </a:cubicBezTo>
                  <a:cubicBezTo>
                    <a:pt x="193" y="101"/>
                    <a:pt x="193" y="101"/>
                    <a:pt x="192" y="101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2" y="101"/>
                    <a:pt x="192" y="102"/>
                    <a:pt x="192" y="102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2" y="102"/>
                    <a:pt x="191" y="102"/>
                    <a:pt x="191" y="102"/>
                  </a:cubicBezTo>
                  <a:cubicBezTo>
                    <a:pt x="191" y="102"/>
                    <a:pt x="191" y="102"/>
                    <a:pt x="191" y="102"/>
                  </a:cubicBezTo>
                  <a:cubicBezTo>
                    <a:pt x="191" y="102"/>
                    <a:pt x="191" y="102"/>
                    <a:pt x="191" y="102"/>
                  </a:cubicBezTo>
                  <a:cubicBezTo>
                    <a:pt x="191" y="102"/>
                    <a:pt x="191" y="102"/>
                    <a:pt x="191" y="103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191" y="103"/>
                    <a:pt x="191" y="103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0" y="104"/>
                    <a:pt x="190" y="104"/>
                  </a:cubicBezTo>
                  <a:cubicBezTo>
                    <a:pt x="190" y="104"/>
                    <a:pt x="190" y="104"/>
                    <a:pt x="190" y="104"/>
                  </a:cubicBezTo>
                  <a:cubicBezTo>
                    <a:pt x="190" y="104"/>
                    <a:pt x="190" y="105"/>
                    <a:pt x="190" y="105"/>
                  </a:cubicBezTo>
                  <a:cubicBezTo>
                    <a:pt x="190" y="105"/>
                    <a:pt x="191" y="105"/>
                    <a:pt x="191" y="105"/>
                  </a:cubicBezTo>
                  <a:cubicBezTo>
                    <a:pt x="191" y="105"/>
                    <a:pt x="191" y="105"/>
                    <a:pt x="191" y="105"/>
                  </a:cubicBezTo>
                  <a:cubicBezTo>
                    <a:pt x="191" y="105"/>
                    <a:pt x="191" y="105"/>
                    <a:pt x="191" y="105"/>
                  </a:cubicBezTo>
                  <a:cubicBezTo>
                    <a:pt x="192" y="105"/>
                    <a:pt x="192" y="105"/>
                    <a:pt x="192" y="105"/>
                  </a:cubicBezTo>
                  <a:cubicBezTo>
                    <a:pt x="191" y="106"/>
                    <a:pt x="191" y="106"/>
                    <a:pt x="191" y="106"/>
                  </a:cubicBezTo>
                  <a:cubicBezTo>
                    <a:pt x="191" y="106"/>
                    <a:pt x="191" y="106"/>
                    <a:pt x="191" y="106"/>
                  </a:cubicBezTo>
                  <a:cubicBezTo>
                    <a:pt x="191" y="106"/>
                    <a:pt x="190" y="106"/>
                    <a:pt x="190" y="106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0" y="107"/>
                    <a:pt x="191" y="107"/>
                    <a:pt x="191" y="107"/>
                  </a:cubicBezTo>
                  <a:cubicBezTo>
                    <a:pt x="191" y="107"/>
                    <a:pt x="191" y="107"/>
                    <a:pt x="191" y="107"/>
                  </a:cubicBezTo>
                  <a:cubicBezTo>
                    <a:pt x="191" y="107"/>
                    <a:pt x="191" y="107"/>
                    <a:pt x="191" y="107"/>
                  </a:cubicBezTo>
                  <a:cubicBezTo>
                    <a:pt x="191" y="107"/>
                    <a:pt x="191" y="107"/>
                    <a:pt x="191" y="107"/>
                  </a:cubicBezTo>
                  <a:cubicBezTo>
                    <a:pt x="191" y="107"/>
                    <a:pt x="192" y="107"/>
                    <a:pt x="192" y="107"/>
                  </a:cubicBezTo>
                  <a:cubicBezTo>
                    <a:pt x="192" y="107"/>
                    <a:pt x="193" y="107"/>
                    <a:pt x="193" y="107"/>
                  </a:cubicBezTo>
                  <a:cubicBezTo>
                    <a:pt x="193" y="107"/>
                    <a:pt x="193" y="107"/>
                    <a:pt x="193" y="107"/>
                  </a:cubicBezTo>
                  <a:cubicBezTo>
                    <a:pt x="193" y="107"/>
                    <a:pt x="193" y="107"/>
                    <a:pt x="193" y="107"/>
                  </a:cubicBezTo>
                  <a:cubicBezTo>
                    <a:pt x="194" y="106"/>
                    <a:pt x="194" y="106"/>
                    <a:pt x="194" y="106"/>
                  </a:cubicBezTo>
                  <a:cubicBezTo>
                    <a:pt x="194" y="106"/>
                    <a:pt x="194" y="106"/>
                    <a:pt x="194" y="106"/>
                  </a:cubicBezTo>
                  <a:cubicBezTo>
                    <a:pt x="194" y="106"/>
                    <a:pt x="195" y="106"/>
                    <a:pt x="195" y="106"/>
                  </a:cubicBezTo>
                  <a:cubicBezTo>
                    <a:pt x="195" y="106"/>
                    <a:pt x="196" y="106"/>
                    <a:pt x="196" y="106"/>
                  </a:cubicBezTo>
                  <a:cubicBezTo>
                    <a:pt x="196" y="106"/>
                    <a:pt x="196" y="106"/>
                    <a:pt x="196" y="106"/>
                  </a:cubicBezTo>
                  <a:cubicBezTo>
                    <a:pt x="197" y="105"/>
                    <a:pt x="197" y="105"/>
                    <a:pt x="197" y="105"/>
                  </a:cubicBezTo>
                  <a:cubicBezTo>
                    <a:pt x="197" y="105"/>
                    <a:pt x="197" y="105"/>
                    <a:pt x="197" y="105"/>
                  </a:cubicBezTo>
                  <a:cubicBezTo>
                    <a:pt x="197" y="105"/>
                    <a:pt x="197" y="105"/>
                    <a:pt x="197" y="105"/>
                  </a:cubicBezTo>
                  <a:cubicBezTo>
                    <a:pt x="198" y="104"/>
                    <a:pt x="198" y="104"/>
                    <a:pt x="198" y="104"/>
                  </a:cubicBezTo>
                  <a:cubicBezTo>
                    <a:pt x="198" y="104"/>
                    <a:pt x="198" y="104"/>
                    <a:pt x="198" y="104"/>
                  </a:cubicBezTo>
                  <a:cubicBezTo>
                    <a:pt x="198" y="104"/>
                    <a:pt x="198" y="104"/>
                    <a:pt x="198" y="104"/>
                  </a:cubicBezTo>
                  <a:cubicBezTo>
                    <a:pt x="199" y="104"/>
                    <a:pt x="199" y="103"/>
                    <a:pt x="199" y="103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199" y="103"/>
                    <a:pt x="200" y="103"/>
                    <a:pt x="200" y="103"/>
                  </a:cubicBezTo>
                  <a:cubicBezTo>
                    <a:pt x="200" y="103"/>
                    <a:pt x="200" y="102"/>
                    <a:pt x="200" y="102"/>
                  </a:cubicBezTo>
                  <a:cubicBezTo>
                    <a:pt x="200" y="102"/>
                    <a:pt x="200" y="102"/>
                    <a:pt x="200" y="102"/>
                  </a:cubicBezTo>
                  <a:cubicBezTo>
                    <a:pt x="200" y="102"/>
                    <a:pt x="200" y="102"/>
                    <a:pt x="200" y="102"/>
                  </a:cubicBezTo>
                  <a:cubicBezTo>
                    <a:pt x="200" y="101"/>
                    <a:pt x="200" y="101"/>
                    <a:pt x="200" y="101"/>
                  </a:cubicBezTo>
                  <a:cubicBezTo>
                    <a:pt x="200" y="101"/>
                    <a:pt x="200" y="101"/>
                    <a:pt x="201" y="101"/>
                  </a:cubicBezTo>
                  <a:cubicBezTo>
                    <a:pt x="201" y="101"/>
                    <a:pt x="200" y="101"/>
                    <a:pt x="200" y="101"/>
                  </a:cubicBezTo>
                  <a:cubicBezTo>
                    <a:pt x="200" y="101"/>
                    <a:pt x="200" y="101"/>
                    <a:pt x="200" y="101"/>
                  </a:cubicBezTo>
                  <a:cubicBezTo>
                    <a:pt x="200" y="101"/>
                    <a:pt x="200" y="101"/>
                    <a:pt x="200" y="100"/>
                  </a:cubicBezTo>
                  <a:cubicBezTo>
                    <a:pt x="200" y="100"/>
                    <a:pt x="200" y="100"/>
                    <a:pt x="200" y="100"/>
                  </a:cubicBezTo>
                  <a:cubicBezTo>
                    <a:pt x="200" y="100"/>
                    <a:pt x="200" y="100"/>
                    <a:pt x="200" y="100"/>
                  </a:cubicBezTo>
                  <a:cubicBezTo>
                    <a:pt x="200" y="100"/>
                    <a:pt x="200" y="100"/>
                    <a:pt x="200" y="100"/>
                  </a:cubicBezTo>
                  <a:cubicBezTo>
                    <a:pt x="200" y="100"/>
                    <a:pt x="200" y="100"/>
                    <a:pt x="200" y="100"/>
                  </a:cubicBezTo>
                  <a:cubicBezTo>
                    <a:pt x="200" y="100"/>
                    <a:pt x="200" y="100"/>
                    <a:pt x="200" y="100"/>
                  </a:cubicBezTo>
                  <a:cubicBezTo>
                    <a:pt x="200" y="100"/>
                    <a:pt x="200" y="99"/>
                    <a:pt x="200" y="99"/>
                  </a:cubicBezTo>
                  <a:cubicBezTo>
                    <a:pt x="200" y="99"/>
                    <a:pt x="200" y="99"/>
                    <a:pt x="200" y="99"/>
                  </a:cubicBezTo>
                  <a:cubicBezTo>
                    <a:pt x="200" y="99"/>
                    <a:pt x="200" y="99"/>
                    <a:pt x="200" y="99"/>
                  </a:cubicBezTo>
                  <a:cubicBezTo>
                    <a:pt x="200" y="99"/>
                    <a:pt x="200" y="99"/>
                    <a:pt x="200" y="99"/>
                  </a:cubicBezTo>
                  <a:cubicBezTo>
                    <a:pt x="200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lose/>
                  <a:moveTo>
                    <a:pt x="195" y="93"/>
                  </a:moveTo>
                  <a:cubicBezTo>
                    <a:pt x="195" y="93"/>
                    <a:pt x="195" y="93"/>
                    <a:pt x="195" y="93"/>
                  </a:cubicBezTo>
                  <a:cubicBezTo>
                    <a:pt x="195" y="92"/>
                    <a:pt x="195" y="92"/>
                    <a:pt x="195" y="92"/>
                  </a:cubicBezTo>
                  <a:cubicBezTo>
                    <a:pt x="195" y="92"/>
                    <a:pt x="195" y="92"/>
                    <a:pt x="195" y="92"/>
                  </a:cubicBezTo>
                  <a:cubicBezTo>
                    <a:pt x="195" y="92"/>
                    <a:pt x="195" y="92"/>
                    <a:pt x="195" y="92"/>
                  </a:cubicBezTo>
                  <a:cubicBezTo>
                    <a:pt x="195" y="92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4" y="93"/>
                  </a:cubicBezTo>
                  <a:cubicBezTo>
                    <a:pt x="194" y="93"/>
                    <a:pt x="194" y="93"/>
                    <a:pt x="194" y="93"/>
                  </a:cubicBezTo>
                  <a:cubicBezTo>
                    <a:pt x="194" y="93"/>
                    <a:pt x="194" y="93"/>
                    <a:pt x="194" y="93"/>
                  </a:cubicBezTo>
                  <a:cubicBezTo>
                    <a:pt x="194" y="93"/>
                    <a:pt x="194" y="93"/>
                    <a:pt x="194" y="93"/>
                  </a:cubicBezTo>
                  <a:cubicBezTo>
                    <a:pt x="194" y="93"/>
                    <a:pt x="194" y="93"/>
                    <a:pt x="194" y="94"/>
                  </a:cubicBezTo>
                  <a:cubicBezTo>
                    <a:pt x="194" y="94"/>
                    <a:pt x="194" y="94"/>
                    <a:pt x="194" y="94"/>
                  </a:cubicBezTo>
                  <a:cubicBezTo>
                    <a:pt x="194" y="94"/>
                    <a:pt x="194" y="94"/>
                    <a:pt x="194" y="94"/>
                  </a:cubicBezTo>
                  <a:cubicBezTo>
                    <a:pt x="194" y="94"/>
                    <a:pt x="194" y="94"/>
                    <a:pt x="194" y="94"/>
                  </a:cubicBezTo>
                  <a:cubicBezTo>
                    <a:pt x="194" y="94"/>
                    <a:pt x="194" y="94"/>
                    <a:pt x="194" y="94"/>
                  </a:cubicBezTo>
                  <a:cubicBezTo>
                    <a:pt x="194" y="93"/>
                    <a:pt x="194" y="93"/>
                    <a:pt x="194" y="93"/>
                  </a:cubicBezTo>
                  <a:cubicBezTo>
                    <a:pt x="194" y="93"/>
                    <a:pt x="193" y="93"/>
                    <a:pt x="193" y="93"/>
                  </a:cubicBezTo>
                  <a:cubicBezTo>
                    <a:pt x="193" y="93"/>
                    <a:pt x="193" y="93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4" y="94"/>
                    <a:pt x="194" y="94"/>
                  </a:cubicBezTo>
                  <a:cubicBezTo>
                    <a:pt x="194" y="94"/>
                    <a:pt x="194" y="95"/>
                    <a:pt x="194" y="95"/>
                  </a:cubicBezTo>
                  <a:cubicBezTo>
                    <a:pt x="194" y="95"/>
                    <a:pt x="194" y="95"/>
                    <a:pt x="194" y="95"/>
                  </a:cubicBezTo>
                  <a:cubicBezTo>
                    <a:pt x="194" y="95"/>
                    <a:pt x="194" y="95"/>
                    <a:pt x="194" y="95"/>
                  </a:cubicBezTo>
                  <a:cubicBezTo>
                    <a:pt x="194" y="95"/>
                    <a:pt x="194" y="95"/>
                    <a:pt x="194" y="95"/>
                  </a:cubicBezTo>
                  <a:cubicBezTo>
                    <a:pt x="194" y="95"/>
                    <a:pt x="194" y="95"/>
                    <a:pt x="194" y="95"/>
                  </a:cubicBezTo>
                  <a:cubicBezTo>
                    <a:pt x="194" y="95"/>
                    <a:pt x="194" y="95"/>
                    <a:pt x="194" y="95"/>
                  </a:cubicBezTo>
                  <a:cubicBezTo>
                    <a:pt x="194" y="95"/>
                    <a:pt x="195" y="95"/>
                    <a:pt x="195" y="94"/>
                  </a:cubicBezTo>
                  <a:cubicBezTo>
                    <a:pt x="195" y="94"/>
                    <a:pt x="195" y="94"/>
                    <a:pt x="195" y="94"/>
                  </a:cubicBezTo>
                  <a:cubicBezTo>
                    <a:pt x="195" y="94"/>
                    <a:pt x="195" y="94"/>
                    <a:pt x="195" y="94"/>
                  </a:cubicBezTo>
                  <a:cubicBezTo>
                    <a:pt x="195" y="94"/>
                    <a:pt x="195" y="94"/>
                    <a:pt x="195" y="94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lose/>
                  <a:moveTo>
                    <a:pt x="164" y="96"/>
                  </a:move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5" y="96"/>
                    <a:pt x="165" y="96"/>
                  </a:cubicBezTo>
                  <a:cubicBezTo>
                    <a:pt x="165" y="96"/>
                    <a:pt x="165" y="96"/>
                    <a:pt x="165" y="96"/>
                  </a:cubicBezTo>
                  <a:cubicBezTo>
                    <a:pt x="165" y="95"/>
                    <a:pt x="165" y="95"/>
                    <a:pt x="165" y="95"/>
                  </a:cubicBezTo>
                  <a:cubicBezTo>
                    <a:pt x="165" y="95"/>
                    <a:pt x="165" y="95"/>
                    <a:pt x="165" y="95"/>
                  </a:cubicBezTo>
                  <a:cubicBezTo>
                    <a:pt x="165" y="95"/>
                    <a:pt x="164" y="95"/>
                    <a:pt x="164" y="95"/>
                  </a:cubicBezTo>
                  <a:cubicBezTo>
                    <a:pt x="164" y="95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5"/>
                    <a:pt x="164" y="95"/>
                  </a:cubicBezTo>
                  <a:cubicBezTo>
                    <a:pt x="164" y="95"/>
                    <a:pt x="164" y="95"/>
                    <a:pt x="164" y="95"/>
                  </a:cubicBezTo>
                  <a:cubicBezTo>
                    <a:pt x="164" y="95"/>
                    <a:pt x="164" y="95"/>
                    <a:pt x="164" y="95"/>
                  </a:cubicBezTo>
                  <a:cubicBezTo>
                    <a:pt x="164" y="95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7"/>
                  </a:cubicBezTo>
                  <a:cubicBezTo>
                    <a:pt x="164" y="97"/>
                    <a:pt x="164" y="97"/>
                    <a:pt x="164" y="97"/>
                  </a:cubicBezTo>
                  <a:cubicBezTo>
                    <a:pt x="164" y="97"/>
                    <a:pt x="164" y="97"/>
                    <a:pt x="164" y="97"/>
                  </a:cubicBezTo>
                  <a:cubicBezTo>
                    <a:pt x="164" y="97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lose/>
                  <a:moveTo>
                    <a:pt x="188" y="94"/>
                  </a:moveTo>
                  <a:cubicBezTo>
                    <a:pt x="188" y="94"/>
                    <a:pt x="188" y="94"/>
                    <a:pt x="188" y="94"/>
                  </a:cubicBezTo>
                  <a:cubicBezTo>
                    <a:pt x="188" y="94"/>
                    <a:pt x="188" y="93"/>
                    <a:pt x="188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8" y="93"/>
                    <a:pt x="188" y="93"/>
                  </a:cubicBezTo>
                  <a:cubicBezTo>
                    <a:pt x="188" y="93"/>
                    <a:pt x="188" y="93"/>
                    <a:pt x="188" y="93"/>
                  </a:cubicBezTo>
                  <a:cubicBezTo>
                    <a:pt x="188" y="93"/>
                    <a:pt x="188" y="93"/>
                    <a:pt x="188" y="93"/>
                  </a:cubicBezTo>
                  <a:cubicBezTo>
                    <a:pt x="188" y="93"/>
                    <a:pt x="188" y="93"/>
                    <a:pt x="188" y="93"/>
                  </a:cubicBezTo>
                  <a:cubicBezTo>
                    <a:pt x="188" y="93"/>
                    <a:pt x="188" y="93"/>
                    <a:pt x="188" y="93"/>
                  </a:cubicBezTo>
                  <a:cubicBezTo>
                    <a:pt x="188" y="93"/>
                    <a:pt x="187" y="93"/>
                    <a:pt x="187" y="93"/>
                  </a:cubicBezTo>
                  <a:cubicBezTo>
                    <a:pt x="187" y="93"/>
                    <a:pt x="187" y="93"/>
                    <a:pt x="187" y="93"/>
                  </a:cubicBezTo>
                  <a:cubicBezTo>
                    <a:pt x="187" y="93"/>
                    <a:pt x="187" y="93"/>
                    <a:pt x="187" y="93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8" y="94"/>
                  </a:cubicBezTo>
                  <a:cubicBezTo>
                    <a:pt x="188" y="94"/>
                    <a:pt x="188" y="94"/>
                    <a:pt x="188" y="94"/>
                  </a:cubicBezTo>
                  <a:close/>
                  <a:moveTo>
                    <a:pt x="187" y="94"/>
                  </a:move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4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7" y="95"/>
                  </a:cubicBezTo>
                  <a:cubicBezTo>
                    <a:pt x="187" y="95"/>
                    <a:pt x="187" y="95"/>
                    <a:pt x="187" y="95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lose/>
                  <a:moveTo>
                    <a:pt x="190" y="94"/>
                  </a:moveTo>
                  <a:cubicBezTo>
                    <a:pt x="191" y="94"/>
                    <a:pt x="191" y="94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1" y="93"/>
                    <a:pt x="191" y="93"/>
                    <a:pt x="192" y="9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92" y="93"/>
                    <a:pt x="192" y="93"/>
                    <a:pt x="193" y="93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92" y="93"/>
                    <a:pt x="192" y="93"/>
                    <a:pt x="192" y="92"/>
                  </a:cubicBezTo>
                  <a:cubicBezTo>
                    <a:pt x="192" y="92"/>
                    <a:pt x="192" y="92"/>
                    <a:pt x="192" y="92"/>
                  </a:cubicBezTo>
                  <a:cubicBezTo>
                    <a:pt x="192" y="92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0" y="93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0" y="93"/>
                    <a:pt x="191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4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190" y="94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90" y="93"/>
                  </a:cubicBezTo>
                  <a:cubicBezTo>
                    <a:pt x="190" y="93"/>
                    <a:pt x="190" y="93"/>
                    <a:pt x="190" y="94"/>
                  </a:cubicBezTo>
                  <a:cubicBezTo>
                    <a:pt x="190" y="94"/>
                    <a:pt x="189" y="94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9" y="94"/>
                    <a:pt x="189" y="94"/>
                    <a:pt x="188" y="94"/>
                  </a:cubicBezTo>
                  <a:cubicBezTo>
                    <a:pt x="188" y="94"/>
                    <a:pt x="188" y="95"/>
                    <a:pt x="188" y="95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4"/>
                  </a:cubicBezTo>
                  <a:cubicBezTo>
                    <a:pt x="190" y="94"/>
                    <a:pt x="190" y="94"/>
                    <a:pt x="190" y="94"/>
                  </a:cubicBezTo>
                  <a:close/>
                  <a:moveTo>
                    <a:pt x="189" y="106"/>
                  </a:moveTo>
                  <a:cubicBezTo>
                    <a:pt x="189" y="106"/>
                    <a:pt x="190" y="106"/>
                    <a:pt x="190" y="106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90" y="106"/>
                    <a:pt x="190" y="106"/>
                    <a:pt x="189" y="106"/>
                  </a:cubicBezTo>
                  <a:cubicBezTo>
                    <a:pt x="189" y="106"/>
                    <a:pt x="189" y="106"/>
                    <a:pt x="189" y="106"/>
                  </a:cubicBezTo>
                  <a:cubicBezTo>
                    <a:pt x="189" y="106"/>
                    <a:pt x="189" y="106"/>
                    <a:pt x="189" y="106"/>
                  </a:cubicBezTo>
                  <a:cubicBezTo>
                    <a:pt x="189" y="106"/>
                    <a:pt x="189" y="106"/>
                    <a:pt x="189" y="106"/>
                  </a:cubicBezTo>
                  <a:cubicBezTo>
                    <a:pt x="189" y="106"/>
                    <a:pt x="189" y="106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8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6"/>
                  </a:cubicBezTo>
                  <a:cubicBezTo>
                    <a:pt x="189" y="106"/>
                    <a:pt x="189" y="106"/>
                    <a:pt x="189" y="106"/>
                  </a:cubicBezTo>
                  <a:close/>
                  <a:moveTo>
                    <a:pt x="172" y="105"/>
                  </a:moveTo>
                  <a:cubicBezTo>
                    <a:pt x="172" y="105"/>
                    <a:pt x="171" y="104"/>
                    <a:pt x="171" y="104"/>
                  </a:cubicBezTo>
                  <a:cubicBezTo>
                    <a:pt x="171" y="104"/>
                    <a:pt x="171" y="104"/>
                    <a:pt x="171" y="104"/>
                  </a:cubicBezTo>
                  <a:cubicBezTo>
                    <a:pt x="171" y="104"/>
                    <a:pt x="171" y="104"/>
                    <a:pt x="171" y="104"/>
                  </a:cubicBezTo>
                  <a:cubicBezTo>
                    <a:pt x="171" y="104"/>
                    <a:pt x="171" y="104"/>
                    <a:pt x="171" y="104"/>
                  </a:cubicBezTo>
                  <a:cubicBezTo>
                    <a:pt x="171" y="104"/>
                    <a:pt x="170" y="104"/>
                    <a:pt x="170" y="104"/>
                  </a:cubicBezTo>
                  <a:cubicBezTo>
                    <a:pt x="170" y="103"/>
                    <a:pt x="170" y="103"/>
                    <a:pt x="170" y="103"/>
                  </a:cubicBezTo>
                  <a:cubicBezTo>
                    <a:pt x="170" y="103"/>
                    <a:pt x="170" y="103"/>
                    <a:pt x="170" y="103"/>
                  </a:cubicBezTo>
                  <a:cubicBezTo>
                    <a:pt x="170" y="103"/>
                    <a:pt x="170" y="103"/>
                    <a:pt x="170" y="103"/>
                  </a:cubicBezTo>
                  <a:cubicBezTo>
                    <a:pt x="170" y="103"/>
                    <a:pt x="170" y="103"/>
                    <a:pt x="170" y="103"/>
                  </a:cubicBezTo>
                  <a:cubicBezTo>
                    <a:pt x="170" y="103"/>
                    <a:pt x="170" y="103"/>
                    <a:pt x="170" y="103"/>
                  </a:cubicBezTo>
                  <a:cubicBezTo>
                    <a:pt x="170" y="103"/>
                    <a:pt x="170" y="102"/>
                    <a:pt x="170" y="102"/>
                  </a:cubicBezTo>
                  <a:cubicBezTo>
                    <a:pt x="170" y="102"/>
                    <a:pt x="169" y="102"/>
                    <a:pt x="169" y="102"/>
                  </a:cubicBezTo>
                  <a:cubicBezTo>
                    <a:pt x="169" y="102"/>
                    <a:pt x="169" y="102"/>
                    <a:pt x="169" y="102"/>
                  </a:cubicBezTo>
                  <a:cubicBezTo>
                    <a:pt x="169" y="102"/>
                    <a:pt x="169" y="102"/>
                    <a:pt x="169" y="103"/>
                  </a:cubicBezTo>
                  <a:cubicBezTo>
                    <a:pt x="169" y="103"/>
                    <a:pt x="168" y="103"/>
                    <a:pt x="168" y="103"/>
                  </a:cubicBezTo>
                  <a:cubicBezTo>
                    <a:pt x="168" y="102"/>
                    <a:pt x="168" y="102"/>
                    <a:pt x="168" y="102"/>
                  </a:cubicBezTo>
                  <a:cubicBezTo>
                    <a:pt x="168" y="102"/>
                    <a:pt x="168" y="102"/>
                    <a:pt x="168" y="102"/>
                  </a:cubicBezTo>
                  <a:cubicBezTo>
                    <a:pt x="168" y="102"/>
                    <a:pt x="168" y="102"/>
                    <a:pt x="168" y="102"/>
                  </a:cubicBezTo>
                  <a:cubicBezTo>
                    <a:pt x="168" y="102"/>
                    <a:pt x="168" y="102"/>
                    <a:pt x="168" y="102"/>
                  </a:cubicBezTo>
                  <a:cubicBezTo>
                    <a:pt x="168" y="102"/>
                    <a:pt x="168" y="101"/>
                    <a:pt x="168" y="101"/>
                  </a:cubicBezTo>
                  <a:cubicBezTo>
                    <a:pt x="168" y="101"/>
                    <a:pt x="168" y="101"/>
                    <a:pt x="167" y="101"/>
                  </a:cubicBezTo>
                  <a:cubicBezTo>
                    <a:pt x="167" y="101"/>
                    <a:pt x="167" y="101"/>
                    <a:pt x="167" y="101"/>
                  </a:cubicBezTo>
                  <a:cubicBezTo>
                    <a:pt x="167" y="101"/>
                    <a:pt x="167" y="101"/>
                    <a:pt x="167" y="101"/>
                  </a:cubicBezTo>
                  <a:cubicBezTo>
                    <a:pt x="167" y="101"/>
                    <a:pt x="167" y="101"/>
                    <a:pt x="167" y="101"/>
                  </a:cubicBezTo>
                  <a:cubicBezTo>
                    <a:pt x="167" y="101"/>
                    <a:pt x="166" y="100"/>
                    <a:pt x="166" y="100"/>
                  </a:cubicBezTo>
                  <a:cubicBezTo>
                    <a:pt x="166" y="100"/>
                    <a:pt x="166" y="100"/>
                    <a:pt x="166" y="100"/>
                  </a:cubicBezTo>
                  <a:cubicBezTo>
                    <a:pt x="166" y="100"/>
                    <a:pt x="165" y="101"/>
                    <a:pt x="165" y="101"/>
                  </a:cubicBezTo>
                  <a:cubicBezTo>
                    <a:pt x="165" y="101"/>
                    <a:pt x="165" y="101"/>
                    <a:pt x="164" y="101"/>
                  </a:cubicBezTo>
                  <a:cubicBezTo>
                    <a:pt x="164" y="101"/>
                    <a:pt x="164" y="101"/>
                    <a:pt x="164" y="101"/>
                  </a:cubicBezTo>
                  <a:cubicBezTo>
                    <a:pt x="164" y="101"/>
                    <a:pt x="164" y="100"/>
                    <a:pt x="164" y="100"/>
                  </a:cubicBezTo>
                  <a:cubicBezTo>
                    <a:pt x="164" y="100"/>
                    <a:pt x="164" y="100"/>
                    <a:pt x="164" y="100"/>
                  </a:cubicBezTo>
                  <a:cubicBezTo>
                    <a:pt x="164" y="100"/>
                    <a:pt x="163" y="100"/>
                    <a:pt x="163" y="100"/>
                  </a:cubicBezTo>
                  <a:cubicBezTo>
                    <a:pt x="163" y="100"/>
                    <a:pt x="163" y="101"/>
                    <a:pt x="163" y="101"/>
                  </a:cubicBezTo>
                  <a:cubicBezTo>
                    <a:pt x="163" y="101"/>
                    <a:pt x="163" y="101"/>
                    <a:pt x="163" y="101"/>
                  </a:cubicBezTo>
                  <a:cubicBezTo>
                    <a:pt x="163" y="101"/>
                    <a:pt x="163" y="100"/>
                    <a:pt x="163" y="100"/>
                  </a:cubicBezTo>
                  <a:cubicBezTo>
                    <a:pt x="163" y="100"/>
                    <a:pt x="162" y="100"/>
                    <a:pt x="162" y="100"/>
                  </a:cubicBezTo>
                  <a:cubicBezTo>
                    <a:pt x="162" y="100"/>
                    <a:pt x="162" y="101"/>
                    <a:pt x="162" y="101"/>
                  </a:cubicBezTo>
                  <a:cubicBezTo>
                    <a:pt x="162" y="101"/>
                    <a:pt x="162" y="101"/>
                    <a:pt x="162" y="101"/>
                  </a:cubicBezTo>
                  <a:cubicBezTo>
                    <a:pt x="162" y="101"/>
                    <a:pt x="162" y="101"/>
                    <a:pt x="162" y="101"/>
                  </a:cubicBezTo>
                  <a:cubicBezTo>
                    <a:pt x="162" y="101"/>
                    <a:pt x="162" y="100"/>
                    <a:pt x="162" y="100"/>
                  </a:cubicBezTo>
                  <a:cubicBezTo>
                    <a:pt x="162" y="100"/>
                    <a:pt x="161" y="100"/>
                    <a:pt x="161" y="100"/>
                  </a:cubicBezTo>
                  <a:cubicBezTo>
                    <a:pt x="161" y="101"/>
                    <a:pt x="161" y="101"/>
                    <a:pt x="161" y="101"/>
                  </a:cubicBezTo>
                  <a:cubicBezTo>
                    <a:pt x="161" y="101"/>
                    <a:pt x="161" y="101"/>
                    <a:pt x="161" y="101"/>
                  </a:cubicBezTo>
                  <a:cubicBezTo>
                    <a:pt x="161" y="101"/>
                    <a:pt x="161" y="101"/>
                    <a:pt x="161" y="101"/>
                  </a:cubicBezTo>
                  <a:cubicBezTo>
                    <a:pt x="161" y="101"/>
                    <a:pt x="160" y="101"/>
                    <a:pt x="160" y="101"/>
                  </a:cubicBezTo>
                  <a:cubicBezTo>
                    <a:pt x="160" y="101"/>
                    <a:pt x="160" y="101"/>
                    <a:pt x="160" y="101"/>
                  </a:cubicBezTo>
                  <a:cubicBezTo>
                    <a:pt x="160" y="101"/>
                    <a:pt x="160" y="101"/>
                    <a:pt x="160" y="101"/>
                  </a:cubicBezTo>
                  <a:cubicBezTo>
                    <a:pt x="160" y="101"/>
                    <a:pt x="160" y="101"/>
                    <a:pt x="160" y="101"/>
                  </a:cubicBezTo>
                  <a:cubicBezTo>
                    <a:pt x="159" y="101"/>
                    <a:pt x="159" y="101"/>
                    <a:pt x="159" y="101"/>
                  </a:cubicBezTo>
                  <a:cubicBezTo>
                    <a:pt x="159" y="101"/>
                    <a:pt x="159" y="101"/>
                    <a:pt x="159" y="102"/>
                  </a:cubicBezTo>
                  <a:cubicBezTo>
                    <a:pt x="159" y="102"/>
                    <a:pt x="159" y="102"/>
                    <a:pt x="159" y="102"/>
                  </a:cubicBezTo>
                  <a:cubicBezTo>
                    <a:pt x="159" y="102"/>
                    <a:pt x="159" y="102"/>
                    <a:pt x="159" y="102"/>
                  </a:cubicBezTo>
                  <a:cubicBezTo>
                    <a:pt x="159" y="102"/>
                    <a:pt x="159" y="102"/>
                    <a:pt x="160" y="102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3"/>
                    <a:pt x="161" y="103"/>
                    <a:pt x="161" y="103"/>
                  </a:cubicBezTo>
                  <a:cubicBezTo>
                    <a:pt x="161" y="103"/>
                    <a:pt x="161" y="103"/>
                    <a:pt x="161" y="103"/>
                  </a:cubicBezTo>
                  <a:cubicBezTo>
                    <a:pt x="162" y="103"/>
                    <a:pt x="161" y="103"/>
                    <a:pt x="161" y="103"/>
                  </a:cubicBezTo>
                  <a:cubicBezTo>
                    <a:pt x="161" y="103"/>
                    <a:pt x="162" y="103"/>
                    <a:pt x="162" y="103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103"/>
                    <a:pt x="162" y="103"/>
                    <a:pt x="163" y="103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3" y="103"/>
                    <a:pt x="163" y="103"/>
                    <a:pt x="164" y="103"/>
                  </a:cubicBezTo>
                  <a:cubicBezTo>
                    <a:pt x="164" y="103"/>
                    <a:pt x="164" y="104"/>
                    <a:pt x="164" y="104"/>
                  </a:cubicBezTo>
                  <a:cubicBezTo>
                    <a:pt x="164" y="104"/>
                    <a:pt x="164" y="103"/>
                    <a:pt x="164" y="103"/>
                  </a:cubicBezTo>
                  <a:cubicBezTo>
                    <a:pt x="164" y="103"/>
                    <a:pt x="164" y="103"/>
                    <a:pt x="164" y="103"/>
                  </a:cubicBezTo>
                  <a:cubicBezTo>
                    <a:pt x="164" y="103"/>
                    <a:pt x="164" y="104"/>
                    <a:pt x="164" y="104"/>
                  </a:cubicBezTo>
                  <a:cubicBezTo>
                    <a:pt x="164" y="104"/>
                    <a:pt x="164" y="104"/>
                    <a:pt x="164" y="104"/>
                  </a:cubicBezTo>
                  <a:cubicBezTo>
                    <a:pt x="164" y="104"/>
                    <a:pt x="165" y="104"/>
                    <a:pt x="165" y="104"/>
                  </a:cubicBezTo>
                  <a:cubicBezTo>
                    <a:pt x="165" y="104"/>
                    <a:pt x="165" y="104"/>
                    <a:pt x="165" y="104"/>
                  </a:cubicBezTo>
                  <a:cubicBezTo>
                    <a:pt x="165" y="104"/>
                    <a:pt x="165" y="104"/>
                    <a:pt x="165" y="104"/>
                  </a:cubicBezTo>
                  <a:cubicBezTo>
                    <a:pt x="165" y="104"/>
                    <a:pt x="165" y="105"/>
                    <a:pt x="165" y="105"/>
                  </a:cubicBezTo>
                  <a:cubicBezTo>
                    <a:pt x="165" y="105"/>
                    <a:pt x="166" y="105"/>
                    <a:pt x="166" y="105"/>
                  </a:cubicBezTo>
                  <a:cubicBezTo>
                    <a:pt x="166" y="105"/>
                    <a:pt x="166" y="105"/>
                    <a:pt x="166" y="105"/>
                  </a:cubicBezTo>
                  <a:cubicBezTo>
                    <a:pt x="166" y="105"/>
                    <a:pt x="166" y="105"/>
                    <a:pt x="166" y="105"/>
                  </a:cubicBezTo>
                  <a:cubicBezTo>
                    <a:pt x="166" y="105"/>
                    <a:pt x="166" y="105"/>
                    <a:pt x="166" y="105"/>
                  </a:cubicBezTo>
                  <a:cubicBezTo>
                    <a:pt x="166" y="105"/>
                    <a:pt x="166" y="105"/>
                    <a:pt x="166" y="105"/>
                  </a:cubicBezTo>
                  <a:cubicBezTo>
                    <a:pt x="166" y="105"/>
                    <a:pt x="166" y="106"/>
                    <a:pt x="166" y="106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7" y="106"/>
                    <a:pt x="167" y="106"/>
                    <a:pt x="167" y="106"/>
                  </a:cubicBezTo>
                  <a:cubicBezTo>
                    <a:pt x="167" y="106"/>
                    <a:pt x="167" y="106"/>
                    <a:pt x="167" y="106"/>
                  </a:cubicBezTo>
                  <a:cubicBezTo>
                    <a:pt x="167" y="106"/>
                    <a:pt x="167" y="106"/>
                    <a:pt x="167" y="106"/>
                  </a:cubicBezTo>
                  <a:cubicBezTo>
                    <a:pt x="167" y="106"/>
                    <a:pt x="168" y="107"/>
                    <a:pt x="168" y="107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69" y="107"/>
                    <a:pt x="169" y="107"/>
                    <a:pt x="169" y="107"/>
                  </a:cubicBezTo>
                  <a:cubicBezTo>
                    <a:pt x="169" y="107"/>
                    <a:pt x="169" y="107"/>
                    <a:pt x="169" y="107"/>
                  </a:cubicBezTo>
                  <a:cubicBezTo>
                    <a:pt x="169" y="107"/>
                    <a:pt x="169" y="107"/>
                    <a:pt x="169" y="107"/>
                  </a:cubicBezTo>
                  <a:cubicBezTo>
                    <a:pt x="169" y="107"/>
                    <a:pt x="169" y="107"/>
                    <a:pt x="169" y="107"/>
                  </a:cubicBezTo>
                  <a:cubicBezTo>
                    <a:pt x="169" y="107"/>
                    <a:pt x="170" y="107"/>
                    <a:pt x="170" y="107"/>
                  </a:cubicBezTo>
                  <a:cubicBezTo>
                    <a:pt x="170" y="107"/>
                    <a:pt x="170" y="107"/>
                    <a:pt x="170" y="107"/>
                  </a:cubicBezTo>
                  <a:cubicBezTo>
                    <a:pt x="170" y="107"/>
                    <a:pt x="170" y="107"/>
                    <a:pt x="170" y="106"/>
                  </a:cubicBezTo>
                  <a:cubicBezTo>
                    <a:pt x="170" y="106"/>
                    <a:pt x="170" y="106"/>
                    <a:pt x="170" y="107"/>
                  </a:cubicBezTo>
                  <a:cubicBezTo>
                    <a:pt x="170" y="107"/>
                    <a:pt x="170" y="107"/>
                    <a:pt x="170" y="107"/>
                  </a:cubicBezTo>
                  <a:cubicBezTo>
                    <a:pt x="170" y="107"/>
                    <a:pt x="170" y="107"/>
                    <a:pt x="170" y="107"/>
                  </a:cubicBezTo>
                  <a:cubicBezTo>
                    <a:pt x="170" y="107"/>
                    <a:pt x="171" y="106"/>
                    <a:pt x="171" y="106"/>
                  </a:cubicBezTo>
                  <a:cubicBezTo>
                    <a:pt x="171" y="106"/>
                    <a:pt x="171" y="106"/>
                    <a:pt x="171" y="106"/>
                  </a:cubicBezTo>
                  <a:cubicBezTo>
                    <a:pt x="171" y="106"/>
                    <a:pt x="171" y="106"/>
                    <a:pt x="171" y="106"/>
                  </a:cubicBezTo>
                  <a:cubicBezTo>
                    <a:pt x="171" y="106"/>
                    <a:pt x="171" y="106"/>
                    <a:pt x="171" y="106"/>
                  </a:cubicBezTo>
                  <a:cubicBezTo>
                    <a:pt x="171" y="106"/>
                    <a:pt x="171" y="106"/>
                    <a:pt x="172" y="106"/>
                  </a:cubicBezTo>
                  <a:cubicBezTo>
                    <a:pt x="172" y="106"/>
                    <a:pt x="172" y="106"/>
                    <a:pt x="172" y="106"/>
                  </a:cubicBezTo>
                  <a:cubicBezTo>
                    <a:pt x="172" y="106"/>
                    <a:pt x="172" y="105"/>
                    <a:pt x="172" y="105"/>
                  </a:cubicBezTo>
                  <a:cubicBezTo>
                    <a:pt x="172" y="105"/>
                    <a:pt x="172" y="105"/>
                    <a:pt x="172" y="105"/>
                  </a:cubicBezTo>
                  <a:cubicBezTo>
                    <a:pt x="172" y="105"/>
                    <a:pt x="172" y="105"/>
                    <a:pt x="172" y="105"/>
                  </a:cubicBezTo>
                  <a:close/>
                  <a:moveTo>
                    <a:pt x="177" y="109"/>
                  </a:moveTo>
                  <a:cubicBezTo>
                    <a:pt x="177" y="109"/>
                    <a:pt x="177" y="109"/>
                    <a:pt x="177" y="109"/>
                  </a:cubicBezTo>
                  <a:cubicBezTo>
                    <a:pt x="177" y="109"/>
                    <a:pt x="177" y="109"/>
                    <a:pt x="177" y="109"/>
                  </a:cubicBezTo>
                  <a:cubicBezTo>
                    <a:pt x="177" y="109"/>
                    <a:pt x="177" y="109"/>
                    <a:pt x="177" y="109"/>
                  </a:cubicBezTo>
                  <a:cubicBezTo>
                    <a:pt x="177" y="109"/>
                    <a:pt x="177" y="109"/>
                    <a:pt x="177" y="109"/>
                  </a:cubicBezTo>
                  <a:cubicBezTo>
                    <a:pt x="177" y="109"/>
                    <a:pt x="177" y="109"/>
                    <a:pt x="177" y="109"/>
                  </a:cubicBezTo>
                  <a:close/>
                  <a:moveTo>
                    <a:pt x="180" y="108"/>
                  </a:moveTo>
                  <a:cubicBezTo>
                    <a:pt x="180" y="108"/>
                    <a:pt x="179" y="108"/>
                    <a:pt x="179" y="108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9" y="108"/>
                    <a:pt x="178" y="108"/>
                    <a:pt x="178" y="108"/>
                  </a:cubicBezTo>
                  <a:cubicBezTo>
                    <a:pt x="178" y="108"/>
                    <a:pt x="178" y="109"/>
                    <a:pt x="178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9"/>
                    <a:pt x="178" y="109"/>
                    <a:pt x="179" y="109"/>
                  </a:cubicBezTo>
                  <a:cubicBezTo>
                    <a:pt x="179" y="109"/>
                    <a:pt x="179" y="109"/>
                    <a:pt x="179" y="109"/>
                  </a:cubicBezTo>
                  <a:cubicBezTo>
                    <a:pt x="179" y="109"/>
                    <a:pt x="179" y="109"/>
                    <a:pt x="179" y="109"/>
                  </a:cubicBezTo>
                  <a:cubicBezTo>
                    <a:pt x="179" y="109"/>
                    <a:pt x="179" y="109"/>
                    <a:pt x="179" y="109"/>
                  </a:cubicBezTo>
                  <a:cubicBezTo>
                    <a:pt x="179" y="109"/>
                    <a:pt x="180" y="109"/>
                    <a:pt x="180" y="109"/>
                  </a:cubicBezTo>
                  <a:cubicBezTo>
                    <a:pt x="180" y="108"/>
                    <a:pt x="180" y="108"/>
                    <a:pt x="180" y="108"/>
                  </a:cubicBezTo>
                  <a:cubicBezTo>
                    <a:pt x="180" y="108"/>
                    <a:pt x="180" y="108"/>
                    <a:pt x="180" y="108"/>
                  </a:cubicBezTo>
                  <a:cubicBezTo>
                    <a:pt x="180" y="108"/>
                    <a:pt x="180" y="108"/>
                    <a:pt x="180" y="108"/>
                  </a:cubicBezTo>
                  <a:close/>
                  <a:moveTo>
                    <a:pt x="163" y="95"/>
                  </a:move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4"/>
                    <a:pt x="163" y="94"/>
                  </a:cubicBezTo>
                  <a:cubicBezTo>
                    <a:pt x="163" y="94"/>
                    <a:pt x="163" y="94"/>
                    <a:pt x="163" y="94"/>
                  </a:cubicBezTo>
                  <a:cubicBezTo>
                    <a:pt x="163" y="94"/>
                    <a:pt x="162" y="94"/>
                    <a:pt x="162" y="94"/>
                  </a:cubicBezTo>
                  <a:cubicBezTo>
                    <a:pt x="162" y="94"/>
                    <a:pt x="162" y="94"/>
                    <a:pt x="162" y="94"/>
                  </a:cubicBezTo>
                  <a:cubicBezTo>
                    <a:pt x="162" y="94"/>
                    <a:pt x="162" y="95"/>
                    <a:pt x="162" y="95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2" y="95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3" y="96"/>
                    <a:pt x="163" y="96"/>
                  </a:cubicBezTo>
                  <a:cubicBezTo>
                    <a:pt x="163" y="96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lose/>
                  <a:moveTo>
                    <a:pt x="185" y="95"/>
                  </a:moveTo>
                  <a:cubicBezTo>
                    <a:pt x="185" y="95"/>
                    <a:pt x="185" y="95"/>
                    <a:pt x="185" y="95"/>
                  </a:cubicBezTo>
                  <a:cubicBezTo>
                    <a:pt x="185" y="95"/>
                    <a:pt x="185" y="95"/>
                    <a:pt x="185" y="95"/>
                  </a:cubicBezTo>
                  <a:cubicBezTo>
                    <a:pt x="185" y="95"/>
                    <a:pt x="185" y="95"/>
                    <a:pt x="185" y="95"/>
                  </a:cubicBezTo>
                  <a:cubicBezTo>
                    <a:pt x="185" y="95"/>
                    <a:pt x="185" y="94"/>
                    <a:pt x="185" y="94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4"/>
                    <a:pt x="186" y="94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3"/>
                    <a:pt x="186" y="93"/>
                  </a:cubicBezTo>
                  <a:cubicBezTo>
                    <a:pt x="187" y="93"/>
                    <a:pt x="187" y="93"/>
                    <a:pt x="187" y="93"/>
                  </a:cubicBezTo>
                  <a:cubicBezTo>
                    <a:pt x="187" y="93"/>
                    <a:pt x="187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2"/>
                    <a:pt x="185" y="92"/>
                    <a:pt x="185" y="92"/>
                  </a:cubicBezTo>
                  <a:cubicBezTo>
                    <a:pt x="185" y="92"/>
                    <a:pt x="185" y="92"/>
                    <a:pt x="185" y="92"/>
                  </a:cubicBezTo>
                  <a:cubicBezTo>
                    <a:pt x="185" y="92"/>
                    <a:pt x="185" y="92"/>
                    <a:pt x="185" y="92"/>
                  </a:cubicBezTo>
                  <a:cubicBezTo>
                    <a:pt x="185" y="92"/>
                    <a:pt x="185" y="92"/>
                    <a:pt x="185" y="92"/>
                  </a:cubicBezTo>
                  <a:cubicBezTo>
                    <a:pt x="185" y="92"/>
                    <a:pt x="185" y="92"/>
                    <a:pt x="185" y="92"/>
                  </a:cubicBezTo>
                  <a:cubicBezTo>
                    <a:pt x="185" y="92"/>
                    <a:pt x="185" y="93"/>
                    <a:pt x="185" y="93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5" y="93"/>
                    <a:pt x="185" y="93"/>
                    <a:pt x="185" y="92"/>
                  </a:cubicBezTo>
                  <a:cubicBezTo>
                    <a:pt x="185" y="92"/>
                    <a:pt x="185" y="92"/>
                    <a:pt x="185" y="92"/>
                  </a:cubicBezTo>
                  <a:cubicBezTo>
                    <a:pt x="185" y="92"/>
                    <a:pt x="186" y="92"/>
                    <a:pt x="186" y="92"/>
                  </a:cubicBezTo>
                  <a:cubicBezTo>
                    <a:pt x="186" y="92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3"/>
                    <a:pt x="185" y="93"/>
                    <a:pt x="185" y="93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5" y="93"/>
                    <a:pt x="185" y="94"/>
                    <a:pt x="185" y="94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4"/>
                    <a:pt x="184" y="94"/>
                    <a:pt x="184" y="94"/>
                  </a:cubicBezTo>
                  <a:cubicBezTo>
                    <a:pt x="184" y="94"/>
                    <a:pt x="184" y="94"/>
                    <a:pt x="184" y="94"/>
                  </a:cubicBezTo>
                  <a:cubicBezTo>
                    <a:pt x="184" y="94"/>
                    <a:pt x="184" y="94"/>
                    <a:pt x="184" y="94"/>
                  </a:cubicBezTo>
                  <a:cubicBezTo>
                    <a:pt x="184" y="94"/>
                    <a:pt x="184" y="94"/>
                    <a:pt x="184" y="94"/>
                  </a:cubicBezTo>
                  <a:cubicBezTo>
                    <a:pt x="183" y="94"/>
                    <a:pt x="183" y="94"/>
                    <a:pt x="183" y="94"/>
                  </a:cubicBezTo>
                  <a:cubicBezTo>
                    <a:pt x="183" y="94"/>
                    <a:pt x="183" y="94"/>
                    <a:pt x="183" y="94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3" y="95"/>
                    <a:pt x="182" y="95"/>
                    <a:pt x="182" y="95"/>
                  </a:cubicBezTo>
                  <a:cubicBezTo>
                    <a:pt x="182" y="95"/>
                    <a:pt x="182" y="95"/>
                    <a:pt x="182" y="95"/>
                  </a:cubicBezTo>
                  <a:cubicBezTo>
                    <a:pt x="182" y="95"/>
                    <a:pt x="182" y="95"/>
                    <a:pt x="182" y="95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1" y="96"/>
                    <a:pt x="181" y="96"/>
                  </a:cubicBezTo>
                  <a:cubicBezTo>
                    <a:pt x="181" y="95"/>
                    <a:pt x="181" y="95"/>
                    <a:pt x="181" y="95"/>
                  </a:cubicBezTo>
                  <a:cubicBezTo>
                    <a:pt x="181" y="95"/>
                    <a:pt x="180" y="95"/>
                    <a:pt x="180" y="95"/>
                  </a:cubicBezTo>
                  <a:cubicBezTo>
                    <a:pt x="180" y="95"/>
                    <a:pt x="180" y="95"/>
                    <a:pt x="180" y="95"/>
                  </a:cubicBezTo>
                  <a:cubicBezTo>
                    <a:pt x="180" y="95"/>
                    <a:pt x="180" y="95"/>
                    <a:pt x="180" y="95"/>
                  </a:cubicBezTo>
                  <a:cubicBezTo>
                    <a:pt x="180" y="95"/>
                    <a:pt x="180" y="95"/>
                    <a:pt x="180" y="95"/>
                  </a:cubicBezTo>
                  <a:cubicBezTo>
                    <a:pt x="180" y="95"/>
                    <a:pt x="180" y="95"/>
                    <a:pt x="180" y="95"/>
                  </a:cubicBezTo>
                  <a:cubicBezTo>
                    <a:pt x="180" y="95"/>
                    <a:pt x="180" y="95"/>
                    <a:pt x="180" y="94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0" y="94"/>
                    <a:pt x="179" y="94"/>
                    <a:pt x="179" y="94"/>
                  </a:cubicBezTo>
                  <a:cubicBezTo>
                    <a:pt x="179" y="94"/>
                    <a:pt x="179" y="95"/>
                    <a:pt x="179" y="95"/>
                  </a:cubicBezTo>
                  <a:cubicBezTo>
                    <a:pt x="179" y="95"/>
                    <a:pt x="179" y="95"/>
                    <a:pt x="179" y="95"/>
                  </a:cubicBezTo>
                  <a:cubicBezTo>
                    <a:pt x="179" y="95"/>
                    <a:pt x="179" y="95"/>
                    <a:pt x="179" y="95"/>
                  </a:cubicBezTo>
                  <a:cubicBezTo>
                    <a:pt x="179" y="95"/>
                    <a:pt x="179" y="95"/>
                    <a:pt x="179" y="95"/>
                  </a:cubicBezTo>
                  <a:cubicBezTo>
                    <a:pt x="179" y="95"/>
                    <a:pt x="178" y="95"/>
                    <a:pt x="178" y="95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8" y="95"/>
                    <a:pt x="178" y="95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5"/>
                    <a:pt x="177" y="94"/>
                  </a:cubicBezTo>
                  <a:cubicBezTo>
                    <a:pt x="177" y="94"/>
                    <a:pt x="177" y="94"/>
                    <a:pt x="177" y="94"/>
                  </a:cubicBezTo>
                  <a:cubicBezTo>
                    <a:pt x="177" y="94"/>
                    <a:pt x="177" y="94"/>
                    <a:pt x="177" y="94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6" y="95"/>
                    <a:pt x="175" y="95"/>
                    <a:pt x="175" y="95"/>
                  </a:cubicBezTo>
                  <a:cubicBezTo>
                    <a:pt x="175" y="95"/>
                    <a:pt x="175" y="95"/>
                    <a:pt x="175" y="95"/>
                  </a:cubicBezTo>
                  <a:cubicBezTo>
                    <a:pt x="175" y="95"/>
                    <a:pt x="175" y="95"/>
                    <a:pt x="175" y="95"/>
                  </a:cubicBezTo>
                  <a:cubicBezTo>
                    <a:pt x="175" y="95"/>
                    <a:pt x="175" y="94"/>
                    <a:pt x="175" y="94"/>
                  </a:cubicBezTo>
                  <a:cubicBezTo>
                    <a:pt x="175" y="94"/>
                    <a:pt x="175" y="94"/>
                    <a:pt x="175" y="94"/>
                  </a:cubicBezTo>
                  <a:cubicBezTo>
                    <a:pt x="175" y="94"/>
                    <a:pt x="174" y="94"/>
                    <a:pt x="174" y="94"/>
                  </a:cubicBezTo>
                  <a:cubicBezTo>
                    <a:pt x="174" y="94"/>
                    <a:pt x="174" y="94"/>
                    <a:pt x="174" y="94"/>
                  </a:cubicBezTo>
                  <a:cubicBezTo>
                    <a:pt x="174" y="94"/>
                    <a:pt x="174" y="94"/>
                    <a:pt x="174" y="94"/>
                  </a:cubicBezTo>
                  <a:cubicBezTo>
                    <a:pt x="174" y="94"/>
                    <a:pt x="174" y="94"/>
                    <a:pt x="173" y="94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3" y="93"/>
                    <a:pt x="173" y="93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4"/>
                  </a:cubicBezTo>
                  <a:cubicBezTo>
                    <a:pt x="172" y="94"/>
                    <a:pt x="172" y="94"/>
                    <a:pt x="172" y="94"/>
                  </a:cubicBezTo>
                  <a:cubicBezTo>
                    <a:pt x="172" y="94"/>
                    <a:pt x="171" y="94"/>
                    <a:pt x="171" y="94"/>
                  </a:cubicBezTo>
                  <a:cubicBezTo>
                    <a:pt x="171" y="94"/>
                    <a:pt x="171" y="93"/>
                    <a:pt x="171" y="93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0" y="93"/>
                    <a:pt x="170" y="93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3"/>
                    <a:pt x="169" y="93"/>
                    <a:pt x="169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8" y="93"/>
                    <a:pt x="168" y="93"/>
                  </a:cubicBezTo>
                  <a:cubicBezTo>
                    <a:pt x="168" y="93"/>
                    <a:pt x="168" y="93"/>
                    <a:pt x="168" y="93"/>
                  </a:cubicBezTo>
                  <a:cubicBezTo>
                    <a:pt x="168" y="93"/>
                    <a:pt x="168" y="93"/>
                    <a:pt x="168" y="93"/>
                  </a:cubicBezTo>
                  <a:cubicBezTo>
                    <a:pt x="168" y="93"/>
                    <a:pt x="168" y="93"/>
                    <a:pt x="168" y="93"/>
                  </a:cubicBezTo>
                  <a:cubicBezTo>
                    <a:pt x="168" y="93"/>
                    <a:pt x="167" y="93"/>
                    <a:pt x="167" y="93"/>
                  </a:cubicBezTo>
                  <a:cubicBezTo>
                    <a:pt x="167" y="93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5" y="94"/>
                    <a:pt x="165" y="94"/>
                  </a:cubicBezTo>
                  <a:cubicBezTo>
                    <a:pt x="165" y="94"/>
                    <a:pt x="165" y="94"/>
                    <a:pt x="165" y="94"/>
                  </a:cubicBezTo>
                  <a:cubicBezTo>
                    <a:pt x="165" y="94"/>
                    <a:pt x="165" y="94"/>
                    <a:pt x="165" y="94"/>
                  </a:cubicBezTo>
                  <a:cubicBezTo>
                    <a:pt x="165" y="95"/>
                    <a:pt x="165" y="95"/>
                    <a:pt x="165" y="95"/>
                  </a:cubicBezTo>
                  <a:cubicBezTo>
                    <a:pt x="165" y="95"/>
                    <a:pt x="165" y="95"/>
                    <a:pt x="165" y="95"/>
                  </a:cubicBezTo>
                  <a:cubicBezTo>
                    <a:pt x="165" y="95"/>
                    <a:pt x="165" y="95"/>
                    <a:pt x="165" y="95"/>
                  </a:cubicBezTo>
                  <a:cubicBezTo>
                    <a:pt x="165" y="95"/>
                    <a:pt x="165" y="95"/>
                    <a:pt x="165" y="96"/>
                  </a:cubicBezTo>
                  <a:cubicBezTo>
                    <a:pt x="165" y="96"/>
                    <a:pt x="165" y="96"/>
                    <a:pt x="165" y="96"/>
                  </a:cubicBezTo>
                  <a:cubicBezTo>
                    <a:pt x="165" y="96"/>
                    <a:pt x="165" y="96"/>
                    <a:pt x="165" y="96"/>
                  </a:cubicBezTo>
                  <a:cubicBezTo>
                    <a:pt x="165" y="96"/>
                    <a:pt x="165" y="97"/>
                    <a:pt x="165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5" y="97"/>
                    <a:pt x="165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7" y="97"/>
                    <a:pt x="167" y="97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67" y="97"/>
                    <a:pt x="168" y="97"/>
                    <a:pt x="168" y="97"/>
                  </a:cubicBezTo>
                  <a:cubicBezTo>
                    <a:pt x="168" y="97"/>
                    <a:pt x="168" y="97"/>
                    <a:pt x="168" y="97"/>
                  </a:cubicBezTo>
                  <a:cubicBezTo>
                    <a:pt x="168" y="97"/>
                    <a:pt x="168" y="97"/>
                    <a:pt x="168" y="97"/>
                  </a:cubicBezTo>
                  <a:cubicBezTo>
                    <a:pt x="168" y="97"/>
                    <a:pt x="168" y="97"/>
                    <a:pt x="169" y="97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0" y="97"/>
                    <a:pt x="170" y="97"/>
                    <a:pt x="170" y="97"/>
                  </a:cubicBezTo>
                  <a:cubicBezTo>
                    <a:pt x="170" y="97"/>
                    <a:pt x="170" y="97"/>
                    <a:pt x="170" y="97"/>
                  </a:cubicBezTo>
                  <a:cubicBezTo>
                    <a:pt x="170" y="97"/>
                    <a:pt x="170" y="97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7"/>
                    <a:pt x="172" y="97"/>
                    <a:pt x="172" y="97"/>
                  </a:cubicBezTo>
                  <a:cubicBezTo>
                    <a:pt x="172" y="97"/>
                    <a:pt x="172" y="97"/>
                    <a:pt x="172" y="97"/>
                  </a:cubicBezTo>
                  <a:cubicBezTo>
                    <a:pt x="172" y="97"/>
                    <a:pt x="172" y="97"/>
                    <a:pt x="172" y="97"/>
                  </a:cubicBezTo>
                  <a:cubicBezTo>
                    <a:pt x="172" y="97"/>
                    <a:pt x="172" y="97"/>
                    <a:pt x="172" y="97"/>
                  </a:cubicBezTo>
                  <a:cubicBezTo>
                    <a:pt x="172" y="97"/>
                    <a:pt x="172" y="97"/>
                    <a:pt x="172" y="97"/>
                  </a:cubicBezTo>
                  <a:cubicBezTo>
                    <a:pt x="172" y="97"/>
                    <a:pt x="172" y="98"/>
                    <a:pt x="172" y="98"/>
                  </a:cubicBezTo>
                  <a:cubicBezTo>
                    <a:pt x="173" y="98"/>
                    <a:pt x="173" y="98"/>
                    <a:pt x="173" y="98"/>
                  </a:cubicBezTo>
                  <a:cubicBezTo>
                    <a:pt x="173" y="98"/>
                    <a:pt x="173" y="98"/>
                    <a:pt x="173" y="98"/>
                  </a:cubicBezTo>
                  <a:cubicBezTo>
                    <a:pt x="173" y="98"/>
                    <a:pt x="173" y="98"/>
                    <a:pt x="173" y="98"/>
                  </a:cubicBezTo>
                  <a:cubicBezTo>
                    <a:pt x="173" y="97"/>
                    <a:pt x="174" y="97"/>
                    <a:pt x="174" y="97"/>
                  </a:cubicBezTo>
                  <a:cubicBezTo>
                    <a:pt x="174" y="97"/>
                    <a:pt x="174" y="97"/>
                    <a:pt x="174" y="97"/>
                  </a:cubicBezTo>
                  <a:cubicBezTo>
                    <a:pt x="174" y="97"/>
                    <a:pt x="174" y="97"/>
                    <a:pt x="174" y="97"/>
                  </a:cubicBezTo>
                  <a:cubicBezTo>
                    <a:pt x="174" y="97"/>
                    <a:pt x="175" y="97"/>
                    <a:pt x="175" y="97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175" y="97"/>
                    <a:pt x="176" y="97"/>
                    <a:pt x="176" y="97"/>
                  </a:cubicBezTo>
                  <a:cubicBezTo>
                    <a:pt x="176" y="97"/>
                    <a:pt x="176" y="97"/>
                    <a:pt x="176" y="97"/>
                  </a:cubicBezTo>
                  <a:cubicBezTo>
                    <a:pt x="176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8" y="97"/>
                    <a:pt x="178" y="97"/>
                  </a:cubicBezTo>
                  <a:cubicBezTo>
                    <a:pt x="178" y="97"/>
                    <a:pt x="178" y="97"/>
                    <a:pt x="178" y="97"/>
                  </a:cubicBezTo>
                  <a:cubicBezTo>
                    <a:pt x="178" y="97"/>
                    <a:pt x="178" y="97"/>
                    <a:pt x="178" y="97"/>
                  </a:cubicBezTo>
                  <a:cubicBezTo>
                    <a:pt x="178" y="97"/>
                    <a:pt x="178" y="97"/>
                    <a:pt x="178" y="97"/>
                  </a:cubicBezTo>
                  <a:cubicBezTo>
                    <a:pt x="178" y="97"/>
                    <a:pt x="179" y="97"/>
                    <a:pt x="179" y="97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9" y="97"/>
                    <a:pt x="180" y="97"/>
                    <a:pt x="180" y="97"/>
                  </a:cubicBezTo>
                  <a:cubicBezTo>
                    <a:pt x="180" y="97"/>
                    <a:pt x="180" y="96"/>
                    <a:pt x="180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80" y="96"/>
                    <a:pt x="181" y="96"/>
                    <a:pt x="181" y="96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3" y="96"/>
                  </a:cubicBezTo>
                  <a:cubicBezTo>
                    <a:pt x="183" y="96"/>
                    <a:pt x="183" y="96"/>
                    <a:pt x="183" y="96"/>
                  </a:cubicBezTo>
                  <a:cubicBezTo>
                    <a:pt x="183" y="96"/>
                    <a:pt x="183" y="96"/>
                    <a:pt x="183" y="96"/>
                  </a:cubicBezTo>
                  <a:cubicBezTo>
                    <a:pt x="183" y="96"/>
                    <a:pt x="184" y="96"/>
                    <a:pt x="184" y="96"/>
                  </a:cubicBezTo>
                  <a:cubicBezTo>
                    <a:pt x="184" y="96"/>
                    <a:pt x="184" y="96"/>
                    <a:pt x="184" y="96"/>
                  </a:cubicBezTo>
                  <a:cubicBezTo>
                    <a:pt x="184" y="95"/>
                    <a:pt x="185" y="95"/>
                    <a:pt x="185" y="95"/>
                  </a:cubicBezTo>
                  <a:cubicBezTo>
                    <a:pt x="185" y="95"/>
                    <a:pt x="185" y="95"/>
                    <a:pt x="185" y="95"/>
                  </a:cubicBezTo>
                  <a:cubicBezTo>
                    <a:pt x="185" y="95"/>
                    <a:pt x="185" y="95"/>
                    <a:pt x="185" y="95"/>
                  </a:cubicBezTo>
                  <a:close/>
                  <a:moveTo>
                    <a:pt x="188" y="46"/>
                  </a:moveTo>
                  <a:cubicBezTo>
                    <a:pt x="189" y="46"/>
                    <a:pt x="189" y="46"/>
                    <a:pt x="188" y="46"/>
                  </a:cubicBezTo>
                  <a:cubicBezTo>
                    <a:pt x="188" y="46"/>
                    <a:pt x="188" y="45"/>
                    <a:pt x="188" y="45"/>
                  </a:cubicBezTo>
                  <a:cubicBezTo>
                    <a:pt x="188" y="46"/>
                    <a:pt x="188" y="46"/>
                    <a:pt x="188" y="46"/>
                  </a:cubicBezTo>
                  <a:cubicBezTo>
                    <a:pt x="188" y="45"/>
                    <a:pt x="188" y="45"/>
                    <a:pt x="187" y="45"/>
                  </a:cubicBezTo>
                  <a:cubicBezTo>
                    <a:pt x="187" y="45"/>
                    <a:pt x="187" y="45"/>
                    <a:pt x="187" y="46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7" y="46"/>
                    <a:pt x="186" y="45"/>
                    <a:pt x="186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6" y="47"/>
                    <a:pt x="186" y="47"/>
                  </a:cubicBezTo>
                  <a:cubicBezTo>
                    <a:pt x="186" y="47"/>
                    <a:pt x="185" y="47"/>
                    <a:pt x="186" y="47"/>
                  </a:cubicBezTo>
                  <a:cubicBezTo>
                    <a:pt x="186" y="48"/>
                    <a:pt x="186" y="48"/>
                    <a:pt x="186" y="48"/>
                  </a:cubicBezTo>
                  <a:cubicBezTo>
                    <a:pt x="186" y="48"/>
                    <a:pt x="186" y="48"/>
                    <a:pt x="186" y="48"/>
                  </a:cubicBezTo>
                  <a:cubicBezTo>
                    <a:pt x="186" y="48"/>
                    <a:pt x="186" y="48"/>
                    <a:pt x="187" y="48"/>
                  </a:cubicBezTo>
                  <a:cubicBezTo>
                    <a:pt x="187" y="48"/>
                    <a:pt x="187" y="48"/>
                    <a:pt x="187" y="48"/>
                  </a:cubicBezTo>
                  <a:cubicBezTo>
                    <a:pt x="187" y="47"/>
                    <a:pt x="187" y="47"/>
                    <a:pt x="187" y="47"/>
                  </a:cubicBezTo>
                  <a:cubicBezTo>
                    <a:pt x="187" y="47"/>
                    <a:pt x="187" y="47"/>
                    <a:pt x="187" y="47"/>
                  </a:cubicBezTo>
                  <a:cubicBezTo>
                    <a:pt x="188" y="47"/>
                    <a:pt x="188" y="46"/>
                    <a:pt x="188" y="46"/>
                  </a:cubicBezTo>
                  <a:cubicBezTo>
                    <a:pt x="188" y="46"/>
                    <a:pt x="188" y="46"/>
                    <a:pt x="188" y="46"/>
                  </a:cubicBezTo>
                  <a:cubicBezTo>
                    <a:pt x="188" y="47"/>
                    <a:pt x="188" y="47"/>
                    <a:pt x="188" y="47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9" y="48"/>
                    <a:pt x="188" y="49"/>
                    <a:pt x="189" y="49"/>
                  </a:cubicBezTo>
                  <a:cubicBezTo>
                    <a:pt x="189" y="48"/>
                    <a:pt x="189" y="48"/>
                    <a:pt x="189" y="48"/>
                  </a:cubicBezTo>
                  <a:cubicBezTo>
                    <a:pt x="189" y="48"/>
                    <a:pt x="189" y="48"/>
                    <a:pt x="189" y="48"/>
                  </a:cubicBezTo>
                  <a:cubicBezTo>
                    <a:pt x="189" y="48"/>
                    <a:pt x="189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89" y="48"/>
                    <a:pt x="190" y="48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8"/>
                    <a:pt x="190" y="47"/>
                    <a:pt x="190" y="47"/>
                  </a:cubicBezTo>
                  <a:cubicBezTo>
                    <a:pt x="190" y="47"/>
                    <a:pt x="190" y="47"/>
                    <a:pt x="190" y="47"/>
                  </a:cubicBezTo>
                  <a:cubicBezTo>
                    <a:pt x="191" y="47"/>
                    <a:pt x="191" y="47"/>
                    <a:pt x="191" y="47"/>
                  </a:cubicBezTo>
                  <a:cubicBezTo>
                    <a:pt x="191" y="46"/>
                    <a:pt x="191" y="46"/>
                    <a:pt x="191" y="46"/>
                  </a:cubicBezTo>
                  <a:cubicBezTo>
                    <a:pt x="191" y="46"/>
                    <a:pt x="191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89" y="46"/>
                    <a:pt x="189" y="46"/>
                  </a:cubicBezTo>
                  <a:cubicBezTo>
                    <a:pt x="189" y="46"/>
                    <a:pt x="189" y="46"/>
                    <a:pt x="189" y="46"/>
                  </a:cubicBezTo>
                  <a:cubicBezTo>
                    <a:pt x="189" y="46"/>
                    <a:pt x="189" y="46"/>
                    <a:pt x="189" y="46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8" y="47"/>
                    <a:pt x="188" y="47"/>
                    <a:pt x="188" y="46"/>
                  </a:cubicBezTo>
                  <a:cubicBezTo>
                    <a:pt x="188" y="46"/>
                    <a:pt x="188" y="46"/>
                    <a:pt x="188" y="46"/>
                  </a:cubicBezTo>
                  <a:cubicBezTo>
                    <a:pt x="188" y="46"/>
                    <a:pt x="188" y="46"/>
                    <a:pt x="188" y="46"/>
                  </a:cubicBezTo>
                  <a:close/>
                  <a:moveTo>
                    <a:pt x="190" y="49"/>
                  </a:moveTo>
                  <a:cubicBezTo>
                    <a:pt x="190" y="49"/>
                    <a:pt x="191" y="49"/>
                    <a:pt x="191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8"/>
                    <a:pt x="190" y="48"/>
                    <a:pt x="190" y="48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9"/>
                    <a:pt x="190" y="49"/>
                    <a:pt x="190" y="49"/>
                  </a:cubicBezTo>
                  <a:close/>
                  <a:moveTo>
                    <a:pt x="188" y="50"/>
                  </a:moveTo>
                  <a:cubicBezTo>
                    <a:pt x="188" y="50"/>
                    <a:pt x="188" y="50"/>
                    <a:pt x="188" y="50"/>
                  </a:cubicBezTo>
                  <a:cubicBezTo>
                    <a:pt x="188" y="50"/>
                    <a:pt x="188" y="50"/>
                    <a:pt x="188" y="50"/>
                  </a:cubicBezTo>
                  <a:cubicBezTo>
                    <a:pt x="188" y="49"/>
                    <a:pt x="188" y="49"/>
                    <a:pt x="188" y="49"/>
                  </a:cubicBezTo>
                  <a:cubicBezTo>
                    <a:pt x="187" y="49"/>
                    <a:pt x="187" y="50"/>
                    <a:pt x="187" y="50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88" y="50"/>
                    <a:pt x="188" y="50"/>
                    <a:pt x="188" y="50"/>
                  </a:cubicBezTo>
                  <a:close/>
                  <a:moveTo>
                    <a:pt x="189" y="49"/>
                  </a:moveTo>
                  <a:cubicBezTo>
                    <a:pt x="189" y="49"/>
                    <a:pt x="189" y="49"/>
                    <a:pt x="189" y="49"/>
                  </a:cubicBezTo>
                  <a:cubicBezTo>
                    <a:pt x="189" y="49"/>
                    <a:pt x="189" y="49"/>
                    <a:pt x="189" y="50"/>
                  </a:cubicBezTo>
                  <a:cubicBezTo>
                    <a:pt x="189" y="50"/>
                    <a:pt x="189" y="49"/>
                    <a:pt x="189" y="49"/>
                  </a:cubicBezTo>
                  <a:cubicBezTo>
                    <a:pt x="189" y="49"/>
                    <a:pt x="189" y="49"/>
                    <a:pt x="189" y="49"/>
                  </a:cubicBezTo>
                  <a:cubicBezTo>
                    <a:pt x="190" y="49"/>
                    <a:pt x="189" y="49"/>
                    <a:pt x="189" y="49"/>
                  </a:cubicBezTo>
                  <a:cubicBezTo>
                    <a:pt x="189" y="49"/>
                    <a:pt x="189" y="49"/>
                    <a:pt x="189" y="49"/>
                  </a:cubicBezTo>
                  <a:close/>
                  <a:moveTo>
                    <a:pt x="179" y="40"/>
                  </a:moveTo>
                  <a:cubicBezTo>
                    <a:pt x="179" y="40"/>
                    <a:pt x="179" y="40"/>
                    <a:pt x="179" y="40"/>
                  </a:cubicBezTo>
                  <a:cubicBezTo>
                    <a:pt x="179" y="40"/>
                    <a:pt x="179" y="40"/>
                    <a:pt x="179" y="40"/>
                  </a:cubicBezTo>
                  <a:cubicBezTo>
                    <a:pt x="179" y="40"/>
                    <a:pt x="179" y="40"/>
                    <a:pt x="179" y="40"/>
                  </a:cubicBezTo>
                  <a:cubicBezTo>
                    <a:pt x="179" y="40"/>
                    <a:pt x="179" y="41"/>
                    <a:pt x="179" y="41"/>
                  </a:cubicBezTo>
                  <a:cubicBezTo>
                    <a:pt x="179" y="41"/>
                    <a:pt x="179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9" y="41"/>
                  </a:cubicBezTo>
                  <a:cubicBezTo>
                    <a:pt x="179" y="41"/>
                    <a:pt x="179" y="41"/>
                    <a:pt x="179" y="41"/>
                  </a:cubicBezTo>
                  <a:cubicBezTo>
                    <a:pt x="179" y="41"/>
                    <a:pt x="179" y="41"/>
                    <a:pt x="179" y="41"/>
                  </a:cubicBezTo>
                  <a:cubicBezTo>
                    <a:pt x="179" y="41"/>
                    <a:pt x="179" y="41"/>
                    <a:pt x="179" y="41"/>
                  </a:cubicBezTo>
                  <a:cubicBezTo>
                    <a:pt x="179" y="41"/>
                    <a:pt x="179" y="41"/>
                    <a:pt x="179" y="41"/>
                  </a:cubicBezTo>
                  <a:cubicBezTo>
                    <a:pt x="180" y="41"/>
                    <a:pt x="180" y="41"/>
                    <a:pt x="180" y="41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80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1"/>
                    <a:pt x="181" y="41"/>
                  </a:cubicBezTo>
                  <a:cubicBezTo>
                    <a:pt x="181" y="41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80" y="40"/>
                    <a:pt x="180" y="40"/>
                    <a:pt x="179" y="40"/>
                  </a:cubicBezTo>
                  <a:cubicBezTo>
                    <a:pt x="179" y="40"/>
                    <a:pt x="180" y="40"/>
                    <a:pt x="179" y="40"/>
                  </a:cubicBezTo>
                  <a:cubicBezTo>
                    <a:pt x="179" y="40"/>
                    <a:pt x="179" y="40"/>
                    <a:pt x="179" y="40"/>
                  </a:cubicBezTo>
                  <a:close/>
                  <a:moveTo>
                    <a:pt x="130" y="96"/>
                  </a:moveTo>
                  <a:cubicBezTo>
                    <a:pt x="130" y="96"/>
                    <a:pt x="130" y="96"/>
                    <a:pt x="130" y="96"/>
                  </a:cubicBezTo>
                  <a:cubicBezTo>
                    <a:pt x="130" y="96"/>
                    <a:pt x="129" y="96"/>
                    <a:pt x="129" y="96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28" y="96"/>
                    <a:pt x="128" y="95"/>
                    <a:pt x="127" y="95"/>
                  </a:cubicBezTo>
                  <a:cubicBezTo>
                    <a:pt x="127" y="95"/>
                    <a:pt x="127" y="95"/>
                    <a:pt x="127" y="95"/>
                  </a:cubicBezTo>
                  <a:cubicBezTo>
                    <a:pt x="127" y="96"/>
                    <a:pt x="127" y="96"/>
                    <a:pt x="127" y="96"/>
                  </a:cubicBezTo>
                  <a:cubicBezTo>
                    <a:pt x="127" y="96"/>
                    <a:pt x="127" y="95"/>
                    <a:pt x="127" y="95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4" y="95"/>
                    <a:pt x="124" y="94"/>
                    <a:pt x="124" y="94"/>
                  </a:cubicBezTo>
                  <a:cubicBezTo>
                    <a:pt x="124" y="94"/>
                    <a:pt x="124" y="95"/>
                    <a:pt x="124" y="95"/>
                  </a:cubicBezTo>
                  <a:cubicBezTo>
                    <a:pt x="123" y="95"/>
                    <a:pt x="123" y="94"/>
                    <a:pt x="123" y="94"/>
                  </a:cubicBezTo>
                  <a:cubicBezTo>
                    <a:pt x="123" y="94"/>
                    <a:pt x="123" y="94"/>
                    <a:pt x="123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1" y="94"/>
                    <a:pt x="121" y="93"/>
                    <a:pt x="121" y="93"/>
                  </a:cubicBezTo>
                  <a:cubicBezTo>
                    <a:pt x="121" y="93"/>
                    <a:pt x="120" y="93"/>
                    <a:pt x="120" y="93"/>
                  </a:cubicBezTo>
                  <a:cubicBezTo>
                    <a:pt x="120" y="93"/>
                    <a:pt x="120" y="93"/>
                    <a:pt x="119" y="93"/>
                  </a:cubicBezTo>
                  <a:cubicBezTo>
                    <a:pt x="119" y="93"/>
                    <a:pt x="119" y="93"/>
                    <a:pt x="119" y="93"/>
                  </a:cubicBezTo>
                  <a:cubicBezTo>
                    <a:pt x="119" y="94"/>
                    <a:pt x="119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7" y="9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7" y="94"/>
                    <a:pt x="117" y="94"/>
                    <a:pt x="116" y="94"/>
                  </a:cubicBezTo>
                  <a:cubicBezTo>
                    <a:pt x="116" y="94"/>
                    <a:pt x="116" y="94"/>
                    <a:pt x="116" y="94"/>
                  </a:cubicBezTo>
                  <a:cubicBezTo>
                    <a:pt x="116" y="94"/>
                    <a:pt x="115" y="94"/>
                    <a:pt x="115" y="94"/>
                  </a:cubicBezTo>
                  <a:cubicBezTo>
                    <a:pt x="115" y="94"/>
                    <a:pt x="115" y="94"/>
                    <a:pt x="115" y="94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4" y="93"/>
                    <a:pt x="114" y="94"/>
                    <a:pt x="114" y="94"/>
                  </a:cubicBezTo>
                  <a:cubicBezTo>
                    <a:pt x="114" y="94"/>
                    <a:pt x="114" y="94"/>
                    <a:pt x="114" y="93"/>
                  </a:cubicBezTo>
                  <a:cubicBezTo>
                    <a:pt x="114" y="93"/>
                    <a:pt x="113" y="93"/>
                    <a:pt x="113" y="93"/>
                  </a:cubicBezTo>
                  <a:cubicBezTo>
                    <a:pt x="113" y="93"/>
                    <a:pt x="113" y="93"/>
                    <a:pt x="113" y="93"/>
                  </a:cubicBezTo>
                  <a:cubicBezTo>
                    <a:pt x="113" y="93"/>
                    <a:pt x="113" y="93"/>
                    <a:pt x="113" y="93"/>
                  </a:cubicBezTo>
                  <a:cubicBezTo>
                    <a:pt x="112" y="93"/>
                    <a:pt x="112" y="93"/>
                    <a:pt x="112" y="93"/>
                  </a:cubicBezTo>
                  <a:cubicBezTo>
                    <a:pt x="112" y="93"/>
                    <a:pt x="112" y="93"/>
                    <a:pt x="112" y="93"/>
                  </a:cubicBezTo>
                  <a:cubicBezTo>
                    <a:pt x="112" y="93"/>
                    <a:pt x="112" y="93"/>
                    <a:pt x="112" y="93"/>
                  </a:cubicBezTo>
                  <a:cubicBezTo>
                    <a:pt x="112" y="93"/>
                    <a:pt x="112" y="93"/>
                    <a:pt x="111" y="93"/>
                  </a:cubicBezTo>
                  <a:cubicBezTo>
                    <a:pt x="111" y="93"/>
                    <a:pt x="111" y="93"/>
                    <a:pt x="111" y="93"/>
                  </a:cubicBezTo>
                  <a:cubicBezTo>
                    <a:pt x="111" y="93"/>
                    <a:pt x="111" y="93"/>
                    <a:pt x="111" y="93"/>
                  </a:cubicBezTo>
                  <a:cubicBezTo>
                    <a:pt x="111" y="93"/>
                    <a:pt x="111" y="93"/>
                    <a:pt x="111" y="93"/>
                  </a:cubicBezTo>
                  <a:cubicBezTo>
                    <a:pt x="111" y="93"/>
                    <a:pt x="111" y="93"/>
                    <a:pt x="111" y="93"/>
                  </a:cubicBezTo>
                  <a:cubicBezTo>
                    <a:pt x="111" y="93"/>
                    <a:pt x="110" y="93"/>
                    <a:pt x="110" y="93"/>
                  </a:cubicBezTo>
                  <a:cubicBezTo>
                    <a:pt x="110" y="93"/>
                    <a:pt x="110" y="93"/>
                    <a:pt x="110" y="93"/>
                  </a:cubicBezTo>
                  <a:cubicBezTo>
                    <a:pt x="110" y="93"/>
                    <a:pt x="110" y="93"/>
                    <a:pt x="110" y="93"/>
                  </a:cubicBezTo>
                  <a:cubicBezTo>
                    <a:pt x="110" y="93"/>
                    <a:pt x="110" y="93"/>
                    <a:pt x="110" y="94"/>
                  </a:cubicBezTo>
                  <a:cubicBezTo>
                    <a:pt x="110" y="94"/>
                    <a:pt x="110" y="94"/>
                    <a:pt x="110" y="94"/>
                  </a:cubicBezTo>
                  <a:cubicBezTo>
                    <a:pt x="110" y="94"/>
                    <a:pt x="110" y="94"/>
                    <a:pt x="110" y="94"/>
                  </a:cubicBezTo>
                  <a:cubicBezTo>
                    <a:pt x="110" y="94"/>
                    <a:pt x="110" y="93"/>
                    <a:pt x="110" y="93"/>
                  </a:cubicBezTo>
                  <a:cubicBezTo>
                    <a:pt x="110" y="93"/>
                    <a:pt x="109" y="93"/>
                    <a:pt x="109" y="93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9" y="93"/>
                    <a:pt x="109" y="93"/>
                    <a:pt x="108" y="93"/>
                  </a:cubicBezTo>
                  <a:cubicBezTo>
                    <a:pt x="108" y="93"/>
                    <a:pt x="108" y="93"/>
                    <a:pt x="108" y="93"/>
                  </a:cubicBezTo>
                  <a:cubicBezTo>
                    <a:pt x="108" y="93"/>
                    <a:pt x="108" y="93"/>
                    <a:pt x="108" y="93"/>
                  </a:cubicBezTo>
                  <a:cubicBezTo>
                    <a:pt x="108" y="93"/>
                    <a:pt x="108" y="93"/>
                    <a:pt x="108" y="93"/>
                  </a:cubicBezTo>
                  <a:cubicBezTo>
                    <a:pt x="108" y="93"/>
                    <a:pt x="108" y="93"/>
                    <a:pt x="108" y="93"/>
                  </a:cubicBezTo>
                  <a:cubicBezTo>
                    <a:pt x="108" y="93"/>
                    <a:pt x="107" y="93"/>
                    <a:pt x="107" y="93"/>
                  </a:cubicBezTo>
                  <a:cubicBezTo>
                    <a:pt x="107" y="93"/>
                    <a:pt x="107" y="93"/>
                    <a:pt x="107" y="93"/>
                  </a:cubicBezTo>
                  <a:cubicBezTo>
                    <a:pt x="107" y="93"/>
                    <a:pt x="107" y="93"/>
                    <a:pt x="107" y="93"/>
                  </a:cubicBezTo>
                  <a:cubicBezTo>
                    <a:pt x="106" y="93"/>
                    <a:pt x="106" y="93"/>
                    <a:pt x="106" y="93"/>
                  </a:cubicBezTo>
                  <a:cubicBezTo>
                    <a:pt x="106" y="93"/>
                    <a:pt x="106" y="93"/>
                    <a:pt x="106" y="93"/>
                  </a:cubicBezTo>
                  <a:cubicBezTo>
                    <a:pt x="106" y="93"/>
                    <a:pt x="106" y="93"/>
                    <a:pt x="106" y="93"/>
                  </a:cubicBezTo>
                  <a:cubicBezTo>
                    <a:pt x="105" y="93"/>
                    <a:pt x="105" y="93"/>
                    <a:pt x="105" y="93"/>
                  </a:cubicBezTo>
                  <a:cubicBezTo>
                    <a:pt x="105" y="93"/>
                    <a:pt x="105" y="93"/>
                    <a:pt x="105" y="93"/>
                  </a:cubicBezTo>
                  <a:cubicBezTo>
                    <a:pt x="105" y="93"/>
                    <a:pt x="105" y="93"/>
                    <a:pt x="104" y="93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03" y="93"/>
                    <a:pt x="104" y="93"/>
                    <a:pt x="103" y="92"/>
                  </a:cubicBezTo>
                  <a:cubicBezTo>
                    <a:pt x="103" y="92"/>
                    <a:pt x="102" y="92"/>
                    <a:pt x="102" y="92"/>
                  </a:cubicBezTo>
                  <a:cubicBezTo>
                    <a:pt x="102" y="92"/>
                    <a:pt x="101" y="92"/>
                    <a:pt x="101" y="91"/>
                  </a:cubicBezTo>
                  <a:cubicBezTo>
                    <a:pt x="101" y="91"/>
                    <a:pt x="101" y="91"/>
                    <a:pt x="100" y="91"/>
                  </a:cubicBezTo>
                  <a:cubicBezTo>
                    <a:pt x="100" y="91"/>
                    <a:pt x="100" y="91"/>
                    <a:pt x="100" y="91"/>
                  </a:cubicBezTo>
                  <a:cubicBezTo>
                    <a:pt x="100" y="91"/>
                    <a:pt x="99" y="91"/>
                    <a:pt x="99" y="91"/>
                  </a:cubicBezTo>
                  <a:cubicBezTo>
                    <a:pt x="99" y="91"/>
                    <a:pt x="99" y="90"/>
                    <a:pt x="99" y="90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7" y="90"/>
                    <a:pt x="97" y="90"/>
                    <a:pt x="96" y="90"/>
                  </a:cubicBezTo>
                  <a:cubicBezTo>
                    <a:pt x="96" y="90"/>
                    <a:pt x="96" y="90"/>
                    <a:pt x="96" y="90"/>
                  </a:cubicBezTo>
                  <a:cubicBezTo>
                    <a:pt x="95" y="90"/>
                    <a:pt x="95" y="90"/>
                    <a:pt x="95" y="90"/>
                  </a:cubicBezTo>
                  <a:cubicBezTo>
                    <a:pt x="95" y="90"/>
                    <a:pt x="95" y="90"/>
                    <a:pt x="95" y="89"/>
                  </a:cubicBezTo>
                  <a:cubicBezTo>
                    <a:pt x="95" y="89"/>
                    <a:pt x="95" y="89"/>
                    <a:pt x="94" y="89"/>
                  </a:cubicBezTo>
                  <a:cubicBezTo>
                    <a:pt x="94" y="89"/>
                    <a:pt x="93" y="89"/>
                    <a:pt x="93" y="89"/>
                  </a:cubicBezTo>
                  <a:cubicBezTo>
                    <a:pt x="93" y="89"/>
                    <a:pt x="92" y="89"/>
                    <a:pt x="92" y="89"/>
                  </a:cubicBezTo>
                  <a:cubicBezTo>
                    <a:pt x="92" y="89"/>
                    <a:pt x="92" y="89"/>
                    <a:pt x="92" y="89"/>
                  </a:cubicBezTo>
                  <a:cubicBezTo>
                    <a:pt x="92" y="89"/>
                    <a:pt x="92" y="89"/>
                    <a:pt x="92" y="89"/>
                  </a:cubicBezTo>
                  <a:cubicBezTo>
                    <a:pt x="92" y="89"/>
                    <a:pt x="92" y="89"/>
                    <a:pt x="92" y="89"/>
                  </a:cubicBezTo>
                  <a:cubicBezTo>
                    <a:pt x="92" y="90"/>
                    <a:pt x="92" y="90"/>
                    <a:pt x="92" y="90"/>
                  </a:cubicBezTo>
                  <a:cubicBezTo>
                    <a:pt x="92" y="90"/>
                    <a:pt x="92" y="90"/>
                    <a:pt x="92" y="90"/>
                  </a:cubicBezTo>
                  <a:cubicBezTo>
                    <a:pt x="92" y="90"/>
                    <a:pt x="91" y="89"/>
                    <a:pt x="91" y="89"/>
                  </a:cubicBezTo>
                  <a:cubicBezTo>
                    <a:pt x="91" y="89"/>
                    <a:pt x="91" y="89"/>
                    <a:pt x="91" y="89"/>
                  </a:cubicBezTo>
                  <a:cubicBezTo>
                    <a:pt x="91" y="89"/>
                    <a:pt x="91" y="89"/>
                    <a:pt x="91" y="89"/>
                  </a:cubicBezTo>
                  <a:cubicBezTo>
                    <a:pt x="91" y="89"/>
                    <a:pt x="91" y="89"/>
                    <a:pt x="91" y="89"/>
                  </a:cubicBezTo>
                  <a:cubicBezTo>
                    <a:pt x="91" y="89"/>
                    <a:pt x="90" y="89"/>
                    <a:pt x="90" y="89"/>
                  </a:cubicBezTo>
                  <a:cubicBezTo>
                    <a:pt x="90" y="89"/>
                    <a:pt x="90" y="89"/>
                    <a:pt x="90" y="89"/>
                  </a:cubicBezTo>
                  <a:cubicBezTo>
                    <a:pt x="90" y="89"/>
                    <a:pt x="89" y="89"/>
                    <a:pt x="89" y="89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9" y="89"/>
                    <a:pt x="89" y="90"/>
                    <a:pt x="89" y="90"/>
                  </a:cubicBezTo>
                  <a:cubicBezTo>
                    <a:pt x="89" y="90"/>
                    <a:pt x="89" y="90"/>
                    <a:pt x="88" y="90"/>
                  </a:cubicBezTo>
                  <a:cubicBezTo>
                    <a:pt x="88" y="90"/>
                    <a:pt x="87" y="90"/>
                    <a:pt x="87" y="90"/>
                  </a:cubicBezTo>
                  <a:cubicBezTo>
                    <a:pt x="87" y="90"/>
                    <a:pt x="86" y="90"/>
                    <a:pt x="86" y="90"/>
                  </a:cubicBezTo>
                  <a:cubicBezTo>
                    <a:pt x="86" y="90"/>
                    <a:pt x="86" y="90"/>
                    <a:pt x="85" y="90"/>
                  </a:cubicBezTo>
                  <a:cubicBezTo>
                    <a:pt x="85" y="90"/>
                    <a:pt x="85" y="89"/>
                    <a:pt x="85" y="89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4" y="89"/>
                    <a:pt x="84" y="89"/>
                    <a:pt x="83" y="89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3" y="89"/>
                    <a:pt x="82" y="88"/>
                    <a:pt x="82" y="88"/>
                  </a:cubicBezTo>
                  <a:cubicBezTo>
                    <a:pt x="82" y="88"/>
                    <a:pt x="82" y="88"/>
                    <a:pt x="82" y="88"/>
                  </a:cubicBezTo>
                  <a:cubicBezTo>
                    <a:pt x="82" y="88"/>
                    <a:pt x="82" y="88"/>
                    <a:pt x="82" y="88"/>
                  </a:cubicBezTo>
                  <a:cubicBezTo>
                    <a:pt x="82" y="88"/>
                    <a:pt x="82" y="88"/>
                    <a:pt x="82" y="88"/>
                  </a:cubicBezTo>
                  <a:cubicBezTo>
                    <a:pt x="81" y="88"/>
                    <a:pt x="81" y="88"/>
                    <a:pt x="81" y="88"/>
                  </a:cubicBezTo>
                  <a:cubicBezTo>
                    <a:pt x="80" y="88"/>
                    <a:pt x="80" y="88"/>
                    <a:pt x="80" y="88"/>
                  </a:cubicBezTo>
                  <a:cubicBezTo>
                    <a:pt x="80" y="88"/>
                    <a:pt x="80" y="88"/>
                    <a:pt x="79" y="88"/>
                  </a:cubicBezTo>
                  <a:cubicBezTo>
                    <a:pt x="79" y="87"/>
                    <a:pt x="79" y="88"/>
                    <a:pt x="79" y="87"/>
                  </a:cubicBezTo>
                  <a:cubicBezTo>
                    <a:pt x="78" y="87"/>
                    <a:pt x="78" y="87"/>
                    <a:pt x="77" y="87"/>
                  </a:cubicBezTo>
                  <a:cubicBezTo>
                    <a:pt x="77" y="87"/>
                    <a:pt x="76" y="87"/>
                    <a:pt x="76" y="87"/>
                  </a:cubicBezTo>
                  <a:cubicBezTo>
                    <a:pt x="76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4" y="87"/>
                    <a:pt x="74" y="87"/>
                    <a:pt x="74" y="87"/>
                  </a:cubicBezTo>
                  <a:cubicBezTo>
                    <a:pt x="74" y="87"/>
                    <a:pt x="74" y="86"/>
                    <a:pt x="74" y="86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74" y="86"/>
                    <a:pt x="74" y="86"/>
                    <a:pt x="75" y="86"/>
                  </a:cubicBezTo>
                  <a:cubicBezTo>
                    <a:pt x="75" y="86"/>
                    <a:pt x="75" y="86"/>
                    <a:pt x="75" y="85"/>
                  </a:cubicBezTo>
                  <a:cubicBezTo>
                    <a:pt x="75" y="85"/>
                    <a:pt x="75" y="85"/>
                    <a:pt x="75" y="85"/>
                  </a:cubicBezTo>
                  <a:cubicBezTo>
                    <a:pt x="75" y="85"/>
                    <a:pt x="75" y="85"/>
                    <a:pt x="75" y="85"/>
                  </a:cubicBezTo>
                  <a:cubicBezTo>
                    <a:pt x="75" y="85"/>
                    <a:pt x="76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3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3" y="84"/>
                    <a:pt x="72" y="84"/>
                    <a:pt x="72" y="83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3"/>
                    <a:pt x="69" y="83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68" y="84"/>
                    <a:pt x="69" y="84"/>
                    <a:pt x="68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3"/>
                    <a:pt x="66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7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2"/>
                    <a:pt x="69" y="82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2"/>
                    <a:pt x="69" y="82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0" y="81"/>
                    <a:pt x="71" y="81"/>
                    <a:pt x="71" y="80"/>
                  </a:cubicBezTo>
                  <a:cubicBezTo>
                    <a:pt x="71" y="80"/>
                    <a:pt x="70" y="80"/>
                    <a:pt x="71" y="80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2" y="78"/>
                    <a:pt x="72" y="78"/>
                    <a:pt x="72" y="77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8"/>
                    <a:pt x="73" y="78"/>
                    <a:pt x="73" y="78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73" y="78"/>
                    <a:pt x="73" y="78"/>
                    <a:pt x="73" y="77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4" y="77"/>
                    <a:pt x="74" y="77"/>
                    <a:pt x="75" y="78"/>
                  </a:cubicBezTo>
                  <a:cubicBezTo>
                    <a:pt x="75" y="78"/>
                    <a:pt x="75" y="78"/>
                    <a:pt x="75" y="78"/>
                  </a:cubicBezTo>
                  <a:cubicBezTo>
                    <a:pt x="75" y="78"/>
                    <a:pt x="75" y="78"/>
                    <a:pt x="75" y="78"/>
                  </a:cubicBezTo>
                  <a:cubicBezTo>
                    <a:pt x="75" y="78"/>
                    <a:pt x="76" y="78"/>
                    <a:pt x="76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6" y="78"/>
                    <a:pt x="77" y="78"/>
                    <a:pt x="77" y="78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7" y="78"/>
                    <a:pt x="78" y="78"/>
                    <a:pt x="78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9" y="78"/>
                    <a:pt x="79" y="78"/>
                    <a:pt x="79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8" y="78"/>
                    <a:pt x="79" y="78"/>
                    <a:pt x="79" y="77"/>
                  </a:cubicBezTo>
                  <a:cubicBezTo>
                    <a:pt x="78" y="77"/>
                    <a:pt x="78" y="77"/>
                    <a:pt x="78" y="77"/>
                  </a:cubicBezTo>
                  <a:cubicBezTo>
                    <a:pt x="78" y="77"/>
                    <a:pt x="79" y="77"/>
                    <a:pt x="79" y="77"/>
                  </a:cubicBezTo>
                  <a:cubicBezTo>
                    <a:pt x="79" y="77"/>
                    <a:pt x="79" y="77"/>
                    <a:pt x="79" y="77"/>
                  </a:cubicBezTo>
                  <a:cubicBezTo>
                    <a:pt x="79" y="77"/>
                    <a:pt x="79" y="77"/>
                    <a:pt x="79" y="77"/>
                  </a:cubicBezTo>
                  <a:cubicBezTo>
                    <a:pt x="80" y="77"/>
                    <a:pt x="79" y="78"/>
                    <a:pt x="80" y="77"/>
                  </a:cubicBezTo>
                  <a:cubicBezTo>
                    <a:pt x="80" y="77"/>
                    <a:pt x="80" y="77"/>
                    <a:pt x="80" y="77"/>
                  </a:cubicBezTo>
                  <a:cubicBezTo>
                    <a:pt x="81" y="77"/>
                    <a:pt x="81" y="77"/>
                    <a:pt x="81" y="78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81" y="78"/>
                    <a:pt x="81" y="78"/>
                    <a:pt x="82" y="79"/>
                  </a:cubicBezTo>
                  <a:cubicBezTo>
                    <a:pt x="82" y="79"/>
                    <a:pt x="83" y="79"/>
                    <a:pt x="83" y="79"/>
                  </a:cubicBezTo>
                  <a:cubicBezTo>
                    <a:pt x="83" y="79"/>
                    <a:pt x="83" y="79"/>
                    <a:pt x="83" y="79"/>
                  </a:cubicBezTo>
                  <a:cubicBezTo>
                    <a:pt x="83" y="79"/>
                    <a:pt x="83" y="79"/>
                    <a:pt x="83" y="79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4" y="79"/>
                    <a:pt x="85" y="79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5" y="79"/>
                    <a:pt x="84" y="79"/>
                    <a:pt x="85" y="79"/>
                  </a:cubicBezTo>
                  <a:cubicBezTo>
                    <a:pt x="85" y="79"/>
                    <a:pt x="85" y="80"/>
                    <a:pt x="86" y="80"/>
                  </a:cubicBezTo>
                  <a:cubicBezTo>
                    <a:pt x="86" y="80"/>
                    <a:pt x="86" y="80"/>
                    <a:pt x="87" y="80"/>
                  </a:cubicBezTo>
                  <a:cubicBezTo>
                    <a:pt x="87" y="79"/>
                    <a:pt x="87" y="79"/>
                    <a:pt x="87" y="79"/>
                  </a:cubicBezTo>
                  <a:cubicBezTo>
                    <a:pt x="87" y="79"/>
                    <a:pt x="87" y="79"/>
                    <a:pt x="87" y="79"/>
                  </a:cubicBezTo>
                  <a:cubicBezTo>
                    <a:pt x="87" y="79"/>
                    <a:pt x="87" y="79"/>
                    <a:pt x="87" y="79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79"/>
                    <a:pt x="87" y="79"/>
                    <a:pt x="87" y="79"/>
                  </a:cubicBezTo>
                  <a:cubicBezTo>
                    <a:pt x="87" y="79"/>
                    <a:pt x="88" y="79"/>
                    <a:pt x="88" y="80"/>
                  </a:cubicBezTo>
                  <a:cubicBezTo>
                    <a:pt x="88" y="80"/>
                    <a:pt x="88" y="80"/>
                    <a:pt x="88" y="81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89" y="81"/>
                    <a:pt x="89" y="82"/>
                    <a:pt x="89" y="82"/>
                  </a:cubicBezTo>
                  <a:cubicBezTo>
                    <a:pt x="89" y="82"/>
                    <a:pt x="89" y="82"/>
                    <a:pt x="89" y="83"/>
                  </a:cubicBezTo>
                  <a:cubicBezTo>
                    <a:pt x="89" y="83"/>
                    <a:pt x="89" y="83"/>
                    <a:pt x="90" y="83"/>
                  </a:cubicBezTo>
                  <a:cubicBezTo>
                    <a:pt x="90" y="83"/>
                    <a:pt x="90" y="83"/>
                    <a:pt x="90" y="83"/>
                  </a:cubicBezTo>
                  <a:cubicBezTo>
                    <a:pt x="90" y="83"/>
                    <a:pt x="90" y="83"/>
                    <a:pt x="90" y="83"/>
                  </a:cubicBezTo>
                  <a:cubicBezTo>
                    <a:pt x="90" y="83"/>
                    <a:pt x="90" y="83"/>
                    <a:pt x="91" y="83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2" y="83"/>
                    <a:pt x="92" y="83"/>
                    <a:pt x="92" y="83"/>
                  </a:cubicBezTo>
                  <a:cubicBezTo>
                    <a:pt x="92" y="83"/>
                    <a:pt x="92" y="83"/>
                    <a:pt x="92" y="83"/>
                  </a:cubicBezTo>
                  <a:cubicBezTo>
                    <a:pt x="93" y="83"/>
                    <a:pt x="92" y="83"/>
                    <a:pt x="92" y="83"/>
                  </a:cubicBezTo>
                  <a:cubicBezTo>
                    <a:pt x="92" y="83"/>
                    <a:pt x="93" y="84"/>
                    <a:pt x="94" y="84"/>
                  </a:cubicBezTo>
                  <a:cubicBezTo>
                    <a:pt x="95" y="83"/>
                    <a:pt x="95" y="83"/>
                    <a:pt x="95" y="83"/>
                  </a:cubicBezTo>
                  <a:cubicBezTo>
                    <a:pt x="95" y="83"/>
                    <a:pt x="96" y="83"/>
                    <a:pt x="96" y="83"/>
                  </a:cubicBezTo>
                  <a:cubicBezTo>
                    <a:pt x="96" y="83"/>
                    <a:pt x="97" y="83"/>
                    <a:pt x="97" y="84"/>
                  </a:cubicBezTo>
                  <a:cubicBezTo>
                    <a:pt x="97" y="84"/>
                    <a:pt x="98" y="84"/>
                    <a:pt x="98" y="84"/>
                  </a:cubicBezTo>
                  <a:cubicBezTo>
                    <a:pt x="99" y="84"/>
                    <a:pt x="99" y="84"/>
                    <a:pt x="99" y="84"/>
                  </a:cubicBezTo>
                  <a:cubicBezTo>
                    <a:pt x="99" y="84"/>
                    <a:pt x="100" y="83"/>
                    <a:pt x="100" y="83"/>
                  </a:cubicBezTo>
                  <a:cubicBezTo>
                    <a:pt x="100" y="83"/>
                    <a:pt x="100" y="83"/>
                    <a:pt x="100" y="84"/>
                  </a:cubicBezTo>
                  <a:cubicBezTo>
                    <a:pt x="100" y="84"/>
                    <a:pt x="100" y="84"/>
                    <a:pt x="101" y="84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2" y="84"/>
                    <a:pt x="102" y="84"/>
                    <a:pt x="102" y="84"/>
                  </a:cubicBezTo>
                  <a:cubicBezTo>
                    <a:pt x="102" y="84"/>
                    <a:pt x="102" y="84"/>
                    <a:pt x="102" y="83"/>
                  </a:cubicBezTo>
                  <a:cubicBezTo>
                    <a:pt x="102" y="83"/>
                    <a:pt x="103" y="83"/>
                    <a:pt x="103" y="83"/>
                  </a:cubicBezTo>
                  <a:cubicBezTo>
                    <a:pt x="102" y="83"/>
                    <a:pt x="102" y="83"/>
                    <a:pt x="102" y="83"/>
                  </a:cubicBezTo>
                  <a:cubicBezTo>
                    <a:pt x="103" y="83"/>
                    <a:pt x="103" y="83"/>
                    <a:pt x="103" y="83"/>
                  </a:cubicBezTo>
                  <a:cubicBezTo>
                    <a:pt x="103" y="82"/>
                    <a:pt x="103" y="82"/>
                    <a:pt x="103" y="82"/>
                  </a:cubicBezTo>
                  <a:cubicBezTo>
                    <a:pt x="103" y="82"/>
                    <a:pt x="103" y="82"/>
                    <a:pt x="103" y="81"/>
                  </a:cubicBezTo>
                  <a:cubicBezTo>
                    <a:pt x="103" y="81"/>
                    <a:pt x="103" y="81"/>
                    <a:pt x="104" y="81"/>
                  </a:cubicBezTo>
                  <a:cubicBezTo>
                    <a:pt x="104" y="81"/>
                    <a:pt x="104" y="81"/>
                    <a:pt x="104" y="80"/>
                  </a:cubicBezTo>
                  <a:cubicBezTo>
                    <a:pt x="104" y="80"/>
                    <a:pt x="105" y="80"/>
                    <a:pt x="105" y="80"/>
                  </a:cubicBezTo>
                  <a:cubicBezTo>
                    <a:pt x="105" y="80"/>
                    <a:pt x="105" y="80"/>
                    <a:pt x="105" y="80"/>
                  </a:cubicBezTo>
                  <a:cubicBezTo>
                    <a:pt x="106" y="80"/>
                    <a:pt x="106" y="80"/>
                    <a:pt x="106" y="80"/>
                  </a:cubicBezTo>
                  <a:cubicBezTo>
                    <a:pt x="106" y="80"/>
                    <a:pt x="106" y="81"/>
                    <a:pt x="106" y="81"/>
                  </a:cubicBezTo>
                  <a:cubicBezTo>
                    <a:pt x="106" y="81"/>
                    <a:pt x="106" y="81"/>
                    <a:pt x="106" y="81"/>
                  </a:cubicBezTo>
                  <a:cubicBezTo>
                    <a:pt x="106" y="82"/>
                    <a:pt x="106" y="82"/>
                    <a:pt x="107" y="82"/>
                  </a:cubicBezTo>
                  <a:cubicBezTo>
                    <a:pt x="107" y="82"/>
                    <a:pt x="107" y="82"/>
                    <a:pt x="107" y="82"/>
                  </a:cubicBezTo>
                  <a:cubicBezTo>
                    <a:pt x="108" y="82"/>
                    <a:pt x="108" y="82"/>
                    <a:pt x="108" y="82"/>
                  </a:cubicBezTo>
                  <a:cubicBezTo>
                    <a:pt x="109" y="82"/>
                    <a:pt x="109" y="82"/>
                    <a:pt x="109" y="82"/>
                  </a:cubicBezTo>
                  <a:cubicBezTo>
                    <a:pt x="109" y="82"/>
                    <a:pt x="109" y="82"/>
                    <a:pt x="109" y="82"/>
                  </a:cubicBezTo>
                  <a:cubicBezTo>
                    <a:pt x="110" y="82"/>
                    <a:pt x="110" y="82"/>
                    <a:pt x="110" y="83"/>
                  </a:cubicBezTo>
                  <a:cubicBezTo>
                    <a:pt x="110" y="83"/>
                    <a:pt x="110" y="83"/>
                    <a:pt x="110" y="83"/>
                  </a:cubicBezTo>
                  <a:cubicBezTo>
                    <a:pt x="110" y="83"/>
                    <a:pt x="110" y="83"/>
                    <a:pt x="111" y="83"/>
                  </a:cubicBezTo>
                  <a:cubicBezTo>
                    <a:pt x="111" y="83"/>
                    <a:pt x="111" y="83"/>
                    <a:pt x="111" y="83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2" y="83"/>
                    <a:pt x="112" y="84"/>
                    <a:pt x="113" y="84"/>
                  </a:cubicBezTo>
                  <a:cubicBezTo>
                    <a:pt x="113" y="84"/>
                    <a:pt x="113" y="84"/>
                    <a:pt x="113" y="84"/>
                  </a:cubicBezTo>
                  <a:cubicBezTo>
                    <a:pt x="114" y="84"/>
                    <a:pt x="114" y="84"/>
                    <a:pt x="114" y="84"/>
                  </a:cubicBezTo>
                  <a:cubicBezTo>
                    <a:pt x="114" y="84"/>
                    <a:pt x="114" y="83"/>
                    <a:pt x="115" y="83"/>
                  </a:cubicBezTo>
                  <a:cubicBezTo>
                    <a:pt x="115" y="83"/>
                    <a:pt x="115" y="83"/>
                    <a:pt x="115" y="84"/>
                  </a:cubicBezTo>
                  <a:cubicBezTo>
                    <a:pt x="115" y="84"/>
                    <a:pt x="115" y="84"/>
                    <a:pt x="116" y="84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6" y="83"/>
                    <a:pt x="116" y="83"/>
                    <a:pt x="116" y="84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4"/>
                    <a:pt x="117" y="84"/>
                    <a:pt x="117" y="84"/>
                  </a:cubicBezTo>
                  <a:cubicBezTo>
                    <a:pt x="117" y="84"/>
                    <a:pt x="116" y="84"/>
                    <a:pt x="116" y="85"/>
                  </a:cubicBezTo>
                  <a:cubicBezTo>
                    <a:pt x="116" y="85"/>
                    <a:pt x="117" y="85"/>
                    <a:pt x="117" y="85"/>
                  </a:cubicBezTo>
                  <a:cubicBezTo>
                    <a:pt x="117" y="85"/>
                    <a:pt x="116" y="85"/>
                    <a:pt x="116" y="85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7" y="86"/>
                    <a:pt x="117" y="86"/>
                    <a:pt x="117" y="86"/>
                  </a:cubicBezTo>
                  <a:cubicBezTo>
                    <a:pt x="117" y="86"/>
                    <a:pt x="117" y="86"/>
                    <a:pt x="117" y="86"/>
                  </a:cubicBezTo>
                  <a:cubicBezTo>
                    <a:pt x="117" y="86"/>
                    <a:pt x="117" y="86"/>
                    <a:pt x="117" y="86"/>
                  </a:cubicBezTo>
                  <a:cubicBezTo>
                    <a:pt x="117" y="86"/>
                    <a:pt x="118" y="86"/>
                    <a:pt x="118" y="86"/>
                  </a:cubicBezTo>
                  <a:cubicBezTo>
                    <a:pt x="118" y="86"/>
                    <a:pt x="118" y="86"/>
                    <a:pt x="118" y="87"/>
                  </a:cubicBezTo>
                  <a:cubicBezTo>
                    <a:pt x="118" y="87"/>
                    <a:pt x="118" y="87"/>
                    <a:pt x="118" y="87"/>
                  </a:cubicBezTo>
                  <a:cubicBezTo>
                    <a:pt x="118" y="87"/>
                    <a:pt x="118" y="87"/>
                    <a:pt x="118" y="87"/>
                  </a:cubicBezTo>
                  <a:cubicBezTo>
                    <a:pt x="118" y="87"/>
                    <a:pt x="118" y="87"/>
                    <a:pt x="118" y="88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18" y="89"/>
                    <a:pt x="119" y="89"/>
                    <a:pt x="119" y="89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19" y="89"/>
                    <a:pt x="120" y="89"/>
                    <a:pt x="120" y="89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1" y="89"/>
                    <a:pt x="121" y="89"/>
                    <a:pt x="121" y="90"/>
                  </a:cubicBezTo>
                  <a:cubicBezTo>
                    <a:pt x="121" y="90"/>
                    <a:pt x="121" y="90"/>
                    <a:pt x="121" y="90"/>
                  </a:cubicBezTo>
                  <a:cubicBezTo>
                    <a:pt x="121" y="90"/>
                    <a:pt x="121" y="90"/>
                    <a:pt x="121" y="90"/>
                  </a:cubicBezTo>
                  <a:cubicBezTo>
                    <a:pt x="122" y="90"/>
                    <a:pt x="122" y="89"/>
                    <a:pt x="122" y="89"/>
                  </a:cubicBezTo>
                  <a:cubicBezTo>
                    <a:pt x="122" y="89"/>
                    <a:pt x="122" y="89"/>
                    <a:pt x="122" y="89"/>
                  </a:cubicBezTo>
                  <a:cubicBezTo>
                    <a:pt x="123" y="89"/>
                    <a:pt x="123" y="89"/>
                    <a:pt x="123" y="89"/>
                  </a:cubicBezTo>
                  <a:cubicBezTo>
                    <a:pt x="123" y="89"/>
                    <a:pt x="124" y="89"/>
                    <a:pt x="124" y="89"/>
                  </a:cubicBezTo>
                  <a:cubicBezTo>
                    <a:pt x="124" y="89"/>
                    <a:pt x="124" y="89"/>
                    <a:pt x="124" y="89"/>
                  </a:cubicBezTo>
                  <a:cubicBezTo>
                    <a:pt x="124" y="89"/>
                    <a:pt x="125" y="89"/>
                    <a:pt x="125" y="89"/>
                  </a:cubicBezTo>
                  <a:cubicBezTo>
                    <a:pt x="125" y="89"/>
                    <a:pt x="125" y="89"/>
                    <a:pt x="125" y="89"/>
                  </a:cubicBezTo>
                  <a:cubicBezTo>
                    <a:pt x="125" y="89"/>
                    <a:pt x="125" y="89"/>
                    <a:pt x="125" y="89"/>
                  </a:cubicBezTo>
                  <a:cubicBezTo>
                    <a:pt x="126" y="89"/>
                    <a:pt x="126" y="89"/>
                    <a:pt x="126" y="89"/>
                  </a:cubicBezTo>
                  <a:cubicBezTo>
                    <a:pt x="126" y="88"/>
                    <a:pt x="126" y="88"/>
                    <a:pt x="126" y="89"/>
                  </a:cubicBezTo>
                  <a:cubicBezTo>
                    <a:pt x="126" y="89"/>
                    <a:pt x="126" y="89"/>
                    <a:pt x="126" y="89"/>
                  </a:cubicBezTo>
                  <a:cubicBezTo>
                    <a:pt x="126" y="89"/>
                    <a:pt x="127" y="89"/>
                    <a:pt x="127" y="89"/>
                  </a:cubicBezTo>
                  <a:cubicBezTo>
                    <a:pt x="127" y="89"/>
                    <a:pt x="127" y="89"/>
                    <a:pt x="127" y="89"/>
                  </a:cubicBezTo>
                  <a:cubicBezTo>
                    <a:pt x="127" y="89"/>
                    <a:pt x="127" y="89"/>
                    <a:pt x="128" y="89"/>
                  </a:cubicBezTo>
                  <a:cubicBezTo>
                    <a:pt x="128" y="89"/>
                    <a:pt x="127" y="90"/>
                    <a:pt x="128" y="90"/>
                  </a:cubicBezTo>
                  <a:cubicBezTo>
                    <a:pt x="128" y="90"/>
                    <a:pt x="128" y="89"/>
                    <a:pt x="128" y="90"/>
                  </a:cubicBezTo>
                  <a:cubicBezTo>
                    <a:pt x="129" y="90"/>
                    <a:pt x="129" y="90"/>
                    <a:pt x="129" y="90"/>
                  </a:cubicBezTo>
                  <a:cubicBezTo>
                    <a:pt x="129" y="90"/>
                    <a:pt x="129" y="91"/>
                    <a:pt x="129" y="91"/>
                  </a:cubicBezTo>
                  <a:cubicBezTo>
                    <a:pt x="129" y="91"/>
                    <a:pt x="129" y="91"/>
                    <a:pt x="129" y="91"/>
                  </a:cubicBezTo>
                  <a:cubicBezTo>
                    <a:pt x="129" y="91"/>
                    <a:pt x="129" y="92"/>
                    <a:pt x="129" y="92"/>
                  </a:cubicBezTo>
                  <a:cubicBezTo>
                    <a:pt x="129" y="92"/>
                    <a:pt x="128" y="92"/>
                    <a:pt x="128" y="92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28" y="93"/>
                    <a:pt x="128" y="94"/>
                    <a:pt x="128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8" y="94"/>
                    <a:pt x="128" y="94"/>
                    <a:pt x="128" y="95"/>
                  </a:cubicBezTo>
                  <a:cubicBezTo>
                    <a:pt x="128" y="95"/>
                    <a:pt x="128" y="95"/>
                    <a:pt x="128" y="95"/>
                  </a:cubicBezTo>
                  <a:cubicBezTo>
                    <a:pt x="128" y="95"/>
                    <a:pt x="128" y="94"/>
                    <a:pt x="128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8" y="94"/>
                    <a:pt x="128" y="95"/>
                    <a:pt x="129" y="95"/>
                  </a:cubicBezTo>
                  <a:cubicBezTo>
                    <a:pt x="129" y="95"/>
                    <a:pt x="129" y="95"/>
                    <a:pt x="129" y="95"/>
                  </a:cubicBezTo>
                  <a:cubicBezTo>
                    <a:pt x="129" y="95"/>
                    <a:pt x="129" y="95"/>
                    <a:pt x="129" y="95"/>
                  </a:cubicBezTo>
                  <a:cubicBezTo>
                    <a:pt x="129" y="95"/>
                    <a:pt x="129" y="96"/>
                    <a:pt x="129" y="96"/>
                  </a:cubicBezTo>
                  <a:cubicBezTo>
                    <a:pt x="129" y="96"/>
                    <a:pt x="129" y="96"/>
                    <a:pt x="130" y="96"/>
                  </a:cubicBezTo>
                  <a:cubicBezTo>
                    <a:pt x="130" y="96"/>
                    <a:pt x="130" y="96"/>
                    <a:pt x="130" y="96"/>
                  </a:cubicBezTo>
                  <a:cubicBezTo>
                    <a:pt x="130" y="96"/>
                    <a:pt x="130" y="96"/>
                    <a:pt x="130" y="96"/>
                  </a:cubicBezTo>
                  <a:close/>
                  <a:moveTo>
                    <a:pt x="126" y="84"/>
                  </a:moveTo>
                  <a:cubicBezTo>
                    <a:pt x="126" y="84"/>
                    <a:pt x="126" y="84"/>
                    <a:pt x="126" y="84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7" y="84"/>
                    <a:pt x="126" y="84"/>
                    <a:pt x="126" y="84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6" y="84"/>
                    <a:pt x="126" y="84"/>
                    <a:pt x="125" y="83"/>
                  </a:cubicBezTo>
                  <a:cubicBezTo>
                    <a:pt x="125" y="83"/>
                    <a:pt x="125" y="84"/>
                    <a:pt x="124" y="84"/>
                  </a:cubicBezTo>
                  <a:cubicBezTo>
                    <a:pt x="124" y="84"/>
                    <a:pt x="123" y="84"/>
                    <a:pt x="123" y="84"/>
                  </a:cubicBezTo>
                  <a:cubicBezTo>
                    <a:pt x="122" y="84"/>
                    <a:pt x="122" y="84"/>
                    <a:pt x="121" y="84"/>
                  </a:cubicBezTo>
                  <a:cubicBezTo>
                    <a:pt x="121" y="84"/>
                    <a:pt x="120" y="84"/>
                    <a:pt x="120" y="84"/>
                  </a:cubicBezTo>
                  <a:cubicBezTo>
                    <a:pt x="120" y="84"/>
                    <a:pt x="119" y="84"/>
                    <a:pt x="119" y="84"/>
                  </a:cubicBezTo>
                  <a:cubicBezTo>
                    <a:pt x="119" y="84"/>
                    <a:pt x="118" y="84"/>
                    <a:pt x="118" y="8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18" y="84"/>
                    <a:pt x="118" y="84"/>
                    <a:pt x="117" y="84"/>
                  </a:cubicBezTo>
                  <a:cubicBezTo>
                    <a:pt x="117" y="84"/>
                    <a:pt x="117" y="84"/>
                    <a:pt x="117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7" y="86"/>
                    <a:pt x="117" y="85"/>
                    <a:pt x="118" y="85"/>
                  </a:cubicBezTo>
                  <a:cubicBezTo>
                    <a:pt x="118" y="85"/>
                    <a:pt x="118" y="85"/>
                    <a:pt x="118" y="86"/>
                  </a:cubicBezTo>
                  <a:cubicBezTo>
                    <a:pt x="118" y="86"/>
                    <a:pt x="118" y="86"/>
                    <a:pt x="119" y="86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119" y="86"/>
                    <a:pt x="120" y="86"/>
                    <a:pt x="120" y="86"/>
                  </a:cubicBezTo>
                  <a:cubicBezTo>
                    <a:pt x="120" y="86"/>
                    <a:pt x="120" y="86"/>
                    <a:pt x="121" y="86"/>
                  </a:cubicBezTo>
                  <a:cubicBezTo>
                    <a:pt x="121" y="86"/>
                    <a:pt x="121" y="86"/>
                    <a:pt x="121" y="86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2" y="86"/>
                    <a:pt x="122" y="86"/>
                    <a:pt x="123" y="86"/>
                  </a:cubicBezTo>
                  <a:cubicBezTo>
                    <a:pt x="123" y="86"/>
                    <a:pt x="123" y="86"/>
                    <a:pt x="123" y="86"/>
                  </a:cubicBezTo>
                  <a:cubicBezTo>
                    <a:pt x="123" y="86"/>
                    <a:pt x="123" y="85"/>
                    <a:pt x="123" y="85"/>
                  </a:cubicBezTo>
                  <a:cubicBezTo>
                    <a:pt x="123" y="85"/>
                    <a:pt x="123" y="85"/>
                    <a:pt x="123" y="85"/>
                  </a:cubicBezTo>
                  <a:cubicBezTo>
                    <a:pt x="123" y="85"/>
                    <a:pt x="124" y="85"/>
                    <a:pt x="124" y="85"/>
                  </a:cubicBezTo>
                  <a:cubicBezTo>
                    <a:pt x="124" y="85"/>
                    <a:pt x="124" y="85"/>
                    <a:pt x="124" y="85"/>
                  </a:cubicBezTo>
                  <a:cubicBezTo>
                    <a:pt x="124" y="85"/>
                    <a:pt x="124" y="85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6" y="85"/>
                    <a:pt x="126" y="85"/>
                    <a:pt x="126" y="85"/>
                  </a:cubicBezTo>
                  <a:cubicBezTo>
                    <a:pt x="126" y="85"/>
                    <a:pt x="126" y="85"/>
                    <a:pt x="126" y="85"/>
                  </a:cubicBezTo>
                  <a:cubicBezTo>
                    <a:pt x="126" y="85"/>
                    <a:pt x="126" y="85"/>
                    <a:pt x="126" y="85"/>
                  </a:cubicBezTo>
                  <a:cubicBezTo>
                    <a:pt x="126" y="85"/>
                    <a:pt x="126" y="85"/>
                    <a:pt x="125" y="85"/>
                  </a:cubicBezTo>
                  <a:cubicBezTo>
                    <a:pt x="125" y="85"/>
                    <a:pt x="126" y="85"/>
                    <a:pt x="126" y="84"/>
                  </a:cubicBezTo>
                  <a:close/>
                  <a:moveTo>
                    <a:pt x="47" y="73"/>
                  </a:move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3"/>
                    <a:pt x="46" y="73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6" y="74"/>
                    <a:pt x="46" y="74"/>
                    <a:pt x="47" y="7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7" y="74"/>
                    <a:pt x="47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4"/>
                    <a:pt x="48" y="74"/>
                    <a:pt x="48" y="73"/>
                  </a:cubicBezTo>
                  <a:cubicBezTo>
                    <a:pt x="48" y="73"/>
                    <a:pt x="48" y="73"/>
                    <a:pt x="47" y="73"/>
                  </a:cubicBezTo>
                  <a:close/>
                  <a:moveTo>
                    <a:pt x="67" y="82"/>
                  </a:moveTo>
                  <a:cubicBezTo>
                    <a:pt x="67" y="82"/>
                    <a:pt x="67" y="82"/>
                    <a:pt x="67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6" y="81"/>
                    <a:pt x="66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6" y="81"/>
                    <a:pt x="66" y="81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7" y="82"/>
                    <a:pt x="67" y="82"/>
                    <a:pt x="67" y="82"/>
                  </a:cubicBezTo>
                  <a:close/>
                  <a:moveTo>
                    <a:pt x="82" y="57"/>
                  </a:moveTo>
                  <a:cubicBezTo>
                    <a:pt x="83" y="57"/>
                    <a:pt x="82" y="57"/>
                    <a:pt x="82" y="58"/>
                  </a:cubicBezTo>
                  <a:cubicBezTo>
                    <a:pt x="82" y="58"/>
                    <a:pt x="82" y="58"/>
                    <a:pt x="82" y="58"/>
                  </a:cubicBezTo>
                  <a:cubicBezTo>
                    <a:pt x="83" y="58"/>
                    <a:pt x="83" y="59"/>
                    <a:pt x="83" y="59"/>
                  </a:cubicBezTo>
                  <a:cubicBezTo>
                    <a:pt x="83" y="59"/>
                    <a:pt x="82" y="59"/>
                    <a:pt x="82" y="59"/>
                  </a:cubicBezTo>
                  <a:cubicBezTo>
                    <a:pt x="82" y="59"/>
                    <a:pt x="83" y="59"/>
                    <a:pt x="83" y="59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83" y="59"/>
                    <a:pt x="84" y="59"/>
                    <a:pt x="84" y="59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4" y="58"/>
                    <a:pt x="84" y="58"/>
                    <a:pt x="84" y="58"/>
                  </a:cubicBezTo>
                  <a:cubicBezTo>
                    <a:pt x="84" y="58"/>
                    <a:pt x="84" y="58"/>
                    <a:pt x="84" y="58"/>
                  </a:cubicBezTo>
                  <a:cubicBezTo>
                    <a:pt x="84" y="58"/>
                    <a:pt x="84" y="58"/>
                    <a:pt x="84" y="58"/>
                  </a:cubicBezTo>
                  <a:cubicBezTo>
                    <a:pt x="84" y="58"/>
                    <a:pt x="84" y="58"/>
                    <a:pt x="84" y="58"/>
                  </a:cubicBezTo>
                  <a:cubicBezTo>
                    <a:pt x="85" y="59"/>
                    <a:pt x="85" y="58"/>
                    <a:pt x="85" y="59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5" y="59"/>
                    <a:pt x="85" y="59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7" y="59"/>
                    <a:pt x="86" y="58"/>
                    <a:pt x="87" y="58"/>
                  </a:cubicBezTo>
                  <a:cubicBezTo>
                    <a:pt x="87" y="58"/>
                    <a:pt x="87" y="58"/>
                    <a:pt x="87" y="58"/>
                  </a:cubicBezTo>
                  <a:cubicBezTo>
                    <a:pt x="87" y="58"/>
                    <a:pt x="87" y="57"/>
                    <a:pt x="87" y="57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7" y="57"/>
                    <a:pt x="87" y="56"/>
                    <a:pt x="87" y="56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7" y="56"/>
                    <a:pt x="87" y="55"/>
                    <a:pt x="86" y="55"/>
                  </a:cubicBezTo>
                  <a:cubicBezTo>
                    <a:pt x="86" y="55"/>
                    <a:pt x="86" y="56"/>
                    <a:pt x="86" y="55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6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4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4" y="55"/>
                    <a:pt x="83" y="55"/>
                    <a:pt x="83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3" y="55"/>
                    <a:pt x="83" y="56"/>
                    <a:pt x="83" y="56"/>
                  </a:cubicBezTo>
                  <a:cubicBezTo>
                    <a:pt x="83" y="56"/>
                    <a:pt x="83" y="56"/>
                    <a:pt x="83" y="56"/>
                  </a:cubicBezTo>
                  <a:cubicBezTo>
                    <a:pt x="83" y="56"/>
                    <a:pt x="83" y="56"/>
                    <a:pt x="83" y="56"/>
                  </a:cubicBezTo>
                  <a:cubicBezTo>
                    <a:pt x="83" y="56"/>
                    <a:pt x="83" y="56"/>
                    <a:pt x="83" y="56"/>
                  </a:cubicBezTo>
                  <a:cubicBezTo>
                    <a:pt x="83" y="56"/>
                    <a:pt x="83" y="57"/>
                    <a:pt x="83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lose/>
                  <a:moveTo>
                    <a:pt x="81" y="57"/>
                  </a:moveTo>
                  <a:cubicBezTo>
                    <a:pt x="81" y="57"/>
                    <a:pt x="81" y="57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2" y="58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1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1" y="57"/>
                    <a:pt x="81" y="57"/>
                    <a:pt x="81" y="56"/>
                  </a:cubicBezTo>
                  <a:cubicBezTo>
                    <a:pt x="81" y="56"/>
                    <a:pt x="81" y="56"/>
                    <a:pt x="81" y="56"/>
                  </a:cubicBezTo>
                  <a:cubicBezTo>
                    <a:pt x="81" y="56"/>
                    <a:pt x="81" y="56"/>
                    <a:pt x="81" y="56"/>
                  </a:cubicBezTo>
                  <a:cubicBezTo>
                    <a:pt x="81" y="56"/>
                    <a:pt x="81" y="56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lose/>
                  <a:moveTo>
                    <a:pt x="77" y="57"/>
                  </a:move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lose/>
                  <a:moveTo>
                    <a:pt x="66" y="51"/>
                  </a:moveTo>
                  <a:cubicBezTo>
                    <a:pt x="66" y="51"/>
                    <a:pt x="67" y="51"/>
                    <a:pt x="67" y="51"/>
                  </a:cubicBezTo>
                  <a:cubicBezTo>
                    <a:pt x="67" y="51"/>
                    <a:pt x="67" y="52"/>
                    <a:pt x="67" y="52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8" y="52"/>
                    <a:pt x="69" y="52"/>
                    <a:pt x="69" y="52"/>
                  </a:cubicBezTo>
                  <a:cubicBezTo>
                    <a:pt x="69" y="51"/>
                    <a:pt x="69" y="51"/>
                    <a:pt x="69" y="52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0" y="52"/>
                    <a:pt x="70" y="52"/>
                    <a:pt x="71" y="52"/>
                  </a:cubicBezTo>
                  <a:cubicBezTo>
                    <a:pt x="71" y="52"/>
                    <a:pt x="70" y="52"/>
                    <a:pt x="70" y="52"/>
                  </a:cubicBezTo>
                  <a:cubicBezTo>
                    <a:pt x="70" y="53"/>
                    <a:pt x="71" y="53"/>
                    <a:pt x="71" y="53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71" y="53"/>
                    <a:pt x="71" y="53"/>
                    <a:pt x="71" y="54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72" y="54"/>
                    <a:pt x="71" y="54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1" y="56"/>
                    <a:pt x="72" y="56"/>
                    <a:pt x="72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57"/>
                    <a:pt x="73" y="57"/>
                    <a:pt x="73" y="57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3" y="57"/>
                    <a:pt x="74" y="57"/>
                    <a:pt x="74" y="57"/>
                  </a:cubicBezTo>
                  <a:cubicBezTo>
                    <a:pt x="74" y="57"/>
                    <a:pt x="74" y="57"/>
                    <a:pt x="74" y="57"/>
                  </a:cubicBezTo>
                  <a:cubicBezTo>
                    <a:pt x="74" y="57"/>
                    <a:pt x="74" y="57"/>
                    <a:pt x="74" y="57"/>
                  </a:cubicBezTo>
                  <a:cubicBezTo>
                    <a:pt x="74" y="57"/>
                    <a:pt x="74" y="57"/>
                    <a:pt x="74" y="57"/>
                  </a:cubicBezTo>
                  <a:cubicBezTo>
                    <a:pt x="74" y="57"/>
                    <a:pt x="74" y="57"/>
                    <a:pt x="74" y="57"/>
                  </a:cubicBezTo>
                  <a:cubicBezTo>
                    <a:pt x="74" y="57"/>
                    <a:pt x="75" y="57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8"/>
                    <a:pt x="76" y="58"/>
                    <a:pt x="76" y="58"/>
                  </a:cubicBezTo>
                  <a:cubicBezTo>
                    <a:pt x="76" y="58"/>
                    <a:pt x="76" y="58"/>
                    <a:pt x="76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6" y="58"/>
                    <a:pt x="76" y="57"/>
                    <a:pt x="76" y="57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76" y="56"/>
                    <a:pt x="76" y="55"/>
                    <a:pt x="77" y="55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7" y="55"/>
                    <a:pt x="77" y="55"/>
                    <a:pt x="76" y="55"/>
                  </a:cubicBezTo>
                  <a:cubicBezTo>
                    <a:pt x="76" y="55"/>
                    <a:pt x="76" y="54"/>
                    <a:pt x="75" y="54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4"/>
                    <a:pt x="75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4" y="53"/>
                    <a:pt x="73" y="53"/>
                    <a:pt x="73" y="53"/>
                  </a:cubicBezTo>
                  <a:cubicBezTo>
                    <a:pt x="73" y="53"/>
                    <a:pt x="73" y="53"/>
                    <a:pt x="73" y="52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73" y="52"/>
                    <a:pt x="73" y="52"/>
                    <a:pt x="73" y="51"/>
                  </a:cubicBezTo>
                  <a:cubicBezTo>
                    <a:pt x="73" y="51"/>
                    <a:pt x="73" y="51"/>
                    <a:pt x="73" y="51"/>
                  </a:cubicBezTo>
                  <a:cubicBezTo>
                    <a:pt x="73" y="51"/>
                    <a:pt x="73" y="50"/>
                    <a:pt x="73" y="50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3" y="49"/>
                    <a:pt x="73" y="49"/>
                    <a:pt x="72" y="49"/>
                  </a:cubicBezTo>
                  <a:cubicBezTo>
                    <a:pt x="72" y="49"/>
                    <a:pt x="72" y="49"/>
                    <a:pt x="72" y="49"/>
                  </a:cubicBezTo>
                  <a:cubicBezTo>
                    <a:pt x="72" y="49"/>
                    <a:pt x="72" y="49"/>
                    <a:pt x="72" y="49"/>
                  </a:cubicBezTo>
                  <a:cubicBezTo>
                    <a:pt x="72" y="49"/>
                    <a:pt x="72" y="48"/>
                    <a:pt x="72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1" y="48"/>
                    <a:pt x="71" y="48"/>
                    <a:pt x="70" y="48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0" y="48"/>
                    <a:pt x="70" y="48"/>
                    <a:pt x="70" y="49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0" y="49"/>
                    <a:pt x="71" y="50"/>
                    <a:pt x="71" y="50"/>
                  </a:cubicBezTo>
                  <a:cubicBezTo>
                    <a:pt x="71" y="50"/>
                    <a:pt x="71" y="50"/>
                    <a:pt x="70" y="50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69" y="48"/>
                    <a:pt x="68" y="48"/>
                    <a:pt x="68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8" y="48"/>
                    <a:pt x="68" y="48"/>
                    <a:pt x="68" y="49"/>
                  </a:cubicBezTo>
                  <a:cubicBezTo>
                    <a:pt x="68" y="49"/>
                    <a:pt x="67" y="49"/>
                    <a:pt x="68" y="49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50"/>
                    <a:pt x="67" y="50"/>
                    <a:pt x="67" y="50"/>
                  </a:cubicBezTo>
                  <a:cubicBezTo>
                    <a:pt x="67" y="50"/>
                    <a:pt x="67" y="50"/>
                    <a:pt x="66" y="51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6" y="52"/>
                    <a:pt x="66" y="52"/>
                    <a:pt x="66" y="51"/>
                  </a:cubicBezTo>
                  <a:close/>
                  <a:moveTo>
                    <a:pt x="137" y="93"/>
                  </a:moveTo>
                  <a:cubicBezTo>
                    <a:pt x="137" y="93"/>
                    <a:pt x="136" y="93"/>
                    <a:pt x="136" y="93"/>
                  </a:cubicBezTo>
                  <a:cubicBezTo>
                    <a:pt x="136" y="93"/>
                    <a:pt x="136" y="93"/>
                    <a:pt x="136" y="93"/>
                  </a:cubicBezTo>
                  <a:cubicBezTo>
                    <a:pt x="136" y="92"/>
                    <a:pt x="136" y="92"/>
                    <a:pt x="135" y="92"/>
                  </a:cubicBezTo>
                  <a:cubicBezTo>
                    <a:pt x="135" y="92"/>
                    <a:pt x="135" y="92"/>
                    <a:pt x="135" y="92"/>
                  </a:cubicBezTo>
                  <a:cubicBezTo>
                    <a:pt x="135" y="92"/>
                    <a:pt x="135" y="92"/>
                    <a:pt x="135" y="92"/>
                  </a:cubicBezTo>
                  <a:cubicBezTo>
                    <a:pt x="134" y="92"/>
                    <a:pt x="134" y="92"/>
                    <a:pt x="134" y="92"/>
                  </a:cubicBezTo>
                  <a:cubicBezTo>
                    <a:pt x="134" y="92"/>
                    <a:pt x="134" y="92"/>
                    <a:pt x="133" y="92"/>
                  </a:cubicBezTo>
                  <a:cubicBezTo>
                    <a:pt x="133" y="92"/>
                    <a:pt x="133" y="92"/>
                    <a:pt x="133" y="92"/>
                  </a:cubicBezTo>
                  <a:cubicBezTo>
                    <a:pt x="133" y="92"/>
                    <a:pt x="133" y="92"/>
                    <a:pt x="133" y="92"/>
                  </a:cubicBezTo>
                  <a:cubicBezTo>
                    <a:pt x="132" y="93"/>
                    <a:pt x="132" y="92"/>
                    <a:pt x="132" y="92"/>
                  </a:cubicBezTo>
                  <a:cubicBezTo>
                    <a:pt x="132" y="92"/>
                    <a:pt x="131" y="93"/>
                    <a:pt x="131" y="92"/>
                  </a:cubicBezTo>
                  <a:cubicBezTo>
                    <a:pt x="131" y="92"/>
                    <a:pt x="131" y="92"/>
                    <a:pt x="131" y="92"/>
                  </a:cubicBezTo>
                  <a:cubicBezTo>
                    <a:pt x="130" y="92"/>
                    <a:pt x="130" y="92"/>
                    <a:pt x="130" y="92"/>
                  </a:cubicBezTo>
                  <a:cubicBezTo>
                    <a:pt x="130" y="92"/>
                    <a:pt x="130" y="92"/>
                    <a:pt x="129" y="92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9" y="92"/>
                    <a:pt x="129" y="93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29" y="93"/>
                    <a:pt x="129" y="94"/>
                    <a:pt x="129" y="94"/>
                  </a:cubicBezTo>
                  <a:cubicBezTo>
                    <a:pt x="130" y="94"/>
                    <a:pt x="130" y="94"/>
                    <a:pt x="130" y="94"/>
                  </a:cubicBezTo>
                  <a:cubicBezTo>
                    <a:pt x="130" y="94"/>
                    <a:pt x="130" y="94"/>
                    <a:pt x="130" y="94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1" y="94"/>
                    <a:pt x="132" y="94"/>
                    <a:pt x="132" y="94"/>
                  </a:cubicBezTo>
                  <a:cubicBezTo>
                    <a:pt x="132" y="94"/>
                    <a:pt x="132" y="95"/>
                    <a:pt x="132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3" y="95"/>
                    <a:pt x="133" y="96"/>
                    <a:pt x="133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3" y="97"/>
                    <a:pt x="133" y="97"/>
                    <a:pt x="134" y="97"/>
                  </a:cubicBezTo>
                  <a:cubicBezTo>
                    <a:pt x="134" y="97"/>
                    <a:pt x="134" y="97"/>
                    <a:pt x="134" y="97"/>
                  </a:cubicBezTo>
                  <a:cubicBezTo>
                    <a:pt x="134" y="97"/>
                    <a:pt x="134" y="97"/>
                    <a:pt x="134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5" y="95"/>
                    <a:pt x="135" y="95"/>
                    <a:pt x="135" y="95"/>
                  </a:cubicBezTo>
                  <a:cubicBezTo>
                    <a:pt x="135" y="95"/>
                    <a:pt x="135" y="95"/>
                    <a:pt x="135" y="95"/>
                  </a:cubicBezTo>
                  <a:cubicBezTo>
                    <a:pt x="136" y="95"/>
                    <a:pt x="136" y="95"/>
                    <a:pt x="136" y="95"/>
                  </a:cubicBezTo>
                  <a:cubicBezTo>
                    <a:pt x="136" y="95"/>
                    <a:pt x="136" y="95"/>
                    <a:pt x="136" y="95"/>
                  </a:cubicBezTo>
                  <a:cubicBezTo>
                    <a:pt x="136" y="95"/>
                    <a:pt x="136" y="95"/>
                    <a:pt x="136" y="95"/>
                  </a:cubicBezTo>
                  <a:cubicBezTo>
                    <a:pt x="136" y="95"/>
                    <a:pt x="137" y="95"/>
                    <a:pt x="137" y="94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3"/>
                    <a:pt x="137" y="93"/>
                    <a:pt x="137" y="93"/>
                  </a:cubicBezTo>
                  <a:close/>
                  <a:moveTo>
                    <a:pt x="136" y="96"/>
                  </a:moveTo>
                  <a:cubicBezTo>
                    <a:pt x="136" y="96"/>
                    <a:pt x="136" y="96"/>
                    <a:pt x="136" y="96"/>
                  </a:cubicBezTo>
                  <a:cubicBezTo>
                    <a:pt x="136" y="96"/>
                    <a:pt x="136" y="96"/>
                    <a:pt x="136" y="96"/>
                  </a:cubicBezTo>
                  <a:cubicBezTo>
                    <a:pt x="136" y="96"/>
                    <a:pt x="136" y="96"/>
                    <a:pt x="136" y="96"/>
                  </a:cubicBezTo>
                  <a:cubicBezTo>
                    <a:pt x="136" y="96"/>
                    <a:pt x="136" y="96"/>
                    <a:pt x="136" y="96"/>
                  </a:cubicBezTo>
                  <a:cubicBezTo>
                    <a:pt x="136" y="96"/>
                    <a:pt x="136" y="96"/>
                    <a:pt x="135" y="96"/>
                  </a:cubicBezTo>
                  <a:cubicBezTo>
                    <a:pt x="135" y="96"/>
                    <a:pt x="135" y="96"/>
                    <a:pt x="136" y="96"/>
                  </a:cubicBezTo>
                  <a:cubicBezTo>
                    <a:pt x="136" y="96"/>
                    <a:pt x="136" y="97"/>
                    <a:pt x="136" y="97"/>
                  </a:cubicBezTo>
                  <a:cubicBezTo>
                    <a:pt x="136" y="97"/>
                    <a:pt x="136" y="97"/>
                    <a:pt x="136" y="97"/>
                  </a:cubicBezTo>
                  <a:cubicBezTo>
                    <a:pt x="137" y="97"/>
                    <a:pt x="137" y="97"/>
                    <a:pt x="137" y="96"/>
                  </a:cubicBezTo>
                  <a:cubicBezTo>
                    <a:pt x="137" y="96"/>
                    <a:pt x="137" y="96"/>
                    <a:pt x="136" y="96"/>
                  </a:cubicBezTo>
                  <a:close/>
                  <a:moveTo>
                    <a:pt x="13" y="23"/>
                  </a:move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lose/>
                  <a:moveTo>
                    <a:pt x="10" y="23"/>
                  </a:moveTo>
                  <a:cubicBezTo>
                    <a:pt x="9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lose/>
                  <a:moveTo>
                    <a:pt x="8" y="21"/>
                  </a:move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7" y="21"/>
                    <a:pt x="7" y="21"/>
                  </a:cubicBezTo>
                  <a:cubicBezTo>
                    <a:pt x="7" y="21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8"/>
                  </a:cubicBezTo>
                  <a:cubicBezTo>
                    <a:pt x="5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9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0"/>
                    <a:pt x="5" y="20"/>
                    <a:pt x="5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6" y="21"/>
                    <a:pt x="6" y="20"/>
                    <a:pt x="6" y="20"/>
                  </a:cubicBezTo>
                  <a:cubicBezTo>
                    <a:pt x="6" y="20"/>
                    <a:pt x="6" y="21"/>
                    <a:pt x="6" y="21"/>
                  </a:cubicBezTo>
                  <a:cubicBezTo>
                    <a:pt x="6" y="21"/>
                    <a:pt x="6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9" y="22"/>
                    <a:pt x="9" y="22"/>
                  </a:cubicBezTo>
                  <a:cubicBezTo>
                    <a:pt x="9" y="22"/>
                    <a:pt x="9" y="21"/>
                    <a:pt x="8" y="21"/>
                  </a:cubicBezTo>
                  <a:close/>
                  <a:moveTo>
                    <a:pt x="10" y="24"/>
                  </a:moveTo>
                  <a:cubicBezTo>
                    <a:pt x="10" y="24"/>
                    <a:pt x="10" y="24"/>
                    <a:pt x="10" y="24"/>
                  </a:cubicBezTo>
                  <a:cubicBezTo>
                    <a:pt x="10" y="24"/>
                    <a:pt x="10" y="24"/>
                    <a:pt x="9" y="24"/>
                  </a:cubicBezTo>
                  <a:cubicBezTo>
                    <a:pt x="9" y="24"/>
                    <a:pt x="9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close/>
                  <a:moveTo>
                    <a:pt x="13" y="24"/>
                  </a:move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lose/>
                  <a:moveTo>
                    <a:pt x="143" y="7"/>
                  </a:moveTo>
                  <a:cubicBezTo>
                    <a:pt x="142" y="7"/>
                    <a:pt x="139" y="6"/>
                    <a:pt x="139" y="6"/>
                  </a:cubicBezTo>
                  <a:cubicBezTo>
                    <a:pt x="138" y="7"/>
                    <a:pt x="138" y="7"/>
                    <a:pt x="138" y="8"/>
                  </a:cubicBezTo>
                  <a:cubicBezTo>
                    <a:pt x="137" y="8"/>
                    <a:pt x="136" y="13"/>
                    <a:pt x="136" y="15"/>
                  </a:cubicBezTo>
                  <a:cubicBezTo>
                    <a:pt x="136" y="16"/>
                    <a:pt x="135" y="17"/>
                    <a:pt x="134" y="19"/>
                  </a:cubicBezTo>
                  <a:cubicBezTo>
                    <a:pt x="132" y="20"/>
                    <a:pt x="133" y="20"/>
                    <a:pt x="133" y="21"/>
                  </a:cubicBezTo>
                  <a:cubicBezTo>
                    <a:pt x="132" y="22"/>
                    <a:pt x="131" y="24"/>
                    <a:pt x="130" y="25"/>
                  </a:cubicBezTo>
                  <a:cubicBezTo>
                    <a:pt x="130" y="26"/>
                    <a:pt x="131" y="27"/>
                    <a:pt x="131" y="28"/>
                  </a:cubicBezTo>
                  <a:cubicBezTo>
                    <a:pt x="130" y="28"/>
                    <a:pt x="128" y="28"/>
                    <a:pt x="127" y="28"/>
                  </a:cubicBezTo>
                  <a:cubicBezTo>
                    <a:pt x="126" y="28"/>
                    <a:pt x="125" y="29"/>
                    <a:pt x="124" y="29"/>
                  </a:cubicBezTo>
                  <a:cubicBezTo>
                    <a:pt x="122" y="30"/>
                    <a:pt x="121" y="28"/>
                    <a:pt x="120" y="28"/>
                  </a:cubicBezTo>
                  <a:cubicBezTo>
                    <a:pt x="118" y="27"/>
                    <a:pt x="117" y="28"/>
                    <a:pt x="116" y="29"/>
                  </a:cubicBezTo>
                  <a:cubicBezTo>
                    <a:pt x="115" y="29"/>
                    <a:pt x="113" y="31"/>
                    <a:pt x="112" y="31"/>
                  </a:cubicBezTo>
                  <a:cubicBezTo>
                    <a:pt x="111" y="32"/>
                    <a:pt x="108" y="31"/>
                    <a:pt x="107" y="31"/>
                  </a:cubicBezTo>
                  <a:cubicBezTo>
                    <a:pt x="106" y="31"/>
                    <a:pt x="104" y="32"/>
                    <a:pt x="104" y="32"/>
                  </a:cubicBezTo>
                  <a:cubicBezTo>
                    <a:pt x="103" y="32"/>
                    <a:pt x="102" y="32"/>
                    <a:pt x="102" y="31"/>
                  </a:cubicBezTo>
                  <a:cubicBezTo>
                    <a:pt x="102" y="31"/>
                    <a:pt x="100" y="29"/>
                    <a:pt x="100" y="29"/>
                  </a:cubicBezTo>
                  <a:cubicBezTo>
                    <a:pt x="100" y="29"/>
                    <a:pt x="100" y="28"/>
                    <a:pt x="99" y="27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9" y="27"/>
                    <a:pt x="98" y="27"/>
                    <a:pt x="98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8" y="27"/>
                    <a:pt x="97" y="27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7" y="26"/>
                    <a:pt x="96" y="26"/>
                    <a:pt x="96" y="26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6" y="25"/>
                    <a:pt x="96" y="25"/>
                    <a:pt x="96" y="25"/>
                  </a:cubicBezTo>
                  <a:cubicBezTo>
                    <a:pt x="96" y="25"/>
                    <a:pt x="96" y="25"/>
                    <a:pt x="96" y="25"/>
                  </a:cubicBezTo>
                  <a:cubicBezTo>
                    <a:pt x="96" y="25"/>
                    <a:pt x="96" y="25"/>
                    <a:pt x="96" y="25"/>
                  </a:cubicBezTo>
                  <a:cubicBezTo>
                    <a:pt x="96" y="25"/>
                    <a:pt x="96" y="25"/>
                    <a:pt x="96" y="25"/>
                  </a:cubicBezTo>
                  <a:cubicBezTo>
                    <a:pt x="96" y="26"/>
                    <a:pt x="96" y="26"/>
                    <a:pt x="95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6"/>
                    <a:pt x="95" y="26"/>
                    <a:pt x="94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4" y="27"/>
                    <a:pt x="94" y="27"/>
                    <a:pt x="94" y="28"/>
                  </a:cubicBezTo>
                  <a:cubicBezTo>
                    <a:pt x="94" y="28"/>
                    <a:pt x="94" y="28"/>
                    <a:pt x="93" y="28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2" y="29"/>
                    <a:pt x="92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1" y="31"/>
                    <a:pt x="92" y="32"/>
                    <a:pt x="92" y="32"/>
                  </a:cubicBezTo>
                  <a:cubicBezTo>
                    <a:pt x="92" y="32"/>
                    <a:pt x="92" y="32"/>
                    <a:pt x="92" y="32"/>
                  </a:cubicBezTo>
                  <a:cubicBezTo>
                    <a:pt x="92" y="32"/>
                    <a:pt x="92" y="32"/>
                    <a:pt x="92" y="33"/>
                  </a:cubicBezTo>
                  <a:cubicBezTo>
                    <a:pt x="92" y="33"/>
                    <a:pt x="92" y="33"/>
                    <a:pt x="92" y="33"/>
                  </a:cubicBezTo>
                  <a:cubicBezTo>
                    <a:pt x="92" y="33"/>
                    <a:pt x="92" y="33"/>
                    <a:pt x="92" y="33"/>
                  </a:cubicBezTo>
                  <a:cubicBezTo>
                    <a:pt x="91" y="33"/>
                    <a:pt x="91" y="33"/>
                    <a:pt x="91" y="34"/>
                  </a:cubicBezTo>
                  <a:cubicBezTo>
                    <a:pt x="91" y="34"/>
                    <a:pt x="91" y="34"/>
                    <a:pt x="91" y="34"/>
                  </a:cubicBezTo>
                  <a:cubicBezTo>
                    <a:pt x="92" y="34"/>
                    <a:pt x="91" y="34"/>
                    <a:pt x="92" y="34"/>
                  </a:cubicBezTo>
                  <a:cubicBezTo>
                    <a:pt x="92" y="34"/>
                    <a:pt x="92" y="34"/>
                    <a:pt x="92" y="35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2" y="36"/>
                    <a:pt x="92" y="36"/>
                    <a:pt x="92" y="37"/>
                  </a:cubicBezTo>
                  <a:cubicBezTo>
                    <a:pt x="92" y="37"/>
                    <a:pt x="92" y="37"/>
                    <a:pt x="93" y="37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93" y="37"/>
                    <a:pt x="93" y="38"/>
                    <a:pt x="93" y="38"/>
                  </a:cubicBezTo>
                  <a:cubicBezTo>
                    <a:pt x="93" y="38"/>
                    <a:pt x="93" y="38"/>
                    <a:pt x="94" y="38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39"/>
                    <a:pt x="93" y="39"/>
                    <a:pt x="93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3" y="40"/>
                    <a:pt x="93" y="41"/>
                    <a:pt x="93" y="41"/>
                  </a:cubicBezTo>
                  <a:cubicBezTo>
                    <a:pt x="93" y="41"/>
                    <a:pt x="93" y="41"/>
                    <a:pt x="93" y="41"/>
                  </a:cubicBezTo>
                  <a:cubicBezTo>
                    <a:pt x="93" y="41"/>
                    <a:pt x="94" y="41"/>
                    <a:pt x="94" y="41"/>
                  </a:cubicBezTo>
                  <a:cubicBezTo>
                    <a:pt x="94" y="41"/>
                    <a:pt x="93" y="41"/>
                    <a:pt x="93" y="41"/>
                  </a:cubicBezTo>
                  <a:cubicBezTo>
                    <a:pt x="93" y="41"/>
                    <a:pt x="93" y="42"/>
                    <a:pt x="93" y="42"/>
                  </a:cubicBezTo>
                  <a:cubicBezTo>
                    <a:pt x="93" y="42"/>
                    <a:pt x="94" y="42"/>
                    <a:pt x="94" y="42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4" y="42"/>
                    <a:pt x="94" y="43"/>
                    <a:pt x="94" y="43"/>
                  </a:cubicBezTo>
                  <a:cubicBezTo>
                    <a:pt x="95" y="43"/>
                    <a:pt x="95" y="43"/>
                    <a:pt x="95" y="43"/>
                  </a:cubicBezTo>
                  <a:cubicBezTo>
                    <a:pt x="95" y="43"/>
                    <a:pt x="95" y="43"/>
                    <a:pt x="96" y="43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4"/>
                    <a:pt x="96" y="44"/>
                    <a:pt x="96" y="44"/>
                  </a:cubicBezTo>
                  <a:cubicBezTo>
                    <a:pt x="96" y="44"/>
                    <a:pt x="95" y="44"/>
                    <a:pt x="95" y="44"/>
                  </a:cubicBezTo>
                  <a:cubicBezTo>
                    <a:pt x="95" y="44"/>
                    <a:pt x="95" y="44"/>
                    <a:pt x="95" y="44"/>
                  </a:cubicBezTo>
                  <a:cubicBezTo>
                    <a:pt x="95" y="44"/>
                    <a:pt x="95" y="43"/>
                    <a:pt x="95" y="43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4" y="43"/>
                    <a:pt x="94" y="44"/>
                    <a:pt x="94" y="44"/>
                  </a:cubicBezTo>
                  <a:cubicBezTo>
                    <a:pt x="94" y="44"/>
                    <a:pt x="94" y="44"/>
                    <a:pt x="94" y="45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6" y="45"/>
                    <a:pt x="95" y="45"/>
                    <a:pt x="96" y="45"/>
                  </a:cubicBezTo>
                  <a:cubicBezTo>
                    <a:pt x="96" y="44"/>
                    <a:pt x="96" y="45"/>
                    <a:pt x="96" y="45"/>
                  </a:cubicBezTo>
                  <a:cubicBezTo>
                    <a:pt x="96" y="45"/>
                    <a:pt x="97" y="45"/>
                    <a:pt x="97" y="45"/>
                  </a:cubicBezTo>
                  <a:cubicBezTo>
                    <a:pt x="97" y="45"/>
                    <a:pt x="97" y="45"/>
                    <a:pt x="97" y="45"/>
                  </a:cubicBezTo>
                  <a:cubicBezTo>
                    <a:pt x="97" y="45"/>
                    <a:pt x="97" y="45"/>
                    <a:pt x="97" y="45"/>
                  </a:cubicBezTo>
                  <a:cubicBezTo>
                    <a:pt x="97" y="45"/>
                    <a:pt x="97" y="45"/>
                    <a:pt x="97" y="45"/>
                  </a:cubicBezTo>
                  <a:cubicBezTo>
                    <a:pt x="97" y="45"/>
                    <a:pt x="97" y="45"/>
                    <a:pt x="96" y="45"/>
                  </a:cubicBezTo>
                  <a:cubicBezTo>
                    <a:pt x="96" y="45"/>
                    <a:pt x="96" y="45"/>
                    <a:pt x="96" y="45"/>
                  </a:cubicBezTo>
                  <a:cubicBezTo>
                    <a:pt x="96" y="45"/>
                    <a:pt x="96" y="45"/>
                    <a:pt x="96" y="45"/>
                  </a:cubicBezTo>
                  <a:cubicBezTo>
                    <a:pt x="96" y="45"/>
                    <a:pt x="96" y="46"/>
                    <a:pt x="96" y="46"/>
                  </a:cubicBezTo>
                  <a:cubicBezTo>
                    <a:pt x="96" y="46"/>
                    <a:pt x="96" y="47"/>
                    <a:pt x="96" y="47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7" y="47"/>
                    <a:pt x="97" y="47"/>
                    <a:pt x="98" y="47"/>
                  </a:cubicBezTo>
                  <a:cubicBezTo>
                    <a:pt x="98" y="47"/>
                    <a:pt x="98" y="46"/>
                    <a:pt x="98" y="46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8" y="45"/>
                    <a:pt x="98" y="46"/>
                    <a:pt x="98" y="46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9" y="46"/>
                    <a:pt x="99" y="46"/>
                    <a:pt x="99" y="47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9" y="47"/>
                    <a:pt x="99" y="47"/>
                    <a:pt x="100" y="47"/>
                  </a:cubicBezTo>
                  <a:cubicBezTo>
                    <a:pt x="100" y="47"/>
                    <a:pt x="100" y="48"/>
                    <a:pt x="100" y="48"/>
                  </a:cubicBezTo>
                  <a:cubicBezTo>
                    <a:pt x="100" y="48"/>
                    <a:pt x="100" y="48"/>
                    <a:pt x="100" y="48"/>
                  </a:cubicBezTo>
                  <a:cubicBezTo>
                    <a:pt x="100" y="49"/>
                    <a:pt x="100" y="49"/>
                    <a:pt x="100" y="49"/>
                  </a:cubicBezTo>
                  <a:cubicBezTo>
                    <a:pt x="100" y="49"/>
                    <a:pt x="100" y="49"/>
                    <a:pt x="100" y="49"/>
                  </a:cubicBezTo>
                  <a:cubicBezTo>
                    <a:pt x="100" y="49"/>
                    <a:pt x="100" y="50"/>
                    <a:pt x="100" y="50"/>
                  </a:cubicBezTo>
                  <a:cubicBezTo>
                    <a:pt x="100" y="50"/>
                    <a:pt x="99" y="50"/>
                    <a:pt x="99" y="50"/>
                  </a:cubicBezTo>
                  <a:cubicBezTo>
                    <a:pt x="99" y="50"/>
                    <a:pt x="99" y="50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100" y="51"/>
                    <a:pt x="100" y="52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1" y="54"/>
                    <a:pt x="101" y="54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1" y="56"/>
                    <a:pt x="101" y="56"/>
                    <a:pt x="101" y="57"/>
                  </a:cubicBezTo>
                  <a:cubicBezTo>
                    <a:pt x="101" y="57"/>
                    <a:pt x="101" y="57"/>
                    <a:pt x="101" y="57"/>
                  </a:cubicBezTo>
                  <a:cubicBezTo>
                    <a:pt x="101" y="57"/>
                    <a:pt x="101" y="57"/>
                    <a:pt x="102" y="57"/>
                  </a:cubicBezTo>
                  <a:cubicBezTo>
                    <a:pt x="102" y="57"/>
                    <a:pt x="101" y="57"/>
                    <a:pt x="101" y="58"/>
                  </a:cubicBezTo>
                  <a:cubicBezTo>
                    <a:pt x="101" y="58"/>
                    <a:pt x="101" y="58"/>
                    <a:pt x="101" y="58"/>
                  </a:cubicBezTo>
                  <a:cubicBezTo>
                    <a:pt x="101" y="58"/>
                    <a:pt x="101" y="58"/>
                    <a:pt x="101" y="58"/>
                  </a:cubicBezTo>
                  <a:cubicBezTo>
                    <a:pt x="101" y="58"/>
                    <a:pt x="102" y="58"/>
                    <a:pt x="102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59"/>
                    <a:pt x="102" y="58"/>
                    <a:pt x="102" y="58"/>
                  </a:cubicBezTo>
                  <a:cubicBezTo>
                    <a:pt x="103" y="58"/>
                    <a:pt x="103" y="58"/>
                    <a:pt x="103" y="57"/>
                  </a:cubicBezTo>
                  <a:cubicBezTo>
                    <a:pt x="103" y="57"/>
                    <a:pt x="104" y="57"/>
                    <a:pt x="104" y="58"/>
                  </a:cubicBezTo>
                  <a:cubicBezTo>
                    <a:pt x="104" y="58"/>
                    <a:pt x="104" y="58"/>
                    <a:pt x="104" y="58"/>
                  </a:cubicBezTo>
                  <a:cubicBezTo>
                    <a:pt x="104" y="58"/>
                    <a:pt x="104" y="58"/>
                    <a:pt x="104" y="58"/>
                  </a:cubicBezTo>
                  <a:cubicBezTo>
                    <a:pt x="104" y="58"/>
                    <a:pt x="104" y="58"/>
                    <a:pt x="104" y="59"/>
                  </a:cubicBezTo>
                  <a:cubicBezTo>
                    <a:pt x="104" y="59"/>
                    <a:pt x="104" y="59"/>
                    <a:pt x="104" y="59"/>
                  </a:cubicBezTo>
                  <a:cubicBezTo>
                    <a:pt x="105" y="59"/>
                    <a:pt x="105" y="58"/>
                    <a:pt x="105" y="58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06" y="58"/>
                    <a:pt x="106" y="58"/>
                    <a:pt x="106" y="59"/>
                  </a:cubicBezTo>
                  <a:cubicBezTo>
                    <a:pt x="106" y="59"/>
                    <a:pt x="106" y="59"/>
                    <a:pt x="106" y="59"/>
                  </a:cubicBezTo>
                  <a:cubicBezTo>
                    <a:pt x="107" y="59"/>
                    <a:pt x="107" y="59"/>
                    <a:pt x="107" y="59"/>
                  </a:cubicBezTo>
                  <a:cubicBezTo>
                    <a:pt x="107" y="59"/>
                    <a:pt x="107" y="58"/>
                    <a:pt x="107" y="58"/>
                  </a:cubicBezTo>
                  <a:cubicBezTo>
                    <a:pt x="108" y="58"/>
                    <a:pt x="108" y="58"/>
                    <a:pt x="108" y="58"/>
                  </a:cubicBezTo>
                  <a:cubicBezTo>
                    <a:pt x="108" y="58"/>
                    <a:pt x="108" y="58"/>
                    <a:pt x="108" y="58"/>
                  </a:cubicBezTo>
                  <a:cubicBezTo>
                    <a:pt x="108" y="58"/>
                    <a:pt x="109" y="58"/>
                    <a:pt x="109" y="58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09" y="58"/>
                    <a:pt x="109" y="57"/>
                    <a:pt x="110" y="57"/>
                  </a:cubicBezTo>
                  <a:cubicBezTo>
                    <a:pt x="110" y="57"/>
                    <a:pt x="109" y="58"/>
                    <a:pt x="109" y="58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0" y="58"/>
                    <a:pt x="111" y="58"/>
                    <a:pt x="111" y="58"/>
                  </a:cubicBezTo>
                  <a:cubicBezTo>
                    <a:pt x="111" y="58"/>
                    <a:pt x="111" y="58"/>
                    <a:pt x="111" y="58"/>
                  </a:cubicBezTo>
                  <a:cubicBezTo>
                    <a:pt x="111" y="58"/>
                    <a:pt x="111" y="58"/>
                    <a:pt x="111" y="58"/>
                  </a:cubicBezTo>
                  <a:cubicBezTo>
                    <a:pt x="111" y="58"/>
                    <a:pt x="111" y="57"/>
                    <a:pt x="111" y="57"/>
                  </a:cubicBezTo>
                  <a:cubicBezTo>
                    <a:pt x="111" y="57"/>
                    <a:pt x="111" y="57"/>
                    <a:pt x="111" y="57"/>
                  </a:cubicBezTo>
                  <a:cubicBezTo>
                    <a:pt x="111" y="57"/>
                    <a:pt x="111" y="57"/>
                    <a:pt x="111" y="57"/>
                  </a:cubicBezTo>
                  <a:cubicBezTo>
                    <a:pt x="111" y="57"/>
                    <a:pt x="111" y="57"/>
                    <a:pt x="111" y="57"/>
                  </a:cubicBezTo>
                  <a:cubicBezTo>
                    <a:pt x="111" y="57"/>
                    <a:pt x="111" y="58"/>
                    <a:pt x="112" y="58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2" y="58"/>
                    <a:pt x="112" y="59"/>
                    <a:pt x="112" y="59"/>
                  </a:cubicBezTo>
                  <a:cubicBezTo>
                    <a:pt x="112" y="59"/>
                    <a:pt x="112" y="59"/>
                    <a:pt x="112" y="59"/>
                  </a:cubicBezTo>
                  <a:cubicBezTo>
                    <a:pt x="112" y="59"/>
                    <a:pt x="112" y="60"/>
                    <a:pt x="112" y="60"/>
                  </a:cubicBezTo>
                  <a:cubicBezTo>
                    <a:pt x="112" y="60"/>
                    <a:pt x="112" y="61"/>
                    <a:pt x="112" y="61"/>
                  </a:cubicBezTo>
                  <a:cubicBezTo>
                    <a:pt x="112" y="61"/>
                    <a:pt x="112" y="61"/>
                    <a:pt x="112" y="62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13" y="62"/>
                    <a:pt x="113" y="62"/>
                    <a:pt x="113" y="61"/>
                  </a:cubicBezTo>
                  <a:cubicBezTo>
                    <a:pt x="113" y="61"/>
                    <a:pt x="114" y="61"/>
                    <a:pt x="114" y="61"/>
                  </a:cubicBezTo>
                  <a:cubicBezTo>
                    <a:pt x="114" y="60"/>
                    <a:pt x="114" y="60"/>
                    <a:pt x="115" y="60"/>
                  </a:cubicBezTo>
                  <a:cubicBezTo>
                    <a:pt x="115" y="60"/>
                    <a:pt x="115" y="60"/>
                    <a:pt x="115" y="60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6" y="60"/>
                    <a:pt x="116" y="60"/>
                    <a:pt x="116" y="61"/>
                  </a:cubicBezTo>
                  <a:cubicBezTo>
                    <a:pt x="116" y="61"/>
                    <a:pt x="117" y="61"/>
                    <a:pt x="117" y="61"/>
                  </a:cubicBezTo>
                  <a:cubicBezTo>
                    <a:pt x="117" y="61"/>
                    <a:pt x="117" y="61"/>
                    <a:pt x="117" y="61"/>
                  </a:cubicBezTo>
                  <a:cubicBezTo>
                    <a:pt x="117" y="61"/>
                    <a:pt x="117" y="61"/>
                    <a:pt x="117" y="61"/>
                  </a:cubicBezTo>
                  <a:cubicBezTo>
                    <a:pt x="117" y="61"/>
                    <a:pt x="117" y="61"/>
                    <a:pt x="117" y="60"/>
                  </a:cubicBezTo>
                  <a:cubicBezTo>
                    <a:pt x="118" y="60"/>
                    <a:pt x="118" y="60"/>
                    <a:pt x="119" y="60"/>
                  </a:cubicBezTo>
                  <a:cubicBezTo>
                    <a:pt x="119" y="60"/>
                    <a:pt x="119" y="60"/>
                    <a:pt x="119" y="59"/>
                  </a:cubicBezTo>
                  <a:cubicBezTo>
                    <a:pt x="119" y="59"/>
                    <a:pt x="119" y="59"/>
                    <a:pt x="120" y="59"/>
                  </a:cubicBezTo>
                  <a:cubicBezTo>
                    <a:pt x="120" y="59"/>
                    <a:pt x="120" y="59"/>
                    <a:pt x="120" y="59"/>
                  </a:cubicBezTo>
                  <a:cubicBezTo>
                    <a:pt x="120" y="59"/>
                    <a:pt x="120" y="59"/>
                    <a:pt x="119" y="59"/>
                  </a:cubicBezTo>
                  <a:cubicBezTo>
                    <a:pt x="119" y="59"/>
                    <a:pt x="119" y="58"/>
                    <a:pt x="120" y="58"/>
                  </a:cubicBezTo>
                  <a:cubicBezTo>
                    <a:pt x="120" y="58"/>
                    <a:pt x="120" y="58"/>
                    <a:pt x="120" y="58"/>
                  </a:cubicBezTo>
                  <a:cubicBezTo>
                    <a:pt x="120" y="58"/>
                    <a:pt x="120" y="58"/>
                    <a:pt x="120" y="57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20" y="57"/>
                    <a:pt x="120" y="58"/>
                    <a:pt x="120" y="58"/>
                  </a:cubicBezTo>
                  <a:cubicBezTo>
                    <a:pt x="120" y="58"/>
                    <a:pt x="120" y="58"/>
                    <a:pt x="120" y="58"/>
                  </a:cubicBezTo>
                  <a:cubicBezTo>
                    <a:pt x="120" y="58"/>
                    <a:pt x="121" y="58"/>
                    <a:pt x="121" y="58"/>
                  </a:cubicBezTo>
                  <a:cubicBezTo>
                    <a:pt x="121" y="58"/>
                    <a:pt x="121" y="58"/>
                    <a:pt x="121" y="58"/>
                  </a:cubicBezTo>
                  <a:cubicBezTo>
                    <a:pt x="121" y="58"/>
                    <a:pt x="121" y="58"/>
                    <a:pt x="121" y="58"/>
                  </a:cubicBezTo>
                  <a:cubicBezTo>
                    <a:pt x="121" y="59"/>
                    <a:pt x="121" y="59"/>
                    <a:pt x="121" y="59"/>
                  </a:cubicBezTo>
                  <a:cubicBezTo>
                    <a:pt x="121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60"/>
                  </a:cubicBezTo>
                  <a:cubicBezTo>
                    <a:pt x="122" y="60"/>
                    <a:pt x="122" y="60"/>
                    <a:pt x="122" y="60"/>
                  </a:cubicBezTo>
                  <a:cubicBezTo>
                    <a:pt x="122" y="60"/>
                    <a:pt x="122" y="60"/>
                    <a:pt x="123" y="59"/>
                  </a:cubicBezTo>
                  <a:cubicBezTo>
                    <a:pt x="123" y="59"/>
                    <a:pt x="123" y="59"/>
                    <a:pt x="123" y="59"/>
                  </a:cubicBezTo>
                  <a:cubicBezTo>
                    <a:pt x="123" y="59"/>
                    <a:pt x="123" y="59"/>
                    <a:pt x="123" y="59"/>
                  </a:cubicBezTo>
                  <a:cubicBezTo>
                    <a:pt x="123" y="59"/>
                    <a:pt x="123" y="59"/>
                    <a:pt x="123" y="59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4" y="59"/>
                    <a:pt x="124" y="59"/>
                    <a:pt x="124" y="60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0"/>
                    <a:pt x="124" y="61"/>
                    <a:pt x="124" y="61"/>
                  </a:cubicBezTo>
                  <a:cubicBezTo>
                    <a:pt x="124" y="61"/>
                    <a:pt x="124" y="61"/>
                    <a:pt x="124" y="61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5" y="61"/>
                    <a:pt x="126" y="60"/>
                    <a:pt x="126" y="60"/>
                  </a:cubicBezTo>
                  <a:cubicBezTo>
                    <a:pt x="126" y="60"/>
                    <a:pt x="126" y="60"/>
                    <a:pt x="127" y="60"/>
                  </a:cubicBezTo>
                  <a:cubicBezTo>
                    <a:pt x="127" y="60"/>
                    <a:pt x="127" y="60"/>
                    <a:pt x="127" y="59"/>
                  </a:cubicBezTo>
                  <a:cubicBezTo>
                    <a:pt x="127" y="59"/>
                    <a:pt x="127" y="59"/>
                    <a:pt x="127" y="59"/>
                  </a:cubicBezTo>
                  <a:cubicBezTo>
                    <a:pt x="127" y="59"/>
                    <a:pt x="127" y="58"/>
                    <a:pt x="127" y="58"/>
                  </a:cubicBezTo>
                  <a:cubicBezTo>
                    <a:pt x="127" y="58"/>
                    <a:pt x="127" y="59"/>
                    <a:pt x="127" y="59"/>
                  </a:cubicBezTo>
                  <a:cubicBezTo>
                    <a:pt x="127" y="59"/>
                    <a:pt x="127" y="59"/>
                    <a:pt x="127" y="59"/>
                  </a:cubicBezTo>
                  <a:cubicBezTo>
                    <a:pt x="127" y="59"/>
                    <a:pt x="127" y="59"/>
                    <a:pt x="127" y="59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7" y="60"/>
                    <a:pt x="127" y="60"/>
                    <a:pt x="128" y="60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8" y="60"/>
                    <a:pt x="128" y="59"/>
                    <a:pt x="129" y="59"/>
                  </a:cubicBezTo>
                  <a:cubicBezTo>
                    <a:pt x="129" y="59"/>
                    <a:pt x="128" y="60"/>
                    <a:pt x="128" y="60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8" y="60"/>
                    <a:pt x="128" y="60"/>
                    <a:pt x="129" y="60"/>
                  </a:cubicBezTo>
                  <a:cubicBezTo>
                    <a:pt x="129" y="60"/>
                    <a:pt x="129" y="60"/>
                    <a:pt x="129" y="60"/>
                  </a:cubicBezTo>
                  <a:cubicBezTo>
                    <a:pt x="129" y="60"/>
                    <a:pt x="129" y="60"/>
                    <a:pt x="129" y="60"/>
                  </a:cubicBezTo>
                  <a:cubicBezTo>
                    <a:pt x="129" y="60"/>
                    <a:pt x="129" y="61"/>
                    <a:pt x="129" y="61"/>
                  </a:cubicBezTo>
                  <a:cubicBezTo>
                    <a:pt x="129" y="61"/>
                    <a:pt x="130" y="61"/>
                    <a:pt x="130" y="61"/>
                  </a:cubicBezTo>
                  <a:cubicBezTo>
                    <a:pt x="130" y="61"/>
                    <a:pt x="130" y="61"/>
                    <a:pt x="130" y="60"/>
                  </a:cubicBezTo>
                  <a:cubicBezTo>
                    <a:pt x="130" y="60"/>
                    <a:pt x="130" y="60"/>
                    <a:pt x="130" y="60"/>
                  </a:cubicBezTo>
                  <a:cubicBezTo>
                    <a:pt x="130" y="60"/>
                    <a:pt x="130" y="60"/>
                    <a:pt x="130" y="60"/>
                  </a:cubicBezTo>
                  <a:cubicBezTo>
                    <a:pt x="130" y="60"/>
                    <a:pt x="130" y="59"/>
                    <a:pt x="130" y="59"/>
                  </a:cubicBezTo>
                  <a:cubicBezTo>
                    <a:pt x="130" y="59"/>
                    <a:pt x="130" y="59"/>
                    <a:pt x="130" y="59"/>
                  </a:cubicBezTo>
                  <a:cubicBezTo>
                    <a:pt x="130" y="59"/>
                    <a:pt x="130" y="59"/>
                    <a:pt x="130" y="60"/>
                  </a:cubicBezTo>
                  <a:cubicBezTo>
                    <a:pt x="130" y="60"/>
                    <a:pt x="130" y="60"/>
                    <a:pt x="130" y="60"/>
                  </a:cubicBezTo>
                  <a:cubicBezTo>
                    <a:pt x="130" y="60"/>
                    <a:pt x="130" y="60"/>
                    <a:pt x="130" y="61"/>
                  </a:cubicBezTo>
                  <a:cubicBezTo>
                    <a:pt x="130" y="61"/>
                    <a:pt x="130" y="61"/>
                    <a:pt x="130" y="61"/>
                  </a:cubicBezTo>
                  <a:cubicBezTo>
                    <a:pt x="130" y="61"/>
                    <a:pt x="130" y="61"/>
                    <a:pt x="131" y="61"/>
                  </a:cubicBezTo>
                  <a:cubicBezTo>
                    <a:pt x="131" y="62"/>
                    <a:pt x="131" y="62"/>
                    <a:pt x="131" y="62"/>
                  </a:cubicBezTo>
                  <a:cubicBezTo>
                    <a:pt x="131" y="62"/>
                    <a:pt x="131" y="63"/>
                    <a:pt x="131" y="63"/>
                  </a:cubicBezTo>
                  <a:cubicBezTo>
                    <a:pt x="131" y="63"/>
                    <a:pt x="131" y="63"/>
                    <a:pt x="131" y="64"/>
                  </a:cubicBezTo>
                  <a:cubicBezTo>
                    <a:pt x="131" y="64"/>
                    <a:pt x="131" y="64"/>
                    <a:pt x="131" y="64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1" y="65"/>
                    <a:pt x="131" y="65"/>
                    <a:pt x="132" y="65"/>
                  </a:cubicBezTo>
                  <a:cubicBezTo>
                    <a:pt x="132" y="65"/>
                    <a:pt x="132" y="65"/>
                    <a:pt x="132" y="65"/>
                  </a:cubicBezTo>
                  <a:cubicBezTo>
                    <a:pt x="132" y="64"/>
                    <a:pt x="133" y="64"/>
                    <a:pt x="133" y="64"/>
                  </a:cubicBezTo>
                  <a:cubicBezTo>
                    <a:pt x="133" y="64"/>
                    <a:pt x="133" y="64"/>
                    <a:pt x="133" y="64"/>
                  </a:cubicBezTo>
                  <a:cubicBezTo>
                    <a:pt x="134" y="64"/>
                    <a:pt x="134" y="64"/>
                    <a:pt x="135" y="63"/>
                  </a:cubicBezTo>
                  <a:cubicBezTo>
                    <a:pt x="135" y="63"/>
                    <a:pt x="135" y="63"/>
                    <a:pt x="135" y="63"/>
                  </a:cubicBezTo>
                  <a:cubicBezTo>
                    <a:pt x="135" y="63"/>
                    <a:pt x="136" y="63"/>
                    <a:pt x="136" y="63"/>
                  </a:cubicBezTo>
                  <a:cubicBezTo>
                    <a:pt x="136" y="63"/>
                    <a:pt x="136" y="63"/>
                    <a:pt x="137" y="62"/>
                  </a:cubicBezTo>
                  <a:cubicBezTo>
                    <a:pt x="137" y="62"/>
                    <a:pt x="138" y="62"/>
                    <a:pt x="138" y="62"/>
                  </a:cubicBezTo>
                  <a:cubicBezTo>
                    <a:pt x="138" y="62"/>
                    <a:pt x="139" y="61"/>
                    <a:pt x="139" y="61"/>
                  </a:cubicBezTo>
                  <a:cubicBezTo>
                    <a:pt x="139" y="61"/>
                    <a:pt x="139" y="61"/>
                    <a:pt x="140" y="61"/>
                  </a:cubicBezTo>
                  <a:cubicBezTo>
                    <a:pt x="140" y="61"/>
                    <a:pt x="140" y="61"/>
                    <a:pt x="140" y="61"/>
                  </a:cubicBezTo>
                  <a:cubicBezTo>
                    <a:pt x="140" y="61"/>
                    <a:pt x="140" y="61"/>
                    <a:pt x="140" y="60"/>
                  </a:cubicBezTo>
                  <a:cubicBezTo>
                    <a:pt x="140" y="60"/>
                    <a:pt x="140" y="60"/>
                    <a:pt x="140" y="60"/>
                  </a:cubicBezTo>
                  <a:cubicBezTo>
                    <a:pt x="140" y="60"/>
                    <a:pt x="140" y="59"/>
                    <a:pt x="140" y="59"/>
                  </a:cubicBezTo>
                  <a:cubicBezTo>
                    <a:pt x="140" y="59"/>
                    <a:pt x="141" y="59"/>
                    <a:pt x="141" y="59"/>
                  </a:cubicBezTo>
                  <a:cubicBezTo>
                    <a:pt x="141" y="59"/>
                    <a:pt x="141" y="59"/>
                    <a:pt x="141" y="59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0" y="58"/>
                    <a:pt x="140" y="58"/>
                    <a:pt x="140" y="58"/>
                  </a:cubicBezTo>
                  <a:cubicBezTo>
                    <a:pt x="140" y="58"/>
                    <a:pt x="141" y="58"/>
                    <a:pt x="141" y="58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1" y="58"/>
                    <a:pt x="141" y="58"/>
                    <a:pt x="142" y="58"/>
                  </a:cubicBezTo>
                  <a:cubicBezTo>
                    <a:pt x="142" y="58"/>
                    <a:pt x="141" y="58"/>
                    <a:pt x="141" y="58"/>
                  </a:cubicBezTo>
                  <a:cubicBezTo>
                    <a:pt x="141" y="58"/>
                    <a:pt x="141" y="58"/>
                    <a:pt x="141" y="57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0" y="57"/>
                    <a:pt x="140" y="57"/>
                  </a:cubicBezTo>
                  <a:cubicBezTo>
                    <a:pt x="140" y="57"/>
                    <a:pt x="141" y="57"/>
                    <a:pt x="140" y="57"/>
                  </a:cubicBezTo>
                  <a:cubicBezTo>
                    <a:pt x="140" y="57"/>
                    <a:pt x="140" y="56"/>
                    <a:pt x="141" y="56"/>
                  </a:cubicBezTo>
                  <a:cubicBezTo>
                    <a:pt x="141" y="56"/>
                    <a:pt x="140" y="56"/>
                    <a:pt x="141" y="56"/>
                  </a:cubicBezTo>
                  <a:cubicBezTo>
                    <a:pt x="141" y="56"/>
                    <a:pt x="141" y="56"/>
                    <a:pt x="141" y="56"/>
                  </a:cubicBezTo>
                  <a:cubicBezTo>
                    <a:pt x="141" y="56"/>
                    <a:pt x="141" y="56"/>
                    <a:pt x="141" y="57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1" y="57"/>
                    <a:pt x="141" y="56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1" y="57"/>
                    <a:pt x="142" y="57"/>
                  </a:cubicBezTo>
                  <a:cubicBezTo>
                    <a:pt x="142" y="57"/>
                    <a:pt x="142" y="56"/>
                    <a:pt x="142" y="56"/>
                  </a:cubicBezTo>
                  <a:cubicBezTo>
                    <a:pt x="142" y="56"/>
                    <a:pt x="142" y="56"/>
                    <a:pt x="142" y="56"/>
                  </a:cubicBezTo>
                  <a:cubicBezTo>
                    <a:pt x="142" y="56"/>
                    <a:pt x="142" y="56"/>
                    <a:pt x="142" y="55"/>
                  </a:cubicBezTo>
                  <a:cubicBezTo>
                    <a:pt x="142" y="55"/>
                    <a:pt x="142" y="55"/>
                    <a:pt x="142" y="55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3"/>
                  </a:cubicBezTo>
                  <a:cubicBezTo>
                    <a:pt x="143" y="53"/>
                    <a:pt x="143" y="53"/>
                    <a:pt x="143" y="53"/>
                  </a:cubicBezTo>
                  <a:cubicBezTo>
                    <a:pt x="143" y="53"/>
                    <a:pt x="143" y="53"/>
                    <a:pt x="143" y="53"/>
                  </a:cubicBezTo>
                  <a:cubicBezTo>
                    <a:pt x="143" y="53"/>
                    <a:pt x="143" y="53"/>
                    <a:pt x="143" y="53"/>
                  </a:cubicBezTo>
                  <a:cubicBezTo>
                    <a:pt x="143" y="53"/>
                    <a:pt x="143" y="53"/>
                    <a:pt x="143" y="53"/>
                  </a:cubicBezTo>
                  <a:cubicBezTo>
                    <a:pt x="143" y="53"/>
                    <a:pt x="143" y="52"/>
                    <a:pt x="143" y="52"/>
                  </a:cubicBezTo>
                  <a:cubicBezTo>
                    <a:pt x="143" y="52"/>
                    <a:pt x="143" y="52"/>
                    <a:pt x="143" y="52"/>
                  </a:cubicBezTo>
                  <a:cubicBezTo>
                    <a:pt x="143" y="52"/>
                    <a:pt x="143" y="52"/>
                    <a:pt x="143" y="52"/>
                  </a:cubicBezTo>
                  <a:cubicBezTo>
                    <a:pt x="143" y="52"/>
                    <a:pt x="143" y="52"/>
                    <a:pt x="143" y="52"/>
                  </a:cubicBezTo>
                  <a:cubicBezTo>
                    <a:pt x="143" y="51"/>
                    <a:pt x="144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2"/>
                    <a:pt x="143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0"/>
                    <a:pt x="143" y="50"/>
                    <a:pt x="143" y="50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2" y="50"/>
                    <a:pt x="142" y="50"/>
                    <a:pt x="142" y="50"/>
                  </a:cubicBezTo>
                  <a:cubicBezTo>
                    <a:pt x="142" y="50"/>
                    <a:pt x="142" y="50"/>
                    <a:pt x="142" y="50"/>
                  </a:cubicBezTo>
                  <a:cubicBezTo>
                    <a:pt x="142" y="49"/>
                    <a:pt x="142" y="49"/>
                    <a:pt x="142" y="49"/>
                  </a:cubicBezTo>
                  <a:cubicBezTo>
                    <a:pt x="142" y="50"/>
                    <a:pt x="142" y="50"/>
                    <a:pt x="142" y="49"/>
                  </a:cubicBezTo>
                  <a:cubicBezTo>
                    <a:pt x="142" y="49"/>
                    <a:pt x="142" y="49"/>
                    <a:pt x="142" y="49"/>
                  </a:cubicBezTo>
                  <a:cubicBezTo>
                    <a:pt x="142" y="49"/>
                    <a:pt x="142" y="49"/>
                    <a:pt x="142" y="49"/>
                  </a:cubicBezTo>
                  <a:cubicBezTo>
                    <a:pt x="142" y="49"/>
                    <a:pt x="142" y="49"/>
                    <a:pt x="142" y="49"/>
                  </a:cubicBezTo>
                  <a:cubicBezTo>
                    <a:pt x="142" y="49"/>
                    <a:pt x="142" y="49"/>
                    <a:pt x="142" y="49"/>
                  </a:cubicBezTo>
                  <a:cubicBezTo>
                    <a:pt x="142" y="49"/>
                    <a:pt x="142" y="49"/>
                    <a:pt x="142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8"/>
                  </a:cubicBezTo>
                  <a:cubicBezTo>
                    <a:pt x="141" y="48"/>
                    <a:pt x="142" y="48"/>
                    <a:pt x="142" y="48"/>
                  </a:cubicBezTo>
                  <a:cubicBezTo>
                    <a:pt x="142" y="48"/>
                    <a:pt x="142" y="48"/>
                    <a:pt x="142" y="48"/>
                  </a:cubicBezTo>
                  <a:cubicBezTo>
                    <a:pt x="142" y="48"/>
                    <a:pt x="142" y="48"/>
                    <a:pt x="142" y="48"/>
                  </a:cubicBezTo>
                  <a:cubicBezTo>
                    <a:pt x="142" y="48"/>
                    <a:pt x="142" y="48"/>
                    <a:pt x="142" y="48"/>
                  </a:cubicBezTo>
                  <a:cubicBezTo>
                    <a:pt x="142" y="48"/>
                    <a:pt x="142" y="48"/>
                    <a:pt x="142" y="48"/>
                  </a:cubicBezTo>
                  <a:cubicBezTo>
                    <a:pt x="142" y="48"/>
                    <a:pt x="142" y="48"/>
                    <a:pt x="143" y="48"/>
                  </a:cubicBezTo>
                  <a:cubicBezTo>
                    <a:pt x="143" y="48"/>
                    <a:pt x="143" y="48"/>
                    <a:pt x="143" y="48"/>
                  </a:cubicBezTo>
                  <a:cubicBezTo>
                    <a:pt x="143" y="48"/>
                    <a:pt x="143" y="48"/>
                    <a:pt x="143" y="48"/>
                  </a:cubicBezTo>
                  <a:cubicBezTo>
                    <a:pt x="143" y="47"/>
                    <a:pt x="143" y="47"/>
                    <a:pt x="143" y="47"/>
                  </a:cubicBezTo>
                  <a:cubicBezTo>
                    <a:pt x="143" y="47"/>
                    <a:pt x="143" y="47"/>
                    <a:pt x="143" y="47"/>
                  </a:cubicBezTo>
                  <a:cubicBezTo>
                    <a:pt x="143" y="47"/>
                    <a:pt x="143" y="47"/>
                    <a:pt x="143" y="46"/>
                  </a:cubicBezTo>
                  <a:cubicBezTo>
                    <a:pt x="143" y="46"/>
                    <a:pt x="143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5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6" y="45"/>
                  </a:cubicBezTo>
                  <a:cubicBezTo>
                    <a:pt x="146" y="45"/>
                    <a:pt x="146" y="45"/>
                    <a:pt x="146" y="45"/>
                  </a:cubicBezTo>
                  <a:cubicBezTo>
                    <a:pt x="146" y="45"/>
                    <a:pt x="146" y="45"/>
                    <a:pt x="146" y="45"/>
                  </a:cubicBezTo>
                  <a:cubicBezTo>
                    <a:pt x="146" y="44"/>
                    <a:pt x="146" y="44"/>
                    <a:pt x="146" y="44"/>
                  </a:cubicBezTo>
                  <a:cubicBezTo>
                    <a:pt x="146" y="44"/>
                    <a:pt x="146" y="44"/>
                    <a:pt x="146" y="44"/>
                  </a:cubicBezTo>
                  <a:cubicBezTo>
                    <a:pt x="146" y="44"/>
                    <a:pt x="146" y="44"/>
                    <a:pt x="146" y="44"/>
                  </a:cubicBezTo>
                  <a:cubicBezTo>
                    <a:pt x="147" y="44"/>
                    <a:pt x="147" y="44"/>
                    <a:pt x="147" y="44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2"/>
                    <a:pt x="147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3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3"/>
                    <a:pt x="148" y="43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8" y="43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9" y="42"/>
                    <a:pt x="149" y="42"/>
                    <a:pt x="149" y="43"/>
                  </a:cubicBezTo>
                  <a:cubicBezTo>
                    <a:pt x="149" y="43"/>
                    <a:pt x="149" y="43"/>
                    <a:pt x="149" y="43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8" y="42"/>
                    <a:pt x="148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1"/>
                    <a:pt x="150" y="41"/>
                    <a:pt x="149" y="41"/>
                  </a:cubicBezTo>
                  <a:cubicBezTo>
                    <a:pt x="149" y="41"/>
                    <a:pt x="149" y="41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50" y="41"/>
                    <a:pt x="150" y="41"/>
                    <a:pt x="150" y="4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50" y="40"/>
                    <a:pt x="150" y="4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50" y="39"/>
                    <a:pt x="150" y="39"/>
                    <a:pt x="150" y="39"/>
                  </a:cubicBezTo>
                  <a:cubicBezTo>
                    <a:pt x="150" y="39"/>
                    <a:pt x="150" y="39"/>
                    <a:pt x="150" y="39"/>
                  </a:cubicBezTo>
                  <a:cubicBezTo>
                    <a:pt x="150" y="39"/>
                    <a:pt x="149" y="40"/>
                    <a:pt x="149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8"/>
                    <a:pt x="148" y="38"/>
                    <a:pt x="149" y="38"/>
                  </a:cubicBezTo>
                  <a:cubicBezTo>
                    <a:pt x="149" y="38"/>
                    <a:pt x="149" y="38"/>
                    <a:pt x="149" y="38"/>
                  </a:cubicBezTo>
                  <a:cubicBezTo>
                    <a:pt x="149" y="38"/>
                    <a:pt x="149" y="38"/>
                    <a:pt x="149" y="38"/>
                  </a:cubicBezTo>
                  <a:cubicBezTo>
                    <a:pt x="149" y="38"/>
                    <a:pt x="149" y="37"/>
                    <a:pt x="149" y="37"/>
                  </a:cubicBezTo>
                  <a:cubicBezTo>
                    <a:pt x="149" y="37"/>
                    <a:pt x="149" y="37"/>
                    <a:pt x="149" y="37"/>
                  </a:cubicBezTo>
                  <a:cubicBezTo>
                    <a:pt x="149" y="37"/>
                    <a:pt x="149" y="37"/>
                    <a:pt x="149" y="37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5"/>
                    <a:pt x="149" y="35"/>
                    <a:pt x="149" y="35"/>
                  </a:cubicBezTo>
                  <a:cubicBezTo>
                    <a:pt x="149" y="35"/>
                    <a:pt x="149" y="35"/>
                    <a:pt x="149" y="35"/>
                  </a:cubicBezTo>
                  <a:cubicBezTo>
                    <a:pt x="149" y="35"/>
                    <a:pt x="149" y="35"/>
                    <a:pt x="149" y="34"/>
                  </a:cubicBezTo>
                  <a:cubicBezTo>
                    <a:pt x="149" y="34"/>
                    <a:pt x="149" y="34"/>
                    <a:pt x="149" y="34"/>
                  </a:cubicBezTo>
                  <a:cubicBezTo>
                    <a:pt x="149" y="34"/>
                    <a:pt x="149" y="34"/>
                    <a:pt x="149" y="34"/>
                  </a:cubicBezTo>
                  <a:cubicBezTo>
                    <a:pt x="149" y="34"/>
                    <a:pt x="149" y="34"/>
                    <a:pt x="149" y="34"/>
                  </a:cubicBezTo>
                  <a:cubicBezTo>
                    <a:pt x="150" y="34"/>
                    <a:pt x="150" y="34"/>
                    <a:pt x="149" y="34"/>
                  </a:cubicBezTo>
                  <a:cubicBezTo>
                    <a:pt x="149" y="33"/>
                    <a:pt x="150" y="33"/>
                    <a:pt x="150" y="33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50" y="32"/>
                    <a:pt x="150" y="32"/>
                    <a:pt x="150" y="32"/>
                  </a:cubicBezTo>
                  <a:cubicBezTo>
                    <a:pt x="150" y="32"/>
                    <a:pt x="150" y="32"/>
                    <a:pt x="150" y="32"/>
                  </a:cubicBezTo>
                  <a:cubicBezTo>
                    <a:pt x="150" y="32"/>
                    <a:pt x="151" y="31"/>
                    <a:pt x="151" y="31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1" y="31"/>
                    <a:pt x="151" y="31"/>
                    <a:pt x="152" y="31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1"/>
                    <a:pt x="152" y="32"/>
                    <a:pt x="152" y="31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1"/>
                    <a:pt x="152" y="31"/>
                    <a:pt x="152" y="30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2" y="30"/>
                    <a:pt x="152" y="30"/>
                    <a:pt x="151" y="29"/>
                  </a:cubicBezTo>
                  <a:cubicBezTo>
                    <a:pt x="151" y="29"/>
                    <a:pt x="151" y="29"/>
                    <a:pt x="151" y="29"/>
                  </a:cubicBezTo>
                  <a:cubicBezTo>
                    <a:pt x="151" y="29"/>
                    <a:pt x="151" y="29"/>
                    <a:pt x="152" y="29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2" y="30"/>
                    <a:pt x="152" y="31"/>
                    <a:pt x="153" y="31"/>
                  </a:cubicBezTo>
                  <a:cubicBezTo>
                    <a:pt x="153" y="31"/>
                    <a:pt x="153" y="31"/>
                    <a:pt x="153" y="31"/>
                  </a:cubicBezTo>
                  <a:cubicBezTo>
                    <a:pt x="153" y="31"/>
                    <a:pt x="153" y="31"/>
                    <a:pt x="153" y="31"/>
                  </a:cubicBezTo>
                  <a:cubicBezTo>
                    <a:pt x="153" y="31"/>
                    <a:pt x="154" y="31"/>
                    <a:pt x="154" y="31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54" y="31"/>
                    <a:pt x="155" y="31"/>
                    <a:pt x="155" y="31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7" y="31"/>
                    <a:pt x="157" y="31"/>
                    <a:pt x="157" y="31"/>
                  </a:cubicBezTo>
                  <a:cubicBezTo>
                    <a:pt x="157" y="31"/>
                    <a:pt x="157" y="31"/>
                    <a:pt x="157" y="31"/>
                  </a:cubicBezTo>
                  <a:cubicBezTo>
                    <a:pt x="157" y="31"/>
                    <a:pt x="157" y="31"/>
                    <a:pt x="157" y="31"/>
                  </a:cubicBezTo>
                  <a:cubicBezTo>
                    <a:pt x="158" y="31"/>
                    <a:pt x="158" y="31"/>
                    <a:pt x="158" y="31"/>
                  </a:cubicBezTo>
                  <a:cubicBezTo>
                    <a:pt x="158" y="31"/>
                    <a:pt x="158" y="30"/>
                    <a:pt x="158" y="30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58" y="30"/>
                    <a:pt x="159" y="30"/>
                    <a:pt x="159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7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29"/>
                    <a:pt x="157" y="29"/>
                    <a:pt x="157" y="28"/>
                  </a:cubicBezTo>
                  <a:cubicBezTo>
                    <a:pt x="157" y="28"/>
                    <a:pt x="157" y="28"/>
                    <a:pt x="157" y="28"/>
                  </a:cubicBezTo>
                  <a:cubicBezTo>
                    <a:pt x="157" y="28"/>
                    <a:pt x="157" y="28"/>
                    <a:pt x="157" y="28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27"/>
                    <a:pt x="156" y="27"/>
                    <a:pt x="156" y="27"/>
                  </a:cubicBezTo>
                  <a:cubicBezTo>
                    <a:pt x="156" y="27"/>
                    <a:pt x="155" y="27"/>
                    <a:pt x="155" y="27"/>
                  </a:cubicBezTo>
                  <a:cubicBezTo>
                    <a:pt x="155" y="27"/>
                    <a:pt x="155" y="27"/>
                    <a:pt x="155" y="27"/>
                  </a:cubicBezTo>
                  <a:cubicBezTo>
                    <a:pt x="155" y="27"/>
                    <a:pt x="155" y="27"/>
                    <a:pt x="155" y="27"/>
                  </a:cubicBezTo>
                  <a:cubicBezTo>
                    <a:pt x="155" y="27"/>
                    <a:pt x="155" y="27"/>
                    <a:pt x="155" y="27"/>
                  </a:cubicBezTo>
                  <a:cubicBezTo>
                    <a:pt x="155" y="27"/>
                    <a:pt x="154" y="27"/>
                    <a:pt x="154" y="27"/>
                  </a:cubicBezTo>
                  <a:cubicBezTo>
                    <a:pt x="154" y="27"/>
                    <a:pt x="155" y="27"/>
                    <a:pt x="155" y="27"/>
                  </a:cubicBezTo>
                  <a:cubicBezTo>
                    <a:pt x="155" y="27"/>
                    <a:pt x="155" y="27"/>
                    <a:pt x="155" y="27"/>
                  </a:cubicBezTo>
                  <a:cubicBezTo>
                    <a:pt x="155" y="26"/>
                    <a:pt x="154" y="26"/>
                    <a:pt x="154" y="26"/>
                  </a:cubicBezTo>
                  <a:cubicBezTo>
                    <a:pt x="154" y="26"/>
                    <a:pt x="154" y="26"/>
                    <a:pt x="154" y="26"/>
                  </a:cubicBezTo>
                  <a:cubicBezTo>
                    <a:pt x="154" y="26"/>
                    <a:pt x="154" y="26"/>
                    <a:pt x="154" y="26"/>
                  </a:cubicBezTo>
                  <a:cubicBezTo>
                    <a:pt x="154" y="26"/>
                    <a:pt x="153" y="26"/>
                    <a:pt x="153" y="26"/>
                  </a:cubicBezTo>
                  <a:cubicBezTo>
                    <a:pt x="153" y="26"/>
                    <a:pt x="153" y="26"/>
                    <a:pt x="153" y="26"/>
                  </a:cubicBezTo>
                  <a:cubicBezTo>
                    <a:pt x="153" y="26"/>
                    <a:pt x="153" y="26"/>
                    <a:pt x="153" y="26"/>
                  </a:cubicBezTo>
                  <a:cubicBezTo>
                    <a:pt x="153" y="26"/>
                    <a:pt x="153" y="26"/>
                    <a:pt x="153" y="26"/>
                  </a:cubicBezTo>
                  <a:cubicBezTo>
                    <a:pt x="153" y="26"/>
                    <a:pt x="152" y="25"/>
                    <a:pt x="152" y="25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1" y="25"/>
                    <a:pt x="151" y="25"/>
                    <a:pt x="151" y="24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0" y="23"/>
                    <a:pt x="150" y="23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22"/>
                    <a:pt x="151" y="23"/>
                    <a:pt x="151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2" y="22"/>
                  </a:cubicBezTo>
                  <a:cubicBezTo>
                    <a:pt x="152" y="22"/>
                    <a:pt x="152" y="22"/>
                    <a:pt x="152" y="22"/>
                  </a:cubicBezTo>
                  <a:cubicBezTo>
                    <a:pt x="152" y="22"/>
                    <a:pt x="152" y="22"/>
                    <a:pt x="152" y="22"/>
                  </a:cubicBezTo>
                  <a:cubicBezTo>
                    <a:pt x="152" y="22"/>
                    <a:pt x="152" y="22"/>
                    <a:pt x="152" y="22"/>
                  </a:cubicBezTo>
                  <a:cubicBezTo>
                    <a:pt x="152" y="22"/>
                    <a:pt x="152" y="22"/>
                    <a:pt x="152" y="22"/>
                  </a:cubicBezTo>
                  <a:cubicBezTo>
                    <a:pt x="152" y="22"/>
                    <a:pt x="152" y="21"/>
                    <a:pt x="152" y="21"/>
                  </a:cubicBezTo>
                  <a:cubicBezTo>
                    <a:pt x="152" y="21"/>
                    <a:pt x="152" y="21"/>
                    <a:pt x="152" y="21"/>
                  </a:cubicBezTo>
                  <a:cubicBezTo>
                    <a:pt x="152" y="21"/>
                    <a:pt x="152" y="21"/>
                    <a:pt x="152" y="21"/>
                  </a:cubicBezTo>
                  <a:cubicBezTo>
                    <a:pt x="152" y="21"/>
                    <a:pt x="152" y="20"/>
                    <a:pt x="151" y="20"/>
                  </a:cubicBezTo>
                  <a:cubicBezTo>
                    <a:pt x="151" y="20"/>
                    <a:pt x="151" y="20"/>
                    <a:pt x="151" y="20"/>
                  </a:cubicBezTo>
                  <a:cubicBezTo>
                    <a:pt x="151" y="20"/>
                    <a:pt x="151" y="20"/>
                    <a:pt x="151" y="20"/>
                  </a:cubicBezTo>
                  <a:cubicBezTo>
                    <a:pt x="151" y="20"/>
                    <a:pt x="150" y="20"/>
                    <a:pt x="150" y="1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0" y="19"/>
                    <a:pt x="150" y="19"/>
                    <a:pt x="150" y="18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8"/>
                    <a:pt x="149" y="18"/>
                    <a:pt x="150" y="18"/>
                  </a:cubicBezTo>
                  <a:cubicBezTo>
                    <a:pt x="150" y="18"/>
                    <a:pt x="149" y="18"/>
                    <a:pt x="149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50" y="18"/>
                    <a:pt x="150" y="18"/>
                    <a:pt x="150" y="17"/>
                  </a:cubicBezTo>
                  <a:cubicBezTo>
                    <a:pt x="150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8" y="17"/>
                  </a:cubicBezTo>
                  <a:cubicBezTo>
                    <a:pt x="148" y="17"/>
                    <a:pt x="149" y="17"/>
                    <a:pt x="149" y="17"/>
                  </a:cubicBezTo>
                  <a:cubicBezTo>
                    <a:pt x="149" y="17"/>
                    <a:pt x="148" y="17"/>
                    <a:pt x="148" y="17"/>
                  </a:cubicBezTo>
                  <a:cubicBezTo>
                    <a:pt x="148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6"/>
                    <a:pt x="149" y="16"/>
                  </a:cubicBezTo>
                  <a:cubicBezTo>
                    <a:pt x="149" y="16"/>
                    <a:pt x="149" y="16"/>
                    <a:pt x="149" y="16"/>
                  </a:cubicBezTo>
                  <a:cubicBezTo>
                    <a:pt x="148" y="16"/>
                    <a:pt x="148" y="16"/>
                    <a:pt x="148" y="16"/>
                  </a:cubicBezTo>
                  <a:cubicBezTo>
                    <a:pt x="148" y="16"/>
                    <a:pt x="148" y="16"/>
                    <a:pt x="148" y="16"/>
                  </a:cubicBezTo>
                  <a:cubicBezTo>
                    <a:pt x="148" y="16"/>
                    <a:pt x="148" y="16"/>
                    <a:pt x="148" y="16"/>
                  </a:cubicBezTo>
                  <a:cubicBezTo>
                    <a:pt x="148" y="16"/>
                    <a:pt x="148" y="16"/>
                    <a:pt x="148" y="16"/>
                  </a:cubicBezTo>
                  <a:cubicBezTo>
                    <a:pt x="148" y="16"/>
                    <a:pt x="148" y="16"/>
                    <a:pt x="148" y="16"/>
                  </a:cubicBezTo>
                  <a:cubicBezTo>
                    <a:pt x="148" y="16"/>
                    <a:pt x="148" y="16"/>
                    <a:pt x="147" y="16"/>
                  </a:cubicBezTo>
                  <a:cubicBezTo>
                    <a:pt x="147" y="16"/>
                    <a:pt x="147" y="16"/>
                    <a:pt x="147" y="16"/>
                  </a:cubicBezTo>
                  <a:cubicBezTo>
                    <a:pt x="148" y="16"/>
                    <a:pt x="148" y="16"/>
                    <a:pt x="148" y="16"/>
                  </a:cubicBezTo>
                  <a:cubicBezTo>
                    <a:pt x="148" y="16"/>
                    <a:pt x="148" y="16"/>
                    <a:pt x="147" y="16"/>
                  </a:cubicBezTo>
                  <a:cubicBezTo>
                    <a:pt x="147" y="16"/>
                    <a:pt x="147" y="16"/>
                    <a:pt x="147" y="16"/>
                  </a:cubicBezTo>
                  <a:cubicBezTo>
                    <a:pt x="147" y="16"/>
                    <a:pt x="147" y="16"/>
                    <a:pt x="147" y="16"/>
                  </a:cubicBezTo>
                  <a:cubicBezTo>
                    <a:pt x="147" y="16"/>
                    <a:pt x="147" y="16"/>
                    <a:pt x="147" y="16"/>
                  </a:cubicBezTo>
                  <a:cubicBezTo>
                    <a:pt x="147" y="16"/>
                    <a:pt x="146" y="16"/>
                    <a:pt x="146" y="16"/>
                  </a:cubicBezTo>
                  <a:cubicBezTo>
                    <a:pt x="146" y="15"/>
                    <a:pt x="147" y="15"/>
                    <a:pt x="146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46" y="15"/>
                    <a:pt x="146" y="15"/>
                    <a:pt x="147" y="15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47" y="15"/>
                    <a:pt x="147" y="15"/>
                    <a:pt x="148" y="15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47" y="15"/>
                    <a:pt x="148" y="14"/>
                    <a:pt x="148" y="14"/>
                  </a:cubicBezTo>
                  <a:cubicBezTo>
                    <a:pt x="148" y="14"/>
                    <a:pt x="148" y="14"/>
                    <a:pt x="147" y="14"/>
                  </a:cubicBezTo>
                  <a:cubicBezTo>
                    <a:pt x="147" y="14"/>
                    <a:pt x="147" y="14"/>
                    <a:pt x="147" y="14"/>
                  </a:cubicBezTo>
                  <a:cubicBezTo>
                    <a:pt x="147" y="14"/>
                    <a:pt x="147" y="14"/>
                    <a:pt x="146" y="14"/>
                  </a:cubicBezTo>
                  <a:cubicBezTo>
                    <a:pt x="146" y="14"/>
                    <a:pt x="146" y="14"/>
                    <a:pt x="146" y="13"/>
                  </a:cubicBezTo>
                  <a:cubicBezTo>
                    <a:pt x="146" y="13"/>
                    <a:pt x="146" y="13"/>
                    <a:pt x="146" y="13"/>
                  </a:cubicBezTo>
                  <a:cubicBezTo>
                    <a:pt x="146" y="13"/>
                    <a:pt x="146" y="13"/>
                    <a:pt x="145" y="13"/>
                  </a:cubicBezTo>
                  <a:cubicBezTo>
                    <a:pt x="145" y="13"/>
                    <a:pt x="145" y="13"/>
                    <a:pt x="145" y="13"/>
                  </a:cubicBezTo>
                  <a:cubicBezTo>
                    <a:pt x="145" y="13"/>
                    <a:pt x="145" y="13"/>
                    <a:pt x="145" y="13"/>
                  </a:cubicBezTo>
                  <a:cubicBezTo>
                    <a:pt x="145" y="13"/>
                    <a:pt x="146" y="13"/>
                    <a:pt x="146" y="13"/>
                  </a:cubicBezTo>
                  <a:cubicBezTo>
                    <a:pt x="146" y="13"/>
                    <a:pt x="146" y="13"/>
                    <a:pt x="147" y="13"/>
                  </a:cubicBezTo>
                  <a:cubicBezTo>
                    <a:pt x="147" y="13"/>
                    <a:pt x="147" y="13"/>
                    <a:pt x="147" y="13"/>
                  </a:cubicBezTo>
                  <a:cubicBezTo>
                    <a:pt x="147" y="13"/>
                    <a:pt x="147" y="13"/>
                    <a:pt x="148" y="13"/>
                  </a:cubicBezTo>
                  <a:cubicBezTo>
                    <a:pt x="148" y="13"/>
                    <a:pt x="148" y="13"/>
                    <a:pt x="148" y="12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48" y="12"/>
                    <a:pt x="148" y="12"/>
                    <a:pt x="149" y="13"/>
                  </a:cubicBezTo>
                  <a:cubicBezTo>
                    <a:pt x="149" y="13"/>
                    <a:pt x="149" y="13"/>
                    <a:pt x="149" y="13"/>
                  </a:cubicBezTo>
                  <a:cubicBezTo>
                    <a:pt x="149" y="13"/>
                    <a:pt x="149" y="12"/>
                    <a:pt x="150" y="12"/>
                  </a:cubicBezTo>
                  <a:cubicBezTo>
                    <a:pt x="150" y="12"/>
                    <a:pt x="150" y="12"/>
                    <a:pt x="150" y="12"/>
                  </a:cubicBezTo>
                  <a:cubicBezTo>
                    <a:pt x="150" y="12"/>
                    <a:pt x="150" y="12"/>
                    <a:pt x="150" y="12"/>
                  </a:cubicBezTo>
                  <a:cubicBezTo>
                    <a:pt x="149" y="12"/>
                    <a:pt x="149" y="12"/>
                    <a:pt x="149" y="12"/>
                  </a:cubicBezTo>
                  <a:cubicBezTo>
                    <a:pt x="149" y="12"/>
                    <a:pt x="149" y="11"/>
                    <a:pt x="149" y="11"/>
                  </a:cubicBezTo>
                  <a:cubicBezTo>
                    <a:pt x="149" y="12"/>
                    <a:pt x="150" y="12"/>
                    <a:pt x="150" y="12"/>
                  </a:cubicBezTo>
                  <a:cubicBezTo>
                    <a:pt x="150" y="12"/>
                    <a:pt x="150" y="12"/>
                    <a:pt x="150" y="12"/>
                  </a:cubicBezTo>
                  <a:cubicBezTo>
                    <a:pt x="150" y="11"/>
                    <a:pt x="150" y="11"/>
                    <a:pt x="150" y="11"/>
                  </a:cubicBezTo>
                  <a:cubicBezTo>
                    <a:pt x="150" y="11"/>
                    <a:pt x="150" y="11"/>
                    <a:pt x="150" y="11"/>
                  </a:cubicBezTo>
                  <a:cubicBezTo>
                    <a:pt x="150" y="11"/>
                    <a:pt x="150" y="11"/>
                    <a:pt x="150" y="11"/>
                  </a:cubicBezTo>
                  <a:cubicBezTo>
                    <a:pt x="150" y="11"/>
                    <a:pt x="150" y="11"/>
                    <a:pt x="150" y="11"/>
                  </a:cubicBezTo>
                  <a:cubicBezTo>
                    <a:pt x="149" y="11"/>
                    <a:pt x="149" y="11"/>
                    <a:pt x="149" y="11"/>
                  </a:cubicBezTo>
                  <a:cubicBezTo>
                    <a:pt x="149" y="11"/>
                    <a:pt x="149" y="11"/>
                    <a:pt x="149" y="11"/>
                  </a:cubicBezTo>
                  <a:cubicBezTo>
                    <a:pt x="149" y="11"/>
                    <a:pt x="149" y="11"/>
                    <a:pt x="149" y="10"/>
                  </a:cubicBezTo>
                  <a:cubicBezTo>
                    <a:pt x="149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7" y="10"/>
                    <a:pt x="147" y="10"/>
                    <a:pt x="147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9"/>
                    <a:pt x="147" y="10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9"/>
                    <a:pt x="149" y="9"/>
                    <a:pt x="148" y="9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9"/>
                    <a:pt x="149" y="9"/>
                    <a:pt x="149" y="8"/>
                  </a:cubicBezTo>
                  <a:cubicBezTo>
                    <a:pt x="149" y="8"/>
                    <a:pt x="149" y="8"/>
                    <a:pt x="149" y="8"/>
                  </a:cubicBezTo>
                  <a:cubicBezTo>
                    <a:pt x="149" y="8"/>
                    <a:pt x="149" y="8"/>
                    <a:pt x="149" y="8"/>
                  </a:cubicBezTo>
                  <a:cubicBezTo>
                    <a:pt x="149" y="8"/>
                    <a:pt x="149" y="8"/>
                    <a:pt x="149" y="8"/>
                  </a:cubicBezTo>
                  <a:cubicBezTo>
                    <a:pt x="149" y="8"/>
                    <a:pt x="148" y="8"/>
                    <a:pt x="148" y="8"/>
                  </a:cubicBezTo>
                  <a:cubicBezTo>
                    <a:pt x="148" y="7"/>
                    <a:pt x="149" y="7"/>
                    <a:pt x="149" y="7"/>
                  </a:cubicBezTo>
                  <a:cubicBezTo>
                    <a:pt x="149" y="7"/>
                    <a:pt x="147" y="6"/>
                    <a:pt x="147" y="6"/>
                  </a:cubicBezTo>
                  <a:cubicBezTo>
                    <a:pt x="147" y="6"/>
                    <a:pt x="144" y="7"/>
                    <a:pt x="143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2" name="Freeform 825">
              <a:extLst>
                <a:ext uri="{FF2B5EF4-FFF2-40B4-BE49-F238E27FC236}">
                  <a16:creationId xmlns:a16="http://schemas.microsoft.com/office/drawing/2014/main" id="{33812D62-33B0-CEA8-039C-CB6B517BD2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51825" y="4216400"/>
              <a:ext cx="233362" cy="433388"/>
            </a:xfrm>
            <a:custGeom>
              <a:avLst/>
              <a:gdLst>
                <a:gd name="T0" fmla="*/ 54 w 56"/>
                <a:gd name="T1" fmla="*/ 75 h 104"/>
                <a:gd name="T2" fmla="*/ 54 w 56"/>
                <a:gd name="T3" fmla="*/ 80 h 104"/>
                <a:gd name="T4" fmla="*/ 53 w 56"/>
                <a:gd name="T5" fmla="*/ 83 h 104"/>
                <a:gd name="T6" fmla="*/ 48 w 56"/>
                <a:gd name="T7" fmla="*/ 87 h 104"/>
                <a:gd name="T8" fmla="*/ 41 w 56"/>
                <a:gd name="T9" fmla="*/ 92 h 104"/>
                <a:gd name="T10" fmla="*/ 36 w 56"/>
                <a:gd name="T11" fmla="*/ 90 h 104"/>
                <a:gd name="T12" fmla="*/ 37 w 56"/>
                <a:gd name="T13" fmla="*/ 94 h 104"/>
                <a:gd name="T14" fmla="*/ 36 w 56"/>
                <a:gd name="T15" fmla="*/ 95 h 104"/>
                <a:gd name="T16" fmla="*/ 34 w 56"/>
                <a:gd name="T17" fmla="*/ 96 h 104"/>
                <a:gd name="T18" fmla="*/ 30 w 56"/>
                <a:gd name="T19" fmla="*/ 99 h 104"/>
                <a:gd name="T20" fmla="*/ 25 w 56"/>
                <a:gd name="T21" fmla="*/ 104 h 104"/>
                <a:gd name="T22" fmla="*/ 26 w 56"/>
                <a:gd name="T23" fmla="*/ 101 h 104"/>
                <a:gd name="T24" fmla="*/ 27 w 56"/>
                <a:gd name="T25" fmla="*/ 94 h 104"/>
                <a:gd name="T26" fmla="*/ 22 w 56"/>
                <a:gd name="T27" fmla="*/ 91 h 104"/>
                <a:gd name="T28" fmla="*/ 27 w 56"/>
                <a:gd name="T29" fmla="*/ 87 h 104"/>
                <a:gd name="T30" fmla="*/ 33 w 56"/>
                <a:gd name="T31" fmla="*/ 88 h 104"/>
                <a:gd name="T32" fmla="*/ 32 w 56"/>
                <a:gd name="T33" fmla="*/ 84 h 104"/>
                <a:gd name="T34" fmla="*/ 37 w 56"/>
                <a:gd name="T35" fmla="*/ 80 h 104"/>
                <a:gd name="T36" fmla="*/ 42 w 56"/>
                <a:gd name="T37" fmla="*/ 72 h 104"/>
                <a:gd name="T38" fmla="*/ 40 w 56"/>
                <a:gd name="T39" fmla="*/ 64 h 104"/>
                <a:gd name="T40" fmla="*/ 40 w 56"/>
                <a:gd name="T41" fmla="*/ 59 h 104"/>
                <a:gd name="T42" fmla="*/ 40 w 56"/>
                <a:gd name="T43" fmla="*/ 54 h 104"/>
                <a:gd name="T44" fmla="*/ 40 w 56"/>
                <a:gd name="T45" fmla="*/ 51 h 104"/>
                <a:gd name="T46" fmla="*/ 35 w 56"/>
                <a:gd name="T47" fmla="*/ 48 h 104"/>
                <a:gd name="T48" fmla="*/ 30 w 56"/>
                <a:gd name="T49" fmla="*/ 44 h 104"/>
                <a:gd name="T50" fmla="*/ 26 w 56"/>
                <a:gd name="T51" fmla="*/ 37 h 104"/>
                <a:gd name="T52" fmla="*/ 21 w 56"/>
                <a:gd name="T53" fmla="*/ 34 h 104"/>
                <a:gd name="T54" fmla="*/ 15 w 56"/>
                <a:gd name="T55" fmla="*/ 31 h 104"/>
                <a:gd name="T56" fmla="*/ 15 w 56"/>
                <a:gd name="T57" fmla="*/ 27 h 104"/>
                <a:gd name="T58" fmla="*/ 20 w 56"/>
                <a:gd name="T59" fmla="*/ 24 h 104"/>
                <a:gd name="T60" fmla="*/ 19 w 56"/>
                <a:gd name="T61" fmla="*/ 20 h 104"/>
                <a:gd name="T62" fmla="*/ 13 w 56"/>
                <a:gd name="T63" fmla="*/ 17 h 104"/>
                <a:gd name="T64" fmla="*/ 6 w 56"/>
                <a:gd name="T65" fmla="*/ 15 h 104"/>
                <a:gd name="T66" fmla="*/ 4 w 56"/>
                <a:gd name="T67" fmla="*/ 10 h 104"/>
                <a:gd name="T68" fmla="*/ 0 w 56"/>
                <a:gd name="T69" fmla="*/ 6 h 104"/>
                <a:gd name="T70" fmla="*/ 6 w 56"/>
                <a:gd name="T71" fmla="*/ 4 h 104"/>
                <a:gd name="T72" fmla="*/ 13 w 56"/>
                <a:gd name="T73" fmla="*/ 3 h 104"/>
                <a:gd name="T74" fmla="*/ 21 w 56"/>
                <a:gd name="T75" fmla="*/ 0 h 104"/>
                <a:gd name="T76" fmla="*/ 30 w 56"/>
                <a:gd name="T77" fmla="*/ 2 h 104"/>
                <a:gd name="T78" fmla="*/ 36 w 56"/>
                <a:gd name="T79" fmla="*/ 11 h 104"/>
                <a:gd name="T80" fmla="*/ 40 w 56"/>
                <a:gd name="T81" fmla="*/ 13 h 104"/>
                <a:gd name="T82" fmla="*/ 35 w 56"/>
                <a:gd name="T83" fmla="*/ 16 h 104"/>
                <a:gd name="T84" fmla="*/ 30 w 56"/>
                <a:gd name="T85" fmla="*/ 17 h 104"/>
                <a:gd name="T86" fmla="*/ 26 w 56"/>
                <a:gd name="T87" fmla="*/ 24 h 104"/>
                <a:gd name="T88" fmla="*/ 26 w 56"/>
                <a:gd name="T89" fmla="*/ 29 h 104"/>
                <a:gd name="T90" fmla="*/ 26 w 56"/>
                <a:gd name="T91" fmla="*/ 33 h 104"/>
                <a:gd name="T92" fmla="*/ 31 w 56"/>
                <a:gd name="T93" fmla="*/ 37 h 104"/>
                <a:gd name="T94" fmla="*/ 39 w 56"/>
                <a:gd name="T95" fmla="*/ 46 h 104"/>
                <a:gd name="T96" fmla="*/ 48 w 56"/>
                <a:gd name="T97" fmla="*/ 53 h 104"/>
                <a:gd name="T98" fmla="*/ 51 w 56"/>
                <a:gd name="T99" fmla="*/ 61 h 104"/>
                <a:gd name="T100" fmla="*/ 53 w 56"/>
                <a:gd name="T101" fmla="*/ 69 h 104"/>
                <a:gd name="T102" fmla="*/ 18 w 56"/>
                <a:gd name="T103" fmla="*/ 91 h 104"/>
                <a:gd name="T104" fmla="*/ 20 w 56"/>
                <a:gd name="T105" fmla="*/ 93 h 104"/>
                <a:gd name="T106" fmla="*/ 18 w 56"/>
                <a:gd name="T107" fmla="*/ 9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" h="104">
                  <a:moveTo>
                    <a:pt x="56" y="74"/>
                  </a:moveTo>
                  <a:cubicBezTo>
                    <a:pt x="56" y="75"/>
                    <a:pt x="56" y="75"/>
                    <a:pt x="55" y="75"/>
                  </a:cubicBezTo>
                  <a:cubicBezTo>
                    <a:pt x="55" y="75"/>
                    <a:pt x="55" y="74"/>
                    <a:pt x="54" y="74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4" y="76"/>
                    <a:pt x="55" y="77"/>
                    <a:pt x="55" y="77"/>
                  </a:cubicBezTo>
                  <a:cubicBezTo>
                    <a:pt x="55" y="77"/>
                    <a:pt x="54" y="78"/>
                    <a:pt x="54" y="78"/>
                  </a:cubicBezTo>
                  <a:cubicBezTo>
                    <a:pt x="54" y="78"/>
                    <a:pt x="53" y="78"/>
                    <a:pt x="53" y="78"/>
                  </a:cubicBezTo>
                  <a:cubicBezTo>
                    <a:pt x="53" y="79"/>
                    <a:pt x="53" y="79"/>
                    <a:pt x="54" y="80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4" y="80"/>
                    <a:pt x="53" y="81"/>
                    <a:pt x="53" y="81"/>
                  </a:cubicBezTo>
                  <a:cubicBezTo>
                    <a:pt x="53" y="81"/>
                    <a:pt x="54" y="82"/>
                    <a:pt x="54" y="82"/>
                  </a:cubicBezTo>
                  <a:cubicBezTo>
                    <a:pt x="54" y="82"/>
                    <a:pt x="54" y="82"/>
                    <a:pt x="53" y="83"/>
                  </a:cubicBezTo>
                  <a:cubicBezTo>
                    <a:pt x="53" y="83"/>
                    <a:pt x="52" y="83"/>
                    <a:pt x="52" y="83"/>
                  </a:cubicBezTo>
                  <a:cubicBezTo>
                    <a:pt x="52" y="84"/>
                    <a:pt x="52" y="84"/>
                    <a:pt x="52" y="85"/>
                  </a:cubicBezTo>
                  <a:cubicBezTo>
                    <a:pt x="51" y="85"/>
                    <a:pt x="50" y="86"/>
                    <a:pt x="50" y="86"/>
                  </a:cubicBezTo>
                  <a:cubicBezTo>
                    <a:pt x="49" y="86"/>
                    <a:pt x="48" y="87"/>
                    <a:pt x="48" y="87"/>
                  </a:cubicBezTo>
                  <a:cubicBezTo>
                    <a:pt x="48" y="88"/>
                    <a:pt x="48" y="88"/>
                    <a:pt x="47" y="89"/>
                  </a:cubicBezTo>
                  <a:cubicBezTo>
                    <a:pt x="47" y="89"/>
                    <a:pt x="46" y="89"/>
                    <a:pt x="46" y="89"/>
                  </a:cubicBezTo>
                  <a:cubicBezTo>
                    <a:pt x="46" y="89"/>
                    <a:pt x="45" y="90"/>
                    <a:pt x="44" y="90"/>
                  </a:cubicBezTo>
                  <a:cubicBezTo>
                    <a:pt x="44" y="91"/>
                    <a:pt x="42" y="92"/>
                    <a:pt x="41" y="92"/>
                  </a:cubicBezTo>
                  <a:cubicBezTo>
                    <a:pt x="41" y="91"/>
                    <a:pt x="39" y="91"/>
                    <a:pt x="39" y="91"/>
                  </a:cubicBezTo>
                  <a:cubicBezTo>
                    <a:pt x="39" y="91"/>
                    <a:pt x="38" y="90"/>
                    <a:pt x="38" y="90"/>
                  </a:cubicBezTo>
                  <a:cubicBezTo>
                    <a:pt x="38" y="90"/>
                    <a:pt x="37" y="91"/>
                    <a:pt x="37" y="91"/>
                  </a:cubicBezTo>
                  <a:cubicBezTo>
                    <a:pt x="37" y="91"/>
                    <a:pt x="36" y="90"/>
                    <a:pt x="36" y="90"/>
                  </a:cubicBezTo>
                  <a:cubicBezTo>
                    <a:pt x="36" y="90"/>
                    <a:pt x="37" y="91"/>
                    <a:pt x="37" y="91"/>
                  </a:cubicBezTo>
                  <a:cubicBezTo>
                    <a:pt x="37" y="91"/>
                    <a:pt x="36" y="91"/>
                    <a:pt x="36" y="91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2"/>
                    <a:pt x="38" y="94"/>
                    <a:pt x="37" y="94"/>
                  </a:cubicBezTo>
                  <a:cubicBezTo>
                    <a:pt x="37" y="94"/>
                    <a:pt x="37" y="94"/>
                    <a:pt x="37" y="94"/>
                  </a:cubicBezTo>
                  <a:cubicBezTo>
                    <a:pt x="37" y="94"/>
                    <a:pt x="36" y="94"/>
                    <a:pt x="36" y="94"/>
                  </a:cubicBezTo>
                  <a:cubicBezTo>
                    <a:pt x="36" y="94"/>
                    <a:pt x="36" y="94"/>
                    <a:pt x="36" y="94"/>
                  </a:cubicBezTo>
                  <a:cubicBezTo>
                    <a:pt x="36" y="94"/>
                    <a:pt x="36" y="95"/>
                    <a:pt x="36" y="95"/>
                  </a:cubicBezTo>
                  <a:cubicBezTo>
                    <a:pt x="36" y="95"/>
                    <a:pt x="36" y="96"/>
                    <a:pt x="36" y="96"/>
                  </a:cubicBezTo>
                  <a:cubicBezTo>
                    <a:pt x="36" y="96"/>
                    <a:pt x="35" y="96"/>
                    <a:pt x="35" y="96"/>
                  </a:cubicBezTo>
                  <a:cubicBezTo>
                    <a:pt x="35" y="95"/>
                    <a:pt x="34" y="95"/>
                    <a:pt x="34" y="95"/>
                  </a:cubicBezTo>
                  <a:cubicBezTo>
                    <a:pt x="34" y="95"/>
                    <a:pt x="34" y="96"/>
                    <a:pt x="34" y="96"/>
                  </a:cubicBezTo>
                  <a:cubicBezTo>
                    <a:pt x="34" y="96"/>
                    <a:pt x="34" y="97"/>
                    <a:pt x="34" y="97"/>
                  </a:cubicBezTo>
                  <a:cubicBezTo>
                    <a:pt x="34" y="97"/>
                    <a:pt x="33" y="98"/>
                    <a:pt x="33" y="98"/>
                  </a:cubicBezTo>
                  <a:cubicBezTo>
                    <a:pt x="32" y="98"/>
                    <a:pt x="32" y="99"/>
                    <a:pt x="32" y="99"/>
                  </a:cubicBezTo>
                  <a:cubicBezTo>
                    <a:pt x="31" y="99"/>
                    <a:pt x="31" y="99"/>
                    <a:pt x="30" y="99"/>
                  </a:cubicBezTo>
                  <a:cubicBezTo>
                    <a:pt x="30" y="99"/>
                    <a:pt x="30" y="100"/>
                    <a:pt x="30" y="100"/>
                  </a:cubicBezTo>
                  <a:cubicBezTo>
                    <a:pt x="30" y="100"/>
                    <a:pt x="30" y="101"/>
                    <a:pt x="30" y="101"/>
                  </a:cubicBezTo>
                  <a:cubicBezTo>
                    <a:pt x="29" y="102"/>
                    <a:pt x="28" y="103"/>
                    <a:pt x="27" y="103"/>
                  </a:cubicBezTo>
                  <a:cubicBezTo>
                    <a:pt x="27" y="103"/>
                    <a:pt x="26" y="104"/>
                    <a:pt x="25" y="104"/>
                  </a:cubicBezTo>
                  <a:cubicBezTo>
                    <a:pt x="25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5" y="102"/>
                  </a:cubicBezTo>
                  <a:cubicBezTo>
                    <a:pt x="25" y="102"/>
                    <a:pt x="26" y="102"/>
                    <a:pt x="26" y="102"/>
                  </a:cubicBezTo>
                  <a:cubicBezTo>
                    <a:pt x="26" y="102"/>
                    <a:pt x="26" y="101"/>
                    <a:pt x="26" y="101"/>
                  </a:cubicBezTo>
                  <a:cubicBezTo>
                    <a:pt x="25" y="101"/>
                    <a:pt x="25" y="101"/>
                    <a:pt x="25" y="100"/>
                  </a:cubicBezTo>
                  <a:cubicBezTo>
                    <a:pt x="25" y="100"/>
                    <a:pt x="25" y="96"/>
                    <a:pt x="25" y="96"/>
                  </a:cubicBezTo>
                  <a:cubicBezTo>
                    <a:pt x="25" y="95"/>
                    <a:pt x="26" y="95"/>
                    <a:pt x="26" y="95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8" y="93"/>
                    <a:pt x="28" y="93"/>
                    <a:pt x="28" y="93"/>
                  </a:cubicBezTo>
                  <a:cubicBezTo>
                    <a:pt x="28" y="93"/>
                    <a:pt x="23" y="93"/>
                    <a:pt x="23" y="93"/>
                  </a:cubicBezTo>
                  <a:cubicBezTo>
                    <a:pt x="23" y="93"/>
                    <a:pt x="23" y="92"/>
                    <a:pt x="23" y="92"/>
                  </a:cubicBezTo>
                  <a:cubicBezTo>
                    <a:pt x="23" y="91"/>
                    <a:pt x="23" y="91"/>
                    <a:pt x="22" y="91"/>
                  </a:cubicBezTo>
                  <a:cubicBezTo>
                    <a:pt x="23" y="90"/>
                    <a:pt x="24" y="89"/>
                    <a:pt x="24" y="89"/>
                  </a:cubicBezTo>
                  <a:cubicBezTo>
                    <a:pt x="24" y="89"/>
                    <a:pt x="24" y="89"/>
                    <a:pt x="25" y="89"/>
                  </a:cubicBezTo>
                  <a:cubicBezTo>
                    <a:pt x="25" y="89"/>
                    <a:pt x="25" y="88"/>
                    <a:pt x="26" y="88"/>
                  </a:cubicBezTo>
                  <a:cubicBezTo>
                    <a:pt x="26" y="88"/>
                    <a:pt x="26" y="87"/>
                    <a:pt x="27" y="87"/>
                  </a:cubicBezTo>
                  <a:cubicBezTo>
                    <a:pt x="27" y="87"/>
                    <a:pt x="28" y="87"/>
                    <a:pt x="28" y="87"/>
                  </a:cubicBezTo>
                  <a:cubicBezTo>
                    <a:pt x="29" y="87"/>
                    <a:pt x="29" y="87"/>
                    <a:pt x="30" y="87"/>
                  </a:cubicBezTo>
                  <a:cubicBezTo>
                    <a:pt x="31" y="87"/>
                    <a:pt x="31" y="87"/>
                    <a:pt x="31" y="87"/>
                  </a:cubicBezTo>
                  <a:cubicBezTo>
                    <a:pt x="32" y="87"/>
                    <a:pt x="32" y="87"/>
                    <a:pt x="33" y="88"/>
                  </a:cubicBezTo>
                  <a:cubicBezTo>
                    <a:pt x="33" y="88"/>
                    <a:pt x="34" y="88"/>
                    <a:pt x="34" y="88"/>
                  </a:cubicBezTo>
                  <a:cubicBezTo>
                    <a:pt x="35" y="88"/>
                    <a:pt x="35" y="87"/>
                    <a:pt x="35" y="87"/>
                  </a:cubicBezTo>
                  <a:cubicBezTo>
                    <a:pt x="35" y="86"/>
                    <a:pt x="34" y="85"/>
                    <a:pt x="34" y="85"/>
                  </a:cubicBezTo>
                  <a:cubicBezTo>
                    <a:pt x="34" y="85"/>
                    <a:pt x="32" y="85"/>
                    <a:pt x="32" y="84"/>
                  </a:cubicBezTo>
                  <a:cubicBezTo>
                    <a:pt x="32" y="83"/>
                    <a:pt x="32" y="83"/>
                    <a:pt x="32" y="82"/>
                  </a:cubicBezTo>
                  <a:cubicBezTo>
                    <a:pt x="32" y="82"/>
                    <a:pt x="33" y="81"/>
                    <a:pt x="34" y="81"/>
                  </a:cubicBezTo>
                  <a:cubicBezTo>
                    <a:pt x="34" y="81"/>
                    <a:pt x="35" y="81"/>
                    <a:pt x="36" y="81"/>
                  </a:cubicBezTo>
                  <a:cubicBezTo>
                    <a:pt x="36" y="81"/>
                    <a:pt x="36" y="80"/>
                    <a:pt x="37" y="80"/>
                  </a:cubicBezTo>
                  <a:cubicBezTo>
                    <a:pt x="38" y="79"/>
                    <a:pt x="38" y="79"/>
                    <a:pt x="39" y="79"/>
                  </a:cubicBezTo>
                  <a:cubicBezTo>
                    <a:pt x="40" y="78"/>
                    <a:pt x="41" y="77"/>
                    <a:pt x="41" y="77"/>
                  </a:cubicBezTo>
                  <a:cubicBezTo>
                    <a:pt x="42" y="76"/>
                    <a:pt x="42" y="76"/>
                    <a:pt x="42" y="75"/>
                  </a:cubicBezTo>
                  <a:cubicBezTo>
                    <a:pt x="43" y="74"/>
                    <a:pt x="42" y="73"/>
                    <a:pt x="42" y="72"/>
                  </a:cubicBezTo>
                  <a:cubicBezTo>
                    <a:pt x="43" y="71"/>
                    <a:pt x="42" y="70"/>
                    <a:pt x="43" y="69"/>
                  </a:cubicBezTo>
                  <a:cubicBezTo>
                    <a:pt x="43" y="68"/>
                    <a:pt x="42" y="68"/>
                    <a:pt x="42" y="67"/>
                  </a:cubicBezTo>
                  <a:cubicBezTo>
                    <a:pt x="42" y="67"/>
                    <a:pt x="41" y="66"/>
                    <a:pt x="41" y="66"/>
                  </a:cubicBezTo>
                  <a:cubicBezTo>
                    <a:pt x="40" y="65"/>
                    <a:pt x="40" y="65"/>
                    <a:pt x="40" y="64"/>
                  </a:cubicBezTo>
                  <a:cubicBezTo>
                    <a:pt x="40" y="64"/>
                    <a:pt x="40" y="64"/>
                    <a:pt x="40" y="63"/>
                  </a:cubicBezTo>
                  <a:cubicBezTo>
                    <a:pt x="40" y="63"/>
                    <a:pt x="41" y="62"/>
                    <a:pt x="41" y="62"/>
                  </a:cubicBezTo>
                  <a:cubicBezTo>
                    <a:pt x="41" y="61"/>
                    <a:pt x="41" y="61"/>
                    <a:pt x="40" y="60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1" y="57"/>
                    <a:pt x="42" y="57"/>
                    <a:pt x="42" y="56"/>
                  </a:cubicBezTo>
                  <a:cubicBezTo>
                    <a:pt x="42" y="56"/>
                    <a:pt x="42" y="55"/>
                    <a:pt x="42" y="55"/>
                  </a:cubicBezTo>
                  <a:cubicBezTo>
                    <a:pt x="41" y="55"/>
                    <a:pt x="40" y="55"/>
                    <a:pt x="40" y="54"/>
                  </a:cubicBezTo>
                  <a:cubicBezTo>
                    <a:pt x="40" y="54"/>
                    <a:pt x="40" y="53"/>
                    <a:pt x="40" y="53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1" y="51"/>
                    <a:pt x="40" y="51"/>
                    <a:pt x="40" y="51"/>
                  </a:cubicBezTo>
                  <a:cubicBezTo>
                    <a:pt x="39" y="51"/>
                    <a:pt x="39" y="50"/>
                    <a:pt x="38" y="50"/>
                  </a:cubicBezTo>
                  <a:cubicBezTo>
                    <a:pt x="38" y="49"/>
                    <a:pt x="37" y="50"/>
                    <a:pt x="37" y="49"/>
                  </a:cubicBezTo>
                  <a:cubicBezTo>
                    <a:pt x="36" y="49"/>
                    <a:pt x="36" y="49"/>
                    <a:pt x="36" y="48"/>
                  </a:cubicBezTo>
                  <a:cubicBezTo>
                    <a:pt x="36" y="48"/>
                    <a:pt x="36" y="48"/>
                    <a:pt x="35" y="48"/>
                  </a:cubicBezTo>
                  <a:cubicBezTo>
                    <a:pt x="35" y="47"/>
                    <a:pt x="34" y="47"/>
                    <a:pt x="34" y="47"/>
                  </a:cubicBezTo>
                  <a:cubicBezTo>
                    <a:pt x="34" y="46"/>
                    <a:pt x="33" y="45"/>
                    <a:pt x="33" y="45"/>
                  </a:cubicBezTo>
                  <a:cubicBezTo>
                    <a:pt x="33" y="45"/>
                    <a:pt x="32" y="45"/>
                    <a:pt x="32" y="44"/>
                  </a:cubicBezTo>
                  <a:cubicBezTo>
                    <a:pt x="31" y="44"/>
                    <a:pt x="30" y="44"/>
                    <a:pt x="30" y="44"/>
                  </a:cubicBezTo>
                  <a:cubicBezTo>
                    <a:pt x="30" y="43"/>
                    <a:pt x="30" y="43"/>
                    <a:pt x="30" y="42"/>
                  </a:cubicBezTo>
                  <a:cubicBezTo>
                    <a:pt x="29" y="42"/>
                    <a:pt x="28" y="41"/>
                    <a:pt x="28" y="41"/>
                  </a:cubicBezTo>
                  <a:cubicBezTo>
                    <a:pt x="28" y="40"/>
                    <a:pt x="28" y="39"/>
                    <a:pt x="27" y="39"/>
                  </a:cubicBezTo>
                  <a:cubicBezTo>
                    <a:pt x="27" y="39"/>
                    <a:pt x="26" y="38"/>
                    <a:pt x="26" y="37"/>
                  </a:cubicBezTo>
                  <a:cubicBezTo>
                    <a:pt x="26" y="37"/>
                    <a:pt x="25" y="37"/>
                    <a:pt x="25" y="37"/>
                  </a:cubicBezTo>
                  <a:cubicBezTo>
                    <a:pt x="24" y="36"/>
                    <a:pt x="23" y="35"/>
                    <a:pt x="23" y="35"/>
                  </a:cubicBezTo>
                  <a:cubicBezTo>
                    <a:pt x="23" y="35"/>
                    <a:pt x="23" y="34"/>
                    <a:pt x="22" y="34"/>
                  </a:cubicBezTo>
                  <a:cubicBezTo>
                    <a:pt x="22" y="34"/>
                    <a:pt x="21" y="34"/>
                    <a:pt x="21" y="34"/>
                  </a:cubicBezTo>
                  <a:cubicBezTo>
                    <a:pt x="20" y="34"/>
                    <a:pt x="20" y="33"/>
                    <a:pt x="20" y="33"/>
                  </a:cubicBezTo>
                  <a:cubicBezTo>
                    <a:pt x="19" y="33"/>
                    <a:pt x="18" y="33"/>
                    <a:pt x="18" y="33"/>
                  </a:cubicBezTo>
                  <a:cubicBezTo>
                    <a:pt x="17" y="33"/>
                    <a:pt x="17" y="32"/>
                    <a:pt x="17" y="32"/>
                  </a:cubicBezTo>
                  <a:cubicBezTo>
                    <a:pt x="16" y="32"/>
                    <a:pt x="15" y="31"/>
                    <a:pt x="15" y="31"/>
                  </a:cubicBezTo>
                  <a:cubicBezTo>
                    <a:pt x="15" y="31"/>
                    <a:pt x="15" y="30"/>
                    <a:pt x="15" y="30"/>
                  </a:cubicBezTo>
                  <a:cubicBezTo>
                    <a:pt x="16" y="30"/>
                    <a:pt x="16" y="29"/>
                    <a:pt x="15" y="29"/>
                  </a:cubicBezTo>
                  <a:cubicBezTo>
                    <a:pt x="15" y="29"/>
                    <a:pt x="14" y="28"/>
                    <a:pt x="14" y="28"/>
                  </a:cubicBezTo>
                  <a:cubicBezTo>
                    <a:pt x="14" y="28"/>
                    <a:pt x="15" y="27"/>
                    <a:pt x="15" y="27"/>
                  </a:cubicBezTo>
                  <a:cubicBezTo>
                    <a:pt x="15" y="27"/>
                    <a:pt x="16" y="27"/>
                    <a:pt x="17" y="27"/>
                  </a:cubicBezTo>
                  <a:cubicBezTo>
                    <a:pt x="17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5"/>
                  </a:cubicBezTo>
                  <a:cubicBezTo>
                    <a:pt x="19" y="25"/>
                    <a:pt x="19" y="24"/>
                    <a:pt x="20" y="24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1" y="23"/>
                    <a:pt x="21" y="22"/>
                  </a:cubicBezTo>
                  <a:cubicBezTo>
                    <a:pt x="21" y="22"/>
                    <a:pt x="21" y="22"/>
                    <a:pt x="20" y="21"/>
                  </a:cubicBezTo>
                  <a:cubicBezTo>
                    <a:pt x="19" y="21"/>
                    <a:pt x="19" y="21"/>
                    <a:pt x="19" y="20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8" y="19"/>
                    <a:pt x="17" y="18"/>
                    <a:pt x="17" y="18"/>
                  </a:cubicBezTo>
                  <a:cubicBezTo>
                    <a:pt x="16" y="18"/>
                    <a:pt x="16" y="17"/>
                    <a:pt x="16" y="17"/>
                  </a:cubicBezTo>
                  <a:cubicBezTo>
                    <a:pt x="15" y="17"/>
                    <a:pt x="14" y="17"/>
                    <a:pt x="13" y="17"/>
                  </a:cubicBezTo>
                  <a:cubicBezTo>
                    <a:pt x="13" y="18"/>
                    <a:pt x="13" y="18"/>
                    <a:pt x="12" y="18"/>
                  </a:cubicBezTo>
                  <a:cubicBezTo>
                    <a:pt x="12" y="18"/>
                    <a:pt x="11" y="17"/>
                    <a:pt x="11" y="17"/>
                  </a:cubicBezTo>
                  <a:cubicBezTo>
                    <a:pt x="10" y="17"/>
                    <a:pt x="8" y="17"/>
                    <a:pt x="8" y="17"/>
                  </a:cubicBezTo>
                  <a:cubicBezTo>
                    <a:pt x="8" y="17"/>
                    <a:pt x="7" y="16"/>
                    <a:pt x="6" y="15"/>
                  </a:cubicBezTo>
                  <a:cubicBezTo>
                    <a:pt x="6" y="15"/>
                    <a:pt x="5" y="14"/>
                    <a:pt x="5" y="14"/>
                  </a:cubicBezTo>
                  <a:cubicBezTo>
                    <a:pt x="5" y="13"/>
                    <a:pt x="4" y="13"/>
                    <a:pt x="4" y="13"/>
                  </a:cubicBezTo>
                  <a:cubicBezTo>
                    <a:pt x="5" y="12"/>
                    <a:pt x="5" y="12"/>
                    <a:pt x="5" y="11"/>
                  </a:cubicBezTo>
                  <a:cubicBezTo>
                    <a:pt x="4" y="11"/>
                    <a:pt x="4" y="11"/>
                    <a:pt x="4" y="10"/>
                  </a:cubicBezTo>
                  <a:cubicBezTo>
                    <a:pt x="3" y="10"/>
                    <a:pt x="3" y="9"/>
                    <a:pt x="3" y="9"/>
                  </a:cubicBezTo>
                  <a:cubicBezTo>
                    <a:pt x="2" y="8"/>
                    <a:pt x="2" y="8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1" y="5"/>
                    <a:pt x="1" y="5"/>
                  </a:cubicBezTo>
                  <a:cubicBezTo>
                    <a:pt x="1" y="4"/>
                    <a:pt x="3" y="4"/>
                    <a:pt x="3" y="4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5" y="5"/>
                    <a:pt x="6" y="4"/>
                    <a:pt x="6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8" y="4"/>
                    <a:pt x="8" y="4"/>
                    <a:pt x="9" y="4"/>
                  </a:cubicBezTo>
                  <a:cubicBezTo>
                    <a:pt x="9" y="4"/>
                    <a:pt x="10" y="5"/>
                    <a:pt x="11" y="4"/>
                  </a:cubicBezTo>
                  <a:cubicBezTo>
                    <a:pt x="12" y="4"/>
                    <a:pt x="13" y="3"/>
                    <a:pt x="13" y="3"/>
                  </a:cubicBezTo>
                  <a:cubicBezTo>
                    <a:pt x="14" y="3"/>
                    <a:pt x="15" y="3"/>
                    <a:pt x="15" y="3"/>
                  </a:cubicBezTo>
                  <a:cubicBezTo>
                    <a:pt x="15" y="3"/>
                    <a:pt x="17" y="1"/>
                    <a:pt x="17" y="1"/>
                  </a:cubicBezTo>
                  <a:cubicBezTo>
                    <a:pt x="17" y="0"/>
                    <a:pt x="17" y="1"/>
                    <a:pt x="19" y="0"/>
                  </a:cubicBezTo>
                  <a:cubicBezTo>
                    <a:pt x="20" y="0"/>
                    <a:pt x="21" y="0"/>
                    <a:pt x="21" y="0"/>
                  </a:cubicBezTo>
                  <a:cubicBezTo>
                    <a:pt x="21" y="0"/>
                    <a:pt x="22" y="1"/>
                    <a:pt x="22" y="1"/>
                  </a:cubicBezTo>
                  <a:cubicBezTo>
                    <a:pt x="22" y="1"/>
                    <a:pt x="24" y="2"/>
                    <a:pt x="25" y="2"/>
                  </a:cubicBezTo>
                  <a:cubicBezTo>
                    <a:pt x="25" y="2"/>
                    <a:pt x="27" y="2"/>
                    <a:pt x="28" y="3"/>
                  </a:cubicBezTo>
                  <a:cubicBezTo>
                    <a:pt x="28" y="3"/>
                    <a:pt x="30" y="2"/>
                    <a:pt x="30" y="2"/>
                  </a:cubicBezTo>
                  <a:cubicBezTo>
                    <a:pt x="30" y="2"/>
                    <a:pt x="30" y="4"/>
                    <a:pt x="30" y="4"/>
                  </a:cubicBezTo>
                  <a:cubicBezTo>
                    <a:pt x="29" y="5"/>
                    <a:pt x="29" y="6"/>
                    <a:pt x="29" y="6"/>
                  </a:cubicBezTo>
                  <a:cubicBezTo>
                    <a:pt x="29" y="7"/>
                    <a:pt x="30" y="8"/>
                    <a:pt x="30" y="8"/>
                  </a:cubicBezTo>
                  <a:cubicBezTo>
                    <a:pt x="30" y="9"/>
                    <a:pt x="35" y="11"/>
                    <a:pt x="36" y="11"/>
                  </a:cubicBezTo>
                  <a:cubicBezTo>
                    <a:pt x="37" y="12"/>
                    <a:pt x="38" y="11"/>
                    <a:pt x="39" y="11"/>
                  </a:cubicBezTo>
                  <a:cubicBezTo>
                    <a:pt x="39" y="12"/>
                    <a:pt x="40" y="12"/>
                    <a:pt x="40" y="12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9" y="14"/>
                    <a:pt x="38" y="13"/>
                    <a:pt x="38" y="14"/>
                  </a:cubicBezTo>
                  <a:cubicBezTo>
                    <a:pt x="38" y="14"/>
                    <a:pt x="37" y="14"/>
                    <a:pt x="37" y="14"/>
                  </a:cubicBezTo>
                  <a:cubicBezTo>
                    <a:pt x="36" y="14"/>
                    <a:pt x="35" y="14"/>
                    <a:pt x="35" y="14"/>
                  </a:cubicBezTo>
                  <a:cubicBezTo>
                    <a:pt x="35" y="15"/>
                    <a:pt x="35" y="16"/>
                    <a:pt x="35" y="16"/>
                  </a:cubicBezTo>
                  <a:cubicBezTo>
                    <a:pt x="34" y="16"/>
                    <a:pt x="34" y="17"/>
                    <a:pt x="34" y="17"/>
                  </a:cubicBezTo>
                  <a:cubicBezTo>
                    <a:pt x="33" y="17"/>
                    <a:pt x="33" y="16"/>
                    <a:pt x="32" y="17"/>
                  </a:cubicBezTo>
                  <a:cubicBezTo>
                    <a:pt x="32" y="17"/>
                    <a:pt x="31" y="17"/>
                    <a:pt x="31" y="17"/>
                  </a:cubicBezTo>
                  <a:cubicBezTo>
                    <a:pt x="31" y="17"/>
                    <a:pt x="30" y="16"/>
                    <a:pt x="30" y="17"/>
                  </a:cubicBezTo>
                  <a:cubicBezTo>
                    <a:pt x="30" y="18"/>
                    <a:pt x="30" y="21"/>
                    <a:pt x="30" y="22"/>
                  </a:cubicBezTo>
                  <a:cubicBezTo>
                    <a:pt x="30" y="22"/>
                    <a:pt x="29" y="23"/>
                    <a:pt x="29" y="23"/>
                  </a:cubicBezTo>
                  <a:cubicBezTo>
                    <a:pt x="28" y="23"/>
                    <a:pt x="29" y="24"/>
                    <a:pt x="28" y="24"/>
                  </a:cubicBezTo>
                  <a:cubicBezTo>
                    <a:pt x="28" y="24"/>
                    <a:pt x="27" y="24"/>
                    <a:pt x="26" y="24"/>
                  </a:cubicBezTo>
                  <a:cubicBezTo>
                    <a:pt x="26" y="24"/>
                    <a:pt x="26" y="25"/>
                    <a:pt x="26" y="26"/>
                  </a:cubicBezTo>
                  <a:cubicBezTo>
                    <a:pt x="26" y="26"/>
                    <a:pt x="25" y="27"/>
                    <a:pt x="26" y="27"/>
                  </a:cubicBezTo>
                  <a:cubicBezTo>
                    <a:pt x="26" y="27"/>
                    <a:pt x="26" y="28"/>
                    <a:pt x="26" y="28"/>
                  </a:cubicBezTo>
                  <a:cubicBezTo>
                    <a:pt x="26" y="28"/>
                    <a:pt x="26" y="29"/>
                    <a:pt x="26" y="29"/>
                  </a:cubicBezTo>
                  <a:cubicBezTo>
                    <a:pt x="26" y="30"/>
                    <a:pt x="25" y="30"/>
                    <a:pt x="25" y="31"/>
                  </a:cubicBezTo>
                  <a:cubicBezTo>
                    <a:pt x="25" y="31"/>
                    <a:pt x="25" y="31"/>
                    <a:pt x="25" y="32"/>
                  </a:cubicBezTo>
                  <a:cubicBezTo>
                    <a:pt x="25" y="32"/>
                    <a:pt x="26" y="32"/>
                    <a:pt x="26" y="32"/>
                  </a:cubicBezTo>
                  <a:cubicBezTo>
                    <a:pt x="26" y="32"/>
                    <a:pt x="26" y="33"/>
                    <a:pt x="26" y="33"/>
                  </a:cubicBezTo>
                  <a:cubicBezTo>
                    <a:pt x="26" y="33"/>
                    <a:pt x="25" y="33"/>
                    <a:pt x="26" y="34"/>
                  </a:cubicBezTo>
                  <a:cubicBezTo>
                    <a:pt x="26" y="34"/>
                    <a:pt x="27" y="34"/>
                    <a:pt x="28" y="34"/>
                  </a:cubicBezTo>
                  <a:cubicBezTo>
                    <a:pt x="28" y="35"/>
                    <a:pt x="28" y="35"/>
                    <a:pt x="29" y="35"/>
                  </a:cubicBezTo>
                  <a:cubicBezTo>
                    <a:pt x="29" y="36"/>
                    <a:pt x="30" y="36"/>
                    <a:pt x="31" y="37"/>
                  </a:cubicBezTo>
                  <a:cubicBezTo>
                    <a:pt x="31" y="37"/>
                    <a:pt x="31" y="37"/>
                    <a:pt x="32" y="37"/>
                  </a:cubicBezTo>
                  <a:cubicBezTo>
                    <a:pt x="32" y="37"/>
                    <a:pt x="32" y="40"/>
                    <a:pt x="32" y="40"/>
                  </a:cubicBezTo>
                  <a:cubicBezTo>
                    <a:pt x="32" y="41"/>
                    <a:pt x="33" y="42"/>
                    <a:pt x="33" y="42"/>
                  </a:cubicBezTo>
                  <a:cubicBezTo>
                    <a:pt x="34" y="43"/>
                    <a:pt x="38" y="46"/>
                    <a:pt x="39" y="46"/>
                  </a:cubicBezTo>
                  <a:cubicBezTo>
                    <a:pt x="40" y="46"/>
                    <a:pt x="41" y="47"/>
                    <a:pt x="42" y="47"/>
                  </a:cubicBezTo>
                  <a:cubicBezTo>
                    <a:pt x="42" y="48"/>
                    <a:pt x="43" y="49"/>
                    <a:pt x="44" y="49"/>
                  </a:cubicBezTo>
                  <a:cubicBezTo>
                    <a:pt x="44" y="50"/>
                    <a:pt x="44" y="50"/>
                    <a:pt x="45" y="50"/>
                  </a:cubicBezTo>
                  <a:cubicBezTo>
                    <a:pt x="46" y="51"/>
                    <a:pt x="47" y="52"/>
                    <a:pt x="48" y="53"/>
                  </a:cubicBezTo>
                  <a:cubicBezTo>
                    <a:pt x="49" y="54"/>
                    <a:pt x="48" y="54"/>
                    <a:pt x="49" y="55"/>
                  </a:cubicBezTo>
                  <a:cubicBezTo>
                    <a:pt x="49" y="56"/>
                    <a:pt x="50" y="57"/>
                    <a:pt x="50" y="57"/>
                  </a:cubicBezTo>
                  <a:cubicBezTo>
                    <a:pt x="50" y="58"/>
                    <a:pt x="50" y="59"/>
                    <a:pt x="51" y="59"/>
                  </a:cubicBezTo>
                  <a:cubicBezTo>
                    <a:pt x="51" y="60"/>
                    <a:pt x="51" y="60"/>
                    <a:pt x="51" y="61"/>
                  </a:cubicBezTo>
                  <a:cubicBezTo>
                    <a:pt x="52" y="61"/>
                    <a:pt x="52" y="63"/>
                    <a:pt x="52" y="64"/>
                  </a:cubicBezTo>
                  <a:cubicBezTo>
                    <a:pt x="53" y="64"/>
                    <a:pt x="53" y="65"/>
                    <a:pt x="53" y="65"/>
                  </a:cubicBezTo>
                  <a:cubicBezTo>
                    <a:pt x="53" y="66"/>
                    <a:pt x="53" y="66"/>
                    <a:pt x="53" y="67"/>
                  </a:cubicBezTo>
                  <a:cubicBezTo>
                    <a:pt x="53" y="68"/>
                    <a:pt x="53" y="68"/>
                    <a:pt x="53" y="69"/>
                  </a:cubicBezTo>
                  <a:cubicBezTo>
                    <a:pt x="53" y="69"/>
                    <a:pt x="53" y="70"/>
                    <a:pt x="54" y="71"/>
                  </a:cubicBezTo>
                  <a:cubicBezTo>
                    <a:pt x="54" y="71"/>
                    <a:pt x="54" y="71"/>
                    <a:pt x="55" y="72"/>
                  </a:cubicBezTo>
                  <a:cubicBezTo>
                    <a:pt x="56" y="74"/>
                    <a:pt x="56" y="74"/>
                    <a:pt x="56" y="74"/>
                  </a:cubicBezTo>
                  <a:close/>
                  <a:moveTo>
                    <a:pt x="18" y="91"/>
                  </a:moveTo>
                  <a:cubicBezTo>
                    <a:pt x="18" y="92"/>
                    <a:pt x="19" y="92"/>
                    <a:pt x="19" y="92"/>
                  </a:cubicBezTo>
                  <a:cubicBezTo>
                    <a:pt x="19" y="92"/>
                    <a:pt x="18" y="92"/>
                    <a:pt x="19" y="93"/>
                  </a:cubicBezTo>
                  <a:cubicBezTo>
                    <a:pt x="19" y="93"/>
                    <a:pt x="18" y="94"/>
                    <a:pt x="19" y="94"/>
                  </a:cubicBezTo>
                  <a:cubicBezTo>
                    <a:pt x="20" y="94"/>
                    <a:pt x="20" y="94"/>
                    <a:pt x="20" y="93"/>
                  </a:cubicBezTo>
                  <a:cubicBezTo>
                    <a:pt x="20" y="92"/>
                    <a:pt x="20" y="92"/>
                    <a:pt x="20" y="91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19" y="91"/>
                    <a:pt x="19" y="91"/>
                    <a:pt x="19" y="91"/>
                  </a:cubicBezTo>
                  <a:cubicBezTo>
                    <a:pt x="18" y="91"/>
                    <a:pt x="18" y="91"/>
                    <a:pt x="18" y="9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3" name="Freeform 826">
              <a:extLst>
                <a:ext uri="{FF2B5EF4-FFF2-40B4-BE49-F238E27FC236}">
                  <a16:creationId xmlns:a16="http://schemas.microsoft.com/office/drawing/2014/main" id="{E611F0D1-FB02-C5B5-FC0E-DF7502CAD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441700"/>
              <a:ext cx="482600" cy="317500"/>
            </a:xfrm>
            <a:custGeom>
              <a:avLst/>
              <a:gdLst>
                <a:gd name="T0" fmla="*/ 80 w 116"/>
                <a:gd name="T1" fmla="*/ 76 h 76"/>
                <a:gd name="T2" fmla="*/ 82 w 116"/>
                <a:gd name="T3" fmla="*/ 70 h 76"/>
                <a:gd name="T4" fmla="*/ 84 w 116"/>
                <a:gd name="T5" fmla="*/ 67 h 76"/>
                <a:gd name="T6" fmla="*/ 82 w 116"/>
                <a:gd name="T7" fmla="*/ 62 h 76"/>
                <a:gd name="T8" fmla="*/ 79 w 116"/>
                <a:gd name="T9" fmla="*/ 60 h 76"/>
                <a:gd name="T10" fmla="*/ 77 w 116"/>
                <a:gd name="T11" fmla="*/ 57 h 76"/>
                <a:gd name="T12" fmla="*/ 81 w 116"/>
                <a:gd name="T13" fmla="*/ 54 h 76"/>
                <a:gd name="T14" fmla="*/ 85 w 116"/>
                <a:gd name="T15" fmla="*/ 54 h 76"/>
                <a:gd name="T16" fmla="*/ 87 w 116"/>
                <a:gd name="T17" fmla="*/ 51 h 76"/>
                <a:gd name="T18" fmla="*/ 89 w 116"/>
                <a:gd name="T19" fmla="*/ 50 h 76"/>
                <a:gd name="T20" fmla="*/ 89 w 116"/>
                <a:gd name="T21" fmla="*/ 46 h 76"/>
                <a:gd name="T22" fmla="*/ 91 w 116"/>
                <a:gd name="T23" fmla="*/ 44 h 76"/>
                <a:gd name="T24" fmla="*/ 97 w 116"/>
                <a:gd name="T25" fmla="*/ 43 h 76"/>
                <a:gd name="T26" fmla="*/ 99 w 116"/>
                <a:gd name="T27" fmla="*/ 43 h 76"/>
                <a:gd name="T28" fmla="*/ 98 w 116"/>
                <a:gd name="T29" fmla="*/ 47 h 76"/>
                <a:gd name="T30" fmla="*/ 100 w 116"/>
                <a:gd name="T31" fmla="*/ 50 h 76"/>
                <a:gd name="T32" fmla="*/ 102 w 116"/>
                <a:gd name="T33" fmla="*/ 51 h 76"/>
                <a:gd name="T34" fmla="*/ 102 w 116"/>
                <a:gd name="T35" fmla="*/ 49 h 76"/>
                <a:gd name="T36" fmla="*/ 105 w 116"/>
                <a:gd name="T37" fmla="*/ 49 h 76"/>
                <a:gd name="T38" fmla="*/ 109 w 116"/>
                <a:gd name="T39" fmla="*/ 47 h 76"/>
                <a:gd name="T40" fmla="*/ 112 w 116"/>
                <a:gd name="T41" fmla="*/ 46 h 76"/>
                <a:gd name="T42" fmla="*/ 116 w 116"/>
                <a:gd name="T43" fmla="*/ 45 h 76"/>
                <a:gd name="T44" fmla="*/ 111 w 116"/>
                <a:gd name="T45" fmla="*/ 42 h 76"/>
                <a:gd name="T46" fmla="*/ 107 w 116"/>
                <a:gd name="T47" fmla="*/ 40 h 76"/>
                <a:gd name="T48" fmla="*/ 105 w 116"/>
                <a:gd name="T49" fmla="*/ 40 h 76"/>
                <a:gd name="T50" fmla="*/ 102 w 116"/>
                <a:gd name="T51" fmla="*/ 41 h 76"/>
                <a:gd name="T52" fmla="*/ 98 w 116"/>
                <a:gd name="T53" fmla="*/ 38 h 76"/>
                <a:gd name="T54" fmla="*/ 100 w 116"/>
                <a:gd name="T55" fmla="*/ 34 h 76"/>
                <a:gd name="T56" fmla="*/ 101 w 116"/>
                <a:gd name="T57" fmla="*/ 31 h 76"/>
                <a:gd name="T58" fmla="*/ 94 w 116"/>
                <a:gd name="T59" fmla="*/ 36 h 76"/>
                <a:gd name="T60" fmla="*/ 88 w 116"/>
                <a:gd name="T61" fmla="*/ 39 h 76"/>
                <a:gd name="T62" fmla="*/ 84 w 116"/>
                <a:gd name="T63" fmla="*/ 43 h 76"/>
                <a:gd name="T64" fmla="*/ 85 w 116"/>
                <a:gd name="T65" fmla="*/ 46 h 76"/>
                <a:gd name="T66" fmla="*/ 81 w 116"/>
                <a:gd name="T67" fmla="*/ 41 h 76"/>
                <a:gd name="T68" fmla="*/ 68 w 116"/>
                <a:gd name="T69" fmla="*/ 34 h 76"/>
                <a:gd name="T70" fmla="*/ 68 w 116"/>
                <a:gd name="T71" fmla="*/ 24 h 76"/>
                <a:gd name="T72" fmla="*/ 64 w 116"/>
                <a:gd name="T73" fmla="*/ 21 h 76"/>
                <a:gd name="T74" fmla="*/ 54 w 116"/>
                <a:gd name="T75" fmla="*/ 18 h 76"/>
                <a:gd name="T76" fmla="*/ 35 w 116"/>
                <a:gd name="T77" fmla="*/ 13 h 76"/>
                <a:gd name="T78" fmla="*/ 17 w 116"/>
                <a:gd name="T79" fmla="*/ 0 h 76"/>
                <a:gd name="T80" fmla="*/ 6 w 116"/>
                <a:gd name="T81" fmla="*/ 40 h 76"/>
                <a:gd name="T82" fmla="*/ 7 w 116"/>
                <a:gd name="T83" fmla="*/ 38 h 76"/>
                <a:gd name="T84" fmla="*/ 12 w 116"/>
                <a:gd name="T85" fmla="*/ 32 h 76"/>
                <a:gd name="T86" fmla="*/ 15 w 116"/>
                <a:gd name="T87" fmla="*/ 28 h 76"/>
                <a:gd name="T88" fmla="*/ 18 w 116"/>
                <a:gd name="T89" fmla="*/ 26 h 76"/>
                <a:gd name="T90" fmla="*/ 27 w 116"/>
                <a:gd name="T91" fmla="*/ 32 h 76"/>
                <a:gd name="T92" fmla="*/ 29 w 116"/>
                <a:gd name="T93" fmla="*/ 35 h 76"/>
                <a:gd name="T94" fmla="*/ 28 w 116"/>
                <a:gd name="T95" fmla="*/ 37 h 76"/>
                <a:gd name="T96" fmla="*/ 29 w 116"/>
                <a:gd name="T97" fmla="*/ 40 h 76"/>
                <a:gd name="T98" fmla="*/ 34 w 116"/>
                <a:gd name="T99" fmla="*/ 40 h 76"/>
                <a:gd name="T100" fmla="*/ 37 w 116"/>
                <a:gd name="T101" fmla="*/ 40 h 76"/>
                <a:gd name="T102" fmla="*/ 43 w 116"/>
                <a:gd name="T103" fmla="*/ 48 h 76"/>
                <a:gd name="T104" fmla="*/ 64 w 116"/>
                <a:gd name="T105" fmla="*/ 66 h 76"/>
                <a:gd name="T106" fmla="*/ 72 w 116"/>
                <a:gd name="T107" fmla="*/ 68 h 76"/>
                <a:gd name="T108" fmla="*/ 71 w 116"/>
                <a:gd name="T10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6" h="76">
                  <a:moveTo>
                    <a:pt x="76" y="76"/>
                  </a:moveTo>
                  <a:cubicBezTo>
                    <a:pt x="78" y="75"/>
                    <a:pt x="78" y="75"/>
                    <a:pt x="78" y="75"/>
                  </a:cubicBezTo>
                  <a:cubicBezTo>
                    <a:pt x="80" y="76"/>
                    <a:pt x="80" y="76"/>
                    <a:pt x="80" y="76"/>
                  </a:cubicBezTo>
                  <a:cubicBezTo>
                    <a:pt x="80" y="73"/>
                    <a:pt x="80" y="73"/>
                    <a:pt x="80" y="73"/>
                  </a:cubicBezTo>
                  <a:cubicBezTo>
                    <a:pt x="80" y="73"/>
                    <a:pt x="81" y="73"/>
                    <a:pt x="81" y="72"/>
                  </a:cubicBezTo>
                  <a:cubicBezTo>
                    <a:pt x="81" y="72"/>
                    <a:pt x="82" y="70"/>
                    <a:pt x="82" y="70"/>
                  </a:cubicBezTo>
                  <a:cubicBezTo>
                    <a:pt x="83" y="69"/>
                    <a:pt x="83" y="69"/>
                    <a:pt x="83" y="69"/>
                  </a:cubicBezTo>
                  <a:cubicBezTo>
                    <a:pt x="83" y="69"/>
                    <a:pt x="84" y="69"/>
                    <a:pt x="84" y="69"/>
                  </a:cubicBezTo>
                  <a:cubicBezTo>
                    <a:pt x="84" y="69"/>
                    <a:pt x="84" y="67"/>
                    <a:pt x="84" y="67"/>
                  </a:cubicBezTo>
                  <a:cubicBezTo>
                    <a:pt x="84" y="67"/>
                    <a:pt x="82" y="65"/>
                    <a:pt x="82" y="65"/>
                  </a:cubicBezTo>
                  <a:cubicBezTo>
                    <a:pt x="82" y="65"/>
                    <a:pt x="81" y="62"/>
                    <a:pt x="81" y="62"/>
                  </a:cubicBezTo>
                  <a:cubicBezTo>
                    <a:pt x="81" y="62"/>
                    <a:pt x="82" y="62"/>
                    <a:pt x="82" y="62"/>
                  </a:cubicBezTo>
                  <a:cubicBezTo>
                    <a:pt x="82" y="61"/>
                    <a:pt x="82" y="60"/>
                    <a:pt x="82" y="60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79" y="60"/>
                    <a:pt x="79" y="59"/>
                    <a:pt x="79" y="59"/>
                  </a:cubicBezTo>
                  <a:cubicBezTo>
                    <a:pt x="78" y="59"/>
                    <a:pt x="77" y="58"/>
                    <a:pt x="77" y="58"/>
                  </a:cubicBezTo>
                  <a:cubicBezTo>
                    <a:pt x="77" y="58"/>
                    <a:pt x="77" y="57"/>
                    <a:pt x="77" y="57"/>
                  </a:cubicBezTo>
                  <a:cubicBezTo>
                    <a:pt x="77" y="56"/>
                    <a:pt x="78" y="55"/>
                    <a:pt x="78" y="55"/>
                  </a:cubicBezTo>
                  <a:cubicBezTo>
                    <a:pt x="78" y="55"/>
                    <a:pt x="79" y="54"/>
                    <a:pt x="79" y="54"/>
                  </a:cubicBezTo>
                  <a:cubicBezTo>
                    <a:pt x="79" y="54"/>
                    <a:pt x="81" y="54"/>
                    <a:pt x="81" y="54"/>
                  </a:cubicBezTo>
                  <a:cubicBezTo>
                    <a:pt x="81" y="54"/>
                    <a:pt x="83" y="55"/>
                    <a:pt x="83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4" y="55"/>
                    <a:pt x="84" y="55"/>
                    <a:pt x="85" y="54"/>
                  </a:cubicBezTo>
                  <a:cubicBezTo>
                    <a:pt x="85" y="53"/>
                    <a:pt x="86" y="53"/>
                    <a:pt x="86" y="53"/>
                  </a:cubicBezTo>
                  <a:cubicBezTo>
                    <a:pt x="86" y="52"/>
                    <a:pt x="87" y="51"/>
                    <a:pt x="87" y="51"/>
                  </a:cubicBezTo>
                  <a:cubicBezTo>
                    <a:pt x="87" y="51"/>
                    <a:pt x="87" y="51"/>
                    <a:pt x="87" y="51"/>
                  </a:cubicBezTo>
                  <a:cubicBezTo>
                    <a:pt x="86" y="51"/>
                    <a:pt x="85" y="50"/>
                    <a:pt x="85" y="50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9" y="50"/>
                    <a:pt x="89" y="50"/>
                    <a:pt x="89" y="50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89" y="46"/>
                    <a:pt x="89" y="46"/>
                    <a:pt x="89" y="46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0" y="46"/>
                    <a:pt x="90" y="45"/>
                    <a:pt x="90" y="45"/>
                  </a:cubicBezTo>
                  <a:cubicBezTo>
                    <a:pt x="90" y="44"/>
                    <a:pt x="91" y="44"/>
                    <a:pt x="91" y="44"/>
                  </a:cubicBezTo>
                  <a:cubicBezTo>
                    <a:pt x="92" y="45"/>
                    <a:pt x="92" y="45"/>
                    <a:pt x="92" y="45"/>
                  </a:cubicBezTo>
                  <a:cubicBezTo>
                    <a:pt x="92" y="45"/>
                    <a:pt x="93" y="46"/>
                    <a:pt x="93" y="45"/>
                  </a:cubicBezTo>
                  <a:cubicBezTo>
                    <a:pt x="93" y="45"/>
                    <a:pt x="97" y="43"/>
                    <a:pt x="97" y="43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3"/>
                    <a:pt x="98" y="43"/>
                    <a:pt x="98" y="43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3"/>
                    <a:pt x="99" y="44"/>
                    <a:pt x="99" y="44"/>
                  </a:cubicBezTo>
                  <a:cubicBezTo>
                    <a:pt x="99" y="44"/>
                    <a:pt x="100" y="45"/>
                    <a:pt x="100" y="45"/>
                  </a:cubicBezTo>
                  <a:cubicBezTo>
                    <a:pt x="98" y="47"/>
                    <a:pt x="98" y="47"/>
                    <a:pt x="98" y="47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101" y="50"/>
                    <a:pt x="101" y="50"/>
                    <a:pt x="101" y="50"/>
                  </a:cubicBezTo>
                  <a:cubicBezTo>
                    <a:pt x="101" y="50"/>
                    <a:pt x="101" y="50"/>
                    <a:pt x="101" y="50"/>
                  </a:cubicBezTo>
                  <a:cubicBezTo>
                    <a:pt x="102" y="50"/>
                    <a:pt x="102" y="51"/>
                    <a:pt x="102" y="51"/>
                  </a:cubicBezTo>
                  <a:cubicBezTo>
                    <a:pt x="102" y="51"/>
                    <a:pt x="102" y="52"/>
                    <a:pt x="102" y="52"/>
                  </a:cubicBezTo>
                  <a:cubicBezTo>
                    <a:pt x="102" y="52"/>
                    <a:pt x="102" y="51"/>
                    <a:pt x="102" y="51"/>
                  </a:cubicBezTo>
                  <a:cubicBezTo>
                    <a:pt x="103" y="50"/>
                    <a:pt x="102" y="49"/>
                    <a:pt x="102" y="49"/>
                  </a:cubicBezTo>
                  <a:cubicBezTo>
                    <a:pt x="102" y="49"/>
                    <a:pt x="102" y="48"/>
                    <a:pt x="102" y="48"/>
                  </a:cubicBezTo>
                  <a:cubicBezTo>
                    <a:pt x="103" y="48"/>
                    <a:pt x="104" y="48"/>
                    <a:pt x="104" y="48"/>
                  </a:cubicBezTo>
                  <a:cubicBezTo>
                    <a:pt x="104" y="48"/>
                    <a:pt x="105" y="49"/>
                    <a:pt x="105" y="49"/>
                  </a:cubicBezTo>
                  <a:cubicBezTo>
                    <a:pt x="105" y="49"/>
                    <a:pt x="106" y="50"/>
                    <a:pt x="106" y="50"/>
                  </a:cubicBezTo>
                  <a:cubicBezTo>
                    <a:pt x="107" y="49"/>
                    <a:pt x="108" y="49"/>
                    <a:pt x="108" y="49"/>
                  </a:cubicBezTo>
                  <a:cubicBezTo>
                    <a:pt x="108" y="48"/>
                    <a:pt x="109" y="48"/>
                    <a:pt x="109" y="47"/>
                  </a:cubicBezTo>
                  <a:cubicBezTo>
                    <a:pt x="109" y="47"/>
                    <a:pt x="111" y="47"/>
                    <a:pt x="111" y="47"/>
                  </a:cubicBezTo>
                  <a:cubicBezTo>
                    <a:pt x="111" y="46"/>
                    <a:pt x="111" y="46"/>
                    <a:pt x="111" y="46"/>
                  </a:cubicBezTo>
                  <a:cubicBezTo>
                    <a:pt x="111" y="46"/>
                    <a:pt x="112" y="46"/>
                    <a:pt x="112" y="46"/>
                  </a:cubicBezTo>
                  <a:cubicBezTo>
                    <a:pt x="113" y="46"/>
                    <a:pt x="113" y="47"/>
                    <a:pt x="113" y="47"/>
                  </a:cubicBezTo>
                  <a:cubicBezTo>
                    <a:pt x="113" y="46"/>
                    <a:pt x="114" y="45"/>
                    <a:pt x="114" y="45"/>
                  </a:cubicBezTo>
                  <a:cubicBezTo>
                    <a:pt x="114" y="45"/>
                    <a:pt x="116" y="45"/>
                    <a:pt x="116" y="45"/>
                  </a:cubicBezTo>
                  <a:cubicBezTo>
                    <a:pt x="115" y="44"/>
                    <a:pt x="115" y="44"/>
                    <a:pt x="115" y="44"/>
                  </a:cubicBezTo>
                  <a:cubicBezTo>
                    <a:pt x="115" y="44"/>
                    <a:pt x="113" y="44"/>
                    <a:pt x="113" y="44"/>
                  </a:cubicBezTo>
                  <a:cubicBezTo>
                    <a:pt x="112" y="44"/>
                    <a:pt x="111" y="43"/>
                    <a:pt x="111" y="42"/>
                  </a:cubicBezTo>
                  <a:cubicBezTo>
                    <a:pt x="111" y="42"/>
                    <a:pt x="109" y="42"/>
                    <a:pt x="109" y="42"/>
                  </a:cubicBezTo>
                  <a:cubicBezTo>
                    <a:pt x="109" y="42"/>
                    <a:pt x="110" y="41"/>
                    <a:pt x="109" y="41"/>
                  </a:cubicBezTo>
                  <a:cubicBezTo>
                    <a:pt x="108" y="40"/>
                    <a:pt x="107" y="41"/>
                    <a:pt x="107" y="40"/>
                  </a:cubicBezTo>
                  <a:cubicBezTo>
                    <a:pt x="107" y="40"/>
                    <a:pt x="107" y="39"/>
                    <a:pt x="107" y="38"/>
                  </a:cubicBezTo>
                  <a:cubicBezTo>
                    <a:pt x="106" y="38"/>
                    <a:pt x="105" y="38"/>
                    <a:pt x="105" y="38"/>
                  </a:cubicBezTo>
                  <a:cubicBezTo>
                    <a:pt x="105" y="38"/>
                    <a:pt x="105" y="40"/>
                    <a:pt x="105" y="40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4" y="41"/>
                    <a:pt x="103" y="41"/>
                    <a:pt x="102" y="41"/>
                  </a:cubicBezTo>
                  <a:cubicBezTo>
                    <a:pt x="102" y="41"/>
                    <a:pt x="101" y="41"/>
                    <a:pt x="100" y="41"/>
                  </a:cubicBezTo>
                  <a:cubicBezTo>
                    <a:pt x="100" y="41"/>
                    <a:pt x="100" y="39"/>
                    <a:pt x="100" y="39"/>
                  </a:cubicBezTo>
                  <a:cubicBezTo>
                    <a:pt x="100" y="39"/>
                    <a:pt x="98" y="38"/>
                    <a:pt x="98" y="38"/>
                  </a:cubicBezTo>
                  <a:cubicBezTo>
                    <a:pt x="98" y="38"/>
                    <a:pt x="96" y="38"/>
                    <a:pt x="96" y="38"/>
                  </a:cubicBezTo>
                  <a:cubicBezTo>
                    <a:pt x="97" y="37"/>
                    <a:pt x="97" y="37"/>
                    <a:pt x="97" y="37"/>
                  </a:cubicBezTo>
                  <a:cubicBezTo>
                    <a:pt x="100" y="34"/>
                    <a:pt x="100" y="34"/>
                    <a:pt x="100" y="34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2" y="32"/>
                    <a:pt x="102" y="32"/>
                    <a:pt x="102" y="32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99" y="33"/>
                    <a:pt x="98" y="33"/>
                    <a:pt x="97" y="33"/>
                  </a:cubicBezTo>
                  <a:cubicBezTo>
                    <a:pt x="97" y="33"/>
                    <a:pt x="94" y="36"/>
                    <a:pt x="94" y="36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88" y="41"/>
                    <a:pt x="88" y="41"/>
                    <a:pt x="88" y="41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5" y="44"/>
                    <a:pt x="85" y="45"/>
                  </a:cubicBezTo>
                  <a:cubicBezTo>
                    <a:pt x="86" y="45"/>
                    <a:pt x="86" y="46"/>
                    <a:pt x="86" y="46"/>
                  </a:cubicBezTo>
                  <a:cubicBezTo>
                    <a:pt x="85" y="46"/>
                    <a:pt x="85" y="46"/>
                    <a:pt x="85" y="46"/>
                  </a:cubicBezTo>
                  <a:cubicBezTo>
                    <a:pt x="81" y="44"/>
                    <a:pt x="81" y="44"/>
                    <a:pt x="81" y="44"/>
                  </a:cubicBezTo>
                  <a:cubicBezTo>
                    <a:pt x="82" y="42"/>
                    <a:pt x="82" y="42"/>
                    <a:pt x="82" y="42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29"/>
                    <a:pt x="68" y="29"/>
                  </a:cubicBezTo>
                  <a:cubicBezTo>
                    <a:pt x="68" y="29"/>
                    <a:pt x="68" y="24"/>
                    <a:pt x="68" y="24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40"/>
                    <a:pt x="8" y="39"/>
                    <a:pt x="8" y="39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7" y="37"/>
                    <a:pt x="7" y="34"/>
                    <a:pt x="7" y="34"/>
                  </a:cubicBezTo>
                  <a:cubicBezTo>
                    <a:pt x="7" y="34"/>
                    <a:pt x="9" y="32"/>
                    <a:pt x="9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3" y="29"/>
                    <a:pt x="13" y="29"/>
                  </a:cubicBezTo>
                  <a:cubicBezTo>
                    <a:pt x="13" y="29"/>
                    <a:pt x="16" y="30"/>
                    <a:pt x="16" y="30"/>
                  </a:cubicBezTo>
                  <a:cubicBezTo>
                    <a:pt x="16" y="30"/>
                    <a:pt x="15" y="28"/>
                    <a:pt x="15" y="28"/>
                  </a:cubicBezTo>
                  <a:cubicBezTo>
                    <a:pt x="15" y="28"/>
                    <a:pt x="15" y="27"/>
                    <a:pt x="15" y="27"/>
                  </a:cubicBezTo>
                  <a:cubicBezTo>
                    <a:pt x="15" y="27"/>
                    <a:pt x="17" y="27"/>
                    <a:pt x="17" y="27"/>
                  </a:cubicBezTo>
                  <a:cubicBezTo>
                    <a:pt x="17" y="27"/>
                    <a:pt x="18" y="26"/>
                    <a:pt x="18" y="26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7" y="34"/>
                  </a:cubicBezTo>
                  <a:cubicBezTo>
                    <a:pt x="27" y="34"/>
                    <a:pt x="29" y="35"/>
                    <a:pt x="29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7" y="35"/>
                    <a:pt x="27" y="36"/>
                    <a:pt x="27" y="36"/>
                  </a:cubicBezTo>
                  <a:cubicBezTo>
                    <a:pt x="28" y="36"/>
                    <a:pt x="28" y="37"/>
                    <a:pt x="28" y="37"/>
                  </a:cubicBezTo>
                  <a:cubicBezTo>
                    <a:pt x="28" y="37"/>
                    <a:pt x="28" y="38"/>
                    <a:pt x="28" y="38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3" y="48"/>
                    <a:pt x="43" y="48"/>
                  </a:cubicBezTo>
                  <a:cubicBezTo>
                    <a:pt x="43" y="48"/>
                    <a:pt x="43" y="51"/>
                    <a:pt x="43" y="51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64" y="66"/>
                    <a:pt x="64" y="66"/>
                    <a:pt x="64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6"/>
                    <a:pt x="70" y="67"/>
                    <a:pt x="70" y="67"/>
                  </a:cubicBezTo>
                  <a:cubicBezTo>
                    <a:pt x="70" y="67"/>
                    <a:pt x="72" y="68"/>
                    <a:pt x="72" y="68"/>
                  </a:cubicBezTo>
                  <a:cubicBezTo>
                    <a:pt x="72" y="70"/>
                    <a:pt x="72" y="70"/>
                    <a:pt x="72" y="70"/>
                  </a:cubicBezTo>
                  <a:cubicBezTo>
                    <a:pt x="72" y="70"/>
                    <a:pt x="71" y="70"/>
                    <a:pt x="71" y="70"/>
                  </a:cubicBezTo>
                  <a:cubicBezTo>
                    <a:pt x="71" y="71"/>
                    <a:pt x="71" y="74"/>
                    <a:pt x="71" y="74"/>
                  </a:cubicBezTo>
                  <a:cubicBezTo>
                    <a:pt x="74" y="74"/>
                    <a:pt x="74" y="74"/>
                    <a:pt x="74" y="74"/>
                  </a:cubicBezTo>
                  <a:lnTo>
                    <a:pt x="76" y="7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4" name="Freeform 828">
              <a:extLst>
                <a:ext uri="{FF2B5EF4-FFF2-40B4-BE49-F238E27FC236}">
                  <a16:creationId xmlns:a16="http://schemas.microsoft.com/office/drawing/2014/main" id="{A88D0832-7DCA-0521-37CB-0FE219312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3551238"/>
              <a:ext cx="398462" cy="277813"/>
            </a:xfrm>
            <a:custGeom>
              <a:avLst/>
              <a:gdLst>
                <a:gd name="T0" fmla="*/ 18 w 96"/>
                <a:gd name="T1" fmla="*/ 43 h 67"/>
                <a:gd name="T2" fmla="*/ 27 w 96"/>
                <a:gd name="T3" fmla="*/ 41 h 67"/>
                <a:gd name="T4" fmla="*/ 32 w 96"/>
                <a:gd name="T5" fmla="*/ 40 h 67"/>
                <a:gd name="T6" fmla="*/ 39 w 96"/>
                <a:gd name="T7" fmla="*/ 45 h 67"/>
                <a:gd name="T8" fmla="*/ 44 w 96"/>
                <a:gd name="T9" fmla="*/ 46 h 67"/>
                <a:gd name="T10" fmla="*/ 47 w 96"/>
                <a:gd name="T11" fmla="*/ 50 h 67"/>
                <a:gd name="T12" fmla="*/ 53 w 96"/>
                <a:gd name="T13" fmla="*/ 54 h 67"/>
                <a:gd name="T14" fmla="*/ 59 w 96"/>
                <a:gd name="T15" fmla="*/ 58 h 67"/>
                <a:gd name="T16" fmla="*/ 58 w 96"/>
                <a:gd name="T17" fmla="*/ 62 h 67"/>
                <a:gd name="T18" fmla="*/ 60 w 96"/>
                <a:gd name="T19" fmla="*/ 63 h 67"/>
                <a:gd name="T20" fmla="*/ 66 w 96"/>
                <a:gd name="T21" fmla="*/ 66 h 67"/>
                <a:gd name="T22" fmla="*/ 68 w 96"/>
                <a:gd name="T23" fmla="*/ 66 h 67"/>
                <a:gd name="T24" fmla="*/ 72 w 96"/>
                <a:gd name="T25" fmla="*/ 65 h 67"/>
                <a:gd name="T26" fmla="*/ 72 w 96"/>
                <a:gd name="T27" fmla="*/ 61 h 67"/>
                <a:gd name="T28" fmla="*/ 78 w 96"/>
                <a:gd name="T29" fmla="*/ 60 h 67"/>
                <a:gd name="T30" fmla="*/ 82 w 96"/>
                <a:gd name="T31" fmla="*/ 54 h 67"/>
                <a:gd name="T32" fmla="*/ 85 w 96"/>
                <a:gd name="T33" fmla="*/ 49 h 67"/>
                <a:gd name="T34" fmla="*/ 89 w 96"/>
                <a:gd name="T35" fmla="*/ 48 h 67"/>
                <a:gd name="T36" fmla="*/ 93 w 96"/>
                <a:gd name="T37" fmla="*/ 48 h 67"/>
                <a:gd name="T38" fmla="*/ 96 w 96"/>
                <a:gd name="T39" fmla="*/ 44 h 67"/>
                <a:gd name="T40" fmla="*/ 92 w 96"/>
                <a:gd name="T41" fmla="*/ 40 h 67"/>
                <a:gd name="T42" fmla="*/ 67 w 96"/>
                <a:gd name="T43" fmla="*/ 25 h 67"/>
                <a:gd name="T44" fmla="*/ 65 w 96"/>
                <a:gd name="T45" fmla="*/ 17 h 67"/>
                <a:gd name="T46" fmla="*/ 59 w 96"/>
                <a:gd name="T47" fmla="*/ 15 h 67"/>
                <a:gd name="T48" fmla="*/ 57 w 96"/>
                <a:gd name="T49" fmla="*/ 14 h 67"/>
                <a:gd name="T50" fmla="*/ 52 w 96"/>
                <a:gd name="T51" fmla="*/ 12 h 67"/>
                <a:gd name="T52" fmla="*/ 51 w 96"/>
                <a:gd name="T53" fmla="*/ 9 h 67"/>
                <a:gd name="T54" fmla="*/ 50 w 96"/>
                <a:gd name="T55" fmla="*/ 7 h 67"/>
                <a:gd name="T56" fmla="*/ 47 w 96"/>
                <a:gd name="T57" fmla="*/ 4 h 67"/>
                <a:gd name="T58" fmla="*/ 39 w 96"/>
                <a:gd name="T59" fmla="*/ 1 h 67"/>
                <a:gd name="T60" fmla="*/ 37 w 96"/>
                <a:gd name="T61" fmla="*/ 3 h 67"/>
                <a:gd name="T62" fmla="*/ 31 w 96"/>
                <a:gd name="T63" fmla="*/ 8 h 67"/>
                <a:gd name="T64" fmla="*/ 32 w 96"/>
                <a:gd name="T65" fmla="*/ 14 h 67"/>
                <a:gd name="T66" fmla="*/ 20 w 96"/>
                <a:gd name="T67" fmla="*/ 14 h 67"/>
                <a:gd name="T68" fmla="*/ 10 w 96"/>
                <a:gd name="T69" fmla="*/ 4 h 67"/>
                <a:gd name="T70" fmla="*/ 0 w 96"/>
                <a:gd name="T71" fmla="*/ 9 h 67"/>
                <a:gd name="T72" fmla="*/ 2 w 96"/>
                <a:gd name="T73" fmla="*/ 13 h 67"/>
                <a:gd name="T74" fmla="*/ 7 w 96"/>
                <a:gd name="T75" fmla="*/ 7 h 67"/>
                <a:gd name="T76" fmla="*/ 15 w 96"/>
                <a:gd name="T77" fmla="*/ 16 h 67"/>
                <a:gd name="T78" fmla="*/ 13 w 96"/>
                <a:gd name="T79" fmla="*/ 17 h 67"/>
                <a:gd name="T80" fmla="*/ 10 w 96"/>
                <a:gd name="T81" fmla="*/ 20 h 67"/>
                <a:gd name="T82" fmla="*/ 5 w 96"/>
                <a:gd name="T83" fmla="*/ 18 h 67"/>
                <a:gd name="T84" fmla="*/ 2 w 96"/>
                <a:gd name="T85" fmla="*/ 24 h 67"/>
                <a:gd name="T86" fmla="*/ 8 w 96"/>
                <a:gd name="T87" fmla="*/ 25 h 67"/>
                <a:gd name="T88" fmla="*/ 7 w 96"/>
                <a:gd name="T89" fmla="*/ 29 h 67"/>
                <a:gd name="T90" fmla="*/ 7 w 96"/>
                <a:gd name="T91" fmla="*/ 31 h 67"/>
                <a:gd name="T92" fmla="*/ 10 w 96"/>
                <a:gd name="T93" fmla="*/ 35 h 67"/>
                <a:gd name="T94" fmla="*/ 9 w 96"/>
                <a:gd name="T95" fmla="*/ 46 h 67"/>
                <a:gd name="T96" fmla="*/ 13 w 96"/>
                <a:gd name="T97" fmla="*/ 4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" h="67">
                  <a:moveTo>
                    <a:pt x="15" y="47"/>
                  </a:moveTo>
                  <a:cubicBezTo>
                    <a:pt x="15" y="47"/>
                    <a:pt x="15" y="46"/>
                    <a:pt x="15" y="45"/>
                  </a:cubicBezTo>
                  <a:cubicBezTo>
                    <a:pt x="16" y="45"/>
                    <a:pt x="17" y="44"/>
                    <a:pt x="18" y="43"/>
                  </a:cubicBezTo>
                  <a:cubicBezTo>
                    <a:pt x="18" y="43"/>
                    <a:pt x="19" y="42"/>
                    <a:pt x="20" y="42"/>
                  </a:cubicBezTo>
                  <a:cubicBezTo>
                    <a:pt x="20" y="42"/>
                    <a:pt x="25" y="42"/>
                    <a:pt x="25" y="42"/>
                  </a:cubicBezTo>
                  <a:cubicBezTo>
                    <a:pt x="25" y="42"/>
                    <a:pt x="27" y="41"/>
                    <a:pt x="27" y="41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3"/>
                    <a:pt x="36" y="44"/>
                    <a:pt x="36" y="44"/>
                  </a:cubicBezTo>
                  <a:cubicBezTo>
                    <a:pt x="37" y="44"/>
                    <a:pt x="39" y="45"/>
                    <a:pt x="39" y="45"/>
                  </a:cubicBezTo>
                  <a:cubicBezTo>
                    <a:pt x="39" y="45"/>
                    <a:pt x="40" y="46"/>
                    <a:pt x="40" y="46"/>
                  </a:cubicBezTo>
                  <a:cubicBezTo>
                    <a:pt x="40" y="46"/>
                    <a:pt x="42" y="45"/>
                    <a:pt x="42" y="45"/>
                  </a:cubicBezTo>
                  <a:cubicBezTo>
                    <a:pt x="42" y="45"/>
                    <a:pt x="44" y="46"/>
                    <a:pt x="44" y="46"/>
                  </a:cubicBezTo>
                  <a:cubicBezTo>
                    <a:pt x="44" y="46"/>
                    <a:pt x="45" y="46"/>
                    <a:pt x="46" y="46"/>
                  </a:cubicBezTo>
                  <a:cubicBezTo>
                    <a:pt x="46" y="46"/>
                    <a:pt x="47" y="47"/>
                    <a:pt x="47" y="47"/>
                  </a:cubicBezTo>
                  <a:cubicBezTo>
                    <a:pt x="47" y="48"/>
                    <a:pt x="47" y="50"/>
                    <a:pt x="47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9" y="50"/>
                    <a:pt x="50" y="50"/>
                    <a:pt x="51" y="50"/>
                  </a:cubicBezTo>
                  <a:cubicBezTo>
                    <a:pt x="51" y="51"/>
                    <a:pt x="53" y="54"/>
                    <a:pt x="53" y="54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9" y="59"/>
                    <a:pt x="59" y="59"/>
                  </a:cubicBezTo>
                  <a:cubicBezTo>
                    <a:pt x="59" y="59"/>
                    <a:pt x="58" y="60"/>
                    <a:pt x="58" y="60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59" y="62"/>
                    <a:pt x="59" y="62"/>
                    <a:pt x="59" y="62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60" y="63"/>
                    <a:pt x="60" y="63"/>
                    <a:pt x="60" y="63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6" y="66"/>
                    <a:pt x="66" y="66"/>
                  </a:cubicBezTo>
                  <a:cubicBezTo>
                    <a:pt x="66" y="67"/>
                    <a:pt x="67" y="67"/>
                    <a:pt x="67" y="67"/>
                  </a:cubicBezTo>
                  <a:cubicBezTo>
                    <a:pt x="67" y="65"/>
                    <a:pt x="67" y="65"/>
                    <a:pt x="67" y="65"/>
                  </a:cubicBezTo>
                  <a:cubicBezTo>
                    <a:pt x="67" y="65"/>
                    <a:pt x="68" y="66"/>
                    <a:pt x="68" y="66"/>
                  </a:cubicBezTo>
                  <a:cubicBezTo>
                    <a:pt x="68" y="66"/>
                    <a:pt x="69" y="66"/>
                    <a:pt x="69" y="66"/>
                  </a:cubicBezTo>
                  <a:cubicBezTo>
                    <a:pt x="70" y="66"/>
                    <a:pt x="70" y="65"/>
                    <a:pt x="70" y="65"/>
                  </a:cubicBezTo>
                  <a:cubicBezTo>
                    <a:pt x="71" y="65"/>
                    <a:pt x="72" y="65"/>
                    <a:pt x="72" y="6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2" y="61"/>
                    <a:pt x="72" y="61"/>
                    <a:pt x="72" y="61"/>
                  </a:cubicBezTo>
                  <a:cubicBezTo>
                    <a:pt x="72" y="60"/>
                    <a:pt x="72" y="60"/>
                    <a:pt x="72" y="60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78" y="60"/>
                    <a:pt x="78" y="60"/>
                    <a:pt x="78" y="60"/>
                  </a:cubicBezTo>
                  <a:cubicBezTo>
                    <a:pt x="78" y="60"/>
                    <a:pt x="78" y="58"/>
                    <a:pt x="78" y="58"/>
                  </a:cubicBezTo>
                  <a:cubicBezTo>
                    <a:pt x="78" y="58"/>
                    <a:pt x="82" y="57"/>
                    <a:pt x="82" y="57"/>
                  </a:cubicBezTo>
                  <a:cubicBezTo>
                    <a:pt x="82" y="57"/>
                    <a:pt x="82" y="54"/>
                    <a:pt x="82" y="54"/>
                  </a:cubicBezTo>
                  <a:cubicBezTo>
                    <a:pt x="82" y="54"/>
                    <a:pt x="83" y="52"/>
                    <a:pt x="83" y="52"/>
                  </a:cubicBezTo>
                  <a:cubicBezTo>
                    <a:pt x="83" y="51"/>
                    <a:pt x="83" y="51"/>
                    <a:pt x="83" y="50"/>
                  </a:cubicBezTo>
                  <a:cubicBezTo>
                    <a:pt x="83" y="50"/>
                    <a:pt x="85" y="50"/>
                    <a:pt x="85" y="49"/>
                  </a:cubicBezTo>
                  <a:cubicBezTo>
                    <a:pt x="85" y="49"/>
                    <a:pt x="86" y="49"/>
                    <a:pt x="86" y="49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9" y="49"/>
                    <a:pt x="89" y="48"/>
                    <a:pt x="89" y="48"/>
                  </a:cubicBezTo>
                  <a:cubicBezTo>
                    <a:pt x="89" y="48"/>
                    <a:pt x="89" y="47"/>
                    <a:pt x="89" y="47"/>
                  </a:cubicBezTo>
                  <a:cubicBezTo>
                    <a:pt x="89" y="46"/>
                    <a:pt x="91" y="47"/>
                    <a:pt x="91" y="47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5"/>
                    <a:pt x="95" y="44"/>
                  </a:cubicBezTo>
                  <a:cubicBezTo>
                    <a:pt x="95" y="44"/>
                    <a:pt x="96" y="44"/>
                    <a:pt x="96" y="44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6" y="42"/>
                    <a:pt x="94" y="41"/>
                    <a:pt x="94" y="41"/>
                  </a:cubicBezTo>
                  <a:cubicBezTo>
                    <a:pt x="94" y="41"/>
                    <a:pt x="92" y="40"/>
                    <a:pt x="92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5"/>
                    <a:pt x="67" y="22"/>
                    <a:pt x="67" y="22"/>
                  </a:cubicBezTo>
                  <a:cubicBezTo>
                    <a:pt x="67" y="22"/>
                    <a:pt x="65" y="19"/>
                    <a:pt x="65" y="19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59" y="15"/>
                    <a:pt x="59" y="15"/>
                    <a:pt x="59" y="15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2"/>
                    <a:pt x="52" y="11"/>
                    <a:pt x="52" y="11"/>
                  </a:cubicBezTo>
                  <a:cubicBezTo>
                    <a:pt x="52" y="11"/>
                    <a:pt x="52" y="10"/>
                    <a:pt x="51" y="10"/>
                  </a:cubicBezTo>
                  <a:cubicBezTo>
                    <a:pt x="51" y="10"/>
                    <a:pt x="51" y="9"/>
                    <a:pt x="51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9"/>
                    <a:pt x="51" y="8"/>
                    <a:pt x="51" y="8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1" y="1"/>
                    <a:pt x="41" y="1"/>
                  </a:cubicBezTo>
                  <a:cubicBezTo>
                    <a:pt x="41" y="1"/>
                    <a:pt x="39" y="1"/>
                    <a:pt x="39" y="1"/>
                  </a:cubicBezTo>
                  <a:cubicBezTo>
                    <a:pt x="39" y="1"/>
                    <a:pt x="39" y="2"/>
                    <a:pt x="39" y="2"/>
                  </a:cubicBezTo>
                  <a:cubicBezTo>
                    <a:pt x="39" y="2"/>
                    <a:pt x="40" y="4"/>
                    <a:pt x="40" y="4"/>
                  </a:cubicBezTo>
                  <a:cubicBezTo>
                    <a:pt x="40" y="4"/>
                    <a:pt x="37" y="3"/>
                    <a:pt x="37" y="3"/>
                  </a:cubicBezTo>
                  <a:cubicBezTo>
                    <a:pt x="37" y="3"/>
                    <a:pt x="36" y="6"/>
                    <a:pt x="36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1" y="8"/>
                    <a:pt x="31" y="8"/>
                  </a:cubicBezTo>
                  <a:cubicBezTo>
                    <a:pt x="31" y="8"/>
                    <a:pt x="31" y="11"/>
                    <a:pt x="31" y="12"/>
                  </a:cubicBezTo>
                  <a:cubicBezTo>
                    <a:pt x="31" y="12"/>
                    <a:pt x="31" y="12"/>
                    <a:pt x="32" y="13"/>
                  </a:cubicBezTo>
                  <a:cubicBezTo>
                    <a:pt x="32" y="13"/>
                    <a:pt x="32" y="14"/>
                    <a:pt x="32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5" y="6"/>
                    <a:pt x="14" y="5"/>
                  </a:cubicBezTo>
                  <a:cubicBezTo>
                    <a:pt x="13" y="4"/>
                    <a:pt x="10" y="4"/>
                    <a:pt x="10" y="4"/>
                  </a:cubicBezTo>
                  <a:cubicBezTo>
                    <a:pt x="10" y="4"/>
                    <a:pt x="7" y="5"/>
                    <a:pt x="7" y="5"/>
                  </a:cubicBezTo>
                  <a:cubicBezTo>
                    <a:pt x="7" y="5"/>
                    <a:pt x="3" y="6"/>
                    <a:pt x="3" y="7"/>
                  </a:cubicBezTo>
                  <a:cubicBezTo>
                    <a:pt x="3" y="7"/>
                    <a:pt x="1" y="8"/>
                    <a:pt x="0" y="9"/>
                  </a:cubicBezTo>
                  <a:cubicBezTo>
                    <a:pt x="0" y="10"/>
                    <a:pt x="1" y="10"/>
                    <a:pt x="1" y="11"/>
                  </a:cubicBezTo>
                  <a:cubicBezTo>
                    <a:pt x="1" y="11"/>
                    <a:pt x="1" y="11"/>
                    <a:pt x="1" y="12"/>
                  </a:cubicBezTo>
                  <a:cubicBezTo>
                    <a:pt x="1" y="13"/>
                    <a:pt x="2" y="13"/>
                    <a:pt x="2" y="13"/>
                  </a:cubicBezTo>
                  <a:cubicBezTo>
                    <a:pt x="3" y="12"/>
                    <a:pt x="3" y="11"/>
                    <a:pt x="2" y="11"/>
                  </a:cubicBezTo>
                  <a:cubicBezTo>
                    <a:pt x="2" y="10"/>
                    <a:pt x="3" y="9"/>
                    <a:pt x="3" y="9"/>
                  </a:cubicBezTo>
                  <a:cubicBezTo>
                    <a:pt x="4" y="8"/>
                    <a:pt x="5" y="7"/>
                    <a:pt x="7" y="7"/>
                  </a:cubicBezTo>
                  <a:cubicBezTo>
                    <a:pt x="8" y="7"/>
                    <a:pt x="9" y="7"/>
                    <a:pt x="10" y="8"/>
                  </a:cubicBezTo>
                  <a:cubicBezTo>
                    <a:pt x="10" y="8"/>
                    <a:pt x="10" y="9"/>
                    <a:pt x="10" y="9"/>
                  </a:cubicBezTo>
                  <a:cubicBezTo>
                    <a:pt x="11" y="12"/>
                    <a:pt x="13" y="14"/>
                    <a:pt x="15" y="16"/>
                  </a:cubicBezTo>
                  <a:cubicBezTo>
                    <a:pt x="16" y="16"/>
                    <a:pt x="16" y="17"/>
                    <a:pt x="16" y="17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4" y="17"/>
                    <a:pt x="13" y="17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9"/>
                    <a:pt x="14" y="19"/>
                    <a:pt x="14" y="19"/>
                  </a:cubicBezTo>
                  <a:cubicBezTo>
                    <a:pt x="13" y="19"/>
                    <a:pt x="11" y="20"/>
                    <a:pt x="10" y="20"/>
                  </a:cubicBezTo>
                  <a:cubicBezTo>
                    <a:pt x="10" y="20"/>
                    <a:pt x="10" y="20"/>
                    <a:pt x="9" y="20"/>
                  </a:cubicBezTo>
                  <a:cubicBezTo>
                    <a:pt x="9" y="20"/>
                    <a:pt x="9" y="19"/>
                    <a:pt x="9" y="18"/>
                  </a:cubicBezTo>
                  <a:cubicBezTo>
                    <a:pt x="7" y="19"/>
                    <a:pt x="6" y="19"/>
                    <a:pt x="5" y="18"/>
                  </a:cubicBezTo>
                  <a:cubicBezTo>
                    <a:pt x="4" y="18"/>
                    <a:pt x="3" y="18"/>
                    <a:pt x="3" y="18"/>
                  </a:cubicBezTo>
                  <a:cubicBezTo>
                    <a:pt x="3" y="19"/>
                    <a:pt x="3" y="19"/>
                    <a:pt x="2" y="19"/>
                  </a:cubicBezTo>
                  <a:cubicBezTo>
                    <a:pt x="2" y="21"/>
                    <a:pt x="2" y="22"/>
                    <a:pt x="2" y="24"/>
                  </a:cubicBezTo>
                  <a:cubicBezTo>
                    <a:pt x="2" y="24"/>
                    <a:pt x="2" y="25"/>
                    <a:pt x="2" y="25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5" y="25"/>
                    <a:pt x="6" y="25"/>
                    <a:pt x="8" y="25"/>
                  </a:cubicBezTo>
                  <a:cubicBezTo>
                    <a:pt x="8" y="26"/>
                    <a:pt x="8" y="26"/>
                    <a:pt x="7" y="26"/>
                  </a:cubicBezTo>
                  <a:cubicBezTo>
                    <a:pt x="7" y="26"/>
                    <a:pt x="7" y="27"/>
                    <a:pt x="7" y="27"/>
                  </a:cubicBezTo>
                  <a:cubicBezTo>
                    <a:pt x="7" y="28"/>
                    <a:pt x="7" y="28"/>
                    <a:pt x="7" y="29"/>
                  </a:cubicBezTo>
                  <a:cubicBezTo>
                    <a:pt x="7" y="30"/>
                    <a:pt x="6" y="30"/>
                    <a:pt x="5" y="30"/>
                  </a:cubicBezTo>
                  <a:cubicBezTo>
                    <a:pt x="5" y="30"/>
                    <a:pt x="4" y="31"/>
                    <a:pt x="4" y="31"/>
                  </a:cubicBezTo>
                  <a:cubicBezTo>
                    <a:pt x="5" y="31"/>
                    <a:pt x="7" y="31"/>
                    <a:pt x="7" y="31"/>
                  </a:cubicBezTo>
                  <a:cubicBezTo>
                    <a:pt x="8" y="32"/>
                    <a:pt x="8" y="33"/>
                    <a:pt x="9" y="34"/>
                  </a:cubicBezTo>
                  <a:cubicBezTo>
                    <a:pt x="9" y="34"/>
                    <a:pt x="9" y="34"/>
                    <a:pt x="10" y="34"/>
                  </a:cubicBezTo>
                  <a:cubicBezTo>
                    <a:pt x="10" y="34"/>
                    <a:pt x="11" y="35"/>
                    <a:pt x="10" y="35"/>
                  </a:cubicBezTo>
                  <a:cubicBezTo>
                    <a:pt x="10" y="35"/>
                    <a:pt x="10" y="36"/>
                    <a:pt x="10" y="36"/>
                  </a:cubicBezTo>
                  <a:cubicBezTo>
                    <a:pt x="9" y="37"/>
                    <a:pt x="9" y="39"/>
                    <a:pt x="9" y="41"/>
                  </a:cubicBezTo>
                  <a:cubicBezTo>
                    <a:pt x="9" y="43"/>
                    <a:pt x="9" y="44"/>
                    <a:pt x="9" y="46"/>
                  </a:cubicBezTo>
                  <a:cubicBezTo>
                    <a:pt x="10" y="46"/>
                    <a:pt x="10" y="46"/>
                    <a:pt x="10" y="47"/>
                  </a:cubicBezTo>
                  <a:cubicBezTo>
                    <a:pt x="10" y="47"/>
                    <a:pt x="10" y="48"/>
                    <a:pt x="10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3" y="48"/>
                    <a:pt x="15" y="48"/>
                    <a:pt x="15" y="4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5" name="Freeform 830">
              <a:extLst>
                <a:ext uri="{FF2B5EF4-FFF2-40B4-BE49-F238E27FC236}">
                  <a16:creationId xmlns:a16="http://schemas.microsoft.com/office/drawing/2014/main" id="{D6522CC3-06E1-E5B8-EABF-C5FF67823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3238" y="4300538"/>
              <a:ext cx="244475" cy="428625"/>
            </a:xfrm>
            <a:custGeom>
              <a:avLst/>
              <a:gdLst>
                <a:gd name="T0" fmla="*/ 55 w 59"/>
                <a:gd name="T1" fmla="*/ 31 h 103"/>
                <a:gd name="T2" fmla="*/ 52 w 59"/>
                <a:gd name="T3" fmla="*/ 25 h 103"/>
                <a:gd name="T4" fmla="*/ 46 w 59"/>
                <a:gd name="T5" fmla="*/ 17 h 103"/>
                <a:gd name="T6" fmla="*/ 41 w 59"/>
                <a:gd name="T7" fmla="*/ 17 h 103"/>
                <a:gd name="T8" fmla="*/ 36 w 59"/>
                <a:gd name="T9" fmla="*/ 18 h 103"/>
                <a:gd name="T10" fmla="*/ 30 w 59"/>
                <a:gd name="T11" fmla="*/ 18 h 103"/>
                <a:gd name="T12" fmla="*/ 26 w 59"/>
                <a:gd name="T13" fmla="*/ 17 h 103"/>
                <a:gd name="T14" fmla="*/ 25 w 59"/>
                <a:gd name="T15" fmla="*/ 10 h 103"/>
                <a:gd name="T16" fmla="*/ 21 w 59"/>
                <a:gd name="T17" fmla="*/ 8 h 103"/>
                <a:gd name="T18" fmla="*/ 19 w 59"/>
                <a:gd name="T19" fmla="*/ 1 h 103"/>
                <a:gd name="T20" fmla="*/ 14 w 59"/>
                <a:gd name="T21" fmla="*/ 1 h 103"/>
                <a:gd name="T22" fmla="*/ 10 w 59"/>
                <a:gd name="T23" fmla="*/ 6 h 103"/>
                <a:gd name="T24" fmla="*/ 4 w 59"/>
                <a:gd name="T25" fmla="*/ 11 h 103"/>
                <a:gd name="T26" fmla="*/ 2 w 59"/>
                <a:gd name="T27" fmla="*/ 17 h 103"/>
                <a:gd name="T28" fmla="*/ 10 w 59"/>
                <a:gd name="T29" fmla="*/ 27 h 103"/>
                <a:gd name="T30" fmla="*/ 10 w 59"/>
                <a:gd name="T31" fmla="*/ 33 h 103"/>
                <a:gd name="T32" fmla="*/ 11 w 59"/>
                <a:gd name="T33" fmla="*/ 42 h 103"/>
                <a:gd name="T34" fmla="*/ 18 w 59"/>
                <a:gd name="T35" fmla="*/ 56 h 103"/>
                <a:gd name="T36" fmla="*/ 17 w 59"/>
                <a:gd name="T37" fmla="*/ 66 h 103"/>
                <a:gd name="T38" fmla="*/ 13 w 59"/>
                <a:gd name="T39" fmla="*/ 73 h 103"/>
                <a:gd name="T40" fmla="*/ 13 w 59"/>
                <a:gd name="T41" fmla="*/ 77 h 103"/>
                <a:gd name="T42" fmla="*/ 11 w 59"/>
                <a:gd name="T43" fmla="*/ 84 h 103"/>
                <a:gd name="T44" fmla="*/ 15 w 59"/>
                <a:gd name="T45" fmla="*/ 87 h 103"/>
                <a:gd name="T46" fmla="*/ 19 w 59"/>
                <a:gd name="T47" fmla="*/ 91 h 103"/>
                <a:gd name="T48" fmla="*/ 23 w 59"/>
                <a:gd name="T49" fmla="*/ 97 h 103"/>
                <a:gd name="T50" fmla="*/ 29 w 59"/>
                <a:gd name="T51" fmla="*/ 97 h 103"/>
                <a:gd name="T52" fmla="*/ 31 w 59"/>
                <a:gd name="T53" fmla="*/ 102 h 103"/>
                <a:gd name="T54" fmla="*/ 37 w 59"/>
                <a:gd name="T55" fmla="*/ 102 h 103"/>
                <a:gd name="T56" fmla="*/ 35 w 59"/>
                <a:gd name="T57" fmla="*/ 98 h 103"/>
                <a:gd name="T58" fmla="*/ 30 w 59"/>
                <a:gd name="T59" fmla="*/ 94 h 103"/>
                <a:gd name="T60" fmla="*/ 27 w 59"/>
                <a:gd name="T61" fmla="*/ 92 h 103"/>
                <a:gd name="T62" fmla="*/ 27 w 59"/>
                <a:gd name="T63" fmla="*/ 89 h 103"/>
                <a:gd name="T64" fmla="*/ 26 w 59"/>
                <a:gd name="T65" fmla="*/ 85 h 103"/>
                <a:gd name="T66" fmla="*/ 23 w 59"/>
                <a:gd name="T67" fmla="*/ 83 h 103"/>
                <a:gd name="T68" fmla="*/ 22 w 59"/>
                <a:gd name="T69" fmla="*/ 79 h 103"/>
                <a:gd name="T70" fmla="*/ 18 w 59"/>
                <a:gd name="T71" fmla="*/ 79 h 103"/>
                <a:gd name="T72" fmla="*/ 17 w 59"/>
                <a:gd name="T73" fmla="*/ 75 h 103"/>
                <a:gd name="T74" fmla="*/ 17 w 59"/>
                <a:gd name="T75" fmla="*/ 72 h 103"/>
                <a:gd name="T76" fmla="*/ 19 w 59"/>
                <a:gd name="T77" fmla="*/ 67 h 103"/>
                <a:gd name="T78" fmla="*/ 20 w 59"/>
                <a:gd name="T79" fmla="*/ 60 h 103"/>
                <a:gd name="T80" fmla="*/ 21 w 59"/>
                <a:gd name="T81" fmla="*/ 56 h 103"/>
                <a:gd name="T82" fmla="*/ 22 w 59"/>
                <a:gd name="T83" fmla="*/ 52 h 103"/>
                <a:gd name="T84" fmla="*/ 24 w 59"/>
                <a:gd name="T85" fmla="*/ 50 h 103"/>
                <a:gd name="T86" fmla="*/ 27 w 59"/>
                <a:gd name="T87" fmla="*/ 53 h 103"/>
                <a:gd name="T88" fmla="*/ 29 w 59"/>
                <a:gd name="T89" fmla="*/ 56 h 103"/>
                <a:gd name="T90" fmla="*/ 33 w 59"/>
                <a:gd name="T91" fmla="*/ 55 h 103"/>
                <a:gd name="T92" fmla="*/ 39 w 59"/>
                <a:gd name="T93" fmla="*/ 60 h 103"/>
                <a:gd name="T94" fmla="*/ 38 w 59"/>
                <a:gd name="T95" fmla="*/ 52 h 103"/>
                <a:gd name="T96" fmla="*/ 42 w 59"/>
                <a:gd name="T97" fmla="*/ 43 h 103"/>
                <a:gd name="T98" fmla="*/ 50 w 59"/>
                <a:gd name="T99" fmla="*/ 42 h 103"/>
                <a:gd name="T100" fmla="*/ 57 w 59"/>
                <a:gd name="T101" fmla="*/ 43 h 103"/>
                <a:gd name="T102" fmla="*/ 58 w 59"/>
                <a:gd name="T103" fmla="*/ 3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9" h="103">
                  <a:moveTo>
                    <a:pt x="58" y="34"/>
                  </a:moveTo>
                  <a:cubicBezTo>
                    <a:pt x="58" y="33"/>
                    <a:pt x="57" y="33"/>
                    <a:pt x="57" y="33"/>
                  </a:cubicBezTo>
                  <a:cubicBezTo>
                    <a:pt x="57" y="32"/>
                    <a:pt x="57" y="32"/>
                    <a:pt x="57" y="31"/>
                  </a:cubicBezTo>
                  <a:cubicBezTo>
                    <a:pt x="56" y="31"/>
                    <a:pt x="55" y="31"/>
                    <a:pt x="55" y="31"/>
                  </a:cubicBezTo>
                  <a:cubicBezTo>
                    <a:pt x="54" y="31"/>
                    <a:pt x="54" y="30"/>
                    <a:pt x="53" y="30"/>
                  </a:cubicBezTo>
                  <a:cubicBezTo>
                    <a:pt x="53" y="30"/>
                    <a:pt x="52" y="29"/>
                    <a:pt x="52" y="29"/>
                  </a:cubicBezTo>
                  <a:cubicBezTo>
                    <a:pt x="52" y="28"/>
                    <a:pt x="52" y="28"/>
                    <a:pt x="53" y="27"/>
                  </a:cubicBezTo>
                  <a:cubicBezTo>
                    <a:pt x="53" y="26"/>
                    <a:pt x="52" y="25"/>
                    <a:pt x="52" y="25"/>
                  </a:cubicBezTo>
                  <a:cubicBezTo>
                    <a:pt x="52" y="25"/>
                    <a:pt x="52" y="25"/>
                    <a:pt x="52" y="24"/>
                  </a:cubicBezTo>
                  <a:cubicBezTo>
                    <a:pt x="52" y="23"/>
                    <a:pt x="52" y="21"/>
                    <a:pt x="51" y="20"/>
                  </a:cubicBezTo>
                  <a:cubicBezTo>
                    <a:pt x="50" y="20"/>
                    <a:pt x="49" y="19"/>
                    <a:pt x="48" y="18"/>
                  </a:cubicBezTo>
                  <a:cubicBezTo>
                    <a:pt x="47" y="17"/>
                    <a:pt x="47" y="17"/>
                    <a:pt x="46" y="17"/>
                  </a:cubicBezTo>
                  <a:cubicBezTo>
                    <a:pt x="46" y="16"/>
                    <a:pt x="45" y="16"/>
                    <a:pt x="44" y="16"/>
                  </a:cubicBezTo>
                  <a:cubicBezTo>
                    <a:pt x="44" y="15"/>
                    <a:pt x="43" y="15"/>
                    <a:pt x="43" y="15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6"/>
                    <a:pt x="41" y="16"/>
                    <a:pt x="41" y="17"/>
                  </a:cubicBezTo>
                  <a:cubicBezTo>
                    <a:pt x="40" y="17"/>
                    <a:pt x="40" y="17"/>
                    <a:pt x="40" y="18"/>
                  </a:cubicBezTo>
                  <a:cubicBezTo>
                    <a:pt x="40" y="18"/>
                    <a:pt x="40" y="19"/>
                    <a:pt x="39" y="19"/>
                  </a:cubicBezTo>
                  <a:cubicBezTo>
                    <a:pt x="39" y="19"/>
                    <a:pt x="37" y="19"/>
                    <a:pt x="37" y="19"/>
                  </a:cubicBezTo>
                  <a:cubicBezTo>
                    <a:pt x="36" y="19"/>
                    <a:pt x="36" y="18"/>
                    <a:pt x="36" y="18"/>
                  </a:cubicBezTo>
                  <a:cubicBezTo>
                    <a:pt x="35" y="18"/>
                    <a:pt x="34" y="18"/>
                    <a:pt x="33" y="18"/>
                  </a:cubicBezTo>
                  <a:cubicBezTo>
                    <a:pt x="33" y="17"/>
                    <a:pt x="32" y="17"/>
                    <a:pt x="32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0" y="17"/>
                    <a:pt x="30" y="17"/>
                    <a:pt x="30" y="18"/>
                  </a:cubicBezTo>
                  <a:cubicBezTo>
                    <a:pt x="30" y="18"/>
                    <a:pt x="30" y="19"/>
                    <a:pt x="29" y="19"/>
                  </a:cubicBezTo>
                  <a:cubicBezTo>
                    <a:pt x="28" y="19"/>
                    <a:pt x="28" y="19"/>
                    <a:pt x="27" y="19"/>
                  </a:cubicBezTo>
                  <a:cubicBezTo>
                    <a:pt x="27" y="20"/>
                    <a:pt x="27" y="21"/>
                    <a:pt x="26" y="20"/>
                  </a:cubicBezTo>
                  <a:cubicBezTo>
                    <a:pt x="26" y="20"/>
                    <a:pt x="26" y="18"/>
                    <a:pt x="26" y="17"/>
                  </a:cubicBezTo>
                  <a:cubicBezTo>
                    <a:pt x="26" y="17"/>
                    <a:pt x="26" y="16"/>
                    <a:pt x="26" y="15"/>
                  </a:cubicBezTo>
                  <a:cubicBezTo>
                    <a:pt x="26" y="15"/>
                    <a:pt x="25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11"/>
                    <a:pt x="25" y="10"/>
                    <a:pt x="25" y="10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8"/>
                    <a:pt x="27" y="7"/>
                    <a:pt x="26" y="7"/>
                  </a:cubicBezTo>
                  <a:cubicBezTo>
                    <a:pt x="25" y="7"/>
                    <a:pt x="24" y="7"/>
                    <a:pt x="23" y="7"/>
                  </a:cubicBezTo>
                  <a:cubicBezTo>
                    <a:pt x="22" y="8"/>
                    <a:pt x="21" y="8"/>
                    <a:pt x="21" y="8"/>
                  </a:cubicBezTo>
                  <a:cubicBezTo>
                    <a:pt x="21" y="7"/>
                    <a:pt x="21" y="6"/>
                    <a:pt x="21" y="6"/>
                  </a:cubicBezTo>
                  <a:cubicBezTo>
                    <a:pt x="21" y="6"/>
                    <a:pt x="21" y="5"/>
                    <a:pt x="21" y="5"/>
                  </a:cubicBezTo>
                  <a:cubicBezTo>
                    <a:pt x="21" y="4"/>
                    <a:pt x="21" y="3"/>
                    <a:pt x="21" y="2"/>
                  </a:cubicBezTo>
                  <a:cubicBezTo>
                    <a:pt x="21" y="2"/>
                    <a:pt x="19" y="1"/>
                    <a:pt x="19" y="1"/>
                  </a:cubicBezTo>
                  <a:cubicBezTo>
                    <a:pt x="19" y="1"/>
                    <a:pt x="18" y="2"/>
                    <a:pt x="17" y="2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7" y="0"/>
                    <a:pt x="17" y="0"/>
                    <a:pt x="16" y="0"/>
                  </a:cubicBezTo>
                  <a:cubicBezTo>
                    <a:pt x="15" y="0"/>
                    <a:pt x="14" y="1"/>
                    <a:pt x="14" y="1"/>
                  </a:cubicBezTo>
                  <a:cubicBezTo>
                    <a:pt x="14" y="2"/>
                    <a:pt x="14" y="2"/>
                    <a:pt x="14" y="3"/>
                  </a:cubicBezTo>
                  <a:cubicBezTo>
                    <a:pt x="14" y="3"/>
                    <a:pt x="13" y="3"/>
                    <a:pt x="13" y="3"/>
                  </a:cubicBezTo>
                  <a:cubicBezTo>
                    <a:pt x="12" y="3"/>
                    <a:pt x="12" y="3"/>
                    <a:pt x="11" y="4"/>
                  </a:cubicBezTo>
                  <a:cubicBezTo>
                    <a:pt x="11" y="4"/>
                    <a:pt x="11" y="6"/>
                    <a:pt x="10" y="6"/>
                  </a:cubicBezTo>
                  <a:cubicBezTo>
                    <a:pt x="10" y="6"/>
                    <a:pt x="9" y="7"/>
                    <a:pt x="8" y="7"/>
                  </a:cubicBezTo>
                  <a:cubicBezTo>
                    <a:pt x="8" y="7"/>
                    <a:pt x="7" y="7"/>
                    <a:pt x="6" y="7"/>
                  </a:cubicBezTo>
                  <a:cubicBezTo>
                    <a:pt x="6" y="7"/>
                    <a:pt x="5" y="7"/>
                    <a:pt x="4" y="8"/>
                  </a:cubicBezTo>
                  <a:cubicBezTo>
                    <a:pt x="4" y="8"/>
                    <a:pt x="4" y="10"/>
                    <a:pt x="4" y="11"/>
                  </a:cubicBezTo>
                  <a:cubicBezTo>
                    <a:pt x="4" y="11"/>
                    <a:pt x="3" y="12"/>
                    <a:pt x="3" y="12"/>
                  </a:cubicBezTo>
                  <a:cubicBezTo>
                    <a:pt x="3" y="13"/>
                    <a:pt x="4" y="14"/>
                    <a:pt x="4" y="14"/>
                  </a:cubicBezTo>
                  <a:cubicBezTo>
                    <a:pt x="3" y="15"/>
                    <a:pt x="2" y="15"/>
                    <a:pt x="1" y="16"/>
                  </a:cubicBezTo>
                  <a:cubicBezTo>
                    <a:pt x="0" y="17"/>
                    <a:pt x="1" y="17"/>
                    <a:pt x="2" y="17"/>
                  </a:cubicBezTo>
                  <a:cubicBezTo>
                    <a:pt x="2" y="17"/>
                    <a:pt x="3" y="17"/>
                    <a:pt x="4" y="19"/>
                  </a:cubicBezTo>
                  <a:cubicBezTo>
                    <a:pt x="5" y="22"/>
                    <a:pt x="6" y="21"/>
                    <a:pt x="6" y="22"/>
                  </a:cubicBezTo>
                  <a:cubicBezTo>
                    <a:pt x="6" y="22"/>
                    <a:pt x="7" y="24"/>
                    <a:pt x="8" y="25"/>
                  </a:cubicBezTo>
                  <a:cubicBezTo>
                    <a:pt x="8" y="26"/>
                    <a:pt x="10" y="27"/>
                    <a:pt x="10" y="27"/>
                  </a:cubicBezTo>
                  <a:cubicBezTo>
                    <a:pt x="10" y="27"/>
                    <a:pt x="10" y="28"/>
                    <a:pt x="10" y="29"/>
                  </a:cubicBezTo>
                  <a:cubicBezTo>
                    <a:pt x="11" y="29"/>
                    <a:pt x="12" y="30"/>
                    <a:pt x="12" y="30"/>
                  </a:cubicBezTo>
                  <a:cubicBezTo>
                    <a:pt x="12" y="31"/>
                    <a:pt x="11" y="31"/>
                    <a:pt x="10" y="32"/>
                  </a:cubicBezTo>
                  <a:cubicBezTo>
                    <a:pt x="10" y="32"/>
                    <a:pt x="10" y="33"/>
                    <a:pt x="10" y="33"/>
                  </a:cubicBezTo>
                  <a:cubicBezTo>
                    <a:pt x="10" y="34"/>
                    <a:pt x="10" y="34"/>
                    <a:pt x="10" y="35"/>
                  </a:cubicBezTo>
                  <a:cubicBezTo>
                    <a:pt x="10" y="36"/>
                    <a:pt x="10" y="36"/>
                    <a:pt x="10" y="37"/>
                  </a:cubicBezTo>
                  <a:cubicBezTo>
                    <a:pt x="9" y="37"/>
                    <a:pt x="9" y="38"/>
                    <a:pt x="9" y="39"/>
                  </a:cubicBezTo>
                  <a:cubicBezTo>
                    <a:pt x="9" y="39"/>
                    <a:pt x="10" y="41"/>
                    <a:pt x="11" y="42"/>
                  </a:cubicBezTo>
                  <a:cubicBezTo>
                    <a:pt x="12" y="43"/>
                    <a:pt x="14" y="44"/>
                    <a:pt x="15" y="46"/>
                  </a:cubicBezTo>
                  <a:cubicBezTo>
                    <a:pt x="16" y="47"/>
                    <a:pt x="16" y="48"/>
                    <a:pt x="16" y="50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7" y="53"/>
                    <a:pt x="17" y="54"/>
                    <a:pt x="18" y="56"/>
                  </a:cubicBezTo>
                  <a:cubicBezTo>
                    <a:pt x="18" y="57"/>
                    <a:pt x="18" y="58"/>
                    <a:pt x="18" y="59"/>
                  </a:cubicBezTo>
                  <a:cubicBezTo>
                    <a:pt x="18" y="60"/>
                    <a:pt x="18" y="61"/>
                    <a:pt x="18" y="61"/>
                  </a:cubicBezTo>
                  <a:cubicBezTo>
                    <a:pt x="18" y="62"/>
                    <a:pt x="18" y="62"/>
                    <a:pt x="18" y="63"/>
                  </a:cubicBezTo>
                  <a:cubicBezTo>
                    <a:pt x="17" y="63"/>
                    <a:pt x="17" y="65"/>
                    <a:pt x="17" y="66"/>
                  </a:cubicBezTo>
                  <a:cubicBezTo>
                    <a:pt x="16" y="66"/>
                    <a:pt x="15" y="67"/>
                    <a:pt x="15" y="68"/>
                  </a:cubicBezTo>
                  <a:cubicBezTo>
                    <a:pt x="15" y="68"/>
                    <a:pt x="14" y="69"/>
                    <a:pt x="14" y="70"/>
                  </a:cubicBezTo>
                  <a:cubicBezTo>
                    <a:pt x="14" y="71"/>
                    <a:pt x="13" y="73"/>
                    <a:pt x="13" y="73"/>
                  </a:cubicBezTo>
                  <a:cubicBezTo>
                    <a:pt x="13" y="73"/>
                    <a:pt x="13" y="73"/>
                    <a:pt x="13" y="73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3" y="75"/>
                    <a:pt x="13" y="75"/>
                    <a:pt x="13" y="76"/>
                  </a:cubicBezTo>
                  <a:cubicBezTo>
                    <a:pt x="13" y="76"/>
                    <a:pt x="13" y="76"/>
                    <a:pt x="13" y="77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3" y="77"/>
                    <a:pt x="12" y="78"/>
                    <a:pt x="12" y="78"/>
                  </a:cubicBezTo>
                  <a:cubicBezTo>
                    <a:pt x="12" y="78"/>
                    <a:pt x="12" y="79"/>
                    <a:pt x="12" y="80"/>
                  </a:cubicBezTo>
                  <a:cubicBezTo>
                    <a:pt x="12" y="81"/>
                    <a:pt x="11" y="80"/>
                    <a:pt x="11" y="81"/>
                  </a:cubicBezTo>
                  <a:cubicBezTo>
                    <a:pt x="11" y="82"/>
                    <a:pt x="11" y="83"/>
                    <a:pt x="11" y="84"/>
                  </a:cubicBezTo>
                  <a:cubicBezTo>
                    <a:pt x="11" y="85"/>
                    <a:pt x="11" y="85"/>
                    <a:pt x="12" y="86"/>
                  </a:cubicBezTo>
                  <a:cubicBezTo>
                    <a:pt x="13" y="87"/>
                    <a:pt x="13" y="86"/>
                    <a:pt x="13" y="85"/>
                  </a:cubicBezTo>
                  <a:cubicBezTo>
                    <a:pt x="13" y="85"/>
                    <a:pt x="14" y="85"/>
                    <a:pt x="14" y="85"/>
                  </a:cubicBezTo>
                  <a:cubicBezTo>
                    <a:pt x="15" y="86"/>
                    <a:pt x="14" y="86"/>
                    <a:pt x="15" y="87"/>
                  </a:cubicBezTo>
                  <a:cubicBezTo>
                    <a:pt x="16" y="87"/>
                    <a:pt x="16" y="87"/>
                    <a:pt x="16" y="88"/>
                  </a:cubicBezTo>
                  <a:cubicBezTo>
                    <a:pt x="16" y="88"/>
                    <a:pt x="17" y="89"/>
                    <a:pt x="17" y="89"/>
                  </a:cubicBezTo>
                  <a:cubicBezTo>
                    <a:pt x="17" y="89"/>
                    <a:pt x="18" y="90"/>
                    <a:pt x="18" y="90"/>
                  </a:cubicBezTo>
                  <a:cubicBezTo>
                    <a:pt x="19" y="90"/>
                    <a:pt x="19" y="91"/>
                    <a:pt x="19" y="91"/>
                  </a:cubicBezTo>
                  <a:cubicBezTo>
                    <a:pt x="20" y="92"/>
                    <a:pt x="19" y="92"/>
                    <a:pt x="20" y="92"/>
                  </a:cubicBezTo>
                  <a:cubicBezTo>
                    <a:pt x="21" y="93"/>
                    <a:pt x="21" y="93"/>
                    <a:pt x="22" y="94"/>
                  </a:cubicBezTo>
                  <a:cubicBezTo>
                    <a:pt x="22" y="94"/>
                    <a:pt x="21" y="94"/>
                    <a:pt x="21" y="95"/>
                  </a:cubicBezTo>
                  <a:cubicBezTo>
                    <a:pt x="21" y="95"/>
                    <a:pt x="23" y="96"/>
                    <a:pt x="23" y="97"/>
                  </a:cubicBezTo>
                  <a:cubicBezTo>
                    <a:pt x="24" y="97"/>
                    <a:pt x="24" y="98"/>
                    <a:pt x="25" y="98"/>
                  </a:cubicBezTo>
                  <a:cubicBezTo>
                    <a:pt x="25" y="98"/>
                    <a:pt x="25" y="97"/>
                    <a:pt x="25" y="97"/>
                  </a:cubicBezTo>
                  <a:cubicBezTo>
                    <a:pt x="26" y="96"/>
                    <a:pt x="26" y="95"/>
                    <a:pt x="27" y="96"/>
                  </a:cubicBezTo>
                  <a:cubicBezTo>
                    <a:pt x="28" y="96"/>
                    <a:pt x="28" y="97"/>
                    <a:pt x="29" y="97"/>
                  </a:cubicBezTo>
                  <a:cubicBezTo>
                    <a:pt x="29" y="97"/>
                    <a:pt x="29" y="98"/>
                    <a:pt x="30" y="98"/>
                  </a:cubicBezTo>
                  <a:cubicBezTo>
                    <a:pt x="31" y="98"/>
                    <a:pt x="32" y="98"/>
                    <a:pt x="32" y="99"/>
                  </a:cubicBezTo>
                  <a:cubicBezTo>
                    <a:pt x="32" y="99"/>
                    <a:pt x="32" y="100"/>
                    <a:pt x="32" y="100"/>
                  </a:cubicBezTo>
                  <a:cubicBezTo>
                    <a:pt x="31" y="101"/>
                    <a:pt x="31" y="101"/>
                    <a:pt x="31" y="102"/>
                  </a:cubicBezTo>
                  <a:cubicBezTo>
                    <a:pt x="31" y="102"/>
                    <a:pt x="31" y="103"/>
                    <a:pt x="32" y="103"/>
                  </a:cubicBezTo>
                  <a:cubicBezTo>
                    <a:pt x="33" y="103"/>
                    <a:pt x="35" y="102"/>
                    <a:pt x="35" y="102"/>
                  </a:cubicBezTo>
                  <a:cubicBezTo>
                    <a:pt x="35" y="102"/>
                    <a:pt x="36" y="102"/>
                    <a:pt x="36" y="102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8" y="102"/>
                    <a:pt x="38" y="101"/>
                    <a:pt x="38" y="100"/>
                  </a:cubicBezTo>
                  <a:cubicBezTo>
                    <a:pt x="38" y="100"/>
                    <a:pt x="38" y="100"/>
                    <a:pt x="38" y="100"/>
                  </a:cubicBezTo>
                  <a:cubicBezTo>
                    <a:pt x="37" y="100"/>
                    <a:pt x="37" y="99"/>
                    <a:pt x="37" y="99"/>
                  </a:cubicBezTo>
                  <a:cubicBezTo>
                    <a:pt x="36" y="99"/>
                    <a:pt x="36" y="98"/>
                    <a:pt x="35" y="98"/>
                  </a:cubicBezTo>
                  <a:cubicBezTo>
                    <a:pt x="35" y="97"/>
                    <a:pt x="35" y="96"/>
                    <a:pt x="35" y="96"/>
                  </a:cubicBezTo>
                  <a:cubicBezTo>
                    <a:pt x="35" y="96"/>
                    <a:pt x="34" y="95"/>
                    <a:pt x="33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1" y="95"/>
                    <a:pt x="31" y="95"/>
                    <a:pt x="30" y="94"/>
                  </a:cubicBezTo>
                  <a:cubicBezTo>
                    <a:pt x="30" y="94"/>
                    <a:pt x="29" y="93"/>
                    <a:pt x="28" y="93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8" y="91"/>
                    <a:pt x="27" y="91"/>
                    <a:pt x="27" y="91"/>
                  </a:cubicBezTo>
                  <a:cubicBezTo>
                    <a:pt x="27" y="91"/>
                    <a:pt x="27" y="92"/>
                    <a:pt x="27" y="92"/>
                  </a:cubicBezTo>
                  <a:cubicBezTo>
                    <a:pt x="27" y="92"/>
                    <a:pt x="26" y="92"/>
                    <a:pt x="26" y="92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5" y="90"/>
                    <a:pt x="26" y="90"/>
                    <a:pt x="27" y="90"/>
                  </a:cubicBezTo>
                  <a:cubicBezTo>
                    <a:pt x="27" y="90"/>
                    <a:pt x="27" y="90"/>
                    <a:pt x="27" y="89"/>
                  </a:cubicBezTo>
                  <a:cubicBezTo>
                    <a:pt x="27" y="89"/>
                    <a:pt x="27" y="88"/>
                    <a:pt x="27" y="87"/>
                  </a:cubicBezTo>
                  <a:cubicBezTo>
                    <a:pt x="27" y="87"/>
                    <a:pt x="27" y="87"/>
                    <a:pt x="26" y="86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6" y="86"/>
                    <a:pt x="26" y="85"/>
                    <a:pt x="26" y="85"/>
                  </a:cubicBezTo>
                  <a:cubicBezTo>
                    <a:pt x="26" y="85"/>
                    <a:pt x="26" y="85"/>
                    <a:pt x="25" y="84"/>
                  </a:cubicBezTo>
                  <a:cubicBezTo>
                    <a:pt x="25" y="83"/>
                    <a:pt x="25" y="83"/>
                    <a:pt x="25" y="84"/>
                  </a:cubicBezTo>
                  <a:cubicBezTo>
                    <a:pt x="25" y="84"/>
                    <a:pt x="24" y="84"/>
                    <a:pt x="24" y="84"/>
                  </a:cubicBezTo>
                  <a:cubicBezTo>
                    <a:pt x="24" y="84"/>
                    <a:pt x="23" y="84"/>
                    <a:pt x="23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3" y="83"/>
                    <a:pt x="23" y="82"/>
                    <a:pt x="23" y="81"/>
                  </a:cubicBezTo>
                  <a:cubicBezTo>
                    <a:pt x="23" y="81"/>
                    <a:pt x="22" y="81"/>
                    <a:pt x="22" y="81"/>
                  </a:cubicBezTo>
                  <a:cubicBezTo>
                    <a:pt x="22" y="81"/>
                    <a:pt x="22" y="80"/>
                    <a:pt x="22" y="79"/>
                  </a:cubicBezTo>
                  <a:cubicBezTo>
                    <a:pt x="22" y="79"/>
                    <a:pt x="21" y="79"/>
                    <a:pt x="21" y="78"/>
                  </a:cubicBezTo>
                  <a:cubicBezTo>
                    <a:pt x="21" y="78"/>
                    <a:pt x="20" y="78"/>
                    <a:pt x="20" y="79"/>
                  </a:cubicBezTo>
                  <a:cubicBezTo>
                    <a:pt x="19" y="79"/>
                    <a:pt x="19" y="80"/>
                    <a:pt x="18" y="80"/>
                  </a:cubicBezTo>
                  <a:cubicBezTo>
                    <a:pt x="18" y="80"/>
                    <a:pt x="18" y="79"/>
                    <a:pt x="18" y="79"/>
                  </a:cubicBezTo>
                  <a:cubicBezTo>
                    <a:pt x="18" y="78"/>
                    <a:pt x="19" y="78"/>
                    <a:pt x="18" y="78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8" y="77"/>
                    <a:pt x="17" y="76"/>
                    <a:pt x="17" y="76"/>
                  </a:cubicBezTo>
                  <a:cubicBezTo>
                    <a:pt x="17" y="76"/>
                    <a:pt x="17" y="75"/>
                    <a:pt x="17" y="75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7" y="74"/>
                    <a:pt x="17" y="73"/>
                    <a:pt x="17" y="73"/>
                  </a:cubicBezTo>
                  <a:cubicBezTo>
                    <a:pt x="18" y="73"/>
                    <a:pt x="17" y="72"/>
                    <a:pt x="17" y="72"/>
                  </a:cubicBezTo>
                  <a:cubicBezTo>
                    <a:pt x="17" y="72"/>
                    <a:pt x="17" y="72"/>
                    <a:pt x="17" y="72"/>
                  </a:cubicBezTo>
                  <a:cubicBezTo>
                    <a:pt x="17" y="72"/>
                    <a:pt x="17" y="71"/>
                    <a:pt x="17" y="71"/>
                  </a:cubicBezTo>
                  <a:cubicBezTo>
                    <a:pt x="17" y="71"/>
                    <a:pt x="17" y="70"/>
                    <a:pt x="17" y="70"/>
                  </a:cubicBezTo>
                  <a:cubicBezTo>
                    <a:pt x="17" y="70"/>
                    <a:pt x="17" y="69"/>
                    <a:pt x="18" y="69"/>
                  </a:cubicBezTo>
                  <a:cubicBezTo>
                    <a:pt x="18" y="69"/>
                    <a:pt x="19" y="68"/>
                    <a:pt x="19" y="67"/>
                  </a:cubicBezTo>
                  <a:cubicBezTo>
                    <a:pt x="19" y="67"/>
                    <a:pt x="19" y="66"/>
                    <a:pt x="19" y="66"/>
                  </a:cubicBezTo>
                  <a:cubicBezTo>
                    <a:pt x="19" y="65"/>
                    <a:pt x="19" y="64"/>
                    <a:pt x="19" y="64"/>
                  </a:cubicBezTo>
                  <a:cubicBezTo>
                    <a:pt x="19" y="63"/>
                    <a:pt x="20" y="62"/>
                    <a:pt x="20" y="62"/>
                  </a:cubicBezTo>
                  <a:cubicBezTo>
                    <a:pt x="20" y="61"/>
                    <a:pt x="20" y="61"/>
                    <a:pt x="20" y="60"/>
                  </a:cubicBezTo>
                  <a:cubicBezTo>
                    <a:pt x="21" y="60"/>
                    <a:pt x="21" y="60"/>
                    <a:pt x="21" y="59"/>
                  </a:cubicBezTo>
                  <a:cubicBezTo>
                    <a:pt x="21" y="59"/>
                    <a:pt x="21" y="59"/>
                    <a:pt x="21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6"/>
                    <a:pt x="21" y="56"/>
                  </a:cubicBezTo>
                  <a:cubicBezTo>
                    <a:pt x="21" y="56"/>
                    <a:pt x="21" y="55"/>
                    <a:pt x="21" y="55"/>
                  </a:cubicBezTo>
                  <a:cubicBezTo>
                    <a:pt x="21" y="55"/>
                    <a:pt x="21" y="54"/>
                    <a:pt x="22" y="54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52"/>
                    <a:pt x="21" y="51"/>
                    <a:pt x="21" y="51"/>
                  </a:cubicBezTo>
                  <a:cubicBezTo>
                    <a:pt x="21" y="51"/>
                    <a:pt x="21" y="51"/>
                    <a:pt x="21" y="50"/>
                  </a:cubicBezTo>
                  <a:cubicBezTo>
                    <a:pt x="21" y="50"/>
                    <a:pt x="22" y="50"/>
                    <a:pt x="23" y="50"/>
                  </a:cubicBezTo>
                  <a:cubicBezTo>
                    <a:pt x="23" y="50"/>
                    <a:pt x="24" y="50"/>
                    <a:pt x="24" y="50"/>
                  </a:cubicBezTo>
                  <a:cubicBezTo>
                    <a:pt x="25" y="50"/>
                    <a:pt x="26" y="50"/>
                    <a:pt x="26" y="50"/>
                  </a:cubicBezTo>
                  <a:cubicBezTo>
                    <a:pt x="27" y="50"/>
                    <a:pt x="27" y="50"/>
                    <a:pt x="27" y="51"/>
                  </a:cubicBezTo>
                  <a:cubicBezTo>
                    <a:pt x="28" y="51"/>
                    <a:pt x="27" y="51"/>
                    <a:pt x="27" y="52"/>
                  </a:cubicBezTo>
                  <a:cubicBezTo>
                    <a:pt x="27" y="52"/>
                    <a:pt x="27" y="52"/>
                    <a:pt x="27" y="53"/>
                  </a:cubicBezTo>
                  <a:cubicBezTo>
                    <a:pt x="27" y="53"/>
                    <a:pt x="28" y="54"/>
                    <a:pt x="28" y="54"/>
                  </a:cubicBezTo>
                  <a:cubicBezTo>
                    <a:pt x="28" y="54"/>
                    <a:pt x="27" y="55"/>
                    <a:pt x="27" y="55"/>
                  </a:cubicBezTo>
                  <a:cubicBezTo>
                    <a:pt x="27" y="55"/>
                    <a:pt x="27" y="55"/>
                    <a:pt x="28" y="55"/>
                  </a:cubicBezTo>
                  <a:cubicBezTo>
                    <a:pt x="28" y="55"/>
                    <a:pt x="29" y="56"/>
                    <a:pt x="29" y="56"/>
                  </a:cubicBezTo>
                  <a:cubicBezTo>
                    <a:pt x="29" y="56"/>
                    <a:pt x="29" y="56"/>
                    <a:pt x="30" y="56"/>
                  </a:cubicBezTo>
                  <a:cubicBezTo>
                    <a:pt x="30" y="55"/>
                    <a:pt x="31" y="56"/>
                    <a:pt x="31" y="56"/>
                  </a:cubicBezTo>
                  <a:cubicBezTo>
                    <a:pt x="31" y="56"/>
                    <a:pt x="32" y="56"/>
                    <a:pt x="33" y="56"/>
                  </a:cubicBezTo>
                  <a:cubicBezTo>
                    <a:pt x="33" y="56"/>
                    <a:pt x="33" y="56"/>
                    <a:pt x="33" y="55"/>
                  </a:cubicBezTo>
                  <a:cubicBezTo>
                    <a:pt x="33" y="55"/>
                    <a:pt x="34" y="55"/>
                    <a:pt x="34" y="55"/>
                  </a:cubicBezTo>
                  <a:cubicBezTo>
                    <a:pt x="34" y="56"/>
                    <a:pt x="35" y="56"/>
                    <a:pt x="35" y="57"/>
                  </a:cubicBezTo>
                  <a:cubicBezTo>
                    <a:pt x="36" y="57"/>
                    <a:pt x="38" y="59"/>
                    <a:pt x="38" y="59"/>
                  </a:cubicBezTo>
                  <a:cubicBezTo>
                    <a:pt x="38" y="59"/>
                    <a:pt x="39" y="59"/>
                    <a:pt x="39" y="60"/>
                  </a:cubicBezTo>
                  <a:cubicBezTo>
                    <a:pt x="39" y="60"/>
                    <a:pt x="39" y="59"/>
                    <a:pt x="40" y="59"/>
                  </a:cubicBezTo>
                  <a:cubicBezTo>
                    <a:pt x="40" y="59"/>
                    <a:pt x="40" y="58"/>
                    <a:pt x="40" y="57"/>
                  </a:cubicBezTo>
                  <a:cubicBezTo>
                    <a:pt x="40" y="57"/>
                    <a:pt x="40" y="54"/>
                    <a:pt x="39" y="54"/>
                  </a:cubicBezTo>
                  <a:cubicBezTo>
                    <a:pt x="39" y="54"/>
                    <a:pt x="38" y="53"/>
                    <a:pt x="38" y="52"/>
                  </a:cubicBezTo>
                  <a:cubicBezTo>
                    <a:pt x="38" y="52"/>
                    <a:pt x="38" y="50"/>
                    <a:pt x="38" y="49"/>
                  </a:cubicBezTo>
                  <a:cubicBezTo>
                    <a:pt x="38" y="49"/>
                    <a:pt x="38" y="48"/>
                    <a:pt x="39" y="48"/>
                  </a:cubicBezTo>
                  <a:cubicBezTo>
                    <a:pt x="39" y="47"/>
                    <a:pt x="39" y="46"/>
                    <a:pt x="40" y="45"/>
                  </a:cubicBezTo>
                  <a:cubicBezTo>
                    <a:pt x="40" y="44"/>
                    <a:pt x="41" y="43"/>
                    <a:pt x="42" y="43"/>
                  </a:cubicBezTo>
                  <a:cubicBezTo>
                    <a:pt x="42" y="43"/>
                    <a:pt x="43" y="43"/>
                    <a:pt x="44" y="43"/>
                  </a:cubicBezTo>
                  <a:cubicBezTo>
                    <a:pt x="45" y="43"/>
                    <a:pt x="46" y="42"/>
                    <a:pt x="46" y="42"/>
                  </a:cubicBezTo>
                  <a:cubicBezTo>
                    <a:pt x="47" y="42"/>
                    <a:pt x="48" y="43"/>
                    <a:pt x="48" y="43"/>
                  </a:cubicBezTo>
                  <a:cubicBezTo>
                    <a:pt x="49" y="43"/>
                    <a:pt x="50" y="42"/>
                    <a:pt x="50" y="42"/>
                  </a:cubicBezTo>
                  <a:cubicBezTo>
                    <a:pt x="51" y="42"/>
                    <a:pt x="52" y="43"/>
                    <a:pt x="52" y="43"/>
                  </a:cubicBezTo>
                  <a:cubicBezTo>
                    <a:pt x="53" y="43"/>
                    <a:pt x="54" y="42"/>
                    <a:pt x="54" y="42"/>
                  </a:cubicBezTo>
                  <a:cubicBezTo>
                    <a:pt x="55" y="42"/>
                    <a:pt x="55" y="43"/>
                    <a:pt x="56" y="43"/>
                  </a:cubicBezTo>
                  <a:cubicBezTo>
                    <a:pt x="56" y="43"/>
                    <a:pt x="57" y="43"/>
                    <a:pt x="57" y="43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8" y="42"/>
                    <a:pt x="59" y="42"/>
                    <a:pt x="59" y="41"/>
                  </a:cubicBezTo>
                  <a:cubicBezTo>
                    <a:pt x="59" y="41"/>
                    <a:pt x="59" y="39"/>
                    <a:pt x="59" y="39"/>
                  </a:cubicBezTo>
                  <a:cubicBezTo>
                    <a:pt x="58" y="39"/>
                    <a:pt x="58" y="38"/>
                    <a:pt x="58" y="37"/>
                  </a:cubicBezTo>
                  <a:cubicBezTo>
                    <a:pt x="59" y="37"/>
                    <a:pt x="59" y="36"/>
                    <a:pt x="59" y="36"/>
                  </a:cubicBezTo>
                  <a:cubicBezTo>
                    <a:pt x="59" y="36"/>
                    <a:pt x="59" y="35"/>
                    <a:pt x="59" y="35"/>
                  </a:cubicBezTo>
                  <a:cubicBezTo>
                    <a:pt x="59" y="35"/>
                    <a:pt x="59" y="34"/>
                    <a:pt x="58" y="3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6" name="Freeform 831">
              <a:extLst>
                <a:ext uri="{FF2B5EF4-FFF2-40B4-BE49-F238E27FC236}">
                  <a16:creationId xmlns:a16="http://schemas.microsoft.com/office/drawing/2014/main" id="{8C747E57-0964-452C-0520-45F7D720F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8688" y="3617913"/>
              <a:ext cx="220662" cy="157163"/>
            </a:xfrm>
            <a:custGeom>
              <a:avLst/>
              <a:gdLst>
                <a:gd name="T0" fmla="*/ 51 w 53"/>
                <a:gd name="T1" fmla="*/ 26 h 38"/>
                <a:gd name="T2" fmla="*/ 48 w 53"/>
                <a:gd name="T3" fmla="*/ 22 h 38"/>
                <a:gd name="T4" fmla="*/ 44 w 53"/>
                <a:gd name="T5" fmla="*/ 22 h 38"/>
                <a:gd name="T6" fmla="*/ 44 w 53"/>
                <a:gd name="T7" fmla="*/ 18 h 38"/>
                <a:gd name="T8" fmla="*/ 42 w 53"/>
                <a:gd name="T9" fmla="*/ 14 h 38"/>
                <a:gd name="T10" fmla="*/ 38 w 53"/>
                <a:gd name="T11" fmla="*/ 15 h 38"/>
                <a:gd name="T12" fmla="*/ 35 w 53"/>
                <a:gd name="T13" fmla="*/ 15 h 38"/>
                <a:gd name="T14" fmla="*/ 32 w 53"/>
                <a:gd name="T15" fmla="*/ 15 h 38"/>
                <a:gd name="T16" fmla="*/ 30 w 53"/>
                <a:gd name="T17" fmla="*/ 14 h 38"/>
                <a:gd name="T18" fmla="*/ 28 w 53"/>
                <a:gd name="T19" fmla="*/ 13 h 38"/>
                <a:gd name="T20" fmla="*/ 25 w 53"/>
                <a:gd name="T21" fmla="*/ 14 h 38"/>
                <a:gd name="T22" fmla="*/ 22 w 53"/>
                <a:gd name="T23" fmla="*/ 13 h 38"/>
                <a:gd name="T24" fmla="*/ 14 w 53"/>
                <a:gd name="T25" fmla="*/ 13 h 38"/>
                <a:gd name="T26" fmla="*/ 13 w 53"/>
                <a:gd name="T27" fmla="*/ 10 h 38"/>
                <a:gd name="T28" fmla="*/ 14 w 53"/>
                <a:gd name="T29" fmla="*/ 9 h 38"/>
                <a:gd name="T30" fmla="*/ 17 w 53"/>
                <a:gd name="T31" fmla="*/ 8 h 38"/>
                <a:gd name="T32" fmla="*/ 20 w 53"/>
                <a:gd name="T33" fmla="*/ 9 h 38"/>
                <a:gd name="T34" fmla="*/ 22 w 53"/>
                <a:gd name="T35" fmla="*/ 9 h 38"/>
                <a:gd name="T36" fmla="*/ 22 w 53"/>
                <a:gd name="T37" fmla="*/ 7 h 38"/>
                <a:gd name="T38" fmla="*/ 21 w 53"/>
                <a:gd name="T39" fmla="*/ 5 h 38"/>
                <a:gd name="T40" fmla="*/ 22 w 53"/>
                <a:gd name="T41" fmla="*/ 2 h 38"/>
                <a:gd name="T42" fmla="*/ 21 w 53"/>
                <a:gd name="T43" fmla="*/ 1 h 38"/>
                <a:gd name="T44" fmla="*/ 20 w 53"/>
                <a:gd name="T45" fmla="*/ 1 h 38"/>
                <a:gd name="T46" fmla="*/ 15 w 53"/>
                <a:gd name="T47" fmla="*/ 3 h 38"/>
                <a:gd name="T48" fmla="*/ 13 w 53"/>
                <a:gd name="T49" fmla="*/ 3 h 38"/>
                <a:gd name="T50" fmla="*/ 12 w 53"/>
                <a:gd name="T51" fmla="*/ 4 h 38"/>
                <a:gd name="T52" fmla="*/ 13 w 53"/>
                <a:gd name="T53" fmla="*/ 7 h 38"/>
                <a:gd name="T54" fmla="*/ 10 w 53"/>
                <a:gd name="T55" fmla="*/ 8 h 38"/>
                <a:gd name="T56" fmla="*/ 10 w 53"/>
                <a:gd name="T57" fmla="*/ 9 h 38"/>
                <a:gd name="T58" fmla="*/ 9 w 53"/>
                <a:gd name="T59" fmla="*/ 11 h 38"/>
                <a:gd name="T60" fmla="*/ 7 w 53"/>
                <a:gd name="T61" fmla="*/ 13 h 38"/>
                <a:gd name="T62" fmla="*/ 4 w 53"/>
                <a:gd name="T63" fmla="*/ 12 h 38"/>
                <a:gd name="T64" fmla="*/ 1 w 53"/>
                <a:gd name="T65" fmla="*/ 13 h 38"/>
                <a:gd name="T66" fmla="*/ 0 w 53"/>
                <a:gd name="T67" fmla="*/ 16 h 38"/>
                <a:gd name="T68" fmla="*/ 2 w 53"/>
                <a:gd name="T69" fmla="*/ 18 h 38"/>
                <a:gd name="T70" fmla="*/ 5 w 53"/>
                <a:gd name="T71" fmla="*/ 18 h 38"/>
                <a:gd name="T72" fmla="*/ 4 w 53"/>
                <a:gd name="T73" fmla="*/ 20 h 38"/>
                <a:gd name="T74" fmla="*/ 7 w 53"/>
                <a:gd name="T75" fmla="*/ 25 h 38"/>
                <a:gd name="T76" fmla="*/ 6 w 53"/>
                <a:gd name="T77" fmla="*/ 27 h 38"/>
                <a:gd name="T78" fmla="*/ 4 w 53"/>
                <a:gd name="T79" fmla="*/ 30 h 38"/>
                <a:gd name="T80" fmla="*/ 3 w 53"/>
                <a:gd name="T81" fmla="*/ 34 h 38"/>
                <a:gd name="T82" fmla="*/ 7 w 53"/>
                <a:gd name="T83" fmla="*/ 35 h 38"/>
                <a:gd name="T84" fmla="*/ 11 w 53"/>
                <a:gd name="T85" fmla="*/ 32 h 38"/>
                <a:gd name="T86" fmla="*/ 13 w 53"/>
                <a:gd name="T87" fmla="*/ 34 h 38"/>
                <a:gd name="T88" fmla="*/ 19 w 53"/>
                <a:gd name="T89" fmla="*/ 30 h 38"/>
                <a:gd name="T90" fmla="*/ 21 w 53"/>
                <a:gd name="T91" fmla="*/ 25 h 38"/>
                <a:gd name="T92" fmla="*/ 25 w 53"/>
                <a:gd name="T93" fmla="*/ 22 h 38"/>
                <a:gd name="T94" fmla="*/ 27 w 53"/>
                <a:gd name="T95" fmla="*/ 24 h 38"/>
                <a:gd name="T96" fmla="*/ 26 w 53"/>
                <a:gd name="T97" fmla="*/ 26 h 38"/>
                <a:gd name="T98" fmla="*/ 28 w 53"/>
                <a:gd name="T99" fmla="*/ 27 h 38"/>
                <a:gd name="T100" fmla="*/ 28 w 53"/>
                <a:gd name="T101" fmla="*/ 32 h 38"/>
                <a:gd name="T102" fmla="*/ 29 w 53"/>
                <a:gd name="T103" fmla="*/ 38 h 38"/>
                <a:gd name="T104" fmla="*/ 33 w 53"/>
                <a:gd name="T105" fmla="*/ 35 h 38"/>
                <a:gd name="T106" fmla="*/ 37 w 53"/>
                <a:gd name="T107" fmla="*/ 34 h 38"/>
                <a:gd name="T108" fmla="*/ 40 w 53"/>
                <a:gd name="T109" fmla="*/ 32 h 38"/>
                <a:gd name="T110" fmla="*/ 42 w 53"/>
                <a:gd name="T111" fmla="*/ 33 h 38"/>
                <a:gd name="T112" fmla="*/ 45 w 53"/>
                <a:gd name="T113" fmla="*/ 32 h 38"/>
                <a:gd name="T114" fmla="*/ 50 w 53"/>
                <a:gd name="T115" fmla="*/ 31 h 38"/>
                <a:gd name="T116" fmla="*/ 52 w 53"/>
                <a:gd name="T117" fmla="*/ 32 h 38"/>
                <a:gd name="T118" fmla="*/ 52 w 53"/>
                <a:gd name="T119" fmla="*/ 2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" h="38">
                  <a:moveTo>
                    <a:pt x="52" y="28"/>
                  </a:moveTo>
                  <a:cubicBezTo>
                    <a:pt x="52" y="28"/>
                    <a:pt x="51" y="26"/>
                    <a:pt x="51" y="26"/>
                  </a:cubicBezTo>
                  <a:cubicBezTo>
                    <a:pt x="50" y="25"/>
                    <a:pt x="50" y="24"/>
                    <a:pt x="50" y="24"/>
                  </a:cubicBezTo>
                  <a:cubicBezTo>
                    <a:pt x="50" y="23"/>
                    <a:pt x="48" y="22"/>
                    <a:pt x="48" y="22"/>
                  </a:cubicBezTo>
                  <a:cubicBezTo>
                    <a:pt x="48" y="22"/>
                    <a:pt x="47" y="22"/>
                    <a:pt x="46" y="22"/>
                  </a:cubicBezTo>
                  <a:cubicBezTo>
                    <a:pt x="46" y="22"/>
                    <a:pt x="45" y="22"/>
                    <a:pt x="44" y="22"/>
                  </a:cubicBezTo>
                  <a:cubicBezTo>
                    <a:pt x="44" y="22"/>
                    <a:pt x="43" y="19"/>
                    <a:pt x="43" y="19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38" y="15"/>
                    <a:pt x="38" y="15"/>
                  </a:cubicBezTo>
                  <a:cubicBezTo>
                    <a:pt x="38" y="14"/>
                    <a:pt x="37" y="14"/>
                    <a:pt x="36" y="14"/>
                  </a:cubicBezTo>
                  <a:cubicBezTo>
                    <a:pt x="36" y="14"/>
                    <a:pt x="35" y="15"/>
                    <a:pt x="35" y="15"/>
                  </a:cubicBezTo>
                  <a:cubicBezTo>
                    <a:pt x="34" y="15"/>
                    <a:pt x="33" y="16"/>
                    <a:pt x="33" y="16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0" y="15"/>
                    <a:pt x="30" y="15"/>
                  </a:cubicBezTo>
                  <a:cubicBezTo>
                    <a:pt x="30" y="15"/>
                    <a:pt x="30" y="14"/>
                    <a:pt x="30" y="14"/>
                  </a:cubicBezTo>
                  <a:cubicBezTo>
                    <a:pt x="30" y="14"/>
                    <a:pt x="29" y="14"/>
                    <a:pt x="29" y="14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7" y="13"/>
                    <a:pt x="27" y="13"/>
                  </a:cubicBezTo>
                  <a:cubicBezTo>
                    <a:pt x="27" y="13"/>
                    <a:pt x="25" y="14"/>
                    <a:pt x="25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1"/>
                    <a:pt x="13" y="10"/>
                  </a:cubicBezTo>
                  <a:cubicBezTo>
                    <a:pt x="13" y="10"/>
                    <a:pt x="13" y="9"/>
                    <a:pt x="13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2"/>
                    <a:pt x="22" y="2"/>
                  </a:cubicBezTo>
                  <a:cubicBezTo>
                    <a:pt x="22" y="2"/>
                    <a:pt x="22" y="1"/>
                    <a:pt x="22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16" y="3"/>
                    <a:pt x="16" y="3"/>
                  </a:cubicBezTo>
                  <a:cubicBezTo>
                    <a:pt x="16" y="4"/>
                    <a:pt x="15" y="3"/>
                    <a:pt x="15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3" y="2"/>
                    <a:pt x="13" y="3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9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9" y="10"/>
                    <a:pt x="9" y="11"/>
                  </a:cubicBezTo>
                  <a:cubicBezTo>
                    <a:pt x="9" y="11"/>
                    <a:pt x="8" y="11"/>
                    <a:pt x="8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4" y="12"/>
                    <a:pt x="4" y="12"/>
                  </a:cubicBezTo>
                  <a:cubicBezTo>
                    <a:pt x="4" y="12"/>
                    <a:pt x="2" y="12"/>
                    <a:pt x="2" y="12"/>
                  </a:cubicBezTo>
                  <a:cubicBezTo>
                    <a:pt x="2" y="12"/>
                    <a:pt x="1" y="13"/>
                    <a:pt x="1" y="13"/>
                  </a:cubicBezTo>
                  <a:cubicBezTo>
                    <a:pt x="1" y="13"/>
                    <a:pt x="0" y="14"/>
                    <a:pt x="0" y="15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2" y="17"/>
                    <a:pt x="2" y="18"/>
                    <a:pt x="2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9"/>
                    <a:pt x="5" y="20"/>
                  </a:cubicBezTo>
                  <a:cubicBezTo>
                    <a:pt x="5" y="20"/>
                    <a:pt x="4" y="20"/>
                    <a:pt x="4" y="20"/>
                  </a:cubicBezTo>
                  <a:cubicBezTo>
                    <a:pt x="4" y="20"/>
                    <a:pt x="5" y="23"/>
                    <a:pt x="5" y="23"/>
                  </a:cubicBezTo>
                  <a:cubicBezTo>
                    <a:pt x="5" y="23"/>
                    <a:pt x="7" y="25"/>
                    <a:pt x="7" y="25"/>
                  </a:cubicBezTo>
                  <a:cubicBezTo>
                    <a:pt x="7" y="25"/>
                    <a:pt x="7" y="27"/>
                    <a:pt x="7" y="27"/>
                  </a:cubicBezTo>
                  <a:cubicBezTo>
                    <a:pt x="7" y="27"/>
                    <a:pt x="6" y="27"/>
                    <a:pt x="6" y="27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8"/>
                    <a:pt x="4" y="30"/>
                    <a:pt x="4" y="30"/>
                  </a:cubicBezTo>
                  <a:cubicBezTo>
                    <a:pt x="4" y="31"/>
                    <a:pt x="3" y="31"/>
                    <a:pt x="3" y="31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3"/>
                    <a:pt x="15" y="31"/>
                    <a:pt x="15" y="31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30"/>
                    <a:pt x="19" y="27"/>
                    <a:pt x="19" y="27"/>
                  </a:cubicBezTo>
                  <a:cubicBezTo>
                    <a:pt x="19" y="27"/>
                    <a:pt x="21" y="25"/>
                    <a:pt x="21" y="25"/>
                  </a:cubicBezTo>
                  <a:cubicBezTo>
                    <a:pt x="21" y="24"/>
                    <a:pt x="23" y="22"/>
                    <a:pt x="23" y="22"/>
                  </a:cubicBezTo>
                  <a:cubicBezTo>
                    <a:pt x="23" y="22"/>
                    <a:pt x="25" y="22"/>
                    <a:pt x="25" y="22"/>
                  </a:cubicBezTo>
                  <a:cubicBezTo>
                    <a:pt x="25" y="22"/>
                    <a:pt x="25" y="23"/>
                    <a:pt x="25" y="23"/>
                  </a:cubicBezTo>
                  <a:cubicBezTo>
                    <a:pt x="25" y="23"/>
                    <a:pt x="27" y="24"/>
                    <a:pt x="27" y="24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7" y="34"/>
                    <a:pt x="37" y="34"/>
                  </a:cubicBezTo>
                  <a:cubicBezTo>
                    <a:pt x="37" y="33"/>
                    <a:pt x="39" y="32"/>
                    <a:pt x="39" y="32"/>
                  </a:cubicBezTo>
                  <a:cubicBezTo>
                    <a:pt x="39" y="32"/>
                    <a:pt x="40" y="32"/>
                    <a:pt x="40" y="32"/>
                  </a:cubicBezTo>
                  <a:cubicBezTo>
                    <a:pt x="41" y="32"/>
                    <a:pt x="43" y="32"/>
                    <a:pt x="43" y="32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5" y="32"/>
                    <a:pt x="46" y="32"/>
                    <a:pt x="46" y="31"/>
                  </a:cubicBezTo>
                  <a:cubicBezTo>
                    <a:pt x="47" y="31"/>
                    <a:pt x="50" y="31"/>
                    <a:pt x="50" y="31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3" y="31"/>
                    <a:pt x="53" y="31"/>
                  </a:cubicBezTo>
                  <a:cubicBezTo>
                    <a:pt x="53" y="31"/>
                    <a:pt x="52" y="29"/>
                    <a:pt x="52" y="2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7" name="Freeform 832">
              <a:extLst>
                <a:ext uri="{FF2B5EF4-FFF2-40B4-BE49-F238E27FC236}">
                  <a16:creationId xmlns:a16="http://schemas.microsoft.com/office/drawing/2014/main" id="{C12B6B52-CFAC-8651-414A-F50EB853F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146550"/>
              <a:ext cx="53975" cy="103188"/>
            </a:xfrm>
            <a:custGeom>
              <a:avLst/>
              <a:gdLst>
                <a:gd name="T0" fmla="*/ 13 w 13"/>
                <a:gd name="T1" fmla="*/ 2 h 25"/>
                <a:gd name="T2" fmla="*/ 12 w 13"/>
                <a:gd name="T3" fmla="*/ 1 h 25"/>
                <a:gd name="T4" fmla="*/ 9 w 13"/>
                <a:gd name="T5" fmla="*/ 1 h 25"/>
                <a:gd name="T6" fmla="*/ 6 w 13"/>
                <a:gd name="T7" fmla="*/ 4 h 25"/>
                <a:gd name="T8" fmla="*/ 4 w 13"/>
                <a:gd name="T9" fmla="*/ 7 h 25"/>
                <a:gd name="T10" fmla="*/ 2 w 13"/>
                <a:gd name="T11" fmla="*/ 10 h 25"/>
                <a:gd name="T12" fmla="*/ 0 w 13"/>
                <a:gd name="T13" fmla="*/ 15 h 25"/>
                <a:gd name="T14" fmla="*/ 0 w 13"/>
                <a:gd name="T15" fmla="*/ 16 h 25"/>
                <a:gd name="T16" fmla="*/ 2 w 13"/>
                <a:gd name="T17" fmla="*/ 21 h 25"/>
                <a:gd name="T18" fmla="*/ 4 w 13"/>
                <a:gd name="T19" fmla="*/ 22 h 25"/>
                <a:gd name="T20" fmla="*/ 4 w 13"/>
                <a:gd name="T21" fmla="*/ 23 h 25"/>
                <a:gd name="T22" fmla="*/ 5 w 13"/>
                <a:gd name="T23" fmla="*/ 25 h 25"/>
                <a:gd name="T24" fmla="*/ 5 w 13"/>
                <a:gd name="T25" fmla="*/ 24 h 25"/>
                <a:gd name="T26" fmla="*/ 5 w 13"/>
                <a:gd name="T27" fmla="*/ 23 h 25"/>
                <a:gd name="T28" fmla="*/ 5 w 13"/>
                <a:gd name="T29" fmla="*/ 22 h 25"/>
                <a:gd name="T30" fmla="*/ 5 w 13"/>
                <a:gd name="T31" fmla="*/ 22 h 25"/>
                <a:gd name="T32" fmla="*/ 5 w 13"/>
                <a:gd name="T33" fmla="*/ 22 h 25"/>
                <a:gd name="T34" fmla="*/ 8 w 13"/>
                <a:gd name="T35" fmla="*/ 19 h 25"/>
                <a:gd name="T36" fmla="*/ 10 w 13"/>
                <a:gd name="T37" fmla="*/ 9 h 25"/>
                <a:gd name="T38" fmla="*/ 11 w 13"/>
                <a:gd name="T39" fmla="*/ 7 h 25"/>
                <a:gd name="T40" fmla="*/ 12 w 13"/>
                <a:gd name="T41" fmla="*/ 5 h 25"/>
                <a:gd name="T42" fmla="*/ 12 w 13"/>
                <a:gd name="T43" fmla="*/ 4 h 25"/>
                <a:gd name="T44" fmla="*/ 12 w 13"/>
                <a:gd name="T45" fmla="*/ 4 h 25"/>
                <a:gd name="T46" fmla="*/ 13 w 13"/>
                <a:gd name="T47" fmla="*/ 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" h="25">
                  <a:moveTo>
                    <a:pt x="13" y="2"/>
                  </a:moveTo>
                  <a:cubicBezTo>
                    <a:pt x="13" y="2"/>
                    <a:pt x="12" y="2"/>
                    <a:pt x="12" y="1"/>
                  </a:cubicBezTo>
                  <a:cubicBezTo>
                    <a:pt x="11" y="1"/>
                    <a:pt x="10" y="0"/>
                    <a:pt x="9" y="1"/>
                  </a:cubicBezTo>
                  <a:cubicBezTo>
                    <a:pt x="8" y="2"/>
                    <a:pt x="6" y="2"/>
                    <a:pt x="6" y="4"/>
                  </a:cubicBezTo>
                  <a:cubicBezTo>
                    <a:pt x="5" y="4"/>
                    <a:pt x="4" y="6"/>
                    <a:pt x="4" y="7"/>
                  </a:cubicBezTo>
                  <a:cubicBezTo>
                    <a:pt x="3" y="8"/>
                    <a:pt x="2" y="9"/>
                    <a:pt x="2" y="10"/>
                  </a:cubicBezTo>
                  <a:cubicBezTo>
                    <a:pt x="1" y="11"/>
                    <a:pt x="1" y="13"/>
                    <a:pt x="0" y="15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18"/>
                    <a:pt x="1" y="21"/>
                    <a:pt x="2" y="21"/>
                  </a:cubicBezTo>
                  <a:cubicBezTo>
                    <a:pt x="3" y="22"/>
                    <a:pt x="3" y="22"/>
                    <a:pt x="4" y="22"/>
                  </a:cubicBezTo>
                  <a:cubicBezTo>
                    <a:pt x="4" y="22"/>
                    <a:pt x="3" y="23"/>
                    <a:pt x="4" y="23"/>
                  </a:cubicBezTo>
                  <a:cubicBezTo>
                    <a:pt x="4" y="23"/>
                    <a:pt x="4" y="25"/>
                    <a:pt x="5" y="25"/>
                  </a:cubicBezTo>
                  <a:cubicBezTo>
                    <a:pt x="5" y="25"/>
                    <a:pt x="5" y="24"/>
                    <a:pt x="5" y="24"/>
                  </a:cubicBezTo>
                  <a:cubicBezTo>
                    <a:pt x="5" y="24"/>
                    <a:pt x="5" y="23"/>
                    <a:pt x="5" y="23"/>
                  </a:cubicBezTo>
                  <a:cubicBezTo>
                    <a:pt x="5" y="23"/>
                    <a:pt x="5" y="23"/>
                    <a:pt x="5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1"/>
                    <a:pt x="7" y="20"/>
                    <a:pt x="8" y="19"/>
                  </a:cubicBezTo>
                  <a:cubicBezTo>
                    <a:pt x="9" y="15"/>
                    <a:pt x="10" y="12"/>
                    <a:pt x="10" y="9"/>
                  </a:cubicBezTo>
                  <a:cubicBezTo>
                    <a:pt x="11" y="8"/>
                    <a:pt x="11" y="7"/>
                    <a:pt x="11" y="7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2" y="5"/>
                    <a:pt x="12" y="5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13" y="3"/>
                    <a:pt x="13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8" name="Freeform 834">
              <a:extLst>
                <a:ext uri="{FF2B5EF4-FFF2-40B4-BE49-F238E27FC236}">
                  <a16:creationId xmlns:a16="http://schemas.microsoft.com/office/drawing/2014/main" id="{A5A787FF-B725-D10F-889A-2F4C6EEC7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7938" y="4605338"/>
              <a:ext cx="61912" cy="115888"/>
            </a:xfrm>
            <a:custGeom>
              <a:avLst/>
              <a:gdLst>
                <a:gd name="T0" fmla="*/ 15 w 15"/>
                <a:gd name="T1" fmla="*/ 20 h 28"/>
                <a:gd name="T2" fmla="*/ 14 w 15"/>
                <a:gd name="T3" fmla="*/ 22 h 28"/>
                <a:gd name="T4" fmla="*/ 9 w 15"/>
                <a:gd name="T5" fmla="*/ 26 h 28"/>
                <a:gd name="T6" fmla="*/ 8 w 15"/>
                <a:gd name="T7" fmla="*/ 26 h 28"/>
                <a:gd name="T8" fmla="*/ 4 w 15"/>
                <a:gd name="T9" fmla="*/ 27 h 28"/>
                <a:gd name="T10" fmla="*/ 1 w 15"/>
                <a:gd name="T11" fmla="*/ 23 h 28"/>
                <a:gd name="T12" fmla="*/ 0 w 15"/>
                <a:gd name="T13" fmla="*/ 17 h 28"/>
                <a:gd name="T14" fmla="*/ 1 w 15"/>
                <a:gd name="T15" fmla="*/ 14 h 28"/>
                <a:gd name="T16" fmla="*/ 3 w 15"/>
                <a:gd name="T17" fmla="*/ 4 h 28"/>
                <a:gd name="T18" fmla="*/ 3 w 15"/>
                <a:gd name="T19" fmla="*/ 2 h 28"/>
                <a:gd name="T20" fmla="*/ 3 w 15"/>
                <a:gd name="T21" fmla="*/ 2 h 28"/>
                <a:gd name="T22" fmla="*/ 3 w 15"/>
                <a:gd name="T23" fmla="*/ 2 h 28"/>
                <a:gd name="T24" fmla="*/ 2 w 15"/>
                <a:gd name="T25" fmla="*/ 1 h 28"/>
                <a:gd name="T26" fmla="*/ 3 w 15"/>
                <a:gd name="T27" fmla="*/ 0 h 28"/>
                <a:gd name="T28" fmla="*/ 4 w 15"/>
                <a:gd name="T29" fmla="*/ 1 h 28"/>
                <a:gd name="T30" fmla="*/ 3 w 15"/>
                <a:gd name="T31" fmla="*/ 2 h 28"/>
                <a:gd name="T32" fmla="*/ 4 w 15"/>
                <a:gd name="T33" fmla="*/ 3 h 28"/>
                <a:gd name="T34" fmla="*/ 6 w 15"/>
                <a:gd name="T35" fmla="*/ 3 h 28"/>
                <a:gd name="T36" fmla="*/ 8 w 15"/>
                <a:gd name="T37" fmla="*/ 5 h 28"/>
                <a:gd name="T38" fmla="*/ 9 w 15"/>
                <a:gd name="T39" fmla="*/ 7 h 28"/>
                <a:gd name="T40" fmla="*/ 11 w 15"/>
                <a:gd name="T41" fmla="*/ 11 h 28"/>
                <a:gd name="T42" fmla="*/ 11 w 15"/>
                <a:gd name="T43" fmla="*/ 13 h 28"/>
                <a:gd name="T44" fmla="*/ 15 w 15"/>
                <a:gd name="T45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" h="28">
                  <a:moveTo>
                    <a:pt x="15" y="20"/>
                  </a:moveTo>
                  <a:cubicBezTo>
                    <a:pt x="15" y="20"/>
                    <a:pt x="14" y="21"/>
                    <a:pt x="14" y="22"/>
                  </a:cubicBezTo>
                  <a:cubicBezTo>
                    <a:pt x="13" y="24"/>
                    <a:pt x="11" y="26"/>
                    <a:pt x="9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7"/>
                    <a:pt x="6" y="28"/>
                    <a:pt x="4" y="27"/>
                  </a:cubicBezTo>
                  <a:cubicBezTo>
                    <a:pt x="3" y="26"/>
                    <a:pt x="2" y="25"/>
                    <a:pt x="1" y="23"/>
                  </a:cubicBezTo>
                  <a:cubicBezTo>
                    <a:pt x="1" y="21"/>
                    <a:pt x="1" y="19"/>
                    <a:pt x="0" y="17"/>
                  </a:cubicBezTo>
                  <a:cubicBezTo>
                    <a:pt x="0" y="16"/>
                    <a:pt x="1" y="15"/>
                    <a:pt x="1" y="14"/>
                  </a:cubicBezTo>
                  <a:cubicBezTo>
                    <a:pt x="1" y="10"/>
                    <a:pt x="1" y="7"/>
                    <a:pt x="3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2"/>
                    <a:pt x="5" y="2"/>
                    <a:pt x="6" y="3"/>
                  </a:cubicBezTo>
                  <a:cubicBezTo>
                    <a:pt x="6" y="3"/>
                    <a:pt x="7" y="4"/>
                    <a:pt x="8" y="5"/>
                  </a:cubicBezTo>
                  <a:cubicBezTo>
                    <a:pt x="8" y="6"/>
                    <a:pt x="8" y="6"/>
                    <a:pt x="9" y="7"/>
                  </a:cubicBezTo>
                  <a:cubicBezTo>
                    <a:pt x="10" y="8"/>
                    <a:pt x="11" y="10"/>
                    <a:pt x="11" y="11"/>
                  </a:cubicBezTo>
                  <a:cubicBezTo>
                    <a:pt x="12" y="12"/>
                    <a:pt x="11" y="12"/>
                    <a:pt x="11" y="13"/>
                  </a:cubicBezTo>
                  <a:cubicBezTo>
                    <a:pt x="13" y="15"/>
                    <a:pt x="15" y="17"/>
                    <a:pt x="15" y="2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9" name="Freeform 835">
              <a:extLst>
                <a:ext uri="{FF2B5EF4-FFF2-40B4-BE49-F238E27FC236}">
                  <a16:creationId xmlns:a16="http://schemas.microsoft.com/office/drawing/2014/main" id="{0A961EA6-B98D-8EF1-4453-361EBEB4CA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34450" y="3708400"/>
              <a:ext cx="95250" cy="184150"/>
            </a:xfrm>
            <a:custGeom>
              <a:avLst/>
              <a:gdLst>
                <a:gd name="T0" fmla="*/ 1 w 23"/>
                <a:gd name="T1" fmla="*/ 17 h 44"/>
                <a:gd name="T2" fmla="*/ 2 w 23"/>
                <a:gd name="T3" fmla="*/ 17 h 44"/>
                <a:gd name="T4" fmla="*/ 5 w 23"/>
                <a:gd name="T5" fmla="*/ 42 h 44"/>
                <a:gd name="T6" fmla="*/ 1 w 23"/>
                <a:gd name="T7" fmla="*/ 42 h 44"/>
                <a:gd name="T8" fmla="*/ 1 w 23"/>
                <a:gd name="T9" fmla="*/ 43 h 44"/>
                <a:gd name="T10" fmla="*/ 1 w 23"/>
                <a:gd name="T11" fmla="*/ 44 h 44"/>
                <a:gd name="T12" fmla="*/ 2 w 23"/>
                <a:gd name="T13" fmla="*/ 44 h 44"/>
                <a:gd name="T14" fmla="*/ 5 w 23"/>
                <a:gd name="T15" fmla="*/ 42 h 44"/>
                <a:gd name="T16" fmla="*/ 14 w 23"/>
                <a:gd name="T17" fmla="*/ 2 h 44"/>
                <a:gd name="T18" fmla="*/ 8 w 23"/>
                <a:gd name="T19" fmla="*/ 2 h 44"/>
                <a:gd name="T20" fmla="*/ 6 w 23"/>
                <a:gd name="T21" fmla="*/ 3 h 44"/>
                <a:gd name="T22" fmla="*/ 2 w 23"/>
                <a:gd name="T23" fmla="*/ 7 h 44"/>
                <a:gd name="T24" fmla="*/ 1 w 23"/>
                <a:gd name="T25" fmla="*/ 7 h 44"/>
                <a:gd name="T26" fmla="*/ 3 w 23"/>
                <a:gd name="T27" fmla="*/ 8 h 44"/>
                <a:gd name="T28" fmla="*/ 4 w 23"/>
                <a:gd name="T29" fmla="*/ 10 h 44"/>
                <a:gd name="T30" fmla="*/ 3 w 23"/>
                <a:gd name="T31" fmla="*/ 12 h 44"/>
                <a:gd name="T32" fmla="*/ 2 w 23"/>
                <a:gd name="T33" fmla="*/ 13 h 44"/>
                <a:gd name="T34" fmla="*/ 0 w 23"/>
                <a:gd name="T35" fmla="*/ 14 h 44"/>
                <a:gd name="T36" fmla="*/ 1 w 23"/>
                <a:gd name="T37" fmla="*/ 15 h 44"/>
                <a:gd name="T38" fmla="*/ 2 w 23"/>
                <a:gd name="T39" fmla="*/ 17 h 44"/>
                <a:gd name="T40" fmla="*/ 2 w 23"/>
                <a:gd name="T41" fmla="*/ 19 h 44"/>
                <a:gd name="T42" fmla="*/ 3 w 23"/>
                <a:gd name="T43" fmla="*/ 21 h 44"/>
                <a:gd name="T44" fmla="*/ 3 w 23"/>
                <a:gd name="T45" fmla="*/ 24 h 44"/>
                <a:gd name="T46" fmla="*/ 1 w 23"/>
                <a:gd name="T47" fmla="*/ 27 h 44"/>
                <a:gd name="T48" fmla="*/ 2 w 23"/>
                <a:gd name="T49" fmla="*/ 28 h 44"/>
                <a:gd name="T50" fmla="*/ 1 w 23"/>
                <a:gd name="T51" fmla="*/ 29 h 44"/>
                <a:gd name="T52" fmla="*/ 1 w 23"/>
                <a:gd name="T53" fmla="*/ 31 h 44"/>
                <a:gd name="T54" fmla="*/ 2 w 23"/>
                <a:gd name="T55" fmla="*/ 34 h 44"/>
                <a:gd name="T56" fmla="*/ 7 w 23"/>
                <a:gd name="T57" fmla="*/ 33 h 44"/>
                <a:gd name="T58" fmla="*/ 11 w 23"/>
                <a:gd name="T59" fmla="*/ 31 h 44"/>
                <a:gd name="T60" fmla="*/ 11 w 23"/>
                <a:gd name="T61" fmla="*/ 30 h 44"/>
                <a:gd name="T62" fmla="*/ 12 w 23"/>
                <a:gd name="T63" fmla="*/ 32 h 44"/>
                <a:gd name="T64" fmla="*/ 12 w 23"/>
                <a:gd name="T65" fmla="*/ 31 h 44"/>
                <a:gd name="T66" fmla="*/ 12 w 23"/>
                <a:gd name="T67" fmla="*/ 30 h 44"/>
                <a:gd name="T68" fmla="*/ 14 w 23"/>
                <a:gd name="T69" fmla="*/ 30 h 44"/>
                <a:gd name="T70" fmla="*/ 15 w 23"/>
                <a:gd name="T71" fmla="*/ 30 h 44"/>
                <a:gd name="T72" fmla="*/ 17 w 23"/>
                <a:gd name="T73" fmla="*/ 31 h 44"/>
                <a:gd name="T74" fmla="*/ 17 w 23"/>
                <a:gd name="T75" fmla="*/ 30 h 44"/>
                <a:gd name="T76" fmla="*/ 16 w 23"/>
                <a:gd name="T77" fmla="*/ 29 h 44"/>
                <a:gd name="T78" fmla="*/ 17 w 23"/>
                <a:gd name="T79" fmla="*/ 29 h 44"/>
                <a:gd name="T80" fmla="*/ 19 w 23"/>
                <a:gd name="T81" fmla="*/ 28 h 44"/>
                <a:gd name="T82" fmla="*/ 23 w 23"/>
                <a:gd name="T83" fmla="*/ 21 h 44"/>
                <a:gd name="T84" fmla="*/ 22 w 23"/>
                <a:gd name="T85" fmla="*/ 17 h 44"/>
                <a:gd name="T86" fmla="*/ 22 w 23"/>
                <a:gd name="T87" fmla="*/ 17 h 44"/>
                <a:gd name="T88" fmla="*/ 20 w 23"/>
                <a:gd name="T89" fmla="*/ 9 h 44"/>
                <a:gd name="T90" fmla="*/ 16 w 23"/>
                <a:gd name="T91" fmla="*/ 1 h 44"/>
                <a:gd name="T92" fmla="*/ 14 w 23"/>
                <a:gd name="T93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" h="44">
                  <a:moveTo>
                    <a:pt x="2" y="17"/>
                  </a:moveTo>
                  <a:cubicBezTo>
                    <a:pt x="2" y="17"/>
                    <a:pt x="2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lose/>
                  <a:moveTo>
                    <a:pt x="5" y="42"/>
                  </a:moveTo>
                  <a:cubicBezTo>
                    <a:pt x="5" y="41"/>
                    <a:pt x="4" y="41"/>
                    <a:pt x="3" y="41"/>
                  </a:cubicBezTo>
                  <a:cubicBezTo>
                    <a:pt x="2" y="41"/>
                    <a:pt x="2" y="42"/>
                    <a:pt x="1" y="42"/>
                  </a:cubicBezTo>
                  <a:cubicBezTo>
                    <a:pt x="1" y="42"/>
                    <a:pt x="0" y="42"/>
                    <a:pt x="0" y="43"/>
                  </a:cubicBezTo>
                  <a:cubicBezTo>
                    <a:pt x="0" y="43"/>
                    <a:pt x="0" y="43"/>
                    <a:pt x="1" y="43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2" y="44"/>
                    <a:pt x="2" y="44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3" y="44"/>
                    <a:pt x="3" y="44"/>
                    <a:pt x="4" y="44"/>
                  </a:cubicBezTo>
                  <a:cubicBezTo>
                    <a:pt x="4" y="43"/>
                    <a:pt x="5" y="43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lose/>
                  <a:moveTo>
                    <a:pt x="14" y="2"/>
                  </a:moveTo>
                  <a:cubicBezTo>
                    <a:pt x="13" y="2"/>
                    <a:pt x="13" y="2"/>
                    <a:pt x="13" y="2"/>
                  </a:cubicBezTo>
                  <a:cubicBezTo>
                    <a:pt x="11" y="2"/>
                    <a:pt x="10" y="2"/>
                    <a:pt x="8" y="2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6" y="2"/>
                    <a:pt x="6" y="3"/>
                    <a:pt x="6" y="3"/>
                  </a:cubicBezTo>
                  <a:cubicBezTo>
                    <a:pt x="5" y="4"/>
                    <a:pt x="4" y="5"/>
                    <a:pt x="3" y="6"/>
                  </a:cubicBezTo>
                  <a:cubicBezTo>
                    <a:pt x="3" y="6"/>
                    <a:pt x="3" y="7"/>
                    <a:pt x="2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9"/>
                    <a:pt x="3" y="9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2"/>
                    <a:pt x="2" y="12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4"/>
                    <a:pt x="0" y="14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" y="16"/>
                    <a:pt x="1" y="16"/>
                    <a:pt x="1" y="15"/>
                  </a:cubicBezTo>
                  <a:cubicBezTo>
                    <a:pt x="2" y="16"/>
                    <a:pt x="2" y="16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8"/>
                  </a:cubicBezTo>
                  <a:cubicBezTo>
                    <a:pt x="2" y="18"/>
                    <a:pt x="2" y="18"/>
                    <a:pt x="2" y="19"/>
                  </a:cubicBezTo>
                  <a:cubicBezTo>
                    <a:pt x="3" y="19"/>
                    <a:pt x="3" y="19"/>
                    <a:pt x="3" y="20"/>
                  </a:cubicBezTo>
                  <a:cubicBezTo>
                    <a:pt x="3" y="20"/>
                    <a:pt x="3" y="20"/>
                    <a:pt x="3" y="21"/>
                  </a:cubicBezTo>
                  <a:cubicBezTo>
                    <a:pt x="3" y="21"/>
                    <a:pt x="3" y="22"/>
                    <a:pt x="3" y="23"/>
                  </a:cubicBezTo>
                  <a:cubicBezTo>
                    <a:pt x="3" y="23"/>
                    <a:pt x="3" y="23"/>
                    <a:pt x="3" y="24"/>
                  </a:cubicBezTo>
                  <a:cubicBezTo>
                    <a:pt x="3" y="24"/>
                    <a:pt x="2" y="25"/>
                    <a:pt x="2" y="26"/>
                  </a:cubicBezTo>
                  <a:cubicBezTo>
                    <a:pt x="2" y="26"/>
                    <a:pt x="2" y="26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" y="28"/>
                    <a:pt x="1" y="29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30"/>
                    <a:pt x="1" y="30"/>
                    <a:pt x="1" y="31"/>
                  </a:cubicBezTo>
                  <a:cubicBezTo>
                    <a:pt x="1" y="32"/>
                    <a:pt x="0" y="33"/>
                    <a:pt x="0" y="34"/>
                  </a:cubicBezTo>
                  <a:cubicBezTo>
                    <a:pt x="1" y="34"/>
                    <a:pt x="1" y="35"/>
                    <a:pt x="2" y="34"/>
                  </a:cubicBezTo>
                  <a:cubicBezTo>
                    <a:pt x="4" y="35"/>
                    <a:pt x="5" y="33"/>
                    <a:pt x="7" y="32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8" y="34"/>
                    <a:pt x="11" y="32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0" y="30"/>
                    <a:pt x="10" y="30"/>
                  </a:cubicBezTo>
                  <a:cubicBezTo>
                    <a:pt x="10" y="30"/>
                    <a:pt x="10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1"/>
                    <a:pt x="11" y="32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0"/>
                    <a:pt x="12" y="30"/>
                    <a:pt x="13" y="30"/>
                  </a:cubicBezTo>
                  <a:cubicBezTo>
                    <a:pt x="13" y="30"/>
                    <a:pt x="13" y="30"/>
                    <a:pt x="14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1"/>
                    <a:pt x="16" y="31"/>
                    <a:pt x="16" y="31"/>
                  </a:cubicBezTo>
                  <a:cubicBezTo>
                    <a:pt x="16" y="32"/>
                    <a:pt x="17" y="31"/>
                    <a:pt x="17" y="31"/>
                  </a:cubicBezTo>
                  <a:cubicBezTo>
                    <a:pt x="17" y="31"/>
                    <a:pt x="17" y="31"/>
                    <a:pt x="17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6" y="30"/>
                    <a:pt x="16" y="30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7" y="29"/>
                  </a:cubicBezTo>
                  <a:cubicBezTo>
                    <a:pt x="17" y="29"/>
                    <a:pt x="18" y="29"/>
                    <a:pt x="18" y="29"/>
                  </a:cubicBezTo>
                  <a:cubicBezTo>
                    <a:pt x="18" y="29"/>
                    <a:pt x="19" y="28"/>
                    <a:pt x="19" y="28"/>
                  </a:cubicBezTo>
                  <a:cubicBezTo>
                    <a:pt x="21" y="29"/>
                    <a:pt x="21" y="28"/>
                    <a:pt x="21" y="27"/>
                  </a:cubicBezTo>
                  <a:cubicBezTo>
                    <a:pt x="23" y="25"/>
                    <a:pt x="22" y="23"/>
                    <a:pt x="23" y="21"/>
                  </a:cubicBezTo>
                  <a:cubicBezTo>
                    <a:pt x="23" y="20"/>
                    <a:pt x="22" y="20"/>
                    <a:pt x="22" y="20"/>
                  </a:cubicBezTo>
                  <a:cubicBezTo>
                    <a:pt x="22" y="19"/>
                    <a:pt x="22" y="18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6"/>
                    <a:pt x="22" y="15"/>
                    <a:pt x="22" y="15"/>
                  </a:cubicBezTo>
                  <a:cubicBezTo>
                    <a:pt x="22" y="13"/>
                    <a:pt x="22" y="10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8" y="6"/>
                    <a:pt x="17" y="4"/>
                    <a:pt x="16" y="1"/>
                  </a:cubicBezTo>
                  <a:cubicBezTo>
                    <a:pt x="16" y="1"/>
                    <a:pt x="16" y="0"/>
                    <a:pt x="15" y="0"/>
                  </a:cubicBezTo>
                  <a:cubicBezTo>
                    <a:pt x="15" y="0"/>
                    <a:pt x="15" y="1"/>
                    <a:pt x="14" y="1"/>
                  </a:cubicBezTo>
                  <a:cubicBezTo>
                    <a:pt x="14" y="1"/>
                    <a:pt x="14" y="2"/>
                    <a:pt x="14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0" name="Freeform 837">
              <a:extLst>
                <a:ext uri="{FF2B5EF4-FFF2-40B4-BE49-F238E27FC236}">
                  <a16:creationId xmlns:a16="http://schemas.microsoft.com/office/drawing/2014/main" id="{C64D8F9F-3E80-45CE-7F3C-7BBBAA8DEA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45213" y="614363"/>
              <a:ext cx="4662487" cy="2994025"/>
            </a:xfrm>
            <a:custGeom>
              <a:avLst/>
              <a:gdLst>
                <a:gd name="T0" fmla="*/ 450 w 1120"/>
                <a:gd name="T1" fmla="*/ 93 h 719"/>
                <a:gd name="T2" fmla="*/ 530 w 1120"/>
                <a:gd name="T3" fmla="*/ 133 h 719"/>
                <a:gd name="T4" fmla="*/ 520 w 1120"/>
                <a:gd name="T5" fmla="*/ 113 h 719"/>
                <a:gd name="T6" fmla="*/ 138 w 1120"/>
                <a:gd name="T7" fmla="*/ 68 h 719"/>
                <a:gd name="T8" fmla="*/ 433 w 1120"/>
                <a:gd name="T9" fmla="*/ 88 h 719"/>
                <a:gd name="T10" fmla="*/ 197 w 1120"/>
                <a:gd name="T11" fmla="*/ 28 h 719"/>
                <a:gd name="T12" fmla="*/ 213 w 1120"/>
                <a:gd name="T13" fmla="*/ 6 h 719"/>
                <a:gd name="T14" fmla="*/ 357 w 1120"/>
                <a:gd name="T15" fmla="*/ 46 h 719"/>
                <a:gd name="T16" fmla="*/ 474 w 1120"/>
                <a:gd name="T17" fmla="*/ 55 h 719"/>
                <a:gd name="T18" fmla="*/ 152 w 1120"/>
                <a:gd name="T19" fmla="*/ 72 h 719"/>
                <a:gd name="T20" fmla="*/ 223 w 1120"/>
                <a:gd name="T21" fmla="*/ 28 h 719"/>
                <a:gd name="T22" fmla="*/ 210 w 1120"/>
                <a:gd name="T23" fmla="*/ 33 h 719"/>
                <a:gd name="T24" fmla="*/ 485 w 1120"/>
                <a:gd name="T25" fmla="*/ 133 h 719"/>
                <a:gd name="T26" fmla="*/ 187 w 1120"/>
                <a:gd name="T27" fmla="*/ 22 h 719"/>
                <a:gd name="T28" fmla="*/ 208 w 1120"/>
                <a:gd name="T29" fmla="*/ 75 h 719"/>
                <a:gd name="T30" fmla="*/ 193 w 1120"/>
                <a:gd name="T31" fmla="*/ 297 h 719"/>
                <a:gd name="T32" fmla="*/ 271 w 1120"/>
                <a:gd name="T33" fmla="*/ 186 h 719"/>
                <a:gd name="T34" fmla="*/ 185 w 1120"/>
                <a:gd name="T35" fmla="*/ 267 h 719"/>
                <a:gd name="T36" fmla="*/ 376 w 1120"/>
                <a:gd name="T37" fmla="*/ 212 h 719"/>
                <a:gd name="T38" fmla="*/ 217 w 1120"/>
                <a:gd name="T39" fmla="*/ 369 h 719"/>
                <a:gd name="T40" fmla="*/ 692 w 1120"/>
                <a:gd name="T41" fmla="*/ 305 h 719"/>
                <a:gd name="T42" fmla="*/ 690 w 1120"/>
                <a:gd name="T43" fmla="*/ 286 h 719"/>
                <a:gd name="T44" fmla="*/ 672 w 1120"/>
                <a:gd name="T45" fmla="*/ 298 h 719"/>
                <a:gd name="T46" fmla="*/ 750 w 1120"/>
                <a:gd name="T47" fmla="*/ 212 h 719"/>
                <a:gd name="T48" fmla="*/ 734 w 1120"/>
                <a:gd name="T49" fmla="*/ 259 h 719"/>
                <a:gd name="T50" fmla="*/ 848 w 1120"/>
                <a:gd name="T51" fmla="*/ 208 h 719"/>
                <a:gd name="T52" fmla="*/ 672 w 1120"/>
                <a:gd name="T53" fmla="*/ 300 h 719"/>
                <a:gd name="T54" fmla="*/ 673 w 1120"/>
                <a:gd name="T55" fmla="*/ 306 h 719"/>
                <a:gd name="T56" fmla="*/ 985 w 1120"/>
                <a:gd name="T57" fmla="*/ 353 h 719"/>
                <a:gd name="T58" fmla="*/ 804 w 1120"/>
                <a:gd name="T59" fmla="*/ 311 h 719"/>
                <a:gd name="T60" fmla="*/ 688 w 1120"/>
                <a:gd name="T61" fmla="*/ 319 h 719"/>
                <a:gd name="T62" fmla="*/ 675 w 1120"/>
                <a:gd name="T63" fmla="*/ 277 h 719"/>
                <a:gd name="T64" fmla="*/ 587 w 1120"/>
                <a:gd name="T65" fmla="*/ 280 h 719"/>
                <a:gd name="T66" fmla="*/ 526 w 1120"/>
                <a:gd name="T67" fmla="*/ 294 h 719"/>
                <a:gd name="T68" fmla="*/ 546 w 1120"/>
                <a:gd name="T69" fmla="*/ 197 h 719"/>
                <a:gd name="T70" fmla="*/ 471 w 1120"/>
                <a:gd name="T71" fmla="*/ 213 h 719"/>
                <a:gd name="T72" fmla="*/ 362 w 1120"/>
                <a:gd name="T73" fmla="*/ 282 h 719"/>
                <a:gd name="T74" fmla="*/ 346 w 1120"/>
                <a:gd name="T75" fmla="*/ 327 h 719"/>
                <a:gd name="T76" fmla="*/ 313 w 1120"/>
                <a:gd name="T77" fmla="*/ 384 h 719"/>
                <a:gd name="T78" fmla="*/ 209 w 1120"/>
                <a:gd name="T79" fmla="*/ 376 h 719"/>
                <a:gd name="T80" fmla="*/ 126 w 1120"/>
                <a:gd name="T81" fmla="*/ 384 h 719"/>
                <a:gd name="T82" fmla="*/ 63 w 1120"/>
                <a:gd name="T83" fmla="*/ 445 h 719"/>
                <a:gd name="T84" fmla="*/ 42 w 1120"/>
                <a:gd name="T85" fmla="*/ 417 h 719"/>
                <a:gd name="T86" fmla="*/ 67 w 1120"/>
                <a:gd name="T87" fmla="*/ 377 h 719"/>
                <a:gd name="T88" fmla="*/ 9 w 1120"/>
                <a:gd name="T89" fmla="*/ 385 h 719"/>
                <a:gd name="T90" fmla="*/ 5 w 1120"/>
                <a:gd name="T91" fmla="*/ 525 h 719"/>
                <a:gd name="T92" fmla="*/ 48 w 1120"/>
                <a:gd name="T93" fmla="*/ 615 h 719"/>
                <a:gd name="T94" fmla="*/ 64 w 1120"/>
                <a:gd name="T95" fmla="*/ 681 h 719"/>
                <a:gd name="T96" fmla="*/ 147 w 1120"/>
                <a:gd name="T97" fmla="*/ 667 h 719"/>
                <a:gd name="T98" fmla="*/ 231 w 1120"/>
                <a:gd name="T99" fmla="*/ 625 h 719"/>
                <a:gd name="T100" fmla="*/ 308 w 1120"/>
                <a:gd name="T101" fmla="*/ 589 h 719"/>
                <a:gd name="T102" fmla="*/ 419 w 1120"/>
                <a:gd name="T103" fmla="*/ 639 h 719"/>
                <a:gd name="T104" fmla="*/ 562 w 1120"/>
                <a:gd name="T105" fmla="*/ 643 h 719"/>
                <a:gd name="T106" fmla="*/ 701 w 1120"/>
                <a:gd name="T107" fmla="*/ 646 h 719"/>
                <a:gd name="T108" fmla="*/ 767 w 1120"/>
                <a:gd name="T109" fmla="*/ 624 h 719"/>
                <a:gd name="T110" fmla="*/ 818 w 1120"/>
                <a:gd name="T111" fmla="*/ 523 h 719"/>
                <a:gd name="T112" fmla="*/ 901 w 1120"/>
                <a:gd name="T113" fmla="*/ 501 h 719"/>
                <a:gd name="T114" fmla="*/ 871 w 1120"/>
                <a:gd name="T115" fmla="*/ 559 h 719"/>
                <a:gd name="T116" fmla="*/ 914 w 1120"/>
                <a:gd name="T117" fmla="*/ 544 h 719"/>
                <a:gd name="T118" fmla="*/ 1017 w 1120"/>
                <a:gd name="T119" fmla="*/ 479 h 719"/>
                <a:gd name="T120" fmla="*/ 1086 w 1120"/>
                <a:gd name="T121" fmla="*/ 432 h 719"/>
                <a:gd name="T122" fmla="*/ 872 w 1120"/>
                <a:gd name="T123" fmla="*/ 626 h 719"/>
                <a:gd name="T124" fmla="*/ 785 w 1120"/>
                <a:gd name="T125" fmla="*/ 608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20" h="719">
                  <a:moveTo>
                    <a:pt x="88" y="448"/>
                  </a:moveTo>
                  <a:cubicBezTo>
                    <a:pt x="87" y="447"/>
                    <a:pt x="85" y="446"/>
                    <a:pt x="87" y="446"/>
                  </a:cubicBezTo>
                  <a:cubicBezTo>
                    <a:pt x="88" y="446"/>
                    <a:pt x="88" y="447"/>
                    <a:pt x="88" y="447"/>
                  </a:cubicBezTo>
                  <a:cubicBezTo>
                    <a:pt x="88" y="447"/>
                    <a:pt x="88" y="449"/>
                    <a:pt x="88" y="448"/>
                  </a:cubicBezTo>
                  <a:cubicBezTo>
                    <a:pt x="88" y="448"/>
                    <a:pt x="88" y="448"/>
                    <a:pt x="88" y="448"/>
                  </a:cubicBezTo>
                  <a:close/>
                  <a:moveTo>
                    <a:pt x="86" y="448"/>
                  </a:moveTo>
                  <a:cubicBezTo>
                    <a:pt x="86" y="448"/>
                    <a:pt x="87" y="450"/>
                    <a:pt x="88" y="450"/>
                  </a:cubicBezTo>
                  <a:cubicBezTo>
                    <a:pt x="88" y="450"/>
                    <a:pt x="88" y="449"/>
                    <a:pt x="88" y="449"/>
                  </a:cubicBezTo>
                  <a:cubicBezTo>
                    <a:pt x="88" y="449"/>
                    <a:pt x="88" y="449"/>
                    <a:pt x="87" y="449"/>
                  </a:cubicBezTo>
                  <a:cubicBezTo>
                    <a:pt x="87" y="448"/>
                    <a:pt x="87" y="448"/>
                    <a:pt x="86" y="448"/>
                  </a:cubicBezTo>
                  <a:cubicBezTo>
                    <a:pt x="86" y="447"/>
                    <a:pt x="85" y="447"/>
                    <a:pt x="85" y="448"/>
                  </a:cubicBezTo>
                  <a:cubicBezTo>
                    <a:pt x="85" y="448"/>
                    <a:pt x="85" y="448"/>
                    <a:pt x="86" y="448"/>
                  </a:cubicBezTo>
                  <a:close/>
                  <a:moveTo>
                    <a:pt x="1086" y="444"/>
                  </a:moveTo>
                  <a:cubicBezTo>
                    <a:pt x="1085" y="444"/>
                    <a:pt x="1084" y="445"/>
                    <a:pt x="1084" y="446"/>
                  </a:cubicBezTo>
                  <a:cubicBezTo>
                    <a:pt x="1084" y="447"/>
                    <a:pt x="1084" y="446"/>
                    <a:pt x="1085" y="447"/>
                  </a:cubicBezTo>
                  <a:cubicBezTo>
                    <a:pt x="1086" y="446"/>
                    <a:pt x="1087" y="446"/>
                    <a:pt x="1087" y="445"/>
                  </a:cubicBezTo>
                  <a:cubicBezTo>
                    <a:pt x="1087" y="445"/>
                    <a:pt x="1087" y="444"/>
                    <a:pt x="1086" y="444"/>
                  </a:cubicBezTo>
                  <a:close/>
                  <a:moveTo>
                    <a:pt x="1086" y="510"/>
                  </a:moveTo>
                  <a:cubicBezTo>
                    <a:pt x="1086" y="511"/>
                    <a:pt x="1085" y="511"/>
                    <a:pt x="1085" y="511"/>
                  </a:cubicBezTo>
                  <a:cubicBezTo>
                    <a:pt x="1083" y="511"/>
                    <a:pt x="1083" y="509"/>
                    <a:pt x="1082" y="508"/>
                  </a:cubicBezTo>
                  <a:cubicBezTo>
                    <a:pt x="1082" y="508"/>
                    <a:pt x="1082" y="508"/>
                    <a:pt x="1082" y="508"/>
                  </a:cubicBezTo>
                  <a:cubicBezTo>
                    <a:pt x="1082" y="508"/>
                    <a:pt x="1082" y="508"/>
                    <a:pt x="1082" y="508"/>
                  </a:cubicBezTo>
                  <a:cubicBezTo>
                    <a:pt x="1083" y="509"/>
                    <a:pt x="1084" y="509"/>
                    <a:pt x="1085" y="510"/>
                  </a:cubicBezTo>
                  <a:cubicBezTo>
                    <a:pt x="1086" y="510"/>
                    <a:pt x="1086" y="510"/>
                    <a:pt x="1086" y="510"/>
                  </a:cubicBezTo>
                  <a:close/>
                  <a:moveTo>
                    <a:pt x="1118" y="429"/>
                  </a:moveTo>
                  <a:cubicBezTo>
                    <a:pt x="1118" y="429"/>
                    <a:pt x="1118" y="429"/>
                    <a:pt x="1118" y="429"/>
                  </a:cubicBezTo>
                  <a:cubicBezTo>
                    <a:pt x="1118" y="429"/>
                    <a:pt x="1118" y="429"/>
                    <a:pt x="1118" y="429"/>
                  </a:cubicBezTo>
                  <a:cubicBezTo>
                    <a:pt x="1118" y="429"/>
                    <a:pt x="1118" y="429"/>
                    <a:pt x="1118" y="429"/>
                  </a:cubicBezTo>
                  <a:close/>
                  <a:moveTo>
                    <a:pt x="1117" y="429"/>
                  </a:moveTo>
                  <a:cubicBezTo>
                    <a:pt x="1117" y="429"/>
                    <a:pt x="1118" y="429"/>
                    <a:pt x="1118" y="429"/>
                  </a:cubicBezTo>
                  <a:cubicBezTo>
                    <a:pt x="1117" y="429"/>
                    <a:pt x="1117" y="428"/>
                    <a:pt x="1117" y="429"/>
                  </a:cubicBezTo>
                  <a:close/>
                  <a:moveTo>
                    <a:pt x="1100" y="552"/>
                  </a:moveTo>
                  <a:cubicBezTo>
                    <a:pt x="1100" y="552"/>
                    <a:pt x="1100" y="552"/>
                    <a:pt x="1100" y="552"/>
                  </a:cubicBezTo>
                  <a:cubicBezTo>
                    <a:pt x="1100" y="552"/>
                    <a:pt x="1100" y="552"/>
                    <a:pt x="1100" y="551"/>
                  </a:cubicBezTo>
                  <a:cubicBezTo>
                    <a:pt x="1100" y="551"/>
                    <a:pt x="1100" y="551"/>
                    <a:pt x="1100" y="551"/>
                  </a:cubicBezTo>
                  <a:cubicBezTo>
                    <a:pt x="1100" y="551"/>
                    <a:pt x="1100" y="551"/>
                    <a:pt x="1100" y="552"/>
                  </a:cubicBezTo>
                  <a:close/>
                  <a:moveTo>
                    <a:pt x="1119" y="429"/>
                  </a:moveTo>
                  <a:cubicBezTo>
                    <a:pt x="1119" y="430"/>
                    <a:pt x="1119" y="430"/>
                    <a:pt x="1120" y="430"/>
                  </a:cubicBezTo>
                  <a:cubicBezTo>
                    <a:pt x="1120" y="430"/>
                    <a:pt x="1119" y="429"/>
                    <a:pt x="1119" y="429"/>
                  </a:cubicBezTo>
                  <a:close/>
                  <a:moveTo>
                    <a:pt x="454" y="78"/>
                  </a:moveTo>
                  <a:cubicBezTo>
                    <a:pt x="454" y="78"/>
                    <a:pt x="454" y="78"/>
                    <a:pt x="454" y="78"/>
                  </a:cubicBezTo>
                  <a:cubicBezTo>
                    <a:pt x="454" y="78"/>
                    <a:pt x="454" y="78"/>
                    <a:pt x="454" y="78"/>
                  </a:cubicBezTo>
                  <a:cubicBezTo>
                    <a:pt x="454" y="78"/>
                    <a:pt x="454" y="78"/>
                    <a:pt x="454" y="78"/>
                  </a:cubicBezTo>
                  <a:cubicBezTo>
                    <a:pt x="454" y="78"/>
                    <a:pt x="454" y="78"/>
                    <a:pt x="454" y="78"/>
                  </a:cubicBezTo>
                  <a:cubicBezTo>
                    <a:pt x="454" y="78"/>
                    <a:pt x="454" y="78"/>
                    <a:pt x="454" y="78"/>
                  </a:cubicBezTo>
                  <a:close/>
                  <a:moveTo>
                    <a:pt x="490" y="124"/>
                  </a:moveTo>
                  <a:cubicBezTo>
                    <a:pt x="489" y="124"/>
                    <a:pt x="488" y="124"/>
                    <a:pt x="488" y="124"/>
                  </a:cubicBezTo>
                  <a:cubicBezTo>
                    <a:pt x="488" y="124"/>
                    <a:pt x="488" y="124"/>
                    <a:pt x="488" y="124"/>
                  </a:cubicBezTo>
                  <a:cubicBezTo>
                    <a:pt x="487" y="124"/>
                    <a:pt x="487" y="124"/>
                    <a:pt x="487" y="124"/>
                  </a:cubicBezTo>
                  <a:cubicBezTo>
                    <a:pt x="486" y="125"/>
                    <a:pt x="485" y="125"/>
                    <a:pt x="484" y="124"/>
                  </a:cubicBezTo>
                  <a:cubicBezTo>
                    <a:pt x="484" y="124"/>
                    <a:pt x="484" y="124"/>
                    <a:pt x="483" y="124"/>
                  </a:cubicBezTo>
                  <a:cubicBezTo>
                    <a:pt x="483" y="124"/>
                    <a:pt x="483" y="124"/>
                    <a:pt x="483" y="124"/>
                  </a:cubicBezTo>
                  <a:cubicBezTo>
                    <a:pt x="483" y="124"/>
                    <a:pt x="483" y="124"/>
                    <a:pt x="483" y="124"/>
                  </a:cubicBezTo>
                  <a:cubicBezTo>
                    <a:pt x="483" y="125"/>
                    <a:pt x="483" y="126"/>
                    <a:pt x="482" y="125"/>
                  </a:cubicBezTo>
                  <a:cubicBezTo>
                    <a:pt x="482" y="125"/>
                    <a:pt x="482" y="125"/>
                    <a:pt x="482" y="125"/>
                  </a:cubicBezTo>
                  <a:cubicBezTo>
                    <a:pt x="482" y="125"/>
                    <a:pt x="482" y="125"/>
                    <a:pt x="482" y="125"/>
                  </a:cubicBezTo>
                  <a:cubicBezTo>
                    <a:pt x="481" y="125"/>
                    <a:pt x="481" y="125"/>
                    <a:pt x="481" y="125"/>
                  </a:cubicBezTo>
                  <a:cubicBezTo>
                    <a:pt x="481" y="125"/>
                    <a:pt x="481" y="125"/>
                    <a:pt x="481" y="125"/>
                  </a:cubicBezTo>
                  <a:cubicBezTo>
                    <a:pt x="481" y="125"/>
                    <a:pt x="481" y="125"/>
                    <a:pt x="481" y="125"/>
                  </a:cubicBezTo>
                  <a:cubicBezTo>
                    <a:pt x="481" y="125"/>
                    <a:pt x="481" y="125"/>
                    <a:pt x="481" y="125"/>
                  </a:cubicBezTo>
                  <a:cubicBezTo>
                    <a:pt x="481" y="124"/>
                    <a:pt x="480" y="125"/>
                    <a:pt x="480" y="124"/>
                  </a:cubicBezTo>
                  <a:cubicBezTo>
                    <a:pt x="479" y="124"/>
                    <a:pt x="479" y="124"/>
                    <a:pt x="478" y="124"/>
                  </a:cubicBezTo>
                  <a:cubicBezTo>
                    <a:pt x="477" y="124"/>
                    <a:pt x="476" y="124"/>
                    <a:pt x="475" y="123"/>
                  </a:cubicBezTo>
                  <a:cubicBezTo>
                    <a:pt x="475" y="122"/>
                    <a:pt x="475" y="122"/>
                    <a:pt x="474" y="122"/>
                  </a:cubicBezTo>
                  <a:cubicBezTo>
                    <a:pt x="473" y="121"/>
                    <a:pt x="472" y="120"/>
                    <a:pt x="472" y="119"/>
                  </a:cubicBezTo>
                  <a:cubicBezTo>
                    <a:pt x="472" y="119"/>
                    <a:pt x="472" y="118"/>
                    <a:pt x="472" y="118"/>
                  </a:cubicBezTo>
                  <a:cubicBezTo>
                    <a:pt x="472" y="118"/>
                    <a:pt x="472" y="118"/>
                    <a:pt x="472" y="118"/>
                  </a:cubicBezTo>
                  <a:cubicBezTo>
                    <a:pt x="472" y="118"/>
                    <a:pt x="472" y="118"/>
                    <a:pt x="472" y="118"/>
                  </a:cubicBezTo>
                  <a:cubicBezTo>
                    <a:pt x="471" y="118"/>
                    <a:pt x="471" y="118"/>
                    <a:pt x="470" y="118"/>
                  </a:cubicBezTo>
                  <a:cubicBezTo>
                    <a:pt x="469" y="118"/>
                    <a:pt x="468" y="117"/>
                    <a:pt x="468" y="117"/>
                  </a:cubicBezTo>
                  <a:cubicBezTo>
                    <a:pt x="467" y="118"/>
                    <a:pt x="465" y="118"/>
                    <a:pt x="464" y="118"/>
                  </a:cubicBezTo>
                  <a:cubicBezTo>
                    <a:pt x="464" y="117"/>
                    <a:pt x="464" y="117"/>
                    <a:pt x="464" y="116"/>
                  </a:cubicBezTo>
                  <a:cubicBezTo>
                    <a:pt x="464" y="115"/>
                    <a:pt x="463" y="115"/>
                    <a:pt x="463" y="114"/>
                  </a:cubicBezTo>
                  <a:cubicBezTo>
                    <a:pt x="463" y="114"/>
                    <a:pt x="462" y="114"/>
                    <a:pt x="462" y="114"/>
                  </a:cubicBezTo>
                  <a:cubicBezTo>
                    <a:pt x="461" y="115"/>
                    <a:pt x="461" y="115"/>
                    <a:pt x="461" y="116"/>
                  </a:cubicBezTo>
                  <a:cubicBezTo>
                    <a:pt x="459" y="117"/>
                    <a:pt x="458" y="116"/>
                    <a:pt x="458" y="115"/>
                  </a:cubicBezTo>
                  <a:cubicBezTo>
                    <a:pt x="457" y="114"/>
                    <a:pt x="456" y="113"/>
                    <a:pt x="457" y="111"/>
                  </a:cubicBezTo>
                  <a:cubicBezTo>
                    <a:pt x="457" y="111"/>
                    <a:pt x="457" y="111"/>
                    <a:pt x="457" y="111"/>
                  </a:cubicBezTo>
                  <a:cubicBezTo>
                    <a:pt x="454" y="109"/>
                    <a:pt x="455" y="107"/>
                    <a:pt x="455" y="105"/>
                  </a:cubicBezTo>
                  <a:cubicBezTo>
                    <a:pt x="454" y="104"/>
                    <a:pt x="455" y="102"/>
                    <a:pt x="455" y="100"/>
                  </a:cubicBezTo>
                  <a:cubicBezTo>
                    <a:pt x="455" y="100"/>
                    <a:pt x="455" y="100"/>
                    <a:pt x="455" y="100"/>
                  </a:cubicBezTo>
                  <a:cubicBezTo>
                    <a:pt x="454" y="100"/>
                    <a:pt x="454" y="100"/>
                    <a:pt x="454" y="100"/>
                  </a:cubicBezTo>
                  <a:cubicBezTo>
                    <a:pt x="453" y="100"/>
                    <a:pt x="452" y="100"/>
                    <a:pt x="452" y="101"/>
                  </a:cubicBezTo>
                  <a:cubicBezTo>
                    <a:pt x="452" y="101"/>
                    <a:pt x="452" y="101"/>
                    <a:pt x="451" y="101"/>
                  </a:cubicBezTo>
                  <a:cubicBezTo>
                    <a:pt x="451" y="101"/>
                    <a:pt x="451" y="101"/>
                    <a:pt x="451" y="101"/>
                  </a:cubicBezTo>
                  <a:cubicBezTo>
                    <a:pt x="452" y="101"/>
                    <a:pt x="450" y="100"/>
                    <a:pt x="451" y="100"/>
                  </a:cubicBezTo>
                  <a:cubicBezTo>
                    <a:pt x="452" y="99"/>
                    <a:pt x="452" y="99"/>
                    <a:pt x="452" y="98"/>
                  </a:cubicBezTo>
                  <a:cubicBezTo>
                    <a:pt x="451" y="98"/>
                    <a:pt x="451" y="97"/>
                    <a:pt x="450" y="97"/>
                  </a:cubicBezTo>
                  <a:cubicBezTo>
                    <a:pt x="449" y="97"/>
                    <a:pt x="448" y="98"/>
                    <a:pt x="449" y="99"/>
                  </a:cubicBezTo>
                  <a:cubicBezTo>
                    <a:pt x="449" y="100"/>
                    <a:pt x="448" y="101"/>
                    <a:pt x="448" y="101"/>
                  </a:cubicBezTo>
                  <a:cubicBezTo>
                    <a:pt x="447" y="101"/>
                    <a:pt x="447" y="100"/>
                    <a:pt x="447" y="100"/>
                  </a:cubicBezTo>
                  <a:cubicBezTo>
                    <a:pt x="447" y="99"/>
                    <a:pt x="446" y="98"/>
                    <a:pt x="445" y="98"/>
                  </a:cubicBezTo>
                  <a:cubicBezTo>
                    <a:pt x="445" y="98"/>
                    <a:pt x="444" y="98"/>
                    <a:pt x="444" y="97"/>
                  </a:cubicBezTo>
                  <a:cubicBezTo>
                    <a:pt x="444" y="97"/>
                    <a:pt x="445" y="96"/>
                    <a:pt x="445" y="97"/>
                  </a:cubicBezTo>
                  <a:cubicBezTo>
                    <a:pt x="448" y="97"/>
                    <a:pt x="449" y="95"/>
                    <a:pt x="450" y="93"/>
                  </a:cubicBezTo>
                  <a:cubicBezTo>
                    <a:pt x="451" y="91"/>
                    <a:pt x="452" y="89"/>
                    <a:pt x="454" y="88"/>
                  </a:cubicBezTo>
                  <a:cubicBezTo>
                    <a:pt x="455" y="88"/>
                    <a:pt x="455" y="88"/>
                    <a:pt x="455" y="87"/>
                  </a:cubicBezTo>
                  <a:cubicBezTo>
                    <a:pt x="455" y="87"/>
                    <a:pt x="455" y="87"/>
                    <a:pt x="455" y="87"/>
                  </a:cubicBezTo>
                  <a:cubicBezTo>
                    <a:pt x="455" y="87"/>
                    <a:pt x="455" y="86"/>
                    <a:pt x="455" y="86"/>
                  </a:cubicBezTo>
                  <a:cubicBezTo>
                    <a:pt x="453" y="85"/>
                    <a:pt x="454" y="84"/>
                    <a:pt x="454" y="83"/>
                  </a:cubicBezTo>
                  <a:cubicBezTo>
                    <a:pt x="454" y="83"/>
                    <a:pt x="454" y="83"/>
                    <a:pt x="454" y="83"/>
                  </a:cubicBezTo>
                  <a:cubicBezTo>
                    <a:pt x="454" y="81"/>
                    <a:pt x="455" y="80"/>
                    <a:pt x="456" y="80"/>
                  </a:cubicBezTo>
                  <a:cubicBezTo>
                    <a:pt x="456" y="80"/>
                    <a:pt x="456" y="80"/>
                    <a:pt x="456" y="80"/>
                  </a:cubicBezTo>
                  <a:cubicBezTo>
                    <a:pt x="456" y="80"/>
                    <a:pt x="457" y="80"/>
                    <a:pt x="457" y="80"/>
                  </a:cubicBezTo>
                  <a:cubicBezTo>
                    <a:pt x="457" y="79"/>
                    <a:pt x="457" y="79"/>
                    <a:pt x="458" y="78"/>
                  </a:cubicBezTo>
                  <a:cubicBezTo>
                    <a:pt x="458" y="78"/>
                    <a:pt x="459" y="77"/>
                    <a:pt x="459" y="76"/>
                  </a:cubicBezTo>
                  <a:cubicBezTo>
                    <a:pt x="460" y="77"/>
                    <a:pt x="459" y="78"/>
                    <a:pt x="460" y="79"/>
                  </a:cubicBezTo>
                  <a:cubicBezTo>
                    <a:pt x="460" y="79"/>
                    <a:pt x="460" y="79"/>
                    <a:pt x="460" y="79"/>
                  </a:cubicBezTo>
                  <a:cubicBezTo>
                    <a:pt x="460" y="79"/>
                    <a:pt x="460" y="79"/>
                    <a:pt x="460" y="79"/>
                  </a:cubicBezTo>
                  <a:cubicBezTo>
                    <a:pt x="461" y="79"/>
                    <a:pt x="461" y="79"/>
                    <a:pt x="461" y="79"/>
                  </a:cubicBezTo>
                  <a:cubicBezTo>
                    <a:pt x="462" y="78"/>
                    <a:pt x="461" y="77"/>
                    <a:pt x="462" y="76"/>
                  </a:cubicBezTo>
                  <a:cubicBezTo>
                    <a:pt x="463" y="76"/>
                    <a:pt x="464" y="76"/>
                    <a:pt x="465" y="76"/>
                  </a:cubicBezTo>
                  <a:cubicBezTo>
                    <a:pt x="466" y="77"/>
                    <a:pt x="467" y="76"/>
                    <a:pt x="469" y="76"/>
                  </a:cubicBezTo>
                  <a:cubicBezTo>
                    <a:pt x="469" y="76"/>
                    <a:pt x="469" y="76"/>
                    <a:pt x="469" y="76"/>
                  </a:cubicBezTo>
                  <a:cubicBezTo>
                    <a:pt x="470" y="75"/>
                    <a:pt x="472" y="76"/>
                    <a:pt x="473" y="74"/>
                  </a:cubicBezTo>
                  <a:cubicBezTo>
                    <a:pt x="474" y="73"/>
                    <a:pt x="476" y="74"/>
                    <a:pt x="477" y="75"/>
                  </a:cubicBezTo>
                  <a:cubicBezTo>
                    <a:pt x="478" y="75"/>
                    <a:pt x="478" y="75"/>
                    <a:pt x="479" y="76"/>
                  </a:cubicBezTo>
                  <a:cubicBezTo>
                    <a:pt x="479" y="76"/>
                    <a:pt x="479" y="76"/>
                    <a:pt x="479" y="76"/>
                  </a:cubicBezTo>
                  <a:cubicBezTo>
                    <a:pt x="479" y="76"/>
                    <a:pt x="480" y="76"/>
                    <a:pt x="479" y="77"/>
                  </a:cubicBezTo>
                  <a:cubicBezTo>
                    <a:pt x="480" y="78"/>
                    <a:pt x="480" y="78"/>
                    <a:pt x="479" y="79"/>
                  </a:cubicBezTo>
                  <a:cubicBezTo>
                    <a:pt x="479" y="79"/>
                    <a:pt x="479" y="80"/>
                    <a:pt x="478" y="80"/>
                  </a:cubicBezTo>
                  <a:cubicBezTo>
                    <a:pt x="478" y="80"/>
                    <a:pt x="478" y="80"/>
                    <a:pt x="478" y="80"/>
                  </a:cubicBezTo>
                  <a:cubicBezTo>
                    <a:pt x="480" y="83"/>
                    <a:pt x="480" y="84"/>
                    <a:pt x="478" y="85"/>
                  </a:cubicBezTo>
                  <a:cubicBezTo>
                    <a:pt x="478" y="86"/>
                    <a:pt x="476" y="86"/>
                    <a:pt x="476" y="86"/>
                  </a:cubicBezTo>
                  <a:cubicBezTo>
                    <a:pt x="476" y="87"/>
                    <a:pt x="476" y="87"/>
                    <a:pt x="474" y="87"/>
                  </a:cubicBezTo>
                  <a:cubicBezTo>
                    <a:pt x="474" y="88"/>
                    <a:pt x="473" y="88"/>
                    <a:pt x="473" y="88"/>
                  </a:cubicBezTo>
                  <a:cubicBezTo>
                    <a:pt x="473" y="88"/>
                    <a:pt x="473" y="88"/>
                    <a:pt x="473" y="88"/>
                  </a:cubicBezTo>
                  <a:cubicBezTo>
                    <a:pt x="472" y="89"/>
                    <a:pt x="471" y="89"/>
                    <a:pt x="470" y="90"/>
                  </a:cubicBezTo>
                  <a:cubicBezTo>
                    <a:pt x="470" y="90"/>
                    <a:pt x="469" y="90"/>
                    <a:pt x="470" y="91"/>
                  </a:cubicBezTo>
                  <a:cubicBezTo>
                    <a:pt x="470" y="91"/>
                    <a:pt x="470" y="91"/>
                    <a:pt x="471" y="91"/>
                  </a:cubicBezTo>
                  <a:cubicBezTo>
                    <a:pt x="473" y="90"/>
                    <a:pt x="474" y="88"/>
                    <a:pt x="476" y="88"/>
                  </a:cubicBezTo>
                  <a:cubicBezTo>
                    <a:pt x="476" y="88"/>
                    <a:pt x="477" y="87"/>
                    <a:pt x="477" y="88"/>
                  </a:cubicBezTo>
                  <a:cubicBezTo>
                    <a:pt x="478" y="89"/>
                    <a:pt x="477" y="89"/>
                    <a:pt x="477" y="89"/>
                  </a:cubicBezTo>
                  <a:cubicBezTo>
                    <a:pt x="476" y="90"/>
                    <a:pt x="475" y="90"/>
                    <a:pt x="475" y="91"/>
                  </a:cubicBezTo>
                  <a:cubicBezTo>
                    <a:pt x="474" y="92"/>
                    <a:pt x="473" y="93"/>
                    <a:pt x="474" y="94"/>
                  </a:cubicBezTo>
                  <a:cubicBezTo>
                    <a:pt x="474" y="94"/>
                    <a:pt x="474" y="94"/>
                    <a:pt x="474" y="94"/>
                  </a:cubicBezTo>
                  <a:cubicBezTo>
                    <a:pt x="474" y="94"/>
                    <a:pt x="474" y="94"/>
                    <a:pt x="474" y="94"/>
                  </a:cubicBezTo>
                  <a:cubicBezTo>
                    <a:pt x="474" y="94"/>
                    <a:pt x="474" y="94"/>
                    <a:pt x="474" y="94"/>
                  </a:cubicBezTo>
                  <a:cubicBezTo>
                    <a:pt x="474" y="94"/>
                    <a:pt x="474" y="94"/>
                    <a:pt x="474" y="94"/>
                  </a:cubicBezTo>
                  <a:cubicBezTo>
                    <a:pt x="474" y="94"/>
                    <a:pt x="474" y="94"/>
                    <a:pt x="474" y="94"/>
                  </a:cubicBezTo>
                  <a:cubicBezTo>
                    <a:pt x="474" y="93"/>
                    <a:pt x="474" y="92"/>
                    <a:pt x="475" y="92"/>
                  </a:cubicBezTo>
                  <a:cubicBezTo>
                    <a:pt x="476" y="91"/>
                    <a:pt x="476" y="91"/>
                    <a:pt x="477" y="90"/>
                  </a:cubicBezTo>
                  <a:cubicBezTo>
                    <a:pt x="478" y="90"/>
                    <a:pt x="478" y="89"/>
                    <a:pt x="479" y="88"/>
                  </a:cubicBezTo>
                  <a:cubicBezTo>
                    <a:pt x="479" y="88"/>
                    <a:pt x="479" y="88"/>
                    <a:pt x="479" y="88"/>
                  </a:cubicBezTo>
                  <a:cubicBezTo>
                    <a:pt x="479" y="88"/>
                    <a:pt x="479" y="88"/>
                    <a:pt x="479" y="88"/>
                  </a:cubicBezTo>
                  <a:cubicBezTo>
                    <a:pt x="479" y="88"/>
                    <a:pt x="479" y="88"/>
                    <a:pt x="479" y="88"/>
                  </a:cubicBezTo>
                  <a:cubicBezTo>
                    <a:pt x="481" y="87"/>
                    <a:pt x="481" y="87"/>
                    <a:pt x="480" y="85"/>
                  </a:cubicBezTo>
                  <a:cubicBezTo>
                    <a:pt x="480" y="84"/>
                    <a:pt x="480" y="84"/>
                    <a:pt x="481" y="84"/>
                  </a:cubicBezTo>
                  <a:cubicBezTo>
                    <a:pt x="481" y="84"/>
                    <a:pt x="482" y="83"/>
                    <a:pt x="482" y="83"/>
                  </a:cubicBezTo>
                  <a:cubicBezTo>
                    <a:pt x="482" y="82"/>
                    <a:pt x="482" y="82"/>
                    <a:pt x="482" y="82"/>
                  </a:cubicBezTo>
                  <a:cubicBezTo>
                    <a:pt x="482" y="82"/>
                    <a:pt x="482" y="82"/>
                    <a:pt x="482" y="82"/>
                  </a:cubicBezTo>
                  <a:cubicBezTo>
                    <a:pt x="482" y="82"/>
                    <a:pt x="482" y="82"/>
                    <a:pt x="482" y="82"/>
                  </a:cubicBezTo>
                  <a:cubicBezTo>
                    <a:pt x="483" y="82"/>
                    <a:pt x="483" y="82"/>
                    <a:pt x="483" y="82"/>
                  </a:cubicBezTo>
                  <a:cubicBezTo>
                    <a:pt x="483" y="82"/>
                    <a:pt x="483" y="81"/>
                    <a:pt x="483" y="80"/>
                  </a:cubicBezTo>
                  <a:cubicBezTo>
                    <a:pt x="482" y="79"/>
                    <a:pt x="483" y="78"/>
                    <a:pt x="484" y="78"/>
                  </a:cubicBezTo>
                  <a:cubicBezTo>
                    <a:pt x="484" y="80"/>
                    <a:pt x="486" y="78"/>
                    <a:pt x="486" y="78"/>
                  </a:cubicBezTo>
                  <a:cubicBezTo>
                    <a:pt x="487" y="78"/>
                    <a:pt x="487" y="78"/>
                    <a:pt x="488" y="78"/>
                  </a:cubicBezTo>
                  <a:cubicBezTo>
                    <a:pt x="488" y="78"/>
                    <a:pt x="487" y="79"/>
                    <a:pt x="488" y="79"/>
                  </a:cubicBezTo>
                  <a:cubicBezTo>
                    <a:pt x="488" y="79"/>
                    <a:pt x="488" y="79"/>
                    <a:pt x="489" y="79"/>
                  </a:cubicBezTo>
                  <a:cubicBezTo>
                    <a:pt x="489" y="80"/>
                    <a:pt x="488" y="80"/>
                    <a:pt x="488" y="80"/>
                  </a:cubicBezTo>
                  <a:cubicBezTo>
                    <a:pt x="491" y="80"/>
                    <a:pt x="491" y="83"/>
                    <a:pt x="492" y="84"/>
                  </a:cubicBezTo>
                  <a:cubicBezTo>
                    <a:pt x="493" y="84"/>
                    <a:pt x="492" y="85"/>
                    <a:pt x="492" y="85"/>
                  </a:cubicBezTo>
                  <a:cubicBezTo>
                    <a:pt x="492" y="85"/>
                    <a:pt x="493" y="86"/>
                    <a:pt x="493" y="86"/>
                  </a:cubicBezTo>
                  <a:cubicBezTo>
                    <a:pt x="493" y="86"/>
                    <a:pt x="493" y="86"/>
                    <a:pt x="493" y="86"/>
                  </a:cubicBezTo>
                  <a:cubicBezTo>
                    <a:pt x="494" y="87"/>
                    <a:pt x="494" y="88"/>
                    <a:pt x="494" y="89"/>
                  </a:cubicBezTo>
                  <a:cubicBezTo>
                    <a:pt x="494" y="90"/>
                    <a:pt x="493" y="90"/>
                    <a:pt x="492" y="90"/>
                  </a:cubicBezTo>
                  <a:cubicBezTo>
                    <a:pt x="493" y="91"/>
                    <a:pt x="493" y="92"/>
                    <a:pt x="492" y="93"/>
                  </a:cubicBezTo>
                  <a:cubicBezTo>
                    <a:pt x="492" y="93"/>
                    <a:pt x="492" y="94"/>
                    <a:pt x="492" y="94"/>
                  </a:cubicBezTo>
                  <a:cubicBezTo>
                    <a:pt x="492" y="94"/>
                    <a:pt x="492" y="94"/>
                    <a:pt x="492" y="94"/>
                  </a:cubicBezTo>
                  <a:cubicBezTo>
                    <a:pt x="493" y="94"/>
                    <a:pt x="493" y="95"/>
                    <a:pt x="492" y="96"/>
                  </a:cubicBezTo>
                  <a:cubicBezTo>
                    <a:pt x="492" y="96"/>
                    <a:pt x="491" y="97"/>
                    <a:pt x="492" y="98"/>
                  </a:cubicBezTo>
                  <a:cubicBezTo>
                    <a:pt x="492" y="98"/>
                    <a:pt x="492" y="98"/>
                    <a:pt x="492" y="98"/>
                  </a:cubicBezTo>
                  <a:cubicBezTo>
                    <a:pt x="492" y="99"/>
                    <a:pt x="492" y="99"/>
                    <a:pt x="492" y="99"/>
                  </a:cubicBezTo>
                  <a:cubicBezTo>
                    <a:pt x="492" y="100"/>
                    <a:pt x="492" y="101"/>
                    <a:pt x="492" y="102"/>
                  </a:cubicBezTo>
                  <a:cubicBezTo>
                    <a:pt x="492" y="102"/>
                    <a:pt x="492" y="103"/>
                    <a:pt x="492" y="104"/>
                  </a:cubicBezTo>
                  <a:cubicBezTo>
                    <a:pt x="492" y="104"/>
                    <a:pt x="492" y="104"/>
                    <a:pt x="492" y="104"/>
                  </a:cubicBezTo>
                  <a:cubicBezTo>
                    <a:pt x="492" y="104"/>
                    <a:pt x="492" y="104"/>
                    <a:pt x="492" y="104"/>
                  </a:cubicBezTo>
                  <a:cubicBezTo>
                    <a:pt x="491" y="105"/>
                    <a:pt x="492" y="106"/>
                    <a:pt x="492" y="107"/>
                  </a:cubicBezTo>
                  <a:cubicBezTo>
                    <a:pt x="492" y="108"/>
                    <a:pt x="491" y="108"/>
                    <a:pt x="490" y="108"/>
                  </a:cubicBezTo>
                  <a:cubicBezTo>
                    <a:pt x="490" y="109"/>
                    <a:pt x="490" y="108"/>
                    <a:pt x="489" y="108"/>
                  </a:cubicBezTo>
                  <a:cubicBezTo>
                    <a:pt x="489" y="107"/>
                    <a:pt x="489" y="107"/>
                    <a:pt x="489" y="107"/>
                  </a:cubicBezTo>
                  <a:cubicBezTo>
                    <a:pt x="488" y="107"/>
                    <a:pt x="488" y="106"/>
                    <a:pt x="488" y="107"/>
                  </a:cubicBezTo>
                  <a:cubicBezTo>
                    <a:pt x="487" y="107"/>
                    <a:pt x="487" y="108"/>
                    <a:pt x="488" y="108"/>
                  </a:cubicBezTo>
                  <a:cubicBezTo>
                    <a:pt x="488" y="109"/>
                    <a:pt x="489" y="110"/>
                    <a:pt x="490" y="111"/>
                  </a:cubicBezTo>
                  <a:cubicBezTo>
                    <a:pt x="490" y="111"/>
                    <a:pt x="491" y="112"/>
                    <a:pt x="491" y="112"/>
                  </a:cubicBezTo>
                  <a:cubicBezTo>
                    <a:pt x="490" y="113"/>
                    <a:pt x="491" y="114"/>
                    <a:pt x="491" y="114"/>
                  </a:cubicBezTo>
                  <a:cubicBezTo>
                    <a:pt x="492" y="114"/>
                    <a:pt x="493" y="115"/>
                    <a:pt x="493" y="116"/>
                  </a:cubicBezTo>
                  <a:cubicBezTo>
                    <a:pt x="493" y="117"/>
                    <a:pt x="493" y="119"/>
                    <a:pt x="493" y="121"/>
                  </a:cubicBezTo>
                  <a:cubicBezTo>
                    <a:pt x="492" y="122"/>
                    <a:pt x="491" y="123"/>
                    <a:pt x="490" y="124"/>
                  </a:cubicBezTo>
                  <a:close/>
                  <a:moveTo>
                    <a:pt x="530" y="133"/>
                  </a:moveTo>
                  <a:cubicBezTo>
                    <a:pt x="530" y="133"/>
                    <a:pt x="530" y="134"/>
                    <a:pt x="530" y="134"/>
                  </a:cubicBezTo>
                  <a:cubicBezTo>
                    <a:pt x="530" y="134"/>
                    <a:pt x="530" y="134"/>
                    <a:pt x="530" y="134"/>
                  </a:cubicBezTo>
                  <a:cubicBezTo>
                    <a:pt x="529" y="136"/>
                    <a:pt x="528" y="138"/>
                    <a:pt x="527" y="140"/>
                  </a:cubicBezTo>
                  <a:cubicBezTo>
                    <a:pt x="526" y="141"/>
                    <a:pt x="526" y="142"/>
                    <a:pt x="524" y="141"/>
                  </a:cubicBezTo>
                  <a:cubicBezTo>
                    <a:pt x="524" y="141"/>
                    <a:pt x="524" y="141"/>
                    <a:pt x="524" y="141"/>
                  </a:cubicBezTo>
                  <a:cubicBezTo>
                    <a:pt x="524" y="142"/>
                    <a:pt x="523" y="141"/>
                    <a:pt x="522" y="142"/>
                  </a:cubicBezTo>
                  <a:cubicBezTo>
                    <a:pt x="521" y="142"/>
                    <a:pt x="520" y="143"/>
                    <a:pt x="518" y="144"/>
                  </a:cubicBezTo>
                  <a:cubicBezTo>
                    <a:pt x="518" y="144"/>
                    <a:pt x="518" y="144"/>
                    <a:pt x="518" y="144"/>
                  </a:cubicBezTo>
                  <a:cubicBezTo>
                    <a:pt x="518" y="145"/>
                    <a:pt x="517" y="144"/>
                    <a:pt x="516" y="144"/>
                  </a:cubicBezTo>
                  <a:cubicBezTo>
                    <a:pt x="516" y="144"/>
                    <a:pt x="515" y="145"/>
                    <a:pt x="515" y="145"/>
                  </a:cubicBezTo>
                  <a:cubicBezTo>
                    <a:pt x="515" y="145"/>
                    <a:pt x="515" y="145"/>
                    <a:pt x="515" y="145"/>
                  </a:cubicBezTo>
                  <a:cubicBezTo>
                    <a:pt x="515" y="145"/>
                    <a:pt x="515" y="145"/>
                    <a:pt x="515" y="145"/>
                  </a:cubicBezTo>
                  <a:cubicBezTo>
                    <a:pt x="514" y="145"/>
                    <a:pt x="514" y="145"/>
                    <a:pt x="513" y="145"/>
                  </a:cubicBezTo>
                  <a:cubicBezTo>
                    <a:pt x="513" y="145"/>
                    <a:pt x="513" y="145"/>
                    <a:pt x="513" y="145"/>
                  </a:cubicBezTo>
                  <a:cubicBezTo>
                    <a:pt x="513" y="145"/>
                    <a:pt x="513" y="145"/>
                    <a:pt x="513" y="145"/>
                  </a:cubicBezTo>
                  <a:cubicBezTo>
                    <a:pt x="512" y="145"/>
                    <a:pt x="513" y="147"/>
                    <a:pt x="512" y="147"/>
                  </a:cubicBezTo>
                  <a:cubicBezTo>
                    <a:pt x="511" y="147"/>
                    <a:pt x="512" y="146"/>
                    <a:pt x="511" y="145"/>
                  </a:cubicBezTo>
                  <a:cubicBezTo>
                    <a:pt x="511" y="145"/>
                    <a:pt x="511" y="145"/>
                    <a:pt x="511" y="145"/>
                  </a:cubicBezTo>
                  <a:cubicBezTo>
                    <a:pt x="511" y="145"/>
                    <a:pt x="511" y="145"/>
                    <a:pt x="511" y="145"/>
                  </a:cubicBezTo>
                  <a:cubicBezTo>
                    <a:pt x="510" y="145"/>
                    <a:pt x="509" y="145"/>
                    <a:pt x="508" y="145"/>
                  </a:cubicBezTo>
                  <a:cubicBezTo>
                    <a:pt x="508" y="146"/>
                    <a:pt x="507" y="146"/>
                    <a:pt x="506" y="146"/>
                  </a:cubicBezTo>
                  <a:cubicBezTo>
                    <a:pt x="506" y="146"/>
                    <a:pt x="506" y="146"/>
                    <a:pt x="506" y="146"/>
                  </a:cubicBezTo>
                  <a:cubicBezTo>
                    <a:pt x="506" y="146"/>
                    <a:pt x="506" y="146"/>
                    <a:pt x="506" y="146"/>
                  </a:cubicBezTo>
                  <a:cubicBezTo>
                    <a:pt x="506" y="146"/>
                    <a:pt x="505" y="146"/>
                    <a:pt x="505" y="146"/>
                  </a:cubicBezTo>
                  <a:cubicBezTo>
                    <a:pt x="505" y="146"/>
                    <a:pt x="505" y="146"/>
                    <a:pt x="505" y="146"/>
                  </a:cubicBezTo>
                  <a:cubicBezTo>
                    <a:pt x="505" y="146"/>
                    <a:pt x="505" y="146"/>
                    <a:pt x="505" y="146"/>
                  </a:cubicBezTo>
                  <a:cubicBezTo>
                    <a:pt x="504" y="146"/>
                    <a:pt x="503" y="146"/>
                    <a:pt x="502" y="146"/>
                  </a:cubicBezTo>
                  <a:cubicBezTo>
                    <a:pt x="500" y="146"/>
                    <a:pt x="500" y="148"/>
                    <a:pt x="499" y="149"/>
                  </a:cubicBezTo>
                  <a:cubicBezTo>
                    <a:pt x="497" y="150"/>
                    <a:pt x="495" y="152"/>
                    <a:pt x="493" y="153"/>
                  </a:cubicBezTo>
                  <a:cubicBezTo>
                    <a:pt x="493" y="154"/>
                    <a:pt x="492" y="154"/>
                    <a:pt x="492" y="153"/>
                  </a:cubicBezTo>
                  <a:cubicBezTo>
                    <a:pt x="491" y="153"/>
                    <a:pt x="490" y="153"/>
                    <a:pt x="490" y="154"/>
                  </a:cubicBezTo>
                  <a:cubicBezTo>
                    <a:pt x="488" y="151"/>
                    <a:pt x="489" y="148"/>
                    <a:pt x="491" y="145"/>
                  </a:cubicBezTo>
                  <a:cubicBezTo>
                    <a:pt x="492" y="142"/>
                    <a:pt x="493" y="139"/>
                    <a:pt x="495" y="137"/>
                  </a:cubicBezTo>
                  <a:cubicBezTo>
                    <a:pt x="495" y="136"/>
                    <a:pt x="495" y="135"/>
                    <a:pt x="495" y="135"/>
                  </a:cubicBezTo>
                  <a:cubicBezTo>
                    <a:pt x="495" y="134"/>
                    <a:pt x="495" y="133"/>
                    <a:pt x="496" y="132"/>
                  </a:cubicBezTo>
                  <a:cubicBezTo>
                    <a:pt x="496" y="132"/>
                    <a:pt x="496" y="132"/>
                    <a:pt x="496" y="132"/>
                  </a:cubicBezTo>
                  <a:cubicBezTo>
                    <a:pt x="495" y="131"/>
                    <a:pt x="496" y="130"/>
                    <a:pt x="496" y="129"/>
                  </a:cubicBezTo>
                  <a:cubicBezTo>
                    <a:pt x="496" y="129"/>
                    <a:pt x="496" y="129"/>
                    <a:pt x="496" y="129"/>
                  </a:cubicBezTo>
                  <a:cubicBezTo>
                    <a:pt x="496" y="128"/>
                    <a:pt x="496" y="126"/>
                    <a:pt x="497" y="125"/>
                  </a:cubicBezTo>
                  <a:cubicBezTo>
                    <a:pt x="497" y="125"/>
                    <a:pt x="498" y="124"/>
                    <a:pt x="498" y="125"/>
                  </a:cubicBezTo>
                  <a:cubicBezTo>
                    <a:pt x="499" y="126"/>
                    <a:pt x="499" y="126"/>
                    <a:pt x="500" y="126"/>
                  </a:cubicBezTo>
                  <a:cubicBezTo>
                    <a:pt x="500" y="126"/>
                    <a:pt x="500" y="126"/>
                    <a:pt x="500" y="126"/>
                  </a:cubicBezTo>
                  <a:cubicBezTo>
                    <a:pt x="500" y="126"/>
                    <a:pt x="500" y="126"/>
                    <a:pt x="500" y="126"/>
                  </a:cubicBezTo>
                  <a:cubicBezTo>
                    <a:pt x="500" y="126"/>
                    <a:pt x="500" y="126"/>
                    <a:pt x="500" y="126"/>
                  </a:cubicBezTo>
                  <a:cubicBezTo>
                    <a:pt x="499" y="125"/>
                    <a:pt x="499" y="125"/>
                    <a:pt x="499" y="124"/>
                  </a:cubicBezTo>
                  <a:cubicBezTo>
                    <a:pt x="498" y="122"/>
                    <a:pt x="499" y="120"/>
                    <a:pt x="499" y="118"/>
                  </a:cubicBezTo>
                  <a:cubicBezTo>
                    <a:pt x="500" y="117"/>
                    <a:pt x="500" y="117"/>
                    <a:pt x="501" y="118"/>
                  </a:cubicBezTo>
                  <a:cubicBezTo>
                    <a:pt x="502" y="118"/>
                    <a:pt x="502" y="118"/>
                    <a:pt x="502" y="118"/>
                  </a:cubicBezTo>
                  <a:cubicBezTo>
                    <a:pt x="502" y="118"/>
                    <a:pt x="502" y="118"/>
                    <a:pt x="502" y="118"/>
                  </a:cubicBezTo>
                  <a:cubicBezTo>
                    <a:pt x="502" y="118"/>
                    <a:pt x="502" y="118"/>
                    <a:pt x="502" y="118"/>
                  </a:cubicBezTo>
                  <a:cubicBezTo>
                    <a:pt x="503" y="118"/>
                    <a:pt x="503" y="118"/>
                    <a:pt x="503" y="118"/>
                  </a:cubicBezTo>
                  <a:cubicBezTo>
                    <a:pt x="503" y="118"/>
                    <a:pt x="502" y="117"/>
                    <a:pt x="502" y="117"/>
                  </a:cubicBezTo>
                  <a:cubicBezTo>
                    <a:pt x="502" y="117"/>
                    <a:pt x="501" y="117"/>
                    <a:pt x="501" y="117"/>
                  </a:cubicBezTo>
                  <a:cubicBezTo>
                    <a:pt x="500" y="116"/>
                    <a:pt x="500" y="116"/>
                    <a:pt x="500" y="115"/>
                  </a:cubicBezTo>
                  <a:cubicBezTo>
                    <a:pt x="500" y="114"/>
                    <a:pt x="501" y="113"/>
                    <a:pt x="502" y="114"/>
                  </a:cubicBezTo>
                  <a:cubicBezTo>
                    <a:pt x="502" y="114"/>
                    <a:pt x="502" y="114"/>
                    <a:pt x="502" y="114"/>
                  </a:cubicBezTo>
                  <a:cubicBezTo>
                    <a:pt x="502" y="114"/>
                    <a:pt x="502" y="114"/>
                    <a:pt x="502" y="114"/>
                  </a:cubicBezTo>
                  <a:cubicBezTo>
                    <a:pt x="501" y="112"/>
                    <a:pt x="501" y="109"/>
                    <a:pt x="503" y="109"/>
                  </a:cubicBezTo>
                  <a:cubicBezTo>
                    <a:pt x="503" y="109"/>
                    <a:pt x="503" y="109"/>
                    <a:pt x="503" y="109"/>
                  </a:cubicBezTo>
                  <a:cubicBezTo>
                    <a:pt x="504" y="108"/>
                    <a:pt x="504" y="108"/>
                    <a:pt x="504" y="107"/>
                  </a:cubicBezTo>
                  <a:cubicBezTo>
                    <a:pt x="504" y="106"/>
                    <a:pt x="504" y="106"/>
                    <a:pt x="504" y="105"/>
                  </a:cubicBezTo>
                  <a:cubicBezTo>
                    <a:pt x="504" y="105"/>
                    <a:pt x="505" y="105"/>
                    <a:pt x="505" y="105"/>
                  </a:cubicBezTo>
                  <a:cubicBezTo>
                    <a:pt x="506" y="105"/>
                    <a:pt x="505" y="105"/>
                    <a:pt x="506" y="105"/>
                  </a:cubicBezTo>
                  <a:cubicBezTo>
                    <a:pt x="506" y="106"/>
                    <a:pt x="506" y="106"/>
                    <a:pt x="506" y="106"/>
                  </a:cubicBezTo>
                  <a:cubicBezTo>
                    <a:pt x="506" y="106"/>
                    <a:pt x="506" y="106"/>
                    <a:pt x="506" y="106"/>
                  </a:cubicBezTo>
                  <a:cubicBezTo>
                    <a:pt x="507" y="107"/>
                    <a:pt x="506" y="107"/>
                    <a:pt x="506" y="108"/>
                  </a:cubicBezTo>
                  <a:cubicBezTo>
                    <a:pt x="506" y="109"/>
                    <a:pt x="506" y="109"/>
                    <a:pt x="507" y="109"/>
                  </a:cubicBezTo>
                  <a:cubicBezTo>
                    <a:pt x="507" y="109"/>
                    <a:pt x="508" y="110"/>
                    <a:pt x="508" y="110"/>
                  </a:cubicBezTo>
                  <a:cubicBezTo>
                    <a:pt x="509" y="109"/>
                    <a:pt x="508" y="109"/>
                    <a:pt x="508" y="109"/>
                  </a:cubicBezTo>
                  <a:cubicBezTo>
                    <a:pt x="508" y="107"/>
                    <a:pt x="508" y="106"/>
                    <a:pt x="508" y="104"/>
                  </a:cubicBezTo>
                  <a:cubicBezTo>
                    <a:pt x="508" y="102"/>
                    <a:pt x="509" y="102"/>
                    <a:pt x="510" y="103"/>
                  </a:cubicBezTo>
                  <a:cubicBezTo>
                    <a:pt x="512" y="104"/>
                    <a:pt x="513" y="105"/>
                    <a:pt x="514" y="107"/>
                  </a:cubicBezTo>
                  <a:cubicBezTo>
                    <a:pt x="515" y="107"/>
                    <a:pt x="514" y="107"/>
                    <a:pt x="514" y="108"/>
                  </a:cubicBezTo>
                  <a:cubicBezTo>
                    <a:pt x="513" y="109"/>
                    <a:pt x="513" y="110"/>
                    <a:pt x="512" y="111"/>
                  </a:cubicBezTo>
                  <a:cubicBezTo>
                    <a:pt x="512" y="111"/>
                    <a:pt x="512" y="111"/>
                    <a:pt x="512" y="111"/>
                  </a:cubicBezTo>
                  <a:cubicBezTo>
                    <a:pt x="512" y="111"/>
                    <a:pt x="512" y="111"/>
                    <a:pt x="512" y="111"/>
                  </a:cubicBezTo>
                  <a:cubicBezTo>
                    <a:pt x="512" y="111"/>
                    <a:pt x="512" y="112"/>
                    <a:pt x="512" y="113"/>
                  </a:cubicBezTo>
                  <a:cubicBezTo>
                    <a:pt x="512" y="113"/>
                    <a:pt x="512" y="114"/>
                    <a:pt x="512" y="114"/>
                  </a:cubicBezTo>
                  <a:cubicBezTo>
                    <a:pt x="512" y="114"/>
                    <a:pt x="512" y="114"/>
                    <a:pt x="512" y="114"/>
                  </a:cubicBezTo>
                  <a:cubicBezTo>
                    <a:pt x="512" y="114"/>
                    <a:pt x="512" y="114"/>
                    <a:pt x="512" y="114"/>
                  </a:cubicBezTo>
                  <a:cubicBezTo>
                    <a:pt x="512" y="116"/>
                    <a:pt x="512" y="117"/>
                    <a:pt x="512" y="118"/>
                  </a:cubicBezTo>
                  <a:cubicBezTo>
                    <a:pt x="511" y="120"/>
                    <a:pt x="510" y="122"/>
                    <a:pt x="509" y="124"/>
                  </a:cubicBezTo>
                  <a:cubicBezTo>
                    <a:pt x="509" y="124"/>
                    <a:pt x="509" y="124"/>
                    <a:pt x="509" y="124"/>
                  </a:cubicBezTo>
                  <a:cubicBezTo>
                    <a:pt x="509" y="124"/>
                    <a:pt x="509" y="124"/>
                    <a:pt x="509" y="124"/>
                  </a:cubicBezTo>
                  <a:cubicBezTo>
                    <a:pt x="510" y="125"/>
                    <a:pt x="510" y="124"/>
                    <a:pt x="511" y="124"/>
                  </a:cubicBezTo>
                  <a:cubicBezTo>
                    <a:pt x="512" y="121"/>
                    <a:pt x="513" y="119"/>
                    <a:pt x="513" y="117"/>
                  </a:cubicBezTo>
                  <a:cubicBezTo>
                    <a:pt x="513" y="117"/>
                    <a:pt x="513" y="116"/>
                    <a:pt x="514" y="116"/>
                  </a:cubicBezTo>
                  <a:cubicBezTo>
                    <a:pt x="515" y="116"/>
                    <a:pt x="515" y="115"/>
                    <a:pt x="516" y="114"/>
                  </a:cubicBezTo>
                  <a:cubicBezTo>
                    <a:pt x="517" y="114"/>
                    <a:pt x="517" y="112"/>
                    <a:pt x="517" y="111"/>
                  </a:cubicBezTo>
                  <a:cubicBezTo>
                    <a:pt x="518" y="112"/>
                    <a:pt x="518" y="112"/>
                    <a:pt x="518" y="113"/>
                  </a:cubicBezTo>
                  <a:cubicBezTo>
                    <a:pt x="519" y="113"/>
                    <a:pt x="519" y="112"/>
                    <a:pt x="519" y="111"/>
                  </a:cubicBezTo>
                  <a:cubicBezTo>
                    <a:pt x="519" y="111"/>
                    <a:pt x="519" y="111"/>
                    <a:pt x="519" y="111"/>
                  </a:cubicBezTo>
                  <a:cubicBezTo>
                    <a:pt x="519" y="111"/>
                    <a:pt x="519" y="111"/>
                    <a:pt x="519" y="111"/>
                  </a:cubicBezTo>
                  <a:cubicBezTo>
                    <a:pt x="520" y="112"/>
                    <a:pt x="519" y="112"/>
                    <a:pt x="520" y="113"/>
                  </a:cubicBezTo>
                  <a:cubicBezTo>
                    <a:pt x="520" y="113"/>
                    <a:pt x="520" y="113"/>
                    <a:pt x="520" y="113"/>
                  </a:cubicBezTo>
                  <a:cubicBezTo>
                    <a:pt x="520" y="113"/>
                    <a:pt x="520" y="113"/>
                    <a:pt x="520" y="113"/>
                  </a:cubicBezTo>
                  <a:cubicBezTo>
                    <a:pt x="520" y="113"/>
                    <a:pt x="520" y="113"/>
                    <a:pt x="520" y="113"/>
                  </a:cubicBezTo>
                  <a:cubicBezTo>
                    <a:pt x="521" y="113"/>
                    <a:pt x="521" y="114"/>
                    <a:pt x="520" y="115"/>
                  </a:cubicBezTo>
                  <a:cubicBezTo>
                    <a:pt x="520" y="115"/>
                    <a:pt x="520" y="116"/>
                    <a:pt x="521" y="116"/>
                  </a:cubicBezTo>
                  <a:cubicBezTo>
                    <a:pt x="521" y="116"/>
                    <a:pt x="521" y="116"/>
                    <a:pt x="521" y="116"/>
                  </a:cubicBezTo>
                  <a:cubicBezTo>
                    <a:pt x="521" y="116"/>
                    <a:pt x="521" y="116"/>
                    <a:pt x="521" y="116"/>
                  </a:cubicBezTo>
                  <a:cubicBezTo>
                    <a:pt x="521" y="116"/>
                    <a:pt x="521" y="117"/>
                    <a:pt x="521" y="117"/>
                  </a:cubicBezTo>
                  <a:cubicBezTo>
                    <a:pt x="522" y="117"/>
                    <a:pt x="522" y="117"/>
                    <a:pt x="523" y="116"/>
                  </a:cubicBezTo>
                  <a:cubicBezTo>
                    <a:pt x="522" y="117"/>
                    <a:pt x="522" y="118"/>
                    <a:pt x="521" y="117"/>
                  </a:cubicBezTo>
                  <a:cubicBezTo>
                    <a:pt x="521" y="117"/>
                    <a:pt x="521" y="117"/>
                    <a:pt x="521" y="118"/>
                  </a:cubicBezTo>
                  <a:cubicBezTo>
                    <a:pt x="523" y="118"/>
                    <a:pt x="523" y="119"/>
                    <a:pt x="523" y="120"/>
                  </a:cubicBezTo>
                  <a:cubicBezTo>
                    <a:pt x="523" y="120"/>
                    <a:pt x="523" y="120"/>
                    <a:pt x="523" y="120"/>
                  </a:cubicBezTo>
                  <a:cubicBezTo>
                    <a:pt x="524" y="121"/>
                    <a:pt x="524" y="121"/>
                    <a:pt x="524" y="122"/>
                  </a:cubicBezTo>
                  <a:cubicBezTo>
                    <a:pt x="524" y="122"/>
                    <a:pt x="524" y="122"/>
                    <a:pt x="524" y="123"/>
                  </a:cubicBezTo>
                  <a:cubicBezTo>
                    <a:pt x="524" y="123"/>
                    <a:pt x="523" y="123"/>
                    <a:pt x="523" y="124"/>
                  </a:cubicBezTo>
                  <a:cubicBezTo>
                    <a:pt x="523" y="124"/>
                    <a:pt x="523" y="124"/>
                    <a:pt x="523" y="124"/>
                  </a:cubicBezTo>
                  <a:cubicBezTo>
                    <a:pt x="524" y="124"/>
                    <a:pt x="524" y="124"/>
                    <a:pt x="524" y="124"/>
                  </a:cubicBezTo>
                  <a:cubicBezTo>
                    <a:pt x="524" y="124"/>
                    <a:pt x="524" y="124"/>
                    <a:pt x="524" y="124"/>
                  </a:cubicBezTo>
                  <a:cubicBezTo>
                    <a:pt x="524" y="124"/>
                    <a:pt x="524" y="124"/>
                    <a:pt x="524" y="124"/>
                  </a:cubicBezTo>
                  <a:cubicBezTo>
                    <a:pt x="525" y="124"/>
                    <a:pt x="524" y="125"/>
                    <a:pt x="525" y="125"/>
                  </a:cubicBezTo>
                  <a:cubicBezTo>
                    <a:pt x="525" y="125"/>
                    <a:pt x="525" y="124"/>
                    <a:pt x="525" y="124"/>
                  </a:cubicBezTo>
                  <a:cubicBezTo>
                    <a:pt x="525" y="123"/>
                    <a:pt x="525" y="123"/>
                    <a:pt x="526" y="123"/>
                  </a:cubicBezTo>
                  <a:cubicBezTo>
                    <a:pt x="527" y="124"/>
                    <a:pt x="528" y="124"/>
                    <a:pt x="529" y="125"/>
                  </a:cubicBezTo>
                  <a:cubicBezTo>
                    <a:pt x="529" y="126"/>
                    <a:pt x="529" y="127"/>
                    <a:pt x="529" y="128"/>
                  </a:cubicBezTo>
                  <a:cubicBezTo>
                    <a:pt x="529" y="128"/>
                    <a:pt x="529" y="128"/>
                    <a:pt x="529" y="128"/>
                  </a:cubicBezTo>
                  <a:cubicBezTo>
                    <a:pt x="529" y="128"/>
                    <a:pt x="529" y="128"/>
                    <a:pt x="529" y="128"/>
                  </a:cubicBezTo>
                  <a:cubicBezTo>
                    <a:pt x="530" y="128"/>
                    <a:pt x="529" y="129"/>
                    <a:pt x="529" y="129"/>
                  </a:cubicBezTo>
                  <a:cubicBezTo>
                    <a:pt x="529" y="129"/>
                    <a:pt x="529" y="129"/>
                    <a:pt x="529" y="129"/>
                  </a:cubicBezTo>
                  <a:cubicBezTo>
                    <a:pt x="529" y="129"/>
                    <a:pt x="529" y="129"/>
                    <a:pt x="529" y="129"/>
                  </a:cubicBezTo>
                  <a:cubicBezTo>
                    <a:pt x="530" y="130"/>
                    <a:pt x="529" y="131"/>
                    <a:pt x="530" y="133"/>
                  </a:cubicBezTo>
                  <a:cubicBezTo>
                    <a:pt x="530" y="133"/>
                    <a:pt x="530" y="133"/>
                    <a:pt x="530" y="133"/>
                  </a:cubicBezTo>
                  <a:close/>
                  <a:moveTo>
                    <a:pt x="517" y="144"/>
                  </a:moveTo>
                  <a:cubicBezTo>
                    <a:pt x="517" y="144"/>
                    <a:pt x="517" y="144"/>
                    <a:pt x="517" y="144"/>
                  </a:cubicBezTo>
                  <a:cubicBezTo>
                    <a:pt x="517" y="144"/>
                    <a:pt x="517" y="144"/>
                    <a:pt x="517" y="144"/>
                  </a:cubicBezTo>
                  <a:cubicBezTo>
                    <a:pt x="517" y="144"/>
                    <a:pt x="517" y="144"/>
                    <a:pt x="517" y="144"/>
                  </a:cubicBezTo>
                  <a:close/>
                  <a:moveTo>
                    <a:pt x="165" y="51"/>
                  </a:moveTo>
                  <a:cubicBezTo>
                    <a:pt x="164" y="50"/>
                    <a:pt x="163" y="49"/>
                    <a:pt x="162" y="48"/>
                  </a:cubicBezTo>
                  <a:cubicBezTo>
                    <a:pt x="162" y="48"/>
                    <a:pt x="162" y="48"/>
                    <a:pt x="162" y="48"/>
                  </a:cubicBezTo>
                  <a:cubicBezTo>
                    <a:pt x="161" y="49"/>
                    <a:pt x="160" y="49"/>
                    <a:pt x="159" y="48"/>
                  </a:cubicBezTo>
                  <a:cubicBezTo>
                    <a:pt x="159" y="49"/>
                    <a:pt x="157" y="49"/>
                    <a:pt x="157" y="50"/>
                  </a:cubicBezTo>
                  <a:cubicBezTo>
                    <a:pt x="156" y="51"/>
                    <a:pt x="156" y="51"/>
                    <a:pt x="155" y="50"/>
                  </a:cubicBezTo>
                  <a:cubicBezTo>
                    <a:pt x="155" y="50"/>
                    <a:pt x="156" y="49"/>
                    <a:pt x="156" y="49"/>
                  </a:cubicBezTo>
                  <a:cubicBezTo>
                    <a:pt x="156" y="49"/>
                    <a:pt x="157" y="48"/>
                    <a:pt x="156" y="47"/>
                  </a:cubicBezTo>
                  <a:cubicBezTo>
                    <a:pt x="156" y="47"/>
                    <a:pt x="156" y="47"/>
                    <a:pt x="156" y="47"/>
                  </a:cubicBezTo>
                  <a:cubicBezTo>
                    <a:pt x="157" y="47"/>
                    <a:pt x="158" y="47"/>
                    <a:pt x="158" y="47"/>
                  </a:cubicBezTo>
                  <a:cubicBezTo>
                    <a:pt x="158" y="47"/>
                    <a:pt x="158" y="46"/>
                    <a:pt x="158" y="46"/>
                  </a:cubicBezTo>
                  <a:cubicBezTo>
                    <a:pt x="160" y="46"/>
                    <a:pt x="160" y="45"/>
                    <a:pt x="160" y="43"/>
                  </a:cubicBezTo>
                  <a:cubicBezTo>
                    <a:pt x="160" y="43"/>
                    <a:pt x="160" y="42"/>
                    <a:pt x="159" y="42"/>
                  </a:cubicBezTo>
                  <a:cubicBezTo>
                    <a:pt x="159" y="42"/>
                    <a:pt x="159" y="42"/>
                    <a:pt x="159" y="42"/>
                  </a:cubicBezTo>
                  <a:cubicBezTo>
                    <a:pt x="159" y="42"/>
                    <a:pt x="159" y="41"/>
                    <a:pt x="159" y="42"/>
                  </a:cubicBezTo>
                  <a:cubicBezTo>
                    <a:pt x="158" y="43"/>
                    <a:pt x="157" y="44"/>
                    <a:pt x="156" y="44"/>
                  </a:cubicBezTo>
                  <a:cubicBezTo>
                    <a:pt x="156" y="44"/>
                    <a:pt x="156" y="44"/>
                    <a:pt x="156" y="44"/>
                  </a:cubicBezTo>
                  <a:cubicBezTo>
                    <a:pt x="155" y="44"/>
                    <a:pt x="155" y="45"/>
                    <a:pt x="155" y="45"/>
                  </a:cubicBezTo>
                  <a:cubicBezTo>
                    <a:pt x="154" y="45"/>
                    <a:pt x="154" y="46"/>
                    <a:pt x="154" y="45"/>
                  </a:cubicBezTo>
                  <a:cubicBezTo>
                    <a:pt x="154" y="45"/>
                    <a:pt x="153" y="44"/>
                    <a:pt x="154" y="44"/>
                  </a:cubicBezTo>
                  <a:cubicBezTo>
                    <a:pt x="154" y="43"/>
                    <a:pt x="154" y="43"/>
                    <a:pt x="154" y="43"/>
                  </a:cubicBezTo>
                  <a:cubicBezTo>
                    <a:pt x="154" y="43"/>
                    <a:pt x="155" y="43"/>
                    <a:pt x="155" y="43"/>
                  </a:cubicBezTo>
                  <a:cubicBezTo>
                    <a:pt x="155" y="43"/>
                    <a:pt x="156" y="43"/>
                    <a:pt x="156" y="42"/>
                  </a:cubicBezTo>
                  <a:cubicBezTo>
                    <a:pt x="155" y="42"/>
                    <a:pt x="155" y="41"/>
                    <a:pt x="154" y="42"/>
                  </a:cubicBezTo>
                  <a:cubicBezTo>
                    <a:pt x="154" y="42"/>
                    <a:pt x="154" y="42"/>
                    <a:pt x="153" y="42"/>
                  </a:cubicBezTo>
                  <a:cubicBezTo>
                    <a:pt x="153" y="42"/>
                    <a:pt x="153" y="42"/>
                    <a:pt x="153" y="42"/>
                  </a:cubicBezTo>
                  <a:cubicBezTo>
                    <a:pt x="153" y="42"/>
                    <a:pt x="153" y="42"/>
                    <a:pt x="153" y="42"/>
                  </a:cubicBezTo>
                  <a:cubicBezTo>
                    <a:pt x="153" y="42"/>
                    <a:pt x="152" y="43"/>
                    <a:pt x="152" y="43"/>
                  </a:cubicBezTo>
                  <a:cubicBezTo>
                    <a:pt x="151" y="45"/>
                    <a:pt x="150" y="46"/>
                    <a:pt x="148" y="47"/>
                  </a:cubicBezTo>
                  <a:cubicBezTo>
                    <a:pt x="148" y="48"/>
                    <a:pt x="147" y="48"/>
                    <a:pt x="147" y="48"/>
                  </a:cubicBezTo>
                  <a:cubicBezTo>
                    <a:pt x="148" y="49"/>
                    <a:pt x="147" y="50"/>
                    <a:pt x="146" y="50"/>
                  </a:cubicBezTo>
                  <a:cubicBezTo>
                    <a:pt x="146" y="50"/>
                    <a:pt x="147" y="51"/>
                    <a:pt x="147" y="51"/>
                  </a:cubicBezTo>
                  <a:cubicBezTo>
                    <a:pt x="147" y="51"/>
                    <a:pt x="147" y="51"/>
                    <a:pt x="147" y="51"/>
                  </a:cubicBezTo>
                  <a:cubicBezTo>
                    <a:pt x="147" y="50"/>
                    <a:pt x="147" y="50"/>
                    <a:pt x="148" y="50"/>
                  </a:cubicBezTo>
                  <a:cubicBezTo>
                    <a:pt x="149" y="50"/>
                    <a:pt x="148" y="51"/>
                    <a:pt x="148" y="51"/>
                  </a:cubicBezTo>
                  <a:cubicBezTo>
                    <a:pt x="148" y="51"/>
                    <a:pt x="148" y="52"/>
                    <a:pt x="148" y="52"/>
                  </a:cubicBezTo>
                  <a:cubicBezTo>
                    <a:pt x="148" y="52"/>
                    <a:pt x="149" y="52"/>
                    <a:pt x="149" y="52"/>
                  </a:cubicBezTo>
                  <a:cubicBezTo>
                    <a:pt x="150" y="51"/>
                    <a:pt x="150" y="51"/>
                    <a:pt x="151" y="52"/>
                  </a:cubicBezTo>
                  <a:cubicBezTo>
                    <a:pt x="151" y="53"/>
                    <a:pt x="151" y="54"/>
                    <a:pt x="150" y="54"/>
                  </a:cubicBezTo>
                  <a:cubicBezTo>
                    <a:pt x="149" y="54"/>
                    <a:pt x="148" y="55"/>
                    <a:pt x="149" y="56"/>
                  </a:cubicBezTo>
                  <a:cubicBezTo>
                    <a:pt x="149" y="56"/>
                    <a:pt x="149" y="56"/>
                    <a:pt x="149" y="56"/>
                  </a:cubicBezTo>
                  <a:cubicBezTo>
                    <a:pt x="148" y="57"/>
                    <a:pt x="148" y="57"/>
                    <a:pt x="148" y="58"/>
                  </a:cubicBezTo>
                  <a:cubicBezTo>
                    <a:pt x="148" y="59"/>
                    <a:pt x="148" y="59"/>
                    <a:pt x="147" y="59"/>
                  </a:cubicBezTo>
                  <a:cubicBezTo>
                    <a:pt x="146" y="59"/>
                    <a:pt x="146" y="59"/>
                    <a:pt x="145" y="60"/>
                  </a:cubicBezTo>
                  <a:cubicBezTo>
                    <a:pt x="145" y="62"/>
                    <a:pt x="145" y="61"/>
                    <a:pt x="144" y="60"/>
                  </a:cubicBezTo>
                  <a:cubicBezTo>
                    <a:pt x="144" y="60"/>
                    <a:pt x="143" y="59"/>
                    <a:pt x="143" y="59"/>
                  </a:cubicBezTo>
                  <a:cubicBezTo>
                    <a:pt x="143" y="58"/>
                    <a:pt x="143" y="58"/>
                    <a:pt x="142" y="58"/>
                  </a:cubicBezTo>
                  <a:cubicBezTo>
                    <a:pt x="141" y="59"/>
                    <a:pt x="140" y="58"/>
                    <a:pt x="140" y="59"/>
                  </a:cubicBezTo>
                  <a:cubicBezTo>
                    <a:pt x="139" y="59"/>
                    <a:pt x="137" y="60"/>
                    <a:pt x="136" y="61"/>
                  </a:cubicBezTo>
                  <a:cubicBezTo>
                    <a:pt x="136" y="62"/>
                    <a:pt x="136" y="62"/>
                    <a:pt x="136" y="62"/>
                  </a:cubicBezTo>
                  <a:cubicBezTo>
                    <a:pt x="136" y="63"/>
                    <a:pt x="137" y="62"/>
                    <a:pt x="137" y="62"/>
                  </a:cubicBezTo>
                  <a:cubicBezTo>
                    <a:pt x="138" y="61"/>
                    <a:pt x="139" y="62"/>
                    <a:pt x="140" y="62"/>
                  </a:cubicBezTo>
                  <a:cubicBezTo>
                    <a:pt x="140" y="62"/>
                    <a:pt x="142" y="63"/>
                    <a:pt x="141" y="64"/>
                  </a:cubicBezTo>
                  <a:cubicBezTo>
                    <a:pt x="141" y="65"/>
                    <a:pt x="140" y="65"/>
                    <a:pt x="140" y="64"/>
                  </a:cubicBezTo>
                  <a:cubicBezTo>
                    <a:pt x="139" y="64"/>
                    <a:pt x="139" y="64"/>
                    <a:pt x="138" y="64"/>
                  </a:cubicBezTo>
                  <a:cubicBezTo>
                    <a:pt x="138" y="64"/>
                    <a:pt x="138" y="64"/>
                    <a:pt x="137" y="64"/>
                  </a:cubicBezTo>
                  <a:cubicBezTo>
                    <a:pt x="137" y="65"/>
                    <a:pt x="137" y="65"/>
                    <a:pt x="138" y="65"/>
                  </a:cubicBezTo>
                  <a:cubicBezTo>
                    <a:pt x="138" y="66"/>
                    <a:pt x="138" y="66"/>
                    <a:pt x="139" y="66"/>
                  </a:cubicBezTo>
                  <a:cubicBezTo>
                    <a:pt x="139" y="66"/>
                    <a:pt x="140" y="66"/>
                    <a:pt x="140" y="67"/>
                  </a:cubicBezTo>
                  <a:cubicBezTo>
                    <a:pt x="140" y="68"/>
                    <a:pt x="139" y="69"/>
                    <a:pt x="138" y="68"/>
                  </a:cubicBezTo>
                  <a:cubicBezTo>
                    <a:pt x="138" y="68"/>
                    <a:pt x="137" y="69"/>
                    <a:pt x="136" y="67"/>
                  </a:cubicBezTo>
                  <a:cubicBezTo>
                    <a:pt x="136" y="67"/>
                    <a:pt x="136" y="67"/>
                    <a:pt x="136" y="68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8"/>
                    <a:pt x="135" y="67"/>
                    <a:pt x="135" y="67"/>
                  </a:cubicBezTo>
                  <a:cubicBezTo>
                    <a:pt x="135" y="66"/>
                    <a:pt x="135" y="65"/>
                    <a:pt x="135" y="65"/>
                  </a:cubicBezTo>
                  <a:cubicBezTo>
                    <a:pt x="134" y="65"/>
                    <a:pt x="134" y="65"/>
                    <a:pt x="133" y="66"/>
                  </a:cubicBezTo>
                  <a:cubicBezTo>
                    <a:pt x="133" y="66"/>
                    <a:pt x="133" y="67"/>
                    <a:pt x="132" y="67"/>
                  </a:cubicBezTo>
                  <a:cubicBezTo>
                    <a:pt x="131" y="68"/>
                    <a:pt x="131" y="68"/>
                    <a:pt x="131" y="69"/>
                  </a:cubicBezTo>
                  <a:cubicBezTo>
                    <a:pt x="132" y="70"/>
                    <a:pt x="133" y="71"/>
                    <a:pt x="133" y="72"/>
                  </a:cubicBezTo>
                  <a:cubicBezTo>
                    <a:pt x="133" y="73"/>
                    <a:pt x="133" y="73"/>
                    <a:pt x="135" y="73"/>
                  </a:cubicBezTo>
                  <a:cubicBezTo>
                    <a:pt x="135" y="73"/>
                    <a:pt x="135" y="73"/>
                    <a:pt x="136" y="73"/>
                  </a:cubicBezTo>
                  <a:cubicBezTo>
                    <a:pt x="136" y="72"/>
                    <a:pt x="135" y="72"/>
                    <a:pt x="136" y="71"/>
                  </a:cubicBezTo>
                  <a:cubicBezTo>
                    <a:pt x="136" y="71"/>
                    <a:pt x="137" y="71"/>
                    <a:pt x="137" y="71"/>
                  </a:cubicBezTo>
                  <a:cubicBezTo>
                    <a:pt x="137" y="71"/>
                    <a:pt x="137" y="71"/>
                    <a:pt x="137" y="71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39" y="71"/>
                    <a:pt x="139" y="70"/>
                    <a:pt x="140" y="71"/>
                  </a:cubicBezTo>
                  <a:cubicBezTo>
                    <a:pt x="140" y="71"/>
                    <a:pt x="139" y="71"/>
                    <a:pt x="139" y="72"/>
                  </a:cubicBezTo>
                  <a:cubicBezTo>
                    <a:pt x="139" y="72"/>
                    <a:pt x="139" y="72"/>
                    <a:pt x="139" y="73"/>
                  </a:cubicBezTo>
                  <a:cubicBezTo>
                    <a:pt x="140" y="73"/>
                    <a:pt x="140" y="73"/>
                    <a:pt x="140" y="73"/>
                  </a:cubicBezTo>
                  <a:cubicBezTo>
                    <a:pt x="138" y="73"/>
                    <a:pt x="138" y="75"/>
                    <a:pt x="138" y="77"/>
                  </a:cubicBezTo>
                  <a:cubicBezTo>
                    <a:pt x="138" y="77"/>
                    <a:pt x="138" y="78"/>
                    <a:pt x="138" y="78"/>
                  </a:cubicBezTo>
                  <a:cubicBezTo>
                    <a:pt x="139" y="78"/>
                    <a:pt x="140" y="78"/>
                    <a:pt x="140" y="76"/>
                  </a:cubicBezTo>
                  <a:cubicBezTo>
                    <a:pt x="140" y="76"/>
                    <a:pt x="140" y="76"/>
                    <a:pt x="140" y="76"/>
                  </a:cubicBezTo>
                  <a:cubicBezTo>
                    <a:pt x="141" y="76"/>
                    <a:pt x="141" y="76"/>
                    <a:pt x="142" y="76"/>
                  </a:cubicBezTo>
                  <a:cubicBezTo>
                    <a:pt x="142" y="76"/>
                    <a:pt x="142" y="77"/>
                    <a:pt x="142" y="77"/>
                  </a:cubicBezTo>
                  <a:cubicBezTo>
                    <a:pt x="142" y="77"/>
                    <a:pt x="143" y="76"/>
                    <a:pt x="143" y="76"/>
                  </a:cubicBezTo>
                  <a:cubicBezTo>
                    <a:pt x="143" y="76"/>
                    <a:pt x="143" y="76"/>
                    <a:pt x="143" y="76"/>
                  </a:cubicBezTo>
                  <a:cubicBezTo>
                    <a:pt x="143" y="75"/>
                    <a:pt x="143" y="75"/>
                    <a:pt x="143" y="74"/>
                  </a:cubicBezTo>
                  <a:cubicBezTo>
                    <a:pt x="143" y="74"/>
                    <a:pt x="143" y="73"/>
                    <a:pt x="143" y="73"/>
                  </a:cubicBezTo>
                  <a:cubicBezTo>
                    <a:pt x="143" y="73"/>
                    <a:pt x="144" y="73"/>
                    <a:pt x="144" y="74"/>
                  </a:cubicBezTo>
                  <a:cubicBezTo>
                    <a:pt x="144" y="74"/>
                    <a:pt x="145" y="74"/>
                    <a:pt x="145" y="74"/>
                  </a:cubicBezTo>
                  <a:cubicBezTo>
                    <a:pt x="146" y="75"/>
                    <a:pt x="146" y="74"/>
                    <a:pt x="147" y="74"/>
                  </a:cubicBezTo>
                  <a:cubicBezTo>
                    <a:pt x="147" y="73"/>
                    <a:pt x="147" y="73"/>
                    <a:pt x="146" y="72"/>
                  </a:cubicBezTo>
                  <a:cubicBezTo>
                    <a:pt x="146" y="72"/>
                    <a:pt x="146" y="72"/>
                    <a:pt x="146" y="71"/>
                  </a:cubicBezTo>
                  <a:cubicBezTo>
                    <a:pt x="147" y="70"/>
                    <a:pt x="146" y="69"/>
                    <a:pt x="144" y="69"/>
                  </a:cubicBezTo>
                  <a:cubicBezTo>
                    <a:pt x="144" y="69"/>
                    <a:pt x="144" y="68"/>
                    <a:pt x="144" y="68"/>
                  </a:cubicBezTo>
                  <a:cubicBezTo>
                    <a:pt x="144" y="68"/>
                    <a:pt x="144" y="68"/>
                    <a:pt x="144" y="68"/>
                  </a:cubicBezTo>
                  <a:cubicBezTo>
                    <a:pt x="144" y="68"/>
                    <a:pt x="144" y="68"/>
                    <a:pt x="144" y="68"/>
                  </a:cubicBezTo>
                  <a:cubicBezTo>
                    <a:pt x="144" y="67"/>
                    <a:pt x="144" y="67"/>
                    <a:pt x="144" y="67"/>
                  </a:cubicBezTo>
                  <a:cubicBezTo>
                    <a:pt x="144" y="67"/>
                    <a:pt x="145" y="67"/>
                    <a:pt x="145" y="67"/>
                  </a:cubicBezTo>
                  <a:cubicBezTo>
                    <a:pt x="145" y="67"/>
                    <a:pt x="145" y="67"/>
                    <a:pt x="145" y="67"/>
                  </a:cubicBezTo>
                  <a:cubicBezTo>
                    <a:pt x="145" y="67"/>
                    <a:pt x="145" y="67"/>
                    <a:pt x="145" y="67"/>
                  </a:cubicBezTo>
                  <a:cubicBezTo>
                    <a:pt x="145" y="66"/>
                    <a:pt x="144" y="65"/>
                    <a:pt x="145" y="65"/>
                  </a:cubicBezTo>
                  <a:cubicBezTo>
                    <a:pt x="146" y="65"/>
                    <a:pt x="147" y="65"/>
                    <a:pt x="148" y="66"/>
                  </a:cubicBezTo>
                  <a:cubicBezTo>
                    <a:pt x="150" y="67"/>
                    <a:pt x="150" y="67"/>
                    <a:pt x="152" y="65"/>
                  </a:cubicBezTo>
                  <a:cubicBezTo>
                    <a:pt x="152" y="64"/>
                    <a:pt x="152" y="63"/>
                    <a:pt x="152" y="63"/>
                  </a:cubicBezTo>
                  <a:cubicBezTo>
                    <a:pt x="152" y="63"/>
                    <a:pt x="152" y="63"/>
                    <a:pt x="152" y="63"/>
                  </a:cubicBezTo>
                  <a:cubicBezTo>
                    <a:pt x="151" y="62"/>
                    <a:pt x="151" y="61"/>
                    <a:pt x="152" y="61"/>
                  </a:cubicBezTo>
                  <a:cubicBezTo>
                    <a:pt x="153" y="61"/>
                    <a:pt x="154" y="59"/>
                    <a:pt x="156" y="59"/>
                  </a:cubicBezTo>
                  <a:cubicBezTo>
                    <a:pt x="157" y="59"/>
                    <a:pt x="158" y="60"/>
                    <a:pt x="159" y="59"/>
                  </a:cubicBezTo>
                  <a:cubicBezTo>
                    <a:pt x="159" y="59"/>
                    <a:pt x="159" y="59"/>
                    <a:pt x="159" y="59"/>
                  </a:cubicBezTo>
                  <a:cubicBezTo>
                    <a:pt x="160" y="59"/>
                    <a:pt x="161" y="58"/>
                    <a:pt x="161" y="57"/>
                  </a:cubicBezTo>
                  <a:cubicBezTo>
                    <a:pt x="161" y="56"/>
                    <a:pt x="161" y="56"/>
                    <a:pt x="161" y="55"/>
                  </a:cubicBezTo>
                  <a:cubicBezTo>
                    <a:pt x="163" y="55"/>
                    <a:pt x="164" y="53"/>
                    <a:pt x="165" y="52"/>
                  </a:cubicBezTo>
                  <a:cubicBezTo>
                    <a:pt x="165" y="52"/>
                    <a:pt x="166" y="51"/>
                    <a:pt x="165" y="51"/>
                  </a:cubicBezTo>
                  <a:close/>
                  <a:moveTo>
                    <a:pt x="236" y="48"/>
                  </a:moveTo>
                  <a:cubicBezTo>
                    <a:pt x="236" y="48"/>
                    <a:pt x="236" y="48"/>
                    <a:pt x="236" y="48"/>
                  </a:cubicBezTo>
                  <a:cubicBezTo>
                    <a:pt x="236" y="48"/>
                    <a:pt x="236" y="47"/>
                    <a:pt x="236" y="47"/>
                  </a:cubicBezTo>
                  <a:cubicBezTo>
                    <a:pt x="236" y="47"/>
                    <a:pt x="236" y="47"/>
                    <a:pt x="236" y="47"/>
                  </a:cubicBezTo>
                  <a:cubicBezTo>
                    <a:pt x="235" y="44"/>
                    <a:pt x="233" y="44"/>
                    <a:pt x="231" y="46"/>
                  </a:cubicBezTo>
                  <a:cubicBezTo>
                    <a:pt x="231" y="46"/>
                    <a:pt x="231" y="47"/>
                    <a:pt x="230" y="47"/>
                  </a:cubicBezTo>
                  <a:cubicBezTo>
                    <a:pt x="229" y="46"/>
                    <a:pt x="228" y="47"/>
                    <a:pt x="228" y="47"/>
                  </a:cubicBezTo>
                  <a:cubicBezTo>
                    <a:pt x="226" y="48"/>
                    <a:pt x="225" y="49"/>
                    <a:pt x="224" y="48"/>
                  </a:cubicBezTo>
                  <a:cubicBezTo>
                    <a:pt x="223" y="48"/>
                    <a:pt x="222" y="48"/>
                    <a:pt x="221" y="48"/>
                  </a:cubicBezTo>
                  <a:cubicBezTo>
                    <a:pt x="222" y="48"/>
                    <a:pt x="222" y="48"/>
                    <a:pt x="222" y="48"/>
                  </a:cubicBezTo>
                  <a:cubicBezTo>
                    <a:pt x="222" y="48"/>
                    <a:pt x="223" y="48"/>
                    <a:pt x="223" y="47"/>
                  </a:cubicBezTo>
                  <a:cubicBezTo>
                    <a:pt x="223" y="47"/>
                    <a:pt x="222" y="46"/>
                    <a:pt x="221" y="46"/>
                  </a:cubicBezTo>
                  <a:cubicBezTo>
                    <a:pt x="220" y="47"/>
                    <a:pt x="219" y="48"/>
                    <a:pt x="219" y="50"/>
                  </a:cubicBezTo>
                  <a:cubicBezTo>
                    <a:pt x="218" y="50"/>
                    <a:pt x="218" y="50"/>
                    <a:pt x="218" y="51"/>
                  </a:cubicBezTo>
                  <a:cubicBezTo>
                    <a:pt x="217" y="52"/>
                    <a:pt x="217" y="53"/>
                    <a:pt x="217" y="55"/>
                  </a:cubicBezTo>
                  <a:cubicBezTo>
                    <a:pt x="218" y="55"/>
                    <a:pt x="218" y="55"/>
                    <a:pt x="217" y="56"/>
                  </a:cubicBezTo>
                  <a:cubicBezTo>
                    <a:pt x="216" y="57"/>
                    <a:pt x="217" y="58"/>
                    <a:pt x="217" y="59"/>
                  </a:cubicBezTo>
                  <a:cubicBezTo>
                    <a:pt x="217" y="60"/>
                    <a:pt x="217" y="61"/>
                    <a:pt x="218" y="63"/>
                  </a:cubicBezTo>
                  <a:cubicBezTo>
                    <a:pt x="218" y="64"/>
                    <a:pt x="219" y="65"/>
                    <a:pt x="220" y="64"/>
                  </a:cubicBezTo>
                  <a:cubicBezTo>
                    <a:pt x="221" y="64"/>
                    <a:pt x="221" y="64"/>
                    <a:pt x="222" y="63"/>
                  </a:cubicBezTo>
                  <a:cubicBezTo>
                    <a:pt x="224" y="62"/>
                    <a:pt x="224" y="62"/>
                    <a:pt x="225" y="64"/>
                  </a:cubicBezTo>
                  <a:cubicBezTo>
                    <a:pt x="226" y="66"/>
                    <a:pt x="228" y="66"/>
                    <a:pt x="230" y="65"/>
                  </a:cubicBezTo>
                  <a:cubicBezTo>
                    <a:pt x="231" y="64"/>
                    <a:pt x="231" y="62"/>
                    <a:pt x="232" y="61"/>
                  </a:cubicBezTo>
                  <a:cubicBezTo>
                    <a:pt x="232" y="61"/>
                    <a:pt x="232" y="61"/>
                    <a:pt x="232" y="61"/>
                  </a:cubicBezTo>
                  <a:cubicBezTo>
                    <a:pt x="232" y="59"/>
                    <a:pt x="232" y="58"/>
                    <a:pt x="234" y="58"/>
                  </a:cubicBezTo>
                  <a:cubicBezTo>
                    <a:pt x="234" y="57"/>
                    <a:pt x="235" y="57"/>
                    <a:pt x="235" y="56"/>
                  </a:cubicBezTo>
                  <a:cubicBezTo>
                    <a:pt x="235" y="55"/>
                    <a:pt x="236" y="54"/>
                    <a:pt x="236" y="53"/>
                  </a:cubicBezTo>
                  <a:cubicBezTo>
                    <a:pt x="237" y="52"/>
                    <a:pt x="237" y="50"/>
                    <a:pt x="236" y="48"/>
                  </a:cubicBezTo>
                  <a:close/>
                  <a:moveTo>
                    <a:pt x="450" y="80"/>
                  </a:moveTo>
                  <a:cubicBezTo>
                    <a:pt x="450" y="80"/>
                    <a:pt x="450" y="80"/>
                    <a:pt x="450" y="80"/>
                  </a:cubicBezTo>
                  <a:cubicBezTo>
                    <a:pt x="450" y="80"/>
                    <a:pt x="450" y="80"/>
                    <a:pt x="450" y="80"/>
                  </a:cubicBezTo>
                  <a:cubicBezTo>
                    <a:pt x="450" y="80"/>
                    <a:pt x="450" y="80"/>
                    <a:pt x="450" y="80"/>
                  </a:cubicBezTo>
                  <a:cubicBezTo>
                    <a:pt x="450" y="80"/>
                    <a:pt x="450" y="80"/>
                    <a:pt x="450" y="80"/>
                  </a:cubicBezTo>
                  <a:close/>
                  <a:moveTo>
                    <a:pt x="433" y="77"/>
                  </a:moveTo>
                  <a:cubicBezTo>
                    <a:pt x="432" y="77"/>
                    <a:pt x="432" y="78"/>
                    <a:pt x="432" y="78"/>
                  </a:cubicBezTo>
                  <a:cubicBezTo>
                    <a:pt x="432" y="78"/>
                    <a:pt x="432" y="78"/>
                    <a:pt x="432" y="78"/>
                  </a:cubicBezTo>
                  <a:cubicBezTo>
                    <a:pt x="434" y="79"/>
                    <a:pt x="434" y="80"/>
                    <a:pt x="433" y="81"/>
                  </a:cubicBezTo>
                  <a:cubicBezTo>
                    <a:pt x="432" y="82"/>
                    <a:pt x="432" y="82"/>
                    <a:pt x="432" y="83"/>
                  </a:cubicBezTo>
                  <a:cubicBezTo>
                    <a:pt x="433" y="83"/>
                    <a:pt x="432" y="84"/>
                    <a:pt x="432" y="85"/>
                  </a:cubicBezTo>
                  <a:cubicBezTo>
                    <a:pt x="431" y="86"/>
                    <a:pt x="432" y="88"/>
                    <a:pt x="433" y="88"/>
                  </a:cubicBezTo>
                  <a:cubicBezTo>
                    <a:pt x="435" y="88"/>
                    <a:pt x="437" y="89"/>
                    <a:pt x="439" y="89"/>
                  </a:cubicBezTo>
                  <a:cubicBezTo>
                    <a:pt x="439" y="88"/>
                    <a:pt x="439" y="89"/>
                    <a:pt x="440" y="89"/>
                  </a:cubicBezTo>
                  <a:cubicBezTo>
                    <a:pt x="440" y="90"/>
                    <a:pt x="439" y="90"/>
                    <a:pt x="439" y="90"/>
                  </a:cubicBezTo>
                  <a:cubicBezTo>
                    <a:pt x="437" y="91"/>
                    <a:pt x="436" y="91"/>
                    <a:pt x="435" y="90"/>
                  </a:cubicBezTo>
                  <a:cubicBezTo>
                    <a:pt x="435" y="90"/>
                    <a:pt x="434" y="90"/>
                    <a:pt x="434" y="90"/>
                  </a:cubicBezTo>
                  <a:cubicBezTo>
                    <a:pt x="433" y="90"/>
                    <a:pt x="433" y="90"/>
                    <a:pt x="433" y="91"/>
                  </a:cubicBezTo>
                  <a:cubicBezTo>
                    <a:pt x="432" y="91"/>
                    <a:pt x="432" y="92"/>
                    <a:pt x="433" y="92"/>
                  </a:cubicBezTo>
                  <a:cubicBezTo>
                    <a:pt x="434" y="93"/>
                    <a:pt x="434" y="94"/>
                    <a:pt x="436" y="94"/>
                  </a:cubicBezTo>
                  <a:cubicBezTo>
                    <a:pt x="436" y="95"/>
                    <a:pt x="437" y="95"/>
                    <a:pt x="438" y="94"/>
                  </a:cubicBezTo>
                  <a:cubicBezTo>
                    <a:pt x="438" y="94"/>
                    <a:pt x="438" y="94"/>
                    <a:pt x="438" y="94"/>
                  </a:cubicBezTo>
                  <a:cubicBezTo>
                    <a:pt x="440" y="93"/>
                    <a:pt x="442" y="94"/>
                    <a:pt x="443" y="93"/>
                  </a:cubicBezTo>
                  <a:cubicBezTo>
                    <a:pt x="443" y="93"/>
                    <a:pt x="443" y="93"/>
                    <a:pt x="443" y="93"/>
                  </a:cubicBezTo>
                  <a:cubicBezTo>
                    <a:pt x="444" y="93"/>
                    <a:pt x="445" y="92"/>
                    <a:pt x="446" y="92"/>
                  </a:cubicBezTo>
                  <a:cubicBezTo>
                    <a:pt x="446" y="92"/>
                    <a:pt x="447" y="92"/>
                    <a:pt x="447" y="91"/>
                  </a:cubicBezTo>
                  <a:cubicBezTo>
                    <a:pt x="448" y="89"/>
                    <a:pt x="450" y="87"/>
                    <a:pt x="451" y="85"/>
                  </a:cubicBezTo>
                  <a:cubicBezTo>
                    <a:pt x="452" y="84"/>
                    <a:pt x="452" y="84"/>
                    <a:pt x="451" y="83"/>
                  </a:cubicBezTo>
                  <a:cubicBezTo>
                    <a:pt x="451" y="83"/>
                    <a:pt x="451" y="83"/>
                    <a:pt x="451" y="83"/>
                  </a:cubicBezTo>
                  <a:cubicBezTo>
                    <a:pt x="451" y="83"/>
                    <a:pt x="451" y="83"/>
                    <a:pt x="451" y="83"/>
                  </a:cubicBezTo>
                  <a:cubicBezTo>
                    <a:pt x="451" y="83"/>
                    <a:pt x="451" y="83"/>
                    <a:pt x="450" y="82"/>
                  </a:cubicBezTo>
                  <a:cubicBezTo>
                    <a:pt x="449" y="82"/>
                    <a:pt x="449" y="82"/>
                    <a:pt x="450" y="80"/>
                  </a:cubicBezTo>
                  <a:cubicBezTo>
                    <a:pt x="449" y="80"/>
                    <a:pt x="447" y="80"/>
                    <a:pt x="447" y="80"/>
                  </a:cubicBezTo>
                  <a:cubicBezTo>
                    <a:pt x="446" y="79"/>
                    <a:pt x="445" y="79"/>
                    <a:pt x="444" y="79"/>
                  </a:cubicBezTo>
                  <a:cubicBezTo>
                    <a:pt x="442" y="79"/>
                    <a:pt x="441" y="78"/>
                    <a:pt x="439" y="78"/>
                  </a:cubicBezTo>
                  <a:cubicBezTo>
                    <a:pt x="439" y="78"/>
                    <a:pt x="438" y="78"/>
                    <a:pt x="438" y="78"/>
                  </a:cubicBezTo>
                  <a:cubicBezTo>
                    <a:pt x="438" y="77"/>
                    <a:pt x="438" y="77"/>
                    <a:pt x="438" y="77"/>
                  </a:cubicBezTo>
                  <a:cubicBezTo>
                    <a:pt x="436" y="78"/>
                    <a:pt x="434" y="77"/>
                    <a:pt x="433" y="77"/>
                  </a:cubicBezTo>
                  <a:close/>
                  <a:moveTo>
                    <a:pt x="132" y="58"/>
                  </a:moveTo>
                  <a:cubicBezTo>
                    <a:pt x="133" y="56"/>
                    <a:pt x="133" y="56"/>
                    <a:pt x="135" y="56"/>
                  </a:cubicBezTo>
                  <a:cubicBezTo>
                    <a:pt x="135" y="57"/>
                    <a:pt x="135" y="57"/>
                    <a:pt x="135" y="56"/>
                  </a:cubicBezTo>
                  <a:cubicBezTo>
                    <a:pt x="136" y="56"/>
                    <a:pt x="136" y="56"/>
                    <a:pt x="135" y="55"/>
                  </a:cubicBezTo>
                  <a:cubicBezTo>
                    <a:pt x="135" y="54"/>
                    <a:pt x="135" y="53"/>
                    <a:pt x="135" y="52"/>
                  </a:cubicBezTo>
                  <a:cubicBezTo>
                    <a:pt x="136" y="52"/>
                    <a:pt x="136" y="53"/>
                    <a:pt x="136" y="53"/>
                  </a:cubicBezTo>
                  <a:cubicBezTo>
                    <a:pt x="137" y="52"/>
                    <a:pt x="136" y="51"/>
                    <a:pt x="136" y="51"/>
                  </a:cubicBezTo>
                  <a:cubicBezTo>
                    <a:pt x="136" y="51"/>
                    <a:pt x="136" y="51"/>
                    <a:pt x="136" y="50"/>
                  </a:cubicBezTo>
                  <a:cubicBezTo>
                    <a:pt x="136" y="50"/>
                    <a:pt x="137" y="50"/>
                    <a:pt x="137" y="50"/>
                  </a:cubicBezTo>
                  <a:cubicBezTo>
                    <a:pt x="137" y="49"/>
                    <a:pt x="137" y="48"/>
                    <a:pt x="139" y="49"/>
                  </a:cubicBezTo>
                  <a:cubicBezTo>
                    <a:pt x="139" y="49"/>
                    <a:pt x="139" y="50"/>
                    <a:pt x="139" y="50"/>
                  </a:cubicBezTo>
                  <a:cubicBezTo>
                    <a:pt x="139" y="50"/>
                    <a:pt x="139" y="50"/>
                    <a:pt x="139" y="50"/>
                  </a:cubicBezTo>
                  <a:cubicBezTo>
                    <a:pt x="139" y="50"/>
                    <a:pt x="139" y="50"/>
                    <a:pt x="139" y="50"/>
                  </a:cubicBezTo>
                  <a:cubicBezTo>
                    <a:pt x="139" y="50"/>
                    <a:pt x="139" y="51"/>
                    <a:pt x="139" y="51"/>
                  </a:cubicBezTo>
                  <a:cubicBezTo>
                    <a:pt x="140" y="51"/>
                    <a:pt x="140" y="52"/>
                    <a:pt x="140" y="52"/>
                  </a:cubicBezTo>
                  <a:cubicBezTo>
                    <a:pt x="140" y="54"/>
                    <a:pt x="141" y="54"/>
                    <a:pt x="142" y="54"/>
                  </a:cubicBezTo>
                  <a:cubicBezTo>
                    <a:pt x="142" y="54"/>
                    <a:pt x="143" y="54"/>
                    <a:pt x="143" y="55"/>
                  </a:cubicBezTo>
                  <a:cubicBezTo>
                    <a:pt x="143" y="55"/>
                    <a:pt x="144" y="56"/>
                    <a:pt x="145" y="55"/>
                  </a:cubicBezTo>
                  <a:cubicBezTo>
                    <a:pt x="145" y="55"/>
                    <a:pt x="145" y="54"/>
                    <a:pt x="145" y="53"/>
                  </a:cubicBezTo>
                  <a:cubicBezTo>
                    <a:pt x="144" y="52"/>
                    <a:pt x="142" y="51"/>
                    <a:pt x="144" y="49"/>
                  </a:cubicBezTo>
                  <a:cubicBezTo>
                    <a:pt x="144" y="49"/>
                    <a:pt x="144" y="48"/>
                    <a:pt x="143" y="48"/>
                  </a:cubicBezTo>
                  <a:cubicBezTo>
                    <a:pt x="143" y="48"/>
                    <a:pt x="143" y="48"/>
                    <a:pt x="143" y="48"/>
                  </a:cubicBezTo>
                  <a:cubicBezTo>
                    <a:pt x="142" y="46"/>
                    <a:pt x="141" y="47"/>
                    <a:pt x="139" y="48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9" y="47"/>
                    <a:pt x="138" y="46"/>
                    <a:pt x="136" y="46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5" y="46"/>
                    <a:pt x="134" y="46"/>
                    <a:pt x="134" y="47"/>
                  </a:cubicBez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2" y="50"/>
                    <a:pt x="131" y="51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30" y="51"/>
                    <a:pt x="129" y="51"/>
                    <a:pt x="129" y="52"/>
                  </a:cubicBezTo>
                  <a:cubicBezTo>
                    <a:pt x="128" y="52"/>
                    <a:pt x="127" y="53"/>
                    <a:pt x="127" y="53"/>
                  </a:cubicBezTo>
                  <a:cubicBezTo>
                    <a:pt x="124" y="54"/>
                    <a:pt x="122" y="54"/>
                    <a:pt x="120" y="55"/>
                  </a:cubicBezTo>
                  <a:cubicBezTo>
                    <a:pt x="119" y="56"/>
                    <a:pt x="119" y="56"/>
                    <a:pt x="119" y="56"/>
                  </a:cubicBezTo>
                  <a:cubicBezTo>
                    <a:pt x="119" y="56"/>
                    <a:pt x="119" y="57"/>
                    <a:pt x="119" y="57"/>
                  </a:cubicBezTo>
                  <a:cubicBezTo>
                    <a:pt x="120" y="57"/>
                    <a:pt x="120" y="57"/>
                    <a:pt x="121" y="58"/>
                  </a:cubicBezTo>
                  <a:cubicBezTo>
                    <a:pt x="122" y="58"/>
                    <a:pt x="122" y="58"/>
                    <a:pt x="122" y="58"/>
                  </a:cubicBezTo>
                  <a:cubicBezTo>
                    <a:pt x="123" y="60"/>
                    <a:pt x="123" y="59"/>
                    <a:pt x="124" y="59"/>
                  </a:cubicBezTo>
                  <a:cubicBezTo>
                    <a:pt x="124" y="58"/>
                    <a:pt x="124" y="58"/>
                    <a:pt x="125" y="58"/>
                  </a:cubicBezTo>
                  <a:cubicBezTo>
                    <a:pt x="125" y="58"/>
                    <a:pt x="126" y="58"/>
                    <a:pt x="126" y="58"/>
                  </a:cubicBezTo>
                  <a:cubicBezTo>
                    <a:pt x="126" y="58"/>
                    <a:pt x="126" y="58"/>
                    <a:pt x="126" y="58"/>
                  </a:cubicBezTo>
                  <a:cubicBezTo>
                    <a:pt x="126" y="58"/>
                    <a:pt x="126" y="58"/>
                    <a:pt x="126" y="58"/>
                  </a:cubicBezTo>
                  <a:cubicBezTo>
                    <a:pt x="126" y="58"/>
                    <a:pt x="126" y="58"/>
                    <a:pt x="127" y="59"/>
                  </a:cubicBezTo>
                  <a:cubicBezTo>
                    <a:pt x="127" y="59"/>
                    <a:pt x="127" y="60"/>
                    <a:pt x="126" y="61"/>
                  </a:cubicBezTo>
                  <a:cubicBezTo>
                    <a:pt x="126" y="62"/>
                    <a:pt x="127" y="62"/>
                    <a:pt x="127" y="63"/>
                  </a:cubicBezTo>
                  <a:cubicBezTo>
                    <a:pt x="128" y="63"/>
                    <a:pt x="129" y="62"/>
                    <a:pt x="129" y="61"/>
                  </a:cubicBezTo>
                  <a:cubicBezTo>
                    <a:pt x="129" y="60"/>
                    <a:pt x="130" y="60"/>
                    <a:pt x="130" y="59"/>
                  </a:cubicBezTo>
                  <a:cubicBezTo>
                    <a:pt x="130" y="58"/>
                    <a:pt x="130" y="58"/>
                    <a:pt x="131" y="59"/>
                  </a:cubicBezTo>
                  <a:cubicBezTo>
                    <a:pt x="132" y="59"/>
                    <a:pt x="132" y="59"/>
                    <a:pt x="132" y="58"/>
                  </a:cubicBezTo>
                  <a:close/>
                  <a:moveTo>
                    <a:pt x="191" y="28"/>
                  </a:moveTo>
                  <a:cubicBezTo>
                    <a:pt x="191" y="28"/>
                    <a:pt x="191" y="29"/>
                    <a:pt x="191" y="29"/>
                  </a:cubicBezTo>
                  <a:cubicBezTo>
                    <a:pt x="191" y="30"/>
                    <a:pt x="192" y="31"/>
                    <a:pt x="192" y="31"/>
                  </a:cubicBezTo>
                  <a:cubicBezTo>
                    <a:pt x="193" y="31"/>
                    <a:pt x="194" y="31"/>
                    <a:pt x="195" y="30"/>
                  </a:cubicBezTo>
                  <a:cubicBezTo>
                    <a:pt x="195" y="30"/>
                    <a:pt x="196" y="30"/>
                    <a:pt x="196" y="30"/>
                  </a:cubicBezTo>
                  <a:cubicBezTo>
                    <a:pt x="197" y="30"/>
                    <a:pt x="197" y="31"/>
                    <a:pt x="196" y="31"/>
                  </a:cubicBezTo>
                  <a:cubicBezTo>
                    <a:pt x="196" y="32"/>
                    <a:pt x="196" y="32"/>
                    <a:pt x="197" y="32"/>
                  </a:cubicBezTo>
                  <a:cubicBezTo>
                    <a:pt x="197" y="32"/>
                    <a:pt x="198" y="32"/>
                    <a:pt x="198" y="32"/>
                  </a:cubicBezTo>
                  <a:cubicBezTo>
                    <a:pt x="199" y="31"/>
                    <a:pt x="199" y="31"/>
                    <a:pt x="200" y="30"/>
                  </a:cubicBezTo>
                  <a:cubicBezTo>
                    <a:pt x="201" y="29"/>
                    <a:pt x="202" y="28"/>
                    <a:pt x="203" y="27"/>
                  </a:cubicBezTo>
                  <a:cubicBezTo>
                    <a:pt x="205" y="27"/>
                    <a:pt x="206" y="27"/>
                    <a:pt x="207" y="26"/>
                  </a:cubicBezTo>
                  <a:cubicBezTo>
                    <a:pt x="206" y="26"/>
                    <a:pt x="206" y="25"/>
                    <a:pt x="205" y="25"/>
                  </a:cubicBezTo>
                  <a:cubicBezTo>
                    <a:pt x="204" y="26"/>
                    <a:pt x="204" y="25"/>
                    <a:pt x="204" y="24"/>
                  </a:cubicBezTo>
                  <a:cubicBezTo>
                    <a:pt x="204" y="24"/>
                    <a:pt x="203" y="24"/>
                    <a:pt x="203" y="23"/>
                  </a:cubicBezTo>
                  <a:cubicBezTo>
                    <a:pt x="202" y="22"/>
                    <a:pt x="200" y="22"/>
                    <a:pt x="199" y="21"/>
                  </a:cubicBezTo>
                  <a:cubicBezTo>
                    <a:pt x="198" y="21"/>
                    <a:pt x="196" y="21"/>
                    <a:pt x="197" y="22"/>
                  </a:cubicBezTo>
                  <a:cubicBezTo>
                    <a:pt x="198" y="23"/>
                    <a:pt x="197" y="26"/>
                    <a:pt x="198" y="27"/>
                  </a:cubicBezTo>
                  <a:cubicBezTo>
                    <a:pt x="198" y="27"/>
                    <a:pt x="198" y="27"/>
                    <a:pt x="198" y="28"/>
                  </a:cubicBezTo>
                  <a:cubicBezTo>
                    <a:pt x="198" y="28"/>
                    <a:pt x="198" y="28"/>
                    <a:pt x="197" y="28"/>
                  </a:cubicBezTo>
                  <a:cubicBezTo>
                    <a:pt x="196" y="27"/>
                    <a:pt x="195" y="26"/>
                    <a:pt x="194" y="26"/>
                  </a:cubicBezTo>
                  <a:cubicBezTo>
                    <a:pt x="194" y="25"/>
                    <a:pt x="193" y="26"/>
                    <a:pt x="192" y="25"/>
                  </a:cubicBezTo>
                  <a:cubicBezTo>
                    <a:pt x="191" y="24"/>
                    <a:pt x="191" y="25"/>
                    <a:pt x="191" y="25"/>
                  </a:cubicBezTo>
                  <a:cubicBezTo>
                    <a:pt x="191" y="26"/>
                    <a:pt x="190" y="27"/>
                    <a:pt x="191" y="28"/>
                  </a:cubicBezTo>
                  <a:close/>
                  <a:moveTo>
                    <a:pt x="258" y="37"/>
                  </a:moveTo>
                  <a:cubicBezTo>
                    <a:pt x="258" y="37"/>
                    <a:pt x="258" y="37"/>
                    <a:pt x="258" y="37"/>
                  </a:cubicBezTo>
                  <a:cubicBezTo>
                    <a:pt x="257" y="36"/>
                    <a:pt x="258" y="36"/>
                    <a:pt x="257" y="35"/>
                  </a:cubicBezTo>
                  <a:cubicBezTo>
                    <a:pt x="257" y="35"/>
                    <a:pt x="257" y="35"/>
                    <a:pt x="257" y="35"/>
                  </a:cubicBezTo>
                  <a:cubicBezTo>
                    <a:pt x="257" y="34"/>
                    <a:pt x="256" y="33"/>
                    <a:pt x="255" y="32"/>
                  </a:cubicBezTo>
                  <a:cubicBezTo>
                    <a:pt x="254" y="31"/>
                    <a:pt x="253" y="30"/>
                    <a:pt x="252" y="31"/>
                  </a:cubicBezTo>
                  <a:cubicBezTo>
                    <a:pt x="251" y="31"/>
                    <a:pt x="250" y="32"/>
                    <a:pt x="250" y="33"/>
                  </a:cubicBezTo>
                  <a:cubicBezTo>
                    <a:pt x="249" y="35"/>
                    <a:pt x="249" y="37"/>
                    <a:pt x="249" y="38"/>
                  </a:cubicBezTo>
                  <a:cubicBezTo>
                    <a:pt x="250" y="40"/>
                    <a:pt x="249" y="41"/>
                    <a:pt x="247" y="41"/>
                  </a:cubicBezTo>
                  <a:cubicBezTo>
                    <a:pt x="244" y="40"/>
                    <a:pt x="243" y="41"/>
                    <a:pt x="242" y="43"/>
                  </a:cubicBezTo>
                  <a:cubicBezTo>
                    <a:pt x="242" y="43"/>
                    <a:pt x="242" y="43"/>
                    <a:pt x="242" y="43"/>
                  </a:cubicBezTo>
                  <a:cubicBezTo>
                    <a:pt x="241" y="44"/>
                    <a:pt x="240" y="46"/>
                    <a:pt x="239" y="47"/>
                  </a:cubicBezTo>
                  <a:cubicBezTo>
                    <a:pt x="238" y="48"/>
                    <a:pt x="238" y="49"/>
                    <a:pt x="239" y="49"/>
                  </a:cubicBezTo>
                  <a:cubicBezTo>
                    <a:pt x="240" y="50"/>
                    <a:pt x="241" y="52"/>
                    <a:pt x="242" y="53"/>
                  </a:cubicBezTo>
                  <a:cubicBezTo>
                    <a:pt x="242" y="54"/>
                    <a:pt x="242" y="55"/>
                    <a:pt x="243" y="54"/>
                  </a:cubicBezTo>
                  <a:cubicBezTo>
                    <a:pt x="244" y="53"/>
                    <a:pt x="246" y="52"/>
                    <a:pt x="247" y="53"/>
                  </a:cubicBezTo>
                  <a:cubicBezTo>
                    <a:pt x="248" y="53"/>
                    <a:pt x="248" y="53"/>
                    <a:pt x="249" y="52"/>
                  </a:cubicBezTo>
                  <a:cubicBezTo>
                    <a:pt x="249" y="52"/>
                    <a:pt x="249" y="52"/>
                    <a:pt x="249" y="52"/>
                  </a:cubicBezTo>
                  <a:cubicBezTo>
                    <a:pt x="250" y="52"/>
                    <a:pt x="250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2" y="51"/>
                    <a:pt x="254" y="50"/>
                    <a:pt x="255" y="48"/>
                  </a:cubicBezTo>
                  <a:cubicBezTo>
                    <a:pt x="256" y="47"/>
                    <a:pt x="256" y="46"/>
                    <a:pt x="257" y="45"/>
                  </a:cubicBezTo>
                  <a:cubicBezTo>
                    <a:pt x="258" y="43"/>
                    <a:pt x="258" y="41"/>
                    <a:pt x="256" y="40"/>
                  </a:cubicBezTo>
                  <a:cubicBezTo>
                    <a:pt x="257" y="40"/>
                    <a:pt x="257" y="39"/>
                    <a:pt x="258" y="39"/>
                  </a:cubicBezTo>
                  <a:cubicBezTo>
                    <a:pt x="258" y="38"/>
                    <a:pt x="258" y="38"/>
                    <a:pt x="258" y="37"/>
                  </a:cubicBezTo>
                  <a:close/>
                  <a:moveTo>
                    <a:pt x="177" y="67"/>
                  </a:moveTo>
                  <a:cubicBezTo>
                    <a:pt x="176" y="65"/>
                    <a:pt x="176" y="65"/>
                    <a:pt x="174" y="65"/>
                  </a:cubicBezTo>
                  <a:cubicBezTo>
                    <a:pt x="173" y="65"/>
                    <a:pt x="172" y="66"/>
                    <a:pt x="173" y="67"/>
                  </a:cubicBezTo>
                  <a:cubicBezTo>
                    <a:pt x="173" y="68"/>
                    <a:pt x="173" y="68"/>
                    <a:pt x="172" y="68"/>
                  </a:cubicBezTo>
                  <a:cubicBezTo>
                    <a:pt x="172" y="69"/>
                    <a:pt x="171" y="70"/>
                    <a:pt x="170" y="70"/>
                  </a:cubicBezTo>
                  <a:cubicBezTo>
                    <a:pt x="169" y="70"/>
                    <a:pt x="168" y="70"/>
                    <a:pt x="169" y="72"/>
                  </a:cubicBezTo>
                  <a:cubicBezTo>
                    <a:pt x="169" y="73"/>
                    <a:pt x="171" y="73"/>
                    <a:pt x="172" y="74"/>
                  </a:cubicBezTo>
                  <a:cubicBezTo>
                    <a:pt x="172" y="75"/>
                    <a:pt x="173" y="74"/>
                    <a:pt x="173" y="74"/>
                  </a:cubicBezTo>
                  <a:cubicBezTo>
                    <a:pt x="173" y="74"/>
                    <a:pt x="173" y="74"/>
                    <a:pt x="173" y="74"/>
                  </a:cubicBezTo>
                  <a:cubicBezTo>
                    <a:pt x="173" y="74"/>
                    <a:pt x="173" y="74"/>
                    <a:pt x="173" y="74"/>
                  </a:cubicBezTo>
                  <a:cubicBezTo>
                    <a:pt x="174" y="74"/>
                    <a:pt x="174" y="74"/>
                    <a:pt x="174" y="74"/>
                  </a:cubicBezTo>
                  <a:cubicBezTo>
                    <a:pt x="174" y="74"/>
                    <a:pt x="174" y="74"/>
                    <a:pt x="174" y="74"/>
                  </a:cubicBezTo>
                  <a:cubicBezTo>
                    <a:pt x="174" y="74"/>
                    <a:pt x="175" y="74"/>
                    <a:pt x="176" y="74"/>
                  </a:cubicBezTo>
                  <a:cubicBezTo>
                    <a:pt x="176" y="74"/>
                    <a:pt x="176" y="74"/>
                    <a:pt x="176" y="74"/>
                  </a:cubicBezTo>
                  <a:cubicBezTo>
                    <a:pt x="176" y="74"/>
                    <a:pt x="176" y="74"/>
                    <a:pt x="176" y="74"/>
                  </a:cubicBezTo>
                  <a:cubicBezTo>
                    <a:pt x="176" y="75"/>
                    <a:pt x="177" y="75"/>
                    <a:pt x="177" y="74"/>
                  </a:cubicBezTo>
                  <a:cubicBezTo>
                    <a:pt x="178" y="74"/>
                    <a:pt x="178" y="73"/>
                    <a:pt x="178" y="73"/>
                  </a:cubicBezTo>
                  <a:cubicBezTo>
                    <a:pt x="178" y="73"/>
                    <a:pt x="178" y="73"/>
                    <a:pt x="178" y="73"/>
                  </a:cubicBezTo>
                  <a:cubicBezTo>
                    <a:pt x="178" y="73"/>
                    <a:pt x="178" y="73"/>
                    <a:pt x="178" y="73"/>
                  </a:cubicBezTo>
                  <a:cubicBezTo>
                    <a:pt x="178" y="72"/>
                    <a:pt x="178" y="72"/>
                    <a:pt x="179" y="72"/>
                  </a:cubicBezTo>
                  <a:cubicBezTo>
                    <a:pt x="179" y="73"/>
                    <a:pt x="179" y="72"/>
                    <a:pt x="180" y="72"/>
                  </a:cubicBezTo>
                  <a:cubicBezTo>
                    <a:pt x="180" y="71"/>
                    <a:pt x="180" y="71"/>
                    <a:pt x="179" y="70"/>
                  </a:cubicBezTo>
                  <a:cubicBezTo>
                    <a:pt x="178" y="69"/>
                    <a:pt x="177" y="68"/>
                    <a:pt x="177" y="67"/>
                  </a:cubicBezTo>
                  <a:close/>
                  <a:moveTo>
                    <a:pt x="222" y="40"/>
                  </a:moveTo>
                  <a:cubicBezTo>
                    <a:pt x="221" y="40"/>
                    <a:pt x="221" y="40"/>
                    <a:pt x="222" y="41"/>
                  </a:cubicBezTo>
                  <a:cubicBezTo>
                    <a:pt x="223" y="42"/>
                    <a:pt x="224" y="43"/>
                    <a:pt x="226" y="44"/>
                  </a:cubicBezTo>
                  <a:cubicBezTo>
                    <a:pt x="226" y="44"/>
                    <a:pt x="227" y="44"/>
                    <a:pt x="227" y="44"/>
                  </a:cubicBezTo>
                  <a:cubicBezTo>
                    <a:pt x="227" y="44"/>
                    <a:pt x="227" y="44"/>
                    <a:pt x="227" y="44"/>
                  </a:cubicBezTo>
                  <a:cubicBezTo>
                    <a:pt x="228" y="44"/>
                    <a:pt x="229" y="43"/>
                    <a:pt x="230" y="42"/>
                  </a:cubicBezTo>
                  <a:cubicBezTo>
                    <a:pt x="230" y="41"/>
                    <a:pt x="231" y="39"/>
                    <a:pt x="232" y="38"/>
                  </a:cubicBezTo>
                  <a:cubicBezTo>
                    <a:pt x="232" y="38"/>
                    <a:pt x="232" y="37"/>
                    <a:pt x="232" y="37"/>
                  </a:cubicBezTo>
                  <a:cubicBezTo>
                    <a:pt x="232" y="37"/>
                    <a:pt x="232" y="37"/>
                    <a:pt x="232" y="37"/>
                  </a:cubicBezTo>
                  <a:cubicBezTo>
                    <a:pt x="231" y="37"/>
                    <a:pt x="231" y="36"/>
                    <a:pt x="232" y="36"/>
                  </a:cubicBezTo>
                  <a:cubicBezTo>
                    <a:pt x="232" y="35"/>
                    <a:pt x="232" y="34"/>
                    <a:pt x="231" y="34"/>
                  </a:cubicBezTo>
                  <a:cubicBezTo>
                    <a:pt x="230" y="34"/>
                    <a:pt x="229" y="34"/>
                    <a:pt x="228" y="34"/>
                  </a:cubicBezTo>
                  <a:cubicBezTo>
                    <a:pt x="226" y="36"/>
                    <a:pt x="224" y="38"/>
                    <a:pt x="222" y="40"/>
                  </a:cubicBezTo>
                  <a:close/>
                  <a:moveTo>
                    <a:pt x="201" y="19"/>
                  </a:moveTo>
                  <a:cubicBezTo>
                    <a:pt x="201" y="19"/>
                    <a:pt x="202" y="19"/>
                    <a:pt x="202" y="20"/>
                  </a:cubicBezTo>
                  <a:cubicBezTo>
                    <a:pt x="203" y="20"/>
                    <a:pt x="203" y="20"/>
                    <a:pt x="204" y="20"/>
                  </a:cubicBezTo>
                  <a:cubicBezTo>
                    <a:pt x="204" y="20"/>
                    <a:pt x="204" y="20"/>
                    <a:pt x="204" y="20"/>
                  </a:cubicBezTo>
                  <a:cubicBezTo>
                    <a:pt x="204" y="20"/>
                    <a:pt x="204" y="20"/>
                    <a:pt x="204" y="20"/>
                  </a:cubicBezTo>
                  <a:cubicBezTo>
                    <a:pt x="205" y="21"/>
                    <a:pt x="205" y="22"/>
                    <a:pt x="207" y="22"/>
                  </a:cubicBezTo>
                  <a:cubicBezTo>
                    <a:pt x="207" y="23"/>
                    <a:pt x="208" y="22"/>
                    <a:pt x="208" y="23"/>
                  </a:cubicBezTo>
                  <a:cubicBezTo>
                    <a:pt x="208" y="23"/>
                    <a:pt x="208" y="23"/>
                    <a:pt x="208" y="23"/>
                  </a:cubicBezTo>
                  <a:cubicBezTo>
                    <a:pt x="208" y="23"/>
                    <a:pt x="208" y="23"/>
                    <a:pt x="208" y="23"/>
                  </a:cubicBezTo>
                  <a:cubicBezTo>
                    <a:pt x="210" y="23"/>
                    <a:pt x="210" y="22"/>
                    <a:pt x="211" y="21"/>
                  </a:cubicBezTo>
                  <a:cubicBezTo>
                    <a:pt x="212" y="20"/>
                    <a:pt x="212" y="20"/>
                    <a:pt x="211" y="19"/>
                  </a:cubicBezTo>
                  <a:cubicBezTo>
                    <a:pt x="211" y="19"/>
                    <a:pt x="211" y="19"/>
                    <a:pt x="211" y="19"/>
                  </a:cubicBezTo>
                  <a:cubicBezTo>
                    <a:pt x="210" y="19"/>
                    <a:pt x="210" y="17"/>
                    <a:pt x="209" y="17"/>
                  </a:cubicBezTo>
                  <a:cubicBezTo>
                    <a:pt x="208" y="17"/>
                    <a:pt x="207" y="17"/>
                    <a:pt x="207" y="16"/>
                  </a:cubicBezTo>
                  <a:cubicBezTo>
                    <a:pt x="206" y="15"/>
                    <a:pt x="207" y="14"/>
                    <a:pt x="206" y="14"/>
                  </a:cubicBezTo>
                  <a:cubicBezTo>
                    <a:pt x="206" y="14"/>
                    <a:pt x="206" y="14"/>
                    <a:pt x="206" y="14"/>
                  </a:cubicBezTo>
                  <a:cubicBezTo>
                    <a:pt x="206" y="14"/>
                    <a:pt x="206" y="14"/>
                    <a:pt x="206" y="14"/>
                  </a:cubicBezTo>
                  <a:cubicBezTo>
                    <a:pt x="205" y="14"/>
                    <a:pt x="204" y="14"/>
                    <a:pt x="204" y="15"/>
                  </a:cubicBezTo>
                  <a:cubicBezTo>
                    <a:pt x="203" y="15"/>
                    <a:pt x="203" y="15"/>
                    <a:pt x="202" y="15"/>
                  </a:cubicBezTo>
                  <a:cubicBezTo>
                    <a:pt x="201" y="15"/>
                    <a:pt x="200" y="15"/>
                    <a:pt x="201" y="17"/>
                  </a:cubicBezTo>
                  <a:cubicBezTo>
                    <a:pt x="201" y="17"/>
                    <a:pt x="200" y="17"/>
                    <a:pt x="200" y="17"/>
                  </a:cubicBezTo>
                  <a:cubicBezTo>
                    <a:pt x="200" y="18"/>
                    <a:pt x="200" y="18"/>
                    <a:pt x="200" y="19"/>
                  </a:cubicBezTo>
                  <a:cubicBezTo>
                    <a:pt x="200" y="19"/>
                    <a:pt x="201" y="20"/>
                    <a:pt x="201" y="19"/>
                  </a:cubicBezTo>
                  <a:close/>
                  <a:moveTo>
                    <a:pt x="208" y="7"/>
                  </a:moveTo>
                  <a:cubicBezTo>
                    <a:pt x="208" y="7"/>
                    <a:pt x="208" y="8"/>
                    <a:pt x="209" y="8"/>
                  </a:cubicBezTo>
                  <a:cubicBezTo>
                    <a:pt x="210" y="8"/>
                    <a:pt x="211" y="7"/>
                    <a:pt x="211" y="6"/>
                  </a:cubicBezTo>
                  <a:cubicBezTo>
                    <a:pt x="212" y="6"/>
                    <a:pt x="212" y="6"/>
                    <a:pt x="213" y="6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4" y="6"/>
                    <a:pt x="215" y="7"/>
                    <a:pt x="215" y="6"/>
                  </a:cubicBezTo>
                  <a:cubicBezTo>
                    <a:pt x="215" y="6"/>
                    <a:pt x="215" y="6"/>
                    <a:pt x="215" y="6"/>
                  </a:cubicBezTo>
                  <a:cubicBezTo>
                    <a:pt x="216" y="6"/>
                    <a:pt x="217" y="5"/>
                    <a:pt x="216" y="4"/>
                  </a:cubicBezTo>
                  <a:cubicBezTo>
                    <a:pt x="216" y="4"/>
                    <a:pt x="217" y="3"/>
                    <a:pt x="217" y="3"/>
                  </a:cubicBezTo>
                  <a:cubicBezTo>
                    <a:pt x="217" y="2"/>
                    <a:pt x="217" y="2"/>
                    <a:pt x="217" y="1"/>
                  </a:cubicBezTo>
                  <a:cubicBezTo>
                    <a:pt x="217" y="1"/>
                    <a:pt x="217" y="1"/>
                    <a:pt x="217" y="1"/>
                  </a:cubicBezTo>
                  <a:cubicBezTo>
                    <a:pt x="215" y="0"/>
                    <a:pt x="214" y="0"/>
                    <a:pt x="212" y="1"/>
                  </a:cubicBezTo>
                  <a:cubicBezTo>
                    <a:pt x="211" y="1"/>
                    <a:pt x="211" y="1"/>
                    <a:pt x="210" y="1"/>
                  </a:cubicBezTo>
                  <a:cubicBezTo>
                    <a:pt x="208" y="1"/>
                    <a:pt x="207" y="2"/>
                    <a:pt x="208" y="3"/>
                  </a:cubicBezTo>
                  <a:cubicBezTo>
                    <a:pt x="208" y="4"/>
                    <a:pt x="208" y="4"/>
                    <a:pt x="208" y="5"/>
                  </a:cubicBezTo>
                  <a:cubicBezTo>
                    <a:pt x="207" y="5"/>
                    <a:pt x="207" y="6"/>
                    <a:pt x="208" y="7"/>
                  </a:cubicBezTo>
                  <a:close/>
                  <a:moveTo>
                    <a:pt x="198" y="56"/>
                  </a:moveTo>
                  <a:cubicBezTo>
                    <a:pt x="198" y="56"/>
                    <a:pt x="199" y="56"/>
                    <a:pt x="199" y="56"/>
                  </a:cubicBezTo>
                  <a:cubicBezTo>
                    <a:pt x="199" y="56"/>
                    <a:pt x="199" y="56"/>
                    <a:pt x="199" y="56"/>
                  </a:cubicBezTo>
                  <a:cubicBezTo>
                    <a:pt x="200" y="55"/>
                    <a:pt x="200" y="54"/>
                    <a:pt x="201" y="54"/>
                  </a:cubicBezTo>
                  <a:cubicBezTo>
                    <a:pt x="201" y="53"/>
                    <a:pt x="201" y="53"/>
                    <a:pt x="201" y="53"/>
                  </a:cubicBezTo>
                  <a:cubicBezTo>
                    <a:pt x="201" y="53"/>
                    <a:pt x="201" y="53"/>
                    <a:pt x="201" y="53"/>
                  </a:cubicBezTo>
                  <a:cubicBezTo>
                    <a:pt x="201" y="53"/>
                    <a:pt x="201" y="53"/>
                    <a:pt x="201" y="53"/>
                  </a:cubicBezTo>
                  <a:cubicBezTo>
                    <a:pt x="202" y="53"/>
                    <a:pt x="204" y="53"/>
                    <a:pt x="205" y="52"/>
                  </a:cubicBezTo>
                  <a:cubicBezTo>
                    <a:pt x="206" y="50"/>
                    <a:pt x="206" y="49"/>
                    <a:pt x="205" y="48"/>
                  </a:cubicBezTo>
                  <a:cubicBezTo>
                    <a:pt x="205" y="48"/>
                    <a:pt x="205" y="47"/>
                    <a:pt x="205" y="47"/>
                  </a:cubicBezTo>
                  <a:cubicBezTo>
                    <a:pt x="206" y="47"/>
                    <a:pt x="206" y="47"/>
                    <a:pt x="206" y="47"/>
                  </a:cubicBezTo>
                  <a:cubicBezTo>
                    <a:pt x="206" y="47"/>
                    <a:pt x="206" y="47"/>
                    <a:pt x="206" y="47"/>
                  </a:cubicBezTo>
                  <a:cubicBezTo>
                    <a:pt x="206" y="47"/>
                    <a:pt x="206" y="47"/>
                    <a:pt x="206" y="47"/>
                  </a:cubicBezTo>
                  <a:cubicBezTo>
                    <a:pt x="208" y="46"/>
                    <a:pt x="208" y="44"/>
                    <a:pt x="210" y="43"/>
                  </a:cubicBezTo>
                  <a:cubicBezTo>
                    <a:pt x="210" y="43"/>
                    <a:pt x="210" y="43"/>
                    <a:pt x="209" y="43"/>
                  </a:cubicBezTo>
                  <a:cubicBezTo>
                    <a:pt x="209" y="42"/>
                    <a:pt x="208" y="42"/>
                    <a:pt x="208" y="42"/>
                  </a:cubicBezTo>
                  <a:cubicBezTo>
                    <a:pt x="208" y="42"/>
                    <a:pt x="208" y="42"/>
                    <a:pt x="208" y="41"/>
                  </a:cubicBezTo>
                  <a:cubicBezTo>
                    <a:pt x="208" y="41"/>
                    <a:pt x="208" y="41"/>
                    <a:pt x="208" y="41"/>
                  </a:cubicBezTo>
                  <a:cubicBezTo>
                    <a:pt x="208" y="41"/>
                    <a:pt x="208" y="41"/>
                    <a:pt x="208" y="41"/>
                  </a:cubicBezTo>
                  <a:cubicBezTo>
                    <a:pt x="208" y="41"/>
                    <a:pt x="209" y="41"/>
                    <a:pt x="209" y="41"/>
                  </a:cubicBezTo>
                  <a:cubicBezTo>
                    <a:pt x="208" y="41"/>
                    <a:pt x="208" y="40"/>
                    <a:pt x="207" y="40"/>
                  </a:cubicBezTo>
                  <a:cubicBezTo>
                    <a:pt x="207" y="40"/>
                    <a:pt x="207" y="41"/>
                    <a:pt x="207" y="41"/>
                  </a:cubicBezTo>
                  <a:cubicBezTo>
                    <a:pt x="207" y="41"/>
                    <a:pt x="207" y="41"/>
                    <a:pt x="207" y="41"/>
                  </a:cubicBezTo>
                  <a:cubicBezTo>
                    <a:pt x="207" y="41"/>
                    <a:pt x="207" y="41"/>
                    <a:pt x="207" y="41"/>
                  </a:cubicBezTo>
                  <a:cubicBezTo>
                    <a:pt x="207" y="41"/>
                    <a:pt x="206" y="41"/>
                    <a:pt x="206" y="40"/>
                  </a:cubicBezTo>
                  <a:cubicBezTo>
                    <a:pt x="205" y="40"/>
                    <a:pt x="205" y="38"/>
                    <a:pt x="204" y="38"/>
                  </a:cubicBezTo>
                  <a:cubicBezTo>
                    <a:pt x="202" y="37"/>
                    <a:pt x="200" y="37"/>
                    <a:pt x="199" y="35"/>
                  </a:cubicBezTo>
                  <a:cubicBezTo>
                    <a:pt x="199" y="35"/>
                    <a:pt x="199" y="35"/>
                    <a:pt x="198" y="35"/>
                  </a:cubicBezTo>
                  <a:cubicBezTo>
                    <a:pt x="197" y="36"/>
                    <a:pt x="196" y="35"/>
                    <a:pt x="195" y="34"/>
                  </a:cubicBezTo>
                  <a:cubicBezTo>
                    <a:pt x="195" y="36"/>
                    <a:pt x="197" y="37"/>
                    <a:pt x="198" y="38"/>
                  </a:cubicBezTo>
                  <a:cubicBezTo>
                    <a:pt x="199" y="38"/>
                    <a:pt x="200" y="39"/>
                    <a:pt x="200" y="40"/>
                  </a:cubicBezTo>
                  <a:cubicBezTo>
                    <a:pt x="200" y="41"/>
                    <a:pt x="201" y="42"/>
                    <a:pt x="202" y="42"/>
                  </a:cubicBezTo>
                  <a:cubicBezTo>
                    <a:pt x="202" y="42"/>
                    <a:pt x="203" y="43"/>
                    <a:pt x="203" y="43"/>
                  </a:cubicBezTo>
                  <a:cubicBezTo>
                    <a:pt x="203" y="45"/>
                    <a:pt x="203" y="46"/>
                    <a:pt x="204" y="46"/>
                  </a:cubicBezTo>
                  <a:cubicBezTo>
                    <a:pt x="204" y="46"/>
                    <a:pt x="204" y="46"/>
                    <a:pt x="204" y="46"/>
                  </a:cubicBezTo>
                  <a:cubicBezTo>
                    <a:pt x="204" y="46"/>
                    <a:pt x="204" y="46"/>
                    <a:pt x="204" y="46"/>
                  </a:cubicBezTo>
                  <a:cubicBezTo>
                    <a:pt x="202" y="45"/>
                    <a:pt x="201" y="45"/>
                    <a:pt x="200" y="44"/>
                  </a:cubicBezTo>
                  <a:cubicBezTo>
                    <a:pt x="199" y="42"/>
                    <a:pt x="198" y="40"/>
                    <a:pt x="196" y="39"/>
                  </a:cubicBezTo>
                  <a:cubicBezTo>
                    <a:pt x="195" y="38"/>
                    <a:pt x="194" y="38"/>
                    <a:pt x="193" y="38"/>
                  </a:cubicBezTo>
                  <a:cubicBezTo>
                    <a:pt x="192" y="39"/>
                    <a:pt x="191" y="39"/>
                    <a:pt x="190" y="39"/>
                  </a:cubicBezTo>
                  <a:cubicBezTo>
                    <a:pt x="189" y="37"/>
                    <a:pt x="188" y="36"/>
                    <a:pt x="186" y="35"/>
                  </a:cubicBezTo>
                  <a:cubicBezTo>
                    <a:pt x="186" y="35"/>
                    <a:pt x="186" y="34"/>
                    <a:pt x="185" y="34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6"/>
                    <a:pt x="185" y="37"/>
                    <a:pt x="184" y="37"/>
                  </a:cubicBezTo>
                  <a:cubicBezTo>
                    <a:pt x="184" y="38"/>
                    <a:pt x="184" y="38"/>
                    <a:pt x="185" y="39"/>
                  </a:cubicBezTo>
                  <a:cubicBezTo>
                    <a:pt x="186" y="39"/>
                    <a:pt x="187" y="40"/>
                    <a:pt x="187" y="41"/>
                  </a:cubicBezTo>
                  <a:cubicBezTo>
                    <a:pt x="187" y="42"/>
                    <a:pt x="187" y="42"/>
                    <a:pt x="188" y="42"/>
                  </a:cubicBezTo>
                  <a:cubicBezTo>
                    <a:pt x="190" y="42"/>
                    <a:pt x="193" y="44"/>
                    <a:pt x="193" y="45"/>
                  </a:cubicBezTo>
                  <a:cubicBezTo>
                    <a:pt x="193" y="46"/>
                    <a:pt x="193" y="47"/>
                    <a:pt x="194" y="47"/>
                  </a:cubicBezTo>
                  <a:cubicBezTo>
                    <a:pt x="195" y="48"/>
                    <a:pt x="196" y="48"/>
                    <a:pt x="197" y="48"/>
                  </a:cubicBezTo>
                  <a:cubicBezTo>
                    <a:pt x="199" y="48"/>
                    <a:pt x="200" y="50"/>
                    <a:pt x="201" y="52"/>
                  </a:cubicBezTo>
                  <a:cubicBezTo>
                    <a:pt x="201" y="52"/>
                    <a:pt x="201" y="52"/>
                    <a:pt x="201" y="52"/>
                  </a:cubicBezTo>
                  <a:cubicBezTo>
                    <a:pt x="200" y="52"/>
                    <a:pt x="200" y="51"/>
                    <a:pt x="199" y="50"/>
                  </a:cubicBezTo>
                  <a:cubicBezTo>
                    <a:pt x="199" y="50"/>
                    <a:pt x="198" y="49"/>
                    <a:pt x="197" y="49"/>
                  </a:cubicBezTo>
                  <a:cubicBezTo>
                    <a:pt x="196" y="50"/>
                    <a:pt x="195" y="50"/>
                    <a:pt x="194" y="50"/>
                  </a:cubicBezTo>
                  <a:cubicBezTo>
                    <a:pt x="194" y="50"/>
                    <a:pt x="193" y="50"/>
                    <a:pt x="193" y="50"/>
                  </a:cubicBezTo>
                  <a:cubicBezTo>
                    <a:pt x="192" y="51"/>
                    <a:pt x="192" y="52"/>
                    <a:pt x="191" y="52"/>
                  </a:cubicBezTo>
                  <a:cubicBezTo>
                    <a:pt x="190" y="52"/>
                    <a:pt x="190" y="52"/>
                    <a:pt x="190" y="52"/>
                  </a:cubicBezTo>
                  <a:cubicBezTo>
                    <a:pt x="190" y="53"/>
                    <a:pt x="191" y="53"/>
                    <a:pt x="191" y="53"/>
                  </a:cubicBezTo>
                  <a:cubicBezTo>
                    <a:pt x="191" y="53"/>
                    <a:pt x="192" y="52"/>
                    <a:pt x="192" y="53"/>
                  </a:cubicBezTo>
                  <a:cubicBezTo>
                    <a:pt x="191" y="55"/>
                    <a:pt x="191" y="55"/>
                    <a:pt x="193" y="56"/>
                  </a:cubicBezTo>
                  <a:cubicBezTo>
                    <a:pt x="195" y="56"/>
                    <a:pt x="196" y="56"/>
                    <a:pt x="198" y="56"/>
                  </a:cubicBezTo>
                  <a:close/>
                  <a:moveTo>
                    <a:pt x="183" y="48"/>
                  </a:moveTo>
                  <a:cubicBezTo>
                    <a:pt x="183" y="48"/>
                    <a:pt x="184" y="48"/>
                    <a:pt x="185" y="48"/>
                  </a:cubicBezTo>
                  <a:cubicBezTo>
                    <a:pt x="185" y="49"/>
                    <a:pt x="185" y="50"/>
                    <a:pt x="185" y="51"/>
                  </a:cubicBezTo>
                  <a:cubicBezTo>
                    <a:pt x="186" y="51"/>
                    <a:pt x="186" y="52"/>
                    <a:pt x="187" y="51"/>
                  </a:cubicBezTo>
                  <a:cubicBezTo>
                    <a:pt x="188" y="51"/>
                    <a:pt x="188" y="51"/>
                    <a:pt x="189" y="51"/>
                  </a:cubicBezTo>
                  <a:cubicBezTo>
                    <a:pt x="190" y="50"/>
                    <a:pt x="190" y="51"/>
                    <a:pt x="191" y="50"/>
                  </a:cubicBezTo>
                  <a:cubicBezTo>
                    <a:pt x="191" y="50"/>
                    <a:pt x="191" y="50"/>
                    <a:pt x="191" y="50"/>
                  </a:cubicBezTo>
                  <a:cubicBezTo>
                    <a:pt x="191" y="50"/>
                    <a:pt x="192" y="50"/>
                    <a:pt x="192" y="50"/>
                  </a:cubicBezTo>
                  <a:cubicBezTo>
                    <a:pt x="192" y="50"/>
                    <a:pt x="193" y="50"/>
                    <a:pt x="193" y="49"/>
                  </a:cubicBezTo>
                  <a:cubicBezTo>
                    <a:pt x="193" y="48"/>
                    <a:pt x="193" y="48"/>
                    <a:pt x="192" y="48"/>
                  </a:cubicBezTo>
                  <a:cubicBezTo>
                    <a:pt x="191" y="47"/>
                    <a:pt x="190" y="46"/>
                    <a:pt x="189" y="45"/>
                  </a:cubicBezTo>
                  <a:cubicBezTo>
                    <a:pt x="188" y="44"/>
                    <a:pt x="188" y="44"/>
                    <a:pt x="187" y="45"/>
                  </a:cubicBezTo>
                  <a:cubicBezTo>
                    <a:pt x="186" y="46"/>
                    <a:pt x="186" y="46"/>
                    <a:pt x="186" y="45"/>
                  </a:cubicBezTo>
                  <a:cubicBezTo>
                    <a:pt x="185" y="44"/>
                    <a:pt x="185" y="44"/>
                    <a:pt x="185" y="45"/>
                  </a:cubicBezTo>
                  <a:cubicBezTo>
                    <a:pt x="184" y="46"/>
                    <a:pt x="183" y="46"/>
                    <a:pt x="182" y="46"/>
                  </a:cubicBezTo>
                  <a:cubicBezTo>
                    <a:pt x="181" y="46"/>
                    <a:pt x="181" y="47"/>
                    <a:pt x="181" y="47"/>
                  </a:cubicBezTo>
                  <a:cubicBezTo>
                    <a:pt x="181" y="48"/>
                    <a:pt x="182" y="49"/>
                    <a:pt x="183" y="48"/>
                  </a:cubicBezTo>
                  <a:close/>
                  <a:moveTo>
                    <a:pt x="360" y="42"/>
                  </a:moveTo>
                  <a:cubicBezTo>
                    <a:pt x="356" y="39"/>
                    <a:pt x="352" y="40"/>
                    <a:pt x="351" y="44"/>
                  </a:cubicBezTo>
                  <a:cubicBezTo>
                    <a:pt x="351" y="45"/>
                    <a:pt x="351" y="46"/>
                    <a:pt x="352" y="46"/>
                  </a:cubicBezTo>
                  <a:cubicBezTo>
                    <a:pt x="353" y="47"/>
                    <a:pt x="355" y="47"/>
                    <a:pt x="357" y="46"/>
                  </a:cubicBezTo>
                  <a:cubicBezTo>
                    <a:pt x="357" y="46"/>
                    <a:pt x="357" y="46"/>
                    <a:pt x="357" y="46"/>
                  </a:cubicBezTo>
                  <a:cubicBezTo>
                    <a:pt x="358" y="46"/>
                    <a:pt x="359" y="45"/>
                    <a:pt x="360" y="44"/>
                  </a:cubicBezTo>
                  <a:cubicBezTo>
                    <a:pt x="360" y="43"/>
                    <a:pt x="360" y="43"/>
                    <a:pt x="360" y="42"/>
                  </a:cubicBezTo>
                  <a:close/>
                  <a:moveTo>
                    <a:pt x="220" y="78"/>
                  </a:moveTo>
                  <a:cubicBezTo>
                    <a:pt x="220" y="77"/>
                    <a:pt x="219" y="77"/>
                    <a:pt x="218" y="77"/>
                  </a:cubicBezTo>
                  <a:cubicBezTo>
                    <a:pt x="217" y="77"/>
                    <a:pt x="213" y="79"/>
                    <a:pt x="213" y="80"/>
                  </a:cubicBezTo>
                  <a:cubicBezTo>
                    <a:pt x="213" y="80"/>
                    <a:pt x="213" y="80"/>
                    <a:pt x="213" y="80"/>
                  </a:cubicBezTo>
                  <a:cubicBezTo>
                    <a:pt x="215" y="81"/>
                    <a:pt x="216" y="82"/>
                    <a:pt x="216" y="83"/>
                  </a:cubicBezTo>
                  <a:cubicBezTo>
                    <a:pt x="217" y="84"/>
                    <a:pt x="217" y="84"/>
                    <a:pt x="218" y="83"/>
                  </a:cubicBezTo>
                  <a:cubicBezTo>
                    <a:pt x="218" y="83"/>
                    <a:pt x="219" y="83"/>
                    <a:pt x="219" y="82"/>
                  </a:cubicBezTo>
                  <a:cubicBezTo>
                    <a:pt x="219" y="82"/>
                    <a:pt x="219" y="82"/>
                    <a:pt x="219" y="82"/>
                  </a:cubicBezTo>
                  <a:cubicBezTo>
                    <a:pt x="219" y="82"/>
                    <a:pt x="219" y="82"/>
                    <a:pt x="219" y="82"/>
                  </a:cubicBezTo>
                  <a:cubicBezTo>
                    <a:pt x="220" y="82"/>
                    <a:pt x="220" y="82"/>
                    <a:pt x="220" y="81"/>
                  </a:cubicBezTo>
                  <a:cubicBezTo>
                    <a:pt x="222" y="80"/>
                    <a:pt x="220" y="79"/>
                    <a:pt x="220" y="78"/>
                  </a:cubicBezTo>
                  <a:close/>
                  <a:moveTo>
                    <a:pt x="450" y="80"/>
                  </a:moveTo>
                  <a:cubicBezTo>
                    <a:pt x="448" y="79"/>
                    <a:pt x="446" y="78"/>
                    <a:pt x="445" y="76"/>
                  </a:cubicBezTo>
                  <a:cubicBezTo>
                    <a:pt x="445" y="76"/>
                    <a:pt x="444" y="75"/>
                    <a:pt x="445" y="75"/>
                  </a:cubicBezTo>
                  <a:cubicBezTo>
                    <a:pt x="445" y="74"/>
                    <a:pt x="445" y="74"/>
                    <a:pt x="444" y="73"/>
                  </a:cubicBezTo>
                  <a:cubicBezTo>
                    <a:pt x="444" y="73"/>
                    <a:pt x="443" y="72"/>
                    <a:pt x="442" y="72"/>
                  </a:cubicBezTo>
                  <a:cubicBezTo>
                    <a:pt x="442" y="72"/>
                    <a:pt x="442" y="72"/>
                    <a:pt x="442" y="72"/>
                  </a:cubicBezTo>
                  <a:cubicBezTo>
                    <a:pt x="442" y="72"/>
                    <a:pt x="441" y="72"/>
                    <a:pt x="441" y="72"/>
                  </a:cubicBezTo>
                  <a:cubicBezTo>
                    <a:pt x="441" y="72"/>
                    <a:pt x="440" y="71"/>
                    <a:pt x="440" y="71"/>
                  </a:cubicBezTo>
                  <a:cubicBezTo>
                    <a:pt x="440" y="71"/>
                    <a:pt x="441" y="70"/>
                    <a:pt x="441" y="70"/>
                  </a:cubicBezTo>
                  <a:cubicBezTo>
                    <a:pt x="443" y="70"/>
                    <a:pt x="446" y="69"/>
                    <a:pt x="447" y="72"/>
                  </a:cubicBezTo>
                  <a:cubicBezTo>
                    <a:pt x="448" y="70"/>
                    <a:pt x="448" y="69"/>
                    <a:pt x="446" y="68"/>
                  </a:cubicBezTo>
                  <a:cubicBezTo>
                    <a:pt x="446" y="68"/>
                    <a:pt x="446" y="68"/>
                    <a:pt x="446" y="68"/>
                  </a:cubicBezTo>
                  <a:cubicBezTo>
                    <a:pt x="444" y="68"/>
                    <a:pt x="443" y="69"/>
                    <a:pt x="441" y="69"/>
                  </a:cubicBezTo>
                  <a:cubicBezTo>
                    <a:pt x="441" y="69"/>
                    <a:pt x="440" y="69"/>
                    <a:pt x="441" y="68"/>
                  </a:cubicBezTo>
                  <a:cubicBezTo>
                    <a:pt x="441" y="68"/>
                    <a:pt x="440" y="68"/>
                    <a:pt x="440" y="68"/>
                  </a:cubicBezTo>
                  <a:cubicBezTo>
                    <a:pt x="439" y="68"/>
                    <a:pt x="439" y="68"/>
                    <a:pt x="438" y="68"/>
                  </a:cubicBezTo>
                  <a:cubicBezTo>
                    <a:pt x="439" y="67"/>
                    <a:pt x="439" y="66"/>
                    <a:pt x="440" y="67"/>
                  </a:cubicBezTo>
                  <a:cubicBezTo>
                    <a:pt x="441" y="68"/>
                    <a:pt x="443" y="67"/>
                    <a:pt x="443" y="66"/>
                  </a:cubicBezTo>
                  <a:cubicBezTo>
                    <a:pt x="443" y="66"/>
                    <a:pt x="443" y="66"/>
                    <a:pt x="443" y="65"/>
                  </a:cubicBezTo>
                  <a:cubicBezTo>
                    <a:pt x="443" y="65"/>
                    <a:pt x="443" y="65"/>
                    <a:pt x="443" y="65"/>
                  </a:cubicBezTo>
                  <a:cubicBezTo>
                    <a:pt x="442" y="65"/>
                    <a:pt x="442" y="66"/>
                    <a:pt x="441" y="65"/>
                  </a:cubicBezTo>
                  <a:cubicBezTo>
                    <a:pt x="440" y="65"/>
                    <a:pt x="440" y="65"/>
                    <a:pt x="439" y="64"/>
                  </a:cubicBezTo>
                  <a:cubicBezTo>
                    <a:pt x="440" y="64"/>
                    <a:pt x="442" y="64"/>
                    <a:pt x="441" y="63"/>
                  </a:cubicBezTo>
                  <a:cubicBezTo>
                    <a:pt x="441" y="62"/>
                    <a:pt x="442" y="62"/>
                    <a:pt x="442" y="62"/>
                  </a:cubicBezTo>
                  <a:cubicBezTo>
                    <a:pt x="443" y="62"/>
                    <a:pt x="444" y="62"/>
                    <a:pt x="444" y="61"/>
                  </a:cubicBezTo>
                  <a:cubicBezTo>
                    <a:pt x="444" y="61"/>
                    <a:pt x="444" y="61"/>
                    <a:pt x="444" y="61"/>
                  </a:cubicBezTo>
                  <a:cubicBezTo>
                    <a:pt x="444" y="61"/>
                    <a:pt x="443" y="61"/>
                    <a:pt x="443" y="61"/>
                  </a:cubicBezTo>
                  <a:cubicBezTo>
                    <a:pt x="443" y="61"/>
                    <a:pt x="443" y="60"/>
                    <a:pt x="443" y="60"/>
                  </a:cubicBezTo>
                  <a:cubicBezTo>
                    <a:pt x="444" y="60"/>
                    <a:pt x="444" y="59"/>
                    <a:pt x="444" y="57"/>
                  </a:cubicBezTo>
                  <a:cubicBezTo>
                    <a:pt x="444" y="56"/>
                    <a:pt x="445" y="54"/>
                    <a:pt x="446" y="53"/>
                  </a:cubicBezTo>
                  <a:cubicBezTo>
                    <a:pt x="446" y="53"/>
                    <a:pt x="447" y="52"/>
                    <a:pt x="447" y="52"/>
                  </a:cubicBezTo>
                  <a:cubicBezTo>
                    <a:pt x="448" y="51"/>
                    <a:pt x="447" y="51"/>
                    <a:pt x="447" y="50"/>
                  </a:cubicBezTo>
                  <a:cubicBezTo>
                    <a:pt x="447" y="50"/>
                    <a:pt x="447" y="50"/>
                    <a:pt x="447" y="50"/>
                  </a:cubicBezTo>
                  <a:cubicBezTo>
                    <a:pt x="447" y="50"/>
                    <a:pt x="448" y="49"/>
                    <a:pt x="447" y="49"/>
                  </a:cubicBezTo>
                  <a:cubicBezTo>
                    <a:pt x="447" y="49"/>
                    <a:pt x="446" y="50"/>
                    <a:pt x="446" y="51"/>
                  </a:cubicBezTo>
                  <a:cubicBezTo>
                    <a:pt x="445" y="51"/>
                    <a:pt x="445" y="51"/>
                    <a:pt x="444" y="51"/>
                  </a:cubicBezTo>
                  <a:cubicBezTo>
                    <a:pt x="444" y="51"/>
                    <a:pt x="443" y="51"/>
                    <a:pt x="443" y="51"/>
                  </a:cubicBezTo>
                  <a:cubicBezTo>
                    <a:pt x="442" y="50"/>
                    <a:pt x="443" y="50"/>
                    <a:pt x="443" y="50"/>
                  </a:cubicBezTo>
                  <a:cubicBezTo>
                    <a:pt x="444" y="49"/>
                    <a:pt x="444" y="48"/>
                    <a:pt x="444" y="47"/>
                  </a:cubicBezTo>
                  <a:cubicBezTo>
                    <a:pt x="444" y="47"/>
                    <a:pt x="444" y="46"/>
                    <a:pt x="445" y="46"/>
                  </a:cubicBezTo>
                  <a:cubicBezTo>
                    <a:pt x="446" y="45"/>
                    <a:pt x="447" y="44"/>
                    <a:pt x="446" y="43"/>
                  </a:cubicBezTo>
                  <a:cubicBezTo>
                    <a:pt x="446" y="42"/>
                    <a:pt x="447" y="42"/>
                    <a:pt x="448" y="41"/>
                  </a:cubicBezTo>
                  <a:cubicBezTo>
                    <a:pt x="448" y="41"/>
                    <a:pt x="449" y="39"/>
                    <a:pt x="450" y="40"/>
                  </a:cubicBezTo>
                  <a:cubicBezTo>
                    <a:pt x="450" y="40"/>
                    <a:pt x="451" y="40"/>
                    <a:pt x="451" y="40"/>
                  </a:cubicBezTo>
                  <a:cubicBezTo>
                    <a:pt x="450" y="38"/>
                    <a:pt x="451" y="38"/>
                    <a:pt x="452" y="38"/>
                  </a:cubicBezTo>
                  <a:cubicBezTo>
                    <a:pt x="453" y="37"/>
                    <a:pt x="454" y="36"/>
                    <a:pt x="456" y="35"/>
                  </a:cubicBezTo>
                  <a:cubicBezTo>
                    <a:pt x="458" y="35"/>
                    <a:pt x="459" y="33"/>
                    <a:pt x="460" y="32"/>
                  </a:cubicBezTo>
                  <a:cubicBezTo>
                    <a:pt x="461" y="31"/>
                    <a:pt x="461" y="30"/>
                    <a:pt x="462" y="31"/>
                  </a:cubicBezTo>
                  <a:cubicBezTo>
                    <a:pt x="463" y="31"/>
                    <a:pt x="463" y="30"/>
                    <a:pt x="463" y="30"/>
                  </a:cubicBezTo>
                  <a:cubicBezTo>
                    <a:pt x="463" y="30"/>
                    <a:pt x="463" y="30"/>
                    <a:pt x="463" y="30"/>
                  </a:cubicBezTo>
                  <a:cubicBezTo>
                    <a:pt x="463" y="30"/>
                    <a:pt x="463" y="30"/>
                    <a:pt x="463" y="30"/>
                  </a:cubicBezTo>
                  <a:cubicBezTo>
                    <a:pt x="463" y="30"/>
                    <a:pt x="463" y="30"/>
                    <a:pt x="463" y="30"/>
                  </a:cubicBezTo>
                  <a:cubicBezTo>
                    <a:pt x="462" y="30"/>
                    <a:pt x="462" y="30"/>
                    <a:pt x="461" y="30"/>
                  </a:cubicBezTo>
                  <a:cubicBezTo>
                    <a:pt x="460" y="30"/>
                    <a:pt x="460" y="30"/>
                    <a:pt x="460" y="29"/>
                  </a:cubicBezTo>
                  <a:cubicBezTo>
                    <a:pt x="460" y="28"/>
                    <a:pt x="460" y="28"/>
                    <a:pt x="460" y="28"/>
                  </a:cubicBezTo>
                  <a:cubicBezTo>
                    <a:pt x="461" y="28"/>
                    <a:pt x="461" y="28"/>
                    <a:pt x="461" y="28"/>
                  </a:cubicBezTo>
                  <a:cubicBezTo>
                    <a:pt x="463" y="27"/>
                    <a:pt x="464" y="27"/>
                    <a:pt x="466" y="29"/>
                  </a:cubicBezTo>
                  <a:cubicBezTo>
                    <a:pt x="466" y="29"/>
                    <a:pt x="466" y="30"/>
                    <a:pt x="465" y="31"/>
                  </a:cubicBezTo>
                  <a:cubicBezTo>
                    <a:pt x="465" y="31"/>
                    <a:pt x="465" y="31"/>
                    <a:pt x="465" y="31"/>
                  </a:cubicBezTo>
                  <a:cubicBezTo>
                    <a:pt x="465" y="31"/>
                    <a:pt x="465" y="31"/>
                    <a:pt x="465" y="31"/>
                  </a:cubicBezTo>
                  <a:cubicBezTo>
                    <a:pt x="465" y="31"/>
                    <a:pt x="464" y="32"/>
                    <a:pt x="466" y="32"/>
                  </a:cubicBezTo>
                  <a:cubicBezTo>
                    <a:pt x="467" y="32"/>
                    <a:pt x="466" y="33"/>
                    <a:pt x="467" y="33"/>
                  </a:cubicBezTo>
                  <a:cubicBezTo>
                    <a:pt x="467" y="33"/>
                    <a:pt x="467" y="33"/>
                    <a:pt x="467" y="33"/>
                  </a:cubicBezTo>
                  <a:cubicBezTo>
                    <a:pt x="467" y="33"/>
                    <a:pt x="467" y="33"/>
                    <a:pt x="467" y="33"/>
                  </a:cubicBezTo>
                  <a:cubicBezTo>
                    <a:pt x="468" y="33"/>
                    <a:pt x="468" y="34"/>
                    <a:pt x="468" y="34"/>
                  </a:cubicBezTo>
                  <a:cubicBezTo>
                    <a:pt x="468" y="35"/>
                    <a:pt x="469" y="36"/>
                    <a:pt x="469" y="37"/>
                  </a:cubicBezTo>
                  <a:cubicBezTo>
                    <a:pt x="469" y="37"/>
                    <a:pt x="469" y="37"/>
                    <a:pt x="469" y="37"/>
                  </a:cubicBezTo>
                  <a:cubicBezTo>
                    <a:pt x="470" y="37"/>
                    <a:pt x="470" y="38"/>
                    <a:pt x="470" y="39"/>
                  </a:cubicBezTo>
                  <a:cubicBezTo>
                    <a:pt x="470" y="39"/>
                    <a:pt x="470" y="39"/>
                    <a:pt x="471" y="40"/>
                  </a:cubicBezTo>
                  <a:cubicBezTo>
                    <a:pt x="471" y="40"/>
                    <a:pt x="471" y="40"/>
                    <a:pt x="471" y="40"/>
                  </a:cubicBezTo>
                  <a:cubicBezTo>
                    <a:pt x="471" y="40"/>
                    <a:pt x="471" y="41"/>
                    <a:pt x="471" y="42"/>
                  </a:cubicBezTo>
                  <a:cubicBezTo>
                    <a:pt x="471" y="42"/>
                    <a:pt x="471" y="43"/>
                    <a:pt x="471" y="43"/>
                  </a:cubicBezTo>
                  <a:cubicBezTo>
                    <a:pt x="473" y="44"/>
                    <a:pt x="474" y="46"/>
                    <a:pt x="476" y="47"/>
                  </a:cubicBezTo>
                  <a:cubicBezTo>
                    <a:pt x="476" y="47"/>
                    <a:pt x="476" y="48"/>
                    <a:pt x="476" y="48"/>
                  </a:cubicBezTo>
                  <a:cubicBezTo>
                    <a:pt x="478" y="48"/>
                    <a:pt x="479" y="49"/>
                    <a:pt x="478" y="51"/>
                  </a:cubicBezTo>
                  <a:cubicBezTo>
                    <a:pt x="478" y="51"/>
                    <a:pt x="478" y="51"/>
                    <a:pt x="479" y="51"/>
                  </a:cubicBezTo>
                  <a:cubicBezTo>
                    <a:pt x="479" y="52"/>
                    <a:pt x="480" y="53"/>
                    <a:pt x="479" y="53"/>
                  </a:cubicBezTo>
                  <a:cubicBezTo>
                    <a:pt x="478" y="54"/>
                    <a:pt x="477" y="55"/>
                    <a:pt x="476" y="54"/>
                  </a:cubicBezTo>
                  <a:cubicBezTo>
                    <a:pt x="476" y="55"/>
                    <a:pt x="476" y="56"/>
                    <a:pt x="475" y="55"/>
                  </a:cubicBezTo>
                  <a:cubicBezTo>
                    <a:pt x="474" y="55"/>
                    <a:pt x="474" y="55"/>
                    <a:pt x="474" y="55"/>
                  </a:cubicBezTo>
                  <a:cubicBezTo>
                    <a:pt x="474" y="55"/>
                    <a:pt x="474" y="55"/>
                    <a:pt x="474" y="55"/>
                  </a:cubicBezTo>
                  <a:cubicBezTo>
                    <a:pt x="474" y="56"/>
                    <a:pt x="474" y="57"/>
                    <a:pt x="474" y="58"/>
                  </a:cubicBezTo>
                  <a:cubicBezTo>
                    <a:pt x="474" y="58"/>
                    <a:pt x="474" y="58"/>
                    <a:pt x="474" y="58"/>
                  </a:cubicBezTo>
                  <a:cubicBezTo>
                    <a:pt x="474" y="58"/>
                    <a:pt x="474" y="58"/>
                    <a:pt x="474" y="58"/>
                  </a:cubicBezTo>
                  <a:cubicBezTo>
                    <a:pt x="474" y="59"/>
                    <a:pt x="474" y="60"/>
                    <a:pt x="474" y="61"/>
                  </a:cubicBezTo>
                  <a:cubicBezTo>
                    <a:pt x="474" y="61"/>
                    <a:pt x="474" y="61"/>
                    <a:pt x="474" y="61"/>
                  </a:cubicBezTo>
                  <a:cubicBezTo>
                    <a:pt x="474" y="61"/>
                    <a:pt x="474" y="61"/>
                    <a:pt x="474" y="61"/>
                  </a:cubicBezTo>
                  <a:cubicBezTo>
                    <a:pt x="474" y="62"/>
                    <a:pt x="474" y="63"/>
                    <a:pt x="474" y="63"/>
                  </a:cubicBezTo>
                  <a:cubicBezTo>
                    <a:pt x="474" y="63"/>
                    <a:pt x="474" y="63"/>
                    <a:pt x="474" y="63"/>
                  </a:cubicBezTo>
                  <a:cubicBezTo>
                    <a:pt x="474" y="63"/>
                    <a:pt x="474" y="63"/>
                    <a:pt x="474" y="63"/>
                  </a:cubicBezTo>
                  <a:cubicBezTo>
                    <a:pt x="475" y="64"/>
                    <a:pt x="474" y="66"/>
                    <a:pt x="474" y="67"/>
                  </a:cubicBezTo>
                  <a:cubicBezTo>
                    <a:pt x="475" y="67"/>
                    <a:pt x="475" y="67"/>
                    <a:pt x="475" y="67"/>
                  </a:cubicBezTo>
                  <a:cubicBezTo>
                    <a:pt x="475" y="67"/>
                    <a:pt x="475" y="67"/>
                    <a:pt x="475" y="67"/>
                  </a:cubicBezTo>
                  <a:cubicBezTo>
                    <a:pt x="476" y="68"/>
                    <a:pt x="476" y="68"/>
                    <a:pt x="475" y="69"/>
                  </a:cubicBezTo>
                  <a:cubicBezTo>
                    <a:pt x="475" y="69"/>
                    <a:pt x="475" y="69"/>
                    <a:pt x="475" y="69"/>
                  </a:cubicBezTo>
                  <a:cubicBezTo>
                    <a:pt x="475" y="69"/>
                    <a:pt x="475" y="69"/>
                    <a:pt x="475" y="69"/>
                  </a:cubicBezTo>
                  <a:cubicBezTo>
                    <a:pt x="475" y="69"/>
                    <a:pt x="475" y="69"/>
                    <a:pt x="475" y="69"/>
                  </a:cubicBezTo>
                  <a:cubicBezTo>
                    <a:pt x="475" y="69"/>
                    <a:pt x="475" y="69"/>
                    <a:pt x="475" y="69"/>
                  </a:cubicBezTo>
                  <a:cubicBezTo>
                    <a:pt x="476" y="69"/>
                    <a:pt x="476" y="69"/>
                    <a:pt x="476" y="70"/>
                  </a:cubicBezTo>
                  <a:cubicBezTo>
                    <a:pt x="476" y="70"/>
                    <a:pt x="475" y="70"/>
                    <a:pt x="475" y="70"/>
                  </a:cubicBezTo>
                  <a:cubicBezTo>
                    <a:pt x="475" y="70"/>
                    <a:pt x="474" y="71"/>
                    <a:pt x="474" y="71"/>
                  </a:cubicBezTo>
                  <a:cubicBezTo>
                    <a:pt x="474" y="72"/>
                    <a:pt x="473" y="71"/>
                    <a:pt x="473" y="71"/>
                  </a:cubicBezTo>
                  <a:cubicBezTo>
                    <a:pt x="473" y="71"/>
                    <a:pt x="473" y="71"/>
                    <a:pt x="473" y="71"/>
                  </a:cubicBezTo>
                  <a:cubicBezTo>
                    <a:pt x="473" y="71"/>
                    <a:pt x="473" y="71"/>
                    <a:pt x="473" y="71"/>
                  </a:cubicBezTo>
                  <a:cubicBezTo>
                    <a:pt x="472" y="72"/>
                    <a:pt x="471" y="72"/>
                    <a:pt x="470" y="72"/>
                  </a:cubicBezTo>
                  <a:cubicBezTo>
                    <a:pt x="470" y="72"/>
                    <a:pt x="469" y="72"/>
                    <a:pt x="469" y="72"/>
                  </a:cubicBezTo>
                  <a:cubicBezTo>
                    <a:pt x="469" y="72"/>
                    <a:pt x="469" y="72"/>
                    <a:pt x="469" y="72"/>
                  </a:cubicBezTo>
                  <a:cubicBezTo>
                    <a:pt x="469" y="72"/>
                    <a:pt x="469" y="72"/>
                    <a:pt x="469" y="72"/>
                  </a:cubicBezTo>
                  <a:cubicBezTo>
                    <a:pt x="469" y="72"/>
                    <a:pt x="469" y="72"/>
                    <a:pt x="469" y="72"/>
                  </a:cubicBezTo>
                  <a:cubicBezTo>
                    <a:pt x="469" y="72"/>
                    <a:pt x="469" y="72"/>
                    <a:pt x="469" y="72"/>
                  </a:cubicBezTo>
                  <a:cubicBezTo>
                    <a:pt x="469" y="72"/>
                    <a:pt x="469" y="72"/>
                    <a:pt x="469" y="72"/>
                  </a:cubicBezTo>
                  <a:cubicBezTo>
                    <a:pt x="468" y="72"/>
                    <a:pt x="467" y="72"/>
                    <a:pt x="466" y="72"/>
                  </a:cubicBezTo>
                  <a:cubicBezTo>
                    <a:pt x="466" y="72"/>
                    <a:pt x="466" y="72"/>
                    <a:pt x="466" y="72"/>
                  </a:cubicBezTo>
                  <a:cubicBezTo>
                    <a:pt x="466" y="72"/>
                    <a:pt x="466" y="72"/>
                    <a:pt x="466" y="72"/>
                  </a:cubicBezTo>
                  <a:cubicBezTo>
                    <a:pt x="465" y="73"/>
                    <a:pt x="464" y="72"/>
                    <a:pt x="463" y="72"/>
                  </a:cubicBezTo>
                  <a:cubicBezTo>
                    <a:pt x="462" y="73"/>
                    <a:pt x="461" y="74"/>
                    <a:pt x="460" y="74"/>
                  </a:cubicBezTo>
                  <a:cubicBezTo>
                    <a:pt x="460" y="75"/>
                    <a:pt x="459" y="75"/>
                    <a:pt x="458" y="75"/>
                  </a:cubicBezTo>
                  <a:cubicBezTo>
                    <a:pt x="457" y="75"/>
                    <a:pt x="456" y="75"/>
                    <a:pt x="455" y="76"/>
                  </a:cubicBezTo>
                  <a:cubicBezTo>
                    <a:pt x="455" y="77"/>
                    <a:pt x="454" y="78"/>
                    <a:pt x="454" y="78"/>
                  </a:cubicBezTo>
                  <a:cubicBezTo>
                    <a:pt x="453" y="78"/>
                    <a:pt x="453" y="79"/>
                    <a:pt x="452" y="79"/>
                  </a:cubicBezTo>
                  <a:cubicBezTo>
                    <a:pt x="452" y="79"/>
                    <a:pt x="452" y="79"/>
                    <a:pt x="452" y="79"/>
                  </a:cubicBezTo>
                  <a:cubicBezTo>
                    <a:pt x="452" y="80"/>
                    <a:pt x="450" y="79"/>
                    <a:pt x="450" y="80"/>
                  </a:cubicBezTo>
                  <a:close/>
                  <a:moveTo>
                    <a:pt x="340" y="98"/>
                  </a:moveTo>
                  <a:cubicBezTo>
                    <a:pt x="339" y="98"/>
                    <a:pt x="337" y="97"/>
                    <a:pt x="336" y="96"/>
                  </a:cubicBezTo>
                  <a:cubicBezTo>
                    <a:pt x="335" y="95"/>
                    <a:pt x="334" y="95"/>
                    <a:pt x="333" y="95"/>
                  </a:cubicBezTo>
                  <a:cubicBezTo>
                    <a:pt x="333" y="95"/>
                    <a:pt x="333" y="94"/>
                    <a:pt x="332" y="94"/>
                  </a:cubicBezTo>
                  <a:cubicBezTo>
                    <a:pt x="332" y="94"/>
                    <a:pt x="332" y="94"/>
                    <a:pt x="332" y="94"/>
                  </a:cubicBezTo>
                  <a:cubicBezTo>
                    <a:pt x="332" y="94"/>
                    <a:pt x="331" y="93"/>
                    <a:pt x="331" y="94"/>
                  </a:cubicBezTo>
                  <a:cubicBezTo>
                    <a:pt x="330" y="95"/>
                    <a:pt x="332" y="99"/>
                    <a:pt x="333" y="98"/>
                  </a:cubicBezTo>
                  <a:cubicBezTo>
                    <a:pt x="334" y="98"/>
                    <a:pt x="335" y="99"/>
                    <a:pt x="335" y="100"/>
                  </a:cubicBezTo>
                  <a:cubicBezTo>
                    <a:pt x="335" y="100"/>
                    <a:pt x="335" y="100"/>
                    <a:pt x="335" y="100"/>
                  </a:cubicBezTo>
                  <a:cubicBezTo>
                    <a:pt x="337" y="100"/>
                    <a:pt x="338" y="101"/>
                    <a:pt x="340" y="100"/>
                  </a:cubicBezTo>
                  <a:cubicBezTo>
                    <a:pt x="340" y="100"/>
                    <a:pt x="341" y="99"/>
                    <a:pt x="340" y="98"/>
                  </a:cubicBezTo>
                  <a:close/>
                  <a:moveTo>
                    <a:pt x="162" y="81"/>
                  </a:moveTo>
                  <a:cubicBezTo>
                    <a:pt x="161" y="81"/>
                    <a:pt x="161" y="80"/>
                    <a:pt x="162" y="80"/>
                  </a:cubicBezTo>
                  <a:cubicBezTo>
                    <a:pt x="162" y="79"/>
                    <a:pt x="162" y="79"/>
                    <a:pt x="162" y="78"/>
                  </a:cubicBezTo>
                  <a:cubicBezTo>
                    <a:pt x="162" y="78"/>
                    <a:pt x="162" y="78"/>
                    <a:pt x="162" y="78"/>
                  </a:cubicBezTo>
                  <a:cubicBezTo>
                    <a:pt x="162" y="78"/>
                    <a:pt x="162" y="78"/>
                    <a:pt x="162" y="78"/>
                  </a:cubicBezTo>
                  <a:cubicBezTo>
                    <a:pt x="161" y="78"/>
                    <a:pt x="161" y="77"/>
                    <a:pt x="161" y="77"/>
                  </a:cubicBezTo>
                  <a:cubicBezTo>
                    <a:pt x="161" y="77"/>
                    <a:pt x="160" y="76"/>
                    <a:pt x="160" y="77"/>
                  </a:cubicBezTo>
                  <a:cubicBezTo>
                    <a:pt x="159" y="78"/>
                    <a:pt x="158" y="78"/>
                    <a:pt x="157" y="80"/>
                  </a:cubicBezTo>
                  <a:cubicBezTo>
                    <a:pt x="157" y="81"/>
                    <a:pt x="157" y="81"/>
                    <a:pt x="156" y="81"/>
                  </a:cubicBezTo>
                  <a:cubicBezTo>
                    <a:pt x="156" y="81"/>
                    <a:pt x="156" y="80"/>
                    <a:pt x="155" y="81"/>
                  </a:cubicBezTo>
                  <a:cubicBezTo>
                    <a:pt x="154" y="81"/>
                    <a:pt x="153" y="81"/>
                    <a:pt x="154" y="82"/>
                  </a:cubicBezTo>
                  <a:cubicBezTo>
                    <a:pt x="154" y="83"/>
                    <a:pt x="155" y="83"/>
                    <a:pt x="155" y="82"/>
                  </a:cubicBezTo>
                  <a:cubicBezTo>
                    <a:pt x="155" y="82"/>
                    <a:pt x="156" y="82"/>
                    <a:pt x="156" y="82"/>
                  </a:cubicBezTo>
                  <a:cubicBezTo>
                    <a:pt x="156" y="82"/>
                    <a:pt x="156" y="82"/>
                    <a:pt x="156" y="82"/>
                  </a:cubicBezTo>
                  <a:cubicBezTo>
                    <a:pt x="156" y="83"/>
                    <a:pt x="156" y="83"/>
                    <a:pt x="156" y="83"/>
                  </a:cubicBezTo>
                  <a:cubicBezTo>
                    <a:pt x="157" y="83"/>
                    <a:pt x="157" y="83"/>
                    <a:pt x="157" y="83"/>
                  </a:cubicBezTo>
                  <a:cubicBezTo>
                    <a:pt x="157" y="83"/>
                    <a:pt x="157" y="83"/>
                    <a:pt x="157" y="83"/>
                  </a:cubicBezTo>
                  <a:cubicBezTo>
                    <a:pt x="157" y="83"/>
                    <a:pt x="157" y="83"/>
                    <a:pt x="157" y="83"/>
                  </a:cubicBezTo>
                  <a:cubicBezTo>
                    <a:pt x="157" y="83"/>
                    <a:pt x="157" y="83"/>
                    <a:pt x="157" y="83"/>
                  </a:cubicBezTo>
                  <a:cubicBezTo>
                    <a:pt x="157" y="84"/>
                    <a:pt x="158" y="83"/>
                    <a:pt x="159" y="83"/>
                  </a:cubicBezTo>
                  <a:cubicBezTo>
                    <a:pt x="159" y="83"/>
                    <a:pt x="159" y="83"/>
                    <a:pt x="159" y="83"/>
                  </a:cubicBezTo>
                  <a:cubicBezTo>
                    <a:pt x="159" y="83"/>
                    <a:pt x="159" y="83"/>
                    <a:pt x="159" y="83"/>
                  </a:cubicBezTo>
                  <a:cubicBezTo>
                    <a:pt x="160" y="84"/>
                    <a:pt x="160" y="84"/>
                    <a:pt x="160" y="84"/>
                  </a:cubicBezTo>
                  <a:cubicBezTo>
                    <a:pt x="161" y="84"/>
                    <a:pt x="162" y="84"/>
                    <a:pt x="163" y="84"/>
                  </a:cubicBezTo>
                  <a:cubicBezTo>
                    <a:pt x="163" y="84"/>
                    <a:pt x="163" y="84"/>
                    <a:pt x="163" y="84"/>
                  </a:cubicBezTo>
                  <a:cubicBezTo>
                    <a:pt x="163" y="84"/>
                    <a:pt x="163" y="84"/>
                    <a:pt x="163" y="84"/>
                  </a:cubicBezTo>
                  <a:cubicBezTo>
                    <a:pt x="163" y="83"/>
                    <a:pt x="163" y="82"/>
                    <a:pt x="162" y="81"/>
                  </a:cubicBezTo>
                  <a:close/>
                  <a:moveTo>
                    <a:pt x="206" y="29"/>
                  </a:moveTo>
                  <a:cubicBezTo>
                    <a:pt x="204" y="29"/>
                    <a:pt x="203" y="31"/>
                    <a:pt x="201" y="32"/>
                  </a:cubicBezTo>
                  <a:cubicBezTo>
                    <a:pt x="200" y="32"/>
                    <a:pt x="200" y="32"/>
                    <a:pt x="201" y="33"/>
                  </a:cubicBezTo>
                  <a:cubicBezTo>
                    <a:pt x="202" y="33"/>
                    <a:pt x="202" y="34"/>
                    <a:pt x="203" y="35"/>
                  </a:cubicBezTo>
                  <a:cubicBezTo>
                    <a:pt x="204" y="35"/>
                    <a:pt x="204" y="35"/>
                    <a:pt x="205" y="35"/>
                  </a:cubicBezTo>
                  <a:cubicBezTo>
                    <a:pt x="205" y="35"/>
                    <a:pt x="205" y="35"/>
                    <a:pt x="205" y="35"/>
                  </a:cubicBezTo>
                  <a:cubicBezTo>
                    <a:pt x="206" y="34"/>
                    <a:pt x="207" y="34"/>
                    <a:pt x="207" y="33"/>
                  </a:cubicBezTo>
                  <a:cubicBezTo>
                    <a:pt x="207" y="32"/>
                    <a:pt x="207" y="32"/>
                    <a:pt x="207" y="31"/>
                  </a:cubicBezTo>
                  <a:cubicBezTo>
                    <a:pt x="208" y="31"/>
                    <a:pt x="208" y="31"/>
                    <a:pt x="208" y="30"/>
                  </a:cubicBezTo>
                  <a:cubicBezTo>
                    <a:pt x="208" y="29"/>
                    <a:pt x="207" y="29"/>
                    <a:pt x="206" y="29"/>
                  </a:cubicBezTo>
                  <a:close/>
                  <a:moveTo>
                    <a:pt x="154" y="77"/>
                  </a:moveTo>
                  <a:cubicBezTo>
                    <a:pt x="154" y="76"/>
                    <a:pt x="154" y="76"/>
                    <a:pt x="154" y="76"/>
                  </a:cubicBezTo>
                  <a:cubicBezTo>
                    <a:pt x="156" y="75"/>
                    <a:pt x="155" y="74"/>
                    <a:pt x="156" y="74"/>
                  </a:cubicBezTo>
                  <a:cubicBezTo>
                    <a:pt x="156" y="73"/>
                    <a:pt x="156" y="73"/>
                    <a:pt x="156" y="72"/>
                  </a:cubicBezTo>
                  <a:cubicBezTo>
                    <a:pt x="156" y="72"/>
                    <a:pt x="156" y="72"/>
                    <a:pt x="156" y="72"/>
                  </a:cubicBezTo>
                  <a:cubicBezTo>
                    <a:pt x="154" y="71"/>
                    <a:pt x="153" y="71"/>
                    <a:pt x="152" y="72"/>
                  </a:cubicBezTo>
                  <a:cubicBezTo>
                    <a:pt x="151" y="72"/>
                    <a:pt x="151" y="73"/>
                    <a:pt x="151" y="73"/>
                  </a:cubicBezTo>
                  <a:cubicBezTo>
                    <a:pt x="150" y="73"/>
                    <a:pt x="150" y="74"/>
                    <a:pt x="151" y="75"/>
                  </a:cubicBezTo>
                  <a:cubicBezTo>
                    <a:pt x="151" y="76"/>
                    <a:pt x="152" y="76"/>
                    <a:pt x="152" y="77"/>
                  </a:cubicBezTo>
                  <a:cubicBezTo>
                    <a:pt x="152" y="78"/>
                    <a:pt x="153" y="79"/>
                    <a:pt x="153" y="78"/>
                  </a:cubicBezTo>
                  <a:cubicBezTo>
                    <a:pt x="154" y="78"/>
                    <a:pt x="155" y="78"/>
                    <a:pt x="154" y="77"/>
                  </a:cubicBezTo>
                  <a:close/>
                  <a:moveTo>
                    <a:pt x="215" y="26"/>
                  </a:moveTo>
                  <a:cubicBezTo>
                    <a:pt x="217" y="25"/>
                    <a:pt x="217" y="24"/>
                    <a:pt x="216" y="23"/>
                  </a:cubicBezTo>
                  <a:cubicBezTo>
                    <a:pt x="216" y="23"/>
                    <a:pt x="217" y="22"/>
                    <a:pt x="216" y="22"/>
                  </a:cubicBezTo>
                  <a:cubicBezTo>
                    <a:pt x="216" y="22"/>
                    <a:pt x="216" y="22"/>
                    <a:pt x="216" y="22"/>
                  </a:cubicBezTo>
                  <a:cubicBezTo>
                    <a:pt x="216" y="22"/>
                    <a:pt x="216" y="22"/>
                    <a:pt x="216" y="22"/>
                  </a:cubicBezTo>
                  <a:cubicBezTo>
                    <a:pt x="215" y="21"/>
                    <a:pt x="216" y="21"/>
                    <a:pt x="216" y="20"/>
                  </a:cubicBezTo>
                  <a:cubicBezTo>
                    <a:pt x="214" y="20"/>
                    <a:pt x="213" y="20"/>
                    <a:pt x="212" y="22"/>
                  </a:cubicBezTo>
                  <a:cubicBezTo>
                    <a:pt x="211" y="23"/>
                    <a:pt x="211" y="24"/>
                    <a:pt x="212" y="25"/>
                  </a:cubicBezTo>
                  <a:cubicBezTo>
                    <a:pt x="213" y="26"/>
                    <a:pt x="214" y="26"/>
                    <a:pt x="215" y="26"/>
                  </a:cubicBezTo>
                  <a:close/>
                  <a:moveTo>
                    <a:pt x="210" y="42"/>
                  </a:moveTo>
                  <a:cubicBezTo>
                    <a:pt x="211" y="42"/>
                    <a:pt x="211" y="42"/>
                    <a:pt x="212" y="42"/>
                  </a:cubicBezTo>
                  <a:cubicBezTo>
                    <a:pt x="212" y="42"/>
                    <a:pt x="212" y="42"/>
                    <a:pt x="212" y="42"/>
                  </a:cubicBezTo>
                  <a:cubicBezTo>
                    <a:pt x="212" y="42"/>
                    <a:pt x="212" y="42"/>
                    <a:pt x="212" y="42"/>
                  </a:cubicBezTo>
                  <a:cubicBezTo>
                    <a:pt x="212" y="41"/>
                    <a:pt x="212" y="41"/>
                    <a:pt x="212" y="40"/>
                  </a:cubicBezTo>
                  <a:cubicBezTo>
                    <a:pt x="213" y="39"/>
                    <a:pt x="213" y="38"/>
                    <a:pt x="211" y="37"/>
                  </a:cubicBezTo>
                  <a:cubicBezTo>
                    <a:pt x="211" y="37"/>
                    <a:pt x="211" y="37"/>
                    <a:pt x="211" y="37"/>
                  </a:cubicBezTo>
                  <a:cubicBezTo>
                    <a:pt x="211" y="37"/>
                    <a:pt x="211" y="37"/>
                    <a:pt x="211" y="37"/>
                  </a:cubicBezTo>
                  <a:cubicBezTo>
                    <a:pt x="211" y="37"/>
                    <a:pt x="211" y="37"/>
                    <a:pt x="211" y="37"/>
                  </a:cubicBezTo>
                  <a:cubicBezTo>
                    <a:pt x="211" y="37"/>
                    <a:pt x="211" y="37"/>
                    <a:pt x="211" y="37"/>
                  </a:cubicBezTo>
                  <a:cubicBezTo>
                    <a:pt x="211" y="37"/>
                    <a:pt x="211" y="37"/>
                    <a:pt x="211" y="37"/>
                  </a:cubicBezTo>
                  <a:cubicBezTo>
                    <a:pt x="211" y="37"/>
                    <a:pt x="211" y="37"/>
                    <a:pt x="210" y="36"/>
                  </a:cubicBezTo>
                  <a:cubicBezTo>
                    <a:pt x="210" y="36"/>
                    <a:pt x="209" y="34"/>
                    <a:pt x="208" y="36"/>
                  </a:cubicBezTo>
                  <a:cubicBezTo>
                    <a:pt x="208" y="37"/>
                    <a:pt x="208" y="37"/>
                    <a:pt x="208" y="37"/>
                  </a:cubicBezTo>
                  <a:cubicBezTo>
                    <a:pt x="206" y="37"/>
                    <a:pt x="207" y="38"/>
                    <a:pt x="207" y="38"/>
                  </a:cubicBezTo>
                  <a:cubicBezTo>
                    <a:pt x="208" y="39"/>
                    <a:pt x="209" y="40"/>
                    <a:pt x="209" y="41"/>
                  </a:cubicBezTo>
                  <a:cubicBezTo>
                    <a:pt x="209" y="41"/>
                    <a:pt x="209" y="42"/>
                    <a:pt x="210" y="42"/>
                  </a:cubicBezTo>
                  <a:close/>
                  <a:moveTo>
                    <a:pt x="209" y="41"/>
                  </a:moveTo>
                  <a:cubicBezTo>
                    <a:pt x="209" y="41"/>
                    <a:pt x="209" y="41"/>
                    <a:pt x="209" y="41"/>
                  </a:cubicBezTo>
                  <a:cubicBezTo>
                    <a:pt x="209" y="41"/>
                    <a:pt x="209" y="41"/>
                    <a:pt x="209" y="41"/>
                  </a:cubicBezTo>
                  <a:cubicBezTo>
                    <a:pt x="209" y="41"/>
                    <a:pt x="209" y="41"/>
                    <a:pt x="209" y="41"/>
                  </a:cubicBezTo>
                  <a:cubicBezTo>
                    <a:pt x="209" y="41"/>
                    <a:pt x="209" y="41"/>
                    <a:pt x="209" y="41"/>
                  </a:cubicBezTo>
                  <a:cubicBezTo>
                    <a:pt x="209" y="41"/>
                    <a:pt x="209" y="41"/>
                    <a:pt x="209" y="41"/>
                  </a:cubicBezTo>
                  <a:close/>
                  <a:moveTo>
                    <a:pt x="442" y="102"/>
                  </a:moveTo>
                  <a:cubicBezTo>
                    <a:pt x="442" y="101"/>
                    <a:pt x="442" y="101"/>
                    <a:pt x="442" y="101"/>
                  </a:cubicBezTo>
                  <a:cubicBezTo>
                    <a:pt x="441" y="101"/>
                    <a:pt x="441" y="101"/>
                    <a:pt x="440" y="101"/>
                  </a:cubicBezTo>
                  <a:cubicBezTo>
                    <a:pt x="439" y="102"/>
                    <a:pt x="438" y="101"/>
                    <a:pt x="436" y="100"/>
                  </a:cubicBezTo>
                  <a:cubicBezTo>
                    <a:pt x="435" y="99"/>
                    <a:pt x="434" y="98"/>
                    <a:pt x="433" y="98"/>
                  </a:cubicBezTo>
                  <a:cubicBezTo>
                    <a:pt x="432" y="97"/>
                    <a:pt x="431" y="97"/>
                    <a:pt x="431" y="98"/>
                  </a:cubicBezTo>
                  <a:cubicBezTo>
                    <a:pt x="431" y="99"/>
                    <a:pt x="432" y="99"/>
                    <a:pt x="432" y="99"/>
                  </a:cubicBezTo>
                  <a:cubicBezTo>
                    <a:pt x="433" y="99"/>
                    <a:pt x="434" y="100"/>
                    <a:pt x="434" y="101"/>
                  </a:cubicBezTo>
                  <a:cubicBezTo>
                    <a:pt x="434" y="101"/>
                    <a:pt x="434" y="102"/>
                    <a:pt x="435" y="102"/>
                  </a:cubicBezTo>
                  <a:cubicBezTo>
                    <a:pt x="436" y="102"/>
                    <a:pt x="437" y="103"/>
                    <a:pt x="439" y="104"/>
                  </a:cubicBezTo>
                  <a:cubicBezTo>
                    <a:pt x="439" y="104"/>
                    <a:pt x="440" y="104"/>
                    <a:pt x="441" y="104"/>
                  </a:cubicBezTo>
                  <a:cubicBezTo>
                    <a:pt x="441" y="103"/>
                    <a:pt x="442" y="103"/>
                    <a:pt x="442" y="102"/>
                  </a:cubicBezTo>
                  <a:close/>
                  <a:moveTo>
                    <a:pt x="183" y="63"/>
                  </a:moveTo>
                  <a:cubicBezTo>
                    <a:pt x="183" y="62"/>
                    <a:pt x="184" y="62"/>
                    <a:pt x="184" y="61"/>
                  </a:cubicBezTo>
                  <a:cubicBezTo>
                    <a:pt x="183" y="60"/>
                    <a:pt x="183" y="58"/>
                    <a:pt x="181" y="59"/>
                  </a:cubicBezTo>
                  <a:cubicBezTo>
                    <a:pt x="181" y="58"/>
                    <a:pt x="183" y="57"/>
                    <a:pt x="182" y="56"/>
                  </a:cubicBezTo>
                  <a:cubicBezTo>
                    <a:pt x="181" y="56"/>
                    <a:pt x="181" y="56"/>
                    <a:pt x="180" y="56"/>
                  </a:cubicBezTo>
                  <a:cubicBezTo>
                    <a:pt x="180" y="57"/>
                    <a:pt x="179" y="57"/>
                    <a:pt x="179" y="58"/>
                  </a:cubicBezTo>
                  <a:cubicBezTo>
                    <a:pt x="180" y="59"/>
                    <a:pt x="180" y="60"/>
                    <a:pt x="180" y="60"/>
                  </a:cubicBezTo>
                  <a:cubicBezTo>
                    <a:pt x="179" y="62"/>
                    <a:pt x="181" y="64"/>
                    <a:pt x="182" y="64"/>
                  </a:cubicBezTo>
                  <a:cubicBezTo>
                    <a:pt x="183" y="64"/>
                    <a:pt x="183" y="63"/>
                    <a:pt x="183" y="63"/>
                  </a:cubicBezTo>
                  <a:close/>
                  <a:moveTo>
                    <a:pt x="156" y="34"/>
                  </a:moveTo>
                  <a:cubicBezTo>
                    <a:pt x="156" y="35"/>
                    <a:pt x="156" y="36"/>
                    <a:pt x="156" y="38"/>
                  </a:cubicBezTo>
                  <a:cubicBezTo>
                    <a:pt x="157" y="37"/>
                    <a:pt x="158" y="37"/>
                    <a:pt x="158" y="36"/>
                  </a:cubicBezTo>
                  <a:cubicBezTo>
                    <a:pt x="159" y="35"/>
                    <a:pt x="159" y="35"/>
                    <a:pt x="160" y="34"/>
                  </a:cubicBezTo>
                  <a:cubicBezTo>
                    <a:pt x="160" y="34"/>
                    <a:pt x="160" y="33"/>
                    <a:pt x="160" y="32"/>
                  </a:cubicBezTo>
                  <a:cubicBezTo>
                    <a:pt x="160" y="32"/>
                    <a:pt x="160" y="32"/>
                    <a:pt x="160" y="32"/>
                  </a:cubicBezTo>
                  <a:cubicBezTo>
                    <a:pt x="159" y="32"/>
                    <a:pt x="158" y="30"/>
                    <a:pt x="157" y="31"/>
                  </a:cubicBezTo>
                  <a:cubicBezTo>
                    <a:pt x="157" y="32"/>
                    <a:pt x="155" y="32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lose/>
                  <a:moveTo>
                    <a:pt x="204" y="55"/>
                  </a:moveTo>
                  <a:cubicBezTo>
                    <a:pt x="204" y="56"/>
                    <a:pt x="203" y="56"/>
                    <a:pt x="203" y="57"/>
                  </a:cubicBezTo>
                  <a:cubicBezTo>
                    <a:pt x="203" y="58"/>
                    <a:pt x="204" y="59"/>
                    <a:pt x="204" y="59"/>
                  </a:cubicBezTo>
                  <a:cubicBezTo>
                    <a:pt x="205" y="59"/>
                    <a:pt x="206" y="60"/>
                    <a:pt x="207" y="59"/>
                  </a:cubicBezTo>
                  <a:cubicBezTo>
                    <a:pt x="207" y="58"/>
                    <a:pt x="208" y="57"/>
                    <a:pt x="208" y="56"/>
                  </a:cubicBezTo>
                  <a:cubicBezTo>
                    <a:pt x="208" y="55"/>
                    <a:pt x="208" y="55"/>
                    <a:pt x="207" y="55"/>
                  </a:cubicBezTo>
                  <a:cubicBezTo>
                    <a:pt x="206" y="55"/>
                    <a:pt x="205" y="55"/>
                    <a:pt x="204" y="55"/>
                  </a:cubicBezTo>
                  <a:close/>
                  <a:moveTo>
                    <a:pt x="175" y="56"/>
                  </a:moveTo>
                  <a:cubicBezTo>
                    <a:pt x="176" y="56"/>
                    <a:pt x="176" y="57"/>
                    <a:pt x="176" y="57"/>
                  </a:cubicBezTo>
                  <a:cubicBezTo>
                    <a:pt x="175" y="58"/>
                    <a:pt x="175" y="59"/>
                    <a:pt x="176" y="60"/>
                  </a:cubicBezTo>
                  <a:cubicBezTo>
                    <a:pt x="176" y="61"/>
                    <a:pt x="176" y="61"/>
                    <a:pt x="177" y="61"/>
                  </a:cubicBezTo>
                  <a:cubicBezTo>
                    <a:pt x="177" y="61"/>
                    <a:pt x="177" y="61"/>
                    <a:pt x="177" y="60"/>
                  </a:cubicBezTo>
                  <a:cubicBezTo>
                    <a:pt x="178" y="59"/>
                    <a:pt x="177" y="59"/>
                    <a:pt x="177" y="58"/>
                  </a:cubicBezTo>
                  <a:cubicBezTo>
                    <a:pt x="177" y="57"/>
                    <a:pt x="177" y="56"/>
                    <a:pt x="176" y="55"/>
                  </a:cubicBezTo>
                  <a:cubicBezTo>
                    <a:pt x="176" y="55"/>
                    <a:pt x="176" y="55"/>
                    <a:pt x="176" y="55"/>
                  </a:cubicBezTo>
                  <a:cubicBezTo>
                    <a:pt x="176" y="55"/>
                    <a:pt x="176" y="55"/>
                    <a:pt x="176" y="55"/>
                  </a:cubicBezTo>
                  <a:cubicBezTo>
                    <a:pt x="176" y="54"/>
                    <a:pt x="175" y="54"/>
                    <a:pt x="175" y="55"/>
                  </a:cubicBezTo>
                  <a:cubicBezTo>
                    <a:pt x="174" y="56"/>
                    <a:pt x="175" y="56"/>
                    <a:pt x="175" y="56"/>
                  </a:cubicBezTo>
                  <a:close/>
                  <a:moveTo>
                    <a:pt x="190" y="67"/>
                  </a:moveTo>
                  <a:cubicBezTo>
                    <a:pt x="190" y="67"/>
                    <a:pt x="189" y="67"/>
                    <a:pt x="189" y="67"/>
                  </a:cubicBezTo>
                  <a:cubicBezTo>
                    <a:pt x="189" y="68"/>
                    <a:pt x="188" y="68"/>
                    <a:pt x="189" y="69"/>
                  </a:cubicBezTo>
                  <a:cubicBezTo>
                    <a:pt x="189" y="70"/>
                    <a:pt x="188" y="70"/>
                    <a:pt x="188" y="70"/>
                  </a:cubicBezTo>
                  <a:cubicBezTo>
                    <a:pt x="188" y="70"/>
                    <a:pt x="187" y="70"/>
                    <a:pt x="187" y="71"/>
                  </a:cubicBezTo>
                  <a:cubicBezTo>
                    <a:pt x="187" y="71"/>
                    <a:pt x="188" y="72"/>
                    <a:pt x="189" y="72"/>
                  </a:cubicBezTo>
                  <a:cubicBezTo>
                    <a:pt x="190" y="71"/>
                    <a:pt x="191" y="70"/>
                    <a:pt x="191" y="69"/>
                  </a:cubicBezTo>
                  <a:cubicBezTo>
                    <a:pt x="191" y="68"/>
                    <a:pt x="190" y="68"/>
                    <a:pt x="190" y="67"/>
                  </a:cubicBezTo>
                  <a:close/>
                  <a:moveTo>
                    <a:pt x="221" y="27"/>
                  </a:moveTo>
                  <a:cubicBezTo>
                    <a:pt x="222" y="27"/>
                    <a:pt x="223" y="28"/>
                    <a:pt x="223" y="28"/>
                  </a:cubicBezTo>
                  <a:cubicBezTo>
                    <a:pt x="224" y="29"/>
                    <a:pt x="225" y="28"/>
                    <a:pt x="225" y="28"/>
                  </a:cubicBezTo>
                  <a:cubicBezTo>
                    <a:pt x="225" y="27"/>
                    <a:pt x="225" y="26"/>
                    <a:pt x="224" y="26"/>
                  </a:cubicBezTo>
                  <a:cubicBezTo>
                    <a:pt x="224" y="26"/>
                    <a:pt x="223" y="26"/>
                    <a:pt x="221" y="25"/>
                  </a:cubicBezTo>
                  <a:cubicBezTo>
                    <a:pt x="221" y="25"/>
                    <a:pt x="220" y="26"/>
                    <a:pt x="220" y="26"/>
                  </a:cubicBezTo>
                  <a:cubicBezTo>
                    <a:pt x="220" y="27"/>
                    <a:pt x="221" y="27"/>
                    <a:pt x="221" y="27"/>
                  </a:cubicBezTo>
                  <a:close/>
                  <a:moveTo>
                    <a:pt x="182" y="68"/>
                  </a:moveTo>
                  <a:cubicBezTo>
                    <a:pt x="181" y="68"/>
                    <a:pt x="181" y="69"/>
                    <a:pt x="181" y="70"/>
                  </a:cubicBezTo>
                  <a:cubicBezTo>
                    <a:pt x="182" y="71"/>
                    <a:pt x="181" y="72"/>
                    <a:pt x="182" y="73"/>
                  </a:cubicBezTo>
                  <a:cubicBezTo>
                    <a:pt x="183" y="72"/>
                    <a:pt x="184" y="71"/>
                    <a:pt x="183" y="69"/>
                  </a:cubicBezTo>
                  <a:cubicBezTo>
                    <a:pt x="183" y="69"/>
                    <a:pt x="183" y="68"/>
                    <a:pt x="182" y="68"/>
                  </a:cubicBezTo>
                  <a:close/>
                  <a:moveTo>
                    <a:pt x="215" y="31"/>
                  </a:moveTo>
                  <a:cubicBezTo>
                    <a:pt x="216" y="31"/>
                    <a:pt x="217" y="31"/>
                    <a:pt x="217" y="31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8" y="31"/>
                    <a:pt x="218" y="31"/>
                    <a:pt x="218" y="32"/>
                  </a:cubicBezTo>
                  <a:cubicBezTo>
                    <a:pt x="218" y="32"/>
                    <a:pt x="219" y="32"/>
                    <a:pt x="219" y="32"/>
                  </a:cubicBezTo>
                  <a:cubicBezTo>
                    <a:pt x="220" y="32"/>
                    <a:pt x="220" y="31"/>
                    <a:pt x="220" y="31"/>
                  </a:cubicBezTo>
                  <a:cubicBezTo>
                    <a:pt x="220" y="30"/>
                    <a:pt x="219" y="30"/>
                    <a:pt x="219" y="30"/>
                  </a:cubicBezTo>
                  <a:cubicBezTo>
                    <a:pt x="218" y="30"/>
                    <a:pt x="216" y="30"/>
                    <a:pt x="215" y="30"/>
                  </a:cubicBezTo>
                  <a:cubicBezTo>
                    <a:pt x="214" y="30"/>
                    <a:pt x="214" y="30"/>
                    <a:pt x="215" y="31"/>
                  </a:cubicBezTo>
                  <a:close/>
                  <a:moveTo>
                    <a:pt x="235" y="13"/>
                  </a:moveTo>
                  <a:cubicBezTo>
                    <a:pt x="234" y="13"/>
                    <a:pt x="234" y="13"/>
                    <a:pt x="234" y="13"/>
                  </a:cubicBezTo>
                  <a:cubicBezTo>
                    <a:pt x="233" y="14"/>
                    <a:pt x="235" y="16"/>
                    <a:pt x="236" y="16"/>
                  </a:cubicBezTo>
                  <a:cubicBezTo>
                    <a:pt x="236" y="16"/>
                    <a:pt x="237" y="15"/>
                    <a:pt x="237" y="15"/>
                  </a:cubicBezTo>
                  <a:cubicBezTo>
                    <a:pt x="237" y="13"/>
                    <a:pt x="236" y="13"/>
                    <a:pt x="235" y="13"/>
                  </a:cubicBezTo>
                  <a:close/>
                  <a:moveTo>
                    <a:pt x="214" y="83"/>
                  </a:moveTo>
                  <a:cubicBezTo>
                    <a:pt x="213" y="83"/>
                    <a:pt x="213" y="82"/>
                    <a:pt x="212" y="81"/>
                  </a:cubicBezTo>
                  <a:cubicBezTo>
                    <a:pt x="212" y="81"/>
                    <a:pt x="212" y="81"/>
                    <a:pt x="212" y="81"/>
                  </a:cubicBezTo>
                  <a:cubicBezTo>
                    <a:pt x="211" y="81"/>
                    <a:pt x="210" y="81"/>
                    <a:pt x="210" y="82"/>
                  </a:cubicBezTo>
                  <a:cubicBezTo>
                    <a:pt x="210" y="82"/>
                    <a:pt x="209" y="82"/>
                    <a:pt x="210" y="82"/>
                  </a:cubicBezTo>
                  <a:cubicBezTo>
                    <a:pt x="211" y="83"/>
                    <a:pt x="211" y="82"/>
                    <a:pt x="212" y="82"/>
                  </a:cubicBezTo>
                  <a:cubicBezTo>
                    <a:pt x="212" y="82"/>
                    <a:pt x="212" y="82"/>
                    <a:pt x="212" y="82"/>
                  </a:cubicBezTo>
                  <a:cubicBezTo>
                    <a:pt x="212" y="82"/>
                    <a:pt x="212" y="82"/>
                    <a:pt x="212" y="82"/>
                  </a:cubicBezTo>
                  <a:cubicBezTo>
                    <a:pt x="212" y="83"/>
                    <a:pt x="212" y="84"/>
                    <a:pt x="213" y="84"/>
                  </a:cubicBezTo>
                  <a:cubicBezTo>
                    <a:pt x="213" y="84"/>
                    <a:pt x="213" y="84"/>
                    <a:pt x="214" y="84"/>
                  </a:cubicBezTo>
                  <a:cubicBezTo>
                    <a:pt x="214" y="84"/>
                    <a:pt x="214" y="83"/>
                    <a:pt x="214" y="83"/>
                  </a:cubicBezTo>
                  <a:close/>
                  <a:moveTo>
                    <a:pt x="212" y="13"/>
                  </a:moveTo>
                  <a:cubicBezTo>
                    <a:pt x="212" y="12"/>
                    <a:pt x="213" y="12"/>
                    <a:pt x="212" y="12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1" y="11"/>
                    <a:pt x="211" y="10"/>
                    <a:pt x="210" y="11"/>
                  </a:cubicBezTo>
                  <a:cubicBezTo>
                    <a:pt x="210" y="12"/>
                    <a:pt x="209" y="12"/>
                    <a:pt x="210" y="13"/>
                  </a:cubicBezTo>
                  <a:cubicBezTo>
                    <a:pt x="211" y="13"/>
                    <a:pt x="211" y="13"/>
                    <a:pt x="212" y="13"/>
                  </a:cubicBezTo>
                  <a:close/>
                  <a:moveTo>
                    <a:pt x="196" y="66"/>
                  </a:moveTo>
                  <a:cubicBezTo>
                    <a:pt x="196" y="65"/>
                    <a:pt x="194" y="64"/>
                    <a:pt x="193" y="64"/>
                  </a:cubicBezTo>
                  <a:cubicBezTo>
                    <a:pt x="193" y="64"/>
                    <a:pt x="193" y="64"/>
                    <a:pt x="193" y="64"/>
                  </a:cubicBezTo>
                  <a:cubicBezTo>
                    <a:pt x="193" y="65"/>
                    <a:pt x="192" y="65"/>
                    <a:pt x="193" y="65"/>
                  </a:cubicBezTo>
                  <a:cubicBezTo>
                    <a:pt x="194" y="66"/>
                    <a:pt x="195" y="66"/>
                    <a:pt x="195" y="66"/>
                  </a:cubicBezTo>
                  <a:cubicBezTo>
                    <a:pt x="196" y="67"/>
                    <a:pt x="196" y="66"/>
                    <a:pt x="196" y="66"/>
                  </a:cubicBezTo>
                  <a:close/>
                  <a:moveTo>
                    <a:pt x="150" y="77"/>
                  </a:moveTo>
                  <a:cubicBezTo>
                    <a:pt x="149" y="76"/>
                    <a:pt x="149" y="78"/>
                    <a:pt x="149" y="78"/>
                  </a:cubicBezTo>
                  <a:cubicBezTo>
                    <a:pt x="149" y="78"/>
                    <a:pt x="148" y="78"/>
                    <a:pt x="148" y="79"/>
                  </a:cubicBezTo>
                  <a:cubicBezTo>
                    <a:pt x="148" y="79"/>
                    <a:pt x="148" y="79"/>
                    <a:pt x="148" y="79"/>
                  </a:cubicBezTo>
                  <a:cubicBezTo>
                    <a:pt x="148" y="79"/>
                    <a:pt x="148" y="79"/>
                    <a:pt x="148" y="79"/>
                  </a:cubicBezTo>
                  <a:cubicBezTo>
                    <a:pt x="148" y="79"/>
                    <a:pt x="148" y="79"/>
                    <a:pt x="148" y="79"/>
                  </a:cubicBezTo>
                  <a:cubicBezTo>
                    <a:pt x="148" y="79"/>
                    <a:pt x="148" y="80"/>
                    <a:pt x="148" y="80"/>
                  </a:cubicBezTo>
                  <a:cubicBezTo>
                    <a:pt x="148" y="81"/>
                    <a:pt x="148" y="81"/>
                    <a:pt x="149" y="80"/>
                  </a:cubicBezTo>
                  <a:cubicBezTo>
                    <a:pt x="149" y="80"/>
                    <a:pt x="149" y="80"/>
                    <a:pt x="149" y="80"/>
                  </a:cubicBezTo>
                  <a:cubicBezTo>
                    <a:pt x="150" y="80"/>
                    <a:pt x="151" y="79"/>
                    <a:pt x="151" y="79"/>
                  </a:cubicBezTo>
                  <a:cubicBezTo>
                    <a:pt x="151" y="78"/>
                    <a:pt x="150" y="77"/>
                    <a:pt x="150" y="77"/>
                  </a:cubicBezTo>
                  <a:close/>
                  <a:moveTo>
                    <a:pt x="444" y="115"/>
                  </a:moveTo>
                  <a:cubicBezTo>
                    <a:pt x="443" y="114"/>
                    <a:pt x="442" y="113"/>
                    <a:pt x="441" y="113"/>
                  </a:cubicBezTo>
                  <a:cubicBezTo>
                    <a:pt x="441" y="113"/>
                    <a:pt x="440" y="113"/>
                    <a:pt x="440" y="113"/>
                  </a:cubicBezTo>
                  <a:cubicBezTo>
                    <a:pt x="440" y="113"/>
                    <a:pt x="440" y="114"/>
                    <a:pt x="441" y="114"/>
                  </a:cubicBezTo>
                  <a:cubicBezTo>
                    <a:pt x="441" y="115"/>
                    <a:pt x="443" y="115"/>
                    <a:pt x="444" y="116"/>
                  </a:cubicBezTo>
                  <a:cubicBezTo>
                    <a:pt x="444" y="116"/>
                    <a:pt x="444" y="115"/>
                    <a:pt x="444" y="115"/>
                  </a:cubicBezTo>
                  <a:cubicBezTo>
                    <a:pt x="444" y="115"/>
                    <a:pt x="445" y="115"/>
                    <a:pt x="444" y="115"/>
                  </a:cubicBezTo>
                  <a:close/>
                  <a:moveTo>
                    <a:pt x="451" y="80"/>
                  </a:moveTo>
                  <a:cubicBezTo>
                    <a:pt x="451" y="81"/>
                    <a:pt x="451" y="81"/>
                    <a:pt x="451" y="81"/>
                  </a:cubicBezTo>
                  <a:cubicBezTo>
                    <a:pt x="452" y="82"/>
                    <a:pt x="452" y="82"/>
                    <a:pt x="452" y="81"/>
                  </a:cubicBezTo>
                  <a:cubicBezTo>
                    <a:pt x="453" y="81"/>
                    <a:pt x="454" y="80"/>
                    <a:pt x="454" y="79"/>
                  </a:cubicBezTo>
                  <a:cubicBezTo>
                    <a:pt x="455" y="78"/>
                    <a:pt x="454" y="78"/>
                    <a:pt x="454" y="78"/>
                  </a:cubicBezTo>
                  <a:cubicBezTo>
                    <a:pt x="453" y="79"/>
                    <a:pt x="452" y="79"/>
                    <a:pt x="451" y="80"/>
                  </a:cubicBezTo>
                  <a:close/>
                  <a:moveTo>
                    <a:pt x="442" y="74"/>
                  </a:moveTo>
                  <a:cubicBezTo>
                    <a:pt x="442" y="74"/>
                    <a:pt x="441" y="74"/>
                    <a:pt x="441" y="74"/>
                  </a:cubicBezTo>
                  <a:cubicBezTo>
                    <a:pt x="441" y="73"/>
                    <a:pt x="440" y="73"/>
                    <a:pt x="440" y="74"/>
                  </a:cubicBezTo>
                  <a:cubicBezTo>
                    <a:pt x="440" y="74"/>
                    <a:pt x="440" y="74"/>
                    <a:pt x="440" y="75"/>
                  </a:cubicBezTo>
                  <a:cubicBezTo>
                    <a:pt x="440" y="76"/>
                    <a:pt x="441" y="75"/>
                    <a:pt x="442" y="75"/>
                  </a:cubicBezTo>
                  <a:cubicBezTo>
                    <a:pt x="442" y="75"/>
                    <a:pt x="443" y="76"/>
                    <a:pt x="443" y="75"/>
                  </a:cubicBezTo>
                  <a:cubicBezTo>
                    <a:pt x="444" y="74"/>
                    <a:pt x="442" y="75"/>
                    <a:pt x="442" y="74"/>
                  </a:cubicBezTo>
                  <a:close/>
                  <a:moveTo>
                    <a:pt x="493" y="91"/>
                  </a:moveTo>
                  <a:cubicBezTo>
                    <a:pt x="494" y="93"/>
                    <a:pt x="493" y="94"/>
                    <a:pt x="493" y="95"/>
                  </a:cubicBezTo>
                  <a:cubicBezTo>
                    <a:pt x="493" y="94"/>
                    <a:pt x="494" y="93"/>
                    <a:pt x="495" y="93"/>
                  </a:cubicBezTo>
                  <a:cubicBezTo>
                    <a:pt x="495" y="93"/>
                    <a:pt x="495" y="92"/>
                    <a:pt x="495" y="92"/>
                  </a:cubicBezTo>
                  <a:cubicBezTo>
                    <a:pt x="494" y="92"/>
                    <a:pt x="494" y="91"/>
                    <a:pt x="493" y="91"/>
                  </a:cubicBezTo>
                  <a:cubicBezTo>
                    <a:pt x="493" y="91"/>
                    <a:pt x="493" y="91"/>
                    <a:pt x="493" y="91"/>
                  </a:cubicBezTo>
                  <a:close/>
                  <a:moveTo>
                    <a:pt x="213" y="36"/>
                  </a:moveTo>
                  <a:cubicBezTo>
                    <a:pt x="213" y="36"/>
                    <a:pt x="213" y="35"/>
                    <a:pt x="213" y="35"/>
                  </a:cubicBezTo>
                  <a:cubicBezTo>
                    <a:pt x="213" y="35"/>
                    <a:pt x="212" y="34"/>
                    <a:pt x="212" y="35"/>
                  </a:cubicBezTo>
                  <a:cubicBezTo>
                    <a:pt x="211" y="35"/>
                    <a:pt x="211" y="35"/>
                    <a:pt x="211" y="36"/>
                  </a:cubicBezTo>
                  <a:cubicBezTo>
                    <a:pt x="211" y="36"/>
                    <a:pt x="211" y="37"/>
                    <a:pt x="211" y="37"/>
                  </a:cubicBezTo>
                  <a:cubicBezTo>
                    <a:pt x="212" y="37"/>
                    <a:pt x="212" y="37"/>
                    <a:pt x="213" y="36"/>
                  </a:cubicBezTo>
                  <a:close/>
                  <a:moveTo>
                    <a:pt x="209" y="34"/>
                  </a:moveTo>
                  <a:cubicBezTo>
                    <a:pt x="209" y="34"/>
                    <a:pt x="210" y="35"/>
                    <a:pt x="210" y="35"/>
                  </a:cubicBezTo>
                  <a:cubicBezTo>
                    <a:pt x="211" y="34"/>
                    <a:pt x="212" y="34"/>
                    <a:pt x="211" y="33"/>
                  </a:cubicBezTo>
                  <a:cubicBezTo>
                    <a:pt x="211" y="33"/>
                    <a:pt x="210" y="32"/>
                    <a:pt x="210" y="33"/>
                  </a:cubicBezTo>
                  <a:cubicBezTo>
                    <a:pt x="209" y="33"/>
                    <a:pt x="208" y="33"/>
                    <a:pt x="209" y="34"/>
                  </a:cubicBezTo>
                  <a:close/>
                  <a:moveTo>
                    <a:pt x="445" y="102"/>
                  </a:moveTo>
                  <a:cubicBezTo>
                    <a:pt x="444" y="102"/>
                    <a:pt x="444" y="102"/>
                    <a:pt x="444" y="102"/>
                  </a:cubicBezTo>
                  <a:cubicBezTo>
                    <a:pt x="444" y="103"/>
                    <a:pt x="444" y="103"/>
                    <a:pt x="445" y="103"/>
                  </a:cubicBezTo>
                  <a:cubicBezTo>
                    <a:pt x="445" y="103"/>
                    <a:pt x="445" y="103"/>
                    <a:pt x="446" y="103"/>
                  </a:cubicBezTo>
                  <a:cubicBezTo>
                    <a:pt x="446" y="102"/>
                    <a:pt x="445" y="102"/>
                    <a:pt x="445" y="102"/>
                  </a:cubicBezTo>
                  <a:close/>
                  <a:moveTo>
                    <a:pt x="212" y="56"/>
                  </a:moveTo>
                  <a:cubicBezTo>
                    <a:pt x="212" y="56"/>
                    <a:pt x="211" y="56"/>
                    <a:pt x="211" y="57"/>
                  </a:cubicBezTo>
                  <a:cubicBezTo>
                    <a:pt x="211" y="57"/>
                    <a:pt x="212" y="58"/>
                    <a:pt x="213" y="58"/>
                  </a:cubicBezTo>
                  <a:cubicBezTo>
                    <a:pt x="213" y="57"/>
                    <a:pt x="213" y="57"/>
                    <a:pt x="213" y="56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13" y="55"/>
                    <a:pt x="213" y="55"/>
                    <a:pt x="212" y="56"/>
                  </a:cubicBezTo>
                  <a:close/>
                  <a:moveTo>
                    <a:pt x="189" y="63"/>
                  </a:moveTo>
                  <a:cubicBezTo>
                    <a:pt x="189" y="63"/>
                    <a:pt x="189" y="63"/>
                    <a:pt x="189" y="63"/>
                  </a:cubicBezTo>
                  <a:cubicBezTo>
                    <a:pt x="189" y="63"/>
                    <a:pt x="189" y="63"/>
                    <a:pt x="189" y="63"/>
                  </a:cubicBezTo>
                  <a:cubicBezTo>
                    <a:pt x="189" y="63"/>
                    <a:pt x="189" y="64"/>
                    <a:pt x="188" y="64"/>
                  </a:cubicBezTo>
                  <a:cubicBezTo>
                    <a:pt x="187" y="64"/>
                    <a:pt x="187" y="64"/>
                    <a:pt x="188" y="65"/>
                  </a:cubicBezTo>
                  <a:cubicBezTo>
                    <a:pt x="189" y="66"/>
                    <a:pt x="189" y="65"/>
                    <a:pt x="189" y="64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90" y="64"/>
                    <a:pt x="190" y="63"/>
                    <a:pt x="189" y="63"/>
                  </a:cubicBezTo>
                  <a:close/>
                  <a:moveTo>
                    <a:pt x="429" y="96"/>
                  </a:moveTo>
                  <a:cubicBezTo>
                    <a:pt x="429" y="97"/>
                    <a:pt x="428" y="97"/>
                    <a:pt x="429" y="98"/>
                  </a:cubicBezTo>
                  <a:cubicBezTo>
                    <a:pt x="429" y="98"/>
                    <a:pt x="429" y="98"/>
                    <a:pt x="430" y="98"/>
                  </a:cubicBezTo>
                  <a:cubicBezTo>
                    <a:pt x="430" y="98"/>
                    <a:pt x="430" y="98"/>
                    <a:pt x="430" y="98"/>
                  </a:cubicBezTo>
                  <a:cubicBezTo>
                    <a:pt x="430" y="98"/>
                    <a:pt x="431" y="97"/>
                    <a:pt x="431" y="97"/>
                  </a:cubicBezTo>
                  <a:cubicBezTo>
                    <a:pt x="430" y="96"/>
                    <a:pt x="430" y="96"/>
                    <a:pt x="429" y="96"/>
                  </a:cubicBezTo>
                  <a:close/>
                  <a:moveTo>
                    <a:pt x="171" y="67"/>
                  </a:moveTo>
                  <a:cubicBezTo>
                    <a:pt x="171" y="67"/>
                    <a:pt x="170" y="67"/>
                    <a:pt x="170" y="66"/>
                  </a:cubicBezTo>
                  <a:cubicBezTo>
                    <a:pt x="169" y="66"/>
                    <a:pt x="169" y="66"/>
                    <a:pt x="169" y="66"/>
                  </a:cubicBezTo>
                  <a:cubicBezTo>
                    <a:pt x="169" y="66"/>
                    <a:pt x="169" y="67"/>
                    <a:pt x="169" y="67"/>
                  </a:cubicBezTo>
                  <a:cubicBezTo>
                    <a:pt x="169" y="68"/>
                    <a:pt x="170" y="68"/>
                    <a:pt x="171" y="67"/>
                  </a:cubicBezTo>
                  <a:close/>
                  <a:moveTo>
                    <a:pt x="222" y="73"/>
                  </a:moveTo>
                  <a:cubicBezTo>
                    <a:pt x="221" y="73"/>
                    <a:pt x="221" y="73"/>
                    <a:pt x="221" y="73"/>
                  </a:cubicBezTo>
                  <a:cubicBezTo>
                    <a:pt x="221" y="74"/>
                    <a:pt x="222" y="75"/>
                    <a:pt x="222" y="75"/>
                  </a:cubicBezTo>
                  <a:cubicBezTo>
                    <a:pt x="222" y="75"/>
                    <a:pt x="223" y="75"/>
                    <a:pt x="223" y="74"/>
                  </a:cubicBezTo>
                  <a:cubicBezTo>
                    <a:pt x="223" y="74"/>
                    <a:pt x="222" y="73"/>
                    <a:pt x="222" y="73"/>
                  </a:cubicBezTo>
                  <a:close/>
                  <a:moveTo>
                    <a:pt x="516" y="111"/>
                  </a:moveTo>
                  <a:cubicBezTo>
                    <a:pt x="516" y="111"/>
                    <a:pt x="517" y="111"/>
                    <a:pt x="517" y="111"/>
                  </a:cubicBezTo>
                  <a:cubicBezTo>
                    <a:pt x="517" y="110"/>
                    <a:pt x="516" y="110"/>
                    <a:pt x="516" y="110"/>
                  </a:cubicBezTo>
                  <a:cubicBezTo>
                    <a:pt x="515" y="110"/>
                    <a:pt x="515" y="110"/>
                    <a:pt x="515" y="111"/>
                  </a:cubicBezTo>
                  <a:cubicBezTo>
                    <a:pt x="515" y="111"/>
                    <a:pt x="515" y="111"/>
                    <a:pt x="516" y="111"/>
                  </a:cubicBezTo>
                  <a:close/>
                  <a:moveTo>
                    <a:pt x="221" y="83"/>
                  </a:moveTo>
                  <a:cubicBezTo>
                    <a:pt x="221" y="83"/>
                    <a:pt x="220" y="83"/>
                    <a:pt x="220" y="84"/>
                  </a:cubicBezTo>
                  <a:cubicBezTo>
                    <a:pt x="220" y="84"/>
                    <a:pt x="220" y="84"/>
                    <a:pt x="221" y="84"/>
                  </a:cubicBezTo>
                  <a:cubicBezTo>
                    <a:pt x="221" y="84"/>
                    <a:pt x="221" y="84"/>
                    <a:pt x="221" y="84"/>
                  </a:cubicBezTo>
                  <a:cubicBezTo>
                    <a:pt x="221" y="83"/>
                    <a:pt x="221" y="83"/>
                    <a:pt x="221" y="83"/>
                  </a:cubicBezTo>
                  <a:close/>
                  <a:moveTo>
                    <a:pt x="180" y="67"/>
                  </a:moveTo>
                  <a:cubicBezTo>
                    <a:pt x="180" y="67"/>
                    <a:pt x="180" y="67"/>
                    <a:pt x="180" y="68"/>
                  </a:cubicBezTo>
                  <a:cubicBezTo>
                    <a:pt x="180" y="68"/>
                    <a:pt x="180" y="68"/>
                    <a:pt x="180" y="68"/>
                  </a:cubicBezTo>
                  <a:cubicBezTo>
                    <a:pt x="181" y="68"/>
                    <a:pt x="180" y="68"/>
                    <a:pt x="181" y="67"/>
                  </a:cubicBezTo>
                  <a:cubicBezTo>
                    <a:pt x="181" y="67"/>
                    <a:pt x="181" y="67"/>
                    <a:pt x="180" y="67"/>
                  </a:cubicBezTo>
                  <a:close/>
                  <a:moveTo>
                    <a:pt x="197" y="61"/>
                  </a:moveTo>
                  <a:cubicBezTo>
                    <a:pt x="197" y="61"/>
                    <a:pt x="198" y="62"/>
                    <a:pt x="198" y="62"/>
                  </a:cubicBezTo>
                  <a:cubicBezTo>
                    <a:pt x="198" y="62"/>
                    <a:pt x="199" y="61"/>
                    <a:pt x="199" y="61"/>
                  </a:cubicBezTo>
                  <a:cubicBezTo>
                    <a:pt x="199" y="61"/>
                    <a:pt x="198" y="60"/>
                    <a:pt x="198" y="60"/>
                  </a:cubicBezTo>
                  <a:cubicBezTo>
                    <a:pt x="198" y="60"/>
                    <a:pt x="197" y="61"/>
                    <a:pt x="197" y="61"/>
                  </a:cubicBezTo>
                  <a:close/>
                  <a:moveTo>
                    <a:pt x="183" y="24"/>
                  </a:moveTo>
                  <a:cubicBezTo>
                    <a:pt x="182" y="25"/>
                    <a:pt x="183" y="25"/>
                    <a:pt x="183" y="26"/>
                  </a:cubicBezTo>
                  <a:cubicBezTo>
                    <a:pt x="184" y="25"/>
                    <a:pt x="183" y="25"/>
                    <a:pt x="183" y="24"/>
                  </a:cubicBezTo>
                  <a:close/>
                  <a:moveTo>
                    <a:pt x="493" y="102"/>
                  </a:moveTo>
                  <a:cubicBezTo>
                    <a:pt x="493" y="102"/>
                    <a:pt x="493" y="103"/>
                    <a:pt x="493" y="103"/>
                  </a:cubicBezTo>
                  <a:cubicBezTo>
                    <a:pt x="493" y="103"/>
                    <a:pt x="493" y="102"/>
                    <a:pt x="494" y="102"/>
                  </a:cubicBezTo>
                  <a:cubicBezTo>
                    <a:pt x="494" y="102"/>
                    <a:pt x="494" y="101"/>
                    <a:pt x="493" y="101"/>
                  </a:cubicBezTo>
                  <a:cubicBezTo>
                    <a:pt x="493" y="101"/>
                    <a:pt x="493" y="102"/>
                    <a:pt x="493" y="102"/>
                  </a:cubicBezTo>
                  <a:close/>
                  <a:moveTo>
                    <a:pt x="186" y="61"/>
                  </a:moveTo>
                  <a:cubicBezTo>
                    <a:pt x="186" y="62"/>
                    <a:pt x="186" y="62"/>
                    <a:pt x="186" y="62"/>
                  </a:cubicBezTo>
                  <a:cubicBezTo>
                    <a:pt x="187" y="63"/>
                    <a:pt x="188" y="62"/>
                    <a:pt x="188" y="61"/>
                  </a:cubicBezTo>
                  <a:cubicBezTo>
                    <a:pt x="188" y="61"/>
                    <a:pt x="188" y="60"/>
                    <a:pt x="187" y="59"/>
                  </a:cubicBezTo>
                  <a:cubicBezTo>
                    <a:pt x="186" y="58"/>
                    <a:pt x="186" y="59"/>
                    <a:pt x="185" y="59"/>
                  </a:cubicBezTo>
                  <a:cubicBezTo>
                    <a:pt x="185" y="60"/>
                    <a:pt x="185" y="60"/>
                    <a:pt x="185" y="61"/>
                  </a:cubicBezTo>
                  <a:cubicBezTo>
                    <a:pt x="185" y="61"/>
                    <a:pt x="185" y="61"/>
                    <a:pt x="185" y="61"/>
                  </a:cubicBezTo>
                  <a:cubicBezTo>
                    <a:pt x="184" y="62"/>
                    <a:pt x="184" y="63"/>
                    <a:pt x="184" y="64"/>
                  </a:cubicBezTo>
                  <a:cubicBezTo>
                    <a:pt x="183" y="65"/>
                    <a:pt x="184" y="66"/>
                    <a:pt x="185" y="66"/>
                  </a:cubicBezTo>
                  <a:cubicBezTo>
                    <a:pt x="186" y="67"/>
                    <a:pt x="186" y="66"/>
                    <a:pt x="186" y="65"/>
                  </a:cubicBezTo>
                  <a:cubicBezTo>
                    <a:pt x="187" y="65"/>
                    <a:pt x="185" y="65"/>
                    <a:pt x="186" y="64"/>
                  </a:cubicBezTo>
                  <a:cubicBezTo>
                    <a:pt x="186" y="63"/>
                    <a:pt x="186" y="62"/>
                    <a:pt x="186" y="62"/>
                  </a:cubicBezTo>
                  <a:cubicBezTo>
                    <a:pt x="185" y="61"/>
                    <a:pt x="186" y="61"/>
                    <a:pt x="186" y="61"/>
                  </a:cubicBezTo>
                  <a:close/>
                  <a:moveTo>
                    <a:pt x="186" y="64"/>
                  </a:moveTo>
                  <a:cubicBezTo>
                    <a:pt x="186" y="64"/>
                    <a:pt x="186" y="64"/>
                    <a:pt x="186" y="64"/>
                  </a:cubicBezTo>
                  <a:cubicBezTo>
                    <a:pt x="186" y="64"/>
                    <a:pt x="186" y="64"/>
                    <a:pt x="186" y="64"/>
                  </a:cubicBezTo>
                  <a:close/>
                  <a:moveTo>
                    <a:pt x="450" y="145"/>
                  </a:moveTo>
                  <a:cubicBezTo>
                    <a:pt x="450" y="145"/>
                    <a:pt x="450" y="145"/>
                    <a:pt x="450" y="145"/>
                  </a:cubicBezTo>
                  <a:cubicBezTo>
                    <a:pt x="450" y="146"/>
                    <a:pt x="450" y="146"/>
                    <a:pt x="450" y="146"/>
                  </a:cubicBezTo>
                  <a:cubicBezTo>
                    <a:pt x="451" y="146"/>
                    <a:pt x="451" y="146"/>
                    <a:pt x="451" y="146"/>
                  </a:cubicBezTo>
                  <a:cubicBezTo>
                    <a:pt x="450" y="146"/>
                    <a:pt x="451" y="145"/>
                    <a:pt x="450" y="145"/>
                  </a:cubicBezTo>
                  <a:close/>
                  <a:moveTo>
                    <a:pt x="485" y="133"/>
                  </a:moveTo>
                  <a:cubicBezTo>
                    <a:pt x="485" y="133"/>
                    <a:pt x="485" y="133"/>
                    <a:pt x="485" y="133"/>
                  </a:cubicBezTo>
                  <a:cubicBezTo>
                    <a:pt x="485" y="133"/>
                    <a:pt x="485" y="133"/>
                    <a:pt x="485" y="133"/>
                  </a:cubicBezTo>
                  <a:cubicBezTo>
                    <a:pt x="485" y="133"/>
                    <a:pt x="485" y="132"/>
                    <a:pt x="485" y="132"/>
                  </a:cubicBezTo>
                  <a:cubicBezTo>
                    <a:pt x="485" y="131"/>
                    <a:pt x="485" y="130"/>
                    <a:pt x="485" y="130"/>
                  </a:cubicBezTo>
                  <a:cubicBezTo>
                    <a:pt x="483" y="130"/>
                    <a:pt x="484" y="131"/>
                    <a:pt x="484" y="132"/>
                  </a:cubicBezTo>
                  <a:cubicBezTo>
                    <a:pt x="484" y="133"/>
                    <a:pt x="484" y="135"/>
                    <a:pt x="485" y="136"/>
                  </a:cubicBezTo>
                  <a:cubicBezTo>
                    <a:pt x="485" y="135"/>
                    <a:pt x="485" y="134"/>
                    <a:pt x="485" y="133"/>
                  </a:cubicBezTo>
                  <a:close/>
                  <a:moveTo>
                    <a:pt x="546" y="146"/>
                  </a:moveTo>
                  <a:cubicBezTo>
                    <a:pt x="546" y="146"/>
                    <a:pt x="546" y="146"/>
                    <a:pt x="546" y="146"/>
                  </a:cubicBezTo>
                  <a:cubicBezTo>
                    <a:pt x="546" y="146"/>
                    <a:pt x="546" y="145"/>
                    <a:pt x="545" y="145"/>
                  </a:cubicBezTo>
                  <a:cubicBezTo>
                    <a:pt x="544" y="144"/>
                    <a:pt x="543" y="144"/>
                    <a:pt x="542" y="145"/>
                  </a:cubicBezTo>
                  <a:cubicBezTo>
                    <a:pt x="541" y="145"/>
                    <a:pt x="541" y="145"/>
                    <a:pt x="540" y="145"/>
                  </a:cubicBezTo>
                  <a:cubicBezTo>
                    <a:pt x="539" y="144"/>
                    <a:pt x="540" y="144"/>
                    <a:pt x="540" y="143"/>
                  </a:cubicBezTo>
                  <a:cubicBezTo>
                    <a:pt x="540" y="143"/>
                    <a:pt x="540" y="143"/>
                    <a:pt x="540" y="143"/>
                  </a:cubicBezTo>
                  <a:cubicBezTo>
                    <a:pt x="540" y="143"/>
                    <a:pt x="540" y="143"/>
                    <a:pt x="540" y="143"/>
                  </a:cubicBezTo>
                  <a:cubicBezTo>
                    <a:pt x="540" y="143"/>
                    <a:pt x="540" y="142"/>
                    <a:pt x="540" y="141"/>
                  </a:cubicBezTo>
                  <a:cubicBezTo>
                    <a:pt x="539" y="140"/>
                    <a:pt x="539" y="139"/>
                    <a:pt x="538" y="138"/>
                  </a:cubicBezTo>
                  <a:cubicBezTo>
                    <a:pt x="538" y="138"/>
                    <a:pt x="537" y="138"/>
                    <a:pt x="537" y="138"/>
                  </a:cubicBezTo>
                  <a:cubicBezTo>
                    <a:pt x="537" y="139"/>
                    <a:pt x="537" y="141"/>
                    <a:pt x="536" y="142"/>
                  </a:cubicBezTo>
                  <a:cubicBezTo>
                    <a:pt x="536" y="142"/>
                    <a:pt x="536" y="142"/>
                    <a:pt x="536" y="142"/>
                  </a:cubicBezTo>
                  <a:cubicBezTo>
                    <a:pt x="534" y="142"/>
                    <a:pt x="534" y="143"/>
                    <a:pt x="534" y="145"/>
                  </a:cubicBezTo>
                  <a:cubicBezTo>
                    <a:pt x="534" y="145"/>
                    <a:pt x="534" y="145"/>
                    <a:pt x="534" y="145"/>
                  </a:cubicBezTo>
                  <a:cubicBezTo>
                    <a:pt x="534" y="145"/>
                    <a:pt x="534" y="145"/>
                    <a:pt x="534" y="145"/>
                  </a:cubicBezTo>
                  <a:cubicBezTo>
                    <a:pt x="534" y="145"/>
                    <a:pt x="534" y="145"/>
                    <a:pt x="534" y="145"/>
                  </a:cubicBezTo>
                  <a:cubicBezTo>
                    <a:pt x="534" y="145"/>
                    <a:pt x="534" y="145"/>
                    <a:pt x="534" y="145"/>
                  </a:cubicBezTo>
                  <a:cubicBezTo>
                    <a:pt x="534" y="146"/>
                    <a:pt x="534" y="146"/>
                    <a:pt x="535" y="147"/>
                  </a:cubicBezTo>
                  <a:cubicBezTo>
                    <a:pt x="536" y="147"/>
                    <a:pt x="536" y="148"/>
                    <a:pt x="537" y="149"/>
                  </a:cubicBezTo>
                  <a:cubicBezTo>
                    <a:pt x="538" y="150"/>
                    <a:pt x="540" y="149"/>
                    <a:pt x="541" y="150"/>
                  </a:cubicBezTo>
                  <a:cubicBezTo>
                    <a:pt x="541" y="150"/>
                    <a:pt x="541" y="150"/>
                    <a:pt x="541" y="150"/>
                  </a:cubicBezTo>
                  <a:cubicBezTo>
                    <a:pt x="541" y="150"/>
                    <a:pt x="541" y="150"/>
                    <a:pt x="541" y="150"/>
                  </a:cubicBezTo>
                  <a:cubicBezTo>
                    <a:pt x="541" y="150"/>
                    <a:pt x="541" y="150"/>
                    <a:pt x="541" y="150"/>
                  </a:cubicBezTo>
                  <a:cubicBezTo>
                    <a:pt x="541" y="150"/>
                    <a:pt x="542" y="150"/>
                    <a:pt x="542" y="150"/>
                  </a:cubicBezTo>
                  <a:cubicBezTo>
                    <a:pt x="542" y="150"/>
                    <a:pt x="542" y="150"/>
                    <a:pt x="542" y="150"/>
                  </a:cubicBezTo>
                  <a:cubicBezTo>
                    <a:pt x="542" y="150"/>
                    <a:pt x="542" y="150"/>
                    <a:pt x="542" y="150"/>
                  </a:cubicBezTo>
                  <a:cubicBezTo>
                    <a:pt x="543" y="150"/>
                    <a:pt x="543" y="151"/>
                    <a:pt x="544" y="151"/>
                  </a:cubicBezTo>
                  <a:cubicBezTo>
                    <a:pt x="545" y="151"/>
                    <a:pt x="545" y="150"/>
                    <a:pt x="546" y="149"/>
                  </a:cubicBezTo>
                  <a:cubicBezTo>
                    <a:pt x="546" y="149"/>
                    <a:pt x="546" y="149"/>
                    <a:pt x="546" y="148"/>
                  </a:cubicBezTo>
                  <a:cubicBezTo>
                    <a:pt x="546" y="148"/>
                    <a:pt x="546" y="148"/>
                    <a:pt x="546" y="148"/>
                  </a:cubicBezTo>
                  <a:cubicBezTo>
                    <a:pt x="547" y="148"/>
                    <a:pt x="547" y="147"/>
                    <a:pt x="546" y="146"/>
                  </a:cubicBezTo>
                  <a:close/>
                  <a:moveTo>
                    <a:pt x="210" y="16"/>
                  </a:moveTo>
                  <a:cubicBezTo>
                    <a:pt x="210" y="16"/>
                    <a:pt x="209" y="16"/>
                    <a:pt x="209" y="16"/>
                  </a:cubicBezTo>
                  <a:cubicBezTo>
                    <a:pt x="209" y="16"/>
                    <a:pt x="210" y="16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10" y="16"/>
                    <a:pt x="210" y="15"/>
                    <a:pt x="210" y="16"/>
                  </a:cubicBezTo>
                  <a:close/>
                  <a:moveTo>
                    <a:pt x="235" y="11"/>
                  </a:moveTo>
                  <a:cubicBezTo>
                    <a:pt x="235" y="11"/>
                    <a:pt x="235" y="11"/>
                    <a:pt x="235" y="11"/>
                  </a:cubicBezTo>
                  <a:cubicBezTo>
                    <a:pt x="235" y="11"/>
                    <a:pt x="235" y="11"/>
                    <a:pt x="235" y="11"/>
                  </a:cubicBezTo>
                  <a:cubicBezTo>
                    <a:pt x="234" y="11"/>
                    <a:pt x="234" y="11"/>
                    <a:pt x="234" y="11"/>
                  </a:cubicBezTo>
                  <a:cubicBezTo>
                    <a:pt x="234" y="11"/>
                    <a:pt x="234" y="11"/>
                    <a:pt x="235" y="11"/>
                  </a:cubicBezTo>
                  <a:close/>
                  <a:moveTo>
                    <a:pt x="443" y="79"/>
                  </a:moveTo>
                  <a:cubicBezTo>
                    <a:pt x="443" y="79"/>
                    <a:pt x="443" y="79"/>
                    <a:pt x="443" y="79"/>
                  </a:cubicBezTo>
                  <a:cubicBezTo>
                    <a:pt x="443" y="79"/>
                    <a:pt x="444" y="79"/>
                    <a:pt x="444" y="78"/>
                  </a:cubicBezTo>
                  <a:cubicBezTo>
                    <a:pt x="444" y="78"/>
                    <a:pt x="443" y="78"/>
                    <a:pt x="443" y="78"/>
                  </a:cubicBezTo>
                  <a:cubicBezTo>
                    <a:pt x="443" y="78"/>
                    <a:pt x="443" y="78"/>
                    <a:pt x="443" y="79"/>
                  </a:cubicBezTo>
                  <a:close/>
                  <a:moveTo>
                    <a:pt x="184" y="27"/>
                  </a:moveTo>
                  <a:cubicBezTo>
                    <a:pt x="184" y="27"/>
                    <a:pt x="184" y="27"/>
                    <a:pt x="184" y="27"/>
                  </a:cubicBezTo>
                  <a:cubicBezTo>
                    <a:pt x="184" y="27"/>
                    <a:pt x="184" y="27"/>
                    <a:pt x="184" y="27"/>
                  </a:cubicBezTo>
                  <a:cubicBezTo>
                    <a:pt x="183" y="26"/>
                    <a:pt x="183" y="27"/>
                    <a:pt x="183" y="27"/>
                  </a:cubicBezTo>
                  <a:cubicBezTo>
                    <a:pt x="183" y="27"/>
                    <a:pt x="184" y="27"/>
                    <a:pt x="184" y="27"/>
                  </a:cubicBezTo>
                  <a:close/>
                  <a:moveTo>
                    <a:pt x="182" y="36"/>
                  </a:moveTo>
                  <a:cubicBezTo>
                    <a:pt x="183" y="36"/>
                    <a:pt x="183" y="35"/>
                    <a:pt x="183" y="35"/>
                  </a:cubicBezTo>
                  <a:cubicBezTo>
                    <a:pt x="183" y="35"/>
                    <a:pt x="183" y="35"/>
                    <a:pt x="182" y="35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2" y="36"/>
                    <a:pt x="182" y="36"/>
                  </a:cubicBezTo>
                  <a:close/>
                  <a:moveTo>
                    <a:pt x="466" y="75"/>
                  </a:moveTo>
                  <a:cubicBezTo>
                    <a:pt x="466" y="75"/>
                    <a:pt x="466" y="75"/>
                    <a:pt x="466" y="75"/>
                  </a:cubicBezTo>
                  <a:cubicBezTo>
                    <a:pt x="466" y="75"/>
                    <a:pt x="466" y="75"/>
                    <a:pt x="466" y="75"/>
                  </a:cubicBezTo>
                  <a:cubicBezTo>
                    <a:pt x="466" y="75"/>
                    <a:pt x="466" y="75"/>
                    <a:pt x="466" y="75"/>
                  </a:cubicBezTo>
                  <a:cubicBezTo>
                    <a:pt x="466" y="75"/>
                    <a:pt x="466" y="74"/>
                    <a:pt x="466" y="75"/>
                  </a:cubicBezTo>
                  <a:close/>
                  <a:moveTo>
                    <a:pt x="214" y="46"/>
                  </a:moveTo>
                  <a:cubicBezTo>
                    <a:pt x="214" y="46"/>
                    <a:pt x="214" y="46"/>
                    <a:pt x="214" y="46"/>
                  </a:cubicBezTo>
                  <a:cubicBezTo>
                    <a:pt x="214" y="46"/>
                    <a:pt x="214" y="44"/>
                    <a:pt x="213" y="44"/>
                  </a:cubicBezTo>
                  <a:cubicBezTo>
                    <a:pt x="211" y="45"/>
                    <a:pt x="209" y="45"/>
                    <a:pt x="208" y="47"/>
                  </a:cubicBezTo>
                  <a:cubicBezTo>
                    <a:pt x="208" y="47"/>
                    <a:pt x="208" y="47"/>
                    <a:pt x="208" y="48"/>
                  </a:cubicBezTo>
                  <a:cubicBezTo>
                    <a:pt x="207" y="48"/>
                    <a:pt x="207" y="49"/>
                    <a:pt x="208" y="50"/>
                  </a:cubicBezTo>
                  <a:cubicBezTo>
                    <a:pt x="208" y="50"/>
                    <a:pt x="209" y="50"/>
                    <a:pt x="209" y="50"/>
                  </a:cubicBezTo>
                  <a:cubicBezTo>
                    <a:pt x="211" y="52"/>
                    <a:pt x="211" y="51"/>
                    <a:pt x="212" y="50"/>
                  </a:cubicBezTo>
                  <a:cubicBezTo>
                    <a:pt x="213" y="50"/>
                    <a:pt x="214" y="50"/>
                    <a:pt x="214" y="49"/>
                  </a:cubicBezTo>
                  <a:cubicBezTo>
                    <a:pt x="214" y="49"/>
                    <a:pt x="214" y="49"/>
                    <a:pt x="214" y="49"/>
                  </a:cubicBezTo>
                  <a:cubicBezTo>
                    <a:pt x="214" y="49"/>
                    <a:pt x="214" y="49"/>
                    <a:pt x="214" y="49"/>
                  </a:cubicBezTo>
                  <a:cubicBezTo>
                    <a:pt x="214" y="49"/>
                    <a:pt x="214" y="48"/>
                    <a:pt x="214" y="48"/>
                  </a:cubicBezTo>
                  <a:cubicBezTo>
                    <a:pt x="215" y="47"/>
                    <a:pt x="215" y="47"/>
                    <a:pt x="214" y="46"/>
                  </a:cubicBezTo>
                  <a:close/>
                  <a:moveTo>
                    <a:pt x="210" y="30"/>
                  </a:moveTo>
                  <a:cubicBezTo>
                    <a:pt x="210" y="30"/>
                    <a:pt x="210" y="30"/>
                    <a:pt x="210" y="30"/>
                  </a:cubicBezTo>
                  <a:cubicBezTo>
                    <a:pt x="209" y="30"/>
                    <a:pt x="209" y="30"/>
                    <a:pt x="209" y="30"/>
                  </a:cubicBezTo>
                  <a:cubicBezTo>
                    <a:pt x="209" y="30"/>
                    <a:pt x="209" y="30"/>
                    <a:pt x="209" y="30"/>
                  </a:cubicBezTo>
                  <a:cubicBezTo>
                    <a:pt x="210" y="30"/>
                    <a:pt x="210" y="30"/>
                    <a:pt x="210" y="30"/>
                  </a:cubicBezTo>
                  <a:close/>
                  <a:moveTo>
                    <a:pt x="213" y="19"/>
                  </a:moveTo>
                  <a:cubicBezTo>
                    <a:pt x="213" y="19"/>
                    <a:pt x="213" y="19"/>
                    <a:pt x="213" y="19"/>
                  </a:cubicBezTo>
                  <a:cubicBezTo>
                    <a:pt x="213" y="19"/>
                    <a:pt x="213" y="19"/>
                    <a:pt x="213" y="19"/>
                  </a:cubicBezTo>
                  <a:cubicBezTo>
                    <a:pt x="213" y="19"/>
                    <a:pt x="213" y="19"/>
                    <a:pt x="212" y="19"/>
                  </a:cubicBezTo>
                  <a:cubicBezTo>
                    <a:pt x="212" y="19"/>
                    <a:pt x="213" y="19"/>
                    <a:pt x="213" y="19"/>
                  </a:cubicBezTo>
                  <a:close/>
                  <a:moveTo>
                    <a:pt x="516" y="113"/>
                  </a:moveTo>
                  <a:cubicBezTo>
                    <a:pt x="516" y="113"/>
                    <a:pt x="516" y="113"/>
                    <a:pt x="516" y="113"/>
                  </a:cubicBezTo>
                  <a:cubicBezTo>
                    <a:pt x="516" y="113"/>
                    <a:pt x="516" y="113"/>
                    <a:pt x="517" y="113"/>
                  </a:cubicBezTo>
                  <a:cubicBezTo>
                    <a:pt x="516" y="113"/>
                    <a:pt x="516" y="112"/>
                    <a:pt x="516" y="112"/>
                  </a:cubicBezTo>
                  <a:cubicBezTo>
                    <a:pt x="516" y="112"/>
                    <a:pt x="516" y="112"/>
                    <a:pt x="516" y="113"/>
                  </a:cubicBezTo>
                  <a:close/>
                  <a:moveTo>
                    <a:pt x="187" y="22"/>
                  </a:moveTo>
                  <a:cubicBezTo>
                    <a:pt x="187" y="22"/>
                    <a:pt x="187" y="22"/>
                    <a:pt x="187" y="22"/>
                  </a:cubicBezTo>
                  <a:cubicBezTo>
                    <a:pt x="187" y="22"/>
                    <a:pt x="187" y="22"/>
                    <a:pt x="187" y="22"/>
                  </a:cubicBezTo>
                  <a:cubicBezTo>
                    <a:pt x="187" y="22"/>
                    <a:pt x="186" y="22"/>
                    <a:pt x="186" y="22"/>
                  </a:cubicBezTo>
                  <a:cubicBezTo>
                    <a:pt x="186" y="22"/>
                    <a:pt x="186" y="22"/>
                    <a:pt x="187" y="22"/>
                  </a:cubicBezTo>
                  <a:close/>
                  <a:moveTo>
                    <a:pt x="433" y="37"/>
                  </a:moveTo>
                  <a:cubicBezTo>
                    <a:pt x="433" y="37"/>
                    <a:pt x="433" y="37"/>
                    <a:pt x="433" y="37"/>
                  </a:cubicBezTo>
                  <a:cubicBezTo>
                    <a:pt x="435" y="37"/>
                    <a:pt x="436" y="35"/>
                    <a:pt x="436" y="33"/>
                  </a:cubicBezTo>
                  <a:cubicBezTo>
                    <a:pt x="436" y="33"/>
                    <a:pt x="437" y="32"/>
                    <a:pt x="436" y="31"/>
                  </a:cubicBezTo>
                  <a:cubicBezTo>
                    <a:pt x="436" y="31"/>
                    <a:pt x="436" y="31"/>
                    <a:pt x="436" y="31"/>
                  </a:cubicBezTo>
                  <a:cubicBezTo>
                    <a:pt x="436" y="31"/>
                    <a:pt x="436" y="31"/>
                    <a:pt x="436" y="31"/>
                  </a:cubicBezTo>
                  <a:cubicBezTo>
                    <a:pt x="433" y="30"/>
                    <a:pt x="431" y="30"/>
                    <a:pt x="428" y="31"/>
                  </a:cubicBezTo>
                  <a:cubicBezTo>
                    <a:pt x="427" y="31"/>
                    <a:pt x="426" y="31"/>
                    <a:pt x="426" y="32"/>
                  </a:cubicBezTo>
                  <a:cubicBezTo>
                    <a:pt x="425" y="33"/>
                    <a:pt x="425" y="35"/>
                    <a:pt x="426" y="35"/>
                  </a:cubicBezTo>
                  <a:cubicBezTo>
                    <a:pt x="428" y="37"/>
                    <a:pt x="429" y="37"/>
                    <a:pt x="431" y="37"/>
                  </a:cubicBezTo>
                  <a:cubicBezTo>
                    <a:pt x="431" y="37"/>
                    <a:pt x="431" y="37"/>
                    <a:pt x="431" y="37"/>
                  </a:cubicBezTo>
                  <a:cubicBezTo>
                    <a:pt x="432" y="38"/>
                    <a:pt x="432" y="38"/>
                    <a:pt x="433" y="37"/>
                  </a:cubicBezTo>
                  <a:close/>
                  <a:moveTo>
                    <a:pt x="222" y="66"/>
                  </a:moveTo>
                  <a:cubicBezTo>
                    <a:pt x="222" y="66"/>
                    <a:pt x="222" y="66"/>
                    <a:pt x="222" y="66"/>
                  </a:cubicBezTo>
                  <a:cubicBezTo>
                    <a:pt x="222" y="66"/>
                    <a:pt x="222" y="66"/>
                    <a:pt x="222" y="66"/>
                  </a:cubicBezTo>
                  <a:cubicBezTo>
                    <a:pt x="222" y="66"/>
                    <a:pt x="222" y="66"/>
                    <a:pt x="222" y="67"/>
                  </a:cubicBezTo>
                  <a:cubicBezTo>
                    <a:pt x="222" y="67"/>
                    <a:pt x="223" y="67"/>
                    <a:pt x="223" y="66"/>
                  </a:cubicBezTo>
                  <a:cubicBezTo>
                    <a:pt x="223" y="66"/>
                    <a:pt x="223" y="66"/>
                    <a:pt x="222" y="66"/>
                  </a:cubicBezTo>
                  <a:close/>
                  <a:moveTo>
                    <a:pt x="213" y="69"/>
                  </a:moveTo>
                  <a:cubicBezTo>
                    <a:pt x="213" y="69"/>
                    <a:pt x="213" y="69"/>
                    <a:pt x="213" y="69"/>
                  </a:cubicBezTo>
                  <a:cubicBezTo>
                    <a:pt x="214" y="69"/>
                    <a:pt x="214" y="69"/>
                    <a:pt x="214" y="69"/>
                  </a:cubicBezTo>
                  <a:cubicBezTo>
                    <a:pt x="213" y="69"/>
                    <a:pt x="213" y="69"/>
                    <a:pt x="213" y="69"/>
                  </a:cubicBezTo>
                  <a:cubicBezTo>
                    <a:pt x="213" y="69"/>
                    <a:pt x="213" y="69"/>
                    <a:pt x="213" y="69"/>
                  </a:cubicBezTo>
                  <a:close/>
                  <a:moveTo>
                    <a:pt x="239" y="10"/>
                  </a:moveTo>
                  <a:cubicBezTo>
                    <a:pt x="239" y="12"/>
                    <a:pt x="240" y="13"/>
                    <a:pt x="241" y="13"/>
                  </a:cubicBezTo>
                  <a:cubicBezTo>
                    <a:pt x="242" y="14"/>
                    <a:pt x="242" y="13"/>
                    <a:pt x="243" y="13"/>
                  </a:cubicBezTo>
                  <a:cubicBezTo>
                    <a:pt x="243" y="13"/>
                    <a:pt x="243" y="13"/>
                    <a:pt x="243" y="13"/>
                  </a:cubicBezTo>
                  <a:cubicBezTo>
                    <a:pt x="243" y="13"/>
                    <a:pt x="243" y="13"/>
                    <a:pt x="243" y="13"/>
                  </a:cubicBezTo>
                  <a:cubicBezTo>
                    <a:pt x="243" y="13"/>
                    <a:pt x="243" y="13"/>
                    <a:pt x="243" y="13"/>
                  </a:cubicBezTo>
                  <a:cubicBezTo>
                    <a:pt x="244" y="14"/>
                    <a:pt x="244" y="14"/>
                    <a:pt x="245" y="13"/>
                  </a:cubicBezTo>
                  <a:cubicBezTo>
                    <a:pt x="245" y="13"/>
                    <a:pt x="245" y="13"/>
                    <a:pt x="245" y="13"/>
                  </a:cubicBezTo>
                  <a:cubicBezTo>
                    <a:pt x="246" y="13"/>
                    <a:pt x="247" y="12"/>
                    <a:pt x="247" y="11"/>
                  </a:cubicBezTo>
                  <a:cubicBezTo>
                    <a:pt x="247" y="11"/>
                    <a:pt x="247" y="11"/>
                    <a:pt x="247" y="11"/>
                  </a:cubicBezTo>
                  <a:cubicBezTo>
                    <a:pt x="248" y="10"/>
                    <a:pt x="248" y="10"/>
                    <a:pt x="247" y="9"/>
                  </a:cubicBezTo>
                  <a:cubicBezTo>
                    <a:pt x="247" y="9"/>
                    <a:pt x="247" y="9"/>
                    <a:pt x="247" y="9"/>
                  </a:cubicBezTo>
                  <a:cubicBezTo>
                    <a:pt x="246" y="8"/>
                    <a:pt x="245" y="7"/>
                    <a:pt x="243" y="7"/>
                  </a:cubicBezTo>
                  <a:cubicBezTo>
                    <a:pt x="242" y="7"/>
                    <a:pt x="240" y="7"/>
                    <a:pt x="238" y="7"/>
                  </a:cubicBezTo>
                  <a:cubicBezTo>
                    <a:pt x="237" y="7"/>
                    <a:pt x="237" y="8"/>
                    <a:pt x="236" y="9"/>
                  </a:cubicBezTo>
                  <a:cubicBezTo>
                    <a:pt x="236" y="9"/>
                    <a:pt x="237" y="10"/>
                    <a:pt x="237" y="10"/>
                  </a:cubicBezTo>
                  <a:cubicBezTo>
                    <a:pt x="238" y="10"/>
                    <a:pt x="238" y="10"/>
                    <a:pt x="239" y="10"/>
                  </a:cubicBezTo>
                  <a:close/>
                  <a:moveTo>
                    <a:pt x="215" y="75"/>
                  </a:moveTo>
                  <a:cubicBezTo>
                    <a:pt x="215" y="75"/>
                    <a:pt x="215" y="75"/>
                    <a:pt x="215" y="76"/>
                  </a:cubicBezTo>
                  <a:cubicBezTo>
                    <a:pt x="215" y="76"/>
                    <a:pt x="216" y="76"/>
                    <a:pt x="216" y="75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5"/>
                    <a:pt x="216" y="75"/>
                    <a:pt x="215" y="75"/>
                  </a:cubicBezTo>
                  <a:close/>
                  <a:moveTo>
                    <a:pt x="454" y="80"/>
                  </a:moveTo>
                  <a:cubicBezTo>
                    <a:pt x="454" y="80"/>
                    <a:pt x="454" y="80"/>
                    <a:pt x="455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54" y="80"/>
                    <a:pt x="454" y="80"/>
                    <a:pt x="454" y="80"/>
                  </a:cubicBezTo>
                  <a:close/>
                  <a:moveTo>
                    <a:pt x="201" y="67"/>
                  </a:moveTo>
                  <a:cubicBezTo>
                    <a:pt x="200" y="66"/>
                    <a:pt x="199" y="66"/>
                    <a:pt x="199" y="67"/>
                  </a:cubicBezTo>
                  <a:cubicBezTo>
                    <a:pt x="199" y="68"/>
                    <a:pt x="198" y="68"/>
                    <a:pt x="197" y="67"/>
                  </a:cubicBezTo>
                  <a:cubicBezTo>
                    <a:pt x="197" y="67"/>
                    <a:pt x="197" y="67"/>
                    <a:pt x="196" y="67"/>
                  </a:cubicBezTo>
                  <a:cubicBezTo>
                    <a:pt x="195" y="67"/>
                    <a:pt x="193" y="68"/>
                    <a:pt x="194" y="69"/>
                  </a:cubicBezTo>
                  <a:cubicBezTo>
                    <a:pt x="194" y="70"/>
                    <a:pt x="194" y="71"/>
                    <a:pt x="195" y="72"/>
                  </a:cubicBezTo>
                  <a:cubicBezTo>
                    <a:pt x="195" y="73"/>
                    <a:pt x="195" y="74"/>
                    <a:pt x="194" y="75"/>
                  </a:cubicBezTo>
                  <a:cubicBezTo>
                    <a:pt x="193" y="76"/>
                    <a:pt x="193" y="76"/>
                    <a:pt x="195" y="78"/>
                  </a:cubicBezTo>
                  <a:cubicBezTo>
                    <a:pt x="196" y="78"/>
                    <a:pt x="197" y="78"/>
                    <a:pt x="198" y="78"/>
                  </a:cubicBezTo>
                  <a:cubicBezTo>
                    <a:pt x="198" y="78"/>
                    <a:pt x="198" y="78"/>
                    <a:pt x="198" y="78"/>
                  </a:cubicBezTo>
                  <a:cubicBezTo>
                    <a:pt x="198" y="78"/>
                    <a:pt x="198" y="78"/>
                    <a:pt x="198" y="78"/>
                  </a:cubicBezTo>
                  <a:cubicBezTo>
                    <a:pt x="198" y="78"/>
                    <a:pt x="199" y="79"/>
                    <a:pt x="199" y="78"/>
                  </a:cubicBezTo>
                  <a:cubicBezTo>
                    <a:pt x="200" y="78"/>
                    <a:pt x="200" y="78"/>
                    <a:pt x="201" y="78"/>
                  </a:cubicBezTo>
                  <a:cubicBezTo>
                    <a:pt x="201" y="78"/>
                    <a:pt x="201" y="78"/>
                    <a:pt x="201" y="78"/>
                  </a:cubicBezTo>
                  <a:cubicBezTo>
                    <a:pt x="201" y="78"/>
                    <a:pt x="201" y="78"/>
                    <a:pt x="201" y="78"/>
                  </a:cubicBezTo>
                  <a:cubicBezTo>
                    <a:pt x="201" y="77"/>
                    <a:pt x="202" y="76"/>
                    <a:pt x="202" y="75"/>
                  </a:cubicBezTo>
                  <a:cubicBezTo>
                    <a:pt x="201" y="74"/>
                    <a:pt x="201" y="73"/>
                    <a:pt x="202" y="73"/>
                  </a:cubicBezTo>
                  <a:cubicBezTo>
                    <a:pt x="201" y="71"/>
                    <a:pt x="202" y="69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02" y="67"/>
                    <a:pt x="201" y="67"/>
                    <a:pt x="201" y="67"/>
                  </a:cubicBezTo>
                  <a:close/>
                  <a:moveTo>
                    <a:pt x="208" y="74"/>
                  </a:moveTo>
                  <a:cubicBezTo>
                    <a:pt x="208" y="74"/>
                    <a:pt x="208" y="74"/>
                    <a:pt x="209" y="74"/>
                  </a:cubicBezTo>
                  <a:cubicBezTo>
                    <a:pt x="209" y="74"/>
                    <a:pt x="210" y="75"/>
                    <a:pt x="210" y="74"/>
                  </a:cubicBezTo>
                  <a:cubicBezTo>
                    <a:pt x="211" y="73"/>
                    <a:pt x="211" y="72"/>
                    <a:pt x="210" y="71"/>
                  </a:cubicBezTo>
                  <a:cubicBezTo>
                    <a:pt x="208" y="71"/>
                    <a:pt x="208" y="71"/>
                    <a:pt x="209" y="69"/>
                  </a:cubicBezTo>
                  <a:cubicBezTo>
                    <a:pt x="210" y="69"/>
                    <a:pt x="210" y="69"/>
                    <a:pt x="210" y="68"/>
                  </a:cubicBezTo>
                  <a:cubicBezTo>
                    <a:pt x="211" y="68"/>
                    <a:pt x="211" y="69"/>
                    <a:pt x="212" y="68"/>
                  </a:cubicBezTo>
                  <a:cubicBezTo>
                    <a:pt x="212" y="67"/>
                    <a:pt x="213" y="68"/>
                    <a:pt x="213" y="68"/>
                  </a:cubicBezTo>
                  <a:cubicBezTo>
                    <a:pt x="214" y="68"/>
                    <a:pt x="215" y="67"/>
                    <a:pt x="216" y="68"/>
                  </a:cubicBezTo>
                  <a:cubicBezTo>
                    <a:pt x="216" y="68"/>
                    <a:pt x="217" y="67"/>
                    <a:pt x="216" y="66"/>
                  </a:cubicBezTo>
                  <a:cubicBezTo>
                    <a:pt x="216" y="65"/>
                    <a:pt x="215" y="64"/>
                    <a:pt x="214" y="63"/>
                  </a:cubicBezTo>
                  <a:cubicBezTo>
                    <a:pt x="212" y="62"/>
                    <a:pt x="210" y="61"/>
                    <a:pt x="208" y="61"/>
                  </a:cubicBezTo>
                  <a:cubicBezTo>
                    <a:pt x="206" y="61"/>
                    <a:pt x="205" y="62"/>
                    <a:pt x="203" y="62"/>
                  </a:cubicBezTo>
                  <a:cubicBezTo>
                    <a:pt x="203" y="62"/>
                    <a:pt x="202" y="62"/>
                    <a:pt x="202" y="62"/>
                  </a:cubicBezTo>
                  <a:cubicBezTo>
                    <a:pt x="202" y="62"/>
                    <a:pt x="201" y="62"/>
                    <a:pt x="202" y="63"/>
                  </a:cubicBezTo>
                  <a:cubicBezTo>
                    <a:pt x="203" y="65"/>
                    <a:pt x="203" y="66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03" y="69"/>
                    <a:pt x="202" y="70"/>
                    <a:pt x="202" y="72"/>
                  </a:cubicBezTo>
                  <a:cubicBezTo>
                    <a:pt x="202" y="72"/>
                    <a:pt x="202" y="72"/>
                    <a:pt x="202" y="72"/>
                  </a:cubicBezTo>
                  <a:cubicBezTo>
                    <a:pt x="203" y="72"/>
                    <a:pt x="203" y="72"/>
                    <a:pt x="203" y="73"/>
                  </a:cubicBezTo>
                  <a:cubicBezTo>
                    <a:pt x="203" y="74"/>
                    <a:pt x="203" y="74"/>
                    <a:pt x="204" y="75"/>
                  </a:cubicBezTo>
                  <a:cubicBezTo>
                    <a:pt x="205" y="75"/>
                    <a:pt x="206" y="76"/>
                    <a:pt x="207" y="77"/>
                  </a:cubicBezTo>
                  <a:cubicBezTo>
                    <a:pt x="207" y="77"/>
                    <a:pt x="207" y="77"/>
                    <a:pt x="208" y="77"/>
                  </a:cubicBezTo>
                  <a:cubicBezTo>
                    <a:pt x="208" y="76"/>
                    <a:pt x="208" y="76"/>
                    <a:pt x="208" y="75"/>
                  </a:cubicBezTo>
                  <a:cubicBezTo>
                    <a:pt x="208" y="75"/>
                    <a:pt x="207" y="75"/>
                    <a:pt x="208" y="74"/>
                  </a:cubicBezTo>
                  <a:close/>
                  <a:moveTo>
                    <a:pt x="930" y="526"/>
                  </a:moveTo>
                  <a:cubicBezTo>
                    <a:pt x="930" y="526"/>
                    <a:pt x="930" y="526"/>
                    <a:pt x="929" y="526"/>
                  </a:cubicBezTo>
                  <a:cubicBezTo>
                    <a:pt x="929" y="526"/>
                    <a:pt x="929" y="526"/>
                    <a:pt x="928" y="526"/>
                  </a:cubicBezTo>
                  <a:cubicBezTo>
                    <a:pt x="927" y="527"/>
                    <a:pt x="926" y="528"/>
                    <a:pt x="925" y="529"/>
                  </a:cubicBezTo>
                  <a:cubicBezTo>
                    <a:pt x="925" y="529"/>
                    <a:pt x="924" y="530"/>
                    <a:pt x="924" y="531"/>
                  </a:cubicBezTo>
                  <a:cubicBezTo>
                    <a:pt x="924" y="531"/>
                    <a:pt x="924" y="532"/>
                    <a:pt x="923" y="532"/>
                  </a:cubicBezTo>
                  <a:cubicBezTo>
                    <a:pt x="923" y="532"/>
                    <a:pt x="923" y="533"/>
                    <a:pt x="923" y="533"/>
                  </a:cubicBezTo>
                  <a:cubicBezTo>
                    <a:pt x="923" y="533"/>
                    <a:pt x="923" y="533"/>
                    <a:pt x="924" y="533"/>
                  </a:cubicBezTo>
                  <a:cubicBezTo>
                    <a:pt x="924" y="533"/>
                    <a:pt x="924" y="533"/>
                    <a:pt x="924" y="533"/>
                  </a:cubicBezTo>
                  <a:cubicBezTo>
                    <a:pt x="924" y="533"/>
                    <a:pt x="924" y="533"/>
                    <a:pt x="924" y="533"/>
                  </a:cubicBezTo>
                  <a:cubicBezTo>
                    <a:pt x="924" y="533"/>
                    <a:pt x="924" y="533"/>
                    <a:pt x="924" y="533"/>
                  </a:cubicBezTo>
                  <a:cubicBezTo>
                    <a:pt x="924" y="533"/>
                    <a:pt x="924" y="533"/>
                    <a:pt x="924" y="533"/>
                  </a:cubicBezTo>
                  <a:cubicBezTo>
                    <a:pt x="926" y="531"/>
                    <a:pt x="928" y="530"/>
                    <a:pt x="930" y="530"/>
                  </a:cubicBezTo>
                  <a:cubicBezTo>
                    <a:pt x="930" y="530"/>
                    <a:pt x="930" y="530"/>
                    <a:pt x="931" y="529"/>
                  </a:cubicBezTo>
                  <a:cubicBezTo>
                    <a:pt x="932" y="528"/>
                    <a:pt x="931" y="527"/>
                    <a:pt x="930" y="526"/>
                  </a:cubicBezTo>
                  <a:cubicBezTo>
                    <a:pt x="930" y="526"/>
                    <a:pt x="930" y="526"/>
                    <a:pt x="930" y="526"/>
                  </a:cubicBezTo>
                  <a:close/>
                  <a:moveTo>
                    <a:pt x="922" y="535"/>
                  </a:moveTo>
                  <a:cubicBezTo>
                    <a:pt x="922" y="535"/>
                    <a:pt x="922" y="535"/>
                    <a:pt x="922" y="535"/>
                  </a:cubicBezTo>
                  <a:cubicBezTo>
                    <a:pt x="923" y="535"/>
                    <a:pt x="923" y="535"/>
                    <a:pt x="923" y="534"/>
                  </a:cubicBezTo>
                  <a:cubicBezTo>
                    <a:pt x="923" y="534"/>
                    <a:pt x="922" y="534"/>
                    <a:pt x="922" y="535"/>
                  </a:cubicBezTo>
                  <a:close/>
                  <a:moveTo>
                    <a:pt x="943" y="580"/>
                  </a:moveTo>
                  <a:cubicBezTo>
                    <a:pt x="944" y="581"/>
                    <a:pt x="944" y="581"/>
                    <a:pt x="944" y="582"/>
                  </a:cubicBezTo>
                  <a:cubicBezTo>
                    <a:pt x="945" y="582"/>
                    <a:pt x="945" y="582"/>
                    <a:pt x="945" y="581"/>
                  </a:cubicBezTo>
                  <a:cubicBezTo>
                    <a:pt x="945" y="581"/>
                    <a:pt x="945" y="581"/>
                    <a:pt x="945" y="581"/>
                  </a:cubicBezTo>
                  <a:cubicBezTo>
                    <a:pt x="944" y="580"/>
                    <a:pt x="944" y="579"/>
                    <a:pt x="943" y="578"/>
                  </a:cubicBezTo>
                  <a:cubicBezTo>
                    <a:pt x="943" y="578"/>
                    <a:pt x="942" y="577"/>
                    <a:pt x="942" y="576"/>
                  </a:cubicBezTo>
                  <a:cubicBezTo>
                    <a:pt x="942" y="575"/>
                    <a:pt x="942" y="575"/>
                    <a:pt x="942" y="575"/>
                  </a:cubicBezTo>
                  <a:cubicBezTo>
                    <a:pt x="942" y="574"/>
                    <a:pt x="941" y="574"/>
                    <a:pt x="941" y="574"/>
                  </a:cubicBezTo>
                  <a:cubicBezTo>
                    <a:pt x="941" y="574"/>
                    <a:pt x="941" y="575"/>
                    <a:pt x="940" y="575"/>
                  </a:cubicBezTo>
                  <a:cubicBezTo>
                    <a:pt x="940" y="575"/>
                    <a:pt x="940" y="575"/>
                    <a:pt x="940" y="575"/>
                  </a:cubicBezTo>
                  <a:cubicBezTo>
                    <a:pt x="939" y="575"/>
                    <a:pt x="940" y="575"/>
                    <a:pt x="940" y="576"/>
                  </a:cubicBezTo>
                  <a:cubicBezTo>
                    <a:pt x="940" y="576"/>
                    <a:pt x="941" y="576"/>
                    <a:pt x="941" y="576"/>
                  </a:cubicBezTo>
                  <a:cubicBezTo>
                    <a:pt x="941" y="577"/>
                    <a:pt x="941" y="578"/>
                    <a:pt x="941" y="578"/>
                  </a:cubicBezTo>
                  <a:cubicBezTo>
                    <a:pt x="941" y="579"/>
                    <a:pt x="942" y="580"/>
                    <a:pt x="943" y="580"/>
                  </a:cubicBezTo>
                  <a:close/>
                  <a:moveTo>
                    <a:pt x="954" y="583"/>
                  </a:moveTo>
                  <a:cubicBezTo>
                    <a:pt x="954" y="583"/>
                    <a:pt x="953" y="583"/>
                    <a:pt x="953" y="583"/>
                  </a:cubicBezTo>
                  <a:cubicBezTo>
                    <a:pt x="953" y="582"/>
                    <a:pt x="953" y="582"/>
                    <a:pt x="953" y="581"/>
                  </a:cubicBezTo>
                  <a:cubicBezTo>
                    <a:pt x="953" y="581"/>
                    <a:pt x="953" y="581"/>
                    <a:pt x="952" y="581"/>
                  </a:cubicBezTo>
                  <a:cubicBezTo>
                    <a:pt x="952" y="581"/>
                    <a:pt x="952" y="581"/>
                    <a:pt x="952" y="581"/>
                  </a:cubicBezTo>
                  <a:cubicBezTo>
                    <a:pt x="952" y="581"/>
                    <a:pt x="952" y="581"/>
                    <a:pt x="952" y="581"/>
                  </a:cubicBezTo>
                  <a:cubicBezTo>
                    <a:pt x="952" y="582"/>
                    <a:pt x="952" y="582"/>
                    <a:pt x="952" y="582"/>
                  </a:cubicBezTo>
                  <a:cubicBezTo>
                    <a:pt x="952" y="582"/>
                    <a:pt x="952" y="583"/>
                    <a:pt x="953" y="583"/>
                  </a:cubicBezTo>
                  <a:cubicBezTo>
                    <a:pt x="953" y="583"/>
                    <a:pt x="953" y="583"/>
                    <a:pt x="953" y="583"/>
                  </a:cubicBezTo>
                  <a:cubicBezTo>
                    <a:pt x="953" y="583"/>
                    <a:pt x="953" y="583"/>
                    <a:pt x="953" y="583"/>
                  </a:cubicBezTo>
                  <a:cubicBezTo>
                    <a:pt x="954" y="583"/>
                    <a:pt x="954" y="583"/>
                    <a:pt x="954" y="583"/>
                  </a:cubicBezTo>
                  <a:close/>
                  <a:moveTo>
                    <a:pt x="169" y="323"/>
                  </a:moveTo>
                  <a:cubicBezTo>
                    <a:pt x="170" y="323"/>
                    <a:pt x="171" y="323"/>
                    <a:pt x="170" y="322"/>
                  </a:cubicBezTo>
                  <a:cubicBezTo>
                    <a:pt x="170" y="321"/>
                    <a:pt x="169" y="321"/>
                    <a:pt x="170" y="321"/>
                  </a:cubicBezTo>
                  <a:cubicBezTo>
                    <a:pt x="170" y="321"/>
                    <a:pt x="170" y="321"/>
                    <a:pt x="171" y="321"/>
                  </a:cubicBezTo>
                  <a:cubicBezTo>
                    <a:pt x="172" y="322"/>
                    <a:pt x="172" y="321"/>
                    <a:pt x="172" y="321"/>
                  </a:cubicBezTo>
                  <a:cubicBezTo>
                    <a:pt x="172" y="320"/>
                    <a:pt x="171" y="319"/>
                    <a:pt x="173" y="319"/>
                  </a:cubicBezTo>
                  <a:cubicBezTo>
                    <a:pt x="173" y="320"/>
                    <a:pt x="173" y="321"/>
                    <a:pt x="173" y="322"/>
                  </a:cubicBezTo>
                  <a:cubicBezTo>
                    <a:pt x="173" y="323"/>
                    <a:pt x="173" y="323"/>
                    <a:pt x="174" y="323"/>
                  </a:cubicBezTo>
                  <a:cubicBezTo>
                    <a:pt x="176" y="324"/>
                    <a:pt x="176" y="323"/>
                    <a:pt x="177" y="322"/>
                  </a:cubicBezTo>
                  <a:cubicBezTo>
                    <a:pt x="177" y="321"/>
                    <a:pt x="177" y="321"/>
                    <a:pt x="178" y="321"/>
                  </a:cubicBezTo>
                  <a:cubicBezTo>
                    <a:pt x="178" y="321"/>
                    <a:pt x="178" y="322"/>
                    <a:pt x="178" y="322"/>
                  </a:cubicBezTo>
                  <a:cubicBezTo>
                    <a:pt x="176" y="324"/>
                    <a:pt x="178" y="326"/>
                    <a:pt x="179" y="327"/>
                  </a:cubicBezTo>
                  <a:cubicBezTo>
                    <a:pt x="179" y="329"/>
                    <a:pt x="180" y="329"/>
                    <a:pt x="181" y="328"/>
                  </a:cubicBezTo>
                  <a:cubicBezTo>
                    <a:pt x="182" y="328"/>
                    <a:pt x="182" y="328"/>
                    <a:pt x="182" y="328"/>
                  </a:cubicBezTo>
                  <a:cubicBezTo>
                    <a:pt x="182" y="329"/>
                    <a:pt x="183" y="330"/>
                    <a:pt x="182" y="331"/>
                  </a:cubicBezTo>
                  <a:cubicBezTo>
                    <a:pt x="182" y="332"/>
                    <a:pt x="180" y="331"/>
                    <a:pt x="179" y="331"/>
                  </a:cubicBezTo>
                  <a:cubicBezTo>
                    <a:pt x="179" y="331"/>
                    <a:pt x="179" y="331"/>
                    <a:pt x="179" y="331"/>
                  </a:cubicBezTo>
                  <a:cubicBezTo>
                    <a:pt x="180" y="335"/>
                    <a:pt x="180" y="335"/>
                    <a:pt x="179" y="336"/>
                  </a:cubicBezTo>
                  <a:cubicBezTo>
                    <a:pt x="180" y="337"/>
                    <a:pt x="182" y="338"/>
                    <a:pt x="184" y="338"/>
                  </a:cubicBezTo>
                  <a:cubicBezTo>
                    <a:pt x="185" y="338"/>
                    <a:pt x="186" y="337"/>
                    <a:pt x="187" y="339"/>
                  </a:cubicBezTo>
                  <a:cubicBezTo>
                    <a:pt x="188" y="340"/>
                    <a:pt x="188" y="340"/>
                    <a:pt x="189" y="340"/>
                  </a:cubicBezTo>
                  <a:cubicBezTo>
                    <a:pt x="189" y="341"/>
                    <a:pt x="189" y="341"/>
                    <a:pt x="190" y="341"/>
                  </a:cubicBezTo>
                  <a:cubicBezTo>
                    <a:pt x="190" y="341"/>
                    <a:pt x="190" y="340"/>
                    <a:pt x="190" y="340"/>
                  </a:cubicBezTo>
                  <a:cubicBezTo>
                    <a:pt x="190" y="339"/>
                    <a:pt x="191" y="339"/>
                    <a:pt x="191" y="338"/>
                  </a:cubicBezTo>
                  <a:cubicBezTo>
                    <a:pt x="192" y="338"/>
                    <a:pt x="192" y="339"/>
                    <a:pt x="193" y="339"/>
                  </a:cubicBezTo>
                  <a:cubicBezTo>
                    <a:pt x="193" y="340"/>
                    <a:pt x="194" y="341"/>
                    <a:pt x="195" y="341"/>
                  </a:cubicBezTo>
                  <a:cubicBezTo>
                    <a:pt x="195" y="340"/>
                    <a:pt x="194" y="339"/>
                    <a:pt x="195" y="340"/>
                  </a:cubicBezTo>
                  <a:cubicBezTo>
                    <a:pt x="196" y="340"/>
                    <a:pt x="197" y="340"/>
                    <a:pt x="198" y="341"/>
                  </a:cubicBezTo>
                  <a:cubicBezTo>
                    <a:pt x="198" y="341"/>
                    <a:pt x="199" y="342"/>
                    <a:pt x="200" y="342"/>
                  </a:cubicBezTo>
                  <a:cubicBezTo>
                    <a:pt x="199" y="341"/>
                    <a:pt x="199" y="341"/>
                    <a:pt x="198" y="340"/>
                  </a:cubicBezTo>
                  <a:cubicBezTo>
                    <a:pt x="197" y="339"/>
                    <a:pt x="197" y="339"/>
                    <a:pt x="199" y="338"/>
                  </a:cubicBezTo>
                  <a:cubicBezTo>
                    <a:pt x="199" y="339"/>
                    <a:pt x="199" y="340"/>
                    <a:pt x="201" y="340"/>
                  </a:cubicBezTo>
                  <a:cubicBezTo>
                    <a:pt x="201" y="340"/>
                    <a:pt x="202" y="341"/>
                    <a:pt x="202" y="341"/>
                  </a:cubicBezTo>
                  <a:cubicBezTo>
                    <a:pt x="202" y="341"/>
                    <a:pt x="202" y="341"/>
                    <a:pt x="202" y="341"/>
                  </a:cubicBezTo>
                  <a:cubicBezTo>
                    <a:pt x="204" y="341"/>
                    <a:pt x="201" y="340"/>
                    <a:pt x="203" y="339"/>
                  </a:cubicBezTo>
                  <a:cubicBezTo>
                    <a:pt x="203" y="339"/>
                    <a:pt x="203" y="339"/>
                    <a:pt x="203" y="340"/>
                  </a:cubicBezTo>
                  <a:cubicBezTo>
                    <a:pt x="205" y="341"/>
                    <a:pt x="205" y="339"/>
                    <a:pt x="206" y="339"/>
                  </a:cubicBezTo>
                  <a:cubicBezTo>
                    <a:pt x="207" y="337"/>
                    <a:pt x="205" y="337"/>
                    <a:pt x="205" y="337"/>
                  </a:cubicBezTo>
                  <a:cubicBezTo>
                    <a:pt x="202" y="335"/>
                    <a:pt x="200" y="332"/>
                    <a:pt x="198" y="330"/>
                  </a:cubicBezTo>
                  <a:cubicBezTo>
                    <a:pt x="198" y="330"/>
                    <a:pt x="197" y="329"/>
                    <a:pt x="197" y="328"/>
                  </a:cubicBezTo>
                  <a:cubicBezTo>
                    <a:pt x="196" y="326"/>
                    <a:pt x="196" y="323"/>
                    <a:pt x="194" y="321"/>
                  </a:cubicBezTo>
                  <a:cubicBezTo>
                    <a:pt x="193" y="320"/>
                    <a:pt x="193" y="319"/>
                    <a:pt x="193" y="317"/>
                  </a:cubicBezTo>
                  <a:cubicBezTo>
                    <a:pt x="192" y="316"/>
                    <a:pt x="192" y="314"/>
                    <a:pt x="192" y="313"/>
                  </a:cubicBezTo>
                  <a:cubicBezTo>
                    <a:pt x="191" y="313"/>
                    <a:pt x="191" y="312"/>
                    <a:pt x="191" y="311"/>
                  </a:cubicBezTo>
                  <a:cubicBezTo>
                    <a:pt x="192" y="308"/>
                    <a:pt x="191" y="305"/>
                    <a:pt x="192" y="302"/>
                  </a:cubicBezTo>
                  <a:cubicBezTo>
                    <a:pt x="192" y="302"/>
                    <a:pt x="191" y="302"/>
                    <a:pt x="191" y="301"/>
                  </a:cubicBezTo>
                  <a:cubicBezTo>
                    <a:pt x="192" y="301"/>
                    <a:pt x="193" y="301"/>
                    <a:pt x="193" y="300"/>
                  </a:cubicBezTo>
                  <a:cubicBezTo>
                    <a:pt x="192" y="299"/>
                    <a:pt x="193" y="298"/>
                    <a:pt x="193" y="297"/>
                  </a:cubicBezTo>
                  <a:cubicBezTo>
                    <a:pt x="193" y="297"/>
                    <a:pt x="193" y="297"/>
                    <a:pt x="193" y="297"/>
                  </a:cubicBezTo>
                  <a:cubicBezTo>
                    <a:pt x="194" y="297"/>
                    <a:pt x="195" y="297"/>
                    <a:pt x="195" y="296"/>
                  </a:cubicBezTo>
                  <a:cubicBezTo>
                    <a:pt x="194" y="294"/>
                    <a:pt x="194" y="294"/>
                    <a:pt x="193" y="294"/>
                  </a:cubicBezTo>
                  <a:cubicBezTo>
                    <a:pt x="197" y="293"/>
                    <a:pt x="198" y="292"/>
                    <a:pt x="196" y="289"/>
                  </a:cubicBezTo>
                  <a:cubicBezTo>
                    <a:pt x="197" y="289"/>
                    <a:pt x="199" y="288"/>
                    <a:pt x="197" y="287"/>
                  </a:cubicBezTo>
                  <a:cubicBezTo>
                    <a:pt x="198" y="287"/>
                    <a:pt x="199" y="286"/>
                    <a:pt x="199" y="285"/>
                  </a:cubicBezTo>
                  <a:cubicBezTo>
                    <a:pt x="199" y="284"/>
                    <a:pt x="198" y="283"/>
                    <a:pt x="197" y="283"/>
                  </a:cubicBezTo>
                  <a:cubicBezTo>
                    <a:pt x="196" y="283"/>
                    <a:pt x="196" y="283"/>
                    <a:pt x="195" y="283"/>
                  </a:cubicBezTo>
                  <a:cubicBezTo>
                    <a:pt x="195" y="282"/>
                    <a:pt x="194" y="282"/>
                    <a:pt x="194" y="282"/>
                  </a:cubicBezTo>
                  <a:cubicBezTo>
                    <a:pt x="194" y="282"/>
                    <a:pt x="195" y="281"/>
                    <a:pt x="195" y="281"/>
                  </a:cubicBezTo>
                  <a:cubicBezTo>
                    <a:pt x="195" y="281"/>
                    <a:pt x="195" y="281"/>
                    <a:pt x="195" y="280"/>
                  </a:cubicBezTo>
                  <a:cubicBezTo>
                    <a:pt x="196" y="281"/>
                    <a:pt x="196" y="282"/>
                    <a:pt x="197" y="282"/>
                  </a:cubicBezTo>
                  <a:cubicBezTo>
                    <a:pt x="198" y="282"/>
                    <a:pt x="198" y="282"/>
                    <a:pt x="198" y="282"/>
                  </a:cubicBezTo>
                  <a:cubicBezTo>
                    <a:pt x="199" y="282"/>
                    <a:pt x="199" y="282"/>
                    <a:pt x="200" y="282"/>
                  </a:cubicBezTo>
                  <a:cubicBezTo>
                    <a:pt x="200" y="283"/>
                    <a:pt x="200" y="283"/>
                    <a:pt x="200" y="282"/>
                  </a:cubicBezTo>
                  <a:cubicBezTo>
                    <a:pt x="201" y="281"/>
                    <a:pt x="201" y="281"/>
                    <a:pt x="202" y="280"/>
                  </a:cubicBezTo>
                  <a:cubicBezTo>
                    <a:pt x="204" y="279"/>
                    <a:pt x="204" y="277"/>
                    <a:pt x="202" y="276"/>
                  </a:cubicBezTo>
                  <a:cubicBezTo>
                    <a:pt x="202" y="275"/>
                    <a:pt x="201" y="275"/>
                    <a:pt x="200" y="275"/>
                  </a:cubicBezTo>
                  <a:cubicBezTo>
                    <a:pt x="200" y="274"/>
                    <a:pt x="201" y="274"/>
                    <a:pt x="201" y="274"/>
                  </a:cubicBezTo>
                  <a:cubicBezTo>
                    <a:pt x="202" y="274"/>
                    <a:pt x="202" y="275"/>
                    <a:pt x="203" y="275"/>
                  </a:cubicBezTo>
                  <a:cubicBezTo>
                    <a:pt x="204" y="276"/>
                    <a:pt x="204" y="276"/>
                    <a:pt x="205" y="275"/>
                  </a:cubicBezTo>
                  <a:cubicBezTo>
                    <a:pt x="206" y="275"/>
                    <a:pt x="206" y="274"/>
                    <a:pt x="206" y="273"/>
                  </a:cubicBezTo>
                  <a:cubicBezTo>
                    <a:pt x="206" y="271"/>
                    <a:pt x="205" y="270"/>
                    <a:pt x="203" y="269"/>
                  </a:cubicBezTo>
                  <a:cubicBezTo>
                    <a:pt x="202" y="269"/>
                    <a:pt x="202" y="269"/>
                    <a:pt x="202" y="269"/>
                  </a:cubicBezTo>
                  <a:cubicBezTo>
                    <a:pt x="202" y="268"/>
                    <a:pt x="202" y="268"/>
                    <a:pt x="203" y="268"/>
                  </a:cubicBezTo>
                  <a:cubicBezTo>
                    <a:pt x="204" y="269"/>
                    <a:pt x="205" y="268"/>
                    <a:pt x="206" y="270"/>
                  </a:cubicBezTo>
                  <a:cubicBezTo>
                    <a:pt x="206" y="271"/>
                    <a:pt x="206" y="271"/>
                    <a:pt x="207" y="271"/>
                  </a:cubicBezTo>
                  <a:cubicBezTo>
                    <a:pt x="208" y="270"/>
                    <a:pt x="209" y="270"/>
                    <a:pt x="208" y="269"/>
                  </a:cubicBezTo>
                  <a:cubicBezTo>
                    <a:pt x="208" y="268"/>
                    <a:pt x="207" y="268"/>
                    <a:pt x="208" y="267"/>
                  </a:cubicBezTo>
                  <a:cubicBezTo>
                    <a:pt x="208" y="267"/>
                    <a:pt x="208" y="267"/>
                    <a:pt x="208" y="266"/>
                  </a:cubicBezTo>
                  <a:cubicBezTo>
                    <a:pt x="207" y="265"/>
                    <a:pt x="206" y="263"/>
                    <a:pt x="205" y="261"/>
                  </a:cubicBezTo>
                  <a:cubicBezTo>
                    <a:pt x="205" y="261"/>
                    <a:pt x="205" y="260"/>
                    <a:pt x="205" y="260"/>
                  </a:cubicBezTo>
                  <a:cubicBezTo>
                    <a:pt x="205" y="260"/>
                    <a:pt x="205" y="260"/>
                    <a:pt x="205" y="260"/>
                  </a:cubicBezTo>
                  <a:cubicBezTo>
                    <a:pt x="206" y="260"/>
                    <a:pt x="206" y="260"/>
                    <a:pt x="206" y="261"/>
                  </a:cubicBezTo>
                  <a:cubicBezTo>
                    <a:pt x="206" y="263"/>
                    <a:pt x="207" y="264"/>
                    <a:pt x="209" y="265"/>
                  </a:cubicBezTo>
                  <a:cubicBezTo>
                    <a:pt x="209" y="265"/>
                    <a:pt x="210" y="265"/>
                    <a:pt x="210" y="265"/>
                  </a:cubicBezTo>
                  <a:cubicBezTo>
                    <a:pt x="211" y="265"/>
                    <a:pt x="210" y="264"/>
                    <a:pt x="210" y="264"/>
                  </a:cubicBezTo>
                  <a:cubicBezTo>
                    <a:pt x="210" y="262"/>
                    <a:pt x="210" y="261"/>
                    <a:pt x="212" y="261"/>
                  </a:cubicBezTo>
                  <a:cubicBezTo>
                    <a:pt x="212" y="261"/>
                    <a:pt x="212" y="260"/>
                    <a:pt x="212" y="260"/>
                  </a:cubicBezTo>
                  <a:cubicBezTo>
                    <a:pt x="214" y="258"/>
                    <a:pt x="214" y="256"/>
                    <a:pt x="213" y="254"/>
                  </a:cubicBezTo>
                  <a:cubicBezTo>
                    <a:pt x="213" y="253"/>
                    <a:pt x="212" y="253"/>
                    <a:pt x="212" y="252"/>
                  </a:cubicBezTo>
                  <a:cubicBezTo>
                    <a:pt x="213" y="252"/>
                    <a:pt x="214" y="253"/>
                    <a:pt x="214" y="253"/>
                  </a:cubicBezTo>
                  <a:cubicBezTo>
                    <a:pt x="215" y="254"/>
                    <a:pt x="216" y="254"/>
                    <a:pt x="216" y="253"/>
                  </a:cubicBezTo>
                  <a:cubicBezTo>
                    <a:pt x="216" y="251"/>
                    <a:pt x="218" y="250"/>
                    <a:pt x="217" y="247"/>
                  </a:cubicBezTo>
                  <a:cubicBezTo>
                    <a:pt x="218" y="248"/>
                    <a:pt x="219" y="249"/>
                    <a:pt x="219" y="250"/>
                  </a:cubicBezTo>
                  <a:cubicBezTo>
                    <a:pt x="220" y="250"/>
                    <a:pt x="220" y="250"/>
                    <a:pt x="221" y="250"/>
                  </a:cubicBezTo>
                  <a:cubicBezTo>
                    <a:pt x="221" y="249"/>
                    <a:pt x="222" y="249"/>
                    <a:pt x="221" y="248"/>
                  </a:cubicBezTo>
                  <a:cubicBezTo>
                    <a:pt x="221" y="248"/>
                    <a:pt x="220" y="247"/>
                    <a:pt x="220" y="247"/>
                  </a:cubicBezTo>
                  <a:cubicBezTo>
                    <a:pt x="221" y="247"/>
                    <a:pt x="222" y="247"/>
                    <a:pt x="223" y="247"/>
                  </a:cubicBezTo>
                  <a:cubicBezTo>
                    <a:pt x="224" y="247"/>
                    <a:pt x="225" y="246"/>
                    <a:pt x="224" y="245"/>
                  </a:cubicBezTo>
                  <a:cubicBezTo>
                    <a:pt x="224" y="244"/>
                    <a:pt x="223" y="244"/>
                    <a:pt x="224" y="244"/>
                  </a:cubicBezTo>
                  <a:cubicBezTo>
                    <a:pt x="224" y="243"/>
                    <a:pt x="225" y="243"/>
                    <a:pt x="225" y="243"/>
                  </a:cubicBezTo>
                  <a:cubicBezTo>
                    <a:pt x="226" y="243"/>
                    <a:pt x="227" y="243"/>
                    <a:pt x="227" y="242"/>
                  </a:cubicBezTo>
                  <a:cubicBezTo>
                    <a:pt x="227" y="241"/>
                    <a:pt x="226" y="241"/>
                    <a:pt x="225" y="241"/>
                  </a:cubicBezTo>
                  <a:cubicBezTo>
                    <a:pt x="225" y="241"/>
                    <a:pt x="224" y="241"/>
                    <a:pt x="223" y="240"/>
                  </a:cubicBezTo>
                  <a:cubicBezTo>
                    <a:pt x="225" y="240"/>
                    <a:pt x="226" y="238"/>
                    <a:pt x="226" y="237"/>
                  </a:cubicBezTo>
                  <a:cubicBezTo>
                    <a:pt x="226" y="237"/>
                    <a:pt x="226" y="237"/>
                    <a:pt x="226" y="237"/>
                  </a:cubicBezTo>
                  <a:cubicBezTo>
                    <a:pt x="226" y="237"/>
                    <a:pt x="227" y="237"/>
                    <a:pt x="227" y="238"/>
                  </a:cubicBezTo>
                  <a:cubicBezTo>
                    <a:pt x="227" y="238"/>
                    <a:pt x="226" y="239"/>
                    <a:pt x="227" y="239"/>
                  </a:cubicBezTo>
                  <a:cubicBezTo>
                    <a:pt x="228" y="239"/>
                    <a:pt x="228" y="238"/>
                    <a:pt x="228" y="237"/>
                  </a:cubicBezTo>
                  <a:cubicBezTo>
                    <a:pt x="228" y="237"/>
                    <a:pt x="228" y="237"/>
                    <a:pt x="228" y="237"/>
                  </a:cubicBezTo>
                  <a:cubicBezTo>
                    <a:pt x="228" y="236"/>
                    <a:pt x="227" y="234"/>
                    <a:pt x="230" y="234"/>
                  </a:cubicBezTo>
                  <a:cubicBezTo>
                    <a:pt x="230" y="234"/>
                    <a:pt x="230" y="234"/>
                    <a:pt x="230" y="234"/>
                  </a:cubicBezTo>
                  <a:cubicBezTo>
                    <a:pt x="231" y="233"/>
                    <a:pt x="231" y="232"/>
                    <a:pt x="232" y="231"/>
                  </a:cubicBezTo>
                  <a:cubicBezTo>
                    <a:pt x="232" y="232"/>
                    <a:pt x="232" y="232"/>
                    <a:pt x="232" y="232"/>
                  </a:cubicBezTo>
                  <a:cubicBezTo>
                    <a:pt x="232" y="233"/>
                    <a:pt x="232" y="233"/>
                    <a:pt x="232" y="234"/>
                  </a:cubicBezTo>
                  <a:cubicBezTo>
                    <a:pt x="233" y="234"/>
                    <a:pt x="233" y="233"/>
                    <a:pt x="233" y="232"/>
                  </a:cubicBezTo>
                  <a:cubicBezTo>
                    <a:pt x="234" y="232"/>
                    <a:pt x="234" y="231"/>
                    <a:pt x="235" y="230"/>
                  </a:cubicBezTo>
                  <a:cubicBezTo>
                    <a:pt x="236" y="229"/>
                    <a:pt x="235" y="228"/>
                    <a:pt x="236" y="228"/>
                  </a:cubicBezTo>
                  <a:cubicBezTo>
                    <a:pt x="237" y="228"/>
                    <a:pt x="239" y="227"/>
                    <a:pt x="240" y="226"/>
                  </a:cubicBezTo>
                  <a:cubicBezTo>
                    <a:pt x="241" y="226"/>
                    <a:pt x="242" y="225"/>
                    <a:pt x="242" y="225"/>
                  </a:cubicBezTo>
                  <a:cubicBezTo>
                    <a:pt x="244" y="224"/>
                    <a:pt x="246" y="224"/>
                    <a:pt x="247" y="222"/>
                  </a:cubicBezTo>
                  <a:cubicBezTo>
                    <a:pt x="247" y="221"/>
                    <a:pt x="248" y="221"/>
                    <a:pt x="248" y="221"/>
                  </a:cubicBezTo>
                  <a:cubicBezTo>
                    <a:pt x="249" y="222"/>
                    <a:pt x="250" y="221"/>
                    <a:pt x="251" y="220"/>
                  </a:cubicBezTo>
                  <a:cubicBezTo>
                    <a:pt x="252" y="220"/>
                    <a:pt x="253" y="220"/>
                    <a:pt x="254" y="219"/>
                  </a:cubicBezTo>
                  <a:cubicBezTo>
                    <a:pt x="255" y="219"/>
                    <a:pt x="255" y="218"/>
                    <a:pt x="256" y="217"/>
                  </a:cubicBezTo>
                  <a:cubicBezTo>
                    <a:pt x="256" y="217"/>
                    <a:pt x="256" y="217"/>
                    <a:pt x="257" y="217"/>
                  </a:cubicBezTo>
                  <a:cubicBezTo>
                    <a:pt x="258" y="217"/>
                    <a:pt x="259" y="217"/>
                    <a:pt x="260" y="215"/>
                  </a:cubicBezTo>
                  <a:cubicBezTo>
                    <a:pt x="260" y="215"/>
                    <a:pt x="261" y="215"/>
                    <a:pt x="262" y="214"/>
                  </a:cubicBezTo>
                  <a:cubicBezTo>
                    <a:pt x="262" y="214"/>
                    <a:pt x="262" y="214"/>
                    <a:pt x="263" y="214"/>
                  </a:cubicBezTo>
                  <a:cubicBezTo>
                    <a:pt x="263" y="214"/>
                    <a:pt x="264" y="213"/>
                    <a:pt x="264" y="213"/>
                  </a:cubicBezTo>
                  <a:cubicBezTo>
                    <a:pt x="266" y="213"/>
                    <a:pt x="266" y="213"/>
                    <a:pt x="267" y="212"/>
                  </a:cubicBezTo>
                  <a:cubicBezTo>
                    <a:pt x="267" y="211"/>
                    <a:pt x="268" y="211"/>
                    <a:pt x="268" y="211"/>
                  </a:cubicBezTo>
                  <a:cubicBezTo>
                    <a:pt x="271" y="210"/>
                    <a:pt x="273" y="208"/>
                    <a:pt x="275" y="207"/>
                  </a:cubicBezTo>
                  <a:cubicBezTo>
                    <a:pt x="276" y="206"/>
                    <a:pt x="276" y="206"/>
                    <a:pt x="277" y="206"/>
                  </a:cubicBezTo>
                  <a:cubicBezTo>
                    <a:pt x="278" y="206"/>
                    <a:pt x="279" y="206"/>
                    <a:pt x="278" y="205"/>
                  </a:cubicBezTo>
                  <a:cubicBezTo>
                    <a:pt x="278" y="204"/>
                    <a:pt x="278" y="204"/>
                    <a:pt x="278" y="204"/>
                  </a:cubicBezTo>
                  <a:cubicBezTo>
                    <a:pt x="279" y="204"/>
                    <a:pt x="279" y="203"/>
                    <a:pt x="279" y="202"/>
                  </a:cubicBezTo>
                  <a:cubicBezTo>
                    <a:pt x="279" y="202"/>
                    <a:pt x="280" y="201"/>
                    <a:pt x="280" y="201"/>
                  </a:cubicBezTo>
                  <a:cubicBezTo>
                    <a:pt x="282" y="200"/>
                    <a:pt x="282" y="198"/>
                    <a:pt x="282" y="196"/>
                  </a:cubicBezTo>
                  <a:cubicBezTo>
                    <a:pt x="282" y="196"/>
                    <a:pt x="282" y="196"/>
                    <a:pt x="282" y="196"/>
                  </a:cubicBezTo>
                  <a:cubicBezTo>
                    <a:pt x="283" y="194"/>
                    <a:pt x="283" y="192"/>
                    <a:pt x="283" y="190"/>
                  </a:cubicBezTo>
                  <a:cubicBezTo>
                    <a:pt x="283" y="189"/>
                    <a:pt x="282" y="189"/>
                    <a:pt x="282" y="188"/>
                  </a:cubicBezTo>
                  <a:cubicBezTo>
                    <a:pt x="282" y="186"/>
                    <a:pt x="280" y="186"/>
                    <a:pt x="280" y="184"/>
                  </a:cubicBezTo>
                  <a:cubicBezTo>
                    <a:pt x="277" y="184"/>
                    <a:pt x="275" y="183"/>
                    <a:pt x="273" y="184"/>
                  </a:cubicBezTo>
                  <a:cubicBezTo>
                    <a:pt x="272" y="184"/>
                    <a:pt x="272" y="186"/>
                    <a:pt x="271" y="186"/>
                  </a:cubicBezTo>
                  <a:cubicBezTo>
                    <a:pt x="271" y="186"/>
                    <a:pt x="271" y="186"/>
                    <a:pt x="270" y="186"/>
                  </a:cubicBezTo>
                  <a:cubicBezTo>
                    <a:pt x="267" y="187"/>
                    <a:pt x="265" y="190"/>
                    <a:pt x="262" y="192"/>
                  </a:cubicBezTo>
                  <a:cubicBezTo>
                    <a:pt x="262" y="193"/>
                    <a:pt x="262" y="194"/>
                    <a:pt x="263" y="195"/>
                  </a:cubicBezTo>
                  <a:cubicBezTo>
                    <a:pt x="263" y="195"/>
                    <a:pt x="263" y="195"/>
                    <a:pt x="263" y="196"/>
                  </a:cubicBezTo>
                  <a:cubicBezTo>
                    <a:pt x="263" y="196"/>
                    <a:pt x="264" y="197"/>
                    <a:pt x="263" y="198"/>
                  </a:cubicBezTo>
                  <a:cubicBezTo>
                    <a:pt x="263" y="198"/>
                    <a:pt x="262" y="198"/>
                    <a:pt x="262" y="197"/>
                  </a:cubicBezTo>
                  <a:cubicBezTo>
                    <a:pt x="260" y="197"/>
                    <a:pt x="259" y="197"/>
                    <a:pt x="258" y="199"/>
                  </a:cubicBezTo>
                  <a:cubicBezTo>
                    <a:pt x="258" y="199"/>
                    <a:pt x="257" y="199"/>
                    <a:pt x="257" y="200"/>
                  </a:cubicBezTo>
                  <a:cubicBezTo>
                    <a:pt x="257" y="200"/>
                    <a:pt x="257" y="199"/>
                    <a:pt x="257" y="199"/>
                  </a:cubicBezTo>
                  <a:cubicBezTo>
                    <a:pt x="256" y="198"/>
                    <a:pt x="255" y="198"/>
                    <a:pt x="255" y="199"/>
                  </a:cubicBezTo>
                  <a:cubicBezTo>
                    <a:pt x="255" y="201"/>
                    <a:pt x="253" y="201"/>
                    <a:pt x="252" y="203"/>
                  </a:cubicBezTo>
                  <a:cubicBezTo>
                    <a:pt x="251" y="204"/>
                    <a:pt x="250" y="205"/>
                    <a:pt x="249" y="203"/>
                  </a:cubicBezTo>
                  <a:cubicBezTo>
                    <a:pt x="248" y="203"/>
                    <a:pt x="248" y="203"/>
                    <a:pt x="248" y="203"/>
                  </a:cubicBezTo>
                  <a:cubicBezTo>
                    <a:pt x="246" y="205"/>
                    <a:pt x="245" y="205"/>
                    <a:pt x="244" y="206"/>
                  </a:cubicBezTo>
                  <a:cubicBezTo>
                    <a:pt x="243" y="207"/>
                    <a:pt x="242" y="207"/>
                    <a:pt x="242" y="206"/>
                  </a:cubicBezTo>
                  <a:cubicBezTo>
                    <a:pt x="242" y="206"/>
                    <a:pt x="241" y="205"/>
                    <a:pt x="241" y="205"/>
                  </a:cubicBezTo>
                  <a:cubicBezTo>
                    <a:pt x="241" y="207"/>
                    <a:pt x="240" y="207"/>
                    <a:pt x="239" y="208"/>
                  </a:cubicBezTo>
                  <a:cubicBezTo>
                    <a:pt x="238" y="207"/>
                    <a:pt x="238" y="207"/>
                    <a:pt x="239" y="206"/>
                  </a:cubicBezTo>
                  <a:cubicBezTo>
                    <a:pt x="239" y="206"/>
                    <a:pt x="239" y="205"/>
                    <a:pt x="238" y="205"/>
                  </a:cubicBezTo>
                  <a:cubicBezTo>
                    <a:pt x="236" y="206"/>
                    <a:pt x="234" y="204"/>
                    <a:pt x="231" y="205"/>
                  </a:cubicBezTo>
                  <a:cubicBezTo>
                    <a:pt x="229" y="206"/>
                    <a:pt x="230" y="207"/>
                    <a:pt x="229" y="208"/>
                  </a:cubicBezTo>
                  <a:cubicBezTo>
                    <a:pt x="229" y="209"/>
                    <a:pt x="230" y="209"/>
                    <a:pt x="231" y="209"/>
                  </a:cubicBezTo>
                  <a:cubicBezTo>
                    <a:pt x="230" y="211"/>
                    <a:pt x="228" y="212"/>
                    <a:pt x="227" y="213"/>
                  </a:cubicBezTo>
                  <a:cubicBezTo>
                    <a:pt x="227" y="213"/>
                    <a:pt x="226" y="213"/>
                    <a:pt x="226" y="212"/>
                  </a:cubicBezTo>
                  <a:cubicBezTo>
                    <a:pt x="226" y="212"/>
                    <a:pt x="226" y="211"/>
                    <a:pt x="226" y="211"/>
                  </a:cubicBezTo>
                  <a:cubicBezTo>
                    <a:pt x="227" y="211"/>
                    <a:pt x="227" y="210"/>
                    <a:pt x="227" y="210"/>
                  </a:cubicBezTo>
                  <a:cubicBezTo>
                    <a:pt x="226" y="209"/>
                    <a:pt x="225" y="209"/>
                    <a:pt x="225" y="210"/>
                  </a:cubicBezTo>
                  <a:cubicBezTo>
                    <a:pt x="224" y="210"/>
                    <a:pt x="223" y="211"/>
                    <a:pt x="223" y="211"/>
                  </a:cubicBezTo>
                  <a:cubicBezTo>
                    <a:pt x="224" y="212"/>
                    <a:pt x="224" y="212"/>
                    <a:pt x="225" y="212"/>
                  </a:cubicBezTo>
                  <a:cubicBezTo>
                    <a:pt x="225" y="213"/>
                    <a:pt x="225" y="214"/>
                    <a:pt x="224" y="213"/>
                  </a:cubicBezTo>
                  <a:cubicBezTo>
                    <a:pt x="222" y="213"/>
                    <a:pt x="221" y="215"/>
                    <a:pt x="219" y="215"/>
                  </a:cubicBezTo>
                  <a:cubicBezTo>
                    <a:pt x="218" y="214"/>
                    <a:pt x="218" y="215"/>
                    <a:pt x="218" y="216"/>
                  </a:cubicBezTo>
                  <a:cubicBezTo>
                    <a:pt x="218" y="216"/>
                    <a:pt x="217" y="216"/>
                    <a:pt x="217" y="215"/>
                  </a:cubicBezTo>
                  <a:cubicBezTo>
                    <a:pt x="217" y="213"/>
                    <a:pt x="216" y="214"/>
                    <a:pt x="216" y="214"/>
                  </a:cubicBezTo>
                  <a:cubicBezTo>
                    <a:pt x="215" y="215"/>
                    <a:pt x="215" y="214"/>
                    <a:pt x="215" y="215"/>
                  </a:cubicBezTo>
                  <a:cubicBezTo>
                    <a:pt x="215" y="216"/>
                    <a:pt x="216" y="216"/>
                    <a:pt x="217" y="216"/>
                  </a:cubicBezTo>
                  <a:cubicBezTo>
                    <a:pt x="215" y="216"/>
                    <a:pt x="214" y="216"/>
                    <a:pt x="214" y="218"/>
                  </a:cubicBezTo>
                  <a:cubicBezTo>
                    <a:pt x="213" y="220"/>
                    <a:pt x="212" y="221"/>
                    <a:pt x="210" y="222"/>
                  </a:cubicBezTo>
                  <a:cubicBezTo>
                    <a:pt x="209" y="222"/>
                    <a:pt x="209" y="222"/>
                    <a:pt x="209" y="223"/>
                  </a:cubicBezTo>
                  <a:cubicBezTo>
                    <a:pt x="209" y="223"/>
                    <a:pt x="210" y="223"/>
                    <a:pt x="210" y="223"/>
                  </a:cubicBezTo>
                  <a:cubicBezTo>
                    <a:pt x="210" y="223"/>
                    <a:pt x="211" y="223"/>
                    <a:pt x="211" y="223"/>
                  </a:cubicBezTo>
                  <a:cubicBezTo>
                    <a:pt x="211" y="224"/>
                    <a:pt x="211" y="224"/>
                    <a:pt x="210" y="224"/>
                  </a:cubicBezTo>
                  <a:cubicBezTo>
                    <a:pt x="210" y="225"/>
                    <a:pt x="209" y="225"/>
                    <a:pt x="209" y="225"/>
                  </a:cubicBezTo>
                  <a:cubicBezTo>
                    <a:pt x="207" y="225"/>
                    <a:pt x="206" y="226"/>
                    <a:pt x="207" y="229"/>
                  </a:cubicBezTo>
                  <a:cubicBezTo>
                    <a:pt x="207" y="229"/>
                    <a:pt x="207" y="229"/>
                    <a:pt x="208" y="230"/>
                  </a:cubicBezTo>
                  <a:cubicBezTo>
                    <a:pt x="208" y="230"/>
                    <a:pt x="208" y="230"/>
                    <a:pt x="208" y="231"/>
                  </a:cubicBezTo>
                  <a:cubicBezTo>
                    <a:pt x="207" y="231"/>
                    <a:pt x="206" y="231"/>
                    <a:pt x="206" y="231"/>
                  </a:cubicBezTo>
                  <a:cubicBezTo>
                    <a:pt x="205" y="231"/>
                    <a:pt x="205" y="230"/>
                    <a:pt x="204" y="230"/>
                  </a:cubicBezTo>
                  <a:cubicBezTo>
                    <a:pt x="203" y="228"/>
                    <a:pt x="202" y="230"/>
                    <a:pt x="201" y="230"/>
                  </a:cubicBezTo>
                  <a:cubicBezTo>
                    <a:pt x="200" y="231"/>
                    <a:pt x="201" y="232"/>
                    <a:pt x="202" y="233"/>
                  </a:cubicBezTo>
                  <a:cubicBezTo>
                    <a:pt x="202" y="233"/>
                    <a:pt x="201" y="234"/>
                    <a:pt x="201" y="235"/>
                  </a:cubicBezTo>
                  <a:cubicBezTo>
                    <a:pt x="200" y="235"/>
                    <a:pt x="200" y="235"/>
                    <a:pt x="200" y="236"/>
                  </a:cubicBezTo>
                  <a:cubicBezTo>
                    <a:pt x="200" y="237"/>
                    <a:pt x="200" y="237"/>
                    <a:pt x="199" y="238"/>
                  </a:cubicBezTo>
                  <a:cubicBezTo>
                    <a:pt x="198" y="238"/>
                    <a:pt x="198" y="237"/>
                    <a:pt x="198" y="236"/>
                  </a:cubicBezTo>
                  <a:cubicBezTo>
                    <a:pt x="198" y="235"/>
                    <a:pt x="197" y="235"/>
                    <a:pt x="196" y="235"/>
                  </a:cubicBezTo>
                  <a:cubicBezTo>
                    <a:pt x="195" y="235"/>
                    <a:pt x="195" y="236"/>
                    <a:pt x="194" y="236"/>
                  </a:cubicBezTo>
                  <a:cubicBezTo>
                    <a:pt x="193" y="238"/>
                    <a:pt x="195" y="239"/>
                    <a:pt x="194" y="241"/>
                  </a:cubicBezTo>
                  <a:cubicBezTo>
                    <a:pt x="195" y="240"/>
                    <a:pt x="196" y="240"/>
                    <a:pt x="197" y="240"/>
                  </a:cubicBezTo>
                  <a:cubicBezTo>
                    <a:pt x="197" y="240"/>
                    <a:pt x="197" y="240"/>
                    <a:pt x="198" y="240"/>
                  </a:cubicBezTo>
                  <a:cubicBezTo>
                    <a:pt x="198" y="240"/>
                    <a:pt x="198" y="241"/>
                    <a:pt x="198" y="241"/>
                  </a:cubicBezTo>
                  <a:cubicBezTo>
                    <a:pt x="197" y="242"/>
                    <a:pt x="198" y="242"/>
                    <a:pt x="198" y="242"/>
                  </a:cubicBezTo>
                  <a:cubicBezTo>
                    <a:pt x="197" y="242"/>
                    <a:pt x="197" y="243"/>
                    <a:pt x="196" y="244"/>
                  </a:cubicBezTo>
                  <a:cubicBezTo>
                    <a:pt x="196" y="244"/>
                    <a:pt x="195" y="244"/>
                    <a:pt x="195" y="245"/>
                  </a:cubicBezTo>
                  <a:cubicBezTo>
                    <a:pt x="196" y="246"/>
                    <a:pt x="196" y="245"/>
                    <a:pt x="197" y="245"/>
                  </a:cubicBezTo>
                  <a:cubicBezTo>
                    <a:pt x="197" y="245"/>
                    <a:pt x="198" y="245"/>
                    <a:pt x="198" y="245"/>
                  </a:cubicBezTo>
                  <a:cubicBezTo>
                    <a:pt x="199" y="245"/>
                    <a:pt x="199" y="245"/>
                    <a:pt x="199" y="246"/>
                  </a:cubicBezTo>
                  <a:cubicBezTo>
                    <a:pt x="199" y="247"/>
                    <a:pt x="199" y="247"/>
                    <a:pt x="201" y="247"/>
                  </a:cubicBezTo>
                  <a:cubicBezTo>
                    <a:pt x="201" y="247"/>
                    <a:pt x="202" y="247"/>
                    <a:pt x="202" y="248"/>
                  </a:cubicBezTo>
                  <a:cubicBezTo>
                    <a:pt x="201" y="248"/>
                    <a:pt x="200" y="248"/>
                    <a:pt x="199" y="248"/>
                  </a:cubicBezTo>
                  <a:cubicBezTo>
                    <a:pt x="197" y="247"/>
                    <a:pt x="194" y="248"/>
                    <a:pt x="193" y="249"/>
                  </a:cubicBezTo>
                  <a:cubicBezTo>
                    <a:pt x="192" y="250"/>
                    <a:pt x="192" y="251"/>
                    <a:pt x="194" y="251"/>
                  </a:cubicBezTo>
                  <a:cubicBezTo>
                    <a:pt x="194" y="252"/>
                    <a:pt x="196" y="252"/>
                    <a:pt x="196" y="253"/>
                  </a:cubicBezTo>
                  <a:cubicBezTo>
                    <a:pt x="196" y="254"/>
                    <a:pt x="195" y="254"/>
                    <a:pt x="195" y="254"/>
                  </a:cubicBezTo>
                  <a:cubicBezTo>
                    <a:pt x="194" y="254"/>
                    <a:pt x="193" y="254"/>
                    <a:pt x="192" y="255"/>
                  </a:cubicBezTo>
                  <a:cubicBezTo>
                    <a:pt x="191" y="255"/>
                    <a:pt x="191" y="255"/>
                    <a:pt x="191" y="255"/>
                  </a:cubicBezTo>
                  <a:cubicBezTo>
                    <a:pt x="191" y="256"/>
                    <a:pt x="191" y="256"/>
                    <a:pt x="192" y="256"/>
                  </a:cubicBezTo>
                  <a:cubicBezTo>
                    <a:pt x="193" y="256"/>
                    <a:pt x="193" y="257"/>
                    <a:pt x="193" y="257"/>
                  </a:cubicBezTo>
                  <a:cubicBezTo>
                    <a:pt x="194" y="258"/>
                    <a:pt x="194" y="258"/>
                    <a:pt x="194" y="258"/>
                  </a:cubicBezTo>
                  <a:cubicBezTo>
                    <a:pt x="193" y="258"/>
                    <a:pt x="193" y="258"/>
                    <a:pt x="193" y="258"/>
                  </a:cubicBezTo>
                  <a:cubicBezTo>
                    <a:pt x="192" y="258"/>
                    <a:pt x="191" y="259"/>
                    <a:pt x="190" y="259"/>
                  </a:cubicBezTo>
                  <a:cubicBezTo>
                    <a:pt x="190" y="259"/>
                    <a:pt x="191" y="260"/>
                    <a:pt x="192" y="260"/>
                  </a:cubicBezTo>
                  <a:cubicBezTo>
                    <a:pt x="192" y="260"/>
                    <a:pt x="193" y="261"/>
                    <a:pt x="194" y="262"/>
                  </a:cubicBezTo>
                  <a:cubicBezTo>
                    <a:pt x="195" y="263"/>
                    <a:pt x="196" y="264"/>
                    <a:pt x="197" y="263"/>
                  </a:cubicBezTo>
                  <a:cubicBezTo>
                    <a:pt x="198" y="263"/>
                    <a:pt x="198" y="264"/>
                    <a:pt x="198" y="264"/>
                  </a:cubicBezTo>
                  <a:cubicBezTo>
                    <a:pt x="198" y="264"/>
                    <a:pt x="197" y="264"/>
                    <a:pt x="197" y="264"/>
                  </a:cubicBezTo>
                  <a:cubicBezTo>
                    <a:pt x="197" y="264"/>
                    <a:pt x="195" y="264"/>
                    <a:pt x="194" y="264"/>
                  </a:cubicBezTo>
                  <a:cubicBezTo>
                    <a:pt x="194" y="264"/>
                    <a:pt x="194" y="263"/>
                    <a:pt x="194" y="263"/>
                  </a:cubicBezTo>
                  <a:cubicBezTo>
                    <a:pt x="192" y="262"/>
                    <a:pt x="191" y="262"/>
                    <a:pt x="189" y="261"/>
                  </a:cubicBezTo>
                  <a:cubicBezTo>
                    <a:pt x="189" y="261"/>
                    <a:pt x="189" y="261"/>
                    <a:pt x="189" y="261"/>
                  </a:cubicBezTo>
                  <a:cubicBezTo>
                    <a:pt x="189" y="261"/>
                    <a:pt x="188" y="262"/>
                    <a:pt x="188" y="262"/>
                  </a:cubicBezTo>
                  <a:cubicBezTo>
                    <a:pt x="188" y="262"/>
                    <a:pt x="187" y="262"/>
                    <a:pt x="187" y="263"/>
                  </a:cubicBezTo>
                  <a:cubicBezTo>
                    <a:pt x="187" y="264"/>
                    <a:pt x="185" y="265"/>
                    <a:pt x="187" y="265"/>
                  </a:cubicBezTo>
                  <a:cubicBezTo>
                    <a:pt x="188" y="265"/>
                    <a:pt x="188" y="265"/>
                    <a:pt x="188" y="266"/>
                  </a:cubicBezTo>
                  <a:cubicBezTo>
                    <a:pt x="187" y="266"/>
                    <a:pt x="187" y="266"/>
                    <a:pt x="187" y="266"/>
                  </a:cubicBezTo>
                  <a:cubicBezTo>
                    <a:pt x="186" y="266"/>
                    <a:pt x="185" y="266"/>
                    <a:pt x="185" y="267"/>
                  </a:cubicBezTo>
                  <a:cubicBezTo>
                    <a:pt x="185" y="267"/>
                    <a:pt x="185" y="267"/>
                    <a:pt x="185" y="267"/>
                  </a:cubicBezTo>
                  <a:cubicBezTo>
                    <a:pt x="183" y="267"/>
                    <a:pt x="183" y="268"/>
                    <a:pt x="182" y="269"/>
                  </a:cubicBezTo>
                  <a:cubicBezTo>
                    <a:pt x="182" y="270"/>
                    <a:pt x="182" y="270"/>
                    <a:pt x="181" y="270"/>
                  </a:cubicBezTo>
                  <a:cubicBezTo>
                    <a:pt x="181" y="270"/>
                    <a:pt x="180" y="270"/>
                    <a:pt x="180" y="271"/>
                  </a:cubicBezTo>
                  <a:cubicBezTo>
                    <a:pt x="180" y="271"/>
                    <a:pt x="180" y="272"/>
                    <a:pt x="181" y="272"/>
                  </a:cubicBezTo>
                  <a:cubicBezTo>
                    <a:pt x="181" y="272"/>
                    <a:pt x="181" y="273"/>
                    <a:pt x="182" y="273"/>
                  </a:cubicBezTo>
                  <a:cubicBezTo>
                    <a:pt x="182" y="274"/>
                    <a:pt x="183" y="275"/>
                    <a:pt x="184" y="274"/>
                  </a:cubicBezTo>
                  <a:cubicBezTo>
                    <a:pt x="185" y="273"/>
                    <a:pt x="186" y="272"/>
                    <a:pt x="187" y="272"/>
                  </a:cubicBezTo>
                  <a:cubicBezTo>
                    <a:pt x="188" y="272"/>
                    <a:pt x="190" y="273"/>
                    <a:pt x="188" y="274"/>
                  </a:cubicBezTo>
                  <a:cubicBezTo>
                    <a:pt x="187" y="274"/>
                    <a:pt x="187" y="274"/>
                    <a:pt x="186" y="274"/>
                  </a:cubicBezTo>
                  <a:cubicBezTo>
                    <a:pt x="185" y="274"/>
                    <a:pt x="185" y="275"/>
                    <a:pt x="184" y="276"/>
                  </a:cubicBezTo>
                  <a:cubicBezTo>
                    <a:pt x="184" y="277"/>
                    <a:pt x="184" y="277"/>
                    <a:pt x="185" y="277"/>
                  </a:cubicBezTo>
                  <a:cubicBezTo>
                    <a:pt x="185" y="278"/>
                    <a:pt x="184" y="279"/>
                    <a:pt x="183" y="279"/>
                  </a:cubicBezTo>
                  <a:cubicBezTo>
                    <a:pt x="183" y="279"/>
                    <a:pt x="182" y="280"/>
                    <a:pt x="183" y="280"/>
                  </a:cubicBezTo>
                  <a:cubicBezTo>
                    <a:pt x="183" y="281"/>
                    <a:pt x="183" y="281"/>
                    <a:pt x="184" y="281"/>
                  </a:cubicBezTo>
                  <a:cubicBezTo>
                    <a:pt x="184" y="281"/>
                    <a:pt x="184" y="280"/>
                    <a:pt x="185" y="281"/>
                  </a:cubicBezTo>
                  <a:cubicBezTo>
                    <a:pt x="184" y="281"/>
                    <a:pt x="184" y="282"/>
                    <a:pt x="184" y="282"/>
                  </a:cubicBezTo>
                  <a:cubicBezTo>
                    <a:pt x="183" y="282"/>
                    <a:pt x="183" y="283"/>
                    <a:pt x="182" y="282"/>
                  </a:cubicBezTo>
                  <a:cubicBezTo>
                    <a:pt x="181" y="281"/>
                    <a:pt x="180" y="282"/>
                    <a:pt x="180" y="283"/>
                  </a:cubicBezTo>
                  <a:cubicBezTo>
                    <a:pt x="179" y="283"/>
                    <a:pt x="179" y="283"/>
                    <a:pt x="179" y="283"/>
                  </a:cubicBezTo>
                  <a:cubicBezTo>
                    <a:pt x="177" y="282"/>
                    <a:pt x="178" y="284"/>
                    <a:pt x="177" y="285"/>
                  </a:cubicBezTo>
                  <a:cubicBezTo>
                    <a:pt x="176" y="285"/>
                    <a:pt x="176" y="286"/>
                    <a:pt x="177" y="287"/>
                  </a:cubicBezTo>
                  <a:cubicBezTo>
                    <a:pt x="177" y="288"/>
                    <a:pt x="177" y="288"/>
                    <a:pt x="178" y="289"/>
                  </a:cubicBezTo>
                  <a:cubicBezTo>
                    <a:pt x="176" y="289"/>
                    <a:pt x="176" y="289"/>
                    <a:pt x="176" y="291"/>
                  </a:cubicBezTo>
                  <a:cubicBezTo>
                    <a:pt x="176" y="291"/>
                    <a:pt x="176" y="291"/>
                    <a:pt x="176" y="291"/>
                  </a:cubicBezTo>
                  <a:cubicBezTo>
                    <a:pt x="176" y="291"/>
                    <a:pt x="175" y="291"/>
                    <a:pt x="175" y="291"/>
                  </a:cubicBezTo>
                  <a:cubicBezTo>
                    <a:pt x="173" y="291"/>
                    <a:pt x="172" y="293"/>
                    <a:pt x="172" y="294"/>
                  </a:cubicBezTo>
                  <a:cubicBezTo>
                    <a:pt x="171" y="296"/>
                    <a:pt x="172" y="296"/>
                    <a:pt x="173" y="296"/>
                  </a:cubicBezTo>
                  <a:cubicBezTo>
                    <a:pt x="174" y="296"/>
                    <a:pt x="175" y="296"/>
                    <a:pt x="176" y="296"/>
                  </a:cubicBezTo>
                  <a:cubicBezTo>
                    <a:pt x="176" y="296"/>
                    <a:pt x="176" y="297"/>
                    <a:pt x="175" y="297"/>
                  </a:cubicBezTo>
                  <a:cubicBezTo>
                    <a:pt x="173" y="297"/>
                    <a:pt x="173" y="297"/>
                    <a:pt x="174" y="299"/>
                  </a:cubicBezTo>
                  <a:cubicBezTo>
                    <a:pt x="175" y="298"/>
                    <a:pt x="175" y="298"/>
                    <a:pt x="176" y="298"/>
                  </a:cubicBezTo>
                  <a:cubicBezTo>
                    <a:pt x="175" y="299"/>
                    <a:pt x="174" y="300"/>
                    <a:pt x="174" y="301"/>
                  </a:cubicBezTo>
                  <a:cubicBezTo>
                    <a:pt x="173" y="304"/>
                    <a:pt x="172" y="306"/>
                    <a:pt x="171" y="309"/>
                  </a:cubicBezTo>
                  <a:cubicBezTo>
                    <a:pt x="171" y="310"/>
                    <a:pt x="171" y="310"/>
                    <a:pt x="170" y="309"/>
                  </a:cubicBezTo>
                  <a:cubicBezTo>
                    <a:pt x="169" y="309"/>
                    <a:pt x="168" y="310"/>
                    <a:pt x="167" y="308"/>
                  </a:cubicBezTo>
                  <a:cubicBezTo>
                    <a:pt x="167" y="308"/>
                    <a:pt x="165" y="310"/>
                    <a:pt x="165" y="311"/>
                  </a:cubicBezTo>
                  <a:cubicBezTo>
                    <a:pt x="165" y="314"/>
                    <a:pt x="165" y="317"/>
                    <a:pt x="165" y="319"/>
                  </a:cubicBezTo>
                  <a:cubicBezTo>
                    <a:pt x="165" y="321"/>
                    <a:pt x="168" y="323"/>
                    <a:pt x="169" y="323"/>
                  </a:cubicBezTo>
                  <a:close/>
                  <a:moveTo>
                    <a:pt x="221" y="358"/>
                  </a:moveTo>
                  <a:cubicBezTo>
                    <a:pt x="222" y="358"/>
                    <a:pt x="223" y="359"/>
                    <a:pt x="224" y="359"/>
                  </a:cubicBezTo>
                  <a:cubicBezTo>
                    <a:pt x="225" y="359"/>
                    <a:pt x="226" y="358"/>
                    <a:pt x="226" y="356"/>
                  </a:cubicBezTo>
                  <a:cubicBezTo>
                    <a:pt x="225" y="354"/>
                    <a:pt x="224" y="352"/>
                    <a:pt x="223" y="351"/>
                  </a:cubicBezTo>
                  <a:cubicBezTo>
                    <a:pt x="220" y="349"/>
                    <a:pt x="219" y="347"/>
                    <a:pt x="217" y="345"/>
                  </a:cubicBezTo>
                  <a:cubicBezTo>
                    <a:pt x="216" y="344"/>
                    <a:pt x="216" y="343"/>
                    <a:pt x="214" y="344"/>
                  </a:cubicBezTo>
                  <a:cubicBezTo>
                    <a:pt x="213" y="345"/>
                    <a:pt x="213" y="346"/>
                    <a:pt x="214" y="347"/>
                  </a:cubicBezTo>
                  <a:cubicBezTo>
                    <a:pt x="214" y="348"/>
                    <a:pt x="214" y="348"/>
                    <a:pt x="214" y="348"/>
                  </a:cubicBezTo>
                  <a:cubicBezTo>
                    <a:pt x="214" y="348"/>
                    <a:pt x="213" y="348"/>
                    <a:pt x="212" y="348"/>
                  </a:cubicBezTo>
                  <a:cubicBezTo>
                    <a:pt x="213" y="349"/>
                    <a:pt x="213" y="350"/>
                    <a:pt x="213" y="351"/>
                  </a:cubicBezTo>
                  <a:cubicBezTo>
                    <a:pt x="214" y="353"/>
                    <a:pt x="216" y="355"/>
                    <a:pt x="218" y="355"/>
                  </a:cubicBezTo>
                  <a:cubicBezTo>
                    <a:pt x="219" y="355"/>
                    <a:pt x="221" y="355"/>
                    <a:pt x="220" y="357"/>
                  </a:cubicBezTo>
                  <a:cubicBezTo>
                    <a:pt x="220" y="358"/>
                    <a:pt x="220" y="358"/>
                    <a:pt x="221" y="358"/>
                  </a:cubicBezTo>
                  <a:close/>
                  <a:moveTo>
                    <a:pt x="290" y="289"/>
                  </a:moveTo>
                  <a:cubicBezTo>
                    <a:pt x="291" y="288"/>
                    <a:pt x="291" y="287"/>
                    <a:pt x="292" y="288"/>
                  </a:cubicBezTo>
                  <a:cubicBezTo>
                    <a:pt x="292" y="289"/>
                    <a:pt x="293" y="289"/>
                    <a:pt x="294" y="288"/>
                  </a:cubicBezTo>
                  <a:cubicBezTo>
                    <a:pt x="294" y="287"/>
                    <a:pt x="294" y="287"/>
                    <a:pt x="295" y="287"/>
                  </a:cubicBezTo>
                  <a:cubicBezTo>
                    <a:pt x="297" y="286"/>
                    <a:pt x="298" y="286"/>
                    <a:pt x="300" y="285"/>
                  </a:cubicBezTo>
                  <a:cubicBezTo>
                    <a:pt x="301" y="285"/>
                    <a:pt x="302" y="285"/>
                    <a:pt x="301" y="284"/>
                  </a:cubicBezTo>
                  <a:cubicBezTo>
                    <a:pt x="301" y="282"/>
                    <a:pt x="299" y="282"/>
                    <a:pt x="299" y="280"/>
                  </a:cubicBezTo>
                  <a:cubicBezTo>
                    <a:pt x="298" y="278"/>
                    <a:pt x="297" y="277"/>
                    <a:pt x="295" y="278"/>
                  </a:cubicBezTo>
                  <a:cubicBezTo>
                    <a:pt x="292" y="278"/>
                    <a:pt x="290" y="279"/>
                    <a:pt x="290" y="282"/>
                  </a:cubicBezTo>
                  <a:cubicBezTo>
                    <a:pt x="290" y="284"/>
                    <a:pt x="290" y="286"/>
                    <a:pt x="290" y="289"/>
                  </a:cubicBezTo>
                  <a:close/>
                  <a:moveTo>
                    <a:pt x="145" y="377"/>
                  </a:moveTo>
                  <a:cubicBezTo>
                    <a:pt x="146" y="377"/>
                    <a:pt x="146" y="378"/>
                    <a:pt x="148" y="377"/>
                  </a:cubicBezTo>
                  <a:cubicBezTo>
                    <a:pt x="149" y="376"/>
                    <a:pt x="150" y="376"/>
                    <a:pt x="152" y="375"/>
                  </a:cubicBezTo>
                  <a:cubicBezTo>
                    <a:pt x="152" y="375"/>
                    <a:pt x="153" y="374"/>
                    <a:pt x="153" y="373"/>
                  </a:cubicBezTo>
                  <a:cubicBezTo>
                    <a:pt x="154" y="373"/>
                    <a:pt x="154" y="372"/>
                    <a:pt x="154" y="371"/>
                  </a:cubicBezTo>
                  <a:cubicBezTo>
                    <a:pt x="156" y="371"/>
                    <a:pt x="156" y="369"/>
                    <a:pt x="156" y="369"/>
                  </a:cubicBezTo>
                  <a:cubicBezTo>
                    <a:pt x="156" y="367"/>
                    <a:pt x="156" y="366"/>
                    <a:pt x="155" y="366"/>
                  </a:cubicBezTo>
                  <a:cubicBezTo>
                    <a:pt x="153" y="365"/>
                    <a:pt x="152" y="364"/>
                    <a:pt x="150" y="363"/>
                  </a:cubicBezTo>
                  <a:cubicBezTo>
                    <a:pt x="149" y="362"/>
                    <a:pt x="148" y="362"/>
                    <a:pt x="147" y="363"/>
                  </a:cubicBezTo>
                  <a:cubicBezTo>
                    <a:pt x="145" y="365"/>
                    <a:pt x="143" y="367"/>
                    <a:pt x="143" y="369"/>
                  </a:cubicBezTo>
                  <a:cubicBezTo>
                    <a:pt x="143" y="372"/>
                    <a:pt x="142" y="375"/>
                    <a:pt x="145" y="377"/>
                  </a:cubicBezTo>
                  <a:close/>
                  <a:moveTo>
                    <a:pt x="350" y="294"/>
                  </a:moveTo>
                  <a:cubicBezTo>
                    <a:pt x="351" y="295"/>
                    <a:pt x="351" y="295"/>
                    <a:pt x="352" y="295"/>
                  </a:cubicBezTo>
                  <a:cubicBezTo>
                    <a:pt x="353" y="295"/>
                    <a:pt x="355" y="295"/>
                    <a:pt x="355" y="294"/>
                  </a:cubicBezTo>
                  <a:cubicBezTo>
                    <a:pt x="354" y="292"/>
                    <a:pt x="355" y="291"/>
                    <a:pt x="354" y="289"/>
                  </a:cubicBezTo>
                  <a:cubicBezTo>
                    <a:pt x="354" y="288"/>
                    <a:pt x="353" y="287"/>
                    <a:pt x="352" y="287"/>
                  </a:cubicBezTo>
                  <a:cubicBezTo>
                    <a:pt x="351" y="287"/>
                    <a:pt x="351" y="288"/>
                    <a:pt x="351" y="289"/>
                  </a:cubicBezTo>
                  <a:cubicBezTo>
                    <a:pt x="351" y="289"/>
                    <a:pt x="350" y="290"/>
                    <a:pt x="350" y="290"/>
                  </a:cubicBezTo>
                  <a:cubicBezTo>
                    <a:pt x="348" y="292"/>
                    <a:pt x="348" y="293"/>
                    <a:pt x="350" y="294"/>
                  </a:cubicBezTo>
                  <a:close/>
                  <a:moveTo>
                    <a:pt x="175" y="327"/>
                  </a:moveTo>
                  <a:cubicBezTo>
                    <a:pt x="174" y="325"/>
                    <a:pt x="173" y="324"/>
                    <a:pt x="171" y="325"/>
                  </a:cubicBezTo>
                  <a:cubicBezTo>
                    <a:pt x="171" y="326"/>
                    <a:pt x="170" y="326"/>
                    <a:pt x="170" y="327"/>
                  </a:cubicBezTo>
                  <a:cubicBezTo>
                    <a:pt x="170" y="327"/>
                    <a:pt x="171" y="328"/>
                    <a:pt x="172" y="328"/>
                  </a:cubicBezTo>
                  <a:cubicBezTo>
                    <a:pt x="173" y="328"/>
                    <a:pt x="173" y="328"/>
                    <a:pt x="173" y="329"/>
                  </a:cubicBezTo>
                  <a:cubicBezTo>
                    <a:pt x="174" y="331"/>
                    <a:pt x="175" y="332"/>
                    <a:pt x="176" y="333"/>
                  </a:cubicBezTo>
                  <a:cubicBezTo>
                    <a:pt x="177" y="332"/>
                    <a:pt x="175" y="332"/>
                    <a:pt x="176" y="331"/>
                  </a:cubicBezTo>
                  <a:cubicBezTo>
                    <a:pt x="177" y="330"/>
                    <a:pt x="177" y="328"/>
                    <a:pt x="175" y="327"/>
                  </a:cubicBezTo>
                  <a:close/>
                  <a:moveTo>
                    <a:pt x="375" y="213"/>
                  </a:moveTo>
                  <a:cubicBezTo>
                    <a:pt x="374" y="213"/>
                    <a:pt x="374" y="213"/>
                    <a:pt x="374" y="214"/>
                  </a:cubicBezTo>
                  <a:cubicBezTo>
                    <a:pt x="374" y="214"/>
                    <a:pt x="374" y="215"/>
                    <a:pt x="375" y="215"/>
                  </a:cubicBezTo>
                  <a:cubicBezTo>
                    <a:pt x="376" y="214"/>
                    <a:pt x="378" y="215"/>
                    <a:pt x="379" y="215"/>
                  </a:cubicBezTo>
                  <a:cubicBezTo>
                    <a:pt x="380" y="214"/>
                    <a:pt x="380" y="213"/>
                    <a:pt x="378" y="213"/>
                  </a:cubicBezTo>
                  <a:cubicBezTo>
                    <a:pt x="377" y="213"/>
                    <a:pt x="376" y="213"/>
                    <a:pt x="376" y="212"/>
                  </a:cubicBezTo>
                  <a:cubicBezTo>
                    <a:pt x="376" y="213"/>
                    <a:pt x="375" y="213"/>
                    <a:pt x="375" y="213"/>
                  </a:cubicBezTo>
                  <a:close/>
                  <a:moveTo>
                    <a:pt x="330" y="284"/>
                  </a:moveTo>
                  <a:cubicBezTo>
                    <a:pt x="330" y="285"/>
                    <a:pt x="331" y="285"/>
                    <a:pt x="331" y="285"/>
                  </a:cubicBezTo>
                  <a:cubicBezTo>
                    <a:pt x="332" y="286"/>
                    <a:pt x="333" y="286"/>
                    <a:pt x="334" y="286"/>
                  </a:cubicBezTo>
                  <a:cubicBezTo>
                    <a:pt x="334" y="287"/>
                    <a:pt x="335" y="286"/>
                    <a:pt x="335" y="286"/>
                  </a:cubicBezTo>
                  <a:cubicBezTo>
                    <a:pt x="335" y="285"/>
                    <a:pt x="335" y="285"/>
                    <a:pt x="335" y="284"/>
                  </a:cubicBezTo>
                  <a:cubicBezTo>
                    <a:pt x="334" y="284"/>
                    <a:pt x="333" y="283"/>
                    <a:pt x="332" y="284"/>
                  </a:cubicBezTo>
                  <a:cubicBezTo>
                    <a:pt x="331" y="284"/>
                    <a:pt x="330" y="283"/>
                    <a:pt x="330" y="284"/>
                  </a:cubicBezTo>
                  <a:close/>
                  <a:moveTo>
                    <a:pt x="370" y="236"/>
                  </a:moveTo>
                  <a:cubicBezTo>
                    <a:pt x="371" y="236"/>
                    <a:pt x="371" y="237"/>
                    <a:pt x="372" y="237"/>
                  </a:cubicBezTo>
                  <a:cubicBezTo>
                    <a:pt x="373" y="237"/>
                    <a:pt x="373" y="236"/>
                    <a:pt x="373" y="235"/>
                  </a:cubicBezTo>
                  <a:cubicBezTo>
                    <a:pt x="373" y="235"/>
                    <a:pt x="373" y="234"/>
                    <a:pt x="373" y="234"/>
                  </a:cubicBezTo>
                  <a:cubicBezTo>
                    <a:pt x="372" y="233"/>
                    <a:pt x="373" y="232"/>
                    <a:pt x="373" y="231"/>
                  </a:cubicBezTo>
                  <a:cubicBezTo>
                    <a:pt x="374" y="231"/>
                    <a:pt x="374" y="231"/>
                    <a:pt x="374" y="231"/>
                  </a:cubicBezTo>
                  <a:cubicBezTo>
                    <a:pt x="373" y="229"/>
                    <a:pt x="373" y="227"/>
                    <a:pt x="373" y="226"/>
                  </a:cubicBezTo>
                  <a:cubicBezTo>
                    <a:pt x="373" y="225"/>
                    <a:pt x="373" y="225"/>
                    <a:pt x="372" y="225"/>
                  </a:cubicBezTo>
                  <a:cubicBezTo>
                    <a:pt x="370" y="226"/>
                    <a:pt x="369" y="229"/>
                    <a:pt x="369" y="231"/>
                  </a:cubicBezTo>
                  <a:cubicBezTo>
                    <a:pt x="369" y="232"/>
                    <a:pt x="369" y="233"/>
                    <a:pt x="369" y="233"/>
                  </a:cubicBezTo>
                  <a:cubicBezTo>
                    <a:pt x="369" y="234"/>
                    <a:pt x="370" y="235"/>
                    <a:pt x="370" y="236"/>
                  </a:cubicBezTo>
                  <a:close/>
                  <a:moveTo>
                    <a:pt x="370" y="215"/>
                  </a:moveTo>
                  <a:cubicBezTo>
                    <a:pt x="371" y="216"/>
                    <a:pt x="372" y="217"/>
                    <a:pt x="375" y="216"/>
                  </a:cubicBezTo>
                  <a:cubicBezTo>
                    <a:pt x="373" y="215"/>
                    <a:pt x="371" y="215"/>
                    <a:pt x="371" y="213"/>
                  </a:cubicBezTo>
                  <a:cubicBezTo>
                    <a:pt x="371" y="213"/>
                    <a:pt x="371" y="213"/>
                    <a:pt x="371" y="213"/>
                  </a:cubicBezTo>
                  <a:cubicBezTo>
                    <a:pt x="370" y="213"/>
                    <a:pt x="370" y="214"/>
                    <a:pt x="369" y="214"/>
                  </a:cubicBezTo>
                  <a:cubicBezTo>
                    <a:pt x="369" y="215"/>
                    <a:pt x="369" y="215"/>
                    <a:pt x="370" y="215"/>
                  </a:cubicBezTo>
                  <a:close/>
                  <a:moveTo>
                    <a:pt x="271" y="365"/>
                  </a:moveTo>
                  <a:cubicBezTo>
                    <a:pt x="271" y="364"/>
                    <a:pt x="272" y="363"/>
                    <a:pt x="272" y="362"/>
                  </a:cubicBezTo>
                  <a:cubicBezTo>
                    <a:pt x="272" y="362"/>
                    <a:pt x="272" y="361"/>
                    <a:pt x="272" y="361"/>
                  </a:cubicBezTo>
                  <a:cubicBezTo>
                    <a:pt x="271" y="361"/>
                    <a:pt x="271" y="361"/>
                    <a:pt x="271" y="362"/>
                  </a:cubicBezTo>
                  <a:cubicBezTo>
                    <a:pt x="270" y="362"/>
                    <a:pt x="270" y="363"/>
                    <a:pt x="270" y="364"/>
                  </a:cubicBezTo>
                  <a:cubicBezTo>
                    <a:pt x="269" y="364"/>
                    <a:pt x="270" y="365"/>
                    <a:pt x="270" y="365"/>
                  </a:cubicBezTo>
                  <a:cubicBezTo>
                    <a:pt x="270" y="365"/>
                    <a:pt x="271" y="365"/>
                    <a:pt x="271" y="365"/>
                  </a:cubicBezTo>
                  <a:close/>
                  <a:moveTo>
                    <a:pt x="397" y="253"/>
                  </a:moveTo>
                  <a:cubicBezTo>
                    <a:pt x="398" y="253"/>
                    <a:pt x="398" y="253"/>
                    <a:pt x="398" y="253"/>
                  </a:cubicBezTo>
                  <a:cubicBezTo>
                    <a:pt x="398" y="252"/>
                    <a:pt x="399" y="252"/>
                    <a:pt x="400" y="252"/>
                  </a:cubicBezTo>
                  <a:cubicBezTo>
                    <a:pt x="400" y="251"/>
                    <a:pt x="399" y="251"/>
                    <a:pt x="399" y="251"/>
                  </a:cubicBezTo>
                  <a:cubicBezTo>
                    <a:pt x="399" y="250"/>
                    <a:pt x="398" y="250"/>
                    <a:pt x="398" y="250"/>
                  </a:cubicBezTo>
                  <a:cubicBezTo>
                    <a:pt x="397" y="250"/>
                    <a:pt x="397" y="251"/>
                    <a:pt x="397" y="252"/>
                  </a:cubicBezTo>
                  <a:cubicBezTo>
                    <a:pt x="397" y="252"/>
                    <a:pt x="397" y="253"/>
                    <a:pt x="397" y="253"/>
                  </a:cubicBezTo>
                  <a:close/>
                  <a:moveTo>
                    <a:pt x="379" y="339"/>
                  </a:moveTo>
                  <a:cubicBezTo>
                    <a:pt x="379" y="341"/>
                    <a:pt x="379" y="342"/>
                    <a:pt x="379" y="344"/>
                  </a:cubicBezTo>
                  <a:cubicBezTo>
                    <a:pt x="379" y="344"/>
                    <a:pt x="379" y="345"/>
                    <a:pt x="379" y="344"/>
                  </a:cubicBezTo>
                  <a:cubicBezTo>
                    <a:pt x="380" y="344"/>
                    <a:pt x="380" y="340"/>
                    <a:pt x="379" y="339"/>
                  </a:cubicBezTo>
                  <a:cubicBezTo>
                    <a:pt x="379" y="339"/>
                    <a:pt x="379" y="339"/>
                    <a:pt x="379" y="339"/>
                  </a:cubicBezTo>
                  <a:close/>
                  <a:moveTo>
                    <a:pt x="394" y="250"/>
                  </a:moveTo>
                  <a:cubicBezTo>
                    <a:pt x="393" y="250"/>
                    <a:pt x="393" y="251"/>
                    <a:pt x="393" y="252"/>
                  </a:cubicBezTo>
                  <a:cubicBezTo>
                    <a:pt x="393" y="253"/>
                    <a:pt x="393" y="253"/>
                    <a:pt x="394" y="253"/>
                  </a:cubicBezTo>
                  <a:cubicBezTo>
                    <a:pt x="395" y="253"/>
                    <a:pt x="395" y="252"/>
                    <a:pt x="396" y="252"/>
                  </a:cubicBezTo>
                  <a:cubicBezTo>
                    <a:pt x="395" y="251"/>
                    <a:pt x="395" y="251"/>
                    <a:pt x="394" y="250"/>
                  </a:cubicBezTo>
                  <a:close/>
                  <a:moveTo>
                    <a:pt x="354" y="284"/>
                  </a:moveTo>
                  <a:cubicBezTo>
                    <a:pt x="353" y="282"/>
                    <a:pt x="352" y="282"/>
                    <a:pt x="351" y="282"/>
                  </a:cubicBezTo>
                  <a:cubicBezTo>
                    <a:pt x="350" y="282"/>
                    <a:pt x="350" y="283"/>
                    <a:pt x="350" y="284"/>
                  </a:cubicBezTo>
                  <a:cubicBezTo>
                    <a:pt x="351" y="283"/>
                    <a:pt x="352" y="284"/>
                    <a:pt x="354" y="284"/>
                  </a:cubicBezTo>
                  <a:close/>
                  <a:moveTo>
                    <a:pt x="328" y="278"/>
                  </a:moveTo>
                  <a:cubicBezTo>
                    <a:pt x="330" y="279"/>
                    <a:pt x="330" y="278"/>
                    <a:pt x="330" y="277"/>
                  </a:cubicBezTo>
                  <a:cubicBezTo>
                    <a:pt x="329" y="276"/>
                    <a:pt x="328" y="276"/>
                    <a:pt x="328" y="278"/>
                  </a:cubicBezTo>
                  <a:cubicBezTo>
                    <a:pt x="328" y="278"/>
                    <a:pt x="328" y="278"/>
                    <a:pt x="328" y="278"/>
                  </a:cubicBezTo>
                  <a:close/>
                  <a:moveTo>
                    <a:pt x="374" y="262"/>
                  </a:moveTo>
                  <a:cubicBezTo>
                    <a:pt x="374" y="263"/>
                    <a:pt x="375" y="263"/>
                    <a:pt x="376" y="263"/>
                  </a:cubicBezTo>
                  <a:cubicBezTo>
                    <a:pt x="376" y="263"/>
                    <a:pt x="377" y="263"/>
                    <a:pt x="377" y="263"/>
                  </a:cubicBezTo>
                  <a:cubicBezTo>
                    <a:pt x="377" y="262"/>
                    <a:pt x="376" y="261"/>
                    <a:pt x="375" y="261"/>
                  </a:cubicBezTo>
                  <a:cubicBezTo>
                    <a:pt x="375" y="261"/>
                    <a:pt x="375" y="262"/>
                    <a:pt x="374" y="262"/>
                  </a:cubicBezTo>
                  <a:close/>
                  <a:moveTo>
                    <a:pt x="222" y="210"/>
                  </a:moveTo>
                  <a:cubicBezTo>
                    <a:pt x="223" y="210"/>
                    <a:pt x="223" y="210"/>
                    <a:pt x="224" y="210"/>
                  </a:cubicBezTo>
                  <a:cubicBezTo>
                    <a:pt x="224" y="209"/>
                    <a:pt x="225" y="209"/>
                    <a:pt x="225" y="208"/>
                  </a:cubicBezTo>
                  <a:cubicBezTo>
                    <a:pt x="224" y="208"/>
                    <a:pt x="224" y="208"/>
                    <a:pt x="223" y="208"/>
                  </a:cubicBezTo>
                  <a:cubicBezTo>
                    <a:pt x="223" y="208"/>
                    <a:pt x="222" y="209"/>
                    <a:pt x="222" y="209"/>
                  </a:cubicBezTo>
                  <a:cubicBezTo>
                    <a:pt x="222" y="210"/>
                    <a:pt x="222" y="210"/>
                    <a:pt x="222" y="210"/>
                  </a:cubicBezTo>
                  <a:close/>
                  <a:moveTo>
                    <a:pt x="354" y="252"/>
                  </a:moveTo>
                  <a:cubicBezTo>
                    <a:pt x="355" y="252"/>
                    <a:pt x="355" y="252"/>
                    <a:pt x="355" y="251"/>
                  </a:cubicBezTo>
                  <a:cubicBezTo>
                    <a:pt x="355" y="250"/>
                    <a:pt x="355" y="250"/>
                    <a:pt x="354" y="250"/>
                  </a:cubicBezTo>
                  <a:cubicBezTo>
                    <a:pt x="353" y="250"/>
                    <a:pt x="353" y="250"/>
                    <a:pt x="353" y="250"/>
                  </a:cubicBezTo>
                  <a:cubicBezTo>
                    <a:pt x="353" y="251"/>
                    <a:pt x="353" y="252"/>
                    <a:pt x="354" y="252"/>
                  </a:cubicBezTo>
                  <a:close/>
                  <a:moveTo>
                    <a:pt x="379" y="263"/>
                  </a:moveTo>
                  <a:cubicBezTo>
                    <a:pt x="380" y="263"/>
                    <a:pt x="381" y="263"/>
                    <a:pt x="382" y="262"/>
                  </a:cubicBezTo>
                  <a:cubicBezTo>
                    <a:pt x="380" y="262"/>
                    <a:pt x="379" y="261"/>
                    <a:pt x="379" y="262"/>
                  </a:cubicBezTo>
                  <a:cubicBezTo>
                    <a:pt x="378" y="262"/>
                    <a:pt x="378" y="262"/>
                    <a:pt x="379" y="263"/>
                  </a:cubicBezTo>
                  <a:close/>
                  <a:moveTo>
                    <a:pt x="396" y="245"/>
                  </a:moveTo>
                  <a:cubicBezTo>
                    <a:pt x="395" y="245"/>
                    <a:pt x="394" y="245"/>
                    <a:pt x="393" y="246"/>
                  </a:cubicBezTo>
                  <a:cubicBezTo>
                    <a:pt x="394" y="246"/>
                    <a:pt x="394" y="246"/>
                    <a:pt x="394" y="246"/>
                  </a:cubicBezTo>
                  <a:cubicBezTo>
                    <a:pt x="396" y="247"/>
                    <a:pt x="396" y="246"/>
                    <a:pt x="396" y="245"/>
                  </a:cubicBezTo>
                  <a:close/>
                  <a:moveTo>
                    <a:pt x="380" y="339"/>
                  </a:moveTo>
                  <a:cubicBezTo>
                    <a:pt x="380" y="339"/>
                    <a:pt x="381" y="339"/>
                    <a:pt x="381" y="339"/>
                  </a:cubicBezTo>
                  <a:cubicBezTo>
                    <a:pt x="381" y="337"/>
                    <a:pt x="380" y="337"/>
                    <a:pt x="380" y="337"/>
                  </a:cubicBezTo>
                  <a:cubicBezTo>
                    <a:pt x="380" y="337"/>
                    <a:pt x="379" y="339"/>
                    <a:pt x="380" y="339"/>
                  </a:cubicBezTo>
                  <a:close/>
                  <a:moveTo>
                    <a:pt x="300" y="286"/>
                  </a:moveTo>
                  <a:cubicBezTo>
                    <a:pt x="301" y="287"/>
                    <a:pt x="302" y="288"/>
                    <a:pt x="302" y="289"/>
                  </a:cubicBezTo>
                  <a:cubicBezTo>
                    <a:pt x="302" y="286"/>
                    <a:pt x="302" y="286"/>
                    <a:pt x="300" y="286"/>
                  </a:cubicBezTo>
                  <a:close/>
                  <a:moveTo>
                    <a:pt x="400" y="264"/>
                  </a:moveTo>
                  <a:cubicBezTo>
                    <a:pt x="400" y="264"/>
                    <a:pt x="401" y="264"/>
                    <a:pt x="401" y="264"/>
                  </a:cubicBezTo>
                  <a:cubicBezTo>
                    <a:pt x="402" y="263"/>
                    <a:pt x="401" y="263"/>
                    <a:pt x="401" y="262"/>
                  </a:cubicBezTo>
                  <a:cubicBezTo>
                    <a:pt x="400" y="262"/>
                    <a:pt x="400" y="263"/>
                    <a:pt x="400" y="264"/>
                  </a:cubicBezTo>
                  <a:close/>
                  <a:moveTo>
                    <a:pt x="217" y="369"/>
                  </a:moveTo>
                  <a:cubicBezTo>
                    <a:pt x="218" y="367"/>
                    <a:pt x="217" y="367"/>
                    <a:pt x="216" y="367"/>
                  </a:cubicBezTo>
                  <a:cubicBezTo>
                    <a:pt x="217" y="367"/>
                    <a:pt x="217" y="368"/>
                    <a:pt x="217" y="369"/>
                  </a:cubicBezTo>
                  <a:close/>
                  <a:moveTo>
                    <a:pt x="390" y="252"/>
                  </a:moveTo>
                  <a:cubicBezTo>
                    <a:pt x="389" y="252"/>
                    <a:pt x="389" y="253"/>
                    <a:pt x="389" y="254"/>
                  </a:cubicBezTo>
                  <a:cubicBezTo>
                    <a:pt x="390" y="253"/>
                    <a:pt x="390" y="253"/>
                    <a:pt x="390" y="252"/>
                  </a:cubicBezTo>
                  <a:close/>
                  <a:moveTo>
                    <a:pt x="404" y="266"/>
                  </a:moveTo>
                  <a:cubicBezTo>
                    <a:pt x="404" y="266"/>
                    <a:pt x="404" y="266"/>
                    <a:pt x="404" y="266"/>
                  </a:cubicBezTo>
                  <a:cubicBezTo>
                    <a:pt x="403" y="266"/>
                    <a:pt x="403" y="266"/>
                    <a:pt x="403" y="266"/>
                  </a:cubicBezTo>
                  <a:cubicBezTo>
                    <a:pt x="403" y="267"/>
                    <a:pt x="403" y="267"/>
                    <a:pt x="403" y="267"/>
                  </a:cubicBezTo>
                  <a:cubicBezTo>
                    <a:pt x="404" y="267"/>
                    <a:pt x="404" y="267"/>
                    <a:pt x="404" y="266"/>
                  </a:cubicBezTo>
                  <a:close/>
                  <a:moveTo>
                    <a:pt x="393" y="254"/>
                  </a:moveTo>
                  <a:cubicBezTo>
                    <a:pt x="394" y="255"/>
                    <a:pt x="394" y="255"/>
                    <a:pt x="395" y="255"/>
                  </a:cubicBezTo>
                  <a:cubicBezTo>
                    <a:pt x="395" y="254"/>
                    <a:pt x="394" y="254"/>
                    <a:pt x="393" y="254"/>
                  </a:cubicBezTo>
                  <a:close/>
                  <a:moveTo>
                    <a:pt x="161" y="383"/>
                  </a:moveTo>
                  <a:cubicBezTo>
                    <a:pt x="162" y="382"/>
                    <a:pt x="163" y="382"/>
                    <a:pt x="164" y="382"/>
                  </a:cubicBezTo>
                  <a:cubicBezTo>
                    <a:pt x="163" y="382"/>
                    <a:pt x="162" y="381"/>
                    <a:pt x="161" y="383"/>
                  </a:cubicBezTo>
                  <a:close/>
                  <a:moveTo>
                    <a:pt x="387" y="265"/>
                  </a:moveTo>
                  <a:cubicBezTo>
                    <a:pt x="386" y="264"/>
                    <a:pt x="386" y="264"/>
                    <a:pt x="385" y="265"/>
                  </a:cubicBezTo>
                  <a:cubicBezTo>
                    <a:pt x="386" y="265"/>
                    <a:pt x="386" y="265"/>
                    <a:pt x="387" y="265"/>
                  </a:cubicBezTo>
                  <a:close/>
                  <a:moveTo>
                    <a:pt x="202" y="342"/>
                  </a:moveTo>
                  <a:cubicBezTo>
                    <a:pt x="202" y="342"/>
                    <a:pt x="202" y="342"/>
                    <a:pt x="202" y="342"/>
                  </a:cubicBezTo>
                  <a:cubicBezTo>
                    <a:pt x="203" y="342"/>
                    <a:pt x="202" y="342"/>
                    <a:pt x="202" y="341"/>
                  </a:cubicBezTo>
                  <a:cubicBezTo>
                    <a:pt x="202" y="341"/>
                    <a:pt x="201" y="342"/>
                    <a:pt x="202" y="342"/>
                  </a:cubicBezTo>
                  <a:close/>
                  <a:moveTo>
                    <a:pt x="269" y="361"/>
                  </a:moveTo>
                  <a:cubicBezTo>
                    <a:pt x="269" y="362"/>
                    <a:pt x="269" y="362"/>
                    <a:pt x="269" y="363"/>
                  </a:cubicBezTo>
                  <a:cubicBezTo>
                    <a:pt x="269" y="362"/>
                    <a:pt x="270" y="362"/>
                    <a:pt x="269" y="361"/>
                  </a:cubicBezTo>
                  <a:close/>
                  <a:moveTo>
                    <a:pt x="398" y="245"/>
                  </a:moveTo>
                  <a:cubicBezTo>
                    <a:pt x="398" y="244"/>
                    <a:pt x="398" y="244"/>
                    <a:pt x="397" y="243"/>
                  </a:cubicBezTo>
                  <a:cubicBezTo>
                    <a:pt x="397" y="244"/>
                    <a:pt x="397" y="244"/>
                    <a:pt x="398" y="245"/>
                  </a:cubicBezTo>
                  <a:close/>
                  <a:moveTo>
                    <a:pt x="395" y="261"/>
                  </a:moveTo>
                  <a:cubicBezTo>
                    <a:pt x="395" y="261"/>
                    <a:pt x="395" y="261"/>
                    <a:pt x="396" y="261"/>
                  </a:cubicBezTo>
                  <a:cubicBezTo>
                    <a:pt x="396" y="261"/>
                    <a:pt x="396" y="261"/>
                    <a:pt x="396" y="261"/>
                  </a:cubicBezTo>
                  <a:cubicBezTo>
                    <a:pt x="396" y="261"/>
                    <a:pt x="396" y="261"/>
                    <a:pt x="396" y="261"/>
                  </a:cubicBezTo>
                  <a:cubicBezTo>
                    <a:pt x="396" y="261"/>
                    <a:pt x="395" y="261"/>
                    <a:pt x="395" y="261"/>
                  </a:cubicBezTo>
                  <a:close/>
                  <a:moveTo>
                    <a:pt x="332" y="277"/>
                  </a:moveTo>
                  <a:cubicBezTo>
                    <a:pt x="332" y="277"/>
                    <a:pt x="332" y="277"/>
                    <a:pt x="332" y="277"/>
                  </a:cubicBezTo>
                  <a:cubicBezTo>
                    <a:pt x="332" y="277"/>
                    <a:pt x="332" y="277"/>
                    <a:pt x="332" y="277"/>
                  </a:cubicBezTo>
                  <a:cubicBezTo>
                    <a:pt x="332" y="276"/>
                    <a:pt x="331" y="277"/>
                    <a:pt x="331" y="277"/>
                  </a:cubicBezTo>
                  <a:cubicBezTo>
                    <a:pt x="332" y="277"/>
                    <a:pt x="332" y="277"/>
                    <a:pt x="332" y="277"/>
                  </a:cubicBezTo>
                  <a:close/>
                  <a:moveTo>
                    <a:pt x="400" y="266"/>
                  </a:moveTo>
                  <a:cubicBezTo>
                    <a:pt x="401" y="266"/>
                    <a:pt x="401" y="267"/>
                    <a:pt x="401" y="267"/>
                  </a:cubicBezTo>
                  <a:cubicBezTo>
                    <a:pt x="401" y="267"/>
                    <a:pt x="401" y="267"/>
                    <a:pt x="401" y="267"/>
                  </a:cubicBezTo>
                  <a:cubicBezTo>
                    <a:pt x="401" y="266"/>
                    <a:pt x="401" y="266"/>
                    <a:pt x="401" y="266"/>
                  </a:cubicBezTo>
                  <a:cubicBezTo>
                    <a:pt x="401" y="266"/>
                    <a:pt x="400" y="266"/>
                    <a:pt x="400" y="266"/>
                  </a:cubicBezTo>
                  <a:close/>
                  <a:moveTo>
                    <a:pt x="184" y="385"/>
                  </a:moveTo>
                  <a:cubicBezTo>
                    <a:pt x="184" y="385"/>
                    <a:pt x="183" y="385"/>
                    <a:pt x="183" y="385"/>
                  </a:cubicBezTo>
                  <a:cubicBezTo>
                    <a:pt x="183" y="386"/>
                    <a:pt x="184" y="386"/>
                    <a:pt x="184" y="386"/>
                  </a:cubicBezTo>
                  <a:cubicBezTo>
                    <a:pt x="184" y="385"/>
                    <a:pt x="184" y="385"/>
                    <a:pt x="184" y="385"/>
                  </a:cubicBezTo>
                  <a:close/>
                  <a:moveTo>
                    <a:pt x="267" y="333"/>
                  </a:moveTo>
                  <a:cubicBezTo>
                    <a:pt x="267" y="334"/>
                    <a:pt x="267" y="334"/>
                    <a:pt x="267" y="334"/>
                  </a:cubicBezTo>
                  <a:cubicBezTo>
                    <a:pt x="267" y="334"/>
                    <a:pt x="268" y="334"/>
                    <a:pt x="268" y="334"/>
                  </a:cubicBezTo>
                  <a:cubicBezTo>
                    <a:pt x="268" y="333"/>
                    <a:pt x="268" y="333"/>
                    <a:pt x="267" y="333"/>
                  </a:cubicBezTo>
                  <a:cubicBezTo>
                    <a:pt x="267" y="333"/>
                    <a:pt x="267" y="333"/>
                    <a:pt x="267" y="333"/>
                  </a:cubicBezTo>
                  <a:close/>
                  <a:moveTo>
                    <a:pt x="573" y="256"/>
                  </a:moveTo>
                  <a:cubicBezTo>
                    <a:pt x="573" y="256"/>
                    <a:pt x="572" y="256"/>
                    <a:pt x="572" y="256"/>
                  </a:cubicBezTo>
                  <a:cubicBezTo>
                    <a:pt x="572" y="256"/>
                    <a:pt x="572" y="256"/>
                    <a:pt x="571" y="256"/>
                  </a:cubicBezTo>
                  <a:cubicBezTo>
                    <a:pt x="571" y="256"/>
                    <a:pt x="571" y="256"/>
                    <a:pt x="571" y="257"/>
                  </a:cubicBezTo>
                  <a:cubicBezTo>
                    <a:pt x="571" y="257"/>
                    <a:pt x="571" y="258"/>
                    <a:pt x="571" y="258"/>
                  </a:cubicBezTo>
                  <a:cubicBezTo>
                    <a:pt x="573" y="259"/>
                    <a:pt x="574" y="260"/>
                    <a:pt x="575" y="261"/>
                  </a:cubicBezTo>
                  <a:cubicBezTo>
                    <a:pt x="576" y="262"/>
                    <a:pt x="578" y="262"/>
                    <a:pt x="579" y="263"/>
                  </a:cubicBezTo>
                  <a:cubicBezTo>
                    <a:pt x="579" y="263"/>
                    <a:pt x="580" y="263"/>
                    <a:pt x="580" y="263"/>
                  </a:cubicBezTo>
                  <a:cubicBezTo>
                    <a:pt x="580" y="262"/>
                    <a:pt x="580" y="262"/>
                    <a:pt x="580" y="262"/>
                  </a:cubicBezTo>
                  <a:cubicBezTo>
                    <a:pt x="581" y="260"/>
                    <a:pt x="583" y="259"/>
                    <a:pt x="583" y="257"/>
                  </a:cubicBezTo>
                  <a:cubicBezTo>
                    <a:pt x="584" y="256"/>
                    <a:pt x="584" y="254"/>
                    <a:pt x="582" y="253"/>
                  </a:cubicBezTo>
                  <a:cubicBezTo>
                    <a:pt x="582" y="252"/>
                    <a:pt x="581" y="252"/>
                    <a:pt x="581" y="252"/>
                  </a:cubicBezTo>
                  <a:cubicBezTo>
                    <a:pt x="579" y="252"/>
                    <a:pt x="578" y="252"/>
                    <a:pt x="576" y="251"/>
                  </a:cubicBezTo>
                  <a:cubicBezTo>
                    <a:pt x="576" y="251"/>
                    <a:pt x="575" y="251"/>
                    <a:pt x="575" y="252"/>
                  </a:cubicBezTo>
                  <a:cubicBezTo>
                    <a:pt x="575" y="252"/>
                    <a:pt x="574" y="252"/>
                    <a:pt x="574" y="253"/>
                  </a:cubicBezTo>
                  <a:cubicBezTo>
                    <a:pt x="574" y="253"/>
                    <a:pt x="574" y="254"/>
                    <a:pt x="574" y="255"/>
                  </a:cubicBezTo>
                  <a:cubicBezTo>
                    <a:pt x="574" y="255"/>
                    <a:pt x="574" y="256"/>
                    <a:pt x="574" y="256"/>
                  </a:cubicBezTo>
                  <a:cubicBezTo>
                    <a:pt x="574" y="256"/>
                    <a:pt x="573" y="256"/>
                    <a:pt x="573" y="256"/>
                  </a:cubicBezTo>
                  <a:close/>
                  <a:moveTo>
                    <a:pt x="692" y="304"/>
                  </a:moveTo>
                  <a:cubicBezTo>
                    <a:pt x="692" y="304"/>
                    <a:pt x="692" y="304"/>
                    <a:pt x="692" y="304"/>
                  </a:cubicBezTo>
                  <a:cubicBezTo>
                    <a:pt x="693" y="304"/>
                    <a:pt x="693" y="304"/>
                    <a:pt x="692" y="303"/>
                  </a:cubicBezTo>
                  <a:cubicBezTo>
                    <a:pt x="692" y="303"/>
                    <a:pt x="691" y="302"/>
                    <a:pt x="691" y="303"/>
                  </a:cubicBezTo>
                  <a:cubicBezTo>
                    <a:pt x="691" y="303"/>
                    <a:pt x="691" y="303"/>
                    <a:pt x="691" y="303"/>
                  </a:cubicBezTo>
                  <a:cubicBezTo>
                    <a:pt x="691" y="303"/>
                    <a:pt x="691" y="303"/>
                    <a:pt x="691" y="303"/>
                  </a:cubicBezTo>
                  <a:cubicBezTo>
                    <a:pt x="691" y="303"/>
                    <a:pt x="691" y="303"/>
                    <a:pt x="691" y="303"/>
                  </a:cubicBezTo>
                  <a:cubicBezTo>
                    <a:pt x="690" y="304"/>
                    <a:pt x="689" y="303"/>
                    <a:pt x="688" y="303"/>
                  </a:cubicBezTo>
                  <a:cubicBezTo>
                    <a:pt x="687" y="303"/>
                    <a:pt x="685" y="302"/>
                    <a:pt x="684" y="303"/>
                  </a:cubicBezTo>
                  <a:cubicBezTo>
                    <a:pt x="684" y="303"/>
                    <a:pt x="684" y="303"/>
                    <a:pt x="684" y="304"/>
                  </a:cubicBezTo>
                  <a:cubicBezTo>
                    <a:pt x="683" y="304"/>
                    <a:pt x="683" y="304"/>
                    <a:pt x="683" y="304"/>
                  </a:cubicBezTo>
                  <a:cubicBezTo>
                    <a:pt x="683" y="304"/>
                    <a:pt x="683" y="304"/>
                    <a:pt x="683" y="304"/>
                  </a:cubicBezTo>
                  <a:cubicBezTo>
                    <a:pt x="683" y="305"/>
                    <a:pt x="683" y="305"/>
                    <a:pt x="684" y="305"/>
                  </a:cubicBezTo>
                  <a:cubicBezTo>
                    <a:pt x="684" y="306"/>
                    <a:pt x="684" y="305"/>
                    <a:pt x="685" y="305"/>
                  </a:cubicBezTo>
                  <a:cubicBezTo>
                    <a:pt x="685" y="305"/>
                    <a:pt x="685" y="305"/>
                    <a:pt x="685" y="305"/>
                  </a:cubicBezTo>
                  <a:cubicBezTo>
                    <a:pt x="685" y="305"/>
                    <a:pt x="685" y="305"/>
                    <a:pt x="685" y="305"/>
                  </a:cubicBezTo>
                  <a:cubicBezTo>
                    <a:pt x="686" y="304"/>
                    <a:pt x="686" y="304"/>
                    <a:pt x="688" y="305"/>
                  </a:cubicBezTo>
                  <a:cubicBezTo>
                    <a:pt x="688" y="305"/>
                    <a:pt x="688" y="305"/>
                    <a:pt x="687" y="305"/>
                  </a:cubicBezTo>
                  <a:cubicBezTo>
                    <a:pt x="687" y="305"/>
                    <a:pt x="686" y="305"/>
                    <a:pt x="686" y="305"/>
                  </a:cubicBezTo>
                  <a:cubicBezTo>
                    <a:pt x="686" y="305"/>
                    <a:pt x="686" y="305"/>
                    <a:pt x="686" y="305"/>
                  </a:cubicBezTo>
                  <a:cubicBezTo>
                    <a:pt x="686" y="305"/>
                    <a:pt x="686" y="305"/>
                    <a:pt x="686" y="305"/>
                  </a:cubicBezTo>
                  <a:cubicBezTo>
                    <a:pt x="686" y="305"/>
                    <a:pt x="687" y="306"/>
                    <a:pt x="687" y="306"/>
                  </a:cubicBezTo>
                  <a:cubicBezTo>
                    <a:pt x="688" y="307"/>
                    <a:pt x="690" y="307"/>
                    <a:pt x="691" y="307"/>
                  </a:cubicBezTo>
                  <a:cubicBezTo>
                    <a:pt x="691" y="307"/>
                    <a:pt x="692" y="307"/>
                    <a:pt x="692" y="307"/>
                  </a:cubicBezTo>
                  <a:cubicBezTo>
                    <a:pt x="692" y="307"/>
                    <a:pt x="692" y="307"/>
                    <a:pt x="692" y="307"/>
                  </a:cubicBezTo>
                  <a:cubicBezTo>
                    <a:pt x="693" y="306"/>
                    <a:pt x="693" y="306"/>
                    <a:pt x="692" y="305"/>
                  </a:cubicBezTo>
                  <a:cubicBezTo>
                    <a:pt x="692" y="305"/>
                    <a:pt x="691" y="305"/>
                    <a:pt x="692" y="305"/>
                  </a:cubicBezTo>
                  <a:cubicBezTo>
                    <a:pt x="692" y="305"/>
                    <a:pt x="692" y="304"/>
                    <a:pt x="692" y="304"/>
                  </a:cubicBezTo>
                  <a:close/>
                  <a:moveTo>
                    <a:pt x="466" y="208"/>
                  </a:moveTo>
                  <a:cubicBezTo>
                    <a:pt x="467" y="208"/>
                    <a:pt x="468" y="208"/>
                    <a:pt x="469" y="209"/>
                  </a:cubicBezTo>
                  <a:cubicBezTo>
                    <a:pt x="470" y="208"/>
                    <a:pt x="468" y="206"/>
                    <a:pt x="469" y="205"/>
                  </a:cubicBezTo>
                  <a:cubicBezTo>
                    <a:pt x="470" y="206"/>
                    <a:pt x="470" y="207"/>
                    <a:pt x="470" y="209"/>
                  </a:cubicBezTo>
                  <a:cubicBezTo>
                    <a:pt x="470" y="208"/>
                    <a:pt x="470" y="207"/>
                    <a:pt x="471" y="206"/>
                  </a:cubicBezTo>
                  <a:cubicBezTo>
                    <a:pt x="471" y="207"/>
                    <a:pt x="471" y="208"/>
                    <a:pt x="472" y="207"/>
                  </a:cubicBezTo>
                  <a:cubicBezTo>
                    <a:pt x="472" y="206"/>
                    <a:pt x="472" y="206"/>
                    <a:pt x="473" y="206"/>
                  </a:cubicBezTo>
                  <a:cubicBezTo>
                    <a:pt x="473" y="206"/>
                    <a:pt x="473" y="206"/>
                    <a:pt x="473" y="206"/>
                  </a:cubicBezTo>
                  <a:cubicBezTo>
                    <a:pt x="472" y="205"/>
                    <a:pt x="472" y="205"/>
                    <a:pt x="473" y="204"/>
                  </a:cubicBezTo>
                  <a:cubicBezTo>
                    <a:pt x="473" y="204"/>
                    <a:pt x="473" y="204"/>
                    <a:pt x="473" y="204"/>
                  </a:cubicBezTo>
                  <a:cubicBezTo>
                    <a:pt x="473" y="203"/>
                    <a:pt x="473" y="203"/>
                    <a:pt x="473" y="204"/>
                  </a:cubicBezTo>
                  <a:cubicBezTo>
                    <a:pt x="472" y="204"/>
                    <a:pt x="471" y="205"/>
                    <a:pt x="471" y="205"/>
                  </a:cubicBezTo>
                  <a:cubicBezTo>
                    <a:pt x="470" y="205"/>
                    <a:pt x="470" y="205"/>
                    <a:pt x="470" y="205"/>
                  </a:cubicBezTo>
                  <a:cubicBezTo>
                    <a:pt x="469" y="204"/>
                    <a:pt x="468" y="203"/>
                    <a:pt x="468" y="205"/>
                  </a:cubicBezTo>
                  <a:cubicBezTo>
                    <a:pt x="468" y="205"/>
                    <a:pt x="467" y="206"/>
                    <a:pt x="467" y="206"/>
                  </a:cubicBezTo>
                  <a:cubicBezTo>
                    <a:pt x="467" y="205"/>
                    <a:pt x="466" y="205"/>
                    <a:pt x="465" y="204"/>
                  </a:cubicBezTo>
                  <a:cubicBezTo>
                    <a:pt x="464" y="204"/>
                    <a:pt x="464" y="204"/>
                    <a:pt x="464" y="205"/>
                  </a:cubicBezTo>
                  <a:cubicBezTo>
                    <a:pt x="464" y="205"/>
                    <a:pt x="464" y="206"/>
                    <a:pt x="463" y="206"/>
                  </a:cubicBezTo>
                  <a:cubicBezTo>
                    <a:pt x="463" y="205"/>
                    <a:pt x="463" y="204"/>
                    <a:pt x="462" y="204"/>
                  </a:cubicBezTo>
                  <a:cubicBezTo>
                    <a:pt x="461" y="205"/>
                    <a:pt x="461" y="205"/>
                    <a:pt x="462" y="206"/>
                  </a:cubicBezTo>
                  <a:cubicBezTo>
                    <a:pt x="463" y="207"/>
                    <a:pt x="464" y="208"/>
                    <a:pt x="466" y="208"/>
                  </a:cubicBezTo>
                  <a:close/>
                  <a:moveTo>
                    <a:pt x="464" y="184"/>
                  </a:moveTo>
                  <a:cubicBezTo>
                    <a:pt x="464" y="184"/>
                    <a:pt x="465" y="183"/>
                    <a:pt x="465" y="183"/>
                  </a:cubicBezTo>
                  <a:cubicBezTo>
                    <a:pt x="465" y="183"/>
                    <a:pt x="465" y="183"/>
                    <a:pt x="465" y="183"/>
                  </a:cubicBezTo>
                  <a:cubicBezTo>
                    <a:pt x="466" y="184"/>
                    <a:pt x="465" y="184"/>
                    <a:pt x="465" y="185"/>
                  </a:cubicBezTo>
                  <a:cubicBezTo>
                    <a:pt x="467" y="184"/>
                    <a:pt x="469" y="182"/>
                    <a:pt x="470" y="181"/>
                  </a:cubicBezTo>
                  <a:cubicBezTo>
                    <a:pt x="470" y="180"/>
                    <a:pt x="470" y="179"/>
                    <a:pt x="469" y="179"/>
                  </a:cubicBezTo>
                  <a:cubicBezTo>
                    <a:pt x="468" y="178"/>
                    <a:pt x="468" y="179"/>
                    <a:pt x="468" y="179"/>
                  </a:cubicBezTo>
                  <a:cubicBezTo>
                    <a:pt x="467" y="180"/>
                    <a:pt x="466" y="181"/>
                    <a:pt x="465" y="181"/>
                  </a:cubicBezTo>
                  <a:cubicBezTo>
                    <a:pt x="464" y="181"/>
                    <a:pt x="463" y="182"/>
                    <a:pt x="463" y="182"/>
                  </a:cubicBezTo>
                  <a:cubicBezTo>
                    <a:pt x="463" y="183"/>
                    <a:pt x="462" y="183"/>
                    <a:pt x="462" y="184"/>
                  </a:cubicBezTo>
                  <a:cubicBezTo>
                    <a:pt x="463" y="184"/>
                    <a:pt x="463" y="184"/>
                    <a:pt x="464" y="184"/>
                  </a:cubicBezTo>
                  <a:close/>
                  <a:moveTo>
                    <a:pt x="418" y="184"/>
                  </a:moveTo>
                  <a:cubicBezTo>
                    <a:pt x="418" y="184"/>
                    <a:pt x="418" y="183"/>
                    <a:pt x="419" y="183"/>
                  </a:cubicBezTo>
                  <a:cubicBezTo>
                    <a:pt x="419" y="181"/>
                    <a:pt x="420" y="180"/>
                    <a:pt x="422" y="180"/>
                  </a:cubicBezTo>
                  <a:cubicBezTo>
                    <a:pt x="422" y="180"/>
                    <a:pt x="423" y="179"/>
                    <a:pt x="423" y="179"/>
                  </a:cubicBezTo>
                  <a:cubicBezTo>
                    <a:pt x="423" y="179"/>
                    <a:pt x="423" y="179"/>
                    <a:pt x="423" y="178"/>
                  </a:cubicBezTo>
                  <a:cubicBezTo>
                    <a:pt x="424" y="178"/>
                    <a:pt x="425" y="178"/>
                    <a:pt x="424" y="177"/>
                  </a:cubicBezTo>
                  <a:cubicBezTo>
                    <a:pt x="424" y="176"/>
                    <a:pt x="424" y="175"/>
                    <a:pt x="422" y="175"/>
                  </a:cubicBezTo>
                  <a:cubicBezTo>
                    <a:pt x="421" y="175"/>
                    <a:pt x="421" y="175"/>
                    <a:pt x="420" y="176"/>
                  </a:cubicBezTo>
                  <a:cubicBezTo>
                    <a:pt x="420" y="177"/>
                    <a:pt x="419" y="178"/>
                    <a:pt x="418" y="179"/>
                  </a:cubicBezTo>
                  <a:cubicBezTo>
                    <a:pt x="417" y="180"/>
                    <a:pt x="417" y="181"/>
                    <a:pt x="417" y="183"/>
                  </a:cubicBezTo>
                  <a:cubicBezTo>
                    <a:pt x="417" y="183"/>
                    <a:pt x="417" y="184"/>
                    <a:pt x="418" y="184"/>
                  </a:cubicBezTo>
                  <a:close/>
                  <a:moveTo>
                    <a:pt x="686" y="294"/>
                  </a:moveTo>
                  <a:cubicBezTo>
                    <a:pt x="686" y="294"/>
                    <a:pt x="685" y="294"/>
                    <a:pt x="685" y="294"/>
                  </a:cubicBezTo>
                  <a:cubicBezTo>
                    <a:pt x="685" y="295"/>
                    <a:pt x="687" y="295"/>
                    <a:pt x="687" y="295"/>
                  </a:cubicBezTo>
                  <a:cubicBezTo>
                    <a:pt x="688" y="295"/>
                    <a:pt x="689" y="297"/>
                    <a:pt x="690" y="296"/>
                  </a:cubicBezTo>
                  <a:cubicBezTo>
                    <a:pt x="690" y="296"/>
                    <a:pt x="690" y="296"/>
                    <a:pt x="690" y="296"/>
                  </a:cubicBezTo>
                  <a:cubicBezTo>
                    <a:pt x="690" y="296"/>
                    <a:pt x="690" y="296"/>
                    <a:pt x="690" y="296"/>
                  </a:cubicBezTo>
                  <a:cubicBezTo>
                    <a:pt x="690" y="295"/>
                    <a:pt x="689" y="295"/>
                    <a:pt x="688" y="294"/>
                  </a:cubicBezTo>
                  <a:cubicBezTo>
                    <a:pt x="687" y="294"/>
                    <a:pt x="686" y="293"/>
                    <a:pt x="686" y="294"/>
                  </a:cubicBezTo>
                  <a:close/>
                  <a:moveTo>
                    <a:pt x="654" y="272"/>
                  </a:moveTo>
                  <a:cubicBezTo>
                    <a:pt x="655" y="272"/>
                    <a:pt x="655" y="273"/>
                    <a:pt x="656" y="273"/>
                  </a:cubicBezTo>
                  <a:cubicBezTo>
                    <a:pt x="656" y="273"/>
                    <a:pt x="656" y="273"/>
                    <a:pt x="656" y="273"/>
                  </a:cubicBezTo>
                  <a:cubicBezTo>
                    <a:pt x="656" y="273"/>
                    <a:pt x="656" y="273"/>
                    <a:pt x="656" y="273"/>
                  </a:cubicBezTo>
                  <a:cubicBezTo>
                    <a:pt x="656" y="272"/>
                    <a:pt x="656" y="271"/>
                    <a:pt x="656" y="270"/>
                  </a:cubicBezTo>
                  <a:cubicBezTo>
                    <a:pt x="656" y="270"/>
                    <a:pt x="656" y="269"/>
                    <a:pt x="655" y="270"/>
                  </a:cubicBezTo>
                  <a:cubicBezTo>
                    <a:pt x="655" y="270"/>
                    <a:pt x="655" y="270"/>
                    <a:pt x="654" y="270"/>
                  </a:cubicBezTo>
                  <a:cubicBezTo>
                    <a:pt x="654" y="270"/>
                    <a:pt x="654" y="271"/>
                    <a:pt x="654" y="271"/>
                  </a:cubicBezTo>
                  <a:cubicBezTo>
                    <a:pt x="654" y="271"/>
                    <a:pt x="654" y="272"/>
                    <a:pt x="654" y="272"/>
                  </a:cubicBezTo>
                  <a:close/>
                  <a:moveTo>
                    <a:pt x="376" y="169"/>
                  </a:moveTo>
                  <a:cubicBezTo>
                    <a:pt x="376" y="169"/>
                    <a:pt x="376" y="169"/>
                    <a:pt x="376" y="169"/>
                  </a:cubicBezTo>
                  <a:cubicBezTo>
                    <a:pt x="375" y="168"/>
                    <a:pt x="375" y="168"/>
                    <a:pt x="374" y="168"/>
                  </a:cubicBezTo>
                  <a:cubicBezTo>
                    <a:pt x="374" y="167"/>
                    <a:pt x="373" y="167"/>
                    <a:pt x="373" y="167"/>
                  </a:cubicBezTo>
                  <a:cubicBezTo>
                    <a:pt x="372" y="168"/>
                    <a:pt x="373" y="168"/>
                    <a:pt x="373" y="169"/>
                  </a:cubicBezTo>
                  <a:cubicBezTo>
                    <a:pt x="374" y="170"/>
                    <a:pt x="375" y="169"/>
                    <a:pt x="376" y="169"/>
                  </a:cubicBezTo>
                  <a:close/>
                  <a:moveTo>
                    <a:pt x="430" y="176"/>
                  </a:moveTo>
                  <a:cubicBezTo>
                    <a:pt x="431" y="176"/>
                    <a:pt x="431" y="175"/>
                    <a:pt x="431" y="174"/>
                  </a:cubicBezTo>
                  <a:cubicBezTo>
                    <a:pt x="431" y="174"/>
                    <a:pt x="431" y="173"/>
                    <a:pt x="431" y="173"/>
                  </a:cubicBezTo>
                  <a:cubicBezTo>
                    <a:pt x="430" y="173"/>
                    <a:pt x="429" y="174"/>
                    <a:pt x="429" y="175"/>
                  </a:cubicBezTo>
                  <a:cubicBezTo>
                    <a:pt x="429" y="176"/>
                    <a:pt x="430" y="176"/>
                    <a:pt x="430" y="176"/>
                  </a:cubicBezTo>
                  <a:close/>
                  <a:moveTo>
                    <a:pt x="466" y="195"/>
                  </a:moveTo>
                  <a:cubicBezTo>
                    <a:pt x="468" y="196"/>
                    <a:pt x="468" y="194"/>
                    <a:pt x="468" y="193"/>
                  </a:cubicBezTo>
                  <a:cubicBezTo>
                    <a:pt x="469" y="193"/>
                    <a:pt x="468" y="193"/>
                    <a:pt x="468" y="193"/>
                  </a:cubicBezTo>
                  <a:cubicBezTo>
                    <a:pt x="467" y="194"/>
                    <a:pt x="466" y="193"/>
                    <a:pt x="466" y="194"/>
                  </a:cubicBezTo>
                  <a:cubicBezTo>
                    <a:pt x="465" y="195"/>
                    <a:pt x="466" y="195"/>
                    <a:pt x="466" y="195"/>
                  </a:cubicBezTo>
                  <a:close/>
                  <a:moveTo>
                    <a:pt x="426" y="181"/>
                  </a:moveTo>
                  <a:cubicBezTo>
                    <a:pt x="427" y="180"/>
                    <a:pt x="427" y="180"/>
                    <a:pt x="427" y="179"/>
                  </a:cubicBezTo>
                  <a:cubicBezTo>
                    <a:pt x="427" y="179"/>
                    <a:pt x="426" y="179"/>
                    <a:pt x="426" y="179"/>
                  </a:cubicBezTo>
                  <a:cubicBezTo>
                    <a:pt x="425" y="180"/>
                    <a:pt x="425" y="179"/>
                    <a:pt x="424" y="180"/>
                  </a:cubicBezTo>
                  <a:cubicBezTo>
                    <a:pt x="425" y="181"/>
                    <a:pt x="426" y="181"/>
                    <a:pt x="426" y="181"/>
                  </a:cubicBezTo>
                  <a:close/>
                  <a:moveTo>
                    <a:pt x="439" y="165"/>
                  </a:moveTo>
                  <a:cubicBezTo>
                    <a:pt x="439" y="165"/>
                    <a:pt x="440" y="165"/>
                    <a:pt x="440" y="164"/>
                  </a:cubicBezTo>
                  <a:cubicBezTo>
                    <a:pt x="440" y="164"/>
                    <a:pt x="440" y="163"/>
                    <a:pt x="439" y="163"/>
                  </a:cubicBezTo>
                  <a:cubicBezTo>
                    <a:pt x="439" y="163"/>
                    <a:pt x="438" y="163"/>
                    <a:pt x="438" y="164"/>
                  </a:cubicBezTo>
                  <a:cubicBezTo>
                    <a:pt x="438" y="165"/>
                    <a:pt x="438" y="165"/>
                    <a:pt x="439" y="165"/>
                  </a:cubicBezTo>
                  <a:close/>
                  <a:moveTo>
                    <a:pt x="690" y="288"/>
                  </a:moveTo>
                  <a:cubicBezTo>
                    <a:pt x="690" y="288"/>
                    <a:pt x="690" y="287"/>
                    <a:pt x="691" y="287"/>
                  </a:cubicBezTo>
                  <a:cubicBezTo>
                    <a:pt x="691" y="287"/>
                    <a:pt x="691" y="287"/>
                    <a:pt x="691" y="287"/>
                  </a:cubicBezTo>
                  <a:cubicBezTo>
                    <a:pt x="691" y="286"/>
                    <a:pt x="690" y="286"/>
                    <a:pt x="690" y="286"/>
                  </a:cubicBezTo>
                  <a:cubicBezTo>
                    <a:pt x="690" y="286"/>
                    <a:pt x="690" y="286"/>
                    <a:pt x="690" y="286"/>
                  </a:cubicBezTo>
                  <a:cubicBezTo>
                    <a:pt x="690" y="286"/>
                    <a:pt x="690" y="286"/>
                    <a:pt x="690" y="286"/>
                  </a:cubicBezTo>
                  <a:cubicBezTo>
                    <a:pt x="690" y="286"/>
                    <a:pt x="690" y="286"/>
                    <a:pt x="690" y="286"/>
                  </a:cubicBezTo>
                  <a:cubicBezTo>
                    <a:pt x="689" y="286"/>
                    <a:pt x="689" y="286"/>
                    <a:pt x="689" y="286"/>
                  </a:cubicBezTo>
                  <a:cubicBezTo>
                    <a:pt x="689" y="286"/>
                    <a:pt x="689" y="287"/>
                    <a:pt x="689" y="287"/>
                  </a:cubicBezTo>
                  <a:cubicBezTo>
                    <a:pt x="689" y="287"/>
                    <a:pt x="689" y="288"/>
                    <a:pt x="690" y="288"/>
                  </a:cubicBezTo>
                  <a:close/>
                  <a:moveTo>
                    <a:pt x="468" y="187"/>
                  </a:moveTo>
                  <a:cubicBezTo>
                    <a:pt x="468" y="186"/>
                    <a:pt x="467" y="186"/>
                    <a:pt x="467" y="186"/>
                  </a:cubicBezTo>
                  <a:cubicBezTo>
                    <a:pt x="466" y="186"/>
                    <a:pt x="466" y="186"/>
                    <a:pt x="466" y="187"/>
                  </a:cubicBezTo>
                  <a:cubicBezTo>
                    <a:pt x="466" y="187"/>
                    <a:pt x="466" y="187"/>
                    <a:pt x="467" y="187"/>
                  </a:cubicBezTo>
                  <a:cubicBezTo>
                    <a:pt x="467" y="187"/>
                    <a:pt x="468" y="187"/>
                    <a:pt x="468" y="187"/>
                  </a:cubicBezTo>
                  <a:close/>
                  <a:moveTo>
                    <a:pt x="691" y="292"/>
                  </a:moveTo>
                  <a:cubicBezTo>
                    <a:pt x="691" y="292"/>
                    <a:pt x="691" y="292"/>
                    <a:pt x="691" y="292"/>
                  </a:cubicBezTo>
                  <a:cubicBezTo>
                    <a:pt x="690" y="292"/>
                    <a:pt x="690" y="292"/>
                    <a:pt x="690" y="293"/>
                  </a:cubicBezTo>
                  <a:cubicBezTo>
                    <a:pt x="690" y="294"/>
                    <a:pt x="690" y="294"/>
                    <a:pt x="691" y="294"/>
                  </a:cubicBezTo>
                  <a:cubicBezTo>
                    <a:pt x="691" y="294"/>
                    <a:pt x="692" y="294"/>
                    <a:pt x="692" y="294"/>
                  </a:cubicBezTo>
                  <a:cubicBezTo>
                    <a:pt x="692" y="293"/>
                    <a:pt x="692" y="293"/>
                    <a:pt x="692" y="293"/>
                  </a:cubicBezTo>
                  <a:cubicBezTo>
                    <a:pt x="692" y="292"/>
                    <a:pt x="692" y="292"/>
                    <a:pt x="691" y="292"/>
                  </a:cubicBezTo>
                  <a:close/>
                  <a:moveTo>
                    <a:pt x="690" y="312"/>
                  </a:moveTo>
                  <a:cubicBezTo>
                    <a:pt x="690" y="313"/>
                    <a:pt x="690" y="314"/>
                    <a:pt x="691" y="315"/>
                  </a:cubicBezTo>
                  <a:cubicBezTo>
                    <a:pt x="691" y="315"/>
                    <a:pt x="691" y="315"/>
                    <a:pt x="691" y="315"/>
                  </a:cubicBezTo>
                  <a:cubicBezTo>
                    <a:pt x="691" y="315"/>
                    <a:pt x="691" y="315"/>
                    <a:pt x="692" y="315"/>
                  </a:cubicBezTo>
                  <a:cubicBezTo>
                    <a:pt x="692" y="313"/>
                    <a:pt x="691" y="313"/>
                    <a:pt x="690" y="312"/>
                  </a:cubicBezTo>
                  <a:cubicBezTo>
                    <a:pt x="690" y="312"/>
                    <a:pt x="690" y="312"/>
                    <a:pt x="690" y="312"/>
                  </a:cubicBezTo>
                  <a:cubicBezTo>
                    <a:pt x="690" y="312"/>
                    <a:pt x="690" y="312"/>
                    <a:pt x="690" y="312"/>
                  </a:cubicBezTo>
                  <a:close/>
                  <a:moveTo>
                    <a:pt x="678" y="299"/>
                  </a:moveTo>
                  <a:cubicBezTo>
                    <a:pt x="679" y="299"/>
                    <a:pt x="679" y="299"/>
                    <a:pt x="679" y="299"/>
                  </a:cubicBezTo>
                  <a:cubicBezTo>
                    <a:pt x="678" y="298"/>
                    <a:pt x="678" y="298"/>
                    <a:pt x="678" y="298"/>
                  </a:cubicBezTo>
                  <a:cubicBezTo>
                    <a:pt x="677" y="298"/>
                    <a:pt x="677" y="298"/>
                    <a:pt x="677" y="298"/>
                  </a:cubicBezTo>
                  <a:cubicBezTo>
                    <a:pt x="677" y="298"/>
                    <a:pt x="677" y="298"/>
                    <a:pt x="677" y="299"/>
                  </a:cubicBezTo>
                  <a:cubicBezTo>
                    <a:pt x="677" y="299"/>
                    <a:pt x="677" y="300"/>
                    <a:pt x="677" y="300"/>
                  </a:cubicBezTo>
                  <a:cubicBezTo>
                    <a:pt x="677" y="300"/>
                    <a:pt x="677" y="300"/>
                    <a:pt x="677" y="299"/>
                  </a:cubicBezTo>
                  <a:cubicBezTo>
                    <a:pt x="678" y="299"/>
                    <a:pt x="678" y="299"/>
                    <a:pt x="678" y="299"/>
                  </a:cubicBezTo>
                  <a:cubicBezTo>
                    <a:pt x="678" y="299"/>
                    <a:pt x="678" y="299"/>
                    <a:pt x="678" y="299"/>
                  </a:cubicBezTo>
                  <a:close/>
                  <a:moveTo>
                    <a:pt x="476" y="195"/>
                  </a:moveTo>
                  <a:cubicBezTo>
                    <a:pt x="476" y="194"/>
                    <a:pt x="476" y="193"/>
                    <a:pt x="476" y="192"/>
                  </a:cubicBezTo>
                  <a:cubicBezTo>
                    <a:pt x="475" y="193"/>
                    <a:pt x="475" y="194"/>
                    <a:pt x="476" y="195"/>
                  </a:cubicBezTo>
                  <a:close/>
                  <a:moveTo>
                    <a:pt x="469" y="203"/>
                  </a:moveTo>
                  <a:cubicBezTo>
                    <a:pt x="469" y="204"/>
                    <a:pt x="470" y="204"/>
                    <a:pt x="470" y="204"/>
                  </a:cubicBezTo>
                  <a:cubicBezTo>
                    <a:pt x="471" y="204"/>
                    <a:pt x="471" y="204"/>
                    <a:pt x="471" y="203"/>
                  </a:cubicBezTo>
                  <a:cubicBezTo>
                    <a:pt x="471" y="203"/>
                    <a:pt x="470" y="203"/>
                    <a:pt x="470" y="203"/>
                  </a:cubicBezTo>
                  <a:cubicBezTo>
                    <a:pt x="469" y="203"/>
                    <a:pt x="469" y="203"/>
                    <a:pt x="469" y="203"/>
                  </a:cubicBezTo>
                  <a:close/>
                  <a:moveTo>
                    <a:pt x="459" y="206"/>
                  </a:moveTo>
                  <a:cubicBezTo>
                    <a:pt x="458" y="206"/>
                    <a:pt x="457" y="206"/>
                    <a:pt x="456" y="207"/>
                  </a:cubicBezTo>
                  <a:cubicBezTo>
                    <a:pt x="457" y="207"/>
                    <a:pt x="458" y="207"/>
                    <a:pt x="459" y="206"/>
                  </a:cubicBezTo>
                  <a:close/>
                  <a:moveTo>
                    <a:pt x="690" y="297"/>
                  </a:moveTo>
                  <a:cubicBezTo>
                    <a:pt x="690" y="297"/>
                    <a:pt x="690" y="297"/>
                    <a:pt x="690" y="297"/>
                  </a:cubicBezTo>
                  <a:cubicBezTo>
                    <a:pt x="690" y="298"/>
                    <a:pt x="691" y="298"/>
                    <a:pt x="691" y="298"/>
                  </a:cubicBezTo>
                  <a:cubicBezTo>
                    <a:pt x="691" y="298"/>
                    <a:pt x="691" y="298"/>
                    <a:pt x="691" y="298"/>
                  </a:cubicBezTo>
                  <a:cubicBezTo>
                    <a:pt x="691" y="297"/>
                    <a:pt x="691" y="297"/>
                    <a:pt x="691" y="297"/>
                  </a:cubicBezTo>
                  <a:cubicBezTo>
                    <a:pt x="691" y="297"/>
                    <a:pt x="691" y="297"/>
                    <a:pt x="691" y="297"/>
                  </a:cubicBezTo>
                  <a:cubicBezTo>
                    <a:pt x="691" y="297"/>
                    <a:pt x="691" y="297"/>
                    <a:pt x="690" y="297"/>
                  </a:cubicBezTo>
                  <a:close/>
                  <a:moveTo>
                    <a:pt x="477" y="191"/>
                  </a:moveTo>
                  <a:cubicBezTo>
                    <a:pt x="477" y="191"/>
                    <a:pt x="477" y="191"/>
                    <a:pt x="477" y="191"/>
                  </a:cubicBezTo>
                  <a:cubicBezTo>
                    <a:pt x="476" y="190"/>
                    <a:pt x="476" y="191"/>
                    <a:pt x="475" y="191"/>
                  </a:cubicBezTo>
                  <a:cubicBezTo>
                    <a:pt x="475" y="191"/>
                    <a:pt x="475" y="191"/>
                    <a:pt x="475" y="191"/>
                  </a:cubicBezTo>
                  <a:cubicBezTo>
                    <a:pt x="476" y="191"/>
                    <a:pt x="476" y="192"/>
                    <a:pt x="477" y="191"/>
                  </a:cubicBezTo>
                  <a:close/>
                  <a:moveTo>
                    <a:pt x="682" y="295"/>
                  </a:moveTo>
                  <a:cubicBezTo>
                    <a:pt x="682" y="295"/>
                    <a:pt x="682" y="295"/>
                    <a:pt x="681" y="295"/>
                  </a:cubicBezTo>
                  <a:cubicBezTo>
                    <a:pt x="681" y="295"/>
                    <a:pt x="681" y="295"/>
                    <a:pt x="681" y="295"/>
                  </a:cubicBezTo>
                  <a:cubicBezTo>
                    <a:pt x="681" y="296"/>
                    <a:pt x="681" y="296"/>
                    <a:pt x="682" y="296"/>
                  </a:cubicBezTo>
                  <a:cubicBezTo>
                    <a:pt x="682" y="296"/>
                    <a:pt x="682" y="296"/>
                    <a:pt x="682" y="296"/>
                  </a:cubicBezTo>
                  <a:cubicBezTo>
                    <a:pt x="682" y="296"/>
                    <a:pt x="682" y="296"/>
                    <a:pt x="682" y="296"/>
                  </a:cubicBezTo>
                  <a:cubicBezTo>
                    <a:pt x="682" y="296"/>
                    <a:pt x="683" y="295"/>
                    <a:pt x="682" y="295"/>
                  </a:cubicBezTo>
                  <a:close/>
                  <a:moveTo>
                    <a:pt x="670" y="306"/>
                  </a:moveTo>
                  <a:cubicBezTo>
                    <a:pt x="670" y="306"/>
                    <a:pt x="670" y="306"/>
                    <a:pt x="670" y="306"/>
                  </a:cubicBezTo>
                  <a:cubicBezTo>
                    <a:pt x="670" y="306"/>
                    <a:pt x="670" y="306"/>
                    <a:pt x="670" y="306"/>
                  </a:cubicBezTo>
                  <a:cubicBezTo>
                    <a:pt x="670" y="307"/>
                    <a:pt x="670" y="307"/>
                    <a:pt x="671" y="307"/>
                  </a:cubicBezTo>
                  <a:cubicBezTo>
                    <a:pt x="671" y="307"/>
                    <a:pt x="671" y="307"/>
                    <a:pt x="671" y="307"/>
                  </a:cubicBezTo>
                  <a:cubicBezTo>
                    <a:pt x="671" y="307"/>
                    <a:pt x="671" y="307"/>
                    <a:pt x="671" y="306"/>
                  </a:cubicBezTo>
                  <a:cubicBezTo>
                    <a:pt x="671" y="306"/>
                    <a:pt x="671" y="306"/>
                    <a:pt x="671" y="306"/>
                  </a:cubicBezTo>
                  <a:cubicBezTo>
                    <a:pt x="671" y="306"/>
                    <a:pt x="671" y="306"/>
                    <a:pt x="671" y="306"/>
                  </a:cubicBezTo>
                  <a:cubicBezTo>
                    <a:pt x="671" y="306"/>
                    <a:pt x="671" y="306"/>
                    <a:pt x="671" y="306"/>
                  </a:cubicBezTo>
                  <a:cubicBezTo>
                    <a:pt x="671" y="306"/>
                    <a:pt x="671" y="306"/>
                    <a:pt x="670" y="306"/>
                  </a:cubicBezTo>
                  <a:close/>
                  <a:moveTo>
                    <a:pt x="445" y="217"/>
                  </a:moveTo>
                  <a:cubicBezTo>
                    <a:pt x="445" y="217"/>
                    <a:pt x="445" y="217"/>
                    <a:pt x="445" y="217"/>
                  </a:cubicBezTo>
                  <a:cubicBezTo>
                    <a:pt x="445" y="216"/>
                    <a:pt x="445" y="216"/>
                    <a:pt x="445" y="216"/>
                  </a:cubicBezTo>
                  <a:cubicBezTo>
                    <a:pt x="445" y="216"/>
                    <a:pt x="444" y="216"/>
                    <a:pt x="444" y="217"/>
                  </a:cubicBezTo>
                  <a:cubicBezTo>
                    <a:pt x="444" y="217"/>
                    <a:pt x="444" y="217"/>
                    <a:pt x="445" y="217"/>
                  </a:cubicBezTo>
                  <a:close/>
                  <a:moveTo>
                    <a:pt x="689" y="289"/>
                  </a:moveTo>
                  <a:cubicBezTo>
                    <a:pt x="688" y="289"/>
                    <a:pt x="688" y="289"/>
                    <a:pt x="688" y="289"/>
                  </a:cubicBezTo>
                  <a:cubicBezTo>
                    <a:pt x="688" y="289"/>
                    <a:pt x="688" y="289"/>
                    <a:pt x="688" y="290"/>
                  </a:cubicBezTo>
                  <a:cubicBezTo>
                    <a:pt x="687" y="290"/>
                    <a:pt x="687" y="289"/>
                    <a:pt x="686" y="290"/>
                  </a:cubicBezTo>
                  <a:cubicBezTo>
                    <a:pt x="686" y="290"/>
                    <a:pt x="686" y="290"/>
                    <a:pt x="686" y="290"/>
                  </a:cubicBezTo>
                  <a:cubicBezTo>
                    <a:pt x="687" y="290"/>
                    <a:pt x="687" y="290"/>
                    <a:pt x="688" y="290"/>
                  </a:cubicBezTo>
                  <a:cubicBezTo>
                    <a:pt x="688" y="290"/>
                    <a:pt x="688" y="290"/>
                    <a:pt x="688" y="290"/>
                  </a:cubicBezTo>
                  <a:cubicBezTo>
                    <a:pt x="688" y="290"/>
                    <a:pt x="688" y="290"/>
                    <a:pt x="689" y="289"/>
                  </a:cubicBezTo>
                  <a:cubicBezTo>
                    <a:pt x="689" y="289"/>
                    <a:pt x="689" y="289"/>
                    <a:pt x="689" y="289"/>
                  </a:cubicBezTo>
                  <a:cubicBezTo>
                    <a:pt x="689" y="289"/>
                    <a:pt x="689" y="289"/>
                    <a:pt x="689" y="289"/>
                  </a:cubicBezTo>
                  <a:close/>
                  <a:moveTo>
                    <a:pt x="569" y="257"/>
                  </a:moveTo>
                  <a:cubicBezTo>
                    <a:pt x="568" y="257"/>
                    <a:pt x="568" y="257"/>
                    <a:pt x="568" y="258"/>
                  </a:cubicBezTo>
                  <a:cubicBezTo>
                    <a:pt x="568" y="258"/>
                    <a:pt x="568" y="258"/>
                    <a:pt x="569" y="258"/>
                  </a:cubicBezTo>
                  <a:cubicBezTo>
                    <a:pt x="569" y="258"/>
                    <a:pt x="569" y="258"/>
                    <a:pt x="569" y="258"/>
                  </a:cubicBezTo>
                  <a:cubicBezTo>
                    <a:pt x="569" y="258"/>
                    <a:pt x="569" y="257"/>
                    <a:pt x="569" y="257"/>
                  </a:cubicBezTo>
                  <a:cubicBezTo>
                    <a:pt x="569" y="257"/>
                    <a:pt x="569" y="257"/>
                    <a:pt x="569" y="257"/>
                  </a:cubicBezTo>
                  <a:cubicBezTo>
                    <a:pt x="569" y="257"/>
                    <a:pt x="569" y="257"/>
                    <a:pt x="569" y="257"/>
                  </a:cubicBezTo>
                  <a:cubicBezTo>
                    <a:pt x="569" y="257"/>
                    <a:pt x="569" y="257"/>
                    <a:pt x="569" y="257"/>
                  </a:cubicBezTo>
                  <a:close/>
                  <a:moveTo>
                    <a:pt x="672" y="298"/>
                  </a:moveTo>
                  <a:cubicBezTo>
                    <a:pt x="672" y="298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72" y="297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lose/>
                  <a:moveTo>
                    <a:pt x="677" y="301"/>
                  </a:moveTo>
                  <a:cubicBezTo>
                    <a:pt x="677" y="301"/>
                    <a:pt x="678" y="301"/>
                    <a:pt x="678" y="301"/>
                  </a:cubicBezTo>
                  <a:cubicBezTo>
                    <a:pt x="678" y="301"/>
                    <a:pt x="678" y="301"/>
                    <a:pt x="678" y="301"/>
                  </a:cubicBezTo>
                  <a:cubicBezTo>
                    <a:pt x="678" y="301"/>
                    <a:pt x="678" y="301"/>
                    <a:pt x="678" y="300"/>
                  </a:cubicBezTo>
                  <a:cubicBezTo>
                    <a:pt x="678" y="300"/>
                    <a:pt x="678" y="300"/>
                    <a:pt x="678" y="300"/>
                  </a:cubicBezTo>
                  <a:cubicBezTo>
                    <a:pt x="678" y="300"/>
                    <a:pt x="678" y="300"/>
                    <a:pt x="678" y="300"/>
                  </a:cubicBezTo>
                  <a:cubicBezTo>
                    <a:pt x="678" y="300"/>
                    <a:pt x="677" y="300"/>
                    <a:pt x="677" y="301"/>
                  </a:cubicBezTo>
                  <a:close/>
                  <a:moveTo>
                    <a:pt x="460" y="208"/>
                  </a:moveTo>
                  <a:cubicBezTo>
                    <a:pt x="460" y="208"/>
                    <a:pt x="460" y="208"/>
                    <a:pt x="460" y="207"/>
                  </a:cubicBezTo>
                  <a:cubicBezTo>
                    <a:pt x="460" y="207"/>
                    <a:pt x="460" y="207"/>
                    <a:pt x="460" y="207"/>
                  </a:cubicBezTo>
                  <a:cubicBezTo>
                    <a:pt x="460" y="207"/>
                    <a:pt x="460" y="207"/>
                    <a:pt x="460" y="207"/>
                  </a:cubicBezTo>
                  <a:cubicBezTo>
                    <a:pt x="460" y="208"/>
                    <a:pt x="460" y="208"/>
                    <a:pt x="460" y="208"/>
                  </a:cubicBezTo>
                  <a:close/>
                  <a:moveTo>
                    <a:pt x="688" y="309"/>
                  </a:moveTo>
                  <a:cubicBezTo>
                    <a:pt x="688" y="309"/>
                    <a:pt x="688" y="310"/>
                    <a:pt x="688" y="310"/>
                  </a:cubicBezTo>
                  <a:cubicBezTo>
                    <a:pt x="687" y="310"/>
                    <a:pt x="687" y="310"/>
                    <a:pt x="687" y="310"/>
                  </a:cubicBezTo>
                  <a:cubicBezTo>
                    <a:pt x="687" y="310"/>
                    <a:pt x="687" y="310"/>
                    <a:pt x="687" y="310"/>
                  </a:cubicBezTo>
                  <a:cubicBezTo>
                    <a:pt x="688" y="310"/>
                    <a:pt x="688" y="310"/>
                    <a:pt x="688" y="310"/>
                  </a:cubicBezTo>
                  <a:cubicBezTo>
                    <a:pt x="688" y="310"/>
                    <a:pt x="688" y="310"/>
                    <a:pt x="688" y="310"/>
                  </a:cubicBezTo>
                  <a:cubicBezTo>
                    <a:pt x="688" y="310"/>
                    <a:pt x="688" y="310"/>
                    <a:pt x="688" y="310"/>
                  </a:cubicBezTo>
                  <a:cubicBezTo>
                    <a:pt x="688" y="310"/>
                    <a:pt x="688" y="310"/>
                    <a:pt x="688" y="310"/>
                  </a:cubicBezTo>
                  <a:cubicBezTo>
                    <a:pt x="688" y="310"/>
                    <a:pt x="688" y="310"/>
                    <a:pt x="688" y="309"/>
                  </a:cubicBezTo>
                  <a:close/>
                  <a:moveTo>
                    <a:pt x="745" y="230"/>
                  </a:moveTo>
                  <a:cubicBezTo>
                    <a:pt x="744" y="230"/>
                    <a:pt x="743" y="230"/>
                    <a:pt x="743" y="231"/>
                  </a:cubicBezTo>
                  <a:cubicBezTo>
                    <a:pt x="743" y="233"/>
                    <a:pt x="744" y="236"/>
                    <a:pt x="746" y="237"/>
                  </a:cubicBezTo>
                  <a:cubicBezTo>
                    <a:pt x="747" y="240"/>
                    <a:pt x="750" y="241"/>
                    <a:pt x="750" y="244"/>
                  </a:cubicBezTo>
                  <a:cubicBezTo>
                    <a:pt x="750" y="245"/>
                    <a:pt x="751" y="245"/>
                    <a:pt x="752" y="246"/>
                  </a:cubicBezTo>
                  <a:cubicBezTo>
                    <a:pt x="754" y="246"/>
                    <a:pt x="755" y="247"/>
                    <a:pt x="757" y="248"/>
                  </a:cubicBezTo>
                  <a:cubicBezTo>
                    <a:pt x="758" y="249"/>
                    <a:pt x="759" y="249"/>
                    <a:pt x="759" y="248"/>
                  </a:cubicBezTo>
                  <a:cubicBezTo>
                    <a:pt x="760" y="246"/>
                    <a:pt x="762" y="245"/>
                    <a:pt x="760" y="243"/>
                  </a:cubicBezTo>
                  <a:cubicBezTo>
                    <a:pt x="760" y="242"/>
                    <a:pt x="760" y="242"/>
                    <a:pt x="761" y="241"/>
                  </a:cubicBezTo>
                  <a:cubicBezTo>
                    <a:pt x="762" y="240"/>
                    <a:pt x="762" y="242"/>
                    <a:pt x="763" y="242"/>
                  </a:cubicBezTo>
                  <a:cubicBezTo>
                    <a:pt x="764" y="244"/>
                    <a:pt x="764" y="244"/>
                    <a:pt x="767" y="243"/>
                  </a:cubicBezTo>
                  <a:cubicBezTo>
                    <a:pt x="767" y="243"/>
                    <a:pt x="767" y="243"/>
                    <a:pt x="767" y="243"/>
                  </a:cubicBezTo>
                  <a:cubicBezTo>
                    <a:pt x="770" y="242"/>
                    <a:pt x="773" y="242"/>
                    <a:pt x="775" y="240"/>
                  </a:cubicBezTo>
                  <a:cubicBezTo>
                    <a:pt x="776" y="240"/>
                    <a:pt x="777" y="239"/>
                    <a:pt x="777" y="240"/>
                  </a:cubicBezTo>
                  <a:cubicBezTo>
                    <a:pt x="778" y="240"/>
                    <a:pt x="778" y="241"/>
                    <a:pt x="778" y="242"/>
                  </a:cubicBezTo>
                  <a:cubicBezTo>
                    <a:pt x="778" y="243"/>
                    <a:pt x="779" y="244"/>
                    <a:pt x="780" y="244"/>
                  </a:cubicBezTo>
                  <a:cubicBezTo>
                    <a:pt x="781" y="245"/>
                    <a:pt x="782" y="245"/>
                    <a:pt x="782" y="243"/>
                  </a:cubicBezTo>
                  <a:cubicBezTo>
                    <a:pt x="782" y="243"/>
                    <a:pt x="782" y="243"/>
                    <a:pt x="782" y="243"/>
                  </a:cubicBezTo>
                  <a:cubicBezTo>
                    <a:pt x="784" y="243"/>
                    <a:pt x="785" y="242"/>
                    <a:pt x="786" y="242"/>
                  </a:cubicBezTo>
                  <a:cubicBezTo>
                    <a:pt x="788" y="242"/>
                    <a:pt x="788" y="241"/>
                    <a:pt x="788" y="241"/>
                  </a:cubicBezTo>
                  <a:cubicBezTo>
                    <a:pt x="789" y="240"/>
                    <a:pt x="788" y="240"/>
                    <a:pt x="787" y="240"/>
                  </a:cubicBezTo>
                  <a:cubicBezTo>
                    <a:pt x="787" y="240"/>
                    <a:pt x="786" y="240"/>
                    <a:pt x="786" y="239"/>
                  </a:cubicBezTo>
                  <a:cubicBezTo>
                    <a:pt x="786" y="238"/>
                    <a:pt x="785" y="238"/>
                    <a:pt x="784" y="238"/>
                  </a:cubicBezTo>
                  <a:cubicBezTo>
                    <a:pt x="783" y="238"/>
                    <a:pt x="782" y="237"/>
                    <a:pt x="781" y="236"/>
                  </a:cubicBezTo>
                  <a:cubicBezTo>
                    <a:pt x="780" y="234"/>
                    <a:pt x="780" y="232"/>
                    <a:pt x="779" y="231"/>
                  </a:cubicBezTo>
                  <a:cubicBezTo>
                    <a:pt x="778" y="229"/>
                    <a:pt x="778" y="227"/>
                    <a:pt x="778" y="225"/>
                  </a:cubicBezTo>
                  <a:cubicBezTo>
                    <a:pt x="778" y="223"/>
                    <a:pt x="780" y="222"/>
                    <a:pt x="780" y="220"/>
                  </a:cubicBezTo>
                  <a:cubicBezTo>
                    <a:pt x="781" y="220"/>
                    <a:pt x="781" y="220"/>
                    <a:pt x="782" y="220"/>
                  </a:cubicBezTo>
                  <a:cubicBezTo>
                    <a:pt x="784" y="220"/>
                    <a:pt x="784" y="220"/>
                    <a:pt x="784" y="222"/>
                  </a:cubicBezTo>
                  <a:cubicBezTo>
                    <a:pt x="784" y="224"/>
                    <a:pt x="783" y="225"/>
                    <a:pt x="782" y="226"/>
                  </a:cubicBezTo>
                  <a:cubicBezTo>
                    <a:pt x="782" y="227"/>
                    <a:pt x="781" y="230"/>
                    <a:pt x="781" y="231"/>
                  </a:cubicBezTo>
                  <a:cubicBezTo>
                    <a:pt x="782" y="232"/>
                    <a:pt x="783" y="234"/>
                    <a:pt x="784" y="235"/>
                  </a:cubicBezTo>
                  <a:cubicBezTo>
                    <a:pt x="785" y="237"/>
                    <a:pt x="786" y="238"/>
                    <a:pt x="789" y="238"/>
                  </a:cubicBezTo>
                  <a:cubicBezTo>
                    <a:pt x="789" y="238"/>
                    <a:pt x="790" y="238"/>
                    <a:pt x="790" y="239"/>
                  </a:cubicBezTo>
                  <a:cubicBezTo>
                    <a:pt x="790" y="240"/>
                    <a:pt x="791" y="240"/>
                    <a:pt x="792" y="239"/>
                  </a:cubicBezTo>
                  <a:cubicBezTo>
                    <a:pt x="792" y="238"/>
                    <a:pt x="793" y="238"/>
                    <a:pt x="793" y="238"/>
                  </a:cubicBezTo>
                  <a:cubicBezTo>
                    <a:pt x="795" y="236"/>
                    <a:pt x="797" y="234"/>
                    <a:pt x="796" y="231"/>
                  </a:cubicBezTo>
                  <a:cubicBezTo>
                    <a:pt x="795" y="228"/>
                    <a:pt x="797" y="227"/>
                    <a:pt x="799" y="226"/>
                  </a:cubicBezTo>
                  <a:cubicBezTo>
                    <a:pt x="799" y="226"/>
                    <a:pt x="800" y="225"/>
                    <a:pt x="799" y="225"/>
                  </a:cubicBezTo>
                  <a:cubicBezTo>
                    <a:pt x="798" y="224"/>
                    <a:pt x="798" y="223"/>
                    <a:pt x="796" y="222"/>
                  </a:cubicBezTo>
                  <a:cubicBezTo>
                    <a:pt x="796" y="222"/>
                    <a:pt x="795" y="221"/>
                    <a:pt x="795" y="221"/>
                  </a:cubicBezTo>
                  <a:cubicBezTo>
                    <a:pt x="793" y="220"/>
                    <a:pt x="792" y="219"/>
                    <a:pt x="791" y="218"/>
                  </a:cubicBezTo>
                  <a:cubicBezTo>
                    <a:pt x="790" y="217"/>
                    <a:pt x="788" y="217"/>
                    <a:pt x="787" y="217"/>
                  </a:cubicBezTo>
                  <a:cubicBezTo>
                    <a:pt x="786" y="218"/>
                    <a:pt x="785" y="218"/>
                    <a:pt x="784" y="218"/>
                  </a:cubicBezTo>
                  <a:cubicBezTo>
                    <a:pt x="783" y="217"/>
                    <a:pt x="781" y="216"/>
                    <a:pt x="780" y="215"/>
                  </a:cubicBezTo>
                  <a:cubicBezTo>
                    <a:pt x="778" y="212"/>
                    <a:pt x="777" y="210"/>
                    <a:pt x="774" y="209"/>
                  </a:cubicBezTo>
                  <a:cubicBezTo>
                    <a:pt x="774" y="209"/>
                    <a:pt x="774" y="208"/>
                    <a:pt x="774" y="209"/>
                  </a:cubicBezTo>
                  <a:cubicBezTo>
                    <a:pt x="773" y="209"/>
                    <a:pt x="774" y="209"/>
                    <a:pt x="774" y="209"/>
                  </a:cubicBezTo>
                  <a:cubicBezTo>
                    <a:pt x="774" y="210"/>
                    <a:pt x="774" y="211"/>
                    <a:pt x="774" y="212"/>
                  </a:cubicBezTo>
                  <a:cubicBezTo>
                    <a:pt x="774" y="212"/>
                    <a:pt x="774" y="212"/>
                    <a:pt x="774" y="212"/>
                  </a:cubicBezTo>
                  <a:cubicBezTo>
                    <a:pt x="771" y="211"/>
                    <a:pt x="771" y="211"/>
                    <a:pt x="770" y="213"/>
                  </a:cubicBezTo>
                  <a:cubicBezTo>
                    <a:pt x="770" y="213"/>
                    <a:pt x="770" y="214"/>
                    <a:pt x="770" y="214"/>
                  </a:cubicBezTo>
                  <a:cubicBezTo>
                    <a:pt x="770" y="217"/>
                    <a:pt x="770" y="219"/>
                    <a:pt x="770" y="222"/>
                  </a:cubicBezTo>
                  <a:cubicBezTo>
                    <a:pt x="770" y="222"/>
                    <a:pt x="770" y="222"/>
                    <a:pt x="770" y="222"/>
                  </a:cubicBezTo>
                  <a:cubicBezTo>
                    <a:pt x="769" y="221"/>
                    <a:pt x="767" y="220"/>
                    <a:pt x="767" y="219"/>
                  </a:cubicBezTo>
                  <a:cubicBezTo>
                    <a:pt x="767" y="218"/>
                    <a:pt x="766" y="218"/>
                    <a:pt x="765" y="218"/>
                  </a:cubicBezTo>
                  <a:cubicBezTo>
                    <a:pt x="764" y="218"/>
                    <a:pt x="762" y="216"/>
                    <a:pt x="763" y="215"/>
                  </a:cubicBezTo>
                  <a:cubicBezTo>
                    <a:pt x="763" y="214"/>
                    <a:pt x="763" y="213"/>
                    <a:pt x="762" y="213"/>
                  </a:cubicBezTo>
                  <a:cubicBezTo>
                    <a:pt x="761" y="213"/>
                    <a:pt x="761" y="212"/>
                    <a:pt x="760" y="211"/>
                  </a:cubicBezTo>
                  <a:cubicBezTo>
                    <a:pt x="759" y="210"/>
                    <a:pt x="757" y="210"/>
                    <a:pt x="757" y="208"/>
                  </a:cubicBezTo>
                  <a:cubicBezTo>
                    <a:pt x="757" y="207"/>
                    <a:pt x="756" y="207"/>
                    <a:pt x="755" y="207"/>
                  </a:cubicBezTo>
                  <a:cubicBezTo>
                    <a:pt x="755" y="207"/>
                    <a:pt x="754" y="207"/>
                    <a:pt x="754" y="208"/>
                  </a:cubicBezTo>
                  <a:cubicBezTo>
                    <a:pt x="753" y="209"/>
                    <a:pt x="754" y="210"/>
                    <a:pt x="753" y="209"/>
                  </a:cubicBezTo>
                  <a:cubicBezTo>
                    <a:pt x="752" y="209"/>
                    <a:pt x="752" y="209"/>
                    <a:pt x="752" y="210"/>
                  </a:cubicBezTo>
                  <a:cubicBezTo>
                    <a:pt x="752" y="211"/>
                    <a:pt x="751" y="212"/>
                    <a:pt x="750" y="212"/>
                  </a:cubicBezTo>
                  <a:cubicBezTo>
                    <a:pt x="749" y="212"/>
                    <a:pt x="749" y="213"/>
                    <a:pt x="749" y="213"/>
                  </a:cubicBezTo>
                  <a:cubicBezTo>
                    <a:pt x="747" y="213"/>
                    <a:pt x="746" y="214"/>
                    <a:pt x="747" y="216"/>
                  </a:cubicBezTo>
                  <a:cubicBezTo>
                    <a:pt x="747" y="217"/>
                    <a:pt x="747" y="217"/>
                    <a:pt x="747" y="218"/>
                  </a:cubicBezTo>
                  <a:cubicBezTo>
                    <a:pt x="747" y="219"/>
                    <a:pt x="747" y="219"/>
                    <a:pt x="747" y="219"/>
                  </a:cubicBezTo>
                  <a:cubicBezTo>
                    <a:pt x="744" y="219"/>
                    <a:pt x="744" y="219"/>
                    <a:pt x="745" y="222"/>
                  </a:cubicBezTo>
                  <a:cubicBezTo>
                    <a:pt x="745" y="222"/>
                    <a:pt x="745" y="223"/>
                    <a:pt x="744" y="223"/>
                  </a:cubicBezTo>
                  <a:cubicBezTo>
                    <a:pt x="744" y="223"/>
                    <a:pt x="743" y="224"/>
                    <a:pt x="744" y="224"/>
                  </a:cubicBezTo>
                  <a:cubicBezTo>
                    <a:pt x="745" y="225"/>
                    <a:pt x="745" y="226"/>
                    <a:pt x="745" y="228"/>
                  </a:cubicBezTo>
                  <a:cubicBezTo>
                    <a:pt x="745" y="228"/>
                    <a:pt x="745" y="229"/>
                    <a:pt x="746" y="229"/>
                  </a:cubicBezTo>
                  <a:cubicBezTo>
                    <a:pt x="746" y="229"/>
                    <a:pt x="746" y="230"/>
                    <a:pt x="746" y="230"/>
                  </a:cubicBezTo>
                  <a:cubicBezTo>
                    <a:pt x="746" y="231"/>
                    <a:pt x="745" y="231"/>
                    <a:pt x="745" y="230"/>
                  </a:cubicBezTo>
                  <a:close/>
                  <a:moveTo>
                    <a:pt x="811" y="238"/>
                  </a:moveTo>
                  <a:cubicBezTo>
                    <a:pt x="812" y="239"/>
                    <a:pt x="813" y="240"/>
                    <a:pt x="814" y="240"/>
                  </a:cubicBezTo>
                  <a:cubicBezTo>
                    <a:pt x="815" y="240"/>
                    <a:pt x="816" y="241"/>
                    <a:pt x="817" y="243"/>
                  </a:cubicBezTo>
                  <a:cubicBezTo>
                    <a:pt x="818" y="245"/>
                    <a:pt x="821" y="246"/>
                    <a:pt x="823" y="246"/>
                  </a:cubicBezTo>
                  <a:cubicBezTo>
                    <a:pt x="825" y="246"/>
                    <a:pt x="826" y="246"/>
                    <a:pt x="828" y="246"/>
                  </a:cubicBezTo>
                  <a:cubicBezTo>
                    <a:pt x="828" y="247"/>
                    <a:pt x="828" y="246"/>
                    <a:pt x="828" y="246"/>
                  </a:cubicBezTo>
                  <a:cubicBezTo>
                    <a:pt x="830" y="245"/>
                    <a:pt x="831" y="244"/>
                    <a:pt x="833" y="244"/>
                  </a:cubicBezTo>
                  <a:cubicBezTo>
                    <a:pt x="836" y="243"/>
                    <a:pt x="836" y="243"/>
                    <a:pt x="836" y="241"/>
                  </a:cubicBezTo>
                  <a:cubicBezTo>
                    <a:pt x="836" y="239"/>
                    <a:pt x="836" y="238"/>
                    <a:pt x="837" y="237"/>
                  </a:cubicBezTo>
                  <a:cubicBezTo>
                    <a:pt x="837" y="237"/>
                    <a:pt x="837" y="237"/>
                    <a:pt x="837" y="236"/>
                  </a:cubicBezTo>
                  <a:cubicBezTo>
                    <a:pt x="837" y="236"/>
                    <a:pt x="836" y="236"/>
                    <a:pt x="836" y="236"/>
                  </a:cubicBezTo>
                  <a:cubicBezTo>
                    <a:pt x="835" y="237"/>
                    <a:pt x="835" y="237"/>
                    <a:pt x="834" y="236"/>
                  </a:cubicBezTo>
                  <a:cubicBezTo>
                    <a:pt x="833" y="235"/>
                    <a:pt x="831" y="234"/>
                    <a:pt x="829" y="233"/>
                  </a:cubicBezTo>
                  <a:cubicBezTo>
                    <a:pt x="828" y="233"/>
                    <a:pt x="827" y="232"/>
                    <a:pt x="825" y="233"/>
                  </a:cubicBezTo>
                  <a:cubicBezTo>
                    <a:pt x="822" y="235"/>
                    <a:pt x="822" y="235"/>
                    <a:pt x="821" y="232"/>
                  </a:cubicBezTo>
                  <a:cubicBezTo>
                    <a:pt x="821" y="231"/>
                    <a:pt x="821" y="231"/>
                    <a:pt x="821" y="231"/>
                  </a:cubicBezTo>
                  <a:cubicBezTo>
                    <a:pt x="822" y="229"/>
                    <a:pt x="821" y="229"/>
                    <a:pt x="820" y="229"/>
                  </a:cubicBezTo>
                  <a:cubicBezTo>
                    <a:pt x="818" y="229"/>
                    <a:pt x="817" y="229"/>
                    <a:pt x="816" y="228"/>
                  </a:cubicBezTo>
                  <a:cubicBezTo>
                    <a:pt x="815" y="228"/>
                    <a:pt x="813" y="228"/>
                    <a:pt x="813" y="229"/>
                  </a:cubicBezTo>
                  <a:cubicBezTo>
                    <a:pt x="812" y="232"/>
                    <a:pt x="812" y="232"/>
                    <a:pt x="810" y="230"/>
                  </a:cubicBezTo>
                  <a:cubicBezTo>
                    <a:pt x="809" y="230"/>
                    <a:pt x="809" y="230"/>
                    <a:pt x="809" y="229"/>
                  </a:cubicBezTo>
                  <a:cubicBezTo>
                    <a:pt x="809" y="228"/>
                    <a:pt x="808" y="228"/>
                    <a:pt x="809" y="226"/>
                  </a:cubicBezTo>
                  <a:cubicBezTo>
                    <a:pt x="810" y="226"/>
                    <a:pt x="808" y="224"/>
                    <a:pt x="807" y="224"/>
                  </a:cubicBezTo>
                  <a:cubicBezTo>
                    <a:pt x="806" y="224"/>
                    <a:pt x="807" y="225"/>
                    <a:pt x="807" y="226"/>
                  </a:cubicBezTo>
                  <a:cubicBezTo>
                    <a:pt x="807" y="227"/>
                    <a:pt x="807" y="227"/>
                    <a:pt x="806" y="228"/>
                  </a:cubicBezTo>
                  <a:cubicBezTo>
                    <a:pt x="806" y="228"/>
                    <a:pt x="806" y="229"/>
                    <a:pt x="806" y="230"/>
                  </a:cubicBezTo>
                  <a:cubicBezTo>
                    <a:pt x="806" y="231"/>
                    <a:pt x="807" y="233"/>
                    <a:pt x="805" y="233"/>
                  </a:cubicBezTo>
                  <a:cubicBezTo>
                    <a:pt x="807" y="236"/>
                    <a:pt x="809" y="236"/>
                    <a:pt x="811" y="238"/>
                  </a:cubicBezTo>
                  <a:close/>
                  <a:moveTo>
                    <a:pt x="674" y="296"/>
                  </a:moveTo>
                  <a:cubicBezTo>
                    <a:pt x="674" y="296"/>
                    <a:pt x="674" y="296"/>
                    <a:pt x="674" y="296"/>
                  </a:cubicBezTo>
                  <a:cubicBezTo>
                    <a:pt x="674" y="296"/>
                    <a:pt x="674" y="296"/>
                    <a:pt x="674" y="296"/>
                  </a:cubicBezTo>
                  <a:cubicBezTo>
                    <a:pt x="674" y="296"/>
                    <a:pt x="674" y="296"/>
                    <a:pt x="674" y="296"/>
                  </a:cubicBezTo>
                  <a:close/>
                  <a:moveTo>
                    <a:pt x="763" y="280"/>
                  </a:moveTo>
                  <a:cubicBezTo>
                    <a:pt x="763" y="281"/>
                    <a:pt x="764" y="280"/>
                    <a:pt x="764" y="280"/>
                  </a:cubicBezTo>
                  <a:cubicBezTo>
                    <a:pt x="765" y="280"/>
                    <a:pt x="765" y="279"/>
                    <a:pt x="766" y="279"/>
                  </a:cubicBezTo>
                  <a:cubicBezTo>
                    <a:pt x="767" y="279"/>
                    <a:pt x="767" y="278"/>
                    <a:pt x="768" y="279"/>
                  </a:cubicBezTo>
                  <a:cubicBezTo>
                    <a:pt x="769" y="279"/>
                    <a:pt x="771" y="280"/>
                    <a:pt x="772" y="280"/>
                  </a:cubicBezTo>
                  <a:cubicBezTo>
                    <a:pt x="773" y="281"/>
                    <a:pt x="775" y="282"/>
                    <a:pt x="777" y="283"/>
                  </a:cubicBezTo>
                  <a:cubicBezTo>
                    <a:pt x="780" y="283"/>
                    <a:pt x="782" y="283"/>
                    <a:pt x="784" y="284"/>
                  </a:cubicBezTo>
                  <a:cubicBezTo>
                    <a:pt x="786" y="285"/>
                    <a:pt x="787" y="284"/>
                    <a:pt x="787" y="282"/>
                  </a:cubicBezTo>
                  <a:cubicBezTo>
                    <a:pt x="787" y="281"/>
                    <a:pt x="787" y="280"/>
                    <a:pt x="787" y="279"/>
                  </a:cubicBezTo>
                  <a:cubicBezTo>
                    <a:pt x="787" y="278"/>
                    <a:pt x="788" y="277"/>
                    <a:pt x="787" y="276"/>
                  </a:cubicBezTo>
                  <a:cubicBezTo>
                    <a:pt x="785" y="273"/>
                    <a:pt x="783" y="271"/>
                    <a:pt x="781" y="270"/>
                  </a:cubicBezTo>
                  <a:cubicBezTo>
                    <a:pt x="780" y="268"/>
                    <a:pt x="778" y="268"/>
                    <a:pt x="777" y="267"/>
                  </a:cubicBezTo>
                  <a:cubicBezTo>
                    <a:pt x="777" y="267"/>
                    <a:pt x="776" y="267"/>
                    <a:pt x="776" y="267"/>
                  </a:cubicBezTo>
                  <a:cubicBezTo>
                    <a:pt x="774" y="268"/>
                    <a:pt x="773" y="269"/>
                    <a:pt x="771" y="269"/>
                  </a:cubicBezTo>
                  <a:cubicBezTo>
                    <a:pt x="771" y="269"/>
                    <a:pt x="770" y="269"/>
                    <a:pt x="770" y="270"/>
                  </a:cubicBezTo>
                  <a:cubicBezTo>
                    <a:pt x="769" y="272"/>
                    <a:pt x="769" y="274"/>
                    <a:pt x="768" y="276"/>
                  </a:cubicBezTo>
                  <a:cubicBezTo>
                    <a:pt x="768" y="277"/>
                    <a:pt x="766" y="278"/>
                    <a:pt x="765" y="278"/>
                  </a:cubicBezTo>
                  <a:cubicBezTo>
                    <a:pt x="764" y="278"/>
                    <a:pt x="764" y="278"/>
                    <a:pt x="763" y="279"/>
                  </a:cubicBezTo>
                  <a:cubicBezTo>
                    <a:pt x="763" y="279"/>
                    <a:pt x="763" y="280"/>
                    <a:pt x="763" y="280"/>
                  </a:cubicBezTo>
                  <a:close/>
                  <a:moveTo>
                    <a:pt x="1027" y="336"/>
                  </a:moveTo>
                  <a:cubicBezTo>
                    <a:pt x="1028" y="335"/>
                    <a:pt x="1029" y="335"/>
                    <a:pt x="1030" y="335"/>
                  </a:cubicBezTo>
                  <a:cubicBezTo>
                    <a:pt x="1031" y="335"/>
                    <a:pt x="1032" y="335"/>
                    <a:pt x="1033" y="334"/>
                  </a:cubicBezTo>
                  <a:cubicBezTo>
                    <a:pt x="1034" y="333"/>
                    <a:pt x="1036" y="333"/>
                    <a:pt x="1037" y="334"/>
                  </a:cubicBezTo>
                  <a:cubicBezTo>
                    <a:pt x="1038" y="335"/>
                    <a:pt x="1040" y="335"/>
                    <a:pt x="1040" y="334"/>
                  </a:cubicBezTo>
                  <a:cubicBezTo>
                    <a:pt x="1041" y="333"/>
                    <a:pt x="1042" y="333"/>
                    <a:pt x="1043" y="333"/>
                  </a:cubicBezTo>
                  <a:cubicBezTo>
                    <a:pt x="1045" y="333"/>
                    <a:pt x="1047" y="332"/>
                    <a:pt x="1049" y="332"/>
                  </a:cubicBezTo>
                  <a:cubicBezTo>
                    <a:pt x="1050" y="331"/>
                    <a:pt x="1051" y="330"/>
                    <a:pt x="1051" y="328"/>
                  </a:cubicBezTo>
                  <a:cubicBezTo>
                    <a:pt x="1052" y="327"/>
                    <a:pt x="1051" y="327"/>
                    <a:pt x="1050" y="327"/>
                  </a:cubicBezTo>
                  <a:cubicBezTo>
                    <a:pt x="1050" y="327"/>
                    <a:pt x="1050" y="326"/>
                    <a:pt x="1050" y="326"/>
                  </a:cubicBezTo>
                  <a:cubicBezTo>
                    <a:pt x="1048" y="324"/>
                    <a:pt x="1046" y="322"/>
                    <a:pt x="1044" y="321"/>
                  </a:cubicBezTo>
                  <a:cubicBezTo>
                    <a:pt x="1043" y="320"/>
                    <a:pt x="1042" y="320"/>
                    <a:pt x="1041" y="320"/>
                  </a:cubicBezTo>
                  <a:cubicBezTo>
                    <a:pt x="1040" y="320"/>
                    <a:pt x="1039" y="321"/>
                    <a:pt x="1038" y="321"/>
                  </a:cubicBezTo>
                  <a:cubicBezTo>
                    <a:pt x="1038" y="321"/>
                    <a:pt x="1037" y="320"/>
                    <a:pt x="1037" y="320"/>
                  </a:cubicBezTo>
                  <a:cubicBezTo>
                    <a:pt x="1035" y="321"/>
                    <a:pt x="1034" y="321"/>
                    <a:pt x="1033" y="322"/>
                  </a:cubicBezTo>
                  <a:cubicBezTo>
                    <a:pt x="1032" y="324"/>
                    <a:pt x="1030" y="324"/>
                    <a:pt x="1029" y="326"/>
                  </a:cubicBezTo>
                  <a:cubicBezTo>
                    <a:pt x="1029" y="327"/>
                    <a:pt x="1028" y="327"/>
                    <a:pt x="1027" y="328"/>
                  </a:cubicBezTo>
                  <a:cubicBezTo>
                    <a:pt x="1025" y="330"/>
                    <a:pt x="1024" y="333"/>
                    <a:pt x="1026" y="336"/>
                  </a:cubicBezTo>
                  <a:cubicBezTo>
                    <a:pt x="1026" y="336"/>
                    <a:pt x="1026" y="337"/>
                    <a:pt x="1027" y="336"/>
                  </a:cubicBezTo>
                  <a:close/>
                  <a:moveTo>
                    <a:pt x="768" y="267"/>
                  </a:moveTo>
                  <a:cubicBezTo>
                    <a:pt x="769" y="267"/>
                    <a:pt x="771" y="265"/>
                    <a:pt x="771" y="264"/>
                  </a:cubicBezTo>
                  <a:cubicBezTo>
                    <a:pt x="771" y="263"/>
                    <a:pt x="770" y="261"/>
                    <a:pt x="771" y="260"/>
                  </a:cubicBezTo>
                  <a:cubicBezTo>
                    <a:pt x="771" y="259"/>
                    <a:pt x="770" y="258"/>
                    <a:pt x="769" y="258"/>
                  </a:cubicBezTo>
                  <a:cubicBezTo>
                    <a:pt x="767" y="258"/>
                    <a:pt x="765" y="259"/>
                    <a:pt x="765" y="260"/>
                  </a:cubicBezTo>
                  <a:cubicBezTo>
                    <a:pt x="765" y="261"/>
                    <a:pt x="765" y="262"/>
                    <a:pt x="765" y="262"/>
                  </a:cubicBezTo>
                  <a:cubicBezTo>
                    <a:pt x="764" y="264"/>
                    <a:pt x="766" y="265"/>
                    <a:pt x="766" y="267"/>
                  </a:cubicBezTo>
                  <a:cubicBezTo>
                    <a:pt x="766" y="267"/>
                    <a:pt x="767" y="267"/>
                    <a:pt x="768" y="267"/>
                  </a:cubicBezTo>
                  <a:close/>
                  <a:moveTo>
                    <a:pt x="733" y="262"/>
                  </a:moveTo>
                  <a:cubicBezTo>
                    <a:pt x="734" y="263"/>
                    <a:pt x="735" y="264"/>
                    <a:pt x="735" y="265"/>
                  </a:cubicBezTo>
                  <a:cubicBezTo>
                    <a:pt x="735" y="266"/>
                    <a:pt x="736" y="266"/>
                    <a:pt x="736" y="267"/>
                  </a:cubicBezTo>
                  <a:cubicBezTo>
                    <a:pt x="737" y="268"/>
                    <a:pt x="737" y="268"/>
                    <a:pt x="738" y="268"/>
                  </a:cubicBezTo>
                  <a:cubicBezTo>
                    <a:pt x="739" y="267"/>
                    <a:pt x="739" y="267"/>
                    <a:pt x="739" y="266"/>
                  </a:cubicBezTo>
                  <a:cubicBezTo>
                    <a:pt x="739" y="263"/>
                    <a:pt x="736" y="261"/>
                    <a:pt x="734" y="259"/>
                  </a:cubicBezTo>
                  <a:cubicBezTo>
                    <a:pt x="733" y="258"/>
                    <a:pt x="733" y="259"/>
                    <a:pt x="732" y="259"/>
                  </a:cubicBezTo>
                  <a:cubicBezTo>
                    <a:pt x="732" y="260"/>
                    <a:pt x="732" y="262"/>
                    <a:pt x="733" y="262"/>
                  </a:cubicBezTo>
                  <a:close/>
                  <a:moveTo>
                    <a:pt x="735" y="230"/>
                  </a:moveTo>
                  <a:cubicBezTo>
                    <a:pt x="736" y="230"/>
                    <a:pt x="737" y="228"/>
                    <a:pt x="736" y="228"/>
                  </a:cubicBezTo>
                  <a:cubicBezTo>
                    <a:pt x="736" y="226"/>
                    <a:pt x="737" y="225"/>
                    <a:pt x="738" y="223"/>
                  </a:cubicBezTo>
                  <a:cubicBezTo>
                    <a:pt x="738" y="223"/>
                    <a:pt x="738" y="223"/>
                    <a:pt x="738" y="222"/>
                  </a:cubicBezTo>
                  <a:cubicBezTo>
                    <a:pt x="737" y="222"/>
                    <a:pt x="736" y="220"/>
                    <a:pt x="736" y="219"/>
                  </a:cubicBezTo>
                  <a:cubicBezTo>
                    <a:pt x="735" y="219"/>
                    <a:pt x="735" y="219"/>
                    <a:pt x="735" y="219"/>
                  </a:cubicBezTo>
                  <a:cubicBezTo>
                    <a:pt x="734" y="219"/>
                    <a:pt x="734" y="219"/>
                    <a:pt x="734" y="220"/>
                  </a:cubicBezTo>
                  <a:cubicBezTo>
                    <a:pt x="734" y="222"/>
                    <a:pt x="735" y="225"/>
                    <a:pt x="734" y="227"/>
                  </a:cubicBezTo>
                  <a:cubicBezTo>
                    <a:pt x="734" y="229"/>
                    <a:pt x="734" y="229"/>
                    <a:pt x="735" y="230"/>
                  </a:cubicBezTo>
                  <a:close/>
                  <a:moveTo>
                    <a:pt x="823" y="195"/>
                  </a:moveTo>
                  <a:cubicBezTo>
                    <a:pt x="825" y="195"/>
                    <a:pt x="826" y="195"/>
                    <a:pt x="827" y="193"/>
                  </a:cubicBezTo>
                  <a:cubicBezTo>
                    <a:pt x="827" y="192"/>
                    <a:pt x="827" y="192"/>
                    <a:pt x="828" y="191"/>
                  </a:cubicBezTo>
                  <a:cubicBezTo>
                    <a:pt x="828" y="191"/>
                    <a:pt x="828" y="191"/>
                    <a:pt x="828" y="190"/>
                  </a:cubicBezTo>
                  <a:cubicBezTo>
                    <a:pt x="827" y="190"/>
                    <a:pt x="827" y="190"/>
                    <a:pt x="827" y="190"/>
                  </a:cubicBezTo>
                  <a:cubicBezTo>
                    <a:pt x="825" y="190"/>
                    <a:pt x="823" y="191"/>
                    <a:pt x="822" y="192"/>
                  </a:cubicBezTo>
                  <a:cubicBezTo>
                    <a:pt x="821" y="193"/>
                    <a:pt x="820" y="193"/>
                    <a:pt x="821" y="194"/>
                  </a:cubicBezTo>
                  <a:cubicBezTo>
                    <a:pt x="821" y="195"/>
                    <a:pt x="822" y="195"/>
                    <a:pt x="823" y="195"/>
                  </a:cubicBezTo>
                  <a:close/>
                  <a:moveTo>
                    <a:pt x="682" y="302"/>
                  </a:moveTo>
                  <a:cubicBezTo>
                    <a:pt x="684" y="302"/>
                    <a:pt x="686" y="302"/>
                    <a:pt x="688" y="302"/>
                  </a:cubicBezTo>
                  <a:cubicBezTo>
                    <a:pt x="689" y="302"/>
                    <a:pt x="690" y="302"/>
                    <a:pt x="691" y="302"/>
                  </a:cubicBezTo>
                  <a:cubicBezTo>
                    <a:pt x="691" y="302"/>
                    <a:pt x="691" y="302"/>
                    <a:pt x="691" y="302"/>
                  </a:cubicBezTo>
                  <a:cubicBezTo>
                    <a:pt x="691" y="302"/>
                    <a:pt x="691" y="302"/>
                    <a:pt x="691" y="302"/>
                  </a:cubicBezTo>
                  <a:cubicBezTo>
                    <a:pt x="691" y="301"/>
                    <a:pt x="690" y="301"/>
                    <a:pt x="689" y="301"/>
                  </a:cubicBezTo>
                  <a:cubicBezTo>
                    <a:pt x="689" y="301"/>
                    <a:pt x="688" y="301"/>
                    <a:pt x="688" y="300"/>
                  </a:cubicBezTo>
                  <a:cubicBezTo>
                    <a:pt x="688" y="300"/>
                    <a:pt x="689" y="299"/>
                    <a:pt x="689" y="298"/>
                  </a:cubicBezTo>
                  <a:cubicBezTo>
                    <a:pt x="690" y="298"/>
                    <a:pt x="690" y="298"/>
                    <a:pt x="689" y="297"/>
                  </a:cubicBezTo>
                  <a:cubicBezTo>
                    <a:pt x="688" y="297"/>
                    <a:pt x="688" y="296"/>
                    <a:pt x="686" y="297"/>
                  </a:cubicBezTo>
                  <a:cubicBezTo>
                    <a:pt x="686" y="297"/>
                    <a:pt x="687" y="297"/>
                    <a:pt x="687" y="297"/>
                  </a:cubicBezTo>
                  <a:cubicBezTo>
                    <a:pt x="686" y="297"/>
                    <a:pt x="686" y="297"/>
                    <a:pt x="686" y="297"/>
                  </a:cubicBezTo>
                  <a:cubicBezTo>
                    <a:pt x="688" y="298"/>
                    <a:pt x="687" y="298"/>
                    <a:pt x="687" y="299"/>
                  </a:cubicBezTo>
                  <a:cubicBezTo>
                    <a:pt x="687" y="299"/>
                    <a:pt x="686" y="299"/>
                    <a:pt x="686" y="299"/>
                  </a:cubicBezTo>
                  <a:cubicBezTo>
                    <a:pt x="686" y="299"/>
                    <a:pt x="686" y="299"/>
                    <a:pt x="686" y="299"/>
                  </a:cubicBezTo>
                  <a:cubicBezTo>
                    <a:pt x="686" y="299"/>
                    <a:pt x="686" y="299"/>
                    <a:pt x="686" y="299"/>
                  </a:cubicBezTo>
                  <a:cubicBezTo>
                    <a:pt x="686" y="299"/>
                    <a:pt x="686" y="300"/>
                    <a:pt x="686" y="300"/>
                  </a:cubicBezTo>
                  <a:cubicBezTo>
                    <a:pt x="685" y="300"/>
                    <a:pt x="684" y="299"/>
                    <a:pt x="683" y="299"/>
                  </a:cubicBezTo>
                  <a:cubicBezTo>
                    <a:pt x="683" y="299"/>
                    <a:pt x="683" y="298"/>
                    <a:pt x="682" y="298"/>
                  </a:cubicBezTo>
                  <a:cubicBezTo>
                    <a:pt x="682" y="299"/>
                    <a:pt x="682" y="299"/>
                    <a:pt x="682" y="299"/>
                  </a:cubicBezTo>
                  <a:cubicBezTo>
                    <a:pt x="682" y="299"/>
                    <a:pt x="683" y="299"/>
                    <a:pt x="683" y="299"/>
                  </a:cubicBezTo>
                  <a:cubicBezTo>
                    <a:pt x="682" y="300"/>
                    <a:pt x="681" y="300"/>
                    <a:pt x="680" y="299"/>
                  </a:cubicBezTo>
                  <a:cubicBezTo>
                    <a:pt x="680" y="299"/>
                    <a:pt x="680" y="299"/>
                    <a:pt x="680" y="299"/>
                  </a:cubicBezTo>
                  <a:cubicBezTo>
                    <a:pt x="680" y="299"/>
                    <a:pt x="680" y="299"/>
                    <a:pt x="680" y="299"/>
                  </a:cubicBezTo>
                  <a:cubicBezTo>
                    <a:pt x="680" y="301"/>
                    <a:pt x="681" y="302"/>
                    <a:pt x="682" y="302"/>
                  </a:cubicBezTo>
                  <a:close/>
                  <a:moveTo>
                    <a:pt x="678" y="295"/>
                  </a:moveTo>
                  <a:cubicBezTo>
                    <a:pt x="678" y="295"/>
                    <a:pt x="677" y="295"/>
                    <a:pt x="677" y="295"/>
                  </a:cubicBezTo>
                  <a:cubicBezTo>
                    <a:pt x="676" y="296"/>
                    <a:pt x="675" y="295"/>
                    <a:pt x="674" y="296"/>
                  </a:cubicBezTo>
                  <a:cubicBezTo>
                    <a:pt x="674" y="296"/>
                    <a:pt x="674" y="296"/>
                    <a:pt x="674" y="296"/>
                  </a:cubicBezTo>
                  <a:cubicBezTo>
                    <a:pt x="674" y="296"/>
                    <a:pt x="674" y="296"/>
                    <a:pt x="674" y="296"/>
                  </a:cubicBezTo>
                  <a:cubicBezTo>
                    <a:pt x="674" y="296"/>
                    <a:pt x="673" y="297"/>
                    <a:pt x="674" y="297"/>
                  </a:cubicBezTo>
                  <a:cubicBezTo>
                    <a:pt x="675" y="297"/>
                    <a:pt x="675" y="297"/>
                    <a:pt x="675" y="298"/>
                  </a:cubicBezTo>
                  <a:cubicBezTo>
                    <a:pt x="675" y="298"/>
                    <a:pt x="675" y="298"/>
                    <a:pt x="675" y="298"/>
                  </a:cubicBezTo>
                  <a:cubicBezTo>
                    <a:pt x="676" y="298"/>
                    <a:pt x="676" y="298"/>
                    <a:pt x="676" y="298"/>
                  </a:cubicBezTo>
                  <a:cubicBezTo>
                    <a:pt x="677" y="297"/>
                    <a:pt x="678" y="296"/>
                    <a:pt x="678" y="295"/>
                  </a:cubicBezTo>
                  <a:close/>
                  <a:moveTo>
                    <a:pt x="658" y="269"/>
                  </a:moveTo>
                  <a:cubicBezTo>
                    <a:pt x="658" y="269"/>
                    <a:pt x="659" y="270"/>
                    <a:pt x="659" y="269"/>
                  </a:cubicBezTo>
                  <a:cubicBezTo>
                    <a:pt x="660" y="269"/>
                    <a:pt x="660" y="269"/>
                    <a:pt x="660" y="269"/>
                  </a:cubicBezTo>
                  <a:cubicBezTo>
                    <a:pt x="660" y="269"/>
                    <a:pt x="660" y="269"/>
                    <a:pt x="660" y="269"/>
                  </a:cubicBezTo>
                  <a:cubicBezTo>
                    <a:pt x="660" y="268"/>
                    <a:pt x="661" y="268"/>
                    <a:pt x="661" y="268"/>
                  </a:cubicBezTo>
                  <a:cubicBezTo>
                    <a:pt x="662" y="268"/>
                    <a:pt x="662" y="268"/>
                    <a:pt x="662" y="268"/>
                  </a:cubicBezTo>
                  <a:cubicBezTo>
                    <a:pt x="662" y="268"/>
                    <a:pt x="662" y="268"/>
                    <a:pt x="662" y="268"/>
                  </a:cubicBezTo>
                  <a:cubicBezTo>
                    <a:pt x="662" y="268"/>
                    <a:pt x="662" y="268"/>
                    <a:pt x="662" y="268"/>
                  </a:cubicBezTo>
                  <a:cubicBezTo>
                    <a:pt x="662" y="268"/>
                    <a:pt x="662" y="267"/>
                    <a:pt x="662" y="267"/>
                  </a:cubicBezTo>
                  <a:cubicBezTo>
                    <a:pt x="662" y="267"/>
                    <a:pt x="661" y="267"/>
                    <a:pt x="661" y="267"/>
                  </a:cubicBezTo>
                  <a:cubicBezTo>
                    <a:pt x="661" y="267"/>
                    <a:pt x="660" y="266"/>
                    <a:pt x="660" y="266"/>
                  </a:cubicBezTo>
                  <a:cubicBezTo>
                    <a:pt x="660" y="266"/>
                    <a:pt x="660" y="266"/>
                    <a:pt x="660" y="266"/>
                  </a:cubicBezTo>
                  <a:cubicBezTo>
                    <a:pt x="659" y="266"/>
                    <a:pt x="659" y="266"/>
                    <a:pt x="659" y="267"/>
                  </a:cubicBezTo>
                  <a:cubicBezTo>
                    <a:pt x="658" y="267"/>
                    <a:pt x="658" y="267"/>
                    <a:pt x="658" y="267"/>
                  </a:cubicBezTo>
                  <a:cubicBezTo>
                    <a:pt x="658" y="267"/>
                    <a:pt x="658" y="267"/>
                    <a:pt x="658" y="267"/>
                  </a:cubicBezTo>
                  <a:cubicBezTo>
                    <a:pt x="658" y="267"/>
                    <a:pt x="658" y="268"/>
                    <a:pt x="658" y="268"/>
                  </a:cubicBezTo>
                  <a:cubicBezTo>
                    <a:pt x="657" y="268"/>
                    <a:pt x="658" y="269"/>
                    <a:pt x="658" y="269"/>
                  </a:cubicBezTo>
                  <a:close/>
                  <a:moveTo>
                    <a:pt x="582" y="201"/>
                  </a:moveTo>
                  <a:cubicBezTo>
                    <a:pt x="582" y="202"/>
                    <a:pt x="583" y="203"/>
                    <a:pt x="583" y="203"/>
                  </a:cubicBezTo>
                  <a:cubicBezTo>
                    <a:pt x="584" y="203"/>
                    <a:pt x="584" y="203"/>
                    <a:pt x="584" y="202"/>
                  </a:cubicBezTo>
                  <a:cubicBezTo>
                    <a:pt x="584" y="202"/>
                    <a:pt x="584" y="202"/>
                    <a:pt x="584" y="202"/>
                  </a:cubicBezTo>
                  <a:cubicBezTo>
                    <a:pt x="584" y="201"/>
                    <a:pt x="584" y="201"/>
                    <a:pt x="584" y="200"/>
                  </a:cubicBezTo>
                  <a:cubicBezTo>
                    <a:pt x="584" y="199"/>
                    <a:pt x="583" y="198"/>
                    <a:pt x="582" y="198"/>
                  </a:cubicBezTo>
                  <a:cubicBezTo>
                    <a:pt x="582" y="198"/>
                    <a:pt x="582" y="198"/>
                    <a:pt x="582" y="198"/>
                  </a:cubicBezTo>
                  <a:cubicBezTo>
                    <a:pt x="581" y="198"/>
                    <a:pt x="581" y="198"/>
                    <a:pt x="581" y="198"/>
                  </a:cubicBezTo>
                  <a:cubicBezTo>
                    <a:pt x="582" y="199"/>
                    <a:pt x="582" y="200"/>
                    <a:pt x="582" y="201"/>
                  </a:cubicBezTo>
                  <a:close/>
                  <a:moveTo>
                    <a:pt x="538" y="173"/>
                  </a:moveTo>
                  <a:cubicBezTo>
                    <a:pt x="538" y="173"/>
                    <a:pt x="538" y="173"/>
                    <a:pt x="538" y="172"/>
                  </a:cubicBezTo>
                  <a:cubicBezTo>
                    <a:pt x="538" y="172"/>
                    <a:pt x="538" y="172"/>
                    <a:pt x="538" y="172"/>
                  </a:cubicBezTo>
                  <a:cubicBezTo>
                    <a:pt x="538" y="172"/>
                    <a:pt x="539" y="172"/>
                    <a:pt x="539" y="172"/>
                  </a:cubicBezTo>
                  <a:cubicBezTo>
                    <a:pt x="540" y="171"/>
                    <a:pt x="540" y="171"/>
                    <a:pt x="540" y="171"/>
                  </a:cubicBezTo>
                  <a:cubicBezTo>
                    <a:pt x="540" y="170"/>
                    <a:pt x="541" y="170"/>
                    <a:pt x="540" y="170"/>
                  </a:cubicBezTo>
                  <a:cubicBezTo>
                    <a:pt x="540" y="169"/>
                    <a:pt x="539" y="169"/>
                    <a:pt x="539" y="169"/>
                  </a:cubicBezTo>
                  <a:cubicBezTo>
                    <a:pt x="539" y="169"/>
                    <a:pt x="538" y="169"/>
                    <a:pt x="538" y="169"/>
                  </a:cubicBezTo>
                  <a:cubicBezTo>
                    <a:pt x="538" y="170"/>
                    <a:pt x="537" y="171"/>
                    <a:pt x="537" y="171"/>
                  </a:cubicBezTo>
                  <a:cubicBezTo>
                    <a:pt x="537" y="172"/>
                    <a:pt x="537" y="172"/>
                    <a:pt x="537" y="172"/>
                  </a:cubicBezTo>
                  <a:cubicBezTo>
                    <a:pt x="537" y="172"/>
                    <a:pt x="537" y="172"/>
                    <a:pt x="538" y="173"/>
                  </a:cubicBezTo>
                  <a:close/>
                  <a:moveTo>
                    <a:pt x="850" y="210"/>
                  </a:moveTo>
                  <a:cubicBezTo>
                    <a:pt x="851" y="210"/>
                    <a:pt x="851" y="209"/>
                    <a:pt x="851" y="209"/>
                  </a:cubicBezTo>
                  <a:cubicBezTo>
                    <a:pt x="851" y="208"/>
                    <a:pt x="851" y="207"/>
                    <a:pt x="850" y="207"/>
                  </a:cubicBezTo>
                  <a:cubicBezTo>
                    <a:pt x="849" y="207"/>
                    <a:pt x="848" y="208"/>
                    <a:pt x="848" y="208"/>
                  </a:cubicBezTo>
                  <a:cubicBezTo>
                    <a:pt x="848" y="209"/>
                    <a:pt x="849" y="210"/>
                    <a:pt x="850" y="210"/>
                  </a:cubicBezTo>
                  <a:close/>
                  <a:moveTo>
                    <a:pt x="692" y="309"/>
                  </a:moveTo>
                  <a:cubicBezTo>
                    <a:pt x="692" y="309"/>
                    <a:pt x="692" y="308"/>
                    <a:pt x="692" y="308"/>
                  </a:cubicBezTo>
                  <a:cubicBezTo>
                    <a:pt x="692" y="308"/>
                    <a:pt x="692" y="308"/>
                    <a:pt x="692" y="308"/>
                  </a:cubicBezTo>
                  <a:cubicBezTo>
                    <a:pt x="692" y="308"/>
                    <a:pt x="692" y="308"/>
                    <a:pt x="692" y="308"/>
                  </a:cubicBezTo>
                  <a:cubicBezTo>
                    <a:pt x="692" y="308"/>
                    <a:pt x="692" y="308"/>
                    <a:pt x="692" y="308"/>
                  </a:cubicBezTo>
                  <a:cubicBezTo>
                    <a:pt x="692" y="308"/>
                    <a:pt x="692" y="308"/>
                    <a:pt x="692" y="308"/>
                  </a:cubicBezTo>
                  <a:cubicBezTo>
                    <a:pt x="690" y="309"/>
                    <a:pt x="689" y="308"/>
                    <a:pt x="688" y="307"/>
                  </a:cubicBezTo>
                  <a:cubicBezTo>
                    <a:pt x="688" y="307"/>
                    <a:pt x="688" y="307"/>
                    <a:pt x="688" y="307"/>
                  </a:cubicBezTo>
                  <a:cubicBezTo>
                    <a:pt x="687" y="308"/>
                    <a:pt x="687" y="308"/>
                    <a:pt x="687" y="308"/>
                  </a:cubicBezTo>
                  <a:cubicBezTo>
                    <a:pt x="688" y="309"/>
                    <a:pt x="688" y="310"/>
                    <a:pt x="689" y="310"/>
                  </a:cubicBezTo>
                  <a:cubicBezTo>
                    <a:pt x="690" y="309"/>
                    <a:pt x="691" y="309"/>
                    <a:pt x="692" y="309"/>
                  </a:cubicBezTo>
                  <a:cubicBezTo>
                    <a:pt x="692" y="309"/>
                    <a:pt x="692" y="309"/>
                    <a:pt x="692" y="309"/>
                  </a:cubicBezTo>
                  <a:close/>
                  <a:moveTo>
                    <a:pt x="680" y="279"/>
                  </a:moveTo>
                  <a:cubicBezTo>
                    <a:pt x="680" y="279"/>
                    <a:pt x="680" y="279"/>
                    <a:pt x="680" y="279"/>
                  </a:cubicBezTo>
                  <a:cubicBezTo>
                    <a:pt x="681" y="279"/>
                    <a:pt x="681" y="278"/>
                    <a:pt x="681" y="277"/>
                  </a:cubicBezTo>
                  <a:cubicBezTo>
                    <a:pt x="681" y="277"/>
                    <a:pt x="681" y="276"/>
                    <a:pt x="680" y="276"/>
                  </a:cubicBezTo>
                  <a:cubicBezTo>
                    <a:pt x="680" y="276"/>
                    <a:pt x="679" y="277"/>
                    <a:pt x="679" y="277"/>
                  </a:cubicBezTo>
                  <a:cubicBezTo>
                    <a:pt x="679" y="277"/>
                    <a:pt x="679" y="277"/>
                    <a:pt x="679" y="277"/>
                  </a:cubicBezTo>
                  <a:cubicBezTo>
                    <a:pt x="680" y="278"/>
                    <a:pt x="679" y="279"/>
                    <a:pt x="680" y="279"/>
                  </a:cubicBezTo>
                  <a:close/>
                  <a:moveTo>
                    <a:pt x="909" y="336"/>
                  </a:moveTo>
                  <a:cubicBezTo>
                    <a:pt x="909" y="337"/>
                    <a:pt x="909" y="337"/>
                    <a:pt x="909" y="338"/>
                  </a:cubicBezTo>
                  <a:cubicBezTo>
                    <a:pt x="910" y="338"/>
                    <a:pt x="910" y="338"/>
                    <a:pt x="911" y="339"/>
                  </a:cubicBezTo>
                  <a:cubicBezTo>
                    <a:pt x="911" y="338"/>
                    <a:pt x="911" y="338"/>
                    <a:pt x="911" y="337"/>
                  </a:cubicBezTo>
                  <a:cubicBezTo>
                    <a:pt x="911" y="336"/>
                    <a:pt x="911" y="336"/>
                    <a:pt x="910" y="336"/>
                  </a:cubicBezTo>
                  <a:cubicBezTo>
                    <a:pt x="910" y="336"/>
                    <a:pt x="909" y="336"/>
                    <a:pt x="909" y="336"/>
                  </a:cubicBezTo>
                  <a:close/>
                  <a:moveTo>
                    <a:pt x="876" y="181"/>
                  </a:moveTo>
                  <a:cubicBezTo>
                    <a:pt x="876" y="181"/>
                    <a:pt x="877" y="180"/>
                    <a:pt x="877" y="180"/>
                  </a:cubicBezTo>
                  <a:cubicBezTo>
                    <a:pt x="877" y="180"/>
                    <a:pt x="877" y="179"/>
                    <a:pt x="877" y="179"/>
                  </a:cubicBezTo>
                  <a:cubicBezTo>
                    <a:pt x="876" y="179"/>
                    <a:pt x="876" y="179"/>
                    <a:pt x="876" y="180"/>
                  </a:cubicBezTo>
                  <a:cubicBezTo>
                    <a:pt x="875" y="180"/>
                    <a:pt x="875" y="180"/>
                    <a:pt x="875" y="181"/>
                  </a:cubicBezTo>
                  <a:cubicBezTo>
                    <a:pt x="875" y="181"/>
                    <a:pt x="875" y="181"/>
                    <a:pt x="876" y="181"/>
                  </a:cubicBezTo>
                  <a:close/>
                  <a:moveTo>
                    <a:pt x="685" y="296"/>
                  </a:moveTo>
                  <a:cubicBezTo>
                    <a:pt x="685" y="296"/>
                    <a:pt x="685" y="296"/>
                    <a:pt x="685" y="296"/>
                  </a:cubicBezTo>
                  <a:cubicBezTo>
                    <a:pt x="684" y="295"/>
                    <a:pt x="683" y="296"/>
                    <a:pt x="682" y="296"/>
                  </a:cubicBezTo>
                  <a:cubicBezTo>
                    <a:pt x="682" y="296"/>
                    <a:pt x="682" y="296"/>
                    <a:pt x="682" y="296"/>
                  </a:cubicBezTo>
                  <a:cubicBezTo>
                    <a:pt x="682" y="296"/>
                    <a:pt x="682" y="296"/>
                    <a:pt x="682" y="296"/>
                  </a:cubicBezTo>
                  <a:cubicBezTo>
                    <a:pt x="683" y="297"/>
                    <a:pt x="684" y="297"/>
                    <a:pt x="685" y="296"/>
                  </a:cubicBezTo>
                  <a:close/>
                  <a:moveTo>
                    <a:pt x="847" y="221"/>
                  </a:moveTo>
                  <a:cubicBezTo>
                    <a:pt x="848" y="221"/>
                    <a:pt x="848" y="221"/>
                    <a:pt x="848" y="220"/>
                  </a:cubicBezTo>
                  <a:cubicBezTo>
                    <a:pt x="848" y="219"/>
                    <a:pt x="848" y="219"/>
                    <a:pt x="847" y="219"/>
                  </a:cubicBezTo>
                  <a:cubicBezTo>
                    <a:pt x="847" y="219"/>
                    <a:pt x="847" y="220"/>
                    <a:pt x="847" y="220"/>
                  </a:cubicBezTo>
                  <a:cubicBezTo>
                    <a:pt x="847" y="221"/>
                    <a:pt x="847" y="221"/>
                    <a:pt x="847" y="221"/>
                  </a:cubicBezTo>
                  <a:close/>
                  <a:moveTo>
                    <a:pt x="909" y="335"/>
                  </a:moveTo>
                  <a:cubicBezTo>
                    <a:pt x="910" y="335"/>
                    <a:pt x="910" y="335"/>
                    <a:pt x="910" y="334"/>
                  </a:cubicBezTo>
                  <a:cubicBezTo>
                    <a:pt x="910" y="334"/>
                    <a:pt x="909" y="334"/>
                    <a:pt x="909" y="334"/>
                  </a:cubicBezTo>
                  <a:cubicBezTo>
                    <a:pt x="908" y="334"/>
                    <a:pt x="909" y="334"/>
                    <a:pt x="909" y="334"/>
                  </a:cubicBezTo>
                  <a:cubicBezTo>
                    <a:pt x="909" y="335"/>
                    <a:pt x="909" y="335"/>
                    <a:pt x="909" y="335"/>
                  </a:cubicBezTo>
                  <a:close/>
                  <a:moveTo>
                    <a:pt x="547" y="185"/>
                  </a:moveTo>
                  <a:cubicBezTo>
                    <a:pt x="547" y="185"/>
                    <a:pt x="547" y="185"/>
                    <a:pt x="547" y="185"/>
                  </a:cubicBezTo>
                  <a:cubicBezTo>
                    <a:pt x="548" y="184"/>
                    <a:pt x="549" y="184"/>
                    <a:pt x="548" y="183"/>
                  </a:cubicBezTo>
                  <a:cubicBezTo>
                    <a:pt x="548" y="183"/>
                    <a:pt x="547" y="183"/>
                    <a:pt x="547" y="183"/>
                  </a:cubicBezTo>
                  <a:cubicBezTo>
                    <a:pt x="547" y="183"/>
                    <a:pt x="547" y="183"/>
                    <a:pt x="547" y="183"/>
                  </a:cubicBezTo>
                  <a:cubicBezTo>
                    <a:pt x="547" y="184"/>
                    <a:pt x="547" y="184"/>
                    <a:pt x="547" y="185"/>
                  </a:cubicBezTo>
                  <a:cubicBezTo>
                    <a:pt x="547" y="185"/>
                    <a:pt x="547" y="185"/>
                    <a:pt x="547" y="185"/>
                  </a:cubicBezTo>
                  <a:close/>
                  <a:moveTo>
                    <a:pt x="760" y="313"/>
                  </a:moveTo>
                  <a:cubicBezTo>
                    <a:pt x="760" y="313"/>
                    <a:pt x="760" y="313"/>
                    <a:pt x="760" y="313"/>
                  </a:cubicBezTo>
                  <a:cubicBezTo>
                    <a:pt x="760" y="312"/>
                    <a:pt x="759" y="312"/>
                    <a:pt x="759" y="312"/>
                  </a:cubicBezTo>
                  <a:cubicBezTo>
                    <a:pt x="758" y="313"/>
                    <a:pt x="759" y="313"/>
                    <a:pt x="760" y="313"/>
                  </a:cubicBezTo>
                  <a:close/>
                  <a:moveTo>
                    <a:pt x="903" y="336"/>
                  </a:moveTo>
                  <a:cubicBezTo>
                    <a:pt x="904" y="336"/>
                    <a:pt x="904" y="336"/>
                    <a:pt x="904" y="336"/>
                  </a:cubicBezTo>
                  <a:cubicBezTo>
                    <a:pt x="904" y="335"/>
                    <a:pt x="903" y="335"/>
                    <a:pt x="903" y="335"/>
                  </a:cubicBezTo>
                  <a:cubicBezTo>
                    <a:pt x="903" y="335"/>
                    <a:pt x="902" y="335"/>
                    <a:pt x="903" y="336"/>
                  </a:cubicBezTo>
                  <a:cubicBezTo>
                    <a:pt x="903" y="336"/>
                    <a:pt x="902" y="337"/>
                    <a:pt x="903" y="336"/>
                  </a:cubicBezTo>
                  <a:close/>
                  <a:moveTo>
                    <a:pt x="692" y="290"/>
                  </a:moveTo>
                  <a:cubicBezTo>
                    <a:pt x="692" y="290"/>
                    <a:pt x="692" y="290"/>
                    <a:pt x="692" y="290"/>
                  </a:cubicBezTo>
                  <a:cubicBezTo>
                    <a:pt x="692" y="290"/>
                    <a:pt x="692" y="290"/>
                    <a:pt x="692" y="290"/>
                  </a:cubicBezTo>
                  <a:cubicBezTo>
                    <a:pt x="692" y="289"/>
                    <a:pt x="692" y="289"/>
                    <a:pt x="692" y="289"/>
                  </a:cubicBezTo>
                  <a:cubicBezTo>
                    <a:pt x="692" y="289"/>
                    <a:pt x="692" y="289"/>
                    <a:pt x="692" y="289"/>
                  </a:cubicBezTo>
                  <a:cubicBezTo>
                    <a:pt x="692" y="289"/>
                    <a:pt x="692" y="289"/>
                    <a:pt x="691" y="289"/>
                  </a:cubicBezTo>
                  <a:cubicBezTo>
                    <a:pt x="691" y="289"/>
                    <a:pt x="691" y="289"/>
                    <a:pt x="691" y="289"/>
                  </a:cubicBezTo>
                  <a:cubicBezTo>
                    <a:pt x="691" y="290"/>
                    <a:pt x="691" y="290"/>
                    <a:pt x="691" y="290"/>
                  </a:cubicBezTo>
                  <a:cubicBezTo>
                    <a:pt x="691" y="290"/>
                    <a:pt x="691" y="290"/>
                    <a:pt x="692" y="290"/>
                  </a:cubicBezTo>
                  <a:close/>
                  <a:moveTo>
                    <a:pt x="754" y="319"/>
                  </a:moveTo>
                  <a:cubicBezTo>
                    <a:pt x="755" y="319"/>
                    <a:pt x="755" y="318"/>
                    <a:pt x="755" y="318"/>
                  </a:cubicBezTo>
                  <a:cubicBezTo>
                    <a:pt x="755" y="318"/>
                    <a:pt x="755" y="318"/>
                    <a:pt x="755" y="318"/>
                  </a:cubicBezTo>
                  <a:cubicBezTo>
                    <a:pt x="754" y="318"/>
                    <a:pt x="754" y="318"/>
                    <a:pt x="754" y="318"/>
                  </a:cubicBezTo>
                  <a:cubicBezTo>
                    <a:pt x="754" y="318"/>
                    <a:pt x="754" y="319"/>
                    <a:pt x="754" y="319"/>
                  </a:cubicBezTo>
                  <a:close/>
                  <a:moveTo>
                    <a:pt x="967" y="358"/>
                  </a:moveTo>
                  <a:cubicBezTo>
                    <a:pt x="967" y="358"/>
                    <a:pt x="968" y="358"/>
                    <a:pt x="968" y="359"/>
                  </a:cubicBezTo>
                  <a:cubicBezTo>
                    <a:pt x="968" y="358"/>
                    <a:pt x="968" y="358"/>
                    <a:pt x="968" y="358"/>
                  </a:cubicBezTo>
                  <a:cubicBezTo>
                    <a:pt x="968" y="358"/>
                    <a:pt x="968" y="357"/>
                    <a:pt x="967" y="357"/>
                  </a:cubicBezTo>
                  <a:cubicBezTo>
                    <a:pt x="967" y="357"/>
                    <a:pt x="967" y="357"/>
                    <a:pt x="967" y="357"/>
                  </a:cubicBezTo>
                  <a:cubicBezTo>
                    <a:pt x="967" y="358"/>
                    <a:pt x="967" y="358"/>
                    <a:pt x="967" y="358"/>
                  </a:cubicBezTo>
                  <a:close/>
                  <a:moveTo>
                    <a:pt x="714" y="313"/>
                  </a:moveTo>
                  <a:cubicBezTo>
                    <a:pt x="714" y="313"/>
                    <a:pt x="714" y="313"/>
                    <a:pt x="714" y="313"/>
                  </a:cubicBezTo>
                  <a:cubicBezTo>
                    <a:pt x="714" y="313"/>
                    <a:pt x="714" y="313"/>
                    <a:pt x="714" y="313"/>
                  </a:cubicBezTo>
                  <a:cubicBezTo>
                    <a:pt x="714" y="313"/>
                    <a:pt x="714" y="313"/>
                    <a:pt x="714" y="313"/>
                  </a:cubicBezTo>
                  <a:close/>
                  <a:moveTo>
                    <a:pt x="716" y="313"/>
                  </a:moveTo>
                  <a:cubicBezTo>
                    <a:pt x="715" y="312"/>
                    <a:pt x="715" y="312"/>
                    <a:pt x="714" y="313"/>
                  </a:cubicBezTo>
                  <a:cubicBezTo>
                    <a:pt x="715" y="313"/>
                    <a:pt x="716" y="313"/>
                    <a:pt x="716" y="313"/>
                  </a:cubicBezTo>
                  <a:close/>
                  <a:moveTo>
                    <a:pt x="672" y="301"/>
                  </a:moveTo>
                  <a:cubicBezTo>
                    <a:pt x="672" y="301"/>
                    <a:pt x="672" y="301"/>
                    <a:pt x="672" y="301"/>
                  </a:cubicBezTo>
                  <a:cubicBezTo>
                    <a:pt x="672" y="301"/>
                    <a:pt x="672" y="301"/>
                    <a:pt x="672" y="301"/>
                  </a:cubicBezTo>
                  <a:cubicBezTo>
                    <a:pt x="672" y="301"/>
                    <a:pt x="672" y="300"/>
                    <a:pt x="672" y="300"/>
                  </a:cubicBezTo>
                  <a:cubicBezTo>
                    <a:pt x="672" y="300"/>
                    <a:pt x="672" y="300"/>
                    <a:pt x="672" y="300"/>
                  </a:cubicBezTo>
                  <a:cubicBezTo>
                    <a:pt x="672" y="300"/>
                    <a:pt x="672" y="300"/>
                    <a:pt x="672" y="300"/>
                  </a:cubicBezTo>
                  <a:cubicBezTo>
                    <a:pt x="672" y="300"/>
                    <a:pt x="672" y="299"/>
                    <a:pt x="672" y="299"/>
                  </a:cubicBezTo>
                  <a:cubicBezTo>
                    <a:pt x="672" y="299"/>
                    <a:pt x="671" y="299"/>
                    <a:pt x="671" y="299"/>
                  </a:cubicBezTo>
                  <a:cubicBezTo>
                    <a:pt x="671" y="299"/>
                    <a:pt x="671" y="300"/>
                    <a:pt x="671" y="300"/>
                  </a:cubicBezTo>
                  <a:cubicBezTo>
                    <a:pt x="671" y="300"/>
                    <a:pt x="671" y="301"/>
                    <a:pt x="672" y="301"/>
                  </a:cubicBezTo>
                  <a:close/>
                  <a:moveTo>
                    <a:pt x="581" y="249"/>
                  </a:moveTo>
                  <a:cubicBezTo>
                    <a:pt x="581" y="249"/>
                    <a:pt x="581" y="249"/>
                    <a:pt x="581" y="249"/>
                  </a:cubicBezTo>
                  <a:cubicBezTo>
                    <a:pt x="581" y="248"/>
                    <a:pt x="581" y="248"/>
                    <a:pt x="580" y="248"/>
                  </a:cubicBezTo>
                  <a:cubicBezTo>
                    <a:pt x="580" y="248"/>
                    <a:pt x="580" y="249"/>
                    <a:pt x="581" y="249"/>
                  </a:cubicBezTo>
                  <a:cubicBezTo>
                    <a:pt x="581" y="249"/>
                    <a:pt x="581" y="249"/>
                    <a:pt x="581" y="249"/>
                  </a:cubicBezTo>
                  <a:close/>
                  <a:moveTo>
                    <a:pt x="885" y="190"/>
                  </a:moveTo>
                  <a:cubicBezTo>
                    <a:pt x="886" y="190"/>
                    <a:pt x="886" y="190"/>
                    <a:pt x="886" y="190"/>
                  </a:cubicBezTo>
                  <a:cubicBezTo>
                    <a:pt x="886" y="189"/>
                    <a:pt x="886" y="189"/>
                    <a:pt x="886" y="189"/>
                  </a:cubicBezTo>
                  <a:cubicBezTo>
                    <a:pt x="885" y="189"/>
                    <a:pt x="885" y="189"/>
                    <a:pt x="885" y="190"/>
                  </a:cubicBezTo>
                  <a:cubicBezTo>
                    <a:pt x="885" y="190"/>
                    <a:pt x="885" y="190"/>
                    <a:pt x="885" y="190"/>
                  </a:cubicBezTo>
                  <a:close/>
                  <a:moveTo>
                    <a:pt x="754" y="314"/>
                  </a:moveTo>
                  <a:cubicBezTo>
                    <a:pt x="754" y="314"/>
                    <a:pt x="753" y="314"/>
                    <a:pt x="753" y="314"/>
                  </a:cubicBezTo>
                  <a:cubicBezTo>
                    <a:pt x="753" y="315"/>
                    <a:pt x="754" y="315"/>
                    <a:pt x="754" y="314"/>
                  </a:cubicBezTo>
                  <a:close/>
                  <a:moveTo>
                    <a:pt x="652" y="272"/>
                  </a:moveTo>
                  <a:cubicBezTo>
                    <a:pt x="652" y="272"/>
                    <a:pt x="652" y="272"/>
                    <a:pt x="652" y="271"/>
                  </a:cubicBezTo>
                  <a:cubicBezTo>
                    <a:pt x="652" y="271"/>
                    <a:pt x="652" y="271"/>
                    <a:pt x="652" y="271"/>
                  </a:cubicBezTo>
                  <a:cubicBezTo>
                    <a:pt x="652" y="271"/>
                    <a:pt x="652" y="271"/>
                    <a:pt x="652" y="271"/>
                  </a:cubicBezTo>
                  <a:cubicBezTo>
                    <a:pt x="652" y="271"/>
                    <a:pt x="652" y="271"/>
                    <a:pt x="652" y="271"/>
                  </a:cubicBezTo>
                  <a:cubicBezTo>
                    <a:pt x="652" y="271"/>
                    <a:pt x="651" y="271"/>
                    <a:pt x="651" y="271"/>
                  </a:cubicBezTo>
                  <a:cubicBezTo>
                    <a:pt x="651" y="272"/>
                    <a:pt x="652" y="272"/>
                    <a:pt x="652" y="272"/>
                  </a:cubicBezTo>
                  <a:close/>
                  <a:moveTo>
                    <a:pt x="915" y="340"/>
                  </a:moveTo>
                  <a:cubicBezTo>
                    <a:pt x="915" y="340"/>
                    <a:pt x="915" y="340"/>
                    <a:pt x="916" y="340"/>
                  </a:cubicBezTo>
                  <a:cubicBezTo>
                    <a:pt x="916" y="339"/>
                    <a:pt x="915" y="339"/>
                    <a:pt x="915" y="339"/>
                  </a:cubicBezTo>
                  <a:cubicBezTo>
                    <a:pt x="915" y="339"/>
                    <a:pt x="915" y="339"/>
                    <a:pt x="915" y="340"/>
                  </a:cubicBezTo>
                  <a:cubicBezTo>
                    <a:pt x="915" y="340"/>
                    <a:pt x="915" y="340"/>
                    <a:pt x="915" y="340"/>
                  </a:cubicBezTo>
                  <a:close/>
                  <a:moveTo>
                    <a:pt x="543" y="177"/>
                  </a:moveTo>
                  <a:cubicBezTo>
                    <a:pt x="543" y="177"/>
                    <a:pt x="543" y="177"/>
                    <a:pt x="543" y="177"/>
                  </a:cubicBezTo>
                  <a:cubicBezTo>
                    <a:pt x="543" y="177"/>
                    <a:pt x="543" y="177"/>
                    <a:pt x="543" y="176"/>
                  </a:cubicBezTo>
                  <a:cubicBezTo>
                    <a:pt x="544" y="176"/>
                    <a:pt x="544" y="176"/>
                    <a:pt x="544" y="176"/>
                  </a:cubicBezTo>
                  <a:cubicBezTo>
                    <a:pt x="545" y="176"/>
                    <a:pt x="545" y="175"/>
                    <a:pt x="545" y="175"/>
                  </a:cubicBezTo>
                  <a:cubicBezTo>
                    <a:pt x="545" y="174"/>
                    <a:pt x="545" y="174"/>
                    <a:pt x="545" y="174"/>
                  </a:cubicBezTo>
                  <a:cubicBezTo>
                    <a:pt x="544" y="174"/>
                    <a:pt x="544" y="173"/>
                    <a:pt x="543" y="174"/>
                  </a:cubicBezTo>
                  <a:cubicBezTo>
                    <a:pt x="543" y="174"/>
                    <a:pt x="543" y="174"/>
                    <a:pt x="543" y="174"/>
                  </a:cubicBezTo>
                  <a:cubicBezTo>
                    <a:pt x="542" y="175"/>
                    <a:pt x="543" y="175"/>
                    <a:pt x="543" y="176"/>
                  </a:cubicBezTo>
                  <a:cubicBezTo>
                    <a:pt x="543" y="176"/>
                    <a:pt x="543" y="176"/>
                    <a:pt x="543" y="176"/>
                  </a:cubicBezTo>
                  <a:cubicBezTo>
                    <a:pt x="543" y="176"/>
                    <a:pt x="543" y="176"/>
                    <a:pt x="543" y="177"/>
                  </a:cubicBezTo>
                  <a:cubicBezTo>
                    <a:pt x="543" y="177"/>
                    <a:pt x="542" y="177"/>
                    <a:pt x="542" y="177"/>
                  </a:cubicBezTo>
                  <a:cubicBezTo>
                    <a:pt x="542" y="177"/>
                    <a:pt x="543" y="177"/>
                    <a:pt x="543" y="177"/>
                  </a:cubicBezTo>
                  <a:close/>
                  <a:moveTo>
                    <a:pt x="1064" y="325"/>
                  </a:moveTo>
                  <a:cubicBezTo>
                    <a:pt x="1064" y="325"/>
                    <a:pt x="1064" y="324"/>
                    <a:pt x="1064" y="324"/>
                  </a:cubicBezTo>
                  <a:cubicBezTo>
                    <a:pt x="1064" y="324"/>
                    <a:pt x="1064" y="324"/>
                    <a:pt x="1064" y="324"/>
                  </a:cubicBezTo>
                  <a:cubicBezTo>
                    <a:pt x="1063" y="324"/>
                    <a:pt x="1063" y="324"/>
                    <a:pt x="1063" y="324"/>
                  </a:cubicBezTo>
                  <a:cubicBezTo>
                    <a:pt x="1063" y="324"/>
                    <a:pt x="1063" y="325"/>
                    <a:pt x="1064" y="325"/>
                  </a:cubicBezTo>
                  <a:close/>
                  <a:moveTo>
                    <a:pt x="648" y="287"/>
                  </a:moveTo>
                  <a:cubicBezTo>
                    <a:pt x="648" y="287"/>
                    <a:pt x="648" y="287"/>
                    <a:pt x="648" y="287"/>
                  </a:cubicBezTo>
                  <a:cubicBezTo>
                    <a:pt x="648" y="287"/>
                    <a:pt x="648" y="287"/>
                    <a:pt x="648" y="287"/>
                  </a:cubicBezTo>
                  <a:cubicBezTo>
                    <a:pt x="647" y="287"/>
                    <a:pt x="647" y="287"/>
                    <a:pt x="647" y="287"/>
                  </a:cubicBezTo>
                  <a:cubicBezTo>
                    <a:pt x="647" y="287"/>
                    <a:pt x="647" y="287"/>
                    <a:pt x="647" y="287"/>
                  </a:cubicBezTo>
                  <a:cubicBezTo>
                    <a:pt x="647" y="287"/>
                    <a:pt x="647" y="287"/>
                    <a:pt x="648" y="288"/>
                  </a:cubicBezTo>
                  <a:cubicBezTo>
                    <a:pt x="648" y="288"/>
                    <a:pt x="648" y="288"/>
                    <a:pt x="648" y="287"/>
                  </a:cubicBezTo>
                  <a:close/>
                  <a:moveTo>
                    <a:pt x="679" y="297"/>
                  </a:moveTo>
                  <a:cubicBezTo>
                    <a:pt x="679" y="297"/>
                    <a:pt x="679" y="296"/>
                    <a:pt x="679" y="296"/>
                  </a:cubicBezTo>
                  <a:cubicBezTo>
                    <a:pt x="679" y="296"/>
                    <a:pt x="679" y="296"/>
                    <a:pt x="679" y="296"/>
                  </a:cubicBezTo>
                  <a:cubicBezTo>
                    <a:pt x="679" y="296"/>
                    <a:pt x="679" y="296"/>
                    <a:pt x="679" y="296"/>
                  </a:cubicBezTo>
                  <a:cubicBezTo>
                    <a:pt x="679" y="296"/>
                    <a:pt x="678" y="296"/>
                    <a:pt x="679" y="296"/>
                  </a:cubicBezTo>
                  <a:cubicBezTo>
                    <a:pt x="679" y="296"/>
                    <a:pt x="679" y="297"/>
                    <a:pt x="679" y="297"/>
                  </a:cubicBezTo>
                  <a:cubicBezTo>
                    <a:pt x="679" y="297"/>
                    <a:pt x="679" y="297"/>
                    <a:pt x="679" y="297"/>
                  </a:cubicBezTo>
                  <a:close/>
                  <a:moveTo>
                    <a:pt x="718" y="313"/>
                  </a:moveTo>
                  <a:cubicBezTo>
                    <a:pt x="718" y="313"/>
                    <a:pt x="718" y="313"/>
                    <a:pt x="718" y="313"/>
                  </a:cubicBezTo>
                  <a:cubicBezTo>
                    <a:pt x="718" y="313"/>
                    <a:pt x="718" y="312"/>
                    <a:pt x="717" y="312"/>
                  </a:cubicBezTo>
                  <a:cubicBezTo>
                    <a:pt x="717" y="312"/>
                    <a:pt x="717" y="312"/>
                    <a:pt x="717" y="313"/>
                  </a:cubicBezTo>
                  <a:cubicBezTo>
                    <a:pt x="717" y="313"/>
                    <a:pt x="717" y="313"/>
                    <a:pt x="718" y="313"/>
                  </a:cubicBezTo>
                  <a:close/>
                  <a:moveTo>
                    <a:pt x="680" y="298"/>
                  </a:move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lose/>
                  <a:moveTo>
                    <a:pt x="689" y="291"/>
                  </a:moveTo>
                  <a:cubicBezTo>
                    <a:pt x="689" y="291"/>
                    <a:pt x="689" y="291"/>
                    <a:pt x="689" y="291"/>
                  </a:cubicBezTo>
                  <a:cubicBezTo>
                    <a:pt x="689" y="291"/>
                    <a:pt x="689" y="291"/>
                    <a:pt x="689" y="291"/>
                  </a:cubicBezTo>
                  <a:cubicBezTo>
                    <a:pt x="690" y="291"/>
                    <a:pt x="690" y="291"/>
                    <a:pt x="690" y="291"/>
                  </a:cubicBezTo>
                  <a:cubicBezTo>
                    <a:pt x="690" y="291"/>
                    <a:pt x="689" y="291"/>
                    <a:pt x="689" y="291"/>
                  </a:cubicBezTo>
                  <a:cubicBezTo>
                    <a:pt x="689" y="291"/>
                    <a:pt x="689" y="291"/>
                    <a:pt x="689" y="291"/>
                  </a:cubicBezTo>
                  <a:cubicBezTo>
                    <a:pt x="689" y="291"/>
                    <a:pt x="689" y="291"/>
                    <a:pt x="689" y="291"/>
                  </a:cubicBezTo>
                  <a:cubicBezTo>
                    <a:pt x="689" y="291"/>
                    <a:pt x="689" y="291"/>
                    <a:pt x="689" y="291"/>
                  </a:cubicBezTo>
                  <a:cubicBezTo>
                    <a:pt x="689" y="291"/>
                    <a:pt x="689" y="291"/>
                    <a:pt x="689" y="291"/>
                  </a:cubicBezTo>
                  <a:close/>
                  <a:moveTo>
                    <a:pt x="673" y="305"/>
                  </a:moveTo>
                  <a:cubicBezTo>
                    <a:pt x="672" y="306"/>
                    <a:pt x="672" y="306"/>
                    <a:pt x="672" y="306"/>
                  </a:cubicBezTo>
                  <a:cubicBezTo>
                    <a:pt x="672" y="306"/>
                    <a:pt x="673" y="306"/>
                    <a:pt x="673" y="306"/>
                  </a:cubicBezTo>
                  <a:cubicBezTo>
                    <a:pt x="673" y="306"/>
                    <a:pt x="673" y="306"/>
                    <a:pt x="673" y="306"/>
                  </a:cubicBezTo>
                  <a:cubicBezTo>
                    <a:pt x="673" y="306"/>
                    <a:pt x="673" y="306"/>
                    <a:pt x="673" y="306"/>
                  </a:cubicBezTo>
                  <a:cubicBezTo>
                    <a:pt x="673" y="306"/>
                    <a:pt x="673" y="306"/>
                    <a:pt x="673" y="306"/>
                  </a:cubicBezTo>
                  <a:cubicBezTo>
                    <a:pt x="673" y="306"/>
                    <a:pt x="673" y="306"/>
                    <a:pt x="673" y="305"/>
                  </a:cubicBezTo>
                  <a:close/>
                  <a:moveTo>
                    <a:pt x="649" y="293"/>
                  </a:moveTo>
                  <a:cubicBezTo>
                    <a:pt x="649" y="293"/>
                    <a:pt x="649" y="293"/>
                    <a:pt x="649" y="293"/>
                  </a:cubicBezTo>
                  <a:cubicBezTo>
                    <a:pt x="649" y="293"/>
                    <a:pt x="649" y="293"/>
                    <a:pt x="649" y="293"/>
                  </a:cubicBezTo>
                  <a:cubicBezTo>
                    <a:pt x="649" y="293"/>
                    <a:pt x="649" y="293"/>
                    <a:pt x="649" y="293"/>
                  </a:cubicBezTo>
                  <a:cubicBezTo>
                    <a:pt x="648" y="293"/>
                    <a:pt x="648" y="292"/>
                    <a:pt x="648" y="292"/>
                  </a:cubicBezTo>
                  <a:cubicBezTo>
                    <a:pt x="648" y="292"/>
                    <a:pt x="647" y="292"/>
                    <a:pt x="646" y="292"/>
                  </a:cubicBezTo>
                  <a:cubicBezTo>
                    <a:pt x="646" y="292"/>
                    <a:pt x="647" y="292"/>
                    <a:pt x="647" y="292"/>
                  </a:cubicBezTo>
                  <a:cubicBezTo>
                    <a:pt x="648" y="291"/>
                    <a:pt x="649" y="292"/>
                    <a:pt x="649" y="293"/>
                  </a:cubicBezTo>
                  <a:close/>
                  <a:moveTo>
                    <a:pt x="1103" y="423"/>
                  </a:moveTo>
                  <a:cubicBezTo>
                    <a:pt x="1102" y="423"/>
                    <a:pt x="1101" y="422"/>
                    <a:pt x="1101" y="422"/>
                  </a:cubicBezTo>
                  <a:cubicBezTo>
                    <a:pt x="1100" y="420"/>
                    <a:pt x="1099" y="420"/>
                    <a:pt x="1098" y="419"/>
                  </a:cubicBezTo>
                  <a:cubicBezTo>
                    <a:pt x="1097" y="418"/>
                    <a:pt x="1096" y="416"/>
                    <a:pt x="1094" y="415"/>
                  </a:cubicBezTo>
                  <a:cubicBezTo>
                    <a:pt x="1093" y="415"/>
                    <a:pt x="1093" y="414"/>
                    <a:pt x="1093" y="413"/>
                  </a:cubicBezTo>
                  <a:cubicBezTo>
                    <a:pt x="1092" y="411"/>
                    <a:pt x="1090" y="411"/>
                    <a:pt x="1090" y="409"/>
                  </a:cubicBezTo>
                  <a:cubicBezTo>
                    <a:pt x="1089" y="409"/>
                    <a:pt x="1089" y="409"/>
                    <a:pt x="1089" y="409"/>
                  </a:cubicBezTo>
                  <a:cubicBezTo>
                    <a:pt x="1088" y="409"/>
                    <a:pt x="1087" y="409"/>
                    <a:pt x="1086" y="409"/>
                  </a:cubicBezTo>
                  <a:cubicBezTo>
                    <a:pt x="1086" y="408"/>
                    <a:pt x="1085" y="409"/>
                    <a:pt x="1085" y="409"/>
                  </a:cubicBezTo>
                  <a:cubicBezTo>
                    <a:pt x="1086" y="410"/>
                    <a:pt x="1085" y="410"/>
                    <a:pt x="1084" y="410"/>
                  </a:cubicBezTo>
                  <a:cubicBezTo>
                    <a:pt x="1084" y="410"/>
                    <a:pt x="1083" y="410"/>
                    <a:pt x="1082" y="409"/>
                  </a:cubicBezTo>
                  <a:cubicBezTo>
                    <a:pt x="1081" y="409"/>
                    <a:pt x="1081" y="409"/>
                    <a:pt x="1081" y="410"/>
                  </a:cubicBezTo>
                  <a:cubicBezTo>
                    <a:pt x="1080" y="410"/>
                    <a:pt x="1081" y="411"/>
                    <a:pt x="1080" y="411"/>
                  </a:cubicBezTo>
                  <a:cubicBezTo>
                    <a:pt x="1080" y="411"/>
                    <a:pt x="1080" y="410"/>
                    <a:pt x="1080" y="410"/>
                  </a:cubicBezTo>
                  <a:cubicBezTo>
                    <a:pt x="1080" y="410"/>
                    <a:pt x="1079" y="409"/>
                    <a:pt x="1080" y="408"/>
                  </a:cubicBezTo>
                  <a:cubicBezTo>
                    <a:pt x="1081" y="408"/>
                    <a:pt x="1080" y="408"/>
                    <a:pt x="1080" y="407"/>
                  </a:cubicBezTo>
                  <a:cubicBezTo>
                    <a:pt x="1078" y="406"/>
                    <a:pt x="1076" y="407"/>
                    <a:pt x="1074" y="407"/>
                  </a:cubicBezTo>
                  <a:cubicBezTo>
                    <a:pt x="1073" y="407"/>
                    <a:pt x="1073" y="406"/>
                    <a:pt x="1072" y="407"/>
                  </a:cubicBezTo>
                  <a:cubicBezTo>
                    <a:pt x="1075" y="408"/>
                    <a:pt x="1076" y="412"/>
                    <a:pt x="1074" y="415"/>
                  </a:cubicBezTo>
                  <a:cubicBezTo>
                    <a:pt x="1074" y="415"/>
                    <a:pt x="1074" y="415"/>
                    <a:pt x="1074" y="416"/>
                  </a:cubicBezTo>
                  <a:cubicBezTo>
                    <a:pt x="1074" y="416"/>
                    <a:pt x="1074" y="416"/>
                    <a:pt x="1075" y="416"/>
                  </a:cubicBezTo>
                  <a:cubicBezTo>
                    <a:pt x="1076" y="416"/>
                    <a:pt x="1076" y="417"/>
                    <a:pt x="1077" y="418"/>
                  </a:cubicBezTo>
                  <a:cubicBezTo>
                    <a:pt x="1077" y="418"/>
                    <a:pt x="1077" y="419"/>
                    <a:pt x="1076" y="420"/>
                  </a:cubicBezTo>
                  <a:cubicBezTo>
                    <a:pt x="1076" y="420"/>
                    <a:pt x="1076" y="420"/>
                    <a:pt x="1075" y="420"/>
                  </a:cubicBezTo>
                  <a:cubicBezTo>
                    <a:pt x="1075" y="420"/>
                    <a:pt x="1075" y="420"/>
                    <a:pt x="1075" y="419"/>
                  </a:cubicBezTo>
                  <a:cubicBezTo>
                    <a:pt x="1075" y="419"/>
                    <a:pt x="1075" y="418"/>
                    <a:pt x="1074" y="418"/>
                  </a:cubicBezTo>
                  <a:cubicBezTo>
                    <a:pt x="1073" y="417"/>
                    <a:pt x="1073" y="418"/>
                    <a:pt x="1073" y="419"/>
                  </a:cubicBezTo>
                  <a:cubicBezTo>
                    <a:pt x="1072" y="420"/>
                    <a:pt x="1071" y="419"/>
                    <a:pt x="1072" y="418"/>
                  </a:cubicBezTo>
                  <a:cubicBezTo>
                    <a:pt x="1072" y="416"/>
                    <a:pt x="1071" y="415"/>
                    <a:pt x="1069" y="415"/>
                  </a:cubicBezTo>
                  <a:cubicBezTo>
                    <a:pt x="1069" y="415"/>
                    <a:pt x="1069" y="415"/>
                    <a:pt x="1068" y="414"/>
                  </a:cubicBezTo>
                  <a:cubicBezTo>
                    <a:pt x="1068" y="413"/>
                    <a:pt x="1069" y="413"/>
                    <a:pt x="1069" y="413"/>
                  </a:cubicBezTo>
                  <a:cubicBezTo>
                    <a:pt x="1071" y="412"/>
                    <a:pt x="1070" y="411"/>
                    <a:pt x="1070" y="410"/>
                  </a:cubicBezTo>
                  <a:cubicBezTo>
                    <a:pt x="1069" y="408"/>
                    <a:pt x="1069" y="407"/>
                    <a:pt x="1069" y="405"/>
                  </a:cubicBezTo>
                  <a:cubicBezTo>
                    <a:pt x="1069" y="404"/>
                    <a:pt x="1069" y="403"/>
                    <a:pt x="1069" y="402"/>
                  </a:cubicBezTo>
                  <a:cubicBezTo>
                    <a:pt x="1070" y="402"/>
                    <a:pt x="1069" y="401"/>
                    <a:pt x="1068" y="401"/>
                  </a:cubicBezTo>
                  <a:cubicBezTo>
                    <a:pt x="1068" y="400"/>
                    <a:pt x="1068" y="401"/>
                    <a:pt x="1068" y="402"/>
                  </a:cubicBezTo>
                  <a:cubicBezTo>
                    <a:pt x="1067" y="402"/>
                    <a:pt x="1067" y="402"/>
                    <a:pt x="1066" y="402"/>
                  </a:cubicBezTo>
                  <a:cubicBezTo>
                    <a:pt x="1067" y="399"/>
                    <a:pt x="1066" y="396"/>
                    <a:pt x="1063" y="395"/>
                  </a:cubicBezTo>
                  <a:cubicBezTo>
                    <a:pt x="1063" y="395"/>
                    <a:pt x="1063" y="394"/>
                    <a:pt x="1062" y="395"/>
                  </a:cubicBezTo>
                  <a:cubicBezTo>
                    <a:pt x="1062" y="395"/>
                    <a:pt x="1062" y="395"/>
                    <a:pt x="1062" y="396"/>
                  </a:cubicBezTo>
                  <a:cubicBezTo>
                    <a:pt x="1062" y="396"/>
                    <a:pt x="1063" y="397"/>
                    <a:pt x="1063" y="398"/>
                  </a:cubicBezTo>
                  <a:cubicBezTo>
                    <a:pt x="1062" y="397"/>
                    <a:pt x="1062" y="397"/>
                    <a:pt x="1061" y="397"/>
                  </a:cubicBezTo>
                  <a:cubicBezTo>
                    <a:pt x="1061" y="397"/>
                    <a:pt x="1060" y="397"/>
                    <a:pt x="1060" y="396"/>
                  </a:cubicBezTo>
                  <a:cubicBezTo>
                    <a:pt x="1059" y="395"/>
                    <a:pt x="1060" y="395"/>
                    <a:pt x="1060" y="395"/>
                  </a:cubicBezTo>
                  <a:cubicBezTo>
                    <a:pt x="1060" y="394"/>
                    <a:pt x="1061" y="394"/>
                    <a:pt x="1061" y="393"/>
                  </a:cubicBezTo>
                  <a:cubicBezTo>
                    <a:pt x="1061" y="392"/>
                    <a:pt x="1060" y="392"/>
                    <a:pt x="1059" y="392"/>
                  </a:cubicBezTo>
                  <a:cubicBezTo>
                    <a:pt x="1057" y="393"/>
                    <a:pt x="1056" y="392"/>
                    <a:pt x="1055" y="391"/>
                  </a:cubicBezTo>
                  <a:cubicBezTo>
                    <a:pt x="1056" y="390"/>
                    <a:pt x="1056" y="390"/>
                    <a:pt x="1057" y="390"/>
                  </a:cubicBezTo>
                  <a:cubicBezTo>
                    <a:pt x="1056" y="389"/>
                    <a:pt x="1056" y="389"/>
                    <a:pt x="1055" y="388"/>
                  </a:cubicBezTo>
                  <a:cubicBezTo>
                    <a:pt x="1055" y="388"/>
                    <a:pt x="1055" y="388"/>
                    <a:pt x="1054" y="388"/>
                  </a:cubicBezTo>
                  <a:cubicBezTo>
                    <a:pt x="1053" y="388"/>
                    <a:pt x="1053" y="388"/>
                    <a:pt x="1053" y="387"/>
                  </a:cubicBezTo>
                  <a:cubicBezTo>
                    <a:pt x="1052" y="386"/>
                    <a:pt x="1052" y="386"/>
                    <a:pt x="1051" y="387"/>
                  </a:cubicBezTo>
                  <a:cubicBezTo>
                    <a:pt x="1051" y="388"/>
                    <a:pt x="1051" y="389"/>
                    <a:pt x="1051" y="390"/>
                  </a:cubicBezTo>
                  <a:cubicBezTo>
                    <a:pt x="1051" y="391"/>
                    <a:pt x="1051" y="392"/>
                    <a:pt x="1050" y="392"/>
                  </a:cubicBezTo>
                  <a:cubicBezTo>
                    <a:pt x="1050" y="390"/>
                    <a:pt x="1050" y="389"/>
                    <a:pt x="1050" y="387"/>
                  </a:cubicBezTo>
                  <a:cubicBezTo>
                    <a:pt x="1050" y="386"/>
                    <a:pt x="1050" y="385"/>
                    <a:pt x="1048" y="385"/>
                  </a:cubicBezTo>
                  <a:cubicBezTo>
                    <a:pt x="1048" y="384"/>
                    <a:pt x="1048" y="383"/>
                    <a:pt x="1047" y="383"/>
                  </a:cubicBezTo>
                  <a:cubicBezTo>
                    <a:pt x="1046" y="382"/>
                    <a:pt x="1045" y="381"/>
                    <a:pt x="1044" y="381"/>
                  </a:cubicBezTo>
                  <a:cubicBezTo>
                    <a:pt x="1043" y="381"/>
                    <a:pt x="1043" y="380"/>
                    <a:pt x="1043" y="379"/>
                  </a:cubicBezTo>
                  <a:cubicBezTo>
                    <a:pt x="1043" y="377"/>
                    <a:pt x="1042" y="376"/>
                    <a:pt x="1040" y="376"/>
                  </a:cubicBezTo>
                  <a:cubicBezTo>
                    <a:pt x="1040" y="376"/>
                    <a:pt x="1039" y="376"/>
                    <a:pt x="1039" y="376"/>
                  </a:cubicBezTo>
                  <a:cubicBezTo>
                    <a:pt x="1038" y="374"/>
                    <a:pt x="1037" y="374"/>
                    <a:pt x="1035" y="373"/>
                  </a:cubicBezTo>
                  <a:cubicBezTo>
                    <a:pt x="1034" y="373"/>
                    <a:pt x="1034" y="372"/>
                    <a:pt x="1032" y="372"/>
                  </a:cubicBezTo>
                  <a:cubicBezTo>
                    <a:pt x="1032" y="372"/>
                    <a:pt x="1032" y="371"/>
                    <a:pt x="1032" y="371"/>
                  </a:cubicBezTo>
                  <a:cubicBezTo>
                    <a:pt x="1031" y="368"/>
                    <a:pt x="1030" y="367"/>
                    <a:pt x="1027" y="367"/>
                  </a:cubicBezTo>
                  <a:cubicBezTo>
                    <a:pt x="1027" y="367"/>
                    <a:pt x="1026" y="367"/>
                    <a:pt x="1025" y="366"/>
                  </a:cubicBezTo>
                  <a:cubicBezTo>
                    <a:pt x="1026" y="364"/>
                    <a:pt x="1027" y="367"/>
                    <a:pt x="1027" y="366"/>
                  </a:cubicBezTo>
                  <a:cubicBezTo>
                    <a:pt x="1028" y="366"/>
                    <a:pt x="1027" y="365"/>
                    <a:pt x="1027" y="365"/>
                  </a:cubicBezTo>
                  <a:cubicBezTo>
                    <a:pt x="1026" y="364"/>
                    <a:pt x="1024" y="363"/>
                    <a:pt x="1022" y="363"/>
                  </a:cubicBezTo>
                  <a:cubicBezTo>
                    <a:pt x="1021" y="363"/>
                    <a:pt x="1020" y="363"/>
                    <a:pt x="1020" y="363"/>
                  </a:cubicBezTo>
                  <a:cubicBezTo>
                    <a:pt x="1018" y="362"/>
                    <a:pt x="1018" y="360"/>
                    <a:pt x="1016" y="360"/>
                  </a:cubicBezTo>
                  <a:cubicBezTo>
                    <a:pt x="1013" y="360"/>
                    <a:pt x="1010" y="358"/>
                    <a:pt x="1008" y="355"/>
                  </a:cubicBezTo>
                  <a:cubicBezTo>
                    <a:pt x="1008" y="356"/>
                    <a:pt x="1008" y="357"/>
                    <a:pt x="1007" y="357"/>
                  </a:cubicBezTo>
                  <a:cubicBezTo>
                    <a:pt x="1007" y="355"/>
                    <a:pt x="1006" y="356"/>
                    <a:pt x="1005" y="356"/>
                  </a:cubicBezTo>
                  <a:cubicBezTo>
                    <a:pt x="1004" y="356"/>
                    <a:pt x="1004" y="356"/>
                    <a:pt x="1004" y="356"/>
                  </a:cubicBezTo>
                  <a:cubicBezTo>
                    <a:pt x="1003" y="356"/>
                    <a:pt x="1002" y="356"/>
                    <a:pt x="1002" y="356"/>
                  </a:cubicBezTo>
                  <a:cubicBezTo>
                    <a:pt x="1000" y="356"/>
                    <a:pt x="997" y="357"/>
                    <a:pt x="995" y="355"/>
                  </a:cubicBezTo>
                  <a:cubicBezTo>
                    <a:pt x="994" y="354"/>
                    <a:pt x="993" y="354"/>
                    <a:pt x="991" y="355"/>
                  </a:cubicBezTo>
                  <a:cubicBezTo>
                    <a:pt x="991" y="355"/>
                    <a:pt x="991" y="355"/>
                    <a:pt x="990" y="355"/>
                  </a:cubicBezTo>
                  <a:cubicBezTo>
                    <a:pt x="990" y="354"/>
                    <a:pt x="989" y="354"/>
                    <a:pt x="989" y="355"/>
                  </a:cubicBezTo>
                  <a:cubicBezTo>
                    <a:pt x="989" y="355"/>
                    <a:pt x="989" y="355"/>
                    <a:pt x="990" y="356"/>
                  </a:cubicBezTo>
                  <a:cubicBezTo>
                    <a:pt x="990" y="356"/>
                    <a:pt x="990" y="357"/>
                    <a:pt x="989" y="357"/>
                  </a:cubicBezTo>
                  <a:cubicBezTo>
                    <a:pt x="988" y="358"/>
                    <a:pt x="988" y="357"/>
                    <a:pt x="988" y="356"/>
                  </a:cubicBezTo>
                  <a:cubicBezTo>
                    <a:pt x="988" y="356"/>
                    <a:pt x="988" y="356"/>
                    <a:pt x="987" y="356"/>
                  </a:cubicBezTo>
                  <a:cubicBezTo>
                    <a:pt x="987" y="355"/>
                    <a:pt x="986" y="355"/>
                    <a:pt x="985" y="354"/>
                  </a:cubicBezTo>
                  <a:cubicBezTo>
                    <a:pt x="985" y="354"/>
                    <a:pt x="985" y="353"/>
                    <a:pt x="985" y="353"/>
                  </a:cubicBezTo>
                  <a:cubicBezTo>
                    <a:pt x="983" y="355"/>
                    <a:pt x="981" y="353"/>
                    <a:pt x="979" y="353"/>
                  </a:cubicBezTo>
                  <a:cubicBezTo>
                    <a:pt x="976" y="352"/>
                    <a:pt x="973" y="351"/>
                    <a:pt x="970" y="350"/>
                  </a:cubicBezTo>
                  <a:cubicBezTo>
                    <a:pt x="971" y="352"/>
                    <a:pt x="970" y="353"/>
                    <a:pt x="970" y="355"/>
                  </a:cubicBezTo>
                  <a:cubicBezTo>
                    <a:pt x="970" y="358"/>
                    <a:pt x="970" y="358"/>
                    <a:pt x="968" y="359"/>
                  </a:cubicBezTo>
                  <a:cubicBezTo>
                    <a:pt x="968" y="359"/>
                    <a:pt x="967" y="361"/>
                    <a:pt x="969" y="361"/>
                  </a:cubicBezTo>
                  <a:cubicBezTo>
                    <a:pt x="971" y="360"/>
                    <a:pt x="971" y="362"/>
                    <a:pt x="972" y="363"/>
                  </a:cubicBezTo>
                  <a:cubicBezTo>
                    <a:pt x="972" y="363"/>
                    <a:pt x="972" y="364"/>
                    <a:pt x="972" y="365"/>
                  </a:cubicBezTo>
                  <a:cubicBezTo>
                    <a:pt x="973" y="366"/>
                    <a:pt x="972" y="369"/>
                    <a:pt x="974" y="370"/>
                  </a:cubicBezTo>
                  <a:cubicBezTo>
                    <a:pt x="974" y="370"/>
                    <a:pt x="974" y="371"/>
                    <a:pt x="974" y="371"/>
                  </a:cubicBezTo>
                  <a:cubicBezTo>
                    <a:pt x="972" y="374"/>
                    <a:pt x="969" y="376"/>
                    <a:pt x="965" y="376"/>
                  </a:cubicBezTo>
                  <a:cubicBezTo>
                    <a:pt x="963" y="376"/>
                    <a:pt x="963" y="375"/>
                    <a:pt x="963" y="374"/>
                  </a:cubicBezTo>
                  <a:cubicBezTo>
                    <a:pt x="963" y="373"/>
                    <a:pt x="963" y="371"/>
                    <a:pt x="962" y="371"/>
                  </a:cubicBezTo>
                  <a:cubicBezTo>
                    <a:pt x="961" y="370"/>
                    <a:pt x="960" y="370"/>
                    <a:pt x="959" y="369"/>
                  </a:cubicBezTo>
                  <a:cubicBezTo>
                    <a:pt x="959" y="369"/>
                    <a:pt x="958" y="368"/>
                    <a:pt x="957" y="368"/>
                  </a:cubicBezTo>
                  <a:cubicBezTo>
                    <a:pt x="955" y="368"/>
                    <a:pt x="955" y="368"/>
                    <a:pt x="955" y="366"/>
                  </a:cubicBezTo>
                  <a:cubicBezTo>
                    <a:pt x="955" y="363"/>
                    <a:pt x="955" y="361"/>
                    <a:pt x="953" y="360"/>
                  </a:cubicBezTo>
                  <a:cubicBezTo>
                    <a:pt x="952" y="360"/>
                    <a:pt x="952" y="359"/>
                    <a:pt x="953" y="359"/>
                  </a:cubicBezTo>
                  <a:cubicBezTo>
                    <a:pt x="953" y="359"/>
                    <a:pt x="954" y="358"/>
                    <a:pt x="954" y="359"/>
                  </a:cubicBezTo>
                  <a:cubicBezTo>
                    <a:pt x="955" y="359"/>
                    <a:pt x="956" y="360"/>
                    <a:pt x="956" y="360"/>
                  </a:cubicBezTo>
                  <a:cubicBezTo>
                    <a:pt x="957" y="360"/>
                    <a:pt x="957" y="361"/>
                    <a:pt x="957" y="361"/>
                  </a:cubicBezTo>
                  <a:cubicBezTo>
                    <a:pt x="959" y="361"/>
                    <a:pt x="960" y="362"/>
                    <a:pt x="961" y="361"/>
                  </a:cubicBezTo>
                  <a:cubicBezTo>
                    <a:pt x="962" y="359"/>
                    <a:pt x="962" y="357"/>
                    <a:pt x="963" y="356"/>
                  </a:cubicBezTo>
                  <a:cubicBezTo>
                    <a:pt x="963" y="355"/>
                    <a:pt x="962" y="354"/>
                    <a:pt x="961" y="354"/>
                  </a:cubicBezTo>
                  <a:cubicBezTo>
                    <a:pt x="960" y="354"/>
                    <a:pt x="960" y="353"/>
                    <a:pt x="959" y="353"/>
                  </a:cubicBezTo>
                  <a:cubicBezTo>
                    <a:pt x="958" y="353"/>
                    <a:pt x="957" y="352"/>
                    <a:pt x="955" y="352"/>
                  </a:cubicBezTo>
                  <a:cubicBezTo>
                    <a:pt x="953" y="353"/>
                    <a:pt x="952" y="355"/>
                    <a:pt x="951" y="357"/>
                  </a:cubicBezTo>
                  <a:cubicBezTo>
                    <a:pt x="950" y="359"/>
                    <a:pt x="949" y="360"/>
                    <a:pt x="947" y="362"/>
                  </a:cubicBezTo>
                  <a:cubicBezTo>
                    <a:pt x="946" y="363"/>
                    <a:pt x="944" y="364"/>
                    <a:pt x="942" y="363"/>
                  </a:cubicBezTo>
                  <a:cubicBezTo>
                    <a:pt x="939" y="361"/>
                    <a:pt x="936" y="361"/>
                    <a:pt x="933" y="361"/>
                  </a:cubicBezTo>
                  <a:cubicBezTo>
                    <a:pt x="930" y="362"/>
                    <a:pt x="928" y="360"/>
                    <a:pt x="927" y="358"/>
                  </a:cubicBezTo>
                  <a:cubicBezTo>
                    <a:pt x="926" y="357"/>
                    <a:pt x="926" y="357"/>
                    <a:pt x="926" y="358"/>
                  </a:cubicBezTo>
                  <a:cubicBezTo>
                    <a:pt x="925" y="360"/>
                    <a:pt x="923" y="360"/>
                    <a:pt x="922" y="359"/>
                  </a:cubicBezTo>
                  <a:cubicBezTo>
                    <a:pt x="922" y="359"/>
                    <a:pt x="921" y="359"/>
                    <a:pt x="921" y="359"/>
                  </a:cubicBezTo>
                  <a:cubicBezTo>
                    <a:pt x="919" y="360"/>
                    <a:pt x="917" y="360"/>
                    <a:pt x="915" y="360"/>
                  </a:cubicBezTo>
                  <a:cubicBezTo>
                    <a:pt x="915" y="360"/>
                    <a:pt x="914" y="360"/>
                    <a:pt x="914" y="360"/>
                  </a:cubicBezTo>
                  <a:cubicBezTo>
                    <a:pt x="913" y="362"/>
                    <a:pt x="911" y="363"/>
                    <a:pt x="910" y="364"/>
                  </a:cubicBezTo>
                  <a:cubicBezTo>
                    <a:pt x="910" y="361"/>
                    <a:pt x="910" y="361"/>
                    <a:pt x="907" y="361"/>
                  </a:cubicBezTo>
                  <a:cubicBezTo>
                    <a:pt x="906" y="361"/>
                    <a:pt x="905" y="360"/>
                    <a:pt x="905" y="360"/>
                  </a:cubicBezTo>
                  <a:cubicBezTo>
                    <a:pt x="903" y="360"/>
                    <a:pt x="901" y="359"/>
                    <a:pt x="900" y="358"/>
                  </a:cubicBezTo>
                  <a:cubicBezTo>
                    <a:pt x="897" y="357"/>
                    <a:pt x="896" y="356"/>
                    <a:pt x="898" y="353"/>
                  </a:cubicBezTo>
                  <a:cubicBezTo>
                    <a:pt x="898" y="352"/>
                    <a:pt x="898" y="350"/>
                    <a:pt x="899" y="350"/>
                  </a:cubicBezTo>
                  <a:cubicBezTo>
                    <a:pt x="899" y="349"/>
                    <a:pt x="899" y="348"/>
                    <a:pt x="899" y="347"/>
                  </a:cubicBezTo>
                  <a:cubicBezTo>
                    <a:pt x="899" y="345"/>
                    <a:pt x="898" y="343"/>
                    <a:pt x="897" y="341"/>
                  </a:cubicBezTo>
                  <a:cubicBezTo>
                    <a:pt x="896" y="338"/>
                    <a:pt x="893" y="336"/>
                    <a:pt x="890" y="334"/>
                  </a:cubicBezTo>
                  <a:cubicBezTo>
                    <a:pt x="887" y="333"/>
                    <a:pt x="885" y="332"/>
                    <a:pt x="882" y="331"/>
                  </a:cubicBezTo>
                  <a:cubicBezTo>
                    <a:pt x="881" y="331"/>
                    <a:pt x="880" y="331"/>
                    <a:pt x="878" y="331"/>
                  </a:cubicBezTo>
                  <a:cubicBezTo>
                    <a:pt x="877" y="331"/>
                    <a:pt x="876" y="332"/>
                    <a:pt x="876" y="333"/>
                  </a:cubicBezTo>
                  <a:cubicBezTo>
                    <a:pt x="875" y="333"/>
                    <a:pt x="876" y="331"/>
                    <a:pt x="875" y="331"/>
                  </a:cubicBezTo>
                  <a:cubicBezTo>
                    <a:pt x="873" y="332"/>
                    <a:pt x="870" y="330"/>
                    <a:pt x="869" y="334"/>
                  </a:cubicBezTo>
                  <a:cubicBezTo>
                    <a:pt x="868" y="332"/>
                    <a:pt x="868" y="331"/>
                    <a:pt x="866" y="332"/>
                  </a:cubicBezTo>
                  <a:cubicBezTo>
                    <a:pt x="866" y="332"/>
                    <a:pt x="866" y="332"/>
                    <a:pt x="865" y="332"/>
                  </a:cubicBezTo>
                  <a:cubicBezTo>
                    <a:pt x="861" y="333"/>
                    <a:pt x="858" y="335"/>
                    <a:pt x="854" y="336"/>
                  </a:cubicBezTo>
                  <a:cubicBezTo>
                    <a:pt x="853" y="336"/>
                    <a:pt x="853" y="336"/>
                    <a:pt x="852" y="336"/>
                  </a:cubicBezTo>
                  <a:cubicBezTo>
                    <a:pt x="851" y="336"/>
                    <a:pt x="850" y="336"/>
                    <a:pt x="849" y="337"/>
                  </a:cubicBezTo>
                  <a:cubicBezTo>
                    <a:pt x="849" y="337"/>
                    <a:pt x="849" y="337"/>
                    <a:pt x="848" y="337"/>
                  </a:cubicBezTo>
                  <a:cubicBezTo>
                    <a:pt x="847" y="335"/>
                    <a:pt x="845" y="334"/>
                    <a:pt x="843" y="333"/>
                  </a:cubicBezTo>
                  <a:cubicBezTo>
                    <a:pt x="843" y="333"/>
                    <a:pt x="843" y="333"/>
                    <a:pt x="843" y="333"/>
                  </a:cubicBezTo>
                  <a:cubicBezTo>
                    <a:pt x="845" y="333"/>
                    <a:pt x="846" y="333"/>
                    <a:pt x="844" y="331"/>
                  </a:cubicBezTo>
                  <a:cubicBezTo>
                    <a:pt x="844" y="330"/>
                    <a:pt x="843" y="329"/>
                    <a:pt x="843" y="328"/>
                  </a:cubicBezTo>
                  <a:cubicBezTo>
                    <a:pt x="842" y="326"/>
                    <a:pt x="840" y="325"/>
                    <a:pt x="837" y="325"/>
                  </a:cubicBezTo>
                  <a:cubicBezTo>
                    <a:pt x="837" y="324"/>
                    <a:pt x="837" y="323"/>
                    <a:pt x="837" y="323"/>
                  </a:cubicBezTo>
                  <a:cubicBezTo>
                    <a:pt x="836" y="323"/>
                    <a:pt x="836" y="324"/>
                    <a:pt x="836" y="325"/>
                  </a:cubicBezTo>
                  <a:cubicBezTo>
                    <a:pt x="836" y="325"/>
                    <a:pt x="836" y="325"/>
                    <a:pt x="835" y="325"/>
                  </a:cubicBezTo>
                  <a:cubicBezTo>
                    <a:pt x="835" y="324"/>
                    <a:pt x="835" y="324"/>
                    <a:pt x="835" y="324"/>
                  </a:cubicBezTo>
                  <a:cubicBezTo>
                    <a:pt x="836" y="322"/>
                    <a:pt x="836" y="322"/>
                    <a:pt x="835" y="322"/>
                  </a:cubicBezTo>
                  <a:cubicBezTo>
                    <a:pt x="834" y="322"/>
                    <a:pt x="833" y="321"/>
                    <a:pt x="833" y="320"/>
                  </a:cubicBezTo>
                  <a:cubicBezTo>
                    <a:pt x="832" y="319"/>
                    <a:pt x="832" y="318"/>
                    <a:pt x="830" y="319"/>
                  </a:cubicBezTo>
                  <a:cubicBezTo>
                    <a:pt x="829" y="319"/>
                    <a:pt x="828" y="319"/>
                    <a:pt x="827" y="318"/>
                  </a:cubicBezTo>
                  <a:cubicBezTo>
                    <a:pt x="827" y="318"/>
                    <a:pt x="826" y="318"/>
                    <a:pt x="825" y="318"/>
                  </a:cubicBezTo>
                  <a:cubicBezTo>
                    <a:pt x="825" y="319"/>
                    <a:pt x="825" y="320"/>
                    <a:pt x="826" y="320"/>
                  </a:cubicBezTo>
                  <a:cubicBezTo>
                    <a:pt x="826" y="321"/>
                    <a:pt x="826" y="321"/>
                    <a:pt x="826" y="321"/>
                  </a:cubicBezTo>
                  <a:cubicBezTo>
                    <a:pt x="825" y="320"/>
                    <a:pt x="824" y="318"/>
                    <a:pt x="825" y="317"/>
                  </a:cubicBezTo>
                  <a:cubicBezTo>
                    <a:pt x="825" y="316"/>
                    <a:pt x="826" y="315"/>
                    <a:pt x="827" y="314"/>
                  </a:cubicBezTo>
                  <a:cubicBezTo>
                    <a:pt x="827" y="314"/>
                    <a:pt x="828" y="314"/>
                    <a:pt x="828" y="315"/>
                  </a:cubicBezTo>
                  <a:cubicBezTo>
                    <a:pt x="828" y="316"/>
                    <a:pt x="829" y="316"/>
                    <a:pt x="829" y="316"/>
                  </a:cubicBezTo>
                  <a:cubicBezTo>
                    <a:pt x="832" y="316"/>
                    <a:pt x="832" y="314"/>
                    <a:pt x="831" y="312"/>
                  </a:cubicBezTo>
                  <a:cubicBezTo>
                    <a:pt x="829" y="309"/>
                    <a:pt x="827" y="307"/>
                    <a:pt x="824" y="306"/>
                  </a:cubicBezTo>
                  <a:cubicBezTo>
                    <a:pt x="821" y="304"/>
                    <a:pt x="818" y="303"/>
                    <a:pt x="815" y="304"/>
                  </a:cubicBezTo>
                  <a:cubicBezTo>
                    <a:pt x="813" y="304"/>
                    <a:pt x="812" y="304"/>
                    <a:pt x="811" y="305"/>
                  </a:cubicBezTo>
                  <a:cubicBezTo>
                    <a:pt x="809" y="308"/>
                    <a:pt x="808" y="310"/>
                    <a:pt x="807" y="313"/>
                  </a:cubicBezTo>
                  <a:cubicBezTo>
                    <a:pt x="805" y="316"/>
                    <a:pt x="802" y="318"/>
                    <a:pt x="799" y="318"/>
                  </a:cubicBezTo>
                  <a:cubicBezTo>
                    <a:pt x="798" y="318"/>
                    <a:pt x="798" y="318"/>
                    <a:pt x="797" y="318"/>
                  </a:cubicBezTo>
                  <a:cubicBezTo>
                    <a:pt x="797" y="317"/>
                    <a:pt x="797" y="316"/>
                    <a:pt x="798" y="316"/>
                  </a:cubicBezTo>
                  <a:cubicBezTo>
                    <a:pt x="798" y="316"/>
                    <a:pt x="799" y="315"/>
                    <a:pt x="798" y="314"/>
                  </a:cubicBezTo>
                  <a:cubicBezTo>
                    <a:pt x="798" y="314"/>
                    <a:pt x="798" y="313"/>
                    <a:pt x="798" y="313"/>
                  </a:cubicBezTo>
                  <a:cubicBezTo>
                    <a:pt x="798" y="313"/>
                    <a:pt x="799" y="313"/>
                    <a:pt x="799" y="313"/>
                  </a:cubicBezTo>
                  <a:cubicBezTo>
                    <a:pt x="800" y="314"/>
                    <a:pt x="801" y="314"/>
                    <a:pt x="802" y="313"/>
                  </a:cubicBezTo>
                  <a:cubicBezTo>
                    <a:pt x="803" y="312"/>
                    <a:pt x="804" y="312"/>
                    <a:pt x="802" y="311"/>
                  </a:cubicBezTo>
                  <a:cubicBezTo>
                    <a:pt x="801" y="309"/>
                    <a:pt x="802" y="308"/>
                    <a:pt x="802" y="307"/>
                  </a:cubicBezTo>
                  <a:cubicBezTo>
                    <a:pt x="803" y="305"/>
                    <a:pt x="803" y="308"/>
                    <a:pt x="804" y="307"/>
                  </a:cubicBezTo>
                  <a:cubicBezTo>
                    <a:pt x="805" y="307"/>
                    <a:pt x="804" y="308"/>
                    <a:pt x="805" y="309"/>
                  </a:cubicBezTo>
                  <a:cubicBezTo>
                    <a:pt x="805" y="308"/>
                    <a:pt x="805" y="307"/>
                    <a:pt x="806" y="308"/>
                  </a:cubicBezTo>
                  <a:cubicBezTo>
                    <a:pt x="806" y="308"/>
                    <a:pt x="806" y="309"/>
                    <a:pt x="806" y="310"/>
                  </a:cubicBezTo>
                  <a:cubicBezTo>
                    <a:pt x="806" y="310"/>
                    <a:pt x="805" y="310"/>
                    <a:pt x="805" y="310"/>
                  </a:cubicBezTo>
                  <a:cubicBezTo>
                    <a:pt x="805" y="310"/>
                    <a:pt x="804" y="311"/>
                    <a:pt x="804" y="311"/>
                  </a:cubicBezTo>
                  <a:cubicBezTo>
                    <a:pt x="804" y="312"/>
                    <a:pt x="804" y="312"/>
                    <a:pt x="805" y="312"/>
                  </a:cubicBezTo>
                  <a:cubicBezTo>
                    <a:pt x="805" y="313"/>
                    <a:pt x="805" y="312"/>
                    <a:pt x="805" y="312"/>
                  </a:cubicBezTo>
                  <a:cubicBezTo>
                    <a:pt x="808" y="310"/>
                    <a:pt x="809" y="308"/>
                    <a:pt x="810" y="306"/>
                  </a:cubicBezTo>
                  <a:cubicBezTo>
                    <a:pt x="810" y="306"/>
                    <a:pt x="810" y="305"/>
                    <a:pt x="810" y="305"/>
                  </a:cubicBezTo>
                  <a:cubicBezTo>
                    <a:pt x="810" y="304"/>
                    <a:pt x="809" y="304"/>
                    <a:pt x="809" y="304"/>
                  </a:cubicBezTo>
                  <a:cubicBezTo>
                    <a:pt x="807" y="304"/>
                    <a:pt x="805" y="304"/>
                    <a:pt x="803" y="306"/>
                  </a:cubicBezTo>
                  <a:cubicBezTo>
                    <a:pt x="800" y="305"/>
                    <a:pt x="798" y="306"/>
                    <a:pt x="795" y="307"/>
                  </a:cubicBezTo>
                  <a:cubicBezTo>
                    <a:pt x="794" y="307"/>
                    <a:pt x="794" y="308"/>
                    <a:pt x="793" y="308"/>
                  </a:cubicBezTo>
                  <a:cubicBezTo>
                    <a:pt x="792" y="307"/>
                    <a:pt x="792" y="306"/>
                    <a:pt x="793" y="305"/>
                  </a:cubicBezTo>
                  <a:cubicBezTo>
                    <a:pt x="794" y="306"/>
                    <a:pt x="794" y="306"/>
                    <a:pt x="795" y="305"/>
                  </a:cubicBezTo>
                  <a:cubicBezTo>
                    <a:pt x="795" y="304"/>
                    <a:pt x="795" y="303"/>
                    <a:pt x="796" y="303"/>
                  </a:cubicBezTo>
                  <a:cubicBezTo>
                    <a:pt x="796" y="302"/>
                    <a:pt x="798" y="301"/>
                    <a:pt x="800" y="303"/>
                  </a:cubicBezTo>
                  <a:cubicBezTo>
                    <a:pt x="800" y="303"/>
                    <a:pt x="801" y="303"/>
                    <a:pt x="801" y="303"/>
                  </a:cubicBezTo>
                  <a:cubicBezTo>
                    <a:pt x="804" y="304"/>
                    <a:pt x="806" y="303"/>
                    <a:pt x="809" y="304"/>
                  </a:cubicBezTo>
                  <a:cubicBezTo>
                    <a:pt x="809" y="304"/>
                    <a:pt x="810" y="304"/>
                    <a:pt x="810" y="303"/>
                  </a:cubicBezTo>
                  <a:cubicBezTo>
                    <a:pt x="810" y="303"/>
                    <a:pt x="809" y="303"/>
                    <a:pt x="809" y="303"/>
                  </a:cubicBezTo>
                  <a:cubicBezTo>
                    <a:pt x="807" y="302"/>
                    <a:pt x="806" y="301"/>
                    <a:pt x="804" y="300"/>
                  </a:cubicBezTo>
                  <a:cubicBezTo>
                    <a:pt x="802" y="299"/>
                    <a:pt x="801" y="299"/>
                    <a:pt x="799" y="298"/>
                  </a:cubicBezTo>
                  <a:cubicBezTo>
                    <a:pt x="798" y="298"/>
                    <a:pt x="796" y="298"/>
                    <a:pt x="794" y="297"/>
                  </a:cubicBezTo>
                  <a:cubicBezTo>
                    <a:pt x="793" y="297"/>
                    <a:pt x="791" y="296"/>
                    <a:pt x="790" y="296"/>
                  </a:cubicBezTo>
                  <a:cubicBezTo>
                    <a:pt x="786" y="295"/>
                    <a:pt x="783" y="296"/>
                    <a:pt x="779" y="296"/>
                  </a:cubicBezTo>
                  <a:cubicBezTo>
                    <a:pt x="777" y="295"/>
                    <a:pt x="775" y="295"/>
                    <a:pt x="773" y="293"/>
                  </a:cubicBezTo>
                  <a:cubicBezTo>
                    <a:pt x="773" y="292"/>
                    <a:pt x="770" y="292"/>
                    <a:pt x="769" y="292"/>
                  </a:cubicBezTo>
                  <a:cubicBezTo>
                    <a:pt x="769" y="293"/>
                    <a:pt x="770" y="294"/>
                    <a:pt x="770" y="294"/>
                  </a:cubicBezTo>
                  <a:cubicBezTo>
                    <a:pt x="770" y="295"/>
                    <a:pt x="771" y="296"/>
                    <a:pt x="771" y="297"/>
                  </a:cubicBezTo>
                  <a:cubicBezTo>
                    <a:pt x="772" y="297"/>
                    <a:pt x="772" y="298"/>
                    <a:pt x="771" y="299"/>
                  </a:cubicBezTo>
                  <a:cubicBezTo>
                    <a:pt x="770" y="300"/>
                    <a:pt x="769" y="300"/>
                    <a:pt x="768" y="300"/>
                  </a:cubicBezTo>
                  <a:cubicBezTo>
                    <a:pt x="767" y="301"/>
                    <a:pt x="765" y="301"/>
                    <a:pt x="764" y="300"/>
                  </a:cubicBezTo>
                  <a:cubicBezTo>
                    <a:pt x="762" y="300"/>
                    <a:pt x="761" y="300"/>
                    <a:pt x="760" y="301"/>
                  </a:cubicBezTo>
                  <a:cubicBezTo>
                    <a:pt x="759" y="302"/>
                    <a:pt x="759" y="303"/>
                    <a:pt x="758" y="304"/>
                  </a:cubicBezTo>
                  <a:cubicBezTo>
                    <a:pt x="757" y="306"/>
                    <a:pt x="758" y="308"/>
                    <a:pt x="760" y="308"/>
                  </a:cubicBezTo>
                  <a:cubicBezTo>
                    <a:pt x="760" y="307"/>
                    <a:pt x="760" y="306"/>
                    <a:pt x="762" y="306"/>
                  </a:cubicBezTo>
                  <a:cubicBezTo>
                    <a:pt x="762" y="306"/>
                    <a:pt x="763" y="306"/>
                    <a:pt x="763" y="306"/>
                  </a:cubicBezTo>
                  <a:cubicBezTo>
                    <a:pt x="764" y="306"/>
                    <a:pt x="764" y="306"/>
                    <a:pt x="765" y="306"/>
                  </a:cubicBezTo>
                  <a:cubicBezTo>
                    <a:pt x="766" y="307"/>
                    <a:pt x="766" y="307"/>
                    <a:pt x="765" y="308"/>
                  </a:cubicBezTo>
                  <a:cubicBezTo>
                    <a:pt x="764" y="308"/>
                    <a:pt x="763" y="307"/>
                    <a:pt x="763" y="309"/>
                  </a:cubicBezTo>
                  <a:cubicBezTo>
                    <a:pt x="763" y="309"/>
                    <a:pt x="762" y="310"/>
                    <a:pt x="762" y="310"/>
                  </a:cubicBezTo>
                  <a:cubicBezTo>
                    <a:pt x="762" y="311"/>
                    <a:pt x="761" y="312"/>
                    <a:pt x="761" y="314"/>
                  </a:cubicBezTo>
                  <a:cubicBezTo>
                    <a:pt x="762" y="315"/>
                    <a:pt x="762" y="316"/>
                    <a:pt x="762" y="317"/>
                  </a:cubicBezTo>
                  <a:cubicBezTo>
                    <a:pt x="762" y="318"/>
                    <a:pt x="762" y="319"/>
                    <a:pt x="763" y="319"/>
                  </a:cubicBezTo>
                  <a:cubicBezTo>
                    <a:pt x="763" y="320"/>
                    <a:pt x="763" y="320"/>
                    <a:pt x="763" y="321"/>
                  </a:cubicBezTo>
                  <a:cubicBezTo>
                    <a:pt x="764" y="321"/>
                    <a:pt x="764" y="322"/>
                    <a:pt x="763" y="322"/>
                  </a:cubicBezTo>
                  <a:cubicBezTo>
                    <a:pt x="763" y="322"/>
                    <a:pt x="763" y="323"/>
                    <a:pt x="762" y="323"/>
                  </a:cubicBezTo>
                  <a:cubicBezTo>
                    <a:pt x="761" y="322"/>
                    <a:pt x="760" y="322"/>
                    <a:pt x="760" y="323"/>
                  </a:cubicBezTo>
                  <a:cubicBezTo>
                    <a:pt x="759" y="324"/>
                    <a:pt x="758" y="324"/>
                    <a:pt x="758" y="323"/>
                  </a:cubicBezTo>
                  <a:cubicBezTo>
                    <a:pt x="758" y="323"/>
                    <a:pt x="758" y="322"/>
                    <a:pt x="758" y="322"/>
                  </a:cubicBezTo>
                  <a:cubicBezTo>
                    <a:pt x="758" y="321"/>
                    <a:pt x="756" y="319"/>
                    <a:pt x="755" y="319"/>
                  </a:cubicBezTo>
                  <a:cubicBezTo>
                    <a:pt x="754" y="319"/>
                    <a:pt x="755" y="321"/>
                    <a:pt x="754" y="321"/>
                  </a:cubicBezTo>
                  <a:cubicBezTo>
                    <a:pt x="754" y="322"/>
                    <a:pt x="754" y="323"/>
                    <a:pt x="755" y="323"/>
                  </a:cubicBezTo>
                  <a:cubicBezTo>
                    <a:pt x="755" y="323"/>
                    <a:pt x="755" y="324"/>
                    <a:pt x="755" y="325"/>
                  </a:cubicBezTo>
                  <a:cubicBezTo>
                    <a:pt x="754" y="324"/>
                    <a:pt x="753" y="323"/>
                    <a:pt x="754" y="322"/>
                  </a:cubicBezTo>
                  <a:cubicBezTo>
                    <a:pt x="754" y="321"/>
                    <a:pt x="754" y="321"/>
                    <a:pt x="752" y="320"/>
                  </a:cubicBezTo>
                  <a:cubicBezTo>
                    <a:pt x="751" y="320"/>
                    <a:pt x="751" y="321"/>
                    <a:pt x="750" y="322"/>
                  </a:cubicBezTo>
                  <a:cubicBezTo>
                    <a:pt x="750" y="319"/>
                    <a:pt x="748" y="319"/>
                    <a:pt x="746" y="319"/>
                  </a:cubicBezTo>
                  <a:cubicBezTo>
                    <a:pt x="746" y="320"/>
                    <a:pt x="745" y="320"/>
                    <a:pt x="745" y="320"/>
                  </a:cubicBezTo>
                  <a:cubicBezTo>
                    <a:pt x="744" y="320"/>
                    <a:pt x="744" y="320"/>
                    <a:pt x="744" y="321"/>
                  </a:cubicBezTo>
                  <a:cubicBezTo>
                    <a:pt x="744" y="322"/>
                    <a:pt x="744" y="322"/>
                    <a:pt x="745" y="322"/>
                  </a:cubicBezTo>
                  <a:cubicBezTo>
                    <a:pt x="746" y="322"/>
                    <a:pt x="747" y="322"/>
                    <a:pt x="747" y="323"/>
                  </a:cubicBezTo>
                  <a:cubicBezTo>
                    <a:pt x="748" y="324"/>
                    <a:pt x="749" y="323"/>
                    <a:pt x="750" y="323"/>
                  </a:cubicBezTo>
                  <a:cubicBezTo>
                    <a:pt x="750" y="324"/>
                    <a:pt x="751" y="326"/>
                    <a:pt x="749" y="328"/>
                  </a:cubicBezTo>
                  <a:cubicBezTo>
                    <a:pt x="749" y="328"/>
                    <a:pt x="749" y="329"/>
                    <a:pt x="749" y="328"/>
                  </a:cubicBezTo>
                  <a:cubicBezTo>
                    <a:pt x="750" y="328"/>
                    <a:pt x="751" y="329"/>
                    <a:pt x="751" y="329"/>
                  </a:cubicBezTo>
                  <a:cubicBezTo>
                    <a:pt x="751" y="330"/>
                    <a:pt x="751" y="330"/>
                    <a:pt x="750" y="330"/>
                  </a:cubicBezTo>
                  <a:cubicBezTo>
                    <a:pt x="750" y="330"/>
                    <a:pt x="749" y="330"/>
                    <a:pt x="749" y="329"/>
                  </a:cubicBezTo>
                  <a:cubicBezTo>
                    <a:pt x="748" y="328"/>
                    <a:pt x="748" y="327"/>
                    <a:pt x="747" y="326"/>
                  </a:cubicBezTo>
                  <a:cubicBezTo>
                    <a:pt x="747" y="325"/>
                    <a:pt x="747" y="324"/>
                    <a:pt x="746" y="324"/>
                  </a:cubicBezTo>
                  <a:cubicBezTo>
                    <a:pt x="744" y="323"/>
                    <a:pt x="743" y="321"/>
                    <a:pt x="740" y="322"/>
                  </a:cubicBezTo>
                  <a:cubicBezTo>
                    <a:pt x="740" y="322"/>
                    <a:pt x="740" y="322"/>
                    <a:pt x="739" y="322"/>
                  </a:cubicBezTo>
                  <a:cubicBezTo>
                    <a:pt x="740" y="321"/>
                    <a:pt x="740" y="320"/>
                    <a:pt x="739" y="320"/>
                  </a:cubicBezTo>
                  <a:cubicBezTo>
                    <a:pt x="738" y="320"/>
                    <a:pt x="737" y="320"/>
                    <a:pt x="737" y="319"/>
                  </a:cubicBezTo>
                  <a:cubicBezTo>
                    <a:pt x="736" y="319"/>
                    <a:pt x="734" y="319"/>
                    <a:pt x="733" y="320"/>
                  </a:cubicBezTo>
                  <a:cubicBezTo>
                    <a:pt x="732" y="321"/>
                    <a:pt x="730" y="322"/>
                    <a:pt x="729" y="323"/>
                  </a:cubicBezTo>
                  <a:cubicBezTo>
                    <a:pt x="727" y="325"/>
                    <a:pt x="725" y="325"/>
                    <a:pt x="723" y="324"/>
                  </a:cubicBezTo>
                  <a:cubicBezTo>
                    <a:pt x="720" y="323"/>
                    <a:pt x="719" y="321"/>
                    <a:pt x="717" y="320"/>
                  </a:cubicBezTo>
                  <a:cubicBezTo>
                    <a:pt x="716" y="319"/>
                    <a:pt x="717" y="317"/>
                    <a:pt x="715" y="316"/>
                  </a:cubicBezTo>
                  <a:cubicBezTo>
                    <a:pt x="714" y="316"/>
                    <a:pt x="714" y="316"/>
                    <a:pt x="714" y="315"/>
                  </a:cubicBezTo>
                  <a:cubicBezTo>
                    <a:pt x="714" y="314"/>
                    <a:pt x="714" y="314"/>
                    <a:pt x="714" y="313"/>
                  </a:cubicBezTo>
                  <a:cubicBezTo>
                    <a:pt x="714" y="313"/>
                    <a:pt x="714" y="313"/>
                    <a:pt x="713" y="314"/>
                  </a:cubicBezTo>
                  <a:cubicBezTo>
                    <a:pt x="713" y="315"/>
                    <a:pt x="712" y="316"/>
                    <a:pt x="712" y="317"/>
                  </a:cubicBezTo>
                  <a:cubicBezTo>
                    <a:pt x="711" y="318"/>
                    <a:pt x="711" y="320"/>
                    <a:pt x="711" y="322"/>
                  </a:cubicBezTo>
                  <a:cubicBezTo>
                    <a:pt x="710" y="323"/>
                    <a:pt x="710" y="324"/>
                    <a:pt x="710" y="325"/>
                  </a:cubicBezTo>
                  <a:cubicBezTo>
                    <a:pt x="710" y="326"/>
                    <a:pt x="709" y="327"/>
                    <a:pt x="709" y="328"/>
                  </a:cubicBezTo>
                  <a:cubicBezTo>
                    <a:pt x="708" y="330"/>
                    <a:pt x="708" y="331"/>
                    <a:pt x="708" y="333"/>
                  </a:cubicBezTo>
                  <a:cubicBezTo>
                    <a:pt x="707" y="335"/>
                    <a:pt x="706" y="336"/>
                    <a:pt x="705" y="338"/>
                  </a:cubicBezTo>
                  <a:cubicBezTo>
                    <a:pt x="705" y="338"/>
                    <a:pt x="705" y="338"/>
                    <a:pt x="705" y="338"/>
                  </a:cubicBezTo>
                  <a:cubicBezTo>
                    <a:pt x="704" y="338"/>
                    <a:pt x="702" y="339"/>
                    <a:pt x="702" y="337"/>
                  </a:cubicBezTo>
                  <a:cubicBezTo>
                    <a:pt x="702" y="336"/>
                    <a:pt x="702" y="335"/>
                    <a:pt x="701" y="335"/>
                  </a:cubicBezTo>
                  <a:cubicBezTo>
                    <a:pt x="699" y="335"/>
                    <a:pt x="697" y="334"/>
                    <a:pt x="697" y="332"/>
                  </a:cubicBezTo>
                  <a:cubicBezTo>
                    <a:pt x="698" y="331"/>
                    <a:pt x="697" y="330"/>
                    <a:pt x="696" y="331"/>
                  </a:cubicBezTo>
                  <a:cubicBezTo>
                    <a:pt x="695" y="330"/>
                    <a:pt x="695" y="329"/>
                    <a:pt x="694" y="329"/>
                  </a:cubicBezTo>
                  <a:cubicBezTo>
                    <a:pt x="694" y="328"/>
                    <a:pt x="694" y="327"/>
                    <a:pt x="693" y="327"/>
                  </a:cubicBezTo>
                  <a:cubicBezTo>
                    <a:pt x="693" y="326"/>
                    <a:pt x="692" y="326"/>
                    <a:pt x="692" y="325"/>
                  </a:cubicBezTo>
                  <a:cubicBezTo>
                    <a:pt x="693" y="324"/>
                    <a:pt x="691" y="323"/>
                    <a:pt x="691" y="321"/>
                  </a:cubicBezTo>
                  <a:cubicBezTo>
                    <a:pt x="691" y="320"/>
                    <a:pt x="691" y="320"/>
                    <a:pt x="690" y="320"/>
                  </a:cubicBezTo>
                  <a:cubicBezTo>
                    <a:pt x="689" y="321"/>
                    <a:pt x="689" y="320"/>
                    <a:pt x="688" y="319"/>
                  </a:cubicBezTo>
                  <a:cubicBezTo>
                    <a:pt x="688" y="318"/>
                    <a:pt x="688" y="318"/>
                    <a:pt x="689" y="318"/>
                  </a:cubicBezTo>
                  <a:cubicBezTo>
                    <a:pt x="689" y="317"/>
                    <a:pt x="690" y="317"/>
                    <a:pt x="690" y="318"/>
                  </a:cubicBezTo>
                  <a:cubicBezTo>
                    <a:pt x="691" y="318"/>
                    <a:pt x="692" y="317"/>
                    <a:pt x="692" y="317"/>
                  </a:cubicBezTo>
                  <a:cubicBezTo>
                    <a:pt x="692" y="317"/>
                    <a:pt x="692" y="317"/>
                    <a:pt x="692" y="317"/>
                  </a:cubicBezTo>
                  <a:cubicBezTo>
                    <a:pt x="692" y="316"/>
                    <a:pt x="693" y="315"/>
                    <a:pt x="692" y="315"/>
                  </a:cubicBezTo>
                  <a:cubicBezTo>
                    <a:pt x="691" y="315"/>
                    <a:pt x="691" y="315"/>
                    <a:pt x="691" y="315"/>
                  </a:cubicBezTo>
                  <a:cubicBezTo>
                    <a:pt x="691" y="315"/>
                    <a:pt x="691" y="316"/>
                    <a:pt x="690" y="316"/>
                  </a:cubicBezTo>
                  <a:cubicBezTo>
                    <a:pt x="690" y="316"/>
                    <a:pt x="690" y="316"/>
                    <a:pt x="690" y="316"/>
                  </a:cubicBezTo>
                  <a:cubicBezTo>
                    <a:pt x="689" y="317"/>
                    <a:pt x="689" y="317"/>
                    <a:pt x="688" y="317"/>
                  </a:cubicBezTo>
                  <a:cubicBezTo>
                    <a:pt x="688" y="316"/>
                    <a:pt x="687" y="316"/>
                    <a:pt x="687" y="315"/>
                  </a:cubicBezTo>
                  <a:cubicBezTo>
                    <a:pt x="687" y="314"/>
                    <a:pt x="687" y="314"/>
                    <a:pt x="687" y="313"/>
                  </a:cubicBezTo>
                  <a:cubicBezTo>
                    <a:pt x="687" y="313"/>
                    <a:pt x="688" y="313"/>
                    <a:pt x="688" y="313"/>
                  </a:cubicBezTo>
                  <a:cubicBezTo>
                    <a:pt x="688" y="313"/>
                    <a:pt x="688" y="313"/>
                    <a:pt x="688" y="312"/>
                  </a:cubicBezTo>
                  <a:cubicBezTo>
                    <a:pt x="688" y="311"/>
                    <a:pt x="688" y="311"/>
                    <a:pt x="687" y="311"/>
                  </a:cubicBezTo>
                  <a:cubicBezTo>
                    <a:pt x="686" y="311"/>
                    <a:pt x="685" y="310"/>
                    <a:pt x="685" y="309"/>
                  </a:cubicBezTo>
                  <a:cubicBezTo>
                    <a:pt x="683" y="307"/>
                    <a:pt x="681" y="305"/>
                    <a:pt x="679" y="303"/>
                  </a:cubicBezTo>
                  <a:cubicBezTo>
                    <a:pt x="678" y="302"/>
                    <a:pt x="676" y="302"/>
                    <a:pt x="675" y="303"/>
                  </a:cubicBezTo>
                  <a:cubicBezTo>
                    <a:pt x="675" y="303"/>
                    <a:pt x="674" y="303"/>
                    <a:pt x="674" y="303"/>
                  </a:cubicBezTo>
                  <a:cubicBezTo>
                    <a:pt x="674" y="303"/>
                    <a:pt x="674" y="303"/>
                    <a:pt x="674" y="304"/>
                  </a:cubicBezTo>
                  <a:cubicBezTo>
                    <a:pt x="675" y="305"/>
                    <a:pt x="675" y="307"/>
                    <a:pt x="675" y="309"/>
                  </a:cubicBezTo>
                  <a:cubicBezTo>
                    <a:pt x="675" y="310"/>
                    <a:pt x="675" y="310"/>
                    <a:pt x="676" y="311"/>
                  </a:cubicBezTo>
                  <a:cubicBezTo>
                    <a:pt x="676" y="311"/>
                    <a:pt x="676" y="311"/>
                    <a:pt x="677" y="311"/>
                  </a:cubicBezTo>
                  <a:cubicBezTo>
                    <a:pt x="678" y="312"/>
                    <a:pt x="679" y="313"/>
                    <a:pt x="677" y="315"/>
                  </a:cubicBezTo>
                  <a:cubicBezTo>
                    <a:pt x="677" y="315"/>
                    <a:pt x="677" y="316"/>
                    <a:pt x="677" y="316"/>
                  </a:cubicBezTo>
                  <a:cubicBezTo>
                    <a:pt x="678" y="316"/>
                    <a:pt x="678" y="316"/>
                    <a:pt x="678" y="316"/>
                  </a:cubicBezTo>
                  <a:cubicBezTo>
                    <a:pt x="678" y="317"/>
                    <a:pt x="678" y="319"/>
                    <a:pt x="677" y="320"/>
                  </a:cubicBezTo>
                  <a:cubicBezTo>
                    <a:pt x="677" y="319"/>
                    <a:pt x="677" y="319"/>
                    <a:pt x="677" y="318"/>
                  </a:cubicBezTo>
                  <a:cubicBezTo>
                    <a:pt x="677" y="316"/>
                    <a:pt x="676" y="314"/>
                    <a:pt x="675" y="312"/>
                  </a:cubicBezTo>
                  <a:cubicBezTo>
                    <a:pt x="674" y="310"/>
                    <a:pt x="672" y="310"/>
                    <a:pt x="671" y="308"/>
                  </a:cubicBezTo>
                  <a:cubicBezTo>
                    <a:pt x="671" y="307"/>
                    <a:pt x="670" y="307"/>
                    <a:pt x="670" y="306"/>
                  </a:cubicBezTo>
                  <a:cubicBezTo>
                    <a:pt x="670" y="306"/>
                    <a:pt x="670" y="305"/>
                    <a:pt x="670" y="305"/>
                  </a:cubicBezTo>
                  <a:cubicBezTo>
                    <a:pt x="671" y="304"/>
                    <a:pt x="671" y="303"/>
                    <a:pt x="672" y="302"/>
                  </a:cubicBezTo>
                  <a:cubicBezTo>
                    <a:pt x="672" y="302"/>
                    <a:pt x="671" y="301"/>
                    <a:pt x="670" y="300"/>
                  </a:cubicBezTo>
                  <a:cubicBezTo>
                    <a:pt x="670" y="300"/>
                    <a:pt x="670" y="300"/>
                    <a:pt x="670" y="299"/>
                  </a:cubicBezTo>
                  <a:cubicBezTo>
                    <a:pt x="670" y="299"/>
                    <a:pt x="670" y="299"/>
                    <a:pt x="670" y="299"/>
                  </a:cubicBezTo>
                  <a:cubicBezTo>
                    <a:pt x="671" y="299"/>
                    <a:pt x="671" y="299"/>
                    <a:pt x="671" y="299"/>
                  </a:cubicBezTo>
                  <a:cubicBezTo>
                    <a:pt x="671" y="299"/>
                    <a:pt x="670" y="299"/>
                    <a:pt x="670" y="299"/>
                  </a:cubicBezTo>
                  <a:cubicBezTo>
                    <a:pt x="670" y="299"/>
                    <a:pt x="670" y="299"/>
                    <a:pt x="670" y="299"/>
                  </a:cubicBezTo>
                  <a:cubicBezTo>
                    <a:pt x="670" y="299"/>
                    <a:pt x="670" y="299"/>
                    <a:pt x="670" y="299"/>
                  </a:cubicBezTo>
                  <a:cubicBezTo>
                    <a:pt x="669" y="299"/>
                    <a:pt x="669" y="299"/>
                    <a:pt x="669" y="298"/>
                  </a:cubicBezTo>
                  <a:cubicBezTo>
                    <a:pt x="669" y="298"/>
                    <a:pt x="669" y="298"/>
                    <a:pt x="669" y="298"/>
                  </a:cubicBezTo>
                  <a:cubicBezTo>
                    <a:pt x="670" y="298"/>
                    <a:pt x="670" y="297"/>
                    <a:pt x="670" y="297"/>
                  </a:cubicBezTo>
                  <a:cubicBezTo>
                    <a:pt x="670" y="297"/>
                    <a:pt x="671" y="297"/>
                    <a:pt x="671" y="296"/>
                  </a:cubicBezTo>
                  <a:cubicBezTo>
                    <a:pt x="671" y="296"/>
                    <a:pt x="671" y="296"/>
                    <a:pt x="671" y="296"/>
                  </a:cubicBezTo>
                  <a:cubicBezTo>
                    <a:pt x="671" y="295"/>
                    <a:pt x="670" y="294"/>
                    <a:pt x="671" y="293"/>
                  </a:cubicBezTo>
                  <a:cubicBezTo>
                    <a:pt x="671" y="293"/>
                    <a:pt x="671" y="295"/>
                    <a:pt x="672" y="295"/>
                  </a:cubicBezTo>
                  <a:cubicBezTo>
                    <a:pt x="674" y="294"/>
                    <a:pt x="673" y="295"/>
                    <a:pt x="674" y="296"/>
                  </a:cubicBezTo>
                  <a:cubicBezTo>
                    <a:pt x="674" y="296"/>
                    <a:pt x="674" y="296"/>
                    <a:pt x="674" y="296"/>
                  </a:cubicBezTo>
                  <a:cubicBezTo>
                    <a:pt x="674" y="296"/>
                    <a:pt x="674" y="296"/>
                    <a:pt x="674" y="296"/>
                  </a:cubicBezTo>
                  <a:cubicBezTo>
                    <a:pt x="674" y="295"/>
                    <a:pt x="674" y="294"/>
                    <a:pt x="674" y="293"/>
                  </a:cubicBezTo>
                  <a:cubicBezTo>
                    <a:pt x="675" y="293"/>
                    <a:pt x="675" y="293"/>
                    <a:pt x="675" y="293"/>
                  </a:cubicBezTo>
                  <a:cubicBezTo>
                    <a:pt x="676" y="293"/>
                    <a:pt x="676" y="292"/>
                    <a:pt x="676" y="291"/>
                  </a:cubicBezTo>
                  <a:cubicBezTo>
                    <a:pt x="676" y="291"/>
                    <a:pt x="676" y="290"/>
                    <a:pt x="676" y="290"/>
                  </a:cubicBezTo>
                  <a:cubicBezTo>
                    <a:pt x="677" y="290"/>
                    <a:pt x="677" y="291"/>
                    <a:pt x="677" y="291"/>
                  </a:cubicBezTo>
                  <a:cubicBezTo>
                    <a:pt x="677" y="292"/>
                    <a:pt x="677" y="293"/>
                    <a:pt x="678" y="292"/>
                  </a:cubicBezTo>
                  <a:cubicBezTo>
                    <a:pt x="678" y="292"/>
                    <a:pt x="679" y="292"/>
                    <a:pt x="679" y="292"/>
                  </a:cubicBezTo>
                  <a:cubicBezTo>
                    <a:pt x="679" y="292"/>
                    <a:pt x="679" y="292"/>
                    <a:pt x="679" y="292"/>
                  </a:cubicBezTo>
                  <a:cubicBezTo>
                    <a:pt x="678" y="293"/>
                    <a:pt x="678" y="293"/>
                    <a:pt x="677" y="293"/>
                  </a:cubicBezTo>
                  <a:cubicBezTo>
                    <a:pt x="677" y="293"/>
                    <a:pt x="677" y="293"/>
                    <a:pt x="677" y="293"/>
                  </a:cubicBezTo>
                  <a:cubicBezTo>
                    <a:pt x="679" y="295"/>
                    <a:pt x="679" y="295"/>
                    <a:pt x="681" y="293"/>
                  </a:cubicBezTo>
                  <a:cubicBezTo>
                    <a:pt x="681" y="294"/>
                    <a:pt x="681" y="294"/>
                    <a:pt x="682" y="294"/>
                  </a:cubicBezTo>
                  <a:cubicBezTo>
                    <a:pt x="683" y="294"/>
                    <a:pt x="683" y="294"/>
                    <a:pt x="683" y="294"/>
                  </a:cubicBezTo>
                  <a:cubicBezTo>
                    <a:pt x="684" y="293"/>
                    <a:pt x="684" y="292"/>
                    <a:pt x="685" y="291"/>
                  </a:cubicBezTo>
                  <a:cubicBezTo>
                    <a:pt x="686" y="294"/>
                    <a:pt x="687" y="294"/>
                    <a:pt x="689" y="292"/>
                  </a:cubicBezTo>
                  <a:cubicBezTo>
                    <a:pt x="687" y="292"/>
                    <a:pt x="686" y="291"/>
                    <a:pt x="685" y="291"/>
                  </a:cubicBezTo>
                  <a:cubicBezTo>
                    <a:pt x="684" y="290"/>
                    <a:pt x="683" y="290"/>
                    <a:pt x="682" y="291"/>
                  </a:cubicBezTo>
                  <a:cubicBezTo>
                    <a:pt x="681" y="292"/>
                    <a:pt x="680" y="291"/>
                    <a:pt x="680" y="290"/>
                  </a:cubicBezTo>
                  <a:cubicBezTo>
                    <a:pt x="680" y="290"/>
                    <a:pt x="679" y="290"/>
                    <a:pt x="679" y="290"/>
                  </a:cubicBezTo>
                  <a:cubicBezTo>
                    <a:pt x="679" y="290"/>
                    <a:pt x="679" y="290"/>
                    <a:pt x="680" y="290"/>
                  </a:cubicBezTo>
                  <a:cubicBezTo>
                    <a:pt x="680" y="289"/>
                    <a:pt x="680" y="289"/>
                    <a:pt x="680" y="289"/>
                  </a:cubicBezTo>
                  <a:cubicBezTo>
                    <a:pt x="680" y="289"/>
                    <a:pt x="680" y="289"/>
                    <a:pt x="680" y="289"/>
                  </a:cubicBezTo>
                  <a:cubicBezTo>
                    <a:pt x="681" y="290"/>
                    <a:pt x="683" y="289"/>
                    <a:pt x="684" y="290"/>
                  </a:cubicBezTo>
                  <a:cubicBezTo>
                    <a:pt x="685" y="290"/>
                    <a:pt x="686" y="289"/>
                    <a:pt x="686" y="289"/>
                  </a:cubicBezTo>
                  <a:cubicBezTo>
                    <a:pt x="687" y="288"/>
                    <a:pt x="687" y="288"/>
                    <a:pt x="687" y="287"/>
                  </a:cubicBezTo>
                  <a:cubicBezTo>
                    <a:pt x="687" y="286"/>
                    <a:pt x="688" y="285"/>
                    <a:pt x="688" y="285"/>
                  </a:cubicBezTo>
                  <a:cubicBezTo>
                    <a:pt x="688" y="284"/>
                    <a:pt x="689" y="284"/>
                    <a:pt x="689" y="283"/>
                  </a:cubicBezTo>
                  <a:cubicBezTo>
                    <a:pt x="688" y="283"/>
                    <a:pt x="685" y="282"/>
                    <a:pt x="684" y="283"/>
                  </a:cubicBezTo>
                  <a:cubicBezTo>
                    <a:pt x="684" y="283"/>
                    <a:pt x="684" y="283"/>
                    <a:pt x="684" y="283"/>
                  </a:cubicBezTo>
                  <a:cubicBezTo>
                    <a:pt x="684" y="284"/>
                    <a:pt x="684" y="284"/>
                    <a:pt x="683" y="284"/>
                  </a:cubicBezTo>
                  <a:cubicBezTo>
                    <a:pt x="683" y="285"/>
                    <a:pt x="682" y="285"/>
                    <a:pt x="681" y="285"/>
                  </a:cubicBezTo>
                  <a:cubicBezTo>
                    <a:pt x="681" y="284"/>
                    <a:pt x="682" y="284"/>
                    <a:pt x="682" y="284"/>
                  </a:cubicBezTo>
                  <a:cubicBezTo>
                    <a:pt x="683" y="283"/>
                    <a:pt x="683" y="283"/>
                    <a:pt x="684" y="282"/>
                  </a:cubicBezTo>
                  <a:cubicBezTo>
                    <a:pt x="684" y="282"/>
                    <a:pt x="685" y="282"/>
                    <a:pt x="685" y="282"/>
                  </a:cubicBezTo>
                  <a:cubicBezTo>
                    <a:pt x="685" y="281"/>
                    <a:pt x="685" y="281"/>
                    <a:pt x="685" y="281"/>
                  </a:cubicBezTo>
                  <a:cubicBezTo>
                    <a:pt x="685" y="280"/>
                    <a:pt x="685" y="280"/>
                    <a:pt x="685" y="280"/>
                  </a:cubicBezTo>
                  <a:cubicBezTo>
                    <a:pt x="685" y="280"/>
                    <a:pt x="684" y="280"/>
                    <a:pt x="684" y="280"/>
                  </a:cubicBezTo>
                  <a:cubicBezTo>
                    <a:pt x="683" y="280"/>
                    <a:pt x="683" y="281"/>
                    <a:pt x="683" y="281"/>
                  </a:cubicBezTo>
                  <a:cubicBezTo>
                    <a:pt x="683" y="281"/>
                    <a:pt x="683" y="281"/>
                    <a:pt x="683" y="281"/>
                  </a:cubicBezTo>
                  <a:cubicBezTo>
                    <a:pt x="683" y="281"/>
                    <a:pt x="682" y="282"/>
                    <a:pt x="682" y="282"/>
                  </a:cubicBezTo>
                  <a:cubicBezTo>
                    <a:pt x="682" y="279"/>
                    <a:pt x="682" y="279"/>
                    <a:pt x="680" y="280"/>
                  </a:cubicBezTo>
                  <a:cubicBezTo>
                    <a:pt x="680" y="280"/>
                    <a:pt x="679" y="280"/>
                    <a:pt x="679" y="280"/>
                  </a:cubicBezTo>
                  <a:cubicBezTo>
                    <a:pt x="678" y="280"/>
                    <a:pt x="679" y="279"/>
                    <a:pt x="678" y="278"/>
                  </a:cubicBezTo>
                  <a:cubicBezTo>
                    <a:pt x="678" y="277"/>
                    <a:pt x="678" y="277"/>
                    <a:pt x="677" y="276"/>
                  </a:cubicBezTo>
                  <a:cubicBezTo>
                    <a:pt x="677" y="276"/>
                    <a:pt x="676" y="276"/>
                    <a:pt x="675" y="277"/>
                  </a:cubicBezTo>
                  <a:cubicBezTo>
                    <a:pt x="675" y="277"/>
                    <a:pt x="675" y="277"/>
                    <a:pt x="675" y="277"/>
                  </a:cubicBezTo>
                  <a:cubicBezTo>
                    <a:pt x="675" y="277"/>
                    <a:pt x="675" y="278"/>
                    <a:pt x="675" y="278"/>
                  </a:cubicBezTo>
                  <a:cubicBezTo>
                    <a:pt x="675" y="279"/>
                    <a:pt x="676" y="279"/>
                    <a:pt x="676" y="279"/>
                  </a:cubicBezTo>
                  <a:cubicBezTo>
                    <a:pt x="676" y="279"/>
                    <a:pt x="676" y="279"/>
                    <a:pt x="676" y="279"/>
                  </a:cubicBezTo>
                  <a:cubicBezTo>
                    <a:pt x="675" y="280"/>
                    <a:pt x="675" y="281"/>
                    <a:pt x="675" y="281"/>
                  </a:cubicBezTo>
                  <a:cubicBezTo>
                    <a:pt x="675" y="281"/>
                    <a:pt x="675" y="281"/>
                    <a:pt x="675" y="280"/>
                  </a:cubicBezTo>
                  <a:cubicBezTo>
                    <a:pt x="675" y="280"/>
                    <a:pt x="675" y="280"/>
                    <a:pt x="675" y="280"/>
                  </a:cubicBezTo>
                  <a:cubicBezTo>
                    <a:pt x="675" y="279"/>
                    <a:pt x="674" y="278"/>
                    <a:pt x="673" y="278"/>
                  </a:cubicBezTo>
                  <a:cubicBezTo>
                    <a:pt x="673" y="278"/>
                    <a:pt x="673" y="278"/>
                    <a:pt x="673" y="278"/>
                  </a:cubicBezTo>
                  <a:cubicBezTo>
                    <a:pt x="673" y="280"/>
                    <a:pt x="673" y="281"/>
                    <a:pt x="674" y="283"/>
                  </a:cubicBezTo>
                  <a:cubicBezTo>
                    <a:pt x="674" y="284"/>
                    <a:pt x="674" y="285"/>
                    <a:pt x="674" y="285"/>
                  </a:cubicBezTo>
                  <a:cubicBezTo>
                    <a:pt x="673" y="285"/>
                    <a:pt x="673" y="285"/>
                    <a:pt x="673" y="286"/>
                  </a:cubicBezTo>
                  <a:cubicBezTo>
                    <a:pt x="672" y="284"/>
                    <a:pt x="673" y="282"/>
                    <a:pt x="672" y="280"/>
                  </a:cubicBezTo>
                  <a:cubicBezTo>
                    <a:pt x="672" y="280"/>
                    <a:pt x="672" y="280"/>
                    <a:pt x="672" y="280"/>
                  </a:cubicBezTo>
                  <a:cubicBezTo>
                    <a:pt x="672" y="279"/>
                    <a:pt x="672" y="278"/>
                    <a:pt x="672" y="277"/>
                  </a:cubicBezTo>
                  <a:cubicBezTo>
                    <a:pt x="672" y="276"/>
                    <a:pt x="671" y="276"/>
                    <a:pt x="670" y="276"/>
                  </a:cubicBezTo>
                  <a:cubicBezTo>
                    <a:pt x="670" y="276"/>
                    <a:pt x="670" y="276"/>
                    <a:pt x="670" y="276"/>
                  </a:cubicBezTo>
                  <a:cubicBezTo>
                    <a:pt x="670" y="276"/>
                    <a:pt x="670" y="276"/>
                    <a:pt x="670" y="277"/>
                  </a:cubicBezTo>
                  <a:cubicBezTo>
                    <a:pt x="669" y="277"/>
                    <a:pt x="669" y="277"/>
                    <a:pt x="669" y="277"/>
                  </a:cubicBezTo>
                  <a:cubicBezTo>
                    <a:pt x="669" y="277"/>
                    <a:pt x="668" y="277"/>
                    <a:pt x="668" y="277"/>
                  </a:cubicBezTo>
                  <a:cubicBezTo>
                    <a:pt x="668" y="278"/>
                    <a:pt x="668" y="278"/>
                    <a:pt x="668" y="278"/>
                  </a:cubicBezTo>
                  <a:cubicBezTo>
                    <a:pt x="667" y="278"/>
                    <a:pt x="667" y="278"/>
                    <a:pt x="667" y="277"/>
                  </a:cubicBezTo>
                  <a:cubicBezTo>
                    <a:pt x="666" y="276"/>
                    <a:pt x="664" y="276"/>
                    <a:pt x="664" y="275"/>
                  </a:cubicBezTo>
                  <a:cubicBezTo>
                    <a:pt x="663" y="274"/>
                    <a:pt x="663" y="273"/>
                    <a:pt x="662" y="273"/>
                  </a:cubicBezTo>
                  <a:cubicBezTo>
                    <a:pt x="661" y="272"/>
                    <a:pt x="659" y="272"/>
                    <a:pt x="658" y="270"/>
                  </a:cubicBezTo>
                  <a:cubicBezTo>
                    <a:pt x="658" y="270"/>
                    <a:pt x="658" y="270"/>
                    <a:pt x="658" y="270"/>
                  </a:cubicBezTo>
                  <a:cubicBezTo>
                    <a:pt x="658" y="270"/>
                    <a:pt x="658" y="270"/>
                    <a:pt x="658" y="270"/>
                  </a:cubicBezTo>
                  <a:cubicBezTo>
                    <a:pt x="657" y="271"/>
                    <a:pt x="657" y="272"/>
                    <a:pt x="656" y="273"/>
                  </a:cubicBezTo>
                  <a:cubicBezTo>
                    <a:pt x="656" y="273"/>
                    <a:pt x="656" y="273"/>
                    <a:pt x="656" y="273"/>
                  </a:cubicBezTo>
                  <a:cubicBezTo>
                    <a:pt x="655" y="273"/>
                    <a:pt x="655" y="274"/>
                    <a:pt x="655" y="274"/>
                  </a:cubicBezTo>
                  <a:cubicBezTo>
                    <a:pt x="654" y="274"/>
                    <a:pt x="655" y="273"/>
                    <a:pt x="654" y="273"/>
                  </a:cubicBezTo>
                  <a:cubicBezTo>
                    <a:pt x="653" y="274"/>
                    <a:pt x="653" y="273"/>
                    <a:pt x="652" y="273"/>
                  </a:cubicBezTo>
                  <a:cubicBezTo>
                    <a:pt x="652" y="273"/>
                    <a:pt x="652" y="273"/>
                    <a:pt x="652" y="273"/>
                  </a:cubicBezTo>
                  <a:cubicBezTo>
                    <a:pt x="652" y="273"/>
                    <a:pt x="652" y="273"/>
                    <a:pt x="652" y="273"/>
                  </a:cubicBezTo>
                  <a:cubicBezTo>
                    <a:pt x="652" y="275"/>
                    <a:pt x="651" y="277"/>
                    <a:pt x="651" y="279"/>
                  </a:cubicBezTo>
                  <a:cubicBezTo>
                    <a:pt x="651" y="279"/>
                    <a:pt x="652" y="280"/>
                    <a:pt x="652" y="280"/>
                  </a:cubicBezTo>
                  <a:cubicBezTo>
                    <a:pt x="651" y="282"/>
                    <a:pt x="652" y="283"/>
                    <a:pt x="653" y="284"/>
                  </a:cubicBezTo>
                  <a:cubicBezTo>
                    <a:pt x="653" y="284"/>
                    <a:pt x="653" y="285"/>
                    <a:pt x="652" y="286"/>
                  </a:cubicBezTo>
                  <a:cubicBezTo>
                    <a:pt x="652" y="286"/>
                    <a:pt x="652" y="286"/>
                    <a:pt x="652" y="286"/>
                  </a:cubicBezTo>
                  <a:cubicBezTo>
                    <a:pt x="652" y="286"/>
                    <a:pt x="652" y="286"/>
                    <a:pt x="652" y="286"/>
                  </a:cubicBezTo>
                  <a:cubicBezTo>
                    <a:pt x="651" y="287"/>
                    <a:pt x="650" y="288"/>
                    <a:pt x="651" y="289"/>
                  </a:cubicBezTo>
                  <a:cubicBezTo>
                    <a:pt x="652" y="289"/>
                    <a:pt x="651" y="290"/>
                    <a:pt x="651" y="290"/>
                  </a:cubicBezTo>
                  <a:cubicBezTo>
                    <a:pt x="651" y="290"/>
                    <a:pt x="651" y="290"/>
                    <a:pt x="651" y="290"/>
                  </a:cubicBezTo>
                  <a:cubicBezTo>
                    <a:pt x="650" y="291"/>
                    <a:pt x="649" y="290"/>
                    <a:pt x="649" y="290"/>
                  </a:cubicBezTo>
                  <a:cubicBezTo>
                    <a:pt x="649" y="289"/>
                    <a:pt x="647" y="289"/>
                    <a:pt x="647" y="288"/>
                  </a:cubicBezTo>
                  <a:cubicBezTo>
                    <a:pt x="647" y="288"/>
                    <a:pt x="646" y="287"/>
                    <a:pt x="646" y="287"/>
                  </a:cubicBezTo>
                  <a:cubicBezTo>
                    <a:pt x="645" y="288"/>
                    <a:pt x="645" y="288"/>
                    <a:pt x="646" y="289"/>
                  </a:cubicBezTo>
                  <a:cubicBezTo>
                    <a:pt x="647" y="290"/>
                    <a:pt x="648" y="291"/>
                    <a:pt x="650" y="291"/>
                  </a:cubicBezTo>
                  <a:cubicBezTo>
                    <a:pt x="650" y="292"/>
                    <a:pt x="650" y="292"/>
                    <a:pt x="651" y="292"/>
                  </a:cubicBezTo>
                  <a:cubicBezTo>
                    <a:pt x="651" y="292"/>
                    <a:pt x="652" y="292"/>
                    <a:pt x="652" y="293"/>
                  </a:cubicBezTo>
                  <a:cubicBezTo>
                    <a:pt x="652" y="293"/>
                    <a:pt x="652" y="293"/>
                    <a:pt x="652" y="293"/>
                  </a:cubicBezTo>
                  <a:cubicBezTo>
                    <a:pt x="651" y="293"/>
                    <a:pt x="651" y="294"/>
                    <a:pt x="652" y="294"/>
                  </a:cubicBezTo>
                  <a:cubicBezTo>
                    <a:pt x="652" y="294"/>
                    <a:pt x="652" y="295"/>
                    <a:pt x="653" y="294"/>
                  </a:cubicBezTo>
                  <a:cubicBezTo>
                    <a:pt x="653" y="294"/>
                    <a:pt x="653" y="294"/>
                    <a:pt x="653" y="294"/>
                  </a:cubicBezTo>
                  <a:cubicBezTo>
                    <a:pt x="653" y="294"/>
                    <a:pt x="652" y="294"/>
                    <a:pt x="652" y="293"/>
                  </a:cubicBezTo>
                  <a:cubicBezTo>
                    <a:pt x="654" y="294"/>
                    <a:pt x="656" y="293"/>
                    <a:pt x="657" y="295"/>
                  </a:cubicBezTo>
                  <a:cubicBezTo>
                    <a:pt x="656" y="296"/>
                    <a:pt x="656" y="295"/>
                    <a:pt x="655" y="295"/>
                  </a:cubicBezTo>
                  <a:cubicBezTo>
                    <a:pt x="655" y="295"/>
                    <a:pt x="654" y="295"/>
                    <a:pt x="654" y="295"/>
                  </a:cubicBezTo>
                  <a:cubicBezTo>
                    <a:pt x="652" y="296"/>
                    <a:pt x="650" y="294"/>
                    <a:pt x="649" y="293"/>
                  </a:cubicBezTo>
                  <a:cubicBezTo>
                    <a:pt x="649" y="293"/>
                    <a:pt x="649" y="293"/>
                    <a:pt x="649" y="293"/>
                  </a:cubicBezTo>
                  <a:cubicBezTo>
                    <a:pt x="648" y="293"/>
                    <a:pt x="648" y="293"/>
                    <a:pt x="647" y="293"/>
                  </a:cubicBezTo>
                  <a:cubicBezTo>
                    <a:pt x="645" y="292"/>
                    <a:pt x="643" y="291"/>
                    <a:pt x="641" y="290"/>
                  </a:cubicBezTo>
                  <a:cubicBezTo>
                    <a:pt x="639" y="289"/>
                    <a:pt x="638" y="289"/>
                    <a:pt x="637" y="290"/>
                  </a:cubicBezTo>
                  <a:cubicBezTo>
                    <a:pt x="636" y="290"/>
                    <a:pt x="635" y="290"/>
                    <a:pt x="634" y="290"/>
                  </a:cubicBezTo>
                  <a:cubicBezTo>
                    <a:pt x="633" y="289"/>
                    <a:pt x="631" y="289"/>
                    <a:pt x="629" y="289"/>
                  </a:cubicBezTo>
                  <a:cubicBezTo>
                    <a:pt x="628" y="288"/>
                    <a:pt x="628" y="289"/>
                    <a:pt x="627" y="288"/>
                  </a:cubicBezTo>
                  <a:cubicBezTo>
                    <a:pt x="627" y="288"/>
                    <a:pt x="628" y="288"/>
                    <a:pt x="628" y="288"/>
                  </a:cubicBezTo>
                  <a:cubicBezTo>
                    <a:pt x="628" y="287"/>
                    <a:pt x="629" y="288"/>
                    <a:pt x="629" y="288"/>
                  </a:cubicBezTo>
                  <a:cubicBezTo>
                    <a:pt x="629" y="288"/>
                    <a:pt x="630" y="289"/>
                    <a:pt x="630" y="288"/>
                  </a:cubicBezTo>
                  <a:cubicBezTo>
                    <a:pt x="630" y="288"/>
                    <a:pt x="630" y="288"/>
                    <a:pt x="630" y="288"/>
                  </a:cubicBezTo>
                  <a:cubicBezTo>
                    <a:pt x="631" y="287"/>
                    <a:pt x="631" y="285"/>
                    <a:pt x="629" y="285"/>
                  </a:cubicBezTo>
                  <a:cubicBezTo>
                    <a:pt x="629" y="285"/>
                    <a:pt x="628" y="285"/>
                    <a:pt x="628" y="285"/>
                  </a:cubicBezTo>
                  <a:cubicBezTo>
                    <a:pt x="627" y="285"/>
                    <a:pt x="626" y="284"/>
                    <a:pt x="626" y="284"/>
                  </a:cubicBezTo>
                  <a:cubicBezTo>
                    <a:pt x="625" y="284"/>
                    <a:pt x="625" y="285"/>
                    <a:pt x="625" y="285"/>
                  </a:cubicBezTo>
                  <a:cubicBezTo>
                    <a:pt x="625" y="286"/>
                    <a:pt x="626" y="286"/>
                    <a:pt x="626" y="287"/>
                  </a:cubicBezTo>
                  <a:cubicBezTo>
                    <a:pt x="626" y="287"/>
                    <a:pt x="626" y="287"/>
                    <a:pt x="626" y="287"/>
                  </a:cubicBezTo>
                  <a:cubicBezTo>
                    <a:pt x="624" y="287"/>
                    <a:pt x="623" y="287"/>
                    <a:pt x="621" y="286"/>
                  </a:cubicBezTo>
                  <a:cubicBezTo>
                    <a:pt x="619" y="285"/>
                    <a:pt x="617" y="283"/>
                    <a:pt x="618" y="280"/>
                  </a:cubicBezTo>
                  <a:cubicBezTo>
                    <a:pt x="618" y="279"/>
                    <a:pt x="618" y="279"/>
                    <a:pt x="618" y="278"/>
                  </a:cubicBezTo>
                  <a:cubicBezTo>
                    <a:pt x="618" y="278"/>
                    <a:pt x="619" y="278"/>
                    <a:pt x="619" y="278"/>
                  </a:cubicBezTo>
                  <a:cubicBezTo>
                    <a:pt x="619" y="278"/>
                    <a:pt x="620" y="278"/>
                    <a:pt x="620" y="278"/>
                  </a:cubicBezTo>
                  <a:cubicBezTo>
                    <a:pt x="620" y="278"/>
                    <a:pt x="621" y="278"/>
                    <a:pt x="621" y="278"/>
                  </a:cubicBezTo>
                  <a:cubicBezTo>
                    <a:pt x="621" y="277"/>
                    <a:pt x="620" y="276"/>
                    <a:pt x="619" y="276"/>
                  </a:cubicBezTo>
                  <a:cubicBezTo>
                    <a:pt x="619" y="275"/>
                    <a:pt x="618" y="275"/>
                    <a:pt x="618" y="275"/>
                  </a:cubicBezTo>
                  <a:cubicBezTo>
                    <a:pt x="616" y="275"/>
                    <a:pt x="614" y="275"/>
                    <a:pt x="612" y="275"/>
                  </a:cubicBezTo>
                  <a:cubicBezTo>
                    <a:pt x="611" y="275"/>
                    <a:pt x="610" y="275"/>
                    <a:pt x="609" y="275"/>
                  </a:cubicBezTo>
                  <a:cubicBezTo>
                    <a:pt x="608" y="274"/>
                    <a:pt x="607" y="273"/>
                    <a:pt x="605" y="273"/>
                  </a:cubicBezTo>
                  <a:cubicBezTo>
                    <a:pt x="603" y="273"/>
                    <a:pt x="602" y="273"/>
                    <a:pt x="600" y="272"/>
                  </a:cubicBezTo>
                  <a:cubicBezTo>
                    <a:pt x="598" y="271"/>
                    <a:pt x="597" y="272"/>
                    <a:pt x="596" y="273"/>
                  </a:cubicBezTo>
                  <a:cubicBezTo>
                    <a:pt x="595" y="273"/>
                    <a:pt x="595" y="273"/>
                    <a:pt x="595" y="273"/>
                  </a:cubicBezTo>
                  <a:cubicBezTo>
                    <a:pt x="595" y="274"/>
                    <a:pt x="594" y="274"/>
                    <a:pt x="594" y="274"/>
                  </a:cubicBezTo>
                  <a:cubicBezTo>
                    <a:pt x="594" y="275"/>
                    <a:pt x="593" y="275"/>
                    <a:pt x="593" y="275"/>
                  </a:cubicBezTo>
                  <a:cubicBezTo>
                    <a:pt x="591" y="274"/>
                    <a:pt x="589" y="275"/>
                    <a:pt x="587" y="276"/>
                  </a:cubicBezTo>
                  <a:cubicBezTo>
                    <a:pt x="586" y="276"/>
                    <a:pt x="586" y="276"/>
                    <a:pt x="586" y="276"/>
                  </a:cubicBezTo>
                  <a:cubicBezTo>
                    <a:pt x="585" y="277"/>
                    <a:pt x="585" y="278"/>
                    <a:pt x="585" y="279"/>
                  </a:cubicBezTo>
                  <a:cubicBezTo>
                    <a:pt x="586" y="280"/>
                    <a:pt x="587" y="280"/>
                    <a:pt x="587" y="280"/>
                  </a:cubicBezTo>
                  <a:cubicBezTo>
                    <a:pt x="588" y="281"/>
                    <a:pt x="588" y="281"/>
                    <a:pt x="589" y="281"/>
                  </a:cubicBezTo>
                  <a:cubicBezTo>
                    <a:pt x="588" y="281"/>
                    <a:pt x="588" y="281"/>
                    <a:pt x="587" y="281"/>
                  </a:cubicBezTo>
                  <a:cubicBezTo>
                    <a:pt x="587" y="281"/>
                    <a:pt x="586" y="281"/>
                    <a:pt x="586" y="282"/>
                  </a:cubicBezTo>
                  <a:cubicBezTo>
                    <a:pt x="585" y="282"/>
                    <a:pt x="585" y="284"/>
                    <a:pt x="585" y="285"/>
                  </a:cubicBezTo>
                  <a:cubicBezTo>
                    <a:pt x="584" y="285"/>
                    <a:pt x="584" y="284"/>
                    <a:pt x="584" y="284"/>
                  </a:cubicBezTo>
                  <a:cubicBezTo>
                    <a:pt x="583" y="283"/>
                    <a:pt x="583" y="284"/>
                    <a:pt x="582" y="284"/>
                  </a:cubicBezTo>
                  <a:cubicBezTo>
                    <a:pt x="581" y="284"/>
                    <a:pt x="581" y="283"/>
                    <a:pt x="582" y="283"/>
                  </a:cubicBezTo>
                  <a:cubicBezTo>
                    <a:pt x="582" y="283"/>
                    <a:pt x="582" y="283"/>
                    <a:pt x="583" y="283"/>
                  </a:cubicBezTo>
                  <a:cubicBezTo>
                    <a:pt x="583" y="283"/>
                    <a:pt x="584" y="283"/>
                    <a:pt x="584" y="283"/>
                  </a:cubicBezTo>
                  <a:cubicBezTo>
                    <a:pt x="584" y="282"/>
                    <a:pt x="585" y="282"/>
                    <a:pt x="585" y="282"/>
                  </a:cubicBezTo>
                  <a:cubicBezTo>
                    <a:pt x="585" y="281"/>
                    <a:pt x="585" y="280"/>
                    <a:pt x="584" y="280"/>
                  </a:cubicBezTo>
                  <a:cubicBezTo>
                    <a:pt x="583" y="280"/>
                    <a:pt x="583" y="279"/>
                    <a:pt x="583" y="278"/>
                  </a:cubicBezTo>
                  <a:cubicBezTo>
                    <a:pt x="582" y="277"/>
                    <a:pt x="584" y="276"/>
                    <a:pt x="584" y="274"/>
                  </a:cubicBezTo>
                  <a:cubicBezTo>
                    <a:pt x="584" y="272"/>
                    <a:pt x="583" y="270"/>
                    <a:pt x="582" y="268"/>
                  </a:cubicBezTo>
                  <a:cubicBezTo>
                    <a:pt x="582" y="267"/>
                    <a:pt x="581" y="266"/>
                    <a:pt x="580" y="267"/>
                  </a:cubicBezTo>
                  <a:cubicBezTo>
                    <a:pt x="580" y="267"/>
                    <a:pt x="580" y="267"/>
                    <a:pt x="580" y="267"/>
                  </a:cubicBezTo>
                  <a:cubicBezTo>
                    <a:pt x="580" y="267"/>
                    <a:pt x="580" y="268"/>
                    <a:pt x="581" y="268"/>
                  </a:cubicBezTo>
                  <a:cubicBezTo>
                    <a:pt x="581" y="269"/>
                    <a:pt x="581" y="270"/>
                    <a:pt x="580" y="271"/>
                  </a:cubicBezTo>
                  <a:cubicBezTo>
                    <a:pt x="580" y="271"/>
                    <a:pt x="580" y="271"/>
                    <a:pt x="579" y="272"/>
                  </a:cubicBezTo>
                  <a:cubicBezTo>
                    <a:pt x="577" y="272"/>
                    <a:pt x="576" y="271"/>
                    <a:pt x="574" y="271"/>
                  </a:cubicBezTo>
                  <a:cubicBezTo>
                    <a:pt x="571" y="271"/>
                    <a:pt x="570" y="269"/>
                    <a:pt x="569" y="267"/>
                  </a:cubicBezTo>
                  <a:cubicBezTo>
                    <a:pt x="569" y="266"/>
                    <a:pt x="569" y="266"/>
                    <a:pt x="569" y="265"/>
                  </a:cubicBezTo>
                  <a:cubicBezTo>
                    <a:pt x="569" y="265"/>
                    <a:pt x="569" y="265"/>
                    <a:pt x="570" y="265"/>
                  </a:cubicBezTo>
                  <a:cubicBezTo>
                    <a:pt x="570" y="265"/>
                    <a:pt x="570" y="265"/>
                    <a:pt x="570" y="265"/>
                  </a:cubicBezTo>
                  <a:cubicBezTo>
                    <a:pt x="571" y="265"/>
                    <a:pt x="571" y="264"/>
                    <a:pt x="571" y="264"/>
                  </a:cubicBezTo>
                  <a:cubicBezTo>
                    <a:pt x="571" y="264"/>
                    <a:pt x="571" y="264"/>
                    <a:pt x="571" y="264"/>
                  </a:cubicBezTo>
                  <a:cubicBezTo>
                    <a:pt x="571" y="264"/>
                    <a:pt x="570" y="264"/>
                    <a:pt x="570" y="264"/>
                  </a:cubicBezTo>
                  <a:cubicBezTo>
                    <a:pt x="569" y="264"/>
                    <a:pt x="569" y="264"/>
                    <a:pt x="568" y="265"/>
                  </a:cubicBezTo>
                  <a:cubicBezTo>
                    <a:pt x="568" y="265"/>
                    <a:pt x="568" y="265"/>
                    <a:pt x="568" y="265"/>
                  </a:cubicBezTo>
                  <a:cubicBezTo>
                    <a:pt x="568" y="265"/>
                    <a:pt x="568" y="266"/>
                    <a:pt x="568" y="266"/>
                  </a:cubicBezTo>
                  <a:cubicBezTo>
                    <a:pt x="568" y="266"/>
                    <a:pt x="568" y="267"/>
                    <a:pt x="567" y="267"/>
                  </a:cubicBezTo>
                  <a:cubicBezTo>
                    <a:pt x="567" y="267"/>
                    <a:pt x="567" y="267"/>
                    <a:pt x="566" y="266"/>
                  </a:cubicBezTo>
                  <a:cubicBezTo>
                    <a:pt x="566" y="265"/>
                    <a:pt x="565" y="265"/>
                    <a:pt x="564" y="265"/>
                  </a:cubicBezTo>
                  <a:cubicBezTo>
                    <a:pt x="563" y="264"/>
                    <a:pt x="561" y="264"/>
                    <a:pt x="560" y="265"/>
                  </a:cubicBezTo>
                  <a:cubicBezTo>
                    <a:pt x="560" y="265"/>
                    <a:pt x="560" y="265"/>
                    <a:pt x="560" y="265"/>
                  </a:cubicBezTo>
                  <a:cubicBezTo>
                    <a:pt x="560" y="267"/>
                    <a:pt x="559" y="268"/>
                    <a:pt x="558" y="270"/>
                  </a:cubicBezTo>
                  <a:cubicBezTo>
                    <a:pt x="557" y="271"/>
                    <a:pt x="558" y="272"/>
                    <a:pt x="559" y="272"/>
                  </a:cubicBezTo>
                  <a:cubicBezTo>
                    <a:pt x="561" y="272"/>
                    <a:pt x="562" y="272"/>
                    <a:pt x="564" y="271"/>
                  </a:cubicBezTo>
                  <a:cubicBezTo>
                    <a:pt x="564" y="271"/>
                    <a:pt x="564" y="271"/>
                    <a:pt x="565" y="271"/>
                  </a:cubicBezTo>
                  <a:cubicBezTo>
                    <a:pt x="565" y="271"/>
                    <a:pt x="565" y="270"/>
                    <a:pt x="565" y="270"/>
                  </a:cubicBezTo>
                  <a:cubicBezTo>
                    <a:pt x="565" y="270"/>
                    <a:pt x="565" y="270"/>
                    <a:pt x="566" y="270"/>
                  </a:cubicBezTo>
                  <a:cubicBezTo>
                    <a:pt x="566" y="271"/>
                    <a:pt x="567" y="271"/>
                    <a:pt x="567" y="272"/>
                  </a:cubicBezTo>
                  <a:cubicBezTo>
                    <a:pt x="566" y="272"/>
                    <a:pt x="566" y="272"/>
                    <a:pt x="566" y="273"/>
                  </a:cubicBezTo>
                  <a:cubicBezTo>
                    <a:pt x="566" y="273"/>
                    <a:pt x="566" y="273"/>
                    <a:pt x="566" y="273"/>
                  </a:cubicBezTo>
                  <a:cubicBezTo>
                    <a:pt x="566" y="273"/>
                    <a:pt x="565" y="273"/>
                    <a:pt x="565" y="273"/>
                  </a:cubicBezTo>
                  <a:cubicBezTo>
                    <a:pt x="564" y="273"/>
                    <a:pt x="563" y="275"/>
                    <a:pt x="562" y="276"/>
                  </a:cubicBezTo>
                  <a:cubicBezTo>
                    <a:pt x="561" y="277"/>
                    <a:pt x="561" y="278"/>
                    <a:pt x="560" y="278"/>
                  </a:cubicBezTo>
                  <a:cubicBezTo>
                    <a:pt x="559" y="278"/>
                    <a:pt x="558" y="278"/>
                    <a:pt x="557" y="277"/>
                  </a:cubicBezTo>
                  <a:cubicBezTo>
                    <a:pt x="557" y="277"/>
                    <a:pt x="556" y="276"/>
                    <a:pt x="556" y="276"/>
                  </a:cubicBezTo>
                  <a:cubicBezTo>
                    <a:pt x="556" y="276"/>
                    <a:pt x="556" y="276"/>
                    <a:pt x="556" y="276"/>
                  </a:cubicBezTo>
                  <a:cubicBezTo>
                    <a:pt x="555" y="277"/>
                    <a:pt x="556" y="278"/>
                    <a:pt x="556" y="279"/>
                  </a:cubicBezTo>
                  <a:cubicBezTo>
                    <a:pt x="555" y="279"/>
                    <a:pt x="555" y="280"/>
                    <a:pt x="554" y="280"/>
                  </a:cubicBezTo>
                  <a:cubicBezTo>
                    <a:pt x="552" y="281"/>
                    <a:pt x="551" y="281"/>
                    <a:pt x="549" y="282"/>
                  </a:cubicBezTo>
                  <a:cubicBezTo>
                    <a:pt x="549" y="282"/>
                    <a:pt x="549" y="282"/>
                    <a:pt x="549" y="282"/>
                  </a:cubicBezTo>
                  <a:cubicBezTo>
                    <a:pt x="549" y="282"/>
                    <a:pt x="549" y="282"/>
                    <a:pt x="549" y="282"/>
                  </a:cubicBezTo>
                  <a:cubicBezTo>
                    <a:pt x="549" y="282"/>
                    <a:pt x="549" y="282"/>
                    <a:pt x="549" y="282"/>
                  </a:cubicBezTo>
                  <a:cubicBezTo>
                    <a:pt x="549" y="282"/>
                    <a:pt x="549" y="282"/>
                    <a:pt x="549" y="282"/>
                  </a:cubicBezTo>
                  <a:cubicBezTo>
                    <a:pt x="549" y="283"/>
                    <a:pt x="550" y="283"/>
                    <a:pt x="550" y="283"/>
                  </a:cubicBezTo>
                  <a:cubicBezTo>
                    <a:pt x="550" y="283"/>
                    <a:pt x="550" y="283"/>
                    <a:pt x="550" y="283"/>
                  </a:cubicBezTo>
                  <a:cubicBezTo>
                    <a:pt x="550" y="283"/>
                    <a:pt x="550" y="283"/>
                    <a:pt x="550" y="284"/>
                  </a:cubicBezTo>
                  <a:cubicBezTo>
                    <a:pt x="549" y="284"/>
                    <a:pt x="548" y="283"/>
                    <a:pt x="547" y="284"/>
                  </a:cubicBezTo>
                  <a:cubicBezTo>
                    <a:pt x="547" y="284"/>
                    <a:pt x="547" y="284"/>
                    <a:pt x="547" y="284"/>
                  </a:cubicBezTo>
                  <a:cubicBezTo>
                    <a:pt x="547" y="284"/>
                    <a:pt x="547" y="284"/>
                    <a:pt x="547" y="284"/>
                  </a:cubicBezTo>
                  <a:cubicBezTo>
                    <a:pt x="546" y="285"/>
                    <a:pt x="546" y="285"/>
                    <a:pt x="545" y="285"/>
                  </a:cubicBezTo>
                  <a:cubicBezTo>
                    <a:pt x="544" y="285"/>
                    <a:pt x="542" y="284"/>
                    <a:pt x="541" y="285"/>
                  </a:cubicBezTo>
                  <a:cubicBezTo>
                    <a:pt x="539" y="286"/>
                    <a:pt x="538" y="286"/>
                    <a:pt x="537" y="284"/>
                  </a:cubicBezTo>
                  <a:cubicBezTo>
                    <a:pt x="536" y="284"/>
                    <a:pt x="536" y="284"/>
                    <a:pt x="536" y="284"/>
                  </a:cubicBezTo>
                  <a:cubicBezTo>
                    <a:pt x="536" y="284"/>
                    <a:pt x="536" y="285"/>
                    <a:pt x="536" y="285"/>
                  </a:cubicBezTo>
                  <a:cubicBezTo>
                    <a:pt x="534" y="287"/>
                    <a:pt x="535" y="290"/>
                    <a:pt x="538" y="291"/>
                  </a:cubicBezTo>
                  <a:cubicBezTo>
                    <a:pt x="539" y="291"/>
                    <a:pt x="539" y="291"/>
                    <a:pt x="539" y="292"/>
                  </a:cubicBezTo>
                  <a:cubicBezTo>
                    <a:pt x="538" y="292"/>
                    <a:pt x="537" y="291"/>
                    <a:pt x="536" y="291"/>
                  </a:cubicBezTo>
                  <a:cubicBezTo>
                    <a:pt x="535" y="290"/>
                    <a:pt x="534" y="290"/>
                    <a:pt x="534" y="291"/>
                  </a:cubicBezTo>
                  <a:cubicBezTo>
                    <a:pt x="534" y="291"/>
                    <a:pt x="533" y="291"/>
                    <a:pt x="533" y="291"/>
                  </a:cubicBezTo>
                  <a:cubicBezTo>
                    <a:pt x="533" y="292"/>
                    <a:pt x="532" y="293"/>
                    <a:pt x="532" y="293"/>
                  </a:cubicBezTo>
                  <a:cubicBezTo>
                    <a:pt x="531" y="294"/>
                    <a:pt x="530" y="294"/>
                    <a:pt x="529" y="294"/>
                  </a:cubicBezTo>
                  <a:cubicBezTo>
                    <a:pt x="529" y="294"/>
                    <a:pt x="528" y="294"/>
                    <a:pt x="528" y="294"/>
                  </a:cubicBezTo>
                  <a:cubicBezTo>
                    <a:pt x="528" y="294"/>
                    <a:pt x="528" y="294"/>
                    <a:pt x="528" y="295"/>
                  </a:cubicBezTo>
                  <a:cubicBezTo>
                    <a:pt x="527" y="296"/>
                    <a:pt x="525" y="297"/>
                    <a:pt x="525" y="299"/>
                  </a:cubicBezTo>
                  <a:cubicBezTo>
                    <a:pt x="525" y="297"/>
                    <a:pt x="524" y="298"/>
                    <a:pt x="523" y="298"/>
                  </a:cubicBezTo>
                  <a:cubicBezTo>
                    <a:pt x="523" y="298"/>
                    <a:pt x="523" y="298"/>
                    <a:pt x="522" y="299"/>
                  </a:cubicBezTo>
                  <a:cubicBezTo>
                    <a:pt x="522" y="299"/>
                    <a:pt x="522" y="299"/>
                    <a:pt x="522" y="299"/>
                  </a:cubicBezTo>
                  <a:cubicBezTo>
                    <a:pt x="522" y="299"/>
                    <a:pt x="523" y="299"/>
                    <a:pt x="523" y="299"/>
                  </a:cubicBezTo>
                  <a:cubicBezTo>
                    <a:pt x="523" y="299"/>
                    <a:pt x="523" y="299"/>
                    <a:pt x="523" y="299"/>
                  </a:cubicBezTo>
                  <a:cubicBezTo>
                    <a:pt x="523" y="299"/>
                    <a:pt x="524" y="299"/>
                    <a:pt x="524" y="299"/>
                  </a:cubicBezTo>
                  <a:cubicBezTo>
                    <a:pt x="524" y="299"/>
                    <a:pt x="524" y="299"/>
                    <a:pt x="524" y="299"/>
                  </a:cubicBezTo>
                  <a:cubicBezTo>
                    <a:pt x="524" y="299"/>
                    <a:pt x="524" y="300"/>
                    <a:pt x="524" y="300"/>
                  </a:cubicBezTo>
                  <a:cubicBezTo>
                    <a:pt x="523" y="300"/>
                    <a:pt x="523" y="300"/>
                    <a:pt x="522" y="300"/>
                  </a:cubicBezTo>
                  <a:cubicBezTo>
                    <a:pt x="521" y="300"/>
                    <a:pt x="521" y="299"/>
                    <a:pt x="520" y="299"/>
                  </a:cubicBezTo>
                  <a:cubicBezTo>
                    <a:pt x="520" y="299"/>
                    <a:pt x="520" y="298"/>
                    <a:pt x="521" y="298"/>
                  </a:cubicBezTo>
                  <a:cubicBezTo>
                    <a:pt x="521" y="298"/>
                    <a:pt x="521" y="298"/>
                    <a:pt x="521" y="298"/>
                  </a:cubicBezTo>
                  <a:cubicBezTo>
                    <a:pt x="522" y="298"/>
                    <a:pt x="522" y="298"/>
                    <a:pt x="522" y="297"/>
                  </a:cubicBezTo>
                  <a:cubicBezTo>
                    <a:pt x="523" y="297"/>
                    <a:pt x="523" y="296"/>
                    <a:pt x="524" y="296"/>
                  </a:cubicBezTo>
                  <a:cubicBezTo>
                    <a:pt x="524" y="296"/>
                    <a:pt x="524" y="296"/>
                    <a:pt x="525" y="296"/>
                  </a:cubicBezTo>
                  <a:cubicBezTo>
                    <a:pt x="525" y="296"/>
                    <a:pt x="525" y="296"/>
                    <a:pt x="525" y="295"/>
                  </a:cubicBezTo>
                  <a:cubicBezTo>
                    <a:pt x="525" y="295"/>
                    <a:pt x="525" y="294"/>
                    <a:pt x="526" y="294"/>
                  </a:cubicBezTo>
                  <a:cubicBezTo>
                    <a:pt x="526" y="294"/>
                    <a:pt x="527" y="293"/>
                    <a:pt x="528" y="294"/>
                  </a:cubicBezTo>
                  <a:cubicBezTo>
                    <a:pt x="529" y="294"/>
                    <a:pt x="530" y="293"/>
                    <a:pt x="530" y="293"/>
                  </a:cubicBezTo>
                  <a:cubicBezTo>
                    <a:pt x="530" y="293"/>
                    <a:pt x="531" y="292"/>
                    <a:pt x="531" y="292"/>
                  </a:cubicBezTo>
                  <a:cubicBezTo>
                    <a:pt x="531" y="292"/>
                    <a:pt x="531" y="292"/>
                    <a:pt x="531" y="291"/>
                  </a:cubicBezTo>
                  <a:cubicBezTo>
                    <a:pt x="531" y="291"/>
                    <a:pt x="531" y="291"/>
                    <a:pt x="532" y="291"/>
                  </a:cubicBezTo>
                  <a:cubicBezTo>
                    <a:pt x="532" y="291"/>
                    <a:pt x="532" y="291"/>
                    <a:pt x="532" y="291"/>
                  </a:cubicBezTo>
                  <a:cubicBezTo>
                    <a:pt x="533" y="291"/>
                    <a:pt x="533" y="290"/>
                    <a:pt x="533" y="290"/>
                  </a:cubicBezTo>
                  <a:cubicBezTo>
                    <a:pt x="533" y="289"/>
                    <a:pt x="533" y="288"/>
                    <a:pt x="533" y="287"/>
                  </a:cubicBezTo>
                  <a:cubicBezTo>
                    <a:pt x="534" y="286"/>
                    <a:pt x="534" y="285"/>
                    <a:pt x="534" y="284"/>
                  </a:cubicBezTo>
                  <a:cubicBezTo>
                    <a:pt x="534" y="284"/>
                    <a:pt x="534" y="283"/>
                    <a:pt x="534" y="283"/>
                  </a:cubicBezTo>
                  <a:cubicBezTo>
                    <a:pt x="534" y="283"/>
                    <a:pt x="534" y="283"/>
                    <a:pt x="535" y="283"/>
                  </a:cubicBezTo>
                  <a:cubicBezTo>
                    <a:pt x="535" y="282"/>
                    <a:pt x="535" y="281"/>
                    <a:pt x="535" y="281"/>
                  </a:cubicBezTo>
                  <a:cubicBezTo>
                    <a:pt x="536" y="281"/>
                    <a:pt x="536" y="281"/>
                    <a:pt x="537" y="281"/>
                  </a:cubicBezTo>
                  <a:cubicBezTo>
                    <a:pt x="538" y="282"/>
                    <a:pt x="538" y="282"/>
                    <a:pt x="539" y="281"/>
                  </a:cubicBezTo>
                  <a:cubicBezTo>
                    <a:pt x="539" y="281"/>
                    <a:pt x="539" y="281"/>
                    <a:pt x="539" y="280"/>
                  </a:cubicBezTo>
                  <a:cubicBezTo>
                    <a:pt x="539" y="279"/>
                    <a:pt x="540" y="278"/>
                    <a:pt x="540" y="277"/>
                  </a:cubicBezTo>
                  <a:cubicBezTo>
                    <a:pt x="542" y="276"/>
                    <a:pt x="542" y="276"/>
                    <a:pt x="540" y="275"/>
                  </a:cubicBezTo>
                  <a:cubicBezTo>
                    <a:pt x="540" y="275"/>
                    <a:pt x="541" y="275"/>
                    <a:pt x="541" y="274"/>
                  </a:cubicBezTo>
                  <a:cubicBezTo>
                    <a:pt x="541" y="274"/>
                    <a:pt x="541" y="274"/>
                    <a:pt x="541" y="274"/>
                  </a:cubicBezTo>
                  <a:cubicBezTo>
                    <a:pt x="541" y="274"/>
                    <a:pt x="542" y="274"/>
                    <a:pt x="542" y="274"/>
                  </a:cubicBezTo>
                  <a:cubicBezTo>
                    <a:pt x="543" y="274"/>
                    <a:pt x="544" y="274"/>
                    <a:pt x="545" y="274"/>
                  </a:cubicBezTo>
                  <a:cubicBezTo>
                    <a:pt x="546" y="274"/>
                    <a:pt x="547" y="273"/>
                    <a:pt x="549" y="272"/>
                  </a:cubicBezTo>
                  <a:cubicBezTo>
                    <a:pt x="550" y="271"/>
                    <a:pt x="551" y="270"/>
                    <a:pt x="551" y="269"/>
                  </a:cubicBezTo>
                  <a:cubicBezTo>
                    <a:pt x="552" y="267"/>
                    <a:pt x="553" y="265"/>
                    <a:pt x="554" y="264"/>
                  </a:cubicBezTo>
                  <a:cubicBezTo>
                    <a:pt x="555" y="263"/>
                    <a:pt x="555" y="263"/>
                    <a:pt x="556" y="263"/>
                  </a:cubicBezTo>
                  <a:cubicBezTo>
                    <a:pt x="557" y="263"/>
                    <a:pt x="557" y="262"/>
                    <a:pt x="558" y="262"/>
                  </a:cubicBezTo>
                  <a:cubicBezTo>
                    <a:pt x="558" y="262"/>
                    <a:pt x="559" y="261"/>
                    <a:pt x="559" y="261"/>
                  </a:cubicBezTo>
                  <a:cubicBezTo>
                    <a:pt x="560" y="260"/>
                    <a:pt x="560" y="259"/>
                    <a:pt x="560" y="258"/>
                  </a:cubicBezTo>
                  <a:cubicBezTo>
                    <a:pt x="560" y="257"/>
                    <a:pt x="559" y="258"/>
                    <a:pt x="558" y="257"/>
                  </a:cubicBezTo>
                  <a:cubicBezTo>
                    <a:pt x="559" y="257"/>
                    <a:pt x="559" y="257"/>
                    <a:pt x="559" y="257"/>
                  </a:cubicBezTo>
                  <a:cubicBezTo>
                    <a:pt x="560" y="256"/>
                    <a:pt x="561" y="256"/>
                    <a:pt x="562" y="255"/>
                  </a:cubicBezTo>
                  <a:cubicBezTo>
                    <a:pt x="563" y="255"/>
                    <a:pt x="563" y="254"/>
                    <a:pt x="563" y="252"/>
                  </a:cubicBezTo>
                  <a:cubicBezTo>
                    <a:pt x="565" y="252"/>
                    <a:pt x="566" y="252"/>
                    <a:pt x="567" y="251"/>
                  </a:cubicBezTo>
                  <a:cubicBezTo>
                    <a:pt x="568" y="251"/>
                    <a:pt x="568" y="250"/>
                    <a:pt x="569" y="249"/>
                  </a:cubicBezTo>
                  <a:cubicBezTo>
                    <a:pt x="569" y="249"/>
                    <a:pt x="569" y="249"/>
                    <a:pt x="570" y="248"/>
                  </a:cubicBezTo>
                  <a:cubicBezTo>
                    <a:pt x="570" y="248"/>
                    <a:pt x="571" y="248"/>
                    <a:pt x="571" y="248"/>
                  </a:cubicBezTo>
                  <a:cubicBezTo>
                    <a:pt x="572" y="248"/>
                    <a:pt x="573" y="247"/>
                    <a:pt x="573" y="247"/>
                  </a:cubicBezTo>
                  <a:cubicBezTo>
                    <a:pt x="574" y="247"/>
                    <a:pt x="574" y="246"/>
                    <a:pt x="574" y="245"/>
                  </a:cubicBezTo>
                  <a:cubicBezTo>
                    <a:pt x="574" y="245"/>
                    <a:pt x="574" y="244"/>
                    <a:pt x="574" y="244"/>
                  </a:cubicBezTo>
                  <a:cubicBezTo>
                    <a:pt x="575" y="243"/>
                    <a:pt x="576" y="242"/>
                    <a:pt x="577" y="242"/>
                  </a:cubicBezTo>
                  <a:cubicBezTo>
                    <a:pt x="579" y="241"/>
                    <a:pt x="580" y="240"/>
                    <a:pt x="581" y="239"/>
                  </a:cubicBezTo>
                  <a:cubicBezTo>
                    <a:pt x="581" y="239"/>
                    <a:pt x="581" y="239"/>
                    <a:pt x="581" y="239"/>
                  </a:cubicBezTo>
                  <a:cubicBezTo>
                    <a:pt x="582" y="238"/>
                    <a:pt x="582" y="237"/>
                    <a:pt x="583" y="236"/>
                  </a:cubicBezTo>
                  <a:cubicBezTo>
                    <a:pt x="584" y="234"/>
                    <a:pt x="586" y="232"/>
                    <a:pt x="585" y="229"/>
                  </a:cubicBezTo>
                  <a:cubicBezTo>
                    <a:pt x="585" y="229"/>
                    <a:pt x="585" y="229"/>
                    <a:pt x="586" y="229"/>
                  </a:cubicBezTo>
                  <a:cubicBezTo>
                    <a:pt x="587" y="227"/>
                    <a:pt x="586" y="227"/>
                    <a:pt x="585" y="226"/>
                  </a:cubicBezTo>
                  <a:cubicBezTo>
                    <a:pt x="583" y="225"/>
                    <a:pt x="583" y="225"/>
                    <a:pt x="583" y="223"/>
                  </a:cubicBezTo>
                  <a:cubicBezTo>
                    <a:pt x="583" y="223"/>
                    <a:pt x="583" y="222"/>
                    <a:pt x="583" y="222"/>
                  </a:cubicBezTo>
                  <a:cubicBezTo>
                    <a:pt x="583" y="222"/>
                    <a:pt x="582" y="222"/>
                    <a:pt x="582" y="222"/>
                  </a:cubicBezTo>
                  <a:cubicBezTo>
                    <a:pt x="582" y="222"/>
                    <a:pt x="582" y="222"/>
                    <a:pt x="582" y="222"/>
                  </a:cubicBezTo>
                  <a:cubicBezTo>
                    <a:pt x="581" y="223"/>
                    <a:pt x="581" y="223"/>
                    <a:pt x="581" y="224"/>
                  </a:cubicBezTo>
                  <a:cubicBezTo>
                    <a:pt x="581" y="225"/>
                    <a:pt x="581" y="225"/>
                    <a:pt x="581" y="225"/>
                  </a:cubicBezTo>
                  <a:cubicBezTo>
                    <a:pt x="581" y="225"/>
                    <a:pt x="581" y="225"/>
                    <a:pt x="580" y="225"/>
                  </a:cubicBezTo>
                  <a:cubicBezTo>
                    <a:pt x="580" y="225"/>
                    <a:pt x="580" y="225"/>
                    <a:pt x="580" y="224"/>
                  </a:cubicBezTo>
                  <a:cubicBezTo>
                    <a:pt x="580" y="224"/>
                    <a:pt x="580" y="224"/>
                    <a:pt x="580" y="223"/>
                  </a:cubicBezTo>
                  <a:cubicBezTo>
                    <a:pt x="580" y="222"/>
                    <a:pt x="580" y="221"/>
                    <a:pt x="580" y="220"/>
                  </a:cubicBezTo>
                  <a:cubicBezTo>
                    <a:pt x="580" y="219"/>
                    <a:pt x="578" y="219"/>
                    <a:pt x="577" y="218"/>
                  </a:cubicBezTo>
                  <a:cubicBezTo>
                    <a:pt x="577" y="218"/>
                    <a:pt x="577" y="217"/>
                    <a:pt x="577" y="216"/>
                  </a:cubicBezTo>
                  <a:cubicBezTo>
                    <a:pt x="577" y="217"/>
                    <a:pt x="578" y="217"/>
                    <a:pt x="578" y="217"/>
                  </a:cubicBezTo>
                  <a:cubicBezTo>
                    <a:pt x="580" y="219"/>
                    <a:pt x="582" y="221"/>
                    <a:pt x="584" y="222"/>
                  </a:cubicBezTo>
                  <a:cubicBezTo>
                    <a:pt x="585" y="222"/>
                    <a:pt x="585" y="223"/>
                    <a:pt x="585" y="224"/>
                  </a:cubicBezTo>
                  <a:cubicBezTo>
                    <a:pt x="584" y="224"/>
                    <a:pt x="584" y="224"/>
                    <a:pt x="584" y="225"/>
                  </a:cubicBezTo>
                  <a:cubicBezTo>
                    <a:pt x="584" y="225"/>
                    <a:pt x="584" y="225"/>
                    <a:pt x="585" y="225"/>
                  </a:cubicBezTo>
                  <a:cubicBezTo>
                    <a:pt x="585" y="225"/>
                    <a:pt x="585" y="225"/>
                    <a:pt x="585" y="225"/>
                  </a:cubicBezTo>
                  <a:cubicBezTo>
                    <a:pt x="585" y="225"/>
                    <a:pt x="585" y="224"/>
                    <a:pt x="585" y="224"/>
                  </a:cubicBezTo>
                  <a:cubicBezTo>
                    <a:pt x="586" y="222"/>
                    <a:pt x="587" y="220"/>
                    <a:pt x="587" y="218"/>
                  </a:cubicBezTo>
                  <a:cubicBezTo>
                    <a:pt x="587" y="218"/>
                    <a:pt x="588" y="217"/>
                    <a:pt x="587" y="216"/>
                  </a:cubicBezTo>
                  <a:cubicBezTo>
                    <a:pt x="586" y="215"/>
                    <a:pt x="587" y="214"/>
                    <a:pt x="585" y="213"/>
                  </a:cubicBezTo>
                  <a:cubicBezTo>
                    <a:pt x="585" y="213"/>
                    <a:pt x="584" y="211"/>
                    <a:pt x="584" y="210"/>
                  </a:cubicBezTo>
                  <a:cubicBezTo>
                    <a:pt x="585" y="208"/>
                    <a:pt x="584" y="207"/>
                    <a:pt x="583" y="206"/>
                  </a:cubicBezTo>
                  <a:cubicBezTo>
                    <a:pt x="583" y="205"/>
                    <a:pt x="582" y="205"/>
                    <a:pt x="581" y="205"/>
                  </a:cubicBezTo>
                  <a:cubicBezTo>
                    <a:pt x="581" y="206"/>
                    <a:pt x="581" y="206"/>
                    <a:pt x="581" y="207"/>
                  </a:cubicBezTo>
                  <a:cubicBezTo>
                    <a:pt x="582" y="207"/>
                    <a:pt x="582" y="208"/>
                    <a:pt x="581" y="208"/>
                  </a:cubicBezTo>
                  <a:cubicBezTo>
                    <a:pt x="581" y="208"/>
                    <a:pt x="581" y="209"/>
                    <a:pt x="581" y="209"/>
                  </a:cubicBezTo>
                  <a:cubicBezTo>
                    <a:pt x="581" y="209"/>
                    <a:pt x="581" y="209"/>
                    <a:pt x="581" y="209"/>
                  </a:cubicBezTo>
                  <a:cubicBezTo>
                    <a:pt x="581" y="209"/>
                    <a:pt x="581" y="209"/>
                    <a:pt x="581" y="210"/>
                  </a:cubicBezTo>
                  <a:cubicBezTo>
                    <a:pt x="581" y="210"/>
                    <a:pt x="581" y="211"/>
                    <a:pt x="581" y="211"/>
                  </a:cubicBezTo>
                  <a:cubicBezTo>
                    <a:pt x="581" y="211"/>
                    <a:pt x="581" y="211"/>
                    <a:pt x="580" y="211"/>
                  </a:cubicBezTo>
                  <a:cubicBezTo>
                    <a:pt x="580" y="211"/>
                    <a:pt x="579" y="212"/>
                    <a:pt x="579" y="211"/>
                  </a:cubicBezTo>
                  <a:cubicBezTo>
                    <a:pt x="581" y="209"/>
                    <a:pt x="581" y="209"/>
                    <a:pt x="579" y="207"/>
                  </a:cubicBezTo>
                  <a:cubicBezTo>
                    <a:pt x="579" y="207"/>
                    <a:pt x="578" y="207"/>
                    <a:pt x="579" y="206"/>
                  </a:cubicBezTo>
                  <a:cubicBezTo>
                    <a:pt x="580" y="205"/>
                    <a:pt x="579" y="203"/>
                    <a:pt x="579" y="201"/>
                  </a:cubicBezTo>
                  <a:cubicBezTo>
                    <a:pt x="579" y="199"/>
                    <a:pt x="578" y="198"/>
                    <a:pt x="578" y="196"/>
                  </a:cubicBezTo>
                  <a:cubicBezTo>
                    <a:pt x="577" y="194"/>
                    <a:pt x="576" y="194"/>
                    <a:pt x="574" y="195"/>
                  </a:cubicBezTo>
                  <a:cubicBezTo>
                    <a:pt x="574" y="195"/>
                    <a:pt x="573" y="194"/>
                    <a:pt x="572" y="194"/>
                  </a:cubicBezTo>
                  <a:cubicBezTo>
                    <a:pt x="571" y="193"/>
                    <a:pt x="570" y="191"/>
                    <a:pt x="569" y="191"/>
                  </a:cubicBezTo>
                  <a:cubicBezTo>
                    <a:pt x="567" y="191"/>
                    <a:pt x="565" y="191"/>
                    <a:pt x="563" y="192"/>
                  </a:cubicBezTo>
                  <a:cubicBezTo>
                    <a:pt x="561" y="193"/>
                    <a:pt x="560" y="193"/>
                    <a:pt x="558" y="192"/>
                  </a:cubicBezTo>
                  <a:cubicBezTo>
                    <a:pt x="557" y="191"/>
                    <a:pt x="557" y="191"/>
                    <a:pt x="556" y="191"/>
                  </a:cubicBezTo>
                  <a:cubicBezTo>
                    <a:pt x="555" y="192"/>
                    <a:pt x="553" y="192"/>
                    <a:pt x="552" y="192"/>
                  </a:cubicBezTo>
                  <a:cubicBezTo>
                    <a:pt x="551" y="193"/>
                    <a:pt x="551" y="192"/>
                    <a:pt x="550" y="192"/>
                  </a:cubicBezTo>
                  <a:cubicBezTo>
                    <a:pt x="549" y="191"/>
                    <a:pt x="548" y="191"/>
                    <a:pt x="548" y="191"/>
                  </a:cubicBezTo>
                  <a:cubicBezTo>
                    <a:pt x="547" y="192"/>
                    <a:pt x="547" y="193"/>
                    <a:pt x="547" y="193"/>
                  </a:cubicBezTo>
                  <a:cubicBezTo>
                    <a:pt x="547" y="194"/>
                    <a:pt x="547" y="195"/>
                    <a:pt x="547" y="196"/>
                  </a:cubicBezTo>
                  <a:cubicBezTo>
                    <a:pt x="547" y="196"/>
                    <a:pt x="547" y="197"/>
                    <a:pt x="546" y="197"/>
                  </a:cubicBezTo>
                  <a:cubicBezTo>
                    <a:pt x="545" y="198"/>
                    <a:pt x="545" y="198"/>
                    <a:pt x="544" y="197"/>
                  </a:cubicBezTo>
                  <a:cubicBezTo>
                    <a:pt x="543" y="197"/>
                    <a:pt x="542" y="197"/>
                    <a:pt x="542" y="197"/>
                  </a:cubicBezTo>
                  <a:cubicBezTo>
                    <a:pt x="542" y="197"/>
                    <a:pt x="542" y="197"/>
                    <a:pt x="542" y="198"/>
                  </a:cubicBezTo>
                  <a:cubicBezTo>
                    <a:pt x="542" y="198"/>
                    <a:pt x="541" y="198"/>
                    <a:pt x="541" y="198"/>
                  </a:cubicBezTo>
                  <a:cubicBezTo>
                    <a:pt x="540" y="199"/>
                    <a:pt x="538" y="198"/>
                    <a:pt x="537" y="198"/>
                  </a:cubicBezTo>
                  <a:cubicBezTo>
                    <a:pt x="536" y="198"/>
                    <a:pt x="536" y="197"/>
                    <a:pt x="536" y="196"/>
                  </a:cubicBezTo>
                  <a:cubicBezTo>
                    <a:pt x="536" y="196"/>
                    <a:pt x="537" y="196"/>
                    <a:pt x="537" y="196"/>
                  </a:cubicBezTo>
                  <a:cubicBezTo>
                    <a:pt x="537" y="196"/>
                    <a:pt x="537" y="196"/>
                    <a:pt x="537" y="196"/>
                  </a:cubicBezTo>
                  <a:cubicBezTo>
                    <a:pt x="538" y="196"/>
                    <a:pt x="538" y="196"/>
                    <a:pt x="538" y="196"/>
                  </a:cubicBezTo>
                  <a:cubicBezTo>
                    <a:pt x="539" y="196"/>
                    <a:pt x="539" y="196"/>
                    <a:pt x="539" y="195"/>
                  </a:cubicBezTo>
                  <a:cubicBezTo>
                    <a:pt x="539" y="191"/>
                    <a:pt x="542" y="190"/>
                    <a:pt x="543" y="187"/>
                  </a:cubicBezTo>
                  <a:cubicBezTo>
                    <a:pt x="544" y="186"/>
                    <a:pt x="544" y="186"/>
                    <a:pt x="543" y="186"/>
                  </a:cubicBezTo>
                  <a:cubicBezTo>
                    <a:pt x="543" y="185"/>
                    <a:pt x="542" y="184"/>
                    <a:pt x="541" y="183"/>
                  </a:cubicBezTo>
                  <a:cubicBezTo>
                    <a:pt x="540" y="182"/>
                    <a:pt x="540" y="182"/>
                    <a:pt x="539" y="182"/>
                  </a:cubicBezTo>
                  <a:cubicBezTo>
                    <a:pt x="537" y="182"/>
                    <a:pt x="534" y="182"/>
                    <a:pt x="533" y="184"/>
                  </a:cubicBezTo>
                  <a:cubicBezTo>
                    <a:pt x="532" y="184"/>
                    <a:pt x="532" y="184"/>
                    <a:pt x="532" y="184"/>
                  </a:cubicBezTo>
                  <a:cubicBezTo>
                    <a:pt x="532" y="184"/>
                    <a:pt x="531" y="184"/>
                    <a:pt x="531" y="184"/>
                  </a:cubicBezTo>
                  <a:cubicBezTo>
                    <a:pt x="531" y="184"/>
                    <a:pt x="530" y="184"/>
                    <a:pt x="530" y="184"/>
                  </a:cubicBezTo>
                  <a:cubicBezTo>
                    <a:pt x="530" y="183"/>
                    <a:pt x="530" y="183"/>
                    <a:pt x="530" y="183"/>
                  </a:cubicBezTo>
                  <a:cubicBezTo>
                    <a:pt x="531" y="183"/>
                    <a:pt x="531" y="183"/>
                    <a:pt x="531" y="183"/>
                  </a:cubicBezTo>
                  <a:cubicBezTo>
                    <a:pt x="531" y="183"/>
                    <a:pt x="532" y="183"/>
                    <a:pt x="532" y="183"/>
                  </a:cubicBezTo>
                  <a:cubicBezTo>
                    <a:pt x="532" y="183"/>
                    <a:pt x="532" y="182"/>
                    <a:pt x="532" y="182"/>
                  </a:cubicBezTo>
                  <a:cubicBezTo>
                    <a:pt x="533" y="182"/>
                    <a:pt x="533" y="181"/>
                    <a:pt x="532" y="181"/>
                  </a:cubicBezTo>
                  <a:cubicBezTo>
                    <a:pt x="532" y="180"/>
                    <a:pt x="531" y="180"/>
                    <a:pt x="531" y="181"/>
                  </a:cubicBezTo>
                  <a:cubicBezTo>
                    <a:pt x="530" y="181"/>
                    <a:pt x="529" y="181"/>
                    <a:pt x="529" y="181"/>
                  </a:cubicBezTo>
                  <a:cubicBezTo>
                    <a:pt x="527" y="182"/>
                    <a:pt x="525" y="180"/>
                    <a:pt x="523" y="181"/>
                  </a:cubicBezTo>
                  <a:cubicBezTo>
                    <a:pt x="523" y="181"/>
                    <a:pt x="523" y="181"/>
                    <a:pt x="522" y="181"/>
                  </a:cubicBezTo>
                  <a:cubicBezTo>
                    <a:pt x="522" y="181"/>
                    <a:pt x="522" y="180"/>
                    <a:pt x="522" y="180"/>
                  </a:cubicBezTo>
                  <a:cubicBezTo>
                    <a:pt x="522" y="180"/>
                    <a:pt x="522" y="180"/>
                    <a:pt x="522" y="180"/>
                  </a:cubicBezTo>
                  <a:cubicBezTo>
                    <a:pt x="524" y="180"/>
                    <a:pt x="525" y="178"/>
                    <a:pt x="526" y="178"/>
                  </a:cubicBezTo>
                  <a:cubicBezTo>
                    <a:pt x="528" y="178"/>
                    <a:pt x="529" y="178"/>
                    <a:pt x="530" y="177"/>
                  </a:cubicBezTo>
                  <a:cubicBezTo>
                    <a:pt x="530" y="177"/>
                    <a:pt x="531" y="176"/>
                    <a:pt x="531" y="175"/>
                  </a:cubicBezTo>
                  <a:cubicBezTo>
                    <a:pt x="531" y="175"/>
                    <a:pt x="531" y="175"/>
                    <a:pt x="531" y="175"/>
                  </a:cubicBezTo>
                  <a:cubicBezTo>
                    <a:pt x="532" y="174"/>
                    <a:pt x="532" y="173"/>
                    <a:pt x="533" y="173"/>
                  </a:cubicBezTo>
                  <a:cubicBezTo>
                    <a:pt x="533" y="173"/>
                    <a:pt x="534" y="173"/>
                    <a:pt x="534" y="173"/>
                  </a:cubicBezTo>
                  <a:cubicBezTo>
                    <a:pt x="535" y="173"/>
                    <a:pt x="535" y="173"/>
                    <a:pt x="535" y="173"/>
                  </a:cubicBezTo>
                  <a:cubicBezTo>
                    <a:pt x="535" y="173"/>
                    <a:pt x="535" y="172"/>
                    <a:pt x="535" y="172"/>
                  </a:cubicBezTo>
                  <a:cubicBezTo>
                    <a:pt x="534" y="171"/>
                    <a:pt x="533" y="169"/>
                    <a:pt x="533" y="168"/>
                  </a:cubicBezTo>
                  <a:cubicBezTo>
                    <a:pt x="533" y="167"/>
                    <a:pt x="533" y="166"/>
                    <a:pt x="532" y="167"/>
                  </a:cubicBezTo>
                  <a:cubicBezTo>
                    <a:pt x="528" y="167"/>
                    <a:pt x="527" y="166"/>
                    <a:pt x="526" y="163"/>
                  </a:cubicBezTo>
                  <a:cubicBezTo>
                    <a:pt x="525" y="163"/>
                    <a:pt x="525" y="162"/>
                    <a:pt x="524" y="163"/>
                  </a:cubicBezTo>
                  <a:cubicBezTo>
                    <a:pt x="524" y="163"/>
                    <a:pt x="523" y="163"/>
                    <a:pt x="523" y="162"/>
                  </a:cubicBezTo>
                  <a:cubicBezTo>
                    <a:pt x="522" y="161"/>
                    <a:pt x="521" y="161"/>
                    <a:pt x="520" y="161"/>
                  </a:cubicBezTo>
                  <a:cubicBezTo>
                    <a:pt x="520" y="162"/>
                    <a:pt x="520" y="162"/>
                    <a:pt x="520" y="162"/>
                  </a:cubicBezTo>
                  <a:cubicBezTo>
                    <a:pt x="519" y="163"/>
                    <a:pt x="519" y="164"/>
                    <a:pt x="518" y="164"/>
                  </a:cubicBezTo>
                  <a:cubicBezTo>
                    <a:pt x="518" y="164"/>
                    <a:pt x="517" y="165"/>
                    <a:pt x="517" y="165"/>
                  </a:cubicBezTo>
                  <a:cubicBezTo>
                    <a:pt x="516" y="164"/>
                    <a:pt x="515" y="164"/>
                    <a:pt x="515" y="165"/>
                  </a:cubicBezTo>
                  <a:cubicBezTo>
                    <a:pt x="514" y="165"/>
                    <a:pt x="514" y="166"/>
                    <a:pt x="513" y="166"/>
                  </a:cubicBezTo>
                  <a:cubicBezTo>
                    <a:pt x="513" y="167"/>
                    <a:pt x="513" y="167"/>
                    <a:pt x="512" y="168"/>
                  </a:cubicBezTo>
                  <a:cubicBezTo>
                    <a:pt x="512" y="168"/>
                    <a:pt x="512" y="168"/>
                    <a:pt x="512" y="168"/>
                  </a:cubicBezTo>
                  <a:cubicBezTo>
                    <a:pt x="511" y="168"/>
                    <a:pt x="511" y="168"/>
                    <a:pt x="511" y="168"/>
                  </a:cubicBezTo>
                  <a:cubicBezTo>
                    <a:pt x="511" y="168"/>
                    <a:pt x="511" y="168"/>
                    <a:pt x="511" y="169"/>
                  </a:cubicBezTo>
                  <a:cubicBezTo>
                    <a:pt x="511" y="169"/>
                    <a:pt x="510" y="170"/>
                    <a:pt x="510" y="170"/>
                  </a:cubicBezTo>
                  <a:cubicBezTo>
                    <a:pt x="508" y="172"/>
                    <a:pt x="507" y="173"/>
                    <a:pt x="506" y="175"/>
                  </a:cubicBezTo>
                  <a:cubicBezTo>
                    <a:pt x="506" y="175"/>
                    <a:pt x="506" y="175"/>
                    <a:pt x="506" y="175"/>
                  </a:cubicBezTo>
                  <a:cubicBezTo>
                    <a:pt x="506" y="175"/>
                    <a:pt x="505" y="176"/>
                    <a:pt x="505" y="176"/>
                  </a:cubicBezTo>
                  <a:cubicBezTo>
                    <a:pt x="504" y="178"/>
                    <a:pt x="503" y="179"/>
                    <a:pt x="503" y="180"/>
                  </a:cubicBezTo>
                  <a:cubicBezTo>
                    <a:pt x="502" y="181"/>
                    <a:pt x="501" y="182"/>
                    <a:pt x="502" y="183"/>
                  </a:cubicBezTo>
                  <a:cubicBezTo>
                    <a:pt x="502" y="184"/>
                    <a:pt x="502" y="184"/>
                    <a:pt x="502" y="184"/>
                  </a:cubicBezTo>
                  <a:cubicBezTo>
                    <a:pt x="502" y="185"/>
                    <a:pt x="501" y="185"/>
                    <a:pt x="501" y="185"/>
                  </a:cubicBezTo>
                  <a:cubicBezTo>
                    <a:pt x="501" y="185"/>
                    <a:pt x="500" y="185"/>
                    <a:pt x="500" y="185"/>
                  </a:cubicBezTo>
                  <a:cubicBezTo>
                    <a:pt x="500" y="185"/>
                    <a:pt x="500" y="185"/>
                    <a:pt x="500" y="185"/>
                  </a:cubicBezTo>
                  <a:cubicBezTo>
                    <a:pt x="499" y="187"/>
                    <a:pt x="499" y="190"/>
                    <a:pt x="501" y="191"/>
                  </a:cubicBezTo>
                  <a:cubicBezTo>
                    <a:pt x="502" y="191"/>
                    <a:pt x="502" y="192"/>
                    <a:pt x="502" y="193"/>
                  </a:cubicBezTo>
                  <a:cubicBezTo>
                    <a:pt x="501" y="195"/>
                    <a:pt x="500" y="196"/>
                    <a:pt x="500" y="198"/>
                  </a:cubicBezTo>
                  <a:cubicBezTo>
                    <a:pt x="498" y="198"/>
                    <a:pt x="496" y="200"/>
                    <a:pt x="494" y="199"/>
                  </a:cubicBezTo>
                  <a:cubicBezTo>
                    <a:pt x="494" y="199"/>
                    <a:pt x="494" y="199"/>
                    <a:pt x="494" y="199"/>
                  </a:cubicBezTo>
                  <a:cubicBezTo>
                    <a:pt x="492" y="200"/>
                    <a:pt x="490" y="200"/>
                    <a:pt x="487" y="199"/>
                  </a:cubicBezTo>
                  <a:cubicBezTo>
                    <a:pt x="487" y="199"/>
                    <a:pt x="486" y="198"/>
                    <a:pt x="486" y="199"/>
                  </a:cubicBezTo>
                  <a:cubicBezTo>
                    <a:pt x="486" y="199"/>
                    <a:pt x="486" y="199"/>
                    <a:pt x="486" y="200"/>
                  </a:cubicBezTo>
                  <a:cubicBezTo>
                    <a:pt x="486" y="201"/>
                    <a:pt x="486" y="202"/>
                    <a:pt x="487" y="202"/>
                  </a:cubicBezTo>
                  <a:cubicBezTo>
                    <a:pt x="489" y="204"/>
                    <a:pt x="491" y="207"/>
                    <a:pt x="492" y="209"/>
                  </a:cubicBezTo>
                  <a:cubicBezTo>
                    <a:pt x="492" y="210"/>
                    <a:pt x="492" y="211"/>
                    <a:pt x="492" y="211"/>
                  </a:cubicBezTo>
                  <a:cubicBezTo>
                    <a:pt x="492" y="211"/>
                    <a:pt x="492" y="210"/>
                    <a:pt x="491" y="210"/>
                  </a:cubicBezTo>
                  <a:cubicBezTo>
                    <a:pt x="491" y="209"/>
                    <a:pt x="490" y="209"/>
                    <a:pt x="490" y="209"/>
                  </a:cubicBezTo>
                  <a:cubicBezTo>
                    <a:pt x="489" y="209"/>
                    <a:pt x="488" y="209"/>
                    <a:pt x="488" y="208"/>
                  </a:cubicBezTo>
                  <a:cubicBezTo>
                    <a:pt x="489" y="206"/>
                    <a:pt x="487" y="206"/>
                    <a:pt x="487" y="206"/>
                  </a:cubicBezTo>
                  <a:cubicBezTo>
                    <a:pt x="485" y="207"/>
                    <a:pt x="485" y="207"/>
                    <a:pt x="485" y="205"/>
                  </a:cubicBezTo>
                  <a:cubicBezTo>
                    <a:pt x="484" y="206"/>
                    <a:pt x="482" y="207"/>
                    <a:pt x="481" y="208"/>
                  </a:cubicBezTo>
                  <a:cubicBezTo>
                    <a:pt x="481" y="208"/>
                    <a:pt x="481" y="208"/>
                    <a:pt x="480" y="208"/>
                  </a:cubicBezTo>
                  <a:cubicBezTo>
                    <a:pt x="480" y="208"/>
                    <a:pt x="480" y="208"/>
                    <a:pt x="480" y="208"/>
                  </a:cubicBezTo>
                  <a:cubicBezTo>
                    <a:pt x="480" y="209"/>
                    <a:pt x="480" y="209"/>
                    <a:pt x="479" y="209"/>
                  </a:cubicBezTo>
                  <a:cubicBezTo>
                    <a:pt x="480" y="209"/>
                    <a:pt x="480" y="209"/>
                    <a:pt x="480" y="209"/>
                  </a:cubicBezTo>
                  <a:cubicBezTo>
                    <a:pt x="480" y="210"/>
                    <a:pt x="480" y="210"/>
                    <a:pt x="480" y="210"/>
                  </a:cubicBezTo>
                  <a:cubicBezTo>
                    <a:pt x="480" y="211"/>
                    <a:pt x="479" y="211"/>
                    <a:pt x="479" y="210"/>
                  </a:cubicBezTo>
                  <a:cubicBezTo>
                    <a:pt x="479" y="210"/>
                    <a:pt x="478" y="210"/>
                    <a:pt x="478" y="210"/>
                  </a:cubicBezTo>
                  <a:cubicBezTo>
                    <a:pt x="478" y="211"/>
                    <a:pt x="476" y="211"/>
                    <a:pt x="478" y="212"/>
                  </a:cubicBezTo>
                  <a:cubicBezTo>
                    <a:pt x="478" y="212"/>
                    <a:pt x="478" y="213"/>
                    <a:pt x="478" y="213"/>
                  </a:cubicBezTo>
                  <a:cubicBezTo>
                    <a:pt x="478" y="214"/>
                    <a:pt x="478" y="213"/>
                    <a:pt x="477" y="213"/>
                  </a:cubicBezTo>
                  <a:cubicBezTo>
                    <a:pt x="477" y="213"/>
                    <a:pt x="476" y="213"/>
                    <a:pt x="476" y="213"/>
                  </a:cubicBezTo>
                  <a:cubicBezTo>
                    <a:pt x="475" y="214"/>
                    <a:pt x="474" y="214"/>
                    <a:pt x="474" y="213"/>
                  </a:cubicBezTo>
                  <a:cubicBezTo>
                    <a:pt x="474" y="213"/>
                    <a:pt x="475" y="212"/>
                    <a:pt x="475" y="212"/>
                  </a:cubicBezTo>
                  <a:cubicBezTo>
                    <a:pt x="475" y="211"/>
                    <a:pt x="475" y="211"/>
                    <a:pt x="474" y="210"/>
                  </a:cubicBezTo>
                  <a:cubicBezTo>
                    <a:pt x="473" y="210"/>
                    <a:pt x="473" y="211"/>
                    <a:pt x="472" y="211"/>
                  </a:cubicBezTo>
                  <a:cubicBezTo>
                    <a:pt x="472" y="212"/>
                    <a:pt x="471" y="212"/>
                    <a:pt x="471" y="213"/>
                  </a:cubicBezTo>
                  <a:cubicBezTo>
                    <a:pt x="472" y="213"/>
                    <a:pt x="473" y="213"/>
                    <a:pt x="473" y="213"/>
                  </a:cubicBezTo>
                  <a:cubicBezTo>
                    <a:pt x="473" y="215"/>
                    <a:pt x="471" y="216"/>
                    <a:pt x="469" y="216"/>
                  </a:cubicBezTo>
                  <a:cubicBezTo>
                    <a:pt x="469" y="215"/>
                    <a:pt x="470" y="215"/>
                    <a:pt x="470" y="215"/>
                  </a:cubicBezTo>
                  <a:cubicBezTo>
                    <a:pt x="470" y="214"/>
                    <a:pt x="470" y="213"/>
                    <a:pt x="469" y="212"/>
                  </a:cubicBezTo>
                  <a:cubicBezTo>
                    <a:pt x="469" y="212"/>
                    <a:pt x="469" y="212"/>
                    <a:pt x="468" y="213"/>
                  </a:cubicBezTo>
                  <a:cubicBezTo>
                    <a:pt x="468" y="215"/>
                    <a:pt x="467" y="214"/>
                    <a:pt x="466" y="214"/>
                  </a:cubicBezTo>
                  <a:cubicBezTo>
                    <a:pt x="465" y="213"/>
                    <a:pt x="466" y="212"/>
                    <a:pt x="466" y="212"/>
                  </a:cubicBezTo>
                  <a:cubicBezTo>
                    <a:pt x="467" y="210"/>
                    <a:pt x="466" y="209"/>
                    <a:pt x="465" y="209"/>
                  </a:cubicBezTo>
                  <a:cubicBezTo>
                    <a:pt x="463" y="208"/>
                    <a:pt x="462" y="209"/>
                    <a:pt x="461" y="209"/>
                  </a:cubicBezTo>
                  <a:cubicBezTo>
                    <a:pt x="460" y="210"/>
                    <a:pt x="459" y="210"/>
                    <a:pt x="459" y="209"/>
                  </a:cubicBezTo>
                  <a:cubicBezTo>
                    <a:pt x="459" y="208"/>
                    <a:pt x="458" y="208"/>
                    <a:pt x="458" y="209"/>
                  </a:cubicBezTo>
                  <a:cubicBezTo>
                    <a:pt x="457" y="209"/>
                    <a:pt x="457" y="211"/>
                    <a:pt x="455" y="209"/>
                  </a:cubicBezTo>
                  <a:cubicBezTo>
                    <a:pt x="455" y="209"/>
                    <a:pt x="452" y="209"/>
                    <a:pt x="452" y="209"/>
                  </a:cubicBezTo>
                  <a:cubicBezTo>
                    <a:pt x="452" y="210"/>
                    <a:pt x="452" y="210"/>
                    <a:pt x="452" y="210"/>
                  </a:cubicBezTo>
                  <a:cubicBezTo>
                    <a:pt x="453" y="211"/>
                    <a:pt x="451" y="211"/>
                    <a:pt x="451" y="211"/>
                  </a:cubicBezTo>
                  <a:cubicBezTo>
                    <a:pt x="450" y="211"/>
                    <a:pt x="450" y="211"/>
                    <a:pt x="449" y="211"/>
                  </a:cubicBezTo>
                  <a:cubicBezTo>
                    <a:pt x="449" y="211"/>
                    <a:pt x="449" y="210"/>
                    <a:pt x="449" y="210"/>
                  </a:cubicBezTo>
                  <a:cubicBezTo>
                    <a:pt x="448" y="209"/>
                    <a:pt x="448" y="210"/>
                    <a:pt x="448" y="211"/>
                  </a:cubicBezTo>
                  <a:cubicBezTo>
                    <a:pt x="448" y="212"/>
                    <a:pt x="447" y="212"/>
                    <a:pt x="447" y="212"/>
                  </a:cubicBezTo>
                  <a:cubicBezTo>
                    <a:pt x="445" y="212"/>
                    <a:pt x="446" y="214"/>
                    <a:pt x="445" y="215"/>
                  </a:cubicBezTo>
                  <a:cubicBezTo>
                    <a:pt x="445" y="215"/>
                    <a:pt x="446" y="215"/>
                    <a:pt x="446" y="215"/>
                  </a:cubicBezTo>
                  <a:cubicBezTo>
                    <a:pt x="446" y="215"/>
                    <a:pt x="446" y="215"/>
                    <a:pt x="446" y="214"/>
                  </a:cubicBezTo>
                  <a:cubicBezTo>
                    <a:pt x="446" y="214"/>
                    <a:pt x="447" y="213"/>
                    <a:pt x="447" y="214"/>
                  </a:cubicBezTo>
                  <a:cubicBezTo>
                    <a:pt x="448" y="216"/>
                    <a:pt x="450" y="215"/>
                    <a:pt x="452" y="215"/>
                  </a:cubicBezTo>
                  <a:cubicBezTo>
                    <a:pt x="451" y="216"/>
                    <a:pt x="451" y="216"/>
                    <a:pt x="450" y="216"/>
                  </a:cubicBezTo>
                  <a:cubicBezTo>
                    <a:pt x="447" y="218"/>
                    <a:pt x="444" y="219"/>
                    <a:pt x="441" y="219"/>
                  </a:cubicBezTo>
                  <a:cubicBezTo>
                    <a:pt x="441" y="219"/>
                    <a:pt x="440" y="219"/>
                    <a:pt x="440" y="220"/>
                  </a:cubicBezTo>
                  <a:cubicBezTo>
                    <a:pt x="440" y="221"/>
                    <a:pt x="439" y="221"/>
                    <a:pt x="439" y="220"/>
                  </a:cubicBezTo>
                  <a:cubicBezTo>
                    <a:pt x="438" y="220"/>
                    <a:pt x="437" y="220"/>
                    <a:pt x="437" y="221"/>
                  </a:cubicBezTo>
                  <a:cubicBezTo>
                    <a:pt x="437" y="223"/>
                    <a:pt x="435" y="222"/>
                    <a:pt x="434" y="223"/>
                  </a:cubicBezTo>
                  <a:cubicBezTo>
                    <a:pt x="434" y="224"/>
                    <a:pt x="434" y="222"/>
                    <a:pt x="433" y="222"/>
                  </a:cubicBezTo>
                  <a:cubicBezTo>
                    <a:pt x="433" y="222"/>
                    <a:pt x="433" y="224"/>
                    <a:pt x="431" y="222"/>
                  </a:cubicBezTo>
                  <a:cubicBezTo>
                    <a:pt x="431" y="222"/>
                    <a:pt x="431" y="222"/>
                    <a:pt x="431" y="223"/>
                  </a:cubicBezTo>
                  <a:cubicBezTo>
                    <a:pt x="430" y="223"/>
                    <a:pt x="429" y="223"/>
                    <a:pt x="428" y="223"/>
                  </a:cubicBezTo>
                  <a:cubicBezTo>
                    <a:pt x="427" y="224"/>
                    <a:pt x="425" y="224"/>
                    <a:pt x="425" y="225"/>
                  </a:cubicBezTo>
                  <a:cubicBezTo>
                    <a:pt x="425" y="226"/>
                    <a:pt x="425" y="226"/>
                    <a:pt x="425" y="226"/>
                  </a:cubicBezTo>
                  <a:cubicBezTo>
                    <a:pt x="424" y="227"/>
                    <a:pt x="423" y="226"/>
                    <a:pt x="423" y="227"/>
                  </a:cubicBezTo>
                  <a:cubicBezTo>
                    <a:pt x="423" y="228"/>
                    <a:pt x="422" y="228"/>
                    <a:pt x="422" y="227"/>
                  </a:cubicBezTo>
                  <a:cubicBezTo>
                    <a:pt x="420" y="226"/>
                    <a:pt x="420" y="228"/>
                    <a:pt x="419" y="228"/>
                  </a:cubicBezTo>
                  <a:cubicBezTo>
                    <a:pt x="418" y="229"/>
                    <a:pt x="418" y="229"/>
                    <a:pt x="418" y="230"/>
                  </a:cubicBezTo>
                  <a:cubicBezTo>
                    <a:pt x="416" y="231"/>
                    <a:pt x="414" y="233"/>
                    <a:pt x="413" y="236"/>
                  </a:cubicBezTo>
                  <a:cubicBezTo>
                    <a:pt x="413" y="236"/>
                    <a:pt x="413" y="238"/>
                    <a:pt x="412" y="237"/>
                  </a:cubicBezTo>
                  <a:cubicBezTo>
                    <a:pt x="410" y="236"/>
                    <a:pt x="408" y="237"/>
                    <a:pt x="406" y="236"/>
                  </a:cubicBezTo>
                  <a:cubicBezTo>
                    <a:pt x="406" y="235"/>
                    <a:pt x="405" y="236"/>
                    <a:pt x="405" y="237"/>
                  </a:cubicBezTo>
                  <a:cubicBezTo>
                    <a:pt x="404" y="237"/>
                    <a:pt x="405" y="237"/>
                    <a:pt x="405" y="237"/>
                  </a:cubicBezTo>
                  <a:cubicBezTo>
                    <a:pt x="406" y="238"/>
                    <a:pt x="407" y="238"/>
                    <a:pt x="409" y="238"/>
                  </a:cubicBezTo>
                  <a:cubicBezTo>
                    <a:pt x="409" y="238"/>
                    <a:pt x="410" y="239"/>
                    <a:pt x="410" y="239"/>
                  </a:cubicBezTo>
                  <a:cubicBezTo>
                    <a:pt x="410" y="240"/>
                    <a:pt x="410" y="240"/>
                    <a:pt x="409" y="241"/>
                  </a:cubicBezTo>
                  <a:cubicBezTo>
                    <a:pt x="409" y="241"/>
                    <a:pt x="408" y="241"/>
                    <a:pt x="408" y="240"/>
                  </a:cubicBezTo>
                  <a:cubicBezTo>
                    <a:pt x="408" y="240"/>
                    <a:pt x="407" y="240"/>
                    <a:pt x="407" y="240"/>
                  </a:cubicBezTo>
                  <a:cubicBezTo>
                    <a:pt x="407" y="240"/>
                    <a:pt x="407" y="240"/>
                    <a:pt x="407" y="241"/>
                  </a:cubicBezTo>
                  <a:cubicBezTo>
                    <a:pt x="408" y="242"/>
                    <a:pt x="407" y="242"/>
                    <a:pt x="406" y="243"/>
                  </a:cubicBezTo>
                  <a:cubicBezTo>
                    <a:pt x="406" y="240"/>
                    <a:pt x="406" y="240"/>
                    <a:pt x="404" y="240"/>
                  </a:cubicBezTo>
                  <a:cubicBezTo>
                    <a:pt x="403" y="240"/>
                    <a:pt x="401" y="240"/>
                    <a:pt x="402" y="242"/>
                  </a:cubicBezTo>
                  <a:cubicBezTo>
                    <a:pt x="402" y="242"/>
                    <a:pt x="402" y="243"/>
                    <a:pt x="402" y="242"/>
                  </a:cubicBezTo>
                  <a:cubicBezTo>
                    <a:pt x="401" y="242"/>
                    <a:pt x="401" y="242"/>
                    <a:pt x="400" y="242"/>
                  </a:cubicBezTo>
                  <a:cubicBezTo>
                    <a:pt x="400" y="242"/>
                    <a:pt x="400" y="243"/>
                    <a:pt x="401" y="243"/>
                  </a:cubicBezTo>
                  <a:cubicBezTo>
                    <a:pt x="402" y="244"/>
                    <a:pt x="402" y="245"/>
                    <a:pt x="402" y="246"/>
                  </a:cubicBezTo>
                  <a:cubicBezTo>
                    <a:pt x="401" y="246"/>
                    <a:pt x="400" y="247"/>
                    <a:pt x="400" y="245"/>
                  </a:cubicBezTo>
                  <a:cubicBezTo>
                    <a:pt x="400" y="245"/>
                    <a:pt x="400" y="244"/>
                    <a:pt x="399" y="244"/>
                  </a:cubicBezTo>
                  <a:cubicBezTo>
                    <a:pt x="398" y="244"/>
                    <a:pt x="399" y="245"/>
                    <a:pt x="399" y="245"/>
                  </a:cubicBezTo>
                  <a:cubicBezTo>
                    <a:pt x="399" y="246"/>
                    <a:pt x="399" y="247"/>
                    <a:pt x="398" y="246"/>
                  </a:cubicBezTo>
                  <a:cubicBezTo>
                    <a:pt x="397" y="246"/>
                    <a:pt x="397" y="247"/>
                    <a:pt x="397" y="248"/>
                  </a:cubicBezTo>
                  <a:cubicBezTo>
                    <a:pt x="397" y="248"/>
                    <a:pt x="398" y="249"/>
                    <a:pt x="398" y="249"/>
                  </a:cubicBezTo>
                  <a:cubicBezTo>
                    <a:pt x="400" y="249"/>
                    <a:pt x="401" y="251"/>
                    <a:pt x="403" y="251"/>
                  </a:cubicBezTo>
                  <a:cubicBezTo>
                    <a:pt x="403" y="252"/>
                    <a:pt x="403" y="253"/>
                    <a:pt x="403" y="254"/>
                  </a:cubicBezTo>
                  <a:cubicBezTo>
                    <a:pt x="402" y="253"/>
                    <a:pt x="401" y="253"/>
                    <a:pt x="399" y="254"/>
                  </a:cubicBezTo>
                  <a:cubicBezTo>
                    <a:pt x="399" y="255"/>
                    <a:pt x="400" y="255"/>
                    <a:pt x="400" y="255"/>
                  </a:cubicBezTo>
                  <a:cubicBezTo>
                    <a:pt x="400" y="256"/>
                    <a:pt x="400" y="255"/>
                    <a:pt x="399" y="255"/>
                  </a:cubicBezTo>
                  <a:cubicBezTo>
                    <a:pt x="399" y="255"/>
                    <a:pt x="398" y="255"/>
                    <a:pt x="398" y="255"/>
                  </a:cubicBezTo>
                  <a:cubicBezTo>
                    <a:pt x="398" y="256"/>
                    <a:pt x="398" y="256"/>
                    <a:pt x="398" y="257"/>
                  </a:cubicBezTo>
                  <a:cubicBezTo>
                    <a:pt x="398" y="258"/>
                    <a:pt x="399" y="257"/>
                    <a:pt x="399" y="257"/>
                  </a:cubicBezTo>
                  <a:cubicBezTo>
                    <a:pt x="401" y="257"/>
                    <a:pt x="402" y="258"/>
                    <a:pt x="403" y="260"/>
                  </a:cubicBezTo>
                  <a:cubicBezTo>
                    <a:pt x="404" y="260"/>
                    <a:pt x="404" y="260"/>
                    <a:pt x="404" y="261"/>
                  </a:cubicBezTo>
                  <a:cubicBezTo>
                    <a:pt x="403" y="261"/>
                    <a:pt x="404" y="261"/>
                    <a:pt x="404" y="262"/>
                  </a:cubicBezTo>
                  <a:cubicBezTo>
                    <a:pt x="405" y="262"/>
                    <a:pt x="405" y="263"/>
                    <a:pt x="406" y="263"/>
                  </a:cubicBezTo>
                  <a:cubicBezTo>
                    <a:pt x="405" y="264"/>
                    <a:pt x="404" y="263"/>
                    <a:pt x="403" y="264"/>
                  </a:cubicBezTo>
                  <a:cubicBezTo>
                    <a:pt x="404" y="265"/>
                    <a:pt x="405" y="265"/>
                    <a:pt x="406" y="266"/>
                  </a:cubicBezTo>
                  <a:cubicBezTo>
                    <a:pt x="406" y="266"/>
                    <a:pt x="406" y="267"/>
                    <a:pt x="406" y="268"/>
                  </a:cubicBezTo>
                  <a:cubicBezTo>
                    <a:pt x="406" y="268"/>
                    <a:pt x="405" y="268"/>
                    <a:pt x="405" y="268"/>
                  </a:cubicBezTo>
                  <a:cubicBezTo>
                    <a:pt x="403" y="268"/>
                    <a:pt x="401" y="267"/>
                    <a:pt x="399" y="268"/>
                  </a:cubicBezTo>
                  <a:cubicBezTo>
                    <a:pt x="398" y="269"/>
                    <a:pt x="398" y="270"/>
                    <a:pt x="396" y="269"/>
                  </a:cubicBezTo>
                  <a:cubicBezTo>
                    <a:pt x="395" y="269"/>
                    <a:pt x="395" y="270"/>
                    <a:pt x="395" y="271"/>
                  </a:cubicBezTo>
                  <a:cubicBezTo>
                    <a:pt x="395" y="272"/>
                    <a:pt x="393" y="272"/>
                    <a:pt x="392" y="272"/>
                  </a:cubicBezTo>
                  <a:cubicBezTo>
                    <a:pt x="391" y="271"/>
                    <a:pt x="389" y="271"/>
                    <a:pt x="388" y="271"/>
                  </a:cubicBezTo>
                  <a:cubicBezTo>
                    <a:pt x="387" y="272"/>
                    <a:pt x="385" y="272"/>
                    <a:pt x="383" y="273"/>
                  </a:cubicBezTo>
                  <a:cubicBezTo>
                    <a:pt x="382" y="273"/>
                    <a:pt x="381" y="274"/>
                    <a:pt x="380" y="274"/>
                  </a:cubicBezTo>
                  <a:cubicBezTo>
                    <a:pt x="378" y="274"/>
                    <a:pt x="378" y="274"/>
                    <a:pt x="378" y="274"/>
                  </a:cubicBezTo>
                  <a:cubicBezTo>
                    <a:pt x="375" y="274"/>
                    <a:pt x="373" y="273"/>
                    <a:pt x="370" y="274"/>
                  </a:cubicBezTo>
                  <a:cubicBezTo>
                    <a:pt x="368" y="274"/>
                    <a:pt x="365" y="276"/>
                    <a:pt x="362" y="275"/>
                  </a:cubicBezTo>
                  <a:cubicBezTo>
                    <a:pt x="362" y="275"/>
                    <a:pt x="361" y="275"/>
                    <a:pt x="361" y="276"/>
                  </a:cubicBezTo>
                  <a:cubicBezTo>
                    <a:pt x="361" y="276"/>
                    <a:pt x="361" y="277"/>
                    <a:pt x="362" y="277"/>
                  </a:cubicBezTo>
                  <a:cubicBezTo>
                    <a:pt x="363" y="277"/>
                    <a:pt x="363" y="278"/>
                    <a:pt x="362" y="279"/>
                  </a:cubicBezTo>
                  <a:cubicBezTo>
                    <a:pt x="362" y="279"/>
                    <a:pt x="362" y="280"/>
                    <a:pt x="361" y="280"/>
                  </a:cubicBezTo>
                  <a:cubicBezTo>
                    <a:pt x="360" y="281"/>
                    <a:pt x="360" y="282"/>
                    <a:pt x="362" y="282"/>
                  </a:cubicBezTo>
                  <a:cubicBezTo>
                    <a:pt x="362" y="283"/>
                    <a:pt x="363" y="283"/>
                    <a:pt x="362" y="284"/>
                  </a:cubicBezTo>
                  <a:cubicBezTo>
                    <a:pt x="361" y="285"/>
                    <a:pt x="362" y="286"/>
                    <a:pt x="363" y="288"/>
                  </a:cubicBezTo>
                  <a:cubicBezTo>
                    <a:pt x="364" y="289"/>
                    <a:pt x="364" y="290"/>
                    <a:pt x="363" y="292"/>
                  </a:cubicBezTo>
                  <a:cubicBezTo>
                    <a:pt x="363" y="293"/>
                    <a:pt x="363" y="295"/>
                    <a:pt x="363" y="297"/>
                  </a:cubicBezTo>
                  <a:cubicBezTo>
                    <a:pt x="363" y="297"/>
                    <a:pt x="364" y="297"/>
                    <a:pt x="363" y="298"/>
                  </a:cubicBezTo>
                  <a:cubicBezTo>
                    <a:pt x="363" y="300"/>
                    <a:pt x="364" y="301"/>
                    <a:pt x="365" y="302"/>
                  </a:cubicBezTo>
                  <a:cubicBezTo>
                    <a:pt x="365" y="303"/>
                    <a:pt x="366" y="303"/>
                    <a:pt x="368" y="303"/>
                  </a:cubicBezTo>
                  <a:cubicBezTo>
                    <a:pt x="369" y="303"/>
                    <a:pt x="371" y="305"/>
                    <a:pt x="372" y="305"/>
                  </a:cubicBezTo>
                  <a:cubicBezTo>
                    <a:pt x="373" y="304"/>
                    <a:pt x="373" y="305"/>
                    <a:pt x="373" y="305"/>
                  </a:cubicBezTo>
                  <a:cubicBezTo>
                    <a:pt x="374" y="307"/>
                    <a:pt x="374" y="308"/>
                    <a:pt x="374" y="309"/>
                  </a:cubicBezTo>
                  <a:cubicBezTo>
                    <a:pt x="375" y="311"/>
                    <a:pt x="376" y="313"/>
                    <a:pt x="378" y="313"/>
                  </a:cubicBezTo>
                  <a:cubicBezTo>
                    <a:pt x="380" y="314"/>
                    <a:pt x="381" y="315"/>
                    <a:pt x="381" y="317"/>
                  </a:cubicBezTo>
                  <a:cubicBezTo>
                    <a:pt x="381" y="317"/>
                    <a:pt x="381" y="318"/>
                    <a:pt x="382" y="318"/>
                  </a:cubicBezTo>
                  <a:cubicBezTo>
                    <a:pt x="383" y="319"/>
                    <a:pt x="383" y="321"/>
                    <a:pt x="381" y="322"/>
                  </a:cubicBezTo>
                  <a:cubicBezTo>
                    <a:pt x="381" y="323"/>
                    <a:pt x="381" y="323"/>
                    <a:pt x="381" y="323"/>
                  </a:cubicBezTo>
                  <a:cubicBezTo>
                    <a:pt x="381" y="325"/>
                    <a:pt x="381" y="326"/>
                    <a:pt x="380" y="327"/>
                  </a:cubicBezTo>
                  <a:cubicBezTo>
                    <a:pt x="379" y="327"/>
                    <a:pt x="380" y="330"/>
                    <a:pt x="380" y="331"/>
                  </a:cubicBezTo>
                  <a:cubicBezTo>
                    <a:pt x="381" y="333"/>
                    <a:pt x="382" y="335"/>
                    <a:pt x="382" y="338"/>
                  </a:cubicBezTo>
                  <a:cubicBezTo>
                    <a:pt x="382" y="339"/>
                    <a:pt x="383" y="340"/>
                    <a:pt x="383" y="342"/>
                  </a:cubicBezTo>
                  <a:cubicBezTo>
                    <a:pt x="384" y="343"/>
                    <a:pt x="384" y="343"/>
                    <a:pt x="383" y="344"/>
                  </a:cubicBezTo>
                  <a:cubicBezTo>
                    <a:pt x="383" y="345"/>
                    <a:pt x="382" y="345"/>
                    <a:pt x="382" y="344"/>
                  </a:cubicBezTo>
                  <a:cubicBezTo>
                    <a:pt x="382" y="343"/>
                    <a:pt x="382" y="342"/>
                    <a:pt x="381" y="342"/>
                  </a:cubicBezTo>
                  <a:cubicBezTo>
                    <a:pt x="381" y="342"/>
                    <a:pt x="381" y="342"/>
                    <a:pt x="381" y="342"/>
                  </a:cubicBezTo>
                  <a:cubicBezTo>
                    <a:pt x="381" y="342"/>
                    <a:pt x="380" y="342"/>
                    <a:pt x="381" y="343"/>
                  </a:cubicBezTo>
                  <a:cubicBezTo>
                    <a:pt x="381" y="343"/>
                    <a:pt x="381" y="345"/>
                    <a:pt x="382" y="346"/>
                  </a:cubicBezTo>
                  <a:cubicBezTo>
                    <a:pt x="381" y="346"/>
                    <a:pt x="380" y="346"/>
                    <a:pt x="379" y="347"/>
                  </a:cubicBezTo>
                  <a:cubicBezTo>
                    <a:pt x="379" y="347"/>
                    <a:pt x="378" y="347"/>
                    <a:pt x="378" y="347"/>
                  </a:cubicBezTo>
                  <a:cubicBezTo>
                    <a:pt x="378" y="348"/>
                    <a:pt x="379" y="349"/>
                    <a:pt x="379" y="349"/>
                  </a:cubicBezTo>
                  <a:cubicBezTo>
                    <a:pt x="379" y="349"/>
                    <a:pt x="379" y="350"/>
                    <a:pt x="379" y="350"/>
                  </a:cubicBezTo>
                  <a:cubicBezTo>
                    <a:pt x="378" y="350"/>
                    <a:pt x="378" y="349"/>
                    <a:pt x="378" y="349"/>
                  </a:cubicBezTo>
                  <a:cubicBezTo>
                    <a:pt x="377" y="349"/>
                    <a:pt x="378" y="349"/>
                    <a:pt x="378" y="350"/>
                  </a:cubicBezTo>
                  <a:cubicBezTo>
                    <a:pt x="377" y="349"/>
                    <a:pt x="376" y="349"/>
                    <a:pt x="376" y="348"/>
                  </a:cubicBezTo>
                  <a:cubicBezTo>
                    <a:pt x="376" y="347"/>
                    <a:pt x="377" y="347"/>
                    <a:pt x="377" y="346"/>
                  </a:cubicBezTo>
                  <a:cubicBezTo>
                    <a:pt x="378" y="345"/>
                    <a:pt x="379" y="343"/>
                    <a:pt x="377" y="342"/>
                  </a:cubicBezTo>
                  <a:cubicBezTo>
                    <a:pt x="377" y="342"/>
                    <a:pt x="377" y="341"/>
                    <a:pt x="377" y="341"/>
                  </a:cubicBezTo>
                  <a:cubicBezTo>
                    <a:pt x="378" y="341"/>
                    <a:pt x="378" y="340"/>
                    <a:pt x="379" y="339"/>
                  </a:cubicBezTo>
                  <a:cubicBezTo>
                    <a:pt x="379" y="338"/>
                    <a:pt x="378" y="336"/>
                    <a:pt x="379" y="335"/>
                  </a:cubicBezTo>
                  <a:cubicBezTo>
                    <a:pt x="380" y="334"/>
                    <a:pt x="379" y="333"/>
                    <a:pt x="378" y="333"/>
                  </a:cubicBezTo>
                  <a:cubicBezTo>
                    <a:pt x="378" y="333"/>
                    <a:pt x="378" y="333"/>
                    <a:pt x="378" y="334"/>
                  </a:cubicBezTo>
                  <a:cubicBezTo>
                    <a:pt x="378" y="334"/>
                    <a:pt x="377" y="335"/>
                    <a:pt x="377" y="335"/>
                  </a:cubicBezTo>
                  <a:cubicBezTo>
                    <a:pt x="377" y="335"/>
                    <a:pt x="376" y="334"/>
                    <a:pt x="376" y="334"/>
                  </a:cubicBezTo>
                  <a:cubicBezTo>
                    <a:pt x="376" y="334"/>
                    <a:pt x="376" y="333"/>
                    <a:pt x="375" y="333"/>
                  </a:cubicBezTo>
                  <a:cubicBezTo>
                    <a:pt x="375" y="334"/>
                    <a:pt x="375" y="336"/>
                    <a:pt x="376" y="337"/>
                  </a:cubicBezTo>
                  <a:cubicBezTo>
                    <a:pt x="376" y="337"/>
                    <a:pt x="376" y="337"/>
                    <a:pt x="376" y="337"/>
                  </a:cubicBezTo>
                  <a:cubicBezTo>
                    <a:pt x="373" y="338"/>
                    <a:pt x="375" y="341"/>
                    <a:pt x="373" y="341"/>
                  </a:cubicBezTo>
                  <a:cubicBezTo>
                    <a:pt x="373" y="341"/>
                    <a:pt x="373" y="342"/>
                    <a:pt x="373" y="342"/>
                  </a:cubicBezTo>
                  <a:cubicBezTo>
                    <a:pt x="373" y="342"/>
                    <a:pt x="374" y="343"/>
                    <a:pt x="373" y="343"/>
                  </a:cubicBezTo>
                  <a:cubicBezTo>
                    <a:pt x="372" y="343"/>
                    <a:pt x="372" y="342"/>
                    <a:pt x="372" y="342"/>
                  </a:cubicBezTo>
                  <a:cubicBezTo>
                    <a:pt x="372" y="341"/>
                    <a:pt x="372" y="341"/>
                    <a:pt x="373" y="340"/>
                  </a:cubicBezTo>
                  <a:cubicBezTo>
                    <a:pt x="374" y="340"/>
                    <a:pt x="373" y="339"/>
                    <a:pt x="373" y="339"/>
                  </a:cubicBezTo>
                  <a:cubicBezTo>
                    <a:pt x="373" y="339"/>
                    <a:pt x="374" y="338"/>
                    <a:pt x="374" y="337"/>
                  </a:cubicBezTo>
                  <a:cubicBezTo>
                    <a:pt x="373" y="336"/>
                    <a:pt x="373" y="335"/>
                    <a:pt x="374" y="335"/>
                  </a:cubicBezTo>
                  <a:cubicBezTo>
                    <a:pt x="375" y="334"/>
                    <a:pt x="375" y="334"/>
                    <a:pt x="374" y="333"/>
                  </a:cubicBezTo>
                  <a:cubicBezTo>
                    <a:pt x="374" y="333"/>
                    <a:pt x="374" y="333"/>
                    <a:pt x="373" y="333"/>
                  </a:cubicBezTo>
                  <a:cubicBezTo>
                    <a:pt x="373" y="333"/>
                    <a:pt x="373" y="334"/>
                    <a:pt x="373" y="334"/>
                  </a:cubicBezTo>
                  <a:cubicBezTo>
                    <a:pt x="373" y="333"/>
                    <a:pt x="373" y="333"/>
                    <a:pt x="373" y="333"/>
                  </a:cubicBezTo>
                  <a:cubicBezTo>
                    <a:pt x="374" y="332"/>
                    <a:pt x="374" y="331"/>
                    <a:pt x="373" y="330"/>
                  </a:cubicBezTo>
                  <a:cubicBezTo>
                    <a:pt x="372" y="328"/>
                    <a:pt x="373" y="327"/>
                    <a:pt x="374" y="326"/>
                  </a:cubicBezTo>
                  <a:cubicBezTo>
                    <a:pt x="375" y="325"/>
                    <a:pt x="376" y="324"/>
                    <a:pt x="377" y="324"/>
                  </a:cubicBezTo>
                  <a:cubicBezTo>
                    <a:pt x="378" y="324"/>
                    <a:pt x="379" y="323"/>
                    <a:pt x="378" y="323"/>
                  </a:cubicBezTo>
                  <a:cubicBezTo>
                    <a:pt x="377" y="321"/>
                    <a:pt x="378" y="321"/>
                    <a:pt x="379" y="320"/>
                  </a:cubicBezTo>
                  <a:cubicBezTo>
                    <a:pt x="380" y="319"/>
                    <a:pt x="380" y="317"/>
                    <a:pt x="379" y="317"/>
                  </a:cubicBezTo>
                  <a:cubicBezTo>
                    <a:pt x="378" y="316"/>
                    <a:pt x="376" y="316"/>
                    <a:pt x="374" y="317"/>
                  </a:cubicBezTo>
                  <a:cubicBezTo>
                    <a:pt x="372" y="318"/>
                    <a:pt x="370" y="318"/>
                    <a:pt x="368" y="317"/>
                  </a:cubicBezTo>
                  <a:cubicBezTo>
                    <a:pt x="368" y="317"/>
                    <a:pt x="367" y="317"/>
                    <a:pt x="367" y="316"/>
                  </a:cubicBezTo>
                  <a:cubicBezTo>
                    <a:pt x="367" y="314"/>
                    <a:pt x="365" y="313"/>
                    <a:pt x="364" y="312"/>
                  </a:cubicBezTo>
                  <a:cubicBezTo>
                    <a:pt x="364" y="311"/>
                    <a:pt x="363" y="311"/>
                    <a:pt x="363" y="310"/>
                  </a:cubicBezTo>
                  <a:cubicBezTo>
                    <a:pt x="363" y="309"/>
                    <a:pt x="363" y="309"/>
                    <a:pt x="362" y="309"/>
                  </a:cubicBezTo>
                  <a:cubicBezTo>
                    <a:pt x="360" y="308"/>
                    <a:pt x="357" y="307"/>
                    <a:pt x="356" y="305"/>
                  </a:cubicBezTo>
                  <a:cubicBezTo>
                    <a:pt x="354" y="302"/>
                    <a:pt x="351" y="303"/>
                    <a:pt x="348" y="303"/>
                  </a:cubicBezTo>
                  <a:cubicBezTo>
                    <a:pt x="347" y="303"/>
                    <a:pt x="346" y="303"/>
                    <a:pt x="344" y="304"/>
                  </a:cubicBezTo>
                  <a:cubicBezTo>
                    <a:pt x="344" y="304"/>
                    <a:pt x="343" y="305"/>
                    <a:pt x="343" y="304"/>
                  </a:cubicBezTo>
                  <a:cubicBezTo>
                    <a:pt x="343" y="303"/>
                    <a:pt x="343" y="303"/>
                    <a:pt x="344" y="303"/>
                  </a:cubicBezTo>
                  <a:cubicBezTo>
                    <a:pt x="345" y="303"/>
                    <a:pt x="345" y="302"/>
                    <a:pt x="346" y="301"/>
                  </a:cubicBezTo>
                  <a:cubicBezTo>
                    <a:pt x="346" y="301"/>
                    <a:pt x="347" y="300"/>
                    <a:pt x="346" y="300"/>
                  </a:cubicBezTo>
                  <a:cubicBezTo>
                    <a:pt x="346" y="298"/>
                    <a:pt x="342" y="297"/>
                    <a:pt x="341" y="298"/>
                  </a:cubicBezTo>
                  <a:cubicBezTo>
                    <a:pt x="339" y="300"/>
                    <a:pt x="338" y="302"/>
                    <a:pt x="337" y="303"/>
                  </a:cubicBezTo>
                  <a:cubicBezTo>
                    <a:pt x="336" y="304"/>
                    <a:pt x="337" y="305"/>
                    <a:pt x="338" y="305"/>
                  </a:cubicBezTo>
                  <a:cubicBezTo>
                    <a:pt x="340" y="305"/>
                    <a:pt x="341" y="305"/>
                    <a:pt x="343" y="305"/>
                  </a:cubicBezTo>
                  <a:cubicBezTo>
                    <a:pt x="343" y="306"/>
                    <a:pt x="342" y="307"/>
                    <a:pt x="341" y="307"/>
                  </a:cubicBezTo>
                  <a:cubicBezTo>
                    <a:pt x="340" y="308"/>
                    <a:pt x="340" y="308"/>
                    <a:pt x="340" y="309"/>
                  </a:cubicBezTo>
                  <a:cubicBezTo>
                    <a:pt x="341" y="309"/>
                    <a:pt x="341" y="310"/>
                    <a:pt x="341" y="309"/>
                  </a:cubicBezTo>
                  <a:cubicBezTo>
                    <a:pt x="343" y="308"/>
                    <a:pt x="344" y="309"/>
                    <a:pt x="345" y="310"/>
                  </a:cubicBezTo>
                  <a:cubicBezTo>
                    <a:pt x="346" y="312"/>
                    <a:pt x="346" y="313"/>
                    <a:pt x="345" y="314"/>
                  </a:cubicBezTo>
                  <a:cubicBezTo>
                    <a:pt x="344" y="315"/>
                    <a:pt x="342" y="315"/>
                    <a:pt x="341" y="314"/>
                  </a:cubicBezTo>
                  <a:cubicBezTo>
                    <a:pt x="340" y="313"/>
                    <a:pt x="338" y="312"/>
                    <a:pt x="337" y="310"/>
                  </a:cubicBezTo>
                  <a:cubicBezTo>
                    <a:pt x="337" y="310"/>
                    <a:pt x="336" y="310"/>
                    <a:pt x="336" y="310"/>
                  </a:cubicBezTo>
                  <a:cubicBezTo>
                    <a:pt x="335" y="310"/>
                    <a:pt x="334" y="310"/>
                    <a:pt x="334" y="311"/>
                  </a:cubicBezTo>
                  <a:cubicBezTo>
                    <a:pt x="332" y="312"/>
                    <a:pt x="331" y="313"/>
                    <a:pt x="331" y="314"/>
                  </a:cubicBezTo>
                  <a:cubicBezTo>
                    <a:pt x="331" y="316"/>
                    <a:pt x="332" y="318"/>
                    <a:pt x="332" y="320"/>
                  </a:cubicBezTo>
                  <a:cubicBezTo>
                    <a:pt x="332" y="320"/>
                    <a:pt x="333" y="321"/>
                    <a:pt x="333" y="321"/>
                  </a:cubicBezTo>
                  <a:cubicBezTo>
                    <a:pt x="334" y="321"/>
                    <a:pt x="335" y="322"/>
                    <a:pt x="335" y="322"/>
                  </a:cubicBezTo>
                  <a:cubicBezTo>
                    <a:pt x="337" y="324"/>
                    <a:pt x="339" y="324"/>
                    <a:pt x="340" y="326"/>
                  </a:cubicBezTo>
                  <a:cubicBezTo>
                    <a:pt x="341" y="327"/>
                    <a:pt x="341" y="326"/>
                    <a:pt x="342" y="326"/>
                  </a:cubicBezTo>
                  <a:cubicBezTo>
                    <a:pt x="343" y="325"/>
                    <a:pt x="344" y="328"/>
                    <a:pt x="346" y="327"/>
                  </a:cubicBezTo>
                  <a:cubicBezTo>
                    <a:pt x="347" y="327"/>
                    <a:pt x="346" y="328"/>
                    <a:pt x="346" y="328"/>
                  </a:cubicBezTo>
                  <a:cubicBezTo>
                    <a:pt x="346" y="331"/>
                    <a:pt x="347" y="333"/>
                    <a:pt x="349" y="334"/>
                  </a:cubicBezTo>
                  <a:cubicBezTo>
                    <a:pt x="348" y="334"/>
                    <a:pt x="347" y="334"/>
                    <a:pt x="347" y="334"/>
                  </a:cubicBezTo>
                  <a:cubicBezTo>
                    <a:pt x="346" y="333"/>
                    <a:pt x="344" y="334"/>
                    <a:pt x="344" y="332"/>
                  </a:cubicBezTo>
                  <a:cubicBezTo>
                    <a:pt x="344" y="330"/>
                    <a:pt x="343" y="329"/>
                    <a:pt x="341" y="329"/>
                  </a:cubicBezTo>
                  <a:cubicBezTo>
                    <a:pt x="338" y="330"/>
                    <a:pt x="336" y="328"/>
                    <a:pt x="333" y="328"/>
                  </a:cubicBezTo>
                  <a:cubicBezTo>
                    <a:pt x="331" y="328"/>
                    <a:pt x="329" y="328"/>
                    <a:pt x="327" y="326"/>
                  </a:cubicBezTo>
                  <a:cubicBezTo>
                    <a:pt x="326" y="325"/>
                    <a:pt x="325" y="324"/>
                    <a:pt x="326" y="323"/>
                  </a:cubicBezTo>
                  <a:cubicBezTo>
                    <a:pt x="327" y="321"/>
                    <a:pt x="327" y="319"/>
                    <a:pt x="326" y="318"/>
                  </a:cubicBezTo>
                  <a:cubicBezTo>
                    <a:pt x="326" y="317"/>
                    <a:pt x="325" y="316"/>
                    <a:pt x="326" y="314"/>
                  </a:cubicBezTo>
                  <a:cubicBezTo>
                    <a:pt x="326" y="313"/>
                    <a:pt x="327" y="312"/>
                    <a:pt x="327" y="310"/>
                  </a:cubicBezTo>
                  <a:cubicBezTo>
                    <a:pt x="327" y="309"/>
                    <a:pt x="327" y="308"/>
                    <a:pt x="328" y="306"/>
                  </a:cubicBezTo>
                  <a:cubicBezTo>
                    <a:pt x="329" y="304"/>
                    <a:pt x="327" y="302"/>
                    <a:pt x="328" y="299"/>
                  </a:cubicBezTo>
                  <a:cubicBezTo>
                    <a:pt x="328" y="299"/>
                    <a:pt x="328" y="299"/>
                    <a:pt x="328" y="298"/>
                  </a:cubicBezTo>
                  <a:cubicBezTo>
                    <a:pt x="327" y="297"/>
                    <a:pt x="326" y="296"/>
                    <a:pt x="326" y="296"/>
                  </a:cubicBezTo>
                  <a:cubicBezTo>
                    <a:pt x="327" y="294"/>
                    <a:pt x="326" y="294"/>
                    <a:pt x="325" y="293"/>
                  </a:cubicBezTo>
                  <a:cubicBezTo>
                    <a:pt x="324" y="292"/>
                    <a:pt x="324" y="290"/>
                    <a:pt x="322" y="289"/>
                  </a:cubicBezTo>
                  <a:cubicBezTo>
                    <a:pt x="322" y="289"/>
                    <a:pt x="322" y="289"/>
                    <a:pt x="322" y="288"/>
                  </a:cubicBezTo>
                  <a:cubicBezTo>
                    <a:pt x="324" y="287"/>
                    <a:pt x="322" y="287"/>
                    <a:pt x="321" y="286"/>
                  </a:cubicBezTo>
                  <a:cubicBezTo>
                    <a:pt x="320" y="286"/>
                    <a:pt x="319" y="286"/>
                    <a:pt x="319" y="287"/>
                  </a:cubicBezTo>
                  <a:cubicBezTo>
                    <a:pt x="318" y="288"/>
                    <a:pt x="318" y="290"/>
                    <a:pt x="320" y="291"/>
                  </a:cubicBezTo>
                  <a:cubicBezTo>
                    <a:pt x="323" y="293"/>
                    <a:pt x="324" y="295"/>
                    <a:pt x="324" y="298"/>
                  </a:cubicBezTo>
                  <a:cubicBezTo>
                    <a:pt x="324" y="299"/>
                    <a:pt x="324" y="299"/>
                    <a:pt x="324" y="300"/>
                  </a:cubicBezTo>
                  <a:cubicBezTo>
                    <a:pt x="325" y="303"/>
                    <a:pt x="325" y="306"/>
                    <a:pt x="323" y="308"/>
                  </a:cubicBezTo>
                  <a:cubicBezTo>
                    <a:pt x="322" y="311"/>
                    <a:pt x="319" y="312"/>
                    <a:pt x="317" y="313"/>
                  </a:cubicBezTo>
                  <a:cubicBezTo>
                    <a:pt x="316" y="314"/>
                    <a:pt x="314" y="314"/>
                    <a:pt x="314" y="316"/>
                  </a:cubicBezTo>
                  <a:cubicBezTo>
                    <a:pt x="314" y="318"/>
                    <a:pt x="314" y="319"/>
                    <a:pt x="313" y="320"/>
                  </a:cubicBezTo>
                  <a:cubicBezTo>
                    <a:pt x="312" y="321"/>
                    <a:pt x="312" y="322"/>
                    <a:pt x="311" y="323"/>
                  </a:cubicBezTo>
                  <a:cubicBezTo>
                    <a:pt x="310" y="324"/>
                    <a:pt x="311" y="325"/>
                    <a:pt x="311" y="325"/>
                  </a:cubicBezTo>
                  <a:cubicBezTo>
                    <a:pt x="314" y="326"/>
                    <a:pt x="315" y="328"/>
                    <a:pt x="315" y="330"/>
                  </a:cubicBezTo>
                  <a:cubicBezTo>
                    <a:pt x="315" y="331"/>
                    <a:pt x="316" y="332"/>
                    <a:pt x="317" y="333"/>
                  </a:cubicBezTo>
                  <a:cubicBezTo>
                    <a:pt x="316" y="335"/>
                    <a:pt x="317" y="336"/>
                    <a:pt x="318" y="338"/>
                  </a:cubicBezTo>
                  <a:cubicBezTo>
                    <a:pt x="319" y="340"/>
                    <a:pt x="320" y="341"/>
                    <a:pt x="319" y="343"/>
                  </a:cubicBezTo>
                  <a:cubicBezTo>
                    <a:pt x="318" y="345"/>
                    <a:pt x="318" y="346"/>
                    <a:pt x="317" y="347"/>
                  </a:cubicBezTo>
                  <a:cubicBezTo>
                    <a:pt x="316" y="348"/>
                    <a:pt x="315" y="349"/>
                    <a:pt x="315" y="350"/>
                  </a:cubicBezTo>
                  <a:cubicBezTo>
                    <a:pt x="316" y="352"/>
                    <a:pt x="315" y="354"/>
                    <a:pt x="315" y="357"/>
                  </a:cubicBezTo>
                  <a:cubicBezTo>
                    <a:pt x="314" y="358"/>
                    <a:pt x="314" y="359"/>
                    <a:pt x="315" y="360"/>
                  </a:cubicBezTo>
                  <a:cubicBezTo>
                    <a:pt x="317" y="363"/>
                    <a:pt x="317" y="365"/>
                    <a:pt x="316" y="367"/>
                  </a:cubicBezTo>
                  <a:cubicBezTo>
                    <a:pt x="315" y="368"/>
                    <a:pt x="316" y="369"/>
                    <a:pt x="317" y="370"/>
                  </a:cubicBezTo>
                  <a:cubicBezTo>
                    <a:pt x="317" y="371"/>
                    <a:pt x="318" y="370"/>
                    <a:pt x="318" y="370"/>
                  </a:cubicBezTo>
                  <a:cubicBezTo>
                    <a:pt x="319" y="370"/>
                    <a:pt x="321" y="369"/>
                    <a:pt x="322" y="370"/>
                  </a:cubicBezTo>
                  <a:cubicBezTo>
                    <a:pt x="323" y="371"/>
                    <a:pt x="324" y="370"/>
                    <a:pt x="325" y="369"/>
                  </a:cubicBezTo>
                  <a:cubicBezTo>
                    <a:pt x="326" y="369"/>
                    <a:pt x="326" y="368"/>
                    <a:pt x="327" y="367"/>
                  </a:cubicBezTo>
                  <a:cubicBezTo>
                    <a:pt x="331" y="367"/>
                    <a:pt x="333" y="369"/>
                    <a:pt x="336" y="370"/>
                  </a:cubicBezTo>
                  <a:cubicBezTo>
                    <a:pt x="337" y="373"/>
                    <a:pt x="339" y="373"/>
                    <a:pt x="340" y="374"/>
                  </a:cubicBezTo>
                  <a:cubicBezTo>
                    <a:pt x="342" y="375"/>
                    <a:pt x="342" y="376"/>
                    <a:pt x="342" y="378"/>
                  </a:cubicBezTo>
                  <a:cubicBezTo>
                    <a:pt x="343" y="380"/>
                    <a:pt x="344" y="382"/>
                    <a:pt x="345" y="385"/>
                  </a:cubicBezTo>
                  <a:cubicBezTo>
                    <a:pt x="345" y="386"/>
                    <a:pt x="345" y="386"/>
                    <a:pt x="344" y="386"/>
                  </a:cubicBezTo>
                  <a:cubicBezTo>
                    <a:pt x="343" y="386"/>
                    <a:pt x="342" y="387"/>
                    <a:pt x="342" y="388"/>
                  </a:cubicBezTo>
                  <a:cubicBezTo>
                    <a:pt x="341" y="390"/>
                    <a:pt x="341" y="392"/>
                    <a:pt x="341" y="394"/>
                  </a:cubicBezTo>
                  <a:cubicBezTo>
                    <a:pt x="341" y="395"/>
                    <a:pt x="341" y="396"/>
                    <a:pt x="342" y="395"/>
                  </a:cubicBezTo>
                  <a:cubicBezTo>
                    <a:pt x="343" y="395"/>
                    <a:pt x="343" y="395"/>
                    <a:pt x="343" y="396"/>
                  </a:cubicBezTo>
                  <a:cubicBezTo>
                    <a:pt x="343" y="397"/>
                    <a:pt x="345" y="397"/>
                    <a:pt x="345" y="397"/>
                  </a:cubicBezTo>
                  <a:cubicBezTo>
                    <a:pt x="345" y="398"/>
                    <a:pt x="344" y="398"/>
                    <a:pt x="344" y="399"/>
                  </a:cubicBezTo>
                  <a:cubicBezTo>
                    <a:pt x="343" y="399"/>
                    <a:pt x="343" y="400"/>
                    <a:pt x="343" y="400"/>
                  </a:cubicBezTo>
                  <a:cubicBezTo>
                    <a:pt x="342" y="400"/>
                    <a:pt x="342" y="401"/>
                    <a:pt x="342" y="401"/>
                  </a:cubicBezTo>
                  <a:cubicBezTo>
                    <a:pt x="342" y="399"/>
                    <a:pt x="342" y="398"/>
                    <a:pt x="341" y="397"/>
                  </a:cubicBezTo>
                  <a:cubicBezTo>
                    <a:pt x="340" y="396"/>
                    <a:pt x="339" y="396"/>
                    <a:pt x="339" y="395"/>
                  </a:cubicBezTo>
                  <a:cubicBezTo>
                    <a:pt x="339" y="394"/>
                    <a:pt x="338" y="394"/>
                    <a:pt x="339" y="394"/>
                  </a:cubicBezTo>
                  <a:cubicBezTo>
                    <a:pt x="340" y="393"/>
                    <a:pt x="339" y="392"/>
                    <a:pt x="339" y="392"/>
                  </a:cubicBezTo>
                  <a:cubicBezTo>
                    <a:pt x="339" y="390"/>
                    <a:pt x="339" y="389"/>
                    <a:pt x="339" y="388"/>
                  </a:cubicBezTo>
                  <a:cubicBezTo>
                    <a:pt x="340" y="387"/>
                    <a:pt x="340" y="386"/>
                    <a:pt x="339" y="386"/>
                  </a:cubicBezTo>
                  <a:cubicBezTo>
                    <a:pt x="338" y="386"/>
                    <a:pt x="339" y="385"/>
                    <a:pt x="339" y="385"/>
                  </a:cubicBezTo>
                  <a:cubicBezTo>
                    <a:pt x="339" y="383"/>
                    <a:pt x="340" y="381"/>
                    <a:pt x="339" y="380"/>
                  </a:cubicBezTo>
                  <a:cubicBezTo>
                    <a:pt x="338" y="379"/>
                    <a:pt x="337" y="378"/>
                    <a:pt x="336" y="377"/>
                  </a:cubicBezTo>
                  <a:cubicBezTo>
                    <a:pt x="335" y="377"/>
                    <a:pt x="335" y="376"/>
                    <a:pt x="335" y="375"/>
                  </a:cubicBezTo>
                  <a:cubicBezTo>
                    <a:pt x="335" y="374"/>
                    <a:pt x="334" y="372"/>
                    <a:pt x="332" y="373"/>
                  </a:cubicBezTo>
                  <a:cubicBezTo>
                    <a:pt x="331" y="373"/>
                    <a:pt x="330" y="373"/>
                    <a:pt x="330" y="373"/>
                  </a:cubicBezTo>
                  <a:cubicBezTo>
                    <a:pt x="327" y="374"/>
                    <a:pt x="325" y="375"/>
                    <a:pt x="323" y="376"/>
                  </a:cubicBezTo>
                  <a:cubicBezTo>
                    <a:pt x="321" y="377"/>
                    <a:pt x="320" y="378"/>
                    <a:pt x="320" y="380"/>
                  </a:cubicBezTo>
                  <a:cubicBezTo>
                    <a:pt x="320" y="381"/>
                    <a:pt x="320" y="382"/>
                    <a:pt x="320" y="383"/>
                  </a:cubicBezTo>
                  <a:cubicBezTo>
                    <a:pt x="319" y="383"/>
                    <a:pt x="319" y="384"/>
                    <a:pt x="320" y="384"/>
                  </a:cubicBezTo>
                  <a:cubicBezTo>
                    <a:pt x="321" y="385"/>
                    <a:pt x="322" y="387"/>
                    <a:pt x="322" y="389"/>
                  </a:cubicBezTo>
                  <a:cubicBezTo>
                    <a:pt x="323" y="392"/>
                    <a:pt x="323" y="394"/>
                    <a:pt x="322" y="397"/>
                  </a:cubicBezTo>
                  <a:cubicBezTo>
                    <a:pt x="321" y="398"/>
                    <a:pt x="320" y="399"/>
                    <a:pt x="319" y="399"/>
                  </a:cubicBezTo>
                  <a:cubicBezTo>
                    <a:pt x="318" y="401"/>
                    <a:pt x="317" y="403"/>
                    <a:pt x="317" y="405"/>
                  </a:cubicBezTo>
                  <a:cubicBezTo>
                    <a:pt x="317" y="406"/>
                    <a:pt x="317" y="408"/>
                    <a:pt x="316" y="409"/>
                  </a:cubicBezTo>
                  <a:cubicBezTo>
                    <a:pt x="314" y="410"/>
                    <a:pt x="313" y="412"/>
                    <a:pt x="311" y="413"/>
                  </a:cubicBezTo>
                  <a:cubicBezTo>
                    <a:pt x="310" y="413"/>
                    <a:pt x="311" y="413"/>
                    <a:pt x="310" y="413"/>
                  </a:cubicBezTo>
                  <a:cubicBezTo>
                    <a:pt x="310" y="414"/>
                    <a:pt x="309" y="415"/>
                    <a:pt x="308" y="415"/>
                  </a:cubicBezTo>
                  <a:cubicBezTo>
                    <a:pt x="306" y="415"/>
                    <a:pt x="306" y="416"/>
                    <a:pt x="306" y="418"/>
                  </a:cubicBezTo>
                  <a:cubicBezTo>
                    <a:pt x="306" y="418"/>
                    <a:pt x="305" y="418"/>
                    <a:pt x="305" y="418"/>
                  </a:cubicBezTo>
                  <a:cubicBezTo>
                    <a:pt x="304" y="417"/>
                    <a:pt x="302" y="415"/>
                    <a:pt x="301" y="414"/>
                  </a:cubicBezTo>
                  <a:cubicBezTo>
                    <a:pt x="300" y="413"/>
                    <a:pt x="300" y="411"/>
                    <a:pt x="300" y="410"/>
                  </a:cubicBezTo>
                  <a:cubicBezTo>
                    <a:pt x="299" y="409"/>
                    <a:pt x="300" y="409"/>
                    <a:pt x="300" y="409"/>
                  </a:cubicBezTo>
                  <a:cubicBezTo>
                    <a:pt x="301" y="409"/>
                    <a:pt x="302" y="410"/>
                    <a:pt x="302" y="409"/>
                  </a:cubicBezTo>
                  <a:cubicBezTo>
                    <a:pt x="304" y="408"/>
                    <a:pt x="304" y="406"/>
                    <a:pt x="305" y="405"/>
                  </a:cubicBezTo>
                  <a:cubicBezTo>
                    <a:pt x="305" y="404"/>
                    <a:pt x="305" y="404"/>
                    <a:pt x="304" y="404"/>
                  </a:cubicBezTo>
                  <a:cubicBezTo>
                    <a:pt x="304" y="404"/>
                    <a:pt x="304" y="403"/>
                    <a:pt x="304" y="403"/>
                  </a:cubicBezTo>
                  <a:cubicBezTo>
                    <a:pt x="304" y="402"/>
                    <a:pt x="305" y="402"/>
                    <a:pt x="305" y="402"/>
                  </a:cubicBezTo>
                  <a:cubicBezTo>
                    <a:pt x="306" y="402"/>
                    <a:pt x="307" y="403"/>
                    <a:pt x="306" y="401"/>
                  </a:cubicBezTo>
                  <a:cubicBezTo>
                    <a:pt x="306" y="401"/>
                    <a:pt x="306" y="400"/>
                    <a:pt x="307" y="400"/>
                  </a:cubicBezTo>
                  <a:cubicBezTo>
                    <a:pt x="307" y="398"/>
                    <a:pt x="309" y="397"/>
                    <a:pt x="310" y="396"/>
                  </a:cubicBezTo>
                  <a:cubicBezTo>
                    <a:pt x="311" y="395"/>
                    <a:pt x="312" y="393"/>
                    <a:pt x="311" y="391"/>
                  </a:cubicBezTo>
                  <a:cubicBezTo>
                    <a:pt x="310" y="388"/>
                    <a:pt x="310" y="386"/>
                    <a:pt x="313" y="384"/>
                  </a:cubicBezTo>
                  <a:cubicBezTo>
                    <a:pt x="314" y="384"/>
                    <a:pt x="313" y="382"/>
                    <a:pt x="315" y="381"/>
                  </a:cubicBezTo>
                  <a:cubicBezTo>
                    <a:pt x="315" y="381"/>
                    <a:pt x="314" y="381"/>
                    <a:pt x="314" y="381"/>
                  </a:cubicBezTo>
                  <a:cubicBezTo>
                    <a:pt x="313" y="379"/>
                    <a:pt x="312" y="377"/>
                    <a:pt x="310" y="376"/>
                  </a:cubicBezTo>
                  <a:cubicBezTo>
                    <a:pt x="307" y="375"/>
                    <a:pt x="306" y="370"/>
                    <a:pt x="307" y="367"/>
                  </a:cubicBezTo>
                  <a:cubicBezTo>
                    <a:pt x="307" y="367"/>
                    <a:pt x="308" y="367"/>
                    <a:pt x="308" y="366"/>
                  </a:cubicBezTo>
                  <a:cubicBezTo>
                    <a:pt x="307" y="364"/>
                    <a:pt x="308" y="362"/>
                    <a:pt x="307" y="360"/>
                  </a:cubicBezTo>
                  <a:cubicBezTo>
                    <a:pt x="307" y="360"/>
                    <a:pt x="307" y="359"/>
                    <a:pt x="307" y="359"/>
                  </a:cubicBezTo>
                  <a:cubicBezTo>
                    <a:pt x="308" y="358"/>
                    <a:pt x="308" y="357"/>
                    <a:pt x="308" y="356"/>
                  </a:cubicBezTo>
                  <a:cubicBezTo>
                    <a:pt x="308" y="354"/>
                    <a:pt x="307" y="352"/>
                    <a:pt x="307" y="350"/>
                  </a:cubicBezTo>
                  <a:cubicBezTo>
                    <a:pt x="307" y="349"/>
                    <a:pt x="307" y="349"/>
                    <a:pt x="307" y="349"/>
                  </a:cubicBezTo>
                  <a:cubicBezTo>
                    <a:pt x="305" y="348"/>
                    <a:pt x="307" y="346"/>
                    <a:pt x="308" y="345"/>
                  </a:cubicBezTo>
                  <a:cubicBezTo>
                    <a:pt x="309" y="344"/>
                    <a:pt x="309" y="343"/>
                    <a:pt x="308" y="342"/>
                  </a:cubicBezTo>
                  <a:cubicBezTo>
                    <a:pt x="308" y="341"/>
                    <a:pt x="308" y="341"/>
                    <a:pt x="308" y="340"/>
                  </a:cubicBezTo>
                  <a:cubicBezTo>
                    <a:pt x="309" y="338"/>
                    <a:pt x="309" y="335"/>
                    <a:pt x="308" y="333"/>
                  </a:cubicBezTo>
                  <a:cubicBezTo>
                    <a:pt x="308" y="333"/>
                    <a:pt x="307" y="332"/>
                    <a:pt x="307" y="332"/>
                  </a:cubicBezTo>
                  <a:cubicBezTo>
                    <a:pt x="308" y="331"/>
                    <a:pt x="308" y="330"/>
                    <a:pt x="307" y="330"/>
                  </a:cubicBezTo>
                  <a:cubicBezTo>
                    <a:pt x="305" y="328"/>
                    <a:pt x="304" y="326"/>
                    <a:pt x="303" y="324"/>
                  </a:cubicBezTo>
                  <a:cubicBezTo>
                    <a:pt x="302" y="323"/>
                    <a:pt x="302" y="321"/>
                    <a:pt x="303" y="320"/>
                  </a:cubicBezTo>
                  <a:cubicBezTo>
                    <a:pt x="305" y="319"/>
                    <a:pt x="306" y="317"/>
                    <a:pt x="305" y="315"/>
                  </a:cubicBezTo>
                  <a:cubicBezTo>
                    <a:pt x="306" y="314"/>
                    <a:pt x="306" y="314"/>
                    <a:pt x="306" y="314"/>
                  </a:cubicBezTo>
                  <a:cubicBezTo>
                    <a:pt x="307" y="313"/>
                    <a:pt x="307" y="312"/>
                    <a:pt x="307" y="311"/>
                  </a:cubicBezTo>
                  <a:cubicBezTo>
                    <a:pt x="307" y="311"/>
                    <a:pt x="307" y="310"/>
                    <a:pt x="308" y="309"/>
                  </a:cubicBezTo>
                  <a:cubicBezTo>
                    <a:pt x="309" y="308"/>
                    <a:pt x="309" y="307"/>
                    <a:pt x="309" y="305"/>
                  </a:cubicBezTo>
                  <a:cubicBezTo>
                    <a:pt x="309" y="305"/>
                    <a:pt x="309" y="304"/>
                    <a:pt x="309" y="304"/>
                  </a:cubicBezTo>
                  <a:cubicBezTo>
                    <a:pt x="309" y="301"/>
                    <a:pt x="309" y="299"/>
                    <a:pt x="309" y="296"/>
                  </a:cubicBezTo>
                  <a:cubicBezTo>
                    <a:pt x="309" y="295"/>
                    <a:pt x="308" y="295"/>
                    <a:pt x="307" y="294"/>
                  </a:cubicBezTo>
                  <a:cubicBezTo>
                    <a:pt x="304" y="292"/>
                    <a:pt x="300" y="291"/>
                    <a:pt x="296" y="291"/>
                  </a:cubicBezTo>
                  <a:cubicBezTo>
                    <a:pt x="295" y="291"/>
                    <a:pt x="295" y="291"/>
                    <a:pt x="294" y="291"/>
                  </a:cubicBezTo>
                  <a:cubicBezTo>
                    <a:pt x="292" y="292"/>
                    <a:pt x="290" y="291"/>
                    <a:pt x="289" y="292"/>
                  </a:cubicBezTo>
                  <a:cubicBezTo>
                    <a:pt x="289" y="292"/>
                    <a:pt x="288" y="292"/>
                    <a:pt x="288" y="292"/>
                  </a:cubicBezTo>
                  <a:cubicBezTo>
                    <a:pt x="288" y="291"/>
                    <a:pt x="288" y="291"/>
                    <a:pt x="288" y="291"/>
                  </a:cubicBezTo>
                  <a:cubicBezTo>
                    <a:pt x="288" y="290"/>
                    <a:pt x="289" y="290"/>
                    <a:pt x="289" y="290"/>
                  </a:cubicBezTo>
                  <a:cubicBezTo>
                    <a:pt x="287" y="289"/>
                    <a:pt x="287" y="290"/>
                    <a:pt x="286" y="291"/>
                  </a:cubicBezTo>
                  <a:cubicBezTo>
                    <a:pt x="285" y="292"/>
                    <a:pt x="285" y="293"/>
                    <a:pt x="284" y="295"/>
                  </a:cubicBezTo>
                  <a:cubicBezTo>
                    <a:pt x="282" y="297"/>
                    <a:pt x="283" y="301"/>
                    <a:pt x="282" y="304"/>
                  </a:cubicBezTo>
                  <a:cubicBezTo>
                    <a:pt x="281" y="307"/>
                    <a:pt x="281" y="309"/>
                    <a:pt x="281" y="311"/>
                  </a:cubicBezTo>
                  <a:cubicBezTo>
                    <a:pt x="281" y="312"/>
                    <a:pt x="281" y="312"/>
                    <a:pt x="281" y="313"/>
                  </a:cubicBezTo>
                  <a:cubicBezTo>
                    <a:pt x="279" y="316"/>
                    <a:pt x="279" y="318"/>
                    <a:pt x="277" y="321"/>
                  </a:cubicBezTo>
                  <a:cubicBezTo>
                    <a:pt x="275" y="322"/>
                    <a:pt x="274" y="324"/>
                    <a:pt x="272" y="325"/>
                  </a:cubicBezTo>
                  <a:cubicBezTo>
                    <a:pt x="269" y="327"/>
                    <a:pt x="269" y="329"/>
                    <a:pt x="268" y="331"/>
                  </a:cubicBezTo>
                  <a:cubicBezTo>
                    <a:pt x="267" y="332"/>
                    <a:pt x="268" y="332"/>
                    <a:pt x="269" y="332"/>
                  </a:cubicBezTo>
                  <a:cubicBezTo>
                    <a:pt x="269" y="333"/>
                    <a:pt x="268" y="334"/>
                    <a:pt x="268" y="335"/>
                  </a:cubicBezTo>
                  <a:cubicBezTo>
                    <a:pt x="268" y="336"/>
                    <a:pt x="268" y="336"/>
                    <a:pt x="268" y="337"/>
                  </a:cubicBezTo>
                  <a:cubicBezTo>
                    <a:pt x="269" y="337"/>
                    <a:pt x="269" y="337"/>
                    <a:pt x="270" y="336"/>
                  </a:cubicBezTo>
                  <a:cubicBezTo>
                    <a:pt x="271" y="335"/>
                    <a:pt x="272" y="336"/>
                    <a:pt x="272" y="338"/>
                  </a:cubicBezTo>
                  <a:cubicBezTo>
                    <a:pt x="272" y="338"/>
                    <a:pt x="272" y="339"/>
                    <a:pt x="272" y="340"/>
                  </a:cubicBezTo>
                  <a:cubicBezTo>
                    <a:pt x="271" y="341"/>
                    <a:pt x="272" y="343"/>
                    <a:pt x="271" y="345"/>
                  </a:cubicBezTo>
                  <a:cubicBezTo>
                    <a:pt x="271" y="347"/>
                    <a:pt x="271" y="349"/>
                    <a:pt x="272" y="351"/>
                  </a:cubicBezTo>
                  <a:cubicBezTo>
                    <a:pt x="272" y="352"/>
                    <a:pt x="273" y="352"/>
                    <a:pt x="272" y="353"/>
                  </a:cubicBezTo>
                  <a:cubicBezTo>
                    <a:pt x="272" y="353"/>
                    <a:pt x="271" y="354"/>
                    <a:pt x="270" y="354"/>
                  </a:cubicBezTo>
                  <a:cubicBezTo>
                    <a:pt x="269" y="353"/>
                    <a:pt x="269" y="354"/>
                    <a:pt x="269" y="354"/>
                  </a:cubicBezTo>
                  <a:cubicBezTo>
                    <a:pt x="269" y="356"/>
                    <a:pt x="269" y="358"/>
                    <a:pt x="269" y="360"/>
                  </a:cubicBezTo>
                  <a:cubicBezTo>
                    <a:pt x="270" y="360"/>
                    <a:pt x="270" y="358"/>
                    <a:pt x="271" y="359"/>
                  </a:cubicBezTo>
                  <a:cubicBezTo>
                    <a:pt x="272" y="360"/>
                    <a:pt x="273" y="360"/>
                    <a:pt x="274" y="361"/>
                  </a:cubicBezTo>
                  <a:cubicBezTo>
                    <a:pt x="275" y="362"/>
                    <a:pt x="276" y="363"/>
                    <a:pt x="277" y="363"/>
                  </a:cubicBezTo>
                  <a:cubicBezTo>
                    <a:pt x="277" y="363"/>
                    <a:pt x="277" y="363"/>
                    <a:pt x="277" y="363"/>
                  </a:cubicBezTo>
                  <a:cubicBezTo>
                    <a:pt x="277" y="366"/>
                    <a:pt x="278" y="369"/>
                    <a:pt x="279" y="372"/>
                  </a:cubicBezTo>
                  <a:cubicBezTo>
                    <a:pt x="280" y="373"/>
                    <a:pt x="281" y="374"/>
                    <a:pt x="283" y="373"/>
                  </a:cubicBezTo>
                  <a:cubicBezTo>
                    <a:pt x="284" y="373"/>
                    <a:pt x="285" y="373"/>
                    <a:pt x="286" y="373"/>
                  </a:cubicBezTo>
                  <a:cubicBezTo>
                    <a:pt x="285" y="374"/>
                    <a:pt x="284" y="374"/>
                    <a:pt x="284" y="374"/>
                  </a:cubicBezTo>
                  <a:cubicBezTo>
                    <a:pt x="284" y="376"/>
                    <a:pt x="283" y="377"/>
                    <a:pt x="283" y="378"/>
                  </a:cubicBezTo>
                  <a:cubicBezTo>
                    <a:pt x="282" y="381"/>
                    <a:pt x="280" y="383"/>
                    <a:pt x="280" y="386"/>
                  </a:cubicBezTo>
                  <a:cubicBezTo>
                    <a:pt x="280" y="386"/>
                    <a:pt x="280" y="386"/>
                    <a:pt x="280" y="386"/>
                  </a:cubicBezTo>
                  <a:cubicBezTo>
                    <a:pt x="279" y="387"/>
                    <a:pt x="279" y="387"/>
                    <a:pt x="278" y="386"/>
                  </a:cubicBezTo>
                  <a:cubicBezTo>
                    <a:pt x="277" y="386"/>
                    <a:pt x="278" y="386"/>
                    <a:pt x="278" y="385"/>
                  </a:cubicBezTo>
                  <a:cubicBezTo>
                    <a:pt x="279" y="384"/>
                    <a:pt x="278" y="384"/>
                    <a:pt x="277" y="383"/>
                  </a:cubicBezTo>
                  <a:cubicBezTo>
                    <a:pt x="277" y="383"/>
                    <a:pt x="275" y="382"/>
                    <a:pt x="275" y="382"/>
                  </a:cubicBezTo>
                  <a:cubicBezTo>
                    <a:pt x="274" y="380"/>
                    <a:pt x="272" y="378"/>
                    <a:pt x="271" y="377"/>
                  </a:cubicBezTo>
                  <a:cubicBezTo>
                    <a:pt x="270" y="377"/>
                    <a:pt x="270" y="376"/>
                    <a:pt x="271" y="375"/>
                  </a:cubicBezTo>
                  <a:cubicBezTo>
                    <a:pt x="268" y="375"/>
                    <a:pt x="266" y="374"/>
                    <a:pt x="264" y="372"/>
                  </a:cubicBezTo>
                  <a:cubicBezTo>
                    <a:pt x="262" y="370"/>
                    <a:pt x="259" y="369"/>
                    <a:pt x="256" y="367"/>
                  </a:cubicBezTo>
                  <a:cubicBezTo>
                    <a:pt x="255" y="365"/>
                    <a:pt x="253" y="363"/>
                    <a:pt x="251" y="362"/>
                  </a:cubicBezTo>
                  <a:cubicBezTo>
                    <a:pt x="249" y="361"/>
                    <a:pt x="248" y="361"/>
                    <a:pt x="246" y="360"/>
                  </a:cubicBezTo>
                  <a:cubicBezTo>
                    <a:pt x="243" y="359"/>
                    <a:pt x="241" y="358"/>
                    <a:pt x="238" y="358"/>
                  </a:cubicBezTo>
                  <a:cubicBezTo>
                    <a:pt x="235" y="358"/>
                    <a:pt x="233" y="358"/>
                    <a:pt x="231" y="356"/>
                  </a:cubicBezTo>
                  <a:cubicBezTo>
                    <a:pt x="229" y="355"/>
                    <a:pt x="228" y="355"/>
                    <a:pt x="228" y="358"/>
                  </a:cubicBezTo>
                  <a:cubicBezTo>
                    <a:pt x="228" y="359"/>
                    <a:pt x="227" y="360"/>
                    <a:pt x="226" y="359"/>
                  </a:cubicBezTo>
                  <a:cubicBezTo>
                    <a:pt x="225" y="359"/>
                    <a:pt x="224" y="360"/>
                    <a:pt x="224" y="360"/>
                  </a:cubicBezTo>
                  <a:cubicBezTo>
                    <a:pt x="224" y="361"/>
                    <a:pt x="224" y="363"/>
                    <a:pt x="225" y="364"/>
                  </a:cubicBezTo>
                  <a:cubicBezTo>
                    <a:pt x="226" y="365"/>
                    <a:pt x="226" y="366"/>
                    <a:pt x="227" y="368"/>
                  </a:cubicBezTo>
                  <a:cubicBezTo>
                    <a:pt x="227" y="368"/>
                    <a:pt x="227" y="370"/>
                    <a:pt x="228" y="370"/>
                  </a:cubicBezTo>
                  <a:cubicBezTo>
                    <a:pt x="229" y="370"/>
                    <a:pt x="229" y="370"/>
                    <a:pt x="229" y="371"/>
                  </a:cubicBezTo>
                  <a:cubicBezTo>
                    <a:pt x="229" y="374"/>
                    <a:pt x="228" y="376"/>
                    <a:pt x="226" y="377"/>
                  </a:cubicBezTo>
                  <a:cubicBezTo>
                    <a:pt x="225" y="378"/>
                    <a:pt x="224" y="379"/>
                    <a:pt x="223" y="378"/>
                  </a:cubicBezTo>
                  <a:cubicBezTo>
                    <a:pt x="221" y="377"/>
                    <a:pt x="221" y="378"/>
                    <a:pt x="221" y="379"/>
                  </a:cubicBezTo>
                  <a:cubicBezTo>
                    <a:pt x="221" y="380"/>
                    <a:pt x="222" y="380"/>
                    <a:pt x="222" y="381"/>
                  </a:cubicBezTo>
                  <a:cubicBezTo>
                    <a:pt x="222" y="382"/>
                    <a:pt x="222" y="384"/>
                    <a:pt x="220" y="384"/>
                  </a:cubicBezTo>
                  <a:cubicBezTo>
                    <a:pt x="220" y="385"/>
                    <a:pt x="217" y="383"/>
                    <a:pt x="216" y="383"/>
                  </a:cubicBezTo>
                  <a:cubicBezTo>
                    <a:pt x="216" y="382"/>
                    <a:pt x="217" y="379"/>
                    <a:pt x="218" y="378"/>
                  </a:cubicBezTo>
                  <a:cubicBezTo>
                    <a:pt x="218" y="378"/>
                    <a:pt x="218" y="378"/>
                    <a:pt x="218" y="377"/>
                  </a:cubicBezTo>
                  <a:cubicBezTo>
                    <a:pt x="217" y="376"/>
                    <a:pt x="218" y="374"/>
                    <a:pt x="215" y="374"/>
                  </a:cubicBezTo>
                  <a:cubicBezTo>
                    <a:pt x="216" y="373"/>
                    <a:pt x="217" y="373"/>
                    <a:pt x="217" y="372"/>
                  </a:cubicBezTo>
                  <a:cubicBezTo>
                    <a:pt x="216" y="372"/>
                    <a:pt x="215" y="372"/>
                    <a:pt x="214" y="373"/>
                  </a:cubicBezTo>
                  <a:cubicBezTo>
                    <a:pt x="212" y="374"/>
                    <a:pt x="210" y="374"/>
                    <a:pt x="209" y="376"/>
                  </a:cubicBezTo>
                  <a:cubicBezTo>
                    <a:pt x="209" y="376"/>
                    <a:pt x="209" y="376"/>
                    <a:pt x="209" y="376"/>
                  </a:cubicBezTo>
                  <a:cubicBezTo>
                    <a:pt x="207" y="376"/>
                    <a:pt x="206" y="377"/>
                    <a:pt x="206" y="379"/>
                  </a:cubicBezTo>
                  <a:cubicBezTo>
                    <a:pt x="205" y="381"/>
                    <a:pt x="203" y="382"/>
                    <a:pt x="201" y="380"/>
                  </a:cubicBezTo>
                  <a:cubicBezTo>
                    <a:pt x="200" y="379"/>
                    <a:pt x="199" y="379"/>
                    <a:pt x="198" y="380"/>
                  </a:cubicBezTo>
                  <a:cubicBezTo>
                    <a:pt x="198" y="380"/>
                    <a:pt x="197" y="380"/>
                    <a:pt x="197" y="380"/>
                  </a:cubicBezTo>
                  <a:cubicBezTo>
                    <a:pt x="196" y="379"/>
                    <a:pt x="195" y="379"/>
                    <a:pt x="194" y="380"/>
                  </a:cubicBezTo>
                  <a:cubicBezTo>
                    <a:pt x="193" y="380"/>
                    <a:pt x="193" y="380"/>
                    <a:pt x="193" y="380"/>
                  </a:cubicBezTo>
                  <a:cubicBezTo>
                    <a:pt x="191" y="380"/>
                    <a:pt x="190" y="381"/>
                    <a:pt x="189" y="383"/>
                  </a:cubicBezTo>
                  <a:cubicBezTo>
                    <a:pt x="188" y="383"/>
                    <a:pt x="187" y="384"/>
                    <a:pt x="188" y="386"/>
                  </a:cubicBezTo>
                  <a:cubicBezTo>
                    <a:pt x="189" y="386"/>
                    <a:pt x="188" y="387"/>
                    <a:pt x="188" y="387"/>
                  </a:cubicBezTo>
                  <a:cubicBezTo>
                    <a:pt x="187" y="388"/>
                    <a:pt x="186" y="387"/>
                    <a:pt x="186" y="386"/>
                  </a:cubicBezTo>
                  <a:cubicBezTo>
                    <a:pt x="186" y="385"/>
                    <a:pt x="185" y="386"/>
                    <a:pt x="184" y="386"/>
                  </a:cubicBezTo>
                  <a:cubicBezTo>
                    <a:pt x="184" y="386"/>
                    <a:pt x="184" y="386"/>
                    <a:pt x="184" y="387"/>
                  </a:cubicBezTo>
                  <a:cubicBezTo>
                    <a:pt x="183" y="386"/>
                    <a:pt x="182" y="387"/>
                    <a:pt x="181" y="387"/>
                  </a:cubicBezTo>
                  <a:cubicBezTo>
                    <a:pt x="180" y="385"/>
                    <a:pt x="179" y="385"/>
                    <a:pt x="178" y="386"/>
                  </a:cubicBezTo>
                  <a:cubicBezTo>
                    <a:pt x="177" y="387"/>
                    <a:pt x="176" y="387"/>
                    <a:pt x="176" y="385"/>
                  </a:cubicBezTo>
                  <a:cubicBezTo>
                    <a:pt x="177" y="385"/>
                    <a:pt x="177" y="385"/>
                    <a:pt x="177" y="385"/>
                  </a:cubicBezTo>
                  <a:cubicBezTo>
                    <a:pt x="178" y="384"/>
                    <a:pt x="179" y="383"/>
                    <a:pt x="181" y="384"/>
                  </a:cubicBezTo>
                  <a:cubicBezTo>
                    <a:pt x="181" y="385"/>
                    <a:pt x="182" y="385"/>
                    <a:pt x="182" y="384"/>
                  </a:cubicBezTo>
                  <a:cubicBezTo>
                    <a:pt x="181" y="383"/>
                    <a:pt x="182" y="381"/>
                    <a:pt x="180" y="380"/>
                  </a:cubicBezTo>
                  <a:cubicBezTo>
                    <a:pt x="180" y="380"/>
                    <a:pt x="180" y="379"/>
                    <a:pt x="180" y="379"/>
                  </a:cubicBezTo>
                  <a:cubicBezTo>
                    <a:pt x="181" y="378"/>
                    <a:pt x="180" y="377"/>
                    <a:pt x="181" y="376"/>
                  </a:cubicBezTo>
                  <a:cubicBezTo>
                    <a:pt x="181" y="375"/>
                    <a:pt x="181" y="375"/>
                    <a:pt x="180" y="375"/>
                  </a:cubicBezTo>
                  <a:cubicBezTo>
                    <a:pt x="181" y="374"/>
                    <a:pt x="178" y="375"/>
                    <a:pt x="180" y="374"/>
                  </a:cubicBezTo>
                  <a:cubicBezTo>
                    <a:pt x="181" y="373"/>
                    <a:pt x="182" y="374"/>
                    <a:pt x="184" y="373"/>
                  </a:cubicBezTo>
                  <a:cubicBezTo>
                    <a:pt x="182" y="373"/>
                    <a:pt x="180" y="372"/>
                    <a:pt x="179" y="374"/>
                  </a:cubicBezTo>
                  <a:cubicBezTo>
                    <a:pt x="178" y="374"/>
                    <a:pt x="177" y="374"/>
                    <a:pt x="177" y="375"/>
                  </a:cubicBezTo>
                  <a:cubicBezTo>
                    <a:pt x="175" y="376"/>
                    <a:pt x="173" y="377"/>
                    <a:pt x="172" y="378"/>
                  </a:cubicBezTo>
                  <a:cubicBezTo>
                    <a:pt x="171" y="379"/>
                    <a:pt x="170" y="380"/>
                    <a:pt x="172" y="380"/>
                  </a:cubicBezTo>
                  <a:cubicBezTo>
                    <a:pt x="172" y="380"/>
                    <a:pt x="172" y="381"/>
                    <a:pt x="173" y="381"/>
                  </a:cubicBezTo>
                  <a:cubicBezTo>
                    <a:pt x="173" y="382"/>
                    <a:pt x="173" y="383"/>
                    <a:pt x="172" y="384"/>
                  </a:cubicBezTo>
                  <a:cubicBezTo>
                    <a:pt x="171" y="385"/>
                    <a:pt x="170" y="385"/>
                    <a:pt x="170" y="385"/>
                  </a:cubicBezTo>
                  <a:cubicBezTo>
                    <a:pt x="169" y="384"/>
                    <a:pt x="170" y="384"/>
                    <a:pt x="170" y="383"/>
                  </a:cubicBezTo>
                  <a:cubicBezTo>
                    <a:pt x="170" y="383"/>
                    <a:pt x="169" y="380"/>
                    <a:pt x="169" y="381"/>
                  </a:cubicBezTo>
                  <a:cubicBezTo>
                    <a:pt x="168" y="381"/>
                    <a:pt x="166" y="381"/>
                    <a:pt x="165" y="382"/>
                  </a:cubicBezTo>
                  <a:cubicBezTo>
                    <a:pt x="164" y="383"/>
                    <a:pt x="163" y="384"/>
                    <a:pt x="161" y="384"/>
                  </a:cubicBezTo>
                  <a:cubicBezTo>
                    <a:pt x="160" y="384"/>
                    <a:pt x="159" y="384"/>
                    <a:pt x="159" y="385"/>
                  </a:cubicBezTo>
                  <a:cubicBezTo>
                    <a:pt x="158" y="386"/>
                    <a:pt x="157" y="387"/>
                    <a:pt x="156" y="388"/>
                  </a:cubicBezTo>
                  <a:cubicBezTo>
                    <a:pt x="156" y="388"/>
                    <a:pt x="156" y="388"/>
                    <a:pt x="156" y="388"/>
                  </a:cubicBezTo>
                  <a:cubicBezTo>
                    <a:pt x="155" y="388"/>
                    <a:pt x="154" y="390"/>
                    <a:pt x="153" y="391"/>
                  </a:cubicBezTo>
                  <a:cubicBezTo>
                    <a:pt x="153" y="391"/>
                    <a:pt x="153" y="391"/>
                    <a:pt x="153" y="390"/>
                  </a:cubicBezTo>
                  <a:cubicBezTo>
                    <a:pt x="152" y="391"/>
                    <a:pt x="151" y="393"/>
                    <a:pt x="149" y="394"/>
                  </a:cubicBezTo>
                  <a:cubicBezTo>
                    <a:pt x="148" y="394"/>
                    <a:pt x="148" y="394"/>
                    <a:pt x="147" y="394"/>
                  </a:cubicBezTo>
                  <a:cubicBezTo>
                    <a:pt x="147" y="395"/>
                    <a:pt x="146" y="395"/>
                    <a:pt x="145" y="394"/>
                  </a:cubicBezTo>
                  <a:cubicBezTo>
                    <a:pt x="145" y="394"/>
                    <a:pt x="145" y="393"/>
                    <a:pt x="144" y="393"/>
                  </a:cubicBezTo>
                  <a:cubicBezTo>
                    <a:pt x="143" y="393"/>
                    <a:pt x="143" y="393"/>
                    <a:pt x="144" y="394"/>
                  </a:cubicBezTo>
                  <a:cubicBezTo>
                    <a:pt x="144" y="394"/>
                    <a:pt x="145" y="395"/>
                    <a:pt x="145" y="395"/>
                  </a:cubicBezTo>
                  <a:cubicBezTo>
                    <a:pt x="145" y="396"/>
                    <a:pt x="145" y="397"/>
                    <a:pt x="145" y="397"/>
                  </a:cubicBezTo>
                  <a:cubicBezTo>
                    <a:pt x="146" y="397"/>
                    <a:pt x="146" y="398"/>
                    <a:pt x="146" y="398"/>
                  </a:cubicBezTo>
                  <a:cubicBezTo>
                    <a:pt x="147" y="398"/>
                    <a:pt x="147" y="399"/>
                    <a:pt x="147" y="399"/>
                  </a:cubicBezTo>
                  <a:cubicBezTo>
                    <a:pt x="146" y="398"/>
                    <a:pt x="146" y="398"/>
                    <a:pt x="145" y="398"/>
                  </a:cubicBezTo>
                  <a:cubicBezTo>
                    <a:pt x="145" y="398"/>
                    <a:pt x="145" y="398"/>
                    <a:pt x="145" y="398"/>
                  </a:cubicBezTo>
                  <a:cubicBezTo>
                    <a:pt x="145" y="398"/>
                    <a:pt x="144" y="397"/>
                    <a:pt x="144" y="397"/>
                  </a:cubicBezTo>
                  <a:cubicBezTo>
                    <a:pt x="144" y="397"/>
                    <a:pt x="143" y="398"/>
                    <a:pt x="143" y="398"/>
                  </a:cubicBezTo>
                  <a:cubicBezTo>
                    <a:pt x="142" y="398"/>
                    <a:pt x="142" y="398"/>
                    <a:pt x="142" y="398"/>
                  </a:cubicBezTo>
                  <a:cubicBezTo>
                    <a:pt x="141" y="398"/>
                    <a:pt x="141" y="399"/>
                    <a:pt x="141" y="399"/>
                  </a:cubicBezTo>
                  <a:cubicBezTo>
                    <a:pt x="140" y="399"/>
                    <a:pt x="140" y="399"/>
                    <a:pt x="140" y="398"/>
                  </a:cubicBezTo>
                  <a:cubicBezTo>
                    <a:pt x="139" y="398"/>
                    <a:pt x="138" y="399"/>
                    <a:pt x="138" y="399"/>
                  </a:cubicBezTo>
                  <a:cubicBezTo>
                    <a:pt x="138" y="400"/>
                    <a:pt x="138" y="400"/>
                    <a:pt x="139" y="401"/>
                  </a:cubicBezTo>
                  <a:cubicBezTo>
                    <a:pt x="140" y="403"/>
                    <a:pt x="138" y="403"/>
                    <a:pt x="138" y="405"/>
                  </a:cubicBezTo>
                  <a:cubicBezTo>
                    <a:pt x="138" y="405"/>
                    <a:pt x="138" y="405"/>
                    <a:pt x="138" y="406"/>
                  </a:cubicBezTo>
                  <a:cubicBezTo>
                    <a:pt x="138" y="406"/>
                    <a:pt x="138" y="406"/>
                    <a:pt x="138" y="406"/>
                  </a:cubicBezTo>
                  <a:cubicBezTo>
                    <a:pt x="138" y="407"/>
                    <a:pt x="138" y="408"/>
                    <a:pt x="138" y="408"/>
                  </a:cubicBezTo>
                  <a:cubicBezTo>
                    <a:pt x="138" y="409"/>
                    <a:pt x="138" y="410"/>
                    <a:pt x="137" y="410"/>
                  </a:cubicBezTo>
                  <a:cubicBezTo>
                    <a:pt x="137" y="411"/>
                    <a:pt x="137" y="411"/>
                    <a:pt x="137" y="412"/>
                  </a:cubicBezTo>
                  <a:cubicBezTo>
                    <a:pt x="136" y="411"/>
                    <a:pt x="136" y="411"/>
                    <a:pt x="135" y="411"/>
                  </a:cubicBezTo>
                  <a:cubicBezTo>
                    <a:pt x="134" y="412"/>
                    <a:pt x="134" y="412"/>
                    <a:pt x="133" y="412"/>
                  </a:cubicBezTo>
                  <a:cubicBezTo>
                    <a:pt x="132" y="413"/>
                    <a:pt x="131" y="413"/>
                    <a:pt x="130" y="413"/>
                  </a:cubicBezTo>
                  <a:cubicBezTo>
                    <a:pt x="130" y="413"/>
                    <a:pt x="129" y="415"/>
                    <a:pt x="129" y="414"/>
                  </a:cubicBezTo>
                  <a:cubicBezTo>
                    <a:pt x="128" y="413"/>
                    <a:pt x="130" y="413"/>
                    <a:pt x="130" y="412"/>
                  </a:cubicBezTo>
                  <a:cubicBezTo>
                    <a:pt x="130" y="412"/>
                    <a:pt x="128" y="412"/>
                    <a:pt x="128" y="412"/>
                  </a:cubicBezTo>
                  <a:cubicBezTo>
                    <a:pt x="127" y="413"/>
                    <a:pt x="126" y="413"/>
                    <a:pt x="126" y="412"/>
                  </a:cubicBezTo>
                  <a:cubicBezTo>
                    <a:pt x="125" y="412"/>
                    <a:pt x="125" y="411"/>
                    <a:pt x="125" y="410"/>
                  </a:cubicBezTo>
                  <a:cubicBezTo>
                    <a:pt x="124" y="409"/>
                    <a:pt x="124" y="408"/>
                    <a:pt x="124" y="407"/>
                  </a:cubicBezTo>
                  <a:cubicBezTo>
                    <a:pt x="123" y="406"/>
                    <a:pt x="123" y="406"/>
                    <a:pt x="122" y="406"/>
                  </a:cubicBezTo>
                  <a:cubicBezTo>
                    <a:pt x="121" y="406"/>
                    <a:pt x="121" y="405"/>
                    <a:pt x="120" y="405"/>
                  </a:cubicBezTo>
                  <a:cubicBezTo>
                    <a:pt x="119" y="404"/>
                    <a:pt x="119" y="404"/>
                    <a:pt x="119" y="403"/>
                  </a:cubicBezTo>
                  <a:cubicBezTo>
                    <a:pt x="119" y="402"/>
                    <a:pt x="119" y="401"/>
                    <a:pt x="120" y="400"/>
                  </a:cubicBezTo>
                  <a:cubicBezTo>
                    <a:pt x="120" y="400"/>
                    <a:pt x="121" y="400"/>
                    <a:pt x="121" y="399"/>
                  </a:cubicBezTo>
                  <a:cubicBezTo>
                    <a:pt x="122" y="399"/>
                    <a:pt x="121" y="398"/>
                    <a:pt x="121" y="397"/>
                  </a:cubicBezTo>
                  <a:cubicBezTo>
                    <a:pt x="122" y="397"/>
                    <a:pt x="123" y="396"/>
                    <a:pt x="124" y="396"/>
                  </a:cubicBezTo>
                  <a:cubicBezTo>
                    <a:pt x="125" y="396"/>
                    <a:pt x="126" y="396"/>
                    <a:pt x="127" y="396"/>
                  </a:cubicBezTo>
                  <a:cubicBezTo>
                    <a:pt x="127" y="396"/>
                    <a:pt x="128" y="395"/>
                    <a:pt x="129" y="395"/>
                  </a:cubicBezTo>
                  <a:cubicBezTo>
                    <a:pt x="130" y="395"/>
                    <a:pt x="130" y="396"/>
                    <a:pt x="131" y="395"/>
                  </a:cubicBezTo>
                  <a:cubicBezTo>
                    <a:pt x="131" y="395"/>
                    <a:pt x="131" y="394"/>
                    <a:pt x="131" y="394"/>
                  </a:cubicBezTo>
                  <a:cubicBezTo>
                    <a:pt x="131" y="393"/>
                    <a:pt x="130" y="393"/>
                    <a:pt x="130" y="392"/>
                  </a:cubicBezTo>
                  <a:cubicBezTo>
                    <a:pt x="130" y="391"/>
                    <a:pt x="130" y="391"/>
                    <a:pt x="130" y="391"/>
                  </a:cubicBezTo>
                  <a:cubicBezTo>
                    <a:pt x="130" y="390"/>
                    <a:pt x="129" y="391"/>
                    <a:pt x="129" y="390"/>
                  </a:cubicBezTo>
                  <a:cubicBezTo>
                    <a:pt x="129" y="390"/>
                    <a:pt x="130" y="390"/>
                    <a:pt x="130" y="389"/>
                  </a:cubicBezTo>
                  <a:cubicBezTo>
                    <a:pt x="129" y="389"/>
                    <a:pt x="129" y="389"/>
                    <a:pt x="129" y="389"/>
                  </a:cubicBezTo>
                  <a:cubicBezTo>
                    <a:pt x="129" y="388"/>
                    <a:pt x="128" y="388"/>
                    <a:pt x="128" y="388"/>
                  </a:cubicBezTo>
                  <a:cubicBezTo>
                    <a:pt x="128" y="388"/>
                    <a:pt x="127" y="387"/>
                    <a:pt x="127" y="387"/>
                  </a:cubicBezTo>
                  <a:cubicBezTo>
                    <a:pt x="127" y="387"/>
                    <a:pt x="127" y="387"/>
                    <a:pt x="126" y="386"/>
                  </a:cubicBezTo>
                  <a:cubicBezTo>
                    <a:pt x="126" y="386"/>
                    <a:pt x="126" y="386"/>
                    <a:pt x="126" y="386"/>
                  </a:cubicBezTo>
                  <a:cubicBezTo>
                    <a:pt x="126" y="385"/>
                    <a:pt x="126" y="385"/>
                    <a:pt x="126" y="385"/>
                  </a:cubicBezTo>
                  <a:cubicBezTo>
                    <a:pt x="126" y="384"/>
                    <a:pt x="126" y="384"/>
                    <a:pt x="126" y="384"/>
                  </a:cubicBezTo>
                  <a:cubicBezTo>
                    <a:pt x="126" y="383"/>
                    <a:pt x="123" y="382"/>
                    <a:pt x="122" y="382"/>
                  </a:cubicBezTo>
                  <a:cubicBezTo>
                    <a:pt x="120" y="382"/>
                    <a:pt x="118" y="382"/>
                    <a:pt x="116" y="382"/>
                  </a:cubicBezTo>
                  <a:cubicBezTo>
                    <a:pt x="114" y="382"/>
                    <a:pt x="113" y="382"/>
                    <a:pt x="111" y="381"/>
                  </a:cubicBezTo>
                  <a:cubicBezTo>
                    <a:pt x="111" y="381"/>
                    <a:pt x="111" y="381"/>
                    <a:pt x="110" y="380"/>
                  </a:cubicBezTo>
                  <a:cubicBezTo>
                    <a:pt x="110" y="380"/>
                    <a:pt x="110" y="380"/>
                    <a:pt x="110" y="380"/>
                  </a:cubicBezTo>
                  <a:cubicBezTo>
                    <a:pt x="109" y="380"/>
                    <a:pt x="109" y="379"/>
                    <a:pt x="108" y="379"/>
                  </a:cubicBezTo>
                  <a:cubicBezTo>
                    <a:pt x="107" y="380"/>
                    <a:pt x="109" y="382"/>
                    <a:pt x="110" y="382"/>
                  </a:cubicBezTo>
                  <a:cubicBezTo>
                    <a:pt x="111" y="384"/>
                    <a:pt x="113" y="385"/>
                    <a:pt x="114" y="386"/>
                  </a:cubicBezTo>
                  <a:cubicBezTo>
                    <a:pt x="114" y="387"/>
                    <a:pt x="114" y="388"/>
                    <a:pt x="114" y="389"/>
                  </a:cubicBezTo>
                  <a:cubicBezTo>
                    <a:pt x="114" y="389"/>
                    <a:pt x="114" y="390"/>
                    <a:pt x="114" y="390"/>
                  </a:cubicBezTo>
                  <a:cubicBezTo>
                    <a:pt x="114" y="390"/>
                    <a:pt x="114" y="391"/>
                    <a:pt x="114" y="391"/>
                  </a:cubicBezTo>
                  <a:cubicBezTo>
                    <a:pt x="114" y="391"/>
                    <a:pt x="115" y="391"/>
                    <a:pt x="115" y="391"/>
                  </a:cubicBezTo>
                  <a:cubicBezTo>
                    <a:pt x="115" y="392"/>
                    <a:pt x="113" y="392"/>
                    <a:pt x="114" y="393"/>
                  </a:cubicBezTo>
                  <a:cubicBezTo>
                    <a:pt x="114" y="394"/>
                    <a:pt x="115" y="393"/>
                    <a:pt x="114" y="394"/>
                  </a:cubicBezTo>
                  <a:cubicBezTo>
                    <a:pt x="113" y="394"/>
                    <a:pt x="113" y="394"/>
                    <a:pt x="113" y="395"/>
                  </a:cubicBezTo>
                  <a:cubicBezTo>
                    <a:pt x="113" y="395"/>
                    <a:pt x="114" y="395"/>
                    <a:pt x="114" y="396"/>
                  </a:cubicBezTo>
                  <a:cubicBezTo>
                    <a:pt x="114" y="396"/>
                    <a:pt x="113" y="396"/>
                    <a:pt x="113" y="396"/>
                  </a:cubicBezTo>
                  <a:cubicBezTo>
                    <a:pt x="113" y="397"/>
                    <a:pt x="113" y="397"/>
                    <a:pt x="113" y="397"/>
                  </a:cubicBezTo>
                  <a:cubicBezTo>
                    <a:pt x="113" y="397"/>
                    <a:pt x="114" y="397"/>
                    <a:pt x="114" y="398"/>
                  </a:cubicBezTo>
                  <a:cubicBezTo>
                    <a:pt x="114" y="398"/>
                    <a:pt x="113" y="398"/>
                    <a:pt x="113" y="398"/>
                  </a:cubicBezTo>
                  <a:cubicBezTo>
                    <a:pt x="112" y="399"/>
                    <a:pt x="112" y="401"/>
                    <a:pt x="112" y="401"/>
                  </a:cubicBezTo>
                  <a:cubicBezTo>
                    <a:pt x="111" y="403"/>
                    <a:pt x="111" y="404"/>
                    <a:pt x="111" y="405"/>
                  </a:cubicBezTo>
                  <a:cubicBezTo>
                    <a:pt x="111" y="406"/>
                    <a:pt x="111" y="406"/>
                    <a:pt x="111" y="407"/>
                  </a:cubicBezTo>
                  <a:cubicBezTo>
                    <a:pt x="112" y="407"/>
                    <a:pt x="112" y="407"/>
                    <a:pt x="113" y="407"/>
                  </a:cubicBezTo>
                  <a:cubicBezTo>
                    <a:pt x="114" y="406"/>
                    <a:pt x="114" y="408"/>
                    <a:pt x="115" y="408"/>
                  </a:cubicBezTo>
                  <a:cubicBezTo>
                    <a:pt x="115" y="409"/>
                    <a:pt x="115" y="409"/>
                    <a:pt x="116" y="410"/>
                  </a:cubicBezTo>
                  <a:cubicBezTo>
                    <a:pt x="116" y="410"/>
                    <a:pt x="116" y="411"/>
                    <a:pt x="116" y="412"/>
                  </a:cubicBezTo>
                  <a:cubicBezTo>
                    <a:pt x="116" y="413"/>
                    <a:pt x="115" y="413"/>
                    <a:pt x="115" y="414"/>
                  </a:cubicBezTo>
                  <a:cubicBezTo>
                    <a:pt x="115" y="414"/>
                    <a:pt x="116" y="414"/>
                    <a:pt x="116" y="415"/>
                  </a:cubicBezTo>
                  <a:cubicBezTo>
                    <a:pt x="116" y="415"/>
                    <a:pt x="116" y="415"/>
                    <a:pt x="116" y="415"/>
                  </a:cubicBezTo>
                  <a:cubicBezTo>
                    <a:pt x="116" y="416"/>
                    <a:pt x="115" y="416"/>
                    <a:pt x="115" y="417"/>
                  </a:cubicBezTo>
                  <a:cubicBezTo>
                    <a:pt x="115" y="418"/>
                    <a:pt x="115" y="418"/>
                    <a:pt x="115" y="418"/>
                  </a:cubicBezTo>
                  <a:cubicBezTo>
                    <a:pt x="114" y="419"/>
                    <a:pt x="113" y="421"/>
                    <a:pt x="113" y="422"/>
                  </a:cubicBezTo>
                  <a:cubicBezTo>
                    <a:pt x="113" y="423"/>
                    <a:pt x="114" y="424"/>
                    <a:pt x="114" y="426"/>
                  </a:cubicBezTo>
                  <a:cubicBezTo>
                    <a:pt x="114" y="426"/>
                    <a:pt x="113" y="426"/>
                    <a:pt x="113" y="426"/>
                  </a:cubicBezTo>
                  <a:cubicBezTo>
                    <a:pt x="113" y="427"/>
                    <a:pt x="114" y="427"/>
                    <a:pt x="114" y="427"/>
                  </a:cubicBezTo>
                  <a:cubicBezTo>
                    <a:pt x="114" y="428"/>
                    <a:pt x="114" y="429"/>
                    <a:pt x="114" y="429"/>
                  </a:cubicBezTo>
                  <a:cubicBezTo>
                    <a:pt x="113" y="428"/>
                    <a:pt x="113" y="426"/>
                    <a:pt x="113" y="425"/>
                  </a:cubicBezTo>
                  <a:cubicBezTo>
                    <a:pt x="112" y="425"/>
                    <a:pt x="112" y="423"/>
                    <a:pt x="111" y="424"/>
                  </a:cubicBezTo>
                  <a:cubicBezTo>
                    <a:pt x="110" y="424"/>
                    <a:pt x="109" y="425"/>
                    <a:pt x="109" y="425"/>
                  </a:cubicBezTo>
                  <a:cubicBezTo>
                    <a:pt x="109" y="426"/>
                    <a:pt x="111" y="427"/>
                    <a:pt x="110" y="427"/>
                  </a:cubicBezTo>
                  <a:cubicBezTo>
                    <a:pt x="109" y="427"/>
                    <a:pt x="109" y="426"/>
                    <a:pt x="109" y="426"/>
                  </a:cubicBezTo>
                  <a:cubicBezTo>
                    <a:pt x="108" y="426"/>
                    <a:pt x="108" y="426"/>
                    <a:pt x="108" y="425"/>
                  </a:cubicBezTo>
                  <a:cubicBezTo>
                    <a:pt x="108" y="425"/>
                    <a:pt x="109" y="424"/>
                    <a:pt x="110" y="423"/>
                  </a:cubicBezTo>
                  <a:cubicBezTo>
                    <a:pt x="110" y="423"/>
                    <a:pt x="111" y="423"/>
                    <a:pt x="110" y="422"/>
                  </a:cubicBezTo>
                  <a:cubicBezTo>
                    <a:pt x="110" y="422"/>
                    <a:pt x="110" y="421"/>
                    <a:pt x="109" y="421"/>
                  </a:cubicBezTo>
                  <a:cubicBezTo>
                    <a:pt x="109" y="421"/>
                    <a:pt x="109" y="421"/>
                    <a:pt x="108" y="421"/>
                  </a:cubicBezTo>
                  <a:cubicBezTo>
                    <a:pt x="108" y="420"/>
                    <a:pt x="108" y="420"/>
                    <a:pt x="108" y="419"/>
                  </a:cubicBezTo>
                  <a:cubicBezTo>
                    <a:pt x="107" y="419"/>
                    <a:pt x="106" y="420"/>
                    <a:pt x="105" y="420"/>
                  </a:cubicBezTo>
                  <a:cubicBezTo>
                    <a:pt x="105" y="420"/>
                    <a:pt x="104" y="420"/>
                    <a:pt x="103" y="420"/>
                  </a:cubicBezTo>
                  <a:cubicBezTo>
                    <a:pt x="103" y="420"/>
                    <a:pt x="104" y="419"/>
                    <a:pt x="104" y="419"/>
                  </a:cubicBezTo>
                  <a:cubicBezTo>
                    <a:pt x="104" y="418"/>
                    <a:pt x="103" y="418"/>
                    <a:pt x="102" y="418"/>
                  </a:cubicBezTo>
                  <a:cubicBezTo>
                    <a:pt x="101" y="418"/>
                    <a:pt x="100" y="417"/>
                    <a:pt x="100" y="419"/>
                  </a:cubicBezTo>
                  <a:cubicBezTo>
                    <a:pt x="99" y="420"/>
                    <a:pt x="99" y="421"/>
                    <a:pt x="98" y="422"/>
                  </a:cubicBezTo>
                  <a:cubicBezTo>
                    <a:pt x="97" y="423"/>
                    <a:pt x="96" y="424"/>
                    <a:pt x="95" y="425"/>
                  </a:cubicBezTo>
                  <a:cubicBezTo>
                    <a:pt x="94" y="426"/>
                    <a:pt x="93" y="426"/>
                    <a:pt x="92" y="427"/>
                  </a:cubicBezTo>
                  <a:cubicBezTo>
                    <a:pt x="91" y="427"/>
                    <a:pt x="90" y="427"/>
                    <a:pt x="90" y="428"/>
                  </a:cubicBezTo>
                  <a:cubicBezTo>
                    <a:pt x="89" y="429"/>
                    <a:pt x="89" y="430"/>
                    <a:pt x="88" y="431"/>
                  </a:cubicBezTo>
                  <a:cubicBezTo>
                    <a:pt x="87" y="432"/>
                    <a:pt x="86" y="432"/>
                    <a:pt x="85" y="433"/>
                  </a:cubicBezTo>
                  <a:cubicBezTo>
                    <a:pt x="84" y="434"/>
                    <a:pt x="84" y="434"/>
                    <a:pt x="84" y="436"/>
                  </a:cubicBezTo>
                  <a:cubicBezTo>
                    <a:pt x="84" y="437"/>
                    <a:pt x="84" y="438"/>
                    <a:pt x="85" y="439"/>
                  </a:cubicBezTo>
                  <a:cubicBezTo>
                    <a:pt x="86" y="440"/>
                    <a:pt x="86" y="441"/>
                    <a:pt x="86" y="442"/>
                  </a:cubicBezTo>
                  <a:cubicBezTo>
                    <a:pt x="87" y="442"/>
                    <a:pt x="88" y="443"/>
                    <a:pt x="88" y="444"/>
                  </a:cubicBezTo>
                  <a:cubicBezTo>
                    <a:pt x="88" y="444"/>
                    <a:pt x="88" y="445"/>
                    <a:pt x="89" y="445"/>
                  </a:cubicBezTo>
                  <a:cubicBezTo>
                    <a:pt x="89" y="446"/>
                    <a:pt x="89" y="446"/>
                    <a:pt x="89" y="447"/>
                  </a:cubicBezTo>
                  <a:cubicBezTo>
                    <a:pt x="89" y="447"/>
                    <a:pt x="89" y="447"/>
                    <a:pt x="89" y="448"/>
                  </a:cubicBezTo>
                  <a:cubicBezTo>
                    <a:pt x="89" y="448"/>
                    <a:pt x="89" y="449"/>
                    <a:pt x="89" y="449"/>
                  </a:cubicBezTo>
                  <a:cubicBezTo>
                    <a:pt x="89" y="450"/>
                    <a:pt x="88" y="450"/>
                    <a:pt x="87" y="450"/>
                  </a:cubicBezTo>
                  <a:cubicBezTo>
                    <a:pt x="86" y="450"/>
                    <a:pt x="86" y="449"/>
                    <a:pt x="85" y="449"/>
                  </a:cubicBezTo>
                  <a:cubicBezTo>
                    <a:pt x="85" y="448"/>
                    <a:pt x="85" y="448"/>
                    <a:pt x="84" y="449"/>
                  </a:cubicBezTo>
                  <a:cubicBezTo>
                    <a:pt x="84" y="449"/>
                    <a:pt x="84" y="449"/>
                    <a:pt x="85" y="449"/>
                  </a:cubicBezTo>
                  <a:cubicBezTo>
                    <a:pt x="85" y="449"/>
                    <a:pt x="85" y="449"/>
                    <a:pt x="85" y="449"/>
                  </a:cubicBezTo>
                  <a:cubicBezTo>
                    <a:pt x="85" y="450"/>
                    <a:pt x="84" y="450"/>
                    <a:pt x="84" y="450"/>
                  </a:cubicBezTo>
                  <a:cubicBezTo>
                    <a:pt x="83" y="450"/>
                    <a:pt x="82" y="449"/>
                    <a:pt x="82" y="449"/>
                  </a:cubicBezTo>
                  <a:cubicBezTo>
                    <a:pt x="81" y="449"/>
                    <a:pt x="80" y="447"/>
                    <a:pt x="79" y="447"/>
                  </a:cubicBezTo>
                  <a:cubicBezTo>
                    <a:pt x="78" y="446"/>
                    <a:pt x="77" y="447"/>
                    <a:pt x="76" y="446"/>
                  </a:cubicBezTo>
                  <a:cubicBezTo>
                    <a:pt x="76" y="446"/>
                    <a:pt x="75" y="445"/>
                    <a:pt x="75" y="446"/>
                  </a:cubicBezTo>
                  <a:cubicBezTo>
                    <a:pt x="75" y="446"/>
                    <a:pt x="75" y="447"/>
                    <a:pt x="75" y="447"/>
                  </a:cubicBezTo>
                  <a:cubicBezTo>
                    <a:pt x="75" y="447"/>
                    <a:pt x="74" y="447"/>
                    <a:pt x="74" y="447"/>
                  </a:cubicBezTo>
                  <a:cubicBezTo>
                    <a:pt x="74" y="447"/>
                    <a:pt x="74" y="447"/>
                    <a:pt x="73" y="447"/>
                  </a:cubicBezTo>
                  <a:cubicBezTo>
                    <a:pt x="73" y="448"/>
                    <a:pt x="73" y="448"/>
                    <a:pt x="73" y="448"/>
                  </a:cubicBezTo>
                  <a:cubicBezTo>
                    <a:pt x="73" y="448"/>
                    <a:pt x="73" y="447"/>
                    <a:pt x="73" y="447"/>
                  </a:cubicBezTo>
                  <a:cubicBezTo>
                    <a:pt x="73" y="446"/>
                    <a:pt x="74" y="446"/>
                    <a:pt x="74" y="446"/>
                  </a:cubicBezTo>
                  <a:cubicBezTo>
                    <a:pt x="74" y="446"/>
                    <a:pt x="75" y="446"/>
                    <a:pt x="75" y="445"/>
                  </a:cubicBezTo>
                  <a:cubicBezTo>
                    <a:pt x="75" y="445"/>
                    <a:pt x="74" y="445"/>
                    <a:pt x="73" y="445"/>
                  </a:cubicBezTo>
                  <a:cubicBezTo>
                    <a:pt x="73" y="445"/>
                    <a:pt x="72" y="445"/>
                    <a:pt x="72" y="444"/>
                  </a:cubicBezTo>
                  <a:cubicBezTo>
                    <a:pt x="71" y="444"/>
                    <a:pt x="71" y="444"/>
                    <a:pt x="71" y="443"/>
                  </a:cubicBezTo>
                  <a:cubicBezTo>
                    <a:pt x="70" y="442"/>
                    <a:pt x="69" y="441"/>
                    <a:pt x="68" y="440"/>
                  </a:cubicBezTo>
                  <a:cubicBezTo>
                    <a:pt x="67" y="440"/>
                    <a:pt x="66" y="439"/>
                    <a:pt x="65" y="440"/>
                  </a:cubicBezTo>
                  <a:cubicBezTo>
                    <a:pt x="64" y="440"/>
                    <a:pt x="65" y="441"/>
                    <a:pt x="65" y="442"/>
                  </a:cubicBezTo>
                  <a:cubicBezTo>
                    <a:pt x="64" y="442"/>
                    <a:pt x="64" y="443"/>
                    <a:pt x="64" y="443"/>
                  </a:cubicBezTo>
                  <a:cubicBezTo>
                    <a:pt x="63" y="444"/>
                    <a:pt x="63" y="444"/>
                    <a:pt x="63" y="444"/>
                  </a:cubicBezTo>
                  <a:cubicBezTo>
                    <a:pt x="62" y="444"/>
                    <a:pt x="62" y="443"/>
                    <a:pt x="62" y="444"/>
                  </a:cubicBezTo>
                  <a:cubicBezTo>
                    <a:pt x="62" y="444"/>
                    <a:pt x="62" y="444"/>
                    <a:pt x="62" y="444"/>
                  </a:cubicBezTo>
                  <a:cubicBezTo>
                    <a:pt x="62" y="445"/>
                    <a:pt x="63" y="445"/>
                    <a:pt x="63" y="445"/>
                  </a:cubicBezTo>
                  <a:cubicBezTo>
                    <a:pt x="63" y="445"/>
                    <a:pt x="62" y="446"/>
                    <a:pt x="62" y="446"/>
                  </a:cubicBezTo>
                  <a:cubicBezTo>
                    <a:pt x="62" y="446"/>
                    <a:pt x="62" y="446"/>
                    <a:pt x="62" y="447"/>
                  </a:cubicBezTo>
                  <a:cubicBezTo>
                    <a:pt x="63" y="447"/>
                    <a:pt x="63" y="447"/>
                    <a:pt x="63" y="447"/>
                  </a:cubicBezTo>
                  <a:cubicBezTo>
                    <a:pt x="64" y="447"/>
                    <a:pt x="64" y="448"/>
                    <a:pt x="64" y="448"/>
                  </a:cubicBezTo>
                  <a:cubicBezTo>
                    <a:pt x="64" y="449"/>
                    <a:pt x="65" y="450"/>
                    <a:pt x="66" y="451"/>
                  </a:cubicBezTo>
                  <a:cubicBezTo>
                    <a:pt x="66" y="452"/>
                    <a:pt x="66" y="452"/>
                    <a:pt x="67" y="453"/>
                  </a:cubicBezTo>
                  <a:cubicBezTo>
                    <a:pt x="68" y="453"/>
                    <a:pt x="69" y="453"/>
                    <a:pt x="69" y="453"/>
                  </a:cubicBezTo>
                  <a:cubicBezTo>
                    <a:pt x="69" y="453"/>
                    <a:pt x="70" y="453"/>
                    <a:pt x="70" y="453"/>
                  </a:cubicBezTo>
                  <a:cubicBezTo>
                    <a:pt x="70" y="452"/>
                    <a:pt x="70" y="452"/>
                    <a:pt x="70" y="452"/>
                  </a:cubicBezTo>
                  <a:cubicBezTo>
                    <a:pt x="71" y="452"/>
                    <a:pt x="71" y="452"/>
                    <a:pt x="71" y="452"/>
                  </a:cubicBezTo>
                  <a:cubicBezTo>
                    <a:pt x="71" y="453"/>
                    <a:pt x="72" y="453"/>
                    <a:pt x="72" y="453"/>
                  </a:cubicBezTo>
                  <a:cubicBezTo>
                    <a:pt x="72" y="453"/>
                    <a:pt x="72" y="454"/>
                    <a:pt x="72" y="454"/>
                  </a:cubicBezTo>
                  <a:cubicBezTo>
                    <a:pt x="72" y="454"/>
                    <a:pt x="72" y="454"/>
                    <a:pt x="72" y="455"/>
                  </a:cubicBezTo>
                  <a:cubicBezTo>
                    <a:pt x="72" y="455"/>
                    <a:pt x="73" y="456"/>
                    <a:pt x="73" y="457"/>
                  </a:cubicBezTo>
                  <a:cubicBezTo>
                    <a:pt x="73" y="457"/>
                    <a:pt x="73" y="458"/>
                    <a:pt x="72" y="459"/>
                  </a:cubicBezTo>
                  <a:cubicBezTo>
                    <a:pt x="72" y="460"/>
                    <a:pt x="71" y="460"/>
                    <a:pt x="70" y="460"/>
                  </a:cubicBezTo>
                  <a:cubicBezTo>
                    <a:pt x="69" y="460"/>
                    <a:pt x="70" y="461"/>
                    <a:pt x="69" y="461"/>
                  </a:cubicBezTo>
                  <a:cubicBezTo>
                    <a:pt x="68" y="462"/>
                    <a:pt x="67" y="461"/>
                    <a:pt x="67" y="461"/>
                  </a:cubicBezTo>
                  <a:cubicBezTo>
                    <a:pt x="67" y="460"/>
                    <a:pt x="66" y="460"/>
                    <a:pt x="65" y="460"/>
                  </a:cubicBezTo>
                  <a:cubicBezTo>
                    <a:pt x="65" y="460"/>
                    <a:pt x="65" y="460"/>
                    <a:pt x="65" y="460"/>
                  </a:cubicBezTo>
                  <a:cubicBezTo>
                    <a:pt x="65" y="460"/>
                    <a:pt x="65" y="460"/>
                    <a:pt x="65" y="460"/>
                  </a:cubicBezTo>
                  <a:cubicBezTo>
                    <a:pt x="65" y="460"/>
                    <a:pt x="65" y="460"/>
                    <a:pt x="64" y="460"/>
                  </a:cubicBezTo>
                  <a:cubicBezTo>
                    <a:pt x="64" y="459"/>
                    <a:pt x="64" y="460"/>
                    <a:pt x="63" y="460"/>
                  </a:cubicBezTo>
                  <a:cubicBezTo>
                    <a:pt x="63" y="459"/>
                    <a:pt x="63" y="459"/>
                    <a:pt x="62" y="459"/>
                  </a:cubicBezTo>
                  <a:cubicBezTo>
                    <a:pt x="62" y="459"/>
                    <a:pt x="60" y="458"/>
                    <a:pt x="61" y="458"/>
                  </a:cubicBezTo>
                  <a:cubicBezTo>
                    <a:pt x="61" y="457"/>
                    <a:pt x="60" y="457"/>
                    <a:pt x="60" y="457"/>
                  </a:cubicBezTo>
                  <a:cubicBezTo>
                    <a:pt x="60" y="457"/>
                    <a:pt x="60" y="457"/>
                    <a:pt x="60" y="456"/>
                  </a:cubicBezTo>
                  <a:cubicBezTo>
                    <a:pt x="60" y="456"/>
                    <a:pt x="60" y="456"/>
                    <a:pt x="60" y="456"/>
                  </a:cubicBezTo>
                  <a:cubicBezTo>
                    <a:pt x="60" y="455"/>
                    <a:pt x="60" y="455"/>
                    <a:pt x="59" y="455"/>
                  </a:cubicBezTo>
                  <a:cubicBezTo>
                    <a:pt x="59" y="455"/>
                    <a:pt x="59" y="455"/>
                    <a:pt x="59" y="455"/>
                  </a:cubicBezTo>
                  <a:cubicBezTo>
                    <a:pt x="59" y="455"/>
                    <a:pt x="59" y="455"/>
                    <a:pt x="59" y="455"/>
                  </a:cubicBezTo>
                  <a:cubicBezTo>
                    <a:pt x="59" y="456"/>
                    <a:pt x="59" y="455"/>
                    <a:pt x="58" y="455"/>
                  </a:cubicBezTo>
                  <a:cubicBezTo>
                    <a:pt x="58" y="455"/>
                    <a:pt x="58" y="454"/>
                    <a:pt x="58" y="454"/>
                  </a:cubicBezTo>
                  <a:cubicBezTo>
                    <a:pt x="58" y="453"/>
                    <a:pt x="57" y="452"/>
                    <a:pt x="56" y="452"/>
                  </a:cubicBezTo>
                  <a:cubicBezTo>
                    <a:pt x="56" y="453"/>
                    <a:pt x="56" y="453"/>
                    <a:pt x="56" y="453"/>
                  </a:cubicBezTo>
                  <a:cubicBezTo>
                    <a:pt x="56" y="453"/>
                    <a:pt x="55" y="453"/>
                    <a:pt x="55" y="453"/>
                  </a:cubicBezTo>
                  <a:cubicBezTo>
                    <a:pt x="55" y="453"/>
                    <a:pt x="55" y="454"/>
                    <a:pt x="54" y="453"/>
                  </a:cubicBezTo>
                  <a:cubicBezTo>
                    <a:pt x="54" y="453"/>
                    <a:pt x="53" y="453"/>
                    <a:pt x="53" y="452"/>
                  </a:cubicBezTo>
                  <a:cubicBezTo>
                    <a:pt x="53" y="452"/>
                    <a:pt x="53" y="452"/>
                    <a:pt x="52" y="452"/>
                  </a:cubicBezTo>
                  <a:cubicBezTo>
                    <a:pt x="52" y="452"/>
                    <a:pt x="52" y="452"/>
                    <a:pt x="52" y="451"/>
                  </a:cubicBezTo>
                  <a:cubicBezTo>
                    <a:pt x="52" y="451"/>
                    <a:pt x="52" y="451"/>
                    <a:pt x="51" y="450"/>
                  </a:cubicBezTo>
                  <a:cubicBezTo>
                    <a:pt x="51" y="450"/>
                    <a:pt x="51" y="450"/>
                    <a:pt x="51" y="450"/>
                  </a:cubicBezTo>
                  <a:cubicBezTo>
                    <a:pt x="50" y="450"/>
                    <a:pt x="51" y="450"/>
                    <a:pt x="51" y="450"/>
                  </a:cubicBezTo>
                  <a:cubicBezTo>
                    <a:pt x="51" y="449"/>
                    <a:pt x="52" y="449"/>
                    <a:pt x="51" y="448"/>
                  </a:cubicBezTo>
                  <a:cubicBezTo>
                    <a:pt x="51" y="448"/>
                    <a:pt x="51" y="448"/>
                    <a:pt x="51" y="448"/>
                  </a:cubicBezTo>
                  <a:cubicBezTo>
                    <a:pt x="51" y="448"/>
                    <a:pt x="51" y="447"/>
                    <a:pt x="51" y="447"/>
                  </a:cubicBezTo>
                  <a:cubicBezTo>
                    <a:pt x="51" y="447"/>
                    <a:pt x="50" y="447"/>
                    <a:pt x="51" y="446"/>
                  </a:cubicBezTo>
                  <a:cubicBezTo>
                    <a:pt x="51" y="446"/>
                    <a:pt x="52" y="445"/>
                    <a:pt x="51" y="445"/>
                  </a:cubicBezTo>
                  <a:cubicBezTo>
                    <a:pt x="51" y="444"/>
                    <a:pt x="51" y="444"/>
                    <a:pt x="51" y="444"/>
                  </a:cubicBezTo>
                  <a:cubicBezTo>
                    <a:pt x="51" y="444"/>
                    <a:pt x="50" y="443"/>
                    <a:pt x="50" y="443"/>
                  </a:cubicBezTo>
                  <a:cubicBezTo>
                    <a:pt x="50" y="443"/>
                    <a:pt x="51" y="443"/>
                    <a:pt x="51" y="442"/>
                  </a:cubicBezTo>
                  <a:cubicBezTo>
                    <a:pt x="51" y="442"/>
                    <a:pt x="50" y="442"/>
                    <a:pt x="50" y="442"/>
                  </a:cubicBezTo>
                  <a:cubicBezTo>
                    <a:pt x="50" y="442"/>
                    <a:pt x="50" y="441"/>
                    <a:pt x="50" y="441"/>
                  </a:cubicBezTo>
                  <a:cubicBezTo>
                    <a:pt x="50" y="441"/>
                    <a:pt x="50" y="441"/>
                    <a:pt x="50" y="441"/>
                  </a:cubicBezTo>
                  <a:cubicBezTo>
                    <a:pt x="49" y="441"/>
                    <a:pt x="50" y="440"/>
                    <a:pt x="50" y="440"/>
                  </a:cubicBezTo>
                  <a:cubicBezTo>
                    <a:pt x="50" y="439"/>
                    <a:pt x="50" y="439"/>
                    <a:pt x="49" y="439"/>
                  </a:cubicBezTo>
                  <a:cubicBezTo>
                    <a:pt x="49" y="438"/>
                    <a:pt x="49" y="438"/>
                    <a:pt x="48" y="438"/>
                  </a:cubicBezTo>
                  <a:cubicBezTo>
                    <a:pt x="48" y="437"/>
                    <a:pt x="48" y="437"/>
                    <a:pt x="48" y="437"/>
                  </a:cubicBezTo>
                  <a:cubicBezTo>
                    <a:pt x="48" y="437"/>
                    <a:pt x="47" y="437"/>
                    <a:pt x="47" y="437"/>
                  </a:cubicBezTo>
                  <a:cubicBezTo>
                    <a:pt x="48" y="436"/>
                    <a:pt x="48" y="436"/>
                    <a:pt x="49" y="436"/>
                  </a:cubicBezTo>
                  <a:cubicBezTo>
                    <a:pt x="49" y="435"/>
                    <a:pt x="49" y="436"/>
                    <a:pt x="50" y="436"/>
                  </a:cubicBezTo>
                  <a:cubicBezTo>
                    <a:pt x="50" y="435"/>
                    <a:pt x="50" y="435"/>
                    <a:pt x="50" y="435"/>
                  </a:cubicBezTo>
                  <a:cubicBezTo>
                    <a:pt x="50" y="435"/>
                    <a:pt x="50" y="434"/>
                    <a:pt x="50" y="434"/>
                  </a:cubicBezTo>
                  <a:cubicBezTo>
                    <a:pt x="51" y="434"/>
                    <a:pt x="50" y="433"/>
                    <a:pt x="50" y="433"/>
                  </a:cubicBezTo>
                  <a:cubicBezTo>
                    <a:pt x="50" y="432"/>
                    <a:pt x="50" y="432"/>
                    <a:pt x="50" y="432"/>
                  </a:cubicBezTo>
                  <a:cubicBezTo>
                    <a:pt x="50" y="432"/>
                    <a:pt x="50" y="431"/>
                    <a:pt x="50" y="432"/>
                  </a:cubicBezTo>
                  <a:cubicBezTo>
                    <a:pt x="50" y="431"/>
                    <a:pt x="50" y="431"/>
                    <a:pt x="50" y="430"/>
                  </a:cubicBezTo>
                  <a:cubicBezTo>
                    <a:pt x="50" y="429"/>
                    <a:pt x="52" y="432"/>
                    <a:pt x="52" y="431"/>
                  </a:cubicBezTo>
                  <a:cubicBezTo>
                    <a:pt x="52" y="431"/>
                    <a:pt x="51" y="431"/>
                    <a:pt x="51" y="431"/>
                  </a:cubicBezTo>
                  <a:cubicBezTo>
                    <a:pt x="51" y="430"/>
                    <a:pt x="51" y="430"/>
                    <a:pt x="51" y="430"/>
                  </a:cubicBezTo>
                  <a:cubicBezTo>
                    <a:pt x="51" y="430"/>
                    <a:pt x="51" y="429"/>
                    <a:pt x="51" y="429"/>
                  </a:cubicBezTo>
                  <a:cubicBezTo>
                    <a:pt x="51" y="429"/>
                    <a:pt x="51" y="429"/>
                    <a:pt x="51" y="428"/>
                  </a:cubicBezTo>
                  <a:cubicBezTo>
                    <a:pt x="51" y="428"/>
                    <a:pt x="50" y="428"/>
                    <a:pt x="50" y="427"/>
                  </a:cubicBezTo>
                  <a:cubicBezTo>
                    <a:pt x="50" y="427"/>
                    <a:pt x="50" y="427"/>
                    <a:pt x="50" y="427"/>
                  </a:cubicBezTo>
                  <a:cubicBezTo>
                    <a:pt x="50" y="426"/>
                    <a:pt x="50" y="426"/>
                    <a:pt x="49" y="426"/>
                  </a:cubicBezTo>
                  <a:cubicBezTo>
                    <a:pt x="49" y="425"/>
                    <a:pt x="49" y="425"/>
                    <a:pt x="48" y="424"/>
                  </a:cubicBezTo>
                  <a:cubicBezTo>
                    <a:pt x="48" y="424"/>
                    <a:pt x="47" y="424"/>
                    <a:pt x="46" y="423"/>
                  </a:cubicBezTo>
                  <a:cubicBezTo>
                    <a:pt x="46" y="423"/>
                    <a:pt x="46" y="423"/>
                    <a:pt x="46" y="423"/>
                  </a:cubicBezTo>
                  <a:cubicBezTo>
                    <a:pt x="46" y="423"/>
                    <a:pt x="45" y="423"/>
                    <a:pt x="45" y="423"/>
                  </a:cubicBezTo>
                  <a:cubicBezTo>
                    <a:pt x="45" y="423"/>
                    <a:pt x="45" y="423"/>
                    <a:pt x="45" y="423"/>
                  </a:cubicBezTo>
                  <a:cubicBezTo>
                    <a:pt x="45" y="423"/>
                    <a:pt x="45" y="423"/>
                    <a:pt x="44" y="423"/>
                  </a:cubicBezTo>
                  <a:cubicBezTo>
                    <a:pt x="44" y="422"/>
                    <a:pt x="44" y="422"/>
                    <a:pt x="44" y="422"/>
                  </a:cubicBezTo>
                  <a:cubicBezTo>
                    <a:pt x="44" y="422"/>
                    <a:pt x="43" y="422"/>
                    <a:pt x="43" y="422"/>
                  </a:cubicBezTo>
                  <a:cubicBezTo>
                    <a:pt x="42" y="421"/>
                    <a:pt x="41" y="421"/>
                    <a:pt x="41" y="421"/>
                  </a:cubicBezTo>
                  <a:cubicBezTo>
                    <a:pt x="41" y="420"/>
                    <a:pt x="42" y="421"/>
                    <a:pt x="43" y="420"/>
                  </a:cubicBezTo>
                  <a:cubicBezTo>
                    <a:pt x="43" y="420"/>
                    <a:pt x="42" y="420"/>
                    <a:pt x="42" y="420"/>
                  </a:cubicBezTo>
                  <a:cubicBezTo>
                    <a:pt x="42" y="420"/>
                    <a:pt x="43" y="420"/>
                    <a:pt x="43" y="420"/>
                  </a:cubicBezTo>
                  <a:cubicBezTo>
                    <a:pt x="43" y="419"/>
                    <a:pt x="43" y="419"/>
                    <a:pt x="43" y="419"/>
                  </a:cubicBezTo>
                  <a:cubicBezTo>
                    <a:pt x="43" y="419"/>
                    <a:pt x="43" y="418"/>
                    <a:pt x="43" y="418"/>
                  </a:cubicBezTo>
                  <a:cubicBezTo>
                    <a:pt x="43" y="418"/>
                    <a:pt x="43" y="419"/>
                    <a:pt x="42" y="419"/>
                  </a:cubicBezTo>
                  <a:cubicBezTo>
                    <a:pt x="42" y="419"/>
                    <a:pt x="41" y="419"/>
                    <a:pt x="41" y="418"/>
                  </a:cubicBezTo>
                  <a:cubicBezTo>
                    <a:pt x="41" y="418"/>
                    <a:pt x="40" y="418"/>
                    <a:pt x="40" y="418"/>
                  </a:cubicBezTo>
                  <a:cubicBezTo>
                    <a:pt x="39" y="418"/>
                    <a:pt x="39" y="418"/>
                    <a:pt x="38" y="418"/>
                  </a:cubicBezTo>
                  <a:cubicBezTo>
                    <a:pt x="39" y="417"/>
                    <a:pt x="40" y="417"/>
                    <a:pt x="40" y="417"/>
                  </a:cubicBezTo>
                  <a:cubicBezTo>
                    <a:pt x="41" y="417"/>
                    <a:pt x="42" y="418"/>
                    <a:pt x="42" y="417"/>
                  </a:cubicBezTo>
                  <a:cubicBezTo>
                    <a:pt x="42" y="417"/>
                    <a:pt x="40" y="417"/>
                    <a:pt x="40" y="417"/>
                  </a:cubicBezTo>
                  <a:cubicBezTo>
                    <a:pt x="39" y="417"/>
                    <a:pt x="38" y="418"/>
                    <a:pt x="38" y="417"/>
                  </a:cubicBezTo>
                  <a:cubicBezTo>
                    <a:pt x="38" y="417"/>
                    <a:pt x="38" y="417"/>
                    <a:pt x="39" y="417"/>
                  </a:cubicBezTo>
                  <a:cubicBezTo>
                    <a:pt x="39" y="416"/>
                    <a:pt x="39" y="416"/>
                    <a:pt x="39" y="416"/>
                  </a:cubicBezTo>
                  <a:cubicBezTo>
                    <a:pt x="40" y="415"/>
                    <a:pt x="40" y="416"/>
                    <a:pt x="41" y="416"/>
                  </a:cubicBezTo>
                  <a:cubicBezTo>
                    <a:pt x="41" y="416"/>
                    <a:pt x="40" y="415"/>
                    <a:pt x="40" y="415"/>
                  </a:cubicBezTo>
                  <a:cubicBezTo>
                    <a:pt x="39" y="415"/>
                    <a:pt x="39" y="415"/>
                    <a:pt x="38" y="415"/>
                  </a:cubicBezTo>
                  <a:cubicBezTo>
                    <a:pt x="38" y="415"/>
                    <a:pt x="38" y="415"/>
                    <a:pt x="37" y="415"/>
                  </a:cubicBezTo>
                  <a:cubicBezTo>
                    <a:pt x="37" y="414"/>
                    <a:pt x="38" y="415"/>
                    <a:pt x="38" y="414"/>
                  </a:cubicBezTo>
                  <a:cubicBezTo>
                    <a:pt x="38" y="414"/>
                    <a:pt x="38" y="414"/>
                    <a:pt x="37" y="413"/>
                  </a:cubicBezTo>
                  <a:cubicBezTo>
                    <a:pt x="36" y="413"/>
                    <a:pt x="36" y="412"/>
                    <a:pt x="34" y="412"/>
                  </a:cubicBezTo>
                  <a:cubicBezTo>
                    <a:pt x="35" y="411"/>
                    <a:pt x="35" y="411"/>
                    <a:pt x="35" y="411"/>
                  </a:cubicBezTo>
                  <a:cubicBezTo>
                    <a:pt x="35" y="411"/>
                    <a:pt x="36" y="410"/>
                    <a:pt x="35" y="409"/>
                  </a:cubicBezTo>
                  <a:cubicBezTo>
                    <a:pt x="35" y="409"/>
                    <a:pt x="34" y="409"/>
                    <a:pt x="34" y="409"/>
                  </a:cubicBezTo>
                  <a:cubicBezTo>
                    <a:pt x="34" y="409"/>
                    <a:pt x="34" y="408"/>
                    <a:pt x="34" y="408"/>
                  </a:cubicBezTo>
                  <a:cubicBezTo>
                    <a:pt x="33" y="408"/>
                    <a:pt x="33" y="408"/>
                    <a:pt x="32" y="408"/>
                  </a:cubicBezTo>
                  <a:cubicBezTo>
                    <a:pt x="32" y="408"/>
                    <a:pt x="31" y="408"/>
                    <a:pt x="31" y="407"/>
                  </a:cubicBezTo>
                  <a:cubicBezTo>
                    <a:pt x="31" y="407"/>
                    <a:pt x="32" y="407"/>
                    <a:pt x="33" y="407"/>
                  </a:cubicBezTo>
                  <a:cubicBezTo>
                    <a:pt x="34" y="407"/>
                    <a:pt x="34" y="407"/>
                    <a:pt x="35" y="407"/>
                  </a:cubicBezTo>
                  <a:cubicBezTo>
                    <a:pt x="35" y="407"/>
                    <a:pt x="36" y="408"/>
                    <a:pt x="36" y="408"/>
                  </a:cubicBezTo>
                  <a:cubicBezTo>
                    <a:pt x="37" y="408"/>
                    <a:pt x="38" y="408"/>
                    <a:pt x="38" y="408"/>
                  </a:cubicBezTo>
                  <a:cubicBezTo>
                    <a:pt x="39" y="408"/>
                    <a:pt x="37" y="409"/>
                    <a:pt x="37" y="409"/>
                  </a:cubicBezTo>
                  <a:cubicBezTo>
                    <a:pt x="37" y="411"/>
                    <a:pt x="39" y="412"/>
                    <a:pt x="40" y="412"/>
                  </a:cubicBezTo>
                  <a:cubicBezTo>
                    <a:pt x="40" y="413"/>
                    <a:pt x="42" y="415"/>
                    <a:pt x="42" y="414"/>
                  </a:cubicBezTo>
                  <a:cubicBezTo>
                    <a:pt x="43" y="414"/>
                    <a:pt x="42" y="413"/>
                    <a:pt x="43" y="413"/>
                  </a:cubicBezTo>
                  <a:cubicBezTo>
                    <a:pt x="43" y="413"/>
                    <a:pt x="44" y="414"/>
                    <a:pt x="44" y="414"/>
                  </a:cubicBezTo>
                  <a:cubicBezTo>
                    <a:pt x="44" y="414"/>
                    <a:pt x="44" y="414"/>
                    <a:pt x="44" y="415"/>
                  </a:cubicBezTo>
                  <a:cubicBezTo>
                    <a:pt x="45" y="415"/>
                    <a:pt x="45" y="415"/>
                    <a:pt x="46" y="415"/>
                  </a:cubicBezTo>
                  <a:cubicBezTo>
                    <a:pt x="46" y="415"/>
                    <a:pt x="46" y="414"/>
                    <a:pt x="46" y="414"/>
                  </a:cubicBezTo>
                  <a:cubicBezTo>
                    <a:pt x="46" y="413"/>
                    <a:pt x="46" y="414"/>
                    <a:pt x="46" y="414"/>
                  </a:cubicBezTo>
                  <a:cubicBezTo>
                    <a:pt x="46" y="415"/>
                    <a:pt x="46" y="415"/>
                    <a:pt x="47" y="415"/>
                  </a:cubicBezTo>
                  <a:cubicBezTo>
                    <a:pt x="47" y="415"/>
                    <a:pt x="48" y="415"/>
                    <a:pt x="49" y="416"/>
                  </a:cubicBezTo>
                  <a:cubicBezTo>
                    <a:pt x="49" y="416"/>
                    <a:pt x="48" y="416"/>
                    <a:pt x="48" y="416"/>
                  </a:cubicBezTo>
                  <a:cubicBezTo>
                    <a:pt x="48" y="416"/>
                    <a:pt x="48" y="417"/>
                    <a:pt x="48" y="418"/>
                  </a:cubicBezTo>
                  <a:cubicBezTo>
                    <a:pt x="49" y="418"/>
                    <a:pt x="50" y="417"/>
                    <a:pt x="50" y="417"/>
                  </a:cubicBezTo>
                  <a:cubicBezTo>
                    <a:pt x="51" y="416"/>
                    <a:pt x="52" y="417"/>
                    <a:pt x="53" y="418"/>
                  </a:cubicBezTo>
                  <a:cubicBezTo>
                    <a:pt x="54" y="419"/>
                    <a:pt x="55" y="420"/>
                    <a:pt x="56" y="420"/>
                  </a:cubicBezTo>
                  <a:cubicBezTo>
                    <a:pt x="58" y="421"/>
                    <a:pt x="60" y="422"/>
                    <a:pt x="62" y="422"/>
                  </a:cubicBezTo>
                  <a:cubicBezTo>
                    <a:pt x="64" y="422"/>
                    <a:pt x="67" y="422"/>
                    <a:pt x="68" y="423"/>
                  </a:cubicBezTo>
                  <a:cubicBezTo>
                    <a:pt x="69" y="424"/>
                    <a:pt x="70" y="425"/>
                    <a:pt x="71" y="425"/>
                  </a:cubicBezTo>
                  <a:cubicBezTo>
                    <a:pt x="72" y="425"/>
                    <a:pt x="73" y="425"/>
                    <a:pt x="74" y="426"/>
                  </a:cubicBezTo>
                  <a:cubicBezTo>
                    <a:pt x="76" y="426"/>
                    <a:pt x="77" y="425"/>
                    <a:pt x="78" y="425"/>
                  </a:cubicBezTo>
                  <a:cubicBezTo>
                    <a:pt x="79" y="425"/>
                    <a:pt x="80" y="425"/>
                    <a:pt x="81" y="424"/>
                  </a:cubicBezTo>
                  <a:cubicBezTo>
                    <a:pt x="82" y="424"/>
                    <a:pt x="82" y="424"/>
                    <a:pt x="83" y="423"/>
                  </a:cubicBezTo>
                  <a:cubicBezTo>
                    <a:pt x="84" y="423"/>
                    <a:pt x="85" y="423"/>
                    <a:pt x="86" y="422"/>
                  </a:cubicBezTo>
                  <a:cubicBezTo>
                    <a:pt x="86" y="422"/>
                    <a:pt x="87" y="421"/>
                    <a:pt x="88" y="420"/>
                  </a:cubicBezTo>
                  <a:cubicBezTo>
                    <a:pt x="88" y="420"/>
                    <a:pt x="88" y="420"/>
                    <a:pt x="89" y="420"/>
                  </a:cubicBezTo>
                  <a:cubicBezTo>
                    <a:pt x="89" y="420"/>
                    <a:pt x="89" y="419"/>
                    <a:pt x="90" y="419"/>
                  </a:cubicBezTo>
                  <a:cubicBezTo>
                    <a:pt x="90" y="419"/>
                    <a:pt x="90" y="418"/>
                    <a:pt x="90" y="418"/>
                  </a:cubicBezTo>
                  <a:cubicBezTo>
                    <a:pt x="90" y="418"/>
                    <a:pt x="90" y="418"/>
                    <a:pt x="91" y="417"/>
                  </a:cubicBezTo>
                  <a:cubicBezTo>
                    <a:pt x="91" y="417"/>
                    <a:pt x="91" y="417"/>
                    <a:pt x="91" y="416"/>
                  </a:cubicBezTo>
                  <a:cubicBezTo>
                    <a:pt x="91" y="416"/>
                    <a:pt x="92" y="416"/>
                    <a:pt x="92" y="415"/>
                  </a:cubicBezTo>
                  <a:cubicBezTo>
                    <a:pt x="93" y="414"/>
                    <a:pt x="93" y="414"/>
                    <a:pt x="94" y="413"/>
                  </a:cubicBezTo>
                  <a:cubicBezTo>
                    <a:pt x="94" y="412"/>
                    <a:pt x="94" y="411"/>
                    <a:pt x="94" y="411"/>
                  </a:cubicBezTo>
                  <a:cubicBezTo>
                    <a:pt x="94" y="410"/>
                    <a:pt x="94" y="410"/>
                    <a:pt x="94" y="410"/>
                  </a:cubicBezTo>
                  <a:cubicBezTo>
                    <a:pt x="95" y="410"/>
                    <a:pt x="95" y="408"/>
                    <a:pt x="95" y="408"/>
                  </a:cubicBezTo>
                  <a:cubicBezTo>
                    <a:pt x="95" y="407"/>
                    <a:pt x="95" y="407"/>
                    <a:pt x="95" y="407"/>
                  </a:cubicBezTo>
                  <a:cubicBezTo>
                    <a:pt x="95" y="407"/>
                    <a:pt x="95" y="407"/>
                    <a:pt x="95" y="407"/>
                  </a:cubicBezTo>
                  <a:cubicBezTo>
                    <a:pt x="95" y="406"/>
                    <a:pt x="95" y="406"/>
                    <a:pt x="95" y="406"/>
                  </a:cubicBezTo>
                  <a:cubicBezTo>
                    <a:pt x="94" y="406"/>
                    <a:pt x="94" y="406"/>
                    <a:pt x="94" y="406"/>
                  </a:cubicBezTo>
                  <a:cubicBezTo>
                    <a:pt x="92" y="406"/>
                    <a:pt x="94" y="403"/>
                    <a:pt x="93" y="402"/>
                  </a:cubicBezTo>
                  <a:cubicBezTo>
                    <a:pt x="93" y="402"/>
                    <a:pt x="93" y="402"/>
                    <a:pt x="92" y="401"/>
                  </a:cubicBezTo>
                  <a:cubicBezTo>
                    <a:pt x="92" y="401"/>
                    <a:pt x="92" y="400"/>
                    <a:pt x="92" y="400"/>
                  </a:cubicBezTo>
                  <a:cubicBezTo>
                    <a:pt x="92" y="400"/>
                    <a:pt x="93" y="400"/>
                    <a:pt x="93" y="399"/>
                  </a:cubicBezTo>
                  <a:cubicBezTo>
                    <a:pt x="93" y="399"/>
                    <a:pt x="93" y="397"/>
                    <a:pt x="92" y="397"/>
                  </a:cubicBezTo>
                  <a:cubicBezTo>
                    <a:pt x="92" y="397"/>
                    <a:pt x="92" y="397"/>
                    <a:pt x="91" y="397"/>
                  </a:cubicBezTo>
                  <a:cubicBezTo>
                    <a:pt x="90" y="397"/>
                    <a:pt x="91" y="395"/>
                    <a:pt x="90" y="395"/>
                  </a:cubicBezTo>
                  <a:cubicBezTo>
                    <a:pt x="89" y="396"/>
                    <a:pt x="90" y="396"/>
                    <a:pt x="89" y="397"/>
                  </a:cubicBezTo>
                  <a:cubicBezTo>
                    <a:pt x="89" y="397"/>
                    <a:pt x="88" y="396"/>
                    <a:pt x="88" y="396"/>
                  </a:cubicBezTo>
                  <a:cubicBezTo>
                    <a:pt x="88" y="395"/>
                    <a:pt x="89" y="395"/>
                    <a:pt x="89" y="395"/>
                  </a:cubicBezTo>
                  <a:cubicBezTo>
                    <a:pt x="89" y="394"/>
                    <a:pt x="87" y="393"/>
                    <a:pt x="87" y="393"/>
                  </a:cubicBezTo>
                  <a:cubicBezTo>
                    <a:pt x="86" y="392"/>
                    <a:pt x="86" y="392"/>
                    <a:pt x="86" y="391"/>
                  </a:cubicBezTo>
                  <a:cubicBezTo>
                    <a:pt x="85" y="391"/>
                    <a:pt x="85" y="390"/>
                    <a:pt x="85" y="389"/>
                  </a:cubicBezTo>
                  <a:cubicBezTo>
                    <a:pt x="84" y="389"/>
                    <a:pt x="84" y="389"/>
                    <a:pt x="84" y="390"/>
                  </a:cubicBezTo>
                  <a:cubicBezTo>
                    <a:pt x="84" y="390"/>
                    <a:pt x="84" y="390"/>
                    <a:pt x="85" y="390"/>
                  </a:cubicBezTo>
                  <a:cubicBezTo>
                    <a:pt x="85" y="391"/>
                    <a:pt x="85" y="391"/>
                    <a:pt x="85" y="392"/>
                  </a:cubicBezTo>
                  <a:cubicBezTo>
                    <a:pt x="84" y="391"/>
                    <a:pt x="83" y="391"/>
                    <a:pt x="82" y="390"/>
                  </a:cubicBezTo>
                  <a:cubicBezTo>
                    <a:pt x="82" y="390"/>
                    <a:pt x="81" y="389"/>
                    <a:pt x="81" y="389"/>
                  </a:cubicBezTo>
                  <a:cubicBezTo>
                    <a:pt x="80" y="389"/>
                    <a:pt x="80" y="388"/>
                    <a:pt x="79" y="388"/>
                  </a:cubicBezTo>
                  <a:cubicBezTo>
                    <a:pt x="79" y="388"/>
                    <a:pt x="79" y="388"/>
                    <a:pt x="79" y="388"/>
                  </a:cubicBezTo>
                  <a:cubicBezTo>
                    <a:pt x="79" y="387"/>
                    <a:pt x="79" y="387"/>
                    <a:pt x="79" y="387"/>
                  </a:cubicBezTo>
                  <a:cubicBezTo>
                    <a:pt x="78" y="387"/>
                    <a:pt x="78" y="387"/>
                    <a:pt x="78" y="386"/>
                  </a:cubicBezTo>
                  <a:cubicBezTo>
                    <a:pt x="78" y="386"/>
                    <a:pt x="78" y="386"/>
                    <a:pt x="77" y="386"/>
                  </a:cubicBezTo>
                  <a:cubicBezTo>
                    <a:pt x="77" y="386"/>
                    <a:pt x="77" y="385"/>
                    <a:pt x="77" y="385"/>
                  </a:cubicBezTo>
                  <a:cubicBezTo>
                    <a:pt x="77" y="385"/>
                    <a:pt x="76" y="385"/>
                    <a:pt x="76" y="386"/>
                  </a:cubicBezTo>
                  <a:cubicBezTo>
                    <a:pt x="77" y="386"/>
                    <a:pt x="77" y="386"/>
                    <a:pt x="77" y="387"/>
                  </a:cubicBezTo>
                  <a:cubicBezTo>
                    <a:pt x="77" y="387"/>
                    <a:pt x="76" y="386"/>
                    <a:pt x="76" y="386"/>
                  </a:cubicBezTo>
                  <a:cubicBezTo>
                    <a:pt x="75" y="386"/>
                    <a:pt x="75" y="386"/>
                    <a:pt x="75" y="385"/>
                  </a:cubicBezTo>
                  <a:cubicBezTo>
                    <a:pt x="75" y="385"/>
                    <a:pt x="75" y="385"/>
                    <a:pt x="74" y="384"/>
                  </a:cubicBezTo>
                  <a:cubicBezTo>
                    <a:pt x="74" y="384"/>
                    <a:pt x="74" y="384"/>
                    <a:pt x="74" y="383"/>
                  </a:cubicBezTo>
                  <a:cubicBezTo>
                    <a:pt x="73" y="383"/>
                    <a:pt x="73" y="383"/>
                    <a:pt x="73" y="383"/>
                  </a:cubicBezTo>
                  <a:cubicBezTo>
                    <a:pt x="72" y="382"/>
                    <a:pt x="72" y="382"/>
                    <a:pt x="72" y="381"/>
                  </a:cubicBezTo>
                  <a:cubicBezTo>
                    <a:pt x="71" y="381"/>
                    <a:pt x="71" y="379"/>
                    <a:pt x="70" y="379"/>
                  </a:cubicBezTo>
                  <a:cubicBezTo>
                    <a:pt x="69" y="379"/>
                    <a:pt x="68" y="378"/>
                    <a:pt x="67" y="378"/>
                  </a:cubicBezTo>
                  <a:cubicBezTo>
                    <a:pt x="67" y="377"/>
                    <a:pt x="67" y="377"/>
                    <a:pt x="67" y="377"/>
                  </a:cubicBezTo>
                  <a:cubicBezTo>
                    <a:pt x="66" y="376"/>
                    <a:pt x="66" y="376"/>
                    <a:pt x="65" y="375"/>
                  </a:cubicBezTo>
                  <a:cubicBezTo>
                    <a:pt x="65" y="375"/>
                    <a:pt x="65" y="375"/>
                    <a:pt x="64" y="375"/>
                  </a:cubicBezTo>
                  <a:cubicBezTo>
                    <a:pt x="64" y="374"/>
                    <a:pt x="64" y="374"/>
                    <a:pt x="63" y="374"/>
                  </a:cubicBezTo>
                  <a:cubicBezTo>
                    <a:pt x="62" y="373"/>
                    <a:pt x="61" y="373"/>
                    <a:pt x="61" y="372"/>
                  </a:cubicBezTo>
                  <a:cubicBezTo>
                    <a:pt x="61" y="372"/>
                    <a:pt x="61" y="372"/>
                    <a:pt x="60" y="372"/>
                  </a:cubicBezTo>
                  <a:cubicBezTo>
                    <a:pt x="60" y="371"/>
                    <a:pt x="60" y="371"/>
                    <a:pt x="59" y="371"/>
                  </a:cubicBezTo>
                  <a:cubicBezTo>
                    <a:pt x="59" y="371"/>
                    <a:pt x="59" y="370"/>
                    <a:pt x="58" y="370"/>
                  </a:cubicBezTo>
                  <a:cubicBezTo>
                    <a:pt x="57" y="370"/>
                    <a:pt x="56" y="370"/>
                    <a:pt x="55" y="369"/>
                  </a:cubicBezTo>
                  <a:cubicBezTo>
                    <a:pt x="55" y="369"/>
                    <a:pt x="54" y="368"/>
                    <a:pt x="53" y="369"/>
                  </a:cubicBezTo>
                  <a:cubicBezTo>
                    <a:pt x="53" y="369"/>
                    <a:pt x="54" y="370"/>
                    <a:pt x="53" y="370"/>
                  </a:cubicBezTo>
                  <a:cubicBezTo>
                    <a:pt x="53" y="370"/>
                    <a:pt x="53" y="370"/>
                    <a:pt x="53" y="370"/>
                  </a:cubicBezTo>
                  <a:cubicBezTo>
                    <a:pt x="52" y="370"/>
                    <a:pt x="52" y="370"/>
                    <a:pt x="52" y="370"/>
                  </a:cubicBezTo>
                  <a:cubicBezTo>
                    <a:pt x="52" y="370"/>
                    <a:pt x="52" y="370"/>
                    <a:pt x="51" y="369"/>
                  </a:cubicBezTo>
                  <a:cubicBezTo>
                    <a:pt x="51" y="369"/>
                    <a:pt x="51" y="369"/>
                    <a:pt x="51" y="369"/>
                  </a:cubicBezTo>
                  <a:cubicBezTo>
                    <a:pt x="50" y="369"/>
                    <a:pt x="50" y="369"/>
                    <a:pt x="49" y="369"/>
                  </a:cubicBezTo>
                  <a:cubicBezTo>
                    <a:pt x="49" y="368"/>
                    <a:pt x="48" y="368"/>
                    <a:pt x="48" y="368"/>
                  </a:cubicBezTo>
                  <a:cubicBezTo>
                    <a:pt x="48" y="368"/>
                    <a:pt x="48" y="368"/>
                    <a:pt x="47" y="368"/>
                  </a:cubicBezTo>
                  <a:cubicBezTo>
                    <a:pt x="47" y="368"/>
                    <a:pt x="46" y="368"/>
                    <a:pt x="45" y="368"/>
                  </a:cubicBezTo>
                  <a:cubicBezTo>
                    <a:pt x="45" y="368"/>
                    <a:pt x="45" y="367"/>
                    <a:pt x="45" y="367"/>
                  </a:cubicBezTo>
                  <a:cubicBezTo>
                    <a:pt x="44" y="367"/>
                    <a:pt x="44" y="368"/>
                    <a:pt x="44" y="368"/>
                  </a:cubicBezTo>
                  <a:cubicBezTo>
                    <a:pt x="44" y="368"/>
                    <a:pt x="44" y="368"/>
                    <a:pt x="43" y="368"/>
                  </a:cubicBezTo>
                  <a:cubicBezTo>
                    <a:pt x="43" y="367"/>
                    <a:pt x="43" y="367"/>
                    <a:pt x="43" y="367"/>
                  </a:cubicBezTo>
                  <a:cubicBezTo>
                    <a:pt x="42" y="368"/>
                    <a:pt x="43" y="369"/>
                    <a:pt x="43" y="369"/>
                  </a:cubicBezTo>
                  <a:cubicBezTo>
                    <a:pt x="43" y="370"/>
                    <a:pt x="42" y="371"/>
                    <a:pt x="42" y="371"/>
                  </a:cubicBezTo>
                  <a:cubicBezTo>
                    <a:pt x="42" y="372"/>
                    <a:pt x="41" y="372"/>
                    <a:pt x="40" y="372"/>
                  </a:cubicBezTo>
                  <a:cubicBezTo>
                    <a:pt x="40" y="373"/>
                    <a:pt x="39" y="372"/>
                    <a:pt x="39" y="373"/>
                  </a:cubicBezTo>
                  <a:cubicBezTo>
                    <a:pt x="39" y="373"/>
                    <a:pt x="39" y="375"/>
                    <a:pt x="38" y="374"/>
                  </a:cubicBezTo>
                  <a:cubicBezTo>
                    <a:pt x="38" y="373"/>
                    <a:pt x="39" y="372"/>
                    <a:pt x="40" y="371"/>
                  </a:cubicBezTo>
                  <a:cubicBezTo>
                    <a:pt x="41" y="371"/>
                    <a:pt x="41" y="371"/>
                    <a:pt x="42" y="370"/>
                  </a:cubicBezTo>
                  <a:cubicBezTo>
                    <a:pt x="42" y="370"/>
                    <a:pt x="42" y="370"/>
                    <a:pt x="41" y="370"/>
                  </a:cubicBezTo>
                  <a:cubicBezTo>
                    <a:pt x="41" y="370"/>
                    <a:pt x="41" y="370"/>
                    <a:pt x="41" y="369"/>
                  </a:cubicBezTo>
                  <a:cubicBezTo>
                    <a:pt x="41" y="369"/>
                    <a:pt x="41" y="369"/>
                    <a:pt x="41" y="369"/>
                  </a:cubicBezTo>
                  <a:cubicBezTo>
                    <a:pt x="41" y="369"/>
                    <a:pt x="42" y="368"/>
                    <a:pt x="41" y="368"/>
                  </a:cubicBezTo>
                  <a:cubicBezTo>
                    <a:pt x="40" y="368"/>
                    <a:pt x="40" y="368"/>
                    <a:pt x="41" y="368"/>
                  </a:cubicBezTo>
                  <a:cubicBezTo>
                    <a:pt x="41" y="368"/>
                    <a:pt x="42" y="367"/>
                    <a:pt x="42" y="367"/>
                  </a:cubicBezTo>
                  <a:cubicBezTo>
                    <a:pt x="42" y="367"/>
                    <a:pt x="41" y="367"/>
                    <a:pt x="41" y="367"/>
                  </a:cubicBezTo>
                  <a:cubicBezTo>
                    <a:pt x="42" y="366"/>
                    <a:pt x="42" y="366"/>
                    <a:pt x="42" y="366"/>
                  </a:cubicBezTo>
                  <a:cubicBezTo>
                    <a:pt x="42" y="365"/>
                    <a:pt x="40" y="366"/>
                    <a:pt x="40" y="366"/>
                  </a:cubicBezTo>
                  <a:cubicBezTo>
                    <a:pt x="39" y="366"/>
                    <a:pt x="39" y="366"/>
                    <a:pt x="39" y="366"/>
                  </a:cubicBezTo>
                  <a:cubicBezTo>
                    <a:pt x="38" y="367"/>
                    <a:pt x="38" y="367"/>
                    <a:pt x="38" y="367"/>
                  </a:cubicBezTo>
                  <a:cubicBezTo>
                    <a:pt x="38" y="368"/>
                    <a:pt x="38" y="368"/>
                    <a:pt x="37" y="368"/>
                  </a:cubicBezTo>
                  <a:cubicBezTo>
                    <a:pt x="37" y="368"/>
                    <a:pt x="38" y="367"/>
                    <a:pt x="38" y="367"/>
                  </a:cubicBezTo>
                  <a:cubicBezTo>
                    <a:pt x="38" y="367"/>
                    <a:pt x="39" y="365"/>
                    <a:pt x="39" y="365"/>
                  </a:cubicBezTo>
                  <a:cubicBezTo>
                    <a:pt x="39" y="364"/>
                    <a:pt x="37" y="366"/>
                    <a:pt x="37" y="366"/>
                  </a:cubicBezTo>
                  <a:cubicBezTo>
                    <a:pt x="37" y="365"/>
                    <a:pt x="38" y="365"/>
                    <a:pt x="37" y="365"/>
                  </a:cubicBezTo>
                  <a:cubicBezTo>
                    <a:pt x="37" y="364"/>
                    <a:pt x="37" y="364"/>
                    <a:pt x="36" y="364"/>
                  </a:cubicBezTo>
                  <a:cubicBezTo>
                    <a:pt x="35" y="365"/>
                    <a:pt x="34" y="365"/>
                    <a:pt x="33" y="366"/>
                  </a:cubicBezTo>
                  <a:cubicBezTo>
                    <a:pt x="33" y="365"/>
                    <a:pt x="34" y="365"/>
                    <a:pt x="35" y="365"/>
                  </a:cubicBezTo>
                  <a:cubicBezTo>
                    <a:pt x="35" y="364"/>
                    <a:pt x="35" y="364"/>
                    <a:pt x="35" y="363"/>
                  </a:cubicBezTo>
                  <a:cubicBezTo>
                    <a:pt x="35" y="363"/>
                    <a:pt x="35" y="363"/>
                    <a:pt x="34" y="363"/>
                  </a:cubicBezTo>
                  <a:cubicBezTo>
                    <a:pt x="34" y="363"/>
                    <a:pt x="34" y="363"/>
                    <a:pt x="34" y="363"/>
                  </a:cubicBezTo>
                  <a:cubicBezTo>
                    <a:pt x="33" y="362"/>
                    <a:pt x="32" y="362"/>
                    <a:pt x="32" y="363"/>
                  </a:cubicBezTo>
                  <a:cubicBezTo>
                    <a:pt x="32" y="363"/>
                    <a:pt x="32" y="362"/>
                    <a:pt x="32" y="362"/>
                  </a:cubicBezTo>
                  <a:cubicBezTo>
                    <a:pt x="32" y="361"/>
                    <a:pt x="32" y="362"/>
                    <a:pt x="32" y="361"/>
                  </a:cubicBezTo>
                  <a:cubicBezTo>
                    <a:pt x="32" y="361"/>
                    <a:pt x="32" y="361"/>
                    <a:pt x="32" y="361"/>
                  </a:cubicBezTo>
                  <a:cubicBezTo>
                    <a:pt x="32" y="360"/>
                    <a:pt x="32" y="360"/>
                    <a:pt x="32" y="360"/>
                  </a:cubicBezTo>
                  <a:cubicBezTo>
                    <a:pt x="33" y="359"/>
                    <a:pt x="33" y="360"/>
                    <a:pt x="33" y="360"/>
                  </a:cubicBezTo>
                  <a:cubicBezTo>
                    <a:pt x="33" y="361"/>
                    <a:pt x="33" y="361"/>
                    <a:pt x="34" y="361"/>
                  </a:cubicBezTo>
                  <a:cubicBezTo>
                    <a:pt x="35" y="361"/>
                    <a:pt x="36" y="362"/>
                    <a:pt x="37" y="362"/>
                  </a:cubicBezTo>
                  <a:cubicBezTo>
                    <a:pt x="37" y="362"/>
                    <a:pt x="38" y="363"/>
                    <a:pt x="39" y="362"/>
                  </a:cubicBezTo>
                  <a:cubicBezTo>
                    <a:pt x="39" y="362"/>
                    <a:pt x="39" y="361"/>
                    <a:pt x="39" y="361"/>
                  </a:cubicBezTo>
                  <a:cubicBezTo>
                    <a:pt x="39" y="360"/>
                    <a:pt x="39" y="360"/>
                    <a:pt x="38" y="359"/>
                  </a:cubicBezTo>
                  <a:cubicBezTo>
                    <a:pt x="38" y="359"/>
                    <a:pt x="38" y="359"/>
                    <a:pt x="37" y="359"/>
                  </a:cubicBezTo>
                  <a:cubicBezTo>
                    <a:pt x="37" y="359"/>
                    <a:pt x="37" y="359"/>
                    <a:pt x="36" y="359"/>
                  </a:cubicBezTo>
                  <a:cubicBezTo>
                    <a:pt x="35" y="359"/>
                    <a:pt x="35" y="358"/>
                    <a:pt x="35" y="357"/>
                  </a:cubicBezTo>
                  <a:cubicBezTo>
                    <a:pt x="34" y="357"/>
                    <a:pt x="34" y="357"/>
                    <a:pt x="33" y="357"/>
                  </a:cubicBezTo>
                  <a:cubicBezTo>
                    <a:pt x="33" y="356"/>
                    <a:pt x="31" y="354"/>
                    <a:pt x="31" y="356"/>
                  </a:cubicBezTo>
                  <a:cubicBezTo>
                    <a:pt x="31" y="356"/>
                    <a:pt x="33" y="358"/>
                    <a:pt x="32" y="359"/>
                  </a:cubicBezTo>
                  <a:cubicBezTo>
                    <a:pt x="32" y="360"/>
                    <a:pt x="31" y="357"/>
                    <a:pt x="30" y="358"/>
                  </a:cubicBezTo>
                  <a:cubicBezTo>
                    <a:pt x="29" y="359"/>
                    <a:pt x="31" y="361"/>
                    <a:pt x="30" y="361"/>
                  </a:cubicBezTo>
                  <a:cubicBezTo>
                    <a:pt x="29" y="361"/>
                    <a:pt x="29" y="360"/>
                    <a:pt x="28" y="361"/>
                  </a:cubicBezTo>
                  <a:cubicBezTo>
                    <a:pt x="28" y="361"/>
                    <a:pt x="28" y="361"/>
                    <a:pt x="28" y="361"/>
                  </a:cubicBezTo>
                  <a:cubicBezTo>
                    <a:pt x="28" y="362"/>
                    <a:pt x="27" y="362"/>
                    <a:pt x="27" y="362"/>
                  </a:cubicBezTo>
                  <a:cubicBezTo>
                    <a:pt x="27" y="361"/>
                    <a:pt x="28" y="361"/>
                    <a:pt x="28" y="360"/>
                  </a:cubicBezTo>
                  <a:cubicBezTo>
                    <a:pt x="28" y="360"/>
                    <a:pt x="27" y="359"/>
                    <a:pt x="27" y="359"/>
                  </a:cubicBezTo>
                  <a:cubicBezTo>
                    <a:pt x="26" y="359"/>
                    <a:pt x="26" y="359"/>
                    <a:pt x="25" y="359"/>
                  </a:cubicBezTo>
                  <a:cubicBezTo>
                    <a:pt x="25" y="359"/>
                    <a:pt x="24" y="358"/>
                    <a:pt x="24" y="358"/>
                  </a:cubicBezTo>
                  <a:cubicBezTo>
                    <a:pt x="24" y="359"/>
                    <a:pt x="25" y="361"/>
                    <a:pt x="25" y="362"/>
                  </a:cubicBezTo>
                  <a:cubicBezTo>
                    <a:pt x="25" y="362"/>
                    <a:pt x="25" y="363"/>
                    <a:pt x="24" y="364"/>
                  </a:cubicBezTo>
                  <a:cubicBezTo>
                    <a:pt x="24" y="364"/>
                    <a:pt x="23" y="364"/>
                    <a:pt x="22" y="364"/>
                  </a:cubicBezTo>
                  <a:cubicBezTo>
                    <a:pt x="21" y="363"/>
                    <a:pt x="22" y="363"/>
                    <a:pt x="21" y="362"/>
                  </a:cubicBezTo>
                  <a:cubicBezTo>
                    <a:pt x="21" y="362"/>
                    <a:pt x="20" y="361"/>
                    <a:pt x="20" y="361"/>
                  </a:cubicBezTo>
                  <a:cubicBezTo>
                    <a:pt x="19" y="362"/>
                    <a:pt x="20" y="362"/>
                    <a:pt x="20" y="363"/>
                  </a:cubicBezTo>
                  <a:cubicBezTo>
                    <a:pt x="20" y="363"/>
                    <a:pt x="20" y="365"/>
                    <a:pt x="19" y="365"/>
                  </a:cubicBezTo>
                  <a:cubicBezTo>
                    <a:pt x="19" y="366"/>
                    <a:pt x="18" y="367"/>
                    <a:pt x="18" y="367"/>
                  </a:cubicBezTo>
                  <a:cubicBezTo>
                    <a:pt x="18" y="367"/>
                    <a:pt x="17" y="367"/>
                    <a:pt x="17" y="367"/>
                  </a:cubicBezTo>
                  <a:cubicBezTo>
                    <a:pt x="16" y="367"/>
                    <a:pt x="16" y="368"/>
                    <a:pt x="16" y="368"/>
                  </a:cubicBezTo>
                  <a:cubicBezTo>
                    <a:pt x="15" y="369"/>
                    <a:pt x="14" y="368"/>
                    <a:pt x="14" y="369"/>
                  </a:cubicBezTo>
                  <a:cubicBezTo>
                    <a:pt x="13" y="370"/>
                    <a:pt x="13" y="371"/>
                    <a:pt x="13" y="371"/>
                  </a:cubicBezTo>
                  <a:cubicBezTo>
                    <a:pt x="13" y="372"/>
                    <a:pt x="12" y="373"/>
                    <a:pt x="11" y="373"/>
                  </a:cubicBezTo>
                  <a:cubicBezTo>
                    <a:pt x="11" y="374"/>
                    <a:pt x="10" y="374"/>
                    <a:pt x="9" y="375"/>
                  </a:cubicBezTo>
                  <a:cubicBezTo>
                    <a:pt x="9" y="375"/>
                    <a:pt x="8" y="375"/>
                    <a:pt x="8" y="376"/>
                  </a:cubicBezTo>
                  <a:cubicBezTo>
                    <a:pt x="8" y="376"/>
                    <a:pt x="10" y="376"/>
                    <a:pt x="10" y="377"/>
                  </a:cubicBezTo>
                  <a:cubicBezTo>
                    <a:pt x="11" y="378"/>
                    <a:pt x="9" y="380"/>
                    <a:pt x="9" y="381"/>
                  </a:cubicBezTo>
                  <a:cubicBezTo>
                    <a:pt x="8" y="383"/>
                    <a:pt x="8" y="384"/>
                    <a:pt x="9" y="385"/>
                  </a:cubicBezTo>
                  <a:cubicBezTo>
                    <a:pt x="9" y="387"/>
                    <a:pt x="9" y="388"/>
                    <a:pt x="10" y="389"/>
                  </a:cubicBezTo>
                  <a:cubicBezTo>
                    <a:pt x="11" y="389"/>
                    <a:pt x="12" y="390"/>
                    <a:pt x="13" y="390"/>
                  </a:cubicBezTo>
                  <a:cubicBezTo>
                    <a:pt x="15" y="391"/>
                    <a:pt x="15" y="393"/>
                    <a:pt x="16" y="394"/>
                  </a:cubicBezTo>
                  <a:cubicBezTo>
                    <a:pt x="16" y="395"/>
                    <a:pt x="16" y="395"/>
                    <a:pt x="17" y="396"/>
                  </a:cubicBezTo>
                  <a:cubicBezTo>
                    <a:pt x="17" y="396"/>
                    <a:pt x="18" y="397"/>
                    <a:pt x="18" y="397"/>
                  </a:cubicBezTo>
                  <a:cubicBezTo>
                    <a:pt x="18" y="398"/>
                    <a:pt x="18" y="401"/>
                    <a:pt x="18" y="401"/>
                  </a:cubicBezTo>
                  <a:cubicBezTo>
                    <a:pt x="17" y="402"/>
                    <a:pt x="17" y="402"/>
                    <a:pt x="17" y="403"/>
                  </a:cubicBezTo>
                  <a:cubicBezTo>
                    <a:pt x="16" y="403"/>
                    <a:pt x="16" y="404"/>
                    <a:pt x="16" y="404"/>
                  </a:cubicBezTo>
                  <a:cubicBezTo>
                    <a:pt x="14" y="406"/>
                    <a:pt x="11" y="410"/>
                    <a:pt x="12" y="412"/>
                  </a:cubicBezTo>
                  <a:cubicBezTo>
                    <a:pt x="13" y="413"/>
                    <a:pt x="13" y="414"/>
                    <a:pt x="13" y="414"/>
                  </a:cubicBezTo>
                  <a:cubicBezTo>
                    <a:pt x="14" y="415"/>
                    <a:pt x="14" y="416"/>
                    <a:pt x="14" y="416"/>
                  </a:cubicBezTo>
                  <a:cubicBezTo>
                    <a:pt x="15" y="418"/>
                    <a:pt x="15" y="418"/>
                    <a:pt x="15" y="420"/>
                  </a:cubicBezTo>
                  <a:cubicBezTo>
                    <a:pt x="15" y="421"/>
                    <a:pt x="16" y="422"/>
                    <a:pt x="17" y="423"/>
                  </a:cubicBezTo>
                  <a:cubicBezTo>
                    <a:pt x="18" y="424"/>
                    <a:pt x="18" y="426"/>
                    <a:pt x="18" y="427"/>
                  </a:cubicBezTo>
                  <a:cubicBezTo>
                    <a:pt x="19" y="428"/>
                    <a:pt x="19" y="429"/>
                    <a:pt x="19" y="431"/>
                  </a:cubicBezTo>
                  <a:cubicBezTo>
                    <a:pt x="19" y="431"/>
                    <a:pt x="19" y="432"/>
                    <a:pt x="19" y="432"/>
                  </a:cubicBezTo>
                  <a:cubicBezTo>
                    <a:pt x="19" y="432"/>
                    <a:pt x="18" y="432"/>
                    <a:pt x="18" y="432"/>
                  </a:cubicBezTo>
                  <a:cubicBezTo>
                    <a:pt x="17" y="432"/>
                    <a:pt x="16" y="432"/>
                    <a:pt x="17" y="433"/>
                  </a:cubicBezTo>
                  <a:cubicBezTo>
                    <a:pt x="17" y="433"/>
                    <a:pt x="17" y="433"/>
                    <a:pt x="17" y="434"/>
                  </a:cubicBezTo>
                  <a:cubicBezTo>
                    <a:pt x="17" y="435"/>
                    <a:pt x="17" y="435"/>
                    <a:pt x="17" y="436"/>
                  </a:cubicBezTo>
                  <a:cubicBezTo>
                    <a:pt x="17" y="437"/>
                    <a:pt x="16" y="437"/>
                    <a:pt x="16" y="438"/>
                  </a:cubicBezTo>
                  <a:cubicBezTo>
                    <a:pt x="16" y="438"/>
                    <a:pt x="16" y="439"/>
                    <a:pt x="16" y="439"/>
                  </a:cubicBezTo>
                  <a:cubicBezTo>
                    <a:pt x="16" y="439"/>
                    <a:pt x="16" y="439"/>
                    <a:pt x="17" y="439"/>
                  </a:cubicBezTo>
                  <a:cubicBezTo>
                    <a:pt x="17" y="439"/>
                    <a:pt x="17" y="439"/>
                    <a:pt x="17" y="440"/>
                  </a:cubicBezTo>
                  <a:cubicBezTo>
                    <a:pt x="17" y="440"/>
                    <a:pt x="17" y="441"/>
                    <a:pt x="17" y="441"/>
                  </a:cubicBezTo>
                  <a:cubicBezTo>
                    <a:pt x="17" y="442"/>
                    <a:pt x="16" y="441"/>
                    <a:pt x="16" y="442"/>
                  </a:cubicBezTo>
                  <a:cubicBezTo>
                    <a:pt x="15" y="443"/>
                    <a:pt x="16" y="444"/>
                    <a:pt x="16" y="445"/>
                  </a:cubicBezTo>
                  <a:cubicBezTo>
                    <a:pt x="17" y="446"/>
                    <a:pt x="17" y="446"/>
                    <a:pt x="18" y="446"/>
                  </a:cubicBezTo>
                  <a:cubicBezTo>
                    <a:pt x="18" y="446"/>
                    <a:pt x="19" y="446"/>
                    <a:pt x="19" y="446"/>
                  </a:cubicBezTo>
                  <a:cubicBezTo>
                    <a:pt x="19" y="447"/>
                    <a:pt x="19" y="447"/>
                    <a:pt x="19" y="447"/>
                  </a:cubicBezTo>
                  <a:cubicBezTo>
                    <a:pt x="19" y="448"/>
                    <a:pt x="20" y="448"/>
                    <a:pt x="20" y="448"/>
                  </a:cubicBezTo>
                  <a:cubicBezTo>
                    <a:pt x="20" y="448"/>
                    <a:pt x="19" y="449"/>
                    <a:pt x="19" y="449"/>
                  </a:cubicBezTo>
                  <a:cubicBezTo>
                    <a:pt x="18" y="450"/>
                    <a:pt x="18" y="450"/>
                    <a:pt x="18" y="451"/>
                  </a:cubicBezTo>
                  <a:cubicBezTo>
                    <a:pt x="19" y="451"/>
                    <a:pt x="19" y="451"/>
                    <a:pt x="19" y="452"/>
                  </a:cubicBezTo>
                  <a:cubicBezTo>
                    <a:pt x="19" y="452"/>
                    <a:pt x="19" y="452"/>
                    <a:pt x="19" y="453"/>
                  </a:cubicBezTo>
                  <a:cubicBezTo>
                    <a:pt x="19" y="453"/>
                    <a:pt x="20" y="453"/>
                    <a:pt x="21" y="454"/>
                  </a:cubicBezTo>
                  <a:cubicBezTo>
                    <a:pt x="21" y="454"/>
                    <a:pt x="21" y="454"/>
                    <a:pt x="21" y="455"/>
                  </a:cubicBezTo>
                  <a:cubicBezTo>
                    <a:pt x="21" y="455"/>
                    <a:pt x="22" y="455"/>
                    <a:pt x="22" y="455"/>
                  </a:cubicBezTo>
                  <a:cubicBezTo>
                    <a:pt x="22" y="455"/>
                    <a:pt x="22" y="455"/>
                    <a:pt x="22" y="456"/>
                  </a:cubicBezTo>
                  <a:cubicBezTo>
                    <a:pt x="22" y="456"/>
                    <a:pt x="22" y="456"/>
                    <a:pt x="22" y="457"/>
                  </a:cubicBezTo>
                  <a:cubicBezTo>
                    <a:pt x="23" y="458"/>
                    <a:pt x="21" y="459"/>
                    <a:pt x="20" y="461"/>
                  </a:cubicBezTo>
                  <a:cubicBezTo>
                    <a:pt x="20" y="462"/>
                    <a:pt x="20" y="461"/>
                    <a:pt x="19" y="462"/>
                  </a:cubicBezTo>
                  <a:cubicBezTo>
                    <a:pt x="18" y="462"/>
                    <a:pt x="18" y="463"/>
                    <a:pt x="19" y="463"/>
                  </a:cubicBezTo>
                  <a:cubicBezTo>
                    <a:pt x="19" y="464"/>
                    <a:pt x="20" y="464"/>
                    <a:pt x="21" y="465"/>
                  </a:cubicBezTo>
                  <a:cubicBezTo>
                    <a:pt x="21" y="466"/>
                    <a:pt x="21" y="466"/>
                    <a:pt x="22" y="467"/>
                  </a:cubicBezTo>
                  <a:cubicBezTo>
                    <a:pt x="23" y="467"/>
                    <a:pt x="24" y="467"/>
                    <a:pt x="24" y="468"/>
                  </a:cubicBezTo>
                  <a:cubicBezTo>
                    <a:pt x="25" y="468"/>
                    <a:pt x="25" y="469"/>
                    <a:pt x="25" y="469"/>
                  </a:cubicBezTo>
                  <a:cubicBezTo>
                    <a:pt x="26" y="470"/>
                    <a:pt x="27" y="470"/>
                    <a:pt x="27" y="471"/>
                  </a:cubicBezTo>
                  <a:cubicBezTo>
                    <a:pt x="27" y="472"/>
                    <a:pt x="27" y="472"/>
                    <a:pt x="28" y="473"/>
                  </a:cubicBezTo>
                  <a:cubicBezTo>
                    <a:pt x="28" y="474"/>
                    <a:pt x="29" y="475"/>
                    <a:pt x="29" y="475"/>
                  </a:cubicBezTo>
                  <a:cubicBezTo>
                    <a:pt x="29" y="476"/>
                    <a:pt x="28" y="476"/>
                    <a:pt x="28" y="476"/>
                  </a:cubicBezTo>
                  <a:cubicBezTo>
                    <a:pt x="28" y="477"/>
                    <a:pt x="28" y="477"/>
                    <a:pt x="28" y="478"/>
                  </a:cubicBezTo>
                  <a:cubicBezTo>
                    <a:pt x="28" y="479"/>
                    <a:pt x="27" y="480"/>
                    <a:pt x="27" y="480"/>
                  </a:cubicBezTo>
                  <a:cubicBezTo>
                    <a:pt x="27" y="481"/>
                    <a:pt x="26" y="482"/>
                    <a:pt x="25" y="482"/>
                  </a:cubicBezTo>
                  <a:cubicBezTo>
                    <a:pt x="25" y="483"/>
                    <a:pt x="25" y="484"/>
                    <a:pt x="24" y="484"/>
                  </a:cubicBezTo>
                  <a:cubicBezTo>
                    <a:pt x="23" y="485"/>
                    <a:pt x="23" y="485"/>
                    <a:pt x="23" y="486"/>
                  </a:cubicBezTo>
                  <a:cubicBezTo>
                    <a:pt x="22" y="487"/>
                    <a:pt x="20" y="489"/>
                    <a:pt x="19" y="490"/>
                  </a:cubicBezTo>
                  <a:cubicBezTo>
                    <a:pt x="18" y="492"/>
                    <a:pt x="17" y="493"/>
                    <a:pt x="16" y="495"/>
                  </a:cubicBezTo>
                  <a:cubicBezTo>
                    <a:pt x="16" y="495"/>
                    <a:pt x="15" y="496"/>
                    <a:pt x="15" y="496"/>
                  </a:cubicBezTo>
                  <a:cubicBezTo>
                    <a:pt x="15" y="497"/>
                    <a:pt x="15" y="497"/>
                    <a:pt x="14" y="497"/>
                  </a:cubicBezTo>
                  <a:cubicBezTo>
                    <a:pt x="14" y="497"/>
                    <a:pt x="14" y="498"/>
                    <a:pt x="14" y="498"/>
                  </a:cubicBezTo>
                  <a:cubicBezTo>
                    <a:pt x="13" y="499"/>
                    <a:pt x="11" y="500"/>
                    <a:pt x="10" y="501"/>
                  </a:cubicBezTo>
                  <a:cubicBezTo>
                    <a:pt x="10" y="502"/>
                    <a:pt x="9" y="503"/>
                    <a:pt x="9" y="503"/>
                  </a:cubicBezTo>
                  <a:cubicBezTo>
                    <a:pt x="8" y="503"/>
                    <a:pt x="8" y="504"/>
                    <a:pt x="7" y="504"/>
                  </a:cubicBezTo>
                  <a:cubicBezTo>
                    <a:pt x="7" y="505"/>
                    <a:pt x="6" y="506"/>
                    <a:pt x="5" y="507"/>
                  </a:cubicBezTo>
                  <a:cubicBezTo>
                    <a:pt x="5" y="507"/>
                    <a:pt x="4" y="508"/>
                    <a:pt x="4" y="509"/>
                  </a:cubicBezTo>
                  <a:cubicBezTo>
                    <a:pt x="5" y="509"/>
                    <a:pt x="6" y="508"/>
                    <a:pt x="7" y="508"/>
                  </a:cubicBezTo>
                  <a:cubicBezTo>
                    <a:pt x="7" y="507"/>
                    <a:pt x="8" y="507"/>
                    <a:pt x="8" y="507"/>
                  </a:cubicBezTo>
                  <a:cubicBezTo>
                    <a:pt x="9" y="506"/>
                    <a:pt x="9" y="506"/>
                    <a:pt x="10" y="506"/>
                  </a:cubicBezTo>
                  <a:cubicBezTo>
                    <a:pt x="10" y="507"/>
                    <a:pt x="9" y="507"/>
                    <a:pt x="9" y="508"/>
                  </a:cubicBezTo>
                  <a:cubicBezTo>
                    <a:pt x="9" y="508"/>
                    <a:pt x="10" y="509"/>
                    <a:pt x="10" y="509"/>
                  </a:cubicBezTo>
                  <a:cubicBezTo>
                    <a:pt x="9" y="510"/>
                    <a:pt x="8" y="508"/>
                    <a:pt x="8" y="508"/>
                  </a:cubicBezTo>
                  <a:cubicBezTo>
                    <a:pt x="7" y="508"/>
                    <a:pt x="10" y="512"/>
                    <a:pt x="10" y="511"/>
                  </a:cubicBezTo>
                  <a:cubicBezTo>
                    <a:pt x="11" y="511"/>
                    <a:pt x="11" y="513"/>
                    <a:pt x="12" y="513"/>
                  </a:cubicBezTo>
                  <a:cubicBezTo>
                    <a:pt x="12" y="514"/>
                    <a:pt x="13" y="514"/>
                    <a:pt x="14" y="514"/>
                  </a:cubicBezTo>
                  <a:cubicBezTo>
                    <a:pt x="15" y="514"/>
                    <a:pt x="16" y="513"/>
                    <a:pt x="17" y="513"/>
                  </a:cubicBezTo>
                  <a:cubicBezTo>
                    <a:pt x="18" y="514"/>
                    <a:pt x="17" y="514"/>
                    <a:pt x="18" y="515"/>
                  </a:cubicBezTo>
                  <a:cubicBezTo>
                    <a:pt x="18" y="516"/>
                    <a:pt x="19" y="515"/>
                    <a:pt x="20" y="516"/>
                  </a:cubicBezTo>
                  <a:cubicBezTo>
                    <a:pt x="20" y="516"/>
                    <a:pt x="20" y="518"/>
                    <a:pt x="19" y="518"/>
                  </a:cubicBezTo>
                  <a:cubicBezTo>
                    <a:pt x="19" y="518"/>
                    <a:pt x="18" y="517"/>
                    <a:pt x="17" y="517"/>
                  </a:cubicBezTo>
                  <a:cubicBezTo>
                    <a:pt x="16" y="516"/>
                    <a:pt x="15" y="516"/>
                    <a:pt x="14" y="516"/>
                  </a:cubicBezTo>
                  <a:cubicBezTo>
                    <a:pt x="13" y="516"/>
                    <a:pt x="13" y="516"/>
                    <a:pt x="13" y="516"/>
                  </a:cubicBezTo>
                  <a:cubicBezTo>
                    <a:pt x="12" y="516"/>
                    <a:pt x="12" y="517"/>
                    <a:pt x="11" y="517"/>
                  </a:cubicBezTo>
                  <a:cubicBezTo>
                    <a:pt x="12" y="517"/>
                    <a:pt x="12" y="517"/>
                    <a:pt x="12" y="518"/>
                  </a:cubicBezTo>
                  <a:cubicBezTo>
                    <a:pt x="12" y="518"/>
                    <a:pt x="11" y="518"/>
                    <a:pt x="11" y="518"/>
                  </a:cubicBezTo>
                  <a:cubicBezTo>
                    <a:pt x="11" y="519"/>
                    <a:pt x="10" y="519"/>
                    <a:pt x="9" y="519"/>
                  </a:cubicBezTo>
                  <a:cubicBezTo>
                    <a:pt x="9" y="518"/>
                    <a:pt x="8" y="517"/>
                    <a:pt x="8" y="518"/>
                  </a:cubicBezTo>
                  <a:cubicBezTo>
                    <a:pt x="7" y="519"/>
                    <a:pt x="8" y="520"/>
                    <a:pt x="8" y="520"/>
                  </a:cubicBezTo>
                  <a:cubicBezTo>
                    <a:pt x="7" y="521"/>
                    <a:pt x="6" y="520"/>
                    <a:pt x="6" y="520"/>
                  </a:cubicBezTo>
                  <a:cubicBezTo>
                    <a:pt x="6" y="519"/>
                    <a:pt x="6" y="518"/>
                    <a:pt x="5" y="519"/>
                  </a:cubicBezTo>
                  <a:cubicBezTo>
                    <a:pt x="5" y="519"/>
                    <a:pt x="5" y="520"/>
                    <a:pt x="5" y="521"/>
                  </a:cubicBezTo>
                  <a:cubicBezTo>
                    <a:pt x="5" y="522"/>
                    <a:pt x="5" y="522"/>
                    <a:pt x="5" y="523"/>
                  </a:cubicBezTo>
                  <a:cubicBezTo>
                    <a:pt x="6" y="523"/>
                    <a:pt x="6" y="524"/>
                    <a:pt x="6" y="525"/>
                  </a:cubicBezTo>
                  <a:cubicBezTo>
                    <a:pt x="6" y="525"/>
                    <a:pt x="5" y="525"/>
                    <a:pt x="5" y="525"/>
                  </a:cubicBezTo>
                  <a:cubicBezTo>
                    <a:pt x="5" y="525"/>
                    <a:pt x="5" y="525"/>
                    <a:pt x="5" y="525"/>
                  </a:cubicBezTo>
                  <a:cubicBezTo>
                    <a:pt x="4" y="526"/>
                    <a:pt x="4" y="527"/>
                    <a:pt x="3" y="528"/>
                  </a:cubicBezTo>
                  <a:cubicBezTo>
                    <a:pt x="3" y="528"/>
                    <a:pt x="3" y="529"/>
                    <a:pt x="2" y="530"/>
                  </a:cubicBezTo>
                  <a:cubicBezTo>
                    <a:pt x="2" y="531"/>
                    <a:pt x="1" y="531"/>
                    <a:pt x="1" y="531"/>
                  </a:cubicBezTo>
                  <a:cubicBezTo>
                    <a:pt x="1" y="532"/>
                    <a:pt x="1" y="533"/>
                    <a:pt x="1" y="533"/>
                  </a:cubicBezTo>
                  <a:cubicBezTo>
                    <a:pt x="1" y="534"/>
                    <a:pt x="1" y="535"/>
                    <a:pt x="2" y="536"/>
                  </a:cubicBezTo>
                  <a:cubicBezTo>
                    <a:pt x="2" y="537"/>
                    <a:pt x="2" y="537"/>
                    <a:pt x="2" y="538"/>
                  </a:cubicBezTo>
                  <a:cubicBezTo>
                    <a:pt x="1" y="539"/>
                    <a:pt x="2" y="540"/>
                    <a:pt x="2" y="541"/>
                  </a:cubicBezTo>
                  <a:cubicBezTo>
                    <a:pt x="2" y="541"/>
                    <a:pt x="2" y="541"/>
                    <a:pt x="3" y="542"/>
                  </a:cubicBezTo>
                  <a:cubicBezTo>
                    <a:pt x="3" y="542"/>
                    <a:pt x="3" y="543"/>
                    <a:pt x="3" y="543"/>
                  </a:cubicBezTo>
                  <a:cubicBezTo>
                    <a:pt x="3" y="543"/>
                    <a:pt x="4" y="543"/>
                    <a:pt x="3" y="544"/>
                  </a:cubicBezTo>
                  <a:cubicBezTo>
                    <a:pt x="3" y="544"/>
                    <a:pt x="3" y="544"/>
                    <a:pt x="2" y="544"/>
                  </a:cubicBezTo>
                  <a:cubicBezTo>
                    <a:pt x="2" y="545"/>
                    <a:pt x="2" y="545"/>
                    <a:pt x="2" y="545"/>
                  </a:cubicBezTo>
                  <a:cubicBezTo>
                    <a:pt x="1" y="546"/>
                    <a:pt x="1" y="546"/>
                    <a:pt x="1" y="547"/>
                  </a:cubicBezTo>
                  <a:cubicBezTo>
                    <a:pt x="0" y="547"/>
                    <a:pt x="0" y="548"/>
                    <a:pt x="0" y="548"/>
                  </a:cubicBezTo>
                  <a:cubicBezTo>
                    <a:pt x="0" y="548"/>
                    <a:pt x="1" y="548"/>
                    <a:pt x="2" y="548"/>
                  </a:cubicBezTo>
                  <a:cubicBezTo>
                    <a:pt x="2" y="549"/>
                    <a:pt x="2" y="549"/>
                    <a:pt x="2" y="549"/>
                  </a:cubicBezTo>
                  <a:cubicBezTo>
                    <a:pt x="2" y="550"/>
                    <a:pt x="4" y="550"/>
                    <a:pt x="4" y="551"/>
                  </a:cubicBezTo>
                  <a:cubicBezTo>
                    <a:pt x="4" y="552"/>
                    <a:pt x="4" y="552"/>
                    <a:pt x="4" y="553"/>
                  </a:cubicBezTo>
                  <a:cubicBezTo>
                    <a:pt x="3" y="553"/>
                    <a:pt x="3" y="553"/>
                    <a:pt x="3" y="554"/>
                  </a:cubicBezTo>
                  <a:cubicBezTo>
                    <a:pt x="3" y="554"/>
                    <a:pt x="3" y="554"/>
                    <a:pt x="3" y="555"/>
                  </a:cubicBezTo>
                  <a:cubicBezTo>
                    <a:pt x="3" y="556"/>
                    <a:pt x="3" y="556"/>
                    <a:pt x="2" y="557"/>
                  </a:cubicBezTo>
                  <a:cubicBezTo>
                    <a:pt x="3" y="557"/>
                    <a:pt x="3" y="556"/>
                    <a:pt x="4" y="556"/>
                  </a:cubicBezTo>
                  <a:cubicBezTo>
                    <a:pt x="4" y="557"/>
                    <a:pt x="4" y="557"/>
                    <a:pt x="4" y="557"/>
                  </a:cubicBezTo>
                  <a:cubicBezTo>
                    <a:pt x="4" y="558"/>
                    <a:pt x="4" y="558"/>
                    <a:pt x="5" y="558"/>
                  </a:cubicBezTo>
                  <a:cubicBezTo>
                    <a:pt x="5" y="559"/>
                    <a:pt x="5" y="559"/>
                    <a:pt x="5" y="560"/>
                  </a:cubicBezTo>
                  <a:cubicBezTo>
                    <a:pt x="5" y="560"/>
                    <a:pt x="5" y="560"/>
                    <a:pt x="5" y="560"/>
                  </a:cubicBezTo>
                  <a:cubicBezTo>
                    <a:pt x="6" y="561"/>
                    <a:pt x="6" y="562"/>
                    <a:pt x="6" y="563"/>
                  </a:cubicBezTo>
                  <a:cubicBezTo>
                    <a:pt x="6" y="564"/>
                    <a:pt x="6" y="565"/>
                    <a:pt x="6" y="565"/>
                  </a:cubicBezTo>
                  <a:cubicBezTo>
                    <a:pt x="6" y="566"/>
                    <a:pt x="6" y="567"/>
                    <a:pt x="7" y="566"/>
                  </a:cubicBezTo>
                  <a:cubicBezTo>
                    <a:pt x="8" y="566"/>
                    <a:pt x="8" y="565"/>
                    <a:pt x="9" y="566"/>
                  </a:cubicBezTo>
                  <a:cubicBezTo>
                    <a:pt x="9" y="567"/>
                    <a:pt x="9" y="568"/>
                    <a:pt x="10" y="568"/>
                  </a:cubicBezTo>
                  <a:cubicBezTo>
                    <a:pt x="11" y="567"/>
                    <a:pt x="11" y="566"/>
                    <a:pt x="13" y="567"/>
                  </a:cubicBezTo>
                  <a:cubicBezTo>
                    <a:pt x="13" y="567"/>
                    <a:pt x="14" y="567"/>
                    <a:pt x="15" y="567"/>
                  </a:cubicBezTo>
                  <a:cubicBezTo>
                    <a:pt x="15" y="568"/>
                    <a:pt x="14" y="568"/>
                    <a:pt x="14" y="569"/>
                  </a:cubicBezTo>
                  <a:cubicBezTo>
                    <a:pt x="14" y="569"/>
                    <a:pt x="14" y="570"/>
                    <a:pt x="14" y="571"/>
                  </a:cubicBezTo>
                  <a:cubicBezTo>
                    <a:pt x="15" y="570"/>
                    <a:pt x="15" y="569"/>
                    <a:pt x="17" y="570"/>
                  </a:cubicBezTo>
                  <a:cubicBezTo>
                    <a:pt x="17" y="568"/>
                    <a:pt x="20" y="569"/>
                    <a:pt x="21" y="569"/>
                  </a:cubicBezTo>
                  <a:cubicBezTo>
                    <a:pt x="22" y="569"/>
                    <a:pt x="22" y="570"/>
                    <a:pt x="22" y="571"/>
                  </a:cubicBezTo>
                  <a:cubicBezTo>
                    <a:pt x="22" y="571"/>
                    <a:pt x="22" y="571"/>
                    <a:pt x="22" y="571"/>
                  </a:cubicBezTo>
                  <a:cubicBezTo>
                    <a:pt x="23" y="571"/>
                    <a:pt x="23" y="571"/>
                    <a:pt x="23" y="571"/>
                  </a:cubicBezTo>
                  <a:cubicBezTo>
                    <a:pt x="23" y="571"/>
                    <a:pt x="23" y="572"/>
                    <a:pt x="24" y="572"/>
                  </a:cubicBezTo>
                  <a:cubicBezTo>
                    <a:pt x="24" y="572"/>
                    <a:pt x="25" y="572"/>
                    <a:pt x="25" y="573"/>
                  </a:cubicBezTo>
                  <a:cubicBezTo>
                    <a:pt x="24" y="573"/>
                    <a:pt x="24" y="573"/>
                    <a:pt x="24" y="573"/>
                  </a:cubicBezTo>
                  <a:cubicBezTo>
                    <a:pt x="24" y="574"/>
                    <a:pt x="25" y="574"/>
                    <a:pt x="25" y="574"/>
                  </a:cubicBezTo>
                  <a:cubicBezTo>
                    <a:pt x="24" y="575"/>
                    <a:pt x="24" y="575"/>
                    <a:pt x="24" y="575"/>
                  </a:cubicBezTo>
                  <a:cubicBezTo>
                    <a:pt x="24" y="576"/>
                    <a:pt x="24" y="576"/>
                    <a:pt x="24" y="576"/>
                  </a:cubicBezTo>
                  <a:cubicBezTo>
                    <a:pt x="25" y="576"/>
                    <a:pt x="25" y="577"/>
                    <a:pt x="25" y="577"/>
                  </a:cubicBezTo>
                  <a:cubicBezTo>
                    <a:pt x="25" y="578"/>
                    <a:pt x="25" y="578"/>
                    <a:pt x="25" y="578"/>
                  </a:cubicBezTo>
                  <a:cubicBezTo>
                    <a:pt x="25" y="579"/>
                    <a:pt x="25" y="579"/>
                    <a:pt x="25" y="579"/>
                  </a:cubicBezTo>
                  <a:cubicBezTo>
                    <a:pt x="24" y="579"/>
                    <a:pt x="24" y="579"/>
                    <a:pt x="24" y="580"/>
                  </a:cubicBezTo>
                  <a:cubicBezTo>
                    <a:pt x="24" y="579"/>
                    <a:pt x="23" y="581"/>
                    <a:pt x="24" y="581"/>
                  </a:cubicBezTo>
                  <a:cubicBezTo>
                    <a:pt x="24" y="582"/>
                    <a:pt x="25" y="582"/>
                    <a:pt x="25" y="582"/>
                  </a:cubicBezTo>
                  <a:cubicBezTo>
                    <a:pt x="25" y="582"/>
                    <a:pt x="25" y="583"/>
                    <a:pt x="25" y="583"/>
                  </a:cubicBezTo>
                  <a:cubicBezTo>
                    <a:pt x="26" y="583"/>
                    <a:pt x="26" y="583"/>
                    <a:pt x="26" y="584"/>
                  </a:cubicBezTo>
                  <a:cubicBezTo>
                    <a:pt x="26" y="584"/>
                    <a:pt x="26" y="585"/>
                    <a:pt x="26" y="585"/>
                  </a:cubicBezTo>
                  <a:cubicBezTo>
                    <a:pt x="26" y="585"/>
                    <a:pt x="26" y="585"/>
                    <a:pt x="27" y="585"/>
                  </a:cubicBezTo>
                  <a:cubicBezTo>
                    <a:pt x="27" y="585"/>
                    <a:pt x="27" y="586"/>
                    <a:pt x="27" y="586"/>
                  </a:cubicBezTo>
                  <a:cubicBezTo>
                    <a:pt x="27" y="586"/>
                    <a:pt x="27" y="587"/>
                    <a:pt x="27" y="587"/>
                  </a:cubicBezTo>
                  <a:cubicBezTo>
                    <a:pt x="28" y="588"/>
                    <a:pt x="29" y="589"/>
                    <a:pt x="30" y="589"/>
                  </a:cubicBezTo>
                  <a:cubicBezTo>
                    <a:pt x="31" y="590"/>
                    <a:pt x="31" y="590"/>
                    <a:pt x="31" y="591"/>
                  </a:cubicBezTo>
                  <a:cubicBezTo>
                    <a:pt x="30" y="592"/>
                    <a:pt x="31" y="593"/>
                    <a:pt x="32" y="593"/>
                  </a:cubicBezTo>
                  <a:cubicBezTo>
                    <a:pt x="33" y="593"/>
                    <a:pt x="33" y="593"/>
                    <a:pt x="34" y="593"/>
                  </a:cubicBezTo>
                  <a:cubicBezTo>
                    <a:pt x="34" y="594"/>
                    <a:pt x="35" y="594"/>
                    <a:pt x="35" y="595"/>
                  </a:cubicBezTo>
                  <a:cubicBezTo>
                    <a:pt x="35" y="595"/>
                    <a:pt x="34" y="595"/>
                    <a:pt x="34" y="595"/>
                  </a:cubicBezTo>
                  <a:cubicBezTo>
                    <a:pt x="35" y="595"/>
                    <a:pt x="35" y="595"/>
                    <a:pt x="35" y="596"/>
                  </a:cubicBezTo>
                  <a:cubicBezTo>
                    <a:pt x="35" y="596"/>
                    <a:pt x="36" y="596"/>
                    <a:pt x="36" y="596"/>
                  </a:cubicBezTo>
                  <a:cubicBezTo>
                    <a:pt x="36" y="597"/>
                    <a:pt x="37" y="597"/>
                    <a:pt x="36" y="598"/>
                  </a:cubicBezTo>
                  <a:cubicBezTo>
                    <a:pt x="36" y="598"/>
                    <a:pt x="36" y="598"/>
                    <a:pt x="36" y="598"/>
                  </a:cubicBezTo>
                  <a:cubicBezTo>
                    <a:pt x="35" y="598"/>
                    <a:pt x="35" y="598"/>
                    <a:pt x="35" y="599"/>
                  </a:cubicBezTo>
                  <a:cubicBezTo>
                    <a:pt x="35" y="599"/>
                    <a:pt x="35" y="600"/>
                    <a:pt x="34" y="600"/>
                  </a:cubicBezTo>
                  <a:cubicBezTo>
                    <a:pt x="34" y="600"/>
                    <a:pt x="33" y="601"/>
                    <a:pt x="33" y="601"/>
                  </a:cubicBezTo>
                  <a:cubicBezTo>
                    <a:pt x="33" y="601"/>
                    <a:pt x="32" y="601"/>
                    <a:pt x="31" y="601"/>
                  </a:cubicBezTo>
                  <a:cubicBezTo>
                    <a:pt x="31" y="600"/>
                    <a:pt x="30" y="600"/>
                    <a:pt x="30" y="599"/>
                  </a:cubicBezTo>
                  <a:cubicBezTo>
                    <a:pt x="29" y="599"/>
                    <a:pt x="28" y="599"/>
                    <a:pt x="28" y="600"/>
                  </a:cubicBezTo>
                  <a:cubicBezTo>
                    <a:pt x="27" y="601"/>
                    <a:pt x="27" y="601"/>
                    <a:pt x="27" y="602"/>
                  </a:cubicBezTo>
                  <a:cubicBezTo>
                    <a:pt x="27" y="603"/>
                    <a:pt x="28" y="603"/>
                    <a:pt x="28" y="603"/>
                  </a:cubicBezTo>
                  <a:cubicBezTo>
                    <a:pt x="28" y="604"/>
                    <a:pt x="29" y="604"/>
                    <a:pt x="29" y="604"/>
                  </a:cubicBezTo>
                  <a:cubicBezTo>
                    <a:pt x="29" y="605"/>
                    <a:pt x="28" y="605"/>
                    <a:pt x="28" y="605"/>
                  </a:cubicBezTo>
                  <a:cubicBezTo>
                    <a:pt x="28" y="606"/>
                    <a:pt x="29" y="606"/>
                    <a:pt x="29" y="606"/>
                  </a:cubicBezTo>
                  <a:cubicBezTo>
                    <a:pt x="29" y="607"/>
                    <a:pt x="29" y="608"/>
                    <a:pt x="29" y="609"/>
                  </a:cubicBezTo>
                  <a:cubicBezTo>
                    <a:pt x="29" y="610"/>
                    <a:pt x="30" y="611"/>
                    <a:pt x="30" y="611"/>
                  </a:cubicBezTo>
                  <a:cubicBezTo>
                    <a:pt x="30" y="611"/>
                    <a:pt x="30" y="611"/>
                    <a:pt x="30" y="612"/>
                  </a:cubicBezTo>
                  <a:cubicBezTo>
                    <a:pt x="30" y="612"/>
                    <a:pt x="30" y="612"/>
                    <a:pt x="30" y="612"/>
                  </a:cubicBezTo>
                  <a:cubicBezTo>
                    <a:pt x="31" y="612"/>
                    <a:pt x="31" y="612"/>
                    <a:pt x="32" y="612"/>
                  </a:cubicBezTo>
                  <a:cubicBezTo>
                    <a:pt x="33" y="612"/>
                    <a:pt x="34" y="612"/>
                    <a:pt x="34" y="611"/>
                  </a:cubicBezTo>
                  <a:cubicBezTo>
                    <a:pt x="34" y="610"/>
                    <a:pt x="34" y="609"/>
                    <a:pt x="36" y="609"/>
                  </a:cubicBezTo>
                  <a:cubicBezTo>
                    <a:pt x="36" y="610"/>
                    <a:pt x="37" y="610"/>
                    <a:pt x="37" y="610"/>
                  </a:cubicBezTo>
                  <a:cubicBezTo>
                    <a:pt x="38" y="610"/>
                    <a:pt x="39" y="610"/>
                    <a:pt x="39" y="609"/>
                  </a:cubicBezTo>
                  <a:cubicBezTo>
                    <a:pt x="40" y="609"/>
                    <a:pt x="42" y="608"/>
                    <a:pt x="42" y="609"/>
                  </a:cubicBezTo>
                  <a:cubicBezTo>
                    <a:pt x="43" y="609"/>
                    <a:pt x="43" y="609"/>
                    <a:pt x="43" y="609"/>
                  </a:cubicBezTo>
                  <a:cubicBezTo>
                    <a:pt x="44" y="609"/>
                    <a:pt x="45" y="610"/>
                    <a:pt x="45" y="610"/>
                  </a:cubicBezTo>
                  <a:cubicBezTo>
                    <a:pt x="45" y="611"/>
                    <a:pt x="46" y="612"/>
                    <a:pt x="46" y="613"/>
                  </a:cubicBezTo>
                  <a:cubicBezTo>
                    <a:pt x="46" y="613"/>
                    <a:pt x="46" y="613"/>
                    <a:pt x="46" y="614"/>
                  </a:cubicBezTo>
                  <a:cubicBezTo>
                    <a:pt x="47" y="614"/>
                    <a:pt x="47" y="614"/>
                    <a:pt x="47" y="614"/>
                  </a:cubicBezTo>
                  <a:cubicBezTo>
                    <a:pt x="48" y="614"/>
                    <a:pt x="48" y="615"/>
                    <a:pt x="48" y="615"/>
                  </a:cubicBezTo>
                  <a:cubicBezTo>
                    <a:pt x="48" y="616"/>
                    <a:pt x="47" y="616"/>
                    <a:pt x="47" y="616"/>
                  </a:cubicBezTo>
                  <a:cubicBezTo>
                    <a:pt x="46" y="616"/>
                    <a:pt x="45" y="616"/>
                    <a:pt x="46" y="617"/>
                  </a:cubicBezTo>
                  <a:cubicBezTo>
                    <a:pt x="46" y="617"/>
                    <a:pt x="47" y="617"/>
                    <a:pt x="47" y="618"/>
                  </a:cubicBezTo>
                  <a:cubicBezTo>
                    <a:pt x="47" y="618"/>
                    <a:pt x="47" y="619"/>
                    <a:pt x="47" y="619"/>
                  </a:cubicBezTo>
                  <a:cubicBezTo>
                    <a:pt x="47" y="620"/>
                    <a:pt x="47" y="619"/>
                    <a:pt x="47" y="620"/>
                  </a:cubicBezTo>
                  <a:cubicBezTo>
                    <a:pt x="47" y="620"/>
                    <a:pt x="47" y="621"/>
                    <a:pt x="46" y="621"/>
                  </a:cubicBezTo>
                  <a:cubicBezTo>
                    <a:pt x="47" y="621"/>
                    <a:pt x="48" y="621"/>
                    <a:pt x="49" y="621"/>
                  </a:cubicBezTo>
                  <a:cubicBezTo>
                    <a:pt x="50" y="621"/>
                    <a:pt x="50" y="622"/>
                    <a:pt x="50" y="622"/>
                  </a:cubicBezTo>
                  <a:cubicBezTo>
                    <a:pt x="50" y="622"/>
                    <a:pt x="51" y="621"/>
                    <a:pt x="51" y="621"/>
                  </a:cubicBezTo>
                  <a:cubicBezTo>
                    <a:pt x="52" y="621"/>
                    <a:pt x="52" y="621"/>
                    <a:pt x="53" y="622"/>
                  </a:cubicBezTo>
                  <a:cubicBezTo>
                    <a:pt x="53" y="623"/>
                    <a:pt x="54" y="623"/>
                    <a:pt x="54" y="623"/>
                  </a:cubicBezTo>
                  <a:cubicBezTo>
                    <a:pt x="54" y="623"/>
                    <a:pt x="54" y="624"/>
                    <a:pt x="54" y="624"/>
                  </a:cubicBezTo>
                  <a:cubicBezTo>
                    <a:pt x="54" y="624"/>
                    <a:pt x="54" y="624"/>
                    <a:pt x="54" y="625"/>
                  </a:cubicBezTo>
                  <a:cubicBezTo>
                    <a:pt x="55" y="625"/>
                    <a:pt x="54" y="625"/>
                    <a:pt x="55" y="626"/>
                  </a:cubicBezTo>
                  <a:cubicBezTo>
                    <a:pt x="55" y="626"/>
                    <a:pt x="55" y="626"/>
                    <a:pt x="55" y="627"/>
                  </a:cubicBezTo>
                  <a:cubicBezTo>
                    <a:pt x="55" y="627"/>
                    <a:pt x="54" y="628"/>
                    <a:pt x="55" y="629"/>
                  </a:cubicBezTo>
                  <a:cubicBezTo>
                    <a:pt x="55" y="629"/>
                    <a:pt x="55" y="629"/>
                    <a:pt x="56" y="629"/>
                  </a:cubicBezTo>
                  <a:cubicBezTo>
                    <a:pt x="56" y="630"/>
                    <a:pt x="56" y="630"/>
                    <a:pt x="56" y="630"/>
                  </a:cubicBezTo>
                  <a:cubicBezTo>
                    <a:pt x="56" y="630"/>
                    <a:pt x="56" y="630"/>
                    <a:pt x="56" y="630"/>
                  </a:cubicBezTo>
                  <a:cubicBezTo>
                    <a:pt x="57" y="630"/>
                    <a:pt x="58" y="630"/>
                    <a:pt x="58" y="630"/>
                  </a:cubicBezTo>
                  <a:cubicBezTo>
                    <a:pt x="59" y="630"/>
                    <a:pt x="60" y="630"/>
                    <a:pt x="60" y="631"/>
                  </a:cubicBezTo>
                  <a:cubicBezTo>
                    <a:pt x="61" y="631"/>
                    <a:pt x="63" y="631"/>
                    <a:pt x="63" y="632"/>
                  </a:cubicBezTo>
                  <a:cubicBezTo>
                    <a:pt x="63" y="632"/>
                    <a:pt x="64" y="631"/>
                    <a:pt x="64" y="631"/>
                  </a:cubicBezTo>
                  <a:cubicBezTo>
                    <a:pt x="65" y="630"/>
                    <a:pt x="65" y="631"/>
                    <a:pt x="66" y="631"/>
                  </a:cubicBezTo>
                  <a:cubicBezTo>
                    <a:pt x="67" y="630"/>
                    <a:pt x="68" y="629"/>
                    <a:pt x="69" y="630"/>
                  </a:cubicBezTo>
                  <a:cubicBezTo>
                    <a:pt x="70" y="631"/>
                    <a:pt x="70" y="633"/>
                    <a:pt x="71" y="634"/>
                  </a:cubicBezTo>
                  <a:cubicBezTo>
                    <a:pt x="71" y="634"/>
                    <a:pt x="72" y="634"/>
                    <a:pt x="72" y="635"/>
                  </a:cubicBezTo>
                  <a:cubicBezTo>
                    <a:pt x="72" y="635"/>
                    <a:pt x="73" y="635"/>
                    <a:pt x="73" y="635"/>
                  </a:cubicBezTo>
                  <a:cubicBezTo>
                    <a:pt x="73" y="634"/>
                    <a:pt x="73" y="633"/>
                    <a:pt x="74" y="633"/>
                  </a:cubicBezTo>
                  <a:cubicBezTo>
                    <a:pt x="74" y="633"/>
                    <a:pt x="74" y="634"/>
                    <a:pt x="75" y="634"/>
                  </a:cubicBezTo>
                  <a:cubicBezTo>
                    <a:pt x="75" y="634"/>
                    <a:pt x="75" y="635"/>
                    <a:pt x="76" y="635"/>
                  </a:cubicBezTo>
                  <a:cubicBezTo>
                    <a:pt x="77" y="635"/>
                    <a:pt x="77" y="635"/>
                    <a:pt x="77" y="635"/>
                  </a:cubicBezTo>
                  <a:cubicBezTo>
                    <a:pt x="78" y="636"/>
                    <a:pt x="79" y="636"/>
                    <a:pt x="79" y="636"/>
                  </a:cubicBezTo>
                  <a:cubicBezTo>
                    <a:pt x="79" y="636"/>
                    <a:pt x="79" y="636"/>
                    <a:pt x="80" y="636"/>
                  </a:cubicBezTo>
                  <a:cubicBezTo>
                    <a:pt x="81" y="636"/>
                    <a:pt x="81" y="636"/>
                    <a:pt x="81" y="637"/>
                  </a:cubicBezTo>
                  <a:cubicBezTo>
                    <a:pt x="81" y="637"/>
                    <a:pt x="82" y="637"/>
                    <a:pt x="83" y="637"/>
                  </a:cubicBezTo>
                  <a:cubicBezTo>
                    <a:pt x="83" y="637"/>
                    <a:pt x="83" y="638"/>
                    <a:pt x="83" y="638"/>
                  </a:cubicBezTo>
                  <a:cubicBezTo>
                    <a:pt x="84" y="638"/>
                    <a:pt x="84" y="639"/>
                    <a:pt x="84" y="639"/>
                  </a:cubicBezTo>
                  <a:cubicBezTo>
                    <a:pt x="85" y="639"/>
                    <a:pt x="85" y="638"/>
                    <a:pt x="85" y="638"/>
                  </a:cubicBezTo>
                  <a:cubicBezTo>
                    <a:pt x="86" y="638"/>
                    <a:pt x="86" y="638"/>
                    <a:pt x="86" y="638"/>
                  </a:cubicBezTo>
                  <a:cubicBezTo>
                    <a:pt x="87" y="639"/>
                    <a:pt x="86" y="640"/>
                    <a:pt x="86" y="640"/>
                  </a:cubicBezTo>
                  <a:cubicBezTo>
                    <a:pt x="87" y="641"/>
                    <a:pt x="87" y="641"/>
                    <a:pt x="87" y="642"/>
                  </a:cubicBezTo>
                  <a:cubicBezTo>
                    <a:pt x="86" y="642"/>
                    <a:pt x="85" y="643"/>
                    <a:pt x="85" y="644"/>
                  </a:cubicBezTo>
                  <a:cubicBezTo>
                    <a:pt x="84" y="644"/>
                    <a:pt x="83" y="644"/>
                    <a:pt x="84" y="645"/>
                  </a:cubicBezTo>
                  <a:cubicBezTo>
                    <a:pt x="84" y="646"/>
                    <a:pt x="84" y="646"/>
                    <a:pt x="85" y="646"/>
                  </a:cubicBezTo>
                  <a:cubicBezTo>
                    <a:pt x="85" y="646"/>
                    <a:pt x="86" y="646"/>
                    <a:pt x="86" y="646"/>
                  </a:cubicBezTo>
                  <a:cubicBezTo>
                    <a:pt x="86" y="647"/>
                    <a:pt x="84" y="647"/>
                    <a:pt x="84" y="647"/>
                  </a:cubicBezTo>
                  <a:cubicBezTo>
                    <a:pt x="83" y="648"/>
                    <a:pt x="84" y="649"/>
                    <a:pt x="85" y="649"/>
                  </a:cubicBezTo>
                  <a:cubicBezTo>
                    <a:pt x="85" y="650"/>
                    <a:pt x="85" y="650"/>
                    <a:pt x="85" y="650"/>
                  </a:cubicBezTo>
                  <a:cubicBezTo>
                    <a:pt x="85" y="651"/>
                    <a:pt x="85" y="651"/>
                    <a:pt x="85" y="652"/>
                  </a:cubicBezTo>
                  <a:cubicBezTo>
                    <a:pt x="85" y="652"/>
                    <a:pt x="86" y="652"/>
                    <a:pt x="86" y="652"/>
                  </a:cubicBezTo>
                  <a:cubicBezTo>
                    <a:pt x="86" y="653"/>
                    <a:pt x="85" y="653"/>
                    <a:pt x="85" y="653"/>
                  </a:cubicBezTo>
                  <a:cubicBezTo>
                    <a:pt x="85" y="653"/>
                    <a:pt x="85" y="654"/>
                    <a:pt x="85" y="654"/>
                  </a:cubicBezTo>
                  <a:cubicBezTo>
                    <a:pt x="85" y="654"/>
                    <a:pt x="84" y="654"/>
                    <a:pt x="84" y="655"/>
                  </a:cubicBezTo>
                  <a:cubicBezTo>
                    <a:pt x="84" y="655"/>
                    <a:pt x="84" y="655"/>
                    <a:pt x="84" y="655"/>
                  </a:cubicBezTo>
                  <a:cubicBezTo>
                    <a:pt x="84" y="656"/>
                    <a:pt x="84" y="656"/>
                    <a:pt x="84" y="656"/>
                  </a:cubicBezTo>
                  <a:cubicBezTo>
                    <a:pt x="83" y="657"/>
                    <a:pt x="82" y="656"/>
                    <a:pt x="81" y="656"/>
                  </a:cubicBezTo>
                  <a:cubicBezTo>
                    <a:pt x="81" y="656"/>
                    <a:pt x="80" y="656"/>
                    <a:pt x="79" y="656"/>
                  </a:cubicBezTo>
                  <a:cubicBezTo>
                    <a:pt x="78" y="656"/>
                    <a:pt x="78" y="656"/>
                    <a:pt x="78" y="657"/>
                  </a:cubicBezTo>
                  <a:cubicBezTo>
                    <a:pt x="77" y="658"/>
                    <a:pt x="78" y="658"/>
                    <a:pt x="77" y="658"/>
                  </a:cubicBezTo>
                  <a:cubicBezTo>
                    <a:pt x="76" y="659"/>
                    <a:pt x="76" y="658"/>
                    <a:pt x="75" y="659"/>
                  </a:cubicBezTo>
                  <a:cubicBezTo>
                    <a:pt x="74" y="659"/>
                    <a:pt x="74" y="659"/>
                    <a:pt x="74" y="660"/>
                  </a:cubicBezTo>
                  <a:cubicBezTo>
                    <a:pt x="74" y="660"/>
                    <a:pt x="74" y="661"/>
                    <a:pt x="74" y="662"/>
                  </a:cubicBezTo>
                  <a:cubicBezTo>
                    <a:pt x="74" y="662"/>
                    <a:pt x="74" y="662"/>
                    <a:pt x="74" y="662"/>
                  </a:cubicBezTo>
                  <a:cubicBezTo>
                    <a:pt x="74" y="662"/>
                    <a:pt x="73" y="663"/>
                    <a:pt x="74" y="664"/>
                  </a:cubicBezTo>
                  <a:cubicBezTo>
                    <a:pt x="74" y="663"/>
                    <a:pt x="76" y="663"/>
                    <a:pt x="77" y="663"/>
                  </a:cubicBezTo>
                  <a:cubicBezTo>
                    <a:pt x="77" y="663"/>
                    <a:pt x="77" y="663"/>
                    <a:pt x="78" y="663"/>
                  </a:cubicBezTo>
                  <a:cubicBezTo>
                    <a:pt x="78" y="663"/>
                    <a:pt x="78" y="662"/>
                    <a:pt x="79" y="662"/>
                  </a:cubicBezTo>
                  <a:cubicBezTo>
                    <a:pt x="80" y="662"/>
                    <a:pt x="81" y="662"/>
                    <a:pt x="81" y="664"/>
                  </a:cubicBezTo>
                  <a:cubicBezTo>
                    <a:pt x="81" y="665"/>
                    <a:pt x="80" y="665"/>
                    <a:pt x="79" y="665"/>
                  </a:cubicBezTo>
                  <a:cubicBezTo>
                    <a:pt x="79" y="665"/>
                    <a:pt x="78" y="665"/>
                    <a:pt x="78" y="666"/>
                  </a:cubicBezTo>
                  <a:cubicBezTo>
                    <a:pt x="77" y="666"/>
                    <a:pt x="75" y="666"/>
                    <a:pt x="75" y="667"/>
                  </a:cubicBezTo>
                  <a:cubicBezTo>
                    <a:pt x="75" y="667"/>
                    <a:pt x="75" y="667"/>
                    <a:pt x="75" y="667"/>
                  </a:cubicBezTo>
                  <a:cubicBezTo>
                    <a:pt x="75" y="667"/>
                    <a:pt x="75" y="667"/>
                    <a:pt x="76" y="667"/>
                  </a:cubicBezTo>
                  <a:cubicBezTo>
                    <a:pt x="76" y="668"/>
                    <a:pt x="76" y="668"/>
                    <a:pt x="76" y="668"/>
                  </a:cubicBezTo>
                  <a:cubicBezTo>
                    <a:pt x="75" y="669"/>
                    <a:pt x="74" y="667"/>
                    <a:pt x="73" y="667"/>
                  </a:cubicBezTo>
                  <a:cubicBezTo>
                    <a:pt x="73" y="667"/>
                    <a:pt x="72" y="668"/>
                    <a:pt x="71" y="668"/>
                  </a:cubicBezTo>
                  <a:cubicBezTo>
                    <a:pt x="71" y="668"/>
                    <a:pt x="71" y="668"/>
                    <a:pt x="71" y="668"/>
                  </a:cubicBezTo>
                  <a:cubicBezTo>
                    <a:pt x="71" y="669"/>
                    <a:pt x="71" y="669"/>
                    <a:pt x="71" y="669"/>
                  </a:cubicBezTo>
                  <a:cubicBezTo>
                    <a:pt x="71" y="670"/>
                    <a:pt x="72" y="671"/>
                    <a:pt x="72" y="671"/>
                  </a:cubicBezTo>
                  <a:cubicBezTo>
                    <a:pt x="73" y="671"/>
                    <a:pt x="73" y="671"/>
                    <a:pt x="73" y="671"/>
                  </a:cubicBezTo>
                  <a:cubicBezTo>
                    <a:pt x="74" y="672"/>
                    <a:pt x="74" y="672"/>
                    <a:pt x="74" y="672"/>
                  </a:cubicBezTo>
                  <a:cubicBezTo>
                    <a:pt x="75" y="673"/>
                    <a:pt x="75" y="673"/>
                    <a:pt x="76" y="673"/>
                  </a:cubicBezTo>
                  <a:cubicBezTo>
                    <a:pt x="76" y="674"/>
                    <a:pt x="74" y="674"/>
                    <a:pt x="74" y="673"/>
                  </a:cubicBezTo>
                  <a:cubicBezTo>
                    <a:pt x="73" y="673"/>
                    <a:pt x="73" y="674"/>
                    <a:pt x="73" y="674"/>
                  </a:cubicBezTo>
                  <a:cubicBezTo>
                    <a:pt x="73" y="675"/>
                    <a:pt x="73" y="675"/>
                    <a:pt x="73" y="676"/>
                  </a:cubicBezTo>
                  <a:cubicBezTo>
                    <a:pt x="72" y="675"/>
                    <a:pt x="72" y="675"/>
                    <a:pt x="72" y="674"/>
                  </a:cubicBezTo>
                  <a:cubicBezTo>
                    <a:pt x="71" y="675"/>
                    <a:pt x="72" y="676"/>
                    <a:pt x="71" y="677"/>
                  </a:cubicBezTo>
                  <a:cubicBezTo>
                    <a:pt x="71" y="678"/>
                    <a:pt x="70" y="678"/>
                    <a:pt x="70" y="678"/>
                  </a:cubicBezTo>
                  <a:cubicBezTo>
                    <a:pt x="70" y="679"/>
                    <a:pt x="70" y="679"/>
                    <a:pt x="70" y="679"/>
                  </a:cubicBezTo>
                  <a:cubicBezTo>
                    <a:pt x="71" y="681"/>
                    <a:pt x="70" y="681"/>
                    <a:pt x="69" y="681"/>
                  </a:cubicBezTo>
                  <a:cubicBezTo>
                    <a:pt x="69" y="681"/>
                    <a:pt x="67" y="681"/>
                    <a:pt x="67" y="682"/>
                  </a:cubicBezTo>
                  <a:cubicBezTo>
                    <a:pt x="67" y="682"/>
                    <a:pt x="66" y="682"/>
                    <a:pt x="66" y="681"/>
                  </a:cubicBezTo>
                  <a:cubicBezTo>
                    <a:pt x="66" y="681"/>
                    <a:pt x="66" y="681"/>
                    <a:pt x="66" y="681"/>
                  </a:cubicBezTo>
                  <a:cubicBezTo>
                    <a:pt x="65" y="680"/>
                    <a:pt x="64" y="680"/>
                    <a:pt x="64" y="681"/>
                  </a:cubicBezTo>
                  <a:cubicBezTo>
                    <a:pt x="65" y="681"/>
                    <a:pt x="65" y="681"/>
                    <a:pt x="65" y="681"/>
                  </a:cubicBezTo>
                  <a:cubicBezTo>
                    <a:pt x="65" y="682"/>
                    <a:pt x="63" y="682"/>
                    <a:pt x="63" y="682"/>
                  </a:cubicBezTo>
                  <a:cubicBezTo>
                    <a:pt x="63" y="683"/>
                    <a:pt x="64" y="683"/>
                    <a:pt x="65" y="683"/>
                  </a:cubicBezTo>
                  <a:cubicBezTo>
                    <a:pt x="66" y="684"/>
                    <a:pt x="67" y="685"/>
                    <a:pt x="68" y="686"/>
                  </a:cubicBezTo>
                  <a:cubicBezTo>
                    <a:pt x="68" y="686"/>
                    <a:pt x="68" y="687"/>
                    <a:pt x="69" y="687"/>
                  </a:cubicBezTo>
                  <a:cubicBezTo>
                    <a:pt x="69" y="687"/>
                    <a:pt x="70" y="687"/>
                    <a:pt x="71" y="687"/>
                  </a:cubicBezTo>
                  <a:cubicBezTo>
                    <a:pt x="71" y="687"/>
                    <a:pt x="71" y="687"/>
                    <a:pt x="72" y="688"/>
                  </a:cubicBezTo>
                  <a:cubicBezTo>
                    <a:pt x="72" y="688"/>
                    <a:pt x="73" y="689"/>
                    <a:pt x="73" y="689"/>
                  </a:cubicBezTo>
                  <a:cubicBezTo>
                    <a:pt x="75" y="690"/>
                    <a:pt x="76" y="690"/>
                    <a:pt x="78" y="691"/>
                  </a:cubicBezTo>
                  <a:cubicBezTo>
                    <a:pt x="79" y="692"/>
                    <a:pt x="80" y="693"/>
                    <a:pt x="81" y="695"/>
                  </a:cubicBezTo>
                  <a:cubicBezTo>
                    <a:pt x="81" y="695"/>
                    <a:pt x="82" y="696"/>
                    <a:pt x="82" y="696"/>
                  </a:cubicBezTo>
                  <a:cubicBezTo>
                    <a:pt x="83" y="696"/>
                    <a:pt x="83" y="697"/>
                    <a:pt x="84" y="697"/>
                  </a:cubicBezTo>
                  <a:cubicBezTo>
                    <a:pt x="84" y="697"/>
                    <a:pt x="84" y="698"/>
                    <a:pt x="84" y="698"/>
                  </a:cubicBezTo>
                  <a:cubicBezTo>
                    <a:pt x="85" y="699"/>
                    <a:pt x="85" y="699"/>
                    <a:pt x="85" y="699"/>
                  </a:cubicBezTo>
                  <a:cubicBezTo>
                    <a:pt x="86" y="698"/>
                    <a:pt x="87" y="697"/>
                    <a:pt x="88" y="698"/>
                  </a:cubicBezTo>
                  <a:cubicBezTo>
                    <a:pt x="88" y="698"/>
                    <a:pt x="89" y="698"/>
                    <a:pt x="89" y="698"/>
                  </a:cubicBezTo>
                  <a:cubicBezTo>
                    <a:pt x="89" y="698"/>
                    <a:pt x="90" y="698"/>
                    <a:pt x="90" y="698"/>
                  </a:cubicBezTo>
                  <a:cubicBezTo>
                    <a:pt x="91" y="698"/>
                    <a:pt x="91" y="698"/>
                    <a:pt x="92" y="699"/>
                  </a:cubicBezTo>
                  <a:cubicBezTo>
                    <a:pt x="92" y="699"/>
                    <a:pt x="92" y="699"/>
                    <a:pt x="93" y="699"/>
                  </a:cubicBezTo>
                  <a:cubicBezTo>
                    <a:pt x="93" y="699"/>
                    <a:pt x="94" y="699"/>
                    <a:pt x="94" y="699"/>
                  </a:cubicBezTo>
                  <a:cubicBezTo>
                    <a:pt x="95" y="700"/>
                    <a:pt x="95" y="700"/>
                    <a:pt x="95" y="700"/>
                  </a:cubicBezTo>
                  <a:cubicBezTo>
                    <a:pt x="96" y="701"/>
                    <a:pt x="97" y="701"/>
                    <a:pt x="98" y="701"/>
                  </a:cubicBezTo>
                  <a:cubicBezTo>
                    <a:pt x="98" y="701"/>
                    <a:pt x="99" y="701"/>
                    <a:pt x="99" y="701"/>
                  </a:cubicBezTo>
                  <a:cubicBezTo>
                    <a:pt x="100" y="701"/>
                    <a:pt x="100" y="701"/>
                    <a:pt x="101" y="701"/>
                  </a:cubicBezTo>
                  <a:cubicBezTo>
                    <a:pt x="102" y="701"/>
                    <a:pt x="103" y="702"/>
                    <a:pt x="104" y="701"/>
                  </a:cubicBezTo>
                  <a:cubicBezTo>
                    <a:pt x="104" y="701"/>
                    <a:pt x="104" y="701"/>
                    <a:pt x="105" y="701"/>
                  </a:cubicBezTo>
                  <a:cubicBezTo>
                    <a:pt x="105" y="701"/>
                    <a:pt x="106" y="702"/>
                    <a:pt x="106" y="702"/>
                  </a:cubicBezTo>
                  <a:cubicBezTo>
                    <a:pt x="106" y="702"/>
                    <a:pt x="106" y="703"/>
                    <a:pt x="107" y="703"/>
                  </a:cubicBezTo>
                  <a:cubicBezTo>
                    <a:pt x="107" y="703"/>
                    <a:pt x="108" y="704"/>
                    <a:pt x="108" y="704"/>
                  </a:cubicBezTo>
                  <a:cubicBezTo>
                    <a:pt x="109" y="704"/>
                    <a:pt x="109" y="704"/>
                    <a:pt x="110" y="704"/>
                  </a:cubicBezTo>
                  <a:cubicBezTo>
                    <a:pt x="110" y="705"/>
                    <a:pt x="110" y="705"/>
                    <a:pt x="111" y="705"/>
                  </a:cubicBezTo>
                  <a:cubicBezTo>
                    <a:pt x="111" y="705"/>
                    <a:pt x="111" y="705"/>
                    <a:pt x="111" y="706"/>
                  </a:cubicBezTo>
                  <a:cubicBezTo>
                    <a:pt x="111" y="706"/>
                    <a:pt x="111" y="706"/>
                    <a:pt x="111" y="706"/>
                  </a:cubicBezTo>
                  <a:cubicBezTo>
                    <a:pt x="111" y="707"/>
                    <a:pt x="112" y="706"/>
                    <a:pt x="112" y="707"/>
                  </a:cubicBezTo>
                  <a:cubicBezTo>
                    <a:pt x="112" y="707"/>
                    <a:pt x="113" y="706"/>
                    <a:pt x="113" y="706"/>
                  </a:cubicBezTo>
                  <a:cubicBezTo>
                    <a:pt x="113" y="706"/>
                    <a:pt x="113" y="706"/>
                    <a:pt x="113" y="706"/>
                  </a:cubicBezTo>
                  <a:cubicBezTo>
                    <a:pt x="114" y="706"/>
                    <a:pt x="115" y="706"/>
                    <a:pt x="115" y="706"/>
                  </a:cubicBezTo>
                  <a:cubicBezTo>
                    <a:pt x="116" y="705"/>
                    <a:pt x="117" y="705"/>
                    <a:pt x="118" y="706"/>
                  </a:cubicBezTo>
                  <a:cubicBezTo>
                    <a:pt x="118" y="706"/>
                    <a:pt x="118" y="705"/>
                    <a:pt x="119" y="705"/>
                  </a:cubicBezTo>
                  <a:cubicBezTo>
                    <a:pt x="119" y="705"/>
                    <a:pt x="120" y="706"/>
                    <a:pt x="120" y="706"/>
                  </a:cubicBezTo>
                  <a:cubicBezTo>
                    <a:pt x="121" y="706"/>
                    <a:pt x="121" y="706"/>
                    <a:pt x="121" y="707"/>
                  </a:cubicBezTo>
                  <a:cubicBezTo>
                    <a:pt x="122" y="707"/>
                    <a:pt x="122" y="707"/>
                    <a:pt x="123" y="707"/>
                  </a:cubicBezTo>
                  <a:cubicBezTo>
                    <a:pt x="123" y="707"/>
                    <a:pt x="124" y="707"/>
                    <a:pt x="124" y="708"/>
                  </a:cubicBezTo>
                  <a:cubicBezTo>
                    <a:pt x="124" y="708"/>
                    <a:pt x="124" y="709"/>
                    <a:pt x="124" y="709"/>
                  </a:cubicBezTo>
                  <a:cubicBezTo>
                    <a:pt x="123" y="710"/>
                    <a:pt x="124" y="711"/>
                    <a:pt x="125" y="711"/>
                  </a:cubicBezTo>
                  <a:cubicBezTo>
                    <a:pt x="126" y="711"/>
                    <a:pt x="126" y="711"/>
                    <a:pt x="126" y="712"/>
                  </a:cubicBezTo>
                  <a:cubicBezTo>
                    <a:pt x="126" y="712"/>
                    <a:pt x="127" y="712"/>
                    <a:pt x="127" y="712"/>
                  </a:cubicBezTo>
                  <a:cubicBezTo>
                    <a:pt x="127" y="712"/>
                    <a:pt x="127" y="712"/>
                    <a:pt x="128" y="712"/>
                  </a:cubicBezTo>
                  <a:cubicBezTo>
                    <a:pt x="128" y="713"/>
                    <a:pt x="129" y="712"/>
                    <a:pt x="129" y="713"/>
                  </a:cubicBezTo>
                  <a:cubicBezTo>
                    <a:pt x="130" y="713"/>
                    <a:pt x="130" y="714"/>
                    <a:pt x="130" y="714"/>
                  </a:cubicBezTo>
                  <a:cubicBezTo>
                    <a:pt x="131" y="714"/>
                    <a:pt x="131" y="713"/>
                    <a:pt x="131" y="714"/>
                  </a:cubicBezTo>
                  <a:cubicBezTo>
                    <a:pt x="132" y="714"/>
                    <a:pt x="132" y="714"/>
                    <a:pt x="132" y="714"/>
                  </a:cubicBezTo>
                  <a:cubicBezTo>
                    <a:pt x="132" y="715"/>
                    <a:pt x="132" y="715"/>
                    <a:pt x="133" y="715"/>
                  </a:cubicBezTo>
                  <a:cubicBezTo>
                    <a:pt x="133" y="715"/>
                    <a:pt x="133" y="715"/>
                    <a:pt x="133" y="716"/>
                  </a:cubicBezTo>
                  <a:cubicBezTo>
                    <a:pt x="133" y="716"/>
                    <a:pt x="133" y="716"/>
                    <a:pt x="134" y="716"/>
                  </a:cubicBezTo>
                  <a:cubicBezTo>
                    <a:pt x="134" y="717"/>
                    <a:pt x="134" y="717"/>
                    <a:pt x="135" y="718"/>
                  </a:cubicBezTo>
                  <a:cubicBezTo>
                    <a:pt x="135" y="718"/>
                    <a:pt x="136" y="719"/>
                    <a:pt x="136" y="719"/>
                  </a:cubicBezTo>
                  <a:cubicBezTo>
                    <a:pt x="137" y="719"/>
                    <a:pt x="138" y="719"/>
                    <a:pt x="138" y="719"/>
                  </a:cubicBezTo>
                  <a:cubicBezTo>
                    <a:pt x="139" y="719"/>
                    <a:pt x="139" y="718"/>
                    <a:pt x="139" y="718"/>
                  </a:cubicBezTo>
                  <a:cubicBezTo>
                    <a:pt x="139" y="717"/>
                    <a:pt x="141" y="717"/>
                    <a:pt x="141" y="716"/>
                  </a:cubicBezTo>
                  <a:cubicBezTo>
                    <a:pt x="142" y="716"/>
                    <a:pt x="143" y="714"/>
                    <a:pt x="143" y="713"/>
                  </a:cubicBezTo>
                  <a:cubicBezTo>
                    <a:pt x="142" y="711"/>
                    <a:pt x="142" y="711"/>
                    <a:pt x="142" y="711"/>
                  </a:cubicBezTo>
                  <a:cubicBezTo>
                    <a:pt x="141" y="709"/>
                    <a:pt x="139" y="707"/>
                    <a:pt x="138" y="705"/>
                  </a:cubicBezTo>
                  <a:cubicBezTo>
                    <a:pt x="138" y="704"/>
                    <a:pt x="137" y="703"/>
                    <a:pt x="137" y="703"/>
                  </a:cubicBezTo>
                  <a:cubicBezTo>
                    <a:pt x="137" y="701"/>
                    <a:pt x="137" y="700"/>
                    <a:pt x="138" y="699"/>
                  </a:cubicBezTo>
                  <a:cubicBezTo>
                    <a:pt x="138" y="698"/>
                    <a:pt x="139" y="697"/>
                    <a:pt x="138" y="696"/>
                  </a:cubicBezTo>
                  <a:cubicBezTo>
                    <a:pt x="138" y="695"/>
                    <a:pt x="138" y="695"/>
                    <a:pt x="138" y="695"/>
                  </a:cubicBezTo>
                  <a:cubicBezTo>
                    <a:pt x="138" y="695"/>
                    <a:pt x="137" y="695"/>
                    <a:pt x="137" y="696"/>
                  </a:cubicBezTo>
                  <a:cubicBezTo>
                    <a:pt x="136" y="695"/>
                    <a:pt x="136" y="693"/>
                    <a:pt x="136" y="693"/>
                  </a:cubicBezTo>
                  <a:cubicBezTo>
                    <a:pt x="135" y="692"/>
                    <a:pt x="134" y="692"/>
                    <a:pt x="133" y="691"/>
                  </a:cubicBezTo>
                  <a:cubicBezTo>
                    <a:pt x="133" y="691"/>
                    <a:pt x="132" y="690"/>
                    <a:pt x="132" y="689"/>
                  </a:cubicBezTo>
                  <a:cubicBezTo>
                    <a:pt x="132" y="688"/>
                    <a:pt x="133" y="687"/>
                    <a:pt x="134" y="687"/>
                  </a:cubicBezTo>
                  <a:cubicBezTo>
                    <a:pt x="134" y="687"/>
                    <a:pt x="134" y="687"/>
                    <a:pt x="134" y="687"/>
                  </a:cubicBezTo>
                  <a:cubicBezTo>
                    <a:pt x="135" y="687"/>
                    <a:pt x="135" y="687"/>
                    <a:pt x="135" y="686"/>
                  </a:cubicBezTo>
                  <a:cubicBezTo>
                    <a:pt x="136" y="685"/>
                    <a:pt x="136" y="683"/>
                    <a:pt x="137" y="682"/>
                  </a:cubicBezTo>
                  <a:cubicBezTo>
                    <a:pt x="137" y="681"/>
                    <a:pt x="137" y="680"/>
                    <a:pt x="138" y="680"/>
                  </a:cubicBezTo>
                  <a:cubicBezTo>
                    <a:pt x="138" y="679"/>
                    <a:pt x="139" y="679"/>
                    <a:pt x="140" y="680"/>
                  </a:cubicBezTo>
                  <a:cubicBezTo>
                    <a:pt x="140" y="680"/>
                    <a:pt x="140" y="680"/>
                    <a:pt x="140" y="680"/>
                  </a:cubicBezTo>
                  <a:cubicBezTo>
                    <a:pt x="140" y="680"/>
                    <a:pt x="141" y="680"/>
                    <a:pt x="141" y="679"/>
                  </a:cubicBezTo>
                  <a:cubicBezTo>
                    <a:pt x="141" y="679"/>
                    <a:pt x="141" y="679"/>
                    <a:pt x="141" y="678"/>
                  </a:cubicBezTo>
                  <a:cubicBezTo>
                    <a:pt x="141" y="678"/>
                    <a:pt x="142" y="678"/>
                    <a:pt x="142" y="678"/>
                  </a:cubicBezTo>
                  <a:cubicBezTo>
                    <a:pt x="143" y="678"/>
                    <a:pt x="144" y="678"/>
                    <a:pt x="145" y="678"/>
                  </a:cubicBezTo>
                  <a:cubicBezTo>
                    <a:pt x="146" y="677"/>
                    <a:pt x="146" y="677"/>
                    <a:pt x="146" y="676"/>
                  </a:cubicBezTo>
                  <a:cubicBezTo>
                    <a:pt x="146" y="676"/>
                    <a:pt x="147" y="676"/>
                    <a:pt x="147" y="676"/>
                  </a:cubicBezTo>
                  <a:cubicBezTo>
                    <a:pt x="147" y="675"/>
                    <a:pt x="147" y="674"/>
                    <a:pt x="148" y="673"/>
                  </a:cubicBezTo>
                  <a:cubicBezTo>
                    <a:pt x="148" y="674"/>
                    <a:pt x="148" y="674"/>
                    <a:pt x="148" y="674"/>
                  </a:cubicBezTo>
                  <a:cubicBezTo>
                    <a:pt x="149" y="674"/>
                    <a:pt x="149" y="674"/>
                    <a:pt x="149" y="674"/>
                  </a:cubicBezTo>
                  <a:cubicBezTo>
                    <a:pt x="149" y="674"/>
                    <a:pt x="149" y="674"/>
                    <a:pt x="149" y="673"/>
                  </a:cubicBezTo>
                  <a:cubicBezTo>
                    <a:pt x="149" y="673"/>
                    <a:pt x="149" y="672"/>
                    <a:pt x="149" y="672"/>
                  </a:cubicBezTo>
                  <a:cubicBezTo>
                    <a:pt x="146" y="669"/>
                    <a:pt x="146" y="669"/>
                    <a:pt x="146" y="669"/>
                  </a:cubicBezTo>
                  <a:cubicBezTo>
                    <a:pt x="144" y="669"/>
                    <a:pt x="144" y="669"/>
                    <a:pt x="144" y="669"/>
                  </a:cubicBezTo>
                  <a:cubicBezTo>
                    <a:pt x="144" y="668"/>
                    <a:pt x="144" y="668"/>
                    <a:pt x="144" y="668"/>
                  </a:cubicBezTo>
                  <a:cubicBezTo>
                    <a:pt x="145" y="667"/>
                    <a:pt x="145" y="667"/>
                    <a:pt x="145" y="667"/>
                  </a:cubicBezTo>
                  <a:cubicBezTo>
                    <a:pt x="146" y="668"/>
                    <a:pt x="146" y="668"/>
                    <a:pt x="146" y="668"/>
                  </a:cubicBezTo>
                  <a:cubicBezTo>
                    <a:pt x="147" y="667"/>
                    <a:pt x="147" y="667"/>
                    <a:pt x="147" y="667"/>
                  </a:cubicBezTo>
                  <a:cubicBezTo>
                    <a:pt x="142" y="658"/>
                    <a:pt x="142" y="658"/>
                    <a:pt x="142" y="658"/>
                  </a:cubicBezTo>
                  <a:cubicBezTo>
                    <a:pt x="142" y="658"/>
                    <a:pt x="140" y="657"/>
                    <a:pt x="140" y="657"/>
                  </a:cubicBezTo>
                  <a:cubicBezTo>
                    <a:pt x="139" y="657"/>
                    <a:pt x="137" y="657"/>
                    <a:pt x="137" y="657"/>
                  </a:cubicBezTo>
                  <a:cubicBezTo>
                    <a:pt x="137" y="657"/>
                    <a:pt x="136" y="658"/>
                    <a:pt x="136" y="658"/>
                  </a:cubicBezTo>
                  <a:cubicBezTo>
                    <a:pt x="136" y="658"/>
                    <a:pt x="135" y="657"/>
                    <a:pt x="135" y="657"/>
                  </a:cubicBezTo>
                  <a:cubicBezTo>
                    <a:pt x="135" y="657"/>
                    <a:pt x="134" y="656"/>
                    <a:pt x="134" y="656"/>
                  </a:cubicBezTo>
                  <a:cubicBezTo>
                    <a:pt x="134" y="656"/>
                    <a:pt x="135" y="654"/>
                    <a:pt x="135" y="654"/>
                  </a:cubicBezTo>
                  <a:cubicBezTo>
                    <a:pt x="135" y="654"/>
                    <a:pt x="135" y="652"/>
                    <a:pt x="135" y="652"/>
                  </a:cubicBezTo>
                  <a:cubicBezTo>
                    <a:pt x="135" y="651"/>
                    <a:pt x="133" y="651"/>
                    <a:pt x="133" y="651"/>
                  </a:cubicBezTo>
                  <a:cubicBezTo>
                    <a:pt x="133" y="651"/>
                    <a:pt x="130" y="650"/>
                    <a:pt x="130" y="650"/>
                  </a:cubicBezTo>
                  <a:cubicBezTo>
                    <a:pt x="130" y="650"/>
                    <a:pt x="131" y="648"/>
                    <a:pt x="131" y="648"/>
                  </a:cubicBezTo>
                  <a:cubicBezTo>
                    <a:pt x="131" y="647"/>
                    <a:pt x="131" y="647"/>
                    <a:pt x="132" y="646"/>
                  </a:cubicBezTo>
                  <a:cubicBezTo>
                    <a:pt x="132" y="646"/>
                    <a:pt x="133" y="645"/>
                    <a:pt x="133" y="644"/>
                  </a:cubicBezTo>
                  <a:cubicBezTo>
                    <a:pt x="133" y="644"/>
                    <a:pt x="134" y="643"/>
                    <a:pt x="134" y="643"/>
                  </a:cubicBezTo>
                  <a:cubicBezTo>
                    <a:pt x="133" y="642"/>
                    <a:pt x="133" y="642"/>
                    <a:pt x="133" y="642"/>
                  </a:cubicBezTo>
                  <a:cubicBezTo>
                    <a:pt x="132" y="640"/>
                    <a:pt x="132" y="640"/>
                    <a:pt x="132" y="640"/>
                  </a:cubicBezTo>
                  <a:cubicBezTo>
                    <a:pt x="132" y="640"/>
                    <a:pt x="132" y="640"/>
                    <a:pt x="132" y="640"/>
                  </a:cubicBezTo>
                  <a:cubicBezTo>
                    <a:pt x="132" y="639"/>
                    <a:pt x="133" y="635"/>
                    <a:pt x="133" y="635"/>
                  </a:cubicBezTo>
                  <a:cubicBezTo>
                    <a:pt x="135" y="635"/>
                    <a:pt x="135" y="635"/>
                    <a:pt x="135" y="635"/>
                  </a:cubicBezTo>
                  <a:cubicBezTo>
                    <a:pt x="135" y="635"/>
                    <a:pt x="136" y="633"/>
                    <a:pt x="136" y="633"/>
                  </a:cubicBezTo>
                  <a:cubicBezTo>
                    <a:pt x="136" y="633"/>
                    <a:pt x="136" y="632"/>
                    <a:pt x="136" y="632"/>
                  </a:cubicBezTo>
                  <a:cubicBezTo>
                    <a:pt x="136" y="632"/>
                    <a:pt x="136" y="630"/>
                    <a:pt x="136" y="630"/>
                  </a:cubicBezTo>
                  <a:cubicBezTo>
                    <a:pt x="138" y="629"/>
                    <a:pt x="138" y="629"/>
                    <a:pt x="138" y="629"/>
                  </a:cubicBezTo>
                  <a:cubicBezTo>
                    <a:pt x="138" y="629"/>
                    <a:pt x="140" y="632"/>
                    <a:pt x="141" y="632"/>
                  </a:cubicBezTo>
                  <a:cubicBezTo>
                    <a:pt x="141" y="633"/>
                    <a:pt x="141" y="634"/>
                    <a:pt x="141" y="634"/>
                  </a:cubicBezTo>
                  <a:cubicBezTo>
                    <a:pt x="141" y="634"/>
                    <a:pt x="142" y="635"/>
                    <a:pt x="142" y="635"/>
                  </a:cubicBezTo>
                  <a:cubicBezTo>
                    <a:pt x="142" y="636"/>
                    <a:pt x="144" y="636"/>
                    <a:pt x="144" y="636"/>
                  </a:cubicBezTo>
                  <a:cubicBezTo>
                    <a:pt x="147" y="634"/>
                    <a:pt x="147" y="634"/>
                    <a:pt x="147" y="634"/>
                  </a:cubicBezTo>
                  <a:cubicBezTo>
                    <a:pt x="145" y="632"/>
                    <a:pt x="145" y="632"/>
                    <a:pt x="145" y="632"/>
                  </a:cubicBezTo>
                  <a:cubicBezTo>
                    <a:pt x="145" y="632"/>
                    <a:pt x="145" y="630"/>
                    <a:pt x="145" y="629"/>
                  </a:cubicBezTo>
                  <a:cubicBezTo>
                    <a:pt x="145" y="629"/>
                    <a:pt x="145" y="628"/>
                    <a:pt x="145" y="628"/>
                  </a:cubicBezTo>
                  <a:cubicBezTo>
                    <a:pt x="145" y="627"/>
                    <a:pt x="145" y="627"/>
                    <a:pt x="145" y="627"/>
                  </a:cubicBezTo>
                  <a:cubicBezTo>
                    <a:pt x="147" y="627"/>
                    <a:pt x="147" y="627"/>
                    <a:pt x="147" y="627"/>
                  </a:cubicBezTo>
                  <a:cubicBezTo>
                    <a:pt x="150" y="625"/>
                    <a:pt x="150" y="625"/>
                    <a:pt x="150" y="625"/>
                  </a:cubicBezTo>
                  <a:cubicBezTo>
                    <a:pt x="150" y="622"/>
                    <a:pt x="150" y="622"/>
                    <a:pt x="150" y="622"/>
                  </a:cubicBezTo>
                  <a:cubicBezTo>
                    <a:pt x="153" y="622"/>
                    <a:pt x="153" y="622"/>
                    <a:pt x="153" y="622"/>
                  </a:cubicBezTo>
                  <a:cubicBezTo>
                    <a:pt x="156" y="619"/>
                    <a:pt x="156" y="619"/>
                    <a:pt x="156" y="619"/>
                  </a:cubicBezTo>
                  <a:cubicBezTo>
                    <a:pt x="157" y="618"/>
                    <a:pt x="157" y="618"/>
                    <a:pt x="157" y="618"/>
                  </a:cubicBezTo>
                  <a:cubicBezTo>
                    <a:pt x="158" y="617"/>
                    <a:pt x="158" y="617"/>
                    <a:pt x="158" y="617"/>
                  </a:cubicBezTo>
                  <a:cubicBezTo>
                    <a:pt x="159" y="616"/>
                    <a:pt x="159" y="616"/>
                    <a:pt x="159" y="616"/>
                  </a:cubicBezTo>
                  <a:cubicBezTo>
                    <a:pt x="160" y="615"/>
                    <a:pt x="160" y="615"/>
                    <a:pt x="160" y="615"/>
                  </a:cubicBezTo>
                  <a:cubicBezTo>
                    <a:pt x="160" y="615"/>
                    <a:pt x="162" y="616"/>
                    <a:pt x="162" y="616"/>
                  </a:cubicBezTo>
                  <a:cubicBezTo>
                    <a:pt x="162" y="616"/>
                    <a:pt x="163" y="617"/>
                    <a:pt x="163" y="617"/>
                  </a:cubicBezTo>
                  <a:cubicBezTo>
                    <a:pt x="163" y="617"/>
                    <a:pt x="163" y="618"/>
                    <a:pt x="164" y="618"/>
                  </a:cubicBezTo>
                  <a:cubicBezTo>
                    <a:pt x="164" y="618"/>
                    <a:pt x="164" y="617"/>
                    <a:pt x="164" y="617"/>
                  </a:cubicBezTo>
                  <a:cubicBezTo>
                    <a:pt x="164" y="617"/>
                    <a:pt x="166" y="618"/>
                    <a:pt x="166" y="617"/>
                  </a:cubicBezTo>
                  <a:cubicBezTo>
                    <a:pt x="166" y="617"/>
                    <a:pt x="167" y="616"/>
                    <a:pt x="167" y="616"/>
                  </a:cubicBezTo>
                  <a:cubicBezTo>
                    <a:pt x="167" y="616"/>
                    <a:pt x="168" y="616"/>
                    <a:pt x="169" y="616"/>
                  </a:cubicBezTo>
                  <a:cubicBezTo>
                    <a:pt x="169" y="616"/>
                    <a:pt x="170" y="615"/>
                    <a:pt x="170" y="615"/>
                  </a:cubicBezTo>
                  <a:cubicBezTo>
                    <a:pt x="170" y="615"/>
                    <a:pt x="171" y="618"/>
                    <a:pt x="171" y="618"/>
                  </a:cubicBezTo>
                  <a:cubicBezTo>
                    <a:pt x="172" y="619"/>
                    <a:pt x="173" y="618"/>
                    <a:pt x="173" y="618"/>
                  </a:cubicBezTo>
                  <a:cubicBezTo>
                    <a:pt x="176" y="617"/>
                    <a:pt x="176" y="617"/>
                    <a:pt x="176" y="617"/>
                  </a:cubicBezTo>
                  <a:cubicBezTo>
                    <a:pt x="176" y="617"/>
                    <a:pt x="178" y="620"/>
                    <a:pt x="178" y="620"/>
                  </a:cubicBezTo>
                  <a:cubicBezTo>
                    <a:pt x="179" y="620"/>
                    <a:pt x="180" y="621"/>
                    <a:pt x="181" y="621"/>
                  </a:cubicBezTo>
                  <a:cubicBezTo>
                    <a:pt x="181" y="621"/>
                    <a:pt x="182" y="623"/>
                    <a:pt x="182" y="623"/>
                  </a:cubicBezTo>
                  <a:cubicBezTo>
                    <a:pt x="182" y="623"/>
                    <a:pt x="184" y="624"/>
                    <a:pt x="184" y="625"/>
                  </a:cubicBezTo>
                  <a:cubicBezTo>
                    <a:pt x="184" y="625"/>
                    <a:pt x="184" y="626"/>
                    <a:pt x="184" y="626"/>
                  </a:cubicBezTo>
                  <a:cubicBezTo>
                    <a:pt x="183" y="627"/>
                    <a:pt x="184" y="628"/>
                    <a:pt x="184" y="628"/>
                  </a:cubicBezTo>
                  <a:cubicBezTo>
                    <a:pt x="185" y="629"/>
                    <a:pt x="186" y="628"/>
                    <a:pt x="186" y="628"/>
                  </a:cubicBezTo>
                  <a:cubicBezTo>
                    <a:pt x="186" y="628"/>
                    <a:pt x="186" y="627"/>
                    <a:pt x="186" y="627"/>
                  </a:cubicBezTo>
                  <a:cubicBezTo>
                    <a:pt x="186" y="626"/>
                    <a:pt x="185" y="624"/>
                    <a:pt x="185" y="624"/>
                  </a:cubicBezTo>
                  <a:cubicBezTo>
                    <a:pt x="185" y="624"/>
                    <a:pt x="185" y="624"/>
                    <a:pt x="185" y="623"/>
                  </a:cubicBezTo>
                  <a:cubicBezTo>
                    <a:pt x="185" y="622"/>
                    <a:pt x="186" y="623"/>
                    <a:pt x="186" y="623"/>
                  </a:cubicBezTo>
                  <a:cubicBezTo>
                    <a:pt x="187" y="623"/>
                    <a:pt x="188" y="624"/>
                    <a:pt x="188" y="624"/>
                  </a:cubicBezTo>
                  <a:cubicBezTo>
                    <a:pt x="189" y="624"/>
                    <a:pt x="188" y="625"/>
                    <a:pt x="188" y="625"/>
                  </a:cubicBezTo>
                  <a:cubicBezTo>
                    <a:pt x="188" y="625"/>
                    <a:pt x="192" y="628"/>
                    <a:pt x="192" y="628"/>
                  </a:cubicBezTo>
                  <a:cubicBezTo>
                    <a:pt x="193" y="628"/>
                    <a:pt x="193" y="628"/>
                    <a:pt x="193" y="628"/>
                  </a:cubicBezTo>
                  <a:cubicBezTo>
                    <a:pt x="193" y="628"/>
                    <a:pt x="195" y="626"/>
                    <a:pt x="195" y="626"/>
                  </a:cubicBezTo>
                  <a:cubicBezTo>
                    <a:pt x="195" y="626"/>
                    <a:pt x="196" y="625"/>
                    <a:pt x="196" y="624"/>
                  </a:cubicBezTo>
                  <a:cubicBezTo>
                    <a:pt x="196" y="624"/>
                    <a:pt x="197" y="625"/>
                    <a:pt x="197" y="625"/>
                  </a:cubicBezTo>
                  <a:cubicBezTo>
                    <a:pt x="197" y="625"/>
                    <a:pt x="197" y="624"/>
                    <a:pt x="197" y="624"/>
                  </a:cubicBezTo>
                  <a:cubicBezTo>
                    <a:pt x="197" y="623"/>
                    <a:pt x="198" y="623"/>
                    <a:pt x="198" y="623"/>
                  </a:cubicBezTo>
                  <a:cubicBezTo>
                    <a:pt x="198" y="623"/>
                    <a:pt x="199" y="623"/>
                    <a:pt x="199" y="623"/>
                  </a:cubicBezTo>
                  <a:cubicBezTo>
                    <a:pt x="200" y="622"/>
                    <a:pt x="200" y="622"/>
                    <a:pt x="200" y="622"/>
                  </a:cubicBezTo>
                  <a:cubicBezTo>
                    <a:pt x="200" y="622"/>
                    <a:pt x="202" y="622"/>
                    <a:pt x="202" y="622"/>
                  </a:cubicBezTo>
                  <a:cubicBezTo>
                    <a:pt x="203" y="622"/>
                    <a:pt x="204" y="624"/>
                    <a:pt x="204" y="624"/>
                  </a:cubicBezTo>
                  <a:cubicBezTo>
                    <a:pt x="204" y="624"/>
                    <a:pt x="205" y="624"/>
                    <a:pt x="206" y="624"/>
                  </a:cubicBezTo>
                  <a:cubicBezTo>
                    <a:pt x="206" y="624"/>
                    <a:pt x="206" y="624"/>
                    <a:pt x="207" y="624"/>
                  </a:cubicBezTo>
                  <a:cubicBezTo>
                    <a:pt x="207" y="623"/>
                    <a:pt x="207" y="623"/>
                    <a:pt x="207" y="622"/>
                  </a:cubicBezTo>
                  <a:cubicBezTo>
                    <a:pt x="207" y="622"/>
                    <a:pt x="208" y="622"/>
                    <a:pt x="208" y="622"/>
                  </a:cubicBezTo>
                  <a:cubicBezTo>
                    <a:pt x="208" y="622"/>
                    <a:pt x="209" y="623"/>
                    <a:pt x="209" y="622"/>
                  </a:cubicBezTo>
                  <a:cubicBezTo>
                    <a:pt x="209" y="622"/>
                    <a:pt x="211" y="622"/>
                    <a:pt x="211" y="622"/>
                  </a:cubicBezTo>
                  <a:cubicBezTo>
                    <a:pt x="211" y="623"/>
                    <a:pt x="211" y="623"/>
                    <a:pt x="211" y="623"/>
                  </a:cubicBezTo>
                  <a:cubicBezTo>
                    <a:pt x="212" y="623"/>
                    <a:pt x="212" y="623"/>
                    <a:pt x="212" y="623"/>
                  </a:cubicBezTo>
                  <a:cubicBezTo>
                    <a:pt x="212" y="623"/>
                    <a:pt x="212" y="625"/>
                    <a:pt x="212" y="625"/>
                  </a:cubicBezTo>
                  <a:cubicBezTo>
                    <a:pt x="212" y="625"/>
                    <a:pt x="214" y="627"/>
                    <a:pt x="214" y="627"/>
                  </a:cubicBezTo>
                  <a:cubicBezTo>
                    <a:pt x="219" y="627"/>
                    <a:pt x="219" y="627"/>
                    <a:pt x="219" y="627"/>
                  </a:cubicBezTo>
                  <a:cubicBezTo>
                    <a:pt x="219" y="629"/>
                    <a:pt x="219" y="629"/>
                    <a:pt x="219" y="629"/>
                  </a:cubicBezTo>
                  <a:cubicBezTo>
                    <a:pt x="220" y="629"/>
                    <a:pt x="220" y="629"/>
                    <a:pt x="220" y="629"/>
                  </a:cubicBezTo>
                  <a:cubicBezTo>
                    <a:pt x="220" y="629"/>
                    <a:pt x="222" y="626"/>
                    <a:pt x="222" y="626"/>
                  </a:cubicBezTo>
                  <a:cubicBezTo>
                    <a:pt x="222" y="626"/>
                    <a:pt x="222" y="625"/>
                    <a:pt x="222" y="625"/>
                  </a:cubicBezTo>
                  <a:cubicBezTo>
                    <a:pt x="222" y="625"/>
                    <a:pt x="224" y="627"/>
                    <a:pt x="224" y="627"/>
                  </a:cubicBezTo>
                  <a:cubicBezTo>
                    <a:pt x="228" y="627"/>
                    <a:pt x="228" y="627"/>
                    <a:pt x="228" y="627"/>
                  </a:cubicBezTo>
                  <a:cubicBezTo>
                    <a:pt x="228" y="627"/>
                    <a:pt x="229" y="626"/>
                    <a:pt x="230" y="626"/>
                  </a:cubicBezTo>
                  <a:cubicBezTo>
                    <a:pt x="230" y="626"/>
                    <a:pt x="231" y="625"/>
                    <a:pt x="231" y="625"/>
                  </a:cubicBezTo>
                  <a:cubicBezTo>
                    <a:pt x="232" y="625"/>
                    <a:pt x="232" y="624"/>
                    <a:pt x="232" y="624"/>
                  </a:cubicBezTo>
                  <a:cubicBezTo>
                    <a:pt x="232" y="621"/>
                    <a:pt x="232" y="621"/>
                    <a:pt x="232" y="621"/>
                  </a:cubicBezTo>
                  <a:cubicBezTo>
                    <a:pt x="233" y="620"/>
                    <a:pt x="233" y="620"/>
                    <a:pt x="233" y="620"/>
                  </a:cubicBezTo>
                  <a:cubicBezTo>
                    <a:pt x="232" y="619"/>
                    <a:pt x="232" y="619"/>
                    <a:pt x="232" y="619"/>
                  </a:cubicBezTo>
                  <a:cubicBezTo>
                    <a:pt x="231" y="618"/>
                    <a:pt x="231" y="618"/>
                    <a:pt x="231" y="618"/>
                  </a:cubicBezTo>
                  <a:cubicBezTo>
                    <a:pt x="229" y="618"/>
                    <a:pt x="229" y="618"/>
                    <a:pt x="229" y="618"/>
                  </a:cubicBezTo>
                  <a:cubicBezTo>
                    <a:pt x="229" y="618"/>
                    <a:pt x="228" y="618"/>
                    <a:pt x="228" y="618"/>
                  </a:cubicBezTo>
                  <a:cubicBezTo>
                    <a:pt x="228" y="618"/>
                    <a:pt x="228" y="617"/>
                    <a:pt x="228" y="617"/>
                  </a:cubicBezTo>
                  <a:cubicBezTo>
                    <a:pt x="225" y="617"/>
                    <a:pt x="225" y="617"/>
                    <a:pt x="225" y="617"/>
                  </a:cubicBezTo>
                  <a:cubicBezTo>
                    <a:pt x="225" y="614"/>
                    <a:pt x="225" y="614"/>
                    <a:pt x="225" y="614"/>
                  </a:cubicBezTo>
                  <a:cubicBezTo>
                    <a:pt x="222" y="613"/>
                    <a:pt x="222" y="613"/>
                    <a:pt x="222" y="613"/>
                  </a:cubicBezTo>
                  <a:cubicBezTo>
                    <a:pt x="227" y="610"/>
                    <a:pt x="227" y="610"/>
                    <a:pt x="227" y="610"/>
                  </a:cubicBezTo>
                  <a:cubicBezTo>
                    <a:pt x="229" y="608"/>
                    <a:pt x="229" y="608"/>
                    <a:pt x="229" y="608"/>
                  </a:cubicBezTo>
                  <a:cubicBezTo>
                    <a:pt x="227" y="606"/>
                    <a:pt x="227" y="606"/>
                    <a:pt x="227" y="606"/>
                  </a:cubicBezTo>
                  <a:cubicBezTo>
                    <a:pt x="227" y="604"/>
                    <a:pt x="227" y="604"/>
                    <a:pt x="227" y="604"/>
                  </a:cubicBezTo>
                  <a:cubicBezTo>
                    <a:pt x="229" y="602"/>
                    <a:pt x="229" y="602"/>
                    <a:pt x="229" y="602"/>
                  </a:cubicBezTo>
                  <a:cubicBezTo>
                    <a:pt x="229" y="602"/>
                    <a:pt x="231" y="601"/>
                    <a:pt x="232" y="602"/>
                  </a:cubicBezTo>
                  <a:cubicBezTo>
                    <a:pt x="232" y="602"/>
                    <a:pt x="232" y="602"/>
                    <a:pt x="233" y="602"/>
                  </a:cubicBezTo>
                  <a:cubicBezTo>
                    <a:pt x="233" y="602"/>
                    <a:pt x="234" y="602"/>
                    <a:pt x="235" y="602"/>
                  </a:cubicBezTo>
                  <a:cubicBezTo>
                    <a:pt x="235" y="602"/>
                    <a:pt x="236" y="602"/>
                    <a:pt x="236" y="602"/>
                  </a:cubicBezTo>
                  <a:cubicBezTo>
                    <a:pt x="236" y="601"/>
                    <a:pt x="236" y="601"/>
                    <a:pt x="236" y="601"/>
                  </a:cubicBezTo>
                  <a:cubicBezTo>
                    <a:pt x="236" y="600"/>
                    <a:pt x="235" y="600"/>
                    <a:pt x="235" y="600"/>
                  </a:cubicBezTo>
                  <a:cubicBezTo>
                    <a:pt x="235" y="600"/>
                    <a:pt x="235" y="600"/>
                    <a:pt x="234" y="600"/>
                  </a:cubicBezTo>
                  <a:cubicBezTo>
                    <a:pt x="234" y="600"/>
                    <a:pt x="234" y="600"/>
                    <a:pt x="234" y="599"/>
                  </a:cubicBezTo>
                  <a:cubicBezTo>
                    <a:pt x="233" y="599"/>
                    <a:pt x="232" y="598"/>
                    <a:pt x="231" y="598"/>
                  </a:cubicBezTo>
                  <a:cubicBezTo>
                    <a:pt x="230" y="598"/>
                    <a:pt x="230" y="597"/>
                    <a:pt x="230" y="597"/>
                  </a:cubicBezTo>
                  <a:cubicBezTo>
                    <a:pt x="230" y="597"/>
                    <a:pt x="230" y="597"/>
                    <a:pt x="230" y="597"/>
                  </a:cubicBezTo>
                  <a:cubicBezTo>
                    <a:pt x="231" y="596"/>
                    <a:pt x="232" y="596"/>
                    <a:pt x="233" y="596"/>
                  </a:cubicBezTo>
                  <a:cubicBezTo>
                    <a:pt x="233" y="596"/>
                    <a:pt x="232" y="595"/>
                    <a:pt x="232" y="595"/>
                  </a:cubicBezTo>
                  <a:cubicBezTo>
                    <a:pt x="232" y="595"/>
                    <a:pt x="232" y="595"/>
                    <a:pt x="232" y="595"/>
                  </a:cubicBezTo>
                  <a:cubicBezTo>
                    <a:pt x="231" y="595"/>
                    <a:pt x="230" y="594"/>
                    <a:pt x="229" y="594"/>
                  </a:cubicBezTo>
                  <a:cubicBezTo>
                    <a:pt x="228" y="594"/>
                    <a:pt x="228" y="594"/>
                    <a:pt x="228" y="594"/>
                  </a:cubicBezTo>
                  <a:cubicBezTo>
                    <a:pt x="228" y="594"/>
                    <a:pt x="228" y="594"/>
                    <a:pt x="228" y="594"/>
                  </a:cubicBezTo>
                  <a:cubicBezTo>
                    <a:pt x="229" y="593"/>
                    <a:pt x="229" y="593"/>
                    <a:pt x="229" y="593"/>
                  </a:cubicBezTo>
                  <a:cubicBezTo>
                    <a:pt x="230" y="592"/>
                    <a:pt x="229" y="592"/>
                    <a:pt x="229" y="592"/>
                  </a:cubicBezTo>
                  <a:cubicBezTo>
                    <a:pt x="229" y="592"/>
                    <a:pt x="228" y="591"/>
                    <a:pt x="228" y="591"/>
                  </a:cubicBezTo>
                  <a:cubicBezTo>
                    <a:pt x="228" y="591"/>
                    <a:pt x="228" y="591"/>
                    <a:pt x="228" y="591"/>
                  </a:cubicBezTo>
                  <a:cubicBezTo>
                    <a:pt x="228" y="591"/>
                    <a:pt x="228" y="591"/>
                    <a:pt x="228" y="591"/>
                  </a:cubicBezTo>
                  <a:cubicBezTo>
                    <a:pt x="228" y="591"/>
                    <a:pt x="229" y="591"/>
                    <a:pt x="229" y="591"/>
                  </a:cubicBezTo>
                  <a:cubicBezTo>
                    <a:pt x="230" y="591"/>
                    <a:pt x="230" y="591"/>
                    <a:pt x="230" y="590"/>
                  </a:cubicBezTo>
                  <a:cubicBezTo>
                    <a:pt x="230" y="590"/>
                    <a:pt x="230" y="590"/>
                    <a:pt x="230" y="590"/>
                  </a:cubicBezTo>
                  <a:cubicBezTo>
                    <a:pt x="230" y="590"/>
                    <a:pt x="231" y="590"/>
                    <a:pt x="232" y="590"/>
                  </a:cubicBezTo>
                  <a:cubicBezTo>
                    <a:pt x="232" y="590"/>
                    <a:pt x="233" y="590"/>
                    <a:pt x="233" y="589"/>
                  </a:cubicBezTo>
                  <a:cubicBezTo>
                    <a:pt x="233" y="589"/>
                    <a:pt x="234" y="590"/>
                    <a:pt x="235" y="590"/>
                  </a:cubicBezTo>
                  <a:cubicBezTo>
                    <a:pt x="236" y="590"/>
                    <a:pt x="235" y="590"/>
                    <a:pt x="236" y="590"/>
                  </a:cubicBezTo>
                  <a:cubicBezTo>
                    <a:pt x="236" y="589"/>
                    <a:pt x="237" y="589"/>
                    <a:pt x="237" y="589"/>
                  </a:cubicBezTo>
                  <a:cubicBezTo>
                    <a:pt x="239" y="590"/>
                    <a:pt x="239" y="590"/>
                    <a:pt x="239" y="590"/>
                  </a:cubicBezTo>
                  <a:cubicBezTo>
                    <a:pt x="239" y="590"/>
                    <a:pt x="240" y="589"/>
                    <a:pt x="240" y="589"/>
                  </a:cubicBezTo>
                  <a:cubicBezTo>
                    <a:pt x="240" y="589"/>
                    <a:pt x="242" y="589"/>
                    <a:pt x="243" y="588"/>
                  </a:cubicBezTo>
                  <a:cubicBezTo>
                    <a:pt x="243" y="588"/>
                    <a:pt x="243" y="588"/>
                    <a:pt x="244" y="587"/>
                  </a:cubicBezTo>
                  <a:cubicBezTo>
                    <a:pt x="244" y="587"/>
                    <a:pt x="244" y="587"/>
                    <a:pt x="245" y="587"/>
                  </a:cubicBezTo>
                  <a:cubicBezTo>
                    <a:pt x="245" y="587"/>
                    <a:pt x="246" y="587"/>
                    <a:pt x="247" y="587"/>
                  </a:cubicBezTo>
                  <a:cubicBezTo>
                    <a:pt x="247" y="587"/>
                    <a:pt x="248" y="587"/>
                    <a:pt x="248" y="587"/>
                  </a:cubicBezTo>
                  <a:cubicBezTo>
                    <a:pt x="248" y="587"/>
                    <a:pt x="249" y="587"/>
                    <a:pt x="249" y="587"/>
                  </a:cubicBezTo>
                  <a:cubicBezTo>
                    <a:pt x="249" y="586"/>
                    <a:pt x="251" y="586"/>
                    <a:pt x="251" y="586"/>
                  </a:cubicBezTo>
                  <a:cubicBezTo>
                    <a:pt x="252" y="586"/>
                    <a:pt x="253" y="585"/>
                    <a:pt x="253" y="585"/>
                  </a:cubicBezTo>
                  <a:cubicBezTo>
                    <a:pt x="257" y="586"/>
                    <a:pt x="257" y="586"/>
                    <a:pt x="257" y="586"/>
                  </a:cubicBezTo>
                  <a:cubicBezTo>
                    <a:pt x="257" y="586"/>
                    <a:pt x="257" y="585"/>
                    <a:pt x="257" y="584"/>
                  </a:cubicBezTo>
                  <a:cubicBezTo>
                    <a:pt x="257" y="584"/>
                    <a:pt x="257" y="583"/>
                    <a:pt x="257" y="583"/>
                  </a:cubicBezTo>
                  <a:cubicBezTo>
                    <a:pt x="257" y="583"/>
                    <a:pt x="259" y="583"/>
                    <a:pt x="260" y="583"/>
                  </a:cubicBezTo>
                  <a:cubicBezTo>
                    <a:pt x="260" y="582"/>
                    <a:pt x="261" y="583"/>
                    <a:pt x="261" y="583"/>
                  </a:cubicBezTo>
                  <a:cubicBezTo>
                    <a:pt x="261" y="583"/>
                    <a:pt x="262" y="582"/>
                    <a:pt x="262" y="582"/>
                  </a:cubicBezTo>
                  <a:cubicBezTo>
                    <a:pt x="262" y="582"/>
                    <a:pt x="264" y="582"/>
                    <a:pt x="264" y="582"/>
                  </a:cubicBezTo>
                  <a:cubicBezTo>
                    <a:pt x="264" y="582"/>
                    <a:pt x="274" y="580"/>
                    <a:pt x="274" y="580"/>
                  </a:cubicBezTo>
                  <a:cubicBezTo>
                    <a:pt x="274" y="579"/>
                    <a:pt x="277" y="578"/>
                    <a:pt x="278" y="578"/>
                  </a:cubicBezTo>
                  <a:cubicBezTo>
                    <a:pt x="278" y="578"/>
                    <a:pt x="278" y="578"/>
                    <a:pt x="278" y="577"/>
                  </a:cubicBezTo>
                  <a:cubicBezTo>
                    <a:pt x="278" y="577"/>
                    <a:pt x="278" y="577"/>
                    <a:pt x="278" y="576"/>
                  </a:cubicBezTo>
                  <a:cubicBezTo>
                    <a:pt x="277" y="576"/>
                    <a:pt x="278" y="576"/>
                    <a:pt x="278" y="576"/>
                  </a:cubicBezTo>
                  <a:cubicBezTo>
                    <a:pt x="278" y="576"/>
                    <a:pt x="280" y="575"/>
                    <a:pt x="280" y="575"/>
                  </a:cubicBezTo>
                  <a:cubicBezTo>
                    <a:pt x="281" y="575"/>
                    <a:pt x="281" y="574"/>
                    <a:pt x="281" y="574"/>
                  </a:cubicBezTo>
                  <a:cubicBezTo>
                    <a:pt x="281" y="574"/>
                    <a:pt x="283" y="574"/>
                    <a:pt x="283" y="574"/>
                  </a:cubicBezTo>
                  <a:cubicBezTo>
                    <a:pt x="283" y="574"/>
                    <a:pt x="284" y="574"/>
                    <a:pt x="284" y="574"/>
                  </a:cubicBezTo>
                  <a:cubicBezTo>
                    <a:pt x="287" y="574"/>
                    <a:pt x="287" y="574"/>
                    <a:pt x="287" y="574"/>
                  </a:cubicBezTo>
                  <a:cubicBezTo>
                    <a:pt x="287" y="574"/>
                    <a:pt x="289" y="576"/>
                    <a:pt x="290" y="576"/>
                  </a:cubicBezTo>
                  <a:cubicBezTo>
                    <a:pt x="290" y="576"/>
                    <a:pt x="291" y="576"/>
                    <a:pt x="291" y="576"/>
                  </a:cubicBezTo>
                  <a:cubicBezTo>
                    <a:pt x="291" y="576"/>
                    <a:pt x="292" y="575"/>
                    <a:pt x="292" y="575"/>
                  </a:cubicBezTo>
                  <a:cubicBezTo>
                    <a:pt x="292" y="575"/>
                    <a:pt x="293" y="575"/>
                    <a:pt x="294" y="575"/>
                  </a:cubicBezTo>
                  <a:cubicBezTo>
                    <a:pt x="295" y="575"/>
                    <a:pt x="296" y="576"/>
                    <a:pt x="296" y="576"/>
                  </a:cubicBezTo>
                  <a:cubicBezTo>
                    <a:pt x="296" y="577"/>
                    <a:pt x="296" y="578"/>
                    <a:pt x="296" y="578"/>
                  </a:cubicBezTo>
                  <a:cubicBezTo>
                    <a:pt x="296" y="578"/>
                    <a:pt x="296" y="579"/>
                    <a:pt x="296" y="579"/>
                  </a:cubicBezTo>
                  <a:cubicBezTo>
                    <a:pt x="296" y="580"/>
                    <a:pt x="296" y="581"/>
                    <a:pt x="296" y="581"/>
                  </a:cubicBezTo>
                  <a:cubicBezTo>
                    <a:pt x="296" y="581"/>
                    <a:pt x="297" y="582"/>
                    <a:pt x="298" y="582"/>
                  </a:cubicBezTo>
                  <a:cubicBezTo>
                    <a:pt x="299" y="583"/>
                    <a:pt x="298" y="584"/>
                    <a:pt x="298" y="584"/>
                  </a:cubicBezTo>
                  <a:cubicBezTo>
                    <a:pt x="298" y="584"/>
                    <a:pt x="296" y="586"/>
                    <a:pt x="296" y="586"/>
                  </a:cubicBezTo>
                  <a:cubicBezTo>
                    <a:pt x="296" y="586"/>
                    <a:pt x="296" y="587"/>
                    <a:pt x="297" y="588"/>
                  </a:cubicBezTo>
                  <a:cubicBezTo>
                    <a:pt x="298" y="588"/>
                    <a:pt x="298" y="588"/>
                    <a:pt x="298" y="588"/>
                  </a:cubicBezTo>
                  <a:cubicBezTo>
                    <a:pt x="298" y="588"/>
                    <a:pt x="300" y="588"/>
                    <a:pt x="300" y="588"/>
                  </a:cubicBezTo>
                  <a:cubicBezTo>
                    <a:pt x="300" y="589"/>
                    <a:pt x="301" y="588"/>
                    <a:pt x="302" y="588"/>
                  </a:cubicBezTo>
                  <a:cubicBezTo>
                    <a:pt x="302" y="588"/>
                    <a:pt x="303" y="588"/>
                    <a:pt x="303" y="588"/>
                  </a:cubicBezTo>
                  <a:cubicBezTo>
                    <a:pt x="304" y="587"/>
                    <a:pt x="303" y="586"/>
                    <a:pt x="303" y="586"/>
                  </a:cubicBezTo>
                  <a:cubicBezTo>
                    <a:pt x="304" y="585"/>
                    <a:pt x="304" y="586"/>
                    <a:pt x="305" y="586"/>
                  </a:cubicBezTo>
                  <a:cubicBezTo>
                    <a:pt x="306" y="587"/>
                    <a:pt x="305" y="588"/>
                    <a:pt x="305" y="588"/>
                  </a:cubicBezTo>
                  <a:cubicBezTo>
                    <a:pt x="305" y="589"/>
                    <a:pt x="305" y="590"/>
                    <a:pt x="306" y="590"/>
                  </a:cubicBezTo>
                  <a:cubicBezTo>
                    <a:pt x="306" y="590"/>
                    <a:pt x="307" y="590"/>
                    <a:pt x="307" y="589"/>
                  </a:cubicBezTo>
                  <a:cubicBezTo>
                    <a:pt x="307" y="589"/>
                    <a:pt x="307" y="589"/>
                    <a:pt x="308" y="589"/>
                  </a:cubicBezTo>
                  <a:cubicBezTo>
                    <a:pt x="308" y="588"/>
                    <a:pt x="309" y="589"/>
                    <a:pt x="309" y="589"/>
                  </a:cubicBezTo>
                  <a:cubicBezTo>
                    <a:pt x="310" y="589"/>
                    <a:pt x="310" y="589"/>
                    <a:pt x="310" y="589"/>
                  </a:cubicBezTo>
                  <a:cubicBezTo>
                    <a:pt x="312" y="590"/>
                    <a:pt x="312" y="590"/>
                    <a:pt x="312" y="590"/>
                  </a:cubicBezTo>
                  <a:cubicBezTo>
                    <a:pt x="312" y="590"/>
                    <a:pt x="313" y="590"/>
                    <a:pt x="314" y="589"/>
                  </a:cubicBezTo>
                  <a:cubicBezTo>
                    <a:pt x="315" y="588"/>
                    <a:pt x="315" y="590"/>
                    <a:pt x="315" y="590"/>
                  </a:cubicBezTo>
                  <a:cubicBezTo>
                    <a:pt x="315" y="590"/>
                    <a:pt x="315" y="591"/>
                    <a:pt x="314" y="591"/>
                  </a:cubicBezTo>
                  <a:cubicBezTo>
                    <a:pt x="313" y="592"/>
                    <a:pt x="314" y="592"/>
                    <a:pt x="313" y="592"/>
                  </a:cubicBezTo>
                  <a:cubicBezTo>
                    <a:pt x="313" y="592"/>
                    <a:pt x="312" y="592"/>
                    <a:pt x="312" y="593"/>
                  </a:cubicBezTo>
                  <a:cubicBezTo>
                    <a:pt x="312" y="593"/>
                    <a:pt x="312" y="594"/>
                    <a:pt x="312" y="595"/>
                  </a:cubicBezTo>
                  <a:cubicBezTo>
                    <a:pt x="312" y="595"/>
                    <a:pt x="314" y="596"/>
                    <a:pt x="314" y="596"/>
                  </a:cubicBezTo>
                  <a:cubicBezTo>
                    <a:pt x="314" y="595"/>
                    <a:pt x="314" y="595"/>
                    <a:pt x="314" y="595"/>
                  </a:cubicBezTo>
                  <a:cubicBezTo>
                    <a:pt x="314" y="595"/>
                    <a:pt x="315" y="594"/>
                    <a:pt x="315" y="594"/>
                  </a:cubicBezTo>
                  <a:cubicBezTo>
                    <a:pt x="315" y="593"/>
                    <a:pt x="317" y="594"/>
                    <a:pt x="317" y="594"/>
                  </a:cubicBezTo>
                  <a:cubicBezTo>
                    <a:pt x="318" y="595"/>
                    <a:pt x="319" y="596"/>
                    <a:pt x="319" y="596"/>
                  </a:cubicBezTo>
                  <a:cubicBezTo>
                    <a:pt x="320" y="596"/>
                    <a:pt x="320" y="595"/>
                    <a:pt x="320" y="594"/>
                  </a:cubicBezTo>
                  <a:cubicBezTo>
                    <a:pt x="320" y="594"/>
                    <a:pt x="320" y="594"/>
                    <a:pt x="320" y="594"/>
                  </a:cubicBezTo>
                  <a:cubicBezTo>
                    <a:pt x="321" y="593"/>
                    <a:pt x="321" y="594"/>
                    <a:pt x="322" y="593"/>
                  </a:cubicBezTo>
                  <a:cubicBezTo>
                    <a:pt x="322" y="593"/>
                    <a:pt x="322" y="592"/>
                    <a:pt x="322" y="592"/>
                  </a:cubicBezTo>
                  <a:cubicBezTo>
                    <a:pt x="322" y="592"/>
                    <a:pt x="322" y="592"/>
                    <a:pt x="323" y="592"/>
                  </a:cubicBezTo>
                  <a:cubicBezTo>
                    <a:pt x="324" y="593"/>
                    <a:pt x="324" y="592"/>
                    <a:pt x="324" y="592"/>
                  </a:cubicBezTo>
                  <a:cubicBezTo>
                    <a:pt x="324" y="592"/>
                    <a:pt x="326" y="592"/>
                    <a:pt x="326" y="591"/>
                  </a:cubicBezTo>
                  <a:cubicBezTo>
                    <a:pt x="326" y="591"/>
                    <a:pt x="326" y="590"/>
                    <a:pt x="326" y="590"/>
                  </a:cubicBezTo>
                  <a:cubicBezTo>
                    <a:pt x="327" y="588"/>
                    <a:pt x="327" y="588"/>
                    <a:pt x="327" y="588"/>
                  </a:cubicBezTo>
                  <a:cubicBezTo>
                    <a:pt x="327" y="588"/>
                    <a:pt x="327" y="588"/>
                    <a:pt x="328" y="588"/>
                  </a:cubicBezTo>
                  <a:cubicBezTo>
                    <a:pt x="329" y="588"/>
                    <a:pt x="329" y="588"/>
                    <a:pt x="330" y="588"/>
                  </a:cubicBezTo>
                  <a:cubicBezTo>
                    <a:pt x="330" y="588"/>
                    <a:pt x="332" y="587"/>
                    <a:pt x="332" y="587"/>
                  </a:cubicBezTo>
                  <a:cubicBezTo>
                    <a:pt x="332" y="587"/>
                    <a:pt x="332" y="586"/>
                    <a:pt x="332" y="586"/>
                  </a:cubicBezTo>
                  <a:cubicBezTo>
                    <a:pt x="333" y="586"/>
                    <a:pt x="334" y="586"/>
                    <a:pt x="335" y="586"/>
                  </a:cubicBezTo>
                  <a:cubicBezTo>
                    <a:pt x="335" y="586"/>
                    <a:pt x="335" y="585"/>
                    <a:pt x="335" y="585"/>
                  </a:cubicBezTo>
                  <a:cubicBezTo>
                    <a:pt x="335" y="585"/>
                    <a:pt x="336" y="585"/>
                    <a:pt x="336" y="585"/>
                  </a:cubicBezTo>
                  <a:cubicBezTo>
                    <a:pt x="336" y="585"/>
                    <a:pt x="336" y="586"/>
                    <a:pt x="336" y="586"/>
                  </a:cubicBezTo>
                  <a:cubicBezTo>
                    <a:pt x="336" y="586"/>
                    <a:pt x="336" y="587"/>
                    <a:pt x="336" y="587"/>
                  </a:cubicBezTo>
                  <a:cubicBezTo>
                    <a:pt x="336" y="587"/>
                    <a:pt x="335" y="588"/>
                    <a:pt x="335" y="588"/>
                  </a:cubicBezTo>
                  <a:cubicBezTo>
                    <a:pt x="333" y="588"/>
                    <a:pt x="333" y="588"/>
                    <a:pt x="333" y="588"/>
                  </a:cubicBezTo>
                  <a:cubicBezTo>
                    <a:pt x="333" y="589"/>
                    <a:pt x="333" y="589"/>
                    <a:pt x="333" y="58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58" y="626"/>
                    <a:pt x="358" y="626"/>
                    <a:pt x="358" y="626"/>
                  </a:cubicBezTo>
                  <a:cubicBezTo>
                    <a:pt x="358" y="624"/>
                    <a:pt x="358" y="624"/>
                    <a:pt x="358" y="624"/>
                  </a:cubicBezTo>
                  <a:cubicBezTo>
                    <a:pt x="360" y="624"/>
                    <a:pt x="360" y="624"/>
                    <a:pt x="360" y="624"/>
                  </a:cubicBezTo>
                  <a:cubicBezTo>
                    <a:pt x="360" y="624"/>
                    <a:pt x="361" y="623"/>
                    <a:pt x="361" y="623"/>
                  </a:cubicBezTo>
                  <a:cubicBezTo>
                    <a:pt x="361" y="622"/>
                    <a:pt x="361" y="622"/>
                    <a:pt x="360" y="622"/>
                  </a:cubicBezTo>
                  <a:cubicBezTo>
                    <a:pt x="360" y="621"/>
                    <a:pt x="361" y="621"/>
                    <a:pt x="361" y="621"/>
                  </a:cubicBezTo>
                  <a:cubicBezTo>
                    <a:pt x="361" y="621"/>
                    <a:pt x="363" y="620"/>
                    <a:pt x="363" y="620"/>
                  </a:cubicBezTo>
                  <a:cubicBezTo>
                    <a:pt x="364" y="621"/>
                    <a:pt x="365" y="621"/>
                    <a:pt x="365" y="621"/>
                  </a:cubicBezTo>
                  <a:cubicBezTo>
                    <a:pt x="365" y="621"/>
                    <a:pt x="365" y="622"/>
                    <a:pt x="365" y="623"/>
                  </a:cubicBezTo>
                  <a:cubicBezTo>
                    <a:pt x="365" y="623"/>
                    <a:pt x="365" y="623"/>
                    <a:pt x="365" y="623"/>
                  </a:cubicBezTo>
                  <a:cubicBezTo>
                    <a:pt x="365" y="624"/>
                    <a:pt x="367" y="624"/>
                    <a:pt x="367" y="624"/>
                  </a:cubicBezTo>
                  <a:cubicBezTo>
                    <a:pt x="367" y="624"/>
                    <a:pt x="367" y="624"/>
                    <a:pt x="367" y="625"/>
                  </a:cubicBezTo>
                  <a:cubicBezTo>
                    <a:pt x="367" y="625"/>
                    <a:pt x="367" y="625"/>
                    <a:pt x="368" y="626"/>
                  </a:cubicBezTo>
                  <a:cubicBezTo>
                    <a:pt x="368" y="626"/>
                    <a:pt x="369" y="625"/>
                    <a:pt x="369" y="625"/>
                  </a:cubicBezTo>
                  <a:cubicBezTo>
                    <a:pt x="369" y="625"/>
                    <a:pt x="370" y="625"/>
                    <a:pt x="371" y="625"/>
                  </a:cubicBezTo>
                  <a:cubicBezTo>
                    <a:pt x="371" y="626"/>
                    <a:pt x="372" y="626"/>
                    <a:pt x="373" y="626"/>
                  </a:cubicBezTo>
                  <a:cubicBezTo>
                    <a:pt x="373" y="626"/>
                    <a:pt x="374" y="626"/>
                    <a:pt x="374" y="626"/>
                  </a:cubicBezTo>
                  <a:cubicBezTo>
                    <a:pt x="374" y="626"/>
                    <a:pt x="375" y="626"/>
                    <a:pt x="375" y="625"/>
                  </a:cubicBezTo>
                  <a:cubicBezTo>
                    <a:pt x="375" y="625"/>
                    <a:pt x="376" y="624"/>
                    <a:pt x="376" y="624"/>
                  </a:cubicBezTo>
                  <a:cubicBezTo>
                    <a:pt x="376" y="624"/>
                    <a:pt x="376" y="624"/>
                    <a:pt x="376" y="624"/>
                  </a:cubicBezTo>
                  <a:cubicBezTo>
                    <a:pt x="376" y="624"/>
                    <a:pt x="376" y="624"/>
                    <a:pt x="376" y="624"/>
                  </a:cubicBezTo>
                  <a:cubicBezTo>
                    <a:pt x="376" y="624"/>
                    <a:pt x="376" y="625"/>
                    <a:pt x="376" y="625"/>
                  </a:cubicBezTo>
                  <a:cubicBezTo>
                    <a:pt x="376" y="625"/>
                    <a:pt x="378" y="625"/>
                    <a:pt x="378" y="624"/>
                  </a:cubicBezTo>
                  <a:cubicBezTo>
                    <a:pt x="378" y="624"/>
                    <a:pt x="378" y="623"/>
                    <a:pt x="378" y="623"/>
                  </a:cubicBezTo>
                  <a:cubicBezTo>
                    <a:pt x="380" y="623"/>
                    <a:pt x="380" y="623"/>
                    <a:pt x="380" y="623"/>
                  </a:cubicBezTo>
                  <a:cubicBezTo>
                    <a:pt x="381" y="624"/>
                    <a:pt x="381" y="624"/>
                    <a:pt x="381" y="624"/>
                  </a:cubicBezTo>
                  <a:cubicBezTo>
                    <a:pt x="381" y="624"/>
                    <a:pt x="383" y="624"/>
                    <a:pt x="383" y="625"/>
                  </a:cubicBezTo>
                  <a:cubicBezTo>
                    <a:pt x="383" y="625"/>
                    <a:pt x="384" y="626"/>
                    <a:pt x="384" y="626"/>
                  </a:cubicBezTo>
                  <a:cubicBezTo>
                    <a:pt x="384" y="627"/>
                    <a:pt x="385" y="628"/>
                    <a:pt x="385" y="628"/>
                  </a:cubicBezTo>
                  <a:cubicBezTo>
                    <a:pt x="385" y="628"/>
                    <a:pt x="386" y="630"/>
                    <a:pt x="386" y="630"/>
                  </a:cubicBezTo>
                  <a:cubicBezTo>
                    <a:pt x="386" y="630"/>
                    <a:pt x="386" y="632"/>
                    <a:pt x="386" y="632"/>
                  </a:cubicBezTo>
                  <a:cubicBezTo>
                    <a:pt x="386" y="632"/>
                    <a:pt x="388" y="631"/>
                    <a:pt x="389" y="631"/>
                  </a:cubicBezTo>
                  <a:cubicBezTo>
                    <a:pt x="389" y="631"/>
                    <a:pt x="390" y="632"/>
                    <a:pt x="390" y="632"/>
                  </a:cubicBezTo>
                  <a:cubicBezTo>
                    <a:pt x="390" y="632"/>
                    <a:pt x="392" y="633"/>
                    <a:pt x="392" y="633"/>
                  </a:cubicBezTo>
                  <a:cubicBezTo>
                    <a:pt x="392" y="633"/>
                    <a:pt x="392" y="634"/>
                    <a:pt x="392" y="635"/>
                  </a:cubicBezTo>
                  <a:cubicBezTo>
                    <a:pt x="392" y="635"/>
                    <a:pt x="392" y="636"/>
                    <a:pt x="392" y="636"/>
                  </a:cubicBezTo>
                  <a:cubicBezTo>
                    <a:pt x="392" y="636"/>
                    <a:pt x="392" y="637"/>
                    <a:pt x="393" y="637"/>
                  </a:cubicBezTo>
                  <a:cubicBezTo>
                    <a:pt x="393" y="638"/>
                    <a:pt x="394" y="638"/>
                    <a:pt x="394" y="638"/>
                  </a:cubicBezTo>
                  <a:cubicBezTo>
                    <a:pt x="394" y="638"/>
                    <a:pt x="395" y="638"/>
                    <a:pt x="396" y="638"/>
                  </a:cubicBezTo>
                  <a:cubicBezTo>
                    <a:pt x="397" y="639"/>
                    <a:pt x="397" y="639"/>
                    <a:pt x="398" y="639"/>
                  </a:cubicBezTo>
                  <a:cubicBezTo>
                    <a:pt x="399" y="639"/>
                    <a:pt x="399" y="639"/>
                    <a:pt x="400" y="639"/>
                  </a:cubicBezTo>
                  <a:cubicBezTo>
                    <a:pt x="400" y="639"/>
                    <a:pt x="400" y="638"/>
                    <a:pt x="400" y="638"/>
                  </a:cubicBezTo>
                  <a:cubicBezTo>
                    <a:pt x="401" y="637"/>
                    <a:pt x="402" y="636"/>
                    <a:pt x="402" y="636"/>
                  </a:cubicBezTo>
                  <a:cubicBezTo>
                    <a:pt x="402" y="636"/>
                    <a:pt x="403" y="636"/>
                    <a:pt x="403" y="636"/>
                  </a:cubicBezTo>
                  <a:cubicBezTo>
                    <a:pt x="403" y="636"/>
                    <a:pt x="402" y="637"/>
                    <a:pt x="402" y="638"/>
                  </a:cubicBezTo>
                  <a:cubicBezTo>
                    <a:pt x="402" y="638"/>
                    <a:pt x="403" y="638"/>
                    <a:pt x="403" y="639"/>
                  </a:cubicBezTo>
                  <a:cubicBezTo>
                    <a:pt x="403" y="639"/>
                    <a:pt x="404" y="640"/>
                    <a:pt x="404" y="640"/>
                  </a:cubicBezTo>
                  <a:cubicBezTo>
                    <a:pt x="404" y="640"/>
                    <a:pt x="405" y="641"/>
                    <a:pt x="405" y="641"/>
                  </a:cubicBezTo>
                  <a:cubicBezTo>
                    <a:pt x="405" y="641"/>
                    <a:pt x="406" y="642"/>
                    <a:pt x="406" y="642"/>
                  </a:cubicBezTo>
                  <a:cubicBezTo>
                    <a:pt x="407" y="643"/>
                    <a:pt x="407" y="643"/>
                    <a:pt x="407" y="643"/>
                  </a:cubicBezTo>
                  <a:cubicBezTo>
                    <a:pt x="410" y="643"/>
                    <a:pt x="410" y="643"/>
                    <a:pt x="410" y="643"/>
                  </a:cubicBezTo>
                  <a:cubicBezTo>
                    <a:pt x="411" y="642"/>
                    <a:pt x="411" y="642"/>
                    <a:pt x="411" y="642"/>
                  </a:cubicBezTo>
                  <a:cubicBezTo>
                    <a:pt x="412" y="642"/>
                    <a:pt x="412" y="642"/>
                    <a:pt x="412" y="642"/>
                  </a:cubicBezTo>
                  <a:cubicBezTo>
                    <a:pt x="413" y="640"/>
                    <a:pt x="413" y="640"/>
                    <a:pt x="413" y="640"/>
                  </a:cubicBezTo>
                  <a:cubicBezTo>
                    <a:pt x="413" y="640"/>
                    <a:pt x="415" y="640"/>
                    <a:pt x="415" y="640"/>
                  </a:cubicBezTo>
                  <a:cubicBezTo>
                    <a:pt x="415" y="640"/>
                    <a:pt x="417" y="640"/>
                    <a:pt x="417" y="640"/>
                  </a:cubicBezTo>
                  <a:cubicBezTo>
                    <a:pt x="418" y="639"/>
                    <a:pt x="418" y="639"/>
                    <a:pt x="418" y="639"/>
                  </a:cubicBezTo>
                  <a:cubicBezTo>
                    <a:pt x="418" y="639"/>
                    <a:pt x="418" y="639"/>
                    <a:pt x="418" y="639"/>
                  </a:cubicBezTo>
                  <a:cubicBezTo>
                    <a:pt x="419" y="639"/>
                    <a:pt x="419" y="639"/>
                    <a:pt x="419" y="639"/>
                  </a:cubicBezTo>
                  <a:cubicBezTo>
                    <a:pt x="419" y="639"/>
                    <a:pt x="420" y="638"/>
                    <a:pt x="420" y="638"/>
                  </a:cubicBezTo>
                  <a:cubicBezTo>
                    <a:pt x="420" y="638"/>
                    <a:pt x="421" y="638"/>
                    <a:pt x="421" y="638"/>
                  </a:cubicBezTo>
                  <a:cubicBezTo>
                    <a:pt x="422" y="638"/>
                    <a:pt x="422" y="638"/>
                    <a:pt x="423" y="638"/>
                  </a:cubicBezTo>
                  <a:cubicBezTo>
                    <a:pt x="423" y="638"/>
                    <a:pt x="423" y="637"/>
                    <a:pt x="423" y="637"/>
                  </a:cubicBezTo>
                  <a:cubicBezTo>
                    <a:pt x="423" y="637"/>
                    <a:pt x="423" y="636"/>
                    <a:pt x="423" y="636"/>
                  </a:cubicBezTo>
                  <a:cubicBezTo>
                    <a:pt x="422" y="636"/>
                    <a:pt x="423" y="635"/>
                    <a:pt x="423" y="635"/>
                  </a:cubicBezTo>
                  <a:cubicBezTo>
                    <a:pt x="423" y="635"/>
                    <a:pt x="423" y="635"/>
                    <a:pt x="423" y="635"/>
                  </a:cubicBezTo>
                  <a:cubicBezTo>
                    <a:pt x="423" y="635"/>
                    <a:pt x="425" y="634"/>
                    <a:pt x="425" y="634"/>
                  </a:cubicBezTo>
                  <a:cubicBezTo>
                    <a:pt x="425" y="634"/>
                    <a:pt x="427" y="633"/>
                    <a:pt x="427" y="633"/>
                  </a:cubicBezTo>
                  <a:cubicBezTo>
                    <a:pt x="427" y="632"/>
                    <a:pt x="428" y="632"/>
                    <a:pt x="428" y="632"/>
                  </a:cubicBezTo>
                  <a:cubicBezTo>
                    <a:pt x="430" y="631"/>
                    <a:pt x="430" y="631"/>
                    <a:pt x="430" y="631"/>
                  </a:cubicBezTo>
                  <a:cubicBezTo>
                    <a:pt x="430" y="631"/>
                    <a:pt x="430" y="631"/>
                    <a:pt x="430" y="631"/>
                  </a:cubicBezTo>
                  <a:cubicBezTo>
                    <a:pt x="432" y="629"/>
                    <a:pt x="432" y="629"/>
                    <a:pt x="432" y="629"/>
                  </a:cubicBezTo>
                  <a:cubicBezTo>
                    <a:pt x="435" y="629"/>
                    <a:pt x="435" y="629"/>
                    <a:pt x="435" y="629"/>
                  </a:cubicBezTo>
                  <a:cubicBezTo>
                    <a:pt x="437" y="626"/>
                    <a:pt x="437" y="626"/>
                    <a:pt x="437" y="626"/>
                  </a:cubicBezTo>
                  <a:cubicBezTo>
                    <a:pt x="440" y="626"/>
                    <a:pt x="440" y="626"/>
                    <a:pt x="440" y="626"/>
                  </a:cubicBezTo>
                  <a:cubicBezTo>
                    <a:pt x="441" y="625"/>
                    <a:pt x="441" y="625"/>
                    <a:pt x="441" y="625"/>
                  </a:cubicBezTo>
                  <a:cubicBezTo>
                    <a:pt x="442" y="626"/>
                    <a:pt x="442" y="626"/>
                    <a:pt x="442" y="626"/>
                  </a:cubicBezTo>
                  <a:cubicBezTo>
                    <a:pt x="443" y="626"/>
                    <a:pt x="443" y="626"/>
                    <a:pt x="443" y="626"/>
                  </a:cubicBezTo>
                  <a:cubicBezTo>
                    <a:pt x="444" y="625"/>
                    <a:pt x="444" y="625"/>
                    <a:pt x="444" y="625"/>
                  </a:cubicBezTo>
                  <a:cubicBezTo>
                    <a:pt x="446" y="626"/>
                    <a:pt x="446" y="626"/>
                    <a:pt x="446" y="626"/>
                  </a:cubicBezTo>
                  <a:cubicBezTo>
                    <a:pt x="446" y="628"/>
                    <a:pt x="446" y="628"/>
                    <a:pt x="446" y="628"/>
                  </a:cubicBezTo>
                  <a:cubicBezTo>
                    <a:pt x="454" y="628"/>
                    <a:pt x="454" y="628"/>
                    <a:pt x="454" y="628"/>
                  </a:cubicBezTo>
                  <a:cubicBezTo>
                    <a:pt x="454" y="628"/>
                    <a:pt x="454" y="630"/>
                    <a:pt x="454" y="630"/>
                  </a:cubicBezTo>
                  <a:cubicBezTo>
                    <a:pt x="454" y="630"/>
                    <a:pt x="455" y="632"/>
                    <a:pt x="455" y="632"/>
                  </a:cubicBezTo>
                  <a:cubicBezTo>
                    <a:pt x="455" y="632"/>
                    <a:pt x="456" y="633"/>
                    <a:pt x="456" y="633"/>
                  </a:cubicBezTo>
                  <a:cubicBezTo>
                    <a:pt x="456" y="633"/>
                    <a:pt x="458" y="633"/>
                    <a:pt x="459" y="634"/>
                  </a:cubicBezTo>
                  <a:cubicBezTo>
                    <a:pt x="459" y="634"/>
                    <a:pt x="460" y="634"/>
                    <a:pt x="460" y="634"/>
                  </a:cubicBezTo>
                  <a:cubicBezTo>
                    <a:pt x="460" y="635"/>
                    <a:pt x="462" y="635"/>
                    <a:pt x="462" y="635"/>
                  </a:cubicBezTo>
                  <a:cubicBezTo>
                    <a:pt x="465" y="633"/>
                    <a:pt x="465" y="633"/>
                    <a:pt x="465" y="633"/>
                  </a:cubicBezTo>
                  <a:cubicBezTo>
                    <a:pt x="468" y="635"/>
                    <a:pt x="468" y="635"/>
                    <a:pt x="468" y="635"/>
                  </a:cubicBezTo>
                  <a:cubicBezTo>
                    <a:pt x="473" y="635"/>
                    <a:pt x="473" y="635"/>
                    <a:pt x="473" y="635"/>
                  </a:cubicBezTo>
                  <a:cubicBezTo>
                    <a:pt x="474" y="636"/>
                    <a:pt x="474" y="636"/>
                    <a:pt x="474" y="636"/>
                  </a:cubicBezTo>
                  <a:cubicBezTo>
                    <a:pt x="476" y="636"/>
                    <a:pt x="476" y="636"/>
                    <a:pt x="476" y="636"/>
                  </a:cubicBezTo>
                  <a:cubicBezTo>
                    <a:pt x="478" y="634"/>
                    <a:pt x="478" y="634"/>
                    <a:pt x="478" y="634"/>
                  </a:cubicBezTo>
                  <a:cubicBezTo>
                    <a:pt x="478" y="635"/>
                    <a:pt x="478" y="635"/>
                    <a:pt x="478" y="635"/>
                  </a:cubicBezTo>
                  <a:cubicBezTo>
                    <a:pt x="479" y="635"/>
                    <a:pt x="479" y="635"/>
                    <a:pt x="479" y="635"/>
                  </a:cubicBezTo>
                  <a:cubicBezTo>
                    <a:pt x="480" y="633"/>
                    <a:pt x="480" y="633"/>
                    <a:pt x="480" y="633"/>
                  </a:cubicBezTo>
                  <a:cubicBezTo>
                    <a:pt x="481" y="631"/>
                    <a:pt x="481" y="631"/>
                    <a:pt x="481" y="631"/>
                  </a:cubicBezTo>
                  <a:cubicBezTo>
                    <a:pt x="481" y="629"/>
                    <a:pt x="481" y="629"/>
                    <a:pt x="481" y="629"/>
                  </a:cubicBezTo>
                  <a:cubicBezTo>
                    <a:pt x="480" y="627"/>
                    <a:pt x="480" y="627"/>
                    <a:pt x="480" y="627"/>
                  </a:cubicBezTo>
                  <a:cubicBezTo>
                    <a:pt x="480" y="625"/>
                    <a:pt x="480" y="625"/>
                    <a:pt x="480" y="625"/>
                  </a:cubicBezTo>
                  <a:cubicBezTo>
                    <a:pt x="479" y="625"/>
                    <a:pt x="479" y="625"/>
                    <a:pt x="479" y="625"/>
                  </a:cubicBezTo>
                  <a:cubicBezTo>
                    <a:pt x="479" y="625"/>
                    <a:pt x="478" y="624"/>
                    <a:pt x="478" y="623"/>
                  </a:cubicBezTo>
                  <a:cubicBezTo>
                    <a:pt x="478" y="622"/>
                    <a:pt x="478" y="622"/>
                    <a:pt x="478" y="622"/>
                  </a:cubicBezTo>
                  <a:cubicBezTo>
                    <a:pt x="479" y="621"/>
                    <a:pt x="479" y="621"/>
                    <a:pt x="479" y="620"/>
                  </a:cubicBezTo>
                  <a:cubicBezTo>
                    <a:pt x="480" y="620"/>
                    <a:pt x="479" y="620"/>
                    <a:pt x="479" y="619"/>
                  </a:cubicBezTo>
                  <a:cubicBezTo>
                    <a:pt x="479" y="619"/>
                    <a:pt x="480" y="619"/>
                    <a:pt x="480" y="619"/>
                  </a:cubicBezTo>
                  <a:cubicBezTo>
                    <a:pt x="480" y="619"/>
                    <a:pt x="481" y="618"/>
                    <a:pt x="481" y="618"/>
                  </a:cubicBezTo>
                  <a:cubicBezTo>
                    <a:pt x="481" y="617"/>
                    <a:pt x="482" y="616"/>
                    <a:pt x="482" y="615"/>
                  </a:cubicBezTo>
                  <a:cubicBezTo>
                    <a:pt x="482" y="615"/>
                    <a:pt x="482" y="615"/>
                    <a:pt x="482" y="615"/>
                  </a:cubicBezTo>
                  <a:cubicBezTo>
                    <a:pt x="484" y="614"/>
                    <a:pt x="484" y="614"/>
                    <a:pt x="484" y="614"/>
                  </a:cubicBezTo>
                  <a:cubicBezTo>
                    <a:pt x="484" y="614"/>
                    <a:pt x="485" y="613"/>
                    <a:pt x="485" y="613"/>
                  </a:cubicBezTo>
                  <a:cubicBezTo>
                    <a:pt x="485" y="613"/>
                    <a:pt x="485" y="612"/>
                    <a:pt x="485" y="611"/>
                  </a:cubicBezTo>
                  <a:cubicBezTo>
                    <a:pt x="485" y="611"/>
                    <a:pt x="485" y="610"/>
                    <a:pt x="485" y="610"/>
                  </a:cubicBezTo>
                  <a:cubicBezTo>
                    <a:pt x="489" y="613"/>
                    <a:pt x="489" y="613"/>
                    <a:pt x="489" y="613"/>
                  </a:cubicBezTo>
                  <a:cubicBezTo>
                    <a:pt x="492" y="613"/>
                    <a:pt x="492" y="613"/>
                    <a:pt x="492" y="613"/>
                  </a:cubicBezTo>
                  <a:cubicBezTo>
                    <a:pt x="492" y="615"/>
                    <a:pt x="492" y="615"/>
                    <a:pt x="492" y="615"/>
                  </a:cubicBezTo>
                  <a:cubicBezTo>
                    <a:pt x="497" y="615"/>
                    <a:pt x="497" y="615"/>
                    <a:pt x="497" y="615"/>
                  </a:cubicBezTo>
                  <a:cubicBezTo>
                    <a:pt x="500" y="618"/>
                    <a:pt x="500" y="618"/>
                    <a:pt x="500" y="618"/>
                  </a:cubicBezTo>
                  <a:cubicBezTo>
                    <a:pt x="500" y="618"/>
                    <a:pt x="502" y="618"/>
                    <a:pt x="503" y="618"/>
                  </a:cubicBezTo>
                  <a:cubicBezTo>
                    <a:pt x="503" y="618"/>
                    <a:pt x="504" y="618"/>
                    <a:pt x="504" y="618"/>
                  </a:cubicBezTo>
                  <a:cubicBezTo>
                    <a:pt x="504" y="618"/>
                    <a:pt x="506" y="619"/>
                    <a:pt x="506" y="619"/>
                  </a:cubicBezTo>
                  <a:cubicBezTo>
                    <a:pt x="507" y="619"/>
                    <a:pt x="507" y="620"/>
                    <a:pt x="508" y="620"/>
                  </a:cubicBezTo>
                  <a:cubicBezTo>
                    <a:pt x="508" y="621"/>
                    <a:pt x="508" y="622"/>
                    <a:pt x="508" y="622"/>
                  </a:cubicBezTo>
                  <a:cubicBezTo>
                    <a:pt x="508" y="622"/>
                    <a:pt x="508" y="626"/>
                    <a:pt x="508" y="626"/>
                  </a:cubicBezTo>
                  <a:cubicBezTo>
                    <a:pt x="509" y="627"/>
                    <a:pt x="509" y="627"/>
                    <a:pt x="509" y="627"/>
                  </a:cubicBezTo>
                  <a:cubicBezTo>
                    <a:pt x="509" y="627"/>
                    <a:pt x="510" y="628"/>
                    <a:pt x="510" y="628"/>
                  </a:cubicBezTo>
                  <a:cubicBezTo>
                    <a:pt x="510" y="629"/>
                    <a:pt x="512" y="630"/>
                    <a:pt x="512" y="630"/>
                  </a:cubicBezTo>
                  <a:cubicBezTo>
                    <a:pt x="513" y="631"/>
                    <a:pt x="513" y="631"/>
                    <a:pt x="513" y="631"/>
                  </a:cubicBezTo>
                  <a:cubicBezTo>
                    <a:pt x="514" y="631"/>
                    <a:pt x="514" y="631"/>
                    <a:pt x="514" y="631"/>
                  </a:cubicBezTo>
                  <a:cubicBezTo>
                    <a:pt x="515" y="632"/>
                    <a:pt x="515" y="632"/>
                    <a:pt x="515" y="632"/>
                  </a:cubicBezTo>
                  <a:cubicBezTo>
                    <a:pt x="515" y="632"/>
                    <a:pt x="520" y="632"/>
                    <a:pt x="520" y="632"/>
                  </a:cubicBezTo>
                  <a:cubicBezTo>
                    <a:pt x="520" y="632"/>
                    <a:pt x="521" y="633"/>
                    <a:pt x="521" y="633"/>
                  </a:cubicBezTo>
                  <a:cubicBezTo>
                    <a:pt x="523" y="630"/>
                    <a:pt x="523" y="630"/>
                    <a:pt x="523" y="630"/>
                  </a:cubicBezTo>
                  <a:cubicBezTo>
                    <a:pt x="524" y="630"/>
                    <a:pt x="524" y="630"/>
                    <a:pt x="524" y="630"/>
                  </a:cubicBezTo>
                  <a:cubicBezTo>
                    <a:pt x="526" y="630"/>
                    <a:pt x="526" y="630"/>
                    <a:pt x="526" y="630"/>
                  </a:cubicBezTo>
                  <a:cubicBezTo>
                    <a:pt x="527" y="629"/>
                    <a:pt x="527" y="629"/>
                    <a:pt x="527" y="629"/>
                  </a:cubicBezTo>
                  <a:cubicBezTo>
                    <a:pt x="533" y="629"/>
                    <a:pt x="533" y="629"/>
                    <a:pt x="533" y="629"/>
                  </a:cubicBezTo>
                  <a:cubicBezTo>
                    <a:pt x="535" y="631"/>
                    <a:pt x="535" y="631"/>
                    <a:pt x="535" y="631"/>
                  </a:cubicBezTo>
                  <a:cubicBezTo>
                    <a:pt x="536" y="631"/>
                    <a:pt x="536" y="631"/>
                    <a:pt x="536" y="631"/>
                  </a:cubicBezTo>
                  <a:cubicBezTo>
                    <a:pt x="536" y="630"/>
                    <a:pt x="536" y="630"/>
                    <a:pt x="536" y="630"/>
                  </a:cubicBezTo>
                  <a:cubicBezTo>
                    <a:pt x="538" y="630"/>
                    <a:pt x="538" y="630"/>
                    <a:pt x="538" y="630"/>
                  </a:cubicBezTo>
                  <a:cubicBezTo>
                    <a:pt x="538" y="630"/>
                    <a:pt x="539" y="631"/>
                    <a:pt x="540" y="631"/>
                  </a:cubicBezTo>
                  <a:cubicBezTo>
                    <a:pt x="540" y="631"/>
                    <a:pt x="541" y="632"/>
                    <a:pt x="541" y="632"/>
                  </a:cubicBezTo>
                  <a:cubicBezTo>
                    <a:pt x="541" y="633"/>
                    <a:pt x="542" y="634"/>
                    <a:pt x="542" y="634"/>
                  </a:cubicBezTo>
                  <a:cubicBezTo>
                    <a:pt x="544" y="634"/>
                    <a:pt x="544" y="634"/>
                    <a:pt x="544" y="634"/>
                  </a:cubicBezTo>
                  <a:cubicBezTo>
                    <a:pt x="547" y="635"/>
                    <a:pt x="547" y="635"/>
                    <a:pt x="547" y="635"/>
                  </a:cubicBezTo>
                  <a:cubicBezTo>
                    <a:pt x="547" y="638"/>
                    <a:pt x="547" y="638"/>
                    <a:pt x="547" y="638"/>
                  </a:cubicBezTo>
                  <a:cubicBezTo>
                    <a:pt x="548" y="638"/>
                    <a:pt x="548" y="638"/>
                    <a:pt x="548" y="638"/>
                  </a:cubicBezTo>
                  <a:cubicBezTo>
                    <a:pt x="550" y="640"/>
                    <a:pt x="550" y="640"/>
                    <a:pt x="550" y="640"/>
                  </a:cubicBezTo>
                  <a:cubicBezTo>
                    <a:pt x="550" y="641"/>
                    <a:pt x="550" y="641"/>
                    <a:pt x="550" y="641"/>
                  </a:cubicBezTo>
                  <a:cubicBezTo>
                    <a:pt x="550" y="641"/>
                    <a:pt x="555" y="641"/>
                    <a:pt x="555" y="641"/>
                  </a:cubicBezTo>
                  <a:cubicBezTo>
                    <a:pt x="556" y="641"/>
                    <a:pt x="561" y="643"/>
                    <a:pt x="561" y="643"/>
                  </a:cubicBezTo>
                  <a:cubicBezTo>
                    <a:pt x="562" y="643"/>
                    <a:pt x="562" y="643"/>
                    <a:pt x="562" y="643"/>
                  </a:cubicBezTo>
                  <a:cubicBezTo>
                    <a:pt x="564" y="642"/>
                    <a:pt x="564" y="642"/>
                    <a:pt x="564" y="642"/>
                  </a:cubicBezTo>
                  <a:cubicBezTo>
                    <a:pt x="565" y="642"/>
                    <a:pt x="565" y="642"/>
                    <a:pt x="565" y="642"/>
                  </a:cubicBezTo>
                  <a:cubicBezTo>
                    <a:pt x="567" y="643"/>
                    <a:pt x="567" y="643"/>
                    <a:pt x="567" y="643"/>
                  </a:cubicBezTo>
                  <a:cubicBezTo>
                    <a:pt x="575" y="640"/>
                    <a:pt x="575" y="640"/>
                    <a:pt x="575" y="640"/>
                  </a:cubicBezTo>
                  <a:cubicBezTo>
                    <a:pt x="581" y="638"/>
                    <a:pt x="581" y="638"/>
                    <a:pt x="581" y="638"/>
                  </a:cubicBezTo>
                  <a:cubicBezTo>
                    <a:pt x="584" y="634"/>
                    <a:pt x="584" y="634"/>
                    <a:pt x="584" y="634"/>
                  </a:cubicBezTo>
                  <a:cubicBezTo>
                    <a:pt x="589" y="631"/>
                    <a:pt x="589" y="631"/>
                    <a:pt x="589" y="631"/>
                  </a:cubicBezTo>
                  <a:cubicBezTo>
                    <a:pt x="589" y="631"/>
                    <a:pt x="590" y="631"/>
                    <a:pt x="590" y="631"/>
                  </a:cubicBezTo>
                  <a:cubicBezTo>
                    <a:pt x="590" y="631"/>
                    <a:pt x="593" y="632"/>
                    <a:pt x="593" y="632"/>
                  </a:cubicBezTo>
                  <a:cubicBezTo>
                    <a:pt x="596" y="634"/>
                    <a:pt x="596" y="634"/>
                    <a:pt x="596" y="634"/>
                  </a:cubicBezTo>
                  <a:cubicBezTo>
                    <a:pt x="598" y="635"/>
                    <a:pt x="598" y="635"/>
                    <a:pt x="598" y="635"/>
                  </a:cubicBezTo>
                  <a:cubicBezTo>
                    <a:pt x="600" y="635"/>
                    <a:pt x="600" y="635"/>
                    <a:pt x="600" y="635"/>
                  </a:cubicBezTo>
                  <a:cubicBezTo>
                    <a:pt x="603" y="633"/>
                    <a:pt x="603" y="633"/>
                    <a:pt x="603" y="633"/>
                  </a:cubicBezTo>
                  <a:cubicBezTo>
                    <a:pt x="607" y="636"/>
                    <a:pt x="607" y="636"/>
                    <a:pt x="607" y="636"/>
                  </a:cubicBezTo>
                  <a:cubicBezTo>
                    <a:pt x="608" y="637"/>
                    <a:pt x="608" y="637"/>
                    <a:pt x="608" y="637"/>
                  </a:cubicBezTo>
                  <a:cubicBezTo>
                    <a:pt x="610" y="638"/>
                    <a:pt x="610" y="638"/>
                    <a:pt x="610" y="638"/>
                  </a:cubicBezTo>
                  <a:cubicBezTo>
                    <a:pt x="612" y="639"/>
                    <a:pt x="612" y="639"/>
                    <a:pt x="612" y="639"/>
                  </a:cubicBezTo>
                  <a:cubicBezTo>
                    <a:pt x="614" y="639"/>
                    <a:pt x="614" y="639"/>
                    <a:pt x="614" y="639"/>
                  </a:cubicBezTo>
                  <a:cubicBezTo>
                    <a:pt x="619" y="635"/>
                    <a:pt x="619" y="635"/>
                    <a:pt x="619" y="635"/>
                  </a:cubicBezTo>
                  <a:cubicBezTo>
                    <a:pt x="622" y="634"/>
                    <a:pt x="622" y="634"/>
                    <a:pt x="622" y="634"/>
                  </a:cubicBezTo>
                  <a:cubicBezTo>
                    <a:pt x="622" y="634"/>
                    <a:pt x="624" y="633"/>
                    <a:pt x="624" y="633"/>
                  </a:cubicBezTo>
                  <a:cubicBezTo>
                    <a:pt x="624" y="632"/>
                    <a:pt x="624" y="631"/>
                    <a:pt x="624" y="631"/>
                  </a:cubicBezTo>
                  <a:cubicBezTo>
                    <a:pt x="624" y="631"/>
                    <a:pt x="623" y="631"/>
                    <a:pt x="623" y="630"/>
                  </a:cubicBezTo>
                  <a:cubicBezTo>
                    <a:pt x="623" y="630"/>
                    <a:pt x="623" y="630"/>
                    <a:pt x="623" y="630"/>
                  </a:cubicBezTo>
                  <a:cubicBezTo>
                    <a:pt x="624" y="629"/>
                    <a:pt x="624" y="629"/>
                    <a:pt x="624" y="629"/>
                  </a:cubicBezTo>
                  <a:cubicBezTo>
                    <a:pt x="624" y="627"/>
                    <a:pt x="624" y="627"/>
                    <a:pt x="624" y="627"/>
                  </a:cubicBezTo>
                  <a:cubicBezTo>
                    <a:pt x="625" y="626"/>
                    <a:pt x="625" y="626"/>
                    <a:pt x="625" y="626"/>
                  </a:cubicBezTo>
                  <a:cubicBezTo>
                    <a:pt x="625" y="626"/>
                    <a:pt x="627" y="622"/>
                    <a:pt x="627" y="622"/>
                  </a:cubicBezTo>
                  <a:cubicBezTo>
                    <a:pt x="627" y="622"/>
                    <a:pt x="629" y="617"/>
                    <a:pt x="629" y="617"/>
                  </a:cubicBezTo>
                  <a:cubicBezTo>
                    <a:pt x="629" y="617"/>
                    <a:pt x="630" y="615"/>
                    <a:pt x="630" y="615"/>
                  </a:cubicBezTo>
                  <a:cubicBezTo>
                    <a:pt x="634" y="612"/>
                    <a:pt x="634" y="612"/>
                    <a:pt x="634" y="612"/>
                  </a:cubicBezTo>
                  <a:cubicBezTo>
                    <a:pt x="634" y="612"/>
                    <a:pt x="634" y="612"/>
                    <a:pt x="634" y="612"/>
                  </a:cubicBezTo>
                  <a:cubicBezTo>
                    <a:pt x="634" y="611"/>
                    <a:pt x="634" y="610"/>
                    <a:pt x="633" y="610"/>
                  </a:cubicBezTo>
                  <a:cubicBezTo>
                    <a:pt x="633" y="609"/>
                    <a:pt x="633" y="609"/>
                    <a:pt x="633" y="609"/>
                  </a:cubicBezTo>
                  <a:cubicBezTo>
                    <a:pt x="633" y="608"/>
                    <a:pt x="633" y="607"/>
                    <a:pt x="633" y="607"/>
                  </a:cubicBezTo>
                  <a:cubicBezTo>
                    <a:pt x="633" y="607"/>
                    <a:pt x="634" y="607"/>
                    <a:pt x="634" y="606"/>
                  </a:cubicBezTo>
                  <a:cubicBezTo>
                    <a:pt x="634" y="606"/>
                    <a:pt x="632" y="606"/>
                    <a:pt x="632" y="606"/>
                  </a:cubicBezTo>
                  <a:cubicBezTo>
                    <a:pt x="631" y="605"/>
                    <a:pt x="630" y="605"/>
                    <a:pt x="630" y="605"/>
                  </a:cubicBezTo>
                  <a:cubicBezTo>
                    <a:pt x="630" y="605"/>
                    <a:pt x="629" y="606"/>
                    <a:pt x="629" y="606"/>
                  </a:cubicBezTo>
                  <a:cubicBezTo>
                    <a:pt x="629" y="605"/>
                    <a:pt x="629" y="605"/>
                    <a:pt x="629" y="605"/>
                  </a:cubicBezTo>
                  <a:cubicBezTo>
                    <a:pt x="629" y="605"/>
                    <a:pt x="629" y="604"/>
                    <a:pt x="629" y="603"/>
                  </a:cubicBezTo>
                  <a:cubicBezTo>
                    <a:pt x="629" y="603"/>
                    <a:pt x="631" y="602"/>
                    <a:pt x="631" y="602"/>
                  </a:cubicBezTo>
                  <a:cubicBezTo>
                    <a:pt x="632" y="601"/>
                    <a:pt x="634" y="598"/>
                    <a:pt x="634" y="598"/>
                  </a:cubicBezTo>
                  <a:cubicBezTo>
                    <a:pt x="634" y="598"/>
                    <a:pt x="635" y="598"/>
                    <a:pt x="635" y="598"/>
                  </a:cubicBezTo>
                  <a:cubicBezTo>
                    <a:pt x="635" y="598"/>
                    <a:pt x="637" y="598"/>
                    <a:pt x="638" y="598"/>
                  </a:cubicBezTo>
                  <a:cubicBezTo>
                    <a:pt x="639" y="598"/>
                    <a:pt x="639" y="597"/>
                    <a:pt x="639" y="597"/>
                  </a:cubicBezTo>
                  <a:cubicBezTo>
                    <a:pt x="639" y="597"/>
                    <a:pt x="640" y="597"/>
                    <a:pt x="641" y="597"/>
                  </a:cubicBezTo>
                  <a:cubicBezTo>
                    <a:pt x="642" y="596"/>
                    <a:pt x="642" y="596"/>
                    <a:pt x="642" y="596"/>
                  </a:cubicBezTo>
                  <a:cubicBezTo>
                    <a:pt x="643" y="596"/>
                    <a:pt x="643" y="596"/>
                    <a:pt x="644" y="596"/>
                  </a:cubicBezTo>
                  <a:cubicBezTo>
                    <a:pt x="644" y="596"/>
                    <a:pt x="644" y="596"/>
                    <a:pt x="645" y="597"/>
                  </a:cubicBezTo>
                  <a:cubicBezTo>
                    <a:pt x="646" y="597"/>
                    <a:pt x="646" y="597"/>
                    <a:pt x="646" y="596"/>
                  </a:cubicBezTo>
                  <a:cubicBezTo>
                    <a:pt x="647" y="596"/>
                    <a:pt x="647" y="596"/>
                    <a:pt x="647" y="596"/>
                  </a:cubicBezTo>
                  <a:cubicBezTo>
                    <a:pt x="647" y="596"/>
                    <a:pt x="650" y="595"/>
                    <a:pt x="650" y="595"/>
                  </a:cubicBezTo>
                  <a:cubicBezTo>
                    <a:pt x="650" y="595"/>
                    <a:pt x="652" y="595"/>
                    <a:pt x="652" y="595"/>
                  </a:cubicBezTo>
                  <a:cubicBezTo>
                    <a:pt x="653" y="595"/>
                    <a:pt x="654" y="596"/>
                    <a:pt x="655" y="596"/>
                  </a:cubicBezTo>
                  <a:cubicBezTo>
                    <a:pt x="655" y="596"/>
                    <a:pt x="657" y="598"/>
                    <a:pt x="660" y="599"/>
                  </a:cubicBezTo>
                  <a:cubicBezTo>
                    <a:pt x="661" y="600"/>
                    <a:pt x="661" y="600"/>
                    <a:pt x="661" y="600"/>
                  </a:cubicBezTo>
                  <a:cubicBezTo>
                    <a:pt x="661" y="600"/>
                    <a:pt x="661" y="600"/>
                    <a:pt x="661" y="600"/>
                  </a:cubicBezTo>
                  <a:cubicBezTo>
                    <a:pt x="662" y="600"/>
                    <a:pt x="662" y="600"/>
                    <a:pt x="663" y="599"/>
                  </a:cubicBezTo>
                  <a:cubicBezTo>
                    <a:pt x="663" y="599"/>
                    <a:pt x="663" y="599"/>
                    <a:pt x="664" y="599"/>
                  </a:cubicBezTo>
                  <a:cubicBezTo>
                    <a:pt x="665" y="599"/>
                    <a:pt x="665" y="599"/>
                    <a:pt x="666" y="600"/>
                  </a:cubicBezTo>
                  <a:cubicBezTo>
                    <a:pt x="668" y="601"/>
                    <a:pt x="667" y="601"/>
                    <a:pt x="667" y="602"/>
                  </a:cubicBezTo>
                  <a:cubicBezTo>
                    <a:pt x="668" y="603"/>
                    <a:pt x="668" y="603"/>
                    <a:pt x="669" y="604"/>
                  </a:cubicBezTo>
                  <a:cubicBezTo>
                    <a:pt x="670" y="604"/>
                    <a:pt x="669" y="605"/>
                    <a:pt x="669" y="605"/>
                  </a:cubicBezTo>
                  <a:cubicBezTo>
                    <a:pt x="669" y="606"/>
                    <a:pt x="669" y="606"/>
                    <a:pt x="669" y="606"/>
                  </a:cubicBezTo>
                  <a:cubicBezTo>
                    <a:pt x="670" y="607"/>
                    <a:pt x="671" y="608"/>
                    <a:pt x="671" y="608"/>
                  </a:cubicBezTo>
                  <a:cubicBezTo>
                    <a:pt x="672" y="609"/>
                    <a:pt x="671" y="609"/>
                    <a:pt x="671" y="610"/>
                  </a:cubicBezTo>
                  <a:cubicBezTo>
                    <a:pt x="671" y="610"/>
                    <a:pt x="672" y="610"/>
                    <a:pt x="672" y="610"/>
                  </a:cubicBezTo>
                  <a:cubicBezTo>
                    <a:pt x="673" y="611"/>
                    <a:pt x="673" y="612"/>
                    <a:pt x="673" y="612"/>
                  </a:cubicBezTo>
                  <a:cubicBezTo>
                    <a:pt x="673" y="612"/>
                    <a:pt x="673" y="613"/>
                    <a:pt x="672" y="613"/>
                  </a:cubicBezTo>
                  <a:cubicBezTo>
                    <a:pt x="672" y="614"/>
                    <a:pt x="673" y="614"/>
                    <a:pt x="673" y="614"/>
                  </a:cubicBezTo>
                  <a:cubicBezTo>
                    <a:pt x="673" y="615"/>
                    <a:pt x="674" y="615"/>
                    <a:pt x="674" y="616"/>
                  </a:cubicBezTo>
                  <a:cubicBezTo>
                    <a:pt x="674" y="617"/>
                    <a:pt x="674" y="617"/>
                    <a:pt x="674" y="617"/>
                  </a:cubicBezTo>
                  <a:cubicBezTo>
                    <a:pt x="674" y="617"/>
                    <a:pt x="674" y="618"/>
                    <a:pt x="675" y="618"/>
                  </a:cubicBezTo>
                  <a:cubicBezTo>
                    <a:pt x="675" y="619"/>
                    <a:pt x="675" y="619"/>
                    <a:pt x="675" y="620"/>
                  </a:cubicBezTo>
                  <a:cubicBezTo>
                    <a:pt x="675" y="620"/>
                    <a:pt x="675" y="621"/>
                    <a:pt x="675" y="621"/>
                  </a:cubicBezTo>
                  <a:cubicBezTo>
                    <a:pt x="675" y="622"/>
                    <a:pt x="675" y="622"/>
                    <a:pt x="676" y="622"/>
                  </a:cubicBezTo>
                  <a:cubicBezTo>
                    <a:pt x="676" y="623"/>
                    <a:pt x="676" y="623"/>
                    <a:pt x="677" y="624"/>
                  </a:cubicBezTo>
                  <a:cubicBezTo>
                    <a:pt x="678" y="625"/>
                    <a:pt x="678" y="626"/>
                    <a:pt x="678" y="626"/>
                  </a:cubicBezTo>
                  <a:cubicBezTo>
                    <a:pt x="678" y="627"/>
                    <a:pt x="678" y="628"/>
                    <a:pt x="678" y="628"/>
                  </a:cubicBezTo>
                  <a:cubicBezTo>
                    <a:pt x="678" y="629"/>
                    <a:pt x="679" y="631"/>
                    <a:pt x="679" y="631"/>
                  </a:cubicBezTo>
                  <a:cubicBezTo>
                    <a:pt x="679" y="631"/>
                    <a:pt x="680" y="632"/>
                    <a:pt x="680" y="632"/>
                  </a:cubicBezTo>
                  <a:cubicBezTo>
                    <a:pt x="680" y="632"/>
                    <a:pt x="680" y="633"/>
                    <a:pt x="680" y="633"/>
                  </a:cubicBezTo>
                  <a:cubicBezTo>
                    <a:pt x="680" y="634"/>
                    <a:pt x="680" y="634"/>
                    <a:pt x="680" y="634"/>
                  </a:cubicBezTo>
                  <a:cubicBezTo>
                    <a:pt x="680" y="635"/>
                    <a:pt x="680" y="636"/>
                    <a:pt x="680" y="636"/>
                  </a:cubicBezTo>
                  <a:cubicBezTo>
                    <a:pt x="680" y="636"/>
                    <a:pt x="680" y="637"/>
                    <a:pt x="680" y="637"/>
                  </a:cubicBezTo>
                  <a:cubicBezTo>
                    <a:pt x="681" y="637"/>
                    <a:pt x="682" y="638"/>
                    <a:pt x="682" y="638"/>
                  </a:cubicBezTo>
                  <a:cubicBezTo>
                    <a:pt x="688" y="638"/>
                    <a:pt x="688" y="638"/>
                    <a:pt x="688" y="638"/>
                  </a:cubicBezTo>
                  <a:cubicBezTo>
                    <a:pt x="688" y="639"/>
                    <a:pt x="688" y="639"/>
                    <a:pt x="688" y="639"/>
                  </a:cubicBezTo>
                  <a:cubicBezTo>
                    <a:pt x="688" y="639"/>
                    <a:pt x="689" y="640"/>
                    <a:pt x="690" y="640"/>
                  </a:cubicBezTo>
                  <a:cubicBezTo>
                    <a:pt x="690" y="641"/>
                    <a:pt x="692" y="641"/>
                    <a:pt x="692" y="641"/>
                  </a:cubicBezTo>
                  <a:cubicBezTo>
                    <a:pt x="693" y="640"/>
                    <a:pt x="693" y="640"/>
                    <a:pt x="693" y="640"/>
                  </a:cubicBezTo>
                  <a:cubicBezTo>
                    <a:pt x="693" y="640"/>
                    <a:pt x="694" y="641"/>
                    <a:pt x="694" y="641"/>
                  </a:cubicBezTo>
                  <a:cubicBezTo>
                    <a:pt x="694" y="642"/>
                    <a:pt x="698" y="646"/>
                    <a:pt x="698" y="646"/>
                  </a:cubicBezTo>
                  <a:cubicBezTo>
                    <a:pt x="698" y="646"/>
                    <a:pt x="701" y="646"/>
                    <a:pt x="701" y="646"/>
                  </a:cubicBezTo>
                  <a:cubicBezTo>
                    <a:pt x="701" y="646"/>
                    <a:pt x="700" y="648"/>
                    <a:pt x="700" y="648"/>
                  </a:cubicBezTo>
                  <a:cubicBezTo>
                    <a:pt x="700" y="649"/>
                    <a:pt x="700" y="649"/>
                    <a:pt x="700" y="649"/>
                  </a:cubicBezTo>
                  <a:cubicBezTo>
                    <a:pt x="702" y="650"/>
                    <a:pt x="702" y="650"/>
                    <a:pt x="702" y="650"/>
                  </a:cubicBezTo>
                  <a:cubicBezTo>
                    <a:pt x="702" y="652"/>
                    <a:pt x="702" y="652"/>
                    <a:pt x="702" y="652"/>
                  </a:cubicBezTo>
                  <a:cubicBezTo>
                    <a:pt x="701" y="654"/>
                    <a:pt x="701" y="654"/>
                    <a:pt x="701" y="654"/>
                  </a:cubicBezTo>
                  <a:cubicBezTo>
                    <a:pt x="703" y="658"/>
                    <a:pt x="703" y="658"/>
                    <a:pt x="703" y="658"/>
                  </a:cubicBezTo>
                  <a:cubicBezTo>
                    <a:pt x="714" y="658"/>
                    <a:pt x="714" y="658"/>
                    <a:pt x="714" y="658"/>
                  </a:cubicBezTo>
                  <a:cubicBezTo>
                    <a:pt x="714" y="656"/>
                    <a:pt x="714" y="656"/>
                    <a:pt x="714" y="656"/>
                  </a:cubicBezTo>
                  <a:cubicBezTo>
                    <a:pt x="715" y="655"/>
                    <a:pt x="715" y="655"/>
                    <a:pt x="715" y="655"/>
                  </a:cubicBezTo>
                  <a:cubicBezTo>
                    <a:pt x="717" y="654"/>
                    <a:pt x="717" y="654"/>
                    <a:pt x="717" y="654"/>
                  </a:cubicBezTo>
                  <a:cubicBezTo>
                    <a:pt x="721" y="653"/>
                    <a:pt x="721" y="653"/>
                    <a:pt x="721" y="653"/>
                  </a:cubicBezTo>
                  <a:cubicBezTo>
                    <a:pt x="722" y="653"/>
                    <a:pt x="722" y="652"/>
                    <a:pt x="723" y="652"/>
                  </a:cubicBezTo>
                  <a:cubicBezTo>
                    <a:pt x="723" y="652"/>
                    <a:pt x="723" y="651"/>
                    <a:pt x="723" y="651"/>
                  </a:cubicBezTo>
                  <a:cubicBezTo>
                    <a:pt x="724" y="651"/>
                    <a:pt x="724" y="651"/>
                    <a:pt x="724" y="651"/>
                  </a:cubicBezTo>
                  <a:cubicBezTo>
                    <a:pt x="726" y="651"/>
                    <a:pt x="727" y="651"/>
                    <a:pt x="729" y="652"/>
                  </a:cubicBezTo>
                  <a:cubicBezTo>
                    <a:pt x="728" y="653"/>
                    <a:pt x="728" y="654"/>
                    <a:pt x="728" y="655"/>
                  </a:cubicBezTo>
                  <a:cubicBezTo>
                    <a:pt x="728" y="656"/>
                    <a:pt x="729" y="657"/>
                    <a:pt x="729" y="658"/>
                  </a:cubicBezTo>
                  <a:cubicBezTo>
                    <a:pt x="729" y="658"/>
                    <a:pt x="729" y="658"/>
                    <a:pt x="729" y="658"/>
                  </a:cubicBezTo>
                  <a:cubicBezTo>
                    <a:pt x="729" y="659"/>
                    <a:pt x="729" y="659"/>
                    <a:pt x="729" y="659"/>
                  </a:cubicBezTo>
                  <a:cubicBezTo>
                    <a:pt x="728" y="660"/>
                    <a:pt x="727" y="660"/>
                    <a:pt x="726" y="661"/>
                  </a:cubicBezTo>
                  <a:cubicBezTo>
                    <a:pt x="726" y="661"/>
                    <a:pt x="725" y="661"/>
                    <a:pt x="725" y="662"/>
                  </a:cubicBezTo>
                  <a:cubicBezTo>
                    <a:pt x="725" y="662"/>
                    <a:pt x="725" y="662"/>
                    <a:pt x="725" y="662"/>
                  </a:cubicBezTo>
                  <a:cubicBezTo>
                    <a:pt x="725" y="663"/>
                    <a:pt x="725" y="665"/>
                    <a:pt x="724" y="666"/>
                  </a:cubicBezTo>
                  <a:cubicBezTo>
                    <a:pt x="724" y="667"/>
                    <a:pt x="723" y="667"/>
                    <a:pt x="723" y="668"/>
                  </a:cubicBezTo>
                  <a:cubicBezTo>
                    <a:pt x="722" y="669"/>
                    <a:pt x="722" y="670"/>
                    <a:pt x="723" y="670"/>
                  </a:cubicBezTo>
                  <a:cubicBezTo>
                    <a:pt x="723" y="671"/>
                    <a:pt x="723" y="671"/>
                    <a:pt x="723" y="671"/>
                  </a:cubicBezTo>
                  <a:cubicBezTo>
                    <a:pt x="723" y="671"/>
                    <a:pt x="723" y="672"/>
                    <a:pt x="723" y="672"/>
                  </a:cubicBezTo>
                  <a:cubicBezTo>
                    <a:pt x="722" y="673"/>
                    <a:pt x="722" y="673"/>
                    <a:pt x="722" y="673"/>
                  </a:cubicBezTo>
                  <a:cubicBezTo>
                    <a:pt x="721" y="675"/>
                    <a:pt x="721" y="676"/>
                    <a:pt x="720" y="677"/>
                  </a:cubicBezTo>
                  <a:cubicBezTo>
                    <a:pt x="720" y="678"/>
                    <a:pt x="720" y="679"/>
                    <a:pt x="719" y="679"/>
                  </a:cubicBezTo>
                  <a:cubicBezTo>
                    <a:pt x="718" y="679"/>
                    <a:pt x="718" y="680"/>
                    <a:pt x="718" y="680"/>
                  </a:cubicBezTo>
                  <a:cubicBezTo>
                    <a:pt x="718" y="681"/>
                    <a:pt x="718" y="682"/>
                    <a:pt x="718" y="682"/>
                  </a:cubicBezTo>
                  <a:cubicBezTo>
                    <a:pt x="718" y="683"/>
                    <a:pt x="718" y="683"/>
                    <a:pt x="717" y="683"/>
                  </a:cubicBezTo>
                  <a:cubicBezTo>
                    <a:pt x="717" y="684"/>
                    <a:pt x="717" y="683"/>
                    <a:pt x="716" y="683"/>
                  </a:cubicBezTo>
                  <a:cubicBezTo>
                    <a:pt x="714" y="683"/>
                    <a:pt x="711" y="682"/>
                    <a:pt x="709" y="681"/>
                  </a:cubicBezTo>
                  <a:cubicBezTo>
                    <a:pt x="708" y="682"/>
                    <a:pt x="708" y="683"/>
                    <a:pt x="708" y="684"/>
                  </a:cubicBezTo>
                  <a:cubicBezTo>
                    <a:pt x="707" y="684"/>
                    <a:pt x="707" y="684"/>
                    <a:pt x="707" y="684"/>
                  </a:cubicBezTo>
                  <a:cubicBezTo>
                    <a:pt x="706" y="684"/>
                    <a:pt x="706" y="684"/>
                    <a:pt x="706" y="684"/>
                  </a:cubicBezTo>
                  <a:cubicBezTo>
                    <a:pt x="705" y="684"/>
                    <a:pt x="704" y="685"/>
                    <a:pt x="703" y="686"/>
                  </a:cubicBezTo>
                  <a:cubicBezTo>
                    <a:pt x="703" y="686"/>
                    <a:pt x="703" y="686"/>
                    <a:pt x="703" y="686"/>
                  </a:cubicBezTo>
                  <a:cubicBezTo>
                    <a:pt x="703" y="687"/>
                    <a:pt x="703" y="687"/>
                    <a:pt x="703" y="687"/>
                  </a:cubicBezTo>
                  <a:cubicBezTo>
                    <a:pt x="704" y="689"/>
                    <a:pt x="705" y="691"/>
                    <a:pt x="705" y="692"/>
                  </a:cubicBezTo>
                  <a:cubicBezTo>
                    <a:pt x="705" y="693"/>
                    <a:pt x="705" y="693"/>
                    <a:pt x="705" y="693"/>
                  </a:cubicBezTo>
                  <a:cubicBezTo>
                    <a:pt x="705" y="694"/>
                    <a:pt x="705" y="694"/>
                    <a:pt x="705" y="695"/>
                  </a:cubicBezTo>
                  <a:cubicBezTo>
                    <a:pt x="704" y="697"/>
                    <a:pt x="706" y="699"/>
                    <a:pt x="705" y="701"/>
                  </a:cubicBezTo>
                  <a:cubicBezTo>
                    <a:pt x="704" y="701"/>
                    <a:pt x="704" y="701"/>
                    <a:pt x="704" y="702"/>
                  </a:cubicBezTo>
                  <a:cubicBezTo>
                    <a:pt x="704" y="702"/>
                    <a:pt x="704" y="702"/>
                    <a:pt x="704" y="703"/>
                  </a:cubicBezTo>
                  <a:cubicBezTo>
                    <a:pt x="704" y="703"/>
                    <a:pt x="704" y="704"/>
                    <a:pt x="703" y="704"/>
                  </a:cubicBezTo>
                  <a:cubicBezTo>
                    <a:pt x="703" y="705"/>
                    <a:pt x="702" y="705"/>
                    <a:pt x="702" y="705"/>
                  </a:cubicBezTo>
                  <a:cubicBezTo>
                    <a:pt x="701" y="705"/>
                    <a:pt x="701" y="705"/>
                    <a:pt x="700" y="705"/>
                  </a:cubicBezTo>
                  <a:cubicBezTo>
                    <a:pt x="700" y="705"/>
                    <a:pt x="700" y="706"/>
                    <a:pt x="700" y="706"/>
                  </a:cubicBezTo>
                  <a:cubicBezTo>
                    <a:pt x="700" y="706"/>
                    <a:pt x="700" y="706"/>
                    <a:pt x="700" y="707"/>
                  </a:cubicBezTo>
                  <a:cubicBezTo>
                    <a:pt x="700" y="707"/>
                    <a:pt x="701" y="707"/>
                    <a:pt x="701" y="708"/>
                  </a:cubicBezTo>
                  <a:cubicBezTo>
                    <a:pt x="701" y="708"/>
                    <a:pt x="701" y="708"/>
                    <a:pt x="701" y="708"/>
                  </a:cubicBezTo>
                  <a:cubicBezTo>
                    <a:pt x="701" y="706"/>
                    <a:pt x="702" y="705"/>
                    <a:pt x="704" y="706"/>
                  </a:cubicBezTo>
                  <a:cubicBezTo>
                    <a:pt x="705" y="706"/>
                    <a:pt x="705" y="706"/>
                    <a:pt x="705" y="705"/>
                  </a:cubicBezTo>
                  <a:cubicBezTo>
                    <a:pt x="705" y="703"/>
                    <a:pt x="707" y="701"/>
                    <a:pt x="709" y="700"/>
                  </a:cubicBezTo>
                  <a:cubicBezTo>
                    <a:pt x="709" y="700"/>
                    <a:pt x="709" y="700"/>
                    <a:pt x="710" y="700"/>
                  </a:cubicBezTo>
                  <a:cubicBezTo>
                    <a:pt x="710" y="700"/>
                    <a:pt x="710" y="700"/>
                    <a:pt x="710" y="700"/>
                  </a:cubicBezTo>
                  <a:cubicBezTo>
                    <a:pt x="710" y="701"/>
                    <a:pt x="709" y="701"/>
                    <a:pt x="709" y="701"/>
                  </a:cubicBezTo>
                  <a:cubicBezTo>
                    <a:pt x="709" y="701"/>
                    <a:pt x="709" y="701"/>
                    <a:pt x="709" y="701"/>
                  </a:cubicBezTo>
                  <a:cubicBezTo>
                    <a:pt x="710" y="702"/>
                    <a:pt x="710" y="701"/>
                    <a:pt x="710" y="701"/>
                  </a:cubicBezTo>
                  <a:cubicBezTo>
                    <a:pt x="710" y="701"/>
                    <a:pt x="711" y="700"/>
                    <a:pt x="711" y="701"/>
                  </a:cubicBezTo>
                  <a:cubicBezTo>
                    <a:pt x="712" y="701"/>
                    <a:pt x="712" y="701"/>
                    <a:pt x="712" y="701"/>
                  </a:cubicBezTo>
                  <a:cubicBezTo>
                    <a:pt x="712" y="701"/>
                    <a:pt x="712" y="702"/>
                    <a:pt x="712" y="702"/>
                  </a:cubicBezTo>
                  <a:cubicBezTo>
                    <a:pt x="712" y="702"/>
                    <a:pt x="712" y="702"/>
                    <a:pt x="712" y="702"/>
                  </a:cubicBezTo>
                  <a:cubicBezTo>
                    <a:pt x="712" y="704"/>
                    <a:pt x="713" y="704"/>
                    <a:pt x="714" y="704"/>
                  </a:cubicBezTo>
                  <a:cubicBezTo>
                    <a:pt x="715" y="704"/>
                    <a:pt x="716" y="704"/>
                    <a:pt x="716" y="705"/>
                  </a:cubicBezTo>
                  <a:cubicBezTo>
                    <a:pt x="718" y="705"/>
                    <a:pt x="719" y="705"/>
                    <a:pt x="720" y="704"/>
                  </a:cubicBezTo>
                  <a:cubicBezTo>
                    <a:pt x="722" y="704"/>
                    <a:pt x="724" y="702"/>
                    <a:pt x="726" y="701"/>
                  </a:cubicBezTo>
                  <a:cubicBezTo>
                    <a:pt x="729" y="699"/>
                    <a:pt x="732" y="697"/>
                    <a:pt x="734" y="694"/>
                  </a:cubicBezTo>
                  <a:cubicBezTo>
                    <a:pt x="734" y="692"/>
                    <a:pt x="734" y="691"/>
                    <a:pt x="735" y="690"/>
                  </a:cubicBezTo>
                  <a:cubicBezTo>
                    <a:pt x="736" y="689"/>
                    <a:pt x="737" y="689"/>
                    <a:pt x="738" y="688"/>
                  </a:cubicBezTo>
                  <a:cubicBezTo>
                    <a:pt x="740" y="684"/>
                    <a:pt x="743" y="680"/>
                    <a:pt x="747" y="677"/>
                  </a:cubicBezTo>
                  <a:cubicBezTo>
                    <a:pt x="749" y="674"/>
                    <a:pt x="750" y="671"/>
                    <a:pt x="753" y="669"/>
                  </a:cubicBezTo>
                  <a:cubicBezTo>
                    <a:pt x="753" y="669"/>
                    <a:pt x="753" y="669"/>
                    <a:pt x="753" y="668"/>
                  </a:cubicBezTo>
                  <a:cubicBezTo>
                    <a:pt x="753" y="666"/>
                    <a:pt x="754" y="664"/>
                    <a:pt x="756" y="662"/>
                  </a:cubicBezTo>
                  <a:cubicBezTo>
                    <a:pt x="757" y="661"/>
                    <a:pt x="758" y="659"/>
                    <a:pt x="758" y="657"/>
                  </a:cubicBezTo>
                  <a:cubicBezTo>
                    <a:pt x="759" y="657"/>
                    <a:pt x="759" y="656"/>
                    <a:pt x="760" y="655"/>
                  </a:cubicBezTo>
                  <a:cubicBezTo>
                    <a:pt x="761" y="654"/>
                    <a:pt x="762" y="652"/>
                    <a:pt x="764" y="650"/>
                  </a:cubicBezTo>
                  <a:cubicBezTo>
                    <a:pt x="765" y="650"/>
                    <a:pt x="765" y="649"/>
                    <a:pt x="765" y="648"/>
                  </a:cubicBezTo>
                  <a:cubicBezTo>
                    <a:pt x="765" y="646"/>
                    <a:pt x="766" y="644"/>
                    <a:pt x="766" y="642"/>
                  </a:cubicBezTo>
                  <a:cubicBezTo>
                    <a:pt x="766" y="642"/>
                    <a:pt x="766" y="642"/>
                    <a:pt x="766" y="641"/>
                  </a:cubicBezTo>
                  <a:cubicBezTo>
                    <a:pt x="766" y="641"/>
                    <a:pt x="766" y="641"/>
                    <a:pt x="766" y="641"/>
                  </a:cubicBezTo>
                  <a:cubicBezTo>
                    <a:pt x="767" y="640"/>
                    <a:pt x="767" y="639"/>
                    <a:pt x="767" y="638"/>
                  </a:cubicBezTo>
                  <a:cubicBezTo>
                    <a:pt x="767" y="638"/>
                    <a:pt x="767" y="638"/>
                    <a:pt x="767" y="637"/>
                  </a:cubicBezTo>
                  <a:cubicBezTo>
                    <a:pt x="767" y="636"/>
                    <a:pt x="767" y="636"/>
                    <a:pt x="767" y="635"/>
                  </a:cubicBezTo>
                  <a:cubicBezTo>
                    <a:pt x="767" y="635"/>
                    <a:pt x="767" y="634"/>
                    <a:pt x="767" y="634"/>
                  </a:cubicBezTo>
                  <a:cubicBezTo>
                    <a:pt x="767" y="634"/>
                    <a:pt x="768" y="634"/>
                    <a:pt x="768" y="633"/>
                  </a:cubicBezTo>
                  <a:cubicBezTo>
                    <a:pt x="768" y="633"/>
                    <a:pt x="768" y="632"/>
                    <a:pt x="767" y="632"/>
                  </a:cubicBezTo>
                  <a:cubicBezTo>
                    <a:pt x="767" y="632"/>
                    <a:pt x="767" y="631"/>
                    <a:pt x="767" y="631"/>
                  </a:cubicBezTo>
                  <a:cubicBezTo>
                    <a:pt x="767" y="630"/>
                    <a:pt x="767" y="630"/>
                    <a:pt x="767" y="630"/>
                  </a:cubicBezTo>
                  <a:cubicBezTo>
                    <a:pt x="767" y="630"/>
                    <a:pt x="767" y="629"/>
                    <a:pt x="767" y="628"/>
                  </a:cubicBezTo>
                  <a:cubicBezTo>
                    <a:pt x="767" y="627"/>
                    <a:pt x="767" y="627"/>
                    <a:pt x="767" y="627"/>
                  </a:cubicBezTo>
                  <a:cubicBezTo>
                    <a:pt x="767" y="626"/>
                    <a:pt x="767" y="625"/>
                    <a:pt x="767" y="624"/>
                  </a:cubicBezTo>
                  <a:cubicBezTo>
                    <a:pt x="768" y="624"/>
                    <a:pt x="768" y="623"/>
                    <a:pt x="768" y="622"/>
                  </a:cubicBezTo>
                  <a:cubicBezTo>
                    <a:pt x="769" y="619"/>
                    <a:pt x="769" y="617"/>
                    <a:pt x="771" y="615"/>
                  </a:cubicBezTo>
                  <a:cubicBezTo>
                    <a:pt x="773" y="614"/>
                    <a:pt x="773" y="612"/>
                    <a:pt x="773" y="611"/>
                  </a:cubicBezTo>
                  <a:cubicBezTo>
                    <a:pt x="773" y="611"/>
                    <a:pt x="773" y="611"/>
                    <a:pt x="773" y="610"/>
                  </a:cubicBezTo>
                  <a:cubicBezTo>
                    <a:pt x="773" y="610"/>
                    <a:pt x="772" y="609"/>
                    <a:pt x="772" y="609"/>
                  </a:cubicBezTo>
                  <a:cubicBezTo>
                    <a:pt x="771" y="608"/>
                    <a:pt x="771" y="608"/>
                    <a:pt x="771" y="607"/>
                  </a:cubicBezTo>
                  <a:cubicBezTo>
                    <a:pt x="771" y="607"/>
                    <a:pt x="771" y="607"/>
                    <a:pt x="771" y="607"/>
                  </a:cubicBezTo>
                  <a:cubicBezTo>
                    <a:pt x="772" y="605"/>
                    <a:pt x="772" y="605"/>
                    <a:pt x="772" y="604"/>
                  </a:cubicBezTo>
                  <a:cubicBezTo>
                    <a:pt x="772" y="603"/>
                    <a:pt x="772" y="603"/>
                    <a:pt x="770" y="602"/>
                  </a:cubicBezTo>
                  <a:cubicBezTo>
                    <a:pt x="770" y="601"/>
                    <a:pt x="769" y="601"/>
                    <a:pt x="769" y="600"/>
                  </a:cubicBezTo>
                  <a:cubicBezTo>
                    <a:pt x="770" y="600"/>
                    <a:pt x="770" y="600"/>
                    <a:pt x="771" y="601"/>
                  </a:cubicBezTo>
                  <a:cubicBezTo>
                    <a:pt x="772" y="601"/>
                    <a:pt x="773" y="600"/>
                    <a:pt x="773" y="599"/>
                  </a:cubicBezTo>
                  <a:cubicBezTo>
                    <a:pt x="773" y="599"/>
                    <a:pt x="773" y="599"/>
                    <a:pt x="773" y="599"/>
                  </a:cubicBezTo>
                  <a:cubicBezTo>
                    <a:pt x="773" y="598"/>
                    <a:pt x="773" y="598"/>
                    <a:pt x="772" y="598"/>
                  </a:cubicBezTo>
                  <a:cubicBezTo>
                    <a:pt x="770" y="596"/>
                    <a:pt x="768" y="594"/>
                    <a:pt x="767" y="593"/>
                  </a:cubicBezTo>
                  <a:cubicBezTo>
                    <a:pt x="766" y="592"/>
                    <a:pt x="766" y="592"/>
                    <a:pt x="766" y="592"/>
                  </a:cubicBezTo>
                  <a:cubicBezTo>
                    <a:pt x="766" y="592"/>
                    <a:pt x="766" y="592"/>
                    <a:pt x="766" y="591"/>
                  </a:cubicBezTo>
                  <a:cubicBezTo>
                    <a:pt x="766" y="591"/>
                    <a:pt x="766" y="591"/>
                    <a:pt x="766" y="591"/>
                  </a:cubicBezTo>
                  <a:cubicBezTo>
                    <a:pt x="766" y="590"/>
                    <a:pt x="765" y="589"/>
                    <a:pt x="764" y="588"/>
                  </a:cubicBezTo>
                  <a:cubicBezTo>
                    <a:pt x="763" y="587"/>
                    <a:pt x="761" y="586"/>
                    <a:pt x="759" y="588"/>
                  </a:cubicBezTo>
                  <a:cubicBezTo>
                    <a:pt x="758" y="588"/>
                    <a:pt x="757" y="587"/>
                    <a:pt x="755" y="586"/>
                  </a:cubicBezTo>
                  <a:cubicBezTo>
                    <a:pt x="755" y="587"/>
                    <a:pt x="755" y="588"/>
                    <a:pt x="755" y="589"/>
                  </a:cubicBezTo>
                  <a:cubicBezTo>
                    <a:pt x="755" y="590"/>
                    <a:pt x="755" y="590"/>
                    <a:pt x="755" y="591"/>
                  </a:cubicBezTo>
                  <a:cubicBezTo>
                    <a:pt x="755" y="592"/>
                    <a:pt x="754" y="592"/>
                    <a:pt x="754" y="593"/>
                  </a:cubicBezTo>
                  <a:cubicBezTo>
                    <a:pt x="754" y="593"/>
                    <a:pt x="754" y="593"/>
                    <a:pt x="754" y="593"/>
                  </a:cubicBezTo>
                  <a:cubicBezTo>
                    <a:pt x="754" y="594"/>
                    <a:pt x="754" y="595"/>
                    <a:pt x="752" y="595"/>
                  </a:cubicBezTo>
                  <a:cubicBezTo>
                    <a:pt x="752" y="595"/>
                    <a:pt x="752" y="595"/>
                    <a:pt x="752" y="594"/>
                  </a:cubicBezTo>
                  <a:cubicBezTo>
                    <a:pt x="754" y="593"/>
                    <a:pt x="754" y="591"/>
                    <a:pt x="754" y="589"/>
                  </a:cubicBezTo>
                  <a:cubicBezTo>
                    <a:pt x="754" y="589"/>
                    <a:pt x="754" y="589"/>
                    <a:pt x="754" y="590"/>
                  </a:cubicBezTo>
                  <a:cubicBezTo>
                    <a:pt x="753" y="590"/>
                    <a:pt x="753" y="590"/>
                    <a:pt x="753" y="590"/>
                  </a:cubicBezTo>
                  <a:cubicBezTo>
                    <a:pt x="753" y="591"/>
                    <a:pt x="753" y="592"/>
                    <a:pt x="752" y="592"/>
                  </a:cubicBezTo>
                  <a:cubicBezTo>
                    <a:pt x="751" y="594"/>
                    <a:pt x="748" y="595"/>
                    <a:pt x="746" y="595"/>
                  </a:cubicBezTo>
                  <a:cubicBezTo>
                    <a:pt x="745" y="595"/>
                    <a:pt x="745" y="595"/>
                    <a:pt x="745" y="594"/>
                  </a:cubicBezTo>
                  <a:cubicBezTo>
                    <a:pt x="745" y="594"/>
                    <a:pt x="745" y="594"/>
                    <a:pt x="745" y="594"/>
                  </a:cubicBezTo>
                  <a:cubicBezTo>
                    <a:pt x="745" y="594"/>
                    <a:pt x="745" y="594"/>
                    <a:pt x="746" y="593"/>
                  </a:cubicBezTo>
                  <a:cubicBezTo>
                    <a:pt x="747" y="593"/>
                    <a:pt x="748" y="592"/>
                    <a:pt x="748" y="591"/>
                  </a:cubicBezTo>
                  <a:cubicBezTo>
                    <a:pt x="748" y="591"/>
                    <a:pt x="747" y="590"/>
                    <a:pt x="746" y="589"/>
                  </a:cubicBezTo>
                  <a:cubicBezTo>
                    <a:pt x="746" y="589"/>
                    <a:pt x="746" y="589"/>
                    <a:pt x="746" y="588"/>
                  </a:cubicBezTo>
                  <a:cubicBezTo>
                    <a:pt x="746" y="588"/>
                    <a:pt x="746" y="588"/>
                    <a:pt x="747" y="588"/>
                  </a:cubicBezTo>
                  <a:cubicBezTo>
                    <a:pt x="747" y="588"/>
                    <a:pt x="748" y="587"/>
                    <a:pt x="748" y="587"/>
                  </a:cubicBezTo>
                  <a:cubicBezTo>
                    <a:pt x="748" y="587"/>
                    <a:pt x="748" y="587"/>
                    <a:pt x="748" y="587"/>
                  </a:cubicBezTo>
                  <a:cubicBezTo>
                    <a:pt x="747" y="586"/>
                    <a:pt x="747" y="586"/>
                    <a:pt x="746" y="586"/>
                  </a:cubicBezTo>
                  <a:cubicBezTo>
                    <a:pt x="745" y="587"/>
                    <a:pt x="745" y="587"/>
                    <a:pt x="745" y="588"/>
                  </a:cubicBezTo>
                  <a:cubicBezTo>
                    <a:pt x="745" y="588"/>
                    <a:pt x="745" y="589"/>
                    <a:pt x="745" y="589"/>
                  </a:cubicBezTo>
                  <a:cubicBezTo>
                    <a:pt x="745" y="589"/>
                    <a:pt x="745" y="589"/>
                    <a:pt x="745" y="590"/>
                  </a:cubicBezTo>
                  <a:cubicBezTo>
                    <a:pt x="745" y="590"/>
                    <a:pt x="745" y="591"/>
                    <a:pt x="744" y="592"/>
                  </a:cubicBezTo>
                  <a:cubicBezTo>
                    <a:pt x="743" y="592"/>
                    <a:pt x="742" y="591"/>
                    <a:pt x="742" y="592"/>
                  </a:cubicBezTo>
                  <a:cubicBezTo>
                    <a:pt x="741" y="592"/>
                    <a:pt x="741" y="591"/>
                    <a:pt x="741" y="591"/>
                  </a:cubicBezTo>
                  <a:cubicBezTo>
                    <a:pt x="741" y="591"/>
                    <a:pt x="741" y="590"/>
                    <a:pt x="742" y="590"/>
                  </a:cubicBezTo>
                  <a:cubicBezTo>
                    <a:pt x="742" y="589"/>
                    <a:pt x="742" y="588"/>
                    <a:pt x="742" y="588"/>
                  </a:cubicBezTo>
                  <a:cubicBezTo>
                    <a:pt x="742" y="587"/>
                    <a:pt x="742" y="586"/>
                    <a:pt x="742" y="585"/>
                  </a:cubicBezTo>
                  <a:cubicBezTo>
                    <a:pt x="742" y="584"/>
                    <a:pt x="742" y="584"/>
                    <a:pt x="742" y="583"/>
                  </a:cubicBezTo>
                  <a:cubicBezTo>
                    <a:pt x="742" y="583"/>
                    <a:pt x="742" y="583"/>
                    <a:pt x="742" y="583"/>
                  </a:cubicBezTo>
                  <a:cubicBezTo>
                    <a:pt x="742" y="583"/>
                    <a:pt x="742" y="582"/>
                    <a:pt x="741" y="583"/>
                  </a:cubicBezTo>
                  <a:cubicBezTo>
                    <a:pt x="739" y="583"/>
                    <a:pt x="737" y="582"/>
                    <a:pt x="735" y="583"/>
                  </a:cubicBezTo>
                  <a:cubicBezTo>
                    <a:pt x="735" y="583"/>
                    <a:pt x="735" y="583"/>
                    <a:pt x="735" y="583"/>
                  </a:cubicBezTo>
                  <a:cubicBezTo>
                    <a:pt x="734" y="582"/>
                    <a:pt x="733" y="582"/>
                    <a:pt x="733" y="582"/>
                  </a:cubicBezTo>
                  <a:cubicBezTo>
                    <a:pt x="732" y="581"/>
                    <a:pt x="731" y="581"/>
                    <a:pt x="731" y="580"/>
                  </a:cubicBezTo>
                  <a:cubicBezTo>
                    <a:pt x="731" y="579"/>
                    <a:pt x="732" y="579"/>
                    <a:pt x="733" y="578"/>
                  </a:cubicBezTo>
                  <a:cubicBezTo>
                    <a:pt x="734" y="577"/>
                    <a:pt x="735" y="577"/>
                    <a:pt x="736" y="575"/>
                  </a:cubicBezTo>
                  <a:cubicBezTo>
                    <a:pt x="737" y="574"/>
                    <a:pt x="739" y="573"/>
                    <a:pt x="739" y="572"/>
                  </a:cubicBezTo>
                  <a:cubicBezTo>
                    <a:pt x="741" y="570"/>
                    <a:pt x="744" y="568"/>
                    <a:pt x="746" y="567"/>
                  </a:cubicBezTo>
                  <a:cubicBezTo>
                    <a:pt x="747" y="566"/>
                    <a:pt x="748" y="565"/>
                    <a:pt x="748" y="563"/>
                  </a:cubicBezTo>
                  <a:cubicBezTo>
                    <a:pt x="749" y="562"/>
                    <a:pt x="751" y="561"/>
                    <a:pt x="751" y="559"/>
                  </a:cubicBezTo>
                  <a:cubicBezTo>
                    <a:pt x="752" y="559"/>
                    <a:pt x="752" y="558"/>
                    <a:pt x="752" y="557"/>
                  </a:cubicBezTo>
                  <a:cubicBezTo>
                    <a:pt x="752" y="557"/>
                    <a:pt x="752" y="557"/>
                    <a:pt x="752" y="557"/>
                  </a:cubicBezTo>
                  <a:cubicBezTo>
                    <a:pt x="754" y="557"/>
                    <a:pt x="754" y="555"/>
                    <a:pt x="754" y="554"/>
                  </a:cubicBezTo>
                  <a:cubicBezTo>
                    <a:pt x="755" y="554"/>
                    <a:pt x="756" y="554"/>
                    <a:pt x="756" y="553"/>
                  </a:cubicBezTo>
                  <a:cubicBezTo>
                    <a:pt x="756" y="551"/>
                    <a:pt x="758" y="551"/>
                    <a:pt x="759" y="550"/>
                  </a:cubicBezTo>
                  <a:cubicBezTo>
                    <a:pt x="760" y="549"/>
                    <a:pt x="761" y="549"/>
                    <a:pt x="761" y="548"/>
                  </a:cubicBezTo>
                  <a:cubicBezTo>
                    <a:pt x="762" y="548"/>
                    <a:pt x="763" y="546"/>
                    <a:pt x="764" y="545"/>
                  </a:cubicBezTo>
                  <a:cubicBezTo>
                    <a:pt x="767" y="544"/>
                    <a:pt x="767" y="543"/>
                    <a:pt x="768" y="541"/>
                  </a:cubicBezTo>
                  <a:cubicBezTo>
                    <a:pt x="768" y="538"/>
                    <a:pt x="769" y="536"/>
                    <a:pt x="772" y="535"/>
                  </a:cubicBezTo>
                  <a:cubicBezTo>
                    <a:pt x="773" y="534"/>
                    <a:pt x="774" y="534"/>
                    <a:pt x="774" y="533"/>
                  </a:cubicBezTo>
                  <a:cubicBezTo>
                    <a:pt x="775" y="532"/>
                    <a:pt x="776" y="531"/>
                    <a:pt x="776" y="529"/>
                  </a:cubicBezTo>
                  <a:cubicBezTo>
                    <a:pt x="779" y="526"/>
                    <a:pt x="782" y="524"/>
                    <a:pt x="787" y="524"/>
                  </a:cubicBezTo>
                  <a:cubicBezTo>
                    <a:pt x="787" y="524"/>
                    <a:pt x="787" y="524"/>
                    <a:pt x="787" y="524"/>
                  </a:cubicBezTo>
                  <a:cubicBezTo>
                    <a:pt x="788" y="523"/>
                    <a:pt x="789" y="523"/>
                    <a:pt x="790" y="523"/>
                  </a:cubicBezTo>
                  <a:cubicBezTo>
                    <a:pt x="793" y="523"/>
                    <a:pt x="795" y="523"/>
                    <a:pt x="797" y="523"/>
                  </a:cubicBezTo>
                  <a:cubicBezTo>
                    <a:pt x="797" y="523"/>
                    <a:pt x="798" y="523"/>
                    <a:pt x="798" y="523"/>
                  </a:cubicBezTo>
                  <a:cubicBezTo>
                    <a:pt x="799" y="523"/>
                    <a:pt x="799" y="523"/>
                    <a:pt x="799" y="523"/>
                  </a:cubicBezTo>
                  <a:cubicBezTo>
                    <a:pt x="800" y="524"/>
                    <a:pt x="802" y="523"/>
                    <a:pt x="803" y="523"/>
                  </a:cubicBezTo>
                  <a:cubicBezTo>
                    <a:pt x="803" y="523"/>
                    <a:pt x="803" y="523"/>
                    <a:pt x="803" y="523"/>
                  </a:cubicBezTo>
                  <a:cubicBezTo>
                    <a:pt x="804" y="523"/>
                    <a:pt x="804" y="524"/>
                    <a:pt x="803" y="524"/>
                  </a:cubicBezTo>
                  <a:cubicBezTo>
                    <a:pt x="803" y="525"/>
                    <a:pt x="803" y="525"/>
                    <a:pt x="804" y="526"/>
                  </a:cubicBezTo>
                  <a:cubicBezTo>
                    <a:pt x="804" y="526"/>
                    <a:pt x="804" y="526"/>
                    <a:pt x="804" y="526"/>
                  </a:cubicBezTo>
                  <a:cubicBezTo>
                    <a:pt x="804" y="526"/>
                    <a:pt x="805" y="526"/>
                    <a:pt x="805" y="526"/>
                  </a:cubicBezTo>
                  <a:cubicBezTo>
                    <a:pt x="807" y="526"/>
                    <a:pt x="806" y="524"/>
                    <a:pt x="806" y="523"/>
                  </a:cubicBezTo>
                  <a:cubicBezTo>
                    <a:pt x="807" y="523"/>
                    <a:pt x="807" y="522"/>
                    <a:pt x="808" y="522"/>
                  </a:cubicBezTo>
                  <a:cubicBezTo>
                    <a:pt x="808" y="523"/>
                    <a:pt x="809" y="523"/>
                    <a:pt x="809" y="523"/>
                  </a:cubicBezTo>
                  <a:cubicBezTo>
                    <a:pt x="809" y="523"/>
                    <a:pt x="810" y="523"/>
                    <a:pt x="810" y="523"/>
                  </a:cubicBezTo>
                  <a:cubicBezTo>
                    <a:pt x="810" y="523"/>
                    <a:pt x="810" y="523"/>
                    <a:pt x="810" y="523"/>
                  </a:cubicBezTo>
                  <a:cubicBezTo>
                    <a:pt x="811" y="524"/>
                    <a:pt x="811" y="524"/>
                    <a:pt x="812" y="524"/>
                  </a:cubicBezTo>
                  <a:cubicBezTo>
                    <a:pt x="812" y="524"/>
                    <a:pt x="812" y="524"/>
                    <a:pt x="812" y="524"/>
                  </a:cubicBezTo>
                  <a:cubicBezTo>
                    <a:pt x="815" y="525"/>
                    <a:pt x="817" y="525"/>
                    <a:pt x="818" y="523"/>
                  </a:cubicBezTo>
                  <a:cubicBezTo>
                    <a:pt x="819" y="523"/>
                    <a:pt x="819" y="523"/>
                    <a:pt x="820" y="523"/>
                  </a:cubicBezTo>
                  <a:cubicBezTo>
                    <a:pt x="820" y="523"/>
                    <a:pt x="820" y="523"/>
                    <a:pt x="820" y="524"/>
                  </a:cubicBezTo>
                  <a:cubicBezTo>
                    <a:pt x="820" y="524"/>
                    <a:pt x="821" y="524"/>
                    <a:pt x="821" y="525"/>
                  </a:cubicBezTo>
                  <a:cubicBezTo>
                    <a:pt x="821" y="525"/>
                    <a:pt x="821" y="525"/>
                    <a:pt x="821" y="525"/>
                  </a:cubicBezTo>
                  <a:cubicBezTo>
                    <a:pt x="822" y="525"/>
                    <a:pt x="823" y="525"/>
                    <a:pt x="824" y="524"/>
                  </a:cubicBezTo>
                  <a:cubicBezTo>
                    <a:pt x="824" y="524"/>
                    <a:pt x="824" y="524"/>
                    <a:pt x="824" y="524"/>
                  </a:cubicBezTo>
                  <a:cubicBezTo>
                    <a:pt x="824" y="523"/>
                    <a:pt x="823" y="523"/>
                    <a:pt x="823" y="523"/>
                  </a:cubicBezTo>
                  <a:cubicBezTo>
                    <a:pt x="823" y="523"/>
                    <a:pt x="823" y="523"/>
                    <a:pt x="823" y="523"/>
                  </a:cubicBezTo>
                  <a:cubicBezTo>
                    <a:pt x="823" y="523"/>
                    <a:pt x="823" y="523"/>
                    <a:pt x="823" y="523"/>
                  </a:cubicBezTo>
                  <a:cubicBezTo>
                    <a:pt x="823" y="522"/>
                    <a:pt x="823" y="522"/>
                    <a:pt x="823" y="522"/>
                  </a:cubicBezTo>
                  <a:cubicBezTo>
                    <a:pt x="823" y="522"/>
                    <a:pt x="823" y="522"/>
                    <a:pt x="823" y="522"/>
                  </a:cubicBezTo>
                  <a:cubicBezTo>
                    <a:pt x="825" y="522"/>
                    <a:pt x="825" y="522"/>
                    <a:pt x="826" y="521"/>
                  </a:cubicBezTo>
                  <a:cubicBezTo>
                    <a:pt x="826" y="521"/>
                    <a:pt x="826" y="521"/>
                    <a:pt x="826" y="521"/>
                  </a:cubicBezTo>
                  <a:cubicBezTo>
                    <a:pt x="826" y="521"/>
                    <a:pt x="826" y="521"/>
                    <a:pt x="826" y="520"/>
                  </a:cubicBezTo>
                  <a:cubicBezTo>
                    <a:pt x="826" y="519"/>
                    <a:pt x="827" y="519"/>
                    <a:pt x="827" y="519"/>
                  </a:cubicBezTo>
                  <a:cubicBezTo>
                    <a:pt x="828" y="519"/>
                    <a:pt x="830" y="518"/>
                    <a:pt x="831" y="519"/>
                  </a:cubicBezTo>
                  <a:cubicBezTo>
                    <a:pt x="832" y="520"/>
                    <a:pt x="833" y="520"/>
                    <a:pt x="834" y="520"/>
                  </a:cubicBezTo>
                  <a:cubicBezTo>
                    <a:pt x="834" y="520"/>
                    <a:pt x="834" y="520"/>
                    <a:pt x="834" y="520"/>
                  </a:cubicBezTo>
                  <a:cubicBezTo>
                    <a:pt x="834" y="521"/>
                    <a:pt x="835" y="521"/>
                    <a:pt x="835" y="521"/>
                  </a:cubicBezTo>
                  <a:cubicBezTo>
                    <a:pt x="835" y="521"/>
                    <a:pt x="835" y="521"/>
                    <a:pt x="835" y="521"/>
                  </a:cubicBezTo>
                  <a:cubicBezTo>
                    <a:pt x="835" y="521"/>
                    <a:pt x="835" y="521"/>
                    <a:pt x="835" y="521"/>
                  </a:cubicBezTo>
                  <a:cubicBezTo>
                    <a:pt x="835" y="522"/>
                    <a:pt x="835" y="522"/>
                    <a:pt x="835" y="522"/>
                  </a:cubicBezTo>
                  <a:cubicBezTo>
                    <a:pt x="835" y="522"/>
                    <a:pt x="835" y="522"/>
                    <a:pt x="835" y="522"/>
                  </a:cubicBezTo>
                  <a:cubicBezTo>
                    <a:pt x="836" y="522"/>
                    <a:pt x="836" y="523"/>
                    <a:pt x="837" y="522"/>
                  </a:cubicBezTo>
                  <a:cubicBezTo>
                    <a:pt x="837" y="522"/>
                    <a:pt x="837" y="522"/>
                    <a:pt x="837" y="522"/>
                  </a:cubicBezTo>
                  <a:cubicBezTo>
                    <a:pt x="837" y="522"/>
                    <a:pt x="837" y="522"/>
                    <a:pt x="838" y="522"/>
                  </a:cubicBezTo>
                  <a:cubicBezTo>
                    <a:pt x="838" y="521"/>
                    <a:pt x="839" y="521"/>
                    <a:pt x="840" y="521"/>
                  </a:cubicBezTo>
                  <a:cubicBezTo>
                    <a:pt x="840" y="521"/>
                    <a:pt x="840" y="521"/>
                    <a:pt x="841" y="521"/>
                  </a:cubicBezTo>
                  <a:cubicBezTo>
                    <a:pt x="841" y="521"/>
                    <a:pt x="841" y="521"/>
                    <a:pt x="841" y="521"/>
                  </a:cubicBezTo>
                  <a:cubicBezTo>
                    <a:pt x="842" y="522"/>
                    <a:pt x="842" y="523"/>
                    <a:pt x="843" y="524"/>
                  </a:cubicBezTo>
                  <a:cubicBezTo>
                    <a:pt x="843" y="524"/>
                    <a:pt x="843" y="524"/>
                    <a:pt x="843" y="524"/>
                  </a:cubicBezTo>
                  <a:cubicBezTo>
                    <a:pt x="844" y="525"/>
                    <a:pt x="844" y="525"/>
                    <a:pt x="844" y="525"/>
                  </a:cubicBezTo>
                  <a:cubicBezTo>
                    <a:pt x="845" y="525"/>
                    <a:pt x="845" y="525"/>
                    <a:pt x="846" y="525"/>
                  </a:cubicBezTo>
                  <a:cubicBezTo>
                    <a:pt x="845" y="527"/>
                    <a:pt x="844" y="526"/>
                    <a:pt x="843" y="526"/>
                  </a:cubicBezTo>
                  <a:cubicBezTo>
                    <a:pt x="842" y="526"/>
                    <a:pt x="840" y="527"/>
                    <a:pt x="839" y="527"/>
                  </a:cubicBezTo>
                  <a:cubicBezTo>
                    <a:pt x="840" y="528"/>
                    <a:pt x="840" y="530"/>
                    <a:pt x="841" y="530"/>
                  </a:cubicBezTo>
                  <a:cubicBezTo>
                    <a:pt x="841" y="531"/>
                    <a:pt x="842" y="531"/>
                    <a:pt x="843" y="530"/>
                  </a:cubicBezTo>
                  <a:cubicBezTo>
                    <a:pt x="843" y="530"/>
                    <a:pt x="843" y="530"/>
                    <a:pt x="843" y="530"/>
                  </a:cubicBezTo>
                  <a:cubicBezTo>
                    <a:pt x="844" y="530"/>
                    <a:pt x="845" y="530"/>
                    <a:pt x="845" y="530"/>
                  </a:cubicBezTo>
                  <a:cubicBezTo>
                    <a:pt x="845" y="529"/>
                    <a:pt x="845" y="529"/>
                    <a:pt x="845" y="529"/>
                  </a:cubicBezTo>
                  <a:cubicBezTo>
                    <a:pt x="847" y="529"/>
                    <a:pt x="848" y="529"/>
                    <a:pt x="849" y="529"/>
                  </a:cubicBezTo>
                  <a:cubicBezTo>
                    <a:pt x="850" y="530"/>
                    <a:pt x="851" y="530"/>
                    <a:pt x="851" y="529"/>
                  </a:cubicBezTo>
                  <a:cubicBezTo>
                    <a:pt x="851" y="529"/>
                    <a:pt x="851" y="528"/>
                    <a:pt x="851" y="528"/>
                  </a:cubicBezTo>
                  <a:cubicBezTo>
                    <a:pt x="852" y="527"/>
                    <a:pt x="854" y="527"/>
                    <a:pt x="855" y="525"/>
                  </a:cubicBezTo>
                  <a:cubicBezTo>
                    <a:pt x="855" y="525"/>
                    <a:pt x="856" y="525"/>
                    <a:pt x="856" y="526"/>
                  </a:cubicBezTo>
                  <a:cubicBezTo>
                    <a:pt x="857" y="526"/>
                    <a:pt x="857" y="526"/>
                    <a:pt x="858" y="527"/>
                  </a:cubicBezTo>
                  <a:cubicBezTo>
                    <a:pt x="858" y="527"/>
                    <a:pt x="858" y="527"/>
                    <a:pt x="858" y="527"/>
                  </a:cubicBezTo>
                  <a:cubicBezTo>
                    <a:pt x="859" y="528"/>
                    <a:pt x="860" y="527"/>
                    <a:pt x="861" y="526"/>
                  </a:cubicBezTo>
                  <a:cubicBezTo>
                    <a:pt x="861" y="526"/>
                    <a:pt x="861" y="526"/>
                    <a:pt x="861" y="526"/>
                  </a:cubicBezTo>
                  <a:cubicBezTo>
                    <a:pt x="861" y="526"/>
                    <a:pt x="862" y="526"/>
                    <a:pt x="862" y="526"/>
                  </a:cubicBezTo>
                  <a:cubicBezTo>
                    <a:pt x="863" y="526"/>
                    <a:pt x="864" y="526"/>
                    <a:pt x="865" y="526"/>
                  </a:cubicBezTo>
                  <a:cubicBezTo>
                    <a:pt x="866" y="526"/>
                    <a:pt x="867" y="525"/>
                    <a:pt x="866" y="523"/>
                  </a:cubicBezTo>
                  <a:cubicBezTo>
                    <a:pt x="866" y="523"/>
                    <a:pt x="866" y="523"/>
                    <a:pt x="865" y="523"/>
                  </a:cubicBezTo>
                  <a:cubicBezTo>
                    <a:pt x="865" y="522"/>
                    <a:pt x="864" y="522"/>
                    <a:pt x="864" y="522"/>
                  </a:cubicBezTo>
                  <a:cubicBezTo>
                    <a:pt x="863" y="520"/>
                    <a:pt x="861" y="521"/>
                    <a:pt x="860" y="522"/>
                  </a:cubicBezTo>
                  <a:cubicBezTo>
                    <a:pt x="860" y="521"/>
                    <a:pt x="860" y="521"/>
                    <a:pt x="860" y="521"/>
                  </a:cubicBezTo>
                  <a:cubicBezTo>
                    <a:pt x="860" y="519"/>
                    <a:pt x="859" y="517"/>
                    <a:pt x="861" y="516"/>
                  </a:cubicBezTo>
                  <a:cubicBezTo>
                    <a:pt x="862" y="516"/>
                    <a:pt x="862" y="515"/>
                    <a:pt x="862" y="515"/>
                  </a:cubicBezTo>
                  <a:cubicBezTo>
                    <a:pt x="862" y="514"/>
                    <a:pt x="862" y="514"/>
                    <a:pt x="862" y="514"/>
                  </a:cubicBezTo>
                  <a:cubicBezTo>
                    <a:pt x="862" y="514"/>
                    <a:pt x="862" y="513"/>
                    <a:pt x="862" y="513"/>
                  </a:cubicBezTo>
                  <a:cubicBezTo>
                    <a:pt x="863" y="513"/>
                    <a:pt x="863" y="513"/>
                    <a:pt x="863" y="512"/>
                  </a:cubicBezTo>
                  <a:cubicBezTo>
                    <a:pt x="864" y="510"/>
                    <a:pt x="866" y="509"/>
                    <a:pt x="868" y="508"/>
                  </a:cubicBezTo>
                  <a:cubicBezTo>
                    <a:pt x="869" y="507"/>
                    <a:pt x="870" y="505"/>
                    <a:pt x="871" y="505"/>
                  </a:cubicBezTo>
                  <a:cubicBezTo>
                    <a:pt x="872" y="504"/>
                    <a:pt x="872" y="503"/>
                    <a:pt x="872" y="501"/>
                  </a:cubicBezTo>
                  <a:cubicBezTo>
                    <a:pt x="873" y="501"/>
                    <a:pt x="873" y="500"/>
                    <a:pt x="874" y="499"/>
                  </a:cubicBezTo>
                  <a:cubicBezTo>
                    <a:pt x="874" y="499"/>
                    <a:pt x="874" y="499"/>
                    <a:pt x="874" y="499"/>
                  </a:cubicBezTo>
                  <a:cubicBezTo>
                    <a:pt x="875" y="499"/>
                    <a:pt x="875" y="499"/>
                    <a:pt x="875" y="499"/>
                  </a:cubicBezTo>
                  <a:cubicBezTo>
                    <a:pt x="875" y="499"/>
                    <a:pt x="875" y="499"/>
                    <a:pt x="875" y="499"/>
                  </a:cubicBezTo>
                  <a:cubicBezTo>
                    <a:pt x="876" y="498"/>
                    <a:pt x="877" y="498"/>
                    <a:pt x="876" y="497"/>
                  </a:cubicBezTo>
                  <a:cubicBezTo>
                    <a:pt x="876" y="495"/>
                    <a:pt x="876" y="494"/>
                    <a:pt x="878" y="493"/>
                  </a:cubicBezTo>
                  <a:cubicBezTo>
                    <a:pt x="878" y="493"/>
                    <a:pt x="878" y="493"/>
                    <a:pt x="878" y="493"/>
                  </a:cubicBezTo>
                  <a:cubicBezTo>
                    <a:pt x="878" y="493"/>
                    <a:pt x="878" y="493"/>
                    <a:pt x="878" y="493"/>
                  </a:cubicBezTo>
                  <a:cubicBezTo>
                    <a:pt x="878" y="492"/>
                    <a:pt x="878" y="492"/>
                    <a:pt x="879" y="492"/>
                  </a:cubicBezTo>
                  <a:cubicBezTo>
                    <a:pt x="879" y="492"/>
                    <a:pt x="880" y="492"/>
                    <a:pt x="880" y="492"/>
                  </a:cubicBezTo>
                  <a:cubicBezTo>
                    <a:pt x="881" y="492"/>
                    <a:pt x="881" y="492"/>
                    <a:pt x="882" y="491"/>
                  </a:cubicBezTo>
                  <a:cubicBezTo>
                    <a:pt x="882" y="491"/>
                    <a:pt x="882" y="490"/>
                    <a:pt x="882" y="490"/>
                  </a:cubicBezTo>
                  <a:cubicBezTo>
                    <a:pt x="883" y="490"/>
                    <a:pt x="883" y="490"/>
                    <a:pt x="884" y="490"/>
                  </a:cubicBezTo>
                  <a:cubicBezTo>
                    <a:pt x="884" y="490"/>
                    <a:pt x="884" y="490"/>
                    <a:pt x="884" y="490"/>
                  </a:cubicBezTo>
                  <a:cubicBezTo>
                    <a:pt x="886" y="491"/>
                    <a:pt x="886" y="490"/>
                    <a:pt x="887" y="489"/>
                  </a:cubicBezTo>
                  <a:cubicBezTo>
                    <a:pt x="888" y="490"/>
                    <a:pt x="890" y="490"/>
                    <a:pt x="891" y="490"/>
                  </a:cubicBezTo>
                  <a:cubicBezTo>
                    <a:pt x="893" y="489"/>
                    <a:pt x="894" y="489"/>
                    <a:pt x="895" y="491"/>
                  </a:cubicBezTo>
                  <a:cubicBezTo>
                    <a:pt x="895" y="491"/>
                    <a:pt x="896" y="491"/>
                    <a:pt x="896" y="492"/>
                  </a:cubicBezTo>
                  <a:cubicBezTo>
                    <a:pt x="896" y="492"/>
                    <a:pt x="896" y="492"/>
                    <a:pt x="896" y="492"/>
                  </a:cubicBezTo>
                  <a:cubicBezTo>
                    <a:pt x="897" y="492"/>
                    <a:pt x="898" y="492"/>
                    <a:pt x="899" y="491"/>
                  </a:cubicBezTo>
                  <a:cubicBezTo>
                    <a:pt x="899" y="490"/>
                    <a:pt x="899" y="490"/>
                    <a:pt x="900" y="489"/>
                  </a:cubicBezTo>
                  <a:cubicBezTo>
                    <a:pt x="900" y="489"/>
                    <a:pt x="901" y="489"/>
                    <a:pt x="901" y="490"/>
                  </a:cubicBezTo>
                  <a:cubicBezTo>
                    <a:pt x="901" y="491"/>
                    <a:pt x="901" y="492"/>
                    <a:pt x="900" y="493"/>
                  </a:cubicBezTo>
                  <a:cubicBezTo>
                    <a:pt x="899" y="495"/>
                    <a:pt x="897" y="497"/>
                    <a:pt x="898" y="499"/>
                  </a:cubicBezTo>
                  <a:cubicBezTo>
                    <a:pt x="898" y="500"/>
                    <a:pt x="898" y="500"/>
                    <a:pt x="898" y="501"/>
                  </a:cubicBezTo>
                  <a:cubicBezTo>
                    <a:pt x="898" y="501"/>
                    <a:pt x="897" y="501"/>
                    <a:pt x="898" y="502"/>
                  </a:cubicBezTo>
                  <a:cubicBezTo>
                    <a:pt x="898" y="502"/>
                    <a:pt x="899" y="502"/>
                    <a:pt x="899" y="502"/>
                  </a:cubicBezTo>
                  <a:cubicBezTo>
                    <a:pt x="900" y="502"/>
                    <a:pt x="900" y="501"/>
                    <a:pt x="900" y="501"/>
                  </a:cubicBezTo>
                  <a:cubicBezTo>
                    <a:pt x="900" y="501"/>
                    <a:pt x="900" y="501"/>
                    <a:pt x="900" y="501"/>
                  </a:cubicBezTo>
                  <a:cubicBezTo>
                    <a:pt x="900" y="501"/>
                    <a:pt x="900" y="501"/>
                    <a:pt x="900" y="501"/>
                  </a:cubicBezTo>
                  <a:cubicBezTo>
                    <a:pt x="901" y="501"/>
                    <a:pt x="901" y="501"/>
                    <a:pt x="901" y="501"/>
                  </a:cubicBezTo>
                  <a:cubicBezTo>
                    <a:pt x="902" y="501"/>
                    <a:pt x="902" y="501"/>
                    <a:pt x="902" y="501"/>
                  </a:cubicBezTo>
                  <a:cubicBezTo>
                    <a:pt x="902" y="501"/>
                    <a:pt x="901" y="502"/>
                    <a:pt x="901" y="502"/>
                  </a:cubicBezTo>
                  <a:cubicBezTo>
                    <a:pt x="901" y="502"/>
                    <a:pt x="901" y="502"/>
                    <a:pt x="901" y="502"/>
                  </a:cubicBezTo>
                  <a:cubicBezTo>
                    <a:pt x="900" y="503"/>
                    <a:pt x="899" y="505"/>
                    <a:pt x="900" y="506"/>
                  </a:cubicBezTo>
                  <a:cubicBezTo>
                    <a:pt x="900" y="506"/>
                    <a:pt x="900" y="506"/>
                    <a:pt x="900" y="506"/>
                  </a:cubicBezTo>
                  <a:cubicBezTo>
                    <a:pt x="900" y="507"/>
                    <a:pt x="900" y="507"/>
                    <a:pt x="900" y="507"/>
                  </a:cubicBezTo>
                  <a:cubicBezTo>
                    <a:pt x="900" y="507"/>
                    <a:pt x="900" y="507"/>
                    <a:pt x="901" y="506"/>
                  </a:cubicBezTo>
                  <a:cubicBezTo>
                    <a:pt x="901" y="506"/>
                    <a:pt x="901" y="506"/>
                    <a:pt x="901" y="506"/>
                  </a:cubicBezTo>
                  <a:cubicBezTo>
                    <a:pt x="902" y="506"/>
                    <a:pt x="903" y="505"/>
                    <a:pt x="903" y="505"/>
                  </a:cubicBezTo>
                  <a:cubicBezTo>
                    <a:pt x="904" y="505"/>
                    <a:pt x="905" y="505"/>
                    <a:pt x="905" y="504"/>
                  </a:cubicBezTo>
                  <a:cubicBezTo>
                    <a:pt x="905" y="504"/>
                    <a:pt x="905" y="504"/>
                    <a:pt x="905" y="504"/>
                  </a:cubicBezTo>
                  <a:cubicBezTo>
                    <a:pt x="907" y="501"/>
                    <a:pt x="909" y="498"/>
                    <a:pt x="912" y="496"/>
                  </a:cubicBezTo>
                  <a:cubicBezTo>
                    <a:pt x="913" y="496"/>
                    <a:pt x="913" y="495"/>
                    <a:pt x="913" y="495"/>
                  </a:cubicBezTo>
                  <a:cubicBezTo>
                    <a:pt x="914" y="494"/>
                    <a:pt x="914" y="492"/>
                    <a:pt x="916" y="492"/>
                  </a:cubicBezTo>
                  <a:cubicBezTo>
                    <a:pt x="916" y="492"/>
                    <a:pt x="917" y="492"/>
                    <a:pt x="917" y="492"/>
                  </a:cubicBezTo>
                  <a:cubicBezTo>
                    <a:pt x="917" y="491"/>
                    <a:pt x="918" y="491"/>
                    <a:pt x="918" y="491"/>
                  </a:cubicBezTo>
                  <a:cubicBezTo>
                    <a:pt x="918" y="491"/>
                    <a:pt x="919" y="492"/>
                    <a:pt x="919" y="493"/>
                  </a:cubicBezTo>
                  <a:cubicBezTo>
                    <a:pt x="919" y="493"/>
                    <a:pt x="919" y="493"/>
                    <a:pt x="919" y="493"/>
                  </a:cubicBezTo>
                  <a:cubicBezTo>
                    <a:pt x="919" y="493"/>
                    <a:pt x="919" y="493"/>
                    <a:pt x="920" y="493"/>
                  </a:cubicBezTo>
                  <a:cubicBezTo>
                    <a:pt x="920" y="493"/>
                    <a:pt x="921" y="492"/>
                    <a:pt x="921" y="492"/>
                  </a:cubicBezTo>
                  <a:cubicBezTo>
                    <a:pt x="921" y="491"/>
                    <a:pt x="921" y="491"/>
                    <a:pt x="921" y="491"/>
                  </a:cubicBezTo>
                  <a:cubicBezTo>
                    <a:pt x="921" y="491"/>
                    <a:pt x="921" y="491"/>
                    <a:pt x="921" y="491"/>
                  </a:cubicBezTo>
                  <a:cubicBezTo>
                    <a:pt x="920" y="491"/>
                    <a:pt x="920" y="490"/>
                    <a:pt x="920" y="490"/>
                  </a:cubicBezTo>
                  <a:cubicBezTo>
                    <a:pt x="919" y="490"/>
                    <a:pt x="919" y="489"/>
                    <a:pt x="920" y="488"/>
                  </a:cubicBezTo>
                  <a:cubicBezTo>
                    <a:pt x="920" y="487"/>
                    <a:pt x="920" y="486"/>
                    <a:pt x="920" y="486"/>
                  </a:cubicBezTo>
                  <a:cubicBezTo>
                    <a:pt x="920" y="485"/>
                    <a:pt x="920" y="484"/>
                    <a:pt x="920" y="484"/>
                  </a:cubicBezTo>
                  <a:cubicBezTo>
                    <a:pt x="921" y="483"/>
                    <a:pt x="921" y="482"/>
                    <a:pt x="921" y="481"/>
                  </a:cubicBezTo>
                  <a:cubicBezTo>
                    <a:pt x="921" y="480"/>
                    <a:pt x="922" y="479"/>
                    <a:pt x="923" y="479"/>
                  </a:cubicBezTo>
                  <a:cubicBezTo>
                    <a:pt x="924" y="479"/>
                    <a:pt x="925" y="479"/>
                    <a:pt x="926" y="479"/>
                  </a:cubicBezTo>
                  <a:cubicBezTo>
                    <a:pt x="927" y="477"/>
                    <a:pt x="929" y="477"/>
                    <a:pt x="931" y="479"/>
                  </a:cubicBezTo>
                  <a:cubicBezTo>
                    <a:pt x="931" y="479"/>
                    <a:pt x="931" y="478"/>
                    <a:pt x="931" y="478"/>
                  </a:cubicBezTo>
                  <a:cubicBezTo>
                    <a:pt x="931" y="479"/>
                    <a:pt x="931" y="479"/>
                    <a:pt x="931" y="479"/>
                  </a:cubicBezTo>
                  <a:cubicBezTo>
                    <a:pt x="932" y="479"/>
                    <a:pt x="932" y="479"/>
                    <a:pt x="932" y="479"/>
                  </a:cubicBezTo>
                  <a:cubicBezTo>
                    <a:pt x="932" y="480"/>
                    <a:pt x="933" y="480"/>
                    <a:pt x="933" y="480"/>
                  </a:cubicBezTo>
                  <a:cubicBezTo>
                    <a:pt x="933" y="480"/>
                    <a:pt x="932" y="480"/>
                    <a:pt x="931" y="480"/>
                  </a:cubicBezTo>
                  <a:cubicBezTo>
                    <a:pt x="930" y="480"/>
                    <a:pt x="928" y="481"/>
                    <a:pt x="927" y="483"/>
                  </a:cubicBezTo>
                  <a:cubicBezTo>
                    <a:pt x="927" y="483"/>
                    <a:pt x="927" y="484"/>
                    <a:pt x="927" y="485"/>
                  </a:cubicBezTo>
                  <a:cubicBezTo>
                    <a:pt x="927" y="485"/>
                    <a:pt x="927" y="486"/>
                    <a:pt x="926" y="487"/>
                  </a:cubicBezTo>
                  <a:cubicBezTo>
                    <a:pt x="926" y="487"/>
                    <a:pt x="926" y="487"/>
                    <a:pt x="926" y="487"/>
                  </a:cubicBezTo>
                  <a:cubicBezTo>
                    <a:pt x="926" y="489"/>
                    <a:pt x="926" y="490"/>
                    <a:pt x="926" y="491"/>
                  </a:cubicBezTo>
                  <a:cubicBezTo>
                    <a:pt x="925" y="492"/>
                    <a:pt x="925" y="492"/>
                    <a:pt x="925" y="492"/>
                  </a:cubicBezTo>
                  <a:cubicBezTo>
                    <a:pt x="925" y="492"/>
                    <a:pt x="925" y="493"/>
                    <a:pt x="925" y="493"/>
                  </a:cubicBezTo>
                  <a:cubicBezTo>
                    <a:pt x="925" y="493"/>
                    <a:pt x="925" y="493"/>
                    <a:pt x="925" y="493"/>
                  </a:cubicBezTo>
                  <a:cubicBezTo>
                    <a:pt x="924" y="494"/>
                    <a:pt x="924" y="494"/>
                    <a:pt x="924" y="495"/>
                  </a:cubicBezTo>
                  <a:cubicBezTo>
                    <a:pt x="925" y="496"/>
                    <a:pt x="925" y="496"/>
                    <a:pt x="926" y="497"/>
                  </a:cubicBezTo>
                  <a:cubicBezTo>
                    <a:pt x="925" y="498"/>
                    <a:pt x="925" y="499"/>
                    <a:pt x="923" y="500"/>
                  </a:cubicBezTo>
                  <a:cubicBezTo>
                    <a:pt x="923" y="501"/>
                    <a:pt x="923" y="501"/>
                    <a:pt x="923" y="502"/>
                  </a:cubicBezTo>
                  <a:cubicBezTo>
                    <a:pt x="924" y="502"/>
                    <a:pt x="924" y="502"/>
                    <a:pt x="924" y="502"/>
                  </a:cubicBezTo>
                  <a:cubicBezTo>
                    <a:pt x="923" y="503"/>
                    <a:pt x="922" y="503"/>
                    <a:pt x="921" y="504"/>
                  </a:cubicBezTo>
                  <a:cubicBezTo>
                    <a:pt x="921" y="504"/>
                    <a:pt x="921" y="504"/>
                    <a:pt x="921" y="504"/>
                  </a:cubicBezTo>
                  <a:cubicBezTo>
                    <a:pt x="919" y="505"/>
                    <a:pt x="918" y="505"/>
                    <a:pt x="917" y="506"/>
                  </a:cubicBezTo>
                  <a:cubicBezTo>
                    <a:pt x="916" y="507"/>
                    <a:pt x="915" y="507"/>
                    <a:pt x="915" y="508"/>
                  </a:cubicBezTo>
                  <a:cubicBezTo>
                    <a:pt x="915" y="508"/>
                    <a:pt x="915" y="508"/>
                    <a:pt x="915" y="508"/>
                  </a:cubicBezTo>
                  <a:cubicBezTo>
                    <a:pt x="914" y="508"/>
                    <a:pt x="913" y="508"/>
                    <a:pt x="912" y="509"/>
                  </a:cubicBezTo>
                  <a:cubicBezTo>
                    <a:pt x="912" y="509"/>
                    <a:pt x="912" y="509"/>
                    <a:pt x="912" y="509"/>
                  </a:cubicBezTo>
                  <a:cubicBezTo>
                    <a:pt x="912" y="510"/>
                    <a:pt x="912" y="511"/>
                    <a:pt x="912" y="512"/>
                  </a:cubicBezTo>
                  <a:cubicBezTo>
                    <a:pt x="912" y="512"/>
                    <a:pt x="911" y="513"/>
                    <a:pt x="910" y="513"/>
                  </a:cubicBezTo>
                  <a:cubicBezTo>
                    <a:pt x="910" y="514"/>
                    <a:pt x="909" y="514"/>
                    <a:pt x="909" y="515"/>
                  </a:cubicBezTo>
                  <a:cubicBezTo>
                    <a:pt x="908" y="516"/>
                    <a:pt x="907" y="517"/>
                    <a:pt x="906" y="518"/>
                  </a:cubicBezTo>
                  <a:cubicBezTo>
                    <a:pt x="906" y="519"/>
                    <a:pt x="905" y="520"/>
                    <a:pt x="904" y="520"/>
                  </a:cubicBezTo>
                  <a:cubicBezTo>
                    <a:pt x="903" y="521"/>
                    <a:pt x="903" y="521"/>
                    <a:pt x="902" y="521"/>
                  </a:cubicBezTo>
                  <a:cubicBezTo>
                    <a:pt x="902" y="521"/>
                    <a:pt x="902" y="521"/>
                    <a:pt x="902" y="521"/>
                  </a:cubicBezTo>
                  <a:cubicBezTo>
                    <a:pt x="902" y="522"/>
                    <a:pt x="902" y="522"/>
                    <a:pt x="902" y="522"/>
                  </a:cubicBezTo>
                  <a:cubicBezTo>
                    <a:pt x="901" y="522"/>
                    <a:pt x="901" y="523"/>
                    <a:pt x="901" y="523"/>
                  </a:cubicBezTo>
                  <a:cubicBezTo>
                    <a:pt x="901" y="523"/>
                    <a:pt x="901" y="524"/>
                    <a:pt x="900" y="524"/>
                  </a:cubicBezTo>
                  <a:cubicBezTo>
                    <a:pt x="900" y="524"/>
                    <a:pt x="900" y="524"/>
                    <a:pt x="899" y="525"/>
                  </a:cubicBezTo>
                  <a:cubicBezTo>
                    <a:pt x="899" y="525"/>
                    <a:pt x="899" y="526"/>
                    <a:pt x="898" y="526"/>
                  </a:cubicBezTo>
                  <a:cubicBezTo>
                    <a:pt x="898" y="527"/>
                    <a:pt x="898" y="527"/>
                    <a:pt x="897" y="528"/>
                  </a:cubicBezTo>
                  <a:cubicBezTo>
                    <a:pt x="897" y="528"/>
                    <a:pt x="897" y="529"/>
                    <a:pt x="897" y="530"/>
                  </a:cubicBezTo>
                  <a:cubicBezTo>
                    <a:pt x="897" y="530"/>
                    <a:pt x="897" y="531"/>
                    <a:pt x="896" y="531"/>
                  </a:cubicBezTo>
                  <a:cubicBezTo>
                    <a:pt x="896" y="531"/>
                    <a:pt x="895" y="532"/>
                    <a:pt x="895" y="533"/>
                  </a:cubicBezTo>
                  <a:cubicBezTo>
                    <a:pt x="893" y="536"/>
                    <a:pt x="890" y="538"/>
                    <a:pt x="887" y="540"/>
                  </a:cubicBezTo>
                  <a:cubicBezTo>
                    <a:pt x="887" y="541"/>
                    <a:pt x="886" y="542"/>
                    <a:pt x="885" y="542"/>
                  </a:cubicBezTo>
                  <a:cubicBezTo>
                    <a:pt x="885" y="541"/>
                    <a:pt x="884" y="541"/>
                    <a:pt x="884" y="541"/>
                  </a:cubicBezTo>
                  <a:cubicBezTo>
                    <a:pt x="883" y="541"/>
                    <a:pt x="883" y="542"/>
                    <a:pt x="882" y="543"/>
                  </a:cubicBezTo>
                  <a:cubicBezTo>
                    <a:pt x="882" y="543"/>
                    <a:pt x="882" y="543"/>
                    <a:pt x="881" y="544"/>
                  </a:cubicBezTo>
                  <a:cubicBezTo>
                    <a:pt x="881" y="544"/>
                    <a:pt x="880" y="544"/>
                    <a:pt x="879" y="544"/>
                  </a:cubicBezTo>
                  <a:cubicBezTo>
                    <a:pt x="879" y="544"/>
                    <a:pt x="879" y="544"/>
                    <a:pt x="879" y="544"/>
                  </a:cubicBezTo>
                  <a:cubicBezTo>
                    <a:pt x="879" y="544"/>
                    <a:pt x="879" y="544"/>
                    <a:pt x="879" y="544"/>
                  </a:cubicBezTo>
                  <a:cubicBezTo>
                    <a:pt x="879" y="544"/>
                    <a:pt x="879" y="544"/>
                    <a:pt x="879" y="544"/>
                  </a:cubicBezTo>
                  <a:cubicBezTo>
                    <a:pt x="879" y="543"/>
                    <a:pt x="878" y="544"/>
                    <a:pt x="878" y="544"/>
                  </a:cubicBezTo>
                  <a:cubicBezTo>
                    <a:pt x="877" y="544"/>
                    <a:pt x="877" y="545"/>
                    <a:pt x="878" y="545"/>
                  </a:cubicBezTo>
                  <a:cubicBezTo>
                    <a:pt x="878" y="545"/>
                    <a:pt x="878" y="545"/>
                    <a:pt x="878" y="545"/>
                  </a:cubicBezTo>
                  <a:cubicBezTo>
                    <a:pt x="878" y="546"/>
                    <a:pt x="878" y="546"/>
                    <a:pt x="879" y="547"/>
                  </a:cubicBezTo>
                  <a:cubicBezTo>
                    <a:pt x="879" y="548"/>
                    <a:pt x="879" y="548"/>
                    <a:pt x="879" y="548"/>
                  </a:cubicBezTo>
                  <a:cubicBezTo>
                    <a:pt x="879" y="549"/>
                    <a:pt x="878" y="549"/>
                    <a:pt x="878" y="549"/>
                  </a:cubicBezTo>
                  <a:cubicBezTo>
                    <a:pt x="878" y="549"/>
                    <a:pt x="878" y="549"/>
                    <a:pt x="878" y="549"/>
                  </a:cubicBezTo>
                  <a:cubicBezTo>
                    <a:pt x="878" y="549"/>
                    <a:pt x="878" y="550"/>
                    <a:pt x="878" y="550"/>
                  </a:cubicBezTo>
                  <a:cubicBezTo>
                    <a:pt x="878" y="550"/>
                    <a:pt x="878" y="550"/>
                    <a:pt x="878" y="550"/>
                  </a:cubicBezTo>
                  <a:cubicBezTo>
                    <a:pt x="878" y="550"/>
                    <a:pt x="877" y="551"/>
                    <a:pt x="877" y="551"/>
                  </a:cubicBezTo>
                  <a:cubicBezTo>
                    <a:pt x="877" y="552"/>
                    <a:pt x="877" y="552"/>
                    <a:pt x="876" y="553"/>
                  </a:cubicBezTo>
                  <a:cubicBezTo>
                    <a:pt x="875" y="554"/>
                    <a:pt x="874" y="555"/>
                    <a:pt x="872" y="557"/>
                  </a:cubicBezTo>
                  <a:cubicBezTo>
                    <a:pt x="872" y="557"/>
                    <a:pt x="872" y="557"/>
                    <a:pt x="872" y="557"/>
                  </a:cubicBezTo>
                  <a:cubicBezTo>
                    <a:pt x="872" y="558"/>
                    <a:pt x="872" y="558"/>
                    <a:pt x="871" y="559"/>
                  </a:cubicBezTo>
                  <a:cubicBezTo>
                    <a:pt x="871" y="559"/>
                    <a:pt x="871" y="559"/>
                    <a:pt x="871" y="559"/>
                  </a:cubicBezTo>
                  <a:cubicBezTo>
                    <a:pt x="871" y="560"/>
                    <a:pt x="871" y="560"/>
                    <a:pt x="871" y="560"/>
                  </a:cubicBezTo>
                  <a:cubicBezTo>
                    <a:pt x="871" y="560"/>
                    <a:pt x="871" y="561"/>
                    <a:pt x="871" y="561"/>
                  </a:cubicBezTo>
                  <a:cubicBezTo>
                    <a:pt x="871" y="562"/>
                    <a:pt x="870" y="562"/>
                    <a:pt x="870" y="563"/>
                  </a:cubicBezTo>
                  <a:cubicBezTo>
                    <a:pt x="870" y="564"/>
                    <a:pt x="870" y="565"/>
                    <a:pt x="870" y="565"/>
                  </a:cubicBezTo>
                  <a:cubicBezTo>
                    <a:pt x="870" y="566"/>
                    <a:pt x="869" y="567"/>
                    <a:pt x="869" y="568"/>
                  </a:cubicBezTo>
                  <a:cubicBezTo>
                    <a:pt x="869" y="568"/>
                    <a:pt x="869" y="568"/>
                    <a:pt x="869" y="568"/>
                  </a:cubicBezTo>
                  <a:cubicBezTo>
                    <a:pt x="869" y="572"/>
                    <a:pt x="869" y="576"/>
                    <a:pt x="869" y="580"/>
                  </a:cubicBezTo>
                  <a:cubicBezTo>
                    <a:pt x="869" y="581"/>
                    <a:pt x="869" y="581"/>
                    <a:pt x="869" y="581"/>
                  </a:cubicBezTo>
                  <a:cubicBezTo>
                    <a:pt x="869" y="581"/>
                    <a:pt x="869" y="581"/>
                    <a:pt x="869" y="581"/>
                  </a:cubicBezTo>
                  <a:cubicBezTo>
                    <a:pt x="870" y="581"/>
                    <a:pt x="870" y="582"/>
                    <a:pt x="870" y="582"/>
                  </a:cubicBezTo>
                  <a:cubicBezTo>
                    <a:pt x="870" y="583"/>
                    <a:pt x="870" y="583"/>
                    <a:pt x="870" y="583"/>
                  </a:cubicBezTo>
                  <a:cubicBezTo>
                    <a:pt x="870" y="585"/>
                    <a:pt x="870" y="586"/>
                    <a:pt x="871" y="587"/>
                  </a:cubicBezTo>
                  <a:cubicBezTo>
                    <a:pt x="871" y="587"/>
                    <a:pt x="871" y="587"/>
                    <a:pt x="871" y="588"/>
                  </a:cubicBezTo>
                  <a:cubicBezTo>
                    <a:pt x="871" y="589"/>
                    <a:pt x="871" y="589"/>
                    <a:pt x="871" y="590"/>
                  </a:cubicBezTo>
                  <a:cubicBezTo>
                    <a:pt x="871" y="590"/>
                    <a:pt x="871" y="590"/>
                    <a:pt x="871" y="590"/>
                  </a:cubicBezTo>
                  <a:cubicBezTo>
                    <a:pt x="871" y="592"/>
                    <a:pt x="871" y="593"/>
                    <a:pt x="871" y="594"/>
                  </a:cubicBezTo>
                  <a:cubicBezTo>
                    <a:pt x="872" y="594"/>
                    <a:pt x="872" y="594"/>
                    <a:pt x="872" y="594"/>
                  </a:cubicBezTo>
                  <a:cubicBezTo>
                    <a:pt x="872" y="595"/>
                    <a:pt x="872" y="595"/>
                    <a:pt x="872" y="595"/>
                  </a:cubicBezTo>
                  <a:cubicBezTo>
                    <a:pt x="872" y="596"/>
                    <a:pt x="872" y="597"/>
                    <a:pt x="872" y="598"/>
                  </a:cubicBezTo>
                  <a:cubicBezTo>
                    <a:pt x="872" y="599"/>
                    <a:pt x="872" y="599"/>
                    <a:pt x="872" y="599"/>
                  </a:cubicBezTo>
                  <a:cubicBezTo>
                    <a:pt x="872" y="599"/>
                    <a:pt x="872" y="600"/>
                    <a:pt x="873" y="600"/>
                  </a:cubicBezTo>
                  <a:cubicBezTo>
                    <a:pt x="873" y="601"/>
                    <a:pt x="872" y="602"/>
                    <a:pt x="873" y="603"/>
                  </a:cubicBezTo>
                  <a:cubicBezTo>
                    <a:pt x="873" y="603"/>
                    <a:pt x="873" y="603"/>
                    <a:pt x="873" y="604"/>
                  </a:cubicBezTo>
                  <a:cubicBezTo>
                    <a:pt x="874" y="605"/>
                    <a:pt x="874" y="606"/>
                    <a:pt x="874" y="607"/>
                  </a:cubicBezTo>
                  <a:cubicBezTo>
                    <a:pt x="874" y="608"/>
                    <a:pt x="874" y="609"/>
                    <a:pt x="875" y="610"/>
                  </a:cubicBezTo>
                  <a:cubicBezTo>
                    <a:pt x="875" y="611"/>
                    <a:pt x="875" y="611"/>
                    <a:pt x="875" y="611"/>
                  </a:cubicBezTo>
                  <a:cubicBezTo>
                    <a:pt x="875" y="612"/>
                    <a:pt x="875" y="613"/>
                    <a:pt x="875" y="614"/>
                  </a:cubicBezTo>
                  <a:cubicBezTo>
                    <a:pt x="875" y="616"/>
                    <a:pt x="875" y="618"/>
                    <a:pt x="875" y="619"/>
                  </a:cubicBezTo>
                  <a:cubicBezTo>
                    <a:pt x="876" y="620"/>
                    <a:pt x="876" y="620"/>
                    <a:pt x="876" y="621"/>
                  </a:cubicBezTo>
                  <a:cubicBezTo>
                    <a:pt x="877" y="622"/>
                    <a:pt x="877" y="623"/>
                    <a:pt x="877" y="623"/>
                  </a:cubicBezTo>
                  <a:cubicBezTo>
                    <a:pt x="877" y="623"/>
                    <a:pt x="877" y="623"/>
                    <a:pt x="877" y="623"/>
                  </a:cubicBezTo>
                  <a:cubicBezTo>
                    <a:pt x="878" y="623"/>
                    <a:pt x="878" y="622"/>
                    <a:pt x="878" y="622"/>
                  </a:cubicBezTo>
                  <a:cubicBezTo>
                    <a:pt x="879" y="622"/>
                    <a:pt x="879" y="622"/>
                    <a:pt x="879" y="622"/>
                  </a:cubicBezTo>
                  <a:cubicBezTo>
                    <a:pt x="879" y="621"/>
                    <a:pt x="880" y="621"/>
                    <a:pt x="880" y="621"/>
                  </a:cubicBezTo>
                  <a:cubicBezTo>
                    <a:pt x="881" y="620"/>
                    <a:pt x="882" y="619"/>
                    <a:pt x="883" y="618"/>
                  </a:cubicBezTo>
                  <a:cubicBezTo>
                    <a:pt x="885" y="616"/>
                    <a:pt x="887" y="614"/>
                    <a:pt x="887" y="611"/>
                  </a:cubicBezTo>
                  <a:cubicBezTo>
                    <a:pt x="887" y="611"/>
                    <a:pt x="887" y="611"/>
                    <a:pt x="887" y="611"/>
                  </a:cubicBezTo>
                  <a:cubicBezTo>
                    <a:pt x="889" y="610"/>
                    <a:pt x="889" y="609"/>
                    <a:pt x="889" y="608"/>
                  </a:cubicBezTo>
                  <a:cubicBezTo>
                    <a:pt x="889" y="608"/>
                    <a:pt x="889" y="607"/>
                    <a:pt x="889" y="607"/>
                  </a:cubicBezTo>
                  <a:cubicBezTo>
                    <a:pt x="889" y="607"/>
                    <a:pt x="889" y="607"/>
                    <a:pt x="889" y="606"/>
                  </a:cubicBezTo>
                  <a:cubicBezTo>
                    <a:pt x="889" y="606"/>
                    <a:pt x="889" y="605"/>
                    <a:pt x="889" y="605"/>
                  </a:cubicBezTo>
                  <a:cubicBezTo>
                    <a:pt x="889" y="604"/>
                    <a:pt x="890" y="604"/>
                    <a:pt x="890" y="603"/>
                  </a:cubicBezTo>
                  <a:cubicBezTo>
                    <a:pt x="890" y="603"/>
                    <a:pt x="889" y="602"/>
                    <a:pt x="889" y="602"/>
                  </a:cubicBezTo>
                  <a:cubicBezTo>
                    <a:pt x="888" y="602"/>
                    <a:pt x="888" y="602"/>
                    <a:pt x="888" y="601"/>
                  </a:cubicBezTo>
                  <a:cubicBezTo>
                    <a:pt x="888" y="601"/>
                    <a:pt x="888" y="601"/>
                    <a:pt x="889" y="601"/>
                  </a:cubicBezTo>
                  <a:cubicBezTo>
                    <a:pt x="889" y="600"/>
                    <a:pt x="889" y="600"/>
                    <a:pt x="889" y="601"/>
                  </a:cubicBezTo>
                  <a:cubicBezTo>
                    <a:pt x="891" y="602"/>
                    <a:pt x="892" y="601"/>
                    <a:pt x="893" y="600"/>
                  </a:cubicBezTo>
                  <a:cubicBezTo>
                    <a:pt x="894" y="599"/>
                    <a:pt x="895" y="599"/>
                    <a:pt x="896" y="598"/>
                  </a:cubicBezTo>
                  <a:cubicBezTo>
                    <a:pt x="897" y="598"/>
                    <a:pt x="898" y="599"/>
                    <a:pt x="899" y="600"/>
                  </a:cubicBezTo>
                  <a:cubicBezTo>
                    <a:pt x="899" y="600"/>
                    <a:pt x="899" y="599"/>
                    <a:pt x="899" y="599"/>
                  </a:cubicBezTo>
                  <a:cubicBezTo>
                    <a:pt x="899" y="599"/>
                    <a:pt x="899" y="599"/>
                    <a:pt x="899" y="598"/>
                  </a:cubicBezTo>
                  <a:cubicBezTo>
                    <a:pt x="898" y="598"/>
                    <a:pt x="898" y="597"/>
                    <a:pt x="898" y="596"/>
                  </a:cubicBezTo>
                  <a:cubicBezTo>
                    <a:pt x="898" y="596"/>
                    <a:pt x="898" y="595"/>
                    <a:pt x="898" y="595"/>
                  </a:cubicBezTo>
                  <a:cubicBezTo>
                    <a:pt x="898" y="595"/>
                    <a:pt x="898" y="595"/>
                    <a:pt x="898" y="594"/>
                  </a:cubicBezTo>
                  <a:cubicBezTo>
                    <a:pt x="898" y="594"/>
                    <a:pt x="898" y="594"/>
                    <a:pt x="898" y="593"/>
                  </a:cubicBezTo>
                  <a:cubicBezTo>
                    <a:pt x="898" y="593"/>
                    <a:pt x="898" y="593"/>
                    <a:pt x="898" y="593"/>
                  </a:cubicBezTo>
                  <a:cubicBezTo>
                    <a:pt x="898" y="593"/>
                    <a:pt x="898" y="592"/>
                    <a:pt x="898" y="592"/>
                  </a:cubicBezTo>
                  <a:cubicBezTo>
                    <a:pt x="898" y="592"/>
                    <a:pt x="898" y="591"/>
                    <a:pt x="898" y="591"/>
                  </a:cubicBezTo>
                  <a:cubicBezTo>
                    <a:pt x="899" y="589"/>
                    <a:pt x="900" y="587"/>
                    <a:pt x="901" y="586"/>
                  </a:cubicBezTo>
                  <a:cubicBezTo>
                    <a:pt x="902" y="585"/>
                    <a:pt x="904" y="584"/>
                    <a:pt x="905" y="583"/>
                  </a:cubicBezTo>
                  <a:cubicBezTo>
                    <a:pt x="906" y="583"/>
                    <a:pt x="906" y="583"/>
                    <a:pt x="907" y="583"/>
                  </a:cubicBezTo>
                  <a:cubicBezTo>
                    <a:pt x="909" y="584"/>
                    <a:pt x="910" y="584"/>
                    <a:pt x="911" y="582"/>
                  </a:cubicBezTo>
                  <a:cubicBezTo>
                    <a:pt x="913" y="581"/>
                    <a:pt x="913" y="581"/>
                    <a:pt x="913" y="580"/>
                  </a:cubicBezTo>
                  <a:cubicBezTo>
                    <a:pt x="913" y="580"/>
                    <a:pt x="913" y="579"/>
                    <a:pt x="912" y="578"/>
                  </a:cubicBezTo>
                  <a:cubicBezTo>
                    <a:pt x="912" y="578"/>
                    <a:pt x="912" y="578"/>
                    <a:pt x="912" y="578"/>
                  </a:cubicBezTo>
                  <a:cubicBezTo>
                    <a:pt x="912" y="577"/>
                    <a:pt x="911" y="576"/>
                    <a:pt x="911" y="575"/>
                  </a:cubicBezTo>
                  <a:cubicBezTo>
                    <a:pt x="911" y="574"/>
                    <a:pt x="911" y="574"/>
                    <a:pt x="911" y="573"/>
                  </a:cubicBezTo>
                  <a:cubicBezTo>
                    <a:pt x="911" y="572"/>
                    <a:pt x="911" y="571"/>
                    <a:pt x="911" y="570"/>
                  </a:cubicBezTo>
                  <a:cubicBezTo>
                    <a:pt x="912" y="569"/>
                    <a:pt x="913" y="568"/>
                    <a:pt x="913" y="566"/>
                  </a:cubicBezTo>
                  <a:cubicBezTo>
                    <a:pt x="912" y="565"/>
                    <a:pt x="913" y="565"/>
                    <a:pt x="914" y="564"/>
                  </a:cubicBezTo>
                  <a:cubicBezTo>
                    <a:pt x="915" y="564"/>
                    <a:pt x="916" y="564"/>
                    <a:pt x="916" y="563"/>
                  </a:cubicBezTo>
                  <a:cubicBezTo>
                    <a:pt x="915" y="560"/>
                    <a:pt x="918" y="561"/>
                    <a:pt x="919" y="560"/>
                  </a:cubicBezTo>
                  <a:cubicBezTo>
                    <a:pt x="918" y="561"/>
                    <a:pt x="918" y="562"/>
                    <a:pt x="918" y="562"/>
                  </a:cubicBezTo>
                  <a:cubicBezTo>
                    <a:pt x="917" y="563"/>
                    <a:pt x="917" y="563"/>
                    <a:pt x="917" y="564"/>
                  </a:cubicBezTo>
                  <a:cubicBezTo>
                    <a:pt x="918" y="565"/>
                    <a:pt x="918" y="565"/>
                    <a:pt x="919" y="566"/>
                  </a:cubicBezTo>
                  <a:cubicBezTo>
                    <a:pt x="919" y="566"/>
                    <a:pt x="920" y="566"/>
                    <a:pt x="921" y="564"/>
                  </a:cubicBezTo>
                  <a:cubicBezTo>
                    <a:pt x="922" y="564"/>
                    <a:pt x="922" y="563"/>
                    <a:pt x="922" y="563"/>
                  </a:cubicBezTo>
                  <a:cubicBezTo>
                    <a:pt x="921" y="561"/>
                    <a:pt x="921" y="560"/>
                    <a:pt x="921" y="558"/>
                  </a:cubicBezTo>
                  <a:cubicBezTo>
                    <a:pt x="921" y="558"/>
                    <a:pt x="921" y="557"/>
                    <a:pt x="921" y="557"/>
                  </a:cubicBezTo>
                  <a:cubicBezTo>
                    <a:pt x="920" y="557"/>
                    <a:pt x="920" y="557"/>
                    <a:pt x="919" y="557"/>
                  </a:cubicBezTo>
                  <a:cubicBezTo>
                    <a:pt x="919" y="557"/>
                    <a:pt x="919" y="557"/>
                    <a:pt x="919" y="557"/>
                  </a:cubicBezTo>
                  <a:cubicBezTo>
                    <a:pt x="918" y="557"/>
                    <a:pt x="918" y="556"/>
                    <a:pt x="918" y="556"/>
                  </a:cubicBezTo>
                  <a:cubicBezTo>
                    <a:pt x="918" y="554"/>
                    <a:pt x="918" y="553"/>
                    <a:pt x="918" y="551"/>
                  </a:cubicBezTo>
                  <a:cubicBezTo>
                    <a:pt x="917" y="550"/>
                    <a:pt x="918" y="549"/>
                    <a:pt x="919" y="548"/>
                  </a:cubicBezTo>
                  <a:cubicBezTo>
                    <a:pt x="920" y="547"/>
                    <a:pt x="921" y="546"/>
                    <a:pt x="921" y="545"/>
                  </a:cubicBezTo>
                  <a:cubicBezTo>
                    <a:pt x="921" y="544"/>
                    <a:pt x="921" y="544"/>
                    <a:pt x="921" y="544"/>
                  </a:cubicBezTo>
                  <a:cubicBezTo>
                    <a:pt x="920" y="544"/>
                    <a:pt x="920" y="544"/>
                    <a:pt x="920" y="544"/>
                  </a:cubicBezTo>
                  <a:cubicBezTo>
                    <a:pt x="920" y="543"/>
                    <a:pt x="919" y="543"/>
                    <a:pt x="919" y="543"/>
                  </a:cubicBezTo>
                  <a:cubicBezTo>
                    <a:pt x="918" y="543"/>
                    <a:pt x="918" y="543"/>
                    <a:pt x="918" y="542"/>
                  </a:cubicBezTo>
                  <a:cubicBezTo>
                    <a:pt x="917" y="542"/>
                    <a:pt x="917" y="542"/>
                    <a:pt x="917" y="542"/>
                  </a:cubicBezTo>
                  <a:cubicBezTo>
                    <a:pt x="917" y="542"/>
                    <a:pt x="917" y="542"/>
                    <a:pt x="917" y="542"/>
                  </a:cubicBezTo>
                  <a:cubicBezTo>
                    <a:pt x="916" y="542"/>
                    <a:pt x="916" y="543"/>
                    <a:pt x="916" y="543"/>
                  </a:cubicBezTo>
                  <a:cubicBezTo>
                    <a:pt x="916" y="544"/>
                    <a:pt x="915" y="544"/>
                    <a:pt x="915" y="544"/>
                  </a:cubicBezTo>
                  <a:cubicBezTo>
                    <a:pt x="915" y="544"/>
                    <a:pt x="915" y="544"/>
                    <a:pt x="914" y="544"/>
                  </a:cubicBezTo>
                  <a:cubicBezTo>
                    <a:pt x="914" y="543"/>
                    <a:pt x="914" y="543"/>
                    <a:pt x="914" y="544"/>
                  </a:cubicBezTo>
                  <a:cubicBezTo>
                    <a:pt x="913" y="544"/>
                    <a:pt x="913" y="544"/>
                    <a:pt x="913" y="544"/>
                  </a:cubicBezTo>
                  <a:cubicBezTo>
                    <a:pt x="913" y="544"/>
                    <a:pt x="913" y="544"/>
                    <a:pt x="913" y="544"/>
                  </a:cubicBezTo>
                  <a:cubicBezTo>
                    <a:pt x="913" y="543"/>
                    <a:pt x="913" y="543"/>
                    <a:pt x="913" y="543"/>
                  </a:cubicBezTo>
                  <a:cubicBezTo>
                    <a:pt x="913" y="539"/>
                    <a:pt x="913" y="539"/>
                    <a:pt x="913" y="539"/>
                  </a:cubicBezTo>
                  <a:cubicBezTo>
                    <a:pt x="913" y="538"/>
                    <a:pt x="913" y="538"/>
                    <a:pt x="913" y="538"/>
                  </a:cubicBezTo>
                  <a:cubicBezTo>
                    <a:pt x="914" y="537"/>
                    <a:pt x="913" y="537"/>
                    <a:pt x="914" y="536"/>
                  </a:cubicBezTo>
                  <a:cubicBezTo>
                    <a:pt x="914" y="535"/>
                    <a:pt x="915" y="534"/>
                    <a:pt x="915" y="533"/>
                  </a:cubicBezTo>
                  <a:cubicBezTo>
                    <a:pt x="915" y="533"/>
                    <a:pt x="915" y="532"/>
                    <a:pt x="915" y="532"/>
                  </a:cubicBezTo>
                  <a:cubicBezTo>
                    <a:pt x="917" y="531"/>
                    <a:pt x="919" y="530"/>
                    <a:pt x="919" y="527"/>
                  </a:cubicBezTo>
                  <a:cubicBezTo>
                    <a:pt x="919" y="527"/>
                    <a:pt x="920" y="527"/>
                    <a:pt x="920" y="527"/>
                  </a:cubicBezTo>
                  <a:cubicBezTo>
                    <a:pt x="920" y="527"/>
                    <a:pt x="921" y="527"/>
                    <a:pt x="921" y="527"/>
                  </a:cubicBezTo>
                  <a:cubicBezTo>
                    <a:pt x="921" y="527"/>
                    <a:pt x="921" y="526"/>
                    <a:pt x="921" y="526"/>
                  </a:cubicBezTo>
                  <a:cubicBezTo>
                    <a:pt x="919" y="525"/>
                    <a:pt x="920" y="525"/>
                    <a:pt x="921" y="525"/>
                  </a:cubicBezTo>
                  <a:cubicBezTo>
                    <a:pt x="922" y="524"/>
                    <a:pt x="922" y="523"/>
                    <a:pt x="921" y="523"/>
                  </a:cubicBezTo>
                  <a:cubicBezTo>
                    <a:pt x="921" y="523"/>
                    <a:pt x="921" y="523"/>
                    <a:pt x="921" y="523"/>
                  </a:cubicBezTo>
                  <a:cubicBezTo>
                    <a:pt x="921" y="523"/>
                    <a:pt x="921" y="522"/>
                    <a:pt x="921" y="522"/>
                  </a:cubicBezTo>
                  <a:cubicBezTo>
                    <a:pt x="920" y="521"/>
                    <a:pt x="921" y="521"/>
                    <a:pt x="922" y="520"/>
                  </a:cubicBezTo>
                  <a:cubicBezTo>
                    <a:pt x="923" y="519"/>
                    <a:pt x="922" y="518"/>
                    <a:pt x="922" y="517"/>
                  </a:cubicBezTo>
                  <a:cubicBezTo>
                    <a:pt x="923" y="517"/>
                    <a:pt x="923" y="516"/>
                    <a:pt x="923" y="516"/>
                  </a:cubicBezTo>
                  <a:cubicBezTo>
                    <a:pt x="924" y="516"/>
                    <a:pt x="925" y="517"/>
                    <a:pt x="924" y="515"/>
                  </a:cubicBezTo>
                  <a:cubicBezTo>
                    <a:pt x="924" y="515"/>
                    <a:pt x="924" y="515"/>
                    <a:pt x="924" y="515"/>
                  </a:cubicBezTo>
                  <a:cubicBezTo>
                    <a:pt x="924" y="515"/>
                    <a:pt x="924" y="515"/>
                    <a:pt x="924" y="515"/>
                  </a:cubicBezTo>
                  <a:cubicBezTo>
                    <a:pt x="924" y="515"/>
                    <a:pt x="924" y="515"/>
                    <a:pt x="924" y="515"/>
                  </a:cubicBezTo>
                  <a:cubicBezTo>
                    <a:pt x="925" y="514"/>
                    <a:pt x="925" y="515"/>
                    <a:pt x="925" y="515"/>
                  </a:cubicBezTo>
                  <a:cubicBezTo>
                    <a:pt x="926" y="515"/>
                    <a:pt x="927" y="515"/>
                    <a:pt x="928" y="515"/>
                  </a:cubicBezTo>
                  <a:cubicBezTo>
                    <a:pt x="928" y="515"/>
                    <a:pt x="928" y="514"/>
                    <a:pt x="928" y="514"/>
                  </a:cubicBezTo>
                  <a:cubicBezTo>
                    <a:pt x="928" y="514"/>
                    <a:pt x="928" y="514"/>
                    <a:pt x="928" y="514"/>
                  </a:cubicBezTo>
                  <a:cubicBezTo>
                    <a:pt x="929" y="514"/>
                    <a:pt x="930" y="514"/>
                    <a:pt x="930" y="515"/>
                  </a:cubicBezTo>
                  <a:cubicBezTo>
                    <a:pt x="931" y="515"/>
                    <a:pt x="931" y="516"/>
                    <a:pt x="931" y="516"/>
                  </a:cubicBezTo>
                  <a:cubicBezTo>
                    <a:pt x="931" y="516"/>
                    <a:pt x="931" y="516"/>
                    <a:pt x="931" y="516"/>
                  </a:cubicBezTo>
                  <a:cubicBezTo>
                    <a:pt x="932" y="518"/>
                    <a:pt x="933" y="517"/>
                    <a:pt x="933" y="516"/>
                  </a:cubicBezTo>
                  <a:cubicBezTo>
                    <a:pt x="934" y="515"/>
                    <a:pt x="934" y="515"/>
                    <a:pt x="933" y="514"/>
                  </a:cubicBezTo>
                  <a:cubicBezTo>
                    <a:pt x="935" y="513"/>
                    <a:pt x="936" y="512"/>
                    <a:pt x="937" y="511"/>
                  </a:cubicBezTo>
                  <a:cubicBezTo>
                    <a:pt x="938" y="511"/>
                    <a:pt x="938" y="511"/>
                    <a:pt x="938" y="511"/>
                  </a:cubicBezTo>
                  <a:cubicBezTo>
                    <a:pt x="939" y="509"/>
                    <a:pt x="940" y="509"/>
                    <a:pt x="941" y="509"/>
                  </a:cubicBezTo>
                  <a:cubicBezTo>
                    <a:pt x="941" y="509"/>
                    <a:pt x="941" y="509"/>
                    <a:pt x="941" y="509"/>
                  </a:cubicBezTo>
                  <a:cubicBezTo>
                    <a:pt x="941" y="512"/>
                    <a:pt x="941" y="512"/>
                    <a:pt x="941" y="512"/>
                  </a:cubicBezTo>
                  <a:cubicBezTo>
                    <a:pt x="941" y="513"/>
                    <a:pt x="941" y="513"/>
                    <a:pt x="941" y="513"/>
                  </a:cubicBezTo>
                  <a:cubicBezTo>
                    <a:pt x="940" y="515"/>
                    <a:pt x="940" y="516"/>
                    <a:pt x="941" y="517"/>
                  </a:cubicBezTo>
                  <a:cubicBezTo>
                    <a:pt x="943" y="517"/>
                    <a:pt x="943" y="515"/>
                    <a:pt x="945" y="513"/>
                  </a:cubicBezTo>
                  <a:cubicBezTo>
                    <a:pt x="946" y="512"/>
                    <a:pt x="946" y="510"/>
                    <a:pt x="948" y="510"/>
                  </a:cubicBezTo>
                  <a:cubicBezTo>
                    <a:pt x="949" y="510"/>
                    <a:pt x="950" y="509"/>
                    <a:pt x="951" y="508"/>
                  </a:cubicBezTo>
                  <a:cubicBezTo>
                    <a:pt x="952" y="508"/>
                    <a:pt x="953" y="508"/>
                    <a:pt x="954" y="507"/>
                  </a:cubicBezTo>
                  <a:cubicBezTo>
                    <a:pt x="956" y="506"/>
                    <a:pt x="958" y="507"/>
                    <a:pt x="960" y="507"/>
                  </a:cubicBezTo>
                  <a:cubicBezTo>
                    <a:pt x="961" y="507"/>
                    <a:pt x="962" y="507"/>
                    <a:pt x="962" y="507"/>
                  </a:cubicBezTo>
                  <a:cubicBezTo>
                    <a:pt x="963" y="508"/>
                    <a:pt x="963" y="508"/>
                    <a:pt x="963" y="509"/>
                  </a:cubicBezTo>
                  <a:cubicBezTo>
                    <a:pt x="963" y="509"/>
                    <a:pt x="963" y="509"/>
                    <a:pt x="963" y="509"/>
                  </a:cubicBezTo>
                  <a:cubicBezTo>
                    <a:pt x="964" y="509"/>
                    <a:pt x="964" y="509"/>
                    <a:pt x="964" y="509"/>
                  </a:cubicBezTo>
                  <a:cubicBezTo>
                    <a:pt x="965" y="510"/>
                    <a:pt x="965" y="511"/>
                    <a:pt x="966" y="512"/>
                  </a:cubicBezTo>
                  <a:cubicBezTo>
                    <a:pt x="966" y="512"/>
                    <a:pt x="966" y="512"/>
                    <a:pt x="966" y="512"/>
                  </a:cubicBezTo>
                  <a:cubicBezTo>
                    <a:pt x="966" y="512"/>
                    <a:pt x="966" y="512"/>
                    <a:pt x="966" y="512"/>
                  </a:cubicBezTo>
                  <a:cubicBezTo>
                    <a:pt x="966" y="513"/>
                    <a:pt x="966" y="514"/>
                    <a:pt x="967" y="514"/>
                  </a:cubicBezTo>
                  <a:cubicBezTo>
                    <a:pt x="967" y="515"/>
                    <a:pt x="967" y="515"/>
                    <a:pt x="967" y="515"/>
                  </a:cubicBezTo>
                  <a:cubicBezTo>
                    <a:pt x="968" y="515"/>
                    <a:pt x="969" y="516"/>
                    <a:pt x="969" y="515"/>
                  </a:cubicBezTo>
                  <a:cubicBezTo>
                    <a:pt x="970" y="515"/>
                    <a:pt x="970" y="514"/>
                    <a:pt x="970" y="514"/>
                  </a:cubicBezTo>
                  <a:cubicBezTo>
                    <a:pt x="970" y="512"/>
                    <a:pt x="971" y="511"/>
                    <a:pt x="972" y="509"/>
                  </a:cubicBezTo>
                  <a:cubicBezTo>
                    <a:pt x="972" y="509"/>
                    <a:pt x="973" y="509"/>
                    <a:pt x="973" y="508"/>
                  </a:cubicBezTo>
                  <a:cubicBezTo>
                    <a:pt x="974" y="507"/>
                    <a:pt x="975" y="507"/>
                    <a:pt x="976" y="506"/>
                  </a:cubicBezTo>
                  <a:cubicBezTo>
                    <a:pt x="977" y="505"/>
                    <a:pt x="978" y="504"/>
                    <a:pt x="979" y="504"/>
                  </a:cubicBezTo>
                  <a:cubicBezTo>
                    <a:pt x="981" y="503"/>
                    <a:pt x="981" y="502"/>
                    <a:pt x="981" y="501"/>
                  </a:cubicBezTo>
                  <a:cubicBezTo>
                    <a:pt x="981" y="500"/>
                    <a:pt x="981" y="500"/>
                    <a:pt x="981" y="500"/>
                  </a:cubicBezTo>
                  <a:cubicBezTo>
                    <a:pt x="983" y="501"/>
                    <a:pt x="983" y="501"/>
                    <a:pt x="983" y="498"/>
                  </a:cubicBezTo>
                  <a:cubicBezTo>
                    <a:pt x="983" y="498"/>
                    <a:pt x="983" y="499"/>
                    <a:pt x="983" y="499"/>
                  </a:cubicBezTo>
                  <a:cubicBezTo>
                    <a:pt x="984" y="499"/>
                    <a:pt x="985" y="498"/>
                    <a:pt x="986" y="498"/>
                  </a:cubicBezTo>
                  <a:cubicBezTo>
                    <a:pt x="986" y="497"/>
                    <a:pt x="987" y="497"/>
                    <a:pt x="986" y="496"/>
                  </a:cubicBezTo>
                  <a:cubicBezTo>
                    <a:pt x="986" y="496"/>
                    <a:pt x="986" y="496"/>
                    <a:pt x="986" y="496"/>
                  </a:cubicBezTo>
                  <a:cubicBezTo>
                    <a:pt x="985" y="496"/>
                    <a:pt x="985" y="496"/>
                    <a:pt x="986" y="495"/>
                  </a:cubicBezTo>
                  <a:cubicBezTo>
                    <a:pt x="986" y="495"/>
                    <a:pt x="986" y="495"/>
                    <a:pt x="986" y="495"/>
                  </a:cubicBezTo>
                  <a:cubicBezTo>
                    <a:pt x="986" y="495"/>
                    <a:pt x="986" y="495"/>
                    <a:pt x="986" y="495"/>
                  </a:cubicBezTo>
                  <a:cubicBezTo>
                    <a:pt x="987" y="495"/>
                    <a:pt x="987" y="495"/>
                    <a:pt x="987" y="495"/>
                  </a:cubicBezTo>
                  <a:cubicBezTo>
                    <a:pt x="987" y="496"/>
                    <a:pt x="988" y="496"/>
                    <a:pt x="989" y="495"/>
                  </a:cubicBezTo>
                  <a:cubicBezTo>
                    <a:pt x="989" y="494"/>
                    <a:pt x="991" y="493"/>
                    <a:pt x="991" y="492"/>
                  </a:cubicBezTo>
                  <a:cubicBezTo>
                    <a:pt x="991" y="491"/>
                    <a:pt x="991" y="491"/>
                    <a:pt x="992" y="492"/>
                  </a:cubicBezTo>
                  <a:cubicBezTo>
                    <a:pt x="993" y="492"/>
                    <a:pt x="994" y="492"/>
                    <a:pt x="993" y="491"/>
                  </a:cubicBezTo>
                  <a:cubicBezTo>
                    <a:pt x="993" y="489"/>
                    <a:pt x="994" y="489"/>
                    <a:pt x="995" y="489"/>
                  </a:cubicBezTo>
                  <a:cubicBezTo>
                    <a:pt x="997" y="490"/>
                    <a:pt x="998" y="489"/>
                    <a:pt x="999" y="488"/>
                  </a:cubicBezTo>
                  <a:cubicBezTo>
                    <a:pt x="1001" y="487"/>
                    <a:pt x="1003" y="485"/>
                    <a:pt x="1005" y="485"/>
                  </a:cubicBezTo>
                  <a:cubicBezTo>
                    <a:pt x="1007" y="484"/>
                    <a:pt x="1009" y="482"/>
                    <a:pt x="1011" y="481"/>
                  </a:cubicBezTo>
                  <a:cubicBezTo>
                    <a:pt x="1012" y="480"/>
                    <a:pt x="1012" y="480"/>
                    <a:pt x="1011" y="480"/>
                  </a:cubicBezTo>
                  <a:cubicBezTo>
                    <a:pt x="1012" y="479"/>
                    <a:pt x="1012" y="479"/>
                    <a:pt x="1012" y="479"/>
                  </a:cubicBezTo>
                  <a:cubicBezTo>
                    <a:pt x="1012" y="479"/>
                    <a:pt x="1013" y="480"/>
                    <a:pt x="1013" y="480"/>
                  </a:cubicBezTo>
                  <a:cubicBezTo>
                    <a:pt x="1013" y="480"/>
                    <a:pt x="1013" y="480"/>
                    <a:pt x="1014" y="480"/>
                  </a:cubicBezTo>
                  <a:cubicBezTo>
                    <a:pt x="1014" y="479"/>
                    <a:pt x="1015" y="479"/>
                    <a:pt x="1016" y="479"/>
                  </a:cubicBezTo>
                  <a:cubicBezTo>
                    <a:pt x="1016" y="479"/>
                    <a:pt x="1016" y="479"/>
                    <a:pt x="1016" y="479"/>
                  </a:cubicBezTo>
                  <a:cubicBezTo>
                    <a:pt x="1016" y="479"/>
                    <a:pt x="1016" y="479"/>
                    <a:pt x="1016" y="479"/>
                  </a:cubicBezTo>
                  <a:cubicBezTo>
                    <a:pt x="1015" y="479"/>
                    <a:pt x="1015" y="479"/>
                    <a:pt x="1014" y="478"/>
                  </a:cubicBezTo>
                  <a:cubicBezTo>
                    <a:pt x="1014" y="478"/>
                    <a:pt x="1014" y="477"/>
                    <a:pt x="1014" y="476"/>
                  </a:cubicBezTo>
                  <a:cubicBezTo>
                    <a:pt x="1014" y="476"/>
                    <a:pt x="1014" y="475"/>
                    <a:pt x="1014" y="475"/>
                  </a:cubicBezTo>
                  <a:cubicBezTo>
                    <a:pt x="1014" y="475"/>
                    <a:pt x="1015" y="475"/>
                    <a:pt x="1015" y="475"/>
                  </a:cubicBezTo>
                  <a:cubicBezTo>
                    <a:pt x="1015" y="475"/>
                    <a:pt x="1015" y="476"/>
                    <a:pt x="1015" y="476"/>
                  </a:cubicBezTo>
                  <a:cubicBezTo>
                    <a:pt x="1015" y="476"/>
                    <a:pt x="1015" y="476"/>
                    <a:pt x="1015" y="476"/>
                  </a:cubicBezTo>
                  <a:cubicBezTo>
                    <a:pt x="1016" y="477"/>
                    <a:pt x="1016" y="477"/>
                    <a:pt x="1017" y="477"/>
                  </a:cubicBezTo>
                  <a:cubicBezTo>
                    <a:pt x="1017" y="477"/>
                    <a:pt x="1017" y="478"/>
                    <a:pt x="1017" y="478"/>
                  </a:cubicBezTo>
                  <a:cubicBezTo>
                    <a:pt x="1017" y="478"/>
                    <a:pt x="1017" y="478"/>
                    <a:pt x="1017" y="479"/>
                  </a:cubicBezTo>
                  <a:cubicBezTo>
                    <a:pt x="1017" y="479"/>
                    <a:pt x="1017" y="479"/>
                    <a:pt x="1017" y="479"/>
                  </a:cubicBezTo>
                  <a:cubicBezTo>
                    <a:pt x="1021" y="479"/>
                    <a:pt x="1023" y="480"/>
                    <a:pt x="1026" y="481"/>
                  </a:cubicBezTo>
                  <a:cubicBezTo>
                    <a:pt x="1027" y="482"/>
                    <a:pt x="1027" y="483"/>
                    <a:pt x="1028" y="482"/>
                  </a:cubicBezTo>
                  <a:cubicBezTo>
                    <a:pt x="1029" y="482"/>
                    <a:pt x="1028" y="481"/>
                    <a:pt x="1028" y="480"/>
                  </a:cubicBezTo>
                  <a:cubicBezTo>
                    <a:pt x="1028" y="480"/>
                    <a:pt x="1028" y="480"/>
                    <a:pt x="1028" y="479"/>
                  </a:cubicBezTo>
                  <a:cubicBezTo>
                    <a:pt x="1028" y="479"/>
                    <a:pt x="1028" y="479"/>
                    <a:pt x="1028" y="479"/>
                  </a:cubicBezTo>
                  <a:cubicBezTo>
                    <a:pt x="1028" y="480"/>
                    <a:pt x="1029" y="480"/>
                    <a:pt x="1029" y="480"/>
                  </a:cubicBezTo>
                  <a:cubicBezTo>
                    <a:pt x="1029" y="480"/>
                    <a:pt x="1030" y="480"/>
                    <a:pt x="1030" y="479"/>
                  </a:cubicBezTo>
                  <a:cubicBezTo>
                    <a:pt x="1032" y="477"/>
                    <a:pt x="1032" y="476"/>
                    <a:pt x="1030" y="474"/>
                  </a:cubicBezTo>
                  <a:cubicBezTo>
                    <a:pt x="1030" y="474"/>
                    <a:pt x="1030" y="474"/>
                    <a:pt x="1030" y="474"/>
                  </a:cubicBezTo>
                  <a:cubicBezTo>
                    <a:pt x="1030" y="474"/>
                    <a:pt x="1030" y="473"/>
                    <a:pt x="1030" y="473"/>
                  </a:cubicBezTo>
                  <a:cubicBezTo>
                    <a:pt x="1030" y="473"/>
                    <a:pt x="1030" y="473"/>
                    <a:pt x="1030" y="473"/>
                  </a:cubicBezTo>
                  <a:cubicBezTo>
                    <a:pt x="1030" y="473"/>
                    <a:pt x="1030" y="473"/>
                    <a:pt x="1029" y="473"/>
                  </a:cubicBezTo>
                  <a:cubicBezTo>
                    <a:pt x="1029" y="473"/>
                    <a:pt x="1028" y="473"/>
                    <a:pt x="1028" y="472"/>
                  </a:cubicBezTo>
                  <a:cubicBezTo>
                    <a:pt x="1028" y="472"/>
                    <a:pt x="1029" y="472"/>
                    <a:pt x="1029" y="472"/>
                  </a:cubicBezTo>
                  <a:cubicBezTo>
                    <a:pt x="1030" y="472"/>
                    <a:pt x="1030" y="471"/>
                    <a:pt x="1030" y="470"/>
                  </a:cubicBezTo>
                  <a:cubicBezTo>
                    <a:pt x="1029" y="469"/>
                    <a:pt x="1028" y="469"/>
                    <a:pt x="1027" y="468"/>
                  </a:cubicBezTo>
                  <a:cubicBezTo>
                    <a:pt x="1027" y="466"/>
                    <a:pt x="1025" y="466"/>
                    <a:pt x="1025" y="464"/>
                  </a:cubicBezTo>
                  <a:cubicBezTo>
                    <a:pt x="1025" y="464"/>
                    <a:pt x="1025" y="464"/>
                    <a:pt x="1024" y="464"/>
                  </a:cubicBezTo>
                  <a:cubicBezTo>
                    <a:pt x="1024" y="464"/>
                    <a:pt x="1023" y="464"/>
                    <a:pt x="1023" y="464"/>
                  </a:cubicBezTo>
                  <a:cubicBezTo>
                    <a:pt x="1023" y="462"/>
                    <a:pt x="1024" y="463"/>
                    <a:pt x="1025" y="463"/>
                  </a:cubicBezTo>
                  <a:cubicBezTo>
                    <a:pt x="1026" y="463"/>
                    <a:pt x="1026" y="462"/>
                    <a:pt x="1026" y="462"/>
                  </a:cubicBezTo>
                  <a:cubicBezTo>
                    <a:pt x="1025" y="460"/>
                    <a:pt x="1026" y="457"/>
                    <a:pt x="1023" y="458"/>
                  </a:cubicBezTo>
                  <a:cubicBezTo>
                    <a:pt x="1023" y="458"/>
                    <a:pt x="1023" y="457"/>
                    <a:pt x="1023" y="457"/>
                  </a:cubicBezTo>
                  <a:cubicBezTo>
                    <a:pt x="1023" y="457"/>
                    <a:pt x="1025" y="457"/>
                    <a:pt x="1024" y="455"/>
                  </a:cubicBezTo>
                  <a:cubicBezTo>
                    <a:pt x="1024" y="455"/>
                    <a:pt x="1024" y="454"/>
                    <a:pt x="1023" y="453"/>
                  </a:cubicBezTo>
                  <a:cubicBezTo>
                    <a:pt x="1023" y="453"/>
                    <a:pt x="1023" y="453"/>
                    <a:pt x="1023" y="452"/>
                  </a:cubicBezTo>
                  <a:cubicBezTo>
                    <a:pt x="1022" y="454"/>
                    <a:pt x="1020" y="454"/>
                    <a:pt x="1019" y="453"/>
                  </a:cubicBezTo>
                  <a:cubicBezTo>
                    <a:pt x="1017" y="451"/>
                    <a:pt x="1016" y="450"/>
                    <a:pt x="1017" y="447"/>
                  </a:cubicBezTo>
                  <a:cubicBezTo>
                    <a:pt x="1017" y="447"/>
                    <a:pt x="1017" y="446"/>
                    <a:pt x="1017" y="446"/>
                  </a:cubicBezTo>
                  <a:cubicBezTo>
                    <a:pt x="1016" y="445"/>
                    <a:pt x="1016" y="446"/>
                    <a:pt x="1015" y="447"/>
                  </a:cubicBezTo>
                  <a:cubicBezTo>
                    <a:pt x="1014" y="447"/>
                    <a:pt x="1013" y="447"/>
                    <a:pt x="1013" y="448"/>
                  </a:cubicBezTo>
                  <a:cubicBezTo>
                    <a:pt x="1013" y="448"/>
                    <a:pt x="1013" y="448"/>
                    <a:pt x="1013" y="448"/>
                  </a:cubicBezTo>
                  <a:cubicBezTo>
                    <a:pt x="1011" y="448"/>
                    <a:pt x="1009" y="446"/>
                    <a:pt x="1009" y="444"/>
                  </a:cubicBezTo>
                  <a:cubicBezTo>
                    <a:pt x="1009" y="444"/>
                    <a:pt x="1009" y="444"/>
                    <a:pt x="1010" y="444"/>
                  </a:cubicBezTo>
                  <a:cubicBezTo>
                    <a:pt x="1010" y="444"/>
                    <a:pt x="1010" y="445"/>
                    <a:pt x="1012" y="444"/>
                  </a:cubicBezTo>
                  <a:cubicBezTo>
                    <a:pt x="1012" y="444"/>
                    <a:pt x="1013" y="444"/>
                    <a:pt x="1014" y="445"/>
                  </a:cubicBezTo>
                  <a:cubicBezTo>
                    <a:pt x="1014" y="445"/>
                    <a:pt x="1015" y="445"/>
                    <a:pt x="1015" y="444"/>
                  </a:cubicBezTo>
                  <a:cubicBezTo>
                    <a:pt x="1015" y="442"/>
                    <a:pt x="1016" y="443"/>
                    <a:pt x="1017" y="443"/>
                  </a:cubicBezTo>
                  <a:cubicBezTo>
                    <a:pt x="1017" y="444"/>
                    <a:pt x="1016" y="445"/>
                    <a:pt x="1018" y="445"/>
                  </a:cubicBezTo>
                  <a:cubicBezTo>
                    <a:pt x="1018" y="445"/>
                    <a:pt x="1018" y="447"/>
                    <a:pt x="1019" y="447"/>
                  </a:cubicBezTo>
                  <a:cubicBezTo>
                    <a:pt x="1021" y="447"/>
                    <a:pt x="1023" y="447"/>
                    <a:pt x="1025" y="447"/>
                  </a:cubicBezTo>
                  <a:cubicBezTo>
                    <a:pt x="1026" y="447"/>
                    <a:pt x="1026" y="447"/>
                    <a:pt x="1027" y="447"/>
                  </a:cubicBezTo>
                  <a:cubicBezTo>
                    <a:pt x="1028" y="446"/>
                    <a:pt x="1028" y="445"/>
                    <a:pt x="1030" y="445"/>
                  </a:cubicBezTo>
                  <a:cubicBezTo>
                    <a:pt x="1031" y="445"/>
                    <a:pt x="1032" y="444"/>
                    <a:pt x="1032" y="443"/>
                  </a:cubicBezTo>
                  <a:cubicBezTo>
                    <a:pt x="1033" y="441"/>
                    <a:pt x="1035" y="440"/>
                    <a:pt x="1036" y="439"/>
                  </a:cubicBezTo>
                  <a:cubicBezTo>
                    <a:pt x="1037" y="438"/>
                    <a:pt x="1038" y="437"/>
                    <a:pt x="1038" y="435"/>
                  </a:cubicBezTo>
                  <a:cubicBezTo>
                    <a:pt x="1037" y="435"/>
                    <a:pt x="1037" y="434"/>
                    <a:pt x="1038" y="434"/>
                  </a:cubicBezTo>
                  <a:cubicBezTo>
                    <a:pt x="1039" y="434"/>
                    <a:pt x="1039" y="431"/>
                    <a:pt x="1038" y="431"/>
                  </a:cubicBezTo>
                  <a:cubicBezTo>
                    <a:pt x="1036" y="429"/>
                    <a:pt x="1035" y="425"/>
                    <a:pt x="1037" y="422"/>
                  </a:cubicBezTo>
                  <a:cubicBezTo>
                    <a:pt x="1037" y="423"/>
                    <a:pt x="1037" y="423"/>
                    <a:pt x="1038" y="423"/>
                  </a:cubicBezTo>
                  <a:cubicBezTo>
                    <a:pt x="1039" y="423"/>
                    <a:pt x="1039" y="422"/>
                    <a:pt x="1039" y="421"/>
                  </a:cubicBezTo>
                  <a:cubicBezTo>
                    <a:pt x="1039" y="421"/>
                    <a:pt x="1039" y="421"/>
                    <a:pt x="1040" y="420"/>
                  </a:cubicBezTo>
                  <a:cubicBezTo>
                    <a:pt x="1040" y="420"/>
                    <a:pt x="1040" y="421"/>
                    <a:pt x="1040" y="421"/>
                  </a:cubicBezTo>
                  <a:cubicBezTo>
                    <a:pt x="1041" y="422"/>
                    <a:pt x="1041" y="422"/>
                    <a:pt x="1042" y="422"/>
                  </a:cubicBezTo>
                  <a:cubicBezTo>
                    <a:pt x="1043" y="422"/>
                    <a:pt x="1043" y="421"/>
                    <a:pt x="1043" y="420"/>
                  </a:cubicBezTo>
                  <a:cubicBezTo>
                    <a:pt x="1043" y="419"/>
                    <a:pt x="1044" y="419"/>
                    <a:pt x="1045" y="419"/>
                  </a:cubicBezTo>
                  <a:cubicBezTo>
                    <a:pt x="1045" y="419"/>
                    <a:pt x="1045" y="419"/>
                    <a:pt x="1045" y="419"/>
                  </a:cubicBezTo>
                  <a:cubicBezTo>
                    <a:pt x="1045" y="420"/>
                    <a:pt x="1045" y="420"/>
                    <a:pt x="1045" y="420"/>
                  </a:cubicBezTo>
                  <a:cubicBezTo>
                    <a:pt x="1045" y="421"/>
                    <a:pt x="1045" y="423"/>
                    <a:pt x="1043" y="424"/>
                  </a:cubicBezTo>
                  <a:cubicBezTo>
                    <a:pt x="1042" y="425"/>
                    <a:pt x="1042" y="428"/>
                    <a:pt x="1044" y="429"/>
                  </a:cubicBezTo>
                  <a:cubicBezTo>
                    <a:pt x="1045" y="430"/>
                    <a:pt x="1045" y="431"/>
                    <a:pt x="1044" y="432"/>
                  </a:cubicBezTo>
                  <a:cubicBezTo>
                    <a:pt x="1044" y="434"/>
                    <a:pt x="1045" y="434"/>
                    <a:pt x="1046" y="434"/>
                  </a:cubicBezTo>
                  <a:cubicBezTo>
                    <a:pt x="1049" y="434"/>
                    <a:pt x="1052" y="434"/>
                    <a:pt x="1054" y="431"/>
                  </a:cubicBezTo>
                  <a:cubicBezTo>
                    <a:pt x="1054" y="431"/>
                    <a:pt x="1054" y="431"/>
                    <a:pt x="1055" y="431"/>
                  </a:cubicBezTo>
                  <a:cubicBezTo>
                    <a:pt x="1055" y="431"/>
                    <a:pt x="1055" y="431"/>
                    <a:pt x="1055" y="431"/>
                  </a:cubicBezTo>
                  <a:cubicBezTo>
                    <a:pt x="1056" y="433"/>
                    <a:pt x="1059" y="433"/>
                    <a:pt x="1061" y="434"/>
                  </a:cubicBezTo>
                  <a:cubicBezTo>
                    <a:pt x="1061" y="434"/>
                    <a:pt x="1062" y="435"/>
                    <a:pt x="1062" y="435"/>
                  </a:cubicBezTo>
                  <a:cubicBezTo>
                    <a:pt x="1062" y="437"/>
                    <a:pt x="1063" y="438"/>
                    <a:pt x="1063" y="440"/>
                  </a:cubicBezTo>
                  <a:cubicBezTo>
                    <a:pt x="1063" y="440"/>
                    <a:pt x="1063" y="440"/>
                    <a:pt x="1063" y="441"/>
                  </a:cubicBezTo>
                  <a:cubicBezTo>
                    <a:pt x="1062" y="442"/>
                    <a:pt x="1063" y="442"/>
                    <a:pt x="1064" y="443"/>
                  </a:cubicBezTo>
                  <a:cubicBezTo>
                    <a:pt x="1064" y="443"/>
                    <a:pt x="1065" y="443"/>
                    <a:pt x="1065" y="444"/>
                  </a:cubicBezTo>
                  <a:cubicBezTo>
                    <a:pt x="1067" y="445"/>
                    <a:pt x="1067" y="445"/>
                    <a:pt x="1069" y="444"/>
                  </a:cubicBezTo>
                  <a:cubicBezTo>
                    <a:pt x="1069" y="444"/>
                    <a:pt x="1070" y="443"/>
                    <a:pt x="1070" y="443"/>
                  </a:cubicBezTo>
                  <a:cubicBezTo>
                    <a:pt x="1071" y="444"/>
                    <a:pt x="1071" y="444"/>
                    <a:pt x="1071" y="445"/>
                  </a:cubicBezTo>
                  <a:cubicBezTo>
                    <a:pt x="1070" y="446"/>
                    <a:pt x="1071" y="446"/>
                    <a:pt x="1071" y="447"/>
                  </a:cubicBezTo>
                  <a:cubicBezTo>
                    <a:pt x="1072" y="447"/>
                    <a:pt x="1074" y="448"/>
                    <a:pt x="1074" y="449"/>
                  </a:cubicBezTo>
                  <a:cubicBezTo>
                    <a:pt x="1075" y="449"/>
                    <a:pt x="1075" y="450"/>
                    <a:pt x="1075" y="450"/>
                  </a:cubicBezTo>
                  <a:cubicBezTo>
                    <a:pt x="1076" y="451"/>
                    <a:pt x="1077" y="452"/>
                    <a:pt x="1078" y="452"/>
                  </a:cubicBezTo>
                  <a:cubicBezTo>
                    <a:pt x="1079" y="451"/>
                    <a:pt x="1079" y="451"/>
                    <a:pt x="1079" y="452"/>
                  </a:cubicBezTo>
                  <a:cubicBezTo>
                    <a:pt x="1080" y="453"/>
                    <a:pt x="1081" y="453"/>
                    <a:pt x="1082" y="453"/>
                  </a:cubicBezTo>
                  <a:cubicBezTo>
                    <a:pt x="1083" y="452"/>
                    <a:pt x="1083" y="451"/>
                    <a:pt x="1082" y="450"/>
                  </a:cubicBezTo>
                  <a:cubicBezTo>
                    <a:pt x="1082" y="450"/>
                    <a:pt x="1081" y="450"/>
                    <a:pt x="1082" y="450"/>
                  </a:cubicBezTo>
                  <a:cubicBezTo>
                    <a:pt x="1082" y="449"/>
                    <a:pt x="1082" y="449"/>
                    <a:pt x="1083" y="450"/>
                  </a:cubicBezTo>
                  <a:cubicBezTo>
                    <a:pt x="1083" y="450"/>
                    <a:pt x="1083" y="450"/>
                    <a:pt x="1083" y="451"/>
                  </a:cubicBezTo>
                  <a:cubicBezTo>
                    <a:pt x="1084" y="452"/>
                    <a:pt x="1085" y="451"/>
                    <a:pt x="1085" y="451"/>
                  </a:cubicBezTo>
                  <a:cubicBezTo>
                    <a:pt x="1086" y="451"/>
                    <a:pt x="1086" y="451"/>
                    <a:pt x="1086" y="451"/>
                  </a:cubicBezTo>
                  <a:cubicBezTo>
                    <a:pt x="1086" y="450"/>
                    <a:pt x="1086" y="449"/>
                    <a:pt x="1086" y="449"/>
                  </a:cubicBezTo>
                  <a:cubicBezTo>
                    <a:pt x="1084" y="449"/>
                    <a:pt x="1083" y="447"/>
                    <a:pt x="1081" y="447"/>
                  </a:cubicBezTo>
                  <a:cubicBezTo>
                    <a:pt x="1085" y="446"/>
                    <a:pt x="1082" y="445"/>
                    <a:pt x="1082" y="444"/>
                  </a:cubicBezTo>
                  <a:cubicBezTo>
                    <a:pt x="1084" y="444"/>
                    <a:pt x="1084" y="444"/>
                    <a:pt x="1086" y="442"/>
                  </a:cubicBezTo>
                  <a:cubicBezTo>
                    <a:pt x="1087" y="441"/>
                    <a:pt x="1087" y="440"/>
                    <a:pt x="1086" y="438"/>
                  </a:cubicBezTo>
                  <a:cubicBezTo>
                    <a:pt x="1086" y="438"/>
                    <a:pt x="1085" y="438"/>
                    <a:pt x="1084" y="438"/>
                  </a:cubicBezTo>
                  <a:cubicBezTo>
                    <a:pt x="1085" y="438"/>
                    <a:pt x="1085" y="438"/>
                    <a:pt x="1086" y="438"/>
                  </a:cubicBezTo>
                  <a:cubicBezTo>
                    <a:pt x="1087" y="438"/>
                    <a:pt x="1088" y="436"/>
                    <a:pt x="1087" y="435"/>
                  </a:cubicBezTo>
                  <a:cubicBezTo>
                    <a:pt x="1086" y="434"/>
                    <a:pt x="1086" y="433"/>
                    <a:pt x="1086" y="432"/>
                  </a:cubicBezTo>
                  <a:cubicBezTo>
                    <a:pt x="1085" y="432"/>
                    <a:pt x="1085" y="432"/>
                    <a:pt x="1085" y="432"/>
                  </a:cubicBezTo>
                  <a:cubicBezTo>
                    <a:pt x="1085" y="432"/>
                    <a:pt x="1084" y="432"/>
                    <a:pt x="1084" y="431"/>
                  </a:cubicBezTo>
                  <a:cubicBezTo>
                    <a:pt x="1084" y="430"/>
                    <a:pt x="1085" y="431"/>
                    <a:pt x="1085" y="431"/>
                  </a:cubicBezTo>
                  <a:cubicBezTo>
                    <a:pt x="1086" y="430"/>
                    <a:pt x="1086" y="431"/>
                    <a:pt x="1087" y="432"/>
                  </a:cubicBezTo>
                  <a:cubicBezTo>
                    <a:pt x="1087" y="433"/>
                    <a:pt x="1087" y="433"/>
                    <a:pt x="1088" y="433"/>
                  </a:cubicBezTo>
                  <a:cubicBezTo>
                    <a:pt x="1090" y="433"/>
                    <a:pt x="1092" y="432"/>
                    <a:pt x="1094" y="433"/>
                  </a:cubicBezTo>
                  <a:cubicBezTo>
                    <a:pt x="1094" y="434"/>
                    <a:pt x="1095" y="434"/>
                    <a:pt x="1095" y="433"/>
                  </a:cubicBezTo>
                  <a:cubicBezTo>
                    <a:pt x="1095" y="433"/>
                    <a:pt x="1095" y="432"/>
                    <a:pt x="1095" y="432"/>
                  </a:cubicBezTo>
                  <a:cubicBezTo>
                    <a:pt x="1094" y="431"/>
                    <a:pt x="1094" y="431"/>
                    <a:pt x="1094" y="431"/>
                  </a:cubicBezTo>
                  <a:cubicBezTo>
                    <a:pt x="1093" y="430"/>
                    <a:pt x="1093" y="430"/>
                    <a:pt x="1093" y="429"/>
                  </a:cubicBezTo>
                  <a:cubicBezTo>
                    <a:pt x="1094" y="430"/>
                    <a:pt x="1095" y="431"/>
                    <a:pt x="1096" y="431"/>
                  </a:cubicBezTo>
                  <a:cubicBezTo>
                    <a:pt x="1098" y="432"/>
                    <a:pt x="1098" y="432"/>
                    <a:pt x="1098" y="430"/>
                  </a:cubicBezTo>
                  <a:cubicBezTo>
                    <a:pt x="1098" y="427"/>
                    <a:pt x="1100" y="425"/>
                    <a:pt x="1103" y="425"/>
                  </a:cubicBezTo>
                  <a:cubicBezTo>
                    <a:pt x="1104" y="425"/>
                    <a:pt x="1104" y="424"/>
                    <a:pt x="1104" y="424"/>
                  </a:cubicBezTo>
                  <a:cubicBezTo>
                    <a:pt x="1104" y="423"/>
                    <a:pt x="1104" y="423"/>
                    <a:pt x="1103" y="423"/>
                  </a:cubicBezTo>
                  <a:close/>
                  <a:moveTo>
                    <a:pt x="823" y="679"/>
                  </a:moveTo>
                  <a:cubicBezTo>
                    <a:pt x="822" y="679"/>
                    <a:pt x="822" y="679"/>
                    <a:pt x="821" y="680"/>
                  </a:cubicBezTo>
                  <a:cubicBezTo>
                    <a:pt x="821" y="680"/>
                    <a:pt x="820" y="682"/>
                    <a:pt x="818" y="681"/>
                  </a:cubicBezTo>
                  <a:cubicBezTo>
                    <a:pt x="818" y="681"/>
                    <a:pt x="818" y="681"/>
                    <a:pt x="817" y="680"/>
                  </a:cubicBezTo>
                  <a:cubicBezTo>
                    <a:pt x="817" y="681"/>
                    <a:pt x="817" y="682"/>
                    <a:pt x="816" y="682"/>
                  </a:cubicBezTo>
                  <a:cubicBezTo>
                    <a:pt x="815" y="683"/>
                    <a:pt x="815" y="683"/>
                    <a:pt x="814" y="684"/>
                  </a:cubicBezTo>
                  <a:cubicBezTo>
                    <a:pt x="813" y="685"/>
                    <a:pt x="812" y="686"/>
                    <a:pt x="811" y="688"/>
                  </a:cubicBezTo>
                  <a:cubicBezTo>
                    <a:pt x="811" y="688"/>
                    <a:pt x="810" y="688"/>
                    <a:pt x="810" y="688"/>
                  </a:cubicBezTo>
                  <a:cubicBezTo>
                    <a:pt x="810" y="689"/>
                    <a:pt x="810" y="689"/>
                    <a:pt x="811" y="689"/>
                  </a:cubicBezTo>
                  <a:cubicBezTo>
                    <a:pt x="811" y="689"/>
                    <a:pt x="811" y="688"/>
                    <a:pt x="812" y="688"/>
                  </a:cubicBezTo>
                  <a:cubicBezTo>
                    <a:pt x="812" y="688"/>
                    <a:pt x="812" y="688"/>
                    <a:pt x="812" y="688"/>
                  </a:cubicBezTo>
                  <a:cubicBezTo>
                    <a:pt x="813" y="687"/>
                    <a:pt x="815" y="686"/>
                    <a:pt x="815" y="684"/>
                  </a:cubicBezTo>
                  <a:cubicBezTo>
                    <a:pt x="818" y="684"/>
                    <a:pt x="820" y="682"/>
                    <a:pt x="822" y="681"/>
                  </a:cubicBezTo>
                  <a:cubicBezTo>
                    <a:pt x="823" y="680"/>
                    <a:pt x="823" y="680"/>
                    <a:pt x="823" y="680"/>
                  </a:cubicBezTo>
                  <a:cubicBezTo>
                    <a:pt x="823" y="680"/>
                    <a:pt x="823" y="680"/>
                    <a:pt x="823" y="680"/>
                  </a:cubicBezTo>
                  <a:cubicBezTo>
                    <a:pt x="823" y="679"/>
                    <a:pt x="823" y="679"/>
                    <a:pt x="823" y="679"/>
                  </a:cubicBezTo>
                  <a:close/>
                  <a:moveTo>
                    <a:pt x="834" y="672"/>
                  </a:moveTo>
                  <a:cubicBezTo>
                    <a:pt x="834" y="672"/>
                    <a:pt x="834" y="672"/>
                    <a:pt x="834" y="672"/>
                  </a:cubicBezTo>
                  <a:cubicBezTo>
                    <a:pt x="834" y="672"/>
                    <a:pt x="833" y="672"/>
                    <a:pt x="833" y="672"/>
                  </a:cubicBezTo>
                  <a:cubicBezTo>
                    <a:pt x="832" y="673"/>
                    <a:pt x="832" y="673"/>
                    <a:pt x="831" y="674"/>
                  </a:cubicBezTo>
                  <a:cubicBezTo>
                    <a:pt x="831" y="674"/>
                    <a:pt x="831" y="674"/>
                    <a:pt x="830" y="675"/>
                  </a:cubicBezTo>
                  <a:cubicBezTo>
                    <a:pt x="830" y="675"/>
                    <a:pt x="829" y="676"/>
                    <a:pt x="828" y="677"/>
                  </a:cubicBezTo>
                  <a:cubicBezTo>
                    <a:pt x="828" y="677"/>
                    <a:pt x="828" y="677"/>
                    <a:pt x="828" y="678"/>
                  </a:cubicBezTo>
                  <a:cubicBezTo>
                    <a:pt x="830" y="678"/>
                    <a:pt x="831" y="676"/>
                    <a:pt x="832" y="675"/>
                  </a:cubicBezTo>
                  <a:cubicBezTo>
                    <a:pt x="833" y="674"/>
                    <a:pt x="833" y="674"/>
                    <a:pt x="834" y="673"/>
                  </a:cubicBezTo>
                  <a:cubicBezTo>
                    <a:pt x="834" y="673"/>
                    <a:pt x="835" y="673"/>
                    <a:pt x="835" y="672"/>
                  </a:cubicBezTo>
                  <a:cubicBezTo>
                    <a:pt x="835" y="672"/>
                    <a:pt x="835" y="672"/>
                    <a:pt x="834" y="672"/>
                  </a:cubicBezTo>
                  <a:close/>
                  <a:moveTo>
                    <a:pt x="864" y="638"/>
                  </a:moveTo>
                  <a:cubicBezTo>
                    <a:pt x="864" y="638"/>
                    <a:pt x="864" y="638"/>
                    <a:pt x="864" y="638"/>
                  </a:cubicBezTo>
                  <a:cubicBezTo>
                    <a:pt x="863" y="638"/>
                    <a:pt x="863" y="639"/>
                    <a:pt x="863" y="640"/>
                  </a:cubicBezTo>
                  <a:cubicBezTo>
                    <a:pt x="863" y="640"/>
                    <a:pt x="863" y="640"/>
                    <a:pt x="863" y="640"/>
                  </a:cubicBezTo>
                  <a:cubicBezTo>
                    <a:pt x="863" y="640"/>
                    <a:pt x="863" y="640"/>
                    <a:pt x="863" y="640"/>
                  </a:cubicBezTo>
                  <a:cubicBezTo>
                    <a:pt x="863" y="641"/>
                    <a:pt x="863" y="641"/>
                    <a:pt x="863" y="641"/>
                  </a:cubicBezTo>
                  <a:cubicBezTo>
                    <a:pt x="863" y="641"/>
                    <a:pt x="863" y="641"/>
                    <a:pt x="864" y="641"/>
                  </a:cubicBezTo>
                  <a:cubicBezTo>
                    <a:pt x="864" y="641"/>
                    <a:pt x="864" y="641"/>
                    <a:pt x="864" y="641"/>
                  </a:cubicBezTo>
                  <a:cubicBezTo>
                    <a:pt x="864" y="640"/>
                    <a:pt x="864" y="640"/>
                    <a:pt x="864" y="640"/>
                  </a:cubicBezTo>
                  <a:cubicBezTo>
                    <a:pt x="864" y="639"/>
                    <a:pt x="864" y="639"/>
                    <a:pt x="864" y="639"/>
                  </a:cubicBezTo>
                  <a:cubicBezTo>
                    <a:pt x="864" y="638"/>
                    <a:pt x="864" y="638"/>
                    <a:pt x="864" y="638"/>
                  </a:cubicBezTo>
                  <a:cubicBezTo>
                    <a:pt x="864" y="638"/>
                    <a:pt x="864" y="638"/>
                    <a:pt x="864" y="638"/>
                  </a:cubicBezTo>
                  <a:cubicBezTo>
                    <a:pt x="864" y="638"/>
                    <a:pt x="864" y="638"/>
                    <a:pt x="864" y="638"/>
                  </a:cubicBezTo>
                  <a:cubicBezTo>
                    <a:pt x="864" y="638"/>
                    <a:pt x="864" y="638"/>
                    <a:pt x="864" y="638"/>
                  </a:cubicBezTo>
                  <a:close/>
                  <a:moveTo>
                    <a:pt x="805" y="689"/>
                  </a:moveTo>
                  <a:cubicBezTo>
                    <a:pt x="804" y="688"/>
                    <a:pt x="804" y="689"/>
                    <a:pt x="804" y="690"/>
                  </a:cubicBezTo>
                  <a:cubicBezTo>
                    <a:pt x="804" y="690"/>
                    <a:pt x="804" y="690"/>
                    <a:pt x="804" y="690"/>
                  </a:cubicBezTo>
                  <a:cubicBezTo>
                    <a:pt x="803" y="691"/>
                    <a:pt x="802" y="692"/>
                    <a:pt x="802" y="694"/>
                  </a:cubicBezTo>
                  <a:cubicBezTo>
                    <a:pt x="801" y="694"/>
                    <a:pt x="801" y="694"/>
                    <a:pt x="801" y="694"/>
                  </a:cubicBezTo>
                  <a:cubicBezTo>
                    <a:pt x="800" y="695"/>
                    <a:pt x="800" y="695"/>
                    <a:pt x="800" y="695"/>
                  </a:cubicBezTo>
                  <a:cubicBezTo>
                    <a:pt x="800" y="695"/>
                    <a:pt x="800" y="695"/>
                    <a:pt x="800" y="695"/>
                  </a:cubicBezTo>
                  <a:cubicBezTo>
                    <a:pt x="800" y="696"/>
                    <a:pt x="801" y="696"/>
                    <a:pt x="801" y="696"/>
                  </a:cubicBezTo>
                  <a:cubicBezTo>
                    <a:pt x="801" y="696"/>
                    <a:pt x="802" y="695"/>
                    <a:pt x="802" y="695"/>
                  </a:cubicBezTo>
                  <a:cubicBezTo>
                    <a:pt x="802" y="695"/>
                    <a:pt x="802" y="695"/>
                    <a:pt x="801" y="695"/>
                  </a:cubicBezTo>
                  <a:cubicBezTo>
                    <a:pt x="801" y="695"/>
                    <a:pt x="801" y="695"/>
                    <a:pt x="801" y="695"/>
                  </a:cubicBezTo>
                  <a:cubicBezTo>
                    <a:pt x="802" y="694"/>
                    <a:pt x="802" y="694"/>
                    <a:pt x="803" y="694"/>
                  </a:cubicBezTo>
                  <a:cubicBezTo>
                    <a:pt x="803" y="693"/>
                    <a:pt x="804" y="691"/>
                    <a:pt x="806" y="691"/>
                  </a:cubicBezTo>
                  <a:cubicBezTo>
                    <a:pt x="806" y="690"/>
                    <a:pt x="807" y="690"/>
                    <a:pt x="807" y="690"/>
                  </a:cubicBezTo>
                  <a:cubicBezTo>
                    <a:pt x="807" y="690"/>
                    <a:pt x="807" y="689"/>
                    <a:pt x="807" y="689"/>
                  </a:cubicBezTo>
                  <a:cubicBezTo>
                    <a:pt x="807" y="689"/>
                    <a:pt x="806" y="689"/>
                    <a:pt x="805" y="689"/>
                  </a:cubicBezTo>
                  <a:close/>
                  <a:moveTo>
                    <a:pt x="874" y="627"/>
                  </a:moveTo>
                  <a:cubicBezTo>
                    <a:pt x="875" y="627"/>
                    <a:pt x="875" y="626"/>
                    <a:pt x="875" y="625"/>
                  </a:cubicBezTo>
                  <a:cubicBezTo>
                    <a:pt x="875" y="625"/>
                    <a:pt x="875" y="625"/>
                    <a:pt x="875" y="625"/>
                  </a:cubicBezTo>
                  <a:cubicBezTo>
                    <a:pt x="875" y="625"/>
                    <a:pt x="875" y="625"/>
                    <a:pt x="875" y="625"/>
                  </a:cubicBezTo>
                  <a:cubicBezTo>
                    <a:pt x="875" y="625"/>
                    <a:pt x="875" y="625"/>
                    <a:pt x="875" y="625"/>
                  </a:cubicBezTo>
                  <a:cubicBezTo>
                    <a:pt x="874" y="625"/>
                    <a:pt x="874" y="625"/>
                    <a:pt x="873" y="626"/>
                  </a:cubicBezTo>
                  <a:cubicBezTo>
                    <a:pt x="873" y="626"/>
                    <a:pt x="873" y="627"/>
                    <a:pt x="874" y="627"/>
                  </a:cubicBezTo>
                  <a:close/>
                  <a:moveTo>
                    <a:pt x="809" y="695"/>
                  </a:moveTo>
                  <a:cubicBezTo>
                    <a:pt x="809" y="695"/>
                    <a:pt x="809" y="695"/>
                    <a:pt x="809" y="695"/>
                  </a:cubicBezTo>
                  <a:cubicBezTo>
                    <a:pt x="809" y="695"/>
                    <a:pt x="810" y="695"/>
                    <a:pt x="810" y="695"/>
                  </a:cubicBezTo>
                  <a:cubicBezTo>
                    <a:pt x="810" y="695"/>
                    <a:pt x="810" y="695"/>
                    <a:pt x="810" y="695"/>
                  </a:cubicBezTo>
                  <a:cubicBezTo>
                    <a:pt x="810" y="694"/>
                    <a:pt x="809" y="694"/>
                    <a:pt x="809" y="695"/>
                  </a:cubicBezTo>
                  <a:close/>
                  <a:moveTo>
                    <a:pt x="867" y="632"/>
                  </a:moveTo>
                  <a:cubicBezTo>
                    <a:pt x="867" y="632"/>
                    <a:pt x="867" y="632"/>
                    <a:pt x="867" y="632"/>
                  </a:cubicBezTo>
                  <a:cubicBezTo>
                    <a:pt x="867" y="632"/>
                    <a:pt x="867" y="632"/>
                    <a:pt x="867" y="633"/>
                  </a:cubicBezTo>
                  <a:cubicBezTo>
                    <a:pt x="867" y="633"/>
                    <a:pt x="867" y="633"/>
                    <a:pt x="867" y="633"/>
                  </a:cubicBezTo>
                  <a:cubicBezTo>
                    <a:pt x="868" y="633"/>
                    <a:pt x="868" y="633"/>
                    <a:pt x="868" y="633"/>
                  </a:cubicBezTo>
                  <a:cubicBezTo>
                    <a:pt x="869" y="632"/>
                    <a:pt x="869" y="632"/>
                    <a:pt x="870" y="632"/>
                  </a:cubicBezTo>
                  <a:cubicBezTo>
                    <a:pt x="871" y="631"/>
                    <a:pt x="872" y="630"/>
                    <a:pt x="872" y="629"/>
                  </a:cubicBezTo>
                  <a:cubicBezTo>
                    <a:pt x="873" y="629"/>
                    <a:pt x="873" y="628"/>
                    <a:pt x="873" y="628"/>
                  </a:cubicBezTo>
                  <a:cubicBezTo>
                    <a:pt x="873" y="627"/>
                    <a:pt x="873" y="626"/>
                    <a:pt x="873" y="626"/>
                  </a:cubicBezTo>
                  <a:cubicBezTo>
                    <a:pt x="873" y="626"/>
                    <a:pt x="873" y="626"/>
                    <a:pt x="872" y="626"/>
                  </a:cubicBezTo>
                  <a:cubicBezTo>
                    <a:pt x="872" y="626"/>
                    <a:pt x="872" y="626"/>
                    <a:pt x="872" y="626"/>
                  </a:cubicBezTo>
                  <a:cubicBezTo>
                    <a:pt x="871" y="625"/>
                    <a:pt x="871" y="626"/>
                    <a:pt x="871" y="627"/>
                  </a:cubicBezTo>
                  <a:cubicBezTo>
                    <a:pt x="870" y="629"/>
                    <a:pt x="870" y="630"/>
                    <a:pt x="868" y="630"/>
                  </a:cubicBezTo>
                  <a:cubicBezTo>
                    <a:pt x="867" y="630"/>
                    <a:pt x="867" y="631"/>
                    <a:pt x="867" y="632"/>
                  </a:cubicBezTo>
                  <a:close/>
                  <a:moveTo>
                    <a:pt x="860" y="645"/>
                  </a:moveTo>
                  <a:cubicBezTo>
                    <a:pt x="859" y="645"/>
                    <a:pt x="859" y="646"/>
                    <a:pt x="859" y="646"/>
                  </a:cubicBezTo>
                  <a:cubicBezTo>
                    <a:pt x="859" y="646"/>
                    <a:pt x="860" y="646"/>
                    <a:pt x="860" y="645"/>
                  </a:cubicBezTo>
                  <a:close/>
                  <a:moveTo>
                    <a:pt x="869" y="624"/>
                  </a:moveTo>
                  <a:cubicBezTo>
                    <a:pt x="869" y="624"/>
                    <a:pt x="869" y="624"/>
                    <a:pt x="869" y="624"/>
                  </a:cubicBezTo>
                  <a:cubicBezTo>
                    <a:pt x="869" y="624"/>
                    <a:pt x="869" y="624"/>
                    <a:pt x="869" y="624"/>
                  </a:cubicBezTo>
                  <a:cubicBezTo>
                    <a:pt x="869" y="624"/>
                    <a:pt x="869" y="624"/>
                    <a:pt x="869" y="624"/>
                  </a:cubicBezTo>
                  <a:cubicBezTo>
                    <a:pt x="869" y="624"/>
                    <a:pt x="869" y="624"/>
                    <a:pt x="869" y="624"/>
                  </a:cubicBezTo>
                  <a:cubicBezTo>
                    <a:pt x="869" y="624"/>
                    <a:pt x="869" y="624"/>
                    <a:pt x="869" y="624"/>
                  </a:cubicBezTo>
                  <a:cubicBezTo>
                    <a:pt x="869" y="624"/>
                    <a:pt x="869" y="624"/>
                    <a:pt x="869" y="624"/>
                  </a:cubicBezTo>
                  <a:cubicBezTo>
                    <a:pt x="869" y="624"/>
                    <a:pt x="869" y="624"/>
                    <a:pt x="869" y="624"/>
                  </a:cubicBezTo>
                  <a:cubicBezTo>
                    <a:pt x="869" y="625"/>
                    <a:pt x="869" y="625"/>
                    <a:pt x="869" y="625"/>
                  </a:cubicBezTo>
                  <a:cubicBezTo>
                    <a:pt x="869" y="625"/>
                    <a:pt x="869" y="625"/>
                    <a:pt x="869" y="624"/>
                  </a:cubicBezTo>
                  <a:close/>
                  <a:moveTo>
                    <a:pt x="846" y="664"/>
                  </a:moveTo>
                  <a:cubicBezTo>
                    <a:pt x="845" y="664"/>
                    <a:pt x="845" y="664"/>
                    <a:pt x="845" y="664"/>
                  </a:cubicBezTo>
                  <a:cubicBezTo>
                    <a:pt x="845" y="664"/>
                    <a:pt x="845" y="664"/>
                    <a:pt x="845" y="664"/>
                  </a:cubicBezTo>
                  <a:cubicBezTo>
                    <a:pt x="845" y="664"/>
                    <a:pt x="845" y="665"/>
                    <a:pt x="844" y="665"/>
                  </a:cubicBezTo>
                  <a:cubicBezTo>
                    <a:pt x="844" y="665"/>
                    <a:pt x="843" y="665"/>
                    <a:pt x="843" y="666"/>
                  </a:cubicBezTo>
                  <a:cubicBezTo>
                    <a:pt x="843" y="666"/>
                    <a:pt x="843" y="666"/>
                    <a:pt x="843" y="666"/>
                  </a:cubicBezTo>
                  <a:cubicBezTo>
                    <a:pt x="843" y="666"/>
                    <a:pt x="843" y="666"/>
                    <a:pt x="843" y="666"/>
                  </a:cubicBezTo>
                  <a:cubicBezTo>
                    <a:pt x="843" y="666"/>
                    <a:pt x="843" y="667"/>
                    <a:pt x="843" y="667"/>
                  </a:cubicBezTo>
                  <a:cubicBezTo>
                    <a:pt x="843" y="666"/>
                    <a:pt x="843" y="666"/>
                    <a:pt x="844" y="666"/>
                  </a:cubicBezTo>
                  <a:cubicBezTo>
                    <a:pt x="844" y="666"/>
                    <a:pt x="844" y="666"/>
                    <a:pt x="845" y="665"/>
                  </a:cubicBezTo>
                  <a:cubicBezTo>
                    <a:pt x="845" y="665"/>
                    <a:pt x="845" y="665"/>
                    <a:pt x="845" y="665"/>
                  </a:cubicBezTo>
                  <a:cubicBezTo>
                    <a:pt x="845" y="665"/>
                    <a:pt x="846" y="664"/>
                    <a:pt x="846" y="664"/>
                  </a:cubicBezTo>
                  <a:cubicBezTo>
                    <a:pt x="846" y="664"/>
                    <a:pt x="846" y="664"/>
                    <a:pt x="846" y="664"/>
                  </a:cubicBezTo>
                  <a:cubicBezTo>
                    <a:pt x="846" y="664"/>
                    <a:pt x="846" y="664"/>
                    <a:pt x="846" y="664"/>
                  </a:cubicBezTo>
                  <a:close/>
                  <a:moveTo>
                    <a:pt x="775" y="608"/>
                  </a:moveTo>
                  <a:cubicBezTo>
                    <a:pt x="775" y="609"/>
                    <a:pt x="774" y="610"/>
                    <a:pt x="775" y="611"/>
                  </a:cubicBezTo>
                  <a:cubicBezTo>
                    <a:pt x="775" y="613"/>
                    <a:pt x="775" y="615"/>
                    <a:pt x="777" y="616"/>
                  </a:cubicBezTo>
                  <a:cubicBezTo>
                    <a:pt x="778" y="618"/>
                    <a:pt x="778" y="619"/>
                    <a:pt x="779" y="621"/>
                  </a:cubicBezTo>
                  <a:cubicBezTo>
                    <a:pt x="779" y="621"/>
                    <a:pt x="779" y="621"/>
                    <a:pt x="779" y="622"/>
                  </a:cubicBezTo>
                  <a:cubicBezTo>
                    <a:pt x="779" y="622"/>
                    <a:pt x="779" y="623"/>
                    <a:pt x="779" y="623"/>
                  </a:cubicBezTo>
                  <a:cubicBezTo>
                    <a:pt x="778" y="624"/>
                    <a:pt x="778" y="625"/>
                    <a:pt x="778" y="626"/>
                  </a:cubicBezTo>
                  <a:cubicBezTo>
                    <a:pt x="778" y="626"/>
                    <a:pt x="778" y="626"/>
                    <a:pt x="778" y="627"/>
                  </a:cubicBezTo>
                  <a:cubicBezTo>
                    <a:pt x="778" y="629"/>
                    <a:pt x="778" y="631"/>
                    <a:pt x="778" y="632"/>
                  </a:cubicBezTo>
                  <a:cubicBezTo>
                    <a:pt x="778" y="636"/>
                    <a:pt x="778" y="639"/>
                    <a:pt x="778" y="642"/>
                  </a:cubicBezTo>
                  <a:cubicBezTo>
                    <a:pt x="778" y="643"/>
                    <a:pt x="778" y="643"/>
                    <a:pt x="777" y="644"/>
                  </a:cubicBezTo>
                  <a:cubicBezTo>
                    <a:pt x="777" y="645"/>
                    <a:pt x="777" y="646"/>
                    <a:pt x="777" y="647"/>
                  </a:cubicBezTo>
                  <a:cubicBezTo>
                    <a:pt x="777" y="648"/>
                    <a:pt x="777" y="649"/>
                    <a:pt x="777" y="649"/>
                  </a:cubicBezTo>
                  <a:cubicBezTo>
                    <a:pt x="778" y="650"/>
                    <a:pt x="778" y="651"/>
                    <a:pt x="778" y="652"/>
                  </a:cubicBezTo>
                  <a:cubicBezTo>
                    <a:pt x="778" y="653"/>
                    <a:pt x="778" y="654"/>
                    <a:pt x="778" y="655"/>
                  </a:cubicBezTo>
                  <a:cubicBezTo>
                    <a:pt x="777" y="657"/>
                    <a:pt x="777" y="658"/>
                    <a:pt x="777" y="659"/>
                  </a:cubicBezTo>
                  <a:cubicBezTo>
                    <a:pt x="777" y="660"/>
                    <a:pt x="777" y="661"/>
                    <a:pt x="778" y="662"/>
                  </a:cubicBezTo>
                  <a:cubicBezTo>
                    <a:pt x="778" y="662"/>
                    <a:pt x="778" y="663"/>
                    <a:pt x="778" y="663"/>
                  </a:cubicBezTo>
                  <a:cubicBezTo>
                    <a:pt x="778" y="663"/>
                    <a:pt x="778" y="664"/>
                    <a:pt x="777" y="664"/>
                  </a:cubicBezTo>
                  <a:cubicBezTo>
                    <a:pt x="777" y="666"/>
                    <a:pt x="776" y="667"/>
                    <a:pt x="776" y="668"/>
                  </a:cubicBezTo>
                  <a:cubicBezTo>
                    <a:pt x="776" y="669"/>
                    <a:pt x="776" y="669"/>
                    <a:pt x="776" y="669"/>
                  </a:cubicBezTo>
                  <a:cubicBezTo>
                    <a:pt x="776" y="670"/>
                    <a:pt x="776" y="671"/>
                    <a:pt x="776" y="672"/>
                  </a:cubicBezTo>
                  <a:cubicBezTo>
                    <a:pt x="776" y="672"/>
                    <a:pt x="776" y="672"/>
                    <a:pt x="776" y="672"/>
                  </a:cubicBezTo>
                  <a:cubicBezTo>
                    <a:pt x="776" y="672"/>
                    <a:pt x="776" y="673"/>
                    <a:pt x="776" y="673"/>
                  </a:cubicBezTo>
                  <a:cubicBezTo>
                    <a:pt x="776" y="673"/>
                    <a:pt x="777" y="674"/>
                    <a:pt x="777" y="674"/>
                  </a:cubicBezTo>
                  <a:cubicBezTo>
                    <a:pt x="778" y="674"/>
                    <a:pt x="779" y="673"/>
                    <a:pt x="779" y="672"/>
                  </a:cubicBezTo>
                  <a:cubicBezTo>
                    <a:pt x="779" y="671"/>
                    <a:pt x="780" y="670"/>
                    <a:pt x="780" y="668"/>
                  </a:cubicBezTo>
                  <a:cubicBezTo>
                    <a:pt x="780" y="667"/>
                    <a:pt x="781" y="667"/>
                    <a:pt x="782" y="667"/>
                  </a:cubicBezTo>
                  <a:cubicBezTo>
                    <a:pt x="782" y="668"/>
                    <a:pt x="783" y="668"/>
                    <a:pt x="784" y="668"/>
                  </a:cubicBezTo>
                  <a:cubicBezTo>
                    <a:pt x="785" y="668"/>
                    <a:pt x="786" y="669"/>
                    <a:pt x="786" y="669"/>
                  </a:cubicBezTo>
                  <a:cubicBezTo>
                    <a:pt x="787" y="670"/>
                    <a:pt x="787" y="672"/>
                    <a:pt x="787" y="673"/>
                  </a:cubicBezTo>
                  <a:cubicBezTo>
                    <a:pt x="788" y="672"/>
                    <a:pt x="788" y="671"/>
                    <a:pt x="788" y="670"/>
                  </a:cubicBezTo>
                  <a:cubicBezTo>
                    <a:pt x="788" y="669"/>
                    <a:pt x="787" y="668"/>
                    <a:pt x="787" y="667"/>
                  </a:cubicBezTo>
                  <a:cubicBezTo>
                    <a:pt x="787" y="666"/>
                    <a:pt x="786" y="666"/>
                    <a:pt x="786" y="666"/>
                  </a:cubicBezTo>
                  <a:cubicBezTo>
                    <a:pt x="786" y="666"/>
                    <a:pt x="786" y="667"/>
                    <a:pt x="785" y="667"/>
                  </a:cubicBezTo>
                  <a:cubicBezTo>
                    <a:pt x="785" y="667"/>
                    <a:pt x="785" y="667"/>
                    <a:pt x="785" y="666"/>
                  </a:cubicBezTo>
                  <a:cubicBezTo>
                    <a:pt x="785" y="666"/>
                    <a:pt x="785" y="666"/>
                    <a:pt x="785" y="666"/>
                  </a:cubicBezTo>
                  <a:cubicBezTo>
                    <a:pt x="785" y="666"/>
                    <a:pt x="785" y="666"/>
                    <a:pt x="785" y="666"/>
                  </a:cubicBezTo>
                  <a:cubicBezTo>
                    <a:pt x="784" y="664"/>
                    <a:pt x="784" y="662"/>
                    <a:pt x="783" y="661"/>
                  </a:cubicBezTo>
                  <a:cubicBezTo>
                    <a:pt x="781" y="659"/>
                    <a:pt x="781" y="657"/>
                    <a:pt x="781" y="655"/>
                  </a:cubicBezTo>
                  <a:cubicBezTo>
                    <a:pt x="781" y="655"/>
                    <a:pt x="781" y="655"/>
                    <a:pt x="781" y="654"/>
                  </a:cubicBezTo>
                  <a:cubicBezTo>
                    <a:pt x="781" y="653"/>
                    <a:pt x="781" y="652"/>
                    <a:pt x="782" y="651"/>
                  </a:cubicBezTo>
                  <a:cubicBezTo>
                    <a:pt x="782" y="649"/>
                    <a:pt x="783" y="648"/>
                    <a:pt x="783" y="646"/>
                  </a:cubicBezTo>
                  <a:cubicBezTo>
                    <a:pt x="783" y="646"/>
                    <a:pt x="784" y="645"/>
                    <a:pt x="784" y="645"/>
                  </a:cubicBezTo>
                  <a:cubicBezTo>
                    <a:pt x="784" y="643"/>
                    <a:pt x="784" y="642"/>
                    <a:pt x="786" y="641"/>
                  </a:cubicBezTo>
                  <a:cubicBezTo>
                    <a:pt x="787" y="641"/>
                    <a:pt x="787" y="641"/>
                    <a:pt x="787" y="641"/>
                  </a:cubicBezTo>
                  <a:cubicBezTo>
                    <a:pt x="787" y="641"/>
                    <a:pt x="786" y="640"/>
                    <a:pt x="786" y="640"/>
                  </a:cubicBezTo>
                  <a:cubicBezTo>
                    <a:pt x="786" y="640"/>
                    <a:pt x="786" y="640"/>
                    <a:pt x="786" y="640"/>
                  </a:cubicBezTo>
                  <a:cubicBezTo>
                    <a:pt x="787" y="640"/>
                    <a:pt x="787" y="640"/>
                    <a:pt x="787" y="640"/>
                  </a:cubicBezTo>
                  <a:cubicBezTo>
                    <a:pt x="788" y="641"/>
                    <a:pt x="790" y="641"/>
                    <a:pt x="791" y="642"/>
                  </a:cubicBezTo>
                  <a:cubicBezTo>
                    <a:pt x="792" y="642"/>
                    <a:pt x="792" y="643"/>
                    <a:pt x="793" y="643"/>
                  </a:cubicBezTo>
                  <a:cubicBezTo>
                    <a:pt x="793" y="643"/>
                    <a:pt x="793" y="643"/>
                    <a:pt x="793" y="643"/>
                  </a:cubicBezTo>
                  <a:cubicBezTo>
                    <a:pt x="793" y="641"/>
                    <a:pt x="792" y="640"/>
                    <a:pt x="792" y="639"/>
                  </a:cubicBezTo>
                  <a:cubicBezTo>
                    <a:pt x="792" y="637"/>
                    <a:pt x="791" y="635"/>
                    <a:pt x="791" y="634"/>
                  </a:cubicBezTo>
                  <a:cubicBezTo>
                    <a:pt x="789" y="630"/>
                    <a:pt x="789" y="626"/>
                    <a:pt x="788" y="622"/>
                  </a:cubicBezTo>
                  <a:cubicBezTo>
                    <a:pt x="788" y="622"/>
                    <a:pt x="788" y="622"/>
                    <a:pt x="788" y="621"/>
                  </a:cubicBezTo>
                  <a:cubicBezTo>
                    <a:pt x="788" y="621"/>
                    <a:pt x="788" y="620"/>
                    <a:pt x="788" y="620"/>
                  </a:cubicBezTo>
                  <a:cubicBezTo>
                    <a:pt x="788" y="619"/>
                    <a:pt x="787" y="618"/>
                    <a:pt x="786" y="617"/>
                  </a:cubicBezTo>
                  <a:cubicBezTo>
                    <a:pt x="786" y="617"/>
                    <a:pt x="786" y="617"/>
                    <a:pt x="786" y="617"/>
                  </a:cubicBezTo>
                  <a:cubicBezTo>
                    <a:pt x="786" y="617"/>
                    <a:pt x="786" y="617"/>
                    <a:pt x="786" y="617"/>
                  </a:cubicBezTo>
                  <a:cubicBezTo>
                    <a:pt x="786" y="617"/>
                    <a:pt x="786" y="616"/>
                    <a:pt x="786" y="616"/>
                  </a:cubicBezTo>
                  <a:cubicBezTo>
                    <a:pt x="786" y="614"/>
                    <a:pt x="785" y="613"/>
                    <a:pt x="785" y="612"/>
                  </a:cubicBezTo>
                  <a:cubicBezTo>
                    <a:pt x="785" y="612"/>
                    <a:pt x="785" y="612"/>
                    <a:pt x="785" y="611"/>
                  </a:cubicBezTo>
                  <a:cubicBezTo>
                    <a:pt x="785" y="611"/>
                    <a:pt x="785" y="610"/>
                    <a:pt x="785" y="610"/>
                  </a:cubicBezTo>
                  <a:cubicBezTo>
                    <a:pt x="785" y="609"/>
                    <a:pt x="785" y="609"/>
                    <a:pt x="785" y="608"/>
                  </a:cubicBezTo>
                  <a:cubicBezTo>
                    <a:pt x="786" y="607"/>
                    <a:pt x="786" y="606"/>
                    <a:pt x="786" y="605"/>
                  </a:cubicBezTo>
                  <a:cubicBezTo>
                    <a:pt x="786" y="604"/>
                    <a:pt x="786" y="603"/>
                    <a:pt x="785" y="602"/>
                  </a:cubicBezTo>
                  <a:cubicBezTo>
                    <a:pt x="785" y="601"/>
                    <a:pt x="784" y="600"/>
                    <a:pt x="784" y="598"/>
                  </a:cubicBezTo>
                  <a:cubicBezTo>
                    <a:pt x="784" y="598"/>
                    <a:pt x="784" y="598"/>
                    <a:pt x="784" y="598"/>
                  </a:cubicBezTo>
                  <a:cubicBezTo>
                    <a:pt x="785" y="597"/>
                    <a:pt x="785" y="597"/>
                    <a:pt x="785" y="596"/>
                  </a:cubicBezTo>
                  <a:cubicBezTo>
                    <a:pt x="785" y="596"/>
                    <a:pt x="785" y="596"/>
                    <a:pt x="785" y="595"/>
                  </a:cubicBezTo>
                  <a:cubicBezTo>
                    <a:pt x="784" y="594"/>
                    <a:pt x="783" y="592"/>
                    <a:pt x="783" y="591"/>
                  </a:cubicBezTo>
                  <a:cubicBezTo>
                    <a:pt x="783" y="590"/>
                    <a:pt x="784" y="589"/>
                    <a:pt x="784" y="589"/>
                  </a:cubicBezTo>
                  <a:cubicBezTo>
                    <a:pt x="784" y="589"/>
                    <a:pt x="784" y="589"/>
                    <a:pt x="784" y="588"/>
                  </a:cubicBezTo>
                  <a:cubicBezTo>
                    <a:pt x="784" y="588"/>
                    <a:pt x="784" y="588"/>
                    <a:pt x="783" y="587"/>
                  </a:cubicBezTo>
                  <a:cubicBezTo>
                    <a:pt x="783" y="587"/>
                    <a:pt x="783" y="586"/>
                    <a:pt x="782" y="585"/>
                  </a:cubicBezTo>
                  <a:cubicBezTo>
                    <a:pt x="782" y="586"/>
                    <a:pt x="781" y="586"/>
                    <a:pt x="781" y="586"/>
                  </a:cubicBezTo>
                  <a:cubicBezTo>
                    <a:pt x="780" y="587"/>
                    <a:pt x="780" y="587"/>
                    <a:pt x="780" y="587"/>
                  </a:cubicBezTo>
                  <a:cubicBezTo>
                    <a:pt x="780" y="588"/>
                    <a:pt x="780" y="588"/>
                    <a:pt x="780" y="589"/>
                  </a:cubicBezTo>
                  <a:cubicBezTo>
                    <a:pt x="781" y="589"/>
                    <a:pt x="781" y="589"/>
                    <a:pt x="781" y="590"/>
                  </a:cubicBezTo>
                  <a:cubicBezTo>
                    <a:pt x="782" y="590"/>
                    <a:pt x="782" y="591"/>
                    <a:pt x="782" y="592"/>
                  </a:cubicBezTo>
                  <a:cubicBezTo>
                    <a:pt x="782" y="593"/>
                    <a:pt x="782" y="594"/>
                    <a:pt x="781" y="594"/>
                  </a:cubicBezTo>
                  <a:cubicBezTo>
                    <a:pt x="781" y="594"/>
                    <a:pt x="781" y="594"/>
                    <a:pt x="781" y="594"/>
                  </a:cubicBezTo>
                  <a:cubicBezTo>
                    <a:pt x="781" y="595"/>
                    <a:pt x="781" y="595"/>
                    <a:pt x="782" y="595"/>
                  </a:cubicBezTo>
                  <a:cubicBezTo>
                    <a:pt x="781" y="595"/>
                    <a:pt x="781" y="595"/>
                    <a:pt x="781" y="595"/>
                  </a:cubicBezTo>
                  <a:cubicBezTo>
                    <a:pt x="781" y="596"/>
                    <a:pt x="781" y="596"/>
                    <a:pt x="780" y="597"/>
                  </a:cubicBezTo>
                  <a:cubicBezTo>
                    <a:pt x="780" y="597"/>
                    <a:pt x="779" y="597"/>
                    <a:pt x="779" y="596"/>
                  </a:cubicBezTo>
                  <a:cubicBezTo>
                    <a:pt x="779" y="595"/>
                    <a:pt x="778" y="595"/>
                    <a:pt x="777" y="596"/>
                  </a:cubicBezTo>
                  <a:cubicBezTo>
                    <a:pt x="776" y="596"/>
                    <a:pt x="776" y="597"/>
                    <a:pt x="776" y="598"/>
                  </a:cubicBezTo>
                  <a:cubicBezTo>
                    <a:pt x="776" y="598"/>
                    <a:pt x="776" y="598"/>
                    <a:pt x="776" y="599"/>
                  </a:cubicBezTo>
                  <a:cubicBezTo>
                    <a:pt x="776" y="600"/>
                    <a:pt x="776" y="600"/>
                    <a:pt x="776" y="601"/>
                  </a:cubicBezTo>
                  <a:cubicBezTo>
                    <a:pt x="776" y="602"/>
                    <a:pt x="776" y="603"/>
                    <a:pt x="776" y="603"/>
                  </a:cubicBezTo>
                  <a:cubicBezTo>
                    <a:pt x="776" y="605"/>
                    <a:pt x="775" y="607"/>
                    <a:pt x="775" y="608"/>
                  </a:cubicBezTo>
                  <a:close/>
                  <a:moveTo>
                    <a:pt x="795" y="646"/>
                  </a:moveTo>
                  <a:cubicBezTo>
                    <a:pt x="795" y="646"/>
                    <a:pt x="795" y="646"/>
                    <a:pt x="795" y="646"/>
                  </a:cubicBezTo>
                  <a:cubicBezTo>
                    <a:pt x="795" y="646"/>
                    <a:pt x="795" y="646"/>
                    <a:pt x="795" y="646"/>
                  </a:cubicBezTo>
                  <a:cubicBezTo>
                    <a:pt x="795" y="646"/>
                    <a:pt x="795" y="646"/>
                    <a:pt x="795" y="646"/>
                  </a:cubicBezTo>
                  <a:cubicBezTo>
                    <a:pt x="795" y="646"/>
                    <a:pt x="795" y="646"/>
                    <a:pt x="795" y="646"/>
                  </a:cubicBezTo>
                  <a:cubicBezTo>
                    <a:pt x="795" y="645"/>
                    <a:pt x="795" y="645"/>
                    <a:pt x="795" y="645"/>
                  </a:cubicBezTo>
                  <a:cubicBezTo>
                    <a:pt x="795" y="645"/>
                    <a:pt x="795" y="645"/>
                    <a:pt x="795" y="645"/>
                  </a:cubicBezTo>
                  <a:cubicBezTo>
                    <a:pt x="795" y="645"/>
                    <a:pt x="795" y="645"/>
                    <a:pt x="795" y="645"/>
                  </a:cubicBezTo>
                  <a:cubicBezTo>
                    <a:pt x="795" y="645"/>
                    <a:pt x="795" y="645"/>
                    <a:pt x="795" y="645"/>
                  </a:cubicBezTo>
                  <a:cubicBezTo>
                    <a:pt x="794" y="645"/>
                    <a:pt x="794" y="645"/>
                    <a:pt x="794" y="645"/>
                  </a:cubicBezTo>
                  <a:cubicBezTo>
                    <a:pt x="794" y="645"/>
                    <a:pt x="794" y="645"/>
                    <a:pt x="794" y="645"/>
                  </a:cubicBezTo>
                  <a:cubicBezTo>
                    <a:pt x="794" y="645"/>
                    <a:pt x="795" y="646"/>
                    <a:pt x="795" y="646"/>
                  </a:cubicBezTo>
                  <a:cubicBezTo>
                    <a:pt x="795" y="646"/>
                    <a:pt x="795" y="646"/>
                    <a:pt x="795" y="646"/>
                  </a:cubicBezTo>
                  <a:close/>
                  <a:moveTo>
                    <a:pt x="751" y="577"/>
                  </a:moveTo>
                  <a:cubicBezTo>
                    <a:pt x="750" y="577"/>
                    <a:pt x="749" y="576"/>
                    <a:pt x="749" y="576"/>
                  </a:cubicBezTo>
                  <a:cubicBezTo>
                    <a:pt x="748" y="576"/>
                    <a:pt x="747" y="576"/>
                    <a:pt x="747" y="577"/>
                  </a:cubicBezTo>
                  <a:cubicBezTo>
                    <a:pt x="746" y="578"/>
                    <a:pt x="745" y="579"/>
                    <a:pt x="745" y="580"/>
                  </a:cubicBezTo>
                  <a:cubicBezTo>
                    <a:pt x="745" y="580"/>
                    <a:pt x="745" y="580"/>
                    <a:pt x="745" y="581"/>
                  </a:cubicBezTo>
                  <a:cubicBezTo>
                    <a:pt x="745" y="581"/>
                    <a:pt x="745" y="581"/>
                    <a:pt x="745" y="581"/>
                  </a:cubicBezTo>
                  <a:cubicBezTo>
                    <a:pt x="745" y="581"/>
                    <a:pt x="745" y="581"/>
                    <a:pt x="745" y="581"/>
                  </a:cubicBezTo>
                  <a:cubicBezTo>
                    <a:pt x="746" y="581"/>
                    <a:pt x="746" y="580"/>
                    <a:pt x="747" y="580"/>
                  </a:cubicBezTo>
                  <a:cubicBezTo>
                    <a:pt x="747" y="581"/>
                    <a:pt x="747" y="581"/>
                    <a:pt x="747" y="581"/>
                  </a:cubicBezTo>
                  <a:cubicBezTo>
                    <a:pt x="747" y="581"/>
                    <a:pt x="747" y="581"/>
                    <a:pt x="748" y="582"/>
                  </a:cubicBezTo>
                  <a:cubicBezTo>
                    <a:pt x="748" y="582"/>
                    <a:pt x="748" y="582"/>
                    <a:pt x="749" y="581"/>
                  </a:cubicBezTo>
                  <a:cubicBezTo>
                    <a:pt x="750" y="581"/>
                    <a:pt x="750" y="579"/>
                    <a:pt x="752" y="578"/>
                  </a:cubicBezTo>
                  <a:cubicBezTo>
                    <a:pt x="752" y="578"/>
                    <a:pt x="752" y="578"/>
                    <a:pt x="752" y="578"/>
                  </a:cubicBezTo>
                  <a:cubicBezTo>
                    <a:pt x="752" y="578"/>
                    <a:pt x="752" y="578"/>
                    <a:pt x="751" y="578"/>
                  </a:cubicBezTo>
                  <a:cubicBezTo>
                    <a:pt x="751" y="578"/>
                    <a:pt x="751" y="578"/>
                    <a:pt x="751" y="578"/>
                  </a:cubicBezTo>
                  <a:cubicBezTo>
                    <a:pt x="751" y="577"/>
                    <a:pt x="751" y="577"/>
                    <a:pt x="751" y="577"/>
                  </a:cubicBezTo>
                  <a:close/>
                  <a:moveTo>
                    <a:pt x="744" y="577"/>
                  </a:moveTo>
                  <a:cubicBezTo>
                    <a:pt x="743" y="577"/>
                    <a:pt x="742" y="578"/>
                    <a:pt x="741" y="579"/>
                  </a:cubicBezTo>
                  <a:cubicBezTo>
                    <a:pt x="741" y="579"/>
                    <a:pt x="741" y="579"/>
                    <a:pt x="742" y="579"/>
                  </a:cubicBezTo>
                  <a:cubicBezTo>
                    <a:pt x="742" y="579"/>
                    <a:pt x="742" y="579"/>
                    <a:pt x="743" y="579"/>
                  </a:cubicBezTo>
                  <a:cubicBezTo>
                    <a:pt x="743" y="579"/>
                    <a:pt x="743" y="579"/>
                    <a:pt x="743" y="579"/>
                  </a:cubicBezTo>
                  <a:cubicBezTo>
                    <a:pt x="743" y="579"/>
                    <a:pt x="743" y="579"/>
                    <a:pt x="743" y="579"/>
                  </a:cubicBezTo>
                  <a:cubicBezTo>
                    <a:pt x="743" y="579"/>
                    <a:pt x="743" y="579"/>
                    <a:pt x="743" y="579"/>
                  </a:cubicBezTo>
                  <a:cubicBezTo>
                    <a:pt x="743" y="579"/>
                    <a:pt x="743" y="579"/>
                    <a:pt x="743" y="579"/>
                  </a:cubicBezTo>
                  <a:cubicBezTo>
                    <a:pt x="744" y="579"/>
                    <a:pt x="744" y="578"/>
                    <a:pt x="744" y="578"/>
                  </a:cubicBezTo>
                  <a:cubicBezTo>
                    <a:pt x="744" y="578"/>
                    <a:pt x="744" y="578"/>
                    <a:pt x="744" y="577"/>
                  </a:cubicBezTo>
                  <a:cubicBezTo>
                    <a:pt x="745" y="577"/>
                    <a:pt x="744" y="577"/>
                    <a:pt x="744" y="577"/>
                  </a:cubicBezTo>
                  <a:cubicBezTo>
                    <a:pt x="744" y="577"/>
                    <a:pt x="744" y="577"/>
                    <a:pt x="744" y="57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1" name="Freeform 840">
              <a:extLst>
                <a:ext uri="{FF2B5EF4-FFF2-40B4-BE49-F238E27FC236}">
                  <a16:creationId xmlns:a16="http://schemas.microsoft.com/office/drawing/2014/main" id="{F3CE8D3A-9A19-21C9-C98C-12FF702A48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67750" y="4279900"/>
              <a:ext cx="295275" cy="495300"/>
            </a:xfrm>
            <a:custGeom>
              <a:avLst/>
              <a:gdLst>
                <a:gd name="T0" fmla="*/ 25 w 71"/>
                <a:gd name="T1" fmla="*/ 115 h 119"/>
                <a:gd name="T2" fmla="*/ 23 w 71"/>
                <a:gd name="T3" fmla="*/ 115 h 119"/>
                <a:gd name="T4" fmla="*/ 22 w 71"/>
                <a:gd name="T5" fmla="*/ 116 h 119"/>
                <a:gd name="T6" fmla="*/ 23 w 71"/>
                <a:gd name="T7" fmla="*/ 115 h 119"/>
                <a:gd name="T8" fmla="*/ 25 w 71"/>
                <a:gd name="T9" fmla="*/ 115 h 119"/>
                <a:gd name="T10" fmla="*/ 25 w 71"/>
                <a:gd name="T11" fmla="*/ 115 h 119"/>
                <a:gd name="T12" fmla="*/ 25 w 71"/>
                <a:gd name="T13" fmla="*/ 114 h 119"/>
                <a:gd name="T14" fmla="*/ 26 w 71"/>
                <a:gd name="T15" fmla="*/ 115 h 119"/>
                <a:gd name="T16" fmla="*/ 20 w 71"/>
                <a:gd name="T17" fmla="*/ 119 h 119"/>
                <a:gd name="T18" fmla="*/ 23 w 71"/>
                <a:gd name="T19" fmla="*/ 115 h 119"/>
                <a:gd name="T20" fmla="*/ 22 w 71"/>
                <a:gd name="T21" fmla="*/ 117 h 119"/>
                <a:gd name="T22" fmla="*/ 23 w 71"/>
                <a:gd name="T23" fmla="*/ 117 h 119"/>
                <a:gd name="T24" fmla="*/ 26 w 71"/>
                <a:gd name="T25" fmla="*/ 113 h 119"/>
                <a:gd name="T26" fmla="*/ 28 w 71"/>
                <a:gd name="T27" fmla="*/ 115 h 119"/>
                <a:gd name="T28" fmla="*/ 25 w 71"/>
                <a:gd name="T29" fmla="*/ 114 h 119"/>
                <a:gd name="T30" fmla="*/ 25 w 71"/>
                <a:gd name="T31" fmla="*/ 116 h 119"/>
                <a:gd name="T32" fmla="*/ 31 w 71"/>
                <a:gd name="T33" fmla="*/ 111 h 119"/>
                <a:gd name="T34" fmla="*/ 36 w 71"/>
                <a:gd name="T35" fmla="*/ 107 h 119"/>
                <a:gd name="T36" fmla="*/ 55 w 71"/>
                <a:gd name="T37" fmla="*/ 68 h 119"/>
                <a:gd name="T38" fmla="*/ 49 w 71"/>
                <a:gd name="T39" fmla="*/ 84 h 119"/>
                <a:gd name="T40" fmla="*/ 35 w 71"/>
                <a:gd name="T41" fmla="*/ 58 h 119"/>
                <a:gd name="T42" fmla="*/ 36 w 71"/>
                <a:gd name="T43" fmla="*/ 59 h 119"/>
                <a:gd name="T44" fmla="*/ 35 w 71"/>
                <a:gd name="T45" fmla="*/ 62 h 119"/>
                <a:gd name="T46" fmla="*/ 36 w 71"/>
                <a:gd name="T47" fmla="*/ 62 h 119"/>
                <a:gd name="T48" fmla="*/ 37 w 71"/>
                <a:gd name="T49" fmla="*/ 59 h 119"/>
                <a:gd name="T50" fmla="*/ 37 w 71"/>
                <a:gd name="T51" fmla="*/ 59 h 119"/>
                <a:gd name="T52" fmla="*/ 39 w 71"/>
                <a:gd name="T53" fmla="*/ 52 h 119"/>
                <a:gd name="T54" fmla="*/ 25 w 71"/>
                <a:gd name="T55" fmla="*/ 51 h 119"/>
                <a:gd name="T56" fmla="*/ 18 w 71"/>
                <a:gd name="T57" fmla="*/ 36 h 119"/>
                <a:gd name="T58" fmla="*/ 22 w 71"/>
                <a:gd name="T59" fmla="*/ 20 h 119"/>
                <a:gd name="T60" fmla="*/ 36 w 71"/>
                <a:gd name="T61" fmla="*/ 25 h 119"/>
                <a:gd name="T62" fmla="*/ 33 w 71"/>
                <a:gd name="T63" fmla="*/ 47 h 119"/>
                <a:gd name="T64" fmla="*/ 48 w 71"/>
                <a:gd name="T65" fmla="*/ 50 h 119"/>
                <a:gd name="T66" fmla="*/ 36 w 71"/>
                <a:gd name="T67" fmla="*/ 48 h 119"/>
                <a:gd name="T68" fmla="*/ 18 w 71"/>
                <a:gd name="T69" fmla="*/ 72 h 119"/>
                <a:gd name="T70" fmla="*/ 7 w 71"/>
                <a:gd name="T71" fmla="*/ 86 h 119"/>
                <a:gd name="T72" fmla="*/ 23 w 71"/>
                <a:gd name="T73" fmla="*/ 66 h 119"/>
                <a:gd name="T74" fmla="*/ 22 w 71"/>
                <a:gd name="T75" fmla="*/ 66 h 119"/>
                <a:gd name="T76" fmla="*/ 1 w 71"/>
                <a:gd name="T77" fmla="*/ 96 h 119"/>
                <a:gd name="T78" fmla="*/ 29 w 71"/>
                <a:gd name="T79" fmla="*/ 62 h 119"/>
                <a:gd name="T80" fmla="*/ 57 w 71"/>
                <a:gd name="T81" fmla="*/ 66 h 119"/>
                <a:gd name="T82" fmla="*/ 62 w 71"/>
                <a:gd name="T83" fmla="*/ 66 h 119"/>
                <a:gd name="T84" fmla="*/ 46 w 71"/>
                <a:gd name="T85" fmla="*/ 77 h 119"/>
                <a:gd name="T86" fmla="*/ 47 w 71"/>
                <a:gd name="T87" fmla="*/ 58 h 119"/>
                <a:gd name="T88" fmla="*/ 43 w 71"/>
                <a:gd name="T89" fmla="*/ 56 h 119"/>
                <a:gd name="T90" fmla="*/ 64 w 71"/>
                <a:gd name="T91" fmla="*/ 70 h 119"/>
                <a:gd name="T92" fmla="*/ 68 w 71"/>
                <a:gd name="T93" fmla="*/ 102 h 119"/>
                <a:gd name="T94" fmla="*/ 60 w 71"/>
                <a:gd name="T95" fmla="*/ 108 h 119"/>
                <a:gd name="T96" fmla="*/ 45 w 71"/>
                <a:gd name="T97" fmla="*/ 95 h 119"/>
                <a:gd name="T98" fmla="*/ 38 w 71"/>
                <a:gd name="T99" fmla="*/ 96 h 119"/>
                <a:gd name="T100" fmla="*/ 51 w 71"/>
                <a:gd name="T101" fmla="*/ 92 h 119"/>
                <a:gd name="T102" fmla="*/ 64 w 71"/>
                <a:gd name="T103" fmla="*/ 80 h 119"/>
                <a:gd name="T104" fmla="*/ 65 w 71"/>
                <a:gd name="T105" fmla="*/ 98 h 119"/>
                <a:gd name="T106" fmla="*/ 47 w 71"/>
                <a:gd name="T107" fmla="*/ 77 h 119"/>
                <a:gd name="T108" fmla="*/ 52 w 71"/>
                <a:gd name="T109" fmla="*/ 50 h 119"/>
                <a:gd name="T110" fmla="*/ 32 w 71"/>
                <a:gd name="T111" fmla="*/ 13 h 119"/>
                <a:gd name="T112" fmla="*/ 55 w 71"/>
                <a:gd name="T113" fmla="*/ 77 h 119"/>
                <a:gd name="T114" fmla="*/ 33 w 71"/>
                <a:gd name="T115" fmla="*/ 1 h 119"/>
                <a:gd name="T116" fmla="*/ 33 w 71"/>
                <a:gd name="T117" fmla="*/ 6 h 119"/>
                <a:gd name="T118" fmla="*/ 35 w 71"/>
                <a:gd name="T119" fmla="*/ 4 h 119"/>
                <a:gd name="T120" fmla="*/ 34 w 71"/>
                <a:gd name="T121" fmla="*/ 1 h 119"/>
                <a:gd name="T122" fmla="*/ 36 w 71"/>
                <a:gd name="T123" fmla="*/ 65 h 119"/>
                <a:gd name="T124" fmla="*/ 32 w 71"/>
                <a:gd name="T125" fmla="*/ 6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" h="119">
                  <a:moveTo>
                    <a:pt x="39" y="101"/>
                  </a:moveTo>
                  <a:cubicBezTo>
                    <a:pt x="39" y="101"/>
                    <a:pt x="39" y="101"/>
                    <a:pt x="40" y="101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39" y="101"/>
                    <a:pt x="39" y="101"/>
                    <a:pt x="39" y="101"/>
                  </a:cubicBezTo>
                  <a:close/>
                  <a:moveTo>
                    <a:pt x="25" y="113"/>
                  </a:move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4" y="115"/>
                    <a:pt x="24" y="115"/>
                  </a:cubicBezTo>
                  <a:cubicBezTo>
                    <a:pt x="25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6"/>
                    <a:pt x="23" y="116"/>
                  </a:cubicBezTo>
                  <a:cubicBezTo>
                    <a:pt x="23" y="116"/>
                    <a:pt x="23" y="115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4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2" y="116"/>
                  </a:move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4" y="116"/>
                  </a:move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6"/>
                  </a:move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5" y="116"/>
                  </a:move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6" y="114"/>
                  </a:moveTo>
                  <a:cubicBezTo>
                    <a:pt x="26" y="114"/>
                    <a:pt x="26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lose/>
                  <a:moveTo>
                    <a:pt x="26" y="115"/>
                  </a:move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6" y="115"/>
                  </a:move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5" y="114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3"/>
                  </a:move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lose/>
                  <a:moveTo>
                    <a:pt x="26" y="114"/>
                  </a:move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6" y="115"/>
                  </a:move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4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6" y="115"/>
                  </a:move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6" y="114"/>
                  </a:move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3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2" y="116"/>
                  </a:move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lose/>
                  <a:moveTo>
                    <a:pt x="24" y="116"/>
                  </a:move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lose/>
                  <a:moveTo>
                    <a:pt x="20" y="117"/>
                  </a:move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8"/>
                    <a:pt x="20" y="118"/>
                  </a:cubicBezTo>
                  <a:cubicBezTo>
                    <a:pt x="20" y="118"/>
                    <a:pt x="20" y="117"/>
                    <a:pt x="20" y="117"/>
                  </a:cubicBezTo>
                  <a:close/>
                  <a:moveTo>
                    <a:pt x="20" y="118"/>
                  </a:move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lose/>
                  <a:moveTo>
                    <a:pt x="23" y="118"/>
                  </a:moveTo>
                  <a:cubicBezTo>
                    <a:pt x="23" y="118"/>
                    <a:pt x="23" y="118"/>
                    <a:pt x="23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3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3" y="118"/>
                    <a:pt x="23" y="118"/>
                    <a:pt x="23" y="118"/>
                  </a:cubicBezTo>
                  <a:close/>
                  <a:moveTo>
                    <a:pt x="23" y="117"/>
                  </a:move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3" y="115"/>
                  </a:move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lose/>
                  <a:moveTo>
                    <a:pt x="23" y="115"/>
                  </a:move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lose/>
                  <a:moveTo>
                    <a:pt x="19" y="117"/>
                  </a:move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lose/>
                  <a:moveTo>
                    <a:pt x="23" y="115"/>
                  </a:move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lose/>
                  <a:moveTo>
                    <a:pt x="20" y="118"/>
                  </a:move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0" y="118"/>
                    <a:pt x="19" y="118"/>
                    <a:pt x="19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9"/>
                    <a:pt x="20" y="119"/>
                  </a:cubicBezTo>
                  <a:cubicBezTo>
                    <a:pt x="19" y="119"/>
                    <a:pt x="19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9" y="119"/>
                    <a:pt x="19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lose/>
                  <a:moveTo>
                    <a:pt x="22" y="117"/>
                  </a:moveTo>
                  <a:cubicBezTo>
                    <a:pt x="22" y="117"/>
                    <a:pt x="22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lose/>
                  <a:moveTo>
                    <a:pt x="24" y="116"/>
                  </a:move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4" y="117"/>
                  </a:cubicBezTo>
                  <a:cubicBezTo>
                    <a:pt x="24" y="117"/>
                    <a:pt x="24" y="117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4" y="115"/>
                  </a:move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lose/>
                  <a:moveTo>
                    <a:pt x="24" y="116"/>
                  </a:move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lose/>
                  <a:moveTo>
                    <a:pt x="23" y="117"/>
                  </a:move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lose/>
                  <a:moveTo>
                    <a:pt x="23" y="117"/>
                  </a:move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3" y="117"/>
                  </a:move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lose/>
                  <a:moveTo>
                    <a:pt x="27" y="115"/>
                  </a:move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7" y="115"/>
                    <a:pt x="27" y="115"/>
                  </a:cubicBezTo>
                  <a:close/>
                  <a:moveTo>
                    <a:pt x="26" y="113"/>
                  </a:move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lose/>
                  <a:moveTo>
                    <a:pt x="27" y="115"/>
                  </a:move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lose/>
                  <a:moveTo>
                    <a:pt x="26" y="113"/>
                  </a:move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lose/>
                  <a:moveTo>
                    <a:pt x="26" y="114"/>
                  </a:move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lose/>
                  <a:moveTo>
                    <a:pt x="26" y="115"/>
                  </a:move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7" y="115"/>
                  </a:move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lose/>
                  <a:moveTo>
                    <a:pt x="26" y="114"/>
                  </a:move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lose/>
                  <a:moveTo>
                    <a:pt x="26" y="114"/>
                  </a:move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5"/>
                  </a:cubicBezTo>
                  <a:cubicBezTo>
                    <a:pt x="26" y="114"/>
                    <a:pt x="26" y="114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lose/>
                  <a:moveTo>
                    <a:pt x="28" y="114"/>
                  </a:moveTo>
                  <a:cubicBezTo>
                    <a:pt x="28" y="114"/>
                    <a:pt x="28" y="114"/>
                    <a:pt x="28" y="11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8" y="114"/>
                    <a:pt x="28" y="114"/>
                    <a:pt x="28" y="114"/>
                  </a:cubicBezTo>
                  <a:close/>
                  <a:moveTo>
                    <a:pt x="28" y="115"/>
                  </a:move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7" y="113"/>
                  </a:move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lose/>
                  <a:moveTo>
                    <a:pt x="27" y="114"/>
                  </a:moveTo>
                  <a:cubicBezTo>
                    <a:pt x="27" y="114"/>
                    <a:pt x="27" y="114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lose/>
                  <a:moveTo>
                    <a:pt x="27" y="113"/>
                  </a:move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8" y="113"/>
                    <a:pt x="28" y="113"/>
                  </a:cubicBezTo>
                  <a:cubicBezTo>
                    <a:pt x="28" y="113"/>
                    <a:pt x="28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lose/>
                  <a:moveTo>
                    <a:pt x="26" y="115"/>
                  </a:move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6" y="115"/>
                  </a:moveTo>
                  <a:cubicBezTo>
                    <a:pt x="26" y="115"/>
                    <a:pt x="26" y="115"/>
                    <a:pt x="26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6" y="116"/>
                    <a:pt x="26" y="116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5" y="116"/>
                  </a:move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lose/>
                  <a:moveTo>
                    <a:pt x="65" y="78"/>
                  </a:moveTo>
                  <a:cubicBezTo>
                    <a:pt x="65" y="78"/>
                    <a:pt x="65" y="78"/>
                    <a:pt x="65" y="78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65" y="78"/>
                    <a:pt x="65" y="78"/>
                    <a:pt x="66" y="78"/>
                  </a:cubicBezTo>
                  <a:cubicBezTo>
                    <a:pt x="65" y="78"/>
                    <a:pt x="66" y="79"/>
                    <a:pt x="66" y="79"/>
                  </a:cubicBezTo>
                  <a:cubicBezTo>
                    <a:pt x="66" y="79"/>
                    <a:pt x="66" y="79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6" y="78"/>
                  </a:cubicBezTo>
                  <a:cubicBezTo>
                    <a:pt x="66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7"/>
                    <a:pt x="66" y="77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7"/>
                    <a:pt x="65" y="77"/>
                    <a:pt x="66" y="77"/>
                  </a:cubicBezTo>
                  <a:cubicBezTo>
                    <a:pt x="66" y="77"/>
                    <a:pt x="65" y="77"/>
                    <a:pt x="65" y="77"/>
                  </a:cubicBezTo>
                  <a:cubicBezTo>
                    <a:pt x="65" y="77"/>
                    <a:pt x="65" y="77"/>
                    <a:pt x="65" y="78"/>
                  </a:cubicBezTo>
                  <a:close/>
                  <a:moveTo>
                    <a:pt x="63" y="78"/>
                  </a:move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lose/>
                  <a:moveTo>
                    <a:pt x="64" y="79"/>
                  </a:moveTo>
                  <a:cubicBezTo>
                    <a:pt x="64" y="79"/>
                    <a:pt x="64" y="79"/>
                    <a:pt x="64" y="79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4" y="78"/>
                    <a:pt x="63" y="78"/>
                    <a:pt x="64" y="79"/>
                  </a:cubicBezTo>
                  <a:cubicBezTo>
                    <a:pt x="64" y="79"/>
                    <a:pt x="64" y="79"/>
                    <a:pt x="64" y="79"/>
                  </a:cubicBezTo>
                  <a:close/>
                  <a:moveTo>
                    <a:pt x="63" y="79"/>
                  </a:moveTo>
                  <a:cubicBezTo>
                    <a:pt x="63" y="79"/>
                    <a:pt x="63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lose/>
                  <a:moveTo>
                    <a:pt x="65" y="80"/>
                  </a:moveTo>
                  <a:cubicBezTo>
                    <a:pt x="66" y="80"/>
                    <a:pt x="66" y="80"/>
                    <a:pt x="66" y="80"/>
                  </a:cubicBezTo>
                  <a:cubicBezTo>
                    <a:pt x="66" y="79"/>
                    <a:pt x="65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lose/>
                  <a:moveTo>
                    <a:pt x="32" y="110"/>
                  </a:moveTo>
                  <a:cubicBezTo>
                    <a:pt x="32" y="110"/>
                    <a:pt x="32" y="110"/>
                    <a:pt x="32" y="110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32" y="110"/>
                    <a:pt x="32" y="110"/>
                    <a:pt x="32" y="110"/>
                  </a:cubicBezTo>
                  <a:close/>
                  <a:moveTo>
                    <a:pt x="31" y="111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lose/>
                  <a:moveTo>
                    <a:pt x="36" y="108"/>
                  </a:moveTo>
                  <a:cubicBezTo>
                    <a:pt x="36" y="108"/>
                    <a:pt x="36" y="108"/>
                    <a:pt x="36" y="108"/>
                  </a:cubicBezTo>
                  <a:cubicBezTo>
                    <a:pt x="36" y="108"/>
                    <a:pt x="36" y="108"/>
                    <a:pt x="36" y="108"/>
                  </a:cubicBezTo>
                  <a:close/>
                  <a:moveTo>
                    <a:pt x="33" y="108"/>
                  </a:moveTo>
                  <a:cubicBezTo>
                    <a:pt x="33" y="109"/>
                    <a:pt x="33" y="108"/>
                    <a:pt x="32" y="109"/>
                  </a:cubicBezTo>
                  <a:cubicBezTo>
                    <a:pt x="32" y="109"/>
                    <a:pt x="32" y="108"/>
                    <a:pt x="32" y="108"/>
                  </a:cubicBezTo>
                  <a:cubicBezTo>
                    <a:pt x="32" y="108"/>
                    <a:pt x="31" y="108"/>
                    <a:pt x="31" y="108"/>
                  </a:cubicBezTo>
                  <a:cubicBezTo>
                    <a:pt x="31" y="108"/>
                    <a:pt x="30" y="108"/>
                    <a:pt x="30" y="108"/>
                  </a:cubicBezTo>
                  <a:cubicBezTo>
                    <a:pt x="30" y="108"/>
                    <a:pt x="30" y="109"/>
                    <a:pt x="30" y="109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10"/>
                    <a:pt x="30" y="109"/>
                    <a:pt x="31" y="109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32" y="109"/>
                    <a:pt x="32" y="109"/>
                    <a:pt x="32" y="109"/>
                  </a:cubicBezTo>
                  <a:cubicBezTo>
                    <a:pt x="32" y="109"/>
                    <a:pt x="32" y="109"/>
                    <a:pt x="32" y="109"/>
                  </a:cubicBezTo>
                  <a:cubicBezTo>
                    <a:pt x="32" y="109"/>
                    <a:pt x="32" y="109"/>
                    <a:pt x="33" y="109"/>
                  </a:cubicBezTo>
                  <a:cubicBezTo>
                    <a:pt x="33" y="110"/>
                    <a:pt x="33" y="109"/>
                    <a:pt x="33" y="109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4" y="109"/>
                    <a:pt x="34" y="109"/>
                    <a:pt x="34" y="108"/>
                  </a:cubicBezTo>
                  <a:cubicBezTo>
                    <a:pt x="34" y="108"/>
                    <a:pt x="33" y="108"/>
                    <a:pt x="33" y="108"/>
                  </a:cubicBezTo>
                  <a:close/>
                  <a:moveTo>
                    <a:pt x="35" y="108"/>
                  </a:moveTo>
                  <a:cubicBezTo>
                    <a:pt x="35" y="108"/>
                    <a:pt x="35" y="108"/>
                    <a:pt x="35" y="108"/>
                  </a:cubicBezTo>
                  <a:cubicBezTo>
                    <a:pt x="34" y="108"/>
                    <a:pt x="35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lose/>
                  <a:moveTo>
                    <a:pt x="34" y="108"/>
                  </a:moveTo>
                  <a:cubicBezTo>
                    <a:pt x="34" y="108"/>
                    <a:pt x="34" y="108"/>
                    <a:pt x="34" y="108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34" y="108"/>
                    <a:pt x="34" y="108"/>
                    <a:pt x="34" y="108"/>
                  </a:cubicBezTo>
                  <a:close/>
                  <a:moveTo>
                    <a:pt x="35" y="109"/>
                  </a:moveTo>
                  <a:cubicBezTo>
                    <a:pt x="35" y="109"/>
                    <a:pt x="35" y="109"/>
                    <a:pt x="35" y="109"/>
                  </a:cubicBezTo>
                  <a:cubicBezTo>
                    <a:pt x="35" y="109"/>
                    <a:pt x="35" y="109"/>
                    <a:pt x="35" y="109"/>
                  </a:cubicBezTo>
                  <a:cubicBezTo>
                    <a:pt x="35" y="109"/>
                    <a:pt x="35" y="109"/>
                    <a:pt x="35" y="109"/>
                  </a:cubicBezTo>
                  <a:cubicBezTo>
                    <a:pt x="35" y="109"/>
                    <a:pt x="35" y="109"/>
                    <a:pt x="35" y="109"/>
                  </a:cubicBezTo>
                  <a:close/>
                  <a:moveTo>
                    <a:pt x="27" y="108"/>
                  </a:moveTo>
                  <a:cubicBezTo>
                    <a:pt x="27" y="108"/>
                    <a:pt x="27" y="108"/>
                    <a:pt x="26" y="108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6" y="108"/>
                    <a:pt x="27" y="108"/>
                    <a:pt x="27" y="108"/>
                  </a:cubicBezTo>
                  <a:close/>
                  <a:moveTo>
                    <a:pt x="27" y="106"/>
                  </a:moveTo>
                  <a:cubicBezTo>
                    <a:pt x="27" y="106"/>
                    <a:pt x="27" y="106"/>
                    <a:pt x="27" y="106"/>
                  </a:cubicBezTo>
                  <a:cubicBezTo>
                    <a:pt x="27" y="106"/>
                    <a:pt x="27" y="106"/>
                    <a:pt x="27" y="106"/>
                  </a:cubicBezTo>
                  <a:cubicBezTo>
                    <a:pt x="27" y="107"/>
                    <a:pt x="27" y="107"/>
                    <a:pt x="27" y="107"/>
                  </a:cubicBezTo>
                  <a:cubicBezTo>
                    <a:pt x="27" y="107"/>
                    <a:pt x="27" y="107"/>
                    <a:pt x="27" y="107"/>
                  </a:cubicBezTo>
                  <a:cubicBezTo>
                    <a:pt x="27" y="106"/>
                    <a:pt x="27" y="106"/>
                    <a:pt x="27" y="106"/>
                  </a:cubicBezTo>
                  <a:cubicBezTo>
                    <a:pt x="27" y="106"/>
                    <a:pt x="27" y="106"/>
                    <a:pt x="27" y="106"/>
                  </a:cubicBezTo>
                  <a:close/>
                  <a:moveTo>
                    <a:pt x="28" y="107"/>
                  </a:moveTo>
                  <a:cubicBezTo>
                    <a:pt x="28" y="107"/>
                    <a:pt x="28" y="107"/>
                    <a:pt x="28" y="107"/>
                  </a:cubicBezTo>
                  <a:cubicBezTo>
                    <a:pt x="28" y="107"/>
                    <a:pt x="28" y="107"/>
                    <a:pt x="28" y="107"/>
                  </a:cubicBezTo>
                  <a:close/>
                  <a:moveTo>
                    <a:pt x="37" y="107"/>
                  </a:moveTo>
                  <a:cubicBezTo>
                    <a:pt x="37" y="107"/>
                    <a:pt x="37" y="107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36" y="107"/>
                    <a:pt x="37" y="107"/>
                    <a:pt x="37" y="107"/>
                  </a:cubicBezTo>
                  <a:close/>
                  <a:moveTo>
                    <a:pt x="28" y="106"/>
                  </a:moveTo>
                  <a:cubicBezTo>
                    <a:pt x="28" y="106"/>
                    <a:pt x="28" y="106"/>
                    <a:pt x="28" y="106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8" y="106"/>
                    <a:pt x="28" y="106"/>
                    <a:pt x="28" y="106"/>
                  </a:cubicBezTo>
                  <a:close/>
                  <a:moveTo>
                    <a:pt x="30" y="110"/>
                  </a:moveTo>
                  <a:cubicBezTo>
                    <a:pt x="30" y="111"/>
                    <a:pt x="30" y="111"/>
                    <a:pt x="30" y="111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30" y="111"/>
                    <a:pt x="30" y="110"/>
                    <a:pt x="30" y="110"/>
                  </a:cubicBezTo>
                  <a:close/>
                  <a:moveTo>
                    <a:pt x="30" y="111"/>
                  </a:moveTo>
                  <a:cubicBezTo>
                    <a:pt x="30" y="111"/>
                    <a:pt x="30" y="111"/>
                    <a:pt x="30" y="111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30" y="111"/>
                    <a:pt x="29" y="111"/>
                    <a:pt x="29" y="111"/>
                  </a:cubicBezTo>
                  <a:cubicBezTo>
                    <a:pt x="29" y="111"/>
                    <a:pt x="29" y="111"/>
                    <a:pt x="29" y="111"/>
                  </a:cubicBezTo>
                  <a:cubicBezTo>
                    <a:pt x="29" y="111"/>
                    <a:pt x="30" y="111"/>
                    <a:pt x="30" y="111"/>
                  </a:cubicBezTo>
                  <a:close/>
                  <a:moveTo>
                    <a:pt x="29" y="112"/>
                  </a:moveTo>
                  <a:cubicBezTo>
                    <a:pt x="29" y="112"/>
                    <a:pt x="29" y="112"/>
                    <a:pt x="29" y="112"/>
                  </a:cubicBezTo>
                  <a:cubicBezTo>
                    <a:pt x="29" y="112"/>
                    <a:pt x="29" y="112"/>
                    <a:pt x="29" y="112"/>
                  </a:cubicBezTo>
                  <a:cubicBezTo>
                    <a:pt x="29" y="112"/>
                    <a:pt x="29" y="112"/>
                    <a:pt x="29" y="112"/>
                  </a:cubicBezTo>
                  <a:cubicBezTo>
                    <a:pt x="29" y="112"/>
                    <a:pt x="29" y="112"/>
                    <a:pt x="30" y="112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30" y="111"/>
                    <a:pt x="30" y="112"/>
                    <a:pt x="29" y="112"/>
                  </a:cubicBezTo>
                  <a:close/>
                  <a:moveTo>
                    <a:pt x="36" y="108"/>
                  </a:moveTo>
                  <a:cubicBezTo>
                    <a:pt x="37" y="108"/>
                    <a:pt x="37" y="108"/>
                    <a:pt x="37" y="108"/>
                  </a:cubicBezTo>
                  <a:cubicBezTo>
                    <a:pt x="37" y="108"/>
                    <a:pt x="37" y="108"/>
                    <a:pt x="36" y="108"/>
                  </a:cubicBezTo>
                  <a:close/>
                  <a:moveTo>
                    <a:pt x="60" y="78"/>
                  </a:moveTo>
                  <a:cubicBezTo>
                    <a:pt x="60" y="78"/>
                    <a:pt x="60" y="78"/>
                    <a:pt x="61" y="78"/>
                  </a:cubicBezTo>
                  <a:cubicBezTo>
                    <a:pt x="60" y="78"/>
                    <a:pt x="60" y="77"/>
                    <a:pt x="60" y="77"/>
                  </a:cubicBezTo>
                  <a:cubicBezTo>
                    <a:pt x="60" y="77"/>
                    <a:pt x="60" y="76"/>
                    <a:pt x="59" y="76"/>
                  </a:cubicBezTo>
                  <a:cubicBezTo>
                    <a:pt x="59" y="76"/>
                    <a:pt x="59" y="76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60" y="75"/>
                    <a:pt x="60" y="74"/>
                    <a:pt x="60" y="74"/>
                  </a:cubicBezTo>
                  <a:cubicBezTo>
                    <a:pt x="60" y="74"/>
                    <a:pt x="59" y="74"/>
                    <a:pt x="59" y="74"/>
                  </a:cubicBezTo>
                  <a:cubicBezTo>
                    <a:pt x="60" y="74"/>
                    <a:pt x="59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2"/>
                    <a:pt x="59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8" y="70"/>
                    <a:pt x="58" y="70"/>
                    <a:pt x="58" y="69"/>
                  </a:cubicBezTo>
                  <a:cubicBezTo>
                    <a:pt x="58" y="69"/>
                    <a:pt x="58" y="68"/>
                    <a:pt x="57" y="68"/>
                  </a:cubicBezTo>
                  <a:cubicBezTo>
                    <a:pt x="57" y="68"/>
                    <a:pt x="57" y="68"/>
                    <a:pt x="57" y="67"/>
                  </a:cubicBezTo>
                  <a:cubicBezTo>
                    <a:pt x="57" y="67"/>
                    <a:pt x="57" y="67"/>
                    <a:pt x="57" y="67"/>
                  </a:cubicBezTo>
                  <a:cubicBezTo>
                    <a:pt x="57" y="67"/>
                    <a:pt x="57" y="67"/>
                    <a:pt x="57" y="67"/>
                  </a:cubicBezTo>
                  <a:cubicBezTo>
                    <a:pt x="57" y="67"/>
                    <a:pt x="57" y="67"/>
                    <a:pt x="57" y="67"/>
                  </a:cubicBezTo>
                  <a:cubicBezTo>
                    <a:pt x="57" y="67"/>
                    <a:pt x="57" y="67"/>
                    <a:pt x="57" y="6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5" y="67"/>
                    <a:pt x="55" y="67"/>
                    <a:pt x="55" y="68"/>
                  </a:cubicBezTo>
                  <a:cubicBezTo>
                    <a:pt x="55" y="68"/>
                    <a:pt x="55" y="68"/>
                    <a:pt x="54" y="68"/>
                  </a:cubicBezTo>
                  <a:cubicBezTo>
                    <a:pt x="54" y="68"/>
                    <a:pt x="54" y="68"/>
                    <a:pt x="54" y="68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3" y="67"/>
                    <a:pt x="53" y="67"/>
                    <a:pt x="53" y="67"/>
                  </a:cubicBezTo>
                  <a:cubicBezTo>
                    <a:pt x="53" y="67"/>
                    <a:pt x="53" y="66"/>
                    <a:pt x="53" y="66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2" y="66"/>
                    <a:pt x="52" y="66"/>
                    <a:pt x="52" y="67"/>
                  </a:cubicBezTo>
                  <a:cubicBezTo>
                    <a:pt x="52" y="67"/>
                    <a:pt x="53" y="67"/>
                    <a:pt x="53" y="67"/>
                  </a:cubicBezTo>
                  <a:cubicBezTo>
                    <a:pt x="53" y="67"/>
                    <a:pt x="53" y="67"/>
                    <a:pt x="53" y="68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3" y="68"/>
                    <a:pt x="53" y="68"/>
                    <a:pt x="53" y="69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3" y="69"/>
                    <a:pt x="53" y="69"/>
                    <a:pt x="53" y="70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3" y="70"/>
                    <a:pt x="53" y="71"/>
                    <a:pt x="53" y="71"/>
                  </a:cubicBezTo>
                  <a:cubicBezTo>
                    <a:pt x="53" y="71"/>
                    <a:pt x="54" y="71"/>
                    <a:pt x="54" y="71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5" y="70"/>
                    <a:pt x="55" y="70"/>
                    <a:pt x="54" y="70"/>
                  </a:cubicBezTo>
                  <a:cubicBezTo>
                    <a:pt x="55" y="70"/>
                    <a:pt x="55" y="70"/>
                    <a:pt x="56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6" y="71"/>
                    <a:pt x="56" y="72"/>
                    <a:pt x="56" y="72"/>
                  </a:cubicBezTo>
                  <a:cubicBezTo>
                    <a:pt x="56" y="72"/>
                    <a:pt x="57" y="72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4"/>
                    <a:pt x="56" y="74"/>
                    <a:pt x="56" y="75"/>
                  </a:cubicBezTo>
                  <a:cubicBezTo>
                    <a:pt x="56" y="75"/>
                    <a:pt x="56" y="75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6"/>
                    <a:pt x="57" y="76"/>
                    <a:pt x="57" y="76"/>
                  </a:cubicBezTo>
                  <a:cubicBezTo>
                    <a:pt x="57" y="76"/>
                    <a:pt x="58" y="77"/>
                    <a:pt x="58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9" y="77"/>
                    <a:pt x="58" y="77"/>
                    <a:pt x="58" y="76"/>
                  </a:cubicBezTo>
                  <a:cubicBezTo>
                    <a:pt x="58" y="76"/>
                    <a:pt x="58" y="75"/>
                    <a:pt x="58" y="75"/>
                  </a:cubicBezTo>
                  <a:cubicBezTo>
                    <a:pt x="58" y="75"/>
                    <a:pt x="58" y="74"/>
                    <a:pt x="58" y="74"/>
                  </a:cubicBezTo>
                  <a:cubicBezTo>
                    <a:pt x="58" y="75"/>
                    <a:pt x="59" y="75"/>
                    <a:pt x="59" y="76"/>
                  </a:cubicBezTo>
                  <a:cubicBezTo>
                    <a:pt x="59" y="76"/>
                    <a:pt x="59" y="77"/>
                    <a:pt x="60" y="77"/>
                  </a:cubicBezTo>
                  <a:cubicBezTo>
                    <a:pt x="59" y="78"/>
                    <a:pt x="60" y="78"/>
                    <a:pt x="60" y="78"/>
                  </a:cubicBezTo>
                  <a:close/>
                  <a:moveTo>
                    <a:pt x="49" y="83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3"/>
                    <a:pt x="48" y="83"/>
                    <a:pt x="48" y="83"/>
                  </a:cubicBezTo>
                  <a:cubicBezTo>
                    <a:pt x="48" y="83"/>
                    <a:pt x="48" y="83"/>
                    <a:pt x="48" y="84"/>
                  </a:cubicBezTo>
                  <a:cubicBezTo>
                    <a:pt x="48" y="84"/>
                    <a:pt x="47" y="84"/>
                    <a:pt x="47" y="84"/>
                  </a:cubicBezTo>
                  <a:cubicBezTo>
                    <a:pt x="47" y="85"/>
                    <a:pt x="48" y="85"/>
                    <a:pt x="48" y="84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9" y="85"/>
                  </a:cubicBezTo>
                  <a:cubicBezTo>
                    <a:pt x="49" y="85"/>
                    <a:pt x="49" y="85"/>
                    <a:pt x="49" y="84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9" y="85"/>
                    <a:pt x="49" y="84"/>
                    <a:pt x="49" y="84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9" y="84"/>
                    <a:pt x="49" y="84"/>
                    <a:pt x="49" y="83"/>
                  </a:cubicBezTo>
                  <a:close/>
                  <a:moveTo>
                    <a:pt x="63" y="111"/>
                  </a:moveTo>
                  <a:cubicBezTo>
                    <a:pt x="63" y="111"/>
                    <a:pt x="63" y="111"/>
                    <a:pt x="63" y="111"/>
                  </a:cubicBezTo>
                  <a:cubicBezTo>
                    <a:pt x="63" y="111"/>
                    <a:pt x="63" y="111"/>
                    <a:pt x="63" y="111"/>
                  </a:cubicBezTo>
                  <a:cubicBezTo>
                    <a:pt x="63" y="111"/>
                    <a:pt x="64" y="111"/>
                    <a:pt x="63" y="111"/>
                  </a:cubicBezTo>
                  <a:cubicBezTo>
                    <a:pt x="63" y="111"/>
                    <a:pt x="63" y="111"/>
                    <a:pt x="63" y="111"/>
                  </a:cubicBezTo>
                  <a:close/>
                  <a:moveTo>
                    <a:pt x="64" y="110"/>
                  </a:move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0"/>
                    <a:pt x="64" y="110"/>
                  </a:cubicBezTo>
                  <a:cubicBezTo>
                    <a:pt x="64" y="110"/>
                    <a:pt x="64" y="110"/>
                    <a:pt x="64" y="110"/>
                  </a:cubicBezTo>
                  <a:close/>
                  <a:moveTo>
                    <a:pt x="51" y="62"/>
                  </a:moveTo>
                  <a:cubicBezTo>
                    <a:pt x="51" y="62"/>
                    <a:pt x="51" y="62"/>
                    <a:pt x="51" y="62"/>
                  </a:cubicBezTo>
                  <a:cubicBezTo>
                    <a:pt x="51" y="63"/>
                    <a:pt x="52" y="62"/>
                    <a:pt x="52" y="62"/>
                  </a:cubicBezTo>
                  <a:cubicBezTo>
                    <a:pt x="52" y="62"/>
                    <a:pt x="51" y="62"/>
                    <a:pt x="51" y="62"/>
                  </a:cubicBezTo>
                  <a:close/>
                  <a:moveTo>
                    <a:pt x="57" y="65"/>
                  </a:move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6" y="65"/>
                  </a:cubicBezTo>
                  <a:cubicBezTo>
                    <a:pt x="56" y="65"/>
                    <a:pt x="56" y="65"/>
                    <a:pt x="56" y="65"/>
                  </a:cubicBezTo>
                  <a:cubicBezTo>
                    <a:pt x="56" y="65"/>
                    <a:pt x="56" y="65"/>
                    <a:pt x="57" y="65"/>
                  </a:cubicBezTo>
                  <a:close/>
                  <a:moveTo>
                    <a:pt x="52" y="63"/>
                  </a:moveTo>
                  <a:cubicBezTo>
                    <a:pt x="52" y="63"/>
                    <a:pt x="52" y="63"/>
                    <a:pt x="52" y="63"/>
                  </a:cubicBezTo>
                  <a:cubicBezTo>
                    <a:pt x="52" y="63"/>
                    <a:pt x="53" y="63"/>
                    <a:pt x="53" y="63"/>
                  </a:cubicBezTo>
                  <a:cubicBezTo>
                    <a:pt x="53" y="63"/>
                    <a:pt x="52" y="63"/>
                    <a:pt x="52" y="63"/>
                  </a:cubicBezTo>
                  <a:close/>
                  <a:moveTo>
                    <a:pt x="56" y="66"/>
                  </a:moveTo>
                  <a:cubicBezTo>
                    <a:pt x="56" y="66"/>
                    <a:pt x="56" y="66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lose/>
                  <a:moveTo>
                    <a:pt x="53" y="63"/>
                  </a:moveTo>
                  <a:cubicBezTo>
                    <a:pt x="53" y="63"/>
                    <a:pt x="53" y="63"/>
                    <a:pt x="53" y="63"/>
                  </a:cubicBezTo>
                  <a:cubicBezTo>
                    <a:pt x="53" y="63"/>
                    <a:pt x="53" y="63"/>
                    <a:pt x="53" y="63"/>
                  </a:cubicBezTo>
                  <a:cubicBezTo>
                    <a:pt x="53" y="63"/>
                    <a:pt x="53" y="63"/>
                    <a:pt x="53" y="63"/>
                  </a:cubicBezTo>
                  <a:cubicBezTo>
                    <a:pt x="53" y="63"/>
                    <a:pt x="53" y="63"/>
                    <a:pt x="53" y="63"/>
                  </a:cubicBezTo>
                  <a:close/>
                  <a:moveTo>
                    <a:pt x="55" y="65"/>
                  </a:moveTo>
                  <a:cubicBezTo>
                    <a:pt x="56" y="65"/>
                    <a:pt x="56" y="65"/>
                    <a:pt x="56" y="65"/>
                  </a:cubicBezTo>
                  <a:cubicBezTo>
                    <a:pt x="56" y="65"/>
                    <a:pt x="56" y="65"/>
                    <a:pt x="56" y="65"/>
                  </a:cubicBezTo>
                  <a:cubicBezTo>
                    <a:pt x="56" y="65"/>
                    <a:pt x="56" y="65"/>
                    <a:pt x="56" y="65"/>
                  </a:cubicBezTo>
                  <a:cubicBezTo>
                    <a:pt x="56" y="65"/>
                    <a:pt x="56" y="65"/>
                    <a:pt x="55" y="65"/>
                  </a:cubicBezTo>
                  <a:close/>
                  <a:moveTo>
                    <a:pt x="35" y="58"/>
                  </a:move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7"/>
                    <a:pt x="36" y="57"/>
                  </a:cubicBezTo>
                  <a:cubicBezTo>
                    <a:pt x="36" y="57"/>
                    <a:pt x="36" y="57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lose/>
                  <a:moveTo>
                    <a:pt x="35" y="57"/>
                  </a:moveTo>
                  <a:cubicBezTo>
                    <a:pt x="35" y="57"/>
                    <a:pt x="35" y="57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6"/>
                    <a:pt x="36" y="57"/>
                    <a:pt x="36" y="56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36" y="57"/>
                    <a:pt x="36" y="57"/>
                    <a:pt x="35" y="57"/>
                  </a:cubicBezTo>
                  <a:cubicBezTo>
                    <a:pt x="35" y="57"/>
                    <a:pt x="35" y="56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lose/>
                  <a:moveTo>
                    <a:pt x="35" y="63"/>
                  </a:move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lose/>
                  <a:moveTo>
                    <a:pt x="36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6" y="63"/>
                    <a:pt x="36" y="63"/>
                  </a:cubicBezTo>
                  <a:cubicBezTo>
                    <a:pt x="36" y="63"/>
                    <a:pt x="35" y="63"/>
                    <a:pt x="35" y="63"/>
                  </a:cubicBezTo>
                  <a:cubicBezTo>
                    <a:pt x="35" y="63"/>
                    <a:pt x="35" y="63"/>
                    <a:pt x="36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63"/>
                    <a:pt x="36" y="63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lose/>
                  <a:moveTo>
                    <a:pt x="37" y="59"/>
                  </a:move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lose/>
                  <a:moveTo>
                    <a:pt x="40" y="60"/>
                  </a:moveTo>
                  <a:cubicBezTo>
                    <a:pt x="40" y="60"/>
                    <a:pt x="40" y="60"/>
                    <a:pt x="40" y="60"/>
                  </a:cubicBezTo>
                  <a:cubicBezTo>
                    <a:pt x="40" y="60"/>
                    <a:pt x="39" y="60"/>
                    <a:pt x="39" y="60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39" y="61"/>
                    <a:pt x="40" y="61"/>
                    <a:pt x="40" y="61"/>
                  </a:cubicBezTo>
                  <a:cubicBezTo>
                    <a:pt x="40" y="61"/>
                    <a:pt x="40" y="61"/>
                    <a:pt x="40" y="61"/>
                  </a:cubicBezTo>
                  <a:cubicBezTo>
                    <a:pt x="40" y="61"/>
                    <a:pt x="40" y="60"/>
                    <a:pt x="40" y="60"/>
                  </a:cubicBezTo>
                  <a:close/>
                  <a:moveTo>
                    <a:pt x="37" y="59"/>
                  </a:move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lose/>
                  <a:moveTo>
                    <a:pt x="33" y="57"/>
                  </a:move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lose/>
                  <a:moveTo>
                    <a:pt x="37" y="59"/>
                  </a:move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8" y="60"/>
                    <a:pt x="38" y="59"/>
                    <a:pt x="38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lose/>
                  <a:moveTo>
                    <a:pt x="51" y="55"/>
                  </a:moveTo>
                  <a:cubicBezTo>
                    <a:pt x="51" y="55"/>
                    <a:pt x="51" y="56"/>
                    <a:pt x="51" y="56"/>
                  </a:cubicBezTo>
                  <a:cubicBezTo>
                    <a:pt x="51" y="56"/>
                    <a:pt x="51" y="57"/>
                    <a:pt x="51" y="57"/>
                  </a:cubicBezTo>
                  <a:cubicBezTo>
                    <a:pt x="51" y="58"/>
                    <a:pt x="51" y="58"/>
                    <a:pt x="50" y="59"/>
                  </a:cubicBezTo>
                  <a:cubicBezTo>
                    <a:pt x="50" y="59"/>
                    <a:pt x="50" y="59"/>
                    <a:pt x="50" y="59"/>
                  </a:cubicBezTo>
                  <a:cubicBezTo>
                    <a:pt x="49" y="59"/>
                    <a:pt x="49" y="58"/>
                    <a:pt x="49" y="58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49" y="58"/>
                    <a:pt x="49" y="58"/>
                    <a:pt x="49" y="57"/>
                  </a:cubicBezTo>
                  <a:cubicBezTo>
                    <a:pt x="48" y="57"/>
                    <a:pt x="49" y="57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9" y="57"/>
                    <a:pt x="49" y="56"/>
                    <a:pt x="49" y="57"/>
                  </a:cubicBezTo>
                  <a:cubicBezTo>
                    <a:pt x="49" y="57"/>
                    <a:pt x="49" y="56"/>
                    <a:pt x="49" y="56"/>
                  </a:cubicBezTo>
                  <a:cubicBezTo>
                    <a:pt x="49" y="56"/>
                    <a:pt x="49" y="56"/>
                    <a:pt x="50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49" y="56"/>
                    <a:pt x="49" y="56"/>
                  </a:cubicBezTo>
                  <a:cubicBezTo>
                    <a:pt x="49" y="56"/>
                    <a:pt x="49" y="56"/>
                    <a:pt x="49" y="56"/>
                  </a:cubicBezTo>
                  <a:cubicBezTo>
                    <a:pt x="49" y="56"/>
                    <a:pt x="49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7"/>
                    <a:pt x="48" y="56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7" y="57"/>
                    <a:pt x="47" y="56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5" y="55"/>
                    <a:pt x="45" y="55"/>
                    <a:pt x="45" y="56"/>
                  </a:cubicBezTo>
                  <a:cubicBezTo>
                    <a:pt x="45" y="56"/>
                    <a:pt x="44" y="56"/>
                    <a:pt x="44" y="55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4" y="55"/>
                    <a:pt x="44" y="54"/>
                    <a:pt x="44" y="5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4" y="54"/>
                    <a:pt x="44" y="53"/>
                    <a:pt x="44" y="53"/>
                  </a:cubicBezTo>
                  <a:cubicBezTo>
                    <a:pt x="44" y="53"/>
                    <a:pt x="43" y="52"/>
                    <a:pt x="43" y="52"/>
                  </a:cubicBezTo>
                  <a:cubicBezTo>
                    <a:pt x="43" y="52"/>
                    <a:pt x="42" y="52"/>
                    <a:pt x="42" y="52"/>
                  </a:cubicBezTo>
                  <a:cubicBezTo>
                    <a:pt x="41" y="52"/>
                    <a:pt x="41" y="52"/>
                    <a:pt x="41" y="51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1" y="51"/>
                    <a:pt x="41" y="51"/>
                    <a:pt x="41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0" y="50"/>
                    <a:pt x="39" y="50"/>
                    <a:pt x="39" y="50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8" y="49"/>
                    <a:pt x="38" y="50"/>
                    <a:pt x="38" y="50"/>
                  </a:cubicBezTo>
                  <a:cubicBezTo>
                    <a:pt x="39" y="50"/>
                    <a:pt x="39" y="50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9" y="51"/>
                    <a:pt x="39" y="52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3"/>
                    <a:pt x="39" y="53"/>
                  </a:cubicBezTo>
                  <a:cubicBezTo>
                    <a:pt x="40" y="53"/>
                    <a:pt x="40" y="53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0" y="54"/>
                    <a:pt x="40" y="54"/>
                    <a:pt x="40" y="55"/>
                  </a:cubicBezTo>
                  <a:cubicBezTo>
                    <a:pt x="39" y="55"/>
                    <a:pt x="39" y="55"/>
                    <a:pt x="39" y="54"/>
                  </a:cubicBezTo>
                  <a:cubicBezTo>
                    <a:pt x="39" y="54"/>
                    <a:pt x="39" y="54"/>
                    <a:pt x="39" y="53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38" y="53"/>
                    <a:pt x="38" y="53"/>
                    <a:pt x="38" y="53"/>
                  </a:cubicBezTo>
                  <a:cubicBezTo>
                    <a:pt x="38" y="53"/>
                    <a:pt x="38" y="53"/>
                    <a:pt x="38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6" y="52"/>
                    <a:pt x="36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6" y="50"/>
                    <a:pt x="35" y="50"/>
                    <a:pt x="35" y="50"/>
                  </a:cubicBezTo>
                  <a:cubicBezTo>
                    <a:pt x="35" y="50"/>
                    <a:pt x="35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50"/>
                    <a:pt x="33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9"/>
                    <a:pt x="33" y="49"/>
                    <a:pt x="32" y="49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2" y="50"/>
                    <a:pt x="31" y="50"/>
                    <a:pt x="3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1" y="50"/>
                    <a:pt x="31" y="51"/>
                    <a:pt x="31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31" y="52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0" y="52"/>
                    <a:pt x="30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7" y="51"/>
                    <a:pt x="27" y="52"/>
                    <a:pt x="27" y="51"/>
                  </a:cubicBezTo>
                  <a:cubicBezTo>
                    <a:pt x="26" y="51"/>
                    <a:pt x="26" y="51"/>
                    <a:pt x="27" y="51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6" y="50"/>
                    <a:pt x="26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49"/>
                    <a:pt x="25" y="49"/>
                    <a:pt x="24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8"/>
                    <a:pt x="25" y="48"/>
                    <a:pt x="25" y="48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5" y="47"/>
                    <a:pt x="26" y="47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5"/>
                    <a:pt x="27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5"/>
                    <a:pt x="27" y="44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5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4"/>
                    <a:pt x="24" y="44"/>
                    <a:pt x="24" y="43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4" y="45"/>
                    <a:pt x="24" y="45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2" y="45"/>
                    <a:pt x="22" y="45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2" y="44"/>
                    <a:pt x="22" y="43"/>
                  </a:cubicBezTo>
                  <a:cubicBezTo>
                    <a:pt x="22" y="43"/>
                    <a:pt x="22" y="43"/>
                    <a:pt x="21" y="43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1" y="43"/>
                    <a:pt x="21" y="44"/>
                    <a:pt x="21" y="44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21" y="44"/>
                    <a:pt x="20" y="44"/>
                    <a:pt x="20" y="43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20" y="43"/>
                    <a:pt x="20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0" y="42"/>
                    <a:pt x="20" y="42"/>
                    <a:pt x="20" y="41"/>
                  </a:cubicBezTo>
                  <a:cubicBezTo>
                    <a:pt x="20" y="41"/>
                    <a:pt x="20" y="41"/>
                    <a:pt x="20" y="40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19" y="40"/>
                    <a:pt x="19" y="40"/>
                    <a:pt x="19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8" y="37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20" y="33"/>
                    <a:pt x="20" y="33"/>
                  </a:cubicBezTo>
                  <a:cubicBezTo>
                    <a:pt x="20" y="33"/>
                    <a:pt x="20" y="34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2" y="34"/>
                    <a:pt x="22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2"/>
                    <a:pt x="22" y="32"/>
                  </a:cubicBezTo>
                  <a:cubicBezTo>
                    <a:pt x="22" y="32"/>
                    <a:pt x="22" y="31"/>
                    <a:pt x="22" y="31"/>
                  </a:cubicBezTo>
                  <a:cubicBezTo>
                    <a:pt x="22" y="31"/>
                    <a:pt x="21" y="30"/>
                    <a:pt x="22" y="30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1" y="29"/>
                    <a:pt x="21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6"/>
                    <a:pt x="22" y="25"/>
                    <a:pt x="22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3" y="18"/>
                    <a:pt x="23" y="18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2" y="17"/>
                    <a:pt x="22" y="17"/>
                  </a:cubicBezTo>
                  <a:cubicBezTo>
                    <a:pt x="22" y="17"/>
                    <a:pt x="22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5"/>
                    <a:pt x="25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8" y="16"/>
                    <a:pt x="28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1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4" y="16"/>
                    <a:pt x="34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6"/>
                    <a:pt x="34" y="16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8"/>
                    <a:pt x="35" y="18"/>
                    <a:pt x="34" y="18"/>
                  </a:cubicBezTo>
                  <a:cubicBezTo>
                    <a:pt x="34" y="18"/>
                    <a:pt x="34" y="19"/>
                    <a:pt x="34" y="19"/>
                  </a:cubicBezTo>
                  <a:cubicBezTo>
                    <a:pt x="34" y="19"/>
                    <a:pt x="34" y="20"/>
                    <a:pt x="34" y="20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4" y="22"/>
                    <a:pt x="34" y="22"/>
                  </a:cubicBezTo>
                  <a:cubicBezTo>
                    <a:pt x="34" y="22"/>
                    <a:pt x="34" y="22"/>
                    <a:pt x="34" y="23"/>
                  </a:cubicBezTo>
                  <a:cubicBezTo>
                    <a:pt x="35" y="23"/>
                    <a:pt x="35" y="23"/>
                    <a:pt x="35" y="24"/>
                  </a:cubicBezTo>
                  <a:cubicBezTo>
                    <a:pt x="35" y="24"/>
                    <a:pt x="35" y="24"/>
                    <a:pt x="36" y="24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6" y="24"/>
                    <a:pt x="36" y="24"/>
                    <a:pt x="36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6"/>
                    <a:pt x="37" y="26"/>
                    <a:pt x="37" y="25"/>
                  </a:cubicBezTo>
                  <a:cubicBezTo>
                    <a:pt x="37" y="25"/>
                    <a:pt x="37" y="26"/>
                    <a:pt x="37" y="26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27"/>
                    <a:pt x="37" y="28"/>
                    <a:pt x="37" y="28"/>
                  </a:cubicBezTo>
                  <a:cubicBezTo>
                    <a:pt x="36" y="28"/>
                    <a:pt x="37" y="28"/>
                    <a:pt x="3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6" y="30"/>
                    <a:pt x="35" y="30"/>
                    <a:pt x="35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35" y="31"/>
                    <a:pt x="35" y="31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5" y="31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4" y="33"/>
                    <a:pt x="34" y="33"/>
                    <a:pt x="34" y="34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4"/>
                    <a:pt x="34" y="33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3"/>
                    <a:pt x="34" y="32"/>
                  </a:cubicBezTo>
                  <a:cubicBezTo>
                    <a:pt x="35" y="32"/>
                    <a:pt x="35" y="32"/>
                    <a:pt x="34" y="32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3"/>
                    <a:pt x="33" y="33"/>
                  </a:cubicBezTo>
                  <a:cubicBezTo>
                    <a:pt x="33" y="33"/>
                    <a:pt x="33" y="33"/>
                    <a:pt x="32" y="33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2" y="34"/>
                    <a:pt x="32" y="34"/>
                    <a:pt x="31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1" y="34"/>
                    <a:pt x="31" y="35"/>
                    <a:pt x="31" y="35"/>
                  </a:cubicBezTo>
                  <a:cubicBezTo>
                    <a:pt x="30" y="35"/>
                    <a:pt x="31" y="35"/>
                    <a:pt x="31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6"/>
                    <a:pt x="32" y="36"/>
                    <a:pt x="31" y="36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39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3"/>
                    <a:pt x="31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3"/>
                    <a:pt x="32" y="44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5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6"/>
                    <a:pt x="32" y="46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4" y="49"/>
                    <a:pt x="34" y="49"/>
                  </a:cubicBezTo>
                  <a:cubicBezTo>
                    <a:pt x="35" y="49"/>
                    <a:pt x="35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7" y="47"/>
                    <a:pt x="36" y="47"/>
                    <a:pt x="36" y="47"/>
                  </a:cubicBezTo>
                  <a:cubicBezTo>
                    <a:pt x="37" y="47"/>
                    <a:pt x="36" y="48"/>
                    <a:pt x="37" y="48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37" y="47"/>
                    <a:pt x="37" y="47"/>
                    <a:pt x="37" y="46"/>
                  </a:cubicBezTo>
                  <a:cubicBezTo>
                    <a:pt x="38" y="46"/>
                    <a:pt x="38" y="46"/>
                    <a:pt x="39" y="46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0" y="47"/>
                    <a:pt x="41" y="46"/>
                    <a:pt x="41" y="47"/>
                  </a:cubicBezTo>
                  <a:cubicBezTo>
                    <a:pt x="41" y="47"/>
                    <a:pt x="41" y="47"/>
                    <a:pt x="42" y="47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3" y="49"/>
                    <a:pt x="43" y="49"/>
                    <a:pt x="42" y="49"/>
                  </a:cubicBezTo>
                  <a:cubicBezTo>
                    <a:pt x="42" y="49"/>
                    <a:pt x="42" y="50"/>
                    <a:pt x="42" y="50"/>
                  </a:cubicBezTo>
                  <a:cubicBezTo>
                    <a:pt x="42" y="50"/>
                    <a:pt x="42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4" y="49"/>
                    <a:pt x="44" y="49"/>
                    <a:pt x="44" y="48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43" y="48"/>
                    <a:pt x="44" y="48"/>
                    <a:pt x="44" y="48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4" y="48"/>
                    <a:pt x="44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8"/>
                    <a:pt x="46" y="49"/>
                    <a:pt x="46" y="49"/>
                  </a:cubicBezTo>
                  <a:cubicBezTo>
                    <a:pt x="46" y="49"/>
                    <a:pt x="47" y="49"/>
                    <a:pt x="47" y="49"/>
                  </a:cubicBezTo>
                  <a:cubicBezTo>
                    <a:pt x="47" y="49"/>
                    <a:pt x="47" y="49"/>
                    <a:pt x="47" y="49"/>
                  </a:cubicBezTo>
                  <a:cubicBezTo>
                    <a:pt x="47" y="49"/>
                    <a:pt x="47" y="49"/>
                    <a:pt x="48" y="4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8" y="49"/>
                    <a:pt x="49" y="50"/>
                    <a:pt x="49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9" y="50"/>
                    <a:pt x="48" y="50"/>
                    <a:pt x="48" y="5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8" y="50"/>
                    <a:pt x="48" y="50"/>
                    <a:pt x="47" y="50"/>
                  </a:cubicBezTo>
                  <a:cubicBezTo>
                    <a:pt x="47" y="50"/>
                    <a:pt x="47" y="50"/>
                    <a:pt x="46" y="50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2"/>
                  </a:cubicBezTo>
                  <a:cubicBezTo>
                    <a:pt x="46" y="52"/>
                    <a:pt x="46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8" y="54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9" y="53"/>
                    <a:pt x="49" y="53"/>
                  </a:cubicBezTo>
                  <a:cubicBezTo>
                    <a:pt x="49" y="53"/>
                    <a:pt x="49" y="53"/>
                    <a:pt x="49" y="54"/>
                  </a:cubicBezTo>
                  <a:cubicBezTo>
                    <a:pt x="49" y="54"/>
                    <a:pt x="48" y="54"/>
                    <a:pt x="48" y="54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8" y="54"/>
                    <a:pt x="49" y="54"/>
                    <a:pt x="49" y="54"/>
                  </a:cubicBezTo>
                  <a:cubicBezTo>
                    <a:pt x="49" y="55"/>
                    <a:pt x="49" y="55"/>
                    <a:pt x="49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1" y="55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1" y="55"/>
                    <a:pt x="51" y="55"/>
                    <a:pt x="51" y="55"/>
                  </a:cubicBezTo>
                  <a:close/>
                  <a:moveTo>
                    <a:pt x="27" y="40"/>
                  </a:moveTo>
                  <a:cubicBezTo>
                    <a:pt x="27" y="40"/>
                    <a:pt x="27" y="40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lose/>
                  <a:moveTo>
                    <a:pt x="40" y="49"/>
                  </a:moveTo>
                  <a:cubicBezTo>
                    <a:pt x="40" y="49"/>
                    <a:pt x="40" y="48"/>
                    <a:pt x="40" y="48"/>
                  </a:cubicBezTo>
                  <a:cubicBezTo>
                    <a:pt x="40" y="48"/>
                    <a:pt x="40" y="49"/>
                    <a:pt x="40" y="49"/>
                  </a:cubicBezTo>
                  <a:close/>
                  <a:moveTo>
                    <a:pt x="39" y="52"/>
                  </a:move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lose/>
                  <a:moveTo>
                    <a:pt x="36" y="43"/>
                  </a:move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2"/>
                    <a:pt x="35" y="43"/>
                  </a:cubicBezTo>
                  <a:cubicBezTo>
                    <a:pt x="35" y="43"/>
                    <a:pt x="35" y="42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lose/>
                  <a:moveTo>
                    <a:pt x="34" y="42"/>
                  </a:moveTo>
                  <a:cubicBezTo>
                    <a:pt x="34" y="43"/>
                    <a:pt x="34" y="43"/>
                    <a:pt x="35" y="43"/>
                  </a:cubicBezTo>
                  <a:cubicBezTo>
                    <a:pt x="35" y="43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4" y="42"/>
                    <a:pt x="34" y="42"/>
                    <a:pt x="34" y="42"/>
                  </a:cubicBezTo>
                  <a:close/>
                  <a:moveTo>
                    <a:pt x="35" y="48"/>
                  </a:move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9"/>
                  </a:cubicBezTo>
                  <a:cubicBezTo>
                    <a:pt x="35" y="49"/>
                    <a:pt x="36" y="49"/>
                    <a:pt x="36" y="4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5" y="48"/>
                    <a:pt x="35" y="48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8"/>
                    <a:pt x="34" y="48"/>
                    <a:pt x="35" y="48"/>
                  </a:cubicBezTo>
                  <a:close/>
                  <a:moveTo>
                    <a:pt x="37" y="43"/>
                  </a:moveTo>
                  <a:cubicBezTo>
                    <a:pt x="37" y="43"/>
                    <a:pt x="37" y="43"/>
                    <a:pt x="37" y="43"/>
                  </a:cubicBezTo>
                  <a:cubicBezTo>
                    <a:pt x="37" y="44"/>
                    <a:pt x="36" y="44"/>
                    <a:pt x="37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3"/>
                    <a:pt x="37" y="43"/>
                    <a:pt x="37" y="43"/>
                  </a:cubicBezTo>
                  <a:close/>
                  <a:moveTo>
                    <a:pt x="33" y="47"/>
                  </a:moveTo>
                  <a:cubicBezTo>
                    <a:pt x="33" y="47"/>
                    <a:pt x="33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lose/>
                  <a:moveTo>
                    <a:pt x="33" y="42"/>
                  </a:moveTo>
                  <a:cubicBezTo>
                    <a:pt x="33" y="43"/>
                    <a:pt x="33" y="43"/>
                    <a:pt x="34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5" y="43"/>
                    <a:pt x="35" y="43"/>
                    <a:pt x="34" y="43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1"/>
                    <a:pt x="35" y="41"/>
                  </a:cubicBezTo>
                  <a:cubicBezTo>
                    <a:pt x="34" y="41"/>
                    <a:pt x="34" y="41"/>
                    <a:pt x="33" y="41"/>
                  </a:cubicBezTo>
                  <a:cubicBezTo>
                    <a:pt x="33" y="41"/>
                    <a:pt x="33" y="41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lose/>
                  <a:moveTo>
                    <a:pt x="19" y="32"/>
                  </a:move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lose/>
                  <a:moveTo>
                    <a:pt x="19" y="32"/>
                  </a:moveTo>
                  <a:cubicBezTo>
                    <a:pt x="19" y="32"/>
                    <a:pt x="19" y="32"/>
                    <a:pt x="19" y="32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20" y="33"/>
                    <a:pt x="19" y="33"/>
                    <a:pt x="19" y="33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lose/>
                  <a:moveTo>
                    <a:pt x="19" y="75"/>
                  </a:moveTo>
                  <a:cubicBezTo>
                    <a:pt x="19" y="75"/>
                    <a:pt x="19" y="75"/>
                    <a:pt x="19" y="75"/>
                  </a:cubicBezTo>
                  <a:cubicBezTo>
                    <a:pt x="19" y="74"/>
                    <a:pt x="19" y="75"/>
                    <a:pt x="18" y="75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8" y="74"/>
                    <a:pt x="18" y="74"/>
                    <a:pt x="18" y="73"/>
                  </a:cubicBezTo>
                  <a:cubicBezTo>
                    <a:pt x="18" y="73"/>
                    <a:pt x="18" y="74"/>
                    <a:pt x="18" y="73"/>
                  </a:cubicBezTo>
                  <a:cubicBezTo>
                    <a:pt x="17" y="73"/>
                    <a:pt x="18" y="73"/>
                    <a:pt x="17" y="72"/>
                  </a:cubicBezTo>
                  <a:cubicBezTo>
                    <a:pt x="17" y="72"/>
                    <a:pt x="17" y="72"/>
                    <a:pt x="18" y="72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18" y="72"/>
                    <a:pt x="18" y="71"/>
                    <a:pt x="18" y="72"/>
                  </a:cubicBezTo>
                  <a:cubicBezTo>
                    <a:pt x="18" y="72"/>
                    <a:pt x="18" y="71"/>
                    <a:pt x="18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0"/>
                    <a:pt x="18" y="70"/>
                  </a:cubicBezTo>
                  <a:cubicBezTo>
                    <a:pt x="18" y="70"/>
                    <a:pt x="17" y="70"/>
                    <a:pt x="17" y="69"/>
                  </a:cubicBezTo>
                  <a:cubicBezTo>
                    <a:pt x="18" y="69"/>
                    <a:pt x="17" y="69"/>
                    <a:pt x="17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17" y="71"/>
                    <a:pt x="17" y="72"/>
                    <a:pt x="17" y="72"/>
                  </a:cubicBezTo>
                  <a:cubicBezTo>
                    <a:pt x="17" y="72"/>
                    <a:pt x="17" y="72"/>
                    <a:pt x="16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6" y="73"/>
                    <a:pt x="17" y="73"/>
                    <a:pt x="17" y="73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6" y="74"/>
                    <a:pt x="16" y="73"/>
                    <a:pt x="16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5" y="73"/>
                    <a:pt x="16" y="73"/>
                    <a:pt x="16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6" y="74"/>
                    <a:pt x="16" y="74"/>
                    <a:pt x="16" y="74"/>
                  </a:cubicBezTo>
                  <a:cubicBezTo>
                    <a:pt x="16" y="74"/>
                    <a:pt x="17" y="74"/>
                    <a:pt x="16" y="74"/>
                  </a:cubicBezTo>
                  <a:cubicBezTo>
                    <a:pt x="16" y="75"/>
                    <a:pt x="16" y="75"/>
                    <a:pt x="16" y="76"/>
                  </a:cubicBezTo>
                  <a:cubicBezTo>
                    <a:pt x="16" y="76"/>
                    <a:pt x="15" y="76"/>
                    <a:pt x="15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5" y="77"/>
                    <a:pt x="15" y="76"/>
                    <a:pt x="15" y="76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5" y="77"/>
                    <a:pt x="15" y="77"/>
                    <a:pt x="14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3" y="79"/>
                    <a:pt x="13" y="79"/>
                    <a:pt x="13" y="80"/>
                  </a:cubicBezTo>
                  <a:cubicBezTo>
                    <a:pt x="13" y="80"/>
                    <a:pt x="13" y="79"/>
                    <a:pt x="13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2" y="80"/>
                    <a:pt x="12" y="80"/>
                    <a:pt x="12" y="81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1" y="82"/>
                    <a:pt x="10" y="82"/>
                    <a:pt x="10" y="82"/>
                  </a:cubicBezTo>
                  <a:cubicBezTo>
                    <a:pt x="10" y="83"/>
                    <a:pt x="10" y="83"/>
                    <a:pt x="9" y="83"/>
                  </a:cubicBezTo>
                  <a:cubicBezTo>
                    <a:pt x="9" y="84"/>
                    <a:pt x="9" y="84"/>
                    <a:pt x="8" y="85"/>
                  </a:cubicBezTo>
                  <a:cubicBezTo>
                    <a:pt x="8" y="85"/>
                    <a:pt x="8" y="85"/>
                    <a:pt x="7" y="86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7" y="86"/>
                    <a:pt x="6" y="86"/>
                    <a:pt x="6" y="86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6" y="86"/>
                    <a:pt x="6" y="87"/>
                    <a:pt x="5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87"/>
                    <a:pt x="5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8"/>
                    <a:pt x="4" y="89"/>
                    <a:pt x="4" y="89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3" y="90"/>
                    <a:pt x="3" y="89"/>
                    <a:pt x="3" y="90"/>
                  </a:cubicBezTo>
                  <a:cubicBezTo>
                    <a:pt x="3" y="90"/>
                    <a:pt x="3" y="90"/>
                    <a:pt x="2" y="90"/>
                  </a:cubicBezTo>
                  <a:cubicBezTo>
                    <a:pt x="2" y="90"/>
                    <a:pt x="2" y="91"/>
                    <a:pt x="2" y="91"/>
                  </a:cubicBezTo>
                  <a:cubicBezTo>
                    <a:pt x="2" y="91"/>
                    <a:pt x="2" y="92"/>
                    <a:pt x="2" y="92"/>
                  </a:cubicBezTo>
                  <a:cubicBezTo>
                    <a:pt x="2" y="92"/>
                    <a:pt x="2" y="93"/>
                    <a:pt x="2" y="93"/>
                  </a:cubicBezTo>
                  <a:cubicBezTo>
                    <a:pt x="2" y="92"/>
                    <a:pt x="2" y="92"/>
                    <a:pt x="2" y="92"/>
                  </a:cubicBezTo>
                  <a:cubicBezTo>
                    <a:pt x="2" y="92"/>
                    <a:pt x="3" y="92"/>
                    <a:pt x="3" y="92"/>
                  </a:cubicBezTo>
                  <a:cubicBezTo>
                    <a:pt x="3" y="91"/>
                    <a:pt x="3" y="91"/>
                    <a:pt x="4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0"/>
                    <a:pt x="4" y="90"/>
                    <a:pt x="5" y="90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6" y="90"/>
                    <a:pt x="6" y="89"/>
                    <a:pt x="6" y="89"/>
                  </a:cubicBezTo>
                  <a:cubicBezTo>
                    <a:pt x="7" y="89"/>
                    <a:pt x="8" y="88"/>
                    <a:pt x="8" y="88"/>
                  </a:cubicBezTo>
                  <a:cubicBezTo>
                    <a:pt x="8" y="88"/>
                    <a:pt x="8" y="88"/>
                    <a:pt x="8" y="87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8" y="86"/>
                    <a:pt x="9" y="86"/>
                    <a:pt x="9" y="86"/>
                  </a:cubicBezTo>
                  <a:cubicBezTo>
                    <a:pt x="10" y="86"/>
                    <a:pt x="10" y="85"/>
                    <a:pt x="11" y="85"/>
                  </a:cubicBezTo>
                  <a:cubicBezTo>
                    <a:pt x="11" y="85"/>
                    <a:pt x="11" y="84"/>
                    <a:pt x="12" y="84"/>
                  </a:cubicBezTo>
                  <a:cubicBezTo>
                    <a:pt x="12" y="84"/>
                    <a:pt x="12" y="83"/>
                    <a:pt x="12" y="83"/>
                  </a:cubicBezTo>
                  <a:cubicBezTo>
                    <a:pt x="12" y="83"/>
                    <a:pt x="12" y="83"/>
                    <a:pt x="12" y="82"/>
                  </a:cubicBezTo>
                  <a:cubicBezTo>
                    <a:pt x="13" y="82"/>
                    <a:pt x="12" y="82"/>
                    <a:pt x="12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2" y="81"/>
                    <a:pt x="12" y="81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3" y="82"/>
                    <a:pt x="13" y="82"/>
                    <a:pt x="13" y="81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12" y="81"/>
                    <a:pt x="12" y="81"/>
                    <a:pt x="12" y="81"/>
                  </a:cubicBezTo>
                  <a:cubicBezTo>
                    <a:pt x="12" y="81"/>
                    <a:pt x="12" y="81"/>
                    <a:pt x="12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4" y="80"/>
                    <a:pt x="15" y="80"/>
                    <a:pt x="15" y="80"/>
                  </a:cubicBezTo>
                  <a:cubicBezTo>
                    <a:pt x="16" y="80"/>
                    <a:pt x="16" y="79"/>
                    <a:pt x="16" y="79"/>
                  </a:cubicBezTo>
                  <a:cubicBezTo>
                    <a:pt x="16" y="79"/>
                    <a:pt x="16" y="78"/>
                    <a:pt x="16" y="78"/>
                  </a:cubicBezTo>
                  <a:cubicBezTo>
                    <a:pt x="16" y="78"/>
                    <a:pt x="16" y="78"/>
                    <a:pt x="17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7" y="77"/>
                    <a:pt x="18" y="77"/>
                    <a:pt x="18" y="77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8" y="76"/>
                    <a:pt x="19" y="76"/>
                    <a:pt x="19" y="76"/>
                  </a:cubicBezTo>
                  <a:cubicBezTo>
                    <a:pt x="19" y="76"/>
                    <a:pt x="20" y="76"/>
                    <a:pt x="19" y="75"/>
                  </a:cubicBezTo>
                  <a:close/>
                  <a:moveTo>
                    <a:pt x="23" y="65"/>
                  </a:moveTo>
                  <a:cubicBezTo>
                    <a:pt x="23" y="65"/>
                    <a:pt x="23" y="65"/>
                    <a:pt x="22" y="65"/>
                  </a:cubicBezTo>
                  <a:cubicBezTo>
                    <a:pt x="22" y="65"/>
                    <a:pt x="23" y="65"/>
                    <a:pt x="23" y="66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3" y="65"/>
                    <a:pt x="23" y="65"/>
                    <a:pt x="23" y="65"/>
                  </a:cubicBezTo>
                  <a:close/>
                  <a:moveTo>
                    <a:pt x="3" y="93"/>
                  </a:moveTo>
                  <a:cubicBezTo>
                    <a:pt x="2" y="93"/>
                    <a:pt x="2" y="93"/>
                    <a:pt x="2" y="93"/>
                  </a:cubicBezTo>
                  <a:cubicBezTo>
                    <a:pt x="2" y="93"/>
                    <a:pt x="2" y="93"/>
                    <a:pt x="2" y="93"/>
                  </a:cubicBezTo>
                  <a:cubicBezTo>
                    <a:pt x="2" y="94"/>
                    <a:pt x="2" y="94"/>
                    <a:pt x="2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3" y="93"/>
                    <a:pt x="3" y="93"/>
                    <a:pt x="3" y="93"/>
                  </a:cubicBezTo>
                  <a:close/>
                  <a:moveTo>
                    <a:pt x="2" y="93"/>
                  </a:moveTo>
                  <a:cubicBezTo>
                    <a:pt x="2" y="93"/>
                    <a:pt x="2" y="93"/>
                    <a:pt x="2" y="93"/>
                  </a:cubicBezTo>
                  <a:cubicBezTo>
                    <a:pt x="2" y="93"/>
                    <a:pt x="2" y="93"/>
                    <a:pt x="2" y="93"/>
                  </a:cubicBezTo>
                  <a:cubicBezTo>
                    <a:pt x="2" y="93"/>
                    <a:pt x="2" y="93"/>
                    <a:pt x="2" y="93"/>
                  </a:cubicBezTo>
                  <a:close/>
                  <a:moveTo>
                    <a:pt x="17" y="71"/>
                  </a:moveTo>
                  <a:cubicBezTo>
                    <a:pt x="17" y="71"/>
                    <a:pt x="17" y="71"/>
                    <a:pt x="17" y="71"/>
                  </a:cubicBezTo>
                  <a:cubicBezTo>
                    <a:pt x="17" y="70"/>
                    <a:pt x="16" y="70"/>
                    <a:pt x="16" y="70"/>
                  </a:cubicBezTo>
                  <a:cubicBezTo>
                    <a:pt x="16" y="70"/>
                    <a:pt x="16" y="70"/>
                    <a:pt x="16" y="71"/>
                  </a:cubicBezTo>
                  <a:cubicBezTo>
                    <a:pt x="16" y="71"/>
                    <a:pt x="16" y="71"/>
                    <a:pt x="17" y="71"/>
                  </a:cubicBezTo>
                  <a:close/>
                  <a:moveTo>
                    <a:pt x="23" y="64"/>
                  </a:moveTo>
                  <a:cubicBezTo>
                    <a:pt x="23" y="64"/>
                    <a:pt x="23" y="64"/>
                    <a:pt x="23" y="64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2" y="64"/>
                    <a:pt x="22" y="64"/>
                    <a:pt x="22" y="63"/>
                  </a:cubicBezTo>
                  <a:cubicBezTo>
                    <a:pt x="22" y="63"/>
                    <a:pt x="22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2"/>
                    <a:pt x="21" y="62"/>
                    <a:pt x="20" y="62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4"/>
                    <a:pt x="20" y="64"/>
                    <a:pt x="20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1" y="65"/>
                    <a:pt x="21" y="64"/>
                    <a:pt x="21" y="64"/>
                  </a:cubicBezTo>
                  <a:cubicBezTo>
                    <a:pt x="21" y="64"/>
                    <a:pt x="21" y="65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4"/>
                    <a:pt x="22" y="65"/>
                    <a:pt x="22" y="65"/>
                  </a:cubicBezTo>
                  <a:cubicBezTo>
                    <a:pt x="23" y="65"/>
                    <a:pt x="23" y="64"/>
                    <a:pt x="23" y="64"/>
                  </a:cubicBezTo>
                  <a:cubicBezTo>
                    <a:pt x="23" y="65"/>
                    <a:pt x="23" y="64"/>
                    <a:pt x="23" y="64"/>
                  </a:cubicBezTo>
                  <a:cubicBezTo>
                    <a:pt x="23" y="64"/>
                    <a:pt x="23" y="64"/>
                    <a:pt x="23" y="64"/>
                  </a:cubicBezTo>
                  <a:close/>
                  <a:moveTo>
                    <a:pt x="29" y="73"/>
                  </a:moveTo>
                  <a:cubicBezTo>
                    <a:pt x="29" y="73"/>
                    <a:pt x="29" y="73"/>
                    <a:pt x="29" y="73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3"/>
                    <a:pt x="29" y="72"/>
                    <a:pt x="29" y="72"/>
                  </a:cubicBezTo>
                  <a:cubicBezTo>
                    <a:pt x="29" y="73"/>
                    <a:pt x="29" y="73"/>
                    <a:pt x="29" y="73"/>
                  </a:cubicBezTo>
                  <a:close/>
                  <a:moveTo>
                    <a:pt x="28" y="70"/>
                  </a:moveTo>
                  <a:cubicBezTo>
                    <a:pt x="28" y="70"/>
                    <a:pt x="28" y="70"/>
                    <a:pt x="28" y="71"/>
                  </a:cubicBezTo>
                  <a:cubicBezTo>
                    <a:pt x="28" y="71"/>
                    <a:pt x="28" y="71"/>
                    <a:pt x="28" y="70"/>
                  </a:cubicBezTo>
                  <a:close/>
                  <a:moveTo>
                    <a:pt x="22" y="65"/>
                  </a:moveTo>
                  <a:cubicBezTo>
                    <a:pt x="22" y="65"/>
                    <a:pt x="22" y="65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close/>
                  <a:moveTo>
                    <a:pt x="22" y="66"/>
                  </a:moveTo>
                  <a:cubicBezTo>
                    <a:pt x="22" y="66"/>
                    <a:pt x="22" y="66"/>
                    <a:pt x="22" y="66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2" y="66"/>
                    <a:pt x="22" y="66"/>
                    <a:pt x="22" y="66"/>
                  </a:cubicBezTo>
                  <a:close/>
                  <a:moveTo>
                    <a:pt x="21" y="75"/>
                  </a:moveTo>
                  <a:cubicBezTo>
                    <a:pt x="21" y="75"/>
                    <a:pt x="21" y="75"/>
                    <a:pt x="21" y="75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0" y="75"/>
                    <a:pt x="20" y="76"/>
                    <a:pt x="20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1" y="76"/>
                    <a:pt x="21" y="76"/>
                    <a:pt x="21" y="75"/>
                  </a:cubicBezTo>
                  <a:cubicBezTo>
                    <a:pt x="21" y="75"/>
                    <a:pt x="21" y="75"/>
                    <a:pt x="21" y="75"/>
                  </a:cubicBezTo>
                  <a:close/>
                  <a:moveTo>
                    <a:pt x="21" y="65"/>
                  </a:moveTo>
                  <a:cubicBezTo>
                    <a:pt x="21" y="65"/>
                    <a:pt x="21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20" y="66"/>
                    <a:pt x="20" y="66"/>
                    <a:pt x="21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20" y="67"/>
                    <a:pt x="20" y="67"/>
                    <a:pt x="21" y="67"/>
                  </a:cubicBezTo>
                  <a:cubicBezTo>
                    <a:pt x="21" y="67"/>
                    <a:pt x="21" y="67"/>
                    <a:pt x="21" y="67"/>
                  </a:cubicBezTo>
                  <a:cubicBezTo>
                    <a:pt x="21" y="67"/>
                    <a:pt x="21" y="67"/>
                    <a:pt x="21" y="66"/>
                  </a:cubicBezTo>
                  <a:cubicBezTo>
                    <a:pt x="21" y="66"/>
                    <a:pt x="21" y="66"/>
                    <a:pt x="21" y="65"/>
                  </a:cubicBezTo>
                  <a:cubicBezTo>
                    <a:pt x="21" y="65"/>
                    <a:pt x="21" y="65"/>
                    <a:pt x="21" y="65"/>
                  </a:cubicBezTo>
                  <a:close/>
                  <a:moveTo>
                    <a:pt x="15" y="76"/>
                  </a:moveTo>
                  <a:cubicBezTo>
                    <a:pt x="15" y="76"/>
                    <a:pt x="15" y="76"/>
                    <a:pt x="15" y="75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5" y="75"/>
                    <a:pt x="15" y="75"/>
                    <a:pt x="15" y="76"/>
                  </a:cubicBezTo>
                  <a:cubicBezTo>
                    <a:pt x="15" y="76"/>
                    <a:pt x="15" y="76"/>
                    <a:pt x="15" y="76"/>
                  </a:cubicBezTo>
                  <a:close/>
                  <a:moveTo>
                    <a:pt x="1" y="94"/>
                  </a:moveTo>
                  <a:cubicBezTo>
                    <a:pt x="2" y="94"/>
                    <a:pt x="2" y="94"/>
                    <a:pt x="2" y="94"/>
                  </a:cubicBezTo>
                  <a:cubicBezTo>
                    <a:pt x="2" y="94"/>
                    <a:pt x="2" y="94"/>
                    <a:pt x="1" y="94"/>
                  </a:cubicBezTo>
                  <a:close/>
                  <a:moveTo>
                    <a:pt x="1" y="93"/>
                  </a:moveTo>
                  <a:cubicBezTo>
                    <a:pt x="1" y="93"/>
                    <a:pt x="1" y="93"/>
                    <a:pt x="1" y="93"/>
                  </a:cubicBezTo>
                  <a:cubicBezTo>
                    <a:pt x="1" y="93"/>
                    <a:pt x="1" y="94"/>
                    <a:pt x="1" y="94"/>
                  </a:cubicBezTo>
                  <a:cubicBezTo>
                    <a:pt x="1" y="94"/>
                    <a:pt x="1" y="93"/>
                    <a:pt x="1" y="93"/>
                  </a:cubicBezTo>
                  <a:cubicBezTo>
                    <a:pt x="1" y="93"/>
                    <a:pt x="1" y="93"/>
                    <a:pt x="1" y="93"/>
                  </a:cubicBezTo>
                  <a:close/>
                  <a:moveTo>
                    <a:pt x="19" y="69"/>
                  </a:moveTo>
                  <a:cubicBezTo>
                    <a:pt x="19" y="69"/>
                    <a:pt x="20" y="69"/>
                    <a:pt x="20" y="69"/>
                  </a:cubicBezTo>
                  <a:cubicBezTo>
                    <a:pt x="20" y="69"/>
                    <a:pt x="20" y="69"/>
                    <a:pt x="20" y="68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0" y="69"/>
                    <a:pt x="19" y="69"/>
                    <a:pt x="19" y="69"/>
                  </a:cubicBezTo>
                  <a:cubicBezTo>
                    <a:pt x="19" y="69"/>
                    <a:pt x="19" y="69"/>
                    <a:pt x="19" y="69"/>
                  </a:cubicBezTo>
                  <a:close/>
                  <a:moveTo>
                    <a:pt x="1" y="94"/>
                  </a:moveTo>
                  <a:cubicBezTo>
                    <a:pt x="1" y="94"/>
                    <a:pt x="1" y="94"/>
                    <a:pt x="1" y="94"/>
                  </a:cubicBezTo>
                  <a:cubicBezTo>
                    <a:pt x="0" y="94"/>
                    <a:pt x="0" y="94"/>
                    <a:pt x="0" y="95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5"/>
                    <a:pt x="0" y="95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1" y="96"/>
                    <a:pt x="0" y="97"/>
                    <a:pt x="1" y="97"/>
                  </a:cubicBezTo>
                  <a:cubicBezTo>
                    <a:pt x="1" y="96"/>
                    <a:pt x="1" y="96"/>
                    <a:pt x="1" y="96"/>
                  </a:cubicBezTo>
                  <a:cubicBezTo>
                    <a:pt x="1" y="96"/>
                    <a:pt x="1" y="96"/>
                    <a:pt x="1" y="96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1" y="95"/>
                    <a:pt x="1" y="94"/>
                    <a:pt x="1" y="94"/>
                  </a:cubicBezTo>
                  <a:close/>
                  <a:moveTo>
                    <a:pt x="18" y="71"/>
                  </a:move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9" y="71"/>
                    <a:pt x="18" y="71"/>
                  </a:cubicBezTo>
                  <a:cubicBezTo>
                    <a:pt x="18" y="71"/>
                    <a:pt x="18" y="71"/>
                    <a:pt x="18" y="71"/>
                  </a:cubicBezTo>
                  <a:close/>
                  <a:moveTo>
                    <a:pt x="19" y="70"/>
                  </a:moveTo>
                  <a:cubicBezTo>
                    <a:pt x="19" y="70"/>
                    <a:pt x="19" y="70"/>
                    <a:pt x="19" y="70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9" y="70"/>
                    <a:pt x="19" y="70"/>
                    <a:pt x="19" y="70"/>
                  </a:cubicBezTo>
                  <a:close/>
                  <a:moveTo>
                    <a:pt x="31" y="61"/>
                  </a:moveTo>
                  <a:cubicBezTo>
                    <a:pt x="31" y="60"/>
                    <a:pt x="31" y="60"/>
                    <a:pt x="31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2" y="60"/>
                    <a:pt x="32" y="59"/>
                    <a:pt x="32" y="59"/>
                  </a:cubicBezTo>
                  <a:cubicBezTo>
                    <a:pt x="32" y="59"/>
                    <a:pt x="32" y="59"/>
                    <a:pt x="32" y="59"/>
                  </a:cubicBezTo>
                  <a:cubicBezTo>
                    <a:pt x="32" y="59"/>
                    <a:pt x="32" y="59"/>
                    <a:pt x="31" y="58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1" y="58"/>
                    <a:pt x="31" y="57"/>
                    <a:pt x="31" y="56"/>
                  </a:cubicBezTo>
                  <a:cubicBezTo>
                    <a:pt x="31" y="56"/>
                    <a:pt x="31" y="56"/>
                    <a:pt x="32" y="56"/>
                  </a:cubicBezTo>
                  <a:cubicBezTo>
                    <a:pt x="32" y="56"/>
                    <a:pt x="32" y="56"/>
                    <a:pt x="32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5"/>
                    <a:pt x="30" y="55"/>
                    <a:pt x="30" y="54"/>
                  </a:cubicBezTo>
                  <a:cubicBezTo>
                    <a:pt x="30" y="54"/>
                    <a:pt x="29" y="54"/>
                    <a:pt x="29" y="54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29" y="53"/>
                    <a:pt x="29" y="53"/>
                    <a:pt x="29" y="54"/>
                  </a:cubicBezTo>
                  <a:cubicBezTo>
                    <a:pt x="29" y="54"/>
                    <a:pt x="28" y="53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3"/>
                    <a:pt x="25" y="53"/>
                    <a:pt x="25" y="53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3"/>
                    <a:pt x="23" y="53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4" y="54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4" y="54"/>
                    <a:pt x="24" y="55"/>
                    <a:pt x="24" y="55"/>
                  </a:cubicBezTo>
                  <a:cubicBezTo>
                    <a:pt x="24" y="55"/>
                    <a:pt x="24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6"/>
                    <a:pt x="26" y="56"/>
                    <a:pt x="26" y="57"/>
                  </a:cubicBezTo>
                  <a:cubicBezTo>
                    <a:pt x="26" y="57"/>
                    <a:pt x="26" y="57"/>
                    <a:pt x="26" y="58"/>
                  </a:cubicBezTo>
                  <a:cubicBezTo>
                    <a:pt x="26" y="58"/>
                    <a:pt x="26" y="58"/>
                    <a:pt x="26" y="59"/>
                  </a:cubicBezTo>
                  <a:cubicBezTo>
                    <a:pt x="26" y="59"/>
                    <a:pt x="27" y="59"/>
                    <a:pt x="27" y="59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27" y="60"/>
                    <a:pt x="27" y="60"/>
                    <a:pt x="27" y="60"/>
                  </a:cubicBezTo>
                  <a:cubicBezTo>
                    <a:pt x="27" y="61"/>
                    <a:pt x="28" y="61"/>
                    <a:pt x="28" y="61"/>
                  </a:cubicBezTo>
                  <a:cubicBezTo>
                    <a:pt x="28" y="61"/>
                    <a:pt x="28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1" y="62"/>
                    <a:pt x="30" y="62"/>
                    <a:pt x="31" y="62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1"/>
                    <a:pt x="31" y="61"/>
                    <a:pt x="31" y="61"/>
                  </a:cubicBezTo>
                  <a:close/>
                  <a:moveTo>
                    <a:pt x="29" y="63"/>
                  </a:moveTo>
                  <a:cubicBezTo>
                    <a:pt x="29" y="63"/>
                    <a:pt x="29" y="62"/>
                    <a:pt x="29" y="62"/>
                  </a:cubicBezTo>
                  <a:cubicBezTo>
                    <a:pt x="29" y="62"/>
                    <a:pt x="29" y="62"/>
                    <a:pt x="28" y="62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8" y="63"/>
                    <a:pt x="29" y="63"/>
                    <a:pt x="29" y="63"/>
                  </a:cubicBezTo>
                  <a:close/>
                  <a:moveTo>
                    <a:pt x="23" y="51"/>
                  </a:moveTo>
                  <a:cubicBezTo>
                    <a:pt x="23" y="51"/>
                    <a:pt x="22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0"/>
                    <a:pt x="21" y="50"/>
                    <a:pt x="20" y="50"/>
                  </a:cubicBezTo>
                  <a:cubicBezTo>
                    <a:pt x="20" y="50"/>
                    <a:pt x="20" y="51"/>
                    <a:pt x="20" y="51"/>
                  </a:cubicBezTo>
                  <a:cubicBezTo>
                    <a:pt x="20" y="51"/>
                    <a:pt x="21" y="51"/>
                    <a:pt x="21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2"/>
                    <a:pt x="22" y="52"/>
                    <a:pt x="22" y="5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52"/>
                    <a:pt x="23" y="52"/>
                    <a:pt x="22" y="52"/>
                  </a:cubicBezTo>
                  <a:cubicBezTo>
                    <a:pt x="22" y="52"/>
                    <a:pt x="22" y="52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3" y="51"/>
                    <a:pt x="23" y="51"/>
                  </a:cubicBezTo>
                  <a:close/>
                  <a:moveTo>
                    <a:pt x="63" y="69"/>
                  </a:moveTo>
                  <a:cubicBezTo>
                    <a:pt x="63" y="69"/>
                    <a:pt x="63" y="69"/>
                    <a:pt x="63" y="69"/>
                  </a:cubicBezTo>
                  <a:cubicBezTo>
                    <a:pt x="63" y="69"/>
                    <a:pt x="63" y="69"/>
                    <a:pt x="63" y="68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9"/>
                    <a:pt x="61" y="69"/>
                    <a:pt x="61" y="69"/>
                  </a:cubicBezTo>
                  <a:cubicBezTo>
                    <a:pt x="61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59" y="69"/>
                  </a:cubicBezTo>
                  <a:cubicBezTo>
                    <a:pt x="59" y="69"/>
                    <a:pt x="59" y="68"/>
                    <a:pt x="59" y="68"/>
                  </a:cubicBezTo>
                  <a:cubicBezTo>
                    <a:pt x="59" y="68"/>
                    <a:pt x="59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7"/>
                  </a:cubicBezTo>
                  <a:cubicBezTo>
                    <a:pt x="58" y="67"/>
                    <a:pt x="58" y="67"/>
                    <a:pt x="58" y="67"/>
                  </a:cubicBezTo>
                  <a:cubicBezTo>
                    <a:pt x="58" y="67"/>
                    <a:pt x="58" y="67"/>
                    <a:pt x="58" y="67"/>
                  </a:cubicBezTo>
                  <a:cubicBezTo>
                    <a:pt x="58" y="67"/>
                    <a:pt x="58" y="67"/>
                    <a:pt x="58" y="67"/>
                  </a:cubicBezTo>
                  <a:cubicBezTo>
                    <a:pt x="58" y="67"/>
                    <a:pt x="58" y="67"/>
                    <a:pt x="57" y="67"/>
                  </a:cubicBezTo>
                  <a:cubicBezTo>
                    <a:pt x="57" y="67"/>
                    <a:pt x="57" y="67"/>
                    <a:pt x="57" y="67"/>
                  </a:cubicBezTo>
                  <a:cubicBezTo>
                    <a:pt x="57" y="67"/>
                    <a:pt x="57" y="67"/>
                    <a:pt x="57" y="66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7" y="66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8" y="65"/>
                    <a:pt x="58" y="64"/>
                    <a:pt x="58" y="64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7" y="64"/>
                    <a:pt x="57" y="64"/>
                    <a:pt x="57" y="64"/>
                  </a:cubicBezTo>
                  <a:cubicBezTo>
                    <a:pt x="57" y="64"/>
                    <a:pt x="57" y="64"/>
                    <a:pt x="57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6" y="63"/>
                    <a:pt x="55" y="63"/>
                    <a:pt x="55" y="63"/>
                  </a:cubicBezTo>
                  <a:cubicBezTo>
                    <a:pt x="55" y="63"/>
                    <a:pt x="55" y="62"/>
                    <a:pt x="55" y="62"/>
                  </a:cubicBezTo>
                  <a:cubicBezTo>
                    <a:pt x="55" y="62"/>
                    <a:pt x="54" y="62"/>
                    <a:pt x="54" y="62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4" y="62"/>
                    <a:pt x="53" y="62"/>
                    <a:pt x="53" y="62"/>
                  </a:cubicBezTo>
                  <a:cubicBezTo>
                    <a:pt x="53" y="62"/>
                    <a:pt x="53" y="62"/>
                    <a:pt x="53" y="62"/>
                  </a:cubicBezTo>
                  <a:cubicBezTo>
                    <a:pt x="53" y="62"/>
                    <a:pt x="53" y="61"/>
                    <a:pt x="53" y="61"/>
                  </a:cubicBezTo>
                  <a:cubicBezTo>
                    <a:pt x="52" y="61"/>
                    <a:pt x="52" y="61"/>
                    <a:pt x="52" y="60"/>
                  </a:cubicBezTo>
                  <a:cubicBezTo>
                    <a:pt x="52" y="60"/>
                    <a:pt x="52" y="60"/>
                    <a:pt x="52" y="59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2" y="59"/>
                    <a:pt x="52" y="59"/>
                    <a:pt x="52" y="58"/>
                  </a:cubicBezTo>
                  <a:cubicBezTo>
                    <a:pt x="52" y="58"/>
                    <a:pt x="52" y="59"/>
                    <a:pt x="52" y="59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3" y="59"/>
                    <a:pt x="53" y="58"/>
                    <a:pt x="53" y="59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4" y="58"/>
                    <a:pt x="54" y="58"/>
                    <a:pt x="53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4" y="58"/>
                    <a:pt x="54" y="58"/>
                    <a:pt x="55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5" y="59"/>
                    <a:pt x="56" y="59"/>
                    <a:pt x="56" y="58"/>
                  </a:cubicBezTo>
                  <a:cubicBezTo>
                    <a:pt x="56" y="58"/>
                    <a:pt x="56" y="58"/>
                    <a:pt x="57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9" y="58"/>
                    <a:pt x="58" y="58"/>
                    <a:pt x="58" y="58"/>
                  </a:cubicBezTo>
                  <a:cubicBezTo>
                    <a:pt x="59" y="58"/>
                    <a:pt x="59" y="59"/>
                    <a:pt x="59" y="59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9" y="60"/>
                    <a:pt x="59" y="60"/>
                    <a:pt x="60" y="60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60"/>
                    <a:pt x="61" y="60"/>
                    <a:pt x="61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0" y="61"/>
                    <a:pt x="60" y="61"/>
                    <a:pt x="61" y="61"/>
                  </a:cubicBezTo>
                  <a:cubicBezTo>
                    <a:pt x="61" y="61"/>
                    <a:pt x="61" y="61"/>
                    <a:pt x="61" y="62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0" y="62"/>
                    <a:pt x="60" y="63"/>
                    <a:pt x="61" y="63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6"/>
                    <a:pt x="61" y="66"/>
                  </a:cubicBezTo>
                  <a:cubicBezTo>
                    <a:pt x="61" y="66"/>
                    <a:pt x="61" y="66"/>
                    <a:pt x="62" y="66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3" y="68"/>
                    <a:pt x="63" y="68"/>
                  </a:cubicBezTo>
                  <a:cubicBezTo>
                    <a:pt x="63" y="69"/>
                    <a:pt x="63" y="69"/>
                    <a:pt x="63" y="69"/>
                  </a:cubicBezTo>
                  <a:cubicBezTo>
                    <a:pt x="63" y="69"/>
                    <a:pt x="63" y="69"/>
                    <a:pt x="63" y="69"/>
                  </a:cubicBezTo>
                  <a:close/>
                  <a:moveTo>
                    <a:pt x="52" y="58"/>
                  </a:moveTo>
                  <a:cubicBezTo>
                    <a:pt x="52" y="58"/>
                    <a:pt x="53" y="58"/>
                    <a:pt x="53" y="58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3" y="58"/>
                    <a:pt x="52" y="58"/>
                    <a:pt x="52" y="58"/>
                  </a:cubicBezTo>
                  <a:close/>
                  <a:moveTo>
                    <a:pt x="52" y="58"/>
                  </a:moveTo>
                  <a:cubicBezTo>
                    <a:pt x="52" y="58"/>
                    <a:pt x="52" y="58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3" y="58"/>
                    <a:pt x="53" y="58"/>
                    <a:pt x="52" y="58"/>
                  </a:cubicBezTo>
                  <a:close/>
                  <a:moveTo>
                    <a:pt x="57" y="58"/>
                  </a:moveTo>
                  <a:cubicBezTo>
                    <a:pt x="57" y="58"/>
                    <a:pt x="57" y="58"/>
                    <a:pt x="58" y="58"/>
                  </a:cubicBezTo>
                  <a:cubicBezTo>
                    <a:pt x="58" y="58"/>
                    <a:pt x="58" y="58"/>
                    <a:pt x="58" y="57"/>
                  </a:cubicBezTo>
                  <a:cubicBezTo>
                    <a:pt x="58" y="57"/>
                    <a:pt x="57" y="57"/>
                    <a:pt x="57" y="57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7" y="57"/>
                    <a:pt x="57" y="58"/>
                    <a:pt x="57" y="58"/>
                  </a:cubicBezTo>
                  <a:close/>
                  <a:moveTo>
                    <a:pt x="52" y="59"/>
                  </a:moveTo>
                  <a:cubicBezTo>
                    <a:pt x="52" y="60"/>
                    <a:pt x="52" y="60"/>
                    <a:pt x="52" y="60"/>
                  </a:cubicBezTo>
                  <a:cubicBezTo>
                    <a:pt x="52" y="60"/>
                    <a:pt x="52" y="60"/>
                    <a:pt x="52" y="59"/>
                  </a:cubicBezTo>
                  <a:close/>
                  <a:moveTo>
                    <a:pt x="51" y="59"/>
                  </a:moveTo>
                  <a:cubicBezTo>
                    <a:pt x="51" y="59"/>
                    <a:pt x="51" y="59"/>
                    <a:pt x="51" y="59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1" y="60"/>
                    <a:pt x="51" y="59"/>
                    <a:pt x="51" y="59"/>
                  </a:cubicBezTo>
                  <a:close/>
                  <a:moveTo>
                    <a:pt x="40" y="82"/>
                  </a:moveTo>
                  <a:cubicBezTo>
                    <a:pt x="41" y="82"/>
                    <a:pt x="41" y="83"/>
                    <a:pt x="41" y="83"/>
                  </a:cubicBezTo>
                  <a:cubicBezTo>
                    <a:pt x="41" y="83"/>
                    <a:pt x="42" y="83"/>
                    <a:pt x="42" y="83"/>
                  </a:cubicBezTo>
                  <a:cubicBezTo>
                    <a:pt x="43" y="83"/>
                    <a:pt x="43" y="83"/>
                    <a:pt x="43" y="84"/>
                  </a:cubicBezTo>
                  <a:cubicBezTo>
                    <a:pt x="43" y="84"/>
                    <a:pt x="43" y="84"/>
                    <a:pt x="43" y="84"/>
                  </a:cubicBezTo>
                  <a:cubicBezTo>
                    <a:pt x="43" y="85"/>
                    <a:pt x="43" y="85"/>
                    <a:pt x="44" y="85"/>
                  </a:cubicBezTo>
                  <a:cubicBezTo>
                    <a:pt x="44" y="85"/>
                    <a:pt x="44" y="85"/>
                    <a:pt x="45" y="85"/>
                  </a:cubicBezTo>
                  <a:cubicBezTo>
                    <a:pt x="45" y="85"/>
                    <a:pt x="45" y="85"/>
                    <a:pt x="45" y="85"/>
                  </a:cubicBezTo>
                  <a:cubicBezTo>
                    <a:pt x="46" y="85"/>
                    <a:pt x="46" y="84"/>
                    <a:pt x="46" y="83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6" y="83"/>
                    <a:pt x="46" y="82"/>
                    <a:pt x="45" y="82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1"/>
                    <a:pt x="45" y="81"/>
                    <a:pt x="45" y="81"/>
                  </a:cubicBezTo>
                  <a:cubicBezTo>
                    <a:pt x="45" y="81"/>
                    <a:pt x="45" y="81"/>
                    <a:pt x="45" y="81"/>
                  </a:cubicBezTo>
                  <a:cubicBezTo>
                    <a:pt x="45" y="81"/>
                    <a:pt x="45" y="81"/>
                    <a:pt x="45" y="81"/>
                  </a:cubicBezTo>
                  <a:cubicBezTo>
                    <a:pt x="45" y="80"/>
                    <a:pt x="45" y="80"/>
                    <a:pt x="45" y="80"/>
                  </a:cubicBezTo>
                  <a:cubicBezTo>
                    <a:pt x="45" y="80"/>
                    <a:pt x="45" y="79"/>
                    <a:pt x="45" y="79"/>
                  </a:cubicBezTo>
                  <a:cubicBezTo>
                    <a:pt x="45" y="79"/>
                    <a:pt x="45" y="79"/>
                    <a:pt x="45" y="78"/>
                  </a:cubicBezTo>
                  <a:cubicBezTo>
                    <a:pt x="45" y="78"/>
                    <a:pt x="45" y="78"/>
                    <a:pt x="45" y="78"/>
                  </a:cubicBezTo>
                  <a:cubicBezTo>
                    <a:pt x="46" y="78"/>
                    <a:pt x="46" y="78"/>
                    <a:pt x="46" y="78"/>
                  </a:cubicBezTo>
                  <a:cubicBezTo>
                    <a:pt x="46" y="77"/>
                    <a:pt x="46" y="77"/>
                    <a:pt x="46" y="77"/>
                  </a:cubicBezTo>
                  <a:cubicBezTo>
                    <a:pt x="46" y="77"/>
                    <a:pt x="46" y="76"/>
                    <a:pt x="46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5"/>
                    <a:pt x="47" y="7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2"/>
                    <a:pt x="47" y="72"/>
                  </a:cubicBezTo>
                  <a:cubicBezTo>
                    <a:pt x="48" y="72"/>
                    <a:pt x="48" y="72"/>
                    <a:pt x="47" y="72"/>
                  </a:cubicBezTo>
                  <a:cubicBezTo>
                    <a:pt x="47" y="72"/>
                    <a:pt x="47" y="71"/>
                    <a:pt x="47" y="71"/>
                  </a:cubicBezTo>
                  <a:cubicBezTo>
                    <a:pt x="47" y="71"/>
                    <a:pt x="47" y="71"/>
                    <a:pt x="46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45" y="71"/>
                    <a:pt x="45" y="71"/>
                    <a:pt x="44" y="71"/>
                  </a:cubicBezTo>
                  <a:cubicBezTo>
                    <a:pt x="44" y="71"/>
                    <a:pt x="44" y="71"/>
                    <a:pt x="44" y="71"/>
                  </a:cubicBezTo>
                  <a:cubicBezTo>
                    <a:pt x="44" y="71"/>
                    <a:pt x="44" y="71"/>
                    <a:pt x="44" y="71"/>
                  </a:cubicBezTo>
                  <a:cubicBezTo>
                    <a:pt x="43" y="71"/>
                    <a:pt x="43" y="71"/>
                    <a:pt x="43" y="72"/>
                  </a:cubicBezTo>
                  <a:cubicBezTo>
                    <a:pt x="43" y="72"/>
                    <a:pt x="43" y="72"/>
                    <a:pt x="43" y="72"/>
                  </a:cubicBezTo>
                  <a:cubicBezTo>
                    <a:pt x="43" y="73"/>
                    <a:pt x="43" y="73"/>
                    <a:pt x="43" y="74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42" y="74"/>
                    <a:pt x="42" y="75"/>
                    <a:pt x="42" y="75"/>
                  </a:cubicBezTo>
                  <a:cubicBezTo>
                    <a:pt x="42" y="75"/>
                    <a:pt x="42" y="75"/>
                    <a:pt x="42" y="75"/>
                  </a:cubicBezTo>
                  <a:cubicBezTo>
                    <a:pt x="42" y="75"/>
                    <a:pt x="42" y="75"/>
                    <a:pt x="42" y="75"/>
                  </a:cubicBezTo>
                  <a:cubicBezTo>
                    <a:pt x="42" y="75"/>
                    <a:pt x="42" y="75"/>
                    <a:pt x="42" y="75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2" y="77"/>
                    <a:pt x="43" y="77"/>
                    <a:pt x="42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41" y="78"/>
                    <a:pt x="41" y="78"/>
                    <a:pt x="41" y="78"/>
                  </a:cubicBezTo>
                  <a:cubicBezTo>
                    <a:pt x="41" y="78"/>
                    <a:pt x="40" y="78"/>
                    <a:pt x="40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39" y="78"/>
                    <a:pt x="39" y="78"/>
                    <a:pt x="40" y="79"/>
                  </a:cubicBezTo>
                  <a:cubicBezTo>
                    <a:pt x="40" y="79"/>
                    <a:pt x="39" y="79"/>
                    <a:pt x="39" y="79"/>
                  </a:cubicBezTo>
                  <a:cubicBezTo>
                    <a:pt x="39" y="80"/>
                    <a:pt x="39" y="80"/>
                    <a:pt x="39" y="80"/>
                  </a:cubicBezTo>
                  <a:cubicBezTo>
                    <a:pt x="39" y="80"/>
                    <a:pt x="39" y="80"/>
                    <a:pt x="39" y="81"/>
                  </a:cubicBezTo>
                  <a:cubicBezTo>
                    <a:pt x="39" y="81"/>
                    <a:pt x="39" y="81"/>
                    <a:pt x="40" y="81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0" y="82"/>
                    <a:pt x="40" y="82"/>
                    <a:pt x="40" y="82"/>
                  </a:cubicBezTo>
                  <a:close/>
                  <a:moveTo>
                    <a:pt x="47" y="59"/>
                  </a:moveTo>
                  <a:cubicBezTo>
                    <a:pt x="47" y="59"/>
                    <a:pt x="47" y="60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59"/>
                    <a:pt x="48" y="59"/>
                    <a:pt x="48" y="59"/>
                  </a:cubicBezTo>
                  <a:cubicBezTo>
                    <a:pt x="48" y="58"/>
                    <a:pt x="48" y="58"/>
                    <a:pt x="47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9"/>
                    <a:pt x="47" y="59"/>
                  </a:cubicBezTo>
                  <a:cubicBezTo>
                    <a:pt x="47" y="59"/>
                    <a:pt x="47" y="59"/>
                    <a:pt x="47" y="59"/>
                  </a:cubicBezTo>
                  <a:close/>
                  <a:moveTo>
                    <a:pt x="46" y="59"/>
                  </a:moveTo>
                  <a:cubicBezTo>
                    <a:pt x="46" y="59"/>
                    <a:pt x="46" y="59"/>
                    <a:pt x="46" y="59"/>
                  </a:cubicBezTo>
                  <a:cubicBezTo>
                    <a:pt x="45" y="59"/>
                    <a:pt x="45" y="59"/>
                    <a:pt x="45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5" y="59"/>
                    <a:pt x="45" y="59"/>
                    <a:pt x="44" y="59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4" y="59"/>
                    <a:pt x="44" y="59"/>
                    <a:pt x="44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1"/>
                    <a:pt x="44" y="61"/>
                    <a:pt x="44" y="61"/>
                  </a:cubicBezTo>
                  <a:cubicBezTo>
                    <a:pt x="44" y="61"/>
                    <a:pt x="44" y="61"/>
                    <a:pt x="44" y="62"/>
                  </a:cubicBezTo>
                  <a:cubicBezTo>
                    <a:pt x="44" y="62"/>
                    <a:pt x="45" y="61"/>
                    <a:pt x="45" y="61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5" y="62"/>
                    <a:pt x="44" y="62"/>
                    <a:pt x="44" y="6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4" y="63"/>
                    <a:pt x="44" y="64"/>
                    <a:pt x="44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5" y="63"/>
                    <a:pt x="45" y="63"/>
                    <a:pt x="46" y="62"/>
                  </a:cubicBezTo>
                  <a:cubicBezTo>
                    <a:pt x="46" y="62"/>
                    <a:pt x="46" y="62"/>
                    <a:pt x="46" y="61"/>
                  </a:cubicBezTo>
                  <a:cubicBezTo>
                    <a:pt x="46" y="61"/>
                    <a:pt x="47" y="62"/>
                    <a:pt x="47" y="62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49" y="63"/>
                    <a:pt x="49" y="64"/>
                    <a:pt x="49" y="64"/>
                  </a:cubicBezTo>
                  <a:cubicBezTo>
                    <a:pt x="49" y="64"/>
                    <a:pt x="49" y="64"/>
                    <a:pt x="50" y="64"/>
                  </a:cubicBezTo>
                  <a:cubicBezTo>
                    <a:pt x="50" y="64"/>
                    <a:pt x="50" y="64"/>
                    <a:pt x="50" y="65"/>
                  </a:cubicBezTo>
                  <a:cubicBezTo>
                    <a:pt x="50" y="65"/>
                    <a:pt x="51" y="65"/>
                    <a:pt x="51" y="65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51" y="64"/>
                    <a:pt x="51" y="64"/>
                    <a:pt x="50" y="64"/>
                  </a:cubicBezTo>
                  <a:cubicBezTo>
                    <a:pt x="50" y="64"/>
                    <a:pt x="50" y="63"/>
                    <a:pt x="50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2"/>
                    <a:pt x="49" y="62"/>
                    <a:pt x="49" y="61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8" y="61"/>
                    <a:pt x="47" y="60"/>
                    <a:pt x="47" y="60"/>
                  </a:cubicBezTo>
                  <a:cubicBezTo>
                    <a:pt x="47" y="60"/>
                    <a:pt x="47" y="60"/>
                    <a:pt x="46" y="60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46" y="59"/>
                    <a:pt x="46" y="59"/>
                    <a:pt x="46" y="59"/>
                  </a:cubicBezTo>
                  <a:cubicBezTo>
                    <a:pt x="46" y="59"/>
                    <a:pt x="46" y="59"/>
                    <a:pt x="46" y="59"/>
                  </a:cubicBezTo>
                  <a:close/>
                  <a:moveTo>
                    <a:pt x="45" y="57"/>
                  </a:moveTo>
                  <a:cubicBezTo>
                    <a:pt x="44" y="57"/>
                    <a:pt x="44" y="57"/>
                    <a:pt x="44" y="57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6"/>
                    <a:pt x="43" y="56"/>
                    <a:pt x="43" y="55"/>
                  </a:cubicBezTo>
                  <a:cubicBezTo>
                    <a:pt x="43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6"/>
                    <a:pt x="42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4" y="57"/>
                    <a:pt x="44" y="57"/>
                    <a:pt x="45" y="57"/>
                  </a:cubicBezTo>
                  <a:cubicBezTo>
                    <a:pt x="45" y="57"/>
                    <a:pt x="45" y="58"/>
                    <a:pt x="45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8"/>
                    <a:pt x="45" y="58"/>
                    <a:pt x="45" y="57"/>
                  </a:cubicBezTo>
                  <a:cubicBezTo>
                    <a:pt x="45" y="57"/>
                    <a:pt x="45" y="57"/>
                    <a:pt x="45" y="57"/>
                  </a:cubicBezTo>
                  <a:close/>
                  <a:moveTo>
                    <a:pt x="34" y="54"/>
                  </a:moveTo>
                  <a:cubicBezTo>
                    <a:pt x="35" y="54"/>
                    <a:pt x="35" y="55"/>
                    <a:pt x="35" y="55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5" y="55"/>
                    <a:pt x="35" y="54"/>
                    <a:pt x="35" y="54"/>
                  </a:cubicBezTo>
                  <a:cubicBezTo>
                    <a:pt x="35" y="54"/>
                    <a:pt x="36" y="54"/>
                    <a:pt x="36" y="54"/>
                  </a:cubicBezTo>
                  <a:cubicBezTo>
                    <a:pt x="36" y="54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3"/>
                  </a:cubicBezTo>
                  <a:cubicBezTo>
                    <a:pt x="34" y="53"/>
                    <a:pt x="34" y="53"/>
                    <a:pt x="33" y="53"/>
                  </a:cubicBezTo>
                  <a:cubicBezTo>
                    <a:pt x="33" y="53"/>
                    <a:pt x="34" y="53"/>
                    <a:pt x="33" y="53"/>
                  </a:cubicBezTo>
                  <a:cubicBezTo>
                    <a:pt x="34" y="54"/>
                    <a:pt x="34" y="54"/>
                    <a:pt x="34" y="54"/>
                  </a:cubicBezTo>
                  <a:close/>
                  <a:moveTo>
                    <a:pt x="52" y="98"/>
                  </a:moveTo>
                  <a:cubicBezTo>
                    <a:pt x="52" y="98"/>
                    <a:pt x="53" y="98"/>
                    <a:pt x="53" y="97"/>
                  </a:cubicBezTo>
                  <a:cubicBezTo>
                    <a:pt x="52" y="97"/>
                    <a:pt x="52" y="97"/>
                    <a:pt x="52" y="98"/>
                  </a:cubicBezTo>
                  <a:close/>
                  <a:moveTo>
                    <a:pt x="44" y="68"/>
                  </a:moveTo>
                  <a:cubicBezTo>
                    <a:pt x="44" y="68"/>
                    <a:pt x="44" y="69"/>
                    <a:pt x="44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69"/>
                    <a:pt x="44" y="68"/>
                    <a:pt x="44" y="68"/>
                  </a:cubicBezTo>
                  <a:close/>
                  <a:moveTo>
                    <a:pt x="44" y="67"/>
                  </a:moveTo>
                  <a:cubicBezTo>
                    <a:pt x="45" y="67"/>
                    <a:pt x="44" y="67"/>
                    <a:pt x="45" y="67"/>
                  </a:cubicBezTo>
                  <a:cubicBezTo>
                    <a:pt x="45" y="67"/>
                    <a:pt x="45" y="67"/>
                    <a:pt x="45" y="67"/>
                  </a:cubicBezTo>
                  <a:cubicBezTo>
                    <a:pt x="45" y="67"/>
                    <a:pt x="44" y="67"/>
                    <a:pt x="44" y="67"/>
                  </a:cubicBezTo>
                  <a:cubicBezTo>
                    <a:pt x="44" y="67"/>
                    <a:pt x="44" y="67"/>
                    <a:pt x="44" y="67"/>
                  </a:cubicBezTo>
                  <a:close/>
                  <a:moveTo>
                    <a:pt x="40" y="75"/>
                  </a:moveTo>
                  <a:cubicBezTo>
                    <a:pt x="40" y="76"/>
                    <a:pt x="40" y="76"/>
                    <a:pt x="40" y="75"/>
                  </a:cubicBezTo>
                  <a:cubicBezTo>
                    <a:pt x="40" y="75"/>
                    <a:pt x="40" y="75"/>
                    <a:pt x="41" y="75"/>
                  </a:cubicBezTo>
                  <a:cubicBezTo>
                    <a:pt x="41" y="75"/>
                    <a:pt x="41" y="75"/>
                    <a:pt x="41" y="75"/>
                  </a:cubicBezTo>
                  <a:cubicBezTo>
                    <a:pt x="41" y="75"/>
                    <a:pt x="41" y="74"/>
                    <a:pt x="41" y="74"/>
                  </a:cubicBezTo>
                  <a:cubicBezTo>
                    <a:pt x="41" y="74"/>
                    <a:pt x="41" y="74"/>
                    <a:pt x="41" y="74"/>
                  </a:cubicBezTo>
                  <a:cubicBezTo>
                    <a:pt x="41" y="74"/>
                    <a:pt x="42" y="73"/>
                    <a:pt x="41" y="73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1" y="73"/>
                    <a:pt x="41" y="73"/>
                    <a:pt x="40" y="73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1" y="74"/>
                    <a:pt x="40" y="74"/>
                    <a:pt x="40" y="74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40" y="74"/>
                    <a:pt x="40" y="74"/>
                    <a:pt x="40" y="7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40" y="75"/>
                    <a:pt x="40" y="75"/>
                    <a:pt x="40" y="75"/>
                  </a:cubicBezTo>
                  <a:close/>
                  <a:moveTo>
                    <a:pt x="64" y="70"/>
                  </a:moveTo>
                  <a:cubicBezTo>
                    <a:pt x="64" y="69"/>
                    <a:pt x="64" y="69"/>
                    <a:pt x="64" y="69"/>
                  </a:cubicBezTo>
                  <a:cubicBezTo>
                    <a:pt x="64" y="69"/>
                    <a:pt x="64" y="69"/>
                    <a:pt x="63" y="69"/>
                  </a:cubicBezTo>
                  <a:cubicBezTo>
                    <a:pt x="63" y="69"/>
                    <a:pt x="63" y="69"/>
                    <a:pt x="63" y="69"/>
                  </a:cubicBezTo>
                  <a:cubicBezTo>
                    <a:pt x="63" y="69"/>
                    <a:pt x="63" y="69"/>
                    <a:pt x="63" y="69"/>
                  </a:cubicBezTo>
                  <a:cubicBezTo>
                    <a:pt x="63" y="69"/>
                    <a:pt x="63" y="70"/>
                    <a:pt x="64" y="70"/>
                  </a:cubicBezTo>
                  <a:close/>
                  <a:moveTo>
                    <a:pt x="64" y="71"/>
                  </a:moveTo>
                  <a:cubicBezTo>
                    <a:pt x="64" y="71"/>
                    <a:pt x="63" y="71"/>
                    <a:pt x="63" y="71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3" y="72"/>
                    <a:pt x="63" y="72"/>
                    <a:pt x="64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4" y="72"/>
                    <a:pt x="64" y="71"/>
                    <a:pt x="64" y="71"/>
                  </a:cubicBezTo>
                  <a:close/>
                  <a:moveTo>
                    <a:pt x="62" y="78"/>
                  </a:move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lose/>
                  <a:moveTo>
                    <a:pt x="63" y="78"/>
                  </a:moveTo>
                  <a:cubicBezTo>
                    <a:pt x="64" y="78"/>
                    <a:pt x="63" y="78"/>
                    <a:pt x="63" y="78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3" y="77"/>
                    <a:pt x="63" y="76"/>
                    <a:pt x="63" y="76"/>
                  </a:cubicBezTo>
                  <a:cubicBezTo>
                    <a:pt x="63" y="76"/>
                    <a:pt x="63" y="75"/>
                    <a:pt x="63" y="74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2" y="74"/>
                    <a:pt x="63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5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2" y="76"/>
                    <a:pt x="62" y="77"/>
                    <a:pt x="62" y="76"/>
                  </a:cubicBezTo>
                  <a:cubicBezTo>
                    <a:pt x="62" y="77"/>
                    <a:pt x="62" y="77"/>
                    <a:pt x="63" y="77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lose/>
                  <a:moveTo>
                    <a:pt x="71" y="97"/>
                  </a:moveTo>
                  <a:cubicBezTo>
                    <a:pt x="71" y="97"/>
                    <a:pt x="71" y="97"/>
                    <a:pt x="71" y="97"/>
                  </a:cubicBezTo>
                  <a:cubicBezTo>
                    <a:pt x="71" y="98"/>
                    <a:pt x="70" y="98"/>
                    <a:pt x="70" y="99"/>
                  </a:cubicBezTo>
                  <a:cubicBezTo>
                    <a:pt x="70" y="99"/>
                    <a:pt x="70" y="99"/>
                    <a:pt x="70" y="99"/>
                  </a:cubicBezTo>
                  <a:cubicBezTo>
                    <a:pt x="70" y="99"/>
                    <a:pt x="69" y="99"/>
                    <a:pt x="69" y="99"/>
                  </a:cubicBezTo>
                  <a:cubicBezTo>
                    <a:pt x="69" y="99"/>
                    <a:pt x="69" y="99"/>
                    <a:pt x="69" y="99"/>
                  </a:cubicBezTo>
                  <a:cubicBezTo>
                    <a:pt x="69" y="99"/>
                    <a:pt x="69" y="100"/>
                    <a:pt x="70" y="100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70" y="100"/>
                    <a:pt x="69" y="100"/>
                    <a:pt x="69" y="100"/>
                  </a:cubicBezTo>
                  <a:cubicBezTo>
                    <a:pt x="69" y="100"/>
                    <a:pt x="69" y="100"/>
                    <a:pt x="69" y="100"/>
                  </a:cubicBezTo>
                  <a:cubicBezTo>
                    <a:pt x="69" y="100"/>
                    <a:pt x="69" y="99"/>
                    <a:pt x="69" y="99"/>
                  </a:cubicBezTo>
                  <a:cubicBezTo>
                    <a:pt x="69" y="99"/>
                    <a:pt x="68" y="99"/>
                    <a:pt x="68" y="99"/>
                  </a:cubicBezTo>
                  <a:cubicBezTo>
                    <a:pt x="68" y="100"/>
                    <a:pt x="68" y="100"/>
                    <a:pt x="69" y="100"/>
                  </a:cubicBezTo>
                  <a:cubicBezTo>
                    <a:pt x="69" y="100"/>
                    <a:pt x="69" y="101"/>
                    <a:pt x="69" y="101"/>
                  </a:cubicBezTo>
                  <a:cubicBezTo>
                    <a:pt x="69" y="102"/>
                    <a:pt x="69" y="102"/>
                    <a:pt x="69" y="103"/>
                  </a:cubicBezTo>
                  <a:cubicBezTo>
                    <a:pt x="69" y="103"/>
                    <a:pt x="69" y="104"/>
                    <a:pt x="69" y="104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69" y="104"/>
                    <a:pt x="68" y="103"/>
                    <a:pt x="68" y="103"/>
                  </a:cubicBezTo>
                  <a:cubicBezTo>
                    <a:pt x="68" y="103"/>
                    <a:pt x="68" y="103"/>
                    <a:pt x="68" y="103"/>
                  </a:cubicBezTo>
                  <a:cubicBezTo>
                    <a:pt x="68" y="103"/>
                    <a:pt x="68" y="102"/>
                    <a:pt x="68" y="102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68" y="101"/>
                    <a:pt x="68" y="101"/>
                    <a:pt x="68" y="101"/>
                  </a:cubicBezTo>
                  <a:cubicBezTo>
                    <a:pt x="68" y="101"/>
                    <a:pt x="68" y="101"/>
                    <a:pt x="68" y="101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7" y="99"/>
                    <a:pt x="67" y="99"/>
                    <a:pt x="67" y="98"/>
                  </a:cubicBezTo>
                  <a:cubicBezTo>
                    <a:pt x="67" y="98"/>
                    <a:pt x="67" y="98"/>
                    <a:pt x="66" y="98"/>
                  </a:cubicBezTo>
                  <a:cubicBezTo>
                    <a:pt x="66" y="98"/>
                    <a:pt x="66" y="98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7"/>
                    <a:pt x="64" y="97"/>
                    <a:pt x="64" y="97"/>
                  </a:cubicBezTo>
                  <a:cubicBezTo>
                    <a:pt x="64" y="98"/>
                    <a:pt x="64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4" y="98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63" y="99"/>
                    <a:pt x="63" y="99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3" y="101"/>
                    <a:pt x="63" y="101"/>
                    <a:pt x="63" y="101"/>
                  </a:cubicBezTo>
                  <a:cubicBezTo>
                    <a:pt x="63" y="101"/>
                    <a:pt x="63" y="101"/>
                    <a:pt x="63" y="101"/>
                  </a:cubicBezTo>
                  <a:cubicBezTo>
                    <a:pt x="63" y="101"/>
                    <a:pt x="63" y="101"/>
                    <a:pt x="63" y="102"/>
                  </a:cubicBezTo>
                  <a:cubicBezTo>
                    <a:pt x="63" y="102"/>
                    <a:pt x="63" y="102"/>
                    <a:pt x="63" y="102"/>
                  </a:cubicBezTo>
                  <a:cubicBezTo>
                    <a:pt x="63" y="102"/>
                    <a:pt x="63" y="102"/>
                    <a:pt x="63" y="102"/>
                  </a:cubicBezTo>
                  <a:cubicBezTo>
                    <a:pt x="63" y="102"/>
                    <a:pt x="64" y="102"/>
                    <a:pt x="64" y="103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5" y="104"/>
                    <a:pt x="65" y="105"/>
                    <a:pt x="65" y="105"/>
                  </a:cubicBezTo>
                  <a:cubicBezTo>
                    <a:pt x="65" y="105"/>
                    <a:pt x="65" y="106"/>
                    <a:pt x="65" y="107"/>
                  </a:cubicBezTo>
                  <a:cubicBezTo>
                    <a:pt x="65" y="107"/>
                    <a:pt x="65" y="107"/>
                    <a:pt x="65" y="107"/>
                  </a:cubicBezTo>
                  <a:cubicBezTo>
                    <a:pt x="65" y="107"/>
                    <a:pt x="64" y="108"/>
                    <a:pt x="64" y="108"/>
                  </a:cubicBezTo>
                  <a:cubicBezTo>
                    <a:pt x="64" y="108"/>
                    <a:pt x="64" y="108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10"/>
                    <a:pt x="63" y="110"/>
                    <a:pt x="63" y="110"/>
                  </a:cubicBezTo>
                  <a:cubicBezTo>
                    <a:pt x="63" y="110"/>
                    <a:pt x="63" y="110"/>
                    <a:pt x="63" y="110"/>
                  </a:cubicBezTo>
                  <a:cubicBezTo>
                    <a:pt x="63" y="110"/>
                    <a:pt x="62" y="110"/>
                    <a:pt x="62" y="109"/>
                  </a:cubicBezTo>
                  <a:cubicBezTo>
                    <a:pt x="63" y="109"/>
                    <a:pt x="62" y="109"/>
                    <a:pt x="62" y="109"/>
                  </a:cubicBezTo>
                  <a:cubicBezTo>
                    <a:pt x="62" y="109"/>
                    <a:pt x="62" y="109"/>
                    <a:pt x="62" y="108"/>
                  </a:cubicBezTo>
                  <a:cubicBezTo>
                    <a:pt x="61" y="108"/>
                    <a:pt x="62" y="108"/>
                    <a:pt x="62" y="108"/>
                  </a:cubicBezTo>
                  <a:cubicBezTo>
                    <a:pt x="62" y="108"/>
                    <a:pt x="62" y="108"/>
                    <a:pt x="62" y="107"/>
                  </a:cubicBezTo>
                  <a:cubicBezTo>
                    <a:pt x="62" y="107"/>
                    <a:pt x="62" y="107"/>
                    <a:pt x="62" y="107"/>
                  </a:cubicBezTo>
                  <a:cubicBezTo>
                    <a:pt x="62" y="107"/>
                    <a:pt x="62" y="107"/>
                    <a:pt x="62" y="107"/>
                  </a:cubicBezTo>
                  <a:cubicBezTo>
                    <a:pt x="62" y="107"/>
                    <a:pt x="62" y="107"/>
                    <a:pt x="62" y="107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1" y="106"/>
                    <a:pt x="61" y="106"/>
                    <a:pt x="61" y="106"/>
                  </a:cubicBezTo>
                  <a:cubicBezTo>
                    <a:pt x="61" y="107"/>
                    <a:pt x="61" y="107"/>
                    <a:pt x="61" y="107"/>
                  </a:cubicBezTo>
                  <a:cubicBezTo>
                    <a:pt x="61" y="107"/>
                    <a:pt x="61" y="108"/>
                    <a:pt x="61" y="108"/>
                  </a:cubicBezTo>
                  <a:cubicBezTo>
                    <a:pt x="60" y="108"/>
                    <a:pt x="60" y="108"/>
                    <a:pt x="60" y="108"/>
                  </a:cubicBezTo>
                  <a:cubicBezTo>
                    <a:pt x="59" y="108"/>
                    <a:pt x="59" y="108"/>
                    <a:pt x="58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58" y="107"/>
                    <a:pt x="57" y="107"/>
                    <a:pt x="57" y="107"/>
                  </a:cubicBezTo>
                  <a:cubicBezTo>
                    <a:pt x="57" y="107"/>
                    <a:pt x="56" y="107"/>
                    <a:pt x="56" y="106"/>
                  </a:cubicBezTo>
                  <a:cubicBezTo>
                    <a:pt x="56" y="106"/>
                    <a:pt x="56" y="106"/>
                    <a:pt x="56" y="106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4" y="106"/>
                    <a:pt x="54" y="106"/>
                    <a:pt x="54" y="106"/>
                  </a:cubicBezTo>
                  <a:cubicBezTo>
                    <a:pt x="54" y="106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3" y="105"/>
                    <a:pt x="53" y="104"/>
                    <a:pt x="53" y="103"/>
                  </a:cubicBezTo>
                  <a:cubicBezTo>
                    <a:pt x="53" y="103"/>
                    <a:pt x="53" y="103"/>
                    <a:pt x="53" y="103"/>
                  </a:cubicBezTo>
                  <a:cubicBezTo>
                    <a:pt x="53" y="103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2" y="102"/>
                  </a:cubicBezTo>
                  <a:cubicBezTo>
                    <a:pt x="52" y="102"/>
                    <a:pt x="52" y="101"/>
                    <a:pt x="52" y="101"/>
                  </a:cubicBezTo>
                  <a:cubicBezTo>
                    <a:pt x="52" y="100"/>
                    <a:pt x="52" y="100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4" y="98"/>
                    <a:pt x="54" y="98"/>
                    <a:pt x="54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3" y="97"/>
                    <a:pt x="53" y="96"/>
                    <a:pt x="53" y="96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1" y="95"/>
                    <a:pt x="51" y="95"/>
                    <a:pt x="51" y="95"/>
                  </a:cubicBezTo>
                  <a:cubicBezTo>
                    <a:pt x="51" y="95"/>
                    <a:pt x="51" y="95"/>
                    <a:pt x="51" y="95"/>
                  </a:cubicBezTo>
                  <a:cubicBezTo>
                    <a:pt x="50" y="95"/>
                    <a:pt x="50" y="95"/>
                    <a:pt x="50" y="94"/>
                  </a:cubicBezTo>
                  <a:cubicBezTo>
                    <a:pt x="50" y="94"/>
                    <a:pt x="50" y="94"/>
                    <a:pt x="49" y="94"/>
                  </a:cubicBezTo>
                  <a:cubicBezTo>
                    <a:pt x="49" y="94"/>
                    <a:pt x="49" y="94"/>
                    <a:pt x="49" y="94"/>
                  </a:cubicBezTo>
                  <a:cubicBezTo>
                    <a:pt x="49" y="94"/>
                    <a:pt x="49" y="94"/>
                    <a:pt x="49" y="94"/>
                  </a:cubicBezTo>
                  <a:cubicBezTo>
                    <a:pt x="49" y="94"/>
                    <a:pt x="48" y="94"/>
                    <a:pt x="48" y="94"/>
                  </a:cubicBezTo>
                  <a:cubicBezTo>
                    <a:pt x="48" y="94"/>
                    <a:pt x="48" y="94"/>
                    <a:pt x="48" y="95"/>
                  </a:cubicBezTo>
                  <a:cubicBezTo>
                    <a:pt x="48" y="95"/>
                    <a:pt x="48" y="95"/>
                    <a:pt x="48" y="95"/>
                  </a:cubicBezTo>
                  <a:cubicBezTo>
                    <a:pt x="48" y="95"/>
                    <a:pt x="48" y="95"/>
                    <a:pt x="48" y="95"/>
                  </a:cubicBezTo>
                  <a:cubicBezTo>
                    <a:pt x="48" y="96"/>
                    <a:pt x="48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8" y="96"/>
                    <a:pt x="48" y="97"/>
                  </a:cubicBezTo>
                  <a:cubicBezTo>
                    <a:pt x="48" y="97"/>
                    <a:pt x="48" y="97"/>
                    <a:pt x="48" y="97"/>
                  </a:cubicBezTo>
                  <a:cubicBezTo>
                    <a:pt x="48" y="97"/>
                    <a:pt x="48" y="97"/>
                    <a:pt x="48" y="97"/>
                  </a:cubicBezTo>
                  <a:cubicBezTo>
                    <a:pt x="48" y="97"/>
                    <a:pt x="48" y="97"/>
                    <a:pt x="48" y="97"/>
                  </a:cubicBezTo>
                  <a:cubicBezTo>
                    <a:pt x="48" y="98"/>
                    <a:pt x="48" y="98"/>
                    <a:pt x="48" y="97"/>
                  </a:cubicBezTo>
                  <a:cubicBezTo>
                    <a:pt x="48" y="97"/>
                    <a:pt x="47" y="97"/>
                    <a:pt x="47" y="97"/>
                  </a:cubicBezTo>
                  <a:cubicBezTo>
                    <a:pt x="47" y="97"/>
                    <a:pt x="47" y="97"/>
                    <a:pt x="47" y="97"/>
                  </a:cubicBezTo>
                  <a:cubicBezTo>
                    <a:pt x="47" y="97"/>
                    <a:pt x="47" y="96"/>
                    <a:pt x="47" y="96"/>
                  </a:cubicBezTo>
                  <a:cubicBezTo>
                    <a:pt x="47" y="96"/>
                    <a:pt x="46" y="96"/>
                    <a:pt x="46" y="97"/>
                  </a:cubicBezTo>
                  <a:cubicBezTo>
                    <a:pt x="46" y="97"/>
                    <a:pt x="46" y="97"/>
                    <a:pt x="46" y="97"/>
                  </a:cubicBezTo>
                  <a:cubicBezTo>
                    <a:pt x="46" y="97"/>
                    <a:pt x="46" y="97"/>
                    <a:pt x="46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96"/>
                    <a:pt x="46" y="95"/>
                    <a:pt x="46" y="95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6" y="95"/>
                    <a:pt x="45" y="95"/>
                    <a:pt x="45" y="95"/>
                  </a:cubicBezTo>
                  <a:cubicBezTo>
                    <a:pt x="45" y="95"/>
                    <a:pt x="45" y="96"/>
                    <a:pt x="45" y="96"/>
                  </a:cubicBezTo>
                  <a:cubicBezTo>
                    <a:pt x="45" y="96"/>
                    <a:pt x="45" y="96"/>
                    <a:pt x="45" y="96"/>
                  </a:cubicBezTo>
                  <a:cubicBezTo>
                    <a:pt x="45" y="96"/>
                    <a:pt x="45" y="96"/>
                    <a:pt x="45" y="96"/>
                  </a:cubicBezTo>
                  <a:cubicBezTo>
                    <a:pt x="45" y="96"/>
                    <a:pt x="45" y="96"/>
                    <a:pt x="45" y="97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5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8"/>
                  </a:cubicBezTo>
                  <a:cubicBezTo>
                    <a:pt x="45" y="98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8"/>
                    <a:pt x="44" y="98"/>
                    <a:pt x="43" y="98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3" y="97"/>
                    <a:pt x="43" y="97"/>
                    <a:pt x="43" y="97"/>
                  </a:cubicBezTo>
                  <a:cubicBezTo>
                    <a:pt x="43" y="97"/>
                    <a:pt x="43" y="97"/>
                    <a:pt x="43" y="97"/>
                  </a:cubicBezTo>
                  <a:cubicBezTo>
                    <a:pt x="43" y="97"/>
                    <a:pt x="43" y="97"/>
                    <a:pt x="43" y="97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43" y="96"/>
                    <a:pt x="43" y="95"/>
                    <a:pt x="43" y="95"/>
                  </a:cubicBezTo>
                  <a:cubicBezTo>
                    <a:pt x="43" y="95"/>
                    <a:pt x="43" y="95"/>
                    <a:pt x="43" y="95"/>
                  </a:cubicBezTo>
                  <a:cubicBezTo>
                    <a:pt x="43" y="95"/>
                    <a:pt x="43" y="95"/>
                    <a:pt x="43" y="95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42" y="95"/>
                    <a:pt x="41" y="95"/>
                  </a:cubicBezTo>
                  <a:cubicBezTo>
                    <a:pt x="41" y="95"/>
                    <a:pt x="41" y="96"/>
                    <a:pt x="41" y="96"/>
                  </a:cubicBezTo>
                  <a:cubicBezTo>
                    <a:pt x="41" y="96"/>
                    <a:pt x="41" y="96"/>
                    <a:pt x="41" y="96"/>
                  </a:cubicBezTo>
                  <a:cubicBezTo>
                    <a:pt x="40" y="97"/>
                    <a:pt x="41" y="96"/>
                    <a:pt x="41" y="97"/>
                  </a:cubicBezTo>
                  <a:cubicBezTo>
                    <a:pt x="41" y="97"/>
                    <a:pt x="41" y="97"/>
                    <a:pt x="40" y="97"/>
                  </a:cubicBezTo>
                  <a:cubicBezTo>
                    <a:pt x="40" y="97"/>
                    <a:pt x="40" y="97"/>
                    <a:pt x="40" y="98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39" y="98"/>
                    <a:pt x="40" y="99"/>
                    <a:pt x="39" y="99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39" y="99"/>
                    <a:pt x="39" y="100"/>
                    <a:pt x="39" y="100"/>
                  </a:cubicBezTo>
                  <a:cubicBezTo>
                    <a:pt x="39" y="100"/>
                    <a:pt x="39" y="100"/>
                    <a:pt x="39" y="100"/>
                  </a:cubicBezTo>
                  <a:cubicBezTo>
                    <a:pt x="39" y="100"/>
                    <a:pt x="39" y="100"/>
                    <a:pt x="39" y="100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39" y="101"/>
                    <a:pt x="39" y="101"/>
                    <a:pt x="39" y="102"/>
                  </a:cubicBezTo>
                  <a:cubicBezTo>
                    <a:pt x="39" y="102"/>
                    <a:pt x="38" y="102"/>
                    <a:pt x="38" y="102"/>
                  </a:cubicBezTo>
                  <a:cubicBezTo>
                    <a:pt x="38" y="102"/>
                    <a:pt x="38" y="102"/>
                    <a:pt x="38" y="101"/>
                  </a:cubicBezTo>
                  <a:cubicBezTo>
                    <a:pt x="38" y="101"/>
                    <a:pt x="38" y="101"/>
                    <a:pt x="37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7" y="100"/>
                    <a:pt x="3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99"/>
                    <a:pt x="37" y="99"/>
                    <a:pt x="38" y="99"/>
                  </a:cubicBezTo>
                  <a:cubicBezTo>
                    <a:pt x="38" y="99"/>
                    <a:pt x="38" y="99"/>
                    <a:pt x="38" y="99"/>
                  </a:cubicBezTo>
                  <a:cubicBezTo>
                    <a:pt x="37" y="98"/>
                    <a:pt x="38" y="98"/>
                    <a:pt x="38" y="97"/>
                  </a:cubicBezTo>
                  <a:cubicBezTo>
                    <a:pt x="38" y="97"/>
                    <a:pt x="38" y="97"/>
                    <a:pt x="38" y="97"/>
                  </a:cubicBezTo>
                  <a:cubicBezTo>
                    <a:pt x="38" y="97"/>
                    <a:pt x="38" y="97"/>
                    <a:pt x="38" y="97"/>
                  </a:cubicBezTo>
                  <a:cubicBezTo>
                    <a:pt x="38" y="97"/>
                    <a:pt x="38" y="97"/>
                    <a:pt x="38" y="96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9" y="93"/>
                    <a:pt x="39" y="93"/>
                    <a:pt x="40" y="93"/>
                  </a:cubicBezTo>
                  <a:cubicBezTo>
                    <a:pt x="40" y="93"/>
                    <a:pt x="40" y="93"/>
                    <a:pt x="40" y="93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41" y="93"/>
                    <a:pt x="41" y="93"/>
                    <a:pt x="42" y="92"/>
                  </a:cubicBezTo>
                  <a:cubicBezTo>
                    <a:pt x="42" y="92"/>
                    <a:pt x="42" y="92"/>
                    <a:pt x="42" y="92"/>
                  </a:cubicBezTo>
                  <a:cubicBezTo>
                    <a:pt x="42" y="92"/>
                    <a:pt x="42" y="92"/>
                    <a:pt x="42" y="92"/>
                  </a:cubicBezTo>
                  <a:cubicBezTo>
                    <a:pt x="42" y="92"/>
                    <a:pt x="43" y="92"/>
                    <a:pt x="43" y="92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44" y="92"/>
                    <a:pt x="44" y="92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9"/>
                    <a:pt x="45" y="89"/>
                    <a:pt x="46" y="89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7" y="89"/>
                    <a:pt x="46" y="89"/>
                    <a:pt x="47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7" y="87"/>
                    <a:pt x="47" y="88"/>
                    <a:pt x="47" y="88"/>
                  </a:cubicBezTo>
                  <a:cubicBezTo>
                    <a:pt x="48" y="88"/>
                    <a:pt x="48" y="88"/>
                    <a:pt x="48" y="88"/>
                  </a:cubicBezTo>
                  <a:cubicBezTo>
                    <a:pt x="48" y="88"/>
                    <a:pt x="48" y="88"/>
                    <a:pt x="49" y="88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50" y="88"/>
                    <a:pt x="50" y="89"/>
                    <a:pt x="50" y="89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0" y="89"/>
                    <a:pt x="51" y="89"/>
                    <a:pt x="51" y="90"/>
                  </a:cubicBezTo>
                  <a:cubicBezTo>
                    <a:pt x="51" y="90"/>
                    <a:pt x="51" y="90"/>
                    <a:pt x="51" y="90"/>
                  </a:cubicBezTo>
                  <a:cubicBezTo>
                    <a:pt x="51" y="90"/>
                    <a:pt x="51" y="90"/>
                    <a:pt x="51" y="91"/>
                  </a:cubicBezTo>
                  <a:cubicBezTo>
                    <a:pt x="51" y="91"/>
                    <a:pt x="51" y="91"/>
                    <a:pt x="51" y="92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49" y="93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49" y="93"/>
                    <a:pt x="49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2"/>
                    <a:pt x="51" y="92"/>
                    <a:pt x="51" y="92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51" y="92"/>
                    <a:pt x="51" y="92"/>
                    <a:pt x="52" y="92"/>
                  </a:cubicBezTo>
                  <a:cubicBezTo>
                    <a:pt x="52" y="92"/>
                    <a:pt x="52" y="92"/>
                    <a:pt x="52" y="91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1"/>
                    <a:pt x="52" y="91"/>
                    <a:pt x="53" y="91"/>
                  </a:cubicBezTo>
                  <a:cubicBezTo>
                    <a:pt x="53" y="91"/>
                    <a:pt x="53" y="91"/>
                    <a:pt x="53" y="91"/>
                  </a:cubicBezTo>
                  <a:cubicBezTo>
                    <a:pt x="53" y="91"/>
                    <a:pt x="53" y="91"/>
                    <a:pt x="53" y="91"/>
                  </a:cubicBezTo>
                  <a:cubicBezTo>
                    <a:pt x="53" y="91"/>
                    <a:pt x="54" y="91"/>
                    <a:pt x="54" y="90"/>
                  </a:cubicBezTo>
                  <a:cubicBezTo>
                    <a:pt x="54" y="90"/>
                    <a:pt x="53" y="90"/>
                    <a:pt x="53" y="90"/>
                  </a:cubicBezTo>
                  <a:cubicBezTo>
                    <a:pt x="53" y="90"/>
                    <a:pt x="53" y="90"/>
                    <a:pt x="54" y="90"/>
                  </a:cubicBezTo>
                  <a:cubicBezTo>
                    <a:pt x="54" y="90"/>
                    <a:pt x="54" y="89"/>
                    <a:pt x="54" y="89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3" y="89"/>
                    <a:pt x="53" y="88"/>
                    <a:pt x="54" y="88"/>
                  </a:cubicBezTo>
                  <a:cubicBezTo>
                    <a:pt x="54" y="88"/>
                    <a:pt x="54" y="88"/>
                    <a:pt x="54" y="88"/>
                  </a:cubicBezTo>
                  <a:cubicBezTo>
                    <a:pt x="54" y="88"/>
                    <a:pt x="54" y="88"/>
                    <a:pt x="54" y="88"/>
                  </a:cubicBezTo>
                  <a:cubicBezTo>
                    <a:pt x="54" y="88"/>
                    <a:pt x="54" y="88"/>
                    <a:pt x="54" y="88"/>
                  </a:cubicBezTo>
                  <a:cubicBezTo>
                    <a:pt x="55" y="87"/>
                    <a:pt x="55" y="88"/>
                    <a:pt x="55" y="88"/>
                  </a:cubicBezTo>
                  <a:cubicBezTo>
                    <a:pt x="55" y="88"/>
                    <a:pt x="55" y="88"/>
                    <a:pt x="55" y="88"/>
                  </a:cubicBezTo>
                  <a:cubicBezTo>
                    <a:pt x="55" y="88"/>
                    <a:pt x="55" y="88"/>
                    <a:pt x="56" y="88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88"/>
                    <a:pt x="56" y="88"/>
                    <a:pt x="56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57" y="88"/>
                    <a:pt x="57" y="88"/>
                    <a:pt x="57" y="88"/>
                  </a:cubicBezTo>
                  <a:cubicBezTo>
                    <a:pt x="57" y="88"/>
                    <a:pt x="57" y="88"/>
                    <a:pt x="57" y="87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85"/>
                    <a:pt x="59" y="85"/>
                    <a:pt x="59" y="86"/>
                  </a:cubicBezTo>
                  <a:cubicBezTo>
                    <a:pt x="59" y="86"/>
                    <a:pt x="60" y="86"/>
                    <a:pt x="60" y="86"/>
                  </a:cubicBezTo>
                  <a:cubicBezTo>
                    <a:pt x="60" y="86"/>
                    <a:pt x="60" y="85"/>
                    <a:pt x="60" y="85"/>
                  </a:cubicBezTo>
                  <a:cubicBezTo>
                    <a:pt x="60" y="85"/>
                    <a:pt x="60" y="85"/>
                    <a:pt x="60" y="84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60" y="84"/>
                    <a:pt x="61" y="84"/>
                    <a:pt x="61" y="85"/>
                  </a:cubicBezTo>
                  <a:cubicBezTo>
                    <a:pt x="61" y="85"/>
                    <a:pt x="62" y="85"/>
                    <a:pt x="62" y="85"/>
                  </a:cubicBezTo>
                  <a:cubicBezTo>
                    <a:pt x="62" y="84"/>
                    <a:pt x="63" y="84"/>
                    <a:pt x="63" y="84"/>
                  </a:cubicBezTo>
                  <a:cubicBezTo>
                    <a:pt x="63" y="84"/>
                    <a:pt x="63" y="84"/>
                    <a:pt x="63" y="83"/>
                  </a:cubicBezTo>
                  <a:cubicBezTo>
                    <a:pt x="62" y="83"/>
                    <a:pt x="62" y="82"/>
                    <a:pt x="62" y="82"/>
                  </a:cubicBezTo>
                  <a:cubicBezTo>
                    <a:pt x="62" y="82"/>
                    <a:pt x="62" y="82"/>
                    <a:pt x="62" y="82"/>
                  </a:cubicBezTo>
                  <a:cubicBezTo>
                    <a:pt x="62" y="81"/>
                    <a:pt x="62" y="80"/>
                    <a:pt x="61" y="80"/>
                  </a:cubicBezTo>
                  <a:cubicBezTo>
                    <a:pt x="61" y="80"/>
                    <a:pt x="61" y="79"/>
                    <a:pt x="61" y="79"/>
                  </a:cubicBezTo>
                  <a:cubicBezTo>
                    <a:pt x="61" y="79"/>
                    <a:pt x="61" y="79"/>
                    <a:pt x="62" y="79"/>
                  </a:cubicBezTo>
                  <a:cubicBezTo>
                    <a:pt x="62" y="79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2" y="79"/>
                    <a:pt x="62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63" y="80"/>
                    <a:pt x="64" y="80"/>
                    <a:pt x="64" y="80"/>
                  </a:cubicBezTo>
                  <a:cubicBezTo>
                    <a:pt x="64" y="80"/>
                    <a:pt x="64" y="80"/>
                    <a:pt x="65" y="80"/>
                  </a:cubicBezTo>
                  <a:cubicBezTo>
                    <a:pt x="65" y="80"/>
                    <a:pt x="65" y="80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6" y="81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9" y="85"/>
                    <a:pt x="68" y="85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9" y="85"/>
                    <a:pt x="69" y="85"/>
                    <a:pt x="68" y="85"/>
                  </a:cubicBezTo>
                  <a:cubicBezTo>
                    <a:pt x="68" y="86"/>
                    <a:pt x="68" y="86"/>
                    <a:pt x="67" y="87"/>
                  </a:cubicBezTo>
                  <a:cubicBezTo>
                    <a:pt x="67" y="87"/>
                    <a:pt x="67" y="87"/>
                    <a:pt x="67" y="87"/>
                  </a:cubicBezTo>
                  <a:cubicBezTo>
                    <a:pt x="67" y="87"/>
                    <a:pt x="67" y="87"/>
                    <a:pt x="67" y="88"/>
                  </a:cubicBezTo>
                  <a:cubicBezTo>
                    <a:pt x="68" y="87"/>
                    <a:pt x="68" y="87"/>
                    <a:pt x="69" y="87"/>
                  </a:cubicBezTo>
                  <a:cubicBezTo>
                    <a:pt x="69" y="87"/>
                    <a:pt x="69" y="87"/>
                    <a:pt x="69" y="88"/>
                  </a:cubicBezTo>
                  <a:cubicBezTo>
                    <a:pt x="69" y="88"/>
                    <a:pt x="69" y="88"/>
                    <a:pt x="69" y="88"/>
                  </a:cubicBezTo>
                  <a:cubicBezTo>
                    <a:pt x="69" y="88"/>
                    <a:pt x="69" y="88"/>
                    <a:pt x="69" y="88"/>
                  </a:cubicBezTo>
                  <a:cubicBezTo>
                    <a:pt x="69" y="88"/>
                    <a:pt x="69" y="88"/>
                    <a:pt x="69" y="88"/>
                  </a:cubicBezTo>
                  <a:cubicBezTo>
                    <a:pt x="69" y="89"/>
                    <a:pt x="69" y="89"/>
                    <a:pt x="69" y="89"/>
                  </a:cubicBezTo>
                  <a:cubicBezTo>
                    <a:pt x="69" y="89"/>
                    <a:pt x="69" y="89"/>
                    <a:pt x="69" y="89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9" y="90"/>
                    <a:pt x="69" y="89"/>
                    <a:pt x="70" y="90"/>
                  </a:cubicBezTo>
                  <a:cubicBezTo>
                    <a:pt x="70" y="90"/>
                    <a:pt x="70" y="91"/>
                    <a:pt x="70" y="91"/>
                  </a:cubicBezTo>
                  <a:cubicBezTo>
                    <a:pt x="70" y="91"/>
                    <a:pt x="70" y="91"/>
                    <a:pt x="69" y="91"/>
                  </a:cubicBezTo>
                  <a:cubicBezTo>
                    <a:pt x="70" y="92"/>
                    <a:pt x="70" y="92"/>
                    <a:pt x="69" y="92"/>
                  </a:cubicBezTo>
                  <a:cubicBezTo>
                    <a:pt x="69" y="92"/>
                    <a:pt x="69" y="92"/>
                    <a:pt x="69" y="92"/>
                  </a:cubicBezTo>
                  <a:cubicBezTo>
                    <a:pt x="69" y="92"/>
                    <a:pt x="69" y="92"/>
                    <a:pt x="70" y="93"/>
                  </a:cubicBezTo>
                  <a:cubicBezTo>
                    <a:pt x="70" y="93"/>
                    <a:pt x="70" y="93"/>
                    <a:pt x="70" y="93"/>
                  </a:cubicBezTo>
                  <a:cubicBezTo>
                    <a:pt x="70" y="93"/>
                    <a:pt x="70" y="93"/>
                    <a:pt x="70" y="93"/>
                  </a:cubicBezTo>
                  <a:cubicBezTo>
                    <a:pt x="70" y="93"/>
                    <a:pt x="71" y="93"/>
                    <a:pt x="71" y="93"/>
                  </a:cubicBezTo>
                  <a:cubicBezTo>
                    <a:pt x="71" y="93"/>
                    <a:pt x="71" y="94"/>
                    <a:pt x="71" y="94"/>
                  </a:cubicBezTo>
                  <a:cubicBezTo>
                    <a:pt x="71" y="94"/>
                    <a:pt x="71" y="94"/>
                    <a:pt x="71" y="95"/>
                  </a:cubicBezTo>
                  <a:cubicBezTo>
                    <a:pt x="71" y="95"/>
                    <a:pt x="71" y="95"/>
                    <a:pt x="71" y="95"/>
                  </a:cubicBezTo>
                  <a:cubicBezTo>
                    <a:pt x="71" y="95"/>
                    <a:pt x="71" y="95"/>
                    <a:pt x="71" y="95"/>
                  </a:cubicBezTo>
                  <a:cubicBezTo>
                    <a:pt x="71" y="95"/>
                    <a:pt x="71" y="96"/>
                    <a:pt x="71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1" y="96"/>
                    <a:pt x="71" y="96"/>
                    <a:pt x="71" y="97"/>
                  </a:cubicBezTo>
                  <a:close/>
                  <a:moveTo>
                    <a:pt x="61" y="85"/>
                  </a:moveTo>
                  <a:cubicBezTo>
                    <a:pt x="61" y="85"/>
                    <a:pt x="61" y="85"/>
                    <a:pt x="60" y="85"/>
                  </a:cubicBezTo>
                  <a:cubicBezTo>
                    <a:pt x="61" y="85"/>
                    <a:pt x="61" y="85"/>
                    <a:pt x="61" y="85"/>
                  </a:cubicBezTo>
                  <a:close/>
                  <a:moveTo>
                    <a:pt x="65" y="98"/>
                  </a:move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6" y="100"/>
                    <a:pt x="66" y="100"/>
                    <a:pt x="66" y="99"/>
                  </a:cubicBezTo>
                  <a:cubicBezTo>
                    <a:pt x="66" y="99"/>
                    <a:pt x="65" y="99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6" y="98"/>
                    <a:pt x="66" y="98"/>
                    <a:pt x="65" y="98"/>
                  </a:cubicBezTo>
                  <a:close/>
                  <a:moveTo>
                    <a:pt x="65" y="100"/>
                  </a:moveTo>
                  <a:cubicBezTo>
                    <a:pt x="65" y="100"/>
                    <a:pt x="65" y="100"/>
                    <a:pt x="65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99"/>
                    <a:pt x="65" y="99"/>
                    <a:pt x="65" y="100"/>
                  </a:cubicBezTo>
                  <a:close/>
                  <a:moveTo>
                    <a:pt x="46" y="82"/>
                  </a:moveTo>
                  <a:cubicBezTo>
                    <a:pt x="47" y="82"/>
                    <a:pt x="47" y="82"/>
                    <a:pt x="47" y="81"/>
                  </a:cubicBezTo>
                  <a:cubicBezTo>
                    <a:pt x="47" y="80"/>
                    <a:pt x="47" y="80"/>
                    <a:pt x="48" y="79"/>
                  </a:cubicBezTo>
                  <a:cubicBezTo>
                    <a:pt x="48" y="79"/>
                    <a:pt x="48" y="78"/>
                    <a:pt x="48" y="78"/>
                  </a:cubicBezTo>
                  <a:cubicBezTo>
                    <a:pt x="48" y="78"/>
                    <a:pt x="48" y="77"/>
                    <a:pt x="48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6"/>
                    <a:pt x="49" y="7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50" y="76"/>
                    <a:pt x="50" y="76"/>
                    <a:pt x="51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1" y="73"/>
                    <a:pt x="51" y="72"/>
                    <a:pt x="51" y="72"/>
                  </a:cubicBezTo>
                  <a:cubicBezTo>
                    <a:pt x="51" y="72"/>
                    <a:pt x="51" y="71"/>
                    <a:pt x="51" y="71"/>
                  </a:cubicBezTo>
                  <a:cubicBezTo>
                    <a:pt x="51" y="71"/>
                    <a:pt x="51" y="71"/>
                    <a:pt x="51" y="70"/>
                  </a:cubicBezTo>
                  <a:cubicBezTo>
                    <a:pt x="51" y="70"/>
                    <a:pt x="51" y="70"/>
                    <a:pt x="50" y="70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51" y="69"/>
                    <a:pt x="51" y="69"/>
                    <a:pt x="51" y="69"/>
                  </a:cubicBezTo>
                  <a:cubicBezTo>
                    <a:pt x="51" y="69"/>
                    <a:pt x="51" y="68"/>
                    <a:pt x="51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0" y="68"/>
                    <a:pt x="50" y="68"/>
                    <a:pt x="50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0" y="69"/>
                    <a:pt x="50" y="69"/>
                    <a:pt x="50" y="70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50" y="70"/>
                    <a:pt x="50" y="71"/>
                    <a:pt x="50" y="71"/>
                  </a:cubicBezTo>
                  <a:cubicBezTo>
                    <a:pt x="49" y="71"/>
                    <a:pt x="49" y="71"/>
                    <a:pt x="50" y="71"/>
                  </a:cubicBezTo>
                  <a:cubicBezTo>
                    <a:pt x="49" y="72"/>
                    <a:pt x="49" y="72"/>
                    <a:pt x="49" y="73"/>
                  </a:cubicBezTo>
                  <a:cubicBezTo>
                    <a:pt x="49" y="73"/>
                    <a:pt x="49" y="73"/>
                    <a:pt x="48" y="73"/>
                  </a:cubicBezTo>
                  <a:cubicBezTo>
                    <a:pt x="48" y="73"/>
                    <a:pt x="48" y="73"/>
                    <a:pt x="49" y="73"/>
                  </a:cubicBezTo>
                  <a:cubicBezTo>
                    <a:pt x="49" y="74"/>
                    <a:pt x="49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5"/>
                    <a:pt x="48" y="75"/>
                    <a:pt x="48" y="75"/>
                  </a:cubicBezTo>
                  <a:cubicBezTo>
                    <a:pt x="48" y="75"/>
                    <a:pt x="48" y="75"/>
                    <a:pt x="48" y="75"/>
                  </a:cubicBezTo>
                  <a:cubicBezTo>
                    <a:pt x="48" y="75"/>
                    <a:pt x="48" y="76"/>
                    <a:pt x="48" y="76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7" y="76"/>
                    <a:pt x="47" y="77"/>
                    <a:pt x="47" y="77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47" y="77"/>
                    <a:pt x="47" y="78"/>
                    <a:pt x="47" y="78"/>
                  </a:cubicBezTo>
                  <a:cubicBezTo>
                    <a:pt x="46" y="78"/>
                    <a:pt x="46" y="78"/>
                    <a:pt x="46" y="78"/>
                  </a:cubicBezTo>
                  <a:cubicBezTo>
                    <a:pt x="47" y="79"/>
                    <a:pt x="47" y="79"/>
                    <a:pt x="46" y="79"/>
                  </a:cubicBezTo>
                  <a:cubicBezTo>
                    <a:pt x="46" y="79"/>
                    <a:pt x="46" y="79"/>
                    <a:pt x="46" y="80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81"/>
                    <a:pt x="46" y="81"/>
                    <a:pt x="46" y="81"/>
                  </a:cubicBezTo>
                  <a:cubicBezTo>
                    <a:pt x="46" y="81"/>
                    <a:pt x="46" y="82"/>
                    <a:pt x="46" y="82"/>
                  </a:cubicBezTo>
                  <a:cubicBezTo>
                    <a:pt x="46" y="82"/>
                    <a:pt x="46" y="82"/>
                    <a:pt x="46" y="82"/>
                  </a:cubicBezTo>
                  <a:cubicBezTo>
                    <a:pt x="46" y="82"/>
                    <a:pt x="46" y="82"/>
                    <a:pt x="46" y="82"/>
                  </a:cubicBezTo>
                  <a:cubicBezTo>
                    <a:pt x="46" y="82"/>
                    <a:pt x="46" y="82"/>
                    <a:pt x="46" y="82"/>
                  </a:cubicBezTo>
                  <a:close/>
                  <a:moveTo>
                    <a:pt x="53" y="73"/>
                  </a:moveTo>
                  <a:cubicBezTo>
                    <a:pt x="53" y="73"/>
                    <a:pt x="53" y="73"/>
                    <a:pt x="53" y="73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53" y="73"/>
                    <a:pt x="54" y="73"/>
                    <a:pt x="54" y="73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4" y="73"/>
                    <a:pt x="54" y="73"/>
                    <a:pt x="53" y="72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3" y="72"/>
                    <a:pt x="53" y="73"/>
                    <a:pt x="53" y="73"/>
                  </a:cubicBezTo>
                  <a:cubicBezTo>
                    <a:pt x="53" y="73"/>
                    <a:pt x="53" y="73"/>
                    <a:pt x="53" y="73"/>
                  </a:cubicBezTo>
                  <a:close/>
                  <a:moveTo>
                    <a:pt x="51" y="76"/>
                  </a:moveTo>
                  <a:cubicBezTo>
                    <a:pt x="51" y="76"/>
                    <a:pt x="51" y="76"/>
                    <a:pt x="51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1" y="76"/>
                    <a:pt x="51" y="76"/>
                    <a:pt x="51" y="76"/>
                  </a:cubicBezTo>
                  <a:close/>
                  <a:moveTo>
                    <a:pt x="55" y="72"/>
                  </a:moveTo>
                  <a:cubicBezTo>
                    <a:pt x="54" y="72"/>
                    <a:pt x="54" y="72"/>
                    <a:pt x="54" y="72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5" y="72"/>
                    <a:pt x="55" y="71"/>
                    <a:pt x="55" y="72"/>
                  </a:cubicBezTo>
                  <a:close/>
                  <a:moveTo>
                    <a:pt x="48" y="68"/>
                  </a:moveTo>
                  <a:cubicBezTo>
                    <a:pt x="48" y="69"/>
                    <a:pt x="48" y="69"/>
                    <a:pt x="48" y="69"/>
                  </a:cubicBezTo>
                  <a:cubicBezTo>
                    <a:pt x="48" y="69"/>
                    <a:pt x="48" y="69"/>
                    <a:pt x="49" y="69"/>
                  </a:cubicBezTo>
                  <a:cubicBezTo>
                    <a:pt x="49" y="69"/>
                    <a:pt x="49" y="69"/>
                    <a:pt x="49" y="69"/>
                  </a:cubicBezTo>
                  <a:cubicBezTo>
                    <a:pt x="49" y="69"/>
                    <a:pt x="49" y="69"/>
                    <a:pt x="49" y="69"/>
                  </a:cubicBezTo>
                  <a:cubicBezTo>
                    <a:pt x="49" y="68"/>
                    <a:pt x="48" y="68"/>
                    <a:pt x="48" y="68"/>
                  </a:cubicBezTo>
                  <a:close/>
                  <a:moveTo>
                    <a:pt x="50" y="68"/>
                  </a:moveTo>
                  <a:cubicBezTo>
                    <a:pt x="50" y="68"/>
                    <a:pt x="50" y="68"/>
                    <a:pt x="50" y="68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8"/>
                    <a:pt x="50" y="68"/>
                    <a:pt x="50" y="68"/>
                  </a:cubicBezTo>
                  <a:close/>
                  <a:moveTo>
                    <a:pt x="51" y="48"/>
                  </a:moveTo>
                  <a:cubicBezTo>
                    <a:pt x="52" y="48"/>
                    <a:pt x="52" y="48"/>
                    <a:pt x="52" y="48"/>
                  </a:cubicBezTo>
                  <a:cubicBezTo>
                    <a:pt x="52" y="48"/>
                    <a:pt x="52" y="48"/>
                    <a:pt x="51" y="48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51" y="48"/>
                    <a:pt x="51" y="48"/>
                    <a:pt x="51" y="48"/>
                  </a:cubicBezTo>
                  <a:close/>
                  <a:moveTo>
                    <a:pt x="50" y="51"/>
                  </a:moveTo>
                  <a:cubicBezTo>
                    <a:pt x="50" y="51"/>
                    <a:pt x="50" y="51"/>
                    <a:pt x="51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52" y="51"/>
                    <a:pt x="52" y="51"/>
                    <a:pt x="52" y="50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52" y="50"/>
                    <a:pt x="52" y="49"/>
                    <a:pt x="52" y="4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8"/>
                    <a:pt x="52" y="48"/>
                    <a:pt x="52" y="48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0" y="47"/>
                    <a:pt x="50" y="48"/>
                    <a:pt x="50" y="48"/>
                  </a:cubicBezTo>
                  <a:cubicBezTo>
                    <a:pt x="50" y="49"/>
                    <a:pt x="50" y="49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9" y="51"/>
                    <a:pt x="50" y="51"/>
                    <a:pt x="50" y="51"/>
                  </a:cubicBezTo>
                  <a:close/>
                  <a:moveTo>
                    <a:pt x="56" y="84"/>
                  </a:moveTo>
                  <a:cubicBezTo>
                    <a:pt x="56" y="84"/>
                    <a:pt x="57" y="84"/>
                    <a:pt x="57" y="84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7" y="84"/>
                    <a:pt x="57" y="83"/>
                    <a:pt x="57" y="83"/>
                  </a:cubicBezTo>
                  <a:cubicBezTo>
                    <a:pt x="57" y="83"/>
                    <a:pt x="56" y="83"/>
                    <a:pt x="56" y="83"/>
                  </a:cubicBezTo>
                  <a:cubicBezTo>
                    <a:pt x="56" y="83"/>
                    <a:pt x="56" y="83"/>
                    <a:pt x="56" y="83"/>
                  </a:cubicBezTo>
                  <a:cubicBezTo>
                    <a:pt x="56" y="84"/>
                    <a:pt x="56" y="84"/>
                    <a:pt x="56" y="84"/>
                  </a:cubicBezTo>
                  <a:close/>
                  <a:moveTo>
                    <a:pt x="48" y="49"/>
                  </a:moveTo>
                  <a:cubicBezTo>
                    <a:pt x="48" y="49"/>
                    <a:pt x="48" y="48"/>
                    <a:pt x="48" y="48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49"/>
                    <a:pt x="48" y="49"/>
                    <a:pt x="48" y="49"/>
                  </a:cubicBezTo>
                  <a:close/>
                  <a:moveTo>
                    <a:pt x="46" y="49"/>
                  </a:moveTo>
                  <a:cubicBezTo>
                    <a:pt x="47" y="49"/>
                    <a:pt x="47" y="49"/>
                    <a:pt x="47" y="48"/>
                  </a:cubicBezTo>
                  <a:cubicBezTo>
                    <a:pt x="47" y="48"/>
                    <a:pt x="46" y="48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lose/>
                  <a:moveTo>
                    <a:pt x="41" y="45"/>
                  </a:move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lose/>
                  <a:moveTo>
                    <a:pt x="41" y="45"/>
                  </a:move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lose/>
                  <a:moveTo>
                    <a:pt x="28" y="13"/>
                  </a:moveTo>
                  <a:cubicBezTo>
                    <a:pt x="28" y="13"/>
                    <a:pt x="28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lose/>
                  <a:moveTo>
                    <a:pt x="32" y="13"/>
                  </a:moveTo>
                  <a:cubicBezTo>
                    <a:pt x="32" y="13"/>
                    <a:pt x="32" y="13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2"/>
                    <a:pt x="33" y="12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2"/>
                    <a:pt x="31" y="13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2" y="13"/>
                  </a:cubicBezTo>
                  <a:close/>
                  <a:moveTo>
                    <a:pt x="28" y="10"/>
                  </a:moveTo>
                  <a:cubicBezTo>
                    <a:pt x="28" y="10"/>
                    <a:pt x="28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9"/>
                    <a:pt x="29" y="9"/>
                    <a:pt x="28" y="9"/>
                  </a:cubicBezTo>
                  <a:cubicBezTo>
                    <a:pt x="28" y="9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lose/>
                  <a:moveTo>
                    <a:pt x="27" y="12"/>
                  </a:moveTo>
                  <a:cubicBezTo>
                    <a:pt x="27" y="12"/>
                    <a:pt x="27" y="12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2"/>
                    <a:pt x="27" y="12"/>
                    <a:pt x="27" y="12"/>
                  </a:cubicBezTo>
                  <a:close/>
                  <a:moveTo>
                    <a:pt x="50" y="80"/>
                  </a:moveTo>
                  <a:cubicBezTo>
                    <a:pt x="50" y="80"/>
                    <a:pt x="50" y="81"/>
                    <a:pt x="50" y="81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50" y="81"/>
                    <a:pt x="51" y="81"/>
                    <a:pt x="51" y="81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51" y="81"/>
                    <a:pt x="52" y="81"/>
                    <a:pt x="52" y="81"/>
                  </a:cubicBezTo>
                  <a:cubicBezTo>
                    <a:pt x="52" y="81"/>
                    <a:pt x="53" y="81"/>
                    <a:pt x="54" y="80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4" y="80"/>
                    <a:pt x="55" y="80"/>
                    <a:pt x="55" y="79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5" y="79"/>
                    <a:pt x="55" y="79"/>
                    <a:pt x="55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6" y="79"/>
                    <a:pt x="56" y="79"/>
                    <a:pt x="55" y="79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5" y="79"/>
                    <a:pt x="55" y="79"/>
                    <a:pt x="55" y="78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55" y="78"/>
                    <a:pt x="55" y="78"/>
                    <a:pt x="55" y="77"/>
                  </a:cubicBezTo>
                  <a:cubicBezTo>
                    <a:pt x="55" y="77"/>
                    <a:pt x="55" y="77"/>
                    <a:pt x="54" y="77"/>
                  </a:cubicBezTo>
                  <a:cubicBezTo>
                    <a:pt x="54" y="77"/>
                    <a:pt x="54" y="77"/>
                    <a:pt x="54" y="77"/>
                  </a:cubicBezTo>
                  <a:cubicBezTo>
                    <a:pt x="54" y="77"/>
                    <a:pt x="54" y="76"/>
                    <a:pt x="53" y="77"/>
                  </a:cubicBezTo>
                  <a:cubicBezTo>
                    <a:pt x="53" y="76"/>
                    <a:pt x="52" y="76"/>
                    <a:pt x="52" y="77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0" y="78"/>
                    <a:pt x="50" y="79"/>
                    <a:pt x="49" y="79"/>
                  </a:cubicBezTo>
                  <a:cubicBezTo>
                    <a:pt x="49" y="79"/>
                    <a:pt x="49" y="80"/>
                    <a:pt x="49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lose/>
                  <a:moveTo>
                    <a:pt x="49" y="81"/>
                  </a:moveTo>
                  <a:cubicBezTo>
                    <a:pt x="50" y="81"/>
                    <a:pt x="50" y="81"/>
                    <a:pt x="50" y="81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50" y="81"/>
                    <a:pt x="50" y="81"/>
                    <a:pt x="50" y="80"/>
                  </a:cubicBezTo>
                  <a:cubicBezTo>
                    <a:pt x="50" y="81"/>
                    <a:pt x="49" y="81"/>
                    <a:pt x="49" y="81"/>
                  </a:cubicBezTo>
                  <a:cubicBezTo>
                    <a:pt x="49" y="81"/>
                    <a:pt x="49" y="81"/>
                    <a:pt x="49" y="81"/>
                  </a:cubicBezTo>
                  <a:cubicBezTo>
                    <a:pt x="49" y="81"/>
                    <a:pt x="49" y="81"/>
                    <a:pt x="49" y="81"/>
                  </a:cubicBezTo>
                  <a:close/>
                  <a:moveTo>
                    <a:pt x="55" y="77"/>
                  </a:moveTo>
                  <a:cubicBezTo>
                    <a:pt x="55" y="77"/>
                    <a:pt x="55" y="77"/>
                    <a:pt x="55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5" y="76"/>
                    <a:pt x="55" y="77"/>
                    <a:pt x="55" y="77"/>
                  </a:cubicBezTo>
                  <a:cubicBezTo>
                    <a:pt x="55" y="77"/>
                    <a:pt x="55" y="77"/>
                    <a:pt x="55" y="77"/>
                  </a:cubicBezTo>
                  <a:close/>
                  <a:moveTo>
                    <a:pt x="53" y="76"/>
                  </a:moveTo>
                  <a:cubicBezTo>
                    <a:pt x="53" y="76"/>
                    <a:pt x="53" y="76"/>
                    <a:pt x="53" y="76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53" y="76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2" y="76"/>
                    <a:pt x="52" y="76"/>
                    <a:pt x="53" y="76"/>
                  </a:cubicBezTo>
                  <a:close/>
                  <a:moveTo>
                    <a:pt x="53" y="65"/>
                  </a:moveTo>
                  <a:cubicBezTo>
                    <a:pt x="53" y="65"/>
                    <a:pt x="53" y="65"/>
                    <a:pt x="53" y="65"/>
                  </a:cubicBezTo>
                  <a:cubicBezTo>
                    <a:pt x="53" y="65"/>
                    <a:pt x="53" y="66"/>
                    <a:pt x="53" y="66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6"/>
                    <a:pt x="54" y="66"/>
                    <a:pt x="54" y="66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7"/>
                    <a:pt x="55" y="67"/>
                    <a:pt x="55" y="66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55" y="66"/>
                    <a:pt x="55" y="66"/>
                    <a:pt x="54" y="66"/>
                  </a:cubicBezTo>
                  <a:cubicBezTo>
                    <a:pt x="54" y="66"/>
                    <a:pt x="54" y="66"/>
                    <a:pt x="54" y="65"/>
                  </a:cubicBezTo>
                  <a:cubicBezTo>
                    <a:pt x="54" y="65"/>
                    <a:pt x="53" y="65"/>
                    <a:pt x="53" y="65"/>
                  </a:cubicBezTo>
                  <a:close/>
                  <a:moveTo>
                    <a:pt x="52" y="64"/>
                  </a:moveTo>
                  <a:cubicBezTo>
                    <a:pt x="52" y="64"/>
                    <a:pt x="52" y="64"/>
                    <a:pt x="52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53" y="64"/>
                    <a:pt x="53" y="64"/>
                    <a:pt x="52" y="64"/>
                  </a:cubicBezTo>
                  <a:close/>
                  <a:moveTo>
                    <a:pt x="28" y="53"/>
                  </a:moveTo>
                  <a:cubicBezTo>
                    <a:pt x="28" y="53"/>
                    <a:pt x="28" y="53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3"/>
                    <a:pt x="28" y="53"/>
                    <a:pt x="28" y="53"/>
                  </a:cubicBezTo>
                  <a:close/>
                  <a:moveTo>
                    <a:pt x="27" y="52"/>
                  </a:move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6" y="52"/>
                    <a:pt x="26" y="52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7" y="52"/>
                    <a:pt x="27" y="52"/>
                    <a:pt x="27" y="52"/>
                  </a:cubicBezTo>
                  <a:close/>
                  <a:moveTo>
                    <a:pt x="32" y="1"/>
                  </a:move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lose/>
                  <a:moveTo>
                    <a:pt x="33" y="6"/>
                  </a:move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3" y="7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lose/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4"/>
                    <a:pt x="34" y="4"/>
                  </a:cubicBezTo>
                  <a:cubicBezTo>
                    <a:pt x="34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lose/>
                  <a:moveTo>
                    <a:pt x="33" y="6"/>
                  </a:move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2" y="6"/>
                    <a:pt x="33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3" y="6"/>
                  </a:cubicBezTo>
                  <a:close/>
                  <a:moveTo>
                    <a:pt x="34" y="1"/>
                  </a:move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lose/>
                  <a:moveTo>
                    <a:pt x="35" y="103"/>
                  </a:moveTo>
                  <a:cubicBezTo>
                    <a:pt x="35" y="103"/>
                    <a:pt x="35" y="104"/>
                    <a:pt x="35" y="104"/>
                  </a:cubicBezTo>
                  <a:cubicBezTo>
                    <a:pt x="35" y="104"/>
                    <a:pt x="35" y="104"/>
                    <a:pt x="35" y="104"/>
                  </a:cubicBezTo>
                  <a:cubicBezTo>
                    <a:pt x="35" y="104"/>
                    <a:pt x="35" y="104"/>
                    <a:pt x="35" y="104"/>
                  </a:cubicBezTo>
                  <a:cubicBezTo>
                    <a:pt x="35" y="104"/>
                    <a:pt x="35" y="104"/>
                    <a:pt x="35" y="103"/>
                  </a:cubicBezTo>
                  <a:close/>
                  <a:moveTo>
                    <a:pt x="40" y="103"/>
                  </a:moveTo>
                  <a:cubicBezTo>
                    <a:pt x="40" y="103"/>
                    <a:pt x="39" y="103"/>
                    <a:pt x="39" y="103"/>
                  </a:cubicBezTo>
                  <a:cubicBezTo>
                    <a:pt x="39" y="103"/>
                    <a:pt x="39" y="103"/>
                    <a:pt x="39" y="103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37" y="103"/>
                    <a:pt x="37" y="103"/>
                    <a:pt x="37" y="103"/>
                  </a:cubicBezTo>
                  <a:cubicBezTo>
                    <a:pt x="37" y="103"/>
                    <a:pt x="37" y="103"/>
                    <a:pt x="37" y="103"/>
                  </a:cubicBezTo>
                  <a:cubicBezTo>
                    <a:pt x="36" y="103"/>
                    <a:pt x="36" y="104"/>
                    <a:pt x="36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7" y="104"/>
                    <a:pt x="37" y="104"/>
                    <a:pt x="37" y="104"/>
                  </a:cubicBezTo>
                  <a:cubicBezTo>
                    <a:pt x="37" y="105"/>
                    <a:pt x="37" y="105"/>
                    <a:pt x="38" y="105"/>
                  </a:cubicBezTo>
                  <a:cubicBezTo>
                    <a:pt x="38" y="105"/>
                    <a:pt x="39" y="105"/>
                    <a:pt x="39" y="105"/>
                  </a:cubicBezTo>
                  <a:cubicBezTo>
                    <a:pt x="39" y="105"/>
                    <a:pt x="39" y="105"/>
                    <a:pt x="39" y="104"/>
                  </a:cubicBezTo>
                  <a:cubicBezTo>
                    <a:pt x="39" y="104"/>
                    <a:pt x="39" y="104"/>
                    <a:pt x="40" y="104"/>
                  </a:cubicBezTo>
                  <a:cubicBezTo>
                    <a:pt x="40" y="104"/>
                    <a:pt x="40" y="104"/>
                    <a:pt x="40" y="104"/>
                  </a:cubicBezTo>
                  <a:cubicBezTo>
                    <a:pt x="40" y="103"/>
                    <a:pt x="40" y="103"/>
                    <a:pt x="40" y="103"/>
                  </a:cubicBezTo>
                  <a:close/>
                  <a:moveTo>
                    <a:pt x="31" y="65"/>
                  </a:moveTo>
                  <a:cubicBezTo>
                    <a:pt x="31" y="65"/>
                    <a:pt x="32" y="65"/>
                    <a:pt x="32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2" y="65"/>
                    <a:pt x="32" y="65"/>
                    <a:pt x="31" y="65"/>
                  </a:cubicBezTo>
                  <a:close/>
                  <a:moveTo>
                    <a:pt x="36" y="75"/>
                  </a:moveTo>
                  <a:cubicBezTo>
                    <a:pt x="36" y="74"/>
                    <a:pt x="36" y="74"/>
                    <a:pt x="36" y="74"/>
                  </a:cubicBezTo>
                  <a:cubicBezTo>
                    <a:pt x="36" y="74"/>
                    <a:pt x="36" y="74"/>
                    <a:pt x="36" y="73"/>
                  </a:cubicBezTo>
                  <a:cubicBezTo>
                    <a:pt x="36" y="73"/>
                    <a:pt x="35" y="73"/>
                    <a:pt x="35" y="73"/>
                  </a:cubicBezTo>
                  <a:cubicBezTo>
                    <a:pt x="35" y="73"/>
                    <a:pt x="36" y="73"/>
                    <a:pt x="36" y="73"/>
                  </a:cubicBezTo>
                  <a:cubicBezTo>
                    <a:pt x="35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1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36" y="71"/>
                    <a:pt x="36" y="71"/>
                    <a:pt x="36" y="70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69"/>
                    <a:pt x="36" y="69"/>
                    <a:pt x="36" y="68"/>
                  </a:cubicBezTo>
                  <a:cubicBezTo>
                    <a:pt x="36" y="68"/>
                    <a:pt x="36" y="68"/>
                    <a:pt x="36" y="68"/>
                  </a:cubicBezTo>
                  <a:cubicBezTo>
                    <a:pt x="36" y="68"/>
                    <a:pt x="36" y="68"/>
                    <a:pt x="36" y="68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6" y="67"/>
                    <a:pt x="36" y="66"/>
                    <a:pt x="36" y="66"/>
                  </a:cubicBezTo>
                  <a:cubicBezTo>
                    <a:pt x="36" y="66"/>
                    <a:pt x="36" y="66"/>
                    <a:pt x="36" y="66"/>
                  </a:cubicBezTo>
                  <a:cubicBezTo>
                    <a:pt x="36" y="66"/>
                    <a:pt x="36" y="66"/>
                    <a:pt x="36" y="66"/>
                  </a:cubicBezTo>
                  <a:cubicBezTo>
                    <a:pt x="35" y="66"/>
                    <a:pt x="35" y="65"/>
                    <a:pt x="35" y="66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35" y="66"/>
                    <a:pt x="34" y="66"/>
                    <a:pt x="35" y="65"/>
                  </a:cubicBezTo>
                  <a:cubicBezTo>
                    <a:pt x="34" y="65"/>
                    <a:pt x="35" y="65"/>
                    <a:pt x="35" y="65"/>
                  </a:cubicBezTo>
                  <a:cubicBezTo>
                    <a:pt x="34" y="65"/>
                    <a:pt x="34" y="64"/>
                    <a:pt x="34" y="64"/>
                  </a:cubicBezTo>
                  <a:cubicBezTo>
                    <a:pt x="34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5"/>
                    <a:pt x="36" y="65"/>
                  </a:cubicBezTo>
                  <a:cubicBezTo>
                    <a:pt x="36" y="65"/>
                    <a:pt x="36" y="65"/>
                    <a:pt x="36" y="65"/>
                  </a:cubicBezTo>
                  <a:cubicBezTo>
                    <a:pt x="36" y="65"/>
                    <a:pt x="37" y="65"/>
                    <a:pt x="37" y="65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37" y="65"/>
                    <a:pt x="37" y="65"/>
                    <a:pt x="38" y="65"/>
                  </a:cubicBezTo>
                  <a:cubicBezTo>
                    <a:pt x="38" y="65"/>
                    <a:pt x="38" y="65"/>
                    <a:pt x="38" y="65"/>
                  </a:cubicBezTo>
                  <a:cubicBezTo>
                    <a:pt x="38" y="65"/>
                    <a:pt x="38" y="66"/>
                    <a:pt x="38" y="66"/>
                  </a:cubicBezTo>
                  <a:cubicBezTo>
                    <a:pt x="38" y="66"/>
                    <a:pt x="38" y="66"/>
                    <a:pt x="38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1" y="67"/>
                    <a:pt x="41" y="67"/>
                  </a:cubicBezTo>
                  <a:cubicBezTo>
                    <a:pt x="41" y="67"/>
                    <a:pt x="41" y="66"/>
                    <a:pt x="41" y="66"/>
                  </a:cubicBezTo>
                  <a:cubicBezTo>
                    <a:pt x="41" y="66"/>
                    <a:pt x="41" y="66"/>
                    <a:pt x="41" y="66"/>
                  </a:cubicBezTo>
                  <a:cubicBezTo>
                    <a:pt x="41" y="66"/>
                    <a:pt x="42" y="66"/>
                    <a:pt x="42" y="66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43" y="67"/>
                    <a:pt x="43" y="67"/>
                    <a:pt x="44" y="67"/>
                  </a:cubicBezTo>
                  <a:cubicBezTo>
                    <a:pt x="44" y="67"/>
                    <a:pt x="44" y="67"/>
                    <a:pt x="44" y="67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67"/>
                    <a:pt x="44" y="67"/>
                    <a:pt x="44" y="68"/>
                  </a:cubicBezTo>
                  <a:cubicBezTo>
                    <a:pt x="44" y="68"/>
                    <a:pt x="44" y="68"/>
                    <a:pt x="44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70"/>
                    <a:pt x="44" y="69"/>
                    <a:pt x="44" y="70"/>
                  </a:cubicBezTo>
                  <a:cubicBezTo>
                    <a:pt x="44" y="70"/>
                    <a:pt x="43" y="70"/>
                    <a:pt x="43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70"/>
                    <a:pt x="44" y="70"/>
                    <a:pt x="43" y="71"/>
                  </a:cubicBezTo>
                  <a:cubicBezTo>
                    <a:pt x="43" y="71"/>
                    <a:pt x="43" y="71"/>
                    <a:pt x="43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71"/>
                    <a:pt x="42" y="71"/>
                    <a:pt x="42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2" y="71"/>
                    <a:pt x="42" y="72"/>
                    <a:pt x="42" y="72"/>
                  </a:cubicBezTo>
                  <a:cubicBezTo>
                    <a:pt x="42" y="73"/>
                    <a:pt x="41" y="73"/>
                    <a:pt x="40" y="7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3"/>
                    <a:pt x="40" y="73"/>
                    <a:pt x="39" y="73"/>
                  </a:cubicBezTo>
                  <a:cubicBezTo>
                    <a:pt x="39" y="73"/>
                    <a:pt x="39" y="74"/>
                    <a:pt x="38" y="74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37" y="74"/>
                    <a:pt x="37" y="74"/>
                    <a:pt x="37" y="74"/>
                  </a:cubicBezTo>
                  <a:cubicBezTo>
                    <a:pt x="37" y="75"/>
                    <a:pt x="37" y="75"/>
                    <a:pt x="36" y="75"/>
                  </a:cubicBezTo>
                  <a:cubicBezTo>
                    <a:pt x="36" y="75"/>
                    <a:pt x="36" y="75"/>
                    <a:pt x="36" y="75"/>
                  </a:cubicBezTo>
                  <a:cubicBezTo>
                    <a:pt x="36" y="76"/>
                    <a:pt x="36" y="76"/>
                    <a:pt x="35" y="75"/>
                  </a:cubicBezTo>
                  <a:cubicBezTo>
                    <a:pt x="35" y="75"/>
                    <a:pt x="35" y="75"/>
                    <a:pt x="35" y="75"/>
                  </a:cubicBezTo>
                  <a:cubicBezTo>
                    <a:pt x="35" y="75"/>
                    <a:pt x="35" y="75"/>
                    <a:pt x="36" y="75"/>
                  </a:cubicBezTo>
                  <a:close/>
                  <a:moveTo>
                    <a:pt x="32" y="65"/>
                  </a:moveTo>
                  <a:cubicBezTo>
                    <a:pt x="32" y="64"/>
                    <a:pt x="32" y="64"/>
                    <a:pt x="32" y="64"/>
                  </a:cubicBezTo>
                  <a:cubicBezTo>
                    <a:pt x="32" y="64"/>
                    <a:pt x="32" y="65"/>
                    <a:pt x="32" y="65"/>
                  </a:cubicBezTo>
                  <a:cubicBezTo>
                    <a:pt x="32" y="65"/>
                    <a:pt x="32" y="65"/>
                    <a:pt x="32" y="65"/>
                  </a:cubicBezTo>
                  <a:close/>
                  <a:moveTo>
                    <a:pt x="31" y="63"/>
                  </a:move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1" y="64"/>
                    <a:pt x="31" y="63"/>
                    <a:pt x="31" y="63"/>
                  </a:cubicBezTo>
                  <a:close/>
                  <a:moveTo>
                    <a:pt x="30" y="65"/>
                  </a:moveTo>
                  <a:cubicBezTo>
                    <a:pt x="30" y="65"/>
                    <a:pt x="30" y="65"/>
                    <a:pt x="31" y="65"/>
                  </a:cubicBezTo>
                  <a:cubicBezTo>
                    <a:pt x="31" y="65"/>
                    <a:pt x="31" y="65"/>
                    <a:pt x="30" y="65"/>
                  </a:cubicBezTo>
                  <a:close/>
                  <a:moveTo>
                    <a:pt x="51" y="54"/>
                  </a:moveTo>
                  <a:cubicBezTo>
                    <a:pt x="51" y="54"/>
                    <a:pt x="51" y="54"/>
                    <a:pt x="51" y="54"/>
                  </a:cubicBezTo>
                  <a:cubicBezTo>
                    <a:pt x="51" y="54"/>
                    <a:pt x="50" y="54"/>
                    <a:pt x="50" y="54"/>
                  </a:cubicBezTo>
                  <a:cubicBezTo>
                    <a:pt x="50" y="54"/>
                    <a:pt x="51" y="54"/>
                    <a:pt x="51" y="54"/>
                  </a:cubicBezTo>
                  <a:cubicBezTo>
                    <a:pt x="51" y="54"/>
                    <a:pt x="51" y="54"/>
                    <a:pt x="51" y="54"/>
                  </a:cubicBezTo>
                  <a:close/>
                  <a:moveTo>
                    <a:pt x="49" y="53"/>
                  </a:moveTo>
                  <a:cubicBezTo>
                    <a:pt x="49" y="53"/>
                    <a:pt x="49" y="53"/>
                    <a:pt x="49" y="54"/>
                  </a:cubicBezTo>
                  <a:cubicBezTo>
                    <a:pt x="49" y="54"/>
                    <a:pt x="50" y="54"/>
                    <a:pt x="50" y="53"/>
                  </a:cubicBezTo>
                  <a:cubicBezTo>
                    <a:pt x="50" y="53"/>
                    <a:pt x="49" y="53"/>
                    <a:pt x="49" y="53"/>
                  </a:cubicBezTo>
                  <a:cubicBezTo>
                    <a:pt x="49" y="53"/>
                    <a:pt x="49" y="53"/>
                    <a:pt x="49" y="5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2" name="Freeform 842">
              <a:extLst>
                <a:ext uri="{FF2B5EF4-FFF2-40B4-BE49-F238E27FC236}">
                  <a16:creationId xmlns:a16="http://schemas.microsoft.com/office/drawing/2014/main" id="{91728A0F-1EAD-69AB-A2C4-6CABA1992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4538" y="3767138"/>
              <a:ext cx="407987" cy="428625"/>
            </a:xfrm>
            <a:custGeom>
              <a:avLst/>
              <a:gdLst>
                <a:gd name="T0" fmla="*/ 95 w 98"/>
                <a:gd name="T1" fmla="*/ 40 h 103"/>
                <a:gd name="T2" fmla="*/ 92 w 98"/>
                <a:gd name="T3" fmla="*/ 43 h 103"/>
                <a:gd name="T4" fmla="*/ 93 w 98"/>
                <a:gd name="T5" fmla="*/ 46 h 103"/>
                <a:gd name="T6" fmla="*/ 93 w 98"/>
                <a:gd name="T7" fmla="*/ 48 h 103"/>
                <a:gd name="T8" fmla="*/ 85 w 98"/>
                <a:gd name="T9" fmla="*/ 56 h 103"/>
                <a:gd name="T10" fmla="*/ 77 w 98"/>
                <a:gd name="T11" fmla="*/ 66 h 103"/>
                <a:gd name="T12" fmla="*/ 70 w 98"/>
                <a:gd name="T13" fmla="*/ 73 h 103"/>
                <a:gd name="T14" fmla="*/ 66 w 98"/>
                <a:gd name="T15" fmla="*/ 71 h 103"/>
                <a:gd name="T16" fmla="*/ 58 w 98"/>
                <a:gd name="T17" fmla="*/ 79 h 103"/>
                <a:gd name="T18" fmla="*/ 63 w 98"/>
                <a:gd name="T19" fmla="*/ 83 h 103"/>
                <a:gd name="T20" fmla="*/ 63 w 98"/>
                <a:gd name="T21" fmla="*/ 86 h 103"/>
                <a:gd name="T22" fmla="*/ 63 w 98"/>
                <a:gd name="T23" fmla="*/ 89 h 103"/>
                <a:gd name="T24" fmla="*/ 66 w 98"/>
                <a:gd name="T25" fmla="*/ 92 h 103"/>
                <a:gd name="T26" fmla="*/ 69 w 98"/>
                <a:gd name="T27" fmla="*/ 99 h 103"/>
                <a:gd name="T28" fmla="*/ 66 w 98"/>
                <a:gd name="T29" fmla="*/ 100 h 103"/>
                <a:gd name="T30" fmla="*/ 62 w 98"/>
                <a:gd name="T31" fmla="*/ 100 h 103"/>
                <a:gd name="T32" fmla="*/ 60 w 98"/>
                <a:gd name="T33" fmla="*/ 100 h 103"/>
                <a:gd name="T34" fmla="*/ 53 w 98"/>
                <a:gd name="T35" fmla="*/ 102 h 103"/>
                <a:gd name="T36" fmla="*/ 50 w 98"/>
                <a:gd name="T37" fmla="*/ 102 h 103"/>
                <a:gd name="T38" fmla="*/ 46 w 98"/>
                <a:gd name="T39" fmla="*/ 102 h 103"/>
                <a:gd name="T40" fmla="*/ 41 w 98"/>
                <a:gd name="T41" fmla="*/ 95 h 103"/>
                <a:gd name="T42" fmla="*/ 35 w 98"/>
                <a:gd name="T43" fmla="*/ 90 h 103"/>
                <a:gd name="T44" fmla="*/ 26 w 98"/>
                <a:gd name="T45" fmla="*/ 92 h 103"/>
                <a:gd name="T46" fmla="*/ 17 w 98"/>
                <a:gd name="T47" fmla="*/ 92 h 103"/>
                <a:gd name="T48" fmla="*/ 5 w 98"/>
                <a:gd name="T49" fmla="*/ 92 h 103"/>
                <a:gd name="T50" fmla="*/ 7 w 98"/>
                <a:gd name="T51" fmla="*/ 88 h 103"/>
                <a:gd name="T52" fmla="*/ 9 w 98"/>
                <a:gd name="T53" fmla="*/ 83 h 103"/>
                <a:gd name="T54" fmla="*/ 16 w 98"/>
                <a:gd name="T55" fmla="*/ 80 h 103"/>
                <a:gd name="T56" fmla="*/ 13 w 98"/>
                <a:gd name="T57" fmla="*/ 77 h 103"/>
                <a:gd name="T58" fmla="*/ 9 w 98"/>
                <a:gd name="T59" fmla="*/ 68 h 103"/>
                <a:gd name="T60" fmla="*/ 4 w 98"/>
                <a:gd name="T61" fmla="*/ 62 h 103"/>
                <a:gd name="T62" fmla="*/ 14 w 98"/>
                <a:gd name="T63" fmla="*/ 60 h 103"/>
                <a:gd name="T64" fmla="*/ 28 w 98"/>
                <a:gd name="T65" fmla="*/ 60 h 103"/>
                <a:gd name="T66" fmla="*/ 36 w 98"/>
                <a:gd name="T67" fmla="*/ 56 h 103"/>
                <a:gd name="T68" fmla="*/ 37 w 98"/>
                <a:gd name="T69" fmla="*/ 49 h 103"/>
                <a:gd name="T70" fmla="*/ 46 w 98"/>
                <a:gd name="T71" fmla="*/ 46 h 103"/>
                <a:gd name="T72" fmla="*/ 47 w 98"/>
                <a:gd name="T73" fmla="*/ 44 h 103"/>
                <a:gd name="T74" fmla="*/ 51 w 98"/>
                <a:gd name="T75" fmla="*/ 43 h 103"/>
                <a:gd name="T76" fmla="*/ 57 w 98"/>
                <a:gd name="T77" fmla="*/ 41 h 103"/>
                <a:gd name="T78" fmla="*/ 57 w 98"/>
                <a:gd name="T79" fmla="*/ 36 h 103"/>
                <a:gd name="T80" fmla="*/ 62 w 98"/>
                <a:gd name="T81" fmla="*/ 31 h 103"/>
                <a:gd name="T82" fmla="*/ 63 w 98"/>
                <a:gd name="T83" fmla="*/ 27 h 103"/>
                <a:gd name="T84" fmla="*/ 64 w 98"/>
                <a:gd name="T85" fmla="*/ 24 h 103"/>
                <a:gd name="T86" fmla="*/ 67 w 98"/>
                <a:gd name="T87" fmla="*/ 24 h 103"/>
                <a:gd name="T88" fmla="*/ 68 w 98"/>
                <a:gd name="T89" fmla="*/ 21 h 103"/>
                <a:gd name="T90" fmla="*/ 72 w 98"/>
                <a:gd name="T91" fmla="*/ 15 h 103"/>
                <a:gd name="T92" fmla="*/ 72 w 98"/>
                <a:gd name="T93" fmla="*/ 11 h 103"/>
                <a:gd name="T94" fmla="*/ 72 w 98"/>
                <a:gd name="T95" fmla="*/ 4 h 103"/>
                <a:gd name="T96" fmla="*/ 78 w 98"/>
                <a:gd name="T97" fmla="*/ 1 h 103"/>
                <a:gd name="T98" fmla="*/ 87 w 98"/>
                <a:gd name="T99" fmla="*/ 0 h 103"/>
                <a:gd name="T100" fmla="*/ 83 w 98"/>
                <a:gd name="T101" fmla="*/ 2 h 103"/>
                <a:gd name="T102" fmla="*/ 79 w 98"/>
                <a:gd name="T103" fmla="*/ 5 h 103"/>
                <a:gd name="T104" fmla="*/ 83 w 98"/>
                <a:gd name="T105" fmla="*/ 9 h 103"/>
                <a:gd name="T106" fmla="*/ 85 w 98"/>
                <a:gd name="T107" fmla="*/ 11 h 103"/>
                <a:gd name="T108" fmla="*/ 88 w 98"/>
                <a:gd name="T109" fmla="*/ 14 h 103"/>
                <a:gd name="T110" fmla="*/ 87 w 98"/>
                <a:gd name="T111" fmla="*/ 18 h 103"/>
                <a:gd name="T112" fmla="*/ 85 w 98"/>
                <a:gd name="T113" fmla="*/ 22 h 103"/>
                <a:gd name="T114" fmla="*/ 86 w 98"/>
                <a:gd name="T115" fmla="*/ 28 h 103"/>
                <a:gd name="T116" fmla="*/ 89 w 98"/>
                <a:gd name="T117" fmla="*/ 33 h 103"/>
                <a:gd name="T118" fmla="*/ 94 w 98"/>
                <a:gd name="T119" fmla="*/ 34 h 103"/>
                <a:gd name="T120" fmla="*/ 97 w 98"/>
                <a:gd name="T121" fmla="*/ 3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" h="103">
                  <a:moveTo>
                    <a:pt x="98" y="38"/>
                  </a:moveTo>
                  <a:cubicBezTo>
                    <a:pt x="97" y="40"/>
                    <a:pt x="97" y="40"/>
                    <a:pt x="97" y="4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95" y="40"/>
                    <a:pt x="92" y="42"/>
                    <a:pt x="92" y="42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3" y="44"/>
                    <a:pt x="93" y="44"/>
                    <a:pt x="93" y="44"/>
                  </a:cubicBezTo>
                  <a:cubicBezTo>
                    <a:pt x="93" y="44"/>
                    <a:pt x="93" y="46"/>
                    <a:pt x="93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88" y="55"/>
                    <a:pt x="88" y="55"/>
                    <a:pt x="88" y="55"/>
                  </a:cubicBezTo>
                  <a:cubicBezTo>
                    <a:pt x="85" y="56"/>
                    <a:pt x="85" y="56"/>
                    <a:pt x="85" y="56"/>
                  </a:cubicBezTo>
                  <a:cubicBezTo>
                    <a:pt x="85" y="56"/>
                    <a:pt x="84" y="58"/>
                    <a:pt x="84" y="59"/>
                  </a:cubicBezTo>
                  <a:cubicBezTo>
                    <a:pt x="83" y="59"/>
                    <a:pt x="82" y="64"/>
                    <a:pt x="82" y="64"/>
                  </a:cubicBezTo>
                  <a:cubicBezTo>
                    <a:pt x="82" y="64"/>
                    <a:pt x="78" y="66"/>
                    <a:pt x="77" y="66"/>
                  </a:cubicBezTo>
                  <a:cubicBezTo>
                    <a:pt x="77" y="67"/>
                    <a:pt x="76" y="68"/>
                    <a:pt x="76" y="68"/>
                  </a:cubicBezTo>
                  <a:cubicBezTo>
                    <a:pt x="76" y="69"/>
                    <a:pt x="75" y="72"/>
                    <a:pt x="75" y="72"/>
                  </a:cubicBezTo>
                  <a:cubicBezTo>
                    <a:pt x="75" y="72"/>
                    <a:pt x="71" y="73"/>
                    <a:pt x="70" y="73"/>
                  </a:cubicBezTo>
                  <a:cubicBezTo>
                    <a:pt x="70" y="73"/>
                    <a:pt x="69" y="73"/>
                    <a:pt x="69" y="73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4" y="71"/>
                    <a:pt x="61" y="75"/>
                    <a:pt x="61" y="75"/>
                  </a:cubicBezTo>
                  <a:cubicBezTo>
                    <a:pt x="61" y="75"/>
                    <a:pt x="58" y="79"/>
                    <a:pt x="58" y="79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8" y="81"/>
                    <a:pt x="60" y="82"/>
                    <a:pt x="60" y="82"/>
                  </a:cubicBezTo>
                  <a:cubicBezTo>
                    <a:pt x="60" y="82"/>
                    <a:pt x="63" y="83"/>
                    <a:pt x="63" y="83"/>
                  </a:cubicBezTo>
                  <a:cubicBezTo>
                    <a:pt x="63" y="83"/>
                    <a:pt x="63" y="84"/>
                    <a:pt x="63" y="85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63" y="87"/>
                    <a:pt x="62" y="87"/>
                    <a:pt x="62" y="88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2" y="88"/>
                    <a:pt x="63" y="89"/>
                    <a:pt x="63" y="89"/>
                  </a:cubicBezTo>
                  <a:cubicBezTo>
                    <a:pt x="63" y="89"/>
                    <a:pt x="64" y="89"/>
                    <a:pt x="64" y="89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6" y="92"/>
                    <a:pt x="66" y="92"/>
                    <a:pt x="66" y="92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69" y="97"/>
                    <a:pt x="69" y="98"/>
                    <a:pt x="69" y="98"/>
                  </a:cubicBezTo>
                  <a:cubicBezTo>
                    <a:pt x="68" y="98"/>
                    <a:pt x="69" y="99"/>
                    <a:pt x="69" y="99"/>
                  </a:cubicBezTo>
                  <a:cubicBezTo>
                    <a:pt x="69" y="99"/>
                    <a:pt x="69" y="99"/>
                    <a:pt x="69" y="99"/>
                  </a:cubicBezTo>
                  <a:cubicBezTo>
                    <a:pt x="69" y="99"/>
                    <a:pt x="67" y="100"/>
                    <a:pt x="67" y="100"/>
                  </a:cubicBezTo>
                  <a:cubicBezTo>
                    <a:pt x="67" y="100"/>
                    <a:pt x="66" y="100"/>
                    <a:pt x="66" y="100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65" y="99"/>
                    <a:pt x="64" y="99"/>
                    <a:pt x="64" y="99"/>
                  </a:cubicBezTo>
                  <a:cubicBezTo>
                    <a:pt x="64" y="99"/>
                    <a:pt x="63" y="100"/>
                    <a:pt x="62" y="100"/>
                  </a:cubicBezTo>
                  <a:cubicBezTo>
                    <a:pt x="62" y="100"/>
                    <a:pt x="62" y="100"/>
                    <a:pt x="62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54" y="100"/>
                    <a:pt x="53" y="100"/>
                    <a:pt x="53" y="100"/>
                  </a:cubicBezTo>
                  <a:cubicBezTo>
                    <a:pt x="53" y="100"/>
                    <a:pt x="53" y="102"/>
                    <a:pt x="53" y="102"/>
                  </a:cubicBezTo>
                  <a:cubicBezTo>
                    <a:pt x="51" y="102"/>
                    <a:pt x="51" y="102"/>
                    <a:pt x="51" y="102"/>
                  </a:cubicBezTo>
                  <a:cubicBezTo>
                    <a:pt x="51" y="102"/>
                    <a:pt x="51" y="102"/>
                    <a:pt x="51" y="102"/>
                  </a:cubicBezTo>
                  <a:cubicBezTo>
                    <a:pt x="51" y="102"/>
                    <a:pt x="50" y="102"/>
                    <a:pt x="50" y="102"/>
                  </a:cubicBezTo>
                  <a:cubicBezTo>
                    <a:pt x="50" y="102"/>
                    <a:pt x="50" y="103"/>
                    <a:pt x="49" y="103"/>
                  </a:cubicBezTo>
                  <a:cubicBezTo>
                    <a:pt x="49" y="103"/>
                    <a:pt x="49" y="103"/>
                    <a:pt x="49" y="102"/>
                  </a:cubicBezTo>
                  <a:cubicBezTo>
                    <a:pt x="48" y="102"/>
                    <a:pt x="47" y="102"/>
                    <a:pt x="46" y="102"/>
                  </a:cubicBezTo>
                  <a:cubicBezTo>
                    <a:pt x="45" y="102"/>
                    <a:pt x="45" y="101"/>
                    <a:pt x="44" y="100"/>
                  </a:cubicBezTo>
                  <a:cubicBezTo>
                    <a:pt x="44" y="99"/>
                    <a:pt x="44" y="99"/>
                    <a:pt x="44" y="98"/>
                  </a:cubicBezTo>
                  <a:cubicBezTo>
                    <a:pt x="44" y="96"/>
                    <a:pt x="43" y="95"/>
                    <a:pt x="41" y="95"/>
                  </a:cubicBezTo>
                  <a:cubicBezTo>
                    <a:pt x="40" y="95"/>
                    <a:pt x="39" y="95"/>
                    <a:pt x="40" y="93"/>
                  </a:cubicBezTo>
                  <a:cubicBezTo>
                    <a:pt x="40" y="91"/>
                    <a:pt x="39" y="90"/>
                    <a:pt x="37" y="90"/>
                  </a:cubicBezTo>
                  <a:cubicBezTo>
                    <a:pt x="37" y="90"/>
                    <a:pt x="36" y="90"/>
                    <a:pt x="35" y="90"/>
                  </a:cubicBezTo>
                  <a:cubicBezTo>
                    <a:pt x="34" y="91"/>
                    <a:pt x="32" y="91"/>
                    <a:pt x="31" y="91"/>
                  </a:cubicBezTo>
                  <a:cubicBezTo>
                    <a:pt x="30" y="91"/>
                    <a:pt x="29" y="92"/>
                    <a:pt x="28" y="91"/>
                  </a:cubicBezTo>
                  <a:cubicBezTo>
                    <a:pt x="27" y="92"/>
                    <a:pt x="27" y="91"/>
                    <a:pt x="26" y="92"/>
                  </a:cubicBezTo>
                  <a:cubicBezTo>
                    <a:pt x="24" y="93"/>
                    <a:pt x="23" y="91"/>
                    <a:pt x="22" y="90"/>
                  </a:cubicBezTo>
                  <a:cubicBezTo>
                    <a:pt x="21" y="91"/>
                    <a:pt x="19" y="91"/>
                    <a:pt x="18" y="91"/>
                  </a:cubicBezTo>
                  <a:cubicBezTo>
                    <a:pt x="18" y="91"/>
                    <a:pt x="18" y="92"/>
                    <a:pt x="17" y="92"/>
                  </a:cubicBezTo>
                  <a:cubicBezTo>
                    <a:pt x="16" y="92"/>
                    <a:pt x="15" y="92"/>
                    <a:pt x="14" y="92"/>
                  </a:cubicBezTo>
                  <a:cubicBezTo>
                    <a:pt x="12" y="91"/>
                    <a:pt x="10" y="92"/>
                    <a:pt x="8" y="93"/>
                  </a:cubicBezTo>
                  <a:cubicBezTo>
                    <a:pt x="7" y="93"/>
                    <a:pt x="6" y="92"/>
                    <a:pt x="5" y="92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4" y="59"/>
                    <a:pt x="28" y="60"/>
                    <a:pt x="28" y="60"/>
                  </a:cubicBezTo>
                  <a:cubicBezTo>
                    <a:pt x="28" y="60"/>
                    <a:pt x="30" y="59"/>
                    <a:pt x="31" y="59"/>
                  </a:cubicBezTo>
                  <a:cubicBezTo>
                    <a:pt x="31" y="59"/>
                    <a:pt x="37" y="57"/>
                    <a:pt x="37" y="57"/>
                  </a:cubicBezTo>
                  <a:cubicBezTo>
                    <a:pt x="37" y="57"/>
                    <a:pt x="37" y="56"/>
                    <a:pt x="36" y="56"/>
                  </a:cubicBezTo>
                  <a:cubicBezTo>
                    <a:pt x="36" y="55"/>
                    <a:pt x="36" y="53"/>
                    <a:pt x="36" y="53"/>
                  </a:cubicBezTo>
                  <a:cubicBezTo>
                    <a:pt x="36" y="53"/>
                    <a:pt x="37" y="50"/>
                    <a:pt x="37" y="50"/>
                  </a:cubicBezTo>
                  <a:cubicBezTo>
                    <a:pt x="37" y="50"/>
                    <a:pt x="37" y="49"/>
                    <a:pt x="37" y="49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2" y="47"/>
                    <a:pt x="43" y="47"/>
                  </a:cubicBezTo>
                  <a:cubicBezTo>
                    <a:pt x="43" y="47"/>
                    <a:pt x="46" y="46"/>
                    <a:pt x="46" y="46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7" y="44"/>
                    <a:pt x="47" y="44"/>
                    <a:pt x="47" y="44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50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3" y="42"/>
                    <a:pt x="53" y="42"/>
                    <a:pt x="53" y="42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7" y="41"/>
                    <a:pt x="57" y="41"/>
                    <a:pt x="57" y="41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57" y="39"/>
                    <a:pt x="57" y="38"/>
                    <a:pt x="57" y="38"/>
                  </a:cubicBezTo>
                  <a:cubicBezTo>
                    <a:pt x="57" y="38"/>
                    <a:pt x="57" y="36"/>
                    <a:pt x="57" y="36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30"/>
                    <a:pt x="64" y="29"/>
                    <a:pt x="64" y="28"/>
                  </a:cubicBezTo>
                  <a:cubicBezTo>
                    <a:pt x="64" y="28"/>
                    <a:pt x="63" y="27"/>
                    <a:pt x="63" y="27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71" y="17"/>
                    <a:pt x="71" y="17"/>
                  </a:cubicBezTo>
                  <a:cubicBezTo>
                    <a:pt x="71" y="17"/>
                    <a:pt x="72" y="16"/>
                    <a:pt x="72" y="15"/>
                  </a:cubicBezTo>
                  <a:cubicBezTo>
                    <a:pt x="72" y="15"/>
                    <a:pt x="72" y="14"/>
                    <a:pt x="72" y="13"/>
                  </a:cubicBezTo>
                  <a:cubicBezTo>
                    <a:pt x="72" y="13"/>
                    <a:pt x="72" y="12"/>
                    <a:pt x="72" y="12"/>
                  </a:cubicBezTo>
                  <a:cubicBezTo>
                    <a:pt x="72" y="12"/>
                    <a:pt x="72" y="11"/>
                    <a:pt x="72" y="11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4"/>
                    <a:pt x="74" y="3"/>
                    <a:pt x="74" y="3"/>
                  </a:cubicBezTo>
                  <a:cubicBezTo>
                    <a:pt x="74" y="3"/>
                    <a:pt x="78" y="1"/>
                    <a:pt x="78" y="1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7" y="1"/>
                    <a:pt x="87" y="1"/>
                    <a:pt x="87" y="1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2"/>
                    <a:pt x="82" y="3"/>
                    <a:pt x="82" y="4"/>
                  </a:cubicBezTo>
                  <a:cubicBezTo>
                    <a:pt x="82" y="4"/>
                    <a:pt x="81" y="5"/>
                    <a:pt x="80" y="5"/>
                  </a:cubicBezTo>
                  <a:cubicBezTo>
                    <a:pt x="80" y="5"/>
                    <a:pt x="79" y="5"/>
                    <a:pt x="79" y="5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0" y="8"/>
                    <a:pt x="83" y="9"/>
                    <a:pt x="83" y="9"/>
                  </a:cubicBezTo>
                  <a:cubicBezTo>
                    <a:pt x="83" y="9"/>
                    <a:pt x="84" y="10"/>
                    <a:pt x="84" y="11"/>
                  </a:cubicBezTo>
                  <a:cubicBezTo>
                    <a:pt x="84" y="11"/>
                    <a:pt x="84" y="11"/>
                    <a:pt x="84" y="11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7" y="12"/>
                    <a:pt x="87" y="12"/>
                  </a:cubicBezTo>
                  <a:cubicBezTo>
                    <a:pt x="87" y="12"/>
                    <a:pt x="88" y="14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8" y="14"/>
                    <a:pt x="90" y="16"/>
                    <a:pt x="90" y="16"/>
                  </a:cubicBezTo>
                  <a:cubicBezTo>
                    <a:pt x="92" y="18"/>
                    <a:pt x="92" y="18"/>
                    <a:pt x="92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6" y="19"/>
                    <a:pt x="86" y="19"/>
                  </a:cubicBezTo>
                  <a:cubicBezTo>
                    <a:pt x="86" y="20"/>
                    <a:pt x="85" y="22"/>
                    <a:pt x="85" y="22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85" y="22"/>
                    <a:pt x="85" y="24"/>
                    <a:pt x="85" y="24"/>
                  </a:cubicBezTo>
                  <a:cubicBezTo>
                    <a:pt x="86" y="25"/>
                    <a:pt x="86" y="26"/>
                    <a:pt x="86" y="26"/>
                  </a:cubicBezTo>
                  <a:cubicBezTo>
                    <a:pt x="86" y="26"/>
                    <a:pt x="86" y="28"/>
                    <a:pt x="86" y="28"/>
                  </a:cubicBezTo>
                  <a:cubicBezTo>
                    <a:pt x="86" y="29"/>
                    <a:pt x="86" y="30"/>
                    <a:pt x="86" y="30"/>
                  </a:cubicBezTo>
                  <a:cubicBezTo>
                    <a:pt x="86" y="31"/>
                    <a:pt x="87" y="32"/>
                    <a:pt x="87" y="32"/>
                  </a:cubicBezTo>
                  <a:cubicBezTo>
                    <a:pt x="87" y="32"/>
                    <a:pt x="88" y="33"/>
                    <a:pt x="89" y="33"/>
                  </a:cubicBezTo>
                  <a:cubicBezTo>
                    <a:pt x="89" y="33"/>
                    <a:pt x="91" y="34"/>
                    <a:pt x="91" y="34"/>
                  </a:cubicBezTo>
                  <a:cubicBezTo>
                    <a:pt x="91" y="34"/>
                    <a:pt x="92" y="34"/>
                    <a:pt x="92" y="34"/>
                  </a:cubicBezTo>
                  <a:cubicBezTo>
                    <a:pt x="93" y="34"/>
                    <a:pt x="94" y="34"/>
                    <a:pt x="94" y="34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5" y="37"/>
                    <a:pt x="95" y="37"/>
                    <a:pt x="95" y="37"/>
                  </a:cubicBezTo>
                  <a:cubicBezTo>
                    <a:pt x="97" y="37"/>
                    <a:pt x="97" y="37"/>
                    <a:pt x="97" y="37"/>
                  </a:cubicBezTo>
                  <a:lnTo>
                    <a:pt x="98" y="38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3" name="Freeform 844">
              <a:extLst>
                <a:ext uri="{FF2B5EF4-FFF2-40B4-BE49-F238E27FC236}">
                  <a16:creationId xmlns:a16="http://schemas.microsoft.com/office/drawing/2014/main" id="{2AF596A2-658C-F992-C703-CB0A34979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5238" y="3541713"/>
              <a:ext cx="177800" cy="196850"/>
            </a:xfrm>
            <a:custGeom>
              <a:avLst/>
              <a:gdLst>
                <a:gd name="T0" fmla="*/ 39 w 43"/>
                <a:gd name="T1" fmla="*/ 1 h 47"/>
                <a:gd name="T2" fmla="*/ 38 w 43"/>
                <a:gd name="T3" fmla="*/ 0 h 47"/>
                <a:gd name="T4" fmla="*/ 37 w 43"/>
                <a:gd name="T5" fmla="*/ 2 h 47"/>
                <a:gd name="T6" fmla="*/ 35 w 43"/>
                <a:gd name="T7" fmla="*/ 6 h 47"/>
                <a:gd name="T8" fmla="*/ 34 w 43"/>
                <a:gd name="T9" fmla="*/ 5 h 47"/>
                <a:gd name="T10" fmla="*/ 32 w 43"/>
                <a:gd name="T11" fmla="*/ 8 h 47"/>
                <a:gd name="T12" fmla="*/ 25 w 43"/>
                <a:gd name="T13" fmla="*/ 9 h 47"/>
                <a:gd name="T14" fmla="*/ 27 w 43"/>
                <a:gd name="T15" fmla="*/ 12 h 47"/>
                <a:gd name="T16" fmla="*/ 26 w 43"/>
                <a:gd name="T17" fmla="*/ 14 h 47"/>
                <a:gd name="T18" fmla="*/ 24 w 43"/>
                <a:gd name="T19" fmla="*/ 14 h 47"/>
                <a:gd name="T20" fmla="*/ 17 w 43"/>
                <a:gd name="T21" fmla="*/ 11 h 47"/>
                <a:gd name="T22" fmla="*/ 15 w 43"/>
                <a:gd name="T23" fmla="*/ 13 h 47"/>
                <a:gd name="T24" fmla="*/ 13 w 43"/>
                <a:gd name="T25" fmla="*/ 16 h 47"/>
                <a:gd name="T26" fmla="*/ 10 w 43"/>
                <a:gd name="T27" fmla="*/ 19 h 47"/>
                <a:gd name="T28" fmla="*/ 6 w 43"/>
                <a:gd name="T29" fmla="*/ 22 h 47"/>
                <a:gd name="T30" fmla="*/ 1 w 43"/>
                <a:gd name="T31" fmla="*/ 26 h 47"/>
                <a:gd name="T32" fmla="*/ 1 w 43"/>
                <a:gd name="T33" fmla="*/ 29 h 47"/>
                <a:gd name="T34" fmla="*/ 6 w 43"/>
                <a:gd name="T35" fmla="*/ 31 h 47"/>
                <a:gd name="T36" fmla="*/ 7 w 43"/>
                <a:gd name="T37" fmla="*/ 33 h 47"/>
                <a:gd name="T38" fmla="*/ 6 w 43"/>
                <a:gd name="T39" fmla="*/ 35 h 47"/>
                <a:gd name="T40" fmla="*/ 4 w 43"/>
                <a:gd name="T41" fmla="*/ 41 h 47"/>
                <a:gd name="T42" fmla="*/ 3 w 43"/>
                <a:gd name="T43" fmla="*/ 42 h 47"/>
                <a:gd name="T44" fmla="*/ 3 w 43"/>
                <a:gd name="T45" fmla="*/ 43 h 47"/>
                <a:gd name="T46" fmla="*/ 4 w 43"/>
                <a:gd name="T47" fmla="*/ 44 h 47"/>
                <a:gd name="T48" fmla="*/ 5 w 43"/>
                <a:gd name="T49" fmla="*/ 45 h 47"/>
                <a:gd name="T50" fmla="*/ 8 w 43"/>
                <a:gd name="T51" fmla="*/ 46 h 47"/>
                <a:gd name="T52" fmla="*/ 13 w 43"/>
                <a:gd name="T53" fmla="*/ 46 h 47"/>
                <a:gd name="T54" fmla="*/ 13 w 43"/>
                <a:gd name="T55" fmla="*/ 47 h 47"/>
                <a:gd name="T56" fmla="*/ 15 w 43"/>
                <a:gd name="T57" fmla="*/ 46 h 47"/>
                <a:gd name="T58" fmla="*/ 19 w 43"/>
                <a:gd name="T59" fmla="*/ 42 h 47"/>
                <a:gd name="T60" fmla="*/ 25 w 43"/>
                <a:gd name="T61" fmla="*/ 42 h 47"/>
                <a:gd name="T62" fmla="*/ 26 w 43"/>
                <a:gd name="T63" fmla="*/ 41 h 47"/>
                <a:gd name="T64" fmla="*/ 26 w 43"/>
                <a:gd name="T65" fmla="*/ 38 h 47"/>
                <a:gd name="T66" fmla="*/ 21 w 43"/>
                <a:gd name="T67" fmla="*/ 34 h 47"/>
                <a:gd name="T68" fmla="*/ 21 w 43"/>
                <a:gd name="T69" fmla="*/ 30 h 47"/>
                <a:gd name="T70" fmla="*/ 27 w 43"/>
                <a:gd name="T71" fmla="*/ 26 h 47"/>
                <a:gd name="T72" fmla="*/ 29 w 43"/>
                <a:gd name="T73" fmla="*/ 24 h 47"/>
                <a:gd name="T74" fmla="*/ 35 w 43"/>
                <a:gd name="T75" fmla="*/ 19 h 47"/>
                <a:gd name="T76" fmla="*/ 36 w 43"/>
                <a:gd name="T77" fmla="*/ 15 h 47"/>
                <a:gd name="T78" fmla="*/ 36 w 43"/>
                <a:gd name="T79" fmla="*/ 13 h 47"/>
                <a:gd name="T80" fmla="*/ 41 w 43"/>
                <a:gd name="T81" fmla="*/ 5 h 47"/>
                <a:gd name="T82" fmla="*/ 42 w 43"/>
                <a:gd name="T83" fmla="*/ 6 h 47"/>
                <a:gd name="T84" fmla="*/ 42 w 43"/>
                <a:gd name="T85" fmla="*/ 5 h 47"/>
                <a:gd name="T86" fmla="*/ 42 w 43"/>
                <a:gd name="T87" fmla="*/ 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3" h="47">
                  <a:moveTo>
                    <a:pt x="41" y="3"/>
                  </a:moveTo>
                  <a:cubicBezTo>
                    <a:pt x="39" y="1"/>
                    <a:pt x="39" y="1"/>
                    <a:pt x="39" y="1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1"/>
                    <a:pt x="38" y="1"/>
                  </a:cubicBezTo>
                  <a:cubicBezTo>
                    <a:pt x="38" y="1"/>
                    <a:pt x="37" y="2"/>
                    <a:pt x="37" y="2"/>
                  </a:cubicBezTo>
                  <a:cubicBezTo>
                    <a:pt x="37" y="2"/>
                    <a:pt x="36" y="5"/>
                    <a:pt x="36" y="5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5" y="5"/>
                    <a:pt x="35" y="5"/>
                  </a:cubicBezTo>
                  <a:cubicBezTo>
                    <a:pt x="35" y="5"/>
                    <a:pt x="34" y="5"/>
                    <a:pt x="34" y="5"/>
                  </a:cubicBezTo>
                  <a:cubicBezTo>
                    <a:pt x="34" y="5"/>
                    <a:pt x="33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0" y="9"/>
                    <a:pt x="30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11"/>
                    <a:pt x="25" y="11"/>
                  </a:cubicBezTo>
                  <a:cubicBezTo>
                    <a:pt x="25" y="11"/>
                    <a:pt x="26" y="12"/>
                    <a:pt x="27" y="12"/>
                  </a:cubicBezTo>
                  <a:cubicBezTo>
                    <a:pt x="27" y="12"/>
                    <a:pt x="27" y="13"/>
                    <a:pt x="27" y="13"/>
                  </a:cubicBezTo>
                  <a:cubicBezTo>
                    <a:pt x="27" y="13"/>
                    <a:pt x="26" y="14"/>
                    <a:pt x="26" y="14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2"/>
                    <a:pt x="17" y="12"/>
                  </a:cubicBezTo>
                  <a:cubicBezTo>
                    <a:pt x="17" y="12"/>
                    <a:pt x="15" y="13"/>
                    <a:pt x="15" y="13"/>
                  </a:cubicBezTo>
                  <a:cubicBezTo>
                    <a:pt x="15" y="13"/>
                    <a:pt x="15" y="15"/>
                    <a:pt x="15" y="15"/>
                  </a:cubicBezTo>
                  <a:cubicBezTo>
                    <a:pt x="15" y="15"/>
                    <a:pt x="13" y="15"/>
                    <a:pt x="13" y="16"/>
                  </a:cubicBezTo>
                  <a:cubicBezTo>
                    <a:pt x="13" y="16"/>
                    <a:pt x="11" y="19"/>
                    <a:pt x="11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6" y="22"/>
                    <a:pt x="6" y="22"/>
                  </a:cubicBezTo>
                  <a:cubicBezTo>
                    <a:pt x="6" y="22"/>
                    <a:pt x="3" y="24"/>
                    <a:pt x="3" y="25"/>
                  </a:cubicBezTo>
                  <a:cubicBezTo>
                    <a:pt x="2" y="25"/>
                    <a:pt x="1" y="26"/>
                    <a:pt x="1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8"/>
                    <a:pt x="1" y="29"/>
                  </a:cubicBezTo>
                  <a:cubicBezTo>
                    <a:pt x="2" y="29"/>
                    <a:pt x="2" y="30"/>
                    <a:pt x="3" y="30"/>
                  </a:cubicBezTo>
                  <a:cubicBezTo>
                    <a:pt x="4" y="30"/>
                    <a:pt x="5" y="30"/>
                    <a:pt x="6" y="31"/>
                  </a:cubicBezTo>
                  <a:cubicBezTo>
                    <a:pt x="6" y="31"/>
                    <a:pt x="7" y="32"/>
                    <a:pt x="7" y="32"/>
                  </a:cubicBezTo>
                  <a:cubicBezTo>
                    <a:pt x="7" y="32"/>
                    <a:pt x="7" y="32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6" y="34"/>
                    <a:pt x="6" y="34"/>
                    <a:pt x="6" y="35"/>
                  </a:cubicBezTo>
                  <a:cubicBezTo>
                    <a:pt x="5" y="36"/>
                    <a:pt x="5" y="37"/>
                    <a:pt x="6" y="38"/>
                  </a:cubicBezTo>
                  <a:cubicBezTo>
                    <a:pt x="5" y="39"/>
                    <a:pt x="4" y="40"/>
                    <a:pt x="4" y="41"/>
                  </a:cubicBezTo>
                  <a:cubicBezTo>
                    <a:pt x="3" y="41"/>
                    <a:pt x="3" y="42"/>
                    <a:pt x="3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" y="42"/>
                    <a:pt x="3" y="43"/>
                    <a:pt x="3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4" y="43"/>
                    <a:pt x="5" y="43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5"/>
                    <a:pt x="5" y="45"/>
                    <a:pt x="5" y="45"/>
                  </a:cubicBezTo>
                  <a:cubicBezTo>
                    <a:pt x="6" y="45"/>
                    <a:pt x="6" y="46"/>
                    <a:pt x="7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9" y="47"/>
                    <a:pt x="11" y="47"/>
                    <a:pt x="12" y="46"/>
                  </a:cubicBezTo>
                  <a:cubicBezTo>
                    <a:pt x="12" y="46"/>
                    <a:pt x="13" y="46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46"/>
                    <a:pt x="13" y="47"/>
                    <a:pt x="13" y="47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6" y="45"/>
                    <a:pt x="17" y="44"/>
                    <a:pt x="18" y="43"/>
                  </a:cubicBezTo>
                  <a:cubicBezTo>
                    <a:pt x="18" y="43"/>
                    <a:pt x="18" y="42"/>
                    <a:pt x="19" y="42"/>
                  </a:cubicBezTo>
                  <a:cubicBezTo>
                    <a:pt x="19" y="42"/>
                    <a:pt x="20" y="42"/>
                    <a:pt x="20" y="42"/>
                  </a:cubicBezTo>
                  <a:cubicBezTo>
                    <a:pt x="22" y="42"/>
                    <a:pt x="23" y="42"/>
                    <a:pt x="25" y="42"/>
                  </a:cubicBezTo>
                  <a:cubicBezTo>
                    <a:pt x="25" y="42"/>
                    <a:pt x="25" y="42"/>
                    <a:pt x="26" y="42"/>
                  </a:cubicBezTo>
                  <a:cubicBezTo>
                    <a:pt x="26" y="42"/>
                    <a:pt x="26" y="41"/>
                    <a:pt x="26" y="41"/>
                  </a:cubicBezTo>
                  <a:cubicBezTo>
                    <a:pt x="27" y="41"/>
                    <a:pt x="27" y="40"/>
                    <a:pt x="27" y="40"/>
                  </a:cubicBezTo>
                  <a:cubicBezTo>
                    <a:pt x="27" y="39"/>
                    <a:pt x="26" y="38"/>
                    <a:pt x="26" y="38"/>
                  </a:cubicBezTo>
                  <a:cubicBezTo>
                    <a:pt x="25" y="37"/>
                    <a:pt x="25" y="37"/>
                    <a:pt x="24" y="37"/>
                  </a:cubicBezTo>
                  <a:cubicBezTo>
                    <a:pt x="23" y="36"/>
                    <a:pt x="22" y="35"/>
                    <a:pt x="21" y="34"/>
                  </a:cubicBezTo>
                  <a:cubicBezTo>
                    <a:pt x="21" y="34"/>
                    <a:pt x="21" y="33"/>
                    <a:pt x="20" y="33"/>
                  </a:cubicBezTo>
                  <a:cubicBezTo>
                    <a:pt x="21" y="32"/>
                    <a:pt x="21" y="31"/>
                    <a:pt x="21" y="30"/>
                  </a:cubicBezTo>
                  <a:cubicBezTo>
                    <a:pt x="21" y="29"/>
                    <a:pt x="21" y="28"/>
                    <a:pt x="22" y="28"/>
                  </a:cubicBezTo>
                  <a:cubicBezTo>
                    <a:pt x="24" y="28"/>
                    <a:pt x="25" y="26"/>
                    <a:pt x="27" y="26"/>
                  </a:cubicBezTo>
                  <a:cubicBezTo>
                    <a:pt x="27" y="26"/>
                    <a:pt x="28" y="26"/>
                    <a:pt x="28" y="25"/>
                  </a:cubicBezTo>
                  <a:cubicBezTo>
                    <a:pt x="28" y="25"/>
                    <a:pt x="28" y="25"/>
                    <a:pt x="29" y="24"/>
                  </a:cubicBezTo>
                  <a:cubicBezTo>
                    <a:pt x="30" y="23"/>
                    <a:pt x="32" y="22"/>
                    <a:pt x="33" y="20"/>
                  </a:cubicBezTo>
                  <a:cubicBezTo>
                    <a:pt x="34" y="20"/>
                    <a:pt x="34" y="20"/>
                    <a:pt x="35" y="19"/>
                  </a:cubicBezTo>
                  <a:cubicBezTo>
                    <a:pt x="36" y="19"/>
                    <a:pt x="36" y="19"/>
                    <a:pt x="36" y="18"/>
                  </a:cubicBezTo>
                  <a:cubicBezTo>
                    <a:pt x="36" y="17"/>
                    <a:pt x="36" y="16"/>
                    <a:pt x="36" y="15"/>
                  </a:cubicBezTo>
                  <a:cubicBezTo>
                    <a:pt x="36" y="15"/>
                    <a:pt x="36" y="15"/>
                    <a:pt x="36" y="14"/>
                  </a:cubicBezTo>
                  <a:cubicBezTo>
                    <a:pt x="36" y="14"/>
                    <a:pt x="36" y="14"/>
                    <a:pt x="36" y="13"/>
                  </a:cubicBezTo>
                  <a:cubicBezTo>
                    <a:pt x="36" y="12"/>
                    <a:pt x="36" y="11"/>
                    <a:pt x="37" y="11"/>
                  </a:cubicBezTo>
                  <a:cubicBezTo>
                    <a:pt x="38" y="9"/>
                    <a:pt x="40" y="7"/>
                    <a:pt x="41" y="5"/>
                  </a:cubicBezTo>
                  <a:cubicBezTo>
                    <a:pt x="42" y="5"/>
                    <a:pt x="42" y="5"/>
                    <a:pt x="42" y="6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6"/>
                    <a:pt x="43" y="6"/>
                    <a:pt x="43" y="6"/>
                  </a:cubicBezTo>
                  <a:cubicBezTo>
                    <a:pt x="43" y="6"/>
                    <a:pt x="42" y="5"/>
                    <a:pt x="42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2" y="4"/>
                    <a:pt x="42" y="4"/>
                    <a:pt x="42" y="4"/>
                  </a:cubicBezTo>
                  <a:lnTo>
                    <a:pt x="41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4" name="Freeform 845">
              <a:extLst>
                <a:ext uri="{FF2B5EF4-FFF2-40B4-BE49-F238E27FC236}">
                  <a16:creationId xmlns:a16="http://schemas.microsoft.com/office/drawing/2014/main" id="{D934E2B5-A6A3-52A8-E0B8-33A54FE50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5875" y="3987800"/>
              <a:ext cx="228600" cy="130175"/>
            </a:xfrm>
            <a:custGeom>
              <a:avLst/>
              <a:gdLst>
                <a:gd name="T0" fmla="*/ 2 w 55"/>
                <a:gd name="T1" fmla="*/ 9 h 31"/>
                <a:gd name="T2" fmla="*/ 0 w 55"/>
                <a:gd name="T3" fmla="*/ 12 h 31"/>
                <a:gd name="T4" fmla="*/ 10 w 55"/>
                <a:gd name="T5" fmla="*/ 18 h 31"/>
                <a:gd name="T6" fmla="*/ 13 w 55"/>
                <a:gd name="T7" fmla="*/ 19 h 31"/>
                <a:gd name="T8" fmla="*/ 16 w 55"/>
                <a:gd name="T9" fmla="*/ 21 h 31"/>
                <a:gd name="T10" fmla="*/ 18 w 55"/>
                <a:gd name="T11" fmla="*/ 22 h 31"/>
                <a:gd name="T12" fmla="*/ 22 w 55"/>
                <a:gd name="T13" fmla="*/ 24 h 31"/>
                <a:gd name="T14" fmla="*/ 25 w 55"/>
                <a:gd name="T15" fmla="*/ 24 h 31"/>
                <a:gd name="T16" fmla="*/ 27 w 55"/>
                <a:gd name="T17" fmla="*/ 22 h 31"/>
                <a:gd name="T18" fmla="*/ 31 w 55"/>
                <a:gd name="T19" fmla="*/ 24 h 31"/>
                <a:gd name="T20" fmla="*/ 34 w 55"/>
                <a:gd name="T21" fmla="*/ 28 h 31"/>
                <a:gd name="T22" fmla="*/ 37 w 55"/>
                <a:gd name="T23" fmla="*/ 27 h 31"/>
                <a:gd name="T24" fmla="*/ 39 w 55"/>
                <a:gd name="T25" fmla="*/ 29 h 31"/>
                <a:gd name="T26" fmla="*/ 43 w 55"/>
                <a:gd name="T27" fmla="*/ 29 h 31"/>
                <a:gd name="T28" fmla="*/ 46 w 55"/>
                <a:gd name="T29" fmla="*/ 31 h 31"/>
                <a:gd name="T30" fmla="*/ 48 w 55"/>
                <a:gd name="T31" fmla="*/ 31 h 31"/>
                <a:gd name="T32" fmla="*/ 50 w 55"/>
                <a:gd name="T33" fmla="*/ 31 h 31"/>
                <a:gd name="T34" fmla="*/ 52 w 55"/>
                <a:gd name="T35" fmla="*/ 31 h 31"/>
                <a:gd name="T36" fmla="*/ 54 w 55"/>
                <a:gd name="T37" fmla="*/ 31 h 31"/>
                <a:gd name="T38" fmla="*/ 54 w 55"/>
                <a:gd name="T39" fmla="*/ 26 h 31"/>
                <a:gd name="T40" fmla="*/ 55 w 55"/>
                <a:gd name="T41" fmla="*/ 21 h 31"/>
                <a:gd name="T42" fmla="*/ 53 w 55"/>
                <a:gd name="T43" fmla="*/ 19 h 31"/>
                <a:gd name="T44" fmla="*/ 48 w 55"/>
                <a:gd name="T45" fmla="*/ 20 h 31"/>
                <a:gd name="T46" fmla="*/ 43 w 55"/>
                <a:gd name="T47" fmla="*/ 18 h 31"/>
                <a:gd name="T48" fmla="*/ 41 w 55"/>
                <a:gd name="T49" fmla="*/ 18 h 31"/>
                <a:gd name="T50" fmla="*/ 39 w 55"/>
                <a:gd name="T51" fmla="*/ 17 h 31"/>
                <a:gd name="T52" fmla="*/ 34 w 55"/>
                <a:gd name="T53" fmla="*/ 16 h 31"/>
                <a:gd name="T54" fmla="*/ 33 w 55"/>
                <a:gd name="T55" fmla="*/ 14 h 31"/>
                <a:gd name="T56" fmla="*/ 28 w 55"/>
                <a:gd name="T57" fmla="*/ 12 h 31"/>
                <a:gd name="T58" fmla="*/ 28 w 55"/>
                <a:gd name="T59" fmla="*/ 9 h 31"/>
                <a:gd name="T60" fmla="*/ 26 w 55"/>
                <a:gd name="T61" fmla="*/ 9 h 31"/>
                <a:gd name="T62" fmla="*/ 23 w 55"/>
                <a:gd name="T63" fmla="*/ 9 h 31"/>
                <a:gd name="T64" fmla="*/ 21 w 55"/>
                <a:gd name="T65" fmla="*/ 6 h 31"/>
                <a:gd name="T66" fmla="*/ 18 w 55"/>
                <a:gd name="T67" fmla="*/ 5 h 31"/>
                <a:gd name="T68" fmla="*/ 15 w 55"/>
                <a:gd name="T69" fmla="*/ 3 h 31"/>
                <a:gd name="T70" fmla="*/ 14 w 55"/>
                <a:gd name="T71" fmla="*/ 1 h 31"/>
                <a:gd name="T72" fmla="*/ 12 w 55"/>
                <a:gd name="T73" fmla="*/ 0 h 31"/>
                <a:gd name="T74" fmla="*/ 9 w 55"/>
                <a:gd name="T75" fmla="*/ 2 h 31"/>
                <a:gd name="T76" fmla="*/ 7 w 55"/>
                <a:gd name="T77" fmla="*/ 3 h 31"/>
                <a:gd name="T78" fmla="*/ 3 w 55"/>
                <a:gd name="T79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" h="31">
                  <a:moveTo>
                    <a:pt x="2" y="5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3"/>
                    <a:pt x="25" y="24"/>
                    <a:pt x="25" y="24"/>
                  </a:cubicBezTo>
                  <a:cubicBezTo>
                    <a:pt x="25" y="24"/>
                    <a:pt x="26" y="23"/>
                    <a:pt x="26" y="23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9" y="23"/>
                    <a:pt x="29" y="23"/>
                  </a:cubicBezTo>
                  <a:cubicBezTo>
                    <a:pt x="29" y="23"/>
                    <a:pt x="31" y="24"/>
                    <a:pt x="31" y="24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27"/>
                    <a:pt x="38" y="28"/>
                    <a:pt x="38" y="28"/>
                  </a:cubicBezTo>
                  <a:cubicBezTo>
                    <a:pt x="38" y="28"/>
                    <a:pt x="39" y="29"/>
                    <a:pt x="39" y="2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8" y="31"/>
                    <a:pt x="48" y="31"/>
                  </a:cubicBezTo>
                  <a:cubicBezTo>
                    <a:pt x="48" y="31"/>
                    <a:pt x="49" y="31"/>
                    <a:pt x="49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1" y="30"/>
                    <a:pt x="51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0"/>
                    <a:pt x="53" y="30"/>
                  </a:cubicBezTo>
                  <a:cubicBezTo>
                    <a:pt x="53" y="30"/>
                    <a:pt x="54" y="31"/>
                    <a:pt x="54" y="31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5" y="29"/>
                    <a:pt x="54" y="26"/>
                    <a:pt x="54" y="26"/>
                  </a:cubicBezTo>
                  <a:cubicBezTo>
                    <a:pt x="54" y="25"/>
                    <a:pt x="54" y="22"/>
                    <a:pt x="54" y="22"/>
                  </a:cubicBezTo>
                  <a:cubicBezTo>
                    <a:pt x="54" y="22"/>
                    <a:pt x="55" y="21"/>
                    <a:pt x="55" y="21"/>
                  </a:cubicBezTo>
                  <a:cubicBezTo>
                    <a:pt x="55" y="21"/>
                    <a:pt x="55" y="19"/>
                    <a:pt x="55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2" y="20"/>
                    <a:pt x="51" y="20"/>
                  </a:cubicBezTo>
                  <a:cubicBezTo>
                    <a:pt x="50" y="20"/>
                    <a:pt x="48" y="20"/>
                    <a:pt x="48" y="20"/>
                  </a:cubicBezTo>
                  <a:cubicBezTo>
                    <a:pt x="48" y="20"/>
                    <a:pt x="45" y="18"/>
                    <a:pt x="45" y="18"/>
                  </a:cubicBezTo>
                  <a:cubicBezTo>
                    <a:pt x="45" y="18"/>
                    <a:pt x="43" y="18"/>
                    <a:pt x="43" y="18"/>
                  </a:cubicBezTo>
                  <a:cubicBezTo>
                    <a:pt x="43" y="18"/>
                    <a:pt x="43" y="19"/>
                    <a:pt x="42" y="19"/>
                  </a:cubicBezTo>
                  <a:cubicBezTo>
                    <a:pt x="41" y="19"/>
                    <a:pt x="41" y="18"/>
                    <a:pt x="41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0" y="18"/>
                    <a:pt x="39" y="17"/>
                    <a:pt x="39" y="17"/>
                  </a:cubicBezTo>
                  <a:cubicBezTo>
                    <a:pt x="38" y="16"/>
                    <a:pt x="38" y="16"/>
                    <a:pt x="37" y="16"/>
                  </a:cubicBezTo>
                  <a:cubicBezTo>
                    <a:pt x="37" y="16"/>
                    <a:pt x="35" y="16"/>
                    <a:pt x="34" y="16"/>
                  </a:cubicBezTo>
                  <a:cubicBezTo>
                    <a:pt x="34" y="16"/>
                    <a:pt x="33" y="16"/>
                    <a:pt x="33" y="15"/>
                  </a:cubicBezTo>
                  <a:cubicBezTo>
                    <a:pt x="33" y="15"/>
                    <a:pt x="34" y="14"/>
                    <a:pt x="33" y="14"/>
                  </a:cubicBezTo>
                  <a:cubicBezTo>
                    <a:pt x="33" y="14"/>
                    <a:pt x="32" y="14"/>
                    <a:pt x="31" y="14"/>
                  </a:cubicBezTo>
                  <a:cubicBezTo>
                    <a:pt x="30" y="14"/>
                    <a:pt x="28" y="12"/>
                    <a:pt x="28" y="12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3" y="9"/>
                    <a:pt x="23" y="9"/>
                  </a:cubicBezTo>
                  <a:cubicBezTo>
                    <a:pt x="23" y="8"/>
                    <a:pt x="22" y="7"/>
                    <a:pt x="22" y="7"/>
                  </a:cubicBezTo>
                  <a:cubicBezTo>
                    <a:pt x="22" y="7"/>
                    <a:pt x="22" y="6"/>
                    <a:pt x="21" y="6"/>
                  </a:cubicBezTo>
                  <a:cubicBezTo>
                    <a:pt x="21" y="6"/>
                    <a:pt x="19" y="6"/>
                    <a:pt x="19" y="6"/>
                  </a:cubicBezTo>
                  <a:cubicBezTo>
                    <a:pt x="19" y="6"/>
                    <a:pt x="18" y="6"/>
                    <a:pt x="18" y="5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7" y="4"/>
                    <a:pt x="15" y="3"/>
                    <a:pt x="15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3" y="1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3" y="4"/>
                    <a:pt x="3" y="4"/>
                    <a:pt x="3" y="4"/>
                  </a:cubicBezTo>
                  <a:lnTo>
                    <a:pt x="2" y="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5" name="Freeform 846">
              <a:extLst>
                <a:ext uri="{FF2B5EF4-FFF2-40B4-BE49-F238E27FC236}">
                  <a16:creationId xmlns:a16="http://schemas.microsoft.com/office/drawing/2014/main" id="{1BE2997C-C98F-AACD-29AB-8C40545124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72425" y="4054475"/>
              <a:ext cx="250825" cy="550863"/>
            </a:xfrm>
            <a:custGeom>
              <a:avLst/>
              <a:gdLst>
                <a:gd name="T0" fmla="*/ 57 w 60"/>
                <a:gd name="T1" fmla="*/ 54 h 132"/>
                <a:gd name="T2" fmla="*/ 54 w 60"/>
                <a:gd name="T3" fmla="*/ 59 h 132"/>
                <a:gd name="T4" fmla="*/ 49 w 60"/>
                <a:gd name="T5" fmla="*/ 62 h 132"/>
                <a:gd name="T6" fmla="*/ 42 w 60"/>
                <a:gd name="T7" fmla="*/ 66 h 132"/>
                <a:gd name="T8" fmla="*/ 40 w 60"/>
                <a:gd name="T9" fmla="*/ 73 h 132"/>
                <a:gd name="T10" fmla="*/ 42 w 60"/>
                <a:gd name="T11" fmla="*/ 81 h 132"/>
                <a:gd name="T12" fmla="*/ 48 w 60"/>
                <a:gd name="T13" fmla="*/ 89 h 132"/>
                <a:gd name="T14" fmla="*/ 46 w 60"/>
                <a:gd name="T15" fmla="*/ 96 h 132"/>
                <a:gd name="T16" fmla="*/ 52 w 60"/>
                <a:gd name="T17" fmla="*/ 109 h 132"/>
                <a:gd name="T18" fmla="*/ 54 w 60"/>
                <a:gd name="T19" fmla="*/ 120 h 132"/>
                <a:gd name="T20" fmla="*/ 50 w 60"/>
                <a:gd name="T21" fmla="*/ 129 h 132"/>
                <a:gd name="T22" fmla="*/ 48 w 60"/>
                <a:gd name="T23" fmla="*/ 129 h 132"/>
                <a:gd name="T24" fmla="*/ 49 w 60"/>
                <a:gd name="T25" fmla="*/ 124 h 132"/>
                <a:gd name="T26" fmla="*/ 49 w 60"/>
                <a:gd name="T27" fmla="*/ 119 h 132"/>
                <a:gd name="T28" fmla="*/ 48 w 60"/>
                <a:gd name="T29" fmla="*/ 114 h 132"/>
                <a:gd name="T30" fmla="*/ 46 w 60"/>
                <a:gd name="T31" fmla="*/ 108 h 132"/>
                <a:gd name="T32" fmla="*/ 44 w 60"/>
                <a:gd name="T33" fmla="*/ 106 h 132"/>
                <a:gd name="T34" fmla="*/ 42 w 60"/>
                <a:gd name="T35" fmla="*/ 100 h 132"/>
                <a:gd name="T36" fmla="*/ 41 w 60"/>
                <a:gd name="T37" fmla="*/ 92 h 132"/>
                <a:gd name="T38" fmla="*/ 40 w 60"/>
                <a:gd name="T39" fmla="*/ 89 h 132"/>
                <a:gd name="T40" fmla="*/ 37 w 60"/>
                <a:gd name="T41" fmla="*/ 88 h 132"/>
                <a:gd name="T42" fmla="*/ 33 w 60"/>
                <a:gd name="T43" fmla="*/ 81 h 132"/>
                <a:gd name="T44" fmla="*/ 33 w 60"/>
                <a:gd name="T45" fmla="*/ 87 h 132"/>
                <a:gd name="T46" fmla="*/ 30 w 60"/>
                <a:gd name="T47" fmla="*/ 86 h 132"/>
                <a:gd name="T48" fmla="*/ 28 w 60"/>
                <a:gd name="T49" fmla="*/ 89 h 132"/>
                <a:gd name="T50" fmla="*/ 23 w 60"/>
                <a:gd name="T51" fmla="*/ 92 h 132"/>
                <a:gd name="T52" fmla="*/ 20 w 60"/>
                <a:gd name="T53" fmla="*/ 92 h 132"/>
                <a:gd name="T54" fmla="*/ 18 w 60"/>
                <a:gd name="T55" fmla="*/ 92 h 132"/>
                <a:gd name="T56" fmla="*/ 19 w 60"/>
                <a:gd name="T57" fmla="*/ 88 h 132"/>
                <a:gd name="T58" fmla="*/ 17 w 60"/>
                <a:gd name="T59" fmla="*/ 92 h 132"/>
                <a:gd name="T60" fmla="*/ 17 w 60"/>
                <a:gd name="T61" fmla="*/ 88 h 132"/>
                <a:gd name="T62" fmla="*/ 18 w 60"/>
                <a:gd name="T63" fmla="*/ 82 h 132"/>
                <a:gd name="T64" fmla="*/ 17 w 60"/>
                <a:gd name="T65" fmla="*/ 77 h 132"/>
                <a:gd name="T66" fmla="*/ 15 w 60"/>
                <a:gd name="T67" fmla="*/ 73 h 132"/>
                <a:gd name="T68" fmla="*/ 12 w 60"/>
                <a:gd name="T69" fmla="*/ 70 h 132"/>
                <a:gd name="T70" fmla="*/ 9 w 60"/>
                <a:gd name="T71" fmla="*/ 70 h 132"/>
                <a:gd name="T72" fmla="*/ 9 w 60"/>
                <a:gd name="T73" fmla="*/ 69 h 132"/>
                <a:gd name="T74" fmla="*/ 11 w 60"/>
                <a:gd name="T75" fmla="*/ 67 h 132"/>
                <a:gd name="T76" fmla="*/ 9 w 60"/>
                <a:gd name="T77" fmla="*/ 64 h 132"/>
                <a:gd name="T78" fmla="*/ 6 w 60"/>
                <a:gd name="T79" fmla="*/ 62 h 132"/>
                <a:gd name="T80" fmla="*/ 5 w 60"/>
                <a:gd name="T81" fmla="*/ 61 h 132"/>
                <a:gd name="T82" fmla="*/ 1 w 60"/>
                <a:gd name="T83" fmla="*/ 60 h 132"/>
                <a:gd name="T84" fmla="*/ 0 w 60"/>
                <a:gd name="T85" fmla="*/ 55 h 132"/>
                <a:gd name="T86" fmla="*/ 4 w 60"/>
                <a:gd name="T87" fmla="*/ 49 h 132"/>
                <a:gd name="T88" fmla="*/ 18 w 60"/>
                <a:gd name="T89" fmla="*/ 30 h 132"/>
                <a:gd name="T90" fmla="*/ 19 w 60"/>
                <a:gd name="T91" fmla="*/ 21 h 132"/>
                <a:gd name="T92" fmla="*/ 22 w 60"/>
                <a:gd name="T93" fmla="*/ 11 h 132"/>
                <a:gd name="T94" fmla="*/ 27 w 60"/>
                <a:gd name="T95" fmla="*/ 6 h 132"/>
                <a:gd name="T96" fmla="*/ 34 w 60"/>
                <a:gd name="T97" fmla="*/ 5 h 132"/>
                <a:gd name="T98" fmla="*/ 34 w 60"/>
                <a:gd name="T99" fmla="*/ 0 h 132"/>
                <a:gd name="T100" fmla="*/ 40 w 60"/>
                <a:gd name="T101" fmla="*/ 1 h 132"/>
                <a:gd name="T102" fmla="*/ 45 w 60"/>
                <a:gd name="T103" fmla="*/ 11 h 132"/>
                <a:gd name="T104" fmla="*/ 39 w 60"/>
                <a:gd name="T105" fmla="*/ 25 h 132"/>
                <a:gd name="T106" fmla="*/ 39 w 60"/>
                <a:gd name="T107" fmla="*/ 31 h 132"/>
                <a:gd name="T108" fmla="*/ 45 w 60"/>
                <a:gd name="T109" fmla="*/ 35 h 132"/>
                <a:gd name="T110" fmla="*/ 50 w 60"/>
                <a:gd name="T111" fmla="*/ 40 h 132"/>
                <a:gd name="T112" fmla="*/ 50 w 60"/>
                <a:gd name="T113" fmla="*/ 46 h 132"/>
                <a:gd name="T114" fmla="*/ 52 w 60"/>
                <a:gd name="T115" fmla="*/ 51 h 132"/>
                <a:gd name="T116" fmla="*/ 60 w 60"/>
                <a:gd name="T117" fmla="*/ 52 h 132"/>
                <a:gd name="T118" fmla="*/ 10 w 60"/>
                <a:gd name="T119" fmla="*/ 7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0" h="132">
                  <a:moveTo>
                    <a:pt x="60" y="52"/>
                  </a:moveTo>
                  <a:cubicBezTo>
                    <a:pt x="60" y="52"/>
                    <a:pt x="59" y="53"/>
                    <a:pt x="59" y="53"/>
                  </a:cubicBezTo>
                  <a:cubicBezTo>
                    <a:pt x="59" y="53"/>
                    <a:pt x="58" y="54"/>
                    <a:pt x="57" y="54"/>
                  </a:cubicBezTo>
                  <a:cubicBezTo>
                    <a:pt x="57" y="54"/>
                    <a:pt x="57" y="54"/>
                    <a:pt x="57" y="54"/>
                  </a:cubicBezTo>
                  <a:cubicBezTo>
                    <a:pt x="56" y="54"/>
                    <a:pt x="56" y="55"/>
                    <a:pt x="56" y="55"/>
                  </a:cubicBezTo>
                  <a:cubicBezTo>
                    <a:pt x="55" y="56"/>
                    <a:pt x="56" y="56"/>
                    <a:pt x="56" y="57"/>
                  </a:cubicBezTo>
                  <a:cubicBezTo>
                    <a:pt x="56" y="58"/>
                    <a:pt x="56" y="57"/>
                    <a:pt x="55" y="57"/>
                  </a:cubicBezTo>
                  <a:cubicBezTo>
                    <a:pt x="54" y="58"/>
                    <a:pt x="54" y="58"/>
                    <a:pt x="54" y="59"/>
                  </a:cubicBezTo>
                  <a:cubicBezTo>
                    <a:pt x="54" y="59"/>
                    <a:pt x="53" y="59"/>
                    <a:pt x="52" y="59"/>
                  </a:cubicBezTo>
                  <a:cubicBezTo>
                    <a:pt x="51" y="59"/>
                    <a:pt x="50" y="60"/>
                    <a:pt x="50" y="60"/>
                  </a:cubicBezTo>
                  <a:cubicBezTo>
                    <a:pt x="50" y="61"/>
                    <a:pt x="50" y="61"/>
                    <a:pt x="50" y="62"/>
                  </a:cubicBezTo>
                  <a:cubicBezTo>
                    <a:pt x="50" y="62"/>
                    <a:pt x="49" y="62"/>
                    <a:pt x="49" y="62"/>
                  </a:cubicBezTo>
                  <a:cubicBezTo>
                    <a:pt x="48" y="62"/>
                    <a:pt x="48" y="62"/>
                    <a:pt x="47" y="63"/>
                  </a:cubicBezTo>
                  <a:cubicBezTo>
                    <a:pt x="47" y="63"/>
                    <a:pt x="47" y="65"/>
                    <a:pt x="46" y="65"/>
                  </a:cubicBezTo>
                  <a:cubicBezTo>
                    <a:pt x="46" y="65"/>
                    <a:pt x="45" y="66"/>
                    <a:pt x="44" y="66"/>
                  </a:cubicBezTo>
                  <a:cubicBezTo>
                    <a:pt x="44" y="66"/>
                    <a:pt x="43" y="66"/>
                    <a:pt x="42" y="66"/>
                  </a:cubicBezTo>
                  <a:cubicBezTo>
                    <a:pt x="42" y="66"/>
                    <a:pt x="41" y="66"/>
                    <a:pt x="40" y="67"/>
                  </a:cubicBezTo>
                  <a:cubicBezTo>
                    <a:pt x="40" y="67"/>
                    <a:pt x="40" y="69"/>
                    <a:pt x="40" y="70"/>
                  </a:cubicBezTo>
                  <a:cubicBezTo>
                    <a:pt x="40" y="70"/>
                    <a:pt x="39" y="71"/>
                    <a:pt x="39" y="71"/>
                  </a:cubicBezTo>
                  <a:cubicBezTo>
                    <a:pt x="39" y="72"/>
                    <a:pt x="40" y="73"/>
                    <a:pt x="40" y="73"/>
                  </a:cubicBezTo>
                  <a:cubicBezTo>
                    <a:pt x="39" y="74"/>
                    <a:pt x="38" y="74"/>
                    <a:pt x="37" y="75"/>
                  </a:cubicBezTo>
                  <a:cubicBezTo>
                    <a:pt x="36" y="76"/>
                    <a:pt x="37" y="76"/>
                    <a:pt x="38" y="76"/>
                  </a:cubicBezTo>
                  <a:cubicBezTo>
                    <a:pt x="38" y="76"/>
                    <a:pt x="39" y="76"/>
                    <a:pt x="40" y="78"/>
                  </a:cubicBezTo>
                  <a:cubicBezTo>
                    <a:pt x="41" y="81"/>
                    <a:pt x="42" y="80"/>
                    <a:pt x="42" y="81"/>
                  </a:cubicBezTo>
                  <a:cubicBezTo>
                    <a:pt x="42" y="81"/>
                    <a:pt x="43" y="83"/>
                    <a:pt x="44" y="84"/>
                  </a:cubicBezTo>
                  <a:cubicBezTo>
                    <a:pt x="44" y="85"/>
                    <a:pt x="46" y="86"/>
                    <a:pt x="46" y="86"/>
                  </a:cubicBezTo>
                  <a:cubicBezTo>
                    <a:pt x="46" y="86"/>
                    <a:pt x="46" y="87"/>
                    <a:pt x="46" y="88"/>
                  </a:cubicBezTo>
                  <a:cubicBezTo>
                    <a:pt x="47" y="88"/>
                    <a:pt x="48" y="89"/>
                    <a:pt x="48" y="89"/>
                  </a:cubicBezTo>
                  <a:cubicBezTo>
                    <a:pt x="48" y="90"/>
                    <a:pt x="47" y="90"/>
                    <a:pt x="46" y="91"/>
                  </a:cubicBezTo>
                  <a:cubicBezTo>
                    <a:pt x="46" y="91"/>
                    <a:pt x="46" y="92"/>
                    <a:pt x="46" y="92"/>
                  </a:cubicBezTo>
                  <a:cubicBezTo>
                    <a:pt x="46" y="93"/>
                    <a:pt x="46" y="93"/>
                    <a:pt x="46" y="94"/>
                  </a:cubicBezTo>
                  <a:cubicBezTo>
                    <a:pt x="46" y="95"/>
                    <a:pt x="46" y="95"/>
                    <a:pt x="46" y="96"/>
                  </a:cubicBezTo>
                  <a:cubicBezTo>
                    <a:pt x="45" y="96"/>
                    <a:pt x="45" y="97"/>
                    <a:pt x="45" y="98"/>
                  </a:cubicBezTo>
                  <a:cubicBezTo>
                    <a:pt x="45" y="98"/>
                    <a:pt x="46" y="100"/>
                    <a:pt x="47" y="101"/>
                  </a:cubicBezTo>
                  <a:cubicBezTo>
                    <a:pt x="48" y="102"/>
                    <a:pt x="50" y="103"/>
                    <a:pt x="51" y="105"/>
                  </a:cubicBezTo>
                  <a:cubicBezTo>
                    <a:pt x="52" y="106"/>
                    <a:pt x="52" y="107"/>
                    <a:pt x="52" y="109"/>
                  </a:cubicBezTo>
                  <a:cubicBezTo>
                    <a:pt x="52" y="111"/>
                    <a:pt x="52" y="111"/>
                    <a:pt x="52" y="111"/>
                  </a:cubicBezTo>
                  <a:cubicBezTo>
                    <a:pt x="53" y="112"/>
                    <a:pt x="53" y="113"/>
                    <a:pt x="54" y="115"/>
                  </a:cubicBezTo>
                  <a:cubicBezTo>
                    <a:pt x="54" y="116"/>
                    <a:pt x="54" y="117"/>
                    <a:pt x="54" y="118"/>
                  </a:cubicBezTo>
                  <a:cubicBezTo>
                    <a:pt x="54" y="119"/>
                    <a:pt x="54" y="120"/>
                    <a:pt x="54" y="120"/>
                  </a:cubicBezTo>
                  <a:cubicBezTo>
                    <a:pt x="54" y="121"/>
                    <a:pt x="54" y="121"/>
                    <a:pt x="54" y="122"/>
                  </a:cubicBezTo>
                  <a:cubicBezTo>
                    <a:pt x="53" y="122"/>
                    <a:pt x="53" y="124"/>
                    <a:pt x="53" y="125"/>
                  </a:cubicBezTo>
                  <a:cubicBezTo>
                    <a:pt x="52" y="125"/>
                    <a:pt x="51" y="126"/>
                    <a:pt x="51" y="127"/>
                  </a:cubicBezTo>
                  <a:cubicBezTo>
                    <a:pt x="51" y="127"/>
                    <a:pt x="50" y="128"/>
                    <a:pt x="50" y="129"/>
                  </a:cubicBezTo>
                  <a:cubicBezTo>
                    <a:pt x="50" y="130"/>
                    <a:pt x="49" y="132"/>
                    <a:pt x="49" y="132"/>
                  </a:cubicBezTo>
                  <a:cubicBezTo>
                    <a:pt x="49" y="132"/>
                    <a:pt x="48" y="132"/>
                    <a:pt x="48" y="132"/>
                  </a:cubicBezTo>
                  <a:cubicBezTo>
                    <a:pt x="48" y="132"/>
                    <a:pt x="48" y="132"/>
                    <a:pt x="48" y="131"/>
                  </a:cubicBezTo>
                  <a:cubicBezTo>
                    <a:pt x="48" y="130"/>
                    <a:pt x="48" y="130"/>
                    <a:pt x="48" y="129"/>
                  </a:cubicBezTo>
                  <a:cubicBezTo>
                    <a:pt x="47" y="129"/>
                    <a:pt x="47" y="128"/>
                    <a:pt x="47" y="128"/>
                  </a:cubicBezTo>
                  <a:cubicBezTo>
                    <a:pt x="48" y="128"/>
                    <a:pt x="48" y="127"/>
                    <a:pt x="49" y="127"/>
                  </a:cubicBezTo>
                  <a:cubicBezTo>
                    <a:pt x="49" y="126"/>
                    <a:pt x="50" y="126"/>
                    <a:pt x="49" y="125"/>
                  </a:cubicBezTo>
                  <a:cubicBezTo>
                    <a:pt x="49" y="125"/>
                    <a:pt x="48" y="125"/>
                    <a:pt x="49" y="124"/>
                  </a:cubicBezTo>
                  <a:cubicBezTo>
                    <a:pt x="49" y="124"/>
                    <a:pt x="50" y="123"/>
                    <a:pt x="50" y="123"/>
                  </a:cubicBezTo>
                  <a:cubicBezTo>
                    <a:pt x="50" y="123"/>
                    <a:pt x="49" y="121"/>
                    <a:pt x="49" y="121"/>
                  </a:cubicBezTo>
                  <a:cubicBezTo>
                    <a:pt x="49" y="121"/>
                    <a:pt x="49" y="121"/>
                    <a:pt x="50" y="120"/>
                  </a:cubicBezTo>
                  <a:cubicBezTo>
                    <a:pt x="50" y="120"/>
                    <a:pt x="50" y="119"/>
                    <a:pt x="49" y="119"/>
                  </a:cubicBezTo>
                  <a:cubicBezTo>
                    <a:pt x="49" y="118"/>
                    <a:pt x="49" y="118"/>
                    <a:pt x="48" y="118"/>
                  </a:cubicBezTo>
                  <a:cubicBezTo>
                    <a:pt x="48" y="117"/>
                    <a:pt x="48" y="117"/>
                    <a:pt x="49" y="117"/>
                  </a:cubicBezTo>
                  <a:cubicBezTo>
                    <a:pt x="49" y="116"/>
                    <a:pt x="49" y="116"/>
                    <a:pt x="49" y="115"/>
                  </a:cubicBezTo>
                  <a:cubicBezTo>
                    <a:pt x="49" y="115"/>
                    <a:pt x="49" y="115"/>
                    <a:pt x="48" y="114"/>
                  </a:cubicBezTo>
                  <a:cubicBezTo>
                    <a:pt x="48" y="114"/>
                    <a:pt x="47" y="114"/>
                    <a:pt x="47" y="113"/>
                  </a:cubicBezTo>
                  <a:cubicBezTo>
                    <a:pt x="47" y="112"/>
                    <a:pt x="47" y="110"/>
                    <a:pt x="47" y="110"/>
                  </a:cubicBezTo>
                  <a:cubicBezTo>
                    <a:pt x="47" y="110"/>
                    <a:pt x="46" y="110"/>
                    <a:pt x="46" y="109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6" y="108"/>
                    <a:pt x="46" y="107"/>
                    <a:pt x="45" y="108"/>
                  </a:cubicBezTo>
                  <a:cubicBezTo>
                    <a:pt x="45" y="108"/>
                    <a:pt x="45" y="109"/>
                    <a:pt x="45" y="108"/>
                  </a:cubicBezTo>
                  <a:cubicBezTo>
                    <a:pt x="45" y="108"/>
                    <a:pt x="44" y="108"/>
                    <a:pt x="44" y="108"/>
                  </a:cubicBezTo>
                  <a:cubicBezTo>
                    <a:pt x="44" y="107"/>
                    <a:pt x="44" y="107"/>
                    <a:pt x="44" y="106"/>
                  </a:cubicBezTo>
                  <a:cubicBezTo>
                    <a:pt x="44" y="105"/>
                    <a:pt x="44" y="104"/>
                    <a:pt x="44" y="104"/>
                  </a:cubicBezTo>
                  <a:cubicBezTo>
                    <a:pt x="44" y="104"/>
                    <a:pt x="44" y="103"/>
                    <a:pt x="43" y="102"/>
                  </a:cubicBezTo>
                  <a:cubicBezTo>
                    <a:pt x="43" y="102"/>
                    <a:pt x="43" y="101"/>
                    <a:pt x="43" y="101"/>
                  </a:cubicBezTo>
                  <a:cubicBezTo>
                    <a:pt x="43" y="101"/>
                    <a:pt x="43" y="100"/>
                    <a:pt x="42" y="100"/>
                  </a:cubicBezTo>
                  <a:cubicBezTo>
                    <a:pt x="42" y="100"/>
                    <a:pt x="42" y="99"/>
                    <a:pt x="42" y="99"/>
                  </a:cubicBezTo>
                  <a:cubicBezTo>
                    <a:pt x="42" y="98"/>
                    <a:pt x="42" y="98"/>
                    <a:pt x="41" y="97"/>
                  </a:cubicBezTo>
                  <a:cubicBezTo>
                    <a:pt x="41" y="97"/>
                    <a:pt x="41" y="96"/>
                    <a:pt x="41" y="96"/>
                  </a:cubicBezTo>
                  <a:cubicBezTo>
                    <a:pt x="41" y="92"/>
                    <a:pt x="41" y="92"/>
                    <a:pt x="41" y="92"/>
                  </a:cubicBezTo>
                  <a:cubicBezTo>
                    <a:pt x="41" y="92"/>
                    <a:pt x="40" y="92"/>
                    <a:pt x="40" y="92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40" y="91"/>
                    <a:pt x="40" y="91"/>
                    <a:pt x="40" y="90"/>
                  </a:cubicBezTo>
                  <a:cubicBezTo>
                    <a:pt x="40" y="90"/>
                    <a:pt x="40" y="89"/>
                    <a:pt x="40" y="89"/>
                  </a:cubicBezTo>
                  <a:cubicBezTo>
                    <a:pt x="40" y="89"/>
                    <a:pt x="40" y="89"/>
                    <a:pt x="40" y="88"/>
                  </a:cubicBezTo>
                  <a:cubicBezTo>
                    <a:pt x="40" y="88"/>
                    <a:pt x="40" y="87"/>
                    <a:pt x="39" y="87"/>
                  </a:cubicBezTo>
                  <a:cubicBezTo>
                    <a:pt x="39" y="87"/>
                    <a:pt x="39" y="88"/>
                    <a:pt x="38" y="88"/>
                  </a:cubicBezTo>
                  <a:cubicBezTo>
                    <a:pt x="38" y="88"/>
                    <a:pt x="38" y="88"/>
                    <a:pt x="37" y="88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7" y="86"/>
                    <a:pt x="36" y="84"/>
                    <a:pt x="35" y="84"/>
                  </a:cubicBezTo>
                  <a:cubicBezTo>
                    <a:pt x="35" y="83"/>
                    <a:pt x="35" y="82"/>
                    <a:pt x="34" y="82"/>
                  </a:cubicBezTo>
                  <a:cubicBezTo>
                    <a:pt x="34" y="82"/>
                    <a:pt x="33" y="81"/>
                    <a:pt x="33" y="81"/>
                  </a:cubicBezTo>
                  <a:cubicBezTo>
                    <a:pt x="33" y="81"/>
                    <a:pt x="33" y="82"/>
                    <a:pt x="33" y="83"/>
                  </a:cubicBezTo>
                  <a:cubicBezTo>
                    <a:pt x="33" y="83"/>
                    <a:pt x="34" y="84"/>
                    <a:pt x="34" y="84"/>
                  </a:cubicBezTo>
                  <a:cubicBezTo>
                    <a:pt x="34" y="84"/>
                    <a:pt x="34" y="85"/>
                    <a:pt x="34" y="85"/>
                  </a:cubicBezTo>
                  <a:cubicBezTo>
                    <a:pt x="33" y="86"/>
                    <a:pt x="34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2" y="87"/>
                    <a:pt x="32" y="88"/>
                    <a:pt x="32" y="88"/>
                  </a:cubicBezTo>
                  <a:cubicBezTo>
                    <a:pt x="32" y="88"/>
                    <a:pt x="31" y="87"/>
                    <a:pt x="30" y="87"/>
                  </a:cubicBezTo>
                  <a:cubicBezTo>
                    <a:pt x="30" y="87"/>
                    <a:pt x="30" y="86"/>
                    <a:pt x="30" y="86"/>
                  </a:cubicBezTo>
                  <a:cubicBezTo>
                    <a:pt x="30" y="87"/>
                    <a:pt x="30" y="87"/>
                    <a:pt x="30" y="88"/>
                  </a:cubicBezTo>
                  <a:cubicBezTo>
                    <a:pt x="30" y="88"/>
                    <a:pt x="31" y="88"/>
                    <a:pt x="31" y="89"/>
                  </a:cubicBezTo>
                  <a:cubicBezTo>
                    <a:pt x="31" y="89"/>
                    <a:pt x="31" y="89"/>
                    <a:pt x="30" y="89"/>
                  </a:cubicBezTo>
                  <a:cubicBezTo>
                    <a:pt x="29" y="89"/>
                    <a:pt x="28" y="89"/>
                    <a:pt x="28" y="89"/>
                  </a:cubicBezTo>
                  <a:cubicBezTo>
                    <a:pt x="28" y="89"/>
                    <a:pt x="28" y="89"/>
                    <a:pt x="27" y="90"/>
                  </a:cubicBezTo>
                  <a:cubicBezTo>
                    <a:pt x="27" y="90"/>
                    <a:pt x="26" y="91"/>
                    <a:pt x="26" y="91"/>
                  </a:cubicBezTo>
                  <a:cubicBezTo>
                    <a:pt x="26" y="91"/>
                    <a:pt x="26" y="91"/>
                    <a:pt x="25" y="92"/>
                  </a:cubicBezTo>
                  <a:cubicBezTo>
                    <a:pt x="25" y="92"/>
                    <a:pt x="24" y="92"/>
                    <a:pt x="23" y="92"/>
                  </a:cubicBezTo>
                  <a:cubicBezTo>
                    <a:pt x="23" y="92"/>
                    <a:pt x="22" y="92"/>
                    <a:pt x="22" y="92"/>
                  </a:cubicBezTo>
                  <a:cubicBezTo>
                    <a:pt x="22" y="92"/>
                    <a:pt x="22" y="92"/>
                    <a:pt x="21" y="92"/>
                  </a:cubicBezTo>
                  <a:cubicBezTo>
                    <a:pt x="21" y="92"/>
                    <a:pt x="20" y="91"/>
                    <a:pt x="20" y="91"/>
                  </a:cubicBezTo>
                  <a:cubicBezTo>
                    <a:pt x="20" y="91"/>
                    <a:pt x="20" y="92"/>
                    <a:pt x="20" y="92"/>
                  </a:cubicBezTo>
                  <a:cubicBezTo>
                    <a:pt x="20" y="92"/>
                    <a:pt x="19" y="92"/>
                    <a:pt x="19" y="92"/>
                  </a:cubicBezTo>
                  <a:cubicBezTo>
                    <a:pt x="19" y="92"/>
                    <a:pt x="19" y="94"/>
                    <a:pt x="19" y="93"/>
                  </a:cubicBezTo>
                  <a:cubicBezTo>
                    <a:pt x="18" y="93"/>
                    <a:pt x="18" y="94"/>
                    <a:pt x="18" y="93"/>
                  </a:cubicBezTo>
                  <a:cubicBezTo>
                    <a:pt x="18" y="93"/>
                    <a:pt x="18" y="92"/>
                    <a:pt x="18" y="92"/>
                  </a:cubicBezTo>
                  <a:cubicBezTo>
                    <a:pt x="18" y="91"/>
                    <a:pt x="18" y="91"/>
                    <a:pt x="19" y="91"/>
                  </a:cubicBezTo>
                  <a:cubicBezTo>
                    <a:pt x="19" y="90"/>
                    <a:pt x="19" y="90"/>
                    <a:pt x="20" y="90"/>
                  </a:cubicBezTo>
                  <a:cubicBezTo>
                    <a:pt x="20" y="89"/>
                    <a:pt x="20" y="88"/>
                    <a:pt x="20" y="88"/>
                  </a:cubicBezTo>
                  <a:cubicBezTo>
                    <a:pt x="20" y="88"/>
                    <a:pt x="19" y="87"/>
                    <a:pt x="19" y="88"/>
                  </a:cubicBezTo>
                  <a:cubicBezTo>
                    <a:pt x="19" y="88"/>
                    <a:pt x="19" y="89"/>
                    <a:pt x="19" y="90"/>
                  </a:cubicBezTo>
                  <a:cubicBezTo>
                    <a:pt x="19" y="90"/>
                    <a:pt x="18" y="90"/>
                    <a:pt x="18" y="90"/>
                  </a:cubicBezTo>
                  <a:cubicBezTo>
                    <a:pt x="18" y="91"/>
                    <a:pt x="17" y="91"/>
                    <a:pt x="17" y="91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6" y="91"/>
                    <a:pt x="17" y="91"/>
                    <a:pt x="16" y="91"/>
                  </a:cubicBezTo>
                  <a:cubicBezTo>
                    <a:pt x="16" y="90"/>
                    <a:pt x="16" y="90"/>
                    <a:pt x="16" y="89"/>
                  </a:cubicBezTo>
                  <a:cubicBezTo>
                    <a:pt x="16" y="89"/>
                    <a:pt x="16" y="88"/>
                    <a:pt x="17" y="88"/>
                  </a:cubicBezTo>
                  <a:cubicBezTo>
                    <a:pt x="17" y="87"/>
                    <a:pt x="17" y="86"/>
                    <a:pt x="17" y="85"/>
                  </a:cubicBezTo>
                  <a:cubicBezTo>
                    <a:pt x="17" y="85"/>
                    <a:pt x="17" y="85"/>
                    <a:pt x="17" y="84"/>
                  </a:cubicBezTo>
                  <a:cubicBezTo>
                    <a:pt x="17" y="84"/>
                    <a:pt x="18" y="83"/>
                    <a:pt x="18" y="83"/>
                  </a:cubicBezTo>
                  <a:cubicBezTo>
                    <a:pt x="18" y="83"/>
                    <a:pt x="18" y="83"/>
                    <a:pt x="18" y="82"/>
                  </a:cubicBezTo>
                  <a:cubicBezTo>
                    <a:pt x="18" y="82"/>
                    <a:pt x="18" y="81"/>
                    <a:pt x="18" y="81"/>
                  </a:cubicBezTo>
                  <a:cubicBezTo>
                    <a:pt x="18" y="80"/>
                    <a:pt x="17" y="80"/>
                    <a:pt x="17" y="79"/>
                  </a:cubicBezTo>
                  <a:cubicBezTo>
                    <a:pt x="17" y="79"/>
                    <a:pt x="17" y="78"/>
                    <a:pt x="17" y="78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7" y="77"/>
                    <a:pt x="16" y="76"/>
                    <a:pt x="16" y="76"/>
                  </a:cubicBezTo>
                  <a:cubicBezTo>
                    <a:pt x="16" y="76"/>
                    <a:pt x="15" y="75"/>
                    <a:pt x="15" y="75"/>
                  </a:cubicBezTo>
                  <a:cubicBezTo>
                    <a:pt x="15" y="75"/>
                    <a:pt x="15" y="75"/>
                    <a:pt x="15" y="74"/>
                  </a:cubicBezTo>
                  <a:cubicBezTo>
                    <a:pt x="15" y="74"/>
                    <a:pt x="15" y="73"/>
                    <a:pt x="15" y="73"/>
                  </a:cubicBezTo>
                  <a:cubicBezTo>
                    <a:pt x="14" y="73"/>
                    <a:pt x="14" y="72"/>
                    <a:pt x="13" y="71"/>
                  </a:cubicBezTo>
                  <a:cubicBezTo>
                    <a:pt x="13" y="71"/>
                    <a:pt x="13" y="71"/>
                    <a:pt x="13" y="70"/>
                  </a:cubicBezTo>
                  <a:cubicBezTo>
                    <a:pt x="13" y="69"/>
                    <a:pt x="13" y="69"/>
                    <a:pt x="12" y="69"/>
                  </a:cubicBezTo>
                  <a:cubicBezTo>
                    <a:pt x="12" y="69"/>
                    <a:pt x="12" y="69"/>
                    <a:pt x="12" y="70"/>
                  </a:cubicBezTo>
                  <a:cubicBezTo>
                    <a:pt x="12" y="71"/>
                    <a:pt x="13" y="71"/>
                    <a:pt x="12" y="72"/>
                  </a:cubicBezTo>
                  <a:cubicBezTo>
                    <a:pt x="12" y="72"/>
                    <a:pt x="12" y="72"/>
                    <a:pt x="11" y="72"/>
                  </a:cubicBezTo>
                  <a:cubicBezTo>
                    <a:pt x="11" y="72"/>
                    <a:pt x="11" y="71"/>
                    <a:pt x="10" y="71"/>
                  </a:cubicBezTo>
                  <a:cubicBezTo>
                    <a:pt x="10" y="71"/>
                    <a:pt x="9" y="71"/>
                    <a:pt x="9" y="70"/>
                  </a:cubicBezTo>
                  <a:cubicBezTo>
                    <a:pt x="9" y="70"/>
                    <a:pt x="9" y="69"/>
                    <a:pt x="8" y="69"/>
                  </a:cubicBezTo>
                  <a:cubicBezTo>
                    <a:pt x="8" y="69"/>
                    <a:pt x="7" y="68"/>
                    <a:pt x="7" y="68"/>
                  </a:cubicBezTo>
                  <a:cubicBezTo>
                    <a:pt x="7" y="68"/>
                    <a:pt x="8" y="67"/>
                    <a:pt x="8" y="67"/>
                  </a:cubicBezTo>
                  <a:cubicBezTo>
                    <a:pt x="8" y="67"/>
                    <a:pt x="9" y="68"/>
                    <a:pt x="9" y="69"/>
                  </a:cubicBezTo>
                  <a:cubicBezTo>
                    <a:pt x="10" y="69"/>
                    <a:pt x="11" y="69"/>
                    <a:pt x="10" y="69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0" y="67"/>
                    <a:pt x="10" y="67"/>
                    <a:pt x="11" y="67"/>
                  </a:cubicBezTo>
                  <a:cubicBezTo>
                    <a:pt x="11" y="67"/>
                    <a:pt x="11" y="68"/>
                    <a:pt x="11" y="67"/>
                  </a:cubicBezTo>
                  <a:cubicBezTo>
                    <a:pt x="11" y="67"/>
                    <a:pt x="12" y="67"/>
                    <a:pt x="11" y="66"/>
                  </a:cubicBezTo>
                  <a:cubicBezTo>
                    <a:pt x="11" y="66"/>
                    <a:pt x="11" y="65"/>
                    <a:pt x="10" y="65"/>
                  </a:cubicBezTo>
                  <a:cubicBezTo>
                    <a:pt x="10" y="64"/>
                    <a:pt x="10" y="64"/>
                    <a:pt x="9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3"/>
                    <a:pt x="7" y="63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7" y="63"/>
                    <a:pt x="6" y="62"/>
                    <a:pt x="6" y="62"/>
                  </a:cubicBezTo>
                  <a:cubicBezTo>
                    <a:pt x="6" y="63"/>
                    <a:pt x="7" y="63"/>
                    <a:pt x="6" y="63"/>
                  </a:cubicBezTo>
                  <a:cubicBezTo>
                    <a:pt x="5" y="63"/>
                    <a:pt x="4" y="63"/>
                    <a:pt x="4" y="63"/>
                  </a:cubicBezTo>
                  <a:cubicBezTo>
                    <a:pt x="4" y="63"/>
                    <a:pt x="5" y="62"/>
                    <a:pt x="5" y="62"/>
                  </a:cubicBezTo>
                  <a:cubicBezTo>
                    <a:pt x="5" y="62"/>
                    <a:pt x="6" y="61"/>
                    <a:pt x="5" y="61"/>
                  </a:cubicBezTo>
                  <a:cubicBezTo>
                    <a:pt x="5" y="61"/>
                    <a:pt x="4" y="61"/>
                    <a:pt x="4" y="61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3" y="61"/>
                    <a:pt x="4" y="62"/>
                    <a:pt x="3" y="62"/>
                  </a:cubicBezTo>
                  <a:cubicBezTo>
                    <a:pt x="3" y="62"/>
                    <a:pt x="2" y="61"/>
                    <a:pt x="1" y="60"/>
                  </a:cubicBezTo>
                  <a:cubicBezTo>
                    <a:pt x="1" y="60"/>
                    <a:pt x="1" y="60"/>
                    <a:pt x="1" y="59"/>
                  </a:cubicBezTo>
                  <a:cubicBezTo>
                    <a:pt x="0" y="59"/>
                    <a:pt x="0" y="58"/>
                    <a:pt x="0" y="58"/>
                  </a:cubicBezTo>
                  <a:cubicBezTo>
                    <a:pt x="0" y="58"/>
                    <a:pt x="0" y="57"/>
                    <a:pt x="0" y="57"/>
                  </a:cubicBezTo>
                  <a:cubicBezTo>
                    <a:pt x="0" y="57"/>
                    <a:pt x="0" y="56"/>
                    <a:pt x="0" y="55"/>
                  </a:cubicBezTo>
                  <a:cubicBezTo>
                    <a:pt x="0" y="55"/>
                    <a:pt x="0" y="54"/>
                    <a:pt x="1" y="54"/>
                  </a:cubicBezTo>
                  <a:cubicBezTo>
                    <a:pt x="2" y="54"/>
                    <a:pt x="3" y="53"/>
                    <a:pt x="3" y="52"/>
                  </a:cubicBezTo>
                  <a:cubicBezTo>
                    <a:pt x="3" y="51"/>
                    <a:pt x="3" y="51"/>
                    <a:pt x="3" y="50"/>
                  </a:cubicBezTo>
                  <a:cubicBezTo>
                    <a:pt x="3" y="50"/>
                    <a:pt x="3" y="50"/>
                    <a:pt x="4" y="49"/>
                  </a:cubicBezTo>
                  <a:cubicBezTo>
                    <a:pt x="5" y="48"/>
                    <a:pt x="7" y="41"/>
                    <a:pt x="7" y="41"/>
                  </a:cubicBezTo>
                  <a:cubicBezTo>
                    <a:pt x="7" y="40"/>
                    <a:pt x="8" y="33"/>
                    <a:pt x="8" y="33"/>
                  </a:cubicBezTo>
                  <a:cubicBezTo>
                    <a:pt x="8" y="33"/>
                    <a:pt x="14" y="32"/>
                    <a:pt x="14" y="32"/>
                  </a:cubicBezTo>
                  <a:cubicBezTo>
                    <a:pt x="15" y="32"/>
                    <a:pt x="17" y="31"/>
                    <a:pt x="18" y="30"/>
                  </a:cubicBezTo>
                  <a:cubicBezTo>
                    <a:pt x="18" y="29"/>
                    <a:pt x="19" y="28"/>
                    <a:pt x="19" y="27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0" y="23"/>
                    <a:pt x="19" y="23"/>
                    <a:pt x="19" y="22"/>
                  </a:cubicBezTo>
                  <a:cubicBezTo>
                    <a:pt x="19" y="22"/>
                    <a:pt x="18" y="22"/>
                    <a:pt x="19" y="21"/>
                  </a:cubicBezTo>
                  <a:cubicBezTo>
                    <a:pt x="19" y="20"/>
                    <a:pt x="20" y="19"/>
                    <a:pt x="20" y="19"/>
                  </a:cubicBezTo>
                  <a:cubicBezTo>
                    <a:pt x="21" y="18"/>
                    <a:pt x="21" y="16"/>
                    <a:pt x="21" y="15"/>
                  </a:cubicBezTo>
                  <a:cubicBezTo>
                    <a:pt x="21" y="15"/>
                    <a:pt x="20" y="15"/>
                    <a:pt x="21" y="14"/>
                  </a:cubicBezTo>
                  <a:cubicBezTo>
                    <a:pt x="21" y="13"/>
                    <a:pt x="22" y="12"/>
                    <a:pt x="22" y="11"/>
                  </a:cubicBezTo>
                  <a:cubicBezTo>
                    <a:pt x="23" y="11"/>
                    <a:pt x="23" y="10"/>
                    <a:pt x="23" y="10"/>
                  </a:cubicBezTo>
                  <a:cubicBezTo>
                    <a:pt x="24" y="10"/>
                    <a:pt x="24" y="10"/>
                    <a:pt x="25" y="9"/>
                  </a:cubicBezTo>
                  <a:cubicBezTo>
                    <a:pt x="25" y="9"/>
                    <a:pt x="26" y="9"/>
                    <a:pt x="26" y="8"/>
                  </a:cubicBezTo>
                  <a:cubicBezTo>
                    <a:pt x="26" y="7"/>
                    <a:pt x="27" y="7"/>
                    <a:pt x="27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30" y="5"/>
                    <a:pt x="31" y="4"/>
                    <a:pt x="31" y="4"/>
                  </a:cubicBezTo>
                  <a:cubicBezTo>
                    <a:pt x="31" y="4"/>
                    <a:pt x="31" y="5"/>
                    <a:pt x="32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3" y="5"/>
                    <a:pt x="33" y="4"/>
                    <a:pt x="33" y="3"/>
                  </a:cubicBezTo>
                  <a:cubicBezTo>
                    <a:pt x="33" y="3"/>
                    <a:pt x="33" y="3"/>
                    <a:pt x="34" y="2"/>
                  </a:cubicBezTo>
                  <a:cubicBezTo>
                    <a:pt x="34" y="2"/>
                    <a:pt x="35" y="2"/>
                    <a:pt x="35" y="2"/>
                  </a:cubicBezTo>
                  <a:cubicBezTo>
                    <a:pt x="34" y="1"/>
                    <a:pt x="34" y="1"/>
                    <a:pt x="34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6" y="0"/>
                    <a:pt x="37" y="0"/>
                  </a:cubicBezTo>
                  <a:cubicBezTo>
                    <a:pt x="37" y="0"/>
                    <a:pt x="38" y="0"/>
                    <a:pt x="38" y="0"/>
                  </a:cubicBezTo>
                  <a:cubicBezTo>
                    <a:pt x="38" y="0"/>
                    <a:pt x="40" y="1"/>
                    <a:pt x="40" y="1"/>
                  </a:cubicBezTo>
                  <a:cubicBezTo>
                    <a:pt x="40" y="2"/>
                    <a:pt x="42" y="3"/>
                    <a:pt x="42" y="3"/>
                  </a:cubicBezTo>
                  <a:cubicBezTo>
                    <a:pt x="42" y="4"/>
                    <a:pt x="42" y="4"/>
                    <a:pt x="44" y="5"/>
                  </a:cubicBezTo>
                  <a:cubicBezTo>
                    <a:pt x="45" y="6"/>
                    <a:pt x="44" y="7"/>
                    <a:pt x="45" y="8"/>
                  </a:cubicBezTo>
                  <a:cubicBezTo>
                    <a:pt x="45" y="9"/>
                    <a:pt x="45" y="10"/>
                    <a:pt x="45" y="11"/>
                  </a:cubicBezTo>
                  <a:cubicBezTo>
                    <a:pt x="46" y="12"/>
                    <a:pt x="46" y="13"/>
                    <a:pt x="46" y="14"/>
                  </a:cubicBezTo>
                  <a:cubicBezTo>
                    <a:pt x="46" y="15"/>
                    <a:pt x="44" y="17"/>
                    <a:pt x="44" y="17"/>
                  </a:cubicBezTo>
                  <a:cubicBezTo>
                    <a:pt x="44" y="18"/>
                    <a:pt x="40" y="22"/>
                    <a:pt x="40" y="22"/>
                  </a:cubicBezTo>
                  <a:cubicBezTo>
                    <a:pt x="39" y="23"/>
                    <a:pt x="40" y="24"/>
                    <a:pt x="39" y="25"/>
                  </a:cubicBezTo>
                  <a:cubicBezTo>
                    <a:pt x="39" y="25"/>
                    <a:pt x="38" y="25"/>
                    <a:pt x="38" y="25"/>
                  </a:cubicBezTo>
                  <a:cubicBezTo>
                    <a:pt x="38" y="25"/>
                    <a:pt x="37" y="26"/>
                    <a:pt x="37" y="27"/>
                  </a:cubicBezTo>
                  <a:cubicBezTo>
                    <a:pt x="37" y="28"/>
                    <a:pt x="37" y="29"/>
                    <a:pt x="37" y="29"/>
                  </a:cubicBezTo>
                  <a:cubicBezTo>
                    <a:pt x="37" y="30"/>
                    <a:pt x="38" y="31"/>
                    <a:pt x="39" y="31"/>
                  </a:cubicBezTo>
                  <a:cubicBezTo>
                    <a:pt x="40" y="32"/>
                    <a:pt x="39" y="33"/>
                    <a:pt x="39" y="34"/>
                  </a:cubicBezTo>
                  <a:cubicBezTo>
                    <a:pt x="39" y="35"/>
                    <a:pt x="41" y="34"/>
                    <a:pt x="42" y="34"/>
                  </a:cubicBezTo>
                  <a:cubicBezTo>
                    <a:pt x="42" y="33"/>
                    <a:pt x="44" y="33"/>
                    <a:pt x="44" y="33"/>
                  </a:cubicBezTo>
                  <a:cubicBezTo>
                    <a:pt x="44" y="33"/>
                    <a:pt x="45" y="35"/>
                    <a:pt x="45" y="35"/>
                  </a:cubicBezTo>
                  <a:cubicBezTo>
                    <a:pt x="45" y="35"/>
                    <a:pt x="47" y="35"/>
                    <a:pt x="47" y="36"/>
                  </a:cubicBezTo>
                  <a:cubicBezTo>
                    <a:pt x="48" y="36"/>
                    <a:pt x="47" y="37"/>
                    <a:pt x="47" y="38"/>
                  </a:cubicBezTo>
                  <a:cubicBezTo>
                    <a:pt x="47" y="39"/>
                    <a:pt x="49" y="39"/>
                    <a:pt x="49" y="39"/>
                  </a:cubicBezTo>
                  <a:cubicBezTo>
                    <a:pt x="49" y="39"/>
                    <a:pt x="49" y="40"/>
                    <a:pt x="50" y="40"/>
                  </a:cubicBezTo>
                  <a:cubicBezTo>
                    <a:pt x="51" y="39"/>
                    <a:pt x="51" y="39"/>
                    <a:pt x="52" y="40"/>
                  </a:cubicBezTo>
                  <a:cubicBezTo>
                    <a:pt x="52" y="40"/>
                    <a:pt x="53" y="40"/>
                    <a:pt x="53" y="41"/>
                  </a:cubicBezTo>
                  <a:cubicBezTo>
                    <a:pt x="53" y="42"/>
                    <a:pt x="52" y="43"/>
                    <a:pt x="52" y="44"/>
                  </a:cubicBezTo>
                  <a:cubicBezTo>
                    <a:pt x="51" y="45"/>
                    <a:pt x="50" y="46"/>
                    <a:pt x="50" y="46"/>
                  </a:cubicBezTo>
                  <a:cubicBezTo>
                    <a:pt x="49" y="47"/>
                    <a:pt x="53" y="44"/>
                    <a:pt x="54" y="44"/>
                  </a:cubicBezTo>
                  <a:cubicBezTo>
                    <a:pt x="54" y="44"/>
                    <a:pt x="54" y="46"/>
                    <a:pt x="55" y="46"/>
                  </a:cubicBezTo>
                  <a:cubicBezTo>
                    <a:pt x="56" y="46"/>
                    <a:pt x="51" y="48"/>
                    <a:pt x="52" y="49"/>
                  </a:cubicBezTo>
                  <a:cubicBezTo>
                    <a:pt x="52" y="49"/>
                    <a:pt x="52" y="50"/>
                    <a:pt x="52" y="51"/>
                  </a:cubicBezTo>
                  <a:cubicBezTo>
                    <a:pt x="53" y="52"/>
                    <a:pt x="53" y="52"/>
                    <a:pt x="54" y="51"/>
                  </a:cubicBezTo>
                  <a:cubicBezTo>
                    <a:pt x="56" y="51"/>
                    <a:pt x="57" y="51"/>
                    <a:pt x="58" y="50"/>
                  </a:cubicBezTo>
                  <a:cubicBezTo>
                    <a:pt x="58" y="50"/>
                    <a:pt x="60" y="50"/>
                    <a:pt x="60" y="51"/>
                  </a:cubicBezTo>
                  <a:cubicBezTo>
                    <a:pt x="60" y="51"/>
                    <a:pt x="60" y="52"/>
                    <a:pt x="60" y="52"/>
                  </a:cubicBezTo>
                  <a:close/>
                  <a:moveTo>
                    <a:pt x="9" y="73"/>
                  </a:moveTo>
                  <a:cubicBezTo>
                    <a:pt x="9" y="73"/>
                    <a:pt x="9" y="74"/>
                    <a:pt x="9" y="74"/>
                  </a:cubicBezTo>
                  <a:cubicBezTo>
                    <a:pt x="10" y="74"/>
                    <a:pt x="11" y="74"/>
                    <a:pt x="11" y="74"/>
                  </a:cubicBezTo>
                  <a:cubicBezTo>
                    <a:pt x="11" y="73"/>
                    <a:pt x="10" y="72"/>
                    <a:pt x="10" y="72"/>
                  </a:cubicBezTo>
                  <a:cubicBezTo>
                    <a:pt x="9" y="72"/>
                    <a:pt x="8" y="72"/>
                    <a:pt x="9" y="7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6" name="Freeform 847">
              <a:extLst>
                <a:ext uri="{FF2B5EF4-FFF2-40B4-BE49-F238E27FC236}">
                  <a16:creationId xmlns:a16="http://schemas.microsoft.com/office/drawing/2014/main" id="{5F3997FD-AC01-3965-285C-939D041BB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1775" y="3154363"/>
              <a:ext cx="908050" cy="442913"/>
            </a:xfrm>
            <a:custGeom>
              <a:avLst/>
              <a:gdLst>
                <a:gd name="T0" fmla="*/ 4 w 218"/>
                <a:gd name="T1" fmla="*/ 40 h 106"/>
                <a:gd name="T2" fmla="*/ 10 w 218"/>
                <a:gd name="T3" fmla="*/ 45 h 106"/>
                <a:gd name="T4" fmla="*/ 16 w 218"/>
                <a:gd name="T5" fmla="*/ 46 h 106"/>
                <a:gd name="T6" fmla="*/ 22 w 218"/>
                <a:gd name="T7" fmla="*/ 57 h 106"/>
                <a:gd name="T8" fmla="*/ 22 w 218"/>
                <a:gd name="T9" fmla="*/ 62 h 106"/>
                <a:gd name="T10" fmla="*/ 20 w 218"/>
                <a:gd name="T11" fmla="*/ 70 h 106"/>
                <a:gd name="T12" fmla="*/ 29 w 218"/>
                <a:gd name="T13" fmla="*/ 74 h 106"/>
                <a:gd name="T14" fmla="*/ 52 w 218"/>
                <a:gd name="T15" fmla="*/ 81 h 106"/>
                <a:gd name="T16" fmla="*/ 58 w 218"/>
                <a:gd name="T17" fmla="*/ 94 h 106"/>
                <a:gd name="T18" fmla="*/ 81 w 218"/>
                <a:gd name="T19" fmla="*/ 97 h 106"/>
                <a:gd name="T20" fmla="*/ 95 w 218"/>
                <a:gd name="T21" fmla="*/ 98 h 106"/>
                <a:gd name="T22" fmla="*/ 113 w 218"/>
                <a:gd name="T23" fmla="*/ 104 h 106"/>
                <a:gd name="T24" fmla="*/ 117 w 218"/>
                <a:gd name="T25" fmla="*/ 106 h 106"/>
                <a:gd name="T26" fmla="*/ 153 w 218"/>
                <a:gd name="T27" fmla="*/ 96 h 106"/>
                <a:gd name="T28" fmla="*/ 164 w 218"/>
                <a:gd name="T29" fmla="*/ 84 h 106"/>
                <a:gd name="T30" fmla="*/ 164 w 218"/>
                <a:gd name="T31" fmla="*/ 74 h 106"/>
                <a:gd name="T32" fmla="*/ 177 w 218"/>
                <a:gd name="T33" fmla="*/ 76 h 106"/>
                <a:gd name="T34" fmla="*/ 193 w 218"/>
                <a:gd name="T35" fmla="*/ 67 h 106"/>
                <a:gd name="T36" fmla="*/ 201 w 218"/>
                <a:gd name="T37" fmla="*/ 59 h 106"/>
                <a:gd name="T38" fmla="*/ 211 w 218"/>
                <a:gd name="T39" fmla="*/ 57 h 106"/>
                <a:gd name="T40" fmla="*/ 218 w 218"/>
                <a:gd name="T41" fmla="*/ 55 h 106"/>
                <a:gd name="T42" fmla="*/ 200 w 218"/>
                <a:gd name="T43" fmla="*/ 47 h 106"/>
                <a:gd name="T44" fmla="*/ 188 w 218"/>
                <a:gd name="T45" fmla="*/ 45 h 106"/>
                <a:gd name="T46" fmla="*/ 196 w 218"/>
                <a:gd name="T47" fmla="*/ 26 h 106"/>
                <a:gd name="T48" fmla="*/ 186 w 218"/>
                <a:gd name="T49" fmla="*/ 24 h 106"/>
                <a:gd name="T50" fmla="*/ 174 w 218"/>
                <a:gd name="T51" fmla="*/ 24 h 106"/>
                <a:gd name="T52" fmla="*/ 155 w 218"/>
                <a:gd name="T53" fmla="*/ 32 h 106"/>
                <a:gd name="T54" fmla="*/ 145 w 218"/>
                <a:gd name="T55" fmla="*/ 31 h 106"/>
                <a:gd name="T56" fmla="*/ 137 w 218"/>
                <a:gd name="T57" fmla="*/ 28 h 106"/>
                <a:gd name="T58" fmla="*/ 131 w 218"/>
                <a:gd name="T59" fmla="*/ 22 h 106"/>
                <a:gd name="T60" fmla="*/ 126 w 218"/>
                <a:gd name="T61" fmla="*/ 21 h 106"/>
                <a:gd name="T62" fmla="*/ 116 w 218"/>
                <a:gd name="T63" fmla="*/ 20 h 106"/>
                <a:gd name="T64" fmla="*/ 110 w 218"/>
                <a:gd name="T65" fmla="*/ 22 h 106"/>
                <a:gd name="T66" fmla="*/ 102 w 218"/>
                <a:gd name="T67" fmla="*/ 20 h 106"/>
                <a:gd name="T68" fmla="*/ 98 w 218"/>
                <a:gd name="T69" fmla="*/ 12 h 106"/>
                <a:gd name="T70" fmla="*/ 93 w 218"/>
                <a:gd name="T71" fmla="*/ 8 h 106"/>
                <a:gd name="T72" fmla="*/ 82 w 218"/>
                <a:gd name="T73" fmla="*/ 3 h 106"/>
                <a:gd name="T74" fmla="*/ 75 w 218"/>
                <a:gd name="T75" fmla="*/ 3 h 106"/>
                <a:gd name="T76" fmla="*/ 71 w 218"/>
                <a:gd name="T77" fmla="*/ 8 h 106"/>
                <a:gd name="T78" fmla="*/ 68 w 218"/>
                <a:gd name="T79" fmla="*/ 12 h 106"/>
                <a:gd name="T80" fmla="*/ 70 w 218"/>
                <a:gd name="T81" fmla="*/ 17 h 106"/>
                <a:gd name="T82" fmla="*/ 69 w 218"/>
                <a:gd name="T83" fmla="*/ 25 h 106"/>
                <a:gd name="T84" fmla="*/ 64 w 218"/>
                <a:gd name="T85" fmla="*/ 26 h 106"/>
                <a:gd name="T86" fmla="*/ 52 w 218"/>
                <a:gd name="T87" fmla="*/ 25 h 106"/>
                <a:gd name="T88" fmla="*/ 45 w 218"/>
                <a:gd name="T89" fmla="*/ 22 h 106"/>
                <a:gd name="T90" fmla="*/ 36 w 218"/>
                <a:gd name="T91" fmla="*/ 16 h 106"/>
                <a:gd name="T92" fmla="*/ 31 w 218"/>
                <a:gd name="T93" fmla="*/ 15 h 106"/>
                <a:gd name="T94" fmla="*/ 22 w 218"/>
                <a:gd name="T95" fmla="*/ 19 h 106"/>
                <a:gd name="T96" fmla="*/ 17 w 218"/>
                <a:gd name="T97" fmla="*/ 23 h 106"/>
                <a:gd name="T98" fmla="*/ 13 w 218"/>
                <a:gd name="T99" fmla="*/ 26 h 106"/>
                <a:gd name="T100" fmla="*/ 10 w 218"/>
                <a:gd name="T101" fmla="*/ 28 h 106"/>
                <a:gd name="T102" fmla="*/ 7 w 218"/>
                <a:gd name="T103" fmla="*/ 30 h 106"/>
                <a:gd name="T104" fmla="*/ 1 w 218"/>
                <a:gd name="T105" fmla="*/ 3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8" h="106">
                  <a:moveTo>
                    <a:pt x="0" y="36"/>
                  </a:moveTo>
                  <a:cubicBezTo>
                    <a:pt x="2" y="37"/>
                    <a:pt x="2" y="37"/>
                    <a:pt x="2" y="37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2" y="39"/>
                    <a:pt x="4" y="40"/>
                    <a:pt x="4" y="40"/>
                  </a:cubicBezTo>
                  <a:cubicBezTo>
                    <a:pt x="4" y="40"/>
                    <a:pt x="5" y="41"/>
                    <a:pt x="5" y="41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0" y="45"/>
                    <a:pt x="10" y="45"/>
                  </a:cubicBezTo>
                  <a:cubicBezTo>
                    <a:pt x="10" y="45"/>
                    <a:pt x="11" y="44"/>
                    <a:pt x="11" y="44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5"/>
                    <a:pt x="14" y="46"/>
                    <a:pt x="14" y="46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8" y="48"/>
                    <a:pt x="18" y="48"/>
                  </a:cubicBezTo>
                  <a:cubicBezTo>
                    <a:pt x="18" y="48"/>
                    <a:pt x="19" y="53"/>
                    <a:pt x="19" y="53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8"/>
                    <a:pt x="22" y="59"/>
                  </a:cubicBezTo>
                  <a:cubicBezTo>
                    <a:pt x="22" y="59"/>
                    <a:pt x="22" y="60"/>
                    <a:pt x="22" y="60"/>
                  </a:cubicBezTo>
                  <a:cubicBezTo>
                    <a:pt x="22" y="60"/>
                    <a:pt x="21" y="61"/>
                    <a:pt x="21" y="61"/>
                  </a:cubicBezTo>
                  <a:cubicBezTo>
                    <a:pt x="21" y="61"/>
                    <a:pt x="22" y="62"/>
                    <a:pt x="22" y="62"/>
                  </a:cubicBezTo>
                  <a:cubicBezTo>
                    <a:pt x="22" y="63"/>
                    <a:pt x="22" y="65"/>
                    <a:pt x="22" y="65"/>
                  </a:cubicBezTo>
                  <a:cubicBezTo>
                    <a:pt x="22" y="65"/>
                    <a:pt x="21" y="66"/>
                    <a:pt x="21" y="66"/>
                  </a:cubicBezTo>
                  <a:cubicBezTo>
                    <a:pt x="21" y="67"/>
                    <a:pt x="20" y="68"/>
                    <a:pt x="20" y="68"/>
                  </a:cubicBezTo>
                  <a:cubicBezTo>
                    <a:pt x="20" y="68"/>
                    <a:pt x="20" y="70"/>
                    <a:pt x="20" y="70"/>
                  </a:cubicBezTo>
                  <a:cubicBezTo>
                    <a:pt x="20" y="70"/>
                    <a:pt x="20" y="71"/>
                    <a:pt x="21" y="71"/>
                  </a:cubicBezTo>
                  <a:cubicBezTo>
                    <a:pt x="21" y="72"/>
                    <a:pt x="22" y="72"/>
                    <a:pt x="22" y="72"/>
                  </a:cubicBezTo>
                  <a:cubicBezTo>
                    <a:pt x="23" y="72"/>
                    <a:pt x="25" y="73"/>
                    <a:pt x="25" y="73"/>
                  </a:cubicBezTo>
                  <a:cubicBezTo>
                    <a:pt x="25" y="73"/>
                    <a:pt x="29" y="74"/>
                    <a:pt x="29" y="74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41" y="75"/>
                    <a:pt x="41" y="75"/>
                    <a:pt x="41" y="75"/>
                  </a:cubicBezTo>
                  <a:cubicBezTo>
                    <a:pt x="49" y="81"/>
                    <a:pt x="49" y="81"/>
                    <a:pt x="49" y="8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52" y="83"/>
                    <a:pt x="52" y="83"/>
                    <a:pt x="52" y="83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5" y="90"/>
                    <a:pt x="55" y="90"/>
                    <a:pt x="55" y="90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9" y="95"/>
                    <a:pt x="59" y="95"/>
                    <a:pt x="59" y="95"/>
                  </a:cubicBezTo>
                  <a:cubicBezTo>
                    <a:pt x="62" y="95"/>
                    <a:pt x="62" y="95"/>
                    <a:pt x="62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6" y="97"/>
                    <a:pt x="86" y="97"/>
                    <a:pt x="86" y="97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9" y="96"/>
                    <a:pt x="92" y="97"/>
                    <a:pt x="92" y="97"/>
                  </a:cubicBezTo>
                  <a:cubicBezTo>
                    <a:pt x="92" y="97"/>
                    <a:pt x="95" y="98"/>
                    <a:pt x="95" y="98"/>
                  </a:cubicBezTo>
                  <a:cubicBezTo>
                    <a:pt x="95" y="98"/>
                    <a:pt x="97" y="100"/>
                    <a:pt x="97" y="100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7" y="104"/>
                    <a:pt x="107" y="104"/>
                    <a:pt x="107" y="104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6" y="106"/>
                    <a:pt x="116" y="106"/>
                    <a:pt x="116" y="106"/>
                  </a:cubicBezTo>
                  <a:cubicBezTo>
                    <a:pt x="117" y="106"/>
                    <a:pt x="117" y="106"/>
                    <a:pt x="117" y="106"/>
                  </a:cubicBezTo>
                  <a:cubicBezTo>
                    <a:pt x="117" y="106"/>
                    <a:pt x="117" y="106"/>
                    <a:pt x="117" y="106"/>
                  </a:cubicBezTo>
                  <a:cubicBezTo>
                    <a:pt x="122" y="103"/>
                    <a:pt x="122" y="103"/>
                    <a:pt x="122" y="103"/>
                  </a:cubicBezTo>
                  <a:cubicBezTo>
                    <a:pt x="133" y="98"/>
                    <a:pt x="133" y="98"/>
                    <a:pt x="133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53" y="96"/>
                    <a:pt x="153" y="96"/>
                    <a:pt x="153" y="96"/>
                  </a:cubicBezTo>
                  <a:cubicBezTo>
                    <a:pt x="154" y="95"/>
                    <a:pt x="154" y="95"/>
                    <a:pt x="154" y="95"/>
                  </a:cubicBezTo>
                  <a:cubicBezTo>
                    <a:pt x="158" y="90"/>
                    <a:pt x="158" y="90"/>
                    <a:pt x="158" y="90"/>
                  </a:cubicBezTo>
                  <a:cubicBezTo>
                    <a:pt x="164" y="87"/>
                    <a:pt x="164" y="87"/>
                    <a:pt x="164" y="87"/>
                  </a:cubicBezTo>
                  <a:cubicBezTo>
                    <a:pt x="164" y="84"/>
                    <a:pt x="164" y="84"/>
                    <a:pt x="164" y="84"/>
                  </a:cubicBezTo>
                  <a:cubicBezTo>
                    <a:pt x="164" y="84"/>
                    <a:pt x="161" y="82"/>
                    <a:pt x="161" y="82"/>
                  </a:cubicBezTo>
                  <a:cubicBezTo>
                    <a:pt x="161" y="81"/>
                    <a:pt x="161" y="79"/>
                    <a:pt x="161" y="79"/>
                  </a:cubicBezTo>
                  <a:cubicBezTo>
                    <a:pt x="161" y="79"/>
                    <a:pt x="161" y="78"/>
                    <a:pt x="162" y="77"/>
                  </a:cubicBezTo>
                  <a:cubicBezTo>
                    <a:pt x="162" y="77"/>
                    <a:pt x="164" y="74"/>
                    <a:pt x="164" y="74"/>
                  </a:cubicBezTo>
                  <a:cubicBezTo>
                    <a:pt x="166" y="74"/>
                    <a:pt x="166" y="74"/>
                    <a:pt x="166" y="74"/>
                  </a:cubicBezTo>
                  <a:cubicBezTo>
                    <a:pt x="170" y="76"/>
                    <a:pt x="170" y="76"/>
                    <a:pt x="170" y="76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7" y="76"/>
                    <a:pt x="177" y="76"/>
                    <a:pt x="177" y="76"/>
                  </a:cubicBezTo>
                  <a:cubicBezTo>
                    <a:pt x="180" y="73"/>
                    <a:pt x="180" y="73"/>
                    <a:pt x="180" y="73"/>
                  </a:cubicBezTo>
                  <a:cubicBezTo>
                    <a:pt x="182" y="70"/>
                    <a:pt x="182" y="70"/>
                    <a:pt x="182" y="70"/>
                  </a:cubicBezTo>
                  <a:cubicBezTo>
                    <a:pt x="190" y="70"/>
                    <a:pt x="190" y="70"/>
                    <a:pt x="190" y="70"/>
                  </a:cubicBezTo>
                  <a:cubicBezTo>
                    <a:pt x="193" y="67"/>
                    <a:pt x="193" y="67"/>
                    <a:pt x="193" y="67"/>
                  </a:cubicBezTo>
                  <a:cubicBezTo>
                    <a:pt x="193" y="65"/>
                    <a:pt x="193" y="65"/>
                    <a:pt x="193" y="65"/>
                  </a:cubicBezTo>
                  <a:cubicBezTo>
                    <a:pt x="196" y="61"/>
                    <a:pt x="196" y="61"/>
                    <a:pt x="196" y="61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201" y="59"/>
                    <a:pt x="201" y="59"/>
                    <a:pt x="201" y="59"/>
                  </a:cubicBezTo>
                  <a:cubicBezTo>
                    <a:pt x="204" y="59"/>
                    <a:pt x="204" y="59"/>
                    <a:pt x="204" y="59"/>
                  </a:cubicBezTo>
                  <a:cubicBezTo>
                    <a:pt x="206" y="58"/>
                    <a:pt x="206" y="58"/>
                    <a:pt x="206" y="58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211" y="57"/>
                    <a:pt x="211" y="57"/>
                    <a:pt x="211" y="57"/>
                  </a:cubicBezTo>
                  <a:cubicBezTo>
                    <a:pt x="214" y="58"/>
                    <a:pt x="214" y="58"/>
                    <a:pt x="214" y="58"/>
                  </a:cubicBezTo>
                  <a:cubicBezTo>
                    <a:pt x="216" y="58"/>
                    <a:pt x="216" y="58"/>
                    <a:pt x="216" y="58"/>
                  </a:cubicBezTo>
                  <a:cubicBezTo>
                    <a:pt x="218" y="58"/>
                    <a:pt x="218" y="58"/>
                    <a:pt x="218" y="58"/>
                  </a:cubicBezTo>
                  <a:cubicBezTo>
                    <a:pt x="218" y="55"/>
                    <a:pt x="218" y="55"/>
                    <a:pt x="218" y="55"/>
                  </a:cubicBezTo>
                  <a:cubicBezTo>
                    <a:pt x="209" y="45"/>
                    <a:pt x="209" y="45"/>
                    <a:pt x="209" y="45"/>
                  </a:cubicBezTo>
                  <a:cubicBezTo>
                    <a:pt x="204" y="45"/>
                    <a:pt x="204" y="45"/>
                    <a:pt x="204" y="45"/>
                  </a:cubicBezTo>
                  <a:cubicBezTo>
                    <a:pt x="201" y="48"/>
                    <a:pt x="201" y="48"/>
                    <a:pt x="201" y="48"/>
                  </a:cubicBezTo>
                  <a:cubicBezTo>
                    <a:pt x="200" y="47"/>
                    <a:pt x="200" y="47"/>
                    <a:pt x="200" y="47"/>
                  </a:cubicBezTo>
                  <a:cubicBezTo>
                    <a:pt x="197" y="45"/>
                    <a:pt x="197" y="45"/>
                    <a:pt x="197" y="45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88" y="45"/>
                    <a:pt x="188" y="45"/>
                    <a:pt x="188" y="45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90" y="42"/>
                    <a:pt x="190" y="42"/>
                    <a:pt x="190" y="42"/>
                  </a:cubicBezTo>
                  <a:cubicBezTo>
                    <a:pt x="190" y="39"/>
                    <a:pt x="190" y="39"/>
                    <a:pt x="190" y="39"/>
                  </a:cubicBezTo>
                  <a:cubicBezTo>
                    <a:pt x="196" y="26"/>
                    <a:pt x="196" y="26"/>
                    <a:pt x="196" y="26"/>
                  </a:cubicBezTo>
                  <a:cubicBezTo>
                    <a:pt x="193" y="23"/>
                    <a:pt x="193" y="23"/>
                    <a:pt x="193" y="23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188" y="25"/>
                    <a:pt x="188" y="25"/>
                    <a:pt x="188" y="25"/>
                  </a:cubicBezTo>
                  <a:cubicBezTo>
                    <a:pt x="186" y="24"/>
                    <a:pt x="186" y="24"/>
                    <a:pt x="186" y="24"/>
                  </a:cubicBezTo>
                  <a:cubicBezTo>
                    <a:pt x="183" y="22"/>
                    <a:pt x="183" y="22"/>
                    <a:pt x="183" y="22"/>
                  </a:cubicBezTo>
                  <a:cubicBezTo>
                    <a:pt x="183" y="22"/>
                    <a:pt x="180" y="21"/>
                    <a:pt x="180" y="21"/>
                  </a:cubicBezTo>
                  <a:cubicBezTo>
                    <a:pt x="180" y="21"/>
                    <a:pt x="179" y="21"/>
                    <a:pt x="179" y="21"/>
                  </a:cubicBezTo>
                  <a:cubicBezTo>
                    <a:pt x="174" y="24"/>
                    <a:pt x="174" y="24"/>
                    <a:pt x="174" y="24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65" y="30"/>
                    <a:pt x="165" y="30"/>
                    <a:pt x="165" y="30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4" y="32"/>
                    <a:pt x="154" y="32"/>
                    <a:pt x="154" y="32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1" y="33"/>
                    <a:pt x="146" y="31"/>
                    <a:pt x="145" y="31"/>
                  </a:cubicBezTo>
                  <a:cubicBezTo>
                    <a:pt x="145" y="31"/>
                    <a:pt x="140" y="31"/>
                    <a:pt x="140" y="31"/>
                  </a:cubicBezTo>
                  <a:cubicBezTo>
                    <a:pt x="140" y="30"/>
                    <a:pt x="140" y="30"/>
                    <a:pt x="140" y="30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32" y="24"/>
                    <a:pt x="132" y="24"/>
                    <a:pt x="132" y="24"/>
                  </a:cubicBezTo>
                  <a:cubicBezTo>
                    <a:pt x="132" y="24"/>
                    <a:pt x="131" y="23"/>
                    <a:pt x="131" y="22"/>
                  </a:cubicBezTo>
                  <a:cubicBezTo>
                    <a:pt x="131" y="22"/>
                    <a:pt x="130" y="21"/>
                    <a:pt x="130" y="21"/>
                  </a:cubicBezTo>
                  <a:cubicBezTo>
                    <a:pt x="129" y="21"/>
                    <a:pt x="128" y="20"/>
                    <a:pt x="128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3" y="19"/>
                    <a:pt x="123" y="19"/>
                    <a:pt x="123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6" y="20"/>
                    <a:pt x="116" y="20"/>
                    <a:pt x="116" y="20"/>
                  </a:cubicBezTo>
                  <a:cubicBezTo>
                    <a:pt x="114" y="20"/>
                    <a:pt x="114" y="20"/>
                    <a:pt x="114" y="20"/>
                  </a:cubicBezTo>
                  <a:cubicBezTo>
                    <a:pt x="113" y="20"/>
                    <a:pt x="113" y="20"/>
                    <a:pt x="113" y="20"/>
                  </a:cubicBezTo>
                  <a:cubicBezTo>
                    <a:pt x="111" y="23"/>
                    <a:pt x="111" y="23"/>
                    <a:pt x="111" y="23"/>
                  </a:cubicBezTo>
                  <a:cubicBezTo>
                    <a:pt x="111" y="23"/>
                    <a:pt x="110" y="22"/>
                    <a:pt x="110" y="22"/>
                  </a:cubicBezTo>
                  <a:cubicBezTo>
                    <a:pt x="110" y="22"/>
                    <a:pt x="105" y="22"/>
                    <a:pt x="105" y="22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2" y="20"/>
                    <a:pt x="102" y="20"/>
                    <a:pt x="102" y="20"/>
                  </a:cubicBezTo>
                  <a:cubicBezTo>
                    <a:pt x="102" y="20"/>
                    <a:pt x="100" y="19"/>
                    <a:pt x="100" y="18"/>
                  </a:cubicBezTo>
                  <a:cubicBezTo>
                    <a:pt x="100" y="18"/>
                    <a:pt x="99" y="17"/>
                    <a:pt x="99" y="17"/>
                  </a:cubicBezTo>
                  <a:cubicBezTo>
                    <a:pt x="98" y="16"/>
                    <a:pt x="98" y="16"/>
                    <a:pt x="98" y="16"/>
                  </a:cubicBezTo>
                  <a:cubicBezTo>
                    <a:pt x="98" y="16"/>
                    <a:pt x="98" y="12"/>
                    <a:pt x="98" y="12"/>
                  </a:cubicBezTo>
                  <a:cubicBezTo>
                    <a:pt x="98" y="12"/>
                    <a:pt x="98" y="11"/>
                    <a:pt x="98" y="10"/>
                  </a:cubicBezTo>
                  <a:cubicBezTo>
                    <a:pt x="97" y="10"/>
                    <a:pt x="97" y="9"/>
                    <a:pt x="96" y="9"/>
                  </a:cubicBezTo>
                  <a:cubicBezTo>
                    <a:pt x="96" y="9"/>
                    <a:pt x="94" y="8"/>
                    <a:pt x="94" y="8"/>
                  </a:cubicBezTo>
                  <a:cubicBezTo>
                    <a:pt x="94" y="8"/>
                    <a:pt x="93" y="8"/>
                    <a:pt x="93" y="8"/>
                  </a:cubicBezTo>
                  <a:cubicBezTo>
                    <a:pt x="92" y="8"/>
                    <a:pt x="90" y="8"/>
                    <a:pt x="90" y="8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5" y="0"/>
                    <a:pt x="75" y="1"/>
                    <a:pt x="75" y="1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4" y="4"/>
                    <a:pt x="74" y="4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71" y="8"/>
                    <a:pt x="70" y="9"/>
                    <a:pt x="70" y="9"/>
                  </a:cubicBezTo>
                  <a:cubicBezTo>
                    <a:pt x="70" y="9"/>
                    <a:pt x="69" y="9"/>
                    <a:pt x="69" y="9"/>
                  </a:cubicBezTo>
                  <a:cubicBezTo>
                    <a:pt x="69" y="10"/>
                    <a:pt x="70" y="10"/>
                    <a:pt x="69" y="10"/>
                  </a:cubicBezTo>
                  <a:cubicBezTo>
                    <a:pt x="69" y="11"/>
                    <a:pt x="69" y="11"/>
                    <a:pt x="68" y="12"/>
                  </a:cubicBezTo>
                  <a:cubicBezTo>
                    <a:pt x="68" y="12"/>
                    <a:pt x="68" y="12"/>
                    <a:pt x="68" y="13"/>
                  </a:cubicBezTo>
                  <a:cubicBezTo>
                    <a:pt x="68" y="14"/>
                    <a:pt x="69" y="15"/>
                    <a:pt x="69" y="15"/>
                  </a:cubicBezTo>
                  <a:cubicBezTo>
                    <a:pt x="70" y="15"/>
                    <a:pt x="70" y="15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69" y="25"/>
                    <a:pt x="69" y="25"/>
                    <a:pt x="69" y="25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5"/>
                    <a:pt x="50" y="25"/>
                    <a:pt x="50" y="24"/>
                  </a:cubicBezTo>
                  <a:cubicBezTo>
                    <a:pt x="50" y="24"/>
                    <a:pt x="49" y="24"/>
                    <a:pt x="49" y="24"/>
                  </a:cubicBezTo>
                  <a:cubicBezTo>
                    <a:pt x="48" y="23"/>
                    <a:pt x="46" y="23"/>
                    <a:pt x="46" y="23"/>
                  </a:cubicBezTo>
                  <a:cubicBezTo>
                    <a:pt x="46" y="23"/>
                    <a:pt x="45" y="22"/>
                    <a:pt x="45" y="22"/>
                  </a:cubicBezTo>
                  <a:cubicBezTo>
                    <a:pt x="45" y="22"/>
                    <a:pt x="44" y="20"/>
                    <a:pt x="44" y="20"/>
                  </a:cubicBezTo>
                  <a:cubicBezTo>
                    <a:pt x="44" y="20"/>
                    <a:pt x="44" y="18"/>
                    <a:pt x="44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7" y="22"/>
                    <a:pt x="17" y="23"/>
                  </a:cubicBezTo>
                  <a:cubicBezTo>
                    <a:pt x="17" y="23"/>
                    <a:pt x="15" y="24"/>
                    <a:pt x="15" y="24"/>
                  </a:cubicBezTo>
                  <a:cubicBezTo>
                    <a:pt x="15" y="24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5"/>
                    <a:pt x="12" y="26"/>
                    <a:pt x="13" y="26"/>
                  </a:cubicBezTo>
                  <a:cubicBezTo>
                    <a:pt x="13" y="26"/>
                    <a:pt x="13" y="27"/>
                    <a:pt x="13" y="27"/>
                  </a:cubicBezTo>
                  <a:cubicBezTo>
                    <a:pt x="13" y="27"/>
                    <a:pt x="13" y="28"/>
                    <a:pt x="13" y="28"/>
                  </a:cubicBezTo>
                  <a:cubicBezTo>
                    <a:pt x="12" y="28"/>
                    <a:pt x="12" y="28"/>
                    <a:pt x="11" y="28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9" y="29"/>
                    <a:pt x="9" y="29"/>
                  </a:cubicBezTo>
                  <a:cubicBezTo>
                    <a:pt x="9" y="29"/>
                    <a:pt x="9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7" y="30"/>
                  </a:cubicBezTo>
                  <a:cubicBezTo>
                    <a:pt x="7" y="30"/>
                    <a:pt x="5" y="30"/>
                    <a:pt x="5" y="30"/>
                  </a:cubicBezTo>
                  <a:cubicBezTo>
                    <a:pt x="5" y="30"/>
                    <a:pt x="3" y="30"/>
                    <a:pt x="3" y="30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4"/>
                    <a:pt x="1" y="34"/>
                    <a:pt x="1" y="34"/>
                  </a:cubicBezTo>
                  <a:lnTo>
                    <a:pt x="0" y="3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7" name="Freeform 848">
              <a:extLst>
                <a:ext uri="{FF2B5EF4-FFF2-40B4-BE49-F238E27FC236}">
                  <a16:creationId xmlns:a16="http://schemas.microsoft.com/office/drawing/2014/main" id="{EA7BFFD7-8902-C193-AF1E-707F3C2869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05788" y="4683125"/>
              <a:ext cx="536575" cy="192088"/>
            </a:xfrm>
            <a:custGeom>
              <a:avLst/>
              <a:gdLst>
                <a:gd name="T0" fmla="*/ 77 w 129"/>
                <a:gd name="T1" fmla="*/ 36 h 46"/>
                <a:gd name="T2" fmla="*/ 114 w 129"/>
                <a:gd name="T3" fmla="*/ 2 h 46"/>
                <a:gd name="T4" fmla="*/ 115 w 129"/>
                <a:gd name="T5" fmla="*/ 3 h 46"/>
                <a:gd name="T6" fmla="*/ 115 w 129"/>
                <a:gd name="T7" fmla="*/ 2 h 46"/>
                <a:gd name="T8" fmla="*/ 124 w 129"/>
                <a:gd name="T9" fmla="*/ 19 h 46"/>
                <a:gd name="T10" fmla="*/ 125 w 129"/>
                <a:gd name="T11" fmla="*/ 20 h 46"/>
                <a:gd name="T12" fmla="*/ 127 w 129"/>
                <a:gd name="T13" fmla="*/ 14 h 46"/>
                <a:gd name="T14" fmla="*/ 125 w 129"/>
                <a:gd name="T15" fmla="*/ 14 h 46"/>
                <a:gd name="T16" fmla="*/ 123 w 129"/>
                <a:gd name="T17" fmla="*/ 12 h 46"/>
                <a:gd name="T18" fmla="*/ 122 w 129"/>
                <a:gd name="T19" fmla="*/ 12 h 46"/>
                <a:gd name="T20" fmla="*/ 120 w 129"/>
                <a:gd name="T21" fmla="*/ 13 h 46"/>
                <a:gd name="T22" fmla="*/ 121 w 129"/>
                <a:gd name="T23" fmla="*/ 12 h 46"/>
                <a:gd name="T24" fmla="*/ 121 w 129"/>
                <a:gd name="T25" fmla="*/ 11 h 46"/>
                <a:gd name="T26" fmla="*/ 120 w 129"/>
                <a:gd name="T27" fmla="*/ 11 h 46"/>
                <a:gd name="T28" fmla="*/ 118 w 129"/>
                <a:gd name="T29" fmla="*/ 11 h 46"/>
                <a:gd name="T30" fmla="*/ 118 w 129"/>
                <a:gd name="T31" fmla="*/ 10 h 46"/>
                <a:gd name="T32" fmla="*/ 119 w 129"/>
                <a:gd name="T33" fmla="*/ 9 h 46"/>
                <a:gd name="T34" fmla="*/ 117 w 129"/>
                <a:gd name="T35" fmla="*/ 7 h 46"/>
                <a:gd name="T36" fmla="*/ 116 w 129"/>
                <a:gd name="T37" fmla="*/ 5 h 46"/>
                <a:gd name="T38" fmla="*/ 114 w 129"/>
                <a:gd name="T39" fmla="*/ 5 h 46"/>
                <a:gd name="T40" fmla="*/ 113 w 129"/>
                <a:gd name="T41" fmla="*/ 7 h 46"/>
                <a:gd name="T42" fmla="*/ 113 w 129"/>
                <a:gd name="T43" fmla="*/ 5 h 46"/>
                <a:gd name="T44" fmla="*/ 112 w 129"/>
                <a:gd name="T45" fmla="*/ 5 h 46"/>
                <a:gd name="T46" fmla="*/ 110 w 129"/>
                <a:gd name="T47" fmla="*/ 9 h 46"/>
                <a:gd name="T48" fmla="*/ 108 w 129"/>
                <a:gd name="T49" fmla="*/ 11 h 46"/>
                <a:gd name="T50" fmla="*/ 105 w 129"/>
                <a:gd name="T51" fmla="*/ 14 h 46"/>
                <a:gd name="T52" fmla="*/ 105 w 129"/>
                <a:gd name="T53" fmla="*/ 17 h 46"/>
                <a:gd name="T54" fmla="*/ 103 w 129"/>
                <a:gd name="T55" fmla="*/ 21 h 46"/>
                <a:gd name="T56" fmla="*/ 101 w 129"/>
                <a:gd name="T57" fmla="*/ 19 h 46"/>
                <a:gd name="T58" fmla="*/ 99 w 129"/>
                <a:gd name="T59" fmla="*/ 25 h 46"/>
                <a:gd name="T60" fmla="*/ 94 w 129"/>
                <a:gd name="T61" fmla="*/ 22 h 46"/>
                <a:gd name="T62" fmla="*/ 91 w 129"/>
                <a:gd name="T63" fmla="*/ 27 h 46"/>
                <a:gd name="T64" fmla="*/ 89 w 129"/>
                <a:gd name="T65" fmla="*/ 30 h 46"/>
                <a:gd name="T66" fmla="*/ 80 w 129"/>
                <a:gd name="T67" fmla="*/ 33 h 46"/>
                <a:gd name="T68" fmla="*/ 78 w 129"/>
                <a:gd name="T69" fmla="*/ 35 h 46"/>
                <a:gd name="T70" fmla="*/ 78 w 129"/>
                <a:gd name="T71" fmla="*/ 37 h 46"/>
                <a:gd name="T72" fmla="*/ 77 w 129"/>
                <a:gd name="T73" fmla="*/ 37 h 46"/>
                <a:gd name="T74" fmla="*/ 77 w 129"/>
                <a:gd name="T75" fmla="*/ 38 h 46"/>
                <a:gd name="T76" fmla="*/ 76 w 129"/>
                <a:gd name="T77" fmla="*/ 40 h 46"/>
                <a:gd name="T78" fmla="*/ 76 w 129"/>
                <a:gd name="T79" fmla="*/ 41 h 46"/>
                <a:gd name="T80" fmla="*/ 77 w 129"/>
                <a:gd name="T81" fmla="*/ 43 h 46"/>
                <a:gd name="T82" fmla="*/ 76 w 129"/>
                <a:gd name="T83" fmla="*/ 43 h 46"/>
                <a:gd name="T84" fmla="*/ 72 w 129"/>
                <a:gd name="T85" fmla="*/ 42 h 46"/>
                <a:gd name="T86" fmla="*/ 72 w 129"/>
                <a:gd name="T87" fmla="*/ 41 h 46"/>
                <a:gd name="T88" fmla="*/ 71 w 129"/>
                <a:gd name="T89" fmla="*/ 41 h 46"/>
                <a:gd name="T90" fmla="*/ 74 w 129"/>
                <a:gd name="T91" fmla="*/ 46 h 46"/>
                <a:gd name="T92" fmla="*/ 103 w 129"/>
                <a:gd name="T93" fmla="*/ 35 h 46"/>
                <a:gd name="T94" fmla="*/ 120 w 129"/>
                <a:gd name="T95" fmla="*/ 22 h 46"/>
                <a:gd name="T96" fmla="*/ 123 w 129"/>
                <a:gd name="T97" fmla="*/ 22 h 46"/>
                <a:gd name="T98" fmla="*/ 125 w 129"/>
                <a:gd name="T99" fmla="*/ 21 h 46"/>
                <a:gd name="T100" fmla="*/ 125 w 129"/>
                <a:gd name="T101" fmla="*/ 21 h 46"/>
                <a:gd name="T102" fmla="*/ 122 w 129"/>
                <a:gd name="T103" fmla="*/ 18 h 46"/>
                <a:gd name="T104" fmla="*/ 123 w 129"/>
                <a:gd name="T105" fmla="*/ 17 h 46"/>
                <a:gd name="T106" fmla="*/ 127 w 129"/>
                <a:gd name="T107" fmla="*/ 17 h 46"/>
                <a:gd name="T108" fmla="*/ 7 w 129"/>
                <a:gd name="T109" fmla="*/ 7 h 46"/>
                <a:gd name="T110" fmla="*/ 2 w 129"/>
                <a:gd name="T111" fmla="*/ 8 h 46"/>
                <a:gd name="T112" fmla="*/ 9 w 129"/>
                <a:gd name="T113" fmla="*/ 26 h 46"/>
                <a:gd name="T114" fmla="*/ 23 w 129"/>
                <a:gd name="T115" fmla="*/ 36 h 46"/>
                <a:gd name="T116" fmla="*/ 28 w 129"/>
                <a:gd name="T117" fmla="*/ 33 h 46"/>
                <a:gd name="T118" fmla="*/ 23 w 129"/>
                <a:gd name="T119" fmla="*/ 14 h 46"/>
                <a:gd name="T120" fmla="*/ 12 w 129"/>
                <a:gd name="T121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9" h="46">
                  <a:moveTo>
                    <a:pt x="77" y="35"/>
                  </a:moveTo>
                  <a:cubicBezTo>
                    <a:pt x="77" y="35"/>
                    <a:pt x="77" y="34"/>
                    <a:pt x="77" y="34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lose/>
                  <a:moveTo>
                    <a:pt x="113" y="3"/>
                  </a:moveTo>
                  <a:cubicBezTo>
                    <a:pt x="113" y="3"/>
                    <a:pt x="113" y="3"/>
                    <a:pt x="114" y="3"/>
                  </a:cubicBezTo>
                  <a:cubicBezTo>
                    <a:pt x="114" y="3"/>
                    <a:pt x="114" y="3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3" y="2"/>
                    <a:pt x="113" y="2"/>
                    <a:pt x="113" y="2"/>
                  </a:cubicBezTo>
                  <a:cubicBezTo>
                    <a:pt x="113" y="2"/>
                    <a:pt x="113" y="2"/>
                    <a:pt x="113" y="3"/>
                  </a:cubicBezTo>
                  <a:cubicBezTo>
                    <a:pt x="113" y="3"/>
                    <a:pt x="113" y="3"/>
                    <a:pt x="113" y="3"/>
                  </a:cubicBezTo>
                  <a:cubicBezTo>
                    <a:pt x="113" y="3"/>
                    <a:pt x="113" y="3"/>
                    <a:pt x="113" y="3"/>
                  </a:cubicBezTo>
                  <a:close/>
                  <a:moveTo>
                    <a:pt x="114" y="3"/>
                  </a:moveTo>
                  <a:cubicBezTo>
                    <a:pt x="114" y="3"/>
                    <a:pt x="114" y="3"/>
                    <a:pt x="114" y="4"/>
                  </a:cubicBezTo>
                  <a:cubicBezTo>
                    <a:pt x="114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6" y="3"/>
                    <a:pt x="116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6" y="2"/>
                    <a:pt x="115" y="2"/>
                    <a:pt x="115" y="2"/>
                  </a:cubicBezTo>
                  <a:cubicBezTo>
                    <a:pt x="115" y="2"/>
                    <a:pt x="115" y="2"/>
                    <a:pt x="115" y="2"/>
                  </a:cubicBezTo>
                  <a:cubicBezTo>
                    <a:pt x="115" y="2"/>
                    <a:pt x="115" y="2"/>
                    <a:pt x="115" y="2"/>
                  </a:cubicBezTo>
                  <a:cubicBezTo>
                    <a:pt x="115" y="2"/>
                    <a:pt x="115" y="2"/>
                    <a:pt x="115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3"/>
                    <a:pt x="114" y="3"/>
                  </a:cubicBezTo>
                  <a:cubicBezTo>
                    <a:pt x="114" y="3"/>
                    <a:pt x="114" y="3"/>
                    <a:pt x="114" y="3"/>
                  </a:cubicBezTo>
                  <a:cubicBezTo>
                    <a:pt x="114" y="3"/>
                    <a:pt x="114" y="3"/>
                    <a:pt x="114" y="3"/>
                  </a:cubicBezTo>
                  <a:close/>
                  <a:moveTo>
                    <a:pt x="125" y="20"/>
                  </a:moveTo>
                  <a:cubicBezTo>
                    <a:pt x="125" y="20"/>
                    <a:pt x="125" y="20"/>
                    <a:pt x="125" y="20"/>
                  </a:cubicBezTo>
                  <a:cubicBezTo>
                    <a:pt x="125" y="20"/>
                    <a:pt x="125" y="20"/>
                    <a:pt x="125" y="20"/>
                  </a:cubicBezTo>
                  <a:cubicBezTo>
                    <a:pt x="124" y="20"/>
                    <a:pt x="124" y="19"/>
                    <a:pt x="124" y="19"/>
                  </a:cubicBezTo>
                  <a:cubicBezTo>
                    <a:pt x="124" y="19"/>
                    <a:pt x="124" y="19"/>
                    <a:pt x="124" y="19"/>
                  </a:cubicBezTo>
                  <a:cubicBezTo>
                    <a:pt x="124" y="19"/>
                    <a:pt x="124" y="19"/>
                    <a:pt x="124" y="19"/>
                  </a:cubicBezTo>
                  <a:cubicBezTo>
                    <a:pt x="124" y="19"/>
                    <a:pt x="124" y="19"/>
                    <a:pt x="123" y="20"/>
                  </a:cubicBezTo>
                  <a:cubicBezTo>
                    <a:pt x="123" y="20"/>
                    <a:pt x="124" y="20"/>
                    <a:pt x="124" y="20"/>
                  </a:cubicBezTo>
                  <a:cubicBezTo>
                    <a:pt x="124" y="20"/>
                    <a:pt x="124" y="20"/>
                    <a:pt x="124" y="20"/>
                  </a:cubicBezTo>
                  <a:cubicBezTo>
                    <a:pt x="124" y="20"/>
                    <a:pt x="124" y="20"/>
                    <a:pt x="124" y="20"/>
                  </a:cubicBezTo>
                  <a:cubicBezTo>
                    <a:pt x="124" y="20"/>
                    <a:pt x="124" y="20"/>
                    <a:pt x="124" y="20"/>
                  </a:cubicBezTo>
                  <a:cubicBezTo>
                    <a:pt x="124" y="20"/>
                    <a:pt x="124" y="20"/>
                    <a:pt x="125" y="20"/>
                  </a:cubicBezTo>
                  <a:cubicBezTo>
                    <a:pt x="125" y="20"/>
                    <a:pt x="125" y="20"/>
                    <a:pt x="125" y="20"/>
                  </a:cubicBezTo>
                  <a:cubicBezTo>
                    <a:pt x="125" y="20"/>
                    <a:pt x="125" y="20"/>
                    <a:pt x="125" y="20"/>
                  </a:cubicBezTo>
                  <a:cubicBezTo>
                    <a:pt x="125" y="20"/>
                    <a:pt x="125" y="20"/>
                    <a:pt x="125" y="20"/>
                  </a:cubicBezTo>
                  <a:cubicBezTo>
                    <a:pt x="125" y="20"/>
                    <a:pt x="125" y="20"/>
                    <a:pt x="125" y="20"/>
                  </a:cubicBezTo>
                  <a:close/>
                  <a:moveTo>
                    <a:pt x="129" y="15"/>
                  </a:moveTo>
                  <a:cubicBezTo>
                    <a:pt x="129" y="15"/>
                    <a:pt x="129" y="15"/>
                    <a:pt x="129" y="14"/>
                  </a:cubicBezTo>
                  <a:cubicBezTo>
                    <a:pt x="129" y="14"/>
                    <a:pt x="128" y="14"/>
                    <a:pt x="128" y="14"/>
                  </a:cubicBezTo>
                  <a:cubicBezTo>
                    <a:pt x="128" y="14"/>
                    <a:pt x="128" y="14"/>
                    <a:pt x="128" y="14"/>
                  </a:cubicBezTo>
                  <a:cubicBezTo>
                    <a:pt x="128" y="14"/>
                    <a:pt x="128" y="14"/>
                    <a:pt x="128" y="14"/>
                  </a:cubicBezTo>
                  <a:cubicBezTo>
                    <a:pt x="128" y="14"/>
                    <a:pt x="127" y="14"/>
                    <a:pt x="127" y="14"/>
                  </a:cubicBezTo>
                  <a:cubicBezTo>
                    <a:pt x="127" y="14"/>
                    <a:pt x="127" y="14"/>
                    <a:pt x="127" y="15"/>
                  </a:cubicBezTo>
                  <a:cubicBezTo>
                    <a:pt x="127" y="15"/>
                    <a:pt x="127" y="15"/>
                    <a:pt x="127" y="15"/>
                  </a:cubicBezTo>
                  <a:cubicBezTo>
                    <a:pt x="127" y="14"/>
                    <a:pt x="127" y="14"/>
                    <a:pt x="127" y="14"/>
                  </a:cubicBezTo>
                  <a:cubicBezTo>
                    <a:pt x="127" y="14"/>
                    <a:pt x="127" y="14"/>
                    <a:pt x="127" y="14"/>
                  </a:cubicBezTo>
                  <a:cubicBezTo>
                    <a:pt x="127" y="14"/>
                    <a:pt x="126" y="14"/>
                    <a:pt x="126" y="14"/>
                  </a:cubicBezTo>
                  <a:cubicBezTo>
                    <a:pt x="126" y="14"/>
                    <a:pt x="126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3"/>
                    <a:pt x="125" y="14"/>
                    <a:pt x="125" y="14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4" y="12"/>
                    <a:pt x="124" y="12"/>
                    <a:pt x="124" y="12"/>
                  </a:cubicBezTo>
                  <a:cubicBezTo>
                    <a:pt x="124" y="12"/>
                    <a:pt x="124" y="12"/>
                    <a:pt x="124" y="12"/>
                  </a:cubicBezTo>
                  <a:cubicBezTo>
                    <a:pt x="124" y="12"/>
                    <a:pt x="124" y="12"/>
                    <a:pt x="124" y="12"/>
                  </a:cubicBezTo>
                  <a:cubicBezTo>
                    <a:pt x="124" y="12"/>
                    <a:pt x="123" y="12"/>
                    <a:pt x="123" y="12"/>
                  </a:cubicBezTo>
                  <a:cubicBezTo>
                    <a:pt x="123" y="12"/>
                    <a:pt x="123" y="12"/>
                    <a:pt x="123" y="12"/>
                  </a:cubicBezTo>
                  <a:cubicBezTo>
                    <a:pt x="123" y="12"/>
                    <a:pt x="123" y="12"/>
                    <a:pt x="123" y="12"/>
                  </a:cubicBezTo>
                  <a:cubicBezTo>
                    <a:pt x="123" y="12"/>
                    <a:pt x="123" y="12"/>
                    <a:pt x="123" y="12"/>
                  </a:cubicBezTo>
                  <a:cubicBezTo>
                    <a:pt x="123" y="12"/>
                    <a:pt x="123" y="12"/>
                    <a:pt x="123" y="12"/>
                  </a:cubicBezTo>
                  <a:cubicBezTo>
                    <a:pt x="123" y="12"/>
                    <a:pt x="123" y="12"/>
                    <a:pt x="123" y="12"/>
                  </a:cubicBezTo>
                  <a:cubicBezTo>
                    <a:pt x="123" y="12"/>
                    <a:pt x="123" y="12"/>
                    <a:pt x="122" y="12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2" y="12"/>
                    <a:pt x="122" y="13"/>
                  </a:cubicBezTo>
                  <a:cubicBezTo>
                    <a:pt x="122" y="13"/>
                    <a:pt x="122" y="13"/>
                    <a:pt x="122" y="13"/>
                  </a:cubicBezTo>
                  <a:cubicBezTo>
                    <a:pt x="122" y="13"/>
                    <a:pt x="122" y="13"/>
                    <a:pt x="122" y="13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1" y="13"/>
                    <a:pt x="120" y="13"/>
                    <a:pt x="120" y="13"/>
                  </a:cubicBezTo>
                  <a:cubicBezTo>
                    <a:pt x="120" y="13"/>
                    <a:pt x="121" y="13"/>
                    <a:pt x="120" y="12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0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2" y="12"/>
                    <a:pt x="122" y="12"/>
                  </a:cubicBezTo>
                  <a:cubicBezTo>
                    <a:pt x="122" y="12"/>
                    <a:pt x="122" y="12"/>
                    <a:pt x="121" y="12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1" y="10"/>
                    <a:pt x="121" y="10"/>
                    <a:pt x="121" y="10"/>
                  </a:cubicBezTo>
                  <a:cubicBezTo>
                    <a:pt x="121" y="10"/>
                    <a:pt x="121" y="10"/>
                    <a:pt x="121" y="10"/>
                  </a:cubicBezTo>
                  <a:cubicBezTo>
                    <a:pt x="121" y="10"/>
                    <a:pt x="121" y="11"/>
                    <a:pt x="120" y="11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0" y="11"/>
                    <a:pt x="119" y="11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1"/>
                    <a:pt x="119" y="11"/>
                    <a:pt x="118" y="11"/>
                  </a:cubicBezTo>
                  <a:cubicBezTo>
                    <a:pt x="118" y="11"/>
                    <a:pt x="118" y="11"/>
                    <a:pt x="118" y="11"/>
                  </a:cubicBezTo>
                  <a:cubicBezTo>
                    <a:pt x="118" y="11"/>
                    <a:pt x="118" y="11"/>
                    <a:pt x="118" y="11"/>
                  </a:cubicBezTo>
                  <a:cubicBezTo>
                    <a:pt x="118" y="12"/>
                    <a:pt x="118" y="12"/>
                    <a:pt x="117" y="12"/>
                  </a:cubicBezTo>
                  <a:cubicBezTo>
                    <a:pt x="117" y="12"/>
                    <a:pt x="118" y="11"/>
                    <a:pt x="118" y="11"/>
                  </a:cubicBezTo>
                  <a:cubicBezTo>
                    <a:pt x="118" y="11"/>
                    <a:pt x="118" y="11"/>
                    <a:pt x="118" y="11"/>
                  </a:cubicBezTo>
                  <a:cubicBezTo>
                    <a:pt x="118" y="11"/>
                    <a:pt x="118" y="11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8" y="11"/>
                    <a:pt x="118" y="11"/>
                    <a:pt x="118" y="11"/>
                  </a:cubicBezTo>
                  <a:cubicBezTo>
                    <a:pt x="118" y="11"/>
                    <a:pt x="118" y="11"/>
                    <a:pt x="118" y="11"/>
                  </a:cubicBezTo>
                  <a:cubicBezTo>
                    <a:pt x="118" y="11"/>
                    <a:pt x="118" y="10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10"/>
                    <a:pt x="118" y="9"/>
                    <a:pt x="118" y="9"/>
                  </a:cubicBezTo>
                  <a:cubicBezTo>
                    <a:pt x="118" y="9"/>
                    <a:pt x="118" y="9"/>
                    <a:pt x="118" y="9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19" y="8"/>
                    <a:pt x="119" y="8"/>
                    <a:pt x="118" y="8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7"/>
                    <a:pt x="117" y="7"/>
                    <a:pt x="117" y="7"/>
                  </a:cubicBezTo>
                  <a:cubicBezTo>
                    <a:pt x="117" y="7"/>
                    <a:pt x="118" y="7"/>
                    <a:pt x="117" y="7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6" y="7"/>
                    <a:pt x="116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6"/>
                    <a:pt x="116" y="6"/>
                    <a:pt x="115" y="6"/>
                  </a:cubicBezTo>
                  <a:cubicBezTo>
                    <a:pt x="115" y="5"/>
                    <a:pt x="115" y="5"/>
                    <a:pt x="116" y="5"/>
                  </a:cubicBezTo>
                  <a:cubicBezTo>
                    <a:pt x="115" y="5"/>
                    <a:pt x="116" y="5"/>
                    <a:pt x="116" y="5"/>
                  </a:cubicBezTo>
                  <a:cubicBezTo>
                    <a:pt x="116" y="5"/>
                    <a:pt x="115" y="5"/>
                    <a:pt x="115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5" y="4"/>
                    <a:pt x="114" y="4"/>
                    <a:pt x="114" y="4"/>
                  </a:cubicBezTo>
                  <a:cubicBezTo>
                    <a:pt x="114" y="4"/>
                    <a:pt x="114" y="5"/>
                    <a:pt x="114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4" y="5"/>
                    <a:pt x="115" y="5"/>
                    <a:pt x="114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4" y="5"/>
                    <a:pt x="114" y="5"/>
                    <a:pt x="114" y="6"/>
                  </a:cubicBezTo>
                  <a:cubicBezTo>
                    <a:pt x="114" y="6"/>
                    <a:pt x="114" y="6"/>
                    <a:pt x="114" y="6"/>
                  </a:cubicBezTo>
                  <a:cubicBezTo>
                    <a:pt x="114" y="6"/>
                    <a:pt x="114" y="6"/>
                    <a:pt x="114" y="6"/>
                  </a:cubicBezTo>
                  <a:cubicBezTo>
                    <a:pt x="114" y="6"/>
                    <a:pt x="114" y="6"/>
                    <a:pt x="114" y="6"/>
                  </a:cubicBezTo>
                  <a:cubicBezTo>
                    <a:pt x="114" y="7"/>
                    <a:pt x="113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2" y="7"/>
                    <a:pt x="112" y="7"/>
                    <a:pt x="112" y="7"/>
                  </a:cubicBezTo>
                  <a:cubicBezTo>
                    <a:pt x="112" y="7"/>
                    <a:pt x="112" y="7"/>
                    <a:pt x="112" y="7"/>
                  </a:cubicBezTo>
                  <a:cubicBezTo>
                    <a:pt x="113" y="7"/>
                    <a:pt x="113" y="6"/>
                    <a:pt x="113" y="6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5"/>
                    <a:pt x="112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4"/>
                    <a:pt x="112" y="4"/>
                    <a:pt x="112" y="4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1" y="5"/>
                    <a:pt x="112" y="5"/>
                    <a:pt x="112" y="6"/>
                  </a:cubicBezTo>
                  <a:cubicBezTo>
                    <a:pt x="112" y="6"/>
                    <a:pt x="111" y="6"/>
                    <a:pt x="111" y="6"/>
                  </a:cubicBezTo>
                  <a:cubicBezTo>
                    <a:pt x="111" y="6"/>
                    <a:pt x="112" y="6"/>
                    <a:pt x="112" y="6"/>
                  </a:cubicBezTo>
                  <a:cubicBezTo>
                    <a:pt x="112" y="6"/>
                    <a:pt x="111" y="7"/>
                    <a:pt x="111" y="7"/>
                  </a:cubicBezTo>
                  <a:cubicBezTo>
                    <a:pt x="111" y="7"/>
                    <a:pt x="111" y="7"/>
                    <a:pt x="111" y="7"/>
                  </a:cubicBezTo>
                  <a:cubicBezTo>
                    <a:pt x="111" y="7"/>
                    <a:pt x="111" y="7"/>
                    <a:pt x="111" y="8"/>
                  </a:cubicBezTo>
                  <a:cubicBezTo>
                    <a:pt x="111" y="8"/>
                    <a:pt x="110" y="8"/>
                    <a:pt x="110" y="8"/>
                  </a:cubicBezTo>
                  <a:cubicBezTo>
                    <a:pt x="110" y="8"/>
                    <a:pt x="110" y="8"/>
                    <a:pt x="110" y="9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09" y="9"/>
                    <a:pt x="109" y="9"/>
                    <a:pt x="109" y="9"/>
                  </a:cubicBezTo>
                  <a:cubicBezTo>
                    <a:pt x="109" y="9"/>
                    <a:pt x="109" y="9"/>
                    <a:pt x="109" y="9"/>
                  </a:cubicBezTo>
                  <a:cubicBezTo>
                    <a:pt x="109" y="9"/>
                    <a:pt x="109" y="9"/>
                    <a:pt x="109" y="9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09" y="10"/>
                    <a:pt x="109" y="10"/>
                    <a:pt x="108" y="10"/>
                  </a:cubicBezTo>
                  <a:cubicBezTo>
                    <a:pt x="108" y="10"/>
                    <a:pt x="108" y="10"/>
                    <a:pt x="108" y="10"/>
                  </a:cubicBezTo>
                  <a:cubicBezTo>
                    <a:pt x="108" y="10"/>
                    <a:pt x="108" y="10"/>
                    <a:pt x="108" y="10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08" y="11"/>
                    <a:pt x="108" y="11"/>
                    <a:pt x="108" y="12"/>
                  </a:cubicBezTo>
                  <a:cubicBezTo>
                    <a:pt x="108" y="12"/>
                    <a:pt x="108" y="12"/>
                    <a:pt x="108" y="12"/>
                  </a:cubicBezTo>
                  <a:cubicBezTo>
                    <a:pt x="108" y="12"/>
                    <a:pt x="108" y="13"/>
                    <a:pt x="108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7" y="13"/>
                    <a:pt x="107" y="14"/>
                    <a:pt x="107" y="14"/>
                  </a:cubicBezTo>
                  <a:cubicBezTo>
                    <a:pt x="107" y="14"/>
                    <a:pt x="107" y="14"/>
                    <a:pt x="107" y="14"/>
                  </a:cubicBezTo>
                  <a:cubicBezTo>
                    <a:pt x="106" y="14"/>
                    <a:pt x="106" y="14"/>
                    <a:pt x="106" y="14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5" y="14"/>
                    <a:pt x="105" y="14"/>
                    <a:pt x="104" y="15"/>
                  </a:cubicBezTo>
                  <a:cubicBezTo>
                    <a:pt x="104" y="15"/>
                    <a:pt x="104" y="15"/>
                    <a:pt x="104" y="15"/>
                  </a:cubicBezTo>
                  <a:cubicBezTo>
                    <a:pt x="104" y="15"/>
                    <a:pt x="103" y="16"/>
                    <a:pt x="103" y="16"/>
                  </a:cubicBezTo>
                  <a:cubicBezTo>
                    <a:pt x="103" y="16"/>
                    <a:pt x="103" y="16"/>
                    <a:pt x="104" y="16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4" y="16"/>
                    <a:pt x="104" y="17"/>
                    <a:pt x="104" y="17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5" y="17"/>
                    <a:pt x="105" y="17"/>
                    <a:pt x="105" y="18"/>
                  </a:cubicBezTo>
                  <a:cubicBezTo>
                    <a:pt x="105" y="18"/>
                    <a:pt x="104" y="18"/>
                    <a:pt x="104" y="18"/>
                  </a:cubicBezTo>
                  <a:cubicBezTo>
                    <a:pt x="104" y="18"/>
                    <a:pt x="104" y="18"/>
                    <a:pt x="104" y="18"/>
                  </a:cubicBezTo>
                  <a:cubicBezTo>
                    <a:pt x="104" y="18"/>
                    <a:pt x="104" y="18"/>
                    <a:pt x="104" y="18"/>
                  </a:cubicBezTo>
                  <a:cubicBezTo>
                    <a:pt x="104" y="18"/>
                    <a:pt x="104" y="18"/>
                    <a:pt x="104" y="18"/>
                  </a:cubicBezTo>
                  <a:cubicBezTo>
                    <a:pt x="104" y="18"/>
                    <a:pt x="104" y="19"/>
                    <a:pt x="104" y="19"/>
                  </a:cubicBezTo>
                  <a:cubicBezTo>
                    <a:pt x="104" y="19"/>
                    <a:pt x="104" y="20"/>
                    <a:pt x="104" y="21"/>
                  </a:cubicBezTo>
                  <a:cubicBezTo>
                    <a:pt x="104" y="21"/>
                    <a:pt x="103" y="22"/>
                    <a:pt x="103" y="21"/>
                  </a:cubicBezTo>
                  <a:cubicBezTo>
                    <a:pt x="103" y="21"/>
                    <a:pt x="103" y="20"/>
                    <a:pt x="103" y="20"/>
                  </a:cubicBezTo>
                  <a:cubicBezTo>
                    <a:pt x="103" y="20"/>
                    <a:pt x="103" y="19"/>
                    <a:pt x="103" y="18"/>
                  </a:cubicBezTo>
                  <a:cubicBezTo>
                    <a:pt x="102" y="18"/>
                    <a:pt x="102" y="18"/>
                    <a:pt x="102" y="18"/>
                  </a:cubicBezTo>
                  <a:cubicBezTo>
                    <a:pt x="102" y="18"/>
                    <a:pt x="102" y="19"/>
                    <a:pt x="102" y="19"/>
                  </a:cubicBezTo>
                  <a:cubicBezTo>
                    <a:pt x="102" y="19"/>
                    <a:pt x="102" y="19"/>
                    <a:pt x="102" y="19"/>
                  </a:cubicBezTo>
                  <a:cubicBezTo>
                    <a:pt x="102" y="19"/>
                    <a:pt x="102" y="19"/>
                    <a:pt x="102" y="19"/>
                  </a:cubicBezTo>
                  <a:cubicBezTo>
                    <a:pt x="102" y="19"/>
                    <a:pt x="102" y="19"/>
                    <a:pt x="102" y="19"/>
                  </a:cubicBezTo>
                  <a:cubicBezTo>
                    <a:pt x="102" y="19"/>
                    <a:pt x="101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1" y="19"/>
                    <a:pt x="101" y="19"/>
                    <a:pt x="101" y="18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02" y="18"/>
                    <a:pt x="101" y="18"/>
                    <a:pt x="101" y="18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01" y="19"/>
                    <a:pt x="101" y="21"/>
                    <a:pt x="101" y="21"/>
                  </a:cubicBezTo>
                  <a:cubicBezTo>
                    <a:pt x="101" y="21"/>
                    <a:pt x="101" y="22"/>
                    <a:pt x="101" y="23"/>
                  </a:cubicBezTo>
                  <a:cubicBezTo>
                    <a:pt x="101" y="23"/>
                    <a:pt x="100" y="24"/>
                    <a:pt x="99" y="25"/>
                  </a:cubicBezTo>
                  <a:cubicBezTo>
                    <a:pt x="99" y="25"/>
                    <a:pt x="99" y="24"/>
                    <a:pt x="99" y="23"/>
                  </a:cubicBezTo>
                  <a:cubicBezTo>
                    <a:pt x="99" y="23"/>
                    <a:pt x="98" y="22"/>
                    <a:pt x="98" y="21"/>
                  </a:cubicBezTo>
                  <a:cubicBezTo>
                    <a:pt x="98" y="21"/>
                    <a:pt x="98" y="21"/>
                    <a:pt x="98" y="20"/>
                  </a:cubicBezTo>
                  <a:cubicBezTo>
                    <a:pt x="97" y="20"/>
                    <a:pt x="97" y="20"/>
                    <a:pt x="97" y="20"/>
                  </a:cubicBezTo>
                  <a:cubicBezTo>
                    <a:pt x="97" y="21"/>
                    <a:pt x="97" y="21"/>
                    <a:pt x="96" y="21"/>
                  </a:cubicBezTo>
                  <a:cubicBezTo>
                    <a:pt x="96" y="21"/>
                    <a:pt x="96" y="21"/>
                    <a:pt x="95" y="21"/>
                  </a:cubicBezTo>
                  <a:cubicBezTo>
                    <a:pt x="95" y="21"/>
                    <a:pt x="95" y="21"/>
                    <a:pt x="95" y="21"/>
                  </a:cubicBezTo>
                  <a:cubicBezTo>
                    <a:pt x="95" y="21"/>
                    <a:pt x="95" y="21"/>
                    <a:pt x="94" y="21"/>
                  </a:cubicBezTo>
                  <a:cubicBezTo>
                    <a:pt x="94" y="21"/>
                    <a:pt x="94" y="22"/>
                    <a:pt x="94" y="22"/>
                  </a:cubicBezTo>
                  <a:cubicBezTo>
                    <a:pt x="94" y="22"/>
                    <a:pt x="94" y="23"/>
                    <a:pt x="94" y="23"/>
                  </a:cubicBezTo>
                  <a:cubicBezTo>
                    <a:pt x="94" y="23"/>
                    <a:pt x="94" y="23"/>
                    <a:pt x="94" y="24"/>
                  </a:cubicBezTo>
                  <a:cubicBezTo>
                    <a:pt x="93" y="24"/>
                    <a:pt x="93" y="24"/>
                    <a:pt x="93" y="25"/>
                  </a:cubicBezTo>
                  <a:cubicBezTo>
                    <a:pt x="93" y="25"/>
                    <a:pt x="93" y="25"/>
                    <a:pt x="92" y="25"/>
                  </a:cubicBezTo>
                  <a:cubicBezTo>
                    <a:pt x="92" y="26"/>
                    <a:pt x="92" y="26"/>
                    <a:pt x="92" y="26"/>
                  </a:cubicBezTo>
                  <a:cubicBezTo>
                    <a:pt x="92" y="26"/>
                    <a:pt x="91" y="26"/>
                    <a:pt x="91" y="26"/>
                  </a:cubicBezTo>
                  <a:cubicBezTo>
                    <a:pt x="91" y="26"/>
                    <a:pt x="91" y="27"/>
                    <a:pt x="91" y="27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1" y="28"/>
                    <a:pt x="90" y="28"/>
                    <a:pt x="90" y="28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89" y="30"/>
                    <a:pt x="89" y="30"/>
                    <a:pt x="89" y="30"/>
                  </a:cubicBezTo>
                  <a:cubicBezTo>
                    <a:pt x="89" y="30"/>
                    <a:pt x="89" y="30"/>
                    <a:pt x="89" y="30"/>
                  </a:cubicBezTo>
                  <a:cubicBezTo>
                    <a:pt x="89" y="30"/>
                    <a:pt x="89" y="30"/>
                    <a:pt x="89" y="30"/>
                  </a:cubicBezTo>
                  <a:cubicBezTo>
                    <a:pt x="88" y="31"/>
                    <a:pt x="88" y="31"/>
                    <a:pt x="88" y="31"/>
                  </a:cubicBezTo>
                  <a:cubicBezTo>
                    <a:pt x="88" y="31"/>
                    <a:pt x="87" y="31"/>
                    <a:pt x="87" y="31"/>
                  </a:cubicBezTo>
                  <a:cubicBezTo>
                    <a:pt x="86" y="31"/>
                    <a:pt x="86" y="32"/>
                    <a:pt x="86" y="32"/>
                  </a:cubicBezTo>
                  <a:cubicBezTo>
                    <a:pt x="86" y="32"/>
                    <a:pt x="85" y="32"/>
                    <a:pt x="85" y="32"/>
                  </a:cubicBezTo>
                  <a:cubicBezTo>
                    <a:pt x="85" y="32"/>
                    <a:pt x="85" y="32"/>
                    <a:pt x="84" y="32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3" y="32"/>
                    <a:pt x="83" y="32"/>
                    <a:pt x="83" y="32"/>
                  </a:cubicBezTo>
                  <a:cubicBezTo>
                    <a:pt x="83" y="33"/>
                    <a:pt x="82" y="33"/>
                    <a:pt x="82" y="33"/>
                  </a:cubicBezTo>
                  <a:cubicBezTo>
                    <a:pt x="81" y="33"/>
                    <a:pt x="81" y="33"/>
                    <a:pt x="80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0" y="34"/>
                    <a:pt x="79" y="33"/>
                    <a:pt x="79" y="33"/>
                  </a:cubicBezTo>
                  <a:cubicBezTo>
                    <a:pt x="79" y="33"/>
                    <a:pt x="79" y="34"/>
                    <a:pt x="79" y="34"/>
                  </a:cubicBezTo>
                  <a:cubicBezTo>
                    <a:pt x="79" y="34"/>
                    <a:pt x="79" y="34"/>
                    <a:pt x="78" y="34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8" y="34"/>
                    <a:pt x="78" y="35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6"/>
                    <a:pt x="78" y="36"/>
                    <a:pt x="78" y="37"/>
                  </a:cubicBezTo>
                  <a:cubicBezTo>
                    <a:pt x="78" y="37"/>
                    <a:pt x="77" y="37"/>
                    <a:pt x="77" y="37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6" y="36"/>
                    <a:pt x="77" y="37"/>
                    <a:pt x="77" y="37"/>
                  </a:cubicBezTo>
                  <a:cubicBezTo>
                    <a:pt x="77" y="37"/>
                    <a:pt x="76" y="37"/>
                    <a:pt x="77" y="37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6" y="38"/>
                    <a:pt x="76" y="38"/>
                    <a:pt x="76" y="38"/>
                  </a:cubicBezTo>
                  <a:cubicBezTo>
                    <a:pt x="76" y="38"/>
                    <a:pt x="77" y="38"/>
                    <a:pt x="77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8" y="38"/>
                    <a:pt x="77" y="38"/>
                    <a:pt x="77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6" y="39"/>
                    <a:pt x="77" y="39"/>
                    <a:pt x="77" y="39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6" y="39"/>
                    <a:pt x="76" y="40"/>
                    <a:pt x="76" y="40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6" y="41"/>
                    <a:pt x="76" y="41"/>
                    <a:pt x="77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7" y="42"/>
                    <a:pt x="77" y="41"/>
                  </a:cubicBezTo>
                  <a:cubicBezTo>
                    <a:pt x="77" y="41"/>
                    <a:pt x="77" y="41"/>
                    <a:pt x="76" y="41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5" y="41"/>
                    <a:pt x="75" y="42"/>
                    <a:pt x="75" y="42"/>
                  </a:cubicBezTo>
                  <a:cubicBezTo>
                    <a:pt x="75" y="42"/>
                    <a:pt x="75" y="42"/>
                    <a:pt x="75" y="42"/>
                  </a:cubicBezTo>
                  <a:cubicBezTo>
                    <a:pt x="75" y="42"/>
                    <a:pt x="76" y="42"/>
                    <a:pt x="76" y="42"/>
                  </a:cubicBezTo>
                  <a:cubicBezTo>
                    <a:pt x="76" y="42"/>
                    <a:pt x="76" y="43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3"/>
                    <a:pt x="77" y="43"/>
                    <a:pt x="77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7" y="43"/>
                    <a:pt x="77" y="43"/>
                    <a:pt x="78" y="43"/>
                  </a:cubicBezTo>
                  <a:cubicBezTo>
                    <a:pt x="78" y="43"/>
                    <a:pt x="78" y="43"/>
                    <a:pt x="78" y="43"/>
                  </a:cubicBezTo>
                  <a:cubicBezTo>
                    <a:pt x="78" y="43"/>
                    <a:pt x="78" y="43"/>
                    <a:pt x="77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5" y="42"/>
                    <a:pt x="75" y="42"/>
                    <a:pt x="75" y="42"/>
                  </a:cubicBezTo>
                  <a:cubicBezTo>
                    <a:pt x="75" y="42"/>
                    <a:pt x="74" y="42"/>
                    <a:pt x="74" y="42"/>
                  </a:cubicBezTo>
                  <a:cubicBezTo>
                    <a:pt x="74" y="42"/>
                    <a:pt x="74" y="42"/>
                    <a:pt x="74" y="42"/>
                  </a:cubicBezTo>
                  <a:cubicBezTo>
                    <a:pt x="74" y="42"/>
                    <a:pt x="73" y="43"/>
                    <a:pt x="73" y="43"/>
                  </a:cubicBezTo>
                  <a:cubicBezTo>
                    <a:pt x="73" y="43"/>
                    <a:pt x="73" y="43"/>
                    <a:pt x="74" y="43"/>
                  </a:cubicBezTo>
                  <a:cubicBezTo>
                    <a:pt x="74" y="42"/>
                    <a:pt x="74" y="42"/>
                    <a:pt x="74" y="42"/>
                  </a:cubicBezTo>
                  <a:cubicBezTo>
                    <a:pt x="74" y="42"/>
                    <a:pt x="73" y="42"/>
                    <a:pt x="73" y="42"/>
                  </a:cubicBezTo>
                  <a:cubicBezTo>
                    <a:pt x="73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1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71" y="41"/>
                    <a:pt x="70" y="41"/>
                    <a:pt x="70" y="41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70" y="42"/>
                    <a:pt x="70" y="43"/>
                    <a:pt x="70" y="43"/>
                  </a:cubicBezTo>
                  <a:cubicBezTo>
                    <a:pt x="70" y="43"/>
                    <a:pt x="72" y="45"/>
                    <a:pt x="72" y="45"/>
                  </a:cubicBezTo>
                  <a:cubicBezTo>
                    <a:pt x="72" y="46"/>
                    <a:pt x="73" y="46"/>
                    <a:pt x="74" y="46"/>
                  </a:cubicBezTo>
                  <a:cubicBezTo>
                    <a:pt x="74" y="46"/>
                    <a:pt x="76" y="45"/>
                    <a:pt x="77" y="45"/>
                  </a:cubicBezTo>
                  <a:cubicBezTo>
                    <a:pt x="78" y="45"/>
                    <a:pt x="81" y="46"/>
                    <a:pt x="82" y="45"/>
                  </a:cubicBezTo>
                  <a:cubicBezTo>
                    <a:pt x="83" y="45"/>
                    <a:pt x="85" y="43"/>
                    <a:pt x="86" y="43"/>
                  </a:cubicBezTo>
                  <a:cubicBezTo>
                    <a:pt x="87" y="42"/>
                    <a:pt x="88" y="41"/>
                    <a:pt x="90" y="42"/>
                  </a:cubicBezTo>
                  <a:cubicBezTo>
                    <a:pt x="91" y="42"/>
                    <a:pt x="92" y="44"/>
                    <a:pt x="94" y="43"/>
                  </a:cubicBezTo>
                  <a:cubicBezTo>
                    <a:pt x="95" y="43"/>
                    <a:pt x="96" y="42"/>
                    <a:pt x="97" y="42"/>
                  </a:cubicBezTo>
                  <a:cubicBezTo>
                    <a:pt x="98" y="42"/>
                    <a:pt x="100" y="42"/>
                    <a:pt x="101" y="42"/>
                  </a:cubicBezTo>
                  <a:cubicBezTo>
                    <a:pt x="101" y="41"/>
                    <a:pt x="100" y="40"/>
                    <a:pt x="100" y="39"/>
                  </a:cubicBezTo>
                  <a:cubicBezTo>
                    <a:pt x="101" y="38"/>
                    <a:pt x="102" y="36"/>
                    <a:pt x="103" y="35"/>
                  </a:cubicBezTo>
                  <a:cubicBezTo>
                    <a:pt x="103" y="34"/>
                    <a:pt x="102" y="34"/>
                    <a:pt x="104" y="33"/>
                  </a:cubicBezTo>
                  <a:cubicBezTo>
                    <a:pt x="105" y="31"/>
                    <a:pt x="106" y="30"/>
                    <a:pt x="106" y="29"/>
                  </a:cubicBezTo>
                  <a:cubicBezTo>
                    <a:pt x="106" y="27"/>
                    <a:pt x="107" y="22"/>
                    <a:pt x="108" y="22"/>
                  </a:cubicBezTo>
                  <a:cubicBezTo>
                    <a:pt x="108" y="21"/>
                    <a:pt x="108" y="21"/>
                    <a:pt x="109" y="20"/>
                  </a:cubicBezTo>
                  <a:cubicBezTo>
                    <a:pt x="109" y="20"/>
                    <a:pt x="112" y="21"/>
                    <a:pt x="113" y="21"/>
                  </a:cubicBezTo>
                  <a:cubicBezTo>
                    <a:pt x="114" y="21"/>
                    <a:pt x="117" y="20"/>
                    <a:pt x="117" y="20"/>
                  </a:cubicBezTo>
                  <a:cubicBezTo>
                    <a:pt x="117" y="20"/>
                    <a:pt x="119" y="21"/>
                    <a:pt x="119" y="21"/>
                  </a:cubicBezTo>
                  <a:cubicBezTo>
                    <a:pt x="119" y="21"/>
                    <a:pt x="119" y="22"/>
                    <a:pt x="119" y="22"/>
                  </a:cubicBezTo>
                  <a:cubicBezTo>
                    <a:pt x="119" y="22"/>
                    <a:pt x="120" y="22"/>
                    <a:pt x="120" y="2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0" y="23"/>
                    <a:pt x="121" y="22"/>
                    <a:pt x="121" y="22"/>
                  </a:cubicBezTo>
                  <a:cubicBezTo>
                    <a:pt x="121" y="22"/>
                    <a:pt x="121" y="23"/>
                    <a:pt x="121" y="23"/>
                  </a:cubicBezTo>
                  <a:cubicBezTo>
                    <a:pt x="121" y="23"/>
                    <a:pt x="122" y="22"/>
                    <a:pt x="122" y="22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2" y="22"/>
                    <a:pt x="123" y="22"/>
                    <a:pt x="123" y="22"/>
                  </a:cubicBezTo>
                  <a:cubicBezTo>
                    <a:pt x="123" y="22"/>
                    <a:pt x="123" y="22"/>
                    <a:pt x="123" y="22"/>
                  </a:cubicBezTo>
                  <a:cubicBezTo>
                    <a:pt x="123" y="22"/>
                    <a:pt x="123" y="22"/>
                    <a:pt x="124" y="22"/>
                  </a:cubicBezTo>
                  <a:cubicBezTo>
                    <a:pt x="124" y="22"/>
                    <a:pt x="123" y="22"/>
                    <a:pt x="123" y="22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24" y="22"/>
                    <a:pt x="124" y="22"/>
                    <a:pt x="125" y="22"/>
                  </a:cubicBezTo>
                  <a:cubicBezTo>
                    <a:pt x="125" y="22"/>
                    <a:pt x="125" y="22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0"/>
                  </a:cubicBezTo>
                  <a:cubicBezTo>
                    <a:pt x="125" y="20"/>
                    <a:pt x="125" y="20"/>
                    <a:pt x="125" y="20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4" y="21"/>
                    <a:pt x="124" y="21"/>
                  </a:cubicBezTo>
                  <a:cubicBezTo>
                    <a:pt x="124" y="20"/>
                    <a:pt x="124" y="20"/>
                    <a:pt x="124" y="20"/>
                  </a:cubicBezTo>
                  <a:cubicBezTo>
                    <a:pt x="124" y="20"/>
                    <a:pt x="124" y="20"/>
                    <a:pt x="124" y="20"/>
                  </a:cubicBezTo>
                  <a:cubicBezTo>
                    <a:pt x="124" y="20"/>
                    <a:pt x="124" y="20"/>
                    <a:pt x="123" y="20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3" y="20"/>
                    <a:pt x="123" y="20"/>
                    <a:pt x="123" y="19"/>
                  </a:cubicBezTo>
                  <a:cubicBezTo>
                    <a:pt x="123" y="19"/>
                    <a:pt x="123" y="19"/>
                    <a:pt x="122" y="19"/>
                  </a:cubicBezTo>
                  <a:cubicBezTo>
                    <a:pt x="122" y="19"/>
                    <a:pt x="122" y="19"/>
                    <a:pt x="122" y="19"/>
                  </a:cubicBezTo>
                  <a:cubicBezTo>
                    <a:pt x="122" y="19"/>
                    <a:pt x="122" y="19"/>
                    <a:pt x="122" y="18"/>
                  </a:cubicBezTo>
                  <a:cubicBezTo>
                    <a:pt x="122" y="18"/>
                    <a:pt x="122" y="18"/>
                    <a:pt x="122" y="18"/>
                  </a:cubicBezTo>
                  <a:cubicBezTo>
                    <a:pt x="122" y="18"/>
                    <a:pt x="122" y="18"/>
                    <a:pt x="122" y="18"/>
                  </a:cubicBezTo>
                  <a:cubicBezTo>
                    <a:pt x="122" y="18"/>
                    <a:pt x="122" y="18"/>
                    <a:pt x="122" y="18"/>
                  </a:cubicBezTo>
                  <a:cubicBezTo>
                    <a:pt x="122" y="18"/>
                    <a:pt x="122" y="18"/>
                    <a:pt x="122" y="18"/>
                  </a:cubicBezTo>
                  <a:cubicBezTo>
                    <a:pt x="123" y="17"/>
                    <a:pt x="123" y="18"/>
                    <a:pt x="123" y="18"/>
                  </a:cubicBezTo>
                  <a:cubicBezTo>
                    <a:pt x="123" y="18"/>
                    <a:pt x="124" y="18"/>
                    <a:pt x="124" y="17"/>
                  </a:cubicBezTo>
                  <a:cubicBezTo>
                    <a:pt x="124" y="17"/>
                    <a:pt x="123" y="17"/>
                    <a:pt x="123" y="17"/>
                  </a:cubicBezTo>
                  <a:cubicBezTo>
                    <a:pt x="123" y="17"/>
                    <a:pt x="123" y="17"/>
                    <a:pt x="123" y="18"/>
                  </a:cubicBezTo>
                  <a:cubicBezTo>
                    <a:pt x="123" y="18"/>
                    <a:pt x="123" y="17"/>
                    <a:pt x="123" y="17"/>
                  </a:cubicBezTo>
                  <a:cubicBezTo>
                    <a:pt x="123" y="17"/>
                    <a:pt x="123" y="17"/>
                    <a:pt x="123" y="17"/>
                  </a:cubicBezTo>
                  <a:cubicBezTo>
                    <a:pt x="124" y="17"/>
                    <a:pt x="124" y="17"/>
                    <a:pt x="124" y="17"/>
                  </a:cubicBezTo>
                  <a:cubicBezTo>
                    <a:pt x="124" y="17"/>
                    <a:pt x="124" y="18"/>
                    <a:pt x="124" y="18"/>
                  </a:cubicBezTo>
                  <a:cubicBezTo>
                    <a:pt x="124" y="18"/>
                    <a:pt x="125" y="18"/>
                    <a:pt x="125" y="18"/>
                  </a:cubicBezTo>
                  <a:cubicBezTo>
                    <a:pt x="125" y="18"/>
                    <a:pt x="125" y="18"/>
                    <a:pt x="125" y="18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126" y="18"/>
                    <a:pt x="126" y="17"/>
                    <a:pt x="126" y="17"/>
                  </a:cubicBezTo>
                  <a:cubicBezTo>
                    <a:pt x="126" y="17"/>
                    <a:pt x="127" y="17"/>
                    <a:pt x="127" y="17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7" y="17"/>
                    <a:pt x="128" y="17"/>
                    <a:pt x="128" y="17"/>
                  </a:cubicBezTo>
                  <a:cubicBezTo>
                    <a:pt x="128" y="17"/>
                    <a:pt x="128" y="17"/>
                    <a:pt x="128" y="16"/>
                  </a:cubicBezTo>
                  <a:cubicBezTo>
                    <a:pt x="129" y="16"/>
                    <a:pt x="129" y="16"/>
                    <a:pt x="129" y="16"/>
                  </a:cubicBezTo>
                  <a:cubicBezTo>
                    <a:pt x="129" y="16"/>
                    <a:pt x="129" y="16"/>
                    <a:pt x="129" y="16"/>
                  </a:cubicBezTo>
                  <a:cubicBezTo>
                    <a:pt x="129" y="16"/>
                    <a:pt x="129" y="16"/>
                    <a:pt x="129" y="15"/>
                  </a:cubicBezTo>
                  <a:close/>
                  <a:moveTo>
                    <a:pt x="12" y="7"/>
                  </a:moveTo>
                  <a:cubicBezTo>
                    <a:pt x="12" y="7"/>
                    <a:pt x="11" y="6"/>
                    <a:pt x="10" y="6"/>
                  </a:cubicBezTo>
                  <a:cubicBezTo>
                    <a:pt x="10" y="6"/>
                    <a:pt x="9" y="7"/>
                    <a:pt x="8" y="8"/>
                  </a:cubicBezTo>
                  <a:cubicBezTo>
                    <a:pt x="7" y="8"/>
                    <a:pt x="7" y="7"/>
                    <a:pt x="7" y="7"/>
                  </a:cubicBezTo>
                  <a:cubicBezTo>
                    <a:pt x="6" y="6"/>
                    <a:pt x="7" y="6"/>
                    <a:pt x="7" y="5"/>
                  </a:cubicBezTo>
                  <a:cubicBezTo>
                    <a:pt x="7" y="5"/>
                    <a:pt x="8" y="4"/>
                    <a:pt x="8" y="3"/>
                  </a:cubicBezTo>
                  <a:cubicBezTo>
                    <a:pt x="7" y="3"/>
                    <a:pt x="6" y="3"/>
                    <a:pt x="6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3" y="1"/>
                    <a:pt x="2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2" y="6"/>
                    <a:pt x="2" y="7"/>
                    <a:pt x="2" y="8"/>
                  </a:cubicBezTo>
                  <a:cubicBezTo>
                    <a:pt x="2" y="9"/>
                    <a:pt x="3" y="10"/>
                    <a:pt x="3" y="11"/>
                  </a:cubicBezTo>
                  <a:cubicBezTo>
                    <a:pt x="3" y="11"/>
                    <a:pt x="4" y="13"/>
                    <a:pt x="4" y="13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4" y="16"/>
                    <a:pt x="3" y="16"/>
                    <a:pt x="4" y="17"/>
                  </a:cubicBezTo>
                  <a:cubicBezTo>
                    <a:pt x="4" y="18"/>
                    <a:pt x="4" y="19"/>
                    <a:pt x="4" y="19"/>
                  </a:cubicBezTo>
                  <a:cubicBezTo>
                    <a:pt x="5" y="20"/>
                    <a:pt x="5" y="21"/>
                    <a:pt x="6" y="21"/>
                  </a:cubicBezTo>
                  <a:cubicBezTo>
                    <a:pt x="7" y="22"/>
                    <a:pt x="7" y="22"/>
                    <a:pt x="9" y="23"/>
                  </a:cubicBezTo>
                  <a:cubicBezTo>
                    <a:pt x="10" y="24"/>
                    <a:pt x="10" y="25"/>
                    <a:pt x="10" y="26"/>
                  </a:cubicBezTo>
                  <a:cubicBezTo>
                    <a:pt x="10" y="26"/>
                    <a:pt x="9" y="26"/>
                    <a:pt x="9" y="26"/>
                  </a:cubicBezTo>
                  <a:cubicBezTo>
                    <a:pt x="9" y="27"/>
                    <a:pt x="9" y="27"/>
                    <a:pt x="9" y="28"/>
                  </a:cubicBezTo>
                  <a:cubicBezTo>
                    <a:pt x="10" y="28"/>
                    <a:pt x="10" y="28"/>
                    <a:pt x="11" y="28"/>
                  </a:cubicBezTo>
                  <a:cubicBezTo>
                    <a:pt x="13" y="29"/>
                    <a:pt x="13" y="29"/>
                    <a:pt x="14" y="30"/>
                  </a:cubicBezTo>
                  <a:cubicBezTo>
                    <a:pt x="15" y="30"/>
                    <a:pt x="14" y="30"/>
                    <a:pt x="15" y="31"/>
                  </a:cubicBezTo>
                  <a:cubicBezTo>
                    <a:pt x="15" y="33"/>
                    <a:pt x="15" y="32"/>
                    <a:pt x="16" y="33"/>
                  </a:cubicBezTo>
                  <a:cubicBezTo>
                    <a:pt x="17" y="33"/>
                    <a:pt x="17" y="33"/>
                    <a:pt x="18" y="33"/>
                  </a:cubicBezTo>
                  <a:cubicBezTo>
                    <a:pt x="19" y="33"/>
                    <a:pt x="18" y="33"/>
                    <a:pt x="19" y="34"/>
                  </a:cubicBezTo>
                  <a:cubicBezTo>
                    <a:pt x="19" y="34"/>
                    <a:pt x="20" y="35"/>
                    <a:pt x="20" y="35"/>
                  </a:cubicBezTo>
                  <a:cubicBezTo>
                    <a:pt x="21" y="36"/>
                    <a:pt x="22" y="36"/>
                    <a:pt x="23" y="36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5" y="37"/>
                    <a:pt x="25" y="37"/>
                    <a:pt x="26" y="37"/>
                  </a:cubicBezTo>
                  <a:cubicBezTo>
                    <a:pt x="26" y="38"/>
                    <a:pt x="27" y="38"/>
                    <a:pt x="28" y="37"/>
                  </a:cubicBezTo>
                  <a:cubicBezTo>
                    <a:pt x="28" y="37"/>
                    <a:pt x="28" y="37"/>
                    <a:pt x="28" y="36"/>
                  </a:cubicBezTo>
                  <a:cubicBezTo>
                    <a:pt x="28" y="36"/>
                    <a:pt x="28" y="36"/>
                    <a:pt x="29" y="36"/>
                  </a:cubicBezTo>
                  <a:cubicBezTo>
                    <a:pt x="29" y="36"/>
                    <a:pt x="29" y="37"/>
                    <a:pt x="29" y="37"/>
                  </a:cubicBezTo>
                  <a:cubicBezTo>
                    <a:pt x="29" y="38"/>
                    <a:pt x="30" y="37"/>
                    <a:pt x="30" y="36"/>
                  </a:cubicBezTo>
                  <a:cubicBezTo>
                    <a:pt x="30" y="36"/>
                    <a:pt x="30" y="35"/>
                    <a:pt x="30" y="35"/>
                  </a:cubicBezTo>
                  <a:cubicBezTo>
                    <a:pt x="29" y="34"/>
                    <a:pt x="29" y="34"/>
                    <a:pt x="28" y="33"/>
                  </a:cubicBezTo>
                  <a:cubicBezTo>
                    <a:pt x="28" y="33"/>
                    <a:pt x="28" y="32"/>
                    <a:pt x="27" y="31"/>
                  </a:cubicBezTo>
                  <a:cubicBezTo>
                    <a:pt x="27" y="31"/>
                    <a:pt x="27" y="30"/>
                    <a:pt x="27" y="29"/>
                  </a:cubicBezTo>
                  <a:cubicBezTo>
                    <a:pt x="27" y="29"/>
                    <a:pt x="27" y="29"/>
                    <a:pt x="26" y="28"/>
                  </a:cubicBezTo>
                  <a:cubicBezTo>
                    <a:pt x="26" y="28"/>
                    <a:pt x="25" y="28"/>
                    <a:pt x="24" y="27"/>
                  </a:cubicBezTo>
                  <a:cubicBezTo>
                    <a:pt x="24" y="26"/>
                    <a:pt x="24" y="26"/>
                    <a:pt x="24" y="25"/>
                  </a:cubicBezTo>
                  <a:cubicBezTo>
                    <a:pt x="24" y="25"/>
                    <a:pt x="24" y="22"/>
                    <a:pt x="23" y="22"/>
                  </a:cubicBezTo>
                  <a:cubicBezTo>
                    <a:pt x="23" y="22"/>
                    <a:pt x="23" y="21"/>
                    <a:pt x="23" y="20"/>
                  </a:cubicBezTo>
                  <a:cubicBezTo>
                    <a:pt x="23" y="20"/>
                    <a:pt x="23" y="17"/>
                    <a:pt x="23" y="16"/>
                  </a:cubicBezTo>
                  <a:cubicBezTo>
                    <a:pt x="24" y="15"/>
                    <a:pt x="23" y="14"/>
                    <a:pt x="23" y="14"/>
                  </a:cubicBezTo>
                  <a:cubicBezTo>
                    <a:pt x="23" y="13"/>
                    <a:pt x="23" y="12"/>
                    <a:pt x="22" y="12"/>
                  </a:cubicBezTo>
                  <a:cubicBezTo>
                    <a:pt x="22" y="11"/>
                    <a:pt x="21" y="10"/>
                    <a:pt x="20" y="10"/>
                  </a:cubicBezTo>
                  <a:cubicBezTo>
                    <a:pt x="20" y="9"/>
                    <a:pt x="18" y="8"/>
                    <a:pt x="18" y="7"/>
                  </a:cubicBezTo>
                  <a:cubicBezTo>
                    <a:pt x="18" y="7"/>
                    <a:pt x="16" y="6"/>
                    <a:pt x="16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5" y="4"/>
                    <a:pt x="15" y="4"/>
                    <a:pt x="15" y="5"/>
                  </a:cubicBezTo>
                  <a:cubicBezTo>
                    <a:pt x="14" y="5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7"/>
                    <a:pt x="12" y="7"/>
                    <a:pt x="12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8" name="Freeform 850">
              <a:extLst>
                <a:ext uri="{FF2B5EF4-FFF2-40B4-BE49-F238E27FC236}">
                  <a16:creationId xmlns:a16="http://schemas.microsoft.com/office/drawing/2014/main" id="{C61D0F0B-3CBC-32EA-A583-459F6D530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3088" y="4241800"/>
              <a:ext cx="233362" cy="254000"/>
            </a:xfrm>
            <a:custGeom>
              <a:avLst/>
              <a:gdLst>
                <a:gd name="T0" fmla="*/ 54 w 56"/>
                <a:gd name="T1" fmla="*/ 47 h 61"/>
                <a:gd name="T2" fmla="*/ 54 w 56"/>
                <a:gd name="T3" fmla="*/ 45 h 61"/>
                <a:gd name="T4" fmla="*/ 50 w 56"/>
                <a:gd name="T5" fmla="*/ 42 h 61"/>
                <a:gd name="T6" fmla="*/ 47 w 56"/>
                <a:gd name="T7" fmla="*/ 39 h 61"/>
                <a:gd name="T8" fmla="*/ 44 w 56"/>
                <a:gd name="T9" fmla="*/ 36 h 61"/>
                <a:gd name="T10" fmla="*/ 40 w 56"/>
                <a:gd name="T11" fmla="*/ 31 h 61"/>
                <a:gd name="T12" fmla="*/ 36 w 56"/>
                <a:gd name="T13" fmla="*/ 28 h 61"/>
                <a:gd name="T14" fmla="*/ 32 w 56"/>
                <a:gd name="T15" fmla="*/ 27 h 61"/>
                <a:gd name="T16" fmla="*/ 29 w 56"/>
                <a:gd name="T17" fmla="*/ 24 h 61"/>
                <a:gd name="T18" fmla="*/ 29 w 56"/>
                <a:gd name="T19" fmla="*/ 21 h 61"/>
                <a:gd name="T20" fmla="*/ 33 w 56"/>
                <a:gd name="T21" fmla="*/ 19 h 61"/>
                <a:gd name="T22" fmla="*/ 35 w 56"/>
                <a:gd name="T23" fmla="*/ 16 h 61"/>
                <a:gd name="T24" fmla="*/ 33 w 56"/>
                <a:gd name="T25" fmla="*/ 13 h 61"/>
                <a:gd name="T26" fmla="*/ 27 w 56"/>
                <a:gd name="T27" fmla="*/ 11 h 61"/>
                <a:gd name="T28" fmla="*/ 22 w 56"/>
                <a:gd name="T29" fmla="*/ 11 h 61"/>
                <a:gd name="T30" fmla="*/ 18 w 56"/>
                <a:gd name="T31" fmla="*/ 7 h 61"/>
                <a:gd name="T32" fmla="*/ 17 w 56"/>
                <a:gd name="T33" fmla="*/ 3 h 61"/>
                <a:gd name="T34" fmla="*/ 14 w 56"/>
                <a:gd name="T35" fmla="*/ 0 h 61"/>
                <a:gd name="T36" fmla="*/ 10 w 56"/>
                <a:gd name="T37" fmla="*/ 3 h 61"/>
                <a:gd name="T38" fmla="*/ 8 w 56"/>
                <a:gd name="T39" fmla="*/ 8 h 61"/>
                <a:gd name="T40" fmla="*/ 4 w 56"/>
                <a:gd name="T41" fmla="*/ 9 h 61"/>
                <a:gd name="T42" fmla="*/ 3 w 56"/>
                <a:gd name="T43" fmla="*/ 12 h 61"/>
                <a:gd name="T44" fmla="*/ 0 w 56"/>
                <a:gd name="T45" fmla="*/ 14 h 61"/>
                <a:gd name="T46" fmla="*/ 4 w 56"/>
                <a:gd name="T47" fmla="*/ 16 h 61"/>
                <a:gd name="T48" fmla="*/ 4 w 56"/>
                <a:gd name="T49" fmla="*/ 22 h 61"/>
                <a:gd name="T50" fmla="*/ 9 w 56"/>
                <a:gd name="T51" fmla="*/ 23 h 61"/>
                <a:gd name="T52" fmla="*/ 9 w 56"/>
                <a:gd name="T53" fmla="*/ 27 h 61"/>
                <a:gd name="T54" fmla="*/ 9 w 56"/>
                <a:gd name="T55" fmla="*/ 34 h 61"/>
                <a:gd name="T56" fmla="*/ 13 w 56"/>
                <a:gd name="T57" fmla="*/ 32 h 61"/>
                <a:gd name="T58" fmla="*/ 16 w 56"/>
                <a:gd name="T59" fmla="*/ 32 h 61"/>
                <a:gd name="T60" fmla="*/ 22 w 56"/>
                <a:gd name="T61" fmla="*/ 33 h 61"/>
                <a:gd name="T62" fmla="*/ 25 w 56"/>
                <a:gd name="T63" fmla="*/ 30 h 61"/>
                <a:gd name="T64" fmla="*/ 29 w 56"/>
                <a:gd name="T65" fmla="*/ 31 h 61"/>
                <a:gd name="T66" fmla="*/ 35 w 56"/>
                <a:gd name="T67" fmla="*/ 38 h 61"/>
                <a:gd name="T68" fmla="*/ 35 w 56"/>
                <a:gd name="T69" fmla="*/ 43 h 61"/>
                <a:gd name="T70" fmla="*/ 40 w 56"/>
                <a:gd name="T71" fmla="*/ 45 h 61"/>
                <a:gd name="T72" fmla="*/ 42 w 56"/>
                <a:gd name="T73" fmla="*/ 49 h 61"/>
                <a:gd name="T74" fmla="*/ 42 w 56"/>
                <a:gd name="T75" fmla="*/ 53 h 61"/>
                <a:gd name="T76" fmla="*/ 40 w 56"/>
                <a:gd name="T77" fmla="*/ 57 h 61"/>
                <a:gd name="T78" fmla="*/ 44 w 56"/>
                <a:gd name="T79" fmla="*/ 60 h 61"/>
                <a:gd name="T80" fmla="*/ 47 w 56"/>
                <a:gd name="T81" fmla="*/ 58 h 61"/>
                <a:gd name="T82" fmla="*/ 50 w 56"/>
                <a:gd name="T83" fmla="*/ 56 h 61"/>
                <a:gd name="T84" fmla="*/ 54 w 56"/>
                <a:gd name="T85" fmla="*/ 57 h 61"/>
                <a:gd name="T86" fmla="*/ 54 w 56"/>
                <a:gd name="T87" fmla="*/ 53 h 61"/>
                <a:gd name="T88" fmla="*/ 56 w 56"/>
                <a:gd name="T89" fmla="*/ 4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6" h="61">
                  <a:moveTo>
                    <a:pt x="56" y="49"/>
                  </a:moveTo>
                  <a:cubicBezTo>
                    <a:pt x="55" y="49"/>
                    <a:pt x="54" y="49"/>
                    <a:pt x="54" y="48"/>
                  </a:cubicBezTo>
                  <a:cubicBezTo>
                    <a:pt x="54" y="48"/>
                    <a:pt x="54" y="47"/>
                    <a:pt x="54" y="47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45"/>
                    <a:pt x="54" y="45"/>
                    <a:pt x="54" y="45"/>
                  </a:cubicBezTo>
                  <a:cubicBezTo>
                    <a:pt x="53" y="45"/>
                    <a:pt x="53" y="44"/>
                    <a:pt x="52" y="44"/>
                  </a:cubicBezTo>
                  <a:cubicBezTo>
                    <a:pt x="52" y="43"/>
                    <a:pt x="51" y="44"/>
                    <a:pt x="51" y="43"/>
                  </a:cubicBezTo>
                  <a:cubicBezTo>
                    <a:pt x="50" y="43"/>
                    <a:pt x="50" y="43"/>
                    <a:pt x="50" y="42"/>
                  </a:cubicBezTo>
                  <a:cubicBezTo>
                    <a:pt x="50" y="42"/>
                    <a:pt x="50" y="42"/>
                    <a:pt x="49" y="42"/>
                  </a:cubicBezTo>
                  <a:cubicBezTo>
                    <a:pt x="49" y="41"/>
                    <a:pt x="48" y="41"/>
                    <a:pt x="48" y="41"/>
                  </a:cubicBezTo>
                  <a:cubicBezTo>
                    <a:pt x="48" y="40"/>
                    <a:pt x="47" y="39"/>
                    <a:pt x="47" y="39"/>
                  </a:cubicBezTo>
                  <a:cubicBezTo>
                    <a:pt x="47" y="39"/>
                    <a:pt x="46" y="39"/>
                    <a:pt x="46" y="38"/>
                  </a:cubicBezTo>
                  <a:cubicBezTo>
                    <a:pt x="45" y="38"/>
                    <a:pt x="44" y="38"/>
                    <a:pt x="44" y="38"/>
                  </a:cubicBezTo>
                  <a:cubicBezTo>
                    <a:pt x="44" y="37"/>
                    <a:pt x="44" y="37"/>
                    <a:pt x="44" y="36"/>
                  </a:cubicBezTo>
                  <a:cubicBezTo>
                    <a:pt x="43" y="36"/>
                    <a:pt x="42" y="35"/>
                    <a:pt x="42" y="35"/>
                  </a:cubicBezTo>
                  <a:cubicBezTo>
                    <a:pt x="42" y="34"/>
                    <a:pt x="42" y="33"/>
                    <a:pt x="41" y="33"/>
                  </a:cubicBezTo>
                  <a:cubicBezTo>
                    <a:pt x="41" y="33"/>
                    <a:pt x="40" y="32"/>
                    <a:pt x="40" y="31"/>
                  </a:cubicBezTo>
                  <a:cubicBezTo>
                    <a:pt x="40" y="31"/>
                    <a:pt x="39" y="31"/>
                    <a:pt x="39" y="31"/>
                  </a:cubicBezTo>
                  <a:cubicBezTo>
                    <a:pt x="38" y="30"/>
                    <a:pt x="37" y="29"/>
                    <a:pt x="37" y="29"/>
                  </a:cubicBezTo>
                  <a:cubicBezTo>
                    <a:pt x="37" y="29"/>
                    <a:pt x="37" y="28"/>
                    <a:pt x="36" y="28"/>
                  </a:cubicBezTo>
                  <a:cubicBezTo>
                    <a:pt x="36" y="28"/>
                    <a:pt x="35" y="28"/>
                    <a:pt x="35" y="28"/>
                  </a:cubicBezTo>
                  <a:cubicBezTo>
                    <a:pt x="34" y="28"/>
                    <a:pt x="34" y="27"/>
                    <a:pt x="34" y="27"/>
                  </a:cubicBezTo>
                  <a:cubicBezTo>
                    <a:pt x="33" y="27"/>
                    <a:pt x="32" y="27"/>
                    <a:pt x="32" y="27"/>
                  </a:cubicBezTo>
                  <a:cubicBezTo>
                    <a:pt x="31" y="27"/>
                    <a:pt x="31" y="26"/>
                    <a:pt x="31" y="26"/>
                  </a:cubicBezTo>
                  <a:cubicBezTo>
                    <a:pt x="30" y="26"/>
                    <a:pt x="29" y="25"/>
                    <a:pt x="29" y="25"/>
                  </a:cubicBezTo>
                  <a:cubicBezTo>
                    <a:pt x="29" y="25"/>
                    <a:pt x="29" y="24"/>
                    <a:pt x="29" y="24"/>
                  </a:cubicBezTo>
                  <a:cubicBezTo>
                    <a:pt x="30" y="24"/>
                    <a:pt x="30" y="23"/>
                    <a:pt x="29" y="23"/>
                  </a:cubicBezTo>
                  <a:cubicBezTo>
                    <a:pt x="29" y="23"/>
                    <a:pt x="28" y="22"/>
                    <a:pt x="28" y="22"/>
                  </a:cubicBezTo>
                  <a:cubicBezTo>
                    <a:pt x="28" y="22"/>
                    <a:pt x="29" y="21"/>
                    <a:pt x="29" y="21"/>
                  </a:cubicBezTo>
                  <a:cubicBezTo>
                    <a:pt x="29" y="21"/>
                    <a:pt x="30" y="21"/>
                    <a:pt x="31" y="21"/>
                  </a:cubicBezTo>
                  <a:cubicBezTo>
                    <a:pt x="31" y="20"/>
                    <a:pt x="32" y="20"/>
                    <a:pt x="32" y="20"/>
                  </a:cubicBezTo>
                  <a:cubicBezTo>
                    <a:pt x="33" y="20"/>
                    <a:pt x="33" y="20"/>
                    <a:pt x="33" y="19"/>
                  </a:cubicBezTo>
                  <a:cubicBezTo>
                    <a:pt x="33" y="19"/>
                    <a:pt x="33" y="18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7"/>
                    <a:pt x="35" y="17"/>
                    <a:pt x="35" y="16"/>
                  </a:cubicBezTo>
                  <a:cubicBezTo>
                    <a:pt x="35" y="16"/>
                    <a:pt x="35" y="16"/>
                    <a:pt x="34" y="15"/>
                  </a:cubicBezTo>
                  <a:cubicBezTo>
                    <a:pt x="33" y="15"/>
                    <a:pt x="33" y="15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ubicBezTo>
                    <a:pt x="32" y="13"/>
                    <a:pt x="31" y="12"/>
                    <a:pt x="31" y="12"/>
                  </a:cubicBezTo>
                  <a:cubicBezTo>
                    <a:pt x="30" y="12"/>
                    <a:pt x="30" y="11"/>
                    <a:pt x="30" y="11"/>
                  </a:cubicBezTo>
                  <a:cubicBezTo>
                    <a:pt x="29" y="11"/>
                    <a:pt x="28" y="11"/>
                    <a:pt x="27" y="11"/>
                  </a:cubicBezTo>
                  <a:cubicBezTo>
                    <a:pt x="27" y="12"/>
                    <a:pt x="27" y="12"/>
                    <a:pt x="26" y="12"/>
                  </a:cubicBezTo>
                  <a:cubicBezTo>
                    <a:pt x="26" y="12"/>
                    <a:pt x="25" y="11"/>
                    <a:pt x="25" y="11"/>
                  </a:cubicBezTo>
                  <a:cubicBezTo>
                    <a:pt x="24" y="11"/>
                    <a:pt x="22" y="11"/>
                    <a:pt x="22" y="11"/>
                  </a:cubicBezTo>
                  <a:cubicBezTo>
                    <a:pt x="22" y="11"/>
                    <a:pt x="21" y="10"/>
                    <a:pt x="20" y="9"/>
                  </a:cubicBezTo>
                  <a:cubicBezTo>
                    <a:pt x="20" y="9"/>
                    <a:pt x="19" y="8"/>
                    <a:pt x="19" y="8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9" y="6"/>
                    <a:pt x="19" y="6"/>
                    <a:pt x="19" y="5"/>
                  </a:cubicBezTo>
                  <a:cubicBezTo>
                    <a:pt x="18" y="5"/>
                    <a:pt x="18" y="5"/>
                    <a:pt x="18" y="4"/>
                  </a:cubicBezTo>
                  <a:cubicBezTo>
                    <a:pt x="17" y="4"/>
                    <a:pt x="17" y="3"/>
                    <a:pt x="17" y="3"/>
                  </a:cubicBezTo>
                  <a:cubicBezTo>
                    <a:pt x="16" y="2"/>
                    <a:pt x="16" y="2"/>
                    <a:pt x="15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1" y="0"/>
                    <a:pt x="11" y="0"/>
                  </a:cubicBezTo>
                  <a:cubicBezTo>
                    <a:pt x="11" y="0"/>
                    <a:pt x="10" y="1"/>
                    <a:pt x="10" y="1"/>
                  </a:cubicBezTo>
                  <a:cubicBezTo>
                    <a:pt x="10" y="2"/>
                    <a:pt x="10" y="3"/>
                    <a:pt x="10" y="3"/>
                  </a:cubicBezTo>
                  <a:cubicBezTo>
                    <a:pt x="10" y="3"/>
                    <a:pt x="10" y="5"/>
                    <a:pt x="11" y="6"/>
                  </a:cubicBezTo>
                  <a:cubicBezTo>
                    <a:pt x="11" y="6"/>
                    <a:pt x="11" y="8"/>
                    <a:pt x="11" y="8"/>
                  </a:cubicBezTo>
                  <a:cubicBezTo>
                    <a:pt x="10" y="8"/>
                    <a:pt x="9" y="8"/>
                    <a:pt x="8" y="8"/>
                  </a:cubicBezTo>
                  <a:cubicBezTo>
                    <a:pt x="8" y="8"/>
                    <a:pt x="7" y="7"/>
                    <a:pt x="7" y="7"/>
                  </a:cubicBezTo>
                  <a:cubicBezTo>
                    <a:pt x="7" y="7"/>
                    <a:pt x="6" y="8"/>
                    <a:pt x="6" y="8"/>
                  </a:cubicBezTo>
                  <a:cubicBezTo>
                    <a:pt x="6" y="8"/>
                    <a:pt x="5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9"/>
                    <a:pt x="3" y="10"/>
                    <a:pt x="3" y="10"/>
                  </a:cubicBezTo>
                  <a:cubicBezTo>
                    <a:pt x="2" y="11"/>
                    <a:pt x="3" y="11"/>
                    <a:pt x="3" y="12"/>
                  </a:cubicBezTo>
                  <a:cubicBezTo>
                    <a:pt x="3" y="13"/>
                    <a:pt x="3" y="12"/>
                    <a:pt x="2" y="12"/>
                  </a:cubicBezTo>
                  <a:cubicBezTo>
                    <a:pt x="1" y="13"/>
                    <a:pt x="1" y="13"/>
                    <a:pt x="1" y="14"/>
                  </a:cubicBezTo>
                  <a:cubicBezTo>
                    <a:pt x="1" y="14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1" y="16"/>
                    <a:pt x="2" y="15"/>
                    <a:pt x="2" y="15"/>
                  </a:cubicBezTo>
                  <a:cubicBezTo>
                    <a:pt x="2" y="15"/>
                    <a:pt x="4" y="16"/>
                    <a:pt x="4" y="16"/>
                  </a:cubicBezTo>
                  <a:cubicBezTo>
                    <a:pt x="4" y="17"/>
                    <a:pt x="4" y="18"/>
                    <a:pt x="4" y="19"/>
                  </a:cubicBezTo>
                  <a:cubicBezTo>
                    <a:pt x="4" y="19"/>
                    <a:pt x="4" y="20"/>
                    <a:pt x="4" y="20"/>
                  </a:cubicBezTo>
                  <a:cubicBezTo>
                    <a:pt x="4" y="20"/>
                    <a:pt x="4" y="21"/>
                    <a:pt x="4" y="22"/>
                  </a:cubicBezTo>
                  <a:cubicBezTo>
                    <a:pt x="4" y="22"/>
                    <a:pt x="5" y="22"/>
                    <a:pt x="6" y="21"/>
                  </a:cubicBezTo>
                  <a:cubicBezTo>
                    <a:pt x="7" y="21"/>
                    <a:pt x="8" y="21"/>
                    <a:pt x="9" y="21"/>
                  </a:cubicBezTo>
                  <a:cubicBezTo>
                    <a:pt x="10" y="21"/>
                    <a:pt x="9" y="22"/>
                    <a:pt x="9" y="23"/>
                  </a:cubicBezTo>
                  <a:cubicBezTo>
                    <a:pt x="9" y="23"/>
                    <a:pt x="9" y="23"/>
                    <a:pt x="8" y="24"/>
                  </a:cubicBezTo>
                  <a:cubicBezTo>
                    <a:pt x="8" y="24"/>
                    <a:pt x="9" y="25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8"/>
                    <a:pt x="9" y="29"/>
                    <a:pt x="9" y="29"/>
                  </a:cubicBezTo>
                  <a:cubicBezTo>
                    <a:pt x="9" y="30"/>
                    <a:pt x="9" y="31"/>
                    <a:pt x="9" y="31"/>
                  </a:cubicBezTo>
                  <a:cubicBezTo>
                    <a:pt x="9" y="32"/>
                    <a:pt x="9" y="34"/>
                    <a:pt x="9" y="34"/>
                  </a:cubicBezTo>
                  <a:cubicBezTo>
                    <a:pt x="10" y="35"/>
                    <a:pt x="10" y="34"/>
                    <a:pt x="10" y="33"/>
                  </a:cubicBezTo>
                  <a:cubicBezTo>
                    <a:pt x="11" y="33"/>
                    <a:pt x="11" y="33"/>
                    <a:pt x="12" y="33"/>
                  </a:cubicBezTo>
                  <a:cubicBezTo>
                    <a:pt x="13" y="33"/>
                    <a:pt x="13" y="32"/>
                    <a:pt x="13" y="32"/>
                  </a:cubicBezTo>
                  <a:cubicBezTo>
                    <a:pt x="13" y="31"/>
                    <a:pt x="13" y="31"/>
                    <a:pt x="14" y="31"/>
                  </a:cubicBezTo>
                  <a:cubicBezTo>
                    <a:pt x="14" y="31"/>
                    <a:pt x="14" y="31"/>
                    <a:pt x="15" y="31"/>
                  </a:cubicBezTo>
                  <a:cubicBezTo>
                    <a:pt x="15" y="31"/>
                    <a:pt x="16" y="31"/>
                    <a:pt x="16" y="32"/>
                  </a:cubicBezTo>
                  <a:cubicBezTo>
                    <a:pt x="17" y="32"/>
                    <a:pt x="18" y="32"/>
                    <a:pt x="19" y="32"/>
                  </a:cubicBezTo>
                  <a:cubicBezTo>
                    <a:pt x="19" y="32"/>
                    <a:pt x="19" y="33"/>
                    <a:pt x="20" y="33"/>
                  </a:cubicBezTo>
                  <a:cubicBezTo>
                    <a:pt x="20" y="33"/>
                    <a:pt x="22" y="33"/>
                    <a:pt x="22" y="33"/>
                  </a:cubicBezTo>
                  <a:cubicBezTo>
                    <a:pt x="23" y="33"/>
                    <a:pt x="23" y="32"/>
                    <a:pt x="23" y="32"/>
                  </a:cubicBezTo>
                  <a:cubicBezTo>
                    <a:pt x="23" y="31"/>
                    <a:pt x="23" y="31"/>
                    <a:pt x="24" y="31"/>
                  </a:cubicBezTo>
                  <a:cubicBezTo>
                    <a:pt x="24" y="30"/>
                    <a:pt x="24" y="30"/>
                    <a:pt x="25" y="30"/>
                  </a:cubicBezTo>
                  <a:cubicBezTo>
                    <a:pt x="25" y="30"/>
                    <a:pt x="25" y="30"/>
                    <a:pt x="26" y="29"/>
                  </a:cubicBezTo>
                  <a:cubicBezTo>
                    <a:pt x="26" y="29"/>
                    <a:pt x="27" y="29"/>
                    <a:pt x="27" y="30"/>
                  </a:cubicBezTo>
                  <a:cubicBezTo>
                    <a:pt x="28" y="30"/>
                    <a:pt x="29" y="30"/>
                    <a:pt x="29" y="31"/>
                  </a:cubicBezTo>
                  <a:cubicBezTo>
                    <a:pt x="30" y="31"/>
                    <a:pt x="30" y="31"/>
                    <a:pt x="31" y="32"/>
                  </a:cubicBezTo>
                  <a:cubicBezTo>
                    <a:pt x="32" y="33"/>
                    <a:pt x="33" y="34"/>
                    <a:pt x="34" y="34"/>
                  </a:cubicBezTo>
                  <a:cubicBezTo>
                    <a:pt x="35" y="35"/>
                    <a:pt x="35" y="37"/>
                    <a:pt x="35" y="38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39"/>
                    <a:pt x="36" y="40"/>
                    <a:pt x="36" y="41"/>
                  </a:cubicBezTo>
                  <a:cubicBezTo>
                    <a:pt x="35" y="42"/>
                    <a:pt x="35" y="42"/>
                    <a:pt x="35" y="43"/>
                  </a:cubicBezTo>
                  <a:cubicBezTo>
                    <a:pt x="35" y="43"/>
                    <a:pt x="36" y="44"/>
                    <a:pt x="36" y="44"/>
                  </a:cubicBezTo>
                  <a:cubicBezTo>
                    <a:pt x="37" y="44"/>
                    <a:pt x="37" y="45"/>
                    <a:pt x="38" y="45"/>
                  </a:cubicBezTo>
                  <a:cubicBezTo>
                    <a:pt x="38" y="45"/>
                    <a:pt x="39" y="45"/>
                    <a:pt x="40" y="45"/>
                  </a:cubicBezTo>
                  <a:cubicBezTo>
                    <a:pt x="40" y="46"/>
                    <a:pt x="40" y="46"/>
                    <a:pt x="40" y="47"/>
                  </a:cubicBezTo>
                  <a:cubicBezTo>
                    <a:pt x="40" y="47"/>
                    <a:pt x="41" y="47"/>
                    <a:pt x="41" y="48"/>
                  </a:cubicBezTo>
                  <a:cubicBezTo>
                    <a:pt x="42" y="48"/>
                    <a:pt x="42" y="49"/>
                    <a:pt x="42" y="49"/>
                  </a:cubicBezTo>
                  <a:cubicBezTo>
                    <a:pt x="42" y="49"/>
                    <a:pt x="42" y="50"/>
                    <a:pt x="42" y="50"/>
                  </a:cubicBezTo>
                  <a:cubicBezTo>
                    <a:pt x="42" y="50"/>
                    <a:pt x="42" y="51"/>
                    <a:pt x="41" y="51"/>
                  </a:cubicBezTo>
                  <a:cubicBezTo>
                    <a:pt x="41" y="52"/>
                    <a:pt x="41" y="53"/>
                    <a:pt x="42" y="53"/>
                  </a:cubicBezTo>
                  <a:cubicBezTo>
                    <a:pt x="42" y="53"/>
                    <a:pt x="42" y="55"/>
                    <a:pt x="42" y="55"/>
                  </a:cubicBezTo>
                  <a:cubicBezTo>
                    <a:pt x="42" y="56"/>
                    <a:pt x="41" y="56"/>
                    <a:pt x="41" y="56"/>
                  </a:cubicBezTo>
                  <a:cubicBezTo>
                    <a:pt x="40" y="57"/>
                    <a:pt x="40" y="57"/>
                    <a:pt x="40" y="57"/>
                  </a:cubicBezTo>
                  <a:cubicBezTo>
                    <a:pt x="40" y="57"/>
                    <a:pt x="40" y="57"/>
                    <a:pt x="40" y="57"/>
                  </a:cubicBezTo>
                  <a:cubicBezTo>
                    <a:pt x="41" y="58"/>
                    <a:pt x="41" y="59"/>
                    <a:pt x="42" y="59"/>
                  </a:cubicBezTo>
                  <a:cubicBezTo>
                    <a:pt x="43" y="59"/>
                    <a:pt x="44" y="59"/>
                    <a:pt x="44" y="60"/>
                  </a:cubicBezTo>
                  <a:cubicBezTo>
                    <a:pt x="45" y="60"/>
                    <a:pt x="46" y="61"/>
                    <a:pt x="46" y="61"/>
                  </a:cubicBezTo>
                  <a:cubicBezTo>
                    <a:pt x="47" y="61"/>
                    <a:pt x="47" y="61"/>
                    <a:pt x="47" y="60"/>
                  </a:cubicBezTo>
                  <a:cubicBezTo>
                    <a:pt x="47" y="59"/>
                    <a:pt x="48" y="59"/>
                    <a:pt x="47" y="58"/>
                  </a:cubicBezTo>
                  <a:cubicBezTo>
                    <a:pt x="46" y="57"/>
                    <a:pt x="46" y="57"/>
                    <a:pt x="46" y="56"/>
                  </a:cubicBezTo>
                  <a:cubicBezTo>
                    <a:pt x="47" y="56"/>
                    <a:pt x="47" y="56"/>
                    <a:pt x="48" y="56"/>
                  </a:cubicBezTo>
                  <a:cubicBezTo>
                    <a:pt x="49" y="56"/>
                    <a:pt x="49" y="56"/>
                    <a:pt x="50" y="56"/>
                  </a:cubicBezTo>
                  <a:cubicBezTo>
                    <a:pt x="51" y="57"/>
                    <a:pt x="51" y="57"/>
                    <a:pt x="52" y="57"/>
                  </a:cubicBezTo>
                  <a:cubicBezTo>
                    <a:pt x="52" y="57"/>
                    <a:pt x="53" y="58"/>
                    <a:pt x="54" y="58"/>
                  </a:cubicBezTo>
                  <a:cubicBezTo>
                    <a:pt x="54" y="58"/>
                    <a:pt x="54" y="57"/>
                    <a:pt x="54" y="57"/>
                  </a:cubicBezTo>
                  <a:cubicBezTo>
                    <a:pt x="54" y="57"/>
                    <a:pt x="55" y="56"/>
                    <a:pt x="55" y="56"/>
                  </a:cubicBezTo>
                  <a:cubicBezTo>
                    <a:pt x="55" y="55"/>
                    <a:pt x="55" y="55"/>
                    <a:pt x="54" y="54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54" y="52"/>
                    <a:pt x="54" y="52"/>
                    <a:pt x="54" y="52"/>
                  </a:cubicBezTo>
                  <a:cubicBezTo>
                    <a:pt x="55" y="51"/>
                    <a:pt x="56" y="51"/>
                    <a:pt x="56" y="50"/>
                  </a:cubicBezTo>
                  <a:cubicBezTo>
                    <a:pt x="56" y="50"/>
                    <a:pt x="56" y="49"/>
                    <a:pt x="56" y="4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9" name="Freeform 851">
              <a:extLst>
                <a:ext uri="{FF2B5EF4-FFF2-40B4-BE49-F238E27FC236}">
                  <a16:creationId xmlns:a16="http://schemas.microsoft.com/office/drawing/2014/main" id="{6BCBA0B3-F299-F0EA-B906-4087155CC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2663" y="3533775"/>
              <a:ext cx="307975" cy="150813"/>
            </a:xfrm>
            <a:custGeom>
              <a:avLst/>
              <a:gdLst>
                <a:gd name="T0" fmla="*/ 7 w 74"/>
                <a:gd name="T1" fmla="*/ 29 h 36"/>
                <a:gd name="T2" fmla="*/ 4 w 74"/>
                <a:gd name="T3" fmla="*/ 28 h 36"/>
                <a:gd name="T4" fmla="*/ 1 w 74"/>
                <a:gd name="T5" fmla="*/ 29 h 36"/>
                <a:gd name="T6" fmla="*/ 0 w 74"/>
                <a:gd name="T7" fmla="*/ 30 h 36"/>
                <a:gd name="T8" fmla="*/ 1 w 74"/>
                <a:gd name="T9" fmla="*/ 33 h 36"/>
                <a:gd name="T10" fmla="*/ 9 w 74"/>
                <a:gd name="T11" fmla="*/ 33 h 36"/>
                <a:gd name="T12" fmla="*/ 12 w 74"/>
                <a:gd name="T13" fmla="*/ 34 h 36"/>
                <a:gd name="T14" fmla="*/ 15 w 74"/>
                <a:gd name="T15" fmla="*/ 33 h 36"/>
                <a:gd name="T16" fmla="*/ 17 w 74"/>
                <a:gd name="T17" fmla="*/ 34 h 36"/>
                <a:gd name="T18" fmla="*/ 19 w 74"/>
                <a:gd name="T19" fmla="*/ 35 h 36"/>
                <a:gd name="T20" fmla="*/ 22 w 74"/>
                <a:gd name="T21" fmla="*/ 35 h 36"/>
                <a:gd name="T22" fmla="*/ 25 w 74"/>
                <a:gd name="T23" fmla="*/ 35 h 36"/>
                <a:gd name="T24" fmla="*/ 30 w 74"/>
                <a:gd name="T25" fmla="*/ 34 h 36"/>
                <a:gd name="T26" fmla="*/ 32 w 74"/>
                <a:gd name="T27" fmla="*/ 32 h 36"/>
                <a:gd name="T28" fmla="*/ 31 w 74"/>
                <a:gd name="T29" fmla="*/ 30 h 36"/>
                <a:gd name="T30" fmla="*/ 34 w 74"/>
                <a:gd name="T31" fmla="*/ 28 h 36"/>
                <a:gd name="T32" fmla="*/ 37 w 74"/>
                <a:gd name="T33" fmla="*/ 26 h 36"/>
                <a:gd name="T34" fmla="*/ 38 w 74"/>
                <a:gd name="T35" fmla="*/ 25 h 36"/>
                <a:gd name="T36" fmla="*/ 42 w 74"/>
                <a:gd name="T37" fmla="*/ 24 h 36"/>
                <a:gd name="T38" fmla="*/ 45 w 74"/>
                <a:gd name="T39" fmla="*/ 26 h 36"/>
                <a:gd name="T40" fmla="*/ 48 w 74"/>
                <a:gd name="T41" fmla="*/ 26 h 36"/>
                <a:gd name="T42" fmla="*/ 50 w 74"/>
                <a:gd name="T43" fmla="*/ 23 h 36"/>
                <a:gd name="T44" fmla="*/ 52 w 74"/>
                <a:gd name="T45" fmla="*/ 20 h 36"/>
                <a:gd name="T46" fmla="*/ 58 w 74"/>
                <a:gd name="T47" fmla="*/ 19 h 36"/>
                <a:gd name="T48" fmla="*/ 60 w 74"/>
                <a:gd name="T49" fmla="*/ 16 h 36"/>
                <a:gd name="T50" fmla="*/ 70 w 74"/>
                <a:gd name="T51" fmla="*/ 13 h 36"/>
                <a:gd name="T52" fmla="*/ 73 w 74"/>
                <a:gd name="T53" fmla="*/ 11 h 36"/>
                <a:gd name="T54" fmla="*/ 72 w 74"/>
                <a:gd name="T55" fmla="*/ 7 h 36"/>
                <a:gd name="T56" fmla="*/ 67 w 74"/>
                <a:gd name="T57" fmla="*/ 5 h 36"/>
                <a:gd name="T58" fmla="*/ 61 w 74"/>
                <a:gd name="T59" fmla="*/ 3 h 36"/>
                <a:gd name="T60" fmla="*/ 54 w 74"/>
                <a:gd name="T61" fmla="*/ 2 h 36"/>
                <a:gd name="T62" fmla="*/ 49 w 74"/>
                <a:gd name="T63" fmla="*/ 3 h 36"/>
                <a:gd name="T64" fmla="*/ 45 w 74"/>
                <a:gd name="T65" fmla="*/ 3 h 36"/>
                <a:gd name="T66" fmla="*/ 42 w 74"/>
                <a:gd name="T67" fmla="*/ 3 h 36"/>
                <a:gd name="T68" fmla="*/ 37 w 74"/>
                <a:gd name="T69" fmla="*/ 2 h 36"/>
                <a:gd name="T70" fmla="*/ 31 w 74"/>
                <a:gd name="T71" fmla="*/ 1 h 36"/>
                <a:gd name="T72" fmla="*/ 28 w 74"/>
                <a:gd name="T73" fmla="*/ 4 h 36"/>
                <a:gd name="T74" fmla="*/ 19 w 74"/>
                <a:gd name="T75" fmla="*/ 4 h 36"/>
                <a:gd name="T76" fmla="*/ 13 w 74"/>
                <a:gd name="T77" fmla="*/ 4 h 36"/>
                <a:gd name="T78" fmla="*/ 12 w 74"/>
                <a:gd name="T79" fmla="*/ 6 h 36"/>
                <a:gd name="T80" fmla="*/ 11 w 74"/>
                <a:gd name="T81" fmla="*/ 8 h 36"/>
                <a:gd name="T82" fmla="*/ 12 w 74"/>
                <a:gd name="T83" fmla="*/ 10 h 36"/>
                <a:gd name="T84" fmla="*/ 10 w 74"/>
                <a:gd name="T85" fmla="*/ 12 h 36"/>
                <a:gd name="T86" fmla="*/ 6 w 74"/>
                <a:gd name="T87" fmla="*/ 16 h 36"/>
                <a:gd name="T88" fmla="*/ 10 w 74"/>
                <a:gd name="T89" fmla="*/ 17 h 36"/>
                <a:gd name="T90" fmla="*/ 12 w 74"/>
                <a:gd name="T91" fmla="*/ 19 h 36"/>
                <a:gd name="T92" fmla="*/ 14 w 74"/>
                <a:gd name="T93" fmla="*/ 18 h 36"/>
                <a:gd name="T94" fmla="*/ 15 w 74"/>
                <a:gd name="T95" fmla="*/ 16 h 36"/>
                <a:gd name="T96" fmla="*/ 17 w 74"/>
                <a:gd name="T97" fmla="*/ 18 h 36"/>
                <a:gd name="T98" fmla="*/ 19 w 74"/>
                <a:gd name="T99" fmla="*/ 20 h 36"/>
                <a:gd name="T100" fmla="*/ 23 w 74"/>
                <a:gd name="T101" fmla="*/ 22 h 36"/>
                <a:gd name="T102" fmla="*/ 26 w 74"/>
                <a:gd name="T103" fmla="*/ 23 h 36"/>
                <a:gd name="T104" fmla="*/ 23 w 74"/>
                <a:gd name="T105" fmla="*/ 25 h 36"/>
                <a:gd name="T106" fmla="*/ 21 w 74"/>
                <a:gd name="T107" fmla="*/ 24 h 36"/>
                <a:gd name="T108" fmla="*/ 19 w 74"/>
                <a:gd name="T109" fmla="*/ 25 h 36"/>
                <a:gd name="T110" fmla="*/ 16 w 74"/>
                <a:gd name="T111" fmla="*/ 28 h 36"/>
                <a:gd name="T112" fmla="*/ 14 w 74"/>
                <a:gd name="T113" fmla="*/ 26 h 36"/>
                <a:gd name="T114" fmla="*/ 12 w 74"/>
                <a:gd name="T115" fmla="*/ 27 h 36"/>
                <a:gd name="T116" fmla="*/ 12 w 74"/>
                <a:gd name="T117" fmla="*/ 30 h 36"/>
                <a:gd name="T118" fmla="*/ 11 w 74"/>
                <a:gd name="T119" fmla="*/ 28 h 36"/>
                <a:gd name="T120" fmla="*/ 10 w 74"/>
                <a:gd name="T121" fmla="*/ 28 h 36"/>
                <a:gd name="T122" fmla="*/ 9 w 74"/>
                <a:gd name="T123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" h="36">
                  <a:moveTo>
                    <a:pt x="9" y="30"/>
                  </a:moveTo>
                  <a:cubicBezTo>
                    <a:pt x="7" y="29"/>
                    <a:pt x="7" y="29"/>
                    <a:pt x="7" y="29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30"/>
                    <a:pt x="0" y="30"/>
                  </a:cubicBezTo>
                  <a:cubicBezTo>
                    <a:pt x="0" y="31"/>
                    <a:pt x="0" y="32"/>
                    <a:pt x="0" y="32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4" y="33"/>
                    <a:pt x="14" y="33"/>
                  </a:cubicBezTo>
                  <a:cubicBezTo>
                    <a:pt x="14" y="33"/>
                    <a:pt x="15" y="33"/>
                    <a:pt x="15" y="33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4"/>
                    <a:pt x="17" y="34"/>
                    <a:pt x="17" y="34"/>
                  </a:cubicBezTo>
                  <a:cubicBezTo>
                    <a:pt x="17" y="34"/>
                    <a:pt x="17" y="35"/>
                    <a:pt x="17" y="35"/>
                  </a:cubicBezTo>
                  <a:cubicBezTo>
                    <a:pt x="17" y="35"/>
                    <a:pt x="19" y="35"/>
                    <a:pt x="19" y="35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1" y="35"/>
                    <a:pt x="22" y="35"/>
                  </a:cubicBezTo>
                  <a:cubicBezTo>
                    <a:pt x="22" y="35"/>
                    <a:pt x="23" y="34"/>
                    <a:pt x="23" y="34"/>
                  </a:cubicBezTo>
                  <a:cubicBezTo>
                    <a:pt x="24" y="34"/>
                    <a:pt x="25" y="34"/>
                    <a:pt x="25" y="35"/>
                  </a:cubicBezTo>
                  <a:cubicBezTo>
                    <a:pt x="25" y="35"/>
                    <a:pt x="28" y="34"/>
                    <a:pt x="28" y="34"/>
                  </a:cubicBezTo>
                  <a:cubicBezTo>
                    <a:pt x="28" y="34"/>
                    <a:pt x="30" y="34"/>
                    <a:pt x="30" y="34"/>
                  </a:cubicBezTo>
                  <a:cubicBezTo>
                    <a:pt x="30" y="34"/>
                    <a:pt x="31" y="34"/>
                    <a:pt x="31" y="34"/>
                  </a:cubicBezTo>
                  <a:cubicBezTo>
                    <a:pt x="31" y="34"/>
                    <a:pt x="32" y="33"/>
                    <a:pt x="32" y="32"/>
                  </a:cubicBezTo>
                  <a:cubicBezTo>
                    <a:pt x="31" y="32"/>
                    <a:pt x="31" y="32"/>
                    <a:pt x="31" y="31"/>
                  </a:cubicBezTo>
                  <a:cubicBezTo>
                    <a:pt x="31" y="31"/>
                    <a:pt x="31" y="30"/>
                    <a:pt x="31" y="30"/>
                  </a:cubicBezTo>
                  <a:cubicBezTo>
                    <a:pt x="32" y="29"/>
                    <a:pt x="33" y="29"/>
                    <a:pt x="33" y="29"/>
                  </a:cubicBezTo>
                  <a:cubicBezTo>
                    <a:pt x="33" y="29"/>
                    <a:pt x="34" y="29"/>
                    <a:pt x="34" y="28"/>
                  </a:cubicBezTo>
                  <a:cubicBezTo>
                    <a:pt x="34" y="28"/>
                    <a:pt x="36" y="27"/>
                    <a:pt x="36" y="27"/>
                  </a:cubicBezTo>
                  <a:cubicBezTo>
                    <a:pt x="36" y="27"/>
                    <a:pt x="37" y="26"/>
                    <a:pt x="37" y="26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8" y="26"/>
                    <a:pt x="38" y="25"/>
                    <a:pt x="38" y="25"/>
                  </a:cubicBezTo>
                  <a:cubicBezTo>
                    <a:pt x="39" y="25"/>
                    <a:pt x="40" y="25"/>
                    <a:pt x="40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49" y="25"/>
                    <a:pt x="50" y="23"/>
                    <a:pt x="50" y="23"/>
                  </a:cubicBezTo>
                  <a:cubicBezTo>
                    <a:pt x="50" y="23"/>
                    <a:pt x="50" y="22"/>
                    <a:pt x="50" y="21"/>
                  </a:cubicBezTo>
                  <a:cubicBezTo>
                    <a:pt x="50" y="21"/>
                    <a:pt x="52" y="20"/>
                    <a:pt x="52" y="20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0" y="13"/>
                    <a:pt x="72" y="11"/>
                    <a:pt x="72" y="11"/>
                  </a:cubicBezTo>
                  <a:cubicBezTo>
                    <a:pt x="72" y="11"/>
                    <a:pt x="73" y="11"/>
                    <a:pt x="73" y="11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2" y="7"/>
                    <a:pt x="72" y="7"/>
                    <a:pt x="72" y="7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3" y="4"/>
                    <a:pt x="43" y="4"/>
                  </a:cubicBezTo>
                  <a:cubicBezTo>
                    <a:pt x="42" y="4"/>
                    <a:pt x="42" y="4"/>
                    <a:pt x="42" y="3"/>
                  </a:cubicBezTo>
                  <a:cubicBezTo>
                    <a:pt x="41" y="3"/>
                    <a:pt x="39" y="3"/>
                    <a:pt x="39" y="3"/>
                  </a:cubicBezTo>
                  <a:cubicBezTo>
                    <a:pt x="39" y="3"/>
                    <a:pt x="37" y="2"/>
                    <a:pt x="37" y="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1" y="1"/>
                    <a:pt x="31" y="1"/>
                  </a:cubicBezTo>
                  <a:cubicBezTo>
                    <a:pt x="31" y="1"/>
                    <a:pt x="29" y="2"/>
                    <a:pt x="29" y="2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3" y="4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8" y="16"/>
                    <a:pt x="8" y="16"/>
                  </a:cubicBezTo>
                  <a:cubicBezTo>
                    <a:pt x="8" y="16"/>
                    <a:pt x="10" y="17"/>
                    <a:pt x="10" y="17"/>
                  </a:cubicBezTo>
                  <a:cubicBezTo>
                    <a:pt x="10" y="17"/>
                    <a:pt x="10" y="19"/>
                    <a:pt x="10" y="19"/>
                  </a:cubicBezTo>
                  <a:cubicBezTo>
                    <a:pt x="11" y="19"/>
                    <a:pt x="12" y="19"/>
                    <a:pt x="12" y="19"/>
                  </a:cubicBezTo>
                  <a:cubicBezTo>
                    <a:pt x="13" y="19"/>
                    <a:pt x="14" y="19"/>
                    <a:pt x="14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6"/>
                    <a:pt x="15" y="16"/>
                  </a:cubicBezTo>
                  <a:cubicBezTo>
                    <a:pt x="15" y="16"/>
                    <a:pt x="16" y="16"/>
                    <a:pt x="17" y="16"/>
                  </a:cubicBezTo>
                  <a:cubicBezTo>
                    <a:pt x="17" y="17"/>
                    <a:pt x="17" y="18"/>
                    <a:pt x="17" y="18"/>
                  </a:cubicBezTo>
                  <a:cubicBezTo>
                    <a:pt x="17" y="19"/>
                    <a:pt x="18" y="18"/>
                    <a:pt x="19" y="19"/>
                  </a:cubicBezTo>
                  <a:cubicBezTo>
                    <a:pt x="20" y="19"/>
                    <a:pt x="19" y="20"/>
                    <a:pt x="19" y="20"/>
                  </a:cubicBezTo>
                  <a:cubicBezTo>
                    <a:pt x="19" y="20"/>
                    <a:pt x="21" y="20"/>
                    <a:pt x="21" y="20"/>
                  </a:cubicBezTo>
                  <a:cubicBezTo>
                    <a:pt x="21" y="21"/>
                    <a:pt x="22" y="22"/>
                    <a:pt x="23" y="22"/>
                  </a:cubicBezTo>
                  <a:cubicBezTo>
                    <a:pt x="23" y="22"/>
                    <a:pt x="25" y="22"/>
                    <a:pt x="25" y="22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6" y="23"/>
                    <a:pt x="24" y="23"/>
                    <a:pt x="24" y="23"/>
                  </a:cubicBezTo>
                  <a:cubicBezTo>
                    <a:pt x="24" y="23"/>
                    <a:pt x="23" y="24"/>
                    <a:pt x="23" y="25"/>
                  </a:cubicBezTo>
                  <a:cubicBezTo>
                    <a:pt x="23" y="25"/>
                    <a:pt x="23" y="24"/>
                    <a:pt x="22" y="24"/>
                  </a:cubicBezTo>
                  <a:cubicBezTo>
                    <a:pt x="22" y="24"/>
                    <a:pt x="21" y="24"/>
                    <a:pt x="21" y="2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19" y="25"/>
                    <a:pt x="19" y="25"/>
                  </a:cubicBezTo>
                  <a:cubicBezTo>
                    <a:pt x="19" y="26"/>
                    <a:pt x="18" y="26"/>
                    <a:pt x="18" y="27"/>
                  </a:cubicBezTo>
                  <a:cubicBezTo>
                    <a:pt x="18" y="27"/>
                    <a:pt x="17" y="27"/>
                    <a:pt x="16" y="28"/>
                  </a:cubicBezTo>
                  <a:cubicBezTo>
                    <a:pt x="16" y="28"/>
                    <a:pt x="15" y="27"/>
                    <a:pt x="15" y="27"/>
                  </a:cubicBezTo>
                  <a:cubicBezTo>
                    <a:pt x="15" y="27"/>
                    <a:pt x="14" y="26"/>
                    <a:pt x="14" y="26"/>
                  </a:cubicBezTo>
                  <a:cubicBezTo>
                    <a:pt x="14" y="26"/>
                    <a:pt x="13" y="26"/>
                    <a:pt x="12" y="26"/>
                  </a:cubicBezTo>
                  <a:cubicBezTo>
                    <a:pt x="12" y="26"/>
                    <a:pt x="12" y="27"/>
                    <a:pt x="12" y="27"/>
                  </a:cubicBezTo>
                  <a:cubicBezTo>
                    <a:pt x="12" y="27"/>
                    <a:pt x="13" y="28"/>
                    <a:pt x="12" y="29"/>
                  </a:cubicBezTo>
                  <a:cubicBezTo>
                    <a:pt x="12" y="29"/>
                    <a:pt x="12" y="30"/>
                    <a:pt x="12" y="30"/>
                  </a:cubicBezTo>
                  <a:cubicBezTo>
                    <a:pt x="12" y="30"/>
                    <a:pt x="12" y="29"/>
                    <a:pt x="12" y="29"/>
                  </a:cubicBezTo>
                  <a:cubicBezTo>
                    <a:pt x="12" y="29"/>
                    <a:pt x="12" y="28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9" y="29"/>
                    <a:pt x="9" y="29"/>
                    <a:pt x="9" y="29"/>
                  </a:cubicBezTo>
                  <a:lnTo>
                    <a:pt x="9" y="3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0" name="Freeform 853">
              <a:extLst>
                <a:ext uri="{FF2B5EF4-FFF2-40B4-BE49-F238E27FC236}">
                  <a16:creationId xmlns:a16="http://schemas.microsoft.com/office/drawing/2014/main" id="{AF592D5C-8F28-B000-27F3-30EBA4475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6550" y="3005138"/>
              <a:ext cx="1144587" cy="628650"/>
            </a:xfrm>
            <a:custGeom>
              <a:avLst/>
              <a:gdLst>
                <a:gd name="T0" fmla="*/ 82 w 275"/>
                <a:gd name="T1" fmla="*/ 105 h 151"/>
                <a:gd name="T2" fmla="*/ 126 w 275"/>
                <a:gd name="T3" fmla="*/ 123 h 151"/>
                <a:gd name="T4" fmla="*/ 136 w 275"/>
                <a:gd name="T5" fmla="*/ 139 h 151"/>
                <a:gd name="T6" fmla="*/ 149 w 275"/>
                <a:gd name="T7" fmla="*/ 148 h 151"/>
                <a:gd name="T8" fmla="*/ 164 w 275"/>
                <a:gd name="T9" fmla="*/ 138 h 151"/>
                <a:gd name="T10" fmla="*/ 174 w 275"/>
                <a:gd name="T11" fmla="*/ 131 h 151"/>
                <a:gd name="T12" fmla="*/ 197 w 275"/>
                <a:gd name="T13" fmla="*/ 130 h 151"/>
                <a:gd name="T14" fmla="*/ 216 w 275"/>
                <a:gd name="T15" fmla="*/ 130 h 151"/>
                <a:gd name="T16" fmla="*/ 229 w 275"/>
                <a:gd name="T17" fmla="*/ 133 h 151"/>
                <a:gd name="T18" fmla="*/ 233 w 275"/>
                <a:gd name="T19" fmla="*/ 127 h 151"/>
                <a:gd name="T20" fmla="*/ 228 w 275"/>
                <a:gd name="T21" fmla="*/ 112 h 151"/>
                <a:gd name="T22" fmla="*/ 241 w 275"/>
                <a:gd name="T23" fmla="*/ 108 h 151"/>
                <a:gd name="T24" fmla="*/ 259 w 275"/>
                <a:gd name="T25" fmla="*/ 91 h 151"/>
                <a:gd name="T26" fmla="*/ 265 w 275"/>
                <a:gd name="T27" fmla="*/ 83 h 151"/>
                <a:gd name="T28" fmla="*/ 273 w 275"/>
                <a:gd name="T29" fmla="*/ 70 h 151"/>
                <a:gd name="T30" fmla="*/ 270 w 275"/>
                <a:gd name="T31" fmla="*/ 65 h 151"/>
                <a:gd name="T32" fmla="*/ 260 w 275"/>
                <a:gd name="T33" fmla="*/ 58 h 151"/>
                <a:gd name="T34" fmla="*/ 250 w 275"/>
                <a:gd name="T35" fmla="*/ 49 h 151"/>
                <a:gd name="T36" fmla="*/ 241 w 275"/>
                <a:gd name="T37" fmla="*/ 51 h 151"/>
                <a:gd name="T38" fmla="*/ 233 w 275"/>
                <a:gd name="T39" fmla="*/ 46 h 151"/>
                <a:gd name="T40" fmla="*/ 203 w 275"/>
                <a:gd name="T41" fmla="*/ 15 h 151"/>
                <a:gd name="T42" fmla="*/ 202 w 275"/>
                <a:gd name="T43" fmla="*/ 12 h 151"/>
                <a:gd name="T44" fmla="*/ 193 w 275"/>
                <a:gd name="T45" fmla="*/ 18 h 151"/>
                <a:gd name="T46" fmla="*/ 184 w 275"/>
                <a:gd name="T47" fmla="*/ 21 h 151"/>
                <a:gd name="T48" fmla="*/ 182 w 275"/>
                <a:gd name="T49" fmla="*/ 16 h 151"/>
                <a:gd name="T50" fmla="*/ 173 w 275"/>
                <a:gd name="T51" fmla="*/ 12 h 151"/>
                <a:gd name="T52" fmla="*/ 168 w 275"/>
                <a:gd name="T53" fmla="*/ 8 h 151"/>
                <a:gd name="T54" fmla="*/ 160 w 275"/>
                <a:gd name="T55" fmla="*/ 2 h 151"/>
                <a:gd name="T56" fmla="*/ 148 w 275"/>
                <a:gd name="T57" fmla="*/ 3 h 151"/>
                <a:gd name="T58" fmla="*/ 127 w 275"/>
                <a:gd name="T59" fmla="*/ 10 h 151"/>
                <a:gd name="T60" fmla="*/ 114 w 275"/>
                <a:gd name="T61" fmla="*/ 13 h 151"/>
                <a:gd name="T62" fmla="*/ 102 w 275"/>
                <a:gd name="T63" fmla="*/ 16 h 151"/>
                <a:gd name="T64" fmla="*/ 99 w 275"/>
                <a:gd name="T65" fmla="*/ 19 h 151"/>
                <a:gd name="T66" fmla="*/ 100 w 275"/>
                <a:gd name="T67" fmla="*/ 23 h 151"/>
                <a:gd name="T68" fmla="*/ 103 w 275"/>
                <a:gd name="T69" fmla="*/ 28 h 151"/>
                <a:gd name="T70" fmla="*/ 95 w 275"/>
                <a:gd name="T71" fmla="*/ 40 h 151"/>
                <a:gd name="T72" fmla="*/ 102 w 275"/>
                <a:gd name="T73" fmla="*/ 47 h 151"/>
                <a:gd name="T74" fmla="*/ 90 w 275"/>
                <a:gd name="T75" fmla="*/ 55 h 151"/>
                <a:gd name="T76" fmla="*/ 79 w 275"/>
                <a:gd name="T77" fmla="*/ 48 h 151"/>
                <a:gd name="T78" fmla="*/ 69 w 275"/>
                <a:gd name="T79" fmla="*/ 49 h 151"/>
                <a:gd name="T80" fmla="*/ 58 w 275"/>
                <a:gd name="T81" fmla="*/ 51 h 151"/>
                <a:gd name="T82" fmla="*/ 54 w 275"/>
                <a:gd name="T83" fmla="*/ 52 h 151"/>
                <a:gd name="T84" fmla="*/ 40 w 275"/>
                <a:gd name="T85" fmla="*/ 41 h 151"/>
                <a:gd name="T86" fmla="*/ 30 w 275"/>
                <a:gd name="T87" fmla="*/ 41 h 151"/>
                <a:gd name="T88" fmla="*/ 17 w 275"/>
                <a:gd name="T89" fmla="*/ 53 h 151"/>
                <a:gd name="T90" fmla="*/ 11 w 275"/>
                <a:gd name="T91" fmla="*/ 60 h 151"/>
                <a:gd name="T92" fmla="*/ 2 w 275"/>
                <a:gd name="T93" fmla="*/ 66 h 151"/>
                <a:gd name="T94" fmla="*/ 3 w 275"/>
                <a:gd name="T95" fmla="*/ 77 h 151"/>
                <a:gd name="T96" fmla="*/ 12 w 275"/>
                <a:gd name="T97" fmla="*/ 84 h 151"/>
                <a:gd name="T98" fmla="*/ 21 w 275"/>
                <a:gd name="T99" fmla="*/ 99 h 151"/>
                <a:gd name="T100" fmla="*/ 38 w 275"/>
                <a:gd name="T101" fmla="*/ 93 h 151"/>
                <a:gd name="T102" fmla="*/ 47 w 275"/>
                <a:gd name="T103" fmla="*/ 97 h 151"/>
                <a:gd name="T104" fmla="*/ 53 w 275"/>
                <a:gd name="T105" fmla="*/ 103 h 151"/>
                <a:gd name="T106" fmla="*/ 49 w 275"/>
                <a:gd name="T107" fmla="*/ 111 h 151"/>
                <a:gd name="T108" fmla="*/ 46 w 275"/>
                <a:gd name="T109" fmla="*/ 114 h 151"/>
                <a:gd name="T110" fmla="*/ 37 w 275"/>
                <a:gd name="T111" fmla="*/ 106 h 151"/>
                <a:gd name="T112" fmla="*/ 33 w 275"/>
                <a:gd name="T113" fmla="*/ 115 h 151"/>
                <a:gd name="T114" fmla="*/ 30 w 275"/>
                <a:gd name="T115" fmla="*/ 120 h 151"/>
                <a:gd name="T116" fmla="*/ 43 w 275"/>
                <a:gd name="T117" fmla="*/ 132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5" h="151">
                  <a:moveTo>
                    <a:pt x="48" y="136"/>
                  </a:moveTo>
                  <a:cubicBezTo>
                    <a:pt x="48" y="136"/>
                    <a:pt x="51" y="135"/>
                    <a:pt x="51" y="135"/>
                  </a:cubicBezTo>
                  <a:cubicBezTo>
                    <a:pt x="51" y="135"/>
                    <a:pt x="54" y="135"/>
                    <a:pt x="55" y="136"/>
                  </a:cubicBezTo>
                  <a:cubicBezTo>
                    <a:pt x="56" y="137"/>
                    <a:pt x="59" y="141"/>
                    <a:pt x="59" y="141"/>
                  </a:cubicBezTo>
                  <a:cubicBezTo>
                    <a:pt x="61" y="145"/>
                    <a:pt x="61" y="145"/>
                    <a:pt x="61" y="145"/>
                  </a:cubicBezTo>
                  <a:cubicBezTo>
                    <a:pt x="65" y="145"/>
                    <a:pt x="65" y="145"/>
                    <a:pt x="65" y="145"/>
                  </a:cubicBezTo>
                  <a:cubicBezTo>
                    <a:pt x="65" y="110"/>
                    <a:pt x="65" y="110"/>
                    <a:pt x="65" y="110"/>
                  </a:cubicBezTo>
                  <a:cubicBezTo>
                    <a:pt x="82" y="105"/>
                    <a:pt x="82" y="105"/>
                    <a:pt x="82" y="105"/>
                  </a:cubicBezTo>
                  <a:cubicBezTo>
                    <a:pt x="92" y="110"/>
                    <a:pt x="92" y="110"/>
                    <a:pt x="92" y="110"/>
                  </a:cubicBezTo>
                  <a:cubicBezTo>
                    <a:pt x="99" y="116"/>
                    <a:pt x="99" y="116"/>
                    <a:pt x="99" y="116"/>
                  </a:cubicBezTo>
                  <a:cubicBezTo>
                    <a:pt x="100" y="118"/>
                    <a:pt x="100" y="118"/>
                    <a:pt x="100" y="118"/>
                  </a:cubicBezTo>
                  <a:cubicBezTo>
                    <a:pt x="105" y="124"/>
                    <a:pt x="105" y="124"/>
                    <a:pt x="105" y="124"/>
                  </a:cubicBezTo>
                  <a:cubicBezTo>
                    <a:pt x="111" y="123"/>
                    <a:pt x="111" y="123"/>
                    <a:pt x="111" y="123"/>
                  </a:cubicBezTo>
                  <a:cubicBezTo>
                    <a:pt x="119" y="123"/>
                    <a:pt x="119" y="123"/>
                    <a:pt x="119" y="123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9" y="126"/>
                    <a:pt x="129" y="126"/>
                    <a:pt x="129" y="126"/>
                  </a:cubicBezTo>
                  <a:cubicBezTo>
                    <a:pt x="131" y="130"/>
                    <a:pt x="131" y="130"/>
                    <a:pt x="131" y="130"/>
                  </a:cubicBezTo>
                  <a:cubicBezTo>
                    <a:pt x="132" y="130"/>
                    <a:pt x="132" y="130"/>
                    <a:pt x="132" y="130"/>
                  </a:cubicBezTo>
                  <a:cubicBezTo>
                    <a:pt x="133" y="129"/>
                    <a:pt x="133" y="129"/>
                    <a:pt x="133" y="129"/>
                  </a:cubicBezTo>
                  <a:cubicBezTo>
                    <a:pt x="133" y="129"/>
                    <a:pt x="133" y="129"/>
                    <a:pt x="133" y="129"/>
                  </a:cubicBezTo>
                  <a:cubicBezTo>
                    <a:pt x="133" y="129"/>
                    <a:pt x="133" y="134"/>
                    <a:pt x="133" y="134"/>
                  </a:cubicBezTo>
                  <a:cubicBezTo>
                    <a:pt x="133" y="134"/>
                    <a:pt x="133" y="139"/>
                    <a:pt x="133" y="139"/>
                  </a:cubicBezTo>
                  <a:cubicBezTo>
                    <a:pt x="136" y="139"/>
                    <a:pt x="136" y="139"/>
                    <a:pt x="136" y="139"/>
                  </a:cubicBezTo>
                  <a:cubicBezTo>
                    <a:pt x="137" y="146"/>
                    <a:pt x="137" y="146"/>
                    <a:pt x="137" y="146"/>
                  </a:cubicBezTo>
                  <a:cubicBezTo>
                    <a:pt x="146" y="146"/>
                    <a:pt x="146" y="146"/>
                    <a:pt x="146" y="146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6" y="149"/>
                    <a:pt x="146" y="149"/>
                    <a:pt x="146" y="149"/>
                  </a:cubicBezTo>
                  <a:cubicBezTo>
                    <a:pt x="150" y="151"/>
                    <a:pt x="150" y="151"/>
                    <a:pt x="150" y="151"/>
                  </a:cubicBezTo>
                  <a:cubicBezTo>
                    <a:pt x="151" y="151"/>
                    <a:pt x="151" y="151"/>
                    <a:pt x="151" y="151"/>
                  </a:cubicBezTo>
                  <a:cubicBezTo>
                    <a:pt x="151" y="151"/>
                    <a:pt x="151" y="150"/>
                    <a:pt x="150" y="150"/>
                  </a:cubicBezTo>
                  <a:cubicBezTo>
                    <a:pt x="150" y="149"/>
                    <a:pt x="149" y="148"/>
                    <a:pt x="149" y="148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153" y="146"/>
                    <a:pt x="153" y="146"/>
                    <a:pt x="153" y="146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55" y="143"/>
                    <a:pt x="155" y="143"/>
                    <a:pt x="155" y="143"/>
                  </a:cubicBezTo>
                  <a:cubicBezTo>
                    <a:pt x="156" y="142"/>
                    <a:pt x="156" y="142"/>
                    <a:pt x="156" y="142"/>
                  </a:cubicBezTo>
                  <a:cubicBezTo>
                    <a:pt x="159" y="141"/>
                    <a:pt x="159" y="141"/>
                    <a:pt x="159" y="141"/>
                  </a:cubicBezTo>
                  <a:cubicBezTo>
                    <a:pt x="159" y="141"/>
                    <a:pt x="162" y="138"/>
                    <a:pt x="162" y="138"/>
                  </a:cubicBezTo>
                  <a:cubicBezTo>
                    <a:pt x="163" y="138"/>
                    <a:pt x="164" y="138"/>
                    <a:pt x="164" y="138"/>
                  </a:cubicBezTo>
                  <a:cubicBezTo>
                    <a:pt x="166" y="136"/>
                    <a:pt x="166" y="136"/>
                    <a:pt x="166" y="136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67" y="134"/>
                    <a:pt x="167" y="134"/>
                    <a:pt x="167" y="134"/>
                  </a:cubicBezTo>
                  <a:cubicBezTo>
                    <a:pt x="167" y="133"/>
                    <a:pt x="167" y="133"/>
                    <a:pt x="167" y="133"/>
                  </a:cubicBezTo>
                  <a:cubicBezTo>
                    <a:pt x="168" y="132"/>
                    <a:pt x="168" y="132"/>
                    <a:pt x="168" y="132"/>
                  </a:cubicBezTo>
                  <a:cubicBezTo>
                    <a:pt x="168" y="132"/>
                    <a:pt x="168" y="131"/>
                    <a:pt x="168" y="131"/>
                  </a:cubicBezTo>
                  <a:cubicBezTo>
                    <a:pt x="168" y="131"/>
                    <a:pt x="172" y="130"/>
                    <a:pt x="172" y="130"/>
                  </a:cubicBezTo>
                  <a:cubicBezTo>
                    <a:pt x="174" y="131"/>
                    <a:pt x="174" y="131"/>
                    <a:pt x="174" y="131"/>
                  </a:cubicBezTo>
                  <a:cubicBezTo>
                    <a:pt x="183" y="135"/>
                    <a:pt x="183" y="135"/>
                    <a:pt x="183" y="135"/>
                  </a:cubicBezTo>
                  <a:cubicBezTo>
                    <a:pt x="183" y="131"/>
                    <a:pt x="183" y="131"/>
                    <a:pt x="183" y="131"/>
                  </a:cubicBezTo>
                  <a:cubicBezTo>
                    <a:pt x="184" y="129"/>
                    <a:pt x="184" y="129"/>
                    <a:pt x="184" y="129"/>
                  </a:cubicBezTo>
                  <a:cubicBezTo>
                    <a:pt x="184" y="129"/>
                    <a:pt x="186" y="128"/>
                    <a:pt x="186" y="128"/>
                  </a:cubicBezTo>
                  <a:cubicBezTo>
                    <a:pt x="186" y="128"/>
                    <a:pt x="188" y="127"/>
                    <a:pt x="188" y="127"/>
                  </a:cubicBezTo>
                  <a:cubicBezTo>
                    <a:pt x="192" y="129"/>
                    <a:pt x="192" y="129"/>
                    <a:pt x="192" y="129"/>
                  </a:cubicBezTo>
                  <a:cubicBezTo>
                    <a:pt x="192" y="129"/>
                    <a:pt x="194" y="130"/>
                    <a:pt x="194" y="130"/>
                  </a:cubicBezTo>
                  <a:cubicBezTo>
                    <a:pt x="194" y="130"/>
                    <a:pt x="196" y="130"/>
                    <a:pt x="197" y="130"/>
                  </a:cubicBezTo>
                  <a:cubicBezTo>
                    <a:pt x="197" y="131"/>
                    <a:pt x="197" y="131"/>
                    <a:pt x="198" y="131"/>
                  </a:cubicBezTo>
                  <a:cubicBezTo>
                    <a:pt x="198" y="131"/>
                    <a:pt x="200" y="130"/>
                    <a:pt x="200" y="130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204" y="130"/>
                    <a:pt x="204" y="130"/>
                    <a:pt x="204" y="130"/>
                  </a:cubicBezTo>
                  <a:cubicBezTo>
                    <a:pt x="206" y="129"/>
                    <a:pt x="206" y="129"/>
                    <a:pt x="206" y="129"/>
                  </a:cubicBezTo>
                  <a:cubicBezTo>
                    <a:pt x="209" y="129"/>
                    <a:pt x="209" y="129"/>
                    <a:pt x="209" y="129"/>
                  </a:cubicBezTo>
                  <a:cubicBezTo>
                    <a:pt x="210" y="130"/>
                    <a:pt x="210" y="130"/>
                    <a:pt x="210" y="130"/>
                  </a:cubicBezTo>
                  <a:cubicBezTo>
                    <a:pt x="216" y="130"/>
                    <a:pt x="216" y="130"/>
                    <a:pt x="216" y="130"/>
                  </a:cubicBezTo>
                  <a:cubicBezTo>
                    <a:pt x="222" y="131"/>
                    <a:pt x="222" y="131"/>
                    <a:pt x="222" y="131"/>
                  </a:cubicBezTo>
                  <a:cubicBezTo>
                    <a:pt x="222" y="132"/>
                    <a:pt x="222" y="132"/>
                    <a:pt x="222" y="132"/>
                  </a:cubicBezTo>
                  <a:cubicBezTo>
                    <a:pt x="224" y="134"/>
                    <a:pt x="224" y="134"/>
                    <a:pt x="224" y="134"/>
                  </a:cubicBezTo>
                  <a:cubicBezTo>
                    <a:pt x="227" y="134"/>
                    <a:pt x="227" y="134"/>
                    <a:pt x="227" y="134"/>
                  </a:cubicBezTo>
                  <a:cubicBezTo>
                    <a:pt x="229" y="136"/>
                    <a:pt x="229" y="136"/>
                    <a:pt x="229" y="136"/>
                  </a:cubicBezTo>
                  <a:cubicBezTo>
                    <a:pt x="229" y="136"/>
                    <a:pt x="229" y="136"/>
                    <a:pt x="229" y="136"/>
                  </a:cubicBezTo>
                  <a:cubicBezTo>
                    <a:pt x="229" y="136"/>
                    <a:pt x="229" y="134"/>
                    <a:pt x="229" y="134"/>
                  </a:cubicBezTo>
                  <a:cubicBezTo>
                    <a:pt x="229" y="134"/>
                    <a:pt x="229" y="133"/>
                    <a:pt x="229" y="133"/>
                  </a:cubicBezTo>
                  <a:cubicBezTo>
                    <a:pt x="228" y="133"/>
                    <a:pt x="228" y="132"/>
                    <a:pt x="228" y="132"/>
                  </a:cubicBezTo>
                  <a:cubicBezTo>
                    <a:pt x="230" y="130"/>
                    <a:pt x="230" y="130"/>
                    <a:pt x="230" y="130"/>
                  </a:cubicBezTo>
                  <a:cubicBezTo>
                    <a:pt x="231" y="130"/>
                    <a:pt x="231" y="130"/>
                    <a:pt x="231" y="130"/>
                  </a:cubicBezTo>
                  <a:cubicBezTo>
                    <a:pt x="231" y="130"/>
                    <a:pt x="232" y="130"/>
                    <a:pt x="231" y="130"/>
                  </a:cubicBezTo>
                  <a:cubicBezTo>
                    <a:pt x="231" y="130"/>
                    <a:pt x="230" y="129"/>
                    <a:pt x="230" y="129"/>
                  </a:cubicBezTo>
                  <a:cubicBezTo>
                    <a:pt x="230" y="129"/>
                    <a:pt x="230" y="129"/>
                    <a:pt x="230" y="129"/>
                  </a:cubicBezTo>
                  <a:cubicBezTo>
                    <a:pt x="231" y="128"/>
                    <a:pt x="231" y="128"/>
                    <a:pt x="231" y="128"/>
                  </a:cubicBezTo>
                  <a:cubicBezTo>
                    <a:pt x="233" y="127"/>
                    <a:pt x="233" y="127"/>
                    <a:pt x="233" y="127"/>
                  </a:cubicBezTo>
                  <a:cubicBezTo>
                    <a:pt x="233" y="126"/>
                    <a:pt x="233" y="126"/>
                    <a:pt x="233" y="126"/>
                  </a:cubicBezTo>
                  <a:cubicBezTo>
                    <a:pt x="233" y="126"/>
                    <a:pt x="232" y="125"/>
                    <a:pt x="232" y="125"/>
                  </a:cubicBezTo>
                  <a:cubicBezTo>
                    <a:pt x="232" y="125"/>
                    <a:pt x="232" y="123"/>
                    <a:pt x="232" y="123"/>
                  </a:cubicBezTo>
                  <a:cubicBezTo>
                    <a:pt x="231" y="121"/>
                    <a:pt x="231" y="121"/>
                    <a:pt x="231" y="121"/>
                  </a:cubicBezTo>
                  <a:cubicBezTo>
                    <a:pt x="230" y="119"/>
                    <a:pt x="230" y="119"/>
                    <a:pt x="230" y="119"/>
                  </a:cubicBezTo>
                  <a:cubicBezTo>
                    <a:pt x="230" y="114"/>
                    <a:pt x="230" y="114"/>
                    <a:pt x="230" y="114"/>
                  </a:cubicBezTo>
                  <a:cubicBezTo>
                    <a:pt x="229" y="113"/>
                    <a:pt x="229" y="113"/>
                    <a:pt x="229" y="113"/>
                  </a:cubicBezTo>
                  <a:cubicBezTo>
                    <a:pt x="228" y="112"/>
                    <a:pt x="228" y="112"/>
                    <a:pt x="228" y="112"/>
                  </a:cubicBezTo>
                  <a:cubicBezTo>
                    <a:pt x="228" y="112"/>
                    <a:pt x="227" y="112"/>
                    <a:pt x="227" y="112"/>
                  </a:cubicBezTo>
                  <a:cubicBezTo>
                    <a:pt x="227" y="112"/>
                    <a:pt x="227" y="111"/>
                    <a:pt x="227" y="111"/>
                  </a:cubicBezTo>
                  <a:cubicBezTo>
                    <a:pt x="229" y="110"/>
                    <a:pt x="229" y="110"/>
                    <a:pt x="229" y="110"/>
                  </a:cubicBezTo>
                  <a:cubicBezTo>
                    <a:pt x="232" y="109"/>
                    <a:pt x="232" y="109"/>
                    <a:pt x="232" y="109"/>
                  </a:cubicBezTo>
                  <a:cubicBezTo>
                    <a:pt x="232" y="109"/>
                    <a:pt x="234" y="109"/>
                    <a:pt x="234" y="109"/>
                  </a:cubicBezTo>
                  <a:cubicBezTo>
                    <a:pt x="235" y="109"/>
                    <a:pt x="236" y="108"/>
                    <a:pt x="236" y="108"/>
                  </a:cubicBezTo>
                  <a:cubicBezTo>
                    <a:pt x="236" y="108"/>
                    <a:pt x="239" y="106"/>
                    <a:pt x="239" y="106"/>
                  </a:cubicBezTo>
                  <a:cubicBezTo>
                    <a:pt x="241" y="108"/>
                    <a:pt x="241" y="108"/>
                    <a:pt x="241" y="108"/>
                  </a:cubicBezTo>
                  <a:cubicBezTo>
                    <a:pt x="245" y="108"/>
                    <a:pt x="245" y="108"/>
                    <a:pt x="245" y="108"/>
                  </a:cubicBezTo>
                  <a:cubicBezTo>
                    <a:pt x="245" y="106"/>
                    <a:pt x="245" y="106"/>
                    <a:pt x="245" y="106"/>
                  </a:cubicBezTo>
                  <a:cubicBezTo>
                    <a:pt x="245" y="106"/>
                    <a:pt x="243" y="106"/>
                    <a:pt x="243" y="106"/>
                  </a:cubicBezTo>
                  <a:cubicBezTo>
                    <a:pt x="243" y="106"/>
                    <a:pt x="242" y="105"/>
                    <a:pt x="242" y="105"/>
                  </a:cubicBezTo>
                  <a:cubicBezTo>
                    <a:pt x="245" y="98"/>
                    <a:pt x="245" y="98"/>
                    <a:pt x="245" y="98"/>
                  </a:cubicBezTo>
                  <a:cubicBezTo>
                    <a:pt x="248" y="88"/>
                    <a:pt x="248" y="88"/>
                    <a:pt x="248" y="88"/>
                  </a:cubicBezTo>
                  <a:cubicBezTo>
                    <a:pt x="253" y="91"/>
                    <a:pt x="253" y="91"/>
                    <a:pt x="253" y="91"/>
                  </a:cubicBezTo>
                  <a:cubicBezTo>
                    <a:pt x="259" y="91"/>
                    <a:pt x="259" y="91"/>
                    <a:pt x="259" y="91"/>
                  </a:cubicBezTo>
                  <a:cubicBezTo>
                    <a:pt x="261" y="92"/>
                    <a:pt x="261" y="92"/>
                    <a:pt x="261" y="92"/>
                  </a:cubicBezTo>
                  <a:cubicBezTo>
                    <a:pt x="263" y="91"/>
                    <a:pt x="263" y="91"/>
                    <a:pt x="263" y="91"/>
                  </a:cubicBezTo>
                  <a:cubicBezTo>
                    <a:pt x="264" y="90"/>
                    <a:pt x="264" y="90"/>
                    <a:pt x="264" y="90"/>
                  </a:cubicBezTo>
                  <a:cubicBezTo>
                    <a:pt x="265" y="90"/>
                    <a:pt x="265" y="90"/>
                    <a:pt x="265" y="90"/>
                  </a:cubicBezTo>
                  <a:cubicBezTo>
                    <a:pt x="266" y="89"/>
                    <a:pt x="266" y="89"/>
                    <a:pt x="266" y="89"/>
                  </a:cubicBezTo>
                  <a:cubicBezTo>
                    <a:pt x="266" y="87"/>
                    <a:pt x="266" y="87"/>
                    <a:pt x="266" y="87"/>
                  </a:cubicBezTo>
                  <a:cubicBezTo>
                    <a:pt x="265" y="87"/>
                    <a:pt x="265" y="87"/>
                    <a:pt x="265" y="87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2"/>
                    <a:pt x="265" y="82"/>
                  </a:cubicBezTo>
                  <a:cubicBezTo>
                    <a:pt x="265" y="82"/>
                    <a:pt x="265" y="80"/>
                    <a:pt x="265" y="80"/>
                  </a:cubicBezTo>
                  <a:cubicBezTo>
                    <a:pt x="265" y="80"/>
                    <a:pt x="265" y="79"/>
                    <a:pt x="265" y="79"/>
                  </a:cubicBezTo>
                  <a:cubicBezTo>
                    <a:pt x="265" y="79"/>
                    <a:pt x="266" y="77"/>
                    <a:pt x="266" y="77"/>
                  </a:cubicBezTo>
                  <a:cubicBezTo>
                    <a:pt x="266" y="77"/>
                    <a:pt x="268" y="76"/>
                    <a:pt x="269" y="76"/>
                  </a:cubicBezTo>
                  <a:cubicBezTo>
                    <a:pt x="269" y="76"/>
                    <a:pt x="271" y="75"/>
                    <a:pt x="272" y="75"/>
                  </a:cubicBezTo>
                  <a:cubicBezTo>
                    <a:pt x="272" y="75"/>
                    <a:pt x="273" y="74"/>
                    <a:pt x="273" y="74"/>
                  </a:cubicBezTo>
                  <a:cubicBezTo>
                    <a:pt x="273" y="70"/>
                    <a:pt x="273" y="70"/>
                    <a:pt x="273" y="70"/>
                  </a:cubicBezTo>
                  <a:cubicBezTo>
                    <a:pt x="275" y="67"/>
                    <a:pt x="275" y="67"/>
                    <a:pt x="275" y="67"/>
                  </a:cubicBezTo>
                  <a:cubicBezTo>
                    <a:pt x="275" y="67"/>
                    <a:pt x="274" y="66"/>
                    <a:pt x="274" y="66"/>
                  </a:cubicBezTo>
                  <a:cubicBezTo>
                    <a:pt x="274" y="66"/>
                    <a:pt x="273" y="65"/>
                    <a:pt x="273" y="65"/>
                  </a:cubicBezTo>
                  <a:cubicBezTo>
                    <a:pt x="273" y="64"/>
                    <a:pt x="272" y="64"/>
                    <a:pt x="272" y="64"/>
                  </a:cubicBezTo>
                  <a:cubicBezTo>
                    <a:pt x="272" y="63"/>
                    <a:pt x="273" y="62"/>
                    <a:pt x="273" y="62"/>
                  </a:cubicBezTo>
                  <a:cubicBezTo>
                    <a:pt x="273" y="62"/>
                    <a:pt x="272" y="62"/>
                    <a:pt x="272" y="62"/>
                  </a:cubicBezTo>
                  <a:cubicBezTo>
                    <a:pt x="272" y="62"/>
                    <a:pt x="271" y="63"/>
                    <a:pt x="270" y="64"/>
                  </a:cubicBezTo>
                  <a:cubicBezTo>
                    <a:pt x="270" y="64"/>
                    <a:pt x="270" y="65"/>
                    <a:pt x="270" y="65"/>
                  </a:cubicBezTo>
                  <a:cubicBezTo>
                    <a:pt x="269" y="65"/>
                    <a:pt x="269" y="65"/>
                    <a:pt x="268" y="65"/>
                  </a:cubicBezTo>
                  <a:cubicBezTo>
                    <a:pt x="267" y="65"/>
                    <a:pt x="267" y="65"/>
                    <a:pt x="266" y="64"/>
                  </a:cubicBezTo>
                  <a:cubicBezTo>
                    <a:pt x="265" y="64"/>
                    <a:pt x="264" y="64"/>
                    <a:pt x="264" y="64"/>
                  </a:cubicBezTo>
                  <a:cubicBezTo>
                    <a:pt x="264" y="64"/>
                    <a:pt x="263" y="64"/>
                    <a:pt x="263" y="63"/>
                  </a:cubicBezTo>
                  <a:cubicBezTo>
                    <a:pt x="262" y="63"/>
                    <a:pt x="262" y="62"/>
                    <a:pt x="262" y="62"/>
                  </a:cubicBezTo>
                  <a:cubicBezTo>
                    <a:pt x="262" y="62"/>
                    <a:pt x="262" y="61"/>
                    <a:pt x="262" y="61"/>
                  </a:cubicBezTo>
                  <a:cubicBezTo>
                    <a:pt x="262" y="60"/>
                    <a:pt x="262" y="59"/>
                    <a:pt x="262" y="59"/>
                  </a:cubicBezTo>
                  <a:cubicBezTo>
                    <a:pt x="262" y="59"/>
                    <a:pt x="260" y="58"/>
                    <a:pt x="260" y="58"/>
                  </a:cubicBezTo>
                  <a:cubicBezTo>
                    <a:pt x="260" y="58"/>
                    <a:pt x="259" y="57"/>
                    <a:pt x="259" y="57"/>
                  </a:cubicBezTo>
                  <a:cubicBezTo>
                    <a:pt x="258" y="57"/>
                    <a:pt x="256" y="58"/>
                    <a:pt x="256" y="58"/>
                  </a:cubicBezTo>
                  <a:cubicBezTo>
                    <a:pt x="256" y="58"/>
                    <a:pt x="256" y="56"/>
                    <a:pt x="256" y="56"/>
                  </a:cubicBezTo>
                  <a:cubicBezTo>
                    <a:pt x="256" y="56"/>
                    <a:pt x="255" y="54"/>
                    <a:pt x="255" y="54"/>
                  </a:cubicBezTo>
                  <a:cubicBezTo>
                    <a:pt x="255" y="54"/>
                    <a:pt x="254" y="53"/>
                    <a:pt x="254" y="52"/>
                  </a:cubicBezTo>
                  <a:cubicBezTo>
                    <a:pt x="254" y="52"/>
                    <a:pt x="253" y="51"/>
                    <a:pt x="253" y="51"/>
                  </a:cubicBezTo>
                  <a:cubicBezTo>
                    <a:pt x="253" y="50"/>
                    <a:pt x="251" y="50"/>
                    <a:pt x="251" y="50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49"/>
                    <a:pt x="248" y="50"/>
                    <a:pt x="248" y="50"/>
                  </a:cubicBezTo>
                  <a:cubicBezTo>
                    <a:pt x="248" y="51"/>
                    <a:pt x="246" y="51"/>
                    <a:pt x="246" y="51"/>
                  </a:cubicBezTo>
                  <a:cubicBezTo>
                    <a:pt x="246" y="51"/>
                    <a:pt x="246" y="50"/>
                    <a:pt x="246" y="50"/>
                  </a:cubicBezTo>
                  <a:cubicBezTo>
                    <a:pt x="246" y="50"/>
                    <a:pt x="245" y="51"/>
                    <a:pt x="245" y="51"/>
                  </a:cubicBezTo>
                  <a:cubicBezTo>
                    <a:pt x="245" y="52"/>
                    <a:pt x="244" y="52"/>
                    <a:pt x="244" y="52"/>
                  </a:cubicBezTo>
                  <a:cubicBezTo>
                    <a:pt x="244" y="52"/>
                    <a:pt x="243" y="52"/>
                    <a:pt x="243" y="52"/>
                  </a:cubicBezTo>
                  <a:cubicBezTo>
                    <a:pt x="242" y="52"/>
                    <a:pt x="241" y="52"/>
                    <a:pt x="241" y="51"/>
                  </a:cubicBezTo>
                  <a:cubicBezTo>
                    <a:pt x="240" y="51"/>
                    <a:pt x="239" y="51"/>
                    <a:pt x="239" y="51"/>
                  </a:cubicBezTo>
                  <a:cubicBezTo>
                    <a:pt x="239" y="51"/>
                    <a:pt x="238" y="52"/>
                    <a:pt x="238" y="52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7" y="50"/>
                    <a:pt x="235" y="50"/>
                    <a:pt x="235" y="49"/>
                  </a:cubicBezTo>
                  <a:cubicBezTo>
                    <a:pt x="235" y="49"/>
                    <a:pt x="235" y="49"/>
                    <a:pt x="235" y="49"/>
                  </a:cubicBezTo>
                  <a:cubicBezTo>
                    <a:pt x="235" y="48"/>
                    <a:pt x="235" y="47"/>
                    <a:pt x="235" y="47"/>
                  </a:cubicBezTo>
                  <a:cubicBezTo>
                    <a:pt x="235" y="47"/>
                    <a:pt x="234" y="47"/>
                    <a:pt x="233" y="46"/>
                  </a:cubicBezTo>
                  <a:cubicBezTo>
                    <a:pt x="233" y="46"/>
                    <a:pt x="231" y="47"/>
                    <a:pt x="231" y="47"/>
                  </a:cubicBezTo>
                  <a:cubicBezTo>
                    <a:pt x="231" y="47"/>
                    <a:pt x="230" y="47"/>
                    <a:pt x="230" y="48"/>
                  </a:cubicBezTo>
                  <a:cubicBezTo>
                    <a:pt x="231" y="48"/>
                    <a:pt x="231" y="48"/>
                    <a:pt x="231" y="49"/>
                  </a:cubicBezTo>
                  <a:cubicBezTo>
                    <a:pt x="231" y="49"/>
                    <a:pt x="230" y="50"/>
                    <a:pt x="230" y="50"/>
                  </a:cubicBezTo>
                  <a:cubicBezTo>
                    <a:pt x="228" y="50"/>
                    <a:pt x="228" y="50"/>
                    <a:pt x="228" y="50"/>
                  </a:cubicBezTo>
                  <a:cubicBezTo>
                    <a:pt x="228" y="52"/>
                    <a:pt x="228" y="52"/>
                    <a:pt x="228" y="52"/>
                  </a:cubicBezTo>
                  <a:cubicBezTo>
                    <a:pt x="213" y="24"/>
                    <a:pt x="213" y="24"/>
                    <a:pt x="213" y="24"/>
                  </a:cubicBezTo>
                  <a:cubicBezTo>
                    <a:pt x="203" y="15"/>
                    <a:pt x="203" y="15"/>
                    <a:pt x="203" y="15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05" y="14"/>
                    <a:pt x="205" y="14"/>
                    <a:pt x="205" y="14"/>
                  </a:cubicBezTo>
                  <a:cubicBezTo>
                    <a:pt x="205" y="14"/>
                    <a:pt x="206" y="13"/>
                    <a:pt x="206" y="13"/>
                  </a:cubicBezTo>
                  <a:cubicBezTo>
                    <a:pt x="206" y="13"/>
                    <a:pt x="206" y="12"/>
                    <a:pt x="206" y="12"/>
                  </a:cubicBezTo>
                  <a:cubicBezTo>
                    <a:pt x="206" y="12"/>
                    <a:pt x="206" y="11"/>
                    <a:pt x="206" y="11"/>
                  </a:cubicBezTo>
                  <a:cubicBezTo>
                    <a:pt x="206" y="11"/>
                    <a:pt x="205" y="11"/>
                    <a:pt x="205" y="11"/>
                  </a:cubicBezTo>
                  <a:cubicBezTo>
                    <a:pt x="205" y="11"/>
                    <a:pt x="205" y="12"/>
                    <a:pt x="205" y="12"/>
                  </a:cubicBezTo>
                  <a:cubicBezTo>
                    <a:pt x="204" y="12"/>
                    <a:pt x="203" y="12"/>
                    <a:pt x="202" y="12"/>
                  </a:cubicBezTo>
                  <a:cubicBezTo>
                    <a:pt x="202" y="12"/>
                    <a:pt x="202" y="13"/>
                    <a:pt x="202" y="13"/>
                  </a:cubicBezTo>
                  <a:cubicBezTo>
                    <a:pt x="202" y="13"/>
                    <a:pt x="200" y="14"/>
                    <a:pt x="200" y="14"/>
                  </a:cubicBezTo>
                  <a:cubicBezTo>
                    <a:pt x="199" y="14"/>
                    <a:pt x="199" y="14"/>
                    <a:pt x="198" y="14"/>
                  </a:cubicBezTo>
                  <a:cubicBezTo>
                    <a:pt x="197" y="14"/>
                    <a:pt x="197" y="14"/>
                    <a:pt x="197" y="14"/>
                  </a:cubicBezTo>
                  <a:cubicBezTo>
                    <a:pt x="196" y="16"/>
                    <a:pt x="196" y="16"/>
                    <a:pt x="196" y="16"/>
                  </a:cubicBezTo>
                  <a:cubicBezTo>
                    <a:pt x="196" y="16"/>
                    <a:pt x="196" y="17"/>
                    <a:pt x="196" y="17"/>
                  </a:cubicBezTo>
                  <a:cubicBezTo>
                    <a:pt x="196" y="18"/>
                    <a:pt x="194" y="18"/>
                    <a:pt x="194" y="18"/>
                  </a:cubicBezTo>
                  <a:cubicBezTo>
                    <a:pt x="194" y="18"/>
                    <a:pt x="194" y="19"/>
                    <a:pt x="193" y="18"/>
                  </a:cubicBezTo>
                  <a:cubicBezTo>
                    <a:pt x="192" y="18"/>
                    <a:pt x="192" y="18"/>
                    <a:pt x="192" y="18"/>
                  </a:cubicBezTo>
                  <a:cubicBezTo>
                    <a:pt x="192" y="18"/>
                    <a:pt x="192" y="19"/>
                    <a:pt x="192" y="19"/>
                  </a:cubicBezTo>
                  <a:cubicBezTo>
                    <a:pt x="191" y="20"/>
                    <a:pt x="191" y="19"/>
                    <a:pt x="190" y="20"/>
                  </a:cubicBezTo>
                  <a:cubicBezTo>
                    <a:pt x="190" y="20"/>
                    <a:pt x="190" y="20"/>
                    <a:pt x="190" y="20"/>
                  </a:cubicBezTo>
                  <a:cubicBezTo>
                    <a:pt x="190" y="21"/>
                    <a:pt x="190" y="22"/>
                    <a:pt x="189" y="22"/>
                  </a:cubicBezTo>
                  <a:cubicBezTo>
                    <a:pt x="189" y="22"/>
                    <a:pt x="188" y="21"/>
                    <a:pt x="187" y="20"/>
                  </a:cubicBezTo>
                  <a:cubicBezTo>
                    <a:pt x="187" y="20"/>
                    <a:pt x="185" y="19"/>
                    <a:pt x="185" y="20"/>
                  </a:cubicBezTo>
                  <a:cubicBezTo>
                    <a:pt x="185" y="20"/>
                    <a:pt x="184" y="21"/>
                    <a:pt x="184" y="21"/>
                  </a:cubicBezTo>
                  <a:cubicBezTo>
                    <a:pt x="184" y="22"/>
                    <a:pt x="184" y="22"/>
                    <a:pt x="184" y="22"/>
                  </a:cubicBezTo>
                  <a:cubicBezTo>
                    <a:pt x="184" y="22"/>
                    <a:pt x="182" y="21"/>
                    <a:pt x="182" y="21"/>
                  </a:cubicBezTo>
                  <a:cubicBezTo>
                    <a:pt x="182" y="20"/>
                    <a:pt x="182" y="19"/>
                    <a:pt x="182" y="19"/>
                  </a:cubicBezTo>
                  <a:cubicBezTo>
                    <a:pt x="182" y="18"/>
                    <a:pt x="183" y="18"/>
                    <a:pt x="183" y="18"/>
                  </a:cubicBezTo>
                  <a:cubicBezTo>
                    <a:pt x="184" y="18"/>
                    <a:pt x="183" y="18"/>
                    <a:pt x="184" y="17"/>
                  </a:cubicBezTo>
                  <a:cubicBezTo>
                    <a:pt x="185" y="17"/>
                    <a:pt x="185" y="16"/>
                    <a:pt x="185" y="16"/>
                  </a:cubicBezTo>
                  <a:cubicBezTo>
                    <a:pt x="185" y="16"/>
                    <a:pt x="185" y="14"/>
                    <a:pt x="184" y="15"/>
                  </a:cubicBezTo>
                  <a:cubicBezTo>
                    <a:pt x="183" y="16"/>
                    <a:pt x="182" y="16"/>
                    <a:pt x="182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79" y="15"/>
                    <a:pt x="179" y="15"/>
                    <a:pt x="179" y="15"/>
                  </a:cubicBezTo>
                  <a:cubicBezTo>
                    <a:pt x="179" y="15"/>
                    <a:pt x="178" y="14"/>
                    <a:pt x="178" y="15"/>
                  </a:cubicBezTo>
                  <a:cubicBezTo>
                    <a:pt x="177" y="15"/>
                    <a:pt x="177" y="15"/>
                    <a:pt x="177" y="15"/>
                  </a:cubicBezTo>
                  <a:cubicBezTo>
                    <a:pt x="177" y="16"/>
                    <a:pt x="176" y="16"/>
                    <a:pt x="176" y="16"/>
                  </a:cubicBezTo>
                  <a:cubicBezTo>
                    <a:pt x="175" y="16"/>
                    <a:pt x="175" y="15"/>
                    <a:pt x="175" y="14"/>
                  </a:cubicBezTo>
                  <a:cubicBezTo>
                    <a:pt x="175" y="14"/>
                    <a:pt x="176" y="13"/>
                    <a:pt x="175" y="12"/>
                  </a:cubicBezTo>
                  <a:cubicBezTo>
                    <a:pt x="174" y="12"/>
                    <a:pt x="174" y="11"/>
                    <a:pt x="173" y="12"/>
                  </a:cubicBezTo>
                  <a:cubicBezTo>
                    <a:pt x="173" y="12"/>
                    <a:pt x="174" y="13"/>
                    <a:pt x="173" y="14"/>
                  </a:cubicBezTo>
                  <a:cubicBezTo>
                    <a:pt x="173" y="14"/>
                    <a:pt x="172" y="14"/>
                    <a:pt x="172" y="14"/>
                  </a:cubicBezTo>
                  <a:cubicBezTo>
                    <a:pt x="171" y="14"/>
                    <a:pt x="170" y="15"/>
                    <a:pt x="170" y="14"/>
                  </a:cubicBezTo>
                  <a:cubicBezTo>
                    <a:pt x="170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7" y="14"/>
                  </a:cubicBezTo>
                  <a:cubicBezTo>
                    <a:pt x="166" y="13"/>
                    <a:pt x="166" y="12"/>
                    <a:pt x="166" y="12"/>
                  </a:cubicBezTo>
                  <a:cubicBezTo>
                    <a:pt x="166" y="12"/>
                    <a:pt x="168" y="10"/>
                    <a:pt x="168" y="10"/>
                  </a:cubicBezTo>
                  <a:cubicBezTo>
                    <a:pt x="168" y="10"/>
                    <a:pt x="169" y="9"/>
                    <a:pt x="168" y="8"/>
                  </a:cubicBezTo>
                  <a:cubicBezTo>
                    <a:pt x="167" y="8"/>
                    <a:pt x="166" y="7"/>
                    <a:pt x="166" y="7"/>
                  </a:cubicBezTo>
                  <a:cubicBezTo>
                    <a:pt x="166" y="7"/>
                    <a:pt x="166" y="6"/>
                    <a:pt x="166" y="5"/>
                  </a:cubicBezTo>
                  <a:cubicBezTo>
                    <a:pt x="166" y="5"/>
                    <a:pt x="166" y="4"/>
                    <a:pt x="166" y="4"/>
                  </a:cubicBezTo>
                  <a:cubicBezTo>
                    <a:pt x="166" y="4"/>
                    <a:pt x="166" y="3"/>
                    <a:pt x="166" y="2"/>
                  </a:cubicBezTo>
                  <a:cubicBezTo>
                    <a:pt x="166" y="2"/>
                    <a:pt x="165" y="1"/>
                    <a:pt x="164" y="1"/>
                  </a:cubicBezTo>
                  <a:cubicBezTo>
                    <a:pt x="163" y="1"/>
                    <a:pt x="162" y="1"/>
                    <a:pt x="162" y="1"/>
                  </a:cubicBezTo>
                  <a:cubicBezTo>
                    <a:pt x="162" y="1"/>
                    <a:pt x="161" y="2"/>
                    <a:pt x="161" y="2"/>
                  </a:cubicBezTo>
                  <a:cubicBezTo>
                    <a:pt x="161" y="2"/>
                    <a:pt x="160" y="2"/>
                    <a:pt x="160" y="2"/>
                  </a:cubicBezTo>
                  <a:cubicBezTo>
                    <a:pt x="159" y="2"/>
                    <a:pt x="157" y="0"/>
                    <a:pt x="157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54" y="0"/>
                    <a:pt x="153" y="0"/>
                    <a:pt x="153" y="0"/>
                  </a:cubicBezTo>
                  <a:cubicBezTo>
                    <a:pt x="153" y="0"/>
                    <a:pt x="151" y="0"/>
                    <a:pt x="151" y="0"/>
                  </a:cubicBezTo>
                  <a:cubicBezTo>
                    <a:pt x="151" y="0"/>
                    <a:pt x="151" y="1"/>
                    <a:pt x="150" y="1"/>
                  </a:cubicBezTo>
                  <a:cubicBezTo>
                    <a:pt x="150" y="1"/>
                    <a:pt x="148" y="2"/>
                    <a:pt x="148" y="2"/>
                  </a:cubicBezTo>
                  <a:cubicBezTo>
                    <a:pt x="148" y="2"/>
                    <a:pt x="147" y="2"/>
                    <a:pt x="148" y="2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48" y="4"/>
                    <a:pt x="148" y="4"/>
                    <a:pt x="148" y="4"/>
                  </a:cubicBezTo>
                  <a:cubicBezTo>
                    <a:pt x="147" y="4"/>
                    <a:pt x="144" y="5"/>
                    <a:pt x="144" y="6"/>
                  </a:cubicBezTo>
                  <a:cubicBezTo>
                    <a:pt x="144" y="6"/>
                    <a:pt x="134" y="8"/>
                    <a:pt x="134" y="8"/>
                  </a:cubicBezTo>
                  <a:cubicBezTo>
                    <a:pt x="134" y="8"/>
                    <a:pt x="132" y="8"/>
                    <a:pt x="132" y="8"/>
                  </a:cubicBezTo>
                  <a:cubicBezTo>
                    <a:pt x="132" y="8"/>
                    <a:pt x="131" y="9"/>
                    <a:pt x="131" y="9"/>
                  </a:cubicBezTo>
                  <a:cubicBezTo>
                    <a:pt x="131" y="9"/>
                    <a:pt x="130" y="8"/>
                    <a:pt x="130" y="9"/>
                  </a:cubicBezTo>
                  <a:cubicBezTo>
                    <a:pt x="129" y="9"/>
                    <a:pt x="127" y="9"/>
                    <a:pt x="127" y="9"/>
                  </a:cubicBezTo>
                  <a:cubicBezTo>
                    <a:pt x="127" y="9"/>
                    <a:pt x="127" y="10"/>
                    <a:pt x="127" y="10"/>
                  </a:cubicBezTo>
                  <a:cubicBezTo>
                    <a:pt x="127" y="11"/>
                    <a:pt x="127" y="12"/>
                    <a:pt x="127" y="12"/>
                  </a:cubicBezTo>
                  <a:cubicBezTo>
                    <a:pt x="123" y="11"/>
                    <a:pt x="123" y="11"/>
                    <a:pt x="123" y="11"/>
                  </a:cubicBezTo>
                  <a:cubicBezTo>
                    <a:pt x="123" y="11"/>
                    <a:pt x="122" y="12"/>
                    <a:pt x="121" y="12"/>
                  </a:cubicBezTo>
                  <a:cubicBezTo>
                    <a:pt x="121" y="12"/>
                    <a:pt x="119" y="12"/>
                    <a:pt x="119" y="13"/>
                  </a:cubicBezTo>
                  <a:cubicBezTo>
                    <a:pt x="119" y="13"/>
                    <a:pt x="118" y="13"/>
                    <a:pt x="118" y="13"/>
                  </a:cubicBezTo>
                  <a:cubicBezTo>
                    <a:pt x="118" y="13"/>
                    <a:pt x="117" y="13"/>
                    <a:pt x="117" y="13"/>
                  </a:cubicBezTo>
                  <a:cubicBezTo>
                    <a:pt x="116" y="13"/>
                    <a:pt x="115" y="13"/>
                    <a:pt x="115" y="13"/>
                  </a:cubicBezTo>
                  <a:cubicBezTo>
                    <a:pt x="114" y="13"/>
                    <a:pt x="114" y="13"/>
                    <a:pt x="114" y="13"/>
                  </a:cubicBezTo>
                  <a:cubicBezTo>
                    <a:pt x="113" y="14"/>
                    <a:pt x="113" y="14"/>
                    <a:pt x="113" y="14"/>
                  </a:cubicBezTo>
                  <a:cubicBezTo>
                    <a:pt x="112" y="15"/>
                    <a:pt x="110" y="15"/>
                    <a:pt x="110" y="15"/>
                  </a:cubicBezTo>
                  <a:cubicBezTo>
                    <a:pt x="110" y="15"/>
                    <a:pt x="109" y="16"/>
                    <a:pt x="109" y="16"/>
                  </a:cubicBezTo>
                  <a:cubicBezTo>
                    <a:pt x="107" y="15"/>
                    <a:pt x="107" y="15"/>
                    <a:pt x="107" y="15"/>
                  </a:cubicBezTo>
                  <a:cubicBezTo>
                    <a:pt x="107" y="15"/>
                    <a:pt x="106" y="15"/>
                    <a:pt x="106" y="16"/>
                  </a:cubicBezTo>
                  <a:cubicBezTo>
                    <a:pt x="105" y="16"/>
                    <a:pt x="106" y="16"/>
                    <a:pt x="105" y="16"/>
                  </a:cubicBezTo>
                  <a:cubicBezTo>
                    <a:pt x="104" y="16"/>
                    <a:pt x="103" y="15"/>
                    <a:pt x="103" y="15"/>
                  </a:cubicBezTo>
                  <a:cubicBezTo>
                    <a:pt x="103" y="16"/>
                    <a:pt x="102" y="16"/>
                    <a:pt x="102" y="16"/>
                  </a:cubicBezTo>
                  <a:cubicBezTo>
                    <a:pt x="101" y="16"/>
                    <a:pt x="100" y="16"/>
                    <a:pt x="100" y="16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100" y="17"/>
                    <a:pt x="100" y="17"/>
                    <a:pt x="99" y="17"/>
                  </a:cubicBezTo>
                  <a:cubicBezTo>
                    <a:pt x="99" y="17"/>
                    <a:pt x="98" y="17"/>
                    <a:pt x="98" y="17"/>
                  </a:cubicBezTo>
                  <a:cubicBezTo>
                    <a:pt x="98" y="17"/>
                    <a:pt x="98" y="17"/>
                    <a:pt x="98" y="17"/>
                  </a:cubicBezTo>
                  <a:cubicBezTo>
                    <a:pt x="98" y="17"/>
                    <a:pt x="98" y="17"/>
                    <a:pt x="98" y="17"/>
                  </a:cubicBezTo>
                  <a:cubicBezTo>
                    <a:pt x="98" y="17"/>
                    <a:pt x="99" y="18"/>
                    <a:pt x="99" y="18"/>
                  </a:cubicBezTo>
                  <a:cubicBezTo>
                    <a:pt x="99" y="18"/>
                    <a:pt x="100" y="18"/>
                    <a:pt x="99" y="19"/>
                  </a:cubicBezTo>
                  <a:cubicBezTo>
                    <a:pt x="99" y="19"/>
                    <a:pt x="99" y="19"/>
                    <a:pt x="98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98" y="20"/>
                    <a:pt x="98" y="20"/>
                    <a:pt x="99" y="20"/>
                  </a:cubicBezTo>
                  <a:cubicBezTo>
                    <a:pt x="100" y="20"/>
                    <a:pt x="101" y="21"/>
                    <a:pt x="102" y="21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21"/>
                    <a:pt x="103" y="22"/>
                    <a:pt x="103" y="22"/>
                  </a:cubicBezTo>
                  <a:cubicBezTo>
                    <a:pt x="102" y="22"/>
                    <a:pt x="101" y="22"/>
                    <a:pt x="100" y="23"/>
                  </a:cubicBezTo>
                  <a:cubicBezTo>
                    <a:pt x="100" y="23"/>
                    <a:pt x="100" y="23"/>
                    <a:pt x="100" y="23"/>
                  </a:cubicBezTo>
                  <a:cubicBezTo>
                    <a:pt x="100" y="23"/>
                    <a:pt x="100" y="24"/>
                    <a:pt x="101" y="24"/>
                  </a:cubicBezTo>
                  <a:cubicBezTo>
                    <a:pt x="102" y="24"/>
                    <a:pt x="103" y="25"/>
                    <a:pt x="104" y="25"/>
                  </a:cubicBezTo>
                  <a:cubicBezTo>
                    <a:pt x="104" y="26"/>
                    <a:pt x="104" y="26"/>
                    <a:pt x="104" y="26"/>
                  </a:cubicBezTo>
                  <a:cubicBezTo>
                    <a:pt x="105" y="26"/>
                    <a:pt x="105" y="26"/>
                    <a:pt x="105" y="26"/>
                  </a:cubicBezTo>
                  <a:cubicBezTo>
                    <a:pt x="105" y="26"/>
                    <a:pt x="106" y="26"/>
                    <a:pt x="106" y="27"/>
                  </a:cubicBezTo>
                  <a:cubicBezTo>
                    <a:pt x="106" y="27"/>
                    <a:pt x="106" y="27"/>
                    <a:pt x="106" y="28"/>
                  </a:cubicBezTo>
                  <a:cubicBezTo>
                    <a:pt x="106" y="28"/>
                    <a:pt x="105" y="28"/>
                    <a:pt x="105" y="28"/>
                  </a:cubicBezTo>
                  <a:cubicBezTo>
                    <a:pt x="104" y="28"/>
                    <a:pt x="103" y="28"/>
                    <a:pt x="103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1" y="27"/>
                    <a:pt x="99" y="28"/>
                    <a:pt x="99" y="28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97" y="36"/>
                    <a:pt x="97" y="36"/>
                    <a:pt x="97" y="36"/>
                  </a:cubicBezTo>
                  <a:cubicBezTo>
                    <a:pt x="92" y="39"/>
                    <a:pt x="92" y="39"/>
                    <a:pt x="92" y="39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95" y="43"/>
                    <a:pt x="95" y="43"/>
                    <a:pt x="95" y="43"/>
                  </a:cubicBezTo>
                  <a:cubicBezTo>
                    <a:pt x="98" y="43"/>
                    <a:pt x="98" y="43"/>
                    <a:pt x="98" y="43"/>
                  </a:cubicBezTo>
                  <a:cubicBezTo>
                    <a:pt x="98" y="43"/>
                    <a:pt x="98" y="44"/>
                    <a:pt x="98" y="44"/>
                  </a:cubicBezTo>
                  <a:cubicBezTo>
                    <a:pt x="98" y="44"/>
                    <a:pt x="99" y="44"/>
                    <a:pt x="99" y="44"/>
                  </a:cubicBezTo>
                  <a:cubicBezTo>
                    <a:pt x="101" y="44"/>
                    <a:pt x="101" y="44"/>
                    <a:pt x="101" y="44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103" y="46"/>
                    <a:pt x="103" y="46"/>
                    <a:pt x="103" y="46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2" y="50"/>
                    <a:pt x="102" y="51"/>
                    <a:pt x="101" y="51"/>
                  </a:cubicBezTo>
                  <a:cubicBezTo>
                    <a:pt x="101" y="51"/>
                    <a:pt x="100" y="52"/>
                    <a:pt x="100" y="52"/>
                  </a:cubicBezTo>
                  <a:cubicBezTo>
                    <a:pt x="99" y="52"/>
                    <a:pt x="98" y="53"/>
                    <a:pt x="98" y="53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4" y="53"/>
                    <a:pt x="92" y="51"/>
                    <a:pt x="92" y="51"/>
                  </a:cubicBezTo>
                  <a:cubicBezTo>
                    <a:pt x="92" y="51"/>
                    <a:pt x="92" y="52"/>
                    <a:pt x="92" y="52"/>
                  </a:cubicBezTo>
                  <a:cubicBezTo>
                    <a:pt x="92" y="52"/>
                    <a:pt x="90" y="55"/>
                    <a:pt x="90" y="55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89" y="53"/>
                    <a:pt x="89" y="53"/>
                    <a:pt x="89" y="53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4" y="53"/>
                    <a:pt x="82" y="51"/>
                    <a:pt x="82" y="51"/>
                  </a:cubicBezTo>
                  <a:cubicBezTo>
                    <a:pt x="82" y="51"/>
                    <a:pt x="82" y="49"/>
                    <a:pt x="82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79" y="48"/>
                    <a:pt x="79" y="48"/>
                  </a:cubicBezTo>
                  <a:cubicBezTo>
                    <a:pt x="79" y="49"/>
                    <a:pt x="78" y="48"/>
                    <a:pt x="78" y="48"/>
                  </a:cubicBezTo>
                  <a:cubicBezTo>
                    <a:pt x="78" y="48"/>
                    <a:pt x="77" y="48"/>
                    <a:pt x="77" y="48"/>
                  </a:cubicBezTo>
                  <a:cubicBezTo>
                    <a:pt x="77" y="49"/>
                    <a:pt x="77" y="49"/>
                    <a:pt x="77" y="50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5" y="50"/>
                    <a:pt x="74" y="50"/>
                    <a:pt x="74" y="50"/>
                  </a:cubicBezTo>
                  <a:cubicBezTo>
                    <a:pt x="74" y="50"/>
                    <a:pt x="73" y="48"/>
                    <a:pt x="72" y="48"/>
                  </a:cubicBezTo>
                  <a:cubicBezTo>
                    <a:pt x="72" y="48"/>
                    <a:pt x="70" y="48"/>
                    <a:pt x="70" y="48"/>
                  </a:cubicBezTo>
                  <a:cubicBezTo>
                    <a:pt x="69" y="49"/>
                    <a:pt x="69" y="49"/>
                    <a:pt x="69" y="49"/>
                  </a:cubicBezTo>
                  <a:cubicBezTo>
                    <a:pt x="69" y="49"/>
                    <a:pt x="68" y="49"/>
                    <a:pt x="68" y="49"/>
                  </a:cubicBezTo>
                  <a:cubicBezTo>
                    <a:pt x="68" y="49"/>
                    <a:pt x="67" y="49"/>
                    <a:pt x="67" y="50"/>
                  </a:cubicBezTo>
                  <a:cubicBezTo>
                    <a:pt x="67" y="50"/>
                    <a:pt x="67" y="51"/>
                    <a:pt x="67" y="51"/>
                  </a:cubicBezTo>
                  <a:cubicBezTo>
                    <a:pt x="67" y="51"/>
                    <a:pt x="66" y="50"/>
                    <a:pt x="66" y="50"/>
                  </a:cubicBezTo>
                  <a:cubicBezTo>
                    <a:pt x="66" y="51"/>
                    <a:pt x="65" y="52"/>
                    <a:pt x="65" y="52"/>
                  </a:cubicBezTo>
                  <a:cubicBezTo>
                    <a:pt x="65" y="52"/>
                    <a:pt x="63" y="54"/>
                    <a:pt x="63" y="54"/>
                  </a:cubicBezTo>
                  <a:cubicBezTo>
                    <a:pt x="62" y="54"/>
                    <a:pt x="62" y="54"/>
                    <a:pt x="62" y="54"/>
                  </a:cubicBezTo>
                  <a:cubicBezTo>
                    <a:pt x="62" y="54"/>
                    <a:pt x="58" y="51"/>
                    <a:pt x="58" y="51"/>
                  </a:cubicBezTo>
                  <a:cubicBezTo>
                    <a:pt x="58" y="51"/>
                    <a:pt x="59" y="50"/>
                    <a:pt x="58" y="50"/>
                  </a:cubicBezTo>
                  <a:cubicBezTo>
                    <a:pt x="58" y="50"/>
                    <a:pt x="57" y="49"/>
                    <a:pt x="56" y="49"/>
                  </a:cubicBezTo>
                  <a:cubicBezTo>
                    <a:pt x="56" y="49"/>
                    <a:pt x="55" y="48"/>
                    <a:pt x="55" y="49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5" y="50"/>
                    <a:pt x="56" y="52"/>
                    <a:pt x="56" y="53"/>
                  </a:cubicBezTo>
                  <a:cubicBezTo>
                    <a:pt x="56" y="53"/>
                    <a:pt x="56" y="54"/>
                    <a:pt x="56" y="54"/>
                  </a:cubicBezTo>
                  <a:cubicBezTo>
                    <a:pt x="56" y="54"/>
                    <a:pt x="55" y="55"/>
                    <a:pt x="54" y="54"/>
                  </a:cubicBezTo>
                  <a:cubicBezTo>
                    <a:pt x="54" y="54"/>
                    <a:pt x="53" y="53"/>
                    <a:pt x="54" y="52"/>
                  </a:cubicBezTo>
                  <a:cubicBezTo>
                    <a:pt x="54" y="52"/>
                    <a:pt x="54" y="51"/>
                    <a:pt x="54" y="51"/>
                  </a:cubicBezTo>
                  <a:cubicBezTo>
                    <a:pt x="54" y="50"/>
                    <a:pt x="52" y="49"/>
                    <a:pt x="52" y="49"/>
                  </a:cubicBezTo>
                  <a:cubicBezTo>
                    <a:pt x="52" y="49"/>
                    <a:pt x="51" y="47"/>
                    <a:pt x="51" y="47"/>
                  </a:cubicBezTo>
                  <a:cubicBezTo>
                    <a:pt x="50" y="47"/>
                    <a:pt x="49" y="46"/>
                    <a:pt x="48" y="46"/>
                  </a:cubicBezTo>
                  <a:cubicBezTo>
                    <a:pt x="48" y="46"/>
                    <a:pt x="46" y="43"/>
                    <a:pt x="46" y="43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44"/>
                    <a:pt x="42" y="45"/>
                    <a:pt x="41" y="44"/>
                  </a:cubicBezTo>
                  <a:cubicBezTo>
                    <a:pt x="41" y="44"/>
                    <a:pt x="40" y="41"/>
                    <a:pt x="40" y="41"/>
                  </a:cubicBezTo>
                  <a:cubicBezTo>
                    <a:pt x="40" y="41"/>
                    <a:pt x="39" y="42"/>
                    <a:pt x="39" y="42"/>
                  </a:cubicBezTo>
                  <a:cubicBezTo>
                    <a:pt x="38" y="42"/>
                    <a:pt x="37" y="42"/>
                    <a:pt x="37" y="42"/>
                  </a:cubicBezTo>
                  <a:cubicBezTo>
                    <a:pt x="37" y="42"/>
                    <a:pt x="36" y="43"/>
                    <a:pt x="36" y="43"/>
                  </a:cubicBezTo>
                  <a:cubicBezTo>
                    <a:pt x="36" y="44"/>
                    <a:pt x="34" y="43"/>
                    <a:pt x="34" y="43"/>
                  </a:cubicBezTo>
                  <a:cubicBezTo>
                    <a:pt x="34" y="43"/>
                    <a:pt x="34" y="44"/>
                    <a:pt x="34" y="44"/>
                  </a:cubicBezTo>
                  <a:cubicBezTo>
                    <a:pt x="33" y="44"/>
                    <a:pt x="33" y="43"/>
                    <a:pt x="33" y="43"/>
                  </a:cubicBezTo>
                  <a:cubicBezTo>
                    <a:pt x="33" y="43"/>
                    <a:pt x="32" y="42"/>
                    <a:pt x="32" y="42"/>
                  </a:cubicBezTo>
                  <a:cubicBezTo>
                    <a:pt x="32" y="42"/>
                    <a:pt x="30" y="41"/>
                    <a:pt x="30" y="41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4"/>
                    <a:pt x="15" y="55"/>
                    <a:pt x="15" y="55"/>
                  </a:cubicBezTo>
                  <a:cubicBezTo>
                    <a:pt x="15" y="56"/>
                    <a:pt x="15" y="58"/>
                    <a:pt x="15" y="58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62"/>
                    <a:pt x="12" y="62"/>
                    <a:pt x="12" y="61"/>
                  </a:cubicBezTo>
                  <a:cubicBezTo>
                    <a:pt x="12" y="61"/>
                    <a:pt x="11" y="60"/>
                    <a:pt x="11" y="60"/>
                  </a:cubicBezTo>
                  <a:cubicBezTo>
                    <a:pt x="11" y="60"/>
                    <a:pt x="11" y="59"/>
                    <a:pt x="11" y="58"/>
                  </a:cubicBezTo>
                  <a:cubicBezTo>
                    <a:pt x="10" y="58"/>
                    <a:pt x="8" y="55"/>
                    <a:pt x="8" y="55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6" y="58"/>
                    <a:pt x="6" y="58"/>
                  </a:cubicBezTo>
                  <a:cubicBezTo>
                    <a:pt x="6" y="58"/>
                    <a:pt x="6" y="59"/>
                    <a:pt x="6" y="59"/>
                  </a:cubicBezTo>
                  <a:cubicBezTo>
                    <a:pt x="6" y="59"/>
                    <a:pt x="5" y="61"/>
                    <a:pt x="5" y="61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3" y="61"/>
                    <a:pt x="2" y="65"/>
                    <a:pt x="2" y="66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9"/>
                    <a:pt x="3" y="70"/>
                    <a:pt x="3" y="70"/>
                  </a:cubicBezTo>
                  <a:cubicBezTo>
                    <a:pt x="3" y="71"/>
                    <a:pt x="2" y="72"/>
                    <a:pt x="2" y="72"/>
                  </a:cubicBezTo>
                  <a:cubicBezTo>
                    <a:pt x="1" y="73"/>
                    <a:pt x="1" y="73"/>
                    <a:pt x="1" y="74"/>
                  </a:cubicBezTo>
                  <a:cubicBezTo>
                    <a:pt x="1" y="74"/>
                    <a:pt x="0" y="76"/>
                    <a:pt x="0" y="76"/>
                  </a:cubicBezTo>
                  <a:cubicBezTo>
                    <a:pt x="0" y="76"/>
                    <a:pt x="3" y="77"/>
                    <a:pt x="3" y="77"/>
                  </a:cubicBezTo>
                  <a:cubicBezTo>
                    <a:pt x="3" y="77"/>
                    <a:pt x="5" y="77"/>
                    <a:pt x="5" y="78"/>
                  </a:cubicBezTo>
                  <a:cubicBezTo>
                    <a:pt x="5" y="78"/>
                    <a:pt x="5" y="80"/>
                    <a:pt x="5" y="80"/>
                  </a:cubicBezTo>
                  <a:cubicBezTo>
                    <a:pt x="5" y="80"/>
                    <a:pt x="4" y="82"/>
                    <a:pt x="4" y="82"/>
                  </a:cubicBezTo>
                  <a:cubicBezTo>
                    <a:pt x="4" y="82"/>
                    <a:pt x="5" y="83"/>
                    <a:pt x="5" y="83"/>
                  </a:cubicBezTo>
                  <a:cubicBezTo>
                    <a:pt x="5" y="83"/>
                    <a:pt x="6" y="84"/>
                    <a:pt x="6" y="84"/>
                  </a:cubicBezTo>
                  <a:cubicBezTo>
                    <a:pt x="6" y="84"/>
                    <a:pt x="7" y="83"/>
                    <a:pt x="7" y="83"/>
                  </a:cubicBezTo>
                  <a:cubicBezTo>
                    <a:pt x="7" y="83"/>
                    <a:pt x="9" y="83"/>
                    <a:pt x="10" y="83"/>
                  </a:cubicBezTo>
                  <a:cubicBezTo>
                    <a:pt x="10" y="83"/>
                    <a:pt x="12" y="84"/>
                    <a:pt x="12" y="84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16" y="94"/>
                    <a:pt x="16" y="94"/>
                    <a:pt x="16" y="94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4" y="94"/>
                    <a:pt x="14" y="94"/>
                    <a:pt x="14" y="94"/>
                  </a:cubicBezTo>
                  <a:cubicBezTo>
                    <a:pt x="14" y="95"/>
                    <a:pt x="14" y="95"/>
                    <a:pt x="14" y="95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9" y="98"/>
                    <a:pt x="19" y="98"/>
                    <a:pt x="19" y="98"/>
                  </a:cubicBezTo>
                  <a:cubicBezTo>
                    <a:pt x="20" y="98"/>
                    <a:pt x="20" y="99"/>
                    <a:pt x="21" y="99"/>
                  </a:cubicBezTo>
                  <a:cubicBezTo>
                    <a:pt x="22" y="99"/>
                    <a:pt x="23" y="99"/>
                    <a:pt x="23" y="98"/>
                  </a:cubicBezTo>
                  <a:cubicBezTo>
                    <a:pt x="23" y="98"/>
                    <a:pt x="23" y="97"/>
                    <a:pt x="23" y="97"/>
                  </a:cubicBezTo>
                  <a:cubicBezTo>
                    <a:pt x="24" y="95"/>
                    <a:pt x="26" y="93"/>
                    <a:pt x="28" y="92"/>
                  </a:cubicBezTo>
                  <a:cubicBezTo>
                    <a:pt x="29" y="92"/>
                    <a:pt x="29" y="92"/>
                    <a:pt x="30" y="91"/>
                  </a:cubicBezTo>
                  <a:cubicBezTo>
                    <a:pt x="31" y="91"/>
                    <a:pt x="32" y="90"/>
                    <a:pt x="33" y="90"/>
                  </a:cubicBezTo>
                  <a:cubicBezTo>
                    <a:pt x="34" y="90"/>
                    <a:pt x="34" y="91"/>
                    <a:pt x="35" y="92"/>
                  </a:cubicBezTo>
                  <a:cubicBezTo>
                    <a:pt x="36" y="92"/>
                    <a:pt x="36" y="93"/>
                    <a:pt x="37" y="93"/>
                  </a:cubicBezTo>
                  <a:cubicBezTo>
                    <a:pt x="38" y="93"/>
                    <a:pt x="38" y="92"/>
                    <a:pt x="38" y="93"/>
                  </a:cubicBezTo>
                  <a:cubicBezTo>
                    <a:pt x="39" y="93"/>
                    <a:pt x="39" y="93"/>
                    <a:pt x="39" y="93"/>
                  </a:cubicBezTo>
                  <a:cubicBezTo>
                    <a:pt x="40" y="94"/>
                    <a:pt x="40" y="93"/>
                    <a:pt x="40" y="93"/>
                  </a:cubicBezTo>
                  <a:cubicBezTo>
                    <a:pt x="41" y="92"/>
                    <a:pt x="40" y="92"/>
                    <a:pt x="41" y="92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42" y="91"/>
                    <a:pt x="42" y="92"/>
                    <a:pt x="43" y="92"/>
                  </a:cubicBezTo>
                  <a:cubicBezTo>
                    <a:pt x="44" y="92"/>
                    <a:pt x="45" y="92"/>
                    <a:pt x="45" y="92"/>
                  </a:cubicBezTo>
                  <a:cubicBezTo>
                    <a:pt x="45" y="92"/>
                    <a:pt x="45" y="93"/>
                    <a:pt x="45" y="93"/>
                  </a:cubicBezTo>
                  <a:cubicBezTo>
                    <a:pt x="46" y="94"/>
                    <a:pt x="47" y="96"/>
                    <a:pt x="47" y="97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6" y="100"/>
                    <a:pt x="47" y="101"/>
                    <a:pt x="46" y="101"/>
                  </a:cubicBezTo>
                  <a:cubicBezTo>
                    <a:pt x="46" y="102"/>
                    <a:pt x="45" y="102"/>
                    <a:pt x="45" y="103"/>
                  </a:cubicBezTo>
                  <a:cubicBezTo>
                    <a:pt x="45" y="103"/>
                    <a:pt x="46" y="103"/>
                    <a:pt x="46" y="104"/>
                  </a:cubicBezTo>
                  <a:cubicBezTo>
                    <a:pt x="47" y="104"/>
                    <a:pt x="48" y="105"/>
                    <a:pt x="49" y="106"/>
                  </a:cubicBezTo>
                  <a:cubicBezTo>
                    <a:pt x="49" y="105"/>
                    <a:pt x="49" y="104"/>
                    <a:pt x="50" y="104"/>
                  </a:cubicBezTo>
                  <a:cubicBezTo>
                    <a:pt x="51" y="103"/>
                    <a:pt x="52" y="103"/>
                    <a:pt x="53" y="103"/>
                  </a:cubicBezTo>
                  <a:cubicBezTo>
                    <a:pt x="54" y="104"/>
                    <a:pt x="54" y="105"/>
                    <a:pt x="55" y="106"/>
                  </a:cubicBezTo>
                  <a:cubicBezTo>
                    <a:pt x="56" y="107"/>
                    <a:pt x="57" y="107"/>
                    <a:pt x="57" y="108"/>
                  </a:cubicBezTo>
                  <a:cubicBezTo>
                    <a:pt x="57" y="109"/>
                    <a:pt x="56" y="110"/>
                    <a:pt x="56" y="110"/>
                  </a:cubicBezTo>
                  <a:cubicBezTo>
                    <a:pt x="55" y="110"/>
                    <a:pt x="54" y="111"/>
                    <a:pt x="54" y="111"/>
                  </a:cubicBezTo>
                  <a:cubicBezTo>
                    <a:pt x="53" y="111"/>
                    <a:pt x="53" y="111"/>
                    <a:pt x="53" y="110"/>
                  </a:cubicBezTo>
                  <a:cubicBezTo>
                    <a:pt x="52" y="110"/>
                    <a:pt x="52" y="111"/>
                    <a:pt x="52" y="111"/>
                  </a:cubicBezTo>
                  <a:cubicBezTo>
                    <a:pt x="51" y="111"/>
                    <a:pt x="51" y="111"/>
                    <a:pt x="50" y="111"/>
                  </a:cubicBezTo>
                  <a:cubicBezTo>
                    <a:pt x="50" y="111"/>
                    <a:pt x="50" y="111"/>
                    <a:pt x="49" y="111"/>
                  </a:cubicBezTo>
                  <a:cubicBezTo>
                    <a:pt x="49" y="112"/>
                    <a:pt x="49" y="112"/>
                    <a:pt x="49" y="112"/>
                  </a:cubicBezTo>
                  <a:cubicBezTo>
                    <a:pt x="48" y="114"/>
                    <a:pt x="47" y="115"/>
                    <a:pt x="46" y="117"/>
                  </a:cubicBezTo>
                  <a:cubicBezTo>
                    <a:pt x="46" y="117"/>
                    <a:pt x="46" y="117"/>
                    <a:pt x="45" y="118"/>
                  </a:cubicBezTo>
                  <a:cubicBezTo>
                    <a:pt x="45" y="118"/>
                    <a:pt x="44" y="118"/>
                    <a:pt x="44" y="117"/>
                  </a:cubicBezTo>
                  <a:cubicBezTo>
                    <a:pt x="43" y="117"/>
                    <a:pt x="43" y="117"/>
                    <a:pt x="43" y="117"/>
                  </a:cubicBezTo>
                  <a:cubicBezTo>
                    <a:pt x="43" y="117"/>
                    <a:pt x="44" y="116"/>
                    <a:pt x="44" y="116"/>
                  </a:cubicBezTo>
                  <a:cubicBezTo>
                    <a:pt x="44" y="116"/>
                    <a:pt x="45" y="116"/>
                    <a:pt x="45" y="116"/>
                  </a:cubicBezTo>
                  <a:cubicBezTo>
                    <a:pt x="46" y="116"/>
                    <a:pt x="46" y="115"/>
                    <a:pt x="46" y="114"/>
                  </a:cubicBezTo>
                  <a:cubicBezTo>
                    <a:pt x="47" y="113"/>
                    <a:pt x="47" y="112"/>
                    <a:pt x="48" y="112"/>
                  </a:cubicBezTo>
                  <a:cubicBezTo>
                    <a:pt x="48" y="111"/>
                    <a:pt x="49" y="111"/>
                    <a:pt x="49" y="110"/>
                  </a:cubicBezTo>
                  <a:cubicBezTo>
                    <a:pt x="50" y="110"/>
                    <a:pt x="49" y="109"/>
                    <a:pt x="49" y="108"/>
                  </a:cubicBezTo>
                  <a:cubicBezTo>
                    <a:pt x="48" y="108"/>
                    <a:pt x="48" y="109"/>
                    <a:pt x="47" y="109"/>
                  </a:cubicBezTo>
                  <a:cubicBezTo>
                    <a:pt x="46" y="109"/>
                    <a:pt x="45" y="109"/>
                    <a:pt x="44" y="108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1" y="107"/>
                    <a:pt x="40" y="108"/>
                    <a:pt x="39" y="107"/>
                  </a:cubicBezTo>
                  <a:cubicBezTo>
                    <a:pt x="38" y="107"/>
                    <a:pt x="38" y="106"/>
                    <a:pt x="37" y="106"/>
                  </a:cubicBezTo>
                  <a:cubicBezTo>
                    <a:pt x="37" y="106"/>
                    <a:pt x="37" y="107"/>
                    <a:pt x="36" y="107"/>
                  </a:cubicBezTo>
                  <a:cubicBezTo>
                    <a:pt x="35" y="107"/>
                    <a:pt x="34" y="107"/>
                    <a:pt x="33" y="108"/>
                  </a:cubicBezTo>
                  <a:cubicBezTo>
                    <a:pt x="33" y="109"/>
                    <a:pt x="33" y="109"/>
                    <a:pt x="33" y="110"/>
                  </a:cubicBezTo>
                  <a:cubicBezTo>
                    <a:pt x="33" y="110"/>
                    <a:pt x="32" y="110"/>
                    <a:pt x="32" y="111"/>
                  </a:cubicBezTo>
                  <a:cubicBezTo>
                    <a:pt x="31" y="112"/>
                    <a:pt x="32" y="113"/>
                    <a:pt x="33" y="114"/>
                  </a:cubicBezTo>
                  <a:cubicBezTo>
                    <a:pt x="34" y="114"/>
                    <a:pt x="34" y="114"/>
                    <a:pt x="35" y="114"/>
                  </a:cubicBezTo>
                  <a:cubicBezTo>
                    <a:pt x="35" y="114"/>
                    <a:pt x="35" y="115"/>
                    <a:pt x="35" y="115"/>
                  </a:cubicBezTo>
                  <a:cubicBezTo>
                    <a:pt x="34" y="116"/>
                    <a:pt x="34" y="116"/>
                    <a:pt x="33" y="115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3" y="115"/>
                    <a:pt x="32" y="115"/>
                    <a:pt x="32" y="115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0" y="114"/>
                    <a:pt x="29" y="114"/>
                    <a:pt x="28" y="114"/>
                  </a:cubicBezTo>
                  <a:cubicBezTo>
                    <a:pt x="27" y="114"/>
                    <a:pt x="27" y="114"/>
                    <a:pt x="26" y="114"/>
                  </a:cubicBezTo>
                  <a:cubicBezTo>
                    <a:pt x="25" y="115"/>
                    <a:pt x="25" y="116"/>
                    <a:pt x="25" y="116"/>
                  </a:cubicBezTo>
                  <a:cubicBezTo>
                    <a:pt x="26" y="117"/>
                    <a:pt x="27" y="117"/>
                    <a:pt x="28" y="117"/>
                  </a:cubicBezTo>
                  <a:cubicBezTo>
                    <a:pt x="29" y="118"/>
                    <a:pt x="30" y="119"/>
                    <a:pt x="30" y="120"/>
                  </a:cubicBezTo>
                  <a:cubicBezTo>
                    <a:pt x="30" y="121"/>
                    <a:pt x="31" y="123"/>
                    <a:pt x="32" y="123"/>
                  </a:cubicBezTo>
                  <a:cubicBezTo>
                    <a:pt x="32" y="124"/>
                    <a:pt x="33" y="124"/>
                    <a:pt x="33" y="124"/>
                  </a:cubicBezTo>
                  <a:cubicBezTo>
                    <a:pt x="33" y="125"/>
                    <a:pt x="33" y="125"/>
                    <a:pt x="33" y="126"/>
                  </a:cubicBezTo>
                  <a:cubicBezTo>
                    <a:pt x="33" y="126"/>
                    <a:pt x="33" y="127"/>
                    <a:pt x="33" y="128"/>
                  </a:cubicBezTo>
                  <a:cubicBezTo>
                    <a:pt x="34" y="128"/>
                    <a:pt x="35" y="128"/>
                    <a:pt x="36" y="129"/>
                  </a:cubicBezTo>
                  <a:cubicBezTo>
                    <a:pt x="36" y="129"/>
                    <a:pt x="36" y="130"/>
                    <a:pt x="37" y="130"/>
                  </a:cubicBezTo>
                  <a:cubicBezTo>
                    <a:pt x="37" y="131"/>
                    <a:pt x="39" y="131"/>
                    <a:pt x="40" y="131"/>
                  </a:cubicBezTo>
                  <a:cubicBezTo>
                    <a:pt x="41" y="131"/>
                    <a:pt x="42" y="131"/>
                    <a:pt x="43" y="132"/>
                  </a:cubicBezTo>
                  <a:cubicBezTo>
                    <a:pt x="43" y="132"/>
                    <a:pt x="43" y="132"/>
                    <a:pt x="43" y="132"/>
                  </a:cubicBezTo>
                  <a:cubicBezTo>
                    <a:pt x="43" y="133"/>
                    <a:pt x="43" y="133"/>
                    <a:pt x="43" y="133"/>
                  </a:cubicBezTo>
                  <a:cubicBezTo>
                    <a:pt x="42" y="134"/>
                    <a:pt x="42" y="136"/>
                    <a:pt x="41" y="137"/>
                  </a:cubicBezTo>
                  <a:cubicBezTo>
                    <a:pt x="40" y="138"/>
                    <a:pt x="41" y="139"/>
                    <a:pt x="41" y="139"/>
                  </a:cubicBezTo>
                  <a:cubicBezTo>
                    <a:pt x="41" y="140"/>
                    <a:pt x="41" y="140"/>
                    <a:pt x="41" y="140"/>
                  </a:cubicBezTo>
                  <a:cubicBezTo>
                    <a:pt x="42" y="139"/>
                    <a:pt x="44" y="138"/>
                    <a:pt x="44" y="138"/>
                  </a:cubicBezTo>
                  <a:cubicBezTo>
                    <a:pt x="44" y="137"/>
                    <a:pt x="48" y="136"/>
                    <a:pt x="48" y="13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1" name="Freeform 855">
              <a:extLst>
                <a:ext uri="{FF2B5EF4-FFF2-40B4-BE49-F238E27FC236}">
                  <a16:creationId xmlns:a16="http://schemas.microsoft.com/office/drawing/2014/main" id="{450A7CAC-47EF-8D15-5F30-261DA5528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6525" y="3841750"/>
              <a:ext cx="3175" cy="476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0 w 1"/>
                <a:gd name="T9" fmla="*/ 0 h 1"/>
                <a:gd name="T10" fmla="*/ 0 w 1"/>
                <a:gd name="T11" fmla="*/ 1 h 1"/>
                <a:gd name="T12" fmla="*/ 0 w 1"/>
                <a:gd name="T13" fmla="*/ 1 h 1"/>
                <a:gd name="T14" fmla="*/ 0 w 1"/>
                <a:gd name="T15" fmla="*/ 1 h 1"/>
                <a:gd name="T16" fmla="*/ 0 w 1"/>
                <a:gd name="T1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2" name="Freeform 856">
              <a:extLst>
                <a:ext uri="{FF2B5EF4-FFF2-40B4-BE49-F238E27FC236}">
                  <a16:creationId xmlns:a16="http://schemas.microsoft.com/office/drawing/2014/main" id="{92115932-CFD4-9B2A-30E8-C8A6E377A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1763" y="3859213"/>
              <a:ext cx="0" cy="3175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  <a:gd name="T4" fmla="*/ 0 h 1"/>
                <a:gd name="T5" fmla="*/ 0 h 1"/>
                <a:gd name="T6" fmla="*/ 0 h 1"/>
                <a:gd name="T7" fmla="*/ 0 h 1"/>
                <a:gd name="T8" fmla="*/ 0 h 1"/>
                <a:gd name="T9" fmla="*/ 0 h 1"/>
                <a:gd name="T10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3" name="Freeform 857">
              <a:extLst>
                <a:ext uri="{FF2B5EF4-FFF2-40B4-BE49-F238E27FC236}">
                  <a16:creationId xmlns:a16="http://schemas.microsoft.com/office/drawing/2014/main" id="{2337FD8C-8C47-8DE0-CE81-C53AA2E77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7775" y="4179888"/>
              <a:ext cx="4762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  <a:gd name="T4" fmla="*/ 0 w 1"/>
                <a:gd name="T5" fmla="*/ 0 w 1"/>
                <a:gd name="T6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4" name="Freeform 858">
              <a:extLst>
                <a:ext uri="{FF2B5EF4-FFF2-40B4-BE49-F238E27FC236}">
                  <a16:creationId xmlns:a16="http://schemas.microsoft.com/office/drawing/2014/main" id="{463558A4-1E3C-7A56-6D66-4DAE0E6ED9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72550" y="3441700"/>
              <a:ext cx="515937" cy="646113"/>
            </a:xfrm>
            <a:custGeom>
              <a:avLst/>
              <a:gdLst>
                <a:gd name="T0" fmla="*/ 1 w 124"/>
                <a:gd name="T1" fmla="*/ 153 h 155"/>
                <a:gd name="T2" fmla="*/ 1 w 124"/>
                <a:gd name="T3" fmla="*/ 154 h 155"/>
                <a:gd name="T4" fmla="*/ 0 w 124"/>
                <a:gd name="T5" fmla="*/ 154 h 155"/>
                <a:gd name="T6" fmla="*/ 2 w 124"/>
                <a:gd name="T7" fmla="*/ 152 h 155"/>
                <a:gd name="T8" fmla="*/ 3 w 124"/>
                <a:gd name="T9" fmla="*/ 151 h 155"/>
                <a:gd name="T10" fmla="*/ 4 w 124"/>
                <a:gd name="T11" fmla="*/ 151 h 155"/>
                <a:gd name="T12" fmla="*/ 8 w 124"/>
                <a:gd name="T13" fmla="*/ 146 h 155"/>
                <a:gd name="T14" fmla="*/ 12 w 124"/>
                <a:gd name="T15" fmla="*/ 141 h 155"/>
                <a:gd name="T16" fmla="*/ 12 w 124"/>
                <a:gd name="T17" fmla="*/ 142 h 155"/>
                <a:gd name="T18" fmla="*/ 13 w 124"/>
                <a:gd name="T19" fmla="*/ 140 h 155"/>
                <a:gd name="T20" fmla="*/ 12 w 124"/>
                <a:gd name="T21" fmla="*/ 141 h 155"/>
                <a:gd name="T22" fmla="*/ 12 w 124"/>
                <a:gd name="T23" fmla="*/ 140 h 155"/>
                <a:gd name="T24" fmla="*/ 15 w 124"/>
                <a:gd name="T25" fmla="*/ 140 h 155"/>
                <a:gd name="T26" fmla="*/ 2 w 124"/>
                <a:gd name="T27" fmla="*/ 153 h 155"/>
                <a:gd name="T28" fmla="*/ 2 w 124"/>
                <a:gd name="T29" fmla="*/ 153 h 155"/>
                <a:gd name="T30" fmla="*/ 31 w 124"/>
                <a:gd name="T31" fmla="*/ 104 h 155"/>
                <a:gd name="T32" fmla="*/ 49 w 124"/>
                <a:gd name="T33" fmla="*/ 100 h 155"/>
                <a:gd name="T34" fmla="*/ 40 w 124"/>
                <a:gd name="T35" fmla="*/ 102 h 155"/>
                <a:gd name="T36" fmla="*/ 35 w 124"/>
                <a:gd name="T37" fmla="*/ 108 h 155"/>
                <a:gd name="T38" fmla="*/ 38 w 124"/>
                <a:gd name="T39" fmla="*/ 111 h 155"/>
                <a:gd name="T40" fmla="*/ 49 w 124"/>
                <a:gd name="T41" fmla="*/ 103 h 155"/>
                <a:gd name="T42" fmla="*/ 29 w 124"/>
                <a:gd name="T43" fmla="*/ 108 h 155"/>
                <a:gd name="T44" fmla="*/ 21 w 124"/>
                <a:gd name="T45" fmla="*/ 103 h 155"/>
                <a:gd name="T46" fmla="*/ 15 w 124"/>
                <a:gd name="T47" fmla="*/ 109 h 155"/>
                <a:gd name="T48" fmla="*/ 16 w 124"/>
                <a:gd name="T49" fmla="*/ 112 h 155"/>
                <a:gd name="T50" fmla="*/ 20 w 124"/>
                <a:gd name="T51" fmla="*/ 110 h 155"/>
                <a:gd name="T52" fmla="*/ 19 w 124"/>
                <a:gd name="T53" fmla="*/ 120 h 155"/>
                <a:gd name="T54" fmla="*/ 23 w 124"/>
                <a:gd name="T55" fmla="*/ 124 h 155"/>
                <a:gd name="T56" fmla="*/ 30 w 124"/>
                <a:gd name="T57" fmla="*/ 112 h 155"/>
                <a:gd name="T58" fmla="*/ 12 w 124"/>
                <a:gd name="T59" fmla="*/ 110 h 155"/>
                <a:gd name="T60" fmla="*/ 9 w 124"/>
                <a:gd name="T61" fmla="*/ 113 h 155"/>
                <a:gd name="T62" fmla="*/ 11 w 124"/>
                <a:gd name="T63" fmla="*/ 108 h 155"/>
                <a:gd name="T64" fmla="*/ 19 w 124"/>
                <a:gd name="T65" fmla="*/ 116 h 155"/>
                <a:gd name="T66" fmla="*/ 24 w 124"/>
                <a:gd name="T67" fmla="*/ 130 h 155"/>
                <a:gd name="T68" fmla="*/ 47 w 124"/>
                <a:gd name="T69" fmla="*/ 98 h 155"/>
                <a:gd name="T70" fmla="*/ 98 w 124"/>
                <a:gd name="T71" fmla="*/ 49 h 155"/>
                <a:gd name="T72" fmla="*/ 91 w 124"/>
                <a:gd name="T73" fmla="*/ 43 h 155"/>
                <a:gd name="T74" fmla="*/ 86 w 124"/>
                <a:gd name="T75" fmla="*/ 54 h 155"/>
                <a:gd name="T76" fmla="*/ 76 w 124"/>
                <a:gd name="T77" fmla="*/ 74 h 155"/>
                <a:gd name="T78" fmla="*/ 67 w 124"/>
                <a:gd name="T79" fmla="*/ 73 h 155"/>
                <a:gd name="T80" fmla="*/ 56 w 124"/>
                <a:gd name="T81" fmla="*/ 89 h 155"/>
                <a:gd name="T82" fmla="*/ 49 w 124"/>
                <a:gd name="T83" fmla="*/ 88 h 155"/>
                <a:gd name="T84" fmla="*/ 32 w 124"/>
                <a:gd name="T85" fmla="*/ 94 h 155"/>
                <a:gd name="T86" fmla="*/ 25 w 124"/>
                <a:gd name="T87" fmla="*/ 102 h 155"/>
                <a:gd name="T88" fmla="*/ 34 w 124"/>
                <a:gd name="T89" fmla="*/ 100 h 155"/>
                <a:gd name="T90" fmla="*/ 40 w 124"/>
                <a:gd name="T91" fmla="*/ 99 h 155"/>
                <a:gd name="T92" fmla="*/ 46 w 124"/>
                <a:gd name="T93" fmla="*/ 96 h 155"/>
                <a:gd name="T94" fmla="*/ 53 w 124"/>
                <a:gd name="T95" fmla="*/ 99 h 155"/>
                <a:gd name="T96" fmla="*/ 58 w 124"/>
                <a:gd name="T97" fmla="*/ 104 h 155"/>
                <a:gd name="T98" fmla="*/ 63 w 124"/>
                <a:gd name="T99" fmla="*/ 94 h 155"/>
                <a:gd name="T100" fmla="*/ 68 w 124"/>
                <a:gd name="T101" fmla="*/ 97 h 155"/>
                <a:gd name="T102" fmla="*/ 79 w 124"/>
                <a:gd name="T103" fmla="*/ 94 h 155"/>
                <a:gd name="T104" fmla="*/ 84 w 124"/>
                <a:gd name="T105" fmla="*/ 93 h 155"/>
                <a:gd name="T106" fmla="*/ 90 w 124"/>
                <a:gd name="T107" fmla="*/ 79 h 155"/>
                <a:gd name="T108" fmla="*/ 96 w 124"/>
                <a:gd name="T109" fmla="*/ 64 h 155"/>
                <a:gd name="T110" fmla="*/ 98 w 124"/>
                <a:gd name="T111" fmla="*/ 58 h 155"/>
                <a:gd name="T112" fmla="*/ 52 w 124"/>
                <a:gd name="T113" fmla="*/ 97 h 155"/>
                <a:gd name="T114" fmla="*/ 122 w 124"/>
                <a:gd name="T115" fmla="*/ 22 h 155"/>
                <a:gd name="T116" fmla="*/ 105 w 124"/>
                <a:gd name="T117" fmla="*/ 9 h 155"/>
                <a:gd name="T118" fmla="*/ 88 w 124"/>
                <a:gd name="T119" fmla="*/ 21 h 155"/>
                <a:gd name="T120" fmla="*/ 90 w 124"/>
                <a:gd name="T121" fmla="*/ 35 h 155"/>
                <a:gd name="T122" fmla="*/ 100 w 124"/>
                <a:gd name="T123" fmla="*/ 30 h 155"/>
                <a:gd name="T124" fmla="*/ 120 w 124"/>
                <a:gd name="T125" fmla="*/ 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4" h="155">
                  <a:moveTo>
                    <a:pt x="10" y="144"/>
                  </a:moveTo>
                  <a:cubicBezTo>
                    <a:pt x="10" y="144"/>
                    <a:pt x="10" y="144"/>
                    <a:pt x="10" y="144"/>
                  </a:cubicBezTo>
                  <a:cubicBezTo>
                    <a:pt x="10" y="144"/>
                    <a:pt x="10" y="144"/>
                    <a:pt x="10" y="144"/>
                  </a:cubicBezTo>
                  <a:cubicBezTo>
                    <a:pt x="10" y="144"/>
                    <a:pt x="10" y="144"/>
                    <a:pt x="10" y="144"/>
                  </a:cubicBezTo>
                  <a:cubicBezTo>
                    <a:pt x="10" y="144"/>
                    <a:pt x="10" y="144"/>
                    <a:pt x="10" y="145"/>
                  </a:cubicBezTo>
                  <a:cubicBezTo>
                    <a:pt x="10" y="145"/>
                    <a:pt x="10" y="145"/>
                    <a:pt x="10" y="145"/>
                  </a:cubicBezTo>
                  <a:cubicBezTo>
                    <a:pt x="10" y="145"/>
                    <a:pt x="10" y="145"/>
                    <a:pt x="10" y="145"/>
                  </a:cubicBezTo>
                  <a:cubicBezTo>
                    <a:pt x="9" y="145"/>
                    <a:pt x="9" y="145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3"/>
                  </a:cubicBezTo>
                  <a:cubicBezTo>
                    <a:pt x="9" y="143"/>
                    <a:pt x="9" y="143"/>
                    <a:pt x="9" y="143"/>
                  </a:cubicBezTo>
                  <a:cubicBezTo>
                    <a:pt x="9" y="143"/>
                    <a:pt x="9" y="143"/>
                    <a:pt x="9" y="143"/>
                  </a:cubicBezTo>
                  <a:cubicBezTo>
                    <a:pt x="9" y="143"/>
                    <a:pt x="9" y="143"/>
                    <a:pt x="9" y="143"/>
                  </a:cubicBezTo>
                  <a:cubicBezTo>
                    <a:pt x="9" y="143"/>
                    <a:pt x="9" y="143"/>
                    <a:pt x="9" y="143"/>
                  </a:cubicBezTo>
                  <a:cubicBezTo>
                    <a:pt x="9" y="143"/>
                    <a:pt x="9" y="143"/>
                    <a:pt x="9" y="143"/>
                  </a:cubicBezTo>
                  <a:cubicBezTo>
                    <a:pt x="9" y="143"/>
                    <a:pt x="9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4"/>
                    <a:pt x="10" y="144"/>
                  </a:cubicBezTo>
                  <a:cubicBezTo>
                    <a:pt x="10" y="144"/>
                    <a:pt x="10" y="144"/>
                    <a:pt x="10" y="144"/>
                  </a:cubicBezTo>
                  <a:cubicBezTo>
                    <a:pt x="10" y="144"/>
                    <a:pt x="10" y="144"/>
                    <a:pt x="10" y="144"/>
                  </a:cubicBezTo>
                  <a:cubicBezTo>
                    <a:pt x="10" y="144"/>
                    <a:pt x="10" y="144"/>
                    <a:pt x="10" y="144"/>
                  </a:cubicBezTo>
                  <a:close/>
                  <a:moveTo>
                    <a:pt x="2" y="152"/>
                  </a:move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3"/>
                    <a:pt x="1" y="153"/>
                  </a:cubicBezTo>
                  <a:cubicBezTo>
                    <a:pt x="1" y="153"/>
                    <a:pt x="1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1" y="153"/>
                    <a:pt x="1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0"/>
                  </a:cubicBezTo>
                  <a:cubicBezTo>
                    <a:pt x="2" y="150"/>
                    <a:pt x="2" y="150"/>
                    <a:pt x="2" y="150"/>
                  </a:cubicBezTo>
                  <a:cubicBezTo>
                    <a:pt x="2" y="150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0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1"/>
                    <a:pt x="5" y="151"/>
                  </a:cubicBezTo>
                  <a:cubicBezTo>
                    <a:pt x="5" y="151"/>
                    <a:pt x="5" y="151"/>
                    <a:pt x="5" y="151"/>
                  </a:cubicBezTo>
                  <a:cubicBezTo>
                    <a:pt x="5" y="151"/>
                    <a:pt x="5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3" y="151"/>
                    <a:pt x="3" y="151"/>
                  </a:cubicBezTo>
                  <a:cubicBezTo>
                    <a:pt x="4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moveTo>
                    <a:pt x="8" y="146"/>
                  </a:moveTo>
                  <a:cubicBezTo>
                    <a:pt x="8" y="146"/>
                    <a:pt x="8" y="146"/>
                    <a:pt x="8" y="146"/>
                  </a:cubicBezTo>
                  <a:cubicBezTo>
                    <a:pt x="8" y="146"/>
                    <a:pt x="8" y="146"/>
                    <a:pt x="8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7"/>
                    <a:pt x="7" y="147"/>
                  </a:cubicBezTo>
                  <a:cubicBezTo>
                    <a:pt x="7" y="147"/>
                    <a:pt x="7" y="147"/>
                    <a:pt x="7" y="147"/>
                  </a:cubicBezTo>
                  <a:cubicBezTo>
                    <a:pt x="7" y="147"/>
                    <a:pt x="7" y="146"/>
                    <a:pt x="7" y="146"/>
                  </a:cubicBezTo>
                  <a:cubicBezTo>
                    <a:pt x="7" y="146"/>
                    <a:pt x="8" y="146"/>
                    <a:pt x="8" y="146"/>
                  </a:cubicBezTo>
                  <a:cubicBezTo>
                    <a:pt x="8" y="146"/>
                    <a:pt x="8" y="146"/>
                    <a:pt x="8" y="146"/>
                  </a:cubicBezTo>
                  <a:cubicBezTo>
                    <a:pt x="8" y="146"/>
                    <a:pt x="8" y="146"/>
                    <a:pt x="8" y="146"/>
                  </a:cubicBezTo>
                  <a:close/>
                  <a:moveTo>
                    <a:pt x="12" y="142"/>
                  </a:move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2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3" y="142"/>
                  </a:cubicBezTo>
                  <a:cubicBezTo>
                    <a:pt x="13" y="142"/>
                    <a:pt x="12" y="142"/>
                    <a:pt x="12" y="142"/>
                  </a:cubicBezTo>
                  <a:close/>
                  <a:moveTo>
                    <a:pt x="17" y="140"/>
                  </a:moveTo>
                  <a:cubicBezTo>
                    <a:pt x="17" y="140"/>
                    <a:pt x="17" y="140"/>
                    <a:pt x="17" y="140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7" y="141"/>
                    <a:pt x="17" y="141"/>
                    <a:pt x="16" y="141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1"/>
                    <a:pt x="16" y="141"/>
                    <a:pt x="17" y="141"/>
                  </a:cubicBezTo>
                  <a:cubicBezTo>
                    <a:pt x="17" y="141"/>
                    <a:pt x="17" y="141"/>
                    <a:pt x="17" y="141"/>
                  </a:cubicBezTo>
                  <a:cubicBezTo>
                    <a:pt x="17" y="141"/>
                    <a:pt x="17" y="141"/>
                    <a:pt x="17" y="141"/>
                  </a:cubicBezTo>
                  <a:cubicBezTo>
                    <a:pt x="17" y="141"/>
                    <a:pt x="17" y="141"/>
                    <a:pt x="17" y="141"/>
                  </a:cubicBezTo>
                  <a:cubicBezTo>
                    <a:pt x="17" y="141"/>
                    <a:pt x="17" y="140"/>
                    <a:pt x="17" y="140"/>
                  </a:cubicBezTo>
                  <a:close/>
                  <a:moveTo>
                    <a:pt x="15" y="140"/>
                  </a:move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1"/>
                  </a:cubicBezTo>
                  <a:cubicBezTo>
                    <a:pt x="14" y="141"/>
                    <a:pt x="14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0"/>
                    <a:pt x="13" y="141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3" y="141"/>
                    <a:pt x="13" y="141"/>
                    <a:pt x="13" y="142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3" y="142"/>
                    <a:pt x="13" y="142"/>
                    <a:pt x="12" y="142"/>
                  </a:cubicBezTo>
                  <a:cubicBezTo>
                    <a:pt x="12" y="142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1" y="141"/>
                    <a:pt x="11" y="141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11" y="141"/>
                    <a:pt x="11" y="141"/>
                    <a:pt x="11" y="140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11" y="140"/>
                    <a:pt x="11" y="141"/>
                    <a:pt x="12" y="140"/>
                  </a:cubicBezTo>
                  <a:cubicBezTo>
                    <a:pt x="12" y="140"/>
                    <a:pt x="12" y="140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0"/>
                    <a:pt x="12" y="141"/>
                  </a:cubicBezTo>
                  <a:cubicBezTo>
                    <a:pt x="12" y="141"/>
                    <a:pt x="12" y="141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39"/>
                    <a:pt x="14" y="139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39"/>
                    <a:pt x="14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4" y="139"/>
                  </a:cubicBezTo>
                  <a:cubicBezTo>
                    <a:pt x="14" y="139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5" y="140"/>
                    <a:pt x="15" y="140"/>
                  </a:cubicBezTo>
                  <a:cubicBezTo>
                    <a:pt x="15" y="140"/>
                    <a:pt x="15" y="139"/>
                    <a:pt x="15" y="139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4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39"/>
                    <a:pt x="15" y="139"/>
                  </a:cubicBezTo>
                  <a:cubicBezTo>
                    <a:pt x="15" y="139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40"/>
                    <a:pt x="15" y="140"/>
                  </a:cubicBezTo>
                  <a:close/>
                  <a:moveTo>
                    <a:pt x="12" y="142"/>
                  </a:move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lose/>
                  <a:moveTo>
                    <a:pt x="2" y="153"/>
                  </a:move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lose/>
                  <a:moveTo>
                    <a:pt x="2" y="153"/>
                  </a:move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lose/>
                  <a:moveTo>
                    <a:pt x="11" y="142"/>
                  </a:moveTo>
                  <a:cubicBezTo>
                    <a:pt x="11" y="142"/>
                    <a:pt x="11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lose/>
                  <a:moveTo>
                    <a:pt x="3" y="151"/>
                  </a:move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lose/>
                  <a:moveTo>
                    <a:pt x="12" y="140"/>
                  </a:move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lose/>
                  <a:moveTo>
                    <a:pt x="3" y="151"/>
                  </a:move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lose/>
                  <a:moveTo>
                    <a:pt x="2" y="153"/>
                  </a:move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lose/>
                  <a:moveTo>
                    <a:pt x="2" y="153"/>
                  </a:move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lose/>
                  <a:moveTo>
                    <a:pt x="2" y="154"/>
                  </a:moveTo>
                  <a:cubicBezTo>
                    <a:pt x="2" y="154"/>
                    <a:pt x="2" y="154"/>
                    <a:pt x="2" y="154"/>
                  </a:cubicBezTo>
                  <a:cubicBezTo>
                    <a:pt x="2" y="154"/>
                    <a:pt x="2" y="154"/>
                    <a:pt x="2" y="154"/>
                  </a:cubicBezTo>
                  <a:cubicBezTo>
                    <a:pt x="2" y="154"/>
                    <a:pt x="2" y="154"/>
                    <a:pt x="2" y="154"/>
                  </a:cubicBezTo>
                  <a:cubicBezTo>
                    <a:pt x="2" y="154"/>
                    <a:pt x="2" y="154"/>
                    <a:pt x="2" y="154"/>
                  </a:cubicBezTo>
                  <a:close/>
                  <a:moveTo>
                    <a:pt x="1" y="154"/>
                  </a:move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2" y="154"/>
                  </a:cubicBezTo>
                  <a:cubicBezTo>
                    <a:pt x="2" y="154"/>
                    <a:pt x="2" y="154"/>
                    <a:pt x="2" y="154"/>
                  </a:cubicBezTo>
                  <a:cubicBezTo>
                    <a:pt x="1" y="154"/>
                    <a:pt x="1" y="154"/>
                    <a:pt x="1" y="154"/>
                  </a:cubicBezTo>
                  <a:close/>
                  <a:moveTo>
                    <a:pt x="32" y="103"/>
                  </a:moveTo>
                  <a:cubicBezTo>
                    <a:pt x="32" y="103"/>
                    <a:pt x="31" y="103"/>
                    <a:pt x="31" y="104"/>
                  </a:cubicBezTo>
                  <a:cubicBezTo>
                    <a:pt x="32" y="104"/>
                    <a:pt x="32" y="104"/>
                    <a:pt x="32" y="103"/>
                  </a:cubicBezTo>
                  <a:close/>
                  <a:moveTo>
                    <a:pt x="33" y="103"/>
                  </a:moveTo>
                  <a:cubicBezTo>
                    <a:pt x="33" y="103"/>
                    <a:pt x="33" y="103"/>
                    <a:pt x="33" y="102"/>
                  </a:cubicBezTo>
                  <a:cubicBezTo>
                    <a:pt x="33" y="102"/>
                    <a:pt x="32" y="102"/>
                    <a:pt x="32" y="103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3"/>
                    <a:pt x="33" y="103"/>
                    <a:pt x="33" y="103"/>
                  </a:cubicBezTo>
                  <a:cubicBezTo>
                    <a:pt x="33" y="103"/>
                    <a:pt x="33" y="103"/>
                    <a:pt x="33" y="103"/>
                  </a:cubicBezTo>
                  <a:cubicBezTo>
                    <a:pt x="33" y="103"/>
                    <a:pt x="34" y="103"/>
                    <a:pt x="34" y="103"/>
                  </a:cubicBezTo>
                  <a:cubicBezTo>
                    <a:pt x="34" y="103"/>
                    <a:pt x="34" y="103"/>
                    <a:pt x="34" y="103"/>
                  </a:cubicBezTo>
                  <a:cubicBezTo>
                    <a:pt x="34" y="103"/>
                    <a:pt x="34" y="103"/>
                    <a:pt x="34" y="103"/>
                  </a:cubicBezTo>
                  <a:cubicBezTo>
                    <a:pt x="34" y="102"/>
                    <a:pt x="34" y="103"/>
                    <a:pt x="34" y="103"/>
                  </a:cubicBezTo>
                  <a:cubicBezTo>
                    <a:pt x="33" y="103"/>
                    <a:pt x="33" y="103"/>
                    <a:pt x="33" y="103"/>
                  </a:cubicBezTo>
                  <a:close/>
                  <a:moveTo>
                    <a:pt x="30" y="103"/>
                  </a:moveTo>
                  <a:cubicBezTo>
                    <a:pt x="30" y="103"/>
                    <a:pt x="30" y="102"/>
                    <a:pt x="30" y="102"/>
                  </a:cubicBezTo>
                  <a:cubicBezTo>
                    <a:pt x="30" y="102"/>
                    <a:pt x="30" y="102"/>
                    <a:pt x="30" y="103"/>
                  </a:cubicBezTo>
                  <a:close/>
                  <a:moveTo>
                    <a:pt x="31" y="104"/>
                  </a:move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lose/>
                  <a:moveTo>
                    <a:pt x="32" y="104"/>
                  </a:moveTo>
                  <a:cubicBezTo>
                    <a:pt x="32" y="104"/>
                    <a:pt x="33" y="104"/>
                    <a:pt x="33" y="104"/>
                  </a:cubicBezTo>
                  <a:cubicBezTo>
                    <a:pt x="33" y="104"/>
                    <a:pt x="33" y="104"/>
                    <a:pt x="32" y="104"/>
                  </a:cubicBezTo>
                  <a:close/>
                  <a:moveTo>
                    <a:pt x="83" y="103"/>
                  </a:moveTo>
                  <a:cubicBezTo>
                    <a:pt x="83" y="103"/>
                    <a:pt x="82" y="103"/>
                    <a:pt x="82" y="103"/>
                  </a:cubicBezTo>
                  <a:cubicBezTo>
                    <a:pt x="82" y="103"/>
                    <a:pt x="83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lose/>
                  <a:moveTo>
                    <a:pt x="81" y="96"/>
                  </a:move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1" y="97"/>
                    <a:pt x="81" y="97"/>
                  </a:cubicBezTo>
                  <a:cubicBezTo>
                    <a:pt x="82" y="97"/>
                    <a:pt x="81" y="96"/>
                    <a:pt x="82" y="96"/>
                  </a:cubicBezTo>
                  <a:cubicBezTo>
                    <a:pt x="82" y="96"/>
                    <a:pt x="81" y="96"/>
                    <a:pt x="81" y="96"/>
                  </a:cubicBezTo>
                  <a:close/>
                  <a:moveTo>
                    <a:pt x="80" y="99"/>
                  </a:moveTo>
                  <a:cubicBezTo>
                    <a:pt x="80" y="99"/>
                    <a:pt x="81" y="99"/>
                    <a:pt x="80" y="99"/>
                  </a:cubicBezTo>
                  <a:cubicBezTo>
                    <a:pt x="80" y="99"/>
                    <a:pt x="80" y="99"/>
                    <a:pt x="80" y="99"/>
                  </a:cubicBezTo>
                  <a:close/>
                  <a:moveTo>
                    <a:pt x="84" y="109"/>
                  </a:moveTo>
                  <a:cubicBezTo>
                    <a:pt x="84" y="109"/>
                    <a:pt x="84" y="109"/>
                    <a:pt x="84" y="109"/>
                  </a:cubicBezTo>
                  <a:cubicBezTo>
                    <a:pt x="84" y="109"/>
                    <a:pt x="84" y="109"/>
                    <a:pt x="84" y="110"/>
                  </a:cubicBezTo>
                  <a:cubicBezTo>
                    <a:pt x="84" y="110"/>
                    <a:pt x="84" y="110"/>
                    <a:pt x="84" y="110"/>
                  </a:cubicBezTo>
                  <a:cubicBezTo>
                    <a:pt x="84" y="110"/>
                    <a:pt x="84" y="110"/>
                    <a:pt x="84" y="109"/>
                  </a:cubicBezTo>
                  <a:cubicBezTo>
                    <a:pt x="84" y="109"/>
                    <a:pt x="84" y="109"/>
                    <a:pt x="84" y="109"/>
                  </a:cubicBezTo>
                  <a:close/>
                  <a:moveTo>
                    <a:pt x="82" y="101"/>
                  </a:moveTo>
                  <a:cubicBezTo>
                    <a:pt x="82" y="101"/>
                    <a:pt x="82" y="101"/>
                    <a:pt x="82" y="101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2" y="102"/>
                    <a:pt x="82" y="102"/>
                    <a:pt x="82" y="101"/>
                  </a:cubicBezTo>
                  <a:cubicBezTo>
                    <a:pt x="82" y="101"/>
                    <a:pt x="82" y="101"/>
                    <a:pt x="82" y="101"/>
                  </a:cubicBezTo>
                  <a:close/>
                  <a:moveTo>
                    <a:pt x="49" y="103"/>
                  </a:moveTo>
                  <a:cubicBezTo>
                    <a:pt x="49" y="103"/>
                    <a:pt x="49" y="103"/>
                    <a:pt x="49" y="103"/>
                  </a:cubicBezTo>
                  <a:cubicBezTo>
                    <a:pt x="49" y="103"/>
                    <a:pt x="49" y="102"/>
                    <a:pt x="49" y="102"/>
                  </a:cubicBezTo>
                  <a:cubicBezTo>
                    <a:pt x="49" y="102"/>
                    <a:pt x="49" y="102"/>
                    <a:pt x="48" y="102"/>
                  </a:cubicBezTo>
                  <a:cubicBezTo>
                    <a:pt x="48" y="102"/>
                    <a:pt x="48" y="101"/>
                    <a:pt x="49" y="101"/>
                  </a:cubicBezTo>
                  <a:cubicBezTo>
                    <a:pt x="49" y="101"/>
                    <a:pt x="49" y="101"/>
                    <a:pt x="49" y="101"/>
                  </a:cubicBezTo>
                  <a:cubicBezTo>
                    <a:pt x="49" y="101"/>
                    <a:pt x="49" y="101"/>
                    <a:pt x="49" y="100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49" y="100"/>
                    <a:pt x="48" y="100"/>
                    <a:pt x="48" y="100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48" y="100"/>
                    <a:pt x="48" y="100"/>
                    <a:pt x="47" y="100"/>
                  </a:cubicBezTo>
                  <a:cubicBezTo>
                    <a:pt x="47" y="100"/>
                    <a:pt x="47" y="100"/>
                    <a:pt x="47" y="100"/>
                  </a:cubicBezTo>
                  <a:cubicBezTo>
                    <a:pt x="47" y="100"/>
                    <a:pt x="46" y="100"/>
                    <a:pt x="46" y="100"/>
                  </a:cubicBezTo>
                  <a:cubicBezTo>
                    <a:pt x="46" y="100"/>
                    <a:pt x="46" y="99"/>
                    <a:pt x="46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99"/>
                    <a:pt x="45" y="99"/>
                    <a:pt x="45" y="99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4" y="99"/>
                    <a:pt x="44" y="99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3" y="100"/>
                    <a:pt x="43" y="100"/>
                    <a:pt x="43" y="100"/>
                  </a:cubicBezTo>
                  <a:cubicBezTo>
                    <a:pt x="43" y="100"/>
                    <a:pt x="43" y="100"/>
                    <a:pt x="43" y="100"/>
                  </a:cubicBezTo>
                  <a:cubicBezTo>
                    <a:pt x="43" y="100"/>
                    <a:pt x="43" y="100"/>
                    <a:pt x="43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00"/>
                    <a:pt x="42" y="100"/>
                    <a:pt x="42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2" y="102"/>
                    <a:pt x="42" y="102"/>
                    <a:pt x="42" y="102"/>
                  </a:cubicBezTo>
                  <a:cubicBezTo>
                    <a:pt x="42" y="102"/>
                    <a:pt x="42" y="102"/>
                    <a:pt x="42" y="102"/>
                  </a:cubicBezTo>
                  <a:cubicBezTo>
                    <a:pt x="42" y="102"/>
                    <a:pt x="41" y="102"/>
                    <a:pt x="41" y="102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1" y="102"/>
                    <a:pt x="40" y="102"/>
                    <a:pt x="40" y="102"/>
                  </a:cubicBezTo>
                  <a:cubicBezTo>
                    <a:pt x="40" y="102"/>
                    <a:pt x="40" y="102"/>
                    <a:pt x="40" y="102"/>
                  </a:cubicBezTo>
                  <a:cubicBezTo>
                    <a:pt x="39" y="102"/>
                    <a:pt x="39" y="102"/>
                    <a:pt x="39" y="102"/>
                  </a:cubicBezTo>
                  <a:cubicBezTo>
                    <a:pt x="39" y="102"/>
                    <a:pt x="39" y="103"/>
                    <a:pt x="39" y="103"/>
                  </a:cubicBezTo>
                  <a:cubicBezTo>
                    <a:pt x="39" y="103"/>
                    <a:pt x="38" y="103"/>
                    <a:pt x="38" y="103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02"/>
                    <a:pt x="38" y="101"/>
                    <a:pt x="38" y="101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7" y="102"/>
                    <a:pt x="37" y="102"/>
                  </a:cubicBezTo>
                  <a:cubicBezTo>
                    <a:pt x="36" y="102"/>
                    <a:pt x="36" y="102"/>
                    <a:pt x="36" y="103"/>
                  </a:cubicBezTo>
                  <a:cubicBezTo>
                    <a:pt x="36" y="103"/>
                    <a:pt x="36" y="103"/>
                    <a:pt x="36" y="103"/>
                  </a:cubicBezTo>
                  <a:cubicBezTo>
                    <a:pt x="36" y="103"/>
                    <a:pt x="36" y="104"/>
                    <a:pt x="36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5" y="105"/>
                    <a:pt x="35" y="105"/>
                    <a:pt x="35" y="105"/>
                  </a:cubicBezTo>
                  <a:cubicBezTo>
                    <a:pt x="34" y="105"/>
                    <a:pt x="34" y="105"/>
                    <a:pt x="34" y="106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3" y="106"/>
                    <a:pt x="32" y="107"/>
                    <a:pt x="32" y="107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2" y="107"/>
                    <a:pt x="33" y="107"/>
                    <a:pt x="33" y="106"/>
                  </a:cubicBezTo>
                  <a:cubicBezTo>
                    <a:pt x="33" y="106"/>
                    <a:pt x="33" y="106"/>
                    <a:pt x="34" y="106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34" y="107"/>
                    <a:pt x="34" y="108"/>
                    <a:pt x="34" y="108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34" y="108"/>
                    <a:pt x="34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ubicBezTo>
                    <a:pt x="34" y="108"/>
                    <a:pt x="34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ubicBezTo>
                    <a:pt x="35" y="108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0"/>
                    <a:pt x="34" y="111"/>
                    <a:pt x="34" y="111"/>
                  </a:cubicBezTo>
                  <a:cubicBezTo>
                    <a:pt x="34" y="111"/>
                    <a:pt x="34" y="111"/>
                    <a:pt x="34" y="111"/>
                  </a:cubicBezTo>
                  <a:cubicBezTo>
                    <a:pt x="34" y="111"/>
                    <a:pt x="34" y="111"/>
                    <a:pt x="34" y="111"/>
                  </a:cubicBezTo>
                  <a:cubicBezTo>
                    <a:pt x="34" y="111"/>
                    <a:pt x="34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6" y="111"/>
                    <a:pt x="36" y="111"/>
                  </a:cubicBezTo>
                  <a:cubicBezTo>
                    <a:pt x="36" y="111"/>
                    <a:pt x="36" y="111"/>
                    <a:pt x="36" y="111"/>
                  </a:cubicBezTo>
                  <a:cubicBezTo>
                    <a:pt x="36" y="111"/>
                    <a:pt x="36" y="111"/>
                    <a:pt x="36" y="111"/>
                  </a:cubicBezTo>
                  <a:cubicBezTo>
                    <a:pt x="35" y="112"/>
                    <a:pt x="35" y="112"/>
                    <a:pt x="35" y="112"/>
                  </a:cubicBezTo>
                  <a:cubicBezTo>
                    <a:pt x="35" y="112"/>
                    <a:pt x="36" y="112"/>
                    <a:pt x="36" y="112"/>
                  </a:cubicBezTo>
                  <a:cubicBezTo>
                    <a:pt x="36" y="112"/>
                    <a:pt x="36" y="112"/>
                    <a:pt x="36" y="112"/>
                  </a:cubicBezTo>
                  <a:cubicBezTo>
                    <a:pt x="36" y="112"/>
                    <a:pt x="36" y="112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8" y="112"/>
                    <a:pt x="38" y="112"/>
                    <a:pt x="38" y="112"/>
                  </a:cubicBezTo>
                  <a:cubicBezTo>
                    <a:pt x="38" y="112"/>
                    <a:pt x="38" y="112"/>
                    <a:pt x="38" y="112"/>
                  </a:cubicBezTo>
                  <a:cubicBezTo>
                    <a:pt x="37" y="112"/>
                    <a:pt x="37" y="111"/>
                    <a:pt x="38" y="111"/>
                  </a:cubicBezTo>
                  <a:cubicBezTo>
                    <a:pt x="38" y="111"/>
                    <a:pt x="38" y="111"/>
                    <a:pt x="38" y="111"/>
                  </a:cubicBezTo>
                  <a:cubicBezTo>
                    <a:pt x="38" y="111"/>
                    <a:pt x="38" y="110"/>
                    <a:pt x="38" y="110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9" y="110"/>
                    <a:pt x="39" y="109"/>
                    <a:pt x="3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40" y="109"/>
                    <a:pt x="39" y="108"/>
                    <a:pt x="39" y="108"/>
                  </a:cubicBezTo>
                  <a:cubicBezTo>
                    <a:pt x="39" y="107"/>
                    <a:pt x="40" y="107"/>
                    <a:pt x="40" y="107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40" y="107"/>
                    <a:pt x="40" y="107"/>
                    <a:pt x="41" y="107"/>
                  </a:cubicBezTo>
                  <a:cubicBezTo>
                    <a:pt x="41" y="107"/>
                    <a:pt x="41" y="107"/>
                    <a:pt x="41" y="107"/>
                  </a:cubicBezTo>
                  <a:cubicBezTo>
                    <a:pt x="41" y="107"/>
                    <a:pt x="41" y="107"/>
                    <a:pt x="41" y="106"/>
                  </a:cubicBezTo>
                  <a:cubicBezTo>
                    <a:pt x="41" y="106"/>
                    <a:pt x="41" y="106"/>
                    <a:pt x="42" y="106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2" y="106"/>
                    <a:pt x="42" y="106"/>
                    <a:pt x="43" y="106"/>
                  </a:cubicBezTo>
                  <a:cubicBezTo>
                    <a:pt x="43" y="106"/>
                    <a:pt x="43" y="106"/>
                    <a:pt x="44" y="106"/>
                  </a:cubicBezTo>
                  <a:cubicBezTo>
                    <a:pt x="44" y="106"/>
                    <a:pt x="44" y="106"/>
                    <a:pt x="44" y="106"/>
                  </a:cubicBezTo>
                  <a:cubicBezTo>
                    <a:pt x="44" y="106"/>
                    <a:pt x="44" y="106"/>
                    <a:pt x="44" y="106"/>
                  </a:cubicBezTo>
                  <a:cubicBezTo>
                    <a:pt x="44" y="107"/>
                    <a:pt x="45" y="107"/>
                    <a:pt x="45" y="108"/>
                  </a:cubicBezTo>
                  <a:cubicBezTo>
                    <a:pt x="45" y="108"/>
                    <a:pt x="46" y="108"/>
                    <a:pt x="46" y="108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6" y="107"/>
                    <a:pt x="46" y="107"/>
                    <a:pt x="46" y="107"/>
                  </a:cubicBezTo>
                  <a:cubicBezTo>
                    <a:pt x="46" y="106"/>
                    <a:pt x="47" y="106"/>
                    <a:pt x="47" y="106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7" y="105"/>
                    <a:pt x="47" y="105"/>
                    <a:pt x="47" y="105"/>
                  </a:cubicBezTo>
                  <a:cubicBezTo>
                    <a:pt x="47" y="105"/>
                    <a:pt x="47" y="105"/>
                    <a:pt x="48" y="105"/>
                  </a:cubicBezTo>
                  <a:cubicBezTo>
                    <a:pt x="48" y="105"/>
                    <a:pt x="48" y="104"/>
                    <a:pt x="48" y="104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48" y="104"/>
                    <a:pt x="48" y="104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49" y="103"/>
                    <a:pt x="49" y="103"/>
                    <a:pt x="49" y="103"/>
                  </a:cubicBezTo>
                  <a:close/>
                  <a:moveTo>
                    <a:pt x="34" y="109"/>
                  </a:move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lose/>
                  <a:moveTo>
                    <a:pt x="38" y="85"/>
                  </a:moveTo>
                  <a:cubicBezTo>
                    <a:pt x="38" y="85"/>
                    <a:pt x="38" y="85"/>
                    <a:pt x="38" y="85"/>
                  </a:cubicBezTo>
                  <a:cubicBezTo>
                    <a:pt x="38" y="85"/>
                    <a:pt x="38" y="85"/>
                    <a:pt x="38" y="84"/>
                  </a:cubicBezTo>
                  <a:cubicBezTo>
                    <a:pt x="38" y="84"/>
                    <a:pt x="38" y="84"/>
                    <a:pt x="38" y="85"/>
                  </a:cubicBezTo>
                  <a:cubicBezTo>
                    <a:pt x="37" y="85"/>
                    <a:pt x="37" y="85"/>
                    <a:pt x="38" y="85"/>
                  </a:cubicBezTo>
                  <a:cubicBezTo>
                    <a:pt x="38" y="85"/>
                    <a:pt x="38" y="85"/>
                    <a:pt x="38" y="85"/>
                  </a:cubicBezTo>
                  <a:close/>
                  <a:moveTo>
                    <a:pt x="38" y="85"/>
                  </a:moveTo>
                  <a:cubicBezTo>
                    <a:pt x="38" y="85"/>
                    <a:pt x="38" y="85"/>
                    <a:pt x="38" y="85"/>
                  </a:cubicBezTo>
                  <a:cubicBezTo>
                    <a:pt x="39" y="85"/>
                    <a:pt x="39" y="85"/>
                    <a:pt x="39" y="85"/>
                  </a:cubicBezTo>
                  <a:cubicBezTo>
                    <a:pt x="39" y="85"/>
                    <a:pt x="39" y="85"/>
                    <a:pt x="38" y="85"/>
                  </a:cubicBezTo>
                  <a:cubicBezTo>
                    <a:pt x="38" y="85"/>
                    <a:pt x="38" y="85"/>
                    <a:pt x="38" y="85"/>
                  </a:cubicBezTo>
                  <a:close/>
                  <a:moveTo>
                    <a:pt x="40" y="84"/>
                  </a:moveTo>
                  <a:cubicBezTo>
                    <a:pt x="40" y="84"/>
                    <a:pt x="40" y="84"/>
                    <a:pt x="40" y="83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9" y="84"/>
                    <a:pt x="39" y="84"/>
                    <a:pt x="40" y="84"/>
                  </a:cubicBezTo>
                  <a:close/>
                  <a:moveTo>
                    <a:pt x="38" y="85"/>
                  </a:moveTo>
                  <a:cubicBezTo>
                    <a:pt x="38" y="85"/>
                    <a:pt x="38" y="85"/>
                    <a:pt x="38" y="85"/>
                  </a:cubicBezTo>
                  <a:cubicBezTo>
                    <a:pt x="38" y="85"/>
                    <a:pt x="38" y="85"/>
                    <a:pt x="38" y="85"/>
                  </a:cubicBezTo>
                  <a:close/>
                  <a:moveTo>
                    <a:pt x="31" y="111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1" y="111"/>
                    <a:pt x="30" y="110"/>
                    <a:pt x="30" y="110"/>
                  </a:cubicBezTo>
                  <a:cubicBezTo>
                    <a:pt x="30" y="110"/>
                    <a:pt x="31" y="110"/>
                    <a:pt x="31" y="110"/>
                  </a:cubicBezTo>
                  <a:cubicBezTo>
                    <a:pt x="31" y="110"/>
                    <a:pt x="31" y="110"/>
                    <a:pt x="31" y="110"/>
                  </a:cubicBezTo>
                  <a:cubicBezTo>
                    <a:pt x="31" y="110"/>
                    <a:pt x="31" y="110"/>
                    <a:pt x="31" y="110"/>
                  </a:cubicBezTo>
                  <a:cubicBezTo>
                    <a:pt x="31" y="110"/>
                    <a:pt x="30" y="110"/>
                    <a:pt x="30" y="110"/>
                  </a:cubicBezTo>
                  <a:cubicBezTo>
                    <a:pt x="30" y="110"/>
                    <a:pt x="30" y="110"/>
                    <a:pt x="30" y="109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09"/>
                    <a:pt x="30" y="109"/>
                    <a:pt x="30" y="108"/>
                  </a:cubicBezTo>
                  <a:cubicBezTo>
                    <a:pt x="30" y="108"/>
                    <a:pt x="29" y="108"/>
                    <a:pt x="29" y="108"/>
                  </a:cubicBezTo>
                  <a:cubicBezTo>
                    <a:pt x="29" y="108"/>
                    <a:pt x="29" y="108"/>
                    <a:pt x="28" y="108"/>
                  </a:cubicBezTo>
                  <a:cubicBezTo>
                    <a:pt x="28" y="108"/>
                    <a:pt x="28" y="108"/>
                    <a:pt x="28" y="108"/>
                  </a:cubicBezTo>
                  <a:cubicBezTo>
                    <a:pt x="28" y="108"/>
                    <a:pt x="28" y="108"/>
                    <a:pt x="28" y="108"/>
                  </a:cubicBezTo>
                  <a:cubicBezTo>
                    <a:pt x="28" y="108"/>
                    <a:pt x="28" y="107"/>
                    <a:pt x="28" y="107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29" y="107"/>
                    <a:pt x="29" y="107"/>
                    <a:pt x="29" y="106"/>
                  </a:cubicBezTo>
                  <a:cubicBezTo>
                    <a:pt x="29" y="106"/>
                    <a:pt x="29" y="105"/>
                    <a:pt x="29" y="105"/>
                  </a:cubicBezTo>
                  <a:cubicBezTo>
                    <a:pt x="28" y="105"/>
                    <a:pt x="28" y="105"/>
                    <a:pt x="27" y="105"/>
                  </a:cubicBezTo>
                  <a:cubicBezTo>
                    <a:pt x="27" y="105"/>
                    <a:pt x="27" y="106"/>
                    <a:pt x="27" y="106"/>
                  </a:cubicBezTo>
                  <a:cubicBezTo>
                    <a:pt x="26" y="106"/>
                    <a:pt x="26" y="106"/>
                    <a:pt x="26" y="105"/>
                  </a:cubicBezTo>
                  <a:cubicBezTo>
                    <a:pt x="26" y="105"/>
                    <a:pt x="26" y="105"/>
                    <a:pt x="25" y="105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4" y="105"/>
                    <a:pt x="24" y="105"/>
                    <a:pt x="24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3" y="103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23" y="102"/>
                    <a:pt x="23" y="102"/>
                    <a:pt x="23" y="103"/>
                  </a:cubicBezTo>
                  <a:cubicBezTo>
                    <a:pt x="23" y="103"/>
                    <a:pt x="22" y="103"/>
                    <a:pt x="22" y="103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3"/>
                    <a:pt x="21" y="103"/>
                    <a:pt x="21" y="103"/>
                  </a:cubicBezTo>
                  <a:cubicBezTo>
                    <a:pt x="21" y="103"/>
                    <a:pt x="21" y="103"/>
                    <a:pt x="21" y="103"/>
                  </a:cubicBezTo>
                  <a:cubicBezTo>
                    <a:pt x="20" y="103"/>
                    <a:pt x="20" y="104"/>
                    <a:pt x="21" y="104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5"/>
                  </a:cubicBezTo>
                  <a:cubicBezTo>
                    <a:pt x="20" y="105"/>
                    <a:pt x="20" y="105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8" y="105"/>
                    <a:pt x="18" y="105"/>
                    <a:pt x="18" y="106"/>
                  </a:cubicBezTo>
                  <a:cubicBezTo>
                    <a:pt x="18" y="106"/>
                    <a:pt x="18" y="106"/>
                    <a:pt x="18" y="106"/>
                  </a:cubicBezTo>
                  <a:cubicBezTo>
                    <a:pt x="18" y="106"/>
                    <a:pt x="18" y="106"/>
                    <a:pt x="18" y="106"/>
                  </a:cubicBezTo>
                  <a:cubicBezTo>
                    <a:pt x="18" y="106"/>
                    <a:pt x="18" y="106"/>
                    <a:pt x="18" y="106"/>
                  </a:cubicBezTo>
                  <a:cubicBezTo>
                    <a:pt x="18" y="106"/>
                    <a:pt x="18" y="106"/>
                    <a:pt x="18" y="106"/>
                  </a:cubicBezTo>
                  <a:cubicBezTo>
                    <a:pt x="18" y="106"/>
                    <a:pt x="18" y="106"/>
                    <a:pt x="18" y="107"/>
                  </a:cubicBezTo>
                  <a:cubicBezTo>
                    <a:pt x="18" y="107"/>
                    <a:pt x="17" y="107"/>
                    <a:pt x="17" y="107"/>
                  </a:cubicBezTo>
                  <a:cubicBezTo>
                    <a:pt x="17" y="106"/>
                    <a:pt x="17" y="106"/>
                    <a:pt x="17" y="106"/>
                  </a:cubicBezTo>
                  <a:cubicBezTo>
                    <a:pt x="17" y="106"/>
                    <a:pt x="17" y="106"/>
                    <a:pt x="17" y="106"/>
                  </a:cubicBezTo>
                  <a:cubicBezTo>
                    <a:pt x="17" y="106"/>
                    <a:pt x="16" y="106"/>
                    <a:pt x="16" y="106"/>
                  </a:cubicBezTo>
                  <a:cubicBezTo>
                    <a:pt x="16" y="106"/>
                    <a:pt x="16" y="106"/>
                    <a:pt x="16" y="106"/>
                  </a:cubicBezTo>
                  <a:cubicBezTo>
                    <a:pt x="16" y="106"/>
                    <a:pt x="16" y="106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8"/>
                    <a:pt x="16" y="108"/>
                  </a:cubicBezTo>
                  <a:cubicBezTo>
                    <a:pt x="16" y="108"/>
                    <a:pt x="16" y="108"/>
                    <a:pt x="16" y="108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5" y="107"/>
                    <a:pt x="15" y="107"/>
                    <a:pt x="14" y="107"/>
                  </a:cubicBezTo>
                  <a:cubicBezTo>
                    <a:pt x="14" y="108"/>
                    <a:pt x="15" y="108"/>
                    <a:pt x="14" y="108"/>
                  </a:cubicBezTo>
                  <a:cubicBezTo>
                    <a:pt x="14" y="108"/>
                    <a:pt x="14" y="109"/>
                    <a:pt x="15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09"/>
                    <a:pt x="15" y="109"/>
                    <a:pt x="15" y="110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7" y="110"/>
                    <a:pt x="17" y="110"/>
                  </a:cubicBezTo>
                  <a:cubicBezTo>
                    <a:pt x="17" y="110"/>
                    <a:pt x="17" y="110"/>
                    <a:pt x="17" y="110"/>
                  </a:cubicBezTo>
                  <a:cubicBezTo>
                    <a:pt x="17" y="110"/>
                    <a:pt x="17" y="110"/>
                    <a:pt x="17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1"/>
                    <a:pt x="17" y="111"/>
                    <a:pt x="17" y="112"/>
                  </a:cubicBezTo>
                  <a:cubicBezTo>
                    <a:pt x="17" y="112"/>
                    <a:pt x="17" y="111"/>
                    <a:pt x="17" y="111"/>
                  </a:cubicBezTo>
                  <a:cubicBezTo>
                    <a:pt x="17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2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5" y="111"/>
                    <a:pt x="15" y="112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6" y="112"/>
                    <a:pt x="16" y="113"/>
                    <a:pt x="16" y="113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6" y="113"/>
                    <a:pt x="16" y="113"/>
                    <a:pt x="16" y="114"/>
                  </a:cubicBezTo>
                  <a:cubicBezTo>
                    <a:pt x="16" y="113"/>
                    <a:pt x="17" y="113"/>
                    <a:pt x="17" y="113"/>
                  </a:cubicBezTo>
                  <a:cubicBezTo>
                    <a:pt x="17" y="112"/>
                    <a:pt x="17" y="112"/>
                    <a:pt x="17" y="112"/>
                  </a:cubicBezTo>
                  <a:cubicBezTo>
                    <a:pt x="17" y="112"/>
                    <a:pt x="17" y="112"/>
                    <a:pt x="17" y="112"/>
                  </a:cubicBezTo>
                  <a:cubicBezTo>
                    <a:pt x="17" y="112"/>
                    <a:pt x="17" y="112"/>
                    <a:pt x="18" y="112"/>
                  </a:cubicBezTo>
                  <a:cubicBezTo>
                    <a:pt x="18" y="112"/>
                    <a:pt x="18" y="112"/>
                    <a:pt x="18" y="112"/>
                  </a:cubicBezTo>
                  <a:cubicBezTo>
                    <a:pt x="19" y="112"/>
                    <a:pt x="19" y="112"/>
                    <a:pt x="19" y="112"/>
                  </a:cubicBezTo>
                  <a:cubicBezTo>
                    <a:pt x="19" y="113"/>
                    <a:pt x="19" y="113"/>
                    <a:pt x="19" y="113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8" y="113"/>
                    <a:pt x="18" y="113"/>
                    <a:pt x="19" y="113"/>
                  </a:cubicBezTo>
                  <a:cubicBezTo>
                    <a:pt x="19" y="113"/>
                    <a:pt x="19" y="113"/>
                    <a:pt x="19" y="113"/>
                  </a:cubicBezTo>
                  <a:cubicBezTo>
                    <a:pt x="19" y="113"/>
                    <a:pt x="19" y="113"/>
                    <a:pt x="19" y="113"/>
                  </a:cubicBezTo>
                  <a:cubicBezTo>
                    <a:pt x="20" y="113"/>
                    <a:pt x="20" y="113"/>
                    <a:pt x="20" y="112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0" y="111"/>
                    <a:pt x="20" y="111"/>
                    <a:pt x="19" y="111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19" y="112"/>
                    <a:pt x="18" y="111"/>
                    <a:pt x="18" y="111"/>
                  </a:cubicBezTo>
                  <a:cubicBezTo>
                    <a:pt x="18" y="111"/>
                    <a:pt x="18" y="111"/>
                    <a:pt x="18" y="111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19" y="111"/>
                    <a:pt x="19" y="110"/>
                    <a:pt x="19" y="110"/>
                  </a:cubicBezTo>
                  <a:cubicBezTo>
                    <a:pt x="19" y="110"/>
                    <a:pt x="19" y="110"/>
                    <a:pt x="18" y="110"/>
                  </a:cubicBezTo>
                  <a:cubicBezTo>
                    <a:pt x="18" y="109"/>
                    <a:pt x="18" y="109"/>
                    <a:pt x="19" y="109"/>
                  </a:cubicBezTo>
                  <a:cubicBezTo>
                    <a:pt x="19" y="109"/>
                    <a:pt x="19" y="109"/>
                    <a:pt x="19" y="108"/>
                  </a:cubicBezTo>
                  <a:cubicBezTo>
                    <a:pt x="19" y="109"/>
                    <a:pt x="19" y="109"/>
                    <a:pt x="19" y="109"/>
                  </a:cubicBezTo>
                  <a:cubicBezTo>
                    <a:pt x="19" y="109"/>
                    <a:pt x="20" y="109"/>
                    <a:pt x="20" y="109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0" y="109"/>
                    <a:pt x="20" y="110"/>
                    <a:pt x="20" y="110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0" y="111"/>
                    <a:pt x="21" y="111"/>
                    <a:pt x="21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2" y="112"/>
                    <a:pt x="22" y="112"/>
                    <a:pt x="21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20" y="113"/>
                    <a:pt x="20" y="113"/>
                    <a:pt x="20" y="113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21" y="114"/>
                    <a:pt x="20" y="114"/>
                    <a:pt x="20" y="114"/>
                  </a:cubicBezTo>
                  <a:cubicBezTo>
                    <a:pt x="20" y="113"/>
                    <a:pt x="20" y="113"/>
                    <a:pt x="20" y="113"/>
                  </a:cubicBezTo>
                  <a:cubicBezTo>
                    <a:pt x="20" y="113"/>
                    <a:pt x="21" y="113"/>
                    <a:pt x="21" y="113"/>
                  </a:cubicBezTo>
                  <a:cubicBezTo>
                    <a:pt x="21" y="113"/>
                    <a:pt x="21" y="114"/>
                    <a:pt x="21" y="114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1" y="113"/>
                    <a:pt x="21" y="113"/>
                    <a:pt x="22" y="113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1" y="114"/>
                    <a:pt x="21" y="114"/>
                    <a:pt x="21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5"/>
                    <a:pt x="21" y="115"/>
                    <a:pt x="21" y="116"/>
                  </a:cubicBezTo>
                  <a:cubicBezTo>
                    <a:pt x="21" y="116"/>
                    <a:pt x="21" y="116"/>
                    <a:pt x="20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6"/>
                    <a:pt x="18" y="116"/>
                    <a:pt x="18" y="117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19" y="117"/>
                    <a:pt x="19" y="118"/>
                    <a:pt x="19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9" y="119"/>
                    <a:pt x="19" y="120"/>
                    <a:pt x="19" y="120"/>
                  </a:cubicBezTo>
                  <a:cubicBezTo>
                    <a:pt x="18" y="120"/>
                    <a:pt x="19" y="120"/>
                    <a:pt x="19" y="120"/>
                  </a:cubicBezTo>
                  <a:cubicBezTo>
                    <a:pt x="19" y="120"/>
                    <a:pt x="19" y="120"/>
                    <a:pt x="19" y="121"/>
                  </a:cubicBezTo>
                  <a:cubicBezTo>
                    <a:pt x="19" y="121"/>
                    <a:pt x="19" y="121"/>
                    <a:pt x="19" y="121"/>
                  </a:cubicBezTo>
                  <a:cubicBezTo>
                    <a:pt x="19" y="121"/>
                    <a:pt x="20" y="121"/>
                    <a:pt x="20" y="121"/>
                  </a:cubicBezTo>
                  <a:cubicBezTo>
                    <a:pt x="20" y="122"/>
                    <a:pt x="20" y="122"/>
                    <a:pt x="19" y="122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8" y="123"/>
                    <a:pt x="18" y="123"/>
                    <a:pt x="18" y="123"/>
                  </a:cubicBezTo>
                  <a:cubicBezTo>
                    <a:pt x="18" y="123"/>
                    <a:pt x="18" y="123"/>
                    <a:pt x="18" y="123"/>
                  </a:cubicBezTo>
                  <a:cubicBezTo>
                    <a:pt x="19" y="123"/>
                    <a:pt x="19" y="124"/>
                    <a:pt x="19" y="124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19" y="124"/>
                    <a:pt x="20" y="124"/>
                    <a:pt x="20" y="124"/>
                  </a:cubicBezTo>
                  <a:cubicBezTo>
                    <a:pt x="21" y="124"/>
                    <a:pt x="21" y="124"/>
                    <a:pt x="21" y="125"/>
                  </a:cubicBezTo>
                  <a:cubicBezTo>
                    <a:pt x="21" y="125"/>
                    <a:pt x="21" y="125"/>
                    <a:pt x="21" y="125"/>
                  </a:cubicBezTo>
                  <a:cubicBezTo>
                    <a:pt x="21" y="125"/>
                    <a:pt x="22" y="125"/>
                    <a:pt x="22" y="124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21" y="124"/>
                    <a:pt x="21" y="124"/>
                    <a:pt x="21" y="123"/>
                  </a:cubicBezTo>
                  <a:cubicBezTo>
                    <a:pt x="21" y="123"/>
                    <a:pt x="21" y="123"/>
                    <a:pt x="21" y="123"/>
                  </a:cubicBezTo>
                  <a:cubicBezTo>
                    <a:pt x="21" y="123"/>
                    <a:pt x="21" y="123"/>
                    <a:pt x="21" y="123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1" y="121"/>
                    <a:pt x="22" y="121"/>
                    <a:pt x="22" y="121"/>
                  </a:cubicBezTo>
                  <a:cubicBezTo>
                    <a:pt x="22" y="121"/>
                    <a:pt x="22" y="120"/>
                    <a:pt x="22" y="120"/>
                  </a:cubicBezTo>
                  <a:cubicBezTo>
                    <a:pt x="22" y="121"/>
                    <a:pt x="22" y="121"/>
                    <a:pt x="22" y="121"/>
                  </a:cubicBezTo>
                  <a:cubicBezTo>
                    <a:pt x="22" y="121"/>
                    <a:pt x="23" y="121"/>
                    <a:pt x="23" y="12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3" y="121"/>
                    <a:pt x="23" y="121"/>
                    <a:pt x="23" y="122"/>
                  </a:cubicBezTo>
                  <a:cubicBezTo>
                    <a:pt x="23" y="122"/>
                    <a:pt x="23" y="122"/>
                    <a:pt x="22" y="122"/>
                  </a:cubicBezTo>
                  <a:cubicBezTo>
                    <a:pt x="22" y="122"/>
                    <a:pt x="22" y="122"/>
                    <a:pt x="22" y="122"/>
                  </a:cubicBezTo>
                  <a:cubicBezTo>
                    <a:pt x="22" y="121"/>
                    <a:pt x="22" y="121"/>
                    <a:pt x="22" y="121"/>
                  </a:cubicBezTo>
                  <a:cubicBezTo>
                    <a:pt x="22" y="121"/>
                    <a:pt x="21" y="121"/>
                    <a:pt x="21" y="122"/>
                  </a:cubicBezTo>
                  <a:cubicBezTo>
                    <a:pt x="21" y="122"/>
                    <a:pt x="22" y="122"/>
                    <a:pt x="22" y="122"/>
                  </a:cubicBezTo>
                  <a:cubicBezTo>
                    <a:pt x="22" y="122"/>
                    <a:pt x="22" y="122"/>
                    <a:pt x="22" y="122"/>
                  </a:cubicBezTo>
                  <a:cubicBezTo>
                    <a:pt x="22" y="122"/>
                    <a:pt x="22" y="123"/>
                    <a:pt x="22" y="123"/>
                  </a:cubicBezTo>
                  <a:cubicBezTo>
                    <a:pt x="23" y="123"/>
                    <a:pt x="23" y="123"/>
                    <a:pt x="23" y="124"/>
                  </a:cubicBezTo>
                  <a:cubicBezTo>
                    <a:pt x="23" y="124"/>
                    <a:pt x="23" y="125"/>
                    <a:pt x="22" y="126"/>
                  </a:cubicBezTo>
                  <a:cubicBezTo>
                    <a:pt x="22" y="126"/>
                    <a:pt x="22" y="126"/>
                    <a:pt x="22" y="126"/>
                  </a:cubicBezTo>
                  <a:cubicBezTo>
                    <a:pt x="22" y="126"/>
                    <a:pt x="22" y="126"/>
                    <a:pt x="22" y="126"/>
                  </a:cubicBezTo>
                  <a:cubicBezTo>
                    <a:pt x="22" y="126"/>
                    <a:pt x="23" y="126"/>
                    <a:pt x="23" y="126"/>
                  </a:cubicBezTo>
                  <a:cubicBezTo>
                    <a:pt x="23" y="126"/>
                    <a:pt x="23" y="126"/>
                    <a:pt x="23" y="126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4" y="125"/>
                    <a:pt x="24" y="124"/>
                    <a:pt x="25" y="124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4" y="123"/>
                    <a:pt x="24" y="124"/>
                    <a:pt x="24" y="123"/>
                  </a:cubicBezTo>
                  <a:cubicBezTo>
                    <a:pt x="24" y="123"/>
                    <a:pt x="25" y="123"/>
                    <a:pt x="25" y="123"/>
                  </a:cubicBezTo>
                  <a:cubicBezTo>
                    <a:pt x="25" y="123"/>
                    <a:pt x="25" y="123"/>
                    <a:pt x="25" y="123"/>
                  </a:cubicBezTo>
                  <a:cubicBezTo>
                    <a:pt x="25" y="123"/>
                    <a:pt x="26" y="123"/>
                    <a:pt x="26" y="123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7" y="122"/>
                    <a:pt x="27" y="122"/>
                    <a:pt x="27" y="122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0"/>
                    <a:pt x="28" y="120"/>
                    <a:pt x="27" y="120"/>
                  </a:cubicBezTo>
                  <a:cubicBezTo>
                    <a:pt x="27" y="120"/>
                    <a:pt x="27" y="119"/>
                    <a:pt x="27" y="119"/>
                  </a:cubicBezTo>
                  <a:cubicBezTo>
                    <a:pt x="27" y="119"/>
                    <a:pt x="28" y="119"/>
                    <a:pt x="28" y="118"/>
                  </a:cubicBezTo>
                  <a:cubicBezTo>
                    <a:pt x="28" y="118"/>
                    <a:pt x="27" y="118"/>
                    <a:pt x="27" y="118"/>
                  </a:cubicBezTo>
                  <a:cubicBezTo>
                    <a:pt x="28" y="118"/>
                    <a:pt x="28" y="118"/>
                    <a:pt x="28" y="117"/>
                  </a:cubicBezTo>
                  <a:cubicBezTo>
                    <a:pt x="28" y="117"/>
                    <a:pt x="28" y="116"/>
                    <a:pt x="28" y="116"/>
                  </a:cubicBezTo>
                  <a:cubicBezTo>
                    <a:pt x="28" y="116"/>
                    <a:pt x="28" y="116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9" y="115"/>
                    <a:pt x="29" y="115"/>
                  </a:cubicBezTo>
                  <a:cubicBezTo>
                    <a:pt x="29" y="115"/>
                    <a:pt x="29" y="115"/>
                    <a:pt x="29" y="114"/>
                  </a:cubicBezTo>
                  <a:cubicBezTo>
                    <a:pt x="29" y="114"/>
                    <a:pt x="29" y="114"/>
                    <a:pt x="29" y="114"/>
                  </a:cubicBezTo>
                  <a:cubicBezTo>
                    <a:pt x="29" y="114"/>
                    <a:pt x="29" y="114"/>
                    <a:pt x="29" y="114"/>
                  </a:cubicBezTo>
                  <a:cubicBezTo>
                    <a:pt x="29" y="114"/>
                    <a:pt x="29" y="114"/>
                    <a:pt x="29" y="114"/>
                  </a:cubicBezTo>
                  <a:cubicBezTo>
                    <a:pt x="29" y="114"/>
                    <a:pt x="29" y="113"/>
                    <a:pt x="29" y="113"/>
                  </a:cubicBezTo>
                  <a:cubicBezTo>
                    <a:pt x="30" y="113"/>
                    <a:pt x="30" y="113"/>
                    <a:pt x="30" y="112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31" y="111"/>
                    <a:pt x="31" y="111"/>
                    <a:pt x="31" y="111"/>
                  </a:cubicBezTo>
                  <a:close/>
                  <a:moveTo>
                    <a:pt x="73" y="70"/>
                  </a:moveTo>
                  <a:cubicBezTo>
                    <a:pt x="73" y="70"/>
                    <a:pt x="74" y="70"/>
                    <a:pt x="74" y="70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4" y="70"/>
                    <a:pt x="75" y="70"/>
                    <a:pt x="75" y="69"/>
                  </a:cubicBezTo>
                  <a:cubicBezTo>
                    <a:pt x="75" y="69"/>
                    <a:pt x="75" y="69"/>
                    <a:pt x="76" y="68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4" y="67"/>
                    <a:pt x="74" y="67"/>
                    <a:pt x="74" y="68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68"/>
                    <a:pt x="74" y="69"/>
                    <a:pt x="74" y="69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69"/>
                    <a:pt x="74" y="70"/>
                    <a:pt x="73" y="70"/>
                  </a:cubicBezTo>
                  <a:close/>
                  <a:moveTo>
                    <a:pt x="12" y="110"/>
                  </a:moveTo>
                  <a:cubicBezTo>
                    <a:pt x="11" y="110"/>
                    <a:pt x="11" y="110"/>
                    <a:pt x="11" y="110"/>
                  </a:cubicBezTo>
                  <a:cubicBezTo>
                    <a:pt x="11" y="110"/>
                    <a:pt x="11" y="110"/>
                    <a:pt x="11" y="109"/>
                  </a:cubicBezTo>
                  <a:cubicBezTo>
                    <a:pt x="11" y="109"/>
                    <a:pt x="11" y="110"/>
                    <a:pt x="11" y="110"/>
                  </a:cubicBezTo>
                  <a:cubicBezTo>
                    <a:pt x="11" y="110"/>
                    <a:pt x="11" y="110"/>
                    <a:pt x="11" y="110"/>
                  </a:cubicBezTo>
                  <a:cubicBezTo>
                    <a:pt x="11" y="110"/>
                    <a:pt x="11" y="110"/>
                    <a:pt x="11" y="110"/>
                  </a:cubicBezTo>
                  <a:cubicBezTo>
                    <a:pt x="11" y="110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2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2" y="111"/>
                    <a:pt x="12" y="111"/>
                    <a:pt x="12" y="110"/>
                  </a:cubicBezTo>
                  <a:cubicBezTo>
                    <a:pt x="12" y="110"/>
                    <a:pt x="12" y="110"/>
                    <a:pt x="12" y="110"/>
                  </a:cubicBezTo>
                  <a:close/>
                  <a:moveTo>
                    <a:pt x="14" y="107"/>
                  </a:moveTo>
                  <a:cubicBezTo>
                    <a:pt x="14" y="107"/>
                    <a:pt x="14" y="107"/>
                    <a:pt x="14" y="107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4" y="107"/>
                    <a:pt x="14" y="107"/>
                    <a:pt x="14" y="108"/>
                  </a:cubicBezTo>
                  <a:cubicBezTo>
                    <a:pt x="14" y="108"/>
                    <a:pt x="13" y="108"/>
                    <a:pt x="13" y="108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13" y="109"/>
                    <a:pt x="13" y="109"/>
                    <a:pt x="14" y="109"/>
                  </a:cubicBezTo>
                  <a:cubicBezTo>
                    <a:pt x="14" y="109"/>
                    <a:pt x="14" y="108"/>
                    <a:pt x="14" y="108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14" y="108"/>
                    <a:pt x="14" y="107"/>
                    <a:pt x="14" y="107"/>
                  </a:cubicBezTo>
                  <a:cubicBezTo>
                    <a:pt x="14" y="107"/>
                    <a:pt x="14" y="107"/>
                    <a:pt x="14" y="107"/>
                  </a:cubicBezTo>
                  <a:close/>
                  <a:moveTo>
                    <a:pt x="15" y="110"/>
                  </a:move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5" y="110"/>
                    <a:pt x="15" y="110"/>
                  </a:cubicBezTo>
                  <a:close/>
                  <a:moveTo>
                    <a:pt x="14" y="109"/>
                  </a:moveTo>
                  <a:cubicBezTo>
                    <a:pt x="14" y="109"/>
                    <a:pt x="14" y="109"/>
                    <a:pt x="14" y="109"/>
                  </a:cubicBezTo>
                  <a:cubicBezTo>
                    <a:pt x="14" y="109"/>
                    <a:pt x="14" y="109"/>
                    <a:pt x="14" y="109"/>
                  </a:cubicBezTo>
                  <a:cubicBezTo>
                    <a:pt x="14" y="109"/>
                    <a:pt x="14" y="109"/>
                    <a:pt x="14" y="109"/>
                  </a:cubicBezTo>
                  <a:cubicBezTo>
                    <a:pt x="14" y="109"/>
                    <a:pt x="14" y="109"/>
                    <a:pt x="14" y="109"/>
                  </a:cubicBezTo>
                  <a:close/>
                  <a:moveTo>
                    <a:pt x="10" y="111"/>
                  </a:moveTo>
                  <a:cubicBezTo>
                    <a:pt x="10" y="111"/>
                    <a:pt x="10" y="112"/>
                    <a:pt x="10" y="112"/>
                  </a:cubicBezTo>
                  <a:cubicBezTo>
                    <a:pt x="10" y="112"/>
                    <a:pt x="10" y="111"/>
                    <a:pt x="10" y="111"/>
                  </a:cubicBezTo>
                  <a:cubicBezTo>
                    <a:pt x="10" y="111"/>
                    <a:pt x="10" y="111"/>
                    <a:pt x="10" y="111"/>
                  </a:cubicBezTo>
                  <a:close/>
                  <a:moveTo>
                    <a:pt x="10" y="112"/>
                  </a:moveTo>
                  <a:cubicBezTo>
                    <a:pt x="10" y="112"/>
                    <a:pt x="9" y="112"/>
                    <a:pt x="9" y="112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9" y="112"/>
                    <a:pt x="9" y="112"/>
                    <a:pt x="8" y="112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8" y="113"/>
                    <a:pt x="8" y="113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8" y="113"/>
                    <a:pt x="8" y="114"/>
                    <a:pt x="8" y="113"/>
                  </a:cubicBezTo>
                  <a:cubicBezTo>
                    <a:pt x="9" y="113"/>
                    <a:pt x="9" y="113"/>
                    <a:pt x="9" y="114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0" y="113"/>
                    <a:pt x="10" y="113"/>
                    <a:pt x="10" y="112"/>
                  </a:cubicBezTo>
                  <a:close/>
                  <a:moveTo>
                    <a:pt x="10" y="112"/>
                  </a:moveTo>
                  <a:cubicBezTo>
                    <a:pt x="10" y="112"/>
                    <a:pt x="9" y="112"/>
                    <a:pt x="9" y="112"/>
                  </a:cubicBezTo>
                  <a:cubicBezTo>
                    <a:pt x="9" y="112"/>
                    <a:pt x="10" y="112"/>
                    <a:pt x="10" y="112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0" y="112"/>
                    <a:pt x="10" y="112"/>
                    <a:pt x="10" y="112"/>
                  </a:cubicBezTo>
                  <a:close/>
                  <a:moveTo>
                    <a:pt x="10" y="112"/>
                  </a:moveTo>
                  <a:cubicBezTo>
                    <a:pt x="10" y="112"/>
                    <a:pt x="11" y="112"/>
                    <a:pt x="11" y="112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10" y="112"/>
                    <a:pt x="10" y="112"/>
                    <a:pt x="10" y="112"/>
                  </a:cubicBezTo>
                  <a:close/>
                  <a:moveTo>
                    <a:pt x="11" y="109"/>
                  </a:moveTo>
                  <a:cubicBezTo>
                    <a:pt x="11" y="108"/>
                    <a:pt x="11" y="108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lose/>
                  <a:moveTo>
                    <a:pt x="11" y="111"/>
                  </a:moveTo>
                  <a:cubicBezTo>
                    <a:pt x="11" y="111"/>
                    <a:pt x="11" y="111"/>
                    <a:pt x="11" y="111"/>
                  </a:cubicBezTo>
                  <a:cubicBezTo>
                    <a:pt x="10" y="111"/>
                    <a:pt x="10" y="111"/>
                    <a:pt x="10" y="111"/>
                  </a:cubicBezTo>
                  <a:cubicBezTo>
                    <a:pt x="10" y="111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1"/>
                  </a:cubicBezTo>
                  <a:close/>
                  <a:moveTo>
                    <a:pt x="11" y="109"/>
                  </a:moveTo>
                  <a:cubicBezTo>
                    <a:pt x="11" y="109"/>
                    <a:pt x="11" y="109"/>
                    <a:pt x="11" y="109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2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lose/>
                  <a:moveTo>
                    <a:pt x="13" y="107"/>
                  </a:moveTo>
                  <a:cubicBezTo>
                    <a:pt x="14" y="107"/>
                    <a:pt x="14" y="107"/>
                    <a:pt x="14" y="107"/>
                  </a:cubicBezTo>
                  <a:cubicBezTo>
                    <a:pt x="14" y="107"/>
                    <a:pt x="14" y="107"/>
                    <a:pt x="13" y="107"/>
                  </a:cubicBezTo>
                  <a:cubicBezTo>
                    <a:pt x="13" y="107"/>
                    <a:pt x="13" y="107"/>
                    <a:pt x="13" y="107"/>
                  </a:cubicBezTo>
                  <a:cubicBezTo>
                    <a:pt x="13" y="107"/>
                    <a:pt x="13" y="107"/>
                    <a:pt x="13" y="107"/>
                  </a:cubicBezTo>
                  <a:close/>
                  <a:moveTo>
                    <a:pt x="11" y="108"/>
                  </a:moveTo>
                  <a:cubicBezTo>
                    <a:pt x="12" y="108"/>
                    <a:pt x="12" y="108"/>
                    <a:pt x="12" y="108"/>
                  </a:cubicBezTo>
                  <a:cubicBezTo>
                    <a:pt x="12" y="108"/>
                    <a:pt x="11" y="108"/>
                    <a:pt x="11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1" y="108"/>
                    <a:pt x="11" y="108"/>
                    <a:pt x="11" y="108"/>
                  </a:cubicBezTo>
                  <a:close/>
                  <a:moveTo>
                    <a:pt x="14" y="106"/>
                  </a:moveTo>
                  <a:cubicBezTo>
                    <a:pt x="14" y="106"/>
                    <a:pt x="14" y="106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lose/>
                  <a:moveTo>
                    <a:pt x="16" y="107"/>
                  </a:move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lose/>
                  <a:moveTo>
                    <a:pt x="15" y="104"/>
                  </a:moveTo>
                  <a:cubicBezTo>
                    <a:pt x="16" y="104"/>
                    <a:pt x="16" y="104"/>
                    <a:pt x="16" y="104"/>
                  </a:cubicBezTo>
                  <a:cubicBezTo>
                    <a:pt x="16" y="104"/>
                    <a:pt x="16" y="103"/>
                    <a:pt x="16" y="103"/>
                  </a:cubicBezTo>
                  <a:cubicBezTo>
                    <a:pt x="16" y="103"/>
                    <a:pt x="15" y="103"/>
                    <a:pt x="15" y="103"/>
                  </a:cubicBezTo>
                  <a:cubicBezTo>
                    <a:pt x="15" y="104"/>
                    <a:pt x="15" y="104"/>
                    <a:pt x="15" y="104"/>
                  </a:cubicBezTo>
                  <a:cubicBezTo>
                    <a:pt x="15" y="104"/>
                    <a:pt x="15" y="105"/>
                    <a:pt x="15" y="104"/>
                  </a:cubicBezTo>
                  <a:close/>
                  <a:moveTo>
                    <a:pt x="19" y="116"/>
                  </a:moveTo>
                  <a:cubicBezTo>
                    <a:pt x="19" y="116"/>
                    <a:pt x="19" y="115"/>
                    <a:pt x="19" y="115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9" y="115"/>
                    <a:pt x="20" y="115"/>
                    <a:pt x="20" y="115"/>
                  </a:cubicBezTo>
                  <a:cubicBezTo>
                    <a:pt x="20" y="115"/>
                    <a:pt x="20" y="115"/>
                    <a:pt x="20" y="115"/>
                  </a:cubicBezTo>
                  <a:cubicBezTo>
                    <a:pt x="20" y="115"/>
                    <a:pt x="20" y="115"/>
                    <a:pt x="20" y="114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19" y="114"/>
                    <a:pt x="19" y="115"/>
                    <a:pt x="19" y="115"/>
                  </a:cubicBezTo>
                  <a:cubicBezTo>
                    <a:pt x="19" y="115"/>
                    <a:pt x="19" y="114"/>
                    <a:pt x="19" y="114"/>
                  </a:cubicBezTo>
                  <a:cubicBezTo>
                    <a:pt x="19" y="114"/>
                    <a:pt x="18" y="114"/>
                    <a:pt x="18" y="114"/>
                  </a:cubicBezTo>
                  <a:cubicBezTo>
                    <a:pt x="18" y="114"/>
                    <a:pt x="17" y="115"/>
                    <a:pt x="17" y="115"/>
                  </a:cubicBezTo>
                  <a:cubicBezTo>
                    <a:pt x="17" y="115"/>
                    <a:pt x="17" y="116"/>
                    <a:pt x="17" y="116"/>
                  </a:cubicBezTo>
                  <a:cubicBezTo>
                    <a:pt x="17" y="116"/>
                    <a:pt x="17" y="116"/>
                    <a:pt x="17" y="116"/>
                  </a:cubicBezTo>
                  <a:cubicBezTo>
                    <a:pt x="17" y="116"/>
                    <a:pt x="18" y="116"/>
                    <a:pt x="17" y="117"/>
                  </a:cubicBezTo>
                  <a:cubicBezTo>
                    <a:pt x="18" y="117"/>
                    <a:pt x="18" y="117"/>
                    <a:pt x="18" y="116"/>
                  </a:cubicBezTo>
                  <a:cubicBezTo>
                    <a:pt x="18" y="116"/>
                    <a:pt x="18" y="116"/>
                    <a:pt x="18" y="116"/>
                  </a:cubicBezTo>
                  <a:cubicBezTo>
                    <a:pt x="18" y="116"/>
                    <a:pt x="18" y="116"/>
                    <a:pt x="19" y="116"/>
                  </a:cubicBezTo>
                  <a:close/>
                  <a:moveTo>
                    <a:pt x="19" y="116"/>
                  </a:move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19" y="116"/>
                    <a:pt x="19" y="116"/>
                  </a:cubicBezTo>
                  <a:close/>
                  <a:moveTo>
                    <a:pt x="20" y="115"/>
                  </a:moveTo>
                  <a:cubicBezTo>
                    <a:pt x="20" y="116"/>
                    <a:pt x="20" y="116"/>
                    <a:pt x="20" y="116"/>
                  </a:cubicBezTo>
                  <a:cubicBezTo>
                    <a:pt x="20" y="116"/>
                    <a:pt x="20" y="116"/>
                    <a:pt x="20" y="115"/>
                  </a:cubicBezTo>
                  <a:close/>
                  <a:moveTo>
                    <a:pt x="35" y="112"/>
                  </a:moveTo>
                  <a:cubicBezTo>
                    <a:pt x="35" y="112"/>
                    <a:pt x="35" y="112"/>
                    <a:pt x="35" y="112"/>
                  </a:cubicBezTo>
                  <a:cubicBezTo>
                    <a:pt x="35" y="112"/>
                    <a:pt x="35" y="113"/>
                    <a:pt x="35" y="113"/>
                  </a:cubicBezTo>
                  <a:cubicBezTo>
                    <a:pt x="35" y="113"/>
                    <a:pt x="35" y="113"/>
                    <a:pt x="35" y="112"/>
                  </a:cubicBezTo>
                  <a:cubicBezTo>
                    <a:pt x="35" y="112"/>
                    <a:pt x="35" y="112"/>
                    <a:pt x="35" y="112"/>
                  </a:cubicBezTo>
                  <a:close/>
                  <a:moveTo>
                    <a:pt x="16" y="119"/>
                  </a:moveTo>
                  <a:cubicBezTo>
                    <a:pt x="16" y="119"/>
                    <a:pt x="16" y="119"/>
                    <a:pt x="16" y="119"/>
                  </a:cubicBezTo>
                  <a:cubicBezTo>
                    <a:pt x="16" y="120"/>
                    <a:pt x="16" y="120"/>
                    <a:pt x="17" y="120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7" y="120"/>
                    <a:pt x="16" y="119"/>
                    <a:pt x="16" y="119"/>
                  </a:cubicBezTo>
                  <a:close/>
                  <a:moveTo>
                    <a:pt x="24" y="128"/>
                  </a:moveTo>
                  <a:cubicBezTo>
                    <a:pt x="24" y="128"/>
                    <a:pt x="24" y="128"/>
                    <a:pt x="24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4" y="128"/>
                    <a:pt x="24" y="129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4" y="130"/>
                    <a:pt x="24" y="130"/>
                    <a:pt x="23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3" y="130"/>
                    <a:pt x="23" y="130"/>
                    <a:pt x="23" y="131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23" y="131"/>
                    <a:pt x="23" y="131"/>
                    <a:pt x="24" y="131"/>
                  </a:cubicBezTo>
                  <a:cubicBezTo>
                    <a:pt x="24" y="131"/>
                    <a:pt x="24" y="131"/>
                    <a:pt x="24" y="131"/>
                  </a:cubicBezTo>
                  <a:cubicBezTo>
                    <a:pt x="24" y="131"/>
                    <a:pt x="24" y="131"/>
                    <a:pt x="24" y="131"/>
                  </a:cubicBezTo>
                  <a:cubicBezTo>
                    <a:pt x="24" y="131"/>
                    <a:pt x="24" y="131"/>
                    <a:pt x="24" y="130"/>
                  </a:cubicBezTo>
                  <a:cubicBezTo>
                    <a:pt x="24" y="130"/>
                    <a:pt x="24" y="130"/>
                    <a:pt x="24" y="130"/>
                  </a:cubicBezTo>
                  <a:cubicBezTo>
                    <a:pt x="24" y="130"/>
                    <a:pt x="24" y="130"/>
                    <a:pt x="24" y="130"/>
                  </a:cubicBezTo>
                  <a:cubicBezTo>
                    <a:pt x="24" y="130"/>
                    <a:pt x="24" y="130"/>
                    <a:pt x="24" y="130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4" y="129"/>
                    <a:pt x="25" y="129"/>
                    <a:pt x="25" y="129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24" y="128"/>
                    <a:pt x="24" y="128"/>
                    <a:pt x="24" y="128"/>
                  </a:cubicBezTo>
                  <a:close/>
                  <a:moveTo>
                    <a:pt x="15" y="121"/>
                  </a:moveTo>
                  <a:cubicBezTo>
                    <a:pt x="15" y="121"/>
                    <a:pt x="15" y="121"/>
                    <a:pt x="15" y="121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6" y="121"/>
                    <a:pt x="16" y="121"/>
                    <a:pt x="16" y="120"/>
                  </a:cubicBezTo>
                  <a:cubicBezTo>
                    <a:pt x="15" y="120"/>
                    <a:pt x="15" y="121"/>
                    <a:pt x="15" y="121"/>
                  </a:cubicBezTo>
                  <a:close/>
                  <a:moveTo>
                    <a:pt x="22" y="131"/>
                  </a:moveTo>
                  <a:cubicBezTo>
                    <a:pt x="21" y="131"/>
                    <a:pt x="21" y="131"/>
                    <a:pt x="21" y="131"/>
                  </a:cubicBezTo>
                  <a:cubicBezTo>
                    <a:pt x="21" y="131"/>
                    <a:pt x="21" y="131"/>
                    <a:pt x="21" y="131"/>
                  </a:cubicBezTo>
                  <a:cubicBezTo>
                    <a:pt x="21" y="131"/>
                    <a:pt x="21" y="131"/>
                    <a:pt x="21" y="131"/>
                  </a:cubicBezTo>
                  <a:cubicBezTo>
                    <a:pt x="21" y="131"/>
                    <a:pt x="21" y="131"/>
                    <a:pt x="21" y="131"/>
                  </a:cubicBezTo>
                  <a:cubicBezTo>
                    <a:pt x="21" y="130"/>
                    <a:pt x="20" y="131"/>
                    <a:pt x="20" y="131"/>
                  </a:cubicBezTo>
                  <a:cubicBezTo>
                    <a:pt x="20" y="131"/>
                    <a:pt x="20" y="131"/>
                    <a:pt x="20" y="131"/>
                  </a:cubicBezTo>
                  <a:cubicBezTo>
                    <a:pt x="20" y="131"/>
                    <a:pt x="20" y="131"/>
                    <a:pt x="20" y="131"/>
                  </a:cubicBezTo>
                  <a:cubicBezTo>
                    <a:pt x="20" y="131"/>
                    <a:pt x="20" y="131"/>
                    <a:pt x="20" y="131"/>
                  </a:cubicBezTo>
                  <a:cubicBezTo>
                    <a:pt x="20" y="132"/>
                    <a:pt x="20" y="132"/>
                    <a:pt x="20" y="132"/>
                  </a:cubicBezTo>
                  <a:cubicBezTo>
                    <a:pt x="20" y="132"/>
                    <a:pt x="20" y="132"/>
                    <a:pt x="20" y="132"/>
                  </a:cubicBezTo>
                  <a:cubicBezTo>
                    <a:pt x="20" y="132"/>
                    <a:pt x="21" y="132"/>
                    <a:pt x="21" y="132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22" y="132"/>
                    <a:pt x="22" y="132"/>
                    <a:pt x="22" y="132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22" y="131"/>
                    <a:pt x="22" y="131"/>
                    <a:pt x="22" y="131"/>
                  </a:cubicBezTo>
                  <a:close/>
                  <a:moveTo>
                    <a:pt x="46" y="98"/>
                  </a:move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7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lose/>
                  <a:moveTo>
                    <a:pt x="99" y="55"/>
                  </a:moveTo>
                  <a:cubicBezTo>
                    <a:pt x="99" y="55"/>
                    <a:pt x="99" y="55"/>
                    <a:pt x="99" y="55"/>
                  </a:cubicBezTo>
                  <a:cubicBezTo>
                    <a:pt x="99" y="55"/>
                    <a:pt x="99" y="55"/>
                    <a:pt x="99" y="54"/>
                  </a:cubicBezTo>
                  <a:cubicBezTo>
                    <a:pt x="99" y="54"/>
                    <a:pt x="99" y="54"/>
                    <a:pt x="99" y="54"/>
                  </a:cubicBezTo>
                  <a:cubicBezTo>
                    <a:pt x="99" y="54"/>
                    <a:pt x="99" y="54"/>
                    <a:pt x="99" y="54"/>
                  </a:cubicBezTo>
                  <a:cubicBezTo>
                    <a:pt x="99" y="54"/>
                    <a:pt x="99" y="54"/>
                    <a:pt x="99" y="54"/>
                  </a:cubicBezTo>
                  <a:cubicBezTo>
                    <a:pt x="99" y="54"/>
                    <a:pt x="99" y="54"/>
                    <a:pt x="99" y="54"/>
                  </a:cubicBezTo>
                  <a:cubicBezTo>
                    <a:pt x="99" y="54"/>
                    <a:pt x="99" y="54"/>
                    <a:pt x="99" y="54"/>
                  </a:cubicBezTo>
                  <a:cubicBezTo>
                    <a:pt x="99" y="54"/>
                    <a:pt x="99" y="54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8" y="51"/>
                    <a:pt x="98" y="51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98" y="51"/>
                    <a:pt x="98" y="50"/>
                    <a:pt x="98" y="50"/>
                  </a:cubicBezTo>
                  <a:cubicBezTo>
                    <a:pt x="98" y="50"/>
                    <a:pt x="98" y="50"/>
                    <a:pt x="98" y="49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98" y="48"/>
                    <a:pt x="97" y="48"/>
                    <a:pt x="97" y="48"/>
                  </a:cubicBezTo>
                  <a:cubicBezTo>
                    <a:pt x="97" y="48"/>
                    <a:pt x="97" y="47"/>
                    <a:pt x="97" y="47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7" y="47"/>
                    <a:pt x="96" y="46"/>
                    <a:pt x="96" y="46"/>
                  </a:cubicBezTo>
                  <a:cubicBezTo>
                    <a:pt x="96" y="46"/>
                    <a:pt x="96" y="46"/>
                    <a:pt x="96" y="46"/>
                  </a:cubicBezTo>
                  <a:cubicBezTo>
                    <a:pt x="96" y="46"/>
                    <a:pt x="96" y="46"/>
                    <a:pt x="96" y="46"/>
                  </a:cubicBezTo>
                  <a:cubicBezTo>
                    <a:pt x="95" y="46"/>
                    <a:pt x="95" y="45"/>
                    <a:pt x="95" y="45"/>
                  </a:cubicBezTo>
                  <a:cubicBezTo>
                    <a:pt x="95" y="44"/>
                    <a:pt x="95" y="43"/>
                    <a:pt x="95" y="42"/>
                  </a:cubicBezTo>
                  <a:cubicBezTo>
                    <a:pt x="95" y="42"/>
                    <a:pt x="95" y="42"/>
                    <a:pt x="95" y="41"/>
                  </a:cubicBezTo>
                  <a:cubicBezTo>
                    <a:pt x="95" y="41"/>
                    <a:pt x="95" y="40"/>
                    <a:pt x="95" y="39"/>
                  </a:cubicBezTo>
                  <a:cubicBezTo>
                    <a:pt x="95" y="39"/>
                    <a:pt x="95" y="39"/>
                    <a:pt x="95" y="38"/>
                  </a:cubicBezTo>
                  <a:cubicBezTo>
                    <a:pt x="95" y="38"/>
                    <a:pt x="95" y="39"/>
                    <a:pt x="95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3" y="38"/>
                    <a:pt x="93" y="38"/>
                    <a:pt x="92" y="38"/>
                  </a:cubicBezTo>
                  <a:cubicBezTo>
                    <a:pt x="92" y="38"/>
                    <a:pt x="92" y="37"/>
                    <a:pt x="92" y="37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2" y="38"/>
                    <a:pt x="91" y="38"/>
                    <a:pt x="91" y="38"/>
                  </a:cubicBezTo>
                  <a:cubicBezTo>
                    <a:pt x="91" y="38"/>
                    <a:pt x="91" y="38"/>
                    <a:pt x="91" y="39"/>
                  </a:cubicBezTo>
                  <a:cubicBezTo>
                    <a:pt x="91" y="39"/>
                    <a:pt x="91" y="40"/>
                    <a:pt x="91" y="40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2" y="41"/>
                    <a:pt x="92" y="40"/>
                    <a:pt x="92" y="40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4" y="40"/>
                    <a:pt x="94" y="40"/>
                    <a:pt x="94" y="41"/>
                  </a:cubicBezTo>
                  <a:cubicBezTo>
                    <a:pt x="94" y="41"/>
                    <a:pt x="94" y="42"/>
                    <a:pt x="94" y="42"/>
                  </a:cubicBezTo>
                  <a:cubicBezTo>
                    <a:pt x="94" y="42"/>
                    <a:pt x="94" y="43"/>
                    <a:pt x="93" y="43"/>
                  </a:cubicBezTo>
                  <a:cubicBezTo>
                    <a:pt x="93" y="43"/>
                    <a:pt x="93" y="43"/>
                    <a:pt x="93" y="43"/>
                  </a:cubicBezTo>
                  <a:cubicBezTo>
                    <a:pt x="93" y="43"/>
                    <a:pt x="92" y="43"/>
                    <a:pt x="92" y="43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2"/>
                    <a:pt x="92" y="42"/>
                    <a:pt x="91" y="42"/>
                  </a:cubicBezTo>
                  <a:cubicBezTo>
                    <a:pt x="91" y="42"/>
                    <a:pt x="91" y="42"/>
                    <a:pt x="91" y="43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4"/>
                    <a:pt x="91" y="44"/>
                    <a:pt x="90" y="44"/>
                  </a:cubicBezTo>
                  <a:cubicBezTo>
                    <a:pt x="90" y="44"/>
                    <a:pt x="90" y="44"/>
                    <a:pt x="90" y="43"/>
                  </a:cubicBezTo>
                  <a:cubicBezTo>
                    <a:pt x="90" y="43"/>
                    <a:pt x="90" y="43"/>
                    <a:pt x="90" y="43"/>
                  </a:cubicBezTo>
                  <a:cubicBezTo>
                    <a:pt x="90" y="42"/>
                    <a:pt x="90" y="42"/>
                    <a:pt x="90" y="41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9" y="41"/>
                    <a:pt x="88" y="40"/>
                    <a:pt x="88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8" y="40"/>
                    <a:pt x="88" y="41"/>
                    <a:pt x="87" y="41"/>
                  </a:cubicBezTo>
                  <a:cubicBezTo>
                    <a:pt x="87" y="41"/>
                    <a:pt x="88" y="41"/>
                    <a:pt x="88" y="41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8" y="42"/>
                    <a:pt x="87" y="43"/>
                    <a:pt x="87" y="43"/>
                  </a:cubicBezTo>
                  <a:cubicBezTo>
                    <a:pt x="87" y="44"/>
                    <a:pt x="87" y="44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4"/>
                    <a:pt x="85" y="44"/>
                    <a:pt x="85" y="45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46"/>
                    <a:pt x="84" y="46"/>
                    <a:pt x="85" y="46"/>
                  </a:cubicBezTo>
                  <a:cubicBezTo>
                    <a:pt x="85" y="46"/>
                    <a:pt x="85" y="46"/>
                    <a:pt x="85" y="46"/>
                  </a:cubicBezTo>
                  <a:cubicBezTo>
                    <a:pt x="85" y="47"/>
                    <a:pt x="85" y="47"/>
                    <a:pt x="85" y="47"/>
                  </a:cubicBezTo>
                  <a:cubicBezTo>
                    <a:pt x="85" y="47"/>
                    <a:pt x="85" y="47"/>
                    <a:pt x="85" y="47"/>
                  </a:cubicBezTo>
                  <a:cubicBezTo>
                    <a:pt x="85" y="47"/>
                    <a:pt x="85" y="47"/>
                    <a:pt x="85" y="48"/>
                  </a:cubicBezTo>
                  <a:cubicBezTo>
                    <a:pt x="86" y="48"/>
                    <a:pt x="86" y="48"/>
                    <a:pt x="86" y="48"/>
                  </a:cubicBezTo>
                  <a:cubicBezTo>
                    <a:pt x="85" y="49"/>
                    <a:pt x="85" y="49"/>
                    <a:pt x="85" y="50"/>
                  </a:cubicBezTo>
                  <a:cubicBezTo>
                    <a:pt x="85" y="50"/>
                    <a:pt x="85" y="50"/>
                    <a:pt x="85" y="51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3" y="52"/>
                    <a:pt x="84" y="52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5" y="52"/>
                    <a:pt x="85" y="52"/>
                    <a:pt x="85" y="52"/>
                  </a:cubicBezTo>
                  <a:cubicBezTo>
                    <a:pt x="86" y="53"/>
                    <a:pt x="86" y="53"/>
                    <a:pt x="86" y="53"/>
                  </a:cubicBezTo>
                  <a:cubicBezTo>
                    <a:pt x="86" y="53"/>
                    <a:pt x="86" y="53"/>
                    <a:pt x="86" y="54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6" y="56"/>
                    <a:pt x="86" y="56"/>
                    <a:pt x="86" y="56"/>
                  </a:cubicBezTo>
                  <a:cubicBezTo>
                    <a:pt x="86" y="56"/>
                    <a:pt x="86" y="56"/>
                    <a:pt x="86" y="56"/>
                  </a:cubicBezTo>
                  <a:cubicBezTo>
                    <a:pt x="86" y="56"/>
                    <a:pt x="85" y="57"/>
                    <a:pt x="85" y="57"/>
                  </a:cubicBezTo>
                  <a:cubicBezTo>
                    <a:pt x="85" y="57"/>
                    <a:pt x="85" y="57"/>
                    <a:pt x="85" y="57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5" y="58"/>
                    <a:pt x="85" y="58"/>
                    <a:pt x="85" y="59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5" y="59"/>
                    <a:pt x="84" y="60"/>
                    <a:pt x="84" y="60"/>
                  </a:cubicBezTo>
                  <a:cubicBezTo>
                    <a:pt x="84" y="60"/>
                    <a:pt x="84" y="60"/>
                    <a:pt x="84" y="60"/>
                  </a:cubicBezTo>
                  <a:cubicBezTo>
                    <a:pt x="84" y="60"/>
                    <a:pt x="84" y="60"/>
                    <a:pt x="84" y="61"/>
                  </a:cubicBezTo>
                  <a:cubicBezTo>
                    <a:pt x="84" y="61"/>
                    <a:pt x="84" y="61"/>
                    <a:pt x="84" y="61"/>
                  </a:cubicBezTo>
                  <a:cubicBezTo>
                    <a:pt x="84" y="61"/>
                    <a:pt x="84" y="61"/>
                    <a:pt x="84" y="61"/>
                  </a:cubicBezTo>
                  <a:cubicBezTo>
                    <a:pt x="84" y="61"/>
                    <a:pt x="84" y="62"/>
                    <a:pt x="84" y="62"/>
                  </a:cubicBezTo>
                  <a:cubicBezTo>
                    <a:pt x="84" y="62"/>
                    <a:pt x="83" y="62"/>
                    <a:pt x="83" y="62"/>
                  </a:cubicBezTo>
                  <a:cubicBezTo>
                    <a:pt x="83" y="62"/>
                    <a:pt x="83" y="62"/>
                    <a:pt x="83" y="62"/>
                  </a:cubicBezTo>
                  <a:cubicBezTo>
                    <a:pt x="83" y="62"/>
                    <a:pt x="83" y="62"/>
                    <a:pt x="83" y="63"/>
                  </a:cubicBezTo>
                  <a:cubicBezTo>
                    <a:pt x="83" y="63"/>
                    <a:pt x="83" y="63"/>
                    <a:pt x="83" y="63"/>
                  </a:cubicBezTo>
                  <a:cubicBezTo>
                    <a:pt x="82" y="63"/>
                    <a:pt x="82" y="64"/>
                    <a:pt x="82" y="64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1" y="65"/>
                    <a:pt x="82" y="66"/>
                    <a:pt x="81" y="67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1" y="68"/>
                    <a:pt x="81" y="68"/>
                    <a:pt x="80" y="68"/>
                  </a:cubicBezTo>
                  <a:cubicBezTo>
                    <a:pt x="80" y="69"/>
                    <a:pt x="80" y="69"/>
                    <a:pt x="80" y="69"/>
                  </a:cubicBezTo>
                  <a:cubicBezTo>
                    <a:pt x="80" y="69"/>
                    <a:pt x="80" y="69"/>
                    <a:pt x="79" y="69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8" y="69"/>
                    <a:pt x="78" y="70"/>
                    <a:pt x="78" y="70"/>
                  </a:cubicBezTo>
                  <a:cubicBezTo>
                    <a:pt x="77" y="70"/>
                    <a:pt x="77" y="70"/>
                    <a:pt x="77" y="70"/>
                  </a:cubicBezTo>
                  <a:cubicBezTo>
                    <a:pt x="77" y="71"/>
                    <a:pt x="77" y="72"/>
                    <a:pt x="76" y="73"/>
                  </a:cubicBezTo>
                  <a:cubicBezTo>
                    <a:pt x="76" y="73"/>
                    <a:pt x="76" y="74"/>
                    <a:pt x="76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4" y="74"/>
                    <a:pt x="74" y="75"/>
                    <a:pt x="74" y="75"/>
                  </a:cubicBezTo>
                  <a:cubicBezTo>
                    <a:pt x="74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7"/>
                    <a:pt x="71" y="77"/>
                    <a:pt x="70" y="77"/>
                  </a:cubicBezTo>
                  <a:cubicBezTo>
                    <a:pt x="70" y="77"/>
                    <a:pt x="70" y="77"/>
                    <a:pt x="69" y="77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9"/>
                    <a:pt x="67" y="79"/>
                  </a:cubicBezTo>
                  <a:cubicBezTo>
                    <a:pt x="66" y="79"/>
                    <a:pt x="65" y="79"/>
                    <a:pt x="65" y="78"/>
                  </a:cubicBezTo>
                  <a:cubicBezTo>
                    <a:pt x="65" y="78"/>
                    <a:pt x="65" y="78"/>
                    <a:pt x="65" y="77"/>
                  </a:cubicBezTo>
                  <a:cubicBezTo>
                    <a:pt x="65" y="77"/>
                    <a:pt x="65" y="77"/>
                    <a:pt x="65" y="77"/>
                  </a:cubicBezTo>
                  <a:cubicBezTo>
                    <a:pt x="65" y="77"/>
                    <a:pt x="65" y="77"/>
                    <a:pt x="65" y="77"/>
                  </a:cubicBezTo>
                  <a:cubicBezTo>
                    <a:pt x="65" y="77"/>
                    <a:pt x="65" y="77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7"/>
                    <a:pt x="65" y="77"/>
                    <a:pt x="65" y="76"/>
                  </a:cubicBezTo>
                  <a:cubicBezTo>
                    <a:pt x="64" y="76"/>
                    <a:pt x="64" y="76"/>
                    <a:pt x="64" y="76"/>
                  </a:cubicBezTo>
                  <a:cubicBezTo>
                    <a:pt x="64" y="76"/>
                    <a:pt x="64" y="77"/>
                    <a:pt x="64" y="76"/>
                  </a:cubicBezTo>
                  <a:cubicBezTo>
                    <a:pt x="64" y="76"/>
                    <a:pt x="64" y="76"/>
                    <a:pt x="64" y="76"/>
                  </a:cubicBezTo>
                  <a:cubicBezTo>
                    <a:pt x="64" y="76"/>
                    <a:pt x="64" y="76"/>
                    <a:pt x="64" y="76"/>
                  </a:cubicBezTo>
                  <a:cubicBezTo>
                    <a:pt x="64" y="76"/>
                    <a:pt x="64" y="76"/>
                    <a:pt x="64" y="75"/>
                  </a:cubicBezTo>
                  <a:cubicBezTo>
                    <a:pt x="64" y="75"/>
                    <a:pt x="65" y="75"/>
                    <a:pt x="65" y="75"/>
                  </a:cubicBezTo>
                  <a:cubicBezTo>
                    <a:pt x="65" y="76"/>
                    <a:pt x="65" y="76"/>
                    <a:pt x="65" y="75"/>
                  </a:cubicBezTo>
                  <a:cubicBezTo>
                    <a:pt x="65" y="75"/>
                    <a:pt x="66" y="75"/>
                    <a:pt x="66" y="75"/>
                  </a:cubicBezTo>
                  <a:cubicBezTo>
                    <a:pt x="66" y="75"/>
                    <a:pt x="66" y="74"/>
                    <a:pt x="66" y="75"/>
                  </a:cubicBezTo>
                  <a:cubicBezTo>
                    <a:pt x="67" y="75"/>
                    <a:pt x="67" y="74"/>
                    <a:pt x="67" y="74"/>
                  </a:cubicBezTo>
                  <a:cubicBezTo>
                    <a:pt x="67" y="74"/>
                    <a:pt x="67" y="73"/>
                    <a:pt x="67" y="73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5" y="73"/>
                    <a:pt x="65" y="74"/>
                    <a:pt x="64" y="74"/>
                  </a:cubicBezTo>
                  <a:cubicBezTo>
                    <a:pt x="64" y="74"/>
                    <a:pt x="63" y="74"/>
                    <a:pt x="63" y="74"/>
                  </a:cubicBezTo>
                  <a:cubicBezTo>
                    <a:pt x="63" y="75"/>
                    <a:pt x="63" y="75"/>
                    <a:pt x="63" y="75"/>
                  </a:cubicBezTo>
                  <a:cubicBezTo>
                    <a:pt x="63" y="75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3" y="77"/>
                    <a:pt x="63" y="77"/>
                  </a:cubicBezTo>
                  <a:cubicBezTo>
                    <a:pt x="64" y="77"/>
                    <a:pt x="63" y="78"/>
                    <a:pt x="63" y="78"/>
                  </a:cubicBezTo>
                  <a:cubicBezTo>
                    <a:pt x="63" y="79"/>
                    <a:pt x="63" y="80"/>
                    <a:pt x="62" y="81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1" y="81"/>
                    <a:pt x="61" y="82"/>
                    <a:pt x="61" y="82"/>
                  </a:cubicBezTo>
                  <a:cubicBezTo>
                    <a:pt x="60" y="82"/>
                    <a:pt x="60" y="83"/>
                    <a:pt x="60" y="83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0" y="83"/>
                    <a:pt x="60" y="83"/>
                    <a:pt x="59" y="83"/>
                  </a:cubicBezTo>
                  <a:cubicBezTo>
                    <a:pt x="59" y="83"/>
                    <a:pt x="59" y="84"/>
                    <a:pt x="59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59" y="84"/>
                    <a:pt x="58" y="85"/>
                    <a:pt x="58" y="85"/>
                  </a:cubicBezTo>
                  <a:cubicBezTo>
                    <a:pt x="58" y="85"/>
                    <a:pt x="58" y="86"/>
                    <a:pt x="58" y="86"/>
                  </a:cubicBezTo>
                  <a:cubicBezTo>
                    <a:pt x="58" y="86"/>
                    <a:pt x="58" y="87"/>
                    <a:pt x="58" y="87"/>
                  </a:cubicBezTo>
                  <a:cubicBezTo>
                    <a:pt x="59" y="87"/>
                    <a:pt x="59" y="87"/>
                    <a:pt x="59" y="87"/>
                  </a:cubicBezTo>
                  <a:cubicBezTo>
                    <a:pt x="59" y="87"/>
                    <a:pt x="59" y="87"/>
                    <a:pt x="59" y="87"/>
                  </a:cubicBezTo>
                  <a:cubicBezTo>
                    <a:pt x="59" y="88"/>
                    <a:pt x="59" y="88"/>
                    <a:pt x="59" y="88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58" y="88"/>
                    <a:pt x="58" y="88"/>
                    <a:pt x="58" y="89"/>
                  </a:cubicBezTo>
                  <a:cubicBezTo>
                    <a:pt x="58" y="89"/>
                    <a:pt x="58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57" y="90"/>
                    <a:pt x="57" y="89"/>
                    <a:pt x="57" y="89"/>
                  </a:cubicBezTo>
                  <a:cubicBezTo>
                    <a:pt x="57" y="89"/>
                    <a:pt x="57" y="89"/>
                    <a:pt x="56" y="89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56" y="89"/>
                    <a:pt x="56" y="90"/>
                    <a:pt x="56" y="89"/>
                  </a:cubicBezTo>
                  <a:cubicBezTo>
                    <a:pt x="57" y="89"/>
                    <a:pt x="56" y="90"/>
                    <a:pt x="56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6" y="90"/>
                    <a:pt x="56" y="90"/>
                    <a:pt x="56" y="89"/>
                  </a:cubicBezTo>
                  <a:cubicBezTo>
                    <a:pt x="56" y="89"/>
                    <a:pt x="55" y="90"/>
                    <a:pt x="55" y="90"/>
                  </a:cubicBezTo>
                  <a:cubicBezTo>
                    <a:pt x="55" y="90"/>
                    <a:pt x="55" y="90"/>
                    <a:pt x="55" y="90"/>
                  </a:cubicBezTo>
                  <a:cubicBezTo>
                    <a:pt x="55" y="90"/>
                    <a:pt x="55" y="89"/>
                    <a:pt x="55" y="89"/>
                  </a:cubicBezTo>
                  <a:cubicBezTo>
                    <a:pt x="55" y="89"/>
                    <a:pt x="55" y="89"/>
                    <a:pt x="55" y="89"/>
                  </a:cubicBezTo>
                  <a:cubicBezTo>
                    <a:pt x="55" y="89"/>
                    <a:pt x="54" y="89"/>
                    <a:pt x="54" y="89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3" y="90"/>
                  </a:cubicBezTo>
                  <a:cubicBezTo>
                    <a:pt x="53" y="90"/>
                    <a:pt x="53" y="89"/>
                    <a:pt x="53" y="89"/>
                  </a:cubicBezTo>
                  <a:cubicBezTo>
                    <a:pt x="53" y="89"/>
                    <a:pt x="53" y="89"/>
                    <a:pt x="53" y="89"/>
                  </a:cubicBezTo>
                  <a:cubicBezTo>
                    <a:pt x="53" y="89"/>
                    <a:pt x="53" y="89"/>
                    <a:pt x="53" y="89"/>
                  </a:cubicBezTo>
                  <a:cubicBezTo>
                    <a:pt x="53" y="89"/>
                    <a:pt x="53" y="89"/>
                    <a:pt x="53" y="89"/>
                  </a:cubicBezTo>
                  <a:cubicBezTo>
                    <a:pt x="53" y="89"/>
                    <a:pt x="53" y="89"/>
                    <a:pt x="53" y="89"/>
                  </a:cubicBezTo>
                  <a:cubicBezTo>
                    <a:pt x="53" y="89"/>
                    <a:pt x="53" y="89"/>
                    <a:pt x="53" y="88"/>
                  </a:cubicBezTo>
                  <a:cubicBezTo>
                    <a:pt x="53" y="88"/>
                    <a:pt x="54" y="88"/>
                    <a:pt x="53" y="88"/>
                  </a:cubicBezTo>
                  <a:cubicBezTo>
                    <a:pt x="53" y="88"/>
                    <a:pt x="53" y="87"/>
                    <a:pt x="53" y="88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51" y="88"/>
                    <a:pt x="51" y="89"/>
                    <a:pt x="51" y="88"/>
                  </a:cubicBezTo>
                  <a:cubicBezTo>
                    <a:pt x="51" y="88"/>
                    <a:pt x="51" y="88"/>
                    <a:pt x="50" y="88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50" y="88"/>
                    <a:pt x="49" y="88"/>
                    <a:pt x="49" y="88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8" y="88"/>
                    <a:pt x="48" y="88"/>
                    <a:pt x="48" y="89"/>
                  </a:cubicBezTo>
                  <a:cubicBezTo>
                    <a:pt x="48" y="89"/>
                    <a:pt x="47" y="89"/>
                    <a:pt x="47" y="89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7" y="89"/>
                    <a:pt x="46" y="89"/>
                    <a:pt x="46" y="89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6" y="89"/>
                    <a:pt x="46" y="89"/>
                    <a:pt x="45" y="90"/>
                  </a:cubicBezTo>
                  <a:cubicBezTo>
                    <a:pt x="45" y="90"/>
                    <a:pt x="45" y="89"/>
                    <a:pt x="44" y="89"/>
                  </a:cubicBezTo>
                  <a:cubicBezTo>
                    <a:pt x="44" y="90"/>
                    <a:pt x="44" y="90"/>
                    <a:pt x="43" y="90"/>
                  </a:cubicBezTo>
                  <a:cubicBezTo>
                    <a:pt x="43" y="90"/>
                    <a:pt x="42" y="90"/>
                    <a:pt x="42" y="90"/>
                  </a:cubicBezTo>
                  <a:cubicBezTo>
                    <a:pt x="42" y="89"/>
                    <a:pt x="41" y="90"/>
                    <a:pt x="41" y="90"/>
                  </a:cubicBezTo>
                  <a:cubicBezTo>
                    <a:pt x="40" y="90"/>
                    <a:pt x="40" y="90"/>
                    <a:pt x="40" y="90"/>
                  </a:cubicBezTo>
                  <a:cubicBezTo>
                    <a:pt x="40" y="90"/>
                    <a:pt x="40" y="90"/>
                    <a:pt x="40" y="89"/>
                  </a:cubicBezTo>
                  <a:cubicBezTo>
                    <a:pt x="39" y="89"/>
                    <a:pt x="40" y="89"/>
                    <a:pt x="40" y="89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39" y="89"/>
                    <a:pt x="39" y="89"/>
                    <a:pt x="38" y="89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37" y="90"/>
                    <a:pt x="36" y="90"/>
                    <a:pt x="36" y="90"/>
                  </a:cubicBezTo>
                  <a:cubicBezTo>
                    <a:pt x="36" y="90"/>
                    <a:pt x="36" y="90"/>
                    <a:pt x="36" y="90"/>
                  </a:cubicBezTo>
                  <a:cubicBezTo>
                    <a:pt x="36" y="90"/>
                    <a:pt x="35" y="90"/>
                    <a:pt x="35" y="90"/>
                  </a:cubicBezTo>
                  <a:cubicBezTo>
                    <a:pt x="35" y="90"/>
                    <a:pt x="35" y="90"/>
                    <a:pt x="35" y="90"/>
                  </a:cubicBezTo>
                  <a:cubicBezTo>
                    <a:pt x="36" y="91"/>
                    <a:pt x="36" y="91"/>
                    <a:pt x="36" y="91"/>
                  </a:cubicBezTo>
                  <a:cubicBezTo>
                    <a:pt x="35" y="91"/>
                    <a:pt x="35" y="92"/>
                    <a:pt x="34" y="92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4" y="92"/>
                    <a:pt x="34" y="92"/>
                    <a:pt x="34" y="93"/>
                  </a:cubicBezTo>
                  <a:cubicBezTo>
                    <a:pt x="34" y="93"/>
                    <a:pt x="33" y="93"/>
                    <a:pt x="33" y="93"/>
                  </a:cubicBezTo>
                  <a:cubicBezTo>
                    <a:pt x="33" y="93"/>
                    <a:pt x="33" y="94"/>
                    <a:pt x="32" y="94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32" y="94"/>
                    <a:pt x="31" y="95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30" y="96"/>
                    <a:pt x="29" y="96"/>
                    <a:pt x="29" y="97"/>
                  </a:cubicBezTo>
                  <a:cubicBezTo>
                    <a:pt x="29" y="97"/>
                    <a:pt x="29" y="97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28" y="97"/>
                    <a:pt x="28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7" y="98"/>
                    <a:pt x="27" y="99"/>
                    <a:pt x="27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9"/>
                    <a:pt x="25" y="98"/>
                    <a:pt x="25" y="99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5" y="98"/>
                    <a:pt x="25" y="99"/>
                    <a:pt x="24" y="99"/>
                  </a:cubicBezTo>
                  <a:cubicBezTo>
                    <a:pt x="24" y="99"/>
                    <a:pt x="24" y="98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5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3" y="99"/>
                    <a:pt x="24" y="99"/>
                    <a:pt x="24" y="100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4" y="100"/>
                    <a:pt x="24" y="101"/>
                    <a:pt x="23" y="101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24" y="102"/>
                    <a:pt x="24" y="102"/>
                    <a:pt x="23" y="103"/>
                  </a:cubicBezTo>
                  <a:cubicBezTo>
                    <a:pt x="23" y="103"/>
                    <a:pt x="23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24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3"/>
                    <a:pt x="26" y="102"/>
                  </a:cubicBezTo>
                  <a:cubicBezTo>
                    <a:pt x="26" y="103"/>
                    <a:pt x="26" y="103"/>
                    <a:pt x="26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8" y="102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9" y="102"/>
                    <a:pt x="29" y="101"/>
                    <a:pt x="30" y="102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29" y="102"/>
                    <a:pt x="29" y="102"/>
                    <a:pt x="30" y="102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31" y="102"/>
                    <a:pt x="31" y="103"/>
                    <a:pt x="31" y="103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3"/>
                    <a:pt x="32" y="103"/>
                    <a:pt x="32" y="102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1"/>
                    <a:pt x="32" y="101"/>
                    <a:pt x="33" y="101"/>
                  </a:cubicBezTo>
                  <a:cubicBezTo>
                    <a:pt x="33" y="101"/>
                    <a:pt x="33" y="101"/>
                    <a:pt x="33" y="101"/>
                  </a:cubicBezTo>
                  <a:cubicBezTo>
                    <a:pt x="33" y="101"/>
                    <a:pt x="33" y="101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99"/>
                  </a:cubicBezTo>
                  <a:cubicBezTo>
                    <a:pt x="33" y="99"/>
                    <a:pt x="33" y="99"/>
                    <a:pt x="34" y="99"/>
                  </a:cubicBezTo>
                  <a:cubicBezTo>
                    <a:pt x="34" y="99"/>
                    <a:pt x="34" y="99"/>
                    <a:pt x="34" y="99"/>
                  </a:cubicBezTo>
                  <a:cubicBezTo>
                    <a:pt x="34" y="99"/>
                    <a:pt x="34" y="99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5" y="100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35" y="101"/>
                    <a:pt x="34" y="101"/>
                    <a:pt x="34" y="10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1"/>
                    <a:pt x="35" y="101"/>
                    <a:pt x="35" y="101"/>
                  </a:cubicBezTo>
                  <a:cubicBezTo>
                    <a:pt x="35" y="101"/>
                    <a:pt x="35" y="101"/>
                    <a:pt x="35" y="101"/>
                  </a:cubicBezTo>
                  <a:cubicBezTo>
                    <a:pt x="35" y="101"/>
                    <a:pt x="35" y="100"/>
                    <a:pt x="35" y="100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35" y="101"/>
                    <a:pt x="36" y="101"/>
                    <a:pt x="36" y="101"/>
                  </a:cubicBezTo>
                  <a:cubicBezTo>
                    <a:pt x="36" y="101"/>
                    <a:pt x="36" y="101"/>
                    <a:pt x="36" y="101"/>
                  </a:cubicBezTo>
                  <a:cubicBezTo>
                    <a:pt x="36" y="101"/>
                    <a:pt x="36" y="101"/>
                    <a:pt x="36" y="101"/>
                  </a:cubicBezTo>
                  <a:cubicBezTo>
                    <a:pt x="36" y="101"/>
                    <a:pt x="36" y="101"/>
                    <a:pt x="36" y="101"/>
                  </a:cubicBezTo>
                  <a:cubicBezTo>
                    <a:pt x="36" y="100"/>
                    <a:pt x="36" y="101"/>
                    <a:pt x="36" y="100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6" y="100"/>
                    <a:pt x="37" y="99"/>
                    <a:pt x="37" y="100"/>
                  </a:cubicBezTo>
                  <a:cubicBezTo>
                    <a:pt x="37" y="100"/>
                    <a:pt x="37" y="100"/>
                    <a:pt x="37" y="99"/>
                  </a:cubicBezTo>
                  <a:cubicBezTo>
                    <a:pt x="37" y="99"/>
                    <a:pt x="37" y="99"/>
                    <a:pt x="38" y="99"/>
                  </a:cubicBezTo>
                  <a:cubicBezTo>
                    <a:pt x="38" y="99"/>
                    <a:pt x="38" y="99"/>
                    <a:pt x="38" y="99"/>
                  </a:cubicBezTo>
                  <a:cubicBezTo>
                    <a:pt x="38" y="99"/>
                    <a:pt x="38" y="99"/>
                    <a:pt x="38" y="99"/>
                  </a:cubicBezTo>
                  <a:cubicBezTo>
                    <a:pt x="38" y="99"/>
                    <a:pt x="38" y="99"/>
                    <a:pt x="38" y="99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40" y="98"/>
                    <a:pt x="41" y="98"/>
                    <a:pt x="41" y="98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1" y="98"/>
                    <a:pt x="41" y="98"/>
                    <a:pt x="42" y="98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42" y="98"/>
                    <a:pt x="42" y="98"/>
                    <a:pt x="43" y="98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3" y="98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8"/>
                    <a:pt x="44" y="98"/>
                    <a:pt x="45" y="98"/>
                  </a:cubicBezTo>
                  <a:cubicBezTo>
                    <a:pt x="45" y="98"/>
                    <a:pt x="45" y="97"/>
                    <a:pt x="45" y="97"/>
                  </a:cubicBezTo>
                  <a:cubicBezTo>
                    <a:pt x="45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5" y="97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5" y="97"/>
                    <a:pt x="45" y="97"/>
                    <a:pt x="46" y="97"/>
                  </a:cubicBezTo>
                  <a:cubicBezTo>
                    <a:pt x="46" y="97"/>
                    <a:pt x="46" y="97"/>
                    <a:pt x="46" y="97"/>
                  </a:cubicBezTo>
                  <a:cubicBezTo>
                    <a:pt x="46" y="97"/>
                    <a:pt x="46" y="97"/>
                    <a:pt x="46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96"/>
                    <a:pt x="46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9" y="96"/>
                    <a:pt x="49" y="96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9" y="96"/>
                    <a:pt x="50" y="96"/>
                    <a:pt x="50" y="96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51" y="96"/>
                    <a:pt x="51" y="96"/>
                    <a:pt x="51" y="97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1" y="97"/>
                    <a:pt x="52" y="97"/>
                    <a:pt x="52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2" y="97"/>
                    <a:pt x="53" y="97"/>
                    <a:pt x="53" y="96"/>
                  </a:cubicBezTo>
                  <a:cubicBezTo>
                    <a:pt x="54" y="96"/>
                    <a:pt x="54" y="96"/>
                    <a:pt x="54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53" y="98"/>
                    <a:pt x="53" y="99"/>
                    <a:pt x="53" y="98"/>
                  </a:cubicBezTo>
                  <a:cubicBezTo>
                    <a:pt x="53" y="98"/>
                    <a:pt x="53" y="98"/>
                    <a:pt x="53" y="98"/>
                  </a:cubicBezTo>
                  <a:cubicBezTo>
                    <a:pt x="53" y="98"/>
                    <a:pt x="53" y="98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99"/>
                    <a:pt x="52" y="99"/>
                    <a:pt x="52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100"/>
                    <a:pt x="52" y="100"/>
                    <a:pt x="52" y="101"/>
                  </a:cubicBezTo>
                  <a:cubicBezTo>
                    <a:pt x="53" y="101"/>
                    <a:pt x="53" y="101"/>
                    <a:pt x="52" y="101"/>
                  </a:cubicBezTo>
                  <a:cubicBezTo>
                    <a:pt x="52" y="101"/>
                    <a:pt x="52" y="101"/>
                    <a:pt x="52" y="102"/>
                  </a:cubicBezTo>
                  <a:cubicBezTo>
                    <a:pt x="52" y="102"/>
                    <a:pt x="53" y="102"/>
                    <a:pt x="52" y="102"/>
                  </a:cubicBezTo>
                  <a:cubicBezTo>
                    <a:pt x="52" y="102"/>
                    <a:pt x="52" y="102"/>
                    <a:pt x="52" y="102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2" y="103"/>
                    <a:pt x="53" y="104"/>
                    <a:pt x="53" y="104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3" y="104"/>
                    <a:pt x="53" y="104"/>
                    <a:pt x="54" y="104"/>
                  </a:cubicBezTo>
                  <a:cubicBezTo>
                    <a:pt x="54" y="104"/>
                    <a:pt x="54" y="104"/>
                    <a:pt x="54" y="104"/>
                  </a:cubicBezTo>
                  <a:cubicBezTo>
                    <a:pt x="54" y="104"/>
                    <a:pt x="54" y="104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4" y="106"/>
                    <a:pt x="55" y="106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6" y="106"/>
                    <a:pt x="56" y="106"/>
                    <a:pt x="57" y="107"/>
                  </a:cubicBezTo>
                  <a:cubicBezTo>
                    <a:pt x="57" y="107"/>
                    <a:pt x="57" y="107"/>
                    <a:pt x="57" y="107"/>
                  </a:cubicBezTo>
                  <a:cubicBezTo>
                    <a:pt x="57" y="107"/>
                    <a:pt x="57" y="107"/>
                    <a:pt x="57" y="106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7" y="106"/>
                    <a:pt x="58" y="106"/>
                    <a:pt x="58" y="105"/>
                  </a:cubicBezTo>
                  <a:cubicBezTo>
                    <a:pt x="58" y="105"/>
                    <a:pt x="58" y="105"/>
                    <a:pt x="58" y="104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59" y="104"/>
                    <a:pt x="59" y="103"/>
                    <a:pt x="59" y="103"/>
                  </a:cubicBezTo>
                  <a:cubicBezTo>
                    <a:pt x="59" y="103"/>
                    <a:pt x="59" y="103"/>
                    <a:pt x="60" y="103"/>
                  </a:cubicBezTo>
                  <a:cubicBezTo>
                    <a:pt x="60" y="103"/>
                    <a:pt x="60" y="103"/>
                    <a:pt x="60" y="102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0" y="102"/>
                    <a:pt x="60" y="102"/>
                    <a:pt x="60" y="101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101"/>
                    <a:pt x="60" y="101"/>
                    <a:pt x="60" y="100"/>
                  </a:cubicBezTo>
                  <a:cubicBezTo>
                    <a:pt x="61" y="101"/>
                    <a:pt x="61" y="101"/>
                    <a:pt x="61" y="101"/>
                  </a:cubicBezTo>
                  <a:cubicBezTo>
                    <a:pt x="61" y="101"/>
                    <a:pt x="61" y="101"/>
                    <a:pt x="61" y="100"/>
                  </a:cubicBezTo>
                  <a:cubicBezTo>
                    <a:pt x="61" y="100"/>
                    <a:pt x="62" y="100"/>
                    <a:pt x="62" y="100"/>
                  </a:cubicBezTo>
                  <a:cubicBezTo>
                    <a:pt x="62" y="100"/>
                    <a:pt x="62" y="100"/>
                    <a:pt x="62" y="100"/>
                  </a:cubicBezTo>
                  <a:cubicBezTo>
                    <a:pt x="63" y="100"/>
                    <a:pt x="63" y="100"/>
                    <a:pt x="63" y="99"/>
                  </a:cubicBezTo>
                  <a:cubicBezTo>
                    <a:pt x="63" y="99"/>
                    <a:pt x="63" y="99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3" y="100"/>
                    <a:pt x="63" y="100"/>
                    <a:pt x="64" y="100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4" y="100"/>
                    <a:pt x="64" y="100"/>
                    <a:pt x="63" y="100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4" y="100"/>
                    <a:pt x="64" y="100"/>
                    <a:pt x="64" y="99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64" y="99"/>
                    <a:pt x="65" y="99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3" y="98"/>
                    <a:pt x="63" y="98"/>
                  </a:cubicBezTo>
                  <a:cubicBezTo>
                    <a:pt x="63" y="98"/>
                    <a:pt x="62" y="97"/>
                    <a:pt x="62" y="97"/>
                  </a:cubicBezTo>
                  <a:cubicBezTo>
                    <a:pt x="62" y="97"/>
                    <a:pt x="62" y="97"/>
                    <a:pt x="62" y="96"/>
                  </a:cubicBezTo>
                  <a:cubicBezTo>
                    <a:pt x="62" y="96"/>
                    <a:pt x="62" y="95"/>
                    <a:pt x="63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4" y="94"/>
                    <a:pt x="64" y="94"/>
                    <a:pt x="64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64" y="96"/>
                    <a:pt x="64" y="96"/>
                    <a:pt x="64" y="96"/>
                  </a:cubicBezTo>
                  <a:cubicBezTo>
                    <a:pt x="65" y="96"/>
                    <a:pt x="65" y="96"/>
                    <a:pt x="65" y="96"/>
                  </a:cubicBezTo>
                  <a:cubicBezTo>
                    <a:pt x="65" y="96"/>
                    <a:pt x="65" y="96"/>
                    <a:pt x="65" y="96"/>
                  </a:cubicBezTo>
                  <a:cubicBezTo>
                    <a:pt x="64" y="96"/>
                    <a:pt x="64" y="95"/>
                    <a:pt x="64" y="95"/>
                  </a:cubicBezTo>
                  <a:cubicBezTo>
                    <a:pt x="64" y="95"/>
                    <a:pt x="65" y="95"/>
                    <a:pt x="65" y="95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65" y="95"/>
                    <a:pt x="65" y="96"/>
                    <a:pt x="65" y="96"/>
                  </a:cubicBezTo>
                  <a:cubicBezTo>
                    <a:pt x="65" y="96"/>
                    <a:pt x="65" y="96"/>
                    <a:pt x="65" y="96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66" y="96"/>
                    <a:pt x="66" y="95"/>
                    <a:pt x="66" y="95"/>
                  </a:cubicBezTo>
                  <a:cubicBezTo>
                    <a:pt x="66" y="95"/>
                    <a:pt x="67" y="96"/>
                    <a:pt x="67" y="96"/>
                  </a:cubicBezTo>
                  <a:cubicBezTo>
                    <a:pt x="67" y="95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7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7"/>
                    <a:pt x="66" y="97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7"/>
                    <a:pt x="66" y="97"/>
                    <a:pt x="66" y="97"/>
                  </a:cubicBezTo>
                  <a:cubicBezTo>
                    <a:pt x="67" y="97"/>
                    <a:pt x="67" y="97"/>
                    <a:pt x="68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9" y="97"/>
                    <a:pt x="69" y="97"/>
                    <a:pt x="70" y="97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1" y="97"/>
                    <a:pt x="71" y="97"/>
                    <a:pt x="71" y="97"/>
                  </a:cubicBezTo>
                  <a:cubicBezTo>
                    <a:pt x="72" y="97"/>
                    <a:pt x="73" y="97"/>
                    <a:pt x="73" y="97"/>
                  </a:cubicBezTo>
                  <a:cubicBezTo>
                    <a:pt x="73" y="97"/>
                    <a:pt x="73" y="96"/>
                    <a:pt x="73" y="96"/>
                  </a:cubicBezTo>
                  <a:cubicBezTo>
                    <a:pt x="74" y="96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7" y="93"/>
                  </a:cubicBezTo>
                  <a:cubicBezTo>
                    <a:pt x="77" y="93"/>
                    <a:pt x="77" y="93"/>
                    <a:pt x="77" y="93"/>
                  </a:cubicBezTo>
                  <a:cubicBezTo>
                    <a:pt x="77" y="93"/>
                    <a:pt x="77" y="93"/>
                    <a:pt x="77" y="93"/>
                  </a:cubicBezTo>
                  <a:cubicBezTo>
                    <a:pt x="77" y="93"/>
                    <a:pt x="78" y="93"/>
                    <a:pt x="78" y="93"/>
                  </a:cubicBezTo>
                  <a:cubicBezTo>
                    <a:pt x="78" y="93"/>
                    <a:pt x="78" y="93"/>
                    <a:pt x="78" y="94"/>
                  </a:cubicBezTo>
                  <a:cubicBezTo>
                    <a:pt x="78" y="94"/>
                    <a:pt x="78" y="94"/>
                    <a:pt x="77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4"/>
                    <a:pt x="77" y="94"/>
                    <a:pt x="77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7" y="96"/>
                    <a:pt x="77" y="97"/>
                    <a:pt x="77" y="97"/>
                  </a:cubicBezTo>
                  <a:cubicBezTo>
                    <a:pt x="77" y="97"/>
                    <a:pt x="77" y="97"/>
                    <a:pt x="78" y="97"/>
                  </a:cubicBezTo>
                  <a:cubicBezTo>
                    <a:pt x="78" y="97"/>
                    <a:pt x="78" y="97"/>
                    <a:pt x="79" y="96"/>
                  </a:cubicBezTo>
                  <a:cubicBezTo>
                    <a:pt x="79" y="96"/>
                    <a:pt x="79" y="96"/>
                    <a:pt x="79" y="96"/>
                  </a:cubicBezTo>
                  <a:cubicBezTo>
                    <a:pt x="79" y="96"/>
                    <a:pt x="79" y="96"/>
                    <a:pt x="79" y="95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5"/>
                    <a:pt x="80" y="94"/>
                    <a:pt x="79" y="94"/>
                  </a:cubicBezTo>
                  <a:cubicBezTo>
                    <a:pt x="79" y="94"/>
                    <a:pt x="79" y="94"/>
                    <a:pt x="79" y="93"/>
                  </a:cubicBezTo>
                  <a:cubicBezTo>
                    <a:pt x="79" y="93"/>
                    <a:pt x="79" y="93"/>
                    <a:pt x="80" y="93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80" y="93"/>
                    <a:pt x="80" y="92"/>
                    <a:pt x="80" y="92"/>
                  </a:cubicBezTo>
                  <a:cubicBezTo>
                    <a:pt x="80" y="92"/>
                    <a:pt x="80" y="92"/>
                    <a:pt x="80" y="92"/>
                  </a:cubicBezTo>
                  <a:cubicBezTo>
                    <a:pt x="80" y="92"/>
                    <a:pt x="80" y="92"/>
                    <a:pt x="80" y="91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1"/>
                    <a:pt x="81" y="91"/>
                    <a:pt x="82" y="91"/>
                  </a:cubicBezTo>
                  <a:cubicBezTo>
                    <a:pt x="82" y="91"/>
                    <a:pt x="82" y="91"/>
                    <a:pt x="82" y="91"/>
                  </a:cubicBezTo>
                  <a:cubicBezTo>
                    <a:pt x="83" y="92"/>
                    <a:pt x="83" y="92"/>
                    <a:pt x="83" y="93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3" y="92"/>
                    <a:pt x="83" y="92"/>
                  </a:cubicBezTo>
                  <a:cubicBezTo>
                    <a:pt x="83" y="92"/>
                    <a:pt x="83" y="92"/>
                    <a:pt x="83" y="91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3" y="91"/>
                    <a:pt x="83" y="91"/>
                    <a:pt x="83" y="90"/>
                  </a:cubicBezTo>
                  <a:cubicBezTo>
                    <a:pt x="83" y="90"/>
                    <a:pt x="84" y="90"/>
                    <a:pt x="84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4" y="90"/>
                    <a:pt x="85" y="90"/>
                    <a:pt x="85" y="90"/>
                  </a:cubicBezTo>
                  <a:cubicBezTo>
                    <a:pt x="85" y="90"/>
                    <a:pt x="85" y="91"/>
                    <a:pt x="85" y="91"/>
                  </a:cubicBezTo>
                  <a:cubicBezTo>
                    <a:pt x="85" y="91"/>
                    <a:pt x="84" y="91"/>
                    <a:pt x="84" y="91"/>
                  </a:cubicBezTo>
                  <a:cubicBezTo>
                    <a:pt x="84" y="91"/>
                    <a:pt x="84" y="91"/>
                    <a:pt x="84" y="91"/>
                  </a:cubicBezTo>
                  <a:cubicBezTo>
                    <a:pt x="84" y="91"/>
                    <a:pt x="84" y="91"/>
                    <a:pt x="84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4" y="93"/>
                    <a:pt x="84" y="93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4" y="94"/>
                    <a:pt x="84" y="94"/>
                    <a:pt x="84" y="94"/>
                  </a:cubicBezTo>
                  <a:cubicBezTo>
                    <a:pt x="84" y="94"/>
                    <a:pt x="84" y="94"/>
                    <a:pt x="84" y="94"/>
                  </a:cubicBezTo>
                  <a:cubicBezTo>
                    <a:pt x="84" y="94"/>
                    <a:pt x="84" y="94"/>
                    <a:pt x="84" y="94"/>
                  </a:cubicBezTo>
                  <a:cubicBezTo>
                    <a:pt x="84" y="94"/>
                    <a:pt x="84" y="94"/>
                    <a:pt x="84" y="95"/>
                  </a:cubicBezTo>
                  <a:cubicBezTo>
                    <a:pt x="84" y="95"/>
                    <a:pt x="85" y="95"/>
                    <a:pt x="85" y="94"/>
                  </a:cubicBezTo>
                  <a:cubicBezTo>
                    <a:pt x="85" y="94"/>
                    <a:pt x="85" y="94"/>
                    <a:pt x="86" y="94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8" y="92"/>
                    <a:pt x="88" y="92"/>
                    <a:pt x="88" y="92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88" y="90"/>
                    <a:pt x="88" y="90"/>
                    <a:pt x="88" y="89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9" y="89"/>
                    <a:pt x="89" y="89"/>
                    <a:pt x="90" y="88"/>
                  </a:cubicBezTo>
                  <a:cubicBezTo>
                    <a:pt x="90" y="88"/>
                    <a:pt x="90" y="88"/>
                    <a:pt x="91" y="88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1" y="87"/>
                    <a:pt x="90" y="87"/>
                    <a:pt x="90" y="86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6"/>
                    <a:pt x="90" y="87"/>
                    <a:pt x="90" y="86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5"/>
                    <a:pt x="89" y="84"/>
                    <a:pt x="89" y="84"/>
                  </a:cubicBezTo>
                  <a:cubicBezTo>
                    <a:pt x="89" y="84"/>
                    <a:pt x="89" y="84"/>
                    <a:pt x="89" y="84"/>
                  </a:cubicBezTo>
                  <a:cubicBezTo>
                    <a:pt x="89" y="84"/>
                    <a:pt x="89" y="83"/>
                    <a:pt x="89" y="83"/>
                  </a:cubicBezTo>
                  <a:cubicBezTo>
                    <a:pt x="89" y="83"/>
                    <a:pt x="89" y="83"/>
                    <a:pt x="89" y="83"/>
                  </a:cubicBezTo>
                  <a:cubicBezTo>
                    <a:pt x="89" y="83"/>
                    <a:pt x="89" y="83"/>
                    <a:pt x="89" y="83"/>
                  </a:cubicBezTo>
                  <a:cubicBezTo>
                    <a:pt x="89" y="83"/>
                    <a:pt x="90" y="83"/>
                    <a:pt x="90" y="82"/>
                  </a:cubicBezTo>
                  <a:cubicBezTo>
                    <a:pt x="90" y="82"/>
                    <a:pt x="90" y="82"/>
                    <a:pt x="90" y="82"/>
                  </a:cubicBezTo>
                  <a:cubicBezTo>
                    <a:pt x="89" y="82"/>
                    <a:pt x="90" y="81"/>
                    <a:pt x="90" y="81"/>
                  </a:cubicBezTo>
                  <a:cubicBezTo>
                    <a:pt x="90" y="81"/>
                    <a:pt x="90" y="81"/>
                    <a:pt x="90" y="81"/>
                  </a:cubicBezTo>
                  <a:cubicBezTo>
                    <a:pt x="90" y="81"/>
                    <a:pt x="90" y="80"/>
                    <a:pt x="90" y="80"/>
                  </a:cubicBezTo>
                  <a:cubicBezTo>
                    <a:pt x="90" y="80"/>
                    <a:pt x="90" y="80"/>
                    <a:pt x="90" y="79"/>
                  </a:cubicBezTo>
                  <a:cubicBezTo>
                    <a:pt x="90" y="79"/>
                    <a:pt x="90" y="79"/>
                    <a:pt x="90" y="79"/>
                  </a:cubicBezTo>
                  <a:cubicBezTo>
                    <a:pt x="91" y="79"/>
                    <a:pt x="91" y="79"/>
                    <a:pt x="91" y="79"/>
                  </a:cubicBezTo>
                  <a:cubicBezTo>
                    <a:pt x="91" y="79"/>
                    <a:pt x="91" y="78"/>
                    <a:pt x="91" y="78"/>
                  </a:cubicBezTo>
                  <a:cubicBezTo>
                    <a:pt x="91" y="78"/>
                    <a:pt x="91" y="78"/>
                    <a:pt x="91" y="78"/>
                  </a:cubicBezTo>
                  <a:cubicBezTo>
                    <a:pt x="91" y="78"/>
                    <a:pt x="91" y="78"/>
                    <a:pt x="91" y="78"/>
                  </a:cubicBezTo>
                  <a:cubicBezTo>
                    <a:pt x="91" y="78"/>
                    <a:pt x="91" y="78"/>
                    <a:pt x="91" y="78"/>
                  </a:cubicBezTo>
                  <a:cubicBezTo>
                    <a:pt x="91" y="78"/>
                    <a:pt x="91" y="78"/>
                    <a:pt x="91" y="78"/>
                  </a:cubicBezTo>
                  <a:cubicBezTo>
                    <a:pt x="92" y="78"/>
                    <a:pt x="92" y="77"/>
                    <a:pt x="92" y="77"/>
                  </a:cubicBezTo>
                  <a:cubicBezTo>
                    <a:pt x="92" y="77"/>
                    <a:pt x="92" y="77"/>
                    <a:pt x="92" y="76"/>
                  </a:cubicBezTo>
                  <a:cubicBezTo>
                    <a:pt x="92" y="76"/>
                    <a:pt x="92" y="76"/>
                    <a:pt x="92" y="76"/>
                  </a:cubicBezTo>
                  <a:cubicBezTo>
                    <a:pt x="92" y="76"/>
                    <a:pt x="92" y="76"/>
                    <a:pt x="92" y="76"/>
                  </a:cubicBezTo>
                  <a:cubicBezTo>
                    <a:pt x="92" y="76"/>
                    <a:pt x="92" y="75"/>
                    <a:pt x="92" y="75"/>
                  </a:cubicBezTo>
                  <a:cubicBezTo>
                    <a:pt x="92" y="75"/>
                    <a:pt x="92" y="74"/>
                    <a:pt x="92" y="73"/>
                  </a:cubicBezTo>
                  <a:cubicBezTo>
                    <a:pt x="92" y="73"/>
                    <a:pt x="92" y="73"/>
                    <a:pt x="92" y="73"/>
                  </a:cubicBezTo>
                  <a:cubicBezTo>
                    <a:pt x="92" y="72"/>
                    <a:pt x="92" y="71"/>
                    <a:pt x="92" y="70"/>
                  </a:cubicBezTo>
                  <a:cubicBezTo>
                    <a:pt x="92" y="70"/>
                    <a:pt x="92" y="70"/>
                    <a:pt x="92" y="69"/>
                  </a:cubicBezTo>
                  <a:cubicBezTo>
                    <a:pt x="92" y="69"/>
                    <a:pt x="92" y="69"/>
                    <a:pt x="92" y="69"/>
                  </a:cubicBezTo>
                  <a:cubicBezTo>
                    <a:pt x="92" y="69"/>
                    <a:pt x="92" y="69"/>
                    <a:pt x="92" y="69"/>
                  </a:cubicBezTo>
                  <a:cubicBezTo>
                    <a:pt x="92" y="69"/>
                    <a:pt x="92" y="69"/>
                    <a:pt x="92" y="69"/>
                  </a:cubicBezTo>
                  <a:cubicBezTo>
                    <a:pt x="92" y="69"/>
                    <a:pt x="92" y="68"/>
                    <a:pt x="92" y="68"/>
                  </a:cubicBezTo>
                  <a:cubicBezTo>
                    <a:pt x="91" y="67"/>
                    <a:pt x="92" y="67"/>
                    <a:pt x="92" y="66"/>
                  </a:cubicBezTo>
                  <a:cubicBezTo>
                    <a:pt x="92" y="66"/>
                    <a:pt x="92" y="66"/>
                    <a:pt x="92" y="65"/>
                  </a:cubicBezTo>
                  <a:cubicBezTo>
                    <a:pt x="93" y="65"/>
                    <a:pt x="93" y="65"/>
                    <a:pt x="93" y="65"/>
                  </a:cubicBezTo>
                  <a:cubicBezTo>
                    <a:pt x="93" y="65"/>
                    <a:pt x="93" y="65"/>
                    <a:pt x="93" y="65"/>
                  </a:cubicBezTo>
                  <a:cubicBezTo>
                    <a:pt x="93" y="65"/>
                    <a:pt x="93" y="65"/>
                    <a:pt x="93" y="66"/>
                  </a:cubicBezTo>
                  <a:cubicBezTo>
                    <a:pt x="93" y="66"/>
                    <a:pt x="93" y="66"/>
                    <a:pt x="93" y="66"/>
                  </a:cubicBezTo>
                  <a:cubicBezTo>
                    <a:pt x="93" y="66"/>
                    <a:pt x="93" y="66"/>
                    <a:pt x="93" y="66"/>
                  </a:cubicBezTo>
                  <a:cubicBezTo>
                    <a:pt x="93" y="65"/>
                    <a:pt x="93" y="65"/>
                    <a:pt x="94" y="65"/>
                  </a:cubicBezTo>
                  <a:cubicBezTo>
                    <a:pt x="94" y="65"/>
                    <a:pt x="95" y="65"/>
                    <a:pt x="95" y="65"/>
                  </a:cubicBezTo>
                  <a:cubicBezTo>
                    <a:pt x="95" y="65"/>
                    <a:pt x="95" y="65"/>
                    <a:pt x="95" y="65"/>
                  </a:cubicBezTo>
                  <a:cubicBezTo>
                    <a:pt x="95" y="66"/>
                    <a:pt x="95" y="66"/>
                    <a:pt x="96" y="66"/>
                  </a:cubicBezTo>
                  <a:cubicBezTo>
                    <a:pt x="96" y="66"/>
                    <a:pt x="96" y="66"/>
                    <a:pt x="96" y="66"/>
                  </a:cubicBezTo>
                  <a:cubicBezTo>
                    <a:pt x="96" y="66"/>
                    <a:pt x="96" y="66"/>
                    <a:pt x="96" y="66"/>
                  </a:cubicBezTo>
                  <a:cubicBezTo>
                    <a:pt x="96" y="66"/>
                    <a:pt x="96" y="66"/>
                    <a:pt x="96" y="66"/>
                  </a:cubicBezTo>
                  <a:cubicBezTo>
                    <a:pt x="96" y="65"/>
                    <a:pt x="95" y="65"/>
                    <a:pt x="96" y="65"/>
                  </a:cubicBezTo>
                  <a:cubicBezTo>
                    <a:pt x="96" y="65"/>
                    <a:pt x="96" y="65"/>
                    <a:pt x="96" y="65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96" y="64"/>
                    <a:pt x="95" y="64"/>
                    <a:pt x="96" y="64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96" y="64"/>
                    <a:pt x="95" y="64"/>
                    <a:pt x="95" y="64"/>
                  </a:cubicBezTo>
                  <a:cubicBezTo>
                    <a:pt x="95" y="64"/>
                    <a:pt x="95" y="63"/>
                    <a:pt x="96" y="63"/>
                  </a:cubicBezTo>
                  <a:cubicBezTo>
                    <a:pt x="96" y="63"/>
                    <a:pt x="96" y="63"/>
                    <a:pt x="96" y="63"/>
                  </a:cubicBezTo>
                  <a:cubicBezTo>
                    <a:pt x="96" y="63"/>
                    <a:pt x="96" y="63"/>
                    <a:pt x="96" y="63"/>
                  </a:cubicBezTo>
                  <a:cubicBezTo>
                    <a:pt x="95" y="63"/>
                    <a:pt x="95" y="63"/>
                    <a:pt x="95" y="63"/>
                  </a:cubicBezTo>
                  <a:cubicBezTo>
                    <a:pt x="95" y="63"/>
                    <a:pt x="95" y="63"/>
                    <a:pt x="96" y="63"/>
                  </a:cubicBezTo>
                  <a:cubicBezTo>
                    <a:pt x="96" y="62"/>
                    <a:pt x="96" y="62"/>
                    <a:pt x="96" y="62"/>
                  </a:cubicBezTo>
                  <a:cubicBezTo>
                    <a:pt x="96" y="62"/>
                    <a:pt x="96" y="62"/>
                    <a:pt x="96" y="62"/>
                  </a:cubicBezTo>
                  <a:cubicBezTo>
                    <a:pt x="96" y="62"/>
                    <a:pt x="96" y="61"/>
                    <a:pt x="96" y="61"/>
                  </a:cubicBezTo>
                  <a:cubicBezTo>
                    <a:pt x="96" y="61"/>
                    <a:pt x="96" y="61"/>
                    <a:pt x="96" y="61"/>
                  </a:cubicBezTo>
                  <a:cubicBezTo>
                    <a:pt x="96" y="61"/>
                    <a:pt x="97" y="61"/>
                    <a:pt x="97" y="61"/>
                  </a:cubicBezTo>
                  <a:cubicBezTo>
                    <a:pt x="97" y="61"/>
                    <a:pt x="97" y="61"/>
                    <a:pt x="97" y="61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6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6" y="60"/>
                    <a:pt x="96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8" y="59"/>
                    <a:pt x="98" y="60"/>
                  </a:cubicBezTo>
                  <a:cubicBezTo>
                    <a:pt x="98" y="60"/>
                    <a:pt x="98" y="59"/>
                    <a:pt x="98" y="59"/>
                  </a:cubicBezTo>
                  <a:cubicBezTo>
                    <a:pt x="98" y="59"/>
                    <a:pt x="98" y="59"/>
                    <a:pt x="98" y="59"/>
                  </a:cubicBezTo>
                  <a:cubicBezTo>
                    <a:pt x="98" y="59"/>
                    <a:pt x="98" y="59"/>
                    <a:pt x="98" y="59"/>
                  </a:cubicBezTo>
                  <a:cubicBezTo>
                    <a:pt x="98" y="59"/>
                    <a:pt x="98" y="59"/>
                    <a:pt x="98" y="59"/>
                  </a:cubicBezTo>
                  <a:cubicBezTo>
                    <a:pt x="98" y="59"/>
                    <a:pt x="98" y="59"/>
                    <a:pt x="98" y="59"/>
                  </a:cubicBezTo>
                  <a:cubicBezTo>
                    <a:pt x="98" y="59"/>
                    <a:pt x="98" y="59"/>
                    <a:pt x="98" y="59"/>
                  </a:cubicBezTo>
                  <a:cubicBezTo>
                    <a:pt x="98" y="59"/>
                    <a:pt x="98" y="58"/>
                    <a:pt x="98" y="58"/>
                  </a:cubicBezTo>
                  <a:cubicBezTo>
                    <a:pt x="98" y="58"/>
                    <a:pt x="98" y="58"/>
                    <a:pt x="98" y="58"/>
                  </a:cubicBezTo>
                  <a:cubicBezTo>
                    <a:pt x="98" y="58"/>
                    <a:pt x="99" y="58"/>
                    <a:pt x="99" y="58"/>
                  </a:cubicBezTo>
                  <a:cubicBezTo>
                    <a:pt x="98" y="58"/>
                    <a:pt x="99" y="57"/>
                    <a:pt x="98" y="57"/>
                  </a:cubicBezTo>
                  <a:cubicBezTo>
                    <a:pt x="98" y="57"/>
                    <a:pt x="98" y="57"/>
                    <a:pt x="98" y="57"/>
                  </a:cubicBezTo>
                  <a:cubicBezTo>
                    <a:pt x="98" y="57"/>
                    <a:pt x="99" y="57"/>
                    <a:pt x="99" y="56"/>
                  </a:cubicBezTo>
                  <a:cubicBezTo>
                    <a:pt x="99" y="56"/>
                    <a:pt x="99" y="56"/>
                    <a:pt x="99" y="56"/>
                  </a:cubicBezTo>
                  <a:cubicBezTo>
                    <a:pt x="99" y="56"/>
                    <a:pt x="99" y="56"/>
                    <a:pt x="99" y="56"/>
                  </a:cubicBezTo>
                  <a:cubicBezTo>
                    <a:pt x="99" y="56"/>
                    <a:pt x="99" y="56"/>
                    <a:pt x="99" y="56"/>
                  </a:cubicBezTo>
                  <a:cubicBezTo>
                    <a:pt x="99" y="56"/>
                    <a:pt x="99" y="56"/>
                    <a:pt x="99" y="56"/>
                  </a:cubicBezTo>
                  <a:cubicBezTo>
                    <a:pt x="99" y="55"/>
                    <a:pt x="99" y="55"/>
                    <a:pt x="99" y="55"/>
                  </a:cubicBezTo>
                  <a:close/>
                  <a:moveTo>
                    <a:pt x="86" y="57"/>
                  </a:moveTo>
                  <a:cubicBezTo>
                    <a:pt x="86" y="57"/>
                    <a:pt x="86" y="57"/>
                    <a:pt x="86" y="57"/>
                  </a:cubicBezTo>
                  <a:cubicBezTo>
                    <a:pt x="86" y="57"/>
                    <a:pt x="86" y="57"/>
                    <a:pt x="86" y="57"/>
                  </a:cubicBezTo>
                  <a:close/>
                  <a:moveTo>
                    <a:pt x="65" y="76"/>
                  </a:move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lose/>
                  <a:moveTo>
                    <a:pt x="51" y="98"/>
                  </a:moveTo>
                  <a:cubicBezTo>
                    <a:pt x="51" y="98"/>
                    <a:pt x="50" y="98"/>
                    <a:pt x="50" y="98"/>
                  </a:cubicBezTo>
                  <a:cubicBezTo>
                    <a:pt x="50" y="98"/>
                    <a:pt x="50" y="98"/>
                    <a:pt x="50" y="98"/>
                  </a:cubicBezTo>
                  <a:cubicBezTo>
                    <a:pt x="50" y="98"/>
                    <a:pt x="50" y="99"/>
                    <a:pt x="50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9"/>
                    <a:pt x="49" y="99"/>
                    <a:pt x="49" y="99"/>
                  </a:cubicBezTo>
                  <a:cubicBezTo>
                    <a:pt x="49" y="99"/>
                    <a:pt x="49" y="99"/>
                    <a:pt x="49" y="99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50" y="101"/>
                    <a:pt x="50" y="101"/>
                    <a:pt x="50" y="100"/>
                  </a:cubicBezTo>
                  <a:cubicBezTo>
                    <a:pt x="50" y="100"/>
                    <a:pt x="51" y="100"/>
                    <a:pt x="51" y="100"/>
                  </a:cubicBezTo>
                  <a:cubicBezTo>
                    <a:pt x="51" y="100"/>
                    <a:pt x="51" y="100"/>
                    <a:pt x="51" y="99"/>
                  </a:cubicBezTo>
                  <a:cubicBezTo>
                    <a:pt x="51" y="99"/>
                    <a:pt x="51" y="99"/>
                    <a:pt x="51" y="99"/>
                  </a:cubicBezTo>
                  <a:cubicBezTo>
                    <a:pt x="51" y="99"/>
                    <a:pt x="51" y="99"/>
                    <a:pt x="51" y="99"/>
                  </a:cubicBezTo>
                  <a:cubicBezTo>
                    <a:pt x="51" y="99"/>
                    <a:pt x="51" y="99"/>
                    <a:pt x="51" y="99"/>
                  </a:cubicBezTo>
                  <a:cubicBezTo>
                    <a:pt x="51" y="98"/>
                    <a:pt x="51" y="98"/>
                    <a:pt x="51" y="98"/>
                  </a:cubicBezTo>
                  <a:cubicBezTo>
                    <a:pt x="51" y="98"/>
                    <a:pt x="51" y="98"/>
                    <a:pt x="51" y="98"/>
                  </a:cubicBezTo>
                  <a:cubicBezTo>
                    <a:pt x="51" y="98"/>
                    <a:pt x="51" y="98"/>
                    <a:pt x="52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1" y="97"/>
                    <a:pt x="51" y="98"/>
                    <a:pt x="51" y="98"/>
                  </a:cubicBezTo>
                  <a:close/>
                  <a:moveTo>
                    <a:pt x="93" y="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3"/>
                    <a:pt x="94" y="3"/>
                    <a:pt x="93" y="3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92" y="4"/>
                    <a:pt x="93" y="4"/>
                    <a:pt x="93" y="4"/>
                  </a:cubicBezTo>
                  <a:cubicBezTo>
                    <a:pt x="93" y="4"/>
                    <a:pt x="93" y="4"/>
                    <a:pt x="93" y="4"/>
                  </a:cubicBezTo>
                  <a:close/>
                  <a:moveTo>
                    <a:pt x="80" y="38"/>
                  </a:moveTo>
                  <a:cubicBezTo>
                    <a:pt x="81" y="38"/>
                    <a:pt x="81" y="38"/>
                    <a:pt x="81" y="38"/>
                  </a:cubicBezTo>
                  <a:cubicBezTo>
                    <a:pt x="81" y="38"/>
                    <a:pt x="81" y="38"/>
                    <a:pt x="81" y="38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0" y="38"/>
                    <a:pt x="80" y="38"/>
                    <a:pt x="80" y="38"/>
                  </a:cubicBezTo>
                  <a:close/>
                  <a:moveTo>
                    <a:pt x="81" y="32"/>
                  </a:moveTo>
                  <a:cubicBezTo>
                    <a:pt x="81" y="33"/>
                    <a:pt x="81" y="33"/>
                    <a:pt x="81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33"/>
                    <a:pt x="82" y="32"/>
                    <a:pt x="82" y="32"/>
                  </a:cubicBezTo>
                  <a:cubicBezTo>
                    <a:pt x="82" y="32"/>
                    <a:pt x="82" y="32"/>
                    <a:pt x="82" y="31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1" y="31"/>
                    <a:pt x="81" y="32"/>
                    <a:pt x="81" y="32"/>
                  </a:cubicBezTo>
                  <a:cubicBezTo>
                    <a:pt x="81" y="32"/>
                    <a:pt x="81" y="32"/>
                    <a:pt x="81" y="32"/>
                  </a:cubicBezTo>
                  <a:close/>
                  <a:moveTo>
                    <a:pt x="92" y="3"/>
                  </a:moveTo>
                  <a:cubicBezTo>
                    <a:pt x="92" y="3"/>
                    <a:pt x="92" y="2"/>
                    <a:pt x="92" y="2"/>
                  </a:cubicBezTo>
                  <a:cubicBezTo>
                    <a:pt x="92" y="2"/>
                    <a:pt x="92" y="2"/>
                    <a:pt x="92" y="1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92" y="1"/>
                    <a:pt x="92" y="1"/>
                    <a:pt x="91" y="1"/>
                  </a:cubicBezTo>
                  <a:cubicBezTo>
                    <a:pt x="92" y="1"/>
                    <a:pt x="92" y="2"/>
                    <a:pt x="92" y="2"/>
                  </a:cubicBezTo>
                  <a:cubicBezTo>
                    <a:pt x="92" y="2"/>
                    <a:pt x="92" y="3"/>
                    <a:pt x="92" y="3"/>
                  </a:cubicBezTo>
                  <a:close/>
                  <a:moveTo>
                    <a:pt x="124" y="21"/>
                  </a:moveTo>
                  <a:cubicBezTo>
                    <a:pt x="124" y="21"/>
                    <a:pt x="124" y="21"/>
                    <a:pt x="124" y="21"/>
                  </a:cubicBezTo>
                  <a:cubicBezTo>
                    <a:pt x="124" y="21"/>
                    <a:pt x="123" y="21"/>
                    <a:pt x="123" y="21"/>
                  </a:cubicBezTo>
                  <a:cubicBezTo>
                    <a:pt x="122" y="21"/>
                    <a:pt x="122" y="21"/>
                    <a:pt x="122" y="22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1" y="22"/>
                    <a:pt x="121" y="22"/>
                    <a:pt x="121" y="22"/>
                  </a:cubicBezTo>
                  <a:cubicBezTo>
                    <a:pt x="121" y="21"/>
                    <a:pt x="121" y="21"/>
                    <a:pt x="121" y="21"/>
                  </a:cubicBezTo>
                  <a:cubicBezTo>
                    <a:pt x="121" y="21"/>
                    <a:pt x="121" y="21"/>
                    <a:pt x="121" y="21"/>
                  </a:cubicBezTo>
                  <a:cubicBezTo>
                    <a:pt x="121" y="21"/>
                    <a:pt x="121" y="21"/>
                    <a:pt x="121" y="21"/>
                  </a:cubicBezTo>
                  <a:cubicBezTo>
                    <a:pt x="121" y="21"/>
                    <a:pt x="121" y="20"/>
                    <a:pt x="121" y="19"/>
                  </a:cubicBezTo>
                  <a:cubicBezTo>
                    <a:pt x="121" y="19"/>
                    <a:pt x="120" y="19"/>
                    <a:pt x="120" y="18"/>
                  </a:cubicBezTo>
                  <a:cubicBezTo>
                    <a:pt x="120" y="18"/>
                    <a:pt x="120" y="18"/>
                    <a:pt x="120" y="18"/>
                  </a:cubicBezTo>
                  <a:cubicBezTo>
                    <a:pt x="120" y="17"/>
                    <a:pt x="119" y="17"/>
                    <a:pt x="119" y="17"/>
                  </a:cubicBezTo>
                  <a:cubicBezTo>
                    <a:pt x="119" y="17"/>
                    <a:pt x="120" y="16"/>
                    <a:pt x="120" y="16"/>
                  </a:cubicBezTo>
                  <a:cubicBezTo>
                    <a:pt x="120" y="16"/>
                    <a:pt x="120" y="15"/>
                    <a:pt x="120" y="15"/>
                  </a:cubicBezTo>
                  <a:cubicBezTo>
                    <a:pt x="120" y="15"/>
                    <a:pt x="120" y="14"/>
                    <a:pt x="121" y="14"/>
                  </a:cubicBezTo>
                  <a:cubicBezTo>
                    <a:pt x="121" y="14"/>
                    <a:pt x="121" y="14"/>
                    <a:pt x="121" y="14"/>
                  </a:cubicBezTo>
                  <a:cubicBezTo>
                    <a:pt x="121" y="14"/>
                    <a:pt x="121" y="14"/>
                    <a:pt x="121" y="13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1" y="13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0" y="12"/>
                    <a:pt x="120" y="13"/>
                    <a:pt x="119" y="14"/>
                  </a:cubicBezTo>
                  <a:cubicBezTo>
                    <a:pt x="119" y="14"/>
                    <a:pt x="118" y="14"/>
                    <a:pt x="118" y="15"/>
                  </a:cubicBezTo>
                  <a:cubicBezTo>
                    <a:pt x="118" y="15"/>
                    <a:pt x="117" y="16"/>
                    <a:pt x="117" y="16"/>
                  </a:cubicBezTo>
                  <a:cubicBezTo>
                    <a:pt x="116" y="16"/>
                    <a:pt x="116" y="16"/>
                    <a:pt x="115" y="15"/>
                  </a:cubicBezTo>
                  <a:cubicBezTo>
                    <a:pt x="115" y="15"/>
                    <a:pt x="115" y="15"/>
                    <a:pt x="114" y="15"/>
                  </a:cubicBezTo>
                  <a:cubicBezTo>
                    <a:pt x="114" y="15"/>
                    <a:pt x="114" y="15"/>
                    <a:pt x="114" y="15"/>
                  </a:cubicBezTo>
                  <a:cubicBezTo>
                    <a:pt x="114" y="15"/>
                    <a:pt x="114" y="15"/>
                    <a:pt x="114" y="15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14" y="14"/>
                    <a:pt x="114" y="14"/>
                    <a:pt x="113" y="14"/>
                  </a:cubicBezTo>
                  <a:cubicBezTo>
                    <a:pt x="113" y="14"/>
                    <a:pt x="113" y="14"/>
                    <a:pt x="113" y="14"/>
                  </a:cubicBezTo>
                  <a:cubicBezTo>
                    <a:pt x="113" y="14"/>
                    <a:pt x="113" y="14"/>
                    <a:pt x="112" y="14"/>
                  </a:cubicBezTo>
                  <a:cubicBezTo>
                    <a:pt x="112" y="14"/>
                    <a:pt x="112" y="14"/>
                    <a:pt x="112" y="14"/>
                  </a:cubicBezTo>
                  <a:cubicBezTo>
                    <a:pt x="112" y="14"/>
                    <a:pt x="112" y="14"/>
                    <a:pt x="112" y="14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1" y="14"/>
                    <a:pt x="110" y="14"/>
                    <a:pt x="110" y="14"/>
                  </a:cubicBezTo>
                  <a:cubicBezTo>
                    <a:pt x="110" y="14"/>
                    <a:pt x="110" y="13"/>
                    <a:pt x="110" y="13"/>
                  </a:cubicBezTo>
                  <a:cubicBezTo>
                    <a:pt x="110" y="13"/>
                    <a:pt x="110" y="13"/>
                    <a:pt x="110" y="13"/>
                  </a:cubicBezTo>
                  <a:cubicBezTo>
                    <a:pt x="109" y="12"/>
                    <a:pt x="108" y="12"/>
                    <a:pt x="107" y="11"/>
                  </a:cubicBezTo>
                  <a:cubicBezTo>
                    <a:pt x="107" y="11"/>
                    <a:pt x="106" y="10"/>
                    <a:pt x="106" y="10"/>
                  </a:cubicBezTo>
                  <a:cubicBezTo>
                    <a:pt x="105" y="10"/>
                    <a:pt x="105" y="10"/>
                    <a:pt x="105" y="9"/>
                  </a:cubicBezTo>
                  <a:cubicBezTo>
                    <a:pt x="105" y="9"/>
                    <a:pt x="105" y="9"/>
                    <a:pt x="104" y="8"/>
                  </a:cubicBezTo>
                  <a:cubicBezTo>
                    <a:pt x="104" y="8"/>
                    <a:pt x="103" y="7"/>
                    <a:pt x="103" y="7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2" y="6"/>
                    <a:pt x="102" y="5"/>
                    <a:pt x="102" y="5"/>
                  </a:cubicBezTo>
                  <a:cubicBezTo>
                    <a:pt x="101" y="4"/>
                    <a:pt x="101" y="3"/>
                    <a:pt x="100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2"/>
                    <a:pt x="99" y="1"/>
                    <a:pt x="9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1"/>
                    <a:pt x="98" y="1"/>
                    <a:pt x="98" y="1"/>
                  </a:cubicBezTo>
                  <a:cubicBezTo>
                    <a:pt x="98" y="1"/>
                    <a:pt x="97" y="1"/>
                    <a:pt x="97" y="1"/>
                  </a:cubicBezTo>
                  <a:cubicBezTo>
                    <a:pt x="97" y="1"/>
                    <a:pt x="97" y="1"/>
                    <a:pt x="97" y="1"/>
                  </a:cubicBez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2"/>
                  </a:cubicBezTo>
                  <a:cubicBezTo>
                    <a:pt x="96" y="2"/>
                    <a:pt x="96" y="2"/>
                    <a:pt x="96" y="2"/>
                  </a:cubicBezTo>
                  <a:cubicBezTo>
                    <a:pt x="96" y="3"/>
                    <a:pt x="95" y="3"/>
                    <a:pt x="96" y="4"/>
                  </a:cubicBezTo>
                  <a:cubicBezTo>
                    <a:pt x="96" y="4"/>
                    <a:pt x="96" y="4"/>
                    <a:pt x="96" y="5"/>
                  </a:cubicBezTo>
                  <a:cubicBezTo>
                    <a:pt x="97" y="6"/>
                    <a:pt x="97" y="7"/>
                    <a:pt x="97" y="9"/>
                  </a:cubicBezTo>
                  <a:cubicBezTo>
                    <a:pt x="97" y="9"/>
                    <a:pt x="97" y="9"/>
                    <a:pt x="97" y="10"/>
                  </a:cubicBezTo>
                  <a:cubicBezTo>
                    <a:pt x="97" y="10"/>
                    <a:pt x="97" y="11"/>
                    <a:pt x="96" y="11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6" y="13"/>
                    <a:pt x="96" y="14"/>
                    <a:pt x="96" y="14"/>
                  </a:cubicBezTo>
                  <a:cubicBezTo>
                    <a:pt x="96" y="16"/>
                    <a:pt x="96" y="16"/>
                    <a:pt x="95" y="16"/>
                  </a:cubicBezTo>
                  <a:cubicBezTo>
                    <a:pt x="94" y="17"/>
                    <a:pt x="94" y="17"/>
                    <a:pt x="94" y="18"/>
                  </a:cubicBezTo>
                  <a:cubicBezTo>
                    <a:pt x="94" y="18"/>
                    <a:pt x="94" y="18"/>
                    <a:pt x="94" y="19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4" y="19"/>
                    <a:pt x="94" y="20"/>
                  </a:cubicBezTo>
                  <a:cubicBezTo>
                    <a:pt x="95" y="20"/>
                    <a:pt x="95" y="21"/>
                    <a:pt x="94" y="22"/>
                  </a:cubicBezTo>
                  <a:cubicBezTo>
                    <a:pt x="94" y="22"/>
                    <a:pt x="93" y="23"/>
                    <a:pt x="93" y="23"/>
                  </a:cubicBezTo>
                  <a:cubicBezTo>
                    <a:pt x="93" y="23"/>
                    <a:pt x="92" y="23"/>
                    <a:pt x="92" y="22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22"/>
                    <a:pt x="91" y="22"/>
                    <a:pt x="91" y="22"/>
                  </a:cubicBezTo>
                  <a:cubicBezTo>
                    <a:pt x="91" y="22"/>
                    <a:pt x="91" y="22"/>
                    <a:pt x="90" y="22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22"/>
                    <a:pt x="89" y="22"/>
                    <a:pt x="89" y="21"/>
                  </a:cubicBezTo>
                  <a:cubicBezTo>
                    <a:pt x="89" y="21"/>
                    <a:pt x="89" y="21"/>
                    <a:pt x="88" y="21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9" y="24"/>
                    <a:pt x="89" y="24"/>
                    <a:pt x="88" y="25"/>
                  </a:cubicBezTo>
                  <a:cubicBezTo>
                    <a:pt x="87" y="25"/>
                    <a:pt x="87" y="25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6" y="26"/>
                    <a:pt x="86" y="27"/>
                    <a:pt x="85" y="27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4" y="27"/>
                    <a:pt x="84" y="28"/>
                    <a:pt x="84" y="28"/>
                  </a:cubicBezTo>
                  <a:cubicBezTo>
                    <a:pt x="84" y="29"/>
                    <a:pt x="84" y="30"/>
                    <a:pt x="83" y="30"/>
                  </a:cubicBezTo>
                  <a:cubicBezTo>
                    <a:pt x="83" y="30"/>
                    <a:pt x="83" y="31"/>
                    <a:pt x="84" y="31"/>
                  </a:cubicBezTo>
                  <a:cubicBezTo>
                    <a:pt x="84" y="31"/>
                    <a:pt x="84" y="32"/>
                    <a:pt x="84" y="32"/>
                  </a:cubicBezTo>
                  <a:cubicBezTo>
                    <a:pt x="84" y="32"/>
                    <a:pt x="84" y="32"/>
                    <a:pt x="85" y="32"/>
                  </a:cubicBezTo>
                  <a:cubicBezTo>
                    <a:pt x="85" y="32"/>
                    <a:pt x="85" y="32"/>
                    <a:pt x="85" y="32"/>
                  </a:cubicBezTo>
                  <a:cubicBezTo>
                    <a:pt x="86" y="33"/>
                    <a:pt x="86" y="34"/>
                    <a:pt x="86" y="34"/>
                  </a:cubicBezTo>
                  <a:cubicBezTo>
                    <a:pt x="86" y="35"/>
                    <a:pt x="86" y="35"/>
                    <a:pt x="85" y="35"/>
                  </a:cubicBezTo>
                  <a:cubicBezTo>
                    <a:pt x="85" y="35"/>
                    <a:pt x="85" y="35"/>
                    <a:pt x="85" y="35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5" y="37"/>
                    <a:pt x="85" y="37"/>
                    <a:pt x="85" y="38"/>
                  </a:cubicBezTo>
                  <a:cubicBezTo>
                    <a:pt x="85" y="38"/>
                    <a:pt x="85" y="39"/>
                    <a:pt x="86" y="39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6" y="39"/>
                    <a:pt x="86" y="39"/>
                    <a:pt x="86" y="38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88" y="38"/>
                    <a:pt x="88" y="38"/>
                    <a:pt x="88" y="37"/>
                  </a:cubicBezTo>
                  <a:cubicBezTo>
                    <a:pt x="88" y="37"/>
                    <a:pt x="88" y="37"/>
                    <a:pt x="88" y="36"/>
                  </a:cubicBezTo>
                  <a:cubicBezTo>
                    <a:pt x="88" y="36"/>
                    <a:pt x="88" y="36"/>
                    <a:pt x="88" y="36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89" y="35"/>
                    <a:pt x="89" y="35"/>
                    <a:pt x="89" y="35"/>
                  </a:cubicBezTo>
                  <a:cubicBezTo>
                    <a:pt x="89" y="35"/>
                    <a:pt x="89" y="35"/>
                    <a:pt x="90" y="35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90" y="35"/>
                    <a:pt x="90" y="36"/>
                    <a:pt x="90" y="36"/>
                  </a:cubicBezTo>
                  <a:cubicBezTo>
                    <a:pt x="90" y="36"/>
                    <a:pt x="90" y="36"/>
                    <a:pt x="90" y="36"/>
                  </a:cubicBezTo>
                  <a:cubicBezTo>
                    <a:pt x="90" y="36"/>
                    <a:pt x="90" y="35"/>
                    <a:pt x="90" y="35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2" y="36"/>
                    <a:pt x="92" y="35"/>
                    <a:pt x="93" y="35"/>
                  </a:cubicBezTo>
                  <a:cubicBezTo>
                    <a:pt x="93" y="35"/>
                    <a:pt x="93" y="35"/>
                    <a:pt x="93" y="35"/>
                  </a:cubicBezTo>
                  <a:cubicBezTo>
                    <a:pt x="93" y="35"/>
                    <a:pt x="92" y="34"/>
                    <a:pt x="92" y="34"/>
                  </a:cubicBezTo>
                  <a:cubicBezTo>
                    <a:pt x="92" y="34"/>
                    <a:pt x="91" y="34"/>
                    <a:pt x="91" y="34"/>
                  </a:cubicBezTo>
                  <a:cubicBezTo>
                    <a:pt x="91" y="33"/>
                    <a:pt x="91" y="33"/>
                    <a:pt x="90" y="33"/>
                  </a:cubicBezTo>
                  <a:cubicBezTo>
                    <a:pt x="90" y="32"/>
                    <a:pt x="90" y="32"/>
                    <a:pt x="89" y="3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32"/>
                    <a:pt x="88" y="32"/>
                    <a:pt x="88" y="32"/>
                  </a:cubicBezTo>
                  <a:cubicBezTo>
                    <a:pt x="88" y="32"/>
                    <a:pt x="88" y="31"/>
                    <a:pt x="87" y="31"/>
                  </a:cubicBezTo>
                  <a:cubicBezTo>
                    <a:pt x="87" y="31"/>
                    <a:pt x="87" y="31"/>
                    <a:pt x="87" y="30"/>
                  </a:cubicBezTo>
                  <a:cubicBezTo>
                    <a:pt x="87" y="30"/>
                    <a:pt x="87" y="30"/>
                    <a:pt x="87" y="29"/>
                  </a:cubicBezTo>
                  <a:cubicBezTo>
                    <a:pt x="87" y="29"/>
                    <a:pt x="88" y="28"/>
                    <a:pt x="88" y="28"/>
                  </a:cubicBezTo>
                  <a:cubicBezTo>
                    <a:pt x="88" y="28"/>
                    <a:pt x="88" y="28"/>
                    <a:pt x="89" y="28"/>
                  </a:cubicBezTo>
                  <a:cubicBezTo>
                    <a:pt x="89" y="28"/>
                    <a:pt x="90" y="28"/>
                    <a:pt x="90" y="28"/>
                  </a:cubicBezTo>
                  <a:cubicBezTo>
                    <a:pt x="90" y="29"/>
                    <a:pt x="90" y="29"/>
                    <a:pt x="91" y="29"/>
                  </a:cubicBezTo>
                  <a:cubicBezTo>
                    <a:pt x="91" y="29"/>
                    <a:pt x="91" y="29"/>
                    <a:pt x="91" y="30"/>
                  </a:cubicBezTo>
                  <a:cubicBezTo>
                    <a:pt x="91" y="30"/>
                    <a:pt x="91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0"/>
                    <a:pt x="91" y="30"/>
                    <a:pt x="91" y="30"/>
                  </a:cubicBezTo>
                  <a:cubicBezTo>
                    <a:pt x="92" y="31"/>
                    <a:pt x="92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0"/>
                    <a:pt x="93" y="29"/>
                    <a:pt x="93" y="29"/>
                  </a:cubicBezTo>
                  <a:cubicBezTo>
                    <a:pt x="93" y="29"/>
                    <a:pt x="94" y="29"/>
                    <a:pt x="94" y="29"/>
                  </a:cubicBezTo>
                  <a:cubicBezTo>
                    <a:pt x="94" y="29"/>
                    <a:pt x="94" y="28"/>
                    <a:pt x="94" y="28"/>
                  </a:cubicBezTo>
                  <a:cubicBezTo>
                    <a:pt x="94" y="28"/>
                    <a:pt x="95" y="28"/>
                    <a:pt x="95" y="28"/>
                  </a:cubicBezTo>
                  <a:cubicBezTo>
                    <a:pt x="95" y="28"/>
                    <a:pt x="95" y="28"/>
                    <a:pt x="95" y="28"/>
                  </a:cubicBezTo>
                  <a:cubicBezTo>
                    <a:pt x="95" y="28"/>
                    <a:pt x="96" y="28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7" y="28"/>
                    <a:pt x="98" y="28"/>
                    <a:pt x="98" y="29"/>
                  </a:cubicBezTo>
                  <a:cubicBezTo>
                    <a:pt x="98" y="29"/>
                    <a:pt x="99" y="29"/>
                    <a:pt x="99" y="29"/>
                  </a:cubicBezTo>
                  <a:cubicBezTo>
                    <a:pt x="100" y="29"/>
                    <a:pt x="100" y="30"/>
                    <a:pt x="100" y="30"/>
                  </a:cubicBezTo>
                  <a:cubicBezTo>
                    <a:pt x="101" y="30"/>
                    <a:pt x="101" y="30"/>
                    <a:pt x="101" y="31"/>
                  </a:cubicBezTo>
                  <a:cubicBezTo>
                    <a:pt x="102" y="31"/>
                    <a:pt x="102" y="31"/>
                    <a:pt x="103" y="31"/>
                  </a:cubicBezTo>
                  <a:cubicBezTo>
                    <a:pt x="103" y="32"/>
                    <a:pt x="104" y="32"/>
                    <a:pt x="105" y="32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5" y="33"/>
                    <a:pt x="105" y="33"/>
                    <a:pt x="106" y="33"/>
                  </a:cubicBezTo>
                  <a:cubicBezTo>
                    <a:pt x="106" y="33"/>
                    <a:pt x="106" y="33"/>
                    <a:pt x="106" y="33"/>
                  </a:cubicBezTo>
                  <a:cubicBezTo>
                    <a:pt x="106" y="34"/>
                    <a:pt x="107" y="34"/>
                    <a:pt x="107" y="34"/>
                  </a:cubicBezTo>
                  <a:cubicBezTo>
                    <a:pt x="107" y="34"/>
                    <a:pt x="107" y="33"/>
                    <a:pt x="107" y="33"/>
                  </a:cubicBezTo>
                  <a:cubicBezTo>
                    <a:pt x="107" y="33"/>
                    <a:pt x="107" y="33"/>
                    <a:pt x="107" y="33"/>
                  </a:cubicBezTo>
                  <a:cubicBezTo>
                    <a:pt x="107" y="32"/>
                    <a:pt x="107" y="32"/>
                    <a:pt x="108" y="32"/>
                  </a:cubicBezTo>
                  <a:cubicBezTo>
                    <a:pt x="108" y="32"/>
                    <a:pt x="108" y="31"/>
                    <a:pt x="107" y="31"/>
                  </a:cubicBezTo>
                  <a:cubicBezTo>
                    <a:pt x="107" y="31"/>
                    <a:pt x="107" y="31"/>
                    <a:pt x="107" y="31"/>
                  </a:cubicBezTo>
                  <a:cubicBezTo>
                    <a:pt x="108" y="30"/>
                    <a:pt x="108" y="29"/>
                    <a:pt x="109" y="28"/>
                  </a:cubicBezTo>
                  <a:cubicBezTo>
                    <a:pt x="109" y="28"/>
                    <a:pt x="109" y="28"/>
                    <a:pt x="110" y="27"/>
                  </a:cubicBezTo>
                  <a:cubicBezTo>
                    <a:pt x="110" y="27"/>
                    <a:pt x="111" y="26"/>
                    <a:pt x="111" y="26"/>
                  </a:cubicBezTo>
                  <a:cubicBezTo>
                    <a:pt x="111" y="26"/>
                    <a:pt x="111" y="26"/>
                    <a:pt x="111" y="26"/>
                  </a:cubicBezTo>
                  <a:cubicBezTo>
                    <a:pt x="112" y="25"/>
                    <a:pt x="112" y="25"/>
                    <a:pt x="113" y="25"/>
                  </a:cubicBezTo>
                  <a:cubicBezTo>
                    <a:pt x="113" y="24"/>
                    <a:pt x="114" y="24"/>
                    <a:pt x="114" y="24"/>
                  </a:cubicBezTo>
                  <a:cubicBezTo>
                    <a:pt x="114" y="24"/>
                    <a:pt x="115" y="24"/>
                    <a:pt x="115" y="24"/>
                  </a:cubicBezTo>
                  <a:cubicBezTo>
                    <a:pt x="115" y="25"/>
                    <a:pt x="115" y="25"/>
                    <a:pt x="115" y="25"/>
                  </a:cubicBezTo>
                  <a:cubicBezTo>
                    <a:pt x="115" y="25"/>
                    <a:pt x="115" y="25"/>
                    <a:pt x="116" y="25"/>
                  </a:cubicBezTo>
                  <a:cubicBezTo>
                    <a:pt x="116" y="25"/>
                    <a:pt x="117" y="25"/>
                    <a:pt x="117" y="25"/>
                  </a:cubicBezTo>
                  <a:cubicBezTo>
                    <a:pt x="117" y="25"/>
                    <a:pt x="117" y="25"/>
                    <a:pt x="117" y="25"/>
                  </a:cubicBezTo>
                  <a:cubicBezTo>
                    <a:pt x="117" y="25"/>
                    <a:pt x="117" y="25"/>
                    <a:pt x="117" y="25"/>
                  </a:cubicBezTo>
                  <a:cubicBezTo>
                    <a:pt x="117" y="24"/>
                    <a:pt x="117" y="24"/>
                    <a:pt x="117" y="24"/>
                  </a:cubicBezTo>
                  <a:cubicBezTo>
                    <a:pt x="117" y="24"/>
                    <a:pt x="117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9" y="24"/>
                    <a:pt x="119" y="24"/>
                    <a:pt x="120" y="24"/>
                  </a:cubicBezTo>
                  <a:cubicBezTo>
                    <a:pt x="120" y="24"/>
                    <a:pt x="120" y="24"/>
                    <a:pt x="120" y="23"/>
                  </a:cubicBezTo>
                  <a:cubicBezTo>
                    <a:pt x="120" y="23"/>
                    <a:pt x="120" y="23"/>
                    <a:pt x="120" y="23"/>
                  </a:cubicBezTo>
                  <a:cubicBezTo>
                    <a:pt x="120" y="23"/>
                    <a:pt x="120" y="23"/>
                    <a:pt x="120" y="23"/>
                  </a:cubicBezTo>
                  <a:cubicBezTo>
                    <a:pt x="120" y="23"/>
                    <a:pt x="120" y="23"/>
                    <a:pt x="120" y="23"/>
                  </a:cubicBezTo>
                  <a:cubicBezTo>
                    <a:pt x="120" y="23"/>
                    <a:pt x="120" y="23"/>
                    <a:pt x="121" y="23"/>
                  </a:cubicBezTo>
                  <a:cubicBezTo>
                    <a:pt x="121" y="22"/>
                    <a:pt x="122" y="23"/>
                    <a:pt x="122" y="22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3" y="22"/>
                    <a:pt x="123" y="22"/>
                    <a:pt x="123" y="22"/>
                  </a:cubicBezTo>
                  <a:cubicBezTo>
                    <a:pt x="123" y="22"/>
                    <a:pt x="123" y="21"/>
                    <a:pt x="123" y="21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24" y="21"/>
                    <a:pt x="124" y="21"/>
                    <a:pt x="124" y="21"/>
                  </a:cubicBezTo>
                  <a:close/>
                  <a:moveTo>
                    <a:pt x="111" y="13"/>
                  </a:moveTo>
                  <a:cubicBezTo>
                    <a:pt x="111" y="13"/>
                    <a:pt x="112" y="13"/>
                    <a:pt x="112" y="14"/>
                  </a:cubicBezTo>
                  <a:cubicBezTo>
                    <a:pt x="112" y="13"/>
                    <a:pt x="111" y="13"/>
                    <a:pt x="111" y="13"/>
                  </a:cubicBezTo>
                  <a:close/>
                  <a:moveTo>
                    <a:pt x="36" y="101"/>
                  </a:move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6" y="101"/>
                    <a:pt x="36" y="101"/>
                  </a:cubicBezTo>
                  <a:close/>
                  <a:moveTo>
                    <a:pt x="37" y="100"/>
                  </a:moveTo>
                  <a:cubicBezTo>
                    <a:pt x="37" y="100"/>
                    <a:pt x="37" y="100"/>
                    <a:pt x="3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00"/>
                    <a:pt x="37" y="100"/>
                    <a:pt x="37" y="100"/>
                  </a:cubicBezTo>
                  <a:close/>
                  <a:moveTo>
                    <a:pt x="34" y="100"/>
                  </a:moveTo>
                  <a:cubicBezTo>
                    <a:pt x="34" y="100"/>
                    <a:pt x="34" y="100"/>
                    <a:pt x="34" y="100"/>
                  </a:cubicBezTo>
                  <a:cubicBezTo>
                    <a:pt x="33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1"/>
                    <a:pt x="34" y="10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5" name="Freeform 861">
              <a:extLst>
                <a:ext uri="{FF2B5EF4-FFF2-40B4-BE49-F238E27FC236}">
                  <a16:creationId xmlns:a16="http://schemas.microsoft.com/office/drawing/2014/main" id="{05AE8E9E-6828-6F1A-C003-8BCB3C5D03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1938" y="3662363"/>
              <a:ext cx="549275" cy="492125"/>
            </a:xfrm>
            <a:custGeom>
              <a:avLst/>
              <a:gdLst>
                <a:gd name="T0" fmla="*/ 81 w 132"/>
                <a:gd name="T1" fmla="*/ 105 h 118"/>
                <a:gd name="T2" fmla="*/ 123 w 132"/>
                <a:gd name="T3" fmla="*/ 113 h 118"/>
                <a:gd name="T4" fmla="*/ 129 w 132"/>
                <a:gd name="T5" fmla="*/ 108 h 118"/>
                <a:gd name="T6" fmla="*/ 131 w 132"/>
                <a:gd name="T7" fmla="*/ 102 h 118"/>
                <a:gd name="T8" fmla="*/ 125 w 132"/>
                <a:gd name="T9" fmla="*/ 93 h 118"/>
                <a:gd name="T10" fmla="*/ 116 w 132"/>
                <a:gd name="T11" fmla="*/ 82 h 118"/>
                <a:gd name="T12" fmla="*/ 118 w 132"/>
                <a:gd name="T13" fmla="*/ 70 h 118"/>
                <a:gd name="T14" fmla="*/ 114 w 132"/>
                <a:gd name="T15" fmla="*/ 56 h 118"/>
                <a:gd name="T16" fmla="*/ 116 w 132"/>
                <a:gd name="T17" fmla="*/ 47 h 118"/>
                <a:gd name="T18" fmla="*/ 118 w 132"/>
                <a:gd name="T19" fmla="*/ 40 h 118"/>
                <a:gd name="T20" fmla="*/ 118 w 132"/>
                <a:gd name="T21" fmla="*/ 36 h 118"/>
                <a:gd name="T22" fmla="*/ 117 w 132"/>
                <a:gd name="T23" fmla="*/ 35 h 118"/>
                <a:gd name="T24" fmla="*/ 118 w 132"/>
                <a:gd name="T25" fmla="*/ 30 h 118"/>
                <a:gd name="T26" fmla="*/ 108 w 132"/>
                <a:gd name="T27" fmla="*/ 23 h 118"/>
                <a:gd name="T28" fmla="*/ 103 w 132"/>
                <a:gd name="T29" fmla="*/ 19 h 118"/>
                <a:gd name="T30" fmla="*/ 95 w 132"/>
                <a:gd name="T31" fmla="*/ 17 h 118"/>
                <a:gd name="T32" fmla="*/ 88 w 132"/>
                <a:gd name="T33" fmla="*/ 13 h 118"/>
                <a:gd name="T34" fmla="*/ 77 w 132"/>
                <a:gd name="T35" fmla="*/ 16 h 118"/>
                <a:gd name="T36" fmla="*/ 69 w 132"/>
                <a:gd name="T37" fmla="*/ 21 h 118"/>
                <a:gd name="T38" fmla="*/ 67 w 132"/>
                <a:gd name="T39" fmla="*/ 25 h 118"/>
                <a:gd name="T40" fmla="*/ 59 w 132"/>
                <a:gd name="T41" fmla="*/ 28 h 118"/>
                <a:gd name="T42" fmla="*/ 43 w 132"/>
                <a:gd name="T43" fmla="*/ 21 h 118"/>
                <a:gd name="T44" fmla="*/ 35 w 132"/>
                <a:gd name="T45" fmla="*/ 17 h 118"/>
                <a:gd name="T46" fmla="*/ 35 w 132"/>
                <a:gd name="T47" fmla="*/ 6 h 118"/>
                <a:gd name="T48" fmla="*/ 33 w 132"/>
                <a:gd name="T49" fmla="*/ 10 h 118"/>
                <a:gd name="T50" fmla="*/ 29 w 132"/>
                <a:gd name="T51" fmla="*/ 9 h 118"/>
                <a:gd name="T52" fmla="*/ 30 w 132"/>
                <a:gd name="T53" fmla="*/ 4 h 118"/>
                <a:gd name="T54" fmla="*/ 26 w 132"/>
                <a:gd name="T55" fmla="*/ 0 h 118"/>
                <a:gd name="T56" fmla="*/ 21 w 132"/>
                <a:gd name="T57" fmla="*/ 5 h 118"/>
                <a:gd name="T58" fmla="*/ 9 w 132"/>
                <a:gd name="T59" fmla="*/ 5 h 118"/>
                <a:gd name="T60" fmla="*/ 3 w 132"/>
                <a:gd name="T61" fmla="*/ 3 h 118"/>
                <a:gd name="T62" fmla="*/ 2 w 132"/>
                <a:gd name="T63" fmla="*/ 10 h 118"/>
                <a:gd name="T64" fmla="*/ 2 w 132"/>
                <a:gd name="T65" fmla="*/ 16 h 118"/>
                <a:gd name="T66" fmla="*/ 5 w 132"/>
                <a:gd name="T67" fmla="*/ 19 h 118"/>
                <a:gd name="T68" fmla="*/ 7 w 132"/>
                <a:gd name="T69" fmla="*/ 23 h 118"/>
                <a:gd name="T70" fmla="*/ 9 w 132"/>
                <a:gd name="T71" fmla="*/ 29 h 118"/>
                <a:gd name="T72" fmla="*/ 14 w 132"/>
                <a:gd name="T73" fmla="*/ 34 h 118"/>
                <a:gd name="T74" fmla="*/ 16 w 132"/>
                <a:gd name="T75" fmla="*/ 38 h 118"/>
                <a:gd name="T76" fmla="*/ 13 w 132"/>
                <a:gd name="T77" fmla="*/ 42 h 118"/>
                <a:gd name="T78" fmla="*/ 12 w 132"/>
                <a:gd name="T79" fmla="*/ 47 h 118"/>
                <a:gd name="T80" fmla="*/ 14 w 132"/>
                <a:gd name="T81" fmla="*/ 52 h 118"/>
                <a:gd name="T82" fmla="*/ 15 w 132"/>
                <a:gd name="T83" fmla="*/ 57 h 118"/>
                <a:gd name="T84" fmla="*/ 26 w 132"/>
                <a:gd name="T85" fmla="*/ 64 h 118"/>
                <a:gd name="T86" fmla="*/ 29 w 132"/>
                <a:gd name="T87" fmla="*/ 74 h 118"/>
                <a:gd name="T88" fmla="*/ 36 w 132"/>
                <a:gd name="T89" fmla="*/ 78 h 118"/>
                <a:gd name="T90" fmla="*/ 44 w 132"/>
                <a:gd name="T91" fmla="*/ 80 h 118"/>
                <a:gd name="T92" fmla="*/ 49 w 132"/>
                <a:gd name="T93" fmla="*/ 90 h 118"/>
                <a:gd name="T94" fmla="*/ 60 w 132"/>
                <a:gd name="T95" fmla="*/ 100 h 118"/>
                <a:gd name="T96" fmla="*/ 73 w 132"/>
                <a:gd name="T97" fmla="*/ 107 h 118"/>
                <a:gd name="T98" fmla="*/ 84 w 132"/>
                <a:gd name="T99" fmla="*/ 103 h 118"/>
                <a:gd name="T100" fmla="*/ 92 w 132"/>
                <a:gd name="T101" fmla="*/ 112 h 118"/>
                <a:gd name="T102" fmla="*/ 107 w 132"/>
                <a:gd name="T103" fmla="*/ 115 h 118"/>
                <a:gd name="T104" fmla="*/ 121 w 132"/>
                <a:gd name="T105" fmla="*/ 11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2" h="118">
                  <a:moveTo>
                    <a:pt x="84" y="104"/>
                  </a:moveTo>
                  <a:cubicBezTo>
                    <a:pt x="84" y="105"/>
                    <a:pt x="84" y="105"/>
                    <a:pt x="84" y="105"/>
                  </a:cubicBezTo>
                  <a:cubicBezTo>
                    <a:pt x="82" y="106"/>
                    <a:pt x="81" y="106"/>
                    <a:pt x="79" y="107"/>
                  </a:cubicBezTo>
                  <a:cubicBezTo>
                    <a:pt x="79" y="105"/>
                    <a:pt x="81" y="106"/>
                    <a:pt x="81" y="105"/>
                  </a:cubicBezTo>
                  <a:cubicBezTo>
                    <a:pt x="81" y="105"/>
                    <a:pt x="82" y="105"/>
                    <a:pt x="82" y="105"/>
                  </a:cubicBezTo>
                  <a:cubicBezTo>
                    <a:pt x="82" y="104"/>
                    <a:pt x="83" y="104"/>
                    <a:pt x="84" y="104"/>
                  </a:cubicBezTo>
                  <a:cubicBezTo>
                    <a:pt x="84" y="104"/>
                    <a:pt x="85" y="104"/>
                    <a:pt x="84" y="104"/>
                  </a:cubicBezTo>
                  <a:close/>
                  <a:moveTo>
                    <a:pt x="123" y="113"/>
                  </a:moveTo>
                  <a:cubicBezTo>
                    <a:pt x="123" y="110"/>
                    <a:pt x="123" y="110"/>
                    <a:pt x="123" y="110"/>
                  </a:cubicBezTo>
                  <a:cubicBezTo>
                    <a:pt x="125" y="110"/>
                    <a:pt x="125" y="110"/>
                    <a:pt x="125" y="110"/>
                  </a:cubicBezTo>
                  <a:cubicBezTo>
                    <a:pt x="125" y="108"/>
                    <a:pt x="125" y="108"/>
                    <a:pt x="125" y="108"/>
                  </a:cubicBezTo>
                  <a:cubicBezTo>
                    <a:pt x="129" y="108"/>
                    <a:pt x="129" y="108"/>
                    <a:pt x="129" y="108"/>
                  </a:cubicBezTo>
                  <a:cubicBezTo>
                    <a:pt x="131" y="107"/>
                    <a:pt x="131" y="107"/>
                    <a:pt x="131" y="107"/>
                  </a:cubicBezTo>
                  <a:cubicBezTo>
                    <a:pt x="132" y="105"/>
                    <a:pt x="132" y="105"/>
                    <a:pt x="132" y="105"/>
                  </a:cubicBezTo>
                  <a:cubicBezTo>
                    <a:pt x="132" y="104"/>
                    <a:pt x="132" y="104"/>
                    <a:pt x="132" y="104"/>
                  </a:cubicBezTo>
                  <a:cubicBezTo>
                    <a:pt x="131" y="102"/>
                    <a:pt x="131" y="102"/>
                    <a:pt x="131" y="102"/>
                  </a:cubicBezTo>
                  <a:cubicBezTo>
                    <a:pt x="129" y="102"/>
                    <a:pt x="129" y="102"/>
                    <a:pt x="129" y="102"/>
                  </a:cubicBezTo>
                  <a:cubicBezTo>
                    <a:pt x="129" y="95"/>
                    <a:pt x="129" y="95"/>
                    <a:pt x="129" y="95"/>
                  </a:cubicBezTo>
                  <a:cubicBezTo>
                    <a:pt x="127" y="95"/>
                    <a:pt x="127" y="95"/>
                    <a:pt x="127" y="95"/>
                  </a:cubicBezTo>
                  <a:cubicBezTo>
                    <a:pt x="125" y="93"/>
                    <a:pt x="125" y="93"/>
                    <a:pt x="125" y="93"/>
                  </a:cubicBezTo>
                  <a:cubicBezTo>
                    <a:pt x="123" y="92"/>
                    <a:pt x="123" y="92"/>
                    <a:pt x="123" y="92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0" y="87"/>
                    <a:pt x="120" y="87"/>
                    <a:pt x="120" y="87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22" y="74"/>
                    <a:pt x="122" y="74"/>
                    <a:pt x="122" y="74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18" y="70"/>
                    <a:pt x="118" y="70"/>
                    <a:pt x="118" y="70"/>
                  </a:cubicBezTo>
                  <a:cubicBezTo>
                    <a:pt x="116" y="69"/>
                    <a:pt x="116" y="69"/>
                    <a:pt x="116" y="69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114" y="58"/>
                    <a:pt x="114" y="58"/>
                    <a:pt x="114" y="58"/>
                  </a:cubicBezTo>
                  <a:cubicBezTo>
                    <a:pt x="114" y="56"/>
                    <a:pt x="114" y="56"/>
                    <a:pt x="114" y="56"/>
                  </a:cubicBezTo>
                  <a:cubicBezTo>
                    <a:pt x="116" y="53"/>
                    <a:pt x="116" y="53"/>
                    <a:pt x="116" y="53"/>
                  </a:cubicBezTo>
                  <a:cubicBezTo>
                    <a:pt x="114" y="52"/>
                    <a:pt x="114" y="52"/>
                    <a:pt x="114" y="52"/>
                  </a:cubicBezTo>
                  <a:cubicBezTo>
                    <a:pt x="114" y="47"/>
                    <a:pt x="114" y="47"/>
                    <a:pt x="114" y="47"/>
                  </a:cubicBezTo>
                  <a:cubicBezTo>
                    <a:pt x="116" y="47"/>
                    <a:pt x="116" y="47"/>
                    <a:pt x="116" y="47"/>
                  </a:cubicBezTo>
                  <a:cubicBezTo>
                    <a:pt x="115" y="45"/>
                    <a:pt x="115" y="45"/>
                    <a:pt x="115" y="45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7" y="43"/>
                    <a:pt x="117" y="41"/>
                    <a:pt x="117" y="41"/>
                  </a:cubicBezTo>
                  <a:cubicBezTo>
                    <a:pt x="117" y="41"/>
                    <a:pt x="118" y="40"/>
                    <a:pt x="118" y="40"/>
                  </a:cubicBezTo>
                  <a:cubicBezTo>
                    <a:pt x="118" y="40"/>
                    <a:pt x="118" y="39"/>
                    <a:pt x="118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7" y="35"/>
                    <a:pt x="117" y="35"/>
                    <a:pt x="117" y="35"/>
                  </a:cubicBezTo>
                  <a:cubicBezTo>
                    <a:pt x="117" y="33"/>
                    <a:pt x="117" y="33"/>
                    <a:pt x="117" y="33"/>
                  </a:cubicBezTo>
                  <a:cubicBezTo>
                    <a:pt x="117" y="33"/>
                    <a:pt x="118" y="32"/>
                    <a:pt x="118" y="32"/>
                  </a:cubicBezTo>
                  <a:cubicBezTo>
                    <a:pt x="118" y="32"/>
                    <a:pt x="118" y="31"/>
                    <a:pt x="118" y="31"/>
                  </a:cubicBezTo>
                  <a:cubicBezTo>
                    <a:pt x="118" y="30"/>
                    <a:pt x="118" y="30"/>
                    <a:pt x="118" y="30"/>
                  </a:cubicBezTo>
                  <a:cubicBezTo>
                    <a:pt x="118" y="27"/>
                    <a:pt x="118" y="27"/>
                    <a:pt x="118" y="27"/>
                  </a:cubicBezTo>
                  <a:cubicBezTo>
                    <a:pt x="112" y="27"/>
                    <a:pt x="112" y="27"/>
                    <a:pt x="112" y="27"/>
                  </a:cubicBezTo>
                  <a:cubicBezTo>
                    <a:pt x="112" y="27"/>
                    <a:pt x="110" y="24"/>
                    <a:pt x="110" y="23"/>
                  </a:cubicBezTo>
                  <a:cubicBezTo>
                    <a:pt x="109" y="23"/>
                    <a:pt x="108" y="23"/>
                    <a:pt x="108" y="23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06" y="23"/>
                    <a:pt x="106" y="21"/>
                    <a:pt x="106" y="20"/>
                  </a:cubicBezTo>
                  <a:cubicBezTo>
                    <a:pt x="106" y="20"/>
                    <a:pt x="105" y="19"/>
                    <a:pt x="105" y="19"/>
                  </a:cubicBezTo>
                  <a:cubicBezTo>
                    <a:pt x="104" y="19"/>
                    <a:pt x="103" y="19"/>
                    <a:pt x="103" y="19"/>
                  </a:cubicBezTo>
                  <a:cubicBezTo>
                    <a:pt x="103" y="19"/>
                    <a:pt x="101" y="18"/>
                    <a:pt x="101" y="18"/>
                  </a:cubicBezTo>
                  <a:cubicBezTo>
                    <a:pt x="101" y="18"/>
                    <a:pt x="99" y="19"/>
                    <a:pt x="99" y="19"/>
                  </a:cubicBezTo>
                  <a:cubicBezTo>
                    <a:pt x="99" y="19"/>
                    <a:pt x="98" y="18"/>
                    <a:pt x="98" y="18"/>
                  </a:cubicBezTo>
                  <a:cubicBezTo>
                    <a:pt x="98" y="18"/>
                    <a:pt x="96" y="17"/>
                    <a:pt x="95" y="17"/>
                  </a:cubicBezTo>
                  <a:cubicBezTo>
                    <a:pt x="95" y="17"/>
                    <a:pt x="92" y="16"/>
                    <a:pt x="92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88" y="13"/>
                    <a:pt x="88" y="13"/>
                    <a:pt x="88" y="13"/>
                  </a:cubicBezTo>
                  <a:cubicBezTo>
                    <a:pt x="86" y="14"/>
                    <a:pt x="86" y="14"/>
                    <a:pt x="86" y="14"/>
                  </a:cubicBezTo>
                  <a:cubicBezTo>
                    <a:pt x="86" y="14"/>
                    <a:pt x="84" y="15"/>
                    <a:pt x="84" y="15"/>
                  </a:cubicBezTo>
                  <a:cubicBezTo>
                    <a:pt x="84" y="15"/>
                    <a:pt x="79" y="15"/>
                    <a:pt x="79" y="15"/>
                  </a:cubicBezTo>
                  <a:cubicBezTo>
                    <a:pt x="78" y="15"/>
                    <a:pt x="77" y="16"/>
                    <a:pt x="77" y="16"/>
                  </a:cubicBezTo>
                  <a:cubicBezTo>
                    <a:pt x="76" y="17"/>
                    <a:pt x="75" y="18"/>
                    <a:pt x="74" y="18"/>
                  </a:cubicBezTo>
                  <a:cubicBezTo>
                    <a:pt x="74" y="19"/>
                    <a:pt x="74" y="20"/>
                    <a:pt x="74" y="20"/>
                  </a:cubicBezTo>
                  <a:cubicBezTo>
                    <a:pt x="74" y="21"/>
                    <a:pt x="72" y="21"/>
                    <a:pt x="72" y="2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9" y="22"/>
                    <a:pt x="69" y="24"/>
                    <a:pt x="69" y="24"/>
                  </a:cubicBezTo>
                  <a:cubicBezTo>
                    <a:pt x="70" y="25"/>
                    <a:pt x="70" y="25"/>
                    <a:pt x="70" y="26"/>
                  </a:cubicBezTo>
                  <a:cubicBezTo>
                    <a:pt x="70" y="26"/>
                    <a:pt x="69" y="27"/>
                    <a:pt x="68" y="26"/>
                  </a:cubicBezTo>
                  <a:cubicBezTo>
                    <a:pt x="68" y="26"/>
                    <a:pt x="68" y="25"/>
                    <a:pt x="67" y="25"/>
                  </a:cubicBezTo>
                  <a:cubicBezTo>
                    <a:pt x="67" y="26"/>
                    <a:pt x="66" y="26"/>
                    <a:pt x="66" y="26"/>
                  </a:cubicBezTo>
                  <a:cubicBezTo>
                    <a:pt x="66" y="26"/>
                    <a:pt x="65" y="26"/>
                    <a:pt x="65" y="26"/>
                  </a:cubicBezTo>
                  <a:cubicBezTo>
                    <a:pt x="64" y="26"/>
                    <a:pt x="63" y="26"/>
                    <a:pt x="62" y="27"/>
                  </a:cubicBezTo>
                  <a:cubicBezTo>
                    <a:pt x="61" y="27"/>
                    <a:pt x="60" y="28"/>
                    <a:pt x="59" y="28"/>
                  </a:cubicBezTo>
                  <a:cubicBezTo>
                    <a:pt x="58" y="28"/>
                    <a:pt x="57" y="28"/>
                    <a:pt x="56" y="28"/>
                  </a:cubicBezTo>
                  <a:cubicBezTo>
                    <a:pt x="53" y="28"/>
                    <a:pt x="51" y="27"/>
                    <a:pt x="48" y="26"/>
                  </a:cubicBezTo>
                  <a:cubicBezTo>
                    <a:pt x="46" y="25"/>
                    <a:pt x="44" y="23"/>
                    <a:pt x="43" y="2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1" y="20"/>
                    <a:pt x="40" y="20"/>
                    <a:pt x="39" y="20"/>
                  </a:cubicBezTo>
                  <a:cubicBezTo>
                    <a:pt x="39" y="20"/>
                    <a:pt x="38" y="20"/>
                    <a:pt x="37" y="20"/>
                  </a:cubicBezTo>
                  <a:cubicBezTo>
                    <a:pt x="36" y="20"/>
                    <a:pt x="35" y="18"/>
                    <a:pt x="35" y="17"/>
                  </a:cubicBezTo>
                  <a:cubicBezTo>
                    <a:pt x="35" y="16"/>
                    <a:pt x="35" y="15"/>
                    <a:pt x="34" y="13"/>
                  </a:cubicBezTo>
                  <a:cubicBezTo>
                    <a:pt x="34" y="13"/>
                    <a:pt x="34" y="11"/>
                    <a:pt x="34" y="10"/>
                  </a:cubicBezTo>
                  <a:cubicBezTo>
                    <a:pt x="35" y="10"/>
                    <a:pt x="35" y="7"/>
                    <a:pt x="35" y="7"/>
                  </a:cubicBezTo>
                  <a:cubicBezTo>
                    <a:pt x="35" y="7"/>
                    <a:pt x="35" y="6"/>
                    <a:pt x="35" y="6"/>
                  </a:cubicBezTo>
                  <a:cubicBezTo>
                    <a:pt x="35" y="6"/>
                    <a:pt x="35" y="5"/>
                    <a:pt x="34" y="5"/>
                  </a:cubicBezTo>
                  <a:cubicBezTo>
                    <a:pt x="34" y="6"/>
                    <a:pt x="34" y="7"/>
                    <a:pt x="34" y="7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3" y="9"/>
                    <a:pt x="33" y="9"/>
                    <a:pt x="33" y="10"/>
                  </a:cubicBezTo>
                  <a:cubicBezTo>
                    <a:pt x="33" y="11"/>
                    <a:pt x="33" y="11"/>
                    <a:pt x="33" y="12"/>
                  </a:cubicBezTo>
                  <a:cubicBezTo>
                    <a:pt x="32" y="12"/>
                    <a:pt x="31" y="11"/>
                    <a:pt x="31" y="11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9" y="10"/>
                    <a:pt x="29" y="10"/>
                    <a:pt x="29" y="9"/>
                  </a:cubicBezTo>
                  <a:cubicBezTo>
                    <a:pt x="29" y="9"/>
                    <a:pt x="27" y="9"/>
                    <a:pt x="28" y="8"/>
                  </a:cubicBezTo>
                  <a:cubicBezTo>
                    <a:pt x="28" y="7"/>
                    <a:pt x="29" y="7"/>
                    <a:pt x="29" y="7"/>
                  </a:cubicBezTo>
                  <a:cubicBezTo>
                    <a:pt x="30" y="6"/>
                    <a:pt x="29" y="5"/>
                    <a:pt x="28" y="5"/>
                  </a:cubicBezTo>
                  <a:cubicBezTo>
                    <a:pt x="28" y="4"/>
                    <a:pt x="29" y="4"/>
                    <a:pt x="30" y="4"/>
                  </a:cubicBezTo>
                  <a:cubicBezTo>
                    <a:pt x="30" y="3"/>
                    <a:pt x="29" y="2"/>
                    <a:pt x="28" y="1"/>
                  </a:cubicBezTo>
                  <a:cubicBezTo>
                    <a:pt x="28" y="1"/>
                    <a:pt x="28" y="1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6" y="0"/>
                    <a:pt x="26" y="0"/>
                  </a:cubicBezTo>
                  <a:cubicBezTo>
                    <a:pt x="26" y="1"/>
                    <a:pt x="25" y="2"/>
                    <a:pt x="24" y="2"/>
                  </a:cubicBezTo>
                  <a:cubicBezTo>
                    <a:pt x="24" y="2"/>
                    <a:pt x="24" y="2"/>
                    <a:pt x="23" y="3"/>
                  </a:cubicBezTo>
                  <a:cubicBezTo>
                    <a:pt x="23" y="3"/>
                    <a:pt x="22" y="3"/>
                    <a:pt x="22" y="3"/>
                  </a:cubicBezTo>
                  <a:cubicBezTo>
                    <a:pt x="22" y="4"/>
                    <a:pt x="21" y="4"/>
                    <a:pt x="21" y="5"/>
                  </a:cubicBezTo>
                  <a:cubicBezTo>
                    <a:pt x="21" y="5"/>
                    <a:pt x="20" y="5"/>
                    <a:pt x="20" y="5"/>
                  </a:cubicBezTo>
                  <a:cubicBezTo>
                    <a:pt x="19" y="6"/>
                    <a:pt x="19" y="7"/>
                    <a:pt x="17" y="7"/>
                  </a:cubicBezTo>
                  <a:cubicBezTo>
                    <a:pt x="16" y="7"/>
                    <a:pt x="16" y="8"/>
                    <a:pt x="15" y="8"/>
                  </a:cubicBezTo>
                  <a:cubicBezTo>
                    <a:pt x="13" y="8"/>
                    <a:pt x="11" y="7"/>
                    <a:pt x="9" y="5"/>
                  </a:cubicBezTo>
                  <a:cubicBezTo>
                    <a:pt x="9" y="5"/>
                    <a:pt x="8" y="4"/>
                    <a:pt x="7" y="3"/>
                  </a:cubicBezTo>
                  <a:cubicBezTo>
                    <a:pt x="7" y="2"/>
                    <a:pt x="6" y="1"/>
                    <a:pt x="6" y="1"/>
                  </a:cubicBezTo>
                  <a:cubicBezTo>
                    <a:pt x="5" y="0"/>
                    <a:pt x="4" y="0"/>
                    <a:pt x="4" y="1"/>
                  </a:cubicBezTo>
                  <a:cubicBezTo>
                    <a:pt x="3" y="2"/>
                    <a:pt x="4" y="3"/>
                    <a:pt x="3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6"/>
                    <a:pt x="2" y="7"/>
                    <a:pt x="2" y="8"/>
                  </a:cubicBezTo>
                  <a:cubicBezTo>
                    <a:pt x="2" y="8"/>
                    <a:pt x="2" y="9"/>
                    <a:pt x="2" y="10"/>
                  </a:cubicBezTo>
                  <a:cubicBezTo>
                    <a:pt x="3" y="10"/>
                    <a:pt x="2" y="11"/>
                    <a:pt x="3" y="11"/>
                  </a:cubicBezTo>
                  <a:cubicBezTo>
                    <a:pt x="3" y="12"/>
                    <a:pt x="4" y="12"/>
                    <a:pt x="3" y="13"/>
                  </a:cubicBezTo>
                  <a:cubicBezTo>
                    <a:pt x="3" y="14"/>
                    <a:pt x="3" y="14"/>
                    <a:pt x="3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3" y="16"/>
                    <a:pt x="3" y="16"/>
                    <a:pt x="4" y="17"/>
                  </a:cubicBezTo>
                  <a:cubicBezTo>
                    <a:pt x="4" y="17"/>
                    <a:pt x="4" y="17"/>
                    <a:pt x="4" y="18"/>
                  </a:cubicBezTo>
                  <a:cubicBezTo>
                    <a:pt x="4" y="18"/>
                    <a:pt x="4" y="18"/>
                    <a:pt x="4" y="19"/>
                  </a:cubicBezTo>
                  <a:cubicBezTo>
                    <a:pt x="4" y="19"/>
                    <a:pt x="5" y="19"/>
                    <a:pt x="5" y="19"/>
                  </a:cubicBezTo>
                  <a:cubicBezTo>
                    <a:pt x="5" y="19"/>
                    <a:pt x="4" y="20"/>
                    <a:pt x="4" y="20"/>
                  </a:cubicBezTo>
                  <a:cubicBezTo>
                    <a:pt x="5" y="20"/>
                    <a:pt x="6" y="20"/>
                    <a:pt x="6" y="21"/>
                  </a:cubicBezTo>
                  <a:cubicBezTo>
                    <a:pt x="6" y="22"/>
                    <a:pt x="5" y="22"/>
                    <a:pt x="5" y="22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8" y="27"/>
                    <a:pt x="8" y="27"/>
                  </a:cubicBezTo>
                  <a:cubicBezTo>
                    <a:pt x="8" y="28"/>
                    <a:pt x="9" y="29"/>
                    <a:pt x="9" y="29"/>
                  </a:cubicBezTo>
                  <a:cubicBezTo>
                    <a:pt x="9" y="29"/>
                    <a:pt x="10" y="29"/>
                    <a:pt x="10" y="29"/>
                  </a:cubicBezTo>
                  <a:cubicBezTo>
                    <a:pt x="10" y="30"/>
                    <a:pt x="11" y="32"/>
                    <a:pt x="11" y="33"/>
                  </a:cubicBezTo>
                  <a:cubicBezTo>
                    <a:pt x="11" y="33"/>
                    <a:pt x="12" y="33"/>
                    <a:pt x="12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14" y="42"/>
                    <a:pt x="14" y="42"/>
                  </a:cubicBezTo>
                  <a:cubicBezTo>
                    <a:pt x="14" y="42"/>
                    <a:pt x="13" y="42"/>
                    <a:pt x="13" y="42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2" y="47"/>
                    <a:pt x="12" y="47"/>
                  </a:cubicBezTo>
                  <a:cubicBezTo>
                    <a:pt x="12" y="47"/>
                    <a:pt x="11" y="48"/>
                    <a:pt x="11" y="49"/>
                  </a:cubicBezTo>
                  <a:cubicBezTo>
                    <a:pt x="11" y="49"/>
                    <a:pt x="11" y="50"/>
                    <a:pt x="11" y="50"/>
                  </a:cubicBezTo>
                  <a:cubicBezTo>
                    <a:pt x="11" y="50"/>
                    <a:pt x="12" y="51"/>
                    <a:pt x="12" y="51"/>
                  </a:cubicBezTo>
                  <a:cubicBezTo>
                    <a:pt x="12" y="52"/>
                    <a:pt x="14" y="52"/>
                    <a:pt x="14" y="52"/>
                  </a:cubicBezTo>
                  <a:cubicBezTo>
                    <a:pt x="14" y="52"/>
                    <a:pt x="14" y="53"/>
                    <a:pt x="14" y="53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5" y="57"/>
                    <a:pt x="15" y="57"/>
                  </a:cubicBezTo>
                  <a:cubicBezTo>
                    <a:pt x="15" y="57"/>
                    <a:pt x="19" y="58"/>
                    <a:pt x="19" y="58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5" y="62"/>
                    <a:pt x="25" y="64"/>
                    <a:pt x="26" y="64"/>
                  </a:cubicBezTo>
                  <a:cubicBezTo>
                    <a:pt x="26" y="64"/>
                    <a:pt x="27" y="67"/>
                    <a:pt x="27" y="67"/>
                  </a:cubicBezTo>
                  <a:cubicBezTo>
                    <a:pt x="27" y="67"/>
                    <a:pt x="27" y="71"/>
                    <a:pt x="27" y="71"/>
                  </a:cubicBezTo>
                  <a:cubicBezTo>
                    <a:pt x="27" y="71"/>
                    <a:pt x="27" y="73"/>
                    <a:pt x="27" y="73"/>
                  </a:cubicBezTo>
                  <a:cubicBezTo>
                    <a:pt x="27" y="73"/>
                    <a:pt x="28" y="74"/>
                    <a:pt x="29" y="74"/>
                  </a:cubicBezTo>
                  <a:cubicBezTo>
                    <a:pt x="29" y="74"/>
                    <a:pt x="29" y="77"/>
                    <a:pt x="29" y="77"/>
                  </a:cubicBezTo>
                  <a:cubicBezTo>
                    <a:pt x="29" y="78"/>
                    <a:pt x="32" y="81"/>
                    <a:pt x="32" y="81"/>
                  </a:cubicBezTo>
                  <a:cubicBezTo>
                    <a:pt x="32" y="81"/>
                    <a:pt x="33" y="81"/>
                    <a:pt x="33" y="81"/>
                  </a:cubicBezTo>
                  <a:cubicBezTo>
                    <a:pt x="34" y="80"/>
                    <a:pt x="36" y="80"/>
                    <a:pt x="36" y="78"/>
                  </a:cubicBezTo>
                  <a:cubicBezTo>
                    <a:pt x="35" y="77"/>
                    <a:pt x="36" y="77"/>
                    <a:pt x="36" y="78"/>
                  </a:cubicBezTo>
                  <a:cubicBezTo>
                    <a:pt x="37" y="79"/>
                    <a:pt x="38" y="79"/>
                    <a:pt x="39" y="79"/>
                  </a:cubicBezTo>
                  <a:cubicBezTo>
                    <a:pt x="40" y="80"/>
                    <a:pt x="40" y="81"/>
                    <a:pt x="41" y="80"/>
                  </a:cubicBezTo>
                  <a:cubicBezTo>
                    <a:pt x="42" y="79"/>
                    <a:pt x="44" y="79"/>
                    <a:pt x="44" y="80"/>
                  </a:cubicBezTo>
                  <a:cubicBezTo>
                    <a:pt x="44" y="82"/>
                    <a:pt x="45" y="83"/>
                    <a:pt x="47" y="84"/>
                  </a:cubicBezTo>
                  <a:cubicBezTo>
                    <a:pt x="48" y="85"/>
                    <a:pt x="47" y="87"/>
                    <a:pt x="49" y="88"/>
                  </a:cubicBezTo>
                  <a:cubicBezTo>
                    <a:pt x="49" y="88"/>
                    <a:pt x="49" y="88"/>
                    <a:pt x="49" y="89"/>
                  </a:cubicBezTo>
                  <a:cubicBezTo>
                    <a:pt x="49" y="89"/>
                    <a:pt x="49" y="89"/>
                    <a:pt x="49" y="90"/>
                  </a:cubicBezTo>
                  <a:cubicBezTo>
                    <a:pt x="50" y="90"/>
                    <a:pt x="50" y="91"/>
                    <a:pt x="50" y="92"/>
                  </a:cubicBezTo>
                  <a:cubicBezTo>
                    <a:pt x="52" y="96"/>
                    <a:pt x="52" y="97"/>
                    <a:pt x="57" y="97"/>
                  </a:cubicBezTo>
                  <a:cubicBezTo>
                    <a:pt x="57" y="97"/>
                    <a:pt x="57" y="97"/>
                    <a:pt x="57" y="98"/>
                  </a:cubicBezTo>
                  <a:cubicBezTo>
                    <a:pt x="58" y="99"/>
                    <a:pt x="60" y="99"/>
                    <a:pt x="60" y="100"/>
                  </a:cubicBezTo>
                  <a:cubicBezTo>
                    <a:pt x="61" y="102"/>
                    <a:pt x="63" y="103"/>
                    <a:pt x="64" y="103"/>
                  </a:cubicBezTo>
                  <a:cubicBezTo>
                    <a:pt x="65" y="103"/>
                    <a:pt x="66" y="103"/>
                    <a:pt x="67" y="105"/>
                  </a:cubicBezTo>
                  <a:cubicBezTo>
                    <a:pt x="67" y="105"/>
                    <a:pt x="68" y="106"/>
                    <a:pt x="69" y="106"/>
                  </a:cubicBezTo>
                  <a:cubicBezTo>
                    <a:pt x="71" y="105"/>
                    <a:pt x="72" y="106"/>
                    <a:pt x="73" y="107"/>
                  </a:cubicBezTo>
                  <a:cubicBezTo>
                    <a:pt x="74" y="107"/>
                    <a:pt x="76" y="107"/>
                    <a:pt x="77" y="106"/>
                  </a:cubicBezTo>
                  <a:cubicBezTo>
                    <a:pt x="78" y="105"/>
                    <a:pt x="79" y="105"/>
                    <a:pt x="81" y="105"/>
                  </a:cubicBezTo>
                  <a:cubicBezTo>
                    <a:pt x="81" y="104"/>
                    <a:pt x="81" y="103"/>
                    <a:pt x="82" y="103"/>
                  </a:cubicBezTo>
                  <a:cubicBezTo>
                    <a:pt x="83" y="103"/>
                    <a:pt x="84" y="103"/>
                    <a:pt x="84" y="103"/>
                  </a:cubicBezTo>
                  <a:cubicBezTo>
                    <a:pt x="85" y="102"/>
                    <a:pt x="85" y="102"/>
                    <a:pt x="86" y="102"/>
                  </a:cubicBezTo>
                  <a:cubicBezTo>
                    <a:pt x="88" y="102"/>
                    <a:pt x="89" y="102"/>
                    <a:pt x="90" y="103"/>
                  </a:cubicBezTo>
                  <a:cubicBezTo>
                    <a:pt x="90" y="105"/>
                    <a:pt x="91" y="106"/>
                    <a:pt x="91" y="107"/>
                  </a:cubicBezTo>
                  <a:cubicBezTo>
                    <a:pt x="91" y="109"/>
                    <a:pt x="91" y="111"/>
                    <a:pt x="92" y="112"/>
                  </a:cubicBezTo>
                  <a:cubicBezTo>
                    <a:pt x="92" y="113"/>
                    <a:pt x="93" y="113"/>
                    <a:pt x="93" y="113"/>
                  </a:cubicBezTo>
                  <a:cubicBezTo>
                    <a:pt x="95" y="113"/>
                    <a:pt x="96" y="114"/>
                    <a:pt x="97" y="114"/>
                  </a:cubicBezTo>
                  <a:cubicBezTo>
                    <a:pt x="100" y="114"/>
                    <a:pt x="103" y="115"/>
                    <a:pt x="105" y="115"/>
                  </a:cubicBezTo>
                  <a:cubicBezTo>
                    <a:pt x="106" y="115"/>
                    <a:pt x="106" y="115"/>
                    <a:pt x="107" y="115"/>
                  </a:cubicBezTo>
                  <a:cubicBezTo>
                    <a:pt x="109" y="116"/>
                    <a:pt x="111" y="116"/>
                    <a:pt x="114" y="115"/>
                  </a:cubicBezTo>
                  <a:cubicBezTo>
                    <a:pt x="114" y="115"/>
                    <a:pt x="114" y="115"/>
                    <a:pt x="114" y="115"/>
                  </a:cubicBezTo>
                  <a:cubicBezTo>
                    <a:pt x="115" y="117"/>
                    <a:pt x="117" y="116"/>
                    <a:pt x="119" y="117"/>
                  </a:cubicBezTo>
                  <a:cubicBezTo>
                    <a:pt x="120" y="118"/>
                    <a:pt x="120" y="118"/>
                    <a:pt x="121" y="117"/>
                  </a:cubicBezTo>
                  <a:cubicBezTo>
                    <a:pt x="121" y="117"/>
                    <a:pt x="121" y="117"/>
                    <a:pt x="121" y="117"/>
                  </a:cubicBezTo>
                  <a:cubicBezTo>
                    <a:pt x="121" y="115"/>
                    <a:pt x="121" y="115"/>
                    <a:pt x="121" y="115"/>
                  </a:cubicBezTo>
                  <a:lnTo>
                    <a:pt x="123" y="1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6" name="Freeform 863">
              <a:extLst>
                <a:ext uri="{FF2B5EF4-FFF2-40B4-BE49-F238E27FC236}">
                  <a16:creationId xmlns:a16="http://schemas.microsoft.com/office/drawing/2014/main" id="{D72C0A79-D6DB-B5D8-68DA-48C348C9C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00" y="3762375"/>
              <a:ext cx="812800" cy="896938"/>
            </a:xfrm>
            <a:custGeom>
              <a:avLst/>
              <a:gdLst>
                <a:gd name="T0" fmla="*/ 186 w 195"/>
                <a:gd name="T1" fmla="*/ 79 h 215"/>
                <a:gd name="T2" fmla="*/ 180 w 195"/>
                <a:gd name="T3" fmla="*/ 92 h 215"/>
                <a:gd name="T4" fmla="*/ 165 w 195"/>
                <a:gd name="T5" fmla="*/ 118 h 215"/>
                <a:gd name="T6" fmla="*/ 160 w 195"/>
                <a:gd name="T7" fmla="*/ 107 h 215"/>
                <a:gd name="T8" fmla="*/ 155 w 195"/>
                <a:gd name="T9" fmla="*/ 106 h 215"/>
                <a:gd name="T10" fmla="*/ 162 w 195"/>
                <a:gd name="T11" fmla="*/ 97 h 215"/>
                <a:gd name="T12" fmla="*/ 150 w 195"/>
                <a:gd name="T13" fmla="*/ 94 h 215"/>
                <a:gd name="T14" fmla="*/ 146 w 195"/>
                <a:gd name="T15" fmla="*/ 86 h 215"/>
                <a:gd name="T16" fmla="*/ 140 w 195"/>
                <a:gd name="T17" fmla="*/ 86 h 215"/>
                <a:gd name="T18" fmla="*/ 134 w 195"/>
                <a:gd name="T19" fmla="*/ 88 h 215"/>
                <a:gd name="T20" fmla="*/ 140 w 195"/>
                <a:gd name="T21" fmla="*/ 94 h 215"/>
                <a:gd name="T22" fmla="*/ 134 w 195"/>
                <a:gd name="T23" fmla="*/ 99 h 215"/>
                <a:gd name="T24" fmla="*/ 138 w 195"/>
                <a:gd name="T25" fmla="*/ 104 h 215"/>
                <a:gd name="T26" fmla="*/ 140 w 195"/>
                <a:gd name="T27" fmla="*/ 111 h 215"/>
                <a:gd name="T28" fmla="*/ 135 w 195"/>
                <a:gd name="T29" fmla="*/ 119 h 215"/>
                <a:gd name="T30" fmla="*/ 119 w 195"/>
                <a:gd name="T31" fmla="*/ 133 h 215"/>
                <a:gd name="T32" fmla="*/ 97 w 195"/>
                <a:gd name="T33" fmla="*/ 151 h 215"/>
                <a:gd name="T34" fmla="*/ 89 w 195"/>
                <a:gd name="T35" fmla="*/ 158 h 215"/>
                <a:gd name="T36" fmla="*/ 80 w 195"/>
                <a:gd name="T37" fmla="*/ 176 h 215"/>
                <a:gd name="T38" fmla="*/ 79 w 195"/>
                <a:gd name="T39" fmla="*/ 199 h 215"/>
                <a:gd name="T40" fmla="*/ 67 w 195"/>
                <a:gd name="T41" fmla="*/ 210 h 215"/>
                <a:gd name="T42" fmla="*/ 52 w 195"/>
                <a:gd name="T43" fmla="*/ 195 h 215"/>
                <a:gd name="T44" fmla="*/ 40 w 195"/>
                <a:gd name="T45" fmla="*/ 167 h 215"/>
                <a:gd name="T46" fmla="*/ 31 w 195"/>
                <a:gd name="T47" fmla="*/ 129 h 215"/>
                <a:gd name="T48" fmla="*/ 28 w 195"/>
                <a:gd name="T49" fmla="*/ 115 h 215"/>
                <a:gd name="T50" fmla="*/ 14 w 195"/>
                <a:gd name="T51" fmla="*/ 124 h 215"/>
                <a:gd name="T52" fmla="*/ 13 w 195"/>
                <a:gd name="T53" fmla="*/ 110 h 215"/>
                <a:gd name="T54" fmla="*/ 3 w 195"/>
                <a:gd name="T55" fmla="*/ 101 h 215"/>
                <a:gd name="T56" fmla="*/ 15 w 195"/>
                <a:gd name="T57" fmla="*/ 100 h 215"/>
                <a:gd name="T58" fmla="*/ 16 w 195"/>
                <a:gd name="T59" fmla="*/ 93 h 215"/>
                <a:gd name="T60" fmla="*/ 13 w 195"/>
                <a:gd name="T61" fmla="*/ 87 h 215"/>
                <a:gd name="T62" fmla="*/ 14 w 195"/>
                <a:gd name="T63" fmla="*/ 72 h 215"/>
                <a:gd name="T64" fmla="*/ 27 w 195"/>
                <a:gd name="T65" fmla="*/ 67 h 215"/>
                <a:gd name="T66" fmla="*/ 42 w 195"/>
                <a:gd name="T67" fmla="*/ 48 h 215"/>
                <a:gd name="T68" fmla="*/ 42 w 195"/>
                <a:gd name="T69" fmla="*/ 43 h 215"/>
                <a:gd name="T70" fmla="*/ 44 w 195"/>
                <a:gd name="T71" fmla="*/ 35 h 215"/>
                <a:gd name="T72" fmla="*/ 36 w 195"/>
                <a:gd name="T73" fmla="*/ 27 h 215"/>
                <a:gd name="T74" fmla="*/ 40 w 195"/>
                <a:gd name="T75" fmla="*/ 17 h 215"/>
                <a:gd name="T76" fmla="*/ 33 w 195"/>
                <a:gd name="T77" fmla="*/ 10 h 215"/>
                <a:gd name="T78" fmla="*/ 37 w 195"/>
                <a:gd name="T79" fmla="*/ 2 h 215"/>
                <a:gd name="T80" fmla="*/ 50 w 195"/>
                <a:gd name="T81" fmla="*/ 3 h 215"/>
                <a:gd name="T82" fmla="*/ 62 w 195"/>
                <a:gd name="T83" fmla="*/ 12 h 215"/>
                <a:gd name="T84" fmla="*/ 77 w 195"/>
                <a:gd name="T85" fmla="*/ 10 h 215"/>
                <a:gd name="T86" fmla="*/ 80 w 195"/>
                <a:gd name="T87" fmla="*/ 18 h 215"/>
                <a:gd name="T88" fmla="*/ 71 w 195"/>
                <a:gd name="T89" fmla="*/ 27 h 215"/>
                <a:gd name="T90" fmla="*/ 76 w 195"/>
                <a:gd name="T91" fmla="*/ 37 h 215"/>
                <a:gd name="T92" fmla="*/ 69 w 195"/>
                <a:gd name="T93" fmla="*/ 40 h 215"/>
                <a:gd name="T94" fmla="*/ 75 w 195"/>
                <a:gd name="T95" fmla="*/ 49 h 215"/>
                <a:gd name="T96" fmla="*/ 82 w 195"/>
                <a:gd name="T97" fmla="*/ 60 h 215"/>
                <a:gd name="T98" fmla="*/ 93 w 195"/>
                <a:gd name="T99" fmla="*/ 73 h 215"/>
                <a:gd name="T100" fmla="*/ 103 w 195"/>
                <a:gd name="T101" fmla="*/ 77 h 215"/>
                <a:gd name="T102" fmla="*/ 114 w 195"/>
                <a:gd name="T103" fmla="*/ 82 h 215"/>
                <a:gd name="T104" fmla="*/ 124 w 195"/>
                <a:gd name="T105" fmla="*/ 84 h 215"/>
                <a:gd name="T106" fmla="*/ 132 w 195"/>
                <a:gd name="T107" fmla="*/ 85 h 215"/>
                <a:gd name="T108" fmla="*/ 135 w 195"/>
                <a:gd name="T109" fmla="*/ 73 h 215"/>
                <a:gd name="T110" fmla="*/ 140 w 195"/>
                <a:gd name="T111" fmla="*/ 77 h 215"/>
                <a:gd name="T112" fmla="*/ 151 w 195"/>
                <a:gd name="T113" fmla="*/ 81 h 215"/>
                <a:gd name="T114" fmla="*/ 158 w 195"/>
                <a:gd name="T115" fmla="*/ 76 h 215"/>
                <a:gd name="T116" fmla="*/ 168 w 195"/>
                <a:gd name="T117" fmla="*/ 70 h 215"/>
                <a:gd name="T118" fmla="*/ 183 w 195"/>
                <a:gd name="T119" fmla="*/ 64 h 215"/>
                <a:gd name="T120" fmla="*/ 194 w 195"/>
                <a:gd name="T121" fmla="*/ 73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5" h="215">
                  <a:moveTo>
                    <a:pt x="194" y="75"/>
                  </a:moveTo>
                  <a:cubicBezTo>
                    <a:pt x="195" y="75"/>
                    <a:pt x="194" y="75"/>
                    <a:pt x="193" y="75"/>
                  </a:cubicBezTo>
                  <a:cubicBezTo>
                    <a:pt x="192" y="75"/>
                    <a:pt x="192" y="74"/>
                    <a:pt x="192" y="74"/>
                  </a:cubicBezTo>
                  <a:cubicBezTo>
                    <a:pt x="192" y="74"/>
                    <a:pt x="191" y="75"/>
                    <a:pt x="190" y="76"/>
                  </a:cubicBezTo>
                  <a:cubicBezTo>
                    <a:pt x="190" y="76"/>
                    <a:pt x="189" y="76"/>
                    <a:pt x="188" y="76"/>
                  </a:cubicBezTo>
                  <a:cubicBezTo>
                    <a:pt x="188" y="77"/>
                    <a:pt x="187" y="77"/>
                    <a:pt x="187" y="78"/>
                  </a:cubicBezTo>
                  <a:cubicBezTo>
                    <a:pt x="187" y="79"/>
                    <a:pt x="186" y="79"/>
                    <a:pt x="186" y="79"/>
                  </a:cubicBezTo>
                  <a:cubicBezTo>
                    <a:pt x="185" y="80"/>
                    <a:pt x="185" y="80"/>
                    <a:pt x="184" y="80"/>
                  </a:cubicBezTo>
                  <a:cubicBezTo>
                    <a:pt x="184" y="80"/>
                    <a:pt x="184" y="81"/>
                    <a:pt x="183" y="81"/>
                  </a:cubicBezTo>
                  <a:cubicBezTo>
                    <a:pt x="183" y="82"/>
                    <a:pt x="182" y="83"/>
                    <a:pt x="182" y="84"/>
                  </a:cubicBezTo>
                  <a:cubicBezTo>
                    <a:pt x="181" y="85"/>
                    <a:pt x="182" y="85"/>
                    <a:pt x="182" y="85"/>
                  </a:cubicBezTo>
                  <a:cubicBezTo>
                    <a:pt x="182" y="86"/>
                    <a:pt x="182" y="88"/>
                    <a:pt x="181" y="89"/>
                  </a:cubicBezTo>
                  <a:cubicBezTo>
                    <a:pt x="181" y="89"/>
                    <a:pt x="180" y="90"/>
                    <a:pt x="180" y="91"/>
                  </a:cubicBezTo>
                  <a:cubicBezTo>
                    <a:pt x="179" y="92"/>
                    <a:pt x="180" y="92"/>
                    <a:pt x="180" y="92"/>
                  </a:cubicBezTo>
                  <a:cubicBezTo>
                    <a:pt x="180" y="93"/>
                    <a:pt x="181" y="93"/>
                    <a:pt x="181" y="94"/>
                  </a:cubicBezTo>
                  <a:cubicBezTo>
                    <a:pt x="181" y="94"/>
                    <a:pt x="180" y="96"/>
                    <a:pt x="180" y="97"/>
                  </a:cubicBezTo>
                  <a:cubicBezTo>
                    <a:pt x="180" y="98"/>
                    <a:pt x="179" y="99"/>
                    <a:pt x="179" y="100"/>
                  </a:cubicBezTo>
                  <a:cubicBezTo>
                    <a:pt x="178" y="101"/>
                    <a:pt x="176" y="102"/>
                    <a:pt x="175" y="102"/>
                  </a:cubicBezTo>
                  <a:cubicBezTo>
                    <a:pt x="175" y="102"/>
                    <a:pt x="169" y="103"/>
                    <a:pt x="169" y="103"/>
                  </a:cubicBezTo>
                  <a:cubicBezTo>
                    <a:pt x="169" y="103"/>
                    <a:pt x="168" y="110"/>
                    <a:pt x="168" y="111"/>
                  </a:cubicBezTo>
                  <a:cubicBezTo>
                    <a:pt x="168" y="111"/>
                    <a:pt x="167" y="116"/>
                    <a:pt x="165" y="118"/>
                  </a:cubicBezTo>
                  <a:cubicBezTo>
                    <a:pt x="164" y="115"/>
                    <a:pt x="164" y="115"/>
                    <a:pt x="164" y="115"/>
                  </a:cubicBezTo>
                  <a:cubicBezTo>
                    <a:pt x="164" y="112"/>
                    <a:pt x="164" y="112"/>
                    <a:pt x="164" y="112"/>
                  </a:cubicBezTo>
                  <a:cubicBezTo>
                    <a:pt x="163" y="109"/>
                    <a:pt x="163" y="109"/>
                    <a:pt x="163" y="109"/>
                  </a:cubicBezTo>
                  <a:cubicBezTo>
                    <a:pt x="163" y="105"/>
                    <a:pt x="163" y="105"/>
                    <a:pt x="163" y="105"/>
                  </a:cubicBezTo>
                  <a:cubicBezTo>
                    <a:pt x="162" y="105"/>
                    <a:pt x="162" y="105"/>
                    <a:pt x="162" y="105"/>
                  </a:cubicBezTo>
                  <a:cubicBezTo>
                    <a:pt x="161" y="105"/>
                    <a:pt x="161" y="105"/>
                    <a:pt x="161" y="105"/>
                  </a:cubicBezTo>
                  <a:cubicBezTo>
                    <a:pt x="160" y="107"/>
                    <a:pt x="160" y="107"/>
                    <a:pt x="160" y="107"/>
                  </a:cubicBezTo>
                  <a:cubicBezTo>
                    <a:pt x="160" y="108"/>
                    <a:pt x="160" y="108"/>
                    <a:pt x="160" y="108"/>
                  </a:cubicBezTo>
                  <a:cubicBezTo>
                    <a:pt x="160" y="109"/>
                    <a:pt x="160" y="109"/>
                    <a:pt x="160" y="109"/>
                  </a:cubicBezTo>
                  <a:cubicBezTo>
                    <a:pt x="160" y="109"/>
                    <a:pt x="159" y="110"/>
                    <a:pt x="159" y="110"/>
                  </a:cubicBezTo>
                  <a:cubicBezTo>
                    <a:pt x="159" y="110"/>
                    <a:pt x="158" y="110"/>
                    <a:pt x="158" y="109"/>
                  </a:cubicBezTo>
                  <a:cubicBezTo>
                    <a:pt x="157" y="109"/>
                    <a:pt x="156" y="109"/>
                    <a:pt x="156" y="109"/>
                  </a:cubicBezTo>
                  <a:cubicBezTo>
                    <a:pt x="156" y="108"/>
                    <a:pt x="156" y="108"/>
                    <a:pt x="156" y="108"/>
                  </a:cubicBezTo>
                  <a:cubicBezTo>
                    <a:pt x="156" y="108"/>
                    <a:pt x="155" y="107"/>
                    <a:pt x="155" y="106"/>
                  </a:cubicBezTo>
                  <a:cubicBezTo>
                    <a:pt x="155" y="106"/>
                    <a:pt x="156" y="105"/>
                    <a:pt x="155" y="105"/>
                  </a:cubicBezTo>
                  <a:cubicBezTo>
                    <a:pt x="155" y="104"/>
                    <a:pt x="157" y="102"/>
                    <a:pt x="157" y="102"/>
                  </a:cubicBezTo>
                  <a:cubicBezTo>
                    <a:pt x="157" y="102"/>
                    <a:pt x="158" y="103"/>
                    <a:pt x="158" y="102"/>
                  </a:cubicBezTo>
                  <a:cubicBezTo>
                    <a:pt x="159" y="102"/>
                    <a:pt x="159" y="102"/>
                    <a:pt x="160" y="102"/>
                  </a:cubicBezTo>
                  <a:cubicBezTo>
                    <a:pt x="160" y="101"/>
                    <a:pt x="161" y="100"/>
                    <a:pt x="161" y="100"/>
                  </a:cubicBezTo>
                  <a:cubicBezTo>
                    <a:pt x="162" y="100"/>
                    <a:pt x="162" y="100"/>
                    <a:pt x="162" y="100"/>
                  </a:cubicBezTo>
                  <a:cubicBezTo>
                    <a:pt x="162" y="100"/>
                    <a:pt x="162" y="98"/>
                    <a:pt x="162" y="97"/>
                  </a:cubicBezTo>
                  <a:cubicBezTo>
                    <a:pt x="162" y="97"/>
                    <a:pt x="162" y="96"/>
                    <a:pt x="162" y="96"/>
                  </a:cubicBezTo>
                  <a:cubicBezTo>
                    <a:pt x="162" y="96"/>
                    <a:pt x="163" y="96"/>
                    <a:pt x="163" y="96"/>
                  </a:cubicBezTo>
                  <a:cubicBezTo>
                    <a:pt x="163" y="96"/>
                    <a:pt x="163" y="96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2" y="95"/>
                    <a:pt x="161" y="95"/>
                  </a:cubicBezTo>
                  <a:cubicBezTo>
                    <a:pt x="161" y="94"/>
                    <a:pt x="153" y="94"/>
                    <a:pt x="152" y="94"/>
                  </a:cubicBezTo>
                  <a:cubicBezTo>
                    <a:pt x="150" y="94"/>
                    <a:pt x="150" y="94"/>
                    <a:pt x="150" y="94"/>
                  </a:cubicBezTo>
                  <a:cubicBezTo>
                    <a:pt x="150" y="94"/>
                    <a:pt x="149" y="94"/>
                    <a:pt x="148" y="94"/>
                  </a:cubicBezTo>
                  <a:cubicBezTo>
                    <a:pt x="147" y="94"/>
                    <a:pt x="146" y="93"/>
                    <a:pt x="146" y="93"/>
                  </a:cubicBezTo>
                  <a:cubicBezTo>
                    <a:pt x="146" y="93"/>
                    <a:pt x="146" y="92"/>
                    <a:pt x="146" y="92"/>
                  </a:cubicBezTo>
                  <a:cubicBezTo>
                    <a:pt x="146" y="92"/>
                    <a:pt x="147" y="91"/>
                    <a:pt x="147" y="91"/>
                  </a:cubicBezTo>
                  <a:cubicBezTo>
                    <a:pt x="147" y="90"/>
                    <a:pt x="147" y="90"/>
                    <a:pt x="147" y="89"/>
                  </a:cubicBezTo>
                  <a:cubicBezTo>
                    <a:pt x="147" y="89"/>
                    <a:pt x="146" y="88"/>
                    <a:pt x="146" y="88"/>
                  </a:cubicBezTo>
                  <a:cubicBezTo>
                    <a:pt x="146" y="88"/>
                    <a:pt x="146" y="87"/>
                    <a:pt x="146" y="86"/>
                  </a:cubicBezTo>
                  <a:cubicBezTo>
                    <a:pt x="145" y="86"/>
                    <a:pt x="145" y="87"/>
                    <a:pt x="145" y="87"/>
                  </a:cubicBezTo>
                  <a:cubicBezTo>
                    <a:pt x="145" y="87"/>
                    <a:pt x="145" y="88"/>
                    <a:pt x="145" y="88"/>
                  </a:cubicBezTo>
                  <a:cubicBezTo>
                    <a:pt x="144" y="88"/>
                    <a:pt x="144" y="88"/>
                    <a:pt x="144" y="88"/>
                  </a:cubicBezTo>
                  <a:cubicBezTo>
                    <a:pt x="144" y="88"/>
                    <a:pt x="142" y="87"/>
                    <a:pt x="142" y="87"/>
                  </a:cubicBezTo>
                  <a:cubicBezTo>
                    <a:pt x="141" y="85"/>
                    <a:pt x="141" y="85"/>
                    <a:pt x="141" y="85"/>
                  </a:cubicBezTo>
                  <a:cubicBezTo>
                    <a:pt x="140" y="85"/>
                    <a:pt x="140" y="85"/>
                    <a:pt x="140" y="85"/>
                  </a:cubicBezTo>
                  <a:cubicBezTo>
                    <a:pt x="140" y="86"/>
                    <a:pt x="140" y="86"/>
                    <a:pt x="140" y="86"/>
                  </a:cubicBezTo>
                  <a:cubicBezTo>
                    <a:pt x="138" y="86"/>
                    <a:pt x="138" y="86"/>
                    <a:pt x="138" y="86"/>
                  </a:cubicBezTo>
                  <a:cubicBezTo>
                    <a:pt x="137" y="84"/>
                    <a:pt x="137" y="84"/>
                    <a:pt x="137" y="84"/>
                  </a:cubicBezTo>
                  <a:cubicBezTo>
                    <a:pt x="136" y="84"/>
                    <a:pt x="136" y="84"/>
                    <a:pt x="136" y="84"/>
                  </a:cubicBezTo>
                  <a:cubicBezTo>
                    <a:pt x="136" y="84"/>
                    <a:pt x="136" y="85"/>
                    <a:pt x="136" y="85"/>
                  </a:cubicBezTo>
                  <a:cubicBezTo>
                    <a:pt x="136" y="85"/>
                    <a:pt x="136" y="86"/>
                    <a:pt x="136" y="86"/>
                  </a:cubicBezTo>
                  <a:cubicBezTo>
                    <a:pt x="135" y="86"/>
                    <a:pt x="135" y="86"/>
                    <a:pt x="135" y="86"/>
                  </a:cubicBezTo>
                  <a:cubicBezTo>
                    <a:pt x="135" y="86"/>
                    <a:pt x="134" y="88"/>
                    <a:pt x="134" y="88"/>
                  </a:cubicBezTo>
                  <a:cubicBezTo>
                    <a:pt x="134" y="88"/>
                    <a:pt x="134" y="89"/>
                    <a:pt x="134" y="89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7" y="91"/>
                    <a:pt x="138" y="91"/>
                  </a:cubicBezTo>
                  <a:cubicBezTo>
                    <a:pt x="138" y="91"/>
                    <a:pt x="139" y="91"/>
                    <a:pt x="139" y="91"/>
                  </a:cubicBezTo>
                  <a:cubicBezTo>
                    <a:pt x="139" y="91"/>
                    <a:pt x="140" y="92"/>
                    <a:pt x="140" y="92"/>
                  </a:cubicBezTo>
                  <a:cubicBezTo>
                    <a:pt x="140" y="93"/>
                    <a:pt x="140" y="94"/>
                    <a:pt x="140" y="94"/>
                  </a:cubicBezTo>
                  <a:cubicBezTo>
                    <a:pt x="140" y="94"/>
                    <a:pt x="140" y="94"/>
                    <a:pt x="140" y="94"/>
                  </a:cubicBezTo>
                  <a:cubicBezTo>
                    <a:pt x="139" y="94"/>
                    <a:pt x="138" y="94"/>
                    <a:pt x="138" y="94"/>
                  </a:cubicBezTo>
                  <a:cubicBezTo>
                    <a:pt x="138" y="94"/>
                    <a:pt x="136" y="94"/>
                    <a:pt x="136" y="94"/>
                  </a:cubicBezTo>
                  <a:cubicBezTo>
                    <a:pt x="136" y="94"/>
                    <a:pt x="137" y="95"/>
                    <a:pt x="137" y="95"/>
                  </a:cubicBezTo>
                  <a:cubicBezTo>
                    <a:pt x="137" y="95"/>
                    <a:pt x="137" y="96"/>
                    <a:pt x="136" y="96"/>
                  </a:cubicBezTo>
                  <a:cubicBezTo>
                    <a:pt x="136" y="96"/>
                    <a:pt x="135" y="96"/>
                    <a:pt x="135" y="96"/>
                  </a:cubicBezTo>
                  <a:cubicBezTo>
                    <a:pt x="134" y="96"/>
                    <a:pt x="134" y="96"/>
                    <a:pt x="134" y="97"/>
                  </a:cubicBezTo>
                  <a:cubicBezTo>
                    <a:pt x="134" y="97"/>
                    <a:pt x="134" y="99"/>
                    <a:pt x="134" y="99"/>
                  </a:cubicBezTo>
                  <a:cubicBezTo>
                    <a:pt x="134" y="99"/>
                    <a:pt x="135" y="99"/>
                    <a:pt x="135" y="99"/>
                  </a:cubicBezTo>
                  <a:cubicBezTo>
                    <a:pt x="135" y="100"/>
                    <a:pt x="136" y="100"/>
                    <a:pt x="137" y="100"/>
                  </a:cubicBezTo>
                  <a:cubicBezTo>
                    <a:pt x="137" y="100"/>
                    <a:pt x="138" y="100"/>
                    <a:pt x="138" y="100"/>
                  </a:cubicBezTo>
                  <a:cubicBezTo>
                    <a:pt x="139" y="101"/>
                    <a:pt x="139" y="101"/>
                    <a:pt x="139" y="101"/>
                  </a:cubicBezTo>
                  <a:cubicBezTo>
                    <a:pt x="139" y="102"/>
                    <a:pt x="139" y="102"/>
                    <a:pt x="139" y="103"/>
                  </a:cubicBezTo>
                  <a:cubicBezTo>
                    <a:pt x="139" y="103"/>
                    <a:pt x="139" y="104"/>
                    <a:pt x="139" y="104"/>
                  </a:cubicBezTo>
                  <a:cubicBezTo>
                    <a:pt x="139" y="104"/>
                    <a:pt x="138" y="104"/>
                    <a:pt x="138" y="104"/>
                  </a:cubicBezTo>
                  <a:cubicBezTo>
                    <a:pt x="138" y="105"/>
                    <a:pt x="137" y="105"/>
                    <a:pt x="137" y="105"/>
                  </a:cubicBezTo>
                  <a:cubicBezTo>
                    <a:pt x="138" y="106"/>
                    <a:pt x="138" y="106"/>
                    <a:pt x="138" y="107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39" y="108"/>
                    <a:pt x="138" y="108"/>
                    <a:pt x="139" y="108"/>
                  </a:cubicBezTo>
                  <a:cubicBezTo>
                    <a:pt x="139" y="108"/>
                    <a:pt x="139" y="108"/>
                    <a:pt x="140" y="109"/>
                  </a:cubicBezTo>
                  <a:cubicBezTo>
                    <a:pt x="140" y="109"/>
                    <a:pt x="140" y="110"/>
                    <a:pt x="140" y="110"/>
                  </a:cubicBezTo>
                  <a:cubicBezTo>
                    <a:pt x="140" y="110"/>
                    <a:pt x="140" y="111"/>
                    <a:pt x="140" y="111"/>
                  </a:cubicBezTo>
                  <a:cubicBezTo>
                    <a:pt x="140" y="111"/>
                    <a:pt x="141" y="114"/>
                    <a:pt x="141" y="114"/>
                  </a:cubicBezTo>
                  <a:cubicBezTo>
                    <a:pt x="141" y="118"/>
                    <a:pt x="141" y="118"/>
                    <a:pt x="141" y="118"/>
                  </a:cubicBezTo>
                  <a:cubicBezTo>
                    <a:pt x="141" y="119"/>
                    <a:pt x="139" y="120"/>
                    <a:pt x="138" y="120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7" y="120"/>
                    <a:pt x="137" y="120"/>
                    <a:pt x="136" y="120"/>
                  </a:cubicBezTo>
                  <a:cubicBezTo>
                    <a:pt x="136" y="119"/>
                    <a:pt x="136" y="119"/>
                    <a:pt x="135" y="119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5" y="119"/>
                    <a:pt x="135" y="118"/>
                    <a:pt x="135" y="117"/>
                  </a:cubicBezTo>
                  <a:cubicBezTo>
                    <a:pt x="135" y="117"/>
                    <a:pt x="135" y="117"/>
                    <a:pt x="135" y="116"/>
                  </a:cubicBezTo>
                  <a:cubicBezTo>
                    <a:pt x="133" y="118"/>
                    <a:pt x="131" y="120"/>
                    <a:pt x="129" y="120"/>
                  </a:cubicBezTo>
                  <a:cubicBezTo>
                    <a:pt x="127" y="120"/>
                    <a:pt x="126" y="123"/>
                    <a:pt x="127" y="124"/>
                  </a:cubicBezTo>
                  <a:cubicBezTo>
                    <a:pt x="127" y="126"/>
                    <a:pt x="127" y="128"/>
                    <a:pt x="125" y="129"/>
                  </a:cubicBezTo>
                  <a:cubicBezTo>
                    <a:pt x="125" y="129"/>
                    <a:pt x="124" y="130"/>
                    <a:pt x="124" y="130"/>
                  </a:cubicBezTo>
                  <a:cubicBezTo>
                    <a:pt x="123" y="132"/>
                    <a:pt x="121" y="132"/>
                    <a:pt x="119" y="133"/>
                  </a:cubicBezTo>
                  <a:cubicBezTo>
                    <a:pt x="119" y="133"/>
                    <a:pt x="117" y="134"/>
                    <a:pt x="116" y="132"/>
                  </a:cubicBezTo>
                  <a:cubicBezTo>
                    <a:pt x="116" y="132"/>
                    <a:pt x="115" y="133"/>
                    <a:pt x="115" y="134"/>
                  </a:cubicBezTo>
                  <a:cubicBezTo>
                    <a:pt x="115" y="135"/>
                    <a:pt x="115" y="135"/>
                    <a:pt x="114" y="136"/>
                  </a:cubicBezTo>
                  <a:cubicBezTo>
                    <a:pt x="112" y="136"/>
                    <a:pt x="112" y="138"/>
                    <a:pt x="111" y="139"/>
                  </a:cubicBezTo>
                  <a:cubicBezTo>
                    <a:pt x="110" y="141"/>
                    <a:pt x="109" y="142"/>
                    <a:pt x="107" y="143"/>
                  </a:cubicBezTo>
                  <a:cubicBezTo>
                    <a:pt x="105" y="144"/>
                    <a:pt x="103" y="146"/>
                    <a:pt x="102" y="148"/>
                  </a:cubicBezTo>
                  <a:cubicBezTo>
                    <a:pt x="101" y="150"/>
                    <a:pt x="99" y="150"/>
                    <a:pt x="97" y="151"/>
                  </a:cubicBezTo>
                  <a:cubicBezTo>
                    <a:pt x="97" y="151"/>
                    <a:pt x="96" y="151"/>
                    <a:pt x="96" y="151"/>
                  </a:cubicBezTo>
                  <a:cubicBezTo>
                    <a:pt x="96" y="152"/>
                    <a:pt x="95" y="152"/>
                    <a:pt x="95" y="153"/>
                  </a:cubicBezTo>
                  <a:cubicBezTo>
                    <a:pt x="96" y="154"/>
                    <a:pt x="95" y="155"/>
                    <a:pt x="93" y="154"/>
                  </a:cubicBezTo>
                  <a:cubicBezTo>
                    <a:pt x="93" y="155"/>
                    <a:pt x="93" y="155"/>
                    <a:pt x="93" y="155"/>
                  </a:cubicBezTo>
                  <a:cubicBezTo>
                    <a:pt x="94" y="155"/>
                    <a:pt x="95" y="154"/>
                    <a:pt x="95" y="155"/>
                  </a:cubicBezTo>
                  <a:cubicBezTo>
                    <a:pt x="95" y="156"/>
                    <a:pt x="94" y="156"/>
                    <a:pt x="94" y="157"/>
                  </a:cubicBezTo>
                  <a:cubicBezTo>
                    <a:pt x="92" y="157"/>
                    <a:pt x="90" y="157"/>
                    <a:pt x="89" y="158"/>
                  </a:cubicBezTo>
                  <a:cubicBezTo>
                    <a:pt x="88" y="158"/>
                    <a:pt x="88" y="158"/>
                    <a:pt x="88" y="159"/>
                  </a:cubicBezTo>
                  <a:cubicBezTo>
                    <a:pt x="87" y="162"/>
                    <a:pt x="86" y="162"/>
                    <a:pt x="84" y="160"/>
                  </a:cubicBezTo>
                  <a:cubicBezTo>
                    <a:pt x="81" y="161"/>
                    <a:pt x="80" y="165"/>
                    <a:pt x="80" y="167"/>
                  </a:cubicBezTo>
                  <a:cubicBezTo>
                    <a:pt x="81" y="169"/>
                    <a:pt x="82" y="170"/>
                    <a:pt x="81" y="172"/>
                  </a:cubicBezTo>
                  <a:cubicBezTo>
                    <a:pt x="80" y="172"/>
                    <a:pt x="81" y="172"/>
                    <a:pt x="81" y="173"/>
                  </a:cubicBezTo>
                  <a:cubicBezTo>
                    <a:pt x="82" y="173"/>
                    <a:pt x="81" y="174"/>
                    <a:pt x="80" y="175"/>
                  </a:cubicBezTo>
                  <a:cubicBezTo>
                    <a:pt x="80" y="175"/>
                    <a:pt x="80" y="176"/>
                    <a:pt x="80" y="176"/>
                  </a:cubicBezTo>
                  <a:cubicBezTo>
                    <a:pt x="82" y="177"/>
                    <a:pt x="81" y="179"/>
                    <a:pt x="81" y="181"/>
                  </a:cubicBezTo>
                  <a:cubicBezTo>
                    <a:pt x="82" y="184"/>
                    <a:pt x="80" y="186"/>
                    <a:pt x="78" y="188"/>
                  </a:cubicBezTo>
                  <a:cubicBezTo>
                    <a:pt x="78" y="188"/>
                    <a:pt x="78" y="189"/>
                    <a:pt x="78" y="189"/>
                  </a:cubicBezTo>
                  <a:cubicBezTo>
                    <a:pt x="78" y="190"/>
                    <a:pt x="79" y="192"/>
                    <a:pt x="79" y="193"/>
                  </a:cubicBezTo>
                  <a:cubicBezTo>
                    <a:pt x="79" y="194"/>
                    <a:pt x="79" y="194"/>
                    <a:pt x="78" y="195"/>
                  </a:cubicBezTo>
                  <a:cubicBezTo>
                    <a:pt x="78" y="195"/>
                    <a:pt x="78" y="195"/>
                    <a:pt x="78" y="195"/>
                  </a:cubicBezTo>
                  <a:cubicBezTo>
                    <a:pt x="79" y="196"/>
                    <a:pt x="79" y="198"/>
                    <a:pt x="79" y="199"/>
                  </a:cubicBezTo>
                  <a:cubicBezTo>
                    <a:pt x="79" y="200"/>
                    <a:pt x="77" y="200"/>
                    <a:pt x="76" y="199"/>
                  </a:cubicBezTo>
                  <a:cubicBezTo>
                    <a:pt x="75" y="199"/>
                    <a:pt x="75" y="199"/>
                    <a:pt x="75" y="199"/>
                  </a:cubicBezTo>
                  <a:cubicBezTo>
                    <a:pt x="75" y="201"/>
                    <a:pt x="74" y="202"/>
                    <a:pt x="73" y="203"/>
                  </a:cubicBezTo>
                  <a:cubicBezTo>
                    <a:pt x="73" y="204"/>
                    <a:pt x="72" y="205"/>
                    <a:pt x="73" y="206"/>
                  </a:cubicBezTo>
                  <a:cubicBezTo>
                    <a:pt x="73" y="206"/>
                    <a:pt x="73" y="207"/>
                    <a:pt x="72" y="207"/>
                  </a:cubicBezTo>
                  <a:cubicBezTo>
                    <a:pt x="71" y="207"/>
                    <a:pt x="70" y="207"/>
                    <a:pt x="68" y="208"/>
                  </a:cubicBezTo>
                  <a:cubicBezTo>
                    <a:pt x="68" y="209"/>
                    <a:pt x="67" y="209"/>
                    <a:pt x="67" y="210"/>
                  </a:cubicBezTo>
                  <a:cubicBezTo>
                    <a:pt x="67" y="213"/>
                    <a:pt x="64" y="215"/>
                    <a:pt x="62" y="214"/>
                  </a:cubicBezTo>
                  <a:cubicBezTo>
                    <a:pt x="62" y="214"/>
                    <a:pt x="62" y="214"/>
                    <a:pt x="62" y="213"/>
                  </a:cubicBezTo>
                  <a:cubicBezTo>
                    <a:pt x="62" y="214"/>
                    <a:pt x="62" y="214"/>
                    <a:pt x="62" y="214"/>
                  </a:cubicBezTo>
                  <a:cubicBezTo>
                    <a:pt x="59" y="213"/>
                    <a:pt x="58" y="211"/>
                    <a:pt x="57" y="209"/>
                  </a:cubicBezTo>
                  <a:cubicBezTo>
                    <a:pt x="56" y="207"/>
                    <a:pt x="55" y="205"/>
                    <a:pt x="55" y="203"/>
                  </a:cubicBezTo>
                  <a:cubicBezTo>
                    <a:pt x="55" y="201"/>
                    <a:pt x="54" y="199"/>
                    <a:pt x="53" y="197"/>
                  </a:cubicBezTo>
                  <a:cubicBezTo>
                    <a:pt x="52" y="196"/>
                    <a:pt x="52" y="196"/>
                    <a:pt x="52" y="195"/>
                  </a:cubicBezTo>
                  <a:cubicBezTo>
                    <a:pt x="51" y="192"/>
                    <a:pt x="50" y="190"/>
                    <a:pt x="48" y="188"/>
                  </a:cubicBezTo>
                  <a:cubicBezTo>
                    <a:pt x="47" y="186"/>
                    <a:pt x="45" y="184"/>
                    <a:pt x="45" y="181"/>
                  </a:cubicBezTo>
                  <a:cubicBezTo>
                    <a:pt x="44" y="179"/>
                    <a:pt x="44" y="177"/>
                    <a:pt x="44" y="175"/>
                  </a:cubicBezTo>
                  <a:cubicBezTo>
                    <a:pt x="42" y="174"/>
                    <a:pt x="42" y="173"/>
                    <a:pt x="42" y="171"/>
                  </a:cubicBezTo>
                  <a:cubicBezTo>
                    <a:pt x="42" y="171"/>
                    <a:pt x="42" y="171"/>
                    <a:pt x="42" y="171"/>
                  </a:cubicBezTo>
                  <a:cubicBezTo>
                    <a:pt x="41" y="170"/>
                    <a:pt x="41" y="170"/>
                    <a:pt x="41" y="169"/>
                  </a:cubicBezTo>
                  <a:cubicBezTo>
                    <a:pt x="41" y="169"/>
                    <a:pt x="40" y="168"/>
                    <a:pt x="40" y="167"/>
                  </a:cubicBezTo>
                  <a:cubicBezTo>
                    <a:pt x="39" y="167"/>
                    <a:pt x="39" y="165"/>
                    <a:pt x="39" y="165"/>
                  </a:cubicBezTo>
                  <a:cubicBezTo>
                    <a:pt x="38" y="163"/>
                    <a:pt x="37" y="161"/>
                    <a:pt x="36" y="160"/>
                  </a:cubicBezTo>
                  <a:cubicBezTo>
                    <a:pt x="36" y="159"/>
                    <a:pt x="35" y="159"/>
                    <a:pt x="35" y="158"/>
                  </a:cubicBezTo>
                  <a:cubicBezTo>
                    <a:pt x="35" y="156"/>
                    <a:pt x="34" y="153"/>
                    <a:pt x="34" y="151"/>
                  </a:cubicBezTo>
                  <a:cubicBezTo>
                    <a:pt x="34" y="149"/>
                    <a:pt x="33" y="147"/>
                    <a:pt x="32" y="145"/>
                  </a:cubicBezTo>
                  <a:cubicBezTo>
                    <a:pt x="32" y="144"/>
                    <a:pt x="32" y="143"/>
                    <a:pt x="32" y="142"/>
                  </a:cubicBezTo>
                  <a:cubicBezTo>
                    <a:pt x="31" y="138"/>
                    <a:pt x="30" y="133"/>
                    <a:pt x="31" y="129"/>
                  </a:cubicBezTo>
                  <a:cubicBezTo>
                    <a:pt x="31" y="128"/>
                    <a:pt x="31" y="128"/>
                    <a:pt x="31" y="127"/>
                  </a:cubicBezTo>
                  <a:cubicBezTo>
                    <a:pt x="32" y="126"/>
                    <a:pt x="31" y="125"/>
                    <a:pt x="31" y="124"/>
                  </a:cubicBezTo>
                  <a:cubicBezTo>
                    <a:pt x="30" y="123"/>
                    <a:pt x="30" y="121"/>
                    <a:pt x="30" y="120"/>
                  </a:cubicBezTo>
                  <a:cubicBezTo>
                    <a:pt x="30" y="120"/>
                    <a:pt x="30" y="120"/>
                    <a:pt x="30" y="120"/>
                  </a:cubicBezTo>
                  <a:cubicBezTo>
                    <a:pt x="29" y="118"/>
                    <a:pt x="30" y="116"/>
                    <a:pt x="29" y="114"/>
                  </a:cubicBezTo>
                  <a:cubicBezTo>
                    <a:pt x="29" y="113"/>
                    <a:pt x="28" y="113"/>
                    <a:pt x="28" y="113"/>
                  </a:cubicBezTo>
                  <a:cubicBezTo>
                    <a:pt x="28" y="114"/>
                    <a:pt x="28" y="115"/>
                    <a:pt x="28" y="115"/>
                  </a:cubicBezTo>
                  <a:cubicBezTo>
                    <a:pt x="27" y="116"/>
                    <a:pt x="27" y="116"/>
                    <a:pt x="27" y="117"/>
                  </a:cubicBezTo>
                  <a:cubicBezTo>
                    <a:pt x="28" y="119"/>
                    <a:pt x="27" y="121"/>
                    <a:pt x="26" y="122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4" y="124"/>
                    <a:pt x="22" y="126"/>
                    <a:pt x="19" y="126"/>
                  </a:cubicBezTo>
                  <a:cubicBezTo>
                    <a:pt x="19" y="125"/>
                    <a:pt x="18" y="127"/>
                    <a:pt x="18" y="126"/>
                  </a:cubicBezTo>
                  <a:cubicBezTo>
                    <a:pt x="17" y="126"/>
                    <a:pt x="16" y="126"/>
                    <a:pt x="16" y="125"/>
                  </a:cubicBezTo>
                  <a:cubicBezTo>
                    <a:pt x="15" y="125"/>
                    <a:pt x="15" y="125"/>
                    <a:pt x="14" y="124"/>
                  </a:cubicBezTo>
                  <a:cubicBezTo>
                    <a:pt x="13" y="123"/>
                    <a:pt x="11" y="122"/>
                    <a:pt x="11" y="120"/>
                  </a:cubicBezTo>
                  <a:cubicBezTo>
                    <a:pt x="10" y="120"/>
                    <a:pt x="10" y="119"/>
                    <a:pt x="9" y="119"/>
                  </a:cubicBezTo>
                  <a:cubicBezTo>
                    <a:pt x="7" y="118"/>
                    <a:pt x="7" y="116"/>
                    <a:pt x="5" y="115"/>
                  </a:cubicBezTo>
                  <a:cubicBezTo>
                    <a:pt x="5" y="114"/>
                    <a:pt x="6" y="114"/>
                    <a:pt x="6" y="114"/>
                  </a:cubicBezTo>
                  <a:cubicBezTo>
                    <a:pt x="8" y="115"/>
                    <a:pt x="10" y="114"/>
                    <a:pt x="12" y="113"/>
                  </a:cubicBezTo>
                  <a:cubicBezTo>
                    <a:pt x="12" y="112"/>
                    <a:pt x="14" y="113"/>
                    <a:pt x="14" y="111"/>
                  </a:cubicBezTo>
                  <a:cubicBezTo>
                    <a:pt x="15" y="110"/>
                    <a:pt x="14" y="110"/>
                    <a:pt x="13" y="110"/>
                  </a:cubicBezTo>
                  <a:cubicBezTo>
                    <a:pt x="13" y="110"/>
                    <a:pt x="12" y="110"/>
                    <a:pt x="12" y="110"/>
                  </a:cubicBezTo>
                  <a:cubicBezTo>
                    <a:pt x="9" y="112"/>
                    <a:pt x="4" y="110"/>
                    <a:pt x="2" y="107"/>
                  </a:cubicBezTo>
                  <a:cubicBezTo>
                    <a:pt x="2" y="107"/>
                    <a:pt x="3" y="106"/>
                    <a:pt x="2" y="105"/>
                  </a:cubicBezTo>
                  <a:cubicBezTo>
                    <a:pt x="1" y="105"/>
                    <a:pt x="1" y="105"/>
                    <a:pt x="0" y="104"/>
                  </a:cubicBezTo>
                  <a:cubicBezTo>
                    <a:pt x="0" y="104"/>
                    <a:pt x="1" y="104"/>
                    <a:pt x="1" y="103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3" y="103"/>
                    <a:pt x="3" y="101"/>
                    <a:pt x="3" y="101"/>
                  </a:cubicBezTo>
                  <a:cubicBezTo>
                    <a:pt x="3" y="101"/>
                    <a:pt x="4" y="101"/>
                    <a:pt x="4" y="101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3" y="101"/>
                    <a:pt x="14" y="100"/>
                    <a:pt x="14" y="100"/>
                  </a:cubicBezTo>
                  <a:cubicBezTo>
                    <a:pt x="14" y="100"/>
                    <a:pt x="15" y="100"/>
                    <a:pt x="15" y="100"/>
                  </a:cubicBezTo>
                  <a:cubicBezTo>
                    <a:pt x="16" y="101"/>
                    <a:pt x="16" y="101"/>
                    <a:pt x="16" y="101"/>
                  </a:cubicBezTo>
                  <a:cubicBezTo>
                    <a:pt x="16" y="101"/>
                    <a:pt x="17" y="101"/>
                    <a:pt x="17" y="101"/>
                  </a:cubicBezTo>
                  <a:cubicBezTo>
                    <a:pt x="17" y="101"/>
                    <a:pt x="19" y="100"/>
                    <a:pt x="19" y="100"/>
                  </a:cubicBezTo>
                  <a:cubicBezTo>
                    <a:pt x="19" y="100"/>
                    <a:pt x="19" y="100"/>
                    <a:pt x="19" y="100"/>
                  </a:cubicBezTo>
                  <a:cubicBezTo>
                    <a:pt x="19" y="100"/>
                    <a:pt x="18" y="99"/>
                    <a:pt x="19" y="99"/>
                  </a:cubicBezTo>
                  <a:cubicBezTo>
                    <a:pt x="19" y="99"/>
                    <a:pt x="19" y="98"/>
                    <a:pt x="19" y="98"/>
                  </a:cubicBezTo>
                  <a:cubicBezTo>
                    <a:pt x="16" y="93"/>
                    <a:pt x="16" y="93"/>
                    <a:pt x="16" y="93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4" y="90"/>
                    <a:pt x="14" y="90"/>
                    <a:pt x="14" y="90"/>
                  </a:cubicBezTo>
                  <a:cubicBezTo>
                    <a:pt x="14" y="90"/>
                    <a:pt x="13" y="90"/>
                    <a:pt x="13" y="90"/>
                  </a:cubicBezTo>
                  <a:cubicBezTo>
                    <a:pt x="13" y="90"/>
                    <a:pt x="12" y="89"/>
                    <a:pt x="12" y="89"/>
                  </a:cubicBezTo>
                  <a:cubicBezTo>
                    <a:pt x="12" y="89"/>
                    <a:pt x="12" y="89"/>
                    <a:pt x="12" y="89"/>
                  </a:cubicBezTo>
                  <a:cubicBezTo>
                    <a:pt x="12" y="88"/>
                    <a:pt x="13" y="88"/>
                    <a:pt x="13" y="87"/>
                  </a:cubicBezTo>
                  <a:cubicBezTo>
                    <a:pt x="13" y="87"/>
                    <a:pt x="13" y="87"/>
                    <a:pt x="13" y="87"/>
                  </a:cubicBezTo>
                  <a:cubicBezTo>
                    <a:pt x="13" y="87"/>
                    <a:pt x="13" y="87"/>
                    <a:pt x="13" y="86"/>
                  </a:cubicBezTo>
                  <a:cubicBezTo>
                    <a:pt x="13" y="85"/>
                    <a:pt x="13" y="84"/>
                    <a:pt x="13" y="84"/>
                  </a:cubicBezTo>
                  <a:cubicBezTo>
                    <a:pt x="13" y="84"/>
                    <a:pt x="10" y="83"/>
                    <a:pt x="10" y="83"/>
                  </a:cubicBezTo>
                  <a:cubicBezTo>
                    <a:pt x="10" y="83"/>
                    <a:pt x="8" y="82"/>
                    <a:pt x="8" y="82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8" y="80"/>
                    <a:pt x="11" y="76"/>
                    <a:pt x="11" y="76"/>
                  </a:cubicBezTo>
                  <a:cubicBezTo>
                    <a:pt x="11" y="76"/>
                    <a:pt x="14" y="72"/>
                    <a:pt x="14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7" y="75"/>
                    <a:pt x="17" y="75"/>
                    <a:pt x="17" y="75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19" y="74"/>
                    <a:pt x="20" y="74"/>
                    <a:pt x="20" y="74"/>
                  </a:cubicBezTo>
                  <a:cubicBezTo>
                    <a:pt x="21" y="74"/>
                    <a:pt x="25" y="73"/>
                    <a:pt x="25" y="73"/>
                  </a:cubicBezTo>
                  <a:cubicBezTo>
                    <a:pt x="25" y="73"/>
                    <a:pt x="26" y="70"/>
                    <a:pt x="26" y="69"/>
                  </a:cubicBezTo>
                  <a:cubicBezTo>
                    <a:pt x="26" y="69"/>
                    <a:pt x="27" y="68"/>
                    <a:pt x="27" y="67"/>
                  </a:cubicBezTo>
                  <a:cubicBezTo>
                    <a:pt x="28" y="67"/>
                    <a:pt x="32" y="65"/>
                    <a:pt x="32" y="65"/>
                  </a:cubicBezTo>
                  <a:cubicBezTo>
                    <a:pt x="32" y="65"/>
                    <a:pt x="33" y="60"/>
                    <a:pt x="34" y="60"/>
                  </a:cubicBezTo>
                  <a:cubicBezTo>
                    <a:pt x="34" y="59"/>
                    <a:pt x="35" y="57"/>
                    <a:pt x="35" y="57"/>
                  </a:cubicBezTo>
                  <a:cubicBezTo>
                    <a:pt x="38" y="56"/>
                    <a:pt x="38" y="56"/>
                    <a:pt x="38" y="56"/>
                  </a:cubicBezTo>
                  <a:cubicBezTo>
                    <a:pt x="38" y="53"/>
                    <a:pt x="38" y="53"/>
                    <a:pt x="38" y="53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3" y="47"/>
                    <a:pt x="43" y="45"/>
                    <a:pt x="43" y="45"/>
                  </a:cubicBezTo>
                  <a:cubicBezTo>
                    <a:pt x="43" y="45"/>
                    <a:pt x="43" y="45"/>
                    <a:pt x="42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44"/>
                    <a:pt x="42" y="44"/>
                    <a:pt x="42" y="43"/>
                  </a:cubicBezTo>
                  <a:cubicBezTo>
                    <a:pt x="42" y="43"/>
                    <a:pt x="45" y="41"/>
                    <a:pt x="45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5"/>
                    <a:pt x="44" y="35"/>
                    <a:pt x="44" y="35"/>
                  </a:cubicBezTo>
                  <a:cubicBezTo>
                    <a:pt x="44" y="35"/>
                    <a:pt x="43" y="35"/>
                    <a:pt x="42" y="35"/>
                  </a:cubicBezTo>
                  <a:cubicBezTo>
                    <a:pt x="42" y="35"/>
                    <a:pt x="41" y="35"/>
                    <a:pt x="41" y="35"/>
                  </a:cubicBezTo>
                  <a:cubicBezTo>
                    <a:pt x="41" y="35"/>
                    <a:pt x="39" y="34"/>
                    <a:pt x="39" y="34"/>
                  </a:cubicBezTo>
                  <a:cubicBezTo>
                    <a:pt x="38" y="34"/>
                    <a:pt x="37" y="33"/>
                    <a:pt x="37" y="33"/>
                  </a:cubicBezTo>
                  <a:cubicBezTo>
                    <a:pt x="37" y="33"/>
                    <a:pt x="36" y="32"/>
                    <a:pt x="36" y="31"/>
                  </a:cubicBezTo>
                  <a:cubicBezTo>
                    <a:pt x="36" y="31"/>
                    <a:pt x="36" y="30"/>
                    <a:pt x="36" y="29"/>
                  </a:cubicBezTo>
                  <a:cubicBezTo>
                    <a:pt x="36" y="29"/>
                    <a:pt x="36" y="27"/>
                    <a:pt x="36" y="27"/>
                  </a:cubicBezTo>
                  <a:cubicBezTo>
                    <a:pt x="36" y="27"/>
                    <a:pt x="36" y="26"/>
                    <a:pt x="35" y="25"/>
                  </a:cubicBezTo>
                  <a:cubicBezTo>
                    <a:pt x="35" y="25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6" y="21"/>
                    <a:pt x="36" y="20"/>
                  </a:cubicBezTo>
                  <a:cubicBezTo>
                    <a:pt x="36" y="20"/>
                    <a:pt x="37" y="19"/>
                    <a:pt x="37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38" y="15"/>
                    <a:pt x="38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5"/>
                    <a:pt x="37" y="13"/>
                    <a:pt x="37" y="13"/>
                  </a:cubicBezTo>
                  <a:cubicBezTo>
                    <a:pt x="37" y="13"/>
                    <a:pt x="35" y="12"/>
                    <a:pt x="35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1"/>
                    <a:pt x="33" y="10"/>
                    <a:pt x="33" y="10"/>
                  </a:cubicBezTo>
                  <a:cubicBezTo>
                    <a:pt x="33" y="10"/>
                    <a:pt x="30" y="9"/>
                    <a:pt x="30" y="9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30" y="6"/>
                    <a:pt x="30" y="6"/>
                  </a:cubicBezTo>
                  <a:cubicBezTo>
                    <a:pt x="31" y="6"/>
                    <a:pt x="32" y="5"/>
                    <a:pt x="32" y="5"/>
                  </a:cubicBezTo>
                  <a:cubicBezTo>
                    <a:pt x="32" y="4"/>
                    <a:pt x="33" y="3"/>
                    <a:pt x="33" y="3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8" y="1"/>
                    <a:pt x="39" y="1"/>
                    <a:pt x="40" y="1"/>
                  </a:cubicBezTo>
                  <a:cubicBezTo>
                    <a:pt x="41" y="1"/>
                    <a:pt x="42" y="1"/>
                    <a:pt x="42" y="0"/>
                  </a:cubicBezTo>
                  <a:cubicBezTo>
                    <a:pt x="42" y="0"/>
                    <a:pt x="43" y="0"/>
                    <a:pt x="43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9" y="2"/>
                    <a:pt x="50" y="3"/>
                  </a:cubicBezTo>
                  <a:cubicBezTo>
                    <a:pt x="50" y="3"/>
                    <a:pt x="52" y="3"/>
                    <a:pt x="52" y="3"/>
                  </a:cubicBezTo>
                  <a:cubicBezTo>
                    <a:pt x="53" y="4"/>
                    <a:pt x="55" y="5"/>
                    <a:pt x="55" y="5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59" y="11"/>
                    <a:pt x="62" y="11"/>
                    <a:pt x="62" y="11"/>
                  </a:cubicBezTo>
                  <a:cubicBezTo>
                    <a:pt x="63" y="11"/>
                    <a:pt x="62" y="12"/>
                    <a:pt x="62" y="12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9" y="10"/>
                    <a:pt x="69" y="10"/>
                    <a:pt x="69" y="10"/>
                  </a:cubicBezTo>
                  <a:cubicBezTo>
                    <a:pt x="69" y="10"/>
                    <a:pt x="70" y="9"/>
                    <a:pt x="72" y="9"/>
                  </a:cubicBezTo>
                  <a:cubicBezTo>
                    <a:pt x="73" y="9"/>
                    <a:pt x="76" y="9"/>
                    <a:pt x="76" y="9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7" y="10"/>
                    <a:pt x="77" y="11"/>
                    <a:pt x="78" y="12"/>
                  </a:cubicBezTo>
                  <a:cubicBezTo>
                    <a:pt x="78" y="12"/>
                    <a:pt x="79" y="13"/>
                    <a:pt x="79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12"/>
                    <a:pt x="82" y="14"/>
                    <a:pt x="82" y="15"/>
                  </a:cubicBezTo>
                  <a:cubicBezTo>
                    <a:pt x="82" y="15"/>
                    <a:pt x="82" y="15"/>
                    <a:pt x="82" y="16"/>
                  </a:cubicBezTo>
                  <a:cubicBezTo>
                    <a:pt x="82" y="16"/>
                    <a:pt x="81" y="17"/>
                    <a:pt x="81" y="17"/>
                  </a:cubicBezTo>
                  <a:cubicBezTo>
                    <a:pt x="81" y="17"/>
                    <a:pt x="80" y="18"/>
                    <a:pt x="80" y="18"/>
                  </a:cubicBezTo>
                  <a:cubicBezTo>
                    <a:pt x="79" y="18"/>
                    <a:pt x="79" y="19"/>
                    <a:pt x="78" y="19"/>
                  </a:cubicBezTo>
                  <a:cubicBezTo>
                    <a:pt x="78" y="20"/>
                    <a:pt x="78" y="21"/>
                    <a:pt x="78" y="21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7" y="25"/>
                    <a:pt x="76" y="25"/>
                  </a:cubicBezTo>
                  <a:cubicBezTo>
                    <a:pt x="76" y="25"/>
                    <a:pt x="75" y="26"/>
                    <a:pt x="75" y="26"/>
                  </a:cubicBezTo>
                  <a:cubicBezTo>
                    <a:pt x="74" y="26"/>
                    <a:pt x="73" y="27"/>
                    <a:pt x="73" y="27"/>
                  </a:cubicBezTo>
                  <a:cubicBezTo>
                    <a:pt x="73" y="27"/>
                    <a:pt x="72" y="27"/>
                    <a:pt x="71" y="27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5" y="33"/>
                    <a:pt x="75" y="33"/>
                    <a:pt x="75" y="33"/>
                  </a:cubicBezTo>
                  <a:cubicBezTo>
                    <a:pt x="75" y="33"/>
                    <a:pt x="76" y="34"/>
                    <a:pt x="76" y="34"/>
                  </a:cubicBezTo>
                  <a:cubicBezTo>
                    <a:pt x="77" y="35"/>
                    <a:pt x="76" y="36"/>
                    <a:pt x="76" y="36"/>
                  </a:cubicBezTo>
                  <a:cubicBezTo>
                    <a:pt x="76" y="37"/>
                    <a:pt x="76" y="37"/>
                    <a:pt x="76" y="37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4" y="37"/>
                    <a:pt x="73" y="38"/>
                    <a:pt x="72" y="38"/>
                  </a:cubicBezTo>
                  <a:cubicBezTo>
                    <a:pt x="72" y="38"/>
                    <a:pt x="72" y="36"/>
                    <a:pt x="72" y="36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69" y="37"/>
                    <a:pt x="69" y="37"/>
                    <a:pt x="69" y="37"/>
                  </a:cubicBezTo>
                  <a:cubicBezTo>
                    <a:pt x="69" y="37"/>
                    <a:pt x="69" y="38"/>
                    <a:pt x="69" y="39"/>
                  </a:cubicBezTo>
                  <a:cubicBezTo>
                    <a:pt x="69" y="39"/>
                    <a:pt x="69" y="40"/>
                    <a:pt x="69" y="40"/>
                  </a:cubicBezTo>
                  <a:cubicBezTo>
                    <a:pt x="69" y="40"/>
                    <a:pt x="70" y="40"/>
                    <a:pt x="71" y="41"/>
                  </a:cubicBezTo>
                  <a:cubicBezTo>
                    <a:pt x="72" y="41"/>
                    <a:pt x="71" y="42"/>
                    <a:pt x="71" y="42"/>
                  </a:cubicBezTo>
                  <a:cubicBezTo>
                    <a:pt x="71" y="42"/>
                    <a:pt x="71" y="44"/>
                    <a:pt x="72" y="44"/>
                  </a:cubicBezTo>
                  <a:cubicBezTo>
                    <a:pt x="73" y="45"/>
                    <a:pt x="71" y="46"/>
                    <a:pt x="71" y="46"/>
                  </a:cubicBezTo>
                  <a:cubicBezTo>
                    <a:pt x="71" y="46"/>
                    <a:pt x="71" y="47"/>
                    <a:pt x="72" y="47"/>
                  </a:cubicBezTo>
                  <a:cubicBezTo>
                    <a:pt x="72" y="47"/>
                    <a:pt x="73" y="48"/>
                    <a:pt x="73" y="48"/>
                  </a:cubicBezTo>
                  <a:cubicBezTo>
                    <a:pt x="75" y="49"/>
                    <a:pt x="75" y="49"/>
                    <a:pt x="75" y="49"/>
                  </a:cubicBezTo>
                  <a:cubicBezTo>
                    <a:pt x="75" y="49"/>
                    <a:pt x="76" y="49"/>
                    <a:pt x="77" y="49"/>
                  </a:cubicBezTo>
                  <a:cubicBezTo>
                    <a:pt x="77" y="49"/>
                    <a:pt x="80" y="51"/>
                    <a:pt x="80" y="51"/>
                  </a:cubicBezTo>
                  <a:cubicBezTo>
                    <a:pt x="80" y="51"/>
                    <a:pt x="81" y="52"/>
                    <a:pt x="81" y="52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82" y="60"/>
                    <a:pt x="82" y="60"/>
                    <a:pt x="82" y="60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80" y="64"/>
                    <a:pt x="80" y="64"/>
                    <a:pt x="80" y="64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2" y="73"/>
                    <a:pt x="92" y="73"/>
                    <a:pt x="92" y="73"/>
                  </a:cubicBezTo>
                  <a:cubicBezTo>
                    <a:pt x="93" y="73"/>
                    <a:pt x="93" y="73"/>
                    <a:pt x="93" y="73"/>
                  </a:cubicBezTo>
                  <a:cubicBezTo>
                    <a:pt x="96" y="75"/>
                    <a:pt x="96" y="75"/>
                    <a:pt x="96" y="75"/>
                  </a:cubicBezTo>
                  <a:cubicBezTo>
                    <a:pt x="96" y="75"/>
                    <a:pt x="96" y="75"/>
                    <a:pt x="96" y="75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8" y="76"/>
                    <a:pt x="98" y="76"/>
                    <a:pt x="98" y="76"/>
                  </a:cubicBezTo>
                  <a:cubicBezTo>
                    <a:pt x="101" y="77"/>
                    <a:pt x="101" y="77"/>
                    <a:pt x="101" y="77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103" y="77"/>
                    <a:pt x="103" y="77"/>
                    <a:pt x="103" y="77"/>
                  </a:cubicBezTo>
                  <a:cubicBezTo>
                    <a:pt x="103" y="77"/>
                    <a:pt x="105" y="78"/>
                    <a:pt x="105" y="78"/>
                  </a:cubicBezTo>
                  <a:cubicBezTo>
                    <a:pt x="105" y="78"/>
                    <a:pt x="106" y="77"/>
                    <a:pt x="106" y="77"/>
                  </a:cubicBezTo>
                  <a:cubicBezTo>
                    <a:pt x="107" y="76"/>
                    <a:pt x="107" y="76"/>
                    <a:pt x="107" y="76"/>
                  </a:cubicBezTo>
                  <a:cubicBezTo>
                    <a:pt x="107" y="76"/>
                    <a:pt x="109" y="77"/>
                    <a:pt x="109" y="77"/>
                  </a:cubicBezTo>
                  <a:cubicBezTo>
                    <a:pt x="109" y="77"/>
                    <a:pt x="111" y="78"/>
                    <a:pt x="111" y="78"/>
                  </a:cubicBezTo>
                  <a:cubicBezTo>
                    <a:pt x="111" y="80"/>
                    <a:pt x="111" y="80"/>
                    <a:pt x="111" y="80"/>
                  </a:cubicBezTo>
                  <a:cubicBezTo>
                    <a:pt x="114" y="82"/>
                    <a:pt x="114" y="82"/>
                    <a:pt x="114" y="82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17" y="81"/>
                    <a:pt x="117" y="81"/>
                    <a:pt x="117" y="81"/>
                  </a:cubicBezTo>
                  <a:cubicBezTo>
                    <a:pt x="117" y="81"/>
                    <a:pt x="118" y="82"/>
                    <a:pt x="118" y="82"/>
                  </a:cubicBezTo>
                  <a:cubicBezTo>
                    <a:pt x="118" y="82"/>
                    <a:pt x="119" y="83"/>
                    <a:pt x="119" y="83"/>
                  </a:cubicBezTo>
                  <a:cubicBezTo>
                    <a:pt x="120" y="83"/>
                    <a:pt x="120" y="83"/>
                    <a:pt x="120" y="83"/>
                  </a:cubicBezTo>
                  <a:cubicBezTo>
                    <a:pt x="123" y="83"/>
                    <a:pt x="123" y="83"/>
                    <a:pt x="123" y="83"/>
                  </a:cubicBezTo>
                  <a:cubicBezTo>
                    <a:pt x="124" y="84"/>
                    <a:pt x="124" y="84"/>
                    <a:pt x="124" y="84"/>
                  </a:cubicBezTo>
                  <a:cubicBezTo>
                    <a:pt x="126" y="85"/>
                    <a:pt x="126" y="85"/>
                    <a:pt x="126" y="85"/>
                  </a:cubicBezTo>
                  <a:cubicBezTo>
                    <a:pt x="127" y="84"/>
                    <a:pt x="127" y="84"/>
                    <a:pt x="127" y="84"/>
                  </a:cubicBezTo>
                  <a:cubicBezTo>
                    <a:pt x="127" y="84"/>
                    <a:pt x="128" y="85"/>
                    <a:pt x="128" y="85"/>
                  </a:cubicBezTo>
                  <a:cubicBezTo>
                    <a:pt x="128" y="85"/>
                    <a:pt x="129" y="85"/>
                    <a:pt x="129" y="85"/>
                  </a:cubicBezTo>
                  <a:cubicBezTo>
                    <a:pt x="130" y="85"/>
                    <a:pt x="130" y="85"/>
                    <a:pt x="130" y="85"/>
                  </a:cubicBezTo>
                  <a:cubicBezTo>
                    <a:pt x="130" y="85"/>
                    <a:pt x="131" y="84"/>
                    <a:pt x="131" y="85"/>
                  </a:cubicBezTo>
                  <a:cubicBezTo>
                    <a:pt x="132" y="85"/>
                    <a:pt x="132" y="85"/>
                    <a:pt x="132" y="85"/>
                  </a:cubicBezTo>
                  <a:cubicBezTo>
                    <a:pt x="132" y="85"/>
                    <a:pt x="132" y="84"/>
                    <a:pt x="133" y="84"/>
                  </a:cubicBezTo>
                  <a:cubicBezTo>
                    <a:pt x="133" y="84"/>
                    <a:pt x="134" y="85"/>
                    <a:pt x="134" y="85"/>
                  </a:cubicBezTo>
                  <a:cubicBezTo>
                    <a:pt x="135" y="83"/>
                    <a:pt x="135" y="83"/>
                    <a:pt x="135" y="83"/>
                  </a:cubicBezTo>
                  <a:cubicBezTo>
                    <a:pt x="135" y="83"/>
                    <a:pt x="134" y="80"/>
                    <a:pt x="134" y="80"/>
                  </a:cubicBezTo>
                  <a:cubicBezTo>
                    <a:pt x="134" y="79"/>
                    <a:pt x="134" y="76"/>
                    <a:pt x="134" y="76"/>
                  </a:cubicBezTo>
                  <a:cubicBezTo>
                    <a:pt x="134" y="76"/>
                    <a:pt x="135" y="75"/>
                    <a:pt x="135" y="75"/>
                  </a:cubicBezTo>
                  <a:cubicBezTo>
                    <a:pt x="135" y="75"/>
                    <a:pt x="135" y="73"/>
                    <a:pt x="135" y="73"/>
                  </a:cubicBezTo>
                  <a:cubicBezTo>
                    <a:pt x="135" y="73"/>
                    <a:pt x="135" y="73"/>
                    <a:pt x="135" y="73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38" y="72"/>
                    <a:pt x="138" y="72"/>
                    <a:pt x="138" y="72"/>
                  </a:cubicBezTo>
                  <a:cubicBezTo>
                    <a:pt x="140" y="73"/>
                    <a:pt x="140" y="73"/>
                    <a:pt x="140" y="73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39" y="77"/>
                    <a:pt x="139" y="77"/>
                    <a:pt x="139" y="77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39" y="80"/>
                    <a:pt x="139" y="80"/>
                    <a:pt x="139" y="80"/>
                  </a:cubicBezTo>
                  <a:cubicBezTo>
                    <a:pt x="141" y="82"/>
                    <a:pt x="141" y="82"/>
                    <a:pt x="141" y="82"/>
                  </a:cubicBezTo>
                  <a:cubicBezTo>
                    <a:pt x="141" y="82"/>
                    <a:pt x="143" y="82"/>
                    <a:pt x="143" y="82"/>
                  </a:cubicBezTo>
                  <a:cubicBezTo>
                    <a:pt x="144" y="82"/>
                    <a:pt x="146" y="82"/>
                    <a:pt x="146" y="82"/>
                  </a:cubicBezTo>
                  <a:cubicBezTo>
                    <a:pt x="146" y="82"/>
                    <a:pt x="148" y="82"/>
                    <a:pt x="148" y="82"/>
                  </a:cubicBezTo>
                  <a:cubicBezTo>
                    <a:pt x="148" y="82"/>
                    <a:pt x="149" y="81"/>
                    <a:pt x="149" y="81"/>
                  </a:cubicBezTo>
                  <a:cubicBezTo>
                    <a:pt x="151" y="81"/>
                    <a:pt x="151" y="81"/>
                    <a:pt x="151" y="81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54" y="82"/>
                    <a:pt x="154" y="82"/>
                    <a:pt x="154" y="82"/>
                  </a:cubicBezTo>
                  <a:cubicBezTo>
                    <a:pt x="154" y="82"/>
                    <a:pt x="158" y="82"/>
                    <a:pt x="159" y="81"/>
                  </a:cubicBezTo>
                  <a:cubicBezTo>
                    <a:pt x="160" y="81"/>
                    <a:pt x="161" y="81"/>
                    <a:pt x="161" y="81"/>
                  </a:cubicBezTo>
                  <a:cubicBezTo>
                    <a:pt x="162" y="77"/>
                    <a:pt x="162" y="77"/>
                    <a:pt x="162" y="77"/>
                  </a:cubicBezTo>
                  <a:cubicBezTo>
                    <a:pt x="162" y="77"/>
                    <a:pt x="161" y="77"/>
                    <a:pt x="160" y="76"/>
                  </a:cubicBezTo>
                  <a:cubicBezTo>
                    <a:pt x="160" y="76"/>
                    <a:pt x="158" y="76"/>
                    <a:pt x="158" y="76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60" y="75"/>
                    <a:pt x="160" y="75"/>
                    <a:pt x="160" y="75"/>
                  </a:cubicBezTo>
                  <a:cubicBezTo>
                    <a:pt x="160" y="75"/>
                    <a:pt x="162" y="74"/>
                    <a:pt x="162" y="74"/>
                  </a:cubicBezTo>
                  <a:cubicBezTo>
                    <a:pt x="163" y="74"/>
                    <a:pt x="164" y="74"/>
                    <a:pt x="165" y="73"/>
                  </a:cubicBezTo>
                  <a:cubicBezTo>
                    <a:pt x="165" y="73"/>
                    <a:pt x="166" y="73"/>
                    <a:pt x="166" y="72"/>
                  </a:cubicBezTo>
                  <a:cubicBezTo>
                    <a:pt x="166" y="72"/>
                    <a:pt x="166" y="71"/>
                    <a:pt x="166" y="71"/>
                  </a:cubicBezTo>
                  <a:cubicBezTo>
                    <a:pt x="166" y="71"/>
                    <a:pt x="168" y="71"/>
                    <a:pt x="168" y="70"/>
                  </a:cubicBezTo>
                  <a:cubicBezTo>
                    <a:pt x="168" y="69"/>
                    <a:pt x="169" y="69"/>
                    <a:pt x="169" y="68"/>
                  </a:cubicBezTo>
                  <a:cubicBezTo>
                    <a:pt x="170" y="68"/>
                    <a:pt x="171" y="68"/>
                    <a:pt x="172" y="67"/>
                  </a:cubicBezTo>
                  <a:cubicBezTo>
                    <a:pt x="173" y="67"/>
                    <a:pt x="174" y="67"/>
                    <a:pt x="174" y="67"/>
                  </a:cubicBezTo>
                  <a:cubicBezTo>
                    <a:pt x="175" y="66"/>
                    <a:pt x="176" y="65"/>
                    <a:pt x="176" y="65"/>
                  </a:cubicBezTo>
                  <a:cubicBezTo>
                    <a:pt x="176" y="64"/>
                    <a:pt x="176" y="64"/>
                    <a:pt x="177" y="64"/>
                  </a:cubicBezTo>
                  <a:cubicBezTo>
                    <a:pt x="177" y="63"/>
                    <a:pt x="179" y="63"/>
                    <a:pt x="179" y="63"/>
                  </a:cubicBezTo>
                  <a:cubicBezTo>
                    <a:pt x="180" y="63"/>
                    <a:pt x="181" y="64"/>
                    <a:pt x="183" y="64"/>
                  </a:cubicBezTo>
                  <a:cubicBezTo>
                    <a:pt x="184" y="65"/>
                    <a:pt x="185" y="64"/>
                    <a:pt x="185" y="63"/>
                  </a:cubicBezTo>
                  <a:cubicBezTo>
                    <a:pt x="185" y="63"/>
                    <a:pt x="188" y="62"/>
                    <a:pt x="188" y="62"/>
                  </a:cubicBezTo>
                  <a:cubicBezTo>
                    <a:pt x="189" y="62"/>
                    <a:pt x="190" y="63"/>
                    <a:pt x="190" y="63"/>
                  </a:cubicBezTo>
                  <a:cubicBezTo>
                    <a:pt x="190" y="64"/>
                    <a:pt x="192" y="66"/>
                    <a:pt x="192" y="67"/>
                  </a:cubicBezTo>
                  <a:cubicBezTo>
                    <a:pt x="192" y="67"/>
                    <a:pt x="191" y="69"/>
                    <a:pt x="191" y="69"/>
                  </a:cubicBezTo>
                  <a:cubicBezTo>
                    <a:pt x="191" y="70"/>
                    <a:pt x="189" y="71"/>
                    <a:pt x="189" y="71"/>
                  </a:cubicBezTo>
                  <a:cubicBezTo>
                    <a:pt x="194" y="73"/>
                    <a:pt x="194" y="73"/>
                    <a:pt x="194" y="73"/>
                  </a:cubicBezTo>
                  <a:cubicBezTo>
                    <a:pt x="194" y="74"/>
                    <a:pt x="194" y="75"/>
                    <a:pt x="194" y="75"/>
                  </a:cubicBezTo>
                  <a:close/>
                </a:path>
              </a:pathLst>
            </a:custGeom>
            <a:solidFill>
              <a:srgbClr val="DDF5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7" name="Freeform 864">
              <a:extLst>
                <a:ext uri="{FF2B5EF4-FFF2-40B4-BE49-F238E27FC236}">
                  <a16:creationId xmlns:a16="http://schemas.microsoft.com/office/drawing/2014/main" id="{6F6B19D9-322B-1506-4BB8-A3B71F98A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9225" y="3517900"/>
              <a:ext cx="192087" cy="100013"/>
            </a:xfrm>
            <a:custGeom>
              <a:avLst/>
              <a:gdLst>
                <a:gd name="T0" fmla="*/ 42 w 46"/>
                <a:gd name="T1" fmla="*/ 15 h 24"/>
                <a:gd name="T2" fmla="*/ 40 w 46"/>
                <a:gd name="T3" fmla="*/ 14 h 24"/>
                <a:gd name="T4" fmla="*/ 39 w 46"/>
                <a:gd name="T5" fmla="*/ 11 h 24"/>
                <a:gd name="T6" fmla="*/ 36 w 46"/>
                <a:gd name="T7" fmla="*/ 10 h 24"/>
                <a:gd name="T8" fmla="*/ 34 w 46"/>
                <a:gd name="T9" fmla="*/ 8 h 24"/>
                <a:gd name="T10" fmla="*/ 30 w 46"/>
                <a:gd name="T11" fmla="*/ 9 h 24"/>
                <a:gd name="T12" fmla="*/ 28 w 46"/>
                <a:gd name="T13" fmla="*/ 9 h 24"/>
                <a:gd name="T14" fmla="*/ 26 w 46"/>
                <a:gd name="T15" fmla="*/ 9 h 24"/>
                <a:gd name="T16" fmla="*/ 26 w 46"/>
                <a:gd name="T17" fmla="*/ 8 h 24"/>
                <a:gd name="T18" fmla="*/ 23 w 46"/>
                <a:gd name="T19" fmla="*/ 7 h 24"/>
                <a:gd name="T20" fmla="*/ 21 w 46"/>
                <a:gd name="T21" fmla="*/ 5 h 24"/>
                <a:gd name="T22" fmla="*/ 19 w 46"/>
                <a:gd name="T23" fmla="*/ 4 h 24"/>
                <a:gd name="T24" fmla="*/ 14 w 46"/>
                <a:gd name="T25" fmla="*/ 4 h 24"/>
                <a:gd name="T26" fmla="*/ 10 w 46"/>
                <a:gd name="T27" fmla="*/ 3 h 24"/>
                <a:gd name="T28" fmla="*/ 8 w 46"/>
                <a:gd name="T29" fmla="*/ 2 h 24"/>
                <a:gd name="T30" fmla="*/ 5 w 46"/>
                <a:gd name="T31" fmla="*/ 1 h 24"/>
                <a:gd name="T32" fmla="*/ 3 w 46"/>
                <a:gd name="T33" fmla="*/ 1 h 24"/>
                <a:gd name="T34" fmla="*/ 2 w 46"/>
                <a:gd name="T35" fmla="*/ 3 h 24"/>
                <a:gd name="T36" fmla="*/ 5 w 46"/>
                <a:gd name="T37" fmla="*/ 5 h 24"/>
                <a:gd name="T38" fmla="*/ 8 w 46"/>
                <a:gd name="T39" fmla="*/ 7 h 24"/>
                <a:gd name="T40" fmla="*/ 11 w 46"/>
                <a:gd name="T41" fmla="*/ 10 h 24"/>
                <a:gd name="T42" fmla="*/ 13 w 46"/>
                <a:gd name="T43" fmla="*/ 17 h 24"/>
                <a:gd name="T44" fmla="*/ 13 w 46"/>
                <a:gd name="T45" fmla="*/ 20 h 24"/>
                <a:gd name="T46" fmla="*/ 18 w 46"/>
                <a:gd name="T47" fmla="*/ 20 h 24"/>
                <a:gd name="T48" fmla="*/ 20 w 46"/>
                <a:gd name="T49" fmla="*/ 20 h 24"/>
                <a:gd name="T50" fmla="*/ 22 w 46"/>
                <a:gd name="T51" fmla="*/ 21 h 24"/>
                <a:gd name="T52" fmla="*/ 24 w 46"/>
                <a:gd name="T53" fmla="*/ 23 h 24"/>
                <a:gd name="T54" fmla="*/ 27 w 46"/>
                <a:gd name="T55" fmla="*/ 23 h 24"/>
                <a:gd name="T56" fmla="*/ 29 w 46"/>
                <a:gd name="T57" fmla="*/ 22 h 24"/>
                <a:gd name="T58" fmla="*/ 31 w 46"/>
                <a:gd name="T59" fmla="*/ 22 h 24"/>
                <a:gd name="T60" fmla="*/ 33 w 46"/>
                <a:gd name="T61" fmla="*/ 22 h 24"/>
                <a:gd name="T62" fmla="*/ 37 w 46"/>
                <a:gd name="T63" fmla="*/ 20 h 24"/>
                <a:gd name="T64" fmla="*/ 41 w 46"/>
                <a:gd name="T65" fmla="*/ 22 h 24"/>
                <a:gd name="T66" fmla="*/ 44 w 46"/>
                <a:gd name="T67" fmla="*/ 23 h 24"/>
                <a:gd name="T68" fmla="*/ 44 w 46"/>
                <a:gd name="T69" fmla="*/ 20 h 24"/>
                <a:gd name="T70" fmla="*/ 43 w 46"/>
                <a:gd name="T71" fmla="*/ 19 h 24"/>
                <a:gd name="T72" fmla="*/ 43 w 46"/>
                <a:gd name="T73" fmla="*/ 17 h 24"/>
                <a:gd name="T74" fmla="*/ 44 w 46"/>
                <a:gd name="T75" fmla="*/ 16 h 24"/>
                <a:gd name="T76" fmla="*/ 43 w 46"/>
                <a:gd name="T77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6" h="24">
                  <a:moveTo>
                    <a:pt x="43" y="15"/>
                  </a:moveTo>
                  <a:cubicBezTo>
                    <a:pt x="42" y="15"/>
                    <a:pt x="42" y="15"/>
                    <a:pt x="42" y="15"/>
                  </a:cubicBezTo>
                  <a:cubicBezTo>
                    <a:pt x="42" y="15"/>
                    <a:pt x="41" y="15"/>
                    <a:pt x="41" y="15"/>
                  </a:cubicBezTo>
                  <a:cubicBezTo>
                    <a:pt x="41" y="14"/>
                    <a:pt x="40" y="14"/>
                    <a:pt x="40" y="14"/>
                  </a:cubicBezTo>
                  <a:cubicBezTo>
                    <a:pt x="39" y="14"/>
                    <a:pt x="38" y="13"/>
                    <a:pt x="39" y="12"/>
                  </a:cubicBezTo>
                  <a:cubicBezTo>
                    <a:pt x="39" y="12"/>
                    <a:pt x="39" y="11"/>
                    <a:pt x="39" y="11"/>
                  </a:cubicBezTo>
                  <a:cubicBezTo>
                    <a:pt x="39" y="10"/>
                    <a:pt x="38" y="10"/>
                    <a:pt x="38" y="10"/>
                  </a:cubicBezTo>
                  <a:cubicBezTo>
                    <a:pt x="37" y="10"/>
                    <a:pt x="37" y="10"/>
                    <a:pt x="36" y="10"/>
                  </a:cubicBezTo>
                  <a:cubicBezTo>
                    <a:pt x="36" y="9"/>
                    <a:pt x="36" y="9"/>
                    <a:pt x="35" y="9"/>
                  </a:cubicBezTo>
                  <a:cubicBezTo>
                    <a:pt x="35" y="9"/>
                    <a:pt x="34" y="8"/>
                    <a:pt x="34" y="8"/>
                  </a:cubicBezTo>
                  <a:cubicBezTo>
                    <a:pt x="33" y="8"/>
                    <a:pt x="33" y="9"/>
                    <a:pt x="33" y="9"/>
                  </a:cubicBezTo>
                  <a:cubicBezTo>
                    <a:pt x="32" y="8"/>
                    <a:pt x="31" y="8"/>
                    <a:pt x="30" y="9"/>
                  </a:cubicBezTo>
                  <a:cubicBezTo>
                    <a:pt x="30" y="9"/>
                    <a:pt x="29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7" y="10"/>
                    <a:pt x="27" y="10"/>
                  </a:cubicBezTo>
                  <a:cubicBezTo>
                    <a:pt x="27" y="9"/>
                    <a:pt x="26" y="10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5" y="8"/>
                    <a:pt x="25" y="8"/>
                    <a:pt x="25" y="7"/>
                  </a:cubicBezTo>
                  <a:cubicBezTo>
                    <a:pt x="24" y="7"/>
                    <a:pt x="24" y="7"/>
                    <a:pt x="23" y="7"/>
                  </a:cubicBezTo>
                  <a:cubicBezTo>
                    <a:pt x="23" y="7"/>
                    <a:pt x="22" y="6"/>
                    <a:pt x="22" y="6"/>
                  </a:cubicBezTo>
                  <a:cubicBezTo>
                    <a:pt x="21" y="6"/>
                    <a:pt x="21" y="5"/>
                    <a:pt x="21" y="5"/>
                  </a:cubicBezTo>
                  <a:cubicBezTo>
                    <a:pt x="21" y="5"/>
                    <a:pt x="20" y="4"/>
                    <a:pt x="20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4" y="4"/>
                    <a:pt x="13" y="4"/>
                    <a:pt x="13" y="4"/>
                  </a:cubicBezTo>
                  <a:cubicBezTo>
                    <a:pt x="12" y="4"/>
                    <a:pt x="11" y="4"/>
                    <a:pt x="10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9" y="2"/>
                    <a:pt x="8" y="2"/>
                    <a:pt x="8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3" y="5"/>
                    <a:pt x="4" y="5"/>
                    <a:pt x="5" y="5"/>
                  </a:cubicBezTo>
                  <a:cubicBezTo>
                    <a:pt x="6" y="5"/>
                    <a:pt x="7" y="5"/>
                    <a:pt x="7" y="6"/>
                  </a:cubicBezTo>
                  <a:cubicBezTo>
                    <a:pt x="8" y="6"/>
                    <a:pt x="8" y="7"/>
                    <a:pt x="8" y="7"/>
                  </a:cubicBezTo>
                  <a:cubicBezTo>
                    <a:pt x="8" y="8"/>
                    <a:pt x="9" y="8"/>
                    <a:pt x="9" y="8"/>
                  </a:cubicBezTo>
                  <a:cubicBezTo>
                    <a:pt x="10" y="9"/>
                    <a:pt x="11" y="9"/>
                    <a:pt x="11" y="10"/>
                  </a:cubicBezTo>
                  <a:cubicBezTo>
                    <a:pt x="11" y="11"/>
                    <a:pt x="11" y="12"/>
                    <a:pt x="12" y="13"/>
                  </a:cubicBezTo>
                  <a:cubicBezTo>
                    <a:pt x="12" y="15"/>
                    <a:pt x="13" y="16"/>
                    <a:pt x="13" y="17"/>
                  </a:cubicBezTo>
                  <a:cubicBezTo>
                    <a:pt x="12" y="18"/>
                    <a:pt x="11" y="18"/>
                    <a:pt x="11" y="19"/>
                  </a:cubicBezTo>
                  <a:cubicBezTo>
                    <a:pt x="12" y="20"/>
                    <a:pt x="12" y="20"/>
                    <a:pt x="13" y="20"/>
                  </a:cubicBezTo>
                  <a:cubicBezTo>
                    <a:pt x="14" y="19"/>
                    <a:pt x="15" y="19"/>
                    <a:pt x="16" y="20"/>
                  </a:cubicBezTo>
                  <a:cubicBezTo>
                    <a:pt x="17" y="20"/>
                    <a:pt x="17" y="20"/>
                    <a:pt x="18" y="20"/>
                  </a:cubicBezTo>
                  <a:cubicBezTo>
                    <a:pt x="18" y="19"/>
                    <a:pt x="18" y="19"/>
                    <a:pt x="19" y="19"/>
                  </a:cubicBezTo>
                  <a:cubicBezTo>
                    <a:pt x="20" y="19"/>
                    <a:pt x="19" y="19"/>
                    <a:pt x="20" y="20"/>
                  </a:cubicBezTo>
                  <a:cubicBezTo>
                    <a:pt x="20" y="20"/>
                    <a:pt x="21" y="20"/>
                    <a:pt x="21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3" y="23"/>
                    <a:pt x="24" y="22"/>
                    <a:pt x="24" y="23"/>
                  </a:cubicBezTo>
                  <a:cubicBezTo>
                    <a:pt x="25" y="23"/>
                    <a:pt x="25" y="23"/>
                    <a:pt x="26" y="23"/>
                  </a:cubicBezTo>
                  <a:cubicBezTo>
                    <a:pt x="26" y="23"/>
                    <a:pt x="27" y="23"/>
                    <a:pt x="27" y="23"/>
                  </a:cubicBezTo>
                  <a:cubicBezTo>
                    <a:pt x="27" y="23"/>
                    <a:pt x="28" y="23"/>
                    <a:pt x="28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30" y="22"/>
                    <a:pt x="30" y="22"/>
                  </a:cubicBezTo>
                  <a:cubicBezTo>
                    <a:pt x="30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2" y="22"/>
                    <a:pt x="32" y="22"/>
                    <a:pt x="33" y="22"/>
                  </a:cubicBezTo>
                  <a:cubicBezTo>
                    <a:pt x="33" y="22"/>
                    <a:pt x="34" y="21"/>
                    <a:pt x="34" y="22"/>
                  </a:cubicBezTo>
                  <a:cubicBezTo>
                    <a:pt x="35" y="21"/>
                    <a:pt x="36" y="20"/>
                    <a:pt x="37" y="20"/>
                  </a:cubicBezTo>
                  <a:cubicBezTo>
                    <a:pt x="37" y="20"/>
                    <a:pt x="38" y="20"/>
                    <a:pt x="39" y="21"/>
                  </a:cubicBezTo>
                  <a:cubicBezTo>
                    <a:pt x="40" y="22"/>
                    <a:pt x="40" y="23"/>
                    <a:pt x="41" y="22"/>
                  </a:cubicBezTo>
                  <a:cubicBezTo>
                    <a:pt x="42" y="22"/>
                    <a:pt x="42" y="22"/>
                    <a:pt x="43" y="22"/>
                  </a:cubicBezTo>
                  <a:cubicBezTo>
                    <a:pt x="43" y="23"/>
                    <a:pt x="43" y="23"/>
                    <a:pt x="44" y="23"/>
                  </a:cubicBezTo>
                  <a:cubicBezTo>
                    <a:pt x="45" y="24"/>
                    <a:pt x="45" y="23"/>
                    <a:pt x="46" y="22"/>
                  </a:cubicBezTo>
                  <a:cubicBezTo>
                    <a:pt x="46" y="21"/>
                    <a:pt x="45" y="20"/>
                    <a:pt x="44" y="20"/>
                  </a:cubicBezTo>
                  <a:cubicBezTo>
                    <a:pt x="43" y="20"/>
                    <a:pt x="43" y="20"/>
                    <a:pt x="43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19"/>
                    <a:pt x="43" y="18"/>
                    <a:pt x="43" y="18"/>
                  </a:cubicBezTo>
                  <a:cubicBezTo>
                    <a:pt x="42" y="18"/>
                    <a:pt x="42" y="18"/>
                    <a:pt x="43" y="17"/>
                  </a:cubicBezTo>
                  <a:cubicBezTo>
                    <a:pt x="43" y="17"/>
                    <a:pt x="43" y="17"/>
                    <a:pt x="44" y="17"/>
                  </a:cubicBezTo>
                  <a:cubicBezTo>
                    <a:pt x="44" y="17"/>
                    <a:pt x="44" y="16"/>
                    <a:pt x="44" y="16"/>
                  </a:cubicBezTo>
                  <a:cubicBezTo>
                    <a:pt x="44" y="15"/>
                    <a:pt x="43" y="16"/>
                    <a:pt x="43" y="15"/>
                  </a:cubicBezTo>
                  <a:cubicBezTo>
                    <a:pt x="42" y="15"/>
                    <a:pt x="43" y="16"/>
                    <a:pt x="43" y="1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8" name="Freeform 838">
              <a:extLst>
                <a:ext uri="{FF2B5EF4-FFF2-40B4-BE49-F238E27FC236}">
                  <a16:creationId xmlns:a16="http://schemas.microsoft.com/office/drawing/2014/main" id="{D375EC3A-E7D2-9158-471B-461914A03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075" y="3000375"/>
              <a:ext cx="90487" cy="58738"/>
            </a:xfrm>
            <a:custGeom>
              <a:avLst/>
              <a:gdLst>
                <a:gd name="T0" fmla="*/ 0 w 22"/>
                <a:gd name="T1" fmla="*/ 12 h 14"/>
                <a:gd name="T2" fmla="*/ 2 w 22"/>
                <a:gd name="T3" fmla="*/ 8 h 14"/>
                <a:gd name="T4" fmla="*/ 2 w 22"/>
                <a:gd name="T5" fmla="*/ 6 h 14"/>
                <a:gd name="T6" fmla="*/ 3 w 22"/>
                <a:gd name="T7" fmla="*/ 6 h 14"/>
                <a:gd name="T8" fmla="*/ 7 w 22"/>
                <a:gd name="T9" fmla="*/ 4 h 14"/>
                <a:gd name="T10" fmla="*/ 8 w 22"/>
                <a:gd name="T11" fmla="*/ 2 h 14"/>
                <a:gd name="T12" fmla="*/ 9 w 22"/>
                <a:gd name="T13" fmla="*/ 0 h 14"/>
                <a:gd name="T14" fmla="*/ 8 w 22"/>
                <a:gd name="T15" fmla="*/ 3 h 14"/>
                <a:gd name="T16" fmla="*/ 6 w 22"/>
                <a:gd name="T17" fmla="*/ 6 h 14"/>
                <a:gd name="T18" fmla="*/ 7 w 22"/>
                <a:gd name="T19" fmla="*/ 6 h 14"/>
                <a:gd name="T20" fmla="*/ 8 w 22"/>
                <a:gd name="T21" fmla="*/ 7 h 14"/>
                <a:gd name="T22" fmla="*/ 10 w 22"/>
                <a:gd name="T23" fmla="*/ 7 h 14"/>
                <a:gd name="T24" fmla="*/ 10 w 22"/>
                <a:gd name="T25" fmla="*/ 5 h 14"/>
                <a:gd name="T26" fmla="*/ 11 w 22"/>
                <a:gd name="T27" fmla="*/ 3 h 14"/>
                <a:gd name="T28" fmla="*/ 12 w 22"/>
                <a:gd name="T29" fmla="*/ 3 h 14"/>
                <a:gd name="T30" fmla="*/ 12 w 22"/>
                <a:gd name="T31" fmla="*/ 4 h 14"/>
                <a:gd name="T32" fmla="*/ 13 w 22"/>
                <a:gd name="T33" fmla="*/ 3 h 14"/>
                <a:gd name="T34" fmla="*/ 13 w 22"/>
                <a:gd name="T35" fmla="*/ 4 h 14"/>
                <a:gd name="T36" fmla="*/ 14 w 22"/>
                <a:gd name="T37" fmla="*/ 4 h 14"/>
                <a:gd name="T38" fmla="*/ 16 w 22"/>
                <a:gd name="T39" fmla="*/ 5 h 14"/>
                <a:gd name="T40" fmla="*/ 17 w 22"/>
                <a:gd name="T41" fmla="*/ 6 h 14"/>
                <a:gd name="T42" fmla="*/ 17 w 22"/>
                <a:gd name="T43" fmla="*/ 5 h 14"/>
                <a:gd name="T44" fmla="*/ 19 w 22"/>
                <a:gd name="T45" fmla="*/ 5 h 14"/>
                <a:gd name="T46" fmla="*/ 20 w 22"/>
                <a:gd name="T47" fmla="*/ 6 h 14"/>
                <a:gd name="T48" fmla="*/ 21 w 22"/>
                <a:gd name="T49" fmla="*/ 7 h 14"/>
                <a:gd name="T50" fmla="*/ 20 w 22"/>
                <a:gd name="T51" fmla="*/ 10 h 14"/>
                <a:gd name="T52" fmla="*/ 20 w 22"/>
                <a:gd name="T53" fmla="*/ 12 h 14"/>
                <a:gd name="T54" fmla="*/ 21 w 22"/>
                <a:gd name="T55" fmla="*/ 13 h 14"/>
                <a:gd name="T56" fmla="*/ 17 w 22"/>
                <a:gd name="T57" fmla="*/ 13 h 14"/>
                <a:gd name="T58" fmla="*/ 14 w 22"/>
                <a:gd name="T59" fmla="*/ 13 h 14"/>
                <a:gd name="T60" fmla="*/ 10 w 22"/>
                <a:gd name="T61" fmla="*/ 13 h 14"/>
                <a:gd name="T62" fmla="*/ 7 w 22"/>
                <a:gd name="T63" fmla="*/ 13 h 14"/>
                <a:gd name="T64" fmla="*/ 0 w 22"/>
                <a:gd name="T65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14">
                  <a:moveTo>
                    <a:pt x="0" y="12"/>
                  </a:moveTo>
                  <a:cubicBezTo>
                    <a:pt x="1" y="11"/>
                    <a:pt x="2" y="10"/>
                    <a:pt x="2" y="8"/>
                  </a:cubicBezTo>
                  <a:cubicBezTo>
                    <a:pt x="2" y="8"/>
                    <a:pt x="1" y="7"/>
                    <a:pt x="2" y="6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5" y="6"/>
                    <a:pt x="6" y="6"/>
                    <a:pt x="7" y="4"/>
                  </a:cubicBezTo>
                  <a:cubicBezTo>
                    <a:pt x="7" y="4"/>
                    <a:pt x="8" y="3"/>
                    <a:pt x="8" y="2"/>
                  </a:cubicBezTo>
                  <a:cubicBezTo>
                    <a:pt x="9" y="2"/>
                    <a:pt x="9" y="1"/>
                    <a:pt x="9" y="0"/>
                  </a:cubicBezTo>
                  <a:cubicBezTo>
                    <a:pt x="10" y="1"/>
                    <a:pt x="9" y="2"/>
                    <a:pt x="8" y="3"/>
                  </a:cubicBezTo>
                  <a:cubicBezTo>
                    <a:pt x="8" y="4"/>
                    <a:pt x="7" y="5"/>
                    <a:pt x="6" y="6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7" y="6"/>
                    <a:pt x="7" y="6"/>
                    <a:pt x="8" y="7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11" y="6"/>
                    <a:pt x="10" y="5"/>
                    <a:pt x="10" y="5"/>
                  </a:cubicBezTo>
                  <a:cubicBezTo>
                    <a:pt x="10" y="4"/>
                    <a:pt x="11" y="3"/>
                    <a:pt x="11" y="3"/>
                  </a:cubicBezTo>
                  <a:cubicBezTo>
                    <a:pt x="11" y="2"/>
                    <a:pt x="11" y="3"/>
                    <a:pt x="12" y="3"/>
                  </a:cubicBezTo>
                  <a:cubicBezTo>
                    <a:pt x="12" y="3"/>
                    <a:pt x="12" y="3"/>
                    <a:pt x="12" y="4"/>
                  </a:cubicBezTo>
                  <a:cubicBezTo>
                    <a:pt x="13" y="4"/>
                    <a:pt x="13" y="4"/>
                    <a:pt x="13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4" y="5"/>
                    <a:pt x="15" y="5"/>
                    <a:pt x="16" y="5"/>
                  </a:cubicBezTo>
                  <a:cubicBezTo>
                    <a:pt x="16" y="5"/>
                    <a:pt x="16" y="6"/>
                    <a:pt x="17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9" y="5"/>
                    <a:pt x="19" y="5"/>
                  </a:cubicBezTo>
                  <a:cubicBezTo>
                    <a:pt x="19" y="5"/>
                    <a:pt x="20" y="6"/>
                    <a:pt x="20" y="6"/>
                  </a:cubicBezTo>
                  <a:cubicBezTo>
                    <a:pt x="20" y="7"/>
                    <a:pt x="21" y="7"/>
                    <a:pt x="21" y="7"/>
                  </a:cubicBezTo>
                  <a:cubicBezTo>
                    <a:pt x="22" y="8"/>
                    <a:pt x="20" y="9"/>
                    <a:pt x="20" y="10"/>
                  </a:cubicBezTo>
                  <a:cubicBezTo>
                    <a:pt x="20" y="11"/>
                    <a:pt x="20" y="11"/>
                    <a:pt x="20" y="12"/>
                  </a:cubicBezTo>
                  <a:cubicBezTo>
                    <a:pt x="20" y="12"/>
                    <a:pt x="20" y="13"/>
                    <a:pt x="21" y="13"/>
                  </a:cubicBezTo>
                  <a:cubicBezTo>
                    <a:pt x="19" y="14"/>
                    <a:pt x="18" y="13"/>
                    <a:pt x="17" y="13"/>
                  </a:cubicBezTo>
                  <a:cubicBezTo>
                    <a:pt x="16" y="13"/>
                    <a:pt x="15" y="13"/>
                    <a:pt x="14" y="13"/>
                  </a:cubicBezTo>
                  <a:cubicBezTo>
                    <a:pt x="13" y="13"/>
                    <a:pt x="11" y="13"/>
                    <a:pt x="10" y="13"/>
                  </a:cubicBezTo>
                  <a:cubicBezTo>
                    <a:pt x="9" y="13"/>
                    <a:pt x="8" y="13"/>
                    <a:pt x="7" y="13"/>
                  </a:cubicBezTo>
                  <a:cubicBezTo>
                    <a:pt x="4" y="12"/>
                    <a:pt x="2" y="12"/>
                    <a:pt x="0" y="1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9" name="Freeform 866">
              <a:extLst>
                <a:ext uri="{FF2B5EF4-FFF2-40B4-BE49-F238E27FC236}">
                  <a16:creationId xmlns:a16="http://schemas.microsoft.com/office/drawing/2014/main" id="{6A1DD1D6-EF19-BEA5-9287-BD549D8B80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53313" y="3092450"/>
              <a:ext cx="1727200" cy="1279525"/>
            </a:xfrm>
            <a:custGeom>
              <a:avLst/>
              <a:gdLst>
                <a:gd name="T0" fmla="*/ 239 w 415"/>
                <a:gd name="T1" fmla="*/ 296 h 307"/>
                <a:gd name="T2" fmla="*/ 266 w 415"/>
                <a:gd name="T3" fmla="*/ 280 h 307"/>
                <a:gd name="T4" fmla="*/ 313 w 415"/>
                <a:gd name="T5" fmla="*/ 251 h 307"/>
                <a:gd name="T6" fmla="*/ 400 w 415"/>
                <a:gd name="T7" fmla="*/ 61 h 307"/>
                <a:gd name="T8" fmla="*/ 374 w 415"/>
                <a:gd name="T9" fmla="*/ 43 h 307"/>
                <a:gd name="T10" fmla="*/ 360 w 415"/>
                <a:gd name="T11" fmla="*/ 22 h 307"/>
                <a:gd name="T12" fmla="*/ 347 w 415"/>
                <a:gd name="T13" fmla="*/ 5 h 307"/>
                <a:gd name="T14" fmla="*/ 321 w 415"/>
                <a:gd name="T15" fmla="*/ 3 h 307"/>
                <a:gd name="T16" fmla="*/ 315 w 415"/>
                <a:gd name="T17" fmla="*/ 22 h 307"/>
                <a:gd name="T18" fmla="*/ 293 w 415"/>
                <a:gd name="T19" fmla="*/ 41 h 307"/>
                <a:gd name="T20" fmla="*/ 312 w 415"/>
                <a:gd name="T21" fmla="*/ 73 h 307"/>
                <a:gd name="T22" fmla="*/ 269 w 415"/>
                <a:gd name="T23" fmla="*/ 91 h 307"/>
                <a:gd name="T24" fmla="*/ 213 w 415"/>
                <a:gd name="T25" fmla="*/ 121 h 307"/>
                <a:gd name="T26" fmla="*/ 155 w 415"/>
                <a:gd name="T27" fmla="*/ 110 h 307"/>
                <a:gd name="T28" fmla="*/ 117 w 415"/>
                <a:gd name="T29" fmla="*/ 81 h 307"/>
                <a:gd name="T30" fmla="*/ 104 w 415"/>
                <a:gd name="T31" fmla="*/ 60 h 307"/>
                <a:gd name="T32" fmla="*/ 88 w 415"/>
                <a:gd name="T33" fmla="*/ 54 h 307"/>
                <a:gd name="T34" fmla="*/ 69 w 415"/>
                <a:gd name="T35" fmla="*/ 70 h 307"/>
                <a:gd name="T36" fmla="*/ 44 w 415"/>
                <a:gd name="T37" fmla="*/ 91 h 307"/>
                <a:gd name="T38" fmla="*/ 44 w 415"/>
                <a:gd name="T39" fmla="*/ 111 h 307"/>
                <a:gd name="T40" fmla="*/ 21 w 415"/>
                <a:gd name="T41" fmla="*/ 129 h 307"/>
                <a:gd name="T42" fmla="*/ 2 w 415"/>
                <a:gd name="T43" fmla="*/ 137 h 307"/>
                <a:gd name="T44" fmla="*/ 10 w 415"/>
                <a:gd name="T45" fmla="*/ 158 h 307"/>
                <a:gd name="T46" fmla="*/ 27 w 415"/>
                <a:gd name="T47" fmla="*/ 174 h 307"/>
                <a:gd name="T48" fmla="*/ 42 w 415"/>
                <a:gd name="T49" fmla="*/ 182 h 307"/>
                <a:gd name="T50" fmla="*/ 36 w 415"/>
                <a:gd name="T51" fmla="*/ 197 h 307"/>
                <a:gd name="T52" fmla="*/ 48 w 415"/>
                <a:gd name="T53" fmla="*/ 215 h 307"/>
                <a:gd name="T54" fmla="*/ 66 w 415"/>
                <a:gd name="T55" fmla="*/ 222 h 307"/>
                <a:gd name="T56" fmla="*/ 85 w 415"/>
                <a:gd name="T57" fmla="*/ 233 h 307"/>
                <a:gd name="T58" fmla="*/ 106 w 415"/>
                <a:gd name="T59" fmla="*/ 235 h 307"/>
                <a:gd name="T60" fmla="*/ 140 w 415"/>
                <a:gd name="T61" fmla="*/ 226 h 307"/>
                <a:gd name="T62" fmla="*/ 162 w 415"/>
                <a:gd name="T63" fmla="*/ 231 h 307"/>
                <a:gd name="T64" fmla="*/ 164 w 415"/>
                <a:gd name="T65" fmla="*/ 265 h 307"/>
                <a:gd name="T66" fmla="*/ 177 w 415"/>
                <a:gd name="T67" fmla="*/ 282 h 307"/>
                <a:gd name="T68" fmla="*/ 198 w 415"/>
                <a:gd name="T69" fmla="*/ 274 h 307"/>
                <a:gd name="T70" fmla="*/ 222 w 415"/>
                <a:gd name="T71" fmla="*/ 278 h 307"/>
                <a:gd name="T72" fmla="*/ 245 w 415"/>
                <a:gd name="T73" fmla="*/ 285 h 307"/>
                <a:gd name="T74" fmla="*/ 273 w 415"/>
                <a:gd name="T75" fmla="*/ 274 h 307"/>
                <a:gd name="T76" fmla="*/ 295 w 415"/>
                <a:gd name="T77" fmla="*/ 266 h 307"/>
                <a:gd name="T78" fmla="*/ 309 w 415"/>
                <a:gd name="T79" fmla="*/ 253 h 307"/>
                <a:gd name="T80" fmla="*/ 313 w 415"/>
                <a:gd name="T81" fmla="*/ 243 h 307"/>
                <a:gd name="T82" fmla="*/ 328 w 415"/>
                <a:gd name="T83" fmla="*/ 223 h 307"/>
                <a:gd name="T84" fmla="*/ 320 w 415"/>
                <a:gd name="T85" fmla="*/ 214 h 307"/>
                <a:gd name="T86" fmla="*/ 328 w 415"/>
                <a:gd name="T87" fmla="*/ 205 h 307"/>
                <a:gd name="T88" fmla="*/ 320 w 415"/>
                <a:gd name="T89" fmla="*/ 192 h 307"/>
                <a:gd name="T90" fmla="*/ 310 w 415"/>
                <a:gd name="T91" fmla="*/ 179 h 307"/>
                <a:gd name="T92" fmla="*/ 316 w 415"/>
                <a:gd name="T93" fmla="*/ 167 h 307"/>
                <a:gd name="T94" fmla="*/ 324 w 415"/>
                <a:gd name="T95" fmla="*/ 163 h 307"/>
                <a:gd name="T96" fmla="*/ 328 w 415"/>
                <a:gd name="T97" fmla="*/ 156 h 307"/>
                <a:gd name="T98" fmla="*/ 305 w 415"/>
                <a:gd name="T99" fmla="*/ 152 h 307"/>
                <a:gd name="T100" fmla="*/ 303 w 415"/>
                <a:gd name="T101" fmla="*/ 142 h 307"/>
                <a:gd name="T102" fmla="*/ 310 w 415"/>
                <a:gd name="T103" fmla="*/ 137 h 307"/>
                <a:gd name="T104" fmla="*/ 325 w 415"/>
                <a:gd name="T105" fmla="*/ 127 h 307"/>
                <a:gd name="T106" fmla="*/ 322 w 415"/>
                <a:gd name="T107" fmla="*/ 145 h 307"/>
                <a:gd name="T108" fmla="*/ 344 w 415"/>
                <a:gd name="T109" fmla="*/ 135 h 307"/>
                <a:gd name="T110" fmla="*/ 369 w 415"/>
                <a:gd name="T111" fmla="*/ 123 h 307"/>
                <a:gd name="T112" fmla="*/ 382 w 415"/>
                <a:gd name="T113" fmla="*/ 108 h 307"/>
                <a:gd name="T114" fmla="*/ 391 w 415"/>
                <a:gd name="T115" fmla="*/ 100 h 307"/>
                <a:gd name="T116" fmla="*/ 406 w 415"/>
                <a:gd name="T117" fmla="*/ 82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5" h="307">
                  <a:moveTo>
                    <a:pt x="253" y="292"/>
                  </a:moveTo>
                  <a:cubicBezTo>
                    <a:pt x="253" y="293"/>
                    <a:pt x="253" y="293"/>
                    <a:pt x="253" y="294"/>
                  </a:cubicBezTo>
                  <a:cubicBezTo>
                    <a:pt x="253" y="294"/>
                    <a:pt x="253" y="295"/>
                    <a:pt x="253" y="295"/>
                  </a:cubicBezTo>
                  <a:cubicBezTo>
                    <a:pt x="251" y="297"/>
                    <a:pt x="251" y="298"/>
                    <a:pt x="250" y="301"/>
                  </a:cubicBezTo>
                  <a:cubicBezTo>
                    <a:pt x="250" y="301"/>
                    <a:pt x="250" y="301"/>
                    <a:pt x="250" y="301"/>
                  </a:cubicBezTo>
                  <a:cubicBezTo>
                    <a:pt x="248" y="302"/>
                    <a:pt x="247" y="304"/>
                    <a:pt x="245" y="304"/>
                  </a:cubicBezTo>
                  <a:cubicBezTo>
                    <a:pt x="245" y="303"/>
                    <a:pt x="245" y="304"/>
                    <a:pt x="245" y="304"/>
                  </a:cubicBezTo>
                  <a:cubicBezTo>
                    <a:pt x="244" y="307"/>
                    <a:pt x="243" y="304"/>
                    <a:pt x="242" y="304"/>
                  </a:cubicBezTo>
                  <a:cubicBezTo>
                    <a:pt x="241" y="304"/>
                    <a:pt x="240" y="304"/>
                    <a:pt x="240" y="304"/>
                  </a:cubicBezTo>
                  <a:cubicBezTo>
                    <a:pt x="238" y="303"/>
                    <a:pt x="238" y="303"/>
                    <a:pt x="238" y="302"/>
                  </a:cubicBezTo>
                  <a:cubicBezTo>
                    <a:pt x="238" y="301"/>
                    <a:pt x="238" y="301"/>
                    <a:pt x="238" y="301"/>
                  </a:cubicBezTo>
                  <a:cubicBezTo>
                    <a:pt x="238" y="301"/>
                    <a:pt x="238" y="300"/>
                    <a:pt x="238" y="300"/>
                  </a:cubicBezTo>
                  <a:cubicBezTo>
                    <a:pt x="238" y="300"/>
                    <a:pt x="238" y="299"/>
                    <a:pt x="238" y="299"/>
                  </a:cubicBezTo>
                  <a:cubicBezTo>
                    <a:pt x="238" y="299"/>
                    <a:pt x="238" y="299"/>
                    <a:pt x="238" y="299"/>
                  </a:cubicBezTo>
                  <a:cubicBezTo>
                    <a:pt x="238" y="297"/>
                    <a:pt x="238" y="296"/>
                    <a:pt x="239" y="296"/>
                  </a:cubicBezTo>
                  <a:cubicBezTo>
                    <a:pt x="240" y="296"/>
                    <a:pt x="241" y="295"/>
                    <a:pt x="241" y="295"/>
                  </a:cubicBezTo>
                  <a:cubicBezTo>
                    <a:pt x="241" y="293"/>
                    <a:pt x="243" y="293"/>
                    <a:pt x="244" y="292"/>
                  </a:cubicBezTo>
                  <a:cubicBezTo>
                    <a:pt x="244" y="292"/>
                    <a:pt x="245" y="292"/>
                    <a:pt x="245" y="292"/>
                  </a:cubicBezTo>
                  <a:cubicBezTo>
                    <a:pt x="247" y="293"/>
                    <a:pt x="249" y="292"/>
                    <a:pt x="251" y="292"/>
                  </a:cubicBezTo>
                  <a:cubicBezTo>
                    <a:pt x="252" y="291"/>
                    <a:pt x="253" y="292"/>
                    <a:pt x="253" y="292"/>
                  </a:cubicBezTo>
                  <a:close/>
                  <a:moveTo>
                    <a:pt x="327" y="217"/>
                  </a:moveTo>
                  <a:cubicBezTo>
                    <a:pt x="327" y="218"/>
                    <a:pt x="329" y="217"/>
                    <a:pt x="329" y="218"/>
                  </a:cubicBezTo>
                  <a:cubicBezTo>
                    <a:pt x="329" y="218"/>
                    <a:pt x="329" y="218"/>
                    <a:pt x="329" y="218"/>
                  </a:cubicBezTo>
                  <a:cubicBezTo>
                    <a:pt x="329" y="218"/>
                    <a:pt x="330" y="218"/>
                    <a:pt x="330" y="218"/>
                  </a:cubicBezTo>
                  <a:cubicBezTo>
                    <a:pt x="330" y="218"/>
                    <a:pt x="330" y="218"/>
                    <a:pt x="330" y="217"/>
                  </a:cubicBezTo>
                  <a:cubicBezTo>
                    <a:pt x="330" y="217"/>
                    <a:pt x="330" y="217"/>
                    <a:pt x="330" y="217"/>
                  </a:cubicBezTo>
                  <a:cubicBezTo>
                    <a:pt x="330" y="217"/>
                    <a:pt x="330" y="217"/>
                    <a:pt x="329" y="217"/>
                  </a:cubicBezTo>
                  <a:cubicBezTo>
                    <a:pt x="329" y="216"/>
                    <a:pt x="329" y="216"/>
                    <a:pt x="328" y="216"/>
                  </a:cubicBezTo>
                  <a:cubicBezTo>
                    <a:pt x="328" y="216"/>
                    <a:pt x="327" y="216"/>
                    <a:pt x="327" y="217"/>
                  </a:cubicBezTo>
                  <a:close/>
                  <a:moveTo>
                    <a:pt x="266" y="280"/>
                  </a:moveTo>
                  <a:cubicBezTo>
                    <a:pt x="265" y="280"/>
                    <a:pt x="265" y="280"/>
                    <a:pt x="265" y="280"/>
                  </a:cubicBezTo>
                  <a:cubicBezTo>
                    <a:pt x="265" y="280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6" y="281"/>
                    <a:pt x="266" y="281"/>
                    <a:pt x="266" y="281"/>
                  </a:cubicBezTo>
                  <a:cubicBezTo>
                    <a:pt x="266" y="281"/>
                    <a:pt x="266" y="281"/>
                    <a:pt x="266" y="281"/>
                  </a:cubicBezTo>
                  <a:cubicBezTo>
                    <a:pt x="266" y="281"/>
                    <a:pt x="266" y="280"/>
                    <a:pt x="266" y="280"/>
                  </a:cubicBezTo>
                  <a:cubicBezTo>
                    <a:pt x="266" y="280"/>
                    <a:pt x="266" y="280"/>
                    <a:pt x="266" y="280"/>
                  </a:cubicBezTo>
                  <a:cubicBezTo>
                    <a:pt x="266" y="280"/>
                    <a:pt x="266" y="280"/>
                    <a:pt x="266" y="280"/>
                  </a:cubicBezTo>
                  <a:close/>
                  <a:moveTo>
                    <a:pt x="329" y="215"/>
                  </a:moveTo>
                  <a:cubicBezTo>
                    <a:pt x="329" y="215"/>
                    <a:pt x="329" y="215"/>
                    <a:pt x="329" y="215"/>
                  </a:cubicBezTo>
                  <a:cubicBezTo>
                    <a:pt x="329" y="215"/>
                    <a:pt x="329" y="215"/>
                    <a:pt x="329" y="215"/>
                  </a:cubicBezTo>
                  <a:cubicBezTo>
                    <a:pt x="329" y="215"/>
                    <a:pt x="329" y="215"/>
                    <a:pt x="329" y="215"/>
                  </a:cubicBezTo>
                  <a:cubicBezTo>
                    <a:pt x="329" y="215"/>
                    <a:pt x="329" y="216"/>
                    <a:pt x="329" y="215"/>
                  </a:cubicBezTo>
                  <a:close/>
                  <a:moveTo>
                    <a:pt x="313" y="251"/>
                  </a:moveTo>
                  <a:cubicBezTo>
                    <a:pt x="313" y="251"/>
                    <a:pt x="313" y="251"/>
                    <a:pt x="313" y="251"/>
                  </a:cubicBezTo>
                  <a:cubicBezTo>
                    <a:pt x="312" y="251"/>
                    <a:pt x="312" y="251"/>
                    <a:pt x="312" y="251"/>
                  </a:cubicBezTo>
                  <a:cubicBezTo>
                    <a:pt x="312" y="252"/>
                    <a:pt x="312" y="252"/>
                    <a:pt x="312" y="252"/>
                  </a:cubicBezTo>
                  <a:cubicBezTo>
                    <a:pt x="312" y="252"/>
                    <a:pt x="312" y="252"/>
                    <a:pt x="313" y="252"/>
                  </a:cubicBezTo>
                  <a:cubicBezTo>
                    <a:pt x="313" y="252"/>
                    <a:pt x="313" y="252"/>
                    <a:pt x="313" y="252"/>
                  </a:cubicBezTo>
                  <a:cubicBezTo>
                    <a:pt x="313" y="252"/>
                    <a:pt x="313" y="252"/>
                    <a:pt x="313" y="251"/>
                  </a:cubicBezTo>
                  <a:close/>
                  <a:moveTo>
                    <a:pt x="415" y="63"/>
                  </a:moveTo>
                  <a:cubicBezTo>
                    <a:pt x="415" y="62"/>
                    <a:pt x="414" y="61"/>
                    <a:pt x="414" y="60"/>
                  </a:cubicBezTo>
                  <a:cubicBezTo>
                    <a:pt x="414" y="59"/>
                    <a:pt x="414" y="58"/>
                    <a:pt x="415" y="57"/>
                  </a:cubicBezTo>
                  <a:cubicBezTo>
                    <a:pt x="413" y="56"/>
                    <a:pt x="412" y="56"/>
                    <a:pt x="410" y="56"/>
                  </a:cubicBezTo>
                  <a:cubicBezTo>
                    <a:pt x="410" y="56"/>
                    <a:pt x="410" y="56"/>
                    <a:pt x="409" y="56"/>
                  </a:cubicBezTo>
                  <a:cubicBezTo>
                    <a:pt x="409" y="56"/>
                    <a:pt x="409" y="57"/>
                    <a:pt x="409" y="57"/>
                  </a:cubicBezTo>
                  <a:cubicBezTo>
                    <a:pt x="408" y="57"/>
                    <a:pt x="408" y="58"/>
                    <a:pt x="407" y="58"/>
                  </a:cubicBezTo>
                  <a:cubicBezTo>
                    <a:pt x="403" y="59"/>
                    <a:pt x="403" y="59"/>
                    <a:pt x="403" y="59"/>
                  </a:cubicBezTo>
                  <a:cubicBezTo>
                    <a:pt x="401" y="60"/>
                    <a:pt x="401" y="60"/>
                    <a:pt x="401" y="60"/>
                  </a:cubicBezTo>
                  <a:cubicBezTo>
                    <a:pt x="400" y="61"/>
                    <a:pt x="400" y="61"/>
                    <a:pt x="400" y="61"/>
                  </a:cubicBezTo>
                  <a:cubicBezTo>
                    <a:pt x="400" y="63"/>
                    <a:pt x="400" y="63"/>
                    <a:pt x="400" y="63"/>
                  </a:cubicBezTo>
                  <a:cubicBezTo>
                    <a:pt x="389" y="63"/>
                    <a:pt x="389" y="63"/>
                    <a:pt x="389" y="63"/>
                  </a:cubicBezTo>
                  <a:cubicBezTo>
                    <a:pt x="387" y="59"/>
                    <a:pt x="387" y="59"/>
                    <a:pt x="387" y="59"/>
                  </a:cubicBezTo>
                  <a:cubicBezTo>
                    <a:pt x="388" y="57"/>
                    <a:pt x="388" y="57"/>
                    <a:pt x="388" y="57"/>
                  </a:cubicBezTo>
                  <a:cubicBezTo>
                    <a:pt x="388" y="55"/>
                    <a:pt x="388" y="55"/>
                    <a:pt x="388" y="55"/>
                  </a:cubicBezTo>
                  <a:cubicBezTo>
                    <a:pt x="386" y="54"/>
                    <a:pt x="386" y="54"/>
                    <a:pt x="386" y="54"/>
                  </a:cubicBezTo>
                  <a:cubicBezTo>
                    <a:pt x="386" y="54"/>
                    <a:pt x="386" y="54"/>
                    <a:pt x="386" y="53"/>
                  </a:cubicBezTo>
                  <a:cubicBezTo>
                    <a:pt x="386" y="53"/>
                    <a:pt x="387" y="51"/>
                    <a:pt x="387" y="51"/>
                  </a:cubicBezTo>
                  <a:cubicBezTo>
                    <a:pt x="387" y="51"/>
                    <a:pt x="384" y="51"/>
                    <a:pt x="384" y="51"/>
                  </a:cubicBezTo>
                  <a:cubicBezTo>
                    <a:pt x="384" y="51"/>
                    <a:pt x="380" y="47"/>
                    <a:pt x="380" y="46"/>
                  </a:cubicBezTo>
                  <a:cubicBezTo>
                    <a:pt x="380" y="46"/>
                    <a:pt x="379" y="45"/>
                    <a:pt x="379" y="45"/>
                  </a:cubicBezTo>
                  <a:cubicBezTo>
                    <a:pt x="378" y="46"/>
                    <a:pt x="378" y="46"/>
                    <a:pt x="378" y="46"/>
                  </a:cubicBezTo>
                  <a:cubicBezTo>
                    <a:pt x="378" y="46"/>
                    <a:pt x="376" y="46"/>
                    <a:pt x="376" y="45"/>
                  </a:cubicBezTo>
                  <a:cubicBezTo>
                    <a:pt x="375" y="45"/>
                    <a:pt x="374" y="44"/>
                    <a:pt x="374" y="44"/>
                  </a:cubicBezTo>
                  <a:cubicBezTo>
                    <a:pt x="374" y="43"/>
                    <a:pt x="374" y="43"/>
                    <a:pt x="374" y="43"/>
                  </a:cubicBezTo>
                  <a:cubicBezTo>
                    <a:pt x="368" y="43"/>
                    <a:pt x="368" y="43"/>
                    <a:pt x="368" y="43"/>
                  </a:cubicBezTo>
                  <a:cubicBezTo>
                    <a:pt x="368" y="43"/>
                    <a:pt x="367" y="42"/>
                    <a:pt x="366" y="42"/>
                  </a:cubicBezTo>
                  <a:cubicBezTo>
                    <a:pt x="366" y="42"/>
                    <a:pt x="366" y="41"/>
                    <a:pt x="366" y="41"/>
                  </a:cubicBezTo>
                  <a:cubicBezTo>
                    <a:pt x="366" y="41"/>
                    <a:pt x="366" y="40"/>
                    <a:pt x="366" y="39"/>
                  </a:cubicBezTo>
                  <a:cubicBezTo>
                    <a:pt x="366" y="39"/>
                    <a:pt x="366" y="39"/>
                    <a:pt x="366" y="38"/>
                  </a:cubicBezTo>
                  <a:cubicBezTo>
                    <a:pt x="366" y="38"/>
                    <a:pt x="366" y="37"/>
                    <a:pt x="366" y="37"/>
                  </a:cubicBezTo>
                  <a:cubicBezTo>
                    <a:pt x="366" y="37"/>
                    <a:pt x="365" y="36"/>
                    <a:pt x="365" y="36"/>
                  </a:cubicBezTo>
                  <a:cubicBezTo>
                    <a:pt x="365" y="36"/>
                    <a:pt x="364" y="34"/>
                    <a:pt x="364" y="33"/>
                  </a:cubicBezTo>
                  <a:cubicBezTo>
                    <a:pt x="364" y="33"/>
                    <a:pt x="364" y="32"/>
                    <a:pt x="364" y="31"/>
                  </a:cubicBezTo>
                  <a:cubicBezTo>
                    <a:pt x="364" y="31"/>
                    <a:pt x="364" y="30"/>
                    <a:pt x="363" y="29"/>
                  </a:cubicBezTo>
                  <a:cubicBezTo>
                    <a:pt x="362" y="28"/>
                    <a:pt x="362" y="28"/>
                    <a:pt x="362" y="27"/>
                  </a:cubicBezTo>
                  <a:cubicBezTo>
                    <a:pt x="361" y="27"/>
                    <a:pt x="361" y="27"/>
                    <a:pt x="361" y="26"/>
                  </a:cubicBezTo>
                  <a:cubicBezTo>
                    <a:pt x="361" y="26"/>
                    <a:pt x="361" y="25"/>
                    <a:pt x="361" y="25"/>
                  </a:cubicBezTo>
                  <a:cubicBezTo>
                    <a:pt x="361" y="24"/>
                    <a:pt x="361" y="24"/>
                    <a:pt x="361" y="23"/>
                  </a:cubicBezTo>
                  <a:cubicBezTo>
                    <a:pt x="360" y="23"/>
                    <a:pt x="360" y="22"/>
                    <a:pt x="360" y="22"/>
                  </a:cubicBezTo>
                  <a:cubicBezTo>
                    <a:pt x="360" y="22"/>
                    <a:pt x="360" y="22"/>
                    <a:pt x="360" y="21"/>
                  </a:cubicBezTo>
                  <a:cubicBezTo>
                    <a:pt x="360" y="20"/>
                    <a:pt x="359" y="20"/>
                    <a:pt x="359" y="19"/>
                  </a:cubicBezTo>
                  <a:cubicBezTo>
                    <a:pt x="359" y="19"/>
                    <a:pt x="358" y="19"/>
                    <a:pt x="358" y="18"/>
                  </a:cubicBezTo>
                  <a:cubicBezTo>
                    <a:pt x="359" y="18"/>
                    <a:pt x="359" y="17"/>
                    <a:pt x="359" y="17"/>
                  </a:cubicBezTo>
                  <a:cubicBezTo>
                    <a:pt x="359" y="17"/>
                    <a:pt x="359" y="16"/>
                    <a:pt x="358" y="15"/>
                  </a:cubicBezTo>
                  <a:cubicBezTo>
                    <a:pt x="358" y="15"/>
                    <a:pt x="357" y="15"/>
                    <a:pt x="357" y="15"/>
                  </a:cubicBezTo>
                  <a:cubicBezTo>
                    <a:pt x="357" y="14"/>
                    <a:pt x="358" y="14"/>
                    <a:pt x="357" y="13"/>
                  </a:cubicBezTo>
                  <a:cubicBezTo>
                    <a:pt x="357" y="13"/>
                    <a:pt x="356" y="12"/>
                    <a:pt x="355" y="11"/>
                  </a:cubicBezTo>
                  <a:cubicBezTo>
                    <a:pt x="355" y="11"/>
                    <a:pt x="355" y="11"/>
                    <a:pt x="355" y="10"/>
                  </a:cubicBezTo>
                  <a:cubicBezTo>
                    <a:pt x="355" y="10"/>
                    <a:pt x="356" y="9"/>
                    <a:pt x="355" y="9"/>
                  </a:cubicBezTo>
                  <a:cubicBezTo>
                    <a:pt x="354" y="8"/>
                    <a:pt x="354" y="8"/>
                    <a:pt x="353" y="7"/>
                  </a:cubicBezTo>
                  <a:cubicBezTo>
                    <a:pt x="353" y="6"/>
                    <a:pt x="354" y="6"/>
                    <a:pt x="352" y="5"/>
                  </a:cubicBezTo>
                  <a:cubicBezTo>
                    <a:pt x="351" y="4"/>
                    <a:pt x="351" y="4"/>
                    <a:pt x="350" y="4"/>
                  </a:cubicBezTo>
                  <a:cubicBezTo>
                    <a:pt x="349" y="4"/>
                    <a:pt x="349" y="4"/>
                    <a:pt x="349" y="4"/>
                  </a:cubicBezTo>
                  <a:cubicBezTo>
                    <a:pt x="348" y="5"/>
                    <a:pt x="348" y="5"/>
                    <a:pt x="347" y="5"/>
                  </a:cubicBezTo>
                  <a:cubicBezTo>
                    <a:pt x="347" y="5"/>
                    <a:pt x="347" y="5"/>
                    <a:pt x="347" y="5"/>
                  </a:cubicBezTo>
                  <a:cubicBezTo>
                    <a:pt x="347" y="5"/>
                    <a:pt x="347" y="5"/>
                    <a:pt x="347" y="5"/>
                  </a:cubicBezTo>
                  <a:cubicBezTo>
                    <a:pt x="347" y="5"/>
                    <a:pt x="347" y="5"/>
                    <a:pt x="346" y="4"/>
                  </a:cubicBezTo>
                  <a:cubicBezTo>
                    <a:pt x="343" y="3"/>
                    <a:pt x="341" y="1"/>
                    <a:pt x="341" y="1"/>
                  </a:cubicBezTo>
                  <a:cubicBezTo>
                    <a:pt x="340" y="1"/>
                    <a:pt x="339" y="0"/>
                    <a:pt x="338" y="0"/>
                  </a:cubicBezTo>
                  <a:cubicBezTo>
                    <a:pt x="338" y="0"/>
                    <a:pt x="336" y="0"/>
                    <a:pt x="336" y="0"/>
                  </a:cubicBezTo>
                  <a:cubicBezTo>
                    <a:pt x="336" y="0"/>
                    <a:pt x="333" y="1"/>
                    <a:pt x="333" y="1"/>
                  </a:cubicBezTo>
                  <a:cubicBezTo>
                    <a:pt x="333" y="1"/>
                    <a:pt x="333" y="1"/>
                    <a:pt x="332" y="1"/>
                  </a:cubicBezTo>
                  <a:cubicBezTo>
                    <a:pt x="332" y="2"/>
                    <a:pt x="332" y="2"/>
                    <a:pt x="331" y="2"/>
                  </a:cubicBezTo>
                  <a:cubicBezTo>
                    <a:pt x="330" y="1"/>
                    <a:pt x="330" y="1"/>
                    <a:pt x="330" y="1"/>
                  </a:cubicBezTo>
                  <a:cubicBezTo>
                    <a:pt x="329" y="1"/>
                    <a:pt x="329" y="1"/>
                    <a:pt x="328" y="1"/>
                  </a:cubicBezTo>
                  <a:cubicBezTo>
                    <a:pt x="328" y="1"/>
                    <a:pt x="328" y="1"/>
                    <a:pt x="327" y="2"/>
                  </a:cubicBezTo>
                  <a:cubicBezTo>
                    <a:pt x="326" y="2"/>
                    <a:pt x="325" y="2"/>
                    <a:pt x="325" y="2"/>
                  </a:cubicBezTo>
                  <a:cubicBezTo>
                    <a:pt x="325" y="2"/>
                    <a:pt x="325" y="3"/>
                    <a:pt x="324" y="3"/>
                  </a:cubicBezTo>
                  <a:cubicBezTo>
                    <a:pt x="323" y="3"/>
                    <a:pt x="321" y="3"/>
                    <a:pt x="321" y="3"/>
                  </a:cubicBezTo>
                  <a:cubicBezTo>
                    <a:pt x="321" y="3"/>
                    <a:pt x="320" y="3"/>
                    <a:pt x="320" y="3"/>
                  </a:cubicBezTo>
                  <a:cubicBezTo>
                    <a:pt x="320" y="3"/>
                    <a:pt x="318" y="6"/>
                    <a:pt x="317" y="7"/>
                  </a:cubicBezTo>
                  <a:cubicBezTo>
                    <a:pt x="317" y="7"/>
                    <a:pt x="315" y="8"/>
                    <a:pt x="315" y="8"/>
                  </a:cubicBezTo>
                  <a:cubicBezTo>
                    <a:pt x="315" y="9"/>
                    <a:pt x="315" y="10"/>
                    <a:pt x="315" y="10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5" y="11"/>
                    <a:pt x="316" y="10"/>
                    <a:pt x="316" y="10"/>
                  </a:cubicBezTo>
                  <a:cubicBezTo>
                    <a:pt x="316" y="10"/>
                    <a:pt x="317" y="10"/>
                    <a:pt x="318" y="11"/>
                  </a:cubicBezTo>
                  <a:cubicBezTo>
                    <a:pt x="318" y="11"/>
                    <a:pt x="320" y="11"/>
                    <a:pt x="320" y="11"/>
                  </a:cubicBezTo>
                  <a:cubicBezTo>
                    <a:pt x="320" y="12"/>
                    <a:pt x="319" y="12"/>
                    <a:pt x="319" y="12"/>
                  </a:cubicBezTo>
                  <a:cubicBezTo>
                    <a:pt x="319" y="12"/>
                    <a:pt x="319" y="13"/>
                    <a:pt x="319" y="14"/>
                  </a:cubicBezTo>
                  <a:cubicBezTo>
                    <a:pt x="319" y="14"/>
                    <a:pt x="319" y="14"/>
                    <a:pt x="319" y="15"/>
                  </a:cubicBezTo>
                  <a:cubicBezTo>
                    <a:pt x="320" y="15"/>
                    <a:pt x="320" y="16"/>
                    <a:pt x="320" y="17"/>
                  </a:cubicBezTo>
                  <a:cubicBezTo>
                    <a:pt x="320" y="17"/>
                    <a:pt x="320" y="17"/>
                    <a:pt x="320" y="17"/>
                  </a:cubicBezTo>
                  <a:cubicBezTo>
                    <a:pt x="316" y="20"/>
                    <a:pt x="316" y="20"/>
                    <a:pt x="316" y="20"/>
                  </a:cubicBezTo>
                  <a:cubicBezTo>
                    <a:pt x="316" y="20"/>
                    <a:pt x="315" y="22"/>
                    <a:pt x="315" y="22"/>
                  </a:cubicBezTo>
                  <a:cubicBezTo>
                    <a:pt x="315" y="22"/>
                    <a:pt x="313" y="27"/>
                    <a:pt x="313" y="27"/>
                  </a:cubicBezTo>
                  <a:cubicBezTo>
                    <a:pt x="313" y="27"/>
                    <a:pt x="311" y="31"/>
                    <a:pt x="311" y="31"/>
                  </a:cubicBezTo>
                  <a:cubicBezTo>
                    <a:pt x="310" y="32"/>
                    <a:pt x="310" y="32"/>
                    <a:pt x="310" y="32"/>
                  </a:cubicBezTo>
                  <a:cubicBezTo>
                    <a:pt x="310" y="34"/>
                    <a:pt x="310" y="34"/>
                    <a:pt x="310" y="34"/>
                  </a:cubicBezTo>
                  <a:cubicBezTo>
                    <a:pt x="309" y="35"/>
                    <a:pt x="309" y="35"/>
                    <a:pt x="309" y="35"/>
                  </a:cubicBezTo>
                  <a:cubicBezTo>
                    <a:pt x="309" y="35"/>
                    <a:pt x="309" y="35"/>
                    <a:pt x="309" y="35"/>
                  </a:cubicBezTo>
                  <a:cubicBezTo>
                    <a:pt x="309" y="36"/>
                    <a:pt x="310" y="36"/>
                    <a:pt x="310" y="36"/>
                  </a:cubicBezTo>
                  <a:cubicBezTo>
                    <a:pt x="310" y="36"/>
                    <a:pt x="310" y="37"/>
                    <a:pt x="310" y="38"/>
                  </a:cubicBezTo>
                  <a:cubicBezTo>
                    <a:pt x="310" y="38"/>
                    <a:pt x="308" y="39"/>
                    <a:pt x="308" y="39"/>
                  </a:cubicBezTo>
                  <a:cubicBezTo>
                    <a:pt x="305" y="40"/>
                    <a:pt x="305" y="40"/>
                    <a:pt x="305" y="40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6" y="43"/>
                    <a:pt x="296" y="43"/>
                    <a:pt x="296" y="43"/>
                  </a:cubicBezTo>
                  <a:cubicBezTo>
                    <a:pt x="294" y="42"/>
                    <a:pt x="294" y="42"/>
                    <a:pt x="294" y="42"/>
                  </a:cubicBezTo>
                  <a:cubicBezTo>
                    <a:pt x="293" y="41"/>
                    <a:pt x="293" y="41"/>
                    <a:pt x="293" y="41"/>
                  </a:cubicBezTo>
                  <a:cubicBezTo>
                    <a:pt x="292" y="41"/>
                    <a:pt x="292" y="41"/>
                    <a:pt x="292" y="41"/>
                  </a:cubicBezTo>
                  <a:cubicBezTo>
                    <a:pt x="286" y="54"/>
                    <a:pt x="286" y="54"/>
                    <a:pt x="286" y="54"/>
                  </a:cubicBezTo>
                  <a:cubicBezTo>
                    <a:pt x="286" y="57"/>
                    <a:pt x="286" y="57"/>
                    <a:pt x="286" y="57"/>
                  </a:cubicBezTo>
                  <a:cubicBezTo>
                    <a:pt x="284" y="58"/>
                    <a:pt x="284" y="58"/>
                    <a:pt x="284" y="58"/>
                  </a:cubicBezTo>
                  <a:cubicBezTo>
                    <a:pt x="284" y="60"/>
                    <a:pt x="284" y="60"/>
                    <a:pt x="284" y="60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0"/>
                    <a:pt x="289" y="60"/>
                    <a:pt x="289" y="60"/>
                  </a:cubicBezTo>
                  <a:cubicBezTo>
                    <a:pt x="293" y="60"/>
                    <a:pt x="293" y="60"/>
                    <a:pt x="293" y="60"/>
                  </a:cubicBezTo>
                  <a:cubicBezTo>
                    <a:pt x="296" y="62"/>
                    <a:pt x="296" y="62"/>
                    <a:pt x="296" y="62"/>
                  </a:cubicBezTo>
                  <a:cubicBezTo>
                    <a:pt x="297" y="63"/>
                    <a:pt x="297" y="63"/>
                    <a:pt x="297" y="63"/>
                  </a:cubicBezTo>
                  <a:cubicBezTo>
                    <a:pt x="300" y="60"/>
                    <a:pt x="300" y="60"/>
                    <a:pt x="300" y="60"/>
                  </a:cubicBezTo>
                  <a:cubicBezTo>
                    <a:pt x="305" y="60"/>
                    <a:pt x="305" y="60"/>
                    <a:pt x="305" y="60"/>
                  </a:cubicBezTo>
                  <a:cubicBezTo>
                    <a:pt x="314" y="70"/>
                    <a:pt x="314" y="70"/>
                    <a:pt x="314" y="70"/>
                  </a:cubicBezTo>
                  <a:cubicBezTo>
                    <a:pt x="314" y="73"/>
                    <a:pt x="314" y="73"/>
                    <a:pt x="314" y="73"/>
                  </a:cubicBezTo>
                  <a:cubicBezTo>
                    <a:pt x="312" y="73"/>
                    <a:pt x="312" y="73"/>
                    <a:pt x="312" y="73"/>
                  </a:cubicBezTo>
                  <a:cubicBezTo>
                    <a:pt x="310" y="73"/>
                    <a:pt x="310" y="73"/>
                    <a:pt x="310" y="73"/>
                  </a:cubicBezTo>
                  <a:cubicBezTo>
                    <a:pt x="307" y="72"/>
                    <a:pt x="307" y="72"/>
                    <a:pt x="307" y="72"/>
                  </a:cubicBezTo>
                  <a:cubicBezTo>
                    <a:pt x="303" y="72"/>
                    <a:pt x="303" y="72"/>
                    <a:pt x="303" y="72"/>
                  </a:cubicBezTo>
                  <a:cubicBezTo>
                    <a:pt x="302" y="73"/>
                    <a:pt x="302" y="73"/>
                    <a:pt x="302" y="73"/>
                  </a:cubicBezTo>
                  <a:cubicBezTo>
                    <a:pt x="300" y="74"/>
                    <a:pt x="300" y="74"/>
                    <a:pt x="300" y="74"/>
                  </a:cubicBezTo>
                  <a:cubicBezTo>
                    <a:pt x="297" y="74"/>
                    <a:pt x="297" y="74"/>
                    <a:pt x="297" y="74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92" y="76"/>
                    <a:pt x="292" y="76"/>
                    <a:pt x="292" y="76"/>
                  </a:cubicBezTo>
                  <a:cubicBezTo>
                    <a:pt x="289" y="80"/>
                    <a:pt x="289" y="80"/>
                    <a:pt x="289" y="80"/>
                  </a:cubicBezTo>
                  <a:cubicBezTo>
                    <a:pt x="289" y="82"/>
                    <a:pt x="289" y="82"/>
                    <a:pt x="289" y="82"/>
                  </a:cubicBezTo>
                  <a:cubicBezTo>
                    <a:pt x="286" y="85"/>
                    <a:pt x="286" y="85"/>
                    <a:pt x="286" y="85"/>
                  </a:cubicBezTo>
                  <a:cubicBezTo>
                    <a:pt x="278" y="85"/>
                    <a:pt x="278" y="85"/>
                    <a:pt x="278" y="85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3" y="91"/>
                    <a:pt x="273" y="91"/>
                    <a:pt x="273" y="91"/>
                  </a:cubicBezTo>
                  <a:cubicBezTo>
                    <a:pt x="269" y="91"/>
                    <a:pt x="269" y="91"/>
                    <a:pt x="269" y="91"/>
                  </a:cubicBezTo>
                  <a:cubicBezTo>
                    <a:pt x="266" y="91"/>
                    <a:pt x="266" y="91"/>
                    <a:pt x="266" y="91"/>
                  </a:cubicBezTo>
                  <a:cubicBezTo>
                    <a:pt x="262" y="89"/>
                    <a:pt x="262" y="89"/>
                    <a:pt x="262" y="89"/>
                  </a:cubicBezTo>
                  <a:cubicBezTo>
                    <a:pt x="260" y="89"/>
                    <a:pt x="260" y="89"/>
                    <a:pt x="260" y="89"/>
                  </a:cubicBezTo>
                  <a:cubicBezTo>
                    <a:pt x="260" y="89"/>
                    <a:pt x="258" y="92"/>
                    <a:pt x="258" y="92"/>
                  </a:cubicBezTo>
                  <a:cubicBezTo>
                    <a:pt x="257" y="93"/>
                    <a:pt x="257" y="94"/>
                    <a:pt x="257" y="94"/>
                  </a:cubicBezTo>
                  <a:cubicBezTo>
                    <a:pt x="257" y="94"/>
                    <a:pt x="257" y="96"/>
                    <a:pt x="257" y="97"/>
                  </a:cubicBezTo>
                  <a:cubicBezTo>
                    <a:pt x="257" y="97"/>
                    <a:pt x="260" y="99"/>
                    <a:pt x="260" y="99"/>
                  </a:cubicBezTo>
                  <a:cubicBezTo>
                    <a:pt x="260" y="102"/>
                    <a:pt x="260" y="102"/>
                    <a:pt x="260" y="102"/>
                  </a:cubicBezTo>
                  <a:cubicBezTo>
                    <a:pt x="254" y="105"/>
                    <a:pt x="254" y="105"/>
                    <a:pt x="254" y="105"/>
                  </a:cubicBezTo>
                  <a:cubicBezTo>
                    <a:pt x="250" y="110"/>
                    <a:pt x="250" y="110"/>
                    <a:pt x="250" y="110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4" y="113"/>
                    <a:pt x="244" y="113"/>
                    <a:pt x="244" y="113"/>
                  </a:cubicBezTo>
                  <a:cubicBezTo>
                    <a:pt x="229" y="113"/>
                    <a:pt x="229" y="113"/>
                    <a:pt x="229" y="113"/>
                  </a:cubicBezTo>
                  <a:cubicBezTo>
                    <a:pt x="218" y="118"/>
                    <a:pt x="218" y="118"/>
                    <a:pt x="218" y="118"/>
                  </a:cubicBezTo>
                  <a:cubicBezTo>
                    <a:pt x="213" y="121"/>
                    <a:pt x="213" y="121"/>
                    <a:pt x="213" y="121"/>
                  </a:cubicBezTo>
                  <a:cubicBezTo>
                    <a:pt x="213" y="121"/>
                    <a:pt x="213" y="121"/>
                    <a:pt x="213" y="121"/>
                  </a:cubicBezTo>
                  <a:cubicBezTo>
                    <a:pt x="212" y="121"/>
                    <a:pt x="212" y="121"/>
                    <a:pt x="212" y="121"/>
                  </a:cubicBezTo>
                  <a:cubicBezTo>
                    <a:pt x="210" y="120"/>
                    <a:pt x="210" y="120"/>
                    <a:pt x="210" y="120"/>
                  </a:cubicBezTo>
                  <a:cubicBezTo>
                    <a:pt x="209" y="119"/>
                    <a:pt x="209" y="119"/>
                    <a:pt x="209" y="119"/>
                  </a:cubicBezTo>
                  <a:cubicBezTo>
                    <a:pt x="203" y="119"/>
                    <a:pt x="203" y="119"/>
                    <a:pt x="203" y="119"/>
                  </a:cubicBezTo>
                  <a:cubicBezTo>
                    <a:pt x="197" y="116"/>
                    <a:pt x="197" y="116"/>
                    <a:pt x="197" y="116"/>
                  </a:cubicBezTo>
                  <a:cubicBezTo>
                    <a:pt x="193" y="115"/>
                    <a:pt x="193" y="115"/>
                    <a:pt x="193" y="115"/>
                  </a:cubicBezTo>
                  <a:cubicBezTo>
                    <a:pt x="193" y="115"/>
                    <a:pt x="191" y="113"/>
                    <a:pt x="191" y="113"/>
                  </a:cubicBezTo>
                  <a:cubicBezTo>
                    <a:pt x="191" y="113"/>
                    <a:pt x="188" y="112"/>
                    <a:pt x="188" y="112"/>
                  </a:cubicBezTo>
                  <a:cubicBezTo>
                    <a:pt x="188" y="112"/>
                    <a:pt x="185" y="111"/>
                    <a:pt x="185" y="111"/>
                  </a:cubicBezTo>
                  <a:cubicBezTo>
                    <a:pt x="182" y="112"/>
                    <a:pt x="182" y="112"/>
                    <a:pt x="182" y="112"/>
                  </a:cubicBezTo>
                  <a:cubicBezTo>
                    <a:pt x="177" y="112"/>
                    <a:pt x="177" y="112"/>
                    <a:pt x="177" y="112"/>
                  </a:cubicBezTo>
                  <a:cubicBezTo>
                    <a:pt x="160" y="110"/>
                    <a:pt x="160" y="110"/>
                    <a:pt x="160" y="110"/>
                  </a:cubicBezTo>
                  <a:cubicBezTo>
                    <a:pt x="158" y="110"/>
                    <a:pt x="158" y="110"/>
                    <a:pt x="158" y="110"/>
                  </a:cubicBezTo>
                  <a:cubicBezTo>
                    <a:pt x="155" y="110"/>
                    <a:pt x="155" y="110"/>
                    <a:pt x="155" y="110"/>
                  </a:cubicBezTo>
                  <a:cubicBezTo>
                    <a:pt x="154" y="109"/>
                    <a:pt x="154" y="109"/>
                    <a:pt x="154" y="109"/>
                  </a:cubicBezTo>
                  <a:cubicBezTo>
                    <a:pt x="151" y="105"/>
                    <a:pt x="151" y="105"/>
                    <a:pt x="151" y="105"/>
                  </a:cubicBezTo>
                  <a:cubicBezTo>
                    <a:pt x="149" y="99"/>
                    <a:pt x="149" y="99"/>
                    <a:pt x="149" y="99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8" y="96"/>
                    <a:pt x="148" y="96"/>
                    <a:pt x="148" y="96"/>
                  </a:cubicBezTo>
                  <a:cubicBezTo>
                    <a:pt x="145" y="96"/>
                    <a:pt x="145" y="96"/>
                    <a:pt x="145" y="96"/>
                  </a:cubicBezTo>
                  <a:cubicBezTo>
                    <a:pt x="137" y="90"/>
                    <a:pt x="137" y="90"/>
                    <a:pt x="137" y="90"/>
                  </a:cubicBezTo>
                  <a:cubicBezTo>
                    <a:pt x="134" y="89"/>
                    <a:pt x="134" y="89"/>
                    <a:pt x="134" y="89"/>
                  </a:cubicBezTo>
                  <a:cubicBezTo>
                    <a:pt x="125" y="89"/>
                    <a:pt x="125" y="89"/>
                    <a:pt x="125" y="89"/>
                  </a:cubicBezTo>
                  <a:cubicBezTo>
                    <a:pt x="125" y="89"/>
                    <a:pt x="121" y="88"/>
                    <a:pt x="121" y="88"/>
                  </a:cubicBezTo>
                  <a:cubicBezTo>
                    <a:pt x="121" y="88"/>
                    <a:pt x="119" y="87"/>
                    <a:pt x="118" y="87"/>
                  </a:cubicBezTo>
                  <a:cubicBezTo>
                    <a:pt x="118" y="87"/>
                    <a:pt x="117" y="87"/>
                    <a:pt x="117" y="86"/>
                  </a:cubicBezTo>
                  <a:cubicBezTo>
                    <a:pt x="116" y="86"/>
                    <a:pt x="116" y="85"/>
                    <a:pt x="116" y="85"/>
                  </a:cubicBezTo>
                  <a:cubicBezTo>
                    <a:pt x="116" y="85"/>
                    <a:pt x="116" y="83"/>
                    <a:pt x="116" y="83"/>
                  </a:cubicBezTo>
                  <a:cubicBezTo>
                    <a:pt x="116" y="83"/>
                    <a:pt x="117" y="82"/>
                    <a:pt x="117" y="81"/>
                  </a:cubicBezTo>
                  <a:cubicBezTo>
                    <a:pt x="117" y="81"/>
                    <a:pt x="118" y="80"/>
                    <a:pt x="118" y="80"/>
                  </a:cubicBezTo>
                  <a:cubicBezTo>
                    <a:pt x="118" y="80"/>
                    <a:pt x="118" y="78"/>
                    <a:pt x="118" y="77"/>
                  </a:cubicBezTo>
                  <a:cubicBezTo>
                    <a:pt x="118" y="77"/>
                    <a:pt x="117" y="76"/>
                    <a:pt x="117" y="76"/>
                  </a:cubicBezTo>
                  <a:cubicBezTo>
                    <a:pt x="117" y="76"/>
                    <a:pt x="118" y="75"/>
                    <a:pt x="118" y="75"/>
                  </a:cubicBezTo>
                  <a:cubicBezTo>
                    <a:pt x="118" y="75"/>
                    <a:pt x="118" y="74"/>
                    <a:pt x="118" y="74"/>
                  </a:cubicBezTo>
                  <a:cubicBezTo>
                    <a:pt x="118" y="73"/>
                    <a:pt x="118" y="72"/>
                    <a:pt x="118" y="72"/>
                  </a:cubicBezTo>
                  <a:cubicBezTo>
                    <a:pt x="115" y="68"/>
                    <a:pt x="115" y="68"/>
                    <a:pt x="115" y="68"/>
                  </a:cubicBezTo>
                  <a:cubicBezTo>
                    <a:pt x="115" y="68"/>
                    <a:pt x="114" y="63"/>
                    <a:pt x="114" y="63"/>
                  </a:cubicBezTo>
                  <a:cubicBezTo>
                    <a:pt x="114" y="63"/>
                    <a:pt x="113" y="62"/>
                    <a:pt x="113" y="62"/>
                  </a:cubicBezTo>
                  <a:cubicBezTo>
                    <a:pt x="112" y="61"/>
                    <a:pt x="112" y="61"/>
                    <a:pt x="112" y="61"/>
                  </a:cubicBezTo>
                  <a:cubicBezTo>
                    <a:pt x="110" y="61"/>
                    <a:pt x="110" y="61"/>
                    <a:pt x="110" y="61"/>
                  </a:cubicBezTo>
                  <a:cubicBezTo>
                    <a:pt x="110" y="61"/>
                    <a:pt x="109" y="60"/>
                    <a:pt x="109" y="60"/>
                  </a:cubicBezTo>
                  <a:cubicBezTo>
                    <a:pt x="108" y="60"/>
                    <a:pt x="108" y="59"/>
                    <a:pt x="107" y="59"/>
                  </a:cubicBezTo>
                  <a:cubicBezTo>
                    <a:pt x="107" y="59"/>
                    <a:pt x="106" y="60"/>
                    <a:pt x="106" y="60"/>
                  </a:cubicBezTo>
                  <a:cubicBezTo>
                    <a:pt x="106" y="60"/>
                    <a:pt x="104" y="60"/>
                    <a:pt x="104" y="60"/>
                  </a:cubicBezTo>
                  <a:cubicBezTo>
                    <a:pt x="102" y="57"/>
                    <a:pt x="102" y="57"/>
                    <a:pt x="102" y="57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1" y="56"/>
                    <a:pt x="100" y="55"/>
                    <a:pt x="100" y="55"/>
                  </a:cubicBezTo>
                  <a:cubicBezTo>
                    <a:pt x="100" y="55"/>
                    <a:pt x="98" y="54"/>
                    <a:pt x="98" y="54"/>
                  </a:cubicBezTo>
                  <a:cubicBezTo>
                    <a:pt x="98" y="52"/>
                    <a:pt x="98" y="52"/>
                    <a:pt x="98" y="52"/>
                  </a:cubicBezTo>
                  <a:cubicBezTo>
                    <a:pt x="96" y="51"/>
                    <a:pt x="96" y="51"/>
                    <a:pt x="96" y="51"/>
                  </a:cubicBezTo>
                  <a:cubicBezTo>
                    <a:pt x="97" y="49"/>
                    <a:pt x="97" y="49"/>
                    <a:pt x="97" y="49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92" y="47"/>
                    <a:pt x="91" y="46"/>
                    <a:pt x="91" y="46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9" y="53"/>
                    <a:pt x="89" y="53"/>
                    <a:pt x="89" y="53"/>
                  </a:cubicBezTo>
                  <a:cubicBezTo>
                    <a:pt x="89" y="53"/>
                    <a:pt x="88" y="54"/>
                    <a:pt x="88" y="54"/>
                  </a:cubicBezTo>
                  <a:cubicBezTo>
                    <a:pt x="87" y="54"/>
                    <a:pt x="85" y="55"/>
                    <a:pt x="85" y="55"/>
                  </a:cubicBezTo>
                  <a:cubicBezTo>
                    <a:pt x="84" y="55"/>
                    <a:pt x="82" y="56"/>
                    <a:pt x="82" y="56"/>
                  </a:cubicBezTo>
                  <a:cubicBezTo>
                    <a:pt x="82" y="56"/>
                    <a:pt x="81" y="58"/>
                    <a:pt x="81" y="58"/>
                  </a:cubicBezTo>
                  <a:cubicBezTo>
                    <a:pt x="81" y="58"/>
                    <a:pt x="81" y="59"/>
                    <a:pt x="81" y="59"/>
                  </a:cubicBezTo>
                  <a:cubicBezTo>
                    <a:pt x="81" y="59"/>
                    <a:pt x="81" y="61"/>
                    <a:pt x="81" y="61"/>
                  </a:cubicBezTo>
                  <a:cubicBezTo>
                    <a:pt x="81" y="61"/>
                    <a:pt x="81" y="62"/>
                    <a:pt x="81" y="62"/>
                  </a:cubicBezTo>
                  <a:cubicBezTo>
                    <a:pt x="81" y="66"/>
                    <a:pt x="81" y="66"/>
                    <a:pt x="81" y="66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1" y="69"/>
                    <a:pt x="81" y="69"/>
                    <a:pt x="81" y="69"/>
                  </a:cubicBezTo>
                  <a:cubicBezTo>
                    <a:pt x="80" y="69"/>
                    <a:pt x="80" y="69"/>
                    <a:pt x="80" y="69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4" y="67"/>
                    <a:pt x="64" y="67"/>
                    <a:pt x="64" y="67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9" y="85"/>
                    <a:pt x="59" y="85"/>
                  </a:cubicBezTo>
                  <a:cubicBezTo>
                    <a:pt x="59" y="85"/>
                    <a:pt x="61" y="85"/>
                    <a:pt x="61" y="85"/>
                  </a:cubicBezTo>
                  <a:cubicBezTo>
                    <a:pt x="61" y="87"/>
                    <a:pt x="61" y="87"/>
                    <a:pt x="61" y="87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55" y="85"/>
                    <a:pt x="55" y="85"/>
                    <a:pt x="55" y="85"/>
                  </a:cubicBezTo>
                  <a:cubicBezTo>
                    <a:pt x="55" y="85"/>
                    <a:pt x="52" y="87"/>
                    <a:pt x="52" y="87"/>
                  </a:cubicBezTo>
                  <a:cubicBezTo>
                    <a:pt x="52" y="87"/>
                    <a:pt x="51" y="88"/>
                    <a:pt x="50" y="88"/>
                  </a:cubicBezTo>
                  <a:cubicBezTo>
                    <a:pt x="50" y="88"/>
                    <a:pt x="48" y="88"/>
                    <a:pt x="48" y="88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3" y="90"/>
                    <a:pt x="43" y="91"/>
                    <a:pt x="43" y="91"/>
                  </a:cubicBezTo>
                  <a:cubicBezTo>
                    <a:pt x="43" y="91"/>
                    <a:pt x="44" y="91"/>
                    <a:pt x="44" y="91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3"/>
                    <a:pt x="46" y="93"/>
                    <a:pt x="46" y="93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7" y="100"/>
                    <a:pt x="47" y="100"/>
                    <a:pt x="47" y="100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8" y="102"/>
                    <a:pt x="48" y="104"/>
                    <a:pt x="48" y="104"/>
                  </a:cubicBezTo>
                  <a:cubicBezTo>
                    <a:pt x="48" y="104"/>
                    <a:pt x="49" y="105"/>
                    <a:pt x="49" y="105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6" y="108"/>
                    <a:pt x="47" y="109"/>
                    <a:pt x="47" y="109"/>
                  </a:cubicBezTo>
                  <a:cubicBezTo>
                    <a:pt x="48" y="109"/>
                    <a:pt x="47" y="109"/>
                    <a:pt x="47" y="109"/>
                  </a:cubicBezTo>
                  <a:cubicBezTo>
                    <a:pt x="46" y="109"/>
                    <a:pt x="46" y="109"/>
                    <a:pt x="46" y="109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44" y="111"/>
                    <a:pt x="44" y="112"/>
                    <a:pt x="45" y="112"/>
                  </a:cubicBezTo>
                  <a:cubicBezTo>
                    <a:pt x="45" y="112"/>
                    <a:pt x="45" y="113"/>
                    <a:pt x="45" y="113"/>
                  </a:cubicBezTo>
                  <a:cubicBezTo>
                    <a:pt x="45" y="113"/>
                    <a:pt x="45" y="115"/>
                    <a:pt x="45" y="115"/>
                  </a:cubicBezTo>
                  <a:cubicBezTo>
                    <a:pt x="45" y="115"/>
                    <a:pt x="45" y="115"/>
                    <a:pt x="45" y="115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44" y="117"/>
                    <a:pt x="43" y="117"/>
                    <a:pt x="43" y="117"/>
                  </a:cubicBezTo>
                  <a:cubicBezTo>
                    <a:pt x="43" y="117"/>
                    <a:pt x="41" y="119"/>
                    <a:pt x="41" y="119"/>
                  </a:cubicBezTo>
                  <a:cubicBezTo>
                    <a:pt x="36" y="121"/>
                    <a:pt x="36" y="121"/>
                    <a:pt x="36" y="121"/>
                  </a:cubicBezTo>
                  <a:cubicBezTo>
                    <a:pt x="31" y="122"/>
                    <a:pt x="31" y="122"/>
                    <a:pt x="31" y="122"/>
                  </a:cubicBezTo>
                  <a:cubicBezTo>
                    <a:pt x="31" y="124"/>
                    <a:pt x="31" y="124"/>
                    <a:pt x="31" y="124"/>
                  </a:cubicBezTo>
                  <a:cubicBezTo>
                    <a:pt x="29" y="125"/>
                    <a:pt x="29" y="125"/>
                    <a:pt x="29" y="125"/>
                  </a:cubicBezTo>
                  <a:cubicBezTo>
                    <a:pt x="28" y="126"/>
                    <a:pt x="28" y="126"/>
                    <a:pt x="28" y="126"/>
                  </a:cubicBezTo>
                  <a:cubicBezTo>
                    <a:pt x="23" y="126"/>
                    <a:pt x="23" y="126"/>
                    <a:pt x="23" y="126"/>
                  </a:cubicBezTo>
                  <a:cubicBezTo>
                    <a:pt x="23" y="126"/>
                    <a:pt x="21" y="127"/>
                    <a:pt x="21" y="127"/>
                  </a:cubicBezTo>
                  <a:cubicBezTo>
                    <a:pt x="21" y="128"/>
                    <a:pt x="21" y="129"/>
                    <a:pt x="21" y="129"/>
                  </a:cubicBezTo>
                  <a:cubicBezTo>
                    <a:pt x="21" y="129"/>
                    <a:pt x="20" y="131"/>
                    <a:pt x="20" y="131"/>
                  </a:cubicBezTo>
                  <a:cubicBezTo>
                    <a:pt x="19" y="132"/>
                    <a:pt x="19" y="132"/>
                    <a:pt x="19" y="132"/>
                  </a:cubicBezTo>
                  <a:cubicBezTo>
                    <a:pt x="18" y="131"/>
                    <a:pt x="18" y="131"/>
                    <a:pt x="18" y="131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14" y="132"/>
                    <a:pt x="14" y="132"/>
                    <a:pt x="14" y="132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1" y="131"/>
                    <a:pt x="11" y="131"/>
                    <a:pt x="11" y="131"/>
                  </a:cubicBezTo>
                  <a:cubicBezTo>
                    <a:pt x="11" y="131"/>
                    <a:pt x="10" y="131"/>
                    <a:pt x="9" y="131"/>
                  </a:cubicBezTo>
                  <a:cubicBezTo>
                    <a:pt x="9" y="131"/>
                    <a:pt x="9" y="132"/>
                    <a:pt x="9" y="132"/>
                  </a:cubicBezTo>
                  <a:cubicBezTo>
                    <a:pt x="8" y="132"/>
                    <a:pt x="8" y="132"/>
                    <a:pt x="8" y="132"/>
                  </a:cubicBezTo>
                  <a:cubicBezTo>
                    <a:pt x="8" y="132"/>
                    <a:pt x="7" y="133"/>
                    <a:pt x="7" y="133"/>
                  </a:cubicBezTo>
                  <a:cubicBezTo>
                    <a:pt x="7" y="133"/>
                    <a:pt x="5" y="134"/>
                    <a:pt x="5" y="134"/>
                  </a:cubicBezTo>
                  <a:cubicBezTo>
                    <a:pt x="5" y="135"/>
                    <a:pt x="4" y="135"/>
                    <a:pt x="4" y="135"/>
                  </a:cubicBezTo>
                  <a:cubicBezTo>
                    <a:pt x="4" y="135"/>
                    <a:pt x="3" y="135"/>
                    <a:pt x="2" y="136"/>
                  </a:cubicBezTo>
                  <a:cubicBezTo>
                    <a:pt x="2" y="136"/>
                    <a:pt x="2" y="137"/>
                    <a:pt x="2" y="137"/>
                  </a:cubicBezTo>
                  <a:cubicBezTo>
                    <a:pt x="2" y="138"/>
                    <a:pt x="2" y="138"/>
                    <a:pt x="3" y="138"/>
                  </a:cubicBezTo>
                  <a:cubicBezTo>
                    <a:pt x="3" y="139"/>
                    <a:pt x="2" y="140"/>
                    <a:pt x="2" y="140"/>
                  </a:cubicBezTo>
                  <a:cubicBezTo>
                    <a:pt x="2" y="140"/>
                    <a:pt x="1" y="140"/>
                    <a:pt x="1" y="140"/>
                  </a:cubicBezTo>
                  <a:cubicBezTo>
                    <a:pt x="1" y="140"/>
                    <a:pt x="0" y="140"/>
                    <a:pt x="0" y="140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" y="144"/>
                    <a:pt x="2" y="144"/>
                    <a:pt x="2" y="144"/>
                  </a:cubicBezTo>
                  <a:cubicBezTo>
                    <a:pt x="1" y="145"/>
                    <a:pt x="1" y="145"/>
                    <a:pt x="1" y="145"/>
                  </a:cubicBezTo>
                  <a:cubicBezTo>
                    <a:pt x="1" y="145"/>
                    <a:pt x="2" y="148"/>
                    <a:pt x="2" y="148"/>
                  </a:cubicBezTo>
                  <a:cubicBezTo>
                    <a:pt x="3" y="148"/>
                    <a:pt x="4" y="148"/>
                    <a:pt x="4" y="148"/>
                  </a:cubicBezTo>
                  <a:cubicBezTo>
                    <a:pt x="5" y="148"/>
                    <a:pt x="6" y="148"/>
                    <a:pt x="6" y="148"/>
                  </a:cubicBezTo>
                  <a:cubicBezTo>
                    <a:pt x="6" y="148"/>
                    <a:pt x="8" y="149"/>
                    <a:pt x="8" y="150"/>
                  </a:cubicBezTo>
                  <a:cubicBezTo>
                    <a:pt x="8" y="150"/>
                    <a:pt x="8" y="151"/>
                    <a:pt x="9" y="152"/>
                  </a:cubicBezTo>
                  <a:cubicBezTo>
                    <a:pt x="9" y="152"/>
                    <a:pt x="10" y="154"/>
                    <a:pt x="10" y="154"/>
                  </a:cubicBezTo>
                  <a:cubicBezTo>
                    <a:pt x="10" y="155"/>
                    <a:pt x="11" y="157"/>
                    <a:pt x="11" y="157"/>
                  </a:cubicBezTo>
                  <a:cubicBezTo>
                    <a:pt x="11" y="157"/>
                    <a:pt x="10" y="158"/>
                    <a:pt x="10" y="158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7" y="159"/>
                    <a:pt x="7" y="159"/>
                    <a:pt x="7" y="159"/>
                  </a:cubicBezTo>
                  <a:cubicBezTo>
                    <a:pt x="7" y="159"/>
                    <a:pt x="6" y="160"/>
                    <a:pt x="6" y="160"/>
                  </a:cubicBezTo>
                  <a:cubicBezTo>
                    <a:pt x="6" y="160"/>
                    <a:pt x="6" y="160"/>
                    <a:pt x="7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2" y="163"/>
                    <a:pt x="12" y="163"/>
                    <a:pt x="12" y="163"/>
                  </a:cubicBezTo>
                  <a:cubicBezTo>
                    <a:pt x="12" y="163"/>
                    <a:pt x="13" y="163"/>
                    <a:pt x="14" y="164"/>
                  </a:cubicBezTo>
                  <a:cubicBezTo>
                    <a:pt x="14" y="164"/>
                    <a:pt x="16" y="164"/>
                    <a:pt x="16" y="164"/>
                  </a:cubicBezTo>
                  <a:cubicBezTo>
                    <a:pt x="17" y="165"/>
                    <a:pt x="19" y="166"/>
                    <a:pt x="19" y="166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21" y="170"/>
                    <a:pt x="21" y="170"/>
                    <a:pt x="21" y="170"/>
                  </a:cubicBezTo>
                  <a:cubicBezTo>
                    <a:pt x="23" y="172"/>
                    <a:pt x="23" y="172"/>
                    <a:pt x="23" y="172"/>
                  </a:cubicBezTo>
                  <a:cubicBezTo>
                    <a:pt x="23" y="172"/>
                    <a:pt x="26" y="172"/>
                    <a:pt x="26" y="172"/>
                  </a:cubicBezTo>
                  <a:cubicBezTo>
                    <a:pt x="27" y="172"/>
                    <a:pt x="26" y="173"/>
                    <a:pt x="26" y="173"/>
                  </a:cubicBezTo>
                  <a:cubicBezTo>
                    <a:pt x="27" y="174"/>
                    <a:pt x="27" y="174"/>
                    <a:pt x="27" y="174"/>
                  </a:cubicBezTo>
                  <a:cubicBezTo>
                    <a:pt x="30" y="173"/>
                    <a:pt x="30" y="173"/>
                    <a:pt x="30" y="173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1"/>
                    <a:pt x="33" y="171"/>
                    <a:pt x="33" y="171"/>
                  </a:cubicBezTo>
                  <a:cubicBezTo>
                    <a:pt x="33" y="171"/>
                    <a:pt x="34" y="170"/>
                    <a:pt x="36" y="170"/>
                  </a:cubicBezTo>
                  <a:cubicBezTo>
                    <a:pt x="37" y="170"/>
                    <a:pt x="40" y="170"/>
                    <a:pt x="40" y="170"/>
                  </a:cubicBezTo>
                  <a:cubicBezTo>
                    <a:pt x="41" y="171"/>
                    <a:pt x="41" y="171"/>
                    <a:pt x="41" y="171"/>
                  </a:cubicBezTo>
                  <a:cubicBezTo>
                    <a:pt x="41" y="171"/>
                    <a:pt x="41" y="172"/>
                    <a:pt x="42" y="173"/>
                  </a:cubicBezTo>
                  <a:cubicBezTo>
                    <a:pt x="42" y="173"/>
                    <a:pt x="43" y="174"/>
                    <a:pt x="43" y="174"/>
                  </a:cubicBezTo>
                  <a:cubicBezTo>
                    <a:pt x="46" y="173"/>
                    <a:pt x="46" y="173"/>
                    <a:pt x="46" y="173"/>
                  </a:cubicBezTo>
                  <a:cubicBezTo>
                    <a:pt x="46" y="173"/>
                    <a:pt x="46" y="175"/>
                    <a:pt x="46" y="176"/>
                  </a:cubicBezTo>
                  <a:cubicBezTo>
                    <a:pt x="46" y="176"/>
                    <a:pt x="46" y="176"/>
                    <a:pt x="46" y="177"/>
                  </a:cubicBezTo>
                  <a:cubicBezTo>
                    <a:pt x="46" y="177"/>
                    <a:pt x="45" y="178"/>
                    <a:pt x="45" y="178"/>
                  </a:cubicBezTo>
                  <a:cubicBezTo>
                    <a:pt x="45" y="178"/>
                    <a:pt x="44" y="179"/>
                    <a:pt x="44" y="179"/>
                  </a:cubicBezTo>
                  <a:cubicBezTo>
                    <a:pt x="43" y="179"/>
                    <a:pt x="43" y="180"/>
                    <a:pt x="42" y="180"/>
                  </a:cubicBezTo>
                  <a:cubicBezTo>
                    <a:pt x="42" y="181"/>
                    <a:pt x="42" y="182"/>
                    <a:pt x="42" y="182"/>
                  </a:cubicBezTo>
                  <a:cubicBezTo>
                    <a:pt x="42" y="184"/>
                    <a:pt x="42" y="184"/>
                    <a:pt x="42" y="184"/>
                  </a:cubicBezTo>
                  <a:cubicBezTo>
                    <a:pt x="42" y="184"/>
                    <a:pt x="41" y="186"/>
                    <a:pt x="40" y="186"/>
                  </a:cubicBezTo>
                  <a:cubicBezTo>
                    <a:pt x="40" y="186"/>
                    <a:pt x="39" y="187"/>
                    <a:pt x="39" y="187"/>
                  </a:cubicBezTo>
                  <a:cubicBezTo>
                    <a:pt x="38" y="187"/>
                    <a:pt x="37" y="188"/>
                    <a:pt x="37" y="188"/>
                  </a:cubicBezTo>
                  <a:cubicBezTo>
                    <a:pt x="37" y="188"/>
                    <a:pt x="36" y="188"/>
                    <a:pt x="35" y="188"/>
                  </a:cubicBezTo>
                  <a:cubicBezTo>
                    <a:pt x="35" y="189"/>
                    <a:pt x="35" y="189"/>
                    <a:pt x="35" y="189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38" y="193"/>
                    <a:pt x="38" y="193"/>
                    <a:pt x="38" y="193"/>
                  </a:cubicBezTo>
                  <a:cubicBezTo>
                    <a:pt x="39" y="194"/>
                    <a:pt x="39" y="194"/>
                    <a:pt x="39" y="194"/>
                  </a:cubicBezTo>
                  <a:cubicBezTo>
                    <a:pt x="39" y="194"/>
                    <a:pt x="40" y="195"/>
                    <a:pt x="40" y="195"/>
                  </a:cubicBezTo>
                  <a:cubicBezTo>
                    <a:pt x="41" y="196"/>
                    <a:pt x="40" y="197"/>
                    <a:pt x="40" y="197"/>
                  </a:cubicBezTo>
                  <a:cubicBezTo>
                    <a:pt x="40" y="198"/>
                    <a:pt x="40" y="198"/>
                    <a:pt x="40" y="198"/>
                  </a:cubicBezTo>
                  <a:cubicBezTo>
                    <a:pt x="38" y="198"/>
                    <a:pt x="38" y="198"/>
                    <a:pt x="38" y="198"/>
                  </a:cubicBezTo>
                  <a:cubicBezTo>
                    <a:pt x="38" y="198"/>
                    <a:pt x="37" y="199"/>
                    <a:pt x="37" y="199"/>
                  </a:cubicBezTo>
                  <a:cubicBezTo>
                    <a:pt x="36" y="199"/>
                    <a:pt x="36" y="197"/>
                    <a:pt x="36" y="197"/>
                  </a:cubicBezTo>
                  <a:cubicBezTo>
                    <a:pt x="34" y="197"/>
                    <a:pt x="34" y="197"/>
                    <a:pt x="34" y="197"/>
                  </a:cubicBezTo>
                  <a:cubicBezTo>
                    <a:pt x="33" y="198"/>
                    <a:pt x="33" y="198"/>
                    <a:pt x="33" y="198"/>
                  </a:cubicBezTo>
                  <a:cubicBezTo>
                    <a:pt x="33" y="198"/>
                    <a:pt x="33" y="199"/>
                    <a:pt x="33" y="200"/>
                  </a:cubicBezTo>
                  <a:cubicBezTo>
                    <a:pt x="33" y="200"/>
                    <a:pt x="33" y="201"/>
                    <a:pt x="33" y="201"/>
                  </a:cubicBezTo>
                  <a:cubicBezTo>
                    <a:pt x="33" y="201"/>
                    <a:pt x="34" y="201"/>
                    <a:pt x="35" y="202"/>
                  </a:cubicBezTo>
                  <a:cubicBezTo>
                    <a:pt x="36" y="202"/>
                    <a:pt x="35" y="203"/>
                    <a:pt x="35" y="203"/>
                  </a:cubicBezTo>
                  <a:cubicBezTo>
                    <a:pt x="35" y="203"/>
                    <a:pt x="35" y="205"/>
                    <a:pt x="36" y="205"/>
                  </a:cubicBezTo>
                  <a:cubicBezTo>
                    <a:pt x="37" y="206"/>
                    <a:pt x="35" y="207"/>
                    <a:pt x="35" y="207"/>
                  </a:cubicBezTo>
                  <a:cubicBezTo>
                    <a:pt x="35" y="207"/>
                    <a:pt x="35" y="208"/>
                    <a:pt x="36" y="208"/>
                  </a:cubicBezTo>
                  <a:cubicBezTo>
                    <a:pt x="36" y="208"/>
                    <a:pt x="37" y="209"/>
                    <a:pt x="37" y="209"/>
                  </a:cubicBezTo>
                  <a:cubicBezTo>
                    <a:pt x="39" y="210"/>
                    <a:pt x="39" y="210"/>
                    <a:pt x="39" y="210"/>
                  </a:cubicBezTo>
                  <a:cubicBezTo>
                    <a:pt x="39" y="210"/>
                    <a:pt x="40" y="210"/>
                    <a:pt x="41" y="210"/>
                  </a:cubicBezTo>
                  <a:cubicBezTo>
                    <a:pt x="41" y="210"/>
                    <a:pt x="44" y="212"/>
                    <a:pt x="44" y="212"/>
                  </a:cubicBezTo>
                  <a:cubicBezTo>
                    <a:pt x="44" y="212"/>
                    <a:pt x="45" y="213"/>
                    <a:pt x="45" y="213"/>
                  </a:cubicBezTo>
                  <a:cubicBezTo>
                    <a:pt x="48" y="215"/>
                    <a:pt x="48" y="215"/>
                    <a:pt x="48" y="215"/>
                  </a:cubicBezTo>
                  <a:cubicBezTo>
                    <a:pt x="50" y="216"/>
                    <a:pt x="50" y="216"/>
                    <a:pt x="50" y="216"/>
                  </a:cubicBezTo>
                  <a:cubicBezTo>
                    <a:pt x="51" y="218"/>
                    <a:pt x="51" y="218"/>
                    <a:pt x="51" y="218"/>
                  </a:cubicBezTo>
                  <a:cubicBezTo>
                    <a:pt x="52" y="217"/>
                    <a:pt x="52" y="217"/>
                    <a:pt x="52" y="217"/>
                  </a:cubicBezTo>
                  <a:cubicBezTo>
                    <a:pt x="53" y="217"/>
                    <a:pt x="53" y="217"/>
                    <a:pt x="53" y="217"/>
                  </a:cubicBezTo>
                  <a:cubicBezTo>
                    <a:pt x="53" y="215"/>
                    <a:pt x="53" y="215"/>
                    <a:pt x="53" y="215"/>
                  </a:cubicBezTo>
                  <a:cubicBezTo>
                    <a:pt x="56" y="215"/>
                    <a:pt x="56" y="215"/>
                    <a:pt x="56" y="215"/>
                  </a:cubicBezTo>
                  <a:cubicBezTo>
                    <a:pt x="56" y="215"/>
                    <a:pt x="57" y="215"/>
                    <a:pt x="57" y="215"/>
                  </a:cubicBezTo>
                  <a:cubicBezTo>
                    <a:pt x="57" y="216"/>
                    <a:pt x="58" y="216"/>
                    <a:pt x="58" y="216"/>
                  </a:cubicBezTo>
                  <a:cubicBezTo>
                    <a:pt x="58" y="218"/>
                    <a:pt x="58" y="218"/>
                    <a:pt x="58" y="218"/>
                  </a:cubicBezTo>
                  <a:cubicBezTo>
                    <a:pt x="59" y="218"/>
                    <a:pt x="59" y="218"/>
                    <a:pt x="59" y="218"/>
                  </a:cubicBezTo>
                  <a:cubicBezTo>
                    <a:pt x="59" y="218"/>
                    <a:pt x="61" y="219"/>
                    <a:pt x="61" y="219"/>
                  </a:cubicBezTo>
                  <a:cubicBezTo>
                    <a:pt x="61" y="219"/>
                    <a:pt x="62" y="220"/>
                    <a:pt x="62" y="220"/>
                  </a:cubicBezTo>
                  <a:cubicBezTo>
                    <a:pt x="62" y="221"/>
                    <a:pt x="63" y="221"/>
                    <a:pt x="63" y="221"/>
                  </a:cubicBezTo>
                  <a:cubicBezTo>
                    <a:pt x="63" y="221"/>
                    <a:pt x="65" y="221"/>
                    <a:pt x="65" y="221"/>
                  </a:cubicBezTo>
                  <a:cubicBezTo>
                    <a:pt x="66" y="221"/>
                    <a:pt x="66" y="222"/>
                    <a:pt x="66" y="222"/>
                  </a:cubicBezTo>
                  <a:cubicBezTo>
                    <a:pt x="66" y="222"/>
                    <a:pt x="67" y="223"/>
                    <a:pt x="67" y="224"/>
                  </a:cubicBezTo>
                  <a:cubicBezTo>
                    <a:pt x="67" y="224"/>
                    <a:pt x="68" y="224"/>
                    <a:pt x="68" y="224"/>
                  </a:cubicBezTo>
                  <a:cubicBezTo>
                    <a:pt x="70" y="224"/>
                    <a:pt x="70" y="224"/>
                    <a:pt x="70" y="224"/>
                  </a:cubicBezTo>
                  <a:cubicBezTo>
                    <a:pt x="70" y="224"/>
                    <a:pt x="70" y="224"/>
                    <a:pt x="70" y="224"/>
                  </a:cubicBezTo>
                  <a:cubicBezTo>
                    <a:pt x="72" y="224"/>
                    <a:pt x="72" y="224"/>
                    <a:pt x="72" y="224"/>
                  </a:cubicBezTo>
                  <a:cubicBezTo>
                    <a:pt x="72" y="226"/>
                    <a:pt x="72" y="226"/>
                    <a:pt x="72" y="226"/>
                  </a:cubicBezTo>
                  <a:cubicBezTo>
                    <a:pt x="72" y="227"/>
                    <a:pt x="72" y="227"/>
                    <a:pt x="72" y="227"/>
                  </a:cubicBezTo>
                  <a:cubicBezTo>
                    <a:pt x="72" y="227"/>
                    <a:pt x="74" y="229"/>
                    <a:pt x="75" y="229"/>
                  </a:cubicBezTo>
                  <a:cubicBezTo>
                    <a:pt x="76" y="229"/>
                    <a:pt x="77" y="229"/>
                    <a:pt x="77" y="229"/>
                  </a:cubicBezTo>
                  <a:cubicBezTo>
                    <a:pt x="78" y="229"/>
                    <a:pt x="77" y="230"/>
                    <a:pt x="77" y="230"/>
                  </a:cubicBezTo>
                  <a:cubicBezTo>
                    <a:pt x="77" y="231"/>
                    <a:pt x="78" y="231"/>
                    <a:pt x="78" y="231"/>
                  </a:cubicBezTo>
                  <a:cubicBezTo>
                    <a:pt x="79" y="231"/>
                    <a:pt x="81" y="231"/>
                    <a:pt x="81" y="231"/>
                  </a:cubicBezTo>
                  <a:cubicBezTo>
                    <a:pt x="82" y="231"/>
                    <a:pt x="82" y="231"/>
                    <a:pt x="83" y="232"/>
                  </a:cubicBezTo>
                  <a:cubicBezTo>
                    <a:pt x="83" y="232"/>
                    <a:pt x="84" y="233"/>
                    <a:pt x="84" y="233"/>
                  </a:cubicBezTo>
                  <a:cubicBezTo>
                    <a:pt x="84" y="233"/>
                    <a:pt x="84" y="233"/>
                    <a:pt x="85" y="233"/>
                  </a:cubicBezTo>
                  <a:cubicBezTo>
                    <a:pt x="85" y="233"/>
                    <a:pt x="85" y="234"/>
                    <a:pt x="86" y="234"/>
                  </a:cubicBezTo>
                  <a:cubicBezTo>
                    <a:pt x="87" y="234"/>
                    <a:pt x="87" y="233"/>
                    <a:pt x="87" y="233"/>
                  </a:cubicBezTo>
                  <a:cubicBezTo>
                    <a:pt x="87" y="233"/>
                    <a:pt x="89" y="233"/>
                    <a:pt x="89" y="233"/>
                  </a:cubicBezTo>
                  <a:cubicBezTo>
                    <a:pt x="89" y="233"/>
                    <a:pt x="92" y="235"/>
                    <a:pt x="92" y="235"/>
                  </a:cubicBezTo>
                  <a:cubicBezTo>
                    <a:pt x="92" y="235"/>
                    <a:pt x="94" y="235"/>
                    <a:pt x="95" y="235"/>
                  </a:cubicBezTo>
                  <a:cubicBezTo>
                    <a:pt x="96" y="235"/>
                    <a:pt x="97" y="234"/>
                    <a:pt x="97" y="234"/>
                  </a:cubicBezTo>
                  <a:cubicBezTo>
                    <a:pt x="99" y="234"/>
                    <a:pt x="99" y="234"/>
                    <a:pt x="99" y="234"/>
                  </a:cubicBezTo>
                  <a:cubicBezTo>
                    <a:pt x="99" y="234"/>
                    <a:pt x="99" y="234"/>
                    <a:pt x="99" y="234"/>
                  </a:cubicBezTo>
                  <a:cubicBezTo>
                    <a:pt x="101" y="233"/>
                    <a:pt x="101" y="233"/>
                    <a:pt x="101" y="233"/>
                  </a:cubicBezTo>
                  <a:cubicBezTo>
                    <a:pt x="102" y="233"/>
                    <a:pt x="102" y="233"/>
                    <a:pt x="102" y="233"/>
                  </a:cubicBezTo>
                  <a:cubicBezTo>
                    <a:pt x="104" y="234"/>
                    <a:pt x="104" y="234"/>
                    <a:pt x="104" y="234"/>
                  </a:cubicBezTo>
                  <a:cubicBezTo>
                    <a:pt x="103" y="235"/>
                    <a:pt x="103" y="235"/>
                    <a:pt x="103" y="235"/>
                  </a:cubicBezTo>
                  <a:cubicBezTo>
                    <a:pt x="103" y="238"/>
                    <a:pt x="103" y="238"/>
                    <a:pt x="103" y="238"/>
                  </a:cubicBezTo>
                  <a:cubicBezTo>
                    <a:pt x="104" y="238"/>
                    <a:pt x="104" y="238"/>
                    <a:pt x="104" y="238"/>
                  </a:cubicBezTo>
                  <a:cubicBezTo>
                    <a:pt x="106" y="235"/>
                    <a:pt x="106" y="235"/>
                    <a:pt x="106" y="235"/>
                  </a:cubicBezTo>
                  <a:cubicBezTo>
                    <a:pt x="109" y="233"/>
                    <a:pt x="109" y="233"/>
                    <a:pt x="109" y="233"/>
                  </a:cubicBezTo>
                  <a:cubicBezTo>
                    <a:pt x="113" y="233"/>
                    <a:pt x="113" y="233"/>
                    <a:pt x="113" y="233"/>
                  </a:cubicBezTo>
                  <a:cubicBezTo>
                    <a:pt x="116" y="233"/>
                    <a:pt x="116" y="233"/>
                    <a:pt x="116" y="233"/>
                  </a:cubicBezTo>
                  <a:cubicBezTo>
                    <a:pt x="121" y="234"/>
                    <a:pt x="121" y="234"/>
                    <a:pt x="121" y="234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4" y="236"/>
                    <a:pt x="126" y="235"/>
                    <a:pt x="126" y="235"/>
                  </a:cubicBezTo>
                  <a:cubicBezTo>
                    <a:pt x="127" y="235"/>
                    <a:pt x="128" y="235"/>
                    <a:pt x="129" y="234"/>
                  </a:cubicBezTo>
                  <a:cubicBezTo>
                    <a:pt x="129" y="234"/>
                    <a:pt x="130" y="234"/>
                    <a:pt x="130" y="233"/>
                  </a:cubicBezTo>
                  <a:cubicBezTo>
                    <a:pt x="130" y="233"/>
                    <a:pt x="130" y="232"/>
                    <a:pt x="130" y="232"/>
                  </a:cubicBezTo>
                  <a:cubicBezTo>
                    <a:pt x="130" y="232"/>
                    <a:pt x="132" y="232"/>
                    <a:pt x="132" y="231"/>
                  </a:cubicBezTo>
                  <a:cubicBezTo>
                    <a:pt x="132" y="230"/>
                    <a:pt x="133" y="230"/>
                    <a:pt x="133" y="229"/>
                  </a:cubicBezTo>
                  <a:cubicBezTo>
                    <a:pt x="134" y="229"/>
                    <a:pt x="135" y="229"/>
                    <a:pt x="136" y="228"/>
                  </a:cubicBezTo>
                  <a:cubicBezTo>
                    <a:pt x="137" y="228"/>
                    <a:pt x="138" y="228"/>
                    <a:pt x="138" y="228"/>
                  </a:cubicBezTo>
                  <a:cubicBezTo>
                    <a:pt x="139" y="227"/>
                    <a:pt x="140" y="226"/>
                    <a:pt x="140" y="226"/>
                  </a:cubicBezTo>
                  <a:cubicBezTo>
                    <a:pt x="140" y="225"/>
                    <a:pt x="140" y="225"/>
                    <a:pt x="141" y="225"/>
                  </a:cubicBezTo>
                  <a:cubicBezTo>
                    <a:pt x="141" y="224"/>
                    <a:pt x="143" y="224"/>
                    <a:pt x="143" y="224"/>
                  </a:cubicBezTo>
                  <a:cubicBezTo>
                    <a:pt x="144" y="224"/>
                    <a:pt x="145" y="225"/>
                    <a:pt x="147" y="225"/>
                  </a:cubicBezTo>
                  <a:cubicBezTo>
                    <a:pt x="148" y="226"/>
                    <a:pt x="149" y="225"/>
                    <a:pt x="149" y="224"/>
                  </a:cubicBezTo>
                  <a:cubicBezTo>
                    <a:pt x="149" y="224"/>
                    <a:pt x="152" y="223"/>
                    <a:pt x="152" y="223"/>
                  </a:cubicBezTo>
                  <a:cubicBezTo>
                    <a:pt x="153" y="223"/>
                    <a:pt x="154" y="224"/>
                    <a:pt x="154" y="224"/>
                  </a:cubicBezTo>
                  <a:cubicBezTo>
                    <a:pt x="154" y="225"/>
                    <a:pt x="156" y="227"/>
                    <a:pt x="156" y="228"/>
                  </a:cubicBezTo>
                  <a:cubicBezTo>
                    <a:pt x="156" y="228"/>
                    <a:pt x="155" y="230"/>
                    <a:pt x="155" y="230"/>
                  </a:cubicBezTo>
                  <a:cubicBezTo>
                    <a:pt x="155" y="231"/>
                    <a:pt x="153" y="232"/>
                    <a:pt x="153" y="232"/>
                  </a:cubicBezTo>
                  <a:cubicBezTo>
                    <a:pt x="158" y="234"/>
                    <a:pt x="158" y="234"/>
                    <a:pt x="158" y="234"/>
                  </a:cubicBezTo>
                  <a:cubicBezTo>
                    <a:pt x="158" y="234"/>
                    <a:pt x="158" y="234"/>
                    <a:pt x="159" y="233"/>
                  </a:cubicBezTo>
                  <a:cubicBezTo>
                    <a:pt x="159" y="233"/>
                    <a:pt x="160" y="233"/>
                    <a:pt x="160" y="233"/>
                  </a:cubicBezTo>
                  <a:cubicBezTo>
                    <a:pt x="159" y="232"/>
                    <a:pt x="159" y="232"/>
                    <a:pt x="159" y="231"/>
                  </a:cubicBezTo>
                  <a:cubicBezTo>
                    <a:pt x="160" y="231"/>
                    <a:pt x="160" y="231"/>
                    <a:pt x="160" y="231"/>
                  </a:cubicBezTo>
                  <a:cubicBezTo>
                    <a:pt x="160" y="231"/>
                    <a:pt x="161" y="231"/>
                    <a:pt x="162" y="231"/>
                  </a:cubicBezTo>
                  <a:cubicBezTo>
                    <a:pt x="162" y="231"/>
                    <a:pt x="163" y="231"/>
                    <a:pt x="163" y="231"/>
                  </a:cubicBezTo>
                  <a:cubicBezTo>
                    <a:pt x="163" y="231"/>
                    <a:pt x="165" y="232"/>
                    <a:pt x="165" y="232"/>
                  </a:cubicBezTo>
                  <a:cubicBezTo>
                    <a:pt x="165" y="233"/>
                    <a:pt x="167" y="234"/>
                    <a:pt x="167" y="234"/>
                  </a:cubicBezTo>
                  <a:cubicBezTo>
                    <a:pt x="167" y="235"/>
                    <a:pt x="167" y="235"/>
                    <a:pt x="169" y="236"/>
                  </a:cubicBezTo>
                  <a:cubicBezTo>
                    <a:pt x="170" y="237"/>
                    <a:pt x="169" y="238"/>
                    <a:pt x="170" y="239"/>
                  </a:cubicBezTo>
                  <a:cubicBezTo>
                    <a:pt x="170" y="240"/>
                    <a:pt x="170" y="241"/>
                    <a:pt x="170" y="242"/>
                  </a:cubicBezTo>
                  <a:cubicBezTo>
                    <a:pt x="171" y="243"/>
                    <a:pt x="171" y="244"/>
                    <a:pt x="171" y="245"/>
                  </a:cubicBezTo>
                  <a:cubicBezTo>
                    <a:pt x="171" y="246"/>
                    <a:pt x="169" y="248"/>
                    <a:pt x="169" y="248"/>
                  </a:cubicBezTo>
                  <a:cubicBezTo>
                    <a:pt x="169" y="249"/>
                    <a:pt x="165" y="253"/>
                    <a:pt x="165" y="253"/>
                  </a:cubicBezTo>
                  <a:cubicBezTo>
                    <a:pt x="164" y="254"/>
                    <a:pt x="165" y="255"/>
                    <a:pt x="164" y="256"/>
                  </a:cubicBezTo>
                  <a:cubicBezTo>
                    <a:pt x="164" y="256"/>
                    <a:pt x="163" y="256"/>
                    <a:pt x="163" y="256"/>
                  </a:cubicBezTo>
                  <a:cubicBezTo>
                    <a:pt x="163" y="256"/>
                    <a:pt x="162" y="257"/>
                    <a:pt x="162" y="258"/>
                  </a:cubicBezTo>
                  <a:cubicBezTo>
                    <a:pt x="162" y="259"/>
                    <a:pt x="162" y="260"/>
                    <a:pt x="162" y="260"/>
                  </a:cubicBezTo>
                  <a:cubicBezTo>
                    <a:pt x="162" y="261"/>
                    <a:pt x="163" y="262"/>
                    <a:pt x="164" y="262"/>
                  </a:cubicBezTo>
                  <a:cubicBezTo>
                    <a:pt x="165" y="263"/>
                    <a:pt x="164" y="264"/>
                    <a:pt x="164" y="265"/>
                  </a:cubicBezTo>
                  <a:cubicBezTo>
                    <a:pt x="164" y="266"/>
                    <a:pt x="166" y="265"/>
                    <a:pt x="167" y="265"/>
                  </a:cubicBezTo>
                  <a:cubicBezTo>
                    <a:pt x="167" y="264"/>
                    <a:pt x="169" y="264"/>
                    <a:pt x="169" y="264"/>
                  </a:cubicBezTo>
                  <a:cubicBezTo>
                    <a:pt x="169" y="264"/>
                    <a:pt x="170" y="266"/>
                    <a:pt x="170" y="266"/>
                  </a:cubicBezTo>
                  <a:cubicBezTo>
                    <a:pt x="170" y="266"/>
                    <a:pt x="172" y="266"/>
                    <a:pt x="172" y="267"/>
                  </a:cubicBezTo>
                  <a:cubicBezTo>
                    <a:pt x="173" y="267"/>
                    <a:pt x="172" y="268"/>
                    <a:pt x="172" y="269"/>
                  </a:cubicBezTo>
                  <a:cubicBezTo>
                    <a:pt x="172" y="270"/>
                    <a:pt x="174" y="270"/>
                    <a:pt x="174" y="270"/>
                  </a:cubicBezTo>
                  <a:cubicBezTo>
                    <a:pt x="174" y="270"/>
                    <a:pt x="174" y="271"/>
                    <a:pt x="175" y="271"/>
                  </a:cubicBezTo>
                  <a:cubicBezTo>
                    <a:pt x="176" y="270"/>
                    <a:pt x="176" y="270"/>
                    <a:pt x="177" y="271"/>
                  </a:cubicBezTo>
                  <a:cubicBezTo>
                    <a:pt x="177" y="271"/>
                    <a:pt x="178" y="271"/>
                    <a:pt x="178" y="272"/>
                  </a:cubicBezTo>
                  <a:cubicBezTo>
                    <a:pt x="178" y="273"/>
                    <a:pt x="177" y="274"/>
                    <a:pt x="177" y="275"/>
                  </a:cubicBezTo>
                  <a:cubicBezTo>
                    <a:pt x="176" y="276"/>
                    <a:pt x="175" y="277"/>
                    <a:pt x="175" y="277"/>
                  </a:cubicBezTo>
                  <a:cubicBezTo>
                    <a:pt x="174" y="278"/>
                    <a:pt x="178" y="275"/>
                    <a:pt x="179" y="275"/>
                  </a:cubicBezTo>
                  <a:cubicBezTo>
                    <a:pt x="179" y="275"/>
                    <a:pt x="179" y="277"/>
                    <a:pt x="180" y="277"/>
                  </a:cubicBezTo>
                  <a:cubicBezTo>
                    <a:pt x="181" y="277"/>
                    <a:pt x="176" y="279"/>
                    <a:pt x="177" y="280"/>
                  </a:cubicBezTo>
                  <a:cubicBezTo>
                    <a:pt x="177" y="280"/>
                    <a:pt x="177" y="281"/>
                    <a:pt x="177" y="282"/>
                  </a:cubicBezTo>
                  <a:cubicBezTo>
                    <a:pt x="178" y="283"/>
                    <a:pt x="178" y="283"/>
                    <a:pt x="179" y="282"/>
                  </a:cubicBezTo>
                  <a:cubicBezTo>
                    <a:pt x="181" y="282"/>
                    <a:pt x="182" y="282"/>
                    <a:pt x="183" y="281"/>
                  </a:cubicBezTo>
                  <a:cubicBezTo>
                    <a:pt x="183" y="281"/>
                    <a:pt x="185" y="281"/>
                    <a:pt x="185" y="282"/>
                  </a:cubicBezTo>
                  <a:cubicBezTo>
                    <a:pt x="185" y="282"/>
                    <a:pt x="185" y="283"/>
                    <a:pt x="185" y="283"/>
                  </a:cubicBezTo>
                  <a:cubicBezTo>
                    <a:pt x="185" y="283"/>
                    <a:pt x="186" y="284"/>
                    <a:pt x="186" y="284"/>
                  </a:cubicBezTo>
                  <a:cubicBezTo>
                    <a:pt x="187" y="284"/>
                    <a:pt x="188" y="284"/>
                    <a:pt x="189" y="284"/>
                  </a:cubicBezTo>
                  <a:cubicBezTo>
                    <a:pt x="189" y="284"/>
                    <a:pt x="189" y="282"/>
                    <a:pt x="189" y="282"/>
                  </a:cubicBezTo>
                  <a:cubicBezTo>
                    <a:pt x="188" y="281"/>
                    <a:pt x="188" y="279"/>
                    <a:pt x="188" y="279"/>
                  </a:cubicBezTo>
                  <a:cubicBezTo>
                    <a:pt x="188" y="279"/>
                    <a:pt x="188" y="278"/>
                    <a:pt x="188" y="277"/>
                  </a:cubicBezTo>
                  <a:cubicBezTo>
                    <a:pt x="188" y="277"/>
                    <a:pt x="189" y="276"/>
                    <a:pt x="189" y="276"/>
                  </a:cubicBezTo>
                  <a:cubicBezTo>
                    <a:pt x="189" y="276"/>
                    <a:pt x="192" y="276"/>
                    <a:pt x="192" y="276"/>
                  </a:cubicBezTo>
                  <a:cubicBezTo>
                    <a:pt x="192" y="276"/>
                    <a:pt x="193" y="275"/>
                    <a:pt x="193" y="275"/>
                  </a:cubicBezTo>
                  <a:cubicBezTo>
                    <a:pt x="193" y="274"/>
                    <a:pt x="195" y="274"/>
                    <a:pt x="195" y="274"/>
                  </a:cubicBezTo>
                  <a:cubicBezTo>
                    <a:pt x="196" y="275"/>
                    <a:pt x="197" y="275"/>
                    <a:pt x="197" y="275"/>
                  </a:cubicBezTo>
                  <a:cubicBezTo>
                    <a:pt x="197" y="275"/>
                    <a:pt x="198" y="274"/>
                    <a:pt x="198" y="274"/>
                  </a:cubicBezTo>
                  <a:cubicBezTo>
                    <a:pt x="199" y="274"/>
                    <a:pt x="199" y="275"/>
                    <a:pt x="199" y="275"/>
                  </a:cubicBezTo>
                  <a:cubicBezTo>
                    <a:pt x="200" y="274"/>
                    <a:pt x="200" y="274"/>
                    <a:pt x="201" y="274"/>
                  </a:cubicBezTo>
                  <a:cubicBezTo>
                    <a:pt x="201" y="274"/>
                    <a:pt x="202" y="275"/>
                    <a:pt x="203" y="274"/>
                  </a:cubicBezTo>
                  <a:cubicBezTo>
                    <a:pt x="204" y="274"/>
                    <a:pt x="205" y="273"/>
                    <a:pt x="205" y="273"/>
                  </a:cubicBezTo>
                  <a:cubicBezTo>
                    <a:pt x="206" y="273"/>
                    <a:pt x="207" y="273"/>
                    <a:pt x="207" y="273"/>
                  </a:cubicBezTo>
                  <a:cubicBezTo>
                    <a:pt x="207" y="273"/>
                    <a:pt x="209" y="271"/>
                    <a:pt x="209" y="271"/>
                  </a:cubicBezTo>
                  <a:cubicBezTo>
                    <a:pt x="209" y="270"/>
                    <a:pt x="209" y="271"/>
                    <a:pt x="211" y="270"/>
                  </a:cubicBezTo>
                  <a:cubicBezTo>
                    <a:pt x="212" y="270"/>
                    <a:pt x="213" y="270"/>
                    <a:pt x="213" y="270"/>
                  </a:cubicBezTo>
                  <a:cubicBezTo>
                    <a:pt x="213" y="270"/>
                    <a:pt x="214" y="271"/>
                    <a:pt x="214" y="271"/>
                  </a:cubicBezTo>
                  <a:cubicBezTo>
                    <a:pt x="214" y="271"/>
                    <a:pt x="216" y="272"/>
                    <a:pt x="217" y="272"/>
                  </a:cubicBezTo>
                  <a:cubicBezTo>
                    <a:pt x="217" y="272"/>
                    <a:pt x="219" y="272"/>
                    <a:pt x="220" y="273"/>
                  </a:cubicBezTo>
                  <a:cubicBezTo>
                    <a:pt x="220" y="273"/>
                    <a:pt x="222" y="272"/>
                    <a:pt x="222" y="272"/>
                  </a:cubicBezTo>
                  <a:cubicBezTo>
                    <a:pt x="222" y="272"/>
                    <a:pt x="222" y="274"/>
                    <a:pt x="222" y="274"/>
                  </a:cubicBezTo>
                  <a:cubicBezTo>
                    <a:pt x="221" y="275"/>
                    <a:pt x="221" y="276"/>
                    <a:pt x="221" y="276"/>
                  </a:cubicBezTo>
                  <a:cubicBezTo>
                    <a:pt x="221" y="277"/>
                    <a:pt x="222" y="278"/>
                    <a:pt x="222" y="278"/>
                  </a:cubicBezTo>
                  <a:cubicBezTo>
                    <a:pt x="222" y="279"/>
                    <a:pt x="227" y="281"/>
                    <a:pt x="228" y="281"/>
                  </a:cubicBezTo>
                  <a:cubicBezTo>
                    <a:pt x="229" y="282"/>
                    <a:pt x="230" y="281"/>
                    <a:pt x="231" y="281"/>
                  </a:cubicBezTo>
                  <a:cubicBezTo>
                    <a:pt x="231" y="281"/>
                    <a:pt x="231" y="282"/>
                    <a:pt x="231" y="282"/>
                  </a:cubicBezTo>
                  <a:cubicBezTo>
                    <a:pt x="232" y="282"/>
                    <a:pt x="232" y="281"/>
                    <a:pt x="232" y="281"/>
                  </a:cubicBezTo>
                  <a:cubicBezTo>
                    <a:pt x="233" y="281"/>
                    <a:pt x="234" y="282"/>
                    <a:pt x="234" y="281"/>
                  </a:cubicBezTo>
                  <a:cubicBezTo>
                    <a:pt x="234" y="281"/>
                    <a:pt x="235" y="281"/>
                    <a:pt x="235" y="281"/>
                  </a:cubicBezTo>
                  <a:cubicBezTo>
                    <a:pt x="236" y="281"/>
                    <a:pt x="237" y="281"/>
                    <a:pt x="237" y="279"/>
                  </a:cubicBezTo>
                  <a:cubicBezTo>
                    <a:pt x="237" y="279"/>
                    <a:pt x="237" y="279"/>
                    <a:pt x="237" y="279"/>
                  </a:cubicBezTo>
                  <a:cubicBezTo>
                    <a:pt x="238" y="280"/>
                    <a:pt x="239" y="281"/>
                    <a:pt x="240" y="281"/>
                  </a:cubicBezTo>
                  <a:cubicBezTo>
                    <a:pt x="241" y="283"/>
                    <a:pt x="242" y="282"/>
                    <a:pt x="244" y="281"/>
                  </a:cubicBezTo>
                  <a:cubicBezTo>
                    <a:pt x="244" y="281"/>
                    <a:pt x="245" y="281"/>
                    <a:pt x="246" y="282"/>
                  </a:cubicBezTo>
                  <a:cubicBezTo>
                    <a:pt x="246" y="282"/>
                    <a:pt x="246" y="282"/>
                    <a:pt x="246" y="282"/>
                  </a:cubicBezTo>
                  <a:cubicBezTo>
                    <a:pt x="246" y="282"/>
                    <a:pt x="245" y="283"/>
                    <a:pt x="245" y="283"/>
                  </a:cubicBezTo>
                  <a:cubicBezTo>
                    <a:pt x="245" y="283"/>
                    <a:pt x="245" y="283"/>
                    <a:pt x="245" y="283"/>
                  </a:cubicBezTo>
                  <a:cubicBezTo>
                    <a:pt x="245" y="284"/>
                    <a:pt x="245" y="285"/>
                    <a:pt x="245" y="285"/>
                  </a:cubicBezTo>
                  <a:cubicBezTo>
                    <a:pt x="245" y="287"/>
                    <a:pt x="245" y="288"/>
                    <a:pt x="246" y="289"/>
                  </a:cubicBezTo>
                  <a:cubicBezTo>
                    <a:pt x="246" y="290"/>
                    <a:pt x="248" y="291"/>
                    <a:pt x="249" y="290"/>
                  </a:cubicBezTo>
                  <a:cubicBezTo>
                    <a:pt x="250" y="290"/>
                    <a:pt x="250" y="289"/>
                    <a:pt x="250" y="288"/>
                  </a:cubicBezTo>
                  <a:cubicBezTo>
                    <a:pt x="250" y="288"/>
                    <a:pt x="250" y="287"/>
                    <a:pt x="250" y="287"/>
                  </a:cubicBezTo>
                  <a:cubicBezTo>
                    <a:pt x="249" y="286"/>
                    <a:pt x="248" y="286"/>
                    <a:pt x="248" y="286"/>
                  </a:cubicBezTo>
                  <a:cubicBezTo>
                    <a:pt x="248" y="286"/>
                    <a:pt x="248" y="286"/>
                    <a:pt x="248" y="285"/>
                  </a:cubicBezTo>
                  <a:cubicBezTo>
                    <a:pt x="248" y="285"/>
                    <a:pt x="250" y="285"/>
                    <a:pt x="250" y="284"/>
                  </a:cubicBezTo>
                  <a:cubicBezTo>
                    <a:pt x="252" y="282"/>
                    <a:pt x="254" y="281"/>
                    <a:pt x="256" y="281"/>
                  </a:cubicBezTo>
                  <a:cubicBezTo>
                    <a:pt x="257" y="282"/>
                    <a:pt x="258" y="281"/>
                    <a:pt x="258" y="281"/>
                  </a:cubicBezTo>
                  <a:cubicBezTo>
                    <a:pt x="259" y="280"/>
                    <a:pt x="260" y="279"/>
                    <a:pt x="262" y="280"/>
                  </a:cubicBezTo>
                  <a:cubicBezTo>
                    <a:pt x="263" y="280"/>
                    <a:pt x="264" y="279"/>
                    <a:pt x="265" y="279"/>
                  </a:cubicBezTo>
                  <a:cubicBezTo>
                    <a:pt x="266" y="279"/>
                    <a:pt x="266" y="276"/>
                    <a:pt x="268" y="278"/>
                  </a:cubicBezTo>
                  <a:cubicBezTo>
                    <a:pt x="269" y="278"/>
                    <a:pt x="269" y="278"/>
                    <a:pt x="269" y="278"/>
                  </a:cubicBezTo>
                  <a:cubicBezTo>
                    <a:pt x="271" y="277"/>
                    <a:pt x="271" y="275"/>
                    <a:pt x="272" y="273"/>
                  </a:cubicBezTo>
                  <a:cubicBezTo>
                    <a:pt x="272" y="273"/>
                    <a:pt x="273" y="273"/>
                    <a:pt x="273" y="274"/>
                  </a:cubicBezTo>
                  <a:cubicBezTo>
                    <a:pt x="273" y="274"/>
                    <a:pt x="273" y="274"/>
                    <a:pt x="273" y="274"/>
                  </a:cubicBezTo>
                  <a:cubicBezTo>
                    <a:pt x="274" y="276"/>
                    <a:pt x="275" y="276"/>
                    <a:pt x="276" y="274"/>
                  </a:cubicBezTo>
                  <a:cubicBezTo>
                    <a:pt x="276" y="274"/>
                    <a:pt x="277" y="274"/>
                    <a:pt x="277" y="274"/>
                  </a:cubicBezTo>
                  <a:cubicBezTo>
                    <a:pt x="278" y="274"/>
                    <a:pt x="278" y="274"/>
                    <a:pt x="278" y="274"/>
                  </a:cubicBezTo>
                  <a:cubicBezTo>
                    <a:pt x="278" y="274"/>
                    <a:pt x="278" y="273"/>
                    <a:pt x="278" y="273"/>
                  </a:cubicBezTo>
                  <a:cubicBezTo>
                    <a:pt x="278" y="273"/>
                    <a:pt x="278" y="273"/>
                    <a:pt x="278" y="273"/>
                  </a:cubicBezTo>
                  <a:cubicBezTo>
                    <a:pt x="278" y="273"/>
                    <a:pt x="278" y="273"/>
                    <a:pt x="278" y="272"/>
                  </a:cubicBezTo>
                  <a:cubicBezTo>
                    <a:pt x="279" y="272"/>
                    <a:pt x="279" y="273"/>
                    <a:pt x="279" y="273"/>
                  </a:cubicBezTo>
                  <a:cubicBezTo>
                    <a:pt x="280" y="273"/>
                    <a:pt x="280" y="273"/>
                    <a:pt x="281" y="273"/>
                  </a:cubicBezTo>
                  <a:cubicBezTo>
                    <a:pt x="281" y="272"/>
                    <a:pt x="281" y="272"/>
                    <a:pt x="282" y="272"/>
                  </a:cubicBezTo>
                  <a:cubicBezTo>
                    <a:pt x="283" y="272"/>
                    <a:pt x="284" y="273"/>
                    <a:pt x="285" y="271"/>
                  </a:cubicBezTo>
                  <a:cubicBezTo>
                    <a:pt x="285" y="271"/>
                    <a:pt x="286" y="272"/>
                    <a:pt x="286" y="272"/>
                  </a:cubicBezTo>
                  <a:cubicBezTo>
                    <a:pt x="287" y="272"/>
                    <a:pt x="290" y="271"/>
                    <a:pt x="291" y="270"/>
                  </a:cubicBezTo>
                  <a:cubicBezTo>
                    <a:pt x="292" y="269"/>
                    <a:pt x="293" y="268"/>
                    <a:pt x="294" y="266"/>
                  </a:cubicBezTo>
                  <a:cubicBezTo>
                    <a:pt x="294" y="266"/>
                    <a:pt x="294" y="266"/>
                    <a:pt x="295" y="266"/>
                  </a:cubicBezTo>
                  <a:cubicBezTo>
                    <a:pt x="296" y="266"/>
                    <a:pt x="297" y="267"/>
                    <a:pt x="297" y="265"/>
                  </a:cubicBezTo>
                  <a:cubicBezTo>
                    <a:pt x="297" y="265"/>
                    <a:pt x="297" y="264"/>
                    <a:pt x="297" y="264"/>
                  </a:cubicBezTo>
                  <a:cubicBezTo>
                    <a:pt x="297" y="264"/>
                    <a:pt x="297" y="264"/>
                    <a:pt x="297" y="264"/>
                  </a:cubicBezTo>
                  <a:cubicBezTo>
                    <a:pt x="297" y="264"/>
                    <a:pt x="297" y="264"/>
                    <a:pt x="298" y="264"/>
                  </a:cubicBezTo>
                  <a:cubicBezTo>
                    <a:pt x="299" y="264"/>
                    <a:pt x="299" y="263"/>
                    <a:pt x="300" y="263"/>
                  </a:cubicBezTo>
                  <a:cubicBezTo>
                    <a:pt x="300" y="262"/>
                    <a:pt x="302" y="262"/>
                    <a:pt x="302" y="261"/>
                  </a:cubicBezTo>
                  <a:cubicBezTo>
                    <a:pt x="302" y="261"/>
                    <a:pt x="302" y="261"/>
                    <a:pt x="302" y="261"/>
                  </a:cubicBezTo>
                  <a:cubicBezTo>
                    <a:pt x="302" y="261"/>
                    <a:pt x="302" y="260"/>
                    <a:pt x="302" y="260"/>
                  </a:cubicBezTo>
                  <a:cubicBezTo>
                    <a:pt x="302" y="259"/>
                    <a:pt x="303" y="259"/>
                    <a:pt x="304" y="259"/>
                  </a:cubicBezTo>
                  <a:cubicBezTo>
                    <a:pt x="305" y="258"/>
                    <a:pt x="306" y="258"/>
                    <a:pt x="306" y="257"/>
                  </a:cubicBezTo>
                  <a:cubicBezTo>
                    <a:pt x="306" y="257"/>
                    <a:pt x="306" y="257"/>
                    <a:pt x="306" y="257"/>
                  </a:cubicBezTo>
                  <a:cubicBezTo>
                    <a:pt x="305" y="257"/>
                    <a:pt x="305" y="257"/>
                    <a:pt x="305" y="257"/>
                  </a:cubicBezTo>
                  <a:cubicBezTo>
                    <a:pt x="305" y="256"/>
                    <a:pt x="306" y="256"/>
                    <a:pt x="306" y="256"/>
                  </a:cubicBezTo>
                  <a:cubicBezTo>
                    <a:pt x="308" y="256"/>
                    <a:pt x="308" y="254"/>
                    <a:pt x="309" y="254"/>
                  </a:cubicBezTo>
                  <a:cubicBezTo>
                    <a:pt x="309" y="254"/>
                    <a:pt x="309" y="253"/>
                    <a:pt x="309" y="253"/>
                  </a:cubicBezTo>
                  <a:cubicBezTo>
                    <a:pt x="309" y="253"/>
                    <a:pt x="309" y="253"/>
                    <a:pt x="309" y="253"/>
                  </a:cubicBezTo>
                  <a:cubicBezTo>
                    <a:pt x="309" y="252"/>
                    <a:pt x="310" y="252"/>
                    <a:pt x="310" y="252"/>
                  </a:cubicBezTo>
                  <a:cubicBezTo>
                    <a:pt x="310" y="252"/>
                    <a:pt x="311" y="252"/>
                    <a:pt x="311" y="251"/>
                  </a:cubicBezTo>
                  <a:cubicBezTo>
                    <a:pt x="311" y="251"/>
                    <a:pt x="311" y="251"/>
                    <a:pt x="311" y="250"/>
                  </a:cubicBezTo>
                  <a:cubicBezTo>
                    <a:pt x="311" y="250"/>
                    <a:pt x="312" y="249"/>
                    <a:pt x="312" y="249"/>
                  </a:cubicBezTo>
                  <a:cubicBezTo>
                    <a:pt x="312" y="248"/>
                    <a:pt x="312" y="248"/>
                    <a:pt x="312" y="248"/>
                  </a:cubicBezTo>
                  <a:cubicBezTo>
                    <a:pt x="312" y="248"/>
                    <a:pt x="312" y="248"/>
                    <a:pt x="312" y="247"/>
                  </a:cubicBezTo>
                  <a:cubicBezTo>
                    <a:pt x="312" y="247"/>
                    <a:pt x="312" y="246"/>
                    <a:pt x="312" y="245"/>
                  </a:cubicBezTo>
                  <a:cubicBezTo>
                    <a:pt x="313" y="245"/>
                    <a:pt x="313" y="246"/>
                    <a:pt x="314" y="246"/>
                  </a:cubicBezTo>
                  <a:cubicBezTo>
                    <a:pt x="314" y="245"/>
                    <a:pt x="314" y="245"/>
                    <a:pt x="314" y="245"/>
                  </a:cubicBezTo>
                  <a:cubicBezTo>
                    <a:pt x="313" y="245"/>
                    <a:pt x="313" y="244"/>
                    <a:pt x="312" y="244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12" y="243"/>
                    <a:pt x="312" y="243"/>
                    <a:pt x="312" y="243"/>
                  </a:cubicBezTo>
                  <a:cubicBezTo>
                    <a:pt x="312" y="243"/>
                    <a:pt x="313" y="243"/>
                    <a:pt x="313" y="243"/>
                  </a:cubicBezTo>
                  <a:cubicBezTo>
                    <a:pt x="316" y="242"/>
                    <a:pt x="318" y="240"/>
                    <a:pt x="319" y="237"/>
                  </a:cubicBezTo>
                  <a:cubicBezTo>
                    <a:pt x="320" y="235"/>
                    <a:pt x="320" y="233"/>
                    <a:pt x="323" y="232"/>
                  </a:cubicBezTo>
                  <a:cubicBezTo>
                    <a:pt x="323" y="232"/>
                    <a:pt x="323" y="232"/>
                    <a:pt x="323" y="232"/>
                  </a:cubicBezTo>
                  <a:cubicBezTo>
                    <a:pt x="324" y="231"/>
                    <a:pt x="324" y="231"/>
                    <a:pt x="324" y="231"/>
                  </a:cubicBezTo>
                  <a:cubicBezTo>
                    <a:pt x="325" y="231"/>
                    <a:pt x="326" y="231"/>
                    <a:pt x="326" y="230"/>
                  </a:cubicBezTo>
                  <a:cubicBezTo>
                    <a:pt x="326" y="230"/>
                    <a:pt x="326" y="230"/>
                    <a:pt x="325" y="229"/>
                  </a:cubicBezTo>
                  <a:cubicBezTo>
                    <a:pt x="325" y="229"/>
                    <a:pt x="325" y="229"/>
                    <a:pt x="325" y="229"/>
                  </a:cubicBezTo>
                  <a:cubicBezTo>
                    <a:pt x="325" y="229"/>
                    <a:pt x="325" y="229"/>
                    <a:pt x="325" y="229"/>
                  </a:cubicBezTo>
                  <a:cubicBezTo>
                    <a:pt x="325" y="229"/>
                    <a:pt x="325" y="229"/>
                    <a:pt x="325" y="228"/>
                  </a:cubicBezTo>
                  <a:cubicBezTo>
                    <a:pt x="325" y="228"/>
                    <a:pt x="325" y="228"/>
                    <a:pt x="325" y="228"/>
                  </a:cubicBezTo>
                  <a:cubicBezTo>
                    <a:pt x="325" y="228"/>
                    <a:pt x="326" y="227"/>
                    <a:pt x="326" y="227"/>
                  </a:cubicBezTo>
                  <a:cubicBezTo>
                    <a:pt x="326" y="227"/>
                    <a:pt x="326" y="226"/>
                    <a:pt x="326" y="226"/>
                  </a:cubicBezTo>
                  <a:cubicBezTo>
                    <a:pt x="326" y="225"/>
                    <a:pt x="326" y="225"/>
                    <a:pt x="327" y="225"/>
                  </a:cubicBezTo>
                  <a:cubicBezTo>
                    <a:pt x="327" y="225"/>
                    <a:pt x="327" y="225"/>
                    <a:pt x="327" y="225"/>
                  </a:cubicBezTo>
                  <a:cubicBezTo>
                    <a:pt x="328" y="225"/>
                    <a:pt x="328" y="224"/>
                    <a:pt x="328" y="223"/>
                  </a:cubicBezTo>
                  <a:cubicBezTo>
                    <a:pt x="328" y="223"/>
                    <a:pt x="328" y="223"/>
                    <a:pt x="328" y="222"/>
                  </a:cubicBezTo>
                  <a:cubicBezTo>
                    <a:pt x="328" y="222"/>
                    <a:pt x="328" y="221"/>
                    <a:pt x="327" y="221"/>
                  </a:cubicBezTo>
                  <a:cubicBezTo>
                    <a:pt x="327" y="220"/>
                    <a:pt x="327" y="219"/>
                    <a:pt x="328" y="219"/>
                  </a:cubicBezTo>
                  <a:cubicBezTo>
                    <a:pt x="328" y="219"/>
                    <a:pt x="328" y="219"/>
                    <a:pt x="328" y="219"/>
                  </a:cubicBezTo>
                  <a:cubicBezTo>
                    <a:pt x="328" y="219"/>
                    <a:pt x="328" y="219"/>
                    <a:pt x="328" y="219"/>
                  </a:cubicBezTo>
                  <a:cubicBezTo>
                    <a:pt x="328" y="218"/>
                    <a:pt x="328" y="218"/>
                    <a:pt x="328" y="218"/>
                  </a:cubicBezTo>
                  <a:cubicBezTo>
                    <a:pt x="328" y="218"/>
                    <a:pt x="327" y="218"/>
                    <a:pt x="327" y="218"/>
                  </a:cubicBezTo>
                  <a:cubicBezTo>
                    <a:pt x="326" y="217"/>
                    <a:pt x="325" y="216"/>
                    <a:pt x="325" y="216"/>
                  </a:cubicBezTo>
                  <a:cubicBezTo>
                    <a:pt x="324" y="215"/>
                    <a:pt x="324" y="215"/>
                    <a:pt x="324" y="215"/>
                  </a:cubicBezTo>
                  <a:cubicBezTo>
                    <a:pt x="324" y="215"/>
                    <a:pt x="323" y="215"/>
                    <a:pt x="323" y="215"/>
                  </a:cubicBezTo>
                  <a:cubicBezTo>
                    <a:pt x="322" y="215"/>
                    <a:pt x="322" y="215"/>
                    <a:pt x="321" y="215"/>
                  </a:cubicBezTo>
                  <a:cubicBezTo>
                    <a:pt x="321" y="215"/>
                    <a:pt x="321" y="215"/>
                    <a:pt x="321" y="215"/>
                  </a:cubicBezTo>
                  <a:cubicBezTo>
                    <a:pt x="320" y="215"/>
                    <a:pt x="320" y="215"/>
                    <a:pt x="320" y="216"/>
                  </a:cubicBezTo>
                  <a:cubicBezTo>
                    <a:pt x="320" y="216"/>
                    <a:pt x="320" y="215"/>
                    <a:pt x="319" y="215"/>
                  </a:cubicBezTo>
                  <a:cubicBezTo>
                    <a:pt x="320" y="215"/>
                    <a:pt x="320" y="215"/>
                    <a:pt x="320" y="214"/>
                  </a:cubicBezTo>
                  <a:cubicBezTo>
                    <a:pt x="321" y="214"/>
                    <a:pt x="321" y="213"/>
                    <a:pt x="322" y="213"/>
                  </a:cubicBezTo>
                  <a:cubicBezTo>
                    <a:pt x="322" y="213"/>
                    <a:pt x="323" y="213"/>
                    <a:pt x="323" y="212"/>
                  </a:cubicBezTo>
                  <a:cubicBezTo>
                    <a:pt x="323" y="212"/>
                    <a:pt x="323" y="212"/>
                    <a:pt x="323" y="212"/>
                  </a:cubicBezTo>
                  <a:cubicBezTo>
                    <a:pt x="324" y="212"/>
                    <a:pt x="325" y="211"/>
                    <a:pt x="326" y="211"/>
                  </a:cubicBezTo>
                  <a:cubicBezTo>
                    <a:pt x="326" y="211"/>
                    <a:pt x="326" y="211"/>
                    <a:pt x="326" y="211"/>
                  </a:cubicBezTo>
                  <a:cubicBezTo>
                    <a:pt x="327" y="211"/>
                    <a:pt x="327" y="211"/>
                    <a:pt x="327" y="211"/>
                  </a:cubicBezTo>
                  <a:cubicBezTo>
                    <a:pt x="328" y="210"/>
                    <a:pt x="328" y="210"/>
                    <a:pt x="328" y="209"/>
                  </a:cubicBezTo>
                  <a:cubicBezTo>
                    <a:pt x="327" y="209"/>
                    <a:pt x="327" y="209"/>
                    <a:pt x="327" y="208"/>
                  </a:cubicBezTo>
                  <a:cubicBezTo>
                    <a:pt x="327" y="208"/>
                    <a:pt x="327" y="206"/>
                    <a:pt x="326" y="207"/>
                  </a:cubicBezTo>
                  <a:cubicBezTo>
                    <a:pt x="325" y="207"/>
                    <a:pt x="325" y="207"/>
                    <a:pt x="325" y="207"/>
                  </a:cubicBezTo>
                  <a:cubicBezTo>
                    <a:pt x="325" y="206"/>
                    <a:pt x="325" y="206"/>
                    <a:pt x="326" y="206"/>
                  </a:cubicBezTo>
                  <a:cubicBezTo>
                    <a:pt x="326" y="206"/>
                    <a:pt x="326" y="206"/>
                    <a:pt x="326" y="206"/>
                  </a:cubicBezTo>
                  <a:cubicBezTo>
                    <a:pt x="326" y="206"/>
                    <a:pt x="327" y="206"/>
                    <a:pt x="327" y="206"/>
                  </a:cubicBezTo>
                  <a:cubicBezTo>
                    <a:pt x="327" y="206"/>
                    <a:pt x="327" y="206"/>
                    <a:pt x="327" y="206"/>
                  </a:cubicBezTo>
                  <a:cubicBezTo>
                    <a:pt x="328" y="205"/>
                    <a:pt x="328" y="205"/>
                    <a:pt x="328" y="205"/>
                  </a:cubicBezTo>
                  <a:cubicBezTo>
                    <a:pt x="328" y="204"/>
                    <a:pt x="328" y="204"/>
                    <a:pt x="328" y="204"/>
                  </a:cubicBezTo>
                  <a:cubicBezTo>
                    <a:pt x="328" y="204"/>
                    <a:pt x="328" y="203"/>
                    <a:pt x="327" y="203"/>
                  </a:cubicBezTo>
                  <a:cubicBezTo>
                    <a:pt x="327" y="203"/>
                    <a:pt x="327" y="203"/>
                    <a:pt x="327" y="203"/>
                  </a:cubicBezTo>
                  <a:cubicBezTo>
                    <a:pt x="327" y="202"/>
                    <a:pt x="327" y="202"/>
                    <a:pt x="326" y="202"/>
                  </a:cubicBezTo>
                  <a:cubicBezTo>
                    <a:pt x="326" y="201"/>
                    <a:pt x="325" y="200"/>
                    <a:pt x="324" y="200"/>
                  </a:cubicBezTo>
                  <a:cubicBezTo>
                    <a:pt x="324" y="200"/>
                    <a:pt x="324" y="200"/>
                    <a:pt x="324" y="200"/>
                  </a:cubicBezTo>
                  <a:cubicBezTo>
                    <a:pt x="324" y="200"/>
                    <a:pt x="324" y="200"/>
                    <a:pt x="324" y="200"/>
                  </a:cubicBezTo>
                  <a:cubicBezTo>
                    <a:pt x="324" y="199"/>
                    <a:pt x="323" y="198"/>
                    <a:pt x="323" y="198"/>
                  </a:cubicBezTo>
                  <a:cubicBezTo>
                    <a:pt x="323" y="198"/>
                    <a:pt x="322" y="197"/>
                    <a:pt x="322" y="197"/>
                  </a:cubicBezTo>
                  <a:cubicBezTo>
                    <a:pt x="322" y="197"/>
                    <a:pt x="321" y="197"/>
                    <a:pt x="321" y="197"/>
                  </a:cubicBezTo>
                  <a:cubicBezTo>
                    <a:pt x="321" y="196"/>
                    <a:pt x="321" y="196"/>
                    <a:pt x="321" y="196"/>
                  </a:cubicBezTo>
                  <a:cubicBezTo>
                    <a:pt x="321" y="196"/>
                    <a:pt x="321" y="196"/>
                    <a:pt x="321" y="196"/>
                  </a:cubicBezTo>
                  <a:cubicBezTo>
                    <a:pt x="321" y="196"/>
                    <a:pt x="321" y="195"/>
                    <a:pt x="321" y="195"/>
                  </a:cubicBezTo>
                  <a:cubicBezTo>
                    <a:pt x="321" y="194"/>
                    <a:pt x="321" y="194"/>
                    <a:pt x="320" y="193"/>
                  </a:cubicBezTo>
                  <a:cubicBezTo>
                    <a:pt x="320" y="193"/>
                    <a:pt x="320" y="192"/>
                    <a:pt x="320" y="192"/>
                  </a:cubicBezTo>
                  <a:cubicBezTo>
                    <a:pt x="320" y="192"/>
                    <a:pt x="319" y="191"/>
                    <a:pt x="319" y="191"/>
                  </a:cubicBezTo>
                  <a:cubicBezTo>
                    <a:pt x="319" y="191"/>
                    <a:pt x="319" y="190"/>
                    <a:pt x="318" y="190"/>
                  </a:cubicBezTo>
                  <a:cubicBezTo>
                    <a:pt x="318" y="190"/>
                    <a:pt x="318" y="190"/>
                    <a:pt x="318" y="189"/>
                  </a:cubicBezTo>
                  <a:cubicBezTo>
                    <a:pt x="318" y="189"/>
                    <a:pt x="318" y="189"/>
                    <a:pt x="318" y="189"/>
                  </a:cubicBezTo>
                  <a:cubicBezTo>
                    <a:pt x="318" y="187"/>
                    <a:pt x="317" y="186"/>
                    <a:pt x="316" y="185"/>
                  </a:cubicBezTo>
                  <a:cubicBezTo>
                    <a:pt x="316" y="185"/>
                    <a:pt x="316" y="185"/>
                    <a:pt x="316" y="184"/>
                  </a:cubicBezTo>
                  <a:cubicBezTo>
                    <a:pt x="316" y="184"/>
                    <a:pt x="316" y="184"/>
                    <a:pt x="316" y="184"/>
                  </a:cubicBezTo>
                  <a:cubicBezTo>
                    <a:pt x="316" y="183"/>
                    <a:pt x="316" y="183"/>
                    <a:pt x="316" y="183"/>
                  </a:cubicBezTo>
                  <a:cubicBezTo>
                    <a:pt x="316" y="183"/>
                    <a:pt x="316" y="183"/>
                    <a:pt x="316" y="183"/>
                  </a:cubicBezTo>
                  <a:cubicBezTo>
                    <a:pt x="316" y="183"/>
                    <a:pt x="315" y="182"/>
                    <a:pt x="315" y="182"/>
                  </a:cubicBezTo>
                  <a:cubicBezTo>
                    <a:pt x="314" y="182"/>
                    <a:pt x="313" y="181"/>
                    <a:pt x="312" y="181"/>
                  </a:cubicBezTo>
                  <a:cubicBezTo>
                    <a:pt x="312" y="181"/>
                    <a:pt x="312" y="181"/>
                    <a:pt x="311" y="181"/>
                  </a:cubicBezTo>
                  <a:cubicBezTo>
                    <a:pt x="311" y="180"/>
                    <a:pt x="311" y="180"/>
                    <a:pt x="311" y="180"/>
                  </a:cubicBezTo>
                  <a:cubicBezTo>
                    <a:pt x="311" y="180"/>
                    <a:pt x="311" y="180"/>
                    <a:pt x="311" y="180"/>
                  </a:cubicBezTo>
                  <a:cubicBezTo>
                    <a:pt x="311" y="179"/>
                    <a:pt x="310" y="179"/>
                    <a:pt x="310" y="179"/>
                  </a:cubicBezTo>
                  <a:cubicBezTo>
                    <a:pt x="310" y="179"/>
                    <a:pt x="310" y="179"/>
                    <a:pt x="309" y="179"/>
                  </a:cubicBezTo>
                  <a:cubicBezTo>
                    <a:pt x="309" y="177"/>
                    <a:pt x="309" y="177"/>
                    <a:pt x="309" y="177"/>
                  </a:cubicBezTo>
                  <a:cubicBezTo>
                    <a:pt x="310" y="177"/>
                    <a:pt x="310" y="177"/>
                    <a:pt x="310" y="177"/>
                  </a:cubicBezTo>
                  <a:cubicBezTo>
                    <a:pt x="310" y="176"/>
                    <a:pt x="310" y="176"/>
                    <a:pt x="310" y="176"/>
                  </a:cubicBezTo>
                  <a:cubicBezTo>
                    <a:pt x="310" y="175"/>
                    <a:pt x="311" y="175"/>
                    <a:pt x="311" y="175"/>
                  </a:cubicBezTo>
                  <a:cubicBezTo>
                    <a:pt x="311" y="175"/>
                    <a:pt x="311" y="175"/>
                    <a:pt x="311" y="175"/>
                  </a:cubicBezTo>
                  <a:cubicBezTo>
                    <a:pt x="311" y="174"/>
                    <a:pt x="312" y="173"/>
                    <a:pt x="313" y="172"/>
                  </a:cubicBezTo>
                  <a:cubicBezTo>
                    <a:pt x="313" y="172"/>
                    <a:pt x="313" y="172"/>
                    <a:pt x="314" y="171"/>
                  </a:cubicBezTo>
                  <a:cubicBezTo>
                    <a:pt x="315" y="171"/>
                    <a:pt x="316" y="170"/>
                    <a:pt x="315" y="169"/>
                  </a:cubicBezTo>
                  <a:cubicBezTo>
                    <a:pt x="315" y="169"/>
                    <a:pt x="315" y="169"/>
                    <a:pt x="315" y="169"/>
                  </a:cubicBezTo>
                  <a:cubicBezTo>
                    <a:pt x="315" y="169"/>
                    <a:pt x="315" y="169"/>
                    <a:pt x="315" y="169"/>
                  </a:cubicBezTo>
                  <a:cubicBezTo>
                    <a:pt x="315" y="168"/>
                    <a:pt x="315" y="168"/>
                    <a:pt x="315" y="168"/>
                  </a:cubicBezTo>
                  <a:cubicBezTo>
                    <a:pt x="315" y="168"/>
                    <a:pt x="315" y="167"/>
                    <a:pt x="315" y="167"/>
                  </a:cubicBezTo>
                  <a:cubicBezTo>
                    <a:pt x="316" y="167"/>
                    <a:pt x="316" y="167"/>
                    <a:pt x="316" y="167"/>
                  </a:cubicBezTo>
                  <a:cubicBezTo>
                    <a:pt x="316" y="167"/>
                    <a:pt x="316" y="167"/>
                    <a:pt x="316" y="167"/>
                  </a:cubicBezTo>
                  <a:cubicBezTo>
                    <a:pt x="316" y="167"/>
                    <a:pt x="316" y="167"/>
                    <a:pt x="317" y="168"/>
                  </a:cubicBezTo>
                  <a:cubicBezTo>
                    <a:pt x="316" y="168"/>
                    <a:pt x="316" y="168"/>
                    <a:pt x="316" y="168"/>
                  </a:cubicBezTo>
                  <a:cubicBezTo>
                    <a:pt x="317" y="169"/>
                    <a:pt x="318" y="169"/>
                    <a:pt x="319" y="168"/>
                  </a:cubicBezTo>
                  <a:cubicBezTo>
                    <a:pt x="319" y="168"/>
                    <a:pt x="319" y="168"/>
                    <a:pt x="319" y="168"/>
                  </a:cubicBezTo>
                  <a:cubicBezTo>
                    <a:pt x="319" y="168"/>
                    <a:pt x="319" y="168"/>
                    <a:pt x="319" y="167"/>
                  </a:cubicBezTo>
                  <a:cubicBezTo>
                    <a:pt x="319" y="167"/>
                    <a:pt x="319" y="167"/>
                    <a:pt x="319" y="167"/>
                  </a:cubicBezTo>
                  <a:cubicBezTo>
                    <a:pt x="319" y="166"/>
                    <a:pt x="319" y="166"/>
                    <a:pt x="319" y="166"/>
                  </a:cubicBezTo>
                  <a:cubicBezTo>
                    <a:pt x="319" y="166"/>
                    <a:pt x="319" y="166"/>
                    <a:pt x="320" y="166"/>
                  </a:cubicBezTo>
                  <a:cubicBezTo>
                    <a:pt x="320" y="166"/>
                    <a:pt x="320" y="166"/>
                    <a:pt x="320" y="165"/>
                  </a:cubicBezTo>
                  <a:cubicBezTo>
                    <a:pt x="321" y="165"/>
                    <a:pt x="321" y="165"/>
                    <a:pt x="321" y="165"/>
                  </a:cubicBezTo>
                  <a:cubicBezTo>
                    <a:pt x="321" y="165"/>
                    <a:pt x="321" y="165"/>
                    <a:pt x="321" y="165"/>
                  </a:cubicBezTo>
                  <a:cubicBezTo>
                    <a:pt x="321" y="165"/>
                    <a:pt x="321" y="165"/>
                    <a:pt x="321" y="165"/>
                  </a:cubicBezTo>
                  <a:cubicBezTo>
                    <a:pt x="321" y="165"/>
                    <a:pt x="321" y="165"/>
                    <a:pt x="321" y="164"/>
                  </a:cubicBezTo>
                  <a:cubicBezTo>
                    <a:pt x="322" y="164"/>
                    <a:pt x="322" y="164"/>
                    <a:pt x="323" y="163"/>
                  </a:cubicBezTo>
                  <a:cubicBezTo>
                    <a:pt x="323" y="163"/>
                    <a:pt x="323" y="163"/>
                    <a:pt x="324" y="163"/>
                  </a:cubicBezTo>
                  <a:cubicBezTo>
                    <a:pt x="324" y="163"/>
                    <a:pt x="325" y="163"/>
                    <a:pt x="326" y="162"/>
                  </a:cubicBezTo>
                  <a:cubicBezTo>
                    <a:pt x="326" y="162"/>
                    <a:pt x="326" y="162"/>
                    <a:pt x="326" y="162"/>
                  </a:cubicBezTo>
                  <a:cubicBezTo>
                    <a:pt x="326" y="162"/>
                    <a:pt x="326" y="162"/>
                    <a:pt x="326" y="162"/>
                  </a:cubicBezTo>
                  <a:cubicBezTo>
                    <a:pt x="326" y="162"/>
                    <a:pt x="327" y="162"/>
                    <a:pt x="327" y="162"/>
                  </a:cubicBezTo>
                  <a:cubicBezTo>
                    <a:pt x="327" y="162"/>
                    <a:pt x="328" y="162"/>
                    <a:pt x="329" y="162"/>
                  </a:cubicBezTo>
                  <a:cubicBezTo>
                    <a:pt x="329" y="162"/>
                    <a:pt x="329" y="162"/>
                    <a:pt x="329" y="162"/>
                  </a:cubicBezTo>
                  <a:cubicBezTo>
                    <a:pt x="329" y="162"/>
                    <a:pt x="330" y="162"/>
                    <a:pt x="330" y="162"/>
                  </a:cubicBezTo>
                  <a:cubicBezTo>
                    <a:pt x="331" y="162"/>
                    <a:pt x="331" y="161"/>
                    <a:pt x="331" y="161"/>
                  </a:cubicBezTo>
                  <a:cubicBezTo>
                    <a:pt x="331" y="161"/>
                    <a:pt x="331" y="161"/>
                    <a:pt x="331" y="161"/>
                  </a:cubicBezTo>
                  <a:cubicBezTo>
                    <a:pt x="331" y="161"/>
                    <a:pt x="331" y="160"/>
                    <a:pt x="331" y="160"/>
                  </a:cubicBezTo>
                  <a:cubicBezTo>
                    <a:pt x="331" y="160"/>
                    <a:pt x="332" y="160"/>
                    <a:pt x="332" y="159"/>
                  </a:cubicBezTo>
                  <a:cubicBezTo>
                    <a:pt x="332" y="159"/>
                    <a:pt x="332" y="158"/>
                    <a:pt x="332" y="157"/>
                  </a:cubicBezTo>
                  <a:cubicBezTo>
                    <a:pt x="331" y="157"/>
                    <a:pt x="331" y="157"/>
                    <a:pt x="331" y="157"/>
                  </a:cubicBezTo>
                  <a:cubicBezTo>
                    <a:pt x="330" y="157"/>
                    <a:pt x="330" y="157"/>
                    <a:pt x="329" y="157"/>
                  </a:cubicBezTo>
                  <a:cubicBezTo>
                    <a:pt x="329" y="156"/>
                    <a:pt x="328" y="156"/>
                    <a:pt x="328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324" y="156"/>
                    <a:pt x="323" y="156"/>
                    <a:pt x="322" y="156"/>
                  </a:cubicBezTo>
                  <a:cubicBezTo>
                    <a:pt x="322" y="155"/>
                    <a:pt x="322" y="155"/>
                    <a:pt x="321" y="155"/>
                  </a:cubicBezTo>
                  <a:cubicBezTo>
                    <a:pt x="321" y="154"/>
                    <a:pt x="321" y="154"/>
                    <a:pt x="321" y="154"/>
                  </a:cubicBezTo>
                  <a:cubicBezTo>
                    <a:pt x="321" y="154"/>
                    <a:pt x="320" y="154"/>
                    <a:pt x="320" y="154"/>
                  </a:cubicBezTo>
                  <a:cubicBezTo>
                    <a:pt x="319" y="153"/>
                    <a:pt x="317" y="154"/>
                    <a:pt x="316" y="155"/>
                  </a:cubicBezTo>
                  <a:cubicBezTo>
                    <a:pt x="315" y="157"/>
                    <a:pt x="313" y="158"/>
                    <a:pt x="313" y="159"/>
                  </a:cubicBezTo>
                  <a:cubicBezTo>
                    <a:pt x="311" y="160"/>
                    <a:pt x="309" y="160"/>
                    <a:pt x="308" y="158"/>
                  </a:cubicBezTo>
                  <a:cubicBezTo>
                    <a:pt x="308" y="155"/>
                    <a:pt x="308" y="155"/>
                    <a:pt x="308" y="155"/>
                  </a:cubicBezTo>
                  <a:cubicBezTo>
                    <a:pt x="308" y="155"/>
                    <a:pt x="308" y="154"/>
                    <a:pt x="308" y="154"/>
                  </a:cubicBezTo>
                  <a:cubicBezTo>
                    <a:pt x="309" y="154"/>
                    <a:pt x="309" y="153"/>
                    <a:pt x="308" y="153"/>
                  </a:cubicBezTo>
                  <a:cubicBezTo>
                    <a:pt x="308" y="152"/>
                    <a:pt x="308" y="152"/>
                    <a:pt x="308" y="152"/>
                  </a:cubicBezTo>
                  <a:cubicBezTo>
                    <a:pt x="308" y="152"/>
                    <a:pt x="307" y="152"/>
                    <a:pt x="307" y="151"/>
                  </a:cubicBezTo>
                  <a:cubicBezTo>
                    <a:pt x="307" y="151"/>
                    <a:pt x="307" y="151"/>
                    <a:pt x="306" y="151"/>
                  </a:cubicBezTo>
                  <a:cubicBezTo>
                    <a:pt x="306" y="151"/>
                    <a:pt x="306" y="151"/>
                    <a:pt x="305" y="152"/>
                  </a:cubicBezTo>
                  <a:cubicBezTo>
                    <a:pt x="305" y="152"/>
                    <a:pt x="304" y="152"/>
                    <a:pt x="304" y="152"/>
                  </a:cubicBezTo>
                  <a:cubicBezTo>
                    <a:pt x="304" y="152"/>
                    <a:pt x="303" y="152"/>
                    <a:pt x="303" y="151"/>
                  </a:cubicBezTo>
                  <a:cubicBezTo>
                    <a:pt x="302" y="151"/>
                    <a:pt x="301" y="151"/>
                    <a:pt x="300" y="150"/>
                  </a:cubicBezTo>
                  <a:cubicBezTo>
                    <a:pt x="300" y="150"/>
                    <a:pt x="300" y="150"/>
                    <a:pt x="300" y="150"/>
                  </a:cubicBezTo>
                  <a:cubicBezTo>
                    <a:pt x="300" y="149"/>
                    <a:pt x="300" y="149"/>
                    <a:pt x="300" y="149"/>
                  </a:cubicBezTo>
                  <a:cubicBezTo>
                    <a:pt x="300" y="149"/>
                    <a:pt x="300" y="149"/>
                    <a:pt x="299" y="149"/>
                  </a:cubicBezTo>
                  <a:cubicBezTo>
                    <a:pt x="299" y="149"/>
                    <a:pt x="299" y="149"/>
                    <a:pt x="299" y="149"/>
                  </a:cubicBezTo>
                  <a:cubicBezTo>
                    <a:pt x="299" y="149"/>
                    <a:pt x="299" y="149"/>
                    <a:pt x="299" y="149"/>
                  </a:cubicBezTo>
                  <a:cubicBezTo>
                    <a:pt x="299" y="148"/>
                    <a:pt x="299" y="147"/>
                    <a:pt x="298" y="146"/>
                  </a:cubicBezTo>
                  <a:cubicBezTo>
                    <a:pt x="298" y="146"/>
                    <a:pt x="298" y="146"/>
                    <a:pt x="298" y="145"/>
                  </a:cubicBezTo>
                  <a:cubicBezTo>
                    <a:pt x="298" y="145"/>
                    <a:pt x="298" y="145"/>
                    <a:pt x="299" y="145"/>
                  </a:cubicBezTo>
                  <a:cubicBezTo>
                    <a:pt x="299" y="144"/>
                    <a:pt x="300" y="144"/>
                    <a:pt x="300" y="144"/>
                  </a:cubicBezTo>
                  <a:cubicBezTo>
                    <a:pt x="300" y="143"/>
                    <a:pt x="300" y="143"/>
                    <a:pt x="300" y="143"/>
                  </a:cubicBezTo>
                  <a:cubicBezTo>
                    <a:pt x="299" y="142"/>
                    <a:pt x="300" y="142"/>
                    <a:pt x="301" y="142"/>
                  </a:cubicBezTo>
                  <a:cubicBezTo>
                    <a:pt x="301" y="142"/>
                    <a:pt x="302" y="142"/>
                    <a:pt x="303" y="142"/>
                  </a:cubicBezTo>
                  <a:cubicBezTo>
                    <a:pt x="303" y="142"/>
                    <a:pt x="304" y="142"/>
                    <a:pt x="304" y="143"/>
                  </a:cubicBezTo>
                  <a:cubicBezTo>
                    <a:pt x="304" y="143"/>
                    <a:pt x="304" y="144"/>
                    <a:pt x="304" y="144"/>
                  </a:cubicBezTo>
                  <a:cubicBezTo>
                    <a:pt x="304" y="144"/>
                    <a:pt x="305" y="144"/>
                    <a:pt x="305" y="144"/>
                  </a:cubicBezTo>
                  <a:cubicBezTo>
                    <a:pt x="305" y="144"/>
                    <a:pt x="305" y="144"/>
                    <a:pt x="305" y="144"/>
                  </a:cubicBezTo>
                  <a:cubicBezTo>
                    <a:pt x="305" y="144"/>
                    <a:pt x="305" y="144"/>
                    <a:pt x="305" y="143"/>
                  </a:cubicBezTo>
                  <a:cubicBezTo>
                    <a:pt x="305" y="143"/>
                    <a:pt x="305" y="143"/>
                    <a:pt x="306" y="142"/>
                  </a:cubicBezTo>
                  <a:cubicBezTo>
                    <a:pt x="306" y="142"/>
                    <a:pt x="306" y="142"/>
                    <a:pt x="306" y="142"/>
                  </a:cubicBezTo>
                  <a:cubicBezTo>
                    <a:pt x="307" y="142"/>
                    <a:pt x="308" y="142"/>
                    <a:pt x="308" y="141"/>
                  </a:cubicBezTo>
                  <a:cubicBezTo>
                    <a:pt x="308" y="141"/>
                    <a:pt x="309" y="141"/>
                    <a:pt x="309" y="140"/>
                  </a:cubicBezTo>
                  <a:cubicBezTo>
                    <a:pt x="309" y="140"/>
                    <a:pt x="309" y="140"/>
                    <a:pt x="309" y="140"/>
                  </a:cubicBezTo>
                  <a:cubicBezTo>
                    <a:pt x="309" y="140"/>
                    <a:pt x="309" y="140"/>
                    <a:pt x="309" y="139"/>
                  </a:cubicBezTo>
                  <a:cubicBezTo>
                    <a:pt x="309" y="139"/>
                    <a:pt x="309" y="139"/>
                    <a:pt x="309" y="139"/>
                  </a:cubicBezTo>
                  <a:cubicBezTo>
                    <a:pt x="309" y="139"/>
                    <a:pt x="310" y="139"/>
                    <a:pt x="310" y="139"/>
                  </a:cubicBezTo>
                  <a:cubicBezTo>
                    <a:pt x="310" y="138"/>
                    <a:pt x="310" y="138"/>
                    <a:pt x="310" y="137"/>
                  </a:cubicBezTo>
                  <a:cubicBezTo>
                    <a:pt x="310" y="137"/>
                    <a:pt x="310" y="137"/>
                    <a:pt x="310" y="137"/>
                  </a:cubicBezTo>
                  <a:cubicBezTo>
                    <a:pt x="311" y="136"/>
                    <a:pt x="312" y="135"/>
                    <a:pt x="313" y="135"/>
                  </a:cubicBezTo>
                  <a:cubicBezTo>
                    <a:pt x="314" y="134"/>
                    <a:pt x="315" y="134"/>
                    <a:pt x="316" y="133"/>
                  </a:cubicBezTo>
                  <a:cubicBezTo>
                    <a:pt x="317" y="133"/>
                    <a:pt x="318" y="133"/>
                    <a:pt x="318" y="132"/>
                  </a:cubicBezTo>
                  <a:cubicBezTo>
                    <a:pt x="318" y="132"/>
                    <a:pt x="318" y="132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9" y="131"/>
                    <a:pt x="319" y="130"/>
                  </a:cubicBezTo>
                  <a:cubicBezTo>
                    <a:pt x="320" y="130"/>
                    <a:pt x="320" y="129"/>
                    <a:pt x="321" y="128"/>
                  </a:cubicBezTo>
                  <a:cubicBezTo>
                    <a:pt x="321" y="128"/>
                    <a:pt x="321" y="128"/>
                    <a:pt x="321" y="128"/>
                  </a:cubicBezTo>
                  <a:cubicBezTo>
                    <a:pt x="322" y="127"/>
                    <a:pt x="322" y="127"/>
                    <a:pt x="322" y="127"/>
                  </a:cubicBezTo>
                  <a:cubicBezTo>
                    <a:pt x="322" y="127"/>
                    <a:pt x="322" y="127"/>
                    <a:pt x="322" y="127"/>
                  </a:cubicBezTo>
                  <a:cubicBezTo>
                    <a:pt x="323" y="126"/>
                    <a:pt x="323" y="126"/>
                    <a:pt x="323" y="126"/>
                  </a:cubicBezTo>
                  <a:cubicBezTo>
                    <a:pt x="324" y="126"/>
                    <a:pt x="324" y="126"/>
                    <a:pt x="324" y="127"/>
                  </a:cubicBezTo>
                  <a:cubicBezTo>
                    <a:pt x="324" y="127"/>
                    <a:pt x="324" y="127"/>
                    <a:pt x="325" y="127"/>
                  </a:cubicBezTo>
                  <a:cubicBezTo>
                    <a:pt x="325" y="127"/>
                    <a:pt x="325" y="127"/>
                    <a:pt x="325" y="127"/>
                  </a:cubicBezTo>
                  <a:cubicBezTo>
                    <a:pt x="325" y="127"/>
                    <a:pt x="325" y="127"/>
                    <a:pt x="325" y="127"/>
                  </a:cubicBezTo>
                  <a:cubicBezTo>
                    <a:pt x="326" y="127"/>
                    <a:pt x="327" y="128"/>
                    <a:pt x="328" y="128"/>
                  </a:cubicBezTo>
                  <a:cubicBezTo>
                    <a:pt x="328" y="128"/>
                    <a:pt x="328" y="128"/>
                    <a:pt x="328" y="128"/>
                  </a:cubicBezTo>
                  <a:cubicBezTo>
                    <a:pt x="328" y="129"/>
                    <a:pt x="329" y="129"/>
                    <a:pt x="329" y="129"/>
                  </a:cubicBezTo>
                  <a:cubicBezTo>
                    <a:pt x="329" y="129"/>
                    <a:pt x="329" y="129"/>
                    <a:pt x="329" y="129"/>
                  </a:cubicBezTo>
                  <a:cubicBezTo>
                    <a:pt x="329" y="129"/>
                    <a:pt x="329" y="130"/>
                    <a:pt x="329" y="130"/>
                  </a:cubicBezTo>
                  <a:cubicBezTo>
                    <a:pt x="329" y="131"/>
                    <a:pt x="329" y="131"/>
                    <a:pt x="329" y="131"/>
                  </a:cubicBezTo>
                  <a:cubicBezTo>
                    <a:pt x="328" y="134"/>
                    <a:pt x="325" y="135"/>
                    <a:pt x="324" y="137"/>
                  </a:cubicBezTo>
                  <a:cubicBezTo>
                    <a:pt x="323" y="139"/>
                    <a:pt x="323" y="140"/>
                    <a:pt x="325" y="141"/>
                  </a:cubicBezTo>
                  <a:cubicBezTo>
                    <a:pt x="326" y="141"/>
                    <a:pt x="325" y="142"/>
                    <a:pt x="325" y="142"/>
                  </a:cubicBezTo>
                  <a:cubicBezTo>
                    <a:pt x="326" y="142"/>
                    <a:pt x="325" y="143"/>
                    <a:pt x="325" y="143"/>
                  </a:cubicBezTo>
                  <a:cubicBezTo>
                    <a:pt x="325" y="143"/>
                    <a:pt x="325" y="143"/>
                    <a:pt x="325" y="143"/>
                  </a:cubicBezTo>
                  <a:cubicBezTo>
                    <a:pt x="325" y="143"/>
                    <a:pt x="325" y="143"/>
                    <a:pt x="325" y="143"/>
                  </a:cubicBezTo>
                  <a:cubicBezTo>
                    <a:pt x="324" y="143"/>
                    <a:pt x="323" y="143"/>
                    <a:pt x="322" y="144"/>
                  </a:cubicBezTo>
                  <a:cubicBezTo>
                    <a:pt x="322" y="144"/>
                    <a:pt x="321" y="144"/>
                    <a:pt x="322" y="145"/>
                  </a:cubicBezTo>
                  <a:cubicBezTo>
                    <a:pt x="322" y="145"/>
                    <a:pt x="322" y="145"/>
                    <a:pt x="322" y="145"/>
                  </a:cubicBezTo>
                  <a:cubicBezTo>
                    <a:pt x="322" y="145"/>
                    <a:pt x="323" y="145"/>
                    <a:pt x="323" y="145"/>
                  </a:cubicBezTo>
                  <a:cubicBezTo>
                    <a:pt x="323" y="145"/>
                    <a:pt x="324" y="145"/>
                    <a:pt x="325" y="145"/>
                  </a:cubicBezTo>
                  <a:cubicBezTo>
                    <a:pt x="325" y="145"/>
                    <a:pt x="325" y="145"/>
                    <a:pt x="325" y="145"/>
                  </a:cubicBezTo>
                  <a:cubicBezTo>
                    <a:pt x="325" y="145"/>
                    <a:pt x="325" y="145"/>
                    <a:pt x="325" y="145"/>
                  </a:cubicBezTo>
                  <a:cubicBezTo>
                    <a:pt x="325" y="144"/>
                    <a:pt x="326" y="144"/>
                    <a:pt x="326" y="144"/>
                  </a:cubicBezTo>
                  <a:cubicBezTo>
                    <a:pt x="326" y="144"/>
                    <a:pt x="327" y="143"/>
                    <a:pt x="327" y="143"/>
                  </a:cubicBezTo>
                  <a:cubicBezTo>
                    <a:pt x="327" y="143"/>
                    <a:pt x="327" y="143"/>
                    <a:pt x="327" y="143"/>
                  </a:cubicBezTo>
                  <a:cubicBezTo>
                    <a:pt x="327" y="143"/>
                    <a:pt x="327" y="143"/>
                    <a:pt x="327" y="143"/>
                  </a:cubicBezTo>
                  <a:cubicBezTo>
                    <a:pt x="327" y="143"/>
                    <a:pt x="327" y="143"/>
                    <a:pt x="328" y="143"/>
                  </a:cubicBezTo>
                  <a:cubicBezTo>
                    <a:pt x="328" y="143"/>
                    <a:pt x="328" y="143"/>
                    <a:pt x="328" y="143"/>
                  </a:cubicBezTo>
                  <a:cubicBezTo>
                    <a:pt x="329" y="142"/>
                    <a:pt x="330" y="140"/>
                    <a:pt x="332" y="139"/>
                  </a:cubicBezTo>
                  <a:cubicBezTo>
                    <a:pt x="335" y="138"/>
                    <a:pt x="338" y="136"/>
                    <a:pt x="342" y="136"/>
                  </a:cubicBezTo>
                  <a:cubicBezTo>
                    <a:pt x="342" y="137"/>
                    <a:pt x="342" y="137"/>
                    <a:pt x="342" y="136"/>
                  </a:cubicBezTo>
                  <a:cubicBezTo>
                    <a:pt x="343" y="136"/>
                    <a:pt x="343" y="136"/>
                    <a:pt x="343" y="135"/>
                  </a:cubicBezTo>
                  <a:cubicBezTo>
                    <a:pt x="343" y="135"/>
                    <a:pt x="343" y="135"/>
                    <a:pt x="344" y="135"/>
                  </a:cubicBezTo>
                  <a:cubicBezTo>
                    <a:pt x="344" y="135"/>
                    <a:pt x="344" y="136"/>
                    <a:pt x="344" y="136"/>
                  </a:cubicBezTo>
                  <a:cubicBezTo>
                    <a:pt x="345" y="134"/>
                    <a:pt x="345" y="134"/>
                    <a:pt x="345" y="134"/>
                  </a:cubicBezTo>
                  <a:cubicBezTo>
                    <a:pt x="345" y="134"/>
                    <a:pt x="346" y="133"/>
                    <a:pt x="347" y="133"/>
                  </a:cubicBezTo>
                  <a:cubicBezTo>
                    <a:pt x="347" y="132"/>
                    <a:pt x="350" y="130"/>
                    <a:pt x="350" y="130"/>
                  </a:cubicBezTo>
                  <a:cubicBezTo>
                    <a:pt x="350" y="130"/>
                    <a:pt x="352" y="129"/>
                    <a:pt x="352" y="129"/>
                  </a:cubicBezTo>
                  <a:cubicBezTo>
                    <a:pt x="354" y="127"/>
                    <a:pt x="354" y="127"/>
                    <a:pt x="354" y="127"/>
                  </a:cubicBezTo>
                  <a:cubicBezTo>
                    <a:pt x="355" y="127"/>
                    <a:pt x="355" y="127"/>
                    <a:pt x="355" y="127"/>
                  </a:cubicBezTo>
                  <a:cubicBezTo>
                    <a:pt x="355" y="127"/>
                    <a:pt x="357" y="124"/>
                    <a:pt x="357" y="124"/>
                  </a:cubicBezTo>
                  <a:cubicBezTo>
                    <a:pt x="357" y="123"/>
                    <a:pt x="359" y="123"/>
                    <a:pt x="359" y="123"/>
                  </a:cubicBezTo>
                  <a:cubicBezTo>
                    <a:pt x="359" y="123"/>
                    <a:pt x="359" y="121"/>
                    <a:pt x="359" y="121"/>
                  </a:cubicBezTo>
                  <a:cubicBezTo>
                    <a:pt x="359" y="121"/>
                    <a:pt x="361" y="120"/>
                    <a:pt x="361" y="120"/>
                  </a:cubicBezTo>
                  <a:cubicBezTo>
                    <a:pt x="361" y="120"/>
                    <a:pt x="361" y="119"/>
                    <a:pt x="361" y="119"/>
                  </a:cubicBezTo>
                  <a:cubicBezTo>
                    <a:pt x="364" y="122"/>
                    <a:pt x="364" y="122"/>
                    <a:pt x="364" y="122"/>
                  </a:cubicBezTo>
                  <a:cubicBezTo>
                    <a:pt x="368" y="122"/>
                    <a:pt x="368" y="122"/>
                    <a:pt x="368" y="122"/>
                  </a:cubicBezTo>
                  <a:cubicBezTo>
                    <a:pt x="369" y="123"/>
                    <a:pt x="369" y="123"/>
                    <a:pt x="369" y="123"/>
                  </a:cubicBezTo>
                  <a:cubicBezTo>
                    <a:pt x="369" y="123"/>
                    <a:pt x="369" y="123"/>
                    <a:pt x="370" y="122"/>
                  </a:cubicBezTo>
                  <a:cubicBezTo>
                    <a:pt x="370" y="122"/>
                    <a:pt x="371" y="121"/>
                    <a:pt x="371" y="121"/>
                  </a:cubicBezTo>
                  <a:cubicBezTo>
                    <a:pt x="371" y="121"/>
                    <a:pt x="371" y="120"/>
                    <a:pt x="371" y="120"/>
                  </a:cubicBezTo>
                  <a:cubicBezTo>
                    <a:pt x="370" y="120"/>
                    <a:pt x="369" y="119"/>
                    <a:pt x="369" y="119"/>
                  </a:cubicBezTo>
                  <a:cubicBezTo>
                    <a:pt x="369" y="119"/>
                    <a:pt x="369" y="117"/>
                    <a:pt x="369" y="117"/>
                  </a:cubicBezTo>
                  <a:cubicBezTo>
                    <a:pt x="374" y="117"/>
                    <a:pt x="374" y="117"/>
                    <a:pt x="374" y="117"/>
                  </a:cubicBezTo>
                  <a:cubicBezTo>
                    <a:pt x="374" y="117"/>
                    <a:pt x="375" y="116"/>
                    <a:pt x="376" y="116"/>
                  </a:cubicBezTo>
                  <a:cubicBezTo>
                    <a:pt x="376" y="116"/>
                    <a:pt x="376" y="116"/>
                    <a:pt x="376" y="116"/>
                  </a:cubicBezTo>
                  <a:cubicBezTo>
                    <a:pt x="377" y="116"/>
                    <a:pt x="378" y="113"/>
                    <a:pt x="378" y="113"/>
                  </a:cubicBezTo>
                  <a:cubicBezTo>
                    <a:pt x="378" y="113"/>
                    <a:pt x="379" y="113"/>
                    <a:pt x="379" y="113"/>
                  </a:cubicBezTo>
                  <a:cubicBezTo>
                    <a:pt x="379" y="113"/>
                    <a:pt x="379" y="114"/>
                    <a:pt x="379" y="114"/>
                  </a:cubicBezTo>
                  <a:cubicBezTo>
                    <a:pt x="380" y="113"/>
                    <a:pt x="380" y="113"/>
                    <a:pt x="380" y="113"/>
                  </a:cubicBezTo>
                  <a:cubicBezTo>
                    <a:pt x="380" y="113"/>
                    <a:pt x="381" y="110"/>
                    <a:pt x="381" y="110"/>
                  </a:cubicBezTo>
                  <a:cubicBezTo>
                    <a:pt x="381" y="110"/>
                    <a:pt x="382" y="109"/>
                    <a:pt x="382" y="109"/>
                  </a:cubicBezTo>
                  <a:cubicBezTo>
                    <a:pt x="382" y="109"/>
                    <a:pt x="382" y="108"/>
                    <a:pt x="382" y="108"/>
                  </a:cubicBezTo>
                  <a:cubicBezTo>
                    <a:pt x="383" y="108"/>
                    <a:pt x="383" y="108"/>
                    <a:pt x="383" y="108"/>
                  </a:cubicBezTo>
                  <a:cubicBezTo>
                    <a:pt x="383" y="109"/>
                    <a:pt x="383" y="109"/>
                    <a:pt x="383" y="109"/>
                  </a:cubicBezTo>
                  <a:cubicBezTo>
                    <a:pt x="385" y="111"/>
                    <a:pt x="385" y="111"/>
                    <a:pt x="385" y="111"/>
                  </a:cubicBezTo>
                  <a:cubicBezTo>
                    <a:pt x="386" y="112"/>
                    <a:pt x="386" y="112"/>
                    <a:pt x="386" y="112"/>
                  </a:cubicBezTo>
                  <a:cubicBezTo>
                    <a:pt x="387" y="113"/>
                    <a:pt x="387" y="113"/>
                    <a:pt x="387" y="113"/>
                  </a:cubicBezTo>
                  <a:cubicBezTo>
                    <a:pt x="387" y="113"/>
                    <a:pt x="387" y="113"/>
                    <a:pt x="387" y="113"/>
                  </a:cubicBezTo>
                  <a:cubicBezTo>
                    <a:pt x="387" y="112"/>
                    <a:pt x="386" y="112"/>
                    <a:pt x="386" y="112"/>
                  </a:cubicBezTo>
                  <a:cubicBezTo>
                    <a:pt x="386" y="111"/>
                    <a:pt x="386" y="111"/>
                    <a:pt x="386" y="111"/>
                  </a:cubicBezTo>
                  <a:cubicBezTo>
                    <a:pt x="386" y="111"/>
                    <a:pt x="386" y="110"/>
                    <a:pt x="386" y="110"/>
                  </a:cubicBezTo>
                  <a:cubicBezTo>
                    <a:pt x="387" y="110"/>
                    <a:pt x="387" y="110"/>
                    <a:pt x="388" y="110"/>
                  </a:cubicBezTo>
                  <a:cubicBezTo>
                    <a:pt x="388" y="110"/>
                    <a:pt x="389" y="110"/>
                    <a:pt x="389" y="109"/>
                  </a:cubicBezTo>
                  <a:cubicBezTo>
                    <a:pt x="390" y="109"/>
                    <a:pt x="390" y="108"/>
                    <a:pt x="390" y="108"/>
                  </a:cubicBezTo>
                  <a:cubicBezTo>
                    <a:pt x="390" y="107"/>
                    <a:pt x="390" y="107"/>
                    <a:pt x="390" y="107"/>
                  </a:cubicBezTo>
                  <a:cubicBezTo>
                    <a:pt x="390" y="106"/>
                    <a:pt x="390" y="106"/>
                    <a:pt x="391" y="106"/>
                  </a:cubicBezTo>
                  <a:cubicBezTo>
                    <a:pt x="392" y="104"/>
                    <a:pt x="390" y="102"/>
                    <a:pt x="391" y="100"/>
                  </a:cubicBezTo>
                  <a:cubicBezTo>
                    <a:pt x="391" y="99"/>
                    <a:pt x="391" y="99"/>
                    <a:pt x="391" y="98"/>
                  </a:cubicBezTo>
                  <a:cubicBezTo>
                    <a:pt x="391" y="98"/>
                    <a:pt x="391" y="98"/>
                    <a:pt x="391" y="97"/>
                  </a:cubicBezTo>
                  <a:cubicBezTo>
                    <a:pt x="391" y="96"/>
                    <a:pt x="390" y="94"/>
                    <a:pt x="389" y="92"/>
                  </a:cubicBezTo>
                  <a:cubicBezTo>
                    <a:pt x="389" y="92"/>
                    <a:pt x="389" y="92"/>
                    <a:pt x="389" y="91"/>
                  </a:cubicBezTo>
                  <a:cubicBezTo>
                    <a:pt x="389" y="91"/>
                    <a:pt x="389" y="91"/>
                    <a:pt x="389" y="91"/>
                  </a:cubicBezTo>
                  <a:cubicBezTo>
                    <a:pt x="390" y="90"/>
                    <a:pt x="391" y="89"/>
                    <a:pt x="392" y="89"/>
                  </a:cubicBezTo>
                  <a:cubicBezTo>
                    <a:pt x="392" y="89"/>
                    <a:pt x="392" y="89"/>
                    <a:pt x="393" y="89"/>
                  </a:cubicBezTo>
                  <a:cubicBezTo>
                    <a:pt x="393" y="89"/>
                    <a:pt x="393" y="89"/>
                    <a:pt x="394" y="89"/>
                  </a:cubicBezTo>
                  <a:cubicBezTo>
                    <a:pt x="394" y="88"/>
                    <a:pt x="394" y="87"/>
                    <a:pt x="395" y="86"/>
                  </a:cubicBezTo>
                  <a:cubicBezTo>
                    <a:pt x="397" y="87"/>
                    <a:pt x="400" y="88"/>
                    <a:pt x="402" y="88"/>
                  </a:cubicBezTo>
                  <a:cubicBezTo>
                    <a:pt x="403" y="88"/>
                    <a:pt x="403" y="89"/>
                    <a:pt x="403" y="88"/>
                  </a:cubicBezTo>
                  <a:cubicBezTo>
                    <a:pt x="404" y="88"/>
                    <a:pt x="404" y="88"/>
                    <a:pt x="404" y="87"/>
                  </a:cubicBezTo>
                  <a:cubicBezTo>
                    <a:pt x="404" y="87"/>
                    <a:pt x="404" y="86"/>
                    <a:pt x="404" y="85"/>
                  </a:cubicBezTo>
                  <a:cubicBezTo>
                    <a:pt x="404" y="85"/>
                    <a:pt x="404" y="84"/>
                    <a:pt x="405" y="84"/>
                  </a:cubicBezTo>
                  <a:cubicBezTo>
                    <a:pt x="406" y="84"/>
                    <a:pt x="406" y="83"/>
                    <a:pt x="406" y="82"/>
                  </a:cubicBezTo>
                  <a:cubicBezTo>
                    <a:pt x="407" y="81"/>
                    <a:pt x="407" y="80"/>
                    <a:pt x="408" y="78"/>
                  </a:cubicBezTo>
                  <a:cubicBezTo>
                    <a:pt x="408" y="78"/>
                    <a:pt x="408" y="78"/>
                    <a:pt x="409" y="77"/>
                  </a:cubicBezTo>
                  <a:cubicBezTo>
                    <a:pt x="409" y="77"/>
                    <a:pt x="409" y="76"/>
                    <a:pt x="409" y="76"/>
                  </a:cubicBezTo>
                  <a:cubicBezTo>
                    <a:pt x="409" y="76"/>
                    <a:pt x="409" y="76"/>
                    <a:pt x="409" y="75"/>
                  </a:cubicBezTo>
                  <a:cubicBezTo>
                    <a:pt x="408" y="75"/>
                    <a:pt x="408" y="74"/>
                    <a:pt x="409" y="73"/>
                  </a:cubicBezTo>
                  <a:cubicBezTo>
                    <a:pt x="409" y="72"/>
                    <a:pt x="410" y="72"/>
                    <a:pt x="410" y="71"/>
                  </a:cubicBezTo>
                  <a:cubicBezTo>
                    <a:pt x="411" y="70"/>
                    <a:pt x="411" y="68"/>
                    <a:pt x="411" y="67"/>
                  </a:cubicBezTo>
                  <a:cubicBezTo>
                    <a:pt x="411" y="67"/>
                    <a:pt x="411" y="67"/>
                    <a:pt x="411" y="67"/>
                  </a:cubicBezTo>
                  <a:cubicBezTo>
                    <a:pt x="411" y="66"/>
                    <a:pt x="412" y="66"/>
                    <a:pt x="412" y="66"/>
                  </a:cubicBezTo>
                  <a:cubicBezTo>
                    <a:pt x="413" y="65"/>
                    <a:pt x="414" y="65"/>
                    <a:pt x="415" y="64"/>
                  </a:cubicBezTo>
                  <a:cubicBezTo>
                    <a:pt x="415" y="64"/>
                    <a:pt x="415" y="64"/>
                    <a:pt x="415" y="63"/>
                  </a:cubicBezTo>
                  <a:cubicBezTo>
                    <a:pt x="415" y="63"/>
                    <a:pt x="415" y="63"/>
                    <a:pt x="415" y="63"/>
                  </a:cubicBezTo>
                  <a:close/>
                </a:path>
              </a:pathLst>
            </a:custGeom>
            <a:solidFill>
              <a:srgbClr val="DDF5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0" name="Freeform 867">
              <a:extLst>
                <a:ext uri="{FF2B5EF4-FFF2-40B4-BE49-F238E27FC236}">
                  <a16:creationId xmlns:a16="http://schemas.microsoft.com/office/drawing/2014/main" id="{F9B402DA-340B-C7F8-5296-E17EFFA31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0400" y="4475163"/>
              <a:ext cx="150812" cy="120650"/>
            </a:xfrm>
            <a:custGeom>
              <a:avLst/>
              <a:gdLst>
                <a:gd name="T0" fmla="*/ 36 w 36"/>
                <a:gd name="T1" fmla="*/ 7 h 29"/>
                <a:gd name="T2" fmla="*/ 34 w 36"/>
                <a:gd name="T3" fmla="*/ 4 h 29"/>
                <a:gd name="T4" fmla="*/ 33 w 36"/>
                <a:gd name="T5" fmla="*/ 2 h 29"/>
                <a:gd name="T6" fmla="*/ 29 w 36"/>
                <a:gd name="T7" fmla="*/ 0 h 29"/>
                <a:gd name="T8" fmla="*/ 25 w 36"/>
                <a:gd name="T9" fmla="*/ 0 h 29"/>
                <a:gd name="T10" fmla="*/ 26 w 36"/>
                <a:gd name="T11" fmla="*/ 4 h 29"/>
                <a:gd name="T12" fmla="*/ 23 w 36"/>
                <a:gd name="T13" fmla="*/ 4 h 29"/>
                <a:gd name="T14" fmla="*/ 19 w 36"/>
                <a:gd name="T15" fmla="*/ 1 h 29"/>
                <a:gd name="T16" fmla="*/ 16 w 36"/>
                <a:gd name="T17" fmla="*/ 0 h 29"/>
                <a:gd name="T18" fmla="*/ 12 w 36"/>
                <a:gd name="T19" fmla="*/ 0 h 29"/>
                <a:gd name="T20" fmla="*/ 8 w 36"/>
                <a:gd name="T21" fmla="*/ 0 h 29"/>
                <a:gd name="T22" fmla="*/ 4 w 36"/>
                <a:gd name="T23" fmla="*/ 1 h 29"/>
                <a:gd name="T24" fmla="*/ 1 w 36"/>
                <a:gd name="T25" fmla="*/ 6 h 29"/>
                <a:gd name="T26" fmla="*/ 0 w 36"/>
                <a:gd name="T27" fmla="*/ 10 h 29"/>
                <a:gd name="T28" fmla="*/ 2 w 36"/>
                <a:gd name="T29" fmla="*/ 15 h 29"/>
                <a:gd name="T30" fmla="*/ 2 w 36"/>
                <a:gd name="T31" fmla="*/ 18 h 29"/>
                <a:gd name="T32" fmla="*/ 4 w 36"/>
                <a:gd name="T33" fmla="*/ 20 h 29"/>
                <a:gd name="T34" fmla="*/ 5 w 36"/>
                <a:gd name="T35" fmla="*/ 22 h 29"/>
                <a:gd name="T36" fmla="*/ 6 w 36"/>
                <a:gd name="T37" fmla="*/ 25 h 29"/>
                <a:gd name="T38" fmla="*/ 8 w 36"/>
                <a:gd name="T39" fmla="*/ 26 h 29"/>
                <a:gd name="T40" fmla="*/ 8 w 36"/>
                <a:gd name="T41" fmla="*/ 25 h 29"/>
                <a:gd name="T42" fmla="*/ 10 w 36"/>
                <a:gd name="T43" fmla="*/ 25 h 29"/>
                <a:gd name="T44" fmla="*/ 10 w 36"/>
                <a:gd name="T45" fmla="*/ 26 h 29"/>
                <a:gd name="T46" fmla="*/ 10 w 36"/>
                <a:gd name="T47" fmla="*/ 28 h 29"/>
                <a:gd name="T48" fmla="*/ 11 w 36"/>
                <a:gd name="T49" fmla="*/ 28 h 29"/>
                <a:gd name="T50" fmla="*/ 13 w 36"/>
                <a:gd name="T51" fmla="*/ 28 h 29"/>
                <a:gd name="T52" fmla="*/ 15 w 36"/>
                <a:gd name="T53" fmla="*/ 29 h 29"/>
                <a:gd name="T54" fmla="*/ 18 w 36"/>
                <a:gd name="T55" fmla="*/ 27 h 29"/>
                <a:gd name="T56" fmla="*/ 20 w 36"/>
                <a:gd name="T57" fmla="*/ 25 h 29"/>
                <a:gd name="T58" fmla="*/ 23 w 36"/>
                <a:gd name="T59" fmla="*/ 25 h 29"/>
                <a:gd name="T60" fmla="*/ 26 w 36"/>
                <a:gd name="T61" fmla="*/ 26 h 29"/>
                <a:gd name="T62" fmla="*/ 28 w 36"/>
                <a:gd name="T63" fmla="*/ 25 h 29"/>
                <a:gd name="T64" fmla="*/ 25 w 36"/>
                <a:gd name="T65" fmla="*/ 22 h 29"/>
                <a:gd name="T66" fmla="*/ 27 w 36"/>
                <a:gd name="T67" fmla="*/ 19 h 29"/>
                <a:gd name="T68" fmla="*/ 30 w 36"/>
                <a:gd name="T69" fmla="*/ 18 h 29"/>
                <a:gd name="T70" fmla="*/ 34 w 36"/>
                <a:gd name="T71" fmla="*/ 15 h 29"/>
                <a:gd name="T72" fmla="*/ 35 w 36"/>
                <a:gd name="T73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" h="29">
                  <a:moveTo>
                    <a:pt x="35" y="10"/>
                  </a:moveTo>
                  <a:cubicBezTo>
                    <a:pt x="36" y="9"/>
                    <a:pt x="35" y="8"/>
                    <a:pt x="36" y="7"/>
                  </a:cubicBezTo>
                  <a:cubicBezTo>
                    <a:pt x="36" y="6"/>
                    <a:pt x="35" y="6"/>
                    <a:pt x="35" y="5"/>
                  </a:cubicBezTo>
                  <a:cubicBezTo>
                    <a:pt x="35" y="5"/>
                    <a:pt x="34" y="4"/>
                    <a:pt x="34" y="4"/>
                  </a:cubicBezTo>
                  <a:cubicBezTo>
                    <a:pt x="33" y="3"/>
                    <a:pt x="33" y="3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2"/>
                    <a:pt x="31" y="1"/>
                    <a:pt x="31" y="1"/>
                  </a:cubicBezTo>
                  <a:cubicBezTo>
                    <a:pt x="30" y="1"/>
                    <a:pt x="30" y="1"/>
                    <a:pt x="29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25" y="1"/>
                    <a:pt x="25" y="1"/>
                    <a:pt x="26" y="2"/>
                  </a:cubicBezTo>
                  <a:cubicBezTo>
                    <a:pt x="27" y="3"/>
                    <a:pt x="26" y="3"/>
                    <a:pt x="26" y="4"/>
                  </a:cubicBezTo>
                  <a:cubicBezTo>
                    <a:pt x="26" y="5"/>
                    <a:pt x="26" y="5"/>
                    <a:pt x="25" y="5"/>
                  </a:cubicBezTo>
                  <a:cubicBezTo>
                    <a:pt x="25" y="5"/>
                    <a:pt x="24" y="4"/>
                    <a:pt x="23" y="4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7" y="1"/>
                    <a:pt x="17" y="0"/>
                    <a:pt x="16" y="0"/>
                  </a:cubicBezTo>
                  <a:cubicBezTo>
                    <a:pt x="16" y="0"/>
                    <a:pt x="15" y="1"/>
                    <a:pt x="14" y="1"/>
                  </a:cubicBezTo>
                  <a:cubicBezTo>
                    <a:pt x="14" y="1"/>
                    <a:pt x="13" y="0"/>
                    <a:pt x="12" y="0"/>
                  </a:cubicBezTo>
                  <a:cubicBezTo>
                    <a:pt x="12" y="0"/>
                    <a:pt x="11" y="1"/>
                    <a:pt x="10" y="1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8" y="0"/>
                    <a:pt x="7" y="1"/>
                    <a:pt x="6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8"/>
                    <a:pt x="0" y="10"/>
                    <a:pt x="0" y="10"/>
                  </a:cubicBezTo>
                  <a:cubicBezTo>
                    <a:pt x="0" y="11"/>
                    <a:pt x="1" y="12"/>
                    <a:pt x="1" y="12"/>
                  </a:cubicBezTo>
                  <a:cubicBezTo>
                    <a:pt x="2" y="12"/>
                    <a:pt x="2" y="15"/>
                    <a:pt x="2" y="15"/>
                  </a:cubicBezTo>
                  <a:cubicBezTo>
                    <a:pt x="2" y="16"/>
                    <a:pt x="2" y="17"/>
                    <a:pt x="2" y="17"/>
                  </a:cubicBezTo>
                  <a:cubicBezTo>
                    <a:pt x="2" y="17"/>
                    <a:pt x="2" y="18"/>
                    <a:pt x="2" y="18"/>
                  </a:cubicBezTo>
                  <a:cubicBezTo>
                    <a:pt x="2" y="19"/>
                    <a:pt x="3" y="19"/>
                    <a:pt x="3" y="19"/>
                  </a:cubicBezTo>
                  <a:cubicBezTo>
                    <a:pt x="3" y="20"/>
                    <a:pt x="3" y="20"/>
                    <a:pt x="4" y="20"/>
                  </a:cubicBezTo>
                  <a:cubicBezTo>
                    <a:pt x="4" y="20"/>
                    <a:pt x="4" y="21"/>
                    <a:pt x="4" y="21"/>
                  </a:cubicBezTo>
                  <a:cubicBezTo>
                    <a:pt x="4" y="22"/>
                    <a:pt x="4" y="22"/>
                    <a:pt x="5" y="22"/>
                  </a:cubicBezTo>
                  <a:cubicBezTo>
                    <a:pt x="5" y="22"/>
                    <a:pt x="5" y="23"/>
                    <a:pt x="5" y="23"/>
                  </a:cubicBezTo>
                  <a:cubicBezTo>
                    <a:pt x="5" y="23"/>
                    <a:pt x="6" y="24"/>
                    <a:pt x="6" y="25"/>
                  </a:cubicBezTo>
                  <a:cubicBezTo>
                    <a:pt x="6" y="25"/>
                    <a:pt x="6" y="25"/>
                    <a:pt x="6" y="26"/>
                  </a:cubicBezTo>
                  <a:cubicBezTo>
                    <a:pt x="7" y="26"/>
                    <a:pt x="7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5"/>
                    <a:pt x="8" y="25"/>
                  </a:cubicBezTo>
                  <a:cubicBezTo>
                    <a:pt x="8" y="25"/>
                    <a:pt x="9" y="24"/>
                    <a:pt x="9" y="24"/>
                  </a:cubicBezTo>
                  <a:cubicBezTo>
                    <a:pt x="9" y="24"/>
                    <a:pt x="10" y="24"/>
                    <a:pt x="10" y="25"/>
                  </a:cubicBezTo>
                  <a:cubicBezTo>
                    <a:pt x="10" y="25"/>
                    <a:pt x="10" y="25"/>
                    <a:pt x="10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7"/>
                    <a:pt x="9" y="27"/>
                    <a:pt x="9" y="27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10" y="28"/>
                    <a:pt x="10" y="28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2" y="27"/>
                    <a:pt x="12" y="27"/>
                  </a:cubicBezTo>
                  <a:cubicBezTo>
                    <a:pt x="12" y="27"/>
                    <a:pt x="13" y="28"/>
                    <a:pt x="13" y="28"/>
                  </a:cubicBezTo>
                  <a:cubicBezTo>
                    <a:pt x="14" y="28"/>
                    <a:pt x="15" y="28"/>
                    <a:pt x="15" y="28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8"/>
                    <a:pt x="17" y="27"/>
                    <a:pt x="17" y="27"/>
                  </a:cubicBezTo>
                  <a:cubicBezTo>
                    <a:pt x="17" y="27"/>
                    <a:pt x="17" y="27"/>
                    <a:pt x="18" y="27"/>
                  </a:cubicBezTo>
                  <a:cubicBezTo>
                    <a:pt x="18" y="27"/>
                    <a:pt x="18" y="26"/>
                    <a:pt x="19" y="26"/>
                  </a:cubicBezTo>
                  <a:cubicBezTo>
                    <a:pt x="19" y="26"/>
                    <a:pt x="19" y="25"/>
                    <a:pt x="20" y="25"/>
                  </a:cubicBezTo>
                  <a:cubicBezTo>
                    <a:pt x="20" y="25"/>
                    <a:pt x="21" y="25"/>
                    <a:pt x="21" y="25"/>
                  </a:cubicBezTo>
                  <a:cubicBezTo>
                    <a:pt x="22" y="25"/>
                    <a:pt x="22" y="25"/>
                    <a:pt x="23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5"/>
                    <a:pt x="25" y="25"/>
                    <a:pt x="26" y="26"/>
                  </a:cubicBezTo>
                  <a:cubicBezTo>
                    <a:pt x="26" y="26"/>
                    <a:pt x="27" y="26"/>
                    <a:pt x="27" y="26"/>
                  </a:cubicBezTo>
                  <a:cubicBezTo>
                    <a:pt x="28" y="26"/>
                    <a:pt x="28" y="25"/>
                    <a:pt x="28" y="25"/>
                  </a:cubicBezTo>
                  <a:cubicBezTo>
                    <a:pt x="28" y="24"/>
                    <a:pt x="27" y="23"/>
                    <a:pt x="27" y="23"/>
                  </a:cubicBezTo>
                  <a:cubicBezTo>
                    <a:pt x="27" y="23"/>
                    <a:pt x="25" y="23"/>
                    <a:pt x="25" y="22"/>
                  </a:cubicBezTo>
                  <a:cubicBezTo>
                    <a:pt x="25" y="21"/>
                    <a:pt x="25" y="21"/>
                    <a:pt x="25" y="20"/>
                  </a:cubicBezTo>
                  <a:cubicBezTo>
                    <a:pt x="25" y="20"/>
                    <a:pt x="26" y="19"/>
                    <a:pt x="27" y="19"/>
                  </a:cubicBezTo>
                  <a:cubicBezTo>
                    <a:pt x="27" y="19"/>
                    <a:pt x="28" y="19"/>
                    <a:pt x="29" y="19"/>
                  </a:cubicBezTo>
                  <a:cubicBezTo>
                    <a:pt x="29" y="19"/>
                    <a:pt x="29" y="18"/>
                    <a:pt x="30" y="18"/>
                  </a:cubicBezTo>
                  <a:cubicBezTo>
                    <a:pt x="31" y="17"/>
                    <a:pt x="31" y="17"/>
                    <a:pt x="32" y="17"/>
                  </a:cubicBezTo>
                  <a:cubicBezTo>
                    <a:pt x="33" y="16"/>
                    <a:pt x="34" y="15"/>
                    <a:pt x="34" y="15"/>
                  </a:cubicBezTo>
                  <a:cubicBezTo>
                    <a:pt x="35" y="14"/>
                    <a:pt x="35" y="14"/>
                    <a:pt x="35" y="13"/>
                  </a:cubicBezTo>
                  <a:cubicBezTo>
                    <a:pt x="36" y="12"/>
                    <a:pt x="35" y="11"/>
                    <a:pt x="35" y="1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1" name="Freeform 868">
              <a:extLst>
                <a:ext uri="{FF2B5EF4-FFF2-40B4-BE49-F238E27FC236}">
                  <a16:creationId xmlns:a16="http://schemas.microsoft.com/office/drawing/2014/main" id="{D3550483-21F9-0F64-3E63-C2C022AD94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13775" y="4759325"/>
              <a:ext cx="25400" cy="28575"/>
            </a:xfrm>
            <a:custGeom>
              <a:avLst/>
              <a:gdLst>
                <a:gd name="T0" fmla="*/ 5 w 6"/>
                <a:gd name="T1" fmla="*/ 2 h 7"/>
                <a:gd name="T2" fmla="*/ 5 w 6"/>
                <a:gd name="T3" fmla="*/ 0 h 7"/>
                <a:gd name="T4" fmla="*/ 5 w 6"/>
                <a:gd name="T5" fmla="*/ 1 h 7"/>
                <a:gd name="T6" fmla="*/ 5 w 6"/>
                <a:gd name="T7" fmla="*/ 1 h 7"/>
                <a:gd name="T8" fmla="*/ 6 w 6"/>
                <a:gd name="T9" fmla="*/ 0 h 7"/>
                <a:gd name="T10" fmla="*/ 6 w 6"/>
                <a:gd name="T11" fmla="*/ 0 h 7"/>
                <a:gd name="T12" fmla="*/ 6 w 6"/>
                <a:gd name="T13" fmla="*/ 1 h 7"/>
                <a:gd name="T14" fmla="*/ 6 w 6"/>
                <a:gd name="T15" fmla="*/ 3 h 7"/>
                <a:gd name="T16" fmla="*/ 5 w 6"/>
                <a:gd name="T17" fmla="*/ 3 h 7"/>
                <a:gd name="T18" fmla="*/ 5 w 6"/>
                <a:gd name="T19" fmla="*/ 2 h 7"/>
                <a:gd name="T20" fmla="*/ 1 w 6"/>
                <a:gd name="T21" fmla="*/ 5 h 7"/>
                <a:gd name="T22" fmla="*/ 1 w 6"/>
                <a:gd name="T23" fmla="*/ 7 h 7"/>
                <a:gd name="T24" fmla="*/ 3 w 6"/>
                <a:gd name="T25" fmla="*/ 5 h 7"/>
                <a:gd name="T26" fmla="*/ 3 w 6"/>
                <a:gd name="T27" fmla="*/ 3 h 7"/>
                <a:gd name="T28" fmla="*/ 3 w 6"/>
                <a:gd name="T29" fmla="*/ 0 h 7"/>
                <a:gd name="T30" fmla="*/ 2 w 6"/>
                <a:gd name="T31" fmla="*/ 0 h 7"/>
                <a:gd name="T32" fmla="*/ 2 w 6"/>
                <a:gd name="T33" fmla="*/ 0 h 7"/>
                <a:gd name="T34" fmla="*/ 2 w 6"/>
                <a:gd name="T35" fmla="*/ 1 h 7"/>
                <a:gd name="T36" fmla="*/ 1 w 6"/>
                <a:gd name="T37" fmla="*/ 1 h 7"/>
                <a:gd name="T38" fmla="*/ 0 w 6"/>
                <a:gd name="T39" fmla="*/ 2 h 7"/>
                <a:gd name="T40" fmla="*/ 0 w 6"/>
                <a:gd name="T41" fmla="*/ 3 h 7"/>
                <a:gd name="T42" fmla="*/ 1 w 6"/>
                <a:gd name="T4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" h="7">
                  <a:moveTo>
                    <a:pt x="5" y="2"/>
                  </a:moveTo>
                  <a:cubicBezTo>
                    <a:pt x="5" y="2"/>
                    <a:pt x="5" y="1"/>
                    <a:pt x="5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6" y="3"/>
                    <a:pt x="5" y="4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lose/>
                  <a:moveTo>
                    <a:pt x="1" y="5"/>
                  </a:moveTo>
                  <a:cubicBezTo>
                    <a:pt x="1" y="6"/>
                    <a:pt x="1" y="7"/>
                    <a:pt x="1" y="7"/>
                  </a:cubicBezTo>
                  <a:cubicBezTo>
                    <a:pt x="2" y="6"/>
                    <a:pt x="3" y="5"/>
                    <a:pt x="3" y="5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1" y="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2" name="Freeform 869">
              <a:extLst>
                <a:ext uri="{FF2B5EF4-FFF2-40B4-BE49-F238E27FC236}">
                  <a16:creationId xmlns:a16="http://schemas.microsoft.com/office/drawing/2014/main" id="{33D7A944-767A-8370-3CB4-EE2C4E1DB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1938" y="4062413"/>
              <a:ext cx="95250" cy="42863"/>
            </a:xfrm>
            <a:custGeom>
              <a:avLst/>
              <a:gdLst>
                <a:gd name="T0" fmla="*/ 13 w 23"/>
                <a:gd name="T1" fmla="*/ 0 h 10"/>
                <a:gd name="T2" fmla="*/ 10 w 23"/>
                <a:gd name="T3" fmla="*/ 0 h 10"/>
                <a:gd name="T4" fmla="*/ 6 w 23"/>
                <a:gd name="T5" fmla="*/ 0 h 10"/>
                <a:gd name="T6" fmla="*/ 3 w 23"/>
                <a:gd name="T7" fmla="*/ 2 h 10"/>
                <a:gd name="T8" fmla="*/ 1 w 23"/>
                <a:gd name="T9" fmla="*/ 5 h 10"/>
                <a:gd name="T10" fmla="*/ 0 w 23"/>
                <a:gd name="T11" fmla="*/ 8 h 10"/>
                <a:gd name="T12" fmla="*/ 2 w 23"/>
                <a:gd name="T13" fmla="*/ 10 h 10"/>
                <a:gd name="T14" fmla="*/ 4 w 23"/>
                <a:gd name="T15" fmla="*/ 10 h 10"/>
                <a:gd name="T16" fmla="*/ 7 w 23"/>
                <a:gd name="T17" fmla="*/ 10 h 10"/>
                <a:gd name="T18" fmla="*/ 9 w 23"/>
                <a:gd name="T19" fmla="*/ 10 h 10"/>
                <a:gd name="T20" fmla="*/ 10 w 23"/>
                <a:gd name="T21" fmla="*/ 9 h 10"/>
                <a:gd name="T22" fmla="*/ 12 w 23"/>
                <a:gd name="T23" fmla="*/ 9 h 10"/>
                <a:gd name="T24" fmla="*/ 13 w 23"/>
                <a:gd name="T25" fmla="*/ 10 h 10"/>
                <a:gd name="T26" fmla="*/ 15 w 23"/>
                <a:gd name="T27" fmla="*/ 10 h 10"/>
                <a:gd name="T28" fmla="*/ 20 w 23"/>
                <a:gd name="T29" fmla="*/ 9 h 10"/>
                <a:gd name="T30" fmla="*/ 22 w 23"/>
                <a:gd name="T31" fmla="*/ 9 h 10"/>
                <a:gd name="T32" fmla="*/ 23 w 23"/>
                <a:gd name="T33" fmla="*/ 5 h 10"/>
                <a:gd name="T34" fmla="*/ 21 w 23"/>
                <a:gd name="T35" fmla="*/ 4 h 10"/>
                <a:gd name="T36" fmla="*/ 19 w 23"/>
                <a:gd name="T37" fmla="*/ 4 h 10"/>
                <a:gd name="T38" fmla="*/ 19 w 23"/>
                <a:gd name="T39" fmla="*/ 3 h 10"/>
                <a:gd name="T40" fmla="*/ 18 w 23"/>
                <a:gd name="T41" fmla="*/ 1 h 10"/>
                <a:gd name="T42" fmla="*/ 13 w 23"/>
                <a:gd name="T4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0">
                  <a:moveTo>
                    <a:pt x="13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4" y="10"/>
                    <a:pt x="4" y="10"/>
                  </a:cubicBezTo>
                  <a:cubicBezTo>
                    <a:pt x="5" y="10"/>
                    <a:pt x="7" y="10"/>
                    <a:pt x="7" y="10"/>
                  </a:cubicBezTo>
                  <a:cubicBezTo>
                    <a:pt x="7" y="10"/>
                    <a:pt x="9" y="10"/>
                    <a:pt x="9" y="10"/>
                  </a:cubicBezTo>
                  <a:cubicBezTo>
                    <a:pt x="9" y="10"/>
                    <a:pt x="10" y="9"/>
                    <a:pt x="10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9" y="10"/>
                    <a:pt x="20" y="9"/>
                  </a:cubicBezTo>
                  <a:cubicBezTo>
                    <a:pt x="21" y="9"/>
                    <a:pt x="22" y="9"/>
                    <a:pt x="22" y="9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2" y="5"/>
                    <a:pt x="21" y="4"/>
                  </a:cubicBezTo>
                  <a:cubicBezTo>
                    <a:pt x="21" y="4"/>
                    <a:pt x="19" y="4"/>
                    <a:pt x="19" y="4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1"/>
                    <a:pt x="18" y="1"/>
                    <a:pt x="18" y="1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3" name="Freeform 870">
              <a:extLst>
                <a:ext uri="{FF2B5EF4-FFF2-40B4-BE49-F238E27FC236}">
                  <a16:creationId xmlns:a16="http://schemas.microsoft.com/office/drawing/2014/main" id="{E85223C8-D26C-1E50-518E-BB0B86AC3F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61300" y="4113213"/>
              <a:ext cx="128587" cy="166688"/>
            </a:xfrm>
            <a:custGeom>
              <a:avLst/>
              <a:gdLst>
                <a:gd name="T0" fmla="*/ 22 w 31"/>
                <a:gd name="T1" fmla="*/ 24 h 40"/>
                <a:gd name="T2" fmla="*/ 27 w 31"/>
                <a:gd name="T3" fmla="*/ 11 h 40"/>
                <a:gd name="T4" fmla="*/ 8 w 31"/>
                <a:gd name="T5" fmla="*/ 3 h 40"/>
                <a:gd name="T6" fmla="*/ 4 w 31"/>
                <a:gd name="T7" fmla="*/ 7 h 40"/>
                <a:gd name="T8" fmla="*/ 3 w 31"/>
                <a:gd name="T9" fmla="*/ 16 h 40"/>
                <a:gd name="T10" fmla="*/ 7 w 31"/>
                <a:gd name="T11" fmla="*/ 30 h 40"/>
                <a:gd name="T12" fmla="*/ 8 w 31"/>
                <a:gd name="T13" fmla="*/ 36 h 40"/>
                <a:gd name="T14" fmla="*/ 8 w 31"/>
                <a:gd name="T15" fmla="*/ 36 h 40"/>
                <a:gd name="T16" fmla="*/ 9 w 31"/>
                <a:gd name="T17" fmla="*/ 35 h 40"/>
                <a:gd name="T18" fmla="*/ 9 w 31"/>
                <a:gd name="T19" fmla="*/ 35 h 40"/>
                <a:gd name="T20" fmla="*/ 11 w 31"/>
                <a:gd name="T21" fmla="*/ 35 h 40"/>
                <a:gd name="T22" fmla="*/ 11 w 31"/>
                <a:gd name="T23" fmla="*/ 36 h 40"/>
                <a:gd name="T24" fmla="*/ 12 w 31"/>
                <a:gd name="T25" fmla="*/ 36 h 40"/>
                <a:gd name="T26" fmla="*/ 12 w 31"/>
                <a:gd name="T27" fmla="*/ 37 h 40"/>
                <a:gd name="T28" fmla="*/ 12 w 31"/>
                <a:gd name="T29" fmla="*/ 35 h 40"/>
                <a:gd name="T30" fmla="*/ 13 w 31"/>
                <a:gd name="T31" fmla="*/ 33 h 40"/>
                <a:gd name="T32" fmla="*/ 14 w 31"/>
                <a:gd name="T33" fmla="*/ 35 h 40"/>
                <a:gd name="T34" fmla="*/ 14 w 31"/>
                <a:gd name="T35" fmla="*/ 36 h 40"/>
                <a:gd name="T36" fmla="*/ 15 w 31"/>
                <a:gd name="T37" fmla="*/ 35 h 40"/>
                <a:gd name="T38" fmla="*/ 15 w 31"/>
                <a:gd name="T39" fmla="*/ 37 h 40"/>
                <a:gd name="T40" fmla="*/ 16 w 31"/>
                <a:gd name="T41" fmla="*/ 35 h 40"/>
                <a:gd name="T42" fmla="*/ 17 w 31"/>
                <a:gd name="T43" fmla="*/ 34 h 40"/>
                <a:gd name="T44" fmla="*/ 18 w 31"/>
                <a:gd name="T45" fmla="*/ 31 h 40"/>
                <a:gd name="T46" fmla="*/ 18 w 31"/>
                <a:gd name="T47" fmla="*/ 35 h 40"/>
                <a:gd name="T48" fmla="*/ 19 w 31"/>
                <a:gd name="T49" fmla="*/ 32 h 40"/>
                <a:gd name="T50" fmla="*/ 21 w 31"/>
                <a:gd name="T51" fmla="*/ 32 h 40"/>
                <a:gd name="T52" fmla="*/ 23 w 31"/>
                <a:gd name="T53" fmla="*/ 30 h 40"/>
                <a:gd name="T54" fmla="*/ 26 w 31"/>
                <a:gd name="T55" fmla="*/ 31 h 40"/>
                <a:gd name="T56" fmla="*/ 7 w 31"/>
                <a:gd name="T57" fmla="*/ 34 h 40"/>
                <a:gd name="T58" fmla="*/ 11 w 31"/>
                <a:gd name="T59" fmla="*/ 37 h 40"/>
                <a:gd name="T60" fmla="*/ 11 w 31"/>
                <a:gd name="T61" fmla="*/ 36 h 40"/>
                <a:gd name="T62" fmla="*/ 10 w 31"/>
                <a:gd name="T63" fmla="*/ 38 h 40"/>
                <a:gd name="T64" fmla="*/ 10 w 31"/>
                <a:gd name="T65" fmla="*/ 35 h 40"/>
                <a:gd name="T66" fmla="*/ 10 w 31"/>
                <a:gd name="T67" fmla="*/ 36 h 40"/>
                <a:gd name="T68" fmla="*/ 11 w 31"/>
                <a:gd name="T69" fmla="*/ 38 h 40"/>
                <a:gd name="T70" fmla="*/ 9 w 31"/>
                <a:gd name="T71" fmla="*/ 38 h 40"/>
                <a:gd name="T72" fmla="*/ 8 w 31"/>
                <a:gd name="T73" fmla="*/ 37 h 40"/>
                <a:gd name="T74" fmla="*/ 8 w 31"/>
                <a:gd name="T75" fmla="*/ 38 h 40"/>
                <a:gd name="T76" fmla="*/ 9 w 31"/>
                <a:gd name="T77" fmla="*/ 36 h 40"/>
                <a:gd name="T78" fmla="*/ 9 w 31"/>
                <a:gd name="T79" fmla="*/ 36 h 40"/>
                <a:gd name="T80" fmla="*/ 9 w 31"/>
                <a:gd name="T81" fmla="*/ 35 h 40"/>
                <a:gd name="T82" fmla="*/ 10 w 31"/>
                <a:gd name="T83" fmla="*/ 36 h 40"/>
                <a:gd name="T84" fmla="*/ 10 w 31"/>
                <a:gd name="T85" fmla="*/ 35 h 40"/>
                <a:gd name="T86" fmla="*/ 23 w 31"/>
                <a:gd name="T87" fmla="*/ 31 h 40"/>
                <a:gd name="T88" fmla="*/ 22 w 31"/>
                <a:gd name="T89" fmla="*/ 32 h 40"/>
                <a:gd name="T90" fmla="*/ 20 w 31"/>
                <a:gd name="T91" fmla="*/ 33 h 40"/>
                <a:gd name="T92" fmla="*/ 21 w 31"/>
                <a:gd name="T93" fmla="*/ 35 h 40"/>
                <a:gd name="T94" fmla="*/ 21 w 31"/>
                <a:gd name="T95" fmla="*/ 34 h 40"/>
                <a:gd name="T96" fmla="*/ 20 w 31"/>
                <a:gd name="T97" fmla="*/ 31 h 40"/>
                <a:gd name="T98" fmla="*/ 20 w 31"/>
                <a:gd name="T99" fmla="*/ 35 h 40"/>
                <a:gd name="T100" fmla="*/ 23 w 31"/>
                <a:gd name="T101" fmla="*/ 33 h 40"/>
                <a:gd name="T102" fmla="*/ 18 w 31"/>
                <a:gd name="T103" fmla="*/ 36 h 40"/>
                <a:gd name="T104" fmla="*/ 19 w 31"/>
                <a:gd name="T105" fmla="*/ 37 h 40"/>
                <a:gd name="T106" fmla="*/ 16 w 31"/>
                <a:gd name="T107" fmla="*/ 37 h 40"/>
                <a:gd name="T108" fmla="*/ 18 w 31"/>
                <a:gd name="T109" fmla="*/ 34 h 40"/>
                <a:gd name="T110" fmla="*/ 18 w 31"/>
                <a:gd name="T111" fmla="*/ 36 h 40"/>
                <a:gd name="T112" fmla="*/ 17 w 31"/>
                <a:gd name="T113" fmla="*/ 37 h 40"/>
                <a:gd name="T114" fmla="*/ 19 w 31"/>
                <a:gd name="T115" fmla="*/ 36 h 40"/>
                <a:gd name="T116" fmla="*/ 18 w 31"/>
                <a:gd name="T117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" h="40">
                  <a:moveTo>
                    <a:pt x="30" y="31"/>
                  </a:moveTo>
                  <a:cubicBezTo>
                    <a:pt x="30" y="28"/>
                    <a:pt x="30" y="28"/>
                    <a:pt x="30" y="28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5"/>
                    <a:pt x="25" y="26"/>
                    <a:pt x="25" y="26"/>
                  </a:cubicBezTo>
                  <a:cubicBezTo>
                    <a:pt x="25" y="26"/>
                    <a:pt x="24" y="26"/>
                    <a:pt x="24" y="25"/>
                  </a:cubicBezTo>
                  <a:cubicBezTo>
                    <a:pt x="23" y="25"/>
                    <a:pt x="22" y="25"/>
                    <a:pt x="22" y="25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1" y="23"/>
                    <a:pt x="21" y="22"/>
                  </a:cubicBezTo>
                  <a:cubicBezTo>
                    <a:pt x="21" y="22"/>
                    <a:pt x="22" y="21"/>
                    <a:pt x="21" y="21"/>
                  </a:cubicBezTo>
                  <a:cubicBezTo>
                    <a:pt x="21" y="20"/>
                    <a:pt x="23" y="18"/>
                    <a:pt x="23" y="18"/>
                  </a:cubicBezTo>
                  <a:cubicBezTo>
                    <a:pt x="23" y="18"/>
                    <a:pt x="24" y="19"/>
                    <a:pt x="24" y="18"/>
                  </a:cubicBezTo>
                  <a:cubicBezTo>
                    <a:pt x="25" y="18"/>
                    <a:pt x="25" y="18"/>
                    <a:pt x="26" y="18"/>
                  </a:cubicBezTo>
                  <a:cubicBezTo>
                    <a:pt x="26" y="17"/>
                    <a:pt x="27" y="16"/>
                    <a:pt x="27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4"/>
                    <a:pt x="28" y="13"/>
                  </a:cubicBezTo>
                  <a:cubicBezTo>
                    <a:pt x="28" y="13"/>
                    <a:pt x="28" y="12"/>
                    <a:pt x="28" y="12"/>
                  </a:cubicBezTo>
                  <a:cubicBezTo>
                    <a:pt x="28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8" y="11"/>
                    <a:pt x="27" y="11"/>
                  </a:cubicBezTo>
                  <a:cubicBezTo>
                    <a:pt x="27" y="10"/>
                    <a:pt x="19" y="10"/>
                    <a:pt x="18" y="10"/>
                  </a:cubicBezTo>
                  <a:cubicBezTo>
                    <a:pt x="18" y="10"/>
                    <a:pt x="16" y="10"/>
                    <a:pt x="16" y="10"/>
                  </a:cubicBezTo>
                  <a:cubicBezTo>
                    <a:pt x="16" y="10"/>
                    <a:pt x="15" y="10"/>
                    <a:pt x="14" y="10"/>
                  </a:cubicBezTo>
                  <a:cubicBezTo>
                    <a:pt x="13" y="10"/>
                    <a:pt x="12" y="9"/>
                    <a:pt x="12" y="9"/>
                  </a:cubicBezTo>
                  <a:cubicBezTo>
                    <a:pt x="12" y="9"/>
                    <a:pt x="12" y="8"/>
                    <a:pt x="12" y="8"/>
                  </a:cubicBezTo>
                  <a:cubicBezTo>
                    <a:pt x="12" y="8"/>
                    <a:pt x="13" y="7"/>
                    <a:pt x="13" y="7"/>
                  </a:cubicBezTo>
                  <a:cubicBezTo>
                    <a:pt x="13" y="6"/>
                    <a:pt x="13" y="6"/>
                    <a:pt x="13" y="5"/>
                  </a:cubicBezTo>
                  <a:cubicBezTo>
                    <a:pt x="13" y="5"/>
                    <a:pt x="12" y="4"/>
                    <a:pt x="12" y="4"/>
                  </a:cubicBezTo>
                  <a:cubicBezTo>
                    <a:pt x="12" y="4"/>
                    <a:pt x="12" y="3"/>
                    <a:pt x="12" y="2"/>
                  </a:cubicBezTo>
                  <a:cubicBezTo>
                    <a:pt x="11" y="2"/>
                    <a:pt x="11" y="3"/>
                    <a:pt x="11" y="3"/>
                  </a:cubicBezTo>
                  <a:cubicBezTo>
                    <a:pt x="11" y="3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8" y="3"/>
                    <a:pt x="8" y="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7"/>
                    <a:pt x="6" y="8"/>
                    <a:pt x="6" y="8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4" y="10"/>
                    <a:pt x="4" y="10"/>
                  </a:cubicBezTo>
                  <a:cubicBezTo>
                    <a:pt x="4" y="10"/>
                    <a:pt x="2" y="10"/>
                    <a:pt x="2" y="10"/>
                  </a:cubicBezTo>
                  <a:cubicBezTo>
                    <a:pt x="2" y="10"/>
                    <a:pt x="3" y="11"/>
                    <a:pt x="3" y="11"/>
                  </a:cubicBezTo>
                  <a:cubicBezTo>
                    <a:pt x="3" y="11"/>
                    <a:pt x="3" y="12"/>
                    <a:pt x="2" y="12"/>
                  </a:cubicBezTo>
                  <a:cubicBezTo>
                    <a:pt x="2" y="12"/>
                    <a:pt x="1" y="12"/>
                    <a:pt x="1" y="12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0" y="15"/>
                    <a:pt x="1" y="15"/>
                    <a:pt x="1" y="15"/>
                  </a:cubicBezTo>
                  <a:cubicBezTo>
                    <a:pt x="1" y="16"/>
                    <a:pt x="2" y="16"/>
                    <a:pt x="3" y="16"/>
                  </a:cubicBezTo>
                  <a:cubicBezTo>
                    <a:pt x="3" y="16"/>
                    <a:pt x="4" y="16"/>
                    <a:pt x="4" y="16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8"/>
                    <a:pt x="5" y="18"/>
                    <a:pt x="5" y="19"/>
                  </a:cubicBezTo>
                  <a:cubicBezTo>
                    <a:pt x="5" y="19"/>
                    <a:pt x="5" y="20"/>
                    <a:pt x="5" y="20"/>
                  </a:cubicBezTo>
                  <a:cubicBezTo>
                    <a:pt x="5" y="20"/>
                    <a:pt x="4" y="20"/>
                    <a:pt x="4" y="20"/>
                  </a:cubicBezTo>
                  <a:cubicBezTo>
                    <a:pt x="4" y="21"/>
                    <a:pt x="3" y="21"/>
                    <a:pt x="3" y="21"/>
                  </a:cubicBezTo>
                  <a:cubicBezTo>
                    <a:pt x="4" y="22"/>
                    <a:pt x="4" y="22"/>
                    <a:pt x="4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4"/>
                    <a:pt x="4" y="24"/>
                    <a:pt x="5" y="24"/>
                  </a:cubicBezTo>
                  <a:cubicBezTo>
                    <a:pt x="5" y="24"/>
                    <a:pt x="5" y="24"/>
                    <a:pt x="6" y="25"/>
                  </a:cubicBezTo>
                  <a:cubicBezTo>
                    <a:pt x="6" y="25"/>
                    <a:pt x="6" y="26"/>
                    <a:pt x="6" y="26"/>
                  </a:cubicBezTo>
                  <a:cubicBezTo>
                    <a:pt x="6" y="26"/>
                    <a:pt x="6" y="27"/>
                    <a:pt x="6" y="27"/>
                  </a:cubicBezTo>
                  <a:cubicBezTo>
                    <a:pt x="6" y="27"/>
                    <a:pt x="7" y="30"/>
                    <a:pt x="7" y="30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34"/>
                    <a:pt x="7" y="35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7" y="36"/>
                    <a:pt x="7" y="36"/>
                  </a:cubicBezTo>
                  <a:cubicBezTo>
                    <a:pt x="8" y="36"/>
                    <a:pt x="8" y="36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8" y="37"/>
                    <a:pt x="7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8" y="34"/>
                    <a:pt x="9" y="34"/>
                  </a:cubicBezTo>
                  <a:cubicBezTo>
                    <a:pt x="9" y="35"/>
                    <a:pt x="9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4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10" y="36"/>
                    <a:pt x="10" y="36"/>
                    <a:pt x="11" y="36"/>
                  </a:cubicBezTo>
                  <a:cubicBezTo>
                    <a:pt x="11" y="36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2" y="36"/>
                    <a:pt x="12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1" y="36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3" y="37"/>
                  </a:cubicBezTo>
                  <a:cubicBezTo>
                    <a:pt x="13" y="37"/>
                    <a:pt x="13" y="36"/>
                    <a:pt x="13" y="36"/>
                  </a:cubicBezTo>
                  <a:cubicBezTo>
                    <a:pt x="13" y="36"/>
                    <a:pt x="12" y="36"/>
                    <a:pt x="12" y="36"/>
                  </a:cubicBezTo>
                  <a:cubicBezTo>
                    <a:pt x="12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7"/>
                  </a:cubicBezTo>
                  <a:cubicBezTo>
                    <a:pt x="13" y="37"/>
                    <a:pt x="13" y="37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2" y="35"/>
                    <a:pt x="12" y="35"/>
                  </a:cubicBezTo>
                  <a:cubicBezTo>
                    <a:pt x="12" y="35"/>
                    <a:pt x="13" y="35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3" y="35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4"/>
                    <a:pt x="13" y="34"/>
                  </a:cubicBezTo>
                  <a:cubicBezTo>
                    <a:pt x="13" y="34"/>
                    <a:pt x="13" y="34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3" y="36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4" y="35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5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5"/>
                    <a:pt x="14" y="35"/>
                  </a:cubicBezTo>
                  <a:cubicBezTo>
                    <a:pt x="14" y="35"/>
                    <a:pt x="14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4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7"/>
                    <a:pt x="14" y="37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7"/>
                    <a:pt x="15" y="37"/>
                    <a:pt x="16" y="37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6" y="35"/>
                    <a:pt x="16" y="34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4"/>
                    <a:pt x="16" y="34"/>
                    <a:pt x="17" y="34"/>
                  </a:cubicBezTo>
                  <a:cubicBezTo>
                    <a:pt x="17" y="34"/>
                    <a:pt x="16" y="34"/>
                    <a:pt x="16" y="34"/>
                  </a:cubicBezTo>
                  <a:cubicBezTo>
                    <a:pt x="16" y="34"/>
                    <a:pt x="16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7" y="32"/>
                    <a:pt x="17" y="32"/>
                  </a:cubicBezTo>
                  <a:cubicBezTo>
                    <a:pt x="17" y="32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7" y="31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8" y="32"/>
                    <a:pt x="18" y="32"/>
                  </a:cubicBezTo>
                  <a:cubicBezTo>
                    <a:pt x="18" y="32"/>
                    <a:pt x="18" y="32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3"/>
                    <a:pt x="18" y="33"/>
                  </a:cubicBezTo>
                  <a:cubicBezTo>
                    <a:pt x="18" y="33"/>
                    <a:pt x="18" y="33"/>
                    <a:pt x="18" y="34"/>
                  </a:cubicBezTo>
                  <a:cubicBezTo>
                    <a:pt x="18" y="34"/>
                    <a:pt x="18" y="34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9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5"/>
                    <a:pt x="19" y="34"/>
                    <a:pt x="19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20" y="33"/>
                    <a:pt x="20" y="33"/>
                    <a:pt x="20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6" y="23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20" y="31"/>
                    <a:pt x="20" y="31"/>
                  </a:cubicBezTo>
                  <a:cubicBezTo>
                    <a:pt x="20" y="31"/>
                    <a:pt x="20" y="31"/>
                    <a:pt x="21" y="31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1"/>
                  </a:cubicBezTo>
                  <a:cubicBezTo>
                    <a:pt x="22" y="31"/>
                    <a:pt x="23" y="31"/>
                    <a:pt x="22" y="31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31"/>
                    <a:pt x="22" y="31"/>
                    <a:pt x="22" y="30"/>
                  </a:cubicBezTo>
                  <a:cubicBezTo>
                    <a:pt x="22" y="30"/>
                    <a:pt x="22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4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4" y="30"/>
                    <a:pt x="24" y="31"/>
                  </a:cubicBezTo>
                  <a:cubicBezTo>
                    <a:pt x="24" y="31"/>
                    <a:pt x="24" y="31"/>
                    <a:pt x="25" y="31"/>
                  </a:cubicBezTo>
                  <a:cubicBezTo>
                    <a:pt x="25" y="31"/>
                    <a:pt x="25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3"/>
                    <a:pt x="26" y="34"/>
                  </a:cubicBezTo>
                  <a:cubicBezTo>
                    <a:pt x="26" y="34"/>
                    <a:pt x="26" y="34"/>
                    <a:pt x="26" y="35"/>
                  </a:cubicBezTo>
                  <a:cubicBezTo>
                    <a:pt x="26" y="36"/>
                    <a:pt x="26" y="36"/>
                    <a:pt x="27" y="37"/>
                  </a:cubicBezTo>
                  <a:cubicBezTo>
                    <a:pt x="27" y="38"/>
                    <a:pt x="27" y="39"/>
                    <a:pt x="27" y="39"/>
                  </a:cubicBezTo>
                  <a:cubicBezTo>
                    <a:pt x="28" y="40"/>
                    <a:pt x="28" y="40"/>
                    <a:pt x="28" y="39"/>
                  </a:cubicBezTo>
                  <a:cubicBezTo>
                    <a:pt x="28" y="39"/>
                    <a:pt x="28" y="40"/>
                    <a:pt x="28" y="40"/>
                  </a:cubicBezTo>
                  <a:cubicBezTo>
                    <a:pt x="29" y="39"/>
                    <a:pt x="30" y="39"/>
                    <a:pt x="30" y="38"/>
                  </a:cubicBezTo>
                  <a:cubicBezTo>
                    <a:pt x="30" y="37"/>
                    <a:pt x="30" y="37"/>
                    <a:pt x="30" y="36"/>
                  </a:cubicBezTo>
                  <a:cubicBezTo>
                    <a:pt x="30" y="36"/>
                    <a:pt x="30" y="36"/>
                    <a:pt x="31" y="35"/>
                  </a:cubicBezTo>
                  <a:cubicBezTo>
                    <a:pt x="31" y="35"/>
                    <a:pt x="31" y="34"/>
                    <a:pt x="31" y="34"/>
                  </a:cubicBezTo>
                  <a:lnTo>
                    <a:pt x="30" y="31"/>
                  </a:lnTo>
                  <a:close/>
                  <a:moveTo>
                    <a:pt x="7" y="35"/>
                  </a:moveTo>
                  <a:cubicBezTo>
                    <a:pt x="7" y="35"/>
                    <a:pt x="7" y="35"/>
                    <a:pt x="7" y="34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8" y="34"/>
                    <a:pt x="7" y="35"/>
                    <a:pt x="7" y="35"/>
                  </a:cubicBezTo>
                  <a:close/>
                  <a:moveTo>
                    <a:pt x="16" y="33"/>
                  </a:moveTo>
                  <a:cubicBezTo>
                    <a:pt x="16" y="33"/>
                    <a:pt x="16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lose/>
                  <a:moveTo>
                    <a:pt x="11" y="37"/>
                  </a:move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lose/>
                  <a:moveTo>
                    <a:pt x="10" y="37"/>
                  </a:move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9" y="38"/>
                    <a:pt x="9" y="38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lose/>
                  <a:moveTo>
                    <a:pt x="9" y="37"/>
                  </a:move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lose/>
                  <a:moveTo>
                    <a:pt x="11" y="38"/>
                  </a:move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8"/>
                    <a:pt x="11" y="38"/>
                  </a:cubicBezTo>
                  <a:close/>
                  <a:moveTo>
                    <a:pt x="9" y="38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lose/>
                  <a:moveTo>
                    <a:pt x="8" y="37"/>
                  </a:moveTo>
                  <a:cubicBezTo>
                    <a:pt x="8" y="37"/>
                    <a:pt x="8" y="38"/>
                    <a:pt x="8" y="38"/>
                  </a:cubicBezTo>
                  <a:cubicBezTo>
                    <a:pt x="8" y="38"/>
                    <a:pt x="7" y="38"/>
                    <a:pt x="7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7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7" y="37"/>
                    <a:pt x="7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7"/>
                    <a:pt x="8" y="37"/>
                  </a:cubicBezTo>
                  <a:close/>
                  <a:moveTo>
                    <a:pt x="9" y="37"/>
                  </a:move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8" y="37"/>
                    <a:pt x="8" y="38"/>
                    <a:pt x="8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lose/>
                  <a:moveTo>
                    <a:pt x="9" y="37"/>
                  </a:move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5"/>
                  </a:cubicBezTo>
                  <a:cubicBezTo>
                    <a:pt x="8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8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7"/>
                  </a:cubicBezTo>
                  <a:close/>
                  <a:moveTo>
                    <a:pt x="10" y="35"/>
                  </a:moveTo>
                  <a:cubicBezTo>
                    <a:pt x="10" y="35"/>
                    <a:pt x="10" y="35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lose/>
                  <a:moveTo>
                    <a:pt x="23" y="31"/>
                  </a:move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2" y="31"/>
                    <a:pt x="22" y="31"/>
                  </a:cubicBezTo>
                  <a:cubicBezTo>
                    <a:pt x="22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lose/>
                  <a:moveTo>
                    <a:pt x="23" y="32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2" y="32"/>
                    <a:pt x="22" y="32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2"/>
                    <a:pt x="23" y="32"/>
                    <a:pt x="23" y="32"/>
                  </a:cubicBezTo>
                  <a:close/>
                  <a:moveTo>
                    <a:pt x="20" y="32"/>
                  </a:moveTo>
                  <a:cubicBezTo>
                    <a:pt x="20" y="32"/>
                    <a:pt x="21" y="32"/>
                    <a:pt x="21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0" y="33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lose/>
                  <a:moveTo>
                    <a:pt x="21" y="35"/>
                  </a:move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lose/>
                  <a:moveTo>
                    <a:pt x="22" y="33"/>
                  </a:moveTo>
                  <a:cubicBezTo>
                    <a:pt x="22" y="34"/>
                    <a:pt x="22" y="34"/>
                    <a:pt x="22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2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lose/>
                  <a:moveTo>
                    <a:pt x="20" y="32"/>
                  </a:move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19" y="31"/>
                    <a:pt x="20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1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lose/>
                  <a:moveTo>
                    <a:pt x="20" y="34"/>
                  </a:moveTo>
                  <a:cubicBezTo>
                    <a:pt x="20" y="34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20" y="33"/>
                    <a:pt x="20" y="33"/>
                  </a:cubicBezTo>
                  <a:cubicBezTo>
                    <a:pt x="20" y="34"/>
                    <a:pt x="21" y="34"/>
                    <a:pt x="20" y="34"/>
                  </a:cubicBezTo>
                  <a:close/>
                  <a:moveTo>
                    <a:pt x="23" y="33"/>
                  </a:move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lose/>
                  <a:moveTo>
                    <a:pt x="24" y="32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2"/>
                    <a:pt x="24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1"/>
                    <a:pt x="23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4" y="31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lose/>
                  <a:moveTo>
                    <a:pt x="18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lose/>
                  <a:moveTo>
                    <a:pt x="19" y="36"/>
                  </a:moveTo>
                  <a:cubicBezTo>
                    <a:pt x="19" y="36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lose/>
                  <a:moveTo>
                    <a:pt x="17" y="36"/>
                  </a:move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6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7" y="35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lose/>
                  <a:moveTo>
                    <a:pt x="18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lose/>
                  <a:moveTo>
                    <a:pt x="17" y="37"/>
                  </a:move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lose/>
                  <a:moveTo>
                    <a:pt x="19" y="36"/>
                  </a:move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lose/>
                  <a:moveTo>
                    <a:pt x="18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grpSp>
          <p:nvGrpSpPr>
            <p:cNvPr id="414" name="Group 413">
              <a:extLst>
                <a:ext uri="{FF2B5EF4-FFF2-40B4-BE49-F238E27FC236}">
                  <a16:creationId xmlns:a16="http://schemas.microsoft.com/office/drawing/2014/main" id="{87C419F4-C5A9-6EF2-C1DA-41F88D3FD1E5}"/>
                </a:ext>
              </a:extLst>
            </p:cNvPr>
            <p:cNvGrpSpPr/>
            <p:nvPr/>
          </p:nvGrpSpPr>
          <p:grpSpPr>
            <a:xfrm>
              <a:off x="6599238" y="3605213"/>
              <a:ext cx="469900" cy="808037"/>
              <a:chOff x="6599238" y="3605213"/>
              <a:chExt cx="469900" cy="808037"/>
            </a:xfrm>
            <a:grpFill/>
          </p:grpSpPr>
          <p:sp>
            <p:nvSpPr>
              <p:cNvPr id="424" name="Freeform 827">
                <a:extLst>
                  <a:ext uri="{FF2B5EF4-FFF2-40B4-BE49-F238E27FC236}">
                    <a16:creationId xmlns:a16="http://schemas.microsoft.com/office/drawing/2014/main" id="{FB7E4336-B738-40F1-8132-5299094C4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2600" y="4117975"/>
                <a:ext cx="138112" cy="115888"/>
              </a:xfrm>
              <a:custGeom>
                <a:avLst/>
                <a:gdLst>
                  <a:gd name="T0" fmla="*/ 24 w 33"/>
                  <a:gd name="T1" fmla="*/ 28 h 28"/>
                  <a:gd name="T2" fmla="*/ 24 w 33"/>
                  <a:gd name="T3" fmla="*/ 25 h 28"/>
                  <a:gd name="T4" fmla="*/ 27 w 33"/>
                  <a:gd name="T5" fmla="*/ 21 h 28"/>
                  <a:gd name="T6" fmla="*/ 27 w 33"/>
                  <a:gd name="T7" fmla="*/ 19 h 28"/>
                  <a:gd name="T8" fmla="*/ 26 w 33"/>
                  <a:gd name="T9" fmla="*/ 18 h 28"/>
                  <a:gd name="T10" fmla="*/ 27 w 33"/>
                  <a:gd name="T11" fmla="*/ 18 h 28"/>
                  <a:gd name="T12" fmla="*/ 29 w 33"/>
                  <a:gd name="T13" fmla="*/ 18 h 28"/>
                  <a:gd name="T14" fmla="*/ 30 w 33"/>
                  <a:gd name="T15" fmla="*/ 16 h 28"/>
                  <a:gd name="T16" fmla="*/ 28 w 33"/>
                  <a:gd name="T17" fmla="*/ 15 h 28"/>
                  <a:gd name="T18" fmla="*/ 28 w 33"/>
                  <a:gd name="T19" fmla="*/ 13 h 28"/>
                  <a:gd name="T20" fmla="*/ 29 w 33"/>
                  <a:gd name="T21" fmla="*/ 11 h 28"/>
                  <a:gd name="T22" fmla="*/ 29 w 33"/>
                  <a:gd name="T23" fmla="*/ 11 h 28"/>
                  <a:gd name="T24" fmla="*/ 30 w 33"/>
                  <a:gd name="T25" fmla="*/ 11 h 28"/>
                  <a:gd name="T26" fmla="*/ 30 w 33"/>
                  <a:gd name="T27" fmla="*/ 12 h 28"/>
                  <a:gd name="T28" fmla="*/ 31 w 33"/>
                  <a:gd name="T29" fmla="*/ 12 h 28"/>
                  <a:gd name="T30" fmla="*/ 32 w 33"/>
                  <a:gd name="T31" fmla="*/ 11 h 28"/>
                  <a:gd name="T32" fmla="*/ 33 w 33"/>
                  <a:gd name="T33" fmla="*/ 10 h 28"/>
                  <a:gd name="T34" fmla="*/ 33 w 33"/>
                  <a:gd name="T35" fmla="*/ 10 h 28"/>
                  <a:gd name="T36" fmla="*/ 33 w 33"/>
                  <a:gd name="T37" fmla="*/ 9 h 28"/>
                  <a:gd name="T38" fmla="*/ 33 w 33"/>
                  <a:gd name="T39" fmla="*/ 5 h 28"/>
                  <a:gd name="T40" fmla="*/ 33 w 33"/>
                  <a:gd name="T41" fmla="*/ 4 h 28"/>
                  <a:gd name="T42" fmla="*/ 33 w 33"/>
                  <a:gd name="T43" fmla="*/ 2 h 28"/>
                  <a:gd name="T44" fmla="*/ 33 w 33"/>
                  <a:gd name="T45" fmla="*/ 1 h 28"/>
                  <a:gd name="T46" fmla="*/ 31 w 33"/>
                  <a:gd name="T47" fmla="*/ 2 h 28"/>
                  <a:gd name="T48" fmla="*/ 31 w 33"/>
                  <a:gd name="T49" fmla="*/ 1 h 28"/>
                  <a:gd name="T50" fmla="*/ 31 w 33"/>
                  <a:gd name="T51" fmla="*/ 2 h 28"/>
                  <a:gd name="T52" fmla="*/ 30 w 33"/>
                  <a:gd name="T53" fmla="*/ 4 h 28"/>
                  <a:gd name="T54" fmla="*/ 27 w 33"/>
                  <a:gd name="T55" fmla="*/ 6 h 28"/>
                  <a:gd name="T56" fmla="*/ 24 w 33"/>
                  <a:gd name="T57" fmla="*/ 9 h 28"/>
                  <a:gd name="T58" fmla="*/ 22 w 33"/>
                  <a:gd name="T59" fmla="*/ 11 h 28"/>
                  <a:gd name="T60" fmla="*/ 20 w 33"/>
                  <a:gd name="T61" fmla="*/ 14 h 28"/>
                  <a:gd name="T62" fmla="*/ 18 w 33"/>
                  <a:gd name="T63" fmla="*/ 15 h 28"/>
                  <a:gd name="T64" fmla="*/ 12 w 33"/>
                  <a:gd name="T65" fmla="*/ 16 h 28"/>
                  <a:gd name="T66" fmla="*/ 7 w 33"/>
                  <a:gd name="T67" fmla="*/ 16 h 28"/>
                  <a:gd name="T68" fmla="*/ 2 w 33"/>
                  <a:gd name="T69" fmla="*/ 17 h 28"/>
                  <a:gd name="T70" fmla="*/ 1 w 33"/>
                  <a:gd name="T71" fmla="*/ 16 h 28"/>
                  <a:gd name="T72" fmla="*/ 0 w 33"/>
                  <a:gd name="T73" fmla="*/ 15 h 28"/>
                  <a:gd name="T74" fmla="*/ 6 w 33"/>
                  <a:gd name="T75" fmla="*/ 26 h 28"/>
                  <a:gd name="T76" fmla="*/ 24 w 33"/>
                  <a:gd name="T7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3" h="28">
                    <a:moveTo>
                      <a:pt x="24" y="28"/>
                    </a:move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7" y="22"/>
                      <a:pt x="27" y="21"/>
                    </a:cubicBezTo>
                    <a:cubicBezTo>
                      <a:pt x="27" y="21"/>
                      <a:pt x="27" y="19"/>
                      <a:pt x="27" y="19"/>
                    </a:cubicBezTo>
                    <a:cubicBezTo>
                      <a:pt x="27" y="19"/>
                      <a:pt x="26" y="18"/>
                      <a:pt x="26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30" y="16"/>
                      <a:pt x="30" y="16"/>
                    </a:cubicBezTo>
                    <a:cubicBezTo>
                      <a:pt x="30" y="16"/>
                      <a:pt x="28" y="16"/>
                      <a:pt x="28" y="15"/>
                    </a:cubicBezTo>
                    <a:cubicBezTo>
                      <a:pt x="28" y="15"/>
                      <a:pt x="28" y="13"/>
                      <a:pt x="28" y="13"/>
                    </a:cubicBezTo>
                    <a:cubicBezTo>
                      <a:pt x="28" y="13"/>
                      <a:pt x="28" y="12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30" y="11"/>
                      <a:pt x="30" y="11"/>
                    </a:cubicBezTo>
                    <a:cubicBezTo>
                      <a:pt x="30" y="11"/>
                      <a:pt x="30" y="12"/>
                      <a:pt x="30" y="12"/>
                    </a:cubicBezTo>
                    <a:cubicBezTo>
                      <a:pt x="30" y="12"/>
                      <a:pt x="31" y="12"/>
                      <a:pt x="31" y="12"/>
                    </a:cubicBezTo>
                    <a:cubicBezTo>
                      <a:pt x="31" y="12"/>
                      <a:pt x="32" y="11"/>
                      <a:pt x="32" y="11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9"/>
                      <a:pt x="33" y="9"/>
                    </a:cubicBezTo>
                    <a:cubicBezTo>
                      <a:pt x="33" y="8"/>
                      <a:pt x="33" y="7"/>
                      <a:pt x="33" y="5"/>
                    </a:cubicBezTo>
                    <a:cubicBezTo>
                      <a:pt x="33" y="5"/>
                      <a:pt x="32" y="4"/>
                      <a:pt x="33" y="4"/>
                    </a:cubicBezTo>
                    <a:cubicBezTo>
                      <a:pt x="33" y="3"/>
                      <a:pt x="33" y="3"/>
                      <a:pt x="33" y="2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0"/>
                      <a:pt x="31" y="1"/>
                      <a:pt x="31" y="2"/>
                    </a:cubicBezTo>
                    <a:cubicBezTo>
                      <a:pt x="31" y="2"/>
                      <a:pt x="31" y="1"/>
                      <a:pt x="31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3"/>
                      <a:pt x="30" y="3"/>
                      <a:pt x="30" y="4"/>
                    </a:cubicBezTo>
                    <a:cubicBezTo>
                      <a:pt x="29" y="4"/>
                      <a:pt x="28" y="5"/>
                      <a:pt x="27" y="6"/>
                    </a:cubicBezTo>
                    <a:cubicBezTo>
                      <a:pt x="26" y="7"/>
                      <a:pt x="25" y="8"/>
                      <a:pt x="24" y="9"/>
                    </a:cubicBezTo>
                    <a:cubicBezTo>
                      <a:pt x="24" y="10"/>
                      <a:pt x="22" y="10"/>
                      <a:pt x="22" y="11"/>
                    </a:cubicBezTo>
                    <a:cubicBezTo>
                      <a:pt x="21" y="12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8" y="15"/>
                    </a:cubicBezTo>
                    <a:cubicBezTo>
                      <a:pt x="16" y="17"/>
                      <a:pt x="14" y="16"/>
                      <a:pt x="12" y="16"/>
                    </a:cubicBezTo>
                    <a:cubicBezTo>
                      <a:pt x="10" y="15"/>
                      <a:pt x="8" y="15"/>
                      <a:pt x="7" y="16"/>
                    </a:cubicBezTo>
                    <a:cubicBezTo>
                      <a:pt x="6" y="17"/>
                      <a:pt x="4" y="17"/>
                      <a:pt x="2" y="17"/>
                    </a:cubicBezTo>
                    <a:cubicBezTo>
                      <a:pt x="2" y="17"/>
                      <a:pt x="2" y="16"/>
                      <a:pt x="1" y="16"/>
                    </a:cubicBezTo>
                    <a:cubicBezTo>
                      <a:pt x="1" y="16"/>
                      <a:pt x="1" y="15"/>
                      <a:pt x="0" y="15"/>
                    </a:cubicBezTo>
                    <a:cubicBezTo>
                      <a:pt x="6" y="26"/>
                      <a:pt x="6" y="26"/>
                      <a:pt x="6" y="26"/>
                    </a:cubicBezTo>
                    <a:lnTo>
                      <a:pt x="24" y="2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5" name="Freeform 839">
                <a:extLst>
                  <a:ext uri="{FF2B5EF4-FFF2-40B4-BE49-F238E27FC236}">
                    <a16:creationId xmlns:a16="http://schemas.microsoft.com/office/drawing/2014/main" id="{D8465F92-E97E-30F1-DD74-967F947C8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7200" y="4121150"/>
                <a:ext cx="33337" cy="53975"/>
              </a:xfrm>
              <a:custGeom>
                <a:avLst/>
                <a:gdLst>
                  <a:gd name="T0" fmla="*/ 2 w 8"/>
                  <a:gd name="T1" fmla="*/ 13 h 13"/>
                  <a:gd name="T2" fmla="*/ 4 w 8"/>
                  <a:gd name="T3" fmla="*/ 13 h 13"/>
                  <a:gd name="T4" fmla="*/ 6 w 8"/>
                  <a:gd name="T5" fmla="*/ 12 h 13"/>
                  <a:gd name="T6" fmla="*/ 6 w 8"/>
                  <a:gd name="T7" fmla="*/ 5 h 13"/>
                  <a:gd name="T8" fmla="*/ 6 w 8"/>
                  <a:gd name="T9" fmla="*/ 4 h 13"/>
                  <a:gd name="T10" fmla="*/ 5 w 8"/>
                  <a:gd name="T11" fmla="*/ 1 h 13"/>
                  <a:gd name="T12" fmla="*/ 4 w 8"/>
                  <a:gd name="T13" fmla="*/ 0 h 13"/>
                  <a:gd name="T14" fmla="*/ 3 w 8"/>
                  <a:gd name="T15" fmla="*/ 1 h 13"/>
                  <a:gd name="T16" fmla="*/ 2 w 8"/>
                  <a:gd name="T17" fmla="*/ 4 h 13"/>
                  <a:gd name="T18" fmla="*/ 1 w 8"/>
                  <a:gd name="T19" fmla="*/ 7 h 13"/>
                  <a:gd name="T20" fmla="*/ 2 w 8"/>
                  <a:gd name="T21" fmla="*/ 9 h 13"/>
                  <a:gd name="T22" fmla="*/ 1 w 8"/>
                  <a:gd name="T23" fmla="*/ 10 h 13"/>
                  <a:gd name="T24" fmla="*/ 1 w 8"/>
                  <a:gd name="T25" fmla="*/ 10 h 13"/>
                  <a:gd name="T26" fmla="*/ 0 w 8"/>
                  <a:gd name="T27" fmla="*/ 12 h 13"/>
                  <a:gd name="T28" fmla="*/ 2 w 8"/>
                  <a:gd name="T2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3">
                    <a:moveTo>
                      <a:pt x="2" y="13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8" y="8"/>
                      <a:pt x="6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3"/>
                      <a:pt x="7" y="2"/>
                      <a:pt x="5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8"/>
                      <a:pt x="1" y="8"/>
                      <a:pt x="2" y="9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2"/>
                      <a:pt x="0" y="12"/>
                      <a:pt x="0" y="12"/>
                    </a:cubicBezTo>
                    <a:lnTo>
                      <a:pt x="2" y="1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6" name="Freeform 843">
                <a:extLst>
                  <a:ext uri="{FF2B5EF4-FFF2-40B4-BE49-F238E27FC236}">
                    <a16:creationId xmlns:a16="http://schemas.microsoft.com/office/drawing/2014/main" id="{27690848-2177-4F7F-04F4-C0890FE8CD0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40538" y="4159250"/>
                <a:ext cx="228600" cy="254000"/>
              </a:xfrm>
              <a:custGeom>
                <a:avLst/>
                <a:gdLst>
                  <a:gd name="T0" fmla="*/ 48 w 55"/>
                  <a:gd name="T1" fmla="*/ 31 h 61"/>
                  <a:gd name="T2" fmla="*/ 47 w 55"/>
                  <a:gd name="T3" fmla="*/ 34 h 61"/>
                  <a:gd name="T4" fmla="*/ 47 w 55"/>
                  <a:gd name="T5" fmla="*/ 34 h 61"/>
                  <a:gd name="T6" fmla="*/ 47 w 55"/>
                  <a:gd name="T7" fmla="*/ 33 h 61"/>
                  <a:gd name="T8" fmla="*/ 48 w 55"/>
                  <a:gd name="T9" fmla="*/ 31 h 61"/>
                  <a:gd name="T10" fmla="*/ 53 w 55"/>
                  <a:gd name="T11" fmla="*/ 18 h 61"/>
                  <a:gd name="T12" fmla="*/ 52 w 55"/>
                  <a:gd name="T13" fmla="*/ 17 h 61"/>
                  <a:gd name="T14" fmla="*/ 50 w 55"/>
                  <a:gd name="T15" fmla="*/ 15 h 61"/>
                  <a:gd name="T16" fmla="*/ 47 w 55"/>
                  <a:gd name="T17" fmla="*/ 11 h 61"/>
                  <a:gd name="T18" fmla="*/ 45 w 55"/>
                  <a:gd name="T19" fmla="*/ 10 h 61"/>
                  <a:gd name="T20" fmla="*/ 37 w 55"/>
                  <a:gd name="T21" fmla="*/ 8 h 61"/>
                  <a:gd name="T22" fmla="*/ 35 w 55"/>
                  <a:gd name="T23" fmla="*/ 6 h 61"/>
                  <a:gd name="T24" fmla="*/ 31 w 55"/>
                  <a:gd name="T25" fmla="*/ 0 h 61"/>
                  <a:gd name="T26" fmla="*/ 30 w 55"/>
                  <a:gd name="T27" fmla="*/ 1 h 61"/>
                  <a:gd name="T28" fmla="*/ 29 w 55"/>
                  <a:gd name="T29" fmla="*/ 2 h 61"/>
                  <a:gd name="T30" fmla="*/ 28 w 55"/>
                  <a:gd name="T31" fmla="*/ 2 h 61"/>
                  <a:gd name="T32" fmla="*/ 28 w 55"/>
                  <a:gd name="T33" fmla="*/ 1 h 61"/>
                  <a:gd name="T34" fmla="*/ 27 w 55"/>
                  <a:gd name="T35" fmla="*/ 1 h 61"/>
                  <a:gd name="T36" fmla="*/ 27 w 55"/>
                  <a:gd name="T37" fmla="*/ 1 h 61"/>
                  <a:gd name="T38" fmla="*/ 26 w 55"/>
                  <a:gd name="T39" fmla="*/ 3 h 61"/>
                  <a:gd name="T40" fmla="*/ 26 w 55"/>
                  <a:gd name="T41" fmla="*/ 5 h 61"/>
                  <a:gd name="T42" fmla="*/ 28 w 55"/>
                  <a:gd name="T43" fmla="*/ 6 h 61"/>
                  <a:gd name="T44" fmla="*/ 27 w 55"/>
                  <a:gd name="T45" fmla="*/ 8 h 61"/>
                  <a:gd name="T46" fmla="*/ 25 w 55"/>
                  <a:gd name="T47" fmla="*/ 8 h 61"/>
                  <a:gd name="T48" fmla="*/ 24 w 55"/>
                  <a:gd name="T49" fmla="*/ 8 h 61"/>
                  <a:gd name="T50" fmla="*/ 25 w 55"/>
                  <a:gd name="T51" fmla="*/ 9 h 61"/>
                  <a:gd name="T52" fmla="*/ 25 w 55"/>
                  <a:gd name="T53" fmla="*/ 11 h 61"/>
                  <a:gd name="T54" fmla="*/ 22 w 55"/>
                  <a:gd name="T55" fmla="*/ 15 h 61"/>
                  <a:gd name="T56" fmla="*/ 22 w 55"/>
                  <a:gd name="T57" fmla="*/ 18 h 61"/>
                  <a:gd name="T58" fmla="*/ 25 w 55"/>
                  <a:gd name="T59" fmla="*/ 23 h 61"/>
                  <a:gd name="T60" fmla="*/ 21 w 55"/>
                  <a:gd name="T61" fmla="*/ 37 h 61"/>
                  <a:gd name="T62" fmla="*/ 13 w 55"/>
                  <a:gd name="T63" fmla="*/ 40 h 61"/>
                  <a:gd name="T64" fmla="*/ 0 w 55"/>
                  <a:gd name="T65" fmla="*/ 45 h 61"/>
                  <a:gd name="T66" fmla="*/ 7 w 55"/>
                  <a:gd name="T67" fmla="*/ 60 h 61"/>
                  <a:gd name="T68" fmla="*/ 9 w 55"/>
                  <a:gd name="T69" fmla="*/ 60 h 61"/>
                  <a:gd name="T70" fmla="*/ 15 w 55"/>
                  <a:gd name="T71" fmla="*/ 58 h 61"/>
                  <a:gd name="T72" fmla="*/ 20 w 55"/>
                  <a:gd name="T73" fmla="*/ 58 h 61"/>
                  <a:gd name="T74" fmla="*/ 23 w 55"/>
                  <a:gd name="T75" fmla="*/ 57 h 61"/>
                  <a:gd name="T76" fmla="*/ 23 w 55"/>
                  <a:gd name="T77" fmla="*/ 56 h 61"/>
                  <a:gd name="T78" fmla="*/ 23 w 55"/>
                  <a:gd name="T79" fmla="*/ 55 h 61"/>
                  <a:gd name="T80" fmla="*/ 28 w 55"/>
                  <a:gd name="T81" fmla="*/ 51 h 61"/>
                  <a:gd name="T82" fmla="*/ 30 w 55"/>
                  <a:gd name="T83" fmla="*/ 51 h 61"/>
                  <a:gd name="T84" fmla="*/ 32 w 55"/>
                  <a:gd name="T85" fmla="*/ 49 h 61"/>
                  <a:gd name="T86" fmla="*/ 39 w 55"/>
                  <a:gd name="T87" fmla="*/ 44 h 61"/>
                  <a:gd name="T88" fmla="*/ 40 w 55"/>
                  <a:gd name="T89" fmla="*/ 42 h 61"/>
                  <a:gd name="T90" fmla="*/ 40 w 55"/>
                  <a:gd name="T91" fmla="*/ 38 h 61"/>
                  <a:gd name="T92" fmla="*/ 41 w 55"/>
                  <a:gd name="T93" fmla="*/ 37 h 61"/>
                  <a:gd name="T94" fmla="*/ 43 w 55"/>
                  <a:gd name="T95" fmla="*/ 32 h 61"/>
                  <a:gd name="T96" fmla="*/ 44 w 55"/>
                  <a:gd name="T97" fmla="*/ 34 h 61"/>
                  <a:gd name="T98" fmla="*/ 46 w 55"/>
                  <a:gd name="T99" fmla="*/ 33 h 61"/>
                  <a:gd name="T100" fmla="*/ 47 w 55"/>
                  <a:gd name="T101" fmla="*/ 30 h 61"/>
                  <a:gd name="T102" fmla="*/ 50 w 55"/>
                  <a:gd name="T103" fmla="*/ 27 h 61"/>
                  <a:gd name="T104" fmla="*/ 52 w 55"/>
                  <a:gd name="T105" fmla="*/ 24 h 61"/>
                  <a:gd name="T106" fmla="*/ 54 w 55"/>
                  <a:gd name="T107" fmla="*/ 20 h 61"/>
                  <a:gd name="T108" fmla="*/ 53 w 55"/>
                  <a:gd name="T109" fmla="*/ 1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5" h="61">
                    <a:moveTo>
                      <a:pt x="48" y="31"/>
                    </a:moveTo>
                    <a:cubicBezTo>
                      <a:pt x="49" y="33"/>
                      <a:pt x="48" y="33"/>
                      <a:pt x="47" y="34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47" y="34"/>
                      <a:pt x="47" y="34"/>
                      <a:pt x="47" y="33"/>
                    </a:cubicBezTo>
                    <a:cubicBezTo>
                      <a:pt x="47" y="33"/>
                      <a:pt x="48" y="32"/>
                      <a:pt x="48" y="31"/>
                    </a:cubicBezTo>
                    <a:close/>
                    <a:moveTo>
                      <a:pt x="53" y="18"/>
                    </a:moveTo>
                    <a:cubicBezTo>
                      <a:pt x="52" y="18"/>
                      <a:pt x="52" y="17"/>
                      <a:pt x="52" y="17"/>
                    </a:cubicBezTo>
                    <a:cubicBezTo>
                      <a:pt x="51" y="16"/>
                      <a:pt x="50" y="16"/>
                      <a:pt x="50" y="15"/>
                    </a:cubicBezTo>
                    <a:cubicBezTo>
                      <a:pt x="49" y="13"/>
                      <a:pt x="48" y="12"/>
                      <a:pt x="47" y="11"/>
                    </a:cubicBezTo>
                    <a:cubicBezTo>
                      <a:pt x="47" y="10"/>
                      <a:pt x="46" y="10"/>
                      <a:pt x="45" y="10"/>
                    </a:cubicBezTo>
                    <a:cubicBezTo>
                      <a:pt x="43" y="10"/>
                      <a:pt x="40" y="9"/>
                      <a:pt x="37" y="8"/>
                    </a:cubicBezTo>
                    <a:cubicBezTo>
                      <a:pt x="36" y="7"/>
                      <a:pt x="35" y="7"/>
                      <a:pt x="35" y="6"/>
                    </a:cubicBezTo>
                    <a:cubicBezTo>
                      <a:pt x="34" y="4"/>
                      <a:pt x="32" y="3"/>
                      <a:pt x="31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29" y="2"/>
                      <a:pt x="29" y="2"/>
                    </a:cubicBezTo>
                    <a:cubicBezTo>
                      <a:pt x="29" y="2"/>
                      <a:pt x="28" y="2"/>
                      <a:pt x="28" y="2"/>
                    </a:cubicBezTo>
                    <a:cubicBezTo>
                      <a:pt x="28" y="2"/>
                      <a:pt x="28" y="1"/>
                      <a:pt x="28" y="1"/>
                    </a:cubicBezTo>
                    <a:cubicBezTo>
                      <a:pt x="28" y="1"/>
                      <a:pt x="27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2"/>
                      <a:pt x="26" y="3"/>
                      <a:pt x="26" y="3"/>
                    </a:cubicBezTo>
                    <a:cubicBezTo>
                      <a:pt x="26" y="3"/>
                      <a:pt x="26" y="5"/>
                      <a:pt x="26" y="5"/>
                    </a:cubicBezTo>
                    <a:cubicBezTo>
                      <a:pt x="26" y="6"/>
                      <a:pt x="28" y="6"/>
                      <a:pt x="28" y="6"/>
                    </a:cubicBezTo>
                    <a:cubicBezTo>
                      <a:pt x="28" y="6"/>
                      <a:pt x="27" y="8"/>
                      <a:pt x="27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5" y="9"/>
                      <a:pt x="25" y="9"/>
                    </a:cubicBezTo>
                    <a:cubicBezTo>
                      <a:pt x="25" y="9"/>
                      <a:pt x="25" y="11"/>
                      <a:pt x="25" y="11"/>
                    </a:cubicBezTo>
                    <a:cubicBezTo>
                      <a:pt x="25" y="12"/>
                      <a:pt x="22" y="15"/>
                      <a:pt x="22" y="15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8" y="60"/>
                      <a:pt x="8" y="61"/>
                      <a:pt x="9" y="60"/>
                    </a:cubicBezTo>
                    <a:cubicBezTo>
                      <a:pt x="11" y="59"/>
                      <a:pt x="13" y="59"/>
                      <a:pt x="15" y="58"/>
                    </a:cubicBezTo>
                    <a:cubicBezTo>
                      <a:pt x="17" y="58"/>
                      <a:pt x="19" y="57"/>
                      <a:pt x="20" y="58"/>
                    </a:cubicBezTo>
                    <a:cubicBezTo>
                      <a:pt x="21" y="58"/>
                      <a:pt x="22" y="57"/>
                      <a:pt x="23" y="57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3" y="53"/>
                      <a:pt x="25" y="51"/>
                      <a:pt x="28" y="51"/>
                    </a:cubicBezTo>
                    <a:cubicBezTo>
                      <a:pt x="28" y="51"/>
                      <a:pt x="29" y="51"/>
                      <a:pt x="30" y="51"/>
                    </a:cubicBezTo>
                    <a:cubicBezTo>
                      <a:pt x="31" y="51"/>
                      <a:pt x="32" y="50"/>
                      <a:pt x="32" y="49"/>
                    </a:cubicBezTo>
                    <a:cubicBezTo>
                      <a:pt x="33" y="45"/>
                      <a:pt x="35" y="44"/>
                      <a:pt x="39" y="44"/>
                    </a:cubicBezTo>
                    <a:cubicBezTo>
                      <a:pt x="41" y="44"/>
                      <a:pt x="41" y="43"/>
                      <a:pt x="40" y="42"/>
                    </a:cubicBezTo>
                    <a:cubicBezTo>
                      <a:pt x="40" y="41"/>
                      <a:pt x="40" y="39"/>
                      <a:pt x="40" y="38"/>
                    </a:cubicBezTo>
                    <a:cubicBezTo>
                      <a:pt x="41" y="38"/>
                      <a:pt x="41" y="37"/>
                      <a:pt x="41" y="37"/>
                    </a:cubicBezTo>
                    <a:cubicBezTo>
                      <a:pt x="40" y="34"/>
                      <a:pt x="42" y="33"/>
                      <a:pt x="43" y="32"/>
                    </a:cubicBezTo>
                    <a:cubicBezTo>
                      <a:pt x="44" y="33"/>
                      <a:pt x="43" y="34"/>
                      <a:pt x="44" y="34"/>
                    </a:cubicBezTo>
                    <a:cubicBezTo>
                      <a:pt x="45" y="34"/>
                      <a:pt x="46" y="33"/>
                      <a:pt x="46" y="33"/>
                    </a:cubicBezTo>
                    <a:cubicBezTo>
                      <a:pt x="46" y="31"/>
                      <a:pt x="47" y="31"/>
                      <a:pt x="47" y="30"/>
                    </a:cubicBezTo>
                    <a:cubicBezTo>
                      <a:pt x="48" y="28"/>
                      <a:pt x="49" y="27"/>
                      <a:pt x="50" y="27"/>
                    </a:cubicBezTo>
                    <a:cubicBezTo>
                      <a:pt x="51" y="26"/>
                      <a:pt x="51" y="25"/>
                      <a:pt x="52" y="24"/>
                    </a:cubicBezTo>
                    <a:cubicBezTo>
                      <a:pt x="52" y="23"/>
                      <a:pt x="53" y="21"/>
                      <a:pt x="54" y="20"/>
                    </a:cubicBezTo>
                    <a:cubicBezTo>
                      <a:pt x="55" y="19"/>
                      <a:pt x="55" y="18"/>
                      <a:pt x="53" y="18"/>
                    </a:cubicBezTo>
                    <a:close/>
                  </a:path>
                </a:pathLst>
              </a:custGeom>
              <a:solidFill>
                <a:srgbClr val="DDF5FF"/>
              </a:solidFill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7" name="Freeform 852">
                <a:extLst>
                  <a:ext uri="{FF2B5EF4-FFF2-40B4-BE49-F238E27FC236}">
                    <a16:creationId xmlns:a16="http://schemas.microsoft.com/office/drawing/2014/main" id="{C210F4F7-53D2-7470-186A-92375568F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6550" y="4000500"/>
                <a:ext cx="63500" cy="50800"/>
              </a:xfrm>
              <a:custGeom>
                <a:avLst/>
                <a:gdLst>
                  <a:gd name="T0" fmla="*/ 1 w 15"/>
                  <a:gd name="T1" fmla="*/ 7 h 12"/>
                  <a:gd name="T2" fmla="*/ 6 w 15"/>
                  <a:gd name="T3" fmla="*/ 8 h 12"/>
                  <a:gd name="T4" fmla="*/ 8 w 15"/>
                  <a:gd name="T5" fmla="*/ 9 h 12"/>
                  <a:gd name="T6" fmla="*/ 8 w 15"/>
                  <a:gd name="T7" fmla="*/ 12 h 12"/>
                  <a:gd name="T8" fmla="*/ 15 w 15"/>
                  <a:gd name="T9" fmla="*/ 11 h 12"/>
                  <a:gd name="T10" fmla="*/ 14 w 15"/>
                  <a:gd name="T11" fmla="*/ 11 h 12"/>
                  <a:gd name="T12" fmla="*/ 14 w 15"/>
                  <a:gd name="T13" fmla="*/ 10 h 12"/>
                  <a:gd name="T14" fmla="*/ 12 w 15"/>
                  <a:gd name="T15" fmla="*/ 7 h 12"/>
                  <a:gd name="T16" fmla="*/ 10 w 15"/>
                  <a:gd name="T17" fmla="*/ 4 h 12"/>
                  <a:gd name="T18" fmla="*/ 12 w 15"/>
                  <a:gd name="T19" fmla="*/ 3 h 12"/>
                  <a:gd name="T20" fmla="*/ 13 w 15"/>
                  <a:gd name="T21" fmla="*/ 2 h 12"/>
                  <a:gd name="T22" fmla="*/ 13 w 15"/>
                  <a:gd name="T23" fmla="*/ 1 h 12"/>
                  <a:gd name="T24" fmla="*/ 12 w 15"/>
                  <a:gd name="T25" fmla="*/ 0 h 12"/>
                  <a:gd name="T26" fmla="*/ 5 w 15"/>
                  <a:gd name="T27" fmla="*/ 0 h 12"/>
                  <a:gd name="T28" fmla="*/ 1 w 15"/>
                  <a:gd name="T2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2">
                    <a:moveTo>
                      <a:pt x="1" y="7"/>
                    </a:moveTo>
                    <a:cubicBezTo>
                      <a:pt x="0" y="7"/>
                      <a:pt x="6" y="8"/>
                      <a:pt x="6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9"/>
                      <a:pt x="13" y="8"/>
                      <a:pt x="12" y="7"/>
                    </a:cubicBezTo>
                    <a:cubicBezTo>
                      <a:pt x="12" y="4"/>
                      <a:pt x="12" y="4"/>
                      <a:pt x="10" y="4"/>
                    </a:cubicBezTo>
                    <a:cubicBezTo>
                      <a:pt x="10" y="3"/>
                      <a:pt x="11" y="3"/>
                      <a:pt x="12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1"/>
                      <a:pt x="13" y="0"/>
                      <a:pt x="13" y="1"/>
                    </a:cubicBezTo>
                    <a:cubicBezTo>
                      <a:pt x="11" y="1"/>
                      <a:pt x="11" y="0"/>
                      <a:pt x="12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1" y="7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8" name="Freeform 871">
                <a:extLst>
                  <a:ext uri="{FF2B5EF4-FFF2-40B4-BE49-F238E27FC236}">
                    <a16:creationId xmlns:a16="http://schemas.microsoft.com/office/drawing/2014/main" id="{9ED91E4D-749E-B130-859B-1C453BCBD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4117975"/>
                <a:ext cx="3175" cy="1111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9" name="Freeform 873">
                <a:extLst>
                  <a:ext uri="{FF2B5EF4-FFF2-40B4-BE49-F238E27FC236}">
                    <a16:creationId xmlns:a16="http://schemas.microsoft.com/office/drawing/2014/main" id="{B093052A-5474-3F98-71DF-5D94612F8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9238" y="3605213"/>
                <a:ext cx="87312" cy="90488"/>
              </a:xfrm>
              <a:custGeom>
                <a:avLst/>
                <a:gdLst>
                  <a:gd name="T0" fmla="*/ 9 w 21"/>
                  <a:gd name="T1" fmla="*/ 1 h 22"/>
                  <a:gd name="T2" fmla="*/ 8 w 21"/>
                  <a:gd name="T3" fmla="*/ 1 h 22"/>
                  <a:gd name="T4" fmla="*/ 7 w 21"/>
                  <a:gd name="T5" fmla="*/ 1 h 22"/>
                  <a:gd name="T6" fmla="*/ 5 w 21"/>
                  <a:gd name="T7" fmla="*/ 1 h 22"/>
                  <a:gd name="T8" fmla="*/ 4 w 21"/>
                  <a:gd name="T9" fmla="*/ 1 h 22"/>
                  <a:gd name="T10" fmla="*/ 3 w 21"/>
                  <a:gd name="T11" fmla="*/ 2 h 22"/>
                  <a:gd name="T12" fmla="*/ 2 w 21"/>
                  <a:gd name="T13" fmla="*/ 2 h 22"/>
                  <a:gd name="T14" fmla="*/ 0 w 21"/>
                  <a:gd name="T15" fmla="*/ 2 h 22"/>
                  <a:gd name="T16" fmla="*/ 0 w 21"/>
                  <a:gd name="T17" fmla="*/ 3 h 22"/>
                  <a:gd name="T18" fmla="*/ 1 w 21"/>
                  <a:gd name="T19" fmla="*/ 4 h 22"/>
                  <a:gd name="T20" fmla="*/ 1 w 21"/>
                  <a:gd name="T21" fmla="*/ 6 h 22"/>
                  <a:gd name="T22" fmla="*/ 1 w 21"/>
                  <a:gd name="T23" fmla="*/ 8 h 22"/>
                  <a:gd name="T24" fmla="*/ 2 w 21"/>
                  <a:gd name="T25" fmla="*/ 10 h 22"/>
                  <a:gd name="T26" fmla="*/ 3 w 21"/>
                  <a:gd name="T27" fmla="*/ 12 h 22"/>
                  <a:gd name="T28" fmla="*/ 6 w 21"/>
                  <a:gd name="T29" fmla="*/ 12 h 22"/>
                  <a:gd name="T30" fmla="*/ 7 w 21"/>
                  <a:gd name="T31" fmla="*/ 13 h 22"/>
                  <a:gd name="T32" fmla="*/ 9 w 21"/>
                  <a:gd name="T33" fmla="*/ 15 h 22"/>
                  <a:gd name="T34" fmla="*/ 10 w 21"/>
                  <a:gd name="T35" fmla="*/ 14 h 22"/>
                  <a:gd name="T36" fmla="*/ 11 w 21"/>
                  <a:gd name="T37" fmla="*/ 16 h 22"/>
                  <a:gd name="T38" fmla="*/ 12 w 21"/>
                  <a:gd name="T39" fmla="*/ 16 h 22"/>
                  <a:gd name="T40" fmla="*/ 13 w 21"/>
                  <a:gd name="T41" fmla="*/ 16 h 22"/>
                  <a:gd name="T42" fmla="*/ 14 w 21"/>
                  <a:gd name="T43" fmla="*/ 16 h 22"/>
                  <a:gd name="T44" fmla="*/ 15 w 21"/>
                  <a:gd name="T45" fmla="*/ 16 h 22"/>
                  <a:gd name="T46" fmla="*/ 16 w 21"/>
                  <a:gd name="T47" fmla="*/ 17 h 22"/>
                  <a:gd name="T48" fmla="*/ 17 w 21"/>
                  <a:gd name="T49" fmla="*/ 18 h 22"/>
                  <a:gd name="T50" fmla="*/ 17 w 21"/>
                  <a:gd name="T51" fmla="*/ 20 h 22"/>
                  <a:gd name="T52" fmla="*/ 18 w 21"/>
                  <a:gd name="T53" fmla="*/ 22 h 22"/>
                  <a:gd name="T54" fmla="*/ 20 w 21"/>
                  <a:gd name="T55" fmla="*/ 21 h 22"/>
                  <a:gd name="T56" fmla="*/ 20 w 21"/>
                  <a:gd name="T57" fmla="*/ 20 h 22"/>
                  <a:gd name="T58" fmla="*/ 20 w 21"/>
                  <a:gd name="T59" fmla="*/ 19 h 22"/>
                  <a:gd name="T60" fmla="*/ 21 w 21"/>
                  <a:gd name="T61" fmla="*/ 19 h 22"/>
                  <a:gd name="T62" fmla="*/ 21 w 21"/>
                  <a:gd name="T63" fmla="*/ 18 h 22"/>
                  <a:gd name="T64" fmla="*/ 20 w 21"/>
                  <a:gd name="T65" fmla="*/ 17 h 22"/>
                  <a:gd name="T66" fmla="*/ 20 w 21"/>
                  <a:gd name="T67" fmla="*/ 16 h 22"/>
                  <a:gd name="T68" fmla="*/ 21 w 21"/>
                  <a:gd name="T69" fmla="*/ 16 h 22"/>
                  <a:gd name="T70" fmla="*/ 19 w 21"/>
                  <a:gd name="T71" fmla="*/ 15 h 22"/>
                  <a:gd name="T72" fmla="*/ 17 w 21"/>
                  <a:gd name="T73" fmla="*/ 14 h 22"/>
                  <a:gd name="T74" fmla="*/ 16 w 21"/>
                  <a:gd name="T75" fmla="*/ 13 h 22"/>
                  <a:gd name="T76" fmla="*/ 16 w 21"/>
                  <a:gd name="T77" fmla="*/ 13 h 22"/>
                  <a:gd name="T78" fmla="*/ 15 w 21"/>
                  <a:gd name="T79" fmla="*/ 12 h 22"/>
                  <a:gd name="T80" fmla="*/ 17 w 21"/>
                  <a:gd name="T81" fmla="*/ 11 h 22"/>
                  <a:gd name="T82" fmla="*/ 17 w 21"/>
                  <a:gd name="T83" fmla="*/ 10 h 22"/>
                  <a:gd name="T84" fmla="*/ 16 w 21"/>
                  <a:gd name="T85" fmla="*/ 9 h 22"/>
                  <a:gd name="T86" fmla="*/ 14 w 21"/>
                  <a:gd name="T87" fmla="*/ 8 h 22"/>
                  <a:gd name="T88" fmla="*/ 13 w 21"/>
                  <a:gd name="T89" fmla="*/ 6 h 22"/>
                  <a:gd name="T90" fmla="*/ 15 w 21"/>
                  <a:gd name="T91" fmla="*/ 5 h 22"/>
                  <a:gd name="T92" fmla="*/ 13 w 21"/>
                  <a:gd name="T93" fmla="*/ 3 h 22"/>
                  <a:gd name="T94" fmla="*/ 12 w 21"/>
                  <a:gd name="T95" fmla="*/ 3 h 22"/>
                  <a:gd name="T96" fmla="*/ 11 w 21"/>
                  <a:gd name="T97" fmla="*/ 2 h 22"/>
                  <a:gd name="T98" fmla="*/ 12 w 21"/>
                  <a:gd name="T99" fmla="*/ 2 h 22"/>
                  <a:gd name="T100" fmla="*/ 11 w 21"/>
                  <a:gd name="T101" fmla="*/ 1 h 22"/>
                  <a:gd name="T102" fmla="*/ 10 w 21"/>
                  <a:gd name="T103" fmla="*/ 1 h 22"/>
                  <a:gd name="T104" fmla="*/ 9 w 21"/>
                  <a:gd name="T105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" h="22">
                    <a:moveTo>
                      <a:pt x="9" y="1"/>
                    </a:moveTo>
                    <a:cubicBezTo>
                      <a:pt x="9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9"/>
                      <a:pt x="2" y="10"/>
                      <a:pt x="2" y="10"/>
                    </a:cubicBezTo>
                    <a:cubicBezTo>
                      <a:pt x="2" y="11"/>
                      <a:pt x="3" y="12"/>
                      <a:pt x="3" y="12"/>
                    </a:cubicBezTo>
                    <a:cubicBezTo>
                      <a:pt x="4" y="12"/>
                      <a:pt x="5" y="11"/>
                      <a:pt x="6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8" y="13"/>
                      <a:pt x="9" y="14"/>
                      <a:pt x="9" y="15"/>
                    </a:cubicBezTo>
                    <a:cubicBezTo>
                      <a:pt x="9" y="14"/>
                      <a:pt x="10" y="14"/>
                      <a:pt x="10" y="14"/>
                    </a:cubicBezTo>
                    <a:cubicBezTo>
                      <a:pt x="11" y="14"/>
                      <a:pt x="11" y="15"/>
                      <a:pt x="11" y="16"/>
                    </a:cubicBezTo>
                    <a:cubicBezTo>
                      <a:pt x="12" y="16"/>
                      <a:pt x="12" y="15"/>
                      <a:pt x="12" y="16"/>
                    </a:cubicBezTo>
                    <a:cubicBezTo>
                      <a:pt x="12" y="16"/>
                      <a:pt x="13" y="16"/>
                      <a:pt x="13" y="16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5" y="16"/>
                      <a:pt x="15" y="15"/>
                      <a:pt x="15" y="16"/>
                    </a:cubicBezTo>
                    <a:cubicBezTo>
                      <a:pt x="16" y="16"/>
                      <a:pt x="16" y="17"/>
                      <a:pt x="16" y="17"/>
                    </a:cubicBezTo>
                    <a:cubicBezTo>
                      <a:pt x="16" y="18"/>
                      <a:pt x="17" y="18"/>
                      <a:pt x="17" y="18"/>
                    </a:cubicBezTo>
                    <a:cubicBezTo>
                      <a:pt x="17" y="19"/>
                      <a:pt x="17" y="19"/>
                      <a:pt x="17" y="20"/>
                    </a:cubicBezTo>
                    <a:cubicBezTo>
                      <a:pt x="17" y="20"/>
                      <a:pt x="18" y="21"/>
                      <a:pt x="18" y="22"/>
                    </a:cubicBezTo>
                    <a:cubicBezTo>
                      <a:pt x="19" y="22"/>
                      <a:pt x="19" y="21"/>
                      <a:pt x="20" y="21"/>
                    </a:cubicBezTo>
                    <a:cubicBezTo>
                      <a:pt x="20" y="21"/>
                      <a:pt x="20" y="20"/>
                      <a:pt x="20" y="20"/>
                    </a:cubicBezTo>
                    <a:cubicBezTo>
                      <a:pt x="20" y="19"/>
                      <a:pt x="19" y="19"/>
                      <a:pt x="20" y="19"/>
                    </a:cubicBezTo>
                    <a:cubicBezTo>
                      <a:pt x="20" y="19"/>
                      <a:pt x="21" y="19"/>
                      <a:pt x="21" y="19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9" y="17"/>
                      <a:pt x="20" y="17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0" y="15"/>
                      <a:pt x="20" y="16"/>
                      <a:pt x="19" y="15"/>
                    </a:cubicBezTo>
                    <a:cubicBezTo>
                      <a:pt x="19" y="16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2"/>
                      <a:pt x="15" y="13"/>
                      <a:pt x="15" y="12"/>
                    </a:cubicBezTo>
                    <a:cubicBezTo>
                      <a:pt x="14" y="11"/>
                      <a:pt x="16" y="12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9"/>
                      <a:pt x="16" y="9"/>
                      <a:pt x="16" y="9"/>
                    </a:cubicBezTo>
                    <a:cubicBezTo>
                      <a:pt x="15" y="9"/>
                      <a:pt x="15" y="9"/>
                      <a:pt x="14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3" y="5"/>
                      <a:pt x="14" y="6"/>
                      <a:pt x="15" y="5"/>
                    </a:cubicBezTo>
                    <a:cubicBezTo>
                      <a:pt x="15" y="4"/>
                      <a:pt x="14" y="3"/>
                      <a:pt x="13" y="3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12" y="2"/>
                      <a:pt x="11" y="3"/>
                      <a:pt x="11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12" y="2"/>
                      <a:pt x="11" y="1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10" y="0"/>
                      <a:pt x="9" y="0"/>
                      <a:pt x="9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sp>
          <p:nvSpPr>
            <p:cNvPr id="415" name="Freeform 874">
              <a:extLst>
                <a:ext uri="{FF2B5EF4-FFF2-40B4-BE49-F238E27FC236}">
                  <a16:creationId xmlns:a16="http://schemas.microsoft.com/office/drawing/2014/main" id="{3676E2C0-3957-9ACD-6C6F-197CE71F5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6600" y="3708400"/>
              <a:ext cx="403225" cy="312738"/>
            </a:xfrm>
            <a:custGeom>
              <a:avLst/>
              <a:gdLst>
                <a:gd name="T0" fmla="*/ 90 w 97"/>
                <a:gd name="T1" fmla="*/ 11 h 75"/>
                <a:gd name="T2" fmla="*/ 86 w 97"/>
                <a:gd name="T3" fmla="*/ 10 h 75"/>
                <a:gd name="T4" fmla="*/ 82 w 97"/>
                <a:gd name="T5" fmla="*/ 13 h 75"/>
                <a:gd name="T6" fmla="*/ 75 w 97"/>
                <a:gd name="T7" fmla="*/ 16 h 75"/>
                <a:gd name="T8" fmla="*/ 74 w 97"/>
                <a:gd name="T9" fmla="*/ 9 h 75"/>
                <a:gd name="T10" fmla="*/ 72 w 97"/>
                <a:gd name="T11" fmla="*/ 4 h 75"/>
                <a:gd name="T12" fmla="*/ 71 w 97"/>
                <a:gd name="T13" fmla="*/ 1 h 75"/>
                <a:gd name="T14" fmla="*/ 67 w 97"/>
                <a:gd name="T15" fmla="*/ 3 h 75"/>
                <a:gd name="T16" fmla="*/ 61 w 97"/>
                <a:gd name="T17" fmla="*/ 9 h 75"/>
                <a:gd name="T18" fmla="*/ 57 w 97"/>
                <a:gd name="T19" fmla="*/ 10 h 75"/>
                <a:gd name="T20" fmla="*/ 50 w 97"/>
                <a:gd name="T21" fmla="*/ 14 h 75"/>
                <a:gd name="T22" fmla="*/ 45 w 97"/>
                <a:gd name="T23" fmla="*/ 12 h 75"/>
                <a:gd name="T24" fmla="*/ 38 w 97"/>
                <a:gd name="T25" fmla="*/ 10 h 75"/>
                <a:gd name="T26" fmla="*/ 34 w 97"/>
                <a:gd name="T27" fmla="*/ 10 h 75"/>
                <a:gd name="T28" fmla="*/ 30 w 97"/>
                <a:gd name="T29" fmla="*/ 11 h 75"/>
                <a:gd name="T30" fmla="*/ 27 w 97"/>
                <a:gd name="T31" fmla="*/ 16 h 75"/>
                <a:gd name="T32" fmla="*/ 23 w 97"/>
                <a:gd name="T33" fmla="*/ 22 h 75"/>
                <a:gd name="T34" fmla="*/ 17 w 97"/>
                <a:gd name="T35" fmla="*/ 23 h 75"/>
                <a:gd name="T36" fmla="*/ 17 w 97"/>
                <a:gd name="T37" fmla="*/ 27 h 75"/>
                <a:gd name="T38" fmla="*/ 13 w 97"/>
                <a:gd name="T39" fmla="*/ 28 h 75"/>
                <a:gd name="T40" fmla="*/ 11 w 97"/>
                <a:gd name="T41" fmla="*/ 28 h 75"/>
                <a:gd name="T42" fmla="*/ 5 w 97"/>
                <a:gd name="T43" fmla="*/ 25 h 75"/>
                <a:gd name="T44" fmla="*/ 4 w 97"/>
                <a:gd name="T45" fmla="*/ 27 h 75"/>
                <a:gd name="T46" fmla="*/ 3 w 97"/>
                <a:gd name="T47" fmla="*/ 30 h 75"/>
                <a:gd name="T48" fmla="*/ 2 w 97"/>
                <a:gd name="T49" fmla="*/ 36 h 75"/>
                <a:gd name="T50" fmla="*/ 2 w 97"/>
                <a:gd name="T51" fmla="*/ 42 h 75"/>
                <a:gd name="T52" fmla="*/ 2 w 97"/>
                <a:gd name="T53" fmla="*/ 52 h 75"/>
                <a:gd name="T54" fmla="*/ 7 w 97"/>
                <a:gd name="T55" fmla="*/ 59 h 75"/>
                <a:gd name="T56" fmla="*/ 2 w 97"/>
                <a:gd name="T57" fmla="*/ 71 h 75"/>
                <a:gd name="T58" fmla="*/ 23 w 97"/>
                <a:gd name="T59" fmla="*/ 75 h 75"/>
                <a:gd name="T60" fmla="*/ 33 w 97"/>
                <a:gd name="T61" fmla="*/ 73 h 75"/>
                <a:gd name="T62" fmla="*/ 38 w 97"/>
                <a:gd name="T63" fmla="*/ 67 h 75"/>
                <a:gd name="T64" fmla="*/ 43 w 97"/>
                <a:gd name="T65" fmla="*/ 60 h 75"/>
                <a:gd name="T66" fmla="*/ 49 w 97"/>
                <a:gd name="T67" fmla="*/ 60 h 75"/>
                <a:gd name="T68" fmla="*/ 51 w 97"/>
                <a:gd name="T69" fmla="*/ 56 h 75"/>
                <a:gd name="T70" fmla="*/ 55 w 97"/>
                <a:gd name="T71" fmla="*/ 56 h 75"/>
                <a:gd name="T72" fmla="*/ 59 w 97"/>
                <a:gd name="T73" fmla="*/ 53 h 75"/>
                <a:gd name="T74" fmla="*/ 60 w 97"/>
                <a:gd name="T75" fmla="*/ 49 h 75"/>
                <a:gd name="T76" fmla="*/ 66 w 97"/>
                <a:gd name="T77" fmla="*/ 44 h 75"/>
                <a:gd name="T78" fmla="*/ 63 w 97"/>
                <a:gd name="T79" fmla="*/ 39 h 75"/>
                <a:gd name="T80" fmla="*/ 66 w 97"/>
                <a:gd name="T81" fmla="*/ 39 h 75"/>
                <a:gd name="T82" fmla="*/ 71 w 97"/>
                <a:gd name="T83" fmla="*/ 38 h 75"/>
                <a:gd name="T84" fmla="*/ 70 w 97"/>
                <a:gd name="T85" fmla="*/ 34 h 75"/>
                <a:gd name="T86" fmla="*/ 74 w 97"/>
                <a:gd name="T87" fmla="*/ 27 h 75"/>
                <a:gd name="T88" fmla="*/ 73 w 97"/>
                <a:gd name="T89" fmla="*/ 22 h 75"/>
                <a:gd name="T90" fmla="*/ 76 w 97"/>
                <a:gd name="T91" fmla="*/ 18 h 75"/>
                <a:gd name="T92" fmla="*/ 81 w 97"/>
                <a:gd name="T93" fmla="*/ 14 h 75"/>
                <a:gd name="T94" fmla="*/ 90 w 97"/>
                <a:gd name="T95" fmla="*/ 14 h 75"/>
                <a:gd name="T96" fmla="*/ 95 w 97"/>
                <a:gd name="T97" fmla="*/ 13 h 75"/>
                <a:gd name="T98" fmla="*/ 97 w 97"/>
                <a:gd name="T99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7" h="75">
                  <a:moveTo>
                    <a:pt x="92" y="9"/>
                  </a:moveTo>
                  <a:cubicBezTo>
                    <a:pt x="92" y="10"/>
                    <a:pt x="91" y="10"/>
                    <a:pt x="91" y="10"/>
                  </a:cubicBezTo>
                  <a:cubicBezTo>
                    <a:pt x="90" y="11"/>
                    <a:pt x="90" y="11"/>
                    <a:pt x="90" y="11"/>
                  </a:cubicBezTo>
                  <a:cubicBezTo>
                    <a:pt x="88" y="11"/>
                    <a:pt x="88" y="11"/>
                    <a:pt x="88" y="11"/>
                  </a:cubicBezTo>
                  <a:cubicBezTo>
                    <a:pt x="89" y="10"/>
                    <a:pt x="89" y="10"/>
                    <a:pt x="89" y="10"/>
                  </a:cubicBezTo>
                  <a:cubicBezTo>
                    <a:pt x="89" y="10"/>
                    <a:pt x="87" y="10"/>
                    <a:pt x="86" y="10"/>
                  </a:cubicBezTo>
                  <a:cubicBezTo>
                    <a:pt x="86" y="10"/>
                    <a:pt x="85" y="10"/>
                    <a:pt x="85" y="10"/>
                  </a:cubicBezTo>
                  <a:cubicBezTo>
                    <a:pt x="85" y="10"/>
                    <a:pt x="83" y="11"/>
                    <a:pt x="83" y="12"/>
                  </a:cubicBezTo>
                  <a:cubicBezTo>
                    <a:pt x="83" y="12"/>
                    <a:pt x="82" y="13"/>
                    <a:pt x="82" y="13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3" y="2"/>
                    <a:pt x="71" y="1"/>
                    <a:pt x="71" y="1"/>
                  </a:cubicBezTo>
                  <a:cubicBezTo>
                    <a:pt x="71" y="1"/>
                    <a:pt x="71" y="0"/>
                    <a:pt x="71" y="0"/>
                  </a:cubicBezTo>
                  <a:cubicBezTo>
                    <a:pt x="71" y="0"/>
                    <a:pt x="69" y="0"/>
                    <a:pt x="69" y="0"/>
                  </a:cubicBezTo>
                  <a:cubicBezTo>
                    <a:pt x="69" y="0"/>
                    <a:pt x="67" y="2"/>
                    <a:pt x="67" y="3"/>
                  </a:cubicBezTo>
                  <a:cubicBezTo>
                    <a:pt x="67" y="3"/>
                    <a:pt x="65" y="5"/>
                    <a:pt x="65" y="5"/>
                  </a:cubicBezTo>
                  <a:cubicBezTo>
                    <a:pt x="65" y="5"/>
                    <a:pt x="65" y="8"/>
                    <a:pt x="65" y="8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1" y="9"/>
                    <a:pt x="59" y="11"/>
                    <a:pt x="59" y="12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4" y="8"/>
                    <a:pt x="34" y="9"/>
                  </a:cubicBezTo>
                  <a:cubicBezTo>
                    <a:pt x="34" y="9"/>
                    <a:pt x="34" y="10"/>
                    <a:pt x="34" y="10"/>
                  </a:cubicBezTo>
                  <a:cubicBezTo>
                    <a:pt x="34" y="10"/>
                    <a:pt x="34" y="11"/>
                    <a:pt x="34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0" y="11"/>
                    <a:pt x="30" y="11"/>
                  </a:cubicBezTo>
                  <a:cubicBezTo>
                    <a:pt x="30" y="12"/>
                    <a:pt x="28" y="12"/>
                    <a:pt x="28" y="12"/>
                  </a:cubicBezTo>
                  <a:cubicBezTo>
                    <a:pt x="28" y="13"/>
                    <a:pt x="28" y="13"/>
                    <a:pt x="28" y="14"/>
                  </a:cubicBezTo>
                  <a:cubicBezTo>
                    <a:pt x="28" y="14"/>
                    <a:pt x="27" y="16"/>
                    <a:pt x="27" y="16"/>
                  </a:cubicBezTo>
                  <a:cubicBezTo>
                    <a:pt x="27" y="16"/>
                    <a:pt x="27" y="19"/>
                    <a:pt x="27" y="19"/>
                  </a:cubicBezTo>
                  <a:cubicBezTo>
                    <a:pt x="27" y="19"/>
                    <a:pt x="23" y="20"/>
                    <a:pt x="23" y="20"/>
                  </a:cubicBezTo>
                  <a:cubicBezTo>
                    <a:pt x="23" y="20"/>
                    <a:pt x="23" y="22"/>
                    <a:pt x="23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6" y="27"/>
                    <a:pt x="15" y="27"/>
                  </a:cubicBezTo>
                  <a:cubicBezTo>
                    <a:pt x="15" y="27"/>
                    <a:pt x="15" y="28"/>
                    <a:pt x="14" y="28"/>
                  </a:cubicBezTo>
                  <a:cubicBezTo>
                    <a:pt x="14" y="28"/>
                    <a:pt x="13" y="28"/>
                    <a:pt x="13" y="28"/>
                  </a:cubicBezTo>
                  <a:cubicBezTo>
                    <a:pt x="13" y="28"/>
                    <a:pt x="12" y="27"/>
                    <a:pt x="12" y="27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1" y="29"/>
                    <a:pt x="11" y="28"/>
                  </a:cubicBezTo>
                  <a:cubicBezTo>
                    <a:pt x="11" y="28"/>
                    <a:pt x="10" y="26"/>
                    <a:pt x="10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9"/>
                    <a:pt x="4" y="29"/>
                  </a:cubicBezTo>
                  <a:cubicBezTo>
                    <a:pt x="4" y="29"/>
                    <a:pt x="3" y="30"/>
                    <a:pt x="3" y="30"/>
                  </a:cubicBezTo>
                  <a:cubicBezTo>
                    <a:pt x="3" y="30"/>
                    <a:pt x="3" y="32"/>
                    <a:pt x="3" y="32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6" y="74"/>
                    <a:pt x="16" y="74"/>
                    <a:pt x="16" y="74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6" y="73"/>
                    <a:pt x="26" y="73"/>
                    <a:pt x="26" y="73"/>
                  </a:cubicBezTo>
                  <a:cubicBezTo>
                    <a:pt x="26" y="73"/>
                    <a:pt x="30" y="74"/>
                    <a:pt x="30" y="74"/>
                  </a:cubicBezTo>
                  <a:cubicBezTo>
                    <a:pt x="30" y="74"/>
                    <a:pt x="32" y="73"/>
                    <a:pt x="33" y="73"/>
                  </a:cubicBezTo>
                  <a:cubicBezTo>
                    <a:pt x="33" y="73"/>
                    <a:pt x="39" y="71"/>
                    <a:pt x="39" y="71"/>
                  </a:cubicBezTo>
                  <a:cubicBezTo>
                    <a:pt x="39" y="71"/>
                    <a:pt x="39" y="70"/>
                    <a:pt x="38" y="70"/>
                  </a:cubicBezTo>
                  <a:cubicBezTo>
                    <a:pt x="38" y="69"/>
                    <a:pt x="38" y="67"/>
                    <a:pt x="38" y="67"/>
                  </a:cubicBezTo>
                  <a:cubicBezTo>
                    <a:pt x="38" y="67"/>
                    <a:pt x="39" y="64"/>
                    <a:pt x="39" y="64"/>
                  </a:cubicBezTo>
                  <a:cubicBezTo>
                    <a:pt x="39" y="64"/>
                    <a:pt x="39" y="63"/>
                    <a:pt x="39" y="63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3" y="60"/>
                    <a:pt x="44" y="61"/>
                    <a:pt x="45" y="61"/>
                  </a:cubicBezTo>
                  <a:cubicBezTo>
                    <a:pt x="45" y="61"/>
                    <a:pt x="48" y="60"/>
                    <a:pt x="48" y="60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2" y="56"/>
                    <a:pt x="53" y="56"/>
                  </a:cubicBezTo>
                  <a:cubicBezTo>
                    <a:pt x="53" y="56"/>
                    <a:pt x="53" y="57"/>
                    <a:pt x="53" y="57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9" y="55"/>
                    <a:pt x="59" y="55"/>
                    <a:pt x="59" y="55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9" y="53"/>
                    <a:pt x="59" y="52"/>
                    <a:pt x="59" y="52"/>
                  </a:cubicBezTo>
                  <a:cubicBezTo>
                    <a:pt x="59" y="52"/>
                    <a:pt x="59" y="50"/>
                    <a:pt x="59" y="50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60" y="46"/>
                    <a:pt x="60" y="46"/>
                    <a:pt x="60" y="46"/>
                  </a:cubicBezTo>
                  <a:cubicBezTo>
                    <a:pt x="64" y="45"/>
                    <a:pt x="64" y="45"/>
                    <a:pt x="64" y="45"/>
                  </a:cubicBezTo>
                  <a:cubicBezTo>
                    <a:pt x="66" y="44"/>
                    <a:pt x="66" y="44"/>
                    <a:pt x="66" y="44"/>
                  </a:cubicBezTo>
                  <a:cubicBezTo>
                    <a:pt x="66" y="44"/>
                    <a:pt x="66" y="43"/>
                    <a:pt x="66" y="42"/>
                  </a:cubicBezTo>
                  <a:cubicBezTo>
                    <a:pt x="66" y="42"/>
                    <a:pt x="65" y="41"/>
                    <a:pt x="65" y="41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0" y="35"/>
                    <a:pt x="70" y="35"/>
                    <a:pt x="70" y="35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0" y="34"/>
                    <a:pt x="73" y="31"/>
                    <a:pt x="73" y="31"/>
                  </a:cubicBezTo>
                  <a:cubicBezTo>
                    <a:pt x="73" y="31"/>
                    <a:pt x="74" y="30"/>
                    <a:pt x="74" y="29"/>
                  </a:cubicBezTo>
                  <a:cubicBezTo>
                    <a:pt x="74" y="29"/>
                    <a:pt x="74" y="28"/>
                    <a:pt x="74" y="27"/>
                  </a:cubicBezTo>
                  <a:cubicBezTo>
                    <a:pt x="74" y="27"/>
                    <a:pt x="74" y="26"/>
                    <a:pt x="74" y="26"/>
                  </a:cubicBezTo>
                  <a:cubicBezTo>
                    <a:pt x="74" y="26"/>
                    <a:pt x="74" y="25"/>
                    <a:pt x="74" y="25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4" y="18"/>
                    <a:pt x="74" y="18"/>
                    <a:pt x="74" y="18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6" y="17"/>
                    <a:pt x="76" y="17"/>
                  </a:cubicBezTo>
                  <a:cubicBezTo>
                    <a:pt x="76" y="17"/>
                    <a:pt x="80" y="15"/>
                    <a:pt x="80" y="15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0" y="14"/>
                    <a:pt x="91" y="14"/>
                    <a:pt x="92" y="14"/>
                  </a:cubicBezTo>
                  <a:cubicBezTo>
                    <a:pt x="93" y="14"/>
                    <a:pt x="94" y="14"/>
                    <a:pt x="94" y="13"/>
                  </a:cubicBezTo>
                  <a:cubicBezTo>
                    <a:pt x="94" y="13"/>
                    <a:pt x="95" y="13"/>
                    <a:pt x="95" y="13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4" y="12"/>
                    <a:pt x="95" y="11"/>
                    <a:pt x="95" y="11"/>
                  </a:cubicBezTo>
                  <a:cubicBezTo>
                    <a:pt x="97" y="11"/>
                    <a:pt x="97" y="11"/>
                    <a:pt x="97" y="11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6" y="9"/>
                    <a:pt x="93" y="9"/>
                    <a:pt x="92" y="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782CB461-FAAB-9B52-090E-3AEEE111602C}"/>
                </a:ext>
              </a:extLst>
            </p:cNvPr>
            <p:cNvGrpSpPr/>
            <p:nvPr/>
          </p:nvGrpSpPr>
          <p:grpSpPr>
            <a:xfrm>
              <a:off x="6283325" y="3584575"/>
              <a:ext cx="511175" cy="444500"/>
              <a:chOff x="6283325" y="3584575"/>
              <a:chExt cx="511175" cy="444500"/>
            </a:xfrm>
            <a:grpFill/>
          </p:grpSpPr>
          <p:sp>
            <p:nvSpPr>
              <p:cNvPr id="417" name="Freeform 854">
                <a:extLst>
                  <a:ext uri="{FF2B5EF4-FFF2-40B4-BE49-F238E27FC236}">
                    <a16:creationId xmlns:a16="http://schemas.microsoft.com/office/drawing/2014/main" id="{A1A3B8A2-B657-2188-1B70-A722058C5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2700" y="3887788"/>
                <a:ext cx="120650" cy="138113"/>
              </a:xfrm>
              <a:custGeom>
                <a:avLst/>
                <a:gdLst>
                  <a:gd name="T0" fmla="*/ 12 w 29"/>
                  <a:gd name="T1" fmla="*/ 28 h 33"/>
                  <a:gd name="T2" fmla="*/ 15 w 29"/>
                  <a:gd name="T3" fmla="*/ 28 h 33"/>
                  <a:gd name="T4" fmla="*/ 17 w 29"/>
                  <a:gd name="T5" fmla="*/ 27 h 33"/>
                  <a:gd name="T6" fmla="*/ 18 w 29"/>
                  <a:gd name="T7" fmla="*/ 25 h 33"/>
                  <a:gd name="T8" fmla="*/ 21 w 29"/>
                  <a:gd name="T9" fmla="*/ 23 h 33"/>
                  <a:gd name="T10" fmla="*/ 14 w 29"/>
                  <a:gd name="T11" fmla="*/ 15 h 33"/>
                  <a:gd name="T12" fmla="*/ 23 w 29"/>
                  <a:gd name="T13" fmla="*/ 13 h 33"/>
                  <a:gd name="T14" fmla="*/ 27 w 29"/>
                  <a:gd name="T15" fmla="*/ 12 h 33"/>
                  <a:gd name="T16" fmla="*/ 29 w 29"/>
                  <a:gd name="T17" fmla="*/ 10 h 33"/>
                  <a:gd name="T18" fmla="*/ 29 w 29"/>
                  <a:gd name="T19" fmla="*/ 9 h 33"/>
                  <a:gd name="T20" fmla="*/ 28 w 29"/>
                  <a:gd name="T21" fmla="*/ 9 h 33"/>
                  <a:gd name="T22" fmla="*/ 28 w 29"/>
                  <a:gd name="T23" fmla="*/ 8 h 33"/>
                  <a:gd name="T24" fmla="*/ 28 w 29"/>
                  <a:gd name="T25" fmla="*/ 7 h 33"/>
                  <a:gd name="T26" fmla="*/ 28 w 29"/>
                  <a:gd name="T27" fmla="*/ 5 h 33"/>
                  <a:gd name="T28" fmla="*/ 27 w 29"/>
                  <a:gd name="T29" fmla="*/ 4 h 33"/>
                  <a:gd name="T30" fmla="*/ 27 w 29"/>
                  <a:gd name="T31" fmla="*/ 2 h 33"/>
                  <a:gd name="T32" fmla="*/ 26 w 29"/>
                  <a:gd name="T33" fmla="*/ 0 h 33"/>
                  <a:gd name="T34" fmla="*/ 26 w 29"/>
                  <a:gd name="T35" fmla="*/ 1 h 33"/>
                  <a:gd name="T36" fmla="*/ 13 w 29"/>
                  <a:gd name="T37" fmla="*/ 9 h 33"/>
                  <a:gd name="T38" fmla="*/ 8 w 29"/>
                  <a:gd name="T39" fmla="*/ 8 h 33"/>
                  <a:gd name="T40" fmla="*/ 6 w 29"/>
                  <a:gd name="T41" fmla="*/ 5 h 33"/>
                  <a:gd name="T42" fmla="*/ 5 w 29"/>
                  <a:gd name="T43" fmla="*/ 6 h 33"/>
                  <a:gd name="T44" fmla="*/ 5 w 29"/>
                  <a:gd name="T45" fmla="*/ 7 h 33"/>
                  <a:gd name="T46" fmla="*/ 4 w 29"/>
                  <a:gd name="T47" fmla="*/ 16 h 33"/>
                  <a:gd name="T48" fmla="*/ 0 w 29"/>
                  <a:gd name="T49" fmla="*/ 32 h 33"/>
                  <a:gd name="T50" fmla="*/ 8 w 29"/>
                  <a:gd name="T51" fmla="*/ 33 h 33"/>
                  <a:gd name="T52" fmla="*/ 12 w 29"/>
                  <a:gd name="T53" fmla="*/ 2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" h="33">
                    <a:moveTo>
                      <a:pt x="12" y="28"/>
                    </a:moveTo>
                    <a:cubicBezTo>
                      <a:pt x="15" y="28"/>
                      <a:pt x="15" y="28"/>
                      <a:pt x="15" y="28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22" y="13"/>
                      <a:pt x="23" y="13"/>
                    </a:cubicBezTo>
                    <a:cubicBezTo>
                      <a:pt x="23" y="13"/>
                      <a:pt x="27" y="12"/>
                      <a:pt x="27" y="12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9"/>
                      <a:pt x="29" y="9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8" y="9"/>
                      <a:pt x="27" y="8"/>
                      <a:pt x="28" y="8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7"/>
                      <a:pt x="28" y="6"/>
                      <a:pt x="28" y="5"/>
                    </a:cubicBezTo>
                    <a:cubicBezTo>
                      <a:pt x="28" y="5"/>
                      <a:pt x="27" y="4"/>
                      <a:pt x="27" y="4"/>
                    </a:cubicBezTo>
                    <a:cubicBezTo>
                      <a:pt x="27" y="4"/>
                      <a:pt x="27" y="2"/>
                      <a:pt x="27" y="2"/>
                    </a:cubicBezTo>
                    <a:cubicBezTo>
                      <a:pt x="27" y="2"/>
                      <a:pt x="26" y="1"/>
                      <a:pt x="2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8" y="33"/>
                      <a:pt x="8" y="33"/>
                      <a:pt x="8" y="33"/>
                    </a:cubicBezTo>
                    <a:lnTo>
                      <a:pt x="12" y="2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18" name="Freeform 859">
                <a:extLst>
                  <a:ext uri="{FF2B5EF4-FFF2-40B4-BE49-F238E27FC236}">
                    <a16:creationId xmlns:a16="http://schemas.microsoft.com/office/drawing/2014/main" id="{3489155F-4A37-48D3-ED4D-E1CB0AAD0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2063" y="3895725"/>
                <a:ext cx="41275" cy="125413"/>
              </a:xfrm>
              <a:custGeom>
                <a:avLst/>
                <a:gdLst>
                  <a:gd name="T0" fmla="*/ 7 w 10"/>
                  <a:gd name="T1" fmla="*/ 0 h 30"/>
                  <a:gd name="T2" fmla="*/ 4 w 10"/>
                  <a:gd name="T3" fmla="*/ 7 h 30"/>
                  <a:gd name="T4" fmla="*/ 2 w 10"/>
                  <a:gd name="T5" fmla="*/ 13 h 30"/>
                  <a:gd name="T6" fmla="*/ 0 w 10"/>
                  <a:gd name="T7" fmla="*/ 15 h 30"/>
                  <a:gd name="T8" fmla="*/ 5 w 10"/>
                  <a:gd name="T9" fmla="*/ 30 h 30"/>
                  <a:gd name="T10" fmla="*/ 9 w 10"/>
                  <a:gd name="T11" fmla="*/ 14 h 30"/>
                  <a:gd name="T12" fmla="*/ 10 w 10"/>
                  <a:gd name="T13" fmla="*/ 5 h 30"/>
                  <a:gd name="T14" fmla="*/ 10 w 10"/>
                  <a:gd name="T15" fmla="*/ 4 h 30"/>
                  <a:gd name="T16" fmla="*/ 9 w 10"/>
                  <a:gd name="T17" fmla="*/ 0 h 30"/>
                  <a:gd name="T18" fmla="*/ 7 w 10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30">
                    <a:moveTo>
                      <a:pt x="7" y="0"/>
                    </a:moveTo>
                    <a:cubicBezTo>
                      <a:pt x="6" y="3"/>
                      <a:pt x="5" y="5"/>
                      <a:pt x="4" y="7"/>
                    </a:cubicBezTo>
                    <a:cubicBezTo>
                      <a:pt x="4" y="9"/>
                      <a:pt x="3" y="11"/>
                      <a:pt x="2" y="13"/>
                    </a:cubicBezTo>
                    <a:cubicBezTo>
                      <a:pt x="2" y="14"/>
                      <a:pt x="0" y="15"/>
                      <a:pt x="0" y="15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0"/>
                      <a:pt x="9" y="0"/>
                      <a:pt x="9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19" name="Freeform 860">
                <a:extLst>
                  <a:ext uri="{FF2B5EF4-FFF2-40B4-BE49-F238E27FC236}">
                    <a16:creationId xmlns:a16="http://schemas.microsoft.com/office/drawing/2014/main" id="{4E3E4B2A-903E-4414-CF17-878086BA2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0650" y="3746500"/>
                <a:ext cx="274637" cy="282575"/>
              </a:xfrm>
              <a:custGeom>
                <a:avLst/>
                <a:gdLst>
                  <a:gd name="T0" fmla="*/ 40 w 66"/>
                  <a:gd name="T1" fmla="*/ 67 h 68"/>
                  <a:gd name="T2" fmla="*/ 57 w 66"/>
                  <a:gd name="T3" fmla="*/ 61 h 68"/>
                  <a:gd name="T4" fmla="*/ 64 w 66"/>
                  <a:gd name="T5" fmla="*/ 60 h 68"/>
                  <a:gd name="T6" fmla="*/ 66 w 66"/>
                  <a:gd name="T7" fmla="*/ 61 h 68"/>
                  <a:gd name="T8" fmla="*/ 63 w 66"/>
                  <a:gd name="T9" fmla="*/ 54 h 68"/>
                  <a:gd name="T10" fmla="*/ 61 w 66"/>
                  <a:gd name="T11" fmla="*/ 51 h 68"/>
                  <a:gd name="T12" fmla="*/ 60 w 66"/>
                  <a:gd name="T13" fmla="*/ 44 h 68"/>
                  <a:gd name="T14" fmla="*/ 56 w 66"/>
                  <a:gd name="T15" fmla="*/ 41 h 68"/>
                  <a:gd name="T16" fmla="*/ 49 w 66"/>
                  <a:gd name="T17" fmla="*/ 37 h 68"/>
                  <a:gd name="T18" fmla="*/ 49 w 66"/>
                  <a:gd name="T19" fmla="*/ 33 h 68"/>
                  <a:gd name="T20" fmla="*/ 48 w 66"/>
                  <a:gd name="T21" fmla="*/ 32 h 68"/>
                  <a:gd name="T22" fmla="*/ 45 w 66"/>
                  <a:gd name="T23" fmla="*/ 30 h 68"/>
                  <a:gd name="T24" fmla="*/ 46 w 66"/>
                  <a:gd name="T25" fmla="*/ 27 h 68"/>
                  <a:gd name="T26" fmla="*/ 45 w 66"/>
                  <a:gd name="T27" fmla="*/ 25 h 68"/>
                  <a:gd name="T28" fmla="*/ 47 w 66"/>
                  <a:gd name="T29" fmla="*/ 22 h 68"/>
                  <a:gd name="T30" fmla="*/ 48 w 66"/>
                  <a:gd name="T31" fmla="*/ 20 h 68"/>
                  <a:gd name="T32" fmla="*/ 50 w 66"/>
                  <a:gd name="T33" fmla="*/ 18 h 68"/>
                  <a:gd name="T34" fmla="*/ 49 w 66"/>
                  <a:gd name="T35" fmla="*/ 16 h 68"/>
                  <a:gd name="T36" fmla="*/ 48 w 66"/>
                  <a:gd name="T37" fmla="*/ 14 h 68"/>
                  <a:gd name="T38" fmla="*/ 45 w 66"/>
                  <a:gd name="T39" fmla="*/ 13 h 68"/>
                  <a:gd name="T40" fmla="*/ 43 w 66"/>
                  <a:gd name="T41" fmla="*/ 9 h 68"/>
                  <a:gd name="T42" fmla="*/ 41 w 66"/>
                  <a:gd name="T43" fmla="*/ 6 h 68"/>
                  <a:gd name="T44" fmla="*/ 41 w 66"/>
                  <a:gd name="T45" fmla="*/ 3 h 68"/>
                  <a:gd name="T46" fmla="*/ 38 w 66"/>
                  <a:gd name="T47" fmla="*/ 2 h 68"/>
                  <a:gd name="T48" fmla="*/ 36 w 66"/>
                  <a:gd name="T49" fmla="*/ 4 h 68"/>
                  <a:gd name="T50" fmla="*/ 35 w 66"/>
                  <a:gd name="T51" fmla="*/ 1 h 68"/>
                  <a:gd name="T52" fmla="*/ 31 w 66"/>
                  <a:gd name="T53" fmla="*/ 1 h 68"/>
                  <a:gd name="T54" fmla="*/ 27 w 66"/>
                  <a:gd name="T55" fmla="*/ 1 h 68"/>
                  <a:gd name="T56" fmla="*/ 24 w 66"/>
                  <a:gd name="T57" fmla="*/ 2 h 68"/>
                  <a:gd name="T58" fmla="*/ 23 w 66"/>
                  <a:gd name="T59" fmla="*/ 5 h 68"/>
                  <a:gd name="T60" fmla="*/ 17 w 66"/>
                  <a:gd name="T61" fmla="*/ 9 h 68"/>
                  <a:gd name="T62" fmla="*/ 17 w 66"/>
                  <a:gd name="T63" fmla="*/ 18 h 68"/>
                  <a:gd name="T64" fmla="*/ 0 w 66"/>
                  <a:gd name="T65" fmla="*/ 34 h 68"/>
                  <a:gd name="T66" fmla="*/ 1 w 66"/>
                  <a:gd name="T67" fmla="*/ 38 h 68"/>
                  <a:gd name="T68" fmla="*/ 2 w 66"/>
                  <a:gd name="T69" fmla="*/ 41 h 68"/>
                  <a:gd name="T70" fmla="*/ 2 w 66"/>
                  <a:gd name="T71" fmla="*/ 43 h 68"/>
                  <a:gd name="T72" fmla="*/ 3 w 66"/>
                  <a:gd name="T73" fmla="*/ 44 h 68"/>
                  <a:gd name="T74" fmla="*/ 21 w 66"/>
                  <a:gd name="T75" fmla="*/ 5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6" h="68">
                    <a:moveTo>
                      <a:pt x="21" y="52"/>
                    </a:moveTo>
                    <a:cubicBezTo>
                      <a:pt x="40" y="67"/>
                      <a:pt x="40" y="67"/>
                      <a:pt x="40" y="67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3" y="68"/>
                      <a:pt x="57" y="61"/>
                      <a:pt x="57" y="61"/>
                    </a:cubicBezTo>
                    <a:cubicBezTo>
                      <a:pt x="64" y="61"/>
                      <a:pt x="64" y="61"/>
                      <a:pt x="64" y="61"/>
                    </a:cubicBezTo>
                    <a:cubicBezTo>
                      <a:pt x="64" y="61"/>
                      <a:pt x="64" y="60"/>
                      <a:pt x="64" y="60"/>
                    </a:cubicBezTo>
                    <a:cubicBezTo>
                      <a:pt x="64" y="60"/>
                      <a:pt x="64" y="60"/>
                      <a:pt x="65" y="60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6" y="61"/>
                      <a:pt x="63" y="58"/>
                      <a:pt x="63" y="57"/>
                    </a:cubicBezTo>
                    <a:cubicBezTo>
                      <a:pt x="63" y="57"/>
                      <a:pt x="63" y="54"/>
                      <a:pt x="63" y="54"/>
                    </a:cubicBezTo>
                    <a:cubicBezTo>
                      <a:pt x="62" y="54"/>
                      <a:pt x="61" y="53"/>
                      <a:pt x="61" y="53"/>
                    </a:cubicBezTo>
                    <a:cubicBezTo>
                      <a:pt x="61" y="53"/>
                      <a:pt x="61" y="51"/>
                      <a:pt x="61" y="51"/>
                    </a:cubicBezTo>
                    <a:cubicBezTo>
                      <a:pt x="61" y="51"/>
                      <a:pt x="61" y="47"/>
                      <a:pt x="61" y="47"/>
                    </a:cubicBezTo>
                    <a:cubicBezTo>
                      <a:pt x="61" y="47"/>
                      <a:pt x="60" y="44"/>
                      <a:pt x="60" y="44"/>
                    </a:cubicBezTo>
                    <a:cubicBezTo>
                      <a:pt x="59" y="44"/>
                      <a:pt x="59" y="42"/>
                      <a:pt x="59" y="42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49" y="37"/>
                      <a:pt x="49" y="37"/>
                    </a:cubicBezTo>
                    <a:cubicBezTo>
                      <a:pt x="49" y="37"/>
                      <a:pt x="50" y="35"/>
                      <a:pt x="50" y="35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8" y="33"/>
                      <a:pt x="48" y="33"/>
                      <a:pt x="48" y="33"/>
                    </a:cubicBezTo>
                    <a:cubicBezTo>
                      <a:pt x="48" y="33"/>
                      <a:pt x="48" y="32"/>
                      <a:pt x="48" y="32"/>
                    </a:cubicBezTo>
                    <a:cubicBezTo>
                      <a:pt x="48" y="32"/>
                      <a:pt x="46" y="32"/>
                      <a:pt x="46" y="31"/>
                    </a:cubicBezTo>
                    <a:cubicBezTo>
                      <a:pt x="46" y="31"/>
                      <a:pt x="45" y="30"/>
                      <a:pt x="45" y="30"/>
                    </a:cubicBezTo>
                    <a:cubicBezTo>
                      <a:pt x="45" y="30"/>
                      <a:pt x="45" y="29"/>
                      <a:pt x="45" y="29"/>
                    </a:cubicBezTo>
                    <a:cubicBezTo>
                      <a:pt x="45" y="28"/>
                      <a:pt x="46" y="27"/>
                      <a:pt x="46" y="27"/>
                    </a:cubicBezTo>
                    <a:cubicBezTo>
                      <a:pt x="46" y="27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7" y="22"/>
                      <a:pt x="48" y="22"/>
                      <a:pt x="48" y="22"/>
                    </a:cubicBezTo>
                    <a:cubicBezTo>
                      <a:pt x="48" y="22"/>
                      <a:pt x="48" y="20"/>
                      <a:pt x="48" y="2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3"/>
                      <a:pt x="45" y="13"/>
                      <a:pt x="45" y="13"/>
                    </a:cubicBezTo>
                    <a:cubicBezTo>
                      <a:pt x="45" y="12"/>
                      <a:pt x="44" y="10"/>
                      <a:pt x="44" y="9"/>
                    </a:cubicBezTo>
                    <a:cubicBezTo>
                      <a:pt x="44" y="9"/>
                      <a:pt x="43" y="9"/>
                      <a:pt x="43" y="9"/>
                    </a:cubicBezTo>
                    <a:cubicBezTo>
                      <a:pt x="43" y="9"/>
                      <a:pt x="42" y="8"/>
                      <a:pt x="42" y="7"/>
                    </a:cubicBezTo>
                    <a:cubicBezTo>
                      <a:pt x="42" y="7"/>
                      <a:pt x="41" y="6"/>
                      <a:pt x="41" y="6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3"/>
                      <a:pt x="39" y="2"/>
                      <a:pt x="38" y="2"/>
                    </a:cubicBezTo>
                    <a:cubicBezTo>
                      <a:pt x="38" y="2"/>
                      <a:pt x="37" y="3"/>
                      <a:pt x="37" y="3"/>
                    </a:cubicBezTo>
                    <a:cubicBezTo>
                      <a:pt x="37" y="3"/>
                      <a:pt x="37" y="4"/>
                      <a:pt x="36" y="4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2"/>
                      <a:pt x="36" y="1"/>
                      <a:pt x="35" y="1"/>
                    </a:cubicBezTo>
                    <a:cubicBezTo>
                      <a:pt x="34" y="1"/>
                      <a:pt x="34" y="2"/>
                      <a:pt x="33" y="2"/>
                    </a:cubicBezTo>
                    <a:cubicBezTo>
                      <a:pt x="32" y="2"/>
                      <a:pt x="32" y="1"/>
                      <a:pt x="31" y="1"/>
                    </a:cubicBezTo>
                    <a:cubicBezTo>
                      <a:pt x="31" y="1"/>
                      <a:pt x="30" y="1"/>
                      <a:pt x="30" y="1"/>
                    </a:cubicBezTo>
                    <a:cubicBezTo>
                      <a:pt x="29" y="1"/>
                      <a:pt x="28" y="0"/>
                      <a:pt x="27" y="1"/>
                    </a:cubicBezTo>
                    <a:cubicBezTo>
                      <a:pt x="26" y="1"/>
                      <a:pt x="26" y="2"/>
                      <a:pt x="25" y="2"/>
                    </a:cubicBezTo>
                    <a:cubicBezTo>
                      <a:pt x="25" y="2"/>
                      <a:pt x="24" y="2"/>
                      <a:pt x="24" y="2"/>
                    </a:cubicBezTo>
                    <a:cubicBezTo>
                      <a:pt x="24" y="3"/>
                      <a:pt x="24" y="4"/>
                      <a:pt x="24" y="4"/>
                    </a:cubicBezTo>
                    <a:cubicBezTo>
                      <a:pt x="24" y="4"/>
                      <a:pt x="23" y="5"/>
                      <a:pt x="23" y="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8" y="14"/>
                      <a:pt x="18" y="15"/>
                    </a:cubicBezTo>
                    <a:cubicBezTo>
                      <a:pt x="18" y="15"/>
                      <a:pt x="17" y="18"/>
                      <a:pt x="17" y="18"/>
                    </a:cubicBezTo>
                    <a:cubicBezTo>
                      <a:pt x="17" y="18"/>
                      <a:pt x="16" y="25"/>
                      <a:pt x="16" y="25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5"/>
                      <a:pt x="1" y="36"/>
                      <a:pt x="1" y="36"/>
                    </a:cubicBezTo>
                    <a:cubicBezTo>
                      <a:pt x="1" y="36"/>
                      <a:pt x="1" y="38"/>
                      <a:pt x="1" y="38"/>
                    </a:cubicBezTo>
                    <a:cubicBezTo>
                      <a:pt x="1" y="38"/>
                      <a:pt x="2" y="39"/>
                      <a:pt x="2" y="39"/>
                    </a:cubicBezTo>
                    <a:cubicBezTo>
                      <a:pt x="2" y="40"/>
                      <a:pt x="2" y="41"/>
                      <a:pt x="2" y="41"/>
                    </a:cubicBezTo>
                    <a:cubicBezTo>
                      <a:pt x="2" y="41"/>
                      <a:pt x="2" y="42"/>
                      <a:pt x="2" y="42"/>
                    </a:cubicBezTo>
                    <a:cubicBezTo>
                      <a:pt x="1" y="42"/>
                      <a:pt x="2" y="43"/>
                      <a:pt x="2" y="43"/>
                    </a:cubicBezTo>
                    <a:cubicBezTo>
                      <a:pt x="2" y="43"/>
                      <a:pt x="3" y="43"/>
                      <a:pt x="3" y="43"/>
                    </a:cubicBezTo>
                    <a:cubicBezTo>
                      <a:pt x="3" y="43"/>
                      <a:pt x="3" y="44"/>
                      <a:pt x="3" y="44"/>
                    </a:cubicBezTo>
                    <a:cubicBezTo>
                      <a:pt x="10" y="45"/>
                      <a:pt x="10" y="45"/>
                      <a:pt x="10" y="45"/>
                    </a:cubicBezTo>
                    <a:lnTo>
                      <a:pt x="21" y="5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0" name="Freeform 833">
                <a:extLst>
                  <a:ext uri="{FF2B5EF4-FFF2-40B4-BE49-F238E27FC236}">
                    <a16:creationId xmlns:a16="http://schemas.microsoft.com/office/drawing/2014/main" id="{5A50CE8B-38F8-39A2-EE42-CC3C1C92F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6513" y="3751263"/>
                <a:ext cx="184150" cy="174625"/>
              </a:xfrm>
              <a:custGeom>
                <a:avLst/>
                <a:gdLst>
                  <a:gd name="T0" fmla="*/ 43 w 44"/>
                  <a:gd name="T1" fmla="*/ 1 h 42"/>
                  <a:gd name="T2" fmla="*/ 41 w 44"/>
                  <a:gd name="T3" fmla="*/ 1 h 42"/>
                  <a:gd name="T4" fmla="*/ 39 w 44"/>
                  <a:gd name="T5" fmla="*/ 1 h 42"/>
                  <a:gd name="T6" fmla="*/ 35 w 44"/>
                  <a:gd name="T7" fmla="*/ 2 h 42"/>
                  <a:gd name="T8" fmla="*/ 32 w 44"/>
                  <a:gd name="T9" fmla="*/ 2 h 42"/>
                  <a:gd name="T10" fmla="*/ 26 w 44"/>
                  <a:gd name="T11" fmla="*/ 4 h 42"/>
                  <a:gd name="T12" fmla="*/ 22 w 44"/>
                  <a:gd name="T13" fmla="*/ 5 h 42"/>
                  <a:gd name="T14" fmla="*/ 19 w 44"/>
                  <a:gd name="T15" fmla="*/ 5 h 42"/>
                  <a:gd name="T16" fmla="*/ 16 w 44"/>
                  <a:gd name="T17" fmla="*/ 4 h 42"/>
                  <a:gd name="T18" fmla="*/ 14 w 44"/>
                  <a:gd name="T19" fmla="*/ 4 h 42"/>
                  <a:gd name="T20" fmla="*/ 12 w 44"/>
                  <a:gd name="T21" fmla="*/ 5 h 42"/>
                  <a:gd name="T22" fmla="*/ 11 w 44"/>
                  <a:gd name="T23" fmla="*/ 5 h 42"/>
                  <a:gd name="T24" fmla="*/ 7 w 44"/>
                  <a:gd name="T25" fmla="*/ 5 h 42"/>
                  <a:gd name="T26" fmla="*/ 5 w 44"/>
                  <a:gd name="T27" fmla="*/ 4 h 42"/>
                  <a:gd name="T28" fmla="*/ 5 w 44"/>
                  <a:gd name="T29" fmla="*/ 7 h 42"/>
                  <a:gd name="T30" fmla="*/ 5 w 44"/>
                  <a:gd name="T31" fmla="*/ 8 h 42"/>
                  <a:gd name="T32" fmla="*/ 5 w 44"/>
                  <a:gd name="T33" fmla="*/ 9 h 42"/>
                  <a:gd name="T34" fmla="*/ 3 w 44"/>
                  <a:gd name="T35" fmla="*/ 10 h 42"/>
                  <a:gd name="T36" fmla="*/ 3 w 44"/>
                  <a:gd name="T37" fmla="*/ 11 h 42"/>
                  <a:gd name="T38" fmla="*/ 2 w 44"/>
                  <a:gd name="T39" fmla="*/ 12 h 42"/>
                  <a:gd name="T40" fmla="*/ 1 w 44"/>
                  <a:gd name="T41" fmla="*/ 12 h 42"/>
                  <a:gd name="T42" fmla="*/ 0 w 44"/>
                  <a:gd name="T43" fmla="*/ 13 h 42"/>
                  <a:gd name="T44" fmla="*/ 1 w 44"/>
                  <a:gd name="T45" fmla="*/ 19 h 42"/>
                  <a:gd name="T46" fmla="*/ 1 w 44"/>
                  <a:gd name="T47" fmla="*/ 20 h 42"/>
                  <a:gd name="T48" fmla="*/ 1 w 44"/>
                  <a:gd name="T49" fmla="*/ 21 h 42"/>
                  <a:gd name="T50" fmla="*/ 1 w 44"/>
                  <a:gd name="T51" fmla="*/ 23 h 42"/>
                  <a:gd name="T52" fmla="*/ 4 w 44"/>
                  <a:gd name="T53" fmla="*/ 23 h 42"/>
                  <a:gd name="T54" fmla="*/ 4 w 44"/>
                  <a:gd name="T55" fmla="*/ 24 h 42"/>
                  <a:gd name="T56" fmla="*/ 5 w 44"/>
                  <a:gd name="T57" fmla="*/ 25 h 42"/>
                  <a:gd name="T58" fmla="*/ 6 w 44"/>
                  <a:gd name="T59" fmla="*/ 26 h 42"/>
                  <a:gd name="T60" fmla="*/ 3 w 44"/>
                  <a:gd name="T61" fmla="*/ 28 h 42"/>
                  <a:gd name="T62" fmla="*/ 4 w 44"/>
                  <a:gd name="T63" fmla="*/ 30 h 42"/>
                  <a:gd name="T64" fmla="*/ 3 w 44"/>
                  <a:gd name="T65" fmla="*/ 29 h 42"/>
                  <a:gd name="T66" fmla="*/ 1 w 44"/>
                  <a:gd name="T67" fmla="*/ 31 h 42"/>
                  <a:gd name="T68" fmla="*/ 1 w 44"/>
                  <a:gd name="T69" fmla="*/ 32 h 42"/>
                  <a:gd name="T70" fmla="*/ 0 w 44"/>
                  <a:gd name="T71" fmla="*/ 33 h 42"/>
                  <a:gd name="T72" fmla="*/ 0 w 44"/>
                  <a:gd name="T73" fmla="*/ 34 h 42"/>
                  <a:gd name="T74" fmla="*/ 0 w 44"/>
                  <a:gd name="T75" fmla="*/ 35 h 42"/>
                  <a:gd name="T76" fmla="*/ 0 w 44"/>
                  <a:gd name="T77" fmla="*/ 38 h 42"/>
                  <a:gd name="T78" fmla="*/ 2 w 44"/>
                  <a:gd name="T79" fmla="*/ 41 h 42"/>
                  <a:gd name="T80" fmla="*/ 7 w 44"/>
                  <a:gd name="T81" fmla="*/ 42 h 42"/>
                  <a:gd name="T82" fmla="*/ 20 w 44"/>
                  <a:gd name="T83" fmla="*/ 34 h 42"/>
                  <a:gd name="T84" fmla="*/ 36 w 44"/>
                  <a:gd name="T85" fmla="*/ 24 h 42"/>
                  <a:gd name="T86" fmla="*/ 37 w 44"/>
                  <a:gd name="T87" fmla="*/ 17 h 42"/>
                  <a:gd name="T88" fmla="*/ 38 w 44"/>
                  <a:gd name="T89" fmla="*/ 14 h 42"/>
                  <a:gd name="T90" fmla="*/ 37 w 44"/>
                  <a:gd name="T91" fmla="*/ 8 h 42"/>
                  <a:gd name="T92" fmla="*/ 40 w 44"/>
                  <a:gd name="T93" fmla="*/ 7 h 42"/>
                  <a:gd name="T94" fmla="*/ 43 w 44"/>
                  <a:gd name="T95" fmla="*/ 4 h 42"/>
                  <a:gd name="T96" fmla="*/ 44 w 44"/>
                  <a:gd name="T97" fmla="*/ 3 h 42"/>
                  <a:gd name="T98" fmla="*/ 44 w 44"/>
                  <a:gd name="T99" fmla="*/ 1 h 42"/>
                  <a:gd name="T100" fmla="*/ 43 w 44"/>
                  <a:gd name="T101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4" h="42">
                    <a:moveTo>
                      <a:pt x="43" y="1"/>
                    </a:moveTo>
                    <a:cubicBezTo>
                      <a:pt x="42" y="0"/>
                      <a:pt x="42" y="0"/>
                      <a:pt x="41" y="1"/>
                    </a:cubicBezTo>
                    <a:cubicBezTo>
                      <a:pt x="40" y="1"/>
                      <a:pt x="40" y="1"/>
                      <a:pt x="39" y="1"/>
                    </a:cubicBezTo>
                    <a:cubicBezTo>
                      <a:pt x="37" y="1"/>
                      <a:pt x="36" y="2"/>
                      <a:pt x="35" y="2"/>
                    </a:cubicBezTo>
                    <a:cubicBezTo>
                      <a:pt x="34" y="2"/>
                      <a:pt x="33" y="1"/>
                      <a:pt x="32" y="2"/>
                    </a:cubicBezTo>
                    <a:cubicBezTo>
                      <a:pt x="30" y="2"/>
                      <a:pt x="28" y="4"/>
                      <a:pt x="26" y="4"/>
                    </a:cubicBezTo>
                    <a:cubicBezTo>
                      <a:pt x="25" y="5"/>
                      <a:pt x="24" y="5"/>
                      <a:pt x="22" y="5"/>
                    </a:cubicBezTo>
                    <a:cubicBezTo>
                      <a:pt x="21" y="5"/>
                      <a:pt x="20" y="5"/>
                      <a:pt x="19" y="5"/>
                    </a:cubicBezTo>
                    <a:cubicBezTo>
                      <a:pt x="18" y="5"/>
                      <a:pt x="18" y="4"/>
                      <a:pt x="16" y="4"/>
                    </a:cubicBezTo>
                    <a:cubicBezTo>
                      <a:pt x="16" y="4"/>
                      <a:pt x="14" y="4"/>
                      <a:pt x="14" y="4"/>
                    </a:cubicBezTo>
                    <a:cubicBezTo>
                      <a:pt x="13" y="4"/>
                      <a:pt x="13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0" y="6"/>
                      <a:pt x="8" y="5"/>
                      <a:pt x="7" y="5"/>
                    </a:cubicBezTo>
                    <a:cubicBezTo>
                      <a:pt x="7" y="5"/>
                      <a:pt x="6" y="4"/>
                      <a:pt x="5" y="4"/>
                    </a:cubicBezTo>
                    <a:cubicBezTo>
                      <a:pt x="5" y="4"/>
                      <a:pt x="5" y="6"/>
                      <a:pt x="5" y="7"/>
                    </a:cubicBezTo>
                    <a:cubicBezTo>
                      <a:pt x="5" y="7"/>
                      <a:pt x="4" y="7"/>
                      <a:pt x="5" y="8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4" y="10"/>
                      <a:pt x="3" y="9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1"/>
                      <a:pt x="2" y="11"/>
                      <a:pt x="2" y="12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5"/>
                      <a:pt x="1" y="17"/>
                      <a:pt x="1" y="19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1" y="20"/>
                      <a:pt x="1" y="21"/>
                      <a:pt x="1" y="21"/>
                    </a:cubicBezTo>
                    <a:cubicBezTo>
                      <a:pt x="1" y="22"/>
                      <a:pt x="1" y="22"/>
                      <a:pt x="1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4"/>
                      <a:pt x="4" y="24"/>
                    </a:cubicBezTo>
                    <a:cubicBezTo>
                      <a:pt x="4" y="24"/>
                      <a:pt x="4" y="25"/>
                      <a:pt x="5" y="25"/>
                    </a:cubicBezTo>
                    <a:cubicBezTo>
                      <a:pt x="5" y="25"/>
                      <a:pt x="6" y="26"/>
                      <a:pt x="6" y="26"/>
                    </a:cubicBezTo>
                    <a:cubicBezTo>
                      <a:pt x="6" y="26"/>
                      <a:pt x="4" y="28"/>
                      <a:pt x="3" y="28"/>
                    </a:cubicBezTo>
                    <a:cubicBezTo>
                      <a:pt x="3" y="28"/>
                      <a:pt x="4" y="30"/>
                      <a:pt x="4" y="30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9"/>
                      <a:pt x="1" y="31"/>
                      <a:pt x="1" y="31"/>
                    </a:cubicBezTo>
                    <a:cubicBezTo>
                      <a:pt x="1" y="31"/>
                      <a:pt x="1" y="32"/>
                      <a:pt x="1" y="32"/>
                    </a:cubicBezTo>
                    <a:cubicBezTo>
                      <a:pt x="1" y="32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4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7" y="17"/>
                      <a:pt x="37" y="17"/>
                    </a:cubicBezTo>
                    <a:cubicBezTo>
                      <a:pt x="37" y="17"/>
                      <a:pt x="38" y="14"/>
                      <a:pt x="38" y="14"/>
                    </a:cubicBezTo>
                    <a:cubicBezTo>
                      <a:pt x="38" y="13"/>
                      <a:pt x="37" y="8"/>
                      <a:pt x="37" y="8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4"/>
                      <a:pt x="44" y="3"/>
                      <a:pt x="44" y="3"/>
                    </a:cubicBezTo>
                    <a:cubicBezTo>
                      <a:pt x="44" y="3"/>
                      <a:pt x="44" y="2"/>
                      <a:pt x="44" y="1"/>
                    </a:cubicBezTo>
                    <a:cubicBezTo>
                      <a:pt x="44" y="2"/>
                      <a:pt x="43" y="1"/>
                      <a:pt x="4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1" name="Freeform 865">
                <a:extLst>
                  <a:ext uri="{FF2B5EF4-FFF2-40B4-BE49-F238E27FC236}">
                    <a16:creationId xmlns:a16="http://schemas.microsoft.com/office/drawing/2014/main" id="{2CB279A9-CE57-A314-72B6-45E0F9A93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3325" y="3808413"/>
                <a:ext cx="69850" cy="38100"/>
              </a:xfrm>
              <a:custGeom>
                <a:avLst/>
                <a:gdLst>
                  <a:gd name="T0" fmla="*/ 10 w 17"/>
                  <a:gd name="T1" fmla="*/ 6 h 9"/>
                  <a:gd name="T2" fmla="*/ 10 w 17"/>
                  <a:gd name="T3" fmla="*/ 6 h 9"/>
                  <a:gd name="T4" fmla="*/ 9 w 17"/>
                  <a:gd name="T5" fmla="*/ 7 h 9"/>
                  <a:gd name="T6" fmla="*/ 7 w 17"/>
                  <a:gd name="T7" fmla="*/ 8 h 9"/>
                  <a:gd name="T8" fmla="*/ 6 w 17"/>
                  <a:gd name="T9" fmla="*/ 8 h 9"/>
                  <a:gd name="T10" fmla="*/ 5 w 17"/>
                  <a:gd name="T11" fmla="*/ 9 h 9"/>
                  <a:gd name="T12" fmla="*/ 4 w 17"/>
                  <a:gd name="T13" fmla="*/ 8 h 9"/>
                  <a:gd name="T14" fmla="*/ 3 w 17"/>
                  <a:gd name="T15" fmla="*/ 8 h 9"/>
                  <a:gd name="T16" fmla="*/ 3 w 17"/>
                  <a:gd name="T17" fmla="*/ 8 h 9"/>
                  <a:gd name="T18" fmla="*/ 2 w 17"/>
                  <a:gd name="T19" fmla="*/ 7 h 9"/>
                  <a:gd name="T20" fmla="*/ 1 w 17"/>
                  <a:gd name="T21" fmla="*/ 6 h 9"/>
                  <a:gd name="T22" fmla="*/ 0 w 17"/>
                  <a:gd name="T23" fmla="*/ 5 h 9"/>
                  <a:gd name="T24" fmla="*/ 2 w 17"/>
                  <a:gd name="T25" fmla="*/ 5 h 9"/>
                  <a:gd name="T26" fmla="*/ 3 w 17"/>
                  <a:gd name="T27" fmla="*/ 4 h 9"/>
                  <a:gd name="T28" fmla="*/ 4 w 17"/>
                  <a:gd name="T29" fmla="*/ 4 h 9"/>
                  <a:gd name="T30" fmla="*/ 5 w 17"/>
                  <a:gd name="T31" fmla="*/ 3 h 9"/>
                  <a:gd name="T32" fmla="*/ 6 w 17"/>
                  <a:gd name="T33" fmla="*/ 2 h 9"/>
                  <a:gd name="T34" fmla="*/ 8 w 17"/>
                  <a:gd name="T35" fmla="*/ 3 h 9"/>
                  <a:gd name="T36" fmla="*/ 11 w 17"/>
                  <a:gd name="T37" fmla="*/ 2 h 9"/>
                  <a:gd name="T38" fmla="*/ 13 w 17"/>
                  <a:gd name="T39" fmla="*/ 1 h 9"/>
                  <a:gd name="T40" fmla="*/ 16 w 17"/>
                  <a:gd name="T41" fmla="*/ 0 h 9"/>
                  <a:gd name="T42" fmla="*/ 15 w 17"/>
                  <a:gd name="T43" fmla="*/ 1 h 9"/>
                  <a:gd name="T44" fmla="*/ 13 w 17"/>
                  <a:gd name="T45" fmla="*/ 2 h 9"/>
                  <a:gd name="T46" fmla="*/ 12 w 17"/>
                  <a:gd name="T47" fmla="*/ 4 h 9"/>
                  <a:gd name="T48" fmla="*/ 12 w 17"/>
                  <a:gd name="T49" fmla="*/ 6 h 9"/>
                  <a:gd name="T50" fmla="*/ 10 w 17"/>
                  <a:gd name="T51" fmla="*/ 6 h 9"/>
                  <a:gd name="T52" fmla="*/ 10 w 17"/>
                  <a:gd name="T5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9"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9" y="7"/>
                    </a:cubicBezTo>
                    <a:cubicBezTo>
                      <a:pt x="8" y="7"/>
                      <a:pt x="8" y="8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5" y="9"/>
                      <a:pt x="5" y="8"/>
                      <a:pt x="4" y="8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1" y="4"/>
                      <a:pt x="1" y="5"/>
                      <a:pt x="2" y="5"/>
                    </a:cubicBezTo>
                    <a:cubicBezTo>
                      <a:pt x="3" y="5"/>
                      <a:pt x="2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7" y="2"/>
                      <a:pt x="7" y="2"/>
                      <a:pt x="8" y="3"/>
                    </a:cubicBezTo>
                    <a:cubicBezTo>
                      <a:pt x="9" y="3"/>
                      <a:pt x="10" y="2"/>
                      <a:pt x="11" y="2"/>
                    </a:cubicBezTo>
                    <a:cubicBezTo>
                      <a:pt x="12" y="2"/>
                      <a:pt x="13" y="1"/>
                      <a:pt x="13" y="1"/>
                    </a:cubicBezTo>
                    <a:cubicBezTo>
                      <a:pt x="14" y="1"/>
                      <a:pt x="15" y="0"/>
                      <a:pt x="16" y="0"/>
                    </a:cubicBezTo>
                    <a:cubicBezTo>
                      <a:pt x="17" y="0"/>
                      <a:pt x="15" y="1"/>
                      <a:pt x="15" y="1"/>
                    </a:cubicBezTo>
                    <a:cubicBezTo>
                      <a:pt x="14" y="1"/>
                      <a:pt x="14" y="2"/>
                      <a:pt x="13" y="2"/>
                    </a:cubicBezTo>
                    <a:cubicBezTo>
                      <a:pt x="12" y="3"/>
                      <a:pt x="11" y="3"/>
                      <a:pt x="12" y="4"/>
                    </a:cubicBezTo>
                    <a:cubicBezTo>
                      <a:pt x="12" y="5"/>
                      <a:pt x="13" y="5"/>
                      <a:pt x="12" y="6"/>
                    </a:cubicBezTo>
                    <a:cubicBezTo>
                      <a:pt x="12" y="6"/>
                      <a:pt x="11" y="5"/>
                      <a:pt x="10" y="6"/>
                    </a:cubicBezTo>
                    <a:cubicBezTo>
                      <a:pt x="10" y="6"/>
                      <a:pt x="11" y="5"/>
                      <a:pt x="1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2" name="Freeform 872">
                <a:extLst>
                  <a:ext uri="{FF2B5EF4-FFF2-40B4-BE49-F238E27FC236}">
                    <a16:creationId xmlns:a16="http://schemas.microsoft.com/office/drawing/2014/main" id="{7F8CEB1E-875E-D882-29C5-7DB7B7473F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37338" y="3584575"/>
                <a:ext cx="157162" cy="128588"/>
              </a:xfrm>
              <a:custGeom>
                <a:avLst/>
                <a:gdLst>
                  <a:gd name="T0" fmla="*/ 3 w 38"/>
                  <a:gd name="T1" fmla="*/ 24 h 31"/>
                  <a:gd name="T2" fmla="*/ 0 w 38"/>
                  <a:gd name="T3" fmla="*/ 20 h 31"/>
                  <a:gd name="T4" fmla="*/ 2 w 38"/>
                  <a:gd name="T5" fmla="*/ 21 h 31"/>
                  <a:gd name="T6" fmla="*/ 4 w 38"/>
                  <a:gd name="T7" fmla="*/ 21 h 31"/>
                  <a:gd name="T8" fmla="*/ 7 w 38"/>
                  <a:gd name="T9" fmla="*/ 21 h 31"/>
                  <a:gd name="T10" fmla="*/ 8 w 38"/>
                  <a:gd name="T11" fmla="*/ 23 h 31"/>
                  <a:gd name="T12" fmla="*/ 9 w 38"/>
                  <a:gd name="T13" fmla="*/ 27 h 31"/>
                  <a:gd name="T14" fmla="*/ 22 w 38"/>
                  <a:gd name="T15" fmla="*/ 4 h 31"/>
                  <a:gd name="T16" fmla="*/ 20 w 38"/>
                  <a:gd name="T17" fmla="*/ 6 h 31"/>
                  <a:gd name="T18" fmla="*/ 16 w 38"/>
                  <a:gd name="T19" fmla="*/ 4 h 31"/>
                  <a:gd name="T20" fmla="*/ 14 w 38"/>
                  <a:gd name="T21" fmla="*/ 2 h 31"/>
                  <a:gd name="T22" fmla="*/ 13 w 38"/>
                  <a:gd name="T23" fmla="*/ 1 h 31"/>
                  <a:gd name="T24" fmla="*/ 11 w 38"/>
                  <a:gd name="T25" fmla="*/ 0 h 31"/>
                  <a:gd name="T26" fmla="*/ 10 w 38"/>
                  <a:gd name="T27" fmla="*/ 1 h 31"/>
                  <a:gd name="T28" fmla="*/ 10 w 38"/>
                  <a:gd name="T29" fmla="*/ 2 h 31"/>
                  <a:gd name="T30" fmla="*/ 13 w 38"/>
                  <a:gd name="T31" fmla="*/ 6 h 31"/>
                  <a:gd name="T32" fmla="*/ 10 w 38"/>
                  <a:gd name="T33" fmla="*/ 7 h 31"/>
                  <a:gd name="T34" fmla="*/ 6 w 38"/>
                  <a:gd name="T35" fmla="*/ 6 h 31"/>
                  <a:gd name="T36" fmla="*/ 3 w 38"/>
                  <a:gd name="T37" fmla="*/ 4 h 31"/>
                  <a:gd name="T38" fmla="*/ 2 w 38"/>
                  <a:gd name="T39" fmla="*/ 6 h 31"/>
                  <a:gd name="T40" fmla="*/ 3 w 38"/>
                  <a:gd name="T41" fmla="*/ 7 h 31"/>
                  <a:gd name="T42" fmla="*/ 3 w 38"/>
                  <a:gd name="T43" fmla="*/ 8 h 31"/>
                  <a:gd name="T44" fmla="*/ 6 w 38"/>
                  <a:gd name="T45" fmla="*/ 10 h 31"/>
                  <a:gd name="T46" fmla="*/ 5 w 38"/>
                  <a:gd name="T47" fmla="*/ 13 h 31"/>
                  <a:gd name="T48" fmla="*/ 8 w 38"/>
                  <a:gd name="T49" fmla="*/ 15 h 31"/>
                  <a:gd name="T50" fmla="*/ 6 w 38"/>
                  <a:gd name="T51" fmla="*/ 17 h 31"/>
                  <a:gd name="T52" fmla="*/ 7 w 38"/>
                  <a:gd name="T53" fmla="*/ 18 h 31"/>
                  <a:gd name="T54" fmla="*/ 10 w 38"/>
                  <a:gd name="T55" fmla="*/ 20 h 31"/>
                  <a:gd name="T56" fmla="*/ 11 w 38"/>
                  <a:gd name="T57" fmla="*/ 21 h 31"/>
                  <a:gd name="T58" fmla="*/ 12 w 38"/>
                  <a:gd name="T59" fmla="*/ 23 h 31"/>
                  <a:gd name="T60" fmla="*/ 11 w 38"/>
                  <a:gd name="T61" fmla="*/ 24 h 31"/>
                  <a:gd name="T62" fmla="*/ 11 w 38"/>
                  <a:gd name="T63" fmla="*/ 26 h 31"/>
                  <a:gd name="T64" fmla="*/ 15 w 38"/>
                  <a:gd name="T65" fmla="*/ 24 h 31"/>
                  <a:gd name="T66" fmla="*/ 17 w 38"/>
                  <a:gd name="T67" fmla="*/ 22 h 31"/>
                  <a:gd name="T68" fmla="*/ 20 w 38"/>
                  <a:gd name="T69" fmla="*/ 19 h 31"/>
                  <a:gd name="T70" fmla="*/ 21 w 38"/>
                  <a:gd name="T71" fmla="*/ 20 h 31"/>
                  <a:gd name="T72" fmla="*/ 24 w 38"/>
                  <a:gd name="T73" fmla="*/ 23 h 31"/>
                  <a:gd name="T74" fmla="*/ 23 w 38"/>
                  <a:gd name="T75" fmla="*/ 26 h 31"/>
                  <a:gd name="T76" fmla="*/ 23 w 38"/>
                  <a:gd name="T77" fmla="*/ 28 h 31"/>
                  <a:gd name="T78" fmla="*/ 25 w 38"/>
                  <a:gd name="T79" fmla="*/ 30 h 31"/>
                  <a:gd name="T80" fmla="*/ 27 w 38"/>
                  <a:gd name="T81" fmla="*/ 29 h 31"/>
                  <a:gd name="T82" fmla="*/ 28 w 38"/>
                  <a:gd name="T83" fmla="*/ 26 h 31"/>
                  <a:gd name="T84" fmla="*/ 29 w 38"/>
                  <a:gd name="T85" fmla="*/ 25 h 31"/>
                  <a:gd name="T86" fmla="*/ 30 w 38"/>
                  <a:gd name="T87" fmla="*/ 24 h 31"/>
                  <a:gd name="T88" fmla="*/ 31 w 38"/>
                  <a:gd name="T89" fmla="*/ 23 h 31"/>
                  <a:gd name="T90" fmla="*/ 31 w 38"/>
                  <a:gd name="T91" fmla="*/ 19 h 31"/>
                  <a:gd name="T92" fmla="*/ 32 w 38"/>
                  <a:gd name="T93" fmla="*/ 17 h 31"/>
                  <a:gd name="T94" fmla="*/ 33 w 38"/>
                  <a:gd name="T95" fmla="*/ 15 h 31"/>
                  <a:gd name="T96" fmla="*/ 37 w 38"/>
                  <a:gd name="T97" fmla="*/ 15 h 31"/>
                  <a:gd name="T98" fmla="*/ 33 w 38"/>
                  <a:gd name="T99" fmla="*/ 12 h 31"/>
                  <a:gd name="T100" fmla="*/ 31 w 38"/>
                  <a:gd name="T101" fmla="*/ 9 h 31"/>
                  <a:gd name="T102" fmla="*/ 27 w 38"/>
                  <a:gd name="T103" fmla="*/ 2 h 31"/>
                  <a:gd name="T104" fmla="*/ 24 w 38"/>
                  <a:gd name="T105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8" h="31">
                    <a:moveTo>
                      <a:pt x="9" y="27"/>
                    </a:moveTo>
                    <a:cubicBezTo>
                      <a:pt x="7" y="27"/>
                      <a:pt x="5" y="26"/>
                      <a:pt x="3" y="24"/>
                    </a:cubicBezTo>
                    <a:cubicBezTo>
                      <a:pt x="3" y="24"/>
                      <a:pt x="2" y="23"/>
                      <a:pt x="1" y="22"/>
                    </a:cubicBezTo>
                    <a:cubicBezTo>
                      <a:pt x="1" y="21"/>
                      <a:pt x="0" y="20"/>
                      <a:pt x="0" y="20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2" y="19"/>
                      <a:pt x="2" y="20"/>
                      <a:pt x="2" y="21"/>
                    </a:cubicBezTo>
                    <a:cubicBezTo>
                      <a:pt x="3" y="21"/>
                      <a:pt x="3" y="20"/>
                      <a:pt x="3" y="21"/>
                    </a:cubicBezTo>
                    <a:cubicBezTo>
                      <a:pt x="3" y="21"/>
                      <a:pt x="3" y="21"/>
                      <a:pt x="4" y="21"/>
                    </a:cubicBezTo>
                    <a:cubicBezTo>
                      <a:pt x="4" y="21"/>
                      <a:pt x="4" y="21"/>
                      <a:pt x="5" y="21"/>
                    </a:cubicBezTo>
                    <a:cubicBezTo>
                      <a:pt x="6" y="21"/>
                      <a:pt x="7" y="20"/>
                      <a:pt x="7" y="21"/>
                    </a:cubicBezTo>
                    <a:cubicBezTo>
                      <a:pt x="7" y="22"/>
                      <a:pt x="6" y="22"/>
                      <a:pt x="7" y="23"/>
                    </a:cubicBezTo>
                    <a:cubicBezTo>
                      <a:pt x="7" y="23"/>
                      <a:pt x="8" y="23"/>
                      <a:pt x="8" y="23"/>
                    </a:cubicBezTo>
                    <a:cubicBezTo>
                      <a:pt x="8" y="24"/>
                      <a:pt x="8" y="24"/>
                      <a:pt x="8" y="25"/>
                    </a:cubicBezTo>
                    <a:cubicBezTo>
                      <a:pt x="8" y="25"/>
                      <a:pt x="9" y="26"/>
                      <a:pt x="9" y="27"/>
                    </a:cubicBezTo>
                    <a:close/>
                    <a:moveTo>
                      <a:pt x="24" y="2"/>
                    </a:moveTo>
                    <a:cubicBezTo>
                      <a:pt x="24" y="3"/>
                      <a:pt x="23" y="3"/>
                      <a:pt x="22" y="4"/>
                    </a:cubicBezTo>
                    <a:cubicBezTo>
                      <a:pt x="22" y="4"/>
                      <a:pt x="21" y="4"/>
                      <a:pt x="21" y="5"/>
                    </a:cubicBezTo>
                    <a:cubicBezTo>
                      <a:pt x="21" y="5"/>
                      <a:pt x="21" y="6"/>
                      <a:pt x="20" y="6"/>
                    </a:cubicBezTo>
                    <a:cubicBezTo>
                      <a:pt x="20" y="6"/>
                      <a:pt x="19" y="6"/>
                      <a:pt x="18" y="6"/>
                    </a:cubicBezTo>
                    <a:cubicBezTo>
                      <a:pt x="17" y="6"/>
                      <a:pt x="17" y="5"/>
                      <a:pt x="16" y="4"/>
                    </a:cubicBezTo>
                    <a:cubicBezTo>
                      <a:pt x="16" y="4"/>
                      <a:pt x="16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0"/>
                      <a:pt x="12" y="1"/>
                      <a:pt x="12" y="1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9" y="2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3" y="4"/>
                      <a:pt x="13" y="6"/>
                    </a:cubicBezTo>
                    <a:cubicBezTo>
                      <a:pt x="13" y="6"/>
                      <a:pt x="12" y="7"/>
                      <a:pt x="12" y="7"/>
                    </a:cubicBezTo>
                    <a:cubicBezTo>
                      <a:pt x="11" y="8"/>
                      <a:pt x="11" y="7"/>
                      <a:pt x="10" y="7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8" y="7"/>
                      <a:pt x="7" y="6"/>
                      <a:pt x="6" y="6"/>
                    </a:cubicBezTo>
                    <a:cubicBezTo>
                      <a:pt x="6" y="5"/>
                      <a:pt x="6" y="5"/>
                      <a:pt x="5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5"/>
                      <a:pt x="1" y="5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2" y="8"/>
                      <a:pt x="3" y="7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5" y="9"/>
                      <a:pt x="6" y="10"/>
                    </a:cubicBezTo>
                    <a:cubicBezTo>
                      <a:pt x="6" y="11"/>
                      <a:pt x="4" y="10"/>
                      <a:pt x="4" y="11"/>
                    </a:cubicBezTo>
                    <a:cubicBezTo>
                      <a:pt x="4" y="12"/>
                      <a:pt x="5" y="13"/>
                      <a:pt x="5" y="13"/>
                    </a:cubicBezTo>
                    <a:cubicBezTo>
                      <a:pt x="5" y="14"/>
                      <a:pt x="6" y="14"/>
                      <a:pt x="7" y="14"/>
                    </a:cubicBezTo>
                    <a:cubicBezTo>
                      <a:pt x="7" y="14"/>
                      <a:pt x="8" y="14"/>
                      <a:pt x="8" y="15"/>
                    </a:cubicBezTo>
                    <a:cubicBezTo>
                      <a:pt x="8" y="15"/>
                      <a:pt x="8" y="16"/>
                      <a:pt x="8" y="16"/>
                    </a:cubicBezTo>
                    <a:cubicBezTo>
                      <a:pt x="7" y="17"/>
                      <a:pt x="5" y="16"/>
                      <a:pt x="6" y="17"/>
                    </a:cubicBezTo>
                    <a:cubicBezTo>
                      <a:pt x="6" y="18"/>
                      <a:pt x="7" y="17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10" y="21"/>
                      <a:pt x="10" y="20"/>
                    </a:cubicBezTo>
                    <a:cubicBezTo>
                      <a:pt x="11" y="21"/>
                      <a:pt x="11" y="20"/>
                      <a:pt x="11" y="21"/>
                    </a:cubicBezTo>
                    <a:cubicBezTo>
                      <a:pt x="12" y="21"/>
                      <a:pt x="12" y="21"/>
                      <a:pt x="11" y="21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3"/>
                      <a:pt x="12" y="23"/>
                    </a:cubicBezTo>
                    <a:cubicBezTo>
                      <a:pt x="12" y="23"/>
                      <a:pt x="12" y="24"/>
                      <a:pt x="12" y="24"/>
                    </a:cubicBezTo>
                    <a:cubicBezTo>
                      <a:pt x="12" y="24"/>
                      <a:pt x="11" y="24"/>
                      <a:pt x="11" y="24"/>
                    </a:cubicBezTo>
                    <a:cubicBezTo>
                      <a:pt x="10" y="24"/>
                      <a:pt x="11" y="24"/>
                      <a:pt x="11" y="25"/>
                    </a:cubicBezTo>
                    <a:cubicBezTo>
                      <a:pt x="11" y="25"/>
                      <a:pt x="11" y="26"/>
                      <a:pt x="11" y="26"/>
                    </a:cubicBezTo>
                    <a:cubicBezTo>
                      <a:pt x="13" y="26"/>
                      <a:pt x="13" y="25"/>
                      <a:pt x="14" y="24"/>
                    </a:cubicBezTo>
                    <a:cubicBezTo>
                      <a:pt x="14" y="24"/>
                      <a:pt x="15" y="24"/>
                      <a:pt x="15" y="24"/>
                    </a:cubicBezTo>
                    <a:cubicBezTo>
                      <a:pt x="15" y="23"/>
                      <a:pt x="16" y="23"/>
                      <a:pt x="16" y="22"/>
                    </a:cubicBezTo>
                    <a:cubicBezTo>
                      <a:pt x="16" y="22"/>
                      <a:pt x="17" y="22"/>
                      <a:pt x="17" y="22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9" y="21"/>
                      <a:pt x="20" y="20"/>
                      <a:pt x="20" y="19"/>
                    </a:cubicBezTo>
                    <a:cubicBezTo>
                      <a:pt x="20" y="19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1"/>
                      <a:pt x="24" y="22"/>
                      <a:pt x="24" y="23"/>
                    </a:cubicBezTo>
                    <a:cubicBezTo>
                      <a:pt x="23" y="23"/>
                      <a:pt x="22" y="23"/>
                      <a:pt x="22" y="24"/>
                    </a:cubicBezTo>
                    <a:cubicBezTo>
                      <a:pt x="23" y="24"/>
                      <a:pt x="24" y="25"/>
                      <a:pt x="23" y="26"/>
                    </a:cubicBezTo>
                    <a:cubicBezTo>
                      <a:pt x="23" y="26"/>
                      <a:pt x="22" y="26"/>
                      <a:pt x="22" y="27"/>
                    </a:cubicBezTo>
                    <a:cubicBezTo>
                      <a:pt x="21" y="28"/>
                      <a:pt x="23" y="28"/>
                      <a:pt x="23" y="28"/>
                    </a:cubicBezTo>
                    <a:cubicBezTo>
                      <a:pt x="23" y="29"/>
                      <a:pt x="23" y="29"/>
                      <a:pt x="24" y="29"/>
                    </a:cubicBezTo>
                    <a:cubicBezTo>
                      <a:pt x="24" y="29"/>
                      <a:pt x="24" y="29"/>
                      <a:pt x="25" y="30"/>
                    </a:cubicBezTo>
                    <a:cubicBezTo>
                      <a:pt x="25" y="30"/>
                      <a:pt x="26" y="31"/>
                      <a:pt x="27" y="31"/>
                    </a:cubicBezTo>
                    <a:cubicBezTo>
                      <a:pt x="27" y="30"/>
                      <a:pt x="27" y="30"/>
                      <a:pt x="27" y="29"/>
                    </a:cubicBezTo>
                    <a:cubicBezTo>
                      <a:pt x="27" y="28"/>
                      <a:pt x="27" y="28"/>
                      <a:pt x="27" y="27"/>
                    </a:cubicBezTo>
                    <a:cubicBezTo>
                      <a:pt x="27" y="27"/>
                      <a:pt x="27" y="27"/>
                      <a:pt x="28" y="26"/>
                    </a:cubicBezTo>
                    <a:cubicBezTo>
                      <a:pt x="28" y="26"/>
                      <a:pt x="28" y="25"/>
                      <a:pt x="28" y="24"/>
                    </a:cubicBezTo>
                    <a:cubicBezTo>
                      <a:pt x="29" y="24"/>
                      <a:pt x="29" y="25"/>
                      <a:pt x="29" y="25"/>
                    </a:cubicBezTo>
                    <a:cubicBezTo>
                      <a:pt x="29" y="25"/>
                      <a:pt x="29" y="26"/>
                      <a:pt x="29" y="26"/>
                    </a:cubicBezTo>
                    <a:cubicBezTo>
                      <a:pt x="29" y="26"/>
                      <a:pt x="30" y="25"/>
                      <a:pt x="30" y="24"/>
                    </a:cubicBezTo>
                    <a:cubicBezTo>
                      <a:pt x="30" y="24"/>
                      <a:pt x="30" y="24"/>
                      <a:pt x="30" y="23"/>
                    </a:cubicBezTo>
                    <a:cubicBezTo>
                      <a:pt x="30" y="23"/>
                      <a:pt x="31" y="23"/>
                      <a:pt x="31" y="23"/>
                    </a:cubicBezTo>
                    <a:cubicBezTo>
                      <a:pt x="32" y="22"/>
                      <a:pt x="30" y="22"/>
                      <a:pt x="30" y="21"/>
                    </a:cubicBezTo>
                    <a:cubicBezTo>
                      <a:pt x="30" y="21"/>
                      <a:pt x="31" y="20"/>
                      <a:pt x="31" y="19"/>
                    </a:cubicBezTo>
                    <a:cubicBezTo>
                      <a:pt x="31" y="19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2" y="17"/>
                    </a:cubicBezTo>
                    <a:cubicBezTo>
                      <a:pt x="32" y="17"/>
                      <a:pt x="31" y="16"/>
                      <a:pt x="32" y="16"/>
                    </a:cubicBezTo>
                    <a:cubicBezTo>
                      <a:pt x="32" y="15"/>
                      <a:pt x="33" y="15"/>
                      <a:pt x="33" y="15"/>
                    </a:cubicBezTo>
                    <a:cubicBezTo>
                      <a:pt x="34" y="15"/>
                      <a:pt x="35" y="14"/>
                      <a:pt x="35" y="14"/>
                    </a:cubicBezTo>
                    <a:cubicBezTo>
                      <a:pt x="36" y="13"/>
                      <a:pt x="37" y="14"/>
                      <a:pt x="37" y="15"/>
                    </a:cubicBezTo>
                    <a:cubicBezTo>
                      <a:pt x="38" y="14"/>
                      <a:pt x="37" y="13"/>
                      <a:pt x="36" y="12"/>
                    </a:cubicBezTo>
                    <a:cubicBezTo>
                      <a:pt x="35" y="12"/>
                      <a:pt x="34" y="12"/>
                      <a:pt x="33" y="12"/>
                    </a:cubicBezTo>
                    <a:cubicBezTo>
                      <a:pt x="32" y="12"/>
                      <a:pt x="32" y="11"/>
                      <a:pt x="32" y="11"/>
                    </a:cubicBezTo>
                    <a:cubicBezTo>
                      <a:pt x="32" y="10"/>
                      <a:pt x="31" y="10"/>
                      <a:pt x="31" y="9"/>
                    </a:cubicBezTo>
                    <a:cubicBezTo>
                      <a:pt x="29" y="8"/>
                      <a:pt x="29" y="6"/>
                      <a:pt x="29" y="4"/>
                    </a:cubicBezTo>
                    <a:cubicBezTo>
                      <a:pt x="28" y="4"/>
                      <a:pt x="28" y="3"/>
                      <a:pt x="27" y="2"/>
                    </a:cubicBezTo>
                    <a:cubicBezTo>
                      <a:pt x="27" y="2"/>
                      <a:pt x="26" y="1"/>
                      <a:pt x="26" y="0"/>
                    </a:cubicBezTo>
                    <a:cubicBezTo>
                      <a:pt x="25" y="1"/>
                      <a:pt x="25" y="2"/>
                      <a:pt x="24" y="2"/>
                    </a:cubicBezTo>
                    <a:cubicBezTo>
                      <a:pt x="24" y="3"/>
                      <a:pt x="25" y="2"/>
                      <a:pt x="24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3" name="Freeform 849">
                <a:extLst>
                  <a:ext uri="{FF2B5EF4-FFF2-40B4-BE49-F238E27FC236}">
                    <a16:creationId xmlns:a16="http://schemas.microsoft.com/office/drawing/2014/main" id="{7228082D-F531-597B-8C9A-2CF4F0A64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0638" y="3846513"/>
                <a:ext cx="41275" cy="49213"/>
              </a:xfrm>
              <a:custGeom>
                <a:avLst/>
                <a:gdLst>
                  <a:gd name="T0" fmla="*/ 3 w 10"/>
                  <a:gd name="T1" fmla="*/ 11 h 12"/>
                  <a:gd name="T2" fmla="*/ 4 w 10"/>
                  <a:gd name="T3" fmla="*/ 10 h 12"/>
                  <a:gd name="T4" fmla="*/ 5 w 10"/>
                  <a:gd name="T5" fmla="*/ 9 h 12"/>
                  <a:gd name="T6" fmla="*/ 5 w 10"/>
                  <a:gd name="T7" fmla="*/ 8 h 12"/>
                  <a:gd name="T8" fmla="*/ 7 w 10"/>
                  <a:gd name="T9" fmla="*/ 6 h 12"/>
                  <a:gd name="T10" fmla="*/ 8 w 10"/>
                  <a:gd name="T11" fmla="*/ 7 h 12"/>
                  <a:gd name="T12" fmla="*/ 7 w 10"/>
                  <a:gd name="T13" fmla="*/ 5 h 12"/>
                  <a:gd name="T14" fmla="*/ 10 w 10"/>
                  <a:gd name="T15" fmla="*/ 3 h 12"/>
                  <a:gd name="T16" fmla="*/ 9 w 10"/>
                  <a:gd name="T17" fmla="*/ 2 h 12"/>
                  <a:gd name="T18" fmla="*/ 8 w 10"/>
                  <a:gd name="T19" fmla="*/ 1 h 12"/>
                  <a:gd name="T20" fmla="*/ 8 w 10"/>
                  <a:gd name="T21" fmla="*/ 0 h 12"/>
                  <a:gd name="T22" fmla="*/ 5 w 10"/>
                  <a:gd name="T23" fmla="*/ 0 h 12"/>
                  <a:gd name="T24" fmla="*/ 4 w 10"/>
                  <a:gd name="T25" fmla="*/ 2 h 12"/>
                  <a:gd name="T26" fmla="*/ 3 w 10"/>
                  <a:gd name="T27" fmla="*/ 3 h 12"/>
                  <a:gd name="T28" fmla="*/ 3 w 10"/>
                  <a:gd name="T29" fmla="*/ 4 h 12"/>
                  <a:gd name="T30" fmla="*/ 1 w 10"/>
                  <a:gd name="T31" fmla="*/ 10 h 12"/>
                  <a:gd name="T32" fmla="*/ 0 w 10"/>
                  <a:gd name="T33" fmla="*/ 12 h 12"/>
                  <a:gd name="T34" fmla="*/ 2 w 10"/>
                  <a:gd name="T35" fmla="*/ 12 h 12"/>
                  <a:gd name="T36" fmla="*/ 3 w 10"/>
                  <a:gd name="T37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2">
                    <a:moveTo>
                      <a:pt x="3" y="11"/>
                    </a:moveTo>
                    <a:cubicBezTo>
                      <a:pt x="3" y="11"/>
                      <a:pt x="4" y="10"/>
                      <a:pt x="4" y="10"/>
                    </a:cubicBezTo>
                    <a:cubicBezTo>
                      <a:pt x="4" y="10"/>
                      <a:pt x="5" y="9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8"/>
                      <a:pt x="7" y="6"/>
                      <a:pt x="7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7" y="5"/>
                      <a:pt x="7" y="5"/>
                    </a:cubicBezTo>
                    <a:cubicBezTo>
                      <a:pt x="8" y="5"/>
                      <a:pt x="10" y="3"/>
                      <a:pt x="10" y="3"/>
                    </a:cubicBezTo>
                    <a:cubicBezTo>
                      <a:pt x="10" y="3"/>
                      <a:pt x="9" y="2"/>
                      <a:pt x="9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1"/>
                      <a:pt x="4" y="2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6"/>
                      <a:pt x="2" y="8"/>
                      <a:pt x="1" y="10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2" y="12"/>
                      <a:pt x="2" y="12"/>
                      <a:pt x="2" y="12"/>
                    </a:cubicBezTo>
                    <a:lnTo>
                      <a:pt x="3" y="1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</p:grpSp>
      <p:grpSp>
        <p:nvGrpSpPr>
          <p:cNvPr id="430" name="Europe">
            <a:extLst>
              <a:ext uri="{FF2B5EF4-FFF2-40B4-BE49-F238E27FC236}">
                <a16:creationId xmlns:a16="http://schemas.microsoft.com/office/drawing/2014/main" id="{1EB101C4-A224-45F0-3B8A-39FAE5EFCAFB}"/>
              </a:ext>
            </a:extLst>
          </p:cNvPr>
          <p:cNvGrpSpPr/>
          <p:nvPr/>
        </p:nvGrpSpPr>
        <p:grpSpPr>
          <a:xfrm>
            <a:off x="8649753" y="2865172"/>
            <a:ext cx="933575" cy="869748"/>
            <a:chOff x="4689476" y="1992313"/>
            <a:chExt cx="1819274" cy="1920875"/>
          </a:xfrm>
          <a:solidFill>
            <a:srgbClr val="A4A4A4"/>
          </a:solidFill>
        </p:grpSpPr>
        <p:sp>
          <p:nvSpPr>
            <p:cNvPr id="431" name="Freeform 796">
              <a:extLst>
                <a:ext uri="{FF2B5EF4-FFF2-40B4-BE49-F238E27FC236}">
                  <a16:creationId xmlns:a16="http://schemas.microsoft.com/office/drawing/2014/main" id="{8E9DD270-A28B-B876-0220-54BD5A5E24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75325" y="3030538"/>
              <a:ext cx="282575" cy="269875"/>
            </a:xfrm>
            <a:custGeom>
              <a:avLst/>
              <a:gdLst>
                <a:gd name="T0" fmla="*/ 1 w 68"/>
                <a:gd name="T1" fmla="*/ 12 h 65"/>
                <a:gd name="T2" fmla="*/ 2 w 68"/>
                <a:gd name="T3" fmla="*/ 11 h 65"/>
                <a:gd name="T4" fmla="*/ 6 w 68"/>
                <a:gd name="T5" fmla="*/ 44 h 65"/>
                <a:gd name="T6" fmla="*/ 9 w 68"/>
                <a:gd name="T7" fmla="*/ 46 h 65"/>
                <a:gd name="T8" fmla="*/ 12 w 68"/>
                <a:gd name="T9" fmla="*/ 47 h 65"/>
                <a:gd name="T10" fmla="*/ 15 w 68"/>
                <a:gd name="T11" fmla="*/ 47 h 65"/>
                <a:gd name="T12" fmla="*/ 14 w 68"/>
                <a:gd name="T13" fmla="*/ 49 h 65"/>
                <a:gd name="T14" fmla="*/ 16 w 68"/>
                <a:gd name="T15" fmla="*/ 52 h 65"/>
                <a:gd name="T16" fmla="*/ 19 w 68"/>
                <a:gd name="T17" fmla="*/ 52 h 65"/>
                <a:gd name="T18" fmla="*/ 19 w 68"/>
                <a:gd name="T19" fmla="*/ 50 h 65"/>
                <a:gd name="T20" fmla="*/ 22 w 68"/>
                <a:gd name="T21" fmla="*/ 51 h 65"/>
                <a:gd name="T22" fmla="*/ 24 w 68"/>
                <a:gd name="T23" fmla="*/ 53 h 65"/>
                <a:gd name="T24" fmla="*/ 26 w 68"/>
                <a:gd name="T25" fmla="*/ 54 h 65"/>
                <a:gd name="T26" fmla="*/ 29 w 68"/>
                <a:gd name="T27" fmla="*/ 55 h 65"/>
                <a:gd name="T28" fmla="*/ 31 w 68"/>
                <a:gd name="T29" fmla="*/ 58 h 65"/>
                <a:gd name="T30" fmla="*/ 34 w 68"/>
                <a:gd name="T31" fmla="*/ 60 h 65"/>
                <a:gd name="T32" fmla="*/ 36 w 68"/>
                <a:gd name="T33" fmla="*/ 59 h 65"/>
                <a:gd name="T34" fmla="*/ 37 w 68"/>
                <a:gd name="T35" fmla="*/ 59 h 65"/>
                <a:gd name="T36" fmla="*/ 38 w 68"/>
                <a:gd name="T37" fmla="*/ 61 h 65"/>
                <a:gd name="T38" fmla="*/ 39 w 68"/>
                <a:gd name="T39" fmla="*/ 62 h 65"/>
                <a:gd name="T40" fmla="*/ 41 w 68"/>
                <a:gd name="T41" fmla="*/ 62 h 65"/>
                <a:gd name="T42" fmla="*/ 43 w 68"/>
                <a:gd name="T43" fmla="*/ 60 h 65"/>
                <a:gd name="T44" fmla="*/ 45 w 68"/>
                <a:gd name="T45" fmla="*/ 61 h 65"/>
                <a:gd name="T46" fmla="*/ 47 w 68"/>
                <a:gd name="T47" fmla="*/ 60 h 65"/>
                <a:gd name="T48" fmla="*/ 51 w 68"/>
                <a:gd name="T49" fmla="*/ 60 h 65"/>
                <a:gd name="T50" fmla="*/ 53 w 68"/>
                <a:gd name="T51" fmla="*/ 61 h 65"/>
                <a:gd name="T52" fmla="*/ 56 w 68"/>
                <a:gd name="T53" fmla="*/ 64 h 65"/>
                <a:gd name="T54" fmla="*/ 59 w 68"/>
                <a:gd name="T55" fmla="*/ 65 h 65"/>
                <a:gd name="T56" fmla="*/ 58 w 68"/>
                <a:gd name="T57" fmla="*/ 62 h 65"/>
                <a:gd name="T58" fmla="*/ 58 w 68"/>
                <a:gd name="T59" fmla="*/ 58 h 65"/>
                <a:gd name="T60" fmla="*/ 62 w 68"/>
                <a:gd name="T61" fmla="*/ 53 h 65"/>
                <a:gd name="T62" fmla="*/ 65 w 68"/>
                <a:gd name="T63" fmla="*/ 50 h 65"/>
                <a:gd name="T64" fmla="*/ 67 w 68"/>
                <a:gd name="T65" fmla="*/ 46 h 65"/>
                <a:gd name="T66" fmla="*/ 67 w 68"/>
                <a:gd name="T67" fmla="*/ 44 h 65"/>
                <a:gd name="T68" fmla="*/ 65 w 68"/>
                <a:gd name="T69" fmla="*/ 40 h 65"/>
                <a:gd name="T70" fmla="*/ 64 w 68"/>
                <a:gd name="T71" fmla="*/ 37 h 65"/>
                <a:gd name="T72" fmla="*/ 62 w 68"/>
                <a:gd name="T73" fmla="*/ 30 h 65"/>
                <a:gd name="T74" fmla="*/ 67 w 68"/>
                <a:gd name="T75" fmla="*/ 25 h 65"/>
                <a:gd name="T76" fmla="*/ 66 w 68"/>
                <a:gd name="T77" fmla="*/ 19 h 65"/>
                <a:gd name="T78" fmla="*/ 63 w 68"/>
                <a:gd name="T79" fmla="*/ 11 h 65"/>
                <a:gd name="T80" fmla="*/ 61 w 68"/>
                <a:gd name="T81" fmla="*/ 7 h 65"/>
                <a:gd name="T82" fmla="*/ 58 w 68"/>
                <a:gd name="T83" fmla="*/ 6 h 65"/>
                <a:gd name="T84" fmla="*/ 48 w 68"/>
                <a:gd name="T85" fmla="*/ 6 h 65"/>
                <a:gd name="T86" fmla="*/ 38 w 68"/>
                <a:gd name="T87" fmla="*/ 5 h 65"/>
                <a:gd name="T88" fmla="*/ 31 w 68"/>
                <a:gd name="T89" fmla="*/ 6 h 65"/>
                <a:gd name="T90" fmla="*/ 30 w 68"/>
                <a:gd name="T91" fmla="*/ 1 h 65"/>
                <a:gd name="T92" fmla="*/ 32 w 68"/>
                <a:gd name="T93" fmla="*/ 3 h 65"/>
                <a:gd name="T94" fmla="*/ 28 w 68"/>
                <a:gd name="T95" fmla="*/ 1 h 65"/>
                <a:gd name="T96" fmla="*/ 19 w 68"/>
                <a:gd name="T97" fmla="*/ 3 h 65"/>
                <a:gd name="T98" fmla="*/ 14 w 68"/>
                <a:gd name="T99" fmla="*/ 7 h 65"/>
                <a:gd name="T100" fmla="*/ 8 w 68"/>
                <a:gd name="T101" fmla="*/ 9 h 65"/>
                <a:gd name="T102" fmla="*/ 3 w 68"/>
                <a:gd name="T103" fmla="*/ 11 h 65"/>
                <a:gd name="T104" fmla="*/ 4 w 68"/>
                <a:gd name="T105" fmla="*/ 14 h 65"/>
                <a:gd name="T106" fmla="*/ 3 w 68"/>
                <a:gd name="T107" fmla="*/ 14 h 65"/>
                <a:gd name="T108" fmla="*/ 2 w 68"/>
                <a:gd name="T109" fmla="*/ 16 h 65"/>
                <a:gd name="T110" fmla="*/ 2 w 68"/>
                <a:gd name="T111" fmla="*/ 21 h 65"/>
                <a:gd name="T112" fmla="*/ 4 w 68"/>
                <a:gd name="T113" fmla="*/ 26 h 65"/>
                <a:gd name="T114" fmla="*/ 4 w 68"/>
                <a:gd name="T115" fmla="*/ 30 h 65"/>
                <a:gd name="T116" fmla="*/ 5 w 68"/>
                <a:gd name="T117" fmla="*/ 33 h 65"/>
                <a:gd name="T118" fmla="*/ 4 w 68"/>
                <a:gd name="T119" fmla="*/ 34 h 65"/>
                <a:gd name="T120" fmla="*/ 5 w 68"/>
                <a:gd name="T121" fmla="*/ 38 h 65"/>
                <a:gd name="T122" fmla="*/ 6 w 68"/>
                <a:gd name="T123" fmla="*/ 43 h 65"/>
                <a:gd name="T124" fmla="*/ 6 w 68"/>
                <a:gd name="T125" fmla="*/ 4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" h="65">
                  <a:moveTo>
                    <a:pt x="2" y="12"/>
                  </a:moveTo>
                  <a:cubicBezTo>
                    <a:pt x="1" y="13"/>
                    <a:pt x="1" y="12"/>
                    <a:pt x="1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lose/>
                  <a:moveTo>
                    <a:pt x="6" y="44"/>
                  </a:moveTo>
                  <a:cubicBezTo>
                    <a:pt x="6" y="44"/>
                    <a:pt x="7" y="43"/>
                    <a:pt x="8" y="44"/>
                  </a:cubicBezTo>
                  <a:cubicBezTo>
                    <a:pt x="8" y="44"/>
                    <a:pt x="8" y="45"/>
                    <a:pt x="9" y="46"/>
                  </a:cubicBezTo>
                  <a:cubicBezTo>
                    <a:pt x="9" y="46"/>
                    <a:pt x="10" y="46"/>
                    <a:pt x="11" y="46"/>
                  </a:cubicBezTo>
                  <a:cubicBezTo>
                    <a:pt x="11" y="46"/>
                    <a:pt x="12" y="46"/>
                    <a:pt x="12" y="47"/>
                  </a:cubicBezTo>
                  <a:cubicBezTo>
                    <a:pt x="12" y="47"/>
                    <a:pt x="13" y="47"/>
                    <a:pt x="13" y="47"/>
                  </a:cubicBezTo>
                  <a:cubicBezTo>
                    <a:pt x="14" y="48"/>
                    <a:pt x="14" y="47"/>
                    <a:pt x="15" y="47"/>
                  </a:cubicBezTo>
                  <a:cubicBezTo>
                    <a:pt x="15" y="47"/>
                    <a:pt x="16" y="48"/>
                    <a:pt x="16" y="49"/>
                  </a:cubicBezTo>
                  <a:cubicBezTo>
                    <a:pt x="15" y="49"/>
                    <a:pt x="15" y="49"/>
                    <a:pt x="14" y="49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6" y="51"/>
                    <a:pt x="16" y="51"/>
                    <a:pt x="16" y="52"/>
                  </a:cubicBezTo>
                  <a:cubicBezTo>
                    <a:pt x="17" y="52"/>
                    <a:pt x="16" y="53"/>
                    <a:pt x="17" y="53"/>
                  </a:cubicBezTo>
                  <a:cubicBezTo>
                    <a:pt x="17" y="53"/>
                    <a:pt x="19" y="52"/>
                    <a:pt x="19" y="52"/>
                  </a:cubicBezTo>
                  <a:cubicBezTo>
                    <a:pt x="20" y="52"/>
                    <a:pt x="19" y="52"/>
                    <a:pt x="19" y="51"/>
                  </a:cubicBezTo>
                  <a:cubicBezTo>
                    <a:pt x="19" y="51"/>
                    <a:pt x="19" y="50"/>
                    <a:pt x="19" y="50"/>
                  </a:cubicBezTo>
                  <a:cubicBezTo>
                    <a:pt x="20" y="50"/>
                    <a:pt x="21" y="50"/>
                    <a:pt x="21" y="50"/>
                  </a:cubicBezTo>
                  <a:cubicBezTo>
                    <a:pt x="21" y="51"/>
                    <a:pt x="22" y="51"/>
                    <a:pt x="22" y="51"/>
                  </a:cubicBezTo>
                  <a:cubicBezTo>
                    <a:pt x="23" y="52"/>
                    <a:pt x="24" y="51"/>
                    <a:pt x="25" y="51"/>
                  </a:cubicBezTo>
                  <a:cubicBezTo>
                    <a:pt x="25" y="52"/>
                    <a:pt x="23" y="52"/>
                    <a:pt x="24" y="53"/>
                  </a:cubicBezTo>
                  <a:cubicBezTo>
                    <a:pt x="24" y="53"/>
                    <a:pt x="24" y="53"/>
                    <a:pt x="25" y="53"/>
                  </a:cubicBezTo>
                  <a:cubicBezTo>
                    <a:pt x="25" y="54"/>
                    <a:pt x="25" y="54"/>
                    <a:pt x="26" y="54"/>
                  </a:cubicBezTo>
                  <a:cubicBezTo>
                    <a:pt x="26" y="54"/>
                    <a:pt x="26" y="54"/>
                    <a:pt x="27" y="54"/>
                  </a:cubicBezTo>
                  <a:cubicBezTo>
                    <a:pt x="28" y="54"/>
                    <a:pt x="28" y="55"/>
                    <a:pt x="29" y="55"/>
                  </a:cubicBezTo>
                  <a:cubicBezTo>
                    <a:pt x="30" y="55"/>
                    <a:pt x="30" y="55"/>
                    <a:pt x="30" y="56"/>
                  </a:cubicBezTo>
                  <a:cubicBezTo>
                    <a:pt x="30" y="57"/>
                    <a:pt x="31" y="57"/>
                    <a:pt x="31" y="58"/>
                  </a:cubicBezTo>
                  <a:cubicBezTo>
                    <a:pt x="32" y="58"/>
                    <a:pt x="32" y="59"/>
                    <a:pt x="32" y="60"/>
                  </a:cubicBezTo>
                  <a:cubicBezTo>
                    <a:pt x="33" y="60"/>
                    <a:pt x="33" y="61"/>
                    <a:pt x="34" y="60"/>
                  </a:cubicBezTo>
                  <a:cubicBezTo>
                    <a:pt x="34" y="60"/>
                    <a:pt x="34" y="59"/>
                    <a:pt x="34" y="59"/>
                  </a:cubicBezTo>
                  <a:cubicBezTo>
                    <a:pt x="35" y="59"/>
                    <a:pt x="35" y="59"/>
                    <a:pt x="36" y="59"/>
                  </a:cubicBezTo>
                  <a:cubicBezTo>
                    <a:pt x="36" y="59"/>
                    <a:pt x="36" y="58"/>
                    <a:pt x="36" y="58"/>
                  </a:cubicBezTo>
                  <a:cubicBezTo>
                    <a:pt x="37" y="59"/>
                    <a:pt x="36" y="59"/>
                    <a:pt x="37" y="59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8" y="60"/>
                    <a:pt x="38" y="60"/>
                    <a:pt x="38" y="61"/>
                  </a:cubicBezTo>
                  <a:cubicBezTo>
                    <a:pt x="39" y="61"/>
                    <a:pt x="38" y="62"/>
                    <a:pt x="38" y="63"/>
                  </a:cubicBezTo>
                  <a:cubicBezTo>
                    <a:pt x="39" y="63"/>
                    <a:pt x="39" y="62"/>
                    <a:pt x="39" y="62"/>
                  </a:cubicBezTo>
                  <a:cubicBezTo>
                    <a:pt x="40" y="62"/>
                    <a:pt x="40" y="63"/>
                    <a:pt x="40" y="62"/>
                  </a:cubicBezTo>
                  <a:cubicBezTo>
                    <a:pt x="40" y="62"/>
                    <a:pt x="41" y="62"/>
                    <a:pt x="41" y="62"/>
                  </a:cubicBezTo>
                  <a:cubicBezTo>
                    <a:pt x="41" y="61"/>
                    <a:pt x="41" y="61"/>
                    <a:pt x="42" y="61"/>
                  </a:cubicBezTo>
                  <a:cubicBezTo>
                    <a:pt x="42" y="61"/>
                    <a:pt x="42" y="60"/>
                    <a:pt x="43" y="60"/>
                  </a:cubicBezTo>
                  <a:cubicBezTo>
                    <a:pt x="44" y="60"/>
                    <a:pt x="44" y="61"/>
                    <a:pt x="44" y="61"/>
                  </a:cubicBezTo>
                  <a:cubicBezTo>
                    <a:pt x="44" y="61"/>
                    <a:pt x="45" y="61"/>
                    <a:pt x="45" y="61"/>
                  </a:cubicBezTo>
                  <a:cubicBezTo>
                    <a:pt x="46" y="61"/>
                    <a:pt x="46" y="61"/>
                    <a:pt x="47" y="61"/>
                  </a:cubicBezTo>
                  <a:cubicBezTo>
                    <a:pt x="47" y="61"/>
                    <a:pt x="47" y="60"/>
                    <a:pt x="47" y="60"/>
                  </a:cubicBezTo>
                  <a:cubicBezTo>
                    <a:pt x="48" y="60"/>
                    <a:pt x="49" y="60"/>
                    <a:pt x="49" y="60"/>
                  </a:cubicBezTo>
                  <a:cubicBezTo>
                    <a:pt x="50" y="60"/>
                    <a:pt x="50" y="60"/>
                    <a:pt x="51" y="60"/>
                  </a:cubicBezTo>
                  <a:cubicBezTo>
                    <a:pt x="51" y="60"/>
                    <a:pt x="51" y="61"/>
                    <a:pt x="51" y="61"/>
                  </a:cubicBezTo>
                  <a:cubicBezTo>
                    <a:pt x="52" y="61"/>
                    <a:pt x="52" y="61"/>
                    <a:pt x="53" y="61"/>
                  </a:cubicBezTo>
                  <a:cubicBezTo>
                    <a:pt x="53" y="61"/>
                    <a:pt x="53" y="62"/>
                    <a:pt x="54" y="62"/>
                  </a:cubicBezTo>
                  <a:cubicBezTo>
                    <a:pt x="54" y="63"/>
                    <a:pt x="56" y="63"/>
                    <a:pt x="56" y="64"/>
                  </a:cubicBezTo>
                  <a:cubicBezTo>
                    <a:pt x="57" y="64"/>
                    <a:pt x="57" y="64"/>
                    <a:pt x="57" y="64"/>
                  </a:cubicBezTo>
                  <a:cubicBezTo>
                    <a:pt x="58" y="64"/>
                    <a:pt x="58" y="65"/>
                    <a:pt x="59" y="65"/>
                  </a:cubicBezTo>
                  <a:cubicBezTo>
                    <a:pt x="59" y="65"/>
                    <a:pt x="59" y="64"/>
                    <a:pt x="59" y="64"/>
                  </a:cubicBezTo>
                  <a:cubicBezTo>
                    <a:pt x="59" y="63"/>
                    <a:pt x="58" y="63"/>
                    <a:pt x="58" y="62"/>
                  </a:cubicBezTo>
                  <a:cubicBezTo>
                    <a:pt x="58" y="61"/>
                    <a:pt x="58" y="61"/>
                    <a:pt x="58" y="60"/>
                  </a:cubicBezTo>
                  <a:cubicBezTo>
                    <a:pt x="58" y="59"/>
                    <a:pt x="58" y="59"/>
                    <a:pt x="58" y="58"/>
                  </a:cubicBezTo>
                  <a:cubicBezTo>
                    <a:pt x="59" y="57"/>
                    <a:pt x="59" y="56"/>
                    <a:pt x="60" y="56"/>
                  </a:cubicBezTo>
                  <a:cubicBezTo>
                    <a:pt x="61" y="55"/>
                    <a:pt x="61" y="54"/>
                    <a:pt x="62" y="53"/>
                  </a:cubicBezTo>
                  <a:cubicBezTo>
                    <a:pt x="63" y="53"/>
                    <a:pt x="63" y="52"/>
                    <a:pt x="64" y="51"/>
                  </a:cubicBezTo>
                  <a:cubicBezTo>
                    <a:pt x="65" y="51"/>
                    <a:pt x="65" y="51"/>
                    <a:pt x="65" y="50"/>
                  </a:cubicBezTo>
                  <a:cubicBezTo>
                    <a:pt x="66" y="50"/>
                    <a:pt x="66" y="50"/>
                    <a:pt x="67" y="50"/>
                  </a:cubicBezTo>
                  <a:cubicBezTo>
                    <a:pt x="67" y="49"/>
                    <a:pt x="68" y="48"/>
                    <a:pt x="67" y="46"/>
                  </a:cubicBezTo>
                  <a:cubicBezTo>
                    <a:pt x="66" y="46"/>
                    <a:pt x="67" y="45"/>
                    <a:pt x="68" y="45"/>
                  </a:cubicBezTo>
                  <a:cubicBezTo>
                    <a:pt x="68" y="45"/>
                    <a:pt x="67" y="45"/>
                    <a:pt x="67" y="44"/>
                  </a:cubicBezTo>
                  <a:cubicBezTo>
                    <a:pt x="67" y="44"/>
                    <a:pt x="66" y="43"/>
                    <a:pt x="66" y="43"/>
                  </a:cubicBezTo>
                  <a:cubicBezTo>
                    <a:pt x="66" y="42"/>
                    <a:pt x="65" y="41"/>
                    <a:pt x="65" y="40"/>
                  </a:cubicBezTo>
                  <a:cubicBezTo>
                    <a:pt x="64" y="40"/>
                    <a:pt x="65" y="40"/>
                    <a:pt x="65" y="39"/>
                  </a:cubicBezTo>
                  <a:cubicBezTo>
                    <a:pt x="65" y="39"/>
                    <a:pt x="64" y="38"/>
                    <a:pt x="64" y="37"/>
                  </a:cubicBezTo>
                  <a:cubicBezTo>
                    <a:pt x="64" y="36"/>
                    <a:pt x="65" y="34"/>
                    <a:pt x="65" y="32"/>
                  </a:cubicBezTo>
                  <a:cubicBezTo>
                    <a:pt x="64" y="31"/>
                    <a:pt x="62" y="31"/>
                    <a:pt x="62" y="30"/>
                  </a:cubicBezTo>
                  <a:cubicBezTo>
                    <a:pt x="61" y="29"/>
                    <a:pt x="63" y="27"/>
                    <a:pt x="64" y="27"/>
                  </a:cubicBezTo>
                  <a:cubicBezTo>
                    <a:pt x="65" y="26"/>
                    <a:pt x="66" y="26"/>
                    <a:pt x="67" y="25"/>
                  </a:cubicBezTo>
                  <a:cubicBezTo>
                    <a:pt x="67" y="24"/>
                    <a:pt x="66" y="22"/>
                    <a:pt x="66" y="21"/>
                  </a:cubicBezTo>
                  <a:cubicBezTo>
                    <a:pt x="66" y="20"/>
                    <a:pt x="66" y="19"/>
                    <a:pt x="66" y="19"/>
                  </a:cubicBezTo>
                  <a:cubicBezTo>
                    <a:pt x="65" y="18"/>
                    <a:pt x="65" y="17"/>
                    <a:pt x="65" y="16"/>
                  </a:cubicBezTo>
                  <a:cubicBezTo>
                    <a:pt x="64" y="15"/>
                    <a:pt x="63" y="13"/>
                    <a:pt x="63" y="11"/>
                  </a:cubicBezTo>
                  <a:cubicBezTo>
                    <a:pt x="63" y="10"/>
                    <a:pt x="63" y="8"/>
                    <a:pt x="62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0" y="7"/>
                    <a:pt x="60" y="7"/>
                    <a:pt x="60" y="6"/>
                  </a:cubicBezTo>
                  <a:cubicBezTo>
                    <a:pt x="59" y="6"/>
                    <a:pt x="59" y="7"/>
                    <a:pt x="58" y="6"/>
                  </a:cubicBezTo>
                  <a:cubicBezTo>
                    <a:pt x="57" y="7"/>
                    <a:pt x="55" y="6"/>
                    <a:pt x="54" y="6"/>
                  </a:cubicBezTo>
                  <a:cubicBezTo>
                    <a:pt x="52" y="6"/>
                    <a:pt x="50" y="6"/>
                    <a:pt x="48" y="6"/>
                  </a:cubicBezTo>
                  <a:cubicBezTo>
                    <a:pt x="47" y="6"/>
                    <a:pt x="45" y="6"/>
                    <a:pt x="43" y="6"/>
                  </a:cubicBezTo>
                  <a:cubicBezTo>
                    <a:pt x="41" y="5"/>
                    <a:pt x="39" y="5"/>
                    <a:pt x="38" y="5"/>
                  </a:cubicBezTo>
                  <a:cubicBezTo>
                    <a:pt x="36" y="6"/>
                    <a:pt x="35" y="6"/>
                    <a:pt x="33" y="6"/>
                  </a:cubicBezTo>
                  <a:cubicBezTo>
                    <a:pt x="33" y="6"/>
                    <a:pt x="32" y="6"/>
                    <a:pt x="31" y="6"/>
                  </a:cubicBezTo>
                  <a:cubicBezTo>
                    <a:pt x="31" y="6"/>
                    <a:pt x="30" y="5"/>
                    <a:pt x="30" y="5"/>
                  </a:cubicBezTo>
                  <a:cubicBezTo>
                    <a:pt x="30" y="4"/>
                    <a:pt x="29" y="2"/>
                    <a:pt x="30" y="1"/>
                  </a:cubicBezTo>
                  <a:cubicBezTo>
                    <a:pt x="30" y="1"/>
                    <a:pt x="31" y="2"/>
                    <a:pt x="31" y="2"/>
                  </a:cubicBezTo>
                  <a:cubicBezTo>
                    <a:pt x="31" y="3"/>
                    <a:pt x="32" y="3"/>
                    <a:pt x="32" y="3"/>
                  </a:cubicBezTo>
                  <a:cubicBezTo>
                    <a:pt x="32" y="2"/>
                    <a:pt x="31" y="2"/>
                    <a:pt x="31" y="1"/>
                  </a:cubicBezTo>
                  <a:cubicBezTo>
                    <a:pt x="30" y="1"/>
                    <a:pt x="29" y="0"/>
                    <a:pt x="28" y="1"/>
                  </a:cubicBezTo>
                  <a:cubicBezTo>
                    <a:pt x="26" y="1"/>
                    <a:pt x="24" y="1"/>
                    <a:pt x="22" y="2"/>
                  </a:cubicBezTo>
                  <a:cubicBezTo>
                    <a:pt x="21" y="2"/>
                    <a:pt x="20" y="3"/>
                    <a:pt x="19" y="3"/>
                  </a:cubicBezTo>
                  <a:cubicBezTo>
                    <a:pt x="19" y="4"/>
                    <a:pt x="17" y="4"/>
                    <a:pt x="17" y="4"/>
                  </a:cubicBezTo>
                  <a:cubicBezTo>
                    <a:pt x="16" y="5"/>
                    <a:pt x="15" y="7"/>
                    <a:pt x="14" y="7"/>
                  </a:cubicBezTo>
                  <a:cubicBezTo>
                    <a:pt x="13" y="8"/>
                    <a:pt x="12" y="8"/>
                    <a:pt x="11" y="8"/>
                  </a:cubicBezTo>
                  <a:cubicBezTo>
                    <a:pt x="10" y="9"/>
                    <a:pt x="9" y="9"/>
                    <a:pt x="8" y="9"/>
                  </a:cubicBezTo>
                  <a:cubicBezTo>
                    <a:pt x="7" y="9"/>
                    <a:pt x="6" y="10"/>
                    <a:pt x="5" y="10"/>
                  </a:cubicBezTo>
                  <a:cubicBezTo>
                    <a:pt x="5" y="10"/>
                    <a:pt x="3" y="10"/>
                    <a:pt x="3" y="11"/>
                  </a:cubicBezTo>
                  <a:cubicBezTo>
                    <a:pt x="2" y="12"/>
                    <a:pt x="3" y="12"/>
                    <a:pt x="4" y="12"/>
                  </a:cubicBezTo>
                  <a:cubicBezTo>
                    <a:pt x="4" y="13"/>
                    <a:pt x="3" y="13"/>
                    <a:pt x="4" y="14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3" y="15"/>
                    <a:pt x="3" y="14"/>
                    <a:pt x="3" y="14"/>
                  </a:cubicBezTo>
                  <a:cubicBezTo>
                    <a:pt x="3" y="14"/>
                    <a:pt x="2" y="13"/>
                    <a:pt x="1" y="13"/>
                  </a:cubicBezTo>
                  <a:cubicBezTo>
                    <a:pt x="1" y="14"/>
                    <a:pt x="2" y="15"/>
                    <a:pt x="2" y="16"/>
                  </a:cubicBezTo>
                  <a:cubicBezTo>
                    <a:pt x="2" y="17"/>
                    <a:pt x="3" y="18"/>
                    <a:pt x="2" y="19"/>
                  </a:cubicBezTo>
                  <a:cubicBezTo>
                    <a:pt x="2" y="20"/>
                    <a:pt x="2" y="21"/>
                    <a:pt x="2" y="21"/>
                  </a:cubicBezTo>
                  <a:cubicBezTo>
                    <a:pt x="1" y="22"/>
                    <a:pt x="0" y="23"/>
                    <a:pt x="1" y="24"/>
                  </a:cubicBezTo>
                  <a:cubicBezTo>
                    <a:pt x="2" y="24"/>
                    <a:pt x="3" y="25"/>
                    <a:pt x="4" y="26"/>
                  </a:cubicBezTo>
                  <a:cubicBezTo>
                    <a:pt x="4" y="27"/>
                    <a:pt x="3" y="28"/>
                    <a:pt x="3" y="29"/>
                  </a:cubicBezTo>
                  <a:cubicBezTo>
                    <a:pt x="3" y="29"/>
                    <a:pt x="4" y="30"/>
                    <a:pt x="4" y="30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2"/>
                    <a:pt x="5" y="32"/>
                    <a:pt x="5" y="33"/>
                  </a:cubicBezTo>
                  <a:cubicBezTo>
                    <a:pt x="5" y="33"/>
                    <a:pt x="4" y="33"/>
                    <a:pt x="4" y="3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3" y="34"/>
                    <a:pt x="4" y="36"/>
                    <a:pt x="4" y="36"/>
                  </a:cubicBezTo>
                  <a:cubicBezTo>
                    <a:pt x="5" y="37"/>
                    <a:pt x="4" y="38"/>
                    <a:pt x="5" y="38"/>
                  </a:cubicBezTo>
                  <a:cubicBezTo>
                    <a:pt x="6" y="39"/>
                    <a:pt x="7" y="40"/>
                    <a:pt x="6" y="41"/>
                  </a:cubicBezTo>
                  <a:cubicBezTo>
                    <a:pt x="6" y="42"/>
                    <a:pt x="6" y="42"/>
                    <a:pt x="6" y="43"/>
                  </a:cubicBezTo>
                  <a:cubicBezTo>
                    <a:pt x="6" y="44"/>
                    <a:pt x="6" y="44"/>
                    <a:pt x="5" y="45"/>
                  </a:cubicBezTo>
                  <a:cubicBezTo>
                    <a:pt x="6" y="45"/>
                    <a:pt x="6" y="45"/>
                    <a:pt x="6" y="4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2" name="Freeform 777">
              <a:extLst>
                <a:ext uri="{FF2B5EF4-FFF2-40B4-BE49-F238E27FC236}">
                  <a16:creationId xmlns:a16="http://schemas.microsoft.com/office/drawing/2014/main" id="{BB9CEFEE-3005-039B-7FE4-35C762536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0750" y="3146425"/>
              <a:ext cx="508000" cy="341313"/>
            </a:xfrm>
            <a:custGeom>
              <a:avLst/>
              <a:gdLst>
                <a:gd name="T0" fmla="*/ 110 w 122"/>
                <a:gd name="T1" fmla="*/ 51 h 82"/>
                <a:gd name="T2" fmla="*/ 119 w 122"/>
                <a:gd name="T3" fmla="*/ 48 h 82"/>
                <a:gd name="T4" fmla="*/ 121 w 122"/>
                <a:gd name="T5" fmla="*/ 44 h 82"/>
                <a:gd name="T6" fmla="*/ 121 w 122"/>
                <a:gd name="T7" fmla="*/ 38 h 82"/>
                <a:gd name="T8" fmla="*/ 121 w 122"/>
                <a:gd name="T9" fmla="*/ 32 h 82"/>
                <a:gd name="T10" fmla="*/ 118 w 122"/>
                <a:gd name="T11" fmla="*/ 29 h 82"/>
                <a:gd name="T12" fmla="*/ 111 w 122"/>
                <a:gd name="T13" fmla="*/ 27 h 82"/>
                <a:gd name="T14" fmla="*/ 106 w 122"/>
                <a:gd name="T15" fmla="*/ 26 h 82"/>
                <a:gd name="T16" fmla="*/ 95 w 122"/>
                <a:gd name="T17" fmla="*/ 23 h 82"/>
                <a:gd name="T18" fmla="*/ 90 w 122"/>
                <a:gd name="T19" fmla="*/ 21 h 82"/>
                <a:gd name="T20" fmla="*/ 89 w 122"/>
                <a:gd name="T21" fmla="*/ 15 h 82"/>
                <a:gd name="T22" fmla="*/ 81 w 122"/>
                <a:gd name="T23" fmla="*/ 13 h 82"/>
                <a:gd name="T24" fmla="*/ 82 w 122"/>
                <a:gd name="T25" fmla="*/ 8 h 82"/>
                <a:gd name="T26" fmla="*/ 80 w 122"/>
                <a:gd name="T27" fmla="*/ 2 h 82"/>
                <a:gd name="T28" fmla="*/ 71 w 122"/>
                <a:gd name="T29" fmla="*/ 1 h 82"/>
                <a:gd name="T30" fmla="*/ 65 w 122"/>
                <a:gd name="T31" fmla="*/ 3 h 82"/>
                <a:gd name="T32" fmla="*/ 59 w 122"/>
                <a:gd name="T33" fmla="*/ 6 h 82"/>
                <a:gd name="T34" fmla="*/ 53 w 122"/>
                <a:gd name="T35" fmla="*/ 11 h 82"/>
                <a:gd name="T36" fmla="*/ 46 w 122"/>
                <a:gd name="T37" fmla="*/ 9 h 82"/>
                <a:gd name="T38" fmla="*/ 40 w 122"/>
                <a:gd name="T39" fmla="*/ 9 h 82"/>
                <a:gd name="T40" fmla="*/ 34 w 122"/>
                <a:gd name="T41" fmla="*/ 8 h 82"/>
                <a:gd name="T42" fmla="*/ 29 w 122"/>
                <a:gd name="T43" fmla="*/ 7 h 82"/>
                <a:gd name="T44" fmla="*/ 16 w 122"/>
                <a:gd name="T45" fmla="*/ 6 h 82"/>
                <a:gd name="T46" fmla="*/ 11 w 122"/>
                <a:gd name="T47" fmla="*/ 12 h 82"/>
                <a:gd name="T48" fmla="*/ 13 w 122"/>
                <a:gd name="T49" fmla="*/ 22 h 82"/>
                <a:gd name="T50" fmla="*/ 4 w 122"/>
                <a:gd name="T51" fmla="*/ 30 h 82"/>
                <a:gd name="T52" fmla="*/ 3 w 122"/>
                <a:gd name="T53" fmla="*/ 36 h 82"/>
                <a:gd name="T54" fmla="*/ 4 w 122"/>
                <a:gd name="T55" fmla="*/ 46 h 82"/>
                <a:gd name="T56" fmla="*/ 13 w 122"/>
                <a:gd name="T57" fmla="*/ 47 h 82"/>
                <a:gd name="T58" fmla="*/ 21 w 122"/>
                <a:gd name="T59" fmla="*/ 48 h 82"/>
                <a:gd name="T60" fmla="*/ 31 w 122"/>
                <a:gd name="T61" fmla="*/ 44 h 82"/>
                <a:gd name="T62" fmla="*/ 35 w 122"/>
                <a:gd name="T63" fmla="*/ 42 h 82"/>
                <a:gd name="T64" fmla="*/ 40 w 122"/>
                <a:gd name="T65" fmla="*/ 43 h 82"/>
                <a:gd name="T66" fmla="*/ 42 w 122"/>
                <a:gd name="T67" fmla="*/ 44 h 82"/>
                <a:gd name="T68" fmla="*/ 45 w 122"/>
                <a:gd name="T69" fmla="*/ 46 h 82"/>
                <a:gd name="T70" fmla="*/ 48 w 122"/>
                <a:gd name="T71" fmla="*/ 49 h 82"/>
                <a:gd name="T72" fmla="*/ 50 w 122"/>
                <a:gd name="T73" fmla="*/ 54 h 82"/>
                <a:gd name="T74" fmla="*/ 51 w 122"/>
                <a:gd name="T75" fmla="*/ 57 h 82"/>
                <a:gd name="T76" fmla="*/ 52 w 122"/>
                <a:gd name="T77" fmla="*/ 63 h 82"/>
                <a:gd name="T78" fmla="*/ 48 w 122"/>
                <a:gd name="T79" fmla="*/ 63 h 82"/>
                <a:gd name="T80" fmla="*/ 46 w 122"/>
                <a:gd name="T81" fmla="*/ 66 h 82"/>
                <a:gd name="T82" fmla="*/ 43 w 122"/>
                <a:gd name="T83" fmla="*/ 71 h 82"/>
                <a:gd name="T84" fmla="*/ 51 w 122"/>
                <a:gd name="T85" fmla="*/ 73 h 82"/>
                <a:gd name="T86" fmla="*/ 52 w 122"/>
                <a:gd name="T87" fmla="*/ 70 h 82"/>
                <a:gd name="T88" fmla="*/ 58 w 122"/>
                <a:gd name="T89" fmla="*/ 61 h 82"/>
                <a:gd name="T90" fmla="*/ 65 w 122"/>
                <a:gd name="T91" fmla="*/ 56 h 82"/>
                <a:gd name="T92" fmla="*/ 63 w 122"/>
                <a:gd name="T93" fmla="*/ 61 h 82"/>
                <a:gd name="T94" fmla="*/ 69 w 122"/>
                <a:gd name="T95" fmla="*/ 65 h 82"/>
                <a:gd name="T96" fmla="*/ 76 w 122"/>
                <a:gd name="T97" fmla="*/ 66 h 82"/>
                <a:gd name="T98" fmla="*/ 71 w 122"/>
                <a:gd name="T99" fmla="*/ 71 h 82"/>
                <a:gd name="T100" fmla="*/ 76 w 122"/>
                <a:gd name="T101" fmla="*/ 75 h 82"/>
                <a:gd name="T102" fmla="*/ 77 w 122"/>
                <a:gd name="T103" fmla="*/ 81 h 82"/>
                <a:gd name="T104" fmla="*/ 88 w 122"/>
                <a:gd name="T105" fmla="*/ 78 h 82"/>
                <a:gd name="T106" fmla="*/ 94 w 122"/>
                <a:gd name="T107" fmla="*/ 76 h 82"/>
                <a:gd name="T108" fmla="*/ 96 w 122"/>
                <a:gd name="T109" fmla="*/ 72 h 82"/>
                <a:gd name="T110" fmla="*/ 88 w 122"/>
                <a:gd name="T111" fmla="*/ 71 h 82"/>
                <a:gd name="T112" fmla="*/ 88 w 122"/>
                <a:gd name="T113" fmla="*/ 66 h 82"/>
                <a:gd name="T114" fmla="*/ 99 w 122"/>
                <a:gd name="T115" fmla="*/ 60 h 82"/>
                <a:gd name="T116" fmla="*/ 105 w 122"/>
                <a:gd name="T117" fmla="*/ 5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2" h="82">
                  <a:moveTo>
                    <a:pt x="108" y="55"/>
                  </a:moveTo>
                  <a:cubicBezTo>
                    <a:pt x="109" y="55"/>
                    <a:pt x="109" y="54"/>
                    <a:pt x="109" y="54"/>
                  </a:cubicBezTo>
                  <a:cubicBezTo>
                    <a:pt x="109" y="54"/>
                    <a:pt x="109" y="54"/>
                    <a:pt x="109" y="54"/>
                  </a:cubicBezTo>
                  <a:cubicBezTo>
                    <a:pt x="109" y="53"/>
                    <a:pt x="109" y="52"/>
                    <a:pt x="109" y="52"/>
                  </a:cubicBezTo>
                  <a:cubicBezTo>
                    <a:pt x="109" y="51"/>
                    <a:pt x="109" y="51"/>
                    <a:pt x="110" y="51"/>
                  </a:cubicBezTo>
                  <a:cubicBezTo>
                    <a:pt x="111" y="50"/>
                    <a:pt x="111" y="51"/>
                    <a:pt x="112" y="50"/>
                  </a:cubicBezTo>
                  <a:cubicBezTo>
                    <a:pt x="113" y="50"/>
                    <a:pt x="112" y="50"/>
                    <a:pt x="113" y="49"/>
                  </a:cubicBezTo>
                  <a:cubicBezTo>
                    <a:pt x="113" y="48"/>
                    <a:pt x="113" y="48"/>
                    <a:pt x="114" y="48"/>
                  </a:cubicBezTo>
                  <a:cubicBezTo>
                    <a:pt x="115" y="48"/>
                    <a:pt x="116" y="48"/>
                    <a:pt x="116" y="48"/>
                  </a:cubicBezTo>
                  <a:cubicBezTo>
                    <a:pt x="117" y="48"/>
                    <a:pt x="118" y="49"/>
                    <a:pt x="119" y="48"/>
                  </a:cubicBezTo>
                  <a:cubicBezTo>
                    <a:pt x="119" y="48"/>
                    <a:pt x="119" y="48"/>
                    <a:pt x="119" y="47"/>
                  </a:cubicBezTo>
                  <a:cubicBezTo>
                    <a:pt x="119" y="47"/>
                    <a:pt x="119" y="47"/>
                    <a:pt x="119" y="47"/>
                  </a:cubicBezTo>
                  <a:cubicBezTo>
                    <a:pt x="119" y="46"/>
                    <a:pt x="120" y="46"/>
                    <a:pt x="120" y="46"/>
                  </a:cubicBezTo>
                  <a:cubicBezTo>
                    <a:pt x="120" y="46"/>
                    <a:pt x="120" y="45"/>
                    <a:pt x="120" y="45"/>
                  </a:cubicBezTo>
                  <a:cubicBezTo>
                    <a:pt x="120" y="45"/>
                    <a:pt x="121" y="45"/>
                    <a:pt x="121" y="44"/>
                  </a:cubicBezTo>
                  <a:cubicBezTo>
                    <a:pt x="121" y="44"/>
                    <a:pt x="120" y="44"/>
                    <a:pt x="120" y="44"/>
                  </a:cubicBezTo>
                  <a:cubicBezTo>
                    <a:pt x="120" y="43"/>
                    <a:pt x="120" y="43"/>
                    <a:pt x="120" y="42"/>
                  </a:cubicBezTo>
                  <a:cubicBezTo>
                    <a:pt x="120" y="42"/>
                    <a:pt x="120" y="42"/>
                    <a:pt x="120" y="41"/>
                  </a:cubicBezTo>
                  <a:cubicBezTo>
                    <a:pt x="119" y="41"/>
                    <a:pt x="118" y="40"/>
                    <a:pt x="119" y="39"/>
                  </a:cubicBezTo>
                  <a:cubicBezTo>
                    <a:pt x="119" y="39"/>
                    <a:pt x="121" y="39"/>
                    <a:pt x="121" y="38"/>
                  </a:cubicBezTo>
                  <a:cubicBezTo>
                    <a:pt x="121" y="38"/>
                    <a:pt x="120" y="38"/>
                    <a:pt x="120" y="38"/>
                  </a:cubicBezTo>
                  <a:cubicBezTo>
                    <a:pt x="119" y="38"/>
                    <a:pt x="119" y="38"/>
                    <a:pt x="119" y="37"/>
                  </a:cubicBezTo>
                  <a:cubicBezTo>
                    <a:pt x="118" y="36"/>
                    <a:pt x="119" y="36"/>
                    <a:pt x="120" y="36"/>
                  </a:cubicBezTo>
                  <a:cubicBezTo>
                    <a:pt x="120" y="35"/>
                    <a:pt x="121" y="34"/>
                    <a:pt x="122" y="34"/>
                  </a:cubicBezTo>
                  <a:cubicBezTo>
                    <a:pt x="122" y="33"/>
                    <a:pt x="122" y="33"/>
                    <a:pt x="121" y="32"/>
                  </a:cubicBezTo>
                  <a:cubicBezTo>
                    <a:pt x="121" y="32"/>
                    <a:pt x="122" y="31"/>
                    <a:pt x="121" y="30"/>
                  </a:cubicBezTo>
                  <a:cubicBezTo>
                    <a:pt x="121" y="30"/>
                    <a:pt x="121" y="30"/>
                    <a:pt x="120" y="30"/>
                  </a:cubicBezTo>
                  <a:cubicBezTo>
                    <a:pt x="120" y="30"/>
                    <a:pt x="120" y="31"/>
                    <a:pt x="119" y="31"/>
                  </a:cubicBezTo>
                  <a:cubicBezTo>
                    <a:pt x="119" y="31"/>
                    <a:pt x="119" y="30"/>
                    <a:pt x="118" y="30"/>
                  </a:cubicBezTo>
                  <a:cubicBezTo>
                    <a:pt x="118" y="30"/>
                    <a:pt x="118" y="29"/>
                    <a:pt x="118" y="29"/>
                  </a:cubicBezTo>
                  <a:cubicBezTo>
                    <a:pt x="117" y="29"/>
                    <a:pt x="116" y="29"/>
                    <a:pt x="116" y="29"/>
                  </a:cubicBezTo>
                  <a:cubicBezTo>
                    <a:pt x="116" y="28"/>
                    <a:pt x="116" y="28"/>
                    <a:pt x="115" y="28"/>
                  </a:cubicBezTo>
                  <a:cubicBezTo>
                    <a:pt x="114" y="28"/>
                    <a:pt x="114" y="28"/>
                    <a:pt x="114" y="28"/>
                  </a:cubicBezTo>
                  <a:cubicBezTo>
                    <a:pt x="114" y="28"/>
                    <a:pt x="113" y="28"/>
                    <a:pt x="112" y="27"/>
                  </a:cubicBezTo>
                  <a:cubicBezTo>
                    <a:pt x="112" y="27"/>
                    <a:pt x="112" y="27"/>
                    <a:pt x="111" y="27"/>
                  </a:cubicBezTo>
                  <a:cubicBezTo>
                    <a:pt x="110" y="27"/>
                    <a:pt x="110" y="26"/>
                    <a:pt x="110" y="26"/>
                  </a:cubicBezTo>
                  <a:cubicBezTo>
                    <a:pt x="109" y="26"/>
                    <a:pt x="109" y="25"/>
                    <a:pt x="109" y="25"/>
                  </a:cubicBezTo>
                  <a:cubicBezTo>
                    <a:pt x="108" y="25"/>
                    <a:pt x="108" y="26"/>
                    <a:pt x="108" y="27"/>
                  </a:cubicBezTo>
                  <a:cubicBezTo>
                    <a:pt x="108" y="27"/>
                    <a:pt x="107" y="27"/>
                    <a:pt x="107" y="27"/>
                  </a:cubicBezTo>
                  <a:cubicBezTo>
                    <a:pt x="107" y="26"/>
                    <a:pt x="106" y="26"/>
                    <a:pt x="106" y="26"/>
                  </a:cubicBezTo>
                  <a:cubicBezTo>
                    <a:pt x="105" y="25"/>
                    <a:pt x="105" y="23"/>
                    <a:pt x="104" y="22"/>
                  </a:cubicBezTo>
                  <a:cubicBezTo>
                    <a:pt x="103" y="21"/>
                    <a:pt x="102" y="22"/>
                    <a:pt x="101" y="23"/>
                  </a:cubicBezTo>
                  <a:cubicBezTo>
                    <a:pt x="100" y="23"/>
                    <a:pt x="100" y="22"/>
                    <a:pt x="99" y="23"/>
                  </a:cubicBezTo>
                  <a:cubicBezTo>
                    <a:pt x="99" y="23"/>
                    <a:pt x="98" y="24"/>
                    <a:pt x="98" y="24"/>
                  </a:cubicBezTo>
                  <a:cubicBezTo>
                    <a:pt x="98" y="23"/>
                    <a:pt x="96" y="23"/>
                    <a:pt x="95" y="23"/>
                  </a:cubicBezTo>
                  <a:cubicBezTo>
                    <a:pt x="95" y="22"/>
                    <a:pt x="94" y="22"/>
                    <a:pt x="93" y="22"/>
                  </a:cubicBezTo>
                  <a:cubicBezTo>
                    <a:pt x="93" y="22"/>
                    <a:pt x="92" y="22"/>
                    <a:pt x="91" y="22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1" y="22"/>
                    <a:pt x="91" y="22"/>
                    <a:pt x="91" y="21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89" y="20"/>
                    <a:pt x="90" y="19"/>
                    <a:pt x="90" y="19"/>
                  </a:cubicBezTo>
                  <a:cubicBezTo>
                    <a:pt x="90" y="18"/>
                    <a:pt x="90" y="18"/>
                    <a:pt x="90" y="18"/>
                  </a:cubicBezTo>
                  <a:cubicBezTo>
                    <a:pt x="89" y="17"/>
                    <a:pt x="90" y="17"/>
                    <a:pt x="89" y="17"/>
                  </a:cubicBezTo>
                  <a:cubicBezTo>
                    <a:pt x="89" y="16"/>
                    <a:pt x="89" y="16"/>
                    <a:pt x="89" y="16"/>
                  </a:cubicBezTo>
                  <a:cubicBezTo>
                    <a:pt x="89" y="16"/>
                    <a:pt x="89" y="15"/>
                    <a:pt x="89" y="15"/>
                  </a:cubicBezTo>
                  <a:cubicBezTo>
                    <a:pt x="89" y="15"/>
                    <a:pt x="88" y="15"/>
                    <a:pt x="88" y="14"/>
                  </a:cubicBezTo>
                  <a:cubicBezTo>
                    <a:pt x="87" y="13"/>
                    <a:pt x="87" y="13"/>
                    <a:pt x="86" y="13"/>
                  </a:cubicBezTo>
                  <a:cubicBezTo>
                    <a:pt x="86" y="13"/>
                    <a:pt x="85" y="14"/>
                    <a:pt x="85" y="14"/>
                  </a:cubicBezTo>
                  <a:cubicBezTo>
                    <a:pt x="85" y="14"/>
                    <a:pt x="85" y="13"/>
                    <a:pt x="84" y="13"/>
                  </a:cubicBezTo>
                  <a:cubicBezTo>
                    <a:pt x="83" y="13"/>
                    <a:pt x="82" y="13"/>
                    <a:pt x="81" y="13"/>
                  </a:cubicBezTo>
                  <a:cubicBezTo>
                    <a:pt x="82" y="13"/>
                    <a:pt x="82" y="12"/>
                    <a:pt x="82" y="12"/>
                  </a:cubicBezTo>
                  <a:cubicBezTo>
                    <a:pt x="82" y="11"/>
                    <a:pt x="82" y="12"/>
                    <a:pt x="82" y="11"/>
                  </a:cubicBezTo>
                  <a:cubicBezTo>
                    <a:pt x="82" y="11"/>
                    <a:pt x="82" y="10"/>
                    <a:pt x="82" y="10"/>
                  </a:cubicBezTo>
                  <a:cubicBezTo>
                    <a:pt x="82" y="9"/>
                    <a:pt x="81" y="9"/>
                    <a:pt x="81" y="9"/>
                  </a:cubicBezTo>
                  <a:cubicBezTo>
                    <a:pt x="80" y="8"/>
                    <a:pt x="81" y="8"/>
                    <a:pt x="82" y="8"/>
                  </a:cubicBezTo>
                  <a:cubicBezTo>
                    <a:pt x="82" y="8"/>
                    <a:pt x="83" y="8"/>
                    <a:pt x="83" y="7"/>
                  </a:cubicBezTo>
                  <a:cubicBezTo>
                    <a:pt x="83" y="7"/>
                    <a:pt x="83" y="6"/>
                    <a:pt x="82" y="6"/>
                  </a:cubicBezTo>
                  <a:cubicBezTo>
                    <a:pt x="82" y="6"/>
                    <a:pt x="82" y="6"/>
                    <a:pt x="81" y="6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1" y="4"/>
                    <a:pt x="80" y="3"/>
                    <a:pt x="80" y="2"/>
                  </a:cubicBezTo>
                  <a:cubicBezTo>
                    <a:pt x="80" y="2"/>
                    <a:pt x="79" y="1"/>
                    <a:pt x="78" y="1"/>
                  </a:cubicBezTo>
                  <a:cubicBezTo>
                    <a:pt x="78" y="1"/>
                    <a:pt x="78" y="1"/>
                    <a:pt x="77" y="1"/>
                  </a:cubicBezTo>
                  <a:cubicBezTo>
                    <a:pt x="77" y="0"/>
                    <a:pt x="75" y="1"/>
                    <a:pt x="74" y="1"/>
                  </a:cubicBezTo>
                  <a:cubicBezTo>
                    <a:pt x="74" y="2"/>
                    <a:pt x="73" y="2"/>
                    <a:pt x="72" y="2"/>
                  </a:cubicBezTo>
                  <a:cubicBezTo>
                    <a:pt x="72" y="2"/>
                    <a:pt x="71" y="2"/>
                    <a:pt x="71" y="1"/>
                  </a:cubicBezTo>
                  <a:cubicBezTo>
                    <a:pt x="69" y="1"/>
                    <a:pt x="69" y="2"/>
                    <a:pt x="69" y="3"/>
                  </a:cubicBezTo>
                  <a:cubicBezTo>
                    <a:pt x="69" y="4"/>
                    <a:pt x="68" y="4"/>
                    <a:pt x="67" y="4"/>
                  </a:cubicBezTo>
                  <a:cubicBezTo>
                    <a:pt x="66" y="4"/>
                    <a:pt x="66" y="4"/>
                    <a:pt x="65" y="4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4"/>
                    <a:pt x="65" y="3"/>
                    <a:pt x="65" y="3"/>
                  </a:cubicBezTo>
                  <a:cubicBezTo>
                    <a:pt x="65" y="4"/>
                    <a:pt x="64" y="4"/>
                    <a:pt x="64" y="3"/>
                  </a:cubicBezTo>
                  <a:cubicBezTo>
                    <a:pt x="63" y="3"/>
                    <a:pt x="63" y="4"/>
                    <a:pt x="62" y="4"/>
                  </a:cubicBezTo>
                  <a:cubicBezTo>
                    <a:pt x="61" y="4"/>
                    <a:pt x="60" y="3"/>
                    <a:pt x="60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5"/>
                    <a:pt x="59" y="5"/>
                    <a:pt x="59" y="6"/>
                  </a:cubicBezTo>
                  <a:cubicBezTo>
                    <a:pt x="57" y="7"/>
                    <a:pt x="56" y="8"/>
                    <a:pt x="57" y="10"/>
                  </a:cubicBezTo>
                  <a:cubicBezTo>
                    <a:pt x="57" y="10"/>
                    <a:pt x="58" y="11"/>
                    <a:pt x="57" y="12"/>
                  </a:cubicBezTo>
                  <a:cubicBezTo>
                    <a:pt x="57" y="13"/>
                    <a:pt x="56" y="13"/>
                    <a:pt x="56" y="12"/>
                  </a:cubicBezTo>
                  <a:cubicBezTo>
                    <a:pt x="55" y="12"/>
                    <a:pt x="55" y="11"/>
                    <a:pt x="55" y="11"/>
                  </a:cubicBezTo>
                  <a:cubicBezTo>
                    <a:pt x="54" y="10"/>
                    <a:pt x="54" y="11"/>
                    <a:pt x="53" y="11"/>
                  </a:cubicBezTo>
                  <a:cubicBezTo>
                    <a:pt x="52" y="11"/>
                    <a:pt x="52" y="10"/>
                    <a:pt x="51" y="10"/>
                  </a:cubicBezTo>
                  <a:cubicBezTo>
                    <a:pt x="50" y="10"/>
                    <a:pt x="50" y="11"/>
                    <a:pt x="50" y="11"/>
                  </a:cubicBezTo>
                  <a:cubicBezTo>
                    <a:pt x="50" y="11"/>
                    <a:pt x="50" y="11"/>
                    <a:pt x="49" y="11"/>
                  </a:cubicBezTo>
                  <a:cubicBezTo>
                    <a:pt x="48" y="12"/>
                    <a:pt x="49" y="9"/>
                    <a:pt x="47" y="9"/>
                  </a:cubicBezTo>
                  <a:cubicBezTo>
                    <a:pt x="47" y="9"/>
                    <a:pt x="46" y="9"/>
                    <a:pt x="46" y="9"/>
                  </a:cubicBezTo>
                  <a:cubicBezTo>
                    <a:pt x="45" y="10"/>
                    <a:pt x="45" y="10"/>
                    <a:pt x="45" y="11"/>
                  </a:cubicBezTo>
                  <a:cubicBezTo>
                    <a:pt x="44" y="11"/>
                    <a:pt x="44" y="10"/>
                    <a:pt x="44" y="10"/>
                  </a:cubicBezTo>
                  <a:cubicBezTo>
                    <a:pt x="43" y="9"/>
                    <a:pt x="43" y="10"/>
                    <a:pt x="42" y="10"/>
                  </a:cubicBezTo>
                  <a:cubicBezTo>
                    <a:pt x="42" y="10"/>
                    <a:pt x="42" y="9"/>
                    <a:pt x="41" y="9"/>
                  </a:cubicBezTo>
                  <a:cubicBezTo>
                    <a:pt x="41" y="9"/>
                    <a:pt x="41" y="9"/>
                    <a:pt x="40" y="9"/>
                  </a:cubicBezTo>
                  <a:cubicBezTo>
                    <a:pt x="40" y="10"/>
                    <a:pt x="39" y="9"/>
                    <a:pt x="39" y="9"/>
                  </a:cubicBezTo>
                  <a:cubicBezTo>
                    <a:pt x="38" y="9"/>
                    <a:pt x="39" y="10"/>
                    <a:pt x="38" y="10"/>
                  </a:cubicBezTo>
                  <a:cubicBezTo>
                    <a:pt x="38" y="11"/>
                    <a:pt x="38" y="10"/>
                    <a:pt x="37" y="9"/>
                  </a:cubicBezTo>
                  <a:cubicBezTo>
                    <a:pt x="37" y="9"/>
                    <a:pt x="37" y="9"/>
                    <a:pt x="36" y="9"/>
                  </a:cubicBezTo>
                  <a:cubicBezTo>
                    <a:pt x="36" y="10"/>
                    <a:pt x="35" y="9"/>
                    <a:pt x="34" y="8"/>
                  </a:cubicBezTo>
                  <a:cubicBezTo>
                    <a:pt x="34" y="8"/>
                    <a:pt x="34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2" y="7"/>
                    <a:pt x="32" y="7"/>
                  </a:cubicBezTo>
                  <a:cubicBezTo>
                    <a:pt x="32" y="7"/>
                    <a:pt x="31" y="7"/>
                    <a:pt x="31" y="7"/>
                  </a:cubicBezTo>
                  <a:cubicBezTo>
                    <a:pt x="30" y="7"/>
                    <a:pt x="30" y="7"/>
                    <a:pt x="29" y="7"/>
                  </a:cubicBezTo>
                  <a:cubicBezTo>
                    <a:pt x="28" y="6"/>
                    <a:pt x="27" y="6"/>
                    <a:pt x="26" y="6"/>
                  </a:cubicBezTo>
                  <a:cubicBezTo>
                    <a:pt x="25" y="6"/>
                    <a:pt x="24" y="5"/>
                    <a:pt x="23" y="5"/>
                  </a:cubicBezTo>
                  <a:cubicBezTo>
                    <a:pt x="22" y="5"/>
                    <a:pt x="21" y="5"/>
                    <a:pt x="20" y="5"/>
                  </a:cubicBezTo>
                  <a:cubicBezTo>
                    <a:pt x="20" y="5"/>
                    <a:pt x="19" y="6"/>
                    <a:pt x="18" y="6"/>
                  </a:cubicBezTo>
                  <a:cubicBezTo>
                    <a:pt x="18" y="6"/>
                    <a:pt x="17" y="6"/>
                    <a:pt x="16" y="6"/>
                  </a:cubicBezTo>
                  <a:cubicBezTo>
                    <a:pt x="15" y="6"/>
                    <a:pt x="15" y="7"/>
                    <a:pt x="14" y="8"/>
                  </a:cubicBezTo>
                  <a:cubicBezTo>
                    <a:pt x="13" y="9"/>
                    <a:pt x="13" y="9"/>
                    <a:pt x="12" y="9"/>
                  </a:cubicBezTo>
                  <a:cubicBezTo>
                    <a:pt x="11" y="9"/>
                    <a:pt x="11" y="8"/>
                    <a:pt x="10" y="9"/>
                  </a:cubicBezTo>
                  <a:cubicBezTo>
                    <a:pt x="10" y="9"/>
                    <a:pt x="11" y="10"/>
                    <a:pt x="11" y="11"/>
                  </a:cubicBezTo>
                  <a:cubicBezTo>
                    <a:pt x="11" y="11"/>
                    <a:pt x="10" y="12"/>
                    <a:pt x="11" y="12"/>
                  </a:cubicBezTo>
                  <a:cubicBezTo>
                    <a:pt x="11" y="13"/>
                    <a:pt x="12" y="14"/>
                    <a:pt x="12" y="15"/>
                  </a:cubicBezTo>
                  <a:cubicBezTo>
                    <a:pt x="12" y="15"/>
                    <a:pt x="13" y="16"/>
                    <a:pt x="13" y="16"/>
                  </a:cubicBezTo>
                  <a:cubicBezTo>
                    <a:pt x="13" y="17"/>
                    <a:pt x="14" y="17"/>
                    <a:pt x="14" y="17"/>
                  </a:cubicBezTo>
                  <a:cubicBezTo>
                    <a:pt x="13" y="17"/>
                    <a:pt x="12" y="18"/>
                    <a:pt x="13" y="18"/>
                  </a:cubicBezTo>
                  <a:cubicBezTo>
                    <a:pt x="14" y="20"/>
                    <a:pt x="13" y="21"/>
                    <a:pt x="13" y="22"/>
                  </a:cubicBezTo>
                  <a:cubicBezTo>
                    <a:pt x="12" y="22"/>
                    <a:pt x="12" y="22"/>
                    <a:pt x="11" y="22"/>
                  </a:cubicBezTo>
                  <a:cubicBezTo>
                    <a:pt x="11" y="23"/>
                    <a:pt x="11" y="23"/>
                    <a:pt x="10" y="23"/>
                  </a:cubicBezTo>
                  <a:cubicBezTo>
                    <a:pt x="10" y="24"/>
                    <a:pt x="9" y="24"/>
                    <a:pt x="8" y="25"/>
                  </a:cubicBezTo>
                  <a:cubicBezTo>
                    <a:pt x="7" y="26"/>
                    <a:pt x="7" y="27"/>
                    <a:pt x="6" y="28"/>
                  </a:cubicBezTo>
                  <a:cubicBezTo>
                    <a:pt x="5" y="29"/>
                    <a:pt x="4" y="29"/>
                    <a:pt x="4" y="30"/>
                  </a:cubicBezTo>
                  <a:cubicBezTo>
                    <a:pt x="3" y="31"/>
                    <a:pt x="4" y="32"/>
                    <a:pt x="4" y="33"/>
                  </a:cubicBezTo>
                  <a:cubicBezTo>
                    <a:pt x="4" y="33"/>
                    <a:pt x="4" y="34"/>
                    <a:pt x="4" y="35"/>
                  </a:cubicBezTo>
                  <a:cubicBezTo>
                    <a:pt x="4" y="35"/>
                    <a:pt x="5" y="36"/>
                    <a:pt x="5" y="36"/>
                  </a:cubicBezTo>
                  <a:cubicBezTo>
                    <a:pt x="5" y="37"/>
                    <a:pt x="4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2" y="37"/>
                    <a:pt x="2" y="38"/>
                    <a:pt x="2" y="39"/>
                  </a:cubicBezTo>
                  <a:cubicBezTo>
                    <a:pt x="1" y="40"/>
                    <a:pt x="0" y="41"/>
                    <a:pt x="0" y="43"/>
                  </a:cubicBezTo>
                  <a:cubicBezTo>
                    <a:pt x="1" y="43"/>
                    <a:pt x="1" y="43"/>
                    <a:pt x="2" y="44"/>
                  </a:cubicBezTo>
                  <a:cubicBezTo>
                    <a:pt x="2" y="45"/>
                    <a:pt x="3" y="44"/>
                    <a:pt x="3" y="45"/>
                  </a:cubicBezTo>
                  <a:cubicBezTo>
                    <a:pt x="4" y="46"/>
                    <a:pt x="3" y="46"/>
                    <a:pt x="4" y="46"/>
                  </a:cubicBezTo>
                  <a:cubicBezTo>
                    <a:pt x="5" y="46"/>
                    <a:pt x="6" y="46"/>
                    <a:pt x="5" y="47"/>
                  </a:cubicBezTo>
                  <a:cubicBezTo>
                    <a:pt x="7" y="47"/>
                    <a:pt x="7" y="45"/>
                    <a:pt x="8" y="46"/>
                  </a:cubicBezTo>
                  <a:cubicBezTo>
                    <a:pt x="9" y="47"/>
                    <a:pt x="9" y="47"/>
                    <a:pt x="10" y="47"/>
                  </a:cubicBezTo>
                  <a:cubicBezTo>
                    <a:pt x="10" y="46"/>
                    <a:pt x="11" y="46"/>
                    <a:pt x="11" y="47"/>
                  </a:cubicBezTo>
                  <a:cubicBezTo>
                    <a:pt x="12" y="47"/>
                    <a:pt x="12" y="47"/>
                    <a:pt x="13" y="47"/>
                  </a:cubicBezTo>
                  <a:cubicBezTo>
                    <a:pt x="14" y="47"/>
                    <a:pt x="14" y="48"/>
                    <a:pt x="15" y="48"/>
                  </a:cubicBezTo>
                  <a:cubicBezTo>
                    <a:pt x="15" y="47"/>
                    <a:pt x="16" y="47"/>
                    <a:pt x="16" y="47"/>
                  </a:cubicBezTo>
                  <a:cubicBezTo>
                    <a:pt x="17" y="47"/>
                    <a:pt x="17" y="48"/>
                    <a:pt x="18" y="48"/>
                  </a:cubicBezTo>
                  <a:cubicBezTo>
                    <a:pt x="18" y="49"/>
                    <a:pt x="19" y="49"/>
                    <a:pt x="19" y="49"/>
                  </a:cubicBezTo>
                  <a:cubicBezTo>
                    <a:pt x="20" y="49"/>
                    <a:pt x="20" y="48"/>
                    <a:pt x="21" y="48"/>
                  </a:cubicBezTo>
                  <a:cubicBezTo>
                    <a:pt x="22" y="47"/>
                    <a:pt x="24" y="47"/>
                    <a:pt x="25" y="47"/>
                  </a:cubicBezTo>
                  <a:cubicBezTo>
                    <a:pt x="26" y="47"/>
                    <a:pt x="27" y="47"/>
                    <a:pt x="28" y="45"/>
                  </a:cubicBezTo>
                  <a:cubicBezTo>
                    <a:pt x="28" y="45"/>
                    <a:pt x="28" y="45"/>
                    <a:pt x="29" y="44"/>
                  </a:cubicBezTo>
                  <a:cubicBezTo>
                    <a:pt x="29" y="44"/>
                    <a:pt x="30" y="44"/>
                    <a:pt x="30" y="44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1" y="43"/>
                    <a:pt x="32" y="43"/>
                    <a:pt x="32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4" y="42"/>
                    <a:pt x="34" y="43"/>
                    <a:pt x="35" y="43"/>
                  </a:cubicBezTo>
                  <a:cubicBezTo>
                    <a:pt x="35" y="43"/>
                    <a:pt x="35" y="42"/>
                    <a:pt x="35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7" y="42"/>
                    <a:pt x="37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9" y="42"/>
                    <a:pt x="39" y="43"/>
                    <a:pt x="40" y="43"/>
                  </a:cubicBezTo>
                  <a:cubicBezTo>
                    <a:pt x="40" y="43"/>
                    <a:pt x="40" y="43"/>
                    <a:pt x="40" y="44"/>
                  </a:cubicBezTo>
                  <a:cubicBezTo>
                    <a:pt x="41" y="44"/>
                    <a:pt x="40" y="44"/>
                    <a:pt x="41" y="44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1" y="45"/>
                    <a:pt x="42" y="44"/>
                    <a:pt x="42" y="44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3" y="45"/>
                    <a:pt x="43" y="46"/>
                    <a:pt x="43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5"/>
                    <a:pt x="43" y="45"/>
                    <a:pt x="44" y="45"/>
                  </a:cubicBezTo>
                  <a:cubicBezTo>
                    <a:pt x="44" y="45"/>
                    <a:pt x="45" y="46"/>
                    <a:pt x="45" y="46"/>
                  </a:cubicBezTo>
                  <a:cubicBezTo>
                    <a:pt x="45" y="46"/>
                    <a:pt x="46" y="46"/>
                    <a:pt x="46" y="47"/>
                  </a:cubicBezTo>
                  <a:cubicBezTo>
                    <a:pt x="46" y="47"/>
                    <a:pt x="46" y="47"/>
                    <a:pt x="47" y="47"/>
                  </a:cubicBezTo>
                  <a:cubicBezTo>
                    <a:pt x="47" y="47"/>
                    <a:pt x="47" y="47"/>
                    <a:pt x="48" y="47"/>
                  </a:cubicBezTo>
                  <a:cubicBezTo>
                    <a:pt x="48" y="47"/>
                    <a:pt x="48" y="48"/>
                    <a:pt x="48" y="4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8" y="49"/>
                    <a:pt x="48" y="50"/>
                    <a:pt x="48" y="50"/>
                  </a:cubicBezTo>
                  <a:cubicBezTo>
                    <a:pt x="48" y="50"/>
                    <a:pt x="47" y="51"/>
                    <a:pt x="47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53"/>
                    <a:pt x="49" y="53"/>
                    <a:pt x="49" y="53"/>
                  </a:cubicBezTo>
                  <a:cubicBezTo>
                    <a:pt x="49" y="54"/>
                    <a:pt x="49" y="54"/>
                    <a:pt x="50" y="54"/>
                  </a:cubicBezTo>
                  <a:cubicBezTo>
                    <a:pt x="50" y="54"/>
                    <a:pt x="50" y="53"/>
                    <a:pt x="50" y="54"/>
                  </a:cubicBezTo>
                  <a:cubicBezTo>
                    <a:pt x="50" y="54"/>
                    <a:pt x="50" y="55"/>
                    <a:pt x="50" y="55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50" y="56"/>
                    <a:pt x="50" y="56"/>
                    <a:pt x="51" y="56"/>
                  </a:cubicBezTo>
                  <a:cubicBezTo>
                    <a:pt x="51" y="57"/>
                    <a:pt x="51" y="57"/>
                    <a:pt x="51" y="57"/>
                  </a:cubicBezTo>
                  <a:cubicBezTo>
                    <a:pt x="51" y="57"/>
                    <a:pt x="51" y="58"/>
                    <a:pt x="52" y="58"/>
                  </a:cubicBezTo>
                  <a:cubicBezTo>
                    <a:pt x="52" y="58"/>
                    <a:pt x="52" y="58"/>
                    <a:pt x="53" y="58"/>
                  </a:cubicBezTo>
                  <a:cubicBezTo>
                    <a:pt x="53" y="59"/>
                    <a:pt x="53" y="61"/>
                    <a:pt x="53" y="61"/>
                  </a:cubicBezTo>
                  <a:cubicBezTo>
                    <a:pt x="53" y="62"/>
                    <a:pt x="54" y="62"/>
                    <a:pt x="54" y="63"/>
                  </a:cubicBezTo>
                  <a:cubicBezTo>
                    <a:pt x="54" y="63"/>
                    <a:pt x="53" y="63"/>
                    <a:pt x="52" y="63"/>
                  </a:cubicBezTo>
                  <a:cubicBezTo>
                    <a:pt x="52" y="63"/>
                    <a:pt x="52" y="62"/>
                    <a:pt x="52" y="62"/>
                  </a:cubicBezTo>
                  <a:cubicBezTo>
                    <a:pt x="52" y="62"/>
                    <a:pt x="51" y="63"/>
                    <a:pt x="51" y="63"/>
                  </a:cubicBezTo>
                  <a:cubicBezTo>
                    <a:pt x="51" y="63"/>
                    <a:pt x="50" y="62"/>
                    <a:pt x="50" y="62"/>
                  </a:cubicBezTo>
                  <a:cubicBezTo>
                    <a:pt x="50" y="62"/>
                    <a:pt x="49" y="63"/>
                    <a:pt x="49" y="62"/>
                  </a:cubicBezTo>
                  <a:cubicBezTo>
                    <a:pt x="49" y="62"/>
                    <a:pt x="48" y="63"/>
                    <a:pt x="48" y="63"/>
                  </a:cubicBezTo>
                  <a:cubicBezTo>
                    <a:pt x="48" y="62"/>
                    <a:pt x="48" y="61"/>
                    <a:pt x="48" y="61"/>
                  </a:cubicBezTo>
                  <a:cubicBezTo>
                    <a:pt x="47" y="61"/>
                    <a:pt x="46" y="62"/>
                    <a:pt x="46" y="62"/>
                  </a:cubicBezTo>
                  <a:cubicBezTo>
                    <a:pt x="46" y="63"/>
                    <a:pt x="46" y="64"/>
                    <a:pt x="46" y="64"/>
                  </a:cubicBezTo>
                  <a:cubicBezTo>
                    <a:pt x="46" y="65"/>
                    <a:pt x="47" y="64"/>
                    <a:pt x="47" y="65"/>
                  </a:cubicBezTo>
                  <a:cubicBezTo>
                    <a:pt x="47" y="65"/>
                    <a:pt x="46" y="66"/>
                    <a:pt x="46" y="66"/>
                  </a:cubicBezTo>
                  <a:cubicBezTo>
                    <a:pt x="46" y="66"/>
                    <a:pt x="46" y="67"/>
                    <a:pt x="46" y="67"/>
                  </a:cubicBezTo>
                  <a:cubicBezTo>
                    <a:pt x="46" y="67"/>
                    <a:pt x="45" y="67"/>
                    <a:pt x="45" y="67"/>
                  </a:cubicBezTo>
                  <a:cubicBezTo>
                    <a:pt x="45" y="67"/>
                    <a:pt x="45" y="68"/>
                    <a:pt x="44" y="68"/>
                  </a:cubicBezTo>
                  <a:cubicBezTo>
                    <a:pt x="44" y="69"/>
                    <a:pt x="44" y="70"/>
                    <a:pt x="43" y="70"/>
                  </a:cubicBezTo>
                  <a:cubicBezTo>
                    <a:pt x="43" y="70"/>
                    <a:pt x="44" y="71"/>
                    <a:pt x="43" y="71"/>
                  </a:cubicBezTo>
                  <a:cubicBezTo>
                    <a:pt x="42" y="71"/>
                    <a:pt x="42" y="71"/>
                    <a:pt x="41" y="71"/>
                  </a:cubicBezTo>
                  <a:cubicBezTo>
                    <a:pt x="42" y="73"/>
                    <a:pt x="43" y="74"/>
                    <a:pt x="45" y="74"/>
                  </a:cubicBezTo>
                  <a:cubicBezTo>
                    <a:pt x="45" y="73"/>
                    <a:pt x="46" y="73"/>
                    <a:pt x="46" y="73"/>
                  </a:cubicBezTo>
                  <a:cubicBezTo>
                    <a:pt x="47" y="73"/>
                    <a:pt x="47" y="72"/>
                    <a:pt x="48" y="72"/>
                  </a:cubicBezTo>
                  <a:cubicBezTo>
                    <a:pt x="49" y="72"/>
                    <a:pt x="50" y="72"/>
                    <a:pt x="51" y="73"/>
                  </a:cubicBezTo>
                  <a:cubicBezTo>
                    <a:pt x="52" y="73"/>
                    <a:pt x="52" y="73"/>
                    <a:pt x="52" y="72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51" y="71"/>
                    <a:pt x="51" y="71"/>
                    <a:pt x="51" y="70"/>
                  </a:cubicBezTo>
                  <a:cubicBezTo>
                    <a:pt x="51" y="70"/>
                    <a:pt x="51" y="69"/>
                    <a:pt x="51" y="69"/>
                  </a:cubicBezTo>
                  <a:cubicBezTo>
                    <a:pt x="52" y="69"/>
                    <a:pt x="52" y="69"/>
                    <a:pt x="52" y="70"/>
                  </a:cubicBezTo>
                  <a:cubicBezTo>
                    <a:pt x="52" y="69"/>
                    <a:pt x="53" y="68"/>
                    <a:pt x="53" y="68"/>
                  </a:cubicBezTo>
                  <a:cubicBezTo>
                    <a:pt x="54" y="68"/>
                    <a:pt x="55" y="68"/>
                    <a:pt x="56" y="67"/>
                  </a:cubicBezTo>
                  <a:cubicBezTo>
                    <a:pt x="56" y="66"/>
                    <a:pt x="57" y="65"/>
                    <a:pt x="57" y="64"/>
                  </a:cubicBezTo>
                  <a:cubicBezTo>
                    <a:pt x="58" y="64"/>
                    <a:pt x="58" y="64"/>
                    <a:pt x="58" y="63"/>
                  </a:cubicBezTo>
                  <a:cubicBezTo>
                    <a:pt x="58" y="62"/>
                    <a:pt x="58" y="62"/>
                    <a:pt x="58" y="61"/>
                  </a:cubicBezTo>
                  <a:cubicBezTo>
                    <a:pt x="59" y="61"/>
                    <a:pt x="60" y="61"/>
                    <a:pt x="60" y="61"/>
                  </a:cubicBezTo>
                  <a:cubicBezTo>
                    <a:pt x="61" y="60"/>
                    <a:pt x="62" y="61"/>
                    <a:pt x="62" y="60"/>
                  </a:cubicBezTo>
                  <a:cubicBezTo>
                    <a:pt x="63" y="60"/>
                    <a:pt x="63" y="60"/>
                    <a:pt x="64" y="60"/>
                  </a:cubicBezTo>
                  <a:cubicBezTo>
                    <a:pt x="64" y="60"/>
                    <a:pt x="64" y="60"/>
                    <a:pt x="65" y="60"/>
                  </a:cubicBezTo>
                  <a:cubicBezTo>
                    <a:pt x="66" y="59"/>
                    <a:pt x="65" y="57"/>
                    <a:pt x="65" y="56"/>
                  </a:cubicBezTo>
                  <a:cubicBezTo>
                    <a:pt x="67" y="57"/>
                    <a:pt x="65" y="59"/>
                    <a:pt x="67" y="61"/>
                  </a:cubicBezTo>
                  <a:cubicBezTo>
                    <a:pt x="68" y="61"/>
                    <a:pt x="69" y="60"/>
                    <a:pt x="71" y="61"/>
                  </a:cubicBezTo>
                  <a:cubicBezTo>
                    <a:pt x="70" y="61"/>
                    <a:pt x="70" y="62"/>
                    <a:pt x="69" y="62"/>
                  </a:cubicBezTo>
                  <a:cubicBezTo>
                    <a:pt x="68" y="62"/>
                    <a:pt x="67" y="62"/>
                    <a:pt x="67" y="61"/>
                  </a:cubicBezTo>
                  <a:cubicBezTo>
                    <a:pt x="66" y="61"/>
                    <a:pt x="64" y="60"/>
                    <a:pt x="63" y="61"/>
                  </a:cubicBezTo>
                  <a:cubicBezTo>
                    <a:pt x="62" y="62"/>
                    <a:pt x="66" y="62"/>
                    <a:pt x="66" y="62"/>
                  </a:cubicBezTo>
                  <a:cubicBezTo>
                    <a:pt x="67" y="63"/>
                    <a:pt x="66" y="63"/>
                    <a:pt x="65" y="63"/>
                  </a:cubicBezTo>
                  <a:cubicBezTo>
                    <a:pt x="65" y="64"/>
                    <a:pt x="67" y="64"/>
                    <a:pt x="67" y="64"/>
                  </a:cubicBezTo>
                  <a:cubicBezTo>
                    <a:pt x="67" y="64"/>
                    <a:pt x="68" y="64"/>
                    <a:pt x="68" y="65"/>
                  </a:cubicBezTo>
                  <a:cubicBezTo>
                    <a:pt x="68" y="65"/>
                    <a:pt x="68" y="65"/>
                    <a:pt x="69" y="65"/>
                  </a:cubicBezTo>
                  <a:cubicBezTo>
                    <a:pt x="69" y="66"/>
                    <a:pt x="70" y="66"/>
                    <a:pt x="71" y="66"/>
                  </a:cubicBezTo>
                  <a:cubicBezTo>
                    <a:pt x="72" y="65"/>
                    <a:pt x="73" y="65"/>
                    <a:pt x="74" y="65"/>
                  </a:cubicBezTo>
                  <a:cubicBezTo>
                    <a:pt x="74" y="65"/>
                    <a:pt x="74" y="65"/>
                    <a:pt x="75" y="65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6" y="65"/>
                    <a:pt x="76" y="66"/>
                    <a:pt x="76" y="66"/>
                  </a:cubicBezTo>
                  <a:cubicBezTo>
                    <a:pt x="77" y="66"/>
                    <a:pt x="77" y="65"/>
                    <a:pt x="78" y="65"/>
                  </a:cubicBezTo>
                  <a:cubicBezTo>
                    <a:pt x="79" y="65"/>
                    <a:pt x="78" y="67"/>
                    <a:pt x="78" y="68"/>
                  </a:cubicBezTo>
                  <a:cubicBezTo>
                    <a:pt x="77" y="68"/>
                    <a:pt x="76" y="68"/>
                    <a:pt x="76" y="69"/>
                  </a:cubicBezTo>
                  <a:cubicBezTo>
                    <a:pt x="75" y="69"/>
                    <a:pt x="73" y="69"/>
                    <a:pt x="73" y="70"/>
                  </a:cubicBezTo>
                  <a:cubicBezTo>
                    <a:pt x="72" y="71"/>
                    <a:pt x="72" y="71"/>
                    <a:pt x="71" y="71"/>
                  </a:cubicBezTo>
                  <a:cubicBezTo>
                    <a:pt x="71" y="71"/>
                    <a:pt x="70" y="72"/>
                    <a:pt x="70" y="73"/>
                  </a:cubicBezTo>
                  <a:cubicBezTo>
                    <a:pt x="71" y="73"/>
                    <a:pt x="71" y="73"/>
                    <a:pt x="72" y="73"/>
                  </a:cubicBezTo>
                  <a:cubicBezTo>
                    <a:pt x="73" y="73"/>
                    <a:pt x="73" y="73"/>
                    <a:pt x="74" y="73"/>
                  </a:cubicBezTo>
                  <a:cubicBezTo>
                    <a:pt x="74" y="74"/>
                    <a:pt x="75" y="74"/>
                    <a:pt x="75" y="74"/>
                  </a:cubicBezTo>
                  <a:cubicBezTo>
                    <a:pt x="75" y="75"/>
                    <a:pt x="76" y="75"/>
                    <a:pt x="76" y="75"/>
                  </a:cubicBezTo>
                  <a:cubicBezTo>
                    <a:pt x="77" y="75"/>
                    <a:pt x="78" y="76"/>
                    <a:pt x="78" y="77"/>
                  </a:cubicBezTo>
                  <a:cubicBezTo>
                    <a:pt x="78" y="78"/>
                    <a:pt x="77" y="78"/>
                    <a:pt x="77" y="79"/>
                  </a:cubicBezTo>
                  <a:cubicBezTo>
                    <a:pt x="77" y="79"/>
                    <a:pt x="77" y="79"/>
                    <a:pt x="77" y="80"/>
                  </a:cubicBezTo>
                  <a:cubicBezTo>
                    <a:pt x="77" y="80"/>
                    <a:pt x="77" y="80"/>
                    <a:pt x="76" y="80"/>
                  </a:cubicBezTo>
                  <a:cubicBezTo>
                    <a:pt x="76" y="80"/>
                    <a:pt x="76" y="81"/>
                    <a:pt x="77" y="81"/>
                  </a:cubicBezTo>
                  <a:cubicBezTo>
                    <a:pt x="77" y="81"/>
                    <a:pt x="78" y="81"/>
                    <a:pt x="78" y="82"/>
                  </a:cubicBezTo>
                  <a:cubicBezTo>
                    <a:pt x="80" y="82"/>
                    <a:pt x="81" y="81"/>
                    <a:pt x="82" y="80"/>
                  </a:cubicBezTo>
                  <a:cubicBezTo>
                    <a:pt x="83" y="80"/>
                    <a:pt x="83" y="79"/>
                    <a:pt x="84" y="78"/>
                  </a:cubicBezTo>
                  <a:cubicBezTo>
                    <a:pt x="84" y="78"/>
                    <a:pt x="86" y="78"/>
                    <a:pt x="86" y="78"/>
                  </a:cubicBezTo>
                  <a:cubicBezTo>
                    <a:pt x="87" y="78"/>
                    <a:pt x="87" y="78"/>
                    <a:pt x="88" y="78"/>
                  </a:cubicBezTo>
                  <a:cubicBezTo>
                    <a:pt x="88" y="78"/>
                    <a:pt x="88" y="77"/>
                    <a:pt x="88" y="77"/>
                  </a:cubicBezTo>
                  <a:cubicBezTo>
                    <a:pt x="89" y="77"/>
                    <a:pt x="89" y="77"/>
                    <a:pt x="90" y="76"/>
                  </a:cubicBezTo>
                  <a:cubicBezTo>
                    <a:pt x="90" y="76"/>
                    <a:pt x="90" y="75"/>
                    <a:pt x="90" y="75"/>
                  </a:cubicBezTo>
                  <a:cubicBezTo>
                    <a:pt x="91" y="75"/>
                    <a:pt x="92" y="76"/>
                    <a:pt x="93" y="76"/>
                  </a:cubicBezTo>
                  <a:cubicBezTo>
                    <a:pt x="94" y="76"/>
                    <a:pt x="94" y="76"/>
                    <a:pt x="94" y="76"/>
                  </a:cubicBezTo>
                  <a:cubicBezTo>
                    <a:pt x="95" y="76"/>
                    <a:pt x="95" y="76"/>
                    <a:pt x="95" y="76"/>
                  </a:cubicBezTo>
                  <a:cubicBezTo>
                    <a:pt x="96" y="75"/>
                    <a:pt x="96" y="76"/>
                    <a:pt x="97" y="76"/>
                  </a:cubicBezTo>
                  <a:cubicBezTo>
                    <a:pt x="97" y="75"/>
                    <a:pt x="96" y="75"/>
                    <a:pt x="96" y="75"/>
                  </a:cubicBezTo>
                  <a:cubicBezTo>
                    <a:pt x="96" y="73"/>
                    <a:pt x="98" y="73"/>
                    <a:pt x="98" y="73"/>
                  </a:cubicBezTo>
                  <a:cubicBezTo>
                    <a:pt x="98" y="72"/>
                    <a:pt x="97" y="72"/>
                    <a:pt x="96" y="72"/>
                  </a:cubicBezTo>
                  <a:cubicBezTo>
                    <a:pt x="96" y="72"/>
                    <a:pt x="96" y="72"/>
                    <a:pt x="95" y="72"/>
                  </a:cubicBezTo>
                  <a:cubicBezTo>
                    <a:pt x="95" y="72"/>
                    <a:pt x="94" y="73"/>
                    <a:pt x="93" y="73"/>
                  </a:cubicBezTo>
                  <a:cubicBezTo>
                    <a:pt x="93" y="72"/>
                    <a:pt x="93" y="72"/>
                    <a:pt x="92" y="71"/>
                  </a:cubicBezTo>
                  <a:cubicBezTo>
                    <a:pt x="92" y="71"/>
                    <a:pt x="91" y="72"/>
                    <a:pt x="91" y="73"/>
                  </a:cubicBezTo>
                  <a:cubicBezTo>
                    <a:pt x="90" y="74"/>
                    <a:pt x="89" y="72"/>
                    <a:pt x="88" y="71"/>
                  </a:cubicBezTo>
                  <a:cubicBezTo>
                    <a:pt x="87" y="69"/>
                    <a:pt x="86" y="68"/>
                    <a:pt x="86" y="66"/>
                  </a:cubicBezTo>
                  <a:cubicBezTo>
                    <a:pt x="86" y="65"/>
                    <a:pt x="86" y="65"/>
                    <a:pt x="86" y="64"/>
                  </a:cubicBezTo>
                  <a:cubicBezTo>
                    <a:pt x="87" y="64"/>
                    <a:pt x="88" y="63"/>
                    <a:pt x="89" y="63"/>
                  </a:cubicBezTo>
                  <a:cubicBezTo>
                    <a:pt x="89" y="63"/>
                    <a:pt x="88" y="64"/>
                    <a:pt x="88" y="64"/>
                  </a:cubicBezTo>
                  <a:cubicBezTo>
                    <a:pt x="88" y="65"/>
                    <a:pt x="87" y="65"/>
                    <a:pt x="88" y="66"/>
                  </a:cubicBezTo>
                  <a:cubicBezTo>
                    <a:pt x="88" y="66"/>
                    <a:pt x="89" y="64"/>
                    <a:pt x="89" y="63"/>
                  </a:cubicBezTo>
                  <a:cubicBezTo>
                    <a:pt x="91" y="62"/>
                    <a:pt x="94" y="59"/>
                    <a:pt x="96" y="61"/>
                  </a:cubicBezTo>
                  <a:cubicBezTo>
                    <a:pt x="96" y="60"/>
                    <a:pt x="96" y="59"/>
                    <a:pt x="97" y="59"/>
                  </a:cubicBezTo>
                  <a:cubicBezTo>
                    <a:pt x="98" y="59"/>
                    <a:pt x="98" y="59"/>
                    <a:pt x="99" y="59"/>
                  </a:cubicBezTo>
                  <a:cubicBezTo>
                    <a:pt x="99" y="59"/>
                    <a:pt x="99" y="60"/>
                    <a:pt x="99" y="60"/>
                  </a:cubicBezTo>
                  <a:cubicBezTo>
                    <a:pt x="99" y="59"/>
                    <a:pt x="100" y="59"/>
                    <a:pt x="101" y="58"/>
                  </a:cubicBezTo>
                  <a:cubicBezTo>
                    <a:pt x="101" y="58"/>
                    <a:pt x="101" y="58"/>
                    <a:pt x="102" y="58"/>
                  </a:cubicBezTo>
                  <a:cubicBezTo>
                    <a:pt x="102" y="58"/>
                    <a:pt x="102" y="58"/>
                    <a:pt x="103" y="58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04" y="56"/>
                    <a:pt x="104" y="56"/>
                    <a:pt x="105" y="56"/>
                  </a:cubicBezTo>
                  <a:cubicBezTo>
                    <a:pt x="106" y="56"/>
                    <a:pt x="107" y="56"/>
                    <a:pt x="108" y="56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08" y="56"/>
                    <a:pt x="108" y="56"/>
                    <a:pt x="109" y="56"/>
                  </a:cubicBezTo>
                  <a:cubicBezTo>
                    <a:pt x="108" y="56"/>
                    <a:pt x="108" y="56"/>
                    <a:pt x="108" y="5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3" name="Freeform 778">
              <a:extLst>
                <a:ext uri="{FF2B5EF4-FFF2-40B4-BE49-F238E27FC236}">
                  <a16:creationId xmlns:a16="http://schemas.microsoft.com/office/drawing/2014/main" id="{5471D059-A621-DA07-9350-F32BB38F6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6725" y="3351213"/>
              <a:ext cx="128587" cy="79375"/>
            </a:xfrm>
            <a:custGeom>
              <a:avLst/>
              <a:gdLst>
                <a:gd name="T0" fmla="*/ 12 w 31"/>
                <a:gd name="T1" fmla="*/ 18 h 19"/>
                <a:gd name="T2" fmla="*/ 14 w 31"/>
                <a:gd name="T3" fmla="*/ 18 h 19"/>
                <a:gd name="T4" fmla="*/ 15 w 31"/>
                <a:gd name="T5" fmla="*/ 16 h 19"/>
                <a:gd name="T6" fmla="*/ 16 w 31"/>
                <a:gd name="T7" fmla="*/ 13 h 19"/>
                <a:gd name="T8" fmla="*/ 18 w 31"/>
                <a:gd name="T9" fmla="*/ 16 h 19"/>
                <a:gd name="T10" fmla="*/ 19 w 31"/>
                <a:gd name="T11" fmla="*/ 16 h 19"/>
                <a:gd name="T12" fmla="*/ 20 w 31"/>
                <a:gd name="T13" fmla="*/ 18 h 19"/>
                <a:gd name="T14" fmla="*/ 20 w 31"/>
                <a:gd name="T15" fmla="*/ 19 h 19"/>
                <a:gd name="T16" fmla="*/ 21 w 31"/>
                <a:gd name="T17" fmla="*/ 18 h 19"/>
                <a:gd name="T18" fmla="*/ 22 w 31"/>
                <a:gd name="T19" fmla="*/ 16 h 19"/>
                <a:gd name="T20" fmla="*/ 23 w 31"/>
                <a:gd name="T21" fmla="*/ 13 h 19"/>
                <a:gd name="T22" fmla="*/ 26 w 31"/>
                <a:gd name="T23" fmla="*/ 14 h 19"/>
                <a:gd name="T24" fmla="*/ 29 w 31"/>
                <a:gd name="T25" fmla="*/ 15 h 19"/>
                <a:gd name="T26" fmla="*/ 28 w 31"/>
                <a:gd name="T27" fmla="*/ 13 h 19"/>
                <a:gd name="T28" fmla="*/ 28 w 31"/>
                <a:gd name="T29" fmla="*/ 12 h 19"/>
                <a:gd name="T30" fmla="*/ 30 w 31"/>
                <a:gd name="T31" fmla="*/ 12 h 19"/>
                <a:gd name="T32" fmla="*/ 30 w 31"/>
                <a:gd name="T33" fmla="*/ 11 h 19"/>
                <a:gd name="T34" fmla="*/ 31 w 31"/>
                <a:gd name="T35" fmla="*/ 8 h 19"/>
                <a:gd name="T36" fmla="*/ 28 w 31"/>
                <a:gd name="T37" fmla="*/ 9 h 19"/>
                <a:gd name="T38" fmla="*/ 24 w 31"/>
                <a:gd name="T39" fmla="*/ 7 h 19"/>
                <a:gd name="T40" fmla="*/ 25 w 31"/>
                <a:gd name="T41" fmla="*/ 5 h 19"/>
                <a:gd name="T42" fmla="*/ 25 w 31"/>
                <a:gd name="T43" fmla="*/ 2 h 19"/>
                <a:gd name="T44" fmla="*/ 20 w 31"/>
                <a:gd name="T45" fmla="*/ 1 h 19"/>
                <a:gd name="T46" fmla="*/ 17 w 31"/>
                <a:gd name="T47" fmla="*/ 1 h 19"/>
                <a:gd name="T48" fmla="*/ 15 w 31"/>
                <a:gd name="T49" fmla="*/ 2 h 19"/>
                <a:gd name="T50" fmla="*/ 11 w 31"/>
                <a:gd name="T51" fmla="*/ 2 h 19"/>
                <a:gd name="T52" fmla="*/ 10 w 31"/>
                <a:gd name="T53" fmla="*/ 3 h 19"/>
                <a:gd name="T54" fmla="*/ 9 w 31"/>
                <a:gd name="T55" fmla="*/ 3 h 19"/>
                <a:gd name="T56" fmla="*/ 7 w 31"/>
                <a:gd name="T57" fmla="*/ 3 h 19"/>
                <a:gd name="T58" fmla="*/ 7 w 31"/>
                <a:gd name="T59" fmla="*/ 4 h 19"/>
                <a:gd name="T60" fmla="*/ 7 w 31"/>
                <a:gd name="T61" fmla="*/ 5 h 19"/>
                <a:gd name="T62" fmla="*/ 6 w 31"/>
                <a:gd name="T63" fmla="*/ 7 h 19"/>
                <a:gd name="T64" fmla="*/ 3 w 31"/>
                <a:gd name="T65" fmla="*/ 8 h 19"/>
                <a:gd name="T66" fmla="*/ 4 w 31"/>
                <a:gd name="T67" fmla="*/ 10 h 19"/>
                <a:gd name="T68" fmla="*/ 1 w 31"/>
                <a:gd name="T69" fmla="*/ 12 h 19"/>
                <a:gd name="T70" fmla="*/ 2 w 31"/>
                <a:gd name="T71" fmla="*/ 14 h 19"/>
                <a:gd name="T72" fmla="*/ 0 w 31"/>
                <a:gd name="T73" fmla="*/ 16 h 19"/>
                <a:gd name="T74" fmla="*/ 2 w 31"/>
                <a:gd name="T75" fmla="*/ 14 h 19"/>
                <a:gd name="T76" fmla="*/ 4 w 31"/>
                <a:gd name="T77" fmla="*/ 13 h 19"/>
                <a:gd name="T78" fmla="*/ 6 w 31"/>
                <a:gd name="T79" fmla="*/ 15 h 19"/>
                <a:gd name="T80" fmla="*/ 6 w 31"/>
                <a:gd name="T81" fmla="*/ 17 h 19"/>
                <a:gd name="T82" fmla="*/ 10 w 31"/>
                <a:gd name="T83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1" h="19">
                  <a:moveTo>
                    <a:pt x="10" y="18"/>
                  </a:moveTo>
                  <a:cubicBezTo>
                    <a:pt x="11" y="18"/>
                    <a:pt x="11" y="18"/>
                    <a:pt x="12" y="18"/>
                  </a:cubicBez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5"/>
                    <a:pt x="14" y="15"/>
                    <a:pt x="15" y="15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7" y="13"/>
                    <a:pt x="17" y="14"/>
                    <a:pt x="17" y="14"/>
                  </a:cubicBezTo>
                  <a:cubicBezTo>
                    <a:pt x="17" y="15"/>
                    <a:pt x="17" y="15"/>
                    <a:pt x="18" y="16"/>
                  </a:cubicBezTo>
                  <a:cubicBezTo>
                    <a:pt x="18" y="16"/>
                    <a:pt x="18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0" y="17"/>
                    <a:pt x="19" y="17"/>
                    <a:pt x="20" y="17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9"/>
                    <a:pt x="20" y="19"/>
                  </a:cubicBezTo>
                  <a:cubicBezTo>
                    <a:pt x="20" y="19"/>
                    <a:pt x="20" y="19"/>
                    <a:pt x="21" y="19"/>
                  </a:cubicBezTo>
                  <a:cubicBezTo>
                    <a:pt x="22" y="19"/>
                    <a:pt x="21" y="18"/>
                    <a:pt x="21" y="18"/>
                  </a:cubicBezTo>
                  <a:cubicBezTo>
                    <a:pt x="20" y="17"/>
                    <a:pt x="21" y="17"/>
                    <a:pt x="21" y="17"/>
                  </a:cubicBezTo>
                  <a:cubicBezTo>
                    <a:pt x="21" y="16"/>
                    <a:pt x="21" y="16"/>
                    <a:pt x="22" y="16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3" y="14"/>
                    <a:pt x="22" y="14"/>
                    <a:pt x="23" y="13"/>
                  </a:cubicBezTo>
                  <a:cubicBezTo>
                    <a:pt x="23" y="12"/>
                    <a:pt x="24" y="13"/>
                    <a:pt x="24" y="14"/>
                  </a:cubicBezTo>
                  <a:cubicBezTo>
                    <a:pt x="25" y="15"/>
                    <a:pt x="25" y="14"/>
                    <a:pt x="26" y="14"/>
                  </a:cubicBezTo>
                  <a:cubicBezTo>
                    <a:pt x="27" y="14"/>
                    <a:pt x="27" y="14"/>
                    <a:pt x="28" y="15"/>
                  </a:cubicBezTo>
                  <a:cubicBezTo>
                    <a:pt x="28" y="15"/>
                    <a:pt x="28" y="16"/>
                    <a:pt x="29" y="15"/>
                  </a:cubicBezTo>
                  <a:cubicBezTo>
                    <a:pt x="29" y="15"/>
                    <a:pt x="28" y="15"/>
                    <a:pt x="28" y="14"/>
                  </a:cubicBezTo>
                  <a:cubicBezTo>
                    <a:pt x="28" y="14"/>
                    <a:pt x="28" y="14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2"/>
                    <a:pt x="28" y="12"/>
                  </a:cubicBezTo>
                  <a:cubicBezTo>
                    <a:pt x="28" y="12"/>
                    <a:pt x="29" y="12"/>
                    <a:pt x="29" y="12"/>
                  </a:cubicBezTo>
                  <a:cubicBezTo>
                    <a:pt x="29" y="12"/>
                    <a:pt x="29" y="12"/>
                    <a:pt x="30" y="12"/>
                  </a:cubicBezTo>
                  <a:cubicBezTo>
                    <a:pt x="30" y="13"/>
                    <a:pt x="31" y="12"/>
                    <a:pt x="31" y="12"/>
                  </a:cubicBezTo>
                  <a:cubicBezTo>
                    <a:pt x="31" y="12"/>
                    <a:pt x="30" y="11"/>
                    <a:pt x="30" y="11"/>
                  </a:cubicBezTo>
                  <a:cubicBezTo>
                    <a:pt x="30" y="10"/>
                    <a:pt x="30" y="10"/>
                    <a:pt x="31" y="10"/>
                  </a:cubicBezTo>
                  <a:cubicBezTo>
                    <a:pt x="31" y="9"/>
                    <a:pt x="31" y="8"/>
                    <a:pt x="31" y="8"/>
                  </a:cubicBezTo>
                  <a:cubicBezTo>
                    <a:pt x="30" y="7"/>
                    <a:pt x="30" y="8"/>
                    <a:pt x="29" y="9"/>
                  </a:cubicBezTo>
                  <a:cubicBezTo>
                    <a:pt x="29" y="9"/>
                    <a:pt x="28" y="9"/>
                    <a:pt x="28" y="9"/>
                  </a:cubicBezTo>
                  <a:cubicBezTo>
                    <a:pt x="27" y="8"/>
                    <a:pt x="27" y="8"/>
                    <a:pt x="27" y="7"/>
                  </a:cubicBezTo>
                  <a:cubicBezTo>
                    <a:pt x="26" y="7"/>
                    <a:pt x="25" y="7"/>
                    <a:pt x="24" y="7"/>
                  </a:cubicBezTo>
                  <a:cubicBezTo>
                    <a:pt x="24" y="7"/>
                    <a:pt x="24" y="6"/>
                    <a:pt x="24" y="6"/>
                  </a:cubicBezTo>
                  <a:cubicBezTo>
                    <a:pt x="24" y="5"/>
                    <a:pt x="24" y="5"/>
                    <a:pt x="25" y="5"/>
                  </a:cubicBezTo>
                  <a:cubicBezTo>
                    <a:pt x="25" y="4"/>
                    <a:pt x="25" y="4"/>
                    <a:pt x="25" y="3"/>
                  </a:cubicBezTo>
                  <a:cubicBezTo>
                    <a:pt x="25" y="3"/>
                    <a:pt x="25" y="3"/>
                    <a:pt x="25" y="2"/>
                  </a:cubicBezTo>
                  <a:cubicBezTo>
                    <a:pt x="23" y="2"/>
                    <a:pt x="23" y="1"/>
                    <a:pt x="21" y="1"/>
                  </a:cubicBezTo>
                  <a:cubicBezTo>
                    <a:pt x="21" y="1"/>
                    <a:pt x="20" y="1"/>
                    <a:pt x="20" y="1"/>
                  </a:cubicBezTo>
                  <a:cubicBezTo>
                    <a:pt x="19" y="1"/>
                    <a:pt x="19" y="0"/>
                    <a:pt x="19" y="0"/>
                  </a:cubicBezTo>
                  <a:cubicBezTo>
                    <a:pt x="18" y="0"/>
                    <a:pt x="17" y="0"/>
                    <a:pt x="17" y="1"/>
                  </a:cubicBezTo>
                  <a:cubicBezTo>
                    <a:pt x="17" y="1"/>
                    <a:pt x="18" y="1"/>
                    <a:pt x="18" y="2"/>
                  </a:cubicBezTo>
                  <a:cubicBezTo>
                    <a:pt x="17" y="2"/>
                    <a:pt x="16" y="1"/>
                    <a:pt x="15" y="2"/>
                  </a:cubicBezTo>
                  <a:cubicBezTo>
                    <a:pt x="14" y="2"/>
                    <a:pt x="13" y="2"/>
                    <a:pt x="12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3"/>
                    <a:pt x="11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6"/>
                    <a:pt x="6" y="6"/>
                    <a:pt x="6" y="6"/>
                  </a:cubicBezTo>
                  <a:cubicBezTo>
                    <a:pt x="6" y="6"/>
                    <a:pt x="6" y="7"/>
                    <a:pt x="6" y="7"/>
                  </a:cubicBezTo>
                  <a:cubicBezTo>
                    <a:pt x="5" y="7"/>
                    <a:pt x="5" y="7"/>
                    <a:pt x="5" y="8"/>
                  </a:cubicBezTo>
                  <a:cubicBezTo>
                    <a:pt x="5" y="8"/>
                    <a:pt x="4" y="8"/>
                    <a:pt x="3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4" y="9"/>
                    <a:pt x="4" y="10"/>
                    <a:pt x="4" y="10"/>
                  </a:cubicBezTo>
                  <a:cubicBezTo>
                    <a:pt x="3" y="11"/>
                    <a:pt x="2" y="11"/>
                    <a:pt x="2" y="11"/>
                  </a:cubicBezTo>
                  <a:cubicBezTo>
                    <a:pt x="2" y="12"/>
                    <a:pt x="2" y="12"/>
                    <a:pt x="1" y="12"/>
                  </a:cubicBezTo>
                  <a:cubicBezTo>
                    <a:pt x="1" y="12"/>
                    <a:pt x="1" y="13"/>
                    <a:pt x="1" y="13"/>
                  </a:cubicBezTo>
                  <a:cubicBezTo>
                    <a:pt x="1" y="14"/>
                    <a:pt x="1" y="14"/>
                    <a:pt x="2" y="14"/>
                  </a:cubicBezTo>
                  <a:cubicBezTo>
                    <a:pt x="2" y="14"/>
                    <a:pt x="2" y="14"/>
                    <a:pt x="1" y="15"/>
                  </a:cubicBezTo>
                  <a:cubicBezTo>
                    <a:pt x="1" y="15"/>
                    <a:pt x="1" y="15"/>
                    <a:pt x="0" y="16"/>
                  </a:cubicBezTo>
                  <a:cubicBezTo>
                    <a:pt x="0" y="17"/>
                    <a:pt x="3" y="16"/>
                    <a:pt x="3" y="15"/>
                  </a:cubicBezTo>
                  <a:cubicBezTo>
                    <a:pt x="3" y="15"/>
                    <a:pt x="2" y="15"/>
                    <a:pt x="2" y="14"/>
                  </a:cubicBezTo>
                  <a:cubicBezTo>
                    <a:pt x="2" y="14"/>
                    <a:pt x="2" y="14"/>
                    <a:pt x="3" y="14"/>
                  </a:cubicBezTo>
                  <a:cubicBezTo>
                    <a:pt x="3" y="14"/>
                    <a:pt x="4" y="13"/>
                    <a:pt x="4" y="13"/>
                  </a:cubicBezTo>
                  <a:cubicBezTo>
                    <a:pt x="4" y="13"/>
                    <a:pt x="5" y="13"/>
                    <a:pt x="6" y="13"/>
                  </a:cubicBezTo>
                  <a:cubicBezTo>
                    <a:pt x="6" y="14"/>
                    <a:pt x="6" y="14"/>
                    <a:pt x="6" y="15"/>
                  </a:cubicBezTo>
                  <a:cubicBezTo>
                    <a:pt x="7" y="15"/>
                    <a:pt x="6" y="16"/>
                    <a:pt x="6" y="16"/>
                  </a:cubicBezTo>
                  <a:cubicBezTo>
                    <a:pt x="6" y="17"/>
                    <a:pt x="7" y="16"/>
                    <a:pt x="6" y="17"/>
                  </a:cubicBezTo>
                  <a:cubicBezTo>
                    <a:pt x="7" y="17"/>
                    <a:pt x="8" y="17"/>
                    <a:pt x="7" y="18"/>
                  </a:cubicBezTo>
                  <a:cubicBezTo>
                    <a:pt x="8" y="18"/>
                    <a:pt x="9" y="19"/>
                    <a:pt x="10" y="1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4" name="Freeform 779">
              <a:extLst>
                <a:ext uri="{FF2B5EF4-FFF2-40B4-BE49-F238E27FC236}">
                  <a16:creationId xmlns:a16="http://schemas.microsoft.com/office/drawing/2014/main" id="{70A4DB91-994D-F968-AC40-43C756043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3417888"/>
              <a:ext cx="115887" cy="153988"/>
            </a:xfrm>
            <a:custGeom>
              <a:avLst/>
              <a:gdLst>
                <a:gd name="T0" fmla="*/ 24 w 28"/>
                <a:gd name="T1" fmla="*/ 33 h 37"/>
                <a:gd name="T2" fmla="*/ 24 w 28"/>
                <a:gd name="T3" fmla="*/ 31 h 37"/>
                <a:gd name="T4" fmla="*/ 27 w 28"/>
                <a:gd name="T5" fmla="*/ 30 h 37"/>
                <a:gd name="T6" fmla="*/ 27 w 28"/>
                <a:gd name="T7" fmla="*/ 27 h 37"/>
                <a:gd name="T8" fmla="*/ 25 w 28"/>
                <a:gd name="T9" fmla="*/ 26 h 37"/>
                <a:gd name="T10" fmla="*/ 24 w 28"/>
                <a:gd name="T11" fmla="*/ 21 h 37"/>
                <a:gd name="T12" fmla="*/ 26 w 28"/>
                <a:gd name="T13" fmla="*/ 19 h 37"/>
                <a:gd name="T14" fmla="*/ 25 w 28"/>
                <a:gd name="T15" fmla="*/ 17 h 37"/>
                <a:gd name="T16" fmla="*/ 25 w 28"/>
                <a:gd name="T17" fmla="*/ 16 h 37"/>
                <a:gd name="T18" fmla="*/ 26 w 28"/>
                <a:gd name="T19" fmla="*/ 15 h 37"/>
                <a:gd name="T20" fmla="*/ 25 w 28"/>
                <a:gd name="T21" fmla="*/ 14 h 37"/>
                <a:gd name="T22" fmla="*/ 22 w 28"/>
                <a:gd name="T23" fmla="*/ 16 h 37"/>
                <a:gd name="T24" fmla="*/ 20 w 28"/>
                <a:gd name="T25" fmla="*/ 14 h 37"/>
                <a:gd name="T26" fmla="*/ 17 w 28"/>
                <a:gd name="T27" fmla="*/ 13 h 37"/>
                <a:gd name="T28" fmla="*/ 17 w 28"/>
                <a:gd name="T29" fmla="*/ 11 h 37"/>
                <a:gd name="T30" fmla="*/ 18 w 28"/>
                <a:gd name="T31" fmla="*/ 10 h 37"/>
                <a:gd name="T32" fmla="*/ 15 w 28"/>
                <a:gd name="T33" fmla="*/ 8 h 37"/>
                <a:gd name="T34" fmla="*/ 13 w 28"/>
                <a:gd name="T35" fmla="*/ 6 h 37"/>
                <a:gd name="T36" fmla="*/ 13 w 28"/>
                <a:gd name="T37" fmla="*/ 4 h 37"/>
                <a:gd name="T38" fmla="*/ 10 w 28"/>
                <a:gd name="T39" fmla="*/ 2 h 37"/>
                <a:gd name="T40" fmla="*/ 7 w 28"/>
                <a:gd name="T41" fmla="*/ 0 h 37"/>
                <a:gd name="T42" fmla="*/ 5 w 28"/>
                <a:gd name="T43" fmla="*/ 0 h 37"/>
                <a:gd name="T44" fmla="*/ 3 w 28"/>
                <a:gd name="T45" fmla="*/ 2 h 37"/>
                <a:gd name="T46" fmla="*/ 0 w 28"/>
                <a:gd name="T47" fmla="*/ 4 h 37"/>
                <a:gd name="T48" fmla="*/ 1 w 28"/>
                <a:gd name="T49" fmla="*/ 6 h 37"/>
                <a:gd name="T50" fmla="*/ 1 w 28"/>
                <a:gd name="T51" fmla="*/ 7 h 37"/>
                <a:gd name="T52" fmla="*/ 4 w 28"/>
                <a:gd name="T53" fmla="*/ 9 h 37"/>
                <a:gd name="T54" fmla="*/ 2 w 28"/>
                <a:gd name="T55" fmla="*/ 12 h 37"/>
                <a:gd name="T56" fmla="*/ 3 w 28"/>
                <a:gd name="T57" fmla="*/ 15 h 37"/>
                <a:gd name="T58" fmla="*/ 3 w 28"/>
                <a:gd name="T59" fmla="*/ 18 h 37"/>
                <a:gd name="T60" fmla="*/ 5 w 28"/>
                <a:gd name="T61" fmla="*/ 21 h 37"/>
                <a:gd name="T62" fmla="*/ 5 w 28"/>
                <a:gd name="T63" fmla="*/ 24 h 37"/>
                <a:gd name="T64" fmla="*/ 4 w 28"/>
                <a:gd name="T65" fmla="*/ 25 h 37"/>
                <a:gd name="T66" fmla="*/ 2 w 28"/>
                <a:gd name="T67" fmla="*/ 25 h 37"/>
                <a:gd name="T68" fmla="*/ 4 w 28"/>
                <a:gd name="T69" fmla="*/ 27 h 37"/>
                <a:gd name="T70" fmla="*/ 8 w 28"/>
                <a:gd name="T71" fmla="*/ 29 h 37"/>
                <a:gd name="T72" fmla="*/ 10 w 28"/>
                <a:gd name="T73" fmla="*/ 31 h 37"/>
                <a:gd name="T74" fmla="*/ 11 w 28"/>
                <a:gd name="T75" fmla="*/ 31 h 37"/>
                <a:gd name="T76" fmla="*/ 12 w 28"/>
                <a:gd name="T77" fmla="*/ 29 h 37"/>
                <a:gd name="T78" fmla="*/ 14 w 28"/>
                <a:gd name="T79" fmla="*/ 28 h 37"/>
                <a:gd name="T80" fmla="*/ 15 w 28"/>
                <a:gd name="T81" fmla="*/ 29 h 37"/>
                <a:gd name="T82" fmla="*/ 17 w 28"/>
                <a:gd name="T83" fmla="*/ 31 h 37"/>
                <a:gd name="T84" fmla="*/ 17 w 28"/>
                <a:gd name="T85" fmla="*/ 32 h 37"/>
                <a:gd name="T86" fmla="*/ 20 w 28"/>
                <a:gd name="T87" fmla="*/ 33 h 37"/>
                <a:gd name="T88" fmla="*/ 19 w 28"/>
                <a:gd name="T89" fmla="*/ 35 h 37"/>
                <a:gd name="T90" fmla="*/ 18 w 28"/>
                <a:gd name="T91" fmla="*/ 36 h 37"/>
                <a:gd name="T92" fmla="*/ 21 w 28"/>
                <a:gd name="T93" fmla="*/ 36 h 37"/>
                <a:gd name="T94" fmla="*/ 23 w 28"/>
                <a:gd name="T95" fmla="*/ 36 h 37"/>
                <a:gd name="T96" fmla="*/ 25 w 28"/>
                <a:gd name="T97" fmla="*/ 3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" h="37">
                  <a:moveTo>
                    <a:pt x="25" y="34"/>
                  </a:moveTo>
                  <a:cubicBezTo>
                    <a:pt x="24" y="34"/>
                    <a:pt x="24" y="34"/>
                    <a:pt x="24" y="33"/>
                  </a:cubicBezTo>
                  <a:cubicBezTo>
                    <a:pt x="24" y="33"/>
                    <a:pt x="25" y="33"/>
                    <a:pt x="25" y="32"/>
                  </a:cubicBezTo>
                  <a:cubicBezTo>
                    <a:pt x="25" y="32"/>
                    <a:pt x="24" y="32"/>
                    <a:pt x="24" y="31"/>
                  </a:cubicBezTo>
                  <a:cubicBezTo>
                    <a:pt x="25" y="31"/>
                    <a:pt x="26" y="31"/>
                    <a:pt x="26" y="31"/>
                  </a:cubicBezTo>
                  <a:cubicBezTo>
                    <a:pt x="27" y="31"/>
                    <a:pt x="27" y="30"/>
                    <a:pt x="27" y="30"/>
                  </a:cubicBezTo>
                  <a:cubicBezTo>
                    <a:pt x="28" y="29"/>
                    <a:pt x="28" y="29"/>
                    <a:pt x="28" y="28"/>
                  </a:cubicBezTo>
                  <a:cubicBezTo>
                    <a:pt x="28" y="28"/>
                    <a:pt x="27" y="28"/>
                    <a:pt x="27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6" y="26"/>
                    <a:pt x="26" y="26"/>
                    <a:pt x="25" y="26"/>
                  </a:cubicBezTo>
                  <a:cubicBezTo>
                    <a:pt x="25" y="25"/>
                    <a:pt x="25" y="24"/>
                    <a:pt x="24" y="24"/>
                  </a:cubicBezTo>
                  <a:cubicBezTo>
                    <a:pt x="24" y="23"/>
                    <a:pt x="24" y="22"/>
                    <a:pt x="24" y="21"/>
                  </a:cubicBezTo>
                  <a:cubicBezTo>
                    <a:pt x="24" y="20"/>
                    <a:pt x="25" y="20"/>
                    <a:pt x="25" y="20"/>
                  </a:cubicBezTo>
                  <a:cubicBezTo>
                    <a:pt x="26" y="20"/>
                    <a:pt x="26" y="19"/>
                    <a:pt x="26" y="19"/>
                  </a:cubicBezTo>
                  <a:cubicBezTo>
                    <a:pt x="26" y="19"/>
                    <a:pt x="26" y="18"/>
                    <a:pt x="26" y="18"/>
                  </a:cubicBezTo>
                  <a:cubicBezTo>
                    <a:pt x="26" y="18"/>
                    <a:pt x="26" y="18"/>
                    <a:pt x="25" y="17"/>
                  </a:cubicBezTo>
                  <a:cubicBezTo>
                    <a:pt x="25" y="17"/>
                    <a:pt x="25" y="17"/>
                    <a:pt x="25" y="16"/>
                  </a:cubicBezTo>
                  <a:cubicBezTo>
                    <a:pt x="25" y="16"/>
                    <a:pt x="24" y="16"/>
                    <a:pt x="25" y="16"/>
                  </a:cubicBezTo>
                  <a:cubicBezTo>
                    <a:pt x="25" y="15"/>
                    <a:pt x="25" y="15"/>
                    <a:pt x="26" y="15"/>
                  </a:cubicBezTo>
                  <a:cubicBezTo>
                    <a:pt x="26" y="15"/>
                    <a:pt x="27" y="16"/>
                    <a:pt x="26" y="15"/>
                  </a:cubicBezTo>
                  <a:cubicBezTo>
                    <a:pt x="26" y="15"/>
                    <a:pt x="26" y="15"/>
                    <a:pt x="26" y="14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4" y="14"/>
                    <a:pt x="24" y="14"/>
                    <a:pt x="23" y="15"/>
                  </a:cubicBezTo>
                  <a:cubicBezTo>
                    <a:pt x="23" y="15"/>
                    <a:pt x="23" y="16"/>
                    <a:pt x="22" y="16"/>
                  </a:cubicBezTo>
                  <a:cubicBezTo>
                    <a:pt x="22" y="16"/>
                    <a:pt x="22" y="15"/>
                    <a:pt x="21" y="15"/>
                  </a:cubicBezTo>
                  <a:cubicBezTo>
                    <a:pt x="21" y="14"/>
                    <a:pt x="20" y="14"/>
                    <a:pt x="20" y="14"/>
                  </a:cubicBezTo>
                  <a:cubicBezTo>
                    <a:pt x="19" y="14"/>
                    <a:pt x="19" y="13"/>
                    <a:pt x="18" y="13"/>
                  </a:cubicBezTo>
                  <a:cubicBezTo>
                    <a:pt x="18" y="13"/>
                    <a:pt x="17" y="13"/>
                    <a:pt x="17" y="13"/>
                  </a:cubicBezTo>
                  <a:cubicBezTo>
                    <a:pt x="17" y="12"/>
                    <a:pt x="18" y="12"/>
                    <a:pt x="18" y="12"/>
                  </a:cubicBezTo>
                  <a:cubicBezTo>
                    <a:pt x="18" y="12"/>
                    <a:pt x="17" y="11"/>
                    <a:pt x="17" y="11"/>
                  </a:cubicBezTo>
                  <a:cubicBezTo>
                    <a:pt x="17" y="11"/>
                    <a:pt x="17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9"/>
                    <a:pt x="17" y="9"/>
                    <a:pt x="17" y="9"/>
                  </a:cubicBezTo>
                  <a:cubicBezTo>
                    <a:pt x="16" y="9"/>
                    <a:pt x="15" y="8"/>
                    <a:pt x="15" y="8"/>
                  </a:cubicBezTo>
                  <a:cubicBezTo>
                    <a:pt x="14" y="7"/>
                    <a:pt x="14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5"/>
                    <a:pt x="13" y="5"/>
                  </a:cubicBezTo>
                  <a:cubicBezTo>
                    <a:pt x="13" y="5"/>
                    <a:pt x="14" y="4"/>
                    <a:pt x="13" y="4"/>
                  </a:cubicBezTo>
                  <a:cubicBezTo>
                    <a:pt x="12" y="4"/>
                    <a:pt x="12" y="3"/>
                    <a:pt x="11" y="2"/>
                  </a:cubicBezTo>
                  <a:cubicBezTo>
                    <a:pt x="11" y="2"/>
                    <a:pt x="11" y="2"/>
                    <a:pt x="10" y="2"/>
                  </a:cubicBezTo>
                  <a:cubicBezTo>
                    <a:pt x="10" y="1"/>
                    <a:pt x="10" y="1"/>
                    <a:pt x="9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1" y="5"/>
                    <a:pt x="0" y="6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2" y="8"/>
                    <a:pt x="4" y="9"/>
                    <a:pt x="4" y="9"/>
                  </a:cubicBezTo>
                  <a:cubicBezTo>
                    <a:pt x="3" y="10"/>
                    <a:pt x="2" y="9"/>
                    <a:pt x="2" y="10"/>
                  </a:cubicBezTo>
                  <a:cubicBezTo>
                    <a:pt x="2" y="10"/>
                    <a:pt x="2" y="11"/>
                    <a:pt x="2" y="12"/>
                  </a:cubicBezTo>
                  <a:cubicBezTo>
                    <a:pt x="3" y="12"/>
                    <a:pt x="4" y="12"/>
                    <a:pt x="4" y="13"/>
                  </a:cubicBezTo>
                  <a:cubicBezTo>
                    <a:pt x="4" y="14"/>
                    <a:pt x="3" y="14"/>
                    <a:pt x="3" y="15"/>
                  </a:cubicBezTo>
                  <a:cubicBezTo>
                    <a:pt x="2" y="16"/>
                    <a:pt x="2" y="17"/>
                    <a:pt x="2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4" y="18"/>
                    <a:pt x="4" y="18"/>
                    <a:pt x="4" y="19"/>
                  </a:cubicBezTo>
                  <a:cubicBezTo>
                    <a:pt x="4" y="19"/>
                    <a:pt x="6" y="20"/>
                    <a:pt x="5" y="21"/>
                  </a:cubicBezTo>
                  <a:cubicBezTo>
                    <a:pt x="5" y="21"/>
                    <a:pt x="4" y="21"/>
                    <a:pt x="3" y="20"/>
                  </a:cubicBezTo>
                  <a:cubicBezTo>
                    <a:pt x="3" y="21"/>
                    <a:pt x="5" y="23"/>
                    <a:pt x="5" y="24"/>
                  </a:cubicBezTo>
                  <a:cubicBezTo>
                    <a:pt x="5" y="24"/>
                    <a:pt x="5" y="24"/>
                    <a:pt x="5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5"/>
                    <a:pt x="4" y="24"/>
                    <a:pt x="3" y="24"/>
                  </a:cubicBezTo>
                  <a:cubicBezTo>
                    <a:pt x="3" y="25"/>
                    <a:pt x="3" y="25"/>
                    <a:pt x="2" y="25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4" y="26"/>
                    <a:pt x="4" y="26"/>
                    <a:pt x="4" y="27"/>
                  </a:cubicBezTo>
                  <a:cubicBezTo>
                    <a:pt x="5" y="28"/>
                    <a:pt x="6" y="29"/>
                    <a:pt x="7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0" y="30"/>
                    <a:pt x="10" y="30"/>
                    <a:pt x="10" y="31"/>
                  </a:cubicBezTo>
                  <a:cubicBezTo>
                    <a:pt x="11" y="31"/>
                    <a:pt x="10" y="31"/>
                    <a:pt x="10" y="31"/>
                  </a:cubicBezTo>
                  <a:cubicBezTo>
                    <a:pt x="10" y="31"/>
                    <a:pt x="11" y="32"/>
                    <a:pt x="11" y="31"/>
                  </a:cubicBezTo>
                  <a:cubicBezTo>
                    <a:pt x="11" y="31"/>
                    <a:pt x="11" y="31"/>
                    <a:pt x="11" y="30"/>
                  </a:cubicBezTo>
                  <a:cubicBezTo>
                    <a:pt x="11" y="30"/>
                    <a:pt x="12" y="30"/>
                    <a:pt x="12" y="29"/>
                  </a:cubicBezTo>
                  <a:cubicBezTo>
                    <a:pt x="13" y="29"/>
                    <a:pt x="11" y="29"/>
                    <a:pt x="12" y="28"/>
                  </a:cubicBezTo>
                  <a:cubicBezTo>
                    <a:pt x="13" y="27"/>
                    <a:pt x="13" y="27"/>
                    <a:pt x="14" y="28"/>
                  </a:cubicBezTo>
                  <a:cubicBezTo>
                    <a:pt x="14" y="28"/>
                    <a:pt x="14" y="28"/>
                    <a:pt x="14" y="29"/>
                  </a:cubicBezTo>
                  <a:cubicBezTo>
                    <a:pt x="14" y="29"/>
                    <a:pt x="15" y="29"/>
                    <a:pt x="15" y="29"/>
                  </a:cubicBezTo>
                  <a:cubicBezTo>
                    <a:pt x="15" y="29"/>
                    <a:pt x="16" y="30"/>
                    <a:pt x="16" y="30"/>
                  </a:cubicBezTo>
                  <a:cubicBezTo>
                    <a:pt x="16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8" y="33"/>
                    <a:pt x="19" y="32"/>
                    <a:pt x="19" y="33"/>
                  </a:cubicBezTo>
                  <a:cubicBezTo>
                    <a:pt x="19" y="33"/>
                    <a:pt x="20" y="33"/>
                    <a:pt x="20" y="33"/>
                  </a:cubicBezTo>
                  <a:cubicBezTo>
                    <a:pt x="20" y="33"/>
                    <a:pt x="19" y="34"/>
                    <a:pt x="19" y="34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6"/>
                  </a:cubicBezTo>
                  <a:cubicBezTo>
                    <a:pt x="18" y="36"/>
                    <a:pt x="18" y="37"/>
                    <a:pt x="19" y="37"/>
                  </a:cubicBezTo>
                  <a:cubicBezTo>
                    <a:pt x="20" y="37"/>
                    <a:pt x="20" y="36"/>
                    <a:pt x="21" y="36"/>
                  </a:cubicBezTo>
                  <a:cubicBezTo>
                    <a:pt x="21" y="36"/>
                    <a:pt x="22" y="36"/>
                    <a:pt x="22" y="36"/>
                  </a:cubicBezTo>
                  <a:cubicBezTo>
                    <a:pt x="22" y="36"/>
                    <a:pt x="23" y="36"/>
                    <a:pt x="23" y="36"/>
                  </a:cubicBezTo>
                  <a:cubicBezTo>
                    <a:pt x="23" y="36"/>
                    <a:pt x="24" y="36"/>
                    <a:pt x="24" y="36"/>
                  </a:cubicBezTo>
                  <a:cubicBezTo>
                    <a:pt x="24" y="36"/>
                    <a:pt x="25" y="35"/>
                    <a:pt x="25" y="34"/>
                  </a:cubicBezTo>
                  <a:cubicBezTo>
                    <a:pt x="25" y="34"/>
                    <a:pt x="25" y="35"/>
                    <a:pt x="25" y="3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5" name="Freeform 780">
              <a:extLst>
                <a:ext uri="{FF2B5EF4-FFF2-40B4-BE49-F238E27FC236}">
                  <a16:creationId xmlns:a16="http://schemas.microsoft.com/office/drawing/2014/main" id="{75AA56C3-3434-6F18-008A-DF16D856F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5975" y="3521075"/>
              <a:ext cx="58737" cy="63500"/>
            </a:xfrm>
            <a:custGeom>
              <a:avLst/>
              <a:gdLst>
                <a:gd name="T0" fmla="*/ 7 w 14"/>
                <a:gd name="T1" fmla="*/ 14 h 15"/>
                <a:gd name="T2" fmla="*/ 6 w 14"/>
                <a:gd name="T3" fmla="*/ 12 h 15"/>
                <a:gd name="T4" fmla="*/ 7 w 14"/>
                <a:gd name="T5" fmla="*/ 10 h 15"/>
                <a:gd name="T6" fmla="*/ 7 w 14"/>
                <a:gd name="T7" fmla="*/ 10 h 15"/>
                <a:gd name="T8" fmla="*/ 9 w 14"/>
                <a:gd name="T9" fmla="*/ 8 h 15"/>
                <a:gd name="T10" fmla="*/ 11 w 14"/>
                <a:gd name="T11" fmla="*/ 9 h 15"/>
                <a:gd name="T12" fmla="*/ 12 w 14"/>
                <a:gd name="T13" fmla="*/ 8 h 15"/>
                <a:gd name="T14" fmla="*/ 11 w 14"/>
                <a:gd name="T15" fmla="*/ 7 h 15"/>
                <a:gd name="T16" fmla="*/ 12 w 14"/>
                <a:gd name="T17" fmla="*/ 7 h 15"/>
                <a:gd name="T18" fmla="*/ 13 w 14"/>
                <a:gd name="T19" fmla="*/ 6 h 15"/>
                <a:gd name="T20" fmla="*/ 13 w 14"/>
                <a:gd name="T21" fmla="*/ 6 h 15"/>
                <a:gd name="T22" fmla="*/ 12 w 14"/>
                <a:gd name="T23" fmla="*/ 5 h 15"/>
                <a:gd name="T24" fmla="*/ 11 w 14"/>
                <a:gd name="T25" fmla="*/ 4 h 15"/>
                <a:gd name="T26" fmla="*/ 10 w 14"/>
                <a:gd name="T27" fmla="*/ 4 h 15"/>
                <a:gd name="T28" fmla="*/ 8 w 14"/>
                <a:gd name="T29" fmla="*/ 2 h 15"/>
                <a:gd name="T30" fmla="*/ 6 w 14"/>
                <a:gd name="T31" fmla="*/ 1 h 15"/>
                <a:gd name="T32" fmla="*/ 5 w 14"/>
                <a:gd name="T33" fmla="*/ 0 h 15"/>
                <a:gd name="T34" fmla="*/ 5 w 14"/>
                <a:gd name="T35" fmla="*/ 0 h 15"/>
                <a:gd name="T36" fmla="*/ 4 w 14"/>
                <a:gd name="T37" fmla="*/ 0 h 15"/>
                <a:gd name="T38" fmla="*/ 4 w 14"/>
                <a:gd name="T39" fmla="*/ 2 h 15"/>
                <a:gd name="T40" fmla="*/ 3 w 14"/>
                <a:gd name="T41" fmla="*/ 2 h 15"/>
                <a:gd name="T42" fmla="*/ 2 w 14"/>
                <a:gd name="T43" fmla="*/ 4 h 15"/>
                <a:gd name="T44" fmla="*/ 2 w 14"/>
                <a:gd name="T45" fmla="*/ 4 h 15"/>
                <a:gd name="T46" fmla="*/ 1 w 14"/>
                <a:gd name="T47" fmla="*/ 5 h 15"/>
                <a:gd name="T48" fmla="*/ 1 w 14"/>
                <a:gd name="T49" fmla="*/ 6 h 15"/>
                <a:gd name="T50" fmla="*/ 1 w 14"/>
                <a:gd name="T51" fmla="*/ 8 h 15"/>
                <a:gd name="T52" fmla="*/ 0 w 14"/>
                <a:gd name="T53" fmla="*/ 9 h 15"/>
                <a:gd name="T54" fmla="*/ 0 w 14"/>
                <a:gd name="T55" fmla="*/ 10 h 15"/>
                <a:gd name="T56" fmla="*/ 2 w 14"/>
                <a:gd name="T57" fmla="*/ 10 h 15"/>
                <a:gd name="T58" fmla="*/ 2 w 14"/>
                <a:gd name="T59" fmla="*/ 11 h 15"/>
                <a:gd name="T60" fmla="*/ 3 w 14"/>
                <a:gd name="T61" fmla="*/ 12 h 15"/>
                <a:gd name="T62" fmla="*/ 5 w 14"/>
                <a:gd name="T63" fmla="*/ 13 h 15"/>
                <a:gd name="T64" fmla="*/ 6 w 14"/>
                <a:gd name="T65" fmla="*/ 15 h 15"/>
                <a:gd name="T66" fmla="*/ 7 w 14"/>
                <a:gd name="T6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" h="15">
                  <a:moveTo>
                    <a:pt x="7" y="14"/>
                  </a:moveTo>
                  <a:cubicBezTo>
                    <a:pt x="7" y="13"/>
                    <a:pt x="6" y="13"/>
                    <a:pt x="6" y="12"/>
                  </a:cubicBezTo>
                  <a:cubicBezTo>
                    <a:pt x="6" y="11"/>
                    <a:pt x="7" y="11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8" y="8"/>
                    <a:pt x="9" y="8"/>
                  </a:cubicBezTo>
                  <a:cubicBezTo>
                    <a:pt x="10" y="9"/>
                    <a:pt x="9" y="10"/>
                    <a:pt x="11" y="9"/>
                  </a:cubicBezTo>
                  <a:cubicBezTo>
                    <a:pt x="11" y="9"/>
                    <a:pt x="12" y="9"/>
                    <a:pt x="12" y="8"/>
                  </a:cubicBezTo>
                  <a:cubicBezTo>
                    <a:pt x="12" y="8"/>
                    <a:pt x="11" y="8"/>
                    <a:pt x="11" y="7"/>
                  </a:cubicBezTo>
                  <a:cubicBezTo>
                    <a:pt x="11" y="7"/>
                    <a:pt x="12" y="7"/>
                    <a:pt x="12" y="7"/>
                  </a:cubicBezTo>
                  <a:cubicBezTo>
                    <a:pt x="12" y="7"/>
                    <a:pt x="13" y="7"/>
                    <a:pt x="13" y="6"/>
                  </a:cubicBezTo>
                  <a:cubicBezTo>
                    <a:pt x="13" y="6"/>
                    <a:pt x="14" y="6"/>
                    <a:pt x="13" y="6"/>
                  </a:cubicBezTo>
                  <a:cubicBezTo>
                    <a:pt x="13" y="5"/>
                    <a:pt x="13" y="5"/>
                    <a:pt x="12" y="5"/>
                  </a:cubicBezTo>
                  <a:cubicBezTo>
                    <a:pt x="12" y="5"/>
                    <a:pt x="12" y="5"/>
                    <a:pt x="11" y="4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9" y="4"/>
                    <a:pt x="8" y="3"/>
                    <a:pt x="8" y="2"/>
                  </a:cubicBezTo>
                  <a:cubicBezTo>
                    <a:pt x="7" y="2"/>
                    <a:pt x="7" y="1"/>
                    <a:pt x="6" y="1"/>
                  </a:cubicBezTo>
                  <a:cubicBezTo>
                    <a:pt x="6" y="1"/>
                    <a:pt x="6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5" y="2"/>
                    <a:pt x="4" y="2"/>
                  </a:cubicBezTo>
                  <a:cubicBezTo>
                    <a:pt x="3" y="2"/>
                    <a:pt x="3" y="1"/>
                    <a:pt x="3" y="2"/>
                  </a:cubicBezTo>
                  <a:cubicBezTo>
                    <a:pt x="2" y="2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7"/>
                    <a:pt x="1" y="7"/>
                    <a:pt x="1" y="8"/>
                  </a:cubicBezTo>
                  <a:cubicBezTo>
                    <a:pt x="1" y="8"/>
                    <a:pt x="1" y="9"/>
                    <a:pt x="0" y="9"/>
                  </a:cubicBezTo>
                  <a:cubicBezTo>
                    <a:pt x="1" y="9"/>
                    <a:pt x="0" y="9"/>
                    <a:pt x="0" y="10"/>
                  </a:cubicBezTo>
                  <a:cubicBezTo>
                    <a:pt x="1" y="10"/>
                    <a:pt x="2" y="10"/>
                    <a:pt x="2" y="10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3" y="11"/>
                    <a:pt x="3" y="12"/>
                    <a:pt x="3" y="12"/>
                  </a:cubicBezTo>
                  <a:cubicBezTo>
                    <a:pt x="4" y="12"/>
                    <a:pt x="4" y="13"/>
                    <a:pt x="5" y="13"/>
                  </a:cubicBezTo>
                  <a:cubicBezTo>
                    <a:pt x="5" y="14"/>
                    <a:pt x="6" y="15"/>
                    <a:pt x="6" y="15"/>
                  </a:cubicBezTo>
                  <a:cubicBezTo>
                    <a:pt x="7" y="15"/>
                    <a:pt x="7" y="14"/>
                    <a:pt x="7" y="1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" name="Freeform 781">
              <a:extLst>
                <a:ext uri="{FF2B5EF4-FFF2-40B4-BE49-F238E27FC236}">
                  <a16:creationId xmlns:a16="http://schemas.microsoft.com/office/drawing/2014/main" id="{E90D2C19-1280-28D8-D596-54E94E126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4713" y="3567113"/>
              <a:ext cx="69850" cy="53975"/>
            </a:xfrm>
            <a:custGeom>
              <a:avLst/>
              <a:gdLst>
                <a:gd name="T0" fmla="*/ 17 w 17"/>
                <a:gd name="T1" fmla="*/ 7 h 13"/>
                <a:gd name="T2" fmla="*/ 17 w 17"/>
                <a:gd name="T3" fmla="*/ 6 h 13"/>
                <a:gd name="T4" fmla="*/ 17 w 17"/>
                <a:gd name="T5" fmla="*/ 5 h 13"/>
                <a:gd name="T6" fmla="*/ 16 w 17"/>
                <a:gd name="T7" fmla="*/ 3 h 13"/>
                <a:gd name="T8" fmla="*/ 14 w 17"/>
                <a:gd name="T9" fmla="*/ 2 h 13"/>
                <a:gd name="T10" fmla="*/ 13 w 17"/>
                <a:gd name="T11" fmla="*/ 1 h 13"/>
                <a:gd name="T12" fmla="*/ 12 w 17"/>
                <a:gd name="T13" fmla="*/ 0 h 13"/>
                <a:gd name="T14" fmla="*/ 10 w 17"/>
                <a:gd name="T15" fmla="*/ 0 h 13"/>
                <a:gd name="T16" fmla="*/ 9 w 17"/>
                <a:gd name="T17" fmla="*/ 0 h 13"/>
                <a:gd name="T18" fmla="*/ 7 w 17"/>
                <a:gd name="T19" fmla="*/ 1 h 13"/>
                <a:gd name="T20" fmla="*/ 6 w 17"/>
                <a:gd name="T21" fmla="*/ 2 h 13"/>
                <a:gd name="T22" fmla="*/ 5 w 17"/>
                <a:gd name="T23" fmla="*/ 1 h 13"/>
                <a:gd name="T24" fmla="*/ 3 w 17"/>
                <a:gd name="T25" fmla="*/ 2 h 13"/>
                <a:gd name="T26" fmla="*/ 1 w 17"/>
                <a:gd name="T27" fmla="*/ 4 h 13"/>
                <a:gd name="T28" fmla="*/ 0 w 17"/>
                <a:gd name="T29" fmla="*/ 6 h 13"/>
                <a:gd name="T30" fmla="*/ 1 w 17"/>
                <a:gd name="T31" fmla="*/ 7 h 13"/>
                <a:gd name="T32" fmla="*/ 0 w 17"/>
                <a:gd name="T33" fmla="*/ 7 h 13"/>
                <a:gd name="T34" fmla="*/ 0 w 17"/>
                <a:gd name="T35" fmla="*/ 8 h 13"/>
                <a:gd name="T36" fmla="*/ 1 w 17"/>
                <a:gd name="T37" fmla="*/ 9 h 13"/>
                <a:gd name="T38" fmla="*/ 0 w 17"/>
                <a:gd name="T39" fmla="*/ 9 h 13"/>
                <a:gd name="T40" fmla="*/ 2 w 17"/>
                <a:gd name="T41" fmla="*/ 12 h 13"/>
                <a:gd name="T42" fmla="*/ 2 w 17"/>
                <a:gd name="T43" fmla="*/ 13 h 13"/>
                <a:gd name="T44" fmla="*/ 4 w 17"/>
                <a:gd name="T45" fmla="*/ 13 h 13"/>
                <a:gd name="T46" fmla="*/ 5 w 17"/>
                <a:gd name="T47" fmla="*/ 13 h 13"/>
                <a:gd name="T48" fmla="*/ 7 w 17"/>
                <a:gd name="T49" fmla="*/ 13 h 13"/>
                <a:gd name="T50" fmla="*/ 8 w 17"/>
                <a:gd name="T51" fmla="*/ 13 h 13"/>
                <a:gd name="T52" fmla="*/ 8 w 17"/>
                <a:gd name="T53" fmla="*/ 13 h 13"/>
                <a:gd name="T54" fmla="*/ 9 w 17"/>
                <a:gd name="T55" fmla="*/ 12 h 13"/>
                <a:gd name="T56" fmla="*/ 10 w 17"/>
                <a:gd name="T57" fmla="*/ 11 h 13"/>
                <a:gd name="T58" fmla="*/ 11 w 17"/>
                <a:gd name="T59" fmla="*/ 11 h 13"/>
                <a:gd name="T60" fmla="*/ 13 w 17"/>
                <a:gd name="T61" fmla="*/ 11 h 13"/>
                <a:gd name="T62" fmla="*/ 15 w 17"/>
                <a:gd name="T63" fmla="*/ 10 h 13"/>
                <a:gd name="T64" fmla="*/ 16 w 17"/>
                <a:gd name="T65" fmla="*/ 9 h 13"/>
                <a:gd name="T66" fmla="*/ 17 w 17"/>
                <a:gd name="T67" fmla="*/ 7 h 13"/>
                <a:gd name="T68" fmla="*/ 17 w 17"/>
                <a:gd name="T6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" h="13">
                  <a:moveTo>
                    <a:pt x="17" y="7"/>
                  </a:moveTo>
                  <a:cubicBezTo>
                    <a:pt x="17" y="7"/>
                    <a:pt x="17" y="6"/>
                    <a:pt x="17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4"/>
                    <a:pt x="16" y="3"/>
                    <a:pt x="16" y="3"/>
                  </a:cubicBezTo>
                  <a:cubicBezTo>
                    <a:pt x="16" y="2"/>
                    <a:pt x="15" y="2"/>
                    <a:pt x="14" y="2"/>
                  </a:cubicBezTo>
                  <a:cubicBezTo>
                    <a:pt x="14" y="1"/>
                    <a:pt x="13" y="1"/>
                    <a:pt x="13" y="1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8" y="1"/>
                    <a:pt x="8" y="1"/>
                    <a:pt x="7" y="1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2" y="3"/>
                    <a:pt x="2" y="4"/>
                    <a:pt x="1" y="4"/>
                  </a:cubicBezTo>
                  <a:cubicBezTo>
                    <a:pt x="1" y="5"/>
                    <a:pt x="0" y="5"/>
                    <a:pt x="0" y="6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8"/>
                    <a:pt x="1" y="8"/>
                    <a:pt x="1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10"/>
                    <a:pt x="1" y="11"/>
                    <a:pt x="2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3"/>
                    <a:pt x="4" y="13"/>
                    <a:pt x="4" y="13"/>
                  </a:cubicBezTo>
                  <a:cubicBezTo>
                    <a:pt x="4" y="13"/>
                    <a:pt x="5" y="13"/>
                    <a:pt x="5" y="13"/>
                  </a:cubicBezTo>
                  <a:cubicBezTo>
                    <a:pt x="6" y="13"/>
                    <a:pt x="6" y="13"/>
                    <a:pt x="7" y="13"/>
                  </a:cubicBezTo>
                  <a:cubicBezTo>
                    <a:pt x="7" y="13"/>
                    <a:pt x="7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9" y="13"/>
                    <a:pt x="9" y="12"/>
                  </a:cubicBezTo>
                  <a:cubicBezTo>
                    <a:pt x="9" y="12"/>
                    <a:pt x="9" y="12"/>
                    <a:pt x="10" y="11"/>
                  </a:cubicBezTo>
                  <a:cubicBezTo>
                    <a:pt x="10" y="11"/>
                    <a:pt x="11" y="11"/>
                    <a:pt x="11" y="11"/>
                  </a:cubicBezTo>
                  <a:cubicBezTo>
                    <a:pt x="12" y="11"/>
                    <a:pt x="12" y="11"/>
                    <a:pt x="13" y="11"/>
                  </a:cubicBezTo>
                  <a:cubicBezTo>
                    <a:pt x="14" y="11"/>
                    <a:pt x="14" y="11"/>
                    <a:pt x="15" y="10"/>
                  </a:cubicBezTo>
                  <a:cubicBezTo>
                    <a:pt x="15" y="9"/>
                    <a:pt x="16" y="9"/>
                    <a:pt x="16" y="9"/>
                  </a:cubicBezTo>
                  <a:cubicBezTo>
                    <a:pt x="16" y="8"/>
                    <a:pt x="17" y="8"/>
                    <a:pt x="17" y="7"/>
                  </a:cubicBezTo>
                  <a:cubicBezTo>
                    <a:pt x="17" y="7"/>
                    <a:pt x="17" y="8"/>
                    <a:pt x="17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7" name="Freeform 782">
              <a:extLst>
                <a:ext uri="{FF2B5EF4-FFF2-40B4-BE49-F238E27FC236}">
                  <a16:creationId xmlns:a16="http://schemas.microsoft.com/office/drawing/2014/main" id="{12AD9EA0-03C1-3A62-0475-3D0EF0F524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16563" y="1992313"/>
              <a:ext cx="738187" cy="879475"/>
            </a:xfrm>
            <a:custGeom>
              <a:avLst/>
              <a:gdLst>
                <a:gd name="T0" fmla="*/ 76 w 177"/>
                <a:gd name="T1" fmla="*/ 79 h 211"/>
                <a:gd name="T2" fmla="*/ 49 w 177"/>
                <a:gd name="T3" fmla="*/ 143 h 211"/>
                <a:gd name="T4" fmla="*/ 39 w 177"/>
                <a:gd name="T5" fmla="*/ 195 h 211"/>
                <a:gd name="T6" fmla="*/ 28 w 177"/>
                <a:gd name="T7" fmla="*/ 204 h 211"/>
                <a:gd name="T8" fmla="*/ 4 w 177"/>
                <a:gd name="T9" fmla="*/ 202 h 211"/>
                <a:gd name="T10" fmla="*/ 4 w 177"/>
                <a:gd name="T11" fmla="*/ 194 h 211"/>
                <a:gd name="T12" fmla="*/ 8 w 177"/>
                <a:gd name="T13" fmla="*/ 181 h 211"/>
                <a:gd name="T14" fmla="*/ 1 w 177"/>
                <a:gd name="T15" fmla="*/ 172 h 211"/>
                <a:gd name="T16" fmla="*/ 16 w 177"/>
                <a:gd name="T17" fmla="*/ 166 h 211"/>
                <a:gd name="T18" fmla="*/ 6 w 177"/>
                <a:gd name="T19" fmla="*/ 165 h 211"/>
                <a:gd name="T20" fmla="*/ 3 w 177"/>
                <a:gd name="T21" fmla="*/ 158 h 211"/>
                <a:gd name="T22" fmla="*/ 14 w 177"/>
                <a:gd name="T23" fmla="*/ 152 h 211"/>
                <a:gd name="T24" fmla="*/ 21 w 177"/>
                <a:gd name="T25" fmla="*/ 147 h 211"/>
                <a:gd name="T26" fmla="*/ 23 w 177"/>
                <a:gd name="T27" fmla="*/ 142 h 211"/>
                <a:gd name="T28" fmla="*/ 34 w 177"/>
                <a:gd name="T29" fmla="*/ 137 h 211"/>
                <a:gd name="T30" fmla="*/ 43 w 177"/>
                <a:gd name="T31" fmla="*/ 128 h 211"/>
                <a:gd name="T32" fmla="*/ 38 w 177"/>
                <a:gd name="T33" fmla="*/ 123 h 211"/>
                <a:gd name="T34" fmla="*/ 45 w 177"/>
                <a:gd name="T35" fmla="*/ 116 h 211"/>
                <a:gd name="T36" fmla="*/ 53 w 177"/>
                <a:gd name="T37" fmla="*/ 101 h 211"/>
                <a:gd name="T38" fmla="*/ 56 w 177"/>
                <a:gd name="T39" fmla="*/ 91 h 211"/>
                <a:gd name="T40" fmla="*/ 61 w 177"/>
                <a:gd name="T41" fmla="*/ 79 h 211"/>
                <a:gd name="T42" fmla="*/ 66 w 177"/>
                <a:gd name="T43" fmla="*/ 75 h 211"/>
                <a:gd name="T44" fmla="*/ 70 w 177"/>
                <a:gd name="T45" fmla="*/ 67 h 211"/>
                <a:gd name="T46" fmla="*/ 76 w 177"/>
                <a:gd name="T47" fmla="*/ 61 h 211"/>
                <a:gd name="T48" fmla="*/ 84 w 177"/>
                <a:gd name="T49" fmla="*/ 55 h 211"/>
                <a:gd name="T50" fmla="*/ 87 w 177"/>
                <a:gd name="T51" fmla="*/ 47 h 211"/>
                <a:gd name="T52" fmla="*/ 93 w 177"/>
                <a:gd name="T53" fmla="*/ 33 h 211"/>
                <a:gd name="T54" fmla="*/ 100 w 177"/>
                <a:gd name="T55" fmla="*/ 32 h 211"/>
                <a:gd name="T56" fmla="*/ 106 w 177"/>
                <a:gd name="T57" fmla="*/ 31 h 211"/>
                <a:gd name="T58" fmla="*/ 114 w 177"/>
                <a:gd name="T59" fmla="*/ 23 h 211"/>
                <a:gd name="T60" fmla="*/ 119 w 177"/>
                <a:gd name="T61" fmla="*/ 19 h 211"/>
                <a:gd name="T62" fmla="*/ 127 w 177"/>
                <a:gd name="T63" fmla="*/ 15 h 211"/>
                <a:gd name="T64" fmla="*/ 138 w 177"/>
                <a:gd name="T65" fmla="*/ 6 h 211"/>
                <a:gd name="T66" fmla="*/ 141 w 177"/>
                <a:gd name="T67" fmla="*/ 14 h 211"/>
                <a:gd name="T68" fmla="*/ 151 w 177"/>
                <a:gd name="T69" fmla="*/ 8 h 211"/>
                <a:gd name="T70" fmla="*/ 159 w 177"/>
                <a:gd name="T71" fmla="*/ 4 h 211"/>
                <a:gd name="T72" fmla="*/ 158 w 177"/>
                <a:gd name="T73" fmla="*/ 16 h 211"/>
                <a:gd name="T74" fmla="*/ 170 w 177"/>
                <a:gd name="T75" fmla="*/ 13 h 211"/>
                <a:gd name="T76" fmla="*/ 166 w 177"/>
                <a:gd name="T77" fmla="*/ 24 h 211"/>
                <a:gd name="T78" fmla="*/ 175 w 177"/>
                <a:gd name="T79" fmla="*/ 33 h 211"/>
                <a:gd name="T80" fmla="*/ 144 w 177"/>
                <a:gd name="T81" fmla="*/ 28 h 211"/>
                <a:gd name="T82" fmla="*/ 117 w 177"/>
                <a:gd name="T83" fmla="*/ 45 h 211"/>
                <a:gd name="T84" fmla="*/ 25 w 177"/>
                <a:gd name="T85" fmla="*/ 133 h 211"/>
                <a:gd name="T86" fmla="*/ 74 w 177"/>
                <a:gd name="T87" fmla="*/ 60 h 211"/>
                <a:gd name="T88" fmla="*/ 57 w 177"/>
                <a:gd name="T89" fmla="*/ 58 h 211"/>
                <a:gd name="T90" fmla="*/ 65 w 177"/>
                <a:gd name="T91" fmla="*/ 55 h 211"/>
                <a:gd name="T92" fmla="*/ 69 w 177"/>
                <a:gd name="T93" fmla="*/ 44 h 211"/>
                <a:gd name="T94" fmla="*/ 71 w 177"/>
                <a:gd name="T95" fmla="*/ 42 h 211"/>
                <a:gd name="T96" fmla="*/ 74 w 177"/>
                <a:gd name="T97" fmla="*/ 54 h 211"/>
                <a:gd name="T98" fmla="*/ 77 w 177"/>
                <a:gd name="T99" fmla="*/ 43 h 211"/>
                <a:gd name="T100" fmla="*/ 88 w 177"/>
                <a:gd name="T101" fmla="*/ 35 h 211"/>
                <a:gd name="T102" fmla="*/ 82 w 177"/>
                <a:gd name="T103" fmla="*/ 39 h 211"/>
                <a:gd name="T104" fmla="*/ 93 w 177"/>
                <a:gd name="T105" fmla="*/ 27 h 211"/>
                <a:gd name="T106" fmla="*/ 94 w 177"/>
                <a:gd name="T107" fmla="*/ 25 h 211"/>
                <a:gd name="T108" fmla="*/ 98 w 177"/>
                <a:gd name="T109" fmla="*/ 21 h 211"/>
                <a:gd name="T110" fmla="*/ 105 w 177"/>
                <a:gd name="T111" fmla="*/ 20 h 211"/>
                <a:gd name="T112" fmla="*/ 123 w 177"/>
                <a:gd name="T113" fmla="*/ 16 h 211"/>
                <a:gd name="T114" fmla="*/ 118 w 177"/>
                <a:gd name="T115" fmla="*/ 13 h 211"/>
                <a:gd name="T116" fmla="*/ 120 w 177"/>
                <a:gd name="T117" fmla="*/ 10 h 211"/>
                <a:gd name="T118" fmla="*/ 134 w 177"/>
                <a:gd name="T119" fmla="*/ 3 h 211"/>
                <a:gd name="T120" fmla="*/ 139 w 177"/>
                <a:gd name="T121" fmla="*/ 3 h 211"/>
                <a:gd name="T122" fmla="*/ 22 w 177"/>
                <a:gd name="T123" fmla="*/ 139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7" h="211">
                  <a:moveTo>
                    <a:pt x="106" y="42"/>
                  </a:moveTo>
                  <a:cubicBezTo>
                    <a:pt x="105" y="42"/>
                    <a:pt x="104" y="42"/>
                    <a:pt x="103" y="42"/>
                  </a:cubicBezTo>
                  <a:cubicBezTo>
                    <a:pt x="103" y="43"/>
                    <a:pt x="103" y="43"/>
                    <a:pt x="104" y="43"/>
                  </a:cubicBezTo>
                  <a:cubicBezTo>
                    <a:pt x="104" y="44"/>
                    <a:pt x="104" y="45"/>
                    <a:pt x="105" y="46"/>
                  </a:cubicBezTo>
                  <a:cubicBezTo>
                    <a:pt x="105" y="47"/>
                    <a:pt x="104" y="49"/>
                    <a:pt x="103" y="50"/>
                  </a:cubicBezTo>
                  <a:cubicBezTo>
                    <a:pt x="103" y="50"/>
                    <a:pt x="102" y="50"/>
                    <a:pt x="102" y="51"/>
                  </a:cubicBezTo>
                  <a:cubicBezTo>
                    <a:pt x="101" y="51"/>
                    <a:pt x="102" y="52"/>
                    <a:pt x="103" y="52"/>
                  </a:cubicBezTo>
                  <a:cubicBezTo>
                    <a:pt x="103" y="52"/>
                    <a:pt x="104" y="52"/>
                    <a:pt x="103" y="53"/>
                  </a:cubicBezTo>
                  <a:cubicBezTo>
                    <a:pt x="103" y="54"/>
                    <a:pt x="102" y="54"/>
                    <a:pt x="102" y="54"/>
                  </a:cubicBezTo>
                  <a:cubicBezTo>
                    <a:pt x="101" y="54"/>
                    <a:pt x="100" y="54"/>
                    <a:pt x="99" y="53"/>
                  </a:cubicBezTo>
                  <a:cubicBezTo>
                    <a:pt x="99" y="53"/>
                    <a:pt x="98" y="53"/>
                    <a:pt x="97" y="52"/>
                  </a:cubicBezTo>
                  <a:cubicBezTo>
                    <a:pt x="96" y="52"/>
                    <a:pt x="96" y="52"/>
                    <a:pt x="95" y="52"/>
                  </a:cubicBezTo>
                  <a:cubicBezTo>
                    <a:pt x="94" y="52"/>
                    <a:pt x="93" y="52"/>
                    <a:pt x="93" y="51"/>
                  </a:cubicBezTo>
                  <a:cubicBezTo>
                    <a:pt x="92" y="51"/>
                    <a:pt x="92" y="51"/>
                    <a:pt x="91" y="51"/>
                  </a:cubicBezTo>
                  <a:cubicBezTo>
                    <a:pt x="91" y="51"/>
                    <a:pt x="90" y="51"/>
                    <a:pt x="90" y="51"/>
                  </a:cubicBezTo>
                  <a:cubicBezTo>
                    <a:pt x="89" y="52"/>
                    <a:pt x="90" y="53"/>
                    <a:pt x="90" y="53"/>
                  </a:cubicBezTo>
                  <a:cubicBezTo>
                    <a:pt x="90" y="54"/>
                    <a:pt x="90" y="55"/>
                    <a:pt x="90" y="56"/>
                  </a:cubicBezTo>
                  <a:cubicBezTo>
                    <a:pt x="90" y="57"/>
                    <a:pt x="90" y="57"/>
                    <a:pt x="90" y="58"/>
                  </a:cubicBezTo>
                  <a:cubicBezTo>
                    <a:pt x="89" y="59"/>
                    <a:pt x="89" y="60"/>
                    <a:pt x="89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7" y="62"/>
                    <a:pt x="86" y="61"/>
                    <a:pt x="86" y="60"/>
                  </a:cubicBezTo>
                  <a:cubicBezTo>
                    <a:pt x="86" y="60"/>
                    <a:pt x="85" y="59"/>
                    <a:pt x="84" y="59"/>
                  </a:cubicBezTo>
                  <a:cubicBezTo>
                    <a:pt x="84" y="59"/>
                    <a:pt x="83" y="60"/>
                    <a:pt x="83" y="61"/>
                  </a:cubicBezTo>
                  <a:cubicBezTo>
                    <a:pt x="82" y="62"/>
                    <a:pt x="80" y="63"/>
                    <a:pt x="80" y="65"/>
                  </a:cubicBezTo>
                  <a:cubicBezTo>
                    <a:pt x="79" y="66"/>
                    <a:pt x="79" y="68"/>
                    <a:pt x="78" y="69"/>
                  </a:cubicBezTo>
                  <a:cubicBezTo>
                    <a:pt x="77" y="70"/>
                    <a:pt x="75" y="70"/>
                    <a:pt x="76" y="71"/>
                  </a:cubicBezTo>
                  <a:cubicBezTo>
                    <a:pt x="76" y="73"/>
                    <a:pt x="78" y="74"/>
                    <a:pt x="78" y="76"/>
                  </a:cubicBezTo>
                  <a:cubicBezTo>
                    <a:pt x="78" y="77"/>
                    <a:pt x="78" y="78"/>
                    <a:pt x="76" y="79"/>
                  </a:cubicBezTo>
                  <a:cubicBezTo>
                    <a:pt x="75" y="80"/>
                    <a:pt x="74" y="82"/>
                    <a:pt x="74" y="83"/>
                  </a:cubicBezTo>
                  <a:cubicBezTo>
                    <a:pt x="73" y="84"/>
                    <a:pt x="73" y="85"/>
                    <a:pt x="73" y="85"/>
                  </a:cubicBezTo>
                  <a:cubicBezTo>
                    <a:pt x="73" y="86"/>
                    <a:pt x="72" y="86"/>
                    <a:pt x="71" y="87"/>
                  </a:cubicBezTo>
                  <a:cubicBezTo>
                    <a:pt x="71" y="88"/>
                    <a:pt x="72" y="90"/>
                    <a:pt x="71" y="91"/>
                  </a:cubicBezTo>
                  <a:cubicBezTo>
                    <a:pt x="71" y="91"/>
                    <a:pt x="70" y="92"/>
                    <a:pt x="70" y="92"/>
                  </a:cubicBezTo>
                  <a:cubicBezTo>
                    <a:pt x="69" y="93"/>
                    <a:pt x="69" y="93"/>
                    <a:pt x="68" y="93"/>
                  </a:cubicBezTo>
                  <a:cubicBezTo>
                    <a:pt x="66" y="93"/>
                    <a:pt x="65" y="93"/>
                    <a:pt x="65" y="95"/>
                  </a:cubicBezTo>
                  <a:cubicBezTo>
                    <a:pt x="66" y="96"/>
                    <a:pt x="66" y="98"/>
                    <a:pt x="66" y="99"/>
                  </a:cubicBezTo>
                  <a:cubicBezTo>
                    <a:pt x="66" y="100"/>
                    <a:pt x="65" y="101"/>
                    <a:pt x="65" y="101"/>
                  </a:cubicBezTo>
                  <a:cubicBezTo>
                    <a:pt x="65" y="102"/>
                    <a:pt x="65" y="103"/>
                    <a:pt x="65" y="104"/>
                  </a:cubicBezTo>
                  <a:cubicBezTo>
                    <a:pt x="65" y="105"/>
                    <a:pt x="65" y="106"/>
                    <a:pt x="65" y="107"/>
                  </a:cubicBezTo>
                  <a:cubicBezTo>
                    <a:pt x="65" y="107"/>
                    <a:pt x="64" y="107"/>
                    <a:pt x="64" y="108"/>
                  </a:cubicBezTo>
                  <a:cubicBezTo>
                    <a:pt x="64" y="108"/>
                    <a:pt x="64" y="109"/>
                    <a:pt x="64" y="109"/>
                  </a:cubicBezTo>
                  <a:cubicBezTo>
                    <a:pt x="64" y="110"/>
                    <a:pt x="63" y="112"/>
                    <a:pt x="62" y="113"/>
                  </a:cubicBezTo>
                  <a:cubicBezTo>
                    <a:pt x="62" y="114"/>
                    <a:pt x="61" y="115"/>
                    <a:pt x="61" y="115"/>
                  </a:cubicBezTo>
                  <a:cubicBezTo>
                    <a:pt x="61" y="116"/>
                    <a:pt x="60" y="116"/>
                    <a:pt x="60" y="117"/>
                  </a:cubicBezTo>
                  <a:cubicBezTo>
                    <a:pt x="59" y="118"/>
                    <a:pt x="60" y="119"/>
                    <a:pt x="61" y="120"/>
                  </a:cubicBezTo>
                  <a:cubicBezTo>
                    <a:pt x="62" y="120"/>
                    <a:pt x="62" y="120"/>
                    <a:pt x="63" y="121"/>
                  </a:cubicBezTo>
                  <a:cubicBezTo>
                    <a:pt x="63" y="122"/>
                    <a:pt x="63" y="123"/>
                    <a:pt x="63" y="124"/>
                  </a:cubicBezTo>
                  <a:cubicBezTo>
                    <a:pt x="63" y="125"/>
                    <a:pt x="62" y="127"/>
                    <a:pt x="61" y="127"/>
                  </a:cubicBezTo>
                  <a:cubicBezTo>
                    <a:pt x="60" y="127"/>
                    <a:pt x="60" y="127"/>
                    <a:pt x="59" y="127"/>
                  </a:cubicBezTo>
                  <a:cubicBezTo>
                    <a:pt x="58" y="126"/>
                    <a:pt x="57" y="126"/>
                    <a:pt x="56" y="126"/>
                  </a:cubicBezTo>
                  <a:cubicBezTo>
                    <a:pt x="55" y="127"/>
                    <a:pt x="53" y="128"/>
                    <a:pt x="52" y="129"/>
                  </a:cubicBezTo>
                  <a:cubicBezTo>
                    <a:pt x="51" y="130"/>
                    <a:pt x="51" y="132"/>
                    <a:pt x="50" y="133"/>
                  </a:cubicBezTo>
                  <a:cubicBezTo>
                    <a:pt x="49" y="134"/>
                    <a:pt x="50" y="134"/>
                    <a:pt x="50" y="135"/>
                  </a:cubicBezTo>
                  <a:cubicBezTo>
                    <a:pt x="50" y="136"/>
                    <a:pt x="49" y="136"/>
                    <a:pt x="49" y="137"/>
                  </a:cubicBezTo>
                  <a:cubicBezTo>
                    <a:pt x="48" y="139"/>
                    <a:pt x="49" y="140"/>
                    <a:pt x="49" y="141"/>
                  </a:cubicBezTo>
                  <a:cubicBezTo>
                    <a:pt x="50" y="142"/>
                    <a:pt x="50" y="143"/>
                    <a:pt x="49" y="143"/>
                  </a:cubicBezTo>
                  <a:cubicBezTo>
                    <a:pt x="49" y="144"/>
                    <a:pt x="49" y="145"/>
                    <a:pt x="49" y="145"/>
                  </a:cubicBezTo>
                  <a:cubicBezTo>
                    <a:pt x="49" y="146"/>
                    <a:pt x="49" y="147"/>
                    <a:pt x="49" y="148"/>
                  </a:cubicBezTo>
                  <a:cubicBezTo>
                    <a:pt x="49" y="149"/>
                    <a:pt x="49" y="149"/>
                    <a:pt x="49" y="150"/>
                  </a:cubicBezTo>
                  <a:cubicBezTo>
                    <a:pt x="50" y="152"/>
                    <a:pt x="50" y="153"/>
                    <a:pt x="50" y="155"/>
                  </a:cubicBezTo>
                  <a:cubicBezTo>
                    <a:pt x="50" y="156"/>
                    <a:pt x="50" y="157"/>
                    <a:pt x="50" y="158"/>
                  </a:cubicBezTo>
                  <a:cubicBezTo>
                    <a:pt x="50" y="159"/>
                    <a:pt x="49" y="159"/>
                    <a:pt x="49" y="160"/>
                  </a:cubicBezTo>
                  <a:cubicBezTo>
                    <a:pt x="49" y="161"/>
                    <a:pt x="50" y="162"/>
                    <a:pt x="50" y="162"/>
                  </a:cubicBezTo>
                  <a:cubicBezTo>
                    <a:pt x="51" y="163"/>
                    <a:pt x="51" y="163"/>
                    <a:pt x="52" y="164"/>
                  </a:cubicBezTo>
                  <a:cubicBezTo>
                    <a:pt x="53" y="164"/>
                    <a:pt x="54" y="166"/>
                    <a:pt x="54" y="167"/>
                  </a:cubicBezTo>
                  <a:cubicBezTo>
                    <a:pt x="54" y="168"/>
                    <a:pt x="54" y="168"/>
                    <a:pt x="53" y="169"/>
                  </a:cubicBezTo>
                  <a:cubicBezTo>
                    <a:pt x="53" y="169"/>
                    <a:pt x="53" y="170"/>
                    <a:pt x="53" y="171"/>
                  </a:cubicBezTo>
                  <a:cubicBezTo>
                    <a:pt x="52" y="171"/>
                    <a:pt x="51" y="171"/>
                    <a:pt x="50" y="171"/>
                  </a:cubicBezTo>
                  <a:cubicBezTo>
                    <a:pt x="50" y="172"/>
                    <a:pt x="50" y="173"/>
                    <a:pt x="50" y="174"/>
                  </a:cubicBezTo>
                  <a:cubicBezTo>
                    <a:pt x="51" y="175"/>
                    <a:pt x="52" y="177"/>
                    <a:pt x="52" y="179"/>
                  </a:cubicBezTo>
                  <a:cubicBezTo>
                    <a:pt x="52" y="180"/>
                    <a:pt x="52" y="181"/>
                    <a:pt x="52" y="182"/>
                  </a:cubicBezTo>
                  <a:cubicBezTo>
                    <a:pt x="52" y="183"/>
                    <a:pt x="52" y="184"/>
                    <a:pt x="51" y="184"/>
                  </a:cubicBezTo>
                  <a:cubicBezTo>
                    <a:pt x="51" y="185"/>
                    <a:pt x="50" y="186"/>
                    <a:pt x="49" y="186"/>
                  </a:cubicBezTo>
                  <a:cubicBezTo>
                    <a:pt x="49" y="186"/>
                    <a:pt x="48" y="186"/>
                    <a:pt x="47" y="187"/>
                  </a:cubicBezTo>
                  <a:cubicBezTo>
                    <a:pt x="47" y="188"/>
                    <a:pt x="48" y="189"/>
                    <a:pt x="47" y="189"/>
                  </a:cubicBezTo>
                  <a:cubicBezTo>
                    <a:pt x="47" y="190"/>
                    <a:pt x="46" y="190"/>
                    <a:pt x="46" y="191"/>
                  </a:cubicBezTo>
                  <a:cubicBezTo>
                    <a:pt x="46" y="192"/>
                    <a:pt x="46" y="193"/>
                    <a:pt x="47" y="194"/>
                  </a:cubicBezTo>
                  <a:cubicBezTo>
                    <a:pt x="47" y="195"/>
                    <a:pt x="47" y="195"/>
                    <a:pt x="46" y="197"/>
                  </a:cubicBezTo>
                  <a:cubicBezTo>
                    <a:pt x="46" y="197"/>
                    <a:pt x="46" y="200"/>
                    <a:pt x="45" y="200"/>
                  </a:cubicBezTo>
                  <a:cubicBezTo>
                    <a:pt x="43" y="199"/>
                    <a:pt x="45" y="197"/>
                    <a:pt x="43" y="197"/>
                  </a:cubicBezTo>
                  <a:cubicBezTo>
                    <a:pt x="43" y="197"/>
                    <a:pt x="43" y="196"/>
                    <a:pt x="43" y="196"/>
                  </a:cubicBezTo>
                  <a:cubicBezTo>
                    <a:pt x="42" y="196"/>
                    <a:pt x="42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0" y="196"/>
                    <a:pt x="39" y="195"/>
                  </a:cubicBezTo>
                  <a:cubicBezTo>
                    <a:pt x="39" y="195"/>
                    <a:pt x="40" y="195"/>
                    <a:pt x="40" y="194"/>
                  </a:cubicBezTo>
                  <a:cubicBezTo>
                    <a:pt x="40" y="194"/>
                    <a:pt x="39" y="194"/>
                    <a:pt x="39" y="193"/>
                  </a:cubicBezTo>
                  <a:cubicBezTo>
                    <a:pt x="39" y="193"/>
                    <a:pt x="39" y="193"/>
                    <a:pt x="39" y="192"/>
                  </a:cubicBezTo>
                  <a:cubicBezTo>
                    <a:pt x="39" y="192"/>
                    <a:pt x="39" y="192"/>
                    <a:pt x="39" y="192"/>
                  </a:cubicBezTo>
                  <a:cubicBezTo>
                    <a:pt x="39" y="191"/>
                    <a:pt x="39" y="191"/>
                    <a:pt x="39" y="190"/>
                  </a:cubicBezTo>
                  <a:cubicBezTo>
                    <a:pt x="39" y="190"/>
                    <a:pt x="39" y="189"/>
                    <a:pt x="39" y="189"/>
                  </a:cubicBezTo>
                  <a:cubicBezTo>
                    <a:pt x="38" y="189"/>
                    <a:pt x="38" y="191"/>
                    <a:pt x="38" y="191"/>
                  </a:cubicBezTo>
                  <a:cubicBezTo>
                    <a:pt x="37" y="191"/>
                    <a:pt x="38" y="190"/>
                    <a:pt x="37" y="189"/>
                  </a:cubicBezTo>
                  <a:cubicBezTo>
                    <a:pt x="37" y="189"/>
                    <a:pt x="36" y="189"/>
                    <a:pt x="37" y="190"/>
                  </a:cubicBezTo>
                  <a:cubicBezTo>
                    <a:pt x="37" y="190"/>
                    <a:pt x="37" y="191"/>
                    <a:pt x="36" y="191"/>
                  </a:cubicBezTo>
                  <a:cubicBezTo>
                    <a:pt x="36" y="192"/>
                    <a:pt x="37" y="192"/>
                    <a:pt x="38" y="192"/>
                  </a:cubicBezTo>
                  <a:cubicBezTo>
                    <a:pt x="38" y="193"/>
                    <a:pt x="38" y="194"/>
                    <a:pt x="38" y="195"/>
                  </a:cubicBezTo>
                  <a:cubicBezTo>
                    <a:pt x="37" y="195"/>
                    <a:pt x="37" y="195"/>
                    <a:pt x="37" y="196"/>
                  </a:cubicBezTo>
                  <a:cubicBezTo>
                    <a:pt x="37" y="196"/>
                    <a:pt x="37" y="197"/>
                    <a:pt x="37" y="197"/>
                  </a:cubicBezTo>
                  <a:cubicBezTo>
                    <a:pt x="37" y="197"/>
                    <a:pt x="37" y="199"/>
                    <a:pt x="36" y="198"/>
                  </a:cubicBezTo>
                  <a:cubicBezTo>
                    <a:pt x="36" y="198"/>
                    <a:pt x="36" y="198"/>
                    <a:pt x="36" y="198"/>
                  </a:cubicBezTo>
                  <a:cubicBezTo>
                    <a:pt x="35" y="198"/>
                    <a:pt x="35" y="198"/>
                    <a:pt x="35" y="198"/>
                  </a:cubicBezTo>
                  <a:cubicBezTo>
                    <a:pt x="34" y="198"/>
                    <a:pt x="35" y="199"/>
                    <a:pt x="34" y="199"/>
                  </a:cubicBezTo>
                  <a:cubicBezTo>
                    <a:pt x="33" y="199"/>
                    <a:pt x="33" y="198"/>
                    <a:pt x="33" y="198"/>
                  </a:cubicBezTo>
                  <a:cubicBezTo>
                    <a:pt x="33" y="197"/>
                    <a:pt x="32" y="197"/>
                    <a:pt x="32" y="197"/>
                  </a:cubicBezTo>
                  <a:cubicBezTo>
                    <a:pt x="31" y="198"/>
                    <a:pt x="33" y="198"/>
                    <a:pt x="32" y="199"/>
                  </a:cubicBezTo>
                  <a:cubicBezTo>
                    <a:pt x="32" y="200"/>
                    <a:pt x="29" y="199"/>
                    <a:pt x="30" y="201"/>
                  </a:cubicBezTo>
                  <a:cubicBezTo>
                    <a:pt x="30" y="201"/>
                    <a:pt x="31" y="200"/>
                    <a:pt x="31" y="201"/>
                  </a:cubicBezTo>
                  <a:cubicBezTo>
                    <a:pt x="31" y="202"/>
                    <a:pt x="30" y="202"/>
                    <a:pt x="29" y="202"/>
                  </a:cubicBezTo>
                  <a:cubicBezTo>
                    <a:pt x="29" y="202"/>
                    <a:pt x="28" y="201"/>
                    <a:pt x="28" y="202"/>
                  </a:cubicBezTo>
                  <a:cubicBezTo>
                    <a:pt x="28" y="202"/>
                    <a:pt x="29" y="202"/>
                    <a:pt x="28" y="203"/>
                  </a:cubicBezTo>
                  <a:cubicBezTo>
                    <a:pt x="29" y="203"/>
                    <a:pt x="29" y="203"/>
                    <a:pt x="29" y="203"/>
                  </a:cubicBezTo>
                  <a:cubicBezTo>
                    <a:pt x="29" y="203"/>
                    <a:pt x="28" y="204"/>
                    <a:pt x="28" y="204"/>
                  </a:cubicBezTo>
                  <a:cubicBezTo>
                    <a:pt x="27" y="204"/>
                    <a:pt x="27" y="205"/>
                    <a:pt x="26" y="205"/>
                  </a:cubicBezTo>
                  <a:cubicBezTo>
                    <a:pt x="26" y="205"/>
                    <a:pt x="26" y="205"/>
                    <a:pt x="26" y="206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5" y="207"/>
                    <a:pt x="25" y="207"/>
                    <a:pt x="25" y="207"/>
                  </a:cubicBezTo>
                  <a:cubicBezTo>
                    <a:pt x="24" y="207"/>
                    <a:pt x="24" y="208"/>
                    <a:pt x="24" y="208"/>
                  </a:cubicBezTo>
                  <a:cubicBezTo>
                    <a:pt x="24" y="208"/>
                    <a:pt x="23" y="208"/>
                    <a:pt x="23" y="209"/>
                  </a:cubicBezTo>
                  <a:cubicBezTo>
                    <a:pt x="23" y="209"/>
                    <a:pt x="22" y="210"/>
                    <a:pt x="22" y="209"/>
                  </a:cubicBezTo>
                  <a:cubicBezTo>
                    <a:pt x="21" y="209"/>
                    <a:pt x="22" y="208"/>
                    <a:pt x="22" y="208"/>
                  </a:cubicBezTo>
                  <a:cubicBezTo>
                    <a:pt x="21" y="208"/>
                    <a:pt x="21" y="209"/>
                    <a:pt x="21" y="210"/>
                  </a:cubicBezTo>
                  <a:cubicBezTo>
                    <a:pt x="20" y="210"/>
                    <a:pt x="20" y="210"/>
                    <a:pt x="19" y="210"/>
                  </a:cubicBezTo>
                  <a:cubicBezTo>
                    <a:pt x="19" y="210"/>
                    <a:pt x="18" y="211"/>
                    <a:pt x="18" y="211"/>
                  </a:cubicBezTo>
                  <a:cubicBezTo>
                    <a:pt x="17" y="211"/>
                    <a:pt x="17" y="211"/>
                    <a:pt x="17" y="211"/>
                  </a:cubicBezTo>
                  <a:cubicBezTo>
                    <a:pt x="16" y="210"/>
                    <a:pt x="16" y="211"/>
                    <a:pt x="16" y="211"/>
                  </a:cubicBezTo>
                  <a:cubicBezTo>
                    <a:pt x="15" y="210"/>
                    <a:pt x="16" y="210"/>
                    <a:pt x="15" y="210"/>
                  </a:cubicBezTo>
                  <a:cubicBezTo>
                    <a:pt x="15" y="210"/>
                    <a:pt x="15" y="210"/>
                    <a:pt x="15" y="210"/>
                  </a:cubicBezTo>
                  <a:cubicBezTo>
                    <a:pt x="15" y="210"/>
                    <a:pt x="15" y="210"/>
                    <a:pt x="14" y="210"/>
                  </a:cubicBezTo>
                  <a:cubicBezTo>
                    <a:pt x="14" y="210"/>
                    <a:pt x="13" y="209"/>
                    <a:pt x="13" y="209"/>
                  </a:cubicBezTo>
                  <a:cubicBezTo>
                    <a:pt x="13" y="209"/>
                    <a:pt x="13" y="209"/>
                    <a:pt x="13" y="208"/>
                  </a:cubicBezTo>
                  <a:cubicBezTo>
                    <a:pt x="13" y="208"/>
                    <a:pt x="12" y="208"/>
                    <a:pt x="12" y="208"/>
                  </a:cubicBezTo>
                  <a:cubicBezTo>
                    <a:pt x="12" y="208"/>
                    <a:pt x="13" y="208"/>
                    <a:pt x="13" y="208"/>
                  </a:cubicBezTo>
                  <a:cubicBezTo>
                    <a:pt x="12" y="208"/>
                    <a:pt x="12" y="208"/>
                    <a:pt x="12" y="208"/>
                  </a:cubicBezTo>
                  <a:cubicBezTo>
                    <a:pt x="11" y="208"/>
                    <a:pt x="11" y="208"/>
                    <a:pt x="10" y="208"/>
                  </a:cubicBezTo>
                  <a:cubicBezTo>
                    <a:pt x="10" y="208"/>
                    <a:pt x="10" y="207"/>
                    <a:pt x="9" y="207"/>
                  </a:cubicBezTo>
                  <a:cubicBezTo>
                    <a:pt x="8" y="207"/>
                    <a:pt x="8" y="206"/>
                    <a:pt x="8" y="206"/>
                  </a:cubicBezTo>
                  <a:cubicBezTo>
                    <a:pt x="7" y="205"/>
                    <a:pt x="8" y="205"/>
                    <a:pt x="7" y="205"/>
                  </a:cubicBezTo>
                  <a:cubicBezTo>
                    <a:pt x="7" y="205"/>
                    <a:pt x="6" y="205"/>
                    <a:pt x="6" y="205"/>
                  </a:cubicBezTo>
                  <a:cubicBezTo>
                    <a:pt x="5" y="204"/>
                    <a:pt x="5" y="203"/>
                    <a:pt x="5" y="203"/>
                  </a:cubicBezTo>
                  <a:cubicBezTo>
                    <a:pt x="5" y="202"/>
                    <a:pt x="4" y="202"/>
                    <a:pt x="4" y="202"/>
                  </a:cubicBezTo>
                  <a:cubicBezTo>
                    <a:pt x="4" y="201"/>
                    <a:pt x="4" y="201"/>
                    <a:pt x="5" y="201"/>
                  </a:cubicBezTo>
                  <a:cubicBezTo>
                    <a:pt x="5" y="200"/>
                    <a:pt x="5" y="199"/>
                    <a:pt x="5" y="199"/>
                  </a:cubicBezTo>
                  <a:cubicBezTo>
                    <a:pt x="5" y="198"/>
                    <a:pt x="5" y="198"/>
                    <a:pt x="5" y="198"/>
                  </a:cubicBezTo>
                  <a:cubicBezTo>
                    <a:pt x="5" y="198"/>
                    <a:pt x="6" y="198"/>
                    <a:pt x="6" y="198"/>
                  </a:cubicBezTo>
                  <a:cubicBezTo>
                    <a:pt x="6" y="199"/>
                    <a:pt x="5" y="199"/>
                    <a:pt x="6" y="200"/>
                  </a:cubicBezTo>
                  <a:cubicBezTo>
                    <a:pt x="6" y="200"/>
                    <a:pt x="6" y="199"/>
                    <a:pt x="7" y="199"/>
                  </a:cubicBezTo>
                  <a:cubicBezTo>
                    <a:pt x="7" y="199"/>
                    <a:pt x="7" y="199"/>
                    <a:pt x="7" y="199"/>
                  </a:cubicBezTo>
                  <a:cubicBezTo>
                    <a:pt x="7" y="200"/>
                    <a:pt x="8" y="200"/>
                    <a:pt x="8" y="200"/>
                  </a:cubicBezTo>
                  <a:cubicBezTo>
                    <a:pt x="9" y="200"/>
                    <a:pt x="8" y="200"/>
                    <a:pt x="8" y="199"/>
                  </a:cubicBezTo>
                  <a:cubicBezTo>
                    <a:pt x="8" y="199"/>
                    <a:pt x="10" y="198"/>
                    <a:pt x="11" y="198"/>
                  </a:cubicBezTo>
                  <a:cubicBezTo>
                    <a:pt x="10" y="198"/>
                    <a:pt x="9" y="198"/>
                    <a:pt x="9" y="198"/>
                  </a:cubicBezTo>
                  <a:cubicBezTo>
                    <a:pt x="8" y="198"/>
                    <a:pt x="8" y="199"/>
                    <a:pt x="8" y="199"/>
                  </a:cubicBezTo>
                  <a:cubicBezTo>
                    <a:pt x="7" y="198"/>
                    <a:pt x="8" y="198"/>
                    <a:pt x="8" y="198"/>
                  </a:cubicBezTo>
                  <a:cubicBezTo>
                    <a:pt x="8" y="198"/>
                    <a:pt x="7" y="198"/>
                    <a:pt x="7" y="197"/>
                  </a:cubicBezTo>
                  <a:cubicBezTo>
                    <a:pt x="7" y="197"/>
                    <a:pt x="7" y="197"/>
                    <a:pt x="8" y="197"/>
                  </a:cubicBezTo>
                  <a:cubicBezTo>
                    <a:pt x="8" y="197"/>
                    <a:pt x="8" y="196"/>
                    <a:pt x="8" y="196"/>
                  </a:cubicBezTo>
                  <a:cubicBezTo>
                    <a:pt x="8" y="196"/>
                    <a:pt x="8" y="196"/>
                    <a:pt x="8" y="196"/>
                  </a:cubicBezTo>
                  <a:cubicBezTo>
                    <a:pt x="9" y="195"/>
                    <a:pt x="9" y="195"/>
                    <a:pt x="10" y="194"/>
                  </a:cubicBezTo>
                  <a:cubicBezTo>
                    <a:pt x="10" y="194"/>
                    <a:pt x="9" y="194"/>
                    <a:pt x="9" y="194"/>
                  </a:cubicBezTo>
                  <a:cubicBezTo>
                    <a:pt x="8" y="194"/>
                    <a:pt x="8" y="193"/>
                    <a:pt x="8" y="193"/>
                  </a:cubicBezTo>
                  <a:cubicBezTo>
                    <a:pt x="9" y="193"/>
                    <a:pt x="9" y="192"/>
                    <a:pt x="9" y="192"/>
                  </a:cubicBezTo>
                  <a:cubicBezTo>
                    <a:pt x="10" y="191"/>
                    <a:pt x="10" y="191"/>
                    <a:pt x="11" y="191"/>
                  </a:cubicBezTo>
                  <a:cubicBezTo>
                    <a:pt x="11" y="191"/>
                    <a:pt x="10" y="191"/>
                    <a:pt x="10" y="191"/>
                  </a:cubicBezTo>
                  <a:cubicBezTo>
                    <a:pt x="10" y="191"/>
                    <a:pt x="10" y="190"/>
                    <a:pt x="10" y="190"/>
                  </a:cubicBezTo>
                  <a:cubicBezTo>
                    <a:pt x="9" y="190"/>
                    <a:pt x="9" y="193"/>
                    <a:pt x="7" y="192"/>
                  </a:cubicBezTo>
                  <a:cubicBezTo>
                    <a:pt x="6" y="192"/>
                    <a:pt x="7" y="191"/>
                    <a:pt x="6" y="192"/>
                  </a:cubicBezTo>
                  <a:cubicBezTo>
                    <a:pt x="6" y="192"/>
                    <a:pt x="5" y="193"/>
                    <a:pt x="5" y="193"/>
                  </a:cubicBezTo>
                  <a:cubicBezTo>
                    <a:pt x="4" y="194"/>
                    <a:pt x="4" y="195"/>
                    <a:pt x="4" y="194"/>
                  </a:cubicBezTo>
                  <a:cubicBezTo>
                    <a:pt x="4" y="194"/>
                    <a:pt x="4" y="193"/>
                    <a:pt x="4" y="193"/>
                  </a:cubicBezTo>
                  <a:cubicBezTo>
                    <a:pt x="4" y="193"/>
                    <a:pt x="3" y="193"/>
                    <a:pt x="3" y="193"/>
                  </a:cubicBezTo>
                  <a:cubicBezTo>
                    <a:pt x="2" y="193"/>
                    <a:pt x="3" y="191"/>
                    <a:pt x="3" y="191"/>
                  </a:cubicBezTo>
                  <a:cubicBezTo>
                    <a:pt x="3" y="190"/>
                    <a:pt x="3" y="189"/>
                    <a:pt x="4" y="190"/>
                  </a:cubicBezTo>
                  <a:cubicBezTo>
                    <a:pt x="4" y="190"/>
                    <a:pt x="3" y="191"/>
                    <a:pt x="4" y="191"/>
                  </a:cubicBezTo>
                  <a:cubicBezTo>
                    <a:pt x="5" y="192"/>
                    <a:pt x="4" y="190"/>
                    <a:pt x="5" y="190"/>
                  </a:cubicBezTo>
                  <a:cubicBezTo>
                    <a:pt x="5" y="190"/>
                    <a:pt x="5" y="189"/>
                    <a:pt x="5" y="189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7" y="190"/>
                    <a:pt x="7" y="190"/>
                  </a:cubicBezTo>
                  <a:cubicBezTo>
                    <a:pt x="7" y="190"/>
                    <a:pt x="6" y="189"/>
                    <a:pt x="7" y="189"/>
                  </a:cubicBezTo>
                  <a:cubicBezTo>
                    <a:pt x="7" y="188"/>
                    <a:pt x="7" y="188"/>
                    <a:pt x="7" y="188"/>
                  </a:cubicBezTo>
                  <a:cubicBezTo>
                    <a:pt x="8" y="188"/>
                    <a:pt x="9" y="188"/>
                    <a:pt x="9" y="187"/>
                  </a:cubicBezTo>
                  <a:cubicBezTo>
                    <a:pt x="9" y="187"/>
                    <a:pt x="8" y="188"/>
                    <a:pt x="7" y="188"/>
                  </a:cubicBezTo>
                  <a:cubicBezTo>
                    <a:pt x="7" y="188"/>
                    <a:pt x="7" y="188"/>
                    <a:pt x="7" y="187"/>
                  </a:cubicBezTo>
                  <a:cubicBezTo>
                    <a:pt x="7" y="187"/>
                    <a:pt x="7" y="188"/>
                    <a:pt x="6" y="188"/>
                  </a:cubicBezTo>
                  <a:cubicBezTo>
                    <a:pt x="6" y="187"/>
                    <a:pt x="5" y="187"/>
                    <a:pt x="6" y="186"/>
                  </a:cubicBezTo>
                  <a:cubicBezTo>
                    <a:pt x="6" y="186"/>
                    <a:pt x="7" y="186"/>
                    <a:pt x="7" y="185"/>
                  </a:cubicBezTo>
                  <a:cubicBezTo>
                    <a:pt x="8" y="185"/>
                    <a:pt x="7" y="185"/>
                    <a:pt x="8" y="185"/>
                  </a:cubicBezTo>
                  <a:cubicBezTo>
                    <a:pt x="8" y="184"/>
                    <a:pt x="9" y="184"/>
                    <a:pt x="9" y="183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8" y="182"/>
                    <a:pt x="9" y="182"/>
                    <a:pt x="9" y="181"/>
                  </a:cubicBezTo>
                  <a:cubicBezTo>
                    <a:pt x="10" y="181"/>
                    <a:pt x="10" y="180"/>
                    <a:pt x="11" y="180"/>
                  </a:cubicBezTo>
                  <a:cubicBezTo>
                    <a:pt x="11" y="179"/>
                    <a:pt x="13" y="178"/>
                    <a:pt x="12" y="178"/>
                  </a:cubicBezTo>
                  <a:cubicBezTo>
                    <a:pt x="11" y="178"/>
                    <a:pt x="11" y="179"/>
                    <a:pt x="11" y="179"/>
                  </a:cubicBezTo>
                  <a:cubicBezTo>
                    <a:pt x="10" y="179"/>
                    <a:pt x="10" y="179"/>
                    <a:pt x="10" y="179"/>
                  </a:cubicBezTo>
                  <a:cubicBezTo>
                    <a:pt x="9" y="179"/>
                    <a:pt x="9" y="180"/>
                    <a:pt x="9" y="180"/>
                  </a:cubicBezTo>
                  <a:cubicBezTo>
                    <a:pt x="9" y="180"/>
                    <a:pt x="8" y="181"/>
                    <a:pt x="8" y="181"/>
                  </a:cubicBezTo>
                  <a:cubicBezTo>
                    <a:pt x="8" y="182"/>
                    <a:pt x="8" y="181"/>
                    <a:pt x="8" y="181"/>
                  </a:cubicBezTo>
                  <a:cubicBezTo>
                    <a:pt x="7" y="182"/>
                    <a:pt x="7" y="182"/>
                    <a:pt x="7" y="183"/>
                  </a:cubicBezTo>
                  <a:cubicBezTo>
                    <a:pt x="7" y="183"/>
                    <a:pt x="7" y="183"/>
                    <a:pt x="7" y="184"/>
                  </a:cubicBezTo>
                  <a:cubicBezTo>
                    <a:pt x="6" y="184"/>
                    <a:pt x="7" y="184"/>
                    <a:pt x="6" y="185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5" y="184"/>
                    <a:pt x="6" y="184"/>
                    <a:pt x="6" y="184"/>
                  </a:cubicBezTo>
                  <a:cubicBezTo>
                    <a:pt x="6" y="184"/>
                    <a:pt x="6" y="184"/>
                    <a:pt x="6" y="183"/>
                  </a:cubicBezTo>
                  <a:cubicBezTo>
                    <a:pt x="6" y="183"/>
                    <a:pt x="6" y="183"/>
                    <a:pt x="6" y="182"/>
                  </a:cubicBezTo>
                  <a:cubicBezTo>
                    <a:pt x="5" y="182"/>
                    <a:pt x="5" y="183"/>
                    <a:pt x="5" y="183"/>
                  </a:cubicBezTo>
                  <a:cubicBezTo>
                    <a:pt x="5" y="183"/>
                    <a:pt x="5" y="183"/>
                    <a:pt x="5" y="182"/>
                  </a:cubicBezTo>
                  <a:cubicBezTo>
                    <a:pt x="5" y="182"/>
                    <a:pt x="5" y="182"/>
                    <a:pt x="5" y="182"/>
                  </a:cubicBezTo>
                  <a:cubicBezTo>
                    <a:pt x="5" y="181"/>
                    <a:pt x="6" y="180"/>
                    <a:pt x="6" y="180"/>
                  </a:cubicBezTo>
                  <a:cubicBezTo>
                    <a:pt x="5" y="180"/>
                    <a:pt x="5" y="182"/>
                    <a:pt x="4" y="182"/>
                  </a:cubicBezTo>
                  <a:cubicBezTo>
                    <a:pt x="4" y="182"/>
                    <a:pt x="4" y="183"/>
                    <a:pt x="4" y="183"/>
                  </a:cubicBezTo>
                  <a:cubicBezTo>
                    <a:pt x="3" y="183"/>
                    <a:pt x="3" y="182"/>
                    <a:pt x="3" y="182"/>
                  </a:cubicBezTo>
                  <a:cubicBezTo>
                    <a:pt x="3" y="181"/>
                    <a:pt x="2" y="181"/>
                    <a:pt x="2" y="181"/>
                  </a:cubicBezTo>
                  <a:cubicBezTo>
                    <a:pt x="2" y="180"/>
                    <a:pt x="2" y="180"/>
                    <a:pt x="3" y="180"/>
                  </a:cubicBezTo>
                  <a:cubicBezTo>
                    <a:pt x="3" y="179"/>
                    <a:pt x="3" y="178"/>
                    <a:pt x="4" y="178"/>
                  </a:cubicBezTo>
                  <a:cubicBezTo>
                    <a:pt x="4" y="178"/>
                    <a:pt x="4" y="179"/>
                    <a:pt x="5" y="179"/>
                  </a:cubicBezTo>
                  <a:cubicBezTo>
                    <a:pt x="5" y="180"/>
                    <a:pt x="5" y="179"/>
                    <a:pt x="6" y="178"/>
                  </a:cubicBezTo>
                  <a:cubicBezTo>
                    <a:pt x="6" y="178"/>
                    <a:pt x="6" y="177"/>
                    <a:pt x="6" y="176"/>
                  </a:cubicBezTo>
                  <a:cubicBezTo>
                    <a:pt x="5" y="174"/>
                    <a:pt x="4" y="177"/>
                    <a:pt x="4" y="176"/>
                  </a:cubicBezTo>
                  <a:cubicBezTo>
                    <a:pt x="4" y="176"/>
                    <a:pt x="4" y="176"/>
                    <a:pt x="4" y="175"/>
                  </a:cubicBezTo>
                  <a:cubicBezTo>
                    <a:pt x="4" y="175"/>
                    <a:pt x="3" y="174"/>
                    <a:pt x="3" y="174"/>
                  </a:cubicBezTo>
                  <a:cubicBezTo>
                    <a:pt x="3" y="174"/>
                    <a:pt x="4" y="174"/>
                    <a:pt x="4" y="173"/>
                  </a:cubicBezTo>
                  <a:cubicBezTo>
                    <a:pt x="4" y="173"/>
                    <a:pt x="2" y="174"/>
                    <a:pt x="2" y="174"/>
                  </a:cubicBezTo>
                  <a:cubicBezTo>
                    <a:pt x="2" y="174"/>
                    <a:pt x="1" y="173"/>
                    <a:pt x="1" y="173"/>
                  </a:cubicBezTo>
                  <a:cubicBezTo>
                    <a:pt x="1" y="173"/>
                    <a:pt x="1" y="172"/>
                    <a:pt x="1" y="172"/>
                  </a:cubicBezTo>
                  <a:cubicBezTo>
                    <a:pt x="1" y="172"/>
                    <a:pt x="1" y="171"/>
                    <a:pt x="1" y="171"/>
                  </a:cubicBezTo>
                  <a:cubicBezTo>
                    <a:pt x="2" y="170"/>
                    <a:pt x="2" y="171"/>
                    <a:pt x="3" y="171"/>
                  </a:cubicBezTo>
                  <a:cubicBezTo>
                    <a:pt x="3" y="171"/>
                    <a:pt x="3" y="171"/>
                    <a:pt x="4" y="171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5" y="170"/>
                    <a:pt x="6" y="170"/>
                    <a:pt x="6" y="170"/>
                  </a:cubicBezTo>
                  <a:cubicBezTo>
                    <a:pt x="6" y="171"/>
                    <a:pt x="7" y="170"/>
                    <a:pt x="7" y="170"/>
                  </a:cubicBezTo>
                  <a:cubicBezTo>
                    <a:pt x="8" y="170"/>
                    <a:pt x="8" y="170"/>
                    <a:pt x="8" y="170"/>
                  </a:cubicBezTo>
                  <a:cubicBezTo>
                    <a:pt x="9" y="170"/>
                    <a:pt x="9" y="170"/>
                    <a:pt x="9" y="170"/>
                  </a:cubicBezTo>
                  <a:cubicBezTo>
                    <a:pt x="9" y="170"/>
                    <a:pt x="9" y="171"/>
                    <a:pt x="9" y="171"/>
                  </a:cubicBezTo>
                  <a:cubicBezTo>
                    <a:pt x="10" y="171"/>
                    <a:pt x="10" y="171"/>
                    <a:pt x="10" y="171"/>
                  </a:cubicBezTo>
                  <a:cubicBezTo>
                    <a:pt x="10" y="171"/>
                    <a:pt x="10" y="171"/>
                    <a:pt x="10" y="171"/>
                  </a:cubicBezTo>
                  <a:cubicBezTo>
                    <a:pt x="10" y="171"/>
                    <a:pt x="10" y="170"/>
                    <a:pt x="11" y="170"/>
                  </a:cubicBezTo>
                  <a:cubicBezTo>
                    <a:pt x="11" y="170"/>
                    <a:pt x="11" y="170"/>
                    <a:pt x="11" y="170"/>
                  </a:cubicBezTo>
                  <a:cubicBezTo>
                    <a:pt x="12" y="169"/>
                    <a:pt x="13" y="169"/>
                    <a:pt x="14" y="170"/>
                  </a:cubicBezTo>
                  <a:cubicBezTo>
                    <a:pt x="14" y="170"/>
                    <a:pt x="14" y="171"/>
                    <a:pt x="14" y="171"/>
                  </a:cubicBezTo>
                  <a:cubicBezTo>
                    <a:pt x="14" y="172"/>
                    <a:pt x="13" y="172"/>
                    <a:pt x="13" y="172"/>
                  </a:cubicBezTo>
                  <a:cubicBezTo>
                    <a:pt x="14" y="172"/>
                    <a:pt x="14" y="172"/>
                    <a:pt x="15" y="172"/>
                  </a:cubicBezTo>
                  <a:cubicBezTo>
                    <a:pt x="15" y="172"/>
                    <a:pt x="15" y="173"/>
                    <a:pt x="15" y="173"/>
                  </a:cubicBezTo>
                  <a:cubicBezTo>
                    <a:pt x="16" y="172"/>
                    <a:pt x="13" y="170"/>
                    <a:pt x="16" y="170"/>
                  </a:cubicBezTo>
                  <a:cubicBezTo>
                    <a:pt x="16" y="170"/>
                    <a:pt x="17" y="170"/>
                    <a:pt x="17" y="170"/>
                  </a:cubicBezTo>
                  <a:cubicBezTo>
                    <a:pt x="17" y="170"/>
                    <a:pt x="17" y="170"/>
                    <a:pt x="17" y="169"/>
                  </a:cubicBezTo>
                  <a:cubicBezTo>
                    <a:pt x="17" y="169"/>
                    <a:pt x="19" y="169"/>
                    <a:pt x="19" y="169"/>
                  </a:cubicBezTo>
                  <a:cubicBezTo>
                    <a:pt x="19" y="169"/>
                    <a:pt x="17" y="168"/>
                    <a:pt x="17" y="168"/>
                  </a:cubicBezTo>
                  <a:cubicBezTo>
                    <a:pt x="17" y="167"/>
                    <a:pt x="17" y="166"/>
                    <a:pt x="17" y="166"/>
                  </a:cubicBezTo>
                  <a:cubicBezTo>
                    <a:pt x="18" y="165"/>
                    <a:pt x="18" y="165"/>
                    <a:pt x="18" y="165"/>
                  </a:cubicBezTo>
                  <a:cubicBezTo>
                    <a:pt x="17" y="164"/>
                    <a:pt x="17" y="166"/>
                    <a:pt x="16" y="166"/>
                  </a:cubicBezTo>
                  <a:cubicBezTo>
                    <a:pt x="16" y="167"/>
                    <a:pt x="16" y="167"/>
                    <a:pt x="16" y="168"/>
                  </a:cubicBezTo>
                  <a:cubicBezTo>
                    <a:pt x="16" y="168"/>
                    <a:pt x="17" y="169"/>
                    <a:pt x="16" y="169"/>
                  </a:cubicBezTo>
                  <a:cubicBezTo>
                    <a:pt x="15" y="169"/>
                    <a:pt x="14" y="169"/>
                    <a:pt x="13" y="169"/>
                  </a:cubicBezTo>
                  <a:cubicBezTo>
                    <a:pt x="13" y="168"/>
                    <a:pt x="12" y="168"/>
                    <a:pt x="12" y="168"/>
                  </a:cubicBezTo>
                  <a:cubicBezTo>
                    <a:pt x="11" y="167"/>
                    <a:pt x="12" y="167"/>
                    <a:pt x="12" y="166"/>
                  </a:cubicBezTo>
                  <a:cubicBezTo>
                    <a:pt x="12" y="166"/>
                    <a:pt x="12" y="167"/>
                    <a:pt x="12" y="167"/>
                  </a:cubicBezTo>
                  <a:cubicBezTo>
                    <a:pt x="11" y="167"/>
                    <a:pt x="11" y="167"/>
                    <a:pt x="11" y="168"/>
                  </a:cubicBezTo>
                  <a:cubicBezTo>
                    <a:pt x="10" y="168"/>
                    <a:pt x="11" y="170"/>
                    <a:pt x="10" y="169"/>
                  </a:cubicBezTo>
                  <a:cubicBezTo>
                    <a:pt x="10" y="169"/>
                    <a:pt x="9" y="169"/>
                    <a:pt x="9" y="169"/>
                  </a:cubicBezTo>
                  <a:cubicBezTo>
                    <a:pt x="9" y="169"/>
                    <a:pt x="8" y="169"/>
                    <a:pt x="8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68"/>
                    <a:pt x="7" y="169"/>
                    <a:pt x="7" y="169"/>
                  </a:cubicBezTo>
                  <a:cubicBezTo>
                    <a:pt x="7" y="169"/>
                    <a:pt x="6" y="169"/>
                    <a:pt x="6" y="169"/>
                  </a:cubicBezTo>
                  <a:cubicBezTo>
                    <a:pt x="6" y="169"/>
                    <a:pt x="6" y="169"/>
                    <a:pt x="5" y="169"/>
                  </a:cubicBezTo>
                  <a:cubicBezTo>
                    <a:pt x="5" y="169"/>
                    <a:pt x="5" y="169"/>
                    <a:pt x="4" y="170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4" y="170"/>
                    <a:pt x="2" y="170"/>
                    <a:pt x="2" y="169"/>
                  </a:cubicBezTo>
                  <a:cubicBezTo>
                    <a:pt x="2" y="169"/>
                    <a:pt x="2" y="169"/>
                    <a:pt x="2" y="168"/>
                  </a:cubicBezTo>
                  <a:cubicBezTo>
                    <a:pt x="2" y="168"/>
                    <a:pt x="1" y="168"/>
                    <a:pt x="1" y="168"/>
                  </a:cubicBezTo>
                  <a:cubicBezTo>
                    <a:pt x="0" y="167"/>
                    <a:pt x="2" y="167"/>
                    <a:pt x="3" y="167"/>
                  </a:cubicBezTo>
                  <a:cubicBezTo>
                    <a:pt x="3" y="167"/>
                    <a:pt x="2" y="168"/>
                    <a:pt x="3" y="168"/>
                  </a:cubicBezTo>
                  <a:cubicBezTo>
                    <a:pt x="3" y="167"/>
                    <a:pt x="3" y="167"/>
                    <a:pt x="3" y="167"/>
                  </a:cubicBezTo>
                  <a:cubicBezTo>
                    <a:pt x="3" y="166"/>
                    <a:pt x="4" y="166"/>
                    <a:pt x="5" y="166"/>
                  </a:cubicBezTo>
                  <a:cubicBezTo>
                    <a:pt x="4" y="166"/>
                    <a:pt x="3" y="166"/>
                    <a:pt x="2" y="166"/>
                  </a:cubicBezTo>
                  <a:cubicBezTo>
                    <a:pt x="2" y="166"/>
                    <a:pt x="0" y="167"/>
                    <a:pt x="1" y="166"/>
                  </a:cubicBezTo>
                  <a:cubicBezTo>
                    <a:pt x="1" y="165"/>
                    <a:pt x="2" y="165"/>
                    <a:pt x="3" y="165"/>
                  </a:cubicBezTo>
                  <a:cubicBezTo>
                    <a:pt x="3" y="165"/>
                    <a:pt x="4" y="165"/>
                    <a:pt x="4" y="165"/>
                  </a:cubicBezTo>
                  <a:cubicBezTo>
                    <a:pt x="5" y="165"/>
                    <a:pt x="5" y="165"/>
                    <a:pt x="6" y="165"/>
                  </a:cubicBezTo>
                  <a:cubicBezTo>
                    <a:pt x="5" y="164"/>
                    <a:pt x="4" y="165"/>
                    <a:pt x="4" y="165"/>
                  </a:cubicBezTo>
                  <a:cubicBezTo>
                    <a:pt x="3" y="165"/>
                    <a:pt x="3" y="164"/>
                    <a:pt x="2" y="164"/>
                  </a:cubicBezTo>
                  <a:cubicBezTo>
                    <a:pt x="2" y="164"/>
                    <a:pt x="3" y="164"/>
                    <a:pt x="3" y="163"/>
                  </a:cubicBezTo>
                  <a:cubicBezTo>
                    <a:pt x="3" y="163"/>
                    <a:pt x="3" y="163"/>
                    <a:pt x="2" y="163"/>
                  </a:cubicBezTo>
                  <a:cubicBezTo>
                    <a:pt x="2" y="163"/>
                    <a:pt x="1" y="163"/>
                    <a:pt x="0" y="162"/>
                  </a:cubicBezTo>
                  <a:cubicBezTo>
                    <a:pt x="0" y="162"/>
                    <a:pt x="1" y="161"/>
                    <a:pt x="1" y="161"/>
                  </a:cubicBezTo>
                  <a:cubicBezTo>
                    <a:pt x="1" y="161"/>
                    <a:pt x="2" y="161"/>
                    <a:pt x="2" y="161"/>
                  </a:cubicBezTo>
                  <a:cubicBezTo>
                    <a:pt x="2" y="160"/>
                    <a:pt x="2" y="160"/>
                    <a:pt x="2" y="160"/>
                  </a:cubicBezTo>
                  <a:cubicBezTo>
                    <a:pt x="2" y="160"/>
                    <a:pt x="3" y="160"/>
                    <a:pt x="3" y="160"/>
                  </a:cubicBezTo>
                  <a:cubicBezTo>
                    <a:pt x="3" y="159"/>
                    <a:pt x="3" y="159"/>
                    <a:pt x="3" y="159"/>
                  </a:cubicBezTo>
                  <a:cubicBezTo>
                    <a:pt x="3" y="159"/>
                    <a:pt x="4" y="159"/>
                    <a:pt x="4" y="159"/>
                  </a:cubicBezTo>
                  <a:cubicBezTo>
                    <a:pt x="4" y="159"/>
                    <a:pt x="4" y="159"/>
                    <a:pt x="4" y="159"/>
                  </a:cubicBezTo>
                  <a:cubicBezTo>
                    <a:pt x="4" y="159"/>
                    <a:pt x="5" y="159"/>
                    <a:pt x="5" y="159"/>
                  </a:cubicBezTo>
                  <a:cubicBezTo>
                    <a:pt x="6" y="159"/>
                    <a:pt x="5" y="159"/>
                    <a:pt x="5" y="160"/>
                  </a:cubicBezTo>
                  <a:cubicBezTo>
                    <a:pt x="6" y="160"/>
                    <a:pt x="7" y="159"/>
                    <a:pt x="7" y="159"/>
                  </a:cubicBezTo>
                  <a:cubicBezTo>
                    <a:pt x="7" y="160"/>
                    <a:pt x="7" y="160"/>
                    <a:pt x="7" y="161"/>
                  </a:cubicBezTo>
                  <a:cubicBezTo>
                    <a:pt x="7" y="160"/>
                    <a:pt x="8" y="160"/>
                    <a:pt x="8" y="160"/>
                  </a:cubicBezTo>
                  <a:cubicBezTo>
                    <a:pt x="8" y="160"/>
                    <a:pt x="8" y="160"/>
                    <a:pt x="9" y="160"/>
                  </a:cubicBezTo>
                  <a:cubicBezTo>
                    <a:pt x="9" y="160"/>
                    <a:pt x="9" y="160"/>
                    <a:pt x="9" y="160"/>
                  </a:cubicBezTo>
                  <a:cubicBezTo>
                    <a:pt x="10" y="160"/>
                    <a:pt x="10" y="160"/>
                    <a:pt x="11" y="160"/>
                  </a:cubicBezTo>
                  <a:cubicBezTo>
                    <a:pt x="11" y="160"/>
                    <a:pt x="11" y="160"/>
                    <a:pt x="12" y="159"/>
                  </a:cubicBezTo>
                  <a:cubicBezTo>
                    <a:pt x="12" y="159"/>
                    <a:pt x="13" y="159"/>
                    <a:pt x="13" y="159"/>
                  </a:cubicBezTo>
                  <a:cubicBezTo>
                    <a:pt x="12" y="159"/>
                    <a:pt x="11" y="159"/>
                    <a:pt x="11" y="159"/>
                  </a:cubicBezTo>
                  <a:cubicBezTo>
                    <a:pt x="10" y="159"/>
                    <a:pt x="10" y="159"/>
                    <a:pt x="9" y="159"/>
                  </a:cubicBezTo>
                  <a:cubicBezTo>
                    <a:pt x="9" y="159"/>
                    <a:pt x="9" y="159"/>
                    <a:pt x="8" y="159"/>
                  </a:cubicBezTo>
                  <a:cubicBezTo>
                    <a:pt x="8" y="159"/>
                    <a:pt x="7" y="159"/>
                    <a:pt x="7" y="159"/>
                  </a:cubicBezTo>
                  <a:cubicBezTo>
                    <a:pt x="6" y="158"/>
                    <a:pt x="6" y="158"/>
                    <a:pt x="5" y="158"/>
                  </a:cubicBezTo>
                  <a:cubicBezTo>
                    <a:pt x="4" y="158"/>
                    <a:pt x="4" y="158"/>
                    <a:pt x="3" y="158"/>
                  </a:cubicBezTo>
                  <a:cubicBezTo>
                    <a:pt x="2" y="158"/>
                    <a:pt x="2" y="158"/>
                    <a:pt x="2" y="158"/>
                  </a:cubicBezTo>
                  <a:cubicBezTo>
                    <a:pt x="1" y="158"/>
                    <a:pt x="1" y="157"/>
                    <a:pt x="1" y="157"/>
                  </a:cubicBezTo>
                  <a:cubicBezTo>
                    <a:pt x="2" y="157"/>
                    <a:pt x="2" y="157"/>
                    <a:pt x="2" y="158"/>
                  </a:cubicBezTo>
                  <a:cubicBezTo>
                    <a:pt x="3" y="158"/>
                    <a:pt x="3" y="157"/>
                    <a:pt x="3" y="157"/>
                  </a:cubicBezTo>
                  <a:cubicBezTo>
                    <a:pt x="3" y="156"/>
                    <a:pt x="3" y="156"/>
                    <a:pt x="2" y="156"/>
                  </a:cubicBezTo>
                  <a:cubicBezTo>
                    <a:pt x="2" y="155"/>
                    <a:pt x="2" y="155"/>
                    <a:pt x="2" y="155"/>
                  </a:cubicBezTo>
                  <a:cubicBezTo>
                    <a:pt x="2" y="155"/>
                    <a:pt x="2" y="154"/>
                    <a:pt x="2" y="154"/>
                  </a:cubicBezTo>
                  <a:cubicBezTo>
                    <a:pt x="3" y="154"/>
                    <a:pt x="3" y="155"/>
                    <a:pt x="3" y="156"/>
                  </a:cubicBezTo>
                  <a:cubicBezTo>
                    <a:pt x="3" y="156"/>
                    <a:pt x="4" y="157"/>
                    <a:pt x="4" y="157"/>
                  </a:cubicBezTo>
                  <a:cubicBezTo>
                    <a:pt x="5" y="157"/>
                    <a:pt x="4" y="156"/>
                    <a:pt x="4" y="156"/>
                  </a:cubicBezTo>
                  <a:cubicBezTo>
                    <a:pt x="4" y="155"/>
                    <a:pt x="4" y="155"/>
                    <a:pt x="5" y="155"/>
                  </a:cubicBezTo>
                  <a:cubicBezTo>
                    <a:pt x="5" y="155"/>
                    <a:pt x="6" y="156"/>
                    <a:pt x="6" y="156"/>
                  </a:cubicBezTo>
                  <a:cubicBezTo>
                    <a:pt x="6" y="156"/>
                    <a:pt x="6" y="155"/>
                    <a:pt x="6" y="155"/>
                  </a:cubicBezTo>
                  <a:cubicBezTo>
                    <a:pt x="6" y="155"/>
                    <a:pt x="7" y="155"/>
                    <a:pt x="7" y="155"/>
                  </a:cubicBezTo>
                  <a:cubicBezTo>
                    <a:pt x="7" y="156"/>
                    <a:pt x="7" y="156"/>
                    <a:pt x="6" y="157"/>
                  </a:cubicBezTo>
                  <a:cubicBezTo>
                    <a:pt x="7" y="157"/>
                    <a:pt x="7" y="156"/>
                    <a:pt x="7" y="156"/>
                  </a:cubicBezTo>
                  <a:cubicBezTo>
                    <a:pt x="8" y="155"/>
                    <a:pt x="7" y="156"/>
                    <a:pt x="8" y="156"/>
                  </a:cubicBezTo>
                  <a:cubicBezTo>
                    <a:pt x="8" y="156"/>
                    <a:pt x="10" y="157"/>
                    <a:pt x="10" y="156"/>
                  </a:cubicBezTo>
                  <a:cubicBezTo>
                    <a:pt x="10" y="156"/>
                    <a:pt x="9" y="156"/>
                    <a:pt x="9" y="156"/>
                  </a:cubicBezTo>
                  <a:cubicBezTo>
                    <a:pt x="9" y="156"/>
                    <a:pt x="8" y="155"/>
                    <a:pt x="8" y="155"/>
                  </a:cubicBezTo>
                  <a:cubicBezTo>
                    <a:pt x="8" y="154"/>
                    <a:pt x="8" y="153"/>
                    <a:pt x="8" y="153"/>
                  </a:cubicBezTo>
                  <a:cubicBezTo>
                    <a:pt x="9" y="152"/>
                    <a:pt x="10" y="152"/>
                    <a:pt x="10" y="153"/>
                  </a:cubicBezTo>
                  <a:cubicBezTo>
                    <a:pt x="11" y="153"/>
                    <a:pt x="11" y="155"/>
                    <a:pt x="11" y="156"/>
                  </a:cubicBezTo>
                  <a:cubicBezTo>
                    <a:pt x="12" y="156"/>
                    <a:pt x="11" y="154"/>
                    <a:pt x="11" y="153"/>
                  </a:cubicBezTo>
                  <a:cubicBezTo>
                    <a:pt x="11" y="153"/>
                    <a:pt x="10" y="152"/>
                    <a:pt x="11" y="152"/>
                  </a:cubicBezTo>
                  <a:cubicBezTo>
                    <a:pt x="11" y="151"/>
                    <a:pt x="11" y="152"/>
                    <a:pt x="11" y="152"/>
                  </a:cubicBezTo>
                  <a:cubicBezTo>
                    <a:pt x="12" y="152"/>
                    <a:pt x="11" y="152"/>
                    <a:pt x="12" y="152"/>
                  </a:cubicBezTo>
                  <a:cubicBezTo>
                    <a:pt x="12" y="150"/>
                    <a:pt x="13" y="152"/>
                    <a:pt x="14" y="152"/>
                  </a:cubicBezTo>
                  <a:cubicBezTo>
                    <a:pt x="14" y="153"/>
                    <a:pt x="15" y="154"/>
                    <a:pt x="14" y="155"/>
                  </a:cubicBezTo>
                  <a:cubicBezTo>
                    <a:pt x="14" y="155"/>
                    <a:pt x="14" y="156"/>
                    <a:pt x="14" y="156"/>
                  </a:cubicBezTo>
                  <a:cubicBezTo>
                    <a:pt x="14" y="156"/>
                    <a:pt x="15" y="156"/>
                    <a:pt x="15" y="156"/>
                  </a:cubicBezTo>
                  <a:cubicBezTo>
                    <a:pt x="15" y="156"/>
                    <a:pt x="16" y="156"/>
                    <a:pt x="16" y="156"/>
                  </a:cubicBezTo>
                  <a:cubicBezTo>
                    <a:pt x="16" y="155"/>
                    <a:pt x="15" y="155"/>
                    <a:pt x="15" y="155"/>
                  </a:cubicBezTo>
                  <a:cubicBezTo>
                    <a:pt x="15" y="155"/>
                    <a:pt x="15" y="156"/>
                    <a:pt x="15" y="155"/>
                  </a:cubicBezTo>
                  <a:cubicBezTo>
                    <a:pt x="15" y="155"/>
                    <a:pt x="15" y="154"/>
                    <a:pt x="15" y="153"/>
                  </a:cubicBezTo>
                  <a:cubicBezTo>
                    <a:pt x="15" y="154"/>
                    <a:pt x="16" y="154"/>
                    <a:pt x="16" y="154"/>
                  </a:cubicBezTo>
                  <a:cubicBezTo>
                    <a:pt x="16" y="154"/>
                    <a:pt x="16" y="153"/>
                    <a:pt x="17" y="154"/>
                  </a:cubicBezTo>
                  <a:cubicBezTo>
                    <a:pt x="17" y="154"/>
                    <a:pt x="17" y="154"/>
                    <a:pt x="17" y="154"/>
                  </a:cubicBezTo>
                  <a:cubicBezTo>
                    <a:pt x="17" y="154"/>
                    <a:pt x="17" y="153"/>
                    <a:pt x="17" y="153"/>
                  </a:cubicBezTo>
                  <a:cubicBezTo>
                    <a:pt x="17" y="153"/>
                    <a:pt x="16" y="153"/>
                    <a:pt x="16" y="153"/>
                  </a:cubicBezTo>
                  <a:cubicBezTo>
                    <a:pt x="15" y="153"/>
                    <a:pt x="14" y="152"/>
                    <a:pt x="14" y="151"/>
                  </a:cubicBezTo>
                  <a:cubicBezTo>
                    <a:pt x="13" y="151"/>
                    <a:pt x="13" y="150"/>
                    <a:pt x="12" y="150"/>
                  </a:cubicBezTo>
                  <a:cubicBezTo>
                    <a:pt x="11" y="149"/>
                    <a:pt x="11" y="150"/>
                    <a:pt x="10" y="150"/>
                  </a:cubicBezTo>
                  <a:cubicBezTo>
                    <a:pt x="9" y="149"/>
                    <a:pt x="9" y="149"/>
                    <a:pt x="10" y="148"/>
                  </a:cubicBezTo>
                  <a:cubicBezTo>
                    <a:pt x="10" y="148"/>
                    <a:pt x="11" y="148"/>
                    <a:pt x="12" y="148"/>
                  </a:cubicBezTo>
                  <a:cubicBezTo>
                    <a:pt x="12" y="149"/>
                    <a:pt x="11" y="149"/>
                    <a:pt x="12" y="149"/>
                  </a:cubicBezTo>
                  <a:cubicBezTo>
                    <a:pt x="12" y="149"/>
                    <a:pt x="12" y="148"/>
                    <a:pt x="13" y="148"/>
                  </a:cubicBezTo>
                  <a:cubicBezTo>
                    <a:pt x="13" y="148"/>
                    <a:pt x="13" y="149"/>
                    <a:pt x="14" y="149"/>
                  </a:cubicBezTo>
                  <a:cubicBezTo>
                    <a:pt x="14" y="149"/>
                    <a:pt x="14" y="147"/>
                    <a:pt x="15" y="148"/>
                  </a:cubicBezTo>
                  <a:cubicBezTo>
                    <a:pt x="15" y="148"/>
                    <a:pt x="15" y="149"/>
                    <a:pt x="15" y="149"/>
                  </a:cubicBezTo>
                  <a:cubicBezTo>
                    <a:pt x="16" y="149"/>
                    <a:pt x="16" y="148"/>
                    <a:pt x="16" y="148"/>
                  </a:cubicBezTo>
                  <a:cubicBezTo>
                    <a:pt x="16" y="148"/>
                    <a:pt x="18" y="149"/>
                    <a:pt x="18" y="150"/>
                  </a:cubicBezTo>
                  <a:cubicBezTo>
                    <a:pt x="18" y="150"/>
                    <a:pt x="18" y="149"/>
                    <a:pt x="18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8" y="149"/>
                    <a:pt x="18" y="148"/>
                  </a:cubicBezTo>
                  <a:cubicBezTo>
                    <a:pt x="19" y="147"/>
                    <a:pt x="19" y="147"/>
                    <a:pt x="21" y="147"/>
                  </a:cubicBezTo>
                  <a:cubicBezTo>
                    <a:pt x="21" y="147"/>
                    <a:pt x="23" y="147"/>
                    <a:pt x="22" y="146"/>
                  </a:cubicBezTo>
                  <a:cubicBezTo>
                    <a:pt x="21" y="146"/>
                    <a:pt x="20" y="146"/>
                    <a:pt x="19" y="146"/>
                  </a:cubicBezTo>
                  <a:cubicBezTo>
                    <a:pt x="19" y="147"/>
                    <a:pt x="17" y="148"/>
                    <a:pt x="17" y="147"/>
                  </a:cubicBezTo>
                  <a:cubicBezTo>
                    <a:pt x="17" y="146"/>
                    <a:pt x="18" y="146"/>
                    <a:pt x="17" y="146"/>
                  </a:cubicBezTo>
                  <a:cubicBezTo>
                    <a:pt x="17" y="146"/>
                    <a:pt x="17" y="146"/>
                    <a:pt x="16" y="146"/>
                  </a:cubicBezTo>
                  <a:cubicBezTo>
                    <a:pt x="16" y="146"/>
                    <a:pt x="14" y="147"/>
                    <a:pt x="15" y="146"/>
                  </a:cubicBezTo>
                  <a:cubicBezTo>
                    <a:pt x="15" y="145"/>
                    <a:pt x="16" y="146"/>
                    <a:pt x="16" y="145"/>
                  </a:cubicBezTo>
                  <a:cubicBezTo>
                    <a:pt x="15" y="145"/>
                    <a:pt x="13" y="144"/>
                    <a:pt x="14" y="144"/>
                  </a:cubicBezTo>
                  <a:cubicBezTo>
                    <a:pt x="15" y="143"/>
                    <a:pt x="15" y="142"/>
                    <a:pt x="16" y="142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7" y="143"/>
                    <a:pt x="17" y="144"/>
                    <a:pt x="17" y="144"/>
                  </a:cubicBezTo>
                  <a:cubicBezTo>
                    <a:pt x="18" y="144"/>
                    <a:pt x="18" y="143"/>
                    <a:pt x="19" y="143"/>
                  </a:cubicBezTo>
                  <a:cubicBezTo>
                    <a:pt x="20" y="143"/>
                    <a:pt x="20" y="143"/>
                    <a:pt x="19" y="144"/>
                  </a:cubicBezTo>
                  <a:cubicBezTo>
                    <a:pt x="20" y="144"/>
                    <a:pt x="20" y="143"/>
                    <a:pt x="21" y="143"/>
                  </a:cubicBezTo>
                  <a:cubicBezTo>
                    <a:pt x="22" y="143"/>
                    <a:pt x="22" y="144"/>
                    <a:pt x="22" y="144"/>
                  </a:cubicBezTo>
                  <a:cubicBezTo>
                    <a:pt x="22" y="145"/>
                    <a:pt x="23" y="146"/>
                    <a:pt x="23" y="146"/>
                  </a:cubicBezTo>
                  <a:cubicBezTo>
                    <a:pt x="24" y="146"/>
                    <a:pt x="24" y="147"/>
                    <a:pt x="25" y="148"/>
                  </a:cubicBezTo>
                  <a:cubicBezTo>
                    <a:pt x="25" y="147"/>
                    <a:pt x="24" y="146"/>
                    <a:pt x="24" y="146"/>
                  </a:cubicBezTo>
                  <a:cubicBezTo>
                    <a:pt x="24" y="146"/>
                    <a:pt x="23" y="145"/>
                    <a:pt x="23" y="145"/>
                  </a:cubicBezTo>
                  <a:cubicBezTo>
                    <a:pt x="22" y="144"/>
                    <a:pt x="22" y="144"/>
                    <a:pt x="22" y="143"/>
                  </a:cubicBezTo>
                  <a:cubicBezTo>
                    <a:pt x="22" y="143"/>
                    <a:pt x="21" y="142"/>
                    <a:pt x="21" y="142"/>
                  </a:cubicBezTo>
                  <a:cubicBezTo>
                    <a:pt x="21" y="141"/>
                    <a:pt x="21" y="141"/>
                    <a:pt x="22" y="141"/>
                  </a:cubicBezTo>
                  <a:cubicBezTo>
                    <a:pt x="22" y="141"/>
                    <a:pt x="22" y="142"/>
                    <a:pt x="22" y="142"/>
                  </a:cubicBezTo>
                  <a:cubicBezTo>
                    <a:pt x="22" y="142"/>
                    <a:pt x="23" y="142"/>
                    <a:pt x="23" y="143"/>
                  </a:cubicBezTo>
                  <a:cubicBezTo>
                    <a:pt x="24" y="144"/>
                    <a:pt x="24" y="146"/>
                    <a:pt x="26" y="145"/>
                  </a:cubicBezTo>
                  <a:cubicBezTo>
                    <a:pt x="26" y="144"/>
                    <a:pt x="25" y="144"/>
                    <a:pt x="24" y="144"/>
                  </a:cubicBezTo>
                  <a:cubicBezTo>
                    <a:pt x="24" y="143"/>
                    <a:pt x="25" y="143"/>
                    <a:pt x="25" y="143"/>
                  </a:cubicBezTo>
                  <a:cubicBezTo>
                    <a:pt x="25" y="142"/>
                    <a:pt x="24" y="142"/>
                    <a:pt x="23" y="142"/>
                  </a:cubicBezTo>
                  <a:cubicBezTo>
                    <a:pt x="23" y="142"/>
                    <a:pt x="22" y="141"/>
                    <a:pt x="23" y="141"/>
                  </a:cubicBezTo>
                  <a:cubicBezTo>
                    <a:pt x="23" y="142"/>
                    <a:pt x="23" y="141"/>
                    <a:pt x="24" y="141"/>
                  </a:cubicBezTo>
                  <a:cubicBezTo>
                    <a:pt x="24" y="140"/>
                    <a:pt x="25" y="141"/>
                    <a:pt x="25" y="141"/>
                  </a:cubicBezTo>
                  <a:cubicBezTo>
                    <a:pt x="26" y="141"/>
                    <a:pt x="25" y="140"/>
                    <a:pt x="25" y="140"/>
                  </a:cubicBezTo>
                  <a:cubicBezTo>
                    <a:pt x="26" y="140"/>
                    <a:pt x="26" y="140"/>
                    <a:pt x="27" y="140"/>
                  </a:cubicBezTo>
                  <a:cubicBezTo>
                    <a:pt x="27" y="139"/>
                    <a:pt x="26" y="139"/>
                    <a:pt x="26" y="139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5" y="139"/>
                    <a:pt x="24" y="139"/>
                    <a:pt x="25" y="138"/>
                  </a:cubicBezTo>
                  <a:cubicBezTo>
                    <a:pt x="25" y="138"/>
                    <a:pt x="26" y="138"/>
                    <a:pt x="26" y="138"/>
                  </a:cubicBezTo>
                  <a:cubicBezTo>
                    <a:pt x="26" y="137"/>
                    <a:pt x="25" y="137"/>
                    <a:pt x="26" y="137"/>
                  </a:cubicBezTo>
                  <a:cubicBezTo>
                    <a:pt x="26" y="137"/>
                    <a:pt x="27" y="136"/>
                    <a:pt x="27" y="136"/>
                  </a:cubicBezTo>
                  <a:cubicBezTo>
                    <a:pt x="27" y="136"/>
                    <a:pt x="27" y="137"/>
                    <a:pt x="27" y="137"/>
                  </a:cubicBezTo>
                  <a:cubicBezTo>
                    <a:pt x="28" y="137"/>
                    <a:pt x="28" y="136"/>
                    <a:pt x="28" y="136"/>
                  </a:cubicBezTo>
                  <a:cubicBezTo>
                    <a:pt x="28" y="136"/>
                    <a:pt x="29" y="137"/>
                    <a:pt x="29" y="137"/>
                  </a:cubicBezTo>
                  <a:cubicBezTo>
                    <a:pt x="29" y="137"/>
                    <a:pt x="28" y="138"/>
                    <a:pt x="29" y="138"/>
                  </a:cubicBezTo>
                  <a:cubicBezTo>
                    <a:pt x="29" y="138"/>
                    <a:pt x="29" y="138"/>
                    <a:pt x="29" y="137"/>
                  </a:cubicBezTo>
                  <a:cubicBezTo>
                    <a:pt x="30" y="137"/>
                    <a:pt x="31" y="137"/>
                    <a:pt x="31" y="137"/>
                  </a:cubicBezTo>
                  <a:cubicBezTo>
                    <a:pt x="31" y="137"/>
                    <a:pt x="29" y="137"/>
                    <a:pt x="29" y="136"/>
                  </a:cubicBezTo>
                  <a:cubicBezTo>
                    <a:pt x="29" y="136"/>
                    <a:pt x="31" y="136"/>
                    <a:pt x="31" y="136"/>
                  </a:cubicBezTo>
                  <a:cubicBezTo>
                    <a:pt x="31" y="136"/>
                    <a:pt x="31" y="136"/>
                    <a:pt x="31" y="135"/>
                  </a:cubicBezTo>
                  <a:cubicBezTo>
                    <a:pt x="31" y="135"/>
                    <a:pt x="30" y="136"/>
                    <a:pt x="30" y="135"/>
                  </a:cubicBezTo>
                  <a:cubicBezTo>
                    <a:pt x="30" y="134"/>
                    <a:pt x="31" y="134"/>
                    <a:pt x="31" y="135"/>
                  </a:cubicBezTo>
                  <a:cubicBezTo>
                    <a:pt x="31" y="135"/>
                    <a:pt x="31" y="134"/>
                    <a:pt x="31" y="134"/>
                  </a:cubicBezTo>
                  <a:cubicBezTo>
                    <a:pt x="32" y="135"/>
                    <a:pt x="32" y="134"/>
                    <a:pt x="32" y="134"/>
                  </a:cubicBezTo>
                  <a:cubicBezTo>
                    <a:pt x="32" y="133"/>
                    <a:pt x="32" y="133"/>
                    <a:pt x="33" y="133"/>
                  </a:cubicBezTo>
                  <a:cubicBezTo>
                    <a:pt x="33" y="133"/>
                    <a:pt x="33" y="134"/>
                    <a:pt x="33" y="134"/>
                  </a:cubicBezTo>
                  <a:cubicBezTo>
                    <a:pt x="33" y="134"/>
                    <a:pt x="33" y="135"/>
                    <a:pt x="34" y="135"/>
                  </a:cubicBezTo>
                  <a:cubicBezTo>
                    <a:pt x="34" y="136"/>
                    <a:pt x="34" y="136"/>
                    <a:pt x="34" y="137"/>
                  </a:cubicBezTo>
                  <a:cubicBezTo>
                    <a:pt x="33" y="138"/>
                    <a:pt x="34" y="137"/>
                    <a:pt x="35" y="137"/>
                  </a:cubicBezTo>
                  <a:cubicBezTo>
                    <a:pt x="35" y="137"/>
                    <a:pt x="35" y="138"/>
                    <a:pt x="35" y="138"/>
                  </a:cubicBezTo>
                  <a:cubicBezTo>
                    <a:pt x="36" y="138"/>
                    <a:pt x="36" y="138"/>
                    <a:pt x="36" y="138"/>
                  </a:cubicBezTo>
                  <a:cubicBezTo>
                    <a:pt x="36" y="138"/>
                    <a:pt x="36" y="139"/>
                    <a:pt x="36" y="139"/>
                  </a:cubicBezTo>
                  <a:cubicBezTo>
                    <a:pt x="37" y="139"/>
                    <a:pt x="37" y="138"/>
                    <a:pt x="36" y="138"/>
                  </a:cubicBezTo>
                  <a:cubicBezTo>
                    <a:pt x="36" y="138"/>
                    <a:pt x="36" y="138"/>
                    <a:pt x="36" y="137"/>
                  </a:cubicBezTo>
                  <a:cubicBezTo>
                    <a:pt x="36" y="137"/>
                    <a:pt x="35" y="137"/>
                    <a:pt x="35" y="137"/>
                  </a:cubicBezTo>
                  <a:cubicBezTo>
                    <a:pt x="35" y="137"/>
                    <a:pt x="35" y="136"/>
                    <a:pt x="36" y="136"/>
                  </a:cubicBezTo>
                  <a:cubicBezTo>
                    <a:pt x="36" y="136"/>
                    <a:pt x="36" y="136"/>
                    <a:pt x="37" y="136"/>
                  </a:cubicBezTo>
                  <a:cubicBezTo>
                    <a:pt x="37" y="136"/>
                    <a:pt x="38" y="136"/>
                    <a:pt x="38" y="136"/>
                  </a:cubicBezTo>
                  <a:cubicBezTo>
                    <a:pt x="38" y="136"/>
                    <a:pt x="38" y="136"/>
                    <a:pt x="38" y="136"/>
                  </a:cubicBezTo>
                  <a:cubicBezTo>
                    <a:pt x="39" y="136"/>
                    <a:pt x="39" y="136"/>
                    <a:pt x="40" y="136"/>
                  </a:cubicBezTo>
                  <a:cubicBezTo>
                    <a:pt x="40" y="136"/>
                    <a:pt x="40" y="136"/>
                    <a:pt x="40" y="136"/>
                  </a:cubicBezTo>
                  <a:cubicBezTo>
                    <a:pt x="40" y="136"/>
                    <a:pt x="41" y="136"/>
                    <a:pt x="41" y="136"/>
                  </a:cubicBezTo>
                  <a:cubicBezTo>
                    <a:pt x="41" y="135"/>
                    <a:pt x="41" y="135"/>
                    <a:pt x="40" y="135"/>
                  </a:cubicBezTo>
                  <a:cubicBezTo>
                    <a:pt x="40" y="135"/>
                    <a:pt x="40" y="135"/>
                    <a:pt x="40" y="135"/>
                  </a:cubicBezTo>
                  <a:cubicBezTo>
                    <a:pt x="40" y="134"/>
                    <a:pt x="41" y="134"/>
                    <a:pt x="40" y="134"/>
                  </a:cubicBezTo>
                  <a:cubicBezTo>
                    <a:pt x="40" y="133"/>
                    <a:pt x="40" y="134"/>
                    <a:pt x="40" y="134"/>
                  </a:cubicBezTo>
                  <a:cubicBezTo>
                    <a:pt x="39" y="134"/>
                    <a:pt x="39" y="134"/>
                    <a:pt x="40" y="133"/>
                  </a:cubicBezTo>
                  <a:cubicBezTo>
                    <a:pt x="40" y="133"/>
                    <a:pt x="40" y="133"/>
                    <a:pt x="41" y="132"/>
                  </a:cubicBezTo>
                  <a:cubicBezTo>
                    <a:pt x="41" y="132"/>
                    <a:pt x="41" y="132"/>
                    <a:pt x="42" y="132"/>
                  </a:cubicBezTo>
                  <a:cubicBezTo>
                    <a:pt x="42" y="132"/>
                    <a:pt x="42" y="132"/>
                    <a:pt x="42" y="132"/>
                  </a:cubicBezTo>
                  <a:cubicBezTo>
                    <a:pt x="43" y="132"/>
                    <a:pt x="42" y="132"/>
                    <a:pt x="43" y="131"/>
                  </a:cubicBezTo>
                  <a:cubicBezTo>
                    <a:pt x="43" y="131"/>
                    <a:pt x="43" y="131"/>
                    <a:pt x="44" y="131"/>
                  </a:cubicBezTo>
                  <a:cubicBezTo>
                    <a:pt x="44" y="131"/>
                    <a:pt x="44" y="131"/>
                    <a:pt x="45" y="130"/>
                  </a:cubicBezTo>
                  <a:cubicBezTo>
                    <a:pt x="44" y="130"/>
                    <a:pt x="42" y="130"/>
                    <a:pt x="42" y="130"/>
                  </a:cubicBezTo>
                  <a:cubicBezTo>
                    <a:pt x="42" y="129"/>
                    <a:pt x="42" y="129"/>
                    <a:pt x="42" y="129"/>
                  </a:cubicBezTo>
                  <a:cubicBezTo>
                    <a:pt x="43" y="129"/>
                    <a:pt x="43" y="129"/>
                    <a:pt x="43" y="128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4" y="127"/>
                    <a:pt x="44" y="127"/>
                    <a:pt x="43" y="127"/>
                  </a:cubicBezTo>
                  <a:cubicBezTo>
                    <a:pt x="43" y="127"/>
                    <a:pt x="44" y="127"/>
                    <a:pt x="43" y="126"/>
                  </a:cubicBezTo>
                  <a:cubicBezTo>
                    <a:pt x="43" y="126"/>
                    <a:pt x="43" y="127"/>
                    <a:pt x="43" y="127"/>
                  </a:cubicBezTo>
                  <a:cubicBezTo>
                    <a:pt x="42" y="128"/>
                    <a:pt x="42" y="128"/>
                    <a:pt x="41" y="128"/>
                  </a:cubicBezTo>
                  <a:cubicBezTo>
                    <a:pt x="40" y="129"/>
                    <a:pt x="39" y="129"/>
                    <a:pt x="38" y="130"/>
                  </a:cubicBezTo>
                  <a:cubicBezTo>
                    <a:pt x="39" y="130"/>
                    <a:pt x="40" y="130"/>
                    <a:pt x="40" y="129"/>
                  </a:cubicBezTo>
                  <a:cubicBezTo>
                    <a:pt x="41" y="129"/>
                    <a:pt x="42" y="130"/>
                    <a:pt x="41" y="131"/>
                  </a:cubicBezTo>
                  <a:cubicBezTo>
                    <a:pt x="41" y="131"/>
                    <a:pt x="40" y="132"/>
                    <a:pt x="39" y="132"/>
                  </a:cubicBezTo>
                  <a:cubicBezTo>
                    <a:pt x="39" y="132"/>
                    <a:pt x="39" y="133"/>
                    <a:pt x="39" y="133"/>
                  </a:cubicBezTo>
                  <a:cubicBezTo>
                    <a:pt x="38" y="134"/>
                    <a:pt x="36" y="134"/>
                    <a:pt x="35" y="135"/>
                  </a:cubicBezTo>
                  <a:cubicBezTo>
                    <a:pt x="35" y="135"/>
                    <a:pt x="35" y="135"/>
                    <a:pt x="34" y="134"/>
                  </a:cubicBezTo>
                  <a:cubicBezTo>
                    <a:pt x="34" y="134"/>
                    <a:pt x="33" y="133"/>
                    <a:pt x="33" y="133"/>
                  </a:cubicBezTo>
                  <a:cubicBezTo>
                    <a:pt x="33" y="132"/>
                    <a:pt x="36" y="132"/>
                    <a:pt x="35" y="131"/>
                  </a:cubicBezTo>
                  <a:cubicBezTo>
                    <a:pt x="35" y="130"/>
                    <a:pt x="33" y="132"/>
                    <a:pt x="33" y="132"/>
                  </a:cubicBezTo>
                  <a:cubicBezTo>
                    <a:pt x="32" y="132"/>
                    <a:pt x="32" y="133"/>
                    <a:pt x="32" y="132"/>
                  </a:cubicBezTo>
                  <a:cubicBezTo>
                    <a:pt x="32" y="131"/>
                    <a:pt x="33" y="131"/>
                    <a:pt x="33" y="131"/>
                  </a:cubicBezTo>
                  <a:cubicBezTo>
                    <a:pt x="32" y="131"/>
                    <a:pt x="32" y="131"/>
                    <a:pt x="31" y="131"/>
                  </a:cubicBezTo>
                  <a:cubicBezTo>
                    <a:pt x="32" y="130"/>
                    <a:pt x="33" y="130"/>
                    <a:pt x="34" y="130"/>
                  </a:cubicBezTo>
                  <a:cubicBezTo>
                    <a:pt x="34" y="129"/>
                    <a:pt x="34" y="129"/>
                    <a:pt x="35" y="129"/>
                  </a:cubicBezTo>
                  <a:cubicBezTo>
                    <a:pt x="35" y="129"/>
                    <a:pt x="36" y="129"/>
                    <a:pt x="36" y="128"/>
                  </a:cubicBezTo>
                  <a:cubicBezTo>
                    <a:pt x="35" y="128"/>
                    <a:pt x="35" y="128"/>
                    <a:pt x="35" y="127"/>
                  </a:cubicBezTo>
                  <a:cubicBezTo>
                    <a:pt x="35" y="126"/>
                    <a:pt x="35" y="125"/>
                    <a:pt x="36" y="126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6" y="125"/>
                    <a:pt x="36" y="125"/>
                    <a:pt x="36" y="125"/>
                  </a:cubicBezTo>
                  <a:cubicBezTo>
                    <a:pt x="36" y="124"/>
                    <a:pt x="37" y="125"/>
                    <a:pt x="37" y="124"/>
                  </a:cubicBezTo>
                  <a:cubicBezTo>
                    <a:pt x="37" y="124"/>
                    <a:pt x="37" y="124"/>
                    <a:pt x="37" y="123"/>
                  </a:cubicBezTo>
                  <a:cubicBezTo>
                    <a:pt x="37" y="123"/>
                    <a:pt x="38" y="123"/>
                    <a:pt x="38" y="123"/>
                  </a:cubicBezTo>
                  <a:cubicBezTo>
                    <a:pt x="38" y="123"/>
                    <a:pt x="38" y="123"/>
                    <a:pt x="38" y="122"/>
                  </a:cubicBezTo>
                  <a:cubicBezTo>
                    <a:pt x="38" y="122"/>
                    <a:pt x="38" y="122"/>
                    <a:pt x="39" y="122"/>
                  </a:cubicBezTo>
                  <a:cubicBezTo>
                    <a:pt x="39" y="122"/>
                    <a:pt x="39" y="122"/>
                    <a:pt x="39" y="121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9" y="121"/>
                    <a:pt x="39" y="121"/>
                    <a:pt x="40" y="121"/>
                  </a:cubicBezTo>
                  <a:cubicBezTo>
                    <a:pt x="40" y="122"/>
                    <a:pt x="41" y="121"/>
                    <a:pt x="40" y="121"/>
                  </a:cubicBezTo>
                  <a:cubicBezTo>
                    <a:pt x="40" y="121"/>
                    <a:pt x="39" y="121"/>
                    <a:pt x="39" y="121"/>
                  </a:cubicBezTo>
                  <a:cubicBezTo>
                    <a:pt x="39" y="120"/>
                    <a:pt x="40" y="120"/>
                    <a:pt x="40" y="120"/>
                  </a:cubicBezTo>
                  <a:cubicBezTo>
                    <a:pt x="41" y="120"/>
                    <a:pt x="41" y="120"/>
                    <a:pt x="41" y="119"/>
                  </a:cubicBezTo>
                  <a:cubicBezTo>
                    <a:pt x="41" y="119"/>
                    <a:pt x="41" y="119"/>
                    <a:pt x="41" y="118"/>
                  </a:cubicBezTo>
                  <a:cubicBezTo>
                    <a:pt x="41" y="118"/>
                    <a:pt x="42" y="118"/>
                    <a:pt x="42" y="118"/>
                  </a:cubicBezTo>
                  <a:cubicBezTo>
                    <a:pt x="42" y="118"/>
                    <a:pt x="42" y="119"/>
                    <a:pt x="42" y="119"/>
                  </a:cubicBezTo>
                  <a:cubicBezTo>
                    <a:pt x="42" y="120"/>
                    <a:pt x="42" y="120"/>
                    <a:pt x="42" y="120"/>
                  </a:cubicBezTo>
                  <a:cubicBezTo>
                    <a:pt x="42" y="120"/>
                    <a:pt x="42" y="120"/>
                    <a:pt x="43" y="121"/>
                  </a:cubicBezTo>
                  <a:cubicBezTo>
                    <a:pt x="43" y="121"/>
                    <a:pt x="43" y="121"/>
                    <a:pt x="44" y="121"/>
                  </a:cubicBezTo>
                  <a:cubicBezTo>
                    <a:pt x="44" y="121"/>
                    <a:pt x="43" y="122"/>
                    <a:pt x="43" y="122"/>
                  </a:cubicBezTo>
                  <a:cubicBezTo>
                    <a:pt x="44" y="123"/>
                    <a:pt x="44" y="121"/>
                    <a:pt x="44" y="121"/>
                  </a:cubicBezTo>
                  <a:cubicBezTo>
                    <a:pt x="44" y="121"/>
                    <a:pt x="44" y="121"/>
                    <a:pt x="44" y="121"/>
                  </a:cubicBezTo>
                  <a:cubicBezTo>
                    <a:pt x="44" y="120"/>
                    <a:pt x="45" y="121"/>
                    <a:pt x="45" y="120"/>
                  </a:cubicBezTo>
                  <a:cubicBezTo>
                    <a:pt x="46" y="120"/>
                    <a:pt x="45" y="120"/>
                    <a:pt x="45" y="120"/>
                  </a:cubicBezTo>
                  <a:cubicBezTo>
                    <a:pt x="45" y="119"/>
                    <a:pt x="46" y="119"/>
                    <a:pt x="46" y="118"/>
                  </a:cubicBezTo>
                  <a:cubicBezTo>
                    <a:pt x="46" y="118"/>
                    <a:pt x="45" y="118"/>
                    <a:pt x="45" y="118"/>
                  </a:cubicBezTo>
                  <a:cubicBezTo>
                    <a:pt x="45" y="118"/>
                    <a:pt x="45" y="118"/>
                    <a:pt x="45" y="118"/>
                  </a:cubicBezTo>
                  <a:cubicBezTo>
                    <a:pt x="45" y="118"/>
                    <a:pt x="45" y="118"/>
                    <a:pt x="45" y="118"/>
                  </a:cubicBezTo>
                  <a:cubicBezTo>
                    <a:pt x="45" y="118"/>
                    <a:pt x="44" y="118"/>
                    <a:pt x="44" y="118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44" y="116"/>
                    <a:pt x="44" y="116"/>
                    <a:pt x="45" y="116"/>
                  </a:cubicBezTo>
                  <a:cubicBezTo>
                    <a:pt x="45" y="116"/>
                    <a:pt x="45" y="116"/>
                    <a:pt x="46" y="116"/>
                  </a:cubicBezTo>
                  <a:cubicBezTo>
                    <a:pt x="46" y="116"/>
                    <a:pt x="45" y="115"/>
                    <a:pt x="45" y="115"/>
                  </a:cubicBezTo>
                  <a:cubicBezTo>
                    <a:pt x="46" y="115"/>
                    <a:pt x="47" y="115"/>
                    <a:pt x="47" y="115"/>
                  </a:cubicBezTo>
                  <a:cubicBezTo>
                    <a:pt x="47" y="114"/>
                    <a:pt x="46" y="115"/>
                    <a:pt x="47" y="114"/>
                  </a:cubicBezTo>
                  <a:cubicBezTo>
                    <a:pt x="46" y="114"/>
                    <a:pt x="46" y="113"/>
                    <a:pt x="45" y="113"/>
                  </a:cubicBezTo>
                  <a:cubicBezTo>
                    <a:pt x="46" y="112"/>
                    <a:pt x="46" y="113"/>
                    <a:pt x="47" y="112"/>
                  </a:cubicBezTo>
                  <a:cubicBezTo>
                    <a:pt x="47" y="112"/>
                    <a:pt x="47" y="112"/>
                    <a:pt x="47" y="112"/>
                  </a:cubicBezTo>
                  <a:cubicBezTo>
                    <a:pt x="47" y="111"/>
                    <a:pt x="48" y="111"/>
                    <a:pt x="48" y="111"/>
                  </a:cubicBezTo>
                  <a:cubicBezTo>
                    <a:pt x="48" y="111"/>
                    <a:pt x="49" y="111"/>
                    <a:pt x="50" y="111"/>
                  </a:cubicBezTo>
                  <a:cubicBezTo>
                    <a:pt x="50" y="110"/>
                    <a:pt x="51" y="111"/>
                    <a:pt x="51" y="110"/>
                  </a:cubicBezTo>
                  <a:cubicBezTo>
                    <a:pt x="52" y="110"/>
                    <a:pt x="52" y="110"/>
                    <a:pt x="52" y="110"/>
                  </a:cubicBezTo>
                  <a:cubicBezTo>
                    <a:pt x="53" y="109"/>
                    <a:pt x="54" y="108"/>
                    <a:pt x="54" y="107"/>
                  </a:cubicBezTo>
                  <a:cubicBezTo>
                    <a:pt x="54" y="106"/>
                    <a:pt x="53" y="108"/>
                    <a:pt x="52" y="108"/>
                  </a:cubicBezTo>
                  <a:cubicBezTo>
                    <a:pt x="52" y="109"/>
                    <a:pt x="52" y="110"/>
                    <a:pt x="50" y="109"/>
                  </a:cubicBezTo>
                  <a:cubicBezTo>
                    <a:pt x="51" y="109"/>
                    <a:pt x="50" y="109"/>
                    <a:pt x="50" y="109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1" y="109"/>
                    <a:pt x="51" y="108"/>
                    <a:pt x="51" y="108"/>
                  </a:cubicBezTo>
                  <a:cubicBezTo>
                    <a:pt x="51" y="108"/>
                    <a:pt x="50" y="108"/>
                    <a:pt x="50" y="108"/>
                  </a:cubicBezTo>
                  <a:cubicBezTo>
                    <a:pt x="50" y="108"/>
                    <a:pt x="51" y="107"/>
                    <a:pt x="51" y="107"/>
                  </a:cubicBezTo>
                  <a:cubicBezTo>
                    <a:pt x="51" y="107"/>
                    <a:pt x="51" y="106"/>
                    <a:pt x="51" y="106"/>
                  </a:cubicBezTo>
                  <a:cubicBezTo>
                    <a:pt x="51" y="106"/>
                    <a:pt x="51" y="105"/>
                    <a:pt x="52" y="105"/>
                  </a:cubicBezTo>
                  <a:cubicBezTo>
                    <a:pt x="52" y="104"/>
                    <a:pt x="52" y="105"/>
                    <a:pt x="52" y="104"/>
                  </a:cubicBezTo>
                  <a:cubicBezTo>
                    <a:pt x="52" y="104"/>
                    <a:pt x="52" y="103"/>
                    <a:pt x="52" y="102"/>
                  </a:cubicBezTo>
                  <a:cubicBezTo>
                    <a:pt x="52" y="102"/>
                    <a:pt x="51" y="103"/>
                    <a:pt x="51" y="103"/>
                  </a:cubicBezTo>
                  <a:cubicBezTo>
                    <a:pt x="51" y="103"/>
                    <a:pt x="51" y="102"/>
                    <a:pt x="51" y="101"/>
                  </a:cubicBezTo>
                  <a:cubicBezTo>
                    <a:pt x="51" y="101"/>
                    <a:pt x="51" y="100"/>
                    <a:pt x="52" y="100"/>
                  </a:cubicBezTo>
                  <a:cubicBezTo>
                    <a:pt x="52" y="101"/>
                    <a:pt x="52" y="101"/>
                    <a:pt x="53" y="102"/>
                  </a:cubicBezTo>
                  <a:cubicBezTo>
                    <a:pt x="53" y="102"/>
                    <a:pt x="53" y="101"/>
                    <a:pt x="53" y="101"/>
                  </a:cubicBezTo>
                  <a:cubicBezTo>
                    <a:pt x="53" y="100"/>
                    <a:pt x="52" y="100"/>
                    <a:pt x="52" y="100"/>
                  </a:cubicBezTo>
                  <a:cubicBezTo>
                    <a:pt x="52" y="99"/>
                    <a:pt x="53" y="99"/>
                    <a:pt x="53" y="99"/>
                  </a:cubicBezTo>
                  <a:cubicBezTo>
                    <a:pt x="53" y="99"/>
                    <a:pt x="53" y="99"/>
                    <a:pt x="52" y="98"/>
                  </a:cubicBezTo>
                  <a:cubicBezTo>
                    <a:pt x="52" y="98"/>
                    <a:pt x="53" y="97"/>
                    <a:pt x="53" y="97"/>
                  </a:cubicBezTo>
                  <a:cubicBezTo>
                    <a:pt x="54" y="96"/>
                    <a:pt x="54" y="97"/>
                    <a:pt x="55" y="97"/>
                  </a:cubicBezTo>
                  <a:cubicBezTo>
                    <a:pt x="55" y="98"/>
                    <a:pt x="56" y="98"/>
                    <a:pt x="56" y="98"/>
                  </a:cubicBezTo>
                  <a:cubicBezTo>
                    <a:pt x="56" y="97"/>
                    <a:pt x="56" y="97"/>
                    <a:pt x="55" y="96"/>
                  </a:cubicBezTo>
                  <a:cubicBezTo>
                    <a:pt x="55" y="96"/>
                    <a:pt x="54" y="96"/>
                    <a:pt x="55" y="95"/>
                  </a:cubicBezTo>
                  <a:cubicBezTo>
                    <a:pt x="54" y="95"/>
                    <a:pt x="53" y="95"/>
                    <a:pt x="53" y="94"/>
                  </a:cubicBezTo>
                  <a:cubicBezTo>
                    <a:pt x="53" y="94"/>
                    <a:pt x="53" y="94"/>
                    <a:pt x="54" y="94"/>
                  </a:cubicBezTo>
                  <a:cubicBezTo>
                    <a:pt x="55" y="93"/>
                    <a:pt x="55" y="93"/>
                    <a:pt x="56" y="93"/>
                  </a:cubicBezTo>
                  <a:cubicBezTo>
                    <a:pt x="56" y="93"/>
                    <a:pt x="57" y="92"/>
                    <a:pt x="57" y="92"/>
                  </a:cubicBezTo>
                  <a:cubicBezTo>
                    <a:pt x="58" y="92"/>
                    <a:pt x="58" y="92"/>
                    <a:pt x="58" y="92"/>
                  </a:cubicBezTo>
                  <a:cubicBezTo>
                    <a:pt x="58" y="92"/>
                    <a:pt x="58" y="92"/>
                    <a:pt x="58" y="92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58" y="95"/>
                    <a:pt x="59" y="93"/>
                    <a:pt x="60" y="93"/>
                  </a:cubicBezTo>
                  <a:cubicBezTo>
                    <a:pt x="60" y="93"/>
                    <a:pt x="59" y="92"/>
                    <a:pt x="59" y="92"/>
                  </a:cubicBezTo>
                  <a:cubicBezTo>
                    <a:pt x="59" y="91"/>
                    <a:pt x="60" y="91"/>
                    <a:pt x="60" y="92"/>
                  </a:cubicBezTo>
                  <a:cubicBezTo>
                    <a:pt x="60" y="92"/>
                    <a:pt x="60" y="92"/>
                    <a:pt x="61" y="92"/>
                  </a:cubicBezTo>
                  <a:cubicBezTo>
                    <a:pt x="61" y="92"/>
                    <a:pt x="61" y="92"/>
                    <a:pt x="62" y="91"/>
                  </a:cubicBezTo>
                  <a:cubicBezTo>
                    <a:pt x="62" y="91"/>
                    <a:pt x="62" y="91"/>
                    <a:pt x="63" y="91"/>
                  </a:cubicBezTo>
                  <a:cubicBezTo>
                    <a:pt x="63" y="90"/>
                    <a:pt x="63" y="90"/>
                    <a:pt x="62" y="90"/>
                  </a:cubicBezTo>
                  <a:cubicBezTo>
                    <a:pt x="62" y="90"/>
                    <a:pt x="62" y="91"/>
                    <a:pt x="61" y="91"/>
                  </a:cubicBezTo>
                  <a:cubicBezTo>
                    <a:pt x="61" y="91"/>
                    <a:pt x="61" y="91"/>
                    <a:pt x="60" y="91"/>
                  </a:cubicBezTo>
                  <a:cubicBezTo>
                    <a:pt x="60" y="90"/>
                    <a:pt x="59" y="91"/>
                    <a:pt x="59" y="91"/>
                  </a:cubicBezTo>
                  <a:cubicBezTo>
                    <a:pt x="59" y="91"/>
                    <a:pt x="58" y="90"/>
                    <a:pt x="57" y="90"/>
                  </a:cubicBezTo>
                  <a:cubicBezTo>
                    <a:pt x="57" y="90"/>
                    <a:pt x="57" y="91"/>
                    <a:pt x="56" y="91"/>
                  </a:cubicBezTo>
                  <a:cubicBezTo>
                    <a:pt x="56" y="90"/>
                    <a:pt x="56" y="91"/>
                    <a:pt x="55" y="90"/>
                  </a:cubicBezTo>
                  <a:cubicBezTo>
                    <a:pt x="55" y="90"/>
                    <a:pt x="55" y="90"/>
                    <a:pt x="55" y="89"/>
                  </a:cubicBezTo>
                  <a:cubicBezTo>
                    <a:pt x="56" y="88"/>
                    <a:pt x="56" y="88"/>
                    <a:pt x="55" y="87"/>
                  </a:cubicBezTo>
                  <a:cubicBezTo>
                    <a:pt x="55" y="87"/>
                    <a:pt x="56" y="86"/>
                    <a:pt x="56" y="87"/>
                  </a:cubicBezTo>
                  <a:cubicBezTo>
                    <a:pt x="57" y="87"/>
                    <a:pt x="56" y="88"/>
                    <a:pt x="57" y="88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58" y="86"/>
                    <a:pt x="59" y="87"/>
                    <a:pt x="59" y="87"/>
                  </a:cubicBezTo>
                  <a:cubicBezTo>
                    <a:pt x="59" y="87"/>
                    <a:pt x="58" y="86"/>
                    <a:pt x="58" y="86"/>
                  </a:cubicBezTo>
                  <a:cubicBezTo>
                    <a:pt x="59" y="85"/>
                    <a:pt x="60" y="86"/>
                    <a:pt x="60" y="86"/>
                  </a:cubicBezTo>
                  <a:cubicBezTo>
                    <a:pt x="59" y="85"/>
                    <a:pt x="57" y="86"/>
                    <a:pt x="56" y="86"/>
                  </a:cubicBezTo>
                  <a:cubicBezTo>
                    <a:pt x="56" y="86"/>
                    <a:pt x="57" y="86"/>
                    <a:pt x="57" y="85"/>
                  </a:cubicBezTo>
                  <a:cubicBezTo>
                    <a:pt x="57" y="85"/>
                    <a:pt x="57" y="85"/>
                    <a:pt x="58" y="85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9" y="84"/>
                    <a:pt x="57" y="84"/>
                    <a:pt x="57" y="84"/>
                  </a:cubicBezTo>
                  <a:cubicBezTo>
                    <a:pt x="57" y="83"/>
                    <a:pt x="58" y="84"/>
                    <a:pt x="58" y="84"/>
                  </a:cubicBezTo>
                  <a:cubicBezTo>
                    <a:pt x="59" y="84"/>
                    <a:pt x="59" y="84"/>
                    <a:pt x="60" y="84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60" y="83"/>
                    <a:pt x="61" y="84"/>
                    <a:pt x="61" y="83"/>
                  </a:cubicBezTo>
                  <a:cubicBezTo>
                    <a:pt x="61" y="83"/>
                    <a:pt x="59" y="83"/>
                    <a:pt x="60" y="82"/>
                  </a:cubicBezTo>
                  <a:cubicBezTo>
                    <a:pt x="59" y="82"/>
                    <a:pt x="59" y="82"/>
                    <a:pt x="58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60" y="82"/>
                    <a:pt x="61" y="83"/>
                    <a:pt x="60" y="82"/>
                  </a:cubicBezTo>
                  <a:cubicBezTo>
                    <a:pt x="60" y="82"/>
                    <a:pt x="60" y="81"/>
                    <a:pt x="60" y="81"/>
                  </a:cubicBezTo>
                  <a:cubicBezTo>
                    <a:pt x="59" y="81"/>
                    <a:pt x="59" y="80"/>
                    <a:pt x="58" y="80"/>
                  </a:cubicBezTo>
                  <a:cubicBezTo>
                    <a:pt x="59" y="80"/>
                    <a:pt x="60" y="80"/>
                    <a:pt x="60" y="80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0" y="79"/>
                    <a:pt x="61" y="79"/>
                    <a:pt x="61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1" y="79"/>
                    <a:pt x="61" y="80"/>
                    <a:pt x="61" y="80"/>
                  </a:cubicBezTo>
                  <a:cubicBezTo>
                    <a:pt x="62" y="79"/>
                    <a:pt x="62" y="78"/>
                    <a:pt x="62" y="78"/>
                  </a:cubicBezTo>
                  <a:cubicBezTo>
                    <a:pt x="62" y="78"/>
                    <a:pt x="62" y="79"/>
                    <a:pt x="62" y="79"/>
                  </a:cubicBezTo>
                  <a:cubicBezTo>
                    <a:pt x="63" y="79"/>
                    <a:pt x="63" y="78"/>
                    <a:pt x="63" y="78"/>
                  </a:cubicBezTo>
                  <a:cubicBezTo>
                    <a:pt x="64" y="78"/>
                    <a:pt x="65" y="78"/>
                    <a:pt x="65" y="78"/>
                  </a:cubicBezTo>
                  <a:cubicBezTo>
                    <a:pt x="66" y="77"/>
                    <a:pt x="64" y="78"/>
                    <a:pt x="64" y="77"/>
                  </a:cubicBezTo>
                  <a:cubicBezTo>
                    <a:pt x="64" y="77"/>
                    <a:pt x="64" y="77"/>
                    <a:pt x="64" y="77"/>
                  </a:cubicBezTo>
                  <a:cubicBezTo>
                    <a:pt x="64" y="76"/>
                    <a:pt x="64" y="76"/>
                    <a:pt x="65" y="76"/>
                  </a:cubicBezTo>
                  <a:cubicBezTo>
                    <a:pt x="65" y="77"/>
                    <a:pt x="65" y="76"/>
                    <a:pt x="65" y="76"/>
                  </a:cubicBezTo>
                  <a:cubicBezTo>
                    <a:pt x="65" y="76"/>
                    <a:pt x="65" y="76"/>
                    <a:pt x="66" y="76"/>
                  </a:cubicBezTo>
                  <a:cubicBezTo>
                    <a:pt x="66" y="76"/>
                    <a:pt x="66" y="77"/>
                    <a:pt x="66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6" y="75"/>
                    <a:pt x="67" y="75"/>
                    <a:pt x="67" y="75"/>
                  </a:cubicBezTo>
                  <a:cubicBezTo>
                    <a:pt x="68" y="75"/>
                    <a:pt x="67" y="76"/>
                    <a:pt x="68" y="76"/>
                  </a:cubicBezTo>
                  <a:cubicBezTo>
                    <a:pt x="68" y="77"/>
                    <a:pt x="68" y="76"/>
                    <a:pt x="68" y="76"/>
                  </a:cubicBezTo>
                  <a:cubicBezTo>
                    <a:pt x="68" y="75"/>
                    <a:pt x="69" y="75"/>
                    <a:pt x="70" y="75"/>
                  </a:cubicBezTo>
                  <a:cubicBezTo>
                    <a:pt x="70" y="76"/>
                    <a:pt x="71" y="76"/>
                    <a:pt x="71" y="76"/>
                  </a:cubicBezTo>
                  <a:cubicBezTo>
                    <a:pt x="71" y="76"/>
                    <a:pt x="70" y="77"/>
                    <a:pt x="71" y="77"/>
                  </a:cubicBezTo>
                  <a:cubicBezTo>
                    <a:pt x="71" y="77"/>
                    <a:pt x="71" y="77"/>
                    <a:pt x="72" y="77"/>
                  </a:cubicBezTo>
                  <a:cubicBezTo>
                    <a:pt x="72" y="76"/>
                    <a:pt x="72" y="76"/>
                    <a:pt x="71" y="76"/>
                  </a:cubicBezTo>
                  <a:cubicBezTo>
                    <a:pt x="71" y="76"/>
                    <a:pt x="71" y="76"/>
                    <a:pt x="71" y="75"/>
                  </a:cubicBezTo>
                  <a:cubicBezTo>
                    <a:pt x="71" y="75"/>
                    <a:pt x="72" y="75"/>
                    <a:pt x="72" y="75"/>
                  </a:cubicBezTo>
                  <a:cubicBezTo>
                    <a:pt x="72" y="76"/>
                    <a:pt x="74" y="76"/>
                    <a:pt x="73" y="75"/>
                  </a:cubicBezTo>
                  <a:cubicBezTo>
                    <a:pt x="72" y="75"/>
                    <a:pt x="70" y="74"/>
                    <a:pt x="69" y="74"/>
                  </a:cubicBezTo>
                  <a:cubicBezTo>
                    <a:pt x="69" y="74"/>
                    <a:pt x="69" y="74"/>
                    <a:pt x="70" y="73"/>
                  </a:cubicBezTo>
                  <a:cubicBezTo>
                    <a:pt x="69" y="73"/>
                    <a:pt x="69" y="74"/>
                    <a:pt x="68" y="74"/>
                  </a:cubicBezTo>
                  <a:cubicBezTo>
                    <a:pt x="68" y="74"/>
                    <a:pt x="68" y="74"/>
                    <a:pt x="67" y="74"/>
                  </a:cubicBezTo>
                  <a:cubicBezTo>
                    <a:pt x="67" y="74"/>
                    <a:pt x="67" y="75"/>
                    <a:pt x="66" y="75"/>
                  </a:cubicBezTo>
                  <a:cubicBezTo>
                    <a:pt x="66" y="75"/>
                    <a:pt x="66" y="74"/>
                    <a:pt x="66" y="74"/>
                  </a:cubicBezTo>
                  <a:cubicBezTo>
                    <a:pt x="66" y="74"/>
                    <a:pt x="65" y="75"/>
                    <a:pt x="64" y="74"/>
                  </a:cubicBezTo>
                  <a:cubicBezTo>
                    <a:pt x="64" y="74"/>
                    <a:pt x="65" y="73"/>
                    <a:pt x="65" y="73"/>
                  </a:cubicBezTo>
                  <a:cubicBezTo>
                    <a:pt x="65" y="72"/>
                    <a:pt x="66" y="71"/>
                    <a:pt x="66" y="71"/>
                  </a:cubicBezTo>
                  <a:cubicBezTo>
                    <a:pt x="67" y="71"/>
                    <a:pt x="67" y="72"/>
                    <a:pt x="67" y="72"/>
                  </a:cubicBezTo>
                  <a:cubicBezTo>
                    <a:pt x="67" y="72"/>
                    <a:pt x="68" y="71"/>
                    <a:pt x="69" y="71"/>
                  </a:cubicBezTo>
                  <a:cubicBezTo>
                    <a:pt x="68" y="71"/>
                    <a:pt x="68" y="71"/>
                    <a:pt x="69" y="71"/>
                  </a:cubicBezTo>
                  <a:cubicBezTo>
                    <a:pt x="69" y="71"/>
                    <a:pt x="69" y="70"/>
                    <a:pt x="69" y="70"/>
                  </a:cubicBezTo>
                  <a:cubicBezTo>
                    <a:pt x="69" y="70"/>
                    <a:pt x="69" y="71"/>
                    <a:pt x="69" y="71"/>
                  </a:cubicBezTo>
                  <a:cubicBezTo>
                    <a:pt x="70" y="71"/>
                    <a:pt x="70" y="71"/>
                    <a:pt x="70" y="70"/>
                  </a:cubicBezTo>
                  <a:cubicBezTo>
                    <a:pt x="70" y="70"/>
                    <a:pt x="71" y="70"/>
                    <a:pt x="71" y="71"/>
                  </a:cubicBezTo>
                  <a:cubicBezTo>
                    <a:pt x="72" y="71"/>
                    <a:pt x="72" y="72"/>
                    <a:pt x="72" y="72"/>
                  </a:cubicBezTo>
                  <a:cubicBezTo>
                    <a:pt x="72" y="72"/>
                    <a:pt x="73" y="75"/>
                    <a:pt x="73" y="73"/>
                  </a:cubicBezTo>
                  <a:cubicBezTo>
                    <a:pt x="73" y="73"/>
                    <a:pt x="73" y="73"/>
                    <a:pt x="72" y="72"/>
                  </a:cubicBezTo>
                  <a:cubicBezTo>
                    <a:pt x="72" y="72"/>
                    <a:pt x="72" y="71"/>
                    <a:pt x="72" y="71"/>
                  </a:cubicBezTo>
                  <a:cubicBezTo>
                    <a:pt x="72" y="70"/>
                    <a:pt x="72" y="70"/>
                    <a:pt x="73" y="70"/>
                  </a:cubicBezTo>
                  <a:cubicBezTo>
                    <a:pt x="73" y="69"/>
                    <a:pt x="74" y="70"/>
                    <a:pt x="74" y="69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2" y="69"/>
                    <a:pt x="72" y="70"/>
                    <a:pt x="72" y="70"/>
                  </a:cubicBezTo>
                  <a:cubicBezTo>
                    <a:pt x="71" y="70"/>
                    <a:pt x="70" y="69"/>
                    <a:pt x="70" y="69"/>
                  </a:cubicBezTo>
                  <a:cubicBezTo>
                    <a:pt x="70" y="69"/>
                    <a:pt x="70" y="69"/>
                    <a:pt x="70" y="68"/>
                  </a:cubicBezTo>
                  <a:cubicBezTo>
                    <a:pt x="70" y="68"/>
                    <a:pt x="71" y="69"/>
                    <a:pt x="71" y="69"/>
                  </a:cubicBezTo>
                  <a:cubicBezTo>
                    <a:pt x="71" y="69"/>
                    <a:pt x="71" y="68"/>
                    <a:pt x="71" y="6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0" y="68"/>
                    <a:pt x="70" y="68"/>
                    <a:pt x="69" y="68"/>
                  </a:cubicBezTo>
                  <a:cubicBezTo>
                    <a:pt x="69" y="67"/>
                    <a:pt x="70" y="67"/>
                    <a:pt x="70" y="67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1" y="66"/>
                    <a:pt x="71" y="66"/>
                    <a:pt x="71" y="67"/>
                  </a:cubicBezTo>
                  <a:cubicBezTo>
                    <a:pt x="71" y="67"/>
                    <a:pt x="71" y="67"/>
                    <a:pt x="72" y="67"/>
                  </a:cubicBezTo>
                  <a:cubicBezTo>
                    <a:pt x="72" y="67"/>
                    <a:pt x="73" y="67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1" y="66"/>
                    <a:pt x="72" y="66"/>
                    <a:pt x="72" y="66"/>
                  </a:cubicBezTo>
                  <a:cubicBezTo>
                    <a:pt x="73" y="66"/>
                    <a:pt x="73" y="66"/>
                    <a:pt x="73" y="67"/>
                  </a:cubicBezTo>
                  <a:cubicBezTo>
                    <a:pt x="73" y="67"/>
                    <a:pt x="74" y="67"/>
                    <a:pt x="74" y="67"/>
                  </a:cubicBezTo>
                  <a:cubicBezTo>
                    <a:pt x="74" y="66"/>
                    <a:pt x="73" y="66"/>
                    <a:pt x="73" y="66"/>
                  </a:cubicBezTo>
                  <a:cubicBezTo>
                    <a:pt x="73" y="65"/>
                    <a:pt x="71" y="64"/>
                    <a:pt x="71" y="65"/>
                  </a:cubicBezTo>
                  <a:cubicBezTo>
                    <a:pt x="70" y="66"/>
                    <a:pt x="69" y="67"/>
                    <a:pt x="68" y="67"/>
                  </a:cubicBezTo>
                  <a:cubicBezTo>
                    <a:pt x="67" y="67"/>
                    <a:pt x="67" y="68"/>
                    <a:pt x="67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67" y="65"/>
                    <a:pt x="68" y="66"/>
                    <a:pt x="69" y="66"/>
                  </a:cubicBezTo>
                  <a:cubicBezTo>
                    <a:pt x="69" y="65"/>
                    <a:pt x="68" y="65"/>
                    <a:pt x="69" y="65"/>
                  </a:cubicBezTo>
                  <a:cubicBezTo>
                    <a:pt x="68" y="65"/>
                    <a:pt x="66" y="65"/>
                    <a:pt x="67" y="64"/>
                  </a:cubicBezTo>
                  <a:cubicBezTo>
                    <a:pt x="67" y="64"/>
                    <a:pt x="68" y="64"/>
                    <a:pt x="69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70" y="64"/>
                    <a:pt x="69" y="64"/>
                    <a:pt x="70" y="64"/>
                  </a:cubicBezTo>
                  <a:cubicBezTo>
                    <a:pt x="70" y="64"/>
                    <a:pt x="70" y="64"/>
                    <a:pt x="70" y="63"/>
                  </a:cubicBezTo>
                  <a:cubicBezTo>
                    <a:pt x="71" y="63"/>
                    <a:pt x="71" y="63"/>
                    <a:pt x="72" y="63"/>
                  </a:cubicBezTo>
                  <a:cubicBezTo>
                    <a:pt x="72" y="63"/>
                    <a:pt x="71" y="63"/>
                    <a:pt x="72" y="64"/>
                  </a:cubicBezTo>
                  <a:cubicBezTo>
                    <a:pt x="72" y="64"/>
                    <a:pt x="72" y="63"/>
                    <a:pt x="73" y="62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4" y="62"/>
                    <a:pt x="73" y="63"/>
                    <a:pt x="74" y="63"/>
                  </a:cubicBezTo>
                  <a:cubicBezTo>
                    <a:pt x="74" y="63"/>
                    <a:pt x="75" y="60"/>
                    <a:pt x="76" y="61"/>
                  </a:cubicBezTo>
                  <a:cubicBezTo>
                    <a:pt x="76" y="62"/>
                    <a:pt x="77" y="64"/>
                    <a:pt x="78" y="65"/>
                  </a:cubicBezTo>
                  <a:cubicBezTo>
                    <a:pt x="78" y="64"/>
                    <a:pt x="78" y="64"/>
                    <a:pt x="77" y="63"/>
                  </a:cubicBezTo>
                  <a:cubicBezTo>
                    <a:pt x="77" y="63"/>
                    <a:pt x="77" y="62"/>
                    <a:pt x="77" y="62"/>
                  </a:cubicBezTo>
                  <a:cubicBezTo>
                    <a:pt x="78" y="62"/>
                    <a:pt x="78" y="62"/>
                    <a:pt x="78" y="63"/>
                  </a:cubicBezTo>
                  <a:cubicBezTo>
                    <a:pt x="78" y="63"/>
                    <a:pt x="78" y="62"/>
                    <a:pt x="78" y="62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60"/>
                    <a:pt x="78" y="60"/>
                    <a:pt x="78" y="60"/>
                  </a:cubicBezTo>
                  <a:cubicBezTo>
                    <a:pt x="79" y="60"/>
                    <a:pt x="79" y="61"/>
                    <a:pt x="80" y="60"/>
                  </a:cubicBezTo>
                  <a:cubicBezTo>
                    <a:pt x="79" y="60"/>
                    <a:pt x="79" y="59"/>
                    <a:pt x="79" y="59"/>
                  </a:cubicBezTo>
                  <a:cubicBezTo>
                    <a:pt x="78" y="59"/>
                    <a:pt x="78" y="59"/>
                    <a:pt x="78" y="59"/>
                  </a:cubicBezTo>
                  <a:cubicBezTo>
                    <a:pt x="78" y="59"/>
                    <a:pt x="77" y="60"/>
                    <a:pt x="77" y="59"/>
                  </a:cubicBezTo>
                  <a:cubicBezTo>
                    <a:pt x="77" y="59"/>
                    <a:pt x="77" y="59"/>
                    <a:pt x="77" y="59"/>
                  </a:cubicBezTo>
                  <a:cubicBezTo>
                    <a:pt x="77" y="59"/>
                    <a:pt x="78" y="59"/>
                    <a:pt x="78" y="58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9" y="58"/>
                    <a:pt x="80" y="59"/>
                    <a:pt x="80" y="59"/>
                  </a:cubicBezTo>
                  <a:cubicBezTo>
                    <a:pt x="80" y="58"/>
                    <a:pt x="79" y="58"/>
                    <a:pt x="79" y="57"/>
                  </a:cubicBezTo>
                  <a:cubicBezTo>
                    <a:pt x="79" y="57"/>
                    <a:pt x="79" y="56"/>
                    <a:pt x="78" y="56"/>
                  </a:cubicBezTo>
                  <a:cubicBezTo>
                    <a:pt x="78" y="55"/>
                    <a:pt x="77" y="55"/>
                    <a:pt x="77" y="55"/>
                  </a:cubicBezTo>
                  <a:cubicBezTo>
                    <a:pt x="77" y="54"/>
                    <a:pt x="78" y="54"/>
                    <a:pt x="79" y="54"/>
                  </a:cubicBezTo>
                  <a:cubicBezTo>
                    <a:pt x="79" y="54"/>
                    <a:pt x="80" y="54"/>
                    <a:pt x="80" y="54"/>
                  </a:cubicBezTo>
                  <a:cubicBezTo>
                    <a:pt x="80" y="54"/>
                    <a:pt x="81" y="54"/>
                    <a:pt x="81" y="54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81" y="55"/>
                    <a:pt x="81" y="55"/>
                    <a:pt x="82" y="55"/>
                  </a:cubicBezTo>
                  <a:cubicBezTo>
                    <a:pt x="82" y="55"/>
                    <a:pt x="82" y="54"/>
                    <a:pt x="83" y="55"/>
                  </a:cubicBezTo>
                  <a:cubicBezTo>
                    <a:pt x="83" y="55"/>
                    <a:pt x="83" y="55"/>
                    <a:pt x="83" y="56"/>
                  </a:cubicBezTo>
                  <a:cubicBezTo>
                    <a:pt x="83" y="56"/>
                    <a:pt x="84" y="56"/>
                    <a:pt x="84" y="57"/>
                  </a:cubicBezTo>
                  <a:cubicBezTo>
                    <a:pt x="84" y="57"/>
                    <a:pt x="84" y="59"/>
                    <a:pt x="84" y="57"/>
                  </a:cubicBezTo>
                  <a:cubicBezTo>
                    <a:pt x="85" y="56"/>
                    <a:pt x="84" y="56"/>
                    <a:pt x="84" y="55"/>
                  </a:cubicBezTo>
                  <a:cubicBezTo>
                    <a:pt x="83" y="55"/>
                    <a:pt x="83" y="54"/>
                    <a:pt x="84" y="54"/>
                  </a:cubicBezTo>
                  <a:cubicBezTo>
                    <a:pt x="84" y="54"/>
                    <a:pt x="85" y="55"/>
                    <a:pt x="85" y="55"/>
                  </a:cubicBezTo>
                  <a:cubicBezTo>
                    <a:pt x="86" y="55"/>
                    <a:pt x="85" y="54"/>
                    <a:pt x="85" y="54"/>
                  </a:cubicBezTo>
                  <a:cubicBezTo>
                    <a:pt x="85" y="53"/>
                    <a:pt x="85" y="53"/>
                    <a:pt x="86" y="53"/>
                  </a:cubicBezTo>
                  <a:cubicBezTo>
                    <a:pt x="86" y="54"/>
                    <a:pt x="86" y="54"/>
                    <a:pt x="87" y="54"/>
                  </a:cubicBezTo>
                  <a:cubicBezTo>
                    <a:pt x="87" y="54"/>
                    <a:pt x="86" y="53"/>
                    <a:pt x="86" y="53"/>
                  </a:cubicBezTo>
                  <a:cubicBezTo>
                    <a:pt x="86" y="53"/>
                    <a:pt x="85" y="53"/>
                    <a:pt x="85" y="53"/>
                  </a:cubicBezTo>
                  <a:cubicBezTo>
                    <a:pt x="85" y="52"/>
                    <a:pt x="86" y="52"/>
                    <a:pt x="85" y="51"/>
                  </a:cubicBezTo>
                  <a:cubicBezTo>
                    <a:pt x="85" y="51"/>
                    <a:pt x="84" y="52"/>
                    <a:pt x="84" y="52"/>
                  </a:cubicBezTo>
                  <a:cubicBezTo>
                    <a:pt x="84" y="52"/>
                    <a:pt x="83" y="53"/>
                    <a:pt x="83" y="53"/>
                  </a:cubicBezTo>
                  <a:cubicBezTo>
                    <a:pt x="82" y="53"/>
                    <a:pt x="82" y="52"/>
                    <a:pt x="82" y="52"/>
                  </a:cubicBezTo>
                  <a:cubicBezTo>
                    <a:pt x="82" y="52"/>
                    <a:pt x="81" y="53"/>
                    <a:pt x="81" y="53"/>
                  </a:cubicBezTo>
                  <a:cubicBezTo>
                    <a:pt x="80" y="53"/>
                    <a:pt x="79" y="53"/>
                    <a:pt x="79" y="53"/>
                  </a:cubicBezTo>
                  <a:cubicBezTo>
                    <a:pt x="79" y="53"/>
                    <a:pt x="78" y="52"/>
                    <a:pt x="79" y="52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9" y="51"/>
                    <a:pt x="79" y="50"/>
                    <a:pt x="79" y="50"/>
                  </a:cubicBezTo>
                  <a:cubicBezTo>
                    <a:pt x="79" y="50"/>
                    <a:pt x="79" y="49"/>
                    <a:pt x="80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2" y="48"/>
                    <a:pt x="82" y="48"/>
                    <a:pt x="82" y="49"/>
                  </a:cubicBezTo>
                  <a:cubicBezTo>
                    <a:pt x="82" y="49"/>
                    <a:pt x="83" y="50"/>
                    <a:pt x="83" y="49"/>
                  </a:cubicBezTo>
                  <a:cubicBezTo>
                    <a:pt x="83" y="49"/>
                    <a:pt x="82" y="49"/>
                    <a:pt x="83" y="48"/>
                  </a:cubicBezTo>
                  <a:cubicBezTo>
                    <a:pt x="84" y="47"/>
                    <a:pt x="85" y="50"/>
                    <a:pt x="86" y="49"/>
                  </a:cubicBezTo>
                  <a:cubicBezTo>
                    <a:pt x="86" y="48"/>
                    <a:pt x="85" y="49"/>
                    <a:pt x="85" y="48"/>
                  </a:cubicBezTo>
                  <a:cubicBezTo>
                    <a:pt x="85" y="48"/>
                    <a:pt x="85" y="48"/>
                    <a:pt x="85" y="48"/>
                  </a:cubicBezTo>
                  <a:cubicBezTo>
                    <a:pt x="84" y="47"/>
                    <a:pt x="84" y="48"/>
                    <a:pt x="84" y="47"/>
                  </a:cubicBezTo>
                  <a:cubicBezTo>
                    <a:pt x="83" y="47"/>
                    <a:pt x="85" y="46"/>
                    <a:pt x="85" y="47"/>
                  </a:cubicBezTo>
                  <a:cubicBezTo>
                    <a:pt x="86" y="47"/>
                    <a:pt x="86" y="48"/>
                    <a:pt x="87" y="47"/>
                  </a:cubicBezTo>
                  <a:cubicBezTo>
                    <a:pt x="87" y="47"/>
                    <a:pt x="86" y="46"/>
                    <a:pt x="86" y="46"/>
                  </a:cubicBezTo>
                  <a:cubicBezTo>
                    <a:pt x="85" y="45"/>
                    <a:pt x="87" y="45"/>
                    <a:pt x="87" y="45"/>
                  </a:cubicBezTo>
                  <a:cubicBezTo>
                    <a:pt x="88" y="45"/>
                    <a:pt x="87" y="45"/>
                    <a:pt x="87" y="45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6" y="44"/>
                    <a:pt x="85" y="44"/>
                    <a:pt x="85" y="44"/>
                  </a:cubicBezTo>
                  <a:cubicBezTo>
                    <a:pt x="85" y="44"/>
                    <a:pt x="85" y="43"/>
                    <a:pt x="85" y="43"/>
                  </a:cubicBezTo>
                  <a:cubicBezTo>
                    <a:pt x="85" y="43"/>
                    <a:pt x="85" y="42"/>
                    <a:pt x="86" y="42"/>
                  </a:cubicBezTo>
                  <a:cubicBezTo>
                    <a:pt x="86" y="42"/>
                    <a:pt x="86" y="42"/>
                    <a:pt x="86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8" y="40"/>
                    <a:pt x="90" y="40"/>
                    <a:pt x="89" y="40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9" y="39"/>
                    <a:pt x="89" y="39"/>
                    <a:pt x="89" y="38"/>
                  </a:cubicBezTo>
                  <a:cubicBezTo>
                    <a:pt x="88" y="37"/>
                    <a:pt x="89" y="37"/>
                    <a:pt x="89" y="37"/>
                  </a:cubicBezTo>
                  <a:cubicBezTo>
                    <a:pt x="90" y="36"/>
                    <a:pt x="90" y="35"/>
                    <a:pt x="90" y="35"/>
                  </a:cubicBezTo>
                  <a:cubicBezTo>
                    <a:pt x="90" y="35"/>
                    <a:pt x="90" y="34"/>
                    <a:pt x="90" y="34"/>
                  </a:cubicBezTo>
                  <a:cubicBezTo>
                    <a:pt x="90" y="34"/>
                    <a:pt x="90" y="34"/>
                    <a:pt x="91" y="34"/>
                  </a:cubicBezTo>
                  <a:cubicBezTo>
                    <a:pt x="91" y="34"/>
                    <a:pt x="91" y="35"/>
                    <a:pt x="92" y="35"/>
                  </a:cubicBezTo>
                  <a:cubicBezTo>
                    <a:pt x="92" y="36"/>
                    <a:pt x="91" y="38"/>
                    <a:pt x="92" y="38"/>
                  </a:cubicBezTo>
                  <a:cubicBezTo>
                    <a:pt x="92" y="39"/>
                    <a:pt x="92" y="37"/>
                    <a:pt x="92" y="37"/>
                  </a:cubicBezTo>
                  <a:cubicBezTo>
                    <a:pt x="92" y="37"/>
                    <a:pt x="93" y="38"/>
                    <a:pt x="93" y="38"/>
                  </a:cubicBezTo>
                  <a:cubicBezTo>
                    <a:pt x="93" y="37"/>
                    <a:pt x="93" y="37"/>
                    <a:pt x="94" y="37"/>
                  </a:cubicBezTo>
                  <a:cubicBezTo>
                    <a:pt x="94" y="37"/>
                    <a:pt x="95" y="37"/>
                    <a:pt x="95" y="37"/>
                  </a:cubicBezTo>
                  <a:cubicBezTo>
                    <a:pt x="96" y="37"/>
                    <a:pt x="95" y="36"/>
                    <a:pt x="94" y="36"/>
                  </a:cubicBezTo>
                  <a:cubicBezTo>
                    <a:pt x="93" y="36"/>
                    <a:pt x="93" y="35"/>
                    <a:pt x="93" y="35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2" y="33"/>
                    <a:pt x="93" y="33"/>
                    <a:pt x="93" y="33"/>
                  </a:cubicBezTo>
                  <a:cubicBezTo>
                    <a:pt x="94" y="32"/>
                    <a:pt x="94" y="32"/>
                    <a:pt x="94" y="33"/>
                  </a:cubicBezTo>
                  <a:cubicBezTo>
                    <a:pt x="94" y="34"/>
                    <a:pt x="95" y="34"/>
                    <a:pt x="95" y="34"/>
                  </a:cubicBezTo>
                  <a:cubicBezTo>
                    <a:pt x="95" y="35"/>
                    <a:pt x="95" y="35"/>
                    <a:pt x="96" y="36"/>
                  </a:cubicBezTo>
                  <a:cubicBezTo>
                    <a:pt x="96" y="36"/>
                    <a:pt x="97" y="36"/>
                    <a:pt x="97" y="36"/>
                  </a:cubicBezTo>
                  <a:cubicBezTo>
                    <a:pt x="97" y="36"/>
                    <a:pt x="98" y="36"/>
                    <a:pt x="98" y="36"/>
                  </a:cubicBezTo>
                  <a:cubicBezTo>
                    <a:pt x="99" y="37"/>
                    <a:pt x="97" y="38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7" y="38"/>
                    <a:pt x="98" y="38"/>
                    <a:pt x="98" y="38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99" y="38"/>
                    <a:pt x="98" y="39"/>
                    <a:pt x="99" y="38"/>
                  </a:cubicBezTo>
                  <a:cubicBezTo>
                    <a:pt x="99" y="38"/>
                    <a:pt x="99" y="37"/>
                    <a:pt x="98" y="36"/>
                  </a:cubicBezTo>
                  <a:cubicBezTo>
                    <a:pt x="98" y="35"/>
                    <a:pt x="97" y="35"/>
                    <a:pt x="97" y="35"/>
                  </a:cubicBezTo>
                  <a:cubicBezTo>
                    <a:pt x="96" y="35"/>
                    <a:pt x="95" y="35"/>
                    <a:pt x="95" y="34"/>
                  </a:cubicBezTo>
                  <a:cubicBezTo>
                    <a:pt x="95" y="33"/>
                    <a:pt x="96" y="33"/>
                    <a:pt x="97" y="32"/>
                  </a:cubicBezTo>
                  <a:cubicBezTo>
                    <a:pt x="96" y="32"/>
                    <a:pt x="95" y="33"/>
                    <a:pt x="95" y="31"/>
                  </a:cubicBezTo>
                  <a:cubicBezTo>
                    <a:pt x="95" y="31"/>
                    <a:pt x="95" y="31"/>
                    <a:pt x="96" y="30"/>
                  </a:cubicBezTo>
                  <a:cubicBezTo>
                    <a:pt x="96" y="30"/>
                    <a:pt x="96" y="29"/>
                    <a:pt x="96" y="29"/>
                  </a:cubicBezTo>
                  <a:cubicBezTo>
                    <a:pt x="96" y="29"/>
                    <a:pt x="96" y="29"/>
                    <a:pt x="97" y="28"/>
                  </a:cubicBezTo>
                  <a:cubicBezTo>
                    <a:pt x="97" y="28"/>
                    <a:pt x="97" y="28"/>
                    <a:pt x="97" y="28"/>
                  </a:cubicBezTo>
                  <a:cubicBezTo>
                    <a:pt x="98" y="28"/>
                    <a:pt x="99" y="28"/>
                    <a:pt x="99" y="27"/>
                  </a:cubicBezTo>
                  <a:cubicBezTo>
                    <a:pt x="100" y="27"/>
                    <a:pt x="100" y="27"/>
                    <a:pt x="100" y="28"/>
                  </a:cubicBezTo>
                  <a:cubicBezTo>
                    <a:pt x="101" y="28"/>
                    <a:pt x="100" y="29"/>
                    <a:pt x="100" y="30"/>
                  </a:cubicBezTo>
                  <a:cubicBezTo>
                    <a:pt x="100" y="30"/>
                    <a:pt x="100" y="31"/>
                    <a:pt x="100" y="31"/>
                  </a:cubicBezTo>
                  <a:cubicBezTo>
                    <a:pt x="100" y="32"/>
                    <a:pt x="100" y="32"/>
                    <a:pt x="100" y="33"/>
                  </a:cubicBezTo>
                  <a:cubicBezTo>
                    <a:pt x="99" y="33"/>
                    <a:pt x="99" y="34"/>
                    <a:pt x="99" y="34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99" y="35"/>
                    <a:pt x="100" y="34"/>
                    <a:pt x="100" y="34"/>
                  </a:cubicBezTo>
                  <a:cubicBezTo>
                    <a:pt x="100" y="33"/>
                    <a:pt x="100" y="32"/>
                    <a:pt x="100" y="32"/>
                  </a:cubicBezTo>
                  <a:cubicBezTo>
                    <a:pt x="101" y="30"/>
                    <a:pt x="102" y="32"/>
                    <a:pt x="103" y="32"/>
                  </a:cubicBezTo>
                  <a:cubicBezTo>
                    <a:pt x="103" y="32"/>
                    <a:pt x="102" y="32"/>
                    <a:pt x="102" y="31"/>
                  </a:cubicBezTo>
                  <a:cubicBezTo>
                    <a:pt x="101" y="31"/>
                    <a:pt x="101" y="31"/>
                    <a:pt x="101" y="30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8"/>
                    <a:pt x="101" y="27"/>
                    <a:pt x="102" y="27"/>
                  </a:cubicBezTo>
                  <a:cubicBezTo>
                    <a:pt x="102" y="27"/>
                    <a:pt x="102" y="28"/>
                    <a:pt x="102" y="28"/>
                  </a:cubicBezTo>
                  <a:cubicBezTo>
                    <a:pt x="102" y="28"/>
                    <a:pt x="102" y="27"/>
                    <a:pt x="102" y="27"/>
                  </a:cubicBezTo>
                  <a:cubicBezTo>
                    <a:pt x="102" y="27"/>
                    <a:pt x="102" y="26"/>
                    <a:pt x="102" y="26"/>
                  </a:cubicBezTo>
                  <a:cubicBezTo>
                    <a:pt x="102" y="26"/>
                    <a:pt x="103" y="26"/>
                    <a:pt x="103" y="26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103" y="25"/>
                    <a:pt x="104" y="24"/>
                    <a:pt x="104" y="24"/>
                  </a:cubicBezTo>
                  <a:cubicBezTo>
                    <a:pt x="105" y="25"/>
                    <a:pt x="105" y="26"/>
                    <a:pt x="105" y="28"/>
                  </a:cubicBezTo>
                  <a:cubicBezTo>
                    <a:pt x="104" y="28"/>
                    <a:pt x="104" y="29"/>
                    <a:pt x="104" y="29"/>
                  </a:cubicBezTo>
                  <a:cubicBezTo>
                    <a:pt x="104" y="30"/>
                    <a:pt x="105" y="30"/>
                    <a:pt x="105" y="31"/>
                  </a:cubicBezTo>
                  <a:cubicBezTo>
                    <a:pt x="105" y="32"/>
                    <a:pt x="104" y="32"/>
                    <a:pt x="104" y="32"/>
                  </a:cubicBezTo>
                  <a:cubicBezTo>
                    <a:pt x="104" y="32"/>
                    <a:pt x="104" y="33"/>
                    <a:pt x="104" y="34"/>
                  </a:cubicBezTo>
                  <a:cubicBezTo>
                    <a:pt x="104" y="34"/>
                    <a:pt x="104" y="35"/>
                    <a:pt x="103" y="35"/>
                  </a:cubicBezTo>
                  <a:cubicBezTo>
                    <a:pt x="103" y="36"/>
                    <a:pt x="102" y="36"/>
                    <a:pt x="102" y="36"/>
                  </a:cubicBezTo>
                  <a:cubicBezTo>
                    <a:pt x="102" y="36"/>
                    <a:pt x="102" y="37"/>
                    <a:pt x="101" y="37"/>
                  </a:cubicBezTo>
                  <a:cubicBezTo>
                    <a:pt x="101" y="38"/>
                    <a:pt x="102" y="38"/>
                    <a:pt x="102" y="37"/>
                  </a:cubicBezTo>
                  <a:cubicBezTo>
                    <a:pt x="102" y="37"/>
                    <a:pt x="103" y="36"/>
                    <a:pt x="103" y="36"/>
                  </a:cubicBezTo>
                  <a:cubicBezTo>
                    <a:pt x="104" y="36"/>
                    <a:pt x="104" y="35"/>
                    <a:pt x="104" y="35"/>
                  </a:cubicBezTo>
                  <a:cubicBezTo>
                    <a:pt x="104" y="34"/>
                    <a:pt x="105" y="34"/>
                    <a:pt x="105" y="33"/>
                  </a:cubicBezTo>
                  <a:cubicBezTo>
                    <a:pt x="105" y="33"/>
                    <a:pt x="105" y="32"/>
                    <a:pt x="105" y="32"/>
                  </a:cubicBezTo>
                  <a:cubicBezTo>
                    <a:pt x="106" y="32"/>
                    <a:pt x="106" y="33"/>
                    <a:pt x="106" y="33"/>
                  </a:cubicBezTo>
                  <a:cubicBezTo>
                    <a:pt x="107" y="33"/>
                    <a:pt x="107" y="33"/>
                    <a:pt x="108" y="33"/>
                  </a:cubicBezTo>
                  <a:cubicBezTo>
                    <a:pt x="108" y="33"/>
                    <a:pt x="107" y="33"/>
                    <a:pt x="107" y="32"/>
                  </a:cubicBezTo>
                  <a:cubicBezTo>
                    <a:pt x="106" y="32"/>
                    <a:pt x="106" y="32"/>
                    <a:pt x="106" y="31"/>
                  </a:cubicBezTo>
                  <a:cubicBezTo>
                    <a:pt x="106" y="31"/>
                    <a:pt x="106" y="31"/>
                    <a:pt x="106" y="31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106" y="29"/>
                    <a:pt x="106" y="29"/>
                    <a:pt x="106" y="29"/>
                  </a:cubicBezTo>
                  <a:cubicBezTo>
                    <a:pt x="105" y="29"/>
                    <a:pt x="105" y="29"/>
                    <a:pt x="105" y="28"/>
                  </a:cubicBezTo>
                  <a:cubicBezTo>
                    <a:pt x="105" y="28"/>
                    <a:pt x="107" y="28"/>
                    <a:pt x="107" y="27"/>
                  </a:cubicBezTo>
                  <a:cubicBezTo>
                    <a:pt x="107" y="27"/>
                    <a:pt x="107" y="26"/>
                    <a:pt x="108" y="26"/>
                  </a:cubicBezTo>
                  <a:cubicBezTo>
                    <a:pt x="108" y="25"/>
                    <a:pt x="109" y="25"/>
                    <a:pt x="109" y="25"/>
                  </a:cubicBezTo>
                  <a:cubicBezTo>
                    <a:pt x="109" y="25"/>
                    <a:pt x="108" y="26"/>
                    <a:pt x="108" y="27"/>
                  </a:cubicBezTo>
                  <a:cubicBezTo>
                    <a:pt x="108" y="27"/>
                    <a:pt x="109" y="28"/>
                    <a:pt x="109" y="27"/>
                  </a:cubicBezTo>
                  <a:cubicBezTo>
                    <a:pt x="109" y="27"/>
                    <a:pt x="109" y="26"/>
                    <a:pt x="110" y="26"/>
                  </a:cubicBezTo>
                  <a:cubicBezTo>
                    <a:pt x="110" y="26"/>
                    <a:pt x="110" y="27"/>
                    <a:pt x="110" y="27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0" y="27"/>
                    <a:pt x="110" y="26"/>
                    <a:pt x="110" y="26"/>
                  </a:cubicBezTo>
                  <a:cubicBezTo>
                    <a:pt x="110" y="25"/>
                    <a:pt x="111" y="25"/>
                    <a:pt x="111" y="25"/>
                  </a:cubicBezTo>
                  <a:cubicBezTo>
                    <a:pt x="110" y="24"/>
                    <a:pt x="110" y="24"/>
                    <a:pt x="110" y="24"/>
                  </a:cubicBezTo>
                  <a:cubicBezTo>
                    <a:pt x="110" y="24"/>
                    <a:pt x="111" y="23"/>
                    <a:pt x="111" y="23"/>
                  </a:cubicBezTo>
                  <a:cubicBezTo>
                    <a:pt x="111" y="22"/>
                    <a:pt x="112" y="24"/>
                    <a:pt x="112" y="24"/>
                  </a:cubicBezTo>
                  <a:cubicBezTo>
                    <a:pt x="113" y="25"/>
                    <a:pt x="113" y="25"/>
                    <a:pt x="113" y="25"/>
                  </a:cubicBezTo>
                  <a:cubicBezTo>
                    <a:pt x="114" y="25"/>
                    <a:pt x="114" y="25"/>
                    <a:pt x="114" y="26"/>
                  </a:cubicBezTo>
                  <a:cubicBezTo>
                    <a:pt x="115" y="27"/>
                    <a:pt x="115" y="28"/>
                    <a:pt x="116" y="29"/>
                  </a:cubicBezTo>
                  <a:cubicBezTo>
                    <a:pt x="117" y="29"/>
                    <a:pt x="116" y="27"/>
                    <a:pt x="116" y="27"/>
                  </a:cubicBezTo>
                  <a:cubicBezTo>
                    <a:pt x="116" y="27"/>
                    <a:pt x="116" y="26"/>
                    <a:pt x="115" y="26"/>
                  </a:cubicBezTo>
                  <a:cubicBezTo>
                    <a:pt x="115" y="26"/>
                    <a:pt x="115" y="26"/>
                    <a:pt x="115" y="25"/>
                  </a:cubicBezTo>
                  <a:cubicBezTo>
                    <a:pt x="115" y="24"/>
                    <a:pt x="116" y="23"/>
                    <a:pt x="116" y="25"/>
                  </a:cubicBezTo>
                  <a:cubicBezTo>
                    <a:pt x="116" y="25"/>
                    <a:pt x="116" y="24"/>
                    <a:pt x="116" y="23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5" y="23"/>
                    <a:pt x="115" y="23"/>
                    <a:pt x="115" y="23"/>
                  </a:cubicBezTo>
                  <a:cubicBezTo>
                    <a:pt x="115" y="23"/>
                    <a:pt x="114" y="23"/>
                    <a:pt x="114" y="23"/>
                  </a:cubicBezTo>
                  <a:cubicBezTo>
                    <a:pt x="114" y="23"/>
                    <a:pt x="115" y="23"/>
                    <a:pt x="115" y="22"/>
                  </a:cubicBezTo>
                  <a:cubicBezTo>
                    <a:pt x="115" y="22"/>
                    <a:pt x="116" y="22"/>
                    <a:pt x="116" y="22"/>
                  </a:cubicBezTo>
                  <a:cubicBezTo>
                    <a:pt x="116" y="22"/>
                    <a:pt x="116" y="21"/>
                    <a:pt x="116" y="21"/>
                  </a:cubicBezTo>
                  <a:cubicBezTo>
                    <a:pt x="116" y="21"/>
                    <a:pt x="115" y="22"/>
                    <a:pt x="114" y="22"/>
                  </a:cubicBezTo>
                  <a:cubicBezTo>
                    <a:pt x="114" y="22"/>
                    <a:pt x="114" y="22"/>
                    <a:pt x="114" y="22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3" y="22"/>
                    <a:pt x="112" y="22"/>
                    <a:pt x="112" y="21"/>
                  </a:cubicBezTo>
                  <a:cubicBezTo>
                    <a:pt x="112" y="21"/>
                    <a:pt x="112" y="21"/>
                    <a:pt x="112" y="20"/>
                  </a:cubicBezTo>
                  <a:cubicBezTo>
                    <a:pt x="112" y="20"/>
                    <a:pt x="110" y="20"/>
                    <a:pt x="110" y="19"/>
                  </a:cubicBezTo>
                  <a:cubicBezTo>
                    <a:pt x="111" y="18"/>
                    <a:pt x="112" y="18"/>
                    <a:pt x="112" y="19"/>
                  </a:cubicBezTo>
                  <a:cubicBezTo>
                    <a:pt x="113" y="19"/>
                    <a:pt x="112" y="18"/>
                    <a:pt x="112" y="17"/>
                  </a:cubicBezTo>
                  <a:cubicBezTo>
                    <a:pt x="113" y="17"/>
                    <a:pt x="113" y="18"/>
                    <a:pt x="113" y="18"/>
                  </a:cubicBezTo>
                  <a:cubicBezTo>
                    <a:pt x="114" y="18"/>
                    <a:pt x="113" y="17"/>
                    <a:pt x="113" y="16"/>
                  </a:cubicBezTo>
                  <a:cubicBezTo>
                    <a:pt x="114" y="16"/>
                    <a:pt x="114" y="18"/>
                    <a:pt x="114" y="18"/>
                  </a:cubicBezTo>
                  <a:cubicBezTo>
                    <a:pt x="114" y="19"/>
                    <a:pt x="114" y="20"/>
                    <a:pt x="115" y="21"/>
                  </a:cubicBezTo>
                  <a:cubicBezTo>
                    <a:pt x="115" y="21"/>
                    <a:pt x="115" y="20"/>
                    <a:pt x="115" y="19"/>
                  </a:cubicBezTo>
                  <a:cubicBezTo>
                    <a:pt x="115" y="19"/>
                    <a:pt x="114" y="18"/>
                    <a:pt x="115" y="18"/>
                  </a:cubicBezTo>
                  <a:cubicBezTo>
                    <a:pt x="115" y="17"/>
                    <a:pt x="115" y="17"/>
                    <a:pt x="115" y="17"/>
                  </a:cubicBezTo>
                  <a:cubicBezTo>
                    <a:pt x="116" y="17"/>
                    <a:pt x="115" y="18"/>
                    <a:pt x="115" y="18"/>
                  </a:cubicBezTo>
                  <a:cubicBezTo>
                    <a:pt x="116" y="18"/>
                    <a:pt x="116" y="17"/>
                    <a:pt x="116" y="17"/>
                  </a:cubicBezTo>
                  <a:cubicBezTo>
                    <a:pt x="116" y="18"/>
                    <a:pt x="116" y="19"/>
                    <a:pt x="117" y="18"/>
                  </a:cubicBezTo>
                  <a:cubicBezTo>
                    <a:pt x="117" y="18"/>
                    <a:pt x="116" y="18"/>
                    <a:pt x="117" y="18"/>
                  </a:cubicBezTo>
                  <a:cubicBezTo>
                    <a:pt x="117" y="18"/>
                    <a:pt x="117" y="18"/>
                    <a:pt x="117" y="18"/>
                  </a:cubicBezTo>
                  <a:cubicBezTo>
                    <a:pt x="118" y="18"/>
                    <a:pt x="117" y="20"/>
                    <a:pt x="117" y="20"/>
                  </a:cubicBezTo>
                  <a:cubicBezTo>
                    <a:pt x="117" y="21"/>
                    <a:pt x="119" y="21"/>
                    <a:pt x="119" y="21"/>
                  </a:cubicBezTo>
                  <a:cubicBezTo>
                    <a:pt x="119" y="21"/>
                    <a:pt x="119" y="21"/>
                    <a:pt x="118" y="20"/>
                  </a:cubicBezTo>
                  <a:cubicBezTo>
                    <a:pt x="118" y="20"/>
                    <a:pt x="118" y="20"/>
                    <a:pt x="118" y="19"/>
                  </a:cubicBezTo>
                  <a:cubicBezTo>
                    <a:pt x="118" y="19"/>
                    <a:pt x="118" y="18"/>
                    <a:pt x="119" y="19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21" y="19"/>
                    <a:pt x="122" y="19"/>
                    <a:pt x="122" y="20"/>
                  </a:cubicBezTo>
                  <a:cubicBezTo>
                    <a:pt x="122" y="20"/>
                    <a:pt x="121" y="21"/>
                    <a:pt x="121" y="21"/>
                  </a:cubicBezTo>
                  <a:cubicBezTo>
                    <a:pt x="120" y="21"/>
                    <a:pt x="117" y="21"/>
                    <a:pt x="118" y="23"/>
                  </a:cubicBezTo>
                  <a:cubicBezTo>
                    <a:pt x="118" y="23"/>
                    <a:pt x="118" y="22"/>
                    <a:pt x="119" y="22"/>
                  </a:cubicBezTo>
                  <a:cubicBezTo>
                    <a:pt x="119" y="22"/>
                    <a:pt x="120" y="22"/>
                    <a:pt x="120" y="22"/>
                  </a:cubicBezTo>
                  <a:cubicBezTo>
                    <a:pt x="121" y="22"/>
                    <a:pt x="121" y="21"/>
                    <a:pt x="122" y="21"/>
                  </a:cubicBezTo>
                  <a:cubicBezTo>
                    <a:pt x="122" y="21"/>
                    <a:pt x="122" y="22"/>
                    <a:pt x="122" y="23"/>
                  </a:cubicBezTo>
                  <a:cubicBezTo>
                    <a:pt x="122" y="23"/>
                    <a:pt x="123" y="23"/>
                    <a:pt x="123" y="23"/>
                  </a:cubicBezTo>
                  <a:cubicBezTo>
                    <a:pt x="123" y="23"/>
                    <a:pt x="123" y="23"/>
                    <a:pt x="123" y="24"/>
                  </a:cubicBezTo>
                  <a:cubicBezTo>
                    <a:pt x="123" y="24"/>
                    <a:pt x="123" y="24"/>
                    <a:pt x="124" y="24"/>
                  </a:cubicBezTo>
                  <a:cubicBezTo>
                    <a:pt x="124" y="24"/>
                    <a:pt x="124" y="24"/>
                    <a:pt x="124" y="24"/>
                  </a:cubicBezTo>
                  <a:cubicBezTo>
                    <a:pt x="124" y="24"/>
                    <a:pt x="124" y="24"/>
                    <a:pt x="124" y="24"/>
                  </a:cubicBezTo>
                  <a:cubicBezTo>
                    <a:pt x="125" y="24"/>
                    <a:pt x="124" y="24"/>
                    <a:pt x="125" y="24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6" y="23"/>
                    <a:pt x="125" y="23"/>
                    <a:pt x="125" y="23"/>
                  </a:cubicBezTo>
                  <a:cubicBezTo>
                    <a:pt x="125" y="23"/>
                    <a:pt x="124" y="22"/>
                    <a:pt x="124" y="22"/>
                  </a:cubicBezTo>
                  <a:cubicBezTo>
                    <a:pt x="123" y="21"/>
                    <a:pt x="125" y="21"/>
                    <a:pt x="125" y="21"/>
                  </a:cubicBezTo>
                  <a:cubicBezTo>
                    <a:pt x="125" y="20"/>
                    <a:pt x="124" y="20"/>
                    <a:pt x="125" y="20"/>
                  </a:cubicBezTo>
                  <a:cubicBezTo>
                    <a:pt x="125" y="19"/>
                    <a:pt x="124" y="20"/>
                    <a:pt x="124" y="19"/>
                  </a:cubicBezTo>
                  <a:cubicBezTo>
                    <a:pt x="123" y="19"/>
                    <a:pt x="124" y="19"/>
                    <a:pt x="124" y="19"/>
                  </a:cubicBezTo>
                  <a:cubicBezTo>
                    <a:pt x="125" y="19"/>
                    <a:pt x="126" y="19"/>
                    <a:pt x="126" y="19"/>
                  </a:cubicBezTo>
                  <a:cubicBezTo>
                    <a:pt x="126" y="18"/>
                    <a:pt x="124" y="18"/>
                    <a:pt x="124" y="18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4" y="18"/>
                    <a:pt x="125" y="18"/>
                    <a:pt x="125" y="18"/>
                  </a:cubicBezTo>
                  <a:cubicBezTo>
                    <a:pt x="126" y="18"/>
                    <a:pt x="126" y="18"/>
                    <a:pt x="126" y="17"/>
                  </a:cubicBezTo>
                  <a:cubicBezTo>
                    <a:pt x="126" y="16"/>
                    <a:pt x="126" y="16"/>
                    <a:pt x="127" y="15"/>
                  </a:cubicBezTo>
                  <a:cubicBezTo>
                    <a:pt x="127" y="15"/>
                    <a:pt x="127" y="14"/>
                    <a:pt x="128" y="14"/>
                  </a:cubicBezTo>
                  <a:cubicBezTo>
                    <a:pt x="129" y="14"/>
                    <a:pt x="129" y="14"/>
                    <a:pt x="130" y="14"/>
                  </a:cubicBezTo>
                  <a:cubicBezTo>
                    <a:pt x="130" y="14"/>
                    <a:pt x="131" y="15"/>
                    <a:pt x="131" y="14"/>
                  </a:cubicBezTo>
                  <a:cubicBezTo>
                    <a:pt x="132" y="14"/>
                    <a:pt x="131" y="13"/>
                    <a:pt x="131" y="13"/>
                  </a:cubicBezTo>
                  <a:cubicBezTo>
                    <a:pt x="130" y="13"/>
                    <a:pt x="130" y="13"/>
                    <a:pt x="130" y="13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31" y="11"/>
                    <a:pt x="131" y="11"/>
                    <a:pt x="131" y="10"/>
                  </a:cubicBezTo>
                  <a:cubicBezTo>
                    <a:pt x="131" y="10"/>
                    <a:pt x="132" y="9"/>
                    <a:pt x="132" y="10"/>
                  </a:cubicBezTo>
                  <a:cubicBezTo>
                    <a:pt x="133" y="10"/>
                    <a:pt x="133" y="11"/>
                    <a:pt x="133" y="11"/>
                  </a:cubicBezTo>
                  <a:cubicBezTo>
                    <a:pt x="134" y="11"/>
                    <a:pt x="134" y="11"/>
                    <a:pt x="134" y="10"/>
                  </a:cubicBezTo>
                  <a:cubicBezTo>
                    <a:pt x="134" y="10"/>
                    <a:pt x="133" y="9"/>
                    <a:pt x="133" y="9"/>
                  </a:cubicBezTo>
                  <a:cubicBezTo>
                    <a:pt x="132" y="8"/>
                    <a:pt x="132" y="9"/>
                    <a:pt x="131" y="8"/>
                  </a:cubicBezTo>
                  <a:cubicBezTo>
                    <a:pt x="131" y="8"/>
                    <a:pt x="131" y="8"/>
                    <a:pt x="131" y="7"/>
                  </a:cubicBezTo>
                  <a:cubicBezTo>
                    <a:pt x="131" y="7"/>
                    <a:pt x="131" y="7"/>
                    <a:pt x="131" y="6"/>
                  </a:cubicBezTo>
                  <a:cubicBezTo>
                    <a:pt x="131" y="6"/>
                    <a:pt x="132" y="6"/>
                    <a:pt x="132" y="6"/>
                  </a:cubicBezTo>
                  <a:cubicBezTo>
                    <a:pt x="132" y="6"/>
                    <a:pt x="132" y="7"/>
                    <a:pt x="132" y="7"/>
                  </a:cubicBezTo>
                  <a:cubicBezTo>
                    <a:pt x="132" y="7"/>
                    <a:pt x="132" y="7"/>
                    <a:pt x="133" y="7"/>
                  </a:cubicBezTo>
                  <a:cubicBezTo>
                    <a:pt x="133" y="7"/>
                    <a:pt x="133" y="8"/>
                    <a:pt x="133" y="8"/>
                  </a:cubicBezTo>
                  <a:cubicBezTo>
                    <a:pt x="134" y="7"/>
                    <a:pt x="133" y="6"/>
                    <a:pt x="134" y="6"/>
                  </a:cubicBezTo>
                  <a:cubicBezTo>
                    <a:pt x="134" y="6"/>
                    <a:pt x="133" y="6"/>
                    <a:pt x="133" y="5"/>
                  </a:cubicBezTo>
                  <a:cubicBezTo>
                    <a:pt x="133" y="5"/>
                    <a:pt x="133" y="5"/>
                    <a:pt x="133" y="4"/>
                  </a:cubicBezTo>
                  <a:cubicBezTo>
                    <a:pt x="133" y="4"/>
                    <a:pt x="134" y="4"/>
                    <a:pt x="134" y="4"/>
                  </a:cubicBezTo>
                  <a:cubicBezTo>
                    <a:pt x="135" y="4"/>
                    <a:pt x="135" y="5"/>
                    <a:pt x="134" y="5"/>
                  </a:cubicBezTo>
                  <a:cubicBezTo>
                    <a:pt x="136" y="6"/>
                    <a:pt x="135" y="4"/>
                    <a:pt x="136" y="4"/>
                  </a:cubicBezTo>
                  <a:cubicBezTo>
                    <a:pt x="136" y="4"/>
                    <a:pt x="136" y="5"/>
                    <a:pt x="136" y="5"/>
                  </a:cubicBezTo>
                  <a:cubicBezTo>
                    <a:pt x="136" y="6"/>
                    <a:pt x="135" y="6"/>
                    <a:pt x="136" y="6"/>
                  </a:cubicBezTo>
                  <a:cubicBezTo>
                    <a:pt x="136" y="6"/>
                    <a:pt x="136" y="5"/>
                    <a:pt x="137" y="5"/>
                  </a:cubicBezTo>
                  <a:cubicBezTo>
                    <a:pt x="137" y="5"/>
                    <a:pt x="137" y="6"/>
                    <a:pt x="138" y="6"/>
                  </a:cubicBezTo>
                  <a:cubicBezTo>
                    <a:pt x="138" y="7"/>
                    <a:pt x="137" y="8"/>
                    <a:pt x="138" y="8"/>
                  </a:cubicBezTo>
                  <a:cubicBezTo>
                    <a:pt x="138" y="7"/>
                    <a:pt x="138" y="6"/>
                    <a:pt x="138" y="6"/>
                  </a:cubicBezTo>
                  <a:cubicBezTo>
                    <a:pt x="138" y="5"/>
                    <a:pt x="138" y="4"/>
                    <a:pt x="138" y="4"/>
                  </a:cubicBezTo>
                  <a:cubicBezTo>
                    <a:pt x="139" y="4"/>
                    <a:pt x="139" y="5"/>
                    <a:pt x="139" y="6"/>
                  </a:cubicBezTo>
                  <a:cubicBezTo>
                    <a:pt x="139" y="6"/>
                    <a:pt x="139" y="6"/>
                    <a:pt x="140" y="6"/>
                  </a:cubicBezTo>
                  <a:cubicBezTo>
                    <a:pt x="140" y="5"/>
                    <a:pt x="140" y="5"/>
                    <a:pt x="141" y="6"/>
                  </a:cubicBezTo>
                  <a:cubicBezTo>
                    <a:pt x="141" y="6"/>
                    <a:pt x="141" y="5"/>
                    <a:pt x="142" y="5"/>
                  </a:cubicBezTo>
                  <a:cubicBezTo>
                    <a:pt x="142" y="6"/>
                    <a:pt x="142" y="6"/>
                    <a:pt x="142" y="7"/>
                  </a:cubicBezTo>
                  <a:cubicBezTo>
                    <a:pt x="142" y="7"/>
                    <a:pt x="141" y="7"/>
                    <a:pt x="141" y="8"/>
                  </a:cubicBezTo>
                  <a:cubicBezTo>
                    <a:pt x="141" y="8"/>
                    <a:pt x="140" y="8"/>
                    <a:pt x="140" y="8"/>
                  </a:cubicBezTo>
                  <a:cubicBezTo>
                    <a:pt x="140" y="9"/>
                    <a:pt x="140" y="9"/>
                    <a:pt x="140" y="9"/>
                  </a:cubicBezTo>
                  <a:cubicBezTo>
                    <a:pt x="140" y="10"/>
                    <a:pt x="139" y="10"/>
                    <a:pt x="139" y="10"/>
                  </a:cubicBezTo>
                  <a:cubicBezTo>
                    <a:pt x="138" y="10"/>
                    <a:pt x="138" y="11"/>
                    <a:pt x="138" y="11"/>
                  </a:cubicBezTo>
                  <a:cubicBezTo>
                    <a:pt x="137" y="12"/>
                    <a:pt x="137" y="12"/>
                    <a:pt x="136" y="13"/>
                  </a:cubicBezTo>
                  <a:cubicBezTo>
                    <a:pt x="137" y="13"/>
                    <a:pt x="137" y="13"/>
                    <a:pt x="137" y="14"/>
                  </a:cubicBezTo>
                  <a:cubicBezTo>
                    <a:pt x="137" y="14"/>
                    <a:pt x="138" y="15"/>
                    <a:pt x="138" y="16"/>
                  </a:cubicBezTo>
                  <a:cubicBezTo>
                    <a:pt x="137" y="16"/>
                    <a:pt x="137" y="16"/>
                    <a:pt x="137" y="17"/>
                  </a:cubicBezTo>
                  <a:cubicBezTo>
                    <a:pt x="136" y="17"/>
                    <a:pt x="137" y="17"/>
                    <a:pt x="137" y="17"/>
                  </a:cubicBezTo>
                  <a:cubicBezTo>
                    <a:pt x="137" y="18"/>
                    <a:pt x="137" y="18"/>
                    <a:pt x="136" y="18"/>
                  </a:cubicBezTo>
                  <a:cubicBezTo>
                    <a:pt x="136" y="18"/>
                    <a:pt x="136" y="19"/>
                    <a:pt x="136" y="19"/>
                  </a:cubicBezTo>
                  <a:cubicBezTo>
                    <a:pt x="135" y="20"/>
                    <a:pt x="135" y="22"/>
                    <a:pt x="136" y="22"/>
                  </a:cubicBezTo>
                  <a:cubicBezTo>
                    <a:pt x="136" y="22"/>
                    <a:pt x="135" y="21"/>
                    <a:pt x="136" y="21"/>
                  </a:cubicBezTo>
                  <a:cubicBezTo>
                    <a:pt x="136" y="21"/>
                    <a:pt x="136" y="22"/>
                    <a:pt x="137" y="22"/>
                  </a:cubicBezTo>
                  <a:cubicBezTo>
                    <a:pt x="137" y="22"/>
                    <a:pt x="137" y="21"/>
                    <a:pt x="138" y="20"/>
                  </a:cubicBezTo>
                  <a:cubicBezTo>
                    <a:pt x="138" y="20"/>
                    <a:pt x="138" y="19"/>
                    <a:pt x="139" y="18"/>
                  </a:cubicBezTo>
                  <a:cubicBezTo>
                    <a:pt x="139" y="18"/>
                    <a:pt x="139" y="18"/>
                    <a:pt x="139" y="17"/>
                  </a:cubicBezTo>
                  <a:cubicBezTo>
                    <a:pt x="139" y="17"/>
                    <a:pt x="139" y="17"/>
                    <a:pt x="139" y="17"/>
                  </a:cubicBezTo>
                  <a:cubicBezTo>
                    <a:pt x="138" y="16"/>
                    <a:pt x="140" y="15"/>
                    <a:pt x="141" y="14"/>
                  </a:cubicBezTo>
                  <a:cubicBezTo>
                    <a:pt x="142" y="13"/>
                    <a:pt x="142" y="11"/>
                    <a:pt x="143" y="10"/>
                  </a:cubicBezTo>
                  <a:cubicBezTo>
                    <a:pt x="143" y="9"/>
                    <a:pt x="144" y="8"/>
                    <a:pt x="144" y="8"/>
                  </a:cubicBezTo>
                  <a:cubicBezTo>
                    <a:pt x="144" y="7"/>
                    <a:pt x="144" y="6"/>
                    <a:pt x="145" y="6"/>
                  </a:cubicBezTo>
                  <a:cubicBezTo>
                    <a:pt x="145" y="5"/>
                    <a:pt x="147" y="3"/>
                    <a:pt x="147" y="5"/>
                  </a:cubicBezTo>
                  <a:cubicBezTo>
                    <a:pt x="148" y="6"/>
                    <a:pt x="147" y="6"/>
                    <a:pt x="147" y="7"/>
                  </a:cubicBezTo>
                  <a:cubicBezTo>
                    <a:pt x="147" y="7"/>
                    <a:pt x="147" y="7"/>
                    <a:pt x="147" y="8"/>
                  </a:cubicBezTo>
                  <a:cubicBezTo>
                    <a:pt x="147" y="8"/>
                    <a:pt x="147" y="9"/>
                    <a:pt x="147" y="10"/>
                  </a:cubicBezTo>
                  <a:cubicBezTo>
                    <a:pt x="146" y="10"/>
                    <a:pt x="145" y="10"/>
                    <a:pt x="145" y="11"/>
                  </a:cubicBezTo>
                  <a:cubicBezTo>
                    <a:pt x="145" y="11"/>
                    <a:pt x="146" y="10"/>
                    <a:pt x="147" y="10"/>
                  </a:cubicBezTo>
                  <a:cubicBezTo>
                    <a:pt x="147" y="11"/>
                    <a:pt x="147" y="12"/>
                    <a:pt x="147" y="13"/>
                  </a:cubicBezTo>
                  <a:cubicBezTo>
                    <a:pt x="146" y="13"/>
                    <a:pt x="146" y="14"/>
                    <a:pt x="146" y="15"/>
                  </a:cubicBezTo>
                  <a:cubicBezTo>
                    <a:pt x="146" y="15"/>
                    <a:pt x="146" y="16"/>
                    <a:pt x="146" y="16"/>
                  </a:cubicBezTo>
                  <a:cubicBezTo>
                    <a:pt x="146" y="17"/>
                    <a:pt x="146" y="16"/>
                    <a:pt x="146" y="16"/>
                  </a:cubicBezTo>
                  <a:cubicBezTo>
                    <a:pt x="147" y="16"/>
                    <a:pt x="147" y="16"/>
                    <a:pt x="147" y="15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47" y="15"/>
                    <a:pt x="147" y="15"/>
                    <a:pt x="148" y="15"/>
                  </a:cubicBezTo>
                  <a:cubicBezTo>
                    <a:pt x="148" y="15"/>
                    <a:pt x="148" y="15"/>
                    <a:pt x="148" y="14"/>
                  </a:cubicBezTo>
                  <a:cubicBezTo>
                    <a:pt x="148" y="14"/>
                    <a:pt x="148" y="14"/>
                    <a:pt x="148" y="14"/>
                  </a:cubicBezTo>
                  <a:cubicBezTo>
                    <a:pt x="149" y="14"/>
                    <a:pt x="149" y="14"/>
                    <a:pt x="150" y="14"/>
                  </a:cubicBezTo>
                  <a:cubicBezTo>
                    <a:pt x="150" y="14"/>
                    <a:pt x="149" y="13"/>
                    <a:pt x="149" y="13"/>
                  </a:cubicBezTo>
                  <a:cubicBezTo>
                    <a:pt x="149" y="12"/>
                    <a:pt x="149" y="11"/>
                    <a:pt x="150" y="11"/>
                  </a:cubicBezTo>
                  <a:cubicBezTo>
                    <a:pt x="150" y="12"/>
                    <a:pt x="151" y="13"/>
                    <a:pt x="151" y="12"/>
                  </a:cubicBezTo>
                  <a:cubicBezTo>
                    <a:pt x="151" y="11"/>
                    <a:pt x="150" y="11"/>
                    <a:pt x="150" y="11"/>
                  </a:cubicBezTo>
                  <a:cubicBezTo>
                    <a:pt x="150" y="11"/>
                    <a:pt x="150" y="10"/>
                    <a:pt x="150" y="10"/>
                  </a:cubicBezTo>
                  <a:cubicBezTo>
                    <a:pt x="150" y="10"/>
                    <a:pt x="150" y="10"/>
                    <a:pt x="150" y="10"/>
                  </a:cubicBezTo>
                  <a:cubicBezTo>
                    <a:pt x="150" y="10"/>
                    <a:pt x="150" y="9"/>
                    <a:pt x="150" y="9"/>
                  </a:cubicBezTo>
                  <a:cubicBezTo>
                    <a:pt x="150" y="9"/>
                    <a:pt x="150" y="9"/>
                    <a:pt x="150" y="9"/>
                  </a:cubicBezTo>
                  <a:cubicBezTo>
                    <a:pt x="151" y="8"/>
                    <a:pt x="151" y="9"/>
                    <a:pt x="151" y="8"/>
                  </a:cubicBezTo>
                  <a:cubicBezTo>
                    <a:pt x="151" y="8"/>
                    <a:pt x="151" y="8"/>
                    <a:pt x="151" y="8"/>
                  </a:cubicBezTo>
                  <a:cubicBezTo>
                    <a:pt x="151" y="7"/>
                    <a:pt x="151" y="7"/>
                    <a:pt x="152" y="7"/>
                  </a:cubicBezTo>
                  <a:cubicBezTo>
                    <a:pt x="152" y="7"/>
                    <a:pt x="153" y="8"/>
                    <a:pt x="153" y="7"/>
                  </a:cubicBezTo>
                  <a:cubicBezTo>
                    <a:pt x="153" y="7"/>
                    <a:pt x="153" y="7"/>
                    <a:pt x="153" y="7"/>
                  </a:cubicBezTo>
                  <a:cubicBezTo>
                    <a:pt x="153" y="7"/>
                    <a:pt x="153" y="7"/>
                    <a:pt x="153" y="7"/>
                  </a:cubicBezTo>
                  <a:cubicBezTo>
                    <a:pt x="153" y="6"/>
                    <a:pt x="152" y="6"/>
                    <a:pt x="152" y="5"/>
                  </a:cubicBezTo>
                  <a:cubicBezTo>
                    <a:pt x="151" y="5"/>
                    <a:pt x="151" y="6"/>
                    <a:pt x="151" y="5"/>
                  </a:cubicBezTo>
                  <a:cubicBezTo>
                    <a:pt x="150" y="5"/>
                    <a:pt x="150" y="5"/>
                    <a:pt x="150" y="4"/>
                  </a:cubicBezTo>
                  <a:cubicBezTo>
                    <a:pt x="150" y="4"/>
                    <a:pt x="152" y="5"/>
                    <a:pt x="151" y="4"/>
                  </a:cubicBezTo>
                  <a:cubicBezTo>
                    <a:pt x="151" y="4"/>
                    <a:pt x="150" y="3"/>
                    <a:pt x="151" y="3"/>
                  </a:cubicBezTo>
                  <a:cubicBezTo>
                    <a:pt x="151" y="3"/>
                    <a:pt x="152" y="3"/>
                    <a:pt x="152" y="3"/>
                  </a:cubicBezTo>
                  <a:cubicBezTo>
                    <a:pt x="152" y="3"/>
                    <a:pt x="152" y="3"/>
                    <a:pt x="152" y="3"/>
                  </a:cubicBezTo>
                  <a:cubicBezTo>
                    <a:pt x="152" y="3"/>
                    <a:pt x="152" y="3"/>
                    <a:pt x="152" y="4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3"/>
                    <a:pt x="153" y="2"/>
                  </a:cubicBezTo>
                  <a:cubicBezTo>
                    <a:pt x="153" y="2"/>
                    <a:pt x="153" y="2"/>
                    <a:pt x="153" y="1"/>
                  </a:cubicBezTo>
                  <a:cubicBezTo>
                    <a:pt x="154" y="1"/>
                    <a:pt x="153" y="1"/>
                    <a:pt x="154" y="1"/>
                  </a:cubicBezTo>
                  <a:cubicBezTo>
                    <a:pt x="154" y="1"/>
                    <a:pt x="154" y="2"/>
                    <a:pt x="154" y="2"/>
                  </a:cubicBezTo>
                  <a:cubicBezTo>
                    <a:pt x="154" y="2"/>
                    <a:pt x="155" y="2"/>
                    <a:pt x="155" y="2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55" y="2"/>
                    <a:pt x="156" y="3"/>
                    <a:pt x="156" y="2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57" y="2"/>
                    <a:pt x="157" y="2"/>
                    <a:pt x="157" y="1"/>
                  </a:cubicBezTo>
                  <a:cubicBezTo>
                    <a:pt x="158" y="2"/>
                    <a:pt x="157" y="3"/>
                    <a:pt x="157" y="3"/>
                  </a:cubicBezTo>
                  <a:cubicBezTo>
                    <a:pt x="158" y="4"/>
                    <a:pt x="158" y="3"/>
                    <a:pt x="159" y="3"/>
                  </a:cubicBezTo>
                  <a:cubicBezTo>
                    <a:pt x="159" y="3"/>
                    <a:pt x="159" y="3"/>
                    <a:pt x="159" y="4"/>
                  </a:cubicBezTo>
                  <a:cubicBezTo>
                    <a:pt x="159" y="5"/>
                    <a:pt x="159" y="5"/>
                    <a:pt x="159" y="5"/>
                  </a:cubicBezTo>
                  <a:cubicBezTo>
                    <a:pt x="159" y="6"/>
                    <a:pt x="159" y="6"/>
                    <a:pt x="158" y="6"/>
                  </a:cubicBezTo>
                  <a:cubicBezTo>
                    <a:pt x="159" y="6"/>
                    <a:pt x="159" y="6"/>
                    <a:pt x="159" y="6"/>
                  </a:cubicBezTo>
                  <a:cubicBezTo>
                    <a:pt x="159" y="7"/>
                    <a:pt x="158" y="7"/>
                    <a:pt x="158" y="7"/>
                  </a:cubicBezTo>
                  <a:cubicBezTo>
                    <a:pt x="157" y="7"/>
                    <a:pt x="157" y="7"/>
                    <a:pt x="157" y="7"/>
                  </a:cubicBezTo>
                  <a:cubicBezTo>
                    <a:pt x="157" y="7"/>
                    <a:pt x="158" y="7"/>
                    <a:pt x="158" y="8"/>
                  </a:cubicBezTo>
                  <a:cubicBezTo>
                    <a:pt x="157" y="9"/>
                    <a:pt x="157" y="8"/>
                    <a:pt x="156" y="7"/>
                  </a:cubicBezTo>
                  <a:cubicBezTo>
                    <a:pt x="156" y="7"/>
                    <a:pt x="156" y="7"/>
                    <a:pt x="155" y="8"/>
                  </a:cubicBezTo>
                  <a:cubicBezTo>
                    <a:pt x="155" y="8"/>
                    <a:pt x="154" y="7"/>
                    <a:pt x="154" y="8"/>
                  </a:cubicBezTo>
                  <a:cubicBezTo>
                    <a:pt x="154" y="8"/>
                    <a:pt x="155" y="8"/>
                    <a:pt x="155" y="8"/>
                  </a:cubicBezTo>
                  <a:cubicBezTo>
                    <a:pt x="155" y="9"/>
                    <a:pt x="156" y="8"/>
                    <a:pt x="156" y="8"/>
                  </a:cubicBezTo>
                  <a:cubicBezTo>
                    <a:pt x="156" y="8"/>
                    <a:pt x="156" y="8"/>
                    <a:pt x="156" y="9"/>
                  </a:cubicBezTo>
                  <a:cubicBezTo>
                    <a:pt x="156" y="9"/>
                    <a:pt x="157" y="8"/>
                    <a:pt x="157" y="9"/>
                  </a:cubicBezTo>
                  <a:cubicBezTo>
                    <a:pt x="157" y="9"/>
                    <a:pt x="156" y="10"/>
                    <a:pt x="156" y="10"/>
                  </a:cubicBezTo>
                  <a:cubicBezTo>
                    <a:pt x="155" y="10"/>
                    <a:pt x="155" y="10"/>
                    <a:pt x="155" y="10"/>
                  </a:cubicBezTo>
                  <a:cubicBezTo>
                    <a:pt x="154" y="11"/>
                    <a:pt x="154" y="11"/>
                    <a:pt x="153" y="11"/>
                  </a:cubicBezTo>
                  <a:cubicBezTo>
                    <a:pt x="154" y="12"/>
                    <a:pt x="157" y="9"/>
                    <a:pt x="158" y="9"/>
                  </a:cubicBezTo>
                  <a:cubicBezTo>
                    <a:pt x="158" y="11"/>
                    <a:pt x="157" y="12"/>
                    <a:pt x="156" y="13"/>
                  </a:cubicBezTo>
                  <a:cubicBezTo>
                    <a:pt x="155" y="13"/>
                    <a:pt x="155" y="14"/>
                    <a:pt x="155" y="14"/>
                  </a:cubicBezTo>
                  <a:cubicBezTo>
                    <a:pt x="156" y="14"/>
                    <a:pt x="156" y="13"/>
                    <a:pt x="156" y="14"/>
                  </a:cubicBezTo>
                  <a:cubicBezTo>
                    <a:pt x="157" y="15"/>
                    <a:pt x="157" y="14"/>
                    <a:pt x="158" y="13"/>
                  </a:cubicBezTo>
                  <a:cubicBezTo>
                    <a:pt x="158" y="14"/>
                    <a:pt x="158" y="14"/>
                    <a:pt x="158" y="14"/>
                  </a:cubicBezTo>
                  <a:cubicBezTo>
                    <a:pt x="157" y="14"/>
                    <a:pt x="157" y="15"/>
                    <a:pt x="157" y="15"/>
                  </a:cubicBezTo>
                  <a:cubicBezTo>
                    <a:pt x="157" y="16"/>
                    <a:pt x="157" y="17"/>
                    <a:pt x="157" y="18"/>
                  </a:cubicBezTo>
                  <a:cubicBezTo>
                    <a:pt x="157" y="18"/>
                    <a:pt x="157" y="19"/>
                    <a:pt x="157" y="20"/>
                  </a:cubicBezTo>
                  <a:cubicBezTo>
                    <a:pt x="157" y="20"/>
                    <a:pt x="156" y="21"/>
                    <a:pt x="157" y="22"/>
                  </a:cubicBezTo>
                  <a:cubicBezTo>
                    <a:pt x="158" y="22"/>
                    <a:pt x="157" y="19"/>
                    <a:pt x="157" y="18"/>
                  </a:cubicBezTo>
                  <a:cubicBezTo>
                    <a:pt x="157" y="17"/>
                    <a:pt x="158" y="16"/>
                    <a:pt x="158" y="16"/>
                  </a:cubicBezTo>
                  <a:cubicBezTo>
                    <a:pt x="158" y="15"/>
                    <a:pt x="158" y="14"/>
                    <a:pt x="159" y="14"/>
                  </a:cubicBezTo>
                  <a:cubicBezTo>
                    <a:pt x="159" y="14"/>
                    <a:pt x="159" y="14"/>
                    <a:pt x="159" y="15"/>
                  </a:cubicBezTo>
                  <a:cubicBezTo>
                    <a:pt x="159" y="14"/>
                    <a:pt x="159" y="14"/>
                    <a:pt x="159" y="14"/>
                  </a:cubicBezTo>
                  <a:cubicBezTo>
                    <a:pt x="159" y="13"/>
                    <a:pt x="159" y="13"/>
                    <a:pt x="159" y="13"/>
                  </a:cubicBezTo>
                  <a:cubicBezTo>
                    <a:pt x="159" y="12"/>
                    <a:pt x="159" y="12"/>
                    <a:pt x="159" y="12"/>
                  </a:cubicBezTo>
                  <a:cubicBezTo>
                    <a:pt x="159" y="11"/>
                    <a:pt x="159" y="11"/>
                    <a:pt x="159" y="10"/>
                  </a:cubicBezTo>
                  <a:cubicBezTo>
                    <a:pt x="160" y="10"/>
                    <a:pt x="160" y="10"/>
                    <a:pt x="160" y="10"/>
                  </a:cubicBezTo>
                  <a:cubicBezTo>
                    <a:pt x="160" y="9"/>
                    <a:pt x="160" y="9"/>
                    <a:pt x="160" y="9"/>
                  </a:cubicBezTo>
                  <a:cubicBezTo>
                    <a:pt x="160" y="8"/>
                    <a:pt x="160" y="7"/>
                    <a:pt x="161" y="6"/>
                  </a:cubicBezTo>
                  <a:cubicBezTo>
                    <a:pt x="161" y="6"/>
                    <a:pt x="162" y="6"/>
                    <a:pt x="163" y="6"/>
                  </a:cubicBezTo>
                  <a:cubicBezTo>
                    <a:pt x="163" y="6"/>
                    <a:pt x="163" y="6"/>
                    <a:pt x="163" y="6"/>
                  </a:cubicBezTo>
                  <a:cubicBezTo>
                    <a:pt x="163" y="6"/>
                    <a:pt x="163" y="6"/>
                    <a:pt x="163" y="6"/>
                  </a:cubicBezTo>
                  <a:cubicBezTo>
                    <a:pt x="163" y="6"/>
                    <a:pt x="164" y="6"/>
                    <a:pt x="164" y="6"/>
                  </a:cubicBezTo>
                  <a:cubicBezTo>
                    <a:pt x="164" y="7"/>
                    <a:pt x="164" y="7"/>
                    <a:pt x="164" y="7"/>
                  </a:cubicBezTo>
                  <a:cubicBezTo>
                    <a:pt x="165" y="7"/>
                    <a:pt x="165" y="7"/>
                    <a:pt x="165" y="8"/>
                  </a:cubicBezTo>
                  <a:cubicBezTo>
                    <a:pt x="165" y="8"/>
                    <a:pt x="164" y="9"/>
                    <a:pt x="165" y="9"/>
                  </a:cubicBezTo>
                  <a:cubicBezTo>
                    <a:pt x="165" y="9"/>
                    <a:pt x="164" y="10"/>
                    <a:pt x="165" y="10"/>
                  </a:cubicBezTo>
                  <a:cubicBezTo>
                    <a:pt x="165" y="10"/>
                    <a:pt x="165" y="10"/>
                    <a:pt x="165" y="10"/>
                  </a:cubicBezTo>
                  <a:cubicBezTo>
                    <a:pt x="166" y="9"/>
                    <a:pt x="166" y="9"/>
                    <a:pt x="166" y="9"/>
                  </a:cubicBezTo>
                  <a:cubicBezTo>
                    <a:pt x="167" y="9"/>
                    <a:pt x="167" y="9"/>
                    <a:pt x="167" y="9"/>
                  </a:cubicBezTo>
                  <a:cubicBezTo>
                    <a:pt x="168" y="9"/>
                    <a:pt x="167" y="9"/>
                    <a:pt x="168" y="9"/>
                  </a:cubicBezTo>
                  <a:cubicBezTo>
                    <a:pt x="168" y="9"/>
                    <a:pt x="167" y="10"/>
                    <a:pt x="167" y="11"/>
                  </a:cubicBezTo>
                  <a:cubicBezTo>
                    <a:pt x="168" y="11"/>
                    <a:pt x="168" y="10"/>
                    <a:pt x="169" y="9"/>
                  </a:cubicBezTo>
                  <a:cubicBezTo>
                    <a:pt x="170" y="9"/>
                    <a:pt x="170" y="9"/>
                    <a:pt x="171" y="9"/>
                  </a:cubicBezTo>
                  <a:cubicBezTo>
                    <a:pt x="171" y="10"/>
                    <a:pt x="171" y="10"/>
                    <a:pt x="170" y="10"/>
                  </a:cubicBezTo>
                  <a:cubicBezTo>
                    <a:pt x="170" y="11"/>
                    <a:pt x="171" y="11"/>
                    <a:pt x="171" y="11"/>
                  </a:cubicBezTo>
                  <a:cubicBezTo>
                    <a:pt x="171" y="11"/>
                    <a:pt x="172" y="11"/>
                    <a:pt x="172" y="11"/>
                  </a:cubicBezTo>
                  <a:cubicBezTo>
                    <a:pt x="172" y="13"/>
                    <a:pt x="170" y="12"/>
                    <a:pt x="170" y="13"/>
                  </a:cubicBezTo>
                  <a:cubicBezTo>
                    <a:pt x="170" y="13"/>
                    <a:pt x="171" y="13"/>
                    <a:pt x="172" y="13"/>
                  </a:cubicBezTo>
                  <a:cubicBezTo>
                    <a:pt x="172" y="13"/>
                    <a:pt x="173" y="12"/>
                    <a:pt x="173" y="13"/>
                  </a:cubicBezTo>
                  <a:cubicBezTo>
                    <a:pt x="173" y="13"/>
                    <a:pt x="173" y="13"/>
                    <a:pt x="173" y="13"/>
                  </a:cubicBezTo>
                  <a:cubicBezTo>
                    <a:pt x="174" y="14"/>
                    <a:pt x="174" y="14"/>
                    <a:pt x="174" y="14"/>
                  </a:cubicBezTo>
                  <a:cubicBezTo>
                    <a:pt x="174" y="14"/>
                    <a:pt x="174" y="15"/>
                    <a:pt x="175" y="15"/>
                  </a:cubicBezTo>
                  <a:cubicBezTo>
                    <a:pt x="175" y="15"/>
                    <a:pt x="175" y="15"/>
                    <a:pt x="175" y="14"/>
                  </a:cubicBezTo>
                  <a:cubicBezTo>
                    <a:pt x="176" y="14"/>
                    <a:pt x="176" y="15"/>
                    <a:pt x="176" y="15"/>
                  </a:cubicBezTo>
                  <a:cubicBezTo>
                    <a:pt x="176" y="16"/>
                    <a:pt x="176" y="16"/>
                    <a:pt x="176" y="17"/>
                  </a:cubicBezTo>
                  <a:cubicBezTo>
                    <a:pt x="176" y="17"/>
                    <a:pt x="177" y="17"/>
                    <a:pt x="176" y="17"/>
                  </a:cubicBezTo>
                  <a:cubicBezTo>
                    <a:pt x="176" y="18"/>
                    <a:pt x="176" y="18"/>
                    <a:pt x="175" y="18"/>
                  </a:cubicBezTo>
                  <a:cubicBezTo>
                    <a:pt x="175" y="18"/>
                    <a:pt x="174" y="18"/>
                    <a:pt x="173" y="18"/>
                  </a:cubicBezTo>
                  <a:cubicBezTo>
                    <a:pt x="173" y="18"/>
                    <a:pt x="173" y="19"/>
                    <a:pt x="173" y="19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2" y="20"/>
                    <a:pt x="172" y="19"/>
                    <a:pt x="172" y="20"/>
                  </a:cubicBezTo>
                  <a:cubicBezTo>
                    <a:pt x="172" y="20"/>
                    <a:pt x="172" y="21"/>
                    <a:pt x="172" y="21"/>
                  </a:cubicBezTo>
                  <a:cubicBezTo>
                    <a:pt x="171" y="21"/>
                    <a:pt x="171" y="21"/>
                    <a:pt x="171" y="22"/>
                  </a:cubicBezTo>
                  <a:cubicBezTo>
                    <a:pt x="170" y="22"/>
                    <a:pt x="170" y="22"/>
                    <a:pt x="169" y="22"/>
                  </a:cubicBezTo>
                  <a:cubicBezTo>
                    <a:pt x="168" y="22"/>
                    <a:pt x="166" y="21"/>
                    <a:pt x="165" y="21"/>
                  </a:cubicBezTo>
                  <a:cubicBezTo>
                    <a:pt x="164" y="21"/>
                    <a:pt x="163" y="21"/>
                    <a:pt x="161" y="20"/>
                  </a:cubicBezTo>
                  <a:cubicBezTo>
                    <a:pt x="161" y="20"/>
                    <a:pt x="160" y="20"/>
                    <a:pt x="160" y="20"/>
                  </a:cubicBezTo>
                  <a:cubicBezTo>
                    <a:pt x="159" y="20"/>
                    <a:pt x="161" y="20"/>
                    <a:pt x="161" y="21"/>
                  </a:cubicBezTo>
                  <a:cubicBezTo>
                    <a:pt x="161" y="21"/>
                    <a:pt x="160" y="21"/>
                    <a:pt x="160" y="21"/>
                  </a:cubicBezTo>
                  <a:cubicBezTo>
                    <a:pt x="160" y="22"/>
                    <a:pt x="161" y="21"/>
                    <a:pt x="161" y="21"/>
                  </a:cubicBezTo>
                  <a:cubicBezTo>
                    <a:pt x="162" y="22"/>
                    <a:pt x="161" y="22"/>
                    <a:pt x="162" y="22"/>
                  </a:cubicBezTo>
                  <a:cubicBezTo>
                    <a:pt x="162" y="22"/>
                    <a:pt x="162" y="22"/>
                    <a:pt x="162" y="22"/>
                  </a:cubicBezTo>
                  <a:cubicBezTo>
                    <a:pt x="163" y="22"/>
                    <a:pt x="164" y="22"/>
                    <a:pt x="164" y="23"/>
                  </a:cubicBezTo>
                  <a:cubicBezTo>
                    <a:pt x="164" y="23"/>
                    <a:pt x="164" y="23"/>
                    <a:pt x="165" y="23"/>
                  </a:cubicBezTo>
                  <a:cubicBezTo>
                    <a:pt x="165" y="23"/>
                    <a:pt x="166" y="23"/>
                    <a:pt x="166" y="24"/>
                  </a:cubicBezTo>
                  <a:cubicBezTo>
                    <a:pt x="167" y="24"/>
                    <a:pt x="168" y="24"/>
                    <a:pt x="166" y="25"/>
                  </a:cubicBezTo>
                  <a:cubicBezTo>
                    <a:pt x="166" y="25"/>
                    <a:pt x="165" y="25"/>
                    <a:pt x="165" y="26"/>
                  </a:cubicBezTo>
                  <a:cubicBezTo>
                    <a:pt x="165" y="27"/>
                    <a:pt x="167" y="25"/>
                    <a:pt x="167" y="25"/>
                  </a:cubicBezTo>
                  <a:cubicBezTo>
                    <a:pt x="167" y="26"/>
                    <a:pt x="167" y="25"/>
                    <a:pt x="167" y="25"/>
                  </a:cubicBezTo>
                  <a:cubicBezTo>
                    <a:pt x="168" y="26"/>
                    <a:pt x="168" y="27"/>
                    <a:pt x="167" y="28"/>
                  </a:cubicBezTo>
                  <a:cubicBezTo>
                    <a:pt x="167" y="28"/>
                    <a:pt x="167" y="28"/>
                    <a:pt x="167" y="29"/>
                  </a:cubicBezTo>
                  <a:cubicBezTo>
                    <a:pt x="167" y="29"/>
                    <a:pt x="166" y="29"/>
                    <a:pt x="166" y="30"/>
                  </a:cubicBezTo>
                  <a:cubicBezTo>
                    <a:pt x="167" y="30"/>
                    <a:pt x="167" y="29"/>
                    <a:pt x="167" y="29"/>
                  </a:cubicBezTo>
                  <a:cubicBezTo>
                    <a:pt x="168" y="29"/>
                    <a:pt x="168" y="29"/>
                    <a:pt x="168" y="29"/>
                  </a:cubicBezTo>
                  <a:cubicBezTo>
                    <a:pt x="169" y="29"/>
                    <a:pt x="169" y="28"/>
                    <a:pt x="169" y="28"/>
                  </a:cubicBezTo>
                  <a:cubicBezTo>
                    <a:pt x="170" y="29"/>
                    <a:pt x="169" y="29"/>
                    <a:pt x="169" y="29"/>
                  </a:cubicBezTo>
                  <a:cubicBezTo>
                    <a:pt x="170" y="29"/>
                    <a:pt x="170" y="29"/>
                    <a:pt x="170" y="29"/>
                  </a:cubicBezTo>
                  <a:cubicBezTo>
                    <a:pt x="170" y="29"/>
                    <a:pt x="170" y="30"/>
                    <a:pt x="171" y="29"/>
                  </a:cubicBezTo>
                  <a:cubicBezTo>
                    <a:pt x="171" y="29"/>
                    <a:pt x="170" y="29"/>
                    <a:pt x="170" y="28"/>
                  </a:cubicBezTo>
                  <a:cubicBezTo>
                    <a:pt x="170" y="28"/>
                    <a:pt x="171" y="28"/>
                    <a:pt x="171" y="28"/>
                  </a:cubicBezTo>
                  <a:cubicBezTo>
                    <a:pt x="171" y="28"/>
                    <a:pt x="171" y="27"/>
                    <a:pt x="171" y="27"/>
                  </a:cubicBezTo>
                  <a:cubicBezTo>
                    <a:pt x="171" y="27"/>
                    <a:pt x="171" y="26"/>
                    <a:pt x="171" y="26"/>
                  </a:cubicBezTo>
                  <a:cubicBezTo>
                    <a:pt x="171" y="26"/>
                    <a:pt x="171" y="26"/>
                    <a:pt x="171" y="26"/>
                  </a:cubicBezTo>
                  <a:cubicBezTo>
                    <a:pt x="172" y="26"/>
                    <a:pt x="171" y="26"/>
                    <a:pt x="171" y="27"/>
                  </a:cubicBezTo>
                  <a:cubicBezTo>
                    <a:pt x="171" y="27"/>
                    <a:pt x="171" y="27"/>
                    <a:pt x="171" y="27"/>
                  </a:cubicBezTo>
                  <a:cubicBezTo>
                    <a:pt x="171" y="27"/>
                    <a:pt x="172" y="27"/>
                    <a:pt x="172" y="27"/>
                  </a:cubicBezTo>
                  <a:cubicBezTo>
                    <a:pt x="172" y="28"/>
                    <a:pt x="172" y="28"/>
                    <a:pt x="172" y="29"/>
                  </a:cubicBezTo>
                  <a:cubicBezTo>
                    <a:pt x="172" y="30"/>
                    <a:pt x="172" y="30"/>
                    <a:pt x="173" y="29"/>
                  </a:cubicBezTo>
                  <a:cubicBezTo>
                    <a:pt x="173" y="29"/>
                    <a:pt x="172" y="28"/>
                    <a:pt x="173" y="27"/>
                  </a:cubicBezTo>
                  <a:cubicBezTo>
                    <a:pt x="174" y="27"/>
                    <a:pt x="174" y="27"/>
                    <a:pt x="174" y="28"/>
                  </a:cubicBezTo>
                  <a:cubicBezTo>
                    <a:pt x="174" y="28"/>
                    <a:pt x="175" y="27"/>
                    <a:pt x="175" y="27"/>
                  </a:cubicBezTo>
                  <a:cubicBezTo>
                    <a:pt x="175" y="28"/>
                    <a:pt x="175" y="29"/>
                    <a:pt x="176" y="30"/>
                  </a:cubicBezTo>
                  <a:cubicBezTo>
                    <a:pt x="176" y="31"/>
                    <a:pt x="176" y="32"/>
                    <a:pt x="175" y="33"/>
                  </a:cubicBezTo>
                  <a:cubicBezTo>
                    <a:pt x="175" y="33"/>
                    <a:pt x="174" y="33"/>
                    <a:pt x="173" y="33"/>
                  </a:cubicBezTo>
                  <a:cubicBezTo>
                    <a:pt x="172" y="32"/>
                    <a:pt x="173" y="32"/>
                    <a:pt x="172" y="31"/>
                  </a:cubicBezTo>
                  <a:cubicBezTo>
                    <a:pt x="172" y="31"/>
                    <a:pt x="171" y="30"/>
                    <a:pt x="171" y="30"/>
                  </a:cubicBezTo>
                  <a:cubicBezTo>
                    <a:pt x="170" y="30"/>
                    <a:pt x="171" y="31"/>
                    <a:pt x="171" y="32"/>
                  </a:cubicBezTo>
                  <a:cubicBezTo>
                    <a:pt x="171" y="32"/>
                    <a:pt x="171" y="34"/>
                    <a:pt x="170" y="34"/>
                  </a:cubicBezTo>
                  <a:cubicBezTo>
                    <a:pt x="170" y="35"/>
                    <a:pt x="169" y="36"/>
                    <a:pt x="169" y="36"/>
                  </a:cubicBezTo>
                  <a:cubicBezTo>
                    <a:pt x="168" y="36"/>
                    <a:pt x="168" y="36"/>
                    <a:pt x="167" y="36"/>
                  </a:cubicBezTo>
                  <a:cubicBezTo>
                    <a:pt x="167" y="37"/>
                    <a:pt x="167" y="37"/>
                    <a:pt x="167" y="37"/>
                  </a:cubicBezTo>
                  <a:cubicBezTo>
                    <a:pt x="166" y="37"/>
                    <a:pt x="166" y="37"/>
                    <a:pt x="165" y="37"/>
                  </a:cubicBezTo>
                  <a:cubicBezTo>
                    <a:pt x="164" y="38"/>
                    <a:pt x="165" y="39"/>
                    <a:pt x="164" y="40"/>
                  </a:cubicBezTo>
                  <a:cubicBezTo>
                    <a:pt x="164" y="42"/>
                    <a:pt x="162" y="43"/>
                    <a:pt x="161" y="41"/>
                  </a:cubicBezTo>
                  <a:cubicBezTo>
                    <a:pt x="161" y="40"/>
                    <a:pt x="162" y="38"/>
                    <a:pt x="163" y="37"/>
                  </a:cubicBezTo>
                  <a:cubicBezTo>
                    <a:pt x="163" y="37"/>
                    <a:pt x="164" y="36"/>
                    <a:pt x="164" y="35"/>
                  </a:cubicBezTo>
                  <a:cubicBezTo>
                    <a:pt x="165" y="34"/>
                    <a:pt x="165" y="33"/>
                    <a:pt x="164" y="33"/>
                  </a:cubicBezTo>
                  <a:cubicBezTo>
                    <a:pt x="164" y="32"/>
                    <a:pt x="164" y="31"/>
                    <a:pt x="164" y="30"/>
                  </a:cubicBezTo>
                  <a:cubicBezTo>
                    <a:pt x="163" y="30"/>
                    <a:pt x="162" y="29"/>
                    <a:pt x="162" y="29"/>
                  </a:cubicBezTo>
                  <a:cubicBezTo>
                    <a:pt x="161" y="28"/>
                    <a:pt x="160" y="28"/>
                    <a:pt x="159" y="27"/>
                  </a:cubicBezTo>
                  <a:cubicBezTo>
                    <a:pt x="159" y="27"/>
                    <a:pt x="159" y="27"/>
                    <a:pt x="158" y="27"/>
                  </a:cubicBezTo>
                  <a:cubicBezTo>
                    <a:pt x="158" y="26"/>
                    <a:pt x="158" y="26"/>
                    <a:pt x="158" y="26"/>
                  </a:cubicBezTo>
                  <a:cubicBezTo>
                    <a:pt x="157" y="25"/>
                    <a:pt x="157" y="25"/>
                    <a:pt x="156" y="24"/>
                  </a:cubicBezTo>
                  <a:cubicBezTo>
                    <a:pt x="156" y="24"/>
                    <a:pt x="156" y="24"/>
                    <a:pt x="156" y="23"/>
                  </a:cubicBezTo>
                  <a:cubicBezTo>
                    <a:pt x="155" y="23"/>
                    <a:pt x="155" y="22"/>
                    <a:pt x="155" y="22"/>
                  </a:cubicBezTo>
                  <a:cubicBezTo>
                    <a:pt x="154" y="22"/>
                    <a:pt x="154" y="22"/>
                    <a:pt x="153" y="22"/>
                  </a:cubicBezTo>
                  <a:cubicBezTo>
                    <a:pt x="153" y="23"/>
                    <a:pt x="152" y="23"/>
                    <a:pt x="152" y="24"/>
                  </a:cubicBezTo>
                  <a:cubicBezTo>
                    <a:pt x="151" y="25"/>
                    <a:pt x="151" y="25"/>
                    <a:pt x="150" y="25"/>
                  </a:cubicBezTo>
                  <a:cubicBezTo>
                    <a:pt x="149" y="25"/>
                    <a:pt x="149" y="25"/>
                    <a:pt x="148" y="25"/>
                  </a:cubicBezTo>
                  <a:cubicBezTo>
                    <a:pt x="147" y="25"/>
                    <a:pt x="146" y="25"/>
                    <a:pt x="145" y="27"/>
                  </a:cubicBezTo>
                  <a:cubicBezTo>
                    <a:pt x="145" y="27"/>
                    <a:pt x="145" y="28"/>
                    <a:pt x="144" y="28"/>
                  </a:cubicBezTo>
                  <a:cubicBezTo>
                    <a:pt x="144" y="29"/>
                    <a:pt x="143" y="29"/>
                    <a:pt x="143" y="29"/>
                  </a:cubicBezTo>
                  <a:cubicBezTo>
                    <a:pt x="142" y="30"/>
                    <a:pt x="142" y="31"/>
                    <a:pt x="142" y="31"/>
                  </a:cubicBezTo>
                  <a:cubicBezTo>
                    <a:pt x="142" y="32"/>
                    <a:pt x="142" y="33"/>
                    <a:pt x="142" y="34"/>
                  </a:cubicBezTo>
                  <a:cubicBezTo>
                    <a:pt x="141" y="35"/>
                    <a:pt x="142" y="35"/>
                    <a:pt x="142" y="36"/>
                  </a:cubicBezTo>
                  <a:cubicBezTo>
                    <a:pt x="141" y="37"/>
                    <a:pt x="141" y="37"/>
                    <a:pt x="141" y="38"/>
                  </a:cubicBezTo>
                  <a:cubicBezTo>
                    <a:pt x="141" y="39"/>
                    <a:pt x="141" y="40"/>
                    <a:pt x="141" y="41"/>
                  </a:cubicBezTo>
                  <a:cubicBezTo>
                    <a:pt x="141" y="41"/>
                    <a:pt x="141" y="41"/>
                    <a:pt x="141" y="42"/>
                  </a:cubicBezTo>
                  <a:cubicBezTo>
                    <a:pt x="141" y="42"/>
                    <a:pt x="141" y="42"/>
                    <a:pt x="141" y="43"/>
                  </a:cubicBezTo>
                  <a:cubicBezTo>
                    <a:pt x="141" y="43"/>
                    <a:pt x="141" y="43"/>
                    <a:pt x="141" y="44"/>
                  </a:cubicBezTo>
                  <a:cubicBezTo>
                    <a:pt x="141" y="44"/>
                    <a:pt x="141" y="44"/>
                    <a:pt x="140" y="44"/>
                  </a:cubicBezTo>
                  <a:cubicBezTo>
                    <a:pt x="140" y="45"/>
                    <a:pt x="139" y="45"/>
                    <a:pt x="139" y="45"/>
                  </a:cubicBezTo>
                  <a:cubicBezTo>
                    <a:pt x="138" y="45"/>
                    <a:pt x="137" y="46"/>
                    <a:pt x="137" y="48"/>
                  </a:cubicBezTo>
                  <a:cubicBezTo>
                    <a:pt x="137" y="48"/>
                    <a:pt x="137" y="49"/>
                    <a:pt x="136" y="49"/>
                  </a:cubicBezTo>
                  <a:cubicBezTo>
                    <a:pt x="136" y="50"/>
                    <a:pt x="136" y="50"/>
                    <a:pt x="136" y="50"/>
                  </a:cubicBezTo>
                  <a:cubicBezTo>
                    <a:pt x="136" y="50"/>
                    <a:pt x="136" y="50"/>
                    <a:pt x="135" y="50"/>
                  </a:cubicBezTo>
                  <a:cubicBezTo>
                    <a:pt x="135" y="51"/>
                    <a:pt x="135" y="51"/>
                    <a:pt x="135" y="50"/>
                  </a:cubicBezTo>
                  <a:cubicBezTo>
                    <a:pt x="134" y="50"/>
                    <a:pt x="134" y="50"/>
                    <a:pt x="133" y="49"/>
                  </a:cubicBezTo>
                  <a:cubicBezTo>
                    <a:pt x="133" y="49"/>
                    <a:pt x="132" y="49"/>
                    <a:pt x="132" y="48"/>
                  </a:cubicBezTo>
                  <a:cubicBezTo>
                    <a:pt x="131" y="48"/>
                    <a:pt x="131" y="48"/>
                    <a:pt x="130" y="47"/>
                  </a:cubicBezTo>
                  <a:cubicBezTo>
                    <a:pt x="130" y="47"/>
                    <a:pt x="129" y="47"/>
                    <a:pt x="128" y="47"/>
                  </a:cubicBezTo>
                  <a:cubicBezTo>
                    <a:pt x="128" y="47"/>
                    <a:pt x="128" y="47"/>
                    <a:pt x="127" y="47"/>
                  </a:cubicBezTo>
                  <a:cubicBezTo>
                    <a:pt x="127" y="48"/>
                    <a:pt x="127" y="48"/>
                    <a:pt x="126" y="49"/>
                  </a:cubicBezTo>
                  <a:cubicBezTo>
                    <a:pt x="125" y="49"/>
                    <a:pt x="125" y="49"/>
                    <a:pt x="124" y="49"/>
                  </a:cubicBezTo>
                  <a:cubicBezTo>
                    <a:pt x="124" y="50"/>
                    <a:pt x="123" y="50"/>
                    <a:pt x="123" y="49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1" y="49"/>
                    <a:pt x="121" y="49"/>
                    <a:pt x="120" y="48"/>
                  </a:cubicBezTo>
                  <a:cubicBezTo>
                    <a:pt x="119" y="48"/>
                    <a:pt x="119" y="48"/>
                    <a:pt x="118" y="48"/>
                  </a:cubicBezTo>
                  <a:cubicBezTo>
                    <a:pt x="118" y="47"/>
                    <a:pt x="118" y="46"/>
                    <a:pt x="117" y="45"/>
                  </a:cubicBezTo>
                  <a:cubicBezTo>
                    <a:pt x="117" y="44"/>
                    <a:pt x="117" y="44"/>
                    <a:pt x="117" y="43"/>
                  </a:cubicBezTo>
                  <a:cubicBezTo>
                    <a:pt x="116" y="43"/>
                    <a:pt x="116" y="43"/>
                    <a:pt x="116" y="42"/>
                  </a:cubicBezTo>
                  <a:cubicBezTo>
                    <a:pt x="115" y="41"/>
                    <a:pt x="114" y="40"/>
                    <a:pt x="114" y="39"/>
                  </a:cubicBezTo>
                  <a:cubicBezTo>
                    <a:pt x="113" y="39"/>
                    <a:pt x="113" y="38"/>
                    <a:pt x="113" y="38"/>
                  </a:cubicBezTo>
                  <a:cubicBezTo>
                    <a:pt x="113" y="38"/>
                    <a:pt x="112" y="38"/>
                    <a:pt x="112" y="38"/>
                  </a:cubicBezTo>
                  <a:cubicBezTo>
                    <a:pt x="112" y="37"/>
                    <a:pt x="111" y="37"/>
                    <a:pt x="111" y="37"/>
                  </a:cubicBezTo>
                  <a:cubicBezTo>
                    <a:pt x="110" y="38"/>
                    <a:pt x="110" y="38"/>
                    <a:pt x="109" y="39"/>
                  </a:cubicBezTo>
                  <a:cubicBezTo>
                    <a:pt x="109" y="39"/>
                    <a:pt x="110" y="40"/>
                    <a:pt x="110" y="41"/>
                  </a:cubicBezTo>
                  <a:cubicBezTo>
                    <a:pt x="110" y="42"/>
                    <a:pt x="109" y="42"/>
                    <a:pt x="108" y="41"/>
                  </a:cubicBezTo>
                  <a:cubicBezTo>
                    <a:pt x="108" y="41"/>
                    <a:pt x="107" y="41"/>
                    <a:pt x="107" y="41"/>
                  </a:cubicBezTo>
                  <a:cubicBezTo>
                    <a:pt x="106" y="41"/>
                    <a:pt x="106" y="42"/>
                    <a:pt x="106" y="42"/>
                  </a:cubicBezTo>
                  <a:cubicBezTo>
                    <a:pt x="106" y="42"/>
                    <a:pt x="106" y="42"/>
                    <a:pt x="106" y="42"/>
                  </a:cubicBezTo>
                  <a:close/>
                  <a:moveTo>
                    <a:pt x="21" y="136"/>
                  </a:moveTo>
                  <a:cubicBezTo>
                    <a:pt x="21" y="136"/>
                    <a:pt x="21" y="136"/>
                    <a:pt x="20" y="136"/>
                  </a:cubicBezTo>
                  <a:cubicBezTo>
                    <a:pt x="20" y="136"/>
                    <a:pt x="20" y="136"/>
                    <a:pt x="20" y="137"/>
                  </a:cubicBezTo>
                  <a:cubicBezTo>
                    <a:pt x="20" y="137"/>
                    <a:pt x="20" y="137"/>
                    <a:pt x="20" y="137"/>
                  </a:cubicBezTo>
                  <a:cubicBezTo>
                    <a:pt x="20" y="137"/>
                    <a:pt x="21" y="138"/>
                    <a:pt x="21" y="138"/>
                  </a:cubicBezTo>
                  <a:cubicBezTo>
                    <a:pt x="21" y="138"/>
                    <a:pt x="22" y="138"/>
                    <a:pt x="22" y="137"/>
                  </a:cubicBezTo>
                  <a:cubicBezTo>
                    <a:pt x="22" y="137"/>
                    <a:pt x="22" y="136"/>
                    <a:pt x="22" y="136"/>
                  </a:cubicBezTo>
                  <a:cubicBezTo>
                    <a:pt x="22" y="136"/>
                    <a:pt x="22" y="135"/>
                    <a:pt x="21" y="136"/>
                  </a:cubicBezTo>
                  <a:close/>
                  <a:moveTo>
                    <a:pt x="24" y="134"/>
                  </a:moveTo>
                  <a:cubicBezTo>
                    <a:pt x="24" y="135"/>
                    <a:pt x="22" y="136"/>
                    <a:pt x="23" y="136"/>
                  </a:cubicBezTo>
                  <a:cubicBezTo>
                    <a:pt x="24" y="137"/>
                    <a:pt x="24" y="136"/>
                    <a:pt x="25" y="136"/>
                  </a:cubicBezTo>
                  <a:cubicBezTo>
                    <a:pt x="26" y="136"/>
                    <a:pt x="26" y="136"/>
                    <a:pt x="27" y="135"/>
                  </a:cubicBezTo>
                  <a:cubicBezTo>
                    <a:pt x="27" y="135"/>
                    <a:pt x="28" y="135"/>
                    <a:pt x="29" y="134"/>
                  </a:cubicBezTo>
                  <a:cubicBezTo>
                    <a:pt x="29" y="134"/>
                    <a:pt x="28" y="134"/>
                    <a:pt x="28" y="134"/>
                  </a:cubicBezTo>
                  <a:cubicBezTo>
                    <a:pt x="28" y="133"/>
                    <a:pt x="28" y="133"/>
                    <a:pt x="27" y="133"/>
                  </a:cubicBezTo>
                  <a:cubicBezTo>
                    <a:pt x="27" y="133"/>
                    <a:pt x="25" y="133"/>
                    <a:pt x="25" y="133"/>
                  </a:cubicBezTo>
                  <a:cubicBezTo>
                    <a:pt x="25" y="134"/>
                    <a:pt x="25" y="134"/>
                    <a:pt x="25" y="134"/>
                  </a:cubicBezTo>
                  <a:cubicBezTo>
                    <a:pt x="25" y="135"/>
                    <a:pt x="24" y="134"/>
                    <a:pt x="24" y="134"/>
                  </a:cubicBezTo>
                  <a:cubicBezTo>
                    <a:pt x="24" y="135"/>
                    <a:pt x="24" y="134"/>
                    <a:pt x="24" y="134"/>
                  </a:cubicBezTo>
                  <a:close/>
                  <a:moveTo>
                    <a:pt x="26" y="131"/>
                  </a:moveTo>
                  <a:cubicBezTo>
                    <a:pt x="25" y="132"/>
                    <a:pt x="24" y="132"/>
                    <a:pt x="24" y="132"/>
                  </a:cubicBezTo>
                  <a:cubicBezTo>
                    <a:pt x="23" y="132"/>
                    <a:pt x="23" y="132"/>
                    <a:pt x="23" y="132"/>
                  </a:cubicBezTo>
                  <a:cubicBezTo>
                    <a:pt x="24" y="132"/>
                    <a:pt x="24" y="132"/>
                    <a:pt x="25" y="132"/>
                  </a:cubicBezTo>
                  <a:cubicBezTo>
                    <a:pt x="25" y="132"/>
                    <a:pt x="25" y="132"/>
                    <a:pt x="25" y="132"/>
                  </a:cubicBezTo>
                  <a:cubicBezTo>
                    <a:pt x="27" y="133"/>
                    <a:pt x="26" y="131"/>
                    <a:pt x="27" y="130"/>
                  </a:cubicBezTo>
                  <a:cubicBezTo>
                    <a:pt x="26" y="131"/>
                    <a:pt x="26" y="131"/>
                    <a:pt x="26" y="131"/>
                  </a:cubicBezTo>
                  <a:close/>
                  <a:moveTo>
                    <a:pt x="69" y="62"/>
                  </a:moveTo>
                  <a:cubicBezTo>
                    <a:pt x="69" y="62"/>
                    <a:pt x="69" y="61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9" y="63"/>
                    <a:pt x="70" y="62"/>
                    <a:pt x="69" y="62"/>
                  </a:cubicBezTo>
                  <a:moveTo>
                    <a:pt x="70" y="61"/>
                  </a:moveTo>
                  <a:cubicBezTo>
                    <a:pt x="71" y="61"/>
                    <a:pt x="71" y="61"/>
                    <a:pt x="71" y="60"/>
                  </a:cubicBezTo>
                  <a:cubicBezTo>
                    <a:pt x="72" y="60"/>
                    <a:pt x="72" y="60"/>
                    <a:pt x="73" y="60"/>
                  </a:cubicBezTo>
                  <a:cubicBezTo>
                    <a:pt x="73" y="59"/>
                    <a:pt x="73" y="58"/>
                    <a:pt x="72" y="58"/>
                  </a:cubicBezTo>
                  <a:cubicBezTo>
                    <a:pt x="72" y="59"/>
                    <a:pt x="72" y="59"/>
                    <a:pt x="72" y="59"/>
                  </a:cubicBezTo>
                  <a:cubicBezTo>
                    <a:pt x="72" y="59"/>
                    <a:pt x="72" y="59"/>
                    <a:pt x="71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60"/>
                    <a:pt x="71" y="60"/>
                  </a:cubicBezTo>
                  <a:cubicBezTo>
                    <a:pt x="70" y="60"/>
                    <a:pt x="70" y="61"/>
                    <a:pt x="70" y="61"/>
                  </a:cubicBezTo>
                  <a:cubicBezTo>
                    <a:pt x="71" y="61"/>
                    <a:pt x="70" y="61"/>
                    <a:pt x="70" y="61"/>
                  </a:cubicBezTo>
                  <a:close/>
                  <a:moveTo>
                    <a:pt x="73" y="60"/>
                  </a:moveTo>
                  <a:cubicBezTo>
                    <a:pt x="73" y="60"/>
                    <a:pt x="72" y="61"/>
                    <a:pt x="73" y="61"/>
                  </a:cubicBezTo>
                  <a:cubicBezTo>
                    <a:pt x="73" y="61"/>
                    <a:pt x="74" y="61"/>
                    <a:pt x="74" y="60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4" y="61"/>
                    <a:pt x="75" y="61"/>
                    <a:pt x="75" y="60"/>
                  </a:cubicBezTo>
                  <a:cubicBezTo>
                    <a:pt x="76" y="60"/>
                    <a:pt x="76" y="60"/>
                    <a:pt x="76" y="59"/>
                  </a:cubicBezTo>
                  <a:cubicBezTo>
                    <a:pt x="76" y="59"/>
                    <a:pt x="76" y="59"/>
                    <a:pt x="75" y="58"/>
                  </a:cubicBezTo>
                  <a:cubicBezTo>
                    <a:pt x="75" y="58"/>
                    <a:pt x="75" y="58"/>
                    <a:pt x="75" y="57"/>
                  </a:cubicBezTo>
                  <a:cubicBezTo>
                    <a:pt x="75" y="57"/>
                    <a:pt x="75" y="57"/>
                    <a:pt x="75" y="57"/>
                  </a:cubicBezTo>
                  <a:cubicBezTo>
                    <a:pt x="74" y="57"/>
                    <a:pt x="75" y="57"/>
                    <a:pt x="74" y="58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73" y="60"/>
                    <a:pt x="73" y="60"/>
                    <a:pt x="73" y="60"/>
                  </a:cubicBezTo>
                  <a:close/>
                  <a:moveTo>
                    <a:pt x="54" y="63"/>
                  </a:moveTo>
                  <a:cubicBezTo>
                    <a:pt x="53" y="64"/>
                    <a:pt x="54" y="64"/>
                    <a:pt x="55" y="64"/>
                  </a:cubicBezTo>
                  <a:cubicBezTo>
                    <a:pt x="55" y="63"/>
                    <a:pt x="55" y="63"/>
                    <a:pt x="55" y="62"/>
                  </a:cubicBezTo>
                  <a:cubicBezTo>
                    <a:pt x="55" y="62"/>
                    <a:pt x="54" y="62"/>
                    <a:pt x="54" y="62"/>
                  </a:cubicBezTo>
                  <a:cubicBezTo>
                    <a:pt x="54" y="62"/>
                    <a:pt x="54" y="63"/>
                    <a:pt x="54" y="63"/>
                  </a:cubicBezTo>
                  <a:cubicBezTo>
                    <a:pt x="54" y="63"/>
                    <a:pt x="54" y="63"/>
                    <a:pt x="54" y="63"/>
                  </a:cubicBezTo>
                  <a:close/>
                  <a:moveTo>
                    <a:pt x="55" y="60"/>
                  </a:moveTo>
                  <a:cubicBezTo>
                    <a:pt x="55" y="60"/>
                    <a:pt x="56" y="60"/>
                    <a:pt x="56" y="59"/>
                  </a:cubicBezTo>
                  <a:cubicBezTo>
                    <a:pt x="55" y="59"/>
                    <a:pt x="55" y="60"/>
                    <a:pt x="55" y="60"/>
                  </a:cubicBezTo>
                  <a:cubicBezTo>
                    <a:pt x="55" y="61"/>
                    <a:pt x="55" y="62"/>
                    <a:pt x="55" y="62"/>
                  </a:cubicBezTo>
                  <a:cubicBezTo>
                    <a:pt x="56" y="62"/>
                    <a:pt x="56" y="61"/>
                    <a:pt x="55" y="60"/>
                  </a:cubicBezTo>
                  <a:cubicBezTo>
                    <a:pt x="55" y="60"/>
                    <a:pt x="56" y="61"/>
                    <a:pt x="55" y="60"/>
                  </a:cubicBezTo>
                  <a:close/>
                  <a:moveTo>
                    <a:pt x="56" y="60"/>
                  </a:moveTo>
                  <a:cubicBezTo>
                    <a:pt x="56" y="61"/>
                    <a:pt x="56" y="61"/>
                    <a:pt x="57" y="61"/>
                  </a:cubicBezTo>
                  <a:cubicBezTo>
                    <a:pt x="57" y="61"/>
                    <a:pt x="57" y="61"/>
                    <a:pt x="57" y="60"/>
                  </a:cubicBezTo>
                  <a:cubicBezTo>
                    <a:pt x="58" y="60"/>
                    <a:pt x="58" y="59"/>
                    <a:pt x="58" y="59"/>
                  </a:cubicBezTo>
                  <a:cubicBezTo>
                    <a:pt x="58" y="59"/>
                    <a:pt x="57" y="58"/>
                    <a:pt x="57" y="58"/>
                  </a:cubicBezTo>
                  <a:cubicBezTo>
                    <a:pt x="57" y="59"/>
                    <a:pt x="57" y="60"/>
                    <a:pt x="56" y="60"/>
                  </a:cubicBezTo>
                  <a:cubicBezTo>
                    <a:pt x="56" y="61"/>
                    <a:pt x="56" y="60"/>
                    <a:pt x="56" y="60"/>
                  </a:cubicBezTo>
                  <a:close/>
                  <a:moveTo>
                    <a:pt x="59" y="60"/>
                  </a:moveTo>
                  <a:cubicBezTo>
                    <a:pt x="58" y="59"/>
                    <a:pt x="59" y="60"/>
                    <a:pt x="59" y="60"/>
                  </a:cubicBezTo>
                  <a:cubicBezTo>
                    <a:pt x="59" y="60"/>
                    <a:pt x="59" y="60"/>
                    <a:pt x="60" y="60"/>
                  </a:cubicBezTo>
                  <a:cubicBezTo>
                    <a:pt x="60" y="60"/>
                    <a:pt x="60" y="59"/>
                    <a:pt x="60" y="59"/>
                  </a:cubicBezTo>
                  <a:cubicBezTo>
                    <a:pt x="60" y="60"/>
                    <a:pt x="61" y="59"/>
                    <a:pt x="61" y="59"/>
                  </a:cubicBezTo>
                  <a:cubicBezTo>
                    <a:pt x="61" y="59"/>
                    <a:pt x="61" y="58"/>
                    <a:pt x="61" y="58"/>
                  </a:cubicBezTo>
                  <a:cubicBezTo>
                    <a:pt x="61" y="58"/>
                    <a:pt x="61" y="58"/>
                    <a:pt x="61" y="58"/>
                  </a:cubicBezTo>
                  <a:cubicBezTo>
                    <a:pt x="62" y="58"/>
                    <a:pt x="62" y="57"/>
                    <a:pt x="62" y="57"/>
                  </a:cubicBezTo>
                  <a:cubicBezTo>
                    <a:pt x="63" y="56"/>
                    <a:pt x="62" y="57"/>
                    <a:pt x="62" y="57"/>
                  </a:cubicBezTo>
                  <a:cubicBezTo>
                    <a:pt x="61" y="57"/>
                    <a:pt x="61" y="56"/>
                    <a:pt x="61" y="56"/>
                  </a:cubicBezTo>
                  <a:cubicBezTo>
                    <a:pt x="60" y="56"/>
                    <a:pt x="60" y="56"/>
                    <a:pt x="60" y="56"/>
                  </a:cubicBezTo>
                  <a:cubicBezTo>
                    <a:pt x="60" y="56"/>
                    <a:pt x="59" y="56"/>
                    <a:pt x="59" y="56"/>
                  </a:cubicBezTo>
                  <a:cubicBezTo>
                    <a:pt x="59" y="57"/>
                    <a:pt x="58" y="57"/>
                    <a:pt x="59" y="57"/>
                  </a:cubicBezTo>
                  <a:cubicBezTo>
                    <a:pt x="59" y="57"/>
                    <a:pt x="58" y="57"/>
                    <a:pt x="58" y="58"/>
                  </a:cubicBezTo>
                  <a:cubicBezTo>
                    <a:pt x="58" y="58"/>
                    <a:pt x="58" y="59"/>
                    <a:pt x="59" y="60"/>
                  </a:cubicBezTo>
                  <a:cubicBezTo>
                    <a:pt x="58" y="59"/>
                    <a:pt x="58" y="59"/>
                    <a:pt x="59" y="60"/>
                  </a:cubicBezTo>
                  <a:close/>
                  <a:moveTo>
                    <a:pt x="64" y="57"/>
                  </a:moveTo>
                  <a:cubicBezTo>
                    <a:pt x="64" y="57"/>
                    <a:pt x="63" y="57"/>
                    <a:pt x="63" y="58"/>
                  </a:cubicBezTo>
                  <a:cubicBezTo>
                    <a:pt x="63" y="58"/>
                    <a:pt x="64" y="58"/>
                    <a:pt x="64" y="58"/>
                  </a:cubicBezTo>
                  <a:cubicBezTo>
                    <a:pt x="64" y="58"/>
                    <a:pt x="65" y="57"/>
                    <a:pt x="65" y="57"/>
                  </a:cubicBezTo>
                  <a:cubicBezTo>
                    <a:pt x="66" y="57"/>
                    <a:pt x="66" y="57"/>
                    <a:pt x="66" y="56"/>
                  </a:cubicBezTo>
                  <a:cubicBezTo>
                    <a:pt x="66" y="55"/>
                    <a:pt x="67" y="55"/>
                    <a:pt x="67" y="54"/>
                  </a:cubicBezTo>
                  <a:cubicBezTo>
                    <a:pt x="67" y="54"/>
                    <a:pt x="67" y="53"/>
                    <a:pt x="67" y="53"/>
                  </a:cubicBezTo>
                  <a:cubicBezTo>
                    <a:pt x="66" y="53"/>
                    <a:pt x="66" y="54"/>
                    <a:pt x="66" y="54"/>
                  </a:cubicBezTo>
                  <a:cubicBezTo>
                    <a:pt x="66" y="54"/>
                    <a:pt x="66" y="53"/>
                    <a:pt x="65" y="53"/>
                  </a:cubicBezTo>
                  <a:cubicBezTo>
                    <a:pt x="65" y="54"/>
                    <a:pt x="65" y="54"/>
                    <a:pt x="65" y="55"/>
                  </a:cubicBezTo>
                  <a:cubicBezTo>
                    <a:pt x="65" y="55"/>
                    <a:pt x="64" y="54"/>
                    <a:pt x="64" y="55"/>
                  </a:cubicBezTo>
                  <a:cubicBezTo>
                    <a:pt x="64" y="55"/>
                    <a:pt x="65" y="55"/>
                    <a:pt x="64" y="56"/>
                  </a:cubicBezTo>
                  <a:cubicBezTo>
                    <a:pt x="64" y="56"/>
                    <a:pt x="64" y="55"/>
                    <a:pt x="64" y="56"/>
                  </a:cubicBezTo>
                  <a:cubicBezTo>
                    <a:pt x="63" y="56"/>
                    <a:pt x="64" y="57"/>
                    <a:pt x="64" y="57"/>
                  </a:cubicBezTo>
                  <a:cubicBezTo>
                    <a:pt x="64" y="57"/>
                    <a:pt x="64" y="57"/>
                    <a:pt x="64" y="57"/>
                  </a:cubicBezTo>
                  <a:close/>
                  <a:moveTo>
                    <a:pt x="67" y="56"/>
                  </a:moveTo>
                  <a:cubicBezTo>
                    <a:pt x="67" y="56"/>
                    <a:pt x="68" y="55"/>
                    <a:pt x="68" y="55"/>
                  </a:cubicBezTo>
                  <a:cubicBezTo>
                    <a:pt x="68" y="54"/>
                    <a:pt x="68" y="54"/>
                    <a:pt x="69" y="54"/>
                  </a:cubicBezTo>
                  <a:cubicBezTo>
                    <a:pt x="69" y="53"/>
                    <a:pt x="69" y="53"/>
                    <a:pt x="68" y="53"/>
                  </a:cubicBezTo>
                  <a:cubicBezTo>
                    <a:pt x="67" y="53"/>
                    <a:pt x="68" y="54"/>
                    <a:pt x="67" y="55"/>
                  </a:cubicBezTo>
                  <a:cubicBezTo>
                    <a:pt x="67" y="55"/>
                    <a:pt x="66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lose/>
                  <a:moveTo>
                    <a:pt x="67" y="49"/>
                  </a:moveTo>
                  <a:cubicBezTo>
                    <a:pt x="67" y="49"/>
                    <a:pt x="68" y="49"/>
                    <a:pt x="68" y="48"/>
                  </a:cubicBezTo>
                  <a:cubicBezTo>
                    <a:pt x="68" y="48"/>
                    <a:pt x="68" y="48"/>
                    <a:pt x="69" y="48"/>
                  </a:cubicBezTo>
                  <a:cubicBezTo>
                    <a:pt x="69" y="47"/>
                    <a:pt x="70" y="48"/>
                    <a:pt x="70" y="48"/>
                  </a:cubicBezTo>
                  <a:cubicBezTo>
                    <a:pt x="69" y="48"/>
                    <a:pt x="68" y="49"/>
                    <a:pt x="68" y="49"/>
                  </a:cubicBezTo>
                  <a:cubicBezTo>
                    <a:pt x="67" y="49"/>
                    <a:pt x="67" y="49"/>
                    <a:pt x="67" y="50"/>
                  </a:cubicBezTo>
                  <a:cubicBezTo>
                    <a:pt x="68" y="51"/>
                    <a:pt x="70" y="50"/>
                    <a:pt x="70" y="50"/>
                  </a:cubicBezTo>
                  <a:cubicBezTo>
                    <a:pt x="71" y="49"/>
                    <a:pt x="71" y="49"/>
                    <a:pt x="71" y="48"/>
                  </a:cubicBezTo>
                  <a:cubicBezTo>
                    <a:pt x="71" y="47"/>
                    <a:pt x="70" y="47"/>
                    <a:pt x="70" y="47"/>
                  </a:cubicBezTo>
                  <a:cubicBezTo>
                    <a:pt x="70" y="47"/>
                    <a:pt x="71" y="47"/>
                    <a:pt x="71" y="46"/>
                  </a:cubicBezTo>
                  <a:cubicBezTo>
                    <a:pt x="71" y="46"/>
                    <a:pt x="71" y="46"/>
                    <a:pt x="71" y="46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69" y="46"/>
                    <a:pt x="70" y="42"/>
                    <a:pt x="69" y="43"/>
                  </a:cubicBezTo>
                  <a:cubicBezTo>
                    <a:pt x="68" y="43"/>
                    <a:pt x="69" y="44"/>
                    <a:pt x="69" y="44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6"/>
                    <a:pt x="69" y="46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8" y="45"/>
                    <a:pt x="68" y="44"/>
                    <a:pt x="68" y="44"/>
                  </a:cubicBezTo>
                  <a:cubicBezTo>
                    <a:pt x="67" y="44"/>
                    <a:pt x="67" y="45"/>
                    <a:pt x="68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8" y="46"/>
                    <a:pt x="68" y="47"/>
                    <a:pt x="68" y="47"/>
                  </a:cubicBezTo>
                  <a:cubicBezTo>
                    <a:pt x="67" y="47"/>
                    <a:pt x="67" y="47"/>
                    <a:pt x="67" y="46"/>
                  </a:cubicBezTo>
                  <a:cubicBezTo>
                    <a:pt x="67" y="47"/>
                    <a:pt x="67" y="47"/>
                    <a:pt x="66" y="47"/>
                  </a:cubicBezTo>
                  <a:cubicBezTo>
                    <a:pt x="66" y="47"/>
                    <a:pt x="66" y="46"/>
                    <a:pt x="66" y="46"/>
                  </a:cubicBezTo>
                  <a:cubicBezTo>
                    <a:pt x="66" y="46"/>
                    <a:pt x="66" y="47"/>
                    <a:pt x="66" y="47"/>
                  </a:cubicBezTo>
                  <a:cubicBezTo>
                    <a:pt x="65" y="47"/>
                    <a:pt x="66" y="46"/>
                    <a:pt x="65" y="46"/>
                  </a:cubicBezTo>
                  <a:cubicBezTo>
                    <a:pt x="64" y="46"/>
                    <a:pt x="65" y="47"/>
                    <a:pt x="65" y="47"/>
                  </a:cubicBezTo>
                  <a:cubicBezTo>
                    <a:pt x="65" y="47"/>
                    <a:pt x="65" y="47"/>
                    <a:pt x="65" y="48"/>
                  </a:cubicBezTo>
                  <a:cubicBezTo>
                    <a:pt x="65" y="48"/>
                    <a:pt x="65" y="48"/>
                    <a:pt x="65" y="48"/>
                  </a:cubicBezTo>
                  <a:cubicBezTo>
                    <a:pt x="64" y="48"/>
                    <a:pt x="64" y="48"/>
                    <a:pt x="64" y="49"/>
                  </a:cubicBezTo>
                  <a:cubicBezTo>
                    <a:pt x="64" y="49"/>
                    <a:pt x="65" y="49"/>
                    <a:pt x="65" y="49"/>
                  </a:cubicBezTo>
                  <a:cubicBezTo>
                    <a:pt x="65" y="50"/>
                    <a:pt x="64" y="50"/>
                    <a:pt x="65" y="50"/>
                  </a:cubicBezTo>
                  <a:cubicBezTo>
                    <a:pt x="66" y="51"/>
                    <a:pt x="66" y="48"/>
                    <a:pt x="66" y="48"/>
                  </a:cubicBezTo>
                  <a:cubicBezTo>
                    <a:pt x="66" y="48"/>
                    <a:pt x="66" y="48"/>
                    <a:pt x="67" y="49"/>
                  </a:cubicBezTo>
                  <a:close/>
                  <a:moveTo>
                    <a:pt x="72" y="44"/>
                  </a:moveTo>
                  <a:cubicBezTo>
                    <a:pt x="72" y="44"/>
                    <a:pt x="72" y="43"/>
                    <a:pt x="72" y="43"/>
                  </a:cubicBezTo>
                  <a:cubicBezTo>
                    <a:pt x="74" y="43"/>
                    <a:pt x="74" y="42"/>
                    <a:pt x="75" y="40"/>
                  </a:cubicBezTo>
                  <a:cubicBezTo>
                    <a:pt x="76" y="40"/>
                    <a:pt x="76" y="38"/>
                    <a:pt x="76" y="37"/>
                  </a:cubicBezTo>
                  <a:cubicBezTo>
                    <a:pt x="74" y="37"/>
                    <a:pt x="74" y="39"/>
                    <a:pt x="73" y="40"/>
                  </a:cubicBezTo>
                  <a:cubicBezTo>
                    <a:pt x="72" y="41"/>
                    <a:pt x="72" y="41"/>
                    <a:pt x="71" y="42"/>
                  </a:cubicBezTo>
                  <a:cubicBezTo>
                    <a:pt x="71" y="43"/>
                    <a:pt x="71" y="44"/>
                    <a:pt x="71" y="44"/>
                  </a:cubicBezTo>
                  <a:cubicBezTo>
                    <a:pt x="71" y="44"/>
                    <a:pt x="72" y="44"/>
                    <a:pt x="72" y="44"/>
                  </a:cubicBezTo>
                  <a:close/>
                  <a:moveTo>
                    <a:pt x="74" y="45"/>
                  </a:moveTo>
                  <a:cubicBezTo>
                    <a:pt x="74" y="45"/>
                    <a:pt x="75" y="44"/>
                    <a:pt x="74" y="43"/>
                  </a:cubicBezTo>
                  <a:cubicBezTo>
                    <a:pt x="74" y="43"/>
                    <a:pt x="73" y="44"/>
                    <a:pt x="72" y="44"/>
                  </a:cubicBezTo>
                  <a:cubicBezTo>
                    <a:pt x="72" y="45"/>
                    <a:pt x="73" y="46"/>
                    <a:pt x="72" y="46"/>
                  </a:cubicBezTo>
                  <a:cubicBezTo>
                    <a:pt x="72" y="47"/>
                    <a:pt x="71" y="46"/>
                    <a:pt x="72" y="47"/>
                  </a:cubicBezTo>
                  <a:cubicBezTo>
                    <a:pt x="72" y="47"/>
                    <a:pt x="72" y="48"/>
                    <a:pt x="72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1" y="48"/>
                    <a:pt x="71" y="49"/>
                    <a:pt x="71" y="49"/>
                  </a:cubicBezTo>
                  <a:cubicBezTo>
                    <a:pt x="72" y="49"/>
                    <a:pt x="72" y="50"/>
                    <a:pt x="72" y="50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71" y="50"/>
                    <a:pt x="71" y="50"/>
                    <a:pt x="71" y="51"/>
                  </a:cubicBezTo>
                  <a:cubicBezTo>
                    <a:pt x="71" y="51"/>
                    <a:pt x="70" y="51"/>
                    <a:pt x="70" y="51"/>
                  </a:cubicBezTo>
                  <a:cubicBezTo>
                    <a:pt x="70" y="51"/>
                    <a:pt x="70" y="52"/>
                    <a:pt x="70" y="52"/>
                  </a:cubicBezTo>
                  <a:cubicBezTo>
                    <a:pt x="70" y="53"/>
                    <a:pt x="70" y="53"/>
                    <a:pt x="70" y="53"/>
                  </a:cubicBezTo>
                  <a:cubicBezTo>
                    <a:pt x="69" y="54"/>
                    <a:pt x="69" y="55"/>
                    <a:pt x="69" y="55"/>
                  </a:cubicBezTo>
                  <a:cubicBezTo>
                    <a:pt x="68" y="56"/>
                    <a:pt x="69" y="57"/>
                    <a:pt x="69" y="55"/>
                  </a:cubicBezTo>
                  <a:cubicBezTo>
                    <a:pt x="70" y="54"/>
                    <a:pt x="71" y="54"/>
                    <a:pt x="72" y="52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1" y="54"/>
                    <a:pt x="71" y="55"/>
                  </a:cubicBezTo>
                  <a:cubicBezTo>
                    <a:pt x="71" y="55"/>
                    <a:pt x="72" y="55"/>
                    <a:pt x="72" y="55"/>
                  </a:cubicBezTo>
                  <a:cubicBezTo>
                    <a:pt x="72" y="55"/>
                    <a:pt x="73" y="56"/>
                    <a:pt x="73" y="55"/>
                  </a:cubicBezTo>
                  <a:cubicBezTo>
                    <a:pt x="73" y="55"/>
                    <a:pt x="73" y="55"/>
                    <a:pt x="73" y="54"/>
                  </a:cubicBezTo>
                  <a:cubicBezTo>
                    <a:pt x="73" y="54"/>
                    <a:pt x="73" y="53"/>
                    <a:pt x="73" y="53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4" y="53"/>
                    <a:pt x="74" y="53"/>
                    <a:pt x="74" y="52"/>
                  </a:cubicBezTo>
                  <a:cubicBezTo>
                    <a:pt x="75" y="53"/>
                    <a:pt x="74" y="54"/>
                    <a:pt x="74" y="54"/>
                  </a:cubicBezTo>
                  <a:cubicBezTo>
                    <a:pt x="75" y="54"/>
                    <a:pt x="75" y="53"/>
                    <a:pt x="76" y="52"/>
                  </a:cubicBezTo>
                  <a:cubicBezTo>
                    <a:pt x="76" y="51"/>
                    <a:pt x="77" y="51"/>
                    <a:pt x="78" y="51"/>
                  </a:cubicBezTo>
                  <a:cubicBezTo>
                    <a:pt x="78" y="51"/>
                    <a:pt x="78" y="51"/>
                    <a:pt x="78" y="50"/>
                  </a:cubicBezTo>
                  <a:cubicBezTo>
                    <a:pt x="79" y="50"/>
                    <a:pt x="79" y="50"/>
                    <a:pt x="79" y="49"/>
                  </a:cubicBezTo>
                  <a:cubicBezTo>
                    <a:pt x="79" y="48"/>
                    <a:pt x="79" y="48"/>
                    <a:pt x="79" y="47"/>
                  </a:cubicBezTo>
                  <a:cubicBezTo>
                    <a:pt x="78" y="47"/>
                    <a:pt x="78" y="46"/>
                    <a:pt x="78" y="46"/>
                  </a:cubicBezTo>
                  <a:cubicBezTo>
                    <a:pt x="78" y="46"/>
                    <a:pt x="78" y="45"/>
                    <a:pt x="77" y="45"/>
                  </a:cubicBezTo>
                  <a:cubicBezTo>
                    <a:pt x="77" y="45"/>
                    <a:pt x="77" y="44"/>
                    <a:pt x="77" y="45"/>
                  </a:cubicBezTo>
                  <a:cubicBezTo>
                    <a:pt x="77" y="45"/>
                    <a:pt x="77" y="45"/>
                    <a:pt x="77" y="46"/>
                  </a:cubicBezTo>
                  <a:cubicBezTo>
                    <a:pt x="77" y="46"/>
                    <a:pt x="76" y="46"/>
                    <a:pt x="76" y="46"/>
                  </a:cubicBezTo>
                  <a:cubicBezTo>
                    <a:pt x="76" y="46"/>
                    <a:pt x="76" y="46"/>
                    <a:pt x="76" y="46"/>
                  </a:cubicBezTo>
                  <a:cubicBezTo>
                    <a:pt x="76" y="47"/>
                    <a:pt x="77" y="47"/>
                    <a:pt x="76" y="47"/>
                  </a:cubicBezTo>
                  <a:cubicBezTo>
                    <a:pt x="76" y="48"/>
                    <a:pt x="76" y="47"/>
                    <a:pt x="76" y="48"/>
                  </a:cubicBezTo>
                  <a:cubicBezTo>
                    <a:pt x="75" y="48"/>
                    <a:pt x="76" y="49"/>
                    <a:pt x="76" y="49"/>
                  </a:cubicBezTo>
                  <a:cubicBezTo>
                    <a:pt x="75" y="49"/>
                    <a:pt x="76" y="49"/>
                    <a:pt x="75" y="49"/>
                  </a:cubicBezTo>
                  <a:cubicBezTo>
                    <a:pt x="75" y="49"/>
                    <a:pt x="75" y="49"/>
                    <a:pt x="74" y="50"/>
                  </a:cubicBezTo>
                  <a:cubicBezTo>
                    <a:pt x="74" y="50"/>
                    <a:pt x="74" y="51"/>
                    <a:pt x="74" y="51"/>
                  </a:cubicBezTo>
                  <a:cubicBezTo>
                    <a:pt x="73" y="51"/>
                    <a:pt x="73" y="50"/>
                    <a:pt x="74" y="49"/>
                  </a:cubicBezTo>
                  <a:cubicBezTo>
                    <a:pt x="75" y="49"/>
                    <a:pt x="75" y="48"/>
                    <a:pt x="75" y="47"/>
                  </a:cubicBezTo>
                  <a:cubicBezTo>
                    <a:pt x="74" y="47"/>
                    <a:pt x="74" y="48"/>
                    <a:pt x="73" y="47"/>
                  </a:cubicBezTo>
                  <a:cubicBezTo>
                    <a:pt x="73" y="47"/>
                    <a:pt x="74" y="46"/>
                    <a:pt x="74" y="45"/>
                  </a:cubicBezTo>
                  <a:cubicBezTo>
                    <a:pt x="74" y="45"/>
                    <a:pt x="74" y="46"/>
                    <a:pt x="74" y="45"/>
                  </a:cubicBezTo>
                  <a:close/>
                  <a:moveTo>
                    <a:pt x="76" y="43"/>
                  </a:moveTo>
                  <a:cubicBezTo>
                    <a:pt x="76" y="44"/>
                    <a:pt x="77" y="44"/>
                    <a:pt x="77" y="44"/>
                  </a:cubicBezTo>
                  <a:cubicBezTo>
                    <a:pt x="78" y="44"/>
                    <a:pt x="78" y="45"/>
                    <a:pt x="79" y="45"/>
                  </a:cubicBezTo>
                  <a:cubicBezTo>
                    <a:pt x="79" y="45"/>
                    <a:pt x="79" y="44"/>
                    <a:pt x="79" y="43"/>
                  </a:cubicBezTo>
                  <a:cubicBezTo>
                    <a:pt x="79" y="43"/>
                    <a:pt x="79" y="43"/>
                    <a:pt x="78" y="43"/>
                  </a:cubicBezTo>
                  <a:cubicBezTo>
                    <a:pt x="78" y="43"/>
                    <a:pt x="78" y="43"/>
                    <a:pt x="77" y="43"/>
                  </a:cubicBezTo>
                  <a:cubicBezTo>
                    <a:pt x="77" y="43"/>
                    <a:pt x="77" y="43"/>
                    <a:pt x="76" y="43"/>
                  </a:cubicBezTo>
                  <a:close/>
                  <a:moveTo>
                    <a:pt x="77" y="54"/>
                  </a:moveTo>
                  <a:cubicBezTo>
                    <a:pt x="77" y="54"/>
                    <a:pt x="77" y="53"/>
                    <a:pt x="78" y="53"/>
                  </a:cubicBezTo>
                  <a:cubicBezTo>
                    <a:pt x="78" y="53"/>
                    <a:pt x="78" y="52"/>
                    <a:pt x="77" y="52"/>
                  </a:cubicBezTo>
                  <a:cubicBezTo>
                    <a:pt x="76" y="51"/>
                    <a:pt x="76" y="53"/>
                    <a:pt x="76" y="54"/>
                  </a:cubicBezTo>
                  <a:cubicBezTo>
                    <a:pt x="76" y="54"/>
                    <a:pt x="77" y="54"/>
                    <a:pt x="77" y="54"/>
                  </a:cubicBezTo>
                  <a:close/>
                  <a:moveTo>
                    <a:pt x="81" y="47"/>
                  </a:moveTo>
                  <a:cubicBezTo>
                    <a:pt x="80" y="47"/>
                    <a:pt x="81" y="48"/>
                    <a:pt x="81" y="48"/>
                  </a:cubicBezTo>
                  <a:cubicBezTo>
                    <a:pt x="82" y="48"/>
                    <a:pt x="83" y="47"/>
                    <a:pt x="83" y="47"/>
                  </a:cubicBezTo>
                  <a:cubicBezTo>
                    <a:pt x="83" y="47"/>
                    <a:pt x="82" y="47"/>
                    <a:pt x="82" y="46"/>
                  </a:cubicBezTo>
                  <a:cubicBezTo>
                    <a:pt x="82" y="47"/>
                    <a:pt x="82" y="46"/>
                    <a:pt x="82" y="46"/>
                  </a:cubicBezTo>
                  <a:cubicBezTo>
                    <a:pt x="81" y="45"/>
                    <a:pt x="82" y="46"/>
                    <a:pt x="81" y="46"/>
                  </a:cubicBezTo>
                  <a:cubicBezTo>
                    <a:pt x="81" y="47"/>
                    <a:pt x="81" y="47"/>
                    <a:pt x="81" y="47"/>
                  </a:cubicBezTo>
                  <a:close/>
                  <a:moveTo>
                    <a:pt x="83" y="45"/>
                  </a:moveTo>
                  <a:cubicBezTo>
                    <a:pt x="83" y="46"/>
                    <a:pt x="83" y="47"/>
                    <a:pt x="84" y="46"/>
                  </a:cubicBezTo>
                  <a:cubicBezTo>
                    <a:pt x="84" y="46"/>
                    <a:pt x="84" y="45"/>
                    <a:pt x="85" y="45"/>
                  </a:cubicBezTo>
                  <a:cubicBezTo>
                    <a:pt x="85" y="45"/>
                    <a:pt x="84" y="44"/>
                    <a:pt x="84" y="44"/>
                  </a:cubicBezTo>
                  <a:cubicBezTo>
                    <a:pt x="83" y="44"/>
                    <a:pt x="83" y="45"/>
                    <a:pt x="83" y="45"/>
                  </a:cubicBezTo>
                  <a:close/>
                  <a:moveTo>
                    <a:pt x="85" y="41"/>
                  </a:moveTo>
                  <a:cubicBezTo>
                    <a:pt x="85" y="41"/>
                    <a:pt x="83" y="42"/>
                    <a:pt x="84" y="43"/>
                  </a:cubicBezTo>
                  <a:cubicBezTo>
                    <a:pt x="85" y="43"/>
                    <a:pt x="85" y="41"/>
                    <a:pt x="86" y="41"/>
                  </a:cubicBezTo>
                  <a:cubicBezTo>
                    <a:pt x="85" y="41"/>
                    <a:pt x="85" y="41"/>
                    <a:pt x="85" y="41"/>
                  </a:cubicBezTo>
                  <a:close/>
                  <a:moveTo>
                    <a:pt x="88" y="39"/>
                  </a:moveTo>
                  <a:cubicBezTo>
                    <a:pt x="88" y="39"/>
                    <a:pt x="88" y="38"/>
                    <a:pt x="88" y="38"/>
                  </a:cubicBezTo>
                  <a:cubicBezTo>
                    <a:pt x="88" y="37"/>
                    <a:pt x="88" y="37"/>
                    <a:pt x="88" y="36"/>
                  </a:cubicBezTo>
                  <a:cubicBezTo>
                    <a:pt x="88" y="36"/>
                    <a:pt x="89" y="36"/>
                    <a:pt x="89" y="36"/>
                  </a:cubicBezTo>
                  <a:cubicBezTo>
                    <a:pt x="89" y="36"/>
                    <a:pt x="89" y="35"/>
                    <a:pt x="89" y="34"/>
                  </a:cubicBezTo>
                  <a:cubicBezTo>
                    <a:pt x="89" y="34"/>
                    <a:pt x="89" y="35"/>
                    <a:pt x="88" y="35"/>
                  </a:cubicBezTo>
                  <a:cubicBezTo>
                    <a:pt x="88" y="35"/>
                    <a:pt x="88" y="34"/>
                    <a:pt x="88" y="34"/>
                  </a:cubicBezTo>
                  <a:cubicBezTo>
                    <a:pt x="89" y="34"/>
                    <a:pt x="89" y="34"/>
                    <a:pt x="89" y="33"/>
                  </a:cubicBezTo>
                  <a:cubicBezTo>
                    <a:pt x="89" y="33"/>
                    <a:pt x="88" y="33"/>
                    <a:pt x="88" y="33"/>
                  </a:cubicBezTo>
                  <a:cubicBezTo>
                    <a:pt x="88" y="33"/>
                    <a:pt x="88" y="35"/>
                    <a:pt x="87" y="34"/>
                  </a:cubicBezTo>
                  <a:cubicBezTo>
                    <a:pt x="87" y="34"/>
                    <a:pt x="88" y="32"/>
                    <a:pt x="88" y="32"/>
                  </a:cubicBezTo>
                  <a:cubicBezTo>
                    <a:pt x="87" y="31"/>
                    <a:pt x="87" y="32"/>
                    <a:pt x="87" y="32"/>
                  </a:cubicBezTo>
                  <a:cubicBezTo>
                    <a:pt x="87" y="32"/>
                    <a:pt x="87" y="32"/>
                    <a:pt x="86" y="32"/>
                  </a:cubicBezTo>
                  <a:cubicBezTo>
                    <a:pt x="86" y="32"/>
                    <a:pt x="87" y="33"/>
                    <a:pt x="86" y="33"/>
                  </a:cubicBezTo>
                  <a:cubicBezTo>
                    <a:pt x="86" y="33"/>
                    <a:pt x="86" y="31"/>
                    <a:pt x="85" y="32"/>
                  </a:cubicBezTo>
                  <a:cubicBezTo>
                    <a:pt x="85" y="32"/>
                    <a:pt x="86" y="33"/>
                    <a:pt x="86" y="33"/>
                  </a:cubicBezTo>
                  <a:cubicBezTo>
                    <a:pt x="86" y="34"/>
                    <a:pt x="86" y="34"/>
                    <a:pt x="85" y="34"/>
                  </a:cubicBezTo>
                  <a:cubicBezTo>
                    <a:pt x="85" y="33"/>
                    <a:pt x="84" y="32"/>
                    <a:pt x="84" y="33"/>
                  </a:cubicBezTo>
                  <a:cubicBezTo>
                    <a:pt x="84" y="33"/>
                    <a:pt x="85" y="33"/>
                    <a:pt x="84" y="34"/>
                  </a:cubicBezTo>
                  <a:cubicBezTo>
                    <a:pt x="84" y="34"/>
                    <a:pt x="83" y="33"/>
                    <a:pt x="83" y="34"/>
                  </a:cubicBezTo>
                  <a:cubicBezTo>
                    <a:pt x="84" y="34"/>
                    <a:pt x="85" y="34"/>
                    <a:pt x="85" y="35"/>
                  </a:cubicBezTo>
                  <a:cubicBezTo>
                    <a:pt x="85" y="35"/>
                    <a:pt x="84" y="35"/>
                    <a:pt x="84" y="35"/>
                  </a:cubicBezTo>
                  <a:cubicBezTo>
                    <a:pt x="84" y="35"/>
                    <a:pt x="85" y="35"/>
                    <a:pt x="84" y="36"/>
                  </a:cubicBezTo>
                  <a:cubicBezTo>
                    <a:pt x="84" y="36"/>
                    <a:pt x="84" y="35"/>
                    <a:pt x="84" y="35"/>
                  </a:cubicBezTo>
                  <a:cubicBezTo>
                    <a:pt x="83" y="35"/>
                    <a:pt x="83" y="35"/>
                    <a:pt x="82" y="35"/>
                  </a:cubicBezTo>
                  <a:cubicBezTo>
                    <a:pt x="82" y="35"/>
                    <a:pt x="81" y="35"/>
                    <a:pt x="81" y="36"/>
                  </a:cubicBezTo>
                  <a:cubicBezTo>
                    <a:pt x="81" y="36"/>
                    <a:pt x="82" y="36"/>
                    <a:pt x="82" y="36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3" y="37"/>
                    <a:pt x="83" y="37"/>
                    <a:pt x="82" y="37"/>
                  </a:cubicBezTo>
                  <a:cubicBezTo>
                    <a:pt x="81" y="37"/>
                    <a:pt x="81" y="37"/>
                    <a:pt x="82" y="37"/>
                  </a:cubicBezTo>
                  <a:cubicBezTo>
                    <a:pt x="82" y="37"/>
                    <a:pt x="82" y="37"/>
                    <a:pt x="83" y="38"/>
                  </a:cubicBezTo>
                  <a:cubicBezTo>
                    <a:pt x="83" y="38"/>
                    <a:pt x="83" y="37"/>
                    <a:pt x="83" y="38"/>
                  </a:cubicBezTo>
                  <a:cubicBezTo>
                    <a:pt x="83" y="38"/>
                    <a:pt x="81" y="38"/>
                    <a:pt x="81" y="39"/>
                  </a:cubicBezTo>
                  <a:cubicBezTo>
                    <a:pt x="81" y="39"/>
                    <a:pt x="82" y="39"/>
                    <a:pt x="82" y="39"/>
                  </a:cubicBezTo>
                  <a:cubicBezTo>
                    <a:pt x="82" y="39"/>
                    <a:pt x="83" y="39"/>
                    <a:pt x="83" y="39"/>
                  </a:cubicBezTo>
                  <a:cubicBezTo>
                    <a:pt x="83" y="39"/>
                    <a:pt x="82" y="40"/>
                    <a:pt x="82" y="40"/>
                  </a:cubicBezTo>
                  <a:cubicBezTo>
                    <a:pt x="81" y="40"/>
                    <a:pt x="81" y="40"/>
                    <a:pt x="80" y="41"/>
                  </a:cubicBezTo>
                  <a:cubicBezTo>
                    <a:pt x="80" y="41"/>
                    <a:pt x="80" y="41"/>
                    <a:pt x="81" y="42"/>
                  </a:cubicBezTo>
                  <a:cubicBezTo>
                    <a:pt x="81" y="42"/>
                    <a:pt x="82" y="41"/>
                    <a:pt x="82" y="41"/>
                  </a:cubicBezTo>
                  <a:cubicBezTo>
                    <a:pt x="83" y="42"/>
                    <a:pt x="82" y="42"/>
                    <a:pt x="82" y="42"/>
                  </a:cubicBezTo>
                  <a:cubicBezTo>
                    <a:pt x="83" y="43"/>
                    <a:pt x="83" y="42"/>
                    <a:pt x="83" y="42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4" y="40"/>
                    <a:pt x="84" y="40"/>
                    <a:pt x="85" y="39"/>
                  </a:cubicBezTo>
                  <a:cubicBezTo>
                    <a:pt x="85" y="39"/>
                    <a:pt x="85" y="38"/>
                    <a:pt x="85" y="39"/>
                  </a:cubicBezTo>
                  <a:cubicBezTo>
                    <a:pt x="86" y="39"/>
                    <a:pt x="85" y="40"/>
                    <a:pt x="86" y="40"/>
                  </a:cubicBezTo>
                  <a:cubicBezTo>
                    <a:pt x="86" y="40"/>
                    <a:pt x="88" y="39"/>
                    <a:pt x="88" y="39"/>
                  </a:cubicBezTo>
                  <a:close/>
                  <a:moveTo>
                    <a:pt x="93" y="30"/>
                  </a:moveTo>
                  <a:cubicBezTo>
                    <a:pt x="92" y="29"/>
                    <a:pt x="91" y="29"/>
                    <a:pt x="91" y="29"/>
                  </a:cubicBezTo>
                  <a:cubicBezTo>
                    <a:pt x="90" y="29"/>
                    <a:pt x="90" y="29"/>
                    <a:pt x="90" y="30"/>
                  </a:cubicBezTo>
                  <a:cubicBezTo>
                    <a:pt x="91" y="30"/>
                    <a:pt x="92" y="31"/>
                    <a:pt x="91" y="31"/>
                  </a:cubicBezTo>
                  <a:cubicBezTo>
                    <a:pt x="90" y="32"/>
                    <a:pt x="90" y="31"/>
                    <a:pt x="90" y="31"/>
                  </a:cubicBezTo>
                  <a:cubicBezTo>
                    <a:pt x="90" y="31"/>
                    <a:pt x="90" y="31"/>
                    <a:pt x="89" y="31"/>
                  </a:cubicBezTo>
                  <a:cubicBezTo>
                    <a:pt x="89" y="31"/>
                    <a:pt x="88" y="31"/>
                    <a:pt x="89" y="32"/>
                  </a:cubicBezTo>
                  <a:cubicBezTo>
                    <a:pt x="90" y="33"/>
                    <a:pt x="90" y="33"/>
                    <a:pt x="91" y="32"/>
                  </a:cubicBezTo>
                  <a:cubicBezTo>
                    <a:pt x="92" y="32"/>
                    <a:pt x="92" y="32"/>
                    <a:pt x="92" y="32"/>
                  </a:cubicBezTo>
                  <a:cubicBezTo>
                    <a:pt x="93" y="32"/>
                    <a:pt x="93" y="32"/>
                    <a:pt x="93" y="32"/>
                  </a:cubicBezTo>
                  <a:cubicBezTo>
                    <a:pt x="94" y="32"/>
                    <a:pt x="94" y="31"/>
                    <a:pt x="94" y="30"/>
                  </a:cubicBezTo>
                  <a:cubicBezTo>
                    <a:pt x="93" y="30"/>
                    <a:pt x="93" y="30"/>
                    <a:pt x="93" y="30"/>
                  </a:cubicBezTo>
                  <a:close/>
                  <a:moveTo>
                    <a:pt x="91" y="29"/>
                  </a:moveTo>
                  <a:cubicBezTo>
                    <a:pt x="92" y="29"/>
                    <a:pt x="92" y="29"/>
                    <a:pt x="93" y="29"/>
                  </a:cubicBezTo>
                  <a:cubicBezTo>
                    <a:pt x="93" y="29"/>
                    <a:pt x="93" y="28"/>
                    <a:pt x="93" y="28"/>
                  </a:cubicBezTo>
                  <a:cubicBezTo>
                    <a:pt x="93" y="28"/>
                    <a:pt x="93" y="27"/>
                    <a:pt x="93" y="27"/>
                  </a:cubicBezTo>
                  <a:cubicBezTo>
                    <a:pt x="92" y="27"/>
                    <a:pt x="92" y="28"/>
                    <a:pt x="92" y="28"/>
                  </a:cubicBezTo>
                  <a:cubicBezTo>
                    <a:pt x="92" y="28"/>
                    <a:pt x="92" y="28"/>
                    <a:pt x="91" y="27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1" y="27"/>
                    <a:pt x="91" y="28"/>
                    <a:pt x="91" y="28"/>
                  </a:cubicBezTo>
                  <a:cubicBezTo>
                    <a:pt x="91" y="28"/>
                    <a:pt x="91" y="29"/>
                    <a:pt x="91" y="29"/>
                  </a:cubicBezTo>
                  <a:close/>
                  <a:moveTo>
                    <a:pt x="94" y="28"/>
                  </a:moveTo>
                  <a:cubicBezTo>
                    <a:pt x="93" y="30"/>
                    <a:pt x="95" y="29"/>
                    <a:pt x="95" y="28"/>
                  </a:cubicBezTo>
                  <a:cubicBezTo>
                    <a:pt x="96" y="27"/>
                    <a:pt x="94" y="27"/>
                    <a:pt x="94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4" y="26"/>
                    <a:pt x="93" y="26"/>
                    <a:pt x="93" y="27"/>
                  </a:cubicBezTo>
                  <a:cubicBezTo>
                    <a:pt x="94" y="27"/>
                    <a:pt x="94" y="28"/>
                    <a:pt x="94" y="28"/>
                  </a:cubicBezTo>
                  <a:close/>
                  <a:moveTo>
                    <a:pt x="96" y="28"/>
                  </a:moveTo>
                  <a:cubicBezTo>
                    <a:pt x="98" y="28"/>
                    <a:pt x="98" y="27"/>
                    <a:pt x="98" y="26"/>
                  </a:cubicBezTo>
                  <a:cubicBezTo>
                    <a:pt x="99" y="25"/>
                    <a:pt x="99" y="25"/>
                    <a:pt x="99" y="24"/>
                  </a:cubicBezTo>
                  <a:cubicBezTo>
                    <a:pt x="100" y="24"/>
                    <a:pt x="100" y="23"/>
                    <a:pt x="100" y="23"/>
                  </a:cubicBezTo>
                  <a:cubicBezTo>
                    <a:pt x="99" y="24"/>
                    <a:pt x="99" y="23"/>
                    <a:pt x="99" y="23"/>
                  </a:cubicBezTo>
                  <a:cubicBezTo>
                    <a:pt x="99" y="22"/>
                    <a:pt x="98" y="24"/>
                    <a:pt x="98" y="24"/>
                  </a:cubicBezTo>
                  <a:cubicBezTo>
                    <a:pt x="98" y="24"/>
                    <a:pt x="97" y="23"/>
                    <a:pt x="97" y="23"/>
                  </a:cubicBezTo>
                  <a:cubicBezTo>
                    <a:pt x="97" y="23"/>
                    <a:pt x="97" y="22"/>
                    <a:pt x="97" y="22"/>
                  </a:cubicBezTo>
                  <a:cubicBezTo>
                    <a:pt x="97" y="22"/>
                    <a:pt x="97" y="22"/>
                    <a:pt x="97" y="22"/>
                  </a:cubicBezTo>
                  <a:cubicBezTo>
                    <a:pt x="96" y="22"/>
                    <a:pt x="97" y="22"/>
                    <a:pt x="96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6" y="22"/>
                    <a:pt x="96" y="23"/>
                    <a:pt x="96" y="23"/>
                  </a:cubicBezTo>
                  <a:cubicBezTo>
                    <a:pt x="96" y="23"/>
                    <a:pt x="95" y="23"/>
                    <a:pt x="95" y="23"/>
                  </a:cubicBezTo>
                  <a:cubicBezTo>
                    <a:pt x="95" y="23"/>
                    <a:pt x="94" y="23"/>
                    <a:pt x="94" y="24"/>
                  </a:cubicBezTo>
                  <a:cubicBezTo>
                    <a:pt x="95" y="24"/>
                    <a:pt x="95" y="24"/>
                    <a:pt x="95" y="24"/>
                  </a:cubicBezTo>
                  <a:cubicBezTo>
                    <a:pt x="94" y="25"/>
                    <a:pt x="94" y="24"/>
                    <a:pt x="94" y="24"/>
                  </a:cubicBezTo>
                  <a:cubicBezTo>
                    <a:pt x="93" y="25"/>
                    <a:pt x="94" y="25"/>
                    <a:pt x="94" y="25"/>
                  </a:cubicBezTo>
                  <a:cubicBezTo>
                    <a:pt x="95" y="26"/>
                    <a:pt x="95" y="26"/>
                    <a:pt x="96" y="27"/>
                  </a:cubicBezTo>
                  <a:cubicBezTo>
                    <a:pt x="96" y="27"/>
                    <a:pt x="96" y="27"/>
                    <a:pt x="96" y="28"/>
                  </a:cubicBezTo>
                  <a:close/>
                  <a:moveTo>
                    <a:pt x="101" y="25"/>
                  </a:moveTo>
                  <a:cubicBezTo>
                    <a:pt x="101" y="25"/>
                    <a:pt x="101" y="23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25"/>
                    <a:pt x="99" y="25"/>
                    <a:pt x="99" y="25"/>
                  </a:cubicBezTo>
                  <a:cubicBezTo>
                    <a:pt x="99" y="25"/>
                    <a:pt x="99" y="26"/>
                    <a:pt x="99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100" y="25"/>
                    <a:pt x="100" y="25"/>
                    <a:pt x="101" y="25"/>
                  </a:cubicBezTo>
                  <a:close/>
                  <a:moveTo>
                    <a:pt x="94" y="23"/>
                  </a:moveTo>
                  <a:cubicBezTo>
                    <a:pt x="94" y="23"/>
                    <a:pt x="95" y="23"/>
                    <a:pt x="95" y="22"/>
                  </a:cubicBezTo>
                  <a:cubicBezTo>
                    <a:pt x="95" y="21"/>
                    <a:pt x="94" y="22"/>
                    <a:pt x="94" y="22"/>
                  </a:cubicBezTo>
                  <a:cubicBezTo>
                    <a:pt x="94" y="21"/>
                    <a:pt x="93" y="21"/>
                    <a:pt x="93" y="22"/>
                  </a:cubicBezTo>
                  <a:cubicBezTo>
                    <a:pt x="93" y="23"/>
                    <a:pt x="93" y="23"/>
                    <a:pt x="93" y="24"/>
                  </a:cubicBezTo>
                  <a:cubicBezTo>
                    <a:pt x="94" y="24"/>
                    <a:pt x="94" y="23"/>
                    <a:pt x="94" y="23"/>
                  </a:cubicBezTo>
                  <a:close/>
                  <a:moveTo>
                    <a:pt x="95" y="21"/>
                  </a:moveTo>
                  <a:cubicBezTo>
                    <a:pt x="95" y="21"/>
                    <a:pt x="96" y="21"/>
                    <a:pt x="96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20"/>
                  </a:cubicBezTo>
                  <a:cubicBezTo>
                    <a:pt x="97" y="19"/>
                    <a:pt x="97" y="19"/>
                    <a:pt x="97" y="19"/>
                  </a:cubicBezTo>
                  <a:cubicBezTo>
                    <a:pt x="97" y="19"/>
                    <a:pt x="97" y="19"/>
                    <a:pt x="97" y="18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6" y="20"/>
                    <a:pt x="95" y="20"/>
                    <a:pt x="95" y="21"/>
                  </a:cubicBezTo>
                  <a:close/>
                  <a:moveTo>
                    <a:pt x="98" y="21"/>
                  </a:moveTo>
                  <a:cubicBezTo>
                    <a:pt x="98" y="21"/>
                    <a:pt x="98" y="21"/>
                    <a:pt x="98" y="21"/>
                  </a:cubicBezTo>
                  <a:cubicBezTo>
                    <a:pt x="98" y="22"/>
                    <a:pt x="99" y="22"/>
                    <a:pt x="99" y="22"/>
                  </a:cubicBezTo>
                  <a:cubicBezTo>
                    <a:pt x="100" y="21"/>
                    <a:pt x="98" y="20"/>
                    <a:pt x="98" y="21"/>
                  </a:cubicBezTo>
                  <a:cubicBezTo>
                    <a:pt x="98" y="21"/>
                    <a:pt x="98" y="20"/>
                    <a:pt x="98" y="21"/>
                  </a:cubicBezTo>
                  <a:close/>
                  <a:moveTo>
                    <a:pt x="102" y="22"/>
                  </a:moveTo>
                  <a:cubicBezTo>
                    <a:pt x="102" y="22"/>
                    <a:pt x="102" y="22"/>
                    <a:pt x="102" y="22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20"/>
                    <a:pt x="102" y="20"/>
                    <a:pt x="102" y="20"/>
                  </a:cubicBezTo>
                  <a:cubicBezTo>
                    <a:pt x="101" y="19"/>
                    <a:pt x="101" y="19"/>
                    <a:pt x="101" y="20"/>
                  </a:cubicBezTo>
                  <a:cubicBezTo>
                    <a:pt x="100" y="20"/>
                    <a:pt x="101" y="20"/>
                    <a:pt x="101" y="19"/>
                  </a:cubicBezTo>
                  <a:cubicBezTo>
                    <a:pt x="100" y="19"/>
                    <a:pt x="100" y="19"/>
                    <a:pt x="100" y="18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100" y="18"/>
                    <a:pt x="99" y="18"/>
                    <a:pt x="99" y="18"/>
                  </a:cubicBezTo>
                  <a:cubicBezTo>
                    <a:pt x="99" y="19"/>
                    <a:pt x="99" y="18"/>
                    <a:pt x="99" y="19"/>
                  </a:cubicBezTo>
                  <a:cubicBezTo>
                    <a:pt x="99" y="19"/>
                    <a:pt x="100" y="19"/>
                    <a:pt x="100" y="20"/>
                  </a:cubicBezTo>
                  <a:cubicBezTo>
                    <a:pt x="100" y="20"/>
                    <a:pt x="100" y="20"/>
                    <a:pt x="100" y="20"/>
                  </a:cubicBezTo>
                  <a:cubicBezTo>
                    <a:pt x="100" y="21"/>
                    <a:pt x="100" y="21"/>
                    <a:pt x="100" y="22"/>
                  </a:cubicBezTo>
                  <a:cubicBezTo>
                    <a:pt x="100" y="22"/>
                    <a:pt x="100" y="22"/>
                    <a:pt x="101" y="22"/>
                  </a:cubicBezTo>
                  <a:cubicBezTo>
                    <a:pt x="101" y="22"/>
                    <a:pt x="101" y="22"/>
                    <a:pt x="102" y="22"/>
                  </a:cubicBezTo>
                  <a:close/>
                  <a:moveTo>
                    <a:pt x="105" y="22"/>
                  </a:moveTo>
                  <a:cubicBezTo>
                    <a:pt x="106" y="22"/>
                    <a:pt x="105" y="22"/>
                    <a:pt x="106" y="22"/>
                  </a:cubicBezTo>
                  <a:cubicBezTo>
                    <a:pt x="106" y="21"/>
                    <a:pt x="106" y="21"/>
                    <a:pt x="106" y="22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7" y="22"/>
                    <a:pt x="107" y="22"/>
                    <a:pt x="107" y="22"/>
                  </a:cubicBezTo>
                  <a:cubicBezTo>
                    <a:pt x="107" y="22"/>
                    <a:pt x="107" y="23"/>
                    <a:pt x="107" y="22"/>
                  </a:cubicBezTo>
                  <a:cubicBezTo>
                    <a:pt x="107" y="22"/>
                    <a:pt x="107" y="21"/>
                    <a:pt x="107" y="21"/>
                  </a:cubicBezTo>
                  <a:cubicBezTo>
                    <a:pt x="107" y="21"/>
                    <a:pt x="107" y="20"/>
                    <a:pt x="107" y="20"/>
                  </a:cubicBezTo>
                  <a:cubicBezTo>
                    <a:pt x="107" y="19"/>
                    <a:pt x="107" y="19"/>
                    <a:pt x="107" y="19"/>
                  </a:cubicBezTo>
                  <a:cubicBezTo>
                    <a:pt x="106" y="18"/>
                    <a:pt x="106" y="19"/>
                    <a:pt x="106" y="19"/>
                  </a:cubicBezTo>
                  <a:cubicBezTo>
                    <a:pt x="105" y="20"/>
                    <a:pt x="105" y="20"/>
                    <a:pt x="105" y="20"/>
                  </a:cubicBezTo>
                  <a:cubicBezTo>
                    <a:pt x="105" y="21"/>
                    <a:pt x="105" y="21"/>
                    <a:pt x="105" y="22"/>
                  </a:cubicBezTo>
                  <a:cubicBezTo>
                    <a:pt x="105" y="22"/>
                    <a:pt x="105" y="22"/>
                    <a:pt x="105" y="22"/>
                  </a:cubicBezTo>
                  <a:close/>
                  <a:moveTo>
                    <a:pt x="106" y="26"/>
                  </a:moveTo>
                  <a:cubicBezTo>
                    <a:pt x="106" y="26"/>
                    <a:pt x="105" y="26"/>
                    <a:pt x="106" y="27"/>
                  </a:cubicBezTo>
                  <a:cubicBezTo>
                    <a:pt x="106" y="28"/>
                    <a:pt x="106" y="28"/>
                    <a:pt x="107" y="27"/>
                  </a:cubicBezTo>
                  <a:cubicBezTo>
                    <a:pt x="107" y="27"/>
                    <a:pt x="107" y="26"/>
                    <a:pt x="107" y="26"/>
                  </a:cubicBezTo>
                  <a:cubicBezTo>
                    <a:pt x="107" y="25"/>
                    <a:pt x="106" y="25"/>
                    <a:pt x="106" y="26"/>
                  </a:cubicBezTo>
                  <a:cubicBezTo>
                    <a:pt x="106" y="26"/>
                    <a:pt x="106" y="25"/>
                    <a:pt x="106" y="26"/>
                  </a:cubicBezTo>
                  <a:close/>
                  <a:moveTo>
                    <a:pt x="107" y="23"/>
                  </a:moveTo>
                  <a:cubicBezTo>
                    <a:pt x="107" y="24"/>
                    <a:pt x="107" y="25"/>
                    <a:pt x="108" y="25"/>
                  </a:cubicBezTo>
                  <a:cubicBezTo>
                    <a:pt x="109" y="25"/>
                    <a:pt x="109" y="24"/>
                    <a:pt x="109" y="24"/>
                  </a:cubicBezTo>
                  <a:cubicBezTo>
                    <a:pt x="109" y="24"/>
                    <a:pt x="109" y="24"/>
                    <a:pt x="109" y="23"/>
                  </a:cubicBezTo>
                  <a:cubicBezTo>
                    <a:pt x="109" y="23"/>
                    <a:pt x="108" y="23"/>
                    <a:pt x="108" y="23"/>
                  </a:cubicBezTo>
                  <a:cubicBezTo>
                    <a:pt x="108" y="23"/>
                    <a:pt x="108" y="23"/>
                    <a:pt x="107" y="23"/>
                  </a:cubicBezTo>
                  <a:cubicBezTo>
                    <a:pt x="107" y="23"/>
                    <a:pt x="108" y="23"/>
                    <a:pt x="107" y="23"/>
                  </a:cubicBezTo>
                  <a:close/>
                  <a:moveTo>
                    <a:pt x="122" y="18"/>
                  </a:moveTo>
                  <a:cubicBezTo>
                    <a:pt x="122" y="18"/>
                    <a:pt x="122" y="17"/>
                    <a:pt x="121" y="17"/>
                  </a:cubicBezTo>
                  <a:cubicBezTo>
                    <a:pt x="121" y="17"/>
                    <a:pt x="121" y="17"/>
                    <a:pt x="121" y="16"/>
                  </a:cubicBezTo>
                  <a:cubicBezTo>
                    <a:pt x="120" y="16"/>
                    <a:pt x="120" y="17"/>
                    <a:pt x="120" y="16"/>
                  </a:cubicBezTo>
                  <a:cubicBezTo>
                    <a:pt x="120" y="16"/>
                    <a:pt x="119" y="16"/>
                    <a:pt x="119" y="16"/>
                  </a:cubicBezTo>
                  <a:cubicBezTo>
                    <a:pt x="119" y="16"/>
                    <a:pt x="119" y="17"/>
                    <a:pt x="119" y="17"/>
                  </a:cubicBezTo>
                  <a:cubicBezTo>
                    <a:pt x="119" y="17"/>
                    <a:pt x="118" y="16"/>
                    <a:pt x="118" y="16"/>
                  </a:cubicBezTo>
                  <a:cubicBezTo>
                    <a:pt x="118" y="17"/>
                    <a:pt x="118" y="17"/>
                    <a:pt x="119" y="18"/>
                  </a:cubicBezTo>
                  <a:cubicBezTo>
                    <a:pt x="119" y="18"/>
                    <a:pt x="119" y="18"/>
                    <a:pt x="120" y="18"/>
                  </a:cubicBezTo>
                  <a:cubicBezTo>
                    <a:pt x="120" y="18"/>
                    <a:pt x="121" y="18"/>
                    <a:pt x="121" y="18"/>
                  </a:cubicBezTo>
                  <a:cubicBezTo>
                    <a:pt x="121" y="18"/>
                    <a:pt x="122" y="18"/>
                    <a:pt x="122" y="18"/>
                  </a:cubicBezTo>
                  <a:cubicBezTo>
                    <a:pt x="122" y="18"/>
                    <a:pt x="122" y="18"/>
                    <a:pt x="122" y="18"/>
                  </a:cubicBezTo>
                  <a:close/>
                  <a:moveTo>
                    <a:pt x="123" y="16"/>
                  </a:moveTo>
                  <a:cubicBezTo>
                    <a:pt x="123" y="17"/>
                    <a:pt x="123" y="18"/>
                    <a:pt x="124" y="18"/>
                  </a:cubicBezTo>
                  <a:cubicBezTo>
                    <a:pt x="124" y="18"/>
                    <a:pt x="124" y="17"/>
                    <a:pt x="124" y="17"/>
                  </a:cubicBezTo>
                  <a:cubicBezTo>
                    <a:pt x="125" y="17"/>
                    <a:pt x="124" y="17"/>
                    <a:pt x="124" y="17"/>
                  </a:cubicBezTo>
                  <a:cubicBezTo>
                    <a:pt x="124" y="17"/>
                    <a:pt x="126" y="16"/>
                    <a:pt x="126" y="15"/>
                  </a:cubicBezTo>
                  <a:cubicBezTo>
                    <a:pt x="126" y="15"/>
                    <a:pt x="127" y="14"/>
                    <a:pt x="126" y="13"/>
                  </a:cubicBezTo>
                  <a:cubicBezTo>
                    <a:pt x="126" y="13"/>
                    <a:pt x="125" y="13"/>
                    <a:pt x="125" y="13"/>
                  </a:cubicBezTo>
                  <a:cubicBezTo>
                    <a:pt x="124" y="13"/>
                    <a:pt x="125" y="13"/>
                    <a:pt x="124" y="14"/>
                  </a:cubicBezTo>
                  <a:cubicBezTo>
                    <a:pt x="124" y="14"/>
                    <a:pt x="124" y="14"/>
                    <a:pt x="124" y="13"/>
                  </a:cubicBezTo>
                  <a:cubicBezTo>
                    <a:pt x="123" y="13"/>
                    <a:pt x="123" y="14"/>
                    <a:pt x="123" y="14"/>
                  </a:cubicBezTo>
                  <a:cubicBezTo>
                    <a:pt x="123" y="14"/>
                    <a:pt x="123" y="13"/>
                    <a:pt x="123" y="13"/>
                  </a:cubicBezTo>
                  <a:cubicBezTo>
                    <a:pt x="123" y="13"/>
                    <a:pt x="123" y="13"/>
                    <a:pt x="122" y="14"/>
                  </a:cubicBezTo>
                  <a:cubicBezTo>
                    <a:pt x="122" y="14"/>
                    <a:pt x="122" y="14"/>
                    <a:pt x="122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22" y="16"/>
                    <a:pt x="121" y="15"/>
                    <a:pt x="122" y="16"/>
                  </a:cubicBezTo>
                  <a:cubicBezTo>
                    <a:pt x="123" y="17"/>
                    <a:pt x="123" y="16"/>
                    <a:pt x="123" y="15"/>
                  </a:cubicBezTo>
                  <a:cubicBezTo>
                    <a:pt x="123" y="15"/>
                    <a:pt x="123" y="16"/>
                    <a:pt x="123" y="16"/>
                  </a:cubicBezTo>
                  <a:close/>
                  <a:moveTo>
                    <a:pt x="127" y="12"/>
                  </a:moveTo>
                  <a:cubicBezTo>
                    <a:pt x="127" y="12"/>
                    <a:pt x="127" y="13"/>
                    <a:pt x="128" y="13"/>
                  </a:cubicBezTo>
                  <a:cubicBezTo>
                    <a:pt x="128" y="13"/>
                    <a:pt x="129" y="13"/>
                    <a:pt x="129" y="12"/>
                  </a:cubicBezTo>
                  <a:cubicBezTo>
                    <a:pt x="130" y="12"/>
                    <a:pt x="130" y="11"/>
                    <a:pt x="130" y="11"/>
                  </a:cubicBezTo>
                  <a:cubicBezTo>
                    <a:pt x="129" y="10"/>
                    <a:pt x="129" y="10"/>
                    <a:pt x="129" y="9"/>
                  </a:cubicBezTo>
                  <a:cubicBezTo>
                    <a:pt x="129" y="9"/>
                    <a:pt x="128" y="9"/>
                    <a:pt x="128" y="9"/>
                  </a:cubicBezTo>
                  <a:cubicBezTo>
                    <a:pt x="128" y="9"/>
                    <a:pt x="128" y="9"/>
                    <a:pt x="128" y="9"/>
                  </a:cubicBezTo>
                  <a:cubicBezTo>
                    <a:pt x="128" y="8"/>
                    <a:pt x="127" y="8"/>
                    <a:pt x="127" y="9"/>
                  </a:cubicBezTo>
                  <a:cubicBezTo>
                    <a:pt x="126" y="9"/>
                    <a:pt x="127" y="11"/>
                    <a:pt x="127" y="11"/>
                  </a:cubicBezTo>
                  <a:cubicBezTo>
                    <a:pt x="127" y="12"/>
                    <a:pt x="127" y="12"/>
                    <a:pt x="127" y="12"/>
                  </a:cubicBezTo>
                  <a:close/>
                  <a:moveTo>
                    <a:pt x="118" y="13"/>
                  </a:moveTo>
                  <a:cubicBezTo>
                    <a:pt x="118" y="14"/>
                    <a:pt x="118" y="13"/>
                    <a:pt x="118" y="13"/>
                  </a:cubicBezTo>
                  <a:cubicBezTo>
                    <a:pt x="118" y="13"/>
                    <a:pt x="119" y="14"/>
                    <a:pt x="119" y="14"/>
                  </a:cubicBezTo>
                  <a:cubicBezTo>
                    <a:pt x="119" y="14"/>
                    <a:pt x="119" y="13"/>
                    <a:pt x="119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20" y="13"/>
                    <a:pt x="119" y="13"/>
                    <a:pt x="120" y="13"/>
                  </a:cubicBezTo>
                  <a:cubicBezTo>
                    <a:pt x="120" y="12"/>
                    <a:pt x="120" y="13"/>
                    <a:pt x="121" y="13"/>
                  </a:cubicBezTo>
                  <a:cubicBezTo>
                    <a:pt x="121" y="13"/>
                    <a:pt x="122" y="12"/>
                    <a:pt x="122" y="12"/>
                  </a:cubicBezTo>
                  <a:cubicBezTo>
                    <a:pt x="122" y="12"/>
                    <a:pt x="123" y="12"/>
                    <a:pt x="123" y="11"/>
                  </a:cubicBezTo>
                  <a:cubicBezTo>
                    <a:pt x="123" y="11"/>
                    <a:pt x="123" y="11"/>
                    <a:pt x="123" y="11"/>
                  </a:cubicBezTo>
                  <a:cubicBezTo>
                    <a:pt x="123" y="10"/>
                    <a:pt x="123" y="10"/>
                    <a:pt x="123" y="10"/>
                  </a:cubicBezTo>
                  <a:cubicBezTo>
                    <a:pt x="123" y="10"/>
                    <a:pt x="124" y="10"/>
                    <a:pt x="124" y="10"/>
                  </a:cubicBezTo>
                  <a:cubicBezTo>
                    <a:pt x="124" y="10"/>
                    <a:pt x="124" y="9"/>
                    <a:pt x="124" y="9"/>
                  </a:cubicBezTo>
                  <a:cubicBezTo>
                    <a:pt x="124" y="9"/>
                    <a:pt x="124" y="9"/>
                    <a:pt x="125" y="9"/>
                  </a:cubicBezTo>
                  <a:cubicBezTo>
                    <a:pt x="125" y="9"/>
                    <a:pt x="125" y="9"/>
                    <a:pt x="125" y="9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5" y="7"/>
                    <a:pt x="126" y="8"/>
                    <a:pt x="125" y="7"/>
                  </a:cubicBezTo>
                  <a:cubicBezTo>
                    <a:pt x="125" y="7"/>
                    <a:pt x="125" y="6"/>
                    <a:pt x="125" y="6"/>
                  </a:cubicBezTo>
                  <a:cubicBezTo>
                    <a:pt x="125" y="6"/>
                    <a:pt x="125" y="6"/>
                    <a:pt x="124" y="7"/>
                  </a:cubicBezTo>
                  <a:cubicBezTo>
                    <a:pt x="124" y="7"/>
                    <a:pt x="125" y="7"/>
                    <a:pt x="125" y="7"/>
                  </a:cubicBezTo>
                  <a:cubicBezTo>
                    <a:pt x="124" y="8"/>
                    <a:pt x="124" y="7"/>
                    <a:pt x="124" y="7"/>
                  </a:cubicBezTo>
                  <a:cubicBezTo>
                    <a:pt x="123" y="7"/>
                    <a:pt x="123" y="7"/>
                    <a:pt x="123" y="8"/>
                  </a:cubicBezTo>
                  <a:cubicBezTo>
                    <a:pt x="122" y="8"/>
                    <a:pt x="123" y="8"/>
                    <a:pt x="123" y="9"/>
                  </a:cubicBezTo>
                  <a:cubicBezTo>
                    <a:pt x="123" y="9"/>
                    <a:pt x="122" y="10"/>
                    <a:pt x="122" y="10"/>
                  </a:cubicBezTo>
                  <a:cubicBezTo>
                    <a:pt x="122" y="10"/>
                    <a:pt x="122" y="9"/>
                    <a:pt x="121" y="9"/>
                  </a:cubicBezTo>
                  <a:cubicBezTo>
                    <a:pt x="121" y="8"/>
                    <a:pt x="121" y="8"/>
                    <a:pt x="121" y="8"/>
                  </a:cubicBezTo>
                  <a:cubicBezTo>
                    <a:pt x="120" y="9"/>
                    <a:pt x="121" y="9"/>
                    <a:pt x="121" y="9"/>
                  </a:cubicBezTo>
                  <a:cubicBezTo>
                    <a:pt x="121" y="10"/>
                    <a:pt x="121" y="10"/>
                    <a:pt x="121" y="10"/>
                  </a:cubicBezTo>
                  <a:cubicBezTo>
                    <a:pt x="121" y="11"/>
                    <a:pt x="120" y="10"/>
                    <a:pt x="120" y="10"/>
                  </a:cubicBezTo>
                  <a:cubicBezTo>
                    <a:pt x="120" y="11"/>
                    <a:pt x="120" y="11"/>
                    <a:pt x="120" y="10"/>
                  </a:cubicBezTo>
                  <a:cubicBezTo>
                    <a:pt x="120" y="10"/>
                    <a:pt x="120" y="9"/>
                    <a:pt x="119" y="9"/>
                  </a:cubicBezTo>
                  <a:cubicBezTo>
                    <a:pt x="119" y="9"/>
                    <a:pt x="119" y="10"/>
                    <a:pt x="119" y="10"/>
                  </a:cubicBezTo>
                  <a:cubicBezTo>
                    <a:pt x="118" y="10"/>
                    <a:pt x="119" y="10"/>
                    <a:pt x="118" y="10"/>
                  </a:cubicBezTo>
                  <a:cubicBezTo>
                    <a:pt x="118" y="10"/>
                    <a:pt x="118" y="11"/>
                    <a:pt x="118" y="11"/>
                  </a:cubicBezTo>
                  <a:cubicBezTo>
                    <a:pt x="118" y="11"/>
                    <a:pt x="118" y="10"/>
                    <a:pt x="117" y="10"/>
                  </a:cubicBezTo>
                  <a:cubicBezTo>
                    <a:pt x="117" y="10"/>
                    <a:pt x="117" y="11"/>
                    <a:pt x="116" y="11"/>
                  </a:cubicBezTo>
                  <a:cubicBezTo>
                    <a:pt x="116" y="11"/>
                    <a:pt x="115" y="10"/>
                    <a:pt x="115" y="11"/>
                  </a:cubicBezTo>
                  <a:cubicBezTo>
                    <a:pt x="115" y="11"/>
                    <a:pt x="116" y="11"/>
                    <a:pt x="116" y="11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16" y="11"/>
                    <a:pt x="117" y="11"/>
                    <a:pt x="117" y="11"/>
                  </a:cubicBezTo>
                  <a:cubicBezTo>
                    <a:pt x="118" y="11"/>
                    <a:pt x="117" y="12"/>
                    <a:pt x="117" y="12"/>
                  </a:cubicBezTo>
                  <a:cubicBezTo>
                    <a:pt x="117" y="12"/>
                    <a:pt x="116" y="13"/>
                    <a:pt x="117" y="14"/>
                  </a:cubicBezTo>
                  <a:cubicBezTo>
                    <a:pt x="117" y="14"/>
                    <a:pt x="117" y="13"/>
                    <a:pt x="117" y="13"/>
                  </a:cubicBezTo>
                  <a:cubicBezTo>
                    <a:pt x="118" y="13"/>
                    <a:pt x="118" y="13"/>
                    <a:pt x="118" y="13"/>
                  </a:cubicBezTo>
                  <a:close/>
                  <a:moveTo>
                    <a:pt x="130" y="4"/>
                  </a:moveTo>
                  <a:cubicBezTo>
                    <a:pt x="130" y="4"/>
                    <a:pt x="130" y="3"/>
                    <a:pt x="130" y="3"/>
                  </a:cubicBezTo>
                  <a:cubicBezTo>
                    <a:pt x="130" y="3"/>
                    <a:pt x="129" y="3"/>
                    <a:pt x="129" y="3"/>
                  </a:cubicBezTo>
                  <a:cubicBezTo>
                    <a:pt x="128" y="3"/>
                    <a:pt x="128" y="3"/>
                    <a:pt x="128" y="4"/>
                  </a:cubicBezTo>
                  <a:cubicBezTo>
                    <a:pt x="128" y="4"/>
                    <a:pt x="129" y="4"/>
                    <a:pt x="129" y="4"/>
                  </a:cubicBezTo>
                  <a:cubicBezTo>
                    <a:pt x="129" y="4"/>
                    <a:pt x="128" y="4"/>
                    <a:pt x="128" y="4"/>
                  </a:cubicBezTo>
                  <a:cubicBezTo>
                    <a:pt x="128" y="4"/>
                    <a:pt x="129" y="5"/>
                    <a:pt x="129" y="5"/>
                  </a:cubicBezTo>
                  <a:cubicBezTo>
                    <a:pt x="129" y="5"/>
                    <a:pt x="129" y="5"/>
                    <a:pt x="130" y="5"/>
                  </a:cubicBezTo>
                  <a:cubicBezTo>
                    <a:pt x="130" y="5"/>
                    <a:pt x="131" y="4"/>
                    <a:pt x="130" y="4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129" y="4"/>
                    <a:pt x="130" y="4"/>
                    <a:pt x="130" y="4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130" y="4"/>
                    <a:pt x="130" y="4"/>
                    <a:pt x="130" y="4"/>
                  </a:cubicBezTo>
                  <a:close/>
                  <a:moveTo>
                    <a:pt x="134" y="3"/>
                  </a:moveTo>
                  <a:cubicBezTo>
                    <a:pt x="134" y="3"/>
                    <a:pt x="134" y="3"/>
                    <a:pt x="134" y="3"/>
                  </a:cubicBezTo>
                  <a:cubicBezTo>
                    <a:pt x="134" y="3"/>
                    <a:pt x="134" y="2"/>
                    <a:pt x="134" y="2"/>
                  </a:cubicBezTo>
                  <a:cubicBezTo>
                    <a:pt x="134" y="2"/>
                    <a:pt x="134" y="1"/>
                    <a:pt x="134" y="1"/>
                  </a:cubicBezTo>
                  <a:cubicBezTo>
                    <a:pt x="134" y="1"/>
                    <a:pt x="133" y="1"/>
                    <a:pt x="133" y="2"/>
                  </a:cubicBezTo>
                  <a:cubicBezTo>
                    <a:pt x="133" y="2"/>
                    <a:pt x="133" y="2"/>
                    <a:pt x="134" y="3"/>
                  </a:cubicBezTo>
                  <a:cubicBezTo>
                    <a:pt x="134" y="3"/>
                    <a:pt x="133" y="2"/>
                    <a:pt x="134" y="3"/>
                  </a:cubicBezTo>
                  <a:close/>
                  <a:moveTo>
                    <a:pt x="139" y="3"/>
                  </a:moveTo>
                  <a:cubicBezTo>
                    <a:pt x="139" y="4"/>
                    <a:pt x="139" y="4"/>
                    <a:pt x="139" y="5"/>
                  </a:cubicBezTo>
                  <a:cubicBezTo>
                    <a:pt x="139" y="5"/>
                    <a:pt x="140" y="5"/>
                    <a:pt x="140" y="5"/>
                  </a:cubicBezTo>
                  <a:cubicBezTo>
                    <a:pt x="140" y="5"/>
                    <a:pt x="140" y="4"/>
                    <a:pt x="140" y="4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42" y="4"/>
                    <a:pt x="142" y="4"/>
                    <a:pt x="143" y="4"/>
                  </a:cubicBezTo>
                  <a:cubicBezTo>
                    <a:pt x="143" y="4"/>
                    <a:pt x="144" y="3"/>
                    <a:pt x="144" y="3"/>
                  </a:cubicBezTo>
                  <a:cubicBezTo>
                    <a:pt x="144" y="2"/>
                    <a:pt x="144" y="2"/>
                    <a:pt x="143" y="2"/>
                  </a:cubicBezTo>
                  <a:cubicBezTo>
                    <a:pt x="143" y="2"/>
                    <a:pt x="143" y="3"/>
                    <a:pt x="142" y="3"/>
                  </a:cubicBezTo>
                  <a:cubicBezTo>
                    <a:pt x="142" y="3"/>
                    <a:pt x="142" y="3"/>
                    <a:pt x="142" y="3"/>
                  </a:cubicBezTo>
                  <a:cubicBezTo>
                    <a:pt x="142" y="3"/>
                    <a:pt x="142" y="3"/>
                    <a:pt x="142" y="2"/>
                  </a:cubicBezTo>
                  <a:cubicBezTo>
                    <a:pt x="142" y="2"/>
                    <a:pt x="143" y="2"/>
                    <a:pt x="143" y="1"/>
                  </a:cubicBezTo>
                  <a:cubicBezTo>
                    <a:pt x="142" y="1"/>
                    <a:pt x="142" y="1"/>
                    <a:pt x="141" y="1"/>
                  </a:cubicBezTo>
                  <a:cubicBezTo>
                    <a:pt x="141" y="1"/>
                    <a:pt x="141" y="0"/>
                    <a:pt x="141" y="0"/>
                  </a:cubicBezTo>
                  <a:cubicBezTo>
                    <a:pt x="141" y="0"/>
                    <a:pt x="141" y="0"/>
                    <a:pt x="140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39" y="1"/>
                    <a:pt x="141" y="2"/>
                    <a:pt x="141" y="3"/>
                  </a:cubicBezTo>
                  <a:cubicBezTo>
                    <a:pt x="140" y="2"/>
                    <a:pt x="140" y="2"/>
                    <a:pt x="140" y="1"/>
                  </a:cubicBezTo>
                  <a:cubicBezTo>
                    <a:pt x="139" y="1"/>
                    <a:pt x="139" y="1"/>
                    <a:pt x="139" y="2"/>
                  </a:cubicBezTo>
                  <a:cubicBezTo>
                    <a:pt x="139" y="2"/>
                    <a:pt x="138" y="2"/>
                    <a:pt x="138" y="2"/>
                  </a:cubicBezTo>
                  <a:cubicBezTo>
                    <a:pt x="138" y="2"/>
                    <a:pt x="138" y="2"/>
                    <a:pt x="138" y="2"/>
                  </a:cubicBezTo>
                  <a:cubicBezTo>
                    <a:pt x="138" y="3"/>
                    <a:pt x="139" y="3"/>
                    <a:pt x="139" y="3"/>
                  </a:cubicBezTo>
                  <a:cubicBezTo>
                    <a:pt x="139" y="3"/>
                    <a:pt x="139" y="3"/>
                    <a:pt x="139" y="3"/>
                  </a:cubicBezTo>
                  <a:close/>
                  <a:moveTo>
                    <a:pt x="169" y="26"/>
                  </a:moveTo>
                  <a:cubicBezTo>
                    <a:pt x="168" y="26"/>
                    <a:pt x="168" y="26"/>
                    <a:pt x="168" y="27"/>
                  </a:cubicBezTo>
                  <a:cubicBezTo>
                    <a:pt x="168" y="27"/>
                    <a:pt x="168" y="28"/>
                    <a:pt x="168" y="28"/>
                  </a:cubicBezTo>
                  <a:cubicBezTo>
                    <a:pt x="168" y="28"/>
                    <a:pt x="169" y="27"/>
                    <a:pt x="170" y="27"/>
                  </a:cubicBezTo>
                  <a:cubicBezTo>
                    <a:pt x="170" y="27"/>
                    <a:pt x="170" y="27"/>
                    <a:pt x="170" y="27"/>
                  </a:cubicBezTo>
                  <a:cubicBezTo>
                    <a:pt x="170" y="27"/>
                    <a:pt x="169" y="27"/>
                    <a:pt x="169" y="26"/>
                  </a:cubicBezTo>
                  <a:cubicBezTo>
                    <a:pt x="169" y="26"/>
                    <a:pt x="169" y="26"/>
                    <a:pt x="169" y="26"/>
                  </a:cubicBezTo>
                  <a:cubicBezTo>
                    <a:pt x="169" y="26"/>
                    <a:pt x="169" y="26"/>
                    <a:pt x="169" y="26"/>
                  </a:cubicBezTo>
                  <a:close/>
                  <a:moveTo>
                    <a:pt x="3" y="187"/>
                  </a:moveTo>
                  <a:cubicBezTo>
                    <a:pt x="3" y="187"/>
                    <a:pt x="4" y="188"/>
                    <a:pt x="4" y="188"/>
                  </a:cubicBezTo>
                  <a:cubicBezTo>
                    <a:pt x="4" y="188"/>
                    <a:pt x="4" y="186"/>
                    <a:pt x="4" y="186"/>
                  </a:cubicBezTo>
                  <a:cubicBezTo>
                    <a:pt x="3" y="185"/>
                    <a:pt x="3" y="186"/>
                    <a:pt x="3" y="187"/>
                  </a:cubicBezTo>
                  <a:cubicBezTo>
                    <a:pt x="3" y="187"/>
                    <a:pt x="3" y="186"/>
                    <a:pt x="3" y="187"/>
                  </a:cubicBezTo>
                  <a:close/>
                  <a:moveTo>
                    <a:pt x="1" y="174"/>
                  </a:moveTo>
                  <a:cubicBezTo>
                    <a:pt x="1" y="175"/>
                    <a:pt x="2" y="178"/>
                    <a:pt x="3" y="177"/>
                  </a:cubicBezTo>
                  <a:cubicBezTo>
                    <a:pt x="3" y="176"/>
                    <a:pt x="3" y="175"/>
                    <a:pt x="2" y="175"/>
                  </a:cubicBezTo>
                  <a:cubicBezTo>
                    <a:pt x="2" y="175"/>
                    <a:pt x="1" y="174"/>
                    <a:pt x="1" y="174"/>
                  </a:cubicBezTo>
                  <a:cubicBezTo>
                    <a:pt x="1" y="175"/>
                    <a:pt x="1" y="174"/>
                    <a:pt x="1" y="174"/>
                  </a:cubicBezTo>
                  <a:close/>
                  <a:moveTo>
                    <a:pt x="8" y="153"/>
                  </a:moveTo>
                  <a:cubicBezTo>
                    <a:pt x="8" y="152"/>
                    <a:pt x="7" y="150"/>
                    <a:pt x="7" y="152"/>
                  </a:cubicBezTo>
                  <a:cubicBezTo>
                    <a:pt x="6" y="152"/>
                    <a:pt x="7" y="154"/>
                    <a:pt x="8" y="153"/>
                  </a:cubicBezTo>
                  <a:close/>
                  <a:moveTo>
                    <a:pt x="5" y="153"/>
                  </a:moveTo>
                  <a:cubicBezTo>
                    <a:pt x="5" y="154"/>
                    <a:pt x="5" y="155"/>
                    <a:pt x="6" y="154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6" y="153"/>
                    <a:pt x="5" y="153"/>
                    <a:pt x="5" y="153"/>
                  </a:cubicBezTo>
                  <a:cubicBezTo>
                    <a:pt x="5" y="153"/>
                    <a:pt x="5" y="153"/>
                    <a:pt x="5" y="153"/>
                  </a:cubicBezTo>
                  <a:close/>
                  <a:moveTo>
                    <a:pt x="22" y="139"/>
                  </a:moveTo>
                  <a:cubicBezTo>
                    <a:pt x="22" y="139"/>
                    <a:pt x="20" y="140"/>
                    <a:pt x="21" y="140"/>
                  </a:cubicBezTo>
                  <a:cubicBezTo>
                    <a:pt x="22" y="140"/>
                    <a:pt x="22" y="139"/>
                    <a:pt x="22" y="139"/>
                  </a:cubicBezTo>
                  <a:cubicBezTo>
                    <a:pt x="22" y="139"/>
                    <a:pt x="22" y="139"/>
                    <a:pt x="22" y="139"/>
                  </a:cubicBezTo>
                  <a:close/>
                  <a:moveTo>
                    <a:pt x="18" y="142"/>
                  </a:moveTo>
                  <a:cubicBezTo>
                    <a:pt x="18" y="142"/>
                    <a:pt x="18" y="142"/>
                    <a:pt x="17" y="142"/>
                  </a:cubicBezTo>
                  <a:cubicBezTo>
                    <a:pt x="17" y="142"/>
                    <a:pt x="17" y="143"/>
                    <a:pt x="18" y="143"/>
                  </a:cubicBezTo>
                  <a:cubicBezTo>
                    <a:pt x="18" y="143"/>
                    <a:pt x="19" y="143"/>
                    <a:pt x="19" y="143"/>
                  </a:cubicBezTo>
                  <a:cubicBezTo>
                    <a:pt x="19" y="142"/>
                    <a:pt x="19" y="141"/>
                    <a:pt x="19" y="141"/>
                  </a:cubicBezTo>
                  <a:cubicBezTo>
                    <a:pt x="18" y="141"/>
                    <a:pt x="18" y="142"/>
                    <a:pt x="18" y="14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8" name="Freeform 783">
              <a:extLst>
                <a:ext uri="{FF2B5EF4-FFF2-40B4-BE49-F238E27FC236}">
                  <a16:creationId xmlns:a16="http://schemas.microsoft.com/office/drawing/2014/main" id="{8ED9C202-29F9-920A-24CC-1942019FD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013" y="3530600"/>
              <a:ext cx="49212" cy="53975"/>
            </a:xfrm>
            <a:custGeom>
              <a:avLst/>
              <a:gdLst>
                <a:gd name="T0" fmla="*/ 11 w 12"/>
                <a:gd name="T1" fmla="*/ 8 h 13"/>
                <a:gd name="T2" fmla="*/ 11 w 12"/>
                <a:gd name="T3" fmla="*/ 8 h 13"/>
                <a:gd name="T4" fmla="*/ 11 w 12"/>
                <a:gd name="T5" fmla="*/ 7 h 13"/>
                <a:gd name="T6" fmla="*/ 12 w 12"/>
                <a:gd name="T7" fmla="*/ 6 h 13"/>
                <a:gd name="T8" fmla="*/ 11 w 12"/>
                <a:gd name="T9" fmla="*/ 6 h 13"/>
                <a:gd name="T10" fmla="*/ 9 w 12"/>
                <a:gd name="T11" fmla="*/ 5 h 13"/>
                <a:gd name="T12" fmla="*/ 9 w 12"/>
                <a:gd name="T13" fmla="*/ 5 h 13"/>
                <a:gd name="T14" fmla="*/ 9 w 12"/>
                <a:gd name="T15" fmla="*/ 4 h 13"/>
                <a:gd name="T16" fmla="*/ 8 w 12"/>
                <a:gd name="T17" fmla="*/ 3 h 13"/>
                <a:gd name="T18" fmla="*/ 7 w 12"/>
                <a:gd name="T19" fmla="*/ 2 h 13"/>
                <a:gd name="T20" fmla="*/ 6 w 12"/>
                <a:gd name="T21" fmla="*/ 2 h 13"/>
                <a:gd name="T22" fmla="*/ 6 w 12"/>
                <a:gd name="T23" fmla="*/ 1 h 13"/>
                <a:gd name="T24" fmla="*/ 4 w 12"/>
                <a:gd name="T25" fmla="*/ 1 h 13"/>
                <a:gd name="T26" fmla="*/ 4 w 12"/>
                <a:gd name="T27" fmla="*/ 2 h 13"/>
                <a:gd name="T28" fmla="*/ 3 w 12"/>
                <a:gd name="T29" fmla="*/ 3 h 13"/>
                <a:gd name="T30" fmla="*/ 3 w 12"/>
                <a:gd name="T31" fmla="*/ 4 h 13"/>
                <a:gd name="T32" fmla="*/ 2 w 12"/>
                <a:gd name="T33" fmla="*/ 4 h 13"/>
                <a:gd name="T34" fmla="*/ 1 w 12"/>
                <a:gd name="T35" fmla="*/ 5 h 13"/>
                <a:gd name="T36" fmla="*/ 0 w 12"/>
                <a:gd name="T37" fmla="*/ 5 h 13"/>
                <a:gd name="T38" fmla="*/ 1 w 12"/>
                <a:gd name="T39" fmla="*/ 6 h 13"/>
                <a:gd name="T40" fmla="*/ 0 w 12"/>
                <a:gd name="T41" fmla="*/ 7 h 13"/>
                <a:gd name="T42" fmla="*/ 1 w 12"/>
                <a:gd name="T43" fmla="*/ 9 h 13"/>
                <a:gd name="T44" fmla="*/ 3 w 12"/>
                <a:gd name="T45" fmla="*/ 9 h 13"/>
                <a:gd name="T46" fmla="*/ 4 w 12"/>
                <a:gd name="T47" fmla="*/ 13 h 13"/>
                <a:gd name="T48" fmla="*/ 5 w 12"/>
                <a:gd name="T49" fmla="*/ 12 h 13"/>
                <a:gd name="T50" fmla="*/ 7 w 12"/>
                <a:gd name="T51" fmla="*/ 11 h 13"/>
                <a:gd name="T52" fmla="*/ 8 w 12"/>
                <a:gd name="T53" fmla="*/ 11 h 13"/>
                <a:gd name="T54" fmla="*/ 9 w 12"/>
                <a:gd name="T55" fmla="*/ 11 h 13"/>
                <a:gd name="T56" fmla="*/ 9 w 12"/>
                <a:gd name="T57" fmla="*/ 10 h 13"/>
                <a:gd name="T58" fmla="*/ 11 w 12"/>
                <a:gd name="T59" fmla="*/ 10 h 13"/>
                <a:gd name="T60" fmla="*/ 10 w 12"/>
                <a:gd name="T61" fmla="*/ 9 h 13"/>
                <a:gd name="T62" fmla="*/ 11 w 12"/>
                <a:gd name="T63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" h="13">
                  <a:moveTo>
                    <a:pt x="11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7"/>
                    <a:pt x="11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12" y="6"/>
                    <a:pt x="12" y="6"/>
                    <a:pt x="11" y="6"/>
                  </a:cubicBezTo>
                  <a:cubicBezTo>
                    <a:pt x="11" y="5"/>
                    <a:pt x="10" y="6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8" y="3"/>
                  </a:cubicBezTo>
                  <a:cubicBezTo>
                    <a:pt x="8" y="3"/>
                    <a:pt x="8" y="2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5" y="0"/>
                    <a:pt x="4" y="1"/>
                  </a:cubicBezTo>
                  <a:cubicBezTo>
                    <a:pt x="3" y="2"/>
                    <a:pt x="4" y="1"/>
                    <a:pt x="4" y="2"/>
                  </a:cubicBezTo>
                  <a:cubicBezTo>
                    <a:pt x="5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2" y="5"/>
                    <a:pt x="2" y="5"/>
                    <a:pt x="1" y="5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0" y="5"/>
                    <a:pt x="0" y="5"/>
                    <a:pt x="1" y="6"/>
                  </a:cubicBezTo>
                  <a:cubicBezTo>
                    <a:pt x="1" y="6"/>
                    <a:pt x="1" y="6"/>
                    <a:pt x="0" y="7"/>
                  </a:cubicBezTo>
                  <a:cubicBezTo>
                    <a:pt x="1" y="7"/>
                    <a:pt x="1" y="8"/>
                    <a:pt x="1" y="9"/>
                  </a:cubicBezTo>
                  <a:cubicBezTo>
                    <a:pt x="2" y="9"/>
                    <a:pt x="2" y="9"/>
                    <a:pt x="3" y="9"/>
                  </a:cubicBezTo>
                  <a:cubicBezTo>
                    <a:pt x="4" y="10"/>
                    <a:pt x="4" y="12"/>
                    <a:pt x="4" y="13"/>
                  </a:cubicBezTo>
                  <a:cubicBezTo>
                    <a:pt x="5" y="13"/>
                    <a:pt x="5" y="13"/>
                    <a:pt x="5" y="12"/>
                  </a:cubicBezTo>
                  <a:cubicBezTo>
                    <a:pt x="5" y="11"/>
                    <a:pt x="6" y="11"/>
                    <a:pt x="7" y="11"/>
                  </a:cubicBezTo>
                  <a:cubicBezTo>
                    <a:pt x="7" y="10"/>
                    <a:pt x="7" y="10"/>
                    <a:pt x="8" y="11"/>
                  </a:cubicBezTo>
                  <a:cubicBezTo>
                    <a:pt x="8" y="11"/>
                    <a:pt x="8" y="11"/>
                    <a:pt x="9" y="11"/>
                  </a:cubicBezTo>
                  <a:cubicBezTo>
                    <a:pt x="9" y="11"/>
                    <a:pt x="9" y="10"/>
                    <a:pt x="9" y="10"/>
                  </a:cubicBezTo>
                  <a:cubicBezTo>
                    <a:pt x="10" y="10"/>
                    <a:pt x="10" y="10"/>
                    <a:pt x="11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9"/>
                    <a:pt x="11" y="9"/>
                    <a:pt x="11" y="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9" name="Freeform 784">
              <a:extLst>
                <a:ext uri="{FF2B5EF4-FFF2-40B4-BE49-F238E27FC236}">
                  <a16:creationId xmlns:a16="http://schemas.microsoft.com/office/drawing/2014/main" id="{7CADD261-B7BF-DB6E-B624-17BF8443D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301" y="2559050"/>
              <a:ext cx="4762" cy="4763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3 h 3"/>
                <a:gd name="T4" fmla="*/ 3 w 3"/>
                <a:gd name="T5" fmla="*/ 3 h 3"/>
                <a:gd name="T6" fmla="*/ 0 w 3"/>
                <a:gd name="T7" fmla="*/ 0 h 3"/>
                <a:gd name="T8" fmla="*/ 0 w 3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0" y="3"/>
                  </a:lnTo>
                  <a:lnTo>
                    <a:pt x="3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0" name="Freeform 785">
              <a:extLst>
                <a:ext uri="{FF2B5EF4-FFF2-40B4-BE49-F238E27FC236}">
                  <a16:creationId xmlns:a16="http://schemas.microsoft.com/office/drawing/2014/main" id="{CC3FAADA-E0A8-7C65-B743-DD9A5FE3A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501" y="2543175"/>
              <a:ext cx="3175" cy="0"/>
            </a:xfrm>
            <a:custGeom>
              <a:avLst/>
              <a:gdLst>
                <a:gd name="T0" fmla="*/ 0 w 2"/>
                <a:gd name="T1" fmla="*/ 0 w 2"/>
                <a:gd name="T2" fmla="*/ 2 w 2"/>
                <a:gd name="T3" fmla="*/ 0 w 2"/>
                <a:gd name="T4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1" name="Freeform 786">
              <a:extLst>
                <a:ext uri="{FF2B5EF4-FFF2-40B4-BE49-F238E27FC236}">
                  <a16:creationId xmlns:a16="http://schemas.microsoft.com/office/drawing/2014/main" id="{BF01FDB2-208C-4694-EDA5-1B553CE041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89476" y="2351088"/>
              <a:ext cx="320675" cy="212725"/>
            </a:xfrm>
            <a:custGeom>
              <a:avLst/>
              <a:gdLst>
                <a:gd name="T0" fmla="*/ 76 w 77"/>
                <a:gd name="T1" fmla="*/ 19 h 51"/>
                <a:gd name="T2" fmla="*/ 76 w 77"/>
                <a:gd name="T3" fmla="*/ 15 h 51"/>
                <a:gd name="T4" fmla="*/ 70 w 77"/>
                <a:gd name="T5" fmla="*/ 13 h 51"/>
                <a:gd name="T6" fmla="*/ 67 w 77"/>
                <a:gd name="T7" fmla="*/ 11 h 51"/>
                <a:gd name="T8" fmla="*/ 65 w 77"/>
                <a:gd name="T9" fmla="*/ 6 h 51"/>
                <a:gd name="T10" fmla="*/ 63 w 77"/>
                <a:gd name="T11" fmla="*/ 4 h 51"/>
                <a:gd name="T12" fmla="*/ 58 w 77"/>
                <a:gd name="T13" fmla="*/ 2 h 51"/>
                <a:gd name="T14" fmla="*/ 55 w 77"/>
                <a:gd name="T15" fmla="*/ 1 h 51"/>
                <a:gd name="T16" fmla="*/ 54 w 77"/>
                <a:gd name="T17" fmla="*/ 7 h 51"/>
                <a:gd name="T18" fmla="*/ 48 w 77"/>
                <a:gd name="T19" fmla="*/ 9 h 51"/>
                <a:gd name="T20" fmla="*/ 45 w 77"/>
                <a:gd name="T21" fmla="*/ 13 h 51"/>
                <a:gd name="T22" fmla="*/ 41 w 77"/>
                <a:gd name="T23" fmla="*/ 7 h 51"/>
                <a:gd name="T24" fmla="*/ 37 w 77"/>
                <a:gd name="T25" fmla="*/ 8 h 51"/>
                <a:gd name="T26" fmla="*/ 32 w 77"/>
                <a:gd name="T27" fmla="*/ 11 h 51"/>
                <a:gd name="T28" fmla="*/ 28 w 77"/>
                <a:gd name="T29" fmla="*/ 9 h 51"/>
                <a:gd name="T30" fmla="*/ 28 w 77"/>
                <a:gd name="T31" fmla="*/ 17 h 51"/>
                <a:gd name="T32" fmla="*/ 25 w 77"/>
                <a:gd name="T33" fmla="*/ 20 h 51"/>
                <a:gd name="T34" fmla="*/ 21 w 77"/>
                <a:gd name="T35" fmla="*/ 17 h 51"/>
                <a:gd name="T36" fmla="*/ 22 w 77"/>
                <a:gd name="T37" fmla="*/ 11 h 51"/>
                <a:gd name="T38" fmla="*/ 21 w 77"/>
                <a:gd name="T39" fmla="*/ 8 h 51"/>
                <a:gd name="T40" fmla="*/ 17 w 77"/>
                <a:gd name="T41" fmla="*/ 5 h 51"/>
                <a:gd name="T42" fmla="*/ 11 w 77"/>
                <a:gd name="T43" fmla="*/ 2 h 51"/>
                <a:gd name="T44" fmla="*/ 12 w 77"/>
                <a:gd name="T45" fmla="*/ 4 h 51"/>
                <a:gd name="T46" fmla="*/ 14 w 77"/>
                <a:gd name="T47" fmla="*/ 6 h 51"/>
                <a:gd name="T48" fmla="*/ 15 w 77"/>
                <a:gd name="T49" fmla="*/ 11 h 51"/>
                <a:gd name="T50" fmla="*/ 11 w 77"/>
                <a:gd name="T51" fmla="*/ 9 h 51"/>
                <a:gd name="T52" fmla="*/ 6 w 77"/>
                <a:gd name="T53" fmla="*/ 8 h 51"/>
                <a:gd name="T54" fmla="*/ 7 w 77"/>
                <a:gd name="T55" fmla="*/ 13 h 51"/>
                <a:gd name="T56" fmla="*/ 7 w 77"/>
                <a:gd name="T57" fmla="*/ 16 h 51"/>
                <a:gd name="T58" fmla="*/ 4 w 77"/>
                <a:gd name="T59" fmla="*/ 18 h 51"/>
                <a:gd name="T60" fmla="*/ 11 w 77"/>
                <a:gd name="T61" fmla="*/ 17 h 51"/>
                <a:gd name="T62" fmla="*/ 14 w 77"/>
                <a:gd name="T63" fmla="*/ 16 h 51"/>
                <a:gd name="T64" fmla="*/ 17 w 77"/>
                <a:gd name="T65" fmla="*/ 18 h 51"/>
                <a:gd name="T66" fmla="*/ 14 w 77"/>
                <a:gd name="T67" fmla="*/ 23 h 51"/>
                <a:gd name="T68" fmla="*/ 13 w 77"/>
                <a:gd name="T69" fmla="*/ 25 h 51"/>
                <a:gd name="T70" fmla="*/ 10 w 77"/>
                <a:gd name="T71" fmla="*/ 25 h 51"/>
                <a:gd name="T72" fmla="*/ 8 w 77"/>
                <a:gd name="T73" fmla="*/ 26 h 51"/>
                <a:gd name="T74" fmla="*/ 5 w 77"/>
                <a:gd name="T75" fmla="*/ 30 h 51"/>
                <a:gd name="T76" fmla="*/ 13 w 77"/>
                <a:gd name="T77" fmla="*/ 29 h 51"/>
                <a:gd name="T78" fmla="*/ 15 w 77"/>
                <a:gd name="T79" fmla="*/ 32 h 51"/>
                <a:gd name="T80" fmla="*/ 19 w 77"/>
                <a:gd name="T81" fmla="*/ 32 h 51"/>
                <a:gd name="T82" fmla="*/ 19 w 77"/>
                <a:gd name="T83" fmla="*/ 33 h 51"/>
                <a:gd name="T84" fmla="*/ 19 w 77"/>
                <a:gd name="T85" fmla="*/ 36 h 51"/>
                <a:gd name="T86" fmla="*/ 17 w 77"/>
                <a:gd name="T87" fmla="*/ 39 h 51"/>
                <a:gd name="T88" fmla="*/ 13 w 77"/>
                <a:gd name="T89" fmla="*/ 41 h 51"/>
                <a:gd name="T90" fmla="*/ 14 w 77"/>
                <a:gd name="T91" fmla="*/ 44 h 51"/>
                <a:gd name="T92" fmla="*/ 26 w 77"/>
                <a:gd name="T93" fmla="*/ 45 h 51"/>
                <a:gd name="T94" fmla="*/ 30 w 77"/>
                <a:gd name="T95" fmla="*/ 46 h 51"/>
                <a:gd name="T96" fmla="*/ 38 w 77"/>
                <a:gd name="T97" fmla="*/ 51 h 51"/>
                <a:gd name="T98" fmla="*/ 48 w 77"/>
                <a:gd name="T99" fmla="*/ 47 h 51"/>
                <a:gd name="T100" fmla="*/ 49 w 77"/>
                <a:gd name="T101" fmla="*/ 45 h 51"/>
                <a:gd name="T102" fmla="*/ 54 w 77"/>
                <a:gd name="T103" fmla="*/ 43 h 51"/>
                <a:gd name="T104" fmla="*/ 59 w 77"/>
                <a:gd name="T105" fmla="*/ 41 h 51"/>
                <a:gd name="T106" fmla="*/ 65 w 77"/>
                <a:gd name="T107" fmla="*/ 36 h 51"/>
                <a:gd name="T108" fmla="*/ 67 w 77"/>
                <a:gd name="T109" fmla="*/ 35 h 51"/>
                <a:gd name="T110" fmla="*/ 72 w 77"/>
                <a:gd name="T111" fmla="*/ 30 h 51"/>
                <a:gd name="T112" fmla="*/ 71 w 77"/>
                <a:gd name="T113" fmla="*/ 27 h 51"/>
                <a:gd name="T114" fmla="*/ 74 w 77"/>
                <a:gd name="T115" fmla="*/ 23 h 51"/>
                <a:gd name="T116" fmla="*/ 20 w 77"/>
                <a:gd name="T117" fmla="*/ 1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7" h="51">
                  <a:moveTo>
                    <a:pt x="77" y="22"/>
                  </a:moveTo>
                  <a:cubicBezTo>
                    <a:pt x="77" y="21"/>
                    <a:pt x="77" y="21"/>
                    <a:pt x="77" y="21"/>
                  </a:cubicBezTo>
                  <a:cubicBezTo>
                    <a:pt x="77" y="21"/>
                    <a:pt x="77" y="21"/>
                    <a:pt x="77" y="20"/>
                  </a:cubicBezTo>
                  <a:cubicBezTo>
                    <a:pt x="77" y="20"/>
                    <a:pt x="76" y="21"/>
                    <a:pt x="76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5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4" y="20"/>
                    <a:pt x="76" y="20"/>
                    <a:pt x="76" y="19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5" y="18"/>
                    <a:pt x="74" y="18"/>
                    <a:pt x="73" y="19"/>
                  </a:cubicBezTo>
                  <a:cubicBezTo>
                    <a:pt x="74" y="18"/>
                    <a:pt x="74" y="18"/>
                    <a:pt x="75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4" y="17"/>
                    <a:pt x="74" y="17"/>
                    <a:pt x="74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5" y="16"/>
                    <a:pt x="76" y="15"/>
                    <a:pt x="76" y="15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75" y="14"/>
                    <a:pt x="74" y="15"/>
                    <a:pt x="74" y="15"/>
                  </a:cubicBezTo>
                  <a:cubicBezTo>
                    <a:pt x="74" y="15"/>
                    <a:pt x="74" y="14"/>
                    <a:pt x="74" y="14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0" y="14"/>
                    <a:pt x="70" y="15"/>
                    <a:pt x="69" y="15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70" y="14"/>
                    <a:pt x="70" y="14"/>
                    <a:pt x="70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69" y="11"/>
                    <a:pt x="68" y="12"/>
                    <a:pt x="67" y="12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1"/>
                    <a:pt x="67" y="12"/>
                    <a:pt x="66" y="12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0"/>
                    <a:pt x="68" y="9"/>
                    <a:pt x="68" y="8"/>
                  </a:cubicBezTo>
                  <a:cubicBezTo>
                    <a:pt x="68" y="8"/>
                    <a:pt x="67" y="7"/>
                    <a:pt x="67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7"/>
                    <a:pt x="65" y="7"/>
                    <a:pt x="65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5"/>
                    <a:pt x="65" y="5"/>
                    <a:pt x="65" y="4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6" y="3"/>
                    <a:pt x="67" y="2"/>
                    <a:pt x="68" y="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5" y="2"/>
                    <a:pt x="65" y="2"/>
                    <a:pt x="65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4" y="4"/>
                    <a:pt x="63" y="4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5"/>
                    <a:pt x="63" y="5"/>
                    <a:pt x="62" y="6"/>
                  </a:cubicBezTo>
                  <a:cubicBezTo>
                    <a:pt x="62" y="5"/>
                    <a:pt x="62" y="5"/>
                    <a:pt x="61" y="5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8" y="1"/>
                    <a:pt x="59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4" y="1"/>
                    <a:pt x="54" y="2"/>
                    <a:pt x="55" y="3"/>
                  </a:cubicBezTo>
                  <a:cubicBezTo>
                    <a:pt x="55" y="4"/>
                    <a:pt x="55" y="4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55" y="6"/>
                    <a:pt x="55" y="6"/>
                  </a:cubicBezTo>
                  <a:cubicBezTo>
                    <a:pt x="54" y="6"/>
                    <a:pt x="53" y="6"/>
                    <a:pt x="54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3" y="7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5"/>
                    <a:pt x="50" y="5"/>
                    <a:pt x="50" y="6"/>
                  </a:cubicBezTo>
                  <a:cubicBezTo>
                    <a:pt x="50" y="7"/>
                    <a:pt x="49" y="8"/>
                    <a:pt x="49" y="10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7" y="9"/>
                    <a:pt x="48" y="10"/>
                    <a:pt x="48" y="11"/>
                  </a:cubicBezTo>
                  <a:cubicBezTo>
                    <a:pt x="47" y="9"/>
                    <a:pt x="47" y="8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7"/>
                    <a:pt x="43" y="6"/>
                    <a:pt x="43" y="7"/>
                  </a:cubicBezTo>
                  <a:cubicBezTo>
                    <a:pt x="42" y="8"/>
                    <a:pt x="43" y="9"/>
                    <a:pt x="43" y="10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5" y="12"/>
                    <a:pt x="45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5" y="14"/>
                    <a:pt x="45" y="14"/>
                    <a:pt x="45" y="15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3"/>
                    <a:pt x="44" y="12"/>
                    <a:pt x="44" y="12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1"/>
                    <a:pt x="43" y="11"/>
                    <a:pt x="43" y="10"/>
                  </a:cubicBezTo>
                  <a:cubicBezTo>
                    <a:pt x="42" y="10"/>
                    <a:pt x="42" y="10"/>
                    <a:pt x="41" y="10"/>
                  </a:cubicBezTo>
                  <a:cubicBezTo>
                    <a:pt x="41" y="9"/>
                    <a:pt x="41" y="8"/>
                    <a:pt x="41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9" y="7"/>
                    <a:pt x="39" y="6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8" y="7"/>
                    <a:pt x="38" y="7"/>
                    <a:pt x="37" y="7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6" y="8"/>
                    <a:pt x="35" y="8"/>
                    <a:pt x="35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1"/>
                    <a:pt x="36" y="13"/>
                    <a:pt x="35" y="14"/>
                  </a:cubicBezTo>
                  <a:cubicBezTo>
                    <a:pt x="35" y="14"/>
                    <a:pt x="35" y="14"/>
                    <a:pt x="34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4" y="13"/>
                    <a:pt x="33" y="12"/>
                    <a:pt x="33" y="12"/>
                  </a:cubicBezTo>
                  <a:cubicBezTo>
                    <a:pt x="33" y="12"/>
                    <a:pt x="32" y="11"/>
                    <a:pt x="32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1" y="10"/>
                    <a:pt x="31" y="9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8" y="8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9" y="10"/>
                    <a:pt x="28" y="10"/>
                    <a:pt x="29" y="11"/>
                  </a:cubicBezTo>
                  <a:cubicBezTo>
                    <a:pt x="29" y="11"/>
                    <a:pt x="29" y="12"/>
                    <a:pt x="29" y="12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30" y="14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6"/>
                    <a:pt x="27" y="16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6" y="15"/>
                    <a:pt x="25" y="16"/>
                    <a:pt x="25" y="17"/>
                  </a:cubicBezTo>
                  <a:cubicBezTo>
                    <a:pt x="24" y="18"/>
                    <a:pt x="25" y="19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20"/>
                    <a:pt x="24" y="21"/>
                    <a:pt x="24" y="22"/>
                  </a:cubicBezTo>
                  <a:cubicBezTo>
                    <a:pt x="24" y="22"/>
                    <a:pt x="24" y="22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2"/>
                    <a:pt x="23" y="21"/>
                    <a:pt x="23" y="20"/>
                  </a:cubicBezTo>
                  <a:cubicBezTo>
                    <a:pt x="23" y="19"/>
                    <a:pt x="23" y="18"/>
                    <a:pt x="22" y="18"/>
                  </a:cubicBezTo>
                  <a:cubicBezTo>
                    <a:pt x="22" y="18"/>
                    <a:pt x="21" y="19"/>
                    <a:pt x="21" y="19"/>
                  </a:cubicBezTo>
                  <a:cubicBezTo>
                    <a:pt x="22" y="18"/>
                    <a:pt x="22" y="17"/>
                    <a:pt x="22" y="16"/>
                  </a:cubicBezTo>
                  <a:cubicBezTo>
                    <a:pt x="22" y="16"/>
                    <a:pt x="21" y="17"/>
                    <a:pt x="21" y="17"/>
                  </a:cubicBezTo>
                  <a:cubicBezTo>
                    <a:pt x="21" y="16"/>
                    <a:pt x="22" y="16"/>
                    <a:pt x="21" y="16"/>
                  </a:cubicBezTo>
                  <a:cubicBezTo>
                    <a:pt x="20" y="15"/>
                    <a:pt x="20" y="16"/>
                    <a:pt x="20" y="15"/>
                  </a:cubicBezTo>
                  <a:cubicBezTo>
                    <a:pt x="20" y="14"/>
                    <a:pt x="20" y="14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0" y="13"/>
                    <a:pt x="20" y="14"/>
                    <a:pt x="20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1" y="14"/>
                    <a:pt x="21" y="13"/>
                  </a:cubicBezTo>
                  <a:cubicBezTo>
                    <a:pt x="22" y="13"/>
                    <a:pt x="22" y="13"/>
                    <a:pt x="23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1" y="10"/>
                    <a:pt x="21" y="10"/>
                    <a:pt x="20" y="11"/>
                  </a:cubicBezTo>
                  <a:cubicBezTo>
                    <a:pt x="20" y="11"/>
                    <a:pt x="20" y="10"/>
                    <a:pt x="20" y="10"/>
                  </a:cubicBezTo>
                  <a:cubicBezTo>
                    <a:pt x="21" y="10"/>
                    <a:pt x="22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0" y="9"/>
                    <a:pt x="20" y="8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9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3"/>
                    <a:pt x="15" y="3"/>
                    <a:pt x="15" y="2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3" y="3"/>
                    <a:pt x="12" y="2"/>
                    <a:pt x="11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3"/>
                    <a:pt x="11" y="3"/>
                    <a:pt x="11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1" y="5"/>
                    <a:pt x="11" y="5"/>
                  </a:cubicBezTo>
                  <a:cubicBezTo>
                    <a:pt x="12" y="5"/>
                    <a:pt x="12" y="4"/>
                    <a:pt x="12" y="4"/>
                  </a:cubicBezTo>
                  <a:cubicBezTo>
                    <a:pt x="12" y="4"/>
                    <a:pt x="12" y="4"/>
                    <a:pt x="12" y="5"/>
                  </a:cubicBezTo>
                  <a:cubicBezTo>
                    <a:pt x="13" y="5"/>
                    <a:pt x="13" y="4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5"/>
                    <a:pt x="11" y="5"/>
                    <a:pt x="11" y="6"/>
                  </a:cubicBezTo>
                  <a:cubicBezTo>
                    <a:pt x="12" y="7"/>
                    <a:pt x="13" y="8"/>
                    <a:pt x="14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9"/>
                    <a:pt x="15" y="10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4" y="12"/>
                    <a:pt x="14" y="12"/>
                  </a:cubicBezTo>
                  <a:cubicBezTo>
                    <a:pt x="15" y="12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1"/>
                    <a:pt x="13" y="12"/>
                    <a:pt x="13" y="12"/>
                  </a:cubicBezTo>
                  <a:cubicBezTo>
                    <a:pt x="13" y="12"/>
                    <a:pt x="14" y="11"/>
                    <a:pt x="14" y="11"/>
                  </a:cubicBezTo>
                  <a:cubicBezTo>
                    <a:pt x="14" y="10"/>
                    <a:pt x="13" y="9"/>
                    <a:pt x="13" y="9"/>
                  </a:cubicBezTo>
                  <a:cubicBezTo>
                    <a:pt x="12" y="8"/>
                    <a:pt x="12" y="10"/>
                    <a:pt x="12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0"/>
                    <a:pt x="12" y="10"/>
                    <a:pt x="11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10"/>
                    <a:pt x="10" y="10"/>
                  </a:cubicBezTo>
                  <a:cubicBezTo>
                    <a:pt x="11" y="9"/>
                    <a:pt x="11" y="9"/>
                    <a:pt x="11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8"/>
                    <a:pt x="8" y="8"/>
                  </a:cubicBezTo>
                  <a:cubicBezTo>
                    <a:pt x="8" y="7"/>
                    <a:pt x="7" y="7"/>
                    <a:pt x="6" y="8"/>
                  </a:cubicBezTo>
                  <a:cubicBezTo>
                    <a:pt x="7" y="8"/>
                    <a:pt x="7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10"/>
                    <a:pt x="6" y="7"/>
                    <a:pt x="5" y="9"/>
                  </a:cubicBezTo>
                  <a:cubicBezTo>
                    <a:pt x="5" y="10"/>
                    <a:pt x="7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8" y="11"/>
                    <a:pt x="7" y="11"/>
                  </a:cubicBezTo>
                  <a:cubicBezTo>
                    <a:pt x="7" y="12"/>
                    <a:pt x="6" y="11"/>
                    <a:pt x="5" y="11"/>
                  </a:cubicBezTo>
                  <a:cubicBezTo>
                    <a:pt x="4" y="11"/>
                    <a:pt x="5" y="12"/>
                    <a:pt x="6" y="13"/>
                  </a:cubicBezTo>
                  <a:cubicBezTo>
                    <a:pt x="6" y="13"/>
                    <a:pt x="7" y="13"/>
                    <a:pt x="7" y="13"/>
                  </a:cubicBezTo>
                  <a:cubicBezTo>
                    <a:pt x="8" y="14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3"/>
                    <a:pt x="8" y="14"/>
                    <a:pt x="8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5"/>
                    <a:pt x="8" y="15"/>
                    <a:pt x="9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4"/>
                    <a:pt x="4" y="12"/>
                    <a:pt x="3" y="12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4" y="15"/>
                    <a:pt x="5" y="15"/>
                    <a:pt x="5" y="16"/>
                  </a:cubicBezTo>
                  <a:cubicBezTo>
                    <a:pt x="4" y="15"/>
                    <a:pt x="4" y="15"/>
                    <a:pt x="3" y="15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3" y="17"/>
                    <a:pt x="3" y="15"/>
                    <a:pt x="2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1" y="17"/>
                    <a:pt x="0" y="17"/>
                  </a:cubicBezTo>
                  <a:cubicBezTo>
                    <a:pt x="0" y="18"/>
                    <a:pt x="1" y="17"/>
                    <a:pt x="1" y="17"/>
                  </a:cubicBezTo>
                  <a:cubicBezTo>
                    <a:pt x="2" y="17"/>
                    <a:pt x="3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8"/>
                    <a:pt x="7" y="18"/>
                    <a:pt x="8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9" y="17"/>
                    <a:pt x="9" y="16"/>
                  </a:cubicBezTo>
                  <a:cubicBezTo>
                    <a:pt x="10" y="17"/>
                    <a:pt x="10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7"/>
                  </a:cubicBezTo>
                  <a:cubicBezTo>
                    <a:pt x="11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3" y="16"/>
                    <a:pt x="13" y="16"/>
                  </a:cubicBezTo>
                  <a:cubicBezTo>
                    <a:pt x="12" y="16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4" y="17"/>
                    <a:pt x="14" y="16"/>
                    <a:pt x="14" y="16"/>
                  </a:cubicBezTo>
                  <a:cubicBezTo>
                    <a:pt x="14" y="16"/>
                    <a:pt x="14" y="17"/>
                    <a:pt x="14" y="18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6" y="17"/>
                    <a:pt x="16" y="17"/>
                    <a:pt x="17" y="16"/>
                  </a:cubicBezTo>
                  <a:cubicBezTo>
                    <a:pt x="16" y="17"/>
                    <a:pt x="16" y="17"/>
                    <a:pt x="15" y="17"/>
                  </a:cubicBezTo>
                  <a:cubicBezTo>
                    <a:pt x="14" y="18"/>
                    <a:pt x="15" y="18"/>
                    <a:pt x="16" y="19"/>
                  </a:cubicBezTo>
                  <a:cubicBezTo>
                    <a:pt x="16" y="19"/>
                    <a:pt x="17" y="18"/>
                    <a:pt x="17" y="17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9"/>
                    <a:pt x="18" y="19"/>
                  </a:cubicBezTo>
                  <a:cubicBezTo>
                    <a:pt x="18" y="19"/>
                    <a:pt x="19" y="19"/>
                    <a:pt x="19" y="19"/>
                  </a:cubicBezTo>
                  <a:cubicBezTo>
                    <a:pt x="19" y="19"/>
                    <a:pt x="18" y="19"/>
                    <a:pt x="18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19"/>
                    <a:pt x="17" y="20"/>
                    <a:pt x="17" y="20"/>
                  </a:cubicBezTo>
                  <a:cubicBezTo>
                    <a:pt x="17" y="20"/>
                    <a:pt x="16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2"/>
                    <a:pt x="14" y="22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5" y="23"/>
                  </a:cubicBezTo>
                  <a:cubicBezTo>
                    <a:pt x="15" y="23"/>
                    <a:pt x="16" y="24"/>
                    <a:pt x="16" y="24"/>
                  </a:cubicBezTo>
                  <a:cubicBezTo>
                    <a:pt x="17" y="24"/>
                    <a:pt x="18" y="24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20" y="23"/>
                    <a:pt x="19" y="24"/>
                    <a:pt x="19" y="25"/>
                  </a:cubicBezTo>
                  <a:cubicBezTo>
                    <a:pt x="19" y="26"/>
                    <a:pt x="17" y="25"/>
                    <a:pt x="16" y="25"/>
                  </a:cubicBezTo>
                  <a:cubicBezTo>
                    <a:pt x="16" y="26"/>
                    <a:pt x="15" y="25"/>
                    <a:pt x="15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1" y="26"/>
                    <a:pt x="11" y="25"/>
                    <a:pt x="11" y="26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8" y="26"/>
                    <a:pt x="8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8"/>
                    <a:pt x="4" y="26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8"/>
                    <a:pt x="3" y="28"/>
                    <a:pt x="3" y="29"/>
                  </a:cubicBezTo>
                  <a:cubicBezTo>
                    <a:pt x="4" y="29"/>
                    <a:pt x="4" y="30"/>
                    <a:pt x="4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7" y="28"/>
                    <a:pt x="8" y="28"/>
                    <a:pt x="8" y="28"/>
                  </a:cubicBezTo>
                  <a:cubicBezTo>
                    <a:pt x="9" y="29"/>
                    <a:pt x="11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30"/>
                    <a:pt x="15" y="30"/>
                    <a:pt x="14" y="31"/>
                  </a:cubicBezTo>
                  <a:cubicBezTo>
                    <a:pt x="14" y="31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4" y="31"/>
                    <a:pt x="14" y="32"/>
                    <a:pt x="15" y="32"/>
                  </a:cubicBezTo>
                  <a:cubicBezTo>
                    <a:pt x="15" y="32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6" y="34"/>
                    <a:pt x="16" y="34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7" y="34"/>
                    <a:pt x="17" y="34"/>
                    <a:pt x="17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19" y="32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8" y="33"/>
                    <a:pt x="18" y="34"/>
                    <a:pt x="17" y="34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6"/>
                    <a:pt x="18" y="35"/>
                    <a:pt x="18" y="36"/>
                  </a:cubicBezTo>
                  <a:cubicBezTo>
                    <a:pt x="17" y="36"/>
                    <a:pt x="17" y="36"/>
                    <a:pt x="16" y="37"/>
                  </a:cubicBezTo>
                  <a:cubicBezTo>
                    <a:pt x="17" y="37"/>
                    <a:pt x="18" y="37"/>
                    <a:pt x="19" y="36"/>
                  </a:cubicBezTo>
                  <a:cubicBezTo>
                    <a:pt x="19" y="35"/>
                    <a:pt x="20" y="35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1" y="36"/>
                    <a:pt x="20" y="36"/>
                    <a:pt x="19" y="36"/>
                  </a:cubicBezTo>
                  <a:cubicBezTo>
                    <a:pt x="19" y="36"/>
                    <a:pt x="19" y="37"/>
                    <a:pt x="18" y="37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9"/>
                    <a:pt x="18" y="40"/>
                    <a:pt x="18" y="40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17" y="40"/>
                    <a:pt x="17" y="41"/>
                  </a:cubicBezTo>
                  <a:cubicBezTo>
                    <a:pt x="17" y="41"/>
                    <a:pt x="17" y="41"/>
                    <a:pt x="16" y="41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5" y="41"/>
                    <a:pt x="15" y="41"/>
                    <a:pt x="14" y="42"/>
                  </a:cubicBezTo>
                  <a:cubicBezTo>
                    <a:pt x="14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1"/>
                  </a:cubicBezTo>
                  <a:cubicBezTo>
                    <a:pt x="13" y="41"/>
                    <a:pt x="12" y="41"/>
                    <a:pt x="12" y="40"/>
                  </a:cubicBezTo>
                  <a:cubicBezTo>
                    <a:pt x="12" y="41"/>
                    <a:pt x="12" y="42"/>
                    <a:pt x="12" y="4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6" y="44"/>
                    <a:pt x="16" y="45"/>
                    <a:pt x="18" y="44"/>
                  </a:cubicBezTo>
                  <a:cubicBezTo>
                    <a:pt x="19" y="44"/>
                    <a:pt x="19" y="44"/>
                    <a:pt x="20" y="45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2" y="44"/>
                    <a:pt x="23" y="44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3" y="43"/>
                    <a:pt x="24" y="43"/>
                    <a:pt x="24" y="43"/>
                  </a:cubicBezTo>
                  <a:cubicBezTo>
                    <a:pt x="24" y="43"/>
                    <a:pt x="23" y="43"/>
                    <a:pt x="23" y="43"/>
                  </a:cubicBezTo>
                  <a:cubicBezTo>
                    <a:pt x="23" y="44"/>
                    <a:pt x="24" y="44"/>
                    <a:pt x="25" y="45"/>
                  </a:cubicBezTo>
                  <a:cubicBezTo>
                    <a:pt x="25" y="45"/>
                    <a:pt x="26" y="46"/>
                    <a:pt x="26" y="45"/>
                  </a:cubicBezTo>
                  <a:cubicBezTo>
                    <a:pt x="26" y="45"/>
                    <a:pt x="27" y="44"/>
                    <a:pt x="27" y="44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7" y="46"/>
                    <a:pt x="28" y="45"/>
                    <a:pt x="29" y="45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9" y="46"/>
                    <a:pt x="29" y="46"/>
                    <a:pt x="30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8" y="45"/>
                    <a:pt x="28" y="46"/>
                  </a:cubicBezTo>
                  <a:cubicBezTo>
                    <a:pt x="28" y="47"/>
                    <a:pt x="28" y="47"/>
                    <a:pt x="29" y="48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9" y="47"/>
                    <a:pt x="29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30" y="49"/>
                    <a:pt x="30" y="49"/>
                    <a:pt x="31" y="49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50"/>
                    <a:pt x="37" y="51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9" y="51"/>
                    <a:pt x="40" y="51"/>
                    <a:pt x="41" y="51"/>
                  </a:cubicBezTo>
                  <a:cubicBezTo>
                    <a:pt x="43" y="51"/>
                    <a:pt x="44" y="50"/>
                    <a:pt x="45" y="50"/>
                  </a:cubicBezTo>
                  <a:cubicBezTo>
                    <a:pt x="45" y="50"/>
                    <a:pt x="45" y="49"/>
                    <a:pt x="44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6" y="49"/>
                    <a:pt x="46" y="49"/>
                  </a:cubicBezTo>
                  <a:cubicBezTo>
                    <a:pt x="46" y="49"/>
                    <a:pt x="45" y="49"/>
                    <a:pt x="45" y="50"/>
                  </a:cubicBezTo>
                  <a:cubicBezTo>
                    <a:pt x="46" y="51"/>
                    <a:pt x="48" y="49"/>
                    <a:pt x="48" y="48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7" y="46"/>
                    <a:pt x="47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2" y="45"/>
                    <a:pt x="52" y="44"/>
                    <a:pt x="52" y="44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4" y="44"/>
                    <a:pt x="54" y="44"/>
                    <a:pt x="54" y="44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4"/>
                    <a:pt x="54" y="44"/>
                    <a:pt x="54" y="44"/>
                  </a:cubicBezTo>
                  <a:cubicBezTo>
                    <a:pt x="54" y="44"/>
                    <a:pt x="54" y="44"/>
                    <a:pt x="54" y="44"/>
                  </a:cubicBezTo>
                  <a:cubicBezTo>
                    <a:pt x="54" y="44"/>
                    <a:pt x="54" y="44"/>
                    <a:pt x="54" y="43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5" y="43"/>
                    <a:pt x="58" y="42"/>
                    <a:pt x="59" y="41"/>
                  </a:cubicBezTo>
                  <a:cubicBezTo>
                    <a:pt x="59" y="41"/>
                    <a:pt x="59" y="41"/>
                    <a:pt x="59" y="41"/>
                  </a:cubicBezTo>
                  <a:cubicBezTo>
                    <a:pt x="59" y="41"/>
                    <a:pt x="59" y="40"/>
                    <a:pt x="59" y="40"/>
                  </a:cubicBezTo>
                  <a:cubicBezTo>
                    <a:pt x="59" y="40"/>
                    <a:pt x="59" y="40"/>
                    <a:pt x="59" y="40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1" y="39"/>
                    <a:pt x="61" y="39"/>
                  </a:cubicBezTo>
                  <a:cubicBezTo>
                    <a:pt x="61" y="39"/>
                    <a:pt x="61" y="38"/>
                    <a:pt x="61" y="38"/>
                  </a:cubicBezTo>
                  <a:cubicBezTo>
                    <a:pt x="61" y="38"/>
                    <a:pt x="62" y="38"/>
                    <a:pt x="63" y="38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2" y="37"/>
                    <a:pt x="62" y="37"/>
                  </a:cubicBezTo>
                  <a:cubicBezTo>
                    <a:pt x="63" y="37"/>
                    <a:pt x="64" y="37"/>
                    <a:pt x="65" y="3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35"/>
                    <a:pt x="65" y="34"/>
                    <a:pt x="65" y="34"/>
                  </a:cubicBezTo>
                  <a:cubicBezTo>
                    <a:pt x="65" y="34"/>
                    <a:pt x="65" y="35"/>
                    <a:pt x="66" y="3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6"/>
                    <a:pt x="66" y="36"/>
                  </a:cubicBezTo>
                  <a:cubicBezTo>
                    <a:pt x="67" y="36"/>
                    <a:pt x="67" y="35"/>
                    <a:pt x="67" y="35"/>
                  </a:cubicBezTo>
                  <a:cubicBezTo>
                    <a:pt x="68" y="35"/>
                    <a:pt x="68" y="36"/>
                    <a:pt x="68" y="36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69" y="34"/>
                    <a:pt x="69" y="34"/>
                    <a:pt x="69" y="35"/>
                  </a:cubicBezTo>
                  <a:cubicBezTo>
                    <a:pt x="69" y="34"/>
                    <a:pt x="70" y="34"/>
                    <a:pt x="70" y="33"/>
                  </a:cubicBezTo>
                  <a:cubicBezTo>
                    <a:pt x="70" y="33"/>
                    <a:pt x="71" y="33"/>
                    <a:pt x="71" y="33"/>
                  </a:cubicBezTo>
                  <a:cubicBezTo>
                    <a:pt x="70" y="33"/>
                    <a:pt x="70" y="33"/>
                    <a:pt x="70" y="34"/>
                  </a:cubicBezTo>
                  <a:cubicBezTo>
                    <a:pt x="70" y="33"/>
                    <a:pt x="71" y="33"/>
                    <a:pt x="71" y="33"/>
                  </a:cubicBezTo>
                  <a:cubicBezTo>
                    <a:pt x="72" y="32"/>
                    <a:pt x="71" y="31"/>
                    <a:pt x="72" y="30"/>
                  </a:cubicBezTo>
                  <a:cubicBezTo>
                    <a:pt x="72" y="30"/>
                    <a:pt x="72" y="31"/>
                    <a:pt x="71" y="31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2" y="27"/>
                    <a:pt x="72" y="28"/>
                    <a:pt x="72" y="28"/>
                  </a:cubicBezTo>
                  <a:cubicBezTo>
                    <a:pt x="73" y="28"/>
                    <a:pt x="74" y="28"/>
                    <a:pt x="74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4" y="26"/>
                    <a:pt x="75" y="26"/>
                    <a:pt x="75" y="26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7" y="25"/>
                    <a:pt x="74" y="25"/>
                    <a:pt x="74" y="24"/>
                  </a:cubicBezTo>
                  <a:cubicBezTo>
                    <a:pt x="74" y="25"/>
                    <a:pt x="75" y="24"/>
                    <a:pt x="76" y="24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6" y="24"/>
                    <a:pt x="75" y="24"/>
                    <a:pt x="74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4" y="22"/>
                    <a:pt x="74" y="22"/>
                    <a:pt x="73" y="22"/>
                  </a:cubicBezTo>
                  <a:cubicBezTo>
                    <a:pt x="74" y="22"/>
                    <a:pt x="74" y="22"/>
                    <a:pt x="75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7" y="23"/>
                    <a:pt x="77" y="23"/>
                    <a:pt x="77" y="23"/>
                  </a:cubicBezTo>
                  <a:cubicBezTo>
                    <a:pt x="77" y="22"/>
                    <a:pt x="77" y="22"/>
                    <a:pt x="77" y="22"/>
                  </a:cubicBezTo>
                  <a:cubicBezTo>
                    <a:pt x="77" y="22"/>
                    <a:pt x="77" y="22"/>
                    <a:pt x="77" y="22"/>
                  </a:cubicBezTo>
                  <a:close/>
                  <a:moveTo>
                    <a:pt x="20" y="18"/>
                  </a:move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" name="Freeform 787">
              <a:extLst>
                <a:ext uri="{FF2B5EF4-FFF2-40B4-BE49-F238E27FC236}">
                  <a16:creationId xmlns:a16="http://schemas.microsoft.com/office/drawing/2014/main" id="{AFB599E8-E31B-A492-ED35-95BF4DFC2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1363" y="3451225"/>
              <a:ext cx="112712" cy="107950"/>
            </a:xfrm>
            <a:custGeom>
              <a:avLst/>
              <a:gdLst>
                <a:gd name="T0" fmla="*/ 19 w 27"/>
                <a:gd name="T1" fmla="*/ 25 h 26"/>
                <a:gd name="T2" fmla="*/ 19 w 27"/>
                <a:gd name="T3" fmla="*/ 24 h 26"/>
                <a:gd name="T4" fmla="*/ 19 w 27"/>
                <a:gd name="T5" fmla="*/ 23 h 26"/>
                <a:gd name="T6" fmla="*/ 19 w 27"/>
                <a:gd name="T7" fmla="*/ 22 h 26"/>
                <a:gd name="T8" fmla="*/ 20 w 27"/>
                <a:gd name="T9" fmla="*/ 21 h 26"/>
                <a:gd name="T10" fmla="*/ 20 w 27"/>
                <a:gd name="T11" fmla="*/ 20 h 26"/>
                <a:gd name="T12" fmla="*/ 21 w 27"/>
                <a:gd name="T13" fmla="*/ 19 h 26"/>
                <a:gd name="T14" fmla="*/ 22 w 27"/>
                <a:gd name="T15" fmla="*/ 19 h 26"/>
                <a:gd name="T16" fmla="*/ 22 w 27"/>
                <a:gd name="T17" fmla="*/ 17 h 26"/>
                <a:gd name="T18" fmla="*/ 23 w 27"/>
                <a:gd name="T19" fmla="*/ 17 h 26"/>
                <a:gd name="T20" fmla="*/ 24 w 27"/>
                <a:gd name="T21" fmla="*/ 17 h 26"/>
                <a:gd name="T22" fmla="*/ 25 w 27"/>
                <a:gd name="T23" fmla="*/ 17 h 26"/>
                <a:gd name="T24" fmla="*/ 25 w 27"/>
                <a:gd name="T25" fmla="*/ 17 h 26"/>
                <a:gd name="T26" fmla="*/ 26 w 27"/>
                <a:gd name="T27" fmla="*/ 16 h 26"/>
                <a:gd name="T28" fmla="*/ 25 w 27"/>
                <a:gd name="T29" fmla="*/ 14 h 26"/>
                <a:gd name="T30" fmla="*/ 24 w 27"/>
                <a:gd name="T31" fmla="*/ 12 h 26"/>
                <a:gd name="T32" fmla="*/ 26 w 27"/>
                <a:gd name="T33" fmla="*/ 13 h 26"/>
                <a:gd name="T34" fmla="*/ 25 w 27"/>
                <a:gd name="T35" fmla="*/ 11 h 26"/>
                <a:gd name="T36" fmla="*/ 24 w 27"/>
                <a:gd name="T37" fmla="*/ 10 h 26"/>
                <a:gd name="T38" fmla="*/ 23 w 27"/>
                <a:gd name="T39" fmla="*/ 10 h 26"/>
                <a:gd name="T40" fmla="*/ 24 w 27"/>
                <a:gd name="T41" fmla="*/ 7 h 26"/>
                <a:gd name="T42" fmla="*/ 25 w 27"/>
                <a:gd name="T43" fmla="*/ 5 h 26"/>
                <a:gd name="T44" fmla="*/ 23 w 27"/>
                <a:gd name="T45" fmla="*/ 4 h 26"/>
                <a:gd name="T46" fmla="*/ 22 w 27"/>
                <a:gd name="T47" fmla="*/ 4 h 26"/>
                <a:gd name="T48" fmla="*/ 21 w 27"/>
                <a:gd name="T49" fmla="*/ 3 h 26"/>
                <a:gd name="T50" fmla="*/ 19 w 27"/>
                <a:gd name="T51" fmla="*/ 2 h 26"/>
                <a:gd name="T52" fmla="*/ 17 w 27"/>
                <a:gd name="T53" fmla="*/ 1 h 26"/>
                <a:gd name="T54" fmla="*/ 16 w 27"/>
                <a:gd name="T55" fmla="*/ 2 h 26"/>
                <a:gd name="T56" fmla="*/ 15 w 27"/>
                <a:gd name="T57" fmla="*/ 2 h 26"/>
                <a:gd name="T58" fmla="*/ 13 w 27"/>
                <a:gd name="T59" fmla="*/ 2 h 26"/>
                <a:gd name="T60" fmla="*/ 12 w 27"/>
                <a:gd name="T61" fmla="*/ 2 h 26"/>
                <a:gd name="T62" fmla="*/ 11 w 27"/>
                <a:gd name="T63" fmla="*/ 2 h 26"/>
                <a:gd name="T64" fmla="*/ 11 w 27"/>
                <a:gd name="T65" fmla="*/ 1 h 26"/>
                <a:gd name="T66" fmla="*/ 10 w 27"/>
                <a:gd name="T67" fmla="*/ 1 h 26"/>
                <a:gd name="T68" fmla="*/ 8 w 27"/>
                <a:gd name="T69" fmla="*/ 1 h 26"/>
                <a:gd name="T70" fmla="*/ 6 w 27"/>
                <a:gd name="T71" fmla="*/ 1 h 26"/>
                <a:gd name="T72" fmla="*/ 5 w 27"/>
                <a:gd name="T73" fmla="*/ 2 h 26"/>
                <a:gd name="T74" fmla="*/ 4 w 27"/>
                <a:gd name="T75" fmla="*/ 3 h 26"/>
                <a:gd name="T76" fmla="*/ 3 w 27"/>
                <a:gd name="T77" fmla="*/ 2 h 26"/>
                <a:gd name="T78" fmla="*/ 2 w 27"/>
                <a:gd name="T79" fmla="*/ 1 h 26"/>
                <a:gd name="T80" fmla="*/ 0 w 27"/>
                <a:gd name="T81" fmla="*/ 2 h 26"/>
                <a:gd name="T82" fmla="*/ 0 w 27"/>
                <a:gd name="T83" fmla="*/ 4 h 26"/>
                <a:gd name="T84" fmla="*/ 1 w 27"/>
                <a:gd name="T85" fmla="*/ 6 h 26"/>
                <a:gd name="T86" fmla="*/ 2 w 27"/>
                <a:gd name="T87" fmla="*/ 6 h 26"/>
                <a:gd name="T88" fmla="*/ 2 w 27"/>
                <a:gd name="T89" fmla="*/ 7 h 26"/>
                <a:gd name="T90" fmla="*/ 2 w 27"/>
                <a:gd name="T91" fmla="*/ 8 h 26"/>
                <a:gd name="T92" fmla="*/ 3 w 27"/>
                <a:gd name="T93" fmla="*/ 8 h 26"/>
                <a:gd name="T94" fmla="*/ 3 w 27"/>
                <a:gd name="T95" fmla="*/ 10 h 26"/>
                <a:gd name="T96" fmla="*/ 7 w 27"/>
                <a:gd name="T97" fmla="*/ 14 h 26"/>
                <a:gd name="T98" fmla="*/ 9 w 27"/>
                <a:gd name="T99" fmla="*/ 17 h 26"/>
                <a:gd name="T100" fmla="*/ 11 w 27"/>
                <a:gd name="T101" fmla="*/ 18 h 26"/>
                <a:gd name="T102" fmla="*/ 12 w 27"/>
                <a:gd name="T103" fmla="*/ 21 h 26"/>
                <a:gd name="T104" fmla="*/ 14 w 27"/>
                <a:gd name="T105" fmla="*/ 23 h 26"/>
                <a:gd name="T106" fmla="*/ 15 w 27"/>
                <a:gd name="T107" fmla="*/ 23 h 26"/>
                <a:gd name="T108" fmla="*/ 16 w 27"/>
                <a:gd name="T109" fmla="*/ 24 h 26"/>
                <a:gd name="T110" fmla="*/ 18 w 27"/>
                <a:gd name="T111" fmla="*/ 26 h 26"/>
                <a:gd name="T112" fmla="*/ 19 w 27"/>
                <a:gd name="T113" fmla="*/ 25 h 26"/>
                <a:gd name="T114" fmla="*/ 19 w 27"/>
                <a:gd name="T115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" h="26">
                  <a:moveTo>
                    <a:pt x="19" y="25"/>
                  </a:moveTo>
                  <a:cubicBezTo>
                    <a:pt x="19" y="25"/>
                    <a:pt x="19" y="24"/>
                    <a:pt x="19" y="24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2"/>
                    <a:pt x="19" y="22"/>
                  </a:cubicBezTo>
                  <a:cubicBezTo>
                    <a:pt x="19" y="22"/>
                    <a:pt x="19" y="22"/>
                    <a:pt x="20" y="21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9"/>
                    <a:pt x="21" y="19"/>
                  </a:cubicBezTo>
                  <a:cubicBezTo>
                    <a:pt x="21" y="19"/>
                    <a:pt x="22" y="19"/>
                    <a:pt x="22" y="19"/>
                  </a:cubicBezTo>
                  <a:cubicBezTo>
                    <a:pt x="23" y="19"/>
                    <a:pt x="22" y="17"/>
                    <a:pt x="22" y="17"/>
                  </a:cubicBezTo>
                  <a:cubicBezTo>
                    <a:pt x="22" y="17"/>
                    <a:pt x="23" y="17"/>
                    <a:pt x="23" y="17"/>
                  </a:cubicBezTo>
                  <a:cubicBezTo>
                    <a:pt x="23" y="17"/>
                    <a:pt x="24" y="17"/>
                    <a:pt x="24" y="17"/>
                  </a:cubicBezTo>
                  <a:cubicBezTo>
                    <a:pt x="24" y="17"/>
                    <a:pt x="24" y="16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6" y="17"/>
                    <a:pt x="26" y="16"/>
                    <a:pt x="26" y="16"/>
                  </a:cubicBezTo>
                  <a:cubicBezTo>
                    <a:pt x="26" y="15"/>
                    <a:pt x="25" y="15"/>
                    <a:pt x="25" y="14"/>
                  </a:cubicBezTo>
                  <a:cubicBezTo>
                    <a:pt x="25" y="14"/>
                    <a:pt x="24" y="13"/>
                    <a:pt x="24" y="12"/>
                  </a:cubicBezTo>
                  <a:cubicBezTo>
                    <a:pt x="25" y="13"/>
                    <a:pt x="26" y="13"/>
                    <a:pt x="26" y="13"/>
                  </a:cubicBezTo>
                  <a:cubicBezTo>
                    <a:pt x="27" y="12"/>
                    <a:pt x="25" y="11"/>
                    <a:pt x="25" y="11"/>
                  </a:cubicBezTo>
                  <a:cubicBezTo>
                    <a:pt x="25" y="10"/>
                    <a:pt x="25" y="10"/>
                    <a:pt x="24" y="10"/>
                  </a:cubicBezTo>
                  <a:cubicBezTo>
                    <a:pt x="24" y="10"/>
                    <a:pt x="24" y="10"/>
                    <a:pt x="23" y="10"/>
                  </a:cubicBezTo>
                  <a:cubicBezTo>
                    <a:pt x="23" y="9"/>
                    <a:pt x="23" y="8"/>
                    <a:pt x="24" y="7"/>
                  </a:cubicBezTo>
                  <a:cubicBezTo>
                    <a:pt x="24" y="6"/>
                    <a:pt x="25" y="6"/>
                    <a:pt x="25" y="5"/>
                  </a:cubicBezTo>
                  <a:cubicBezTo>
                    <a:pt x="25" y="4"/>
                    <a:pt x="24" y="4"/>
                    <a:pt x="23" y="4"/>
                  </a:cubicBezTo>
                  <a:cubicBezTo>
                    <a:pt x="23" y="4"/>
                    <a:pt x="22" y="4"/>
                    <a:pt x="22" y="4"/>
                  </a:cubicBezTo>
                  <a:cubicBezTo>
                    <a:pt x="21" y="4"/>
                    <a:pt x="21" y="3"/>
                    <a:pt x="21" y="3"/>
                  </a:cubicBezTo>
                  <a:cubicBezTo>
                    <a:pt x="20" y="2"/>
                    <a:pt x="20" y="2"/>
                    <a:pt x="19" y="2"/>
                  </a:cubicBezTo>
                  <a:cubicBezTo>
                    <a:pt x="18" y="2"/>
                    <a:pt x="18" y="2"/>
                    <a:pt x="17" y="1"/>
                  </a:cubicBezTo>
                  <a:cubicBezTo>
                    <a:pt x="17" y="2"/>
                    <a:pt x="16" y="2"/>
                    <a:pt x="16" y="2"/>
                  </a:cubicBezTo>
                  <a:cubicBezTo>
                    <a:pt x="16" y="1"/>
                    <a:pt x="15" y="2"/>
                    <a:pt x="15" y="2"/>
                  </a:cubicBezTo>
                  <a:cubicBezTo>
                    <a:pt x="14" y="2"/>
                    <a:pt x="14" y="2"/>
                    <a:pt x="13" y="2"/>
                  </a:cubicBezTo>
                  <a:cubicBezTo>
                    <a:pt x="13" y="1"/>
                    <a:pt x="13" y="1"/>
                    <a:pt x="12" y="2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1" y="2"/>
                    <a:pt x="11" y="1"/>
                    <a:pt x="11" y="1"/>
                  </a:cubicBezTo>
                  <a:cubicBezTo>
                    <a:pt x="10" y="1"/>
                    <a:pt x="10" y="2"/>
                    <a:pt x="10" y="1"/>
                  </a:cubicBezTo>
                  <a:cubicBezTo>
                    <a:pt x="9" y="1"/>
                    <a:pt x="9" y="0"/>
                    <a:pt x="8" y="1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6" y="1"/>
                    <a:pt x="5" y="1"/>
                    <a:pt x="5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3" y="2"/>
                    <a:pt x="3" y="2"/>
                    <a:pt x="2" y="1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0" y="3"/>
                    <a:pt x="1" y="3"/>
                    <a:pt x="0" y="4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8"/>
                    <a:pt x="3" y="10"/>
                    <a:pt x="3" y="10"/>
                  </a:cubicBezTo>
                  <a:cubicBezTo>
                    <a:pt x="4" y="12"/>
                    <a:pt x="6" y="13"/>
                    <a:pt x="7" y="14"/>
                  </a:cubicBezTo>
                  <a:cubicBezTo>
                    <a:pt x="7" y="15"/>
                    <a:pt x="8" y="16"/>
                    <a:pt x="9" y="17"/>
                  </a:cubicBezTo>
                  <a:cubicBezTo>
                    <a:pt x="10" y="17"/>
                    <a:pt x="10" y="17"/>
                    <a:pt x="11" y="18"/>
                  </a:cubicBezTo>
                  <a:cubicBezTo>
                    <a:pt x="11" y="19"/>
                    <a:pt x="12" y="20"/>
                    <a:pt x="12" y="21"/>
                  </a:cubicBezTo>
                  <a:cubicBezTo>
                    <a:pt x="13" y="21"/>
                    <a:pt x="13" y="22"/>
                    <a:pt x="14" y="23"/>
                  </a:cubicBezTo>
                  <a:cubicBezTo>
                    <a:pt x="14" y="23"/>
                    <a:pt x="15" y="23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6" y="25"/>
                    <a:pt x="18" y="25"/>
                    <a:pt x="18" y="26"/>
                  </a:cubicBezTo>
                  <a:cubicBezTo>
                    <a:pt x="19" y="26"/>
                    <a:pt x="19" y="26"/>
                    <a:pt x="19" y="25"/>
                  </a:cubicBezTo>
                  <a:cubicBezTo>
                    <a:pt x="19" y="24"/>
                    <a:pt x="19" y="26"/>
                    <a:pt x="19" y="2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" name="Freeform 788">
              <a:extLst>
                <a:ext uri="{FF2B5EF4-FFF2-40B4-BE49-F238E27FC236}">
                  <a16:creationId xmlns:a16="http://schemas.microsoft.com/office/drawing/2014/main" id="{928951BC-637B-D32E-D27C-B3D56619F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1375" y="3554413"/>
              <a:ext cx="49212" cy="112713"/>
            </a:xfrm>
            <a:custGeom>
              <a:avLst/>
              <a:gdLst>
                <a:gd name="T0" fmla="*/ 7 w 12"/>
                <a:gd name="T1" fmla="*/ 27 h 27"/>
                <a:gd name="T2" fmla="*/ 7 w 12"/>
                <a:gd name="T3" fmla="*/ 26 h 27"/>
                <a:gd name="T4" fmla="*/ 8 w 12"/>
                <a:gd name="T5" fmla="*/ 26 h 27"/>
                <a:gd name="T6" fmla="*/ 8 w 12"/>
                <a:gd name="T7" fmla="*/ 25 h 27"/>
                <a:gd name="T8" fmla="*/ 7 w 12"/>
                <a:gd name="T9" fmla="*/ 24 h 27"/>
                <a:gd name="T10" fmla="*/ 8 w 12"/>
                <a:gd name="T11" fmla="*/ 23 h 27"/>
                <a:gd name="T12" fmla="*/ 9 w 12"/>
                <a:gd name="T13" fmla="*/ 23 h 27"/>
                <a:gd name="T14" fmla="*/ 10 w 12"/>
                <a:gd name="T15" fmla="*/ 21 h 27"/>
                <a:gd name="T16" fmla="*/ 10 w 12"/>
                <a:gd name="T17" fmla="*/ 20 h 27"/>
                <a:gd name="T18" fmla="*/ 12 w 12"/>
                <a:gd name="T19" fmla="*/ 19 h 27"/>
                <a:gd name="T20" fmla="*/ 12 w 12"/>
                <a:gd name="T21" fmla="*/ 17 h 27"/>
                <a:gd name="T22" fmla="*/ 12 w 12"/>
                <a:gd name="T23" fmla="*/ 16 h 27"/>
                <a:gd name="T24" fmla="*/ 10 w 12"/>
                <a:gd name="T25" fmla="*/ 16 h 27"/>
                <a:gd name="T26" fmla="*/ 9 w 12"/>
                <a:gd name="T27" fmla="*/ 15 h 27"/>
                <a:gd name="T28" fmla="*/ 8 w 12"/>
                <a:gd name="T29" fmla="*/ 13 h 27"/>
                <a:gd name="T30" fmla="*/ 8 w 12"/>
                <a:gd name="T31" fmla="*/ 11 h 27"/>
                <a:gd name="T32" fmla="*/ 8 w 12"/>
                <a:gd name="T33" fmla="*/ 10 h 27"/>
                <a:gd name="T34" fmla="*/ 8 w 12"/>
                <a:gd name="T35" fmla="*/ 10 h 27"/>
                <a:gd name="T36" fmla="*/ 8 w 12"/>
                <a:gd name="T37" fmla="*/ 9 h 27"/>
                <a:gd name="T38" fmla="*/ 8 w 12"/>
                <a:gd name="T39" fmla="*/ 8 h 27"/>
                <a:gd name="T40" fmla="*/ 9 w 12"/>
                <a:gd name="T41" fmla="*/ 6 h 27"/>
                <a:gd name="T42" fmla="*/ 8 w 12"/>
                <a:gd name="T43" fmla="*/ 3 h 27"/>
                <a:gd name="T44" fmla="*/ 6 w 12"/>
                <a:gd name="T45" fmla="*/ 3 h 27"/>
                <a:gd name="T46" fmla="*/ 5 w 12"/>
                <a:gd name="T47" fmla="*/ 1 h 27"/>
                <a:gd name="T48" fmla="*/ 4 w 12"/>
                <a:gd name="T49" fmla="*/ 2 h 27"/>
                <a:gd name="T50" fmla="*/ 3 w 12"/>
                <a:gd name="T51" fmla="*/ 0 h 27"/>
                <a:gd name="T52" fmla="*/ 1 w 12"/>
                <a:gd name="T53" fmla="*/ 2 h 27"/>
                <a:gd name="T54" fmla="*/ 1 w 12"/>
                <a:gd name="T55" fmla="*/ 2 h 27"/>
                <a:gd name="T56" fmla="*/ 0 w 12"/>
                <a:gd name="T57" fmla="*/ 5 h 27"/>
                <a:gd name="T58" fmla="*/ 0 w 12"/>
                <a:gd name="T59" fmla="*/ 7 h 27"/>
                <a:gd name="T60" fmla="*/ 2 w 12"/>
                <a:gd name="T61" fmla="*/ 8 h 27"/>
                <a:gd name="T62" fmla="*/ 2 w 12"/>
                <a:gd name="T63" fmla="*/ 10 h 27"/>
                <a:gd name="T64" fmla="*/ 1 w 12"/>
                <a:gd name="T65" fmla="*/ 10 h 27"/>
                <a:gd name="T66" fmla="*/ 2 w 12"/>
                <a:gd name="T67" fmla="*/ 11 h 27"/>
                <a:gd name="T68" fmla="*/ 1 w 12"/>
                <a:gd name="T69" fmla="*/ 12 h 27"/>
                <a:gd name="T70" fmla="*/ 2 w 12"/>
                <a:gd name="T71" fmla="*/ 12 h 27"/>
                <a:gd name="T72" fmla="*/ 1 w 12"/>
                <a:gd name="T73" fmla="*/ 14 h 27"/>
                <a:gd name="T74" fmla="*/ 2 w 12"/>
                <a:gd name="T75" fmla="*/ 15 h 27"/>
                <a:gd name="T76" fmla="*/ 1 w 12"/>
                <a:gd name="T77" fmla="*/ 16 h 27"/>
                <a:gd name="T78" fmla="*/ 1 w 12"/>
                <a:gd name="T79" fmla="*/ 17 h 27"/>
                <a:gd name="T80" fmla="*/ 1 w 12"/>
                <a:gd name="T81" fmla="*/ 18 h 27"/>
                <a:gd name="T82" fmla="*/ 1 w 12"/>
                <a:gd name="T83" fmla="*/ 20 h 27"/>
                <a:gd name="T84" fmla="*/ 1 w 12"/>
                <a:gd name="T85" fmla="*/ 21 h 27"/>
                <a:gd name="T86" fmla="*/ 1 w 12"/>
                <a:gd name="T87" fmla="*/ 20 h 27"/>
                <a:gd name="T88" fmla="*/ 3 w 12"/>
                <a:gd name="T89" fmla="*/ 23 h 27"/>
                <a:gd name="T90" fmla="*/ 4 w 12"/>
                <a:gd name="T91" fmla="*/ 24 h 27"/>
                <a:gd name="T92" fmla="*/ 5 w 12"/>
                <a:gd name="T93" fmla="*/ 25 h 27"/>
                <a:gd name="T94" fmla="*/ 5 w 12"/>
                <a:gd name="T95" fmla="*/ 25 h 27"/>
                <a:gd name="T96" fmla="*/ 5 w 12"/>
                <a:gd name="T97" fmla="*/ 26 h 27"/>
                <a:gd name="T98" fmla="*/ 6 w 12"/>
                <a:gd name="T99" fmla="*/ 27 h 27"/>
                <a:gd name="T100" fmla="*/ 6 w 12"/>
                <a:gd name="T101" fmla="*/ 27 h 27"/>
                <a:gd name="T102" fmla="*/ 7 w 12"/>
                <a:gd name="T10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" h="27">
                  <a:moveTo>
                    <a:pt x="7" y="27"/>
                  </a:moveTo>
                  <a:cubicBezTo>
                    <a:pt x="7" y="26"/>
                    <a:pt x="7" y="26"/>
                    <a:pt x="7" y="26"/>
                  </a:cubicBezTo>
                  <a:cubicBezTo>
                    <a:pt x="7" y="25"/>
                    <a:pt x="7" y="26"/>
                    <a:pt x="8" y="26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7" y="25"/>
                    <a:pt x="7" y="25"/>
                    <a:pt x="7" y="24"/>
                  </a:cubicBezTo>
                  <a:cubicBezTo>
                    <a:pt x="7" y="24"/>
                    <a:pt x="7" y="24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10" y="23"/>
                    <a:pt x="10" y="22"/>
                    <a:pt x="10" y="21"/>
                  </a:cubicBezTo>
                  <a:cubicBezTo>
                    <a:pt x="10" y="21"/>
                    <a:pt x="10" y="20"/>
                    <a:pt x="10" y="20"/>
                  </a:cubicBezTo>
                  <a:cubicBezTo>
                    <a:pt x="11" y="19"/>
                    <a:pt x="12" y="20"/>
                    <a:pt x="12" y="19"/>
                  </a:cubicBezTo>
                  <a:cubicBezTo>
                    <a:pt x="12" y="19"/>
                    <a:pt x="12" y="18"/>
                    <a:pt x="12" y="17"/>
                  </a:cubicBezTo>
                  <a:cubicBezTo>
                    <a:pt x="11" y="17"/>
                    <a:pt x="11" y="17"/>
                    <a:pt x="12" y="16"/>
                  </a:cubicBezTo>
                  <a:cubicBezTo>
                    <a:pt x="12" y="16"/>
                    <a:pt x="11" y="16"/>
                    <a:pt x="10" y="16"/>
                  </a:cubicBezTo>
                  <a:cubicBezTo>
                    <a:pt x="9" y="16"/>
                    <a:pt x="10" y="15"/>
                    <a:pt x="9" y="15"/>
                  </a:cubicBezTo>
                  <a:cubicBezTo>
                    <a:pt x="9" y="14"/>
                    <a:pt x="9" y="13"/>
                    <a:pt x="8" y="13"/>
                  </a:cubicBezTo>
                  <a:cubicBezTo>
                    <a:pt x="8" y="12"/>
                    <a:pt x="9" y="12"/>
                    <a:pt x="8" y="11"/>
                  </a:cubicBezTo>
                  <a:cubicBezTo>
                    <a:pt x="8" y="11"/>
                    <a:pt x="8" y="11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9"/>
                  </a:cubicBezTo>
                  <a:cubicBezTo>
                    <a:pt x="8" y="9"/>
                    <a:pt x="8" y="9"/>
                    <a:pt x="8" y="8"/>
                  </a:cubicBezTo>
                  <a:cubicBezTo>
                    <a:pt x="9" y="7"/>
                    <a:pt x="9" y="7"/>
                    <a:pt x="9" y="6"/>
                  </a:cubicBezTo>
                  <a:cubicBezTo>
                    <a:pt x="9" y="5"/>
                    <a:pt x="8" y="4"/>
                    <a:pt x="8" y="3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5" y="1"/>
                    <a:pt x="4" y="2"/>
                    <a:pt x="4" y="2"/>
                  </a:cubicBezTo>
                  <a:cubicBezTo>
                    <a:pt x="3" y="1"/>
                    <a:pt x="4" y="1"/>
                    <a:pt x="3" y="0"/>
                  </a:cubicBezTo>
                  <a:cubicBezTo>
                    <a:pt x="3" y="0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5"/>
                    <a:pt x="1" y="6"/>
                    <a:pt x="0" y="7"/>
                  </a:cubicBezTo>
                  <a:cubicBezTo>
                    <a:pt x="1" y="7"/>
                    <a:pt x="2" y="7"/>
                    <a:pt x="2" y="8"/>
                  </a:cubicBezTo>
                  <a:cubicBezTo>
                    <a:pt x="2" y="8"/>
                    <a:pt x="2" y="9"/>
                    <a:pt x="2" y="10"/>
                  </a:cubicBezTo>
                  <a:cubicBezTo>
                    <a:pt x="2" y="10"/>
                    <a:pt x="2" y="10"/>
                    <a:pt x="1" y="10"/>
                  </a:cubicBezTo>
                  <a:cubicBezTo>
                    <a:pt x="1" y="10"/>
                    <a:pt x="2" y="11"/>
                    <a:pt x="2" y="11"/>
                  </a:cubicBezTo>
                  <a:cubicBezTo>
                    <a:pt x="2" y="11"/>
                    <a:pt x="1" y="11"/>
                    <a:pt x="1" y="12"/>
                  </a:cubicBezTo>
                  <a:cubicBezTo>
                    <a:pt x="1" y="12"/>
                    <a:pt x="1" y="12"/>
                    <a:pt x="2" y="12"/>
                  </a:cubicBezTo>
                  <a:cubicBezTo>
                    <a:pt x="2" y="13"/>
                    <a:pt x="1" y="14"/>
                    <a:pt x="1" y="14"/>
                  </a:cubicBezTo>
                  <a:cubicBezTo>
                    <a:pt x="1" y="15"/>
                    <a:pt x="2" y="15"/>
                    <a:pt x="2" y="15"/>
                  </a:cubicBezTo>
                  <a:cubicBezTo>
                    <a:pt x="2" y="16"/>
                    <a:pt x="1" y="16"/>
                    <a:pt x="1" y="16"/>
                  </a:cubicBezTo>
                  <a:cubicBezTo>
                    <a:pt x="1" y="16"/>
                    <a:pt x="1" y="17"/>
                    <a:pt x="1" y="17"/>
                  </a:cubicBezTo>
                  <a:cubicBezTo>
                    <a:pt x="1" y="18"/>
                    <a:pt x="0" y="18"/>
                    <a:pt x="1" y="18"/>
                  </a:cubicBezTo>
                  <a:cubicBezTo>
                    <a:pt x="1" y="19"/>
                    <a:pt x="1" y="19"/>
                    <a:pt x="1" y="20"/>
                  </a:cubicBezTo>
                  <a:cubicBezTo>
                    <a:pt x="1" y="20"/>
                    <a:pt x="2" y="21"/>
                    <a:pt x="1" y="21"/>
                  </a:cubicBezTo>
                  <a:cubicBezTo>
                    <a:pt x="1" y="21"/>
                    <a:pt x="1" y="20"/>
                    <a:pt x="1" y="20"/>
                  </a:cubicBezTo>
                  <a:cubicBezTo>
                    <a:pt x="0" y="21"/>
                    <a:pt x="2" y="22"/>
                    <a:pt x="3" y="23"/>
                  </a:cubicBezTo>
                  <a:cubicBezTo>
                    <a:pt x="3" y="23"/>
                    <a:pt x="4" y="23"/>
                    <a:pt x="4" y="24"/>
                  </a:cubicBezTo>
                  <a:cubicBezTo>
                    <a:pt x="4" y="24"/>
                    <a:pt x="4" y="24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7"/>
                    <a:pt x="6" y="27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6" y="27"/>
                    <a:pt x="7" y="2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4" name="Freeform 789">
              <a:extLst>
                <a:ext uri="{FF2B5EF4-FFF2-40B4-BE49-F238E27FC236}">
                  <a16:creationId xmlns:a16="http://schemas.microsoft.com/office/drawing/2014/main" id="{805417B4-F82A-3032-D1F6-84FA5D0E9E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92775" y="2166938"/>
              <a:ext cx="365125" cy="842963"/>
            </a:xfrm>
            <a:custGeom>
              <a:avLst/>
              <a:gdLst>
                <a:gd name="T0" fmla="*/ 85 w 88"/>
                <a:gd name="T1" fmla="*/ 56 h 202"/>
                <a:gd name="T2" fmla="*/ 81 w 88"/>
                <a:gd name="T3" fmla="*/ 57 h 202"/>
                <a:gd name="T4" fmla="*/ 77 w 88"/>
                <a:gd name="T5" fmla="*/ 57 h 202"/>
                <a:gd name="T6" fmla="*/ 75 w 88"/>
                <a:gd name="T7" fmla="*/ 60 h 202"/>
                <a:gd name="T8" fmla="*/ 73 w 88"/>
                <a:gd name="T9" fmla="*/ 61 h 202"/>
                <a:gd name="T10" fmla="*/ 71 w 88"/>
                <a:gd name="T11" fmla="*/ 67 h 202"/>
                <a:gd name="T12" fmla="*/ 67 w 88"/>
                <a:gd name="T13" fmla="*/ 73 h 202"/>
                <a:gd name="T14" fmla="*/ 70 w 88"/>
                <a:gd name="T15" fmla="*/ 76 h 202"/>
                <a:gd name="T16" fmla="*/ 69 w 88"/>
                <a:gd name="T17" fmla="*/ 80 h 202"/>
                <a:gd name="T18" fmla="*/ 65 w 88"/>
                <a:gd name="T19" fmla="*/ 89 h 202"/>
                <a:gd name="T20" fmla="*/ 60 w 88"/>
                <a:gd name="T21" fmla="*/ 91 h 202"/>
                <a:gd name="T22" fmla="*/ 54 w 88"/>
                <a:gd name="T23" fmla="*/ 96 h 202"/>
                <a:gd name="T24" fmla="*/ 50 w 88"/>
                <a:gd name="T25" fmla="*/ 99 h 202"/>
                <a:gd name="T26" fmla="*/ 48 w 88"/>
                <a:gd name="T27" fmla="*/ 103 h 202"/>
                <a:gd name="T28" fmla="*/ 46 w 88"/>
                <a:gd name="T29" fmla="*/ 108 h 202"/>
                <a:gd name="T30" fmla="*/ 43 w 88"/>
                <a:gd name="T31" fmla="*/ 111 h 202"/>
                <a:gd name="T32" fmla="*/ 42 w 88"/>
                <a:gd name="T33" fmla="*/ 118 h 202"/>
                <a:gd name="T34" fmla="*/ 41 w 88"/>
                <a:gd name="T35" fmla="*/ 122 h 202"/>
                <a:gd name="T36" fmla="*/ 41 w 88"/>
                <a:gd name="T37" fmla="*/ 134 h 202"/>
                <a:gd name="T38" fmla="*/ 47 w 88"/>
                <a:gd name="T39" fmla="*/ 137 h 202"/>
                <a:gd name="T40" fmla="*/ 50 w 88"/>
                <a:gd name="T41" fmla="*/ 139 h 202"/>
                <a:gd name="T42" fmla="*/ 52 w 88"/>
                <a:gd name="T43" fmla="*/ 146 h 202"/>
                <a:gd name="T44" fmla="*/ 43 w 88"/>
                <a:gd name="T45" fmla="*/ 149 h 202"/>
                <a:gd name="T46" fmla="*/ 35 w 88"/>
                <a:gd name="T47" fmla="*/ 150 h 202"/>
                <a:gd name="T48" fmla="*/ 42 w 88"/>
                <a:gd name="T49" fmla="*/ 153 h 202"/>
                <a:gd name="T50" fmla="*/ 48 w 88"/>
                <a:gd name="T51" fmla="*/ 152 h 202"/>
                <a:gd name="T52" fmla="*/ 45 w 88"/>
                <a:gd name="T53" fmla="*/ 154 h 202"/>
                <a:gd name="T54" fmla="*/ 36 w 88"/>
                <a:gd name="T55" fmla="*/ 161 h 202"/>
                <a:gd name="T56" fmla="*/ 39 w 88"/>
                <a:gd name="T57" fmla="*/ 166 h 202"/>
                <a:gd name="T58" fmla="*/ 36 w 88"/>
                <a:gd name="T59" fmla="*/ 170 h 202"/>
                <a:gd name="T60" fmla="*/ 37 w 88"/>
                <a:gd name="T61" fmla="*/ 177 h 202"/>
                <a:gd name="T62" fmla="*/ 36 w 88"/>
                <a:gd name="T63" fmla="*/ 185 h 202"/>
                <a:gd name="T64" fmla="*/ 32 w 88"/>
                <a:gd name="T65" fmla="*/ 192 h 202"/>
                <a:gd name="T66" fmla="*/ 24 w 88"/>
                <a:gd name="T67" fmla="*/ 194 h 202"/>
                <a:gd name="T68" fmla="*/ 16 w 88"/>
                <a:gd name="T69" fmla="*/ 201 h 202"/>
                <a:gd name="T70" fmla="*/ 9 w 88"/>
                <a:gd name="T71" fmla="*/ 190 h 202"/>
                <a:gd name="T72" fmla="*/ 8 w 88"/>
                <a:gd name="T73" fmla="*/ 182 h 202"/>
                <a:gd name="T74" fmla="*/ 4 w 88"/>
                <a:gd name="T75" fmla="*/ 172 h 202"/>
                <a:gd name="T76" fmla="*/ 2 w 88"/>
                <a:gd name="T77" fmla="*/ 165 h 202"/>
                <a:gd name="T78" fmla="*/ 3 w 88"/>
                <a:gd name="T79" fmla="*/ 158 h 202"/>
                <a:gd name="T80" fmla="*/ 10 w 88"/>
                <a:gd name="T81" fmla="*/ 140 h 202"/>
                <a:gd name="T82" fmla="*/ 8 w 88"/>
                <a:gd name="T83" fmla="*/ 121 h 202"/>
                <a:gd name="T84" fmla="*/ 7 w 88"/>
                <a:gd name="T85" fmla="*/ 99 h 202"/>
                <a:gd name="T86" fmla="*/ 19 w 88"/>
                <a:gd name="T87" fmla="*/ 85 h 202"/>
                <a:gd name="T88" fmla="*/ 23 w 88"/>
                <a:gd name="T89" fmla="*/ 65 h 202"/>
                <a:gd name="T90" fmla="*/ 29 w 88"/>
                <a:gd name="T91" fmla="*/ 45 h 202"/>
                <a:gd name="T92" fmla="*/ 41 w 88"/>
                <a:gd name="T93" fmla="*/ 19 h 202"/>
                <a:gd name="T94" fmla="*/ 48 w 88"/>
                <a:gd name="T95" fmla="*/ 9 h 202"/>
                <a:gd name="T96" fmla="*/ 61 w 88"/>
                <a:gd name="T97" fmla="*/ 10 h 202"/>
                <a:gd name="T98" fmla="*/ 66 w 88"/>
                <a:gd name="T99" fmla="*/ 3 h 202"/>
                <a:gd name="T100" fmla="*/ 75 w 88"/>
                <a:gd name="T101" fmla="*/ 11 h 202"/>
                <a:gd name="T102" fmla="*/ 84 w 88"/>
                <a:gd name="T103" fmla="*/ 19 h 202"/>
                <a:gd name="T104" fmla="*/ 85 w 88"/>
                <a:gd name="T105" fmla="*/ 32 h 202"/>
                <a:gd name="T106" fmla="*/ 84 w 88"/>
                <a:gd name="T107" fmla="*/ 47 h 202"/>
                <a:gd name="T108" fmla="*/ 37 w 88"/>
                <a:gd name="T109" fmla="*/ 191 h 202"/>
                <a:gd name="T110" fmla="*/ 37 w 88"/>
                <a:gd name="T111" fmla="*/ 183 h 202"/>
                <a:gd name="T112" fmla="*/ 52 w 88"/>
                <a:gd name="T113" fmla="*/ 176 h 202"/>
                <a:gd name="T114" fmla="*/ 55 w 88"/>
                <a:gd name="T115" fmla="*/ 170 h 202"/>
                <a:gd name="T116" fmla="*/ 47 w 88"/>
                <a:gd name="T117" fmla="*/ 17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8" h="202">
                  <a:moveTo>
                    <a:pt x="88" y="56"/>
                  </a:moveTo>
                  <a:cubicBezTo>
                    <a:pt x="88" y="56"/>
                    <a:pt x="88" y="57"/>
                    <a:pt x="88" y="57"/>
                  </a:cubicBezTo>
                  <a:cubicBezTo>
                    <a:pt x="88" y="57"/>
                    <a:pt x="88" y="57"/>
                    <a:pt x="87" y="57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6" y="57"/>
                    <a:pt x="87" y="57"/>
                    <a:pt x="86" y="58"/>
                  </a:cubicBezTo>
                  <a:cubicBezTo>
                    <a:pt x="87" y="57"/>
                    <a:pt x="86" y="57"/>
                    <a:pt x="86" y="57"/>
                  </a:cubicBezTo>
                  <a:cubicBezTo>
                    <a:pt x="86" y="57"/>
                    <a:pt x="86" y="57"/>
                    <a:pt x="85" y="57"/>
                  </a:cubicBezTo>
                  <a:cubicBezTo>
                    <a:pt x="85" y="56"/>
                    <a:pt x="85" y="56"/>
                    <a:pt x="85" y="56"/>
                  </a:cubicBezTo>
                  <a:cubicBezTo>
                    <a:pt x="84" y="57"/>
                    <a:pt x="85" y="57"/>
                    <a:pt x="84" y="57"/>
                  </a:cubicBezTo>
                  <a:cubicBezTo>
                    <a:pt x="84" y="57"/>
                    <a:pt x="84" y="57"/>
                    <a:pt x="84" y="57"/>
                  </a:cubicBezTo>
                  <a:cubicBezTo>
                    <a:pt x="84" y="56"/>
                    <a:pt x="83" y="56"/>
                    <a:pt x="83" y="56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3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6"/>
                    <a:pt x="82" y="56"/>
                  </a:cubicBezTo>
                  <a:cubicBezTo>
                    <a:pt x="81" y="57"/>
                    <a:pt x="82" y="57"/>
                    <a:pt x="81" y="57"/>
                  </a:cubicBezTo>
                  <a:cubicBezTo>
                    <a:pt x="81" y="58"/>
                    <a:pt x="81" y="58"/>
                    <a:pt x="81" y="59"/>
                  </a:cubicBezTo>
                  <a:cubicBezTo>
                    <a:pt x="81" y="58"/>
                    <a:pt x="81" y="58"/>
                    <a:pt x="81" y="57"/>
                  </a:cubicBezTo>
                  <a:cubicBezTo>
                    <a:pt x="80" y="57"/>
                    <a:pt x="80" y="57"/>
                    <a:pt x="80" y="57"/>
                  </a:cubicBezTo>
                  <a:cubicBezTo>
                    <a:pt x="79" y="56"/>
                    <a:pt x="79" y="55"/>
                    <a:pt x="78" y="55"/>
                  </a:cubicBezTo>
                  <a:cubicBezTo>
                    <a:pt x="78" y="56"/>
                    <a:pt x="78" y="57"/>
                    <a:pt x="78" y="57"/>
                  </a:cubicBezTo>
                  <a:cubicBezTo>
                    <a:pt x="78" y="57"/>
                    <a:pt x="78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6"/>
                    <a:pt x="77" y="56"/>
                  </a:cubicBezTo>
                  <a:cubicBezTo>
                    <a:pt x="76" y="56"/>
                    <a:pt x="76" y="56"/>
                    <a:pt x="76" y="57"/>
                  </a:cubicBezTo>
                  <a:cubicBezTo>
                    <a:pt x="75" y="57"/>
                    <a:pt x="76" y="57"/>
                    <a:pt x="76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8"/>
                    <a:pt x="75" y="58"/>
                    <a:pt x="75" y="5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5" y="59"/>
                    <a:pt x="76" y="59"/>
                    <a:pt x="76" y="59"/>
                  </a:cubicBezTo>
                  <a:cubicBezTo>
                    <a:pt x="76" y="60"/>
                    <a:pt x="75" y="60"/>
                    <a:pt x="75" y="60"/>
                  </a:cubicBezTo>
                  <a:cubicBezTo>
                    <a:pt x="75" y="60"/>
                    <a:pt x="76" y="60"/>
                    <a:pt x="76" y="61"/>
                  </a:cubicBezTo>
                  <a:cubicBezTo>
                    <a:pt x="75" y="61"/>
                    <a:pt x="74" y="60"/>
                    <a:pt x="74" y="60"/>
                  </a:cubicBezTo>
                  <a:cubicBezTo>
                    <a:pt x="73" y="59"/>
                    <a:pt x="73" y="58"/>
                    <a:pt x="72" y="58"/>
                  </a:cubicBezTo>
                  <a:cubicBezTo>
                    <a:pt x="72" y="58"/>
                    <a:pt x="72" y="58"/>
                    <a:pt x="72" y="59"/>
                  </a:cubicBezTo>
                  <a:cubicBezTo>
                    <a:pt x="73" y="59"/>
                    <a:pt x="73" y="60"/>
                    <a:pt x="73" y="60"/>
                  </a:cubicBezTo>
                  <a:cubicBezTo>
                    <a:pt x="73" y="60"/>
                    <a:pt x="74" y="60"/>
                    <a:pt x="74" y="61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62"/>
                    <a:pt x="74" y="62"/>
                    <a:pt x="74" y="62"/>
                  </a:cubicBezTo>
                  <a:cubicBezTo>
                    <a:pt x="74" y="63"/>
                    <a:pt x="73" y="63"/>
                    <a:pt x="73" y="63"/>
                  </a:cubicBezTo>
                  <a:cubicBezTo>
                    <a:pt x="72" y="63"/>
                    <a:pt x="71" y="63"/>
                    <a:pt x="71" y="63"/>
                  </a:cubicBezTo>
                  <a:cubicBezTo>
                    <a:pt x="70" y="63"/>
                    <a:pt x="70" y="64"/>
                    <a:pt x="70" y="64"/>
                  </a:cubicBezTo>
                  <a:cubicBezTo>
                    <a:pt x="70" y="64"/>
                    <a:pt x="69" y="64"/>
                    <a:pt x="69" y="64"/>
                  </a:cubicBezTo>
                  <a:cubicBezTo>
                    <a:pt x="68" y="65"/>
                    <a:pt x="69" y="65"/>
                    <a:pt x="70" y="65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70"/>
                  </a:cubicBezTo>
                  <a:cubicBezTo>
                    <a:pt x="69" y="70"/>
                    <a:pt x="69" y="70"/>
                    <a:pt x="69" y="71"/>
                  </a:cubicBezTo>
                  <a:cubicBezTo>
                    <a:pt x="69" y="71"/>
                    <a:pt x="68" y="70"/>
                    <a:pt x="68" y="71"/>
                  </a:cubicBezTo>
                  <a:cubicBezTo>
                    <a:pt x="68" y="72"/>
                    <a:pt x="68" y="72"/>
                    <a:pt x="68" y="73"/>
                  </a:cubicBezTo>
                  <a:cubicBezTo>
                    <a:pt x="67" y="72"/>
                    <a:pt x="67" y="72"/>
                    <a:pt x="67" y="73"/>
                  </a:cubicBezTo>
                  <a:cubicBezTo>
                    <a:pt x="67" y="73"/>
                    <a:pt x="68" y="73"/>
                    <a:pt x="68" y="73"/>
                  </a:cubicBezTo>
                  <a:cubicBezTo>
                    <a:pt x="68" y="73"/>
                    <a:pt x="69" y="73"/>
                    <a:pt x="69" y="74"/>
                  </a:cubicBezTo>
                  <a:cubicBezTo>
                    <a:pt x="69" y="74"/>
                    <a:pt x="69" y="74"/>
                    <a:pt x="69" y="74"/>
                  </a:cubicBezTo>
                  <a:cubicBezTo>
                    <a:pt x="69" y="74"/>
                    <a:pt x="69" y="75"/>
                    <a:pt x="69" y="75"/>
                  </a:cubicBezTo>
                  <a:cubicBezTo>
                    <a:pt x="68" y="75"/>
                    <a:pt x="68" y="74"/>
                    <a:pt x="68" y="74"/>
                  </a:cubicBezTo>
                  <a:cubicBezTo>
                    <a:pt x="67" y="75"/>
                    <a:pt x="68" y="75"/>
                    <a:pt x="68" y="76"/>
                  </a:cubicBezTo>
                  <a:cubicBezTo>
                    <a:pt x="69" y="76"/>
                    <a:pt x="69" y="76"/>
                    <a:pt x="69" y="77"/>
                  </a:cubicBezTo>
                  <a:cubicBezTo>
                    <a:pt x="69" y="76"/>
                    <a:pt x="69" y="76"/>
                    <a:pt x="70" y="76"/>
                  </a:cubicBezTo>
                  <a:cubicBezTo>
                    <a:pt x="70" y="76"/>
                    <a:pt x="70" y="77"/>
                    <a:pt x="70" y="77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69" y="78"/>
                    <a:pt x="70" y="78"/>
                    <a:pt x="70" y="78"/>
                  </a:cubicBezTo>
                  <a:cubicBezTo>
                    <a:pt x="70" y="78"/>
                    <a:pt x="70" y="77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1" y="78"/>
                    <a:pt x="71" y="78"/>
                  </a:cubicBezTo>
                  <a:cubicBezTo>
                    <a:pt x="71" y="78"/>
                    <a:pt x="70" y="79"/>
                    <a:pt x="70" y="79"/>
                  </a:cubicBezTo>
                  <a:cubicBezTo>
                    <a:pt x="70" y="80"/>
                    <a:pt x="69" y="81"/>
                    <a:pt x="69" y="80"/>
                  </a:cubicBezTo>
                  <a:cubicBezTo>
                    <a:pt x="69" y="80"/>
                    <a:pt x="69" y="80"/>
                    <a:pt x="69" y="81"/>
                  </a:cubicBezTo>
                  <a:cubicBezTo>
                    <a:pt x="69" y="81"/>
                    <a:pt x="68" y="81"/>
                    <a:pt x="68" y="81"/>
                  </a:cubicBezTo>
                  <a:cubicBezTo>
                    <a:pt x="68" y="81"/>
                    <a:pt x="68" y="82"/>
                    <a:pt x="68" y="82"/>
                  </a:cubicBezTo>
                  <a:cubicBezTo>
                    <a:pt x="67" y="82"/>
                    <a:pt x="67" y="82"/>
                    <a:pt x="67" y="83"/>
                  </a:cubicBezTo>
                  <a:cubicBezTo>
                    <a:pt x="67" y="83"/>
                    <a:pt x="66" y="84"/>
                    <a:pt x="66" y="84"/>
                  </a:cubicBezTo>
                  <a:cubicBezTo>
                    <a:pt x="66" y="85"/>
                    <a:pt x="66" y="86"/>
                    <a:pt x="65" y="87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65" y="88"/>
                    <a:pt x="65" y="88"/>
                    <a:pt x="65" y="89"/>
                  </a:cubicBezTo>
                  <a:cubicBezTo>
                    <a:pt x="65" y="89"/>
                    <a:pt x="65" y="88"/>
                    <a:pt x="64" y="88"/>
                  </a:cubicBezTo>
                  <a:cubicBezTo>
                    <a:pt x="64" y="88"/>
                    <a:pt x="64" y="89"/>
                    <a:pt x="64" y="89"/>
                  </a:cubicBezTo>
                  <a:cubicBezTo>
                    <a:pt x="63" y="89"/>
                    <a:pt x="63" y="89"/>
                    <a:pt x="63" y="89"/>
                  </a:cubicBezTo>
                  <a:cubicBezTo>
                    <a:pt x="63" y="89"/>
                    <a:pt x="63" y="91"/>
                    <a:pt x="62" y="90"/>
                  </a:cubicBezTo>
                  <a:cubicBezTo>
                    <a:pt x="62" y="90"/>
                    <a:pt x="62" y="89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61" y="91"/>
                    <a:pt x="61" y="91"/>
                    <a:pt x="61" y="91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1"/>
                    <a:pt x="59" y="92"/>
                    <a:pt x="59" y="92"/>
                  </a:cubicBezTo>
                  <a:cubicBezTo>
                    <a:pt x="58" y="93"/>
                    <a:pt x="58" y="95"/>
                    <a:pt x="57" y="93"/>
                  </a:cubicBezTo>
                  <a:cubicBezTo>
                    <a:pt x="57" y="93"/>
                    <a:pt x="57" y="92"/>
                    <a:pt x="56" y="92"/>
                  </a:cubicBezTo>
                  <a:cubicBezTo>
                    <a:pt x="56" y="92"/>
                    <a:pt x="57" y="94"/>
                    <a:pt x="57" y="94"/>
                  </a:cubicBezTo>
                  <a:cubicBezTo>
                    <a:pt x="56" y="94"/>
                    <a:pt x="56" y="94"/>
                    <a:pt x="56" y="94"/>
                  </a:cubicBezTo>
                  <a:cubicBezTo>
                    <a:pt x="55" y="94"/>
                    <a:pt x="55" y="94"/>
                    <a:pt x="55" y="94"/>
                  </a:cubicBezTo>
                  <a:cubicBezTo>
                    <a:pt x="55" y="94"/>
                    <a:pt x="55" y="95"/>
                    <a:pt x="55" y="95"/>
                  </a:cubicBezTo>
                  <a:cubicBezTo>
                    <a:pt x="55" y="96"/>
                    <a:pt x="55" y="96"/>
                    <a:pt x="54" y="96"/>
                  </a:cubicBezTo>
                  <a:cubicBezTo>
                    <a:pt x="54" y="96"/>
                    <a:pt x="54" y="97"/>
                    <a:pt x="54" y="97"/>
                  </a:cubicBezTo>
                  <a:cubicBezTo>
                    <a:pt x="53" y="97"/>
                    <a:pt x="54" y="98"/>
                    <a:pt x="53" y="98"/>
                  </a:cubicBezTo>
                  <a:cubicBezTo>
                    <a:pt x="53" y="98"/>
                    <a:pt x="53" y="97"/>
                    <a:pt x="52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2" y="97"/>
                    <a:pt x="53" y="97"/>
                    <a:pt x="52" y="98"/>
                  </a:cubicBezTo>
                  <a:cubicBezTo>
                    <a:pt x="52" y="98"/>
                    <a:pt x="51" y="98"/>
                    <a:pt x="51" y="98"/>
                  </a:cubicBezTo>
                  <a:cubicBezTo>
                    <a:pt x="51" y="98"/>
                    <a:pt x="51" y="98"/>
                    <a:pt x="51" y="99"/>
                  </a:cubicBezTo>
                  <a:cubicBezTo>
                    <a:pt x="51" y="99"/>
                    <a:pt x="50" y="99"/>
                    <a:pt x="50" y="99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49" y="100"/>
                    <a:pt x="49" y="100"/>
                    <a:pt x="48" y="101"/>
                  </a:cubicBezTo>
                  <a:cubicBezTo>
                    <a:pt x="49" y="101"/>
                    <a:pt x="50" y="101"/>
                    <a:pt x="50" y="101"/>
                  </a:cubicBezTo>
                  <a:cubicBezTo>
                    <a:pt x="50" y="101"/>
                    <a:pt x="49" y="101"/>
                    <a:pt x="49" y="102"/>
                  </a:cubicBezTo>
                  <a:cubicBezTo>
                    <a:pt x="50" y="102"/>
                    <a:pt x="50" y="102"/>
                    <a:pt x="50" y="103"/>
                  </a:cubicBezTo>
                  <a:cubicBezTo>
                    <a:pt x="50" y="103"/>
                    <a:pt x="49" y="103"/>
                    <a:pt x="49" y="103"/>
                  </a:cubicBezTo>
                  <a:cubicBezTo>
                    <a:pt x="49" y="103"/>
                    <a:pt x="49" y="102"/>
                    <a:pt x="48" y="103"/>
                  </a:cubicBezTo>
                  <a:cubicBezTo>
                    <a:pt x="48" y="103"/>
                    <a:pt x="48" y="103"/>
                    <a:pt x="48" y="103"/>
                  </a:cubicBezTo>
                  <a:cubicBezTo>
                    <a:pt x="48" y="104"/>
                    <a:pt x="47" y="103"/>
                    <a:pt x="47" y="103"/>
                  </a:cubicBezTo>
                  <a:cubicBezTo>
                    <a:pt x="46" y="104"/>
                    <a:pt x="46" y="101"/>
                    <a:pt x="45" y="101"/>
                  </a:cubicBezTo>
                  <a:cubicBezTo>
                    <a:pt x="45" y="102"/>
                    <a:pt x="45" y="102"/>
                    <a:pt x="46" y="103"/>
                  </a:cubicBezTo>
                  <a:cubicBezTo>
                    <a:pt x="46" y="104"/>
                    <a:pt x="47" y="105"/>
                    <a:pt x="47" y="105"/>
                  </a:cubicBezTo>
                  <a:cubicBezTo>
                    <a:pt x="46" y="105"/>
                    <a:pt x="46" y="105"/>
                    <a:pt x="46" y="106"/>
                  </a:cubicBezTo>
                  <a:cubicBezTo>
                    <a:pt x="46" y="106"/>
                    <a:pt x="46" y="106"/>
                    <a:pt x="46" y="106"/>
                  </a:cubicBezTo>
                  <a:cubicBezTo>
                    <a:pt x="47" y="107"/>
                    <a:pt x="46" y="107"/>
                    <a:pt x="46" y="107"/>
                  </a:cubicBezTo>
                  <a:cubicBezTo>
                    <a:pt x="46" y="107"/>
                    <a:pt x="46" y="108"/>
                    <a:pt x="46" y="108"/>
                  </a:cubicBezTo>
                  <a:cubicBezTo>
                    <a:pt x="45" y="108"/>
                    <a:pt x="45" y="108"/>
                    <a:pt x="45" y="108"/>
                  </a:cubicBezTo>
                  <a:cubicBezTo>
                    <a:pt x="45" y="108"/>
                    <a:pt x="45" y="108"/>
                    <a:pt x="44" y="108"/>
                  </a:cubicBezTo>
                  <a:cubicBezTo>
                    <a:pt x="44" y="108"/>
                    <a:pt x="45" y="109"/>
                    <a:pt x="44" y="109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2" y="108"/>
                    <a:pt x="42" y="108"/>
                    <a:pt x="42" y="109"/>
                  </a:cubicBezTo>
                  <a:cubicBezTo>
                    <a:pt x="42" y="109"/>
                    <a:pt x="42" y="110"/>
                    <a:pt x="42" y="110"/>
                  </a:cubicBezTo>
                  <a:cubicBezTo>
                    <a:pt x="42" y="110"/>
                    <a:pt x="43" y="110"/>
                    <a:pt x="43" y="111"/>
                  </a:cubicBezTo>
                  <a:cubicBezTo>
                    <a:pt x="43" y="111"/>
                    <a:pt x="43" y="111"/>
                    <a:pt x="43" y="111"/>
                  </a:cubicBezTo>
                  <a:cubicBezTo>
                    <a:pt x="43" y="111"/>
                    <a:pt x="44" y="111"/>
                    <a:pt x="44" y="112"/>
                  </a:cubicBezTo>
                  <a:cubicBezTo>
                    <a:pt x="44" y="112"/>
                    <a:pt x="44" y="112"/>
                    <a:pt x="43" y="112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4"/>
                    <a:pt x="43" y="115"/>
                    <a:pt x="43" y="115"/>
                  </a:cubicBezTo>
                  <a:cubicBezTo>
                    <a:pt x="43" y="115"/>
                    <a:pt x="42" y="116"/>
                    <a:pt x="42" y="116"/>
                  </a:cubicBezTo>
                  <a:cubicBezTo>
                    <a:pt x="42" y="117"/>
                    <a:pt x="42" y="116"/>
                    <a:pt x="42" y="117"/>
                  </a:cubicBezTo>
                  <a:cubicBezTo>
                    <a:pt x="42" y="117"/>
                    <a:pt x="42" y="117"/>
                    <a:pt x="42" y="118"/>
                  </a:cubicBezTo>
                  <a:cubicBezTo>
                    <a:pt x="42" y="118"/>
                    <a:pt x="42" y="118"/>
                    <a:pt x="42" y="118"/>
                  </a:cubicBezTo>
                  <a:cubicBezTo>
                    <a:pt x="42" y="118"/>
                    <a:pt x="42" y="118"/>
                    <a:pt x="42" y="118"/>
                  </a:cubicBezTo>
                  <a:cubicBezTo>
                    <a:pt x="42" y="119"/>
                    <a:pt x="43" y="119"/>
                    <a:pt x="43" y="119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2" y="120"/>
                    <a:pt x="42" y="119"/>
                    <a:pt x="42" y="119"/>
                  </a:cubicBezTo>
                  <a:cubicBezTo>
                    <a:pt x="41" y="119"/>
                    <a:pt x="42" y="120"/>
                    <a:pt x="42" y="120"/>
                  </a:cubicBezTo>
                  <a:cubicBezTo>
                    <a:pt x="41" y="120"/>
                    <a:pt x="42" y="121"/>
                    <a:pt x="41" y="121"/>
                  </a:cubicBezTo>
                  <a:cubicBezTo>
                    <a:pt x="40" y="122"/>
                    <a:pt x="41" y="122"/>
                    <a:pt x="41" y="122"/>
                  </a:cubicBezTo>
                  <a:cubicBezTo>
                    <a:pt x="41" y="123"/>
                    <a:pt x="41" y="123"/>
                    <a:pt x="41" y="124"/>
                  </a:cubicBezTo>
                  <a:cubicBezTo>
                    <a:pt x="42" y="125"/>
                    <a:pt x="41" y="125"/>
                    <a:pt x="41" y="126"/>
                  </a:cubicBezTo>
                  <a:cubicBezTo>
                    <a:pt x="41" y="126"/>
                    <a:pt x="41" y="126"/>
                    <a:pt x="41" y="127"/>
                  </a:cubicBezTo>
                  <a:cubicBezTo>
                    <a:pt x="41" y="127"/>
                    <a:pt x="41" y="127"/>
                    <a:pt x="41" y="128"/>
                  </a:cubicBezTo>
                  <a:cubicBezTo>
                    <a:pt x="41" y="128"/>
                    <a:pt x="41" y="129"/>
                    <a:pt x="41" y="129"/>
                  </a:cubicBezTo>
                  <a:cubicBezTo>
                    <a:pt x="41" y="130"/>
                    <a:pt x="41" y="130"/>
                    <a:pt x="42" y="131"/>
                  </a:cubicBezTo>
                  <a:cubicBezTo>
                    <a:pt x="42" y="132"/>
                    <a:pt x="42" y="133"/>
                    <a:pt x="42" y="133"/>
                  </a:cubicBezTo>
                  <a:cubicBezTo>
                    <a:pt x="42" y="133"/>
                    <a:pt x="41" y="133"/>
                    <a:pt x="41" y="134"/>
                  </a:cubicBezTo>
                  <a:cubicBezTo>
                    <a:pt x="41" y="134"/>
                    <a:pt x="42" y="135"/>
                    <a:pt x="42" y="135"/>
                  </a:cubicBezTo>
                  <a:cubicBezTo>
                    <a:pt x="43" y="135"/>
                    <a:pt x="43" y="134"/>
                    <a:pt x="44" y="134"/>
                  </a:cubicBezTo>
                  <a:cubicBezTo>
                    <a:pt x="44" y="135"/>
                    <a:pt x="44" y="135"/>
                    <a:pt x="44" y="136"/>
                  </a:cubicBezTo>
                  <a:cubicBezTo>
                    <a:pt x="44" y="136"/>
                    <a:pt x="44" y="137"/>
                    <a:pt x="45" y="136"/>
                  </a:cubicBezTo>
                  <a:cubicBezTo>
                    <a:pt x="45" y="136"/>
                    <a:pt x="45" y="135"/>
                    <a:pt x="45" y="135"/>
                  </a:cubicBezTo>
                  <a:cubicBezTo>
                    <a:pt x="46" y="135"/>
                    <a:pt x="46" y="135"/>
                    <a:pt x="46" y="135"/>
                  </a:cubicBezTo>
                  <a:cubicBezTo>
                    <a:pt x="47" y="136"/>
                    <a:pt x="46" y="136"/>
                    <a:pt x="46" y="136"/>
                  </a:cubicBezTo>
                  <a:cubicBezTo>
                    <a:pt x="47" y="136"/>
                    <a:pt x="47" y="137"/>
                    <a:pt x="47" y="137"/>
                  </a:cubicBezTo>
                  <a:cubicBezTo>
                    <a:pt x="47" y="137"/>
                    <a:pt x="48" y="137"/>
                    <a:pt x="48" y="138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49" y="139"/>
                    <a:pt x="49" y="138"/>
                    <a:pt x="49" y="137"/>
                  </a:cubicBezTo>
                  <a:cubicBezTo>
                    <a:pt x="49" y="137"/>
                    <a:pt x="49" y="136"/>
                    <a:pt x="49" y="136"/>
                  </a:cubicBezTo>
                  <a:cubicBezTo>
                    <a:pt x="50" y="137"/>
                    <a:pt x="50" y="138"/>
                    <a:pt x="50" y="138"/>
                  </a:cubicBezTo>
                  <a:cubicBezTo>
                    <a:pt x="50" y="138"/>
                    <a:pt x="51" y="138"/>
                    <a:pt x="50" y="139"/>
                  </a:cubicBezTo>
                  <a:cubicBezTo>
                    <a:pt x="50" y="139"/>
                    <a:pt x="50" y="139"/>
                    <a:pt x="50" y="139"/>
                  </a:cubicBezTo>
                  <a:cubicBezTo>
                    <a:pt x="49" y="139"/>
                    <a:pt x="51" y="139"/>
                    <a:pt x="50" y="140"/>
                  </a:cubicBezTo>
                  <a:cubicBezTo>
                    <a:pt x="50" y="140"/>
                    <a:pt x="49" y="140"/>
                    <a:pt x="50" y="140"/>
                  </a:cubicBezTo>
                  <a:cubicBezTo>
                    <a:pt x="50" y="141"/>
                    <a:pt x="50" y="141"/>
                    <a:pt x="50" y="141"/>
                  </a:cubicBezTo>
                  <a:cubicBezTo>
                    <a:pt x="50" y="141"/>
                    <a:pt x="50" y="141"/>
                    <a:pt x="50" y="142"/>
                  </a:cubicBezTo>
                  <a:cubicBezTo>
                    <a:pt x="51" y="142"/>
                    <a:pt x="51" y="141"/>
                    <a:pt x="51" y="141"/>
                  </a:cubicBezTo>
                  <a:cubicBezTo>
                    <a:pt x="52" y="141"/>
                    <a:pt x="52" y="143"/>
                    <a:pt x="53" y="144"/>
                  </a:cubicBezTo>
                  <a:cubicBezTo>
                    <a:pt x="53" y="144"/>
                    <a:pt x="54" y="145"/>
                    <a:pt x="53" y="145"/>
                  </a:cubicBezTo>
                  <a:cubicBezTo>
                    <a:pt x="53" y="145"/>
                    <a:pt x="52" y="145"/>
                    <a:pt x="52" y="146"/>
                  </a:cubicBezTo>
                  <a:cubicBezTo>
                    <a:pt x="52" y="146"/>
                    <a:pt x="53" y="146"/>
                    <a:pt x="54" y="146"/>
                  </a:cubicBezTo>
                  <a:cubicBezTo>
                    <a:pt x="54" y="147"/>
                    <a:pt x="53" y="147"/>
                    <a:pt x="53" y="147"/>
                  </a:cubicBezTo>
                  <a:cubicBezTo>
                    <a:pt x="52" y="147"/>
                    <a:pt x="52" y="148"/>
                    <a:pt x="51" y="148"/>
                  </a:cubicBezTo>
                  <a:cubicBezTo>
                    <a:pt x="50" y="148"/>
                    <a:pt x="50" y="150"/>
                    <a:pt x="49" y="150"/>
                  </a:cubicBezTo>
                  <a:cubicBezTo>
                    <a:pt x="49" y="150"/>
                    <a:pt x="49" y="150"/>
                    <a:pt x="48" y="151"/>
                  </a:cubicBezTo>
                  <a:cubicBezTo>
                    <a:pt x="48" y="151"/>
                    <a:pt x="47" y="151"/>
                    <a:pt x="47" y="152"/>
                  </a:cubicBezTo>
                  <a:cubicBezTo>
                    <a:pt x="45" y="152"/>
                    <a:pt x="45" y="150"/>
                    <a:pt x="44" y="150"/>
                  </a:cubicBezTo>
                  <a:cubicBezTo>
                    <a:pt x="44" y="149"/>
                    <a:pt x="44" y="149"/>
                    <a:pt x="43" y="149"/>
                  </a:cubicBezTo>
                  <a:cubicBezTo>
                    <a:pt x="43" y="149"/>
                    <a:pt x="43" y="149"/>
                    <a:pt x="43" y="149"/>
                  </a:cubicBezTo>
                  <a:cubicBezTo>
                    <a:pt x="42" y="149"/>
                    <a:pt x="43" y="149"/>
                    <a:pt x="42" y="150"/>
                  </a:cubicBezTo>
                  <a:cubicBezTo>
                    <a:pt x="41" y="150"/>
                    <a:pt x="41" y="149"/>
                    <a:pt x="40" y="149"/>
                  </a:cubicBezTo>
                  <a:cubicBezTo>
                    <a:pt x="40" y="148"/>
                    <a:pt x="40" y="148"/>
                    <a:pt x="39" y="149"/>
                  </a:cubicBezTo>
                  <a:cubicBezTo>
                    <a:pt x="39" y="148"/>
                    <a:pt x="38" y="149"/>
                    <a:pt x="38" y="149"/>
                  </a:cubicBezTo>
                  <a:cubicBezTo>
                    <a:pt x="37" y="149"/>
                    <a:pt x="36" y="147"/>
                    <a:pt x="36" y="149"/>
                  </a:cubicBezTo>
                  <a:cubicBezTo>
                    <a:pt x="36" y="149"/>
                    <a:pt x="36" y="149"/>
                    <a:pt x="36" y="149"/>
                  </a:cubicBezTo>
                  <a:cubicBezTo>
                    <a:pt x="36" y="150"/>
                    <a:pt x="35" y="150"/>
                    <a:pt x="35" y="150"/>
                  </a:cubicBezTo>
                  <a:cubicBezTo>
                    <a:pt x="35" y="150"/>
                    <a:pt x="33" y="149"/>
                    <a:pt x="33" y="149"/>
                  </a:cubicBezTo>
                  <a:cubicBezTo>
                    <a:pt x="32" y="150"/>
                    <a:pt x="34" y="150"/>
                    <a:pt x="35" y="150"/>
                  </a:cubicBezTo>
                  <a:cubicBezTo>
                    <a:pt x="36" y="150"/>
                    <a:pt x="37" y="150"/>
                    <a:pt x="38" y="150"/>
                  </a:cubicBezTo>
                  <a:cubicBezTo>
                    <a:pt x="38" y="151"/>
                    <a:pt x="39" y="152"/>
                    <a:pt x="39" y="151"/>
                  </a:cubicBezTo>
                  <a:cubicBezTo>
                    <a:pt x="39" y="150"/>
                    <a:pt x="38" y="150"/>
                    <a:pt x="38" y="150"/>
                  </a:cubicBezTo>
                  <a:cubicBezTo>
                    <a:pt x="39" y="149"/>
                    <a:pt x="40" y="151"/>
                    <a:pt x="40" y="151"/>
                  </a:cubicBezTo>
                  <a:cubicBezTo>
                    <a:pt x="41" y="151"/>
                    <a:pt x="41" y="151"/>
                    <a:pt x="41" y="152"/>
                  </a:cubicBezTo>
                  <a:cubicBezTo>
                    <a:pt x="42" y="152"/>
                    <a:pt x="42" y="152"/>
                    <a:pt x="42" y="153"/>
                  </a:cubicBezTo>
                  <a:cubicBezTo>
                    <a:pt x="42" y="153"/>
                    <a:pt x="42" y="152"/>
                    <a:pt x="43" y="152"/>
                  </a:cubicBezTo>
                  <a:cubicBezTo>
                    <a:pt x="43" y="152"/>
                    <a:pt x="43" y="153"/>
                    <a:pt x="44" y="153"/>
                  </a:cubicBezTo>
                  <a:cubicBezTo>
                    <a:pt x="44" y="153"/>
                    <a:pt x="44" y="153"/>
                    <a:pt x="45" y="153"/>
                  </a:cubicBezTo>
                  <a:cubicBezTo>
                    <a:pt x="45" y="153"/>
                    <a:pt x="45" y="153"/>
                    <a:pt x="46" y="153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8" y="152"/>
                    <a:pt x="48" y="152"/>
                    <a:pt x="48" y="152"/>
                  </a:cubicBezTo>
                  <a:cubicBezTo>
                    <a:pt x="48" y="152"/>
                    <a:pt x="48" y="152"/>
                    <a:pt x="48" y="152"/>
                  </a:cubicBezTo>
                  <a:cubicBezTo>
                    <a:pt x="48" y="152"/>
                    <a:pt x="48" y="153"/>
                    <a:pt x="48" y="153"/>
                  </a:cubicBezTo>
                  <a:cubicBezTo>
                    <a:pt x="49" y="153"/>
                    <a:pt x="49" y="153"/>
                    <a:pt x="49" y="154"/>
                  </a:cubicBezTo>
                  <a:cubicBezTo>
                    <a:pt x="49" y="154"/>
                    <a:pt x="49" y="155"/>
                    <a:pt x="49" y="155"/>
                  </a:cubicBezTo>
                  <a:cubicBezTo>
                    <a:pt x="48" y="155"/>
                    <a:pt x="48" y="155"/>
                    <a:pt x="47" y="155"/>
                  </a:cubicBezTo>
                  <a:cubicBezTo>
                    <a:pt x="47" y="156"/>
                    <a:pt x="47" y="156"/>
                    <a:pt x="46" y="156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45" y="157"/>
                    <a:pt x="45" y="157"/>
                    <a:pt x="45" y="157"/>
                  </a:cubicBezTo>
                  <a:cubicBezTo>
                    <a:pt x="45" y="156"/>
                    <a:pt x="45" y="155"/>
                    <a:pt x="45" y="154"/>
                  </a:cubicBezTo>
                  <a:cubicBezTo>
                    <a:pt x="44" y="155"/>
                    <a:pt x="44" y="156"/>
                    <a:pt x="44" y="157"/>
                  </a:cubicBezTo>
                  <a:cubicBezTo>
                    <a:pt x="44" y="157"/>
                    <a:pt x="44" y="157"/>
                    <a:pt x="44" y="157"/>
                  </a:cubicBezTo>
                  <a:cubicBezTo>
                    <a:pt x="44" y="158"/>
                    <a:pt x="44" y="158"/>
                    <a:pt x="43" y="158"/>
                  </a:cubicBezTo>
                  <a:cubicBezTo>
                    <a:pt x="43" y="159"/>
                    <a:pt x="42" y="160"/>
                    <a:pt x="41" y="159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40" y="161"/>
                    <a:pt x="40" y="161"/>
                    <a:pt x="40" y="161"/>
                  </a:cubicBezTo>
                  <a:cubicBezTo>
                    <a:pt x="39" y="161"/>
                    <a:pt x="39" y="161"/>
                    <a:pt x="38" y="161"/>
                  </a:cubicBezTo>
                  <a:cubicBezTo>
                    <a:pt x="37" y="161"/>
                    <a:pt x="36" y="161"/>
                    <a:pt x="36" y="161"/>
                  </a:cubicBezTo>
                  <a:cubicBezTo>
                    <a:pt x="35" y="161"/>
                    <a:pt x="34" y="161"/>
                    <a:pt x="35" y="161"/>
                  </a:cubicBezTo>
                  <a:cubicBezTo>
                    <a:pt x="35" y="161"/>
                    <a:pt x="37" y="161"/>
                    <a:pt x="37" y="161"/>
                  </a:cubicBezTo>
                  <a:cubicBezTo>
                    <a:pt x="38" y="162"/>
                    <a:pt x="39" y="162"/>
                    <a:pt x="39" y="162"/>
                  </a:cubicBezTo>
                  <a:cubicBezTo>
                    <a:pt x="40" y="164"/>
                    <a:pt x="37" y="163"/>
                    <a:pt x="36" y="163"/>
                  </a:cubicBezTo>
                  <a:cubicBezTo>
                    <a:pt x="36" y="163"/>
                    <a:pt x="38" y="164"/>
                    <a:pt x="38" y="164"/>
                  </a:cubicBezTo>
                  <a:cubicBezTo>
                    <a:pt x="38" y="164"/>
                    <a:pt x="39" y="164"/>
                    <a:pt x="39" y="165"/>
                  </a:cubicBezTo>
                  <a:cubicBezTo>
                    <a:pt x="39" y="165"/>
                    <a:pt x="39" y="165"/>
                    <a:pt x="38" y="165"/>
                  </a:cubicBezTo>
                  <a:cubicBezTo>
                    <a:pt x="38" y="166"/>
                    <a:pt x="38" y="166"/>
                    <a:pt x="39" y="166"/>
                  </a:cubicBezTo>
                  <a:cubicBezTo>
                    <a:pt x="39" y="167"/>
                    <a:pt x="39" y="167"/>
                    <a:pt x="38" y="167"/>
                  </a:cubicBezTo>
                  <a:cubicBezTo>
                    <a:pt x="38" y="167"/>
                    <a:pt x="38" y="166"/>
                    <a:pt x="37" y="166"/>
                  </a:cubicBezTo>
                  <a:cubicBezTo>
                    <a:pt x="37" y="167"/>
                    <a:pt x="38" y="168"/>
                    <a:pt x="38" y="168"/>
                  </a:cubicBezTo>
                  <a:cubicBezTo>
                    <a:pt x="38" y="169"/>
                    <a:pt x="38" y="169"/>
                    <a:pt x="38" y="169"/>
                  </a:cubicBezTo>
                  <a:cubicBezTo>
                    <a:pt x="38" y="170"/>
                    <a:pt x="38" y="170"/>
                    <a:pt x="38" y="170"/>
                  </a:cubicBezTo>
                  <a:cubicBezTo>
                    <a:pt x="37" y="171"/>
                    <a:pt x="37" y="170"/>
                    <a:pt x="37" y="169"/>
                  </a:cubicBezTo>
                  <a:cubicBezTo>
                    <a:pt x="36" y="170"/>
                    <a:pt x="37" y="170"/>
                    <a:pt x="37" y="170"/>
                  </a:cubicBezTo>
                  <a:cubicBezTo>
                    <a:pt x="37" y="170"/>
                    <a:pt x="36" y="170"/>
                    <a:pt x="36" y="170"/>
                  </a:cubicBezTo>
                  <a:cubicBezTo>
                    <a:pt x="36" y="171"/>
                    <a:pt x="37" y="171"/>
                    <a:pt x="37" y="172"/>
                  </a:cubicBezTo>
                  <a:cubicBezTo>
                    <a:pt x="37" y="172"/>
                    <a:pt x="38" y="173"/>
                    <a:pt x="38" y="173"/>
                  </a:cubicBezTo>
                  <a:cubicBezTo>
                    <a:pt x="38" y="173"/>
                    <a:pt x="37" y="173"/>
                    <a:pt x="37" y="173"/>
                  </a:cubicBezTo>
                  <a:cubicBezTo>
                    <a:pt x="37" y="173"/>
                    <a:pt x="37" y="174"/>
                    <a:pt x="37" y="174"/>
                  </a:cubicBezTo>
                  <a:cubicBezTo>
                    <a:pt x="37" y="174"/>
                    <a:pt x="36" y="174"/>
                    <a:pt x="36" y="174"/>
                  </a:cubicBezTo>
                  <a:cubicBezTo>
                    <a:pt x="36" y="175"/>
                    <a:pt x="37" y="175"/>
                    <a:pt x="37" y="175"/>
                  </a:cubicBezTo>
                  <a:cubicBezTo>
                    <a:pt x="38" y="175"/>
                    <a:pt x="38" y="176"/>
                    <a:pt x="38" y="176"/>
                  </a:cubicBezTo>
                  <a:cubicBezTo>
                    <a:pt x="37" y="177"/>
                    <a:pt x="37" y="177"/>
                    <a:pt x="37" y="177"/>
                  </a:cubicBezTo>
                  <a:cubicBezTo>
                    <a:pt x="37" y="177"/>
                    <a:pt x="37" y="177"/>
                    <a:pt x="37" y="178"/>
                  </a:cubicBezTo>
                  <a:cubicBezTo>
                    <a:pt x="36" y="178"/>
                    <a:pt x="36" y="179"/>
                    <a:pt x="36" y="180"/>
                  </a:cubicBezTo>
                  <a:cubicBezTo>
                    <a:pt x="36" y="180"/>
                    <a:pt x="38" y="181"/>
                    <a:pt x="36" y="181"/>
                  </a:cubicBezTo>
                  <a:cubicBezTo>
                    <a:pt x="36" y="182"/>
                    <a:pt x="36" y="183"/>
                    <a:pt x="36" y="183"/>
                  </a:cubicBezTo>
                  <a:cubicBezTo>
                    <a:pt x="36" y="184"/>
                    <a:pt x="36" y="184"/>
                    <a:pt x="36" y="184"/>
                  </a:cubicBezTo>
                  <a:cubicBezTo>
                    <a:pt x="36" y="184"/>
                    <a:pt x="36" y="184"/>
                    <a:pt x="36" y="184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6" y="185"/>
                    <a:pt x="36" y="185"/>
                    <a:pt x="36" y="186"/>
                  </a:cubicBezTo>
                  <a:cubicBezTo>
                    <a:pt x="35" y="186"/>
                    <a:pt x="35" y="186"/>
                    <a:pt x="35" y="187"/>
                  </a:cubicBezTo>
                  <a:cubicBezTo>
                    <a:pt x="34" y="187"/>
                    <a:pt x="35" y="187"/>
                    <a:pt x="34" y="187"/>
                  </a:cubicBezTo>
                  <a:cubicBezTo>
                    <a:pt x="34" y="188"/>
                    <a:pt x="34" y="188"/>
                    <a:pt x="34" y="188"/>
                  </a:cubicBezTo>
                  <a:cubicBezTo>
                    <a:pt x="34" y="188"/>
                    <a:pt x="34" y="189"/>
                    <a:pt x="34" y="189"/>
                  </a:cubicBezTo>
                  <a:cubicBezTo>
                    <a:pt x="34" y="190"/>
                    <a:pt x="34" y="190"/>
                    <a:pt x="33" y="190"/>
                  </a:cubicBezTo>
                  <a:cubicBezTo>
                    <a:pt x="33" y="191"/>
                    <a:pt x="33" y="191"/>
                    <a:pt x="33" y="192"/>
                  </a:cubicBezTo>
                  <a:cubicBezTo>
                    <a:pt x="32" y="192"/>
                    <a:pt x="32" y="193"/>
                    <a:pt x="32" y="192"/>
                  </a:cubicBezTo>
                  <a:cubicBezTo>
                    <a:pt x="31" y="192"/>
                    <a:pt x="30" y="191"/>
                    <a:pt x="30" y="192"/>
                  </a:cubicBezTo>
                  <a:cubicBezTo>
                    <a:pt x="29" y="192"/>
                    <a:pt x="29" y="192"/>
                    <a:pt x="29" y="192"/>
                  </a:cubicBezTo>
                  <a:cubicBezTo>
                    <a:pt x="29" y="192"/>
                    <a:pt x="29" y="192"/>
                    <a:pt x="28" y="192"/>
                  </a:cubicBezTo>
                  <a:cubicBezTo>
                    <a:pt x="28" y="192"/>
                    <a:pt x="28" y="192"/>
                    <a:pt x="28" y="192"/>
                  </a:cubicBezTo>
                  <a:cubicBezTo>
                    <a:pt x="28" y="192"/>
                    <a:pt x="27" y="192"/>
                    <a:pt x="27" y="192"/>
                  </a:cubicBezTo>
                  <a:cubicBezTo>
                    <a:pt x="27" y="192"/>
                    <a:pt x="26" y="192"/>
                    <a:pt x="26" y="192"/>
                  </a:cubicBezTo>
                  <a:cubicBezTo>
                    <a:pt x="25" y="192"/>
                    <a:pt x="25" y="192"/>
                    <a:pt x="24" y="192"/>
                  </a:cubicBezTo>
                  <a:cubicBezTo>
                    <a:pt x="24" y="192"/>
                    <a:pt x="25" y="193"/>
                    <a:pt x="24" y="194"/>
                  </a:cubicBezTo>
                  <a:cubicBezTo>
                    <a:pt x="24" y="194"/>
                    <a:pt x="23" y="193"/>
                    <a:pt x="23" y="193"/>
                  </a:cubicBezTo>
                  <a:cubicBezTo>
                    <a:pt x="23" y="193"/>
                    <a:pt x="23" y="194"/>
                    <a:pt x="23" y="194"/>
                  </a:cubicBezTo>
                  <a:cubicBezTo>
                    <a:pt x="22" y="195"/>
                    <a:pt x="21" y="196"/>
                    <a:pt x="21" y="197"/>
                  </a:cubicBezTo>
                  <a:cubicBezTo>
                    <a:pt x="21" y="198"/>
                    <a:pt x="22" y="199"/>
                    <a:pt x="22" y="200"/>
                  </a:cubicBezTo>
                  <a:cubicBezTo>
                    <a:pt x="22" y="200"/>
                    <a:pt x="21" y="201"/>
                    <a:pt x="21" y="201"/>
                  </a:cubicBezTo>
                  <a:cubicBezTo>
                    <a:pt x="20" y="202"/>
                    <a:pt x="20" y="201"/>
                    <a:pt x="19" y="201"/>
                  </a:cubicBezTo>
                  <a:cubicBezTo>
                    <a:pt x="19" y="201"/>
                    <a:pt x="19" y="201"/>
                    <a:pt x="18" y="201"/>
                  </a:cubicBezTo>
                  <a:cubicBezTo>
                    <a:pt x="17" y="201"/>
                    <a:pt x="17" y="201"/>
                    <a:pt x="16" y="201"/>
                  </a:cubicBezTo>
                  <a:cubicBezTo>
                    <a:pt x="15" y="202"/>
                    <a:pt x="13" y="202"/>
                    <a:pt x="13" y="201"/>
                  </a:cubicBezTo>
                  <a:cubicBezTo>
                    <a:pt x="13" y="200"/>
                    <a:pt x="12" y="199"/>
                    <a:pt x="13" y="199"/>
                  </a:cubicBezTo>
                  <a:cubicBezTo>
                    <a:pt x="13" y="198"/>
                    <a:pt x="13" y="198"/>
                    <a:pt x="13" y="198"/>
                  </a:cubicBezTo>
                  <a:cubicBezTo>
                    <a:pt x="13" y="197"/>
                    <a:pt x="13" y="197"/>
                    <a:pt x="13" y="197"/>
                  </a:cubicBezTo>
                  <a:cubicBezTo>
                    <a:pt x="12" y="197"/>
                    <a:pt x="12" y="196"/>
                    <a:pt x="12" y="196"/>
                  </a:cubicBezTo>
                  <a:cubicBezTo>
                    <a:pt x="12" y="195"/>
                    <a:pt x="12" y="195"/>
                    <a:pt x="11" y="195"/>
                  </a:cubicBezTo>
                  <a:cubicBezTo>
                    <a:pt x="11" y="194"/>
                    <a:pt x="11" y="193"/>
                    <a:pt x="11" y="192"/>
                  </a:cubicBezTo>
                  <a:cubicBezTo>
                    <a:pt x="10" y="192"/>
                    <a:pt x="10" y="191"/>
                    <a:pt x="9" y="190"/>
                  </a:cubicBezTo>
                  <a:cubicBezTo>
                    <a:pt x="10" y="190"/>
                    <a:pt x="11" y="191"/>
                    <a:pt x="11" y="191"/>
                  </a:cubicBezTo>
                  <a:cubicBezTo>
                    <a:pt x="12" y="191"/>
                    <a:pt x="12" y="191"/>
                    <a:pt x="11" y="190"/>
                  </a:cubicBezTo>
                  <a:cubicBezTo>
                    <a:pt x="11" y="190"/>
                    <a:pt x="10" y="189"/>
                    <a:pt x="11" y="188"/>
                  </a:cubicBezTo>
                  <a:cubicBezTo>
                    <a:pt x="11" y="188"/>
                    <a:pt x="12" y="189"/>
                    <a:pt x="12" y="188"/>
                  </a:cubicBezTo>
                  <a:cubicBezTo>
                    <a:pt x="12" y="187"/>
                    <a:pt x="12" y="187"/>
                    <a:pt x="12" y="186"/>
                  </a:cubicBezTo>
                  <a:cubicBezTo>
                    <a:pt x="12" y="186"/>
                    <a:pt x="12" y="186"/>
                    <a:pt x="11" y="186"/>
                  </a:cubicBezTo>
                  <a:cubicBezTo>
                    <a:pt x="10" y="186"/>
                    <a:pt x="10" y="185"/>
                    <a:pt x="10" y="184"/>
                  </a:cubicBezTo>
                  <a:cubicBezTo>
                    <a:pt x="10" y="183"/>
                    <a:pt x="9" y="183"/>
                    <a:pt x="8" y="182"/>
                  </a:cubicBezTo>
                  <a:cubicBezTo>
                    <a:pt x="8" y="182"/>
                    <a:pt x="8" y="182"/>
                    <a:pt x="8" y="181"/>
                  </a:cubicBezTo>
                  <a:cubicBezTo>
                    <a:pt x="8" y="181"/>
                    <a:pt x="8" y="180"/>
                    <a:pt x="7" y="180"/>
                  </a:cubicBezTo>
                  <a:cubicBezTo>
                    <a:pt x="7" y="179"/>
                    <a:pt x="7" y="178"/>
                    <a:pt x="7" y="177"/>
                  </a:cubicBezTo>
                  <a:cubicBezTo>
                    <a:pt x="7" y="177"/>
                    <a:pt x="7" y="176"/>
                    <a:pt x="6" y="176"/>
                  </a:cubicBezTo>
                  <a:cubicBezTo>
                    <a:pt x="6" y="176"/>
                    <a:pt x="6" y="177"/>
                    <a:pt x="6" y="177"/>
                  </a:cubicBezTo>
                  <a:cubicBezTo>
                    <a:pt x="6" y="176"/>
                    <a:pt x="6" y="176"/>
                    <a:pt x="5" y="175"/>
                  </a:cubicBezTo>
                  <a:cubicBezTo>
                    <a:pt x="5" y="174"/>
                    <a:pt x="5" y="173"/>
                    <a:pt x="5" y="173"/>
                  </a:cubicBezTo>
                  <a:cubicBezTo>
                    <a:pt x="5" y="173"/>
                    <a:pt x="4" y="173"/>
                    <a:pt x="4" y="172"/>
                  </a:cubicBezTo>
                  <a:cubicBezTo>
                    <a:pt x="4" y="172"/>
                    <a:pt x="5" y="172"/>
                    <a:pt x="5" y="172"/>
                  </a:cubicBezTo>
                  <a:cubicBezTo>
                    <a:pt x="5" y="171"/>
                    <a:pt x="4" y="171"/>
                    <a:pt x="4" y="171"/>
                  </a:cubicBezTo>
                  <a:cubicBezTo>
                    <a:pt x="4" y="170"/>
                    <a:pt x="5" y="170"/>
                    <a:pt x="5" y="169"/>
                  </a:cubicBezTo>
                  <a:cubicBezTo>
                    <a:pt x="5" y="169"/>
                    <a:pt x="5" y="168"/>
                    <a:pt x="5" y="168"/>
                  </a:cubicBezTo>
                  <a:cubicBezTo>
                    <a:pt x="5" y="167"/>
                    <a:pt x="5" y="166"/>
                    <a:pt x="5" y="165"/>
                  </a:cubicBezTo>
                  <a:cubicBezTo>
                    <a:pt x="5" y="164"/>
                    <a:pt x="4" y="165"/>
                    <a:pt x="4" y="166"/>
                  </a:cubicBezTo>
                  <a:cubicBezTo>
                    <a:pt x="2" y="167"/>
                    <a:pt x="3" y="165"/>
                    <a:pt x="3" y="165"/>
                  </a:cubicBezTo>
                  <a:cubicBezTo>
                    <a:pt x="3" y="164"/>
                    <a:pt x="2" y="165"/>
                    <a:pt x="2" y="165"/>
                  </a:cubicBezTo>
                  <a:cubicBezTo>
                    <a:pt x="2" y="165"/>
                    <a:pt x="2" y="165"/>
                    <a:pt x="2" y="164"/>
                  </a:cubicBezTo>
                  <a:cubicBezTo>
                    <a:pt x="1" y="165"/>
                    <a:pt x="1" y="164"/>
                    <a:pt x="1" y="163"/>
                  </a:cubicBezTo>
                  <a:cubicBezTo>
                    <a:pt x="1" y="162"/>
                    <a:pt x="1" y="162"/>
                    <a:pt x="1" y="160"/>
                  </a:cubicBezTo>
                  <a:cubicBezTo>
                    <a:pt x="1" y="160"/>
                    <a:pt x="1" y="159"/>
                    <a:pt x="1" y="159"/>
                  </a:cubicBezTo>
                  <a:cubicBezTo>
                    <a:pt x="1" y="158"/>
                    <a:pt x="0" y="158"/>
                    <a:pt x="0" y="157"/>
                  </a:cubicBezTo>
                  <a:cubicBezTo>
                    <a:pt x="0" y="157"/>
                    <a:pt x="0" y="155"/>
                    <a:pt x="1" y="155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3" y="155"/>
                    <a:pt x="1" y="157"/>
                    <a:pt x="3" y="158"/>
                  </a:cubicBezTo>
                  <a:cubicBezTo>
                    <a:pt x="4" y="158"/>
                    <a:pt x="4" y="155"/>
                    <a:pt x="4" y="155"/>
                  </a:cubicBezTo>
                  <a:cubicBezTo>
                    <a:pt x="5" y="153"/>
                    <a:pt x="5" y="153"/>
                    <a:pt x="5" y="152"/>
                  </a:cubicBezTo>
                  <a:cubicBezTo>
                    <a:pt x="4" y="151"/>
                    <a:pt x="4" y="150"/>
                    <a:pt x="4" y="149"/>
                  </a:cubicBezTo>
                  <a:cubicBezTo>
                    <a:pt x="4" y="148"/>
                    <a:pt x="5" y="148"/>
                    <a:pt x="5" y="147"/>
                  </a:cubicBezTo>
                  <a:cubicBezTo>
                    <a:pt x="6" y="147"/>
                    <a:pt x="5" y="146"/>
                    <a:pt x="5" y="145"/>
                  </a:cubicBezTo>
                  <a:cubicBezTo>
                    <a:pt x="6" y="144"/>
                    <a:pt x="7" y="144"/>
                    <a:pt x="7" y="144"/>
                  </a:cubicBezTo>
                  <a:cubicBezTo>
                    <a:pt x="8" y="144"/>
                    <a:pt x="9" y="143"/>
                    <a:pt x="9" y="142"/>
                  </a:cubicBezTo>
                  <a:cubicBezTo>
                    <a:pt x="10" y="142"/>
                    <a:pt x="10" y="141"/>
                    <a:pt x="10" y="140"/>
                  </a:cubicBezTo>
                  <a:cubicBezTo>
                    <a:pt x="10" y="139"/>
                    <a:pt x="10" y="138"/>
                    <a:pt x="10" y="137"/>
                  </a:cubicBezTo>
                  <a:cubicBezTo>
                    <a:pt x="10" y="135"/>
                    <a:pt x="9" y="133"/>
                    <a:pt x="8" y="132"/>
                  </a:cubicBezTo>
                  <a:cubicBezTo>
                    <a:pt x="8" y="131"/>
                    <a:pt x="8" y="130"/>
                    <a:pt x="8" y="129"/>
                  </a:cubicBezTo>
                  <a:cubicBezTo>
                    <a:pt x="9" y="129"/>
                    <a:pt x="10" y="129"/>
                    <a:pt x="11" y="129"/>
                  </a:cubicBezTo>
                  <a:cubicBezTo>
                    <a:pt x="11" y="128"/>
                    <a:pt x="11" y="128"/>
                    <a:pt x="11" y="127"/>
                  </a:cubicBezTo>
                  <a:cubicBezTo>
                    <a:pt x="12" y="126"/>
                    <a:pt x="12" y="126"/>
                    <a:pt x="12" y="125"/>
                  </a:cubicBezTo>
                  <a:cubicBezTo>
                    <a:pt x="12" y="124"/>
                    <a:pt x="11" y="122"/>
                    <a:pt x="10" y="122"/>
                  </a:cubicBezTo>
                  <a:cubicBezTo>
                    <a:pt x="9" y="121"/>
                    <a:pt x="9" y="121"/>
                    <a:pt x="8" y="121"/>
                  </a:cubicBezTo>
                  <a:cubicBezTo>
                    <a:pt x="8" y="120"/>
                    <a:pt x="7" y="119"/>
                    <a:pt x="7" y="118"/>
                  </a:cubicBezTo>
                  <a:cubicBezTo>
                    <a:pt x="7" y="117"/>
                    <a:pt x="8" y="117"/>
                    <a:pt x="8" y="116"/>
                  </a:cubicBezTo>
                  <a:cubicBezTo>
                    <a:pt x="8" y="115"/>
                    <a:pt x="8" y="114"/>
                    <a:pt x="8" y="113"/>
                  </a:cubicBezTo>
                  <a:cubicBezTo>
                    <a:pt x="8" y="111"/>
                    <a:pt x="8" y="110"/>
                    <a:pt x="7" y="108"/>
                  </a:cubicBezTo>
                  <a:cubicBezTo>
                    <a:pt x="7" y="107"/>
                    <a:pt x="7" y="107"/>
                    <a:pt x="7" y="106"/>
                  </a:cubicBezTo>
                  <a:cubicBezTo>
                    <a:pt x="7" y="105"/>
                    <a:pt x="7" y="104"/>
                    <a:pt x="7" y="103"/>
                  </a:cubicBezTo>
                  <a:cubicBezTo>
                    <a:pt x="7" y="103"/>
                    <a:pt x="7" y="102"/>
                    <a:pt x="7" y="101"/>
                  </a:cubicBezTo>
                  <a:cubicBezTo>
                    <a:pt x="7" y="101"/>
                    <a:pt x="8" y="100"/>
                    <a:pt x="7" y="99"/>
                  </a:cubicBezTo>
                  <a:cubicBezTo>
                    <a:pt x="7" y="98"/>
                    <a:pt x="6" y="97"/>
                    <a:pt x="7" y="95"/>
                  </a:cubicBezTo>
                  <a:cubicBezTo>
                    <a:pt x="7" y="94"/>
                    <a:pt x="8" y="94"/>
                    <a:pt x="8" y="93"/>
                  </a:cubicBezTo>
                  <a:cubicBezTo>
                    <a:pt x="8" y="92"/>
                    <a:pt x="7" y="92"/>
                    <a:pt x="8" y="91"/>
                  </a:cubicBezTo>
                  <a:cubicBezTo>
                    <a:pt x="9" y="90"/>
                    <a:pt x="9" y="88"/>
                    <a:pt x="10" y="87"/>
                  </a:cubicBezTo>
                  <a:cubicBezTo>
                    <a:pt x="11" y="86"/>
                    <a:pt x="13" y="85"/>
                    <a:pt x="14" y="84"/>
                  </a:cubicBezTo>
                  <a:cubicBezTo>
                    <a:pt x="15" y="84"/>
                    <a:pt x="16" y="84"/>
                    <a:pt x="17" y="84"/>
                  </a:cubicBezTo>
                  <a:cubicBezTo>
                    <a:pt x="17" y="85"/>
                    <a:pt x="17" y="85"/>
                    <a:pt x="18" y="85"/>
                  </a:cubicBezTo>
                  <a:cubicBezTo>
                    <a:pt x="18" y="85"/>
                    <a:pt x="19" y="85"/>
                    <a:pt x="19" y="85"/>
                  </a:cubicBezTo>
                  <a:cubicBezTo>
                    <a:pt x="20" y="85"/>
                    <a:pt x="21" y="83"/>
                    <a:pt x="21" y="82"/>
                  </a:cubicBezTo>
                  <a:cubicBezTo>
                    <a:pt x="21" y="81"/>
                    <a:pt x="21" y="80"/>
                    <a:pt x="21" y="79"/>
                  </a:cubicBezTo>
                  <a:cubicBezTo>
                    <a:pt x="20" y="78"/>
                    <a:pt x="20" y="78"/>
                    <a:pt x="19" y="78"/>
                  </a:cubicBezTo>
                  <a:cubicBezTo>
                    <a:pt x="18" y="77"/>
                    <a:pt x="17" y="76"/>
                    <a:pt x="18" y="75"/>
                  </a:cubicBezTo>
                  <a:cubicBezTo>
                    <a:pt x="18" y="74"/>
                    <a:pt x="19" y="74"/>
                    <a:pt x="19" y="73"/>
                  </a:cubicBezTo>
                  <a:cubicBezTo>
                    <a:pt x="19" y="73"/>
                    <a:pt x="20" y="72"/>
                    <a:pt x="20" y="71"/>
                  </a:cubicBezTo>
                  <a:cubicBezTo>
                    <a:pt x="21" y="70"/>
                    <a:pt x="22" y="68"/>
                    <a:pt x="22" y="67"/>
                  </a:cubicBezTo>
                  <a:cubicBezTo>
                    <a:pt x="22" y="66"/>
                    <a:pt x="22" y="66"/>
                    <a:pt x="23" y="65"/>
                  </a:cubicBezTo>
                  <a:cubicBezTo>
                    <a:pt x="23" y="64"/>
                    <a:pt x="23" y="63"/>
                    <a:pt x="23" y="62"/>
                  </a:cubicBezTo>
                  <a:cubicBezTo>
                    <a:pt x="23" y="61"/>
                    <a:pt x="23" y="60"/>
                    <a:pt x="23" y="60"/>
                  </a:cubicBezTo>
                  <a:cubicBezTo>
                    <a:pt x="23" y="59"/>
                    <a:pt x="24" y="58"/>
                    <a:pt x="24" y="57"/>
                  </a:cubicBezTo>
                  <a:cubicBezTo>
                    <a:pt x="24" y="56"/>
                    <a:pt x="24" y="54"/>
                    <a:pt x="23" y="53"/>
                  </a:cubicBezTo>
                  <a:cubicBezTo>
                    <a:pt x="23" y="51"/>
                    <a:pt x="24" y="51"/>
                    <a:pt x="26" y="51"/>
                  </a:cubicBezTo>
                  <a:cubicBezTo>
                    <a:pt x="27" y="51"/>
                    <a:pt x="27" y="51"/>
                    <a:pt x="28" y="50"/>
                  </a:cubicBezTo>
                  <a:cubicBezTo>
                    <a:pt x="28" y="50"/>
                    <a:pt x="29" y="50"/>
                    <a:pt x="29" y="49"/>
                  </a:cubicBezTo>
                  <a:cubicBezTo>
                    <a:pt x="30" y="48"/>
                    <a:pt x="29" y="46"/>
                    <a:pt x="29" y="45"/>
                  </a:cubicBezTo>
                  <a:cubicBezTo>
                    <a:pt x="30" y="44"/>
                    <a:pt x="30" y="44"/>
                    <a:pt x="31" y="43"/>
                  </a:cubicBezTo>
                  <a:cubicBezTo>
                    <a:pt x="31" y="43"/>
                    <a:pt x="31" y="42"/>
                    <a:pt x="32" y="41"/>
                  </a:cubicBezTo>
                  <a:cubicBezTo>
                    <a:pt x="32" y="40"/>
                    <a:pt x="33" y="38"/>
                    <a:pt x="34" y="37"/>
                  </a:cubicBezTo>
                  <a:cubicBezTo>
                    <a:pt x="36" y="36"/>
                    <a:pt x="36" y="35"/>
                    <a:pt x="36" y="34"/>
                  </a:cubicBezTo>
                  <a:cubicBezTo>
                    <a:pt x="36" y="32"/>
                    <a:pt x="34" y="31"/>
                    <a:pt x="34" y="29"/>
                  </a:cubicBezTo>
                  <a:cubicBezTo>
                    <a:pt x="33" y="28"/>
                    <a:pt x="35" y="28"/>
                    <a:pt x="36" y="27"/>
                  </a:cubicBezTo>
                  <a:cubicBezTo>
                    <a:pt x="37" y="26"/>
                    <a:pt x="37" y="24"/>
                    <a:pt x="38" y="22"/>
                  </a:cubicBezTo>
                  <a:cubicBezTo>
                    <a:pt x="38" y="21"/>
                    <a:pt x="40" y="20"/>
                    <a:pt x="41" y="19"/>
                  </a:cubicBezTo>
                  <a:cubicBezTo>
                    <a:pt x="41" y="18"/>
                    <a:pt x="41" y="18"/>
                    <a:pt x="42" y="17"/>
                  </a:cubicBezTo>
                  <a:cubicBezTo>
                    <a:pt x="42" y="17"/>
                    <a:pt x="43" y="18"/>
                    <a:pt x="44" y="18"/>
                  </a:cubicBezTo>
                  <a:cubicBezTo>
                    <a:pt x="44" y="19"/>
                    <a:pt x="45" y="19"/>
                    <a:pt x="46" y="19"/>
                  </a:cubicBezTo>
                  <a:cubicBezTo>
                    <a:pt x="46" y="19"/>
                    <a:pt x="46" y="19"/>
                    <a:pt x="47" y="18"/>
                  </a:cubicBezTo>
                  <a:cubicBezTo>
                    <a:pt x="47" y="18"/>
                    <a:pt x="47" y="17"/>
                    <a:pt x="48" y="16"/>
                  </a:cubicBezTo>
                  <a:cubicBezTo>
                    <a:pt x="48" y="16"/>
                    <a:pt x="48" y="15"/>
                    <a:pt x="48" y="14"/>
                  </a:cubicBezTo>
                  <a:cubicBezTo>
                    <a:pt x="48" y="13"/>
                    <a:pt x="48" y="12"/>
                    <a:pt x="48" y="11"/>
                  </a:cubicBezTo>
                  <a:cubicBezTo>
                    <a:pt x="48" y="11"/>
                    <a:pt x="47" y="10"/>
                    <a:pt x="48" y="9"/>
                  </a:cubicBezTo>
                  <a:cubicBezTo>
                    <a:pt x="48" y="9"/>
                    <a:pt x="49" y="9"/>
                    <a:pt x="49" y="9"/>
                  </a:cubicBezTo>
                  <a:cubicBezTo>
                    <a:pt x="50" y="9"/>
                    <a:pt x="50" y="9"/>
                    <a:pt x="51" y="9"/>
                  </a:cubicBezTo>
                  <a:cubicBezTo>
                    <a:pt x="51" y="10"/>
                    <a:pt x="52" y="10"/>
                    <a:pt x="53" y="10"/>
                  </a:cubicBezTo>
                  <a:cubicBezTo>
                    <a:pt x="54" y="10"/>
                    <a:pt x="54" y="10"/>
                    <a:pt x="55" y="10"/>
                  </a:cubicBezTo>
                  <a:cubicBezTo>
                    <a:pt x="56" y="11"/>
                    <a:pt x="57" y="11"/>
                    <a:pt x="57" y="11"/>
                  </a:cubicBezTo>
                  <a:cubicBezTo>
                    <a:pt x="58" y="12"/>
                    <a:pt x="59" y="12"/>
                    <a:pt x="60" y="12"/>
                  </a:cubicBezTo>
                  <a:cubicBezTo>
                    <a:pt x="60" y="12"/>
                    <a:pt x="61" y="12"/>
                    <a:pt x="61" y="11"/>
                  </a:cubicBezTo>
                  <a:cubicBezTo>
                    <a:pt x="62" y="10"/>
                    <a:pt x="61" y="10"/>
                    <a:pt x="61" y="10"/>
                  </a:cubicBezTo>
                  <a:cubicBezTo>
                    <a:pt x="60" y="10"/>
                    <a:pt x="59" y="10"/>
                    <a:pt x="60" y="9"/>
                  </a:cubicBezTo>
                  <a:cubicBezTo>
                    <a:pt x="60" y="8"/>
                    <a:pt x="61" y="8"/>
                    <a:pt x="61" y="8"/>
                  </a:cubicBezTo>
                  <a:cubicBezTo>
                    <a:pt x="62" y="7"/>
                    <a:pt x="63" y="5"/>
                    <a:pt x="63" y="4"/>
                  </a:cubicBezTo>
                  <a:cubicBezTo>
                    <a:pt x="63" y="3"/>
                    <a:pt x="62" y="2"/>
                    <a:pt x="62" y="2"/>
                  </a:cubicBezTo>
                  <a:cubicBezTo>
                    <a:pt x="61" y="1"/>
                    <a:pt x="61" y="1"/>
                    <a:pt x="61" y="0"/>
                  </a:cubicBezTo>
                  <a:cubicBezTo>
                    <a:pt x="63" y="0"/>
                    <a:pt x="64" y="0"/>
                    <a:pt x="66" y="1"/>
                  </a:cubicBezTo>
                  <a:cubicBezTo>
                    <a:pt x="67" y="1"/>
                    <a:pt x="67" y="1"/>
                    <a:pt x="66" y="2"/>
                  </a:cubicBezTo>
                  <a:cubicBezTo>
                    <a:pt x="66" y="3"/>
                    <a:pt x="66" y="2"/>
                    <a:pt x="66" y="3"/>
                  </a:cubicBezTo>
                  <a:cubicBezTo>
                    <a:pt x="67" y="3"/>
                    <a:pt x="67" y="3"/>
                    <a:pt x="68" y="3"/>
                  </a:cubicBezTo>
                  <a:cubicBezTo>
                    <a:pt x="68" y="4"/>
                    <a:pt x="68" y="4"/>
                    <a:pt x="68" y="5"/>
                  </a:cubicBezTo>
                  <a:cubicBezTo>
                    <a:pt x="69" y="5"/>
                    <a:pt x="69" y="5"/>
                    <a:pt x="70" y="6"/>
                  </a:cubicBezTo>
                  <a:cubicBezTo>
                    <a:pt x="70" y="6"/>
                    <a:pt x="70" y="6"/>
                    <a:pt x="70" y="7"/>
                  </a:cubicBezTo>
                  <a:cubicBezTo>
                    <a:pt x="70" y="7"/>
                    <a:pt x="71" y="7"/>
                    <a:pt x="71" y="7"/>
                  </a:cubicBezTo>
                  <a:cubicBezTo>
                    <a:pt x="71" y="7"/>
                    <a:pt x="71" y="8"/>
                    <a:pt x="72" y="8"/>
                  </a:cubicBezTo>
                  <a:cubicBezTo>
                    <a:pt x="72" y="9"/>
                    <a:pt x="73" y="9"/>
                    <a:pt x="73" y="9"/>
                  </a:cubicBezTo>
                  <a:cubicBezTo>
                    <a:pt x="74" y="10"/>
                    <a:pt x="74" y="11"/>
                    <a:pt x="75" y="11"/>
                  </a:cubicBezTo>
                  <a:cubicBezTo>
                    <a:pt x="75" y="11"/>
                    <a:pt x="76" y="10"/>
                    <a:pt x="76" y="11"/>
                  </a:cubicBezTo>
                  <a:cubicBezTo>
                    <a:pt x="77" y="11"/>
                    <a:pt x="77" y="11"/>
                    <a:pt x="78" y="12"/>
                  </a:cubicBezTo>
                  <a:cubicBezTo>
                    <a:pt x="79" y="12"/>
                    <a:pt x="79" y="13"/>
                    <a:pt x="80" y="13"/>
                  </a:cubicBezTo>
                  <a:cubicBezTo>
                    <a:pt x="80" y="14"/>
                    <a:pt x="81" y="14"/>
                    <a:pt x="81" y="15"/>
                  </a:cubicBezTo>
                  <a:cubicBezTo>
                    <a:pt x="81" y="15"/>
                    <a:pt x="81" y="16"/>
                    <a:pt x="82" y="17"/>
                  </a:cubicBezTo>
                  <a:cubicBezTo>
                    <a:pt x="82" y="17"/>
                    <a:pt x="82" y="17"/>
                    <a:pt x="82" y="17"/>
                  </a:cubicBezTo>
                  <a:cubicBezTo>
                    <a:pt x="83" y="17"/>
                    <a:pt x="83" y="18"/>
                    <a:pt x="83" y="18"/>
                  </a:cubicBezTo>
                  <a:cubicBezTo>
                    <a:pt x="83" y="19"/>
                    <a:pt x="84" y="19"/>
                    <a:pt x="84" y="19"/>
                  </a:cubicBezTo>
                  <a:cubicBezTo>
                    <a:pt x="85" y="20"/>
                    <a:pt x="85" y="20"/>
                    <a:pt x="84" y="21"/>
                  </a:cubicBezTo>
                  <a:cubicBezTo>
                    <a:pt x="84" y="21"/>
                    <a:pt x="83" y="22"/>
                    <a:pt x="83" y="23"/>
                  </a:cubicBezTo>
                  <a:cubicBezTo>
                    <a:pt x="83" y="23"/>
                    <a:pt x="83" y="24"/>
                    <a:pt x="84" y="25"/>
                  </a:cubicBezTo>
                  <a:cubicBezTo>
                    <a:pt x="84" y="25"/>
                    <a:pt x="84" y="26"/>
                    <a:pt x="84" y="26"/>
                  </a:cubicBezTo>
                  <a:cubicBezTo>
                    <a:pt x="84" y="27"/>
                    <a:pt x="83" y="28"/>
                    <a:pt x="84" y="29"/>
                  </a:cubicBezTo>
                  <a:cubicBezTo>
                    <a:pt x="84" y="29"/>
                    <a:pt x="85" y="29"/>
                    <a:pt x="85" y="30"/>
                  </a:cubicBezTo>
                  <a:cubicBezTo>
                    <a:pt x="85" y="30"/>
                    <a:pt x="85" y="31"/>
                    <a:pt x="85" y="31"/>
                  </a:cubicBezTo>
                  <a:cubicBezTo>
                    <a:pt x="85" y="32"/>
                    <a:pt x="85" y="32"/>
                    <a:pt x="85" y="32"/>
                  </a:cubicBezTo>
                  <a:cubicBezTo>
                    <a:pt x="84" y="32"/>
                    <a:pt x="84" y="33"/>
                    <a:pt x="84" y="33"/>
                  </a:cubicBezTo>
                  <a:cubicBezTo>
                    <a:pt x="84" y="33"/>
                    <a:pt x="84" y="33"/>
                    <a:pt x="84" y="34"/>
                  </a:cubicBezTo>
                  <a:cubicBezTo>
                    <a:pt x="84" y="34"/>
                    <a:pt x="85" y="35"/>
                    <a:pt x="85" y="35"/>
                  </a:cubicBezTo>
                  <a:cubicBezTo>
                    <a:pt x="85" y="36"/>
                    <a:pt x="85" y="37"/>
                    <a:pt x="85" y="37"/>
                  </a:cubicBezTo>
                  <a:cubicBezTo>
                    <a:pt x="86" y="38"/>
                    <a:pt x="87" y="39"/>
                    <a:pt x="87" y="40"/>
                  </a:cubicBezTo>
                  <a:cubicBezTo>
                    <a:pt x="85" y="41"/>
                    <a:pt x="86" y="43"/>
                    <a:pt x="86" y="44"/>
                  </a:cubicBezTo>
                  <a:cubicBezTo>
                    <a:pt x="86" y="44"/>
                    <a:pt x="86" y="45"/>
                    <a:pt x="85" y="45"/>
                  </a:cubicBezTo>
                  <a:cubicBezTo>
                    <a:pt x="85" y="46"/>
                    <a:pt x="84" y="46"/>
                    <a:pt x="84" y="47"/>
                  </a:cubicBezTo>
                  <a:cubicBezTo>
                    <a:pt x="85" y="47"/>
                    <a:pt x="85" y="49"/>
                    <a:pt x="85" y="49"/>
                  </a:cubicBezTo>
                  <a:cubicBezTo>
                    <a:pt x="85" y="50"/>
                    <a:pt x="85" y="50"/>
                    <a:pt x="85" y="51"/>
                  </a:cubicBezTo>
                  <a:cubicBezTo>
                    <a:pt x="85" y="51"/>
                    <a:pt x="86" y="51"/>
                    <a:pt x="86" y="51"/>
                  </a:cubicBezTo>
                  <a:cubicBezTo>
                    <a:pt x="86" y="51"/>
                    <a:pt x="86" y="52"/>
                    <a:pt x="87" y="52"/>
                  </a:cubicBezTo>
                  <a:cubicBezTo>
                    <a:pt x="87" y="53"/>
                    <a:pt x="87" y="53"/>
                    <a:pt x="87" y="54"/>
                  </a:cubicBezTo>
                  <a:cubicBezTo>
                    <a:pt x="87" y="55"/>
                    <a:pt x="88" y="55"/>
                    <a:pt x="88" y="56"/>
                  </a:cubicBezTo>
                  <a:close/>
                  <a:moveTo>
                    <a:pt x="36" y="189"/>
                  </a:moveTo>
                  <a:cubicBezTo>
                    <a:pt x="35" y="190"/>
                    <a:pt x="36" y="192"/>
                    <a:pt x="37" y="191"/>
                  </a:cubicBezTo>
                  <a:cubicBezTo>
                    <a:pt x="37" y="190"/>
                    <a:pt x="37" y="189"/>
                    <a:pt x="37" y="188"/>
                  </a:cubicBezTo>
                  <a:cubicBezTo>
                    <a:pt x="37" y="188"/>
                    <a:pt x="38" y="187"/>
                    <a:pt x="38" y="186"/>
                  </a:cubicBezTo>
                  <a:cubicBezTo>
                    <a:pt x="38" y="184"/>
                    <a:pt x="39" y="183"/>
                    <a:pt x="39" y="182"/>
                  </a:cubicBezTo>
                  <a:cubicBezTo>
                    <a:pt x="39" y="181"/>
                    <a:pt x="39" y="180"/>
                    <a:pt x="40" y="180"/>
                  </a:cubicBezTo>
                  <a:cubicBezTo>
                    <a:pt x="40" y="179"/>
                    <a:pt x="40" y="178"/>
                    <a:pt x="40" y="177"/>
                  </a:cubicBezTo>
                  <a:cubicBezTo>
                    <a:pt x="39" y="178"/>
                    <a:pt x="39" y="178"/>
                    <a:pt x="39" y="179"/>
                  </a:cubicBezTo>
                  <a:cubicBezTo>
                    <a:pt x="39" y="180"/>
                    <a:pt x="39" y="181"/>
                    <a:pt x="38" y="182"/>
                  </a:cubicBezTo>
                  <a:cubicBezTo>
                    <a:pt x="38" y="183"/>
                    <a:pt x="38" y="183"/>
                    <a:pt x="37" y="183"/>
                  </a:cubicBezTo>
                  <a:cubicBezTo>
                    <a:pt x="37" y="184"/>
                    <a:pt x="37" y="184"/>
                    <a:pt x="37" y="185"/>
                  </a:cubicBezTo>
                  <a:cubicBezTo>
                    <a:pt x="36" y="186"/>
                    <a:pt x="36" y="187"/>
                    <a:pt x="36" y="188"/>
                  </a:cubicBezTo>
                  <a:cubicBezTo>
                    <a:pt x="36" y="189"/>
                    <a:pt x="36" y="189"/>
                    <a:pt x="36" y="189"/>
                  </a:cubicBezTo>
                  <a:close/>
                  <a:moveTo>
                    <a:pt x="49" y="181"/>
                  </a:moveTo>
                  <a:cubicBezTo>
                    <a:pt x="49" y="180"/>
                    <a:pt x="50" y="179"/>
                    <a:pt x="51" y="179"/>
                  </a:cubicBezTo>
                  <a:cubicBezTo>
                    <a:pt x="51" y="178"/>
                    <a:pt x="51" y="178"/>
                    <a:pt x="51" y="178"/>
                  </a:cubicBezTo>
                  <a:cubicBezTo>
                    <a:pt x="51" y="177"/>
                    <a:pt x="52" y="177"/>
                    <a:pt x="52" y="177"/>
                  </a:cubicBezTo>
                  <a:cubicBezTo>
                    <a:pt x="54" y="176"/>
                    <a:pt x="52" y="176"/>
                    <a:pt x="52" y="176"/>
                  </a:cubicBezTo>
                  <a:cubicBezTo>
                    <a:pt x="51" y="176"/>
                    <a:pt x="52" y="175"/>
                    <a:pt x="52" y="175"/>
                  </a:cubicBezTo>
                  <a:cubicBezTo>
                    <a:pt x="52" y="174"/>
                    <a:pt x="52" y="174"/>
                    <a:pt x="52" y="174"/>
                  </a:cubicBezTo>
                  <a:cubicBezTo>
                    <a:pt x="52" y="174"/>
                    <a:pt x="52" y="173"/>
                    <a:pt x="52" y="173"/>
                  </a:cubicBezTo>
                  <a:cubicBezTo>
                    <a:pt x="52" y="173"/>
                    <a:pt x="53" y="173"/>
                    <a:pt x="53" y="172"/>
                  </a:cubicBezTo>
                  <a:cubicBezTo>
                    <a:pt x="53" y="172"/>
                    <a:pt x="53" y="172"/>
                    <a:pt x="53" y="172"/>
                  </a:cubicBezTo>
                  <a:cubicBezTo>
                    <a:pt x="53" y="171"/>
                    <a:pt x="53" y="171"/>
                    <a:pt x="54" y="171"/>
                  </a:cubicBezTo>
                  <a:cubicBezTo>
                    <a:pt x="54" y="171"/>
                    <a:pt x="54" y="171"/>
                    <a:pt x="54" y="170"/>
                  </a:cubicBezTo>
                  <a:cubicBezTo>
                    <a:pt x="55" y="170"/>
                    <a:pt x="55" y="170"/>
                    <a:pt x="55" y="170"/>
                  </a:cubicBezTo>
                  <a:cubicBezTo>
                    <a:pt x="55" y="169"/>
                    <a:pt x="55" y="169"/>
                    <a:pt x="54" y="169"/>
                  </a:cubicBezTo>
                  <a:cubicBezTo>
                    <a:pt x="54" y="169"/>
                    <a:pt x="53" y="171"/>
                    <a:pt x="52" y="170"/>
                  </a:cubicBezTo>
                  <a:cubicBezTo>
                    <a:pt x="52" y="171"/>
                    <a:pt x="52" y="171"/>
                    <a:pt x="52" y="171"/>
                  </a:cubicBezTo>
                  <a:cubicBezTo>
                    <a:pt x="52" y="171"/>
                    <a:pt x="51" y="170"/>
                    <a:pt x="51" y="170"/>
                  </a:cubicBezTo>
                  <a:cubicBezTo>
                    <a:pt x="51" y="170"/>
                    <a:pt x="51" y="171"/>
                    <a:pt x="51" y="171"/>
                  </a:cubicBezTo>
                  <a:cubicBezTo>
                    <a:pt x="51" y="171"/>
                    <a:pt x="51" y="171"/>
                    <a:pt x="50" y="171"/>
                  </a:cubicBezTo>
                  <a:cubicBezTo>
                    <a:pt x="50" y="172"/>
                    <a:pt x="49" y="172"/>
                    <a:pt x="49" y="173"/>
                  </a:cubicBezTo>
                  <a:cubicBezTo>
                    <a:pt x="48" y="174"/>
                    <a:pt x="48" y="174"/>
                    <a:pt x="47" y="175"/>
                  </a:cubicBezTo>
                  <a:cubicBezTo>
                    <a:pt x="47" y="176"/>
                    <a:pt x="48" y="176"/>
                    <a:pt x="48" y="177"/>
                  </a:cubicBezTo>
                  <a:cubicBezTo>
                    <a:pt x="48" y="178"/>
                    <a:pt x="47" y="178"/>
                    <a:pt x="47" y="178"/>
                  </a:cubicBezTo>
                  <a:cubicBezTo>
                    <a:pt x="47" y="179"/>
                    <a:pt x="48" y="179"/>
                    <a:pt x="48" y="179"/>
                  </a:cubicBezTo>
                  <a:cubicBezTo>
                    <a:pt x="48" y="180"/>
                    <a:pt x="48" y="181"/>
                    <a:pt x="48" y="182"/>
                  </a:cubicBezTo>
                  <a:cubicBezTo>
                    <a:pt x="47" y="182"/>
                    <a:pt x="47" y="183"/>
                    <a:pt x="48" y="183"/>
                  </a:cubicBezTo>
                  <a:cubicBezTo>
                    <a:pt x="49" y="183"/>
                    <a:pt x="49" y="181"/>
                    <a:pt x="49" y="181"/>
                  </a:cubicBezTo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5" name="Freeform 790">
              <a:extLst>
                <a:ext uri="{FF2B5EF4-FFF2-40B4-BE49-F238E27FC236}">
                  <a16:creationId xmlns:a16="http://schemas.microsoft.com/office/drawing/2014/main" id="{AAC4C719-6A8E-20DC-DFAE-A497457C7F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92775" y="2166938"/>
              <a:ext cx="365125" cy="842963"/>
            </a:xfrm>
            <a:custGeom>
              <a:avLst/>
              <a:gdLst>
                <a:gd name="T0" fmla="*/ 85 w 88"/>
                <a:gd name="T1" fmla="*/ 56 h 202"/>
                <a:gd name="T2" fmla="*/ 81 w 88"/>
                <a:gd name="T3" fmla="*/ 57 h 202"/>
                <a:gd name="T4" fmla="*/ 77 w 88"/>
                <a:gd name="T5" fmla="*/ 57 h 202"/>
                <a:gd name="T6" fmla="*/ 75 w 88"/>
                <a:gd name="T7" fmla="*/ 60 h 202"/>
                <a:gd name="T8" fmla="*/ 73 w 88"/>
                <a:gd name="T9" fmla="*/ 61 h 202"/>
                <a:gd name="T10" fmla="*/ 71 w 88"/>
                <a:gd name="T11" fmla="*/ 67 h 202"/>
                <a:gd name="T12" fmla="*/ 67 w 88"/>
                <a:gd name="T13" fmla="*/ 73 h 202"/>
                <a:gd name="T14" fmla="*/ 70 w 88"/>
                <a:gd name="T15" fmla="*/ 76 h 202"/>
                <a:gd name="T16" fmla="*/ 69 w 88"/>
                <a:gd name="T17" fmla="*/ 80 h 202"/>
                <a:gd name="T18" fmla="*/ 65 w 88"/>
                <a:gd name="T19" fmla="*/ 89 h 202"/>
                <a:gd name="T20" fmla="*/ 60 w 88"/>
                <a:gd name="T21" fmla="*/ 91 h 202"/>
                <a:gd name="T22" fmla="*/ 54 w 88"/>
                <a:gd name="T23" fmla="*/ 96 h 202"/>
                <a:gd name="T24" fmla="*/ 50 w 88"/>
                <a:gd name="T25" fmla="*/ 99 h 202"/>
                <a:gd name="T26" fmla="*/ 48 w 88"/>
                <a:gd name="T27" fmla="*/ 103 h 202"/>
                <a:gd name="T28" fmla="*/ 46 w 88"/>
                <a:gd name="T29" fmla="*/ 108 h 202"/>
                <a:gd name="T30" fmla="*/ 43 w 88"/>
                <a:gd name="T31" fmla="*/ 111 h 202"/>
                <a:gd name="T32" fmla="*/ 42 w 88"/>
                <a:gd name="T33" fmla="*/ 118 h 202"/>
                <a:gd name="T34" fmla="*/ 41 w 88"/>
                <a:gd name="T35" fmla="*/ 122 h 202"/>
                <a:gd name="T36" fmla="*/ 41 w 88"/>
                <a:gd name="T37" fmla="*/ 134 h 202"/>
                <a:gd name="T38" fmla="*/ 47 w 88"/>
                <a:gd name="T39" fmla="*/ 137 h 202"/>
                <a:gd name="T40" fmla="*/ 50 w 88"/>
                <a:gd name="T41" fmla="*/ 139 h 202"/>
                <a:gd name="T42" fmla="*/ 52 w 88"/>
                <a:gd name="T43" fmla="*/ 146 h 202"/>
                <a:gd name="T44" fmla="*/ 43 w 88"/>
                <a:gd name="T45" fmla="*/ 149 h 202"/>
                <a:gd name="T46" fmla="*/ 35 w 88"/>
                <a:gd name="T47" fmla="*/ 150 h 202"/>
                <a:gd name="T48" fmla="*/ 42 w 88"/>
                <a:gd name="T49" fmla="*/ 153 h 202"/>
                <a:gd name="T50" fmla="*/ 48 w 88"/>
                <a:gd name="T51" fmla="*/ 152 h 202"/>
                <a:gd name="T52" fmla="*/ 45 w 88"/>
                <a:gd name="T53" fmla="*/ 154 h 202"/>
                <a:gd name="T54" fmla="*/ 36 w 88"/>
                <a:gd name="T55" fmla="*/ 161 h 202"/>
                <a:gd name="T56" fmla="*/ 39 w 88"/>
                <a:gd name="T57" fmla="*/ 166 h 202"/>
                <a:gd name="T58" fmla="*/ 36 w 88"/>
                <a:gd name="T59" fmla="*/ 170 h 202"/>
                <a:gd name="T60" fmla="*/ 37 w 88"/>
                <a:gd name="T61" fmla="*/ 177 h 202"/>
                <a:gd name="T62" fmla="*/ 36 w 88"/>
                <a:gd name="T63" fmla="*/ 185 h 202"/>
                <a:gd name="T64" fmla="*/ 32 w 88"/>
                <a:gd name="T65" fmla="*/ 192 h 202"/>
                <a:gd name="T66" fmla="*/ 24 w 88"/>
                <a:gd name="T67" fmla="*/ 194 h 202"/>
                <a:gd name="T68" fmla="*/ 16 w 88"/>
                <a:gd name="T69" fmla="*/ 201 h 202"/>
                <a:gd name="T70" fmla="*/ 9 w 88"/>
                <a:gd name="T71" fmla="*/ 190 h 202"/>
                <a:gd name="T72" fmla="*/ 8 w 88"/>
                <a:gd name="T73" fmla="*/ 182 h 202"/>
                <a:gd name="T74" fmla="*/ 4 w 88"/>
                <a:gd name="T75" fmla="*/ 172 h 202"/>
                <a:gd name="T76" fmla="*/ 2 w 88"/>
                <a:gd name="T77" fmla="*/ 165 h 202"/>
                <a:gd name="T78" fmla="*/ 3 w 88"/>
                <a:gd name="T79" fmla="*/ 158 h 202"/>
                <a:gd name="T80" fmla="*/ 10 w 88"/>
                <a:gd name="T81" fmla="*/ 140 h 202"/>
                <a:gd name="T82" fmla="*/ 8 w 88"/>
                <a:gd name="T83" fmla="*/ 121 h 202"/>
                <a:gd name="T84" fmla="*/ 7 w 88"/>
                <a:gd name="T85" fmla="*/ 99 h 202"/>
                <a:gd name="T86" fmla="*/ 19 w 88"/>
                <a:gd name="T87" fmla="*/ 85 h 202"/>
                <a:gd name="T88" fmla="*/ 23 w 88"/>
                <a:gd name="T89" fmla="*/ 65 h 202"/>
                <a:gd name="T90" fmla="*/ 29 w 88"/>
                <a:gd name="T91" fmla="*/ 45 h 202"/>
                <a:gd name="T92" fmla="*/ 41 w 88"/>
                <a:gd name="T93" fmla="*/ 19 h 202"/>
                <a:gd name="T94" fmla="*/ 48 w 88"/>
                <a:gd name="T95" fmla="*/ 9 h 202"/>
                <a:gd name="T96" fmla="*/ 61 w 88"/>
                <a:gd name="T97" fmla="*/ 10 h 202"/>
                <a:gd name="T98" fmla="*/ 66 w 88"/>
                <a:gd name="T99" fmla="*/ 3 h 202"/>
                <a:gd name="T100" fmla="*/ 75 w 88"/>
                <a:gd name="T101" fmla="*/ 11 h 202"/>
                <a:gd name="T102" fmla="*/ 84 w 88"/>
                <a:gd name="T103" fmla="*/ 19 h 202"/>
                <a:gd name="T104" fmla="*/ 85 w 88"/>
                <a:gd name="T105" fmla="*/ 32 h 202"/>
                <a:gd name="T106" fmla="*/ 84 w 88"/>
                <a:gd name="T107" fmla="*/ 47 h 202"/>
                <a:gd name="T108" fmla="*/ 37 w 88"/>
                <a:gd name="T109" fmla="*/ 191 h 202"/>
                <a:gd name="T110" fmla="*/ 37 w 88"/>
                <a:gd name="T111" fmla="*/ 183 h 202"/>
                <a:gd name="T112" fmla="*/ 52 w 88"/>
                <a:gd name="T113" fmla="*/ 176 h 202"/>
                <a:gd name="T114" fmla="*/ 55 w 88"/>
                <a:gd name="T115" fmla="*/ 170 h 202"/>
                <a:gd name="T116" fmla="*/ 47 w 88"/>
                <a:gd name="T117" fmla="*/ 17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8" h="202">
                  <a:moveTo>
                    <a:pt x="88" y="56"/>
                  </a:moveTo>
                  <a:cubicBezTo>
                    <a:pt x="88" y="56"/>
                    <a:pt x="88" y="57"/>
                    <a:pt x="88" y="57"/>
                  </a:cubicBezTo>
                  <a:cubicBezTo>
                    <a:pt x="88" y="57"/>
                    <a:pt x="88" y="57"/>
                    <a:pt x="87" y="57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6" y="57"/>
                    <a:pt x="87" y="57"/>
                    <a:pt x="86" y="58"/>
                  </a:cubicBezTo>
                  <a:cubicBezTo>
                    <a:pt x="87" y="57"/>
                    <a:pt x="86" y="57"/>
                    <a:pt x="86" y="57"/>
                  </a:cubicBezTo>
                  <a:cubicBezTo>
                    <a:pt x="86" y="57"/>
                    <a:pt x="86" y="57"/>
                    <a:pt x="85" y="57"/>
                  </a:cubicBezTo>
                  <a:cubicBezTo>
                    <a:pt x="85" y="56"/>
                    <a:pt x="85" y="56"/>
                    <a:pt x="85" y="56"/>
                  </a:cubicBezTo>
                  <a:cubicBezTo>
                    <a:pt x="84" y="57"/>
                    <a:pt x="85" y="57"/>
                    <a:pt x="84" y="57"/>
                  </a:cubicBezTo>
                  <a:cubicBezTo>
                    <a:pt x="84" y="57"/>
                    <a:pt x="84" y="57"/>
                    <a:pt x="84" y="57"/>
                  </a:cubicBezTo>
                  <a:cubicBezTo>
                    <a:pt x="84" y="56"/>
                    <a:pt x="83" y="56"/>
                    <a:pt x="83" y="56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3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6"/>
                    <a:pt x="82" y="56"/>
                  </a:cubicBezTo>
                  <a:cubicBezTo>
                    <a:pt x="81" y="57"/>
                    <a:pt x="82" y="57"/>
                    <a:pt x="81" y="57"/>
                  </a:cubicBezTo>
                  <a:cubicBezTo>
                    <a:pt x="81" y="58"/>
                    <a:pt x="81" y="58"/>
                    <a:pt x="81" y="59"/>
                  </a:cubicBezTo>
                  <a:cubicBezTo>
                    <a:pt x="81" y="58"/>
                    <a:pt x="81" y="58"/>
                    <a:pt x="81" y="57"/>
                  </a:cubicBezTo>
                  <a:cubicBezTo>
                    <a:pt x="80" y="57"/>
                    <a:pt x="80" y="57"/>
                    <a:pt x="80" y="57"/>
                  </a:cubicBezTo>
                  <a:cubicBezTo>
                    <a:pt x="79" y="56"/>
                    <a:pt x="79" y="55"/>
                    <a:pt x="78" y="55"/>
                  </a:cubicBezTo>
                  <a:cubicBezTo>
                    <a:pt x="78" y="56"/>
                    <a:pt x="78" y="57"/>
                    <a:pt x="78" y="57"/>
                  </a:cubicBezTo>
                  <a:cubicBezTo>
                    <a:pt x="78" y="57"/>
                    <a:pt x="78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6"/>
                    <a:pt x="77" y="56"/>
                  </a:cubicBezTo>
                  <a:cubicBezTo>
                    <a:pt x="76" y="56"/>
                    <a:pt x="76" y="56"/>
                    <a:pt x="76" y="57"/>
                  </a:cubicBezTo>
                  <a:cubicBezTo>
                    <a:pt x="75" y="57"/>
                    <a:pt x="76" y="57"/>
                    <a:pt x="76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8"/>
                    <a:pt x="75" y="58"/>
                    <a:pt x="75" y="5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5" y="59"/>
                    <a:pt x="76" y="59"/>
                    <a:pt x="76" y="59"/>
                  </a:cubicBezTo>
                  <a:cubicBezTo>
                    <a:pt x="76" y="60"/>
                    <a:pt x="75" y="60"/>
                    <a:pt x="75" y="60"/>
                  </a:cubicBezTo>
                  <a:cubicBezTo>
                    <a:pt x="75" y="60"/>
                    <a:pt x="76" y="60"/>
                    <a:pt x="76" y="61"/>
                  </a:cubicBezTo>
                  <a:cubicBezTo>
                    <a:pt x="75" y="61"/>
                    <a:pt x="74" y="60"/>
                    <a:pt x="74" y="60"/>
                  </a:cubicBezTo>
                  <a:cubicBezTo>
                    <a:pt x="73" y="59"/>
                    <a:pt x="73" y="58"/>
                    <a:pt x="72" y="58"/>
                  </a:cubicBezTo>
                  <a:cubicBezTo>
                    <a:pt x="72" y="58"/>
                    <a:pt x="72" y="58"/>
                    <a:pt x="72" y="59"/>
                  </a:cubicBezTo>
                  <a:cubicBezTo>
                    <a:pt x="73" y="59"/>
                    <a:pt x="73" y="60"/>
                    <a:pt x="73" y="60"/>
                  </a:cubicBezTo>
                  <a:cubicBezTo>
                    <a:pt x="73" y="60"/>
                    <a:pt x="74" y="60"/>
                    <a:pt x="74" y="61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62"/>
                    <a:pt x="74" y="62"/>
                    <a:pt x="74" y="62"/>
                  </a:cubicBezTo>
                  <a:cubicBezTo>
                    <a:pt x="74" y="63"/>
                    <a:pt x="73" y="63"/>
                    <a:pt x="73" y="63"/>
                  </a:cubicBezTo>
                  <a:cubicBezTo>
                    <a:pt x="72" y="63"/>
                    <a:pt x="71" y="63"/>
                    <a:pt x="71" y="63"/>
                  </a:cubicBezTo>
                  <a:cubicBezTo>
                    <a:pt x="70" y="63"/>
                    <a:pt x="70" y="64"/>
                    <a:pt x="70" y="64"/>
                  </a:cubicBezTo>
                  <a:cubicBezTo>
                    <a:pt x="70" y="64"/>
                    <a:pt x="69" y="64"/>
                    <a:pt x="69" y="64"/>
                  </a:cubicBezTo>
                  <a:cubicBezTo>
                    <a:pt x="68" y="65"/>
                    <a:pt x="69" y="65"/>
                    <a:pt x="70" y="65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70"/>
                  </a:cubicBezTo>
                  <a:cubicBezTo>
                    <a:pt x="69" y="70"/>
                    <a:pt x="69" y="70"/>
                    <a:pt x="69" y="71"/>
                  </a:cubicBezTo>
                  <a:cubicBezTo>
                    <a:pt x="69" y="71"/>
                    <a:pt x="68" y="70"/>
                    <a:pt x="68" y="71"/>
                  </a:cubicBezTo>
                  <a:cubicBezTo>
                    <a:pt x="68" y="72"/>
                    <a:pt x="68" y="72"/>
                    <a:pt x="68" y="73"/>
                  </a:cubicBezTo>
                  <a:cubicBezTo>
                    <a:pt x="67" y="72"/>
                    <a:pt x="67" y="72"/>
                    <a:pt x="67" y="73"/>
                  </a:cubicBezTo>
                  <a:cubicBezTo>
                    <a:pt x="67" y="73"/>
                    <a:pt x="68" y="73"/>
                    <a:pt x="68" y="73"/>
                  </a:cubicBezTo>
                  <a:cubicBezTo>
                    <a:pt x="68" y="73"/>
                    <a:pt x="69" y="73"/>
                    <a:pt x="69" y="74"/>
                  </a:cubicBezTo>
                  <a:cubicBezTo>
                    <a:pt x="69" y="74"/>
                    <a:pt x="69" y="74"/>
                    <a:pt x="69" y="74"/>
                  </a:cubicBezTo>
                  <a:cubicBezTo>
                    <a:pt x="69" y="74"/>
                    <a:pt x="69" y="75"/>
                    <a:pt x="69" y="75"/>
                  </a:cubicBezTo>
                  <a:cubicBezTo>
                    <a:pt x="68" y="75"/>
                    <a:pt x="68" y="74"/>
                    <a:pt x="68" y="74"/>
                  </a:cubicBezTo>
                  <a:cubicBezTo>
                    <a:pt x="67" y="75"/>
                    <a:pt x="68" y="75"/>
                    <a:pt x="68" y="76"/>
                  </a:cubicBezTo>
                  <a:cubicBezTo>
                    <a:pt x="69" y="76"/>
                    <a:pt x="69" y="76"/>
                    <a:pt x="69" y="77"/>
                  </a:cubicBezTo>
                  <a:cubicBezTo>
                    <a:pt x="69" y="76"/>
                    <a:pt x="69" y="76"/>
                    <a:pt x="70" y="76"/>
                  </a:cubicBezTo>
                  <a:cubicBezTo>
                    <a:pt x="70" y="76"/>
                    <a:pt x="70" y="77"/>
                    <a:pt x="70" y="77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69" y="78"/>
                    <a:pt x="70" y="78"/>
                    <a:pt x="70" y="78"/>
                  </a:cubicBezTo>
                  <a:cubicBezTo>
                    <a:pt x="70" y="78"/>
                    <a:pt x="70" y="77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1" y="78"/>
                    <a:pt x="71" y="78"/>
                  </a:cubicBezTo>
                  <a:cubicBezTo>
                    <a:pt x="71" y="78"/>
                    <a:pt x="70" y="79"/>
                    <a:pt x="70" y="79"/>
                  </a:cubicBezTo>
                  <a:cubicBezTo>
                    <a:pt x="70" y="80"/>
                    <a:pt x="69" y="81"/>
                    <a:pt x="69" y="80"/>
                  </a:cubicBezTo>
                  <a:cubicBezTo>
                    <a:pt x="69" y="80"/>
                    <a:pt x="69" y="80"/>
                    <a:pt x="69" y="81"/>
                  </a:cubicBezTo>
                  <a:cubicBezTo>
                    <a:pt x="69" y="81"/>
                    <a:pt x="68" y="81"/>
                    <a:pt x="68" y="81"/>
                  </a:cubicBezTo>
                  <a:cubicBezTo>
                    <a:pt x="68" y="81"/>
                    <a:pt x="68" y="82"/>
                    <a:pt x="68" y="82"/>
                  </a:cubicBezTo>
                  <a:cubicBezTo>
                    <a:pt x="67" y="82"/>
                    <a:pt x="67" y="82"/>
                    <a:pt x="67" y="83"/>
                  </a:cubicBezTo>
                  <a:cubicBezTo>
                    <a:pt x="67" y="83"/>
                    <a:pt x="66" y="84"/>
                    <a:pt x="66" y="84"/>
                  </a:cubicBezTo>
                  <a:cubicBezTo>
                    <a:pt x="66" y="85"/>
                    <a:pt x="66" y="86"/>
                    <a:pt x="65" y="87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65" y="88"/>
                    <a:pt x="65" y="88"/>
                    <a:pt x="65" y="89"/>
                  </a:cubicBezTo>
                  <a:cubicBezTo>
                    <a:pt x="65" y="89"/>
                    <a:pt x="65" y="88"/>
                    <a:pt x="64" y="88"/>
                  </a:cubicBezTo>
                  <a:cubicBezTo>
                    <a:pt x="64" y="88"/>
                    <a:pt x="64" y="89"/>
                    <a:pt x="64" y="89"/>
                  </a:cubicBezTo>
                  <a:cubicBezTo>
                    <a:pt x="63" y="89"/>
                    <a:pt x="63" y="89"/>
                    <a:pt x="63" y="89"/>
                  </a:cubicBezTo>
                  <a:cubicBezTo>
                    <a:pt x="63" y="89"/>
                    <a:pt x="63" y="91"/>
                    <a:pt x="62" y="90"/>
                  </a:cubicBezTo>
                  <a:cubicBezTo>
                    <a:pt x="62" y="90"/>
                    <a:pt x="62" y="89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61" y="91"/>
                    <a:pt x="61" y="91"/>
                    <a:pt x="61" y="91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1"/>
                    <a:pt x="59" y="92"/>
                    <a:pt x="59" y="92"/>
                  </a:cubicBezTo>
                  <a:cubicBezTo>
                    <a:pt x="58" y="93"/>
                    <a:pt x="58" y="95"/>
                    <a:pt x="57" y="93"/>
                  </a:cubicBezTo>
                  <a:cubicBezTo>
                    <a:pt x="57" y="93"/>
                    <a:pt x="57" y="92"/>
                    <a:pt x="56" y="92"/>
                  </a:cubicBezTo>
                  <a:cubicBezTo>
                    <a:pt x="56" y="92"/>
                    <a:pt x="57" y="94"/>
                    <a:pt x="57" y="94"/>
                  </a:cubicBezTo>
                  <a:cubicBezTo>
                    <a:pt x="56" y="94"/>
                    <a:pt x="56" y="94"/>
                    <a:pt x="56" y="94"/>
                  </a:cubicBezTo>
                  <a:cubicBezTo>
                    <a:pt x="55" y="94"/>
                    <a:pt x="55" y="94"/>
                    <a:pt x="55" y="94"/>
                  </a:cubicBezTo>
                  <a:cubicBezTo>
                    <a:pt x="55" y="94"/>
                    <a:pt x="55" y="95"/>
                    <a:pt x="55" y="95"/>
                  </a:cubicBezTo>
                  <a:cubicBezTo>
                    <a:pt x="55" y="96"/>
                    <a:pt x="55" y="96"/>
                    <a:pt x="54" y="96"/>
                  </a:cubicBezTo>
                  <a:cubicBezTo>
                    <a:pt x="54" y="96"/>
                    <a:pt x="54" y="97"/>
                    <a:pt x="54" y="97"/>
                  </a:cubicBezTo>
                  <a:cubicBezTo>
                    <a:pt x="53" y="97"/>
                    <a:pt x="54" y="98"/>
                    <a:pt x="53" y="98"/>
                  </a:cubicBezTo>
                  <a:cubicBezTo>
                    <a:pt x="53" y="98"/>
                    <a:pt x="53" y="97"/>
                    <a:pt x="52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2" y="97"/>
                    <a:pt x="53" y="97"/>
                    <a:pt x="52" y="98"/>
                  </a:cubicBezTo>
                  <a:cubicBezTo>
                    <a:pt x="52" y="98"/>
                    <a:pt x="51" y="98"/>
                    <a:pt x="51" y="98"/>
                  </a:cubicBezTo>
                  <a:cubicBezTo>
                    <a:pt x="51" y="98"/>
                    <a:pt x="51" y="98"/>
                    <a:pt x="51" y="99"/>
                  </a:cubicBezTo>
                  <a:cubicBezTo>
                    <a:pt x="51" y="99"/>
                    <a:pt x="50" y="99"/>
                    <a:pt x="50" y="99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49" y="100"/>
                    <a:pt x="49" y="100"/>
                    <a:pt x="48" y="101"/>
                  </a:cubicBezTo>
                  <a:cubicBezTo>
                    <a:pt x="49" y="101"/>
                    <a:pt x="50" y="101"/>
                    <a:pt x="50" y="101"/>
                  </a:cubicBezTo>
                  <a:cubicBezTo>
                    <a:pt x="50" y="101"/>
                    <a:pt x="49" y="101"/>
                    <a:pt x="49" y="102"/>
                  </a:cubicBezTo>
                  <a:cubicBezTo>
                    <a:pt x="50" y="102"/>
                    <a:pt x="50" y="102"/>
                    <a:pt x="50" y="103"/>
                  </a:cubicBezTo>
                  <a:cubicBezTo>
                    <a:pt x="50" y="103"/>
                    <a:pt x="49" y="103"/>
                    <a:pt x="49" y="103"/>
                  </a:cubicBezTo>
                  <a:cubicBezTo>
                    <a:pt x="49" y="103"/>
                    <a:pt x="49" y="102"/>
                    <a:pt x="48" y="103"/>
                  </a:cubicBezTo>
                  <a:cubicBezTo>
                    <a:pt x="48" y="103"/>
                    <a:pt x="48" y="103"/>
                    <a:pt x="48" y="103"/>
                  </a:cubicBezTo>
                  <a:cubicBezTo>
                    <a:pt x="48" y="104"/>
                    <a:pt x="47" y="103"/>
                    <a:pt x="47" y="103"/>
                  </a:cubicBezTo>
                  <a:cubicBezTo>
                    <a:pt x="46" y="104"/>
                    <a:pt x="46" y="101"/>
                    <a:pt x="45" y="101"/>
                  </a:cubicBezTo>
                  <a:cubicBezTo>
                    <a:pt x="45" y="102"/>
                    <a:pt x="45" y="102"/>
                    <a:pt x="46" y="103"/>
                  </a:cubicBezTo>
                  <a:cubicBezTo>
                    <a:pt x="46" y="104"/>
                    <a:pt x="47" y="105"/>
                    <a:pt x="47" y="105"/>
                  </a:cubicBezTo>
                  <a:cubicBezTo>
                    <a:pt x="46" y="105"/>
                    <a:pt x="46" y="105"/>
                    <a:pt x="46" y="106"/>
                  </a:cubicBezTo>
                  <a:cubicBezTo>
                    <a:pt x="46" y="106"/>
                    <a:pt x="46" y="106"/>
                    <a:pt x="46" y="106"/>
                  </a:cubicBezTo>
                  <a:cubicBezTo>
                    <a:pt x="47" y="107"/>
                    <a:pt x="46" y="107"/>
                    <a:pt x="46" y="107"/>
                  </a:cubicBezTo>
                  <a:cubicBezTo>
                    <a:pt x="46" y="107"/>
                    <a:pt x="46" y="108"/>
                    <a:pt x="46" y="108"/>
                  </a:cubicBezTo>
                  <a:cubicBezTo>
                    <a:pt x="45" y="108"/>
                    <a:pt x="45" y="108"/>
                    <a:pt x="45" y="108"/>
                  </a:cubicBezTo>
                  <a:cubicBezTo>
                    <a:pt x="45" y="108"/>
                    <a:pt x="45" y="108"/>
                    <a:pt x="44" y="108"/>
                  </a:cubicBezTo>
                  <a:cubicBezTo>
                    <a:pt x="44" y="108"/>
                    <a:pt x="45" y="109"/>
                    <a:pt x="44" y="109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2" y="108"/>
                    <a:pt x="42" y="108"/>
                    <a:pt x="42" y="109"/>
                  </a:cubicBezTo>
                  <a:cubicBezTo>
                    <a:pt x="42" y="109"/>
                    <a:pt x="42" y="110"/>
                    <a:pt x="42" y="110"/>
                  </a:cubicBezTo>
                  <a:cubicBezTo>
                    <a:pt x="42" y="110"/>
                    <a:pt x="43" y="110"/>
                    <a:pt x="43" y="111"/>
                  </a:cubicBezTo>
                  <a:cubicBezTo>
                    <a:pt x="43" y="111"/>
                    <a:pt x="43" y="111"/>
                    <a:pt x="43" y="111"/>
                  </a:cubicBezTo>
                  <a:cubicBezTo>
                    <a:pt x="43" y="111"/>
                    <a:pt x="44" y="111"/>
                    <a:pt x="44" y="112"/>
                  </a:cubicBezTo>
                  <a:cubicBezTo>
                    <a:pt x="44" y="112"/>
                    <a:pt x="44" y="112"/>
                    <a:pt x="43" y="112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4"/>
                    <a:pt x="43" y="115"/>
                    <a:pt x="43" y="115"/>
                  </a:cubicBezTo>
                  <a:cubicBezTo>
                    <a:pt x="43" y="115"/>
                    <a:pt x="42" y="116"/>
                    <a:pt x="42" y="116"/>
                  </a:cubicBezTo>
                  <a:cubicBezTo>
                    <a:pt x="42" y="117"/>
                    <a:pt x="42" y="116"/>
                    <a:pt x="42" y="117"/>
                  </a:cubicBezTo>
                  <a:cubicBezTo>
                    <a:pt x="42" y="117"/>
                    <a:pt x="42" y="117"/>
                    <a:pt x="42" y="118"/>
                  </a:cubicBezTo>
                  <a:cubicBezTo>
                    <a:pt x="42" y="118"/>
                    <a:pt x="42" y="118"/>
                    <a:pt x="42" y="118"/>
                  </a:cubicBezTo>
                  <a:cubicBezTo>
                    <a:pt x="42" y="118"/>
                    <a:pt x="42" y="118"/>
                    <a:pt x="42" y="118"/>
                  </a:cubicBezTo>
                  <a:cubicBezTo>
                    <a:pt x="42" y="119"/>
                    <a:pt x="43" y="119"/>
                    <a:pt x="43" y="119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2" y="120"/>
                    <a:pt x="42" y="119"/>
                    <a:pt x="42" y="119"/>
                  </a:cubicBezTo>
                  <a:cubicBezTo>
                    <a:pt x="41" y="119"/>
                    <a:pt x="42" y="120"/>
                    <a:pt x="42" y="120"/>
                  </a:cubicBezTo>
                  <a:cubicBezTo>
                    <a:pt x="41" y="120"/>
                    <a:pt x="42" y="121"/>
                    <a:pt x="41" y="121"/>
                  </a:cubicBezTo>
                  <a:cubicBezTo>
                    <a:pt x="40" y="122"/>
                    <a:pt x="41" y="122"/>
                    <a:pt x="41" y="122"/>
                  </a:cubicBezTo>
                  <a:cubicBezTo>
                    <a:pt x="41" y="123"/>
                    <a:pt x="41" y="123"/>
                    <a:pt x="41" y="124"/>
                  </a:cubicBezTo>
                  <a:cubicBezTo>
                    <a:pt x="42" y="125"/>
                    <a:pt x="41" y="125"/>
                    <a:pt x="41" y="126"/>
                  </a:cubicBezTo>
                  <a:cubicBezTo>
                    <a:pt x="41" y="126"/>
                    <a:pt x="41" y="126"/>
                    <a:pt x="41" y="127"/>
                  </a:cubicBezTo>
                  <a:cubicBezTo>
                    <a:pt x="41" y="127"/>
                    <a:pt x="41" y="127"/>
                    <a:pt x="41" y="128"/>
                  </a:cubicBezTo>
                  <a:cubicBezTo>
                    <a:pt x="41" y="128"/>
                    <a:pt x="41" y="129"/>
                    <a:pt x="41" y="129"/>
                  </a:cubicBezTo>
                  <a:cubicBezTo>
                    <a:pt x="41" y="130"/>
                    <a:pt x="41" y="130"/>
                    <a:pt x="42" y="131"/>
                  </a:cubicBezTo>
                  <a:cubicBezTo>
                    <a:pt x="42" y="132"/>
                    <a:pt x="42" y="133"/>
                    <a:pt x="42" y="133"/>
                  </a:cubicBezTo>
                  <a:cubicBezTo>
                    <a:pt x="42" y="133"/>
                    <a:pt x="41" y="133"/>
                    <a:pt x="41" y="134"/>
                  </a:cubicBezTo>
                  <a:cubicBezTo>
                    <a:pt x="41" y="134"/>
                    <a:pt x="42" y="135"/>
                    <a:pt x="42" y="135"/>
                  </a:cubicBezTo>
                  <a:cubicBezTo>
                    <a:pt x="43" y="135"/>
                    <a:pt x="43" y="134"/>
                    <a:pt x="44" y="134"/>
                  </a:cubicBezTo>
                  <a:cubicBezTo>
                    <a:pt x="44" y="135"/>
                    <a:pt x="44" y="135"/>
                    <a:pt x="44" y="136"/>
                  </a:cubicBezTo>
                  <a:cubicBezTo>
                    <a:pt x="44" y="136"/>
                    <a:pt x="44" y="137"/>
                    <a:pt x="45" y="136"/>
                  </a:cubicBezTo>
                  <a:cubicBezTo>
                    <a:pt x="45" y="136"/>
                    <a:pt x="45" y="135"/>
                    <a:pt x="45" y="135"/>
                  </a:cubicBezTo>
                  <a:cubicBezTo>
                    <a:pt x="46" y="135"/>
                    <a:pt x="46" y="135"/>
                    <a:pt x="46" y="135"/>
                  </a:cubicBezTo>
                  <a:cubicBezTo>
                    <a:pt x="47" y="136"/>
                    <a:pt x="46" y="136"/>
                    <a:pt x="46" y="136"/>
                  </a:cubicBezTo>
                  <a:cubicBezTo>
                    <a:pt x="47" y="136"/>
                    <a:pt x="47" y="137"/>
                    <a:pt x="47" y="137"/>
                  </a:cubicBezTo>
                  <a:cubicBezTo>
                    <a:pt x="47" y="137"/>
                    <a:pt x="48" y="137"/>
                    <a:pt x="48" y="138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49" y="139"/>
                    <a:pt x="49" y="138"/>
                    <a:pt x="49" y="137"/>
                  </a:cubicBezTo>
                  <a:cubicBezTo>
                    <a:pt x="49" y="137"/>
                    <a:pt x="49" y="136"/>
                    <a:pt x="49" y="136"/>
                  </a:cubicBezTo>
                  <a:cubicBezTo>
                    <a:pt x="50" y="137"/>
                    <a:pt x="50" y="138"/>
                    <a:pt x="50" y="138"/>
                  </a:cubicBezTo>
                  <a:cubicBezTo>
                    <a:pt x="50" y="138"/>
                    <a:pt x="51" y="138"/>
                    <a:pt x="50" y="139"/>
                  </a:cubicBezTo>
                  <a:cubicBezTo>
                    <a:pt x="50" y="139"/>
                    <a:pt x="50" y="139"/>
                    <a:pt x="50" y="139"/>
                  </a:cubicBezTo>
                  <a:cubicBezTo>
                    <a:pt x="49" y="139"/>
                    <a:pt x="51" y="139"/>
                    <a:pt x="50" y="140"/>
                  </a:cubicBezTo>
                  <a:cubicBezTo>
                    <a:pt x="50" y="140"/>
                    <a:pt x="49" y="140"/>
                    <a:pt x="50" y="140"/>
                  </a:cubicBezTo>
                  <a:cubicBezTo>
                    <a:pt x="50" y="141"/>
                    <a:pt x="50" y="141"/>
                    <a:pt x="50" y="141"/>
                  </a:cubicBezTo>
                  <a:cubicBezTo>
                    <a:pt x="50" y="141"/>
                    <a:pt x="50" y="141"/>
                    <a:pt x="50" y="142"/>
                  </a:cubicBezTo>
                  <a:cubicBezTo>
                    <a:pt x="51" y="142"/>
                    <a:pt x="51" y="141"/>
                    <a:pt x="51" y="141"/>
                  </a:cubicBezTo>
                  <a:cubicBezTo>
                    <a:pt x="52" y="141"/>
                    <a:pt x="52" y="143"/>
                    <a:pt x="53" y="144"/>
                  </a:cubicBezTo>
                  <a:cubicBezTo>
                    <a:pt x="53" y="144"/>
                    <a:pt x="54" y="145"/>
                    <a:pt x="53" y="145"/>
                  </a:cubicBezTo>
                  <a:cubicBezTo>
                    <a:pt x="53" y="145"/>
                    <a:pt x="52" y="145"/>
                    <a:pt x="52" y="146"/>
                  </a:cubicBezTo>
                  <a:cubicBezTo>
                    <a:pt x="52" y="146"/>
                    <a:pt x="53" y="146"/>
                    <a:pt x="54" y="146"/>
                  </a:cubicBezTo>
                  <a:cubicBezTo>
                    <a:pt x="54" y="147"/>
                    <a:pt x="53" y="147"/>
                    <a:pt x="53" y="147"/>
                  </a:cubicBezTo>
                  <a:cubicBezTo>
                    <a:pt x="52" y="147"/>
                    <a:pt x="52" y="148"/>
                    <a:pt x="51" y="148"/>
                  </a:cubicBezTo>
                  <a:cubicBezTo>
                    <a:pt x="50" y="148"/>
                    <a:pt x="50" y="150"/>
                    <a:pt x="49" y="150"/>
                  </a:cubicBezTo>
                  <a:cubicBezTo>
                    <a:pt x="49" y="150"/>
                    <a:pt x="49" y="150"/>
                    <a:pt x="48" y="151"/>
                  </a:cubicBezTo>
                  <a:cubicBezTo>
                    <a:pt x="48" y="151"/>
                    <a:pt x="47" y="151"/>
                    <a:pt x="47" y="152"/>
                  </a:cubicBezTo>
                  <a:cubicBezTo>
                    <a:pt x="45" y="152"/>
                    <a:pt x="45" y="150"/>
                    <a:pt x="44" y="150"/>
                  </a:cubicBezTo>
                  <a:cubicBezTo>
                    <a:pt x="44" y="149"/>
                    <a:pt x="44" y="149"/>
                    <a:pt x="43" y="149"/>
                  </a:cubicBezTo>
                  <a:cubicBezTo>
                    <a:pt x="43" y="149"/>
                    <a:pt x="43" y="149"/>
                    <a:pt x="43" y="149"/>
                  </a:cubicBezTo>
                  <a:cubicBezTo>
                    <a:pt x="42" y="149"/>
                    <a:pt x="43" y="149"/>
                    <a:pt x="42" y="150"/>
                  </a:cubicBezTo>
                  <a:cubicBezTo>
                    <a:pt x="41" y="150"/>
                    <a:pt x="41" y="149"/>
                    <a:pt x="40" y="149"/>
                  </a:cubicBezTo>
                  <a:cubicBezTo>
                    <a:pt x="40" y="148"/>
                    <a:pt x="40" y="148"/>
                    <a:pt x="39" y="149"/>
                  </a:cubicBezTo>
                  <a:cubicBezTo>
                    <a:pt x="39" y="148"/>
                    <a:pt x="38" y="149"/>
                    <a:pt x="38" y="149"/>
                  </a:cubicBezTo>
                  <a:cubicBezTo>
                    <a:pt x="37" y="149"/>
                    <a:pt x="36" y="147"/>
                    <a:pt x="36" y="149"/>
                  </a:cubicBezTo>
                  <a:cubicBezTo>
                    <a:pt x="36" y="149"/>
                    <a:pt x="36" y="149"/>
                    <a:pt x="36" y="149"/>
                  </a:cubicBezTo>
                  <a:cubicBezTo>
                    <a:pt x="36" y="150"/>
                    <a:pt x="35" y="150"/>
                    <a:pt x="35" y="150"/>
                  </a:cubicBezTo>
                  <a:cubicBezTo>
                    <a:pt x="35" y="150"/>
                    <a:pt x="33" y="149"/>
                    <a:pt x="33" y="149"/>
                  </a:cubicBezTo>
                  <a:cubicBezTo>
                    <a:pt x="32" y="150"/>
                    <a:pt x="34" y="150"/>
                    <a:pt x="35" y="150"/>
                  </a:cubicBezTo>
                  <a:cubicBezTo>
                    <a:pt x="36" y="150"/>
                    <a:pt x="37" y="150"/>
                    <a:pt x="38" y="150"/>
                  </a:cubicBezTo>
                  <a:cubicBezTo>
                    <a:pt x="38" y="151"/>
                    <a:pt x="39" y="152"/>
                    <a:pt x="39" y="151"/>
                  </a:cubicBezTo>
                  <a:cubicBezTo>
                    <a:pt x="39" y="150"/>
                    <a:pt x="38" y="150"/>
                    <a:pt x="38" y="150"/>
                  </a:cubicBezTo>
                  <a:cubicBezTo>
                    <a:pt x="39" y="149"/>
                    <a:pt x="40" y="151"/>
                    <a:pt x="40" y="151"/>
                  </a:cubicBezTo>
                  <a:cubicBezTo>
                    <a:pt x="41" y="151"/>
                    <a:pt x="41" y="151"/>
                    <a:pt x="41" y="152"/>
                  </a:cubicBezTo>
                  <a:cubicBezTo>
                    <a:pt x="42" y="152"/>
                    <a:pt x="42" y="152"/>
                    <a:pt x="42" y="153"/>
                  </a:cubicBezTo>
                  <a:cubicBezTo>
                    <a:pt x="42" y="153"/>
                    <a:pt x="42" y="152"/>
                    <a:pt x="43" y="152"/>
                  </a:cubicBezTo>
                  <a:cubicBezTo>
                    <a:pt x="43" y="152"/>
                    <a:pt x="43" y="153"/>
                    <a:pt x="44" y="153"/>
                  </a:cubicBezTo>
                  <a:cubicBezTo>
                    <a:pt x="44" y="153"/>
                    <a:pt x="44" y="153"/>
                    <a:pt x="45" y="153"/>
                  </a:cubicBezTo>
                  <a:cubicBezTo>
                    <a:pt x="45" y="153"/>
                    <a:pt x="45" y="153"/>
                    <a:pt x="46" y="153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8" y="152"/>
                    <a:pt x="48" y="152"/>
                    <a:pt x="48" y="152"/>
                  </a:cubicBezTo>
                  <a:cubicBezTo>
                    <a:pt x="48" y="152"/>
                    <a:pt x="48" y="152"/>
                    <a:pt x="48" y="152"/>
                  </a:cubicBezTo>
                  <a:cubicBezTo>
                    <a:pt x="48" y="152"/>
                    <a:pt x="48" y="153"/>
                    <a:pt x="48" y="153"/>
                  </a:cubicBezTo>
                  <a:cubicBezTo>
                    <a:pt x="49" y="153"/>
                    <a:pt x="49" y="153"/>
                    <a:pt x="49" y="154"/>
                  </a:cubicBezTo>
                  <a:cubicBezTo>
                    <a:pt x="49" y="154"/>
                    <a:pt x="49" y="155"/>
                    <a:pt x="49" y="155"/>
                  </a:cubicBezTo>
                  <a:cubicBezTo>
                    <a:pt x="48" y="155"/>
                    <a:pt x="48" y="155"/>
                    <a:pt x="47" y="155"/>
                  </a:cubicBezTo>
                  <a:cubicBezTo>
                    <a:pt x="47" y="156"/>
                    <a:pt x="47" y="156"/>
                    <a:pt x="46" y="156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45" y="157"/>
                    <a:pt x="45" y="157"/>
                    <a:pt x="45" y="157"/>
                  </a:cubicBezTo>
                  <a:cubicBezTo>
                    <a:pt x="45" y="156"/>
                    <a:pt x="45" y="155"/>
                    <a:pt x="45" y="154"/>
                  </a:cubicBezTo>
                  <a:cubicBezTo>
                    <a:pt x="44" y="155"/>
                    <a:pt x="44" y="156"/>
                    <a:pt x="44" y="157"/>
                  </a:cubicBezTo>
                  <a:cubicBezTo>
                    <a:pt x="44" y="157"/>
                    <a:pt x="44" y="157"/>
                    <a:pt x="44" y="157"/>
                  </a:cubicBezTo>
                  <a:cubicBezTo>
                    <a:pt x="44" y="158"/>
                    <a:pt x="44" y="158"/>
                    <a:pt x="43" y="158"/>
                  </a:cubicBezTo>
                  <a:cubicBezTo>
                    <a:pt x="43" y="159"/>
                    <a:pt x="42" y="160"/>
                    <a:pt x="41" y="159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40" y="161"/>
                    <a:pt x="40" y="161"/>
                    <a:pt x="40" y="161"/>
                  </a:cubicBezTo>
                  <a:cubicBezTo>
                    <a:pt x="39" y="161"/>
                    <a:pt x="39" y="161"/>
                    <a:pt x="38" y="161"/>
                  </a:cubicBezTo>
                  <a:cubicBezTo>
                    <a:pt x="37" y="161"/>
                    <a:pt x="36" y="161"/>
                    <a:pt x="36" y="161"/>
                  </a:cubicBezTo>
                  <a:cubicBezTo>
                    <a:pt x="35" y="161"/>
                    <a:pt x="34" y="161"/>
                    <a:pt x="35" y="161"/>
                  </a:cubicBezTo>
                  <a:cubicBezTo>
                    <a:pt x="35" y="161"/>
                    <a:pt x="37" y="161"/>
                    <a:pt x="37" y="161"/>
                  </a:cubicBezTo>
                  <a:cubicBezTo>
                    <a:pt x="38" y="162"/>
                    <a:pt x="39" y="162"/>
                    <a:pt x="39" y="162"/>
                  </a:cubicBezTo>
                  <a:cubicBezTo>
                    <a:pt x="40" y="164"/>
                    <a:pt x="37" y="163"/>
                    <a:pt x="36" y="163"/>
                  </a:cubicBezTo>
                  <a:cubicBezTo>
                    <a:pt x="36" y="163"/>
                    <a:pt x="38" y="164"/>
                    <a:pt x="38" y="164"/>
                  </a:cubicBezTo>
                  <a:cubicBezTo>
                    <a:pt x="38" y="164"/>
                    <a:pt x="39" y="164"/>
                    <a:pt x="39" y="165"/>
                  </a:cubicBezTo>
                  <a:cubicBezTo>
                    <a:pt x="39" y="165"/>
                    <a:pt x="39" y="165"/>
                    <a:pt x="38" y="165"/>
                  </a:cubicBezTo>
                  <a:cubicBezTo>
                    <a:pt x="38" y="166"/>
                    <a:pt x="38" y="166"/>
                    <a:pt x="39" y="166"/>
                  </a:cubicBezTo>
                  <a:cubicBezTo>
                    <a:pt x="39" y="167"/>
                    <a:pt x="39" y="167"/>
                    <a:pt x="38" y="167"/>
                  </a:cubicBezTo>
                  <a:cubicBezTo>
                    <a:pt x="38" y="167"/>
                    <a:pt x="38" y="166"/>
                    <a:pt x="37" y="166"/>
                  </a:cubicBezTo>
                  <a:cubicBezTo>
                    <a:pt x="37" y="167"/>
                    <a:pt x="38" y="168"/>
                    <a:pt x="38" y="168"/>
                  </a:cubicBezTo>
                  <a:cubicBezTo>
                    <a:pt x="38" y="169"/>
                    <a:pt x="38" y="169"/>
                    <a:pt x="38" y="169"/>
                  </a:cubicBezTo>
                  <a:cubicBezTo>
                    <a:pt x="38" y="170"/>
                    <a:pt x="38" y="170"/>
                    <a:pt x="38" y="170"/>
                  </a:cubicBezTo>
                  <a:cubicBezTo>
                    <a:pt x="37" y="171"/>
                    <a:pt x="37" y="170"/>
                    <a:pt x="37" y="169"/>
                  </a:cubicBezTo>
                  <a:cubicBezTo>
                    <a:pt x="36" y="170"/>
                    <a:pt x="37" y="170"/>
                    <a:pt x="37" y="170"/>
                  </a:cubicBezTo>
                  <a:cubicBezTo>
                    <a:pt x="37" y="170"/>
                    <a:pt x="36" y="170"/>
                    <a:pt x="36" y="170"/>
                  </a:cubicBezTo>
                  <a:cubicBezTo>
                    <a:pt x="36" y="171"/>
                    <a:pt x="37" y="171"/>
                    <a:pt x="37" y="172"/>
                  </a:cubicBezTo>
                  <a:cubicBezTo>
                    <a:pt x="37" y="172"/>
                    <a:pt x="38" y="173"/>
                    <a:pt x="38" y="173"/>
                  </a:cubicBezTo>
                  <a:cubicBezTo>
                    <a:pt x="38" y="173"/>
                    <a:pt x="37" y="173"/>
                    <a:pt x="37" y="173"/>
                  </a:cubicBezTo>
                  <a:cubicBezTo>
                    <a:pt x="37" y="173"/>
                    <a:pt x="37" y="174"/>
                    <a:pt x="37" y="174"/>
                  </a:cubicBezTo>
                  <a:cubicBezTo>
                    <a:pt x="37" y="174"/>
                    <a:pt x="36" y="174"/>
                    <a:pt x="36" y="174"/>
                  </a:cubicBezTo>
                  <a:cubicBezTo>
                    <a:pt x="36" y="175"/>
                    <a:pt x="37" y="175"/>
                    <a:pt x="37" y="175"/>
                  </a:cubicBezTo>
                  <a:cubicBezTo>
                    <a:pt x="38" y="175"/>
                    <a:pt x="38" y="176"/>
                    <a:pt x="38" y="176"/>
                  </a:cubicBezTo>
                  <a:cubicBezTo>
                    <a:pt x="37" y="177"/>
                    <a:pt x="37" y="177"/>
                    <a:pt x="37" y="177"/>
                  </a:cubicBezTo>
                  <a:cubicBezTo>
                    <a:pt x="37" y="177"/>
                    <a:pt x="37" y="177"/>
                    <a:pt x="37" y="178"/>
                  </a:cubicBezTo>
                  <a:cubicBezTo>
                    <a:pt x="36" y="178"/>
                    <a:pt x="36" y="179"/>
                    <a:pt x="36" y="180"/>
                  </a:cubicBezTo>
                  <a:cubicBezTo>
                    <a:pt x="36" y="180"/>
                    <a:pt x="38" y="181"/>
                    <a:pt x="36" y="181"/>
                  </a:cubicBezTo>
                  <a:cubicBezTo>
                    <a:pt x="36" y="182"/>
                    <a:pt x="36" y="183"/>
                    <a:pt x="36" y="183"/>
                  </a:cubicBezTo>
                  <a:cubicBezTo>
                    <a:pt x="36" y="184"/>
                    <a:pt x="36" y="184"/>
                    <a:pt x="36" y="184"/>
                  </a:cubicBezTo>
                  <a:cubicBezTo>
                    <a:pt x="36" y="184"/>
                    <a:pt x="36" y="184"/>
                    <a:pt x="36" y="184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6" y="185"/>
                    <a:pt x="36" y="185"/>
                    <a:pt x="36" y="186"/>
                  </a:cubicBezTo>
                  <a:cubicBezTo>
                    <a:pt x="35" y="186"/>
                    <a:pt x="35" y="186"/>
                    <a:pt x="35" y="187"/>
                  </a:cubicBezTo>
                  <a:cubicBezTo>
                    <a:pt x="34" y="187"/>
                    <a:pt x="35" y="187"/>
                    <a:pt x="34" y="187"/>
                  </a:cubicBezTo>
                  <a:cubicBezTo>
                    <a:pt x="34" y="188"/>
                    <a:pt x="34" y="188"/>
                    <a:pt x="34" y="188"/>
                  </a:cubicBezTo>
                  <a:cubicBezTo>
                    <a:pt x="34" y="188"/>
                    <a:pt x="34" y="189"/>
                    <a:pt x="34" y="189"/>
                  </a:cubicBezTo>
                  <a:cubicBezTo>
                    <a:pt x="34" y="190"/>
                    <a:pt x="34" y="190"/>
                    <a:pt x="33" y="190"/>
                  </a:cubicBezTo>
                  <a:cubicBezTo>
                    <a:pt x="33" y="191"/>
                    <a:pt x="33" y="191"/>
                    <a:pt x="33" y="192"/>
                  </a:cubicBezTo>
                  <a:cubicBezTo>
                    <a:pt x="32" y="192"/>
                    <a:pt x="32" y="193"/>
                    <a:pt x="32" y="192"/>
                  </a:cubicBezTo>
                  <a:cubicBezTo>
                    <a:pt x="31" y="192"/>
                    <a:pt x="30" y="191"/>
                    <a:pt x="30" y="192"/>
                  </a:cubicBezTo>
                  <a:cubicBezTo>
                    <a:pt x="29" y="192"/>
                    <a:pt x="29" y="192"/>
                    <a:pt x="29" y="192"/>
                  </a:cubicBezTo>
                  <a:cubicBezTo>
                    <a:pt x="29" y="192"/>
                    <a:pt x="29" y="192"/>
                    <a:pt x="28" y="192"/>
                  </a:cubicBezTo>
                  <a:cubicBezTo>
                    <a:pt x="28" y="192"/>
                    <a:pt x="28" y="192"/>
                    <a:pt x="28" y="192"/>
                  </a:cubicBezTo>
                  <a:cubicBezTo>
                    <a:pt x="28" y="192"/>
                    <a:pt x="27" y="192"/>
                    <a:pt x="27" y="192"/>
                  </a:cubicBezTo>
                  <a:cubicBezTo>
                    <a:pt x="27" y="192"/>
                    <a:pt x="26" y="192"/>
                    <a:pt x="26" y="192"/>
                  </a:cubicBezTo>
                  <a:cubicBezTo>
                    <a:pt x="25" y="192"/>
                    <a:pt x="25" y="192"/>
                    <a:pt x="24" y="192"/>
                  </a:cubicBezTo>
                  <a:cubicBezTo>
                    <a:pt x="24" y="192"/>
                    <a:pt x="25" y="193"/>
                    <a:pt x="24" y="194"/>
                  </a:cubicBezTo>
                  <a:cubicBezTo>
                    <a:pt x="24" y="194"/>
                    <a:pt x="23" y="193"/>
                    <a:pt x="23" y="193"/>
                  </a:cubicBezTo>
                  <a:cubicBezTo>
                    <a:pt x="23" y="193"/>
                    <a:pt x="23" y="194"/>
                    <a:pt x="23" y="194"/>
                  </a:cubicBezTo>
                  <a:cubicBezTo>
                    <a:pt x="22" y="195"/>
                    <a:pt x="21" y="196"/>
                    <a:pt x="21" y="197"/>
                  </a:cubicBezTo>
                  <a:cubicBezTo>
                    <a:pt x="21" y="198"/>
                    <a:pt x="22" y="199"/>
                    <a:pt x="22" y="200"/>
                  </a:cubicBezTo>
                  <a:cubicBezTo>
                    <a:pt x="22" y="200"/>
                    <a:pt x="21" y="201"/>
                    <a:pt x="21" y="201"/>
                  </a:cubicBezTo>
                  <a:cubicBezTo>
                    <a:pt x="20" y="202"/>
                    <a:pt x="20" y="201"/>
                    <a:pt x="19" y="201"/>
                  </a:cubicBezTo>
                  <a:cubicBezTo>
                    <a:pt x="19" y="201"/>
                    <a:pt x="19" y="201"/>
                    <a:pt x="18" y="201"/>
                  </a:cubicBezTo>
                  <a:cubicBezTo>
                    <a:pt x="17" y="201"/>
                    <a:pt x="17" y="201"/>
                    <a:pt x="16" y="201"/>
                  </a:cubicBezTo>
                  <a:cubicBezTo>
                    <a:pt x="15" y="202"/>
                    <a:pt x="13" y="202"/>
                    <a:pt x="13" y="201"/>
                  </a:cubicBezTo>
                  <a:cubicBezTo>
                    <a:pt x="13" y="200"/>
                    <a:pt x="12" y="199"/>
                    <a:pt x="13" y="199"/>
                  </a:cubicBezTo>
                  <a:cubicBezTo>
                    <a:pt x="13" y="198"/>
                    <a:pt x="13" y="198"/>
                    <a:pt x="13" y="198"/>
                  </a:cubicBezTo>
                  <a:cubicBezTo>
                    <a:pt x="13" y="197"/>
                    <a:pt x="13" y="197"/>
                    <a:pt x="13" y="197"/>
                  </a:cubicBezTo>
                  <a:cubicBezTo>
                    <a:pt x="12" y="197"/>
                    <a:pt x="12" y="196"/>
                    <a:pt x="12" y="196"/>
                  </a:cubicBezTo>
                  <a:cubicBezTo>
                    <a:pt x="12" y="195"/>
                    <a:pt x="12" y="195"/>
                    <a:pt x="11" y="195"/>
                  </a:cubicBezTo>
                  <a:cubicBezTo>
                    <a:pt x="11" y="194"/>
                    <a:pt x="11" y="193"/>
                    <a:pt x="11" y="192"/>
                  </a:cubicBezTo>
                  <a:cubicBezTo>
                    <a:pt x="10" y="192"/>
                    <a:pt x="10" y="191"/>
                    <a:pt x="9" y="190"/>
                  </a:cubicBezTo>
                  <a:cubicBezTo>
                    <a:pt x="10" y="190"/>
                    <a:pt x="11" y="191"/>
                    <a:pt x="11" y="191"/>
                  </a:cubicBezTo>
                  <a:cubicBezTo>
                    <a:pt x="12" y="191"/>
                    <a:pt x="12" y="191"/>
                    <a:pt x="11" y="190"/>
                  </a:cubicBezTo>
                  <a:cubicBezTo>
                    <a:pt x="11" y="190"/>
                    <a:pt x="10" y="189"/>
                    <a:pt x="11" y="188"/>
                  </a:cubicBezTo>
                  <a:cubicBezTo>
                    <a:pt x="11" y="188"/>
                    <a:pt x="12" y="189"/>
                    <a:pt x="12" y="188"/>
                  </a:cubicBezTo>
                  <a:cubicBezTo>
                    <a:pt x="12" y="187"/>
                    <a:pt x="12" y="187"/>
                    <a:pt x="12" y="186"/>
                  </a:cubicBezTo>
                  <a:cubicBezTo>
                    <a:pt x="12" y="186"/>
                    <a:pt x="12" y="186"/>
                    <a:pt x="11" y="186"/>
                  </a:cubicBezTo>
                  <a:cubicBezTo>
                    <a:pt x="10" y="186"/>
                    <a:pt x="10" y="185"/>
                    <a:pt x="10" y="184"/>
                  </a:cubicBezTo>
                  <a:cubicBezTo>
                    <a:pt x="10" y="183"/>
                    <a:pt x="9" y="183"/>
                    <a:pt x="8" y="182"/>
                  </a:cubicBezTo>
                  <a:cubicBezTo>
                    <a:pt x="8" y="182"/>
                    <a:pt x="8" y="182"/>
                    <a:pt x="8" y="181"/>
                  </a:cubicBezTo>
                  <a:cubicBezTo>
                    <a:pt x="8" y="181"/>
                    <a:pt x="8" y="180"/>
                    <a:pt x="7" y="180"/>
                  </a:cubicBezTo>
                  <a:cubicBezTo>
                    <a:pt x="7" y="179"/>
                    <a:pt x="7" y="178"/>
                    <a:pt x="7" y="177"/>
                  </a:cubicBezTo>
                  <a:cubicBezTo>
                    <a:pt x="7" y="177"/>
                    <a:pt x="7" y="176"/>
                    <a:pt x="6" y="176"/>
                  </a:cubicBezTo>
                  <a:cubicBezTo>
                    <a:pt x="6" y="176"/>
                    <a:pt x="6" y="177"/>
                    <a:pt x="6" y="177"/>
                  </a:cubicBezTo>
                  <a:cubicBezTo>
                    <a:pt x="6" y="176"/>
                    <a:pt x="6" y="176"/>
                    <a:pt x="5" y="175"/>
                  </a:cubicBezTo>
                  <a:cubicBezTo>
                    <a:pt x="5" y="174"/>
                    <a:pt x="5" y="173"/>
                    <a:pt x="5" y="173"/>
                  </a:cubicBezTo>
                  <a:cubicBezTo>
                    <a:pt x="5" y="173"/>
                    <a:pt x="4" y="173"/>
                    <a:pt x="4" y="172"/>
                  </a:cubicBezTo>
                  <a:cubicBezTo>
                    <a:pt x="4" y="172"/>
                    <a:pt x="5" y="172"/>
                    <a:pt x="5" y="172"/>
                  </a:cubicBezTo>
                  <a:cubicBezTo>
                    <a:pt x="5" y="171"/>
                    <a:pt x="4" y="171"/>
                    <a:pt x="4" y="171"/>
                  </a:cubicBezTo>
                  <a:cubicBezTo>
                    <a:pt x="4" y="170"/>
                    <a:pt x="5" y="170"/>
                    <a:pt x="5" y="169"/>
                  </a:cubicBezTo>
                  <a:cubicBezTo>
                    <a:pt x="5" y="169"/>
                    <a:pt x="5" y="168"/>
                    <a:pt x="5" y="168"/>
                  </a:cubicBezTo>
                  <a:cubicBezTo>
                    <a:pt x="5" y="167"/>
                    <a:pt x="5" y="166"/>
                    <a:pt x="5" y="165"/>
                  </a:cubicBezTo>
                  <a:cubicBezTo>
                    <a:pt x="5" y="164"/>
                    <a:pt x="4" y="165"/>
                    <a:pt x="4" y="166"/>
                  </a:cubicBezTo>
                  <a:cubicBezTo>
                    <a:pt x="2" y="167"/>
                    <a:pt x="3" y="165"/>
                    <a:pt x="3" y="165"/>
                  </a:cubicBezTo>
                  <a:cubicBezTo>
                    <a:pt x="3" y="164"/>
                    <a:pt x="2" y="165"/>
                    <a:pt x="2" y="165"/>
                  </a:cubicBezTo>
                  <a:cubicBezTo>
                    <a:pt x="2" y="165"/>
                    <a:pt x="2" y="165"/>
                    <a:pt x="2" y="164"/>
                  </a:cubicBezTo>
                  <a:cubicBezTo>
                    <a:pt x="1" y="165"/>
                    <a:pt x="1" y="164"/>
                    <a:pt x="1" y="163"/>
                  </a:cubicBezTo>
                  <a:cubicBezTo>
                    <a:pt x="1" y="162"/>
                    <a:pt x="1" y="162"/>
                    <a:pt x="1" y="160"/>
                  </a:cubicBezTo>
                  <a:cubicBezTo>
                    <a:pt x="1" y="160"/>
                    <a:pt x="1" y="159"/>
                    <a:pt x="1" y="159"/>
                  </a:cubicBezTo>
                  <a:cubicBezTo>
                    <a:pt x="1" y="158"/>
                    <a:pt x="0" y="158"/>
                    <a:pt x="0" y="157"/>
                  </a:cubicBezTo>
                  <a:cubicBezTo>
                    <a:pt x="0" y="157"/>
                    <a:pt x="0" y="155"/>
                    <a:pt x="1" y="155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3" y="155"/>
                    <a:pt x="1" y="157"/>
                    <a:pt x="3" y="158"/>
                  </a:cubicBezTo>
                  <a:cubicBezTo>
                    <a:pt x="4" y="158"/>
                    <a:pt x="4" y="155"/>
                    <a:pt x="4" y="155"/>
                  </a:cubicBezTo>
                  <a:cubicBezTo>
                    <a:pt x="5" y="153"/>
                    <a:pt x="5" y="153"/>
                    <a:pt x="5" y="152"/>
                  </a:cubicBezTo>
                  <a:cubicBezTo>
                    <a:pt x="4" y="151"/>
                    <a:pt x="4" y="150"/>
                    <a:pt x="4" y="149"/>
                  </a:cubicBezTo>
                  <a:cubicBezTo>
                    <a:pt x="4" y="148"/>
                    <a:pt x="5" y="148"/>
                    <a:pt x="5" y="147"/>
                  </a:cubicBezTo>
                  <a:cubicBezTo>
                    <a:pt x="6" y="147"/>
                    <a:pt x="5" y="146"/>
                    <a:pt x="5" y="145"/>
                  </a:cubicBezTo>
                  <a:cubicBezTo>
                    <a:pt x="6" y="144"/>
                    <a:pt x="7" y="144"/>
                    <a:pt x="7" y="144"/>
                  </a:cubicBezTo>
                  <a:cubicBezTo>
                    <a:pt x="8" y="144"/>
                    <a:pt x="9" y="143"/>
                    <a:pt x="9" y="142"/>
                  </a:cubicBezTo>
                  <a:cubicBezTo>
                    <a:pt x="10" y="142"/>
                    <a:pt x="10" y="141"/>
                    <a:pt x="10" y="140"/>
                  </a:cubicBezTo>
                  <a:cubicBezTo>
                    <a:pt x="10" y="139"/>
                    <a:pt x="10" y="138"/>
                    <a:pt x="10" y="137"/>
                  </a:cubicBezTo>
                  <a:cubicBezTo>
                    <a:pt x="10" y="135"/>
                    <a:pt x="9" y="133"/>
                    <a:pt x="8" y="132"/>
                  </a:cubicBezTo>
                  <a:cubicBezTo>
                    <a:pt x="8" y="131"/>
                    <a:pt x="8" y="130"/>
                    <a:pt x="8" y="129"/>
                  </a:cubicBezTo>
                  <a:cubicBezTo>
                    <a:pt x="9" y="129"/>
                    <a:pt x="10" y="129"/>
                    <a:pt x="11" y="129"/>
                  </a:cubicBezTo>
                  <a:cubicBezTo>
                    <a:pt x="11" y="128"/>
                    <a:pt x="11" y="128"/>
                    <a:pt x="11" y="127"/>
                  </a:cubicBezTo>
                  <a:cubicBezTo>
                    <a:pt x="12" y="126"/>
                    <a:pt x="12" y="126"/>
                    <a:pt x="12" y="125"/>
                  </a:cubicBezTo>
                  <a:cubicBezTo>
                    <a:pt x="12" y="124"/>
                    <a:pt x="11" y="122"/>
                    <a:pt x="10" y="122"/>
                  </a:cubicBezTo>
                  <a:cubicBezTo>
                    <a:pt x="9" y="121"/>
                    <a:pt x="9" y="121"/>
                    <a:pt x="8" y="121"/>
                  </a:cubicBezTo>
                  <a:cubicBezTo>
                    <a:pt x="8" y="120"/>
                    <a:pt x="7" y="119"/>
                    <a:pt x="7" y="118"/>
                  </a:cubicBezTo>
                  <a:cubicBezTo>
                    <a:pt x="7" y="117"/>
                    <a:pt x="8" y="117"/>
                    <a:pt x="8" y="116"/>
                  </a:cubicBezTo>
                  <a:cubicBezTo>
                    <a:pt x="8" y="115"/>
                    <a:pt x="8" y="114"/>
                    <a:pt x="8" y="113"/>
                  </a:cubicBezTo>
                  <a:cubicBezTo>
                    <a:pt x="8" y="111"/>
                    <a:pt x="8" y="110"/>
                    <a:pt x="7" y="108"/>
                  </a:cubicBezTo>
                  <a:cubicBezTo>
                    <a:pt x="7" y="107"/>
                    <a:pt x="7" y="107"/>
                    <a:pt x="7" y="106"/>
                  </a:cubicBezTo>
                  <a:cubicBezTo>
                    <a:pt x="7" y="105"/>
                    <a:pt x="7" y="104"/>
                    <a:pt x="7" y="103"/>
                  </a:cubicBezTo>
                  <a:cubicBezTo>
                    <a:pt x="7" y="103"/>
                    <a:pt x="7" y="102"/>
                    <a:pt x="7" y="101"/>
                  </a:cubicBezTo>
                  <a:cubicBezTo>
                    <a:pt x="7" y="101"/>
                    <a:pt x="8" y="100"/>
                    <a:pt x="7" y="99"/>
                  </a:cubicBezTo>
                  <a:cubicBezTo>
                    <a:pt x="7" y="98"/>
                    <a:pt x="6" y="97"/>
                    <a:pt x="7" y="95"/>
                  </a:cubicBezTo>
                  <a:cubicBezTo>
                    <a:pt x="7" y="94"/>
                    <a:pt x="8" y="94"/>
                    <a:pt x="8" y="93"/>
                  </a:cubicBezTo>
                  <a:cubicBezTo>
                    <a:pt x="8" y="92"/>
                    <a:pt x="7" y="92"/>
                    <a:pt x="8" y="91"/>
                  </a:cubicBezTo>
                  <a:cubicBezTo>
                    <a:pt x="9" y="90"/>
                    <a:pt x="9" y="88"/>
                    <a:pt x="10" y="87"/>
                  </a:cubicBezTo>
                  <a:cubicBezTo>
                    <a:pt x="11" y="86"/>
                    <a:pt x="13" y="85"/>
                    <a:pt x="14" y="84"/>
                  </a:cubicBezTo>
                  <a:cubicBezTo>
                    <a:pt x="15" y="84"/>
                    <a:pt x="16" y="84"/>
                    <a:pt x="17" y="84"/>
                  </a:cubicBezTo>
                  <a:cubicBezTo>
                    <a:pt x="17" y="85"/>
                    <a:pt x="17" y="85"/>
                    <a:pt x="18" y="85"/>
                  </a:cubicBezTo>
                  <a:cubicBezTo>
                    <a:pt x="18" y="85"/>
                    <a:pt x="19" y="85"/>
                    <a:pt x="19" y="85"/>
                  </a:cubicBezTo>
                  <a:cubicBezTo>
                    <a:pt x="20" y="85"/>
                    <a:pt x="21" y="83"/>
                    <a:pt x="21" y="82"/>
                  </a:cubicBezTo>
                  <a:cubicBezTo>
                    <a:pt x="21" y="81"/>
                    <a:pt x="21" y="80"/>
                    <a:pt x="21" y="79"/>
                  </a:cubicBezTo>
                  <a:cubicBezTo>
                    <a:pt x="20" y="78"/>
                    <a:pt x="20" y="78"/>
                    <a:pt x="19" y="78"/>
                  </a:cubicBezTo>
                  <a:cubicBezTo>
                    <a:pt x="18" y="77"/>
                    <a:pt x="17" y="76"/>
                    <a:pt x="18" y="75"/>
                  </a:cubicBezTo>
                  <a:cubicBezTo>
                    <a:pt x="18" y="74"/>
                    <a:pt x="19" y="74"/>
                    <a:pt x="19" y="73"/>
                  </a:cubicBezTo>
                  <a:cubicBezTo>
                    <a:pt x="19" y="73"/>
                    <a:pt x="20" y="72"/>
                    <a:pt x="20" y="71"/>
                  </a:cubicBezTo>
                  <a:cubicBezTo>
                    <a:pt x="21" y="70"/>
                    <a:pt x="22" y="68"/>
                    <a:pt x="22" y="67"/>
                  </a:cubicBezTo>
                  <a:cubicBezTo>
                    <a:pt x="22" y="66"/>
                    <a:pt x="22" y="66"/>
                    <a:pt x="23" y="65"/>
                  </a:cubicBezTo>
                  <a:cubicBezTo>
                    <a:pt x="23" y="64"/>
                    <a:pt x="23" y="63"/>
                    <a:pt x="23" y="62"/>
                  </a:cubicBezTo>
                  <a:cubicBezTo>
                    <a:pt x="23" y="61"/>
                    <a:pt x="23" y="60"/>
                    <a:pt x="23" y="60"/>
                  </a:cubicBezTo>
                  <a:cubicBezTo>
                    <a:pt x="23" y="59"/>
                    <a:pt x="24" y="58"/>
                    <a:pt x="24" y="57"/>
                  </a:cubicBezTo>
                  <a:cubicBezTo>
                    <a:pt x="24" y="56"/>
                    <a:pt x="24" y="54"/>
                    <a:pt x="23" y="53"/>
                  </a:cubicBezTo>
                  <a:cubicBezTo>
                    <a:pt x="23" y="51"/>
                    <a:pt x="24" y="51"/>
                    <a:pt x="26" y="51"/>
                  </a:cubicBezTo>
                  <a:cubicBezTo>
                    <a:pt x="27" y="51"/>
                    <a:pt x="27" y="51"/>
                    <a:pt x="28" y="50"/>
                  </a:cubicBezTo>
                  <a:cubicBezTo>
                    <a:pt x="28" y="50"/>
                    <a:pt x="29" y="50"/>
                    <a:pt x="29" y="49"/>
                  </a:cubicBezTo>
                  <a:cubicBezTo>
                    <a:pt x="30" y="48"/>
                    <a:pt x="29" y="46"/>
                    <a:pt x="29" y="45"/>
                  </a:cubicBezTo>
                  <a:cubicBezTo>
                    <a:pt x="30" y="44"/>
                    <a:pt x="30" y="44"/>
                    <a:pt x="31" y="43"/>
                  </a:cubicBezTo>
                  <a:cubicBezTo>
                    <a:pt x="31" y="43"/>
                    <a:pt x="31" y="42"/>
                    <a:pt x="32" y="41"/>
                  </a:cubicBezTo>
                  <a:cubicBezTo>
                    <a:pt x="32" y="40"/>
                    <a:pt x="33" y="38"/>
                    <a:pt x="34" y="37"/>
                  </a:cubicBezTo>
                  <a:cubicBezTo>
                    <a:pt x="36" y="36"/>
                    <a:pt x="36" y="35"/>
                    <a:pt x="36" y="34"/>
                  </a:cubicBezTo>
                  <a:cubicBezTo>
                    <a:pt x="36" y="32"/>
                    <a:pt x="34" y="31"/>
                    <a:pt x="34" y="29"/>
                  </a:cubicBezTo>
                  <a:cubicBezTo>
                    <a:pt x="33" y="28"/>
                    <a:pt x="35" y="28"/>
                    <a:pt x="36" y="27"/>
                  </a:cubicBezTo>
                  <a:cubicBezTo>
                    <a:pt x="37" y="26"/>
                    <a:pt x="37" y="24"/>
                    <a:pt x="38" y="22"/>
                  </a:cubicBezTo>
                  <a:cubicBezTo>
                    <a:pt x="38" y="21"/>
                    <a:pt x="40" y="20"/>
                    <a:pt x="41" y="19"/>
                  </a:cubicBezTo>
                  <a:cubicBezTo>
                    <a:pt x="41" y="18"/>
                    <a:pt x="41" y="18"/>
                    <a:pt x="42" y="17"/>
                  </a:cubicBezTo>
                  <a:cubicBezTo>
                    <a:pt x="42" y="17"/>
                    <a:pt x="43" y="18"/>
                    <a:pt x="44" y="18"/>
                  </a:cubicBezTo>
                  <a:cubicBezTo>
                    <a:pt x="44" y="19"/>
                    <a:pt x="45" y="19"/>
                    <a:pt x="46" y="19"/>
                  </a:cubicBezTo>
                  <a:cubicBezTo>
                    <a:pt x="46" y="19"/>
                    <a:pt x="46" y="19"/>
                    <a:pt x="47" y="18"/>
                  </a:cubicBezTo>
                  <a:cubicBezTo>
                    <a:pt x="47" y="18"/>
                    <a:pt x="47" y="17"/>
                    <a:pt x="48" y="16"/>
                  </a:cubicBezTo>
                  <a:cubicBezTo>
                    <a:pt x="48" y="16"/>
                    <a:pt x="48" y="15"/>
                    <a:pt x="48" y="14"/>
                  </a:cubicBezTo>
                  <a:cubicBezTo>
                    <a:pt x="48" y="13"/>
                    <a:pt x="48" y="12"/>
                    <a:pt x="48" y="11"/>
                  </a:cubicBezTo>
                  <a:cubicBezTo>
                    <a:pt x="48" y="11"/>
                    <a:pt x="47" y="10"/>
                    <a:pt x="48" y="9"/>
                  </a:cubicBezTo>
                  <a:cubicBezTo>
                    <a:pt x="48" y="9"/>
                    <a:pt x="49" y="9"/>
                    <a:pt x="49" y="9"/>
                  </a:cubicBezTo>
                  <a:cubicBezTo>
                    <a:pt x="50" y="9"/>
                    <a:pt x="50" y="9"/>
                    <a:pt x="51" y="9"/>
                  </a:cubicBezTo>
                  <a:cubicBezTo>
                    <a:pt x="51" y="10"/>
                    <a:pt x="52" y="10"/>
                    <a:pt x="53" y="10"/>
                  </a:cubicBezTo>
                  <a:cubicBezTo>
                    <a:pt x="54" y="10"/>
                    <a:pt x="54" y="10"/>
                    <a:pt x="55" y="10"/>
                  </a:cubicBezTo>
                  <a:cubicBezTo>
                    <a:pt x="56" y="11"/>
                    <a:pt x="57" y="11"/>
                    <a:pt x="57" y="11"/>
                  </a:cubicBezTo>
                  <a:cubicBezTo>
                    <a:pt x="58" y="12"/>
                    <a:pt x="59" y="12"/>
                    <a:pt x="60" y="12"/>
                  </a:cubicBezTo>
                  <a:cubicBezTo>
                    <a:pt x="60" y="12"/>
                    <a:pt x="61" y="12"/>
                    <a:pt x="61" y="11"/>
                  </a:cubicBezTo>
                  <a:cubicBezTo>
                    <a:pt x="62" y="10"/>
                    <a:pt x="61" y="10"/>
                    <a:pt x="61" y="10"/>
                  </a:cubicBezTo>
                  <a:cubicBezTo>
                    <a:pt x="60" y="10"/>
                    <a:pt x="59" y="10"/>
                    <a:pt x="60" y="9"/>
                  </a:cubicBezTo>
                  <a:cubicBezTo>
                    <a:pt x="60" y="8"/>
                    <a:pt x="61" y="8"/>
                    <a:pt x="61" y="8"/>
                  </a:cubicBezTo>
                  <a:cubicBezTo>
                    <a:pt x="62" y="7"/>
                    <a:pt x="63" y="5"/>
                    <a:pt x="63" y="4"/>
                  </a:cubicBezTo>
                  <a:cubicBezTo>
                    <a:pt x="63" y="3"/>
                    <a:pt x="62" y="2"/>
                    <a:pt x="62" y="2"/>
                  </a:cubicBezTo>
                  <a:cubicBezTo>
                    <a:pt x="61" y="1"/>
                    <a:pt x="61" y="1"/>
                    <a:pt x="61" y="0"/>
                  </a:cubicBezTo>
                  <a:cubicBezTo>
                    <a:pt x="63" y="0"/>
                    <a:pt x="64" y="0"/>
                    <a:pt x="66" y="1"/>
                  </a:cubicBezTo>
                  <a:cubicBezTo>
                    <a:pt x="67" y="1"/>
                    <a:pt x="67" y="1"/>
                    <a:pt x="66" y="2"/>
                  </a:cubicBezTo>
                  <a:cubicBezTo>
                    <a:pt x="66" y="3"/>
                    <a:pt x="66" y="2"/>
                    <a:pt x="66" y="3"/>
                  </a:cubicBezTo>
                  <a:cubicBezTo>
                    <a:pt x="67" y="3"/>
                    <a:pt x="67" y="3"/>
                    <a:pt x="68" y="3"/>
                  </a:cubicBezTo>
                  <a:cubicBezTo>
                    <a:pt x="68" y="4"/>
                    <a:pt x="68" y="4"/>
                    <a:pt x="68" y="5"/>
                  </a:cubicBezTo>
                  <a:cubicBezTo>
                    <a:pt x="69" y="5"/>
                    <a:pt x="69" y="5"/>
                    <a:pt x="70" y="6"/>
                  </a:cubicBezTo>
                  <a:cubicBezTo>
                    <a:pt x="70" y="6"/>
                    <a:pt x="70" y="6"/>
                    <a:pt x="70" y="7"/>
                  </a:cubicBezTo>
                  <a:cubicBezTo>
                    <a:pt x="70" y="7"/>
                    <a:pt x="71" y="7"/>
                    <a:pt x="71" y="7"/>
                  </a:cubicBezTo>
                  <a:cubicBezTo>
                    <a:pt x="71" y="7"/>
                    <a:pt x="71" y="8"/>
                    <a:pt x="72" y="8"/>
                  </a:cubicBezTo>
                  <a:cubicBezTo>
                    <a:pt x="72" y="9"/>
                    <a:pt x="73" y="9"/>
                    <a:pt x="73" y="9"/>
                  </a:cubicBezTo>
                  <a:cubicBezTo>
                    <a:pt x="74" y="10"/>
                    <a:pt x="74" y="11"/>
                    <a:pt x="75" y="11"/>
                  </a:cubicBezTo>
                  <a:cubicBezTo>
                    <a:pt x="75" y="11"/>
                    <a:pt x="76" y="10"/>
                    <a:pt x="76" y="11"/>
                  </a:cubicBezTo>
                  <a:cubicBezTo>
                    <a:pt x="77" y="11"/>
                    <a:pt x="77" y="11"/>
                    <a:pt x="78" y="12"/>
                  </a:cubicBezTo>
                  <a:cubicBezTo>
                    <a:pt x="79" y="12"/>
                    <a:pt x="79" y="13"/>
                    <a:pt x="80" y="13"/>
                  </a:cubicBezTo>
                  <a:cubicBezTo>
                    <a:pt x="80" y="14"/>
                    <a:pt x="81" y="14"/>
                    <a:pt x="81" y="15"/>
                  </a:cubicBezTo>
                  <a:cubicBezTo>
                    <a:pt x="81" y="15"/>
                    <a:pt x="81" y="16"/>
                    <a:pt x="82" y="17"/>
                  </a:cubicBezTo>
                  <a:cubicBezTo>
                    <a:pt x="82" y="17"/>
                    <a:pt x="82" y="17"/>
                    <a:pt x="82" y="17"/>
                  </a:cubicBezTo>
                  <a:cubicBezTo>
                    <a:pt x="83" y="17"/>
                    <a:pt x="83" y="18"/>
                    <a:pt x="83" y="18"/>
                  </a:cubicBezTo>
                  <a:cubicBezTo>
                    <a:pt x="83" y="19"/>
                    <a:pt x="84" y="19"/>
                    <a:pt x="84" y="19"/>
                  </a:cubicBezTo>
                  <a:cubicBezTo>
                    <a:pt x="85" y="20"/>
                    <a:pt x="85" y="20"/>
                    <a:pt x="84" y="21"/>
                  </a:cubicBezTo>
                  <a:cubicBezTo>
                    <a:pt x="84" y="21"/>
                    <a:pt x="83" y="22"/>
                    <a:pt x="83" y="23"/>
                  </a:cubicBezTo>
                  <a:cubicBezTo>
                    <a:pt x="83" y="23"/>
                    <a:pt x="83" y="24"/>
                    <a:pt x="84" y="25"/>
                  </a:cubicBezTo>
                  <a:cubicBezTo>
                    <a:pt x="84" y="25"/>
                    <a:pt x="84" y="26"/>
                    <a:pt x="84" y="26"/>
                  </a:cubicBezTo>
                  <a:cubicBezTo>
                    <a:pt x="84" y="27"/>
                    <a:pt x="83" y="28"/>
                    <a:pt x="84" y="29"/>
                  </a:cubicBezTo>
                  <a:cubicBezTo>
                    <a:pt x="84" y="29"/>
                    <a:pt x="85" y="29"/>
                    <a:pt x="85" y="30"/>
                  </a:cubicBezTo>
                  <a:cubicBezTo>
                    <a:pt x="85" y="30"/>
                    <a:pt x="85" y="31"/>
                    <a:pt x="85" y="31"/>
                  </a:cubicBezTo>
                  <a:cubicBezTo>
                    <a:pt x="85" y="32"/>
                    <a:pt x="85" y="32"/>
                    <a:pt x="85" y="32"/>
                  </a:cubicBezTo>
                  <a:cubicBezTo>
                    <a:pt x="84" y="32"/>
                    <a:pt x="84" y="33"/>
                    <a:pt x="84" y="33"/>
                  </a:cubicBezTo>
                  <a:cubicBezTo>
                    <a:pt x="84" y="33"/>
                    <a:pt x="84" y="33"/>
                    <a:pt x="84" y="34"/>
                  </a:cubicBezTo>
                  <a:cubicBezTo>
                    <a:pt x="84" y="34"/>
                    <a:pt x="85" y="35"/>
                    <a:pt x="85" y="35"/>
                  </a:cubicBezTo>
                  <a:cubicBezTo>
                    <a:pt x="85" y="36"/>
                    <a:pt x="85" y="37"/>
                    <a:pt x="85" y="37"/>
                  </a:cubicBezTo>
                  <a:cubicBezTo>
                    <a:pt x="86" y="38"/>
                    <a:pt x="87" y="39"/>
                    <a:pt x="87" y="40"/>
                  </a:cubicBezTo>
                  <a:cubicBezTo>
                    <a:pt x="85" y="41"/>
                    <a:pt x="86" y="43"/>
                    <a:pt x="86" y="44"/>
                  </a:cubicBezTo>
                  <a:cubicBezTo>
                    <a:pt x="86" y="44"/>
                    <a:pt x="86" y="45"/>
                    <a:pt x="85" y="45"/>
                  </a:cubicBezTo>
                  <a:cubicBezTo>
                    <a:pt x="85" y="46"/>
                    <a:pt x="84" y="46"/>
                    <a:pt x="84" y="47"/>
                  </a:cubicBezTo>
                  <a:cubicBezTo>
                    <a:pt x="85" y="47"/>
                    <a:pt x="85" y="49"/>
                    <a:pt x="85" y="49"/>
                  </a:cubicBezTo>
                  <a:cubicBezTo>
                    <a:pt x="85" y="50"/>
                    <a:pt x="85" y="50"/>
                    <a:pt x="85" y="51"/>
                  </a:cubicBezTo>
                  <a:cubicBezTo>
                    <a:pt x="85" y="51"/>
                    <a:pt x="86" y="51"/>
                    <a:pt x="86" y="51"/>
                  </a:cubicBezTo>
                  <a:cubicBezTo>
                    <a:pt x="86" y="51"/>
                    <a:pt x="86" y="52"/>
                    <a:pt x="87" y="52"/>
                  </a:cubicBezTo>
                  <a:cubicBezTo>
                    <a:pt x="87" y="53"/>
                    <a:pt x="87" y="53"/>
                    <a:pt x="87" y="54"/>
                  </a:cubicBezTo>
                  <a:cubicBezTo>
                    <a:pt x="87" y="55"/>
                    <a:pt x="88" y="55"/>
                    <a:pt x="88" y="56"/>
                  </a:cubicBezTo>
                  <a:close/>
                  <a:moveTo>
                    <a:pt x="36" y="189"/>
                  </a:moveTo>
                  <a:cubicBezTo>
                    <a:pt x="35" y="190"/>
                    <a:pt x="36" y="192"/>
                    <a:pt x="37" y="191"/>
                  </a:cubicBezTo>
                  <a:cubicBezTo>
                    <a:pt x="37" y="190"/>
                    <a:pt x="37" y="189"/>
                    <a:pt x="37" y="188"/>
                  </a:cubicBezTo>
                  <a:cubicBezTo>
                    <a:pt x="37" y="188"/>
                    <a:pt x="38" y="187"/>
                    <a:pt x="38" y="186"/>
                  </a:cubicBezTo>
                  <a:cubicBezTo>
                    <a:pt x="38" y="184"/>
                    <a:pt x="39" y="183"/>
                    <a:pt x="39" y="182"/>
                  </a:cubicBezTo>
                  <a:cubicBezTo>
                    <a:pt x="39" y="181"/>
                    <a:pt x="39" y="180"/>
                    <a:pt x="40" y="180"/>
                  </a:cubicBezTo>
                  <a:cubicBezTo>
                    <a:pt x="40" y="179"/>
                    <a:pt x="40" y="178"/>
                    <a:pt x="40" y="177"/>
                  </a:cubicBezTo>
                  <a:cubicBezTo>
                    <a:pt x="39" y="178"/>
                    <a:pt x="39" y="178"/>
                    <a:pt x="39" y="179"/>
                  </a:cubicBezTo>
                  <a:cubicBezTo>
                    <a:pt x="39" y="180"/>
                    <a:pt x="39" y="181"/>
                    <a:pt x="38" y="182"/>
                  </a:cubicBezTo>
                  <a:cubicBezTo>
                    <a:pt x="38" y="183"/>
                    <a:pt x="38" y="183"/>
                    <a:pt x="37" y="183"/>
                  </a:cubicBezTo>
                  <a:cubicBezTo>
                    <a:pt x="37" y="184"/>
                    <a:pt x="37" y="184"/>
                    <a:pt x="37" y="185"/>
                  </a:cubicBezTo>
                  <a:cubicBezTo>
                    <a:pt x="36" y="186"/>
                    <a:pt x="36" y="187"/>
                    <a:pt x="36" y="188"/>
                  </a:cubicBezTo>
                  <a:cubicBezTo>
                    <a:pt x="36" y="189"/>
                    <a:pt x="36" y="189"/>
                    <a:pt x="36" y="189"/>
                  </a:cubicBezTo>
                  <a:close/>
                  <a:moveTo>
                    <a:pt x="49" y="181"/>
                  </a:moveTo>
                  <a:cubicBezTo>
                    <a:pt x="49" y="180"/>
                    <a:pt x="50" y="179"/>
                    <a:pt x="51" y="179"/>
                  </a:cubicBezTo>
                  <a:cubicBezTo>
                    <a:pt x="51" y="178"/>
                    <a:pt x="51" y="178"/>
                    <a:pt x="51" y="178"/>
                  </a:cubicBezTo>
                  <a:cubicBezTo>
                    <a:pt x="51" y="177"/>
                    <a:pt x="52" y="177"/>
                    <a:pt x="52" y="177"/>
                  </a:cubicBezTo>
                  <a:cubicBezTo>
                    <a:pt x="54" y="176"/>
                    <a:pt x="52" y="176"/>
                    <a:pt x="52" y="176"/>
                  </a:cubicBezTo>
                  <a:cubicBezTo>
                    <a:pt x="51" y="176"/>
                    <a:pt x="52" y="175"/>
                    <a:pt x="52" y="175"/>
                  </a:cubicBezTo>
                  <a:cubicBezTo>
                    <a:pt x="52" y="174"/>
                    <a:pt x="52" y="174"/>
                    <a:pt x="52" y="174"/>
                  </a:cubicBezTo>
                  <a:cubicBezTo>
                    <a:pt x="52" y="174"/>
                    <a:pt x="52" y="173"/>
                    <a:pt x="52" y="173"/>
                  </a:cubicBezTo>
                  <a:cubicBezTo>
                    <a:pt x="52" y="173"/>
                    <a:pt x="53" y="173"/>
                    <a:pt x="53" y="172"/>
                  </a:cubicBezTo>
                  <a:cubicBezTo>
                    <a:pt x="53" y="172"/>
                    <a:pt x="53" y="172"/>
                    <a:pt x="53" y="172"/>
                  </a:cubicBezTo>
                  <a:cubicBezTo>
                    <a:pt x="53" y="171"/>
                    <a:pt x="53" y="171"/>
                    <a:pt x="54" y="171"/>
                  </a:cubicBezTo>
                  <a:cubicBezTo>
                    <a:pt x="54" y="171"/>
                    <a:pt x="54" y="171"/>
                    <a:pt x="54" y="170"/>
                  </a:cubicBezTo>
                  <a:cubicBezTo>
                    <a:pt x="55" y="170"/>
                    <a:pt x="55" y="170"/>
                    <a:pt x="55" y="170"/>
                  </a:cubicBezTo>
                  <a:cubicBezTo>
                    <a:pt x="55" y="169"/>
                    <a:pt x="55" y="169"/>
                    <a:pt x="54" y="169"/>
                  </a:cubicBezTo>
                  <a:cubicBezTo>
                    <a:pt x="54" y="169"/>
                    <a:pt x="53" y="171"/>
                    <a:pt x="52" y="170"/>
                  </a:cubicBezTo>
                  <a:cubicBezTo>
                    <a:pt x="52" y="171"/>
                    <a:pt x="52" y="171"/>
                    <a:pt x="52" y="171"/>
                  </a:cubicBezTo>
                  <a:cubicBezTo>
                    <a:pt x="52" y="171"/>
                    <a:pt x="51" y="170"/>
                    <a:pt x="51" y="170"/>
                  </a:cubicBezTo>
                  <a:cubicBezTo>
                    <a:pt x="51" y="170"/>
                    <a:pt x="51" y="171"/>
                    <a:pt x="51" y="171"/>
                  </a:cubicBezTo>
                  <a:cubicBezTo>
                    <a:pt x="51" y="171"/>
                    <a:pt x="51" y="171"/>
                    <a:pt x="50" y="171"/>
                  </a:cubicBezTo>
                  <a:cubicBezTo>
                    <a:pt x="50" y="172"/>
                    <a:pt x="49" y="172"/>
                    <a:pt x="49" y="173"/>
                  </a:cubicBezTo>
                  <a:cubicBezTo>
                    <a:pt x="48" y="174"/>
                    <a:pt x="48" y="174"/>
                    <a:pt x="47" y="175"/>
                  </a:cubicBezTo>
                  <a:cubicBezTo>
                    <a:pt x="47" y="176"/>
                    <a:pt x="48" y="176"/>
                    <a:pt x="48" y="177"/>
                  </a:cubicBezTo>
                  <a:cubicBezTo>
                    <a:pt x="48" y="178"/>
                    <a:pt x="47" y="178"/>
                    <a:pt x="47" y="178"/>
                  </a:cubicBezTo>
                  <a:cubicBezTo>
                    <a:pt x="47" y="179"/>
                    <a:pt x="48" y="179"/>
                    <a:pt x="48" y="179"/>
                  </a:cubicBezTo>
                  <a:cubicBezTo>
                    <a:pt x="48" y="180"/>
                    <a:pt x="48" y="181"/>
                    <a:pt x="48" y="182"/>
                  </a:cubicBezTo>
                  <a:cubicBezTo>
                    <a:pt x="47" y="182"/>
                    <a:pt x="47" y="183"/>
                    <a:pt x="48" y="183"/>
                  </a:cubicBezTo>
                  <a:cubicBezTo>
                    <a:pt x="49" y="183"/>
                    <a:pt x="49" y="181"/>
                    <a:pt x="49" y="181"/>
                  </a:cubicBezTo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6" name="Freeform 791">
              <a:extLst>
                <a:ext uri="{FF2B5EF4-FFF2-40B4-BE49-F238E27FC236}">
                  <a16:creationId xmlns:a16="http://schemas.microsoft.com/office/drawing/2014/main" id="{F20DD7BA-8454-DD84-D4AC-B6AE2FCFCF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21276" y="3508375"/>
              <a:ext cx="384175" cy="287338"/>
            </a:xfrm>
            <a:custGeom>
              <a:avLst/>
              <a:gdLst>
                <a:gd name="T0" fmla="*/ 79 w 92"/>
                <a:gd name="T1" fmla="*/ 21 h 69"/>
                <a:gd name="T2" fmla="*/ 68 w 92"/>
                <a:gd name="T3" fmla="*/ 29 h 69"/>
                <a:gd name="T4" fmla="*/ 60 w 92"/>
                <a:gd name="T5" fmla="*/ 40 h 69"/>
                <a:gd name="T6" fmla="*/ 63 w 92"/>
                <a:gd name="T7" fmla="*/ 47 h 69"/>
                <a:gd name="T8" fmla="*/ 57 w 92"/>
                <a:gd name="T9" fmla="*/ 53 h 69"/>
                <a:gd name="T10" fmla="*/ 54 w 92"/>
                <a:gd name="T11" fmla="*/ 56 h 69"/>
                <a:gd name="T12" fmla="*/ 48 w 92"/>
                <a:gd name="T13" fmla="*/ 63 h 69"/>
                <a:gd name="T14" fmla="*/ 40 w 92"/>
                <a:gd name="T15" fmla="*/ 63 h 69"/>
                <a:gd name="T16" fmla="*/ 30 w 92"/>
                <a:gd name="T17" fmla="*/ 65 h 69"/>
                <a:gd name="T18" fmla="*/ 24 w 92"/>
                <a:gd name="T19" fmla="*/ 69 h 69"/>
                <a:gd name="T20" fmla="*/ 20 w 92"/>
                <a:gd name="T21" fmla="*/ 65 h 69"/>
                <a:gd name="T22" fmla="*/ 16 w 92"/>
                <a:gd name="T23" fmla="*/ 60 h 69"/>
                <a:gd name="T24" fmla="*/ 12 w 92"/>
                <a:gd name="T25" fmla="*/ 55 h 69"/>
                <a:gd name="T26" fmla="*/ 15 w 92"/>
                <a:gd name="T27" fmla="*/ 50 h 69"/>
                <a:gd name="T28" fmla="*/ 13 w 92"/>
                <a:gd name="T29" fmla="*/ 47 h 69"/>
                <a:gd name="T30" fmla="*/ 15 w 92"/>
                <a:gd name="T31" fmla="*/ 43 h 69"/>
                <a:gd name="T32" fmla="*/ 13 w 92"/>
                <a:gd name="T33" fmla="*/ 41 h 69"/>
                <a:gd name="T34" fmla="*/ 15 w 92"/>
                <a:gd name="T35" fmla="*/ 37 h 69"/>
                <a:gd name="T36" fmla="*/ 15 w 92"/>
                <a:gd name="T37" fmla="*/ 33 h 69"/>
                <a:gd name="T38" fmla="*/ 16 w 92"/>
                <a:gd name="T39" fmla="*/ 31 h 69"/>
                <a:gd name="T40" fmla="*/ 16 w 92"/>
                <a:gd name="T41" fmla="*/ 29 h 69"/>
                <a:gd name="T42" fmla="*/ 17 w 92"/>
                <a:gd name="T43" fmla="*/ 25 h 69"/>
                <a:gd name="T44" fmla="*/ 18 w 92"/>
                <a:gd name="T45" fmla="*/ 20 h 69"/>
                <a:gd name="T46" fmla="*/ 17 w 92"/>
                <a:gd name="T47" fmla="*/ 17 h 69"/>
                <a:gd name="T48" fmla="*/ 15 w 92"/>
                <a:gd name="T49" fmla="*/ 17 h 69"/>
                <a:gd name="T50" fmla="*/ 12 w 92"/>
                <a:gd name="T51" fmla="*/ 19 h 69"/>
                <a:gd name="T52" fmla="*/ 9 w 92"/>
                <a:gd name="T53" fmla="*/ 18 h 69"/>
                <a:gd name="T54" fmla="*/ 7 w 92"/>
                <a:gd name="T55" fmla="*/ 16 h 69"/>
                <a:gd name="T56" fmla="*/ 3 w 92"/>
                <a:gd name="T57" fmla="*/ 16 h 69"/>
                <a:gd name="T58" fmla="*/ 3 w 92"/>
                <a:gd name="T59" fmla="*/ 13 h 69"/>
                <a:gd name="T60" fmla="*/ 1 w 92"/>
                <a:gd name="T61" fmla="*/ 11 h 69"/>
                <a:gd name="T62" fmla="*/ 1 w 92"/>
                <a:gd name="T63" fmla="*/ 10 h 69"/>
                <a:gd name="T64" fmla="*/ 1 w 92"/>
                <a:gd name="T65" fmla="*/ 7 h 69"/>
                <a:gd name="T66" fmla="*/ 3 w 92"/>
                <a:gd name="T67" fmla="*/ 5 h 69"/>
                <a:gd name="T68" fmla="*/ 6 w 92"/>
                <a:gd name="T69" fmla="*/ 4 h 69"/>
                <a:gd name="T70" fmla="*/ 10 w 92"/>
                <a:gd name="T71" fmla="*/ 1 h 69"/>
                <a:gd name="T72" fmla="*/ 15 w 92"/>
                <a:gd name="T73" fmla="*/ 3 h 69"/>
                <a:gd name="T74" fmla="*/ 23 w 92"/>
                <a:gd name="T75" fmla="*/ 2 h 69"/>
                <a:gd name="T76" fmla="*/ 28 w 92"/>
                <a:gd name="T77" fmla="*/ 3 h 69"/>
                <a:gd name="T78" fmla="*/ 39 w 92"/>
                <a:gd name="T79" fmla="*/ 3 h 69"/>
                <a:gd name="T80" fmla="*/ 42 w 92"/>
                <a:gd name="T81" fmla="*/ 4 h 69"/>
                <a:gd name="T82" fmla="*/ 45 w 92"/>
                <a:gd name="T83" fmla="*/ 4 h 69"/>
                <a:gd name="T84" fmla="*/ 50 w 92"/>
                <a:gd name="T85" fmla="*/ 5 h 69"/>
                <a:gd name="T86" fmla="*/ 52 w 92"/>
                <a:gd name="T87" fmla="*/ 7 h 69"/>
                <a:gd name="T88" fmla="*/ 57 w 92"/>
                <a:gd name="T89" fmla="*/ 9 h 69"/>
                <a:gd name="T90" fmla="*/ 63 w 92"/>
                <a:gd name="T91" fmla="*/ 10 h 69"/>
                <a:gd name="T92" fmla="*/ 68 w 92"/>
                <a:gd name="T93" fmla="*/ 10 h 69"/>
                <a:gd name="T94" fmla="*/ 72 w 92"/>
                <a:gd name="T95" fmla="*/ 13 h 69"/>
                <a:gd name="T96" fmla="*/ 76 w 92"/>
                <a:gd name="T97" fmla="*/ 14 h 69"/>
                <a:gd name="T98" fmla="*/ 80 w 92"/>
                <a:gd name="T99" fmla="*/ 14 h 69"/>
                <a:gd name="T100" fmla="*/ 83 w 92"/>
                <a:gd name="T101" fmla="*/ 13 h 69"/>
                <a:gd name="T102" fmla="*/ 84 w 92"/>
                <a:gd name="T103" fmla="*/ 15 h 69"/>
                <a:gd name="T104" fmla="*/ 73 w 92"/>
                <a:gd name="T105" fmla="*/ 42 h 69"/>
                <a:gd name="T106" fmla="*/ 72 w 92"/>
                <a:gd name="T107" fmla="*/ 45 h 69"/>
                <a:gd name="T108" fmla="*/ 81 w 92"/>
                <a:gd name="T109" fmla="*/ 39 h 69"/>
                <a:gd name="T110" fmla="*/ 84 w 92"/>
                <a:gd name="T111" fmla="*/ 40 h 69"/>
                <a:gd name="T112" fmla="*/ 84 w 92"/>
                <a:gd name="T113" fmla="*/ 36 h 69"/>
                <a:gd name="T114" fmla="*/ 80 w 92"/>
                <a:gd name="T115" fmla="*/ 37 h 69"/>
                <a:gd name="T116" fmla="*/ 88 w 92"/>
                <a:gd name="T117" fmla="*/ 35 h 69"/>
                <a:gd name="T118" fmla="*/ 88 w 92"/>
                <a:gd name="T119" fmla="*/ 3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2" h="69">
                  <a:moveTo>
                    <a:pt x="84" y="16"/>
                  </a:moveTo>
                  <a:cubicBezTo>
                    <a:pt x="85" y="16"/>
                    <a:pt x="84" y="18"/>
                    <a:pt x="84" y="18"/>
                  </a:cubicBezTo>
                  <a:cubicBezTo>
                    <a:pt x="83" y="19"/>
                    <a:pt x="82" y="19"/>
                    <a:pt x="82" y="20"/>
                  </a:cubicBezTo>
                  <a:cubicBezTo>
                    <a:pt x="81" y="20"/>
                    <a:pt x="80" y="20"/>
                    <a:pt x="79" y="21"/>
                  </a:cubicBezTo>
                  <a:cubicBezTo>
                    <a:pt x="78" y="21"/>
                    <a:pt x="77" y="22"/>
                    <a:pt x="77" y="23"/>
                  </a:cubicBezTo>
                  <a:cubicBezTo>
                    <a:pt x="75" y="24"/>
                    <a:pt x="74" y="24"/>
                    <a:pt x="72" y="25"/>
                  </a:cubicBezTo>
                  <a:cubicBezTo>
                    <a:pt x="70" y="25"/>
                    <a:pt x="68" y="25"/>
                    <a:pt x="67" y="28"/>
                  </a:cubicBezTo>
                  <a:cubicBezTo>
                    <a:pt x="68" y="28"/>
                    <a:pt x="69" y="29"/>
                    <a:pt x="68" y="29"/>
                  </a:cubicBezTo>
                  <a:cubicBezTo>
                    <a:pt x="67" y="30"/>
                    <a:pt x="66" y="30"/>
                    <a:pt x="65" y="31"/>
                  </a:cubicBezTo>
                  <a:cubicBezTo>
                    <a:pt x="65" y="32"/>
                    <a:pt x="64" y="33"/>
                    <a:pt x="63" y="33"/>
                  </a:cubicBezTo>
                  <a:cubicBezTo>
                    <a:pt x="63" y="34"/>
                    <a:pt x="62" y="36"/>
                    <a:pt x="61" y="37"/>
                  </a:cubicBezTo>
                  <a:cubicBezTo>
                    <a:pt x="61" y="37"/>
                    <a:pt x="60" y="38"/>
                    <a:pt x="60" y="40"/>
                  </a:cubicBezTo>
                  <a:cubicBezTo>
                    <a:pt x="60" y="40"/>
                    <a:pt x="60" y="41"/>
                    <a:pt x="61" y="41"/>
                  </a:cubicBezTo>
                  <a:cubicBezTo>
                    <a:pt x="61" y="42"/>
                    <a:pt x="61" y="43"/>
                    <a:pt x="61" y="43"/>
                  </a:cubicBezTo>
                  <a:cubicBezTo>
                    <a:pt x="61" y="44"/>
                    <a:pt x="63" y="44"/>
                    <a:pt x="63" y="45"/>
                  </a:cubicBezTo>
                  <a:cubicBezTo>
                    <a:pt x="64" y="46"/>
                    <a:pt x="63" y="46"/>
                    <a:pt x="63" y="47"/>
                  </a:cubicBezTo>
                  <a:cubicBezTo>
                    <a:pt x="62" y="47"/>
                    <a:pt x="61" y="48"/>
                    <a:pt x="61" y="48"/>
                  </a:cubicBezTo>
                  <a:cubicBezTo>
                    <a:pt x="60" y="49"/>
                    <a:pt x="59" y="49"/>
                    <a:pt x="59" y="50"/>
                  </a:cubicBezTo>
                  <a:cubicBezTo>
                    <a:pt x="58" y="50"/>
                    <a:pt x="57" y="51"/>
                    <a:pt x="57" y="52"/>
                  </a:cubicBezTo>
                  <a:cubicBezTo>
                    <a:pt x="57" y="52"/>
                    <a:pt x="57" y="52"/>
                    <a:pt x="57" y="53"/>
                  </a:cubicBezTo>
                  <a:cubicBezTo>
                    <a:pt x="57" y="53"/>
                    <a:pt x="57" y="53"/>
                    <a:pt x="57" y="54"/>
                  </a:cubicBezTo>
                  <a:cubicBezTo>
                    <a:pt x="57" y="54"/>
                    <a:pt x="57" y="55"/>
                    <a:pt x="57" y="55"/>
                  </a:cubicBezTo>
                  <a:cubicBezTo>
                    <a:pt x="57" y="56"/>
                    <a:pt x="56" y="56"/>
                    <a:pt x="56" y="56"/>
                  </a:cubicBezTo>
                  <a:cubicBezTo>
                    <a:pt x="55" y="56"/>
                    <a:pt x="54" y="56"/>
                    <a:pt x="54" y="56"/>
                  </a:cubicBezTo>
                  <a:cubicBezTo>
                    <a:pt x="53" y="56"/>
                    <a:pt x="52" y="57"/>
                    <a:pt x="51" y="57"/>
                  </a:cubicBezTo>
                  <a:cubicBezTo>
                    <a:pt x="51" y="58"/>
                    <a:pt x="50" y="59"/>
                    <a:pt x="50" y="59"/>
                  </a:cubicBezTo>
                  <a:cubicBezTo>
                    <a:pt x="49" y="60"/>
                    <a:pt x="49" y="61"/>
                    <a:pt x="49" y="62"/>
                  </a:cubicBezTo>
                  <a:cubicBezTo>
                    <a:pt x="48" y="62"/>
                    <a:pt x="48" y="63"/>
                    <a:pt x="48" y="63"/>
                  </a:cubicBezTo>
                  <a:cubicBezTo>
                    <a:pt x="47" y="63"/>
                    <a:pt x="46" y="62"/>
                    <a:pt x="46" y="62"/>
                  </a:cubicBezTo>
                  <a:cubicBezTo>
                    <a:pt x="45" y="62"/>
                    <a:pt x="45" y="62"/>
                    <a:pt x="45" y="63"/>
                  </a:cubicBezTo>
                  <a:cubicBezTo>
                    <a:pt x="44" y="64"/>
                    <a:pt x="43" y="63"/>
                    <a:pt x="42" y="63"/>
                  </a:cubicBezTo>
                  <a:cubicBezTo>
                    <a:pt x="42" y="63"/>
                    <a:pt x="41" y="63"/>
                    <a:pt x="40" y="63"/>
                  </a:cubicBezTo>
                  <a:cubicBezTo>
                    <a:pt x="39" y="63"/>
                    <a:pt x="38" y="63"/>
                    <a:pt x="37" y="63"/>
                  </a:cubicBezTo>
                  <a:cubicBezTo>
                    <a:pt x="36" y="63"/>
                    <a:pt x="35" y="63"/>
                    <a:pt x="34" y="63"/>
                  </a:cubicBezTo>
                  <a:cubicBezTo>
                    <a:pt x="34" y="63"/>
                    <a:pt x="33" y="63"/>
                    <a:pt x="32" y="63"/>
                  </a:cubicBezTo>
                  <a:cubicBezTo>
                    <a:pt x="31" y="64"/>
                    <a:pt x="31" y="64"/>
                    <a:pt x="30" y="65"/>
                  </a:cubicBezTo>
                  <a:cubicBezTo>
                    <a:pt x="29" y="65"/>
                    <a:pt x="28" y="65"/>
                    <a:pt x="27" y="65"/>
                  </a:cubicBezTo>
                  <a:cubicBezTo>
                    <a:pt x="27" y="65"/>
                    <a:pt x="26" y="66"/>
                    <a:pt x="26" y="67"/>
                  </a:cubicBezTo>
                  <a:cubicBezTo>
                    <a:pt x="26" y="67"/>
                    <a:pt x="26" y="68"/>
                    <a:pt x="26" y="68"/>
                  </a:cubicBezTo>
                  <a:cubicBezTo>
                    <a:pt x="25" y="68"/>
                    <a:pt x="25" y="69"/>
                    <a:pt x="24" y="69"/>
                  </a:cubicBezTo>
                  <a:cubicBezTo>
                    <a:pt x="24" y="69"/>
                    <a:pt x="23" y="69"/>
                    <a:pt x="23" y="68"/>
                  </a:cubicBezTo>
                  <a:cubicBezTo>
                    <a:pt x="22" y="68"/>
                    <a:pt x="22" y="68"/>
                    <a:pt x="21" y="67"/>
                  </a:cubicBezTo>
                  <a:cubicBezTo>
                    <a:pt x="21" y="67"/>
                    <a:pt x="20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1" y="64"/>
                    <a:pt x="19" y="64"/>
                    <a:pt x="19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19" y="61"/>
                    <a:pt x="18" y="61"/>
                    <a:pt x="18" y="61"/>
                  </a:cubicBezTo>
                  <a:cubicBezTo>
                    <a:pt x="17" y="60"/>
                    <a:pt x="17" y="60"/>
                    <a:pt x="16" y="60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5" y="58"/>
                    <a:pt x="13" y="59"/>
                    <a:pt x="12" y="59"/>
                  </a:cubicBezTo>
                  <a:cubicBezTo>
                    <a:pt x="12" y="58"/>
                    <a:pt x="12" y="57"/>
                    <a:pt x="12" y="57"/>
                  </a:cubicBezTo>
                  <a:cubicBezTo>
                    <a:pt x="12" y="56"/>
                    <a:pt x="12" y="56"/>
                    <a:pt x="12" y="55"/>
                  </a:cubicBezTo>
                  <a:cubicBezTo>
                    <a:pt x="12" y="55"/>
                    <a:pt x="12" y="54"/>
                    <a:pt x="13" y="54"/>
                  </a:cubicBezTo>
                  <a:cubicBezTo>
                    <a:pt x="13" y="53"/>
                    <a:pt x="13" y="52"/>
                    <a:pt x="13" y="52"/>
                  </a:cubicBezTo>
                  <a:cubicBezTo>
                    <a:pt x="14" y="52"/>
                    <a:pt x="15" y="52"/>
                    <a:pt x="15" y="51"/>
                  </a:cubicBezTo>
                  <a:cubicBezTo>
                    <a:pt x="15" y="51"/>
                    <a:pt x="16" y="50"/>
                    <a:pt x="15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4" y="51"/>
                    <a:pt x="14" y="50"/>
                    <a:pt x="13" y="49"/>
                  </a:cubicBezTo>
                  <a:cubicBezTo>
                    <a:pt x="13" y="49"/>
                    <a:pt x="13" y="48"/>
                    <a:pt x="13" y="48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3" y="47"/>
                    <a:pt x="13" y="47"/>
                    <a:pt x="13" y="46"/>
                  </a:cubicBezTo>
                  <a:cubicBezTo>
                    <a:pt x="13" y="45"/>
                    <a:pt x="14" y="45"/>
                    <a:pt x="14" y="45"/>
                  </a:cubicBezTo>
                  <a:cubicBezTo>
                    <a:pt x="15" y="45"/>
                    <a:pt x="15" y="44"/>
                    <a:pt x="15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2"/>
                    <a:pt x="15" y="43"/>
                    <a:pt x="14" y="43"/>
                  </a:cubicBezTo>
                  <a:cubicBezTo>
                    <a:pt x="14" y="42"/>
                    <a:pt x="14" y="43"/>
                    <a:pt x="14" y="42"/>
                  </a:cubicBezTo>
                  <a:cubicBezTo>
                    <a:pt x="14" y="42"/>
                    <a:pt x="13" y="42"/>
                    <a:pt x="13" y="42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1"/>
                    <a:pt x="13" y="40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39"/>
                    <a:pt x="11" y="38"/>
                    <a:pt x="12" y="38"/>
                  </a:cubicBezTo>
                  <a:cubicBezTo>
                    <a:pt x="12" y="37"/>
                    <a:pt x="14" y="38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6"/>
                    <a:pt x="15" y="36"/>
                    <a:pt x="16" y="36"/>
                  </a:cubicBezTo>
                  <a:cubicBezTo>
                    <a:pt x="16" y="36"/>
                    <a:pt x="16" y="35"/>
                    <a:pt x="16" y="35"/>
                  </a:cubicBezTo>
                  <a:cubicBezTo>
                    <a:pt x="16" y="34"/>
                    <a:pt x="15" y="34"/>
                    <a:pt x="15" y="33"/>
                  </a:cubicBezTo>
                  <a:cubicBezTo>
                    <a:pt x="15" y="33"/>
                    <a:pt x="15" y="33"/>
                    <a:pt x="16" y="33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6" y="32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8"/>
                    <a:pt x="16" y="27"/>
                    <a:pt x="16" y="27"/>
                  </a:cubicBezTo>
                  <a:cubicBezTo>
                    <a:pt x="16" y="27"/>
                    <a:pt x="15" y="26"/>
                    <a:pt x="16" y="26"/>
                  </a:cubicBezTo>
                  <a:cubicBezTo>
                    <a:pt x="16" y="25"/>
                    <a:pt x="16" y="26"/>
                    <a:pt x="16" y="26"/>
                  </a:cubicBezTo>
                  <a:cubicBezTo>
                    <a:pt x="17" y="25"/>
                    <a:pt x="16" y="25"/>
                    <a:pt x="17" y="25"/>
                  </a:cubicBezTo>
                  <a:cubicBezTo>
                    <a:pt x="17" y="25"/>
                    <a:pt x="17" y="24"/>
                    <a:pt x="17" y="24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20" y="22"/>
                    <a:pt x="20" y="21"/>
                    <a:pt x="20" y="21"/>
                  </a:cubicBezTo>
                  <a:cubicBezTo>
                    <a:pt x="20" y="19"/>
                    <a:pt x="18" y="21"/>
                    <a:pt x="18" y="20"/>
                  </a:cubicBezTo>
                  <a:cubicBezTo>
                    <a:pt x="18" y="19"/>
                    <a:pt x="18" y="19"/>
                    <a:pt x="18" y="18"/>
                  </a:cubicBezTo>
                  <a:cubicBezTo>
                    <a:pt x="18" y="18"/>
                    <a:pt x="18" y="17"/>
                    <a:pt x="18" y="17"/>
                  </a:cubicBezTo>
                  <a:cubicBezTo>
                    <a:pt x="18" y="17"/>
                    <a:pt x="18" y="18"/>
                    <a:pt x="18" y="18"/>
                  </a:cubicBezTo>
                  <a:cubicBezTo>
                    <a:pt x="17" y="18"/>
                    <a:pt x="17" y="18"/>
                    <a:pt x="17" y="17"/>
                  </a:cubicBezTo>
                  <a:cubicBezTo>
                    <a:pt x="17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4" y="17"/>
                    <a:pt x="14" y="17"/>
                  </a:cubicBezTo>
                  <a:cubicBezTo>
                    <a:pt x="14" y="17"/>
                    <a:pt x="14" y="18"/>
                    <a:pt x="14" y="18"/>
                  </a:cubicBezTo>
                  <a:cubicBezTo>
                    <a:pt x="14" y="18"/>
                    <a:pt x="13" y="18"/>
                    <a:pt x="13" y="18"/>
                  </a:cubicBezTo>
                  <a:cubicBezTo>
                    <a:pt x="13" y="18"/>
                    <a:pt x="12" y="19"/>
                    <a:pt x="12" y="19"/>
                  </a:cubicBezTo>
                  <a:cubicBezTo>
                    <a:pt x="12" y="19"/>
                    <a:pt x="11" y="18"/>
                    <a:pt x="11" y="19"/>
                  </a:cubicBezTo>
                  <a:cubicBezTo>
                    <a:pt x="11" y="19"/>
                    <a:pt x="11" y="18"/>
                    <a:pt x="11" y="18"/>
                  </a:cubicBezTo>
                  <a:cubicBezTo>
                    <a:pt x="11" y="18"/>
                    <a:pt x="10" y="18"/>
                    <a:pt x="10" y="18"/>
                  </a:cubicBezTo>
                  <a:cubicBezTo>
                    <a:pt x="10" y="19"/>
                    <a:pt x="9" y="18"/>
                    <a:pt x="9" y="18"/>
                  </a:cubicBezTo>
                  <a:cubicBezTo>
                    <a:pt x="9" y="18"/>
                    <a:pt x="8" y="19"/>
                    <a:pt x="8" y="19"/>
                  </a:cubicBezTo>
                  <a:cubicBezTo>
                    <a:pt x="7" y="19"/>
                    <a:pt x="7" y="19"/>
                    <a:pt x="7" y="18"/>
                  </a:cubicBezTo>
                  <a:cubicBezTo>
                    <a:pt x="7" y="18"/>
                    <a:pt x="7" y="17"/>
                    <a:pt x="8" y="17"/>
                  </a:cubicBezTo>
                  <a:cubicBezTo>
                    <a:pt x="8" y="16"/>
                    <a:pt x="7" y="17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6"/>
                    <a:pt x="6" y="16"/>
                    <a:pt x="5" y="16"/>
                  </a:cubicBezTo>
                  <a:cubicBezTo>
                    <a:pt x="4" y="16"/>
                    <a:pt x="3" y="17"/>
                    <a:pt x="2" y="18"/>
                  </a:cubicBezTo>
                  <a:cubicBezTo>
                    <a:pt x="2" y="17"/>
                    <a:pt x="2" y="16"/>
                    <a:pt x="3" y="16"/>
                  </a:cubicBezTo>
                  <a:cubicBezTo>
                    <a:pt x="3" y="15"/>
                    <a:pt x="4" y="15"/>
                    <a:pt x="4" y="14"/>
                  </a:cubicBezTo>
                  <a:cubicBezTo>
                    <a:pt x="4" y="14"/>
                    <a:pt x="3" y="15"/>
                    <a:pt x="3" y="15"/>
                  </a:cubicBezTo>
                  <a:cubicBezTo>
                    <a:pt x="2" y="14"/>
                    <a:pt x="4" y="13"/>
                    <a:pt x="4" y="13"/>
                  </a:cubicBezTo>
                  <a:cubicBezTo>
                    <a:pt x="4" y="13"/>
                    <a:pt x="3" y="13"/>
                    <a:pt x="3" y="13"/>
                  </a:cubicBezTo>
                  <a:cubicBezTo>
                    <a:pt x="2" y="13"/>
                    <a:pt x="3" y="12"/>
                    <a:pt x="3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1"/>
                    <a:pt x="2" y="12"/>
                    <a:pt x="2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8"/>
                    <a:pt x="0" y="9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7"/>
                    <a:pt x="0" y="7"/>
                    <a:pt x="1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4"/>
                    <a:pt x="6" y="4"/>
                    <a:pt x="6" y="4"/>
                  </a:cubicBezTo>
                  <a:cubicBezTo>
                    <a:pt x="7" y="4"/>
                    <a:pt x="7" y="5"/>
                    <a:pt x="7" y="4"/>
                  </a:cubicBezTo>
                  <a:cubicBezTo>
                    <a:pt x="7" y="4"/>
                    <a:pt x="7" y="4"/>
                    <a:pt x="6" y="4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7" y="2"/>
                    <a:pt x="8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10" y="1"/>
                    <a:pt x="10" y="1"/>
                  </a:cubicBezTo>
                  <a:cubicBezTo>
                    <a:pt x="11" y="0"/>
                    <a:pt x="11" y="1"/>
                    <a:pt x="11" y="1"/>
                  </a:cubicBezTo>
                  <a:cubicBezTo>
                    <a:pt x="12" y="1"/>
                    <a:pt x="12" y="1"/>
                    <a:pt x="13" y="2"/>
                  </a:cubicBezTo>
                  <a:cubicBezTo>
                    <a:pt x="14" y="2"/>
                    <a:pt x="14" y="2"/>
                    <a:pt x="15" y="3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2"/>
                    <a:pt x="17" y="3"/>
                    <a:pt x="17" y="2"/>
                  </a:cubicBezTo>
                  <a:cubicBezTo>
                    <a:pt x="19" y="2"/>
                    <a:pt x="20" y="3"/>
                    <a:pt x="22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2"/>
                    <a:pt x="24" y="2"/>
                  </a:cubicBezTo>
                  <a:cubicBezTo>
                    <a:pt x="24" y="2"/>
                    <a:pt x="24" y="3"/>
                    <a:pt x="25" y="3"/>
                  </a:cubicBezTo>
                  <a:cubicBezTo>
                    <a:pt x="25" y="3"/>
                    <a:pt x="25" y="2"/>
                    <a:pt x="26" y="3"/>
                  </a:cubicBezTo>
                  <a:cubicBezTo>
                    <a:pt x="27" y="3"/>
                    <a:pt x="27" y="3"/>
                    <a:pt x="28" y="3"/>
                  </a:cubicBezTo>
                  <a:cubicBezTo>
                    <a:pt x="29" y="3"/>
                    <a:pt x="30" y="4"/>
                    <a:pt x="31" y="4"/>
                  </a:cubicBezTo>
                  <a:cubicBezTo>
                    <a:pt x="33" y="4"/>
                    <a:pt x="35" y="3"/>
                    <a:pt x="37" y="3"/>
                  </a:cubicBezTo>
                  <a:cubicBezTo>
                    <a:pt x="37" y="4"/>
                    <a:pt x="38" y="3"/>
                    <a:pt x="38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3"/>
                    <a:pt x="44" y="3"/>
                    <a:pt x="44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4" y="4"/>
                    <a:pt x="45" y="4"/>
                    <a:pt x="45" y="4"/>
                  </a:cubicBezTo>
                  <a:cubicBezTo>
                    <a:pt x="45" y="4"/>
                    <a:pt x="45" y="4"/>
                    <a:pt x="46" y="4"/>
                  </a:cubicBezTo>
                  <a:cubicBezTo>
                    <a:pt x="46" y="5"/>
                    <a:pt x="47" y="5"/>
                    <a:pt x="48" y="5"/>
                  </a:cubicBezTo>
                  <a:cubicBezTo>
                    <a:pt x="48" y="5"/>
                    <a:pt x="49" y="5"/>
                    <a:pt x="50" y="4"/>
                  </a:cubicBezTo>
                  <a:cubicBezTo>
                    <a:pt x="50" y="4"/>
                    <a:pt x="50" y="4"/>
                    <a:pt x="50" y="5"/>
                  </a:cubicBezTo>
                  <a:cubicBezTo>
                    <a:pt x="50" y="5"/>
                    <a:pt x="51" y="5"/>
                    <a:pt x="51" y="5"/>
                  </a:cubicBezTo>
                  <a:cubicBezTo>
                    <a:pt x="52" y="6"/>
                    <a:pt x="52" y="5"/>
                    <a:pt x="52" y="5"/>
                  </a:cubicBezTo>
                  <a:cubicBezTo>
                    <a:pt x="53" y="5"/>
                    <a:pt x="53" y="6"/>
                    <a:pt x="53" y="6"/>
                  </a:cubicBezTo>
                  <a:cubicBezTo>
                    <a:pt x="53" y="7"/>
                    <a:pt x="52" y="7"/>
                    <a:pt x="52" y="7"/>
                  </a:cubicBezTo>
                  <a:cubicBezTo>
                    <a:pt x="53" y="8"/>
                    <a:pt x="53" y="7"/>
                    <a:pt x="53" y="7"/>
                  </a:cubicBezTo>
                  <a:cubicBezTo>
                    <a:pt x="54" y="7"/>
                    <a:pt x="54" y="7"/>
                    <a:pt x="55" y="8"/>
                  </a:cubicBezTo>
                  <a:cubicBezTo>
                    <a:pt x="55" y="8"/>
                    <a:pt x="56" y="8"/>
                    <a:pt x="56" y="8"/>
                  </a:cubicBezTo>
                  <a:cubicBezTo>
                    <a:pt x="57" y="8"/>
                    <a:pt x="57" y="8"/>
                    <a:pt x="57" y="9"/>
                  </a:cubicBezTo>
                  <a:cubicBezTo>
                    <a:pt x="58" y="9"/>
                    <a:pt x="58" y="10"/>
                    <a:pt x="59" y="10"/>
                  </a:cubicBezTo>
                  <a:cubicBezTo>
                    <a:pt x="60" y="10"/>
                    <a:pt x="60" y="9"/>
                    <a:pt x="60" y="9"/>
                  </a:cubicBezTo>
                  <a:cubicBezTo>
                    <a:pt x="61" y="9"/>
                    <a:pt x="61" y="10"/>
                    <a:pt x="61" y="10"/>
                  </a:cubicBezTo>
                  <a:cubicBezTo>
                    <a:pt x="62" y="11"/>
                    <a:pt x="62" y="11"/>
                    <a:pt x="63" y="10"/>
                  </a:cubicBezTo>
                  <a:cubicBezTo>
                    <a:pt x="63" y="10"/>
                    <a:pt x="64" y="11"/>
                    <a:pt x="64" y="11"/>
                  </a:cubicBezTo>
                  <a:cubicBezTo>
                    <a:pt x="64" y="11"/>
                    <a:pt x="65" y="10"/>
                    <a:pt x="65" y="10"/>
                  </a:cubicBezTo>
                  <a:cubicBezTo>
                    <a:pt x="66" y="11"/>
                    <a:pt x="66" y="11"/>
                    <a:pt x="67" y="10"/>
                  </a:cubicBezTo>
                  <a:cubicBezTo>
                    <a:pt x="67" y="9"/>
                    <a:pt x="68" y="9"/>
                    <a:pt x="68" y="10"/>
                  </a:cubicBezTo>
                  <a:cubicBezTo>
                    <a:pt x="69" y="10"/>
                    <a:pt x="69" y="10"/>
                    <a:pt x="70" y="10"/>
                  </a:cubicBezTo>
                  <a:cubicBezTo>
                    <a:pt x="70" y="10"/>
                    <a:pt x="71" y="11"/>
                    <a:pt x="72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12"/>
                    <a:pt x="71" y="13"/>
                    <a:pt x="72" y="13"/>
                  </a:cubicBezTo>
                  <a:cubicBezTo>
                    <a:pt x="73" y="13"/>
                    <a:pt x="74" y="13"/>
                    <a:pt x="74" y="12"/>
                  </a:cubicBezTo>
                  <a:cubicBezTo>
                    <a:pt x="74" y="13"/>
                    <a:pt x="75" y="13"/>
                    <a:pt x="76" y="13"/>
                  </a:cubicBezTo>
                  <a:cubicBezTo>
                    <a:pt x="76" y="13"/>
                    <a:pt x="75" y="14"/>
                    <a:pt x="76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7" y="13"/>
                    <a:pt x="78" y="13"/>
                    <a:pt x="78" y="13"/>
                  </a:cubicBezTo>
                  <a:cubicBezTo>
                    <a:pt x="79" y="13"/>
                    <a:pt x="79" y="14"/>
                    <a:pt x="80" y="14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4"/>
                    <a:pt x="84" y="14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85" y="15"/>
                    <a:pt x="84" y="15"/>
                    <a:pt x="84" y="15"/>
                  </a:cubicBezTo>
                  <a:cubicBezTo>
                    <a:pt x="83" y="16"/>
                    <a:pt x="84" y="15"/>
                    <a:pt x="84" y="16"/>
                  </a:cubicBezTo>
                  <a:cubicBezTo>
                    <a:pt x="84" y="16"/>
                    <a:pt x="84" y="16"/>
                    <a:pt x="84" y="16"/>
                  </a:cubicBezTo>
                  <a:close/>
                  <a:moveTo>
                    <a:pt x="72" y="45"/>
                  </a:moveTo>
                  <a:cubicBezTo>
                    <a:pt x="72" y="44"/>
                    <a:pt x="74" y="43"/>
                    <a:pt x="73" y="42"/>
                  </a:cubicBezTo>
                  <a:cubicBezTo>
                    <a:pt x="73" y="42"/>
                    <a:pt x="72" y="43"/>
                    <a:pt x="71" y="43"/>
                  </a:cubicBezTo>
                  <a:cubicBezTo>
                    <a:pt x="71" y="43"/>
                    <a:pt x="71" y="44"/>
                    <a:pt x="71" y="44"/>
                  </a:cubicBezTo>
                  <a:cubicBezTo>
                    <a:pt x="70" y="44"/>
                    <a:pt x="70" y="44"/>
                    <a:pt x="71" y="44"/>
                  </a:cubicBezTo>
                  <a:cubicBezTo>
                    <a:pt x="71" y="45"/>
                    <a:pt x="72" y="45"/>
                    <a:pt x="72" y="45"/>
                  </a:cubicBezTo>
                  <a:cubicBezTo>
                    <a:pt x="72" y="44"/>
                    <a:pt x="72" y="45"/>
                    <a:pt x="72" y="45"/>
                  </a:cubicBezTo>
                  <a:close/>
                  <a:moveTo>
                    <a:pt x="79" y="39"/>
                  </a:moveTo>
                  <a:cubicBezTo>
                    <a:pt x="79" y="39"/>
                    <a:pt x="79" y="39"/>
                    <a:pt x="80" y="39"/>
                  </a:cubicBezTo>
                  <a:cubicBezTo>
                    <a:pt x="80" y="39"/>
                    <a:pt x="80" y="39"/>
                    <a:pt x="81" y="39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2" y="40"/>
                    <a:pt x="82" y="40"/>
                    <a:pt x="82" y="41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4" y="41"/>
                    <a:pt x="84" y="40"/>
                    <a:pt x="84" y="40"/>
                  </a:cubicBezTo>
                  <a:cubicBezTo>
                    <a:pt x="85" y="39"/>
                    <a:pt x="85" y="39"/>
                    <a:pt x="85" y="38"/>
                  </a:cubicBezTo>
                  <a:cubicBezTo>
                    <a:pt x="85" y="38"/>
                    <a:pt x="86" y="37"/>
                    <a:pt x="86" y="37"/>
                  </a:cubicBezTo>
                  <a:cubicBezTo>
                    <a:pt x="85" y="36"/>
                    <a:pt x="84" y="38"/>
                    <a:pt x="83" y="37"/>
                  </a:cubicBezTo>
                  <a:cubicBezTo>
                    <a:pt x="83" y="36"/>
                    <a:pt x="84" y="36"/>
                    <a:pt x="84" y="36"/>
                  </a:cubicBezTo>
                  <a:cubicBezTo>
                    <a:pt x="84" y="36"/>
                    <a:pt x="83" y="36"/>
                    <a:pt x="83" y="36"/>
                  </a:cubicBezTo>
                  <a:cubicBezTo>
                    <a:pt x="83" y="35"/>
                    <a:pt x="84" y="35"/>
                    <a:pt x="83" y="35"/>
                  </a:cubicBezTo>
                  <a:cubicBezTo>
                    <a:pt x="83" y="35"/>
                    <a:pt x="82" y="36"/>
                    <a:pt x="82" y="36"/>
                  </a:cubicBezTo>
                  <a:cubicBezTo>
                    <a:pt x="81" y="36"/>
                    <a:pt x="81" y="36"/>
                    <a:pt x="80" y="37"/>
                  </a:cubicBezTo>
                  <a:cubicBezTo>
                    <a:pt x="80" y="37"/>
                    <a:pt x="78" y="38"/>
                    <a:pt x="78" y="39"/>
                  </a:cubicBezTo>
                  <a:cubicBezTo>
                    <a:pt x="78" y="39"/>
                    <a:pt x="78" y="39"/>
                    <a:pt x="79" y="39"/>
                  </a:cubicBezTo>
                  <a:close/>
                  <a:moveTo>
                    <a:pt x="88" y="34"/>
                  </a:moveTo>
                  <a:cubicBezTo>
                    <a:pt x="88" y="35"/>
                    <a:pt x="88" y="35"/>
                    <a:pt x="88" y="35"/>
                  </a:cubicBezTo>
                  <a:cubicBezTo>
                    <a:pt x="89" y="35"/>
                    <a:pt x="89" y="35"/>
                    <a:pt x="90" y="36"/>
                  </a:cubicBezTo>
                  <a:cubicBezTo>
                    <a:pt x="90" y="36"/>
                    <a:pt x="91" y="36"/>
                    <a:pt x="91" y="36"/>
                  </a:cubicBezTo>
                  <a:cubicBezTo>
                    <a:pt x="92" y="36"/>
                    <a:pt x="91" y="35"/>
                    <a:pt x="91" y="35"/>
                  </a:cubicBezTo>
                  <a:cubicBezTo>
                    <a:pt x="90" y="34"/>
                    <a:pt x="89" y="34"/>
                    <a:pt x="88" y="34"/>
                  </a:cubicBezTo>
                  <a:cubicBezTo>
                    <a:pt x="88" y="35"/>
                    <a:pt x="89" y="34"/>
                    <a:pt x="88" y="3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7" name="Freeform 792">
              <a:extLst>
                <a:ext uri="{FF2B5EF4-FFF2-40B4-BE49-F238E27FC236}">
                  <a16:creationId xmlns:a16="http://schemas.microsoft.com/office/drawing/2014/main" id="{EFCF84DC-70C4-D88C-EFCB-74C64695A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4688" y="3387725"/>
              <a:ext cx="87312" cy="63500"/>
            </a:xfrm>
            <a:custGeom>
              <a:avLst/>
              <a:gdLst>
                <a:gd name="T0" fmla="*/ 3 w 21"/>
                <a:gd name="T1" fmla="*/ 14 h 15"/>
                <a:gd name="T2" fmla="*/ 4 w 21"/>
                <a:gd name="T3" fmla="*/ 13 h 15"/>
                <a:gd name="T4" fmla="*/ 7 w 21"/>
                <a:gd name="T5" fmla="*/ 13 h 15"/>
                <a:gd name="T6" fmla="*/ 8 w 21"/>
                <a:gd name="T7" fmla="*/ 12 h 15"/>
                <a:gd name="T8" fmla="*/ 11 w 21"/>
                <a:gd name="T9" fmla="*/ 13 h 15"/>
                <a:gd name="T10" fmla="*/ 14 w 21"/>
                <a:gd name="T11" fmla="*/ 14 h 15"/>
                <a:gd name="T12" fmla="*/ 13 w 21"/>
                <a:gd name="T13" fmla="*/ 12 h 15"/>
                <a:gd name="T14" fmla="*/ 14 w 21"/>
                <a:gd name="T15" fmla="*/ 12 h 15"/>
                <a:gd name="T16" fmla="*/ 14 w 21"/>
                <a:gd name="T17" fmla="*/ 11 h 15"/>
                <a:gd name="T18" fmla="*/ 16 w 21"/>
                <a:gd name="T19" fmla="*/ 10 h 15"/>
                <a:gd name="T20" fmla="*/ 16 w 21"/>
                <a:gd name="T21" fmla="*/ 8 h 15"/>
                <a:gd name="T22" fmla="*/ 16 w 21"/>
                <a:gd name="T23" fmla="*/ 7 h 15"/>
                <a:gd name="T24" fmla="*/ 16 w 21"/>
                <a:gd name="T25" fmla="*/ 7 h 15"/>
                <a:gd name="T26" fmla="*/ 18 w 21"/>
                <a:gd name="T27" fmla="*/ 6 h 15"/>
                <a:gd name="T28" fmla="*/ 18 w 21"/>
                <a:gd name="T29" fmla="*/ 5 h 15"/>
                <a:gd name="T30" fmla="*/ 19 w 21"/>
                <a:gd name="T31" fmla="*/ 5 h 15"/>
                <a:gd name="T32" fmla="*/ 20 w 21"/>
                <a:gd name="T33" fmla="*/ 5 h 15"/>
                <a:gd name="T34" fmla="*/ 20 w 21"/>
                <a:gd name="T35" fmla="*/ 4 h 15"/>
                <a:gd name="T36" fmla="*/ 21 w 21"/>
                <a:gd name="T37" fmla="*/ 4 h 15"/>
                <a:gd name="T38" fmla="*/ 21 w 21"/>
                <a:gd name="T39" fmla="*/ 2 h 15"/>
                <a:gd name="T40" fmla="*/ 21 w 21"/>
                <a:gd name="T41" fmla="*/ 2 h 15"/>
                <a:gd name="T42" fmla="*/ 20 w 21"/>
                <a:gd name="T43" fmla="*/ 1 h 15"/>
                <a:gd name="T44" fmla="*/ 20 w 21"/>
                <a:gd name="T45" fmla="*/ 0 h 15"/>
                <a:gd name="T46" fmla="*/ 19 w 21"/>
                <a:gd name="T47" fmla="*/ 0 h 15"/>
                <a:gd name="T48" fmla="*/ 18 w 21"/>
                <a:gd name="T49" fmla="*/ 1 h 15"/>
                <a:gd name="T50" fmla="*/ 18 w 21"/>
                <a:gd name="T51" fmla="*/ 1 h 15"/>
                <a:gd name="T52" fmla="*/ 15 w 21"/>
                <a:gd name="T53" fmla="*/ 2 h 15"/>
                <a:gd name="T54" fmla="*/ 13 w 21"/>
                <a:gd name="T55" fmla="*/ 2 h 15"/>
                <a:gd name="T56" fmla="*/ 11 w 21"/>
                <a:gd name="T57" fmla="*/ 2 h 15"/>
                <a:gd name="T58" fmla="*/ 7 w 21"/>
                <a:gd name="T59" fmla="*/ 5 h 15"/>
                <a:gd name="T60" fmla="*/ 2 w 21"/>
                <a:gd name="T61" fmla="*/ 3 h 15"/>
                <a:gd name="T62" fmla="*/ 1 w 21"/>
                <a:gd name="T63" fmla="*/ 5 h 15"/>
                <a:gd name="T64" fmla="*/ 0 w 21"/>
                <a:gd name="T65" fmla="*/ 6 h 15"/>
                <a:gd name="T66" fmla="*/ 2 w 21"/>
                <a:gd name="T67" fmla="*/ 6 h 15"/>
                <a:gd name="T68" fmla="*/ 1 w 21"/>
                <a:gd name="T69" fmla="*/ 8 h 15"/>
                <a:gd name="T70" fmla="*/ 2 w 21"/>
                <a:gd name="T71" fmla="*/ 9 h 15"/>
                <a:gd name="T72" fmla="*/ 2 w 21"/>
                <a:gd name="T73" fmla="*/ 11 h 15"/>
                <a:gd name="T74" fmla="*/ 3 w 21"/>
                <a:gd name="T75" fmla="*/ 12 h 15"/>
                <a:gd name="T76" fmla="*/ 3 w 21"/>
                <a:gd name="T77" fmla="*/ 13 h 15"/>
                <a:gd name="T78" fmla="*/ 2 w 21"/>
                <a:gd name="T79" fmla="*/ 13 h 15"/>
                <a:gd name="T80" fmla="*/ 1 w 21"/>
                <a:gd name="T81" fmla="*/ 13 h 15"/>
                <a:gd name="T82" fmla="*/ 3 w 21"/>
                <a:gd name="T8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1" h="15">
                  <a:moveTo>
                    <a:pt x="3" y="14"/>
                  </a:moveTo>
                  <a:cubicBezTo>
                    <a:pt x="3" y="14"/>
                    <a:pt x="4" y="14"/>
                    <a:pt x="4" y="13"/>
                  </a:cubicBezTo>
                  <a:cubicBezTo>
                    <a:pt x="5" y="13"/>
                    <a:pt x="6" y="14"/>
                    <a:pt x="7" y="13"/>
                  </a:cubicBezTo>
                  <a:cubicBezTo>
                    <a:pt x="8" y="13"/>
                    <a:pt x="8" y="12"/>
                    <a:pt x="8" y="12"/>
                  </a:cubicBezTo>
                  <a:cubicBezTo>
                    <a:pt x="8" y="12"/>
                    <a:pt x="10" y="14"/>
                    <a:pt x="11" y="13"/>
                  </a:cubicBezTo>
                  <a:cubicBezTo>
                    <a:pt x="11" y="13"/>
                    <a:pt x="13" y="15"/>
                    <a:pt x="14" y="14"/>
                  </a:cubicBezTo>
                  <a:cubicBezTo>
                    <a:pt x="14" y="13"/>
                    <a:pt x="13" y="13"/>
                    <a:pt x="13" y="12"/>
                  </a:cubicBezTo>
                  <a:cubicBezTo>
                    <a:pt x="13" y="12"/>
                    <a:pt x="14" y="12"/>
                    <a:pt x="14" y="12"/>
                  </a:cubicBezTo>
                  <a:cubicBezTo>
                    <a:pt x="13" y="11"/>
                    <a:pt x="14" y="11"/>
                    <a:pt x="14" y="11"/>
                  </a:cubicBezTo>
                  <a:cubicBezTo>
                    <a:pt x="15" y="10"/>
                    <a:pt x="15" y="11"/>
                    <a:pt x="16" y="10"/>
                  </a:cubicBezTo>
                  <a:cubicBezTo>
                    <a:pt x="16" y="9"/>
                    <a:pt x="16" y="9"/>
                    <a:pt x="16" y="8"/>
                  </a:cubicBezTo>
                  <a:cubicBezTo>
                    <a:pt x="16" y="8"/>
                    <a:pt x="15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6"/>
                    <a:pt x="17" y="6"/>
                    <a:pt x="18" y="6"/>
                  </a:cubicBezTo>
                  <a:cubicBezTo>
                    <a:pt x="18" y="6"/>
                    <a:pt x="18" y="6"/>
                    <a:pt x="18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3"/>
                    <a:pt x="21" y="4"/>
                    <a:pt x="21" y="4"/>
                  </a:cubicBezTo>
                  <a:cubicBezTo>
                    <a:pt x="21" y="3"/>
                    <a:pt x="21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0" y="1"/>
                  </a:cubicBezTo>
                  <a:cubicBezTo>
                    <a:pt x="20" y="1"/>
                    <a:pt x="20" y="1"/>
                    <a:pt x="20" y="0"/>
                  </a:cubicBezTo>
                  <a:cubicBezTo>
                    <a:pt x="20" y="0"/>
                    <a:pt x="19" y="0"/>
                    <a:pt x="19" y="0"/>
                  </a:cubicBezTo>
                  <a:cubicBezTo>
                    <a:pt x="18" y="0"/>
                    <a:pt x="18" y="0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9" y="3"/>
                    <a:pt x="9" y="5"/>
                    <a:pt x="7" y="5"/>
                  </a:cubicBezTo>
                  <a:cubicBezTo>
                    <a:pt x="6" y="4"/>
                    <a:pt x="4" y="3"/>
                    <a:pt x="2" y="3"/>
                  </a:cubicBezTo>
                  <a:cubicBezTo>
                    <a:pt x="4" y="4"/>
                    <a:pt x="2" y="5"/>
                    <a:pt x="1" y="5"/>
                  </a:cubicBezTo>
                  <a:cubicBezTo>
                    <a:pt x="1" y="5"/>
                    <a:pt x="0" y="6"/>
                    <a:pt x="0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3" y="7"/>
                    <a:pt x="1" y="7"/>
                    <a:pt x="1" y="8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2" y="10"/>
                    <a:pt x="2" y="10"/>
                    <a:pt x="2" y="11"/>
                  </a:cubicBezTo>
                  <a:cubicBezTo>
                    <a:pt x="2" y="10"/>
                    <a:pt x="4" y="12"/>
                    <a:pt x="3" y="12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1" y="13"/>
                  </a:cubicBezTo>
                  <a:cubicBezTo>
                    <a:pt x="2" y="14"/>
                    <a:pt x="2" y="14"/>
                    <a:pt x="3" y="1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" name="Freeform 793">
              <a:extLst>
                <a:ext uri="{FF2B5EF4-FFF2-40B4-BE49-F238E27FC236}">
                  <a16:creationId xmlns:a16="http://schemas.microsoft.com/office/drawing/2014/main" id="{5A5CD136-A709-FE42-8365-6AEC9D60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9938" y="3271838"/>
              <a:ext cx="161925" cy="79375"/>
            </a:xfrm>
            <a:custGeom>
              <a:avLst/>
              <a:gdLst>
                <a:gd name="T0" fmla="*/ 5 w 39"/>
                <a:gd name="T1" fmla="*/ 17 h 19"/>
                <a:gd name="T2" fmla="*/ 8 w 39"/>
                <a:gd name="T3" fmla="*/ 19 h 19"/>
                <a:gd name="T4" fmla="*/ 10 w 39"/>
                <a:gd name="T5" fmla="*/ 19 h 19"/>
                <a:gd name="T6" fmla="*/ 12 w 39"/>
                <a:gd name="T7" fmla="*/ 19 h 19"/>
                <a:gd name="T8" fmla="*/ 14 w 39"/>
                <a:gd name="T9" fmla="*/ 19 h 19"/>
                <a:gd name="T10" fmla="*/ 14 w 39"/>
                <a:gd name="T11" fmla="*/ 18 h 19"/>
                <a:gd name="T12" fmla="*/ 15 w 39"/>
                <a:gd name="T13" fmla="*/ 16 h 19"/>
                <a:gd name="T14" fmla="*/ 18 w 39"/>
                <a:gd name="T15" fmla="*/ 15 h 19"/>
                <a:gd name="T16" fmla="*/ 19 w 39"/>
                <a:gd name="T17" fmla="*/ 15 h 19"/>
                <a:gd name="T18" fmla="*/ 20 w 39"/>
                <a:gd name="T19" fmla="*/ 15 h 19"/>
                <a:gd name="T20" fmla="*/ 24 w 39"/>
                <a:gd name="T21" fmla="*/ 14 h 19"/>
                <a:gd name="T22" fmla="*/ 24 w 39"/>
                <a:gd name="T23" fmla="*/ 13 h 19"/>
                <a:gd name="T24" fmla="*/ 25 w 39"/>
                <a:gd name="T25" fmla="*/ 11 h 19"/>
                <a:gd name="T26" fmla="*/ 27 w 39"/>
                <a:gd name="T27" fmla="*/ 11 h 19"/>
                <a:gd name="T28" fmla="*/ 29 w 39"/>
                <a:gd name="T29" fmla="*/ 12 h 19"/>
                <a:gd name="T30" fmla="*/ 30 w 39"/>
                <a:gd name="T31" fmla="*/ 12 h 19"/>
                <a:gd name="T32" fmla="*/ 31 w 39"/>
                <a:gd name="T33" fmla="*/ 11 h 19"/>
                <a:gd name="T34" fmla="*/ 32 w 39"/>
                <a:gd name="T35" fmla="*/ 11 h 19"/>
                <a:gd name="T36" fmla="*/ 34 w 39"/>
                <a:gd name="T37" fmla="*/ 13 h 19"/>
                <a:gd name="T38" fmla="*/ 36 w 39"/>
                <a:gd name="T39" fmla="*/ 13 h 19"/>
                <a:gd name="T40" fmla="*/ 38 w 39"/>
                <a:gd name="T41" fmla="*/ 9 h 19"/>
                <a:gd name="T42" fmla="*/ 39 w 39"/>
                <a:gd name="T43" fmla="*/ 6 h 19"/>
                <a:gd name="T44" fmla="*/ 39 w 39"/>
                <a:gd name="T45" fmla="*/ 6 h 19"/>
                <a:gd name="T46" fmla="*/ 36 w 39"/>
                <a:gd name="T47" fmla="*/ 4 h 19"/>
                <a:gd name="T48" fmla="*/ 35 w 39"/>
                <a:gd name="T49" fmla="*/ 3 h 19"/>
                <a:gd name="T50" fmla="*/ 34 w 39"/>
                <a:gd name="T51" fmla="*/ 3 h 19"/>
                <a:gd name="T52" fmla="*/ 34 w 39"/>
                <a:gd name="T53" fmla="*/ 3 h 19"/>
                <a:gd name="T54" fmla="*/ 33 w 39"/>
                <a:gd name="T55" fmla="*/ 3 h 19"/>
                <a:gd name="T56" fmla="*/ 32 w 39"/>
                <a:gd name="T57" fmla="*/ 2 h 19"/>
                <a:gd name="T58" fmla="*/ 29 w 39"/>
                <a:gd name="T59" fmla="*/ 2 h 19"/>
                <a:gd name="T60" fmla="*/ 29 w 39"/>
                <a:gd name="T61" fmla="*/ 3 h 19"/>
                <a:gd name="T62" fmla="*/ 28 w 39"/>
                <a:gd name="T63" fmla="*/ 3 h 19"/>
                <a:gd name="T64" fmla="*/ 26 w 39"/>
                <a:gd name="T65" fmla="*/ 3 h 19"/>
                <a:gd name="T66" fmla="*/ 26 w 39"/>
                <a:gd name="T67" fmla="*/ 3 h 19"/>
                <a:gd name="T68" fmla="*/ 25 w 39"/>
                <a:gd name="T69" fmla="*/ 2 h 19"/>
                <a:gd name="T70" fmla="*/ 24 w 39"/>
                <a:gd name="T71" fmla="*/ 3 h 19"/>
                <a:gd name="T72" fmla="*/ 23 w 39"/>
                <a:gd name="T73" fmla="*/ 4 h 19"/>
                <a:gd name="T74" fmla="*/ 22 w 39"/>
                <a:gd name="T75" fmla="*/ 4 h 19"/>
                <a:gd name="T76" fmla="*/ 21 w 39"/>
                <a:gd name="T77" fmla="*/ 4 h 19"/>
                <a:gd name="T78" fmla="*/ 20 w 39"/>
                <a:gd name="T79" fmla="*/ 5 h 19"/>
                <a:gd name="T80" fmla="*/ 20 w 39"/>
                <a:gd name="T81" fmla="*/ 3 h 19"/>
                <a:gd name="T82" fmla="*/ 19 w 39"/>
                <a:gd name="T83" fmla="*/ 2 h 19"/>
                <a:gd name="T84" fmla="*/ 19 w 39"/>
                <a:gd name="T85" fmla="*/ 2 h 19"/>
                <a:gd name="T86" fmla="*/ 18 w 39"/>
                <a:gd name="T87" fmla="*/ 0 h 19"/>
                <a:gd name="T88" fmla="*/ 18 w 39"/>
                <a:gd name="T89" fmla="*/ 1 h 19"/>
                <a:gd name="T90" fmla="*/ 17 w 39"/>
                <a:gd name="T91" fmla="*/ 1 h 19"/>
                <a:gd name="T92" fmla="*/ 16 w 39"/>
                <a:gd name="T93" fmla="*/ 2 h 19"/>
                <a:gd name="T94" fmla="*/ 15 w 39"/>
                <a:gd name="T95" fmla="*/ 3 h 19"/>
                <a:gd name="T96" fmla="*/ 14 w 39"/>
                <a:gd name="T97" fmla="*/ 1 h 19"/>
                <a:gd name="T98" fmla="*/ 13 w 39"/>
                <a:gd name="T99" fmla="*/ 2 h 19"/>
                <a:gd name="T100" fmla="*/ 12 w 39"/>
                <a:gd name="T101" fmla="*/ 2 h 19"/>
                <a:gd name="T102" fmla="*/ 11 w 39"/>
                <a:gd name="T103" fmla="*/ 3 h 19"/>
                <a:gd name="T104" fmla="*/ 9 w 39"/>
                <a:gd name="T105" fmla="*/ 5 h 19"/>
                <a:gd name="T106" fmla="*/ 8 w 39"/>
                <a:gd name="T107" fmla="*/ 7 h 19"/>
                <a:gd name="T108" fmla="*/ 5 w 39"/>
                <a:gd name="T109" fmla="*/ 8 h 19"/>
                <a:gd name="T110" fmla="*/ 2 w 39"/>
                <a:gd name="T111" fmla="*/ 8 h 19"/>
                <a:gd name="T112" fmla="*/ 1 w 39"/>
                <a:gd name="T113" fmla="*/ 10 h 19"/>
                <a:gd name="T114" fmla="*/ 1 w 39"/>
                <a:gd name="T115" fmla="*/ 13 h 19"/>
                <a:gd name="T116" fmla="*/ 2 w 39"/>
                <a:gd name="T117" fmla="*/ 16 h 19"/>
                <a:gd name="T118" fmla="*/ 5 w 39"/>
                <a:gd name="T119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9" h="19">
                  <a:moveTo>
                    <a:pt x="5" y="17"/>
                  </a:moveTo>
                  <a:cubicBezTo>
                    <a:pt x="6" y="18"/>
                    <a:pt x="7" y="19"/>
                    <a:pt x="8" y="19"/>
                  </a:cubicBezTo>
                  <a:cubicBezTo>
                    <a:pt x="9" y="19"/>
                    <a:pt x="10" y="19"/>
                    <a:pt x="10" y="19"/>
                  </a:cubicBezTo>
                  <a:cubicBezTo>
                    <a:pt x="11" y="19"/>
                    <a:pt x="11" y="19"/>
                    <a:pt x="12" y="19"/>
                  </a:cubicBezTo>
                  <a:cubicBezTo>
                    <a:pt x="13" y="19"/>
                    <a:pt x="13" y="19"/>
                    <a:pt x="14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7"/>
                    <a:pt x="14" y="16"/>
                    <a:pt x="15" y="16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20" y="14"/>
                    <a:pt x="20" y="15"/>
                    <a:pt x="20" y="15"/>
                  </a:cubicBezTo>
                  <a:cubicBezTo>
                    <a:pt x="21" y="16"/>
                    <a:pt x="23" y="15"/>
                    <a:pt x="24" y="14"/>
                  </a:cubicBezTo>
                  <a:cubicBezTo>
                    <a:pt x="24" y="14"/>
                    <a:pt x="24" y="13"/>
                    <a:pt x="24" y="13"/>
                  </a:cubicBezTo>
                  <a:cubicBezTo>
                    <a:pt x="25" y="12"/>
                    <a:pt x="25" y="12"/>
                    <a:pt x="25" y="11"/>
                  </a:cubicBezTo>
                  <a:cubicBezTo>
                    <a:pt x="26" y="11"/>
                    <a:pt x="27" y="11"/>
                    <a:pt x="27" y="11"/>
                  </a:cubicBezTo>
                  <a:cubicBezTo>
                    <a:pt x="28" y="11"/>
                    <a:pt x="28" y="12"/>
                    <a:pt x="29" y="12"/>
                  </a:cubicBezTo>
                  <a:cubicBezTo>
                    <a:pt x="29" y="12"/>
                    <a:pt x="30" y="12"/>
                    <a:pt x="30" y="12"/>
                  </a:cubicBezTo>
                  <a:cubicBezTo>
                    <a:pt x="30" y="12"/>
                    <a:pt x="31" y="11"/>
                    <a:pt x="31" y="11"/>
                  </a:cubicBezTo>
                  <a:cubicBezTo>
                    <a:pt x="31" y="11"/>
                    <a:pt x="32" y="11"/>
                    <a:pt x="32" y="11"/>
                  </a:cubicBezTo>
                  <a:cubicBezTo>
                    <a:pt x="32" y="12"/>
                    <a:pt x="33" y="12"/>
                    <a:pt x="34" y="13"/>
                  </a:cubicBezTo>
                  <a:cubicBezTo>
                    <a:pt x="34" y="14"/>
                    <a:pt x="35" y="13"/>
                    <a:pt x="36" y="13"/>
                  </a:cubicBezTo>
                  <a:cubicBezTo>
                    <a:pt x="36" y="11"/>
                    <a:pt x="37" y="10"/>
                    <a:pt x="38" y="9"/>
                  </a:cubicBezTo>
                  <a:cubicBezTo>
                    <a:pt x="38" y="8"/>
                    <a:pt x="38" y="7"/>
                    <a:pt x="39" y="6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8" y="6"/>
                    <a:pt x="36" y="5"/>
                    <a:pt x="36" y="4"/>
                  </a:cubicBezTo>
                  <a:cubicBezTo>
                    <a:pt x="35" y="4"/>
                    <a:pt x="35" y="3"/>
                    <a:pt x="35" y="3"/>
                  </a:cubicBezTo>
                  <a:cubicBezTo>
                    <a:pt x="35" y="3"/>
                    <a:pt x="35" y="3"/>
                    <a:pt x="34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3" y="3"/>
                    <a:pt x="33" y="3"/>
                  </a:cubicBezTo>
                  <a:cubicBezTo>
                    <a:pt x="33" y="2"/>
                    <a:pt x="32" y="2"/>
                    <a:pt x="32" y="2"/>
                  </a:cubicBezTo>
                  <a:cubicBezTo>
                    <a:pt x="31" y="2"/>
                    <a:pt x="30" y="2"/>
                    <a:pt x="29" y="2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7" y="3"/>
                    <a:pt x="27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5" y="3"/>
                    <a:pt x="25" y="2"/>
                    <a:pt x="25" y="2"/>
                  </a:cubicBezTo>
                  <a:cubicBezTo>
                    <a:pt x="24" y="2"/>
                    <a:pt x="24" y="3"/>
                    <a:pt x="24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2" y="4"/>
                    <a:pt x="23" y="4"/>
                    <a:pt x="22" y="4"/>
                  </a:cubicBezTo>
                  <a:cubicBezTo>
                    <a:pt x="22" y="4"/>
                    <a:pt x="21" y="4"/>
                    <a:pt x="21" y="4"/>
                  </a:cubicBezTo>
                  <a:cubicBezTo>
                    <a:pt x="21" y="4"/>
                    <a:pt x="21" y="5"/>
                    <a:pt x="20" y="5"/>
                  </a:cubicBezTo>
                  <a:cubicBezTo>
                    <a:pt x="20" y="4"/>
                    <a:pt x="21" y="3"/>
                    <a:pt x="20" y="3"/>
                  </a:cubicBezTo>
                  <a:cubicBezTo>
                    <a:pt x="20" y="2"/>
                    <a:pt x="20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1"/>
                    <a:pt x="19" y="1"/>
                    <a:pt x="18" y="0"/>
                  </a:cubicBezTo>
                  <a:cubicBezTo>
                    <a:pt x="18" y="0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2"/>
                  </a:cubicBezTo>
                  <a:cubicBezTo>
                    <a:pt x="16" y="3"/>
                    <a:pt x="16" y="3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4" y="1"/>
                    <a:pt x="13" y="1"/>
                    <a:pt x="13" y="2"/>
                  </a:cubicBezTo>
                  <a:cubicBezTo>
                    <a:pt x="13" y="2"/>
                    <a:pt x="12" y="2"/>
                    <a:pt x="12" y="2"/>
                  </a:cubicBezTo>
                  <a:cubicBezTo>
                    <a:pt x="11" y="2"/>
                    <a:pt x="11" y="3"/>
                    <a:pt x="11" y="3"/>
                  </a:cubicBezTo>
                  <a:cubicBezTo>
                    <a:pt x="10" y="4"/>
                    <a:pt x="9" y="4"/>
                    <a:pt x="9" y="5"/>
                  </a:cubicBezTo>
                  <a:cubicBezTo>
                    <a:pt x="9" y="5"/>
                    <a:pt x="9" y="6"/>
                    <a:pt x="8" y="7"/>
                  </a:cubicBezTo>
                  <a:cubicBezTo>
                    <a:pt x="7" y="7"/>
                    <a:pt x="6" y="8"/>
                    <a:pt x="5" y="8"/>
                  </a:cubicBezTo>
                  <a:cubicBezTo>
                    <a:pt x="4" y="8"/>
                    <a:pt x="3" y="8"/>
                    <a:pt x="2" y="8"/>
                  </a:cubicBezTo>
                  <a:cubicBezTo>
                    <a:pt x="2" y="9"/>
                    <a:pt x="2" y="10"/>
                    <a:pt x="1" y="10"/>
                  </a:cubicBezTo>
                  <a:cubicBezTo>
                    <a:pt x="1" y="11"/>
                    <a:pt x="0" y="12"/>
                    <a:pt x="1" y="13"/>
                  </a:cubicBezTo>
                  <a:cubicBezTo>
                    <a:pt x="2" y="14"/>
                    <a:pt x="2" y="15"/>
                    <a:pt x="2" y="16"/>
                  </a:cubicBezTo>
                  <a:cubicBezTo>
                    <a:pt x="3" y="16"/>
                    <a:pt x="4" y="17"/>
                    <a:pt x="5" y="1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" name="Freeform 794">
              <a:extLst>
                <a:ext uri="{FF2B5EF4-FFF2-40B4-BE49-F238E27FC236}">
                  <a16:creationId xmlns:a16="http://schemas.microsoft.com/office/drawing/2014/main" id="{1ED45DD0-FF51-4740-AFF3-6EF05A13C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6775" y="3330575"/>
              <a:ext cx="265112" cy="187325"/>
            </a:xfrm>
            <a:custGeom>
              <a:avLst/>
              <a:gdLst>
                <a:gd name="T0" fmla="*/ 60 w 64"/>
                <a:gd name="T1" fmla="*/ 29 h 45"/>
                <a:gd name="T2" fmla="*/ 55 w 64"/>
                <a:gd name="T3" fmla="*/ 29 h 45"/>
                <a:gd name="T4" fmla="*/ 54 w 64"/>
                <a:gd name="T5" fmla="*/ 25 h 45"/>
                <a:gd name="T6" fmla="*/ 54 w 64"/>
                <a:gd name="T7" fmla="*/ 22 h 45"/>
                <a:gd name="T8" fmla="*/ 54 w 64"/>
                <a:gd name="T9" fmla="*/ 19 h 45"/>
                <a:gd name="T10" fmla="*/ 53 w 64"/>
                <a:gd name="T11" fmla="*/ 13 h 45"/>
                <a:gd name="T12" fmla="*/ 51 w 64"/>
                <a:gd name="T13" fmla="*/ 10 h 45"/>
                <a:gd name="T14" fmla="*/ 49 w 64"/>
                <a:gd name="T15" fmla="*/ 8 h 45"/>
                <a:gd name="T16" fmla="*/ 47 w 64"/>
                <a:gd name="T17" fmla="*/ 2 h 45"/>
                <a:gd name="T18" fmla="*/ 44 w 64"/>
                <a:gd name="T19" fmla="*/ 0 h 45"/>
                <a:gd name="T20" fmla="*/ 41 w 64"/>
                <a:gd name="T21" fmla="*/ 1 h 45"/>
                <a:gd name="T22" fmla="*/ 35 w 64"/>
                <a:gd name="T23" fmla="*/ 3 h 45"/>
                <a:gd name="T24" fmla="*/ 33 w 64"/>
                <a:gd name="T25" fmla="*/ 5 h 45"/>
                <a:gd name="T26" fmla="*/ 29 w 64"/>
                <a:gd name="T27" fmla="*/ 3 h 45"/>
                <a:gd name="T28" fmla="*/ 26 w 64"/>
                <a:gd name="T29" fmla="*/ 3 h 45"/>
                <a:gd name="T30" fmla="*/ 24 w 64"/>
                <a:gd name="T31" fmla="*/ 3 h 45"/>
                <a:gd name="T32" fmla="*/ 21 w 64"/>
                <a:gd name="T33" fmla="*/ 2 h 45"/>
                <a:gd name="T34" fmla="*/ 18 w 64"/>
                <a:gd name="T35" fmla="*/ 4 h 45"/>
                <a:gd name="T36" fmla="*/ 14 w 64"/>
                <a:gd name="T37" fmla="*/ 5 h 45"/>
                <a:gd name="T38" fmla="*/ 12 w 64"/>
                <a:gd name="T39" fmla="*/ 8 h 45"/>
                <a:gd name="T40" fmla="*/ 12 w 64"/>
                <a:gd name="T41" fmla="*/ 9 h 45"/>
                <a:gd name="T42" fmla="*/ 10 w 64"/>
                <a:gd name="T43" fmla="*/ 12 h 45"/>
                <a:gd name="T44" fmla="*/ 9 w 64"/>
                <a:gd name="T45" fmla="*/ 15 h 45"/>
                <a:gd name="T46" fmla="*/ 7 w 64"/>
                <a:gd name="T47" fmla="*/ 17 h 45"/>
                <a:gd name="T48" fmla="*/ 7 w 64"/>
                <a:gd name="T49" fmla="*/ 19 h 45"/>
                <a:gd name="T50" fmla="*/ 4 w 64"/>
                <a:gd name="T51" fmla="*/ 20 h 45"/>
                <a:gd name="T52" fmla="*/ 3 w 64"/>
                <a:gd name="T53" fmla="*/ 21 h 45"/>
                <a:gd name="T54" fmla="*/ 1 w 64"/>
                <a:gd name="T55" fmla="*/ 23 h 45"/>
                <a:gd name="T56" fmla="*/ 4 w 64"/>
                <a:gd name="T57" fmla="*/ 25 h 45"/>
                <a:gd name="T58" fmla="*/ 4 w 64"/>
                <a:gd name="T59" fmla="*/ 27 h 45"/>
                <a:gd name="T60" fmla="*/ 6 w 64"/>
                <a:gd name="T61" fmla="*/ 29 h 45"/>
                <a:gd name="T62" fmla="*/ 9 w 64"/>
                <a:gd name="T63" fmla="*/ 31 h 45"/>
                <a:gd name="T64" fmla="*/ 8 w 64"/>
                <a:gd name="T65" fmla="*/ 32 h 45"/>
                <a:gd name="T66" fmla="*/ 8 w 64"/>
                <a:gd name="T67" fmla="*/ 33 h 45"/>
                <a:gd name="T68" fmla="*/ 11 w 64"/>
                <a:gd name="T69" fmla="*/ 35 h 45"/>
                <a:gd name="T70" fmla="*/ 13 w 64"/>
                <a:gd name="T71" fmla="*/ 37 h 45"/>
                <a:gd name="T72" fmla="*/ 16 w 64"/>
                <a:gd name="T73" fmla="*/ 35 h 45"/>
                <a:gd name="T74" fmla="*/ 16 w 64"/>
                <a:gd name="T75" fmla="*/ 36 h 45"/>
                <a:gd name="T76" fmla="*/ 16 w 64"/>
                <a:gd name="T77" fmla="*/ 38 h 45"/>
                <a:gd name="T78" fmla="*/ 17 w 64"/>
                <a:gd name="T79" fmla="*/ 39 h 45"/>
                <a:gd name="T80" fmla="*/ 19 w 64"/>
                <a:gd name="T81" fmla="*/ 41 h 45"/>
                <a:gd name="T82" fmla="*/ 21 w 64"/>
                <a:gd name="T83" fmla="*/ 43 h 45"/>
                <a:gd name="T84" fmla="*/ 24 w 64"/>
                <a:gd name="T85" fmla="*/ 43 h 45"/>
                <a:gd name="T86" fmla="*/ 27 w 64"/>
                <a:gd name="T87" fmla="*/ 44 h 45"/>
                <a:gd name="T88" fmla="*/ 31 w 64"/>
                <a:gd name="T89" fmla="*/ 44 h 45"/>
                <a:gd name="T90" fmla="*/ 36 w 64"/>
                <a:gd name="T91" fmla="*/ 45 h 45"/>
                <a:gd name="T92" fmla="*/ 39 w 64"/>
                <a:gd name="T93" fmla="*/ 43 h 45"/>
                <a:gd name="T94" fmla="*/ 44 w 64"/>
                <a:gd name="T95" fmla="*/ 41 h 45"/>
                <a:gd name="T96" fmla="*/ 49 w 64"/>
                <a:gd name="T97" fmla="*/ 41 h 45"/>
                <a:gd name="T98" fmla="*/ 51 w 64"/>
                <a:gd name="T99" fmla="*/ 42 h 45"/>
                <a:gd name="T100" fmla="*/ 53 w 64"/>
                <a:gd name="T101" fmla="*/ 43 h 45"/>
                <a:gd name="T102" fmla="*/ 57 w 64"/>
                <a:gd name="T103" fmla="*/ 44 h 45"/>
                <a:gd name="T104" fmla="*/ 57 w 64"/>
                <a:gd name="T105" fmla="*/ 41 h 45"/>
                <a:gd name="T106" fmla="*/ 58 w 64"/>
                <a:gd name="T107" fmla="*/ 38 h 45"/>
                <a:gd name="T108" fmla="*/ 58 w 64"/>
                <a:gd name="T109" fmla="*/ 36 h 45"/>
                <a:gd name="T110" fmla="*/ 59 w 64"/>
                <a:gd name="T111" fmla="*/ 32 h 45"/>
                <a:gd name="T112" fmla="*/ 61 w 64"/>
                <a:gd name="T113" fmla="*/ 34 h 45"/>
                <a:gd name="T114" fmla="*/ 64 w 64"/>
                <a:gd name="T115" fmla="*/ 32 h 45"/>
                <a:gd name="T116" fmla="*/ 63 w 64"/>
                <a:gd name="T117" fmla="*/ 2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4" h="45">
                  <a:moveTo>
                    <a:pt x="63" y="28"/>
                  </a:moveTo>
                  <a:cubicBezTo>
                    <a:pt x="62" y="28"/>
                    <a:pt x="61" y="28"/>
                    <a:pt x="60" y="29"/>
                  </a:cubicBezTo>
                  <a:cubicBezTo>
                    <a:pt x="59" y="29"/>
                    <a:pt x="58" y="29"/>
                    <a:pt x="58" y="30"/>
                  </a:cubicBezTo>
                  <a:cubicBezTo>
                    <a:pt x="57" y="30"/>
                    <a:pt x="56" y="30"/>
                    <a:pt x="55" y="29"/>
                  </a:cubicBezTo>
                  <a:cubicBezTo>
                    <a:pt x="55" y="28"/>
                    <a:pt x="53" y="27"/>
                    <a:pt x="54" y="26"/>
                  </a:cubicBezTo>
                  <a:cubicBezTo>
                    <a:pt x="54" y="26"/>
                    <a:pt x="54" y="25"/>
                    <a:pt x="54" y="25"/>
                  </a:cubicBezTo>
                  <a:cubicBezTo>
                    <a:pt x="54" y="24"/>
                    <a:pt x="54" y="24"/>
                    <a:pt x="54" y="23"/>
                  </a:cubicBezTo>
                  <a:cubicBezTo>
                    <a:pt x="54" y="23"/>
                    <a:pt x="54" y="22"/>
                    <a:pt x="54" y="22"/>
                  </a:cubicBezTo>
                  <a:cubicBezTo>
                    <a:pt x="54" y="21"/>
                    <a:pt x="54" y="20"/>
                    <a:pt x="54" y="20"/>
                  </a:cubicBezTo>
                  <a:cubicBezTo>
                    <a:pt x="54" y="20"/>
                    <a:pt x="54" y="19"/>
                    <a:pt x="54" y="19"/>
                  </a:cubicBezTo>
                  <a:cubicBezTo>
                    <a:pt x="55" y="18"/>
                    <a:pt x="54" y="18"/>
                    <a:pt x="54" y="17"/>
                  </a:cubicBezTo>
                  <a:cubicBezTo>
                    <a:pt x="54" y="16"/>
                    <a:pt x="54" y="14"/>
                    <a:pt x="53" y="13"/>
                  </a:cubicBezTo>
                  <a:cubicBezTo>
                    <a:pt x="53" y="13"/>
                    <a:pt x="53" y="12"/>
                    <a:pt x="52" y="12"/>
                  </a:cubicBezTo>
                  <a:cubicBezTo>
                    <a:pt x="52" y="11"/>
                    <a:pt x="52" y="11"/>
                    <a:pt x="51" y="10"/>
                  </a:cubicBezTo>
                  <a:cubicBezTo>
                    <a:pt x="51" y="10"/>
                    <a:pt x="50" y="10"/>
                    <a:pt x="50" y="9"/>
                  </a:cubicBezTo>
                  <a:cubicBezTo>
                    <a:pt x="50" y="9"/>
                    <a:pt x="50" y="8"/>
                    <a:pt x="49" y="8"/>
                  </a:cubicBezTo>
                  <a:cubicBezTo>
                    <a:pt x="49" y="7"/>
                    <a:pt x="48" y="6"/>
                    <a:pt x="48" y="6"/>
                  </a:cubicBezTo>
                  <a:cubicBezTo>
                    <a:pt x="47" y="4"/>
                    <a:pt x="47" y="3"/>
                    <a:pt x="47" y="2"/>
                  </a:cubicBezTo>
                  <a:cubicBezTo>
                    <a:pt x="46" y="1"/>
                    <a:pt x="45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42" y="0"/>
                    <a:pt x="42" y="0"/>
                    <a:pt x="41" y="1"/>
                  </a:cubicBezTo>
                  <a:cubicBezTo>
                    <a:pt x="41" y="2"/>
                    <a:pt x="40" y="3"/>
                    <a:pt x="39" y="3"/>
                  </a:cubicBezTo>
                  <a:cubicBezTo>
                    <a:pt x="38" y="3"/>
                    <a:pt x="37" y="3"/>
                    <a:pt x="35" y="3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4" y="4"/>
                    <a:pt x="33" y="5"/>
                    <a:pt x="33" y="5"/>
                  </a:cubicBezTo>
                  <a:cubicBezTo>
                    <a:pt x="32" y="6"/>
                    <a:pt x="31" y="4"/>
                    <a:pt x="30" y="4"/>
                  </a:cubicBezTo>
                  <a:cubicBezTo>
                    <a:pt x="30" y="3"/>
                    <a:pt x="29" y="3"/>
                    <a:pt x="29" y="3"/>
                  </a:cubicBezTo>
                  <a:cubicBezTo>
                    <a:pt x="28" y="3"/>
                    <a:pt x="28" y="4"/>
                    <a:pt x="27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6" y="3"/>
                    <a:pt x="26" y="3"/>
                    <a:pt x="25" y="3"/>
                  </a:cubicBezTo>
                  <a:cubicBezTo>
                    <a:pt x="25" y="3"/>
                    <a:pt x="24" y="3"/>
                    <a:pt x="24" y="3"/>
                  </a:cubicBezTo>
                  <a:cubicBezTo>
                    <a:pt x="23" y="2"/>
                    <a:pt x="23" y="3"/>
                    <a:pt x="22" y="3"/>
                  </a:cubicBezTo>
                  <a:cubicBezTo>
                    <a:pt x="22" y="3"/>
                    <a:pt x="21" y="3"/>
                    <a:pt x="21" y="2"/>
                  </a:cubicBezTo>
                  <a:cubicBezTo>
                    <a:pt x="20" y="1"/>
                    <a:pt x="20" y="3"/>
                    <a:pt x="18" y="3"/>
                  </a:cubicBezTo>
                  <a:cubicBezTo>
                    <a:pt x="18" y="3"/>
                    <a:pt x="18" y="4"/>
                    <a:pt x="18" y="4"/>
                  </a:cubicBezTo>
                  <a:cubicBezTo>
                    <a:pt x="17" y="5"/>
                    <a:pt x="16" y="5"/>
                    <a:pt x="16" y="5"/>
                  </a:cubicBezTo>
                  <a:cubicBezTo>
                    <a:pt x="15" y="5"/>
                    <a:pt x="15" y="5"/>
                    <a:pt x="14" y="5"/>
                  </a:cubicBezTo>
                  <a:cubicBezTo>
                    <a:pt x="14" y="6"/>
                    <a:pt x="14" y="6"/>
                    <a:pt x="14" y="7"/>
                  </a:cubicBezTo>
                  <a:cubicBezTo>
                    <a:pt x="13" y="7"/>
                    <a:pt x="13" y="7"/>
                    <a:pt x="12" y="8"/>
                  </a:cubicBezTo>
                  <a:cubicBezTo>
                    <a:pt x="12" y="8"/>
                    <a:pt x="12" y="8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10"/>
                    <a:pt x="11" y="10"/>
                    <a:pt x="11" y="11"/>
                  </a:cubicBezTo>
                  <a:cubicBezTo>
                    <a:pt x="11" y="11"/>
                    <a:pt x="11" y="11"/>
                    <a:pt x="10" y="12"/>
                  </a:cubicBezTo>
                  <a:cubicBezTo>
                    <a:pt x="10" y="13"/>
                    <a:pt x="10" y="14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9" y="16"/>
                    <a:pt x="8" y="16"/>
                  </a:cubicBezTo>
                  <a:cubicBezTo>
                    <a:pt x="8" y="16"/>
                    <a:pt x="8" y="16"/>
                    <a:pt x="7" y="17"/>
                  </a:cubicBezTo>
                  <a:cubicBezTo>
                    <a:pt x="7" y="17"/>
                    <a:pt x="7" y="17"/>
                    <a:pt x="7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20"/>
                    <a:pt x="6" y="20"/>
                    <a:pt x="5" y="20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2"/>
                    <a:pt x="1" y="22"/>
                    <a:pt x="1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4"/>
                    <a:pt x="3" y="25"/>
                    <a:pt x="4" y="25"/>
                  </a:cubicBezTo>
                  <a:cubicBezTo>
                    <a:pt x="5" y="25"/>
                    <a:pt x="4" y="26"/>
                    <a:pt x="4" y="26"/>
                  </a:cubicBezTo>
                  <a:cubicBezTo>
                    <a:pt x="4" y="26"/>
                    <a:pt x="4" y="27"/>
                    <a:pt x="4" y="27"/>
                  </a:cubicBezTo>
                  <a:cubicBezTo>
                    <a:pt x="4" y="27"/>
                    <a:pt x="4" y="27"/>
                    <a:pt x="4" y="28"/>
                  </a:cubicBezTo>
                  <a:cubicBezTo>
                    <a:pt x="5" y="28"/>
                    <a:pt x="5" y="28"/>
                    <a:pt x="6" y="29"/>
                  </a:cubicBezTo>
                  <a:cubicBezTo>
                    <a:pt x="6" y="29"/>
                    <a:pt x="7" y="30"/>
                    <a:pt x="8" y="30"/>
                  </a:cubicBezTo>
                  <a:cubicBezTo>
                    <a:pt x="8" y="30"/>
                    <a:pt x="9" y="30"/>
                    <a:pt x="9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8" y="31"/>
                    <a:pt x="8" y="32"/>
                    <a:pt x="8" y="32"/>
                  </a:cubicBezTo>
                  <a:cubicBezTo>
                    <a:pt x="8" y="32"/>
                    <a:pt x="9" y="32"/>
                    <a:pt x="9" y="33"/>
                  </a:cubicBezTo>
                  <a:cubicBezTo>
                    <a:pt x="9" y="33"/>
                    <a:pt x="8" y="33"/>
                    <a:pt x="8" y="33"/>
                  </a:cubicBezTo>
                  <a:cubicBezTo>
                    <a:pt x="8" y="34"/>
                    <a:pt x="9" y="34"/>
                    <a:pt x="9" y="34"/>
                  </a:cubicBezTo>
                  <a:cubicBezTo>
                    <a:pt x="10" y="34"/>
                    <a:pt x="10" y="35"/>
                    <a:pt x="11" y="35"/>
                  </a:cubicBezTo>
                  <a:cubicBezTo>
                    <a:pt x="11" y="35"/>
                    <a:pt x="12" y="35"/>
                    <a:pt x="12" y="35"/>
                  </a:cubicBezTo>
                  <a:cubicBezTo>
                    <a:pt x="13" y="36"/>
                    <a:pt x="13" y="37"/>
                    <a:pt x="13" y="37"/>
                  </a:cubicBezTo>
                  <a:cubicBezTo>
                    <a:pt x="14" y="37"/>
                    <a:pt x="14" y="36"/>
                    <a:pt x="14" y="36"/>
                  </a:cubicBezTo>
                  <a:cubicBezTo>
                    <a:pt x="15" y="35"/>
                    <a:pt x="15" y="35"/>
                    <a:pt x="16" y="35"/>
                  </a:cubicBezTo>
                  <a:cubicBezTo>
                    <a:pt x="16" y="35"/>
                    <a:pt x="18" y="36"/>
                    <a:pt x="18" y="36"/>
                  </a:cubicBezTo>
                  <a:cubicBezTo>
                    <a:pt x="18" y="36"/>
                    <a:pt x="17" y="36"/>
                    <a:pt x="16" y="36"/>
                  </a:cubicBezTo>
                  <a:cubicBezTo>
                    <a:pt x="16" y="36"/>
                    <a:pt x="16" y="37"/>
                    <a:pt x="16" y="37"/>
                  </a:cubicBezTo>
                  <a:cubicBezTo>
                    <a:pt x="15" y="37"/>
                    <a:pt x="16" y="38"/>
                    <a:pt x="16" y="38"/>
                  </a:cubicBezTo>
                  <a:cubicBezTo>
                    <a:pt x="16" y="38"/>
                    <a:pt x="16" y="38"/>
                    <a:pt x="17" y="38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8" y="40"/>
                    <a:pt x="19" y="40"/>
                    <a:pt x="19" y="41"/>
                  </a:cubicBezTo>
                  <a:cubicBezTo>
                    <a:pt x="20" y="41"/>
                    <a:pt x="18" y="41"/>
                    <a:pt x="18" y="42"/>
                  </a:cubicBezTo>
                  <a:cubicBezTo>
                    <a:pt x="18" y="43"/>
                    <a:pt x="20" y="43"/>
                    <a:pt x="21" y="43"/>
                  </a:cubicBezTo>
                  <a:cubicBezTo>
                    <a:pt x="21" y="43"/>
                    <a:pt x="22" y="43"/>
                    <a:pt x="22" y="43"/>
                  </a:cubicBezTo>
                  <a:cubicBezTo>
                    <a:pt x="23" y="43"/>
                    <a:pt x="23" y="43"/>
                    <a:pt x="24" y="43"/>
                  </a:cubicBezTo>
                  <a:cubicBezTo>
                    <a:pt x="24" y="43"/>
                    <a:pt x="25" y="43"/>
                    <a:pt x="25" y="43"/>
                  </a:cubicBezTo>
                  <a:cubicBezTo>
                    <a:pt x="26" y="43"/>
                    <a:pt x="26" y="44"/>
                    <a:pt x="27" y="44"/>
                  </a:cubicBezTo>
                  <a:cubicBezTo>
                    <a:pt x="28" y="44"/>
                    <a:pt x="29" y="43"/>
                    <a:pt x="30" y="44"/>
                  </a:cubicBezTo>
                  <a:cubicBezTo>
                    <a:pt x="30" y="44"/>
                    <a:pt x="31" y="44"/>
                    <a:pt x="31" y="44"/>
                  </a:cubicBezTo>
                  <a:cubicBezTo>
                    <a:pt x="32" y="44"/>
                    <a:pt x="32" y="44"/>
                    <a:pt x="33" y="44"/>
                  </a:cubicBezTo>
                  <a:cubicBezTo>
                    <a:pt x="34" y="44"/>
                    <a:pt x="34" y="45"/>
                    <a:pt x="36" y="45"/>
                  </a:cubicBezTo>
                  <a:cubicBezTo>
                    <a:pt x="36" y="45"/>
                    <a:pt x="38" y="44"/>
                    <a:pt x="38" y="44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40" y="42"/>
                    <a:pt x="40" y="42"/>
                    <a:pt x="41" y="42"/>
                  </a:cubicBezTo>
                  <a:cubicBezTo>
                    <a:pt x="41" y="41"/>
                    <a:pt x="43" y="41"/>
                    <a:pt x="44" y="41"/>
                  </a:cubicBezTo>
                  <a:cubicBezTo>
                    <a:pt x="44" y="40"/>
                    <a:pt x="46" y="40"/>
                    <a:pt x="47" y="40"/>
                  </a:cubicBezTo>
                  <a:cubicBezTo>
                    <a:pt x="48" y="40"/>
                    <a:pt x="48" y="41"/>
                    <a:pt x="49" y="41"/>
                  </a:cubicBezTo>
                  <a:cubicBezTo>
                    <a:pt x="50" y="41"/>
                    <a:pt x="50" y="41"/>
                    <a:pt x="51" y="4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2" y="42"/>
                    <a:pt x="52" y="41"/>
                    <a:pt x="52" y="42"/>
                  </a:cubicBezTo>
                  <a:cubicBezTo>
                    <a:pt x="53" y="42"/>
                    <a:pt x="53" y="43"/>
                    <a:pt x="53" y="43"/>
                  </a:cubicBezTo>
                  <a:cubicBezTo>
                    <a:pt x="54" y="44"/>
                    <a:pt x="55" y="44"/>
                    <a:pt x="56" y="44"/>
                  </a:cubicBezTo>
                  <a:cubicBezTo>
                    <a:pt x="56" y="44"/>
                    <a:pt x="57" y="44"/>
                    <a:pt x="57" y="44"/>
                  </a:cubicBezTo>
                  <a:cubicBezTo>
                    <a:pt x="57" y="44"/>
                    <a:pt x="57" y="43"/>
                    <a:pt x="57" y="43"/>
                  </a:cubicBezTo>
                  <a:cubicBezTo>
                    <a:pt x="57" y="42"/>
                    <a:pt x="57" y="42"/>
                    <a:pt x="57" y="41"/>
                  </a:cubicBezTo>
                  <a:cubicBezTo>
                    <a:pt x="57" y="40"/>
                    <a:pt x="57" y="40"/>
                    <a:pt x="57" y="39"/>
                  </a:cubicBezTo>
                  <a:cubicBezTo>
                    <a:pt x="57" y="39"/>
                    <a:pt x="57" y="39"/>
                    <a:pt x="58" y="38"/>
                  </a:cubicBezTo>
                  <a:cubicBezTo>
                    <a:pt x="58" y="37"/>
                    <a:pt x="59" y="37"/>
                    <a:pt x="59" y="36"/>
                  </a:cubicBezTo>
                  <a:cubicBezTo>
                    <a:pt x="58" y="36"/>
                    <a:pt x="58" y="37"/>
                    <a:pt x="58" y="36"/>
                  </a:cubicBezTo>
                  <a:cubicBezTo>
                    <a:pt x="58" y="35"/>
                    <a:pt x="59" y="35"/>
                    <a:pt x="59" y="34"/>
                  </a:cubicBezTo>
                  <a:cubicBezTo>
                    <a:pt x="59" y="33"/>
                    <a:pt x="58" y="33"/>
                    <a:pt x="59" y="32"/>
                  </a:cubicBezTo>
                  <a:cubicBezTo>
                    <a:pt x="59" y="32"/>
                    <a:pt x="60" y="32"/>
                    <a:pt x="60" y="32"/>
                  </a:cubicBezTo>
                  <a:cubicBezTo>
                    <a:pt x="61" y="33"/>
                    <a:pt x="60" y="33"/>
                    <a:pt x="61" y="34"/>
                  </a:cubicBezTo>
                  <a:cubicBezTo>
                    <a:pt x="61" y="34"/>
                    <a:pt x="63" y="34"/>
                    <a:pt x="63" y="34"/>
                  </a:cubicBezTo>
                  <a:cubicBezTo>
                    <a:pt x="64" y="33"/>
                    <a:pt x="64" y="33"/>
                    <a:pt x="64" y="32"/>
                  </a:cubicBezTo>
                  <a:cubicBezTo>
                    <a:pt x="64" y="31"/>
                    <a:pt x="64" y="30"/>
                    <a:pt x="64" y="29"/>
                  </a:cubicBezTo>
                  <a:cubicBezTo>
                    <a:pt x="64" y="29"/>
                    <a:pt x="63" y="28"/>
                    <a:pt x="63" y="2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0" name="Freeform 795">
              <a:extLst>
                <a:ext uri="{FF2B5EF4-FFF2-40B4-BE49-F238E27FC236}">
                  <a16:creationId xmlns:a16="http://schemas.microsoft.com/office/drawing/2014/main" id="{0AAEE855-3441-7B20-6073-C2A1C21CA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338" y="3575050"/>
              <a:ext cx="92075" cy="187325"/>
            </a:xfrm>
            <a:custGeom>
              <a:avLst/>
              <a:gdLst>
                <a:gd name="T0" fmla="*/ 14 w 22"/>
                <a:gd name="T1" fmla="*/ 41 h 45"/>
                <a:gd name="T2" fmla="*/ 15 w 22"/>
                <a:gd name="T3" fmla="*/ 38 h 45"/>
                <a:gd name="T4" fmla="*/ 17 w 22"/>
                <a:gd name="T5" fmla="*/ 35 h 45"/>
                <a:gd name="T6" fmla="*/ 17 w 22"/>
                <a:gd name="T7" fmla="*/ 34 h 45"/>
                <a:gd name="T8" fmla="*/ 15 w 22"/>
                <a:gd name="T9" fmla="*/ 32 h 45"/>
                <a:gd name="T10" fmla="*/ 15 w 22"/>
                <a:gd name="T11" fmla="*/ 30 h 45"/>
                <a:gd name="T12" fmla="*/ 17 w 22"/>
                <a:gd name="T13" fmla="*/ 28 h 45"/>
                <a:gd name="T14" fmla="*/ 16 w 22"/>
                <a:gd name="T15" fmla="*/ 27 h 45"/>
                <a:gd name="T16" fmla="*/ 15 w 22"/>
                <a:gd name="T17" fmla="*/ 26 h 45"/>
                <a:gd name="T18" fmla="*/ 15 w 22"/>
                <a:gd name="T19" fmla="*/ 24 h 45"/>
                <a:gd name="T20" fmla="*/ 14 w 22"/>
                <a:gd name="T21" fmla="*/ 22 h 45"/>
                <a:gd name="T22" fmla="*/ 17 w 22"/>
                <a:gd name="T23" fmla="*/ 21 h 45"/>
                <a:gd name="T24" fmla="*/ 18 w 22"/>
                <a:gd name="T25" fmla="*/ 19 h 45"/>
                <a:gd name="T26" fmla="*/ 18 w 22"/>
                <a:gd name="T27" fmla="*/ 17 h 45"/>
                <a:gd name="T28" fmla="*/ 18 w 22"/>
                <a:gd name="T29" fmla="*/ 15 h 45"/>
                <a:gd name="T30" fmla="*/ 18 w 22"/>
                <a:gd name="T31" fmla="*/ 14 h 45"/>
                <a:gd name="T32" fmla="*/ 18 w 22"/>
                <a:gd name="T33" fmla="*/ 13 h 45"/>
                <a:gd name="T34" fmla="*/ 18 w 22"/>
                <a:gd name="T35" fmla="*/ 11 h 45"/>
                <a:gd name="T36" fmla="*/ 18 w 22"/>
                <a:gd name="T37" fmla="*/ 10 h 45"/>
                <a:gd name="T38" fmla="*/ 19 w 22"/>
                <a:gd name="T39" fmla="*/ 8 h 45"/>
                <a:gd name="T40" fmla="*/ 22 w 22"/>
                <a:gd name="T41" fmla="*/ 5 h 45"/>
                <a:gd name="T42" fmla="*/ 20 w 22"/>
                <a:gd name="T43" fmla="*/ 2 h 45"/>
                <a:gd name="T44" fmla="*/ 20 w 22"/>
                <a:gd name="T45" fmla="*/ 2 h 45"/>
                <a:gd name="T46" fmla="*/ 18 w 22"/>
                <a:gd name="T47" fmla="*/ 1 h 45"/>
                <a:gd name="T48" fmla="*/ 17 w 22"/>
                <a:gd name="T49" fmla="*/ 1 h 45"/>
                <a:gd name="T50" fmla="*/ 16 w 22"/>
                <a:gd name="T51" fmla="*/ 1 h 45"/>
                <a:gd name="T52" fmla="*/ 15 w 22"/>
                <a:gd name="T53" fmla="*/ 2 h 45"/>
                <a:gd name="T54" fmla="*/ 13 w 22"/>
                <a:gd name="T55" fmla="*/ 3 h 45"/>
                <a:gd name="T56" fmla="*/ 12 w 22"/>
                <a:gd name="T57" fmla="*/ 2 h 45"/>
                <a:gd name="T58" fmla="*/ 10 w 22"/>
                <a:gd name="T59" fmla="*/ 3 h 45"/>
                <a:gd name="T60" fmla="*/ 10 w 22"/>
                <a:gd name="T61" fmla="*/ 1 h 45"/>
                <a:gd name="T62" fmla="*/ 9 w 22"/>
                <a:gd name="T63" fmla="*/ 0 h 45"/>
                <a:gd name="T64" fmla="*/ 4 w 22"/>
                <a:gd name="T65" fmla="*/ 2 h 45"/>
                <a:gd name="T66" fmla="*/ 5 w 22"/>
                <a:gd name="T67" fmla="*/ 4 h 45"/>
                <a:gd name="T68" fmla="*/ 5 w 22"/>
                <a:gd name="T69" fmla="*/ 7 h 45"/>
                <a:gd name="T70" fmla="*/ 6 w 22"/>
                <a:gd name="T71" fmla="*/ 13 h 45"/>
                <a:gd name="T72" fmla="*/ 3 w 22"/>
                <a:gd name="T73" fmla="*/ 22 h 45"/>
                <a:gd name="T74" fmla="*/ 1 w 22"/>
                <a:gd name="T75" fmla="*/ 25 h 45"/>
                <a:gd name="T76" fmla="*/ 1 w 22"/>
                <a:gd name="T77" fmla="*/ 30 h 45"/>
                <a:gd name="T78" fmla="*/ 2 w 22"/>
                <a:gd name="T79" fmla="*/ 33 h 45"/>
                <a:gd name="T80" fmla="*/ 5 w 22"/>
                <a:gd name="T81" fmla="*/ 33 h 45"/>
                <a:gd name="T82" fmla="*/ 5 w 22"/>
                <a:gd name="T83" fmla="*/ 41 h 45"/>
                <a:gd name="T84" fmla="*/ 4 w 22"/>
                <a:gd name="T85" fmla="*/ 45 h 45"/>
                <a:gd name="T86" fmla="*/ 8 w 22"/>
                <a:gd name="T87" fmla="*/ 44 h 45"/>
                <a:gd name="T88" fmla="*/ 12 w 22"/>
                <a:gd name="T89" fmla="*/ 44 h 45"/>
                <a:gd name="T90" fmla="*/ 17 w 22"/>
                <a:gd name="T91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45">
                  <a:moveTo>
                    <a:pt x="14" y="43"/>
                  </a:moveTo>
                  <a:cubicBezTo>
                    <a:pt x="14" y="42"/>
                    <a:pt x="14" y="41"/>
                    <a:pt x="14" y="41"/>
                  </a:cubicBezTo>
                  <a:cubicBezTo>
                    <a:pt x="14" y="40"/>
                    <a:pt x="14" y="40"/>
                    <a:pt x="14" y="39"/>
                  </a:cubicBezTo>
                  <a:cubicBezTo>
                    <a:pt x="14" y="39"/>
                    <a:pt x="14" y="38"/>
                    <a:pt x="15" y="38"/>
                  </a:cubicBezTo>
                  <a:cubicBezTo>
                    <a:pt x="15" y="37"/>
                    <a:pt x="15" y="36"/>
                    <a:pt x="15" y="36"/>
                  </a:cubicBezTo>
                  <a:cubicBezTo>
                    <a:pt x="16" y="36"/>
                    <a:pt x="17" y="36"/>
                    <a:pt x="17" y="35"/>
                  </a:cubicBezTo>
                  <a:cubicBezTo>
                    <a:pt x="17" y="35"/>
                    <a:pt x="18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6" y="35"/>
                    <a:pt x="16" y="34"/>
                    <a:pt x="15" y="33"/>
                  </a:cubicBezTo>
                  <a:cubicBezTo>
                    <a:pt x="15" y="33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5" y="30"/>
                  </a:cubicBezTo>
                  <a:cubicBezTo>
                    <a:pt x="15" y="29"/>
                    <a:pt x="16" y="29"/>
                    <a:pt x="16" y="29"/>
                  </a:cubicBezTo>
                  <a:cubicBezTo>
                    <a:pt x="17" y="29"/>
                    <a:pt x="17" y="28"/>
                    <a:pt x="17" y="28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6"/>
                    <a:pt x="17" y="27"/>
                    <a:pt x="16" y="27"/>
                  </a:cubicBezTo>
                  <a:cubicBezTo>
                    <a:pt x="16" y="26"/>
                    <a:pt x="16" y="27"/>
                    <a:pt x="16" y="26"/>
                  </a:cubicBezTo>
                  <a:cubicBezTo>
                    <a:pt x="16" y="26"/>
                    <a:pt x="15" y="26"/>
                    <a:pt x="15" y="26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5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3"/>
                    <a:pt x="13" y="22"/>
                    <a:pt x="14" y="22"/>
                  </a:cubicBezTo>
                  <a:cubicBezTo>
                    <a:pt x="14" y="21"/>
                    <a:pt x="16" y="22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0"/>
                    <a:pt x="17" y="20"/>
                    <a:pt x="18" y="20"/>
                  </a:cubicBezTo>
                  <a:cubicBezTo>
                    <a:pt x="18" y="20"/>
                    <a:pt x="18" y="19"/>
                    <a:pt x="18" y="19"/>
                  </a:cubicBezTo>
                  <a:cubicBezTo>
                    <a:pt x="18" y="18"/>
                    <a:pt x="17" y="18"/>
                    <a:pt x="17" y="17"/>
                  </a:cubicBezTo>
                  <a:cubicBezTo>
                    <a:pt x="17" y="17"/>
                    <a:pt x="17" y="17"/>
                    <a:pt x="18" y="17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6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2"/>
                    <a:pt x="18" y="11"/>
                    <a:pt x="18" y="11"/>
                  </a:cubicBezTo>
                  <a:cubicBezTo>
                    <a:pt x="18" y="11"/>
                    <a:pt x="17" y="10"/>
                    <a:pt x="18" y="10"/>
                  </a:cubicBezTo>
                  <a:cubicBezTo>
                    <a:pt x="18" y="9"/>
                    <a:pt x="18" y="10"/>
                    <a:pt x="18" y="10"/>
                  </a:cubicBezTo>
                  <a:cubicBezTo>
                    <a:pt x="19" y="9"/>
                    <a:pt x="18" y="9"/>
                    <a:pt x="19" y="9"/>
                  </a:cubicBezTo>
                  <a:cubicBezTo>
                    <a:pt x="19" y="9"/>
                    <a:pt x="19" y="8"/>
                    <a:pt x="19" y="8"/>
                  </a:cubicBezTo>
                  <a:cubicBezTo>
                    <a:pt x="20" y="7"/>
                    <a:pt x="21" y="7"/>
                    <a:pt x="21" y="7"/>
                  </a:cubicBezTo>
                  <a:cubicBezTo>
                    <a:pt x="22" y="6"/>
                    <a:pt x="22" y="5"/>
                    <a:pt x="22" y="5"/>
                  </a:cubicBezTo>
                  <a:cubicBezTo>
                    <a:pt x="22" y="3"/>
                    <a:pt x="20" y="5"/>
                    <a:pt x="20" y="4"/>
                  </a:cubicBezTo>
                  <a:cubicBezTo>
                    <a:pt x="20" y="3"/>
                    <a:pt x="20" y="3"/>
                    <a:pt x="20" y="2"/>
                  </a:cubicBezTo>
                  <a:cubicBezTo>
                    <a:pt x="20" y="2"/>
                    <a:pt x="20" y="1"/>
                    <a:pt x="20" y="1"/>
                  </a:cubicBezTo>
                  <a:cubicBezTo>
                    <a:pt x="20" y="1"/>
                    <a:pt x="20" y="2"/>
                    <a:pt x="20" y="2"/>
                  </a:cubicBezTo>
                  <a:cubicBezTo>
                    <a:pt x="19" y="2"/>
                    <a:pt x="19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1"/>
                    <a:pt x="16" y="1"/>
                  </a:cubicBezTo>
                  <a:cubicBezTo>
                    <a:pt x="16" y="1"/>
                    <a:pt x="16" y="2"/>
                    <a:pt x="16" y="2"/>
                  </a:cubicBezTo>
                  <a:cubicBezTo>
                    <a:pt x="16" y="2"/>
                    <a:pt x="15" y="2"/>
                    <a:pt x="15" y="2"/>
                  </a:cubicBezTo>
                  <a:cubicBezTo>
                    <a:pt x="15" y="2"/>
                    <a:pt x="14" y="3"/>
                    <a:pt x="14" y="3"/>
                  </a:cubicBezTo>
                  <a:cubicBezTo>
                    <a:pt x="14" y="3"/>
                    <a:pt x="13" y="2"/>
                    <a:pt x="13" y="3"/>
                  </a:cubicBezTo>
                  <a:cubicBezTo>
                    <a:pt x="13" y="3"/>
                    <a:pt x="13" y="2"/>
                    <a:pt x="13" y="2"/>
                  </a:cubicBezTo>
                  <a:cubicBezTo>
                    <a:pt x="13" y="2"/>
                    <a:pt x="12" y="2"/>
                    <a:pt x="12" y="2"/>
                  </a:cubicBezTo>
                  <a:cubicBezTo>
                    <a:pt x="12" y="3"/>
                    <a:pt x="11" y="2"/>
                    <a:pt x="11" y="2"/>
                  </a:cubicBezTo>
                  <a:cubicBezTo>
                    <a:pt x="11" y="2"/>
                    <a:pt x="10" y="3"/>
                    <a:pt x="10" y="3"/>
                  </a:cubicBezTo>
                  <a:cubicBezTo>
                    <a:pt x="9" y="3"/>
                    <a:pt x="9" y="3"/>
                    <a:pt x="9" y="2"/>
                  </a:cubicBezTo>
                  <a:cubicBezTo>
                    <a:pt x="9" y="2"/>
                    <a:pt x="9" y="1"/>
                    <a:pt x="10" y="1"/>
                  </a:cubicBezTo>
                  <a:cubicBezTo>
                    <a:pt x="10" y="0"/>
                    <a:pt x="9" y="1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5" y="1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5" y="7"/>
                    <a:pt x="5" y="7"/>
                  </a:cubicBezTo>
                  <a:cubicBezTo>
                    <a:pt x="6" y="8"/>
                    <a:pt x="6" y="9"/>
                    <a:pt x="6" y="10"/>
                  </a:cubicBezTo>
                  <a:cubicBezTo>
                    <a:pt x="6" y="11"/>
                    <a:pt x="6" y="12"/>
                    <a:pt x="6" y="13"/>
                  </a:cubicBezTo>
                  <a:cubicBezTo>
                    <a:pt x="5" y="14"/>
                    <a:pt x="4" y="16"/>
                    <a:pt x="4" y="17"/>
                  </a:cubicBezTo>
                  <a:cubicBezTo>
                    <a:pt x="4" y="19"/>
                    <a:pt x="3" y="21"/>
                    <a:pt x="3" y="22"/>
                  </a:cubicBezTo>
                  <a:cubicBezTo>
                    <a:pt x="3" y="23"/>
                    <a:pt x="2" y="23"/>
                    <a:pt x="2" y="24"/>
                  </a:cubicBezTo>
                  <a:cubicBezTo>
                    <a:pt x="1" y="24"/>
                    <a:pt x="1" y="24"/>
                    <a:pt x="1" y="25"/>
                  </a:cubicBezTo>
                  <a:cubicBezTo>
                    <a:pt x="1" y="26"/>
                    <a:pt x="1" y="27"/>
                    <a:pt x="1" y="28"/>
                  </a:cubicBezTo>
                  <a:cubicBezTo>
                    <a:pt x="1" y="28"/>
                    <a:pt x="0" y="29"/>
                    <a:pt x="1" y="30"/>
                  </a:cubicBezTo>
                  <a:cubicBezTo>
                    <a:pt x="1" y="30"/>
                    <a:pt x="1" y="30"/>
                    <a:pt x="2" y="31"/>
                  </a:cubicBezTo>
                  <a:cubicBezTo>
                    <a:pt x="3" y="31"/>
                    <a:pt x="2" y="32"/>
                    <a:pt x="2" y="33"/>
                  </a:cubicBezTo>
                  <a:cubicBezTo>
                    <a:pt x="3" y="33"/>
                    <a:pt x="3" y="32"/>
                    <a:pt x="4" y="32"/>
                  </a:cubicBezTo>
                  <a:cubicBezTo>
                    <a:pt x="4" y="32"/>
                    <a:pt x="5" y="33"/>
                    <a:pt x="5" y="33"/>
                  </a:cubicBezTo>
                  <a:cubicBezTo>
                    <a:pt x="5" y="35"/>
                    <a:pt x="4" y="36"/>
                    <a:pt x="5" y="37"/>
                  </a:cubicBezTo>
                  <a:cubicBezTo>
                    <a:pt x="5" y="38"/>
                    <a:pt x="5" y="40"/>
                    <a:pt x="5" y="41"/>
                  </a:cubicBezTo>
                  <a:cubicBezTo>
                    <a:pt x="4" y="42"/>
                    <a:pt x="4" y="43"/>
                    <a:pt x="4" y="43"/>
                  </a:cubicBezTo>
                  <a:cubicBezTo>
                    <a:pt x="4" y="44"/>
                    <a:pt x="3" y="44"/>
                    <a:pt x="4" y="45"/>
                  </a:cubicBezTo>
                  <a:cubicBezTo>
                    <a:pt x="5" y="44"/>
                    <a:pt x="6" y="44"/>
                    <a:pt x="7" y="44"/>
                  </a:cubicBezTo>
                  <a:cubicBezTo>
                    <a:pt x="7" y="44"/>
                    <a:pt x="8" y="44"/>
                    <a:pt x="8" y="44"/>
                  </a:cubicBezTo>
                  <a:cubicBezTo>
                    <a:pt x="9" y="44"/>
                    <a:pt x="9" y="44"/>
                    <a:pt x="10" y="44"/>
                  </a:cubicBezTo>
                  <a:cubicBezTo>
                    <a:pt x="11" y="45"/>
                    <a:pt x="11" y="45"/>
                    <a:pt x="12" y="44"/>
                  </a:cubicBezTo>
                  <a:cubicBezTo>
                    <a:pt x="13" y="44"/>
                    <a:pt x="13" y="43"/>
                    <a:pt x="14" y="43"/>
                  </a:cubicBezTo>
                  <a:cubicBezTo>
                    <a:pt x="15" y="43"/>
                    <a:pt x="16" y="43"/>
                    <a:pt x="17" y="43"/>
                  </a:cubicBezTo>
                  <a:cubicBezTo>
                    <a:pt x="16" y="43"/>
                    <a:pt x="15" y="43"/>
                    <a:pt x="14" y="43"/>
                  </a:cubicBezTo>
                  <a:close/>
                </a:path>
              </a:pathLst>
            </a:custGeom>
            <a:solidFill>
              <a:srgbClr val="009BDB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1" name="Freeform 797">
              <a:extLst>
                <a:ext uri="{FF2B5EF4-FFF2-40B4-BE49-F238E27FC236}">
                  <a16:creationId xmlns:a16="http://schemas.microsoft.com/office/drawing/2014/main" id="{B47368C3-6A5A-3266-C127-CA6DEE941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9338" y="3321050"/>
              <a:ext cx="95250" cy="120650"/>
            </a:xfrm>
            <a:custGeom>
              <a:avLst/>
              <a:gdLst>
                <a:gd name="T0" fmla="*/ 12 w 23"/>
                <a:gd name="T1" fmla="*/ 28 h 29"/>
                <a:gd name="T2" fmla="*/ 14 w 23"/>
                <a:gd name="T3" fmla="*/ 25 h 29"/>
                <a:gd name="T4" fmla="*/ 15 w 23"/>
                <a:gd name="T5" fmla="*/ 24 h 29"/>
                <a:gd name="T6" fmla="*/ 15 w 23"/>
                <a:gd name="T7" fmla="*/ 22 h 29"/>
                <a:gd name="T8" fmla="*/ 17 w 23"/>
                <a:gd name="T9" fmla="*/ 19 h 29"/>
                <a:gd name="T10" fmla="*/ 18 w 23"/>
                <a:gd name="T11" fmla="*/ 20 h 29"/>
                <a:gd name="T12" fmla="*/ 20 w 23"/>
                <a:gd name="T13" fmla="*/ 21 h 29"/>
                <a:gd name="T14" fmla="*/ 21 w 23"/>
                <a:gd name="T15" fmla="*/ 21 h 29"/>
                <a:gd name="T16" fmla="*/ 22 w 23"/>
                <a:gd name="T17" fmla="*/ 19 h 29"/>
                <a:gd name="T18" fmla="*/ 21 w 23"/>
                <a:gd name="T19" fmla="*/ 16 h 29"/>
                <a:gd name="T20" fmla="*/ 20 w 23"/>
                <a:gd name="T21" fmla="*/ 14 h 29"/>
                <a:gd name="T22" fmla="*/ 19 w 23"/>
                <a:gd name="T23" fmla="*/ 13 h 29"/>
                <a:gd name="T24" fmla="*/ 19 w 23"/>
                <a:gd name="T25" fmla="*/ 12 h 29"/>
                <a:gd name="T26" fmla="*/ 17 w 23"/>
                <a:gd name="T27" fmla="*/ 10 h 29"/>
                <a:gd name="T28" fmla="*/ 17 w 23"/>
                <a:gd name="T29" fmla="*/ 8 h 29"/>
                <a:gd name="T30" fmla="*/ 17 w 23"/>
                <a:gd name="T31" fmla="*/ 7 h 29"/>
                <a:gd name="T32" fmla="*/ 16 w 23"/>
                <a:gd name="T33" fmla="*/ 5 h 29"/>
                <a:gd name="T34" fmla="*/ 14 w 23"/>
                <a:gd name="T35" fmla="*/ 4 h 29"/>
                <a:gd name="T36" fmla="*/ 12 w 23"/>
                <a:gd name="T37" fmla="*/ 3 h 29"/>
                <a:gd name="T38" fmla="*/ 11 w 23"/>
                <a:gd name="T39" fmla="*/ 3 h 29"/>
                <a:gd name="T40" fmla="*/ 10 w 23"/>
                <a:gd name="T41" fmla="*/ 2 h 29"/>
                <a:gd name="T42" fmla="*/ 10 w 23"/>
                <a:gd name="T43" fmla="*/ 2 h 29"/>
                <a:gd name="T44" fmla="*/ 9 w 23"/>
                <a:gd name="T45" fmla="*/ 1 h 29"/>
                <a:gd name="T46" fmla="*/ 7 w 23"/>
                <a:gd name="T47" fmla="*/ 0 h 29"/>
                <a:gd name="T48" fmla="*/ 5 w 23"/>
                <a:gd name="T49" fmla="*/ 0 h 29"/>
                <a:gd name="T50" fmla="*/ 4 w 23"/>
                <a:gd name="T51" fmla="*/ 1 h 29"/>
                <a:gd name="T52" fmla="*/ 2 w 23"/>
                <a:gd name="T53" fmla="*/ 1 h 29"/>
                <a:gd name="T54" fmla="*/ 0 w 23"/>
                <a:gd name="T55" fmla="*/ 2 h 29"/>
                <a:gd name="T56" fmla="*/ 4 w 23"/>
                <a:gd name="T57" fmla="*/ 7 h 29"/>
                <a:gd name="T58" fmla="*/ 6 w 23"/>
                <a:gd name="T59" fmla="*/ 10 h 29"/>
                <a:gd name="T60" fmla="*/ 8 w 23"/>
                <a:gd name="T61" fmla="*/ 13 h 29"/>
                <a:gd name="T62" fmla="*/ 10 w 23"/>
                <a:gd name="T63" fmla="*/ 19 h 29"/>
                <a:gd name="T64" fmla="*/ 10 w 23"/>
                <a:gd name="T65" fmla="*/ 22 h 29"/>
                <a:gd name="T66" fmla="*/ 10 w 23"/>
                <a:gd name="T67" fmla="*/ 28 h 29"/>
                <a:gd name="T68" fmla="*/ 12 w 23"/>
                <a:gd name="T6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9">
                  <a:moveTo>
                    <a:pt x="12" y="29"/>
                  </a:moveTo>
                  <a:cubicBezTo>
                    <a:pt x="13" y="29"/>
                    <a:pt x="12" y="28"/>
                    <a:pt x="12" y="28"/>
                  </a:cubicBezTo>
                  <a:cubicBezTo>
                    <a:pt x="13" y="28"/>
                    <a:pt x="13" y="27"/>
                    <a:pt x="13" y="26"/>
                  </a:cubicBezTo>
                  <a:cubicBezTo>
                    <a:pt x="14" y="26"/>
                    <a:pt x="14" y="25"/>
                    <a:pt x="14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4"/>
                  </a:cubicBezTo>
                  <a:cubicBezTo>
                    <a:pt x="15" y="24"/>
                    <a:pt x="16" y="23"/>
                    <a:pt x="16" y="23"/>
                  </a:cubicBezTo>
                  <a:cubicBezTo>
                    <a:pt x="16" y="23"/>
                    <a:pt x="15" y="23"/>
                    <a:pt x="15" y="22"/>
                  </a:cubicBezTo>
                  <a:cubicBezTo>
                    <a:pt x="15" y="22"/>
                    <a:pt x="15" y="21"/>
                    <a:pt x="15" y="20"/>
                  </a:cubicBezTo>
                  <a:cubicBezTo>
                    <a:pt x="15" y="20"/>
                    <a:pt x="16" y="19"/>
                    <a:pt x="17" y="19"/>
                  </a:cubicBezTo>
                  <a:cubicBezTo>
                    <a:pt x="17" y="20"/>
                    <a:pt x="17" y="20"/>
                    <a:pt x="17" y="21"/>
                  </a:cubicBezTo>
                  <a:cubicBezTo>
                    <a:pt x="17" y="21"/>
                    <a:pt x="18" y="20"/>
                    <a:pt x="18" y="20"/>
                  </a:cubicBezTo>
                  <a:cubicBezTo>
                    <a:pt x="18" y="21"/>
                    <a:pt x="19" y="20"/>
                    <a:pt x="19" y="20"/>
                  </a:cubicBezTo>
                  <a:cubicBezTo>
                    <a:pt x="19" y="20"/>
                    <a:pt x="20" y="21"/>
                    <a:pt x="20" y="21"/>
                  </a:cubicBezTo>
                  <a:cubicBezTo>
                    <a:pt x="20" y="21"/>
                    <a:pt x="21" y="20"/>
                    <a:pt x="21" y="20"/>
                  </a:cubicBezTo>
                  <a:cubicBezTo>
                    <a:pt x="21" y="20"/>
                    <a:pt x="21" y="21"/>
                    <a:pt x="21" y="21"/>
                  </a:cubicBezTo>
                  <a:cubicBezTo>
                    <a:pt x="22" y="21"/>
                    <a:pt x="23" y="21"/>
                    <a:pt x="23" y="21"/>
                  </a:cubicBezTo>
                  <a:cubicBezTo>
                    <a:pt x="23" y="20"/>
                    <a:pt x="22" y="20"/>
                    <a:pt x="22" y="19"/>
                  </a:cubicBezTo>
                  <a:cubicBezTo>
                    <a:pt x="22" y="19"/>
                    <a:pt x="22" y="17"/>
                    <a:pt x="22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0" y="16"/>
                    <a:pt x="20" y="15"/>
                    <a:pt x="20" y="15"/>
                  </a:cubicBezTo>
                  <a:cubicBezTo>
                    <a:pt x="20" y="15"/>
                    <a:pt x="20" y="15"/>
                    <a:pt x="20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3"/>
                  </a:cubicBezTo>
                  <a:cubicBezTo>
                    <a:pt x="19" y="13"/>
                    <a:pt x="19" y="12"/>
                    <a:pt x="19" y="12"/>
                  </a:cubicBezTo>
                  <a:cubicBezTo>
                    <a:pt x="19" y="11"/>
                    <a:pt x="19" y="12"/>
                    <a:pt x="19" y="12"/>
                  </a:cubicBezTo>
                  <a:cubicBezTo>
                    <a:pt x="18" y="12"/>
                    <a:pt x="18" y="12"/>
                    <a:pt x="18" y="11"/>
                  </a:cubicBezTo>
                  <a:cubicBezTo>
                    <a:pt x="18" y="11"/>
                    <a:pt x="17" y="11"/>
                    <a:pt x="17" y="10"/>
                  </a:cubicBezTo>
                  <a:cubicBezTo>
                    <a:pt x="17" y="10"/>
                    <a:pt x="17" y="10"/>
                    <a:pt x="16" y="10"/>
                  </a:cubicBezTo>
                  <a:cubicBezTo>
                    <a:pt x="16" y="9"/>
                    <a:pt x="17" y="8"/>
                    <a:pt x="17" y="8"/>
                  </a:cubicBezTo>
                  <a:cubicBezTo>
                    <a:pt x="17" y="8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6"/>
                    <a:pt x="17" y="5"/>
                    <a:pt x="17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4" y="4"/>
                    <a:pt x="13" y="3"/>
                    <a:pt x="13" y="3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3"/>
                    <a:pt x="11" y="3"/>
                  </a:cubicBezTo>
                  <a:cubicBezTo>
                    <a:pt x="11" y="3"/>
                    <a:pt x="11" y="3"/>
                    <a:pt x="11" y="2"/>
                  </a:cubicBezTo>
                  <a:cubicBezTo>
                    <a:pt x="11" y="2"/>
                    <a:pt x="10" y="3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10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1" y="2"/>
                    <a:pt x="3" y="4"/>
                    <a:pt x="3" y="5"/>
                  </a:cubicBezTo>
                  <a:cubicBezTo>
                    <a:pt x="3" y="5"/>
                    <a:pt x="3" y="6"/>
                    <a:pt x="4" y="7"/>
                  </a:cubicBezTo>
                  <a:cubicBezTo>
                    <a:pt x="4" y="7"/>
                    <a:pt x="4" y="8"/>
                    <a:pt x="5" y="9"/>
                  </a:cubicBezTo>
                  <a:cubicBezTo>
                    <a:pt x="5" y="9"/>
                    <a:pt x="5" y="9"/>
                    <a:pt x="6" y="10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7" y="12"/>
                    <a:pt x="7" y="12"/>
                    <a:pt x="8" y="13"/>
                  </a:cubicBezTo>
                  <a:cubicBezTo>
                    <a:pt x="8" y="14"/>
                    <a:pt x="9" y="14"/>
                    <a:pt x="9" y="15"/>
                  </a:cubicBezTo>
                  <a:cubicBezTo>
                    <a:pt x="10" y="16"/>
                    <a:pt x="11" y="17"/>
                    <a:pt x="10" y="19"/>
                  </a:cubicBezTo>
                  <a:cubicBezTo>
                    <a:pt x="10" y="19"/>
                    <a:pt x="11" y="20"/>
                    <a:pt x="10" y="21"/>
                  </a:cubicBezTo>
                  <a:cubicBezTo>
                    <a:pt x="10" y="21"/>
                    <a:pt x="10" y="22"/>
                    <a:pt x="10" y="22"/>
                  </a:cubicBezTo>
                  <a:cubicBezTo>
                    <a:pt x="10" y="23"/>
                    <a:pt x="10" y="25"/>
                    <a:pt x="10" y="26"/>
                  </a:cubicBezTo>
                  <a:cubicBezTo>
                    <a:pt x="10" y="27"/>
                    <a:pt x="10" y="27"/>
                    <a:pt x="10" y="28"/>
                  </a:cubicBezTo>
                  <a:cubicBezTo>
                    <a:pt x="9" y="29"/>
                    <a:pt x="9" y="29"/>
                    <a:pt x="10" y="29"/>
                  </a:cubicBezTo>
                  <a:cubicBezTo>
                    <a:pt x="11" y="29"/>
                    <a:pt x="11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2" name="Freeform 798">
              <a:extLst>
                <a:ext uri="{FF2B5EF4-FFF2-40B4-BE49-F238E27FC236}">
                  <a16:creationId xmlns:a16="http://schemas.microsoft.com/office/drawing/2014/main" id="{7A7F077F-562A-6EA9-12A1-3E37D6898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0088" y="3784600"/>
              <a:ext cx="3175" cy="3175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0 w 1"/>
                <a:gd name="T13" fmla="*/ 0 h 1"/>
                <a:gd name="T14" fmla="*/ 0 w 1"/>
                <a:gd name="T15" fmla="*/ 0 h 1"/>
                <a:gd name="T16" fmla="*/ 0 w 1"/>
                <a:gd name="T17" fmla="*/ 0 h 1"/>
                <a:gd name="T18" fmla="*/ 1 w 1"/>
                <a:gd name="T19" fmla="*/ 0 h 1"/>
                <a:gd name="T20" fmla="*/ 1 w 1"/>
                <a:gd name="T21" fmla="*/ 0 h 1"/>
                <a:gd name="T22" fmla="*/ 1 w 1"/>
                <a:gd name="T23" fmla="*/ 0 h 1"/>
                <a:gd name="T24" fmla="*/ 1 w 1"/>
                <a:gd name="T25" fmla="*/ 0 h 1"/>
                <a:gd name="T26" fmla="*/ 1 w 1"/>
                <a:gd name="T27" fmla="*/ 0 h 1"/>
                <a:gd name="T28" fmla="*/ 1 w 1"/>
                <a:gd name="T29" fmla="*/ 0 h 1"/>
                <a:gd name="T30" fmla="*/ 1 w 1"/>
                <a:gd name="T31" fmla="*/ 1 h 1"/>
                <a:gd name="T32" fmla="*/ 1 w 1"/>
                <a:gd name="T33" fmla="*/ 1 h 1"/>
                <a:gd name="T34" fmla="*/ 1 w 1"/>
                <a:gd name="T35" fmla="*/ 1 h 1"/>
                <a:gd name="T36" fmla="*/ 1 w 1"/>
                <a:gd name="T37" fmla="*/ 1 h 1"/>
                <a:gd name="T38" fmla="*/ 1 w 1"/>
                <a:gd name="T39" fmla="*/ 1 h 1"/>
                <a:gd name="T40" fmla="*/ 1 w 1"/>
                <a:gd name="T41" fmla="*/ 1 h 1"/>
                <a:gd name="T42" fmla="*/ 1 w 1"/>
                <a:gd name="T43" fmla="*/ 1 h 1"/>
                <a:gd name="T44" fmla="*/ 1 w 1"/>
                <a:gd name="T45" fmla="*/ 1 h 1"/>
                <a:gd name="T46" fmla="*/ 1 w 1"/>
                <a:gd name="T47" fmla="*/ 1 h 1"/>
                <a:gd name="T48" fmla="*/ 1 w 1"/>
                <a:gd name="T49" fmla="*/ 1 h 1"/>
                <a:gd name="T50" fmla="*/ 0 w 1"/>
                <a:gd name="T51" fmla="*/ 1 h 1"/>
                <a:gd name="T52" fmla="*/ 0 w 1"/>
                <a:gd name="T53" fmla="*/ 1 h 1"/>
                <a:gd name="T54" fmla="*/ 0 w 1"/>
                <a:gd name="T55" fmla="*/ 1 h 1"/>
                <a:gd name="T56" fmla="*/ 0 w 1"/>
                <a:gd name="T57" fmla="*/ 1 h 1"/>
                <a:gd name="T58" fmla="*/ 0 w 1"/>
                <a:gd name="T59" fmla="*/ 1 h 1"/>
                <a:gd name="T60" fmla="*/ 0 w 1"/>
                <a:gd name="T6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3" name="Freeform 799">
              <a:extLst>
                <a:ext uri="{FF2B5EF4-FFF2-40B4-BE49-F238E27FC236}">
                  <a16:creationId xmlns:a16="http://schemas.microsoft.com/office/drawing/2014/main" id="{A3E617A9-9641-7DA2-8E3B-8B69B5F8B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3263" y="37877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4" name="Freeform 800">
              <a:extLst>
                <a:ext uri="{FF2B5EF4-FFF2-40B4-BE49-F238E27FC236}">
                  <a16:creationId xmlns:a16="http://schemas.microsoft.com/office/drawing/2014/main" id="{BA6E3AC0-61D7-C455-D477-171495BE1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3263" y="3787775"/>
              <a:ext cx="9525" cy="7938"/>
            </a:xfrm>
            <a:custGeom>
              <a:avLst/>
              <a:gdLst>
                <a:gd name="T0" fmla="*/ 1 w 2"/>
                <a:gd name="T1" fmla="*/ 0 h 2"/>
                <a:gd name="T2" fmla="*/ 1 w 2"/>
                <a:gd name="T3" fmla="*/ 0 h 2"/>
                <a:gd name="T4" fmla="*/ 1 w 2"/>
                <a:gd name="T5" fmla="*/ 0 h 2"/>
                <a:gd name="T6" fmla="*/ 1 w 2"/>
                <a:gd name="T7" fmla="*/ 0 h 2"/>
                <a:gd name="T8" fmla="*/ 1 w 2"/>
                <a:gd name="T9" fmla="*/ 1 h 2"/>
                <a:gd name="T10" fmla="*/ 1 w 2"/>
                <a:gd name="T11" fmla="*/ 1 h 2"/>
                <a:gd name="T12" fmla="*/ 1 w 2"/>
                <a:gd name="T13" fmla="*/ 1 h 2"/>
                <a:gd name="T14" fmla="*/ 1 w 2"/>
                <a:gd name="T15" fmla="*/ 1 h 2"/>
                <a:gd name="T16" fmla="*/ 1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2 w 2"/>
                <a:gd name="T25" fmla="*/ 1 h 2"/>
                <a:gd name="T26" fmla="*/ 2 w 2"/>
                <a:gd name="T27" fmla="*/ 1 h 2"/>
                <a:gd name="T28" fmla="*/ 2 w 2"/>
                <a:gd name="T29" fmla="*/ 1 h 2"/>
                <a:gd name="T30" fmla="*/ 2 w 2"/>
                <a:gd name="T31" fmla="*/ 1 h 2"/>
                <a:gd name="T32" fmla="*/ 2 w 2"/>
                <a:gd name="T33" fmla="*/ 2 h 2"/>
                <a:gd name="T34" fmla="*/ 2 w 2"/>
                <a:gd name="T35" fmla="*/ 1 h 2"/>
                <a:gd name="T36" fmla="*/ 2 w 2"/>
                <a:gd name="T37" fmla="*/ 1 h 2"/>
                <a:gd name="T38" fmla="*/ 2 w 2"/>
                <a:gd name="T39" fmla="*/ 1 h 2"/>
                <a:gd name="T40" fmla="*/ 2 w 2"/>
                <a:gd name="T41" fmla="*/ 1 h 2"/>
                <a:gd name="T42" fmla="*/ 2 w 2"/>
                <a:gd name="T43" fmla="*/ 1 h 2"/>
                <a:gd name="T44" fmla="*/ 2 w 2"/>
                <a:gd name="T45" fmla="*/ 2 h 2"/>
                <a:gd name="T46" fmla="*/ 2 w 2"/>
                <a:gd name="T47" fmla="*/ 2 h 2"/>
                <a:gd name="T48" fmla="*/ 2 w 2"/>
                <a:gd name="T49" fmla="*/ 2 h 2"/>
                <a:gd name="T50" fmla="*/ 2 w 2"/>
                <a:gd name="T51" fmla="*/ 2 h 2"/>
                <a:gd name="T52" fmla="*/ 2 w 2"/>
                <a:gd name="T53" fmla="*/ 2 h 2"/>
                <a:gd name="T54" fmla="*/ 2 w 2"/>
                <a:gd name="T55" fmla="*/ 2 h 2"/>
                <a:gd name="T56" fmla="*/ 2 w 2"/>
                <a:gd name="T57" fmla="*/ 2 h 2"/>
                <a:gd name="T58" fmla="*/ 2 w 2"/>
                <a:gd name="T59" fmla="*/ 2 h 2"/>
                <a:gd name="T60" fmla="*/ 2 w 2"/>
                <a:gd name="T61" fmla="*/ 2 h 2"/>
                <a:gd name="T62" fmla="*/ 2 w 2"/>
                <a:gd name="T63" fmla="*/ 2 h 2"/>
                <a:gd name="T64" fmla="*/ 2 w 2"/>
                <a:gd name="T65" fmla="*/ 2 h 2"/>
                <a:gd name="T66" fmla="*/ 2 w 2"/>
                <a:gd name="T67" fmla="*/ 2 h 2"/>
                <a:gd name="T68" fmla="*/ 2 w 2"/>
                <a:gd name="T69" fmla="*/ 2 h 2"/>
                <a:gd name="T70" fmla="*/ 2 w 2"/>
                <a:gd name="T71" fmla="*/ 2 h 2"/>
                <a:gd name="T72" fmla="*/ 1 w 2"/>
                <a:gd name="T73" fmla="*/ 2 h 2"/>
                <a:gd name="T74" fmla="*/ 1 w 2"/>
                <a:gd name="T75" fmla="*/ 2 h 2"/>
                <a:gd name="T76" fmla="*/ 1 w 2"/>
                <a:gd name="T77" fmla="*/ 2 h 2"/>
                <a:gd name="T78" fmla="*/ 1 w 2"/>
                <a:gd name="T79" fmla="*/ 2 h 2"/>
                <a:gd name="T80" fmla="*/ 1 w 2"/>
                <a:gd name="T81" fmla="*/ 2 h 2"/>
                <a:gd name="T82" fmla="*/ 1 w 2"/>
                <a:gd name="T83" fmla="*/ 2 h 2"/>
                <a:gd name="T84" fmla="*/ 0 w 2"/>
                <a:gd name="T85" fmla="*/ 2 h 2"/>
                <a:gd name="T86" fmla="*/ 0 w 2"/>
                <a:gd name="T87" fmla="*/ 1 h 2"/>
                <a:gd name="T88" fmla="*/ 0 w 2"/>
                <a:gd name="T89" fmla="*/ 1 h 2"/>
                <a:gd name="T90" fmla="*/ 0 w 2"/>
                <a:gd name="T91" fmla="*/ 1 h 2"/>
                <a:gd name="T92" fmla="*/ 0 w 2"/>
                <a:gd name="T93" fmla="*/ 1 h 2"/>
                <a:gd name="T94" fmla="*/ 0 w 2"/>
                <a:gd name="T95" fmla="*/ 1 h 2"/>
                <a:gd name="T96" fmla="*/ 0 w 2"/>
                <a:gd name="T97" fmla="*/ 1 h 2"/>
                <a:gd name="T98" fmla="*/ 0 w 2"/>
                <a:gd name="T99" fmla="*/ 1 h 2"/>
                <a:gd name="T100" fmla="*/ 0 w 2"/>
                <a:gd name="T101" fmla="*/ 1 h 2"/>
                <a:gd name="T102" fmla="*/ 0 w 2"/>
                <a:gd name="T103" fmla="*/ 0 h 2"/>
                <a:gd name="T104" fmla="*/ 0 w 2"/>
                <a:gd name="T10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" name="Freeform 801">
              <a:extLst>
                <a:ext uri="{FF2B5EF4-FFF2-40B4-BE49-F238E27FC236}">
                  <a16:creationId xmlns:a16="http://schemas.microsoft.com/office/drawing/2014/main" id="{7FA2667A-98A9-B407-2B34-9EA45CAA0E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75288" y="3092450"/>
              <a:ext cx="107950" cy="128588"/>
            </a:xfrm>
            <a:custGeom>
              <a:avLst/>
              <a:gdLst>
                <a:gd name="T0" fmla="*/ 17 w 26"/>
                <a:gd name="T1" fmla="*/ 31 h 31"/>
                <a:gd name="T2" fmla="*/ 16 w 26"/>
                <a:gd name="T3" fmla="*/ 30 h 31"/>
                <a:gd name="T4" fmla="*/ 16 w 26"/>
                <a:gd name="T5" fmla="*/ 27 h 31"/>
                <a:gd name="T6" fmla="*/ 15 w 26"/>
                <a:gd name="T7" fmla="*/ 26 h 31"/>
                <a:gd name="T8" fmla="*/ 12 w 26"/>
                <a:gd name="T9" fmla="*/ 25 h 31"/>
                <a:gd name="T10" fmla="*/ 11 w 26"/>
                <a:gd name="T11" fmla="*/ 23 h 31"/>
                <a:gd name="T12" fmla="*/ 10 w 26"/>
                <a:gd name="T13" fmla="*/ 23 h 31"/>
                <a:gd name="T14" fmla="*/ 8 w 26"/>
                <a:gd name="T15" fmla="*/ 23 h 31"/>
                <a:gd name="T16" fmla="*/ 6 w 26"/>
                <a:gd name="T17" fmla="*/ 25 h 31"/>
                <a:gd name="T18" fmla="*/ 5 w 26"/>
                <a:gd name="T19" fmla="*/ 26 h 31"/>
                <a:gd name="T20" fmla="*/ 2 w 26"/>
                <a:gd name="T21" fmla="*/ 26 h 31"/>
                <a:gd name="T22" fmla="*/ 0 w 26"/>
                <a:gd name="T23" fmla="*/ 26 h 31"/>
                <a:gd name="T24" fmla="*/ 1 w 26"/>
                <a:gd name="T25" fmla="*/ 24 h 31"/>
                <a:gd name="T26" fmla="*/ 4 w 26"/>
                <a:gd name="T27" fmla="*/ 25 h 31"/>
                <a:gd name="T28" fmla="*/ 5 w 26"/>
                <a:gd name="T29" fmla="*/ 25 h 31"/>
                <a:gd name="T30" fmla="*/ 5 w 26"/>
                <a:gd name="T31" fmla="*/ 22 h 31"/>
                <a:gd name="T32" fmla="*/ 2 w 26"/>
                <a:gd name="T33" fmla="*/ 21 h 31"/>
                <a:gd name="T34" fmla="*/ 5 w 26"/>
                <a:gd name="T35" fmla="*/ 22 h 31"/>
                <a:gd name="T36" fmla="*/ 4 w 26"/>
                <a:gd name="T37" fmla="*/ 20 h 31"/>
                <a:gd name="T38" fmla="*/ 4 w 26"/>
                <a:gd name="T39" fmla="*/ 19 h 31"/>
                <a:gd name="T40" fmla="*/ 5 w 26"/>
                <a:gd name="T41" fmla="*/ 17 h 31"/>
                <a:gd name="T42" fmla="*/ 8 w 26"/>
                <a:gd name="T43" fmla="*/ 14 h 31"/>
                <a:gd name="T44" fmla="*/ 9 w 26"/>
                <a:gd name="T45" fmla="*/ 7 h 31"/>
                <a:gd name="T46" fmla="*/ 12 w 26"/>
                <a:gd name="T47" fmla="*/ 7 h 31"/>
                <a:gd name="T48" fmla="*/ 14 w 26"/>
                <a:gd name="T49" fmla="*/ 6 h 31"/>
                <a:gd name="T50" fmla="*/ 17 w 26"/>
                <a:gd name="T51" fmla="*/ 3 h 31"/>
                <a:gd name="T52" fmla="*/ 23 w 26"/>
                <a:gd name="T53" fmla="*/ 2 h 31"/>
                <a:gd name="T54" fmla="*/ 25 w 26"/>
                <a:gd name="T55" fmla="*/ 4 h 31"/>
                <a:gd name="T56" fmla="*/ 26 w 26"/>
                <a:gd name="T57" fmla="*/ 4 h 31"/>
                <a:gd name="T58" fmla="*/ 25 w 26"/>
                <a:gd name="T59" fmla="*/ 8 h 31"/>
                <a:gd name="T60" fmla="*/ 23 w 26"/>
                <a:gd name="T61" fmla="*/ 11 h 31"/>
                <a:gd name="T62" fmla="*/ 25 w 26"/>
                <a:gd name="T63" fmla="*/ 13 h 31"/>
                <a:gd name="T64" fmla="*/ 23 w 26"/>
                <a:gd name="T65" fmla="*/ 16 h 31"/>
                <a:gd name="T66" fmla="*/ 23 w 26"/>
                <a:gd name="T67" fmla="*/ 18 h 31"/>
                <a:gd name="T68" fmla="*/ 20 w 26"/>
                <a:gd name="T69" fmla="*/ 19 h 31"/>
                <a:gd name="T70" fmla="*/ 17 w 26"/>
                <a:gd name="T71" fmla="*/ 20 h 31"/>
                <a:gd name="T72" fmla="*/ 19 w 26"/>
                <a:gd name="T73" fmla="*/ 25 h 31"/>
                <a:gd name="T74" fmla="*/ 18 w 26"/>
                <a:gd name="T75" fmla="*/ 27 h 31"/>
                <a:gd name="T76" fmla="*/ 17 w 26"/>
                <a:gd name="T77" fmla="*/ 28 h 31"/>
                <a:gd name="T78" fmla="*/ 17 w 26"/>
                <a:gd name="T79" fmla="*/ 31 h 31"/>
                <a:gd name="T80" fmla="*/ 2 w 26"/>
                <a:gd name="T81" fmla="*/ 24 h 31"/>
                <a:gd name="T82" fmla="*/ 4 w 26"/>
                <a:gd name="T83" fmla="*/ 24 h 31"/>
                <a:gd name="T84" fmla="*/ 4 w 26"/>
                <a:gd name="T85" fmla="*/ 23 h 31"/>
                <a:gd name="T86" fmla="*/ 3 w 26"/>
                <a:gd name="T87" fmla="*/ 22 h 31"/>
                <a:gd name="T88" fmla="*/ 0 w 26"/>
                <a:gd name="T89" fmla="*/ 23 h 31"/>
                <a:gd name="T90" fmla="*/ 11 w 26"/>
                <a:gd name="T91" fmla="*/ 5 h 31"/>
                <a:gd name="T92" fmla="*/ 10 w 26"/>
                <a:gd name="T93" fmla="*/ 6 h 31"/>
                <a:gd name="T94" fmla="*/ 9 w 26"/>
                <a:gd name="T95" fmla="*/ 6 h 31"/>
                <a:gd name="T96" fmla="*/ 9 w 26"/>
                <a:gd name="T97" fmla="*/ 6 h 31"/>
                <a:gd name="T98" fmla="*/ 11 w 26"/>
                <a:gd name="T99" fmla="*/ 3 h 31"/>
                <a:gd name="T100" fmla="*/ 11 w 26"/>
                <a:gd name="T101" fmla="*/ 4 h 31"/>
                <a:gd name="T102" fmla="*/ 13 w 26"/>
                <a:gd name="T103" fmla="*/ 2 h 31"/>
                <a:gd name="T104" fmla="*/ 17 w 26"/>
                <a:gd name="T105" fmla="*/ 1 h 31"/>
                <a:gd name="T106" fmla="*/ 12 w 26"/>
                <a:gd name="T107" fmla="*/ 3 h 31"/>
                <a:gd name="T108" fmla="*/ 19 w 26"/>
                <a:gd name="T109" fmla="*/ 1 h 31"/>
                <a:gd name="T110" fmla="*/ 19 w 26"/>
                <a:gd name="T111" fmla="*/ 1 h 31"/>
                <a:gd name="T112" fmla="*/ 19 w 26"/>
                <a:gd name="T113" fmla="*/ 1 h 31"/>
                <a:gd name="T114" fmla="*/ 21 w 26"/>
                <a:gd name="T115" fmla="*/ 1 h 31"/>
                <a:gd name="T116" fmla="*/ 23 w 26"/>
                <a:gd name="T117" fmla="*/ 0 h 31"/>
                <a:gd name="T118" fmla="*/ 23 w 26"/>
                <a:gd name="T11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" h="31">
                  <a:moveTo>
                    <a:pt x="17" y="31"/>
                  </a:move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7" y="31"/>
                    <a:pt x="16" y="31"/>
                  </a:cubicBezTo>
                  <a:cubicBezTo>
                    <a:pt x="15" y="31"/>
                    <a:pt x="15" y="30"/>
                    <a:pt x="16" y="30"/>
                  </a:cubicBezTo>
                  <a:cubicBezTo>
                    <a:pt x="16" y="29"/>
                    <a:pt x="16" y="29"/>
                    <a:pt x="16" y="28"/>
                  </a:cubicBezTo>
                  <a:cubicBezTo>
                    <a:pt x="17" y="27"/>
                    <a:pt x="17" y="27"/>
                    <a:pt x="16" y="27"/>
                  </a:cubicBezTo>
                  <a:cubicBezTo>
                    <a:pt x="16" y="26"/>
                    <a:pt x="15" y="27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4" y="25"/>
                    <a:pt x="14" y="26"/>
                    <a:pt x="13" y="26"/>
                  </a:cubicBezTo>
                  <a:cubicBezTo>
                    <a:pt x="12" y="26"/>
                    <a:pt x="12" y="25"/>
                    <a:pt x="12" y="25"/>
                  </a:cubicBezTo>
                  <a:cubicBezTo>
                    <a:pt x="12" y="25"/>
                    <a:pt x="12" y="25"/>
                    <a:pt x="11" y="25"/>
                  </a:cubicBezTo>
                  <a:cubicBezTo>
                    <a:pt x="11" y="24"/>
                    <a:pt x="11" y="24"/>
                    <a:pt x="11" y="23"/>
                  </a:cubicBezTo>
                  <a:cubicBezTo>
                    <a:pt x="11" y="24"/>
                    <a:pt x="11" y="24"/>
                    <a:pt x="10" y="24"/>
                  </a:cubicBezTo>
                  <a:cubicBezTo>
                    <a:pt x="9" y="24"/>
                    <a:pt x="10" y="23"/>
                    <a:pt x="10" y="23"/>
                  </a:cubicBezTo>
                  <a:cubicBezTo>
                    <a:pt x="9" y="23"/>
                    <a:pt x="9" y="24"/>
                    <a:pt x="8" y="24"/>
                  </a:cubicBezTo>
                  <a:cubicBezTo>
                    <a:pt x="8" y="24"/>
                    <a:pt x="8" y="24"/>
                    <a:pt x="8" y="23"/>
                  </a:cubicBezTo>
                  <a:cubicBezTo>
                    <a:pt x="7" y="23"/>
                    <a:pt x="7" y="24"/>
                    <a:pt x="7" y="24"/>
                  </a:cubicBezTo>
                  <a:cubicBezTo>
                    <a:pt x="7" y="25"/>
                    <a:pt x="7" y="25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5"/>
                    <a:pt x="5" y="26"/>
                    <a:pt x="5" y="26"/>
                  </a:cubicBezTo>
                  <a:cubicBezTo>
                    <a:pt x="4" y="26"/>
                    <a:pt x="4" y="27"/>
                    <a:pt x="3" y="26"/>
                  </a:cubicBezTo>
                  <a:cubicBezTo>
                    <a:pt x="3" y="26"/>
                    <a:pt x="2" y="26"/>
                    <a:pt x="2" y="26"/>
                  </a:cubicBezTo>
                  <a:cubicBezTo>
                    <a:pt x="1" y="25"/>
                    <a:pt x="1" y="26"/>
                    <a:pt x="1" y="26"/>
                  </a:cubicBezTo>
                  <a:cubicBezTo>
                    <a:pt x="1" y="26"/>
                    <a:pt x="1" y="26"/>
                    <a:pt x="0" y="26"/>
                  </a:cubicBezTo>
                  <a:cubicBezTo>
                    <a:pt x="0" y="26"/>
                    <a:pt x="0" y="25"/>
                    <a:pt x="0" y="25"/>
                  </a:cubicBezTo>
                  <a:cubicBezTo>
                    <a:pt x="0" y="25"/>
                    <a:pt x="1" y="24"/>
                    <a:pt x="1" y="24"/>
                  </a:cubicBezTo>
                  <a:cubicBezTo>
                    <a:pt x="1" y="24"/>
                    <a:pt x="2" y="24"/>
                    <a:pt x="2" y="25"/>
                  </a:cubicBezTo>
                  <a:cubicBezTo>
                    <a:pt x="3" y="25"/>
                    <a:pt x="3" y="25"/>
                    <a:pt x="4" y="25"/>
                  </a:cubicBezTo>
                  <a:cubicBezTo>
                    <a:pt x="4" y="24"/>
                    <a:pt x="4" y="24"/>
                    <a:pt x="5" y="24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6" y="24"/>
                    <a:pt x="6" y="24"/>
                    <a:pt x="6" y="23"/>
                  </a:cubicBezTo>
                  <a:cubicBezTo>
                    <a:pt x="6" y="23"/>
                    <a:pt x="5" y="23"/>
                    <a:pt x="5" y="22"/>
                  </a:cubicBezTo>
                  <a:cubicBezTo>
                    <a:pt x="4" y="22"/>
                    <a:pt x="4" y="21"/>
                    <a:pt x="3" y="21"/>
                  </a:cubicBezTo>
                  <a:cubicBezTo>
                    <a:pt x="3" y="21"/>
                    <a:pt x="2" y="22"/>
                    <a:pt x="2" y="21"/>
                  </a:cubicBezTo>
                  <a:cubicBezTo>
                    <a:pt x="2" y="21"/>
                    <a:pt x="2" y="21"/>
                    <a:pt x="3" y="21"/>
                  </a:cubicBezTo>
                  <a:cubicBezTo>
                    <a:pt x="3" y="20"/>
                    <a:pt x="5" y="21"/>
                    <a:pt x="5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5" y="20"/>
                    <a:pt x="4" y="20"/>
                  </a:cubicBezTo>
                  <a:cubicBezTo>
                    <a:pt x="4" y="20"/>
                    <a:pt x="4" y="20"/>
                    <a:pt x="3" y="20"/>
                  </a:cubicBezTo>
                  <a:cubicBezTo>
                    <a:pt x="3" y="19"/>
                    <a:pt x="4" y="20"/>
                    <a:pt x="4" y="19"/>
                  </a:cubicBezTo>
                  <a:cubicBezTo>
                    <a:pt x="5" y="19"/>
                    <a:pt x="4" y="18"/>
                    <a:pt x="5" y="18"/>
                  </a:cubicBezTo>
                  <a:cubicBezTo>
                    <a:pt x="5" y="18"/>
                    <a:pt x="5" y="18"/>
                    <a:pt x="5" y="17"/>
                  </a:cubicBezTo>
                  <a:cubicBezTo>
                    <a:pt x="6" y="17"/>
                    <a:pt x="6" y="17"/>
                    <a:pt x="6" y="16"/>
                  </a:cubicBezTo>
                  <a:cubicBezTo>
                    <a:pt x="7" y="16"/>
                    <a:pt x="7" y="15"/>
                    <a:pt x="8" y="14"/>
                  </a:cubicBezTo>
                  <a:cubicBezTo>
                    <a:pt x="8" y="13"/>
                    <a:pt x="8" y="11"/>
                    <a:pt x="9" y="9"/>
                  </a:cubicBezTo>
                  <a:cubicBezTo>
                    <a:pt x="9" y="9"/>
                    <a:pt x="9" y="8"/>
                    <a:pt x="9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10" y="8"/>
                    <a:pt x="11" y="7"/>
                    <a:pt x="12" y="7"/>
                  </a:cubicBezTo>
                  <a:cubicBezTo>
                    <a:pt x="12" y="7"/>
                    <a:pt x="12" y="7"/>
                    <a:pt x="13" y="6"/>
                  </a:cubicBezTo>
                  <a:cubicBezTo>
                    <a:pt x="13" y="6"/>
                    <a:pt x="13" y="6"/>
                    <a:pt x="14" y="6"/>
                  </a:cubicBezTo>
                  <a:cubicBezTo>
                    <a:pt x="14" y="5"/>
                    <a:pt x="14" y="5"/>
                    <a:pt x="14" y="4"/>
                  </a:cubicBezTo>
                  <a:cubicBezTo>
                    <a:pt x="15" y="3"/>
                    <a:pt x="16" y="3"/>
                    <a:pt x="17" y="3"/>
                  </a:cubicBezTo>
                  <a:cubicBezTo>
                    <a:pt x="18" y="2"/>
                    <a:pt x="20" y="2"/>
                    <a:pt x="21" y="2"/>
                  </a:cubicBezTo>
                  <a:cubicBezTo>
                    <a:pt x="22" y="2"/>
                    <a:pt x="23" y="1"/>
                    <a:pt x="23" y="2"/>
                  </a:cubicBezTo>
                  <a:cubicBezTo>
                    <a:pt x="24" y="2"/>
                    <a:pt x="24" y="3"/>
                    <a:pt x="24" y="3"/>
                  </a:cubicBezTo>
                  <a:cubicBezTo>
                    <a:pt x="25" y="3"/>
                    <a:pt x="25" y="3"/>
                    <a:pt x="25" y="4"/>
                  </a:cubicBezTo>
                  <a:cubicBezTo>
                    <a:pt x="25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5"/>
                    <a:pt x="26" y="5"/>
                    <a:pt x="26" y="6"/>
                  </a:cubicBezTo>
                  <a:cubicBezTo>
                    <a:pt x="26" y="7"/>
                    <a:pt x="26" y="7"/>
                    <a:pt x="25" y="8"/>
                  </a:cubicBezTo>
                  <a:cubicBezTo>
                    <a:pt x="25" y="9"/>
                    <a:pt x="25" y="9"/>
                    <a:pt x="25" y="10"/>
                  </a:cubicBezTo>
                  <a:cubicBezTo>
                    <a:pt x="24" y="11"/>
                    <a:pt x="24" y="11"/>
                    <a:pt x="23" y="11"/>
                  </a:cubicBezTo>
                  <a:cubicBezTo>
                    <a:pt x="23" y="11"/>
                    <a:pt x="22" y="11"/>
                    <a:pt x="22" y="12"/>
                  </a:cubicBezTo>
                  <a:cubicBezTo>
                    <a:pt x="22" y="14"/>
                    <a:pt x="24" y="12"/>
                    <a:pt x="25" y="13"/>
                  </a:cubicBezTo>
                  <a:cubicBezTo>
                    <a:pt x="25" y="14"/>
                    <a:pt x="24" y="14"/>
                    <a:pt x="24" y="15"/>
                  </a:cubicBezTo>
                  <a:cubicBezTo>
                    <a:pt x="24" y="16"/>
                    <a:pt x="24" y="16"/>
                    <a:pt x="23" y="16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2" y="17"/>
                    <a:pt x="23" y="17"/>
                    <a:pt x="23" y="18"/>
                  </a:cubicBezTo>
                  <a:cubicBezTo>
                    <a:pt x="23" y="18"/>
                    <a:pt x="23" y="19"/>
                    <a:pt x="22" y="19"/>
                  </a:cubicBezTo>
                  <a:cubicBezTo>
                    <a:pt x="22" y="19"/>
                    <a:pt x="21" y="19"/>
                    <a:pt x="20" y="19"/>
                  </a:cubicBezTo>
                  <a:cubicBezTo>
                    <a:pt x="20" y="19"/>
                    <a:pt x="19" y="19"/>
                    <a:pt x="18" y="19"/>
                  </a:cubicBezTo>
                  <a:cubicBezTo>
                    <a:pt x="18" y="19"/>
                    <a:pt x="17" y="20"/>
                    <a:pt x="17" y="20"/>
                  </a:cubicBezTo>
                  <a:cubicBezTo>
                    <a:pt x="17" y="21"/>
                    <a:pt x="18" y="22"/>
                    <a:pt x="19" y="23"/>
                  </a:cubicBezTo>
                  <a:cubicBezTo>
                    <a:pt x="19" y="23"/>
                    <a:pt x="19" y="24"/>
                    <a:pt x="19" y="25"/>
                  </a:cubicBezTo>
                  <a:cubicBezTo>
                    <a:pt x="19" y="25"/>
                    <a:pt x="18" y="26"/>
                    <a:pt x="18" y="26"/>
                  </a:cubicBezTo>
                  <a:cubicBezTo>
                    <a:pt x="18" y="27"/>
                    <a:pt x="19" y="27"/>
                    <a:pt x="18" y="27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9"/>
                    <a:pt x="18" y="29"/>
                    <a:pt x="18" y="29"/>
                  </a:cubicBezTo>
                  <a:cubicBezTo>
                    <a:pt x="19" y="30"/>
                    <a:pt x="18" y="30"/>
                    <a:pt x="17" y="31"/>
                  </a:cubicBezTo>
                  <a:close/>
                  <a:moveTo>
                    <a:pt x="0" y="23"/>
                  </a:moveTo>
                  <a:cubicBezTo>
                    <a:pt x="0" y="24"/>
                    <a:pt x="2" y="23"/>
                    <a:pt x="2" y="24"/>
                  </a:cubicBezTo>
                  <a:cubicBezTo>
                    <a:pt x="2" y="24"/>
                    <a:pt x="3" y="24"/>
                    <a:pt x="3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4" y="24"/>
                    <a:pt x="5" y="24"/>
                  </a:cubicBezTo>
                  <a:cubicBezTo>
                    <a:pt x="5" y="23"/>
                    <a:pt x="5" y="23"/>
                    <a:pt x="4" y="23"/>
                  </a:cubicBezTo>
                  <a:cubicBezTo>
                    <a:pt x="4" y="23"/>
                    <a:pt x="4" y="23"/>
                    <a:pt x="3" y="23"/>
                  </a:cubicBezTo>
                  <a:cubicBezTo>
                    <a:pt x="3" y="23"/>
                    <a:pt x="3" y="22"/>
                    <a:pt x="3" y="22"/>
                  </a:cubicBezTo>
                  <a:cubicBezTo>
                    <a:pt x="3" y="22"/>
                    <a:pt x="2" y="23"/>
                    <a:pt x="1" y="22"/>
                  </a:cubicBezTo>
                  <a:cubicBezTo>
                    <a:pt x="1" y="22"/>
                    <a:pt x="0" y="22"/>
                    <a:pt x="0" y="23"/>
                  </a:cubicBezTo>
                  <a:close/>
                  <a:moveTo>
                    <a:pt x="11" y="4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4"/>
                    <a:pt x="10" y="4"/>
                  </a:cubicBezTo>
                  <a:cubicBezTo>
                    <a:pt x="10" y="4"/>
                    <a:pt x="10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lose/>
                  <a:moveTo>
                    <a:pt x="13" y="2"/>
                  </a:moveTo>
                  <a:cubicBezTo>
                    <a:pt x="14" y="2"/>
                    <a:pt x="15" y="2"/>
                    <a:pt x="16" y="2"/>
                  </a:cubicBezTo>
                  <a:cubicBezTo>
                    <a:pt x="17" y="2"/>
                    <a:pt x="18" y="2"/>
                    <a:pt x="17" y="1"/>
                  </a:cubicBezTo>
                  <a:cubicBezTo>
                    <a:pt x="16" y="1"/>
                    <a:pt x="15" y="1"/>
                    <a:pt x="15" y="1"/>
                  </a:cubicBezTo>
                  <a:cubicBezTo>
                    <a:pt x="14" y="2"/>
                    <a:pt x="12" y="2"/>
                    <a:pt x="12" y="3"/>
                  </a:cubicBezTo>
                  <a:cubicBezTo>
                    <a:pt x="13" y="3"/>
                    <a:pt x="13" y="3"/>
                    <a:pt x="13" y="2"/>
                  </a:cubicBezTo>
                  <a:close/>
                  <a:moveTo>
                    <a:pt x="19" y="1"/>
                  </a:moveTo>
                  <a:cubicBezTo>
                    <a:pt x="18" y="2"/>
                    <a:pt x="20" y="1"/>
                    <a:pt x="20" y="1"/>
                  </a:cubicBezTo>
                  <a:cubicBezTo>
                    <a:pt x="20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lose/>
                  <a:moveTo>
                    <a:pt x="21" y="0"/>
                  </a:moveTo>
                  <a:cubicBezTo>
                    <a:pt x="20" y="1"/>
                    <a:pt x="21" y="1"/>
                    <a:pt x="21" y="1"/>
                  </a:cubicBezTo>
                  <a:cubicBezTo>
                    <a:pt x="21" y="1"/>
                    <a:pt x="21" y="0"/>
                    <a:pt x="21" y="0"/>
                  </a:cubicBezTo>
                  <a:moveTo>
                    <a:pt x="2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6" name="Freeform 802">
              <a:extLst>
                <a:ext uri="{FF2B5EF4-FFF2-40B4-BE49-F238E27FC236}">
                  <a16:creationId xmlns:a16="http://schemas.microsoft.com/office/drawing/2014/main" id="{56A7FD47-8613-8C8D-5C45-50EF536C7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963" y="3251200"/>
              <a:ext cx="20637" cy="28575"/>
            </a:xfrm>
            <a:custGeom>
              <a:avLst/>
              <a:gdLst>
                <a:gd name="T0" fmla="*/ 0 w 5"/>
                <a:gd name="T1" fmla="*/ 3 h 7"/>
                <a:gd name="T2" fmla="*/ 0 w 5"/>
                <a:gd name="T3" fmla="*/ 2 h 7"/>
                <a:gd name="T4" fmla="*/ 2 w 5"/>
                <a:gd name="T5" fmla="*/ 0 h 7"/>
                <a:gd name="T6" fmla="*/ 2 w 5"/>
                <a:gd name="T7" fmla="*/ 0 h 7"/>
                <a:gd name="T8" fmla="*/ 2 w 5"/>
                <a:gd name="T9" fmla="*/ 0 h 7"/>
                <a:gd name="T10" fmla="*/ 3 w 5"/>
                <a:gd name="T11" fmla="*/ 2 h 7"/>
                <a:gd name="T12" fmla="*/ 4 w 5"/>
                <a:gd name="T13" fmla="*/ 3 h 7"/>
                <a:gd name="T14" fmla="*/ 5 w 5"/>
                <a:gd name="T15" fmla="*/ 5 h 7"/>
                <a:gd name="T16" fmla="*/ 4 w 5"/>
                <a:gd name="T17" fmla="*/ 7 h 7"/>
                <a:gd name="T18" fmla="*/ 2 w 5"/>
                <a:gd name="T19" fmla="*/ 7 h 7"/>
                <a:gd name="T20" fmla="*/ 0 w 5"/>
                <a:gd name="T21" fmla="*/ 6 h 7"/>
                <a:gd name="T22" fmla="*/ 1 w 5"/>
                <a:gd name="T23" fmla="*/ 5 h 7"/>
                <a:gd name="T24" fmla="*/ 0 w 5"/>
                <a:gd name="T25" fmla="*/ 4 h 7"/>
                <a:gd name="T26" fmla="*/ 0 w 5"/>
                <a:gd name="T27" fmla="*/ 3 h 7"/>
                <a:gd name="T28" fmla="*/ 0 w 5"/>
                <a:gd name="T2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7">
                  <a:moveTo>
                    <a:pt x="0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3" y="7"/>
                    <a:pt x="3" y="7"/>
                    <a:pt x="2" y="7"/>
                  </a:cubicBezTo>
                  <a:cubicBezTo>
                    <a:pt x="1" y="7"/>
                    <a:pt x="1" y="7"/>
                    <a:pt x="0" y="6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5"/>
                    <a:pt x="1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2"/>
                    <a:pt x="0" y="3"/>
                    <a:pt x="0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7" name="Freeform 803">
              <a:extLst>
                <a:ext uri="{FF2B5EF4-FFF2-40B4-BE49-F238E27FC236}">
                  <a16:creationId xmlns:a16="http://schemas.microsoft.com/office/drawing/2014/main" id="{C99E40B7-99BC-369A-E039-4D3E33403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88" y="2954338"/>
              <a:ext cx="163512" cy="125413"/>
            </a:xfrm>
            <a:custGeom>
              <a:avLst/>
              <a:gdLst>
                <a:gd name="T0" fmla="*/ 20 w 39"/>
                <a:gd name="T1" fmla="*/ 29 h 30"/>
                <a:gd name="T2" fmla="*/ 22 w 39"/>
                <a:gd name="T3" fmla="*/ 29 h 30"/>
                <a:gd name="T4" fmla="*/ 24 w 39"/>
                <a:gd name="T5" fmla="*/ 29 h 30"/>
                <a:gd name="T6" fmla="*/ 25 w 39"/>
                <a:gd name="T7" fmla="*/ 27 h 30"/>
                <a:gd name="T8" fmla="*/ 28 w 39"/>
                <a:gd name="T9" fmla="*/ 26 h 30"/>
                <a:gd name="T10" fmla="*/ 30 w 39"/>
                <a:gd name="T11" fmla="*/ 25 h 30"/>
                <a:gd name="T12" fmla="*/ 31 w 39"/>
                <a:gd name="T13" fmla="*/ 25 h 30"/>
                <a:gd name="T14" fmla="*/ 32 w 39"/>
                <a:gd name="T15" fmla="*/ 21 h 30"/>
                <a:gd name="T16" fmla="*/ 33 w 39"/>
                <a:gd name="T17" fmla="*/ 18 h 30"/>
                <a:gd name="T18" fmla="*/ 37 w 39"/>
                <a:gd name="T19" fmla="*/ 15 h 30"/>
                <a:gd name="T20" fmla="*/ 39 w 39"/>
                <a:gd name="T21" fmla="*/ 14 h 30"/>
                <a:gd name="T22" fmla="*/ 37 w 39"/>
                <a:gd name="T23" fmla="*/ 13 h 30"/>
                <a:gd name="T24" fmla="*/ 36 w 39"/>
                <a:gd name="T25" fmla="*/ 8 h 30"/>
                <a:gd name="T26" fmla="*/ 32 w 39"/>
                <a:gd name="T27" fmla="*/ 4 h 30"/>
                <a:gd name="T28" fmla="*/ 27 w 39"/>
                <a:gd name="T29" fmla="*/ 2 h 30"/>
                <a:gd name="T30" fmla="*/ 25 w 39"/>
                <a:gd name="T31" fmla="*/ 0 h 30"/>
                <a:gd name="T32" fmla="*/ 23 w 39"/>
                <a:gd name="T33" fmla="*/ 2 h 30"/>
                <a:gd name="T34" fmla="*/ 21 w 39"/>
                <a:gd name="T35" fmla="*/ 2 h 30"/>
                <a:gd name="T36" fmla="*/ 18 w 39"/>
                <a:gd name="T37" fmla="*/ 1 h 30"/>
                <a:gd name="T38" fmla="*/ 16 w 39"/>
                <a:gd name="T39" fmla="*/ 1 h 30"/>
                <a:gd name="T40" fmla="*/ 13 w 39"/>
                <a:gd name="T41" fmla="*/ 0 h 30"/>
                <a:gd name="T42" fmla="*/ 10 w 39"/>
                <a:gd name="T43" fmla="*/ 0 h 30"/>
                <a:gd name="T44" fmla="*/ 7 w 39"/>
                <a:gd name="T45" fmla="*/ 0 h 30"/>
                <a:gd name="T46" fmla="*/ 2 w 39"/>
                <a:gd name="T47" fmla="*/ 2 h 30"/>
                <a:gd name="T48" fmla="*/ 0 w 39"/>
                <a:gd name="T49" fmla="*/ 4 h 30"/>
                <a:gd name="T50" fmla="*/ 0 w 39"/>
                <a:gd name="T51" fmla="*/ 11 h 30"/>
                <a:gd name="T52" fmla="*/ 1 w 39"/>
                <a:gd name="T53" fmla="*/ 9 h 30"/>
                <a:gd name="T54" fmla="*/ 1 w 39"/>
                <a:gd name="T55" fmla="*/ 13 h 30"/>
                <a:gd name="T56" fmla="*/ 3 w 39"/>
                <a:gd name="T57" fmla="*/ 14 h 30"/>
                <a:gd name="T58" fmla="*/ 4 w 39"/>
                <a:gd name="T59" fmla="*/ 14 h 30"/>
                <a:gd name="T60" fmla="*/ 5 w 39"/>
                <a:gd name="T61" fmla="*/ 15 h 30"/>
                <a:gd name="T62" fmla="*/ 8 w 39"/>
                <a:gd name="T63" fmla="*/ 17 h 30"/>
                <a:gd name="T64" fmla="*/ 9 w 39"/>
                <a:gd name="T65" fmla="*/ 16 h 30"/>
                <a:gd name="T66" fmla="*/ 11 w 39"/>
                <a:gd name="T67" fmla="*/ 17 h 30"/>
                <a:gd name="T68" fmla="*/ 11 w 39"/>
                <a:gd name="T69" fmla="*/ 21 h 30"/>
                <a:gd name="T70" fmla="*/ 12 w 39"/>
                <a:gd name="T71" fmla="*/ 24 h 30"/>
                <a:gd name="T72" fmla="*/ 13 w 39"/>
                <a:gd name="T73" fmla="*/ 24 h 30"/>
                <a:gd name="T74" fmla="*/ 15 w 39"/>
                <a:gd name="T75" fmla="*/ 25 h 30"/>
                <a:gd name="T76" fmla="*/ 18 w 39"/>
                <a:gd name="T77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30">
                  <a:moveTo>
                    <a:pt x="18" y="29"/>
                  </a:moveTo>
                  <a:cubicBezTo>
                    <a:pt x="18" y="29"/>
                    <a:pt x="19" y="29"/>
                    <a:pt x="20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2" y="30"/>
                    <a:pt x="23" y="29"/>
                    <a:pt x="23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6" y="28"/>
                    <a:pt x="25" y="28"/>
                    <a:pt x="25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7" y="27"/>
                    <a:pt x="28" y="27"/>
                    <a:pt x="28" y="26"/>
                  </a:cubicBezTo>
                  <a:cubicBezTo>
                    <a:pt x="28" y="25"/>
                    <a:pt x="29" y="26"/>
                    <a:pt x="29" y="26"/>
                  </a:cubicBezTo>
                  <a:cubicBezTo>
                    <a:pt x="29" y="26"/>
                    <a:pt x="30" y="25"/>
                    <a:pt x="30" y="25"/>
                  </a:cubicBezTo>
                  <a:cubicBezTo>
                    <a:pt x="30" y="26"/>
                    <a:pt x="30" y="27"/>
                    <a:pt x="31" y="27"/>
                  </a:cubicBezTo>
                  <a:cubicBezTo>
                    <a:pt x="32" y="26"/>
                    <a:pt x="31" y="25"/>
                    <a:pt x="31" y="25"/>
                  </a:cubicBezTo>
                  <a:cubicBezTo>
                    <a:pt x="30" y="24"/>
                    <a:pt x="31" y="23"/>
                    <a:pt x="31" y="22"/>
                  </a:cubicBezTo>
                  <a:cubicBezTo>
                    <a:pt x="32" y="22"/>
                    <a:pt x="32" y="21"/>
                    <a:pt x="32" y="21"/>
                  </a:cubicBezTo>
                  <a:cubicBezTo>
                    <a:pt x="32" y="20"/>
                    <a:pt x="32" y="20"/>
                    <a:pt x="32" y="19"/>
                  </a:cubicBezTo>
                  <a:cubicBezTo>
                    <a:pt x="32" y="18"/>
                    <a:pt x="32" y="18"/>
                    <a:pt x="33" y="18"/>
                  </a:cubicBezTo>
                  <a:cubicBezTo>
                    <a:pt x="35" y="17"/>
                    <a:pt x="34" y="17"/>
                    <a:pt x="35" y="16"/>
                  </a:cubicBezTo>
                  <a:cubicBezTo>
                    <a:pt x="36" y="15"/>
                    <a:pt x="36" y="15"/>
                    <a:pt x="37" y="15"/>
                  </a:cubicBezTo>
                  <a:cubicBezTo>
                    <a:pt x="38" y="16"/>
                    <a:pt x="38" y="15"/>
                    <a:pt x="38" y="14"/>
                  </a:cubicBezTo>
                  <a:cubicBezTo>
                    <a:pt x="38" y="14"/>
                    <a:pt x="39" y="14"/>
                    <a:pt x="39" y="14"/>
                  </a:cubicBezTo>
                  <a:cubicBezTo>
                    <a:pt x="39" y="13"/>
                    <a:pt x="38" y="13"/>
                    <a:pt x="38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2"/>
                    <a:pt x="37" y="11"/>
                    <a:pt x="37" y="10"/>
                  </a:cubicBezTo>
                  <a:cubicBezTo>
                    <a:pt x="38" y="9"/>
                    <a:pt x="38" y="9"/>
                    <a:pt x="36" y="8"/>
                  </a:cubicBezTo>
                  <a:cubicBezTo>
                    <a:pt x="35" y="8"/>
                    <a:pt x="35" y="7"/>
                    <a:pt x="34" y="6"/>
                  </a:cubicBezTo>
                  <a:cubicBezTo>
                    <a:pt x="34" y="5"/>
                    <a:pt x="33" y="5"/>
                    <a:pt x="32" y="4"/>
                  </a:cubicBezTo>
                  <a:cubicBezTo>
                    <a:pt x="31" y="3"/>
                    <a:pt x="31" y="3"/>
                    <a:pt x="30" y="3"/>
                  </a:cubicBezTo>
                  <a:cubicBezTo>
                    <a:pt x="29" y="3"/>
                    <a:pt x="28" y="3"/>
                    <a:pt x="27" y="2"/>
                  </a:cubicBezTo>
                  <a:cubicBezTo>
                    <a:pt x="27" y="1"/>
                    <a:pt x="26" y="1"/>
                    <a:pt x="26" y="0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25" y="0"/>
                    <a:pt x="25" y="1"/>
                    <a:pt x="24" y="1"/>
                  </a:cubicBezTo>
                  <a:cubicBezTo>
                    <a:pt x="24" y="1"/>
                    <a:pt x="24" y="2"/>
                    <a:pt x="23" y="2"/>
                  </a:cubicBezTo>
                  <a:cubicBezTo>
                    <a:pt x="23" y="2"/>
                    <a:pt x="22" y="2"/>
                    <a:pt x="22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2"/>
                    <a:pt x="20" y="1"/>
                    <a:pt x="20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8" y="1"/>
                    <a:pt x="18" y="1"/>
                    <a:pt x="17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0"/>
                    <a:pt x="15" y="1"/>
                    <a:pt x="14" y="1"/>
                  </a:cubicBezTo>
                  <a:cubicBezTo>
                    <a:pt x="14" y="1"/>
                    <a:pt x="14" y="1"/>
                    <a:pt x="13" y="0"/>
                  </a:cubicBezTo>
                  <a:cubicBezTo>
                    <a:pt x="12" y="0"/>
                    <a:pt x="12" y="1"/>
                    <a:pt x="11" y="1"/>
                  </a:cubicBezTo>
                  <a:cubicBezTo>
                    <a:pt x="10" y="1"/>
                    <a:pt x="10" y="0"/>
                    <a:pt x="10" y="0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6" y="1"/>
                    <a:pt x="5" y="1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1"/>
                    <a:pt x="0" y="12"/>
                    <a:pt x="1" y="11"/>
                  </a:cubicBezTo>
                  <a:cubicBezTo>
                    <a:pt x="1" y="10"/>
                    <a:pt x="0" y="9"/>
                    <a:pt x="1" y="9"/>
                  </a:cubicBezTo>
                  <a:cubicBezTo>
                    <a:pt x="1" y="10"/>
                    <a:pt x="1" y="10"/>
                    <a:pt x="1" y="11"/>
                  </a:cubicBezTo>
                  <a:cubicBezTo>
                    <a:pt x="1" y="12"/>
                    <a:pt x="1" y="12"/>
                    <a:pt x="1" y="13"/>
                  </a:cubicBezTo>
                  <a:cubicBezTo>
                    <a:pt x="2" y="13"/>
                    <a:pt x="2" y="13"/>
                    <a:pt x="2" y="14"/>
                  </a:cubicBezTo>
                  <a:cubicBezTo>
                    <a:pt x="2" y="13"/>
                    <a:pt x="2" y="14"/>
                    <a:pt x="3" y="14"/>
                  </a:cubicBezTo>
                  <a:cubicBezTo>
                    <a:pt x="3" y="14"/>
                    <a:pt x="3" y="14"/>
                    <a:pt x="3" y="15"/>
                  </a:cubicBezTo>
                  <a:cubicBezTo>
                    <a:pt x="4" y="15"/>
                    <a:pt x="4" y="15"/>
                    <a:pt x="4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5" y="15"/>
                    <a:pt x="5" y="15"/>
                  </a:cubicBezTo>
                  <a:cubicBezTo>
                    <a:pt x="5" y="16"/>
                    <a:pt x="6" y="16"/>
                    <a:pt x="7" y="16"/>
                  </a:cubicBezTo>
                  <a:cubicBezTo>
                    <a:pt x="7" y="16"/>
                    <a:pt x="7" y="17"/>
                    <a:pt x="8" y="17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9" y="16"/>
                    <a:pt x="9" y="16"/>
                  </a:cubicBezTo>
                  <a:cubicBezTo>
                    <a:pt x="9" y="16"/>
                    <a:pt x="10" y="16"/>
                    <a:pt x="10" y="16"/>
                  </a:cubicBezTo>
                  <a:cubicBezTo>
                    <a:pt x="10" y="16"/>
                    <a:pt x="10" y="17"/>
                    <a:pt x="11" y="17"/>
                  </a:cubicBezTo>
                  <a:cubicBezTo>
                    <a:pt x="11" y="18"/>
                    <a:pt x="12" y="18"/>
                    <a:pt x="12" y="18"/>
                  </a:cubicBezTo>
                  <a:cubicBezTo>
                    <a:pt x="13" y="19"/>
                    <a:pt x="11" y="20"/>
                    <a:pt x="11" y="21"/>
                  </a:cubicBezTo>
                  <a:cubicBezTo>
                    <a:pt x="11" y="22"/>
                    <a:pt x="11" y="22"/>
                    <a:pt x="11" y="23"/>
                  </a:cubicBezTo>
                  <a:cubicBezTo>
                    <a:pt x="11" y="23"/>
                    <a:pt x="11" y="24"/>
                    <a:pt x="12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2" y="24"/>
                    <a:pt x="12" y="24"/>
                    <a:pt x="13" y="24"/>
                  </a:cubicBezTo>
                  <a:cubicBezTo>
                    <a:pt x="13" y="24"/>
                    <a:pt x="13" y="25"/>
                    <a:pt x="14" y="25"/>
                  </a:cubicBezTo>
                  <a:cubicBezTo>
                    <a:pt x="14" y="25"/>
                    <a:pt x="14" y="25"/>
                    <a:pt x="15" y="25"/>
                  </a:cubicBezTo>
                  <a:cubicBezTo>
                    <a:pt x="16" y="26"/>
                    <a:pt x="16" y="28"/>
                    <a:pt x="16" y="29"/>
                  </a:cubicBezTo>
                  <a:cubicBezTo>
                    <a:pt x="17" y="29"/>
                    <a:pt x="17" y="29"/>
                    <a:pt x="18" y="2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8" name="Freeform 804">
              <a:extLst>
                <a:ext uri="{FF2B5EF4-FFF2-40B4-BE49-F238E27FC236}">
                  <a16:creationId xmlns:a16="http://schemas.microsoft.com/office/drawing/2014/main" id="{3A7EF7E5-3A5A-38A9-F21F-1D14F35C3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7413" y="2867025"/>
              <a:ext cx="203200" cy="125413"/>
            </a:xfrm>
            <a:custGeom>
              <a:avLst/>
              <a:gdLst>
                <a:gd name="T0" fmla="*/ 42 w 49"/>
                <a:gd name="T1" fmla="*/ 28 h 30"/>
                <a:gd name="T2" fmla="*/ 45 w 49"/>
                <a:gd name="T3" fmla="*/ 28 h 30"/>
                <a:gd name="T4" fmla="*/ 47 w 49"/>
                <a:gd name="T5" fmla="*/ 25 h 30"/>
                <a:gd name="T6" fmla="*/ 49 w 49"/>
                <a:gd name="T7" fmla="*/ 21 h 30"/>
                <a:gd name="T8" fmla="*/ 48 w 49"/>
                <a:gd name="T9" fmla="*/ 19 h 30"/>
                <a:gd name="T10" fmla="*/ 47 w 49"/>
                <a:gd name="T11" fmla="*/ 16 h 30"/>
                <a:gd name="T12" fmla="*/ 45 w 49"/>
                <a:gd name="T13" fmla="*/ 16 h 30"/>
                <a:gd name="T14" fmla="*/ 46 w 49"/>
                <a:gd name="T15" fmla="*/ 12 h 30"/>
                <a:gd name="T16" fmla="*/ 47 w 49"/>
                <a:gd name="T17" fmla="*/ 10 h 30"/>
                <a:gd name="T18" fmla="*/ 45 w 49"/>
                <a:gd name="T19" fmla="*/ 8 h 30"/>
                <a:gd name="T20" fmla="*/ 42 w 49"/>
                <a:gd name="T21" fmla="*/ 7 h 30"/>
                <a:gd name="T22" fmla="*/ 40 w 49"/>
                <a:gd name="T23" fmla="*/ 7 h 30"/>
                <a:gd name="T24" fmla="*/ 37 w 49"/>
                <a:gd name="T25" fmla="*/ 6 h 30"/>
                <a:gd name="T26" fmla="*/ 35 w 49"/>
                <a:gd name="T27" fmla="*/ 4 h 30"/>
                <a:gd name="T28" fmla="*/ 33 w 49"/>
                <a:gd name="T29" fmla="*/ 3 h 30"/>
                <a:gd name="T30" fmla="*/ 31 w 49"/>
                <a:gd name="T31" fmla="*/ 2 h 30"/>
                <a:gd name="T32" fmla="*/ 30 w 49"/>
                <a:gd name="T33" fmla="*/ 1 h 30"/>
                <a:gd name="T34" fmla="*/ 29 w 49"/>
                <a:gd name="T35" fmla="*/ 1 h 30"/>
                <a:gd name="T36" fmla="*/ 27 w 49"/>
                <a:gd name="T37" fmla="*/ 1 h 30"/>
                <a:gd name="T38" fmla="*/ 25 w 49"/>
                <a:gd name="T39" fmla="*/ 2 h 30"/>
                <a:gd name="T40" fmla="*/ 23 w 49"/>
                <a:gd name="T41" fmla="*/ 5 h 30"/>
                <a:gd name="T42" fmla="*/ 22 w 49"/>
                <a:gd name="T43" fmla="*/ 12 h 30"/>
                <a:gd name="T44" fmla="*/ 18 w 49"/>
                <a:gd name="T45" fmla="*/ 14 h 30"/>
                <a:gd name="T46" fmla="*/ 16 w 49"/>
                <a:gd name="T47" fmla="*/ 11 h 30"/>
                <a:gd name="T48" fmla="*/ 12 w 49"/>
                <a:gd name="T49" fmla="*/ 7 h 30"/>
                <a:gd name="T50" fmla="*/ 11 w 49"/>
                <a:gd name="T51" fmla="*/ 5 h 30"/>
                <a:gd name="T52" fmla="*/ 8 w 49"/>
                <a:gd name="T53" fmla="*/ 6 h 30"/>
                <a:gd name="T54" fmla="*/ 4 w 49"/>
                <a:gd name="T55" fmla="*/ 9 h 30"/>
                <a:gd name="T56" fmla="*/ 3 w 49"/>
                <a:gd name="T57" fmla="*/ 14 h 30"/>
                <a:gd name="T58" fmla="*/ 1 w 49"/>
                <a:gd name="T59" fmla="*/ 17 h 30"/>
                <a:gd name="T60" fmla="*/ 1 w 49"/>
                <a:gd name="T61" fmla="*/ 20 h 30"/>
                <a:gd name="T62" fmla="*/ 1 w 49"/>
                <a:gd name="T63" fmla="*/ 23 h 30"/>
                <a:gd name="T64" fmla="*/ 3 w 49"/>
                <a:gd name="T65" fmla="*/ 23 h 30"/>
                <a:gd name="T66" fmla="*/ 9 w 49"/>
                <a:gd name="T67" fmla="*/ 21 h 30"/>
                <a:gd name="T68" fmla="*/ 12 w 49"/>
                <a:gd name="T69" fmla="*/ 22 h 30"/>
                <a:gd name="T70" fmla="*/ 15 w 49"/>
                <a:gd name="T71" fmla="*/ 22 h 30"/>
                <a:gd name="T72" fmla="*/ 18 w 49"/>
                <a:gd name="T73" fmla="*/ 22 h 30"/>
                <a:gd name="T74" fmla="*/ 20 w 49"/>
                <a:gd name="T75" fmla="*/ 22 h 30"/>
                <a:gd name="T76" fmla="*/ 23 w 49"/>
                <a:gd name="T77" fmla="*/ 23 h 30"/>
                <a:gd name="T78" fmla="*/ 26 w 49"/>
                <a:gd name="T79" fmla="*/ 21 h 30"/>
                <a:gd name="T80" fmla="*/ 28 w 49"/>
                <a:gd name="T81" fmla="*/ 23 h 30"/>
                <a:gd name="T82" fmla="*/ 33 w 49"/>
                <a:gd name="T83" fmla="*/ 26 h 30"/>
                <a:gd name="T84" fmla="*/ 36 w 49"/>
                <a:gd name="T85" fmla="*/ 28 h 30"/>
                <a:gd name="T86" fmla="*/ 38 w 49"/>
                <a:gd name="T87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9" h="30">
                  <a:moveTo>
                    <a:pt x="41" y="28"/>
                  </a:moveTo>
                  <a:cubicBezTo>
                    <a:pt x="41" y="28"/>
                    <a:pt x="42" y="28"/>
                    <a:pt x="42" y="28"/>
                  </a:cubicBezTo>
                  <a:cubicBezTo>
                    <a:pt x="43" y="28"/>
                    <a:pt x="43" y="29"/>
                    <a:pt x="43" y="28"/>
                  </a:cubicBezTo>
                  <a:cubicBezTo>
                    <a:pt x="44" y="28"/>
                    <a:pt x="45" y="29"/>
                    <a:pt x="45" y="28"/>
                  </a:cubicBezTo>
                  <a:cubicBezTo>
                    <a:pt x="46" y="27"/>
                    <a:pt x="46" y="27"/>
                    <a:pt x="46" y="26"/>
                  </a:cubicBezTo>
                  <a:cubicBezTo>
                    <a:pt x="47" y="26"/>
                    <a:pt x="47" y="25"/>
                    <a:pt x="47" y="25"/>
                  </a:cubicBezTo>
                  <a:cubicBezTo>
                    <a:pt x="48" y="24"/>
                    <a:pt x="49" y="24"/>
                    <a:pt x="49" y="23"/>
                  </a:cubicBezTo>
                  <a:cubicBezTo>
                    <a:pt x="49" y="22"/>
                    <a:pt x="49" y="22"/>
                    <a:pt x="49" y="21"/>
                  </a:cubicBezTo>
                  <a:cubicBezTo>
                    <a:pt x="49" y="20"/>
                    <a:pt x="49" y="20"/>
                    <a:pt x="48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8" y="18"/>
                    <a:pt x="48" y="18"/>
                    <a:pt x="48" y="17"/>
                  </a:cubicBezTo>
                  <a:cubicBezTo>
                    <a:pt x="47" y="17"/>
                    <a:pt x="47" y="17"/>
                    <a:pt x="47" y="16"/>
                  </a:cubicBezTo>
                  <a:cubicBezTo>
                    <a:pt x="47" y="16"/>
                    <a:pt x="47" y="16"/>
                    <a:pt x="47" y="15"/>
                  </a:cubicBezTo>
                  <a:cubicBezTo>
                    <a:pt x="46" y="15"/>
                    <a:pt x="46" y="16"/>
                    <a:pt x="45" y="16"/>
                  </a:cubicBezTo>
                  <a:cubicBezTo>
                    <a:pt x="46" y="15"/>
                    <a:pt x="46" y="15"/>
                    <a:pt x="46" y="14"/>
                  </a:cubicBezTo>
                  <a:cubicBezTo>
                    <a:pt x="46" y="13"/>
                    <a:pt x="46" y="13"/>
                    <a:pt x="46" y="12"/>
                  </a:cubicBezTo>
                  <a:cubicBezTo>
                    <a:pt x="46" y="12"/>
                    <a:pt x="47" y="12"/>
                    <a:pt x="47" y="12"/>
                  </a:cubicBezTo>
                  <a:cubicBezTo>
                    <a:pt x="47" y="11"/>
                    <a:pt x="47" y="11"/>
                    <a:pt x="47" y="10"/>
                  </a:cubicBezTo>
                  <a:cubicBezTo>
                    <a:pt x="47" y="10"/>
                    <a:pt x="46" y="9"/>
                    <a:pt x="46" y="9"/>
                  </a:cubicBezTo>
                  <a:cubicBezTo>
                    <a:pt x="45" y="9"/>
                    <a:pt x="45" y="9"/>
                    <a:pt x="45" y="8"/>
                  </a:cubicBezTo>
                  <a:cubicBezTo>
                    <a:pt x="45" y="7"/>
                    <a:pt x="45" y="7"/>
                    <a:pt x="44" y="7"/>
                  </a:cubicBezTo>
                  <a:cubicBezTo>
                    <a:pt x="43" y="7"/>
                    <a:pt x="43" y="7"/>
                    <a:pt x="42" y="7"/>
                  </a:cubicBezTo>
                  <a:cubicBezTo>
                    <a:pt x="42" y="7"/>
                    <a:pt x="42" y="6"/>
                    <a:pt x="41" y="6"/>
                  </a:cubicBezTo>
                  <a:cubicBezTo>
                    <a:pt x="40" y="6"/>
                    <a:pt x="40" y="6"/>
                    <a:pt x="40" y="7"/>
                  </a:cubicBezTo>
                  <a:cubicBezTo>
                    <a:pt x="39" y="7"/>
                    <a:pt x="39" y="7"/>
                    <a:pt x="38" y="7"/>
                  </a:cubicBezTo>
                  <a:cubicBezTo>
                    <a:pt x="38" y="7"/>
                    <a:pt x="37" y="7"/>
                    <a:pt x="37" y="6"/>
                  </a:cubicBezTo>
                  <a:cubicBezTo>
                    <a:pt x="36" y="6"/>
                    <a:pt x="36" y="5"/>
                    <a:pt x="36" y="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3"/>
                    <a:pt x="35" y="3"/>
                    <a:pt x="34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33" y="2"/>
                    <a:pt x="32" y="2"/>
                  </a:cubicBezTo>
                  <a:cubicBezTo>
                    <a:pt x="32" y="3"/>
                    <a:pt x="31" y="2"/>
                    <a:pt x="31" y="2"/>
                  </a:cubicBezTo>
                  <a:cubicBezTo>
                    <a:pt x="31" y="1"/>
                    <a:pt x="31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0"/>
                    <a:pt x="30" y="0"/>
                  </a:cubicBezTo>
                  <a:cubicBezTo>
                    <a:pt x="29" y="1"/>
                    <a:pt x="30" y="1"/>
                    <a:pt x="29" y="1"/>
                  </a:cubicBezTo>
                  <a:cubicBezTo>
                    <a:pt x="29" y="2"/>
                    <a:pt x="29" y="1"/>
                    <a:pt x="29" y="0"/>
                  </a:cubicBezTo>
                  <a:cubicBezTo>
                    <a:pt x="28" y="0"/>
                    <a:pt x="28" y="1"/>
                    <a:pt x="27" y="1"/>
                  </a:cubicBezTo>
                  <a:cubicBezTo>
                    <a:pt x="27" y="1"/>
                    <a:pt x="26" y="1"/>
                    <a:pt x="26" y="2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4" y="2"/>
                    <a:pt x="24" y="3"/>
                    <a:pt x="23" y="3"/>
                  </a:cubicBezTo>
                  <a:cubicBezTo>
                    <a:pt x="23" y="3"/>
                    <a:pt x="23" y="4"/>
                    <a:pt x="23" y="5"/>
                  </a:cubicBezTo>
                  <a:cubicBezTo>
                    <a:pt x="23" y="6"/>
                    <a:pt x="23" y="7"/>
                    <a:pt x="23" y="7"/>
                  </a:cubicBezTo>
                  <a:cubicBezTo>
                    <a:pt x="24" y="9"/>
                    <a:pt x="24" y="11"/>
                    <a:pt x="22" y="12"/>
                  </a:cubicBezTo>
                  <a:cubicBezTo>
                    <a:pt x="22" y="13"/>
                    <a:pt x="21" y="13"/>
                    <a:pt x="20" y="14"/>
                  </a:cubicBezTo>
                  <a:cubicBezTo>
                    <a:pt x="19" y="14"/>
                    <a:pt x="19" y="14"/>
                    <a:pt x="18" y="14"/>
                  </a:cubicBezTo>
                  <a:cubicBezTo>
                    <a:pt x="18" y="13"/>
                    <a:pt x="17" y="13"/>
                    <a:pt x="16" y="13"/>
                  </a:cubicBezTo>
                  <a:cubicBezTo>
                    <a:pt x="16" y="12"/>
                    <a:pt x="16" y="11"/>
                    <a:pt x="16" y="11"/>
                  </a:cubicBezTo>
                  <a:cubicBezTo>
                    <a:pt x="16" y="10"/>
                    <a:pt x="15" y="9"/>
                    <a:pt x="14" y="9"/>
                  </a:cubicBezTo>
                  <a:cubicBezTo>
                    <a:pt x="14" y="8"/>
                    <a:pt x="13" y="7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5"/>
                    <a:pt x="12" y="5"/>
                    <a:pt x="11" y="5"/>
                  </a:cubicBezTo>
                  <a:cubicBezTo>
                    <a:pt x="11" y="4"/>
                    <a:pt x="10" y="5"/>
                    <a:pt x="10" y="5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7" y="6"/>
                    <a:pt x="6" y="6"/>
                    <a:pt x="5" y="7"/>
                  </a:cubicBezTo>
                  <a:cubicBezTo>
                    <a:pt x="5" y="8"/>
                    <a:pt x="4" y="8"/>
                    <a:pt x="4" y="9"/>
                  </a:cubicBezTo>
                  <a:cubicBezTo>
                    <a:pt x="4" y="10"/>
                    <a:pt x="3" y="10"/>
                    <a:pt x="3" y="11"/>
                  </a:cubicBezTo>
                  <a:cubicBezTo>
                    <a:pt x="3" y="12"/>
                    <a:pt x="4" y="13"/>
                    <a:pt x="3" y="14"/>
                  </a:cubicBezTo>
                  <a:cubicBezTo>
                    <a:pt x="3" y="15"/>
                    <a:pt x="2" y="15"/>
                    <a:pt x="1" y="16"/>
                  </a:cubicBezTo>
                  <a:cubicBezTo>
                    <a:pt x="1" y="16"/>
                    <a:pt x="1" y="17"/>
                    <a:pt x="1" y="17"/>
                  </a:cubicBezTo>
                  <a:cubicBezTo>
                    <a:pt x="1" y="18"/>
                    <a:pt x="1" y="18"/>
                    <a:pt x="1" y="19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0" y="22"/>
                    <a:pt x="1" y="23"/>
                  </a:cubicBezTo>
                  <a:cubicBezTo>
                    <a:pt x="1" y="24"/>
                    <a:pt x="1" y="24"/>
                    <a:pt x="1" y="25"/>
                  </a:cubicBezTo>
                  <a:cubicBezTo>
                    <a:pt x="2" y="25"/>
                    <a:pt x="2" y="24"/>
                    <a:pt x="3" y="23"/>
                  </a:cubicBezTo>
                  <a:cubicBezTo>
                    <a:pt x="4" y="23"/>
                    <a:pt x="5" y="22"/>
                    <a:pt x="6" y="22"/>
                  </a:cubicBezTo>
                  <a:cubicBezTo>
                    <a:pt x="7" y="22"/>
                    <a:pt x="8" y="21"/>
                    <a:pt x="9" y="21"/>
                  </a:cubicBezTo>
                  <a:cubicBezTo>
                    <a:pt x="9" y="21"/>
                    <a:pt x="10" y="21"/>
                    <a:pt x="11" y="21"/>
                  </a:cubicBezTo>
                  <a:cubicBezTo>
                    <a:pt x="11" y="21"/>
                    <a:pt x="11" y="22"/>
                    <a:pt x="12" y="22"/>
                  </a:cubicBezTo>
                  <a:cubicBezTo>
                    <a:pt x="13" y="22"/>
                    <a:pt x="13" y="21"/>
                    <a:pt x="14" y="21"/>
                  </a:cubicBezTo>
                  <a:cubicBezTo>
                    <a:pt x="15" y="22"/>
                    <a:pt x="15" y="23"/>
                    <a:pt x="15" y="22"/>
                  </a:cubicBezTo>
                  <a:cubicBezTo>
                    <a:pt x="16" y="22"/>
                    <a:pt x="16" y="21"/>
                    <a:pt x="17" y="22"/>
                  </a:cubicBezTo>
                  <a:cubicBezTo>
                    <a:pt x="17" y="22"/>
                    <a:pt x="18" y="22"/>
                    <a:pt x="18" y="22"/>
                  </a:cubicBezTo>
                  <a:cubicBezTo>
                    <a:pt x="18" y="22"/>
                    <a:pt x="19" y="21"/>
                    <a:pt x="19" y="22"/>
                  </a:cubicBezTo>
                  <a:cubicBezTo>
                    <a:pt x="19" y="22"/>
                    <a:pt x="20" y="22"/>
                    <a:pt x="20" y="22"/>
                  </a:cubicBezTo>
                  <a:cubicBezTo>
                    <a:pt x="21" y="22"/>
                    <a:pt x="21" y="22"/>
                    <a:pt x="22" y="23"/>
                  </a:cubicBezTo>
                  <a:cubicBezTo>
                    <a:pt x="22" y="23"/>
                    <a:pt x="22" y="23"/>
                    <a:pt x="23" y="23"/>
                  </a:cubicBezTo>
                  <a:cubicBezTo>
                    <a:pt x="23" y="23"/>
                    <a:pt x="24" y="23"/>
                    <a:pt x="24" y="23"/>
                  </a:cubicBezTo>
                  <a:cubicBezTo>
                    <a:pt x="25" y="22"/>
                    <a:pt x="26" y="21"/>
                    <a:pt x="26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22"/>
                    <a:pt x="28" y="22"/>
                    <a:pt x="28" y="23"/>
                  </a:cubicBezTo>
                  <a:cubicBezTo>
                    <a:pt x="29" y="24"/>
                    <a:pt x="30" y="24"/>
                    <a:pt x="31" y="24"/>
                  </a:cubicBezTo>
                  <a:cubicBezTo>
                    <a:pt x="32" y="24"/>
                    <a:pt x="33" y="25"/>
                    <a:pt x="33" y="26"/>
                  </a:cubicBezTo>
                  <a:cubicBezTo>
                    <a:pt x="34" y="26"/>
                    <a:pt x="34" y="26"/>
                    <a:pt x="35" y="27"/>
                  </a:cubicBezTo>
                  <a:cubicBezTo>
                    <a:pt x="35" y="27"/>
                    <a:pt x="35" y="28"/>
                    <a:pt x="36" y="28"/>
                  </a:cubicBezTo>
                  <a:cubicBezTo>
                    <a:pt x="36" y="29"/>
                    <a:pt x="36" y="29"/>
                    <a:pt x="37" y="29"/>
                  </a:cubicBezTo>
                  <a:cubicBezTo>
                    <a:pt x="37" y="30"/>
                    <a:pt x="38" y="29"/>
                    <a:pt x="38" y="30"/>
                  </a:cubicBezTo>
                  <a:cubicBezTo>
                    <a:pt x="39" y="30"/>
                    <a:pt x="40" y="29"/>
                    <a:pt x="41" y="2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9" name="Freeform 805">
              <a:extLst>
                <a:ext uri="{FF2B5EF4-FFF2-40B4-BE49-F238E27FC236}">
                  <a16:creationId xmlns:a16="http://schemas.microsoft.com/office/drawing/2014/main" id="{3E3CD1F9-3933-5410-BB2E-34B39E551A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67363" y="3379788"/>
              <a:ext cx="333375" cy="395288"/>
            </a:xfrm>
            <a:custGeom>
              <a:avLst/>
              <a:gdLst>
                <a:gd name="T0" fmla="*/ 58 w 80"/>
                <a:gd name="T1" fmla="*/ 90 h 95"/>
                <a:gd name="T2" fmla="*/ 54 w 80"/>
                <a:gd name="T3" fmla="*/ 94 h 95"/>
                <a:gd name="T4" fmla="*/ 39 w 80"/>
                <a:gd name="T5" fmla="*/ 84 h 95"/>
                <a:gd name="T6" fmla="*/ 45 w 80"/>
                <a:gd name="T7" fmla="*/ 81 h 95"/>
                <a:gd name="T8" fmla="*/ 51 w 80"/>
                <a:gd name="T9" fmla="*/ 83 h 95"/>
                <a:gd name="T10" fmla="*/ 58 w 80"/>
                <a:gd name="T11" fmla="*/ 81 h 95"/>
                <a:gd name="T12" fmla="*/ 59 w 80"/>
                <a:gd name="T13" fmla="*/ 83 h 95"/>
                <a:gd name="T14" fmla="*/ 45 w 80"/>
                <a:gd name="T15" fmla="*/ 8 h 95"/>
                <a:gd name="T16" fmla="*/ 39 w 80"/>
                <a:gd name="T17" fmla="*/ 3 h 95"/>
                <a:gd name="T18" fmla="*/ 35 w 80"/>
                <a:gd name="T19" fmla="*/ 1 h 95"/>
                <a:gd name="T20" fmla="*/ 26 w 80"/>
                <a:gd name="T21" fmla="*/ 2 h 95"/>
                <a:gd name="T22" fmla="*/ 23 w 80"/>
                <a:gd name="T23" fmla="*/ 5 h 95"/>
                <a:gd name="T24" fmla="*/ 23 w 80"/>
                <a:gd name="T25" fmla="*/ 8 h 95"/>
                <a:gd name="T26" fmla="*/ 17 w 80"/>
                <a:gd name="T27" fmla="*/ 9 h 95"/>
                <a:gd name="T28" fmla="*/ 15 w 80"/>
                <a:gd name="T29" fmla="*/ 10 h 95"/>
                <a:gd name="T30" fmla="*/ 11 w 80"/>
                <a:gd name="T31" fmla="*/ 6 h 95"/>
                <a:gd name="T32" fmla="*/ 8 w 80"/>
                <a:gd name="T33" fmla="*/ 11 h 95"/>
                <a:gd name="T34" fmla="*/ 2 w 80"/>
                <a:gd name="T35" fmla="*/ 14 h 95"/>
                <a:gd name="T36" fmla="*/ 2 w 80"/>
                <a:gd name="T37" fmla="*/ 18 h 95"/>
                <a:gd name="T38" fmla="*/ 1 w 80"/>
                <a:gd name="T39" fmla="*/ 20 h 95"/>
                <a:gd name="T40" fmla="*/ 3 w 80"/>
                <a:gd name="T41" fmla="*/ 23 h 95"/>
                <a:gd name="T42" fmla="*/ 2 w 80"/>
                <a:gd name="T43" fmla="*/ 25 h 95"/>
                <a:gd name="T44" fmla="*/ 6 w 80"/>
                <a:gd name="T45" fmla="*/ 28 h 95"/>
                <a:gd name="T46" fmla="*/ 6 w 80"/>
                <a:gd name="T47" fmla="*/ 30 h 95"/>
                <a:gd name="T48" fmla="*/ 13 w 80"/>
                <a:gd name="T49" fmla="*/ 27 h 95"/>
                <a:gd name="T50" fmla="*/ 21 w 80"/>
                <a:gd name="T51" fmla="*/ 29 h 95"/>
                <a:gd name="T52" fmla="*/ 26 w 80"/>
                <a:gd name="T53" fmla="*/ 39 h 95"/>
                <a:gd name="T54" fmla="*/ 30 w 80"/>
                <a:gd name="T55" fmla="*/ 44 h 95"/>
                <a:gd name="T56" fmla="*/ 38 w 80"/>
                <a:gd name="T57" fmla="*/ 51 h 95"/>
                <a:gd name="T58" fmla="*/ 44 w 80"/>
                <a:gd name="T59" fmla="*/ 55 h 95"/>
                <a:gd name="T60" fmla="*/ 52 w 80"/>
                <a:gd name="T61" fmla="*/ 59 h 95"/>
                <a:gd name="T62" fmla="*/ 60 w 80"/>
                <a:gd name="T63" fmla="*/ 65 h 95"/>
                <a:gd name="T64" fmla="*/ 63 w 80"/>
                <a:gd name="T65" fmla="*/ 77 h 95"/>
                <a:gd name="T66" fmla="*/ 61 w 80"/>
                <a:gd name="T67" fmla="*/ 83 h 95"/>
                <a:gd name="T68" fmla="*/ 67 w 80"/>
                <a:gd name="T69" fmla="*/ 78 h 95"/>
                <a:gd name="T70" fmla="*/ 70 w 80"/>
                <a:gd name="T71" fmla="*/ 71 h 95"/>
                <a:gd name="T72" fmla="*/ 68 w 80"/>
                <a:gd name="T73" fmla="*/ 65 h 95"/>
                <a:gd name="T74" fmla="*/ 71 w 80"/>
                <a:gd name="T75" fmla="*/ 62 h 95"/>
                <a:gd name="T76" fmla="*/ 77 w 80"/>
                <a:gd name="T77" fmla="*/ 67 h 95"/>
                <a:gd name="T78" fmla="*/ 75 w 80"/>
                <a:gd name="T79" fmla="*/ 60 h 95"/>
                <a:gd name="T80" fmla="*/ 63 w 80"/>
                <a:gd name="T81" fmla="*/ 53 h 95"/>
                <a:gd name="T82" fmla="*/ 59 w 80"/>
                <a:gd name="T83" fmla="*/ 49 h 95"/>
                <a:gd name="T84" fmla="*/ 49 w 80"/>
                <a:gd name="T85" fmla="*/ 39 h 95"/>
                <a:gd name="T86" fmla="*/ 40 w 80"/>
                <a:gd name="T87" fmla="*/ 29 h 95"/>
                <a:gd name="T88" fmla="*/ 39 w 80"/>
                <a:gd name="T89" fmla="*/ 22 h 95"/>
                <a:gd name="T90" fmla="*/ 37 w 80"/>
                <a:gd name="T91" fmla="*/ 17 h 95"/>
                <a:gd name="T92" fmla="*/ 43 w 80"/>
                <a:gd name="T93" fmla="*/ 14 h 95"/>
                <a:gd name="T94" fmla="*/ 21 w 80"/>
                <a:gd name="T95" fmla="*/ 60 h 95"/>
                <a:gd name="T96" fmla="*/ 19 w 80"/>
                <a:gd name="T97" fmla="*/ 55 h 95"/>
                <a:gd name="T98" fmla="*/ 14 w 80"/>
                <a:gd name="T99" fmla="*/ 57 h 95"/>
                <a:gd name="T100" fmla="*/ 10 w 80"/>
                <a:gd name="T101" fmla="*/ 61 h 95"/>
                <a:gd name="T102" fmla="*/ 12 w 80"/>
                <a:gd name="T103" fmla="*/ 67 h 95"/>
                <a:gd name="T104" fmla="*/ 12 w 80"/>
                <a:gd name="T105" fmla="*/ 69 h 95"/>
                <a:gd name="T106" fmla="*/ 14 w 80"/>
                <a:gd name="T107" fmla="*/ 75 h 95"/>
                <a:gd name="T108" fmla="*/ 20 w 80"/>
                <a:gd name="T109" fmla="*/ 73 h 95"/>
                <a:gd name="T110" fmla="*/ 21 w 80"/>
                <a:gd name="T111" fmla="*/ 6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0" h="95">
                  <a:moveTo>
                    <a:pt x="59" y="83"/>
                  </a:moveTo>
                  <a:cubicBezTo>
                    <a:pt x="59" y="84"/>
                    <a:pt x="58" y="84"/>
                    <a:pt x="58" y="85"/>
                  </a:cubicBezTo>
                  <a:cubicBezTo>
                    <a:pt x="57" y="87"/>
                    <a:pt x="57" y="88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8" y="90"/>
                    <a:pt x="58" y="91"/>
                    <a:pt x="59" y="91"/>
                  </a:cubicBezTo>
                  <a:cubicBezTo>
                    <a:pt x="58" y="92"/>
                    <a:pt x="58" y="92"/>
                    <a:pt x="57" y="93"/>
                  </a:cubicBezTo>
                  <a:cubicBezTo>
                    <a:pt x="57" y="93"/>
                    <a:pt x="57" y="94"/>
                    <a:pt x="57" y="94"/>
                  </a:cubicBezTo>
                  <a:cubicBezTo>
                    <a:pt x="57" y="95"/>
                    <a:pt x="56" y="94"/>
                    <a:pt x="56" y="94"/>
                  </a:cubicBezTo>
                  <a:cubicBezTo>
                    <a:pt x="55" y="94"/>
                    <a:pt x="54" y="94"/>
                    <a:pt x="54" y="94"/>
                  </a:cubicBezTo>
                  <a:cubicBezTo>
                    <a:pt x="53" y="93"/>
                    <a:pt x="53" y="92"/>
                    <a:pt x="52" y="92"/>
                  </a:cubicBezTo>
                  <a:cubicBezTo>
                    <a:pt x="51" y="91"/>
                    <a:pt x="49" y="91"/>
                    <a:pt x="48" y="90"/>
                  </a:cubicBezTo>
                  <a:cubicBezTo>
                    <a:pt x="47" y="89"/>
                    <a:pt x="45" y="89"/>
                    <a:pt x="44" y="88"/>
                  </a:cubicBezTo>
                  <a:cubicBezTo>
                    <a:pt x="43" y="87"/>
                    <a:pt x="42" y="87"/>
                    <a:pt x="41" y="87"/>
                  </a:cubicBezTo>
                  <a:cubicBezTo>
                    <a:pt x="40" y="86"/>
                    <a:pt x="39" y="86"/>
                    <a:pt x="39" y="84"/>
                  </a:cubicBezTo>
                  <a:cubicBezTo>
                    <a:pt x="39" y="84"/>
                    <a:pt x="39" y="83"/>
                    <a:pt x="40" y="83"/>
                  </a:cubicBezTo>
                  <a:cubicBezTo>
                    <a:pt x="40" y="83"/>
                    <a:pt x="40" y="83"/>
                    <a:pt x="41" y="82"/>
                  </a:cubicBezTo>
                  <a:cubicBezTo>
                    <a:pt x="41" y="82"/>
                    <a:pt x="41" y="82"/>
                    <a:pt x="41" y="82"/>
                  </a:cubicBezTo>
                  <a:cubicBezTo>
                    <a:pt x="42" y="82"/>
                    <a:pt x="42" y="83"/>
                    <a:pt x="43" y="83"/>
                  </a:cubicBezTo>
                  <a:cubicBezTo>
                    <a:pt x="43" y="82"/>
                    <a:pt x="44" y="81"/>
                    <a:pt x="45" y="81"/>
                  </a:cubicBezTo>
                  <a:cubicBezTo>
                    <a:pt x="45" y="81"/>
                    <a:pt x="45" y="82"/>
                    <a:pt x="45" y="82"/>
                  </a:cubicBezTo>
                  <a:cubicBezTo>
                    <a:pt x="46" y="82"/>
                    <a:pt x="46" y="82"/>
                    <a:pt x="47" y="82"/>
                  </a:cubicBezTo>
                  <a:cubicBezTo>
                    <a:pt x="47" y="83"/>
                    <a:pt x="47" y="83"/>
                    <a:pt x="48" y="83"/>
                  </a:cubicBezTo>
                  <a:cubicBezTo>
                    <a:pt x="48" y="83"/>
                    <a:pt x="49" y="83"/>
                    <a:pt x="49" y="83"/>
                  </a:cubicBezTo>
                  <a:cubicBezTo>
                    <a:pt x="50" y="83"/>
                    <a:pt x="50" y="83"/>
                    <a:pt x="51" y="83"/>
                  </a:cubicBezTo>
                  <a:cubicBezTo>
                    <a:pt x="51" y="83"/>
                    <a:pt x="52" y="83"/>
                    <a:pt x="52" y="83"/>
                  </a:cubicBezTo>
                  <a:cubicBezTo>
                    <a:pt x="53" y="83"/>
                    <a:pt x="53" y="83"/>
                    <a:pt x="54" y="82"/>
                  </a:cubicBezTo>
                  <a:cubicBezTo>
                    <a:pt x="54" y="82"/>
                    <a:pt x="55" y="82"/>
                    <a:pt x="55" y="82"/>
                  </a:cubicBezTo>
                  <a:cubicBezTo>
                    <a:pt x="56" y="82"/>
                    <a:pt x="56" y="82"/>
                    <a:pt x="57" y="82"/>
                  </a:cubicBezTo>
                  <a:cubicBezTo>
                    <a:pt x="57" y="82"/>
                    <a:pt x="57" y="82"/>
                    <a:pt x="58" y="81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9" y="81"/>
                    <a:pt x="59" y="81"/>
                    <a:pt x="59" y="81"/>
                  </a:cubicBezTo>
                  <a:cubicBezTo>
                    <a:pt x="59" y="81"/>
                    <a:pt x="60" y="81"/>
                    <a:pt x="60" y="81"/>
                  </a:cubicBezTo>
                  <a:cubicBezTo>
                    <a:pt x="60" y="82"/>
                    <a:pt x="60" y="83"/>
                    <a:pt x="59" y="83"/>
                  </a:cubicBezTo>
                  <a:cubicBezTo>
                    <a:pt x="59" y="83"/>
                    <a:pt x="60" y="83"/>
                    <a:pt x="59" y="83"/>
                  </a:cubicBezTo>
                  <a:close/>
                  <a:moveTo>
                    <a:pt x="47" y="11"/>
                  </a:moveTo>
                  <a:cubicBezTo>
                    <a:pt x="47" y="11"/>
                    <a:pt x="46" y="11"/>
                    <a:pt x="46" y="10"/>
                  </a:cubicBezTo>
                  <a:cubicBezTo>
                    <a:pt x="46" y="10"/>
                    <a:pt x="47" y="10"/>
                    <a:pt x="47" y="9"/>
                  </a:cubicBezTo>
                  <a:cubicBezTo>
                    <a:pt x="48" y="8"/>
                    <a:pt x="46" y="9"/>
                    <a:pt x="45" y="8"/>
                  </a:cubicBezTo>
                  <a:cubicBezTo>
                    <a:pt x="45" y="7"/>
                    <a:pt x="50" y="6"/>
                    <a:pt x="47" y="5"/>
                  </a:cubicBezTo>
                  <a:cubicBezTo>
                    <a:pt x="46" y="5"/>
                    <a:pt x="45" y="5"/>
                    <a:pt x="43" y="5"/>
                  </a:cubicBezTo>
                  <a:cubicBezTo>
                    <a:pt x="43" y="5"/>
                    <a:pt x="43" y="5"/>
                    <a:pt x="42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0" y="4"/>
                    <a:pt x="39" y="4"/>
                    <a:pt x="39" y="3"/>
                  </a:cubicBezTo>
                  <a:cubicBezTo>
                    <a:pt x="39" y="3"/>
                    <a:pt x="38" y="3"/>
                    <a:pt x="38" y="3"/>
                  </a:cubicBezTo>
                  <a:cubicBezTo>
                    <a:pt x="38" y="3"/>
                    <a:pt x="38" y="2"/>
                    <a:pt x="38" y="2"/>
                  </a:cubicBezTo>
                  <a:cubicBezTo>
                    <a:pt x="38" y="2"/>
                    <a:pt x="37" y="2"/>
                    <a:pt x="37" y="1"/>
                  </a:cubicBezTo>
                  <a:cubicBezTo>
                    <a:pt x="37" y="1"/>
                    <a:pt x="37" y="0"/>
                    <a:pt x="37" y="0"/>
                  </a:cubicBezTo>
                  <a:cubicBezTo>
                    <a:pt x="36" y="0"/>
                    <a:pt x="36" y="1"/>
                    <a:pt x="35" y="1"/>
                  </a:cubicBezTo>
                  <a:cubicBezTo>
                    <a:pt x="34" y="1"/>
                    <a:pt x="33" y="1"/>
                    <a:pt x="33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0" y="1"/>
                    <a:pt x="30" y="2"/>
                    <a:pt x="30" y="3"/>
                  </a:cubicBezTo>
                  <a:cubicBezTo>
                    <a:pt x="29" y="3"/>
                    <a:pt x="28" y="3"/>
                    <a:pt x="28" y="2"/>
                  </a:cubicBezTo>
                  <a:cubicBezTo>
                    <a:pt x="27" y="2"/>
                    <a:pt x="27" y="2"/>
                    <a:pt x="26" y="2"/>
                  </a:cubicBezTo>
                  <a:cubicBezTo>
                    <a:pt x="26" y="3"/>
                    <a:pt x="25" y="3"/>
                    <a:pt x="25" y="4"/>
                  </a:cubicBezTo>
                  <a:cubicBezTo>
                    <a:pt x="25" y="4"/>
                    <a:pt x="26" y="5"/>
                    <a:pt x="25" y="5"/>
                  </a:cubicBezTo>
                  <a:cubicBezTo>
                    <a:pt x="25" y="6"/>
                    <a:pt x="25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3" y="5"/>
                    <a:pt x="23" y="5"/>
                  </a:cubicBezTo>
                  <a:cubicBezTo>
                    <a:pt x="23" y="5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8"/>
                    <a:pt x="24" y="8"/>
                    <a:pt x="24" y="8"/>
                  </a:cubicBezTo>
                  <a:cubicBezTo>
                    <a:pt x="24" y="9"/>
                    <a:pt x="23" y="8"/>
                    <a:pt x="23" y="8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0" y="7"/>
                    <a:pt x="20" y="8"/>
                    <a:pt x="19" y="7"/>
                  </a:cubicBezTo>
                  <a:cubicBezTo>
                    <a:pt x="19" y="6"/>
                    <a:pt x="18" y="5"/>
                    <a:pt x="18" y="6"/>
                  </a:cubicBezTo>
                  <a:cubicBezTo>
                    <a:pt x="17" y="6"/>
                    <a:pt x="18" y="7"/>
                    <a:pt x="17" y="8"/>
                  </a:cubicBezTo>
                  <a:cubicBezTo>
                    <a:pt x="17" y="8"/>
                    <a:pt x="17" y="8"/>
                    <a:pt x="17" y="9"/>
                  </a:cubicBezTo>
                  <a:cubicBezTo>
                    <a:pt x="16" y="9"/>
                    <a:pt x="16" y="9"/>
                    <a:pt x="16" y="10"/>
                  </a:cubicBezTo>
                  <a:cubicBezTo>
                    <a:pt x="16" y="10"/>
                    <a:pt x="15" y="10"/>
                    <a:pt x="16" y="11"/>
                  </a:cubicBezTo>
                  <a:cubicBezTo>
                    <a:pt x="16" y="11"/>
                    <a:pt x="17" y="12"/>
                    <a:pt x="16" y="12"/>
                  </a:cubicBezTo>
                  <a:cubicBezTo>
                    <a:pt x="15" y="12"/>
                    <a:pt x="15" y="11"/>
                    <a:pt x="15" y="11"/>
                  </a:cubicBezTo>
                  <a:cubicBezTo>
                    <a:pt x="15" y="11"/>
                    <a:pt x="15" y="11"/>
                    <a:pt x="15" y="10"/>
                  </a:cubicBezTo>
                  <a:cubicBezTo>
                    <a:pt x="14" y="10"/>
                    <a:pt x="15" y="10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2" y="6"/>
                    <a:pt x="11" y="6"/>
                  </a:cubicBezTo>
                  <a:cubicBezTo>
                    <a:pt x="11" y="7"/>
                    <a:pt x="11" y="7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9"/>
                  </a:cubicBezTo>
                  <a:cubicBezTo>
                    <a:pt x="10" y="9"/>
                    <a:pt x="10" y="9"/>
                    <a:pt x="9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8" y="12"/>
                    <a:pt x="6" y="11"/>
                    <a:pt x="6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2" y="12"/>
                    <a:pt x="1" y="12"/>
                    <a:pt x="1" y="12"/>
                  </a:cubicBezTo>
                  <a:cubicBezTo>
                    <a:pt x="1" y="13"/>
                    <a:pt x="1" y="13"/>
                    <a:pt x="2" y="14"/>
                  </a:cubicBezTo>
                  <a:cubicBezTo>
                    <a:pt x="2" y="14"/>
                    <a:pt x="2" y="15"/>
                    <a:pt x="3" y="15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7"/>
                    <a:pt x="3" y="17"/>
                  </a:cubicBezTo>
                  <a:cubicBezTo>
                    <a:pt x="3" y="17"/>
                    <a:pt x="3" y="18"/>
                    <a:pt x="3" y="18"/>
                  </a:cubicBezTo>
                  <a:cubicBezTo>
                    <a:pt x="3" y="18"/>
                    <a:pt x="3" y="18"/>
                    <a:pt x="2" y="18"/>
                  </a:cubicBezTo>
                  <a:cubicBezTo>
                    <a:pt x="2" y="18"/>
                    <a:pt x="2" y="19"/>
                    <a:pt x="2" y="19"/>
                  </a:cubicBezTo>
                  <a:cubicBezTo>
                    <a:pt x="1" y="19"/>
                    <a:pt x="2" y="19"/>
                    <a:pt x="1" y="19"/>
                  </a:cubicBezTo>
                  <a:cubicBezTo>
                    <a:pt x="1" y="19"/>
                    <a:pt x="0" y="19"/>
                    <a:pt x="0" y="19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0" y="20"/>
                    <a:pt x="0" y="20"/>
                    <a:pt x="1" y="20"/>
                  </a:cubicBezTo>
                  <a:cubicBezTo>
                    <a:pt x="1" y="20"/>
                    <a:pt x="1" y="20"/>
                    <a:pt x="1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2" y="22"/>
                    <a:pt x="2" y="21"/>
                    <a:pt x="2" y="22"/>
                  </a:cubicBezTo>
                  <a:cubicBezTo>
                    <a:pt x="3" y="22"/>
                    <a:pt x="2" y="22"/>
                    <a:pt x="3" y="2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5"/>
                    <a:pt x="2" y="25"/>
                    <a:pt x="2" y="25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6"/>
                    <a:pt x="2" y="27"/>
                    <a:pt x="2" y="27"/>
                  </a:cubicBezTo>
                  <a:cubicBezTo>
                    <a:pt x="2" y="27"/>
                    <a:pt x="3" y="27"/>
                    <a:pt x="3" y="27"/>
                  </a:cubicBezTo>
                  <a:cubicBezTo>
                    <a:pt x="4" y="27"/>
                    <a:pt x="4" y="28"/>
                    <a:pt x="5" y="28"/>
                  </a:cubicBezTo>
                  <a:cubicBezTo>
                    <a:pt x="5" y="29"/>
                    <a:pt x="6" y="28"/>
                    <a:pt x="6" y="28"/>
                  </a:cubicBezTo>
                  <a:cubicBezTo>
                    <a:pt x="6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9"/>
                  </a:cubicBezTo>
                  <a:cubicBezTo>
                    <a:pt x="7" y="29"/>
                    <a:pt x="7" y="29"/>
                    <a:pt x="7" y="30"/>
                  </a:cubicBezTo>
                  <a:cubicBezTo>
                    <a:pt x="7" y="30"/>
                    <a:pt x="6" y="30"/>
                    <a:pt x="6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7" y="31"/>
                    <a:pt x="8" y="31"/>
                    <a:pt x="9" y="31"/>
                  </a:cubicBezTo>
                  <a:cubicBezTo>
                    <a:pt x="10" y="30"/>
                    <a:pt x="10" y="29"/>
                    <a:pt x="10" y="28"/>
                  </a:cubicBezTo>
                  <a:cubicBezTo>
                    <a:pt x="11" y="28"/>
                    <a:pt x="11" y="28"/>
                    <a:pt x="12" y="28"/>
                  </a:cubicBezTo>
                  <a:cubicBezTo>
                    <a:pt x="12" y="28"/>
                    <a:pt x="12" y="27"/>
                    <a:pt x="13" y="27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5" y="26"/>
                    <a:pt x="16" y="26"/>
                  </a:cubicBezTo>
                  <a:cubicBezTo>
                    <a:pt x="16" y="26"/>
                    <a:pt x="17" y="26"/>
                    <a:pt x="17" y="27"/>
                  </a:cubicBezTo>
                  <a:cubicBezTo>
                    <a:pt x="18" y="27"/>
                    <a:pt x="18" y="26"/>
                    <a:pt x="18" y="27"/>
                  </a:cubicBezTo>
                  <a:cubicBezTo>
                    <a:pt x="19" y="27"/>
                    <a:pt x="20" y="28"/>
                    <a:pt x="21" y="29"/>
                  </a:cubicBezTo>
                  <a:cubicBezTo>
                    <a:pt x="22" y="29"/>
                    <a:pt x="23" y="29"/>
                    <a:pt x="24" y="30"/>
                  </a:cubicBezTo>
                  <a:cubicBezTo>
                    <a:pt x="25" y="31"/>
                    <a:pt x="24" y="33"/>
                    <a:pt x="25" y="34"/>
                  </a:cubicBezTo>
                  <a:cubicBezTo>
                    <a:pt x="25" y="35"/>
                    <a:pt x="26" y="35"/>
                    <a:pt x="26" y="36"/>
                  </a:cubicBezTo>
                  <a:cubicBezTo>
                    <a:pt x="26" y="36"/>
                    <a:pt x="26" y="37"/>
                    <a:pt x="26" y="37"/>
                  </a:cubicBezTo>
                  <a:cubicBezTo>
                    <a:pt x="26" y="38"/>
                    <a:pt x="26" y="38"/>
                    <a:pt x="26" y="39"/>
                  </a:cubicBezTo>
                  <a:cubicBezTo>
                    <a:pt x="26" y="39"/>
                    <a:pt x="27" y="39"/>
                    <a:pt x="27" y="39"/>
                  </a:cubicBezTo>
                  <a:cubicBezTo>
                    <a:pt x="28" y="40"/>
                    <a:pt x="27" y="40"/>
                    <a:pt x="28" y="41"/>
                  </a:cubicBezTo>
                  <a:cubicBezTo>
                    <a:pt x="28" y="41"/>
                    <a:pt x="29" y="41"/>
                    <a:pt x="29" y="41"/>
                  </a:cubicBezTo>
                  <a:cubicBezTo>
                    <a:pt x="29" y="42"/>
                    <a:pt x="30" y="42"/>
                    <a:pt x="30" y="42"/>
                  </a:cubicBezTo>
                  <a:cubicBezTo>
                    <a:pt x="31" y="43"/>
                    <a:pt x="30" y="43"/>
                    <a:pt x="30" y="44"/>
                  </a:cubicBezTo>
                  <a:cubicBezTo>
                    <a:pt x="30" y="45"/>
                    <a:pt x="31" y="44"/>
                    <a:pt x="31" y="44"/>
                  </a:cubicBezTo>
                  <a:cubicBezTo>
                    <a:pt x="32" y="44"/>
                    <a:pt x="32" y="44"/>
                    <a:pt x="33" y="45"/>
                  </a:cubicBezTo>
                  <a:cubicBezTo>
                    <a:pt x="34" y="45"/>
                    <a:pt x="34" y="46"/>
                    <a:pt x="35" y="47"/>
                  </a:cubicBezTo>
                  <a:cubicBezTo>
                    <a:pt x="36" y="48"/>
                    <a:pt x="37" y="48"/>
                    <a:pt x="37" y="49"/>
                  </a:cubicBezTo>
                  <a:cubicBezTo>
                    <a:pt x="38" y="50"/>
                    <a:pt x="38" y="50"/>
                    <a:pt x="38" y="51"/>
                  </a:cubicBezTo>
                  <a:cubicBezTo>
                    <a:pt x="38" y="51"/>
                    <a:pt x="39" y="51"/>
                    <a:pt x="40" y="52"/>
                  </a:cubicBezTo>
                  <a:cubicBezTo>
                    <a:pt x="40" y="52"/>
                    <a:pt x="40" y="53"/>
                    <a:pt x="41" y="53"/>
                  </a:cubicBezTo>
                  <a:cubicBezTo>
                    <a:pt x="41" y="53"/>
                    <a:pt x="41" y="53"/>
                    <a:pt x="42" y="53"/>
                  </a:cubicBezTo>
                  <a:cubicBezTo>
                    <a:pt x="42" y="54"/>
                    <a:pt x="43" y="54"/>
                    <a:pt x="43" y="54"/>
                  </a:cubicBezTo>
                  <a:cubicBezTo>
                    <a:pt x="43" y="55"/>
                    <a:pt x="43" y="55"/>
                    <a:pt x="44" y="55"/>
                  </a:cubicBezTo>
                  <a:cubicBezTo>
                    <a:pt x="44" y="54"/>
                    <a:pt x="45" y="54"/>
                    <a:pt x="45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7" y="55"/>
                    <a:pt x="47" y="55"/>
                  </a:cubicBezTo>
                  <a:cubicBezTo>
                    <a:pt x="49" y="55"/>
                    <a:pt x="49" y="57"/>
                    <a:pt x="49" y="58"/>
                  </a:cubicBezTo>
                  <a:cubicBezTo>
                    <a:pt x="50" y="59"/>
                    <a:pt x="51" y="58"/>
                    <a:pt x="52" y="59"/>
                  </a:cubicBezTo>
                  <a:cubicBezTo>
                    <a:pt x="53" y="59"/>
                    <a:pt x="51" y="60"/>
                    <a:pt x="52" y="60"/>
                  </a:cubicBezTo>
                  <a:cubicBezTo>
                    <a:pt x="53" y="60"/>
                    <a:pt x="54" y="60"/>
                    <a:pt x="55" y="60"/>
                  </a:cubicBezTo>
                  <a:cubicBezTo>
                    <a:pt x="56" y="61"/>
                    <a:pt x="56" y="62"/>
                    <a:pt x="56" y="63"/>
                  </a:cubicBezTo>
                  <a:cubicBezTo>
                    <a:pt x="56" y="64"/>
                    <a:pt x="56" y="64"/>
                    <a:pt x="57" y="65"/>
                  </a:cubicBezTo>
                  <a:cubicBezTo>
                    <a:pt x="58" y="65"/>
                    <a:pt x="59" y="66"/>
                    <a:pt x="60" y="65"/>
                  </a:cubicBezTo>
                  <a:cubicBezTo>
                    <a:pt x="61" y="65"/>
                    <a:pt x="62" y="68"/>
                    <a:pt x="62" y="70"/>
                  </a:cubicBezTo>
                  <a:cubicBezTo>
                    <a:pt x="62" y="70"/>
                    <a:pt x="63" y="71"/>
                    <a:pt x="63" y="71"/>
                  </a:cubicBezTo>
                  <a:cubicBezTo>
                    <a:pt x="63" y="72"/>
                    <a:pt x="63" y="73"/>
                    <a:pt x="63" y="74"/>
                  </a:cubicBezTo>
                  <a:cubicBezTo>
                    <a:pt x="64" y="74"/>
                    <a:pt x="65" y="76"/>
                    <a:pt x="64" y="77"/>
                  </a:cubicBezTo>
                  <a:cubicBezTo>
                    <a:pt x="64" y="77"/>
                    <a:pt x="63" y="77"/>
                    <a:pt x="63" y="77"/>
                  </a:cubicBezTo>
                  <a:cubicBezTo>
                    <a:pt x="62" y="77"/>
                    <a:pt x="62" y="77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3" y="79"/>
                    <a:pt x="62" y="79"/>
                    <a:pt x="62" y="80"/>
                  </a:cubicBezTo>
                  <a:cubicBezTo>
                    <a:pt x="62" y="81"/>
                    <a:pt x="61" y="81"/>
                    <a:pt x="61" y="81"/>
                  </a:cubicBezTo>
                  <a:cubicBezTo>
                    <a:pt x="61" y="82"/>
                    <a:pt x="61" y="83"/>
                    <a:pt x="61" y="83"/>
                  </a:cubicBezTo>
                  <a:cubicBezTo>
                    <a:pt x="61" y="84"/>
                    <a:pt x="62" y="84"/>
                    <a:pt x="63" y="84"/>
                  </a:cubicBezTo>
                  <a:cubicBezTo>
                    <a:pt x="63" y="84"/>
                    <a:pt x="63" y="84"/>
                    <a:pt x="64" y="83"/>
                  </a:cubicBezTo>
                  <a:cubicBezTo>
                    <a:pt x="64" y="83"/>
                    <a:pt x="64" y="82"/>
                    <a:pt x="64" y="82"/>
                  </a:cubicBezTo>
                  <a:cubicBezTo>
                    <a:pt x="65" y="81"/>
                    <a:pt x="65" y="81"/>
                    <a:pt x="66" y="80"/>
                  </a:cubicBezTo>
                  <a:cubicBezTo>
                    <a:pt x="67" y="80"/>
                    <a:pt x="67" y="79"/>
                    <a:pt x="67" y="78"/>
                  </a:cubicBezTo>
                  <a:cubicBezTo>
                    <a:pt x="67" y="77"/>
                    <a:pt x="67" y="76"/>
                    <a:pt x="68" y="76"/>
                  </a:cubicBezTo>
                  <a:cubicBezTo>
                    <a:pt x="68" y="75"/>
                    <a:pt x="69" y="75"/>
                    <a:pt x="70" y="75"/>
                  </a:cubicBezTo>
                  <a:cubicBezTo>
                    <a:pt x="70" y="75"/>
                    <a:pt x="71" y="76"/>
                    <a:pt x="71" y="75"/>
                  </a:cubicBezTo>
                  <a:cubicBezTo>
                    <a:pt x="71" y="74"/>
                    <a:pt x="71" y="73"/>
                    <a:pt x="71" y="72"/>
                  </a:cubicBezTo>
                  <a:cubicBezTo>
                    <a:pt x="71" y="71"/>
                    <a:pt x="71" y="71"/>
                    <a:pt x="70" y="71"/>
                  </a:cubicBezTo>
                  <a:cubicBezTo>
                    <a:pt x="69" y="70"/>
                    <a:pt x="69" y="69"/>
                    <a:pt x="68" y="69"/>
                  </a:cubicBezTo>
                  <a:cubicBezTo>
                    <a:pt x="67" y="69"/>
                    <a:pt x="66" y="69"/>
                    <a:pt x="66" y="68"/>
                  </a:cubicBezTo>
                  <a:cubicBezTo>
                    <a:pt x="66" y="67"/>
                    <a:pt x="67" y="67"/>
                    <a:pt x="67" y="67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67" y="65"/>
                    <a:pt x="67" y="65"/>
                    <a:pt x="68" y="65"/>
                  </a:cubicBezTo>
                  <a:cubicBezTo>
                    <a:pt x="68" y="64"/>
                    <a:pt x="68" y="64"/>
                    <a:pt x="68" y="63"/>
                  </a:cubicBezTo>
                  <a:cubicBezTo>
                    <a:pt x="68" y="63"/>
                    <a:pt x="69" y="63"/>
                    <a:pt x="69" y="62"/>
                  </a:cubicBezTo>
                  <a:cubicBezTo>
                    <a:pt x="69" y="62"/>
                    <a:pt x="69" y="62"/>
                    <a:pt x="70" y="61"/>
                  </a:cubicBezTo>
                  <a:cubicBezTo>
                    <a:pt x="70" y="61"/>
                    <a:pt x="71" y="61"/>
                    <a:pt x="72" y="61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71" y="62"/>
                    <a:pt x="72" y="63"/>
                    <a:pt x="72" y="63"/>
                  </a:cubicBezTo>
                  <a:cubicBezTo>
                    <a:pt x="73" y="63"/>
                    <a:pt x="74" y="63"/>
                    <a:pt x="75" y="63"/>
                  </a:cubicBezTo>
                  <a:cubicBezTo>
                    <a:pt x="75" y="63"/>
                    <a:pt x="76" y="63"/>
                    <a:pt x="76" y="63"/>
                  </a:cubicBezTo>
                  <a:cubicBezTo>
                    <a:pt x="76" y="64"/>
                    <a:pt x="76" y="64"/>
                    <a:pt x="76" y="65"/>
                  </a:cubicBezTo>
                  <a:cubicBezTo>
                    <a:pt x="77" y="65"/>
                    <a:pt x="77" y="66"/>
                    <a:pt x="77" y="67"/>
                  </a:cubicBezTo>
                  <a:cubicBezTo>
                    <a:pt x="78" y="67"/>
                    <a:pt x="79" y="68"/>
                    <a:pt x="79" y="67"/>
                  </a:cubicBezTo>
                  <a:cubicBezTo>
                    <a:pt x="79" y="67"/>
                    <a:pt x="79" y="66"/>
                    <a:pt x="80" y="66"/>
                  </a:cubicBezTo>
                  <a:cubicBezTo>
                    <a:pt x="80" y="66"/>
                    <a:pt x="80" y="65"/>
                    <a:pt x="80" y="65"/>
                  </a:cubicBezTo>
                  <a:cubicBezTo>
                    <a:pt x="80" y="63"/>
                    <a:pt x="78" y="62"/>
                    <a:pt x="77" y="61"/>
                  </a:cubicBezTo>
                  <a:cubicBezTo>
                    <a:pt x="77" y="60"/>
                    <a:pt x="76" y="60"/>
                    <a:pt x="75" y="60"/>
                  </a:cubicBezTo>
                  <a:cubicBezTo>
                    <a:pt x="74" y="59"/>
                    <a:pt x="74" y="59"/>
                    <a:pt x="73" y="59"/>
                  </a:cubicBezTo>
                  <a:cubicBezTo>
                    <a:pt x="72" y="58"/>
                    <a:pt x="72" y="57"/>
                    <a:pt x="71" y="57"/>
                  </a:cubicBezTo>
                  <a:cubicBezTo>
                    <a:pt x="70" y="56"/>
                    <a:pt x="69" y="56"/>
                    <a:pt x="68" y="56"/>
                  </a:cubicBezTo>
                  <a:cubicBezTo>
                    <a:pt x="67" y="55"/>
                    <a:pt x="66" y="55"/>
                    <a:pt x="66" y="54"/>
                  </a:cubicBezTo>
                  <a:cubicBezTo>
                    <a:pt x="65" y="54"/>
                    <a:pt x="64" y="54"/>
                    <a:pt x="63" y="53"/>
                  </a:cubicBezTo>
                  <a:cubicBezTo>
                    <a:pt x="63" y="53"/>
                    <a:pt x="62" y="52"/>
                    <a:pt x="63" y="51"/>
                  </a:cubicBezTo>
                  <a:cubicBezTo>
                    <a:pt x="63" y="51"/>
                    <a:pt x="64" y="51"/>
                    <a:pt x="64" y="50"/>
                  </a:cubicBezTo>
                  <a:cubicBezTo>
                    <a:pt x="65" y="50"/>
                    <a:pt x="64" y="49"/>
                    <a:pt x="64" y="49"/>
                  </a:cubicBezTo>
                  <a:cubicBezTo>
                    <a:pt x="63" y="49"/>
                    <a:pt x="63" y="49"/>
                    <a:pt x="62" y="49"/>
                  </a:cubicBezTo>
                  <a:cubicBezTo>
                    <a:pt x="61" y="49"/>
                    <a:pt x="60" y="49"/>
                    <a:pt x="59" y="49"/>
                  </a:cubicBezTo>
                  <a:cubicBezTo>
                    <a:pt x="58" y="49"/>
                    <a:pt x="57" y="48"/>
                    <a:pt x="56" y="48"/>
                  </a:cubicBezTo>
                  <a:cubicBezTo>
                    <a:pt x="55" y="48"/>
                    <a:pt x="55" y="47"/>
                    <a:pt x="55" y="47"/>
                  </a:cubicBezTo>
                  <a:cubicBezTo>
                    <a:pt x="54" y="47"/>
                    <a:pt x="54" y="47"/>
                    <a:pt x="54" y="46"/>
                  </a:cubicBezTo>
                  <a:cubicBezTo>
                    <a:pt x="53" y="46"/>
                    <a:pt x="53" y="45"/>
                    <a:pt x="52" y="45"/>
                  </a:cubicBezTo>
                  <a:cubicBezTo>
                    <a:pt x="50" y="43"/>
                    <a:pt x="49" y="41"/>
                    <a:pt x="49" y="39"/>
                  </a:cubicBezTo>
                  <a:cubicBezTo>
                    <a:pt x="48" y="38"/>
                    <a:pt x="48" y="37"/>
                    <a:pt x="48" y="36"/>
                  </a:cubicBezTo>
                  <a:cubicBezTo>
                    <a:pt x="48" y="35"/>
                    <a:pt x="48" y="34"/>
                    <a:pt x="47" y="34"/>
                  </a:cubicBezTo>
                  <a:cubicBezTo>
                    <a:pt x="46" y="33"/>
                    <a:pt x="45" y="33"/>
                    <a:pt x="44" y="32"/>
                  </a:cubicBezTo>
                  <a:cubicBezTo>
                    <a:pt x="44" y="31"/>
                    <a:pt x="43" y="31"/>
                    <a:pt x="42" y="30"/>
                  </a:cubicBezTo>
                  <a:cubicBezTo>
                    <a:pt x="41" y="30"/>
                    <a:pt x="41" y="30"/>
                    <a:pt x="40" y="29"/>
                  </a:cubicBezTo>
                  <a:cubicBezTo>
                    <a:pt x="39" y="28"/>
                    <a:pt x="39" y="27"/>
                    <a:pt x="38" y="26"/>
                  </a:cubicBezTo>
                  <a:cubicBezTo>
                    <a:pt x="38" y="25"/>
                    <a:pt x="38" y="24"/>
                    <a:pt x="38" y="23"/>
                  </a:cubicBezTo>
                  <a:cubicBezTo>
                    <a:pt x="38" y="23"/>
                    <a:pt x="38" y="22"/>
                    <a:pt x="38" y="22"/>
                  </a:cubicBezTo>
                  <a:cubicBezTo>
                    <a:pt x="38" y="22"/>
                    <a:pt x="39" y="21"/>
                    <a:pt x="39" y="21"/>
                  </a:cubicBezTo>
                  <a:cubicBezTo>
                    <a:pt x="39" y="21"/>
                    <a:pt x="39" y="22"/>
                    <a:pt x="39" y="22"/>
                  </a:cubicBezTo>
                  <a:cubicBezTo>
                    <a:pt x="40" y="21"/>
                    <a:pt x="40" y="20"/>
                    <a:pt x="39" y="20"/>
                  </a:cubicBezTo>
                  <a:cubicBezTo>
                    <a:pt x="39" y="20"/>
                    <a:pt x="38" y="19"/>
                    <a:pt x="38" y="19"/>
                  </a:cubicBezTo>
                  <a:cubicBezTo>
                    <a:pt x="38" y="19"/>
                    <a:pt x="38" y="18"/>
                    <a:pt x="38" y="18"/>
                  </a:cubicBezTo>
                  <a:cubicBezTo>
                    <a:pt x="38" y="18"/>
                    <a:pt x="37" y="19"/>
                    <a:pt x="37" y="18"/>
                  </a:cubicBezTo>
                  <a:cubicBezTo>
                    <a:pt x="37" y="18"/>
                    <a:pt x="37" y="17"/>
                    <a:pt x="37" y="17"/>
                  </a:cubicBezTo>
                  <a:cubicBezTo>
                    <a:pt x="38" y="16"/>
                    <a:pt x="38" y="15"/>
                    <a:pt x="39" y="15"/>
                  </a:cubicBezTo>
                  <a:cubicBezTo>
                    <a:pt x="39" y="15"/>
                    <a:pt x="39" y="15"/>
                    <a:pt x="39" y="16"/>
                  </a:cubicBezTo>
                  <a:cubicBezTo>
                    <a:pt x="40" y="16"/>
                    <a:pt x="41" y="15"/>
                    <a:pt x="41" y="15"/>
                  </a:cubicBezTo>
                  <a:cubicBezTo>
                    <a:pt x="42" y="15"/>
                    <a:pt x="42" y="14"/>
                    <a:pt x="42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4" y="14"/>
                    <a:pt x="43" y="13"/>
                    <a:pt x="44" y="13"/>
                  </a:cubicBezTo>
                  <a:cubicBezTo>
                    <a:pt x="45" y="13"/>
                    <a:pt x="46" y="13"/>
                    <a:pt x="45" y="14"/>
                  </a:cubicBezTo>
                  <a:cubicBezTo>
                    <a:pt x="46" y="14"/>
                    <a:pt x="46" y="13"/>
                    <a:pt x="47" y="13"/>
                  </a:cubicBezTo>
                  <a:cubicBezTo>
                    <a:pt x="47" y="12"/>
                    <a:pt x="47" y="12"/>
                    <a:pt x="47" y="11"/>
                  </a:cubicBezTo>
                  <a:close/>
                  <a:moveTo>
                    <a:pt x="21" y="60"/>
                  </a:moveTo>
                  <a:cubicBezTo>
                    <a:pt x="21" y="59"/>
                    <a:pt x="21" y="59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19" y="57"/>
                    <a:pt x="20" y="56"/>
                    <a:pt x="19" y="56"/>
                  </a:cubicBezTo>
                  <a:cubicBezTo>
                    <a:pt x="19" y="56"/>
                    <a:pt x="20" y="55"/>
                    <a:pt x="19" y="55"/>
                  </a:cubicBezTo>
                  <a:cubicBezTo>
                    <a:pt x="19" y="55"/>
                    <a:pt x="19" y="55"/>
                    <a:pt x="18" y="55"/>
                  </a:cubicBezTo>
                  <a:cubicBezTo>
                    <a:pt x="18" y="55"/>
                    <a:pt x="18" y="55"/>
                    <a:pt x="17" y="55"/>
                  </a:cubicBezTo>
                  <a:cubicBezTo>
                    <a:pt x="17" y="55"/>
                    <a:pt x="17" y="55"/>
                    <a:pt x="16" y="56"/>
                  </a:cubicBezTo>
                  <a:cubicBezTo>
                    <a:pt x="16" y="56"/>
                    <a:pt x="16" y="57"/>
                    <a:pt x="15" y="57"/>
                  </a:cubicBezTo>
                  <a:cubicBezTo>
                    <a:pt x="15" y="57"/>
                    <a:pt x="14" y="58"/>
                    <a:pt x="14" y="57"/>
                  </a:cubicBezTo>
                  <a:cubicBezTo>
                    <a:pt x="13" y="58"/>
                    <a:pt x="12" y="59"/>
                    <a:pt x="11" y="58"/>
                  </a:cubicBezTo>
                  <a:cubicBezTo>
                    <a:pt x="10" y="57"/>
                    <a:pt x="12" y="57"/>
                    <a:pt x="11" y="56"/>
                  </a:cubicBezTo>
                  <a:cubicBezTo>
                    <a:pt x="11" y="56"/>
                    <a:pt x="11" y="57"/>
                    <a:pt x="10" y="58"/>
                  </a:cubicBezTo>
                  <a:cubicBezTo>
                    <a:pt x="10" y="58"/>
                    <a:pt x="10" y="59"/>
                    <a:pt x="10" y="59"/>
                  </a:cubicBezTo>
                  <a:cubicBezTo>
                    <a:pt x="10" y="60"/>
                    <a:pt x="10" y="60"/>
                    <a:pt x="10" y="61"/>
                  </a:cubicBezTo>
                  <a:cubicBezTo>
                    <a:pt x="11" y="60"/>
                    <a:pt x="11" y="61"/>
                    <a:pt x="12" y="61"/>
                  </a:cubicBezTo>
                  <a:cubicBezTo>
                    <a:pt x="12" y="62"/>
                    <a:pt x="12" y="63"/>
                    <a:pt x="12" y="63"/>
                  </a:cubicBezTo>
                  <a:cubicBezTo>
                    <a:pt x="12" y="64"/>
                    <a:pt x="13" y="65"/>
                    <a:pt x="12" y="65"/>
                  </a:cubicBezTo>
                  <a:cubicBezTo>
                    <a:pt x="12" y="65"/>
                    <a:pt x="12" y="65"/>
                    <a:pt x="12" y="66"/>
                  </a:cubicBezTo>
                  <a:cubicBezTo>
                    <a:pt x="12" y="66"/>
                    <a:pt x="12" y="67"/>
                    <a:pt x="12" y="67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3" y="68"/>
                    <a:pt x="13" y="68"/>
                    <a:pt x="12" y="68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2" y="71"/>
                    <a:pt x="12" y="72"/>
                    <a:pt x="12" y="73"/>
                  </a:cubicBezTo>
                  <a:cubicBezTo>
                    <a:pt x="12" y="74"/>
                    <a:pt x="13" y="74"/>
                    <a:pt x="13" y="74"/>
                  </a:cubicBezTo>
                  <a:cubicBezTo>
                    <a:pt x="13" y="75"/>
                    <a:pt x="13" y="76"/>
                    <a:pt x="14" y="76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5" y="76"/>
                    <a:pt x="15" y="76"/>
                    <a:pt x="15" y="75"/>
                  </a:cubicBezTo>
                  <a:cubicBezTo>
                    <a:pt x="16" y="74"/>
                    <a:pt x="16" y="73"/>
                    <a:pt x="16" y="72"/>
                  </a:cubicBezTo>
                  <a:cubicBezTo>
                    <a:pt x="17" y="72"/>
                    <a:pt x="17" y="73"/>
                    <a:pt x="17" y="73"/>
                  </a:cubicBezTo>
                  <a:cubicBezTo>
                    <a:pt x="18" y="73"/>
                    <a:pt x="18" y="73"/>
                    <a:pt x="19" y="74"/>
                  </a:cubicBezTo>
                  <a:cubicBezTo>
                    <a:pt x="20" y="74"/>
                    <a:pt x="20" y="73"/>
                    <a:pt x="20" y="73"/>
                  </a:cubicBezTo>
                  <a:cubicBezTo>
                    <a:pt x="20" y="72"/>
                    <a:pt x="20" y="72"/>
                    <a:pt x="20" y="71"/>
                  </a:cubicBezTo>
                  <a:cubicBezTo>
                    <a:pt x="20" y="71"/>
                    <a:pt x="20" y="70"/>
                    <a:pt x="20" y="69"/>
                  </a:cubicBezTo>
                  <a:cubicBezTo>
                    <a:pt x="20" y="68"/>
                    <a:pt x="21" y="66"/>
                    <a:pt x="20" y="65"/>
                  </a:cubicBezTo>
                  <a:cubicBezTo>
                    <a:pt x="20" y="63"/>
                    <a:pt x="21" y="63"/>
                    <a:pt x="21" y="62"/>
                  </a:cubicBezTo>
                  <a:cubicBezTo>
                    <a:pt x="22" y="61"/>
                    <a:pt x="21" y="60"/>
                    <a:pt x="21" y="6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0" name="Freeform 806">
              <a:extLst>
                <a:ext uri="{FF2B5EF4-FFF2-40B4-BE49-F238E27FC236}">
                  <a16:creationId xmlns:a16="http://schemas.microsoft.com/office/drawing/2014/main" id="{48BD02ED-C8E7-31E1-1CD6-71B57E07B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763" y="3009900"/>
              <a:ext cx="128587" cy="182563"/>
            </a:xfrm>
            <a:custGeom>
              <a:avLst/>
              <a:gdLst>
                <a:gd name="T0" fmla="*/ 30 w 31"/>
                <a:gd name="T1" fmla="*/ 22 h 44"/>
                <a:gd name="T2" fmla="*/ 29 w 31"/>
                <a:gd name="T3" fmla="*/ 18 h 44"/>
                <a:gd name="T4" fmla="*/ 29 w 31"/>
                <a:gd name="T5" fmla="*/ 14 h 44"/>
                <a:gd name="T6" fmla="*/ 27 w 31"/>
                <a:gd name="T7" fmla="*/ 15 h 44"/>
                <a:gd name="T8" fmla="*/ 26 w 31"/>
                <a:gd name="T9" fmla="*/ 13 h 44"/>
                <a:gd name="T10" fmla="*/ 23 w 31"/>
                <a:gd name="T11" fmla="*/ 11 h 44"/>
                <a:gd name="T12" fmla="*/ 23 w 31"/>
                <a:gd name="T13" fmla="*/ 13 h 44"/>
                <a:gd name="T14" fmla="*/ 22 w 31"/>
                <a:gd name="T15" fmla="*/ 14 h 44"/>
                <a:gd name="T16" fmla="*/ 20 w 31"/>
                <a:gd name="T17" fmla="*/ 14 h 44"/>
                <a:gd name="T18" fmla="*/ 18 w 31"/>
                <a:gd name="T19" fmla="*/ 12 h 44"/>
                <a:gd name="T20" fmla="*/ 17 w 31"/>
                <a:gd name="T21" fmla="*/ 10 h 44"/>
                <a:gd name="T22" fmla="*/ 18 w 31"/>
                <a:gd name="T23" fmla="*/ 9 h 44"/>
                <a:gd name="T24" fmla="*/ 18 w 31"/>
                <a:gd name="T25" fmla="*/ 7 h 44"/>
                <a:gd name="T26" fmla="*/ 20 w 31"/>
                <a:gd name="T27" fmla="*/ 6 h 44"/>
                <a:gd name="T28" fmla="*/ 21 w 31"/>
                <a:gd name="T29" fmla="*/ 4 h 44"/>
                <a:gd name="T30" fmla="*/ 23 w 31"/>
                <a:gd name="T31" fmla="*/ 3 h 44"/>
                <a:gd name="T32" fmla="*/ 22 w 31"/>
                <a:gd name="T33" fmla="*/ 0 h 44"/>
                <a:gd name="T34" fmla="*/ 20 w 31"/>
                <a:gd name="T35" fmla="*/ 3 h 44"/>
                <a:gd name="T36" fmla="*/ 20 w 31"/>
                <a:gd name="T37" fmla="*/ 2 h 44"/>
                <a:gd name="T38" fmla="*/ 18 w 31"/>
                <a:gd name="T39" fmla="*/ 2 h 44"/>
                <a:gd name="T40" fmla="*/ 15 w 31"/>
                <a:gd name="T41" fmla="*/ 5 h 44"/>
                <a:gd name="T42" fmla="*/ 13 w 31"/>
                <a:gd name="T43" fmla="*/ 6 h 44"/>
                <a:gd name="T44" fmla="*/ 15 w 31"/>
                <a:gd name="T45" fmla="*/ 8 h 44"/>
                <a:gd name="T46" fmla="*/ 14 w 31"/>
                <a:gd name="T47" fmla="*/ 12 h 44"/>
                <a:gd name="T48" fmla="*/ 12 w 31"/>
                <a:gd name="T49" fmla="*/ 12 h 44"/>
                <a:gd name="T50" fmla="*/ 8 w 31"/>
                <a:gd name="T51" fmla="*/ 12 h 44"/>
                <a:gd name="T52" fmla="*/ 4 w 31"/>
                <a:gd name="T53" fmla="*/ 12 h 44"/>
                <a:gd name="T54" fmla="*/ 5 w 31"/>
                <a:gd name="T55" fmla="*/ 15 h 44"/>
                <a:gd name="T56" fmla="*/ 7 w 31"/>
                <a:gd name="T57" fmla="*/ 17 h 44"/>
                <a:gd name="T58" fmla="*/ 5 w 31"/>
                <a:gd name="T59" fmla="*/ 20 h 44"/>
                <a:gd name="T60" fmla="*/ 3 w 31"/>
                <a:gd name="T61" fmla="*/ 20 h 44"/>
                <a:gd name="T62" fmla="*/ 4 w 31"/>
                <a:gd name="T63" fmla="*/ 22 h 44"/>
                <a:gd name="T64" fmla="*/ 5 w 31"/>
                <a:gd name="T65" fmla="*/ 23 h 44"/>
                <a:gd name="T66" fmla="*/ 9 w 31"/>
                <a:gd name="T67" fmla="*/ 24 h 44"/>
                <a:gd name="T68" fmla="*/ 10 w 31"/>
                <a:gd name="T69" fmla="*/ 25 h 44"/>
                <a:gd name="T70" fmla="*/ 8 w 31"/>
                <a:gd name="T71" fmla="*/ 28 h 44"/>
                <a:gd name="T72" fmla="*/ 4 w 31"/>
                <a:gd name="T73" fmla="*/ 32 h 44"/>
                <a:gd name="T74" fmla="*/ 10 w 31"/>
                <a:gd name="T75" fmla="*/ 30 h 44"/>
                <a:gd name="T76" fmla="*/ 9 w 31"/>
                <a:gd name="T77" fmla="*/ 32 h 44"/>
                <a:gd name="T78" fmla="*/ 5 w 31"/>
                <a:gd name="T79" fmla="*/ 34 h 44"/>
                <a:gd name="T80" fmla="*/ 4 w 31"/>
                <a:gd name="T81" fmla="*/ 35 h 44"/>
                <a:gd name="T82" fmla="*/ 3 w 31"/>
                <a:gd name="T83" fmla="*/ 36 h 44"/>
                <a:gd name="T84" fmla="*/ 2 w 31"/>
                <a:gd name="T85" fmla="*/ 38 h 44"/>
                <a:gd name="T86" fmla="*/ 3 w 31"/>
                <a:gd name="T87" fmla="*/ 40 h 44"/>
                <a:gd name="T88" fmla="*/ 3 w 31"/>
                <a:gd name="T89" fmla="*/ 42 h 44"/>
                <a:gd name="T90" fmla="*/ 6 w 31"/>
                <a:gd name="T91" fmla="*/ 42 h 44"/>
                <a:gd name="T92" fmla="*/ 6 w 31"/>
                <a:gd name="T93" fmla="*/ 43 h 44"/>
                <a:gd name="T94" fmla="*/ 10 w 31"/>
                <a:gd name="T95" fmla="*/ 43 h 44"/>
                <a:gd name="T96" fmla="*/ 12 w 31"/>
                <a:gd name="T97" fmla="*/ 42 h 44"/>
                <a:gd name="T98" fmla="*/ 15 w 31"/>
                <a:gd name="T99" fmla="*/ 41 h 44"/>
                <a:gd name="T100" fmla="*/ 18 w 31"/>
                <a:gd name="T101" fmla="*/ 39 h 44"/>
                <a:gd name="T102" fmla="*/ 23 w 31"/>
                <a:gd name="T103" fmla="*/ 36 h 44"/>
                <a:gd name="T104" fmla="*/ 25 w 31"/>
                <a:gd name="T105" fmla="*/ 36 h 44"/>
                <a:gd name="T106" fmla="*/ 29 w 31"/>
                <a:gd name="T107" fmla="*/ 33 h 44"/>
                <a:gd name="T108" fmla="*/ 30 w 31"/>
                <a:gd name="T109" fmla="*/ 29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" h="44">
                  <a:moveTo>
                    <a:pt x="30" y="25"/>
                  </a:moveTo>
                  <a:cubicBezTo>
                    <a:pt x="30" y="25"/>
                    <a:pt x="30" y="24"/>
                    <a:pt x="30" y="24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3"/>
                    <a:pt x="30" y="23"/>
                    <a:pt x="30" y="22"/>
                  </a:cubicBezTo>
                  <a:cubicBezTo>
                    <a:pt x="30" y="22"/>
                    <a:pt x="30" y="22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0"/>
                    <a:pt x="30" y="20"/>
                    <a:pt x="30" y="19"/>
                  </a:cubicBezTo>
                  <a:cubicBezTo>
                    <a:pt x="29" y="19"/>
                    <a:pt x="29" y="18"/>
                    <a:pt x="29" y="18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8" y="16"/>
                    <a:pt x="28" y="16"/>
                    <a:pt x="28" y="15"/>
                  </a:cubicBezTo>
                  <a:cubicBezTo>
                    <a:pt x="29" y="15"/>
                    <a:pt x="29" y="16"/>
                    <a:pt x="30" y="16"/>
                  </a:cubicBezTo>
                  <a:cubicBezTo>
                    <a:pt x="30" y="15"/>
                    <a:pt x="29" y="15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5" y="13"/>
                    <a:pt x="25" y="12"/>
                    <a:pt x="25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2"/>
                    <a:pt x="24" y="2"/>
                    <a:pt x="24" y="2"/>
                  </a:cubicBezTo>
                  <a:cubicBezTo>
                    <a:pt x="24" y="1"/>
                    <a:pt x="24" y="1"/>
                    <a:pt x="23" y="1"/>
                  </a:cubicBezTo>
                  <a:cubicBezTo>
                    <a:pt x="23" y="0"/>
                    <a:pt x="23" y="0"/>
                    <a:pt x="22" y="0"/>
                  </a:cubicBezTo>
                  <a:cubicBezTo>
                    <a:pt x="21" y="0"/>
                    <a:pt x="22" y="0"/>
                    <a:pt x="22" y="0"/>
                  </a:cubicBezTo>
                  <a:cubicBezTo>
                    <a:pt x="22" y="1"/>
                    <a:pt x="21" y="0"/>
                    <a:pt x="21" y="1"/>
                  </a:cubicBezTo>
                  <a:cubicBezTo>
                    <a:pt x="20" y="1"/>
                    <a:pt x="21" y="2"/>
                    <a:pt x="21" y="3"/>
                  </a:cubicBezTo>
                  <a:cubicBezTo>
                    <a:pt x="21" y="3"/>
                    <a:pt x="20" y="5"/>
                    <a:pt x="20" y="4"/>
                  </a:cubicBezTo>
                  <a:cubicBezTo>
                    <a:pt x="19" y="4"/>
                    <a:pt x="20" y="3"/>
                    <a:pt x="20" y="3"/>
                  </a:cubicBezTo>
                  <a:cubicBezTo>
                    <a:pt x="21" y="2"/>
                    <a:pt x="20" y="2"/>
                    <a:pt x="20" y="2"/>
                  </a:cubicBezTo>
                  <a:cubicBezTo>
                    <a:pt x="20" y="2"/>
                    <a:pt x="20" y="1"/>
                    <a:pt x="20" y="1"/>
                  </a:cubicBezTo>
                  <a:cubicBezTo>
                    <a:pt x="20" y="1"/>
                    <a:pt x="19" y="1"/>
                    <a:pt x="19" y="1"/>
                  </a:cubicBezTo>
                  <a:cubicBezTo>
                    <a:pt x="19" y="1"/>
                    <a:pt x="20" y="1"/>
                    <a:pt x="20" y="2"/>
                  </a:cubicBezTo>
                  <a:cubicBezTo>
                    <a:pt x="20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2"/>
                    <a:pt x="17" y="2"/>
                    <a:pt x="16" y="2"/>
                  </a:cubicBezTo>
                  <a:cubicBezTo>
                    <a:pt x="16" y="1"/>
                    <a:pt x="14" y="3"/>
                    <a:pt x="14" y="4"/>
                  </a:cubicBezTo>
                  <a:cubicBezTo>
                    <a:pt x="15" y="4"/>
                    <a:pt x="15" y="4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6"/>
                    <a:pt x="15" y="5"/>
                  </a:cubicBezTo>
                  <a:cubicBezTo>
                    <a:pt x="13" y="5"/>
                    <a:pt x="15" y="6"/>
                    <a:pt x="14" y="7"/>
                  </a:cubicBezTo>
                  <a:cubicBezTo>
                    <a:pt x="14" y="7"/>
                    <a:pt x="13" y="6"/>
                    <a:pt x="13" y="6"/>
                  </a:cubicBezTo>
                  <a:cubicBezTo>
                    <a:pt x="13" y="7"/>
                    <a:pt x="12" y="7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5" y="8"/>
                    <a:pt x="14" y="9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7" y="9"/>
                    <a:pt x="14" y="10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14" y="11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3"/>
                    <a:pt x="13" y="12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2"/>
                    <a:pt x="10" y="13"/>
                    <a:pt x="10" y="14"/>
                  </a:cubicBezTo>
                  <a:cubicBezTo>
                    <a:pt x="9" y="13"/>
                    <a:pt x="9" y="13"/>
                    <a:pt x="9" y="12"/>
                  </a:cubicBezTo>
                  <a:cubicBezTo>
                    <a:pt x="9" y="12"/>
                    <a:pt x="8" y="12"/>
                    <a:pt x="8" y="12"/>
                  </a:cubicBezTo>
                  <a:cubicBezTo>
                    <a:pt x="7" y="12"/>
                    <a:pt x="5" y="11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5" y="12"/>
                    <a:pt x="4" y="12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5" y="14"/>
                    <a:pt x="5" y="14"/>
                  </a:cubicBezTo>
                  <a:cubicBezTo>
                    <a:pt x="5" y="14"/>
                    <a:pt x="5" y="15"/>
                    <a:pt x="5" y="15"/>
                  </a:cubicBezTo>
                  <a:cubicBezTo>
                    <a:pt x="5" y="15"/>
                    <a:pt x="5" y="15"/>
                    <a:pt x="5" y="16"/>
                  </a:cubicBezTo>
                  <a:cubicBezTo>
                    <a:pt x="5" y="16"/>
                    <a:pt x="4" y="16"/>
                    <a:pt x="4" y="16"/>
                  </a:cubicBezTo>
                  <a:cubicBezTo>
                    <a:pt x="5" y="17"/>
                    <a:pt x="5" y="17"/>
                    <a:pt x="6" y="17"/>
                  </a:cubicBezTo>
                  <a:cubicBezTo>
                    <a:pt x="6" y="16"/>
                    <a:pt x="7" y="16"/>
                    <a:pt x="7" y="17"/>
                  </a:cubicBezTo>
                  <a:cubicBezTo>
                    <a:pt x="7" y="18"/>
                    <a:pt x="6" y="18"/>
                    <a:pt x="5" y="18"/>
                  </a:cubicBezTo>
                  <a:cubicBezTo>
                    <a:pt x="5" y="18"/>
                    <a:pt x="4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20"/>
                    <a:pt x="5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3" y="20"/>
                  </a:cubicBezTo>
                  <a:cubicBezTo>
                    <a:pt x="3" y="20"/>
                    <a:pt x="3" y="20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2"/>
                    <a:pt x="4" y="22"/>
                    <a:pt x="4" y="22"/>
                  </a:cubicBezTo>
                  <a:cubicBezTo>
                    <a:pt x="4" y="23"/>
                    <a:pt x="4" y="22"/>
                    <a:pt x="4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5" y="22"/>
                    <a:pt x="5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6" y="23"/>
                    <a:pt x="6" y="22"/>
                    <a:pt x="6" y="22"/>
                  </a:cubicBezTo>
                  <a:cubicBezTo>
                    <a:pt x="7" y="22"/>
                    <a:pt x="6" y="24"/>
                    <a:pt x="7" y="24"/>
                  </a:cubicBezTo>
                  <a:cubicBezTo>
                    <a:pt x="8" y="24"/>
                    <a:pt x="9" y="24"/>
                    <a:pt x="9" y="24"/>
                  </a:cubicBezTo>
                  <a:cubicBezTo>
                    <a:pt x="10" y="24"/>
                    <a:pt x="10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5"/>
                  </a:cubicBezTo>
                  <a:cubicBezTo>
                    <a:pt x="11" y="25"/>
                    <a:pt x="10" y="25"/>
                    <a:pt x="10" y="25"/>
                  </a:cubicBezTo>
                  <a:cubicBezTo>
                    <a:pt x="10" y="25"/>
                    <a:pt x="9" y="26"/>
                    <a:pt x="9" y="25"/>
                  </a:cubicBezTo>
                  <a:cubicBezTo>
                    <a:pt x="9" y="25"/>
                    <a:pt x="8" y="27"/>
                    <a:pt x="8" y="27"/>
                  </a:cubicBezTo>
                  <a:cubicBezTo>
                    <a:pt x="8" y="27"/>
                    <a:pt x="8" y="27"/>
                    <a:pt x="7" y="27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9"/>
                    <a:pt x="7" y="29"/>
                  </a:cubicBezTo>
                  <a:cubicBezTo>
                    <a:pt x="7" y="29"/>
                    <a:pt x="7" y="29"/>
                    <a:pt x="7" y="30"/>
                  </a:cubicBezTo>
                  <a:cubicBezTo>
                    <a:pt x="6" y="30"/>
                    <a:pt x="6" y="30"/>
                    <a:pt x="6" y="31"/>
                  </a:cubicBezTo>
                  <a:cubicBezTo>
                    <a:pt x="5" y="31"/>
                    <a:pt x="5" y="31"/>
                    <a:pt x="4" y="32"/>
                  </a:cubicBezTo>
                  <a:cubicBezTo>
                    <a:pt x="6" y="32"/>
                    <a:pt x="6" y="31"/>
                    <a:pt x="7" y="31"/>
                  </a:cubicBezTo>
                  <a:cubicBezTo>
                    <a:pt x="7" y="30"/>
                    <a:pt x="7" y="31"/>
                    <a:pt x="8" y="31"/>
                  </a:cubicBezTo>
                  <a:cubicBezTo>
                    <a:pt x="8" y="31"/>
                    <a:pt x="9" y="31"/>
                    <a:pt x="9" y="31"/>
                  </a:cubicBezTo>
                  <a:cubicBezTo>
                    <a:pt x="9" y="31"/>
                    <a:pt x="10" y="31"/>
                    <a:pt x="10" y="30"/>
                  </a:cubicBezTo>
                  <a:cubicBezTo>
                    <a:pt x="10" y="30"/>
                    <a:pt x="10" y="30"/>
                    <a:pt x="11" y="29"/>
                  </a:cubicBezTo>
                  <a:cubicBezTo>
                    <a:pt x="11" y="29"/>
                    <a:pt x="11" y="30"/>
                    <a:pt x="11" y="30"/>
                  </a:cubicBezTo>
                  <a:cubicBezTo>
                    <a:pt x="11" y="30"/>
                    <a:pt x="11" y="30"/>
                    <a:pt x="12" y="31"/>
                  </a:cubicBezTo>
                  <a:cubicBezTo>
                    <a:pt x="11" y="31"/>
                    <a:pt x="10" y="31"/>
                    <a:pt x="9" y="32"/>
                  </a:cubicBezTo>
                  <a:cubicBezTo>
                    <a:pt x="8" y="32"/>
                    <a:pt x="7" y="31"/>
                    <a:pt x="7" y="32"/>
                  </a:cubicBezTo>
                  <a:cubicBezTo>
                    <a:pt x="6" y="32"/>
                    <a:pt x="7" y="32"/>
                    <a:pt x="6" y="32"/>
                  </a:cubicBezTo>
                  <a:cubicBezTo>
                    <a:pt x="6" y="33"/>
                    <a:pt x="5" y="33"/>
                    <a:pt x="5" y="33"/>
                  </a:cubicBezTo>
                  <a:cubicBezTo>
                    <a:pt x="4" y="34"/>
                    <a:pt x="5" y="33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5"/>
                    <a:pt x="5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2" y="35"/>
                    <a:pt x="0" y="36"/>
                    <a:pt x="1" y="37"/>
                  </a:cubicBezTo>
                  <a:cubicBezTo>
                    <a:pt x="1" y="37"/>
                    <a:pt x="2" y="36"/>
                    <a:pt x="2" y="36"/>
                  </a:cubicBezTo>
                  <a:cubicBezTo>
                    <a:pt x="2" y="36"/>
                    <a:pt x="3" y="36"/>
                    <a:pt x="3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4" y="36"/>
                    <a:pt x="5" y="36"/>
                    <a:pt x="5" y="36"/>
                  </a:cubicBezTo>
                  <a:cubicBezTo>
                    <a:pt x="5" y="37"/>
                    <a:pt x="4" y="37"/>
                    <a:pt x="4" y="37"/>
                  </a:cubicBezTo>
                  <a:cubicBezTo>
                    <a:pt x="3" y="37"/>
                    <a:pt x="2" y="37"/>
                    <a:pt x="2" y="38"/>
                  </a:cubicBezTo>
                  <a:cubicBezTo>
                    <a:pt x="2" y="38"/>
                    <a:pt x="2" y="39"/>
                    <a:pt x="2" y="39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1" y="39"/>
                    <a:pt x="1" y="39"/>
                    <a:pt x="2" y="40"/>
                  </a:cubicBezTo>
                  <a:cubicBezTo>
                    <a:pt x="2" y="40"/>
                    <a:pt x="2" y="39"/>
                    <a:pt x="3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4" y="41"/>
                    <a:pt x="4" y="40"/>
                    <a:pt x="5" y="40"/>
                  </a:cubicBezTo>
                  <a:cubicBezTo>
                    <a:pt x="5" y="40"/>
                    <a:pt x="6" y="39"/>
                    <a:pt x="6" y="39"/>
                  </a:cubicBezTo>
                  <a:cubicBezTo>
                    <a:pt x="6" y="40"/>
                    <a:pt x="3" y="41"/>
                    <a:pt x="3" y="42"/>
                  </a:cubicBezTo>
                  <a:cubicBezTo>
                    <a:pt x="4" y="42"/>
                    <a:pt x="5" y="42"/>
                    <a:pt x="6" y="41"/>
                  </a:cubicBezTo>
                  <a:cubicBezTo>
                    <a:pt x="6" y="41"/>
                    <a:pt x="7" y="40"/>
                    <a:pt x="7" y="40"/>
                  </a:cubicBezTo>
                  <a:cubicBezTo>
                    <a:pt x="8" y="40"/>
                    <a:pt x="8" y="41"/>
                    <a:pt x="7" y="42"/>
                  </a:cubicBezTo>
                  <a:cubicBezTo>
                    <a:pt x="7" y="42"/>
                    <a:pt x="6" y="42"/>
                    <a:pt x="6" y="42"/>
                  </a:cubicBezTo>
                  <a:cubicBezTo>
                    <a:pt x="6" y="42"/>
                    <a:pt x="6" y="42"/>
                    <a:pt x="7" y="42"/>
                  </a:cubicBezTo>
                  <a:cubicBezTo>
                    <a:pt x="6" y="42"/>
                    <a:pt x="6" y="43"/>
                    <a:pt x="6" y="43"/>
                  </a:cubicBezTo>
                  <a:cubicBezTo>
                    <a:pt x="6" y="43"/>
                    <a:pt x="5" y="43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6" y="43"/>
                    <a:pt x="7" y="43"/>
                    <a:pt x="7" y="43"/>
                  </a:cubicBezTo>
                  <a:cubicBezTo>
                    <a:pt x="7" y="43"/>
                    <a:pt x="7" y="43"/>
                    <a:pt x="8" y="43"/>
                  </a:cubicBezTo>
                  <a:cubicBezTo>
                    <a:pt x="8" y="43"/>
                    <a:pt x="8" y="43"/>
                    <a:pt x="9" y="43"/>
                  </a:cubicBezTo>
                  <a:cubicBezTo>
                    <a:pt x="9" y="43"/>
                    <a:pt x="9" y="43"/>
                    <a:pt x="10" y="43"/>
                  </a:cubicBezTo>
                  <a:cubicBezTo>
                    <a:pt x="10" y="43"/>
                    <a:pt x="10" y="43"/>
                    <a:pt x="11" y="43"/>
                  </a:cubicBezTo>
                  <a:cubicBezTo>
                    <a:pt x="11" y="43"/>
                    <a:pt x="11" y="42"/>
                    <a:pt x="11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3" y="42"/>
                    <a:pt x="12" y="42"/>
                    <a:pt x="13" y="42"/>
                  </a:cubicBezTo>
                  <a:cubicBezTo>
                    <a:pt x="13" y="42"/>
                    <a:pt x="13" y="42"/>
                    <a:pt x="14" y="42"/>
                  </a:cubicBezTo>
                  <a:cubicBezTo>
                    <a:pt x="14" y="42"/>
                    <a:pt x="14" y="41"/>
                    <a:pt x="14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0"/>
                    <a:pt x="15" y="40"/>
                    <a:pt x="15" y="39"/>
                  </a:cubicBezTo>
                  <a:cubicBezTo>
                    <a:pt x="15" y="39"/>
                    <a:pt x="16" y="39"/>
                    <a:pt x="16" y="39"/>
                  </a:cubicBezTo>
                  <a:cubicBezTo>
                    <a:pt x="16" y="40"/>
                    <a:pt x="16" y="40"/>
                    <a:pt x="17" y="40"/>
                  </a:cubicBezTo>
                  <a:cubicBezTo>
                    <a:pt x="17" y="40"/>
                    <a:pt x="17" y="39"/>
                    <a:pt x="18" y="39"/>
                  </a:cubicBezTo>
                  <a:cubicBezTo>
                    <a:pt x="18" y="39"/>
                    <a:pt x="18" y="39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0" y="36"/>
                    <a:pt x="23" y="36"/>
                    <a:pt x="23" y="36"/>
                  </a:cubicBezTo>
                  <a:cubicBezTo>
                    <a:pt x="23" y="36"/>
                    <a:pt x="24" y="36"/>
                    <a:pt x="24" y="36"/>
                  </a:cubicBezTo>
                  <a:cubicBezTo>
                    <a:pt x="24" y="36"/>
                    <a:pt x="24" y="35"/>
                    <a:pt x="24" y="35"/>
                  </a:cubicBezTo>
                  <a:cubicBezTo>
                    <a:pt x="24" y="35"/>
                    <a:pt x="25" y="36"/>
                    <a:pt x="25" y="36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6" y="35"/>
                    <a:pt x="26" y="36"/>
                    <a:pt x="27" y="36"/>
                  </a:cubicBezTo>
                  <a:cubicBezTo>
                    <a:pt x="27" y="36"/>
                    <a:pt x="28" y="36"/>
                    <a:pt x="29" y="35"/>
                  </a:cubicBezTo>
                  <a:cubicBezTo>
                    <a:pt x="29" y="35"/>
                    <a:pt x="27" y="34"/>
                    <a:pt x="28" y="34"/>
                  </a:cubicBezTo>
                  <a:cubicBezTo>
                    <a:pt x="28" y="34"/>
                    <a:pt x="29" y="33"/>
                    <a:pt x="29" y="33"/>
                  </a:cubicBezTo>
                  <a:cubicBezTo>
                    <a:pt x="29" y="32"/>
                    <a:pt x="29" y="32"/>
                    <a:pt x="29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9" y="30"/>
                    <a:pt x="30" y="30"/>
                    <a:pt x="30" y="30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8"/>
                    <a:pt x="31" y="28"/>
                    <a:pt x="31" y="28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0" y="26"/>
                    <a:pt x="31" y="26"/>
                    <a:pt x="30" y="2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" name="Freeform 807">
              <a:extLst>
                <a:ext uri="{FF2B5EF4-FFF2-40B4-BE49-F238E27FC236}">
                  <a16:creationId xmlns:a16="http://schemas.microsoft.com/office/drawing/2014/main" id="{9F404A19-CD83-023D-C841-AD202C2BC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4063" y="3317875"/>
              <a:ext cx="190500" cy="115888"/>
            </a:xfrm>
            <a:custGeom>
              <a:avLst/>
              <a:gdLst>
                <a:gd name="T0" fmla="*/ 7 w 46"/>
                <a:gd name="T1" fmla="*/ 24 h 28"/>
                <a:gd name="T2" fmla="*/ 9 w 46"/>
                <a:gd name="T3" fmla="*/ 26 h 28"/>
                <a:gd name="T4" fmla="*/ 16 w 46"/>
                <a:gd name="T5" fmla="*/ 27 h 28"/>
                <a:gd name="T6" fmla="*/ 19 w 46"/>
                <a:gd name="T7" fmla="*/ 26 h 28"/>
                <a:gd name="T8" fmla="*/ 22 w 46"/>
                <a:gd name="T9" fmla="*/ 25 h 28"/>
                <a:gd name="T10" fmla="*/ 24 w 46"/>
                <a:gd name="T11" fmla="*/ 24 h 28"/>
                <a:gd name="T12" fmla="*/ 28 w 46"/>
                <a:gd name="T13" fmla="*/ 24 h 28"/>
                <a:gd name="T14" fmla="*/ 30 w 46"/>
                <a:gd name="T15" fmla="*/ 24 h 28"/>
                <a:gd name="T16" fmla="*/ 33 w 46"/>
                <a:gd name="T17" fmla="*/ 23 h 28"/>
                <a:gd name="T18" fmla="*/ 34 w 46"/>
                <a:gd name="T19" fmla="*/ 20 h 28"/>
                <a:gd name="T20" fmla="*/ 36 w 46"/>
                <a:gd name="T21" fmla="*/ 19 h 28"/>
                <a:gd name="T22" fmla="*/ 37 w 46"/>
                <a:gd name="T23" fmla="*/ 15 h 28"/>
                <a:gd name="T24" fmla="*/ 39 w 46"/>
                <a:gd name="T25" fmla="*/ 13 h 28"/>
                <a:gd name="T26" fmla="*/ 40 w 46"/>
                <a:gd name="T27" fmla="*/ 10 h 28"/>
                <a:gd name="T28" fmla="*/ 41 w 46"/>
                <a:gd name="T29" fmla="*/ 8 h 28"/>
                <a:gd name="T30" fmla="*/ 42 w 46"/>
                <a:gd name="T31" fmla="*/ 8 h 28"/>
                <a:gd name="T32" fmla="*/ 45 w 46"/>
                <a:gd name="T33" fmla="*/ 6 h 28"/>
                <a:gd name="T34" fmla="*/ 44 w 46"/>
                <a:gd name="T35" fmla="*/ 5 h 28"/>
                <a:gd name="T36" fmla="*/ 42 w 46"/>
                <a:gd name="T37" fmla="*/ 3 h 28"/>
                <a:gd name="T38" fmla="*/ 40 w 46"/>
                <a:gd name="T39" fmla="*/ 2 h 28"/>
                <a:gd name="T40" fmla="*/ 38 w 46"/>
                <a:gd name="T41" fmla="*/ 2 h 28"/>
                <a:gd name="T42" fmla="*/ 35 w 46"/>
                <a:gd name="T43" fmla="*/ 0 h 28"/>
                <a:gd name="T44" fmla="*/ 33 w 46"/>
                <a:gd name="T45" fmla="*/ 1 h 28"/>
                <a:gd name="T46" fmla="*/ 29 w 46"/>
                <a:gd name="T47" fmla="*/ 0 h 28"/>
                <a:gd name="T48" fmla="*/ 27 w 46"/>
                <a:gd name="T49" fmla="*/ 3 h 28"/>
                <a:gd name="T50" fmla="*/ 23 w 46"/>
                <a:gd name="T51" fmla="*/ 4 h 28"/>
                <a:gd name="T52" fmla="*/ 18 w 46"/>
                <a:gd name="T53" fmla="*/ 5 h 28"/>
                <a:gd name="T54" fmla="*/ 16 w 46"/>
                <a:gd name="T55" fmla="*/ 8 h 28"/>
                <a:gd name="T56" fmla="*/ 10 w 46"/>
                <a:gd name="T57" fmla="*/ 7 h 28"/>
                <a:gd name="T58" fmla="*/ 6 w 46"/>
                <a:gd name="T59" fmla="*/ 9 h 28"/>
                <a:gd name="T60" fmla="*/ 3 w 46"/>
                <a:gd name="T61" fmla="*/ 8 h 28"/>
                <a:gd name="T62" fmla="*/ 4 w 46"/>
                <a:gd name="T63" fmla="*/ 11 h 28"/>
                <a:gd name="T64" fmla="*/ 2 w 46"/>
                <a:gd name="T65" fmla="*/ 13 h 28"/>
                <a:gd name="T66" fmla="*/ 2 w 46"/>
                <a:gd name="T67" fmla="*/ 15 h 28"/>
                <a:gd name="T68" fmla="*/ 0 w 46"/>
                <a:gd name="T69" fmla="*/ 17 h 28"/>
                <a:gd name="T70" fmla="*/ 1 w 46"/>
                <a:gd name="T71" fmla="*/ 18 h 28"/>
                <a:gd name="T72" fmla="*/ 2 w 46"/>
                <a:gd name="T73" fmla="*/ 19 h 28"/>
                <a:gd name="T74" fmla="*/ 2 w 46"/>
                <a:gd name="T75" fmla="*/ 2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" h="28">
                  <a:moveTo>
                    <a:pt x="5" y="23"/>
                  </a:moveTo>
                  <a:cubicBezTo>
                    <a:pt x="6" y="24"/>
                    <a:pt x="6" y="24"/>
                    <a:pt x="7" y="24"/>
                  </a:cubicBezTo>
                  <a:cubicBezTo>
                    <a:pt x="8" y="25"/>
                    <a:pt x="8" y="25"/>
                    <a:pt x="8" y="26"/>
                  </a:cubicBezTo>
                  <a:cubicBezTo>
                    <a:pt x="8" y="26"/>
                    <a:pt x="9" y="26"/>
                    <a:pt x="9" y="26"/>
                  </a:cubicBezTo>
                  <a:cubicBezTo>
                    <a:pt x="10" y="27"/>
                    <a:pt x="11" y="27"/>
                    <a:pt x="13" y="27"/>
                  </a:cubicBezTo>
                  <a:cubicBezTo>
                    <a:pt x="14" y="27"/>
                    <a:pt x="15" y="28"/>
                    <a:pt x="16" y="27"/>
                  </a:cubicBezTo>
                  <a:cubicBezTo>
                    <a:pt x="16" y="27"/>
                    <a:pt x="17" y="27"/>
                    <a:pt x="18" y="26"/>
                  </a:cubicBezTo>
                  <a:cubicBezTo>
                    <a:pt x="18" y="26"/>
                    <a:pt x="19" y="26"/>
                    <a:pt x="19" y="26"/>
                  </a:cubicBezTo>
                  <a:cubicBezTo>
                    <a:pt x="20" y="25"/>
                    <a:pt x="20" y="26"/>
                    <a:pt x="21" y="26"/>
                  </a:cubicBezTo>
                  <a:cubicBezTo>
                    <a:pt x="21" y="25"/>
                    <a:pt x="21" y="25"/>
                    <a:pt x="22" y="25"/>
                  </a:cubicBezTo>
                  <a:cubicBezTo>
                    <a:pt x="22" y="25"/>
                    <a:pt x="22" y="24"/>
                    <a:pt x="23" y="24"/>
                  </a:cubicBezTo>
                  <a:cubicBezTo>
                    <a:pt x="23" y="24"/>
                    <a:pt x="24" y="24"/>
                    <a:pt x="24" y="24"/>
                  </a:cubicBezTo>
                  <a:cubicBezTo>
                    <a:pt x="24" y="24"/>
                    <a:pt x="25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cubicBezTo>
                    <a:pt x="28" y="24"/>
                    <a:pt x="29" y="24"/>
                    <a:pt x="29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1" y="24"/>
                    <a:pt x="31" y="23"/>
                    <a:pt x="31" y="23"/>
                  </a:cubicBezTo>
                  <a:cubicBezTo>
                    <a:pt x="32" y="23"/>
                    <a:pt x="32" y="23"/>
                    <a:pt x="33" y="23"/>
                  </a:cubicBezTo>
                  <a:cubicBezTo>
                    <a:pt x="33" y="23"/>
                    <a:pt x="34" y="22"/>
                    <a:pt x="34" y="21"/>
                  </a:cubicBezTo>
                  <a:cubicBezTo>
                    <a:pt x="34" y="21"/>
                    <a:pt x="34" y="21"/>
                    <a:pt x="34" y="20"/>
                  </a:cubicBezTo>
                  <a:cubicBezTo>
                    <a:pt x="34" y="20"/>
                    <a:pt x="35" y="20"/>
                    <a:pt x="35" y="19"/>
                  </a:cubicBezTo>
                  <a:cubicBezTo>
                    <a:pt x="35" y="19"/>
                    <a:pt x="35" y="19"/>
                    <a:pt x="36" y="19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7"/>
                    <a:pt x="37" y="16"/>
                    <a:pt x="37" y="15"/>
                  </a:cubicBezTo>
                  <a:cubicBezTo>
                    <a:pt x="37" y="15"/>
                    <a:pt x="38" y="14"/>
                    <a:pt x="38" y="14"/>
                  </a:cubicBezTo>
                  <a:cubicBezTo>
                    <a:pt x="38" y="14"/>
                    <a:pt x="38" y="13"/>
                    <a:pt x="39" y="13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1"/>
                    <a:pt x="39" y="11"/>
                    <a:pt x="40" y="10"/>
                  </a:cubicBezTo>
                  <a:cubicBezTo>
                    <a:pt x="40" y="10"/>
                    <a:pt x="40" y="10"/>
                    <a:pt x="41" y="10"/>
                  </a:cubicBezTo>
                  <a:cubicBezTo>
                    <a:pt x="41" y="9"/>
                    <a:pt x="41" y="9"/>
                    <a:pt x="41" y="8"/>
                  </a:cubicBezTo>
                  <a:cubicBezTo>
                    <a:pt x="41" y="8"/>
                    <a:pt x="42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3" y="8"/>
                    <a:pt x="43" y="8"/>
                    <a:pt x="44" y="8"/>
                  </a:cubicBezTo>
                  <a:cubicBezTo>
                    <a:pt x="45" y="8"/>
                    <a:pt x="46" y="7"/>
                    <a:pt x="45" y="6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3" y="5"/>
                    <a:pt x="43" y="4"/>
                    <a:pt x="43" y="4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41" y="3"/>
                    <a:pt x="41" y="2"/>
                  </a:cubicBezTo>
                  <a:cubicBezTo>
                    <a:pt x="41" y="2"/>
                    <a:pt x="41" y="2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39" y="2"/>
                    <a:pt x="38" y="3"/>
                    <a:pt x="38" y="2"/>
                  </a:cubicBezTo>
                  <a:cubicBezTo>
                    <a:pt x="37" y="1"/>
                    <a:pt x="36" y="1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5" y="0"/>
                    <a:pt x="35" y="1"/>
                    <a:pt x="34" y="1"/>
                  </a:cubicBezTo>
                  <a:cubicBezTo>
                    <a:pt x="34" y="1"/>
                    <a:pt x="33" y="1"/>
                    <a:pt x="33" y="1"/>
                  </a:cubicBezTo>
                  <a:cubicBezTo>
                    <a:pt x="32" y="1"/>
                    <a:pt x="32" y="0"/>
                    <a:pt x="31" y="0"/>
                  </a:cubicBezTo>
                  <a:cubicBezTo>
                    <a:pt x="31" y="0"/>
                    <a:pt x="30" y="0"/>
                    <a:pt x="29" y="0"/>
                  </a:cubicBezTo>
                  <a:cubicBezTo>
                    <a:pt x="29" y="1"/>
                    <a:pt x="29" y="1"/>
                    <a:pt x="28" y="2"/>
                  </a:cubicBezTo>
                  <a:cubicBezTo>
                    <a:pt x="28" y="3"/>
                    <a:pt x="28" y="3"/>
                    <a:pt x="27" y="3"/>
                  </a:cubicBezTo>
                  <a:cubicBezTo>
                    <a:pt x="26" y="4"/>
                    <a:pt x="25" y="5"/>
                    <a:pt x="24" y="4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2" y="4"/>
                    <a:pt x="22" y="5"/>
                    <a:pt x="21" y="5"/>
                  </a:cubicBezTo>
                  <a:cubicBezTo>
                    <a:pt x="20" y="5"/>
                    <a:pt x="19" y="5"/>
                    <a:pt x="18" y="5"/>
                  </a:cubicBezTo>
                  <a:cubicBezTo>
                    <a:pt x="17" y="6"/>
                    <a:pt x="18" y="7"/>
                    <a:pt x="18" y="8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3" y="8"/>
                    <a:pt x="11" y="8"/>
                    <a:pt x="10" y="7"/>
                  </a:cubicBezTo>
                  <a:cubicBezTo>
                    <a:pt x="9" y="7"/>
                    <a:pt x="8" y="6"/>
                    <a:pt x="6" y="5"/>
                  </a:cubicBezTo>
                  <a:cubicBezTo>
                    <a:pt x="6" y="6"/>
                    <a:pt x="6" y="8"/>
                    <a:pt x="6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2" y="9"/>
                    <a:pt x="2" y="9"/>
                  </a:cubicBezTo>
                  <a:cubicBezTo>
                    <a:pt x="2" y="10"/>
                    <a:pt x="4" y="9"/>
                    <a:pt x="4" y="11"/>
                  </a:cubicBezTo>
                  <a:cubicBezTo>
                    <a:pt x="3" y="11"/>
                    <a:pt x="3" y="12"/>
                    <a:pt x="2" y="12"/>
                  </a:cubicBezTo>
                  <a:cubicBezTo>
                    <a:pt x="2" y="12"/>
                    <a:pt x="2" y="12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ubicBezTo>
                    <a:pt x="2" y="14"/>
                    <a:pt x="2" y="14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1" y="17"/>
                    <a:pt x="1" y="17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20"/>
                    <a:pt x="2" y="20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3" y="21"/>
                    <a:pt x="5" y="22"/>
                    <a:pt x="5" y="2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2" name="Freeform 808">
              <a:extLst>
                <a:ext uri="{FF2B5EF4-FFF2-40B4-BE49-F238E27FC236}">
                  <a16:creationId xmlns:a16="http://schemas.microsoft.com/office/drawing/2014/main" id="{0F24D8A9-E546-48E3-EB6B-219D127750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51438" y="2725738"/>
              <a:ext cx="287337" cy="538163"/>
            </a:xfrm>
            <a:custGeom>
              <a:avLst/>
              <a:gdLst>
                <a:gd name="T0" fmla="*/ 57 w 69"/>
                <a:gd name="T1" fmla="*/ 88 h 129"/>
                <a:gd name="T2" fmla="*/ 52 w 69"/>
                <a:gd name="T3" fmla="*/ 79 h 129"/>
                <a:gd name="T4" fmla="*/ 36 w 69"/>
                <a:gd name="T5" fmla="*/ 58 h 129"/>
                <a:gd name="T6" fmla="*/ 35 w 69"/>
                <a:gd name="T7" fmla="*/ 54 h 129"/>
                <a:gd name="T8" fmla="*/ 34 w 69"/>
                <a:gd name="T9" fmla="*/ 39 h 129"/>
                <a:gd name="T10" fmla="*/ 27 w 69"/>
                <a:gd name="T11" fmla="*/ 39 h 129"/>
                <a:gd name="T12" fmla="*/ 33 w 69"/>
                <a:gd name="T13" fmla="*/ 30 h 129"/>
                <a:gd name="T14" fmla="*/ 24 w 69"/>
                <a:gd name="T15" fmla="*/ 29 h 129"/>
                <a:gd name="T16" fmla="*/ 18 w 69"/>
                <a:gd name="T17" fmla="*/ 32 h 129"/>
                <a:gd name="T18" fmla="*/ 17 w 69"/>
                <a:gd name="T19" fmla="*/ 37 h 129"/>
                <a:gd name="T20" fmla="*/ 16 w 69"/>
                <a:gd name="T21" fmla="*/ 43 h 129"/>
                <a:gd name="T22" fmla="*/ 16 w 69"/>
                <a:gd name="T23" fmla="*/ 45 h 129"/>
                <a:gd name="T24" fmla="*/ 16 w 69"/>
                <a:gd name="T25" fmla="*/ 51 h 129"/>
                <a:gd name="T26" fmla="*/ 19 w 69"/>
                <a:gd name="T27" fmla="*/ 53 h 129"/>
                <a:gd name="T28" fmla="*/ 15 w 69"/>
                <a:gd name="T29" fmla="*/ 65 h 129"/>
                <a:gd name="T30" fmla="*/ 20 w 69"/>
                <a:gd name="T31" fmla="*/ 56 h 129"/>
                <a:gd name="T32" fmla="*/ 22 w 69"/>
                <a:gd name="T33" fmla="*/ 59 h 129"/>
                <a:gd name="T34" fmla="*/ 20 w 69"/>
                <a:gd name="T35" fmla="*/ 71 h 129"/>
                <a:gd name="T36" fmla="*/ 24 w 69"/>
                <a:gd name="T37" fmla="*/ 72 h 129"/>
                <a:gd name="T38" fmla="*/ 32 w 69"/>
                <a:gd name="T39" fmla="*/ 72 h 129"/>
                <a:gd name="T40" fmla="*/ 33 w 69"/>
                <a:gd name="T41" fmla="*/ 85 h 129"/>
                <a:gd name="T42" fmla="*/ 25 w 69"/>
                <a:gd name="T43" fmla="*/ 91 h 129"/>
                <a:gd name="T44" fmla="*/ 21 w 69"/>
                <a:gd name="T45" fmla="*/ 96 h 129"/>
                <a:gd name="T46" fmla="*/ 19 w 69"/>
                <a:gd name="T47" fmla="*/ 105 h 129"/>
                <a:gd name="T48" fmla="*/ 20 w 69"/>
                <a:gd name="T49" fmla="*/ 109 h 129"/>
                <a:gd name="T50" fmla="*/ 28 w 69"/>
                <a:gd name="T51" fmla="*/ 110 h 129"/>
                <a:gd name="T52" fmla="*/ 25 w 69"/>
                <a:gd name="T53" fmla="*/ 116 h 129"/>
                <a:gd name="T54" fmla="*/ 14 w 69"/>
                <a:gd name="T55" fmla="*/ 127 h 129"/>
                <a:gd name="T56" fmla="*/ 24 w 69"/>
                <a:gd name="T57" fmla="*/ 123 h 129"/>
                <a:gd name="T58" fmla="*/ 34 w 69"/>
                <a:gd name="T59" fmla="*/ 120 h 129"/>
                <a:gd name="T60" fmla="*/ 48 w 69"/>
                <a:gd name="T61" fmla="*/ 119 h 129"/>
                <a:gd name="T62" fmla="*/ 68 w 69"/>
                <a:gd name="T63" fmla="*/ 113 h 129"/>
                <a:gd name="T64" fmla="*/ 63 w 69"/>
                <a:gd name="T65" fmla="*/ 107 h 129"/>
                <a:gd name="T66" fmla="*/ 45 w 69"/>
                <a:gd name="T67" fmla="*/ 121 h 129"/>
                <a:gd name="T68" fmla="*/ 34 w 69"/>
                <a:gd name="T69" fmla="*/ 22 h 129"/>
                <a:gd name="T70" fmla="*/ 12 w 69"/>
                <a:gd name="T71" fmla="*/ 47 h 129"/>
                <a:gd name="T72" fmla="*/ 19 w 69"/>
                <a:gd name="T73" fmla="*/ 60 h 129"/>
                <a:gd name="T74" fmla="*/ 10 w 69"/>
                <a:gd name="T75" fmla="*/ 51 h 129"/>
                <a:gd name="T76" fmla="*/ 49 w 69"/>
                <a:gd name="T77" fmla="*/ 2 h 129"/>
                <a:gd name="T78" fmla="*/ 6 w 69"/>
                <a:gd name="T79" fmla="*/ 41 h 129"/>
                <a:gd name="T80" fmla="*/ 32 w 69"/>
                <a:gd name="T81" fmla="*/ 24 h 129"/>
                <a:gd name="T82" fmla="*/ 32 w 69"/>
                <a:gd name="T83" fmla="*/ 22 h 129"/>
                <a:gd name="T84" fmla="*/ 16 w 69"/>
                <a:gd name="T85" fmla="*/ 44 h 129"/>
                <a:gd name="T86" fmla="*/ 10 w 69"/>
                <a:gd name="T87" fmla="*/ 41 h 129"/>
                <a:gd name="T88" fmla="*/ 14 w 69"/>
                <a:gd name="T89" fmla="*/ 45 h 129"/>
                <a:gd name="T90" fmla="*/ 10 w 69"/>
                <a:gd name="T91" fmla="*/ 60 h 129"/>
                <a:gd name="T92" fmla="*/ 15 w 69"/>
                <a:gd name="T93" fmla="*/ 57 h 129"/>
                <a:gd name="T94" fmla="*/ 12 w 69"/>
                <a:gd name="T95" fmla="*/ 54 h 129"/>
                <a:gd name="T96" fmla="*/ 45 w 69"/>
                <a:gd name="T97" fmla="*/ 7 h 129"/>
                <a:gd name="T98" fmla="*/ 47 w 69"/>
                <a:gd name="T99" fmla="*/ 5 h 129"/>
                <a:gd name="T100" fmla="*/ 45 w 69"/>
                <a:gd name="T101" fmla="*/ 5 h 129"/>
                <a:gd name="T102" fmla="*/ 47 w 69"/>
                <a:gd name="T103" fmla="*/ 4 h 129"/>
                <a:gd name="T104" fmla="*/ 6 w 69"/>
                <a:gd name="T105" fmla="*/ 40 h 129"/>
                <a:gd name="T106" fmla="*/ 9 w 69"/>
                <a:gd name="T107" fmla="*/ 36 h 129"/>
                <a:gd name="T108" fmla="*/ 12 w 69"/>
                <a:gd name="T109" fmla="*/ 33 h 129"/>
                <a:gd name="T110" fmla="*/ 7 w 69"/>
                <a:gd name="T111" fmla="*/ 33 h 129"/>
                <a:gd name="T112" fmla="*/ 25 w 69"/>
                <a:gd name="T113" fmla="*/ 82 h 129"/>
                <a:gd name="T114" fmla="*/ 2 w 69"/>
                <a:gd name="T115" fmla="*/ 77 h 129"/>
                <a:gd name="T116" fmla="*/ 7 w 69"/>
                <a:gd name="T117" fmla="*/ 79 h 129"/>
                <a:gd name="T118" fmla="*/ 18 w 69"/>
                <a:gd name="T119" fmla="*/ 78 h 129"/>
                <a:gd name="T120" fmla="*/ 17 w 69"/>
                <a:gd name="T121" fmla="*/ 7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9" h="129">
                  <a:moveTo>
                    <a:pt x="50" y="119"/>
                  </a:moveTo>
                  <a:cubicBezTo>
                    <a:pt x="50" y="119"/>
                    <a:pt x="50" y="119"/>
                    <a:pt x="50" y="119"/>
                  </a:cubicBezTo>
                  <a:cubicBezTo>
                    <a:pt x="49" y="119"/>
                    <a:pt x="49" y="119"/>
                    <a:pt x="49" y="119"/>
                  </a:cubicBezTo>
                  <a:cubicBezTo>
                    <a:pt x="50" y="119"/>
                    <a:pt x="50" y="119"/>
                    <a:pt x="50" y="119"/>
                  </a:cubicBezTo>
                  <a:close/>
                  <a:moveTo>
                    <a:pt x="63" y="111"/>
                  </a:moveTo>
                  <a:cubicBezTo>
                    <a:pt x="62" y="111"/>
                    <a:pt x="62" y="111"/>
                    <a:pt x="62" y="111"/>
                  </a:cubicBezTo>
                  <a:cubicBezTo>
                    <a:pt x="63" y="112"/>
                    <a:pt x="63" y="112"/>
                    <a:pt x="63" y="112"/>
                  </a:cubicBezTo>
                  <a:cubicBezTo>
                    <a:pt x="64" y="112"/>
                    <a:pt x="64" y="112"/>
                    <a:pt x="64" y="112"/>
                  </a:cubicBezTo>
                  <a:cubicBezTo>
                    <a:pt x="64" y="111"/>
                    <a:pt x="64" y="111"/>
                    <a:pt x="64" y="111"/>
                  </a:cubicBezTo>
                  <a:lnTo>
                    <a:pt x="63" y="111"/>
                  </a:lnTo>
                  <a:close/>
                  <a:moveTo>
                    <a:pt x="69" y="101"/>
                  </a:moveTo>
                  <a:cubicBezTo>
                    <a:pt x="69" y="100"/>
                    <a:pt x="69" y="99"/>
                    <a:pt x="69" y="99"/>
                  </a:cubicBezTo>
                  <a:cubicBezTo>
                    <a:pt x="69" y="95"/>
                    <a:pt x="66" y="93"/>
                    <a:pt x="63" y="93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2" y="93"/>
                    <a:pt x="61" y="93"/>
                    <a:pt x="60" y="93"/>
                  </a:cubicBezTo>
                  <a:cubicBezTo>
                    <a:pt x="60" y="94"/>
                    <a:pt x="60" y="94"/>
                    <a:pt x="60" y="94"/>
                  </a:cubicBezTo>
                  <a:cubicBezTo>
                    <a:pt x="59" y="94"/>
                    <a:pt x="59" y="95"/>
                    <a:pt x="59" y="96"/>
                  </a:cubicBezTo>
                  <a:cubicBezTo>
                    <a:pt x="58" y="96"/>
                    <a:pt x="58" y="96"/>
                    <a:pt x="58" y="96"/>
                  </a:cubicBezTo>
                  <a:cubicBezTo>
                    <a:pt x="57" y="95"/>
                    <a:pt x="57" y="95"/>
                    <a:pt x="57" y="95"/>
                  </a:cubicBezTo>
                  <a:cubicBezTo>
                    <a:pt x="57" y="94"/>
                    <a:pt x="57" y="94"/>
                    <a:pt x="57" y="94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7" y="94"/>
                    <a:pt x="57" y="93"/>
                    <a:pt x="58" y="92"/>
                  </a:cubicBezTo>
                  <a:cubicBezTo>
                    <a:pt x="59" y="91"/>
                    <a:pt x="58" y="89"/>
                    <a:pt x="57" y="88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87"/>
                    <a:pt x="55" y="86"/>
                    <a:pt x="54" y="86"/>
                  </a:cubicBezTo>
                  <a:cubicBezTo>
                    <a:pt x="54" y="85"/>
                    <a:pt x="54" y="85"/>
                    <a:pt x="54" y="85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0" y="85"/>
                    <a:pt x="50" y="85"/>
                    <a:pt x="50" y="85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2" y="85"/>
                    <a:pt x="53" y="85"/>
                    <a:pt x="53" y="85"/>
                  </a:cubicBezTo>
                  <a:cubicBezTo>
                    <a:pt x="54" y="85"/>
                    <a:pt x="54" y="85"/>
                    <a:pt x="54" y="85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56" y="85"/>
                    <a:pt x="55" y="83"/>
                    <a:pt x="54" y="8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0" y="75"/>
                    <a:pt x="48" y="75"/>
                    <a:pt x="47" y="75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6" y="73"/>
                    <a:pt x="45" y="72"/>
                    <a:pt x="45" y="71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4" y="70"/>
                    <a:pt x="44" y="69"/>
                    <a:pt x="44" y="68"/>
                  </a:cubicBezTo>
                  <a:cubicBezTo>
                    <a:pt x="44" y="67"/>
                    <a:pt x="44" y="67"/>
                    <a:pt x="44" y="67"/>
                  </a:cubicBezTo>
                  <a:cubicBezTo>
                    <a:pt x="44" y="67"/>
                    <a:pt x="44" y="67"/>
                    <a:pt x="44" y="67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65"/>
                    <a:pt x="44" y="64"/>
                    <a:pt x="43" y="64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2"/>
                    <a:pt x="41" y="62"/>
                    <a:pt x="41" y="61"/>
                  </a:cubicBezTo>
                  <a:cubicBezTo>
                    <a:pt x="40" y="61"/>
                    <a:pt x="40" y="60"/>
                    <a:pt x="40" y="60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4" y="59"/>
                    <a:pt x="34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2" y="59"/>
                    <a:pt x="31" y="59"/>
                    <a:pt x="30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30" y="58"/>
                    <a:pt x="31" y="58"/>
                    <a:pt x="31" y="59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5" y="56"/>
                    <a:pt x="35" y="56"/>
                    <a:pt x="35" y="57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37" y="56"/>
                    <a:pt x="37" y="56"/>
                    <a:pt x="37" y="56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5" y="54"/>
                    <a:pt x="35" y="54"/>
                    <a:pt x="35" y="54"/>
                  </a:cubicBezTo>
                  <a:cubicBezTo>
                    <a:pt x="35" y="54"/>
                    <a:pt x="35" y="54"/>
                    <a:pt x="35" y="54"/>
                  </a:cubicBezTo>
                  <a:cubicBezTo>
                    <a:pt x="34" y="54"/>
                    <a:pt x="33" y="54"/>
                    <a:pt x="32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7" y="52"/>
                    <a:pt x="37" y="52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9" y="49"/>
                    <a:pt x="39" y="48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39" y="47"/>
                    <a:pt x="40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0" y="45"/>
                    <a:pt x="40" y="44"/>
                    <a:pt x="41" y="43"/>
                  </a:cubicBezTo>
                  <a:cubicBezTo>
                    <a:pt x="41" y="43"/>
                    <a:pt x="42" y="42"/>
                    <a:pt x="42" y="42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1" y="40"/>
                    <a:pt x="41" y="39"/>
                    <a:pt x="40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6" y="39"/>
                    <a:pt x="35" y="39"/>
                    <a:pt x="34" y="39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3" y="39"/>
                    <a:pt x="32" y="39"/>
                    <a:pt x="32" y="39"/>
                  </a:cubicBezTo>
                  <a:cubicBezTo>
                    <a:pt x="32" y="39"/>
                    <a:pt x="31" y="39"/>
                    <a:pt x="31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8" y="36"/>
                    <a:pt x="28" y="36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30" y="34"/>
                    <a:pt x="31" y="33"/>
                    <a:pt x="32" y="32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29"/>
                    <a:pt x="34" y="29"/>
                    <a:pt x="34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0" y="28"/>
                    <a:pt x="29" y="29"/>
                    <a:pt x="29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30"/>
                    <a:pt x="24" y="30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5"/>
                    <a:pt x="19" y="35"/>
                    <a:pt x="19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1"/>
                    <a:pt x="15" y="41"/>
                    <a:pt x="15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7" y="43"/>
                    <a:pt x="17" y="43"/>
                    <a:pt x="16" y="43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4" y="50"/>
                    <a:pt x="13" y="50"/>
                    <a:pt x="13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4" y="50"/>
                    <a:pt x="14" y="51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5" y="52"/>
                    <a:pt x="15" y="52"/>
                    <a:pt x="16" y="53"/>
                  </a:cubicBezTo>
                  <a:cubicBezTo>
                    <a:pt x="17" y="52"/>
                    <a:pt x="18" y="51"/>
                    <a:pt x="19" y="50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8" y="52"/>
                    <a:pt x="17" y="52"/>
                    <a:pt x="17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7" y="54"/>
                    <a:pt x="16" y="55"/>
                    <a:pt x="16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6" y="56"/>
                    <a:pt x="16" y="56"/>
                    <a:pt x="16" y="57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6" y="57"/>
                    <a:pt x="16" y="58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1"/>
                    <a:pt x="17" y="61"/>
                    <a:pt x="17" y="60"/>
                  </a:cubicBezTo>
                  <a:cubicBezTo>
                    <a:pt x="17" y="61"/>
                    <a:pt x="17" y="61"/>
                    <a:pt x="17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9" y="61"/>
                    <a:pt x="19" y="61"/>
                    <a:pt x="19" y="61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1" y="59"/>
                    <a:pt x="21" y="58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1" y="57"/>
                    <a:pt x="21" y="58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0"/>
                    <a:pt x="22" y="59"/>
                    <a:pt x="22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21" y="67"/>
                    <a:pt x="21" y="68"/>
                    <a:pt x="20" y="69"/>
                  </a:cubicBezTo>
                  <a:cubicBezTo>
                    <a:pt x="19" y="69"/>
                    <a:pt x="19" y="70"/>
                    <a:pt x="20" y="71"/>
                  </a:cubicBezTo>
                  <a:cubicBezTo>
                    <a:pt x="20" y="71"/>
                    <a:pt x="20" y="71"/>
                    <a:pt x="20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2"/>
                    <a:pt x="19" y="73"/>
                    <a:pt x="20" y="73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6" y="73"/>
                    <a:pt x="26" y="73"/>
                    <a:pt x="26" y="73"/>
                  </a:cubicBezTo>
                  <a:cubicBezTo>
                    <a:pt x="26" y="73"/>
                    <a:pt x="26" y="73"/>
                    <a:pt x="26" y="73"/>
                  </a:cubicBezTo>
                  <a:cubicBezTo>
                    <a:pt x="26" y="72"/>
                    <a:pt x="26" y="72"/>
                    <a:pt x="26" y="72"/>
                  </a:cubicBezTo>
                  <a:cubicBezTo>
                    <a:pt x="26" y="73"/>
                    <a:pt x="26" y="73"/>
                    <a:pt x="26" y="73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9" y="72"/>
                    <a:pt x="29" y="72"/>
                    <a:pt x="29" y="72"/>
                  </a:cubicBezTo>
                  <a:cubicBezTo>
                    <a:pt x="29" y="72"/>
                    <a:pt x="29" y="72"/>
                    <a:pt x="29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1" y="71"/>
                    <a:pt x="32" y="71"/>
                    <a:pt x="33" y="71"/>
                  </a:cubicBezTo>
                  <a:cubicBezTo>
                    <a:pt x="33" y="71"/>
                    <a:pt x="33" y="71"/>
                    <a:pt x="33" y="71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3" y="71"/>
                    <a:pt x="33" y="71"/>
                    <a:pt x="33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1" y="74"/>
                    <a:pt x="31" y="74"/>
                    <a:pt x="31" y="74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30" y="74"/>
                    <a:pt x="30" y="75"/>
                    <a:pt x="29" y="76"/>
                  </a:cubicBezTo>
                  <a:cubicBezTo>
                    <a:pt x="30" y="77"/>
                    <a:pt x="31" y="78"/>
                    <a:pt x="31" y="78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32" y="81"/>
                    <a:pt x="32" y="81"/>
                    <a:pt x="32" y="81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33" y="81"/>
                    <a:pt x="34" y="80"/>
                    <a:pt x="34" y="79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5" y="81"/>
                    <a:pt x="35" y="81"/>
                    <a:pt x="35" y="81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4" y="83"/>
                    <a:pt x="34" y="83"/>
                    <a:pt x="34" y="83"/>
                  </a:cubicBezTo>
                  <a:cubicBezTo>
                    <a:pt x="34" y="83"/>
                    <a:pt x="33" y="84"/>
                    <a:pt x="33" y="85"/>
                  </a:cubicBezTo>
                  <a:cubicBezTo>
                    <a:pt x="34" y="85"/>
                    <a:pt x="34" y="85"/>
                    <a:pt x="34" y="85"/>
                  </a:cubicBezTo>
                  <a:cubicBezTo>
                    <a:pt x="35" y="85"/>
                    <a:pt x="35" y="85"/>
                    <a:pt x="35" y="85"/>
                  </a:cubicBezTo>
                  <a:cubicBezTo>
                    <a:pt x="34" y="86"/>
                    <a:pt x="33" y="86"/>
                    <a:pt x="33" y="87"/>
                  </a:cubicBezTo>
                  <a:cubicBezTo>
                    <a:pt x="33" y="88"/>
                    <a:pt x="34" y="89"/>
                    <a:pt x="35" y="90"/>
                  </a:cubicBezTo>
                  <a:cubicBezTo>
                    <a:pt x="36" y="90"/>
                    <a:pt x="36" y="90"/>
                    <a:pt x="36" y="90"/>
                  </a:cubicBezTo>
                  <a:cubicBezTo>
                    <a:pt x="35" y="90"/>
                    <a:pt x="35" y="90"/>
                    <a:pt x="35" y="90"/>
                  </a:cubicBezTo>
                  <a:cubicBezTo>
                    <a:pt x="34" y="90"/>
                    <a:pt x="34" y="90"/>
                    <a:pt x="34" y="90"/>
                  </a:cubicBezTo>
                  <a:cubicBezTo>
                    <a:pt x="34" y="89"/>
                    <a:pt x="34" y="89"/>
                    <a:pt x="34" y="8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3" y="90"/>
                    <a:pt x="33" y="91"/>
                    <a:pt x="33" y="91"/>
                  </a:cubicBezTo>
                  <a:cubicBezTo>
                    <a:pt x="33" y="91"/>
                    <a:pt x="33" y="91"/>
                    <a:pt x="33" y="91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7" y="90"/>
                    <a:pt x="27" y="90"/>
                    <a:pt x="27" y="90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7" y="90"/>
                    <a:pt x="27" y="91"/>
                    <a:pt x="26" y="91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6" y="91"/>
                    <a:pt x="26" y="91"/>
                    <a:pt x="26" y="91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5" y="90"/>
                    <a:pt x="25" y="90"/>
                    <a:pt x="25" y="90"/>
                  </a:cubicBezTo>
                  <a:cubicBezTo>
                    <a:pt x="25" y="90"/>
                    <a:pt x="25" y="89"/>
                    <a:pt x="25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2" y="89"/>
                    <a:pt x="22" y="89"/>
                    <a:pt x="22" y="89"/>
                  </a:cubicBezTo>
                  <a:cubicBezTo>
                    <a:pt x="22" y="89"/>
                    <a:pt x="22" y="90"/>
                    <a:pt x="22" y="90"/>
                  </a:cubicBezTo>
                  <a:cubicBezTo>
                    <a:pt x="23" y="91"/>
                    <a:pt x="23" y="91"/>
                    <a:pt x="23" y="91"/>
                  </a:cubicBezTo>
                  <a:cubicBezTo>
                    <a:pt x="23" y="91"/>
                    <a:pt x="23" y="91"/>
                    <a:pt x="23" y="91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4" y="91"/>
                    <a:pt x="24" y="91"/>
                    <a:pt x="24" y="91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5" y="92"/>
                    <a:pt x="24" y="92"/>
                    <a:pt x="24" y="92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23" y="94"/>
                    <a:pt x="23" y="94"/>
                    <a:pt x="22" y="94"/>
                  </a:cubicBezTo>
                  <a:cubicBezTo>
                    <a:pt x="22" y="95"/>
                    <a:pt x="21" y="95"/>
                    <a:pt x="21" y="96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24" y="95"/>
                    <a:pt x="24" y="95"/>
                    <a:pt x="24" y="9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6" y="96"/>
                    <a:pt x="26" y="96"/>
                    <a:pt x="26" y="96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6" y="97"/>
                    <a:pt x="26" y="97"/>
                    <a:pt x="26" y="97"/>
                  </a:cubicBezTo>
                  <a:cubicBezTo>
                    <a:pt x="26" y="97"/>
                    <a:pt x="26" y="98"/>
                    <a:pt x="25" y="98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7" y="99"/>
                    <a:pt x="27" y="99"/>
                    <a:pt x="27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101"/>
                    <a:pt x="25" y="102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1" y="104"/>
                    <a:pt x="21" y="104"/>
                    <a:pt x="20" y="104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8" y="106"/>
                    <a:pt x="17" y="106"/>
                    <a:pt x="17" y="106"/>
                  </a:cubicBezTo>
                  <a:cubicBezTo>
                    <a:pt x="17" y="107"/>
                    <a:pt x="17" y="107"/>
                    <a:pt x="17" y="107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7" y="109"/>
                    <a:pt x="17" y="109"/>
                    <a:pt x="17" y="109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18" y="108"/>
                    <a:pt x="19" y="109"/>
                    <a:pt x="19" y="108"/>
                  </a:cubicBezTo>
                  <a:cubicBezTo>
                    <a:pt x="19" y="108"/>
                    <a:pt x="19" y="108"/>
                    <a:pt x="19" y="108"/>
                  </a:cubicBezTo>
                  <a:cubicBezTo>
                    <a:pt x="19" y="108"/>
                    <a:pt x="19" y="108"/>
                    <a:pt x="19" y="108"/>
                  </a:cubicBezTo>
                  <a:cubicBezTo>
                    <a:pt x="20" y="108"/>
                    <a:pt x="20" y="108"/>
                    <a:pt x="20" y="108"/>
                  </a:cubicBezTo>
                  <a:cubicBezTo>
                    <a:pt x="20" y="108"/>
                    <a:pt x="20" y="108"/>
                    <a:pt x="20" y="108"/>
                  </a:cubicBezTo>
                  <a:cubicBezTo>
                    <a:pt x="20" y="108"/>
                    <a:pt x="20" y="108"/>
                    <a:pt x="20" y="108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9" y="110"/>
                    <a:pt x="19" y="110"/>
                    <a:pt x="19" y="110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21" y="108"/>
                    <a:pt x="21" y="108"/>
                    <a:pt x="21" y="108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24" y="108"/>
                    <a:pt x="24" y="108"/>
                    <a:pt x="24" y="108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24" y="109"/>
                    <a:pt x="24" y="109"/>
                    <a:pt x="24" y="109"/>
                  </a:cubicBezTo>
                  <a:cubicBezTo>
                    <a:pt x="25" y="109"/>
                    <a:pt x="25" y="109"/>
                    <a:pt x="25" y="109"/>
                  </a:cubicBezTo>
                  <a:cubicBezTo>
                    <a:pt x="26" y="109"/>
                    <a:pt x="26" y="109"/>
                    <a:pt x="26" y="109"/>
                  </a:cubicBezTo>
                  <a:cubicBezTo>
                    <a:pt x="26" y="109"/>
                    <a:pt x="26" y="109"/>
                    <a:pt x="26" y="109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4" y="109"/>
                    <a:pt x="24" y="109"/>
                    <a:pt x="24" y="109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5" y="111"/>
                    <a:pt x="25" y="111"/>
                    <a:pt x="25" y="111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7" y="110"/>
                    <a:pt x="27" y="110"/>
                    <a:pt x="27" y="110"/>
                  </a:cubicBezTo>
                  <a:cubicBezTo>
                    <a:pt x="27" y="110"/>
                    <a:pt x="27" y="110"/>
                    <a:pt x="27" y="110"/>
                  </a:cubicBezTo>
                  <a:cubicBezTo>
                    <a:pt x="28" y="110"/>
                    <a:pt x="28" y="110"/>
                    <a:pt x="28" y="110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29" y="111"/>
                    <a:pt x="29" y="111"/>
                    <a:pt x="29" y="111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31" y="112"/>
                    <a:pt x="32" y="112"/>
                    <a:pt x="32" y="112"/>
                  </a:cubicBezTo>
                  <a:cubicBezTo>
                    <a:pt x="33" y="112"/>
                    <a:pt x="33" y="112"/>
                    <a:pt x="33" y="112"/>
                  </a:cubicBezTo>
                  <a:cubicBezTo>
                    <a:pt x="33" y="111"/>
                    <a:pt x="34" y="111"/>
                    <a:pt x="34" y="110"/>
                  </a:cubicBezTo>
                  <a:cubicBezTo>
                    <a:pt x="34" y="111"/>
                    <a:pt x="34" y="111"/>
                    <a:pt x="34" y="111"/>
                  </a:cubicBezTo>
                  <a:cubicBezTo>
                    <a:pt x="35" y="111"/>
                    <a:pt x="35" y="110"/>
                    <a:pt x="36" y="110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8" y="108"/>
                    <a:pt x="38" y="108"/>
                    <a:pt x="38" y="108"/>
                  </a:cubicBezTo>
                  <a:cubicBezTo>
                    <a:pt x="38" y="108"/>
                    <a:pt x="38" y="108"/>
                    <a:pt x="38" y="108"/>
                  </a:cubicBezTo>
                  <a:cubicBezTo>
                    <a:pt x="37" y="109"/>
                    <a:pt x="37" y="110"/>
                    <a:pt x="36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2"/>
                    <a:pt x="34" y="113"/>
                    <a:pt x="34" y="113"/>
                  </a:cubicBezTo>
                  <a:cubicBezTo>
                    <a:pt x="34" y="114"/>
                    <a:pt x="34" y="114"/>
                    <a:pt x="34" y="114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3" y="114"/>
                    <a:pt x="33" y="114"/>
                    <a:pt x="33" y="114"/>
                  </a:cubicBezTo>
                  <a:cubicBezTo>
                    <a:pt x="33" y="115"/>
                    <a:pt x="32" y="115"/>
                    <a:pt x="31" y="115"/>
                  </a:cubicBezTo>
                  <a:cubicBezTo>
                    <a:pt x="31" y="114"/>
                    <a:pt x="31" y="114"/>
                    <a:pt x="31" y="114"/>
                  </a:cubicBezTo>
                  <a:cubicBezTo>
                    <a:pt x="30" y="114"/>
                    <a:pt x="29" y="114"/>
                    <a:pt x="28" y="114"/>
                  </a:cubicBezTo>
                  <a:cubicBezTo>
                    <a:pt x="27" y="114"/>
                    <a:pt x="26" y="114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4" y="117"/>
                    <a:pt x="24" y="117"/>
                    <a:pt x="24" y="117"/>
                  </a:cubicBezTo>
                  <a:cubicBezTo>
                    <a:pt x="23" y="117"/>
                    <a:pt x="23" y="117"/>
                    <a:pt x="22" y="117"/>
                  </a:cubicBezTo>
                  <a:cubicBezTo>
                    <a:pt x="22" y="117"/>
                    <a:pt x="22" y="118"/>
                    <a:pt x="22" y="119"/>
                  </a:cubicBezTo>
                  <a:cubicBezTo>
                    <a:pt x="21" y="120"/>
                    <a:pt x="21" y="120"/>
                    <a:pt x="20" y="121"/>
                  </a:cubicBezTo>
                  <a:cubicBezTo>
                    <a:pt x="20" y="121"/>
                    <a:pt x="20" y="121"/>
                    <a:pt x="20" y="121"/>
                  </a:cubicBezTo>
                  <a:cubicBezTo>
                    <a:pt x="19" y="121"/>
                    <a:pt x="19" y="121"/>
                    <a:pt x="19" y="121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8" y="123"/>
                    <a:pt x="18" y="123"/>
                    <a:pt x="18" y="123"/>
                  </a:cubicBezTo>
                  <a:cubicBezTo>
                    <a:pt x="17" y="124"/>
                    <a:pt x="17" y="124"/>
                    <a:pt x="17" y="124"/>
                  </a:cubicBezTo>
                  <a:cubicBezTo>
                    <a:pt x="17" y="124"/>
                    <a:pt x="17" y="124"/>
                    <a:pt x="17" y="124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6" y="127"/>
                    <a:pt x="16" y="127"/>
                    <a:pt x="16" y="127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8" y="127"/>
                    <a:pt x="18" y="127"/>
                    <a:pt x="18" y="127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21" y="124"/>
                    <a:pt x="21" y="124"/>
                    <a:pt x="21" y="124"/>
                  </a:cubicBezTo>
                  <a:cubicBezTo>
                    <a:pt x="21" y="125"/>
                    <a:pt x="21" y="125"/>
                    <a:pt x="21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23" y="124"/>
                    <a:pt x="23" y="124"/>
                    <a:pt x="23" y="124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5" y="123"/>
                    <a:pt x="25" y="123"/>
                    <a:pt x="25" y="123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8" y="126"/>
                    <a:pt x="28" y="126"/>
                    <a:pt x="28" y="126"/>
                  </a:cubicBezTo>
                  <a:cubicBezTo>
                    <a:pt x="29" y="126"/>
                    <a:pt x="29" y="126"/>
                    <a:pt x="29" y="126"/>
                  </a:cubicBezTo>
                  <a:cubicBezTo>
                    <a:pt x="29" y="125"/>
                    <a:pt x="29" y="125"/>
                    <a:pt x="29" y="125"/>
                  </a:cubicBezTo>
                  <a:cubicBezTo>
                    <a:pt x="30" y="124"/>
                    <a:pt x="30" y="124"/>
                    <a:pt x="30" y="124"/>
                  </a:cubicBezTo>
                  <a:cubicBezTo>
                    <a:pt x="30" y="124"/>
                    <a:pt x="30" y="124"/>
                    <a:pt x="30" y="124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30" y="122"/>
                    <a:pt x="30" y="122"/>
                    <a:pt x="30" y="122"/>
                  </a:cubicBezTo>
                  <a:cubicBezTo>
                    <a:pt x="30" y="121"/>
                    <a:pt x="30" y="121"/>
                    <a:pt x="30" y="121"/>
                  </a:cubicBezTo>
                  <a:cubicBezTo>
                    <a:pt x="30" y="121"/>
                    <a:pt x="30" y="121"/>
                    <a:pt x="30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32" y="121"/>
                    <a:pt x="32" y="121"/>
                    <a:pt x="32" y="121"/>
                  </a:cubicBezTo>
                  <a:cubicBezTo>
                    <a:pt x="32" y="121"/>
                    <a:pt x="32" y="121"/>
                    <a:pt x="32" y="121"/>
                  </a:cubicBezTo>
                  <a:cubicBezTo>
                    <a:pt x="33" y="121"/>
                    <a:pt x="33" y="121"/>
                    <a:pt x="33" y="121"/>
                  </a:cubicBezTo>
                  <a:cubicBezTo>
                    <a:pt x="33" y="120"/>
                    <a:pt x="33" y="120"/>
                    <a:pt x="33" y="120"/>
                  </a:cubicBezTo>
                  <a:cubicBezTo>
                    <a:pt x="34" y="120"/>
                    <a:pt x="34" y="120"/>
                    <a:pt x="34" y="120"/>
                  </a:cubicBezTo>
                  <a:cubicBezTo>
                    <a:pt x="35" y="120"/>
                    <a:pt x="35" y="120"/>
                    <a:pt x="35" y="120"/>
                  </a:cubicBezTo>
                  <a:cubicBezTo>
                    <a:pt x="36" y="120"/>
                    <a:pt x="37" y="121"/>
                    <a:pt x="38" y="122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9" y="121"/>
                    <a:pt x="40" y="121"/>
                    <a:pt x="41" y="122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42" y="120"/>
                    <a:pt x="42" y="120"/>
                    <a:pt x="42" y="120"/>
                  </a:cubicBezTo>
                  <a:cubicBezTo>
                    <a:pt x="42" y="120"/>
                    <a:pt x="42" y="120"/>
                    <a:pt x="42" y="120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4" y="120"/>
                    <a:pt x="44" y="120"/>
                    <a:pt x="44" y="120"/>
                  </a:cubicBezTo>
                  <a:cubicBezTo>
                    <a:pt x="45" y="120"/>
                    <a:pt x="45" y="120"/>
                    <a:pt x="45" y="120"/>
                  </a:cubicBezTo>
                  <a:cubicBezTo>
                    <a:pt x="45" y="120"/>
                    <a:pt x="45" y="120"/>
                    <a:pt x="45" y="120"/>
                  </a:cubicBezTo>
                  <a:cubicBezTo>
                    <a:pt x="46" y="119"/>
                    <a:pt x="46" y="119"/>
                    <a:pt x="47" y="119"/>
                  </a:cubicBezTo>
                  <a:cubicBezTo>
                    <a:pt x="47" y="119"/>
                    <a:pt x="47" y="119"/>
                    <a:pt x="47" y="119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7" y="118"/>
                    <a:pt x="47" y="119"/>
                    <a:pt x="48" y="119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9" y="119"/>
                    <a:pt x="49" y="119"/>
                    <a:pt x="49" y="119"/>
                  </a:cubicBezTo>
                  <a:cubicBezTo>
                    <a:pt x="49" y="119"/>
                    <a:pt x="49" y="119"/>
                    <a:pt x="49" y="119"/>
                  </a:cubicBezTo>
                  <a:cubicBezTo>
                    <a:pt x="49" y="119"/>
                    <a:pt x="49" y="119"/>
                    <a:pt x="49" y="119"/>
                  </a:cubicBezTo>
                  <a:cubicBezTo>
                    <a:pt x="49" y="119"/>
                    <a:pt x="49" y="119"/>
                    <a:pt x="49" y="119"/>
                  </a:cubicBezTo>
                  <a:cubicBezTo>
                    <a:pt x="50" y="119"/>
                    <a:pt x="50" y="119"/>
                    <a:pt x="50" y="119"/>
                  </a:cubicBezTo>
                  <a:cubicBezTo>
                    <a:pt x="50" y="119"/>
                    <a:pt x="50" y="119"/>
                    <a:pt x="50" y="119"/>
                  </a:cubicBezTo>
                  <a:cubicBezTo>
                    <a:pt x="50" y="119"/>
                    <a:pt x="50" y="119"/>
                    <a:pt x="50" y="119"/>
                  </a:cubicBezTo>
                  <a:cubicBezTo>
                    <a:pt x="51" y="120"/>
                    <a:pt x="51" y="120"/>
                    <a:pt x="51" y="120"/>
                  </a:cubicBezTo>
                  <a:cubicBezTo>
                    <a:pt x="52" y="119"/>
                    <a:pt x="53" y="119"/>
                    <a:pt x="55" y="118"/>
                  </a:cubicBezTo>
                  <a:cubicBezTo>
                    <a:pt x="56" y="119"/>
                    <a:pt x="58" y="119"/>
                    <a:pt x="59" y="119"/>
                  </a:cubicBezTo>
                  <a:cubicBezTo>
                    <a:pt x="60" y="118"/>
                    <a:pt x="60" y="118"/>
                    <a:pt x="60" y="118"/>
                  </a:cubicBezTo>
                  <a:cubicBezTo>
                    <a:pt x="62" y="118"/>
                    <a:pt x="62" y="118"/>
                    <a:pt x="62" y="118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4" y="116"/>
                    <a:pt x="64" y="116"/>
                    <a:pt x="64" y="116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65" y="115"/>
                    <a:pt x="65" y="115"/>
                    <a:pt x="65" y="115"/>
                  </a:cubicBezTo>
                  <a:cubicBezTo>
                    <a:pt x="66" y="115"/>
                    <a:pt x="66" y="115"/>
                    <a:pt x="66" y="115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8" y="111"/>
                    <a:pt x="68" y="111"/>
                    <a:pt x="68" y="111"/>
                  </a:cubicBezTo>
                  <a:cubicBezTo>
                    <a:pt x="68" y="111"/>
                    <a:pt x="68" y="111"/>
                    <a:pt x="68" y="111"/>
                  </a:cubicBezTo>
                  <a:cubicBezTo>
                    <a:pt x="66" y="111"/>
                    <a:pt x="65" y="112"/>
                    <a:pt x="64" y="112"/>
                  </a:cubicBezTo>
                  <a:cubicBezTo>
                    <a:pt x="63" y="112"/>
                    <a:pt x="63" y="112"/>
                    <a:pt x="63" y="112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0" y="110"/>
                    <a:pt x="60" y="110"/>
                    <a:pt x="60" y="110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3" y="110"/>
                    <a:pt x="63" y="110"/>
                    <a:pt x="63" y="110"/>
                  </a:cubicBezTo>
                  <a:cubicBezTo>
                    <a:pt x="63" y="110"/>
                    <a:pt x="63" y="110"/>
                    <a:pt x="63" y="110"/>
                  </a:cubicBezTo>
                  <a:cubicBezTo>
                    <a:pt x="64" y="109"/>
                    <a:pt x="64" y="109"/>
                    <a:pt x="64" y="109"/>
                  </a:cubicBezTo>
                  <a:cubicBezTo>
                    <a:pt x="64" y="107"/>
                    <a:pt x="64" y="107"/>
                    <a:pt x="64" y="107"/>
                  </a:cubicBezTo>
                  <a:cubicBezTo>
                    <a:pt x="63" y="108"/>
                    <a:pt x="63" y="108"/>
                    <a:pt x="62" y="108"/>
                  </a:cubicBezTo>
                  <a:cubicBezTo>
                    <a:pt x="62" y="108"/>
                    <a:pt x="62" y="108"/>
                    <a:pt x="62" y="108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4" y="107"/>
                    <a:pt x="64" y="107"/>
                    <a:pt x="64" y="107"/>
                  </a:cubicBezTo>
                  <a:cubicBezTo>
                    <a:pt x="64" y="107"/>
                    <a:pt x="64" y="107"/>
                    <a:pt x="64" y="107"/>
                  </a:cubicBezTo>
                  <a:cubicBezTo>
                    <a:pt x="65" y="107"/>
                    <a:pt x="65" y="107"/>
                    <a:pt x="65" y="107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66" y="105"/>
                    <a:pt x="66" y="105"/>
                    <a:pt x="66" y="105"/>
                  </a:cubicBezTo>
                  <a:cubicBezTo>
                    <a:pt x="66" y="105"/>
                    <a:pt x="66" y="105"/>
                    <a:pt x="66" y="105"/>
                  </a:cubicBezTo>
                  <a:cubicBezTo>
                    <a:pt x="65" y="105"/>
                    <a:pt x="65" y="105"/>
                    <a:pt x="65" y="105"/>
                  </a:cubicBezTo>
                  <a:cubicBezTo>
                    <a:pt x="65" y="105"/>
                    <a:pt x="65" y="105"/>
                    <a:pt x="65" y="105"/>
                  </a:cubicBezTo>
                  <a:cubicBezTo>
                    <a:pt x="66" y="105"/>
                    <a:pt x="66" y="105"/>
                    <a:pt x="66" y="105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6" y="104"/>
                    <a:pt x="66" y="105"/>
                    <a:pt x="67" y="105"/>
                  </a:cubicBezTo>
                  <a:cubicBezTo>
                    <a:pt x="67" y="105"/>
                    <a:pt x="67" y="104"/>
                    <a:pt x="68" y="104"/>
                  </a:cubicBezTo>
                  <a:cubicBezTo>
                    <a:pt x="68" y="103"/>
                    <a:pt x="68" y="103"/>
                    <a:pt x="68" y="103"/>
                  </a:cubicBez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9" y="102"/>
                    <a:pt x="69" y="101"/>
                  </a:cubicBezTo>
                  <a:close/>
                  <a:moveTo>
                    <a:pt x="47" y="119"/>
                  </a:moveTo>
                  <a:cubicBezTo>
                    <a:pt x="46" y="120"/>
                    <a:pt x="46" y="120"/>
                    <a:pt x="46" y="120"/>
                  </a:cubicBezTo>
                  <a:cubicBezTo>
                    <a:pt x="46" y="120"/>
                    <a:pt x="46" y="120"/>
                    <a:pt x="46" y="120"/>
                  </a:cubicBezTo>
                  <a:cubicBezTo>
                    <a:pt x="45" y="120"/>
                    <a:pt x="45" y="120"/>
                    <a:pt x="45" y="120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7" y="122"/>
                    <a:pt x="47" y="122"/>
                    <a:pt x="47" y="122"/>
                  </a:cubicBezTo>
                  <a:cubicBezTo>
                    <a:pt x="47" y="122"/>
                    <a:pt x="47" y="122"/>
                    <a:pt x="47" y="122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49" y="120"/>
                    <a:pt x="49" y="120"/>
                    <a:pt x="49" y="120"/>
                  </a:cubicBezTo>
                  <a:cubicBezTo>
                    <a:pt x="48" y="120"/>
                    <a:pt x="48" y="120"/>
                    <a:pt x="48" y="120"/>
                  </a:cubicBezTo>
                  <a:lnTo>
                    <a:pt x="47" y="119"/>
                  </a:lnTo>
                  <a:close/>
                  <a:moveTo>
                    <a:pt x="22" y="91"/>
                  </a:moveTo>
                  <a:cubicBezTo>
                    <a:pt x="22" y="91"/>
                    <a:pt x="22" y="91"/>
                    <a:pt x="22" y="91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2" y="90"/>
                    <a:pt x="22" y="90"/>
                    <a:pt x="22" y="90"/>
                  </a:cubicBezTo>
                  <a:lnTo>
                    <a:pt x="22" y="91"/>
                  </a:lnTo>
                  <a:close/>
                  <a:moveTo>
                    <a:pt x="34" y="26"/>
                  </a:move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4" y="26"/>
                    <a:pt x="35" y="26"/>
                  </a:cubicBezTo>
                  <a:cubicBezTo>
                    <a:pt x="34" y="26"/>
                    <a:pt x="34" y="26"/>
                    <a:pt x="34" y="26"/>
                  </a:cubicBezTo>
                  <a:close/>
                  <a:moveTo>
                    <a:pt x="36" y="22"/>
                  </a:moveTo>
                  <a:cubicBezTo>
                    <a:pt x="36" y="23"/>
                    <a:pt x="36" y="23"/>
                    <a:pt x="36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6" y="22"/>
                    <a:pt x="36" y="22"/>
                    <a:pt x="36" y="22"/>
                  </a:cubicBezTo>
                  <a:close/>
                  <a:moveTo>
                    <a:pt x="34" y="22"/>
                  </a:move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lnTo>
                    <a:pt x="34" y="22"/>
                  </a:lnTo>
                  <a:close/>
                  <a:moveTo>
                    <a:pt x="36" y="22"/>
                  </a:moveTo>
                  <a:cubicBezTo>
                    <a:pt x="35" y="22"/>
                    <a:pt x="35" y="22"/>
                    <a:pt x="35" y="22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lnTo>
                    <a:pt x="36" y="22"/>
                  </a:lnTo>
                  <a:close/>
                  <a:moveTo>
                    <a:pt x="34" y="21"/>
                  </a:moveTo>
                  <a:cubicBezTo>
                    <a:pt x="35" y="21"/>
                    <a:pt x="35" y="21"/>
                    <a:pt x="35" y="21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4" y="21"/>
                    <a:pt x="34" y="21"/>
                    <a:pt x="34" y="21"/>
                  </a:cubicBezTo>
                  <a:close/>
                  <a:moveTo>
                    <a:pt x="12" y="47"/>
                  </a:moveTo>
                  <a:cubicBezTo>
                    <a:pt x="12" y="47"/>
                    <a:pt x="12" y="47"/>
                    <a:pt x="12" y="47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2" y="47"/>
                    <a:pt x="12" y="47"/>
                    <a:pt x="12" y="47"/>
                  </a:cubicBezTo>
                  <a:close/>
                  <a:moveTo>
                    <a:pt x="14" y="43"/>
                  </a:moveTo>
                  <a:cubicBezTo>
                    <a:pt x="15" y="43"/>
                    <a:pt x="15" y="43"/>
                    <a:pt x="15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3"/>
                    <a:pt x="14" y="43"/>
                    <a:pt x="14" y="43"/>
                  </a:cubicBezTo>
                  <a:close/>
                  <a:moveTo>
                    <a:pt x="14" y="42"/>
                  </a:moveTo>
                  <a:cubicBezTo>
                    <a:pt x="14" y="43"/>
                    <a:pt x="14" y="43"/>
                    <a:pt x="14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2"/>
                    <a:pt x="14" y="42"/>
                    <a:pt x="14" y="42"/>
                  </a:cubicBezTo>
                  <a:close/>
                  <a:moveTo>
                    <a:pt x="19" y="61"/>
                  </a:moveTo>
                  <a:cubicBezTo>
                    <a:pt x="20" y="62"/>
                    <a:pt x="20" y="62"/>
                    <a:pt x="20" y="62"/>
                  </a:cubicBezTo>
                  <a:cubicBezTo>
                    <a:pt x="20" y="61"/>
                    <a:pt x="20" y="61"/>
                    <a:pt x="20" y="60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60"/>
                    <a:pt x="19" y="60"/>
                    <a:pt x="19" y="60"/>
                  </a:cubicBezTo>
                  <a:lnTo>
                    <a:pt x="19" y="61"/>
                  </a:lnTo>
                  <a:close/>
                  <a:moveTo>
                    <a:pt x="12" y="58"/>
                  </a:moveTo>
                  <a:cubicBezTo>
                    <a:pt x="12" y="58"/>
                    <a:pt x="12" y="58"/>
                    <a:pt x="12" y="58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7"/>
                    <a:pt x="12" y="57"/>
                    <a:pt x="12" y="57"/>
                  </a:cubicBezTo>
                  <a:lnTo>
                    <a:pt x="12" y="58"/>
                  </a:lnTo>
                  <a:close/>
                  <a:moveTo>
                    <a:pt x="16" y="56"/>
                  </a:moveTo>
                  <a:cubicBezTo>
                    <a:pt x="16" y="56"/>
                    <a:pt x="16" y="56"/>
                    <a:pt x="16" y="56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6"/>
                    <a:pt x="16" y="56"/>
                    <a:pt x="16" y="56"/>
                  </a:cubicBezTo>
                  <a:close/>
                  <a:moveTo>
                    <a:pt x="12" y="53"/>
                  </a:moveTo>
                  <a:cubicBezTo>
                    <a:pt x="12" y="52"/>
                    <a:pt x="12" y="52"/>
                    <a:pt x="12" y="52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2" y="53"/>
                    <a:pt x="12" y="53"/>
                    <a:pt x="12" y="53"/>
                  </a:cubicBezTo>
                  <a:close/>
                  <a:moveTo>
                    <a:pt x="7" y="53"/>
                  </a:moveTo>
                  <a:cubicBezTo>
                    <a:pt x="8" y="53"/>
                    <a:pt x="8" y="53"/>
                    <a:pt x="8" y="53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7" y="52"/>
                    <a:pt x="7" y="52"/>
                    <a:pt x="7" y="52"/>
                  </a:cubicBezTo>
                  <a:lnTo>
                    <a:pt x="7" y="53"/>
                  </a:lnTo>
                  <a:close/>
                  <a:moveTo>
                    <a:pt x="10" y="51"/>
                  </a:move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10" y="51"/>
                    <a:pt x="10" y="51"/>
                    <a:pt x="10" y="51"/>
                  </a:cubicBezTo>
                  <a:close/>
                  <a:moveTo>
                    <a:pt x="46" y="8"/>
                  </a:moveTo>
                  <a:cubicBezTo>
                    <a:pt x="46" y="8"/>
                    <a:pt x="46" y="8"/>
                    <a:pt x="46" y="8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lnTo>
                    <a:pt x="46" y="8"/>
                  </a:lnTo>
                  <a:close/>
                  <a:moveTo>
                    <a:pt x="47" y="7"/>
                  </a:moveTo>
                  <a:cubicBezTo>
                    <a:pt x="47" y="8"/>
                    <a:pt x="47" y="8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lose/>
                  <a:moveTo>
                    <a:pt x="48" y="5"/>
                  </a:moveTo>
                  <a:cubicBezTo>
                    <a:pt x="48" y="5"/>
                    <a:pt x="48" y="5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7" y="5"/>
                    <a:pt x="47" y="5"/>
                    <a:pt x="47" y="5"/>
                  </a:cubicBezTo>
                  <a:lnTo>
                    <a:pt x="48" y="5"/>
                  </a:lnTo>
                  <a:close/>
                  <a:moveTo>
                    <a:pt x="49" y="2"/>
                  </a:moveTo>
                  <a:cubicBezTo>
                    <a:pt x="48" y="2"/>
                    <a:pt x="48" y="2"/>
                    <a:pt x="48" y="2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lose/>
                  <a:moveTo>
                    <a:pt x="48" y="1"/>
                  </a:moveTo>
                  <a:cubicBezTo>
                    <a:pt x="49" y="1"/>
                    <a:pt x="49" y="1"/>
                    <a:pt x="49" y="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1"/>
                    <a:pt x="48" y="1"/>
                  </a:cubicBezTo>
                  <a:cubicBezTo>
                    <a:pt x="49" y="1"/>
                    <a:pt x="49" y="1"/>
                    <a:pt x="49" y="1"/>
                  </a:cubicBezTo>
                  <a:lnTo>
                    <a:pt x="48" y="1"/>
                  </a:lnTo>
                  <a:close/>
                  <a:moveTo>
                    <a:pt x="4" y="46"/>
                  </a:moveTo>
                  <a:cubicBezTo>
                    <a:pt x="4" y="46"/>
                    <a:pt x="4" y="46"/>
                    <a:pt x="4" y="46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4" y="46"/>
                    <a:pt x="4" y="46"/>
                    <a:pt x="4" y="46"/>
                  </a:cubicBezTo>
                  <a:close/>
                  <a:moveTo>
                    <a:pt x="6" y="41"/>
                  </a:moveTo>
                  <a:cubicBezTo>
                    <a:pt x="5" y="41"/>
                    <a:pt x="5" y="41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lose/>
                  <a:moveTo>
                    <a:pt x="9" y="33"/>
                  </a:move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lnTo>
                    <a:pt x="9" y="33"/>
                  </a:lnTo>
                  <a:close/>
                  <a:moveTo>
                    <a:pt x="32" y="27"/>
                  </a:move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2" y="26"/>
                    <a:pt x="32" y="26"/>
                    <a:pt x="32" y="26"/>
                  </a:cubicBezTo>
                  <a:lnTo>
                    <a:pt x="32" y="27"/>
                  </a:lnTo>
                  <a:close/>
                  <a:moveTo>
                    <a:pt x="32" y="24"/>
                  </a:moveTo>
                  <a:cubicBezTo>
                    <a:pt x="32" y="24"/>
                    <a:pt x="32" y="24"/>
                    <a:pt x="32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3"/>
                    <a:pt x="32" y="23"/>
                    <a:pt x="32" y="24"/>
                  </a:cubicBezTo>
                  <a:cubicBezTo>
                    <a:pt x="32" y="24"/>
                    <a:pt x="32" y="24"/>
                    <a:pt x="32" y="24"/>
                  </a:cubicBezTo>
                  <a:close/>
                  <a:moveTo>
                    <a:pt x="36" y="22"/>
                  </a:moveTo>
                  <a:cubicBezTo>
                    <a:pt x="36" y="21"/>
                    <a:pt x="36" y="21"/>
                    <a:pt x="36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6" y="21"/>
                    <a:pt x="36" y="21"/>
                  </a:cubicBezTo>
                  <a:lnTo>
                    <a:pt x="36" y="22"/>
                  </a:lnTo>
                  <a:close/>
                  <a:moveTo>
                    <a:pt x="14" y="46"/>
                  </a:moveTo>
                  <a:cubicBezTo>
                    <a:pt x="14" y="46"/>
                    <a:pt x="14" y="46"/>
                    <a:pt x="14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1"/>
                    <a:pt x="13" y="41"/>
                    <a:pt x="13" y="40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6"/>
                    <a:pt x="14" y="46"/>
                  </a:cubicBezTo>
                  <a:close/>
                  <a:moveTo>
                    <a:pt x="18" y="62"/>
                  </a:moveTo>
                  <a:cubicBezTo>
                    <a:pt x="17" y="63"/>
                    <a:pt x="17" y="63"/>
                    <a:pt x="17" y="63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18" y="62"/>
                    <a:pt x="18" y="62"/>
                    <a:pt x="18" y="62"/>
                  </a:cubicBezTo>
                  <a:close/>
                  <a:moveTo>
                    <a:pt x="13" y="61"/>
                  </a:moveTo>
                  <a:cubicBezTo>
                    <a:pt x="13" y="61"/>
                    <a:pt x="13" y="61"/>
                    <a:pt x="13" y="61"/>
                  </a:cubicBezTo>
                  <a:cubicBezTo>
                    <a:pt x="13" y="60"/>
                    <a:pt x="12" y="60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2"/>
                    <a:pt x="11" y="61"/>
                    <a:pt x="11" y="61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3" y="62"/>
                    <a:pt x="13" y="62"/>
                    <a:pt x="13" y="62"/>
                  </a:cubicBezTo>
                  <a:lnTo>
                    <a:pt x="13" y="61"/>
                  </a:lnTo>
                  <a:close/>
                  <a:moveTo>
                    <a:pt x="13" y="61"/>
                  </a:moveTo>
                  <a:cubicBezTo>
                    <a:pt x="13" y="61"/>
                    <a:pt x="13" y="61"/>
                    <a:pt x="13" y="61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59"/>
                    <a:pt x="15" y="58"/>
                    <a:pt x="15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7"/>
                    <a:pt x="14" y="58"/>
                    <a:pt x="14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4" y="59"/>
                    <a:pt x="13" y="59"/>
                    <a:pt x="13" y="59"/>
                  </a:cubicBezTo>
                  <a:cubicBezTo>
                    <a:pt x="13" y="60"/>
                    <a:pt x="13" y="60"/>
                    <a:pt x="13" y="61"/>
                  </a:cubicBezTo>
                  <a:close/>
                  <a:moveTo>
                    <a:pt x="15" y="52"/>
                  </a:moveTo>
                  <a:cubicBezTo>
                    <a:pt x="14" y="52"/>
                    <a:pt x="14" y="52"/>
                    <a:pt x="14" y="52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3" y="54"/>
                    <a:pt x="12" y="55"/>
                    <a:pt x="12" y="55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5" y="55"/>
                    <a:pt x="15" y="55"/>
                    <a:pt x="15" y="55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5" y="53"/>
                    <a:pt x="15" y="53"/>
                    <a:pt x="15" y="53"/>
                  </a:cubicBezTo>
                  <a:lnTo>
                    <a:pt x="15" y="52"/>
                  </a:lnTo>
                  <a:close/>
                  <a:moveTo>
                    <a:pt x="44" y="7"/>
                  </a:move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6" y="9"/>
                    <a:pt x="46" y="9"/>
                    <a:pt x="46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5" y="3"/>
                    <a:pt x="46" y="3"/>
                    <a:pt x="46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4" y="7"/>
                    <a:pt x="44" y="7"/>
                    <a:pt x="44" y="7"/>
                  </a:cubicBezTo>
                  <a:close/>
                  <a:moveTo>
                    <a:pt x="47" y="4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2"/>
                    <a:pt x="47" y="3"/>
                    <a:pt x="47" y="4"/>
                  </a:cubicBezTo>
                  <a:close/>
                  <a:moveTo>
                    <a:pt x="6" y="43"/>
                  </a:moveTo>
                  <a:cubicBezTo>
                    <a:pt x="6" y="43"/>
                    <a:pt x="6" y="43"/>
                    <a:pt x="6" y="43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6" y="44"/>
                    <a:pt x="6" y="44"/>
                    <a:pt x="6" y="44"/>
                  </a:cubicBezTo>
                  <a:lnTo>
                    <a:pt x="6" y="43"/>
                  </a:lnTo>
                  <a:close/>
                  <a:moveTo>
                    <a:pt x="6" y="40"/>
                  </a:moveTo>
                  <a:cubicBezTo>
                    <a:pt x="6" y="40"/>
                    <a:pt x="6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6" y="40"/>
                    <a:pt x="6" y="40"/>
                    <a:pt x="6" y="40"/>
                  </a:cubicBezTo>
                  <a:close/>
                  <a:moveTo>
                    <a:pt x="9" y="36"/>
                  </a:moveTo>
                  <a:cubicBezTo>
                    <a:pt x="9" y="36"/>
                    <a:pt x="9" y="36"/>
                    <a:pt x="9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2" y="30"/>
                    <a:pt x="11" y="30"/>
                    <a:pt x="11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10" y="37"/>
                    <a:pt x="10" y="37"/>
                    <a:pt x="10" y="37"/>
                  </a:cubicBezTo>
                  <a:lnTo>
                    <a:pt x="9" y="36"/>
                  </a:lnTo>
                  <a:close/>
                  <a:moveTo>
                    <a:pt x="24" y="80"/>
                  </a:moveTo>
                  <a:cubicBezTo>
                    <a:pt x="24" y="81"/>
                    <a:pt x="23" y="81"/>
                    <a:pt x="23" y="81"/>
                  </a:cubicBezTo>
                  <a:cubicBezTo>
                    <a:pt x="23" y="81"/>
                    <a:pt x="23" y="82"/>
                    <a:pt x="22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4" y="82"/>
                    <a:pt x="24" y="82"/>
                    <a:pt x="25" y="82"/>
                  </a:cubicBezTo>
                  <a:cubicBezTo>
                    <a:pt x="25" y="82"/>
                    <a:pt x="26" y="81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4" y="79"/>
                    <a:pt x="24" y="79"/>
                    <a:pt x="24" y="79"/>
                  </a:cubicBezTo>
                  <a:lnTo>
                    <a:pt x="24" y="80"/>
                  </a:lnTo>
                  <a:close/>
                  <a:moveTo>
                    <a:pt x="6" y="71"/>
                  </a:moveTo>
                  <a:cubicBezTo>
                    <a:pt x="6" y="72"/>
                    <a:pt x="6" y="72"/>
                    <a:pt x="6" y="72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9" y="80"/>
                    <a:pt x="9" y="81"/>
                    <a:pt x="10" y="81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13" y="82"/>
                    <a:pt x="13" y="82"/>
                    <a:pt x="14" y="83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5" y="83"/>
                    <a:pt x="15" y="83"/>
                    <a:pt x="15" y="83"/>
                  </a:cubicBezTo>
                  <a:cubicBezTo>
                    <a:pt x="15" y="83"/>
                    <a:pt x="16" y="83"/>
                    <a:pt x="16" y="82"/>
                  </a:cubicBezTo>
                  <a:cubicBezTo>
                    <a:pt x="16" y="82"/>
                    <a:pt x="16" y="81"/>
                    <a:pt x="16" y="81"/>
                  </a:cubicBezTo>
                  <a:cubicBezTo>
                    <a:pt x="16" y="81"/>
                    <a:pt x="17" y="81"/>
                    <a:pt x="18" y="81"/>
                  </a:cubicBezTo>
                  <a:cubicBezTo>
                    <a:pt x="18" y="81"/>
                    <a:pt x="18" y="81"/>
                    <a:pt x="18" y="81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8" y="79"/>
                    <a:pt x="18" y="78"/>
                    <a:pt x="18" y="78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9" y="78"/>
                    <a:pt x="19" y="78"/>
                    <a:pt x="19" y="78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19" y="79"/>
                    <a:pt x="19" y="80"/>
                    <a:pt x="19" y="80"/>
                  </a:cubicBezTo>
                  <a:cubicBezTo>
                    <a:pt x="19" y="79"/>
                    <a:pt x="19" y="79"/>
                    <a:pt x="19" y="78"/>
                  </a:cubicBezTo>
                  <a:cubicBezTo>
                    <a:pt x="19" y="78"/>
                    <a:pt x="19" y="78"/>
                    <a:pt x="19" y="77"/>
                  </a:cubicBezTo>
                  <a:cubicBezTo>
                    <a:pt x="19" y="77"/>
                    <a:pt x="19" y="77"/>
                    <a:pt x="19" y="77"/>
                  </a:cubicBezTo>
                  <a:cubicBezTo>
                    <a:pt x="19" y="76"/>
                    <a:pt x="19" y="76"/>
                    <a:pt x="19" y="76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6" y="76"/>
                    <a:pt x="16" y="76"/>
                    <a:pt x="16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7" y="75"/>
                    <a:pt x="17" y="75"/>
                    <a:pt x="17" y="75"/>
                  </a:cubicBezTo>
                  <a:cubicBezTo>
                    <a:pt x="18" y="75"/>
                    <a:pt x="18" y="75"/>
                    <a:pt x="18" y="75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7" y="74"/>
                    <a:pt x="17" y="73"/>
                    <a:pt x="16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4" y="70"/>
                    <a:pt x="14" y="70"/>
                    <a:pt x="14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9" y="70"/>
                    <a:pt x="9" y="70"/>
                    <a:pt x="9" y="69"/>
                  </a:cubicBezTo>
                  <a:cubicBezTo>
                    <a:pt x="9" y="70"/>
                    <a:pt x="9" y="70"/>
                    <a:pt x="9" y="71"/>
                  </a:cubicBezTo>
                  <a:cubicBezTo>
                    <a:pt x="8" y="71"/>
                    <a:pt x="8" y="71"/>
                    <a:pt x="8" y="71"/>
                  </a:cubicBezTo>
                  <a:cubicBezTo>
                    <a:pt x="7" y="71"/>
                    <a:pt x="7" y="71"/>
                    <a:pt x="7" y="71"/>
                  </a:cubicBezTo>
                  <a:lnTo>
                    <a:pt x="6" y="7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3" name="Freeform 809">
              <a:extLst>
                <a:ext uri="{FF2B5EF4-FFF2-40B4-BE49-F238E27FC236}">
                  <a16:creationId xmlns:a16="http://schemas.microsoft.com/office/drawing/2014/main" id="{13C90102-721E-A4ED-85B7-879BF61897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29313" y="3587750"/>
              <a:ext cx="241300" cy="250825"/>
            </a:xfrm>
            <a:custGeom>
              <a:avLst/>
              <a:gdLst>
                <a:gd name="T0" fmla="*/ 31 w 58"/>
                <a:gd name="T1" fmla="*/ 13 h 60"/>
                <a:gd name="T2" fmla="*/ 20 w 58"/>
                <a:gd name="T3" fmla="*/ 12 h 60"/>
                <a:gd name="T4" fmla="*/ 23 w 58"/>
                <a:gd name="T5" fmla="*/ 27 h 60"/>
                <a:gd name="T6" fmla="*/ 24 w 58"/>
                <a:gd name="T7" fmla="*/ 39 h 60"/>
                <a:gd name="T8" fmla="*/ 17 w 58"/>
                <a:gd name="T9" fmla="*/ 42 h 60"/>
                <a:gd name="T10" fmla="*/ 18 w 58"/>
                <a:gd name="T11" fmla="*/ 31 h 60"/>
                <a:gd name="T12" fmla="*/ 11 w 58"/>
                <a:gd name="T13" fmla="*/ 30 h 60"/>
                <a:gd name="T14" fmla="*/ 5 w 58"/>
                <a:gd name="T15" fmla="*/ 22 h 60"/>
                <a:gd name="T16" fmla="*/ 13 w 58"/>
                <a:gd name="T17" fmla="*/ 8 h 60"/>
                <a:gd name="T18" fmla="*/ 34 w 58"/>
                <a:gd name="T19" fmla="*/ 3 h 60"/>
                <a:gd name="T20" fmla="*/ 50 w 58"/>
                <a:gd name="T21" fmla="*/ 55 h 60"/>
                <a:gd name="T22" fmla="*/ 42 w 58"/>
                <a:gd name="T23" fmla="*/ 47 h 60"/>
                <a:gd name="T24" fmla="*/ 38 w 58"/>
                <a:gd name="T25" fmla="*/ 44 h 60"/>
                <a:gd name="T26" fmla="*/ 35 w 58"/>
                <a:gd name="T27" fmla="*/ 43 h 60"/>
                <a:gd name="T28" fmla="*/ 38 w 58"/>
                <a:gd name="T29" fmla="*/ 42 h 60"/>
                <a:gd name="T30" fmla="*/ 42 w 58"/>
                <a:gd name="T31" fmla="*/ 41 h 60"/>
                <a:gd name="T32" fmla="*/ 33 w 58"/>
                <a:gd name="T33" fmla="*/ 40 h 60"/>
                <a:gd name="T34" fmla="*/ 49 w 58"/>
                <a:gd name="T35" fmla="*/ 39 h 60"/>
                <a:gd name="T36" fmla="*/ 48 w 58"/>
                <a:gd name="T37" fmla="*/ 38 h 60"/>
                <a:gd name="T38" fmla="*/ 47 w 58"/>
                <a:gd name="T39" fmla="*/ 36 h 60"/>
                <a:gd name="T40" fmla="*/ 52 w 58"/>
                <a:gd name="T41" fmla="*/ 52 h 60"/>
                <a:gd name="T42" fmla="*/ 58 w 58"/>
                <a:gd name="T43" fmla="*/ 48 h 60"/>
                <a:gd name="T44" fmla="*/ 57 w 58"/>
                <a:gd name="T45" fmla="*/ 49 h 60"/>
                <a:gd name="T46" fmla="*/ 40 w 58"/>
                <a:gd name="T47" fmla="*/ 46 h 60"/>
                <a:gd name="T48" fmla="*/ 46 w 58"/>
                <a:gd name="T49" fmla="*/ 46 h 60"/>
                <a:gd name="T50" fmla="*/ 56 w 58"/>
                <a:gd name="T51" fmla="*/ 44 h 60"/>
                <a:gd name="T52" fmla="*/ 40 w 58"/>
                <a:gd name="T53" fmla="*/ 45 h 60"/>
                <a:gd name="T54" fmla="*/ 50 w 58"/>
                <a:gd name="T55" fmla="*/ 43 h 60"/>
                <a:gd name="T56" fmla="*/ 50 w 58"/>
                <a:gd name="T57" fmla="*/ 42 h 60"/>
                <a:gd name="T58" fmla="*/ 38 w 58"/>
                <a:gd name="T59" fmla="*/ 41 h 60"/>
                <a:gd name="T60" fmla="*/ 33 w 58"/>
                <a:gd name="T61" fmla="*/ 38 h 60"/>
                <a:gd name="T62" fmla="*/ 40 w 58"/>
                <a:gd name="T63" fmla="*/ 38 h 60"/>
                <a:gd name="T64" fmla="*/ 39 w 58"/>
                <a:gd name="T65" fmla="*/ 37 h 60"/>
                <a:gd name="T66" fmla="*/ 33 w 58"/>
                <a:gd name="T67" fmla="*/ 36 h 60"/>
                <a:gd name="T68" fmla="*/ 36 w 58"/>
                <a:gd name="T69" fmla="*/ 35 h 60"/>
                <a:gd name="T70" fmla="*/ 40 w 58"/>
                <a:gd name="T71" fmla="*/ 28 h 60"/>
                <a:gd name="T72" fmla="*/ 45 w 58"/>
                <a:gd name="T73" fmla="*/ 36 h 60"/>
                <a:gd name="T74" fmla="*/ 50 w 58"/>
                <a:gd name="T75" fmla="*/ 35 h 60"/>
                <a:gd name="T76" fmla="*/ 43 w 58"/>
                <a:gd name="T77" fmla="*/ 29 h 60"/>
                <a:gd name="T78" fmla="*/ 44 w 58"/>
                <a:gd name="T79" fmla="*/ 31 h 60"/>
                <a:gd name="T80" fmla="*/ 42 w 58"/>
                <a:gd name="T81" fmla="*/ 22 h 60"/>
                <a:gd name="T82" fmla="*/ 47 w 58"/>
                <a:gd name="T83" fmla="*/ 24 h 60"/>
                <a:gd name="T84" fmla="*/ 38 w 58"/>
                <a:gd name="T85" fmla="*/ 16 h 60"/>
                <a:gd name="T86" fmla="*/ 38 w 58"/>
                <a:gd name="T87" fmla="*/ 17 h 60"/>
                <a:gd name="T88" fmla="*/ 33 w 58"/>
                <a:gd name="T89" fmla="*/ 34 h 60"/>
                <a:gd name="T90" fmla="*/ 33 w 58"/>
                <a:gd name="T91" fmla="*/ 25 h 60"/>
                <a:gd name="T92" fmla="*/ 24 w 58"/>
                <a:gd name="T93" fmla="*/ 25 h 60"/>
                <a:gd name="T94" fmla="*/ 28 w 58"/>
                <a:gd name="T95" fmla="*/ 29 h 60"/>
                <a:gd name="T96" fmla="*/ 32 w 58"/>
                <a:gd name="T97" fmla="*/ 32 h 60"/>
                <a:gd name="T98" fmla="*/ 31 w 58"/>
                <a:gd name="T99" fmla="*/ 31 h 60"/>
                <a:gd name="T100" fmla="*/ 30 w 58"/>
                <a:gd name="T101" fmla="*/ 59 h 60"/>
                <a:gd name="T102" fmla="*/ 27 w 58"/>
                <a:gd name="T103" fmla="*/ 56 h 60"/>
                <a:gd name="T104" fmla="*/ 37 w 58"/>
                <a:gd name="T105" fmla="*/ 59 h 60"/>
                <a:gd name="T106" fmla="*/ 45 w 58"/>
                <a:gd name="T107" fmla="*/ 56 h 60"/>
                <a:gd name="T108" fmla="*/ 41 w 58"/>
                <a:gd name="T109" fmla="*/ 56 h 60"/>
                <a:gd name="T110" fmla="*/ 31 w 58"/>
                <a:gd name="T111" fmla="*/ 55 h 60"/>
                <a:gd name="T112" fmla="*/ 28 w 58"/>
                <a:gd name="T113" fmla="*/ 53 h 60"/>
                <a:gd name="T114" fmla="*/ 10 w 58"/>
                <a:gd name="T115" fmla="*/ 36 h 60"/>
                <a:gd name="T116" fmla="*/ 6 w 58"/>
                <a:gd name="T117" fmla="*/ 32 h 60"/>
                <a:gd name="T118" fmla="*/ 2 w 58"/>
                <a:gd name="T119" fmla="*/ 17 h 60"/>
                <a:gd name="T120" fmla="*/ 24 w 58"/>
                <a:gd name="T121" fmla="*/ 4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" h="60">
                  <a:moveTo>
                    <a:pt x="44" y="9"/>
                  </a:moveTo>
                  <a:cubicBezTo>
                    <a:pt x="44" y="9"/>
                    <a:pt x="44" y="9"/>
                    <a:pt x="44" y="9"/>
                  </a:cubicBezTo>
                  <a:cubicBezTo>
                    <a:pt x="44" y="8"/>
                    <a:pt x="42" y="8"/>
                    <a:pt x="42" y="8"/>
                  </a:cubicBezTo>
                  <a:cubicBezTo>
                    <a:pt x="40" y="8"/>
                    <a:pt x="39" y="8"/>
                    <a:pt x="38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6" y="7"/>
                    <a:pt x="36" y="7"/>
                    <a:pt x="36" y="8"/>
                  </a:cubicBezTo>
                  <a:cubicBezTo>
                    <a:pt x="36" y="8"/>
                    <a:pt x="35" y="8"/>
                    <a:pt x="35" y="8"/>
                  </a:cubicBezTo>
                  <a:cubicBezTo>
                    <a:pt x="34" y="8"/>
                    <a:pt x="34" y="7"/>
                    <a:pt x="33" y="7"/>
                  </a:cubicBezTo>
                  <a:cubicBezTo>
                    <a:pt x="32" y="7"/>
                    <a:pt x="32" y="8"/>
                    <a:pt x="32" y="9"/>
                  </a:cubicBezTo>
                  <a:cubicBezTo>
                    <a:pt x="31" y="9"/>
                    <a:pt x="30" y="9"/>
                    <a:pt x="30" y="9"/>
                  </a:cubicBezTo>
                  <a:cubicBezTo>
                    <a:pt x="29" y="9"/>
                    <a:pt x="28" y="8"/>
                    <a:pt x="28" y="9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1"/>
                    <a:pt x="29" y="11"/>
                    <a:pt x="29" y="11"/>
                  </a:cubicBezTo>
                  <a:cubicBezTo>
                    <a:pt x="30" y="11"/>
                    <a:pt x="28" y="12"/>
                    <a:pt x="29" y="12"/>
                  </a:cubicBezTo>
                  <a:cubicBezTo>
                    <a:pt x="30" y="13"/>
                    <a:pt x="30" y="12"/>
                    <a:pt x="30" y="12"/>
                  </a:cubicBezTo>
                  <a:cubicBezTo>
                    <a:pt x="30" y="12"/>
                    <a:pt x="31" y="13"/>
                    <a:pt x="31" y="13"/>
                  </a:cubicBezTo>
                  <a:cubicBezTo>
                    <a:pt x="31" y="13"/>
                    <a:pt x="32" y="13"/>
                    <a:pt x="32" y="14"/>
                  </a:cubicBezTo>
                  <a:cubicBezTo>
                    <a:pt x="32" y="14"/>
                    <a:pt x="33" y="15"/>
                    <a:pt x="32" y="15"/>
                  </a:cubicBezTo>
                  <a:cubicBezTo>
                    <a:pt x="32" y="14"/>
                    <a:pt x="31" y="14"/>
                    <a:pt x="31" y="14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29" y="13"/>
                    <a:pt x="28" y="12"/>
                    <a:pt x="28" y="13"/>
                  </a:cubicBezTo>
                  <a:cubicBezTo>
                    <a:pt x="28" y="14"/>
                    <a:pt x="29" y="14"/>
                    <a:pt x="29" y="15"/>
                  </a:cubicBezTo>
                  <a:cubicBezTo>
                    <a:pt x="30" y="15"/>
                    <a:pt x="30" y="16"/>
                    <a:pt x="29" y="16"/>
                  </a:cubicBezTo>
                  <a:cubicBezTo>
                    <a:pt x="28" y="15"/>
                    <a:pt x="28" y="14"/>
                    <a:pt x="27" y="14"/>
                  </a:cubicBezTo>
                  <a:cubicBezTo>
                    <a:pt x="26" y="14"/>
                    <a:pt x="25" y="13"/>
                    <a:pt x="26" y="14"/>
                  </a:cubicBezTo>
                  <a:cubicBezTo>
                    <a:pt x="26" y="15"/>
                    <a:pt x="27" y="16"/>
                    <a:pt x="28" y="17"/>
                  </a:cubicBezTo>
                  <a:cubicBezTo>
                    <a:pt x="27" y="17"/>
                    <a:pt x="26" y="16"/>
                    <a:pt x="26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3"/>
                    <a:pt x="24" y="13"/>
                    <a:pt x="23" y="12"/>
                  </a:cubicBezTo>
                  <a:cubicBezTo>
                    <a:pt x="22" y="12"/>
                    <a:pt x="22" y="12"/>
                    <a:pt x="23" y="11"/>
                  </a:cubicBezTo>
                  <a:cubicBezTo>
                    <a:pt x="23" y="11"/>
                    <a:pt x="23" y="10"/>
                    <a:pt x="22" y="10"/>
                  </a:cubicBezTo>
                  <a:cubicBezTo>
                    <a:pt x="22" y="10"/>
                    <a:pt x="22" y="11"/>
                    <a:pt x="21" y="11"/>
                  </a:cubicBezTo>
                  <a:cubicBezTo>
                    <a:pt x="21" y="12"/>
                    <a:pt x="20" y="11"/>
                    <a:pt x="20" y="12"/>
                  </a:cubicBezTo>
                  <a:cubicBezTo>
                    <a:pt x="21" y="12"/>
                    <a:pt x="21" y="12"/>
                    <a:pt x="21" y="13"/>
                  </a:cubicBezTo>
                  <a:cubicBezTo>
                    <a:pt x="21" y="13"/>
                    <a:pt x="21" y="13"/>
                    <a:pt x="20" y="14"/>
                  </a:cubicBezTo>
                  <a:cubicBezTo>
                    <a:pt x="20" y="15"/>
                    <a:pt x="20" y="15"/>
                    <a:pt x="21" y="16"/>
                  </a:cubicBezTo>
                  <a:cubicBezTo>
                    <a:pt x="21" y="16"/>
                    <a:pt x="21" y="17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3" y="20"/>
                    <a:pt x="24" y="20"/>
                    <a:pt x="25" y="21"/>
                  </a:cubicBezTo>
                  <a:cubicBezTo>
                    <a:pt x="25" y="22"/>
                    <a:pt x="26" y="22"/>
                    <a:pt x="25" y="23"/>
                  </a:cubicBezTo>
                  <a:cubicBezTo>
                    <a:pt x="25" y="23"/>
                    <a:pt x="24" y="24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3"/>
                    <a:pt x="24" y="21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2" y="22"/>
                    <a:pt x="22" y="22"/>
                    <a:pt x="22" y="23"/>
                  </a:cubicBezTo>
                  <a:cubicBezTo>
                    <a:pt x="22" y="23"/>
                    <a:pt x="23" y="24"/>
                    <a:pt x="23" y="25"/>
                  </a:cubicBezTo>
                  <a:cubicBezTo>
                    <a:pt x="22" y="26"/>
                    <a:pt x="21" y="25"/>
                    <a:pt x="20" y="25"/>
                  </a:cubicBezTo>
                  <a:cubicBezTo>
                    <a:pt x="20" y="26"/>
                    <a:pt x="20" y="26"/>
                    <a:pt x="21" y="26"/>
                  </a:cubicBezTo>
                  <a:cubicBezTo>
                    <a:pt x="21" y="26"/>
                    <a:pt x="21" y="26"/>
                    <a:pt x="22" y="26"/>
                  </a:cubicBezTo>
                  <a:cubicBezTo>
                    <a:pt x="22" y="27"/>
                    <a:pt x="23" y="27"/>
                    <a:pt x="23" y="27"/>
                  </a:cubicBezTo>
                  <a:cubicBezTo>
                    <a:pt x="23" y="27"/>
                    <a:pt x="23" y="27"/>
                    <a:pt x="24" y="27"/>
                  </a:cubicBezTo>
                  <a:cubicBezTo>
                    <a:pt x="24" y="28"/>
                    <a:pt x="24" y="27"/>
                    <a:pt x="25" y="28"/>
                  </a:cubicBezTo>
                  <a:cubicBezTo>
                    <a:pt x="25" y="28"/>
                    <a:pt x="25" y="28"/>
                    <a:pt x="26" y="29"/>
                  </a:cubicBezTo>
                  <a:cubicBezTo>
                    <a:pt x="26" y="29"/>
                    <a:pt x="26" y="29"/>
                    <a:pt x="27" y="29"/>
                  </a:cubicBezTo>
                  <a:cubicBezTo>
                    <a:pt x="27" y="29"/>
                    <a:pt x="27" y="29"/>
                    <a:pt x="27" y="30"/>
                  </a:cubicBezTo>
                  <a:cubicBezTo>
                    <a:pt x="28" y="31"/>
                    <a:pt x="30" y="30"/>
                    <a:pt x="30" y="32"/>
                  </a:cubicBezTo>
                  <a:cubicBezTo>
                    <a:pt x="30" y="33"/>
                    <a:pt x="30" y="33"/>
                    <a:pt x="30" y="34"/>
                  </a:cubicBezTo>
                  <a:cubicBezTo>
                    <a:pt x="30" y="34"/>
                    <a:pt x="31" y="35"/>
                    <a:pt x="30" y="36"/>
                  </a:cubicBezTo>
                  <a:cubicBezTo>
                    <a:pt x="30" y="36"/>
                    <a:pt x="29" y="35"/>
                    <a:pt x="29" y="35"/>
                  </a:cubicBezTo>
                  <a:cubicBezTo>
                    <a:pt x="29" y="34"/>
                    <a:pt x="28" y="34"/>
                    <a:pt x="28" y="34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3"/>
                    <a:pt x="25" y="33"/>
                    <a:pt x="24" y="33"/>
                  </a:cubicBezTo>
                  <a:cubicBezTo>
                    <a:pt x="22" y="34"/>
                    <a:pt x="24" y="34"/>
                    <a:pt x="24" y="35"/>
                  </a:cubicBezTo>
                  <a:cubicBezTo>
                    <a:pt x="24" y="36"/>
                    <a:pt x="24" y="37"/>
                    <a:pt x="25" y="37"/>
                  </a:cubicBezTo>
                  <a:cubicBezTo>
                    <a:pt x="25" y="37"/>
                    <a:pt x="26" y="37"/>
                    <a:pt x="26" y="38"/>
                  </a:cubicBezTo>
                  <a:cubicBezTo>
                    <a:pt x="26" y="38"/>
                    <a:pt x="25" y="38"/>
                    <a:pt x="25" y="38"/>
                  </a:cubicBezTo>
                  <a:cubicBezTo>
                    <a:pt x="25" y="38"/>
                    <a:pt x="24" y="40"/>
                    <a:pt x="24" y="39"/>
                  </a:cubicBezTo>
                  <a:cubicBezTo>
                    <a:pt x="23" y="39"/>
                    <a:pt x="24" y="38"/>
                    <a:pt x="24" y="38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1" y="38"/>
                    <a:pt x="22" y="38"/>
                    <a:pt x="22" y="39"/>
                  </a:cubicBezTo>
                  <a:cubicBezTo>
                    <a:pt x="22" y="40"/>
                    <a:pt x="23" y="41"/>
                    <a:pt x="23" y="41"/>
                  </a:cubicBezTo>
                  <a:cubicBezTo>
                    <a:pt x="23" y="41"/>
                    <a:pt x="24" y="43"/>
                    <a:pt x="24" y="44"/>
                  </a:cubicBezTo>
                  <a:cubicBezTo>
                    <a:pt x="24" y="44"/>
                    <a:pt x="24" y="44"/>
                    <a:pt x="24" y="45"/>
                  </a:cubicBezTo>
                  <a:cubicBezTo>
                    <a:pt x="24" y="46"/>
                    <a:pt x="24" y="46"/>
                    <a:pt x="24" y="47"/>
                  </a:cubicBezTo>
                  <a:cubicBezTo>
                    <a:pt x="24" y="47"/>
                    <a:pt x="23" y="46"/>
                    <a:pt x="23" y="45"/>
                  </a:cubicBezTo>
                  <a:cubicBezTo>
                    <a:pt x="23" y="45"/>
                    <a:pt x="22" y="45"/>
                    <a:pt x="22" y="45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3"/>
                    <a:pt x="22" y="43"/>
                    <a:pt x="21" y="43"/>
                  </a:cubicBezTo>
                  <a:cubicBezTo>
                    <a:pt x="21" y="43"/>
                    <a:pt x="21" y="43"/>
                    <a:pt x="21" y="44"/>
                  </a:cubicBezTo>
                  <a:cubicBezTo>
                    <a:pt x="20" y="44"/>
                    <a:pt x="20" y="44"/>
                    <a:pt x="20" y="45"/>
                  </a:cubicBezTo>
                  <a:cubicBezTo>
                    <a:pt x="20" y="45"/>
                    <a:pt x="20" y="46"/>
                    <a:pt x="20" y="46"/>
                  </a:cubicBezTo>
                  <a:cubicBezTo>
                    <a:pt x="19" y="46"/>
                    <a:pt x="19" y="45"/>
                    <a:pt x="19" y="44"/>
                  </a:cubicBezTo>
                  <a:cubicBezTo>
                    <a:pt x="19" y="43"/>
                    <a:pt x="18" y="43"/>
                    <a:pt x="17" y="42"/>
                  </a:cubicBezTo>
                  <a:cubicBezTo>
                    <a:pt x="17" y="42"/>
                    <a:pt x="17" y="41"/>
                    <a:pt x="16" y="41"/>
                  </a:cubicBezTo>
                  <a:cubicBezTo>
                    <a:pt x="16" y="42"/>
                    <a:pt x="16" y="43"/>
                    <a:pt x="16" y="44"/>
                  </a:cubicBezTo>
                  <a:cubicBezTo>
                    <a:pt x="16" y="44"/>
                    <a:pt x="16" y="44"/>
                    <a:pt x="15" y="44"/>
                  </a:cubicBezTo>
                  <a:cubicBezTo>
                    <a:pt x="15" y="44"/>
                    <a:pt x="15" y="43"/>
                    <a:pt x="15" y="43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4" y="43"/>
                    <a:pt x="15" y="42"/>
                    <a:pt x="14" y="42"/>
                  </a:cubicBezTo>
                  <a:cubicBezTo>
                    <a:pt x="14" y="42"/>
                    <a:pt x="14" y="42"/>
                    <a:pt x="14" y="41"/>
                  </a:cubicBezTo>
                  <a:cubicBezTo>
                    <a:pt x="13" y="41"/>
                    <a:pt x="14" y="40"/>
                    <a:pt x="14" y="39"/>
                  </a:cubicBezTo>
                  <a:cubicBezTo>
                    <a:pt x="15" y="38"/>
                    <a:pt x="14" y="38"/>
                    <a:pt x="13" y="37"/>
                  </a:cubicBezTo>
                  <a:cubicBezTo>
                    <a:pt x="13" y="36"/>
                    <a:pt x="12" y="36"/>
                    <a:pt x="12" y="36"/>
                  </a:cubicBezTo>
                  <a:cubicBezTo>
                    <a:pt x="12" y="35"/>
                    <a:pt x="12" y="35"/>
                    <a:pt x="11" y="35"/>
                  </a:cubicBezTo>
                  <a:cubicBezTo>
                    <a:pt x="11" y="35"/>
                    <a:pt x="11" y="35"/>
                    <a:pt x="10" y="34"/>
                  </a:cubicBezTo>
                  <a:cubicBezTo>
                    <a:pt x="10" y="34"/>
                    <a:pt x="11" y="33"/>
                    <a:pt x="12" y="33"/>
                  </a:cubicBezTo>
                  <a:cubicBezTo>
                    <a:pt x="12" y="32"/>
                    <a:pt x="12" y="31"/>
                    <a:pt x="13" y="31"/>
                  </a:cubicBezTo>
                  <a:cubicBezTo>
                    <a:pt x="14" y="31"/>
                    <a:pt x="14" y="32"/>
                    <a:pt x="15" y="31"/>
                  </a:cubicBezTo>
                  <a:cubicBezTo>
                    <a:pt x="15" y="30"/>
                    <a:pt x="16" y="30"/>
                    <a:pt x="17" y="31"/>
                  </a:cubicBezTo>
                  <a:cubicBezTo>
                    <a:pt x="17" y="31"/>
                    <a:pt x="18" y="31"/>
                    <a:pt x="18" y="31"/>
                  </a:cubicBezTo>
                  <a:cubicBezTo>
                    <a:pt x="19" y="32"/>
                    <a:pt x="19" y="32"/>
                    <a:pt x="20" y="32"/>
                  </a:cubicBezTo>
                  <a:cubicBezTo>
                    <a:pt x="20" y="32"/>
                    <a:pt x="21" y="32"/>
                    <a:pt x="21" y="33"/>
                  </a:cubicBezTo>
                  <a:cubicBezTo>
                    <a:pt x="21" y="33"/>
                    <a:pt x="22" y="33"/>
                    <a:pt x="22" y="34"/>
                  </a:cubicBezTo>
                  <a:cubicBezTo>
                    <a:pt x="23" y="34"/>
                    <a:pt x="22" y="32"/>
                    <a:pt x="23" y="32"/>
                  </a:cubicBezTo>
                  <a:cubicBezTo>
                    <a:pt x="23" y="32"/>
                    <a:pt x="25" y="33"/>
                    <a:pt x="24" y="32"/>
                  </a:cubicBezTo>
                  <a:cubicBezTo>
                    <a:pt x="24" y="31"/>
                    <a:pt x="22" y="31"/>
                    <a:pt x="22" y="31"/>
                  </a:cubicBezTo>
                  <a:cubicBezTo>
                    <a:pt x="22" y="31"/>
                    <a:pt x="21" y="30"/>
                    <a:pt x="21" y="30"/>
                  </a:cubicBezTo>
                  <a:cubicBezTo>
                    <a:pt x="20" y="30"/>
                    <a:pt x="21" y="30"/>
                    <a:pt x="20" y="31"/>
                  </a:cubicBezTo>
                  <a:cubicBezTo>
                    <a:pt x="20" y="30"/>
                    <a:pt x="20" y="30"/>
                    <a:pt x="19" y="30"/>
                  </a:cubicBezTo>
                  <a:cubicBezTo>
                    <a:pt x="19" y="29"/>
                    <a:pt x="19" y="30"/>
                    <a:pt x="19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7" y="30"/>
                    <a:pt x="16" y="30"/>
                    <a:pt x="16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4" y="30"/>
                    <a:pt x="14" y="30"/>
                  </a:cubicBezTo>
                  <a:cubicBezTo>
                    <a:pt x="12" y="30"/>
                    <a:pt x="13" y="29"/>
                    <a:pt x="12" y="29"/>
                  </a:cubicBezTo>
                  <a:cubicBezTo>
                    <a:pt x="11" y="30"/>
                    <a:pt x="12" y="30"/>
                    <a:pt x="11" y="30"/>
                  </a:cubicBezTo>
                  <a:cubicBezTo>
                    <a:pt x="10" y="31"/>
                    <a:pt x="11" y="29"/>
                    <a:pt x="10" y="29"/>
                  </a:cubicBezTo>
                  <a:cubicBezTo>
                    <a:pt x="10" y="29"/>
                    <a:pt x="10" y="28"/>
                    <a:pt x="10" y="28"/>
                  </a:cubicBezTo>
                  <a:cubicBezTo>
                    <a:pt x="10" y="28"/>
                    <a:pt x="10" y="28"/>
                    <a:pt x="9" y="28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6"/>
                    <a:pt x="8" y="26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6"/>
                    <a:pt x="11" y="26"/>
                    <a:pt x="11" y="25"/>
                  </a:cubicBezTo>
                  <a:cubicBezTo>
                    <a:pt x="11" y="24"/>
                    <a:pt x="11" y="24"/>
                    <a:pt x="10" y="24"/>
                  </a:cubicBezTo>
                  <a:cubicBezTo>
                    <a:pt x="10" y="24"/>
                    <a:pt x="9" y="24"/>
                    <a:pt x="9" y="24"/>
                  </a:cubicBezTo>
                  <a:cubicBezTo>
                    <a:pt x="9" y="24"/>
                    <a:pt x="9" y="24"/>
                    <a:pt x="8" y="24"/>
                  </a:cubicBezTo>
                  <a:cubicBezTo>
                    <a:pt x="8" y="24"/>
                    <a:pt x="8" y="24"/>
                    <a:pt x="7" y="24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6" y="23"/>
                    <a:pt x="6" y="22"/>
                    <a:pt x="6" y="22"/>
                  </a:cubicBezTo>
                  <a:cubicBezTo>
                    <a:pt x="6" y="22"/>
                    <a:pt x="5" y="22"/>
                    <a:pt x="5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9"/>
                    <a:pt x="5" y="19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7"/>
                    <a:pt x="6" y="18"/>
                    <a:pt x="6" y="17"/>
                  </a:cubicBezTo>
                  <a:cubicBezTo>
                    <a:pt x="6" y="17"/>
                    <a:pt x="6" y="17"/>
                    <a:pt x="5" y="17"/>
                  </a:cubicBezTo>
                  <a:cubicBezTo>
                    <a:pt x="5" y="17"/>
                    <a:pt x="5" y="16"/>
                    <a:pt x="5" y="16"/>
                  </a:cubicBezTo>
                  <a:cubicBezTo>
                    <a:pt x="5" y="15"/>
                    <a:pt x="6" y="15"/>
                    <a:pt x="7" y="15"/>
                  </a:cubicBezTo>
                  <a:cubicBezTo>
                    <a:pt x="8" y="15"/>
                    <a:pt x="8" y="14"/>
                    <a:pt x="8" y="13"/>
                  </a:cubicBezTo>
                  <a:cubicBezTo>
                    <a:pt x="8" y="13"/>
                    <a:pt x="8" y="13"/>
                    <a:pt x="8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0" y="11"/>
                    <a:pt x="10" y="11"/>
                    <a:pt x="10" y="10"/>
                  </a:cubicBezTo>
                  <a:cubicBezTo>
                    <a:pt x="10" y="10"/>
                    <a:pt x="9" y="9"/>
                    <a:pt x="9" y="9"/>
                  </a:cubicBezTo>
                  <a:cubicBezTo>
                    <a:pt x="9" y="9"/>
                    <a:pt x="10" y="9"/>
                    <a:pt x="10" y="8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3" y="8"/>
                    <a:pt x="13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5" y="8"/>
                    <a:pt x="15" y="7"/>
                  </a:cubicBezTo>
                  <a:cubicBezTo>
                    <a:pt x="15" y="7"/>
                    <a:pt x="15" y="7"/>
                    <a:pt x="16" y="6"/>
                  </a:cubicBezTo>
                  <a:cubicBezTo>
                    <a:pt x="16" y="6"/>
                    <a:pt x="17" y="6"/>
                    <a:pt x="17" y="6"/>
                  </a:cubicBezTo>
                  <a:cubicBezTo>
                    <a:pt x="18" y="6"/>
                    <a:pt x="18" y="6"/>
                    <a:pt x="19" y="6"/>
                  </a:cubicBezTo>
                  <a:cubicBezTo>
                    <a:pt x="20" y="6"/>
                    <a:pt x="20" y="6"/>
                    <a:pt x="21" y="5"/>
                  </a:cubicBezTo>
                  <a:cubicBezTo>
                    <a:pt x="21" y="4"/>
                    <a:pt x="23" y="4"/>
                    <a:pt x="24" y="4"/>
                  </a:cubicBezTo>
                  <a:cubicBezTo>
                    <a:pt x="24" y="4"/>
                    <a:pt x="25" y="4"/>
                    <a:pt x="25" y="3"/>
                  </a:cubicBezTo>
                  <a:cubicBezTo>
                    <a:pt x="26" y="3"/>
                    <a:pt x="27" y="4"/>
                    <a:pt x="28" y="3"/>
                  </a:cubicBezTo>
                  <a:cubicBezTo>
                    <a:pt x="28" y="3"/>
                    <a:pt x="29" y="3"/>
                    <a:pt x="29" y="3"/>
                  </a:cubicBezTo>
                  <a:cubicBezTo>
                    <a:pt x="30" y="2"/>
                    <a:pt x="30" y="2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2"/>
                    <a:pt x="32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3" y="2"/>
                    <a:pt x="33" y="2"/>
                    <a:pt x="34" y="2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5" y="3"/>
                    <a:pt x="35" y="4"/>
                  </a:cubicBezTo>
                  <a:cubicBezTo>
                    <a:pt x="36" y="3"/>
                    <a:pt x="38" y="4"/>
                    <a:pt x="38" y="5"/>
                  </a:cubicBezTo>
                  <a:cubicBezTo>
                    <a:pt x="39" y="5"/>
                    <a:pt x="41" y="4"/>
                    <a:pt x="42" y="4"/>
                  </a:cubicBezTo>
                  <a:cubicBezTo>
                    <a:pt x="43" y="4"/>
                    <a:pt x="45" y="4"/>
                    <a:pt x="45" y="2"/>
                  </a:cubicBezTo>
                  <a:cubicBezTo>
                    <a:pt x="45" y="2"/>
                    <a:pt x="44" y="2"/>
                    <a:pt x="44" y="1"/>
                  </a:cubicBezTo>
                  <a:cubicBezTo>
                    <a:pt x="44" y="1"/>
                    <a:pt x="44" y="0"/>
                    <a:pt x="45" y="0"/>
                  </a:cubicBezTo>
                  <a:cubicBezTo>
                    <a:pt x="46" y="0"/>
                    <a:pt x="47" y="1"/>
                    <a:pt x="47" y="2"/>
                  </a:cubicBezTo>
                  <a:cubicBezTo>
                    <a:pt x="48" y="2"/>
                    <a:pt x="48" y="3"/>
                    <a:pt x="48" y="3"/>
                  </a:cubicBezTo>
                  <a:cubicBezTo>
                    <a:pt x="48" y="4"/>
                    <a:pt x="47" y="4"/>
                    <a:pt x="47" y="4"/>
                  </a:cubicBezTo>
                  <a:cubicBezTo>
                    <a:pt x="47" y="4"/>
                    <a:pt x="46" y="5"/>
                    <a:pt x="46" y="5"/>
                  </a:cubicBezTo>
                  <a:cubicBezTo>
                    <a:pt x="45" y="5"/>
                    <a:pt x="45" y="6"/>
                    <a:pt x="46" y="6"/>
                  </a:cubicBezTo>
                  <a:cubicBezTo>
                    <a:pt x="46" y="7"/>
                    <a:pt x="46" y="7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4" y="9"/>
                    <a:pt x="44" y="9"/>
                    <a:pt x="44" y="9"/>
                  </a:cubicBezTo>
                  <a:close/>
                  <a:moveTo>
                    <a:pt x="51" y="55"/>
                  </a:move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49" y="55"/>
                    <a:pt x="49" y="55"/>
                    <a:pt x="49" y="55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50" y="55"/>
                    <a:pt x="50" y="55"/>
                    <a:pt x="51" y="55"/>
                  </a:cubicBezTo>
                  <a:cubicBezTo>
                    <a:pt x="50" y="55"/>
                    <a:pt x="50" y="55"/>
                    <a:pt x="50" y="55"/>
                  </a:cubicBezTo>
                  <a:lnTo>
                    <a:pt x="51" y="55"/>
                  </a:lnTo>
                  <a:close/>
                  <a:moveTo>
                    <a:pt x="54" y="48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4" y="48"/>
                    <a:pt x="54" y="48"/>
                    <a:pt x="54" y="48"/>
                  </a:cubicBezTo>
                  <a:close/>
                  <a:moveTo>
                    <a:pt x="55" y="47"/>
                  </a:moveTo>
                  <a:cubicBezTo>
                    <a:pt x="55" y="48"/>
                    <a:pt x="55" y="48"/>
                    <a:pt x="55" y="48"/>
                  </a:cubicBezTo>
                  <a:cubicBezTo>
                    <a:pt x="55" y="48"/>
                    <a:pt x="55" y="48"/>
                    <a:pt x="55" y="48"/>
                  </a:cubicBezTo>
                  <a:lnTo>
                    <a:pt x="55" y="47"/>
                  </a:lnTo>
                  <a:close/>
                  <a:moveTo>
                    <a:pt x="42" y="47"/>
                  </a:moveTo>
                  <a:cubicBezTo>
                    <a:pt x="42" y="47"/>
                    <a:pt x="42" y="47"/>
                    <a:pt x="42" y="47"/>
                  </a:cubicBezTo>
                  <a:cubicBezTo>
                    <a:pt x="42" y="47"/>
                    <a:pt x="42" y="47"/>
                    <a:pt x="42" y="47"/>
                  </a:cubicBezTo>
                  <a:cubicBezTo>
                    <a:pt x="42" y="47"/>
                    <a:pt x="42" y="47"/>
                    <a:pt x="42" y="47"/>
                  </a:cubicBezTo>
                  <a:cubicBezTo>
                    <a:pt x="42" y="47"/>
                    <a:pt x="42" y="47"/>
                    <a:pt x="42" y="47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3" y="47"/>
                    <a:pt x="43" y="47"/>
                    <a:pt x="43" y="47"/>
                  </a:cubicBezTo>
                  <a:lnTo>
                    <a:pt x="42" y="47"/>
                  </a:lnTo>
                  <a:close/>
                  <a:moveTo>
                    <a:pt x="52" y="45"/>
                  </a:move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lnTo>
                    <a:pt x="52" y="45"/>
                  </a:lnTo>
                  <a:close/>
                  <a:moveTo>
                    <a:pt x="37" y="45"/>
                  </a:moveTo>
                  <a:cubicBezTo>
                    <a:pt x="36" y="45"/>
                    <a:pt x="36" y="45"/>
                    <a:pt x="36" y="45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6" y="45"/>
                    <a:pt x="36" y="45"/>
                    <a:pt x="37" y="45"/>
                  </a:cubicBezTo>
                  <a:cubicBezTo>
                    <a:pt x="37" y="45"/>
                    <a:pt x="37" y="45"/>
                    <a:pt x="37" y="45"/>
                  </a:cubicBezTo>
                  <a:close/>
                  <a:moveTo>
                    <a:pt x="38" y="44"/>
                  </a:move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8" y="45"/>
                    <a:pt x="38" y="45"/>
                    <a:pt x="38" y="45"/>
                  </a:cubicBezTo>
                  <a:lnTo>
                    <a:pt x="38" y="44"/>
                  </a:lnTo>
                  <a:close/>
                  <a:moveTo>
                    <a:pt x="35" y="44"/>
                  </a:moveTo>
                  <a:cubicBezTo>
                    <a:pt x="35" y="44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lose/>
                  <a:moveTo>
                    <a:pt x="34" y="43"/>
                  </a:moveTo>
                  <a:cubicBezTo>
                    <a:pt x="34" y="43"/>
                    <a:pt x="34" y="43"/>
                    <a:pt x="34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4" y="43"/>
                    <a:pt x="34" y="43"/>
                    <a:pt x="34" y="43"/>
                  </a:cubicBezTo>
                  <a:close/>
                  <a:moveTo>
                    <a:pt x="40" y="43"/>
                  </a:moveTo>
                  <a:cubicBezTo>
                    <a:pt x="40" y="43"/>
                    <a:pt x="40" y="43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lose/>
                  <a:moveTo>
                    <a:pt x="42" y="43"/>
                  </a:move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lnTo>
                    <a:pt x="42" y="43"/>
                  </a:lnTo>
                  <a:close/>
                  <a:moveTo>
                    <a:pt x="51" y="42"/>
                  </a:move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2"/>
                    <a:pt x="51" y="42"/>
                  </a:cubicBezTo>
                  <a:close/>
                  <a:moveTo>
                    <a:pt x="37" y="42"/>
                  </a:moveTo>
                  <a:cubicBezTo>
                    <a:pt x="38" y="42"/>
                    <a:pt x="38" y="42"/>
                    <a:pt x="38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lnTo>
                    <a:pt x="37" y="42"/>
                  </a:lnTo>
                  <a:close/>
                  <a:moveTo>
                    <a:pt x="35" y="42"/>
                  </a:move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3"/>
                  </a:cubicBezTo>
                  <a:cubicBezTo>
                    <a:pt x="36" y="42"/>
                    <a:pt x="36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lose/>
                  <a:moveTo>
                    <a:pt x="51" y="41"/>
                  </a:move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lose/>
                  <a:moveTo>
                    <a:pt x="42" y="41"/>
                  </a:moveTo>
                  <a:cubicBezTo>
                    <a:pt x="42" y="41"/>
                    <a:pt x="42" y="41"/>
                    <a:pt x="42" y="41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2" y="41"/>
                    <a:pt x="42" y="41"/>
                    <a:pt x="42" y="41"/>
                  </a:cubicBezTo>
                  <a:close/>
                  <a:moveTo>
                    <a:pt x="49" y="40"/>
                  </a:move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lose/>
                  <a:moveTo>
                    <a:pt x="33" y="40"/>
                  </a:moveTo>
                  <a:cubicBezTo>
                    <a:pt x="33" y="41"/>
                    <a:pt x="33" y="41"/>
                    <a:pt x="33" y="41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1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lnTo>
                    <a:pt x="33" y="40"/>
                  </a:lnTo>
                  <a:close/>
                  <a:moveTo>
                    <a:pt x="51" y="39"/>
                  </a:moveTo>
                  <a:cubicBezTo>
                    <a:pt x="51" y="39"/>
                    <a:pt x="51" y="39"/>
                    <a:pt x="51" y="39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51" y="39"/>
                    <a:pt x="51" y="39"/>
                    <a:pt x="51" y="39"/>
                  </a:cubicBezTo>
                  <a:close/>
                  <a:moveTo>
                    <a:pt x="48" y="39"/>
                  </a:moveTo>
                  <a:cubicBezTo>
                    <a:pt x="48" y="39"/>
                    <a:pt x="48" y="39"/>
                    <a:pt x="48" y="39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8" y="39"/>
                    <a:pt x="48" y="39"/>
                    <a:pt x="48" y="39"/>
                  </a:cubicBezTo>
                  <a:close/>
                  <a:moveTo>
                    <a:pt x="47" y="39"/>
                  </a:move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lose/>
                  <a:moveTo>
                    <a:pt x="48" y="38"/>
                  </a:moveTo>
                  <a:cubicBezTo>
                    <a:pt x="48" y="39"/>
                    <a:pt x="48" y="39"/>
                    <a:pt x="48" y="39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lose/>
                  <a:moveTo>
                    <a:pt x="50" y="38"/>
                  </a:move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49" y="38"/>
                    <a:pt x="49" y="38"/>
                    <a:pt x="49" y="38"/>
                  </a:cubicBezTo>
                  <a:lnTo>
                    <a:pt x="50" y="38"/>
                  </a:lnTo>
                  <a:close/>
                  <a:moveTo>
                    <a:pt x="46" y="37"/>
                  </a:move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lose/>
                  <a:moveTo>
                    <a:pt x="35" y="37"/>
                  </a:moveTo>
                  <a:cubicBezTo>
                    <a:pt x="35" y="37"/>
                    <a:pt x="35" y="37"/>
                    <a:pt x="35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7"/>
                    <a:pt x="35" y="37"/>
                    <a:pt x="35" y="37"/>
                  </a:cubicBezTo>
                  <a:close/>
                  <a:moveTo>
                    <a:pt x="47" y="36"/>
                  </a:move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lnTo>
                    <a:pt x="47" y="36"/>
                  </a:lnTo>
                  <a:close/>
                  <a:moveTo>
                    <a:pt x="52" y="54"/>
                  </a:moveTo>
                  <a:cubicBezTo>
                    <a:pt x="52" y="54"/>
                    <a:pt x="52" y="54"/>
                    <a:pt x="52" y="54"/>
                  </a:cubicBezTo>
                  <a:cubicBezTo>
                    <a:pt x="52" y="54"/>
                    <a:pt x="52" y="53"/>
                    <a:pt x="51" y="53"/>
                  </a:cubicBezTo>
                  <a:cubicBezTo>
                    <a:pt x="51" y="53"/>
                    <a:pt x="52" y="53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1" y="52"/>
                    <a:pt x="51" y="52"/>
                  </a:cubicBezTo>
                  <a:cubicBezTo>
                    <a:pt x="51" y="52"/>
                    <a:pt x="51" y="52"/>
                    <a:pt x="51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1" y="54"/>
                    <a:pt x="51" y="54"/>
                    <a:pt x="51" y="54"/>
                  </a:cubicBezTo>
                  <a:cubicBezTo>
                    <a:pt x="51" y="54"/>
                    <a:pt x="51" y="54"/>
                    <a:pt x="51" y="54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52" y="54"/>
                    <a:pt x="52" y="54"/>
                    <a:pt x="52" y="54"/>
                  </a:cubicBezTo>
                  <a:close/>
                  <a:moveTo>
                    <a:pt x="58" y="48"/>
                  </a:moveTo>
                  <a:cubicBezTo>
                    <a:pt x="58" y="48"/>
                    <a:pt x="58" y="48"/>
                    <a:pt x="58" y="48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7" y="46"/>
                    <a:pt x="57" y="47"/>
                    <a:pt x="56" y="47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6" y="51"/>
                    <a:pt x="57" y="50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lnTo>
                    <a:pt x="58" y="48"/>
                  </a:ln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39" y="47"/>
                    <a:pt x="39" y="47"/>
                    <a:pt x="39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6"/>
                    <a:pt x="40" y="46"/>
                    <a:pt x="40" y="46"/>
                  </a:cubicBezTo>
                  <a:close/>
                  <a:moveTo>
                    <a:pt x="52" y="46"/>
                  </a:moveTo>
                  <a:cubicBezTo>
                    <a:pt x="52" y="46"/>
                    <a:pt x="52" y="46"/>
                    <a:pt x="52" y="46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2" y="46"/>
                    <a:pt x="52" y="46"/>
                    <a:pt x="52" y="46"/>
                  </a:cubicBezTo>
                  <a:close/>
                  <a:moveTo>
                    <a:pt x="46" y="45"/>
                  </a:moveTo>
                  <a:cubicBezTo>
                    <a:pt x="45" y="45"/>
                    <a:pt x="45" y="45"/>
                    <a:pt x="45" y="45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6" y="45"/>
                    <a:pt x="46" y="45"/>
                    <a:pt x="46" y="45"/>
                  </a:cubicBezTo>
                  <a:close/>
                  <a:moveTo>
                    <a:pt x="55" y="45"/>
                  </a:moveTo>
                  <a:cubicBezTo>
                    <a:pt x="55" y="45"/>
                    <a:pt x="55" y="45"/>
                    <a:pt x="55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45"/>
                    <a:pt x="55" y="45"/>
                    <a:pt x="55" y="45"/>
                  </a:cubicBezTo>
                  <a:close/>
                  <a:moveTo>
                    <a:pt x="34" y="45"/>
                  </a:moveTo>
                  <a:cubicBezTo>
                    <a:pt x="34" y="45"/>
                    <a:pt x="34" y="44"/>
                    <a:pt x="34" y="44"/>
                  </a:cubicBezTo>
                  <a:cubicBezTo>
                    <a:pt x="34" y="44"/>
                    <a:pt x="34" y="44"/>
                    <a:pt x="33" y="44"/>
                  </a:cubicBezTo>
                  <a:cubicBezTo>
                    <a:pt x="33" y="44"/>
                    <a:pt x="33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3" y="45"/>
                    <a:pt x="33" y="45"/>
                    <a:pt x="34" y="45"/>
                  </a:cubicBezTo>
                  <a:close/>
                  <a:moveTo>
                    <a:pt x="39" y="44"/>
                  </a:moveTo>
                  <a:cubicBezTo>
                    <a:pt x="39" y="44"/>
                    <a:pt x="39" y="44"/>
                    <a:pt x="39" y="44"/>
                  </a:cubicBezTo>
                  <a:cubicBezTo>
                    <a:pt x="39" y="44"/>
                    <a:pt x="39" y="45"/>
                    <a:pt x="40" y="45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39" y="44"/>
                    <a:pt x="39" y="44"/>
                    <a:pt x="39" y="44"/>
                  </a:cubicBezTo>
                  <a:close/>
                  <a:moveTo>
                    <a:pt x="50" y="44"/>
                  </a:moveTo>
                  <a:cubicBezTo>
                    <a:pt x="50" y="44"/>
                    <a:pt x="50" y="44"/>
                    <a:pt x="50" y="44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1" y="43"/>
                    <a:pt x="52" y="43"/>
                    <a:pt x="52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1" y="42"/>
                    <a:pt x="50" y="43"/>
                    <a:pt x="50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0" y="44"/>
                    <a:pt x="50" y="44"/>
                    <a:pt x="50" y="44"/>
                  </a:cubicBezTo>
                  <a:close/>
                  <a:moveTo>
                    <a:pt x="42" y="44"/>
                  </a:moveTo>
                  <a:cubicBezTo>
                    <a:pt x="42" y="44"/>
                    <a:pt x="42" y="44"/>
                    <a:pt x="42" y="44"/>
                  </a:cubicBezTo>
                  <a:cubicBezTo>
                    <a:pt x="43" y="44"/>
                    <a:pt x="43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2"/>
                    <a:pt x="44" y="42"/>
                  </a:cubicBezTo>
                  <a:cubicBezTo>
                    <a:pt x="43" y="42"/>
                    <a:pt x="43" y="42"/>
                    <a:pt x="43" y="42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43"/>
                    <a:pt x="42" y="43"/>
                    <a:pt x="42" y="43"/>
                  </a:cubicBezTo>
                  <a:lnTo>
                    <a:pt x="42" y="44"/>
                  </a:lnTo>
                  <a:close/>
                  <a:moveTo>
                    <a:pt x="50" y="41"/>
                  </a:moveTo>
                  <a:cubicBezTo>
                    <a:pt x="50" y="42"/>
                    <a:pt x="50" y="42"/>
                    <a:pt x="50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lose/>
                  <a:moveTo>
                    <a:pt x="38" y="41"/>
                  </a:moveTo>
                  <a:cubicBezTo>
                    <a:pt x="38" y="41"/>
                    <a:pt x="38" y="41"/>
                    <a:pt x="38" y="41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2"/>
                    <a:pt x="39" y="42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8" y="41"/>
                    <a:pt x="38" y="41"/>
                    <a:pt x="38" y="41"/>
                  </a:cubicBezTo>
                  <a:close/>
                  <a:moveTo>
                    <a:pt x="40" y="42"/>
                  </a:moveTo>
                  <a:cubicBezTo>
                    <a:pt x="40" y="42"/>
                    <a:pt x="40" y="42"/>
                    <a:pt x="40" y="42"/>
                  </a:cubicBezTo>
                  <a:cubicBezTo>
                    <a:pt x="40" y="42"/>
                    <a:pt x="40" y="42"/>
                    <a:pt x="40" y="43"/>
                  </a:cubicBezTo>
                  <a:cubicBezTo>
                    <a:pt x="41" y="42"/>
                    <a:pt x="41" y="41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0" y="40"/>
                    <a:pt x="40" y="41"/>
                    <a:pt x="39" y="41"/>
                  </a:cubicBezTo>
                  <a:cubicBezTo>
                    <a:pt x="40" y="42"/>
                    <a:pt x="40" y="42"/>
                    <a:pt x="40" y="42"/>
                  </a:cubicBezTo>
                  <a:close/>
                  <a:moveTo>
                    <a:pt x="33" y="38"/>
                  </a:moveTo>
                  <a:cubicBezTo>
                    <a:pt x="33" y="39"/>
                    <a:pt x="33" y="39"/>
                    <a:pt x="33" y="39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3" y="38"/>
                    <a:pt x="33" y="38"/>
                    <a:pt x="33" y="38"/>
                  </a:cubicBezTo>
                  <a:close/>
                  <a:moveTo>
                    <a:pt x="39" y="38"/>
                  </a:moveTo>
                  <a:cubicBezTo>
                    <a:pt x="40" y="38"/>
                    <a:pt x="40" y="38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9" y="38"/>
                    <a:pt x="39" y="38"/>
                    <a:pt x="39" y="38"/>
                  </a:cubicBezTo>
                  <a:close/>
                  <a:moveTo>
                    <a:pt x="37" y="38"/>
                  </a:moveTo>
                  <a:cubicBezTo>
                    <a:pt x="37" y="38"/>
                    <a:pt x="37" y="38"/>
                    <a:pt x="37" y="38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7" y="38"/>
                    <a:pt x="37" y="38"/>
                    <a:pt x="37" y="38"/>
                  </a:cubicBezTo>
                  <a:close/>
                  <a:moveTo>
                    <a:pt x="38" y="37"/>
                  </a:moveTo>
                  <a:cubicBezTo>
                    <a:pt x="39" y="37"/>
                    <a:pt x="39" y="37"/>
                    <a:pt x="39" y="37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7" y="37"/>
                    <a:pt x="38" y="37"/>
                    <a:pt x="3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33" y="36"/>
                  </a:moveTo>
                  <a:cubicBezTo>
                    <a:pt x="32" y="37"/>
                    <a:pt x="32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lose/>
                  <a:moveTo>
                    <a:pt x="37" y="36"/>
                  </a:moveTo>
                  <a:cubicBezTo>
                    <a:pt x="37" y="36"/>
                    <a:pt x="37" y="36"/>
                    <a:pt x="37" y="36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7" y="36"/>
                    <a:pt x="37" y="36"/>
                    <a:pt x="37" y="36"/>
                  </a:cubicBezTo>
                  <a:close/>
                  <a:moveTo>
                    <a:pt x="45" y="29"/>
                  </a:move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lose/>
                  <a:moveTo>
                    <a:pt x="44" y="28"/>
                  </a:move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lnTo>
                    <a:pt x="44" y="28"/>
                  </a:lnTo>
                  <a:close/>
                  <a:moveTo>
                    <a:pt x="40" y="28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0" y="28"/>
                    <a:pt x="40" y="28"/>
                    <a:pt x="40" y="28"/>
                  </a:cubicBezTo>
                  <a:close/>
                  <a:moveTo>
                    <a:pt x="40" y="28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0" y="28"/>
                  </a:lnTo>
                  <a:close/>
                  <a:moveTo>
                    <a:pt x="37" y="20"/>
                  </a:moveTo>
                  <a:cubicBezTo>
                    <a:pt x="37" y="20"/>
                    <a:pt x="37" y="20"/>
                    <a:pt x="37" y="20"/>
                  </a:cubicBezTo>
                  <a:cubicBezTo>
                    <a:pt x="36" y="20"/>
                    <a:pt x="36" y="20"/>
                    <a:pt x="37" y="20"/>
                  </a:cubicBezTo>
                  <a:cubicBezTo>
                    <a:pt x="37" y="20"/>
                    <a:pt x="37" y="20"/>
                    <a:pt x="37" y="20"/>
                  </a:cubicBezTo>
                  <a:close/>
                  <a:moveTo>
                    <a:pt x="43" y="37"/>
                  </a:moveTo>
                  <a:cubicBezTo>
                    <a:pt x="44" y="37"/>
                    <a:pt x="45" y="36"/>
                    <a:pt x="46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4" y="36"/>
                    <a:pt x="44" y="36"/>
                    <a:pt x="43" y="37"/>
                  </a:cubicBezTo>
                  <a:close/>
                  <a:moveTo>
                    <a:pt x="50" y="35"/>
                  </a:moveTo>
                  <a:cubicBezTo>
                    <a:pt x="50" y="35"/>
                    <a:pt x="50" y="35"/>
                    <a:pt x="50" y="35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49" y="35"/>
                    <a:pt x="49" y="34"/>
                    <a:pt x="48" y="35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5"/>
                    <a:pt x="50" y="35"/>
                  </a:cubicBezTo>
                  <a:close/>
                  <a:moveTo>
                    <a:pt x="44" y="29"/>
                  </a:move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29"/>
                    <a:pt x="44" y="29"/>
                  </a:cubicBezTo>
                  <a:close/>
                  <a:moveTo>
                    <a:pt x="47" y="23"/>
                  </a:moveTo>
                  <a:cubicBezTo>
                    <a:pt x="47" y="23"/>
                    <a:pt x="47" y="23"/>
                    <a:pt x="47" y="23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7" y="23"/>
                    <a:pt x="46" y="22"/>
                    <a:pt x="46" y="22"/>
                  </a:cubicBezTo>
                  <a:cubicBezTo>
                    <a:pt x="46" y="22"/>
                    <a:pt x="46" y="22"/>
                    <a:pt x="46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5" y="21"/>
                    <a:pt x="45" y="21"/>
                    <a:pt x="44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4" y="22"/>
                    <a:pt x="44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23"/>
                    <a:pt x="43" y="23"/>
                    <a:pt x="43" y="23"/>
                  </a:cubicBezTo>
                  <a:cubicBezTo>
                    <a:pt x="44" y="24"/>
                    <a:pt x="44" y="23"/>
                    <a:pt x="44" y="23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4" y="24"/>
                    <a:pt x="44" y="24"/>
                    <a:pt x="45" y="24"/>
                  </a:cubicBezTo>
                  <a:cubicBezTo>
                    <a:pt x="46" y="24"/>
                    <a:pt x="46" y="25"/>
                    <a:pt x="47" y="24"/>
                  </a:cubicBezTo>
                  <a:cubicBezTo>
                    <a:pt x="47" y="24"/>
                    <a:pt x="46" y="24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4"/>
                    <a:pt x="47" y="24"/>
                    <a:pt x="47" y="24"/>
                  </a:cubicBezTo>
                  <a:lnTo>
                    <a:pt x="47" y="23"/>
                  </a:lnTo>
                  <a:close/>
                  <a:moveTo>
                    <a:pt x="39" y="18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5"/>
                    <a:pt x="39" y="16"/>
                    <a:pt x="39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lnTo>
                    <a:pt x="39" y="18"/>
                  </a:lnTo>
                  <a:close/>
                  <a:moveTo>
                    <a:pt x="32" y="34"/>
                  </a:moveTo>
                  <a:cubicBezTo>
                    <a:pt x="32" y="34"/>
                    <a:pt x="32" y="34"/>
                    <a:pt x="32" y="34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3" y="34"/>
                    <a:pt x="33" y="34"/>
                    <a:pt x="33" y="34"/>
                  </a:cubicBezTo>
                  <a:lnTo>
                    <a:pt x="32" y="34"/>
                  </a:lnTo>
                  <a:close/>
                  <a:moveTo>
                    <a:pt x="33" y="26"/>
                  </a:move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lose/>
                  <a:moveTo>
                    <a:pt x="34" y="26"/>
                  </a:move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lose/>
                  <a:moveTo>
                    <a:pt x="28" y="27"/>
                  </a:moveTo>
                  <a:cubicBezTo>
                    <a:pt x="28" y="26"/>
                    <a:pt x="28" y="26"/>
                    <a:pt x="28" y="26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6" y="26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4"/>
                    <a:pt x="25" y="24"/>
                    <a:pt x="25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3" y="26"/>
                    <a:pt x="23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5"/>
                  </a:cubicBezTo>
                  <a:cubicBezTo>
                    <a:pt x="24" y="25"/>
                    <a:pt x="24" y="26"/>
                    <a:pt x="24" y="26"/>
                  </a:cubicBezTo>
                  <a:cubicBezTo>
                    <a:pt x="25" y="26"/>
                    <a:pt x="25" y="26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9"/>
                    <a:pt x="29" y="30"/>
                    <a:pt x="30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30"/>
                    <a:pt x="30" y="30"/>
                    <a:pt x="31" y="30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3"/>
                    <a:pt x="33" y="33"/>
                    <a:pt x="34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3" y="32"/>
                    <a:pt x="33" y="32"/>
                    <a:pt x="32" y="31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1" y="28"/>
                    <a:pt x="31" y="28"/>
                    <a:pt x="31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29" y="28"/>
                    <a:pt x="29" y="27"/>
                    <a:pt x="28" y="27"/>
                  </a:cubicBezTo>
                  <a:close/>
                  <a:moveTo>
                    <a:pt x="31" y="60"/>
                  </a:moveTo>
                  <a:cubicBezTo>
                    <a:pt x="31" y="59"/>
                    <a:pt x="31" y="59"/>
                    <a:pt x="31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lose/>
                  <a:moveTo>
                    <a:pt x="41" y="59"/>
                  </a:moveTo>
                  <a:cubicBezTo>
                    <a:pt x="41" y="59"/>
                    <a:pt x="41" y="59"/>
                    <a:pt x="41" y="59"/>
                  </a:cubicBezTo>
                  <a:cubicBezTo>
                    <a:pt x="41" y="59"/>
                    <a:pt x="41" y="59"/>
                    <a:pt x="41" y="59"/>
                  </a:cubicBezTo>
                  <a:cubicBezTo>
                    <a:pt x="41" y="59"/>
                    <a:pt x="41" y="59"/>
                    <a:pt x="41" y="59"/>
                  </a:cubicBezTo>
                  <a:close/>
                  <a:moveTo>
                    <a:pt x="44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4" y="59"/>
                    <a:pt x="44" y="59"/>
                    <a:pt x="44" y="59"/>
                  </a:cubicBezTo>
                  <a:close/>
                  <a:moveTo>
                    <a:pt x="38" y="54"/>
                  </a:moveTo>
                  <a:cubicBezTo>
                    <a:pt x="38" y="55"/>
                    <a:pt x="38" y="55"/>
                    <a:pt x="38" y="55"/>
                  </a:cubicBezTo>
                  <a:cubicBezTo>
                    <a:pt x="38" y="55"/>
                    <a:pt x="38" y="55"/>
                    <a:pt x="38" y="55"/>
                  </a:cubicBezTo>
                  <a:cubicBezTo>
                    <a:pt x="38" y="55"/>
                    <a:pt x="38" y="55"/>
                    <a:pt x="38" y="55"/>
                  </a:cubicBezTo>
                  <a:lnTo>
                    <a:pt x="38" y="54"/>
                  </a:lnTo>
                  <a:close/>
                  <a:moveTo>
                    <a:pt x="27" y="56"/>
                  </a:moveTo>
                  <a:cubicBezTo>
                    <a:pt x="27" y="56"/>
                    <a:pt x="27" y="56"/>
                    <a:pt x="27" y="56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29" y="56"/>
                    <a:pt x="29" y="57"/>
                    <a:pt x="30" y="56"/>
                  </a:cubicBezTo>
                  <a:cubicBezTo>
                    <a:pt x="30" y="57"/>
                    <a:pt x="31" y="57"/>
                    <a:pt x="31" y="57"/>
                  </a:cubicBezTo>
                  <a:cubicBezTo>
                    <a:pt x="32" y="57"/>
                    <a:pt x="32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4" y="57"/>
                  </a:cubicBezTo>
                  <a:cubicBezTo>
                    <a:pt x="34" y="57"/>
                    <a:pt x="34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6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9" y="58"/>
                    <a:pt x="39" y="58"/>
                    <a:pt x="40" y="58"/>
                  </a:cubicBezTo>
                  <a:cubicBezTo>
                    <a:pt x="41" y="58"/>
                    <a:pt x="42" y="58"/>
                    <a:pt x="43" y="58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4" y="58"/>
                    <a:pt x="44" y="58"/>
                    <a:pt x="44" y="58"/>
                  </a:cubicBezTo>
                  <a:cubicBezTo>
                    <a:pt x="44" y="58"/>
                    <a:pt x="44" y="58"/>
                    <a:pt x="45" y="58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6"/>
                    <a:pt x="43" y="56"/>
                    <a:pt x="43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1" y="57"/>
                  </a:cubicBezTo>
                  <a:cubicBezTo>
                    <a:pt x="41" y="57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5"/>
                  </a:cubicBezTo>
                  <a:cubicBezTo>
                    <a:pt x="41" y="56"/>
                    <a:pt x="41" y="55"/>
                    <a:pt x="40" y="56"/>
                  </a:cubicBezTo>
                  <a:cubicBezTo>
                    <a:pt x="40" y="56"/>
                    <a:pt x="40" y="56"/>
                    <a:pt x="39" y="56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56"/>
                    <a:pt x="38" y="55"/>
                    <a:pt x="38" y="55"/>
                  </a:cubicBezTo>
                  <a:cubicBezTo>
                    <a:pt x="38" y="55"/>
                    <a:pt x="37" y="55"/>
                    <a:pt x="37" y="55"/>
                  </a:cubicBezTo>
                  <a:cubicBezTo>
                    <a:pt x="37" y="55"/>
                    <a:pt x="37" y="55"/>
                    <a:pt x="36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4" y="55"/>
                    <a:pt x="34" y="55"/>
                    <a:pt x="33" y="55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55"/>
                    <a:pt x="32" y="54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30" y="54"/>
                    <a:pt x="29" y="54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3"/>
                    <a:pt x="27" y="53"/>
                  </a:cubicBezTo>
                  <a:cubicBezTo>
                    <a:pt x="27" y="53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7" y="56"/>
                    <a:pt x="27" y="56"/>
                    <a:pt x="27" y="56"/>
                  </a:cubicBezTo>
                  <a:close/>
                  <a:moveTo>
                    <a:pt x="7" y="34"/>
                  </a:moveTo>
                  <a:cubicBezTo>
                    <a:pt x="7" y="34"/>
                    <a:pt x="8" y="36"/>
                    <a:pt x="8" y="36"/>
                  </a:cubicBezTo>
                  <a:cubicBezTo>
                    <a:pt x="9" y="36"/>
                    <a:pt x="9" y="36"/>
                    <a:pt x="9" y="35"/>
                  </a:cubicBezTo>
                  <a:cubicBezTo>
                    <a:pt x="9" y="35"/>
                    <a:pt x="9" y="36"/>
                    <a:pt x="10" y="36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9" y="35"/>
                    <a:pt x="8" y="35"/>
                    <a:pt x="8" y="34"/>
                  </a:cubicBezTo>
                  <a:cubicBezTo>
                    <a:pt x="8" y="34"/>
                    <a:pt x="7" y="34"/>
                    <a:pt x="7" y="34"/>
                  </a:cubicBezTo>
                  <a:close/>
                  <a:moveTo>
                    <a:pt x="6" y="32"/>
                  </a:moveTo>
                  <a:cubicBezTo>
                    <a:pt x="6" y="33"/>
                    <a:pt x="7" y="32"/>
                    <a:pt x="7" y="32"/>
                  </a:cubicBezTo>
                  <a:cubicBezTo>
                    <a:pt x="8" y="32"/>
                    <a:pt x="8" y="33"/>
                    <a:pt x="8" y="32"/>
                  </a:cubicBezTo>
                  <a:cubicBezTo>
                    <a:pt x="8" y="31"/>
                    <a:pt x="8" y="31"/>
                    <a:pt x="7" y="31"/>
                  </a:cubicBezTo>
                  <a:cubicBezTo>
                    <a:pt x="7" y="31"/>
                    <a:pt x="7" y="30"/>
                    <a:pt x="7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8" y="29"/>
                    <a:pt x="7" y="29"/>
                  </a:cubicBezTo>
                  <a:cubicBezTo>
                    <a:pt x="7" y="29"/>
                    <a:pt x="7" y="30"/>
                    <a:pt x="7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5" y="30"/>
                    <a:pt x="5" y="31"/>
                    <a:pt x="5" y="31"/>
                  </a:cubicBezTo>
                  <a:cubicBezTo>
                    <a:pt x="5" y="31"/>
                    <a:pt x="5" y="31"/>
                    <a:pt x="5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lose/>
                  <a:moveTo>
                    <a:pt x="7" y="27"/>
                  </a:moveTo>
                  <a:cubicBezTo>
                    <a:pt x="7" y="28"/>
                    <a:pt x="6" y="28"/>
                    <a:pt x="7" y="28"/>
                  </a:cubicBezTo>
                  <a:cubicBezTo>
                    <a:pt x="7" y="28"/>
                    <a:pt x="7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9" y="28"/>
                    <a:pt x="8" y="27"/>
                    <a:pt x="8" y="27"/>
                  </a:cubicBezTo>
                  <a:cubicBezTo>
                    <a:pt x="8" y="27"/>
                    <a:pt x="8" y="26"/>
                    <a:pt x="7" y="26"/>
                  </a:cubicBezTo>
                  <a:cubicBezTo>
                    <a:pt x="7" y="26"/>
                    <a:pt x="7" y="27"/>
                    <a:pt x="7" y="27"/>
                  </a:cubicBezTo>
                  <a:cubicBezTo>
                    <a:pt x="7" y="27"/>
                    <a:pt x="7" y="27"/>
                    <a:pt x="7" y="27"/>
                  </a:cubicBezTo>
                  <a:close/>
                  <a:moveTo>
                    <a:pt x="2" y="17"/>
                  </a:moveTo>
                  <a:cubicBezTo>
                    <a:pt x="1" y="18"/>
                    <a:pt x="0" y="17"/>
                    <a:pt x="1" y="18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2" y="20"/>
                    <a:pt x="2" y="20"/>
                    <a:pt x="2" y="21"/>
                  </a:cubicBezTo>
                  <a:cubicBezTo>
                    <a:pt x="3" y="21"/>
                    <a:pt x="4" y="21"/>
                    <a:pt x="4" y="21"/>
                  </a:cubicBezTo>
                  <a:cubicBezTo>
                    <a:pt x="4" y="21"/>
                    <a:pt x="3" y="20"/>
                    <a:pt x="3" y="20"/>
                  </a:cubicBezTo>
                  <a:cubicBezTo>
                    <a:pt x="3" y="20"/>
                    <a:pt x="2" y="19"/>
                    <a:pt x="2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17"/>
                    <a:pt x="2" y="18"/>
                    <a:pt x="2" y="17"/>
                  </a:cubicBezTo>
                  <a:cubicBezTo>
                    <a:pt x="1" y="18"/>
                    <a:pt x="2" y="17"/>
                    <a:pt x="2" y="17"/>
                  </a:cubicBezTo>
                  <a:close/>
                  <a:moveTo>
                    <a:pt x="34" y="9"/>
                  </a:moveTo>
                  <a:cubicBezTo>
                    <a:pt x="34" y="9"/>
                    <a:pt x="33" y="9"/>
                    <a:pt x="33" y="10"/>
                  </a:cubicBezTo>
                  <a:cubicBezTo>
                    <a:pt x="33" y="10"/>
                    <a:pt x="34" y="10"/>
                    <a:pt x="34" y="10"/>
                  </a:cubicBezTo>
                  <a:cubicBezTo>
                    <a:pt x="34" y="11"/>
                    <a:pt x="35" y="11"/>
                    <a:pt x="35" y="10"/>
                  </a:cubicBezTo>
                  <a:cubicBezTo>
                    <a:pt x="36" y="10"/>
                    <a:pt x="35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lose/>
                  <a:moveTo>
                    <a:pt x="40" y="11"/>
                  </a:moveTo>
                  <a:cubicBezTo>
                    <a:pt x="40" y="11"/>
                    <a:pt x="40" y="11"/>
                    <a:pt x="40" y="11"/>
                  </a:cubicBezTo>
                  <a:cubicBezTo>
                    <a:pt x="39" y="12"/>
                    <a:pt x="41" y="12"/>
                    <a:pt x="41" y="12"/>
                  </a:cubicBezTo>
                  <a:cubicBezTo>
                    <a:pt x="42" y="12"/>
                    <a:pt x="41" y="11"/>
                    <a:pt x="40" y="11"/>
                  </a:cubicBezTo>
                  <a:cubicBezTo>
                    <a:pt x="40" y="11"/>
                    <a:pt x="41" y="11"/>
                    <a:pt x="40" y="11"/>
                  </a:cubicBezTo>
                  <a:close/>
                  <a:moveTo>
                    <a:pt x="22" y="47"/>
                  </a:moveTo>
                  <a:cubicBezTo>
                    <a:pt x="22" y="48"/>
                    <a:pt x="23" y="48"/>
                    <a:pt x="23" y="48"/>
                  </a:cubicBezTo>
                  <a:cubicBezTo>
                    <a:pt x="23" y="49"/>
                    <a:pt x="23" y="49"/>
                    <a:pt x="24" y="49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7"/>
                    <a:pt x="23" y="47"/>
                    <a:pt x="23" y="47"/>
                  </a:cubicBezTo>
                  <a:cubicBezTo>
                    <a:pt x="23" y="47"/>
                    <a:pt x="23" y="47"/>
                    <a:pt x="22" y="4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4" name="Freeform 810">
              <a:extLst>
                <a:ext uri="{FF2B5EF4-FFF2-40B4-BE49-F238E27FC236}">
                  <a16:creationId xmlns:a16="http://schemas.microsoft.com/office/drawing/2014/main" id="{20B330E1-FB19-3028-204E-6634E2D246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41963" y="3030538"/>
              <a:ext cx="261937" cy="341313"/>
            </a:xfrm>
            <a:custGeom>
              <a:avLst/>
              <a:gdLst>
                <a:gd name="T0" fmla="*/ 51 w 63"/>
                <a:gd name="T1" fmla="*/ 7 h 82"/>
                <a:gd name="T2" fmla="*/ 50 w 63"/>
                <a:gd name="T3" fmla="*/ 5 h 82"/>
                <a:gd name="T4" fmla="*/ 51 w 63"/>
                <a:gd name="T5" fmla="*/ 3 h 82"/>
                <a:gd name="T6" fmla="*/ 53 w 63"/>
                <a:gd name="T7" fmla="*/ 5 h 82"/>
                <a:gd name="T8" fmla="*/ 45 w 63"/>
                <a:gd name="T9" fmla="*/ 6 h 82"/>
                <a:gd name="T10" fmla="*/ 55 w 63"/>
                <a:gd name="T11" fmla="*/ 11 h 82"/>
                <a:gd name="T12" fmla="*/ 57 w 63"/>
                <a:gd name="T13" fmla="*/ 11 h 82"/>
                <a:gd name="T14" fmla="*/ 18 w 63"/>
                <a:gd name="T15" fmla="*/ 78 h 82"/>
                <a:gd name="T16" fmla="*/ 29 w 63"/>
                <a:gd name="T17" fmla="*/ 81 h 82"/>
                <a:gd name="T18" fmla="*/ 33 w 63"/>
                <a:gd name="T19" fmla="*/ 79 h 82"/>
                <a:gd name="T20" fmla="*/ 43 w 63"/>
                <a:gd name="T21" fmla="*/ 79 h 82"/>
                <a:gd name="T22" fmla="*/ 49 w 63"/>
                <a:gd name="T23" fmla="*/ 78 h 82"/>
                <a:gd name="T24" fmla="*/ 53 w 63"/>
                <a:gd name="T25" fmla="*/ 69 h 82"/>
                <a:gd name="T26" fmla="*/ 50 w 63"/>
                <a:gd name="T27" fmla="*/ 64 h 82"/>
                <a:gd name="T28" fmla="*/ 45 w 63"/>
                <a:gd name="T29" fmla="*/ 57 h 82"/>
                <a:gd name="T30" fmla="*/ 44 w 63"/>
                <a:gd name="T31" fmla="*/ 52 h 82"/>
                <a:gd name="T32" fmla="*/ 52 w 63"/>
                <a:gd name="T33" fmla="*/ 47 h 82"/>
                <a:gd name="T34" fmla="*/ 60 w 63"/>
                <a:gd name="T35" fmla="*/ 44 h 82"/>
                <a:gd name="T36" fmla="*/ 60 w 63"/>
                <a:gd name="T37" fmla="*/ 36 h 82"/>
                <a:gd name="T38" fmla="*/ 60 w 63"/>
                <a:gd name="T39" fmla="*/ 30 h 82"/>
                <a:gd name="T40" fmla="*/ 58 w 63"/>
                <a:gd name="T41" fmla="*/ 19 h 82"/>
                <a:gd name="T42" fmla="*/ 54 w 63"/>
                <a:gd name="T43" fmla="*/ 11 h 82"/>
                <a:gd name="T44" fmla="*/ 51 w 63"/>
                <a:gd name="T45" fmla="*/ 8 h 82"/>
                <a:gd name="T46" fmla="*/ 48 w 63"/>
                <a:gd name="T47" fmla="*/ 6 h 82"/>
                <a:gd name="T48" fmla="*/ 44 w 63"/>
                <a:gd name="T49" fmla="*/ 7 h 82"/>
                <a:gd name="T50" fmla="*/ 39 w 63"/>
                <a:gd name="T51" fmla="*/ 10 h 82"/>
                <a:gd name="T52" fmla="*/ 37 w 63"/>
                <a:gd name="T53" fmla="*/ 11 h 82"/>
                <a:gd name="T54" fmla="*/ 34 w 63"/>
                <a:gd name="T55" fmla="*/ 10 h 82"/>
                <a:gd name="T56" fmla="*/ 36 w 63"/>
                <a:gd name="T57" fmla="*/ 4 h 82"/>
                <a:gd name="T58" fmla="*/ 35 w 63"/>
                <a:gd name="T59" fmla="*/ 6 h 82"/>
                <a:gd name="T60" fmla="*/ 30 w 63"/>
                <a:gd name="T61" fmla="*/ 7 h 82"/>
                <a:gd name="T62" fmla="*/ 28 w 63"/>
                <a:gd name="T63" fmla="*/ 2 h 82"/>
                <a:gd name="T64" fmla="*/ 26 w 63"/>
                <a:gd name="T65" fmla="*/ 1 h 82"/>
                <a:gd name="T66" fmla="*/ 20 w 63"/>
                <a:gd name="T67" fmla="*/ 2 h 82"/>
                <a:gd name="T68" fmla="*/ 20 w 63"/>
                <a:gd name="T69" fmla="*/ 6 h 82"/>
                <a:gd name="T70" fmla="*/ 22 w 63"/>
                <a:gd name="T71" fmla="*/ 9 h 82"/>
                <a:gd name="T72" fmla="*/ 23 w 63"/>
                <a:gd name="T73" fmla="*/ 12 h 82"/>
                <a:gd name="T74" fmla="*/ 27 w 63"/>
                <a:gd name="T75" fmla="*/ 16 h 82"/>
                <a:gd name="T76" fmla="*/ 19 w 63"/>
                <a:gd name="T77" fmla="*/ 13 h 82"/>
                <a:gd name="T78" fmla="*/ 17 w 63"/>
                <a:gd name="T79" fmla="*/ 15 h 82"/>
                <a:gd name="T80" fmla="*/ 15 w 63"/>
                <a:gd name="T81" fmla="*/ 14 h 82"/>
                <a:gd name="T82" fmla="*/ 9 w 63"/>
                <a:gd name="T83" fmla="*/ 16 h 82"/>
                <a:gd name="T84" fmla="*/ 10 w 63"/>
                <a:gd name="T85" fmla="*/ 19 h 82"/>
                <a:gd name="T86" fmla="*/ 7 w 63"/>
                <a:gd name="T87" fmla="*/ 26 h 82"/>
                <a:gd name="T88" fmla="*/ 6 w 63"/>
                <a:gd name="T89" fmla="*/ 32 h 82"/>
                <a:gd name="T90" fmla="*/ 2 w 63"/>
                <a:gd name="T91" fmla="*/ 37 h 82"/>
                <a:gd name="T92" fmla="*/ 2 w 63"/>
                <a:gd name="T93" fmla="*/ 43 h 82"/>
                <a:gd name="T94" fmla="*/ 3 w 63"/>
                <a:gd name="T95" fmla="*/ 49 h 82"/>
                <a:gd name="T96" fmla="*/ 3 w 63"/>
                <a:gd name="T97" fmla="*/ 52 h 82"/>
                <a:gd name="T98" fmla="*/ 2 w 63"/>
                <a:gd name="T99" fmla="*/ 60 h 82"/>
                <a:gd name="T100" fmla="*/ 8 w 63"/>
                <a:gd name="T101" fmla="*/ 63 h 82"/>
                <a:gd name="T102" fmla="*/ 15 w 63"/>
                <a:gd name="T103" fmla="*/ 65 h 82"/>
                <a:gd name="T104" fmla="*/ 14 w 63"/>
                <a:gd name="T105" fmla="*/ 69 h 82"/>
                <a:gd name="T106" fmla="*/ 12 w 63"/>
                <a:gd name="T107" fmla="*/ 78 h 82"/>
                <a:gd name="T108" fmla="*/ 8 w 63"/>
                <a:gd name="T109" fmla="*/ 14 h 82"/>
                <a:gd name="T110" fmla="*/ 12 w 63"/>
                <a:gd name="T111" fmla="*/ 13 h 82"/>
                <a:gd name="T112" fmla="*/ 14 w 63"/>
                <a:gd name="T113" fmla="*/ 13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3" h="82">
                  <a:moveTo>
                    <a:pt x="53" y="5"/>
                  </a:moveTo>
                  <a:cubicBezTo>
                    <a:pt x="53" y="6"/>
                    <a:pt x="54" y="6"/>
                    <a:pt x="54" y="6"/>
                  </a:cubicBezTo>
                  <a:cubicBezTo>
                    <a:pt x="54" y="7"/>
                    <a:pt x="54" y="7"/>
                    <a:pt x="53" y="7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2" y="6"/>
                    <a:pt x="52" y="7"/>
                    <a:pt x="51" y="7"/>
                  </a:cubicBezTo>
                  <a:cubicBezTo>
                    <a:pt x="51" y="7"/>
                    <a:pt x="50" y="7"/>
                    <a:pt x="50" y="7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6"/>
                    <a:pt x="50" y="6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0" y="4"/>
                    <a:pt x="51" y="4"/>
                    <a:pt x="51" y="4"/>
                  </a:cubicBezTo>
                  <a:cubicBezTo>
                    <a:pt x="51" y="4"/>
                    <a:pt x="51" y="4"/>
                    <a:pt x="51" y="3"/>
                  </a:cubicBezTo>
                  <a:cubicBezTo>
                    <a:pt x="51" y="3"/>
                    <a:pt x="51" y="2"/>
                    <a:pt x="51" y="2"/>
                  </a:cubicBezTo>
                  <a:cubicBezTo>
                    <a:pt x="51" y="2"/>
                    <a:pt x="51" y="3"/>
                    <a:pt x="51" y="3"/>
                  </a:cubicBezTo>
                  <a:cubicBezTo>
                    <a:pt x="52" y="3"/>
                    <a:pt x="52" y="4"/>
                    <a:pt x="52" y="4"/>
                  </a:cubicBezTo>
                  <a:cubicBezTo>
                    <a:pt x="52" y="5"/>
                    <a:pt x="51" y="5"/>
                    <a:pt x="52" y="5"/>
                  </a:cubicBezTo>
                  <a:cubicBezTo>
                    <a:pt x="53" y="5"/>
                    <a:pt x="52" y="4"/>
                    <a:pt x="52" y="4"/>
                  </a:cubicBezTo>
                  <a:cubicBezTo>
                    <a:pt x="53" y="3"/>
                    <a:pt x="53" y="4"/>
                    <a:pt x="53" y="4"/>
                  </a:cubicBezTo>
                  <a:cubicBezTo>
                    <a:pt x="54" y="4"/>
                    <a:pt x="53" y="5"/>
                    <a:pt x="53" y="5"/>
                  </a:cubicBezTo>
                  <a:cubicBezTo>
                    <a:pt x="53" y="5"/>
                    <a:pt x="53" y="5"/>
                    <a:pt x="53" y="5"/>
                  </a:cubicBezTo>
                  <a:close/>
                  <a:moveTo>
                    <a:pt x="46" y="6"/>
                  </a:moveTo>
                  <a:cubicBezTo>
                    <a:pt x="47" y="5"/>
                    <a:pt x="47" y="6"/>
                    <a:pt x="47" y="6"/>
                  </a:cubicBezTo>
                  <a:cubicBezTo>
                    <a:pt x="48" y="6"/>
                    <a:pt x="48" y="6"/>
                    <a:pt x="48" y="5"/>
                  </a:cubicBezTo>
                  <a:cubicBezTo>
                    <a:pt x="48" y="5"/>
                    <a:pt x="45" y="5"/>
                    <a:pt x="45" y="6"/>
                  </a:cubicBezTo>
                  <a:cubicBezTo>
                    <a:pt x="45" y="6"/>
                    <a:pt x="46" y="6"/>
                    <a:pt x="46" y="6"/>
                  </a:cubicBezTo>
                  <a:close/>
                  <a:moveTo>
                    <a:pt x="57" y="11"/>
                  </a:moveTo>
                  <a:cubicBezTo>
                    <a:pt x="57" y="11"/>
                    <a:pt x="56" y="10"/>
                    <a:pt x="56" y="10"/>
                  </a:cubicBezTo>
                  <a:cubicBezTo>
                    <a:pt x="56" y="10"/>
                    <a:pt x="55" y="9"/>
                    <a:pt x="55" y="9"/>
                  </a:cubicBezTo>
                  <a:cubicBezTo>
                    <a:pt x="54" y="9"/>
                    <a:pt x="55" y="10"/>
                    <a:pt x="55" y="11"/>
                  </a:cubicBezTo>
                  <a:cubicBezTo>
                    <a:pt x="55" y="11"/>
                    <a:pt x="56" y="11"/>
                    <a:pt x="55" y="11"/>
                  </a:cubicBezTo>
                  <a:cubicBezTo>
                    <a:pt x="55" y="12"/>
                    <a:pt x="54" y="12"/>
                    <a:pt x="55" y="12"/>
                  </a:cubicBezTo>
                  <a:cubicBezTo>
                    <a:pt x="56" y="12"/>
                    <a:pt x="56" y="11"/>
                    <a:pt x="57" y="12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7" y="11"/>
                    <a:pt x="57" y="11"/>
                  </a:cubicBezTo>
                  <a:close/>
                  <a:moveTo>
                    <a:pt x="13" y="79"/>
                  </a:moveTo>
                  <a:cubicBezTo>
                    <a:pt x="14" y="79"/>
                    <a:pt x="14" y="79"/>
                    <a:pt x="15" y="79"/>
                  </a:cubicBezTo>
                  <a:cubicBezTo>
                    <a:pt x="15" y="79"/>
                    <a:pt x="16" y="79"/>
                    <a:pt x="16" y="79"/>
                  </a:cubicBezTo>
                  <a:cubicBezTo>
                    <a:pt x="17" y="78"/>
                    <a:pt x="18" y="79"/>
                    <a:pt x="19" y="79"/>
                  </a:cubicBezTo>
                  <a:cubicBezTo>
                    <a:pt x="19" y="78"/>
                    <a:pt x="18" y="78"/>
                    <a:pt x="18" y="78"/>
                  </a:cubicBezTo>
                  <a:cubicBezTo>
                    <a:pt x="18" y="76"/>
                    <a:pt x="20" y="77"/>
                    <a:pt x="20" y="78"/>
                  </a:cubicBezTo>
                  <a:cubicBezTo>
                    <a:pt x="21" y="78"/>
                    <a:pt x="23" y="78"/>
                    <a:pt x="24" y="78"/>
                  </a:cubicBezTo>
                  <a:cubicBezTo>
                    <a:pt x="24" y="79"/>
                    <a:pt x="25" y="79"/>
                    <a:pt x="26" y="79"/>
                  </a:cubicBezTo>
                  <a:cubicBezTo>
                    <a:pt x="26" y="79"/>
                    <a:pt x="27" y="79"/>
                    <a:pt x="28" y="80"/>
                  </a:cubicBezTo>
                  <a:cubicBezTo>
                    <a:pt x="28" y="80"/>
                    <a:pt x="29" y="80"/>
                    <a:pt x="29" y="81"/>
                  </a:cubicBezTo>
                  <a:cubicBezTo>
                    <a:pt x="29" y="81"/>
                    <a:pt x="30" y="81"/>
                    <a:pt x="30" y="81"/>
                  </a:cubicBezTo>
                  <a:cubicBezTo>
                    <a:pt x="30" y="81"/>
                    <a:pt x="30" y="82"/>
                    <a:pt x="30" y="82"/>
                  </a:cubicBezTo>
                  <a:cubicBezTo>
                    <a:pt x="30" y="82"/>
                    <a:pt x="31" y="82"/>
                    <a:pt x="31" y="81"/>
                  </a:cubicBezTo>
                  <a:cubicBezTo>
                    <a:pt x="32" y="81"/>
                    <a:pt x="31" y="80"/>
                    <a:pt x="31" y="80"/>
                  </a:cubicBezTo>
                  <a:cubicBezTo>
                    <a:pt x="31" y="79"/>
                    <a:pt x="32" y="79"/>
                    <a:pt x="33" y="79"/>
                  </a:cubicBezTo>
                  <a:cubicBezTo>
                    <a:pt x="34" y="79"/>
                    <a:pt x="35" y="80"/>
                    <a:pt x="35" y="81"/>
                  </a:cubicBezTo>
                  <a:cubicBezTo>
                    <a:pt x="35" y="81"/>
                    <a:pt x="36" y="81"/>
                    <a:pt x="37" y="81"/>
                  </a:cubicBezTo>
                  <a:cubicBezTo>
                    <a:pt x="37" y="80"/>
                    <a:pt x="38" y="80"/>
                    <a:pt x="38" y="80"/>
                  </a:cubicBezTo>
                  <a:cubicBezTo>
                    <a:pt x="39" y="79"/>
                    <a:pt x="40" y="79"/>
                    <a:pt x="42" y="79"/>
                  </a:cubicBezTo>
                  <a:cubicBezTo>
                    <a:pt x="42" y="79"/>
                    <a:pt x="43" y="79"/>
                    <a:pt x="43" y="79"/>
                  </a:cubicBezTo>
                  <a:cubicBezTo>
                    <a:pt x="44" y="78"/>
                    <a:pt x="43" y="78"/>
                    <a:pt x="44" y="78"/>
                  </a:cubicBezTo>
                  <a:cubicBezTo>
                    <a:pt x="45" y="78"/>
                    <a:pt x="46" y="79"/>
                    <a:pt x="46" y="78"/>
                  </a:cubicBezTo>
                  <a:cubicBezTo>
                    <a:pt x="47" y="78"/>
                    <a:pt x="47" y="78"/>
                    <a:pt x="47" y="79"/>
                  </a:cubicBezTo>
                  <a:cubicBezTo>
                    <a:pt x="48" y="79"/>
                    <a:pt x="48" y="79"/>
                    <a:pt x="48" y="80"/>
                  </a:cubicBezTo>
                  <a:cubicBezTo>
                    <a:pt x="49" y="80"/>
                    <a:pt x="49" y="79"/>
                    <a:pt x="49" y="78"/>
                  </a:cubicBezTo>
                  <a:cubicBezTo>
                    <a:pt x="49" y="77"/>
                    <a:pt x="48" y="78"/>
                    <a:pt x="48" y="77"/>
                  </a:cubicBezTo>
                  <a:cubicBezTo>
                    <a:pt x="48" y="76"/>
                    <a:pt x="48" y="76"/>
                    <a:pt x="48" y="75"/>
                  </a:cubicBezTo>
                  <a:cubicBezTo>
                    <a:pt x="47" y="74"/>
                    <a:pt x="47" y="74"/>
                    <a:pt x="48" y="73"/>
                  </a:cubicBezTo>
                  <a:cubicBezTo>
                    <a:pt x="49" y="72"/>
                    <a:pt x="50" y="72"/>
                    <a:pt x="51" y="71"/>
                  </a:cubicBezTo>
                  <a:cubicBezTo>
                    <a:pt x="52" y="70"/>
                    <a:pt x="51" y="69"/>
                    <a:pt x="53" y="69"/>
                  </a:cubicBezTo>
                  <a:cubicBezTo>
                    <a:pt x="54" y="69"/>
                    <a:pt x="54" y="68"/>
                    <a:pt x="54" y="67"/>
                  </a:cubicBezTo>
                  <a:cubicBezTo>
                    <a:pt x="54" y="67"/>
                    <a:pt x="54" y="66"/>
                    <a:pt x="53" y="66"/>
                  </a:cubicBezTo>
                  <a:cubicBezTo>
                    <a:pt x="53" y="65"/>
                    <a:pt x="52" y="65"/>
                    <a:pt x="52" y="65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51" y="64"/>
                    <a:pt x="50" y="64"/>
                    <a:pt x="50" y="64"/>
                  </a:cubicBezTo>
                  <a:cubicBezTo>
                    <a:pt x="50" y="64"/>
                    <a:pt x="50" y="64"/>
                    <a:pt x="50" y="63"/>
                  </a:cubicBezTo>
                  <a:cubicBezTo>
                    <a:pt x="49" y="63"/>
                    <a:pt x="49" y="61"/>
                    <a:pt x="48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0"/>
                    <a:pt x="46" y="60"/>
                    <a:pt x="46" y="59"/>
                  </a:cubicBezTo>
                  <a:cubicBezTo>
                    <a:pt x="46" y="58"/>
                    <a:pt x="45" y="58"/>
                    <a:pt x="45" y="57"/>
                  </a:cubicBezTo>
                  <a:cubicBezTo>
                    <a:pt x="45" y="57"/>
                    <a:pt x="45" y="57"/>
                    <a:pt x="45" y="56"/>
                  </a:cubicBezTo>
                  <a:cubicBezTo>
                    <a:pt x="46" y="55"/>
                    <a:pt x="44" y="54"/>
                    <a:pt x="44" y="54"/>
                  </a:cubicBezTo>
                  <a:cubicBezTo>
                    <a:pt x="43" y="53"/>
                    <a:pt x="43" y="53"/>
                    <a:pt x="43" y="52"/>
                  </a:cubicBezTo>
                  <a:cubicBezTo>
                    <a:pt x="43" y="52"/>
                    <a:pt x="42" y="51"/>
                    <a:pt x="43" y="51"/>
                  </a:cubicBezTo>
                  <a:cubicBezTo>
                    <a:pt x="44" y="51"/>
                    <a:pt x="43" y="53"/>
                    <a:pt x="44" y="52"/>
                  </a:cubicBezTo>
                  <a:cubicBezTo>
                    <a:pt x="45" y="51"/>
                    <a:pt x="45" y="50"/>
                    <a:pt x="46" y="50"/>
                  </a:cubicBezTo>
                  <a:cubicBezTo>
                    <a:pt x="46" y="50"/>
                    <a:pt x="47" y="50"/>
                    <a:pt x="48" y="50"/>
                  </a:cubicBezTo>
                  <a:cubicBezTo>
                    <a:pt x="48" y="50"/>
                    <a:pt x="49" y="49"/>
                    <a:pt x="49" y="49"/>
                  </a:cubicBezTo>
                  <a:cubicBezTo>
                    <a:pt x="50" y="49"/>
                    <a:pt x="50" y="48"/>
                    <a:pt x="51" y="48"/>
                  </a:cubicBezTo>
                  <a:cubicBezTo>
                    <a:pt x="51" y="48"/>
                    <a:pt x="52" y="48"/>
                    <a:pt x="52" y="47"/>
                  </a:cubicBezTo>
                  <a:cubicBezTo>
                    <a:pt x="53" y="47"/>
                    <a:pt x="53" y="47"/>
                    <a:pt x="54" y="46"/>
                  </a:cubicBezTo>
                  <a:cubicBezTo>
                    <a:pt x="55" y="46"/>
                    <a:pt x="56" y="46"/>
                    <a:pt x="56" y="45"/>
                  </a:cubicBezTo>
                  <a:cubicBezTo>
                    <a:pt x="57" y="45"/>
                    <a:pt x="58" y="45"/>
                    <a:pt x="58" y="45"/>
                  </a:cubicBezTo>
                  <a:cubicBezTo>
                    <a:pt x="58" y="44"/>
                    <a:pt x="57" y="44"/>
                    <a:pt x="57" y="43"/>
                  </a:cubicBezTo>
                  <a:cubicBezTo>
                    <a:pt x="58" y="43"/>
                    <a:pt x="59" y="43"/>
                    <a:pt x="60" y="44"/>
                  </a:cubicBezTo>
                  <a:cubicBezTo>
                    <a:pt x="60" y="45"/>
                    <a:pt x="60" y="46"/>
                    <a:pt x="61" y="45"/>
                  </a:cubicBezTo>
                  <a:cubicBezTo>
                    <a:pt x="62" y="45"/>
                    <a:pt x="62" y="43"/>
                    <a:pt x="62" y="42"/>
                  </a:cubicBezTo>
                  <a:cubicBezTo>
                    <a:pt x="63" y="41"/>
                    <a:pt x="62" y="40"/>
                    <a:pt x="62" y="39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0" y="37"/>
                    <a:pt x="60" y="36"/>
                    <a:pt x="60" y="36"/>
                  </a:cubicBezTo>
                  <a:cubicBezTo>
                    <a:pt x="60" y="35"/>
                    <a:pt x="59" y="34"/>
                    <a:pt x="60" y="34"/>
                  </a:cubicBezTo>
                  <a:cubicBezTo>
                    <a:pt x="60" y="34"/>
                    <a:pt x="60" y="34"/>
                    <a:pt x="60" y="33"/>
                  </a:cubicBezTo>
                  <a:cubicBezTo>
                    <a:pt x="60" y="33"/>
                    <a:pt x="61" y="33"/>
                    <a:pt x="61" y="33"/>
                  </a:cubicBezTo>
                  <a:cubicBezTo>
                    <a:pt x="61" y="32"/>
                    <a:pt x="60" y="32"/>
                    <a:pt x="60" y="31"/>
                  </a:cubicBezTo>
                  <a:cubicBezTo>
                    <a:pt x="60" y="31"/>
                    <a:pt x="60" y="31"/>
                    <a:pt x="60" y="30"/>
                  </a:cubicBezTo>
                  <a:cubicBezTo>
                    <a:pt x="60" y="30"/>
                    <a:pt x="59" y="29"/>
                    <a:pt x="59" y="29"/>
                  </a:cubicBezTo>
                  <a:cubicBezTo>
                    <a:pt x="59" y="28"/>
                    <a:pt x="60" y="27"/>
                    <a:pt x="60" y="26"/>
                  </a:cubicBezTo>
                  <a:cubicBezTo>
                    <a:pt x="59" y="25"/>
                    <a:pt x="58" y="24"/>
                    <a:pt x="57" y="24"/>
                  </a:cubicBezTo>
                  <a:cubicBezTo>
                    <a:pt x="56" y="23"/>
                    <a:pt x="57" y="22"/>
                    <a:pt x="58" y="22"/>
                  </a:cubicBezTo>
                  <a:cubicBezTo>
                    <a:pt x="58" y="21"/>
                    <a:pt x="58" y="20"/>
                    <a:pt x="58" y="19"/>
                  </a:cubicBezTo>
                  <a:cubicBezTo>
                    <a:pt x="59" y="18"/>
                    <a:pt x="58" y="17"/>
                    <a:pt x="58" y="16"/>
                  </a:cubicBezTo>
                  <a:cubicBezTo>
                    <a:pt x="58" y="15"/>
                    <a:pt x="57" y="14"/>
                    <a:pt x="57" y="13"/>
                  </a:cubicBezTo>
                  <a:cubicBezTo>
                    <a:pt x="57" y="14"/>
                    <a:pt x="54" y="13"/>
                    <a:pt x="54" y="12"/>
                  </a:cubicBezTo>
                  <a:cubicBezTo>
                    <a:pt x="54" y="12"/>
                    <a:pt x="55" y="11"/>
                    <a:pt x="55" y="11"/>
                  </a:cubicBezTo>
                  <a:cubicBezTo>
                    <a:pt x="55" y="11"/>
                    <a:pt x="55" y="11"/>
                    <a:pt x="54" y="11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10"/>
                    <a:pt x="54" y="9"/>
                    <a:pt x="54" y="9"/>
                  </a:cubicBezTo>
                  <a:cubicBezTo>
                    <a:pt x="54" y="9"/>
                    <a:pt x="53" y="9"/>
                    <a:pt x="53" y="9"/>
                  </a:cubicBezTo>
                  <a:cubicBezTo>
                    <a:pt x="53" y="9"/>
                    <a:pt x="52" y="9"/>
                    <a:pt x="52" y="9"/>
                  </a:cubicBezTo>
                  <a:cubicBezTo>
                    <a:pt x="52" y="9"/>
                    <a:pt x="51" y="9"/>
                    <a:pt x="51" y="8"/>
                  </a:cubicBezTo>
                  <a:cubicBezTo>
                    <a:pt x="51" y="8"/>
                    <a:pt x="51" y="8"/>
                    <a:pt x="50" y="8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6"/>
                    <a:pt x="49" y="6"/>
                    <a:pt x="48" y="6"/>
                  </a:cubicBezTo>
                  <a:cubicBezTo>
                    <a:pt x="48" y="6"/>
                    <a:pt x="48" y="6"/>
                    <a:pt x="47" y="6"/>
                  </a:cubicBezTo>
                  <a:cubicBezTo>
                    <a:pt x="47" y="6"/>
                    <a:pt x="46" y="6"/>
                    <a:pt x="46" y="6"/>
                  </a:cubicBezTo>
                  <a:cubicBezTo>
                    <a:pt x="46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4" y="7"/>
                    <a:pt x="44" y="7"/>
                  </a:cubicBezTo>
                  <a:cubicBezTo>
                    <a:pt x="44" y="7"/>
                    <a:pt x="44" y="7"/>
                    <a:pt x="43" y="8"/>
                  </a:cubicBezTo>
                  <a:cubicBezTo>
                    <a:pt x="43" y="8"/>
                    <a:pt x="43" y="9"/>
                    <a:pt x="43" y="9"/>
                  </a:cubicBezTo>
                  <a:cubicBezTo>
                    <a:pt x="43" y="9"/>
                    <a:pt x="43" y="9"/>
                    <a:pt x="42" y="8"/>
                  </a:cubicBezTo>
                  <a:cubicBezTo>
                    <a:pt x="42" y="9"/>
                    <a:pt x="41" y="9"/>
                    <a:pt x="41" y="9"/>
                  </a:cubicBezTo>
                  <a:cubicBezTo>
                    <a:pt x="40" y="9"/>
                    <a:pt x="40" y="9"/>
                    <a:pt x="39" y="10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11"/>
                    <a:pt x="39" y="11"/>
                    <a:pt x="38" y="11"/>
                  </a:cubicBezTo>
                  <a:cubicBezTo>
                    <a:pt x="38" y="12"/>
                    <a:pt x="38" y="11"/>
                    <a:pt x="38" y="11"/>
                  </a:cubicBezTo>
                  <a:cubicBezTo>
                    <a:pt x="38" y="11"/>
                    <a:pt x="38" y="11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0"/>
                    <a:pt x="37" y="10"/>
                  </a:cubicBezTo>
                  <a:cubicBezTo>
                    <a:pt x="37" y="10"/>
                    <a:pt x="36" y="10"/>
                    <a:pt x="36" y="10"/>
                  </a:cubicBezTo>
                  <a:cubicBezTo>
                    <a:pt x="36" y="10"/>
                    <a:pt x="35" y="11"/>
                    <a:pt x="35" y="11"/>
                  </a:cubicBezTo>
                  <a:cubicBezTo>
                    <a:pt x="35" y="11"/>
                    <a:pt x="34" y="10"/>
                    <a:pt x="34" y="10"/>
                  </a:cubicBezTo>
                  <a:cubicBezTo>
                    <a:pt x="33" y="9"/>
                    <a:pt x="35" y="9"/>
                    <a:pt x="36" y="8"/>
                  </a:cubicBezTo>
                  <a:cubicBezTo>
                    <a:pt x="36" y="7"/>
                    <a:pt x="36" y="7"/>
                    <a:pt x="36" y="6"/>
                  </a:cubicBezTo>
                  <a:cubicBezTo>
                    <a:pt x="36" y="5"/>
                    <a:pt x="37" y="6"/>
                    <a:pt x="37" y="6"/>
                  </a:cubicBezTo>
                  <a:cubicBezTo>
                    <a:pt x="38" y="5"/>
                    <a:pt x="38" y="5"/>
                    <a:pt x="37" y="5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5" y="5"/>
                    <a:pt x="35" y="5"/>
                  </a:cubicBezTo>
                  <a:cubicBezTo>
                    <a:pt x="35" y="5"/>
                    <a:pt x="36" y="5"/>
                    <a:pt x="36" y="5"/>
                  </a:cubicBezTo>
                  <a:cubicBezTo>
                    <a:pt x="36" y="5"/>
                    <a:pt x="37" y="6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7"/>
                    <a:pt x="33" y="6"/>
                    <a:pt x="32" y="6"/>
                  </a:cubicBezTo>
                  <a:cubicBezTo>
                    <a:pt x="32" y="6"/>
                    <a:pt x="31" y="5"/>
                    <a:pt x="31" y="5"/>
                  </a:cubicBezTo>
                  <a:cubicBezTo>
                    <a:pt x="30" y="6"/>
                    <a:pt x="30" y="7"/>
                    <a:pt x="30" y="7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29" y="5"/>
                    <a:pt x="29" y="5"/>
                    <a:pt x="28" y="5"/>
                  </a:cubicBezTo>
                  <a:cubicBezTo>
                    <a:pt x="28" y="5"/>
                    <a:pt x="27" y="5"/>
                    <a:pt x="28" y="5"/>
                  </a:cubicBezTo>
                  <a:cubicBezTo>
                    <a:pt x="29" y="4"/>
                    <a:pt x="29" y="4"/>
                    <a:pt x="29" y="3"/>
                  </a:cubicBezTo>
                  <a:cubicBezTo>
                    <a:pt x="29" y="3"/>
                    <a:pt x="28" y="3"/>
                    <a:pt x="28" y="2"/>
                  </a:cubicBezTo>
                  <a:cubicBezTo>
                    <a:pt x="28" y="2"/>
                    <a:pt x="29" y="2"/>
                    <a:pt x="29" y="2"/>
                  </a:cubicBezTo>
                  <a:cubicBezTo>
                    <a:pt x="29" y="2"/>
                    <a:pt x="28" y="1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2"/>
                    <a:pt x="27" y="1"/>
                  </a:cubicBezTo>
                  <a:cubicBezTo>
                    <a:pt x="27" y="1"/>
                    <a:pt x="27" y="1"/>
                    <a:pt x="26" y="1"/>
                  </a:cubicBezTo>
                  <a:cubicBezTo>
                    <a:pt x="26" y="1"/>
                    <a:pt x="26" y="1"/>
                    <a:pt x="25" y="1"/>
                  </a:cubicBezTo>
                  <a:cubicBezTo>
                    <a:pt x="25" y="1"/>
                    <a:pt x="24" y="1"/>
                    <a:pt x="24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2"/>
                    <a:pt x="20" y="2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2" y="5"/>
                    <a:pt x="22" y="5"/>
                  </a:cubicBezTo>
                  <a:cubicBezTo>
                    <a:pt x="21" y="6"/>
                    <a:pt x="20" y="5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19" y="6"/>
                    <a:pt x="19" y="6"/>
                  </a:cubicBezTo>
                  <a:cubicBezTo>
                    <a:pt x="19" y="8"/>
                    <a:pt x="21" y="7"/>
                    <a:pt x="22" y="7"/>
                  </a:cubicBezTo>
                  <a:cubicBezTo>
                    <a:pt x="22" y="8"/>
                    <a:pt x="20" y="8"/>
                    <a:pt x="21" y="9"/>
                  </a:cubicBezTo>
                  <a:cubicBezTo>
                    <a:pt x="21" y="9"/>
                    <a:pt x="21" y="9"/>
                    <a:pt x="22" y="9"/>
                  </a:cubicBezTo>
                  <a:cubicBezTo>
                    <a:pt x="22" y="9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1" y="10"/>
                    <a:pt x="22" y="10"/>
                    <a:pt x="21" y="10"/>
                  </a:cubicBezTo>
                  <a:cubicBezTo>
                    <a:pt x="21" y="10"/>
                    <a:pt x="21" y="10"/>
                    <a:pt x="21" y="11"/>
                  </a:cubicBezTo>
                  <a:cubicBezTo>
                    <a:pt x="22" y="11"/>
                    <a:pt x="22" y="12"/>
                    <a:pt x="23" y="12"/>
                  </a:cubicBezTo>
                  <a:cubicBezTo>
                    <a:pt x="24" y="12"/>
                    <a:pt x="24" y="12"/>
                    <a:pt x="25" y="12"/>
                  </a:cubicBezTo>
                  <a:cubicBezTo>
                    <a:pt x="25" y="13"/>
                    <a:pt x="25" y="13"/>
                    <a:pt x="26" y="14"/>
                  </a:cubicBezTo>
                  <a:cubicBezTo>
                    <a:pt x="26" y="14"/>
                    <a:pt x="26" y="14"/>
                    <a:pt x="26" y="15"/>
                  </a:cubicBezTo>
                  <a:cubicBezTo>
                    <a:pt x="26" y="15"/>
                    <a:pt x="27" y="15"/>
                    <a:pt x="27" y="15"/>
                  </a:cubicBezTo>
                  <a:cubicBezTo>
                    <a:pt x="27" y="15"/>
                    <a:pt x="28" y="16"/>
                    <a:pt x="27" y="16"/>
                  </a:cubicBezTo>
                  <a:cubicBezTo>
                    <a:pt x="27" y="16"/>
                    <a:pt x="26" y="15"/>
                    <a:pt x="26" y="15"/>
                  </a:cubicBezTo>
                  <a:cubicBezTo>
                    <a:pt x="25" y="14"/>
                    <a:pt x="24" y="12"/>
                    <a:pt x="23" y="12"/>
                  </a:cubicBezTo>
                  <a:cubicBezTo>
                    <a:pt x="22" y="12"/>
                    <a:pt x="21" y="13"/>
                    <a:pt x="20" y="12"/>
                  </a:cubicBezTo>
                  <a:cubicBezTo>
                    <a:pt x="20" y="12"/>
                    <a:pt x="20" y="12"/>
                    <a:pt x="19" y="12"/>
                  </a:cubicBezTo>
                  <a:cubicBezTo>
                    <a:pt x="19" y="12"/>
                    <a:pt x="19" y="12"/>
                    <a:pt x="19" y="13"/>
                  </a:cubicBezTo>
                  <a:cubicBezTo>
                    <a:pt x="19" y="13"/>
                    <a:pt x="18" y="14"/>
                    <a:pt x="19" y="15"/>
                  </a:cubicBezTo>
                  <a:cubicBezTo>
                    <a:pt x="19" y="15"/>
                    <a:pt x="19" y="16"/>
                    <a:pt x="19" y="16"/>
                  </a:cubicBezTo>
                  <a:cubicBezTo>
                    <a:pt x="19" y="16"/>
                    <a:pt x="19" y="16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7" y="15"/>
                    <a:pt x="17" y="14"/>
                    <a:pt x="17" y="15"/>
                  </a:cubicBezTo>
                  <a:cubicBezTo>
                    <a:pt x="17" y="15"/>
                    <a:pt x="18" y="17"/>
                    <a:pt x="17" y="17"/>
                  </a:cubicBezTo>
                  <a:cubicBezTo>
                    <a:pt x="17" y="17"/>
                    <a:pt x="16" y="16"/>
                    <a:pt x="16" y="16"/>
                  </a:cubicBezTo>
                  <a:cubicBezTo>
                    <a:pt x="16" y="16"/>
                    <a:pt x="16" y="16"/>
                    <a:pt x="16" y="15"/>
                  </a:cubicBezTo>
                  <a:cubicBezTo>
                    <a:pt x="16" y="15"/>
                    <a:pt x="16" y="15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3"/>
                    <a:pt x="14" y="14"/>
                    <a:pt x="14" y="14"/>
                  </a:cubicBezTo>
                  <a:cubicBezTo>
                    <a:pt x="13" y="14"/>
                    <a:pt x="13" y="14"/>
                    <a:pt x="12" y="14"/>
                  </a:cubicBezTo>
                  <a:cubicBezTo>
                    <a:pt x="11" y="14"/>
                    <a:pt x="11" y="14"/>
                    <a:pt x="10" y="14"/>
                  </a:cubicBezTo>
                  <a:cubicBezTo>
                    <a:pt x="10" y="15"/>
                    <a:pt x="9" y="15"/>
                    <a:pt x="9" y="15"/>
                  </a:cubicBezTo>
                  <a:cubicBezTo>
                    <a:pt x="9" y="16"/>
                    <a:pt x="9" y="15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7"/>
                    <a:pt x="9" y="17"/>
                    <a:pt x="9" y="18"/>
                  </a:cubicBezTo>
                  <a:cubicBezTo>
                    <a:pt x="9" y="18"/>
                    <a:pt x="10" y="18"/>
                    <a:pt x="10" y="18"/>
                  </a:cubicBezTo>
                  <a:cubicBezTo>
                    <a:pt x="11" y="18"/>
                    <a:pt x="10" y="18"/>
                    <a:pt x="10" y="18"/>
                  </a:cubicBezTo>
                  <a:cubicBezTo>
                    <a:pt x="10" y="18"/>
                    <a:pt x="10" y="19"/>
                    <a:pt x="10" y="19"/>
                  </a:cubicBezTo>
                  <a:cubicBezTo>
                    <a:pt x="10" y="20"/>
                    <a:pt x="10" y="20"/>
                    <a:pt x="10" y="21"/>
                  </a:cubicBezTo>
                  <a:cubicBezTo>
                    <a:pt x="10" y="22"/>
                    <a:pt x="9" y="23"/>
                    <a:pt x="9" y="23"/>
                  </a:cubicBezTo>
                  <a:cubicBezTo>
                    <a:pt x="9" y="24"/>
                    <a:pt x="9" y="24"/>
                    <a:pt x="9" y="25"/>
                  </a:cubicBezTo>
                  <a:cubicBezTo>
                    <a:pt x="9" y="25"/>
                    <a:pt x="9" y="25"/>
                    <a:pt x="8" y="26"/>
                  </a:cubicBezTo>
                  <a:cubicBezTo>
                    <a:pt x="8" y="26"/>
                    <a:pt x="7" y="25"/>
                    <a:pt x="7" y="26"/>
                  </a:cubicBezTo>
                  <a:cubicBezTo>
                    <a:pt x="6" y="26"/>
                    <a:pt x="6" y="27"/>
                    <a:pt x="6" y="27"/>
                  </a:cubicBezTo>
                  <a:cubicBezTo>
                    <a:pt x="7" y="28"/>
                    <a:pt x="8" y="28"/>
                    <a:pt x="8" y="28"/>
                  </a:cubicBezTo>
                  <a:cubicBezTo>
                    <a:pt x="9" y="28"/>
                    <a:pt x="8" y="29"/>
                    <a:pt x="8" y="29"/>
                  </a:cubicBezTo>
                  <a:cubicBezTo>
                    <a:pt x="8" y="30"/>
                    <a:pt x="8" y="30"/>
                    <a:pt x="8" y="31"/>
                  </a:cubicBezTo>
                  <a:cubicBezTo>
                    <a:pt x="7" y="31"/>
                    <a:pt x="6" y="32"/>
                    <a:pt x="6" y="32"/>
                  </a:cubicBezTo>
                  <a:cubicBezTo>
                    <a:pt x="7" y="33"/>
                    <a:pt x="7" y="33"/>
                    <a:pt x="6" y="34"/>
                  </a:cubicBezTo>
                  <a:cubicBezTo>
                    <a:pt x="6" y="34"/>
                    <a:pt x="5" y="34"/>
                    <a:pt x="4" y="34"/>
                  </a:cubicBezTo>
                  <a:cubicBezTo>
                    <a:pt x="4" y="35"/>
                    <a:pt x="3" y="34"/>
                    <a:pt x="2" y="34"/>
                  </a:cubicBezTo>
                  <a:cubicBezTo>
                    <a:pt x="2" y="34"/>
                    <a:pt x="1" y="35"/>
                    <a:pt x="1" y="35"/>
                  </a:cubicBezTo>
                  <a:cubicBezTo>
                    <a:pt x="1" y="36"/>
                    <a:pt x="2" y="37"/>
                    <a:pt x="2" y="37"/>
                  </a:cubicBezTo>
                  <a:cubicBezTo>
                    <a:pt x="3" y="38"/>
                    <a:pt x="3" y="39"/>
                    <a:pt x="3" y="40"/>
                  </a:cubicBezTo>
                  <a:cubicBezTo>
                    <a:pt x="3" y="40"/>
                    <a:pt x="2" y="41"/>
                    <a:pt x="2" y="41"/>
                  </a:cubicBezTo>
                  <a:cubicBezTo>
                    <a:pt x="2" y="42"/>
                    <a:pt x="3" y="42"/>
                    <a:pt x="2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2" y="45"/>
                    <a:pt x="2" y="46"/>
                    <a:pt x="1" y="46"/>
                  </a:cubicBezTo>
                  <a:cubicBezTo>
                    <a:pt x="2" y="47"/>
                    <a:pt x="3" y="47"/>
                    <a:pt x="3" y="48"/>
                  </a:cubicBezTo>
                  <a:cubicBezTo>
                    <a:pt x="3" y="48"/>
                    <a:pt x="3" y="48"/>
                    <a:pt x="3" y="49"/>
                  </a:cubicBezTo>
                  <a:cubicBezTo>
                    <a:pt x="3" y="49"/>
                    <a:pt x="4" y="49"/>
                    <a:pt x="4" y="50"/>
                  </a:cubicBezTo>
                  <a:cubicBezTo>
                    <a:pt x="4" y="50"/>
                    <a:pt x="4" y="51"/>
                    <a:pt x="4" y="51"/>
                  </a:cubicBezTo>
                  <a:cubicBezTo>
                    <a:pt x="4" y="51"/>
                    <a:pt x="3" y="51"/>
                    <a:pt x="3" y="51"/>
                  </a:cubicBezTo>
                  <a:cubicBezTo>
                    <a:pt x="3" y="51"/>
                    <a:pt x="3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2" y="53"/>
                    <a:pt x="2" y="53"/>
                    <a:pt x="1" y="53"/>
                  </a:cubicBezTo>
                  <a:cubicBezTo>
                    <a:pt x="1" y="54"/>
                    <a:pt x="0" y="54"/>
                    <a:pt x="0" y="55"/>
                  </a:cubicBezTo>
                  <a:cubicBezTo>
                    <a:pt x="0" y="56"/>
                    <a:pt x="0" y="56"/>
                    <a:pt x="0" y="57"/>
                  </a:cubicBezTo>
                  <a:cubicBezTo>
                    <a:pt x="1" y="58"/>
                    <a:pt x="1" y="58"/>
                    <a:pt x="0" y="59"/>
                  </a:cubicBezTo>
                  <a:cubicBezTo>
                    <a:pt x="1" y="60"/>
                    <a:pt x="1" y="60"/>
                    <a:pt x="2" y="60"/>
                  </a:cubicBezTo>
                  <a:cubicBezTo>
                    <a:pt x="2" y="60"/>
                    <a:pt x="3" y="60"/>
                    <a:pt x="3" y="60"/>
                  </a:cubicBezTo>
                  <a:cubicBezTo>
                    <a:pt x="4" y="60"/>
                    <a:pt x="5" y="60"/>
                    <a:pt x="5" y="60"/>
                  </a:cubicBezTo>
                  <a:cubicBezTo>
                    <a:pt x="6" y="61"/>
                    <a:pt x="5" y="61"/>
                    <a:pt x="6" y="61"/>
                  </a:cubicBezTo>
                  <a:cubicBezTo>
                    <a:pt x="6" y="62"/>
                    <a:pt x="6" y="62"/>
                    <a:pt x="6" y="63"/>
                  </a:cubicBezTo>
                  <a:cubicBezTo>
                    <a:pt x="7" y="63"/>
                    <a:pt x="7" y="63"/>
                    <a:pt x="8" y="63"/>
                  </a:cubicBezTo>
                  <a:cubicBezTo>
                    <a:pt x="9" y="63"/>
                    <a:pt x="9" y="63"/>
                    <a:pt x="10" y="63"/>
                  </a:cubicBezTo>
                  <a:cubicBezTo>
                    <a:pt x="10" y="63"/>
                    <a:pt x="11" y="63"/>
                    <a:pt x="11" y="63"/>
                  </a:cubicBezTo>
                  <a:cubicBezTo>
                    <a:pt x="12" y="63"/>
                    <a:pt x="12" y="64"/>
                    <a:pt x="12" y="64"/>
                  </a:cubicBezTo>
                  <a:cubicBezTo>
                    <a:pt x="13" y="64"/>
                    <a:pt x="13" y="64"/>
                    <a:pt x="14" y="64"/>
                  </a:cubicBezTo>
                  <a:cubicBezTo>
                    <a:pt x="15" y="64"/>
                    <a:pt x="15" y="64"/>
                    <a:pt x="15" y="65"/>
                  </a:cubicBezTo>
                  <a:cubicBezTo>
                    <a:pt x="16" y="65"/>
                    <a:pt x="17" y="65"/>
                    <a:pt x="17" y="65"/>
                  </a:cubicBezTo>
                  <a:cubicBezTo>
                    <a:pt x="16" y="65"/>
                    <a:pt x="16" y="66"/>
                    <a:pt x="16" y="66"/>
                  </a:cubicBezTo>
                  <a:cubicBezTo>
                    <a:pt x="16" y="67"/>
                    <a:pt x="15" y="67"/>
                    <a:pt x="15" y="67"/>
                  </a:cubicBezTo>
                  <a:cubicBezTo>
                    <a:pt x="15" y="68"/>
                    <a:pt x="14" y="68"/>
                    <a:pt x="14" y="68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4" y="70"/>
                    <a:pt x="14" y="70"/>
                    <a:pt x="14" y="70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2"/>
                    <a:pt x="12" y="73"/>
                    <a:pt x="12" y="74"/>
                  </a:cubicBezTo>
                  <a:cubicBezTo>
                    <a:pt x="13" y="75"/>
                    <a:pt x="12" y="76"/>
                    <a:pt x="12" y="77"/>
                  </a:cubicBezTo>
                  <a:cubicBezTo>
                    <a:pt x="12" y="77"/>
                    <a:pt x="12" y="78"/>
                    <a:pt x="12" y="78"/>
                  </a:cubicBezTo>
                  <a:cubicBezTo>
                    <a:pt x="12" y="78"/>
                    <a:pt x="13" y="79"/>
                    <a:pt x="13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3" y="79"/>
                    <a:pt x="13" y="79"/>
                    <a:pt x="13" y="79"/>
                  </a:cubicBezTo>
                  <a:close/>
                  <a:moveTo>
                    <a:pt x="8" y="14"/>
                  </a:move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9" y="14"/>
                    <a:pt x="9" y="14"/>
                  </a:cubicBezTo>
                  <a:cubicBezTo>
                    <a:pt x="9" y="14"/>
                    <a:pt x="9" y="14"/>
                    <a:pt x="8" y="14"/>
                  </a:cubicBezTo>
                  <a:cubicBezTo>
                    <a:pt x="8" y="14"/>
                    <a:pt x="9" y="14"/>
                    <a:pt x="8" y="14"/>
                  </a:cubicBezTo>
                  <a:close/>
                  <a:moveTo>
                    <a:pt x="11" y="14"/>
                  </a:moveTo>
                  <a:cubicBezTo>
                    <a:pt x="11" y="14"/>
                    <a:pt x="12" y="14"/>
                    <a:pt x="12" y="13"/>
                  </a:cubicBezTo>
                  <a:cubicBezTo>
                    <a:pt x="11" y="13"/>
                    <a:pt x="10" y="13"/>
                    <a:pt x="10" y="14"/>
                  </a:cubicBezTo>
                  <a:cubicBezTo>
                    <a:pt x="10" y="14"/>
                    <a:pt x="10" y="14"/>
                    <a:pt x="11" y="14"/>
                  </a:cubicBezTo>
                  <a:close/>
                  <a:moveTo>
                    <a:pt x="13" y="13"/>
                  </a:moveTo>
                  <a:cubicBezTo>
                    <a:pt x="13" y="13"/>
                    <a:pt x="12" y="13"/>
                    <a:pt x="12" y="13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4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lose/>
                </a:path>
              </a:pathLst>
            </a:custGeom>
            <a:solidFill>
              <a:srgbClr val="DDF5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5" name="Freeform 811">
              <a:extLst>
                <a:ext uri="{FF2B5EF4-FFF2-40B4-BE49-F238E27FC236}">
                  <a16:creationId xmlns:a16="http://schemas.microsoft.com/office/drawing/2014/main" id="{80F43C7C-A936-A20D-B156-B8842738AE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29313" y="2084388"/>
              <a:ext cx="336550" cy="687388"/>
            </a:xfrm>
            <a:custGeom>
              <a:avLst/>
              <a:gdLst>
                <a:gd name="T0" fmla="*/ 51 w 81"/>
                <a:gd name="T1" fmla="*/ 156 h 165"/>
                <a:gd name="T2" fmla="*/ 46 w 81"/>
                <a:gd name="T3" fmla="*/ 158 h 165"/>
                <a:gd name="T4" fmla="*/ 43 w 81"/>
                <a:gd name="T5" fmla="*/ 159 h 165"/>
                <a:gd name="T6" fmla="*/ 34 w 81"/>
                <a:gd name="T7" fmla="*/ 161 h 165"/>
                <a:gd name="T8" fmla="*/ 27 w 81"/>
                <a:gd name="T9" fmla="*/ 163 h 165"/>
                <a:gd name="T10" fmla="*/ 24 w 81"/>
                <a:gd name="T11" fmla="*/ 164 h 165"/>
                <a:gd name="T12" fmla="*/ 21 w 81"/>
                <a:gd name="T13" fmla="*/ 159 h 165"/>
                <a:gd name="T14" fmla="*/ 16 w 81"/>
                <a:gd name="T15" fmla="*/ 156 h 165"/>
                <a:gd name="T16" fmla="*/ 13 w 81"/>
                <a:gd name="T17" fmla="*/ 153 h 165"/>
                <a:gd name="T18" fmla="*/ 13 w 81"/>
                <a:gd name="T19" fmla="*/ 146 h 165"/>
                <a:gd name="T20" fmla="*/ 13 w 81"/>
                <a:gd name="T21" fmla="*/ 142 h 165"/>
                <a:gd name="T22" fmla="*/ 13 w 81"/>
                <a:gd name="T23" fmla="*/ 138 h 165"/>
                <a:gd name="T24" fmla="*/ 12 w 81"/>
                <a:gd name="T25" fmla="*/ 130 h 165"/>
                <a:gd name="T26" fmla="*/ 10 w 81"/>
                <a:gd name="T27" fmla="*/ 124 h 165"/>
                <a:gd name="T28" fmla="*/ 13 w 81"/>
                <a:gd name="T29" fmla="*/ 117 h 165"/>
                <a:gd name="T30" fmla="*/ 19 w 81"/>
                <a:gd name="T31" fmla="*/ 114 h 165"/>
                <a:gd name="T32" fmla="*/ 23 w 81"/>
                <a:gd name="T33" fmla="*/ 108 h 165"/>
                <a:gd name="T34" fmla="*/ 29 w 81"/>
                <a:gd name="T35" fmla="*/ 101 h 165"/>
                <a:gd name="T36" fmla="*/ 32 w 81"/>
                <a:gd name="T37" fmla="*/ 97 h 165"/>
                <a:gd name="T38" fmla="*/ 37 w 81"/>
                <a:gd name="T39" fmla="*/ 91 h 165"/>
                <a:gd name="T40" fmla="*/ 38 w 81"/>
                <a:gd name="T41" fmla="*/ 87 h 165"/>
                <a:gd name="T42" fmla="*/ 38 w 81"/>
                <a:gd name="T43" fmla="*/ 81 h 165"/>
                <a:gd name="T44" fmla="*/ 35 w 81"/>
                <a:gd name="T45" fmla="*/ 75 h 165"/>
                <a:gd name="T46" fmla="*/ 30 w 81"/>
                <a:gd name="T47" fmla="*/ 75 h 165"/>
                <a:gd name="T48" fmla="*/ 28 w 81"/>
                <a:gd name="T49" fmla="*/ 65 h 165"/>
                <a:gd name="T50" fmla="*/ 28 w 81"/>
                <a:gd name="T51" fmla="*/ 52 h 165"/>
                <a:gd name="T52" fmla="*/ 27 w 81"/>
                <a:gd name="T53" fmla="*/ 41 h 165"/>
                <a:gd name="T54" fmla="*/ 20 w 81"/>
                <a:gd name="T55" fmla="*/ 31 h 165"/>
                <a:gd name="T56" fmla="*/ 12 w 81"/>
                <a:gd name="T57" fmla="*/ 25 h 165"/>
                <a:gd name="T58" fmla="*/ 11 w 81"/>
                <a:gd name="T59" fmla="*/ 19 h 165"/>
                <a:gd name="T60" fmla="*/ 18 w 81"/>
                <a:gd name="T61" fmla="*/ 21 h 165"/>
                <a:gd name="T62" fmla="*/ 27 w 81"/>
                <a:gd name="T63" fmla="*/ 27 h 165"/>
                <a:gd name="T64" fmla="*/ 36 w 81"/>
                <a:gd name="T65" fmla="*/ 28 h 165"/>
                <a:gd name="T66" fmla="*/ 42 w 81"/>
                <a:gd name="T67" fmla="*/ 20 h 165"/>
                <a:gd name="T68" fmla="*/ 45 w 81"/>
                <a:gd name="T69" fmla="*/ 7 h 165"/>
                <a:gd name="T70" fmla="*/ 57 w 81"/>
                <a:gd name="T71" fmla="*/ 2 h 165"/>
                <a:gd name="T72" fmla="*/ 66 w 81"/>
                <a:gd name="T73" fmla="*/ 12 h 165"/>
                <a:gd name="T74" fmla="*/ 61 w 81"/>
                <a:gd name="T75" fmla="*/ 34 h 165"/>
                <a:gd name="T76" fmla="*/ 70 w 81"/>
                <a:gd name="T77" fmla="*/ 48 h 165"/>
                <a:gd name="T78" fmla="*/ 68 w 81"/>
                <a:gd name="T79" fmla="*/ 68 h 165"/>
                <a:gd name="T80" fmla="*/ 69 w 81"/>
                <a:gd name="T81" fmla="*/ 80 h 165"/>
                <a:gd name="T82" fmla="*/ 68 w 81"/>
                <a:gd name="T83" fmla="*/ 89 h 165"/>
                <a:gd name="T84" fmla="*/ 70 w 81"/>
                <a:gd name="T85" fmla="*/ 98 h 165"/>
                <a:gd name="T86" fmla="*/ 74 w 81"/>
                <a:gd name="T87" fmla="*/ 102 h 165"/>
                <a:gd name="T88" fmla="*/ 74 w 81"/>
                <a:gd name="T89" fmla="*/ 114 h 165"/>
                <a:gd name="T90" fmla="*/ 80 w 81"/>
                <a:gd name="T91" fmla="*/ 123 h 165"/>
                <a:gd name="T92" fmla="*/ 70 w 81"/>
                <a:gd name="T93" fmla="*/ 140 h 165"/>
                <a:gd name="T94" fmla="*/ 61 w 81"/>
                <a:gd name="T95" fmla="*/ 149 h 165"/>
                <a:gd name="T96" fmla="*/ 0 w 81"/>
                <a:gd name="T97" fmla="*/ 160 h 165"/>
                <a:gd name="T98" fmla="*/ 3 w 81"/>
                <a:gd name="T99" fmla="*/ 162 h 165"/>
                <a:gd name="T100" fmla="*/ 5 w 81"/>
                <a:gd name="T101" fmla="*/ 159 h 165"/>
                <a:gd name="T102" fmla="*/ 19 w 81"/>
                <a:gd name="T103" fmla="*/ 162 h 165"/>
                <a:gd name="T104" fmla="*/ 20 w 81"/>
                <a:gd name="T105" fmla="*/ 161 h 165"/>
                <a:gd name="T106" fmla="*/ 36 w 81"/>
                <a:gd name="T107" fmla="*/ 89 h 165"/>
                <a:gd name="T108" fmla="*/ 12 w 81"/>
                <a:gd name="T109" fmla="*/ 118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1" h="165">
                  <a:moveTo>
                    <a:pt x="56" y="156"/>
                  </a:moveTo>
                  <a:cubicBezTo>
                    <a:pt x="55" y="155"/>
                    <a:pt x="55" y="155"/>
                    <a:pt x="55" y="156"/>
                  </a:cubicBezTo>
                  <a:cubicBezTo>
                    <a:pt x="55" y="156"/>
                    <a:pt x="55" y="157"/>
                    <a:pt x="55" y="156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3" y="156"/>
                    <a:pt x="53" y="157"/>
                    <a:pt x="53" y="157"/>
                  </a:cubicBezTo>
                  <a:cubicBezTo>
                    <a:pt x="53" y="157"/>
                    <a:pt x="53" y="156"/>
                    <a:pt x="52" y="156"/>
                  </a:cubicBezTo>
                  <a:cubicBezTo>
                    <a:pt x="52" y="156"/>
                    <a:pt x="51" y="156"/>
                    <a:pt x="51" y="156"/>
                  </a:cubicBezTo>
                  <a:cubicBezTo>
                    <a:pt x="50" y="156"/>
                    <a:pt x="50" y="156"/>
                    <a:pt x="50" y="157"/>
                  </a:cubicBezTo>
                  <a:cubicBezTo>
                    <a:pt x="50" y="157"/>
                    <a:pt x="49" y="157"/>
                    <a:pt x="49" y="157"/>
                  </a:cubicBezTo>
                  <a:cubicBezTo>
                    <a:pt x="49" y="156"/>
                    <a:pt x="48" y="157"/>
                    <a:pt x="48" y="157"/>
                  </a:cubicBezTo>
                  <a:cubicBezTo>
                    <a:pt x="48" y="157"/>
                    <a:pt x="47" y="157"/>
                    <a:pt x="47" y="157"/>
                  </a:cubicBezTo>
                  <a:cubicBezTo>
                    <a:pt x="47" y="157"/>
                    <a:pt x="47" y="158"/>
                    <a:pt x="47" y="158"/>
                  </a:cubicBezTo>
                  <a:cubicBezTo>
                    <a:pt x="47" y="158"/>
                    <a:pt x="47" y="157"/>
                    <a:pt x="47" y="157"/>
                  </a:cubicBezTo>
                  <a:cubicBezTo>
                    <a:pt x="46" y="157"/>
                    <a:pt x="46" y="158"/>
                    <a:pt x="46" y="158"/>
                  </a:cubicBezTo>
                  <a:cubicBezTo>
                    <a:pt x="46" y="158"/>
                    <a:pt x="45" y="157"/>
                    <a:pt x="45" y="157"/>
                  </a:cubicBezTo>
                  <a:cubicBezTo>
                    <a:pt x="45" y="157"/>
                    <a:pt x="45" y="158"/>
                    <a:pt x="44" y="157"/>
                  </a:cubicBezTo>
                  <a:cubicBezTo>
                    <a:pt x="44" y="157"/>
                    <a:pt x="43" y="157"/>
                    <a:pt x="43" y="157"/>
                  </a:cubicBezTo>
                  <a:cubicBezTo>
                    <a:pt x="43" y="157"/>
                    <a:pt x="44" y="158"/>
                    <a:pt x="44" y="159"/>
                  </a:cubicBezTo>
                  <a:cubicBezTo>
                    <a:pt x="44" y="159"/>
                    <a:pt x="44" y="158"/>
                    <a:pt x="43" y="158"/>
                  </a:cubicBezTo>
                  <a:cubicBezTo>
                    <a:pt x="43" y="158"/>
                    <a:pt x="43" y="158"/>
                    <a:pt x="42" y="158"/>
                  </a:cubicBezTo>
                  <a:cubicBezTo>
                    <a:pt x="42" y="158"/>
                    <a:pt x="43" y="159"/>
                    <a:pt x="43" y="159"/>
                  </a:cubicBezTo>
                  <a:cubicBezTo>
                    <a:pt x="42" y="159"/>
                    <a:pt x="42" y="159"/>
                    <a:pt x="42" y="159"/>
                  </a:cubicBezTo>
                  <a:cubicBezTo>
                    <a:pt x="41" y="159"/>
                    <a:pt x="41" y="160"/>
                    <a:pt x="41" y="160"/>
                  </a:cubicBezTo>
                  <a:cubicBezTo>
                    <a:pt x="40" y="160"/>
                    <a:pt x="40" y="160"/>
                    <a:pt x="39" y="160"/>
                  </a:cubicBezTo>
                  <a:cubicBezTo>
                    <a:pt x="38" y="160"/>
                    <a:pt x="38" y="161"/>
                    <a:pt x="37" y="160"/>
                  </a:cubicBezTo>
                  <a:cubicBezTo>
                    <a:pt x="37" y="160"/>
                    <a:pt x="37" y="161"/>
                    <a:pt x="37" y="161"/>
                  </a:cubicBezTo>
                  <a:cubicBezTo>
                    <a:pt x="36" y="161"/>
                    <a:pt x="35" y="161"/>
                    <a:pt x="35" y="160"/>
                  </a:cubicBezTo>
                  <a:cubicBezTo>
                    <a:pt x="35" y="161"/>
                    <a:pt x="34" y="162"/>
                    <a:pt x="34" y="161"/>
                  </a:cubicBezTo>
                  <a:cubicBezTo>
                    <a:pt x="34" y="161"/>
                    <a:pt x="33" y="164"/>
                    <a:pt x="33" y="162"/>
                  </a:cubicBezTo>
                  <a:cubicBezTo>
                    <a:pt x="32" y="163"/>
                    <a:pt x="33" y="162"/>
                    <a:pt x="32" y="162"/>
                  </a:cubicBezTo>
                  <a:cubicBezTo>
                    <a:pt x="32" y="162"/>
                    <a:pt x="31" y="163"/>
                    <a:pt x="31" y="162"/>
                  </a:cubicBezTo>
                  <a:cubicBezTo>
                    <a:pt x="30" y="163"/>
                    <a:pt x="30" y="162"/>
                    <a:pt x="30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8" y="163"/>
                    <a:pt x="28" y="163"/>
                    <a:pt x="28" y="163"/>
                  </a:cubicBezTo>
                  <a:cubicBezTo>
                    <a:pt x="28" y="163"/>
                    <a:pt x="27" y="163"/>
                    <a:pt x="27" y="163"/>
                  </a:cubicBezTo>
                  <a:cubicBezTo>
                    <a:pt x="26" y="163"/>
                    <a:pt x="27" y="163"/>
                    <a:pt x="27" y="162"/>
                  </a:cubicBezTo>
                  <a:cubicBezTo>
                    <a:pt x="26" y="162"/>
                    <a:pt x="26" y="163"/>
                    <a:pt x="26" y="163"/>
                  </a:cubicBezTo>
                  <a:cubicBezTo>
                    <a:pt x="25" y="164"/>
                    <a:pt x="25" y="164"/>
                    <a:pt x="25" y="165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5"/>
                    <a:pt x="23" y="165"/>
                    <a:pt x="23" y="165"/>
                  </a:cubicBezTo>
                  <a:cubicBezTo>
                    <a:pt x="22" y="165"/>
                    <a:pt x="24" y="165"/>
                    <a:pt x="24" y="16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24" y="163"/>
                    <a:pt x="25" y="163"/>
                    <a:pt x="25" y="163"/>
                  </a:cubicBezTo>
                  <a:cubicBezTo>
                    <a:pt x="25" y="162"/>
                    <a:pt x="24" y="163"/>
                    <a:pt x="24" y="162"/>
                  </a:cubicBezTo>
                  <a:cubicBezTo>
                    <a:pt x="23" y="162"/>
                    <a:pt x="23" y="161"/>
                    <a:pt x="23" y="162"/>
                  </a:cubicBezTo>
                  <a:cubicBezTo>
                    <a:pt x="22" y="161"/>
                    <a:pt x="22" y="160"/>
                    <a:pt x="23" y="160"/>
                  </a:cubicBezTo>
                  <a:cubicBezTo>
                    <a:pt x="23" y="159"/>
                    <a:pt x="24" y="159"/>
                    <a:pt x="23" y="158"/>
                  </a:cubicBezTo>
                  <a:cubicBezTo>
                    <a:pt x="23" y="159"/>
                    <a:pt x="22" y="159"/>
                    <a:pt x="21" y="160"/>
                  </a:cubicBezTo>
                  <a:cubicBezTo>
                    <a:pt x="21" y="160"/>
                    <a:pt x="20" y="160"/>
                    <a:pt x="21" y="159"/>
                  </a:cubicBezTo>
                  <a:cubicBezTo>
                    <a:pt x="21" y="159"/>
                    <a:pt x="20" y="160"/>
                    <a:pt x="20" y="159"/>
                  </a:cubicBezTo>
                  <a:cubicBezTo>
                    <a:pt x="19" y="159"/>
                    <a:pt x="20" y="158"/>
                    <a:pt x="20" y="158"/>
                  </a:cubicBezTo>
                  <a:cubicBezTo>
                    <a:pt x="20" y="158"/>
                    <a:pt x="20" y="158"/>
                    <a:pt x="19" y="158"/>
                  </a:cubicBezTo>
                  <a:cubicBezTo>
                    <a:pt x="19" y="158"/>
                    <a:pt x="18" y="158"/>
                    <a:pt x="18" y="158"/>
                  </a:cubicBezTo>
                  <a:cubicBezTo>
                    <a:pt x="18" y="157"/>
                    <a:pt x="18" y="157"/>
                    <a:pt x="17" y="157"/>
                  </a:cubicBezTo>
                  <a:cubicBezTo>
                    <a:pt x="17" y="157"/>
                    <a:pt x="17" y="157"/>
                    <a:pt x="16" y="157"/>
                  </a:cubicBezTo>
                  <a:cubicBezTo>
                    <a:pt x="16" y="156"/>
                    <a:pt x="16" y="156"/>
                    <a:pt x="16" y="156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15" y="155"/>
                    <a:pt x="15" y="154"/>
                    <a:pt x="14" y="155"/>
                  </a:cubicBezTo>
                  <a:cubicBezTo>
                    <a:pt x="14" y="156"/>
                    <a:pt x="14" y="156"/>
                    <a:pt x="13" y="156"/>
                  </a:cubicBezTo>
                  <a:cubicBezTo>
                    <a:pt x="13" y="156"/>
                    <a:pt x="13" y="156"/>
                    <a:pt x="13" y="155"/>
                  </a:cubicBezTo>
                  <a:cubicBezTo>
                    <a:pt x="13" y="155"/>
                    <a:pt x="12" y="155"/>
                    <a:pt x="12" y="154"/>
                  </a:cubicBezTo>
                  <a:cubicBezTo>
                    <a:pt x="12" y="154"/>
                    <a:pt x="12" y="154"/>
                    <a:pt x="12" y="154"/>
                  </a:cubicBezTo>
                  <a:cubicBezTo>
                    <a:pt x="12" y="154"/>
                    <a:pt x="13" y="154"/>
                    <a:pt x="13" y="153"/>
                  </a:cubicBezTo>
                  <a:cubicBezTo>
                    <a:pt x="12" y="153"/>
                    <a:pt x="12" y="153"/>
                    <a:pt x="12" y="152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0"/>
                    <a:pt x="12" y="150"/>
                    <a:pt x="12" y="150"/>
                  </a:cubicBezTo>
                  <a:cubicBezTo>
                    <a:pt x="12" y="150"/>
                    <a:pt x="12" y="149"/>
                    <a:pt x="12" y="149"/>
                  </a:cubicBezTo>
                  <a:cubicBezTo>
                    <a:pt x="12" y="148"/>
                    <a:pt x="13" y="149"/>
                    <a:pt x="13" y="148"/>
                  </a:cubicBezTo>
                  <a:cubicBezTo>
                    <a:pt x="13" y="147"/>
                    <a:pt x="12" y="147"/>
                    <a:pt x="12" y="146"/>
                  </a:cubicBezTo>
                  <a:cubicBezTo>
                    <a:pt x="12" y="147"/>
                    <a:pt x="13" y="147"/>
                    <a:pt x="13" y="146"/>
                  </a:cubicBezTo>
                  <a:cubicBezTo>
                    <a:pt x="13" y="146"/>
                    <a:pt x="13" y="146"/>
                    <a:pt x="13" y="146"/>
                  </a:cubicBezTo>
                  <a:cubicBezTo>
                    <a:pt x="13" y="146"/>
                    <a:pt x="13" y="146"/>
                    <a:pt x="13" y="145"/>
                  </a:cubicBezTo>
                  <a:cubicBezTo>
                    <a:pt x="13" y="145"/>
                    <a:pt x="13" y="145"/>
                    <a:pt x="13" y="145"/>
                  </a:cubicBezTo>
                  <a:cubicBezTo>
                    <a:pt x="13" y="145"/>
                    <a:pt x="13" y="144"/>
                    <a:pt x="13" y="144"/>
                  </a:cubicBezTo>
                  <a:cubicBezTo>
                    <a:pt x="13" y="144"/>
                    <a:pt x="12" y="143"/>
                    <a:pt x="13" y="143"/>
                  </a:cubicBezTo>
                  <a:cubicBezTo>
                    <a:pt x="13" y="143"/>
                    <a:pt x="13" y="143"/>
                    <a:pt x="13" y="143"/>
                  </a:cubicBezTo>
                  <a:cubicBezTo>
                    <a:pt x="13" y="142"/>
                    <a:pt x="13" y="143"/>
                    <a:pt x="13" y="142"/>
                  </a:cubicBezTo>
                  <a:cubicBezTo>
                    <a:pt x="14" y="142"/>
                    <a:pt x="13" y="142"/>
                    <a:pt x="13" y="142"/>
                  </a:cubicBezTo>
                  <a:cubicBezTo>
                    <a:pt x="13" y="142"/>
                    <a:pt x="13" y="141"/>
                    <a:pt x="14" y="14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3" y="140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0"/>
                  </a:cubicBezTo>
                  <a:cubicBezTo>
                    <a:pt x="13" y="140"/>
                    <a:pt x="14" y="140"/>
                    <a:pt x="13" y="139"/>
                  </a:cubicBezTo>
                  <a:cubicBezTo>
                    <a:pt x="13" y="139"/>
                    <a:pt x="13" y="138"/>
                    <a:pt x="13" y="138"/>
                  </a:cubicBezTo>
                  <a:cubicBezTo>
                    <a:pt x="13" y="137"/>
                    <a:pt x="12" y="137"/>
                    <a:pt x="12" y="136"/>
                  </a:cubicBezTo>
                  <a:cubicBezTo>
                    <a:pt x="12" y="136"/>
                    <a:pt x="11" y="135"/>
                    <a:pt x="12" y="135"/>
                  </a:cubicBezTo>
                  <a:cubicBezTo>
                    <a:pt x="12" y="135"/>
                    <a:pt x="11" y="135"/>
                    <a:pt x="11" y="135"/>
                  </a:cubicBezTo>
                  <a:cubicBezTo>
                    <a:pt x="12" y="134"/>
                    <a:pt x="11" y="134"/>
                    <a:pt x="12" y="133"/>
                  </a:cubicBezTo>
                  <a:cubicBezTo>
                    <a:pt x="12" y="133"/>
                    <a:pt x="12" y="132"/>
                    <a:pt x="12" y="131"/>
                  </a:cubicBezTo>
                  <a:cubicBezTo>
                    <a:pt x="12" y="131"/>
                    <a:pt x="12" y="132"/>
                    <a:pt x="12" y="132"/>
                  </a:cubicBezTo>
                  <a:cubicBezTo>
                    <a:pt x="12" y="131"/>
                    <a:pt x="12" y="131"/>
                    <a:pt x="12" y="130"/>
                  </a:cubicBezTo>
                  <a:cubicBezTo>
                    <a:pt x="12" y="130"/>
                    <a:pt x="11" y="130"/>
                    <a:pt x="11" y="130"/>
                  </a:cubicBezTo>
                  <a:cubicBezTo>
                    <a:pt x="10" y="131"/>
                    <a:pt x="11" y="129"/>
                    <a:pt x="11" y="128"/>
                  </a:cubicBezTo>
                  <a:cubicBezTo>
                    <a:pt x="11" y="128"/>
                    <a:pt x="11" y="127"/>
                    <a:pt x="11" y="127"/>
                  </a:cubicBezTo>
                  <a:cubicBezTo>
                    <a:pt x="11" y="126"/>
                    <a:pt x="10" y="127"/>
                    <a:pt x="10" y="127"/>
                  </a:cubicBezTo>
                  <a:cubicBezTo>
                    <a:pt x="10" y="126"/>
                    <a:pt x="10" y="126"/>
                    <a:pt x="10" y="125"/>
                  </a:cubicBezTo>
                  <a:cubicBezTo>
                    <a:pt x="10" y="125"/>
                    <a:pt x="11" y="125"/>
                    <a:pt x="11" y="125"/>
                  </a:cubicBezTo>
                  <a:cubicBezTo>
                    <a:pt x="11" y="125"/>
                    <a:pt x="10" y="124"/>
                    <a:pt x="10" y="124"/>
                  </a:cubicBezTo>
                  <a:cubicBezTo>
                    <a:pt x="11" y="124"/>
                    <a:pt x="11" y="123"/>
                    <a:pt x="11" y="123"/>
                  </a:cubicBezTo>
                  <a:cubicBezTo>
                    <a:pt x="12" y="123"/>
                    <a:pt x="12" y="122"/>
                    <a:pt x="13" y="122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3" y="121"/>
                    <a:pt x="13" y="120"/>
                    <a:pt x="13" y="120"/>
                  </a:cubicBezTo>
                  <a:cubicBezTo>
                    <a:pt x="13" y="120"/>
                    <a:pt x="14" y="120"/>
                    <a:pt x="14" y="120"/>
                  </a:cubicBezTo>
                  <a:cubicBezTo>
                    <a:pt x="14" y="120"/>
                    <a:pt x="14" y="119"/>
                    <a:pt x="13" y="119"/>
                  </a:cubicBezTo>
                  <a:cubicBezTo>
                    <a:pt x="13" y="118"/>
                    <a:pt x="13" y="117"/>
                    <a:pt x="13" y="117"/>
                  </a:cubicBezTo>
                  <a:cubicBezTo>
                    <a:pt x="13" y="117"/>
                    <a:pt x="14" y="117"/>
                    <a:pt x="14" y="117"/>
                  </a:cubicBezTo>
                  <a:cubicBezTo>
                    <a:pt x="15" y="117"/>
                    <a:pt x="15" y="117"/>
                    <a:pt x="16" y="117"/>
                  </a:cubicBezTo>
                  <a:cubicBezTo>
                    <a:pt x="16" y="117"/>
                    <a:pt x="16" y="118"/>
                    <a:pt x="16" y="118"/>
                  </a:cubicBezTo>
                  <a:cubicBezTo>
                    <a:pt x="17" y="119"/>
                    <a:pt x="16" y="118"/>
                    <a:pt x="17" y="118"/>
                  </a:cubicBezTo>
                  <a:cubicBezTo>
                    <a:pt x="17" y="117"/>
                    <a:pt x="19" y="117"/>
                    <a:pt x="19" y="116"/>
                  </a:cubicBezTo>
                  <a:cubicBezTo>
                    <a:pt x="19" y="115"/>
                    <a:pt x="18" y="114"/>
                    <a:pt x="18" y="114"/>
                  </a:cubicBezTo>
                  <a:cubicBezTo>
                    <a:pt x="18" y="113"/>
                    <a:pt x="18" y="113"/>
                    <a:pt x="19" y="114"/>
                  </a:cubicBezTo>
                  <a:cubicBezTo>
                    <a:pt x="19" y="114"/>
                    <a:pt x="19" y="114"/>
                    <a:pt x="19" y="113"/>
                  </a:cubicBezTo>
                  <a:cubicBezTo>
                    <a:pt x="20" y="113"/>
                    <a:pt x="20" y="112"/>
                    <a:pt x="20" y="112"/>
                  </a:cubicBezTo>
                  <a:cubicBezTo>
                    <a:pt x="20" y="111"/>
                    <a:pt x="20" y="111"/>
                    <a:pt x="21" y="110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21" y="111"/>
                    <a:pt x="21" y="111"/>
                    <a:pt x="22" y="111"/>
                  </a:cubicBezTo>
                  <a:cubicBezTo>
                    <a:pt x="22" y="110"/>
                    <a:pt x="22" y="110"/>
                    <a:pt x="22" y="109"/>
                  </a:cubicBezTo>
                  <a:cubicBezTo>
                    <a:pt x="23" y="109"/>
                    <a:pt x="23" y="109"/>
                    <a:pt x="23" y="108"/>
                  </a:cubicBezTo>
                  <a:cubicBezTo>
                    <a:pt x="24" y="108"/>
                    <a:pt x="24" y="108"/>
                    <a:pt x="24" y="108"/>
                  </a:cubicBezTo>
                  <a:cubicBezTo>
                    <a:pt x="25" y="107"/>
                    <a:pt x="25" y="107"/>
                    <a:pt x="26" y="107"/>
                  </a:cubicBezTo>
                  <a:cubicBezTo>
                    <a:pt x="26" y="106"/>
                    <a:pt x="25" y="105"/>
                    <a:pt x="26" y="105"/>
                  </a:cubicBezTo>
                  <a:cubicBezTo>
                    <a:pt x="26" y="105"/>
                    <a:pt x="26" y="105"/>
                    <a:pt x="27" y="105"/>
                  </a:cubicBezTo>
                  <a:cubicBezTo>
                    <a:pt x="27" y="105"/>
                    <a:pt x="27" y="104"/>
                    <a:pt x="27" y="104"/>
                  </a:cubicBezTo>
                  <a:cubicBezTo>
                    <a:pt x="28" y="103"/>
                    <a:pt x="28" y="103"/>
                    <a:pt x="28" y="102"/>
                  </a:cubicBezTo>
                  <a:cubicBezTo>
                    <a:pt x="29" y="102"/>
                    <a:pt x="29" y="102"/>
                    <a:pt x="29" y="101"/>
                  </a:cubicBezTo>
                  <a:cubicBezTo>
                    <a:pt x="30" y="101"/>
                    <a:pt x="30" y="101"/>
                    <a:pt x="30" y="100"/>
                  </a:cubicBezTo>
                  <a:cubicBezTo>
                    <a:pt x="30" y="100"/>
                    <a:pt x="30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8"/>
                    <a:pt x="31" y="98"/>
                    <a:pt x="32" y="98"/>
                  </a:cubicBezTo>
                  <a:cubicBezTo>
                    <a:pt x="32" y="98"/>
                    <a:pt x="32" y="98"/>
                    <a:pt x="32" y="98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3" y="96"/>
                    <a:pt x="32" y="95"/>
                    <a:pt x="33" y="95"/>
                  </a:cubicBezTo>
                  <a:cubicBezTo>
                    <a:pt x="33" y="95"/>
                    <a:pt x="33" y="95"/>
                    <a:pt x="34" y="94"/>
                  </a:cubicBezTo>
                  <a:cubicBezTo>
                    <a:pt x="34" y="94"/>
                    <a:pt x="34" y="94"/>
                    <a:pt x="34" y="93"/>
                  </a:cubicBezTo>
                  <a:cubicBezTo>
                    <a:pt x="34" y="93"/>
                    <a:pt x="34" y="92"/>
                    <a:pt x="34" y="93"/>
                  </a:cubicBezTo>
                  <a:cubicBezTo>
                    <a:pt x="35" y="93"/>
                    <a:pt x="35" y="92"/>
                    <a:pt x="35" y="92"/>
                  </a:cubicBezTo>
                  <a:cubicBezTo>
                    <a:pt x="35" y="92"/>
                    <a:pt x="36" y="91"/>
                    <a:pt x="37" y="91"/>
                  </a:cubicBezTo>
                  <a:cubicBezTo>
                    <a:pt x="38" y="91"/>
                    <a:pt x="38" y="93"/>
                    <a:pt x="38" y="93"/>
                  </a:cubicBezTo>
                  <a:cubicBezTo>
                    <a:pt x="40" y="92"/>
                    <a:pt x="38" y="91"/>
                    <a:pt x="38" y="91"/>
                  </a:cubicBezTo>
                  <a:cubicBezTo>
                    <a:pt x="38" y="91"/>
                    <a:pt x="38" y="90"/>
                    <a:pt x="38" y="90"/>
                  </a:cubicBezTo>
                  <a:cubicBezTo>
                    <a:pt x="39" y="90"/>
                    <a:pt x="39" y="90"/>
                    <a:pt x="39" y="90"/>
                  </a:cubicBezTo>
                  <a:cubicBezTo>
                    <a:pt x="40" y="90"/>
                    <a:pt x="40" y="90"/>
                    <a:pt x="39" y="90"/>
                  </a:cubicBezTo>
                  <a:cubicBezTo>
                    <a:pt x="39" y="89"/>
                    <a:pt x="39" y="89"/>
                    <a:pt x="39" y="88"/>
                  </a:cubicBezTo>
                  <a:cubicBezTo>
                    <a:pt x="38" y="88"/>
                    <a:pt x="38" y="88"/>
                    <a:pt x="38" y="87"/>
                  </a:cubicBezTo>
                  <a:cubicBezTo>
                    <a:pt x="38" y="87"/>
                    <a:pt x="39" y="87"/>
                    <a:pt x="39" y="86"/>
                  </a:cubicBezTo>
                  <a:cubicBezTo>
                    <a:pt x="39" y="86"/>
                    <a:pt x="39" y="86"/>
                    <a:pt x="39" y="85"/>
                  </a:cubicBezTo>
                  <a:cubicBezTo>
                    <a:pt x="39" y="85"/>
                    <a:pt x="39" y="85"/>
                    <a:pt x="39" y="84"/>
                  </a:cubicBezTo>
                  <a:cubicBezTo>
                    <a:pt x="39" y="84"/>
                    <a:pt x="38" y="84"/>
                    <a:pt x="38" y="84"/>
                  </a:cubicBezTo>
                  <a:cubicBezTo>
                    <a:pt x="39" y="83"/>
                    <a:pt x="39" y="83"/>
                    <a:pt x="39" y="82"/>
                  </a:cubicBezTo>
                  <a:cubicBezTo>
                    <a:pt x="39" y="82"/>
                    <a:pt x="38" y="81"/>
                    <a:pt x="38" y="81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37" y="81"/>
                    <a:pt x="37" y="81"/>
                    <a:pt x="37" y="80"/>
                  </a:cubicBezTo>
                  <a:cubicBezTo>
                    <a:pt x="37" y="80"/>
                    <a:pt x="37" y="80"/>
                    <a:pt x="36" y="80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35" y="79"/>
                    <a:pt x="35" y="79"/>
                    <a:pt x="35" y="80"/>
                  </a:cubicBezTo>
                  <a:cubicBezTo>
                    <a:pt x="35" y="79"/>
                    <a:pt x="34" y="78"/>
                    <a:pt x="34" y="78"/>
                  </a:cubicBezTo>
                  <a:cubicBezTo>
                    <a:pt x="34" y="77"/>
                    <a:pt x="34" y="77"/>
                    <a:pt x="34" y="76"/>
                  </a:cubicBezTo>
                  <a:cubicBezTo>
                    <a:pt x="34" y="76"/>
                    <a:pt x="35" y="75"/>
                    <a:pt x="35" y="75"/>
                  </a:cubicBezTo>
                  <a:cubicBezTo>
                    <a:pt x="34" y="75"/>
                    <a:pt x="34" y="77"/>
                    <a:pt x="33" y="77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7"/>
                    <a:pt x="33" y="77"/>
                    <a:pt x="33" y="78"/>
                  </a:cubicBezTo>
                  <a:cubicBezTo>
                    <a:pt x="33" y="77"/>
                    <a:pt x="32" y="77"/>
                    <a:pt x="32" y="77"/>
                  </a:cubicBezTo>
                  <a:cubicBezTo>
                    <a:pt x="32" y="77"/>
                    <a:pt x="32" y="77"/>
                    <a:pt x="32" y="77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31" y="76"/>
                    <a:pt x="31" y="76"/>
                    <a:pt x="30" y="75"/>
                  </a:cubicBezTo>
                  <a:cubicBezTo>
                    <a:pt x="30" y="74"/>
                    <a:pt x="30" y="74"/>
                    <a:pt x="30" y="73"/>
                  </a:cubicBezTo>
                  <a:cubicBezTo>
                    <a:pt x="30" y="73"/>
                    <a:pt x="30" y="72"/>
                    <a:pt x="30" y="72"/>
                  </a:cubicBezTo>
                  <a:cubicBezTo>
                    <a:pt x="29" y="72"/>
                    <a:pt x="29" y="71"/>
                    <a:pt x="29" y="71"/>
                  </a:cubicBezTo>
                  <a:cubicBezTo>
                    <a:pt x="29" y="71"/>
                    <a:pt x="28" y="71"/>
                    <a:pt x="28" y="71"/>
                  </a:cubicBezTo>
                  <a:cubicBezTo>
                    <a:pt x="28" y="70"/>
                    <a:pt x="28" y="70"/>
                    <a:pt x="28" y="69"/>
                  </a:cubicBezTo>
                  <a:cubicBezTo>
                    <a:pt x="28" y="69"/>
                    <a:pt x="28" y="67"/>
                    <a:pt x="27" y="67"/>
                  </a:cubicBezTo>
                  <a:cubicBezTo>
                    <a:pt x="27" y="66"/>
                    <a:pt x="28" y="66"/>
                    <a:pt x="28" y="65"/>
                  </a:cubicBezTo>
                  <a:cubicBezTo>
                    <a:pt x="29" y="65"/>
                    <a:pt x="29" y="65"/>
                    <a:pt x="29" y="64"/>
                  </a:cubicBezTo>
                  <a:cubicBezTo>
                    <a:pt x="29" y="63"/>
                    <a:pt x="28" y="61"/>
                    <a:pt x="30" y="60"/>
                  </a:cubicBezTo>
                  <a:cubicBezTo>
                    <a:pt x="30" y="59"/>
                    <a:pt x="29" y="58"/>
                    <a:pt x="29" y="57"/>
                  </a:cubicBezTo>
                  <a:cubicBezTo>
                    <a:pt x="28" y="57"/>
                    <a:pt x="28" y="56"/>
                    <a:pt x="28" y="55"/>
                  </a:cubicBezTo>
                  <a:cubicBezTo>
                    <a:pt x="28" y="55"/>
                    <a:pt x="27" y="54"/>
                    <a:pt x="27" y="54"/>
                  </a:cubicBezTo>
                  <a:cubicBezTo>
                    <a:pt x="27" y="54"/>
                    <a:pt x="27" y="53"/>
                    <a:pt x="27" y="53"/>
                  </a:cubicBezTo>
                  <a:cubicBezTo>
                    <a:pt x="27" y="53"/>
                    <a:pt x="27" y="53"/>
                    <a:pt x="28" y="52"/>
                  </a:cubicBezTo>
                  <a:cubicBezTo>
                    <a:pt x="28" y="52"/>
                    <a:pt x="28" y="52"/>
                    <a:pt x="28" y="51"/>
                  </a:cubicBezTo>
                  <a:cubicBezTo>
                    <a:pt x="28" y="51"/>
                    <a:pt x="28" y="50"/>
                    <a:pt x="28" y="50"/>
                  </a:cubicBezTo>
                  <a:cubicBezTo>
                    <a:pt x="28" y="49"/>
                    <a:pt x="27" y="49"/>
                    <a:pt x="27" y="49"/>
                  </a:cubicBezTo>
                  <a:cubicBezTo>
                    <a:pt x="26" y="48"/>
                    <a:pt x="27" y="47"/>
                    <a:pt x="27" y="46"/>
                  </a:cubicBezTo>
                  <a:cubicBezTo>
                    <a:pt x="27" y="46"/>
                    <a:pt x="27" y="45"/>
                    <a:pt x="27" y="45"/>
                  </a:cubicBezTo>
                  <a:cubicBezTo>
                    <a:pt x="26" y="44"/>
                    <a:pt x="26" y="43"/>
                    <a:pt x="26" y="43"/>
                  </a:cubicBezTo>
                  <a:cubicBezTo>
                    <a:pt x="26" y="42"/>
                    <a:pt x="27" y="42"/>
                    <a:pt x="27" y="41"/>
                  </a:cubicBezTo>
                  <a:cubicBezTo>
                    <a:pt x="28" y="40"/>
                    <a:pt x="28" y="40"/>
                    <a:pt x="27" y="40"/>
                  </a:cubicBezTo>
                  <a:cubicBezTo>
                    <a:pt x="27" y="39"/>
                    <a:pt x="26" y="39"/>
                    <a:pt x="26" y="38"/>
                  </a:cubicBezTo>
                  <a:cubicBezTo>
                    <a:pt x="26" y="38"/>
                    <a:pt x="26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4" y="36"/>
                    <a:pt x="24" y="36"/>
                    <a:pt x="24" y="35"/>
                  </a:cubicBezTo>
                  <a:cubicBezTo>
                    <a:pt x="24" y="34"/>
                    <a:pt x="24" y="34"/>
                    <a:pt x="23" y="33"/>
                  </a:cubicBezTo>
                  <a:cubicBezTo>
                    <a:pt x="22" y="33"/>
                    <a:pt x="21" y="32"/>
                    <a:pt x="20" y="31"/>
                  </a:cubicBezTo>
                  <a:cubicBezTo>
                    <a:pt x="19" y="31"/>
                    <a:pt x="19" y="31"/>
                    <a:pt x="18" y="31"/>
                  </a:cubicBezTo>
                  <a:cubicBezTo>
                    <a:pt x="18" y="30"/>
                    <a:pt x="17" y="31"/>
                    <a:pt x="17" y="30"/>
                  </a:cubicBezTo>
                  <a:cubicBezTo>
                    <a:pt x="16" y="30"/>
                    <a:pt x="16" y="29"/>
                    <a:pt x="16" y="29"/>
                  </a:cubicBezTo>
                  <a:cubicBezTo>
                    <a:pt x="15" y="28"/>
                    <a:pt x="15" y="29"/>
                    <a:pt x="14" y="28"/>
                  </a:cubicBezTo>
                  <a:cubicBezTo>
                    <a:pt x="14" y="27"/>
                    <a:pt x="14" y="27"/>
                    <a:pt x="13" y="27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1" y="25"/>
                    <a:pt x="11" y="25"/>
                  </a:cubicBezTo>
                  <a:cubicBezTo>
                    <a:pt x="11" y="24"/>
                    <a:pt x="11" y="24"/>
                    <a:pt x="10" y="23"/>
                  </a:cubicBezTo>
                  <a:cubicBezTo>
                    <a:pt x="10" y="23"/>
                    <a:pt x="9" y="23"/>
                    <a:pt x="9" y="22"/>
                  </a:cubicBezTo>
                  <a:cubicBezTo>
                    <a:pt x="9" y="22"/>
                    <a:pt x="10" y="22"/>
                    <a:pt x="9" y="21"/>
                  </a:cubicBezTo>
                  <a:cubicBezTo>
                    <a:pt x="9" y="21"/>
                    <a:pt x="8" y="20"/>
                    <a:pt x="7" y="20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1" y="18"/>
                    <a:pt x="10" y="17"/>
                    <a:pt x="10" y="17"/>
                  </a:cubicBezTo>
                  <a:cubicBezTo>
                    <a:pt x="11" y="16"/>
                    <a:pt x="11" y="16"/>
                    <a:pt x="12" y="15"/>
                  </a:cubicBezTo>
                  <a:cubicBezTo>
                    <a:pt x="12" y="15"/>
                    <a:pt x="13" y="15"/>
                    <a:pt x="13" y="16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4" y="16"/>
                    <a:pt x="14" y="17"/>
                    <a:pt x="15" y="17"/>
                  </a:cubicBezTo>
                  <a:cubicBezTo>
                    <a:pt x="15" y="18"/>
                    <a:pt x="16" y="19"/>
                    <a:pt x="16" y="20"/>
                  </a:cubicBezTo>
                  <a:cubicBezTo>
                    <a:pt x="17" y="21"/>
                    <a:pt x="17" y="21"/>
                    <a:pt x="18" y="21"/>
                  </a:cubicBezTo>
                  <a:cubicBezTo>
                    <a:pt x="18" y="22"/>
                    <a:pt x="18" y="22"/>
                    <a:pt x="18" y="23"/>
                  </a:cubicBezTo>
                  <a:cubicBezTo>
                    <a:pt x="19" y="24"/>
                    <a:pt x="19" y="25"/>
                    <a:pt x="19" y="26"/>
                  </a:cubicBezTo>
                  <a:cubicBezTo>
                    <a:pt x="20" y="26"/>
                    <a:pt x="20" y="26"/>
                    <a:pt x="21" y="26"/>
                  </a:cubicBezTo>
                  <a:cubicBezTo>
                    <a:pt x="22" y="27"/>
                    <a:pt x="22" y="27"/>
                    <a:pt x="23" y="27"/>
                  </a:cubicBezTo>
                  <a:cubicBezTo>
                    <a:pt x="23" y="27"/>
                    <a:pt x="23" y="27"/>
                    <a:pt x="24" y="27"/>
                  </a:cubicBezTo>
                  <a:cubicBezTo>
                    <a:pt x="24" y="28"/>
                    <a:pt x="25" y="28"/>
                    <a:pt x="25" y="27"/>
                  </a:cubicBezTo>
                  <a:cubicBezTo>
                    <a:pt x="26" y="27"/>
                    <a:pt x="26" y="27"/>
                    <a:pt x="27" y="27"/>
                  </a:cubicBezTo>
                  <a:cubicBezTo>
                    <a:pt x="28" y="26"/>
                    <a:pt x="28" y="26"/>
                    <a:pt x="28" y="25"/>
                  </a:cubicBezTo>
                  <a:cubicBezTo>
                    <a:pt x="29" y="25"/>
                    <a:pt x="29" y="24"/>
                    <a:pt x="29" y="25"/>
                  </a:cubicBezTo>
                  <a:cubicBezTo>
                    <a:pt x="30" y="25"/>
                    <a:pt x="31" y="25"/>
                    <a:pt x="31" y="25"/>
                  </a:cubicBezTo>
                  <a:cubicBezTo>
                    <a:pt x="32" y="26"/>
                    <a:pt x="32" y="26"/>
                    <a:pt x="33" y="26"/>
                  </a:cubicBezTo>
                  <a:cubicBezTo>
                    <a:pt x="33" y="27"/>
                    <a:pt x="34" y="27"/>
                    <a:pt x="34" y="27"/>
                  </a:cubicBezTo>
                  <a:cubicBezTo>
                    <a:pt x="35" y="28"/>
                    <a:pt x="35" y="28"/>
                    <a:pt x="36" y="28"/>
                  </a:cubicBezTo>
                  <a:cubicBezTo>
                    <a:pt x="36" y="29"/>
                    <a:pt x="36" y="29"/>
                    <a:pt x="36" y="28"/>
                  </a:cubicBezTo>
                  <a:cubicBezTo>
                    <a:pt x="37" y="28"/>
                    <a:pt x="37" y="28"/>
                    <a:pt x="37" y="27"/>
                  </a:cubicBezTo>
                  <a:cubicBezTo>
                    <a:pt x="38" y="27"/>
                    <a:pt x="38" y="27"/>
                    <a:pt x="38" y="26"/>
                  </a:cubicBezTo>
                  <a:cubicBezTo>
                    <a:pt x="38" y="24"/>
                    <a:pt x="39" y="23"/>
                    <a:pt x="40" y="23"/>
                  </a:cubicBezTo>
                  <a:cubicBezTo>
                    <a:pt x="40" y="23"/>
                    <a:pt x="41" y="23"/>
                    <a:pt x="41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2" y="18"/>
                    <a:pt x="42" y="17"/>
                    <a:pt x="42" y="16"/>
                  </a:cubicBezTo>
                  <a:cubicBezTo>
                    <a:pt x="42" y="15"/>
                    <a:pt x="42" y="15"/>
                    <a:pt x="43" y="14"/>
                  </a:cubicBezTo>
                  <a:cubicBezTo>
                    <a:pt x="43" y="13"/>
                    <a:pt x="42" y="13"/>
                    <a:pt x="43" y="12"/>
                  </a:cubicBezTo>
                  <a:cubicBezTo>
                    <a:pt x="43" y="11"/>
                    <a:pt x="43" y="10"/>
                    <a:pt x="43" y="10"/>
                  </a:cubicBezTo>
                  <a:cubicBezTo>
                    <a:pt x="43" y="9"/>
                    <a:pt x="43" y="8"/>
                    <a:pt x="44" y="7"/>
                  </a:cubicBezTo>
                  <a:cubicBezTo>
                    <a:pt x="44" y="7"/>
                    <a:pt x="45" y="7"/>
                    <a:pt x="45" y="7"/>
                  </a:cubicBezTo>
                  <a:cubicBezTo>
                    <a:pt x="46" y="6"/>
                    <a:pt x="46" y="5"/>
                    <a:pt x="46" y="5"/>
                  </a:cubicBezTo>
                  <a:cubicBezTo>
                    <a:pt x="47" y="3"/>
                    <a:pt x="48" y="3"/>
                    <a:pt x="49" y="3"/>
                  </a:cubicBezTo>
                  <a:cubicBezTo>
                    <a:pt x="50" y="3"/>
                    <a:pt x="50" y="3"/>
                    <a:pt x="51" y="3"/>
                  </a:cubicBezTo>
                  <a:cubicBezTo>
                    <a:pt x="52" y="3"/>
                    <a:pt x="52" y="3"/>
                    <a:pt x="53" y="2"/>
                  </a:cubicBezTo>
                  <a:cubicBezTo>
                    <a:pt x="53" y="2"/>
                    <a:pt x="54" y="1"/>
                    <a:pt x="54" y="0"/>
                  </a:cubicBezTo>
                  <a:cubicBezTo>
                    <a:pt x="55" y="0"/>
                    <a:pt x="55" y="0"/>
                    <a:pt x="56" y="0"/>
                  </a:cubicBezTo>
                  <a:cubicBezTo>
                    <a:pt x="56" y="0"/>
                    <a:pt x="56" y="1"/>
                    <a:pt x="57" y="2"/>
                  </a:cubicBezTo>
                  <a:cubicBezTo>
                    <a:pt x="57" y="2"/>
                    <a:pt x="57" y="2"/>
                    <a:pt x="58" y="3"/>
                  </a:cubicBezTo>
                  <a:cubicBezTo>
                    <a:pt x="58" y="3"/>
                    <a:pt x="58" y="3"/>
                    <a:pt x="59" y="4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4"/>
                    <a:pt x="59" y="5"/>
                    <a:pt x="59" y="5"/>
                  </a:cubicBezTo>
                  <a:cubicBezTo>
                    <a:pt x="60" y="6"/>
                    <a:pt x="61" y="6"/>
                    <a:pt x="62" y="7"/>
                  </a:cubicBezTo>
                  <a:cubicBezTo>
                    <a:pt x="63" y="7"/>
                    <a:pt x="64" y="8"/>
                    <a:pt x="65" y="9"/>
                  </a:cubicBezTo>
                  <a:cubicBezTo>
                    <a:pt x="65" y="10"/>
                    <a:pt x="66" y="11"/>
                    <a:pt x="66" y="12"/>
                  </a:cubicBezTo>
                  <a:cubicBezTo>
                    <a:pt x="66" y="13"/>
                    <a:pt x="65" y="14"/>
                    <a:pt x="64" y="15"/>
                  </a:cubicBezTo>
                  <a:cubicBezTo>
                    <a:pt x="64" y="16"/>
                    <a:pt x="61" y="19"/>
                    <a:pt x="63" y="20"/>
                  </a:cubicBezTo>
                  <a:cubicBezTo>
                    <a:pt x="62" y="21"/>
                    <a:pt x="61" y="22"/>
                    <a:pt x="60" y="22"/>
                  </a:cubicBezTo>
                  <a:cubicBezTo>
                    <a:pt x="59" y="23"/>
                    <a:pt x="61" y="23"/>
                    <a:pt x="62" y="23"/>
                  </a:cubicBezTo>
                  <a:cubicBezTo>
                    <a:pt x="63" y="24"/>
                    <a:pt x="62" y="25"/>
                    <a:pt x="61" y="26"/>
                  </a:cubicBezTo>
                  <a:cubicBezTo>
                    <a:pt x="61" y="27"/>
                    <a:pt x="60" y="29"/>
                    <a:pt x="60" y="30"/>
                  </a:cubicBezTo>
                  <a:cubicBezTo>
                    <a:pt x="60" y="31"/>
                    <a:pt x="61" y="33"/>
                    <a:pt x="61" y="34"/>
                  </a:cubicBezTo>
                  <a:cubicBezTo>
                    <a:pt x="61" y="36"/>
                    <a:pt x="62" y="36"/>
                    <a:pt x="64" y="37"/>
                  </a:cubicBezTo>
                  <a:cubicBezTo>
                    <a:pt x="65" y="37"/>
                    <a:pt x="66" y="38"/>
                    <a:pt x="66" y="39"/>
                  </a:cubicBezTo>
                  <a:cubicBezTo>
                    <a:pt x="67" y="39"/>
                    <a:pt x="67" y="40"/>
                    <a:pt x="67" y="41"/>
                  </a:cubicBezTo>
                  <a:cubicBezTo>
                    <a:pt x="68" y="42"/>
                    <a:pt x="68" y="42"/>
                    <a:pt x="69" y="43"/>
                  </a:cubicBezTo>
                  <a:cubicBezTo>
                    <a:pt x="69" y="43"/>
                    <a:pt x="70" y="44"/>
                    <a:pt x="70" y="44"/>
                  </a:cubicBezTo>
                  <a:cubicBezTo>
                    <a:pt x="70" y="45"/>
                    <a:pt x="70" y="45"/>
                    <a:pt x="70" y="46"/>
                  </a:cubicBezTo>
                  <a:cubicBezTo>
                    <a:pt x="70" y="47"/>
                    <a:pt x="70" y="47"/>
                    <a:pt x="70" y="48"/>
                  </a:cubicBezTo>
                  <a:cubicBezTo>
                    <a:pt x="70" y="49"/>
                    <a:pt x="69" y="49"/>
                    <a:pt x="69" y="50"/>
                  </a:cubicBezTo>
                  <a:cubicBezTo>
                    <a:pt x="68" y="50"/>
                    <a:pt x="67" y="52"/>
                    <a:pt x="66" y="53"/>
                  </a:cubicBezTo>
                  <a:cubicBezTo>
                    <a:pt x="66" y="54"/>
                    <a:pt x="65" y="56"/>
                    <a:pt x="64" y="57"/>
                  </a:cubicBezTo>
                  <a:cubicBezTo>
                    <a:pt x="64" y="59"/>
                    <a:pt x="64" y="60"/>
                    <a:pt x="65" y="61"/>
                  </a:cubicBezTo>
                  <a:cubicBezTo>
                    <a:pt x="66" y="62"/>
                    <a:pt x="66" y="62"/>
                    <a:pt x="66" y="63"/>
                  </a:cubicBezTo>
                  <a:cubicBezTo>
                    <a:pt x="66" y="64"/>
                    <a:pt x="67" y="64"/>
                    <a:pt x="67" y="65"/>
                  </a:cubicBezTo>
                  <a:cubicBezTo>
                    <a:pt x="67" y="66"/>
                    <a:pt x="67" y="67"/>
                    <a:pt x="68" y="68"/>
                  </a:cubicBezTo>
                  <a:cubicBezTo>
                    <a:pt x="68" y="70"/>
                    <a:pt x="69" y="70"/>
                    <a:pt x="70" y="72"/>
                  </a:cubicBezTo>
                  <a:cubicBezTo>
                    <a:pt x="70" y="72"/>
                    <a:pt x="70" y="73"/>
                    <a:pt x="70" y="74"/>
                  </a:cubicBezTo>
                  <a:cubicBezTo>
                    <a:pt x="70" y="75"/>
                    <a:pt x="71" y="75"/>
                    <a:pt x="71" y="76"/>
                  </a:cubicBezTo>
                  <a:cubicBezTo>
                    <a:pt x="71" y="77"/>
                    <a:pt x="71" y="78"/>
                    <a:pt x="71" y="78"/>
                  </a:cubicBezTo>
                  <a:cubicBezTo>
                    <a:pt x="71" y="79"/>
                    <a:pt x="71" y="79"/>
                    <a:pt x="70" y="79"/>
                  </a:cubicBezTo>
                  <a:cubicBezTo>
                    <a:pt x="70" y="79"/>
                    <a:pt x="69" y="79"/>
                    <a:pt x="69" y="79"/>
                  </a:cubicBezTo>
                  <a:cubicBezTo>
                    <a:pt x="68" y="80"/>
                    <a:pt x="69" y="80"/>
                    <a:pt x="69" y="80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3"/>
                    <a:pt x="69" y="84"/>
                    <a:pt x="68" y="85"/>
                  </a:cubicBezTo>
                  <a:cubicBezTo>
                    <a:pt x="68" y="85"/>
                    <a:pt x="67" y="86"/>
                    <a:pt x="68" y="86"/>
                  </a:cubicBezTo>
                  <a:cubicBezTo>
                    <a:pt x="69" y="87"/>
                    <a:pt x="69" y="86"/>
                    <a:pt x="69" y="88"/>
                  </a:cubicBezTo>
                  <a:cubicBezTo>
                    <a:pt x="69" y="88"/>
                    <a:pt x="69" y="88"/>
                    <a:pt x="69" y="88"/>
                  </a:cubicBezTo>
                  <a:cubicBezTo>
                    <a:pt x="69" y="88"/>
                    <a:pt x="68" y="88"/>
                    <a:pt x="68" y="89"/>
                  </a:cubicBezTo>
                  <a:cubicBezTo>
                    <a:pt x="68" y="89"/>
                    <a:pt x="67" y="90"/>
                    <a:pt x="68" y="90"/>
                  </a:cubicBezTo>
                  <a:cubicBezTo>
                    <a:pt x="68" y="91"/>
                    <a:pt x="68" y="92"/>
                    <a:pt x="69" y="92"/>
                  </a:cubicBezTo>
                  <a:cubicBezTo>
                    <a:pt x="69" y="93"/>
                    <a:pt x="70" y="93"/>
                    <a:pt x="71" y="93"/>
                  </a:cubicBezTo>
                  <a:cubicBezTo>
                    <a:pt x="71" y="93"/>
                    <a:pt x="71" y="94"/>
                    <a:pt x="71" y="95"/>
                  </a:cubicBezTo>
                  <a:cubicBezTo>
                    <a:pt x="71" y="95"/>
                    <a:pt x="72" y="95"/>
                    <a:pt x="72" y="95"/>
                  </a:cubicBezTo>
                  <a:cubicBezTo>
                    <a:pt x="72" y="96"/>
                    <a:pt x="71" y="96"/>
                    <a:pt x="71" y="96"/>
                  </a:cubicBezTo>
                  <a:cubicBezTo>
                    <a:pt x="70" y="97"/>
                    <a:pt x="70" y="97"/>
                    <a:pt x="70" y="98"/>
                  </a:cubicBezTo>
                  <a:cubicBezTo>
                    <a:pt x="71" y="98"/>
                    <a:pt x="71" y="98"/>
                    <a:pt x="71" y="98"/>
                  </a:cubicBezTo>
                  <a:cubicBezTo>
                    <a:pt x="71" y="99"/>
                    <a:pt x="71" y="99"/>
                    <a:pt x="71" y="100"/>
                  </a:cubicBezTo>
                  <a:cubicBezTo>
                    <a:pt x="71" y="100"/>
                    <a:pt x="72" y="100"/>
                    <a:pt x="72" y="101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3" y="101"/>
                    <a:pt x="73" y="102"/>
                    <a:pt x="73" y="102"/>
                  </a:cubicBezTo>
                  <a:cubicBezTo>
                    <a:pt x="73" y="102"/>
                    <a:pt x="74" y="102"/>
                    <a:pt x="74" y="102"/>
                  </a:cubicBezTo>
                  <a:cubicBezTo>
                    <a:pt x="74" y="102"/>
                    <a:pt x="74" y="102"/>
                    <a:pt x="74" y="102"/>
                  </a:cubicBezTo>
                  <a:cubicBezTo>
                    <a:pt x="74" y="103"/>
                    <a:pt x="74" y="103"/>
                    <a:pt x="74" y="104"/>
                  </a:cubicBezTo>
                  <a:cubicBezTo>
                    <a:pt x="74" y="105"/>
                    <a:pt x="74" y="105"/>
                    <a:pt x="74" y="106"/>
                  </a:cubicBezTo>
                  <a:cubicBezTo>
                    <a:pt x="73" y="106"/>
                    <a:pt x="73" y="107"/>
                    <a:pt x="72" y="108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72" y="109"/>
                    <a:pt x="71" y="109"/>
                    <a:pt x="71" y="109"/>
                  </a:cubicBezTo>
                  <a:cubicBezTo>
                    <a:pt x="69" y="110"/>
                    <a:pt x="72" y="111"/>
                    <a:pt x="72" y="112"/>
                  </a:cubicBezTo>
                  <a:cubicBezTo>
                    <a:pt x="73" y="113"/>
                    <a:pt x="73" y="113"/>
                    <a:pt x="74" y="114"/>
                  </a:cubicBezTo>
                  <a:cubicBezTo>
                    <a:pt x="75" y="114"/>
                    <a:pt x="76" y="114"/>
                    <a:pt x="76" y="115"/>
                  </a:cubicBezTo>
                  <a:cubicBezTo>
                    <a:pt x="77" y="115"/>
                    <a:pt x="77" y="116"/>
                    <a:pt x="77" y="116"/>
                  </a:cubicBezTo>
                  <a:cubicBezTo>
                    <a:pt x="78" y="117"/>
                    <a:pt x="78" y="117"/>
                    <a:pt x="79" y="118"/>
                  </a:cubicBezTo>
                  <a:cubicBezTo>
                    <a:pt x="79" y="118"/>
                    <a:pt x="79" y="119"/>
                    <a:pt x="79" y="119"/>
                  </a:cubicBezTo>
                  <a:cubicBezTo>
                    <a:pt x="79" y="119"/>
                    <a:pt x="79" y="120"/>
                    <a:pt x="80" y="120"/>
                  </a:cubicBezTo>
                  <a:cubicBezTo>
                    <a:pt x="80" y="120"/>
                    <a:pt x="81" y="122"/>
                    <a:pt x="81" y="122"/>
                  </a:cubicBezTo>
                  <a:cubicBezTo>
                    <a:pt x="81" y="123"/>
                    <a:pt x="80" y="123"/>
                    <a:pt x="80" y="123"/>
                  </a:cubicBezTo>
                  <a:cubicBezTo>
                    <a:pt x="80" y="124"/>
                    <a:pt x="80" y="124"/>
                    <a:pt x="80" y="125"/>
                  </a:cubicBezTo>
                  <a:cubicBezTo>
                    <a:pt x="80" y="126"/>
                    <a:pt x="79" y="126"/>
                    <a:pt x="79" y="127"/>
                  </a:cubicBezTo>
                  <a:cubicBezTo>
                    <a:pt x="79" y="128"/>
                    <a:pt x="78" y="129"/>
                    <a:pt x="77" y="129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6" y="132"/>
                    <a:pt x="75" y="132"/>
                    <a:pt x="75" y="133"/>
                  </a:cubicBezTo>
                  <a:cubicBezTo>
                    <a:pt x="74" y="134"/>
                    <a:pt x="74" y="134"/>
                    <a:pt x="73" y="135"/>
                  </a:cubicBezTo>
                  <a:cubicBezTo>
                    <a:pt x="72" y="137"/>
                    <a:pt x="71" y="138"/>
                    <a:pt x="70" y="140"/>
                  </a:cubicBezTo>
                  <a:cubicBezTo>
                    <a:pt x="69" y="140"/>
                    <a:pt x="69" y="141"/>
                    <a:pt x="68" y="142"/>
                  </a:cubicBezTo>
                  <a:cubicBezTo>
                    <a:pt x="68" y="142"/>
                    <a:pt x="68" y="142"/>
                    <a:pt x="67" y="143"/>
                  </a:cubicBezTo>
                  <a:cubicBezTo>
                    <a:pt x="67" y="143"/>
                    <a:pt x="67" y="143"/>
                    <a:pt x="67" y="144"/>
                  </a:cubicBezTo>
                  <a:cubicBezTo>
                    <a:pt x="67" y="144"/>
                    <a:pt x="66" y="144"/>
                    <a:pt x="66" y="144"/>
                  </a:cubicBezTo>
                  <a:cubicBezTo>
                    <a:pt x="66" y="145"/>
                    <a:pt x="65" y="145"/>
                    <a:pt x="65" y="146"/>
                  </a:cubicBezTo>
                  <a:cubicBezTo>
                    <a:pt x="65" y="146"/>
                    <a:pt x="64" y="147"/>
                    <a:pt x="63" y="148"/>
                  </a:cubicBezTo>
                  <a:cubicBezTo>
                    <a:pt x="62" y="148"/>
                    <a:pt x="62" y="149"/>
                    <a:pt x="61" y="149"/>
                  </a:cubicBezTo>
                  <a:cubicBezTo>
                    <a:pt x="61" y="150"/>
                    <a:pt x="60" y="150"/>
                    <a:pt x="60" y="151"/>
                  </a:cubicBezTo>
                  <a:cubicBezTo>
                    <a:pt x="59" y="152"/>
                    <a:pt x="58" y="152"/>
                    <a:pt x="58" y="153"/>
                  </a:cubicBezTo>
                  <a:cubicBezTo>
                    <a:pt x="57" y="154"/>
                    <a:pt x="56" y="155"/>
                    <a:pt x="56" y="156"/>
                  </a:cubicBezTo>
                  <a:cubicBezTo>
                    <a:pt x="56" y="155"/>
                    <a:pt x="56" y="155"/>
                    <a:pt x="56" y="156"/>
                  </a:cubicBezTo>
                  <a:close/>
                  <a:moveTo>
                    <a:pt x="2" y="160"/>
                  </a:moveTo>
                  <a:cubicBezTo>
                    <a:pt x="1" y="160"/>
                    <a:pt x="1" y="160"/>
                    <a:pt x="1" y="159"/>
                  </a:cubicBezTo>
                  <a:cubicBezTo>
                    <a:pt x="1" y="160"/>
                    <a:pt x="1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1" y="161"/>
                    <a:pt x="1" y="161"/>
                    <a:pt x="1" y="162"/>
                  </a:cubicBezTo>
                  <a:cubicBezTo>
                    <a:pt x="1" y="162"/>
                    <a:pt x="2" y="162"/>
                    <a:pt x="2" y="162"/>
                  </a:cubicBezTo>
                  <a:cubicBezTo>
                    <a:pt x="2" y="162"/>
                    <a:pt x="2" y="162"/>
                    <a:pt x="2" y="162"/>
                  </a:cubicBezTo>
                  <a:cubicBezTo>
                    <a:pt x="3" y="162"/>
                    <a:pt x="3" y="162"/>
                    <a:pt x="3" y="162"/>
                  </a:cubicBezTo>
                  <a:cubicBezTo>
                    <a:pt x="3" y="162"/>
                    <a:pt x="3" y="162"/>
                    <a:pt x="3" y="162"/>
                  </a:cubicBezTo>
                  <a:cubicBezTo>
                    <a:pt x="3" y="161"/>
                    <a:pt x="3" y="161"/>
                    <a:pt x="3" y="161"/>
                  </a:cubicBezTo>
                  <a:cubicBezTo>
                    <a:pt x="3" y="160"/>
                    <a:pt x="3" y="160"/>
                    <a:pt x="2" y="160"/>
                  </a:cubicBezTo>
                  <a:cubicBezTo>
                    <a:pt x="2" y="160"/>
                    <a:pt x="2" y="160"/>
                    <a:pt x="2" y="160"/>
                  </a:cubicBezTo>
                  <a:close/>
                  <a:moveTo>
                    <a:pt x="3" y="159"/>
                  </a:moveTo>
                  <a:cubicBezTo>
                    <a:pt x="3" y="160"/>
                    <a:pt x="3" y="160"/>
                    <a:pt x="3" y="160"/>
                  </a:cubicBezTo>
                  <a:cubicBezTo>
                    <a:pt x="4" y="160"/>
                    <a:pt x="4" y="161"/>
                    <a:pt x="4" y="161"/>
                  </a:cubicBezTo>
                  <a:cubicBezTo>
                    <a:pt x="5" y="160"/>
                    <a:pt x="5" y="159"/>
                    <a:pt x="5" y="159"/>
                  </a:cubicBezTo>
                  <a:cubicBezTo>
                    <a:pt x="4" y="159"/>
                    <a:pt x="4" y="158"/>
                    <a:pt x="4" y="158"/>
                  </a:cubicBezTo>
                  <a:cubicBezTo>
                    <a:pt x="3" y="158"/>
                    <a:pt x="3" y="158"/>
                    <a:pt x="3" y="158"/>
                  </a:cubicBezTo>
                  <a:cubicBezTo>
                    <a:pt x="2" y="158"/>
                    <a:pt x="3" y="158"/>
                    <a:pt x="3" y="158"/>
                  </a:cubicBezTo>
                  <a:cubicBezTo>
                    <a:pt x="2" y="157"/>
                    <a:pt x="2" y="158"/>
                    <a:pt x="2" y="158"/>
                  </a:cubicBezTo>
                  <a:cubicBezTo>
                    <a:pt x="2" y="158"/>
                    <a:pt x="2" y="158"/>
                    <a:pt x="2" y="159"/>
                  </a:cubicBezTo>
                  <a:cubicBezTo>
                    <a:pt x="3" y="159"/>
                    <a:pt x="3" y="159"/>
                    <a:pt x="3" y="159"/>
                  </a:cubicBezTo>
                  <a:close/>
                  <a:moveTo>
                    <a:pt x="19" y="162"/>
                  </a:moveTo>
                  <a:cubicBezTo>
                    <a:pt x="19" y="162"/>
                    <a:pt x="19" y="163"/>
                    <a:pt x="19" y="163"/>
                  </a:cubicBezTo>
                  <a:cubicBezTo>
                    <a:pt x="20" y="163"/>
                    <a:pt x="20" y="163"/>
                    <a:pt x="20" y="163"/>
                  </a:cubicBezTo>
                  <a:cubicBezTo>
                    <a:pt x="20" y="163"/>
                    <a:pt x="21" y="162"/>
                    <a:pt x="21" y="163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2" y="163"/>
                    <a:pt x="22" y="161"/>
                    <a:pt x="22" y="161"/>
                  </a:cubicBezTo>
                  <a:cubicBezTo>
                    <a:pt x="21" y="160"/>
                    <a:pt x="20" y="161"/>
                    <a:pt x="20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2"/>
                    <a:pt x="20" y="162"/>
                    <a:pt x="19" y="162"/>
                  </a:cubicBezTo>
                  <a:close/>
                  <a:moveTo>
                    <a:pt x="34" y="90"/>
                  </a:moveTo>
                  <a:cubicBezTo>
                    <a:pt x="34" y="90"/>
                    <a:pt x="34" y="90"/>
                    <a:pt x="35" y="90"/>
                  </a:cubicBezTo>
                  <a:cubicBezTo>
                    <a:pt x="35" y="90"/>
                    <a:pt x="35" y="91"/>
                    <a:pt x="35" y="91"/>
                  </a:cubicBezTo>
                  <a:cubicBezTo>
                    <a:pt x="35" y="91"/>
                    <a:pt x="35" y="90"/>
                    <a:pt x="35" y="90"/>
                  </a:cubicBezTo>
                  <a:cubicBezTo>
                    <a:pt x="36" y="90"/>
                    <a:pt x="35" y="90"/>
                    <a:pt x="35" y="89"/>
                  </a:cubicBezTo>
                  <a:cubicBezTo>
                    <a:pt x="35" y="89"/>
                    <a:pt x="35" y="89"/>
                    <a:pt x="36" y="89"/>
                  </a:cubicBezTo>
                  <a:cubicBezTo>
                    <a:pt x="36" y="89"/>
                    <a:pt x="37" y="90"/>
                    <a:pt x="37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6" y="89"/>
                    <a:pt x="36" y="89"/>
                    <a:pt x="35" y="89"/>
                  </a:cubicBezTo>
                  <a:cubicBezTo>
                    <a:pt x="34" y="89"/>
                    <a:pt x="34" y="89"/>
                    <a:pt x="34" y="90"/>
                  </a:cubicBezTo>
                  <a:cubicBezTo>
                    <a:pt x="34" y="90"/>
                    <a:pt x="34" y="90"/>
                    <a:pt x="34" y="90"/>
                  </a:cubicBezTo>
                  <a:close/>
                  <a:moveTo>
                    <a:pt x="11" y="117"/>
                  </a:moveTo>
                  <a:cubicBezTo>
                    <a:pt x="10" y="117"/>
                    <a:pt x="11" y="118"/>
                    <a:pt x="12" y="118"/>
                  </a:cubicBezTo>
                  <a:cubicBezTo>
                    <a:pt x="12" y="118"/>
                    <a:pt x="13" y="117"/>
                    <a:pt x="12" y="117"/>
                  </a:cubicBezTo>
                  <a:cubicBezTo>
                    <a:pt x="12" y="116"/>
                    <a:pt x="11" y="118"/>
                    <a:pt x="11" y="117"/>
                  </a:cubicBezTo>
                  <a:cubicBezTo>
                    <a:pt x="11" y="116"/>
                    <a:pt x="11" y="116"/>
                    <a:pt x="11" y="11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6" name="Freeform 812">
              <a:extLst>
                <a:ext uri="{FF2B5EF4-FFF2-40B4-BE49-F238E27FC236}">
                  <a16:creationId xmlns:a16="http://schemas.microsoft.com/office/drawing/2014/main" id="{19EE2DDB-F7B5-2F82-2AED-19AB7F25B3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46688" y="3208338"/>
              <a:ext cx="403225" cy="396875"/>
            </a:xfrm>
            <a:custGeom>
              <a:avLst/>
              <a:gdLst>
                <a:gd name="T0" fmla="*/ 85 w 97"/>
                <a:gd name="T1" fmla="*/ 27 h 95"/>
                <a:gd name="T2" fmla="*/ 83 w 97"/>
                <a:gd name="T3" fmla="*/ 36 h 95"/>
                <a:gd name="T4" fmla="*/ 79 w 97"/>
                <a:gd name="T5" fmla="*/ 37 h 95"/>
                <a:gd name="T6" fmla="*/ 78 w 97"/>
                <a:gd name="T7" fmla="*/ 41 h 95"/>
                <a:gd name="T8" fmla="*/ 73 w 97"/>
                <a:gd name="T9" fmla="*/ 46 h 95"/>
                <a:gd name="T10" fmla="*/ 74 w 97"/>
                <a:gd name="T11" fmla="*/ 48 h 95"/>
                <a:gd name="T12" fmla="*/ 78 w 97"/>
                <a:gd name="T13" fmla="*/ 51 h 95"/>
                <a:gd name="T14" fmla="*/ 80 w 97"/>
                <a:gd name="T15" fmla="*/ 58 h 95"/>
                <a:gd name="T16" fmla="*/ 77 w 97"/>
                <a:gd name="T17" fmla="*/ 61 h 95"/>
                <a:gd name="T18" fmla="*/ 79 w 97"/>
                <a:gd name="T19" fmla="*/ 64 h 95"/>
                <a:gd name="T20" fmla="*/ 79 w 97"/>
                <a:gd name="T21" fmla="*/ 68 h 95"/>
                <a:gd name="T22" fmla="*/ 84 w 97"/>
                <a:gd name="T23" fmla="*/ 70 h 95"/>
                <a:gd name="T24" fmla="*/ 79 w 97"/>
                <a:gd name="T25" fmla="*/ 75 h 95"/>
                <a:gd name="T26" fmla="*/ 76 w 97"/>
                <a:gd name="T27" fmla="*/ 78 h 95"/>
                <a:gd name="T28" fmla="*/ 71 w 97"/>
                <a:gd name="T29" fmla="*/ 79 h 95"/>
                <a:gd name="T30" fmla="*/ 66 w 97"/>
                <a:gd name="T31" fmla="*/ 76 h 95"/>
                <a:gd name="T32" fmla="*/ 63 w 97"/>
                <a:gd name="T33" fmla="*/ 76 h 95"/>
                <a:gd name="T34" fmla="*/ 55 w 97"/>
                <a:gd name="T35" fmla="*/ 77 h 95"/>
                <a:gd name="T36" fmla="*/ 53 w 97"/>
                <a:gd name="T37" fmla="*/ 83 h 95"/>
                <a:gd name="T38" fmla="*/ 50 w 97"/>
                <a:gd name="T39" fmla="*/ 86 h 95"/>
                <a:gd name="T40" fmla="*/ 42 w 97"/>
                <a:gd name="T41" fmla="*/ 85 h 95"/>
                <a:gd name="T42" fmla="*/ 35 w 97"/>
                <a:gd name="T43" fmla="*/ 83 h 95"/>
                <a:gd name="T44" fmla="*/ 27 w 97"/>
                <a:gd name="T45" fmla="*/ 81 h 95"/>
                <a:gd name="T46" fmla="*/ 21 w 97"/>
                <a:gd name="T47" fmla="*/ 77 h 95"/>
                <a:gd name="T48" fmla="*/ 21 w 97"/>
                <a:gd name="T49" fmla="*/ 76 h 95"/>
                <a:gd name="T50" fmla="*/ 24 w 97"/>
                <a:gd name="T51" fmla="*/ 64 h 95"/>
                <a:gd name="T52" fmla="*/ 28 w 97"/>
                <a:gd name="T53" fmla="*/ 61 h 95"/>
                <a:gd name="T54" fmla="*/ 24 w 97"/>
                <a:gd name="T55" fmla="*/ 55 h 95"/>
                <a:gd name="T56" fmla="*/ 25 w 97"/>
                <a:gd name="T57" fmla="*/ 52 h 95"/>
                <a:gd name="T58" fmla="*/ 24 w 97"/>
                <a:gd name="T59" fmla="*/ 48 h 95"/>
                <a:gd name="T60" fmla="*/ 20 w 97"/>
                <a:gd name="T61" fmla="*/ 46 h 95"/>
                <a:gd name="T62" fmla="*/ 17 w 97"/>
                <a:gd name="T63" fmla="*/ 40 h 95"/>
                <a:gd name="T64" fmla="*/ 16 w 97"/>
                <a:gd name="T65" fmla="*/ 39 h 95"/>
                <a:gd name="T66" fmla="*/ 14 w 97"/>
                <a:gd name="T67" fmla="*/ 37 h 95"/>
                <a:gd name="T68" fmla="*/ 9 w 97"/>
                <a:gd name="T69" fmla="*/ 34 h 95"/>
                <a:gd name="T70" fmla="*/ 4 w 97"/>
                <a:gd name="T71" fmla="*/ 33 h 95"/>
                <a:gd name="T72" fmla="*/ 3 w 97"/>
                <a:gd name="T73" fmla="*/ 30 h 95"/>
                <a:gd name="T74" fmla="*/ 3 w 97"/>
                <a:gd name="T75" fmla="*/ 29 h 95"/>
                <a:gd name="T76" fmla="*/ 0 w 97"/>
                <a:gd name="T77" fmla="*/ 26 h 95"/>
                <a:gd name="T78" fmla="*/ 5 w 97"/>
                <a:gd name="T79" fmla="*/ 25 h 95"/>
                <a:gd name="T80" fmla="*/ 11 w 97"/>
                <a:gd name="T81" fmla="*/ 23 h 95"/>
                <a:gd name="T82" fmla="*/ 16 w 97"/>
                <a:gd name="T83" fmla="*/ 25 h 95"/>
                <a:gd name="T84" fmla="*/ 20 w 97"/>
                <a:gd name="T85" fmla="*/ 25 h 95"/>
                <a:gd name="T86" fmla="*/ 22 w 97"/>
                <a:gd name="T87" fmla="*/ 22 h 95"/>
                <a:gd name="T88" fmla="*/ 20 w 97"/>
                <a:gd name="T89" fmla="*/ 17 h 95"/>
                <a:gd name="T90" fmla="*/ 22 w 97"/>
                <a:gd name="T91" fmla="*/ 14 h 95"/>
                <a:gd name="T92" fmla="*/ 25 w 97"/>
                <a:gd name="T93" fmla="*/ 17 h 95"/>
                <a:gd name="T94" fmla="*/ 34 w 97"/>
                <a:gd name="T95" fmla="*/ 17 h 95"/>
                <a:gd name="T96" fmla="*/ 33 w 97"/>
                <a:gd name="T97" fmla="*/ 15 h 95"/>
                <a:gd name="T98" fmla="*/ 44 w 97"/>
                <a:gd name="T99" fmla="*/ 9 h 95"/>
                <a:gd name="T100" fmla="*/ 43 w 97"/>
                <a:gd name="T101" fmla="*/ 4 h 95"/>
                <a:gd name="T102" fmla="*/ 50 w 97"/>
                <a:gd name="T103" fmla="*/ 2 h 95"/>
                <a:gd name="T104" fmla="*/ 56 w 97"/>
                <a:gd name="T105" fmla="*/ 6 h 95"/>
                <a:gd name="T106" fmla="*/ 60 w 97"/>
                <a:gd name="T107" fmla="*/ 11 h 95"/>
                <a:gd name="T108" fmla="*/ 65 w 97"/>
                <a:gd name="T109" fmla="*/ 12 h 95"/>
                <a:gd name="T110" fmla="*/ 68 w 97"/>
                <a:gd name="T111" fmla="*/ 15 h 95"/>
                <a:gd name="T112" fmla="*/ 74 w 97"/>
                <a:gd name="T113" fmla="*/ 17 h 95"/>
                <a:gd name="T114" fmla="*/ 83 w 97"/>
                <a:gd name="T115" fmla="*/ 21 h 95"/>
                <a:gd name="T116" fmla="*/ 97 w 97"/>
                <a:gd name="T117" fmla="*/ 86 h 95"/>
                <a:gd name="T118" fmla="*/ 95 w 97"/>
                <a:gd name="T119" fmla="*/ 83 h 95"/>
                <a:gd name="T120" fmla="*/ 90 w 97"/>
                <a:gd name="T121" fmla="*/ 86 h 95"/>
                <a:gd name="T122" fmla="*/ 91 w 97"/>
                <a:gd name="T123" fmla="*/ 91 h 95"/>
                <a:gd name="T124" fmla="*/ 94 w 97"/>
                <a:gd name="T125" fmla="*/ 94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7" h="95">
                  <a:moveTo>
                    <a:pt x="88" y="22"/>
                  </a:moveTo>
                  <a:cubicBezTo>
                    <a:pt x="87" y="22"/>
                    <a:pt x="87" y="23"/>
                    <a:pt x="87" y="23"/>
                  </a:cubicBezTo>
                  <a:cubicBezTo>
                    <a:pt x="87" y="24"/>
                    <a:pt x="86" y="24"/>
                    <a:pt x="86" y="24"/>
                  </a:cubicBezTo>
                  <a:cubicBezTo>
                    <a:pt x="86" y="25"/>
                    <a:pt x="85" y="25"/>
                    <a:pt x="85" y="25"/>
                  </a:cubicBezTo>
                  <a:cubicBezTo>
                    <a:pt x="85" y="26"/>
                    <a:pt x="85" y="26"/>
                    <a:pt x="85" y="26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4" y="28"/>
                    <a:pt x="84" y="28"/>
                    <a:pt x="84" y="28"/>
                  </a:cubicBezTo>
                  <a:cubicBezTo>
                    <a:pt x="84" y="29"/>
                    <a:pt x="83" y="30"/>
                    <a:pt x="83" y="31"/>
                  </a:cubicBezTo>
                  <a:cubicBezTo>
                    <a:pt x="84" y="32"/>
                    <a:pt x="83" y="33"/>
                    <a:pt x="83" y="34"/>
                  </a:cubicBezTo>
                  <a:cubicBezTo>
                    <a:pt x="83" y="34"/>
                    <a:pt x="83" y="35"/>
                    <a:pt x="83" y="35"/>
                  </a:cubicBezTo>
                  <a:cubicBezTo>
                    <a:pt x="83" y="35"/>
                    <a:pt x="84" y="36"/>
                    <a:pt x="84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7"/>
                    <a:pt x="83" y="37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9" y="38"/>
                    <a:pt x="78" y="38"/>
                    <a:pt x="79" y="38"/>
                  </a:cubicBezTo>
                  <a:cubicBezTo>
                    <a:pt x="79" y="38"/>
                    <a:pt x="79" y="38"/>
                    <a:pt x="79" y="38"/>
                  </a:cubicBezTo>
                  <a:cubicBezTo>
                    <a:pt x="80" y="39"/>
                    <a:pt x="79" y="39"/>
                    <a:pt x="79" y="39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9" y="40"/>
                    <a:pt x="78" y="40"/>
                    <a:pt x="78" y="40"/>
                  </a:cubicBezTo>
                  <a:cubicBezTo>
                    <a:pt x="78" y="40"/>
                    <a:pt x="78" y="41"/>
                    <a:pt x="78" y="41"/>
                  </a:cubicBezTo>
                  <a:cubicBezTo>
                    <a:pt x="77" y="41"/>
                    <a:pt x="77" y="41"/>
                    <a:pt x="77" y="42"/>
                  </a:cubicBezTo>
                  <a:cubicBezTo>
                    <a:pt x="77" y="42"/>
                    <a:pt x="76" y="42"/>
                    <a:pt x="75" y="42"/>
                  </a:cubicBezTo>
                  <a:cubicBezTo>
                    <a:pt x="75" y="42"/>
                    <a:pt x="76" y="43"/>
                    <a:pt x="76" y="43"/>
                  </a:cubicBezTo>
                  <a:cubicBezTo>
                    <a:pt x="76" y="43"/>
                    <a:pt x="76" y="44"/>
                    <a:pt x="76" y="44"/>
                  </a:cubicBezTo>
                  <a:cubicBezTo>
                    <a:pt x="75" y="45"/>
                    <a:pt x="74" y="45"/>
                    <a:pt x="74" y="45"/>
                  </a:cubicBezTo>
                  <a:cubicBezTo>
                    <a:pt x="74" y="46"/>
                    <a:pt x="74" y="46"/>
                    <a:pt x="73" y="46"/>
                  </a:cubicBezTo>
                  <a:cubicBezTo>
                    <a:pt x="73" y="46"/>
                    <a:pt x="73" y="47"/>
                    <a:pt x="73" y="47"/>
                  </a:cubicBezTo>
                  <a:cubicBezTo>
                    <a:pt x="73" y="48"/>
                    <a:pt x="73" y="48"/>
                    <a:pt x="74" y="48"/>
                  </a:cubicBezTo>
                  <a:cubicBezTo>
                    <a:pt x="74" y="48"/>
                    <a:pt x="74" y="48"/>
                    <a:pt x="73" y="49"/>
                  </a:cubicBezTo>
                  <a:cubicBezTo>
                    <a:pt x="73" y="49"/>
                    <a:pt x="73" y="49"/>
                    <a:pt x="72" y="50"/>
                  </a:cubicBezTo>
                  <a:cubicBezTo>
                    <a:pt x="72" y="51"/>
                    <a:pt x="75" y="50"/>
                    <a:pt x="75" y="49"/>
                  </a:cubicBezTo>
                  <a:cubicBezTo>
                    <a:pt x="75" y="49"/>
                    <a:pt x="74" y="49"/>
                    <a:pt x="74" y="48"/>
                  </a:cubicBezTo>
                  <a:cubicBezTo>
                    <a:pt x="74" y="48"/>
                    <a:pt x="74" y="48"/>
                    <a:pt x="75" y="48"/>
                  </a:cubicBezTo>
                  <a:cubicBezTo>
                    <a:pt x="75" y="48"/>
                    <a:pt x="76" y="47"/>
                    <a:pt x="76" y="47"/>
                  </a:cubicBezTo>
                  <a:cubicBezTo>
                    <a:pt x="76" y="47"/>
                    <a:pt x="77" y="47"/>
                    <a:pt x="78" y="47"/>
                  </a:cubicBezTo>
                  <a:cubicBezTo>
                    <a:pt x="78" y="48"/>
                    <a:pt x="78" y="48"/>
                    <a:pt x="78" y="49"/>
                  </a:cubicBezTo>
                  <a:cubicBezTo>
                    <a:pt x="79" y="49"/>
                    <a:pt x="78" y="50"/>
                    <a:pt x="78" y="50"/>
                  </a:cubicBezTo>
                  <a:cubicBezTo>
                    <a:pt x="78" y="51"/>
                    <a:pt x="79" y="50"/>
                    <a:pt x="78" y="51"/>
                  </a:cubicBezTo>
                  <a:cubicBezTo>
                    <a:pt x="79" y="51"/>
                    <a:pt x="80" y="51"/>
                    <a:pt x="79" y="52"/>
                  </a:cubicBezTo>
                  <a:cubicBezTo>
                    <a:pt x="79" y="53"/>
                    <a:pt x="78" y="53"/>
                    <a:pt x="78" y="54"/>
                  </a:cubicBezTo>
                  <a:cubicBezTo>
                    <a:pt x="78" y="55"/>
                    <a:pt x="79" y="54"/>
                    <a:pt x="79" y="55"/>
                  </a:cubicBezTo>
                  <a:cubicBezTo>
                    <a:pt x="79" y="55"/>
                    <a:pt x="79" y="56"/>
                    <a:pt x="79" y="56"/>
                  </a:cubicBezTo>
                  <a:cubicBezTo>
                    <a:pt x="80" y="56"/>
                    <a:pt x="80" y="57"/>
                    <a:pt x="80" y="57"/>
                  </a:cubicBezTo>
                  <a:cubicBezTo>
                    <a:pt x="80" y="57"/>
                    <a:pt x="80" y="57"/>
                    <a:pt x="80" y="58"/>
                  </a:cubicBezTo>
                  <a:cubicBezTo>
                    <a:pt x="80" y="58"/>
                    <a:pt x="80" y="58"/>
                    <a:pt x="80" y="59"/>
                  </a:cubicBezTo>
                  <a:cubicBezTo>
                    <a:pt x="80" y="59"/>
                    <a:pt x="80" y="59"/>
                    <a:pt x="80" y="59"/>
                  </a:cubicBezTo>
                  <a:cubicBezTo>
                    <a:pt x="79" y="59"/>
                    <a:pt x="79" y="59"/>
                    <a:pt x="79" y="60"/>
                  </a:cubicBezTo>
                  <a:cubicBezTo>
                    <a:pt x="78" y="60"/>
                    <a:pt x="79" y="60"/>
                    <a:pt x="78" y="60"/>
                  </a:cubicBezTo>
                  <a:cubicBezTo>
                    <a:pt x="78" y="60"/>
                    <a:pt x="78" y="60"/>
                    <a:pt x="78" y="60"/>
                  </a:cubicBezTo>
                  <a:cubicBezTo>
                    <a:pt x="77" y="60"/>
                    <a:pt x="77" y="60"/>
                    <a:pt x="77" y="61"/>
                  </a:cubicBezTo>
                  <a:cubicBezTo>
                    <a:pt x="77" y="61"/>
                    <a:pt x="77" y="61"/>
                    <a:pt x="78" y="61"/>
                  </a:cubicBezTo>
                  <a:cubicBezTo>
                    <a:pt x="78" y="61"/>
                    <a:pt x="78" y="61"/>
                    <a:pt x="78" y="62"/>
                  </a:cubicBezTo>
                  <a:cubicBezTo>
                    <a:pt x="78" y="62"/>
                    <a:pt x="78" y="62"/>
                    <a:pt x="78" y="62"/>
                  </a:cubicBezTo>
                  <a:cubicBezTo>
                    <a:pt x="79" y="62"/>
                    <a:pt x="79" y="62"/>
                    <a:pt x="79" y="63"/>
                  </a:cubicBezTo>
                  <a:cubicBezTo>
                    <a:pt x="79" y="63"/>
                    <a:pt x="80" y="64"/>
                    <a:pt x="80" y="64"/>
                  </a:cubicBezTo>
                  <a:cubicBezTo>
                    <a:pt x="80" y="64"/>
                    <a:pt x="80" y="64"/>
                    <a:pt x="79" y="64"/>
                  </a:cubicBezTo>
                  <a:cubicBezTo>
                    <a:pt x="79" y="64"/>
                    <a:pt x="79" y="65"/>
                    <a:pt x="79" y="65"/>
                  </a:cubicBezTo>
                  <a:cubicBezTo>
                    <a:pt x="79" y="65"/>
                    <a:pt x="78" y="66"/>
                    <a:pt x="78" y="66"/>
                  </a:cubicBezTo>
                  <a:cubicBezTo>
                    <a:pt x="78" y="66"/>
                    <a:pt x="79" y="66"/>
                    <a:pt x="79" y="66"/>
                  </a:cubicBezTo>
                  <a:cubicBezTo>
                    <a:pt x="79" y="66"/>
                    <a:pt x="79" y="66"/>
                    <a:pt x="79" y="67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1" y="68"/>
                    <a:pt x="81" y="69"/>
                    <a:pt x="82" y="69"/>
                  </a:cubicBezTo>
                  <a:cubicBezTo>
                    <a:pt x="82" y="70"/>
                    <a:pt x="83" y="69"/>
                    <a:pt x="83" y="69"/>
                  </a:cubicBezTo>
                  <a:cubicBezTo>
                    <a:pt x="83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70"/>
                    <a:pt x="84" y="70"/>
                    <a:pt x="84" y="70"/>
                  </a:cubicBezTo>
                  <a:cubicBezTo>
                    <a:pt x="84" y="71"/>
                    <a:pt x="83" y="71"/>
                    <a:pt x="83" y="71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2" y="73"/>
                    <a:pt x="82" y="73"/>
                    <a:pt x="81" y="73"/>
                  </a:cubicBezTo>
                  <a:cubicBezTo>
                    <a:pt x="81" y="73"/>
                    <a:pt x="80" y="74"/>
                    <a:pt x="80" y="74"/>
                  </a:cubicBezTo>
                  <a:cubicBezTo>
                    <a:pt x="80" y="74"/>
                    <a:pt x="80" y="75"/>
                    <a:pt x="80" y="75"/>
                  </a:cubicBezTo>
                  <a:cubicBezTo>
                    <a:pt x="80" y="75"/>
                    <a:pt x="79" y="75"/>
                    <a:pt x="79" y="75"/>
                  </a:cubicBezTo>
                  <a:cubicBezTo>
                    <a:pt x="79" y="75"/>
                    <a:pt x="79" y="76"/>
                    <a:pt x="79" y="76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6"/>
                    <a:pt x="77" y="76"/>
                    <a:pt x="77" y="7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77" y="77"/>
                    <a:pt x="77" y="77"/>
                    <a:pt x="77" y="78"/>
                  </a:cubicBezTo>
                  <a:cubicBezTo>
                    <a:pt x="77" y="78"/>
                    <a:pt x="76" y="78"/>
                    <a:pt x="76" y="78"/>
                  </a:cubicBezTo>
                  <a:cubicBezTo>
                    <a:pt x="76" y="78"/>
                    <a:pt x="75" y="78"/>
                    <a:pt x="75" y="79"/>
                  </a:cubicBezTo>
                  <a:cubicBezTo>
                    <a:pt x="75" y="79"/>
                    <a:pt x="75" y="79"/>
                    <a:pt x="74" y="79"/>
                  </a:cubicBezTo>
                  <a:cubicBezTo>
                    <a:pt x="74" y="79"/>
                    <a:pt x="74" y="78"/>
                    <a:pt x="74" y="79"/>
                  </a:cubicBezTo>
                  <a:cubicBezTo>
                    <a:pt x="74" y="79"/>
                    <a:pt x="75" y="80"/>
                    <a:pt x="74" y="80"/>
                  </a:cubicBezTo>
                  <a:cubicBezTo>
                    <a:pt x="74" y="80"/>
                    <a:pt x="73" y="79"/>
                    <a:pt x="73" y="79"/>
                  </a:cubicBezTo>
                  <a:cubicBezTo>
                    <a:pt x="72" y="79"/>
                    <a:pt x="72" y="80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0" y="78"/>
                  </a:cubicBezTo>
                  <a:cubicBezTo>
                    <a:pt x="70" y="78"/>
                    <a:pt x="69" y="78"/>
                    <a:pt x="68" y="78"/>
                  </a:cubicBezTo>
                  <a:cubicBezTo>
                    <a:pt x="68" y="77"/>
                    <a:pt x="68" y="76"/>
                    <a:pt x="68" y="76"/>
                  </a:cubicBezTo>
                  <a:cubicBezTo>
                    <a:pt x="68" y="76"/>
                    <a:pt x="67" y="77"/>
                    <a:pt x="67" y="77"/>
                  </a:cubicBezTo>
                  <a:cubicBezTo>
                    <a:pt x="67" y="77"/>
                    <a:pt x="66" y="76"/>
                    <a:pt x="66" y="76"/>
                  </a:cubicBezTo>
                  <a:cubicBezTo>
                    <a:pt x="67" y="76"/>
                    <a:pt x="67" y="76"/>
                    <a:pt x="67" y="75"/>
                  </a:cubicBezTo>
                  <a:cubicBezTo>
                    <a:pt x="67" y="75"/>
                    <a:pt x="66" y="74"/>
                    <a:pt x="66" y="75"/>
                  </a:cubicBezTo>
                  <a:cubicBezTo>
                    <a:pt x="66" y="75"/>
                    <a:pt x="66" y="75"/>
                    <a:pt x="66" y="76"/>
                  </a:cubicBezTo>
                  <a:cubicBezTo>
                    <a:pt x="66" y="76"/>
                    <a:pt x="66" y="76"/>
                    <a:pt x="65" y="76"/>
                  </a:cubicBezTo>
                  <a:cubicBezTo>
                    <a:pt x="65" y="76"/>
                    <a:pt x="65" y="77"/>
                    <a:pt x="64" y="76"/>
                  </a:cubicBezTo>
                  <a:cubicBezTo>
                    <a:pt x="63" y="77"/>
                    <a:pt x="63" y="76"/>
                    <a:pt x="63" y="76"/>
                  </a:cubicBezTo>
                  <a:cubicBezTo>
                    <a:pt x="63" y="75"/>
                    <a:pt x="63" y="75"/>
                    <a:pt x="62" y="75"/>
                  </a:cubicBezTo>
                  <a:cubicBezTo>
                    <a:pt x="62" y="75"/>
                    <a:pt x="61" y="75"/>
                    <a:pt x="60" y="75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59" y="74"/>
                    <a:pt x="58" y="75"/>
                    <a:pt x="57" y="76"/>
                  </a:cubicBezTo>
                  <a:cubicBezTo>
                    <a:pt x="57" y="76"/>
                    <a:pt x="57" y="76"/>
                    <a:pt x="56" y="77"/>
                  </a:cubicBezTo>
                  <a:cubicBezTo>
                    <a:pt x="56" y="77"/>
                    <a:pt x="56" y="77"/>
                    <a:pt x="55" y="77"/>
                  </a:cubicBezTo>
                  <a:cubicBezTo>
                    <a:pt x="54" y="77"/>
                    <a:pt x="54" y="78"/>
                    <a:pt x="54" y="79"/>
                  </a:cubicBezTo>
                  <a:cubicBezTo>
                    <a:pt x="53" y="79"/>
                    <a:pt x="53" y="80"/>
                    <a:pt x="53" y="80"/>
                  </a:cubicBezTo>
                  <a:cubicBezTo>
                    <a:pt x="53" y="80"/>
                    <a:pt x="53" y="81"/>
                    <a:pt x="53" y="81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3" y="82"/>
                    <a:pt x="53" y="81"/>
                    <a:pt x="53" y="82"/>
                  </a:cubicBezTo>
                  <a:cubicBezTo>
                    <a:pt x="53" y="82"/>
                    <a:pt x="53" y="82"/>
                    <a:pt x="53" y="83"/>
                  </a:cubicBezTo>
                  <a:cubicBezTo>
                    <a:pt x="53" y="83"/>
                    <a:pt x="53" y="83"/>
                    <a:pt x="53" y="84"/>
                  </a:cubicBezTo>
                  <a:cubicBezTo>
                    <a:pt x="53" y="84"/>
                    <a:pt x="54" y="84"/>
                    <a:pt x="54" y="85"/>
                  </a:cubicBezTo>
                  <a:cubicBezTo>
                    <a:pt x="53" y="85"/>
                    <a:pt x="53" y="85"/>
                    <a:pt x="52" y="85"/>
                  </a:cubicBezTo>
                  <a:cubicBezTo>
                    <a:pt x="52" y="85"/>
                    <a:pt x="52" y="85"/>
                    <a:pt x="51" y="85"/>
                  </a:cubicBezTo>
                  <a:cubicBezTo>
                    <a:pt x="51" y="85"/>
                    <a:pt x="51" y="85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49" y="86"/>
                    <a:pt x="49" y="86"/>
                  </a:cubicBezTo>
                  <a:cubicBezTo>
                    <a:pt x="48" y="85"/>
                    <a:pt x="48" y="85"/>
                    <a:pt x="47" y="85"/>
                  </a:cubicBezTo>
                  <a:cubicBezTo>
                    <a:pt x="47" y="85"/>
                    <a:pt x="46" y="86"/>
                    <a:pt x="46" y="86"/>
                  </a:cubicBezTo>
                  <a:cubicBezTo>
                    <a:pt x="45" y="86"/>
                    <a:pt x="46" y="85"/>
                    <a:pt x="45" y="85"/>
                  </a:cubicBezTo>
                  <a:cubicBezTo>
                    <a:pt x="45" y="85"/>
                    <a:pt x="44" y="85"/>
                    <a:pt x="44" y="84"/>
                  </a:cubicBezTo>
                  <a:cubicBezTo>
                    <a:pt x="44" y="85"/>
                    <a:pt x="43" y="85"/>
                    <a:pt x="42" y="85"/>
                  </a:cubicBezTo>
                  <a:cubicBezTo>
                    <a:pt x="41" y="85"/>
                    <a:pt x="42" y="84"/>
                    <a:pt x="42" y="83"/>
                  </a:cubicBezTo>
                  <a:cubicBezTo>
                    <a:pt x="42" y="83"/>
                    <a:pt x="42" y="83"/>
                    <a:pt x="42" y="83"/>
                  </a:cubicBezTo>
                  <a:cubicBezTo>
                    <a:pt x="41" y="83"/>
                    <a:pt x="40" y="82"/>
                    <a:pt x="40" y="82"/>
                  </a:cubicBezTo>
                  <a:cubicBezTo>
                    <a:pt x="39" y="82"/>
                    <a:pt x="39" y="82"/>
                    <a:pt x="38" y="82"/>
                  </a:cubicBezTo>
                  <a:cubicBezTo>
                    <a:pt x="38" y="81"/>
                    <a:pt x="37" y="81"/>
                    <a:pt x="37" y="82"/>
                  </a:cubicBezTo>
                  <a:cubicBezTo>
                    <a:pt x="36" y="83"/>
                    <a:pt x="36" y="83"/>
                    <a:pt x="35" y="83"/>
                  </a:cubicBezTo>
                  <a:cubicBezTo>
                    <a:pt x="35" y="82"/>
                    <a:pt x="34" y="83"/>
                    <a:pt x="34" y="83"/>
                  </a:cubicBezTo>
                  <a:cubicBezTo>
                    <a:pt x="34" y="83"/>
                    <a:pt x="33" y="82"/>
                    <a:pt x="33" y="82"/>
                  </a:cubicBezTo>
                  <a:cubicBezTo>
                    <a:pt x="32" y="83"/>
                    <a:pt x="32" y="83"/>
                    <a:pt x="31" y="82"/>
                  </a:cubicBezTo>
                  <a:cubicBezTo>
                    <a:pt x="31" y="82"/>
                    <a:pt x="31" y="81"/>
                    <a:pt x="30" y="81"/>
                  </a:cubicBezTo>
                  <a:cubicBezTo>
                    <a:pt x="30" y="81"/>
                    <a:pt x="30" y="82"/>
                    <a:pt x="29" y="82"/>
                  </a:cubicBezTo>
                  <a:cubicBezTo>
                    <a:pt x="28" y="82"/>
                    <a:pt x="28" y="81"/>
                    <a:pt x="27" y="81"/>
                  </a:cubicBezTo>
                  <a:cubicBezTo>
                    <a:pt x="27" y="80"/>
                    <a:pt x="26" y="80"/>
                    <a:pt x="25" y="80"/>
                  </a:cubicBezTo>
                  <a:cubicBezTo>
                    <a:pt x="24" y="80"/>
                    <a:pt x="24" y="79"/>
                    <a:pt x="23" y="79"/>
                  </a:cubicBezTo>
                  <a:cubicBezTo>
                    <a:pt x="23" y="79"/>
                    <a:pt x="23" y="80"/>
                    <a:pt x="22" y="79"/>
                  </a:cubicBezTo>
                  <a:cubicBezTo>
                    <a:pt x="22" y="79"/>
                    <a:pt x="23" y="79"/>
                    <a:pt x="23" y="78"/>
                  </a:cubicBezTo>
                  <a:cubicBezTo>
                    <a:pt x="23" y="78"/>
                    <a:pt x="23" y="77"/>
                    <a:pt x="22" y="77"/>
                  </a:cubicBezTo>
                  <a:cubicBezTo>
                    <a:pt x="22" y="77"/>
                    <a:pt x="22" y="78"/>
                    <a:pt x="21" y="77"/>
                  </a:cubicBezTo>
                  <a:cubicBezTo>
                    <a:pt x="21" y="77"/>
                    <a:pt x="20" y="77"/>
                    <a:pt x="20" y="77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1" y="76"/>
                    <a:pt x="21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2" y="75"/>
                    <a:pt x="22" y="75"/>
                    <a:pt x="22" y="74"/>
                  </a:cubicBezTo>
                  <a:cubicBezTo>
                    <a:pt x="23" y="72"/>
                    <a:pt x="23" y="71"/>
                    <a:pt x="23" y="69"/>
                  </a:cubicBezTo>
                  <a:cubicBezTo>
                    <a:pt x="24" y="68"/>
                    <a:pt x="24" y="68"/>
                    <a:pt x="24" y="67"/>
                  </a:cubicBezTo>
                  <a:cubicBezTo>
                    <a:pt x="24" y="66"/>
                    <a:pt x="24" y="65"/>
                    <a:pt x="24" y="65"/>
                  </a:cubicBezTo>
                  <a:cubicBezTo>
                    <a:pt x="25" y="64"/>
                    <a:pt x="25" y="65"/>
                    <a:pt x="25" y="64"/>
                  </a:cubicBezTo>
                  <a:cubicBezTo>
                    <a:pt x="25" y="63"/>
                    <a:pt x="24" y="63"/>
                    <a:pt x="24" y="64"/>
                  </a:cubicBezTo>
                  <a:cubicBezTo>
                    <a:pt x="24" y="64"/>
                    <a:pt x="24" y="62"/>
                    <a:pt x="24" y="62"/>
                  </a:cubicBezTo>
                  <a:cubicBezTo>
                    <a:pt x="24" y="61"/>
                    <a:pt x="24" y="60"/>
                    <a:pt x="24" y="60"/>
                  </a:cubicBezTo>
                  <a:cubicBezTo>
                    <a:pt x="24" y="59"/>
                    <a:pt x="24" y="58"/>
                    <a:pt x="24" y="57"/>
                  </a:cubicBezTo>
                  <a:cubicBezTo>
                    <a:pt x="24" y="57"/>
                    <a:pt x="24" y="56"/>
                    <a:pt x="25" y="56"/>
                  </a:cubicBezTo>
                  <a:cubicBezTo>
                    <a:pt x="26" y="56"/>
                    <a:pt x="27" y="58"/>
                    <a:pt x="27" y="59"/>
                  </a:cubicBezTo>
                  <a:cubicBezTo>
                    <a:pt x="27" y="59"/>
                    <a:pt x="28" y="60"/>
                    <a:pt x="28" y="61"/>
                  </a:cubicBezTo>
                  <a:cubicBezTo>
                    <a:pt x="28" y="61"/>
                    <a:pt x="28" y="61"/>
                    <a:pt x="29" y="61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1"/>
                    <a:pt x="28" y="60"/>
                  </a:cubicBezTo>
                  <a:cubicBezTo>
                    <a:pt x="28" y="60"/>
                    <a:pt x="28" y="59"/>
                    <a:pt x="28" y="58"/>
                  </a:cubicBezTo>
                  <a:cubicBezTo>
                    <a:pt x="27" y="57"/>
                    <a:pt x="27" y="57"/>
                    <a:pt x="26" y="56"/>
                  </a:cubicBezTo>
                  <a:cubicBezTo>
                    <a:pt x="26" y="55"/>
                    <a:pt x="25" y="55"/>
                    <a:pt x="24" y="55"/>
                  </a:cubicBezTo>
                  <a:cubicBezTo>
                    <a:pt x="24" y="54"/>
                    <a:pt x="24" y="53"/>
                    <a:pt x="24" y="52"/>
                  </a:cubicBezTo>
                  <a:cubicBezTo>
                    <a:pt x="24" y="52"/>
                    <a:pt x="22" y="51"/>
                    <a:pt x="23" y="51"/>
                  </a:cubicBezTo>
                  <a:cubicBezTo>
                    <a:pt x="23" y="51"/>
                    <a:pt x="24" y="52"/>
                    <a:pt x="24" y="52"/>
                  </a:cubicBezTo>
                  <a:cubicBezTo>
                    <a:pt x="24" y="53"/>
                    <a:pt x="25" y="54"/>
                    <a:pt x="26" y="54"/>
                  </a:cubicBezTo>
                  <a:cubicBezTo>
                    <a:pt x="26" y="54"/>
                    <a:pt x="25" y="54"/>
                    <a:pt x="25" y="53"/>
                  </a:cubicBezTo>
                  <a:cubicBezTo>
                    <a:pt x="25" y="53"/>
                    <a:pt x="25" y="53"/>
                    <a:pt x="25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52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4" y="50"/>
                    <a:pt x="24" y="49"/>
                  </a:cubicBezTo>
                  <a:cubicBezTo>
                    <a:pt x="24" y="49"/>
                    <a:pt x="25" y="49"/>
                    <a:pt x="25" y="49"/>
                  </a:cubicBezTo>
                  <a:cubicBezTo>
                    <a:pt x="25" y="48"/>
                    <a:pt x="24" y="48"/>
                    <a:pt x="24" y="48"/>
                  </a:cubicBezTo>
                  <a:cubicBezTo>
                    <a:pt x="24" y="48"/>
                    <a:pt x="24" y="49"/>
                    <a:pt x="24" y="49"/>
                  </a:cubicBezTo>
                  <a:cubicBezTo>
                    <a:pt x="24" y="49"/>
                    <a:pt x="24" y="48"/>
                    <a:pt x="23" y="48"/>
                  </a:cubicBezTo>
                  <a:cubicBezTo>
                    <a:pt x="23" y="48"/>
                    <a:pt x="23" y="48"/>
                    <a:pt x="22" y="48"/>
                  </a:cubicBezTo>
                  <a:cubicBezTo>
                    <a:pt x="22" y="48"/>
                    <a:pt x="22" y="48"/>
                    <a:pt x="22" y="47"/>
                  </a:cubicBezTo>
                  <a:cubicBezTo>
                    <a:pt x="22" y="47"/>
                    <a:pt x="21" y="47"/>
                    <a:pt x="21" y="47"/>
                  </a:cubicBezTo>
                  <a:cubicBezTo>
                    <a:pt x="21" y="47"/>
                    <a:pt x="20" y="47"/>
                    <a:pt x="20" y="46"/>
                  </a:cubicBezTo>
                  <a:cubicBezTo>
                    <a:pt x="20" y="46"/>
                    <a:pt x="20" y="45"/>
                    <a:pt x="20" y="45"/>
                  </a:cubicBezTo>
                  <a:cubicBezTo>
                    <a:pt x="19" y="44"/>
                    <a:pt x="18" y="44"/>
                    <a:pt x="18" y="42"/>
                  </a:cubicBezTo>
                  <a:cubicBezTo>
                    <a:pt x="18" y="42"/>
                    <a:pt x="19" y="42"/>
                    <a:pt x="19" y="41"/>
                  </a:cubicBezTo>
                  <a:cubicBezTo>
                    <a:pt x="19" y="41"/>
                    <a:pt x="19" y="41"/>
                    <a:pt x="18" y="41"/>
                  </a:cubicBezTo>
                  <a:cubicBezTo>
                    <a:pt x="18" y="40"/>
                    <a:pt x="17" y="41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8" y="39"/>
                    <a:pt x="17" y="39"/>
                    <a:pt x="18" y="39"/>
                  </a:cubicBezTo>
                  <a:cubicBezTo>
                    <a:pt x="18" y="39"/>
                    <a:pt x="20" y="39"/>
                    <a:pt x="19" y="39"/>
                  </a:cubicBezTo>
                  <a:cubicBezTo>
                    <a:pt x="19" y="38"/>
                    <a:pt x="18" y="38"/>
                    <a:pt x="17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9"/>
                    <a:pt x="17" y="39"/>
                    <a:pt x="16" y="39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8"/>
                    <a:pt x="15" y="39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6" y="38"/>
                    <a:pt x="16" y="37"/>
                  </a:cubicBezTo>
                  <a:cubicBezTo>
                    <a:pt x="15" y="37"/>
                    <a:pt x="15" y="36"/>
                    <a:pt x="15" y="37"/>
                  </a:cubicBezTo>
                  <a:cubicBezTo>
                    <a:pt x="15" y="37"/>
                    <a:pt x="15" y="37"/>
                    <a:pt x="14" y="37"/>
                  </a:cubicBezTo>
                  <a:cubicBezTo>
                    <a:pt x="14" y="37"/>
                    <a:pt x="13" y="37"/>
                    <a:pt x="13" y="37"/>
                  </a:cubicBezTo>
                  <a:cubicBezTo>
                    <a:pt x="13" y="36"/>
                    <a:pt x="12" y="36"/>
                    <a:pt x="11" y="36"/>
                  </a:cubicBezTo>
                  <a:cubicBezTo>
                    <a:pt x="11" y="37"/>
                    <a:pt x="12" y="37"/>
                    <a:pt x="11" y="37"/>
                  </a:cubicBezTo>
                  <a:cubicBezTo>
                    <a:pt x="11" y="37"/>
                    <a:pt x="11" y="36"/>
                    <a:pt x="11" y="35"/>
                  </a:cubicBezTo>
                  <a:cubicBezTo>
                    <a:pt x="10" y="35"/>
                    <a:pt x="10" y="35"/>
                    <a:pt x="9" y="35"/>
                  </a:cubicBezTo>
                  <a:cubicBezTo>
                    <a:pt x="9" y="35"/>
                    <a:pt x="9" y="34"/>
                    <a:pt x="9" y="34"/>
                  </a:cubicBezTo>
                  <a:cubicBezTo>
                    <a:pt x="9" y="34"/>
                    <a:pt x="9" y="34"/>
                    <a:pt x="8" y="34"/>
                  </a:cubicBezTo>
                  <a:cubicBezTo>
                    <a:pt x="8" y="34"/>
                    <a:pt x="7" y="34"/>
                    <a:pt x="7" y="34"/>
                  </a:cubicBezTo>
                  <a:cubicBezTo>
                    <a:pt x="6" y="34"/>
                    <a:pt x="6" y="34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4" y="33"/>
                  </a:cubicBezTo>
                  <a:cubicBezTo>
                    <a:pt x="4" y="33"/>
                    <a:pt x="4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3" y="34"/>
                    <a:pt x="3" y="34"/>
                    <a:pt x="3" y="33"/>
                  </a:cubicBezTo>
                  <a:cubicBezTo>
                    <a:pt x="3" y="33"/>
                    <a:pt x="2" y="32"/>
                    <a:pt x="2" y="32"/>
                  </a:cubicBezTo>
                  <a:cubicBezTo>
                    <a:pt x="1" y="31"/>
                    <a:pt x="0" y="31"/>
                    <a:pt x="1" y="31"/>
                  </a:cubicBezTo>
                  <a:cubicBezTo>
                    <a:pt x="1" y="31"/>
                    <a:pt x="5" y="31"/>
                    <a:pt x="3" y="30"/>
                  </a:cubicBezTo>
                  <a:cubicBezTo>
                    <a:pt x="3" y="30"/>
                    <a:pt x="2" y="29"/>
                    <a:pt x="2" y="29"/>
                  </a:cubicBezTo>
                  <a:cubicBezTo>
                    <a:pt x="2" y="29"/>
                    <a:pt x="2" y="30"/>
                    <a:pt x="2" y="30"/>
                  </a:cubicBezTo>
                  <a:cubicBezTo>
                    <a:pt x="1" y="30"/>
                    <a:pt x="2" y="30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8"/>
                    <a:pt x="2" y="29"/>
                    <a:pt x="2" y="29"/>
                  </a:cubicBezTo>
                  <a:cubicBezTo>
                    <a:pt x="2" y="29"/>
                    <a:pt x="3" y="29"/>
                    <a:pt x="3" y="29"/>
                  </a:cubicBezTo>
                  <a:cubicBezTo>
                    <a:pt x="3" y="28"/>
                    <a:pt x="3" y="29"/>
                    <a:pt x="2" y="28"/>
                  </a:cubicBezTo>
                  <a:cubicBezTo>
                    <a:pt x="2" y="28"/>
                    <a:pt x="3" y="27"/>
                    <a:pt x="3" y="27"/>
                  </a:cubicBezTo>
                  <a:cubicBezTo>
                    <a:pt x="3" y="27"/>
                    <a:pt x="2" y="28"/>
                    <a:pt x="2" y="28"/>
                  </a:cubicBezTo>
                  <a:cubicBezTo>
                    <a:pt x="2" y="28"/>
                    <a:pt x="1" y="28"/>
                    <a:pt x="1" y="28"/>
                  </a:cubicBezTo>
                  <a:cubicBezTo>
                    <a:pt x="0" y="28"/>
                    <a:pt x="0" y="28"/>
                    <a:pt x="0" y="27"/>
                  </a:cubicBezTo>
                  <a:cubicBezTo>
                    <a:pt x="0" y="27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2" y="26"/>
                    <a:pt x="2" y="25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5" y="24"/>
                    <a:pt x="5" y="24"/>
                  </a:cubicBezTo>
                  <a:cubicBezTo>
                    <a:pt x="6" y="25"/>
                    <a:pt x="6" y="24"/>
                    <a:pt x="7" y="24"/>
                  </a:cubicBezTo>
                  <a:cubicBezTo>
                    <a:pt x="7" y="24"/>
                    <a:pt x="8" y="25"/>
                    <a:pt x="8" y="25"/>
                  </a:cubicBezTo>
                  <a:cubicBezTo>
                    <a:pt x="8" y="24"/>
                    <a:pt x="8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10" y="24"/>
                    <a:pt x="10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12" y="23"/>
                    <a:pt x="12" y="24"/>
                    <a:pt x="13" y="24"/>
                  </a:cubicBezTo>
                  <a:cubicBezTo>
                    <a:pt x="13" y="25"/>
                    <a:pt x="13" y="26"/>
                    <a:pt x="14" y="26"/>
                  </a:cubicBezTo>
                  <a:cubicBezTo>
                    <a:pt x="14" y="27"/>
                    <a:pt x="14" y="27"/>
                    <a:pt x="15" y="26"/>
                  </a:cubicBezTo>
                  <a:cubicBezTo>
                    <a:pt x="15" y="26"/>
                    <a:pt x="16" y="25"/>
                    <a:pt x="16" y="25"/>
                  </a:cubicBezTo>
                  <a:cubicBezTo>
                    <a:pt x="17" y="25"/>
                    <a:pt x="16" y="25"/>
                    <a:pt x="17" y="25"/>
                  </a:cubicBezTo>
                  <a:cubicBezTo>
                    <a:pt x="17" y="25"/>
                    <a:pt x="17" y="26"/>
                    <a:pt x="17" y="26"/>
                  </a:cubicBezTo>
                  <a:cubicBezTo>
                    <a:pt x="18" y="26"/>
                    <a:pt x="18" y="25"/>
                    <a:pt x="18" y="25"/>
                  </a:cubicBezTo>
                  <a:cubicBezTo>
                    <a:pt x="18" y="25"/>
                    <a:pt x="18" y="25"/>
                    <a:pt x="19" y="25"/>
                  </a:cubicBezTo>
                  <a:cubicBezTo>
                    <a:pt x="19" y="25"/>
                    <a:pt x="19" y="24"/>
                    <a:pt x="19" y="24"/>
                  </a:cubicBezTo>
                  <a:cubicBezTo>
                    <a:pt x="20" y="24"/>
                    <a:pt x="20" y="25"/>
                    <a:pt x="20" y="25"/>
                  </a:cubicBezTo>
                  <a:cubicBezTo>
                    <a:pt x="21" y="26"/>
                    <a:pt x="21" y="25"/>
                    <a:pt x="22" y="25"/>
                  </a:cubicBezTo>
                  <a:cubicBezTo>
                    <a:pt x="22" y="25"/>
                    <a:pt x="22" y="25"/>
                    <a:pt x="23" y="25"/>
                  </a:cubicBezTo>
                  <a:cubicBezTo>
                    <a:pt x="23" y="25"/>
                    <a:pt x="23" y="25"/>
                    <a:pt x="22" y="25"/>
                  </a:cubicBezTo>
                  <a:cubicBezTo>
                    <a:pt x="22" y="25"/>
                    <a:pt x="22" y="25"/>
                    <a:pt x="22" y="24"/>
                  </a:cubicBezTo>
                  <a:cubicBezTo>
                    <a:pt x="22" y="24"/>
                    <a:pt x="22" y="24"/>
                    <a:pt x="22" y="23"/>
                  </a:cubicBezTo>
                  <a:cubicBezTo>
                    <a:pt x="22" y="23"/>
                    <a:pt x="22" y="22"/>
                    <a:pt x="22" y="22"/>
                  </a:cubicBezTo>
                  <a:cubicBezTo>
                    <a:pt x="22" y="21"/>
                    <a:pt x="21" y="21"/>
                    <a:pt x="22" y="20"/>
                  </a:cubicBezTo>
                  <a:cubicBezTo>
                    <a:pt x="22" y="20"/>
                    <a:pt x="21" y="20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1" y="19"/>
                    <a:pt x="21" y="18"/>
                    <a:pt x="21" y="18"/>
                  </a:cubicBezTo>
                  <a:cubicBezTo>
                    <a:pt x="21" y="18"/>
                    <a:pt x="20" y="18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5"/>
                  </a:cubicBezTo>
                  <a:cubicBezTo>
                    <a:pt x="20" y="15"/>
                    <a:pt x="19" y="15"/>
                    <a:pt x="19" y="14"/>
                  </a:cubicBezTo>
                  <a:cubicBezTo>
                    <a:pt x="19" y="14"/>
                    <a:pt x="20" y="14"/>
                    <a:pt x="21" y="14"/>
                  </a:cubicBezTo>
                  <a:cubicBezTo>
                    <a:pt x="21" y="14"/>
                    <a:pt x="21" y="15"/>
                    <a:pt x="21" y="15"/>
                  </a:cubicBezTo>
                  <a:cubicBezTo>
                    <a:pt x="22" y="15"/>
                    <a:pt x="22" y="15"/>
                    <a:pt x="22" y="14"/>
                  </a:cubicBezTo>
                  <a:cubicBezTo>
                    <a:pt x="23" y="14"/>
                    <a:pt x="23" y="14"/>
                    <a:pt x="24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6"/>
                    <a:pt x="24" y="16"/>
                  </a:cubicBezTo>
                  <a:cubicBezTo>
                    <a:pt x="24" y="16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7"/>
                    <a:pt x="26" y="18"/>
                    <a:pt x="27" y="18"/>
                  </a:cubicBezTo>
                  <a:cubicBezTo>
                    <a:pt x="27" y="18"/>
                    <a:pt x="28" y="18"/>
                    <a:pt x="28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8"/>
                    <a:pt x="30" y="19"/>
                    <a:pt x="31" y="19"/>
                  </a:cubicBezTo>
                  <a:cubicBezTo>
                    <a:pt x="31" y="19"/>
                    <a:pt x="32" y="18"/>
                    <a:pt x="33" y="18"/>
                  </a:cubicBezTo>
                  <a:cubicBezTo>
                    <a:pt x="33" y="18"/>
                    <a:pt x="34" y="17"/>
                    <a:pt x="34" y="17"/>
                  </a:cubicBezTo>
                  <a:cubicBezTo>
                    <a:pt x="35" y="17"/>
                    <a:pt x="36" y="17"/>
                    <a:pt x="36" y="16"/>
                  </a:cubicBezTo>
                  <a:cubicBezTo>
                    <a:pt x="36" y="16"/>
                    <a:pt x="35" y="17"/>
                    <a:pt x="35" y="17"/>
                  </a:cubicBezTo>
                  <a:cubicBezTo>
                    <a:pt x="35" y="17"/>
                    <a:pt x="34" y="17"/>
                    <a:pt x="34" y="17"/>
                  </a:cubicBezTo>
                  <a:cubicBezTo>
                    <a:pt x="34" y="17"/>
                    <a:pt x="33" y="17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5"/>
                    <a:pt x="33" y="15"/>
                  </a:cubicBezTo>
                  <a:cubicBezTo>
                    <a:pt x="33" y="15"/>
                    <a:pt x="33" y="15"/>
                    <a:pt x="34" y="14"/>
                  </a:cubicBezTo>
                  <a:cubicBezTo>
                    <a:pt x="35" y="13"/>
                    <a:pt x="37" y="13"/>
                    <a:pt x="38" y="12"/>
                  </a:cubicBezTo>
                  <a:cubicBezTo>
                    <a:pt x="39" y="12"/>
                    <a:pt x="40" y="12"/>
                    <a:pt x="41" y="11"/>
                  </a:cubicBezTo>
                  <a:cubicBezTo>
                    <a:pt x="42" y="10"/>
                    <a:pt x="42" y="10"/>
                    <a:pt x="42" y="9"/>
                  </a:cubicBezTo>
                  <a:cubicBezTo>
                    <a:pt x="43" y="8"/>
                    <a:pt x="43" y="9"/>
                    <a:pt x="44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3" y="9"/>
                    <a:pt x="43" y="8"/>
                    <a:pt x="43" y="8"/>
                  </a:cubicBezTo>
                  <a:cubicBezTo>
                    <a:pt x="43" y="8"/>
                    <a:pt x="43" y="8"/>
                    <a:pt x="43" y="7"/>
                  </a:cubicBezTo>
                  <a:cubicBezTo>
                    <a:pt x="43" y="7"/>
                    <a:pt x="43" y="8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3" y="5"/>
                    <a:pt x="43" y="4"/>
                  </a:cubicBezTo>
                  <a:cubicBezTo>
                    <a:pt x="43" y="4"/>
                    <a:pt x="43" y="3"/>
                    <a:pt x="43" y="3"/>
                  </a:cubicBezTo>
                  <a:cubicBezTo>
                    <a:pt x="43" y="2"/>
                    <a:pt x="43" y="2"/>
                    <a:pt x="44" y="2"/>
                  </a:cubicBezTo>
                  <a:cubicBezTo>
                    <a:pt x="44" y="1"/>
                    <a:pt x="45" y="1"/>
                    <a:pt x="45" y="1"/>
                  </a:cubicBezTo>
                  <a:cubicBezTo>
                    <a:pt x="47" y="0"/>
                    <a:pt x="48" y="0"/>
                    <a:pt x="49" y="0"/>
                  </a:cubicBezTo>
                  <a:cubicBezTo>
                    <a:pt x="49" y="0"/>
                    <a:pt x="49" y="0"/>
                    <a:pt x="50" y="1"/>
                  </a:cubicBezTo>
                  <a:cubicBezTo>
                    <a:pt x="50" y="1"/>
                    <a:pt x="50" y="1"/>
                    <a:pt x="50" y="2"/>
                  </a:cubicBezTo>
                  <a:cubicBezTo>
                    <a:pt x="50" y="3"/>
                    <a:pt x="50" y="2"/>
                    <a:pt x="51" y="3"/>
                  </a:cubicBezTo>
                  <a:cubicBezTo>
                    <a:pt x="51" y="3"/>
                    <a:pt x="51" y="4"/>
                    <a:pt x="51" y="4"/>
                  </a:cubicBezTo>
                  <a:cubicBezTo>
                    <a:pt x="52" y="4"/>
                    <a:pt x="52" y="4"/>
                    <a:pt x="52" y="3"/>
                  </a:cubicBezTo>
                  <a:cubicBezTo>
                    <a:pt x="53" y="3"/>
                    <a:pt x="53" y="3"/>
                    <a:pt x="54" y="4"/>
                  </a:cubicBezTo>
                  <a:cubicBezTo>
                    <a:pt x="54" y="4"/>
                    <a:pt x="54" y="5"/>
                    <a:pt x="54" y="6"/>
                  </a:cubicBezTo>
                  <a:cubicBezTo>
                    <a:pt x="55" y="6"/>
                    <a:pt x="56" y="6"/>
                    <a:pt x="56" y="6"/>
                  </a:cubicBezTo>
                  <a:cubicBezTo>
                    <a:pt x="57" y="6"/>
                    <a:pt x="57" y="8"/>
                    <a:pt x="57" y="8"/>
                  </a:cubicBezTo>
                  <a:cubicBezTo>
                    <a:pt x="58" y="8"/>
                    <a:pt x="59" y="8"/>
                    <a:pt x="59" y="8"/>
                  </a:cubicBezTo>
                  <a:cubicBezTo>
                    <a:pt x="60" y="8"/>
                    <a:pt x="60" y="8"/>
                    <a:pt x="60" y="9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0" y="9"/>
                    <a:pt x="60" y="9"/>
                    <a:pt x="60" y="10"/>
                  </a:cubicBezTo>
                  <a:cubicBezTo>
                    <a:pt x="60" y="10"/>
                    <a:pt x="61" y="10"/>
                    <a:pt x="60" y="11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60" y="12"/>
                    <a:pt x="61" y="12"/>
                    <a:pt x="61" y="12"/>
                  </a:cubicBezTo>
                  <a:cubicBezTo>
                    <a:pt x="62" y="12"/>
                    <a:pt x="63" y="12"/>
                    <a:pt x="63" y="11"/>
                  </a:cubicBezTo>
                  <a:cubicBezTo>
                    <a:pt x="64" y="12"/>
                    <a:pt x="64" y="9"/>
                    <a:pt x="65" y="10"/>
                  </a:cubicBezTo>
                  <a:cubicBezTo>
                    <a:pt x="65" y="10"/>
                    <a:pt x="64" y="11"/>
                    <a:pt x="64" y="11"/>
                  </a:cubicBezTo>
                  <a:cubicBezTo>
                    <a:pt x="64" y="12"/>
                    <a:pt x="65" y="12"/>
                    <a:pt x="65" y="12"/>
                  </a:cubicBezTo>
                  <a:cubicBezTo>
                    <a:pt x="65" y="12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6" y="13"/>
                    <a:pt x="66" y="13"/>
                    <a:pt x="66" y="14"/>
                  </a:cubicBezTo>
                  <a:cubicBezTo>
                    <a:pt x="66" y="14"/>
                    <a:pt x="67" y="14"/>
                    <a:pt x="67" y="14"/>
                  </a:cubicBezTo>
                  <a:cubicBezTo>
                    <a:pt x="67" y="14"/>
                    <a:pt x="67" y="14"/>
                    <a:pt x="68" y="14"/>
                  </a:cubicBezTo>
                  <a:cubicBezTo>
                    <a:pt x="68" y="15"/>
                    <a:pt x="68" y="15"/>
                    <a:pt x="68" y="15"/>
                  </a:cubicBezTo>
                  <a:cubicBezTo>
                    <a:pt x="68" y="15"/>
                    <a:pt x="69" y="15"/>
                    <a:pt x="69" y="15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9" y="16"/>
                    <a:pt x="70" y="16"/>
                    <a:pt x="71" y="16"/>
                  </a:cubicBezTo>
                  <a:cubicBezTo>
                    <a:pt x="72" y="16"/>
                    <a:pt x="72" y="17"/>
                    <a:pt x="72" y="17"/>
                  </a:cubicBezTo>
                  <a:cubicBezTo>
                    <a:pt x="73" y="17"/>
                    <a:pt x="73" y="17"/>
                    <a:pt x="74" y="17"/>
                  </a:cubicBezTo>
                  <a:cubicBezTo>
                    <a:pt x="74" y="17"/>
                    <a:pt x="74" y="17"/>
                    <a:pt x="74" y="17"/>
                  </a:cubicBezTo>
                  <a:cubicBezTo>
                    <a:pt x="75" y="17"/>
                    <a:pt x="76" y="17"/>
                    <a:pt x="76" y="18"/>
                  </a:cubicBezTo>
                  <a:cubicBezTo>
                    <a:pt x="77" y="18"/>
                    <a:pt x="77" y="18"/>
                    <a:pt x="77" y="19"/>
                  </a:cubicBezTo>
                  <a:cubicBezTo>
                    <a:pt x="77" y="19"/>
                    <a:pt x="78" y="20"/>
                    <a:pt x="78" y="20"/>
                  </a:cubicBezTo>
                  <a:cubicBezTo>
                    <a:pt x="79" y="20"/>
                    <a:pt x="80" y="20"/>
                    <a:pt x="80" y="20"/>
                  </a:cubicBezTo>
                  <a:cubicBezTo>
                    <a:pt x="80" y="20"/>
                    <a:pt x="82" y="20"/>
                    <a:pt x="82" y="20"/>
                  </a:cubicBezTo>
                  <a:cubicBezTo>
                    <a:pt x="83" y="20"/>
                    <a:pt x="83" y="21"/>
                    <a:pt x="83" y="21"/>
                  </a:cubicBezTo>
                  <a:cubicBezTo>
                    <a:pt x="84" y="21"/>
                    <a:pt x="84" y="21"/>
                    <a:pt x="85" y="21"/>
                  </a:cubicBezTo>
                  <a:cubicBezTo>
                    <a:pt x="86" y="21"/>
                    <a:pt x="86" y="21"/>
                    <a:pt x="86" y="22"/>
                  </a:cubicBezTo>
                  <a:cubicBezTo>
                    <a:pt x="87" y="22"/>
                    <a:pt x="88" y="22"/>
                    <a:pt x="88" y="22"/>
                  </a:cubicBezTo>
                  <a:cubicBezTo>
                    <a:pt x="88" y="22"/>
                    <a:pt x="88" y="22"/>
                    <a:pt x="88" y="22"/>
                  </a:cubicBezTo>
                  <a:close/>
                  <a:moveTo>
                    <a:pt x="96" y="89"/>
                  </a:moveTo>
                  <a:cubicBezTo>
                    <a:pt x="97" y="88"/>
                    <a:pt x="97" y="87"/>
                    <a:pt x="97" y="86"/>
                  </a:cubicBezTo>
                  <a:cubicBezTo>
                    <a:pt x="97" y="86"/>
                    <a:pt x="97" y="85"/>
                    <a:pt x="96" y="84"/>
                  </a:cubicBezTo>
                  <a:cubicBezTo>
                    <a:pt x="96" y="84"/>
                    <a:pt x="96" y="83"/>
                    <a:pt x="96" y="83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96" y="81"/>
                    <a:pt x="96" y="80"/>
                    <a:pt x="96" y="80"/>
                  </a:cubicBezTo>
                  <a:cubicBezTo>
                    <a:pt x="95" y="80"/>
                    <a:pt x="95" y="81"/>
                    <a:pt x="95" y="82"/>
                  </a:cubicBezTo>
                  <a:cubicBezTo>
                    <a:pt x="95" y="82"/>
                    <a:pt x="96" y="82"/>
                    <a:pt x="95" y="83"/>
                  </a:cubicBezTo>
                  <a:cubicBezTo>
                    <a:pt x="95" y="83"/>
                    <a:pt x="94" y="82"/>
                    <a:pt x="94" y="82"/>
                  </a:cubicBezTo>
                  <a:cubicBezTo>
                    <a:pt x="94" y="82"/>
                    <a:pt x="93" y="83"/>
                    <a:pt x="92" y="83"/>
                  </a:cubicBezTo>
                  <a:cubicBezTo>
                    <a:pt x="92" y="83"/>
                    <a:pt x="91" y="84"/>
                    <a:pt x="91" y="84"/>
                  </a:cubicBezTo>
                  <a:cubicBezTo>
                    <a:pt x="91" y="84"/>
                    <a:pt x="91" y="84"/>
                    <a:pt x="91" y="85"/>
                  </a:cubicBezTo>
                  <a:cubicBezTo>
                    <a:pt x="91" y="85"/>
                    <a:pt x="90" y="85"/>
                    <a:pt x="90" y="85"/>
                  </a:cubicBezTo>
                  <a:cubicBezTo>
                    <a:pt x="90" y="85"/>
                    <a:pt x="90" y="85"/>
                    <a:pt x="90" y="86"/>
                  </a:cubicBezTo>
                  <a:cubicBezTo>
                    <a:pt x="90" y="86"/>
                    <a:pt x="91" y="86"/>
                    <a:pt x="91" y="86"/>
                  </a:cubicBezTo>
                  <a:cubicBezTo>
                    <a:pt x="90" y="87"/>
                    <a:pt x="90" y="87"/>
                    <a:pt x="90" y="87"/>
                  </a:cubicBezTo>
                  <a:cubicBezTo>
                    <a:pt x="90" y="88"/>
                    <a:pt x="91" y="88"/>
                    <a:pt x="91" y="88"/>
                  </a:cubicBezTo>
                  <a:cubicBezTo>
                    <a:pt x="91" y="89"/>
                    <a:pt x="91" y="89"/>
                    <a:pt x="90" y="89"/>
                  </a:cubicBezTo>
                  <a:cubicBezTo>
                    <a:pt x="90" y="90"/>
                    <a:pt x="91" y="90"/>
                    <a:pt x="91" y="90"/>
                  </a:cubicBezTo>
                  <a:cubicBezTo>
                    <a:pt x="92" y="90"/>
                    <a:pt x="91" y="90"/>
                    <a:pt x="91" y="91"/>
                  </a:cubicBezTo>
                  <a:cubicBezTo>
                    <a:pt x="91" y="91"/>
                    <a:pt x="92" y="91"/>
                    <a:pt x="92" y="92"/>
                  </a:cubicBezTo>
                  <a:cubicBezTo>
                    <a:pt x="92" y="92"/>
                    <a:pt x="91" y="92"/>
                    <a:pt x="91" y="93"/>
                  </a:cubicBezTo>
                  <a:cubicBezTo>
                    <a:pt x="92" y="93"/>
                    <a:pt x="92" y="93"/>
                    <a:pt x="92" y="94"/>
                  </a:cubicBezTo>
                  <a:cubicBezTo>
                    <a:pt x="93" y="94"/>
                    <a:pt x="93" y="94"/>
                    <a:pt x="93" y="94"/>
                  </a:cubicBezTo>
                  <a:cubicBezTo>
                    <a:pt x="93" y="94"/>
                    <a:pt x="93" y="94"/>
                    <a:pt x="94" y="94"/>
                  </a:cubicBezTo>
                  <a:cubicBezTo>
                    <a:pt x="94" y="95"/>
                    <a:pt x="94" y="95"/>
                    <a:pt x="94" y="94"/>
                  </a:cubicBezTo>
                  <a:cubicBezTo>
                    <a:pt x="95" y="94"/>
                    <a:pt x="95" y="93"/>
                    <a:pt x="95" y="93"/>
                  </a:cubicBezTo>
                  <a:cubicBezTo>
                    <a:pt x="95" y="93"/>
                    <a:pt x="95" y="93"/>
                    <a:pt x="95" y="92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5" y="91"/>
                    <a:pt x="96" y="90"/>
                    <a:pt x="96" y="89"/>
                  </a:cubicBezTo>
                  <a:close/>
                </a:path>
              </a:pathLst>
            </a:custGeom>
            <a:solidFill>
              <a:srgbClr val="50CC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" name="Freeform 813">
              <a:extLst>
                <a:ext uri="{FF2B5EF4-FFF2-40B4-BE49-F238E27FC236}">
                  <a16:creationId xmlns:a16="http://schemas.microsoft.com/office/drawing/2014/main" id="{E2B21C17-7B93-CE9E-EE6C-6866EA5E2D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72076" y="2620963"/>
              <a:ext cx="33337" cy="63500"/>
            </a:xfrm>
            <a:custGeom>
              <a:avLst/>
              <a:gdLst>
                <a:gd name="T0" fmla="*/ 3 w 8"/>
                <a:gd name="T1" fmla="*/ 6 h 15"/>
                <a:gd name="T2" fmla="*/ 0 w 8"/>
                <a:gd name="T3" fmla="*/ 4 h 15"/>
                <a:gd name="T4" fmla="*/ 2 w 8"/>
                <a:gd name="T5" fmla="*/ 4 h 15"/>
                <a:gd name="T6" fmla="*/ 3 w 8"/>
                <a:gd name="T7" fmla="*/ 6 h 15"/>
                <a:gd name="T8" fmla="*/ 3 w 8"/>
                <a:gd name="T9" fmla="*/ 6 h 15"/>
                <a:gd name="T10" fmla="*/ 4 w 8"/>
                <a:gd name="T11" fmla="*/ 6 h 15"/>
                <a:gd name="T12" fmla="*/ 5 w 8"/>
                <a:gd name="T13" fmla="*/ 7 h 15"/>
                <a:gd name="T14" fmla="*/ 2 w 8"/>
                <a:gd name="T15" fmla="*/ 2 h 15"/>
                <a:gd name="T16" fmla="*/ 3 w 8"/>
                <a:gd name="T17" fmla="*/ 4 h 15"/>
                <a:gd name="T18" fmla="*/ 4 w 8"/>
                <a:gd name="T19" fmla="*/ 6 h 15"/>
                <a:gd name="T20" fmla="*/ 4 w 8"/>
                <a:gd name="T21" fmla="*/ 6 h 15"/>
                <a:gd name="T22" fmla="*/ 3 w 8"/>
                <a:gd name="T23" fmla="*/ 1 h 15"/>
                <a:gd name="T24" fmla="*/ 4 w 8"/>
                <a:gd name="T25" fmla="*/ 3 h 15"/>
                <a:gd name="T26" fmla="*/ 6 w 8"/>
                <a:gd name="T27" fmla="*/ 5 h 15"/>
                <a:gd name="T28" fmla="*/ 4 w 8"/>
                <a:gd name="T29" fmla="*/ 2 h 15"/>
                <a:gd name="T30" fmla="*/ 3 w 8"/>
                <a:gd name="T31" fmla="*/ 1 h 15"/>
                <a:gd name="T32" fmla="*/ 3 w 8"/>
                <a:gd name="T33" fmla="*/ 1 h 15"/>
                <a:gd name="T34" fmla="*/ 5 w 8"/>
                <a:gd name="T35" fmla="*/ 2 h 15"/>
                <a:gd name="T36" fmla="*/ 6 w 8"/>
                <a:gd name="T37" fmla="*/ 3 h 15"/>
                <a:gd name="T38" fmla="*/ 7 w 8"/>
                <a:gd name="T39" fmla="*/ 3 h 15"/>
                <a:gd name="T40" fmla="*/ 8 w 8"/>
                <a:gd name="T41" fmla="*/ 2 h 15"/>
                <a:gd name="T42" fmla="*/ 7 w 8"/>
                <a:gd name="T43" fmla="*/ 2 h 15"/>
                <a:gd name="T44" fmla="*/ 7 w 8"/>
                <a:gd name="T45" fmla="*/ 1 h 15"/>
                <a:gd name="T46" fmla="*/ 6 w 8"/>
                <a:gd name="T47" fmla="*/ 1 h 15"/>
                <a:gd name="T48" fmla="*/ 6 w 8"/>
                <a:gd name="T49" fmla="*/ 2 h 15"/>
                <a:gd name="T50" fmla="*/ 6 w 8"/>
                <a:gd name="T51" fmla="*/ 2 h 15"/>
                <a:gd name="T52" fmla="*/ 5 w 8"/>
                <a:gd name="T53" fmla="*/ 1 h 15"/>
                <a:gd name="T54" fmla="*/ 5 w 8"/>
                <a:gd name="T55" fmla="*/ 2 h 15"/>
                <a:gd name="T56" fmla="*/ 5 w 8"/>
                <a:gd name="T57" fmla="*/ 2 h 15"/>
                <a:gd name="T58" fmla="*/ 4 w 8"/>
                <a:gd name="T59" fmla="*/ 12 h 15"/>
                <a:gd name="T60" fmla="*/ 5 w 8"/>
                <a:gd name="T61" fmla="*/ 15 h 15"/>
                <a:gd name="T62" fmla="*/ 5 w 8"/>
                <a:gd name="T63" fmla="*/ 13 h 15"/>
                <a:gd name="T64" fmla="*/ 4 w 8"/>
                <a:gd name="T65" fmla="*/ 11 h 15"/>
                <a:gd name="T66" fmla="*/ 4 w 8"/>
                <a:gd name="T67" fmla="*/ 12 h 15"/>
                <a:gd name="T68" fmla="*/ 4 w 8"/>
                <a:gd name="T69" fmla="*/ 12 h 15"/>
                <a:gd name="T70" fmla="*/ 4 w 8"/>
                <a:gd name="T71" fmla="*/ 8 h 15"/>
                <a:gd name="T72" fmla="*/ 5 w 8"/>
                <a:gd name="T73" fmla="*/ 9 h 15"/>
                <a:gd name="T74" fmla="*/ 6 w 8"/>
                <a:gd name="T75" fmla="*/ 10 h 15"/>
                <a:gd name="T76" fmla="*/ 5 w 8"/>
                <a:gd name="T77" fmla="*/ 8 h 15"/>
                <a:gd name="T78" fmla="*/ 4 w 8"/>
                <a:gd name="T79" fmla="*/ 8 h 15"/>
                <a:gd name="T80" fmla="*/ 4 w 8"/>
                <a:gd name="T81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" h="15">
                  <a:moveTo>
                    <a:pt x="3" y="6"/>
                  </a:moveTo>
                  <a:cubicBezTo>
                    <a:pt x="2" y="6"/>
                    <a:pt x="0" y="6"/>
                    <a:pt x="0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5"/>
                    <a:pt x="2" y="5"/>
                    <a:pt x="3" y="6"/>
                  </a:cubicBezTo>
                  <a:cubicBezTo>
                    <a:pt x="2" y="6"/>
                    <a:pt x="2" y="5"/>
                    <a:pt x="3" y="6"/>
                  </a:cubicBezTo>
                  <a:close/>
                  <a:moveTo>
                    <a:pt x="4" y="6"/>
                  </a:moveTo>
                  <a:cubicBezTo>
                    <a:pt x="4" y="6"/>
                    <a:pt x="5" y="7"/>
                    <a:pt x="5" y="7"/>
                  </a:cubicBezTo>
                  <a:cubicBezTo>
                    <a:pt x="5" y="6"/>
                    <a:pt x="3" y="2"/>
                    <a:pt x="2" y="2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3" y="5"/>
                    <a:pt x="4" y="6"/>
                    <a:pt x="4" y="6"/>
                  </a:cubicBezTo>
                  <a:cubicBezTo>
                    <a:pt x="4" y="6"/>
                    <a:pt x="3" y="5"/>
                    <a:pt x="4" y="6"/>
                  </a:cubicBezTo>
                  <a:close/>
                  <a:moveTo>
                    <a:pt x="3" y="1"/>
                  </a:moveTo>
                  <a:cubicBezTo>
                    <a:pt x="2" y="1"/>
                    <a:pt x="4" y="3"/>
                    <a:pt x="4" y="3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6" y="4"/>
                    <a:pt x="5" y="2"/>
                    <a:pt x="4" y="2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3" y="1"/>
                    <a:pt x="4" y="1"/>
                    <a:pt x="3" y="1"/>
                  </a:cubicBezTo>
                  <a:close/>
                  <a:moveTo>
                    <a:pt x="5" y="2"/>
                  </a:moveTo>
                  <a:cubicBezTo>
                    <a:pt x="6" y="2"/>
                    <a:pt x="6" y="3"/>
                    <a:pt x="6" y="3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7" y="2"/>
                    <a:pt x="8" y="2"/>
                    <a:pt x="8" y="2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7" y="2"/>
                    <a:pt x="7" y="1"/>
                    <a:pt x="7" y="1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6" y="2"/>
                    <a:pt x="7" y="2"/>
                    <a:pt x="6" y="2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5" y="1"/>
                    <a:pt x="5" y="2"/>
                    <a:pt x="5" y="2"/>
                  </a:cubicBezTo>
                  <a:cubicBezTo>
                    <a:pt x="6" y="2"/>
                    <a:pt x="5" y="2"/>
                    <a:pt x="5" y="2"/>
                  </a:cubicBezTo>
                  <a:close/>
                  <a:moveTo>
                    <a:pt x="4" y="12"/>
                  </a:moveTo>
                  <a:cubicBezTo>
                    <a:pt x="4" y="13"/>
                    <a:pt x="4" y="14"/>
                    <a:pt x="5" y="15"/>
                  </a:cubicBezTo>
                  <a:cubicBezTo>
                    <a:pt x="6" y="15"/>
                    <a:pt x="5" y="14"/>
                    <a:pt x="5" y="13"/>
                  </a:cubicBezTo>
                  <a:cubicBezTo>
                    <a:pt x="5" y="13"/>
                    <a:pt x="4" y="12"/>
                    <a:pt x="4" y="11"/>
                  </a:cubicBezTo>
                  <a:cubicBezTo>
                    <a:pt x="3" y="11"/>
                    <a:pt x="3" y="12"/>
                    <a:pt x="4" y="12"/>
                  </a:cubicBezTo>
                  <a:cubicBezTo>
                    <a:pt x="4" y="13"/>
                    <a:pt x="4" y="12"/>
                    <a:pt x="4" y="12"/>
                  </a:cubicBezTo>
                  <a:close/>
                  <a:moveTo>
                    <a:pt x="4" y="8"/>
                  </a:moveTo>
                  <a:cubicBezTo>
                    <a:pt x="4" y="9"/>
                    <a:pt x="4" y="9"/>
                    <a:pt x="5" y="9"/>
                  </a:cubicBezTo>
                  <a:cubicBezTo>
                    <a:pt x="5" y="9"/>
                    <a:pt x="5" y="9"/>
                    <a:pt x="6" y="10"/>
                  </a:cubicBezTo>
                  <a:cubicBezTo>
                    <a:pt x="6" y="9"/>
                    <a:pt x="5" y="8"/>
                    <a:pt x="5" y="8"/>
                  </a:cubicBezTo>
                  <a:cubicBezTo>
                    <a:pt x="4" y="7"/>
                    <a:pt x="4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8" name="Freeform 814">
              <a:extLst>
                <a:ext uri="{FF2B5EF4-FFF2-40B4-BE49-F238E27FC236}">
                  <a16:creationId xmlns:a16="http://schemas.microsoft.com/office/drawing/2014/main" id="{F044B5E4-CA44-4606-5FA9-CA2F5B225C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225" y="2779713"/>
              <a:ext cx="179387" cy="117475"/>
            </a:xfrm>
            <a:custGeom>
              <a:avLst/>
              <a:gdLst>
                <a:gd name="T0" fmla="*/ 2 w 43"/>
                <a:gd name="T1" fmla="*/ 19 h 28"/>
                <a:gd name="T2" fmla="*/ 1 w 43"/>
                <a:gd name="T3" fmla="*/ 16 h 28"/>
                <a:gd name="T4" fmla="*/ 3 w 43"/>
                <a:gd name="T5" fmla="*/ 15 h 28"/>
                <a:gd name="T6" fmla="*/ 4 w 43"/>
                <a:gd name="T7" fmla="*/ 15 h 28"/>
                <a:gd name="T8" fmla="*/ 7 w 43"/>
                <a:gd name="T9" fmla="*/ 14 h 28"/>
                <a:gd name="T10" fmla="*/ 10 w 43"/>
                <a:gd name="T11" fmla="*/ 16 h 28"/>
                <a:gd name="T12" fmla="*/ 8 w 43"/>
                <a:gd name="T13" fmla="*/ 18 h 28"/>
                <a:gd name="T14" fmla="*/ 3 w 43"/>
                <a:gd name="T15" fmla="*/ 22 h 28"/>
                <a:gd name="T16" fmla="*/ 3 w 43"/>
                <a:gd name="T17" fmla="*/ 21 h 28"/>
                <a:gd name="T18" fmla="*/ 7 w 43"/>
                <a:gd name="T19" fmla="*/ 12 h 28"/>
                <a:gd name="T20" fmla="*/ 8 w 43"/>
                <a:gd name="T21" fmla="*/ 10 h 28"/>
                <a:gd name="T22" fmla="*/ 6 w 43"/>
                <a:gd name="T23" fmla="*/ 8 h 28"/>
                <a:gd name="T24" fmla="*/ 4 w 43"/>
                <a:gd name="T25" fmla="*/ 11 h 28"/>
                <a:gd name="T26" fmla="*/ 9 w 43"/>
                <a:gd name="T27" fmla="*/ 9 h 28"/>
                <a:gd name="T28" fmla="*/ 9 w 43"/>
                <a:gd name="T29" fmla="*/ 9 h 28"/>
                <a:gd name="T30" fmla="*/ 9 w 43"/>
                <a:gd name="T31" fmla="*/ 14 h 28"/>
                <a:gd name="T32" fmla="*/ 37 w 43"/>
                <a:gd name="T33" fmla="*/ 27 h 28"/>
                <a:gd name="T34" fmla="*/ 40 w 43"/>
                <a:gd name="T35" fmla="*/ 23 h 28"/>
                <a:gd name="T36" fmla="*/ 39 w 43"/>
                <a:gd name="T37" fmla="*/ 20 h 28"/>
                <a:gd name="T38" fmla="*/ 38 w 43"/>
                <a:gd name="T39" fmla="*/ 11 h 28"/>
                <a:gd name="T40" fmla="*/ 42 w 43"/>
                <a:gd name="T41" fmla="*/ 5 h 28"/>
                <a:gd name="T42" fmla="*/ 42 w 43"/>
                <a:gd name="T43" fmla="*/ 3 h 28"/>
                <a:gd name="T44" fmla="*/ 34 w 43"/>
                <a:gd name="T45" fmla="*/ 2 h 28"/>
                <a:gd name="T46" fmla="*/ 29 w 43"/>
                <a:gd name="T47" fmla="*/ 1 h 28"/>
                <a:gd name="T48" fmla="*/ 27 w 43"/>
                <a:gd name="T49" fmla="*/ 2 h 28"/>
                <a:gd name="T50" fmla="*/ 26 w 43"/>
                <a:gd name="T51" fmla="*/ 2 h 28"/>
                <a:gd name="T52" fmla="*/ 24 w 43"/>
                <a:gd name="T53" fmla="*/ 3 h 28"/>
                <a:gd name="T54" fmla="*/ 23 w 43"/>
                <a:gd name="T55" fmla="*/ 2 h 28"/>
                <a:gd name="T56" fmla="*/ 20 w 43"/>
                <a:gd name="T57" fmla="*/ 2 h 28"/>
                <a:gd name="T58" fmla="*/ 18 w 43"/>
                <a:gd name="T59" fmla="*/ 1 h 28"/>
                <a:gd name="T60" fmla="*/ 17 w 43"/>
                <a:gd name="T61" fmla="*/ 4 h 28"/>
                <a:gd name="T62" fmla="*/ 15 w 43"/>
                <a:gd name="T63" fmla="*/ 4 h 28"/>
                <a:gd name="T64" fmla="*/ 13 w 43"/>
                <a:gd name="T65" fmla="*/ 5 h 28"/>
                <a:gd name="T66" fmla="*/ 12 w 43"/>
                <a:gd name="T67" fmla="*/ 6 h 28"/>
                <a:gd name="T68" fmla="*/ 12 w 43"/>
                <a:gd name="T69" fmla="*/ 10 h 28"/>
                <a:gd name="T70" fmla="*/ 12 w 43"/>
                <a:gd name="T71" fmla="*/ 12 h 28"/>
                <a:gd name="T72" fmla="*/ 13 w 43"/>
                <a:gd name="T73" fmla="*/ 13 h 28"/>
                <a:gd name="T74" fmla="*/ 13 w 43"/>
                <a:gd name="T75" fmla="*/ 15 h 28"/>
                <a:gd name="T76" fmla="*/ 16 w 43"/>
                <a:gd name="T77" fmla="*/ 19 h 28"/>
                <a:gd name="T78" fmla="*/ 18 w 43"/>
                <a:gd name="T79" fmla="*/ 18 h 28"/>
                <a:gd name="T80" fmla="*/ 17 w 43"/>
                <a:gd name="T81" fmla="*/ 24 h 28"/>
                <a:gd name="T82" fmla="*/ 20 w 43"/>
                <a:gd name="T83" fmla="*/ 23 h 28"/>
                <a:gd name="T84" fmla="*/ 23 w 43"/>
                <a:gd name="T85" fmla="*/ 22 h 28"/>
                <a:gd name="T86" fmla="*/ 24 w 43"/>
                <a:gd name="T87" fmla="*/ 22 h 28"/>
                <a:gd name="T88" fmla="*/ 27 w 43"/>
                <a:gd name="T89" fmla="*/ 24 h 28"/>
                <a:gd name="T90" fmla="*/ 30 w 43"/>
                <a:gd name="T91" fmla="*/ 26 h 28"/>
                <a:gd name="T92" fmla="*/ 34 w 43"/>
                <a:gd name="T93" fmla="*/ 27 h 28"/>
                <a:gd name="T94" fmla="*/ 37 w 43"/>
                <a:gd name="T95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28">
                  <a:moveTo>
                    <a:pt x="3" y="21"/>
                  </a:moveTo>
                  <a:cubicBezTo>
                    <a:pt x="3" y="20"/>
                    <a:pt x="2" y="20"/>
                    <a:pt x="2" y="20"/>
                  </a:cubicBezTo>
                  <a:cubicBezTo>
                    <a:pt x="2" y="20"/>
                    <a:pt x="2" y="19"/>
                    <a:pt x="2" y="19"/>
                  </a:cubicBezTo>
                  <a:cubicBezTo>
                    <a:pt x="1" y="19"/>
                    <a:pt x="0" y="19"/>
                    <a:pt x="1" y="18"/>
                  </a:cubicBezTo>
                  <a:cubicBezTo>
                    <a:pt x="1" y="18"/>
                    <a:pt x="2" y="18"/>
                    <a:pt x="1" y="17"/>
                  </a:cubicBezTo>
                  <a:cubicBezTo>
                    <a:pt x="1" y="16"/>
                    <a:pt x="0" y="16"/>
                    <a:pt x="1" y="16"/>
                  </a:cubicBezTo>
                  <a:cubicBezTo>
                    <a:pt x="2" y="15"/>
                    <a:pt x="2" y="16"/>
                    <a:pt x="2" y="17"/>
                  </a:cubicBezTo>
                  <a:cubicBezTo>
                    <a:pt x="2" y="17"/>
                    <a:pt x="2" y="16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4" y="15"/>
                    <a:pt x="3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4"/>
                    <a:pt x="5" y="14"/>
                  </a:cubicBezTo>
                  <a:cubicBezTo>
                    <a:pt x="6" y="14"/>
                    <a:pt x="6" y="15"/>
                    <a:pt x="6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8" y="14"/>
                    <a:pt x="8" y="14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7"/>
                    <a:pt x="10" y="17"/>
                    <a:pt x="9" y="16"/>
                  </a:cubicBezTo>
                  <a:cubicBezTo>
                    <a:pt x="9" y="16"/>
                    <a:pt x="9" y="17"/>
                    <a:pt x="9" y="17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6" y="20"/>
                    <a:pt x="6" y="19"/>
                  </a:cubicBezTo>
                  <a:cubicBezTo>
                    <a:pt x="5" y="19"/>
                    <a:pt x="4" y="19"/>
                    <a:pt x="3" y="20"/>
                  </a:cubicBezTo>
                  <a:cubicBezTo>
                    <a:pt x="3" y="21"/>
                    <a:pt x="3" y="22"/>
                    <a:pt x="3" y="22"/>
                  </a:cubicBezTo>
                  <a:cubicBezTo>
                    <a:pt x="2" y="23"/>
                    <a:pt x="1" y="23"/>
                    <a:pt x="1" y="22"/>
                  </a:cubicBezTo>
                  <a:cubicBezTo>
                    <a:pt x="1" y="21"/>
                    <a:pt x="2" y="21"/>
                    <a:pt x="3" y="21"/>
                  </a:cubicBezTo>
                  <a:cubicBezTo>
                    <a:pt x="3" y="20"/>
                    <a:pt x="2" y="21"/>
                    <a:pt x="3" y="21"/>
                  </a:cubicBezTo>
                  <a:close/>
                  <a:moveTo>
                    <a:pt x="5" y="13"/>
                  </a:moveTo>
                  <a:cubicBezTo>
                    <a:pt x="5" y="14"/>
                    <a:pt x="6" y="13"/>
                    <a:pt x="6" y="13"/>
                  </a:cubicBezTo>
                  <a:cubicBezTo>
                    <a:pt x="6" y="13"/>
                    <a:pt x="6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1"/>
                    <a:pt x="8" y="11"/>
                    <a:pt x="8" y="10"/>
                  </a:cubicBezTo>
                  <a:cubicBezTo>
                    <a:pt x="8" y="10"/>
                    <a:pt x="8" y="10"/>
                    <a:pt x="7" y="9"/>
                  </a:cubicBezTo>
                  <a:cubicBezTo>
                    <a:pt x="7" y="9"/>
                    <a:pt x="7" y="9"/>
                    <a:pt x="6" y="9"/>
                  </a:cubicBezTo>
                  <a:cubicBezTo>
                    <a:pt x="6" y="9"/>
                    <a:pt x="7" y="8"/>
                    <a:pt x="6" y="8"/>
                  </a:cubicBezTo>
                  <a:cubicBezTo>
                    <a:pt x="6" y="8"/>
                    <a:pt x="5" y="8"/>
                    <a:pt x="5" y="9"/>
                  </a:cubicBezTo>
                  <a:cubicBezTo>
                    <a:pt x="4" y="10"/>
                    <a:pt x="3" y="9"/>
                    <a:pt x="2" y="10"/>
                  </a:cubicBezTo>
                  <a:cubicBezTo>
                    <a:pt x="1" y="11"/>
                    <a:pt x="4" y="11"/>
                    <a:pt x="4" y="11"/>
                  </a:cubicBezTo>
                  <a:cubicBezTo>
                    <a:pt x="4" y="12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lose/>
                  <a:moveTo>
                    <a:pt x="9" y="9"/>
                  </a:moveTo>
                  <a:cubicBezTo>
                    <a:pt x="8" y="9"/>
                    <a:pt x="10" y="10"/>
                    <a:pt x="10" y="10"/>
                  </a:cubicBezTo>
                  <a:cubicBezTo>
                    <a:pt x="11" y="9"/>
                    <a:pt x="9" y="8"/>
                    <a:pt x="9" y="9"/>
                  </a:cubicBezTo>
                  <a:cubicBezTo>
                    <a:pt x="9" y="9"/>
                    <a:pt x="9" y="8"/>
                    <a:pt x="9" y="9"/>
                  </a:cubicBezTo>
                  <a:close/>
                  <a:moveTo>
                    <a:pt x="9" y="14"/>
                  </a:moveTo>
                  <a:cubicBezTo>
                    <a:pt x="9" y="15"/>
                    <a:pt x="11" y="16"/>
                    <a:pt x="11" y="15"/>
                  </a:cubicBezTo>
                  <a:cubicBezTo>
                    <a:pt x="11" y="14"/>
                    <a:pt x="9" y="13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lose/>
                  <a:moveTo>
                    <a:pt x="37" y="27"/>
                  </a:moveTo>
                  <a:cubicBezTo>
                    <a:pt x="38" y="27"/>
                    <a:pt x="38" y="26"/>
                    <a:pt x="38" y="26"/>
                  </a:cubicBezTo>
                  <a:cubicBezTo>
                    <a:pt x="39" y="26"/>
                    <a:pt x="39" y="25"/>
                    <a:pt x="39" y="25"/>
                  </a:cubicBezTo>
                  <a:cubicBezTo>
                    <a:pt x="39" y="24"/>
                    <a:pt x="41" y="24"/>
                    <a:pt x="40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0" y="22"/>
                    <a:pt x="40" y="22"/>
                  </a:cubicBezTo>
                  <a:cubicBezTo>
                    <a:pt x="39" y="21"/>
                    <a:pt x="39" y="20"/>
                    <a:pt x="39" y="20"/>
                  </a:cubicBezTo>
                  <a:cubicBezTo>
                    <a:pt x="38" y="19"/>
                    <a:pt x="39" y="18"/>
                    <a:pt x="39" y="18"/>
                  </a:cubicBezTo>
                  <a:cubicBezTo>
                    <a:pt x="39" y="17"/>
                    <a:pt x="39" y="16"/>
                    <a:pt x="38" y="15"/>
                  </a:cubicBezTo>
                  <a:cubicBezTo>
                    <a:pt x="38" y="14"/>
                    <a:pt x="37" y="12"/>
                    <a:pt x="38" y="11"/>
                  </a:cubicBezTo>
                  <a:cubicBezTo>
                    <a:pt x="39" y="10"/>
                    <a:pt x="40" y="9"/>
                    <a:pt x="40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1" y="5"/>
                    <a:pt x="41" y="6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3" y="5"/>
                    <a:pt x="43" y="5"/>
                  </a:cubicBezTo>
                  <a:cubicBezTo>
                    <a:pt x="43" y="4"/>
                    <a:pt x="42" y="3"/>
                    <a:pt x="42" y="3"/>
                  </a:cubicBezTo>
                  <a:cubicBezTo>
                    <a:pt x="41" y="4"/>
                    <a:pt x="39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3"/>
                    <a:pt x="34" y="3"/>
                    <a:pt x="34" y="2"/>
                  </a:cubicBezTo>
                  <a:cubicBezTo>
                    <a:pt x="33" y="2"/>
                    <a:pt x="33" y="2"/>
                    <a:pt x="32" y="2"/>
                  </a:cubicBezTo>
                  <a:cubicBezTo>
                    <a:pt x="31" y="2"/>
                    <a:pt x="31" y="2"/>
                    <a:pt x="30" y="1"/>
                  </a:cubicBezTo>
                  <a:cubicBezTo>
                    <a:pt x="30" y="1"/>
                    <a:pt x="29" y="2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2"/>
                    <a:pt x="27" y="2"/>
                  </a:cubicBezTo>
                  <a:cubicBezTo>
                    <a:pt x="27" y="2"/>
                    <a:pt x="27" y="1"/>
                    <a:pt x="27" y="1"/>
                  </a:cubicBezTo>
                  <a:cubicBezTo>
                    <a:pt x="27" y="1"/>
                    <a:pt x="27" y="0"/>
                    <a:pt x="26" y="1"/>
                  </a:cubicBezTo>
                  <a:cubicBezTo>
                    <a:pt x="26" y="1"/>
                    <a:pt x="27" y="2"/>
                    <a:pt x="26" y="2"/>
                  </a:cubicBezTo>
                  <a:cubicBezTo>
                    <a:pt x="25" y="2"/>
                    <a:pt x="26" y="1"/>
                    <a:pt x="25" y="1"/>
                  </a:cubicBezTo>
                  <a:cubicBezTo>
                    <a:pt x="25" y="1"/>
                    <a:pt x="25" y="2"/>
                    <a:pt x="25" y="2"/>
                  </a:cubicBezTo>
                  <a:cubicBezTo>
                    <a:pt x="25" y="2"/>
                    <a:pt x="24" y="2"/>
                    <a:pt x="24" y="3"/>
                  </a:cubicBezTo>
                  <a:cubicBezTo>
                    <a:pt x="24" y="3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1" y="3"/>
                    <a:pt x="21" y="2"/>
                    <a:pt x="20" y="2"/>
                  </a:cubicBezTo>
                  <a:cubicBezTo>
                    <a:pt x="20" y="2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4"/>
                    <a:pt x="19" y="2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9" y="3"/>
                    <a:pt x="18" y="4"/>
                    <a:pt x="18" y="3"/>
                  </a:cubicBezTo>
                  <a:cubicBezTo>
                    <a:pt x="17" y="3"/>
                    <a:pt x="17" y="3"/>
                    <a:pt x="17" y="4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6" y="4"/>
                    <a:pt x="16" y="5"/>
                    <a:pt x="16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5"/>
                    <a:pt x="16" y="5"/>
                    <a:pt x="16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4" y="6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7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9"/>
                    <a:pt x="13" y="9"/>
                    <a:pt x="12" y="10"/>
                  </a:cubicBezTo>
                  <a:cubicBezTo>
                    <a:pt x="12" y="10"/>
                    <a:pt x="11" y="10"/>
                    <a:pt x="11" y="11"/>
                  </a:cubicBezTo>
                  <a:cubicBezTo>
                    <a:pt x="11" y="11"/>
                    <a:pt x="12" y="11"/>
                    <a:pt x="12" y="12"/>
                  </a:cubicBezTo>
                  <a:cubicBezTo>
                    <a:pt x="12" y="12"/>
                    <a:pt x="11" y="12"/>
                    <a:pt x="12" y="12"/>
                  </a:cubicBezTo>
                  <a:cubicBezTo>
                    <a:pt x="12" y="12"/>
                    <a:pt x="13" y="11"/>
                    <a:pt x="14" y="12"/>
                  </a:cubicBezTo>
                  <a:cubicBezTo>
                    <a:pt x="14" y="12"/>
                    <a:pt x="14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3"/>
                    <a:pt x="11" y="14"/>
                    <a:pt x="12" y="14"/>
                  </a:cubicBezTo>
                  <a:cubicBezTo>
                    <a:pt x="12" y="15"/>
                    <a:pt x="12" y="15"/>
                    <a:pt x="13" y="15"/>
                  </a:cubicBezTo>
                  <a:cubicBezTo>
                    <a:pt x="13" y="16"/>
                    <a:pt x="13" y="16"/>
                    <a:pt x="13" y="17"/>
                  </a:cubicBezTo>
                  <a:cubicBezTo>
                    <a:pt x="13" y="18"/>
                    <a:pt x="14" y="18"/>
                    <a:pt x="15" y="18"/>
                  </a:cubicBezTo>
                  <a:cubicBezTo>
                    <a:pt x="15" y="19"/>
                    <a:pt x="15" y="19"/>
                    <a:pt x="16" y="19"/>
                  </a:cubicBezTo>
                  <a:cubicBezTo>
                    <a:pt x="16" y="19"/>
                    <a:pt x="17" y="19"/>
                    <a:pt x="17" y="18"/>
                  </a:cubicBezTo>
                  <a:cubicBezTo>
                    <a:pt x="17" y="18"/>
                    <a:pt x="17" y="18"/>
                    <a:pt x="17" y="17"/>
                  </a:cubicBezTo>
                  <a:cubicBezTo>
                    <a:pt x="18" y="17"/>
                    <a:pt x="18" y="17"/>
                    <a:pt x="18" y="18"/>
                  </a:cubicBezTo>
                  <a:cubicBezTo>
                    <a:pt x="19" y="18"/>
                    <a:pt x="18" y="18"/>
                    <a:pt x="18" y="19"/>
                  </a:cubicBezTo>
                  <a:cubicBezTo>
                    <a:pt x="18" y="19"/>
                    <a:pt x="18" y="20"/>
                    <a:pt x="18" y="20"/>
                  </a:cubicBezTo>
                  <a:cubicBezTo>
                    <a:pt x="18" y="21"/>
                    <a:pt x="17" y="23"/>
                    <a:pt x="17" y="24"/>
                  </a:cubicBezTo>
                  <a:cubicBezTo>
                    <a:pt x="18" y="24"/>
                    <a:pt x="18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2"/>
                    <a:pt x="21" y="22"/>
                    <a:pt x="21" y="22"/>
                  </a:cubicBezTo>
                  <a:cubicBezTo>
                    <a:pt x="22" y="22"/>
                    <a:pt x="22" y="21"/>
                    <a:pt x="23" y="21"/>
                  </a:cubicBezTo>
                  <a:cubicBezTo>
                    <a:pt x="23" y="22"/>
                    <a:pt x="23" y="23"/>
                    <a:pt x="23" y="22"/>
                  </a:cubicBezTo>
                  <a:cubicBezTo>
                    <a:pt x="24" y="22"/>
                    <a:pt x="23" y="22"/>
                    <a:pt x="24" y="21"/>
                  </a:cubicBezTo>
                  <a:cubicBezTo>
                    <a:pt x="24" y="21"/>
                    <a:pt x="24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5" y="22"/>
                    <a:pt x="25" y="22"/>
                    <a:pt x="25" y="23"/>
                  </a:cubicBezTo>
                  <a:cubicBezTo>
                    <a:pt x="25" y="23"/>
                    <a:pt x="26" y="24"/>
                    <a:pt x="26" y="23"/>
                  </a:cubicBezTo>
                  <a:cubicBezTo>
                    <a:pt x="27" y="23"/>
                    <a:pt x="27" y="24"/>
                    <a:pt x="27" y="24"/>
                  </a:cubicBezTo>
                  <a:cubicBezTo>
                    <a:pt x="27" y="24"/>
                    <a:pt x="27" y="24"/>
                    <a:pt x="28" y="24"/>
                  </a:cubicBezTo>
                  <a:cubicBezTo>
                    <a:pt x="29" y="24"/>
                    <a:pt x="28" y="24"/>
                    <a:pt x="29" y="25"/>
                  </a:cubicBezTo>
                  <a:cubicBezTo>
                    <a:pt x="29" y="25"/>
                    <a:pt x="29" y="26"/>
                    <a:pt x="30" y="26"/>
                  </a:cubicBezTo>
                  <a:cubicBezTo>
                    <a:pt x="30" y="27"/>
                    <a:pt x="30" y="27"/>
                    <a:pt x="31" y="27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3" y="28"/>
                    <a:pt x="33" y="28"/>
                    <a:pt x="34" y="27"/>
                  </a:cubicBezTo>
                  <a:cubicBezTo>
                    <a:pt x="35" y="27"/>
                    <a:pt x="35" y="27"/>
                    <a:pt x="36" y="28"/>
                  </a:cubicBezTo>
                  <a:cubicBezTo>
                    <a:pt x="36" y="28"/>
                    <a:pt x="36" y="28"/>
                    <a:pt x="37" y="28"/>
                  </a:cubicBezTo>
                  <a:cubicBezTo>
                    <a:pt x="37" y="28"/>
                    <a:pt x="37" y="28"/>
                    <a:pt x="37" y="2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9" name="Freeform 815">
              <a:extLst>
                <a:ext uri="{FF2B5EF4-FFF2-40B4-BE49-F238E27FC236}">
                  <a16:creationId xmlns:a16="http://schemas.microsoft.com/office/drawing/2014/main" id="{980ED828-7F30-B0B2-268A-458DB284FC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8638" y="2884488"/>
              <a:ext cx="195262" cy="161925"/>
            </a:xfrm>
            <a:custGeom>
              <a:avLst/>
              <a:gdLst>
                <a:gd name="T0" fmla="*/ 3 w 47"/>
                <a:gd name="T1" fmla="*/ 8 h 39"/>
                <a:gd name="T2" fmla="*/ 15 w 47"/>
                <a:gd name="T3" fmla="*/ 2 h 39"/>
                <a:gd name="T4" fmla="*/ 16 w 47"/>
                <a:gd name="T5" fmla="*/ 8 h 39"/>
                <a:gd name="T6" fmla="*/ 11 w 47"/>
                <a:gd name="T7" fmla="*/ 9 h 39"/>
                <a:gd name="T8" fmla="*/ 5 w 47"/>
                <a:gd name="T9" fmla="*/ 10 h 39"/>
                <a:gd name="T10" fmla="*/ 2 w 47"/>
                <a:gd name="T11" fmla="*/ 14 h 39"/>
                <a:gd name="T12" fmla="*/ 5 w 47"/>
                <a:gd name="T13" fmla="*/ 12 h 39"/>
                <a:gd name="T14" fmla="*/ 19 w 47"/>
                <a:gd name="T15" fmla="*/ 7 h 39"/>
                <a:gd name="T16" fmla="*/ 19 w 47"/>
                <a:gd name="T17" fmla="*/ 7 h 39"/>
                <a:gd name="T18" fmla="*/ 17 w 47"/>
                <a:gd name="T19" fmla="*/ 33 h 39"/>
                <a:gd name="T20" fmla="*/ 16 w 47"/>
                <a:gd name="T21" fmla="*/ 28 h 39"/>
                <a:gd name="T22" fmla="*/ 11 w 47"/>
                <a:gd name="T23" fmla="*/ 29 h 39"/>
                <a:gd name="T24" fmla="*/ 13 w 47"/>
                <a:gd name="T25" fmla="*/ 32 h 39"/>
                <a:gd name="T26" fmla="*/ 24 w 47"/>
                <a:gd name="T27" fmla="*/ 33 h 39"/>
                <a:gd name="T28" fmla="*/ 28 w 47"/>
                <a:gd name="T29" fmla="*/ 31 h 39"/>
                <a:gd name="T30" fmla="*/ 30 w 47"/>
                <a:gd name="T31" fmla="*/ 25 h 39"/>
                <a:gd name="T32" fmla="*/ 25 w 47"/>
                <a:gd name="T33" fmla="*/ 23 h 39"/>
                <a:gd name="T34" fmla="*/ 24 w 47"/>
                <a:gd name="T35" fmla="*/ 25 h 39"/>
                <a:gd name="T36" fmla="*/ 25 w 47"/>
                <a:gd name="T37" fmla="*/ 22 h 39"/>
                <a:gd name="T38" fmla="*/ 22 w 47"/>
                <a:gd name="T39" fmla="*/ 25 h 39"/>
                <a:gd name="T40" fmla="*/ 19 w 47"/>
                <a:gd name="T41" fmla="*/ 26 h 39"/>
                <a:gd name="T42" fmla="*/ 21 w 47"/>
                <a:gd name="T43" fmla="*/ 29 h 39"/>
                <a:gd name="T44" fmla="*/ 19 w 47"/>
                <a:gd name="T45" fmla="*/ 33 h 39"/>
                <a:gd name="T46" fmla="*/ 19 w 47"/>
                <a:gd name="T47" fmla="*/ 33 h 39"/>
                <a:gd name="T48" fmla="*/ 10 w 47"/>
                <a:gd name="T49" fmla="*/ 33 h 39"/>
                <a:gd name="T50" fmla="*/ 16 w 47"/>
                <a:gd name="T51" fmla="*/ 36 h 39"/>
                <a:gd name="T52" fmla="*/ 17 w 47"/>
                <a:gd name="T53" fmla="*/ 23 h 39"/>
                <a:gd name="T54" fmla="*/ 17 w 47"/>
                <a:gd name="T55" fmla="*/ 28 h 39"/>
                <a:gd name="T56" fmla="*/ 30 w 47"/>
                <a:gd name="T57" fmla="*/ 34 h 39"/>
                <a:gd name="T58" fmla="*/ 24 w 47"/>
                <a:gd name="T59" fmla="*/ 35 h 39"/>
                <a:gd name="T60" fmla="*/ 27 w 47"/>
                <a:gd name="T61" fmla="*/ 36 h 39"/>
                <a:gd name="T62" fmla="*/ 20 w 47"/>
                <a:gd name="T63" fmla="*/ 35 h 39"/>
                <a:gd name="T64" fmla="*/ 22 w 47"/>
                <a:gd name="T65" fmla="*/ 38 h 39"/>
                <a:gd name="T66" fmla="*/ 23 w 47"/>
                <a:gd name="T67" fmla="*/ 36 h 39"/>
                <a:gd name="T68" fmla="*/ 46 w 47"/>
                <a:gd name="T69" fmla="*/ 33 h 39"/>
                <a:gd name="T70" fmla="*/ 45 w 47"/>
                <a:gd name="T71" fmla="*/ 30 h 39"/>
                <a:gd name="T72" fmla="*/ 6 w 47"/>
                <a:gd name="T73" fmla="*/ 35 h 39"/>
                <a:gd name="T74" fmla="*/ 10 w 47"/>
                <a:gd name="T75" fmla="*/ 35 h 39"/>
                <a:gd name="T76" fmla="*/ 11 w 47"/>
                <a:gd name="T77" fmla="*/ 31 h 39"/>
                <a:gd name="T78" fmla="*/ 9 w 47"/>
                <a:gd name="T79" fmla="*/ 28 h 39"/>
                <a:gd name="T80" fmla="*/ 12 w 47"/>
                <a:gd name="T81" fmla="*/ 25 h 39"/>
                <a:gd name="T82" fmla="*/ 14 w 47"/>
                <a:gd name="T83" fmla="*/ 22 h 39"/>
                <a:gd name="T84" fmla="*/ 17 w 47"/>
                <a:gd name="T85" fmla="*/ 19 h 39"/>
                <a:gd name="T86" fmla="*/ 16 w 47"/>
                <a:gd name="T87" fmla="*/ 16 h 39"/>
                <a:gd name="T88" fmla="*/ 13 w 47"/>
                <a:gd name="T89" fmla="*/ 14 h 39"/>
                <a:gd name="T90" fmla="*/ 13 w 47"/>
                <a:gd name="T91" fmla="*/ 9 h 39"/>
                <a:gd name="T92" fmla="*/ 8 w 47"/>
                <a:gd name="T93" fmla="*/ 14 h 39"/>
                <a:gd name="T94" fmla="*/ 6 w 47"/>
                <a:gd name="T95" fmla="*/ 12 h 39"/>
                <a:gd name="T96" fmla="*/ 3 w 47"/>
                <a:gd name="T97" fmla="*/ 14 h 39"/>
                <a:gd name="T98" fmla="*/ 0 w 47"/>
                <a:gd name="T99" fmla="*/ 15 h 39"/>
                <a:gd name="T100" fmla="*/ 2 w 47"/>
                <a:gd name="T101" fmla="*/ 23 h 39"/>
                <a:gd name="T102" fmla="*/ 0 w 47"/>
                <a:gd name="T103" fmla="*/ 22 h 39"/>
                <a:gd name="T104" fmla="*/ 1 w 47"/>
                <a:gd name="T105" fmla="*/ 27 h 39"/>
                <a:gd name="T106" fmla="*/ 4 w 47"/>
                <a:gd name="T107" fmla="*/ 3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7" h="39">
                  <a:moveTo>
                    <a:pt x="2" y="14"/>
                  </a:moveTo>
                  <a:cubicBezTo>
                    <a:pt x="1" y="13"/>
                    <a:pt x="2" y="13"/>
                    <a:pt x="1" y="13"/>
                  </a:cubicBezTo>
                  <a:cubicBezTo>
                    <a:pt x="1" y="13"/>
                    <a:pt x="1" y="13"/>
                    <a:pt x="1" y="12"/>
                  </a:cubicBezTo>
                  <a:cubicBezTo>
                    <a:pt x="1" y="12"/>
                    <a:pt x="2" y="11"/>
                    <a:pt x="2" y="10"/>
                  </a:cubicBezTo>
                  <a:cubicBezTo>
                    <a:pt x="2" y="10"/>
                    <a:pt x="3" y="9"/>
                    <a:pt x="3" y="8"/>
                  </a:cubicBezTo>
                  <a:cubicBezTo>
                    <a:pt x="4" y="8"/>
                    <a:pt x="4" y="9"/>
                    <a:pt x="5" y="8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8" y="8"/>
                    <a:pt x="9" y="8"/>
                    <a:pt x="10" y="7"/>
                  </a:cubicBezTo>
                  <a:cubicBezTo>
                    <a:pt x="11" y="6"/>
                    <a:pt x="11" y="4"/>
                    <a:pt x="12" y="3"/>
                  </a:cubicBezTo>
                  <a:cubicBezTo>
                    <a:pt x="13" y="2"/>
                    <a:pt x="14" y="2"/>
                    <a:pt x="15" y="2"/>
                  </a:cubicBezTo>
                  <a:cubicBezTo>
                    <a:pt x="15" y="1"/>
                    <a:pt x="16" y="0"/>
                    <a:pt x="17" y="0"/>
                  </a:cubicBezTo>
                  <a:cubicBezTo>
                    <a:pt x="17" y="0"/>
                    <a:pt x="16" y="1"/>
                    <a:pt x="16" y="2"/>
                  </a:cubicBezTo>
                  <a:cubicBezTo>
                    <a:pt x="15" y="2"/>
                    <a:pt x="16" y="3"/>
                    <a:pt x="16" y="4"/>
                  </a:cubicBezTo>
                  <a:cubicBezTo>
                    <a:pt x="16" y="4"/>
                    <a:pt x="16" y="5"/>
                    <a:pt x="16" y="6"/>
                  </a:cubicBezTo>
                  <a:cubicBezTo>
                    <a:pt x="16" y="7"/>
                    <a:pt x="16" y="7"/>
                    <a:pt x="16" y="8"/>
                  </a:cubicBezTo>
                  <a:cubicBezTo>
                    <a:pt x="15" y="8"/>
                    <a:pt x="15" y="10"/>
                    <a:pt x="14" y="10"/>
                  </a:cubicBezTo>
                  <a:cubicBezTo>
                    <a:pt x="14" y="10"/>
                    <a:pt x="14" y="9"/>
                    <a:pt x="14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9"/>
                    <a:pt x="12" y="8"/>
                    <a:pt x="11" y="8"/>
                  </a:cubicBezTo>
                  <a:cubicBezTo>
                    <a:pt x="11" y="8"/>
                    <a:pt x="11" y="9"/>
                    <a:pt x="11" y="9"/>
                  </a:cubicBezTo>
                  <a:cubicBezTo>
                    <a:pt x="10" y="9"/>
                    <a:pt x="10" y="9"/>
                    <a:pt x="9" y="9"/>
                  </a:cubicBezTo>
                  <a:cubicBezTo>
                    <a:pt x="9" y="9"/>
                    <a:pt x="8" y="10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9"/>
                    <a:pt x="6" y="9"/>
                    <a:pt x="6" y="9"/>
                  </a:cubicBezTo>
                  <a:cubicBezTo>
                    <a:pt x="6" y="10"/>
                    <a:pt x="5" y="10"/>
                    <a:pt x="5" y="10"/>
                  </a:cubicBezTo>
                  <a:cubicBezTo>
                    <a:pt x="4" y="10"/>
                    <a:pt x="4" y="10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3"/>
                    <a:pt x="2" y="14"/>
                  </a:cubicBezTo>
                  <a:cubicBezTo>
                    <a:pt x="2" y="13"/>
                    <a:pt x="2" y="13"/>
                    <a:pt x="2" y="14"/>
                  </a:cubicBezTo>
                  <a:close/>
                  <a:moveTo>
                    <a:pt x="5" y="11"/>
                  </a:moveTo>
                  <a:cubicBezTo>
                    <a:pt x="5" y="11"/>
                    <a:pt x="4" y="11"/>
                    <a:pt x="4" y="11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3" y="12"/>
                    <a:pt x="2" y="13"/>
                    <a:pt x="3" y="13"/>
                  </a:cubicBezTo>
                  <a:cubicBezTo>
                    <a:pt x="4" y="14"/>
                    <a:pt x="5" y="13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0"/>
                  </a:cubicBezTo>
                  <a:cubicBezTo>
                    <a:pt x="5" y="10"/>
                    <a:pt x="5" y="10"/>
                    <a:pt x="5" y="11"/>
                  </a:cubicBezTo>
                  <a:close/>
                  <a:moveTo>
                    <a:pt x="19" y="7"/>
                  </a:move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0" y="6"/>
                  </a:cubicBezTo>
                  <a:cubicBezTo>
                    <a:pt x="20" y="6"/>
                    <a:pt x="21" y="6"/>
                    <a:pt x="20" y="6"/>
                  </a:cubicBezTo>
                  <a:cubicBezTo>
                    <a:pt x="20" y="6"/>
                    <a:pt x="20" y="6"/>
                    <a:pt x="20" y="5"/>
                  </a:cubicBezTo>
                  <a:cubicBezTo>
                    <a:pt x="19" y="6"/>
                    <a:pt x="18" y="6"/>
                    <a:pt x="19" y="7"/>
                  </a:cubicBezTo>
                  <a:cubicBezTo>
                    <a:pt x="19" y="7"/>
                    <a:pt x="19" y="6"/>
                    <a:pt x="19" y="7"/>
                  </a:cubicBezTo>
                  <a:close/>
                  <a:moveTo>
                    <a:pt x="13" y="32"/>
                  </a:moveTo>
                  <a:cubicBezTo>
                    <a:pt x="14" y="32"/>
                    <a:pt x="14" y="32"/>
                    <a:pt x="14" y="32"/>
                  </a:cubicBezTo>
                  <a:cubicBezTo>
                    <a:pt x="14" y="33"/>
                    <a:pt x="15" y="33"/>
                    <a:pt x="15" y="33"/>
                  </a:cubicBezTo>
                  <a:cubicBezTo>
                    <a:pt x="15" y="33"/>
                    <a:pt x="15" y="33"/>
                    <a:pt x="16" y="33"/>
                  </a:cubicBezTo>
                  <a:cubicBezTo>
                    <a:pt x="16" y="33"/>
                    <a:pt x="17" y="33"/>
                    <a:pt x="17" y="33"/>
                  </a:cubicBezTo>
                  <a:cubicBezTo>
                    <a:pt x="18" y="33"/>
                    <a:pt x="18" y="32"/>
                    <a:pt x="18" y="32"/>
                  </a:cubicBezTo>
                  <a:cubicBezTo>
                    <a:pt x="18" y="31"/>
                    <a:pt x="18" y="30"/>
                    <a:pt x="18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5" y="28"/>
                    <a:pt x="16" y="28"/>
                    <a:pt x="16" y="28"/>
                  </a:cubicBezTo>
                  <a:cubicBezTo>
                    <a:pt x="16" y="27"/>
                    <a:pt x="16" y="27"/>
                    <a:pt x="15" y="27"/>
                  </a:cubicBezTo>
                  <a:cubicBezTo>
                    <a:pt x="15" y="26"/>
                    <a:pt x="14" y="27"/>
                    <a:pt x="14" y="27"/>
                  </a:cubicBezTo>
                  <a:cubicBezTo>
                    <a:pt x="13" y="27"/>
                    <a:pt x="12" y="28"/>
                    <a:pt x="12" y="28"/>
                  </a:cubicBezTo>
                  <a:cubicBezTo>
                    <a:pt x="12" y="28"/>
                    <a:pt x="12" y="27"/>
                    <a:pt x="11" y="27"/>
                  </a:cubicBezTo>
                  <a:cubicBezTo>
                    <a:pt x="11" y="27"/>
                    <a:pt x="11" y="28"/>
                    <a:pt x="11" y="29"/>
                  </a:cubicBezTo>
                  <a:cubicBezTo>
                    <a:pt x="11" y="29"/>
                    <a:pt x="11" y="29"/>
                    <a:pt x="12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1"/>
                    <a:pt x="13" y="31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lose/>
                  <a:moveTo>
                    <a:pt x="22" y="31"/>
                  </a:moveTo>
                  <a:cubicBezTo>
                    <a:pt x="23" y="31"/>
                    <a:pt x="23" y="32"/>
                    <a:pt x="24" y="32"/>
                  </a:cubicBezTo>
                  <a:cubicBezTo>
                    <a:pt x="24" y="31"/>
                    <a:pt x="24" y="31"/>
                    <a:pt x="24" y="32"/>
                  </a:cubicBezTo>
                  <a:cubicBezTo>
                    <a:pt x="24" y="32"/>
                    <a:pt x="25" y="32"/>
                    <a:pt x="25" y="32"/>
                  </a:cubicBezTo>
                  <a:cubicBezTo>
                    <a:pt x="24" y="32"/>
                    <a:pt x="24" y="33"/>
                    <a:pt x="24" y="33"/>
                  </a:cubicBezTo>
                  <a:cubicBezTo>
                    <a:pt x="24" y="33"/>
                    <a:pt x="25" y="34"/>
                    <a:pt x="25" y="34"/>
                  </a:cubicBezTo>
                  <a:cubicBezTo>
                    <a:pt x="26" y="34"/>
                    <a:pt x="27" y="34"/>
                    <a:pt x="27" y="34"/>
                  </a:cubicBezTo>
                  <a:cubicBezTo>
                    <a:pt x="27" y="34"/>
                    <a:pt x="27" y="33"/>
                    <a:pt x="27" y="32"/>
                  </a:cubicBezTo>
                  <a:cubicBezTo>
                    <a:pt x="27" y="32"/>
                    <a:pt x="26" y="32"/>
                    <a:pt x="27" y="32"/>
                  </a:cubicBezTo>
                  <a:cubicBezTo>
                    <a:pt x="27" y="31"/>
                    <a:pt x="27" y="31"/>
                    <a:pt x="28" y="31"/>
                  </a:cubicBezTo>
                  <a:cubicBezTo>
                    <a:pt x="28" y="31"/>
                    <a:pt x="30" y="31"/>
                    <a:pt x="29" y="29"/>
                  </a:cubicBezTo>
                  <a:cubicBezTo>
                    <a:pt x="29" y="29"/>
                    <a:pt x="28" y="29"/>
                    <a:pt x="28" y="29"/>
                  </a:cubicBezTo>
                  <a:cubicBezTo>
                    <a:pt x="27" y="28"/>
                    <a:pt x="28" y="28"/>
                    <a:pt x="28" y="27"/>
                  </a:cubicBezTo>
                  <a:cubicBezTo>
                    <a:pt x="29" y="27"/>
                    <a:pt x="29" y="26"/>
                    <a:pt x="29" y="26"/>
                  </a:cubicBezTo>
                  <a:cubicBezTo>
                    <a:pt x="30" y="26"/>
                    <a:pt x="30" y="25"/>
                    <a:pt x="30" y="25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2"/>
                    <a:pt x="31" y="22"/>
                    <a:pt x="30" y="21"/>
                  </a:cubicBezTo>
                  <a:cubicBezTo>
                    <a:pt x="30" y="21"/>
                    <a:pt x="29" y="21"/>
                    <a:pt x="29" y="20"/>
                  </a:cubicBezTo>
                  <a:cubicBezTo>
                    <a:pt x="28" y="20"/>
                    <a:pt x="27" y="21"/>
                    <a:pt x="27" y="21"/>
                  </a:cubicBezTo>
                  <a:cubicBezTo>
                    <a:pt x="26" y="22"/>
                    <a:pt x="25" y="22"/>
                    <a:pt x="25" y="23"/>
                  </a:cubicBezTo>
                  <a:cubicBezTo>
                    <a:pt x="25" y="23"/>
                    <a:pt x="26" y="23"/>
                    <a:pt x="26" y="24"/>
                  </a:cubicBezTo>
                  <a:cubicBezTo>
                    <a:pt x="26" y="24"/>
                    <a:pt x="26" y="24"/>
                    <a:pt x="25" y="24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5" y="25"/>
                    <a:pt x="25" y="24"/>
                  </a:cubicBezTo>
                  <a:cubicBezTo>
                    <a:pt x="24" y="24"/>
                    <a:pt x="24" y="25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3"/>
                    <a:pt x="24" y="23"/>
                  </a:cubicBezTo>
                  <a:cubicBezTo>
                    <a:pt x="24" y="23"/>
                    <a:pt x="25" y="23"/>
                    <a:pt x="25" y="22"/>
                  </a:cubicBezTo>
                  <a:cubicBezTo>
                    <a:pt x="24" y="22"/>
                    <a:pt x="23" y="22"/>
                    <a:pt x="23" y="22"/>
                  </a:cubicBezTo>
                  <a:cubicBezTo>
                    <a:pt x="22" y="22"/>
                    <a:pt x="21" y="22"/>
                    <a:pt x="21" y="22"/>
                  </a:cubicBezTo>
                  <a:cubicBezTo>
                    <a:pt x="21" y="23"/>
                    <a:pt x="24" y="22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2" y="25"/>
                    <a:pt x="22" y="25"/>
                  </a:cubicBezTo>
                  <a:cubicBezTo>
                    <a:pt x="22" y="25"/>
                    <a:pt x="22" y="25"/>
                    <a:pt x="21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6"/>
                    <a:pt x="20" y="25"/>
                    <a:pt x="20" y="25"/>
                  </a:cubicBezTo>
                  <a:cubicBezTo>
                    <a:pt x="20" y="25"/>
                    <a:pt x="19" y="25"/>
                    <a:pt x="19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20" y="26"/>
                  </a:cubicBezTo>
                  <a:cubicBezTo>
                    <a:pt x="20" y="26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8"/>
                    <a:pt x="20" y="27"/>
                    <a:pt x="20" y="28"/>
                  </a:cubicBezTo>
                  <a:cubicBezTo>
                    <a:pt x="20" y="28"/>
                    <a:pt x="21" y="28"/>
                    <a:pt x="21" y="29"/>
                  </a:cubicBezTo>
                  <a:cubicBezTo>
                    <a:pt x="21" y="29"/>
                    <a:pt x="20" y="29"/>
                    <a:pt x="20" y="30"/>
                  </a:cubicBezTo>
                  <a:cubicBezTo>
                    <a:pt x="21" y="30"/>
                    <a:pt x="21" y="31"/>
                    <a:pt x="21" y="31"/>
                  </a:cubicBezTo>
                  <a:cubicBezTo>
                    <a:pt x="22" y="31"/>
                    <a:pt x="22" y="31"/>
                    <a:pt x="22" y="31"/>
                  </a:cubicBezTo>
                  <a:close/>
                  <a:moveTo>
                    <a:pt x="19" y="33"/>
                  </a:move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8" y="34"/>
                    <a:pt x="18" y="34"/>
                  </a:cubicBezTo>
                  <a:cubicBezTo>
                    <a:pt x="17" y="35"/>
                    <a:pt x="17" y="35"/>
                    <a:pt x="17" y="36"/>
                  </a:cubicBezTo>
                  <a:cubicBezTo>
                    <a:pt x="17" y="37"/>
                    <a:pt x="17" y="37"/>
                    <a:pt x="18" y="36"/>
                  </a:cubicBezTo>
                  <a:cubicBezTo>
                    <a:pt x="18" y="35"/>
                    <a:pt x="19" y="34"/>
                    <a:pt x="19" y="34"/>
                  </a:cubicBezTo>
                  <a:cubicBezTo>
                    <a:pt x="19" y="34"/>
                    <a:pt x="19" y="34"/>
                    <a:pt x="19" y="33"/>
                  </a:cubicBezTo>
                  <a:close/>
                  <a:moveTo>
                    <a:pt x="12" y="34"/>
                  </a:moveTo>
                  <a:cubicBezTo>
                    <a:pt x="12" y="35"/>
                    <a:pt x="11" y="35"/>
                    <a:pt x="12" y="35"/>
                  </a:cubicBezTo>
                  <a:cubicBezTo>
                    <a:pt x="12" y="35"/>
                    <a:pt x="13" y="35"/>
                    <a:pt x="13" y="35"/>
                  </a:cubicBezTo>
                  <a:cubicBezTo>
                    <a:pt x="13" y="34"/>
                    <a:pt x="12" y="33"/>
                    <a:pt x="11" y="33"/>
                  </a:cubicBezTo>
                  <a:cubicBezTo>
                    <a:pt x="11" y="33"/>
                    <a:pt x="11" y="32"/>
                    <a:pt x="10" y="33"/>
                  </a:cubicBezTo>
                  <a:cubicBezTo>
                    <a:pt x="10" y="33"/>
                    <a:pt x="11" y="34"/>
                    <a:pt x="12" y="34"/>
                  </a:cubicBezTo>
                  <a:cubicBezTo>
                    <a:pt x="12" y="35"/>
                    <a:pt x="11" y="34"/>
                    <a:pt x="12" y="34"/>
                  </a:cubicBezTo>
                  <a:close/>
                  <a:moveTo>
                    <a:pt x="14" y="35"/>
                  </a:moveTo>
                  <a:cubicBezTo>
                    <a:pt x="14" y="35"/>
                    <a:pt x="15" y="35"/>
                    <a:pt x="15" y="35"/>
                  </a:cubicBezTo>
                  <a:cubicBezTo>
                    <a:pt x="15" y="36"/>
                    <a:pt x="16" y="36"/>
                    <a:pt x="16" y="36"/>
                  </a:cubicBezTo>
                  <a:cubicBezTo>
                    <a:pt x="16" y="35"/>
                    <a:pt x="14" y="34"/>
                    <a:pt x="14" y="35"/>
                  </a:cubicBezTo>
                  <a:cubicBezTo>
                    <a:pt x="14" y="35"/>
                    <a:pt x="14" y="34"/>
                    <a:pt x="14" y="35"/>
                  </a:cubicBezTo>
                  <a:close/>
                  <a:moveTo>
                    <a:pt x="16" y="24"/>
                  </a:moveTo>
                  <a:cubicBezTo>
                    <a:pt x="16" y="25"/>
                    <a:pt x="17" y="25"/>
                    <a:pt x="17" y="24"/>
                  </a:cubicBezTo>
                  <a:cubicBezTo>
                    <a:pt x="17" y="24"/>
                    <a:pt x="17" y="24"/>
                    <a:pt x="17" y="23"/>
                  </a:cubicBezTo>
                  <a:cubicBezTo>
                    <a:pt x="17" y="23"/>
                    <a:pt x="16" y="22"/>
                    <a:pt x="16" y="22"/>
                  </a:cubicBezTo>
                  <a:cubicBezTo>
                    <a:pt x="16" y="22"/>
                    <a:pt x="16" y="23"/>
                    <a:pt x="16" y="24"/>
                  </a:cubicBezTo>
                  <a:cubicBezTo>
                    <a:pt x="16" y="24"/>
                    <a:pt x="16" y="23"/>
                    <a:pt x="16" y="24"/>
                  </a:cubicBezTo>
                  <a:close/>
                  <a:moveTo>
                    <a:pt x="17" y="27"/>
                  </a:moveTo>
                  <a:cubicBezTo>
                    <a:pt x="17" y="27"/>
                    <a:pt x="16" y="29"/>
                    <a:pt x="17" y="28"/>
                  </a:cubicBezTo>
                  <a:cubicBezTo>
                    <a:pt x="18" y="28"/>
                    <a:pt x="18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lose/>
                  <a:moveTo>
                    <a:pt x="27" y="35"/>
                  </a:moveTo>
                  <a:cubicBezTo>
                    <a:pt x="28" y="36"/>
                    <a:pt x="28" y="34"/>
                    <a:pt x="29" y="34"/>
                  </a:cubicBezTo>
                  <a:cubicBezTo>
                    <a:pt x="29" y="34"/>
                    <a:pt x="30" y="35"/>
                    <a:pt x="30" y="34"/>
                  </a:cubicBezTo>
                  <a:cubicBezTo>
                    <a:pt x="29" y="33"/>
                    <a:pt x="28" y="33"/>
                    <a:pt x="28" y="33"/>
                  </a:cubicBezTo>
                  <a:cubicBezTo>
                    <a:pt x="28" y="33"/>
                    <a:pt x="28" y="34"/>
                    <a:pt x="28" y="34"/>
                  </a:cubicBezTo>
                  <a:cubicBezTo>
                    <a:pt x="27" y="34"/>
                    <a:pt x="27" y="34"/>
                    <a:pt x="27" y="35"/>
                  </a:cubicBezTo>
                  <a:cubicBezTo>
                    <a:pt x="27" y="35"/>
                    <a:pt x="27" y="34"/>
                    <a:pt x="27" y="35"/>
                  </a:cubicBezTo>
                  <a:close/>
                  <a:moveTo>
                    <a:pt x="24" y="35"/>
                  </a:moveTo>
                  <a:cubicBezTo>
                    <a:pt x="24" y="35"/>
                    <a:pt x="25" y="36"/>
                    <a:pt x="25" y="37"/>
                  </a:cubicBezTo>
                  <a:cubicBezTo>
                    <a:pt x="25" y="37"/>
                    <a:pt x="25" y="38"/>
                    <a:pt x="25" y="38"/>
                  </a:cubicBezTo>
                  <a:cubicBezTo>
                    <a:pt x="25" y="38"/>
                    <a:pt x="25" y="39"/>
                    <a:pt x="26" y="39"/>
                  </a:cubicBezTo>
                  <a:cubicBezTo>
                    <a:pt x="26" y="39"/>
                    <a:pt x="26" y="37"/>
                    <a:pt x="26" y="37"/>
                  </a:cubicBezTo>
                  <a:cubicBezTo>
                    <a:pt x="26" y="37"/>
                    <a:pt x="27" y="36"/>
                    <a:pt x="27" y="36"/>
                  </a:cubicBezTo>
                  <a:cubicBezTo>
                    <a:pt x="27" y="35"/>
                    <a:pt x="26" y="35"/>
                    <a:pt x="26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4" y="34"/>
                    <a:pt x="24" y="34"/>
                    <a:pt x="24" y="35"/>
                  </a:cubicBezTo>
                  <a:close/>
                  <a:moveTo>
                    <a:pt x="21" y="34"/>
                  </a:moveTo>
                  <a:cubicBezTo>
                    <a:pt x="20" y="34"/>
                    <a:pt x="20" y="34"/>
                    <a:pt x="20" y="35"/>
                  </a:cubicBezTo>
                  <a:cubicBezTo>
                    <a:pt x="19" y="35"/>
                    <a:pt x="20" y="35"/>
                    <a:pt x="20" y="35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19" y="36"/>
                    <a:pt x="20" y="37"/>
                  </a:cubicBezTo>
                  <a:cubicBezTo>
                    <a:pt x="20" y="37"/>
                    <a:pt x="20" y="37"/>
                    <a:pt x="21" y="37"/>
                  </a:cubicBezTo>
                  <a:cubicBezTo>
                    <a:pt x="21" y="37"/>
                    <a:pt x="21" y="37"/>
                    <a:pt x="22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4" y="38"/>
                    <a:pt x="25" y="38"/>
                    <a:pt x="25" y="37"/>
                  </a:cubicBezTo>
                  <a:cubicBezTo>
                    <a:pt x="25" y="37"/>
                    <a:pt x="24" y="35"/>
                    <a:pt x="24" y="35"/>
                  </a:cubicBezTo>
                  <a:cubicBezTo>
                    <a:pt x="23" y="35"/>
                    <a:pt x="23" y="36"/>
                    <a:pt x="23" y="36"/>
                  </a:cubicBezTo>
                  <a:cubicBezTo>
                    <a:pt x="22" y="36"/>
                    <a:pt x="22" y="35"/>
                    <a:pt x="22" y="35"/>
                  </a:cubicBezTo>
                  <a:cubicBezTo>
                    <a:pt x="22" y="35"/>
                    <a:pt x="21" y="35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lose/>
                  <a:moveTo>
                    <a:pt x="44" y="33"/>
                  </a:moveTo>
                  <a:cubicBezTo>
                    <a:pt x="45" y="33"/>
                    <a:pt x="45" y="33"/>
                    <a:pt x="46" y="33"/>
                  </a:cubicBezTo>
                  <a:cubicBezTo>
                    <a:pt x="46" y="33"/>
                    <a:pt x="46" y="34"/>
                    <a:pt x="47" y="34"/>
                  </a:cubicBezTo>
                  <a:cubicBezTo>
                    <a:pt x="47" y="34"/>
                    <a:pt x="47" y="33"/>
                    <a:pt x="47" y="33"/>
                  </a:cubicBezTo>
                  <a:cubicBezTo>
                    <a:pt x="47" y="33"/>
                    <a:pt x="47" y="32"/>
                    <a:pt x="47" y="32"/>
                  </a:cubicBezTo>
                  <a:cubicBezTo>
                    <a:pt x="47" y="32"/>
                    <a:pt x="46" y="31"/>
                    <a:pt x="46" y="31"/>
                  </a:cubicBezTo>
                  <a:cubicBezTo>
                    <a:pt x="46" y="31"/>
                    <a:pt x="45" y="30"/>
                    <a:pt x="45" y="30"/>
                  </a:cubicBezTo>
                  <a:cubicBezTo>
                    <a:pt x="45" y="30"/>
                    <a:pt x="44" y="31"/>
                    <a:pt x="44" y="31"/>
                  </a:cubicBezTo>
                  <a:cubicBezTo>
                    <a:pt x="44" y="31"/>
                    <a:pt x="44" y="31"/>
                    <a:pt x="44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4" y="32"/>
                    <a:pt x="44" y="33"/>
                    <a:pt x="44" y="33"/>
                  </a:cubicBezTo>
                  <a:close/>
                  <a:moveTo>
                    <a:pt x="6" y="35"/>
                  </a:moveTo>
                  <a:cubicBezTo>
                    <a:pt x="6" y="35"/>
                    <a:pt x="7" y="35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8" y="36"/>
                    <a:pt x="9" y="36"/>
                    <a:pt x="9" y="36"/>
                  </a:cubicBezTo>
                  <a:cubicBezTo>
                    <a:pt x="9" y="36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1" y="35"/>
                    <a:pt x="10" y="35"/>
                    <a:pt x="11" y="35"/>
                  </a:cubicBezTo>
                  <a:cubicBezTo>
                    <a:pt x="11" y="35"/>
                    <a:pt x="11" y="34"/>
                    <a:pt x="11" y="34"/>
                  </a:cubicBezTo>
                  <a:cubicBezTo>
                    <a:pt x="11" y="33"/>
                    <a:pt x="10" y="33"/>
                    <a:pt x="9" y="33"/>
                  </a:cubicBezTo>
                  <a:cubicBezTo>
                    <a:pt x="9" y="33"/>
                    <a:pt x="10" y="32"/>
                    <a:pt x="9" y="32"/>
                  </a:cubicBezTo>
                  <a:cubicBezTo>
                    <a:pt x="9" y="31"/>
                    <a:pt x="10" y="32"/>
                    <a:pt x="11" y="31"/>
                  </a:cubicBezTo>
                  <a:cubicBezTo>
                    <a:pt x="11" y="31"/>
                    <a:pt x="10" y="30"/>
                    <a:pt x="10" y="30"/>
                  </a:cubicBezTo>
                  <a:cubicBezTo>
                    <a:pt x="10" y="30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0" y="28"/>
                    <a:pt x="10" y="28"/>
                    <a:pt x="11" y="27"/>
                  </a:cubicBezTo>
                  <a:cubicBezTo>
                    <a:pt x="11" y="27"/>
                    <a:pt x="11" y="27"/>
                    <a:pt x="12" y="27"/>
                  </a:cubicBezTo>
                  <a:cubicBezTo>
                    <a:pt x="12" y="26"/>
                    <a:pt x="10" y="26"/>
                    <a:pt x="10" y="26"/>
                  </a:cubicBezTo>
                  <a:cubicBezTo>
                    <a:pt x="10" y="25"/>
                    <a:pt x="11" y="26"/>
                    <a:pt x="11" y="26"/>
                  </a:cubicBezTo>
                  <a:cubicBezTo>
                    <a:pt x="11" y="26"/>
                    <a:pt x="12" y="26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4"/>
                    <a:pt x="13" y="24"/>
                  </a:cubicBezTo>
                  <a:cubicBezTo>
                    <a:pt x="13" y="24"/>
                    <a:pt x="12" y="24"/>
                    <a:pt x="12" y="24"/>
                  </a:cubicBezTo>
                  <a:cubicBezTo>
                    <a:pt x="13" y="24"/>
                    <a:pt x="13" y="23"/>
                    <a:pt x="14" y="24"/>
                  </a:cubicBezTo>
                  <a:cubicBezTo>
                    <a:pt x="14" y="24"/>
                    <a:pt x="14" y="22"/>
                    <a:pt x="14" y="22"/>
                  </a:cubicBezTo>
                  <a:cubicBezTo>
                    <a:pt x="14" y="21"/>
                    <a:pt x="14" y="20"/>
                    <a:pt x="15" y="19"/>
                  </a:cubicBezTo>
                  <a:cubicBezTo>
                    <a:pt x="15" y="19"/>
                    <a:pt x="15" y="18"/>
                    <a:pt x="16" y="19"/>
                  </a:cubicBezTo>
                  <a:cubicBezTo>
                    <a:pt x="16" y="19"/>
                    <a:pt x="15" y="19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2"/>
                    <a:pt x="16" y="19"/>
                    <a:pt x="17" y="19"/>
                  </a:cubicBezTo>
                  <a:cubicBezTo>
                    <a:pt x="17" y="19"/>
                    <a:pt x="17" y="19"/>
                    <a:pt x="17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19"/>
                    <a:pt x="19" y="18"/>
                    <a:pt x="19" y="17"/>
                  </a:cubicBezTo>
                  <a:cubicBezTo>
                    <a:pt x="19" y="16"/>
                    <a:pt x="18" y="16"/>
                    <a:pt x="17" y="16"/>
                  </a:cubicBezTo>
                  <a:cubicBezTo>
                    <a:pt x="17" y="16"/>
                    <a:pt x="16" y="16"/>
                    <a:pt x="16" y="16"/>
                  </a:cubicBezTo>
                  <a:cubicBezTo>
                    <a:pt x="16" y="16"/>
                    <a:pt x="16" y="16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5"/>
                    <a:pt x="14" y="16"/>
                    <a:pt x="14" y="16"/>
                  </a:cubicBezTo>
                  <a:cubicBezTo>
                    <a:pt x="14" y="15"/>
                    <a:pt x="16" y="14"/>
                    <a:pt x="15" y="13"/>
                  </a:cubicBezTo>
                  <a:cubicBezTo>
                    <a:pt x="14" y="13"/>
                    <a:pt x="14" y="13"/>
                    <a:pt x="13" y="14"/>
                  </a:cubicBezTo>
                  <a:cubicBezTo>
                    <a:pt x="13" y="14"/>
                    <a:pt x="12" y="14"/>
                    <a:pt x="12" y="14"/>
                  </a:cubicBezTo>
                  <a:cubicBezTo>
                    <a:pt x="12" y="14"/>
                    <a:pt x="13" y="14"/>
                    <a:pt x="13" y="13"/>
                  </a:cubicBezTo>
                  <a:cubicBezTo>
                    <a:pt x="14" y="13"/>
                    <a:pt x="14" y="13"/>
                    <a:pt x="15" y="13"/>
                  </a:cubicBezTo>
                  <a:cubicBezTo>
                    <a:pt x="15" y="12"/>
                    <a:pt x="15" y="11"/>
                    <a:pt x="15" y="10"/>
                  </a:cubicBezTo>
                  <a:cubicBezTo>
                    <a:pt x="14" y="10"/>
                    <a:pt x="14" y="9"/>
                    <a:pt x="13" y="9"/>
                  </a:cubicBezTo>
                  <a:cubicBezTo>
                    <a:pt x="12" y="9"/>
                    <a:pt x="12" y="9"/>
                    <a:pt x="11" y="9"/>
                  </a:cubicBezTo>
                  <a:cubicBezTo>
                    <a:pt x="11" y="9"/>
                    <a:pt x="11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9"/>
                    <a:pt x="7" y="10"/>
                    <a:pt x="7" y="12"/>
                  </a:cubicBezTo>
                  <a:cubicBezTo>
                    <a:pt x="7" y="13"/>
                    <a:pt x="8" y="13"/>
                    <a:pt x="8" y="14"/>
                  </a:cubicBezTo>
                  <a:cubicBezTo>
                    <a:pt x="8" y="14"/>
                    <a:pt x="8" y="16"/>
                    <a:pt x="8" y="15"/>
                  </a:cubicBezTo>
                  <a:cubicBezTo>
                    <a:pt x="7" y="15"/>
                    <a:pt x="8" y="14"/>
                    <a:pt x="7" y="14"/>
                  </a:cubicBezTo>
                  <a:cubicBezTo>
                    <a:pt x="7" y="14"/>
                    <a:pt x="6" y="16"/>
                    <a:pt x="6" y="15"/>
                  </a:cubicBezTo>
                  <a:cubicBezTo>
                    <a:pt x="6" y="14"/>
                    <a:pt x="7" y="13"/>
                    <a:pt x="7" y="13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4" y="14"/>
                    <a:pt x="4" y="14"/>
                    <a:pt x="4" y="15"/>
                  </a:cubicBezTo>
                  <a:cubicBezTo>
                    <a:pt x="4" y="15"/>
                    <a:pt x="4" y="15"/>
                    <a:pt x="5" y="16"/>
                  </a:cubicBezTo>
                  <a:cubicBezTo>
                    <a:pt x="5" y="16"/>
                    <a:pt x="4" y="16"/>
                    <a:pt x="3" y="16"/>
                  </a:cubicBezTo>
                  <a:cubicBezTo>
                    <a:pt x="3" y="15"/>
                    <a:pt x="3" y="15"/>
                    <a:pt x="3" y="14"/>
                  </a:cubicBezTo>
                  <a:cubicBezTo>
                    <a:pt x="2" y="14"/>
                    <a:pt x="3" y="14"/>
                    <a:pt x="3" y="15"/>
                  </a:cubicBezTo>
                  <a:cubicBezTo>
                    <a:pt x="3" y="15"/>
                    <a:pt x="2" y="15"/>
                    <a:pt x="2" y="15"/>
                  </a:cubicBezTo>
                  <a:cubicBezTo>
                    <a:pt x="2" y="15"/>
                    <a:pt x="1" y="15"/>
                    <a:pt x="1" y="15"/>
                  </a:cubicBezTo>
                  <a:cubicBezTo>
                    <a:pt x="1" y="15"/>
                    <a:pt x="1" y="14"/>
                    <a:pt x="1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0" y="19"/>
                    <a:pt x="0" y="20"/>
                    <a:pt x="0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3"/>
                    <a:pt x="1" y="23"/>
                    <a:pt x="0" y="23"/>
                  </a:cubicBezTo>
                  <a:cubicBezTo>
                    <a:pt x="0" y="22"/>
                    <a:pt x="0" y="21"/>
                    <a:pt x="0" y="21"/>
                  </a:cubicBezTo>
                  <a:cubicBezTo>
                    <a:pt x="0" y="21"/>
                    <a:pt x="0" y="22"/>
                    <a:pt x="0" y="22"/>
                  </a:cubicBezTo>
                  <a:cubicBezTo>
                    <a:pt x="0" y="23"/>
                    <a:pt x="0" y="23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0" y="26"/>
                    <a:pt x="0" y="27"/>
                    <a:pt x="0" y="28"/>
                  </a:cubicBezTo>
                  <a:cubicBezTo>
                    <a:pt x="0" y="28"/>
                    <a:pt x="1" y="28"/>
                    <a:pt x="1" y="28"/>
                  </a:cubicBezTo>
                  <a:cubicBezTo>
                    <a:pt x="1" y="28"/>
                    <a:pt x="1" y="27"/>
                    <a:pt x="1" y="27"/>
                  </a:cubicBezTo>
                  <a:cubicBezTo>
                    <a:pt x="1" y="27"/>
                    <a:pt x="1" y="27"/>
                    <a:pt x="2" y="27"/>
                  </a:cubicBezTo>
                  <a:cubicBezTo>
                    <a:pt x="2" y="28"/>
                    <a:pt x="2" y="28"/>
                    <a:pt x="2" y="29"/>
                  </a:cubicBezTo>
                  <a:cubicBezTo>
                    <a:pt x="2" y="29"/>
                    <a:pt x="2" y="29"/>
                    <a:pt x="2" y="30"/>
                  </a:cubicBezTo>
                  <a:cubicBezTo>
                    <a:pt x="2" y="29"/>
                    <a:pt x="2" y="28"/>
                    <a:pt x="3" y="29"/>
                  </a:cubicBezTo>
                  <a:cubicBezTo>
                    <a:pt x="4" y="29"/>
                    <a:pt x="4" y="30"/>
                    <a:pt x="4" y="30"/>
                  </a:cubicBezTo>
                  <a:cubicBezTo>
                    <a:pt x="4" y="31"/>
                    <a:pt x="4" y="32"/>
                    <a:pt x="4" y="33"/>
                  </a:cubicBezTo>
                  <a:cubicBezTo>
                    <a:pt x="4" y="33"/>
                    <a:pt x="4" y="35"/>
                    <a:pt x="4" y="35"/>
                  </a:cubicBezTo>
                  <a:cubicBezTo>
                    <a:pt x="4" y="35"/>
                    <a:pt x="5" y="35"/>
                    <a:pt x="6" y="35"/>
                  </a:cubicBezTo>
                  <a:close/>
                </a:path>
              </a:pathLst>
            </a:custGeom>
            <a:solidFill>
              <a:srgbClr val="8BDD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0" name="Freeform 816">
              <a:extLst>
                <a:ext uri="{FF2B5EF4-FFF2-40B4-BE49-F238E27FC236}">
                  <a16:creationId xmlns:a16="http://schemas.microsoft.com/office/drawing/2014/main" id="{EC3E525E-A6AB-ACF7-A05D-CE5AC4ECE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6588" y="3208338"/>
              <a:ext cx="192087" cy="112713"/>
            </a:xfrm>
            <a:custGeom>
              <a:avLst/>
              <a:gdLst>
                <a:gd name="T0" fmla="*/ 17 w 46"/>
                <a:gd name="T1" fmla="*/ 25 h 27"/>
                <a:gd name="T2" fmla="*/ 19 w 46"/>
                <a:gd name="T3" fmla="*/ 25 h 27"/>
                <a:gd name="T4" fmla="*/ 20 w 46"/>
                <a:gd name="T5" fmla="*/ 22 h 27"/>
                <a:gd name="T6" fmla="*/ 25 w 46"/>
                <a:gd name="T7" fmla="*/ 23 h 27"/>
                <a:gd name="T8" fmla="*/ 28 w 46"/>
                <a:gd name="T9" fmla="*/ 24 h 27"/>
                <a:gd name="T10" fmla="*/ 32 w 46"/>
                <a:gd name="T11" fmla="*/ 24 h 27"/>
                <a:gd name="T12" fmla="*/ 34 w 46"/>
                <a:gd name="T13" fmla="*/ 23 h 27"/>
                <a:gd name="T14" fmla="*/ 40 w 46"/>
                <a:gd name="T15" fmla="*/ 22 h 27"/>
                <a:gd name="T16" fmla="*/ 43 w 46"/>
                <a:gd name="T17" fmla="*/ 18 h 27"/>
                <a:gd name="T18" fmla="*/ 45 w 46"/>
                <a:gd name="T19" fmla="*/ 17 h 27"/>
                <a:gd name="T20" fmla="*/ 45 w 46"/>
                <a:gd name="T21" fmla="*/ 15 h 27"/>
                <a:gd name="T22" fmla="*/ 44 w 46"/>
                <a:gd name="T23" fmla="*/ 12 h 27"/>
                <a:gd name="T24" fmla="*/ 41 w 46"/>
                <a:gd name="T25" fmla="*/ 11 h 27"/>
                <a:gd name="T26" fmla="*/ 39 w 46"/>
                <a:gd name="T27" fmla="*/ 10 h 27"/>
                <a:gd name="T28" fmla="*/ 39 w 46"/>
                <a:gd name="T29" fmla="*/ 8 h 27"/>
                <a:gd name="T30" fmla="*/ 35 w 46"/>
                <a:gd name="T31" fmla="*/ 7 h 27"/>
                <a:gd name="T32" fmla="*/ 33 w 46"/>
                <a:gd name="T33" fmla="*/ 8 h 27"/>
                <a:gd name="T34" fmla="*/ 31 w 46"/>
                <a:gd name="T35" fmla="*/ 10 h 27"/>
                <a:gd name="T36" fmla="*/ 30 w 46"/>
                <a:gd name="T37" fmla="*/ 8 h 27"/>
                <a:gd name="T38" fmla="*/ 30 w 46"/>
                <a:gd name="T39" fmla="*/ 5 h 27"/>
                <a:gd name="T40" fmla="*/ 26 w 46"/>
                <a:gd name="T41" fmla="*/ 4 h 27"/>
                <a:gd name="T42" fmla="*/ 22 w 46"/>
                <a:gd name="T43" fmla="*/ 2 h 27"/>
                <a:gd name="T44" fmla="*/ 19 w 46"/>
                <a:gd name="T45" fmla="*/ 2 h 27"/>
                <a:gd name="T46" fmla="*/ 15 w 46"/>
                <a:gd name="T47" fmla="*/ 0 h 27"/>
                <a:gd name="T48" fmla="*/ 13 w 46"/>
                <a:gd name="T49" fmla="*/ 3 h 27"/>
                <a:gd name="T50" fmla="*/ 9 w 46"/>
                <a:gd name="T51" fmla="*/ 5 h 27"/>
                <a:gd name="T52" fmla="*/ 8 w 46"/>
                <a:gd name="T53" fmla="*/ 6 h 27"/>
                <a:gd name="T54" fmla="*/ 4 w 46"/>
                <a:gd name="T55" fmla="*/ 7 h 27"/>
                <a:gd name="T56" fmla="*/ 2 w 46"/>
                <a:gd name="T57" fmla="*/ 9 h 27"/>
                <a:gd name="T58" fmla="*/ 1 w 46"/>
                <a:gd name="T59" fmla="*/ 10 h 27"/>
                <a:gd name="T60" fmla="*/ 3 w 46"/>
                <a:gd name="T61" fmla="*/ 15 h 27"/>
                <a:gd name="T62" fmla="*/ 5 w 46"/>
                <a:gd name="T63" fmla="*/ 18 h 27"/>
                <a:gd name="T64" fmla="*/ 7 w 46"/>
                <a:gd name="T65" fmla="*/ 20 h 27"/>
                <a:gd name="T66" fmla="*/ 9 w 46"/>
                <a:gd name="T67" fmla="*/ 21 h 27"/>
                <a:gd name="T68" fmla="*/ 12 w 46"/>
                <a:gd name="T69" fmla="*/ 24 h 27"/>
                <a:gd name="T70" fmla="*/ 14 w 46"/>
                <a:gd name="T71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6" h="27">
                  <a:moveTo>
                    <a:pt x="14" y="26"/>
                  </a:moveTo>
                  <a:cubicBezTo>
                    <a:pt x="15" y="27"/>
                    <a:pt x="16" y="25"/>
                    <a:pt x="17" y="25"/>
                  </a:cubicBezTo>
                  <a:cubicBezTo>
                    <a:pt x="17" y="25"/>
                    <a:pt x="17" y="26"/>
                    <a:pt x="18" y="26"/>
                  </a:cubicBezTo>
                  <a:cubicBezTo>
                    <a:pt x="18" y="26"/>
                    <a:pt x="18" y="25"/>
                    <a:pt x="19" y="25"/>
                  </a:cubicBezTo>
                  <a:cubicBezTo>
                    <a:pt x="19" y="24"/>
                    <a:pt x="20" y="24"/>
                    <a:pt x="20" y="23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3" y="22"/>
                    <a:pt x="24" y="23"/>
                    <a:pt x="25" y="23"/>
                  </a:cubicBezTo>
                  <a:cubicBezTo>
                    <a:pt x="25" y="23"/>
                    <a:pt x="26" y="23"/>
                    <a:pt x="26" y="23"/>
                  </a:cubicBezTo>
                  <a:cubicBezTo>
                    <a:pt x="27" y="24"/>
                    <a:pt x="27" y="24"/>
                    <a:pt x="28" y="24"/>
                  </a:cubicBezTo>
                  <a:cubicBezTo>
                    <a:pt x="29" y="24"/>
                    <a:pt x="30" y="23"/>
                    <a:pt x="31" y="24"/>
                  </a:cubicBezTo>
                  <a:cubicBezTo>
                    <a:pt x="31" y="24"/>
                    <a:pt x="32" y="24"/>
                    <a:pt x="32" y="24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4" y="25"/>
                    <a:pt x="34" y="24"/>
                    <a:pt x="34" y="23"/>
                  </a:cubicBezTo>
                  <a:cubicBezTo>
                    <a:pt x="35" y="23"/>
                    <a:pt x="36" y="23"/>
                    <a:pt x="37" y="23"/>
                  </a:cubicBezTo>
                  <a:cubicBezTo>
                    <a:pt x="38" y="23"/>
                    <a:pt x="39" y="22"/>
                    <a:pt x="40" y="22"/>
                  </a:cubicBezTo>
                  <a:cubicBezTo>
                    <a:pt x="41" y="21"/>
                    <a:pt x="41" y="20"/>
                    <a:pt x="41" y="20"/>
                  </a:cubicBezTo>
                  <a:cubicBezTo>
                    <a:pt x="41" y="19"/>
                    <a:pt x="42" y="19"/>
                    <a:pt x="43" y="18"/>
                  </a:cubicBezTo>
                  <a:cubicBezTo>
                    <a:pt x="43" y="18"/>
                    <a:pt x="43" y="17"/>
                    <a:pt x="44" y="17"/>
                  </a:cubicBezTo>
                  <a:cubicBezTo>
                    <a:pt x="44" y="17"/>
                    <a:pt x="45" y="17"/>
                    <a:pt x="45" y="17"/>
                  </a:cubicBezTo>
                  <a:cubicBezTo>
                    <a:pt x="45" y="16"/>
                    <a:pt x="46" y="16"/>
                    <a:pt x="46" y="16"/>
                  </a:cubicBezTo>
                  <a:cubicBezTo>
                    <a:pt x="46" y="16"/>
                    <a:pt x="46" y="15"/>
                    <a:pt x="45" y="15"/>
                  </a:cubicBezTo>
                  <a:cubicBezTo>
                    <a:pt x="45" y="15"/>
                    <a:pt x="45" y="14"/>
                    <a:pt x="45" y="14"/>
                  </a:cubicBezTo>
                  <a:cubicBezTo>
                    <a:pt x="44" y="13"/>
                    <a:pt x="45" y="12"/>
                    <a:pt x="44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2" y="11"/>
                    <a:pt x="42" y="11"/>
                    <a:pt x="41" y="11"/>
                  </a:cubicBezTo>
                  <a:cubicBezTo>
                    <a:pt x="40" y="10"/>
                    <a:pt x="41" y="11"/>
                    <a:pt x="40" y="11"/>
                  </a:cubicBezTo>
                  <a:cubicBezTo>
                    <a:pt x="39" y="11"/>
                    <a:pt x="39" y="11"/>
                    <a:pt x="39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7" y="9"/>
                    <a:pt x="39" y="9"/>
                    <a:pt x="39" y="8"/>
                  </a:cubicBezTo>
                  <a:cubicBezTo>
                    <a:pt x="38" y="8"/>
                    <a:pt x="37" y="9"/>
                    <a:pt x="36" y="8"/>
                  </a:cubicBezTo>
                  <a:cubicBezTo>
                    <a:pt x="36" y="8"/>
                    <a:pt x="35" y="8"/>
                    <a:pt x="35" y="7"/>
                  </a:cubicBezTo>
                  <a:cubicBezTo>
                    <a:pt x="34" y="7"/>
                    <a:pt x="33" y="6"/>
                    <a:pt x="33" y="7"/>
                  </a:cubicBezTo>
                  <a:cubicBezTo>
                    <a:pt x="32" y="7"/>
                    <a:pt x="33" y="8"/>
                    <a:pt x="33" y="8"/>
                  </a:cubicBezTo>
                  <a:cubicBezTo>
                    <a:pt x="34" y="9"/>
                    <a:pt x="33" y="9"/>
                    <a:pt x="32" y="9"/>
                  </a:cubicBezTo>
                  <a:cubicBezTo>
                    <a:pt x="32" y="10"/>
                    <a:pt x="31" y="10"/>
                    <a:pt x="31" y="10"/>
                  </a:cubicBezTo>
                  <a:cubicBezTo>
                    <a:pt x="30" y="9"/>
                    <a:pt x="30" y="9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7" y="6"/>
                    <a:pt x="30" y="6"/>
                    <a:pt x="30" y="5"/>
                  </a:cubicBezTo>
                  <a:cubicBezTo>
                    <a:pt x="29" y="4"/>
                    <a:pt x="28" y="4"/>
                    <a:pt x="28" y="4"/>
                  </a:cubicBezTo>
                  <a:cubicBezTo>
                    <a:pt x="27" y="5"/>
                    <a:pt x="27" y="4"/>
                    <a:pt x="26" y="4"/>
                  </a:cubicBezTo>
                  <a:cubicBezTo>
                    <a:pt x="25" y="3"/>
                    <a:pt x="24" y="3"/>
                    <a:pt x="24" y="3"/>
                  </a:cubicBezTo>
                  <a:cubicBezTo>
                    <a:pt x="23" y="3"/>
                    <a:pt x="23" y="2"/>
                    <a:pt x="22" y="2"/>
                  </a:cubicBezTo>
                  <a:cubicBezTo>
                    <a:pt x="22" y="1"/>
                    <a:pt x="21" y="0"/>
                    <a:pt x="20" y="1"/>
                  </a:cubicBezTo>
                  <a:cubicBezTo>
                    <a:pt x="20" y="1"/>
                    <a:pt x="20" y="2"/>
                    <a:pt x="19" y="2"/>
                  </a:cubicBezTo>
                  <a:cubicBezTo>
                    <a:pt x="19" y="3"/>
                    <a:pt x="18" y="2"/>
                    <a:pt x="18" y="1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5" y="1"/>
                    <a:pt x="16" y="1"/>
                    <a:pt x="16" y="2"/>
                  </a:cubicBezTo>
                  <a:cubicBezTo>
                    <a:pt x="16" y="2"/>
                    <a:pt x="14" y="3"/>
                    <a:pt x="13" y="3"/>
                  </a:cubicBezTo>
                  <a:cubicBezTo>
                    <a:pt x="13" y="3"/>
                    <a:pt x="12" y="3"/>
                    <a:pt x="11" y="4"/>
                  </a:cubicBezTo>
                  <a:cubicBezTo>
                    <a:pt x="10" y="4"/>
                    <a:pt x="10" y="4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6"/>
                    <a:pt x="8" y="6"/>
                  </a:cubicBezTo>
                  <a:cubicBezTo>
                    <a:pt x="7" y="6"/>
                    <a:pt x="6" y="7"/>
                    <a:pt x="6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3" y="8"/>
                    <a:pt x="2" y="9"/>
                    <a:pt x="2" y="9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0" y="8"/>
                    <a:pt x="1" y="9"/>
                    <a:pt x="1" y="10"/>
                  </a:cubicBezTo>
                  <a:cubicBezTo>
                    <a:pt x="2" y="10"/>
                    <a:pt x="2" y="11"/>
                    <a:pt x="3" y="11"/>
                  </a:cubicBezTo>
                  <a:cubicBezTo>
                    <a:pt x="4" y="13"/>
                    <a:pt x="3" y="14"/>
                    <a:pt x="3" y="15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4" y="17"/>
                    <a:pt x="5" y="18"/>
                    <a:pt x="5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7" y="18"/>
                    <a:pt x="7" y="19"/>
                    <a:pt x="7" y="20"/>
                  </a:cubicBezTo>
                  <a:cubicBezTo>
                    <a:pt x="7" y="20"/>
                    <a:pt x="8" y="20"/>
                    <a:pt x="8" y="20"/>
                  </a:cubicBezTo>
                  <a:cubicBezTo>
                    <a:pt x="8" y="21"/>
                    <a:pt x="8" y="20"/>
                    <a:pt x="9" y="21"/>
                  </a:cubicBezTo>
                  <a:cubicBezTo>
                    <a:pt x="9" y="21"/>
                    <a:pt x="10" y="22"/>
                    <a:pt x="10" y="22"/>
                  </a:cubicBezTo>
                  <a:cubicBezTo>
                    <a:pt x="11" y="23"/>
                    <a:pt x="12" y="23"/>
                    <a:pt x="12" y="24"/>
                  </a:cubicBezTo>
                  <a:cubicBezTo>
                    <a:pt x="13" y="24"/>
                    <a:pt x="13" y="25"/>
                    <a:pt x="14" y="26"/>
                  </a:cubicBezTo>
                  <a:cubicBezTo>
                    <a:pt x="15" y="26"/>
                    <a:pt x="13" y="25"/>
                    <a:pt x="14" y="26"/>
                  </a:cubicBezTo>
                  <a:close/>
                </a:path>
              </a:pathLst>
            </a:custGeom>
            <a:solidFill>
              <a:srgbClr val="DDF5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1" name="Freeform 817">
              <a:extLst>
                <a:ext uri="{FF2B5EF4-FFF2-40B4-BE49-F238E27FC236}">
                  <a16:creationId xmlns:a16="http://schemas.microsoft.com/office/drawing/2014/main" id="{1D4B9530-EA43-C2FF-F0EE-F3B7DD15A6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59450" y="3400425"/>
              <a:ext cx="165100" cy="163513"/>
            </a:xfrm>
            <a:custGeom>
              <a:avLst/>
              <a:gdLst>
                <a:gd name="T0" fmla="*/ 32 w 40"/>
                <a:gd name="T1" fmla="*/ 37 h 39"/>
                <a:gd name="T2" fmla="*/ 24 w 40"/>
                <a:gd name="T3" fmla="*/ 31 h 39"/>
                <a:gd name="T4" fmla="*/ 16 w 40"/>
                <a:gd name="T5" fmla="*/ 27 h 39"/>
                <a:gd name="T6" fmla="*/ 12 w 40"/>
                <a:gd name="T7" fmla="*/ 22 h 39"/>
                <a:gd name="T8" fmla="*/ 12 w 40"/>
                <a:gd name="T9" fmla="*/ 21 h 39"/>
                <a:gd name="T10" fmla="*/ 8 w 40"/>
                <a:gd name="T11" fmla="*/ 17 h 39"/>
                <a:gd name="T12" fmla="*/ 6 w 40"/>
                <a:gd name="T13" fmla="*/ 12 h 39"/>
                <a:gd name="T14" fmla="*/ 4 w 40"/>
                <a:gd name="T15" fmla="*/ 15 h 39"/>
                <a:gd name="T16" fmla="*/ 2 w 40"/>
                <a:gd name="T17" fmla="*/ 15 h 39"/>
                <a:gd name="T18" fmla="*/ 1 w 40"/>
                <a:gd name="T19" fmla="*/ 13 h 39"/>
                <a:gd name="T20" fmla="*/ 3 w 40"/>
                <a:gd name="T21" fmla="*/ 10 h 39"/>
                <a:gd name="T22" fmla="*/ 10 w 40"/>
                <a:gd name="T23" fmla="*/ 10 h 39"/>
                <a:gd name="T24" fmla="*/ 13 w 40"/>
                <a:gd name="T25" fmla="*/ 9 h 39"/>
                <a:gd name="T26" fmla="*/ 15 w 40"/>
                <a:gd name="T27" fmla="*/ 5 h 39"/>
                <a:gd name="T28" fmla="*/ 17 w 40"/>
                <a:gd name="T29" fmla="*/ 3 h 39"/>
                <a:gd name="T30" fmla="*/ 19 w 40"/>
                <a:gd name="T31" fmla="*/ 2 h 39"/>
                <a:gd name="T32" fmla="*/ 23 w 40"/>
                <a:gd name="T33" fmla="*/ 2 h 39"/>
                <a:gd name="T34" fmla="*/ 26 w 40"/>
                <a:gd name="T35" fmla="*/ 6 h 39"/>
                <a:gd name="T36" fmla="*/ 34 w 40"/>
                <a:gd name="T37" fmla="*/ 7 h 39"/>
                <a:gd name="T38" fmla="*/ 36 w 40"/>
                <a:gd name="T39" fmla="*/ 8 h 39"/>
                <a:gd name="T40" fmla="*/ 38 w 40"/>
                <a:gd name="T41" fmla="*/ 10 h 39"/>
                <a:gd name="T42" fmla="*/ 39 w 40"/>
                <a:gd name="T43" fmla="*/ 13 h 39"/>
                <a:gd name="T44" fmla="*/ 37 w 40"/>
                <a:gd name="T45" fmla="*/ 16 h 39"/>
                <a:gd name="T46" fmla="*/ 32 w 40"/>
                <a:gd name="T47" fmla="*/ 13 h 39"/>
                <a:gd name="T48" fmla="*/ 28 w 40"/>
                <a:gd name="T49" fmla="*/ 14 h 39"/>
                <a:gd name="T50" fmla="*/ 25 w 40"/>
                <a:gd name="T51" fmla="*/ 13 h 39"/>
                <a:gd name="T52" fmla="*/ 21 w 40"/>
                <a:gd name="T53" fmla="*/ 13 h 39"/>
                <a:gd name="T54" fmla="*/ 18 w 40"/>
                <a:gd name="T55" fmla="*/ 14 h 39"/>
                <a:gd name="T56" fmla="*/ 16 w 40"/>
                <a:gd name="T57" fmla="*/ 18 h 39"/>
                <a:gd name="T58" fmla="*/ 17 w 40"/>
                <a:gd name="T59" fmla="*/ 20 h 39"/>
                <a:gd name="T60" fmla="*/ 19 w 40"/>
                <a:gd name="T61" fmla="*/ 23 h 39"/>
                <a:gd name="T62" fmla="*/ 25 w 40"/>
                <a:gd name="T63" fmla="*/ 30 h 39"/>
                <a:gd name="T64" fmla="*/ 29 w 40"/>
                <a:gd name="T65" fmla="*/ 35 h 39"/>
                <a:gd name="T66" fmla="*/ 33 w 40"/>
                <a:gd name="T67" fmla="*/ 38 h 39"/>
                <a:gd name="T68" fmla="*/ 7 w 40"/>
                <a:gd name="T69" fmla="*/ 15 h 39"/>
                <a:gd name="T70" fmla="*/ 8 w 40"/>
                <a:gd name="T71" fmla="*/ 14 h 39"/>
                <a:gd name="T72" fmla="*/ 6 w 40"/>
                <a:gd name="T73" fmla="*/ 14 h 39"/>
                <a:gd name="T74" fmla="*/ 6 w 40"/>
                <a:gd name="T75" fmla="*/ 17 h 39"/>
                <a:gd name="T76" fmla="*/ 7 w 40"/>
                <a:gd name="T77" fmla="*/ 18 h 39"/>
                <a:gd name="T78" fmla="*/ 7 w 40"/>
                <a:gd name="T79" fmla="*/ 16 h 39"/>
                <a:gd name="T80" fmla="*/ 9 w 40"/>
                <a:gd name="T81" fmla="*/ 19 h 39"/>
                <a:gd name="T82" fmla="*/ 11 w 40"/>
                <a:gd name="T83" fmla="*/ 20 h 39"/>
                <a:gd name="T84" fmla="*/ 9 w 40"/>
                <a:gd name="T85" fmla="*/ 23 h 39"/>
                <a:gd name="T86" fmla="*/ 10 w 40"/>
                <a:gd name="T87" fmla="*/ 24 h 39"/>
                <a:gd name="T88" fmla="*/ 19 w 40"/>
                <a:gd name="T89" fmla="*/ 30 h 39"/>
                <a:gd name="T90" fmla="*/ 23 w 40"/>
                <a:gd name="T91" fmla="*/ 31 h 39"/>
                <a:gd name="T92" fmla="*/ 21 w 40"/>
                <a:gd name="T93" fmla="*/ 34 h 39"/>
                <a:gd name="T94" fmla="*/ 23 w 40"/>
                <a:gd name="T95" fmla="*/ 34 h 39"/>
                <a:gd name="T96" fmla="*/ 25 w 40"/>
                <a:gd name="T97" fmla="*/ 34 h 39"/>
                <a:gd name="T98" fmla="*/ 25 w 40"/>
                <a:gd name="T99" fmla="*/ 34 h 39"/>
                <a:gd name="T100" fmla="*/ 18 w 40"/>
                <a:gd name="T101" fmla="*/ 33 h 39"/>
                <a:gd name="T102" fmla="*/ 18 w 40"/>
                <a:gd name="T103" fmla="*/ 3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0" h="39">
                  <a:moveTo>
                    <a:pt x="33" y="38"/>
                  </a:moveTo>
                  <a:cubicBezTo>
                    <a:pt x="33" y="38"/>
                    <a:pt x="33" y="39"/>
                    <a:pt x="33" y="39"/>
                  </a:cubicBezTo>
                  <a:cubicBezTo>
                    <a:pt x="33" y="38"/>
                    <a:pt x="33" y="38"/>
                    <a:pt x="32" y="37"/>
                  </a:cubicBezTo>
                  <a:cubicBezTo>
                    <a:pt x="32" y="37"/>
                    <a:pt x="31" y="37"/>
                    <a:pt x="30" y="37"/>
                  </a:cubicBezTo>
                  <a:cubicBezTo>
                    <a:pt x="29" y="36"/>
                    <a:pt x="29" y="35"/>
                    <a:pt x="28" y="34"/>
                  </a:cubicBezTo>
                  <a:cubicBezTo>
                    <a:pt x="26" y="33"/>
                    <a:pt x="25" y="32"/>
                    <a:pt x="24" y="31"/>
                  </a:cubicBezTo>
                  <a:cubicBezTo>
                    <a:pt x="23" y="30"/>
                    <a:pt x="22" y="30"/>
                    <a:pt x="21" y="29"/>
                  </a:cubicBezTo>
                  <a:cubicBezTo>
                    <a:pt x="20" y="29"/>
                    <a:pt x="18" y="29"/>
                    <a:pt x="17" y="29"/>
                  </a:cubicBezTo>
                  <a:cubicBezTo>
                    <a:pt x="16" y="28"/>
                    <a:pt x="16" y="28"/>
                    <a:pt x="16" y="27"/>
                  </a:cubicBezTo>
                  <a:cubicBezTo>
                    <a:pt x="15" y="27"/>
                    <a:pt x="15" y="27"/>
                    <a:pt x="14" y="26"/>
                  </a:cubicBezTo>
                  <a:cubicBezTo>
                    <a:pt x="13" y="25"/>
                    <a:pt x="12" y="24"/>
                    <a:pt x="12" y="23"/>
                  </a:cubicBezTo>
                  <a:cubicBezTo>
                    <a:pt x="11" y="22"/>
                    <a:pt x="11" y="22"/>
                    <a:pt x="1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2"/>
                    <a:pt x="13" y="22"/>
                    <a:pt x="13" y="22"/>
                  </a:cubicBezTo>
                  <a:cubicBezTo>
                    <a:pt x="13" y="21"/>
                    <a:pt x="12" y="21"/>
                    <a:pt x="12" y="21"/>
                  </a:cubicBezTo>
                  <a:cubicBezTo>
                    <a:pt x="11" y="20"/>
                    <a:pt x="11" y="20"/>
                    <a:pt x="10" y="19"/>
                  </a:cubicBezTo>
                  <a:cubicBezTo>
                    <a:pt x="10" y="18"/>
                    <a:pt x="10" y="18"/>
                    <a:pt x="9" y="18"/>
                  </a:cubicBezTo>
                  <a:cubicBezTo>
                    <a:pt x="9" y="18"/>
                    <a:pt x="8" y="17"/>
                    <a:pt x="8" y="17"/>
                  </a:cubicBezTo>
                  <a:cubicBezTo>
                    <a:pt x="9" y="18"/>
                    <a:pt x="10" y="17"/>
                    <a:pt x="10" y="16"/>
                  </a:cubicBezTo>
                  <a:cubicBezTo>
                    <a:pt x="10" y="15"/>
                    <a:pt x="9" y="14"/>
                    <a:pt x="8" y="14"/>
                  </a:cubicBezTo>
                  <a:cubicBezTo>
                    <a:pt x="8" y="13"/>
                    <a:pt x="7" y="12"/>
                    <a:pt x="6" y="12"/>
                  </a:cubicBezTo>
                  <a:cubicBezTo>
                    <a:pt x="6" y="12"/>
                    <a:pt x="5" y="12"/>
                    <a:pt x="5" y="12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5" y="14"/>
                    <a:pt x="5" y="14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2" y="18"/>
                    <a:pt x="2" y="16"/>
                    <a:pt x="2" y="15"/>
                  </a:cubicBezTo>
                  <a:cubicBezTo>
                    <a:pt x="1" y="15"/>
                    <a:pt x="1" y="15"/>
                    <a:pt x="1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1" y="14"/>
                    <a:pt x="1" y="14"/>
                    <a:pt x="1" y="13"/>
                  </a:cubicBezTo>
                  <a:cubicBezTo>
                    <a:pt x="1" y="13"/>
                    <a:pt x="1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1" y="11"/>
                    <a:pt x="4" y="12"/>
                    <a:pt x="3" y="10"/>
                  </a:cubicBezTo>
                  <a:cubicBezTo>
                    <a:pt x="4" y="10"/>
                    <a:pt x="5" y="11"/>
                    <a:pt x="6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9"/>
                    <a:pt x="9" y="11"/>
                    <a:pt x="10" y="10"/>
                  </a:cubicBezTo>
                  <a:cubicBezTo>
                    <a:pt x="10" y="10"/>
                    <a:pt x="12" y="12"/>
                    <a:pt x="13" y="11"/>
                  </a:cubicBezTo>
                  <a:cubicBezTo>
                    <a:pt x="13" y="10"/>
                    <a:pt x="12" y="10"/>
                    <a:pt x="12" y="9"/>
                  </a:cubicBezTo>
                  <a:cubicBezTo>
                    <a:pt x="12" y="9"/>
                    <a:pt x="13" y="9"/>
                    <a:pt x="13" y="9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4" y="7"/>
                    <a:pt x="14" y="8"/>
                    <a:pt x="15" y="7"/>
                  </a:cubicBezTo>
                  <a:cubicBezTo>
                    <a:pt x="15" y="6"/>
                    <a:pt x="15" y="6"/>
                    <a:pt x="15" y="5"/>
                  </a:cubicBezTo>
                  <a:cubicBezTo>
                    <a:pt x="15" y="5"/>
                    <a:pt x="14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3"/>
                    <a:pt x="16" y="3"/>
                    <a:pt x="17" y="3"/>
                  </a:cubicBezTo>
                  <a:cubicBezTo>
                    <a:pt x="17" y="3"/>
                    <a:pt x="17" y="3"/>
                    <a:pt x="17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0"/>
                    <a:pt x="20" y="1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cubicBezTo>
                    <a:pt x="23" y="3"/>
                    <a:pt x="24" y="4"/>
                    <a:pt x="24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5"/>
                    <a:pt x="26" y="5"/>
                    <a:pt x="26" y="6"/>
                  </a:cubicBezTo>
                  <a:cubicBezTo>
                    <a:pt x="27" y="6"/>
                    <a:pt x="28" y="7"/>
                    <a:pt x="28" y="7"/>
                  </a:cubicBezTo>
                  <a:cubicBezTo>
                    <a:pt x="29" y="7"/>
                    <a:pt x="30" y="7"/>
                    <a:pt x="31" y="7"/>
                  </a:cubicBezTo>
                  <a:cubicBezTo>
                    <a:pt x="32" y="8"/>
                    <a:pt x="33" y="8"/>
                    <a:pt x="34" y="7"/>
                  </a:cubicBezTo>
                  <a:cubicBezTo>
                    <a:pt x="34" y="7"/>
                    <a:pt x="35" y="7"/>
                    <a:pt x="36" y="6"/>
                  </a:cubicBezTo>
                  <a:cubicBezTo>
                    <a:pt x="36" y="6"/>
                    <a:pt x="37" y="5"/>
                    <a:pt x="38" y="5"/>
                  </a:cubicBezTo>
                  <a:cubicBezTo>
                    <a:pt x="37" y="6"/>
                    <a:pt x="36" y="7"/>
                    <a:pt x="36" y="8"/>
                  </a:cubicBezTo>
                  <a:cubicBezTo>
                    <a:pt x="36" y="8"/>
                    <a:pt x="37" y="8"/>
                    <a:pt x="37" y="9"/>
                  </a:cubicBezTo>
                  <a:cubicBezTo>
                    <a:pt x="37" y="9"/>
                    <a:pt x="36" y="10"/>
                    <a:pt x="37" y="10"/>
                  </a:cubicBezTo>
                  <a:cubicBezTo>
                    <a:pt x="37" y="10"/>
                    <a:pt x="38" y="10"/>
                    <a:pt x="38" y="10"/>
                  </a:cubicBezTo>
                  <a:cubicBezTo>
                    <a:pt x="38" y="11"/>
                    <a:pt x="37" y="11"/>
                    <a:pt x="37" y="11"/>
                  </a:cubicBezTo>
                  <a:cubicBezTo>
                    <a:pt x="37" y="11"/>
                    <a:pt x="37" y="12"/>
                    <a:pt x="37" y="12"/>
                  </a:cubicBezTo>
                  <a:cubicBezTo>
                    <a:pt x="38" y="12"/>
                    <a:pt x="39" y="12"/>
                    <a:pt x="39" y="13"/>
                  </a:cubicBezTo>
                  <a:cubicBezTo>
                    <a:pt x="40" y="13"/>
                    <a:pt x="40" y="13"/>
                    <a:pt x="39" y="14"/>
                  </a:cubicBezTo>
                  <a:cubicBezTo>
                    <a:pt x="38" y="14"/>
                    <a:pt x="38" y="14"/>
                    <a:pt x="38" y="15"/>
                  </a:cubicBezTo>
                  <a:cubicBezTo>
                    <a:pt x="38" y="15"/>
                    <a:pt x="38" y="16"/>
                    <a:pt x="37" y="16"/>
                  </a:cubicBezTo>
                  <a:cubicBezTo>
                    <a:pt x="36" y="17"/>
                    <a:pt x="36" y="15"/>
                    <a:pt x="35" y="15"/>
                  </a:cubicBezTo>
                  <a:cubicBezTo>
                    <a:pt x="35" y="14"/>
                    <a:pt x="35" y="14"/>
                    <a:pt x="34" y="14"/>
                  </a:cubicBezTo>
                  <a:cubicBezTo>
                    <a:pt x="33" y="14"/>
                    <a:pt x="33" y="14"/>
                    <a:pt x="32" y="13"/>
                  </a:cubicBezTo>
                  <a:cubicBezTo>
                    <a:pt x="32" y="14"/>
                    <a:pt x="31" y="14"/>
                    <a:pt x="31" y="14"/>
                  </a:cubicBezTo>
                  <a:cubicBezTo>
                    <a:pt x="31" y="13"/>
                    <a:pt x="30" y="14"/>
                    <a:pt x="30" y="14"/>
                  </a:cubicBezTo>
                  <a:cubicBezTo>
                    <a:pt x="29" y="14"/>
                    <a:pt x="29" y="14"/>
                    <a:pt x="28" y="14"/>
                  </a:cubicBezTo>
                  <a:cubicBezTo>
                    <a:pt x="28" y="13"/>
                    <a:pt x="28" y="13"/>
                    <a:pt x="27" y="14"/>
                  </a:cubicBezTo>
                  <a:cubicBezTo>
                    <a:pt x="27" y="14"/>
                    <a:pt x="27" y="14"/>
                    <a:pt x="26" y="14"/>
                  </a:cubicBezTo>
                  <a:cubicBezTo>
                    <a:pt x="26" y="14"/>
                    <a:pt x="26" y="13"/>
                    <a:pt x="25" y="13"/>
                  </a:cubicBezTo>
                  <a:cubicBezTo>
                    <a:pt x="25" y="13"/>
                    <a:pt x="25" y="14"/>
                    <a:pt x="24" y="13"/>
                  </a:cubicBezTo>
                  <a:cubicBezTo>
                    <a:pt x="24" y="13"/>
                    <a:pt x="24" y="12"/>
                    <a:pt x="23" y="13"/>
                  </a:cubicBezTo>
                  <a:cubicBezTo>
                    <a:pt x="22" y="13"/>
                    <a:pt x="22" y="13"/>
                    <a:pt x="21" y="13"/>
                  </a:cubicBezTo>
                  <a:cubicBezTo>
                    <a:pt x="21" y="13"/>
                    <a:pt x="20" y="13"/>
                    <a:pt x="20" y="14"/>
                  </a:cubicBezTo>
                  <a:cubicBezTo>
                    <a:pt x="19" y="14"/>
                    <a:pt x="19" y="15"/>
                    <a:pt x="19" y="15"/>
                  </a:cubicBezTo>
                  <a:cubicBezTo>
                    <a:pt x="18" y="15"/>
                    <a:pt x="18" y="14"/>
                    <a:pt x="18" y="14"/>
                  </a:cubicBezTo>
                  <a:cubicBezTo>
                    <a:pt x="18" y="14"/>
                    <a:pt x="17" y="14"/>
                    <a:pt x="17" y="13"/>
                  </a:cubicBezTo>
                  <a:cubicBezTo>
                    <a:pt x="15" y="12"/>
                    <a:pt x="16" y="15"/>
                    <a:pt x="15" y="17"/>
                  </a:cubicBezTo>
                  <a:cubicBezTo>
                    <a:pt x="15" y="17"/>
                    <a:pt x="15" y="18"/>
                    <a:pt x="16" y="18"/>
                  </a:cubicBezTo>
                  <a:cubicBezTo>
                    <a:pt x="16" y="18"/>
                    <a:pt x="16" y="18"/>
                    <a:pt x="17" y="18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8" y="20"/>
                    <a:pt x="18" y="20"/>
                  </a:cubicBezTo>
                  <a:cubicBezTo>
                    <a:pt x="18" y="21"/>
                    <a:pt x="18" y="22"/>
                    <a:pt x="19" y="23"/>
                  </a:cubicBezTo>
                  <a:cubicBezTo>
                    <a:pt x="19" y="24"/>
                    <a:pt x="21" y="26"/>
                    <a:pt x="22" y="27"/>
                  </a:cubicBezTo>
                  <a:cubicBezTo>
                    <a:pt x="23" y="28"/>
                    <a:pt x="23" y="29"/>
                    <a:pt x="24" y="29"/>
                  </a:cubicBezTo>
                  <a:cubicBezTo>
                    <a:pt x="25" y="29"/>
                    <a:pt x="25" y="29"/>
                    <a:pt x="25" y="30"/>
                  </a:cubicBezTo>
                  <a:cubicBezTo>
                    <a:pt x="26" y="30"/>
                    <a:pt x="26" y="30"/>
                    <a:pt x="26" y="31"/>
                  </a:cubicBezTo>
                  <a:cubicBezTo>
                    <a:pt x="26" y="32"/>
                    <a:pt x="27" y="32"/>
                    <a:pt x="28" y="33"/>
                  </a:cubicBezTo>
                  <a:cubicBezTo>
                    <a:pt x="28" y="34"/>
                    <a:pt x="29" y="34"/>
                    <a:pt x="29" y="35"/>
                  </a:cubicBezTo>
                  <a:cubicBezTo>
                    <a:pt x="30" y="35"/>
                    <a:pt x="30" y="35"/>
                    <a:pt x="30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2" y="37"/>
                    <a:pt x="34" y="37"/>
                    <a:pt x="33" y="38"/>
                  </a:cubicBezTo>
                  <a:close/>
                  <a:moveTo>
                    <a:pt x="8" y="14"/>
                  </a:moveTo>
                  <a:cubicBezTo>
                    <a:pt x="8" y="13"/>
                    <a:pt x="7" y="14"/>
                    <a:pt x="7" y="14"/>
                  </a:cubicBezTo>
                  <a:cubicBezTo>
                    <a:pt x="6" y="15"/>
                    <a:pt x="7" y="14"/>
                    <a:pt x="7" y="15"/>
                  </a:cubicBezTo>
                  <a:cubicBezTo>
                    <a:pt x="8" y="15"/>
                    <a:pt x="8" y="16"/>
                    <a:pt x="9" y="15"/>
                  </a:cubicBezTo>
                  <a:cubicBezTo>
                    <a:pt x="9" y="15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lose/>
                  <a:moveTo>
                    <a:pt x="7" y="16"/>
                  </a:moveTo>
                  <a:cubicBezTo>
                    <a:pt x="7" y="16"/>
                    <a:pt x="6" y="15"/>
                    <a:pt x="6" y="15"/>
                  </a:cubicBezTo>
                  <a:cubicBezTo>
                    <a:pt x="6" y="14"/>
                    <a:pt x="5" y="14"/>
                    <a:pt x="6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8"/>
                    <a:pt x="6" y="19"/>
                    <a:pt x="6" y="20"/>
                  </a:cubicBezTo>
                  <a:cubicBezTo>
                    <a:pt x="7" y="20"/>
                    <a:pt x="7" y="19"/>
                    <a:pt x="7" y="19"/>
                  </a:cubicBezTo>
                  <a:cubicBezTo>
                    <a:pt x="7" y="19"/>
                    <a:pt x="7" y="19"/>
                    <a:pt x="7" y="18"/>
                  </a:cubicBezTo>
                  <a:cubicBezTo>
                    <a:pt x="7" y="18"/>
                    <a:pt x="7" y="18"/>
                    <a:pt x="7" y="17"/>
                  </a:cubicBezTo>
                  <a:cubicBezTo>
                    <a:pt x="7" y="17"/>
                    <a:pt x="7" y="17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lose/>
                  <a:moveTo>
                    <a:pt x="9" y="19"/>
                  </a:moveTo>
                  <a:cubicBezTo>
                    <a:pt x="9" y="19"/>
                    <a:pt x="9" y="18"/>
                    <a:pt x="9" y="18"/>
                  </a:cubicBezTo>
                  <a:cubicBezTo>
                    <a:pt x="8" y="18"/>
                    <a:pt x="9" y="19"/>
                    <a:pt x="9" y="19"/>
                  </a:cubicBezTo>
                  <a:cubicBezTo>
                    <a:pt x="9" y="20"/>
                    <a:pt x="10" y="20"/>
                    <a:pt x="10" y="20"/>
                  </a:cubicBezTo>
                  <a:cubicBezTo>
                    <a:pt x="10" y="21"/>
                    <a:pt x="10" y="21"/>
                    <a:pt x="11" y="21"/>
                  </a:cubicBezTo>
                  <a:cubicBezTo>
                    <a:pt x="11" y="22"/>
                    <a:pt x="11" y="21"/>
                    <a:pt x="11" y="20"/>
                  </a:cubicBezTo>
                  <a:cubicBezTo>
                    <a:pt x="10" y="20"/>
                    <a:pt x="10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lose/>
                  <a:moveTo>
                    <a:pt x="9" y="23"/>
                  </a:moveTo>
                  <a:cubicBezTo>
                    <a:pt x="9" y="23"/>
                    <a:pt x="12" y="27"/>
                    <a:pt x="12" y="27"/>
                  </a:cubicBezTo>
                  <a:cubicBezTo>
                    <a:pt x="13" y="26"/>
                    <a:pt x="12" y="25"/>
                    <a:pt x="11" y="25"/>
                  </a:cubicBezTo>
                  <a:cubicBezTo>
                    <a:pt x="11" y="25"/>
                    <a:pt x="11" y="24"/>
                    <a:pt x="10" y="24"/>
                  </a:cubicBezTo>
                  <a:cubicBezTo>
                    <a:pt x="10" y="24"/>
                    <a:pt x="10" y="23"/>
                    <a:pt x="9" y="23"/>
                  </a:cubicBezTo>
                  <a:cubicBezTo>
                    <a:pt x="9" y="23"/>
                    <a:pt x="10" y="23"/>
                    <a:pt x="9" y="23"/>
                  </a:cubicBezTo>
                  <a:close/>
                  <a:moveTo>
                    <a:pt x="19" y="30"/>
                  </a:moveTo>
                  <a:cubicBezTo>
                    <a:pt x="18" y="30"/>
                    <a:pt x="19" y="30"/>
                    <a:pt x="19" y="31"/>
                  </a:cubicBezTo>
                  <a:cubicBezTo>
                    <a:pt x="19" y="31"/>
                    <a:pt x="20" y="31"/>
                    <a:pt x="20" y="31"/>
                  </a:cubicBezTo>
                  <a:cubicBezTo>
                    <a:pt x="21" y="31"/>
                    <a:pt x="22" y="31"/>
                    <a:pt x="23" y="31"/>
                  </a:cubicBezTo>
                  <a:cubicBezTo>
                    <a:pt x="23" y="30"/>
                    <a:pt x="20" y="30"/>
                    <a:pt x="20" y="30"/>
                  </a:cubicBezTo>
                  <a:cubicBezTo>
                    <a:pt x="20" y="30"/>
                    <a:pt x="19" y="30"/>
                    <a:pt x="19" y="30"/>
                  </a:cubicBezTo>
                  <a:close/>
                  <a:moveTo>
                    <a:pt x="21" y="34"/>
                  </a:moveTo>
                  <a:cubicBezTo>
                    <a:pt x="22" y="35"/>
                    <a:pt x="23" y="35"/>
                    <a:pt x="24" y="34"/>
                  </a:cubicBezTo>
                  <a:cubicBezTo>
                    <a:pt x="24" y="34"/>
                    <a:pt x="25" y="35"/>
                    <a:pt x="25" y="34"/>
                  </a:cubicBezTo>
                  <a:cubicBezTo>
                    <a:pt x="24" y="34"/>
                    <a:pt x="24" y="34"/>
                    <a:pt x="23" y="34"/>
                  </a:cubicBezTo>
                  <a:cubicBezTo>
                    <a:pt x="23" y="34"/>
                    <a:pt x="21" y="34"/>
                    <a:pt x="21" y="34"/>
                  </a:cubicBezTo>
                  <a:cubicBezTo>
                    <a:pt x="22" y="34"/>
                    <a:pt x="21" y="34"/>
                    <a:pt x="21" y="34"/>
                  </a:cubicBezTo>
                  <a:close/>
                  <a:moveTo>
                    <a:pt x="25" y="34"/>
                  </a:moveTo>
                  <a:cubicBezTo>
                    <a:pt x="26" y="34"/>
                    <a:pt x="27" y="36"/>
                    <a:pt x="28" y="36"/>
                  </a:cubicBezTo>
                  <a:cubicBezTo>
                    <a:pt x="28" y="35"/>
                    <a:pt x="27" y="34"/>
                    <a:pt x="26" y="34"/>
                  </a:cubicBezTo>
                  <a:cubicBezTo>
                    <a:pt x="26" y="34"/>
                    <a:pt x="26" y="33"/>
                    <a:pt x="25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6" y="34"/>
                    <a:pt x="25" y="34"/>
                    <a:pt x="25" y="34"/>
                  </a:cubicBezTo>
                  <a:close/>
                  <a:moveTo>
                    <a:pt x="18" y="33"/>
                  </a:moveTo>
                  <a:cubicBezTo>
                    <a:pt x="18" y="33"/>
                    <a:pt x="17" y="33"/>
                    <a:pt x="17" y="34"/>
                  </a:cubicBezTo>
                  <a:cubicBezTo>
                    <a:pt x="18" y="34"/>
                    <a:pt x="19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2" name="Freeform 818">
              <a:extLst>
                <a:ext uri="{FF2B5EF4-FFF2-40B4-BE49-F238E27FC236}">
                  <a16:creationId xmlns:a16="http://schemas.microsoft.com/office/drawing/2014/main" id="{A22C7CE5-C6AC-BB66-92E4-B88D8DDBA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3925" y="3492500"/>
              <a:ext cx="184150" cy="115888"/>
            </a:xfrm>
            <a:custGeom>
              <a:avLst/>
              <a:gdLst>
                <a:gd name="T0" fmla="*/ 39 w 44"/>
                <a:gd name="T1" fmla="*/ 4 h 28"/>
                <a:gd name="T2" fmla="*/ 37 w 44"/>
                <a:gd name="T3" fmla="*/ 3 h 28"/>
                <a:gd name="T4" fmla="*/ 35 w 44"/>
                <a:gd name="T5" fmla="*/ 2 h 28"/>
                <a:gd name="T6" fmla="*/ 29 w 44"/>
                <a:gd name="T7" fmla="*/ 2 h 28"/>
                <a:gd name="T8" fmla="*/ 25 w 44"/>
                <a:gd name="T9" fmla="*/ 4 h 28"/>
                <a:gd name="T10" fmla="*/ 20 w 44"/>
                <a:gd name="T11" fmla="*/ 5 h 28"/>
                <a:gd name="T12" fmla="*/ 16 w 44"/>
                <a:gd name="T13" fmla="*/ 5 h 28"/>
                <a:gd name="T14" fmla="*/ 11 w 44"/>
                <a:gd name="T15" fmla="*/ 4 h 28"/>
                <a:gd name="T16" fmla="*/ 4 w 44"/>
                <a:gd name="T17" fmla="*/ 3 h 28"/>
                <a:gd name="T18" fmla="*/ 4 w 44"/>
                <a:gd name="T19" fmla="*/ 1 h 28"/>
                <a:gd name="T20" fmla="*/ 2 w 44"/>
                <a:gd name="T21" fmla="*/ 2 h 28"/>
                <a:gd name="T22" fmla="*/ 2 w 44"/>
                <a:gd name="T23" fmla="*/ 6 h 28"/>
                <a:gd name="T24" fmla="*/ 3 w 44"/>
                <a:gd name="T25" fmla="*/ 8 h 28"/>
                <a:gd name="T26" fmla="*/ 5 w 44"/>
                <a:gd name="T27" fmla="*/ 10 h 28"/>
                <a:gd name="T28" fmla="*/ 4 w 44"/>
                <a:gd name="T29" fmla="*/ 12 h 28"/>
                <a:gd name="T30" fmla="*/ 1 w 44"/>
                <a:gd name="T31" fmla="*/ 13 h 28"/>
                <a:gd name="T32" fmla="*/ 1 w 44"/>
                <a:gd name="T33" fmla="*/ 16 h 28"/>
                <a:gd name="T34" fmla="*/ 1 w 44"/>
                <a:gd name="T35" fmla="*/ 18 h 28"/>
                <a:gd name="T36" fmla="*/ 4 w 44"/>
                <a:gd name="T37" fmla="*/ 22 h 28"/>
                <a:gd name="T38" fmla="*/ 4 w 44"/>
                <a:gd name="T39" fmla="*/ 27 h 28"/>
                <a:gd name="T40" fmla="*/ 8 w 44"/>
                <a:gd name="T41" fmla="*/ 26 h 28"/>
                <a:gd name="T42" fmla="*/ 12 w 44"/>
                <a:gd name="T43" fmla="*/ 25 h 28"/>
                <a:gd name="T44" fmla="*/ 14 w 44"/>
                <a:gd name="T45" fmla="*/ 25 h 28"/>
                <a:gd name="T46" fmla="*/ 15 w 44"/>
                <a:gd name="T47" fmla="*/ 25 h 28"/>
                <a:gd name="T48" fmla="*/ 16 w 44"/>
                <a:gd name="T49" fmla="*/ 26 h 28"/>
                <a:gd name="T50" fmla="*/ 20 w 44"/>
                <a:gd name="T51" fmla="*/ 28 h 28"/>
                <a:gd name="T52" fmla="*/ 24 w 44"/>
                <a:gd name="T53" fmla="*/ 27 h 28"/>
                <a:gd name="T54" fmla="*/ 26 w 44"/>
                <a:gd name="T55" fmla="*/ 24 h 28"/>
                <a:gd name="T56" fmla="*/ 29 w 44"/>
                <a:gd name="T57" fmla="*/ 23 h 28"/>
                <a:gd name="T58" fmla="*/ 33 w 44"/>
                <a:gd name="T59" fmla="*/ 20 h 28"/>
                <a:gd name="T60" fmla="*/ 34 w 44"/>
                <a:gd name="T61" fmla="*/ 20 h 28"/>
                <a:gd name="T62" fmla="*/ 36 w 44"/>
                <a:gd name="T63" fmla="*/ 22 h 28"/>
                <a:gd name="T64" fmla="*/ 37 w 44"/>
                <a:gd name="T65" fmla="*/ 21 h 28"/>
                <a:gd name="T66" fmla="*/ 38 w 44"/>
                <a:gd name="T67" fmla="*/ 19 h 28"/>
                <a:gd name="T68" fmla="*/ 35 w 44"/>
                <a:gd name="T69" fmla="*/ 17 h 28"/>
                <a:gd name="T70" fmla="*/ 37 w 44"/>
                <a:gd name="T71" fmla="*/ 15 h 28"/>
                <a:gd name="T72" fmla="*/ 38 w 44"/>
                <a:gd name="T73" fmla="*/ 11 h 28"/>
                <a:gd name="T74" fmla="*/ 42 w 44"/>
                <a:gd name="T75" fmla="*/ 8 h 28"/>
                <a:gd name="T76" fmla="*/ 41 w 44"/>
                <a:gd name="T77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" h="28">
                  <a:moveTo>
                    <a:pt x="41" y="5"/>
                  </a:moveTo>
                  <a:cubicBezTo>
                    <a:pt x="40" y="5"/>
                    <a:pt x="39" y="5"/>
                    <a:pt x="39" y="4"/>
                  </a:cubicBezTo>
                  <a:cubicBezTo>
                    <a:pt x="38" y="3"/>
                    <a:pt x="39" y="3"/>
                    <a:pt x="38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7" y="3"/>
                    <a:pt x="36" y="2"/>
                    <a:pt x="36" y="2"/>
                  </a:cubicBezTo>
                  <a:cubicBezTo>
                    <a:pt x="36" y="2"/>
                    <a:pt x="35" y="2"/>
                    <a:pt x="35" y="2"/>
                  </a:cubicBezTo>
                  <a:cubicBezTo>
                    <a:pt x="35" y="2"/>
                    <a:pt x="34" y="2"/>
                    <a:pt x="34" y="2"/>
                  </a:cubicBezTo>
                  <a:cubicBezTo>
                    <a:pt x="32" y="1"/>
                    <a:pt x="31" y="1"/>
                    <a:pt x="29" y="2"/>
                  </a:cubicBezTo>
                  <a:cubicBezTo>
                    <a:pt x="28" y="2"/>
                    <a:pt x="28" y="2"/>
                    <a:pt x="27" y="3"/>
                  </a:cubicBezTo>
                  <a:cubicBezTo>
                    <a:pt x="26" y="3"/>
                    <a:pt x="25" y="4"/>
                    <a:pt x="25" y="4"/>
                  </a:cubicBezTo>
                  <a:cubicBezTo>
                    <a:pt x="24" y="5"/>
                    <a:pt x="24" y="5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20" y="5"/>
                    <a:pt x="19" y="5"/>
                    <a:pt x="18" y="5"/>
                  </a:cubicBezTo>
                  <a:cubicBezTo>
                    <a:pt x="17" y="5"/>
                    <a:pt x="17" y="5"/>
                    <a:pt x="16" y="5"/>
                  </a:cubicBezTo>
                  <a:cubicBezTo>
                    <a:pt x="15" y="4"/>
                    <a:pt x="14" y="5"/>
                    <a:pt x="14" y="5"/>
                  </a:cubicBezTo>
                  <a:cubicBezTo>
                    <a:pt x="13" y="5"/>
                    <a:pt x="12" y="4"/>
                    <a:pt x="11" y="4"/>
                  </a:cubicBezTo>
                  <a:cubicBezTo>
                    <a:pt x="9" y="4"/>
                    <a:pt x="8" y="3"/>
                    <a:pt x="6" y="4"/>
                  </a:cubicBezTo>
                  <a:cubicBezTo>
                    <a:pt x="6" y="4"/>
                    <a:pt x="3" y="4"/>
                    <a:pt x="4" y="3"/>
                  </a:cubicBezTo>
                  <a:cubicBezTo>
                    <a:pt x="4" y="2"/>
                    <a:pt x="6" y="2"/>
                    <a:pt x="5" y="2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2" y="2"/>
                    <a:pt x="1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5" y="10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2" y="13"/>
                    <a:pt x="2" y="13"/>
                    <a:pt x="1" y="13"/>
                  </a:cubicBezTo>
                  <a:cubicBezTo>
                    <a:pt x="1" y="14"/>
                    <a:pt x="2" y="14"/>
                    <a:pt x="1" y="15"/>
                  </a:cubicBezTo>
                  <a:cubicBezTo>
                    <a:pt x="1" y="15"/>
                    <a:pt x="1" y="15"/>
                    <a:pt x="1" y="16"/>
                  </a:cubicBezTo>
                  <a:cubicBezTo>
                    <a:pt x="2" y="16"/>
                    <a:pt x="2" y="16"/>
                    <a:pt x="2" y="17"/>
                  </a:cubicBezTo>
                  <a:cubicBezTo>
                    <a:pt x="2" y="18"/>
                    <a:pt x="1" y="18"/>
                    <a:pt x="1" y="18"/>
                  </a:cubicBezTo>
                  <a:cubicBezTo>
                    <a:pt x="1" y="19"/>
                    <a:pt x="2" y="20"/>
                    <a:pt x="3" y="20"/>
                  </a:cubicBezTo>
                  <a:cubicBezTo>
                    <a:pt x="4" y="20"/>
                    <a:pt x="4" y="21"/>
                    <a:pt x="4" y="22"/>
                  </a:cubicBezTo>
                  <a:cubicBezTo>
                    <a:pt x="4" y="23"/>
                    <a:pt x="5" y="23"/>
                    <a:pt x="5" y="24"/>
                  </a:cubicBezTo>
                  <a:cubicBezTo>
                    <a:pt x="5" y="25"/>
                    <a:pt x="5" y="26"/>
                    <a:pt x="4" y="27"/>
                  </a:cubicBezTo>
                  <a:cubicBezTo>
                    <a:pt x="5" y="27"/>
                    <a:pt x="6" y="27"/>
                    <a:pt x="6" y="27"/>
                  </a:cubicBezTo>
                  <a:cubicBezTo>
                    <a:pt x="7" y="27"/>
                    <a:pt x="7" y="26"/>
                    <a:pt x="8" y="26"/>
                  </a:cubicBezTo>
                  <a:cubicBezTo>
                    <a:pt x="9" y="26"/>
                    <a:pt x="9" y="27"/>
                    <a:pt x="10" y="26"/>
                  </a:cubicBezTo>
                  <a:cubicBezTo>
                    <a:pt x="11" y="26"/>
                    <a:pt x="11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3" y="25"/>
                    <a:pt x="14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6" y="25"/>
                    <a:pt x="16" y="25"/>
                    <a:pt x="16" y="26"/>
                  </a:cubicBezTo>
                  <a:cubicBezTo>
                    <a:pt x="16" y="26"/>
                    <a:pt x="17" y="26"/>
                    <a:pt x="17" y="27"/>
                  </a:cubicBezTo>
                  <a:cubicBezTo>
                    <a:pt x="18" y="26"/>
                    <a:pt x="20" y="27"/>
                    <a:pt x="20" y="28"/>
                  </a:cubicBezTo>
                  <a:cubicBezTo>
                    <a:pt x="21" y="28"/>
                    <a:pt x="22" y="27"/>
                    <a:pt x="22" y="27"/>
                  </a:cubicBezTo>
                  <a:cubicBezTo>
                    <a:pt x="23" y="27"/>
                    <a:pt x="24" y="27"/>
                    <a:pt x="24" y="27"/>
                  </a:cubicBezTo>
                  <a:cubicBezTo>
                    <a:pt x="26" y="27"/>
                    <a:pt x="27" y="26"/>
                    <a:pt x="27" y="25"/>
                  </a:cubicBezTo>
                  <a:cubicBezTo>
                    <a:pt x="26" y="25"/>
                    <a:pt x="26" y="24"/>
                    <a:pt x="26" y="24"/>
                  </a:cubicBezTo>
                  <a:cubicBezTo>
                    <a:pt x="26" y="23"/>
                    <a:pt x="27" y="23"/>
                    <a:pt x="27" y="23"/>
                  </a:cubicBezTo>
                  <a:cubicBezTo>
                    <a:pt x="27" y="23"/>
                    <a:pt x="28" y="23"/>
                    <a:pt x="29" y="23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30" y="21"/>
                    <a:pt x="32" y="22"/>
                    <a:pt x="33" y="20"/>
                  </a:cubicBezTo>
                  <a:cubicBezTo>
                    <a:pt x="33" y="20"/>
                    <a:pt x="33" y="21"/>
                    <a:pt x="33" y="21"/>
                  </a:cubicBezTo>
                  <a:cubicBezTo>
                    <a:pt x="34" y="21"/>
                    <a:pt x="34" y="20"/>
                    <a:pt x="34" y="20"/>
                  </a:cubicBezTo>
                  <a:cubicBezTo>
                    <a:pt x="35" y="20"/>
                    <a:pt x="35" y="21"/>
                    <a:pt x="35" y="21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9" y="21"/>
                  </a:cubicBezTo>
                  <a:cubicBezTo>
                    <a:pt x="39" y="20"/>
                    <a:pt x="38" y="20"/>
                    <a:pt x="38" y="19"/>
                  </a:cubicBezTo>
                  <a:cubicBezTo>
                    <a:pt x="37" y="19"/>
                    <a:pt x="37" y="18"/>
                    <a:pt x="37" y="18"/>
                  </a:cubicBezTo>
                  <a:cubicBezTo>
                    <a:pt x="36" y="17"/>
                    <a:pt x="36" y="17"/>
                    <a:pt x="35" y="17"/>
                  </a:cubicBezTo>
                  <a:cubicBezTo>
                    <a:pt x="35" y="17"/>
                    <a:pt x="35" y="16"/>
                    <a:pt x="36" y="16"/>
                  </a:cubicBezTo>
                  <a:cubicBezTo>
                    <a:pt x="36" y="16"/>
                    <a:pt x="37" y="15"/>
                    <a:pt x="37" y="15"/>
                  </a:cubicBezTo>
                  <a:cubicBezTo>
                    <a:pt x="37" y="15"/>
                    <a:pt x="38" y="14"/>
                    <a:pt x="38" y="14"/>
                  </a:cubicBezTo>
                  <a:cubicBezTo>
                    <a:pt x="38" y="13"/>
                    <a:pt x="38" y="12"/>
                    <a:pt x="38" y="11"/>
                  </a:cubicBezTo>
                  <a:cubicBezTo>
                    <a:pt x="38" y="11"/>
                    <a:pt x="38" y="10"/>
                    <a:pt x="39" y="10"/>
                  </a:cubicBezTo>
                  <a:cubicBezTo>
                    <a:pt x="40" y="8"/>
                    <a:pt x="40" y="8"/>
                    <a:pt x="42" y="8"/>
                  </a:cubicBezTo>
                  <a:cubicBezTo>
                    <a:pt x="44" y="8"/>
                    <a:pt x="43" y="6"/>
                    <a:pt x="43" y="5"/>
                  </a:cubicBezTo>
                  <a:cubicBezTo>
                    <a:pt x="42" y="5"/>
                    <a:pt x="41" y="5"/>
                    <a:pt x="41" y="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" name="Freeform 819">
              <a:extLst>
                <a:ext uri="{FF2B5EF4-FFF2-40B4-BE49-F238E27FC236}">
                  <a16:creationId xmlns:a16="http://schemas.microsoft.com/office/drawing/2014/main" id="{8003C22C-C0DC-C53D-2D2C-6859202AE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1476" y="3187700"/>
              <a:ext cx="107950" cy="87313"/>
            </a:xfrm>
            <a:custGeom>
              <a:avLst/>
              <a:gdLst>
                <a:gd name="T0" fmla="*/ 6 w 26"/>
                <a:gd name="T1" fmla="*/ 3 h 21"/>
                <a:gd name="T2" fmla="*/ 8 w 26"/>
                <a:gd name="T3" fmla="*/ 3 h 21"/>
                <a:gd name="T4" fmla="*/ 11 w 26"/>
                <a:gd name="T5" fmla="*/ 3 h 21"/>
                <a:gd name="T6" fmla="*/ 12 w 26"/>
                <a:gd name="T7" fmla="*/ 2 h 21"/>
                <a:gd name="T8" fmla="*/ 13 w 26"/>
                <a:gd name="T9" fmla="*/ 1 h 21"/>
                <a:gd name="T10" fmla="*/ 14 w 26"/>
                <a:gd name="T11" fmla="*/ 1 h 21"/>
                <a:gd name="T12" fmla="*/ 16 w 26"/>
                <a:gd name="T13" fmla="*/ 1 h 21"/>
                <a:gd name="T14" fmla="*/ 17 w 26"/>
                <a:gd name="T15" fmla="*/ 2 h 21"/>
                <a:gd name="T16" fmla="*/ 19 w 26"/>
                <a:gd name="T17" fmla="*/ 3 h 21"/>
                <a:gd name="T18" fmla="*/ 21 w 26"/>
                <a:gd name="T19" fmla="*/ 3 h 21"/>
                <a:gd name="T20" fmla="*/ 22 w 26"/>
                <a:gd name="T21" fmla="*/ 6 h 21"/>
                <a:gd name="T22" fmla="*/ 21 w 26"/>
                <a:gd name="T23" fmla="*/ 7 h 21"/>
                <a:gd name="T24" fmla="*/ 24 w 26"/>
                <a:gd name="T25" fmla="*/ 9 h 21"/>
                <a:gd name="T26" fmla="*/ 26 w 26"/>
                <a:gd name="T27" fmla="*/ 12 h 21"/>
                <a:gd name="T28" fmla="*/ 24 w 26"/>
                <a:gd name="T29" fmla="*/ 15 h 21"/>
                <a:gd name="T30" fmla="*/ 22 w 26"/>
                <a:gd name="T31" fmla="*/ 17 h 21"/>
                <a:gd name="T32" fmla="*/ 22 w 26"/>
                <a:gd name="T33" fmla="*/ 21 h 21"/>
                <a:gd name="T34" fmla="*/ 20 w 26"/>
                <a:gd name="T35" fmla="*/ 21 h 21"/>
                <a:gd name="T36" fmla="*/ 19 w 26"/>
                <a:gd name="T37" fmla="*/ 20 h 21"/>
                <a:gd name="T38" fmla="*/ 17 w 26"/>
                <a:gd name="T39" fmla="*/ 19 h 21"/>
                <a:gd name="T40" fmla="*/ 16 w 26"/>
                <a:gd name="T41" fmla="*/ 18 h 21"/>
                <a:gd name="T42" fmla="*/ 15 w 26"/>
                <a:gd name="T43" fmla="*/ 16 h 21"/>
                <a:gd name="T44" fmla="*/ 14 w 26"/>
                <a:gd name="T45" fmla="*/ 16 h 21"/>
                <a:gd name="T46" fmla="*/ 11 w 26"/>
                <a:gd name="T47" fmla="*/ 17 h 21"/>
                <a:gd name="T48" fmla="*/ 11 w 26"/>
                <a:gd name="T49" fmla="*/ 15 h 21"/>
                <a:gd name="T50" fmla="*/ 11 w 26"/>
                <a:gd name="T51" fmla="*/ 14 h 21"/>
                <a:gd name="T52" fmla="*/ 8 w 26"/>
                <a:gd name="T53" fmla="*/ 13 h 21"/>
                <a:gd name="T54" fmla="*/ 5 w 26"/>
                <a:gd name="T55" fmla="*/ 11 h 21"/>
                <a:gd name="T56" fmla="*/ 3 w 26"/>
                <a:gd name="T57" fmla="*/ 8 h 21"/>
                <a:gd name="T58" fmla="*/ 2 w 26"/>
                <a:gd name="T59" fmla="*/ 8 h 21"/>
                <a:gd name="T60" fmla="*/ 1 w 26"/>
                <a:gd name="T61" fmla="*/ 6 h 21"/>
                <a:gd name="T62" fmla="*/ 2 w 26"/>
                <a:gd name="T63" fmla="*/ 4 h 21"/>
                <a:gd name="T64" fmla="*/ 6 w 26"/>
                <a:gd name="T6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" h="21">
                  <a:moveTo>
                    <a:pt x="6" y="2"/>
                  </a:moveTo>
                  <a:cubicBezTo>
                    <a:pt x="6" y="2"/>
                    <a:pt x="6" y="3"/>
                    <a:pt x="6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2"/>
                    <a:pt x="8" y="3"/>
                  </a:cubicBezTo>
                  <a:cubicBezTo>
                    <a:pt x="8" y="3"/>
                    <a:pt x="9" y="3"/>
                    <a:pt x="9" y="3"/>
                  </a:cubicBezTo>
                  <a:cubicBezTo>
                    <a:pt x="10" y="4"/>
                    <a:pt x="10" y="3"/>
                    <a:pt x="11" y="3"/>
                  </a:cubicBezTo>
                  <a:cubicBezTo>
                    <a:pt x="11" y="3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3" y="2"/>
                    <a:pt x="13" y="2"/>
                    <a:pt x="13" y="1"/>
                  </a:cubicBezTo>
                  <a:cubicBezTo>
                    <a:pt x="13" y="1"/>
                    <a:pt x="13" y="0"/>
                    <a:pt x="14" y="0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5" y="1"/>
                    <a:pt x="15" y="0"/>
                    <a:pt x="16" y="0"/>
                  </a:cubicBezTo>
                  <a:cubicBezTo>
                    <a:pt x="16" y="0"/>
                    <a:pt x="15" y="1"/>
                    <a:pt x="16" y="1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3"/>
                    <a:pt x="22" y="3"/>
                    <a:pt x="22" y="4"/>
                  </a:cubicBezTo>
                  <a:cubicBezTo>
                    <a:pt x="23" y="4"/>
                    <a:pt x="22" y="5"/>
                    <a:pt x="22" y="6"/>
                  </a:cubicBezTo>
                  <a:cubicBezTo>
                    <a:pt x="22" y="6"/>
                    <a:pt x="22" y="6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3" y="8"/>
                    <a:pt x="24" y="8"/>
                    <a:pt x="24" y="9"/>
                  </a:cubicBezTo>
                  <a:cubicBezTo>
                    <a:pt x="25" y="9"/>
                    <a:pt x="25" y="10"/>
                    <a:pt x="25" y="11"/>
                  </a:cubicBezTo>
                  <a:cubicBezTo>
                    <a:pt x="25" y="11"/>
                    <a:pt x="26" y="11"/>
                    <a:pt x="26" y="12"/>
                  </a:cubicBezTo>
                  <a:cubicBezTo>
                    <a:pt x="26" y="13"/>
                    <a:pt x="26" y="13"/>
                    <a:pt x="25" y="13"/>
                  </a:cubicBezTo>
                  <a:cubicBezTo>
                    <a:pt x="25" y="14"/>
                    <a:pt x="25" y="14"/>
                    <a:pt x="24" y="15"/>
                  </a:cubicBezTo>
                  <a:cubicBezTo>
                    <a:pt x="24" y="15"/>
                    <a:pt x="23" y="15"/>
                    <a:pt x="23" y="15"/>
                  </a:cubicBezTo>
                  <a:cubicBezTo>
                    <a:pt x="22" y="16"/>
                    <a:pt x="22" y="17"/>
                    <a:pt x="22" y="17"/>
                  </a:cubicBezTo>
                  <a:cubicBezTo>
                    <a:pt x="22" y="18"/>
                    <a:pt x="22" y="19"/>
                    <a:pt x="22" y="19"/>
                  </a:cubicBezTo>
                  <a:cubicBezTo>
                    <a:pt x="23" y="20"/>
                    <a:pt x="23" y="20"/>
                    <a:pt x="22" y="21"/>
                  </a:cubicBezTo>
                  <a:cubicBezTo>
                    <a:pt x="22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19"/>
                    <a:pt x="18" y="20"/>
                    <a:pt x="18" y="19"/>
                  </a:cubicBezTo>
                  <a:cubicBezTo>
                    <a:pt x="18" y="19"/>
                    <a:pt x="17" y="19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5" y="18"/>
                    <a:pt x="16" y="18"/>
                    <a:pt x="16" y="17"/>
                  </a:cubicBezTo>
                  <a:cubicBezTo>
                    <a:pt x="16" y="17"/>
                    <a:pt x="16" y="17"/>
                    <a:pt x="15" y="16"/>
                  </a:cubicBezTo>
                  <a:cubicBezTo>
                    <a:pt x="15" y="16"/>
                    <a:pt x="16" y="15"/>
                    <a:pt x="16" y="15"/>
                  </a:cubicBezTo>
                  <a:cubicBezTo>
                    <a:pt x="15" y="14"/>
                    <a:pt x="15" y="17"/>
                    <a:pt x="14" y="16"/>
                  </a:cubicBezTo>
                  <a:cubicBezTo>
                    <a:pt x="14" y="17"/>
                    <a:pt x="13" y="17"/>
                    <a:pt x="12" y="17"/>
                  </a:cubicBezTo>
                  <a:cubicBezTo>
                    <a:pt x="12" y="17"/>
                    <a:pt x="11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2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2" y="14"/>
                    <a:pt x="12" y="14"/>
                    <a:pt x="11" y="14"/>
                  </a:cubicBezTo>
                  <a:cubicBezTo>
                    <a:pt x="11" y="13"/>
                    <a:pt x="11" y="13"/>
                    <a:pt x="10" y="13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8" y="13"/>
                    <a:pt x="8" y="12"/>
                    <a:pt x="7" y="11"/>
                  </a:cubicBezTo>
                  <a:cubicBezTo>
                    <a:pt x="7" y="11"/>
                    <a:pt x="6" y="11"/>
                    <a:pt x="5" y="11"/>
                  </a:cubicBezTo>
                  <a:cubicBezTo>
                    <a:pt x="5" y="10"/>
                    <a:pt x="5" y="9"/>
                    <a:pt x="5" y="9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3" y="9"/>
                    <a:pt x="3" y="9"/>
                    <a:pt x="2" y="9"/>
                  </a:cubicBezTo>
                  <a:cubicBezTo>
                    <a:pt x="2" y="9"/>
                    <a:pt x="2" y="8"/>
                    <a:pt x="2" y="8"/>
                  </a:cubicBezTo>
                  <a:cubicBezTo>
                    <a:pt x="1" y="7"/>
                    <a:pt x="1" y="8"/>
                    <a:pt x="1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4" y="3"/>
                    <a:pt x="5" y="1"/>
                    <a:pt x="6" y="2"/>
                  </a:cubicBezTo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" name="Freeform 820">
              <a:extLst>
                <a:ext uri="{FF2B5EF4-FFF2-40B4-BE49-F238E27FC236}">
                  <a16:creationId xmlns:a16="http://schemas.microsoft.com/office/drawing/2014/main" id="{D3E2C423-6F70-779D-9408-655DC886F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1476" y="3187700"/>
              <a:ext cx="107950" cy="87313"/>
            </a:xfrm>
            <a:custGeom>
              <a:avLst/>
              <a:gdLst>
                <a:gd name="T0" fmla="*/ 6 w 26"/>
                <a:gd name="T1" fmla="*/ 3 h 21"/>
                <a:gd name="T2" fmla="*/ 8 w 26"/>
                <a:gd name="T3" fmla="*/ 3 h 21"/>
                <a:gd name="T4" fmla="*/ 11 w 26"/>
                <a:gd name="T5" fmla="*/ 3 h 21"/>
                <a:gd name="T6" fmla="*/ 12 w 26"/>
                <a:gd name="T7" fmla="*/ 2 h 21"/>
                <a:gd name="T8" fmla="*/ 13 w 26"/>
                <a:gd name="T9" fmla="*/ 1 h 21"/>
                <a:gd name="T10" fmla="*/ 14 w 26"/>
                <a:gd name="T11" fmla="*/ 1 h 21"/>
                <a:gd name="T12" fmla="*/ 16 w 26"/>
                <a:gd name="T13" fmla="*/ 1 h 21"/>
                <a:gd name="T14" fmla="*/ 17 w 26"/>
                <a:gd name="T15" fmla="*/ 2 h 21"/>
                <a:gd name="T16" fmla="*/ 19 w 26"/>
                <a:gd name="T17" fmla="*/ 3 h 21"/>
                <a:gd name="T18" fmla="*/ 21 w 26"/>
                <a:gd name="T19" fmla="*/ 3 h 21"/>
                <a:gd name="T20" fmla="*/ 22 w 26"/>
                <a:gd name="T21" fmla="*/ 6 h 21"/>
                <a:gd name="T22" fmla="*/ 21 w 26"/>
                <a:gd name="T23" fmla="*/ 7 h 21"/>
                <a:gd name="T24" fmla="*/ 24 w 26"/>
                <a:gd name="T25" fmla="*/ 9 h 21"/>
                <a:gd name="T26" fmla="*/ 26 w 26"/>
                <a:gd name="T27" fmla="*/ 12 h 21"/>
                <a:gd name="T28" fmla="*/ 24 w 26"/>
                <a:gd name="T29" fmla="*/ 15 h 21"/>
                <a:gd name="T30" fmla="*/ 22 w 26"/>
                <a:gd name="T31" fmla="*/ 17 h 21"/>
                <a:gd name="T32" fmla="*/ 22 w 26"/>
                <a:gd name="T33" fmla="*/ 21 h 21"/>
                <a:gd name="T34" fmla="*/ 20 w 26"/>
                <a:gd name="T35" fmla="*/ 21 h 21"/>
                <a:gd name="T36" fmla="*/ 19 w 26"/>
                <a:gd name="T37" fmla="*/ 20 h 21"/>
                <a:gd name="T38" fmla="*/ 17 w 26"/>
                <a:gd name="T39" fmla="*/ 19 h 21"/>
                <a:gd name="T40" fmla="*/ 16 w 26"/>
                <a:gd name="T41" fmla="*/ 18 h 21"/>
                <a:gd name="T42" fmla="*/ 15 w 26"/>
                <a:gd name="T43" fmla="*/ 16 h 21"/>
                <a:gd name="T44" fmla="*/ 14 w 26"/>
                <a:gd name="T45" fmla="*/ 16 h 21"/>
                <a:gd name="T46" fmla="*/ 11 w 26"/>
                <a:gd name="T47" fmla="*/ 17 h 21"/>
                <a:gd name="T48" fmla="*/ 11 w 26"/>
                <a:gd name="T49" fmla="*/ 15 h 21"/>
                <a:gd name="T50" fmla="*/ 11 w 26"/>
                <a:gd name="T51" fmla="*/ 14 h 21"/>
                <a:gd name="T52" fmla="*/ 8 w 26"/>
                <a:gd name="T53" fmla="*/ 13 h 21"/>
                <a:gd name="T54" fmla="*/ 5 w 26"/>
                <a:gd name="T55" fmla="*/ 11 h 21"/>
                <a:gd name="T56" fmla="*/ 3 w 26"/>
                <a:gd name="T57" fmla="*/ 8 h 21"/>
                <a:gd name="T58" fmla="*/ 2 w 26"/>
                <a:gd name="T59" fmla="*/ 8 h 21"/>
                <a:gd name="T60" fmla="*/ 1 w 26"/>
                <a:gd name="T61" fmla="*/ 6 h 21"/>
                <a:gd name="T62" fmla="*/ 2 w 26"/>
                <a:gd name="T63" fmla="*/ 4 h 21"/>
                <a:gd name="T64" fmla="*/ 6 w 26"/>
                <a:gd name="T6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" h="21">
                  <a:moveTo>
                    <a:pt x="6" y="2"/>
                  </a:moveTo>
                  <a:cubicBezTo>
                    <a:pt x="6" y="2"/>
                    <a:pt x="6" y="3"/>
                    <a:pt x="6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2"/>
                    <a:pt x="8" y="3"/>
                  </a:cubicBezTo>
                  <a:cubicBezTo>
                    <a:pt x="8" y="3"/>
                    <a:pt x="9" y="3"/>
                    <a:pt x="9" y="3"/>
                  </a:cubicBezTo>
                  <a:cubicBezTo>
                    <a:pt x="10" y="4"/>
                    <a:pt x="10" y="3"/>
                    <a:pt x="11" y="3"/>
                  </a:cubicBezTo>
                  <a:cubicBezTo>
                    <a:pt x="11" y="3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3" y="2"/>
                    <a:pt x="13" y="2"/>
                    <a:pt x="13" y="1"/>
                  </a:cubicBezTo>
                  <a:cubicBezTo>
                    <a:pt x="13" y="1"/>
                    <a:pt x="13" y="0"/>
                    <a:pt x="14" y="0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5" y="1"/>
                    <a:pt x="15" y="0"/>
                    <a:pt x="16" y="0"/>
                  </a:cubicBezTo>
                  <a:cubicBezTo>
                    <a:pt x="16" y="0"/>
                    <a:pt x="15" y="1"/>
                    <a:pt x="16" y="1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3"/>
                    <a:pt x="22" y="3"/>
                    <a:pt x="22" y="4"/>
                  </a:cubicBezTo>
                  <a:cubicBezTo>
                    <a:pt x="23" y="4"/>
                    <a:pt x="22" y="5"/>
                    <a:pt x="22" y="6"/>
                  </a:cubicBezTo>
                  <a:cubicBezTo>
                    <a:pt x="22" y="6"/>
                    <a:pt x="22" y="6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3" y="8"/>
                    <a:pt x="24" y="8"/>
                    <a:pt x="24" y="9"/>
                  </a:cubicBezTo>
                  <a:cubicBezTo>
                    <a:pt x="25" y="9"/>
                    <a:pt x="25" y="10"/>
                    <a:pt x="25" y="11"/>
                  </a:cubicBezTo>
                  <a:cubicBezTo>
                    <a:pt x="25" y="11"/>
                    <a:pt x="26" y="11"/>
                    <a:pt x="26" y="12"/>
                  </a:cubicBezTo>
                  <a:cubicBezTo>
                    <a:pt x="26" y="13"/>
                    <a:pt x="26" y="13"/>
                    <a:pt x="25" y="13"/>
                  </a:cubicBezTo>
                  <a:cubicBezTo>
                    <a:pt x="25" y="14"/>
                    <a:pt x="25" y="14"/>
                    <a:pt x="24" y="15"/>
                  </a:cubicBezTo>
                  <a:cubicBezTo>
                    <a:pt x="24" y="15"/>
                    <a:pt x="23" y="15"/>
                    <a:pt x="23" y="15"/>
                  </a:cubicBezTo>
                  <a:cubicBezTo>
                    <a:pt x="22" y="16"/>
                    <a:pt x="22" y="17"/>
                    <a:pt x="22" y="17"/>
                  </a:cubicBezTo>
                  <a:cubicBezTo>
                    <a:pt x="22" y="18"/>
                    <a:pt x="22" y="19"/>
                    <a:pt x="22" y="19"/>
                  </a:cubicBezTo>
                  <a:cubicBezTo>
                    <a:pt x="23" y="20"/>
                    <a:pt x="23" y="20"/>
                    <a:pt x="22" y="21"/>
                  </a:cubicBezTo>
                  <a:cubicBezTo>
                    <a:pt x="22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19"/>
                    <a:pt x="18" y="20"/>
                    <a:pt x="18" y="19"/>
                  </a:cubicBezTo>
                  <a:cubicBezTo>
                    <a:pt x="18" y="19"/>
                    <a:pt x="17" y="19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5" y="18"/>
                    <a:pt x="16" y="18"/>
                    <a:pt x="16" y="17"/>
                  </a:cubicBezTo>
                  <a:cubicBezTo>
                    <a:pt x="16" y="17"/>
                    <a:pt x="16" y="17"/>
                    <a:pt x="15" y="16"/>
                  </a:cubicBezTo>
                  <a:cubicBezTo>
                    <a:pt x="15" y="16"/>
                    <a:pt x="16" y="15"/>
                    <a:pt x="16" y="15"/>
                  </a:cubicBezTo>
                  <a:cubicBezTo>
                    <a:pt x="15" y="14"/>
                    <a:pt x="15" y="17"/>
                    <a:pt x="14" y="16"/>
                  </a:cubicBezTo>
                  <a:cubicBezTo>
                    <a:pt x="14" y="17"/>
                    <a:pt x="13" y="17"/>
                    <a:pt x="12" y="17"/>
                  </a:cubicBezTo>
                  <a:cubicBezTo>
                    <a:pt x="12" y="17"/>
                    <a:pt x="11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2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2" y="14"/>
                    <a:pt x="12" y="14"/>
                    <a:pt x="11" y="14"/>
                  </a:cubicBezTo>
                  <a:cubicBezTo>
                    <a:pt x="11" y="13"/>
                    <a:pt x="11" y="13"/>
                    <a:pt x="10" y="13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8" y="13"/>
                    <a:pt x="8" y="12"/>
                    <a:pt x="7" y="11"/>
                  </a:cubicBezTo>
                  <a:cubicBezTo>
                    <a:pt x="7" y="11"/>
                    <a:pt x="6" y="11"/>
                    <a:pt x="5" y="11"/>
                  </a:cubicBezTo>
                  <a:cubicBezTo>
                    <a:pt x="5" y="10"/>
                    <a:pt x="5" y="9"/>
                    <a:pt x="5" y="9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3" y="9"/>
                    <a:pt x="3" y="9"/>
                    <a:pt x="2" y="9"/>
                  </a:cubicBezTo>
                  <a:cubicBezTo>
                    <a:pt x="2" y="9"/>
                    <a:pt x="2" y="8"/>
                    <a:pt x="2" y="8"/>
                  </a:cubicBezTo>
                  <a:cubicBezTo>
                    <a:pt x="1" y="7"/>
                    <a:pt x="1" y="8"/>
                    <a:pt x="1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4" y="3"/>
                    <a:pt x="5" y="1"/>
                    <a:pt x="6" y="2"/>
                  </a:cubicBezTo>
                </a:path>
              </a:pathLst>
            </a:custGeom>
            <a:solidFill>
              <a:srgbClr val="DDF5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5" name="Freeform 821">
              <a:extLst>
                <a:ext uri="{FF2B5EF4-FFF2-40B4-BE49-F238E27FC236}">
                  <a16:creationId xmlns:a16="http://schemas.microsoft.com/office/drawing/2014/main" id="{553698B9-C070-9FF8-512A-C37868D26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4563" y="2967038"/>
              <a:ext cx="274637" cy="233363"/>
            </a:xfrm>
            <a:custGeom>
              <a:avLst/>
              <a:gdLst>
                <a:gd name="T0" fmla="*/ 8 w 66"/>
                <a:gd name="T1" fmla="*/ 51 h 56"/>
                <a:gd name="T2" fmla="*/ 15 w 66"/>
                <a:gd name="T3" fmla="*/ 48 h 56"/>
                <a:gd name="T4" fmla="*/ 23 w 66"/>
                <a:gd name="T5" fmla="*/ 50 h 56"/>
                <a:gd name="T6" fmla="*/ 27 w 66"/>
                <a:gd name="T7" fmla="*/ 50 h 56"/>
                <a:gd name="T8" fmla="*/ 30 w 66"/>
                <a:gd name="T9" fmla="*/ 52 h 56"/>
                <a:gd name="T10" fmla="*/ 33 w 66"/>
                <a:gd name="T11" fmla="*/ 52 h 56"/>
                <a:gd name="T12" fmla="*/ 36 w 66"/>
                <a:gd name="T13" fmla="*/ 53 h 56"/>
                <a:gd name="T14" fmla="*/ 40 w 66"/>
                <a:gd name="T15" fmla="*/ 52 h 56"/>
                <a:gd name="T16" fmla="*/ 43 w 66"/>
                <a:gd name="T17" fmla="*/ 54 h 56"/>
                <a:gd name="T18" fmla="*/ 47 w 66"/>
                <a:gd name="T19" fmla="*/ 54 h 56"/>
                <a:gd name="T20" fmla="*/ 51 w 66"/>
                <a:gd name="T21" fmla="*/ 52 h 56"/>
                <a:gd name="T22" fmla="*/ 54 w 66"/>
                <a:gd name="T23" fmla="*/ 47 h 56"/>
                <a:gd name="T24" fmla="*/ 59 w 66"/>
                <a:gd name="T25" fmla="*/ 47 h 56"/>
                <a:gd name="T26" fmla="*/ 58 w 66"/>
                <a:gd name="T27" fmla="*/ 42 h 56"/>
                <a:gd name="T28" fmla="*/ 58 w 66"/>
                <a:gd name="T29" fmla="*/ 40 h 56"/>
                <a:gd name="T30" fmla="*/ 56 w 66"/>
                <a:gd name="T31" fmla="*/ 35 h 56"/>
                <a:gd name="T32" fmla="*/ 60 w 66"/>
                <a:gd name="T33" fmla="*/ 36 h 56"/>
                <a:gd name="T34" fmla="*/ 65 w 66"/>
                <a:gd name="T35" fmla="*/ 33 h 56"/>
                <a:gd name="T36" fmla="*/ 64 w 66"/>
                <a:gd name="T37" fmla="*/ 29 h 56"/>
                <a:gd name="T38" fmla="*/ 60 w 66"/>
                <a:gd name="T39" fmla="*/ 28 h 56"/>
                <a:gd name="T40" fmla="*/ 57 w 66"/>
                <a:gd name="T41" fmla="*/ 23 h 56"/>
                <a:gd name="T42" fmla="*/ 55 w 66"/>
                <a:gd name="T43" fmla="*/ 19 h 56"/>
                <a:gd name="T44" fmla="*/ 53 w 66"/>
                <a:gd name="T45" fmla="*/ 16 h 56"/>
                <a:gd name="T46" fmla="*/ 54 w 66"/>
                <a:gd name="T47" fmla="*/ 13 h 56"/>
                <a:gd name="T48" fmla="*/ 53 w 66"/>
                <a:gd name="T49" fmla="*/ 10 h 56"/>
                <a:gd name="T50" fmla="*/ 54 w 66"/>
                <a:gd name="T51" fmla="*/ 8 h 56"/>
                <a:gd name="T52" fmla="*/ 51 w 66"/>
                <a:gd name="T53" fmla="*/ 6 h 56"/>
                <a:gd name="T54" fmla="*/ 46 w 66"/>
                <a:gd name="T55" fmla="*/ 5 h 56"/>
                <a:gd name="T56" fmla="*/ 44 w 66"/>
                <a:gd name="T57" fmla="*/ 2 h 56"/>
                <a:gd name="T58" fmla="*/ 38 w 66"/>
                <a:gd name="T59" fmla="*/ 1 h 56"/>
                <a:gd name="T60" fmla="*/ 33 w 66"/>
                <a:gd name="T61" fmla="*/ 1 h 56"/>
                <a:gd name="T62" fmla="*/ 29 w 66"/>
                <a:gd name="T63" fmla="*/ 4 h 56"/>
                <a:gd name="T64" fmla="*/ 24 w 66"/>
                <a:gd name="T65" fmla="*/ 6 h 56"/>
                <a:gd name="T66" fmla="*/ 25 w 66"/>
                <a:gd name="T67" fmla="*/ 11 h 56"/>
                <a:gd name="T68" fmla="*/ 22 w 66"/>
                <a:gd name="T69" fmla="*/ 13 h 56"/>
                <a:gd name="T70" fmla="*/ 19 w 66"/>
                <a:gd name="T71" fmla="*/ 17 h 56"/>
                <a:gd name="T72" fmla="*/ 18 w 66"/>
                <a:gd name="T73" fmla="*/ 23 h 56"/>
                <a:gd name="T74" fmla="*/ 16 w 66"/>
                <a:gd name="T75" fmla="*/ 23 h 56"/>
                <a:gd name="T76" fmla="*/ 12 w 66"/>
                <a:gd name="T77" fmla="*/ 26 h 56"/>
                <a:gd name="T78" fmla="*/ 7 w 66"/>
                <a:gd name="T79" fmla="*/ 26 h 56"/>
                <a:gd name="T80" fmla="*/ 4 w 66"/>
                <a:gd name="T81" fmla="*/ 30 h 56"/>
                <a:gd name="T82" fmla="*/ 6 w 66"/>
                <a:gd name="T83" fmla="*/ 41 h 56"/>
                <a:gd name="T84" fmla="*/ 4 w 66"/>
                <a:gd name="T85" fmla="*/ 5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" h="56">
                  <a:moveTo>
                    <a:pt x="6" y="52"/>
                  </a:moveTo>
                  <a:cubicBezTo>
                    <a:pt x="6" y="52"/>
                    <a:pt x="7" y="52"/>
                    <a:pt x="7" y="52"/>
                  </a:cubicBezTo>
                  <a:cubicBezTo>
                    <a:pt x="8" y="52"/>
                    <a:pt x="8" y="51"/>
                    <a:pt x="8" y="51"/>
                  </a:cubicBezTo>
                  <a:cubicBezTo>
                    <a:pt x="9" y="49"/>
                    <a:pt x="9" y="49"/>
                    <a:pt x="11" y="49"/>
                  </a:cubicBezTo>
                  <a:cubicBezTo>
                    <a:pt x="11" y="49"/>
                    <a:pt x="12" y="49"/>
                    <a:pt x="13" y="49"/>
                  </a:cubicBezTo>
                  <a:cubicBezTo>
                    <a:pt x="13" y="49"/>
                    <a:pt x="14" y="48"/>
                    <a:pt x="15" y="48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9"/>
                    <a:pt x="20" y="49"/>
                  </a:cubicBezTo>
                  <a:cubicBezTo>
                    <a:pt x="21" y="49"/>
                    <a:pt x="22" y="49"/>
                    <a:pt x="23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5" y="50"/>
                    <a:pt x="25" y="50"/>
                    <a:pt x="26" y="50"/>
                  </a:cubicBezTo>
                  <a:cubicBezTo>
                    <a:pt x="26" y="50"/>
                    <a:pt x="27" y="50"/>
                    <a:pt x="27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9" y="52"/>
                    <a:pt x="30" y="53"/>
                    <a:pt x="30" y="52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2" y="53"/>
                    <a:pt x="31" y="54"/>
                    <a:pt x="32" y="53"/>
                  </a:cubicBezTo>
                  <a:cubicBezTo>
                    <a:pt x="33" y="53"/>
                    <a:pt x="32" y="52"/>
                    <a:pt x="33" y="52"/>
                  </a:cubicBezTo>
                  <a:cubicBezTo>
                    <a:pt x="33" y="52"/>
                    <a:pt x="34" y="53"/>
                    <a:pt x="34" y="52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6" y="52"/>
                    <a:pt x="36" y="53"/>
                    <a:pt x="36" y="53"/>
                  </a:cubicBezTo>
                  <a:cubicBezTo>
                    <a:pt x="37" y="53"/>
                    <a:pt x="37" y="52"/>
                    <a:pt x="38" y="53"/>
                  </a:cubicBezTo>
                  <a:cubicBezTo>
                    <a:pt x="38" y="53"/>
                    <a:pt x="38" y="54"/>
                    <a:pt x="39" y="54"/>
                  </a:cubicBezTo>
                  <a:cubicBezTo>
                    <a:pt x="39" y="53"/>
                    <a:pt x="39" y="53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3" y="52"/>
                    <a:pt x="42" y="55"/>
                    <a:pt x="43" y="54"/>
                  </a:cubicBezTo>
                  <a:cubicBezTo>
                    <a:pt x="44" y="54"/>
                    <a:pt x="44" y="53"/>
                    <a:pt x="45" y="53"/>
                  </a:cubicBezTo>
                  <a:cubicBezTo>
                    <a:pt x="45" y="53"/>
                    <a:pt x="46" y="54"/>
                    <a:pt x="46" y="54"/>
                  </a:cubicBezTo>
                  <a:cubicBezTo>
                    <a:pt x="46" y="54"/>
                    <a:pt x="47" y="54"/>
                    <a:pt x="47" y="54"/>
                  </a:cubicBezTo>
                  <a:cubicBezTo>
                    <a:pt x="48" y="53"/>
                    <a:pt x="49" y="53"/>
                    <a:pt x="49" y="54"/>
                  </a:cubicBezTo>
                  <a:cubicBezTo>
                    <a:pt x="50" y="55"/>
                    <a:pt x="50" y="56"/>
                    <a:pt x="50" y="56"/>
                  </a:cubicBezTo>
                  <a:cubicBezTo>
                    <a:pt x="52" y="56"/>
                    <a:pt x="51" y="53"/>
                    <a:pt x="51" y="52"/>
                  </a:cubicBezTo>
                  <a:cubicBezTo>
                    <a:pt x="51" y="51"/>
                    <a:pt x="51" y="51"/>
                    <a:pt x="52" y="50"/>
                  </a:cubicBezTo>
                  <a:cubicBezTo>
                    <a:pt x="52" y="49"/>
                    <a:pt x="53" y="49"/>
                    <a:pt x="53" y="48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5" y="47"/>
                    <a:pt x="55" y="47"/>
                    <a:pt x="56" y="47"/>
                  </a:cubicBezTo>
                  <a:cubicBezTo>
                    <a:pt x="56" y="47"/>
                    <a:pt x="56" y="47"/>
                    <a:pt x="57" y="47"/>
                  </a:cubicBezTo>
                  <a:cubicBezTo>
                    <a:pt x="57" y="46"/>
                    <a:pt x="58" y="47"/>
                    <a:pt x="59" y="47"/>
                  </a:cubicBezTo>
                  <a:cubicBezTo>
                    <a:pt x="59" y="47"/>
                    <a:pt x="59" y="46"/>
                    <a:pt x="59" y="45"/>
                  </a:cubicBezTo>
                  <a:cubicBezTo>
                    <a:pt x="58" y="45"/>
                    <a:pt x="58" y="45"/>
                    <a:pt x="58" y="44"/>
                  </a:cubicBezTo>
                  <a:cubicBezTo>
                    <a:pt x="58" y="43"/>
                    <a:pt x="58" y="43"/>
                    <a:pt x="58" y="42"/>
                  </a:cubicBezTo>
                  <a:cubicBezTo>
                    <a:pt x="58" y="42"/>
                    <a:pt x="58" y="42"/>
                    <a:pt x="58" y="41"/>
                  </a:cubicBezTo>
                  <a:cubicBezTo>
                    <a:pt x="58" y="41"/>
                    <a:pt x="58" y="41"/>
                    <a:pt x="57" y="41"/>
                  </a:cubicBezTo>
                  <a:cubicBezTo>
                    <a:pt x="57" y="40"/>
                    <a:pt x="58" y="40"/>
                    <a:pt x="58" y="40"/>
                  </a:cubicBezTo>
                  <a:cubicBezTo>
                    <a:pt x="58" y="39"/>
                    <a:pt x="57" y="39"/>
                    <a:pt x="57" y="38"/>
                  </a:cubicBezTo>
                  <a:cubicBezTo>
                    <a:pt x="56" y="38"/>
                    <a:pt x="56" y="37"/>
                    <a:pt x="56" y="36"/>
                  </a:cubicBezTo>
                  <a:cubicBezTo>
                    <a:pt x="56" y="36"/>
                    <a:pt x="56" y="36"/>
                    <a:pt x="56" y="35"/>
                  </a:cubicBezTo>
                  <a:cubicBezTo>
                    <a:pt x="57" y="35"/>
                    <a:pt x="57" y="35"/>
                    <a:pt x="57" y="34"/>
                  </a:cubicBezTo>
                  <a:cubicBezTo>
                    <a:pt x="57" y="34"/>
                    <a:pt x="58" y="34"/>
                    <a:pt x="59" y="34"/>
                  </a:cubicBezTo>
                  <a:cubicBezTo>
                    <a:pt x="59" y="35"/>
                    <a:pt x="59" y="35"/>
                    <a:pt x="60" y="36"/>
                  </a:cubicBezTo>
                  <a:cubicBezTo>
                    <a:pt x="62" y="36"/>
                    <a:pt x="63" y="35"/>
                    <a:pt x="64" y="34"/>
                  </a:cubicBezTo>
                  <a:cubicBezTo>
                    <a:pt x="64" y="34"/>
                    <a:pt x="64" y="34"/>
                    <a:pt x="64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6" y="33"/>
                    <a:pt x="65" y="32"/>
                    <a:pt x="65" y="31"/>
                  </a:cubicBezTo>
                  <a:cubicBezTo>
                    <a:pt x="64" y="31"/>
                    <a:pt x="63" y="30"/>
                    <a:pt x="63" y="30"/>
                  </a:cubicBezTo>
                  <a:cubicBezTo>
                    <a:pt x="64" y="29"/>
                    <a:pt x="64" y="30"/>
                    <a:pt x="64" y="29"/>
                  </a:cubicBezTo>
                  <a:cubicBezTo>
                    <a:pt x="64" y="29"/>
                    <a:pt x="64" y="29"/>
                    <a:pt x="63" y="29"/>
                  </a:cubicBezTo>
                  <a:cubicBezTo>
                    <a:pt x="63" y="28"/>
                    <a:pt x="63" y="28"/>
                    <a:pt x="62" y="28"/>
                  </a:cubicBezTo>
                  <a:cubicBezTo>
                    <a:pt x="61" y="27"/>
                    <a:pt x="61" y="28"/>
                    <a:pt x="60" y="28"/>
                  </a:cubicBezTo>
                  <a:cubicBezTo>
                    <a:pt x="59" y="28"/>
                    <a:pt x="60" y="26"/>
                    <a:pt x="60" y="26"/>
                  </a:cubicBezTo>
                  <a:cubicBezTo>
                    <a:pt x="60" y="25"/>
                    <a:pt x="59" y="24"/>
                    <a:pt x="59" y="24"/>
                  </a:cubicBezTo>
                  <a:cubicBezTo>
                    <a:pt x="58" y="24"/>
                    <a:pt x="57" y="23"/>
                    <a:pt x="57" y="23"/>
                  </a:cubicBezTo>
                  <a:cubicBezTo>
                    <a:pt x="56" y="22"/>
                    <a:pt x="56" y="21"/>
                    <a:pt x="55" y="20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5" y="18"/>
                    <a:pt x="55" y="18"/>
                    <a:pt x="54" y="18"/>
                  </a:cubicBezTo>
                  <a:cubicBezTo>
                    <a:pt x="54" y="18"/>
                    <a:pt x="54" y="17"/>
                    <a:pt x="54" y="17"/>
                  </a:cubicBezTo>
                  <a:cubicBezTo>
                    <a:pt x="54" y="17"/>
                    <a:pt x="53" y="17"/>
                    <a:pt x="53" y="16"/>
                  </a:cubicBezTo>
                  <a:cubicBezTo>
                    <a:pt x="52" y="16"/>
                    <a:pt x="53" y="14"/>
                    <a:pt x="53" y="15"/>
                  </a:cubicBezTo>
                  <a:cubicBezTo>
                    <a:pt x="53" y="14"/>
                    <a:pt x="53" y="14"/>
                    <a:pt x="54" y="14"/>
                  </a:cubicBezTo>
                  <a:cubicBezTo>
                    <a:pt x="54" y="14"/>
                    <a:pt x="54" y="14"/>
                    <a:pt x="54" y="13"/>
                  </a:cubicBezTo>
                  <a:cubicBezTo>
                    <a:pt x="54" y="13"/>
                    <a:pt x="54" y="13"/>
                    <a:pt x="54" y="12"/>
                  </a:cubicBezTo>
                  <a:cubicBezTo>
                    <a:pt x="54" y="12"/>
                    <a:pt x="54" y="11"/>
                    <a:pt x="53" y="11"/>
                  </a:cubicBezTo>
                  <a:cubicBezTo>
                    <a:pt x="53" y="11"/>
                    <a:pt x="53" y="11"/>
                    <a:pt x="53" y="10"/>
                  </a:cubicBezTo>
                  <a:cubicBezTo>
                    <a:pt x="53" y="10"/>
                    <a:pt x="53" y="10"/>
                    <a:pt x="54" y="9"/>
                  </a:cubicBezTo>
                  <a:cubicBezTo>
                    <a:pt x="54" y="9"/>
                    <a:pt x="53" y="9"/>
                    <a:pt x="53" y="8"/>
                  </a:cubicBezTo>
                  <a:cubicBezTo>
                    <a:pt x="53" y="8"/>
                    <a:pt x="53" y="8"/>
                    <a:pt x="54" y="8"/>
                  </a:cubicBezTo>
                  <a:cubicBezTo>
                    <a:pt x="54" y="7"/>
                    <a:pt x="53" y="7"/>
                    <a:pt x="53" y="7"/>
                  </a:cubicBezTo>
                  <a:cubicBezTo>
                    <a:pt x="52" y="7"/>
                    <a:pt x="52" y="6"/>
                    <a:pt x="52" y="6"/>
                  </a:cubicBezTo>
                  <a:cubicBezTo>
                    <a:pt x="52" y="6"/>
                    <a:pt x="52" y="6"/>
                    <a:pt x="51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5"/>
                    <a:pt x="51" y="4"/>
                    <a:pt x="50" y="4"/>
                  </a:cubicBezTo>
                  <a:cubicBezTo>
                    <a:pt x="49" y="4"/>
                    <a:pt x="46" y="3"/>
                    <a:pt x="46" y="5"/>
                  </a:cubicBezTo>
                  <a:cubicBezTo>
                    <a:pt x="44" y="4"/>
                    <a:pt x="44" y="5"/>
                    <a:pt x="43" y="6"/>
                  </a:cubicBezTo>
                  <a:cubicBezTo>
                    <a:pt x="43" y="5"/>
                    <a:pt x="43" y="4"/>
                    <a:pt x="43" y="4"/>
                  </a:cubicBezTo>
                  <a:cubicBezTo>
                    <a:pt x="43" y="3"/>
                    <a:pt x="44" y="3"/>
                    <a:pt x="44" y="2"/>
                  </a:cubicBezTo>
                  <a:cubicBezTo>
                    <a:pt x="43" y="2"/>
                    <a:pt x="42" y="2"/>
                    <a:pt x="42" y="2"/>
                  </a:cubicBezTo>
                  <a:cubicBezTo>
                    <a:pt x="40" y="1"/>
                    <a:pt x="40" y="2"/>
                    <a:pt x="39" y="3"/>
                  </a:cubicBezTo>
                  <a:cubicBezTo>
                    <a:pt x="38" y="3"/>
                    <a:pt x="38" y="2"/>
                    <a:pt x="38" y="1"/>
                  </a:cubicBezTo>
                  <a:cubicBezTo>
                    <a:pt x="37" y="0"/>
                    <a:pt x="37" y="1"/>
                    <a:pt x="36" y="1"/>
                  </a:cubicBezTo>
                  <a:cubicBezTo>
                    <a:pt x="35" y="2"/>
                    <a:pt x="35" y="1"/>
                    <a:pt x="35" y="0"/>
                  </a:cubicBezTo>
                  <a:cubicBezTo>
                    <a:pt x="34" y="1"/>
                    <a:pt x="33" y="1"/>
                    <a:pt x="33" y="1"/>
                  </a:cubicBezTo>
                  <a:cubicBezTo>
                    <a:pt x="32" y="2"/>
                    <a:pt x="32" y="2"/>
                    <a:pt x="31" y="3"/>
                  </a:cubicBezTo>
                  <a:cubicBezTo>
                    <a:pt x="31" y="3"/>
                    <a:pt x="31" y="4"/>
                    <a:pt x="31" y="4"/>
                  </a:cubicBezTo>
                  <a:cubicBezTo>
                    <a:pt x="30" y="5"/>
                    <a:pt x="30" y="4"/>
                    <a:pt x="29" y="4"/>
                  </a:cubicBezTo>
                  <a:cubicBezTo>
                    <a:pt x="29" y="5"/>
                    <a:pt x="28" y="4"/>
                    <a:pt x="27" y="4"/>
                  </a:cubicBezTo>
                  <a:cubicBezTo>
                    <a:pt x="27" y="4"/>
                    <a:pt x="26" y="5"/>
                    <a:pt x="26" y="5"/>
                  </a:cubicBezTo>
                  <a:cubicBezTo>
                    <a:pt x="26" y="5"/>
                    <a:pt x="25" y="6"/>
                    <a:pt x="24" y="6"/>
                  </a:cubicBezTo>
                  <a:cubicBezTo>
                    <a:pt x="25" y="7"/>
                    <a:pt x="24" y="8"/>
                    <a:pt x="24" y="9"/>
                  </a:cubicBezTo>
                  <a:cubicBezTo>
                    <a:pt x="23" y="11"/>
                    <a:pt x="25" y="10"/>
                    <a:pt x="26" y="10"/>
                  </a:cubicBezTo>
                  <a:cubicBezTo>
                    <a:pt x="26" y="11"/>
                    <a:pt x="25" y="11"/>
                    <a:pt x="25" y="11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4" y="13"/>
                    <a:pt x="23" y="12"/>
                    <a:pt x="23" y="12"/>
                  </a:cubicBezTo>
                  <a:cubicBezTo>
                    <a:pt x="22" y="12"/>
                    <a:pt x="22" y="13"/>
                    <a:pt x="22" y="13"/>
                  </a:cubicBezTo>
                  <a:cubicBezTo>
                    <a:pt x="22" y="14"/>
                    <a:pt x="21" y="14"/>
                    <a:pt x="21" y="14"/>
                  </a:cubicBezTo>
                  <a:cubicBezTo>
                    <a:pt x="20" y="15"/>
                    <a:pt x="19" y="15"/>
                    <a:pt x="19" y="16"/>
                  </a:cubicBezTo>
                  <a:cubicBezTo>
                    <a:pt x="19" y="16"/>
                    <a:pt x="19" y="17"/>
                    <a:pt x="19" y="17"/>
                  </a:cubicBezTo>
                  <a:cubicBezTo>
                    <a:pt x="19" y="18"/>
                    <a:pt x="19" y="19"/>
                    <a:pt x="18" y="19"/>
                  </a:cubicBezTo>
                  <a:cubicBezTo>
                    <a:pt x="18" y="20"/>
                    <a:pt x="17" y="21"/>
                    <a:pt x="18" y="22"/>
                  </a:cubicBezTo>
                  <a:cubicBezTo>
                    <a:pt x="18" y="22"/>
                    <a:pt x="18" y="22"/>
                    <a:pt x="18" y="23"/>
                  </a:cubicBezTo>
                  <a:cubicBezTo>
                    <a:pt x="19" y="23"/>
                    <a:pt x="18" y="24"/>
                    <a:pt x="18" y="24"/>
                  </a:cubicBezTo>
                  <a:cubicBezTo>
                    <a:pt x="17" y="24"/>
                    <a:pt x="17" y="23"/>
                    <a:pt x="17" y="22"/>
                  </a:cubicBezTo>
                  <a:cubicBezTo>
                    <a:pt x="17" y="22"/>
                    <a:pt x="16" y="23"/>
                    <a:pt x="16" y="23"/>
                  </a:cubicBezTo>
                  <a:cubicBezTo>
                    <a:pt x="16" y="23"/>
                    <a:pt x="15" y="22"/>
                    <a:pt x="15" y="23"/>
                  </a:cubicBezTo>
                  <a:cubicBezTo>
                    <a:pt x="15" y="24"/>
                    <a:pt x="14" y="24"/>
                    <a:pt x="13" y="24"/>
                  </a:cubicBezTo>
                  <a:cubicBezTo>
                    <a:pt x="12" y="24"/>
                    <a:pt x="13" y="26"/>
                    <a:pt x="12" y="26"/>
                  </a:cubicBezTo>
                  <a:cubicBezTo>
                    <a:pt x="11" y="26"/>
                    <a:pt x="10" y="26"/>
                    <a:pt x="10" y="26"/>
                  </a:cubicBezTo>
                  <a:cubicBezTo>
                    <a:pt x="9" y="27"/>
                    <a:pt x="9" y="26"/>
                    <a:pt x="8" y="26"/>
                  </a:cubicBezTo>
                  <a:cubicBezTo>
                    <a:pt x="8" y="26"/>
                    <a:pt x="7" y="26"/>
                    <a:pt x="7" y="26"/>
                  </a:cubicBezTo>
                  <a:cubicBezTo>
                    <a:pt x="6" y="26"/>
                    <a:pt x="6" y="26"/>
                    <a:pt x="5" y="26"/>
                  </a:cubicBezTo>
                  <a:cubicBezTo>
                    <a:pt x="5" y="26"/>
                    <a:pt x="4" y="26"/>
                    <a:pt x="3" y="26"/>
                  </a:cubicBezTo>
                  <a:cubicBezTo>
                    <a:pt x="3" y="28"/>
                    <a:pt x="4" y="29"/>
                    <a:pt x="4" y="30"/>
                  </a:cubicBezTo>
                  <a:cubicBezTo>
                    <a:pt x="5" y="32"/>
                    <a:pt x="6" y="33"/>
                    <a:pt x="6" y="34"/>
                  </a:cubicBezTo>
                  <a:cubicBezTo>
                    <a:pt x="6" y="36"/>
                    <a:pt x="6" y="37"/>
                    <a:pt x="7" y="38"/>
                  </a:cubicBezTo>
                  <a:cubicBezTo>
                    <a:pt x="7" y="39"/>
                    <a:pt x="7" y="40"/>
                    <a:pt x="6" y="41"/>
                  </a:cubicBezTo>
                  <a:cubicBezTo>
                    <a:pt x="5" y="42"/>
                    <a:pt x="0" y="43"/>
                    <a:pt x="2" y="45"/>
                  </a:cubicBezTo>
                  <a:cubicBezTo>
                    <a:pt x="3" y="46"/>
                    <a:pt x="4" y="46"/>
                    <a:pt x="4" y="47"/>
                  </a:cubicBezTo>
                  <a:cubicBezTo>
                    <a:pt x="5" y="49"/>
                    <a:pt x="4" y="50"/>
                    <a:pt x="4" y="52"/>
                  </a:cubicBezTo>
                  <a:cubicBezTo>
                    <a:pt x="4" y="52"/>
                    <a:pt x="5" y="51"/>
                    <a:pt x="6" y="5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6" name="Freeform 822">
              <a:extLst>
                <a:ext uri="{FF2B5EF4-FFF2-40B4-BE49-F238E27FC236}">
                  <a16:creationId xmlns:a16="http://schemas.microsoft.com/office/drawing/2014/main" id="{642076C6-4223-097B-BA13-124729095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738" y="3300413"/>
              <a:ext cx="211137" cy="107950"/>
            </a:xfrm>
            <a:custGeom>
              <a:avLst/>
              <a:gdLst>
                <a:gd name="T0" fmla="*/ 34 w 51"/>
                <a:gd name="T1" fmla="*/ 25 h 26"/>
                <a:gd name="T2" fmla="*/ 40 w 51"/>
                <a:gd name="T3" fmla="*/ 23 h 26"/>
                <a:gd name="T4" fmla="*/ 44 w 51"/>
                <a:gd name="T5" fmla="*/ 22 h 26"/>
                <a:gd name="T6" fmla="*/ 44 w 51"/>
                <a:gd name="T7" fmla="*/ 21 h 26"/>
                <a:gd name="T8" fmla="*/ 47 w 51"/>
                <a:gd name="T9" fmla="*/ 19 h 26"/>
                <a:gd name="T10" fmla="*/ 47 w 51"/>
                <a:gd name="T11" fmla="*/ 17 h 26"/>
                <a:gd name="T12" fmla="*/ 48 w 51"/>
                <a:gd name="T13" fmla="*/ 16 h 26"/>
                <a:gd name="T14" fmla="*/ 47 w 51"/>
                <a:gd name="T15" fmla="*/ 13 h 26"/>
                <a:gd name="T16" fmla="*/ 50 w 51"/>
                <a:gd name="T17" fmla="*/ 13 h 26"/>
                <a:gd name="T18" fmla="*/ 50 w 51"/>
                <a:gd name="T19" fmla="*/ 7 h 26"/>
                <a:gd name="T20" fmla="*/ 50 w 51"/>
                <a:gd name="T21" fmla="*/ 3 h 26"/>
                <a:gd name="T22" fmla="*/ 49 w 51"/>
                <a:gd name="T23" fmla="*/ 2 h 26"/>
                <a:gd name="T24" fmla="*/ 45 w 51"/>
                <a:gd name="T25" fmla="*/ 2 h 26"/>
                <a:gd name="T26" fmla="*/ 42 w 51"/>
                <a:gd name="T27" fmla="*/ 1 h 26"/>
                <a:gd name="T28" fmla="*/ 37 w 51"/>
                <a:gd name="T29" fmla="*/ 0 h 26"/>
                <a:gd name="T30" fmla="*/ 36 w 51"/>
                <a:gd name="T31" fmla="*/ 2 h 26"/>
                <a:gd name="T32" fmla="*/ 34 w 51"/>
                <a:gd name="T33" fmla="*/ 3 h 26"/>
                <a:gd name="T34" fmla="*/ 29 w 51"/>
                <a:gd name="T35" fmla="*/ 2 h 26"/>
                <a:gd name="T36" fmla="*/ 27 w 51"/>
                <a:gd name="T37" fmla="*/ 4 h 26"/>
                <a:gd name="T38" fmla="*/ 24 w 51"/>
                <a:gd name="T39" fmla="*/ 7 h 26"/>
                <a:gd name="T40" fmla="*/ 23 w 51"/>
                <a:gd name="T41" fmla="*/ 10 h 26"/>
                <a:gd name="T42" fmla="*/ 24 w 51"/>
                <a:gd name="T43" fmla="*/ 13 h 26"/>
                <a:gd name="T44" fmla="*/ 23 w 51"/>
                <a:gd name="T45" fmla="*/ 14 h 26"/>
                <a:gd name="T46" fmla="*/ 19 w 51"/>
                <a:gd name="T47" fmla="*/ 13 h 26"/>
                <a:gd name="T48" fmla="*/ 17 w 51"/>
                <a:gd name="T49" fmla="*/ 14 h 26"/>
                <a:gd name="T50" fmla="*/ 12 w 51"/>
                <a:gd name="T51" fmla="*/ 16 h 26"/>
                <a:gd name="T52" fmla="*/ 8 w 51"/>
                <a:gd name="T53" fmla="*/ 14 h 26"/>
                <a:gd name="T54" fmla="*/ 6 w 51"/>
                <a:gd name="T55" fmla="*/ 16 h 26"/>
                <a:gd name="T56" fmla="*/ 5 w 51"/>
                <a:gd name="T57" fmla="*/ 16 h 26"/>
                <a:gd name="T58" fmla="*/ 1 w 51"/>
                <a:gd name="T59" fmla="*/ 14 h 26"/>
                <a:gd name="T60" fmla="*/ 0 w 51"/>
                <a:gd name="T61" fmla="*/ 17 h 26"/>
                <a:gd name="T62" fmla="*/ 2 w 51"/>
                <a:gd name="T63" fmla="*/ 19 h 26"/>
                <a:gd name="T64" fmla="*/ 3 w 51"/>
                <a:gd name="T65" fmla="*/ 21 h 26"/>
                <a:gd name="T66" fmla="*/ 7 w 51"/>
                <a:gd name="T67" fmla="*/ 21 h 26"/>
                <a:gd name="T68" fmla="*/ 11 w 51"/>
                <a:gd name="T69" fmla="*/ 22 h 26"/>
                <a:gd name="T70" fmla="*/ 14 w 51"/>
                <a:gd name="T71" fmla="*/ 20 h 26"/>
                <a:gd name="T72" fmla="*/ 18 w 51"/>
                <a:gd name="T73" fmla="*/ 19 h 26"/>
                <a:gd name="T74" fmla="*/ 19 w 51"/>
                <a:gd name="T75" fmla="*/ 21 h 26"/>
                <a:gd name="T76" fmla="*/ 21 w 51"/>
                <a:gd name="T77" fmla="*/ 23 h 26"/>
                <a:gd name="T78" fmla="*/ 24 w 51"/>
                <a:gd name="T79" fmla="*/ 24 h 26"/>
                <a:gd name="T80" fmla="*/ 28 w 51"/>
                <a:gd name="T81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1" h="26">
                  <a:moveTo>
                    <a:pt x="31" y="25"/>
                  </a:moveTo>
                  <a:cubicBezTo>
                    <a:pt x="32" y="25"/>
                    <a:pt x="33" y="26"/>
                    <a:pt x="34" y="25"/>
                  </a:cubicBezTo>
                  <a:cubicBezTo>
                    <a:pt x="36" y="25"/>
                    <a:pt x="36" y="23"/>
                    <a:pt x="38" y="23"/>
                  </a:cubicBezTo>
                  <a:cubicBezTo>
                    <a:pt x="38" y="23"/>
                    <a:pt x="39" y="23"/>
                    <a:pt x="40" y="23"/>
                  </a:cubicBezTo>
                  <a:cubicBezTo>
                    <a:pt x="41" y="23"/>
                    <a:pt x="41" y="23"/>
                    <a:pt x="42" y="23"/>
                  </a:cubicBezTo>
                  <a:cubicBezTo>
                    <a:pt x="42" y="23"/>
                    <a:pt x="43" y="23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5" y="21"/>
                    <a:pt x="45" y="20"/>
                    <a:pt x="46" y="20"/>
                  </a:cubicBezTo>
                  <a:cubicBezTo>
                    <a:pt x="46" y="20"/>
                    <a:pt x="47" y="20"/>
                    <a:pt x="47" y="19"/>
                  </a:cubicBezTo>
                  <a:cubicBezTo>
                    <a:pt x="48" y="18"/>
                    <a:pt x="47" y="18"/>
                    <a:pt x="47" y="18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16"/>
                    <a:pt x="48" y="16"/>
                    <a:pt x="48" y="16"/>
                  </a:cubicBezTo>
                  <a:cubicBezTo>
                    <a:pt x="48" y="16"/>
                    <a:pt x="48" y="15"/>
                    <a:pt x="49" y="15"/>
                  </a:cubicBezTo>
                  <a:cubicBezTo>
                    <a:pt x="49" y="13"/>
                    <a:pt x="47" y="14"/>
                    <a:pt x="47" y="13"/>
                  </a:cubicBezTo>
                  <a:cubicBezTo>
                    <a:pt x="48" y="13"/>
                    <a:pt x="48" y="12"/>
                    <a:pt x="48" y="12"/>
                  </a:cubicBezTo>
                  <a:cubicBezTo>
                    <a:pt x="49" y="12"/>
                    <a:pt x="50" y="13"/>
                    <a:pt x="50" y="13"/>
                  </a:cubicBezTo>
                  <a:cubicBezTo>
                    <a:pt x="51" y="13"/>
                    <a:pt x="51" y="12"/>
                    <a:pt x="51" y="11"/>
                  </a:cubicBezTo>
                  <a:cubicBezTo>
                    <a:pt x="51" y="10"/>
                    <a:pt x="51" y="8"/>
                    <a:pt x="50" y="7"/>
                  </a:cubicBezTo>
                  <a:cubicBezTo>
                    <a:pt x="50" y="7"/>
                    <a:pt x="50" y="6"/>
                    <a:pt x="50" y="6"/>
                  </a:cubicBezTo>
                  <a:cubicBezTo>
                    <a:pt x="50" y="5"/>
                    <a:pt x="50" y="4"/>
                    <a:pt x="50" y="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3"/>
                    <a:pt x="50" y="3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7" y="1"/>
                    <a:pt x="46" y="2"/>
                    <a:pt x="45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3" y="1"/>
                    <a:pt x="42" y="1"/>
                    <a:pt x="42" y="1"/>
                  </a:cubicBezTo>
                  <a:cubicBezTo>
                    <a:pt x="41" y="1"/>
                    <a:pt x="40" y="0"/>
                    <a:pt x="38" y="0"/>
                  </a:cubicBezTo>
                  <a:cubicBezTo>
                    <a:pt x="38" y="0"/>
                    <a:pt x="37" y="0"/>
                    <a:pt x="37" y="0"/>
                  </a:cubicBezTo>
                  <a:cubicBezTo>
                    <a:pt x="37" y="0"/>
                    <a:pt x="37" y="1"/>
                    <a:pt x="37" y="1"/>
                  </a:cubicBezTo>
                  <a:cubicBezTo>
                    <a:pt x="37" y="2"/>
                    <a:pt x="36" y="2"/>
                    <a:pt x="36" y="2"/>
                  </a:cubicBezTo>
                  <a:cubicBezTo>
                    <a:pt x="36" y="2"/>
                    <a:pt x="36" y="3"/>
                    <a:pt x="35" y="4"/>
                  </a:cubicBezTo>
                  <a:cubicBezTo>
                    <a:pt x="35" y="4"/>
                    <a:pt x="34" y="3"/>
                    <a:pt x="34" y="3"/>
                  </a:cubicBezTo>
                  <a:cubicBezTo>
                    <a:pt x="33" y="3"/>
                    <a:pt x="33" y="4"/>
                    <a:pt x="32" y="4"/>
                  </a:cubicBezTo>
                  <a:cubicBezTo>
                    <a:pt x="31" y="4"/>
                    <a:pt x="30" y="3"/>
                    <a:pt x="29" y="2"/>
                  </a:cubicBezTo>
                  <a:cubicBezTo>
                    <a:pt x="29" y="3"/>
                    <a:pt x="29" y="4"/>
                    <a:pt x="29" y="4"/>
                  </a:cubicBezTo>
                  <a:cubicBezTo>
                    <a:pt x="28" y="4"/>
                    <a:pt x="28" y="4"/>
                    <a:pt x="27" y="4"/>
                  </a:cubicBezTo>
                  <a:cubicBezTo>
                    <a:pt x="27" y="4"/>
                    <a:pt x="27" y="5"/>
                    <a:pt x="26" y="5"/>
                  </a:cubicBezTo>
                  <a:cubicBezTo>
                    <a:pt x="26" y="7"/>
                    <a:pt x="25" y="7"/>
                    <a:pt x="24" y="7"/>
                  </a:cubicBezTo>
                  <a:cubicBezTo>
                    <a:pt x="23" y="8"/>
                    <a:pt x="22" y="8"/>
                    <a:pt x="22" y="9"/>
                  </a:cubicBezTo>
                  <a:cubicBezTo>
                    <a:pt x="22" y="9"/>
                    <a:pt x="23" y="10"/>
                    <a:pt x="23" y="10"/>
                  </a:cubicBezTo>
                  <a:cubicBezTo>
                    <a:pt x="23" y="10"/>
                    <a:pt x="23" y="11"/>
                    <a:pt x="23" y="11"/>
                  </a:cubicBezTo>
                  <a:cubicBezTo>
                    <a:pt x="23" y="12"/>
                    <a:pt x="23" y="12"/>
                    <a:pt x="24" y="13"/>
                  </a:cubicBezTo>
                  <a:cubicBezTo>
                    <a:pt x="24" y="13"/>
                    <a:pt x="24" y="13"/>
                    <a:pt x="24" y="14"/>
                  </a:cubicBezTo>
                  <a:cubicBezTo>
                    <a:pt x="24" y="15"/>
                    <a:pt x="24" y="15"/>
                    <a:pt x="23" y="14"/>
                  </a:cubicBezTo>
                  <a:cubicBezTo>
                    <a:pt x="22" y="14"/>
                    <a:pt x="22" y="13"/>
                    <a:pt x="21" y="13"/>
                  </a:cubicBezTo>
                  <a:cubicBezTo>
                    <a:pt x="21" y="14"/>
                    <a:pt x="20" y="13"/>
                    <a:pt x="19" y="13"/>
                  </a:cubicBezTo>
                  <a:cubicBezTo>
                    <a:pt x="19" y="13"/>
                    <a:pt x="19" y="13"/>
                    <a:pt x="18" y="13"/>
                  </a:cubicBezTo>
                  <a:cubicBezTo>
                    <a:pt x="18" y="14"/>
                    <a:pt x="17" y="14"/>
                    <a:pt x="17" y="14"/>
                  </a:cubicBezTo>
                  <a:cubicBezTo>
                    <a:pt x="15" y="14"/>
                    <a:pt x="14" y="14"/>
                    <a:pt x="13" y="15"/>
                  </a:cubicBezTo>
                  <a:cubicBezTo>
                    <a:pt x="13" y="15"/>
                    <a:pt x="12" y="15"/>
                    <a:pt x="12" y="16"/>
                  </a:cubicBezTo>
                  <a:cubicBezTo>
                    <a:pt x="11" y="16"/>
                    <a:pt x="11" y="16"/>
                    <a:pt x="10" y="16"/>
                  </a:cubicBezTo>
                  <a:cubicBezTo>
                    <a:pt x="9" y="15"/>
                    <a:pt x="9" y="14"/>
                    <a:pt x="8" y="14"/>
                  </a:cubicBezTo>
                  <a:cubicBezTo>
                    <a:pt x="8" y="14"/>
                    <a:pt x="7" y="14"/>
                    <a:pt x="6" y="14"/>
                  </a:cubicBezTo>
                  <a:cubicBezTo>
                    <a:pt x="6" y="15"/>
                    <a:pt x="6" y="15"/>
                    <a:pt x="6" y="16"/>
                  </a:cubicBezTo>
                  <a:cubicBezTo>
                    <a:pt x="6" y="16"/>
                    <a:pt x="6" y="17"/>
                    <a:pt x="5" y="17"/>
                  </a:cubicBezTo>
                  <a:cubicBezTo>
                    <a:pt x="5" y="17"/>
                    <a:pt x="5" y="16"/>
                    <a:pt x="5" y="16"/>
                  </a:cubicBezTo>
                  <a:cubicBezTo>
                    <a:pt x="4" y="16"/>
                    <a:pt x="4" y="15"/>
                    <a:pt x="3" y="15"/>
                  </a:cubicBezTo>
                  <a:cubicBezTo>
                    <a:pt x="2" y="14"/>
                    <a:pt x="1" y="14"/>
                    <a:pt x="1" y="14"/>
                  </a:cubicBezTo>
                  <a:cubicBezTo>
                    <a:pt x="1" y="15"/>
                    <a:pt x="1" y="15"/>
                    <a:pt x="1" y="16"/>
                  </a:cubicBezTo>
                  <a:cubicBezTo>
                    <a:pt x="1" y="16"/>
                    <a:pt x="1" y="17"/>
                    <a:pt x="0" y="17"/>
                  </a:cubicBezTo>
                  <a:cubicBezTo>
                    <a:pt x="1" y="17"/>
                    <a:pt x="1" y="18"/>
                    <a:pt x="1" y="18"/>
                  </a:cubicBezTo>
                  <a:cubicBezTo>
                    <a:pt x="1" y="19"/>
                    <a:pt x="1" y="19"/>
                    <a:pt x="2" y="19"/>
                  </a:cubicBezTo>
                  <a:cubicBezTo>
                    <a:pt x="2" y="19"/>
                    <a:pt x="2" y="19"/>
                    <a:pt x="3" y="20"/>
                  </a:cubicBezTo>
                  <a:cubicBezTo>
                    <a:pt x="3" y="20"/>
                    <a:pt x="3" y="21"/>
                    <a:pt x="3" y="21"/>
                  </a:cubicBezTo>
                  <a:cubicBezTo>
                    <a:pt x="4" y="21"/>
                    <a:pt x="5" y="21"/>
                    <a:pt x="6" y="20"/>
                  </a:cubicBezTo>
                  <a:cubicBezTo>
                    <a:pt x="6" y="19"/>
                    <a:pt x="7" y="20"/>
                    <a:pt x="7" y="21"/>
                  </a:cubicBezTo>
                  <a:cubicBezTo>
                    <a:pt x="8" y="21"/>
                    <a:pt x="8" y="21"/>
                    <a:pt x="9" y="21"/>
                  </a:cubicBezTo>
                  <a:cubicBezTo>
                    <a:pt x="9" y="22"/>
                    <a:pt x="10" y="22"/>
                    <a:pt x="11" y="22"/>
                  </a:cubicBezTo>
                  <a:cubicBezTo>
                    <a:pt x="11" y="21"/>
                    <a:pt x="11" y="20"/>
                    <a:pt x="12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4" y="20"/>
                    <a:pt x="15" y="20"/>
                    <a:pt x="16" y="20"/>
                  </a:cubicBezTo>
                  <a:cubicBezTo>
                    <a:pt x="17" y="20"/>
                    <a:pt x="17" y="19"/>
                    <a:pt x="18" y="19"/>
                  </a:cubicBezTo>
                  <a:cubicBezTo>
                    <a:pt x="18" y="19"/>
                    <a:pt x="18" y="20"/>
                    <a:pt x="18" y="20"/>
                  </a:cubicBezTo>
                  <a:cubicBezTo>
                    <a:pt x="18" y="21"/>
                    <a:pt x="18" y="21"/>
                    <a:pt x="19" y="21"/>
                  </a:cubicBezTo>
                  <a:cubicBezTo>
                    <a:pt x="19" y="22"/>
                    <a:pt x="19" y="22"/>
                    <a:pt x="20" y="22"/>
                  </a:cubicBezTo>
                  <a:cubicBezTo>
                    <a:pt x="20" y="23"/>
                    <a:pt x="21" y="23"/>
                    <a:pt x="21" y="23"/>
                  </a:cubicBezTo>
                  <a:cubicBezTo>
                    <a:pt x="22" y="23"/>
                    <a:pt x="22" y="23"/>
                    <a:pt x="23" y="23"/>
                  </a:cubicBezTo>
                  <a:cubicBezTo>
                    <a:pt x="23" y="23"/>
                    <a:pt x="23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6" y="24"/>
                    <a:pt x="27" y="24"/>
                    <a:pt x="28" y="24"/>
                  </a:cubicBezTo>
                  <a:cubicBezTo>
                    <a:pt x="29" y="24"/>
                    <a:pt x="30" y="25"/>
                    <a:pt x="31" y="2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7" name="Freeform 823">
              <a:extLst>
                <a:ext uri="{FF2B5EF4-FFF2-40B4-BE49-F238E27FC236}">
                  <a16:creationId xmlns:a16="http://schemas.microsoft.com/office/drawing/2014/main" id="{72AE07D3-83AA-4ADF-3AF6-FE158C74F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738" y="3371850"/>
              <a:ext cx="3175" cy="7938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8" name="Freeform 841">
              <a:extLst>
                <a:ext uri="{FF2B5EF4-FFF2-40B4-BE49-F238E27FC236}">
                  <a16:creationId xmlns:a16="http://schemas.microsoft.com/office/drawing/2014/main" id="{D93A19A0-E322-744A-CFEE-0FF0EC649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8575" y="3892550"/>
              <a:ext cx="7937" cy="20638"/>
            </a:xfrm>
            <a:custGeom>
              <a:avLst/>
              <a:gdLst>
                <a:gd name="T0" fmla="*/ 2 w 2"/>
                <a:gd name="T1" fmla="*/ 0 h 5"/>
                <a:gd name="T2" fmla="*/ 1 w 2"/>
                <a:gd name="T3" fmla="*/ 0 h 5"/>
                <a:gd name="T4" fmla="*/ 0 w 2"/>
                <a:gd name="T5" fmla="*/ 1 h 5"/>
                <a:gd name="T6" fmla="*/ 1 w 2"/>
                <a:gd name="T7" fmla="*/ 5 h 5"/>
                <a:gd name="T8" fmla="*/ 2 w 2"/>
                <a:gd name="T9" fmla="*/ 4 h 5"/>
                <a:gd name="T10" fmla="*/ 2 w 2"/>
                <a:gd name="T11" fmla="*/ 1 h 5"/>
                <a:gd name="T12" fmla="*/ 2 w 2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1"/>
                    <a:pt x="2" y="1"/>
                    <a:pt x="2" y="1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479" name="Africa">
            <a:extLst>
              <a:ext uri="{FF2B5EF4-FFF2-40B4-BE49-F238E27FC236}">
                <a16:creationId xmlns:a16="http://schemas.microsoft.com/office/drawing/2014/main" id="{C2B187F2-8C81-6E92-65CF-249D0DCC7230}"/>
              </a:ext>
            </a:extLst>
          </p:cNvPr>
          <p:cNvGrpSpPr/>
          <p:nvPr/>
        </p:nvGrpSpPr>
        <p:grpSpPr>
          <a:xfrm>
            <a:off x="8634275" y="3663041"/>
            <a:ext cx="1204850" cy="991944"/>
            <a:chOff x="4659313" y="3754438"/>
            <a:chExt cx="2347912" cy="2190750"/>
          </a:xfrm>
          <a:solidFill>
            <a:srgbClr val="A4A4A4"/>
          </a:solidFill>
        </p:grpSpPr>
        <p:sp>
          <p:nvSpPr>
            <p:cNvPr id="480" name="Freeform 875">
              <a:extLst>
                <a:ext uri="{FF2B5EF4-FFF2-40B4-BE49-F238E27FC236}">
                  <a16:creationId xmlns:a16="http://schemas.microsoft.com/office/drawing/2014/main" id="{BD7D328D-7FD2-7B48-A05B-ACBEDBB5E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7913" y="4600575"/>
              <a:ext cx="33337" cy="25400"/>
            </a:xfrm>
            <a:custGeom>
              <a:avLst/>
              <a:gdLst>
                <a:gd name="T0" fmla="*/ 0 w 21"/>
                <a:gd name="T1" fmla="*/ 3 h 16"/>
                <a:gd name="T2" fmla="*/ 3 w 21"/>
                <a:gd name="T3" fmla="*/ 10 h 16"/>
                <a:gd name="T4" fmla="*/ 6 w 21"/>
                <a:gd name="T5" fmla="*/ 16 h 16"/>
                <a:gd name="T6" fmla="*/ 16 w 21"/>
                <a:gd name="T7" fmla="*/ 16 h 16"/>
                <a:gd name="T8" fmla="*/ 21 w 21"/>
                <a:gd name="T9" fmla="*/ 10 h 16"/>
                <a:gd name="T10" fmla="*/ 21 w 21"/>
                <a:gd name="T11" fmla="*/ 0 h 16"/>
                <a:gd name="T12" fmla="*/ 0 w 21"/>
                <a:gd name="T13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6">
                  <a:moveTo>
                    <a:pt x="0" y="3"/>
                  </a:moveTo>
                  <a:lnTo>
                    <a:pt x="3" y="10"/>
                  </a:lnTo>
                  <a:lnTo>
                    <a:pt x="6" y="16"/>
                  </a:lnTo>
                  <a:lnTo>
                    <a:pt x="16" y="16"/>
                  </a:lnTo>
                  <a:lnTo>
                    <a:pt x="21" y="10"/>
                  </a:lnTo>
                  <a:lnTo>
                    <a:pt x="21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1" name="Freeform 876">
              <a:extLst>
                <a:ext uri="{FF2B5EF4-FFF2-40B4-BE49-F238E27FC236}">
                  <a16:creationId xmlns:a16="http://schemas.microsoft.com/office/drawing/2014/main" id="{4E41E568-844A-BF33-0EF4-0CCAC527C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6" y="4075113"/>
              <a:ext cx="238125" cy="200025"/>
            </a:xfrm>
            <a:custGeom>
              <a:avLst/>
              <a:gdLst>
                <a:gd name="T0" fmla="*/ 26 w 57"/>
                <a:gd name="T1" fmla="*/ 0 h 48"/>
                <a:gd name="T2" fmla="*/ 25 w 57"/>
                <a:gd name="T3" fmla="*/ 4 h 48"/>
                <a:gd name="T4" fmla="*/ 21 w 57"/>
                <a:gd name="T5" fmla="*/ 10 h 48"/>
                <a:gd name="T6" fmla="*/ 18 w 57"/>
                <a:gd name="T7" fmla="*/ 13 h 48"/>
                <a:gd name="T8" fmla="*/ 16 w 57"/>
                <a:gd name="T9" fmla="*/ 21 h 48"/>
                <a:gd name="T10" fmla="*/ 14 w 57"/>
                <a:gd name="T11" fmla="*/ 24 h 48"/>
                <a:gd name="T12" fmla="*/ 8 w 57"/>
                <a:gd name="T13" fmla="*/ 31 h 48"/>
                <a:gd name="T14" fmla="*/ 5 w 57"/>
                <a:gd name="T15" fmla="*/ 38 h 48"/>
                <a:gd name="T16" fmla="*/ 2 w 57"/>
                <a:gd name="T17" fmla="*/ 42 h 48"/>
                <a:gd name="T18" fmla="*/ 2 w 57"/>
                <a:gd name="T19" fmla="*/ 42 h 48"/>
                <a:gd name="T20" fmla="*/ 1 w 57"/>
                <a:gd name="T21" fmla="*/ 48 h 48"/>
                <a:gd name="T22" fmla="*/ 27 w 57"/>
                <a:gd name="T23" fmla="*/ 47 h 48"/>
                <a:gd name="T24" fmla="*/ 26 w 57"/>
                <a:gd name="T25" fmla="*/ 36 h 48"/>
                <a:gd name="T26" fmla="*/ 30 w 57"/>
                <a:gd name="T27" fmla="*/ 33 h 48"/>
                <a:gd name="T28" fmla="*/ 34 w 57"/>
                <a:gd name="T29" fmla="*/ 32 h 48"/>
                <a:gd name="T30" fmla="*/ 34 w 57"/>
                <a:gd name="T31" fmla="*/ 13 h 48"/>
                <a:gd name="T32" fmla="*/ 57 w 57"/>
                <a:gd name="T33" fmla="*/ 13 h 48"/>
                <a:gd name="T34" fmla="*/ 57 w 57"/>
                <a:gd name="T35" fmla="*/ 3 h 48"/>
                <a:gd name="T36" fmla="*/ 57 w 57"/>
                <a:gd name="T37" fmla="*/ 0 h 48"/>
                <a:gd name="T38" fmla="*/ 27 w 57"/>
                <a:gd name="T39" fmla="*/ 0 h 48"/>
                <a:gd name="T40" fmla="*/ 26 w 57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7" h="48">
                  <a:moveTo>
                    <a:pt x="26" y="0"/>
                  </a:moveTo>
                  <a:cubicBezTo>
                    <a:pt x="26" y="0"/>
                    <a:pt x="26" y="3"/>
                    <a:pt x="25" y="4"/>
                  </a:cubicBezTo>
                  <a:cubicBezTo>
                    <a:pt x="25" y="7"/>
                    <a:pt x="23" y="9"/>
                    <a:pt x="21" y="10"/>
                  </a:cubicBezTo>
                  <a:cubicBezTo>
                    <a:pt x="20" y="11"/>
                    <a:pt x="18" y="11"/>
                    <a:pt x="18" y="13"/>
                  </a:cubicBezTo>
                  <a:cubicBezTo>
                    <a:pt x="17" y="16"/>
                    <a:pt x="15" y="18"/>
                    <a:pt x="16" y="21"/>
                  </a:cubicBezTo>
                  <a:cubicBezTo>
                    <a:pt x="16" y="23"/>
                    <a:pt x="15" y="24"/>
                    <a:pt x="14" y="24"/>
                  </a:cubicBezTo>
                  <a:cubicBezTo>
                    <a:pt x="12" y="27"/>
                    <a:pt x="10" y="28"/>
                    <a:pt x="8" y="31"/>
                  </a:cubicBezTo>
                  <a:cubicBezTo>
                    <a:pt x="7" y="33"/>
                    <a:pt x="6" y="35"/>
                    <a:pt x="5" y="38"/>
                  </a:cubicBezTo>
                  <a:cubicBezTo>
                    <a:pt x="5" y="39"/>
                    <a:pt x="5" y="41"/>
                    <a:pt x="2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4"/>
                    <a:pt x="0" y="46"/>
                    <a:pt x="1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2" name="Freeform 878">
              <a:extLst>
                <a:ext uri="{FF2B5EF4-FFF2-40B4-BE49-F238E27FC236}">
                  <a16:creationId xmlns:a16="http://schemas.microsoft.com/office/drawing/2014/main" id="{1176E6A5-515E-69A0-52B0-C589F30EF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8063" y="5337175"/>
              <a:ext cx="220662" cy="204788"/>
            </a:xfrm>
            <a:custGeom>
              <a:avLst/>
              <a:gdLst>
                <a:gd name="T0" fmla="*/ 48 w 53"/>
                <a:gd name="T1" fmla="*/ 40 h 49"/>
                <a:gd name="T2" fmla="*/ 49 w 53"/>
                <a:gd name="T3" fmla="*/ 38 h 49"/>
                <a:gd name="T4" fmla="*/ 49 w 53"/>
                <a:gd name="T5" fmla="*/ 36 h 49"/>
                <a:gd name="T6" fmla="*/ 53 w 53"/>
                <a:gd name="T7" fmla="*/ 31 h 49"/>
                <a:gd name="T8" fmla="*/ 53 w 53"/>
                <a:gd name="T9" fmla="*/ 30 h 49"/>
                <a:gd name="T10" fmla="*/ 53 w 53"/>
                <a:gd name="T11" fmla="*/ 30 h 49"/>
                <a:gd name="T12" fmla="*/ 51 w 53"/>
                <a:gd name="T13" fmla="*/ 29 h 49"/>
                <a:gd name="T14" fmla="*/ 51 w 53"/>
                <a:gd name="T15" fmla="*/ 27 h 49"/>
                <a:gd name="T16" fmla="*/ 52 w 53"/>
                <a:gd name="T17" fmla="*/ 25 h 49"/>
                <a:gd name="T18" fmla="*/ 50 w 53"/>
                <a:gd name="T19" fmla="*/ 24 h 49"/>
                <a:gd name="T20" fmla="*/ 50 w 53"/>
                <a:gd name="T21" fmla="*/ 23 h 49"/>
                <a:gd name="T22" fmla="*/ 52 w 53"/>
                <a:gd name="T23" fmla="*/ 22 h 49"/>
                <a:gd name="T24" fmla="*/ 52 w 53"/>
                <a:gd name="T25" fmla="*/ 21 h 49"/>
                <a:gd name="T26" fmla="*/ 52 w 53"/>
                <a:gd name="T27" fmla="*/ 21 h 49"/>
                <a:gd name="T28" fmla="*/ 52 w 53"/>
                <a:gd name="T29" fmla="*/ 21 h 49"/>
                <a:gd name="T30" fmla="*/ 53 w 53"/>
                <a:gd name="T31" fmla="*/ 20 h 49"/>
                <a:gd name="T32" fmla="*/ 52 w 53"/>
                <a:gd name="T33" fmla="*/ 18 h 49"/>
                <a:gd name="T34" fmla="*/ 52 w 53"/>
                <a:gd name="T35" fmla="*/ 17 h 49"/>
                <a:gd name="T36" fmla="*/ 52 w 53"/>
                <a:gd name="T37" fmla="*/ 16 h 49"/>
                <a:gd name="T38" fmla="*/ 52 w 53"/>
                <a:gd name="T39" fmla="*/ 16 h 49"/>
                <a:gd name="T40" fmla="*/ 52 w 53"/>
                <a:gd name="T41" fmla="*/ 14 h 49"/>
                <a:gd name="T42" fmla="*/ 52 w 53"/>
                <a:gd name="T43" fmla="*/ 14 h 49"/>
                <a:gd name="T44" fmla="*/ 52 w 53"/>
                <a:gd name="T45" fmla="*/ 12 h 49"/>
                <a:gd name="T46" fmla="*/ 51 w 53"/>
                <a:gd name="T47" fmla="*/ 9 h 49"/>
                <a:gd name="T48" fmla="*/ 52 w 53"/>
                <a:gd name="T49" fmla="*/ 7 h 49"/>
                <a:gd name="T50" fmla="*/ 51 w 53"/>
                <a:gd name="T51" fmla="*/ 7 h 49"/>
                <a:gd name="T52" fmla="*/ 48 w 53"/>
                <a:gd name="T53" fmla="*/ 6 h 49"/>
                <a:gd name="T54" fmla="*/ 45 w 53"/>
                <a:gd name="T55" fmla="*/ 6 h 49"/>
                <a:gd name="T56" fmla="*/ 40 w 53"/>
                <a:gd name="T57" fmla="*/ 3 h 49"/>
                <a:gd name="T58" fmla="*/ 35 w 53"/>
                <a:gd name="T59" fmla="*/ 3 h 49"/>
                <a:gd name="T60" fmla="*/ 35 w 53"/>
                <a:gd name="T61" fmla="*/ 0 h 49"/>
                <a:gd name="T62" fmla="*/ 29 w 53"/>
                <a:gd name="T63" fmla="*/ 0 h 49"/>
                <a:gd name="T64" fmla="*/ 25 w 53"/>
                <a:gd name="T65" fmla="*/ 2 h 49"/>
                <a:gd name="T66" fmla="*/ 24 w 53"/>
                <a:gd name="T67" fmla="*/ 6 h 49"/>
                <a:gd name="T68" fmla="*/ 17 w 53"/>
                <a:gd name="T69" fmla="*/ 9 h 49"/>
                <a:gd name="T70" fmla="*/ 12 w 53"/>
                <a:gd name="T71" fmla="*/ 17 h 49"/>
                <a:gd name="T72" fmla="*/ 10 w 53"/>
                <a:gd name="T73" fmla="*/ 17 h 49"/>
                <a:gd name="T74" fmla="*/ 9 w 53"/>
                <a:gd name="T75" fmla="*/ 17 h 49"/>
                <a:gd name="T76" fmla="*/ 6 w 53"/>
                <a:gd name="T77" fmla="*/ 16 h 49"/>
                <a:gd name="T78" fmla="*/ 4 w 53"/>
                <a:gd name="T79" fmla="*/ 17 h 49"/>
                <a:gd name="T80" fmla="*/ 3 w 53"/>
                <a:gd name="T81" fmla="*/ 15 h 49"/>
                <a:gd name="T82" fmla="*/ 0 w 53"/>
                <a:gd name="T83" fmla="*/ 15 h 49"/>
                <a:gd name="T84" fmla="*/ 0 w 53"/>
                <a:gd name="T85" fmla="*/ 17 h 49"/>
                <a:gd name="T86" fmla="*/ 5 w 53"/>
                <a:gd name="T87" fmla="*/ 24 h 49"/>
                <a:gd name="T88" fmla="*/ 6 w 53"/>
                <a:gd name="T89" fmla="*/ 28 h 49"/>
                <a:gd name="T90" fmla="*/ 9 w 53"/>
                <a:gd name="T91" fmla="*/ 30 h 49"/>
                <a:gd name="T92" fmla="*/ 13 w 53"/>
                <a:gd name="T93" fmla="*/ 32 h 49"/>
                <a:gd name="T94" fmla="*/ 14 w 53"/>
                <a:gd name="T95" fmla="*/ 35 h 49"/>
                <a:gd name="T96" fmla="*/ 16 w 53"/>
                <a:gd name="T97" fmla="*/ 35 h 49"/>
                <a:gd name="T98" fmla="*/ 16 w 53"/>
                <a:gd name="T99" fmla="*/ 39 h 49"/>
                <a:gd name="T100" fmla="*/ 19 w 53"/>
                <a:gd name="T101" fmla="*/ 43 h 49"/>
                <a:gd name="T102" fmla="*/ 25 w 53"/>
                <a:gd name="T103" fmla="*/ 44 h 49"/>
                <a:gd name="T104" fmla="*/ 25 w 53"/>
                <a:gd name="T105" fmla="*/ 46 h 49"/>
                <a:gd name="T106" fmla="*/ 28 w 53"/>
                <a:gd name="T107" fmla="*/ 47 h 49"/>
                <a:gd name="T108" fmla="*/ 30 w 53"/>
                <a:gd name="T109" fmla="*/ 47 h 49"/>
                <a:gd name="T110" fmla="*/ 34 w 53"/>
                <a:gd name="T111" fmla="*/ 48 h 49"/>
                <a:gd name="T112" fmla="*/ 39 w 53"/>
                <a:gd name="T113" fmla="*/ 48 h 49"/>
                <a:gd name="T114" fmla="*/ 41 w 53"/>
                <a:gd name="T115" fmla="*/ 49 h 49"/>
                <a:gd name="T116" fmla="*/ 49 w 53"/>
                <a:gd name="T117" fmla="*/ 41 h 49"/>
                <a:gd name="T118" fmla="*/ 48 w 53"/>
                <a:gd name="T119" fmla="*/ 4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" h="49">
                  <a:moveTo>
                    <a:pt x="48" y="40"/>
                  </a:moveTo>
                  <a:cubicBezTo>
                    <a:pt x="49" y="38"/>
                    <a:pt x="49" y="38"/>
                    <a:pt x="49" y="38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2" y="18"/>
                    <a:pt x="52" y="18"/>
                  </a:cubicBezTo>
                  <a:cubicBezTo>
                    <a:pt x="52" y="18"/>
                    <a:pt x="52" y="17"/>
                    <a:pt x="52" y="17"/>
                  </a:cubicBezTo>
                  <a:cubicBezTo>
                    <a:pt x="52" y="17"/>
                    <a:pt x="52" y="16"/>
                    <a:pt x="52" y="16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2" y="16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9" y="41"/>
                    <a:pt x="49" y="41"/>
                    <a:pt x="49" y="41"/>
                  </a:cubicBezTo>
                  <a:lnTo>
                    <a:pt x="48" y="4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3" name="Freeform 879">
              <a:extLst>
                <a:ext uri="{FF2B5EF4-FFF2-40B4-BE49-F238E27FC236}">
                  <a16:creationId xmlns:a16="http://schemas.microsoft.com/office/drawing/2014/main" id="{E5AB9B1B-C23A-17B4-667C-B1A62CC30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5988" y="5126038"/>
              <a:ext cx="328612" cy="282575"/>
            </a:xfrm>
            <a:custGeom>
              <a:avLst/>
              <a:gdLst>
                <a:gd name="T0" fmla="*/ 67 w 79"/>
                <a:gd name="T1" fmla="*/ 5 h 68"/>
                <a:gd name="T2" fmla="*/ 64 w 79"/>
                <a:gd name="T3" fmla="*/ 2 h 68"/>
                <a:gd name="T4" fmla="*/ 59 w 79"/>
                <a:gd name="T5" fmla="*/ 0 h 68"/>
                <a:gd name="T6" fmla="*/ 47 w 79"/>
                <a:gd name="T7" fmla="*/ 2 h 68"/>
                <a:gd name="T8" fmla="*/ 47 w 79"/>
                <a:gd name="T9" fmla="*/ 3 h 68"/>
                <a:gd name="T10" fmla="*/ 45 w 79"/>
                <a:gd name="T11" fmla="*/ 10 h 68"/>
                <a:gd name="T12" fmla="*/ 45 w 79"/>
                <a:gd name="T13" fmla="*/ 11 h 68"/>
                <a:gd name="T14" fmla="*/ 44 w 79"/>
                <a:gd name="T15" fmla="*/ 14 h 68"/>
                <a:gd name="T16" fmla="*/ 45 w 79"/>
                <a:gd name="T17" fmla="*/ 16 h 68"/>
                <a:gd name="T18" fmla="*/ 43 w 79"/>
                <a:gd name="T19" fmla="*/ 25 h 68"/>
                <a:gd name="T20" fmla="*/ 47 w 79"/>
                <a:gd name="T21" fmla="*/ 28 h 68"/>
                <a:gd name="T22" fmla="*/ 50 w 79"/>
                <a:gd name="T23" fmla="*/ 27 h 68"/>
                <a:gd name="T24" fmla="*/ 53 w 79"/>
                <a:gd name="T25" fmla="*/ 36 h 68"/>
                <a:gd name="T26" fmla="*/ 52 w 79"/>
                <a:gd name="T27" fmla="*/ 35 h 68"/>
                <a:gd name="T28" fmla="*/ 52 w 79"/>
                <a:gd name="T29" fmla="*/ 34 h 68"/>
                <a:gd name="T30" fmla="*/ 49 w 79"/>
                <a:gd name="T31" fmla="*/ 36 h 68"/>
                <a:gd name="T32" fmla="*/ 46 w 79"/>
                <a:gd name="T33" fmla="*/ 34 h 68"/>
                <a:gd name="T34" fmla="*/ 44 w 79"/>
                <a:gd name="T35" fmla="*/ 31 h 68"/>
                <a:gd name="T36" fmla="*/ 42 w 79"/>
                <a:gd name="T37" fmla="*/ 29 h 68"/>
                <a:gd name="T38" fmla="*/ 38 w 79"/>
                <a:gd name="T39" fmla="*/ 27 h 68"/>
                <a:gd name="T40" fmla="*/ 35 w 79"/>
                <a:gd name="T41" fmla="*/ 23 h 68"/>
                <a:gd name="T42" fmla="*/ 34 w 79"/>
                <a:gd name="T43" fmla="*/ 25 h 68"/>
                <a:gd name="T44" fmla="*/ 27 w 79"/>
                <a:gd name="T45" fmla="*/ 25 h 68"/>
                <a:gd name="T46" fmla="*/ 24 w 79"/>
                <a:gd name="T47" fmla="*/ 24 h 68"/>
                <a:gd name="T48" fmla="*/ 23 w 79"/>
                <a:gd name="T49" fmla="*/ 20 h 68"/>
                <a:gd name="T50" fmla="*/ 16 w 79"/>
                <a:gd name="T51" fmla="*/ 22 h 68"/>
                <a:gd name="T52" fmla="*/ 15 w 79"/>
                <a:gd name="T53" fmla="*/ 21 h 68"/>
                <a:gd name="T54" fmla="*/ 14 w 79"/>
                <a:gd name="T55" fmla="*/ 18 h 68"/>
                <a:gd name="T56" fmla="*/ 14 w 79"/>
                <a:gd name="T57" fmla="*/ 21 h 68"/>
                <a:gd name="T58" fmla="*/ 14 w 79"/>
                <a:gd name="T59" fmla="*/ 23 h 68"/>
                <a:gd name="T60" fmla="*/ 13 w 79"/>
                <a:gd name="T61" fmla="*/ 27 h 68"/>
                <a:gd name="T62" fmla="*/ 13 w 79"/>
                <a:gd name="T63" fmla="*/ 31 h 68"/>
                <a:gd name="T64" fmla="*/ 0 w 79"/>
                <a:gd name="T65" fmla="*/ 32 h 68"/>
                <a:gd name="T66" fmla="*/ 4 w 79"/>
                <a:gd name="T67" fmla="*/ 60 h 68"/>
                <a:gd name="T68" fmla="*/ 15 w 79"/>
                <a:gd name="T69" fmla="*/ 64 h 68"/>
                <a:gd name="T70" fmla="*/ 22 w 79"/>
                <a:gd name="T71" fmla="*/ 66 h 68"/>
                <a:gd name="T72" fmla="*/ 26 w 79"/>
                <a:gd name="T73" fmla="*/ 68 h 68"/>
                <a:gd name="T74" fmla="*/ 31 w 79"/>
                <a:gd name="T75" fmla="*/ 68 h 68"/>
                <a:gd name="T76" fmla="*/ 34 w 79"/>
                <a:gd name="T77" fmla="*/ 68 h 68"/>
                <a:gd name="T78" fmla="*/ 46 w 79"/>
                <a:gd name="T79" fmla="*/ 57 h 68"/>
                <a:gd name="T80" fmla="*/ 51 w 79"/>
                <a:gd name="T81" fmla="*/ 51 h 68"/>
                <a:gd name="T82" fmla="*/ 56 w 79"/>
                <a:gd name="T83" fmla="*/ 47 h 68"/>
                <a:gd name="T84" fmla="*/ 72 w 79"/>
                <a:gd name="T85" fmla="*/ 36 h 68"/>
                <a:gd name="T86" fmla="*/ 74 w 79"/>
                <a:gd name="T87" fmla="*/ 31 h 68"/>
                <a:gd name="T88" fmla="*/ 77 w 79"/>
                <a:gd name="T89" fmla="*/ 28 h 68"/>
                <a:gd name="T90" fmla="*/ 77 w 79"/>
                <a:gd name="T91" fmla="*/ 24 h 68"/>
                <a:gd name="T92" fmla="*/ 76 w 79"/>
                <a:gd name="T93" fmla="*/ 21 h 68"/>
                <a:gd name="T94" fmla="*/ 76 w 79"/>
                <a:gd name="T95" fmla="*/ 18 h 68"/>
                <a:gd name="T96" fmla="*/ 79 w 79"/>
                <a:gd name="T97" fmla="*/ 14 h 68"/>
                <a:gd name="T98" fmla="*/ 77 w 79"/>
                <a:gd name="T99" fmla="*/ 12 h 68"/>
                <a:gd name="T100" fmla="*/ 76 w 79"/>
                <a:gd name="T101" fmla="*/ 9 h 68"/>
                <a:gd name="T102" fmla="*/ 74 w 79"/>
                <a:gd name="T103" fmla="*/ 8 h 68"/>
                <a:gd name="T104" fmla="*/ 68 w 79"/>
                <a:gd name="T105" fmla="*/ 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9" h="68">
                  <a:moveTo>
                    <a:pt x="68" y="6"/>
                  </a:moveTo>
                  <a:cubicBezTo>
                    <a:pt x="67" y="5"/>
                    <a:pt x="67" y="5"/>
                    <a:pt x="67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2"/>
                    <a:pt x="14" y="22"/>
                  </a:cubicBezTo>
                  <a:cubicBezTo>
                    <a:pt x="14" y="22"/>
                    <a:pt x="14" y="23"/>
                    <a:pt x="14" y="23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34" y="68"/>
                    <a:pt x="34" y="68"/>
                    <a:pt x="34" y="68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46" y="57"/>
                    <a:pt x="46" y="57"/>
                    <a:pt x="46" y="57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75" y="40"/>
                    <a:pt x="75" y="40"/>
                    <a:pt x="75" y="40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1" y="6"/>
                    <a:pt x="71" y="6"/>
                    <a:pt x="71" y="6"/>
                  </a:cubicBezTo>
                  <a:lnTo>
                    <a:pt x="68" y="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4" name="Freeform 880">
              <a:extLst>
                <a:ext uri="{FF2B5EF4-FFF2-40B4-BE49-F238E27FC236}">
                  <a16:creationId xmlns:a16="http://schemas.microsoft.com/office/drawing/2014/main" id="{C64E55F4-07AD-4CC0-9BC4-FD53A4EAF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1888" y="4770438"/>
              <a:ext cx="150812" cy="158750"/>
            </a:xfrm>
            <a:custGeom>
              <a:avLst/>
              <a:gdLst>
                <a:gd name="T0" fmla="*/ 79 w 95"/>
                <a:gd name="T1" fmla="*/ 66 h 100"/>
                <a:gd name="T2" fmla="*/ 84 w 95"/>
                <a:gd name="T3" fmla="*/ 58 h 100"/>
                <a:gd name="T4" fmla="*/ 87 w 95"/>
                <a:gd name="T5" fmla="*/ 56 h 100"/>
                <a:gd name="T6" fmla="*/ 92 w 95"/>
                <a:gd name="T7" fmla="*/ 53 h 100"/>
                <a:gd name="T8" fmla="*/ 95 w 95"/>
                <a:gd name="T9" fmla="*/ 48 h 100"/>
                <a:gd name="T10" fmla="*/ 95 w 95"/>
                <a:gd name="T11" fmla="*/ 42 h 100"/>
                <a:gd name="T12" fmla="*/ 95 w 95"/>
                <a:gd name="T13" fmla="*/ 37 h 100"/>
                <a:gd name="T14" fmla="*/ 95 w 95"/>
                <a:gd name="T15" fmla="*/ 32 h 100"/>
                <a:gd name="T16" fmla="*/ 84 w 95"/>
                <a:gd name="T17" fmla="*/ 19 h 100"/>
                <a:gd name="T18" fmla="*/ 84 w 95"/>
                <a:gd name="T19" fmla="*/ 11 h 100"/>
                <a:gd name="T20" fmla="*/ 82 w 95"/>
                <a:gd name="T21" fmla="*/ 8 h 100"/>
                <a:gd name="T22" fmla="*/ 82 w 95"/>
                <a:gd name="T23" fmla="*/ 6 h 100"/>
                <a:gd name="T24" fmla="*/ 79 w 95"/>
                <a:gd name="T25" fmla="*/ 6 h 100"/>
                <a:gd name="T26" fmla="*/ 76 w 95"/>
                <a:gd name="T27" fmla="*/ 3 h 100"/>
                <a:gd name="T28" fmla="*/ 76 w 95"/>
                <a:gd name="T29" fmla="*/ 0 h 100"/>
                <a:gd name="T30" fmla="*/ 69 w 95"/>
                <a:gd name="T31" fmla="*/ 8 h 100"/>
                <a:gd name="T32" fmla="*/ 58 w 95"/>
                <a:gd name="T33" fmla="*/ 6 h 100"/>
                <a:gd name="T34" fmla="*/ 48 w 95"/>
                <a:gd name="T35" fmla="*/ 8 h 100"/>
                <a:gd name="T36" fmla="*/ 45 w 95"/>
                <a:gd name="T37" fmla="*/ 14 h 100"/>
                <a:gd name="T38" fmla="*/ 40 w 95"/>
                <a:gd name="T39" fmla="*/ 11 h 100"/>
                <a:gd name="T40" fmla="*/ 37 w 95"/>
                <a:gd name="T41" fmla="*/ 8 h 100"/>
                <a:gd name="T42" fmla="*/ 34 w 95"/>
                <a:gd name="T43" fmla="*/ 11 h 100"/>
                <a:gd name="T44" fmla="*/ 27 w 95"/>
                <a:gd name="T45" fmla="*/ 8 h 100"/>
                <a:gd name="T46" fmla="*/ 21 w 95"/>
                <a:gd name="T47" fmla="*/ 14 h 100"/>
                <a:gd name="T48" fmla="*/ 21 w 95"/>
                <a:gd name="T49" fmla="*/ 16 h 100"/>
                <a:gd name="T50" fmla="*/ 19 w 95"/>
                <a:gd name="T51" fmla="*/ 21 h 100"/>
                <a:gd name="T52" fmla="*/ 21 w 95"/>
                <a:gd name="T53" fmla="*/ 24 h 100"/>
                <a:gd name="T54" fmla="*/ 21 w 95"/>
                <a:gd name="T55" fmla="*/ 27 h 100"/>
                <a:gd name="T56" fmla="*/ 19 w 95"/>
                <a:gd name="T57" fmla="*/ 32 h 100"/>
                <a:gd name="T58" fmla="*/ 24 w 95"/>
                <a:gd name="T59" fmla="*/ 32 h 100"/>
                <a:gd name="T60" fmla="*/ 29 w 95"/>
                <a:gd name="T61" fmla="*/ 37 h 100"/>
                <a:gd name="T62" fmla="*/ 6 w 95"/>
                <a:gd name="T63" fmla="*/ 61 h 100"/>
                <a:gd name="T64" fmla="*/ 0 w 95"/>
                <a:gd name="T65" fmla="*/ 77 h 100"/>
                <a:gd name="T66" fmla="*/ 0 w 95"/>
                <a:gd name="T67" fmla="*/ 100 h 100"/>
                <a:gd name="T68" fmla="*/ 8 w 95"/>
                <a:gd name="T69" fmla="*/ 100 h 100"/>
                <a:gd name="T70" fmla="*/ 13 w 95"/>
                <a:gd name="T71" fmla="*/ 95 h 100"/>
                <a:gd name="T72" fmla="*/ 76 w 95"/>
                <a:gd name="T73" fmla="*/ 95 h 100"/>
                <a:gd name="T74" fmla="*/ 76 w 95"/>
                <a:gd name="T75" fmla="*/ 74 h 100"/>
                <a:gd name="T76" fmla="*/ 79 w 95"/>
                <a:gd name="T77" fmla="*/ 6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" h="100">
                  <a:moveTo>
                    <a:pt x="79" y="66"/>
                  </a:moveTo>
                  <a:lnTo>
                    <a:pt x="84" y="58"/>
                  </a:lnTo>
                  <a:lnTo>
                    <a:pt x="87" y="56"/>
                  </a:lnTo>
                  <a:lnTo>
                    <a:pt x="92" y="53"/>
                  </a:lnTo>
                  <a:lnTo>
                    <a:pt x="95" y="48"/>
                  </a:lnTo>
                  <a:lnTo>
                    <a:pt x="95" y="42"/>
                  </a:lnTo>
                  <a:lnTo>
                    <a:pt x="95" y="37"/>
                  </a:lnTo>
                  <a:lnTo>
                    <a:pt x="95" y="32"/>
                  </a:lnTo>
                  <a:lnTo>
                    <a:pt x="84" y="19"/>
                  </a:lnTo>
                  <a:lnTo>
                    <a:pt x="84" y="11"/>
                  </a:lnTo>
                  <a:lnTo>
                    <a:pt x="82" y="8"/>
                  </a:lnTo>
                  <a:lnTo>
                    <a:pt x="82" y="6"/>
                  </a:lnTo>
                  <a:lnTo>
                    <a:pt x="79" y="6"/>
                  </a:lnTo>
                  <a:lnTo>
                    <a:pt x="76" y="3"/>
                  </a:lnTo>
                  <a:lnTo>
                    <a:pt x="76" y="0"/>
                  </a:lnTo>
                  <a:lnTo>
                    <a:pt x="69" y="8"/>
                  </a:lnTo>
                  <a:lnTo>
                    <a:pt x="58" y="6"/>
                  </a:lnTo>
                  <a:lnTo>
                    <a:pt x="48" y="8"/>
                  </a:lnTo>
                  <a:lnTo>
                    <a:pt x="45" y="14"/>
                  </a:lnTo>
                  <a:lnTo>
                    <a:pt x="40" y="11"/>
                  </a:lnTo>
                  <a:lnTo>
                    <a:pt x="37" y="8"/>
                  </a:lnTo>
                  <a:lnTo>
                    <a:pt x="34" y="11"/>
                  </a:lnTo>
                  <a:lnTo>
                    <a:pt x="27" y="8"/>
                  </a:lnTo>
                  <a:lnTo>
                    <a:pt x="21" y="14"/>
                  </a:lnTo>
                  <a:lnTo>
                    <a:pt x="21" y="16"/>
                  </a:lnTo>
                  <a:lnTo>
                    <a:pt x="19" y="21"/>
                  </a:lnTo>
                  <a:lnTo>
                    <a:pt x="21" y="24"/>
                  </a:lnTo>
                  <a:lnTo>
                    <a:pt x="21" y="27"/>
                  </a:lnTo>
                  <a:lnTo>
                    <a:pt x="19" y="32"/>
                  </a:lnTo>
                  <a:lnTo>
                    <a:pt x="24" y="32"/>
                  </a:lnTo>
                  <a:lnTo>
                    <a:pt x="29" y="37"/>
                  </a:lnTo>
                  <a:lnTo>
                    <a:pt x="6" y="61"/>
                  </a:lnTo>
                  <a:lnTo>
                    <a:pt x="0" y="77"/>
                  </a:lnTo>
                  <a:lnTo>
                    <a:pt x="0" y="100"/>
                  </a:lnTo>
                  <a:lnTo>
                    <a:pt x="8" y="100"/>
                  </a:lnTo>
                  <a:lnTo>
                    <a:pt x="13" y="95"/>
                  </a:lnTo>
                  <a:lnTo>
                    <a:pt x="76" y="95"/>
                  </a:lnTo>
                  <a:lnTo>
                    <a:pt x="76" y="74"/>
                  </a:lnTo>
                  <a:lnTo>
                    <a:pt x="79" y="6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5" name="Freeform 881">
              <a:extLst>
                <a:ext uri="{FF2B5EF4-FFF2-40B4-BE49-F238E27FC236}">
                  <a16:creationId xmlns:a16="http://schemas.microsoft.com/office/drawing/2014/main" id="{8E2A083C-95D8-84F4-5895-DE58D6844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3238" y="3754438"/>
              <a:ext cx="117475" cy="238125"/>
            </a:xfrm>
            <a:custGeom>
              <a:avLst/>
              <a:gdLst>
                <a:gd name="T0" fmla="*/ 19 w 28"/>
                <a:gd name="T1" fmla="*/ 51 h 57"/>
                <a:gd name="T2" fmla="*/ 18 w 28"/>
                <a:gd name="T3" fmla="*/ 48 h 57"/>
                <a:gd name="T4" fmla="*/ 23 w 28"/>
                <a:gd name="T5" fmla="*/ 42 h 57"/>
                <a:gd name="T6" fmla="*/ 28 w 28"/>
                <a:gd name="T7" fmla="*/ 40 h 57"/>
                <a:gd name="T8" fmla="*/ 28 w 28"/>
                <a:gd name="T9" fmla="*/ 34 h 57"/>
                <a:gd name="T10" fmla="*/ 24 w 28"/>
                <a:gd name="T11" fmla="*/ 31 h 57"/>
                <a:gd name="T12" fmla="*/ 23 w 28"/>
                <a:gd name="T13" fmla="*/ 30 h 57"/>
                <a:gd name="T14" fmla="*/ 25 w 28"/>
                <a:gd name="T15" fmla="*/ 29 h 57"/>
                <a:gd name="T16" fmla="*/ 23 w 28"/>
                <a:gd name="T17" fmla="*/ 29 h 57"/>
                <a:gd name="T18" fmla="*/ 19 w 28"/>
                <a:gd name="T19" fmla="*/ 28 h 57"/>
                <a:gd name="T20" fmla="*/ 25 w 28"/>
                <a:gd name="T21" fmla="*/ 19 h 57"/>
                <a:gd name="T22" fmla="*/ 22 w 28"/>
                <a:gd name="T23" fmla="*/ 12 h 57"/>
                <a:gd name="T24" fmla="*/ 25 w 28"/>
                <a:gd name="T25" fmla="*/ 4 h 57"/>
                <a:gd name="T26" fmla="*/ 24 w 28"/>
                <a:gd name="T27" fmla="*/ 2 h 57"/>
                <a:gd name="T28" fmla="*/ 19 w 28"/>
                <a:gd name="T29" fmla="*/ 2 h 57"/>
                <a:gd name="T30" fmla="*/ 12 w 28"/>
                <a:gd name="T31" fmla="*/ 1 h 57"/>
                <a:gd name="T32" fmla="*/ 8 w 28"/>
                <a:gd name="T33" fmla="*/ 3 h 57"/>
                <a:gd name="T34" fmla="*/ 7 w 28"/>
                <a:gd name="T35" fmla="*/ 4 h 57"/>
                <a:gd name="T36" fmla="*/ 5 w 28"/>
                <a:gd name="T37" fmla="*/ 6 h 57"/>
                <a:gd name="T38" fmla="*/ 6 w 28"/>
                <a:gd name="T39" fmla="*/ 8 h 57"/>
                <a:gd name="T40" fmla="*/ 6 w 28"/>
                <a:gd name="T41" fmla="*/ 9 h 57"/>
                <a:gd name="T42" fmla="*/ 6 w 28"/>
                <a:gd name="T43" fmla="*/ 11 h 57"/>
                <a:gd name="T44" fmla="*/ 6 w 28"/>
                <a:gd name="T45" fmla="*/ 12 h 57"/>
                <a:gd name="T46" fmla="*/ 6 w 28"/>
                <a:gd name="T47" fmla="*/ 14 h 57"/>
                <a:gd name="T48" fmla="*/ 6 w 28"/>
                <a:gd name="T49" fmla="*/ 16 h 57"/>
                <a:gd name="T50" fmla="*/ 6 w 28"/>
                <a:gd name="T51" fmla="*/ 19 h 57"/>
                <a:gd name="T52" fmla="*/ 0 w 28"/>
                <a:gd name="T53" fmla="*/ 26 h 57"/>
                <a:gd name="T54" fmla="*/ 2 w 28"/>
                <a:gd name="T55" fmla="*/ 31 h 57"/>
                <a:gd name="T56" fmla="*/ 4 w 28"/>
                <a:gd name="T57" fmla="*/ 34 h 57"/>
                <a:gd name="T58" fmla="*/ 6 w 28"/>
                <a:gd name="T59" fmla="*/ 39 h 57"/>
                <a:gd name="T60" fmla="*/ 14 w 28"/>
                <a:gd name="T61" fmla="*/ 57 h 57"/>
                <a:gd name="T62" fmla="*/ 19 w 28"/>
                <a:gd name="T63" fmla="*/ 5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" h="57">
                  <a:moveTo>
                    <a:pt x="19" y="54"/>
                  </a:move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9" y="51"/>
                    <a:pt x="19" y="50"/>
                  </a:cubicBezTo>
                  <a:cubicBezTo>
                    <a:pt x="19" y="50"/>
                    <a:pt x="18" y="48"/>
                    <a:pt x="18" y="48"/>
                  </a:cubicBezTo>
                  <a:cubicBezTo>
                    <a:pt x="18" y="48"/>
                    <a:pt x="18" y="47"/>
                    <a:pt x="18" y="47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6" y="34"/>
                    <a:pt x="26" y="34"/>
                    <a:pt x="26" y="32"/>
                  </a:cubicBezTo>
                  <a:cubicBezTo>
                    <a:pt x="25" y="31"/>
                    <a:pt x="25" y="31"/>
                    <a:pt x="24" y="31"/>
                  </a:cubicBezTo>
                  <a:cubicBezTo>
                    <a:pt x="24" y="32"/>
                    <a:pt x="23" y="32"/>
                    <a:pt x="23" y="32"/>
                  </a:cubicBezTo>
                  <a:cubicBezTo>
                    <a:pt x="22" y="31"/>
                    <a:pt x="23" y="31"/>
                    <a:pt x="23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5" y="30"/>
                    <a:pt x="25" y="29"/>
                  </a:cubicBezTo>
                  <a:cubicBezTo>
                    <a:pt x="25" y="29"/>
                    <a:pt x="24" y="29"/>
                    <a:pt x="24" y="29"/>
                  </a:cubicBezTo>
                  <a:cubicBezTo>
                    <a:pt x="24" y="28"/>
                    <a:pt x="23" y="29"/>
                    <a:pt x="23" y="29"/>
                  </a:cubicBezTo>
                  <a:cubicBezTo>
                    <a:pt x="23" y="29"/>
                    <a:pt x="23" y="30"/>
                    <a:pt x="23" y="30"/>
                  </a:cubicBezTo>
                  <a:cubicBezTo>
                    <a:pt x="22" y="31"/>
                    <a:pt x="19" y="30"/>
                    <a:pt x="19" y="28"/>
                  </a:cubicBezTo>
                  <a:cubicBezTo>
                    <a:pt x="18" y="27"/>
                    <a:pt x="18" y="25"/>
                    <a:pt x="20" y="25"/>
                  </a:cubicBezTo>
                  <a:cubicBezTo>
                    <a:pt x="22" y="23"/>
                    <a:pt x="24" y="21"/>
                    <a:pt x="25" y="19"/>
                  </a:cubicBezTo>
                  <a:cubicBezTo>
                    <a:pt x="25" y="17"/>
                    <a:pt x="24" y="16"/>
                    <a:pt x="25" y="15"/>
                  </a:cubicBezTo>
                  <a:cubicBezTo>
                    <a:pt x="24" y="14"/>
                    <a:pt x="23" y="13"/>
                    <a:pt x="22" y="12"/>
                  </a:cubicBezTo>
                  <a:cubicBezTo>
                    <a:pt x="21" y="11"/>
                    <a:pt x="21" y="9"/>
                    <a:pt x="22" y="8"/>
                  </a:cubicBezTo>
                  <a:cubicBezTo>
                    <a:pt x="24" y="7"/>
                    <a:pt x="24" y="5"/>
                    <a:pt x="25" y="4"/>
                  </a:cubicBezTo>
                  <a:cubicBezTo>
                    <a:pt x="26" y="3"/>
                    <a:pt x="26" y="3"/>
                    <a:pt x="25" y="2"/>
                  </a:cubicBezTo>
                  <a:cubicBezTo>
                    <a:pt x="25" y="2"/>
                    <a:pt x="24" y="2"/>
                    <a:pt x="24" y="2"/>
                  </a:cubicBezTo>
                  <a:cubicBezTo>
                    <a:pt x="23" y="4"/>
                    <a:pt x="22" y="4"/>
                    <a:pt x="20" y="5"/>
                  </a:cubicBezTo>
                  <a:cubicBezTo>
                    <a:pt x="20" y="4"/>
                    <a:pt x="20" y="3"/>
                    <a:pt x="19" y="2"/>
                  </a:cubicBezTo>
                  <a:cubicBezTo>
                    <a:pt x="19" y="2"/>
                    <a:pt x="20" y="1"/>
                    <a:pt x="19" y="1"/>
                  </a:cubicBezTo>
                  <a:cubicBezTo>
                    <a:pt x="17" y="0"/>
                    <a:pt x="14" y="0"/>
                    <a:pt x="12" y="1"/>
                  </a:cubicBezTo>
                  <a:cubicBezTo>
                    <a:pt x="11" y="2"/>
                    <a:pt x="10" y="3"/>
                    <a:pt x="9" y="3"/>
                  </a:cubicBezTo>
                  <a:cubicBezTo>
                    <a:pt x="9" y="3"/>
                    <a:pt x="9" y="3"/>
                    <a:pt x="8" y="3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7" y="7"/>
                    <a:pt x="6" y="8"/>
                    <a:pt x="6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10"/>
                    <a:pt x="6" y="10"/>
                    <a:pt x="6" y="11"/>
                  </a:cubicBezTo>
                  <a:cubicBezTo>
                    <a:pt x="6" y="11"/>
                    <a:pt x="5" y="11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3"/>
                    <a:pt x="6" y="13"/>
                  </a:cubicBezTo>
                  <a:cubicBezTo>
                    <a:pt x="6" y="13"/>
                    <a:pt x="6" y="14"/>
                    <a:pt x="6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" y="31"/>
                    <a:pt x="2" y="31"/>
                  </a:cubicBezTo>
                  <a:cubicBezTo>
                    <a:pt x="2" y="31"/>
                    <a:pt x="2" y="33"/>
                    <a:pt x="2" y="3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7" y="56"/>
                    <a:pt x="17" y="56"/>
                    <a:pt x="17" y="56"/>
                  </a:cubicBezTo>
                  <a:lnTo>
                    <a:pt x="19" y="5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" name="Freeform 882">
              <a:extLst>
                <a:ext uri="{FF2B5EF4-FFF2-40B4-BE49-F238E27FC236}">
                  <a16:creationId xmlns:a16="http://schemas.microsoft.com/office/drawing/2014/main" id="{5A3ED403-84E5-0897-EC10-7378348FA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2100" y="4575175"/>
              <a:ext cx="53975" cy="146050"/>
            </a:xfrm>
            <a:custGeom>
              <a:avLst/>
              <a:gdLst>
                <a:gd name="T0" fmla="*/ 0 w 13"/>
                <a:gd name="T1" fmla="*/ 0 h 35"/>
                <a:gd name="T2" fmla="*/ 0 w 13"/>
                <a:gd name="T3" fmla="*/ 1 h 35"/>
                <a:gd name="T4" fmla="*/ 0 w 13"/>
                <a:gd name="T5" fmla="*/ 3 h 35"/>
                <a:gd name="T6" fmla="*/ 3 w 13"/>
                <a:gd name="T7" fmla="*/ 5 h 35"/>
                <a:gd name="T8" fmla="*/ 3 w 13"/>
                <a:gd name="T9" fmla="*/ 9 h 35"/>
                <a:gd name="T10" fmla="*/ 2 w 13"/>
                <a:gd name="T11" fmla="*/ 11 h 35"/>
                <a:gd name="T12" fmla="*/ 4 w 13"/>
                <a:gd name="T13" fmla="*/ 11 h 35"/>
                <a:gd name="T14" fmla="*/ 4 w 13"/>
                <a:gd name="T15" fmla="*/ 15 h 35"/>
                <a:gd name="T16" fmla="*/ 3 w 13"/>
                <a:gd name="T17" fmla="*/ 16 h 35"/>
                <a:gd name="T18" fmla="*/ 5 w 13"/>
                <a:gd name="T19" fmla="*/ 19 h 35"/>
                <a:gd name="T20" fmla="*/ 4 w 13"/>
                <a:gd name="T21" fmla="*/ 20 h 35"/>
                <a:gd name="T22" fmla="*/ 5 w 13"/>
                <a:gd name="T23" fmla="*/ 23 h 35"/>
                <a:gd name="T24" fmla="*/ 4 w 13"/>
                <a:gd name="T25" fmla="*/ 24 h 35"/>
                <a:gd name="T26" fmla="*/ 5 w 13"/>
                <a:gd name="T27" fmla="*/ 26 h 35"/>
                <a:gd name="T28" fmla="*/ 4 w 13"/>
                <a:gd name="T29" fmla="*/ 28 h 35"/>
                <a:gd name="T30" fmla="*/ 4 w 13"/>
                <a:gd name="T31" fmla="*/ 29 h 35"/>
                <a:gd name="T32" fmla="*/ 4 w 13"/>
                <a:gd name="T33" fmla="*/ 30 h 35"/>
                <a:gd name="T34" fmla="*/ 9 w 13"/>
                <a:gd name="T35" fmla="*/ 35 h 35"/>
                <a:gd name="T36" fmla="*/ 11 w 13"/>
                <a:gd name="T37" fmla="*/ 34 h 35"/>
                <a:gd name="T38" fmla="*/ 11 w 13"/>
                <a:gd name="T39" fmla="*/ 33 h 35"/>
                <a:gd name="T40" fmla="*/ 13 w 13"/>
                <a:gd name="T41" fmla="*/ 32 h 35"/>
                <a:gd name="T42" fmla="*/ 11 w 13"/>
                <a:gd name="T43" fmla="*/ 30 h 35"/>
                <a:gd name="T44" fmla="*/ 12 w 13"/>
                <a:gd name="T45" fmla="*/ 14 h 35"/>
                <a:gd name="T46" fmla="*/ 10 w 13"/>
                <a:gd name="T47" fmla="*/ 12 h 35"/>
                <a:gd name="T48" fmla="*/ 10 w 13"/>
                <a:gd name="T49" fmla="*/ 8 h 35"/>
                <a:gd name="T50" fmla="*/ 6 w 13"/>
                <a:gd name="T51" fmla="*/ 5 h 35"/>
                <a:gd name="T52" fmla="*/ 6 w 13"/>
                <a:gd name="T53" fmla="*/ 4 h 35"/>
                <a:gd name="T54" fmla="*/ 7 w 13"/>
                <a:gd name="T55" fmla="*/ 1 h 35"/>
                <a:gd name="T56" fmla="*/ 4 w 13"/>
                <a:gd name="T57" fmla="*/ 1 h 35"/>
                <a:gd name="T58" fmla="*/ 0 w 13"/>
                <a:gd name="T5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3"/>
                  </a:cubicBezTo>
                  <a:cubicBezTo>
                    <a:pt x="0" y="3"/>
                    <a:pt x="3" y="5"/>
                    <a:pt x="3" y="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2" y="11"/>
                    <a:pt x="2" y="11"/>
                  </a:cubicBezTo>
                  <a:cubicBezTo>
                    <a:pt x="2" y="11"/>
                    <a:pt x="4" y="11"/>
                    <a:pt x="4" y="11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3"/>
                    <a:pt x="4" y="24"/>
                    <a:pt x="4" y="24"/>
                  </a:cubicBezTo>
                  <a:cubicBezTo>
                    <a:pt x="4" y="24"/>
                    <a:pt x="5" y="26"/>
                    <a:pt x="5" y="26"/>
                  </a:cubicBezTo>
                  <a:cubicBezTo>
                    <a:pt x="5" y="26"/>
                    <a:pt x="4" y="27"/>
                    <a:pt x="4" y="28"/>
                  </a:cubicBezTo>
                  <a:cubicBezTo>
                    <a:pt x="4" y="28"/>
                    <a:pt x="4" y="29"/>
                    <a:pt x="4" y="29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0" y="34"/>
                    <a:pt x="11" y="34"/>
                    <a:pt x="11" y="34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4" y="1"/>
                    <a:pt x="4" y="1"/>
                    <a:pt x="4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7" name="Freeform 883">
              <a:extLst>
                <a:ext uri="{FF2B5EF4-FFF2-40B4-BE49-F238E27FC236}">
                  <a16:creationId xmlns:a16="http://schemas.microsoft.com/office/drawing/2014/main" id="{A0CD25C5-0B20-525A-EDA0-D25BD98D32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3950" y="4921250"/>
              <a:ext cx="312737" cy="303213"/>
            </a:xfrm>
            <a:custGeom>
              <a:avLst/>
              <a:gdLst>
                <a:gd name="T0" fmla="*/ 70 w 75"/>
                <a:gd name="T1" fmla="*/ 37 h 73"/>
                <a:gd name="T2" fmla="*/ 67 w 75"/>
                <a:gd name="T3" fmla="*/ 33 h 73"/>
                <a:gd name="T4" fmla="*/ 69 w 75"/>
                <a:gd name="T5" fmla="*/ 34 h 73"/>
                <a:gd name="T6" fmla="*/ 71 w 75"/>
                <a:gd name="T7" fmla="*/ 28 h 73"/>
                <a:gd name="T8" fmla="*/ 72 w 75"/>
                <a:gd name="T9" fmla="*/ 28 h 73"/>
                <a:gd name="T10" fmla="*/ 70 w 75"/>
                <a:gd name="T11" fmla="*/ 48 h 73"/>
                <a:gd name="T12" fmla="*/ 72 w 75"/>
                <a:gd name="T13" fmla="*/ 46 h 73"/>
                <a:gd name="T14" fmla="*/ 56 w 75"/>
                <a:gd name="T15" fmla="*/ 13 h 73"/>
                <a:gd name="T16" fmla="*/ 7 w 75"/>
                <a:gd name="T17" fmla="*/ 0 h 73"/>
                <a:gd name="T18" fmla="*/ 10 w 75"/>
                <a:gd name="T19" fmla="*/ 5 h 73"/>
                <a:gd name="T20" fmla="*/ 9 w 75"/>
                <a:gd name="T21" fmla="*/ 9 h 73"/>
                <a:gd name="T22" fmla="*/ 7 w 75"/>
                <a:gd name="T23" fmla="*/ 11 h 73"/>
                <a:gd name="T24" fmla="*/ 10 w 75"/>
                <a:gd name="T25" fmla="*/ 13 h 73"/>
                <a:gd name="T26" fmla="*/ 6 w 75"/>
                <a:gd name="T27" fmla="*/ 18 h 73"/>
                <a:gd name="T28" fmla="*/ 3 w 75"/>
                <a:gd name="T29" fmla="*/ 23 h 73"/>
                <a:gd name="T30" fmla="*/ 0 w 75"/>
                <a:gd name="T31" fmla="*/ 27 h 73"/>
                <a:gd name="T32" fmla="*/ 1 w 75"/>
                <a:gd name="T33" fmla="*/ 33 h 73"/>
                <a:gd name="T34" fmla="*/ 6 w 75"/>
                <a:gd name="T35" fmla="*/ 41 h 73"/>
                <a:gd name="T36" fmla="*/ 11 w 75"/>
                <a:gd name="T37" fmla="*/ 51 h 73"/>
                <a:gd name="T38" fmla="*/ 15 w 75"/>
                <a:gd name="T39" fmla="*/ 54 h 73"/>
                <a:gd name="T40" fmla="*/ 18 w 75"/>
                <a:gd name="T41" fmla="*/ 55 h 73"/>
                <a:gd name="T42" fmla="*/ 24 w 75"/>
                <a:gd name="T43" fmla="*/ 57 h 73"/>
                <a:gd name="T44" fmla="*/ 31 w 75"/>
                <a:gd name="T45" fmla="*/ 58 h 73"/>
                <a:gd name="T46" fmla="*/ 35 w 75"/>
                <a:gd name="T47" fmla="*/ 62 h 73"/>
                <a:gd name="T48" fmla="*/ 35 w 75"/>
                <a:gd name="T49" fmla="*/ 64 h 73"/>
                <a:gd name="T50" fmla="*/ 35 w 75"/>
                <a:gd name="T51" fmla="*/ 67 h 73"/>
                <a:gd name="T52" fmla="*/ 37 w 75"/>
                <a:gd name="T53" fmla="*/ 70 h 73"/>
                <a:gd name="T54" fmla="*/ 38 w 75"/>
                <a:gd name="T55" fmla="*/ 72 h 73"/>
                <a:gd name="T56" fmla="*/ 44 w 75"/>
                <a:gd name="T57" fmla="*/ 71 h 73"/>
                <a:gd name="T58" fmla="*/ 46 w 75"/>
                <a:gd name="T59" fmla="*/ 73 h 73"/>
                <a:gd name="T60" fmla="*/ 50 w 75"/>
                <a:gd name="T61" fmla="*/ 72 h 73"/>
                <a:gd name="T62" fmla="*/ 59 w 75"/>
                <a:gd name="T63" fmla="*/ 69 h 73"/>
                <a:gd name="T64" fmla="*/ 72 w 75"/>
                <a:gd name="T65" fmla="*/ 66 h 73"/>
                <a:gd name="T66" fmla="*/ 75 w 75"/>
                <a:gd name="T67" fmla="*/ 64 h 73"/>
                <a:gd name="T68" fmla="*/ 71 w 75"/>
                <a:gd name="T69" fmla="*/ 60 h 73"/>
                <a:gd name="T70" fmla="*/ 68 w 75"/>
                <a:gd name="T71" fmla="*/ 49 h 73"/>
                <a:gd name="T72" fmla="*/ 68 w 75"/>
                <a:gd name="T73" fmla="*/ 45 h 73"/>
                <a:gd name="T74" fmla="*/ 68 w 75"/>
                <a:gd name="T75" fmla="*/ 40 h 73"/>
                <a:gd name="T76" fmla="*/ 65 w 75"/>
                <a:gd name="T77" fmla="*/ 36 h 73"/>
                <a:gd name="T78" fmla="*/ 66 w 75"/>
                <a:gd name="T79" fmla="*/ 28 h 73"/>
                <a:gd name="T80" fmla="*/ 56 w 75"/>
                <a:gd name="T81" fmla="*/ 1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5" h="73">
                  <a:moveTo>
                    <a:pt x="69" y="34"/>
                  </a:moveTo>
                  <a:cubicBezTo>
                    <a:pt x="69" y="35"/>
                    <a:pt x="69" y="36"/>
                    <a:pt x="70" y="37"/>
                  </a:cubicBezTo>
                  <a:cubicBezTo>
                    <a:pt x="68" y="37"/>
                    <a:pt x="68" y="36"/>
                    <a:pt x="67" y="35"/>
                  </a:cubicBezTo>
                  <a:cubicBezTo>
                    <a:pt x="67" y="35"/>
                    <a:pt x="67" y="34"/>
                    <a:pt x="67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9" y="33"/>
                    <a:pt x="69" y="34"/>
                    <a:pt x="69" y="34"/>
                  </a:cubicBezTo>
                  <a:close/>
                  <a:moveTo>
                    <a:pt x="71" y="27"/>
                  </a:moveTo>
                  <a:cubicBezTo>
                    <a:pt x="71" y="27"/>
                    <a:pt x="71" y="27"/>
                    <a:pt x="71" y="28"/>
                  </a:cubicBezTo>
                  <a:cubicBezTo>
                    <a:pt x="71" y="28"/>
                    <a:pt x="71" y="29"/>
                    <a:pt x="71" y="30"/>
                  </a:cubicBezTo>
                  <a:cubicBezTo>
                    <a:pt x="71" y="29"/>
                    <a:pt x="71" y="28"/>
                    <a:pt x="72" y="28"/>
                  </a:cubicBezTo>
                  <a:cubicBezTo>
                    <a:pt x="72" y="28"/>
                    <a:pt x="72" y="27"/>
                    <a:pt x="71" y="27"/>
                  </a:cubicBezTo>
                  <a:close/>
                  <a:moveTo>
                    <a:pt x="70" y="48"/>
                  </a:moveTo>
                  <a:cubicBezTo>
                    <a:pt x="70" y="48"/>
                    <a:pt x="70" y="48"/>
                    <a:pt x="70" y="48"/>
                  </a:cubicBezTo>
                  <a:cubicBezTo>
                    <a:pt x="71" y="48"/>
                    <a:pt x="71" y="47"/>
                    <a:pt x="72" y="46"/>
                  </a:cubicBezTo>
                  <a:cubicBezTo>
                    <a:pt x="71" y="47"/>
                    <a:pt x="70" y="47"/>
                    <a:pt x="70" y="48"/>
                  </a:cubicBezTo>
                  <a:close/>
                  <a:moveTo>
                    <a:pt x="56" y="13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11"/>
                    <a:pt x="7" y="11"/>
                  </a:cubicBezTo>
                  <a:cubicBezTo>
                    <a:pt x="7" y="11"/>
                    <a:pt x="7" y="12"/>
                    <a:pt x="7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5" y="67"/>
                    <a:pt x="36" y="68"/>
                    <a:pt x="36" y="69"/>
                  </a:cubicBezTo>
                  <a:cubicBezTo>
                    <a:pt x="36" y="69"/>
                    <a:pt x="37" y="70"/>
                    <a:pt x="37" y="70"/>
                  </a:cubicBezTo>
                  <a:cubicBezTo>
                    <a:pt x="38" y="71"/>
                    <a:pt x="38" y="71"/>
                    <a:pt x="38" y="71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4" y="71"/>
                    <a:pt x="44" y="71"/>
                    <a:pt x="44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50" y="72"/>
                    <a:pt x="50" y="72"/>
                    <a:pt x="50" y="72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5" y="64"/>
                    <a:pt x="75" y="64"/>
                    <a:pt x="75" y="64"/>
                  </a:cubicBezTo>
                  <a:cubicBezTo>
                    <a:pt x="75" y="64"/>
                    <a:pt x="75" y="64"/>
                    <a:pt x="75" y="64"/>
                  </a:cubicBezTo>
                  <a:cubicBezTo>
                    <a:pt x="74" y="63"/>
                    <a:pt x="73" y="62"/>
                    <a:pt x="72" y="62"/>
                  </a:cubicBezTo>
                  <a:cubicBezTo>
                    <a:pt x="71" y="62"/>
                    <a:pt x="71" y="61"/>
                    <a:pt x="71" y="60"/>
                  </a:cubicBezTo>
                  <a:cubicBezTo>
                    <a:pt x="70" y="58"/>
                    <a:pt x="70" y="55"/>
                    <a:pt x="69" y="53"/>
                  </a:cubicBezTo>
                  <a:cubicBezTo>
                    <a:pt x="68" y="52"/>
                    <a:pt x="67" y="51"/>
                    <a:pt x="68" y="49"/>
                  </a:cubicBezTo>
                  <a:cubicBezTo>
                    <a:pt x="69" y="48"/>
                    <a:pt x="69" y="47"/>
                    <a:pt x="68" y="46"/>
                  </a:cubicBezTo>
                  <a:cubicBezTo>
                    <a:pt x="67" y="46"/>
                    <a:pt x="67" y="45"/>
                    <a:pt x="68" y="45"/>
                  </a:cubicBezTo>
                  <a:cubicBezTo>
                    <a:pt x="68" y="44"/>
                    <a:pt x="68" y="43"/>
                    <a:pt x="69" y="42"/>
                  </a:cubicBezTo>
                  <a:cubicBezTo>
                    <a:pt x="69" y="41"/>
                    <a:pt x="69" y="40"/>
                    <a:pt x="68" y="40"/>
                  </a:cubicBezTo>
                  <a:cubicBezTo>
                    <a:pt x="67" y="39"/>
                    <a:pt x="66" y="38"/>
                    <a:pt x="65" y="37"/>
                  </a:cubicBezTo>
                  <a:cubicBezTo>
                    <a:pt x="65" y="37"/>
                    <a:pt x="65" y="36"/>
                    <a:pt x="65" y="36"/>
                  </a:cubicBezTo>
                  <a:cubicBezTo>
                    <a:pt x="64" y="35"/>
                    <a:pt x="65" y="34"/>
                    <a:pt x="65" y="32"/>
                  </a:cubicBezTo>
                  <a:cubicBezTo>
                    <a:pt x="65" y="31"/>
                    <a:pt x="67" y="30"/>
                    <a:pt x="66" y="28"/>
                  </a:cubicBezTo>
                  <a:cubicBezTo>
                    <a:pt x="68" y="27"/>
                    <a:pt x="67" y="26"/>
                    <a:pt x="67" y="25"/>
                  </a:cubicBezTo>
                  <a:cubicBezTo>
                    <a:pt x="56" y="17"/>
                    <a:pt x="56" y="17"/>
                    <a:pt x="56" y="17"/>
                  </a:cubicBezTo>
                  <a:lnTo>
                    <a:pt x="56" y="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8" name="Freeform 884">
              <a:extLst>
                <a:ext uri="{FF2B5EF4-FFF2-40B4-BE49-F238E27FC236}">
                  <a16:creationId xmlns:a16="http://schemas.microsoft.com/office/drawing/2014/main" id="{B3C2E6C0-010E-5F59-C0DE-057DDAC1C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2050" y="5641975"/>
              <a:ext cx="36512" cy="53975"/>
            </a:xfrm>
            <a:custGeom>
              <a:avLst/>
              <a:gdLst>
                <a:gd name="T0" fmla="*/ 1 w 9"/>
                <a:gd name="T1" fmla="*/ 5 h 13"/>
                <a:gd name="T2" fmla="*/ 1 w 9"/>
                <a:gd name="T3" fmla="*/ 7 h 13"/>
                <a:gd name="T4" fmla="*/ 1 w 9"/>
                <a:gd name="T5" fmla="*/ 8 h 13"/>
                <a:gd name="T6" fmla="*/ 0 w 9"/>
                <a:gd name="T7" fmla="*/ 9 h 13"/>
                <a:gd name="T8" fmla="*/ 1 w 9"/>
                <a:gd name="T9" fmla="*/ 9 h 13"/>
                <a:gd name="T10" fmla="*/ 3 w 9"/>
                <a:gd name="T11" fmla="*/ 12 h 13"/>
                <a:gd name="T12" fmla="*/ 5 w 9"/>
                <a:gd name="T13" fmla="*/ 12 h 13"/>
                <a:gd name="T14" fmla="*/ 8 w 9"/>
                <a:gd name="T15" fmla="*/ 12 h 13"/>
                <a:gd name="T16" fmla="*/ 9 w 9"/>
                <a:gd name="T17" fmla="*/ 13 h 13"/>
                <a:gd name="T18" fmla="*/ 9 w 9"/>
                <a:gd name="T19" fmla="*/ 9 h 13"/>
                <a:gd name="T20" fmla="*/ 9 w 9"/>
                <a:gd name="T21" fmla="*/ 9 h 13"/>
                <a:gd name="T22" fmla="*/ 9 w 9"/>
                <a:gd name="T23" fmla="*/ 3 h 13"/>
                <a:gd name="T24" fmla="*/ 8 w 9"/>
                <a:gd name="T25" fmla="*/ 2 h 13"/>
                <a:gd name="T26" fmla="*/ 4 w 9"/>
                <a:gd name="T27" fmla="*/ 0 h 13"/>
                <a:gd name="T28" fmla="*/ 1 w 9"/>
                <a:gd name="T2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" h="13">
                  <a:moveTo>
                    <a:pt x="1" y="5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7" y="12"/>
                    <a:pt x="8" y="12"/>
                  </a:cubicBezTo>
                  <a:cubicBezTo>
                    <a:pt x="8" y="12"/>
                    <a:pt x="9" y="13"/>
                    <a:pt x="9" y="13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1" y="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9" name="Freeform 885">
              <a:extLst>
                <a:ext uri="{FF2B5EF4-FFF2-40B4-BE49-F238E27FC236}">
                  <a16:creationId xmlns:a16="http://schemas.microsoft.com/office/drawing/2014/main" id="{DC61FAC8-251E-065A-809C-D4C54C43C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8050" y="4246563"/>
              <a:ext cx="474662" cy="374650"/>
            </a:xfrm>
            <a:custGeom>
              <a:avLst/>
              <a:gdLst>
                <a:gd name="T0" fmla="*/ 109 w 114"/>
                <a:gd name="T1" fmla="*/ 26 h 90"/>
                <a:gd name="T2" fmla="*/ 106 w 114"/>
                <a:gd name="T3" fmla="*/ 15 h 90"/>
                <a:gd name="T4" fmla="*/ 105 w 114"/>
                <a:gd name="T5" fmla="*/ 7 h 90"/>
                <a:gd name="T6" fmla="*/ 103 w 114"/>
                <a:gd name="T7" fmla="*/ 1 h 90"/>
                <a:gd name="T8" fmla="*/ 82 w 114"/>
                <a:gd name="T9" fmla="*/ 4 h 90"/>
                <a:gd name="T10" fmla="*/ 77 w 114"/>
                <a:gd name="T11" fmla="*/ 1 h 90"/>
                <a:gd name="T12" fmla="*/ 66 w 114"/>
                <a:gd name="T13" fmla="*/ 0 h 90"/>
                <a:gd name="T14" fmla="*/ 22 w 114"/>
                <a:gd name="T15" fmla="*/ 1 h 90"/>
                <a:gd name="T16" fmla="*/ 15 w 114"/>
                <a:gd name="T17" fmla="*/ 16 h 90"/>
                <a:gd name="T18" fmla="*/ 15 w 114"/>
                <a:gd name="T19" fmla="*/ 47 h 90"/>
                <a:gd name="T20" fmla="*/ 8 w 114"/>
                <a:gd name="T21" fmla="*/ 48 h 90"/>
                <a:gd name="T22" fmla="*/ 9 w 114"/>
                <a:gd name="T23" fmla="*/ 49 h 90"/>
                <a:gd name="T24" fmla="*/ 7 w 114"/>
                <a:gd name="T25" fmla="*/ 52 h 90"/>
                <a:gd name="T26" fmla="*/ 5 w 114"/>
                <a:gd name="T27" fmla="*/ 54 h 90"/>
                <a:gd name="T28" fmla="*/ 5 w 114"/>
                <a:gd name="T29" fmla="*/ 57 h 90"/>
                <a:gd name="T30" fmla="*/ 2 w 114"/>
                <a:gd name="T31" fmla="*/ 60 h 90"/>
                <a:gd name="T32" fmla="*/ 0 w 114"/>
                <a:gd name="T33" fmla="*/ 67 h 90"/>
                <a:gd name="T34" fmla="*/ 3 w 114"/>
                <a:gd name="T35" fmla="*/ 67 h 90"/>
                <a:gd name="T36" fmla="*/ 4 w 114"/>
                <a:gd name="T37" fmla="*/ 70 h 90"/>
                <a:gd name="T38" fmla="*/ 6 w 114"/>
                <a:gd name="T39" fmla="*/ 72 h 90"/>
                <a:gd name="T40" fmla="*/ 8 w 114"/>
                <a:gd name="T41" fmla="*/ 77 h 90"/>
                <a:gd name="T42" fmla="*/ 12 w 114"/>
                <a:gd name="T43" fmla="*/ 86 h 90"/>
                <a:gd name="T44" fmla="*/ 15 w 114"/>
                <a:gd name="T45" fmla="*/ 89 h 90"/>
                <a:gd name="T46" fmla="*/ 22 w 114"/>
                <a:gd name="T47" fmla="*/ 87 h 90"/>
                <a:gd name="T48" fmla="*/ 28 w 114"/>
                <a:gd name="T49" fmla="*/ 84 h 90"/>
                <a:gd name="T50" fmla="*/ 32 w 114"/>
                <a:gd name="T51" fmla="*/ 90 h 90"/>
                <a:gd name="T52" fmla="*/ 42 w 114"/>
                <a:gd name="T53" fmla="*/ 89 h 90"/>
                <a:gd name="T54" fmla="*/ 49 w 114"/>
                <a:gd name="T55" fmla="*/ 85 h 90"/>
                <a:gd name="T56" fmla="*/ 53 w 114"/>
                <a:gd name="T57" fmla="*/ 88 h 90"/>
                <a:gd name="T58" fmla="*/ 56 w 114"/>
                <a:gd name="T59" fmla="*/ 84 h 90"/>
                <a:gd name="T60" fmla="*/ 65 w 114"/>
                <a:gd name="T61" fmla="*/ 88 h 90"/>
                <a:gd name="T62" fmla="*/ 73 w 114"/>
                <a:gd name="T63" fmla="*/ 79 h 90"/>
                <a:gd name="T64" fmla="*/ 70 w 114"/>
                <a:gd name="T65" fmla="*/ 73 h 90"/>
                <a:gd name="T66" fmla="*/ 75 w 114"/>
                <a:gd name="T67" fmla="*/ 71 h 90"/>
                <a:gd name="T68" fmla="*/ 77 w 114"/>
                <a:gd name="T69" fmla="*/ 75 h 90"/>
                <a:gd name="T70" fmla="*/ 83 w 114"/>
                <a:gd name="T71" fmla="*/ 85 h 90"/>
                <a:gd name="T72" fmla="*/ 82 w 114"/>
                <a:gd name="T73" fmla="*/ 90 h 90"/>
                <a:gd name="T74" fmla="*/ 85 w 114"/>
                <a:gd name="T75" fmla="*/ 86 h 90"/>
                <a:gd name="T76" fmla="*/ 85 w 114"/>
                <a:gd name="T77" fmla="*/ 84 h 90"/>
                <a:gd name="T78" fmla="*/ 87 w 114"/>
                <a:gd name="T79" fmla="*/ 80 h 90"/>
                <a:gd name="T80" fmla="*/ 90 w 114"/>
                <a:gd name="T81" fmla="*/ 80 h 90"/>
                <a:gd name="T82" fmla="*/ 95 w 114"/>
                <a:gd name="T83" fmla="*/ 68 h 90"/>
                <a:gd name="T84" fmla="*/ 100 w 114"/>
                <a:gd name="T85" fmla="*/ 57 h 90"/>
                <a:gd name="T86" fmla="*/ 103 w 114"/>
                <a:gd name="T87" fmla="*/ 43 h 90"/>
                <a:gd name="T88" fmla="*/ 104 w 114"/>
                <a:gd name="T89" fmla="*/ 37 h 90"/>
                <a:gd name="T90" fmla="*/ 107 w 114"/>
                <a:gd name="T91" fmla="*/ 35 h 90"/>
                <a:gd name="T92" fmla="*/ 114 w 114"/>
                <a:gd name="T93" fmla="*/ 3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4" h="90">
                  <a:moveTo>
                    <a:pt x="110" y="27"/>
                  </a:moveTo>
                  <a:cubicBezTo>
                    <a:pt x="110" y="26"/>
                    <a:pt x="109" y="26"/>
                    <a:pt x="109" y="26"/>
                  </a:cubicBezTo>
                  <a:cubicBezTo>
                    <a:pt x="108" y="26"/>
                    <a:pt x="107" y="26"/>
                    <a:pt x="107" y="25"/>
                  </a:cubicBezTo>
                  <a:cubicBezTo>
                    <a:pt x="106" y="22"/>
                    <a:pt x="105" y="19"/>
                    <a:pt x="106" y="15"/>
                  </a:cubicBezTo>
                  <a:cubicBezTo>
                    <a:pt x="106" y="13"/>
                    <a:pt x="105" y="10"/>
                    <a:pt x="105" y="8"/>
                  </a:cubicBezTo>
                  <a:cubicBezTo>
                    <a:pt x="105" y="8"/>
                    <a:pt x="105" y="7"/>
                    <a:pt x="105" y="7"/>
                  </a:cubicBezTo>
                  <a:cubicBezTo>
                    <a:pt x="104" y="6"/>
                    <a:pt x="103" y="5"/>
                    <a:pt x="103" y="3"/>
                  </a:cubicBezTo>
                  <a:cubicBezTo>
                    <a:pt x="103" y="2"/>
                    <a:pt x="104" y="2"/>
                    <a:pt x="103" y="1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8" y="48"/>
                    <a:pt x="8" y="48"/>
                  </a:cubicBezTo>
                  <a:cubicBezTo>
                    <a:pt x="8" y="48"/>
                    <a:pt x="8" y="49"/>
                    <a:pt x="8" y="49"/>
                  </a:cubicBezTo>
                  <a:cubicBezTo>
                    <a:pt x="8" y="49"/>
                    <a:pt x="9" y="49"/>
                    <a:pt x="9" y="49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5"/>
                    <a:pt x="5" y="56"/>
                    <a:pt x="5" y="57"/>
                  </a:cubicBezTo>
                  <a:cubicBezTo>
                    <a:pt x="5" y="57"/>
                    <a:pt x="5" y="58"/>
                    <a:pt x="5" y="58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8" y="84"/>
                    <a:pt x="28" y="84"/>
                    <a:pt x="28" y="84"/>
                  </a:cubicBezTo>
                  <a:cubicBezTo>
                    <a:pt x="28" y="85"/>
                    <a:pt x="28" y="85"/>
                    <a:pt x="28" y="85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5" y="90"/>
                    <a:pt x="35" y="90"/>
                    <a:pt x="35" y="90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1" y="86"/>
                    <a:pt x="41" y="86"/>
                    <a:pt x="41" y="86"/>
                  </a:cubicBezTo>
                  <a:cubicBezTo>
                    <a:pt x="49" y="85"/>
                    <a:pt x="49" y="85"/>
                    <a:pt x="49" y="85"/>
                  </a:cubicBezTo>
                  <a:cubicBezTo>
                    <a:pt x="49" y="89"/>
                    <a:pt x="49" y="89"/>
                    <a:pt x="49" y="89"/>
                  </a:cubicBezTo>
                  <a:cubicBezTo>
                    <a:pt x="53" y="88"/>
                    <a:pt x="53" y="88"/>
                    <a:pt x="53" y="88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62" y="89"/>
                    <a:pt x="62" y="89"/>
                    <a:pt x="62" y="89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70" y="82"/>
                    <a:pt x="70" y="82"/>
                    <a:pt x="70" y="82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2" y="75"/>
                    <a:pt x="72" y="75"/>
                    <a:pt x="72" y="75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5" y="86"/>
                    <a:pt x="85" y="86"/>
                    <a:pt x="85" y="86"/>
                  </a:cubicBezTo>
                  <a:cubicBezTo>
                    <a:pt x="85" y="85"/>
                    <a:pt x="85" y="85"/>
                    <a:pt x="85" y="85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9" y="82"/>
                    <a:pt x="89" y="82"/>
                    <a:pt x="89" y="82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5" y="68"/>
                    <a:pt x="95" y="68"/>
                    <a:pt x="95" y="68"/>
                  </a:cubicBezTo>
                  <a:cubicBezTo>
                    <a:pt x="98" y="68"/>
                    <a:pt x="98" y="68"/>
                    <a:pt x="98" y="68"/>
                  </a:cubicBezTo>
                  <a:cubicBezTo>
                    <a:pt x="100" y="57"/>
                    <a:pt x="100" y="57"/>
                    <a:pt x="100" y="57"/>
                  </a:cubicBezTo>
                  <a:cubicBezTo>
                    <a:pt x="100" y="51"/>
                    <a:pt x="100" y="51"/>
                    <a:pt x="100" y="51"/>
                  </a:cubicBezTo>
                  <a:cubicBezTo>
                    <a:pt x="103" y="43"/>
                    <a:pt x="103" y="43"/>
                    <a:pt x="103" y="43"/>
                  </a:cubicBezTo>
                  <a:cubicBezTo>
                    <a:pt x="103" y="41"/>
                    <a:pt x="103" y="41"/>
                    <a:pt x="103" y="41"/>
                  </a:cubicBezTo>
                  <a:cubicBezTo>
                    <a:pt x="104" y="37"/>
                    <a:pt x="104" y="37"/>
                    <a:pt x="104" y="37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12" y="34"/>
                    <a:pt x="112" y="34"/>
                    <a:pt x="112" y="34"/>
                  </a:cubicBezTo>
                  <a:cubicBezTo>
                    <a:pt x="114" y="30"/>
                    <a:pt x="114" y="30"/>
                    <a:pt x="114" y="30"/>
                  </a:cubicBezTo>
                  <a:cubicBezTo>
                    <a:pt x="113" y="30"/>
                    <a:pt x="111" y="28"/>
                    <a:pt x="110" y="2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0" name="Freeform 886">
              <a:extLst>
                <a:ext uri="{FF2B5EF4-FFF2-40B4-BE49-F238E27FC236}">
                  <a16:creationId xmlns:a16="http://schemas.microsoft.com/office/drawing/2014/main" id="{AD0B0E0C-9DAA-4BC0-88DF-4988E8B47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4088" y="4541838"/>
              <a:ext cx="352425" cy="250825"/>
            </a:xfrm>
            <a:custGeom>
              <a:avLst/>
              <a:gdLst>
                <a:gd name="T0" fmla="*/ 188 w 222"/>
                <a:gd name="T1" fmla="*/ 37 h 158"/>
                <a:gd name="T2" fmla="*/ 173 w 222"/>
                <a:gd name="T3" fmla="*/ 11 h 158"/>
                <a:gd name="T4" fmla="*/ 167 w 222"/>
                <a:gd name="T5" fmla="*/ 0 h 158"/>
                <a:gd name="T6" fmla="*/ 154 w 222"/>
                <a:gd name="T7" fmla="*/ 5 h 158"/>
                <a:gd name="T8" fmla="*/ 162 w 222"/>
                <a:gd name="T9" fmla="*/ 21 h 158"/>
                <a:gd name="T10" fmla="*/ 141 w 222"/>
                <a:gd name="T11" fmla="*/ 45 h 158"/>
                <a:gd name="T12" fmla="*/ 118 w 222"/>
                <a:gd name="T13" fmla="*/ 34 h 158"/>
                <a:gd name="T14" fmla="*/ 110 w 222"/>
                <a:gd name="T15" fmla="*/ 45 h 158"/>
                <a:gd name="T16" fmla="*/ 94 w 222"/>
                <a:gd name="T17" fmla="*/ 53 h 158"/>
                <a:gd name="T18" fmla="*/ 81 w 222"/>
                <a:gd name="T19" fmla="*/ 47 h 158"/>
                <a:gd name="T20" fmla="*/ 55 w 222"/>
                <a:gd name="T21" fmla="*/ 50 h 158"/>
                <a:gd name="T22" fmla="*/ 44 w 222"/>
                <a:gd name="T23" fmla="*/ 34 h 158"/>
                <a:gd name="T24" fmla="*/ 28 w 222"/>
                <a:gd name="T25" fmla="*/ 42 h 158"/>
                <a:gd name="T26" fmla="*/ 10 w 222"/>
                <a:gd name="T27" fmla="*/ 47 h 158"/>
                <a:gd name="T28" fmla="*/ 5 w 222"/>
                <a:gd name="T29" fmla="*/ 53 h 158"/>
                <a:gd name="T30" fmla="*/ 5 w 222"/>
                <a:gd name="T31" fmla="*/ 58 h 158"/>
                <a:gd name="T32" fmla="*/ 15 w 222"/>
                <a:gd name="T33" fmla="*/ 63 h 158"/>
                <a:gd name="T34" fmla="*/ 13 w 222"/>
                <a:gd name="T35" fmla="*/ 71 h 158"/>
                <a:gd name="T36" fmla="*/ 26 w 222"/>
                <a:gd name="T37" fmla="*/ 74 h 158"/>
                <a:gd name="T38" fmla="*/ 34 w 222"/>
                <a:gd name="T39" fmla="*/ 87 h 158"/>
                <a:gd name="T40" fmla="*/ 49 w 222"/>
                <a:gd name="T41" fmla="*/ 100 h 158"/>
                <a:gd name="T42" fmla="*/ 52 w 222"/>
                <a:gd name="T43" fmla="*/ 105 h 158"/>
                <a:gd name="T44" fmla="*/ 55 w 222"/>
                <a:gd name="T45" fmla="*/ 110 h 158"/>
                <a:gd name="T46" fmla="*/ 73 w 222"/>
                <a:gd name="T47" fmla="*/ 131 h 158"/>
                <a:gd name="T48" fmla="*/ 78 w 222"/>
                <a:gd name="T49" fmla="*/ 139 h 158"/>
                <a:gd name="T50" fmla="*/ 97 w 222"/>
                <a:gd name="T51" fmla="*/ 139 h 158"/>
                <a:gd name="T52" fmla="*/ 107 w 222"/>
                <a:gd name="T53" fmla="*/ 142 h 158"/>
                <a:gd name="T54" fmla="*/ 115 w 222"/>
                <a:gd name="T55" fmla="*/ 139 h 158"/>
                <a:gd name="T56" fmla="*/ 120 w 222"/>
                <a:gd name="T57" fmla="*/ 147 h 158"/>
                <a:gd name="T58" fmla="*/ 128 w 222"/>
                <a:gd name="T59" fmla="*/ 150 h 158"/>
                <a:gd name="T60" fmla="*/ 131 w 222"/>
                <a:gd name="T61" fmla="*/ 155 h 158"/>
                <a:gd name="T62" fmla="*/ 139 w 222"/>
                <a:gd name="T63" fmla="*/ 152 h 158"/>
                <a:gd name="T64" fmla="*/ 149 w 222"/>
                <a:gd name="T65" fmla="*/ 152 h 158"/>
                <a:gd name="T66" fmla="*/ 157 w 222"/>
                <a:gd name="T67" fmla="*/ 158 h 158"/>
                <a:gd name="T68" fmla="*/ 170 w 222"/>
                <a:gd name="T69" fmla="*/ 150 h 158"/>
                <a:gd name="T70" fmla="*/ 188 w 222"/>
                <a:gd name="T71" fmla="*/ 144 h 158"/>
                <a:gd name="T72" fmla="*/ 204 w 222"/>
                <a:gd name="T73" fmla="*/ 134 h 158"/>
                <a:gd name="T74" fmla="*/ 215 w 222"/>
                <a:gd name="T75" fmla="*/ 131 h 158"/>
                <a:gd name="T76" fmla="*/ 217 w 222"/>
                <a:gd name="T77" fmla="*/ 137 h 158"/>
                <a:gd name="T78" fmla="*/ 220 w 222"/>
                <a:gd name="T79" fmla="*/ 134 h 158"/>
                <a:gd name="T80" fmla="*/ 222 w 222"/>
                <a:gd name="T81" fmla="*/ 123 h 158"/>
                <a:gd name="T82" fmla="*/ 207 w 222"/>
                <a:gd name="T83" fmla="*/ 113 h 158"/>
                <a:gd name="T84" fmla="*/ 196 w 222"/>
                <a:gd name="T85" fmla="*/ 97 h 158"/>
                <a:gd name="T86" fmla="*/ 186 w 222"/>
                <a:gd name="T87" fmla="*/ 84 h 158"/>
                <a:gd name="T88" fmla="*/ 175 w 222"/>
                <a:gd name="T89" fmla="*/ 74 h 158"/>
                <a:gd name="T90" fmla="*/ 183 w 222"/>
                <a:gd name="T91" fmla="*/ 68 h 158"/>
                <a:gd name="T92" fmla="*/ 191 w 222"/>
                <a:gd name="T93" fmla="*/ 66 h 158"/>
                <a:gd name="T94" fmla="*/ 186 w 222"/>
                <a:gd name="T95" fmla="*/ 5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2" h="158">
                  <a:moveTo>
                    <a:pt x="188" y="42"/>
                  </a:moveTo>
                  <a:lnTo>
                    <a:pt x="188" y="37"/>
                  </a:lnTo>
                  <a:lnTo>
                    <a:pt x="175" y="26"/>
                  </a:lnTo>
                  <a:lnTo>
                    <a:pt x="173" y="11"/>
                  </a:lnTo>
                  <a:lnTo>
                    <a:pt x="175" y="0"/>
                  </a:lnTo>
                  <a:lnTo>
                    <a:pt x="167" y="0"/>
                  </a:lnTo>
                  <a:lnTo>
                    <a:pt x="167" y="5"/>
                  </a:lnTo>
                  <a:lnTo>
                    <a:pt x="154" y="5"/>
                  </a:lnTo>
                  <a:lnTo>
                    <a:pt x="160" y="11"/>
                  </a:lnTo>
                  <a:lnTo>
                    <a:pt x="162" y="21"/>
                  </a:lnTo>
                  <a:lnTo>
                    <a:pt x="154" y="29"/>
                  </a:lnTo>
                  <a:lnTo>
                    <a:pt x="141" y="45"/>
                  </a:lnTo>
                  <a:lnTo>
                    <a:pt x="133" y="47"/>
                  </a:lnTo>
                  <a:lnTo>
                    <a:pt x="118" y="34"/>
                  </a:lnTo>
                  <a:lnTo>
                    <a:pt x="110" y="40"/>
                  </a:lnTo>
                  <a:lnTo>
                    <a:pt x="110" y="45"/>
                  </a:lnTo>
                  <a:lnTo>
                    <a:pt x="99" y="47"/>
                  </a:lnTo>
                  <a:lnTo>
                    <a:pt x="94" y="53"/>
                  </a:lnTo>
                  <a:lnTo>
                    <a:pt x="84" y="53"/>
                  </a:lnTo>
                  <a:lnTo>
                    <a:pt x="81" y="47"/>
                  </a:lnTo>
                  <a:lnTo>
                    <a:pt x="63" y="50"/>
                  </a:lnTo>
                  <a:lnTo>
                    <a:pt x="55" y="50"/>
                  </a:lnTo>
                  <a:lnTo>
                    <a:pt x="44" y="37"/>
                  </a:lnTo>
                  <a:lnTo>
                    <a:pt x="44" y="34"/>
                  </a:lnTo>
                  <a:lnTo>
                    <a:pt x="31" y="34"/>
                  </a:lnTo>
                  <a:lnTo>
                    <a:pt x="28" y="42"/>
                  </a:lnTo>
                  <a:lnTo>
                    <a:pt x="26" y="45"/>
                  </a:lnTo>
                  <a:lnTo>
                    <a:pt x="10" y="47"/>
                  </a:lnTo>
                  <a:lnTo>
                    <a:pt x="5" y="45"/>
                  </a:lnTo>
                  <a:lnTo>
                    <a:pt x="5" y="53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2" y="63"/>
                  </a:lnTo>
                  <a:lnTo>
                    <a:pt x="15" y="63"/>
                  </a:lnTo>
                  <a:lnTo>
                    <a:pt x="15" y="66"/>
                  </a:lnTo>
                  <a:lnTo>
                    <a:pt x="13" y="71"/>
                  </a:lnTo>
                  <a:lnTo>
                    <a:pt x="15" y="74"/>
                  </a:lnTo>
                  <a:lnTo>
                    <a:pt x="26" y="74"/>
                  </a:lnTo>
                  <a:lnTo>
                    <a:pt x="34" y="79"/>
                  </a:lnTo>
                  <a:lnTo>
                    <a:pt x="34" y="87"/>
                  </a:lnTo>
                  <a:lnTo>
                    <a:pt x="47" y="95"/>
                  </a:lnTo>
                  <a:lnTo>
                    <a:pt x="49" y="100"/>
                  </a:lnTo>
                  <a:lnTo>
                    <a:pt x="55" y="100"/>
                  </a:lnTo>
                  <a:lnTo>
                    <a:pt x="52" y="105"/>
                  </a:lnTo>
                  <a:lnTo>
                    <a:pt x="57" y="108"/>
                  </a:lnTo>
                  <a:lnTo>
                    <a:pt x="55" y="110"/>
                  </a:lnTo>
                  <a:lnTo>
                    <a:pt x="68" y="118"/>
                  </a:lnTo>
                  <a:lnTo>
                    <a:pt x="73" y="131"/>
                  </a:lnTo>
                  <a:lnTo>
                    <a:pt x="78" y="134"/>
                  </a:lnTo>
                  <a:lnTo>
                    <a:pt x="78" y="139"/>
                  </a:lnTo>
                  <a:lnTo>
                    <a:pt x="89" y="144"/>
                  </a:lnTo>
                  <a:lnTo>
                    <a:pt x="97" y="139"/>
                  </a:lnTo>
                  <a:lnTo>
                    <a:pt x="104" y="142"/>
                  </a:lnTo>
                  <a:lnTo>
                    <a:pt x="107" y="142"/>
                  </a:lnTo>
                  <a:lnTo>
                    <a:pt x="110" y="137"/>
                  </a:lnTo>
                  <a:lnTo>
                    <a:pt x="115" y="139"/>
                  </a:lnTo>
                  <a:lnTo>
                    <a:pt x="115" y="142"/>
                  </a:lnTo>
                  <a:lnTo>
                    <a:pt x="120" y="147"/>
                  </a:lnTo>
                  <a:lnTo>
                    <a:pt x="120" y="150"/>
                  </a:lnTo>
                  <a:lnTo>
                    <a:pt x="128" y="150"/>
                  </a:lnTo>
                  <a:lnTo>
                    <a:pt x="128" y="155"/>
                  </a:lnTo>
                  <a:lnTo>
                    <a:pt x="131" y="155"/>
                  </a:lnTo>
                  <a:lnTo>
                    <a:pt x="133" y="158"/>
                  </a:lnTo>
                  <a:lnTo>
                    <a:pt x="139" y="152"/>
                  </a:lnTo>
                  <a:lnTo>
                    <a:pt x="146" y="155"/>
                  </a:lnTo>
                  <a:lnTo>
                    <a:pt x="149" y="152"/>
                  </a:lnTo>
                  <a:lnTo>
                    <a:pt x="152" y="155"/>
                  </a:lnTo>
                  <a:lnTo>
                    <a:pt x="157" y="158"/>
                  </a:lnTo>
                  <a:lnTo>
                    <a:pt x="160" y="152"/>
                  </a:lnTo>
                  <a:lnTo>
                    <a:pt x="170" y="150"/>
                  </a:lnTo>
                  <a:lnTo>
                    <a:pt x="181" y="152"/>
                  </a:lnTo>
                  <a:lnTo>
                    <a:pt x="188" y="144"/>
                  </a:lnTo>
                  <a:lnTo>
                    <a:pt x="199" y="137"/>
                  </a:lnTo>
                  <a:lnTo>
                    <a:pt x="204" y="134"/>
                  </a:lnTo>
                  <a:lnTo>
                    <a:pt x="215" y="129"/>
                  </a:lnTo>
                  <a:lnTo>
                    <a:pt x="215" y="131"/>
                  </a:lnTo>
                  <a:lnTo>
                    <a:pt x="215" y="131"/>
                  </a:lnTo>
                  <a:lnTo>
                    <a:pt x="217" y="137"/>
                  </a:lnTo>
                  <a:lnTo>
                    <a:pt x="222" y="137"/>
                  </a:lnTo>
                  <a:lnTo>
                    <a:pt x="220" y="134"/>
                  </a:lnTo>
                  <a:lnTo>
                    <a:pt x="222" y="131"/>
                  </a:lnTo>
                  <a:lnTo>
                    <a:pt x="222" y="123"/>
                  </a:lnTo>
                  <a:lnTo>
                    <a:pt x="212" y="123"/>
                  </a:lnTo>
                  <a:lnTo>
                    <a:pt x="207" y="113"/>
                  </a:lnTo>
                  <a:lnTo>
                    <a:pt x="207" y="105"/>
                  </a:lnTo>
                  <a:lnTo>
                    <a:pt x="196" y="97"/>
                  </a:lnTo>
                  <a:lnTo>
                    <a:pt x="194" y="95"/>
                  </a:lnTo>
                  <a:lnTo>
                    <a:pt x="186" y="84"/>
                  </a:lnTo>
                  <a:lnTo>
                    <a:pt x="170" y="79"/>
                  </a:lnTo>
                  <a:lnTo>
                    <a:pt x="175" y="74"/>
                  </a:lnTo>
                  <a:lnTo>
                    <a:pt x="175" y="68"/>
                  </a:lnTo>
                  <a:lnTo>
                    <a:pt x="183" y="68"/>
                  </a:lnTo>
                  <a:lnTo>
                    <a:pt x="186" y="71"/>
                  </a:lnTo>
                  <a:lnTo>
                    <a:pt x="191" y="66"/>
                  </a:lnTo>
                  <a:lnTo>
                    <a:pt x="191" y="50"/>
                  </a:lnTo>
                  <a:lnTo>
                    <a:pt x="186" y="50"/>
                  </a:lnTo>
                  <a:lnTo>
                    <a:pt x="188" y="4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1" name="Freeform 887">
              <a:extLst>
                <a:ext uri="{FF2B5EF4-FFF2-40B4-BE49-F238E27FC236}">
                  <a16:creationId xmlns:a16="http://schemas.microsoft.com/office/drawing/2014/main" id="{34055F60-ED74-237B-72FD-366DE1B99E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37238" y="5534025"/>
              <a:ext cx="466725" cy="411163"/>
            </a:xfrm>
            <a:custGeom>
              <a:avLst/>
              <a:gdLst>
                <a:gd name="T0" fmla="*/ 106 w 112"/>
                <a:gd name="T1" fmla="*/ 35 h 99"/>
                <a:gd name="T2" fmla="*/ 105 w 112"/>
                <a:gd name="T3" fmla="*/ 38 h 99"/>
                <a:gd name="T4" fmla="*/ 98 w 112"/>
                <a:gd name="T5" fmla="*/ 35 h 99"/>
                <a:gd name="T6" fmla="*/ 98 w 112"/>
                <a:gd name="T7" fmla="*/ 33 h 99"/>
                <a:gd name="T8" fmla="*/ 105 w 112"/>
                <a:gd name="T9" fmla="*/ 28 h 99"/>
                <a:gd name="T10" fmla="*/ 101 w 112"/>
                <a:gd name="T11" fmla="*/ 2 h 99"/>
                <a:gd name="T12" fmla="*/ 90 w 112"/>
                <a:gd name="T13" fmla="*/ 0 h 99"/>
                <a:gd name="T14" fmla="*/ 85 w 112"/>
                <a:gd name="T15" fmla="*/ 2 h 99"/>
                <a:gd name="T16" fmla="*/ 73 w 112"/>
                <a:gd name="T17" fmla="*/ 10 h 99"/>
                <a:gd name="T18" fmla="*/ 68 w 112"/>
                <a:gd name="T19" fmla="*/ 18 h 99"/>
                <a:gd name="T20" fmla="*/ 62 w 112"/>
                <a:gd name="T21" fmla="*/ 26 h 99"/>
                <a:gd name="T22" fmla="*/ 52 w 112"/>
                <a:gd name="T23" fmla="*/ 26 h 99"/>
                <a:gd name="T24" fmla="*/ 45 w 112"/>
                <a:gd name="T25" fmla="*/ 23 h 99"/>
                <a:gd name="T26" fmla="*/ 38 w 112"/>
                <a:gd name="T27" fmla="*/ 34 h 99"/>
                <a:gd name="T28" fmla="*/ 34 w 112"/>
                <a:gd name="T29" fmla="*/ 35 h 99"/>
                <a:gd name="T30" fmla="*/ 29 w 112"/>
                <a:gd name="T31" fmla="*/ 35 h 99"/>
                <a:gd name="T32" fmla="*/ 30 w 112"/>
                <a:gd name="T33" fmla="*/ 29 h 99"/>
                <a:gd name="T34" fmla="*/ 28 w 112"/>
                <a:gd name="T35" fmla="*/ 23 h 99"/>
                <a:gd name="T36" fmla="*/ 24 w 112"/>
                <a:gd name="T37" fmla="*/ 47 h 99"/>
                <a:gd name="T38" fmla="*/ 17 w 112"/>
                <a:gd name="T39" fmla="*/ 50 h 99"/>
                <a:gd name="T40" fmla="*/ 12 w 112"/>
                <a:gd name="T41" fmla="*/ 51 h 99"/>
                <a:gd name="T42" fmla="*/ 7 w 112"/>
                <a:gd name="T43" fmla="*/ 46 h 99"/>
                <a:gd name="T44" fmla="*/ 3 w 112"/>
                <a:gd name="T45" fmla="*/ 46 h 99"/>
                <a:gd name="T46" fmla="*/ 0 w 112"/>
                <a:gd name="T47" fmla="*/ 49 h 99"/>
                <a:gd name="T48" fmla="*/ 6 w 112"/>
                <a:gd name="T49" fmla="*/ 62 h 99"/>
                <a:gd name="T50" fmla="*/ 13 w 112"/>
                <a:gd name="T51" fmla="*/ 81 h 99"/>
                <a:gd name="T52" fmla="*/ 10 w 112"/>
                <a:gd name="T53" fmla="*/ 84 h 99"/>
                <a:gd name="T54" fmla="*/ 14 w 112"/>
                <a:gd name="T55" fmla="*/ 90 h 99"/>
                <a:gd name="T56" fmla="*/ 16 w 112"/>
                <a:gd name="T57" fmla="*/ 92 h 99"/>
                <a:gd name="T58" fmla="*/ 19 w 112"/>
                <a:gd name="T59" fmla="*/ 95 h 99"/>
                <a:gd name="T60" fmla="*/ 24 w 112"/>
                <a:gd name="T61" fmla="*/ 98 h 99"/>
                <a:gd name="T62" fmla="*/ 28 w 112"/>
                <a:gd name="T63" fmla="*/ 96 h 99"/>
                <a:gd name="T64" fmla="*/ 31 w 112"/>
                <a:gd name="T65" fmla="*/ 95 h 99"/>
                <a:gd name="T66" fmla="*/ 37 w 112"/>
                <a:gd name="T67" fmla="*/ 95 h 99"/>
                <a:gd name="T68" fmla="*/ 39 w 112"/>
                <a:gd name="T69" fmla="*/ 93 h 99"/>
                <a:gd name="T70" fmla="*/ 46 w 112"/>
                <a:gd name="T71" fmla="*/ 92 h 99"/>
                <a:gd name="T72" fmla="*/ 50 w 112"/>
                <a:gd name="T73" fmla="*/ 92 h 99"/>
                <a:gd name="T74" fmla="*/ 59 w 112"/>
                <a:gd name="T75" fmla="*/ 92 h 99"/>
                <a:gd name="T76" fmla="*/ 63 w 112"/>
                <a:gd name="T77" fmla="*/ 91 h 99"/>
                <a:gd name="T78" fmla="*/ 66 w 112"/>
                <a:gd name="T79" fmla="*/ 90 h 99"/>
                <a:gd name="T80" fmla="*/ 73 w 112"/>
                <a:gd name="T81" fmla="*/ 87 h 99"/>
                <a:gd name="T82" fmla="*/ 78 w 112"/>
                <a:gd name="T83" fmla="*/ 84 h 99"/>
                <a:gd name="T84" fmla="*/ 92 w 112"/>
                <a:gd name="T85" fmla="*/ 69 h 99"/>
                <a:gd name="T86" fmla="*/ 106 w 112"/>
                <a:gd name="T87" fmla="*/ 51 h 99"/>
                <a:gd name="T88" fmla="*/ 110 w 112"/>
                <a:gd name="T89" fmla="*/ 44 h 99"/>
                <a:gd name="T90" fmla="*/ 112 w 112"/>
                <a:gd name="T91" fmla="*/ 35 h 99"/>
                <a:gd name="T92" fmla="*/ 86 w 112"/>
                <a:gd name="T93" fmla="*/ 59 h 99"/>
                <a:gd name="T94" fmla="*/ 77 w 112"/>
                <a:gd name="T95" fmla="*/ 64 h 99"/>
                <a:gd name="T96" fmla="*/ 72 w 112"/>
                <a:gd name="T97" fmla="*/ 56 h 99"/>
                <a:gd name="T98" fmla="*/ 77 w 112"/>
                <a:gd name="T99" fmla="*/ 51 h 99"/>
                <a:gd name="T100" fmla="*/ 83 w 112"/>
                <a:gd name="T101" fmla="*/ 48 h 99"/>
                <a:gd name="T102" fmla="*/ 88 w 112"/>
                <a:gd name="T103" fmla="*/ 5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2" h="99">
                  <a:moveTo>
                    <a:pt x="112" y="35"/>
                  </a:move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06" y="39"/>
                    <a:pt x="105" y="38"/>
                    <a:pt x="105" y="38"/>
                  </a:cubicBezTo>
                  <a:cubicBezTo>
                    <a:pt x="104" y="38"/>
                    <a:pt x="102" y="38"/>
                    <a:pt x="102" y="38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98" y="35"/>
                    <a:pt x="98" y="35"/>
                    <a:pt x="98" y="35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1"/>
                    <a:pt x="98" y="31"/>
                    <a:pt x="98" y="31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16"/>
                    <a:pt x="105" y="16"/>
                    <a:pt x="105" y="16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4" y="1"/>
                    <a:pt x="94" y="1"/>
                    <a:pt x="94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6"/>
                    <a:pt x="52" y="26"/>
                    <a:pt x="52" y="26"/>
                  </a:cubicBezTo>
                  <a:cubicBezTo>
                    <a:pt x="51" y="26"/>
                    <a:pt x="51" y="26"/>
                    <a:pt x="51" y="26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7" y="50"/>
                    <a:pt x="17" y="50"/>
                  </a:cubicBezTo>
                  <a:cubicBezTo>
                    <a:pt x="16" y="50"/>
                    <a:pt x="15" y="51"/>
                    <a:pt x="15" y="51"/>
                  </a:cubicBezTo>
                  <a:cubicBezTo>
                    <a:pt x="15" y="51"/>
                    <a:pt x="13" y="51"/>
                    <a:pt x="13" y="51"/>
                  </a:cubicBezTo>
                  <a:cubicBezTo>
                    <a:pt x="13" y="51"/>
                    <a:pt x="12" y="51"/>
                    <a:pt x="12" y="51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3" y="44"/>
                    <a:pt x="3" y="46"/>
                    <a:pt x="3" y="46"/>
                  </a:cubicBezTo>
                  <a:cubicBezTo>
                    <a:pt x="3" y="46"/>
                    <a:pt x="2" y="47"/>
                    <a:pt x="2" y="47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1" y="51"/>
                    <a:pt x="2" y="52"/>
                  </a:cubicBezTo>
                  <a:cubicBezTo>
                    <a:pt x="4" y="54"/>
                    <a:pt x="5" y="56"/>
                    <a:pt x="5" y="58"/>
                  </a:cubicBezTo>
                  <a:cubicBezTo>
                    <a:pt x="5" y="60"/>
                    <a:pt x="6" y="61"/>
                    <a:pt x="6" y="62"/>
                  </a:cubicBezTo>
                  <a:cubicBezTo>
                    <a:pt x="7" y="64"/>
                    <a:pt x="9" y="65"/>
                    <a:pt x="9" y="67"/>
                  </a:cubicBezTo>
                  <a:cubicBezTo>
                    <a:pt x="9" y="69"/>
                    <a:pt x="10" y="70"/>
                    <a:pt x="11" y="71"/>
                  </a:cubicBezTo>
                  <a:cubicBezTo>
                    <a:pt x="14" y="74"/>
                    <a:pt x="14" y="78"/>
                    <a:pt x="13" y="81"/>
                  </a:cubicBezTo>
                  <a:cubicBezTo>
                    <a:pt x="13" y="81"/>
                    <a:pt x="12" y="82"/>
                    <a:pt x="12" y="82"/>
                  </a:cubicBezTo>
                  <a:cubicBezTo>
                    <a:pt x="11" y="82"/>
                    <a:pt x="10" y="82"/>
                    <a:pt x="10" y="82"/>
                  </a:cubicBezTo>
                  <a:cubicBezTo>
                    <a:pt x="10" y="82"/>
                    <a:pt x="10" y="84"/>
                    <a:pt x="10" y="84"/>
                  </a:cubicBezTo>
                  <a:cubicBezTo>
                    <a:pt x="10" y="85"/>
                    <a:pt x="12" y="86"/>
                    <a:pt x="12" y="87"/>
                  </a:cubicBezTo>
                  <a:cubicBezTo>
                    <a:pt x="13" y="87"/>
                    <a:pt x="13" y="87"/>
                    <a:pt x="13" y="88"/>
                  </a:cubicBezTo>
                  <a:cubicBezTo>
                    <a:pt x="13" y="89"/>
                    <a:pt x="14" y="90"/>
                    <a:pt x="14" y="90"/>
                  </a:cubicBezTo>
                  <a:cubicBezTo>
                    <a:pt x="14" y="91"/>
                    <a:pt x="14" y="90"/>
                    <a:pt x="14" y="91"/>
                  </a:cubicBezTo>
                  <a:cubicBezTo>
                    <a:pt x="13" y="92"/>
                    <a:pt x="14" y="93"/>
                    <a:pt x="14" y="93"/>
                  </a:cubicBezTo>
                  <a:cubicBezTo>
                    <a:pt x="15" y="93"/>
                    <a:pt x="16" y="92"/>
                    <a:pt x="16" y="92"/>
                  </a:cubicBezTo>
                  <a:cubicBezTo>
                    <a:pt x="16" y="92"/>
                    <a:pt x="17" y="93"/>
                    <a:pt x="17" y="94"/>
                  </a:cubicBezTo>
                  <a:cubicBezTo>
                    <a:pt x="17" y="94"/>
                    <a:pt x="17" y="95"/>
                    <a:pt x="18" y="95"/>
                  </a:cubicBezTo>
                  <a:cubicBezTo>
                    <a:pt x="18" y="95"/>
                    <a:pt x="19" y="94"/>
                    <a:pt x="19" y="95"/>
                  </a:cubicBezTo>
                  <a:cubicBezTo>
                    <a:pt x="20" y="96"/>
                    <a:pt x="20" y="97"/>
                    <a:pt x="21" y="97"/>
                  </a:cubicBezTo>
                  <a:cubicBezTo>
                    <a:pt x="21" y="98"/>
                    <a:pt x="21" y="98"/>
                    <a:pt x="22" y="98"/>
                  </a:cubicBezTo>
                  <a:cubicBezTo>
                    <a:pt x="23" y="98"/>
                    <a:pt x="23" y="98"/>
                    <a:pt x="24" y="98"/>
                  </a:cubicBezTo>
                  <a:cubicBezTo>
                    <a:pt x="24" y="99"/>
                    <a:pt x="24" y="99"/>
                    <a:pt x="25" y="98"/>
                  </a:cubicBezTo>
                  <a:cubicBezTo>
                    <a:pt x="26" y="98"/>
                    <a:pt x="26" y="98"/>
                    <a:pt x="27" y="97"/>
                  </a:cubicBezTo>
                  <a:cubicBezTo>
                    <a:pt x="27" y="97"/>
                    <a:pt x="27" y="96"/>
                    <a:pt x="28" y="96"/>
                  </a:cubicBezTo>
                  <a:cubicBezTo>
                    <a:pt x="29" y="96"/>
                    <a:pt x="30" y="96"/>
                    <a:pt x="30" y="96"/>
                  </a:cubicBezTo>
                  <a:cubicBezTo>
                    <a:pt x="30" y="96"/>
                    <a:pt x="30" y="95"/>
                    <a:pt x="31" y="95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2" y="95"/>
                    <a:pt x="33" y="95"/>
                    <a:pt x="34" y="95"/>
                  </a:cubicBezTo>
                  <a:cubicBezTo>
                    <a:pt x="34" y="95"/>
                    <a:pt x="33" y="95"/>
                    <a:pt x="34" y="95"/>
                  </a:cubicBezTo>
                  <a:cubicBezTo>
                    <a:pt x="36" y="95"/>
                    <a:pt x="35" y="96"/>
                    <a:pt x="37" y="95"/>
                  </a:cubicBezTo>
                  <a:cubicBezTo>
                    <a:pt x="37" y="94"/>
                    <a:pt x="37" y="94"/>
                    <a:pt x="38" y="94"/>
                  </a:cubicBezTo>
                  <a:cubicBezTo>
                    <a:pt x="38" y="94"/>
                    <a:pt x="38" y="94"/>
                    <a:pt x="38" y="94"/>
                  </a:cubicBezTo>
                  <a:cubicBezTo>
                    <a:pt x="38" y="93"/>
                    <a:pt x="39" y="94"/>
                    <a:pt x="39" y="93"/>
                  </a:cubicBezTo>
                  <a:cubicBezTo>
                    <a:pt x="39" y="93"/>
                    <a:pt x="39" y="93"/>
                    <a:pt x="40" y="92"/>
                  </a:cubicBezTo>
                  <a:cubicBezTo>
                    <a:pt x="40" y="92"/>
                    <a:pt x="40" y="92"/>
                    <a:pt x="41" y="92"/>
                  </a:cubicBezTo>
                  <a:cubicBezTo>
                    <a:pt x="42" y="92"/>
                    <a:pt x="44" y="92"/>
                    <a:pt x="46" y="92"/>
                  </a:cubicBezTo>
                  <a:cubicBezTo>
                    <a:pt x="46" y="92"/>
                    <a:pt x="47" y="92"/>
                    <a:pt x="47" y="93"/>
                  </a:cubicBezTo>
                  <a:cubicBezTo>
                    <a:pt x="47" y="93"/>
                    <a:pt x="48" y="92"/>
                    <a:pt x="48" y="92"/>
                  </a:cubicBezTo>
                  <a:cubicBezTo>
                    <a:pt x="49" y="92"/>
                    <a:pt x="49" y="92"/>
                    <a:pt x="50" y="92"/>
                  </a:cubicBezTo>
                  <a:cubicBezTo>
                    <a:pt x="51" y="92"/>
                    <a:pt x="53" y="92"/>
                    <a:pt x="54" y="93"/>
                  </a:cubicBezTo>
                  <a:cubicBezTo>
                    <a:pt x="55" y="93"/>
                    <a:pt x="56" y="94"/>
                    <a:pt x="57" y="94"/>
                  </a:cubicBezTo>
                  <a:cubicBezTo>
                    <a:pt x="57" y="93"/>
                    <a:pt x="58" y="92"/>
                    <a:pt x="59" y="92"/>
                  </a:cubicBezTo>
                  <a:cubicBezTo>
                    <a:pt x="59" y="92"/>
                    <a:pt x="60" y="92"/>
                    <a:pt x="61" y="92"/>
                  </a:cubicBezTo>
                  <a:cubicBezTo>
                    <a:pt x="61" y="92"/>
                    <a:pt x="62" y="92"/>
                    <a:pt x="62" y="92"/>
                  </a:cubicBezTo>
                  <a:cubicBezTo>
                    <a:pt x="63" y="92"/>
                    <a:pt x="63" y="91"/>
                    <a:pt x="63" y="91"/>
                  </a:cubicBezTo>
                  <a:cubicBezTo>
                    <a:pt x="63" y="90"/>
                    <a:pt x="64" y="89"/>
                    <a:pt x="65" y="89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7" y="90"/>
                    <a:pt x="68" y="90"/>
                    <a:pt x="69" y="90"/>
                  </a:cubicBezTo>
                  <a:cubicBezTo>
                    <a:pt x="69" y="90"/>
                    <a:pt x="70" y="90"/>
                    <a:pt x="71" y="89"/>
                  </a:cubicBezTo>
                  <a:cubicBezTo>
                    <a:pt x="72" y="88"/>
                    <a:pt x="73" y="88"/>
                    <a:pt x="73" y="87"/>
                  </a:cubicBezTo>
                  <a:cubicBezTo>
                    <a:pt x="74" y="87"/>
                    <a:pt x="74" y="87"/>
                    <a:pt x="74" y="87"/>
                  </a:cubicBezTo>
                  <a:cubicBezTo>
                    <a:pt x="75" y="87"/>
                    <a:pt x="76" y="86"/>
                    <a:pt x="76" y="86"/>
                  </a:cubicBezTo>
                  <a:cubicBezTo>
                    <a:pt x="77" y="85"/>
                    <a:pt x="78" y="84"/>
                    <a:pt x="78" y="84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5" y="78"/>
                    <a:pt x="90" y="71"/>
                    <a:pt x="90" y="71"/>
                  </a:cubicBezTo>
                  <a:cubicBezTo>
                    <a:pt x="90" y="71"/>
                    <a:pt x="92" y="70"/>
                    <a:pt x="92" y="69"/>
                  </a:cubicBezTo>
                  <a:cubicBezTo>
                    <a:pt x="95" y="67"/>
                    <a:pt x="96" y="64"/>
                    <a:pt x="98" y="61"/>
                  </a:cubicBezTo>
                  <a:cubicBezTo>
                    <a:pt x="99" y="59"/>
                    <a:pt x="102" y="54"/>
                    <a:pt x="103" y="53"/>
                  </a:cubicBezTo>
                  <a:cubicBezTo>
                    <a:pt x="103" y="52"/>
                    <a:pt x="104" y="52"/>
                    <a:pt x="106" y="51"/>
                  </a:cubicBezTo>
                  <a:cubicBezTo>
                    <a:pt x="107" y="51"/>
                    <a:pt x="108" y="49"/>
                    <a:pt x="109" y="48"/>
                  </a:cubicBezTo>
                  <a:cubicBezTo>
                    <a:pt x="109" y="47"/>
                    <a:pt x="110" y="47"/>
                    <a:pt x="110" y="46"/>
                  </a:cubicBezTo>
                  <a:cubicBezTo>
                    <a:pt x="110" y="46"/>
                    <a:pt x="111" y="45"/>
                    <a:pt x="110" y="44"/>
                  </a:cubicBezTo>
                  <a:cubicBezTo>
                    <a:pt x="110" y="44"/>
                    <a:pt x="111" y="43"/>
                    <a:pt x="111" y="42"/>
                  </a:cubicBezTo>
                  <a:cubicBezTo>
                    <a:pt x="111" y="41"/>
                    <a:pt x="111" y="40"/>
                    <a:pt x="111" y="39"/>
                  </a:cubicBezTo>
                  <a:cubicBezTo>
                    <a:pt x="112" y="38"/>
                    <a:pt x="112" y="37"/>
                    <a:pt x="112" y="35"/>
                  </a:cubicBezTo>
                  <a:close/>
                  <a:moveTo>
                    <a:pt x="88" y="55"/>
                  </a:moveTo>
                  <a:cubicBezTo>
                    <a:pt x="86" y="57"/>
                    <a:pt x="86" y="57"/>
                    <a:pt x="86" y="57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79" y="65"/>
                    <a:pt x="79" y="65"/>
                    <a:pt x="79" y="65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7" y="51"/>
                    <a:pt x="77" y="51"/>
                    <a:pt x="77" y="51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3" y="48"/>
                    <a:pt x="83" y="48"/>
                    <a:pt x="83" y="48"/>
                  </a:cubicBezTo>
                  <a:cubicBezTo>
                    <a:pt x="84" y="50"/>
                    <a:pt x="84" y="50"/>
                    <a:pt x="84" y="50"/>
                  </a:cubicBezTo>
                  <a:cubicBezTo>
                    <a:pt x="88" y="53"/>
                    <a:pt x="88" y="53"/>
                    <a:pt x="88" y="53"/>
                  </a:cubicBezTo>
                  <a:lnTo>
                    <a:pt x="88" y="5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" name="Freeform 888">
              <a:extLst>
                <a:ext uri="{FF2B5EF4-FFF2-40B4-BE49-F238E27FC236}">
                  <a16:creationId xmlns:a16="http://schemas.microsoft.com/office/drawing/2014/main" id="{18AED359-037A-6634-39B5-B50AA8D90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2563" y="4549775"/>
              <a:ext cx="292100" cy="387350"/>
            </a:xfrm>
            <a:custGeom>
              <a:avLst/>
              <a:gdLst>
                <a:gd name="T0" fmla="*/ 68 w 70"/>
                <a:gd name="T1" fmla="*/ 1 h 93"/>
                <a:gd name="T2" fmla="*/ 67 w 70"/>
                <a:gd name="T3" fmla="*/ 1 h 93"/>
                <a:gd name="T4" fmla="*/ 65 w 70"/>
                <a:gd name="T5" fmla="*/ 2 h 93"/>
                <a:gd name="T6" fmla="*/ 61 w 70"/>
                <a:gd name="T7" fmla="*/ 4 h 93"/>
                <a:gd name="T8" fmla="*/ 59 w 70"/>
                <a:gd name="T9" fmla="*/ 4 h 93"/>
                <a:gd name="T10" fmla="*/ 53 w 70"/>
                <a:gd name="T11" fmla="*/ 5 h 93"/>
                <a:gd name="T12" fmla="*/ 51 w 70"/>
                <a:gd name="T13" fmla="*/ 5 h 93"/>
                <a:gd name="T14" fmla="*/ 45 w 70"/>
                <a:gd name="T15" fmla="*/ 6 h 93"/>
                <a:gd name="T16" fmla="*/ 41 w 70"/>
                <a:gd name="T17" fmla="*/ 8 h 93"/>
                <a:gd name="T18" fmla="*/ 36 w 70"/>
                <a:gd name="T19" fmla="*/ 9 h 93"/>
                <a:gd name="T20" fmla="*/ 31 w 70"/>
                <a:gd name="T21" fmla="*/ 9 h 93"/>
                <a:gd name="T22" fmla="*/ 26 w 70"/>
                <a:gd name="T23" fmla="*/ 12 h 93"/>
                <a:gd name="T24" fmla="*/ 18 w 70"/>
                <a:gd name="T25" fmla="*/ 7 h 93"/>
                <a:gd name="T26" fmla="*/ 15 w 70"/>
                <a:gd name="T27" fmla="*/ 4 h 93"/>
                <a:gd name="T28" fmla="*/ 15 w 70"/>
                <a:gd name="T29" fmla="*/ 4 h 93"/>
                <a:gd name="T30" fmla="*/ 11 w 70"/>
                <a:gd name="T31" fmla="*/ 9 h 93"/>
                <a:gd name="T32" fmla="*/ 17 w 70"/>
                <a:gd name="T33" fmla="*/ 18 h 93"/>
                <a:gd name="T34" fmla="*/ 20 w 70"/>
                <a:gd name="T35" fmla="*/ 20 h 93"/>
                <a:gd name="T36" fmla="*/ 40 w 70"/>
                <a:gd name="T37" fmla="*/ 27 h 93"/>
                <a:gd name="T38" fmla="*/ 47 w 70"/>
                <a:gd name="T39" fmla="*/ 27 h 93"/>
                <a:gd name="T40" fmla="*/ 27 w 70"/>
                <a:gd name="T41" fmla="*/ 48 h 93"/>
                <a:gd name="T42" fmla="*/ 20 w 70"/>
                <a:gd name="T43" fmla="*/ 48 h 93"/>
                <a:gd name="T44" fmla="*/ 14 w 70"/>
                <a:gd name="T45" fmla="*/ 50 h 93"/>
                <a:gd name="T46" fmla="*/ 12 w 70"/>
                <a:gd name="T47" fmla="*/ 53 h 93"/>
                <a:gd name="T48" fmla="*/ 7 w 70"/>
                <a:gd name="T49" fmla="*/ 53 h 93"/>
                <a:gd name="T50" fmla="*/ 6 w 70"/>
                <a:gd name="T51" fmla="*/ 55 h 93"/>
                <a:gd name="T52" fmla="*/ 0 w 70"/>
                <a:gd name="T53" fmla="*/ 63 h 93"/>
                <a:gd name="T54" fmla="*/ 0 w 70"/>
                <a:gd name="T55" fmla="*/ 87 h 93"/>
                <a:gd name="T56" fmla="*/ 4 w 70"/>
                <a:gd name="T57" fmla="*/ 93 h 93"/>
                <a:gd name="T58" fmla="*/ 8 w 70"/>
                <a:gd name="T59" fmla="*/ 88 h 93"/>
                <a:gd name="T60" fmla="*/ 12 w 70"/>
                <a:gd name="T61" fmla="*/ 84 h 93"/>
                <a:gd name="T62" fmla="*/ 24 w 70"/>
                <a:gd name="T63" fmla="*/ 72 h 93"/>
                <a:gd name="T64" fmla="*/ 24 w 70"/>
                <a:gd name="T65" fmla="*/ 72 h 93"/>
                <a:gd name="T66" fmla="*/ 33 w 70"/>
                <a:gd name="T67" fmla="*/ 67 h 93"/>
                <a:gd name="T68" fmla="*/ 33 w 70"/>
                <a:gd name="T69" fmla="*/ 66 h 93"/>
                <a:gd name="T70" fmla="*/ 33 w 70"/>
                <a:gd name="T71" fmla="*/ 67 h 93"/>
                <a:gd name="T72" fmla="*/ 36 w 70"/>
                <a:gd name="T73" fmla="*/ 64 h 93"/>
                <a:gd name="T74" fmla="*/ 44 w 70"/>
                <a:gd name="T75" fmla="*/ 56 h 93"/>
                <a:gd name="T76" fmla="*/ 51 w 70"/>
                <a:gd name="T77" fmla="*/ 47 h 93"/>
                <a:gd name="T78" fmla="*/ 56 w 70"/>
                <a:gd name="T79" fmla="*/ 38 h 93"/>
                <a:gd name="T80" fmla="*/ 57 w 70"/>
                <a:gd name="T81" fmla="*/ 36 h 93"/>
                <a:gd name="T82" fmla="*/ 60 w 70"/>
                <a:gd name="T83" fmla="*/ 31 h 93"/>
                <a:gd name="T84" fmla="*/ 60 w 70"/>
                <a:gd name="T85" fmla="*/ 28 h 93"/>
                <a:gd name="T86" fmla="*/ 64 w 70"/>
                <a:gd name="T87" fmla="*/ 22 h 93"/>
                <a:gd name="T88" fmla="*/ 67 w 70"/>
                <a:gd name="T89" fmla="*/ 13 h 93"/>
                <a:gd name="T90" fmla="*/ 68 w 70"/>
                <a:gd name="T91" fmla="*/ 12 h 93"/>
                <a:gd name="T92" fmla="*/ 69 w 70"/>
                <a:gd name="T93" fmla="*/ 9 h 93"/>
                <a:gd name="T94" fmla="*/ 69 w 70"/>
                <a:gd name="T95" fmla="*/ 4 h 93"/>
                <a:gd name="T96" fmla="*/ 68 w 70"/>
                <a:gd name="T97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0" h="93">
                  <a:moveTo>
                    <a:pt x="68" y="1"/>
                  </a:moveTo>
                  <a:cubicBezTo>
                    <a:pt x="68" y="1"/>
                    <a:pt x="68" y="1"/>
                    <a:pt x="67" y="1"/>
                  </a:cubicBezTo>
                  <a:cubicBezTo>
                    <a:pt x="66" y="0"/>
                    <a:pt x="66" y="1"/>
                    <a:pt x="65" y="2"/>
                  </a:cubicBezTo>
                  <a:cubicBezTo>
                    <a:pt x="64" y="3"/>
                    <a:pt x="63" y="4"/>
                    <a:pt x="61" y="4"/>
                  </a:cubicBezTo>
                  <a:cubicBezTo>
                    <a:pt x="60" y="4"/>
                    <a:pt x="60" y="4"/>
                    <a:pt x="59" y="4"/>
                  </a:cubicBezTo>
                  <a:cubicBezTo>
                    <a:pt x="57" y="4"/>
                    <a:pt x="55" y="6"/>
                    <a:pt x="53" y="5"/>
                  </a:cubicBezTo>
                  <a:cubicBezTo>
                    <a:pt x="52" y="5"/>
                    <a:pt x="51" y="5"/>
                    <a:pt x="51" y="5"/>
                  </a:cubicBezTo>
                  <a:cubicBezTo>
                    <a:pt x="49" y="7"/>
                    <a:pt x="47" y="6"/>
                    <a:pt x="45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9"/>
                    <a:pt x="38" y="10"/>
                    <a:pt x="36" y="9"/>
                  </a:cubicBezTo>
                  <a:cubicBezTo>
                    <a:pt x="34" y="8"/>
                    <a:pt x="33" y="8"/>
                    <a:pt x="31" y="9"/>
                  </a:cubicBezTo>
                  <a:cubicBezTo>
                    <a:pt x="30" y="11"/>
                    <a:pt x="28" y="11"/>
                    <a:pt x="26" y="12"/>
                  </a:cubicBezTo>
                  <a:cubicBezTo>
                    <a:pt x="22" y="12"/>
                    <a:pt x="20" y="9"/>
                    <a:pt x="18" y="7"/>
                  </a:cubicBezTo>
                  <a:cubicBezTo>
                    <a:pt x="17" y="6"/>
                    <a:pt x="17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5" y="92"/>
                    <a:pt x="7" y="90"/>
                    <a:pt x="8" y="88"/>
                  </a:cubicBezTo>
                  <a:cubicBezTo>
                    <a:pt x="9" y="87"/>
                    <a:pt x="10" y="85"/>
                    <a:pt x="12" y="84"/>
                  </a:cubicBezTo>
                  <a:cubicBezTo>
                    <a:pt x="15" y="79"/>
                    <a:pt x="19" y="76"/>
                    <a:pt x="24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7" y="70"/>
                    <a:pt x="30" y="69"/>
                    <a:pt x="33" y="67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3" y="66"/>
                    <a:pt x="33" y="66"/>
                    <a:pt x="33" y="67"/>
                  </a:cubicBezTo>
                  <a:cubicBezTo>
                    <a:pt x="34" y="66"/>
                    <a:pt x="35" y="65"/>
                    <a:pt x="36" y="64"/>
                  </a:cubicBezTo>
                  <a:cubicBezTo>
                    <a:pt x="40" y="62"/>
                    <a:pt x="42" y="59"/>
                    <a:pt x="44" y="56"/>
                  </a:cubicBezTo>
                  <a:cubicBezTo>
                    <a:pt x="47" y="53"/>
                    <a:pt x="49" y="50"/>
                    <a:pt x="51" y="47"/>
                  </a:cubicBezTo>
                  <a:cubicBezTo>
                    <a:pt x="53" y="44"/>
                    <a:pt x="55" y="41"/>
                    <a:pt x="56" y="38"/>
                  </a:cubicBezTo>
                  <a:cubicBezTo>
                    <a:pt x="56" y="37"/>
                    <a:pt x="56" y="36"/>
                    <a:pt x="57" y="36"/>
                  </a:cubicBezTo>
                  <a:cubicBezTo>
                    <a:pt x="58" y="34"/>
                    <a:pt x="59" y="32"/>
                    <a:pt x="60" y="31"/>
                  </a:cubicBezTo>
                  <a:cubicBezTo>
                    <a:pt x="60" y="30"/>
                    <a:pt x="60" y="29"/>
                    <a:pt x="60" y="28"/>
                  </a:cubicBezTo>
                  <a:cubicBezTo>
                    <a:pt x="62" y="27"/>
                    <a:pt x="63" y="24"/>
                    <a:pt x="64" y="22"/>
                  </a:cubicBezTo>
                  <a:cubicBezTo>
                    <a:pt x="67" y="19"/>
                    <a:pt x="67" y="17"/>
                    <a:pt x="67" y="13"/>
                  </a:cubicBezTo>
                  <a:cubicBezTo>
                    <a:pt x="67" y="13"/>
                    <a:pt x="67" y="12"/>
                    <a:pt x="68" y="12"/>
                  </a:cubicBezTo>
                  <a:cubicBezTo>
                    <a:pt x="69" y="11"/>
                    <a:pt x="69" y="10"/>
                    <a:pt x="69" y="9"/>
                  </a:cubicBezTo>
                  <a:cubicBezTo>
                    <a:pt x="69" y="7"/>
                    <a:pt x="68" y="6"/>
                    <a:pt x="69" y="4"/>
                  </a:cubicBezTo>
                  <a:cubicBezTo>
                    <a:pt x="70" y="2"/>
                    <a:pt x="70" y="2"/>
                    <a:pt x="68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3" name="Freeform 889">
              <a:extLst>
                <a:ext uri="{FF2B5EF4-FFF2-40B4-BE49-F238E27FC236}">
                  <a16:creationId xmlns:a16="http://schemas.microsoft.com/office/drawing/2014/main" id="{1AB12B6B-7585-CE2D-3967-233C4F3AB2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97450" y="4605338"/>
              <a:ext cx="87312" cy="90488"/>
            </a:xfrm>
            <a:custGeom>
              <a:avLst/>
              <a:gdLst>
                <a:gd name="T0" fmla="*/ 5 w 21"/>
                <a:gd name="T1" fmla="*/ 17 h 22"/>
                <a:gd name="T2" fmla="*/ 4 w 21"/>
                <a:gd name="T3" fmla="*/ 18 h 22"/>
                <a:gd name="T4" fmla="*/ 5 w 21"/>
                <a:gd name="T5" fmla="*/ 17 h 22"/>
                <a:gd name="T6" fmla="*/ 19 w 21"/>
                <a:gd name="T7" fmla="*/ 10 h 22"/>
                <a:gd name="T8" fmla="*/ 19 w 21"/>
                <a:gd name="T9" fmla="*/ 9 h 22"/>
                <a:gd name="T10" fmla="*/ 19 w 21"/>
                <a:gd name="T11" fmla="*/ 7 h 22"/>
                <a:gd name="T12" fmla="*/ 14 w 21"/>
                <a:gd name="T13" fmla="*/ 0 h 22"/>
                <a:gd name="T14" fmla="*/ 5 w 21"/>
                <a:gd name="T15" fmla="*/ 2 h 22"/>
                <a:gd name="T16" fmla="*/ 4 w 21"/>
                <a:gd name="T17" fmla="*/ 5 h 22"/>
                <a:gd name="T18" fmla="*/ 3 w 21"/>
                <a:gd name="T19" fmla="*/ 5 h 22"/>
                <a:gd name="T20" fmla="*/ 2 w 21"/>
                <a:gd name="T21" fmla="*/ 7 h 22"/>
                <a:gd name="T22" fmla="*/ 1 w 21"/>
                <a:gd name="T23" fmla="*/ 7 h 22"/>
                <a:gd name="T24" fmla="*/ 0 w 21"/>
                <a:gd name="T25" fmla="*/ 8 h 22"/>
                <a:gd name="T26" fmla="*/ 1 w 21"/>
                <a:gd name="T27" fmla="*/ 8 h 22"/>
                <a:gd name="T28" fmla="*/ 1 w 21"/>
                <a:gd name="T29" fmla="*/ 12 h 22"/>
                <a:gd name="T30" fmla="*/ 2 w 21"/>
                <a:gd name="T31" fmla="*/ 13 h 22"/>
                <a:gd name="T32" fmla="*/ 4 w 21"/>
                <a:gd name="T33" fmla="*/ 15 h 22"/>
                <a:gd name="T34" fmla="*/ 5 w 21"/>
                <a:gd name="T35" fmla="*/ 17 h 22"/>
                <a:gd name="T36" fmla="*/ 6 w 21"/>
                <a:gd name="T37" fmla="*/ 18 h 22"/>
                <a:gd name="T38" fmla="*/ 7 w 21"/>
                <a:gd name="T39" fmla="*/ 18 h 22"/>
                <a:gd name="T40" fmla="*/ 7 w 21"/>
                <a:gd name="T41" fmla="*/ 19 h 22"/>
                <a:gd name="T42" fmla="*/ 13 w 21"/>
                <a:gd name="T43" fmla="*/ 22 h 22"/>
                <a:gd name="T44" fmla="*/ 15 w 21"/>
                <a:gd name="T45" fmla="*/ 18 h 22"/>
                <a:gd name="T46" fmla="*/ 18 w 21"/>
                <a:gd name="T47" fmla="*/ 16 h 22"/>
                <a:gd name="T48" fmla="*/ 19 w 21"/>
                <a:gd name="T49" fmla="*/ 13 h 22"/>
                <a:gd name="T50" fmla="*/ 21 w 21"/>
                <a:gd name="T51" fmla="*/ 13 h 22"/>
                <a:gd name="T52" fmla="*/ 21 w 21"/>
                <a:gd name="T53" fmla="*/ 11 h 22"/>
                <a:gd name="T54" fmla="*/ 18 w 21"/>
                <a:gd name="T55" fmla="*/ 12 h 22"/>
                <a:gd name="T56" fmla="*/ 19 w 21"/>
                <a:gd name="T57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" h="22">
                  <a:moveTo>
                    <a:pt x="5" y="17"/>
                  </a:moveTo>
                  <a:cubicBezTo>
                    <a:pt x="5" y="19"/>
                    <a:pt x="5" y="19"/>
                    <a:pt x="4" y="18"/>
                  </a:cubicBezTo>
                  <a:cubicBezTo>
                    <a:pt x="4" y="17"/>
                    <a:pt x="5" y="18"/>
                    <a:pt x="5" y="17"/>
                  </a:cubicBezTo>
                  <a:close/>
                  <a:moveTo>
                    <a:pt x="19" y="10"/>
                  </a:moveTo>
                  <a:cubicBezTo>
                    <a:pt x="19" y="9"/>
                    <a:pt x="19" y="9"/>
                    <a:pt x="19" y="9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0" y="7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2" y="10"/>
                    <a:pt x="1" y="12"/>
                  </a:cubicBezTo>
                  <a:cubicBezTo>
                    <a:pt x="1" y="12"/>
                    <a:pt x="1" y="13"/>
                    <a:pt x="2" y="13"/>
                  </a:cubicBezTo>
                  <a:cubicBezTo>
                    <a:pt x="3" y="13"/>
                    <a:pt x="4" y="14"/>
                    <a:pt x="4" y="15"/>
                  </a:cubicBezTo>
                  <a:cubicBezTo>
                    <a:pt x="4" y="16"/>
                    <a:pt x="4" y="17"/>
                    <a:pt x="5" y="17"/>
                  </a:cubicBezTo>
                  <a:cubicBezTo>
                    <a:pt x="6" y="17"/>
                    <a:pt x="6" y="17"/>
                    <a:pt x="6" y="18"/>
                  </a:cubicBezTo>
                  <a:cubicBezTo>
                    <a:pt x="7" y="18"/>
                    <a:pt x="8" y="18"/>
                    <a:pt x="7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20"/>
                    <a:pt x="11" y="21"/>
                    <a:pt x="13" y="22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8" y="12"/>
                    <a:pt x="18" y="12"/>
                    <a:pt x="18" y="12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4" name="Freeform 890">
              <a:extLst>
                <a:ext uri="{FF2B5EF4-FFF2-40B4-BE49-F238E27FC236}">
                  <a16:creationId xmlns:a16="http://schemas.microsoft.com/office/drawing/2014/main" id="{0D51A08A-FD42-3DD6-5B74-E976329FE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738" y="4413250"/>
              <a:ext cx="169862" cy="128588"/>
            </a:xfrm>
            <a:custGeom>
              <a:avLst/>
              <a:gdLst>
                <a:gd name="T0" fmla="*/ 40 w 41"/>
                <a:gd name="T1" fmla="*/ 27 h 31"/>
                <a:gd name="T2" fmla="*/ 41 w 41"/>
                <a:gd name="T3" fmla="*/ 26 h 31"/>
                <a:gd name="T4" fmla="*/ 39 w 41"/>
                <a:gd name="T5" fmla="*/ 23 h 31"/>
                <a:gd name="T6" fmla="*/ 37 w 41"/>
                <a:gd name="T7" fmla="*/ 24 h 31"/>
                <a:gd name="T8" fmla="*/ 36 w 41"/>
                <a:gd name="T9" fmla="*/ 21 h 31"/>
                <a:gd name="T10" fmla="*/ 37 w 41"/>
                <a:gd name="T11" fmla="*/ 19 h 31"/>
                <a:gd name="T12" fmla="*/ 36 w 41"/>
                <a:gd name="T13" fmla="*/ 17 h 31"/>
                <a:gd name="T14" fmla="*/ 34 w 41"/>
                <a:gd name="T15" fmla="*/ 16 h 31"/>
                <a:gd name="T16" fmla="*/ 34 w 41"/>
                <a:gd name="T17" fmla="*/ 13 h 31"/>
                <a:gd name="T18" fmla="*/ 31 w 41"/>
                <a:gd name="T19" fmla="*/ 11 h 31"/>
                <a:gd name="T20" fmla="*/ 30 w 41"/>
                <a:gd name="T21" fmla="*/ 8 h 31"/>
                <a:gd name="T22" fmla="*/ 27 w 41"/>
                <a:gd name="T23" fmla="*/ 7 h 31"/>
                <a:gd name="T24" fmla="*/ 27 w 41"/>
                <a:gd name="T25" fmla="*/ 4 h 31"/>
                <a:gd name="T26" fmla="*/ 26 w 41"/>
                <a:gd name="T27" fmla="*/ 4 h 31"/>
                <a:gd name="T28" fmla="*/ 23 w 41"/>
                <a:gd name="T29" fmla="*/ 3 h 31"/>
                <a:gd name="T30" fmla="*/ 20 w 41"/>
                <a:gd name="T31" fmla="*/ 0 h 31"/>
                <a:gd name="T32" fmla="*/ 16 w 41"/>
                <a:gd name="T33" fmla="*/ 0 h 31"/>
                <a:gd name="T34" fmla="*/ 11 w 41"/>
                <a:gd name="T35" fmla="*/ 2 h 31"/>
                <a:gd name="T36" fmla="*/ 7 w 41"/>
                <a:gd name="T37" fmla="*/ 1 h 31"/>
                <a:gd name="T38" fmla="*/ 6 w 41"/>
                <a:gd name="T39" fmla="*/ 3 h 31"/>
                <a:gd name="T40" fmla="*/ 6 w 41"/>
                <a:gd name="T41" fmla="*/ 4 h 31"/>
                <a:gd name="T42" fmla="*/ 6 w 41"/>
                <a:gd name="T43" fmla="*/ 5 h 31"/>
                <a:gd name="T44" fmla="*/ 3 w 41"/>
                <a:gd name="T45" fmla="*/ 12 h 31"/>
                <a:gd name="T46" fmla="*/ 0 w 41"/>
                <a:gd name="T47" fmla="*/ 14 h 31"/>
                <a:gd name="T48" fmla="*/ 4 w 41"/>
                <a:gd name="T49" fmla="*/ 19 h 31"/>
                <a:gd name="T50" fmla="*/ 6 w 41"/>
                <a:gd name="T51" fmla="*/ 22 h 31"/>
                <a:gd name="T52" fmla="*/ 12 w 41"/>
                <a:gd name="T53" fmla="*/ 22 h 31"/>
                <a:gd name="T54" fmla="*/ 13 w 41"/>
                <a:gd name="T55" fmla="*/ 20 h 31"/>
                <a:gd name="T56" fmla="*/ 15 w 41"/>
                <a:gd name="T57" fmla="*/ 20 h 31"/>
                <a:gd name="T58" fmla="*/ 20 w 41"/>
                <a:gd name="T59" fmla="*/ 23 h 31"/>
                <a:gd name="T60" fmla="*/ 23 w 41"/>
                <a:gd name="T61" fmla="*/ 21 h 31"/>
                <a:gd name="T62" fmla="*/ 24 w 41"/>
                <a:gd name="T63" fmla="*/ 23 h 31"/>
                <a:gd name="T64" fmla="*/ 20 w 41"/>
                <a:gd name="T65" fmla="*/ 24 h 31"/>
                <a:gd name="T66" fmla="*/ 15 w 41"/>
                <a:gd name="T67" fmla="*/ 21 h 31"/>
                <a:gd name="T68" fmla="*/ 14 w 41"/>
                <a:gd name="T69" fmla="*/ 23 h 31"/>
                <a:gd name="T70" fmla="*/ 10 w 41"/>
                <a:gd name="T71" fmla="*/ 23 h 31"/>
                <a:gd name="T72" fmla="*/ 10 w 41"/>
                <a:gd name="T73" fmla="*/ 25 h 31"/>
                <a:gd name="T74" fmla="*/ 5 w 41"/>
                <a:gd name="T75" fmla="*/ 25 h 31"/>
                <a:gd name="T76" fmla="*/ 4 w 41"/>
                <a:gd name="T77" fmla="*/ 26 h 31"/>
                <a:gd name="T78" fmla="*/ 5 w 41"/>
                <a:gd name="T79" fmla="*/ 30 h 31"/>
                <a:gd name="T80" fmla="*/ 11 w 41"/>
                <a:gd name="T81" fmla="*/ 30 h 31"/>
                <a:gd name="T82" fmla="*/ 14 w 41"/>
                <a:gd name="T83" fmla="*/ 28 h 31"/>
                <a:gd name="T84" fmla="*/ 25 w 41"/>
                <a:gd name="T85" fmla="*/ 28 h 31"/>
                <a:gd name="T86" fmla="*/ 28 w 41"/>
                <a:gd name="T87" fmla="*/ 28 h 31"/>
                <a:gd name="T88" fmla="*/ 29 w 41"/>
                <a:gd name="T89" fmla="*/ 29 h 31"/>
                <a:gd name="T90" fmla="*/ 30 w 41"/>
                <a:gd name="T91" fmla="*/ 29 h 31"/>
                <a:gd name="T92" fmla="*/ 34 w 41"/>
                <a:gd name="T93" fmla="*/ 31 h 31"/>
                <a:gd name="T94" fmla="*/ 35 w 41"/>
                <a:gd name="T95" fmla="*/ 30 h 31"/>
                <a:gd name="T96" fmla="*/ 40 w 41"/>
                <a:gd name="T97" fmla="*/ 30 h 31"/>
                <a:gd name="T98" fmla="*/ 40 w 41"/>
                <a:gd name="T99" fmla="*/ 28 h 31"/>
                <a:gd name="T100" fmla="*/ 40 w 41"/>
                <a:gd name="T101" fmla="*/ 2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1" h="31">
                  <a:moveTo>
                    <a:pt x="40" y="27"/>
                  </a:moveTo>
                  <a:cubicBezTo>
                    <a:pt x="41" y="26"/>
                    <a:pt x="41" y="26"/>
                    <a:pt x="41" y="26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8"/>
                    <a:pt x="4" y="9"/>
                    <a:pt x="3" y="12"/>
                  </a:cubicBezTo>
                  <a:cubicBezTo>
                    <a:pt x="2" y="12"/>
                    <a:pt x="1" y="13"/>
                    <a:pt x="0" y="14"/>
                  </a:cubicBezTo>
                  <a:cubicBezTo>
                    <a:pt x="2" y="15"/>
                    <a:pt x="3" y="17"/>
                    <a:pt x="4" y="19"/>
                  </a:cubicBezTo>
                  <a:cubicBezTo>
                    <a:pt x="5" y="20"/>
                    <a:pt x="5" y="21"/>
                    <a:pt x="6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4" y="25"/>
                    <a:pt x="3" y="25"/>
                    <a:pt x="4" y="26"/>
                  </a:cubicBezTo>
                  <a:cubicBezTo>
                    <a:pt x="5" y="27"/>
                    <a:pt x="5" y="29"/>
                    <a:pt x="5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28"/>
                    <a:pt x="40" y="28"/>
                    <a:pt x="40" y="28"/>
                  </a:cubicBezTo>
                  <a:lnTo>
                    <a:pt x="40" y="2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5" name="Freeform 891">
              <a:extLst>
                <a:ext uri="{FF2B5EF4-FFF2-40B4-BE49-F238E27FC236}">
                  <a16:creationId xmlns:a16="http://schemas.microsoft.com/office/drawing/2014/main" id="{B0C39169-ADF4-9149-2905-7B8BC49A3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9425" y="4883150"/>
              <a:ext cx="7937" cy="4763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0 w 2"/>
                <a:gd name="T5" fmla="*/ 1 h 1"/>
                <a:gd name="T6" fmla="*/ 2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6" name="Freeform 892">
              <a:extLst>
                <a:ext uri="{FF2B5EF4-FFF2-40B4-BE49-F238E27FC236}">
                  <a16:creationId xmlns:a16="http://schemas.microsoft.com/office/drawing/2014/main" id="{7EBEB887-82C4-75F2-03BE-1169DB5F9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8075" y="4921250"/>
              <a:ext cx="57150" cy="49213"/>
            </a:xfrm>
            <a:custGeom>
              <a:avLst/>
              <a:gdLst>
                <a:gd name="T0" fmla="*/ 15 w 36"/>
                <a:gd name="T1" fmla="*/ 5 h 31"/>
                <a:gd name="T2" fmla="*/ 10 w 36"/>
                <a:gd name="T3" fmla="*/ 8 h 31"/>
                <a:gd name="T4" fmla="*/ 5 w 36"/>
                <a:gd name="T5" fmla="*/ 13 h 31"/>
                <a:gd name="T6" fmla="*/ 5 w 36"/>
                <a:gd name="T7" fmla="*/ 18 h 31"/>
                <a:gd name="T8" fmla="*/ 0 w 36"/>
                <a:gd name="T9" fmla="*/ 24 h 31"/>
                <a:gd name="T10" fmla="*/ 2 w 36"/>
                <a:gd name="T11" fmla="*/ 29 h 31"/>
                <a:gd name="T12" fmla="*/ 2 w 36"/>
                <a:gd name="T13" fmla="*/ 29 h 31"/>
                <a:gd name="T14" fmla="*/ 5 w 36"/>
                <a:gd name="T15" fmla="*/ 26 h 31"/>
                <a:gd name="T16" fmla="*/ 10 w 36"/>
                <a:gd name="T17" fmla="*/ 29 h 31"/>
                <a:gd name="T18" fmla="*/ 10 w 36"/>
                <a:gd name="T19" fmla="*/ 31 h 31"/>
                <a:gd name="T20" fmla="*/ 15 w 36"/>
                <a:gd name="T21" fmla="*/ 31 h 31"/>
                <a:gd name="T22" fmla="*/ 21 w 36"/>
                <a:gd name="T23" fmla="*/ 29 h 31"/>
                <a:gd name="T24" fmla="*/ 21 w 36"/>
                <a:gd name="T25" fmla="*/ 24 h 31"/>
                <a:gd name="T26" fmla="*/ 23 w 36"/>
                <a:gd name="T27" fmla="*/ 24 h 31"/>
                <a:gd name="T28" fmla="*/ 28 w 36"/>
                <a:gd name="T29" fmla="*/ 21 h 31"/>
                <a:gd name="T30" fmla="*/ 31 w 36"/>
                <a:gd name="T31" fmla="*/ 24 h 31"/>
                <a:gd name="T32" fmla="*/ 34 w 36"/>
                <a:gd name="T33" fmla="*/ 24 h 31"/>
                <a:gd name="T34" fmla="*/ 36 w 36"/>
                <a:gd name="T35" fmla="*/ 18 h 31"/>
                <a:gd name="T36" fmla="*/ 36 w 36"/>
                <a:gd name="T37" fmla="*/ 13 h 31"/>
                <a:gd name="T38" fmla="*/ 36 w 36"/>
                <a:gd name="T39" fmla="*/ 10 h 31"/>
                <a:gd name="T40" fmla="*/ 28 w 36"/>
                <a:gd name="T41" fmla="*/ 0 h 31"/>
                <a:gd name="T42" fmla="*/ 23 w 36"/>
                <a:gd name="T43" fmla="*/ 5 h 31"/>
                <a:gd name="T44" fmla="*/ 15 w 36"/>
                <a:gd name="T45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31">
                  <a:moveTo>
                    <a:pt x="15" y="5"/>
                  </a:moveTo>
                  <a:lnTo>
                    <a:pt x="10" y="8"/>
                  </a:lnTo>
                  <a:lnTo>
                    <a:pt x="5" y="13"/>
                  </a:lnTo>
                  <a:lnTo>
                    <a:pt x="5" y="18"/>
                  </a:lnTo>
                  <a:lnTo>
                    <a:pt x="0" y="24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5" y="26"/>
                  </a:lnTo>
                  <a:lnTo>
                    <a:pt x="10" y="29"/>
                  </a:lnTo>
                  <a:lnTo>
                    <a:pt x="10" y="31"/>
                  </a:lnTo>
                  <a:lnTo>
                    <a:pt x="15" y="31"/>
                  </a:lnTo>
                  <a:lnTo>
                    <a:pt x="21" y="29"/>
                  </a:lnTo>
                  <a:lnTo>
                    <a:pt x="21" y="24"/>
                  </a:lnTo>
                  <a:lnTo>
                    <a:pt x="23" y="24"/>
                  </a:lnTo>
                  <a:lnTo>
                    <a:pt x="28" y="21"/>
                  </a:lnTo>
                  <a:lnTo>
                    <a:pt x="31" y="24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3"/>
                  </a:lnTo>
                  <a:lnTo>
                    <a:pt x="36" y="10"/>
                  </a:lnTo>
                  <a:lnTo>
                    <a:pt x="28" y="0"/>
                  </a:lnTo>
                  <a:lnTo>
                    <a:pt x="23" y="5"/>
                  </a:lnTo>
                  <a:lnTo>
                    <a:pt x="15" y="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7" name="Freeform 893">
              <a:extLst>
                <a:ext uri="{FF2B5EF4-FFF2-40B4-BE49-F238E27FC236}">
                  <a16:creationId xmlns:a16="http://schemas.microsoft.com/office/drawing/2014/main" id="{B7695FDE-EAC4-F20D-FA48-6602207BE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1475" y="4492625"/>
              <a:ext cx="336550" cy="277813"/>
            </a:xfrm>
            <a:custGeom>
              <a:avLst/>
              <a:gdLst>
                <a:gd name="T0" fmla="*/ 66 w 81"/>
                <a:gd name="T1" fmla="*/ 6 h 67"/>
                <a:gd name="T2" fmla="*/ 54 w 81"/>
                <a:gd name="T3" fmla="*/ 4 h 67"/>
                <a:gd name="T4" fmla="*/ 47 w 81"/>
                <a:gd name="T5" fmla="*/ 8 h 67"/>
                <a:gd name="T6" fmla="*/ 35 w 81"/>
                <a:gd name="T7" fmla="*/ 4 h 67"/>
                <a:gd name="T8" fmla="*/ 24 w 81"/>
                <a:gd name="T9" fmla="*/ 2 h 67"/>
                <a:gd name="T10" fmla="*/ 17 w 81"/>
                <a:gd name="T11" fmla="*/ 2 h 67"/>
                <a:gd name="T12" fmla="*/ 14 w 81"/>
                <a:gd name="T13" fmla="*/ 1 h 67"/>
                <a:gd name="T14" fmla="*/ 9 w 81"/>
                <a:gd name="T15" fmla="*/ 7 h 67"/>
                <a:gd name="T16" fmla="*/ 6 w 81"/>
                <a:gd name="T17" fmla="*/ 15 h 67"/>
                <a:gd name="T18" fmla="*/ 5 w 81"/>
                <a:gd name="T19" fmla="*/ 18 h 67"/>
                <a:gd name="T20" fmla="*/ 7 w 81"/>
                <a:gd name="T21" fmla="*/ 20 h 67"/>
                <a:gd name="T22" fmla="*/ 7 w 81"/>
                <a:gd name="T23" fmla="*/ 25 h 67"/>
                <a:gd name="T24" fmla="*/ 6 w 81"/>
                <a:gd name="T25" fmla="*/ 26 h 67"/>
                <a:gd name="T26" fmla="*/ 4 w 81"/>
                <a:gd name="T27" fmla="*/ 29 h 67"/>
                <a:gd name="T28" fmla="*/ 0 w 81"/>
                <a:gd name="T29" fmla="*/ 34 h 67"/>
                <a:gd name="T30" fmla="*/ 0 w 81"/>
                <a:gd name="T31" fmla="*/ 44 h 67"/>
                <a:gd name="T32" fmla="*/ 4 w 81"/>
                <a:gd name="T33" fmla="*/ 52 h 67"/>
                <a:gd name="T34" fmla="*/ 7 w 81"/>
                <a:gd name="T35" fmla="*/ 53 h 67"/>
                <a:gd name="T36" fmla="*/ 17 w 81"/>
                <a:gd name="T37" fmla="*/ 58 h 67"/>
                <a:gd name="T38" fmla="*/ 22 w 81"/>
                <a:gd name="T39" fmla="*/ 60 h 67"/>
                <a:gd name="T40" fmla="*/ 18 w 81"/>
                <a:gd name="T41" fmla="*/ 60 h 67"/>
                <a:gd name="T42" fmla="*/ 22 w 81"/>
                <a:gd name="T43" fmla="*/ 66 h 67"/>
                <a:gd name="T44" fmla="*/ 24 w 81"/>
                <a:gd name="T45" fmla="*/ 67 h 67"/>
                <a:gd name="T46" fmla="*/ 25 w 81"/>
                <a:gd name="T47" fmla="*/ 67 h 67"/>
                <a:gd name="T48" fmla="*/ 31 w 81"/>
                <a:gd name="T49" fmla="*/ 66 h 67"/>
                <a:gd name="T50" fmla="*/ 36 w 81"/>
                <a:gd name="T51" fmla="*/ 66 h 67"/>
                <a:gd name="T52" fmla="*/ 39 w 81"/>
                <a:gd name="T53" fmla="*/ 64 h 67"/>
                <a:gd name="T54" fmla="*/ 41 w 81"/>
                <a:gd name="T55" fmla="*/ 56 h 67"/>
                <a:gd name="T56" fmla="*/ 47 w 81"/>
                <a:gd name="T57" fmla="*/ 51 h 67"/>
                <a:gd name="T58" fmla="*/ 50 w 81"/>
                <a:gd name="T59" fmla="*/ 48 h 67"/>
                <a:gd name="T60" fmla="*/ 53 w 81"/>
                <a:gd name="T61" fmla="*/ 49 h 67"/>
                <a:gd name="T62" fmla="*/ 56 w 81"/>
                <a:gd name="T63" fmla="*/ 50 h 67"/>
                <a:gd name="T64" fmla="*/ 57 w 81"/>
                <a:gd name="T65" fmla="*/ 51 h 67"/>
                <a:gd name="T66" fmla="*/ 60 w 81"/>
                <a:gd name="T67" fmla="*/ 48 h 67"/>
                <a:gd name="T68" fmla="*/ 62 w 81"/>
                <a:gd name="T69" fmla="*/ 44 h 67"/>
                <a:gd name="T70" fmla="*/ 65 w 81"/>
                <a:gd name="T71" fmla="*/ 38 h 67"/>
                <a:gd name="T72" fmla="*/ 69 w 81"/>
                <a:gd name="T73" fmla="*/ 32 h 67"/>
                <a:gd name="T74" fmla="*/ 71 w 81"/>
                <a:gd name="T75" fmla="*/ 27 h 67"/>
                <a:gd name="T76" fmla="*/ 75 w 81"/>
                <a:gd name="T77" fmla="*/ 20 h 67"/>
                <a:gd name="T78" fmla="*/ 78 w 81"/>
                <a:gd name="T79" fmla="*/ 19 h 67"/>
                <a:gd name="T80" fmla="*/ 80 w 81"/>
                <a:gd name="T81" fmla="*/ 15 h 67"/>
                <a:gd name="T82" fmla="*/ 81 w 81"/>
                <a:gd name="T83" fmla="*/ 12 h 67"/>
                <a:gd name="T84" fmla="*/ 78 w 81"/>
                <a:gd name="T85" fmla="*/ 11 h 67"/>
                <a:gd name="T86" fmla="*/ 74 w 81"/>
                <a:gd name="T87" fmla="*/ 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1" h="67">
                  <a:moveTo>
                    <a:pt x="69" y="3"/>
                  </a:moveTo>
                  <a:cubicBezTo>
                    <a:pt x="66" y="6"/>
                    <a:pt x="66" y="6"/>
                    <a:pt x="66" y="6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7"/>
                    <a:pt x="6" y="17"/>
                  </a:cubicBezTo>
                  <a:cubicBezTo>
                    <a:pt x="6" y="17"/>
                    <a:pt x="5" y="18"/>
                    <a:pt x="5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3"/>
                    <a:pt x="3" y="52"/>
                    <a:pt x="4" y="52"/>
                  </a:cubicBezTo>
                  <a:cubicBezTo>
                    <a:pt x="5" y="53"/>
                    <a:pt x="5" y="52"/>
                    <a:pt x="5" y="51"/>
                  </a:cubicBezTo>
                  <a:cubicBezTo>
                    <a:pt x="6" y="51"/>
                    <a:pt x="6" y="53"/>
                    <a:pt x="7" y="53"/>
                  </a:cubicBezTo>
                  <a:cubicBezTo>
                    <a:pt x="10" y="52"/>
                    <a:pt x="12" y="53"/>
                    <a:pt x="15" y="55"/>
                  </a:cubicBezTo>
                  <a:cubicBezTo>
                    <a:pt x="16" y="56"/>
                    <a:pt x="17" y="57"/>
                    <a:pt x="17" y="58"/>
                  </a:cubicBezTo>
                  <a:cubicBezTo>
                    <a:pt x="18" y="59"/>
                    <a:pt x="18" y="60"/>
                    <a:pt x="19" y="60"/>
                  </a:cubicBezTo>
                  <a:cubicBezTo>
                    <a:pt x="20" y="60"/>
                    <a:pt x="21" y="59"/>
                    <a:pt x="22" y="60"/>
                  </a:cubicBezTo>
                  <a:cubicBezTo>
                    <a:pt x="21" y="60"/>
                    <a:pt x="20" y="60"/>
                    <a:pt x="19" y="60"/>
                  </a:cubicBezTo>
                  <a:cubicBezTo>
                    <a:pt x="19" y="60"/>
                    <a:pt x="18" y="60"/>
                    <a:pt x="18" y="60"/>
                  </a:cubicBezTo>
                  <a:cubicBezTo>
                    <a:pt x="19" y="63"/>
                    <a:pt x="19" y="65"/>
                    <a:pt x="21" y="66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3" y="65"/>
                    <a:pt x="23" y="64"/>
                    <a:pt x="24" y="64"/>
                  </a:cubicBezTo>
                  <a:cubicBezTo>
                    <a:pt x="24" y="65"/>
                    <a:pt x="23" y="66"/>
                    <a:pt x="24" y="67"/>
                  </a:cubicBezTo>
                  <a:cubicBezTo>
                    <a:pt x="24" y="67"/>
                    <a:pt x="24" y="66"/>
                    <a:pt x="24" y="66"/>
                  </a:cubicBezTo>
                  <a:cubicBezTo>
                    <a:pt x="25" y="66"/>
                    <a:pt x="24" y="66"/>
                    <a:pt x="25" y="67"/>
                  </a:cubicBezTo>
                  <a:cubicBezTo>
                    <a:pt x="25" y="67"/>
                    <a:pt x="26" y="67"/>
                    <a:pt x="26" y="67"/>
                  </a:cubicBezTo>
                  <a:cubicBezTo>
                    <a:pt x="28" y="67"/>
                    <a:pt x="29" y="67"/>
                    <a:pt x="31" y="66"/>
                  </a:cubicBezTo>
                  <a:cubicBezTo>
                    <a:pt x="32" y="65"/>
                    <a:pt x="32" y="67"/>
                    <a:pt x="33" y="66"/>
                  </a:cubicBezTo>
                  <a:cubicBezTo>
                    <a:pt x="34" y="65"/>
                    <a:pt x="35" y="66"/>
                    <a:pt x="36" y="66"/>
                  </a:cubicBezTo>
                  <a:cubicBezTo>
                    <a:pt x="37" y="65"/>
                    <a:pt x="38" y="65"/>
                    <a:pt x="38" y="64"/>
                  </a:cubicBezTo>
                  <a:cubicBezTo>
                    <a:pt x="39" y="64"/>
                    <a:pt x="39" y="64"/>
                    <a:pt x="39" y="64"/>
                  </a:cubicBezTo>
                  <a:cubicBezTo>
                    <a:pt x="41" y="61"/>
                    <a:pt x="41" y="61"/>
                    <a:pt x="41" y="61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3" y="49"/>
                    <a:pt x="53" y="49"/>
                    <a:pt x="53" y="4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7" y="50"/>
                    <a:pt x="57" y="50"/>
                    <a:pt x="57" y="50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9" y="32"/>
                    <a:pt x="69" y="32"/>
                    <a:pt x="69" y="32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81" y="17"/>
                    <a:pt x="81" y="17"/>
                    <a:pt x="81" y="17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4" y="2"/>
                    <a:pt x="74" y="2"/>
                    <a:pt x="74" y="2"/>
                  </a:cubicBezTo>
                  <a:lnTo>
                    <a:pt x="69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" name="Freeform 894">
              <a:extLst>
                <a:ext uri="{FF2B5EF4-FFF2-40B4-BE49-F238E27FC236}">
                  <a16:creationId xmlns:a16="http://schemas.microsoft.com/office/drawing/2014/main" id="{EC24A8BB-FCE4-EE34-C847-F86B9FD70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275" y="4205288"/>
              <a:ext cx="450850" cy="349250"/>
            </a:xfrm>
            <a:custGeom>
              <a:avLst/>
              <a:gdLst>
                <a:gd name="T0" fmla="*/ 92 w 108"/>
                <a:gd name="T1" fmla="*/ 65 h 84"/>
                <a:gd name="T2" fmla="*/ 97 w 108"/>
                <a:gd name="T3" fmla="*/ 57 h 84"/>
                <a:gd name="T4" fmla="*/ 105 w 108"/>
                <a:gd name="T5" fmla="*/ 49 h 84"/>
                <a:gd name="T6" fmla="*/ 105 w 108"/>
                <a:gd name="T7" fmla="*/ 34 h 84"/>
                <a:gd name="T8" fmla="*/ 106 w 108"/>
                <a:gd name="T9" fmla="*/ 26 h 84"/>
                <a:gd name="T10" fmla="*/ 108 w 108"/>
                <a:gd name="T11" fmla="*/ 23 h 84"/>
                <a:gd name="T12" fmla="*/ 105 w 108"/>
                <a:gd name="T13" fmla="*/ 22 h 84"/>
                <a:gd name="T14" fmla="*/ 104 w 108"/>
                <a:gd name="T15" fmla="*/ 20 h 84"/>
                <a:gd name="T16" fmla="*/ 105 w 108"/>
                <a:gd name="T17" fmla="*/ 19 h 84"/>
                <a:gd name="T18" fmla="*/ 103 w 108"/>
                <a:gd name="T19" fmla="*/ 15 h 84"/>
                <a:gd name="T20" fmla="*/ 103 w 108"/>
                <a:gd name="T21" fmla="*/ 11 h 84"/>
                <a:gd name="T22" fmla="*/ 101 w 108"/>
                <a:gd name="T23" fmla="*/ 4 h 84"/>
                <a:gd name="T24" fmla="*/ 96 w 108"/>
                <a:gd name="T25" fmla="*/ 7 h 84"/>
                <a:gd name="T26" fmla="*/ 92 w 108"/>
                <a:gd name="T27" fmla="*/ 3 h 84"/>
                <a:gd name="T28" fmla="*/ 81 w 108"/>
                <a:gd name="T29" fmla="*/ 0 h 84"/>
                <a:gd name="T30" fmla="*/ 50 w 108"/>
                <a:gd name="T31" fmla="*/ 20 h 84"/>
                <a:gd name="T32" fmla="*/ 39 w 108"/>
                <a:gd name="T33" fmla="*/ 30 h 84"/>
                <a:gd name="T34" fmla="*/ 28 w 108"/>
                <a:gd name="T35" fmla="*/ 32 h 84"/>
                <a:gd name="T36" fmla="*/ 28 w 108"/>
                <a:gd name="T37" fmla="*/ 52 h 84"/>
                <a:gd name="T38" fmla="*/ 26 w 108"/>
                <a:gd name="T39" fmla="*/ 56 h 84"/>
                <a:gd name="T40" fmla="*/ 23 w 108"/>
                <a:gd name="T41" fmla="*/ 59 h 84"/>
                <a:gd name="T42" fmla="*/ 9 w 108"/>
                <a:gd name="T43" fmla="*/ 60 h 84"/>
                <a:gd name="T44" fmla="*/ 6 w 108"/>
                <a:gd name="T45" fmla="*/ 62 h 84"/>
                <a:gd name="T46" fmla="*/ 1 w 108"/>
                <a:gd name="T47" fmla="*/ 62 h 84"/>
                <a:gd name="T48" fmla="*/ 1 w 108"/>
                <a:gd name="T49" fmla="*/ 64 h 84"/>
                <a:gd name="T50" fmla="*/ 0 w 108"/>
                <a:gd name="T51" fmla="*/ 65 h 84"/>
                <a:gd name="T52" fmla="*/ 3 w 108"/>
                <a:gd name="T53" fmla="*/ 70 h 84"/>
                <a:gd name="T54" fmla="*/ 8 w 108"/>
                <a:gd name="T55" fmla="*/ 73 h 84"/>
                <a:gd name="T56" fmla="*/ 6 w 108"/>
                <a:gd name="T57" fmla="*/ 73 h 84"/>
                <a:gd name="T58" fmla="*/ 6 w 108"/>
                <a:gd name="T59" fmla="*/ 75 h 84"/>
                <a:gd name="T60" fmla="*/ 12 w 108"/>
                <a:gd name="T61" fmla="*/ 78 h 84"/>
                <a:gd name="T62" fmla="*/ 13 w 108"/>
                <a:gd name="T63" fmla="*/ 78 h 84"/>
                <a:gd name="T64" fmla="*/ 14 w 108"/>
                <a:gd name="T65" fmla="*/ 78 h 84"/>
                <a:gd name="T66" fmla="*/ 15 w 108"/>
                <a:gd name="T67" fmla="*/ 80 h 84"/>
                <a:gd name="T68" fmla="*/ 13 w 108"/>
                <a:gd name="T69" fmla="*/ 80 h 84"/>
                <a:gd name="T70" fmla="*/ 16 w 108"/>
                <a:gd name="T71" fmla="*/ 83 h 84"/>
                <a:gd name="T72" fmla="*/ 15 w 108"/>
                <a:gd name="T73" fmla="*/ 81 h 84"/>
                <a:gd name="T74" fmla="*/ 18 w 108"/>
                <a:gd name="T75" fmla="*/ 80 h 84"/>
                <a:gd name="T76" fmla="*/ 24 w 108"/>
                <a:gd name="T77" fmla="*/ 84 h 84"/>
                <a:gd name="T78" fmla="*/ 24 w 108"/>
                <a:gd name="T79" fmla="*/ 79 h 84"/>
                <a:gd name="T80" fmla="*/ 27 w 108"/>
                <a:gd name="T81" fmla="*/ 76 h 84"/>
                <a:gd name="T82" fmla="*/ 27 w 108"/>
                <a:gd name="T83" fmla="*/ 72 h 84"/>
                <a:gd name="T84" fmla="*/ 32 w 108"/>
                <a:gd name="T85" fmla="*/ 70 h 84"/>
                <a:gd name="T86" fmla="*/ 34 w 108"/>
                <a:gd name="T87" fmla="*/ 71 h 84"/>
                <a:gd name="T88" fmla="*/ 35 w 108"/>
                <a:gd name="T89" fmla="*/ 71 h 84"/>
                <a:gd name="T90" fmla="*/ 37 w 108"/>
                <a:gd name="T91" fmla="*/ 69 h 84"/>
                <a:gd name="T92" fmla="*/ 42 w 108"/>
                <a:gd name="T93" fmla="*/ 71 h 84"/>
                <a:gd name="T94" fmla="*/ 47 w 108"/>
                <a:gd name="T95" fmla="*/ 76 h 84"/>
                <a:gd name="T96" fmla="*/ 53 w 108"/>
                <a:gd name="T97" fmla="*/ 73 h 84"/>
                <a:gd name="T98" fmla="*/ 60 w 108"/>
                <a:gd name="T99" fmla="*/ 77 h 84"/>
                <a:gd name="T100" fmla="*/ 65 w 108"/>
                <a:gd name="T101" fmla="*/ 77 h 84"/>
                <a:gd name="T102" fmla="*/ 68 w 108"/>
                <a:gd name="T103" fmla="*/ 74 h 84"/>
                <a:gd name="T104" fmla="*/ 72 w 108"/>
                <a:gd name="T105" fmla="*/ 73 h 84"/>
                <a:gd name="T106" fmla="*/ 78 w 108"/>
                <a:gd name="T107" fmla="*/ 73 h 84"/>
                <a:gd name="T108" fmla="*/ 84 w 108"/>
                <a:gd name="T109" fmla="*/ 75 h 84"/>
                <a:gd name="T110" fmla="*/ 87 w 108"/>
                <a:gd name="T111" fmla="*/ 72 h 84"/>
                <a:gd name="T112" fmla="*/ 92 w 108"/>
                <a:gd name="T113" fmla="*/ 71 h 84"/>
                <a:gd name="T114" fmla="*/ 91 w 108"/>
                <a:gd name="T115" fmla="*/ 65 h 84"/>
                <a:gd name="T116" fmla="*/ 92 w 108"/>
                <a:gd name="T117" fmla="*/ 6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" h="84">
                  <a:moveTo>
                    <a:pt x="92" y="65"/>
                  </a:moveTo>
                  <a:cubicBezTo>
                    <a:pt x="97" y="57"/>
                    <a:pt x="97" y="57"/>
                    <a:pt x="97" y="57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106" y="26"/>
                    <a:pt x="106" y="26"/>
                    <a:pt x="106" y="26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8" y="23"/>
                    <a:pt x="105" y="22"/>
                    <a:pt x="105" y="22"/>
                  </a:cubicBezTo>
                  <a:cubicBezTo>
                    <a:pt x="105" y="22"/>
                    <a:pt x="104" y="20"/>
                    <a:pt x="104" y="20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2"/>
                    <a:pt x="27" y="72"/>
                    <a:pt x="27" y="72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60" y="77"/>
                    <a:pt x="60" y="77"/>
                    <a:pt x="60" y="77"/>
                  </a:cubicBezTo>
                  <a:cubicBezTo>
                    <a:pt x="65" y="77"/>
                    <a:pt x="65" y="77"/>
                    <a:pt x="65" y="77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84" y="75"/>
                    <a:pt x="84" y="75"/>
                    <a:pt x="84" y="75"/>
                  </a:cubicBezTo>
                  <a:cubicBezTo>
                    <a:pt x="87" y="72"/>
                    <a:pt x="87" y="72"/>
                    <a:pt x="87" y="72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2" y="6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9" name="Freeform 895">
              <a:extLst>
                <a:ext uri="{FF2B5EF4-FFF2-40B4-BE49-F238E27FC236}">
                  <a16:creationId xmlns:a16="http://schemas.microsoft.com/office/drawing/2014/main" id="{A9202AD4-813D-26B5-ACC3-FF795E0FF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3888" y="5380038"/>
              <a:ext cx="384175" cy="365125"/>
            </a:xfrm>
            <a:custGeom>
              <a:avLst/>
              <a:gdLst>
                <a:gd name="T0" fmla="*/ 35 w 92"/>
                <a:gd name="T1" fmla="*/ 83 h 88"/>
                <a:gd name="T2" fmla="*/ 35 w 92"/>
                <a:gd name="T3" fmla="*/ 81 h 88"/>
                <a:gd name="T4" fmla="*/ 36 w 92"/>
                <a:gd name="T5" fmla="*/ 81 h 88"/>
                <a:gd name="T6" fmla="*/ 39 w 92"/>
                <a:gd name="T7" fmla="*/ 83 h 88"/>
                <a:gd name="T8" fmla="*/ 39 w 92"/>
                <a:gd name="T9" fmla="*/ 87 h 88"/>
                <a:gd name="T10" fmla="*/ 42 w 92"/>
                <a:gd name="T11" fmla="*/ 87 h 88"/>
                <a:gd name="T12" fmla="*/ 44 w 92"/>
                <a:gd name="T13" fmla="*/ 88 h 88"/>
                <a:gd name="T14" fmla="*/ 45 w 92"/>
                <a:gd name="T15" fmla="*/ 88 h 88"/>
                <a:gd name="T16" fmla="*/ 47 w 92"/>
                <a:gd name="T17" fmla="*/ 88 h 88"/>
                <a:gd name="T18" fmla="*/ 49 w 92"/>
                <a:gd name="T19" fmla="*/ 87 h 88"/>
                <a:gd name="T20" fmla="*/ 51 w 92"/>
                <a:gd name="T21" fmla="*/ 88 h 88"/>
                <a:gd name="T22" fmla="*/ 53 w 92"/>
                <a:gd name="T23" fmla="*/ 85 h 88"/>
                <a:gd name="T24" fmla="*/ 56 w 92"/>
                <a:gd name="T25" fmla="*/ 84 h 88"/>
                <a:gd name="T26" fmla="*/ 56 w 92"/>
                <a:gd name="T27" fmla="*/ 36 h 88"/>
                <a:gd name="T28" fmla="*/ 63 w 92"/>
                <a:gd name="T29" fmla="*/ 35 h 88"/>
                <a:gd name="T30" fmla="*/ 63 w 92"/>
                <a:gd name="T31" fmla="*/ 9 h 88"/>
                <a:gd name="T32" fmla="*/ 79 w 92"/>
                <a:gd name="T33" fmla="*/ 7 h 88"/>
                <a:gd name="T34" fmla="*/ 81 w 92"/>
                <a:gd name="T35" fmla="*/ 10 h 88"/>
                <a:gd name="T36" fmla="*/ 85 w 92"/>
                <a:gd name="T37" fmla="*/ 7 h 88"/>
                <a:gd name="T38" fmla="*/ 87 w 92"/>
                <a:gd name="T39" fmla="*/ 7 h 88"/>
                <a:gd name="T40" fmla="*/ 87 w 92"/>
                <a:gd name="T41" fmla="*/ 7 h 88"/>
                <a:gd name="T42" fmla="*/ 90 w 92"/>
                <a:gd name="T43" fmla="*/ 5 h 88"/>
                <a:gd name="T44" fmla="*/ 92 w 92"/>
                <a:gd name="T45" fmla="*/ 5 h 88"/>
                <a:gd name="T46" fmla="*/ 90 w 92"/>
                <a:gd name="T47" fmla="*/ 4 h 88"/>
                <a:gd name="T48" fmla="*/ 85 w 92"/>
                <a:gd name="T49" fmla="*/ 3 h 88"/>
                <a:gd name="T50" fmla="*/ 79 w 92"/>
                <a:gd name="T51" fmla="*/ 4 h 88"/>
                <a:gd name="T52" fmla="*/ 64 w 92"/>
                <a:gd name="T53" fmla="*/ 7 h 88"/>
                <a:gd name="T54" fmla="*/ 61 w 92"/>
                <a:gd name="T55" fmla="*/ 7 h 88"/>
                <a:gd name="T56" fmla="*/ 58 w 92"/>
                <a:gd name="T57" fmla="*/ 6 h 88"/>
                <a:gd name="T58" fmla="*/ 48 w 92"/>
                <a:gd name="T59" fmla="*/ 6 h 88"/>
                <a:gd name="T60" fmla="*/ 45 w 92"/>
                <a:gd name="T61" fmla="*/ 3 h 88"/>
                <a:gd name="T62" fmla="*/ 15 w 92"/>
                <a:gd name="T63" fmla="*/ 3 h 88"/>
                <a:gd name="T64" fmla="*/ 11 w 92"/>
                <a:gd name="T65" fmla="*/ 0 h 88"/>
                <a:gd name="T66" fmla="*/ 9 w 92"/>
                <a:gd name="T67" fmla="*/ 0 h 88"/>
                <a:gd name="T68" fmla="*/ 5 w 92"/>
                <a:gd name="T69" fmla="*/ 2 h 88"/>
                <a:gd name="T70" fmla="*/ 4 w 92"/>
                <a:gd name="T71" fmla="*/ 1 h 88"/>
                <a:gd name="T72" fmla="*/ 2 w 92"/>
                <a:gd name="T73" fmla="*/ 1 h 88"/>
                <a:gd name="T74" fmla="*/ 1 w 92"/>
                <a:gd name="T75" fmla="*/ 1 h 88"/>
                <a:gd name="T76" fmla="*/ 1 w 92"/>
                <a:gd name="T77" fmla="*/ 2 h 88"/>
                <a:gd name="T78" fmla="*/ 1 w 92"/>
                <a:gd name="T79" fmla="*/ 2 h 88"/>
                <a:gd name="T80" fmla="*/ 1 w 92"/>
                <a:gd name="T81" fmla="*/ 6 h 88"/>
                <a:gd name="T82" fmla="*/ 1 w 92"/>
                <a:gd name="T83" fmla="*/ 7 h 88"/>
                <a:gd name="T84" fmla="*/ 1 w 92"/>
                <a:gd name="T85" fmla="*/ 9 h 88"/>
                <a:gd name="T86" fmla="*/ 5 w 92"/>
                <a:gd name="T87" fmla="*/ 13 h 88"/>
                <a:gd name="T88" fmla="*/ 8 w 92"/>
                <a:gd name="T89" fmla="*/ 19 h 88"/>
                <a:gd name="T90" fmla="*/ 11 w 92"/>
                <a:gd name="T91" fmla="*/ 23 h 88"/>
                <a:gd name="T92" fmla="*/ 11 w 92"/>
                <a:gd name="T93" fmla="*/ 25 h 88"/>
                <a:gd name="T94" fmla="*/ 16 w 92"/>
                <a:gd name="T95" fmla="*/ 34 h 88"/>
                <a:gd name="T96" fmla="*/ 18 w 92"/>
                <a:gd name="T97" fmla="*/ 37 h 88"/>
                <a:gd name="T98" fmla="*/ 20 w 92"/>
                <a:gd name="T99" fmla="*/ 43 h 88"/>
                <a:gd name="T100" fmla="*/ 20 w 92"/>
                <a:gd name="T101" fmla="*/ 47 h 88"/>
                <a:gd name="T102" fmla="*/ 20 w 92"/>
                <a:gd name="T103" fmla="*/ 51 h 88"/>
                <a:gd name="T104" fmla="*/ 19 w 92"/>
                <a:gd name="T105" fmla="*/ 52 h 88"/>
                <a:gd name="T106" fmla="*/ 22 w 92"/>
                <a:gd name="T107" fmla="*/ 58 h 88"/>
                <a:gd name="T108" fmla="*/ 22 w 92"/>
                <a:gd name="T109" fmla="*/ 60 h 88"/>
                <a:gd name="T110" fmla="*/ 22 w 92"/>
                <a:gd name="T111" fmla="*/ 66 h 88"/>
                <a:gd name="T112" fmla="*/ 24 w 92"/>
                <a:gd name="T113" fmla="*/ 70 h 88"/>
                <a:gd name="T114" fmla="*/ 25 w 92"/>
                <a:gd name="T115" fmla="*/ 76 h 88"/>
                <a:gd name="T116" fmla="*/ 32 w 92"/>
                <a:gd name="T117" fmla="*/ 86 h 88"/>
                <a:gd name="T118" fmla="*/ 34 w 92"/>
                <a:gd name="T119" fmla="*/ 84 h 88"/>
                <a:gd name="T120" fmla="*/ 35 w 92"/>
                <a:gd name="T121" fmla="*/ 8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2" h="88">
                  <a:moveTo>
                    <a:pt x="35" y="83"/>
                  </a:moveTo>
                  <a:cubicBezTo>
                    <a:pt x="35" y="83"/>
                    <a:pt x="35" y="81"/>
                    <a:pt x="35" y="81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4" y="88"/>
                    <a:pt x="45" y="88"/>
                    <a:pt x="45" y="88"/>
                  </a:cubicBezTo>
                  <a:cubicBezTo>
                    <a:pt x="45" y="88"/>
                    <a:pt x="47" y="88"/>
                    <a:pt x="47" y="88"/>
                  </a:cubicBezTo>
                  <a:cubicBezTo>
                    <a:pt x="47" y="88"/>
                    <a:pt x="48" y="87"/>
                    <a:pt x="49" y="87"/>
                  </a:cubicBezTo>
                  <a:cubicBezTo>
                    <a:pt x="49" y="87"/>
                    <a:pt x="51" y="88"/>
                    <a:pt x="51" y="88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5" y="7"/>
                    <a:pt x="85" y="7"/>
                    <a:pt x="85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2" y="5"/>
                    <a:pt x="92" y="5"/>
                    <a:pt x="92" y="5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1" y="8"/>
                    <a:pt x="1" y="9"/>
                  </a:cubicBezTo>
                  <a:cubicBezTo>
                    <a:pt x="2" y="10"/>
                    <a:pt x="4" y="11"/>
                    <a:pt x="5" y="13"/>
                  </a:cubicBezTo>
                  <a:cubicBezTo>
                    <a:pt x="6" y="14"/>
                    <a:pt x="7" y="17"/>
                    <a:pt x="8" y="19"/>
                  </a:cubicBezTo>
                  <a:cubicBezTo>
                    <a:pt x="9" y="20"/>
                    <a:pt x="9" y="22"/>
                    <a:pt x="11" y="23"/>
                  </a:cubicBezTo>
                  <a:cubicBezTo>
                    <a:pt x="11" y="24"/>
                    <a:pt x="11" y="25"/>
                    <a:pt x="11" y="25"/>
                  </a:cubicBezTo>
                  <a:cubicBezTo>
                    <a:pt x="12" y="28"/>
                    <a:pt x="14" y="31"/>
                    <a:pt x="16" y="34"/>
                  </a:cubicBezTo>
                  <a:cubicBezTo>
                    <a:pt x="16" y="35"/>
                    <a:pt x="17" y="36"/>
                    <a:pt x="18" y="37"/>
                  </a:cubicBezTo>
                  <a:cubicBezTo>
                    <a:pt x="19" y="39"/>
                    <a:pt x="21" y="40"/>
                    <a:pt x="20" y="43"/>
                  </a:cubicBezTo>
                  <a:cubicBezTo>
                    <a:pt x="19" y="44"/>
                    <a:pt x="19" y="45"/>
                    <a:pt x="20" y="47"/>
                  </a:cubicBezTo>
                  <a:cubicBezTo>
                    <a:pt x="20" y="48"/>
                    <a:pt x="20" y="49"/>
                    <a:pt x="20" y="51"/>
                  </a:cubicBezTo>
                  <a:cubicBezTo>
                    <a:pt x="19" y="51"/>
                    <a:pt x="19" y="52"/>
                    <a:pt x="19" y="52"/>
                  </a:cubicBezTo>
                  <a:cubicBezTo>
                    <a:pt x="20" y="54"/>
                    <a:pt x="21" y="56"/>
                    <a:pt x="22" y="58"/>
                  </a:cubicBezTo>
                  <a:cubicBezTo>
                    <a:pt x="22" y="59"/>
                    <a:pt x="22" y="59"/>
                    <a:pt x="22" y="60"/>
                  </a:cubicBezTo>
                  <a:cubicBezTo>
                    <a:pt x="22" y="62"/>
                    <a:pt x="22" y="64"/>
                    <a:pt x="22" y="66"/>
                  </a:cubicBezTo>
                  <a:cubicBezTo>
                    <a:pt x="23" y="67"/>
                    <a:pt x="24" y="69"/>
                    <a:pt x="24" y="70"/>
                  </a:cubicBezTo>
                  <a:cubicBezTo>
                    <a:pt x="24" y="72"/>
                    <a:pt x="24" y="74"/>
                    <a:pt x="25" y="76"/>
                  </a:cubicBezTo>
                  <a:cubicBezTo>
                    <a:pt x="26" y="80"/>
                    <a:pt x="29" y="83"/>
                    <a:pt x="32" y="86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4" y="84"/>
                    <a:pt x="35" y="83"/>
                    <a:pt x="35" y="8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0" name="Freeform 896">
              <a:extLst>
                <a:ext uri="{FF2B5EF4-FFF2-40B4-BE49-F238E27FC236}">
                  <a16:creationId xmlns:a16="http://schemas.microsoft.com/office/drawing/2014/main" id="{33754E2E-3427-DA03-A7B2-DB3EDD86C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350" y="5187950"/>
              <a:ext cx="303212" cy="490538"/>
            </a:xfrm>
            <a:custGeom>
              <a:avLst/>
              <a:gdLst>
                <a:gd name="T0" fmla="*/ 53 w 73"/>
                <a:gd name="T1" fmla="*/ 5 h 118"/>
                <a:gd name="T2" fmla="*/ 44 w 73"/>
                <a:gd name="T3" fmla="*/ 8 h 118"/>
                <a:gd name="T4" fmla="*/ 40 w 73"/>
                <a:gd name="T5" fmla="*/ 9 h 118"/>
                <a:gd name="T6" fmla="*/ 38 w 73"/>
                <a:gd name="T7" fmla="*/ 7 h 118"/>
                <a:gd name="T8" fmla="*/ 30 w 73"/>
                <a:gd name="T9" fmla="*/ 8 h 118"/>
                <a:gd name="T10" fmla="*/ 29 w 73"/>
                <a:gd name="T11" fmla="*/ 20 h 118"/>
                <a:gd name="T12" fmla="*/ 38 w 73"/>
                <a:gd name="T13" fmla="*/ 29 h 118"/>
                <a:gd name="T14" fmla="*/ 37 w 73"/>
                <a:gd name="T15" fmla="*/ 33 h 118"/>
                <a:gd name="T16" fmla="*/ 35 w 73"/>
                <a:gd name="T17" fmla="*/ 39 h 118"/>
                <a:gd name="T18" fmla="*/ 34 w 73"/>
                <a:gd name="T19" fmla="*/ 44 h 118"/>
                <a:gd name="T20" fmla="*/ 33 w 73"/>
                <a:gd name="T21" fmla="*/ 47 h 118"/>
                <a:gd name="T22" fmla="*/ 30 w 73"/>
                <a:gd name="T23" fmla="*/ 42 h 118"/>
                <a:gd name="T24" fmla="*/ 29 w 73"/>
                <a:gd name="T25" fmla="*/ 33 h 118"/>
                <a:gd name="T26" fmla="*/ 28 w 73"/>
                <a:gd name="T27" fmla="*/ 28 h 118"/>
                <a:gd name="T28" fmla="*/ 23 w 73"/>
                <a:gd name="T29" fmla="*/ 29 h 118"/>
                <a:gd name="T30" fmla="*/ 19 w 73"/>
                <a:gd name="T31" fmla="*/ 25 h 118"/>
                <a:gd name="T32" fmla="*/ 1 w 73"/>
                <a:gd name="T33" fmla="*/ 36 h 118"/>
                <a:gd name="T34" fmla="*/ 6 w 73"/>
                <a:gd name="T35" fmla="*/ 39 h 118"/>
                <a:gd name="T36" fmla="*/ 14 w 73"/>
                <a:gd name="T37" fmla="*/ 42 h 118"/>
                <a:gd name="T38" fmla="*/ 18 w 73"/>
                <a:gd name="T39" fmla="*/ 43 h 118"/>
                <a:gd name="T40" fmla="*/ 18 w 73"/>
                <a:gd name="T41" fmla="*/ 48 h 118"/>
                <a:gd name="T42" fmla="*/ 18 w 73"/>
                <a:gd name="T43" fmla="*/ 50 h 118"/>
                <a:gd name="T44" fmla="*/ 18 w 73"/>
                <a:gd name="T45" fmla="*/ 52 h 118"/>
                <a:gd name="T46" fmla="*/ 18 w 73"/>
                <a:gd name="T47" fmla="*/ 54 h 118"/>
                <a:gd name="T48" fmla="*/ 18 w 73"/>
                <a:gd name="T49" fmla="*/ 57 h 118"/>
                <a:gd name="T50" fmla="*/ 18 w 73"/>
                <a:gd name="T51" fmla="*/ 57 h 118"/>
                <a:gd name="T52" fmla="*/ 16 w 73"/>
                <a:gd name="T53" fmla="*/ 59 h 118"/>
                <a:gd name="T54" fmla="*/ 18 w 73"/>
                <a:gd name="T55" fmla="*/ 61 h 118"/>
                <a:gd name="T56" fmla="*/ 17 w 73"/>
                <a:gd name="T57" fmla="*/ 65 h 118"/>
                <a:gd name="T58" fmla="*/ 19 w 73"/>
                <a:gd name="T59" fmla="*/ 66 h 118"/>
                <a:gd name="T60" fmla="*/ 15 w 73"/>
                <a:gd name="T61" fmla="*/ 72 h 118"/>
                <a:gd name="T62" fmla="*/ 14 w 73"/>
                <a:gd name="T63" fmla="*/ 76 h 118"/>
                <a:gd name="T64" fmla="*/ 7 w 73"/>
                <a:gd name="T65" fmla="*/ 85 h 118"/>
                <a:gd name="T66" fmla="*/ 11 w 73"/>
                <a:gd name="T67" fmla="*/ 99 h 118"/>
                <a:gd name="T68" fmla="*/ 12 w 73"/>
                <a:gd name="T69" fmla="*/ 112 h 118"/>
                <a:gd name="T70" fmla="*/ 18 w 73"/>
                <a:gd name="T71" fmla="*/ 118 h 118"/>
                <a:gd name="T72" fmla="*/ 18 w 73"/>
                <a:gd name="T73" fmla="*/ 114 h 118"/>
                <a:gd name="T74" fmla="*/ 17 w 73"/>
                <a:gd name="T75" fmla="*/ 111 h 118"/>
                <a:gd name="T76" fmla="*/ 22 w 73"/>
                <a:gd name="T77" fmla="*/ 106 h 118"/>
                <a:gd name="T78" fmla="*/ 36 w 73"/>
                <a:gd name="T79" fmla="*/ 96 h 118"/>
                <a:gd name="T80" fmla="*/ 36 w 73"/>
                <a:gd name="T81" fmla="*/ 93 h 118"/>
                <a:gd name="T82" fmla="*/ 37 w 73"/>
                <a:gd name="T83" fmla="*/ 86 h 118"/>
                <a:gd name="T84" fmla="*/ 35 w 73"/>
                <a:gd name="T85" fmla="*/ 83 h 118"/>
                <a:gd name="T86" fmla="*/ 33 w 73"/>
                <a:gd name="T87" fmla="*/ 75 h 118"/>
                <a:gd name="T88" fmla="*/ 31 w 73"/>
                <a:gd name="T89" fmla="*/ 70 h 118"/>
                <a:gd name="T90" fmla="*/ 33 w 73"/>
                <a:gd name="T91" fmla="*/ 66 h 118"/>
                <a:gd name="T92" fmla="*/ 34 w 73"/>
                <a:gd name="T93" fmla="*/ 65 h 118"/>
                <a:gd name="T94" fmla="*/ 42 w 73"/>
                <a:gd name="T95" fmla="*/ 59 h 118"/>
                <a:gd name="T96" fmla="*/ 48 w 73"/>
                <a:gd name="T97" fmla="*/ 52 h 118"/>
                <a:gd name="T98" fmla="*/ 59 w 73"/>
                <a:gd name="T99" fmla="*/ 47 h 118"/>
                <a:gd name="T100" fmla="*/ 64 w 73"/>
                <a:gd name="T101" fmla="*/ 44 h 118"/>
                <a:gd name="T102" fmla="*/ 67 w 73"/>
                <a:gd name="T103" fmla="*/ 39 h 118"/>
                <a:gd name="T104" fmla="*/ 72 w 73"/>
                <a:gd name="T105" fmla="*/ 31 h 118"/>
                <a:gd name="T106" fmla="*/ 70 w 73"/>
                <a:gd name="T107" fmla="*/ 26 h 118"/>
                <a:gd name="T108" fmla="*/ 69 w 73"/>
                <a:gd name="T109" fmla="*/ 7 h 118"/>
                <a:gd name="T110" fmla="*/ 69 w 73"/>
                <a:gd name="T111" fmla="*/ 0 h 118"/>
                <a:gd name="T112" fmla="*/ 56 w 73"/>
                <a:gd name="T113" fmla="*/ 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" h="118">
                  <a:moveTo>
                    <a:pt x="56" y="7"/>
                  </a:moveTo>
                  <a:cubicBezTo>
                    <a:pt x="53" y="5"/>
                    <a:pt x="53" y="5"/>
                    <a:pt x="53" y="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50"/>
                    <a:pt x="18" y="52"/>
                    <a:pt x="18" y="52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3"/>
                    <a:pt x="18" y="54"/>
                    <a:pt x="18" y="54"/>
                  </a:cubicBezTo>
                  <a:cubicBezTo>
                    <a:pt x="18" y="54"/>
                    <a:pt x="19" y="56"/>
                    <a:pt x="19" y="56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2" y="112"/>
                    <a:pt x="12" y="112"/>
                    <a:pt x="12" y="112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8" y="118"/>
                    <a:pt x="18" y="118"/>
                    <a:pt x="18" y="118"/>
                  </a:cubicBezTo>
                  <a:cubicBezTo>
                    <a:pt x="19" y="117"/>
                    <a:pt x="19" y="116"/>
                    <a:pt x="18" y="115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7" y="114"/>
                    <a:pt x="17" y="113"/>
                    <a:pt x="17" y="113"/>
                  </a:cubicBezTo>
                  <a:cubicBezTo>
                    <a:pt x="17" y="112"/>
                    <a:pt x="17" y="111"/>
                    <a:pt x="17" y="111"/>
                  </a:cubicBezTo>
                  <a:cubicBezTo>
                    <a:pt x="18" y="109"/>
                    <a:pt x="20" y="108"/>
                    <a:pt x="20" y="107"/>
                  </a:cubicBezTo>
                  <a:cubicBezTo>
                    <a:pt x="21" y="107"/>
                    <a:pt x="21" y="107"/>
                    <a:pt x="22" y="106"/>
                  </a:cubicBezTo>
                  <a:cubicBezTo>
                    <a:pt x="24" y="106"/>
                    <a:pt x="25" y="105"/>
                    <a:pt x="27" y="104"/>
                  </a:cubicBezTo>
                  <a:cubicBezTo>
                    <a:pt x="31" y="103"/>
                    <a:pt x="35" y="102"/>
                    <a:pt x="36" y="96"/>
                  </a:cubicBezTo>
                  <a:cubicBezTo>
                    <a:pt x="34" y="97"/>
                    <a:pt x="35" y="95"/>
                    <a:pt x="35" y="94"/>
                  </a:cubicBezTo>
                  <a:cubicBezTo>
                    <a:pt x="36" y="94"/>
                    <a:pt x="36" y="94"/>
                    <a:pt x="36" y="93"/>
                  </a:cubicBezTo>
                  <a:cubicBezTo>
                    <a:pt x="36" y="92"/>
                    <a:pt x="36" y="91"/>
                    <a:pt x="36" y="90"/>
                  </a:cubicBezTo>
                  <a:cubicBezTo>
                    <a:pt x="37" y="89"/>
                    <a:pt x="37" y="88"/>
                    <a:pt x="37" y="86"/>
                  </a:cubicBezTo>
                  <a:cubicBezTo>
                    <a:pt x="37" y="85"/>
                    <a:pt x="37" y="84"/>
                    <a:pt x="35" y="84"/>
                  </a:cubicBezTo>
                  <a:cubicBezTo>
                    <a:pt x="35" y="84"/>
                    <a:pt x="35" y="83"/>
                    <a:pt x="35" y="83"/>
                  </a:cubicBezTo>
                  <a:cubicBezTo>
                    <a:pt x="35" y="82"/>
                    <a:pt x="35" y="80"/>
                    <a:pt x="34" y="80"/>
                  </a:cubicBezTo>
                  <a:cubicBezTo>
                    <a:pt x="33" y="78"/>
                    <a:pt x="33" y="77"/>
                    <a:pt x="33" y="75"/>
                  </a:cubicBezTo>
                  <a:cubicBezTo>
                    <a:pt x="33" y="74"/>
                    <a:pt x="33" y="73"/>
                    <a:pt x="32" y="73"/>
                  </a:cubicBezTo>
                  <a:cubicBezTo>
                    <a:pt x="31" y="73"/>
                    <a:pt x="31" y="71"/>
                    <a:pt x="31" y="70"/>
                  </a:cubicBezTo>
                  <a:cubicBezTo>
                    <a:pt x="31" y="70"/>
                    <a:pt x="31" y="70"/>
                    <a:pt x="31" y="69"/>
                  </a:cubicBezTo>
                  <a:cubicBezTo>
                    <a:pt x="31" y="68"/>
                    <a:pt x="32" y="67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4" y="66"/>
                    <a:pt x="34" y="65"/>
                    <a:pt x="34" y="65"/>
                  </a:cubicBezTo>
                  <a:cubicBezTo>
                    <a:pt x="36" y="64"/>
                    <a:pt x="37" y="61"/>
                    <a:pt x="40" y="60"/>
                  </a:cubicBezTo>
                  <a:cubicBezTo>
                    <a:pt x="41" y="60"/>
                    <a:pt x="41" y="60"/>
                    <a:pt x="42" y="59"/>
                  </a:cubicBezTo>
                  <a:cubicBezTo>
                    <a:pt x="42" y="58"/>
                    <a:pt x="44" y="57"/>
                    <a:pt x="45" y="55"/>
                  </a:cubicBezTo>
                  <a:cubicBezTo>
                    <a:pt x="45" y="54"/>
                    <a:pt x="47" y="53"/>
                    <a:pt x="48" y="52"/>
                  </a:cubicBezTo>
                  <a:cubicBezTo>
                    <a:pt x="49" y="51"/>
                    <a:pt x="51" y="50"/>
                    <a:pt x="53" y="49"/>
                  </a:cubicBezTo>
                  <a:cubicBezTo>
                    <a:pt x="55" y="48"/>
                    <a:pt x="57" y="47"/>
                    <a:pt x="59" y="47"/>
                  </a:cubicBezTo>
                  <a:cubicBezTo>
                    <a:pt x="59" y="46"/>
                    <a:pt x="61" y="47"/>
                    <a:pt x="61" y="46"/>
                  </a:cubicBezTo>
                  <a:cubicBezTo>
                    <a:pt x="62" y="45"/>
                    <a:pt x="63" y="44"/>
                    <a:pt x="64" y="44"/>
                  </a:cubicBezTo>
                  <a:cubicBezTo>
                    <a:pt x="65" y="43"/>
                    <a:pt x="66" y="43"/>
                    <a:pt x="66" y="41"/>
                  </a:cubicBezTo>
                  <a:cubicBezTo>
                    <a:pt x="67" y="41"/>
                    <a:pt x="67" y="40"/>
                    <a:pt x="67" y="39"/>
                  </a:cubicBezTo>
                  <a:cubicBezTo>
                    <a:pt x="69" y="38"/>
                    <a:pt x="71" y="36"/>
                    <a:pt x="71" y="34"/>
                  </a:cubicBezTo>
                  <a:cubicBezTo>
                    <a:pt x="71" y="33"/>
                    <a:pt x="71" y="32"/>
                    <a:pt x="72" y="31"/>
                  </a:cubicBezTo>
                  <a:cubicBezTo>
                    <a:pt x="72" y="30"/>
                    <a:pt x="73" y="29"/>
                    <a:pt x="72" y="29"/>
                  </a:cubicBezTo>
                  <a:cubicBezTo>
                    <a:pt x="71" y="28"/>
                    <a:pt x="71" y="27"/>
                    <a:pt x="70" y="26"/>
                  </a:cubicBezTo>
                  <a:cubicBezTo>
                    <a:pt x="70" y="21"/>
                    <a:pt x="70" y="16"/>
                    <a:pt x="70" y="11"/>
                  </a:cubicBezTo>
                  <a:cubicBezTo>
                    <a:pt x="70" y="10"/>
                    <a:pt x="70" y="9"/>
                    <a:pt x="69" y="7"/>
                  </a:cubicBezTo>
                  <a:cubicBezTo>
                    <a:pt x="69" y="7"/>
                    <a:pt x="69" y="6"/>
                    <a:pt x="70" y="6"/>
                  </a:cubicBezTo>
                  <a:cubicBezTo>
                    <a:pt x="71" y="4"/>
                    <a:pt x="70" y="1"/>
                    <a:pt x="69" y="0"/>
                  </a:cubicBezTo>
                  <a:cubicBezTo>
                    <a:pt x="66" y="2"/>
                    <a:pt x="66" y="2"/>
                    <a:pt x="66" y="2"/>
                  </a:cubicBezTo>
                  <a:lnTo>
                    <a:pt x="56" y="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1" name="Freeform 897">
              <a:extLst>
                <a:ext uri="{FF2B5EF4-FFF2-40B4-BE49-F238E27FC236}">
                  <a16:creationId xmlns:a16="http://schemas.microsoft.com/office/drawing/2014/main" id="{892E3F77-F919-7CCB-2E59-8C91B6163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388" y="3805238"/>
              <a:ext cx="341312" cy="269875"/>
            </a:xfrm>
            <a:custGeom>
              <a:avLst/>
              <a:gdLst>
                <a:gd name="T0" fmla="*/ 82 w 82"/>
                <a:gd name="T1" fmla="*/ 27 h 65"/>
                <a:gd name="T2" fmla="*/ 79 w 82"/>
                <a:gd name="T3" fmla="*/ 25 h 65"/>
                <a:gd name="T4" fmla="*/ 77 w 82"/>
                <a:gd name="T5" fmla="*/ 21 h 65"/>
                <a:gd name="T6" fmla="*/ 77 w 82"/>
                <a:gd name="T7" fmla="*/ 20 h 65"/>
                <a:gd name="T8" fmla="*/ 77 w 82"/>
                <a:gd name="T9" fmla="*/ 20 h 65"/>
                <a:gd name="T10" fmla="*/ 78 w 82"/>
                <a:gd name="T11" fmla="*/ 19 h 65"/>
                <a:gd name="T12" fmla="*/ 77 w 82"/>
                <a:gd name="T13" fmla="*/ 18 h 65"/>
                <a:gd name="T14" fmla="*/ 77 w 82"/>
                <a:gd name="T15" fmla="*/ 11 h 65"/>
                <a:gd name="T16" fmla="*/ 76 w 82"/>
                <a:gd name="T17" fmla="*/ 10 h 65"/>
                <a:gd name="T18" fmla="*/ 77 w 82"/>
                <a:gd name="T19" fmla="*/ 9 h 65"/>
                <a:gd name="T20" fmla="*/ 74 w 82"/>
                <a:gd name="T21" fmla="*/ 7 h 65"/>
                <a:gd name="T22" fmla="*/ 74 w 82"/>
                <a:gd name="T23" fmla="*/ 7 h 65"/>
                <a:gd name="T24" fmla="*/ 73 w 82"/>
                <a:gd name="T25" fmla="*/ 6 h 65"/>
                <a:gd name="T26" fmla="*/ 69 w 82"/>
                <a:gd name="T27" fmla="*/ 4 h 65"/>
                <a:gd name="T28" fmla="*/ 67 w 82"/>
                <a:gd name="T29" fmla="*/ 6 h 65"/>
                <a:gd name="T30" fmla="*/ 66 w 82"/>
                <a:gd name="T31" fmla="*/ 6 h 65"/>
                <a:gd name="T32" fmla="*/ 60 w 82"/>
                <a:gd name="T33" fmla="*/ 6 h 65"/>
                <a:gd name="T34" fmla="*/ 59 w 82"/>
                <a:gd name="T35" fmla="*/ 6 h 65"/>
                <a:gd name="T36" fmla="*/ 57 w 82"/>
                <a:gd name="T37" fmla="*/ 6 h 65"/>
                <a:gd name="T38" fmla="*/ 53 w 82"/>
                <a:gd name="T39" fmla="*/ 0 h 65"/>
                <a:gd name="T40" fmla="*/ 53 w 82"/>
                <a:gd name="T41" fmla="*/ 0 h 65"/>
                <a:gd name="T42" fmla="*/ 48 w 82"/>
                <a:gd name="T43" fmla="*/ 3 h 65"/>
                <a:gd name="T44" fmla="*/ 45 w 82"/>
                <a:gd name="T45" fmla="*/ 11 h 65"/>
                <a:gd name="T46" fmla="*/ 42 w 82"/>
                <a:gd name="T47" fmla="*/ 16 h 65"/>
                <a:gd name="T48" fmla="*/ 37 w 82"/>
                <a:gd name="T49" fmla="*/ 19 h 65"/>
                <a:gd name="T50" fmla="*/ 33 w 82"/>
                <a:gd name="T51" fmla="*/ 21 h 65"/>
                <a:gd name="T52" fmla="*/ 31 w 82"/>
                <a:gd name="T53" fmla="*/ 22 h 65"/>
                <a:gd name="T54" fmla="*/ 27 w 82"/>
                <a:gd name="T55" fmla="*/ 26 h 65"/>
                <a:gd name="T56" fmla="*/ 26 w 82"/>
                <a:gd name="T57" fmla="*/ 29 h 65"/>
                <a:gd name="T58" fmla="*/ 26 w 82"/>
                <a:gd name="T59" fmla="*/ 32 h 65"/>
                <a:gd name="T60" fmla="*/ 23 w 82"/>
                <a:gd name="T61" fmla="*/ 35 h 65"/>
                <a:gd name="T62" fmla="*/ 23 w 82"/>
                <a:gd name="T63" fmla="*/ 43 h 65"/>
                <a:gd name="T64" fmla="*/ 24 w 82"/>
                <a:gd name="T65" fmla="*/ 47 h 65"/>
                <a:gd name="T66" fmla="*/ 23 w 82"/>
                <a:gd name="T67" fmla="*/ 48 h 65"/>
                <a:gd name="T68" fmla="*/ 19 w 82"/>
                <a:gd name="T69" fmla="*/ 54 h 65"/>
                <a:gd name="T70" fmla="*/ 12 w 82"/>
                <a:gd name="T71" fmla="*/ 60 h 65"/>
                <a:gd name="T72" fmla="*/ 5 w 82"/>
                <a:gd name="T73" fmla="*/ 63 h 65"/>
                <a:gd name="T74" fmla="*/ 0 w 82"/>
                <a:gd name="T75" fmla="*/ 65 h 65"/>
                <a:gd name="T76" fmla="*/ 30 w 82"/>
                <a:gd name="T77" fmla="*/ 65 h 65"/>
                <a:gd name="T78" fmla="*/ 30 w 82"/>
                <a:gd name="T79" fmla="*/ 57 h 65"/>
                <a:gd name="T80" fmla="*/ 36 w 82"/>
                <a:gd name="T81" fmla="*/ 52 h 65"/>
                <a:gd name="T82" fmla="*/ 40 w 82"/>
                <a:gd name="T83" fmla="*/ 51 h 65"/>
                <a:gd name="T84" fmla="*/ 43 w 82"/>
                <a:gd name="T85" fmla="*/ 51 h 65"/>
                <a:gd name="T86" fmla="*/ 49 w 82"/>
                <a:gd name="T87" fmla="*/ 50 h 65"/>
                <a:gd name="T88" fmla="*/ 51 w 82"/>
                <a:gd name="T89" fmla="*/ 51 h 65"/>
                <a:gd name="T90" fmla="*/ 55 w 82"/>
                <a:gd name="T91" fmla="*/ 46 h 65"/>
                <a:gd name="T92" fmla="*/ 59 w 82"/>
                <a:gd name="T93" fmla="*/ 43 h 65"/>
                <a:gd name="T94" fmla="*/ 64 w 82"/>
                <a:gd name="T95" fmla="*/ 42 h 65"/>
                <a:gd name="T96" fmla="*/ 64 w 82"/>
                <a:gd name="T97" fmla="*/ 40 h 65"/>
                <a:gd name="T98" fmla="*/ 64 w 82"/>
                <a:gd name="T99" fmla="*/ 39 h 65"/>
                <a:gd name="T100" fmla="*/ 63 w 82"/>
                <a:gd name="T101" fmla="*/ 37 h 65"/>
                <a:gd name="T102" fmla="*/ 64 w 82"/>
                <a:gd name="T103" fmla="*/ 34 h 65"/>
                <a:gd name="T104" fmla="*/ 69 w 82"/>
                <a:gd name="T105" fmla="*/ 33 h 65"/>
                <a:gd name="T106" fmla="*/ 69 w 82"/>
                <a:gd name="T107" fmla="*/ 30 h 65"/>
                <a:gd name="T108" fmla="*/ 77 w 82"/>
                <a:gd name="T109" fmla="*/ 30 h 65"/>
                <a:gd name="T110" fmla="*/ 81 w 82"/>
                <a:gd name="T111" fmla="*/ 31 h 65"/>
                <a:gd name="T112" fmla="*/ 81 w 82"/>
                <a:gd name="T113" fmla="*/ 30 h 65"/>
                <a:gd name="T114" fmla="*/ 80 w 82"/>
                <a:gd name="T115" fmla="*/ 29 h 65"/>
                <a:gd name="T116" fmla="*/ 82 w 82"/>
                <a:gd name="T117" fmla="*/ 2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2" h="65">
                  <a:moveTo>
                    <a:pt x="82" y="27"/>
                  </a:moveTo>
                  <a:cubicBezTo>
                    <a:pt x="79" y="25"/>
                    <a:pt x="79" y="25"/>
                    <a:pt x="79" y="25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0" y="7"/>
                    <a:pt x="70" y="7"/>
                    <a:pt x="69" y="4"/>
                  </a:cubicBezTo>
                  <a:cubicBezTo>
                    <a:pt x="68" y="5"/>
                    <a:pt x="68" y="6"/>
                    <a:pt x="67" y="6"/>
                  </a:cubicBezTo>
                  <a:cubicBezTo>
                    <a:pt x="67" y="6"/>
                    <a:pt x="66" y="6"/>
                    <a:pt x="66" y="6"/>
                  </a:cubicBezTo>
                  <a:cubicBezTo>
                    <a:pt x="64" y="6"/>
                    <a:pt x="62" y="5"/>
                    <a:pt x="60" y="6"/>
                  </a:cubicBezTo>
                  <a:cubicBezTo>
                    <a:pt x="60" y="7"/>
                    <a:pt x="59" y="7"/>
                    <a:pt x="59" y="6"/>
                  </a:cubicBezTo>
                  <a:cubicBezTo>
                    <a:pt x="58" y="6"/>
                    <a:pt x="57" y="6"/>
                    <a:pt x="57" y="6"/>
                  </a:cubicBezTo>
                  <a:cubicBezTo>
                    <a:pt x="56" y="4"/>
                    <a:pt x="53" y="3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2" y="0"/>
                    <a:pt x="48" y="2"/>
                    <a:pt x="48" y="3"/>
                  </a:cubicBezTo>
                  <a:cubicBezTo>
                    <a:pt x="48" y="5"/>
                    <a:pt x="47" y="8"/>
                    <a:pt x="45" y="11"/>
                  </a:cubicBezTo>
                  <a:cubicBezTo>
                    <a:pt x="44" y="13"/>
                    <a:pt x="44" y="15"/>
                    <a:pt x="42" y="16"/>
                  </a:cubicBezTo>
                  <a:cubicBezTo>
                    <a:pt x="41" y="17"/>
                    <a:pt x="39" y="18"/>
                    <a:pt x="37" y="19"/>
                  </a:cubicBezTo>
                  <a:cubicBezTo>
                    <a:pt x="36" y="20"/>
                    <a:pt x="34" y="20"/>
                    <a:pt x="33" y="21"/>
                  </a:cubicBezTo>
                  <a:cubicBezTo>
                    <a:pt x="32" y="21"/>
                    <a:pt x="31" y="21"/>
                    <a:pt x="31" y="22"/>
                  </a:cubicBezTo>
                  <a:cubicBezTo>
                    <a:pt x="30" y="24"/>
                    <a:pt x="29" y="25"/>
                    <a:pt x="27" y="26"/>
                  </a:cubicBezTo>
                  <a:cubicBezTo>
                    <a:pt x="27" y="27"/>
                    <a:pt x="26" y="28"/>
                    <a:pt x="26" y="29"/>
                  </a:cubicBezTo>
                  <a:cubicBezTo>
                    <a:pt x="26" y="30"/>
                    <a:pt x="26" y="31"/>
                    <a:pt x="26" y="32"/>
                  </a:cubicBezTo>
                  <a:cubicBezTo>
                    <a:pt x="24" y="33"/>
                    <a:pt x="24" y="34"/>
                    <a:pt x="23" y="35"/>
                  </a:cubicBezTo>
                  <a:cubicBezTo>
                    <a:pt x="22" y="38"/>
                    <a:pt x="22" y="41"/>
                    <a:pt x="23" y="43"/>
                  </a:cubicBezTo>
                  <a:cubicBezTo>
                    <a:pt x="23" y="44"/>
                    <a:pt x="24" y="45"/>
                    <a:pt x="24" y="47"/>
                  </a:cubicBezTo>
                  <a:cubicBezTo>
                    <a:pt x="23" y="47"/>
                    <a:pt x="23" y="48"/>
                    <a:pt x="23" y="48"/>
                  </a:cubicBezTo>
                  <a:cubicBezTo>
                    <a:pt x="21" y="50"/>
                    <a:pt x="21" y="52"/>
                    <a:pt x="19" y="54"/>
                  </a:cubicBezTo>
                  <a:cubicBezTo>
                    <a:pt x="17" y="56"/>
                    <a:pt x="13" y="57"/>
                    <a:pt x="12" y="60"/>
                  </a:cubicBezTo>
                  <a:cubicBezTo>
                    <a:pt x="9" y="61"/>
                    <a:pt x="7" y="63"/>
                    <a:pt x="5" y="63"/>
                  </a:cubicBezTo>
                  <a:cubicBezTo>
                    <a:pt x="3" y="63"/>
                    <a:pt x="1" y="63"/>
                    <a:pt x="0" y="65"/>
                  </a:cubicBezTo>
                  <a:cubicBezTo>
                    <a:pt x="30" y="65"/>
                    <a:pt x="30" y="65"/>
                    <a:pt x="30" y="6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6"/>
                    <a:pt x="59" y="43"/>
                    <a:pt x="59" y="43"/>
                  </a:cubicBezTo>
                  <a:cubicBezTo>
                    <a:pt x="60" y="43"/>
                    <a:pt x="64" y="42"/>
                    <a:pt x="64" y="42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80" y="29"/>
                    <a:pt x="80" y="29"/>
                    <a:pt x="80" y="29"/>
                  </a:cubicBezTo>
                  <a:lnTo>
                    <a:pt x="82" y="2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2" name="Freeform 898">
              <a:extLst>
                <a:ext uri="{FF2B5EF4-FFF2-40B4-BE49-F238E27FC236}">
                  <a16:creationId xmlns:a16="http://schemas.microsoft.com/office/drawing/2014/main" id="{4121D4CC-07E8-DEB1-03B4-4B16BA97A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4525" y="5470525"/>
              <a:ext cx="12700" cy="17463"/>
            </a:xfrm>
            <a:custGeom>
              <a:avLst/>
              <a:gdLst>
                <a:gd name="T0" fmla="*/ 3 w 3"/>
                <a:gd name="T1" fmla="*/ 2 h 4"/>
                <a:gd name="T2" fmla="*/ 2 w 3"/>
                <a:gd name="T3" fmla="*/ 0 h 4"/>
                <a:gd name="T4" fmla="*/ 0 w 3"/>
                <a:gd name="T5" fmla="*/ 3 h 4"/>
                <a:gd name="T6" fmla="*/ 1 w 3"/>
                <a:gd name="T7" fmla="*/ 4 h 4"/>
                <a:gd name="T8" fmla="*/ 3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0" y="2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2"/>
                    <a:pt x="3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3" name="Freeform 899">
              <a:extLst>
                <a:ext uri="{FF2B5EF4-FFF2-40B4-BE49-F238E27FC236}">
                  <a16:creationId xmlns:a16="http://schemas.microsoft.com/office/drawing/2014/main" id="{BF393FC8-ADE8-DB03-8FC3-B55354426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087813"/>
              <a:ext cx="346075" cy="379413"/>
            </a:xfrm>
            <a:custGeom>
              <a:avLst/>
              <a:gdLst>
                <a:gd name="T0" fmla="*/ 35 w 83"/>
                <a:gd name="T1" fmla="*/ 91 h 91"/>
                <a:gd name="T2" fmla="*/ 35 w 83"/>
                <a:gd name="T3" fmla="*/ 89 h 91"/>
                <a:gd name="T4" fmla="*/ 35 w 83"/>
                <a:gd name="T5" fmla="*/ 87 h 91"/>
                <a:gd name="T6" fmla="*/ 36 w 83"/>
                <a:gd name="T7" fmla="*/ 86 h 91"/>
                <a:gd name="T8" fmla="*/ 38 w 83"/>
                <a:gd name="T9" fmla="*/ 85 h 91"/>
                <a:gd name="T10" fmla="*/ 41 w 83"/>
                <a:gd name="T11" fmla="*/ 89 h 91"/>
                <a:gd name="T12" fmla="*/ 43 w 83"/>
                <a:gd name="T13" fmla="*/ 87 h 91"/>
                <a:gd name="T14" fmla="*/ 52 w 83"/>
                <a:gd name="T15" fmla="*/ 87 h 91"/>
                <a:gd name="T16" fmla="*/ 52 w 83"/>
                <a:gd name="T17" fmla="*/ 85 h 91"/>
                <a:gd name="T18" fmla="*/ 52 w 83"/>
                <a:gd name="T19" fmla="*/ 86 h 91"/>
                <a:gd name="T20" fmla="*/ 78 w 83"/>
                <a:gd name="T21" fmla="*/ 86 h 91"/>
                <a:gd name="T22" fmla="*/ 79 w 83"/>
                <a:gd name="T23" fmla="*/ 81 h 91"/>
                <a:gd name="T24" fmla="*/ 79 w 83"/>
                <a:gd name="T25" fmla="*/ 80 h 91"/>
                <a:gd name="T26" fmla="*/ 77 w 83"/>
                <a:gd name="T27" fmla="*/ 79 h 91"/>
                <a:gd name="T28" fmla="*/ 71 w 83"/>
                <a:gd name="T29" fmla="*/ 17 h 91"/>
                <a:gd name="T30" fmla="*/ 83 w 83"/>
                <a:gd name="T31" fmla="*/ 17 h 91"/>
                <a:gd name="T32" fmla="*/ 57 w 83"/>
                <a:gd name="T33" fmla="*/ 0 h 91"/>
                <a:gd name="T34" fmla="*/ 57 w 83"/>
                <a:gd name="T35" fmla="*/ 10 h 91"/>
                <a:gd name="T36" fmla="*/ 34 w 83"/>
                <a:gd name="T37" fmla="*/ 10 h 91"/>
                <a:gd name="T38" fmla="*/ 34 w 83"/>
                <a:gd name="T39" fmla="*/ 29 h 91"/>
                <a:gd name="T40" fmla="*/ 30 w 83"/>
                <a:gd name="T41" fmla="*/ 30 h 91"/>
                <a:gd name="T42" fmla="*/ 26 w 83"/>
                <a:gd name="T43" fmla="*/ 33 h 91"/>
                <a:gd name="T44" fmla="*/ 27 w 83"/>
                <a:gd name="T45" fmla="*/ 44 h 91"/>
                <a:gd name="T46" fmla="*/ 1 w 83"/>
                <a:gd name="T47" fmla="*/ 45 h 91"/>
                <a:gd name="T48" fmla="*/ 0 w 83"/>
                <a:gd name="T49" fmla="*/ 49 h 91"/>
                <a:gd name="T50" fmla="*/ 1 w 83"/>
                <a:gd name="T51" fmla="*/ 47 h 91"/>
                <a:gd name="T52" fmla="*/ 1 w 83"/>
                <a:gd name="T53" fmla="*/ 47 h 91"/>
                <a:gd name="T54" fmla="*/ 5 w 83"/>
                <a:gd name="T55" fmla="*/ 52 h 91"/>
                <a:gd name="T56" fmla="*/ 5 w 83"/>
                <a:gd name="T57" fmla="*/ 58 h 91"/>
                <a:gd name="T58" fmla="*/ 5 w 83"/>
                <a:gd name="T59" fmla="*/ 59 h 91"/>
                <a:gd name="T60" fmla="*/ 5 w 83"/>
                <a:gd name="T61" fmla="*/ 61 h 91"/>
                <a:gd name="T62" fmla="*/ 6 w 83"/>
                <a:gd name="T63" fmla="*/ 62 h 91"/>
                <a:gd name="T64" fmla="*/ 7 w 83"/>
                <a:gd name="T65" fmla="*/ 65 h 91"/>
                <a:gd name="T66" fmla="*/ 7 w 83"/>
                <a:gd name="T67" fmla="*/ 73 h 91"/>
                <a:gd name="T68" fmla="*/ 6 w 83"/>
                <a:gd name="T69" fmla="*/ 74 h 91"/>
                <a:gd name="T70" fmla="*/ 5 w 83"/>
                <a:gd name="T71" fmla="*/ 78 h 91"/>
                <a:gd name="T72" fmla="*/ 4 w 83"/>
                <a:gd name="T73" fmla="*/ 81 h 91"/>
                <a:gd name="T74" fmla="*/ 5 w 83"/>
                <a:gd name="T75" fmla="*/ 79 h 91"/>
                <a:gd name="T76" fmla="*/ 9 w 83"/>
                <a:gd name="T77" fmla="*/ 80 h 91"/>
                <a:gd name="T78" fmla="*/ 14 w 83"/>
                <a:gd name="T79" fmla="*/ 78 h 91"/>
                <a:gd name="T80" fmla="*/ 18 w 83"/>
                <a:gd name="T81" fmla="*/ 78 h 91"/>
                <a:gd name="T82" fmla="*/ 21 w 83"/>
                <a:gd name="T83" fmla="*/ 81 h 91"/>
                <a:gd name="T84" fmla="*/ 24 w 83"/>
                <a:gd name="T85" fmla="*/ 82 h 91"/>
                <a:gd name="T86" fmla="*/ 25 w 83"/>
                <a:gd name="T87" fmla="*/ 82 h 91"/>
                <a:gd name="T88" fmla="*/ 25 w 83"/>
                <a:gd name="T89" fmla="*/ 85 h 91"/>
                <a:gd name="T90" fmla="*/ 28 w 83"/>
                <a:gd name="T91" fmla="*/ 86 h 91"/>
                <a:gd name="T92" fmla="*/ 29 w 83"/>
                <a:gd name="T93" fmla="*/ 89 h 91"/>
                <a:gd name="T94" fmla="*/ 32 w 83"/>
                <a:gd name="T95" fmla="*/ 91 h 91"/>
                <a:gd name="T96" fmla="*/ 34 w 83"/>
                <a:gd name="T97" fmla="*/ 91 h 91"/>
                <a:gd name="T98" fmla="*/ 35 w 83"/>
                <a:gd name="T99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3" h="91">
                  <a:moveTo>
                    <a:pt x="35" y="91"/>
                  </a:moveTo>
                  <a:cubicBezTo>
                    <a:pt x="35" y="91"/>
                    <a:pt x="35" y="89"/>
                    <a:pt x="35" y="89"/>
                  </a:cubicBezTo>
                  <a:cubicBezTo>
                    <a:pt x="35" y="89"/>
                    <a:pt x="35" y="88"/>
                    <a:pt x="35" y="87"/>
                  </a:cubicBezTo>
                  <a:cubicBezTo>
                    <a:pt x="36" y="87"/>
                    <a:pt x="36" y="86"/>
                    <a:pt x="36" y="86"/>
                  </a:cubicBezTo>
                  <a:cubicBezTo>
                    <a:pt x="38" y="85"/>
                    <a:pt x="38" y="85"/>
                    <a:pt x="38" y="85"/>
                  </a:cubicBezTo>
                  <a:cubicBezTo>
                    <a:pt x="41" y="89"/>
                    <a:pt x="41" y="89"/>
                    <a:pt x="41" y="89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78" y="86"/>
                    <a:pt x="78" y="86"/>
                    <a:pt x="78" y="86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0"/>
                    <a:pt x="79" y="80"/>
                  </a:cubicBezTo>
                  <a:cubicBezTo>
                    <a:pt x="79" y="80"/>
                    <a:pt x="77" y="79"/>
                    <a:pt x="77" y="79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0" y="46"/>
                    <a:pt x="0" y="47"/>
                    <a:pt x="0" y="49"/>
                  </a:cubicBezTo>
                  <a:cubicBezTo>
                    <a:pt x="1" y="48"/>
                    <a:pt x="0" y="47"/>
                    <a:pt x="1" y="47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2" y="49"/>
                    <a:pt x="4" y="50"/>
                    <a:pt x="5" y="52"/>
                  </a:cubicBezTo>
                  <a:cubicBezTo>
                    <a:pt x="6" y="54"/>
                    <a:pt x="6" y="56"/>
                    <a:pt x="5" y="58"/>
                  </a:cubicBezTo>
                  <a:cubicBezTo>
                    <a:pt x="4" y="58"/>
                    <a:pt x="4" y="58"/>
                    <a:pt x="5" y="59"/>
                  </a:cubicBezTo>
                  <a:cubicBezTo>
                    <a:pt x="4" y="60"/>
                    <a:pt x="4" y="61"/>
                    <a:pt x="5" y="61"/>
                  </a:cubicBezTo>
                  <a:cubicBezTo>
                    <a:pt x="6" y="61"/>
                    <a:pt x="6" y="62"/>
                    <a:pt x="6" y="62"/>
                  </a:cubicBezTo>
                  <a:cubicBezTo>
                    <a:pt x="6" y="63"/>
                    <a:pt x="7" y="64"/>
                    <a:pt x="7" y="65"/>
                  </a:cubicBezTo>
                  <a:cubicBezTo>
                    <a:pt x="7" y="68"/>
                    <a:pt x="7" y="70"/>
                    <a:pt x="7" y="73"/>
                  </a:cubicBezTo>
                  <a:cubicBezTo>
                    <a:pt x="6" y="73"/>
                    <a:pt x="6" y="74"/>
                    <a:pt x="6" y="74"/>
                  </a:cubicBezTo>
                  <a:cubicBezTo>
                    <a:pt x="6" y="75"/>
                    <a:pt x="5" y="77"/>
                    <a:pt x="5" y="78"/>
                  </a:cubicBezTo>
                  <a:cubicBezTo>
                    <a:pt x="5" y="79"/>
                    <a:pt x="4" y="80"/>
                    <a:pt x="4" y="8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24" y="82"/>
                    <a:pt x="24" y="82"/>
                    <a:pt x="24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32" y="91"/>
                    <a:pt x="32" y="91"/>
                    <a:pt x="32" y="91"/>
                  </a:cubicBezTo>
                  <a:cubicBezTo>
                    <a:pt x="34" y="91"/>
                    <a:pt x="34" y="91"/>
                    <a:pt x="34" y="91"/>
                  </a:cubicBezTo>
                  <a:lnTo>
                    <a:pt x="35" y="9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" name="Freeform 900">
              <a:extLst>
                <a:ext uri="{FF2B5EF4-FFF2-40B4-BE49-F238E27FC236}">
                  <a16:creationId xmlns:a16="http://schemas.microsoft.com/office/drawing/2014/main" id="{DEEDD3C7-E7FB-0C0C-09F1-11C77CF9B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025" y="4159250"/>
              <a:ext cx="466725" cy="446088"/>
            </a:xfrm>
            <a:custGeom>
              <a:avLst/>
              <a:gdLst>
                <a:gd name="T0" fmla="*/ 107 w 112"/>
                <a:gd name="T1" fmla="*/ 70 h 107"/>
                <a:gd name="T2" fmla="*/ 112 w 112"/>
                <a:gd name="T3" fmla="*/ 63 h 107"/>
                <a:gd name="T4" fmla="*/ 106 w 112"/>
                <a:gd name="T5" fmla="*/ 44 h 107"/>
                <a:gd name="T6" fmla="*/ 105 w 112"/>
                <a:gd name="T7" fmla="*/ 38 h 107"/>
                <a:gd name="T8" fmla="*/ 100 w 112"/>
                <a:gd name="T9" fmla="*/ 37 h 107"/>
                <a:gd name="T10" fmla="*/ 99 w 112"/>
                <a:gd name="T11" fmla="*/ 35 h 107"/>
                <a:gd name="T12" fmla="*/ 94 w 112"/>
                <a:gd name="T13" fmla="*/ 33 h 107"/>
                <a:gd name="T14" fmla="*/ 91 w 112"/>
                <a:gd name="T15" fmla="*/ 29 h 107"/>
                <a:gd name="T16" fmla="*/ 39 w 112"/>
                <a:gd name="T17" fmla="*/ 0 h 107"/>
                <a:gd name="T18" fmla="*/ 47 w 112"/>
                <a:gd name="T19" fmla="*/ 63 h 107"/>
                <a:gd name="T20" fmla="*/ 46 w 112"/>
                <a:gd name="T21" fmla="*/ 69 h 107"/>
                <a:gd name="T22" fmla="*/ 20 w 112"/>
                <a:gd name="T23" fmla="*/ 68 h 107"/>
                <a:gd name="T24" fmla="*/ 11 w 112"/>
                <a:gd name="T25" fmla="*/ 70 h 107"/>
                <a:gd name="T26" fmla="*/ 6 w 112"/>
                <a:gd name="T27" fmla="*/ 68 h 107"/>
                <a:gd name="T28" fmla="*/ 3 w 112"/>
                <a:gd name="T29" fmla="*/ 70 h 107"/>
                <a:gd name="T30" fmla="*/ 3 w 112"/>
                <a:gd name="T31" fmla="*/ 74 h 107"/>
                <a:gd name="T32" fmla="*/ 0 w 112"/>
                <a:gd name="T33" fmla="*/ 74 h 107"/>
                <a:gd name="T34" fmla="*/ 2 w 112"/>
                <a:gd name="T35" fmla="*/ 78 h 107"/>
                <a:gd name="T36" fmla="*/ 2 w 112"/>
                <a:gd name="T37" fmla="*/ 82 h 107"/>
                <a:gd name="T38" fmla="*/ 5 w 112"/>
                <a:gd name="T39" fmla="*/ 84 h 107"/>
                <a:gd name="T40" fmla="*/ 6 w 112"/>
                <a:gd name="T41" fmla="*/ 88 h 107"/>
                <a:gd name="T42" fmla="*/ 6 w 112"/>
                <a:gd name="T43" fmla="*/ 91 h 107"/>
                <a:gd name="T44" fmla="*/ 7 w 112"/>
                <a:gd name="T45" fmla="*/ 94 h 107"/>
                <a:gd name="T46" fmla="*/ 11 w 112"/>
                <a:gd name="T47" fmla="*/ 94 h 107"/>
                <a:gd name="T48" fmla="*/ 13 w 112"/>
                <a:gd name="T49" fmla="*/ 92 h 107"/>
                <a:gd name="T50" fmla="*/ 18 w 112"/>
                <a:gd name="T51" fmla="*/ 93 h 107"/>
                <a:gd name="T52" fmla="*/ 20 w 112"/>
                <a:gd name="T53" fmla="*/ 92 h 107"/>
                <a:gd name="T54" fmla="*/ 20 w 112"/>
                <a:gd name="T55" fmla="*/ 90 h 107"/>
                <a:gd name="T56" fmla="*/ 24 w 112"/>
                <a:gd name="T57" fmla="*/ 94 h 107"/>
                <a:gd name="T58" fmla="*/ 23 w 112"/>
                <a:gd name="T59" fmla="*/ 96 h 107"/>
                <a:gd name="T60" fmla="*/ 24 w 112"/>
                <a:gd name="T61" fmla="*/ 101 h 107"/>
                <a:gd name="T62" fmla="*/ 27 w 112"/>
                <a:gd name="T63" fmla="*/ 103 h 107"/>
                <a:gd name="T64" fmla="*/ 29 w 112"/>
                <a:gd name="T65" fmla="*/ 107 h 107"/>
                <a:gd name="T66" fmla="*/ 35 w 112"/>
                <a:gd name="T67" fmla="*/ 107 h 107"/>
                <a:gd name="T68" fmla="*/ 38 w 112"/>
                <a:gd name="T69" fmla="*/ 105 h 107"/>
                <a:gd name="T70" fmla="*/ 40 w 112"/>
                <a:gd name="T71" fmla="*/ 104 h 107"/>
                <a:gd name="T72" fmla="*/ 41 w 112"/>
                <a:gd name="T73" fmla="*/ 102 h 107"/>
                <a:gd name="T74" fmla="*/ 43 w 112"/>
                <a:gd name="T75" fmla="*/ 106 h 107"/>
                <a:gd name="T76" fmla="*/ 46 w 112"/>
                <a:gd name="T77" fmla="*/ 104 h 107"/>
                <a:gd name="T78" fmla="*/ 47 w 112"/>
                <a:gd name="T79" fmla="*/ 101 h 107"/>
                <a:gd name="T80" fmla="*/ 48 w 112"/>
                <a:gd name="T81" fmla="*/ 98 h 107"/>
                <a:gd name="T82" fmla="*/ 47 w 112"/>
                <a:gd name="T83" fmla="*/ 95 h 107"/>
                <a:gd name="T84" fmla="*/ 54 w 112"/>
                <a:gd name="T85" fmla="*/ 91 h 107"/>
                <a:gd name="T86" fmla="*/ 55 w 112"/>
                <a:gd name="T87" fmla="*/ 89 h 107"/>
                <a:gd name="T88" fmla="*/ 54 w 112"/>
                <a:gd name="T89" fmla="*/ 86 h 107"/>
                <a:gd name="T90" fmla="*/ 57 w 112"/>
                <a:gd name="T91" fmla="*/ 84 h 107"/>
                <a:gd name="T92" fmla="*/ 60 w 112"/>
                <a:gd name="T93" fmla="*/ 85 h 107"/>
                <a:gd name="T94" fmla="*/ 61 w 112"/>
                <a:gd name="T95" fmla="*/ 82 h 107"/>
                <a:gd name="T96" fmla="*/ 64 w 112"/>
                <a:gd name="T97" fmla="*/ 80 h 107"/>
                <a:gd name="T98" fmla="*/ 66 w 112"/>
                <a:gd name="T99" fmla="*/ 78 h 107"/>
                <a:gd name="T100" fmla="*/ 70 w 112"/>
                <a:gd name="T101" fmla="*/ 78 h 107"/>
                <a:gd name="T102" fmla="*/ 76 w 112"/>
                <a:gd name="T103" fmla="*/ 74 h 107"/>
                <a:gd name="T104" fmla="*/ 85 w 112"/>
                <a:gd name="T105" fmla="*/ 73 h 107"/>
                <a:gd name="T106" fmla="*/ 93 w 112"/>
                <a:gd name="T107" fmla="*/ 71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107">
                  <a:moveTo>
                    <a:pt x="93" y="71"/>
                  </a:moveTo>
                  <a:cubicBezTo>
                    <a:pt x="107" y="70"/>
                    <a:pt x="107" y="70"/>
                    <a:pt x="107" y="70"/>
                  </a:cubicBezTo>
                  <a:cubicBezTo>
                    <a:pt x="110" y="67"/>
                    <a:pt x="110" y="67"/>
                    <a:pt x="110" y="67"/>
                  </a:cubicBezTo>
                  <a:cubicBezTo>
                    <a:pt x="112" y="63"/>
                    <a:pt x="112" y="63"/>
                    <a:pt x="112" y="63"/>
                  </a:cubicBezTo>
                  <a:cubicBezTo>
                    <a:pt x="112" y="43"/>
                    <a:pt x="112" y="43"/>
                    <a:pt x="112" y="43"/>
                  </a:cubicBezTo>
                  <a:cubicBezTo>
                    <a:pt x="106" y="44"/>
                    <a:pt x="106" y="44"/>
                    <a:pt x="106" y="44"/>
                  </a:cubicBezTo>
                  <a:cubicBezTo>
                    <a:pt x="105" y="44"/>
                    <a:pt x="105" y="44"/>
                    <a:pt x="105" y="44"/>
                  </a:cubicBezTo>
                  <a:cubicBezTo>
                    <a:pt x="105" y="38"/>
                    <a:pt x="105" y="38"/>
                    <a:pt x="105" y="38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100" y="37"/>
                    <a:pt x="100" y="37"/>
                    <a:pt x="100" y="37"/>
                  </a:cubicBezTo>
                  <a:cubicBezTo>
                    <a:pt x="99" y="37"/>
                    <a:pt x="99" y="37"/>
                    <a:pt x="99" y="37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5" y="62"/>
                    <a:pt x="47" y="63"/>
                    <a:pt x="47" y="63"/>
                  </a:cubicBezTo>
                  <a:cubicBezTo>
                    <a:pt x="47" y="63"/>
                    <a:pt x="47" y="64"/>
                    <a:pt x="47" y="64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9"/>
                    <a:pt x="4" y="70"/>
                    <a:pt x="3" y="70"/>
                  </a:cubicBezTo>
                  <a:cubicBezTo>
                    <a:pt x="3" y="71"/>
                    <a:pt x="3" y="72"/>
                    <a:pt x="3" y="72"/>
                  </a:cubicBezTo>
                  <a:cubicBezTo>
                    <a:pt x="3" y="72"/>
                    <a:pt x="3" y="74"/>
                    <a:pt x="3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3" y="92"/>
                    <a:pt x="13" y="92"/>
                    <a:pt x="13" y="92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18" y="92"/>
                    <a:pt x="18" y="92"/>
                    <a:pt x="18" y="92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20" y="90"/>
                    <a:pt x="20" y="90"/>
                    <a:pt x="20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4" y="94"/>
                    <a:pt x="24" y="94"/>
                    <a:pt x="24" y="94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9" y="105"/>
                    <a:pt x="29" y="105"/>
                    <a:pt x="29" y="105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36" y="105"/>
                    <a:pt x="36" y="105"/>
                    <a:pt x="36" y="10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104"/>
                    <a:pt x="40" y="104"/>
                    <a:pt x="40" y="104"/>
                  </a:cubicBezTo>
                  <a:cubicBezTo>
                    <a:pt x="40" y="103"/>
                    <a:pt x="40" y="103"/>
                    <a:pt x="40" y="103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3" y="106"/>
                    <a:pt x="43" y="106"/>
                    <a:pt x="43" y="106"/>
                  </a:cubicBezTo>
                  <a:cubicBezTo>
                    <a:pt x="44" y="104"/>
                    <a:pt x="44" y="104"/>
                    <a:pt x="44" y="104"/>
                  </a:cubicBezTo>
                  <a:cubicBezTo>
                    <a:pt x="46" y="104"/>
                    <a:pt x="46" y="104"/>
                    <a:pt x="46" y="104"/>
                  </a:cubicBezTo>
                  <a:cubicBezTo>
                    <a:pt x="46" y="103"/>
                    <a:pt x="46" y="103"/>
                    <a:pt x="46" y="103"/>
                  </a:cubicBezTo>
                  <a:cubicBezTo>
                    <a:pt x="46" y="103"/>
                    <a:pt x="47" y="102"/>
                    <a:pt x="47" y="101"/>
                  </a:cubicBezTo>
                  <a:cubicBezTo>
                    <a:pt x="47" y="101"/>
                    <a:pt x="46" y="100"/>
                    <a:pt x="46" y="100"/>
                  </a:cubicBezTo>
                  <a:cubicBezTo>
                    <a:pt x="48" y="98"/>
                    <a:pt x="48" y="98"/>
                    <a:pt x="48" y="98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7" y="95"/>
                    <a:pt x="47" y="95"/>
                    <a:pt x="47" y="95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53" y="89"/>
                    <a:pt x="53" y="89"/>
                    <a:pt x="53" y="89"/>
                  </a:cubicBezTo>
                  <a:cubicBezTo>
                    <a:pt x="55" y="89"/>
                    <a:pt x="55" y="89"/>
                    <a:pt x="55" y="89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4" y="86"/>
                    <a:pt x="54" y="86"/>
                    <a:pt x="54" y="86"/>
                  </a:cubicBezTo>
                  <a:cubicBezTo>
                    <a:pt x="57" y="83"/>
                    <a:pt x="57" y="83"/>
                    <a:pt x="57" y="83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5"/>
                    <a:pt x="60" y="85"/>
                    <a:pt x="60" y="85"/>
                  </a:cubicBezTo>
                  <a:cubicBezTo>
                    <a:pt x="61" y="85"/>
                    <a:pt x="61" y="85"/>
                    <a:pt x="61" y="85"/>
                  </a:cubicBezTo>
                  <a:cubicBezTo>
                    <a:pt x="61" y="82"/>
                    <a:pt x="61" y="82"/>
                    <a:pt x="61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1"/>
                    <a:pt x="64" y="80"/>
                  </a:cubicBezTo>
                  <a:cubicBezTo>
                    <a:pt x="64" y="80"/>
                    <a:pt x="64" y="79"/>
                    <a:pt x="64" y="79"/>
                  </a:cubicBezTo>
                  <a:cubicBezTo>
                    <a:pt x="64" y="79"/>
                    <a:pt x="66" y="78"/>
                    <a:pt x="66" y="78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76" y="74"/>
                    <a:pt x="76" y="74"/>
                    <a:pt x="76" y="74"/>
                  </a:cubicBezTo>
                  <a:cubicBezTo>
                    <a:pt x="79" y="72"/>
                    <a:pt x="79" y="72"/>
                    <a:pt x="79" y="72"/>
                  </a:cubicBezTo>
                  <a:cubicBezTo>
                    <a:pt x="85" y="73"/>
                    <a:pt x="85" y="73"/>
                    <a:pt x="85" y="73"/>
                  </a:cubicBezTo>
                  <a:cubicBezTo>
                    <a:pt x="90" y="73"/>
                    <a:pt x="90" y="73"/>
                    <a:pt x="90" y="73"/>
                  </a:cubicBezTo>
                  <a:lnTo>
                    <a:pt x="93" y="7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" name="Freeform 901">
              <a:extLst>
                <a:ext uri="{FF2B5EF4-FFF2-40B4-BE49-F238E27FC236}">
                  <a16:creationId xmlns:a16="http://schemas.microsoft.com/office/drawing/2014/main" id="{9398459E-1AB2-001F-9D83-D0142FBB1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6025" y="5157788"/>
              <a:ext cx="90487" cy="225425"/>
            </a:xfrm>
            <a:custGeom>
              <a:avLst/>
              <a:gdLst>
                <a:gd name="T0" fmla="*/ 15 w 22"/>
                <a:gd name="T1" fmla="*/ 13 h 54"/>
                <a:gd name="T2" fmla="*/ 14 w 22"/>
                <a:gd name="T3" fmla="*/ 12 h 54"/>
                <a:gd name="T4" fmla="*/ 13 w 22"/>
                <a:gd name="T5" fmla="*/ 10 h 54"/>
                <a:gd name="T6" fmla="*/ 13 w 22"/>
                <a:gd name="T7" fmla="*/ 9 h 54"/>
                <a:gd name="T8" fmla="*/ 13 w 22"/>
                <a:gd name="T9" fmla="*/ 7 h 54"/>
                <a:gd name="T10" fmla="*/ 13 w 22"/>
                <a:gd name="T11" fmla="*/ 6 h 54"/>
                <a:gd name="T12" fmla="*/ 13 w 22"/>
                <a:gd name="T13" fmla="*/ 5 h 54"/>
                <a:gd name="T14" fmla="*/ 12 w 22"/>
                <a:gd name="T15" fmla="*/ 3 h 54"/>
                <a:gd name="T16" fmla="*/ 9 w 22"/>
                <a:gd name="T17" fmla="*/ 1 h 54"/>
                <a:gd name="T18" fmla="*/ 9 w 22"/>
                <a:gd name="T19" fmla="*/ 2 h 54"/>
                <a:gd name="T20" fmla="*/ 2 w 22"/>
                <a:gd name="T21" fmla="*/ 0 h 54"/>
                <a:gd name="T22" fmla="*/ 3 w 22"/>
                <a:gd name="T23" fmla="*/ 1 h 54"/>
                <a:gd name="T24" fmla="*/ 4 w 22"/>
                <a:gd name="T25" fmla="*/ 1 h 54"/>
                <a:gd name="T26" fmla="*/ 5 w 22"/>
                <a:gd name="T27" fmla="*/ 2 h 54"/>
                <a:gd name="T28" fmla="*/ 5 w 22"/>
                <a:gd name="T29" fmla="*/ 4 h 54"/>
                <a:gd name="T30" fmla="*/ 4 w 22"/>
                <a:gd name="T31" fmla="*/ 4 h 54"/>
                <a:gd name="T32" fmla="*/ 7 w 22"/>
                <a:gd name="T33" fmla="*/ 6 h 54"/>
                <a:gd name="T34" fmla="*/ 7 w 22"/>
                <a:gd name="T35" fmla="*/ 8 h 54"/>
                <a:gd name="T36" fmla="*/ 4 w 22"/>
                <a:gd name="T37" fmla="*/ 10 h 54"/>
                <a:gd name="T38" fmla="*/ 5 w 22"/>
                <a:gd name="T39" fmla="*/ 12 h 54"/>
                <a:gd name="T40" fmla="*/ 4 w 22"/>
                <a:gd name="T41" fmla="*/ 13 h 54"/>
                <a:gd name="T42" fmla="*/ 4 w 22"/>
                <a:gd name="T43" fmla="*/ 14 h 54"/>
                <a:gd name="T44" fmla="*/ 5 w 22"/>
                <a:gd name="T45" fmla="*/ 16 h 54"/>
                <a:gd name="T46" fmla="*/ 4 w 22"/>
                <a:gd name="T47" fmla="*/ 18 h 54"/>
                <a:gd name="T48" fmla="*/ 5 w 22"/>
                <a:gd name="T49" fmla="*/ 20 h 54"/>
                <a:gd name="T50" fmla="*/ 6 w 22"/>
                <a:gd name="T51" fmla="*/ 20 h 54"/>
                <a:gd name="T52" fmla="*/ 2 w 22"/>
                <a:gd name="T53" fmla="*/ 23 h 54"/>
                <a:gd name="T54" fmla="*/ 3 w 22"/>
                <a:gd name="T55" fmla="*/ 26 h 54"/>
                <a:gd name="T56" fmla="*/ 0 w 22"/>
                <a:gd name="T57" fmla="*/ 28 h 54"/>
                <a:gd name="T58" fmla="*/ 3 w 22"/>
                <a:gd name="T59" fmla="*/ 32 h 54"/>
                <a:gd name="T60" fmla="*/ 4 w 22"/>
                <a:gd name="T61" fmla="*/ 32 h 54"/>
                <a:gd name="T62" fmla="*/ 7 w 22"/>
                <a:gd name="T63" fmla="*/ 36 h 54"/>
                <a:gd name="T64" fmla="*/ 8 w 22"/>
                <a:gd name="T65" fmla="*/ 35 h 54"/>
                <a:gd name="T66" fmla="*/ 12 w 22"/>
                <a:gd name="T67" fmla="*/ 35 h 54"/>
                <a:gd name="T68" fmla="*/ 13 w 22"/>
                <a:gd name="T69" fmla="*/ 36 h 54"/>
                <a:gd name="T70" fmla="*/ 13 w 22"/>
                <a:gd name="T71" fmla="*/ 40 h 54"/>
                <a:gd name="T72" fmla="*/ 11 w 22"/>
                <a:gd name="T73" fmla="*/ 45 h 54"/>
                <a:gd name="T74" fmla="*/ 14 w 22"/>
                <a:gd name="T75" fmla="*/ 49 h 54"/>
                <a:gd name="T76" fmla="*/ 17 w 22"/>
                <a:gd name="T77" fmla="*/ 52 h 54"/>
                <a:gd name="T78" fmla="*/ 17 w 22"/>
                <a:gd name="T79" fmla="*/ 54 h 54"/>
                <a:gd name="T80" fmla="*/ 18 w 22"/>
                <a:gd name="T81" fmla="*/ 54 h 54"/>
                <a:gd name="T82" fmla="*/ 18 w 22"/>
                <a:gd name="T83" fmla="*/ 51 h 54"/>
                <a:gd name="T84" fmla="*/ 17 w 22"/>
                <a:gd name="T85" fmla="*/ 49 h 54"/>
                <a:gd name="T86" fmla="*/ 19 w 22"/>
                <a:gd name="T87" fmla="*/ 46 h 54"/>
                <a:gd name="T88" fmla="*/ 21 w 22"/>
                <a:gd name="T89" fmla="*/ 46 h 54"/>
                <a:gd name="T90" fmla="*/ 21 w 22"/>
                <a:gd name="T91" fmla="*/ 40 h 54"/>
                <a:gd name="T92" fmla="*/ 22 w 22"/>
                <a:gd name="T93" fmla="*/ 39 h 54"/>
                <a:gd name="T94" fmla="*/ 22 w 22"/>
                <a:gd name="T95" fmla="*/ 36 h 54"/>
                <a:gd name="T96" fmla="*/ 17 w 22"/>
                <a:gd name="T97" fmla="*/ 29 h 54"/>
                <a:gd name="T98" fmla="*/ 13 w 22"/>
                <a:gd name="T99" fmla="*/ 27 h 54"/>
                <a:gd name="T100" fmla="*/ 12 w 22"/>
                <a:gd name="T101" fmla="*/ 19 h 54"/>
                <a:gd name="T102" fmla="*/ 14 w 22"/>
                <a:gd name="T103" fmla="*/ 15 h 54"/>
                <a:gd name="T104" fmla="*/ 16 w 22"/>
                <a:gd name="T105" fmla="*/ 15 h 54"/>
                <a:gd name="T106" fmla="*/ 16 w 22"/>
                <a:gd name="T107" fmla="*/ 14 h 54"/>
                <a:gd name="T108" fmla="*/ 15 w 22"/>
                <a:gd name="T109" fmla="*/ 1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" h="54">
                  <a:moveTo>
                    <a:pt x="15" y="13"/>
                  </a:moveTo>
                  <a:cubicBezTo>
                    <a:pt x="15" y="13"/>
                    <a:pt x="14" y="12"/>
                    <a:pt x="14" y="12"/>
                  </a:cubicBezTo>
                  <a:cubicBezTo>
                    <a:pt x="14" y="11"/>
                    <a:pt x="13" y="10"/>
                    <a:pt x="13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4"/>
                    <a:pt x="16" y="14"/>
                    <a:pt x="16" y="14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6" name="Freeform 902">
              <a:extLst>
                <a:ext uri="{FF2B5EF4-FFF2-40B4-BE49-F238E27FC236}">
                  <a16:creationId xmlns:a16="http://schemas.microsoft.com/office/drawing/2014/main" id="{2FA120BD-0F3E-122D-8D6B-34B3A4A95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9238" y="5233988"/>
              <a:ext cx="204787" cy="412750"/>
            </a:xfrm>
            <a:custGeom>
              <a:avLst/>
              <a:gdLst>
                <a:gd name="T0" fmla="*/ 45 w 49"/>
                <a:gd name="T1" fmla="*/ 8 h 99"/>
                <a:gd name="T2" fmla="*/ 42 w 49"/>
                <a:gd name="T3" fmla="*/ 5 h 99"/>
                <a:gd name="T4" fmla="*/ 40 w 49"/>
                <a:gd name="T5" fmla="*/ 0 h 99"/>
                <a:gd name="T6" fmla="*/ 38 w 49"/>
                <a:gd name="T7" fmla="*/ 3 h 99"/>
                <a:gd name="T8" fmla="*/ 38 w 49"/>
                <a:gd name="T9" fmla="*/ 10 h 99"/>
                <a:gd name="T10" fmla="*/ 34 w 49"/>
                <a:gd name="T11" fmla="*/ 12 h 99"/>
                <a:gd name="T12" fmla="*/ 33 w 49"/>
                <a:gd name="T13" fmla="*/ 12 h 99"/>
                <a:gd name="T14" fmla="*/ 31 w 49"/>
                <a:gd name="T15" fmla="*/ 12 h 99"/>
                <a:gd name="T16" fmla="*/ 32 w 49"/>
                <a:gd name="T17" fmla="*/ 16 h 99"/>
                <a:gd name="T18" fmla="*/ 28 w 49"/>
                <a:gd name="T19" fmla="*/ 22 h 99"/>
                <a:gd name="T20" fmla="*/ 26 w 49"/>
                <a:gd name="T21" fmla="*/ 23 h 99"/>
                <a:gd name="T22" fmla="*/ 21 w 49"/>
                <a:gd name="T23" fmla="*/ 27 h 99"/>
                <a:gd name="T24" fmla="*/ 18 w 49"/>
                <a:gd name="T25" fmla="*/ 27 h 99"/>
                <a:gd name="T26" fmla="*/ 14 w 49"/>
                <a:gd name="T27" fmla="*/ 28 h 99"/>
                <a:gd name="T28" fmla="*/ 9 w 49"/>
                <a:gd name="T29" fmla="*/ 30 h 99"/>
                <a:gd name="T30" fmla="*/ 6 w 49"/>
                <a:gd name="T31" fmla="*/ 36 h 99"/>
                <a:gd name="T32" fmla="*/ 5 w 49"/>
                <a:gd name="T33" fmla="*/ 45 h 99"/>
                <a:gd name="T34" fmla="*/ 6 w 49"/>
                <a:gd name="T35" fmla="*/ 49 h 99"/>
                <a:gd name="T36" fmla="*/ 8 w 49"/>
                <a:gd name="T37" fmla="*/ 54 h 99"/>
                <a:gd name="T38" fmla="*/ 4 w 49"/>
                <a:gd name="T39" fmla="*/ 65 h 99"/>
                <a:gd name="T40" fmla="*/ 0 w 49"/>
                <a:gd name="T41" fmla="*/ 72 h 99"/>
                <a:gd name="T42" fmla="*/ 3 w 49"/>
                <a:gd name="T43" fmla="*/ 83 h 99"/>
                <a:gd name="T44" fmla="*/ 4 w 49"/>
                <a:gd name="T45" fmla="*/ 91 h 99"/>
                <a:gd name="T46" fmla="*/ 8 w 49"/>
                <a:gd name="T47" fmla="*/ 96 h 99"/>
                <a:gd name="T48" fmla="*/ 16 w 49"/>
                <a:gd name="T49" fmla="*/ 97 h 99"/>
                <a:gd name="T50" fmla="*/ 27 w 49"/>
                <a:gd name="T51" fmla="*/ 91 h 99"/>
                <a:gd name="T52" fmla="*/ 29 w 49"/>
                <a:gd name="T53" fmla="*/ 82 h 99"/>
                <a:gd name="T54" fmla="*/ 33 w 49"/>
                <a:gd name="T55" fmla="*/ 69 h 99"/>
                <a:gd name="T56" fmla="*/ 36 w 49"/>
                <a:gd name="T57" fmla="*/ 60 h 99"/>
                <a:gd name="T58" fmla="*/ 38 w 49"/>
                <a:gd name="T59" fmla="*/ 56 h 99"/>
                <a:gd name="T60" fmla="*/ 42 w 49"/>
                <a:gd name="T61" fmla="*/ 40 h 99"/>
                <a:gd name="T62" fmla="*/ 44 w 49"/>
                <a:gd name="T63" fmla="*/ 34 h 99"/>
                <a:gd name="T64" fmla="*/ 43 w 49"/>
                <a:gd name="T65" fmla="*/ 26 h 99"/>
                <a:gd name="T66" fmla="*/ 45 w 49"/>
                <a:gd name="T67" fmla="*/ 25 h 99"/>
                <a:gd name="T68" fmla="*/ 47 w 49"/>
                <a:gd name="T69" fmla="*/ 28 h 99"/>
                <a:gd name="T70" fmla="*/ 47 w 49"/>
                <a:gd name="T71" fmla="*/ 17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9" h="99">
                  <a:moveTo>
                    <a:pt x="47" y="17"/>
                  </a:moveTo>
                  <a:cubicBezTo>
                    <a:pt x="47" y="14"/>
                    <a:pt x="46" y="11"/>
                    <a:pt x="45" y="8"/>
                  </a:cubicBezTo>
                  <a:cubicBezTo>
                    <a:pt x="45" y="7"/>
                    <a:pt x="44" y="7"/>
                    <a:pt x="44" y="6"/>
                  </a:cubicBezTo>
                  <a:cubicBezTo>
                    <a:pt x="43" y="7"/>
                    <a:pt x="43" y="5"/>
                    <a:pt x="42" y="5"/>
                  </a:cubicBezTo>
                  <a:cubicBezTo>
                    <a:pt x="42" y="4"/>
                    <a:pt x="41" y="3"/>
                    <a:pt x="41" y="1"/>
                  </a:cubicBezTo>
                  <a:cubicBezTo>
                    <a:pt x="41" y="1"/>
                    <a:pt x="41" y="0"/>
                    <a:pt x="40" y="0"/>
                  </a:cubicBezTo>
                  <a:cubicBezTo>
                    <a:pt x="40" y="0"/>
                    <a:pt x="40" y="1"/>
                    <a:pt x="40" y="1"/>
                  </a:cubicBezTo>
                  <a:cubicBezTo>
                    <a:pt x="40" y="2"/>
                    <a:pt x="39" y="3"/>
                    <a:pt x="38" y="3"/>
                  </a:cubicBezTo>
                  <a:cubicBezTo>
                    <a:pt x="38" y="3"/>
                    <a:pt x="38" y="3"/>
                    <a:pt x="38" y="4"/>
                  </a:cubicBezTo>
                  <a:cubicBezTo>
                    <a:pt x="38" y="6"/>
                    <a:pt x="38" y="8"/>
                    <a:pt x="38" y="10"/>
                  </a:cubicBezTo>
                  <a:cubicBezTo>
                    <a:pt x="37" y="10"/>
                    <a:pt x="36" y="10"/>
                    <a:pt x="36" y="10"/>
                  </a:cubicBezTo>
                  <a:cubicBezTo>
                    <a:pt x="35" y="11"/>
                    <a:pt x="34" y="11"/>
                    <a:pt x="34" y="12"/>
                  </a:cubicBezTo>
                  <a:cubicBezTo>
                    <a:pt x="34" y="12"/>
                    <a:pt x="34" y="13"/>
                    <a:pt x="33" y="13"/>
                  </a:cubicBezTo>
                  <a:cubicBezTo>
                    <a:pt x="33" y="13"/>
                    <a:pt x="33" y="12"/>
                    <a:pt x="33" y="12"/>
                  </a:cubicBezTo>
                  <a:cubicBezTo>
                    <a:pt x="33" y="11"/>
                    <a:pt x="32" y="11"/>
                    <a:pt x="32" y="11"/>
                  </a:cubicBezTo>
                  <a:cubicBezTo>
                    <a:pt x="31" y="11"/>
                    <a:pt x="31" y="11"/>
                    <a:pt x="31" y="12"/>
                  </a:cubicBezTo>
                  <a:cubicBezTo>
                    <a:pt x="31" y="13"/>
                    <a:pt x="31" y="13"/>
                    <a:pt x="31" y="14"/>
                  </a:cubicBezTo>
                  <a:cubicBezTo>
                    <a:pt x="32" y="15"/>
                    <a:pt x="32" y="15"/>
                    <a:pt x="32" y="16"/>
                  </a:cubicBezTo>
                  <a:cubicBezTo>
                    <a:pt x="30" y="16"/>
                    <a:pt x="30" y="17"/>
                    <a:pt x="30" y="19"/>
                  </a:cubicBezTo>
                  <a:cubicBezTo>
                    <a:pt x="30" y="20"/>
                    <a:pt x="29" y="21"/>
                    <a:pt x="28" y="22"/>
                  </a:cubicBezTo>
                  <a:cubicBezTo>
                    <a:pt x="28" y="21"/>
                    <a:pt x="29" y="20"/>
                    <a:pt x="28" y="19"/>
                  </a:cubicBezTo>
                  <a:cubicBezTo>
                    <a:pt x="28" y="21"/>
                    <a:pt x="26" y="21"/>
                    <a:pt x="26" y="23"/>
                  </a:cubicBezTo>
                  <a:cubicBezTo>
                    <a:pt x="24" y="23"/>
                    <a:pt x="23" y="24"/>
                    <a:pt x="21" y="25"/>
                  </a:cubicBezTo>
                  <a:cubicBezTo>
                    <a:pt x="21" y="25"/>
                    <a:pt x="21" y="26"/>
                    <a:pt x="21" y="27"/>
                  </a:cubicBezTo>
                  <a:cubicBezTo>
                    <a:pt x="21" y="27"/>
                    <a:pt x="21" y="27"/>
                    <a:pt x="20" y="27"/>
                  </a:cubicBezTo>
                  <a:cubicBezTo>
                    <a:pt x="20" y="26"/>
                    <a:pt x="19" y="27"/>
                    <a:pt x="18" y="27"/>
                  </a:cubicBezTo>
                  <a:cubicBezTo>
                    <a:pt x="17" y="27"/>
                    <a:pt x="16" y="28"/>
                    <a:pt x="15" y="28"/>
                  </a:cubicBezTo>
                  <a:cubicBezTo>
                    <a:pt x="14" y="29"/>
                    <a:pt x="14" y="29"/>
                    <a:pt x="14" y="28"/>
                  </a:cubicBezTo>
                  <a:cubicBezTo>
                    <a:pt x="13" y="27"/>
                    <a:pt x="13" y="28"/>
                    <a:pt x="12" y="29"/>
                  </a:cubicBezTo>
                  <a:cubicBezTo>
                    <a:pt x="12" y="30"/>
                    <a:pt x="11" y="31"/>
                    <a:pt x="9" y="30"/>
                  </a:cubicBezTo>
                  <a:cubicBezTo>
                    <a:pt x="7" y="29"/>
                    <a:pt x="7" y="30"/>
                    <a:pt x="8" y="31"/>
                  </a:cubicBezTo>
                  <a:cubicBezTo>
                    <a:pt x="8" y="33"/>
                    <a:pt x="7" y="35"/>
                    <a:pt x="6" y="36"/>
                  </a:cubicBezTo>
                  <a:cubicBezTo>
                    <a:pt x="5" y="38"/>
                    <a:pt x="4" y="39"/>
                    <a:pt x="5" y="41"/>
                  </a:cubicBezTo>
                  <a:cubicBezTo>
                    <a:pt x="5" y="42"/>
                    <a:pt x="5" y="44"/>
                    <a:pt x="5" y="45"/>
                  </a:cubicBezTo>
                  <a:cubicBezTo>
                    <a:pt x="5" y="46"/>
                    <a:pt x="6" y="46"/>
                    <a:pt x="6" y="47"/>
                  </a:cubicBezTo>
                  <a:cubicBezTo>
                    <a:pt x="6" y="48"/>
                    <a:pt x="7" y="48"/>
                    <a:pt x="6" y="49"/>
                  </a:cubicBezTo>
                  <a:cubicBezTo>
                    <a:pt x="6" y="50"/>
                    <a:pt x="7" y="51"/>
                    <a:pt x="8" y="52"/>
                  </a:cubicBezTo>
                  <a:cubicBezTo>
                    <a:pt x="7" y="53"/>
                    <a:pt x="8" y="54"/>
                    <a:pt x="8" y="54"/>
                  </a:cubicBezTo>
                  <a:cubicBezTo>
                    <a:pt x="9" y="56"/>
                    <a:pt x="7" y="57"/>
                    <a:pt x="7" y="59"/>
                  </a:cubicBezTo>
                  <a:cubicBezTo>
                    <a:pt x="6" y="61"/>
                    <a:pt x="4" y="63"/>
                    <a:pt x="4" y="65"/>
                  </a:cubicBezTo>
                  <a:cubicBezTo>
                    <a:pt x="1" y="66"/>
                    <a:pt x="1" y="68"/>
                    <a:pt x="0" y="70"/>
                  </a:cubicBezTo>
                  <a:cubicBezTo>
                    <a:pt x="0" y="70"/>
                    <a:pt x="0" y="71"/>
                    <a:pt x="0" y="72"/>
                  </a:cubicBezTo>
                  <a:cubicBezTo>
                    <a:pt x="0" y="75"/>
                    <a:pt x="0" y="77"/>
                    <a:pt x="2" y="80"/>
                  </a:cubicBezTo>
                  <a:cubicBezTo>
                    <a:pt x="3" y="81"/>
                    <a:pt x="3" y="82"/>
                    <a:pt x="3" y="83"/>
                  </a:cubicBezTo>
                  <a:cubicBezTo>
                    <a:pt x="2" y="86"/>
                    <a:pt x="1" y="88"/>
                    <a:pt x="4" y="90"/>
                  </a:cubicBezTo>
                  <a:cubicBezTo>
                    <a:pt x="4" y="90"/>
                    <a:pt x="4" y="91"/>
                    <a:pt x="4" y="91"/>
                  </a:cubicBezTo>
                  <a:cubicBezTo>
                    <a:pt x="5" y="93"/>
                    <a:pt x="5" y="94"/>
                    <a:pt x="7" y="95"/>
                  </a:cubicBezTo>
                  <a:cubicBezTo>
                    <a:pt x="7" y="96"/>
                    <a:pt x="8" y="96"/>
                    <a:pt x="8" y="96"/>
                  </a:cubicBezTo>
                  <a:cubicBezTo>
                    <a:pt x="10" y="96"/>
                    <a:pt x="10" y="96"/>
                    <a:pt x="11" y="97"/>
                  </a:cubicBezTo>
                  <a:cubicBezTo>
                    <a:pt x="13" y="99"/>
                    <a:pt x="14" y="99"/>
                    <a:pt x="16" y="97"/>
                  </a:cubicBezTo>
                  <a:cubicBezTo>
                    <a:pt x="18" y="96"/>
                    <a:pt x="20" y="95"/>
                    <a:pt x="22" y="95"/>
                  </a:cubicBezTo>
                  <a:cubicBezTo>
                    <a:pt x="24" y="95"/>
                    <a:pt x="26" y="93"/>
                    <a:pt x="27" y="91"/>
                  </a:cubicBezTo>
                  <a:cubicBezTo>
                    <a:pt x="27" y="90"/>
                    <a:pt x="27" y="89"/>
                    <a:pt x="28" y="88"/>
                  </a:cubicBezTo>
                  <a:cubicBezTo>
                    <a:pt x="29" y="86"/>
                    <a:pt x="29" y="84"/>
                    <a:pt x="29" y="82"/>
                  </a:cubicBezTo>
                  <a:cubicBezTo>
                    <a:pt x="31" y="81"/>
                    <a:pt x="30" y="79"/>
                    <a:pt x="31" y="77"/>
                  </a:cubicBezTo>
                  <a:cubicBezTo>
                    <a:pt x="31" y="74"/>
                    <a:pt x="32" y="72"/>
                    <a:pt x="33" y="69"/>
                  </a:cubicBezTo>
                  <a:cubicBezTo>
                    <a:pt x="34" y="67"/>
                    <a:pt x="35" y="65"/>
                    <a:pt x="35" y="64"/>
                  </a:cubicBezTo>
                  <a:cubicBezTo>
                    <a:pt x="35" y="62"/>
                    <a:pt x="35" y="61"/>
                    <a:pt x="36" y="60"/>
                  </a:cubicBezTo>
                  <a:cubicBezTo>
                    <a:pt x="37" y="60"/>
                    <a:pt x="36" y="59"/>
                    <a:pt x="37" y="58"/>
                  </a:cubicBezTo>
                  <a:cubicBezTo>
                    <a:pt x="37" y="57"/>
                    <a:pt x="38" y="57"/>
                    <a:pt x="38" y="56"/>
                  </a:cubicBezTo>
                  <a:cubicBezTo>
                    <a:pt x="38" y="53"/>
                    <a:pt x="39" y="50"/>
                    <a:pt x="40" y="48"/>
                  </a:cubicBezTo>
                  <a:cubicBezTo>
                    <a:pt x="41" y="45"/>
                    <a:pt x="41" y="43"/>
                    <a:pt x="42" y="40"/>
                  </a:cubicBezTo>
                  <a:cubicBezTo>
                    <a:pt x="42" y="40"/>
                    <a:pt x="42" y="40"/>
                    <a:pt x="42" y="39"/>
                  </a:cubicBezTo>
                  <a:cubicBezTo>
                    <a:pt x="41" y="37"/>
                    <a:pt x="42" y="36"/>
                    <a:pt x="44" y="34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5" y="31"/>
                    <a:pt x="43" y="28"/>
                    <a:pt x="43" y="26"/>
                  </a:cubicBezTo>
                  <a:cubicBezTo>
                    <a:pt x="43" y="25"/>
                    <a:pt x="43" y="25"/>
                    <a:pt x="44" y="24"/>
                  </a:cubicBezTo>
                  <a:cubicBezTo>
                    <a:pt x="45" y="24"/>
                    <a:pt x="45" y="25"/>
                    <a:pt x="45" y="25"/>
                  </a:cubicBezTo>
                  <a:cubicBezTo>
                    <a:pt x="45" y="26"/>
                    <a:pt x="45" y="26"/>
                    <a:pt x="45" y="27"/>
                  </a:cubicBezTo>
                  <a:cubicBezTo>
                    <a:pt x="45" y="28"/>
                    <a:pt x="46" y="28"/>
                    <a:pt x="47" y="28"/>
                  </a:cubicBezTo>
                  <a:cubicBezTo>
                    <a:pt x="48" y="27"/>
                    <a:pt x="49" y="23"/>
                    <a:pt x="48" y="22"/>
                  </a:cubicBezTo>
                  <a:cubicBezTo>
                    <a:pt x="47" y="21"/>
                    <a:pt x="46" y="19"/>
                    <a:pt x="47" y="1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7" name="Freeform 903">
              <a:extLst>
                <a:ext uri="{FF2B5EF4-FFF2-40B4-BE49-F238E27FC236}">
                  <a16:creationId xmlns:a16="http://schemas.microsoft.com/office/drawing/2014/main" id="{F69145E9-9147-4668-D29C-E8027DF96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8800" y="3895725"/>
              <a:ext cx="444500" cy="433388"/>
            </a:xfrm>
            <a:custGeom>
              <a:avLst/>
              <a:gdLst>
                <a:gd name="T0" fmla="*/ 45 w 107"/>
                <a:gd name="T1" fmla="*/ 75 h 104"/>
                <a:gd name="T2" fmla="*/ 99 w 107"/>
                <a:gd name="T3" fmla="*/ 104 h 104"/>
                <a:gd name="T4" fmla="*/ 106 w 107"/>
                <a:gd name="T5" fmla="*/ 100 h 104"/>
                <a:gd name="T6" fmla="*/ 104 w 107"/>
                <a:gd name="T7" fmla="*/ 24 h 104"/>
                <a:gd name="T8" fmla="*/ 105 w 107"/>
                <a:gd name="T9" fmla="*/ 14 h 104"/>
                <a:gd name="T10" fmla="*/ 104 w 107"/>
                <a:gd name="T11" fmla="*/ 10 h 104"/>
                <a:gd name="T12" fmla="*/ 95 w 107"/>
                <a:gd name="T13" fmla="*/ 8 h 104"/>
                <a:gd name="T14" fmla="*/ 92 w 107"/>
                <a:gd name="T15" fmla="*/ 4 h 104"/>
                <a:gd name="T16" fmla="*/ 89 w 107"/>
                <a:gd name="T17" fmla="*/ 3 h 104"/>
                <a:gd name="T18" fmla="*/ 82 w 107"/>
                <a:gd name="T19" fmla="*/ 4 h 104"/>
                <a:gd name="T20" fmla="*/ 74 w 107"/>
                <a:gd name="T21" fmla="*/ 8 h 104"/>
                <a:gd name="T22" fmla="*/ 74 w 107"/>
                <a:gd name="T23" fmla="*/ 16 h 104"/>
                <a:gd name="T24" fmla="*/ 69 w 107"/>
                <a:gd name="T25" fmla="*/ 23 h 104"/>
                <a:gd name="T26" fmla="*/ 57 w 107"/>
                <a:gd name="T27" fmla="*/ 18 h 104"/>
                <a:gd name="T28" fmla="*/ 44 w 107"/>
                <a:gd name="T29" fmla="*/ 15 h 104"/>
                <a:gd name="T30" fmla="*/ 39 w 107"/>
                <a:gd name="T31" fmla="*/ 6 h 104"/>
                <a:gd name="T32" fmla="*/ 25 w 107"/>
                <a:gd name="T33" fmla="*/ 3 h 104"/>
                <a:gd name="T34" fmla="*/ 15 w 107"/>
                <a:gd name="T35" fmla="*/ 0 h 104"/>
                <a:gd name="T36" fmla="*/ 14 w 107"/>
                <a:gd name="T37" fmla="*/ 4 h 104"/>
                <a:gd name="T38" fmla="*/ 14 w 107"/>
                <a:gd name="T39" fmla="*/ 6 h 104"/>
                <a:gd name="T40" fmla="*/ 5 w 107"/>
                <a:gd name="T41" fmla="*/ 13 h 104"/>
                <a:gd name="T42" fmla="*/ 6 w 107"/>
                <a:gd name="T43" fmla="*/ 16 h 104"/>
                <a:gd name="T44" fmla="*/ 6 w 107"/>
                <a:gd name="T45" fmla="*/ 20 h 104"/>
                <a:gd name="T46" fmla="*/ 1 w 107"/>
                <a:gd name="T47" fmla="*/ 23 h 104"/>
                <a:gd name="T48" fmla="*/ 0 w 107"/>
                <a:gd name="T49" fmla="*/ 25 h 104"/>
                <a:gd name="T50" fmla="*/ 4 w 107"/>
                <a:gd name="T51" fmla="*/ 42 h 104"/>
                <a:gd name="T52" fmla="*/ 4 w 107"/>
                <a:gd name="T53" fmla="*/ 49 h 104"/>
                <a:gd name="T54" fmla="*/ 3 w 107"/>
                <a:gd name="T55" fmla="*/ 52 h 104"/>
                <a:gd name="T56" fmla="*/ 0 w 107"/>
                <a:gd name="T57" fmla="*/ 54 h 104"/>
                <a:gd name="T58" fmla="*/ 5 w 107"/>
                <a:gd name="T59" fmla="*/ 65 h 104"/>
                <a:gd name="T60" fmla="*/ 11 w 107"/>
                <a:gd name="T61" fmla="*/ 67 h 104"/>
                <a:gd name="T62" fmla="*/ 15 w 107"/>
                <a:gd name="T63" fmla="*/ 69 h 104"/>
                <a:gd name="T64" fmla="*/ 29 w 107"/>
                <a:gd name="T65" fmla="*/ 7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" h="104">
                  <a:moveTo>
                    <a:pt x="33" y="81"/>
                  </a:moveTo>
                  <a:cubicBezTo>
                    <a:pt x="45" y="75"/>
                    <a:pt x="45" y="75"/>
                    <a:pt x="45" y="75"/>
                  </a:cubicBezTo>
                  <a:cubicBezTo>
                    <a:pt x="73" y="89"/>
                    <a:pt x="73" y="89"/>
                    <a:pt x="73" y="89"/>
                  </a:cubicBezTo>
                  <a:cubicBezTo>
                    <a:pt x="99" y="104"/>
                    <a:pt x="99" y="104"/>
                    <a:pt x="99" y="104"/>
                  </a:cubicBezTo>
                  <a:cubicBezTo>
                    <a:pt x="99" y="100"/>
                    <a:pt x="99" y="100"/>
                    <a:pt x="99" y="100"/>
                  </a:cubicBezTo>
                  <a:cubicBezTo>
                    <a:pt x="106" y="100"/>
                    <a:pt x="106" y="100"/>
                    <a:pt x="106" y="10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7" y="10"/>
                    <a:pt x="106" y="10"/>
                    <a:pt x="104" y="10"/>
                  </a:cubicBezTo>
                  <a:cubicBezTo>
                    <a:pt x="103" y="10"/>
                    <a:pt x="101" y="10"/>
                    <a:pt x="100" y="9"/>
                  </a:cubicBezTo>
                  <a:cubicBezTo>
                    <a:pt x="99" y="8"/>
                    <a:pt x="97" y="8"/>
                    <a:pt x="95" y="8"/>
                  </a:cubicBezTo>
                  <a:cubicBezTo>
                    <a:pt x="95" y="8"/>
                    <a:pt x="94" y="8"/>
                    <a:pt x="94" y="7"/>
                  </a:cubicBezTo>
                  <a:cubicBezTo>
                    <a:pt x="95" y="5"/>
                    <a:pt x="93" y="5"/>
                    <a:pt x="9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0" y="3"/>
                    <a:pt x="90" y="3"/>
                    <a:pt x="89" y="3"/>
                  </a:cubicBezTo>
                  <a:cubicBezTo>
                    <a:pt x="87" y="3"/>
                    <a:pt x="85" y="2"/>
                    <a:pt x="82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0" y="4"/>
                    <a:pt x="78" y="5"/>
                    <a:pt x="76" y="6"/>
                  </a:cubicBezTo>
                  <a:cubicBezTo>
                    <a:pt x="76" y="7"/>
                    <a:pt x="75" y="7"/>
                    <a:pt x="74" y="8"/>
                  </a:cubicBezTo>
                  <a:cubicBezTo>
                    <a:pt x="74" y="8"/>
                    <a:pt x="72" y="11"/>
                    <a:pt x="72" y="12"/>
                  </a:cubicBezTo>
                  <a:cubicBezTo>
                    <a:pt x="73" y="13"/>
                    <a:pt x="73" y="15"/>
                    <a:pt x="74" y="16"/>
                  </a:cubicBezTo>
                  <a:cubicBezTo>
                    <a:pt x="74" y="17"/>
                    <a:pt x="74" y="17"/>
                    <a:pt x="74" y="18"/>
                  </a:cubicBezTo>
                  <a:cubicBezTo>
                    <a:pt x="73" y="20"/>
                    <a:pt x="71" y="22"/>
                    <a:pt x="69" y="23"/>
                  </a:cubicBezTo>
                  <a:cubicBezTo>
                    <a:pt x="68" y="24"/>
                    <a:pt x="67" y="24"/>
                    <a:pt x="66" y="23"/>
                  </a:cubicBezTo>
                  <a:cubicBezTo>
                    <a:pt x="62" y="22"/>
                    <a:pt x="60" y="19"/>
                    <a:pt x="57" y="18"/>
                  </a:cubicBezTo>
                  <a:cubicBezTo>
                    <a:pt x="54" y="17"/>
                    <a:pt x="51" y="16"/>
                    <a:pt x="48" y="16"/>
                  </a:cubicBezTo>
                  <a:cubicBezTo>
                    <a:pt x="47" y="16"/>
                    <a:pt x="45" y="16"/>
                    <a:pt x="44" y="15"/>
                  </a:cubicBezTo>
                  <a:cubicBezTo>
                    <a:pt x="42" y="14"/>
                    <a:pt x="41" y="12"/>
                    <a:pt x="41" y="9"/>
                  </a:cubicBezTo>
                  <a:cubicBezTo>
                    <a:pt x="41" y="8"/>
                    <a:pt x="40" y="6"/>
                    <a:pt x="39" y="6"/>
                  </a:cubicBezTo>
                  <a:cubicBezTo>
                    <a:pt x="37" y="7"/>
                    <a:pt x="36" y="6"/>
                    <a:pt x="34" y="5"/>
                  </a:cubicBezTo>
                  <a:cubicBezTo>
                    <a:pt x="31" y="3"/>
                    <a:pt x="28" y="3"/>
                    <a:pt x="25" y="3"/>
                  </a:cubicBezTo>
                  <a:cubicBezTo>
                    <a:pt x="23" y="3"/>
                    <a:pt x="21" y="4"/>
                    <a:pt x="19" y="2"/>
                  </a:cubicBezTo>
                  <a:cubicBezTo>
                    <a:pt x="18" y="1"/>
                    <a:pt x="17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4"/>
                    <a:pt x="5" y="14"/>
                  </a:cubicBezTo>
                  <a:cubicBezTo>
                    <a:pt x="5" y="14"/>
                    <a:pt x="6" y="16"/>
                    <a:pt x="6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1" y="53"/>
                    <a:pt x="1" y="53"/>
                  </a:cubicBezTo>
                  <a:cubicBezTo>
                    <a:pt x="1" y="53"/>
                    <a:pt x="0" y="54"/>
                    <a:pt x="0" y="54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9" y="77"/>
                    <a:pt x="29" y="77"/>
                    <a:pt x="29" y="77"/>
                  </a:cubicBezTo>
                  <a:lnTo>
                    <a:pt x="33" y="8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8" name="Freeform 904">
              <a:extLst>
                <a:ext uri="{FF2B5EF4-FFF2-40B4-BE49-F238E27FC236}">
                  <a16:creationId xmlns:a16="http://schemas.microsoft.com/office/drawing/2014/main" id="{D31ECFF3-198F-AC6A-5F07-1CC556227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4646613"/>
              <a:ext cx="112712" cy="120650"/>
            </a:xfrm>
            <a:custGeom>
              <a:avLst/>
              <a:gdLst>
                <a:gd name="T0" fmla="*/ 27 w 27"/>
                <a:gd name="T1" fmla="*/ 23 h 29"/>
                <a:gd name="T2" fmla="*/ 27 w 27"/>
                <a:gd name="T3" fmla="*/ 19 h 29"/>
                <a:gd name="T4" fmla="*/ 25 w 27"/>
                <a:gd name="T5" fmla="*/ 18 h 29"/>
                <a:gd name="T6" fmla="*/ 24 w 27"/>
                <a:gd name="T7" fmla="*/ 16 h 29"/>
                <a:gd name="T8" fmla="*/ 22 w 27"/>
                <a:gd name="T9" fmla="*/ 16 h 29"/>
                <a:gd name="T10" fmla="*/ 19 w 27"/>
                <a:gd name="T11" fmla="*/ 14 h 29"/>
                <a:gd name="T12" fmla="*/ 21 w 27"/>
                <a:gd name="T13" fmla="*/ 11 h 29"/>
                <a:gd name="T14" fmla="*/ 20 w 27"/>
                <a:gd name="T15" fmla="*/ 6 h 29"/>
                <a:gd name="T16" fmla="*/ 19 w 27"/>
                <a:gd name="T17" fmla="*/ 6 h 29"/>
                <a:gd name="T18" fmla="*/ 18 w 27"/>
                <a:gd name="T19" fmla="*/ 9 h 29"/>
                <a:gd name="T20" fmla="*/ 16 w 27"/>
                <a:gd name="T21" fmla="*/ 10 h 29"/>
                <a:gd name="T22" fmla="*/ 15 w 27"/>
                <a:gd name="T23" fmla="*/ 8 h 29"/>
                <a:gd name="T24" fmla="*/ 13 w 27"/>
                <a:gd name="T25" fmla="*/ 8 h 29"/>
                <a:gd name="T26" fmla="*/ 14 w 27"/>
                <a:gd name="T27" fmla="*/ 7 h 29"/>
                <a:gd name="T28" fmla="*/ 13 w 27"/>
                <a:gd name="T29" fmla="*/ 2 h 29"/>
                <a:gd name="T30" fmla="*/ 11 w 27"/>
                <a:gd name="T31" fmla="*/ 0 h 29"/>
                <a:gd name="T32" fmla="*/ 9 w 27"/>
                <a:gd name="T33" fmla="*/ 1 h 29"/>
                <a:gd name="T34" fmla="*/ 8 w 27"/>
                <a:gd name="T35" fmla="*/ 1 h 29"/>
                <a:gd name="T36" fmla="*/ 8 w 27"/>
                <a:gd name="T37" fmla="*/ 3 h 29"/>
                <a:gd name="T38" fmla="*/ 6 w 27"/>
                <a:gd name="T39" fmla="*/ 3 h 29"/>
                <a:gd name="T40" fmla="*/ 5 w 27"/>
                <a:gd name="T41" fmla="*/ 6 h 29"/>
                <a:gd name="T42" fmla="*/ 2 w 27"/>
                <a:gd name="T43" fmla="*/ 8 h 29"/>
                <a:gd name="T44" fmla="*/ 0 w 27"/>
                <a:gd name="T45" fmla="*/ 12 h 29"/>
                <a:gd name="T46" fmla="*/ 0 w 27"/>
                <a:gd name="T47" fmla="*/ 12 h 29"/>
                <a:gd name="T48" fmla="*/ 4 w 27"/>
                <a:gd name="T49" fmla="*/ 15 h 29"/>
                <a:gd name="T50" fmla="*/ 7 w 27"/>
                <a:gd name="T51" fmla="*/ 17 h 29"/>
                <a:gd name="T52" fmla="*/ 18 w 27"/>
                <a:gd name="T53" fmla="*/ 26 h 29"/>
                <a:gd name="T54" fmla="*/ 27 w 27"/>
                <a:gd name="T55" fmla="*/ 29 h 29"/>
                <a:gd name="T56" fmla="*/ 26 w 27"/>
                <a:gd name="T57" fmla="*/ 26 h 29"/>
                <a:gd name="T58" fmla="*/ 27 w 27"/>
                <a:gd name="T59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" h="29">
                  <a:moveTo>
                    <a:pt x="27" y="23"/>
                  </a:moveTo>
                  <a:cubicBezTo>
                    <a:pt x="27" y="19"/>
                    <a:pt x="27" y="19"/>
                    <a:pt x="27" y="19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3"/>
                    <a:pt x="2" y="14"/>
                    <a:pt x="4" y="15"/>
                  </a:cubicBezTo>
                  <a:cubicBezTo>
                    <a:pt x="5" y="16"/>
                    <a:pt x="5" y="18"/>
                    <a:pt x="7" y="17"/>
                  </a:cubicBezTo>
                  <a:cubicBezTo>
                    <a:pt x="11" y="20"/>
                    <a:pt x="14" y="24"/>
                    <a:pt x="18" y="26"/>
                  </a:cubicBezTo>
                  <a:cubicBezTo>
                    <a:pt x="21" y="28"/>
                    <a:pt x="24" y="29"/>
                    <a:pt x="27" y="29"/>
                  </a:cubicBezTo>
                  <a:cubicBezTo>
                    <a:pt x="26" y="26"/>
                    <a:pt x="26" y="26"/>
                    <a:pt x="26" y="26"/>
                  </a:cubicBezTo>
                  <a:lnTo>
                    <a:pt x="27" y="2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9" name="Freeform 905">
              <a:extLst>
                <a:ext uri="{FF2B5EF4-FFF2-40B4-BE49-F238E27FC236}">
                  <a16:creationId xmlns:a16="http://schemas.microsoft.com/office/drawing/2014/main" id="{C785780E-5816-83B1-0750-7FD3D42E1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5" y="5734050"/>
              <a:ext cx="66675" cy="69850"/>
            </a:xfrm>
            <a:custGeom>
              <a:avLst/>
              <a:gdLst>
                <a:gd name="T0" fmla="*/ 24 w 42"/>
                <a:gd name="T1" fmla="*/ 34 h 44"/>
                <a:gd name="T2" fmla="*/ 19 w 42"/>
                <a:gd name="T3" fmla="*/ 44 h 44"/>
                <a:gd name="T4" fmla="*/ 13 w 42"/>
                <a:gd name="T5" fmla="*/ 42 h 44"/>
                <a:gd name="T6" fmla="*/ 5 w 42"/>
                <a:gd name="T7" fmla="*/ 36 h 44"/>
                <a:gd name="T8" fmla="*/ 5 w 42"/>
                <a:gd name="T9" fmla="*/ 31 h 44"/>
                <a:gd name="T10" fmla="*/ 0 w 42"/>
                <a:gd name="T11" fmla="*/ 21 h 44"/>
                <a:gd name="T12" fmla="*/ 5 w 42"/>
                <a:gd name="T13" fmla="*/ 18 h 44"/>
                <a:gd name="T14" fmla="*/ 11 w 42"/>
                <a:gd name="T15" fmla="*/ 10 h 44"/>
                <a:gd name="T16" fmla="*/ 13 w 42"/>
                <a:gd name="T17" fmla="*/ 7 h 44"/>
                <a:gd name="T18" fmla="*/ 19 w 42"/>
                <a:gd name="T19" fmla="*/ 7 h 44"/>
                <a:gd name="T20" fmla="*/ 21 w 42"/>
                <a:gd name="T21" fmla="*/ 2 h 44"/>
                <a:gd name="T22" fmla="*/ 29 w 42"/>
                <a:gd name="T23" fmla="*/ 0 h 44"/>
                <a:gd name="T24" fmla="*/ 32 w 42"/>
                <a:gd name="T25" fmla="*/ 5 h 44"/>
                <a:gd name="T26" fmla="*/ 42 w 42"/>
                <a:gd name="T27" fmla="*/ 13 h 44"/>
                <a:gd name="T28" fmla="*/ 42 w 42"/>
                <a:gd name="T29" fmla="*/ 18 h 44"/>
                <a:gd name="T30" fmla="*/ 37 w 42"/>
                <a:gd name="T31" fmla="*/ 23 h 44"/>
                <a:gd name="T32" fmla="*/ 37 w 42"/>
                <a:gd name="T33" fmla="*/ 28 h 44"/>
                <a:gd name="T34" fmla="*/ 24 w 42"/>
                <a:gd name="T35" fmla="*/ 3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" h="44">
                  <a:moveTo>
                    <a:pt x="24" y="34"/>
                  </a:moveTo>
                  <a:lnTo>
                    <a:pt x="19" y="44"/>
                  </a:lnTo>
                  <a:lnTo>
                    <a:pt x="13" y="42"/>
                  </a:lnTo>
                  <a:lnTo>
                    <a:pt x="5" y="36"/>
                  </a:lnTo>
                  <a:lnTo>
                    <a:pt x="5" y="31"/>
                  </a:lnTo>
                  <a:lnTo>
                    <a:pt x="0" y="21"/>
                  </a:lnTo>
                  <a:lnTo>
                    <a:pt x="5" y="18"/>
                  </a:lnTo>
                  <a:lnTo>
                    <a:pt x="11" y="10"/>
                  </a:lnTo>
                  <a:lnTo>
                    <a:pt x="13" y="7"/>
                  </a:lnTo>
                  <a:lnTo>
                    <a:pt x="19" y="7"/>
                  </a:lnTo>
                  <a:lnTo>
                    <a:pt x="21" y="2"/>
                  </a:lnTo>
                  <a:lnTo>
                    <a:pt x="29" y="0"/>
                  </a:lnTo>
                  <a:lnTo>
                    <a:pt x="32" y="5"/>
                  </a:lnTo>
                  <a:lnTo>
                    <a:pt x="42" y="13"/>
                  </a:lnTo>
                  <a:lnTo>
                    <a:pt x="42" y="18"/>
                  </a:lnTo>
                  <a:lnTo>
                    <a:pt x="37" y="23"/>
                  </a:lnTo>
                  <a:lnTo>
                    <a:pt x="37" y="28"/>
                  </a:lnTo>
                  <a:lnTo>
                    <a:pt x="24" y="3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" name="Freeform 906">
              <a:extLst>
                <a:ext uri="{FF2B5EF4-FFF2-40B4-BE49-F238E27FC236}">
                  <a16:creationId xmlns:a16="http://schemas.microsoft.com/office/drawing/2014/main" id="{D153406A-2175-F3FB-C540-4ACEE9267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2538" y="4746625"/>
              <a:ext cx="225425" cy="279400"/>
            </a:xfrm>
            <a:custGeom>
              <a:avLst/>
              <a:gdLst>
                <a:gd name="T0" fmla="*/ 48 w 54"/>
                <a:gd name="T1" fmla="*/ 16 h 67"/>
                <a:gd name="T2" fmla="*/ 54 w 54"/>
                <a:gd name="T3" fmla="*/ 8 h 67"/>
                <a:gd name="T4" fmla="*/ 49 w 54"/>
                <a:gd name="T5" fmla="*/ 8 h 67"/>
                <a:gd name="T6" fmla="*/ 46 w 54"/>
                <a:gd name="T7" fmla="*/ 5 h 67"/>
                <a:gd name="T8" fmla="*/ 40 w 54"/>
                <a:gd name="T9" fmla="*/ 8 h 67"/>
                <a:gd name="T10" fmla="*/ 38 w 54"/>
                <a:gd name="T11" fmla="*/ 11 h 67"/>
                <a:gd name="T12" fmla="*/ 32 w 54"/>
                <a:gd name="T13" fmla="*/ 10 h 67"/>
                <a:gd name="T14" fmla="*/ 28 w 54"/>
                <a:gd name="T15" fmla="*/ 10 h 67"/>
                <a:gd name="T16" fmla="*/ 20 w 54"/>
                <a:gd name="T17" fmla="*/ 5 h 67"/>
                <a:gd name="T18" fmla="*/ 14 w 54"/>
                <a:gd name="T19" fmla="*/ 4 h 67"/>
                <a:gd name="T20" fmla="*/ 13 w 54"/>
                <a:gd name="T21" fmla="*/ 3 h 67"/>
                <a:gd name="T22" fmla="*/ 11 w 54"/>
                <a:gd name="T23" fmla="*/ 3 h 67"/>
                <a:gd name="T24" fmla="*/ 10 w 54"/>
                <a:gd name="T25" fmla="*/ 1 h 67"/>
                <a:gd name="T26" fmla="*/ 10 w 54"/>
                <a:gd name="T27" fmla="*/ 1 h 67"/>
                <a:gd name="T28" fmla="*/ 10 w 54"/>
                <a:gd name="T29" fmla="*/ 0 h 67"/>
                <a:gd name="T30" fmla="*/ 6 w 54"/>
                <a:gd name="T31" fmla="*/ 2 h 67"/>
                <a:gd name="T32" fmla="*/ 4 w 54"/>
                <a:gd name="T33" fmla="*/ 3 h 67"/>
                <a:gd name="T34" fmla="*/ 0 w 54"/>
                <a:gd name="T35" fmla="*/ 6 h 67"/>
                <a:gd name="T36" fmla="*/ 0 w 54"/>
                <a:gd name="T37" fmla="*/ 7 h 67"/>
                <a:gd name="T38" fmla="*/ 1 w 54"/>
                <a:gd name="T39" fmla="*/ 8 h 67"/>
                <a:gd name="T40" fmla="*/ 2 w 54"/>
                <a:gd name="T41" fmla="*/ 8 h 67"/>
                <a:gd name="T42" fmla="*/ 2 w 54"/>
                <a:gd name="T43" fmla="*/ 9 h 67"/>
                <a:gd name="T44" fmla="*/ 3 w 54"/>
                <a:gd name="T45" fmla="*/ 10 h 67"/>
                <a:gd name="T46" fmla="*/ 3 w 54"/>
                <a:gd name="T47" fmla="*/ 13 h 67"/>
                <a:gd name="T48" fmla="*/ 7 w 54"/>
                <a:gd name="T49" fmla="*/ 18 h 67"/>
                <a:gd name="T50" fmla="*/ 7 w 54"/>
                <a:gd name="T51" fmla="*/ 20 h 67"/>
                <a:gd name="T52" fmla="*/ 7 w 54"/>
                <a:gd name="T53" fmla="*/ 22 h 67"/>
                <a:gd name="T54" fmla="*/ 7 w 54"/>
                <a:gd name="T55" fmla="*/ 24 h 67"/>
                <a:gd name="T56" fmla="*/ 6 w 54"/>
                <a:gd name="T57" fmla="*/ 26 h 67"/>
                <a:gd name="T58" fmla="*/ 4 w 54"/>
                <a:gd name="T59" fmla="*/ 27 h 67"/>
                <a:gd name="T60" fmla="*/ 3 w 54"/>
                <a:gd name="T61" fmla="*/ 28 h 67"/>
                <a:gd name="T62" fmla="*/ 1 w 54"/>
                <a:gd name="T63" fmla="*/ 31 h 67"/>
                <a:gd name="T64" fmla="*/ 0 w 54"/>
                <a:gd name="T65" fmla="*/ 34 h 67"/>
                <a:gd name="T66" fmla="*/ 0 w 54"/>
                <a:gd name="T67" fmla="*/ 42 h 67"/>
                <a:gd name="T68" fmla="*/ 25 w 54"/>
                <a:gd name="T69" fmla="*/ 55 h 67"/>
                <a:gd name="T70" fmla="*/ 25 w 54"/>
                <a:gd name="T71" fmla="*/ 59 h 67"/>
                <a:gd name="T72" fmla="*/ 36 w 54"/>
                <a:gd name="T73" fmla="*/ 67 h 67"/>
                <a:gd name="T74" fmla="*/ 38 w 54"/>
                <a:gd name="T75" fmla="*/ 65 h 67"/>
                <a:gd name="T76" fmla="*/ 41 w 54"/>
                <a:gd name="T77" fmla="*/ 59 h 67"/>
                <a:gd name="T78" fmla="*/ 43 w 54"/>
                <a:gd name="T79" fmla="*/ 54 h 67"/>
                <a:gd name="T80" fmla="*/ 45 w 54"/>
                <a:gd name="T81" fmla="*/ 52 h 67"/>
                <a:gd name="T82" fmla="*/ 48 w 54"/>
                <a:gd name="T83" fmla="*/ 50 h 67"/>
                <a:gd name="T84" fmla="*/ 49 w 54"/>
                <a:gd name="T85" fmla="*/ 49 h 67"/>
                <a:gd name="T86" fmla="*/ 52 w 54"/>
                <a:gd name="T87" fmla="*/ 46 h 67"/>
                <a:gd name="T88" fmla="*/ 48 w 54"/>
                <a:gd name="T89" fmla="*/ 40 h 67"/>
                <a:gd name="T90" fmla="*/ 48 w 54"/>
                <a:gd name="T91" fmla="*/ 1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4" h="67">
                  <a:moveTo>
                    <a:pt x="48" y="16"/>
                  </a:moveTo>
                  <a:cubicBezTo>
                    <a:pt x="54" y="8"/>
                    <a:pt x="54" y="8"/>
                    <a:pt x="54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7" y="67"/>
                    <a:pt x="38" y="66"/>
                    <a:pt x="38" y="65"/>
                  </a:cubicBezTo>
                  <a:cubicBezTo>
                    <a:pt x="40" y="63"/>
                    <a:pt x="40" y="61"/>
                    <a:pt x="41" y="59"/>
                  </a:cubicBezTo>
                  <a:cubicBezTo>
                    <a:pt x="42" y="57"/>
                    <a:pt x="43" y="55"/>
                    <a:pt x="43" y="54"/>
                  </a:cubicBezTo>
                  <a:cubicBezTo>
                    <a:pt x="44" y="53"/>
                    <a:pt x="44" y="52"/>
                    <a:pt x="45" y="52"/>
                  </a:cubicBezTo>
                  <a:cubicBezTo>
                    <a:pt x="47" y="53"/>
                    <a:pt x="47" y="52"/>
                    <a:pt x="48" y="50"/>
                  </a:cubicBezTo>
                  <a:cubicBezTo>
                    <a:pt x="48" y="50"/>
                    <a:pt x="48" y="49"/>
                    <a:pt x="49" y="49"/>
                  </a:cubicBezTo>
                  <a:cubicBezTo>
                    <a:pt x="51" y="49"/>
                    <a:pt x="51" y="48"/>
                    <a:pt x="52" y="46"/>
                  </a:cubicBezTo>
                  <a:cubicBezTo>
                    <a:pt x="48" y="40"/>
                    <a:pt x="48" y="40"/>
                    <a:pt x="48" y="40"/>
                  </a:cubicBezTo>
                  <a:lnTo>
                    <a:pt x="48" y="1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" name="Freeform 907">
              <a:extLst>
                <a:ext uri="{FF2B5EF4-FFF2-40B4-BE49-F238E27FC236}">
                  <a16:creationId xmlns:a16="http://schemas.microsoft.com/office/drawing/2014/main" id="{C5E643C2-8986-8F93-EB45-2DB799D48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4583113"/>
              <a:ext cx="169862" cy="187325"/>
            </a:xfrm>
            <a:custGeom>
              <a:avLst/>
              <a:gdLst>
                <a:gd name="T0" fmla="*/ 32 w 41"/>
                <a:gd name="T1" fmla="*/ 6 h 45"/>
                <a:gd name="T2" fmla="*/ 29 w 41"/>
                <a:gd name="T3" fmla="*/ 8 h 45"/>
                <a:gd name="T4" fmla="*/ 28 w 41"/>
                <a:gd name="T5" fmla="*/ 7 h 45"/>
                <a:gd name="T6" fmla="*/ 25 w 41"/>
                <a:gd name="T7" fmla="*/ 6 h 45"/>
                <a:gd name="T8" fmla="*/ 22 w 41"/>
                <a:gd name="T9" fmla="*/ 3 h 45"/>
                <a:gd name="T10" fmla="*/ 19 w 41"/>
                <a:gd name="T11" fmla="*/ 2 h 45"/>
                <a:gd name="T12" fmla="*/ 17 w 41"/>
                <a:gd name="T13" fmla="*/ 4 h 45"/>
                <a:gd name="T14" fmla="*/ 15 w 41"/>
                <a:gd name="T15" fmla="*/ 1 h 45"/>
                <a:gd name="T16" fmla="*/ 13 w 41"/>
                <a:gd name="T17" fmla="*/ 1 h 45"/>
                <a:gd name="T18" fmla="*/ 11 w 41"/>
                <a:gd name="T19" fmla="*/ 3 h 45"/>
                <a:gd name="T20" fmla="*/ 7 w 41"/>
                <a:gd name="T21" fmla="*/ 2 h 45"/>
                <a:gd name="T22" fmla="*/ 3 w 41"/>
                <a:gd name="T23" fmla="*/ 9 h 45"/>
                <a:gd name="T24" fmla="*/ 5 w 41"/>
                <a:gd name="T25" fmla="*/ 9 h 45"/>
                <a:gd name="T26" fmla="*/ 6 w 41"/>
                <a:gd name="T27" fmla="*/ 12 h 45"/>
                <a:gd name="T28" fmla="*/ 6 w 41"/>
                <a:gd name="T29" fmla="*/ 15 h 45"/>
                <a:gd name="T30" fmla="*/ 5 w 41"/>
                <a:gd name="T31" fmla="*/ 16 h 45"/>
                <a:gd name="T32" fmla="*/ 2 w 41"/>
                <a:gd name="T33" fmla="*/ 18 h 45"/>
                <a:gd name="T34" fmla="*/ 5 w 41"/>
                <a:gd name="T35" fmla="*/ 19 h 45"/>
                <a:gd name="T36" fmla="*/ 3 w 41"/>
                <a:gd name="T37" fmla="*/ 22 h 45"/>
                <a:gd name="T38" fmla="*/ 2 w 41"/>
                <a:gd name="T39" fmla="*/ 26 h 45"/>
                <a:gd name="T40" fmla="*/ 3 w 41"/>
                <a:gd name="T41" fmla="*/ 31 h 45"/>
                <a:gd name="T42" fmla="*/ 6 w 41"/>
                <a:gd name="T43" fmla="*/ 33 h 45"/>
                <a:gd name="T44" fmla="*/ 8 w 41"/>
                <a:gd name="T45" fmla="*/ 38 h 45"/>
                <a:gd name="T46" fmla="*/ 8 w 41"/>
                <a:gd name="T47" fmla="*/ 44 h 45"/>
                <a:gd name="T48" fmla="*/ 9 w 41"/>
                <a:gd name="T49" fmla="*/ 44 h 45"/>
                <a:gd name="T50" fmla="*/ 28 w 41"/>
                <a:gd name="T51" fmla="*/ 39 h 45"/>
                <a:gd name="T52" fmla="*/ 30 w 41"/>
                <a:gd name="T53" fmla="*/ 38 h 45"/>
                <a:gd name="T54" fmla="*/ 40 w 41"/>
                <a:gd name="T55" fmla="*/ 39 h 45"/>
                <a:gd name="T56" fmla="*/ 40 w 41"/>
                <a:gd name="T57" fmla="*/ 35 h 45"/>
                <a:gd name="T58" fmla="*/ 36 w 41"/>
                <a:gd name="T59" fmla="*/ 30 h 45"/>
                <a:gd name="T60" fmla="*/ 38 w 41"/>
                <a:gd name="T61" fmla="*/ 24 h 45"/>
                <a:gd name="T62" fmla="*/ 41 w 41"/>
                <a:gd name="T63" fmla="*/ 18 h 45"/>
                <a:gd name="T64" fmla="*/ 39 w 41"/>
                <a:gd name="T65" fmla="*/ 12 h 45"/>
                <a:gd name="T66" fmla="*/ 40 w 41"/>
                <a:gd name="T67" fmla="*/ 9 h 45"/>
                <a:gd name="T68" fmla="*/ 39 w 41"/>
                <a:gd name="T6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" h="45">
                  <a:moveTo>
                    <a:pt x="37" y="6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8" y="8"/>
                    <a:pt x="28" y="8"/>
                  </a:cubicBezTo>
                  <a:cubicBezTo>
                    <a:pt x="28" y="8"/>
                    <a:pt x="28" y="7"/>
                    <a:pt x="28" y="7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4"/>
                    <a:pt x="8" y="45"/>
                    <a:pt x="8" y="45"/>
                  </a:cubicBezTo>
                  <a:cubicBezTo>
                    <a:pt x="8" y="44"/>
                    <a:pt x="8" y="44"/>
                    <a:pt x="9" y="44"/>
                  </a:cubicBezTo>
                  <a:cubicBezTo>
                    <a:pt x="11" y="44"/>
                    <a:pt x="12" y="43"/>
                    <a:pt x="14" y="42"/>
                  </a:cubicBezTo>
                  <a:cubicBezTo>
                    <a:pt x="18" y="40"/>
                    <a:pt x="23" y="39"/>
                    <a:pt x="28" y="39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9" y="38"/>
                    <a:pt x="29" y="38"/>
                    <a:pt x="30" y="38"/>
                  </a:cubicBezTo>
                  <a:cubicBezTo>
                    <a:pt x="32" y="38"/>
                    <a:pt x="35" y="40"/>
                    <a:pt x="37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9" y="9"/>
                    <a:pt x="39" y="9"/>
                    <a:pt x="39" y="9"/>
                  </a:cubicBezTo>
                  <a:lnTo>
                    <a:pt x="37" y="6"/>
                  </a:lnTo>
                  <a:close/>
                </a:path>
              </a:pathLst>
            </a:custGeom>
            <a:solidFill>
              <a:srgbClr val="0074A4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2" name="Freeform 908">
              <a:extLst>
                <a:ext uri="{FF2B5EF4-FFF2-40B4-BE49-F238E27FC236}">
                  <a16:creationId xmlns:a16="http://schemas.microsoft.com/office/drawing/2014/main" id="{EA7016C9-BC97-0CFC-4F83-95F1CDE3E0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00613" y="4529138"/>
              <a:ext cx="88900" cy="50800"/>
            </a:xfrm>
            <a:custGeom>
              <a:avLst/>
              <a:gdLst>
                <a:gd name="T0" fmla="*/ 6 w 21"/>
                <a:gd name="T1" fmla="*/ 12 h 12"/>
                <a:gd name="T2" fmla="*/ 5 w 21"/>
                <a:gd name="T3" fmla="*/ 12 h 12"/>
                <a:gd name="T4" fmla="*/ 5 w 21"/>
                <a:gd name="T5" fmla="*/ 11 h 12"/>
                <a:gd name="T6" fmla="*/ 5 w 21"/>
                <a:gd name="T7" fmla="*/ 11 h 12"/>
                <a:gd name="T8" fmla="*/ 6 w 21"/>
                <a:gd name="T9" fmla="*/ 12 h 12"/>
                <a:gd name="T10" fmla="*/ 7 w 21"/>
                <a:gd name="T11" fmla="*/ 2 h 12"/>
                <a:gd name="T12" fmla="*/ 1 w 21"/>
                <a:gd name="T13" fmla="*/ 2 h 12"/>
                <a:gd name="T14" fmla="*/ 0 w 21"/>
                <a:gd name="T15" fmla="*/ 3 h 12"/>
                <a:gd name="T16" fmla="*/ 1 w 21"/>
                <a:gd name="T17" fmla="*/ 3 h 12"/>
                <a:gd name="T18" fmla="*/ 3 w 21"/>
                <a:gd name="T19" fmla="*/ 4 h 12"/>
                <a:gd name="T20" fmla="*/ 4 w 21"/>
                <a:gd name="T21" fmla="*/ 4 h 12"/>
                <a:gd name="T22" fmla="*/ 6 w 21"/>
                <a:gd name="T23" fmla="*/ 6 h 12"/>
                <a:gd name="T24" fmla="*/ 8 w 21"/>
                <a:gd name="T25" fmla="*/ 6 h 12"/>
                <a:gd name="T26" fmla="*/ 9 w 21"/>
                <a:gd name="T27" fmla="*/ 6 h 12"/>
                <a:gd name="T28" fmla="*/ 10 w 21"/>
                <a:gd name="T29" fmla="*/ 8 h 12"/>
                <a:gd name="T30" fmla="*/ 10 w 21"/>
                <a:gd name="T31" fmla="*/ 9 h 12"/>
                <a:gd name="T32" fmla="*/ 9 w 21"/>
                <a:gd name="T33" fmla="*/ 10 h 12"/>
                <a:gd name="T34" fmla="*/ 11 w 21"/>
                <a:gd name="T35" fmla="*/ 12 h 12"/>
                <a:gd name="T36" fmla="*/ 14 w 21"/>
                <a:gd name="T37" fmla="*/ 8 h 12"/>
                <a:gd name="T38" fmla="*/ 14 w 21"/>
                <a:gd name="T39" fmla="*/ 8 h 12"/>
                <a:gd name="T40" fmla="*/ 17 w 21"/>
                <a:gd name="T41" fmla="*/ 7 h 12"/>
                <a:gd name="T42" fmla="*/ 21 w 21"/>
                <a:gd name="T43" fmla="*/ 7 h 12"/>
                <a:gd name="T44" fmla="*/ 21 w 21"/>
                <a:gd name="T45" fmla="*/ 4 h 12"/>
                <a:gd name="T46" fmla="*/ 19 w 21"/>
                <a:gd name="T47" fmla="*/ 4 h 12"/>
                <a:gd name="T48" fmla="*/ 21 w 21"/>
                <a:gd name="T49" fmla="*/ 2 h 12"/>
                <a:gd name="T50" fmla="*/ 21 w 21"/>
                <a:gd name="T51" fmla="*/ 1 h 12"/>
                <a:gd name="T52" fmla="*/ 21 w 21"/>
                <a:gd name="T53" fmla="*/ 0 h 12"/>
                <a:gd name="T54" fmla="*/ 10 w 21"/>
                <a:gd name="T55" fmla="*/ 0 h 12"/>
                <a:gd name="T56" fmla="*/ 7 w 21"/>
                <a:gd name="T5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" h="12">
                  <a:moveTo>
                    <a:pt x="6" y="12"/>
                  </a:moveTo>
                  <a:cubicBezTo>
                    <a:pt x="6" y="12"/>
                    <a:pt x="6" y="12"/>
                    <a:pt x="5" y="12"/>
                  </a:cubicBezTo>
                  <a:cubicBezTo>
                    <a:pt x="5" y="12"/>
                    <a:pt x="5" y="12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2"/>
                  </a:cubicBezTo>
                  <a:close/>
                  <a:moveTo>
                    <a:pt x="7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3" y="3"/>
                    <a:pt x="4" y="4"/>
                    <a:pt x="4" y="4"/>
                  </a:cubicBezTo>
                  <a:cubicBezTo>
                    <a:pt x="4" y="6"/>
                    <a:pt x="4" y="5"/>
                    <a:pt x="6" y="6"/>
                  </a:cubicBezTo>
                  <a:cubicBezTo>
                    <a:pt x="7" y="7"/>
                    <a:pt x="7" y="7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0" y="8"/>
                    <a:pt x="10" y="8"/>
                    <a:pt x="10" y="9"/>
                  </a:cubicBezTo>
                  <a:cubicBezTo>
                    <a:pt x="9" y="9"/>
                    <a:pt x="9" y="9"/>
                    <a:pt x="9" y="10"/>
                  </a:cubicBezTo>
                  <a:cubicBezTo>
                    <a:pt x="9" y="11"/>
                    <a:pt x="11" y="11"/>
                    <a:pt x="11" y="12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0" y="0"/>
                    <a:pt x="10" y="0"/>
                    <a:pt x="10" y="0"/>
                  </a:cubicBezTo>
                  <a:lnTo>
                    <a:pt x="7" y="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3" name="Freeform 909">
              <a:extLst>
                <a:ext uri="{FF2B5EF4-FFF2-40B4-BE49-F238E27FC236}">
                  <a16:creationId xmlns:a16="http://schemas.microsoft.com/office/drawing/2014/main" id="{A552CBC7-183B-B4F8-2DC8-AAC0A27A2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650" y="4529138"/>
              <a:ext cx="207962" cy="158750"/>
            </a:xfrm>
            <a:custGeom>
              <a:avLst/>
              <a:gdLst>
                <a:gd name="T0" fmla="*/ 46 w 50"/>
                <a:gd name="T1" fmla="*/ 12 h 38"/>
                <a:gd name="T2" fmla="*/ 46 w 50"/>
                <a:gd name="T3" fmla="*/ 9 h 38"/>
                <a:gd name="T4" fmla="*/ 42 w 50"/>
                <a:gd name="T5" fmla="*/ 6 h 38"/>
                <a:gd name="T6" fmla="*/ 41 w 50"/>
                <a:gd name="T7" fmla="*/ 1 h 38"/>
                <a:gd name="T8" fmla="*/ 39 w 50"/>
                <a:gd name="T9" fmla="*/ 2 h 38"/>
                <a:gd name="T10" fmla="*/ 37 w 50"/>
                <a:gd name="T11" fmla="*/ 3 h 38"/>
                <a:gd name="T12" fmla="*/ 36 w 50"/>
                <a:gd name="T13" fmla="*/ 4 h 38"/>
                <a:gd name="T14" fmla="*/ 31 w 50"/>
                <a:gd name="T15" fmla="*/ 5 h 38"/>
                <a:gd name="T16" fmla="*/ 28 w 50"/>
                <a:gd name="T17" fmla="*/ 3 h 38"/>
                <a:gd name="T18" fmla="*/ 24 w 50"/>
                <a:gd name="T19" fmla="*/ 3 h 38"/>
                <a:gd name="T20" fmla="*/ 20 w 50"/>
                <a:gd name="T21" fmla="*/ 2 h 38"/>
                <a:gd name="T22" fmla="*/ 15 w 50"/>
                <a:gd name="T23" fmla="*/ 1 h 38"/>
                <a:gd name="T24" fmla="*/ 13 w 50"/>
                <a:gd name="T25" fmla="*/ 0 h 38"/>
                <a:gd name="T26" fmla="*/ 10 w 50"/>
                <a:gd name="T27" fmla="*/ 1 h 38"/>
                <a:gd name="T28" fmla="*/ 8 w 50"/>
                <a:gd name="T29" fmla="*/ 4 h 38"/>
                <a:gd name="T30" fmla="*/ 10 w 50"/>
                <a:gd name="T31" fmla="*/ 7 h 38"/>
                <a:gd name="T32" fmla="*/ 3 w 50"/>
                <a:gd name="T33" fmla="*/ 8 h 38"/>
                <a:gd name="T34" fmla="*/ 0 w 50"/>
                <a:gd name="T35" fmla="*/ 12 h 38"/>
                <a:gd name="T36" fmla="*/ 2 w 50"/>
                <a:gd name="T37" fmla="*/ 13 h 38"/>
                <a:gd name="T38" fmla="*/ 7 w 50"/>
                <a:gd name="T39" fmla="*/ 18 h 38"/>
                <a:gd name="T40" fmla="*/ 13 w 50"/>
                <a:gd name="T41" fmla="*/ 25 h 38"/>
                <a:gd name="T42" fmla="*/ 15 w 50"/>
                <a:gd name="T43" fmla="*/ 23 h 38"/>
                <a:gd name="T44" fmla="*/ 17 w 50"/>
                <a:gd name="T45" fmla="*/ 20 h 38"/>
                <a:gd name="T46" fmla="*/ 31 w 50"/>
                <a:gd name="T47" fmla="*/ 25 h 38"/>
                <a:gd name="T48" fmla="*/ 31 w 50"/>
                <a:gd name="T49" fmla="*/ 28 h 38"/>
                <a:gd name="T50" fmla="*/ 33 w 50"/>
                <a:gd name="T51" fmla="*/ 29 h 38"/>
                <a:gd name="T52" fmla="*/ 36 w 50"/>
                <a:gd name="T53" fmla="*/ 28 h 38"/>
                <a:gd name="T54" fmla="*/ 39 w 50"/>
                <a:gd name="T55" fmla="*/ 35 h 38"/>
                <a:gd name="T56" fmla="*/ 40 w 50"/>
                <a:gd name="T57" fmla="*/ 36 h 38"/>
                <a:gd name="T58" fmla="*/ 43 w 50"/>
                <a:gd name="T59" fmla="*/ 37 h 38"/>
                <a:gd name="T60" fmla="*/ 45 w 50"/>
                <a:gd name="T61" fmla="*/ 34 h 38"/>
                <a:gd name="T62" fmla="*/ 47 w 50"/>
                <a:gd name="T63" fmla="*/ 35 h 38"/>
                <a:gd name="T64" fmla="*/ 49 w 50"/>
                <a:gd name="T65" fmla="*/ 32 h 38"/>
                <a:gd name="T66" fmla="*/ 46 w 50"/>
                <a:gd name="T67" fmla="*/ 31 h 38"/>
                <a:gd name="T68" fmla="*/ 49 w 50"/>
                <a:gd name="T69" fmla="*/ 29 h 38"/>
                <a:gd name="T70" fmla="*/ 50 w 50"/>
                <a:gd name="T71" fmla="*/ 28 h 38"/>
                <a:gd name="T72" fmla="*/ 50 w 50"/>
                <a:gd name="T73" fmla="*/ 25 h 38"/>
                <a:gd name="T74" fmla="*/ 49 w 50"/>
                <a:gd name="T75" fmla="*/ 22 h 38"/>
                <a:gd name="T76" fmla="*/ 47 w 50"/>
                <a:gd name="T77" fmla="*/ 22 h 38"/>
                <a:gd name="T78" fmla="*/ 48 w 50"/>
                <a:gd name="T79" fmla="*/ 18 h 38"/>
                <a:gd name="T80" fmla="*/ 46 w 50"/>
                <a:gd name="T81" fmla="*/ 1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" h="38">
                  <a:moveTo>
                    <a:pt x="46" y="14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4"/>
                    <a:pt x="2" y="13"/>
                    <a:pt x="2" y="13"/>
                  </a:cubicBezTo>
                  <a:cubicBezTo>
                    <a:pt x="3" y="13"/>
                    <a:pt x="3" y="13"/>
                    <a:pt x="3" y="14"/>
                  </a:cubicBezTo>
                  <a:cubicBezTo>
                    <a:pt x="3" y="16"/>
                    <a:pt x="5" y="17"/>
                    <a:pt x="7" y="18"/>
                  </a:cubicBezTo>
                  <a:cubicBezTo>
                    <a:pt x="8" y="19"/>
                    <a:pt x="10" y="21"/>
                    <a:pt x="11" y="22"/>
                  </a:cubicBezTo>
                  <a:cubicBezTo>
                    <a:pt x="12" y="23"/>
                    <a:pt x="13" y="24"/>
                    <a:pt x="13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50" y="25"/>
                    <a:pt x="50" y="25"/>
                    <a:pt x="50" y="25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8" y="22"/>
                    <a:pt x="48" y="22"/>
                    <a:pt x="48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8" y="16"/>
                    <a:pt x="48" y="16"/>
                    <a:pt x="48" y="16"/>
                  </a:cubicBezTo>
                  <a:lnTo>
                    <a:pt x="46" y="1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4" name="Freeform 910">
              <a:extLst>
                <a:ext uri="{FF2B5EF4-FFF2-40B4-BE49-F238E27FC236}">
                  <a16:creationId xmlns:a16="http://schemas.microsoft.com/office/drawing/2014/main" id="{0CD10327-A9B0-B26B-0226-C5B292570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025" y="4575175"/>
              <a:ext cx="128587" cy="187325"/>
            </a:xfrm>
            <a:custGeom>
              <a:avLst/>
              <a:gdLst>
                <a:gd name="T0" fmla="*/ 17 w 31"/>
                <a:gd name="T1" fmla="*/ 0 h 45"/>
                <a:gd name="T2" fmla="*/ 3 w 31"/>
                <a:gd name="T3" fmla="*/ 0 h 45"/>
                <a:gd name="T4" fmla="*/ 3 w 31"/>
                <a:gd name="T5" fmla="*/ 3 h 45"/>
                <a:gd name="T6" fmla="*/ 4 w 31"/>
                <a:gd name="T7" fmla="*/ 4 h 45"/>
                <a:gd name="T8" fmla="*/ 3 w 31"/>
                <a:gd name="T9" fmla="*/ 6 h 45"/>
                <a:gd name="T10" fmla="*/ 4 w 31"/>
                <a:gd name="T11" fmla="*/ 9 h 45"/>
                <a:gd name="T12" fmla="*/ 4 w 31"/>
                <a:gd name="T13" fmla="*/ 11 h 45"/>
                <a:gd name="T14" fmla="*/ 4 w 31"/>
                <a:gd name="T15" fmla="*/ 13 h 45"/>
                <a:gd name="T16" fmla="*/ 3 w 31"/>
                <a:gd name="T17" fmla="*/ 14 h 45"/>
                <a:gd name="T18" fmla="*/ 5 w 31"/>
                <a:gd name="T19" fmla="*/ 16 h 45"/>
                <a:gd name="T20" fmla="*/ 5 w 31"/>
                <a:gd name="T21" fmla="*/ 20 h 45"/>
                <a:gd name="T22" fmla="*/ 3 w 31"/>
                <a:gd name="T23" fmla="*/ 22 h 45"/>
                <a:gd name="T24" fmla="*/ 2 w 31"/>
                <a:gd name="T25" fmla="*/ 26 h 45"/>
                <a:gd name="T26" fmla="*/ 0 w 31"/>
                <a:gd name="T27" fmla="*/ 29 h 45"/>
                <a:gd name="T28" fmla="*/ 0 w 31"/>
                <a:gd name="T29" fmla="*/ 32 h 45"/>
                <a:gd name="T30" fmla="*/ 2 w 31"/>
                <a:gd name="T31" fmla="*/ 37 h 45"/>
                <a:gd name="T32" fmla="*/ 4 w 31"/>
                <a:gd name="T33" fmla="*/ 37 h 45"/>
                <a:gd name="T34" fmla="*/ 4 w 31"/>
                <a:gd name="T35" fmla="*/ 39 h 45"/>
                <a:gd name="T36" fmla="*/ 4 w 31"/>
                <a:gd name="T37" fmla="*/ 41 h 45"/>
                <a:gd name="T38" fmla="*/ 1 w 31"/>
                <a:gd name="T39" fmla="*/ 41 h 45"/>
                <a:gd name="T40" fmla="*/ 3 w 31"/>
                <a:gd name="T41" fmla="*/ 42 h 45"/>
                <a:gd name="T42" fmla="*/ 6 w 31"/>
                <a:gd name="T43" fmla="*/ 42 h 45"/>
                <a:gd name="T44" fmla="*/ 6 w 31"/>
                <a:gd name="T45" fmla="*/ 42 h 45"/>
                <a:gd name="T46" fmla="*/ 11 w 31"/>
                <a:gd name="T47" fmla="*/ 43 h 45"/>
                <a:gd name="T48" fmla="*/ 15 w 31"/>
                <a:gd name="T49" fmla="*/ 41 h 45"/>
                <a:gd name="T50" fmla="*/ 19 w 31"/>
                <a:gd name="T51" fmla="*/ 40 h 45"/>
                <a:gd name="T52" fmla="*/ 21 w 31"/>
                <a:gd name="T53" fmla="*/ 39 h 45"/>
                <a:gd name="T54" fmla="*/ 28 w 31"/>
                <a:gd name="T55" fmla="*/ 37 h 45"/>
                <a:gd name="T56" fmla="*/ 29 w 31"/>
                <a:gd name="T57" fmla="*/ 37 h 45"/>
                <a:gd name="T58" fmla="*/ 31 w 31"/>
                <a:gd name="T59" fmla="*/ 35 h 45"/>
                <a:gd name="T60" fmla="*/ 31 w 31"/>
                <a:gd name="T61" fmla="*/ 35 h 45"/>
                <a:gd name="T62" fmla="*/ 26 w 31"/>
                <a:gd name="T63" fmla="*/ 30 h 45"/>
                <a:gd name="T64" fmla="*/ 26 w 31"/>
                <a:gd name="T65" fmla="*/ 29 h 45"/>
                <a:gd name="T66" fmla="*/ 26 w 31"/>
                <a:gd name="T67" fmla="*/ 28 h 45"/>
                <a:gd name="T68" fmla="*/ 27 w 31"/>
                <a:gd name="T69" fmla="*/ 26 h 45"/>
                <a:gd name="T70" fmla="*/ 26 w 31"/>
                <a:gd name="T71" fmla="*/ 24 h 45"/>
                <a:gd name="T72" fmla="*/ 27 w 31"/>
                <a:gd name="T73" fmla="*/ 23 h 45"/>
                <a:gd name="T74" fmla="*/ 26 w 31"/>
                <a:gd name="T75" fmla="*/ 20 h 45"/>
                <a:gd name="T76" fmla="*/ 27 w 31"/>
                <a:gd name="T77" fmla="*/ 19 h 45"/>
                <a:gd name="T78" fmla="*/ 25 w 31"/>
                <a:gd name="T79" fmla="*/ 16 h 45"/>
                <a:gd name="T80" fmla="*/ 26 w 31"/>
                <a:gd name="T81" fmla="*/ 15 h 45"/>
                <a:gd name="T82" fmla="*/ 26 w 31"/>
                <a:gd name="T83" fmla="*/ 11 h 45"/>
                <a:gd name="T84" fmla="*/ 24 w 31"/>
                <a:gd name="T85" fmla="*/ 11 h 45"/>
                <a:gd name="T86" fmla="*/ 25 w 31"/>
                <a:gd name="T87" fmla="*/ 9 h 45"/>
                <a:gd name="T88" fmla="*/ 25 w 31"/>
                <a:gd name="T89" fmla="*/ 5 h 45"/>
                <a:gd name="T90" fmla="*/ 22 w 31"/>
                <a:gd name="T91" fmla="*/ 3 h 45"/>
                <a:gd name="T92" fmla="*/ 22 w 31"/>
                <a:gd name="T93" fmla="*/ 1 h 45"/>
                <a:gd name="T94" fmla="*/ 22 w 31"/>
                <a:gd name="T95" fmla="*/ 0 h 45"/>
                <a:gd name="T96" fmla="*/ 18 w 31"/>
                <a:gd name="T97" fmla="*/ 0 h 45"/>
                <a:gd name="T98" fmla="*/ 17 w 31"/>
                <a:gd name="T9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1" h="45">
                  <a:moveTo>
                    <a:pt x="17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2" y="42"/>
                    <a:pt x="2" y="42"/>
                    <a:pt x="3" y="42"/>
                  </a:cubicBezTo>
                  <a:cubicBezTo>
                    <a:pt x="4" y="42"/>
                    <a:pt x="5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8" y="43"/>
                    <a:pt x="9" y="45"/>
                    <a:pt x="11" y="43"/>
                  </a:cubicBezTo>
                  <a:cubicBezTo>
                    <a:pt x="12" y="42"/>
                    <a:pt x="14" y="43"/>
                    <a:pt x="15" y="41"/>
                  </a:cubicBezTo>
                  <a:cubicBezTo>
                    <a:pt x="16" y="41"/>
                    <a:pt x="18" y="41"/>
                    <a:pt x="19" y="40"/>
                  </a:cubicBezTo>
                  <a:cubicBezTo>
                    <a:pt x="20" y="40"/>
                    <a:pt x="20" y="39"/>
                    <a:pt x="21" y="39"/>
                  </a:cubicBezTo>
                  <a:cubicBezTo>
                    <a:pt x="23" y="38"/>
                    <a:pt x="25" y="36"/>
                    <a:pt x="28" y="37"/>
                  </a:cubicBezTo>
                  <a:cubicBezTo>
                    <a:pt x="28" y="37"/>
                    <a:pt x="29" y="37"/>
                    <a:pt x="29" y="37"/>
                  </a:cubicBezTo>
                  <a:cubicBezTo>
                    <a:pt x="29" y="35"/>
                    <a:pt x="30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8"/>
                    <a:pt x="26" y="28"/>
                  </a:cubicBezTo>
                  <a:cubicBezTo>
                    <a:pt x="26" y="27"/>
                    <a:pt x="27" y="26"/>
                    <a:pt x="27" y="26"/>
                  </a:cubicBezTo>
                  <a:cubicBezTo>
                    <a:pt x="27" y="26"/>
                    <a:pt x="26" y="24"/>
                    <a:pt x="26" y="24"/>
                  </a:cubicBezTo>
                  <a:cubicBezTo>
                    <a:pt x="26" y="24"/>
                    <a:pt x="27" y="23"/>
                    <a:pt x="27" y="23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4" y="11"/>
                    <a:pt x="24" y="11"/>
                  </a:cubicBezTo>
                  <a:cubicBezTo>
                    <a:pt x="24" y="11"/>
                    <a:pt x="25" y="9"/>
                    <a:pt x="25" y="9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2" y="3"/>
                    <a:pt x="22" y="3"/>
                  </a:cubicBezTo>
                  <a:cubicBezTo>
                    <a:pt x="22" y="3"/>
                    <a:pt x="22" y="1"/>
                    <a:pt x="2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0"/>
                    <a:pt x="18" y="0"/>
                    <a:pt x="18" y="0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0074A4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5" name="Freeform 911">
              <a:extLst>
                <a:ext uri="{FF2B5EF4-FFF2-40B4-BE49-F238E27FC236}">
                  <a16:creationId xmlns:a16="http://schemas.microsoft.com/office/drawing/2014/main" id="{E5B34956-96CD-9D67-C67F-0066331D2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613" y="4495800"/>
              <a:ext cx="84137" cy="20638"/>
            </a:xfrm>
            <a:custGeom>
              <a:avLst/>
              <a:gdLst>
                <a:gd name="T0" fmla="*/ 6 w 20"/>
                <a:gd name="T1" fmla="*/ 3 h 5"/>
                <a:gd name="T2" fmla="*/ 10 w 20"/>
                <a:gd name="T3" fmla="*/ 3 h 5"/>
                <a:gd name="T4" fmla="*/ 11 w 20"/>
                <a:gd name="T5" fmla="*/ 1 h 5"/>
                <a:gd name="T6" fmla="*/ 16 w 20"/>
                <a:gd name="T7" fmla="*/ 4 h 5"/>
                <a:gd name="T8" fmla="*/ 20 w 20"/>
                <a:gd name="T9" fmla="*/ 3 h 5"/>
                <a:gd name="T10" fmla="*/ 19 w 20"/>
                <a:gd name="T11" fmla="*/ 1 h 5"/>
                <a:gd name="T12" fmla="*/ 16 w 20"/>
                <a:gd name="T13" fmla="*/ 3 h 5"/>
                <a:gd name="T14" fmla="*/ 11 w 20"/>
                <a:gd name="T15" fmla="*/ 0 h 5"/>
                <a:gd name="T16" fmla="*/ 9 w 20"/>
                <a:gd name="T17" fmla="*/ 0 h 5"/>
                <a:gd name="T18" fmla="*/ 8 w 20"/>
                <a:gd name="T19" fmla="*/ 2 h 5"/>
                <a:gd name="T20" fmla="*/ 2 w 20"/>
                <a:gd name="T21" fmla="*/ 2 h 5"/>
                <a:gd name="T22" fmla="*/ 1 w 20"/>
                <a:gd name="T23" fmla="*/ 2 h 5"/>
                <a:gd name="T24" fmla="*/ 1 w 20"/>
                <a:gd name="T25" fmla="*/ 5 h 5"/>
                <a:gd name="T26" fmla="*/ 6 w 20"/>
                <a:gd name="T27" fmla="*/ 5 h 5"/>
                <a:gd name="T28" fmla="*/ 6 w 20"/>
                <a:gd name="T2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" h="5">
                  <a:moveTo>
                    <a:pt x="6" y="3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4"/>
                    <a:pt x="1" y="5"/>
                  </a:cubicBezTo>
                  <a:cubicBezTo>
                    <a:pt x="6" y="5"/>
                    <a:pt x="6" y="5"/>
                    <a:pt x="6" y="5"/>
                  </a:cubicBezTo>
                  <a:lnTo>
                    <a:pt x="6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6" name="Freeform 912">
              <a:extLst>
                <a:ext uri="{FF2B5EF4-FFF2-40B4-BE49-F238E27FC236}">
                  <a16:creationId xmlns:a16="http://schemas.microsoft.com/office/drawing/2014/main" id="{0A1DB094-5E36-F836-4E85-A480E638C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275" y="4826000"/>
              <a:ext cx="153987" cy="174625"/>
            </a:xfrm>
            <a:custGeom>
              <a:avLst/>
              <a:gdLst>
                <a:gd name="T0" fmla="*/ 18 w 37"/>
                <a:gd name="T1" fmla="*/ 41 h 42"/>
                <a:gd name="T2" fmla="*/ 19 w 37"/>
                <a:gd name="T3" fmla="*/ 38 h 42"/>
                <a:gd name="T4" fmla="*/ 19 w 37"/>
                <a:gd name="T5" fmla="*/ 36 h 42"/>
                <a:gd name="T6" fmla="*/ 17 w 37"/>
                <a:gd name="T7" fmla="*/ 32 h 42"/>
                <a:gd name="T8" fmla="*/ 20 w 37"/>
                <a:gd name="T9" fmla="*/ 32 h 42"/>
                <a:gd name="T10" fmla="*/ 23 w 37"/>
                <a:gd name="T11" fmla="*/ 32 h 42"/>
                <a:gd name="T12" fmla="*/ 23 w 37"/>
                <a:gd name="T13" fmla="*/ 28 h 42"/>
                <a:gd name="T14" fmla="*/ 27 w 37"/>
                <a:gd name="T15" fmla="*/ 32 h 42"/>
                <a:gd name="T16" fmla="*/ 32 w 37"/>
                <a:gd name="T17" fmla="*/ 30 h 42"/>
                <a:gd name="T18" fmla="*/ 34 w 37"/>
                <a:gd name="T19" fmla="*/ 32 h 42"/>
                <a:gd name="T20" fmla="*/ 35 w 37"/>
                <a:gd name="T21" fmla="*/ 31 h 42"/>
                <a:gd name="T22" fmla="*/ 37 w 37"/>
                <a:gd name="T23" fmla="*/ 27 h 42"/>
                <a:gd name="T24" fmla="*/ 36 w 37"/>
                <a:gd name="T25" fmla="*/ 24 h 42"/>
                <a:gd name="T26" fmla="*/ 37 w 37"/>
                <a:gd name="T27" fmla="*/ 20 h 42"/>
                <a:gd name="T28" fmla="*/ 35 w 37"/>
                <a:gd name="T29" fmla="*/ 19 h 42"/>
                <a:gd name="T30" fmla="*/ 33 w 37"/>
                <a:gd name="T31" fmla="*/ 17 h 42"/>
                <a:gd name="T32" fmla="*/ 33 w 37"/>
                <a:gd name="T33" fmla="*/ 13 h 42"/>
                <a:gd name="T34" fmla="*/ 35 w 37"/>
                <a:gd name="T35" fmla="*/ 6 h 42"/>
                <a:gd name="T36" fmla="*/ 28 w 37"/>
                <a:gd name="T37" fmla="*/ 7 h 42"/>
                <a:gd name="T38" fmla="*/ 28 w 37"/>
                <a:gd name="T39" fmla="*/ 5 h 42"/>
                <a:gd name="T40" fmla="*/ 29 w 37"/>
                <a:gd name="T41" fmla="*/ 1 h 42"/>
                <a:gd name="T42" fmla="*/ 16 w 37"/>
                <a:gd name="T43" fmla="*/ 0 h 42"/>
                <a:gd name="T44" fmla="*/ 15 w 37"/>
                <a:gd name="T45" fmla="*/ 9 h 42"/>
                <a:gd name="T46" fmla="*/ 4 w 37"/>
                <a:gd name="T47" fmla="*/ 9 h 42"/>
                <a:gd name="T48" fmla="*/ 4 w 37"/>
                <a:gd name="T49" fmla="*/ 11 h 42"/>
                <a:gd name="T50" fmla="*/ 3 w 37"/>
                <a:gd name="T51" fmla="*/ 14 h 42"/>
                <a:gd name="T52" fmla="*/ 4 w 37"/>
                <a:gd name="T53" fmla="*/ 15 h 42"/>
                <a:gd name="T54" fmla="*/ 1 w 37"/>
                <a:gd name="T55" fmla="*/ 22 h 42"/>
                <a:gd name="T56" fmla="*/ 2 w 37"/>
                <a:gd name="T57" fmla="*/ 24 h 42"/>
                <a:gd name="T58" fmla="*/ 3 w 37"/>
                <a:gd name="T59" fmla="*/ 30 h 42"/>
                <a:gd name="T60" fmla="*/ 9 w 37"/>
                <a:gd name="T61" fmla="*/ 37 h 42"/>
                <a:gd name="T62" fmla="*/ 14 w 37"/>
                <a:gd name="T63" fmla="*/ 42 h 42"/>
                <a:gd name="T64" fmla="*/ 18 w 37"/>
                <a:gd name="T65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" h="42">
                  <a:moveTo>
                    <a:pt x="18" y="41"/>
                  </a:moveTo>
                  <a:cubicBezTo>
                    <a:pt x="18" y="41"/>
                    <a:pt x="18" y="41"/>
                    <a:pt x="18" y="41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5" y="31"/>
                    <a:pt x="35" y="31"/>
                  </a:cubicBezTo>
                  <a:cubicBezTo>
                    <a:pt x="35" y="31"/>
                    <a:pt x="35" y="30"/>
                    <a:pt x="35" y="30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5"/>
                    <a:pt x="36" y="24"/>
                    <a:pt x="36" y="24"/>
                  </a:cubicBezTo>
                  <a:cubicBezTo>
                    <a:pt x="36" y="24"/>
                    <a:pt x="37" y="22"/>
                    <a:pt x="37" y="22"/>
                  </a:cubicBezTo>
                  <a:cubicBezTo>
                    <a:pt x="37" y="22"/>
                    <a:pt x="37" y="20"/>
                    <a:pt x="37" y="20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1"/>
                    <a:pt x="4" y="11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2" y="12"/>
                    <a:pt x="3" y="13"/>
                    <a:pt x="3" y="14"/>
                  </a:cubicBezTo>
                  <a:cubicBezTo>
                    <a:pt x="3" y="14"/>
                    <a:pt x="4" y="15"/>
                    <a:pt x="5" y="15"/>
                  </a:cubicBezTo>
                  <a:cubicBezTo>
                    <a:pt x="4" y="16"/>
                    <a:pt x="4" y="15"/>
                    <a:pt x="4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18"/>
                    <a:pt x="2" y="20"/>
                    <a:pt x="1" y="22"/>
                  </a:cubicBezTo>
                  <a:cubicBezTo>
                    <a:pt x="0" y="23"/>
                    <a:pt x="1" y="23"/>
                    <a:pt x="1" y="23"/>
                  </a:cubicBezTo>
                  <a:cubicBezTo>
                    <a:pt x="2" y="23"/>
                    <a:pt x="2" y="23"/>
                    <a:pt x="2" y="24"/>
                  </a:cubicBezTo>
                  <a:cubicBezTo>
                    <a:pt x="2" y="24"/>
                    <a:pt x="1" y="24"/>
                    <a:pt x="0" y="24"/>
                  </a:cubicBezTo>
                  <a:cubicBezTo>
                    <a:pt x="1" y="26"/>
                    <a:pt x="2" y="28"/>
                    <a:pt x="3" y="30"/>
                  </a:cubicBezTo>
                  <a:cubicBezTo>
                    <a:pt x="3" y="31"/>
                    <a:pt x="4" y="32"/>
                    <a:pt x="5" y="33"/>
                  </a:cubicBezTo>
                  <a:cubicBezTo>
                    <a:pt x="7" y="35"/>
                    <a:pt x="8" y="36"/>
                    <a:pt x="9" y="37"/>
                  </a:cubicBezTo>
                  <a:cubicBezTo>
                    <a:pt x="10" y="37"/>
                    <a:pt x="11" y="39"/>
                    <a:pt x="11" y="40"/>
                  </a:cubicBezTo>
                  <a:cubicBezTo>
                    <a:pt x="12" y="40"/>
                    <a:pt x="13" y="41"/>
                    <a:pt x="14" y="42"/>
                  </a:cubicBezTo>
                  <a:cubicBezTo>
                    <a:pt x="16" y="39"/>
                    <a:pt x="16" y="39"/>
                    <a:pt x="16" y="39"/>
                  </a:cubicBezTo>
                  <a:lnTo>
                    <a:pt x="18" y="4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" name="Freeform 913">
              <a:extLst>
                <a:ext uri="{FF2B5EF4-FFF2-40B4-BE49-F238E27FC236}">
                  <a16:creationId xmlns:a16="http://schemas.microsoft.com/office/drawing/2014/main" id="{7468E04B-34C2-52A3-0F82-EA6B77459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3963" y="4462463"/>
              <a:ext cx="423862" cy="330200"/>
            </a:xfrm>
            <a:custGeom>
              <a:avLst/>
              <a:gdLst>
                <a:gd name="T0" fmla="*/ 197 w 267"/>
                <a:gd name="T1" fmla="*/ 108 h 208"/>
                <a:gd name="T2" fmla="*/ 173 w 267"/>
                <a:gd name="T3" fmla="*/ 79 h 208"/>
                <a:gd name="T4" fmla="*/ 173 w 267"/>
                <a:gd name="T5" fmla="*/ 71 h 208"/>
                <a:gd name="T6" fmla="*/ 157 w 267"/>
                <a:gd name="T7" fmla="*/ 74 h 208"/>
                <a:gd name="T8" fmla="*/ 168 w 267"/>
                <a:gd name="T9" fmla="*/ 45 h 208"/>
                <a:gd name="T10" fmla="*/ 147 w 267"/>
                <a:gd name="T11" fmla="*/ 24 h 208"/>
                <a:gd name="T12" fmla="*/ 129 w 267"/>
                <a:gd name="T13" fmla="*/ 11 h 208"/>
                <a:gd name="T14" fmla="*/ 126 w 267"/>
                <a:gd name="T15" fmla="*/ 11 h 208"/>
                <a:gd name="T16" fmla="*/ 118 w 267"/>
                <a:gd name="T17" fmla="*/ 8 h 208"/>
                <a:gd name="T18" fmla="*/ 113 w 267"/>
                <a:gd name="T19" fmla="*/ 11 h 208"/>
                <a:gd name="T20" fmla="*/ 108 w 267"/>
                <a:gd name="T21" fmla="*/ 6 h 208"/>
                <a:gd name="T22" fmla="*/ 100 w 267"/>
                <a:gd name="T23" fmla="*/ 11 h 208"/>
                <a:gd name="T24" fmla="*/ 92 w 267"/>
                <a:gd name="T25" fmla="*/ 6 h 208"/>
                <a:gd name="T26" fmla="*/ 81 w 267"/>
                <a:gd name="T27" fmla="*/ 13 h 208"/>
                <a:gd name="T28" fmla="*/ 73 w 267"/>
                <a:gd name="T29" fmla="*/ 13 h 208"/>
                <a:gd name="T30" fmla="*/ 58 w 267"/>
                <a:gd name="T31" fmla="*/ 42 h 208"/>
                <a:gd name="T32" fmla="*/ 37 w 267"/>
                <a:gd name="T33" fmla="*/ 58 h 208"/>
                <a:gd name="T34" fmla="*/ 34 w 267"/>
                <a:gd name="T35" fmla="*/ 79 h 208"/>
                <a:gd name="T36" fmla="*/ 24 w 267"/>
                <a:gd name="T37" fmla="*/ 82 h 208"/>
                <a:gd name="T38" fmla="*/ 24 w 267"/>
                <a:gd name="T39" fmla="*/ 87 h 208"/>
                <a:gd name="T40" fmla="*/ 21 w 267"/>
                <a:gd name="T41" fmla="*/ 100 h 208"/>
                <a:gd name="T42" fmla="*/ 16 w 267"/>
                <a:gd name="T43" fmla="*/ 121 h 208"/>
                <a:gd name="T44" fmla="*/ 5 w 267"/>
                <a:gd name="T45" fmla="*/ 118 h 208"/>
                <a:gd name="T46" fmla="*/ 0 w 267"/>
                <a:gd name="T47" fmla="*/ 129 h 208"/>
                <a:gd name="T48" fmla="*/ 24 w 267"/>
                <a:gd name="T49" fmla="*/ 145 h 208"/>
                <a:gd name="T50" fmla="*/ 37 w 267"/>
                <a:gd name="T51" fmla="*/ 155 h 208"/>
                <a:gd name="T52" fmla="*/ 42 w 267"/>
                <a:gd name="T53" fmla="*/ 173 h 208"/>
                <a:gd name="T54" fmla="*/ 52 w 267"/>
                <a:gd name="T55" fmla="*/ 181 h 208"/>
                <a:gd name="T56" fmla="*/ 52 w 267"/>
                <a:gd name="T57" fmla="*/ 187 h 208"/>
                <a:gd name="T58" fmla="*/ 71 w 267"/>
                <a:gd name="T59" fmla="*/ 192 h 208"/>
                <a:gd name="T60" fmla="*/ 102 w 267"/>
                <a:gd name="T61" fmla="*/ 205 h 208"/>
                <a:gd name="T62" fmla="*/ 123 w 267"/>
                <a:gd name="T63" fmla="*/ 200 h 208"/>
                <a:gd name="T64" fmla="*/ 147 w 267"/>
                <a:gd name="T65" fmla="*/ 200 h 208"/>
                <a:gd name="T66" fmla="*/ 163 w 267"/>
                <a:gd name="T67" fmla="*/ 194 h 208"/>
                <a:gd name="T68" fmla="*/ 181 w 267"/>
                <a:gd name="T69" fmla="*/ 187 h 208"/>
                <a:gd name="T70" fmla="*/ 215 w 267"/>
                <a:gd name="T71" fmla="*/ 181 h 208"/>
                <a:gd name="T72" fmla="*/ 249 w 267"/>
                <a:gd name="T73" fmla="*/ 12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7" h="208">
                  <a:moveTo>
                    <a:pt x="249" y="126"/>
                  </a:moveTo>
                  <a:lnTo>
                    <a:pt x="197" y="108"/>
                  </a:lnTo>
                  <a:lnTo>
                    <a:pt x="189" y="103"/>
                  </a:lnTo>
                  <a:lnTo>
                    <a:pt x="173" y="79"/>
                  </a:lnTo>
                  <a:lnTo>
                    <a:pt x="178" y="74"/>
                  </a:lnTo>
                  <a:lnTo>
                    <a:pt x="173" y="71"/>
                  </a:lnTo>
                  <a:lnTo>
                    <a:pt x="165" y="74"/>
                  </a:lnTo>
                  <a:lnTo>
                    <a:pt x="157" y="74"/>
                  </a:lnTo>
                  <a:lnTo>
                    <a:pt x="157" y="58"/>
                  </a:lnTo>
                  <a:lnTo>
                    <a:pt x="168" y="45"/>
                  </a:lnTo>
                  <a:lnTo>
                    <a:pt x="155" y="29"/>
                  </a:lnTo>
                  <a:lnTo>
                    <a:pt x="147" y="24"/>
                  </a:lnTo>
                  <a:lnTo>
                    <a:pt x="142" y="13"/>
                  </a:lnTo>
                  <a:lnTo>
                    <a:pt x="129" y="11"/>
                  </a:lnTo>
                  <a:lnTo>
                    <a:pt x="129" y="8"/>
                  </a:lnTo>
                  <a:lnTo>
                    <a:pt x="126" y="11"/>
                  </a:lnTo>
                  <a:lnTo>
                    <a:pt x="118" y="6"/>
                  </a:lnTo>
                  <a:lnTo>
                    <a:pt x="118" y="8"/>
                  </a:lnTo>
                  <a:lnTo>
                    <a:pt x="115" y="8"/>
                  </a:lnTo>
                  <a:lnTo>
                    <a:pt x="113" y="11"/>
                  </a:lnTo>
                  <a:lnTo>
                    <a:pt x="110" y="6"/>
                  </a:lnTo>
                  <a:lnTo>
                    <a:pt x="108" y="6"/>
                  </a:lnTo>
                  <a:lnTo>
                    <a:pt x="105" y="8"/>
                  </a:lnTo>
                  <a:lnTo>
                    <a:pt x="100" y="11"/>
                  </a:lnTo>
                  <a:lnTo>
                    <a:pt x="94" y="6"/>
                  </a:lnTo>
                  <a:lnTo>
                    <a:pt x="92" y="6"/>
                  </a:lnTo>
                  <a:lnTo>
                    <a:pt x="89" y="0"/>
                  </a:lnTo>
                  <a:lnTo>
                    <a:pt x="81" y="13"/>
                  </a:lnTo>
                  <a:lnTo>
                    <a:pt x="79" y="8"/>
                  </a:lnTo>
                  <a:lnTo>
                    <a:pt x="73" y="13"/>
                  </a:lnTo>
                  <a:lnTo>
                    <a:pt x="63" y="13"/>
                  </a:lnTo>
                  <a:lnTo>
                    <a:pt x="58" y="42"/>
                  </a:lnTo>
                  <a:lnTo>
                    <a:pt x="50" y="42"/>
                  </a:lnTo>
                  <a:lnTo>
                    <a:pt x="37" y="58"/>
                  </a:lnTo>
                  <a:lnTo>
                    <a:pt x="37" y="74"/>
                  </a:lnTo>
                  <a:lnTo>
                    <a:pt x="34" y="79"/>
                  </a:lnTo>
                  <a:lnTo>
                    <a:pt x="29" y="74"/>
                  </a:lnTo>
                  <a:lnTo>
                    <a:pt x="24" y="82"/>
                  </a:lnTo>
                  <a:lnTo>
                    <a:pt x="24" y="84"/>
                  </a:lnTo>
                  <a:lnTo>
                    <a:pt x="24" y="87"/>
                  </a:lnTo>
                  <a:lnTo>
                    <a:pt x="24" y="90"/>
                  </a:lnTo>
                  <a:lnTo>
                    <a:pt x="21" y="100"/>
                  </a:lnTo>
                  <a:lnTo>
                    <a:pt x="21" y="116"/>
                  </a:lnTo>
                  <a:lnTo>
                    <a:pt x="16" y="121"/>
                  </a:lnTo>
                  <a:lnTo>
                    <a:pt x="13" y="118"/>
                  </a:lnTo>
                  <a:lnTo>
                    <a:pt x="5" y="118"/>
                  </a:lnTo>
                  <a:lnTo>
                    <a:pt x="5" y="124"/>
                  </a:lnTo>
                  <a:lnTo>
                    <a:pt x="0" y="129"/>
                  </a:lnTo>
                  <a:lnTo>
                    <a:pt x="16" y="134"/>
                  </a:lnTo>
                  <a:lnTo>
                    <a:pt x="24" y="145"/>
                  </a:lnTo>
                  <a:lnTo>
                    <a:pt x="26" y="147"/>
                  </a:lnTo>
                  <a:lnTo>
                    <a:pt x="37" y="155"/>
                  </a:lnTo>
                  <a:lnTo>
                    <a:pt x="37" y="163"/>
                  </a:lnTo>
                  <a:lnTo>
                    <a:pt x="42" y="173"/>
                  </a:lnTo>
                  <a:lnTo>
                    <a:pt x="52" y="173"/>
                  </a:lnTo>
                  <a:lnTo>
                    <a:pt x="52" y="181"/>
                  </a:lnTo>
                  <a:lnTo>
                    <a:pt x="50" y="184"/>
                  </a:lnTo>
                  <a:lnTo>
                    <a:pt x="52" y="187"/>
                  </a:lnTo>
                  <a:lnTo>
                    <a:pt x="55" y="189"/>
                  </a:lnTo>
                  <a:lnTo>
                    <a:pt x="71" y="192"/>
                  </a:lnTo>
                  <a:lnTo>
                    <a:pt x="92" y="205"/>
                  </a:lnTo>
                  <a:lnTo>
                    <a:pt x="102" y="205"/>
                  </a:lnTo>
                  <a:lnTo>
                    <a:pt x="118" y="208"/>
                  </a:lnTo>
                  <a:lnTo>
                    <a:pt x="123" y="200"/>
                  </a:lnTo>
                  <a:lnTo>
                    <a:pt x="139" y="192"/>
                  </a:lnTo>
                  <a:lnTo>
                    <a:pt x="147" y="200"/>
                  </a:lnTo>
                  <a:lnTo>
                    <a:pt x="160" y="200"/>
                  </a:lnTo>
                  <a:lnTo>
                    <a:pt x="163" y="194"/>
                  </a:lnTo>
                  <a:lnTo>
                    <a:pt x="176" y="194"/>
                  </a:lnTo>
                  <a:lnTo>
                    <a:pt x="181" y="187"/>
                  </a:lnTo>
                  <a:lnTo>
                    <a:pt x="197" y="181"/>
                  </a:lnTo>
                  <a:lnTo>
                    <a:pt x="215" y="181"/>
                  </a:lnTo>
                  <a:lnTo>
                    <a:pt x="267" y="126"/>
                  </a:lnTo>
                  <a:lnTo>
                    <a:pt x="249" y="12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8" name="Freeform 914">
              <a:extLst>
                <a:ext uri="{FF2B5EF4-FFF2-40B4-BE49-F238E27FC236}">
                  <a16:creationId xmlns:a16="http://schemas.microsoft.com/office/drawing/2014/main" id="{9D8B655A-2475-BEDA-16AD-53BDDA9DE1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03975" y="4371975"/>
              <a:ext cx="187325" cy="166688"/>
            </a:xfrm>
            <a:custGeom>
              <a:avLst/>
              <a:gdLst>
                <a:gd name="T0" fmla="*/ 24 w 45"/>
                <a:gd name="T1" fmla="*/ 17 h 40"/>
                <a:gd name="T2" fmla="*/ 25 w 45"/>
                <a:gd name="T3" fmla="*/ 17 h 40"/>
                <a:gd name="T4" fmla="*/ 26 w 45"/>
                <a:gd name="T5" fmla="*/ 18 h 40"/>
                <a:gd name="T6" fmla="*/ 26 w 45"/>
                <a:gd name="T7" fmla="*/ 18 h 40"/>
                <a:gd name="T8" fmla="*/ 24 w 45"/>
                <a:gd name="T9" fmla="*/ 17 h 40"/>
                <a:gd name="T10" fmla="*/ 42 w 45"/>
                <a:gd name="T11" fmla="*/ 35 h 40"/>
                <a:gd name="T12" fmla="*/ 40 w 45"/>
                <a:gd name="T13" fmla="*/ 33 h 40"/>
                <a:gd name="T14" fmla="*/ 37 w 45"/>
                <a:gd name="T15" fmla="*/ 30 h 40"/>
                <a:gd name="T16" fmla="*/ 36 w 45"/>
                <a:gd name="T17" fmla="*/ 29 h 40"/>
                <a:gd name="T18" fmla="*/ 34 w 45"/>
                <a:gd name="T19" fmla="*/ 27 h 40"/>
                <a:gd name="T20" fmla="*/ 31 w 45"/>
                <a:gd name="T21" fmla="*/ 25 h 40"/>
                <a:gd name="T22" fmla="*/ 30 w 45"/>
                <a:gd name="T23" fmla="*/ 24 h 40"/>
                <a:gd name="T24" fmla="*/ 26 w 45"/>
                <a:gd name="T25" fmla="*/ 23 h 40"/>
                <a:gd name="T26" fmla="*/ 25 w 45"/>
                <a:gd name="T27" fmla="*/ 20 h 40"/>
                <a:gd name="T28" fmla="*/ 24 w 45"/>
                <a:gd name="T29" fmla="*/ 19 h 40"/>
                <a:gd name="T30" fmla="*/ 24 w 45"/>
                <a:gd name="T31" fmla="*/ 21 h 40"/>
                <a:gd name="T32" fmla="*/ 23 w 45"/>
                <a:gd name="T33" fmla="*/ 21 h 40"/>
                <a:gd name="T34" fmla="*/ 23 w 45"/>
                <a:gd name="T35" fmla="*/ 21 h 40"/>
                <a:gd name="T36" fmla="*/ 20 w 45"/>
                <a:gd name="T37" fmla="*/ 17 h 40"/>
                <a:gd name="T38" fmla="*/ 19 w 45"/>
                <a:gd name="T39" fmla="*/ 15 h 40"/>
                <a:gd name="T40" fmla="*/ 18 w 45"/>
                <a:gd name="T41" fmla="*/ 7 h 40"/>
                <a:gd name="T42" fmla="*/ 14 w 45"/>
                <a:gd name="T43" fmla="*/ 1 h 40"/>
                <a:gd name="T44" fmla="*/ 14 w 45"/>
                <a:gd name="T45" fmla="*/ 0 h 40"/>
                <a:gd name="T46" fmla="*/ 12 w 45"/>
                <a:gd name="T47" fmla="*/ 4 h 40"/>
                <a:gd name="T48" fmla="*/ 7 w 45"/>
                <a:gd name="T49" fmla="*/ 5 h 40"/>
                <a:gd name="T50" fmla="*/ 6 w 45"/>
                <a:gd name="T51" fmla="*/ 7 h 40"/>
                <a:gd name="T52" fmla="*/ 4 w 45"/>
                <a:gd name="T53" fmla="*/ 7 h 40"/>
                <a:gd name="T54" fmla="*/ 3 w 45"/>
                <a:gd name="T55" fmla="*/ 11 h 40"/>
                <a:gd name="T56" fmla="*/ 3 w 45"/>
                <a:gd name="T57" fmla="*/ 13 h 40"/>
                <a:gd name="T58" fmla="*/ 0 w 45"/>
                <a:gd name="T59" fmla="*/ 21 h 40"/>
                <a:gd name="T60" fmla="*/ 0 w 45"/>
                <a:gd name="T61" fmla="*/ 27 h 40"/>
                <a:gd name="T62" fmla="*/ 4 w 45"/>
                <a:gd name="T63" fmla="*/ 27 h 40"/>
                <a:gd name="T64" fmla="*/ 6 w 45"/>
                <a:gd name="T65" fmla="*/ 25 h 40"/>
                <a:gd name="T66" fmla="*/ 7 w 45"/>
                <a:gd name="T67" fmla="*/ 27 h 40"/>
                <a:gd name="T68" fmla="*/ 10 w 45"/>
                <a:gd name="T69" fmla="*/ 22 h 40"/>
                <a:gd name="T70" fmla="*/ 11 w 45"/>
                <a:gd name="T71" fmla="*/ 24 h 40"/>
                <a:gd name="T72" fmla="*/ 12 w 45"/>
                <a:gd name="T73" fmla="*/ 24 h 40"/>
                <a:gd name="T74" fmla="*/ 14 w 45"/>
                <a:gd name="T75" fmla="*/ 26 h 40"/>
                <a:gd name="T76" fmla="*/ 16 w 45"/>
                <a:gd name="T77" fmla="*/ 25 h 40"/>
                <a:gd name="T78" fmla="*/ 17 w 45"/>
                <a:gd name="T79" fmla="*/ 24 h 40"/>
                <a:gd name="T80" fmla="*/ 18 w 45"/>
                <a:gd name="T81" fmla="*/ 24 h 40"/>
                <a:gd name="T82" fmla="*/ 19 w 45"/>
                <a:gd name="T83" fmla="*/ 26 h 40"/>
                <a:gd name="T84" fmla="*/ 20 w 45"/>
                <a:gd name="T85" fmla="*/ 25 h 40"/>
                <a:gd name="T86" fmla="*/ 21 w 45"/>
                <a:gd name="T87" fmla="*/ 25 h 40"/>
                <a:gd name="T88" fmla="*/ 21 w 45"/>
                <a:gd name="T89" fmla="*/ 24 h 40"/>
                <a:gd name="T90" fmla="*/ 24 w 45"/>
                <a:gd name="T91" fmla="*/ 26 h 40"/>
                <a:gd name="T92" fmla="*/ 25 w 45"/>
                <a:gd name="T93" fmla="*/ 25 h 40"/>
                <a:gd name="T94" fmla="*/ 25 w 45"/>
                <a:gd name="T95" fmla="*/ 26 h 40"/>
                <a:gd name="T96" fmla="*/ 30 w 45"/>
                <a:gd name="T97" fmla="*/ 27 h 40"/>
                <a:gd name="T98" fmla="*/ 32 w 45"/>
                <a:gd name="T99" fmla="*/ 31 h 40"/>
                <a:gd name="T100" fmla="*/ 35 w 45"/>
                <a:gd name="T101" fmla="*/ 33 h 40"/>
                <a:gd name="T102" fmla="*/ 40 w 45"/>
                <a:gd name="T103" fmla="*/ 39 h 40"/>
                <a:gd name="T104" fmla="*/ 42 w 45"/>
                <a:gd name="T105" fmla="*/ 40 h 40"/>
                <a:gd name="T106" fmla="*/ 45 w 45"/>
                <a:gd name="T107" fmla="*/ 38 h 40"/>
                <a:gd name="T108" fmla="*/ 42 w 45"/>
                <a:gd name="T109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" h="40">
                  <a:moveTo>
                    <a:pt x="24" y="17"/>
                  </a:moveTo>
                  <a:cubicBezTo>
                    <a:pt x="24" y="17"/>
                    <a:pt x="24" y="17"/>
                    <a:pt x="25" y="17"/>
                  </a:cubicBezTo>
                  <a:cubicBezTo>
                    <a:pt x="26" y="17"/>
                    <a:pt x="26" y="17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5" y="18"/>
                    <a:pt x="24" y="18"/>
                    <a:pt x="24" y="17"/>
                  </a:cubicBezTo>
                  <a:close/>
                  <a:moveTo>
                    <a:pt x="42" y="35"/>
                  </a:moveTo>
                  <a:cubicBezTo>
                    <a:pt x="41" y="35"/>
                    <a:pt x="40" y="34"/>
                    <a:pt x="40" y="33"/>
                  </a:cubicBezTo>
                  <a:cubicBezTo>
                    <a:pt x="40" y="32"/>
                    <a:pt x="39" y="31"/>
                    <a:pt x="37" y="30"/>
                  </a:cubicBezTo>
                  <a:cubicBezTo>
                    <a:pt x="37" y="30"/>
                    <a:pt x="36" y="29"/>
                    <a:pt x="36" y="29"/>
                  </a:cubicBezTo>
                  <a:cubicBezTo>
                    <a:pt x="35" y="28"/>
                    <a:pt x="35" y="28"/>
                    <a:pt x="34" y="27"/>
                  </a:cubicBezTo>
                  <a:cubicBezTo>
                    <a:pt x="34" y="26"/>
                    <a:pt x="33" y="25"/>
                    <a:pt x="31" y="25"/>
                  </a:cubicBezTo>
                  <a:cubicBezTo>
                    <a:pt x="31" y="25"/>
                    <a:pt x="30" y="24"/>
                    <a:pt x="30" y="24"/>
                  </a:cubicBezTo>
                  <a:cubicBezTo>
                    <a:pt x="29" y="22"/>
                    <a:pt x="28" y="22"/>
                    <a:pt x="26" y="23"/>
                  </a:cubicBezTo>
                  <a:cubicBezTo>
                    <a:pt x="26" y="22"/>
                    <a:pt x="25" y="21"/>
                    <a:pt x="25" y="20"/>
                  </a:cubicBezTo>
                  <a:cubicBezTo>
                    <a:pt x="25" y="20"/>
                    <a:pt x="25" y="19"/>
                    <a:pt x="24" y="19"/>
                  </a:cubicBezTo>
                  <a:cubicBezTo>
                    <a:pt x="23" y="20"/>
                    <a:pt x="24" y="20"/>
                    <a:pt x="24" y="21"/>
                  </a:cubicBezTo>
                  <a:cubicBezTo>
                    <a:pt x="24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19"/>
                    <a:pt x="20" y="18"/>
                    <a:pt x="20" y="17"/>
                  </a:cubicBezTo>
                  <a:cubicBezTo>
                    <a:pt x="20" y="16"/>
                    <a:pt x="20" y="16"/>
                    <a:pt x="19" y="15"/>
                  </a:cubicBezTo>
                  <a:cubicBezTo>
                    <a:pt x="19" y="13"/>
                    <a:pt x="18" y="10"/>
                    <a:pt x="18" y="7"/>
                  </a:cubicBezTo>
                  <a:cubicBezTo>
                    <a:pt x="17" y="5"/>
                    <a:pt x="16" y="3"/>
                    <a:pt x="14" y="1"/>
                  </a:cubicBezTo>
                  <a:cubicBezTo>
                    <a:pt x="14" y="1"/>
                    <a:pt x="14" y="1"/>
                    <a:pt x="14" y="0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4" y="37"/>
                    <a:pt x="43" y="36"/>
                    <a:pt x="42" y="3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9" name="Freeform 915">
              <a:extLst>
                <a:ext uri="{FF2B5EF4-FFF2-40B4-BE49-F238E27FC236}">
                  <a16:creationId xmlns:a16="http://schemas.microsoft.com/office/drawing/2014/main" id="{5A59CE3D-3430-DA4E-244E-8409731C80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6575" y="4787900"/>
              <a:ext cx="76200" cy="74613"/>
            </a:xfrm>
            <a:custGeom>
              <a:avLst/>
              <a:gdLst>
                <a:gd name="T0" fmla="*/ 3 w 18"/>
                <a:gd name="T1" fmla="*/ 1 h 18"/>
                <a:gd name="T2" fmla="*/ 1 w 18"/>
                <a:gd name="T3" fmla="*/ 3 h 18"/>
                <a:gd name="T4" fmla="*/ 0 w 18"/>
                <a:gd name="T5" fmla="*/ 2 h 18"/>
                <a:gd name="T6" fmla="*/ 2 w 18"/>
                <a:gd name="T7" fmla="*/ 0 h 18"/>
                <a:gd name="T8" fmla="*/ 3 w 18"/>
                <a:gd name="T9" fmla="*/ 1 h 18"/>
                <a:gd name="T10" fmla="*/ 8 w 18"/>
                <a:gd name="T11" fmla="*/ 9 h 18"/>
                <a:gd name="T12" fmla="*/ 9 w 18"/>
                <a:gd name="T13" fmla="*/ 10 h 18"/>
                <a:gd name="T14" fmla="*/ 7 w 18"/>
                <a:gd name="T15" fmla="*/ 15 h 18"/>
                <a:gd name="T16" fmla="*/ 6 w 18"/>
                <a:gd name="T17" fmla="*/ 17 h 18"/>
                <a:gd name="T18" fmla="*/ 6 w 18"/>
                <a:gd name="T19" fmla="*/ 18 h 18"/>
                <a:gd name="T20" fmla="*/ 18 w 18"/>
                <a:gd name="T21" fmla="*/ 18 h 18"/>
                <a:gd name="T22" fmla="*/ 18 w 18"/>
                <a:gd name="T23" fmla="*/ 10 h 18"/>
                <a:gd name="T24" fmla="*/ 9 w 18"/>
                <a:gd name="T25" fmla="*/ 10 h 18"/>
                <a:gd name="T26" fmla="*/ 8 w 18"/>
                <a:gd name="T27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18">
                  <a:moveTo>
                    <a:pt x="3" y="1"/>
                  </a:moveTo>
                  <a:cubicBezTo>
                    <a:pt x="2" y="1"/>
                    <a:pt x="2" y="3"/>
                    <a:pt x="1" y="3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lose/>
                  <a:moveTo>
                    <a:pt x="8" y="9"/>
                  </a:moveTo>
                  <a:cubicBezTo>
                    <a:pt x="8" y="9"/>
                    <a:pt x="9" y="10"/>
                    <a:pt x="9" y="10"/>
                  </a:cubicBezTo>
                  <a:cubicBezTo>
                    <a:pt x="9" y="12"/>
                    <a:pt x="9" y="13"/>
                    <a:pt x="7" y="15"/>
                  </a:cubicBezTo>
                  <a:cubicBezTo>
                    <a:pt x="7" y="15"/>
                    <a:pt x="6" y="16"/>
                    <a:pt x="6" y="17"/>
                  </a:cubicBezTo>
                  <a:cubicBezTo>
                    <a:pt x="6" y="17"/>
                    <a:pt x="6" y="18"/>
                    <a:pt x="6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9" y="10"/>
                    <a:pt x="9" y="10"/>
                    <a:pt x="9" y="10"/>
                  </a:cubicBezTo>
                  <a:lnTo>
                    <a:pt x="8" y="9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0" name="Freeform 916">
              <a:extLst>
                <a:ext uri="{FF2B5EF4-FFF2-40B4-BE49-F238E27FC236}">
                  <a16:creationId xmlns:a16="http://schemas.microsoft.com/office/drawing/2014/main" id="{D0BAC853-1C43-E9FF-0E0F-6957FC38EE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0600" y="3946525"/>
              <a:ext cx="346075" cy="315913"/>
            </a:xfrm>
            <a:custGeom>
              <a:avLst/>
              <a:gdLst>
                <a:gd name="T0" fmla="*/ 64 w 83"/>
                <a:gd name="T1" fmla="*/ 73 h 76"/>
                <a:gd name="T2" fmla="*/ 60 w 83"/>
                <a:gd name="T3" fmla="*/ 76 h 76"/>
                <a:gd name="T4" fmla="*/ 83 w 83"/>
                <a:gd name="T5" fmla="*/ 73 h 76"/>
                <a:gd name="T6" fmla="*/ 77 w 83"/>
                <a:gd name="T7" fmla="*/ 69 h 76"/>
                <a:gd name="T8" fmla="*/ 75 w 83"/>
                <a:gd name="T9" fmla="*/ 65 h 76"/>
                <a:gd name="T10" fmla="*/ 69 w 83"/>
                <a:gd name="T11" fmla="*/ 67 h 76"/>
                <a:gd name="T12" fmla="*/ 65 w 83"/>
                <a:gd name="T13" fmla="*/ 72 h 76"/>
                <a:gd name="T14" fmla="*/ 64 w 83"/>
                <a:gd name="T15" fmla="*/ 73 h 76"/>
                <a:gd name="T16" fmla="*/ 83 w 83"/>
                <a:gd name="T17" fmla="*/ 73 h 76"/>
                <a:gd name="T18" fmla="*/ 68 w 83"/>
                <a:gd name="T19" fmla="*/ 71 h 76"/>
                <a:gd name="T20" fmla="*/ 71 w 83"/>
                <a:gd name="T21" fmla="*/ 68 h 76"/>
                <a:gd name="T22" fmla="*/ 74 w 83"/>
                <a:gd name="T23" fmla="*/ 63 h 76"/>
                <a:gd name="T24" fmla="*/ 74 w 83"/>
                <a:gd name="T25" fmla="*/ 58 h 76"/>
                <a:gd name="T26" fmla="*/ 69 w 83"/>
                <a:gd name="T27" fmla="*/ 50 h 76"/>
                <a:gd name="T28" fmla="*/ 63 w 83"/>
                <a:gd name="T29" fmla="*/ 36 h 76"/>
                <a:gd name="T30" fmla="*/ 59 w 83"/>
                <a:gd name="T31" fmla="*/ 29 h 76"/>
                <a:gd name="T32" fmla="*/ 53 w 83"/>
                <a:gd name="T33" fmla="*/ 17 h 76"/>
                <a:gd name="T34" fmla="*/ 55 w 83"/>
                <a:gd name="T35" fmla="*/ 16 h 76"/>
                <a:gd name="T36" fmla="*/ 57 w 83"/>
                <a:gd name="T37" fmla="*/ 20 h 76"/>
                <a:gd name="T38" fmla="*/ 60 w 83"/>
                <a:gd name="T39" fmla="*/ 26 h 76"/>
                <a:gd name="T40" fmla="*/ 66 w 83"/>
                <a:gd name="T41" fmla="*/ 30 h 76"/>
                <a:gd name="T42" fmla="*/ 68 w 83"/>
                <a:gd name="T43" fmla="*/ 23 h 76"/>
                <a:gd name="T44" fmla="*/ 70 w 83"/>
                <a:gd name="T45" fmla="*/ 18 h 76"/>
                <a:gd name="T46" fmla="*/ 60 w 83"/>
                <a:gd name="T47" fmla="*/ 4 h 76"/>
                <a:gd name="T48" fmla="*/ 54 w 83"/>
                <a:gd name="T49" fmla="*/ 5 h 76"/>
                <a:gd name="T50" fmla="*/ 48 w 83"/>
                <a:gd name="T51" fmla="*/ 2 h 76"/>
                <a:gd name="T52" fmla="*/ 43 w 83"/>
                <a:gd name="T53" fmla="*/ 2 h 76"/>
                <a:gd name="T54" fmla="*/ 36 w 83"/>
                <a:gd name="T55" fmla="*/ 4 h 76"/>
                <a:gd name="T56" fmla="*/ 33 w 83"/>
                <a:gd name="T57" fmla="*/ 6 h 76"/>
                <a:gd name="T58" fmla="*/ 24 w 83"/>
                <a:gd name="T59" fmla="*/ 5 h 76"/>
                <a:gd name="T60" fmla="*/ 19 w 83"/>
                <a:gd name="T61" fmla="*/ 4 h 76"/>
                <a:gd name="T62" fmla="*/ 12 w 83"/>
                <a:gd name="T63" fmla="*/ 2 h 76"/>
                <a:gd name="T64" fmla="*/ 4 w 83"/>
                <a:gd name="T65" fmla="*/ 0 h 76"/>
                <a:gd name="T66" fmla="*/ 1 w 83"/>
                <a:gd name="T67" fmla="*/ 2 h 76"/>
                <a:gd name="T68" fmla="*/ 0 w 83"/>
                <a:gd name="T69" fmla="*/ 12 h 76"/>
                <a:gd name="T70" fmla="*/ 2 w 83"/>
                <a:gd name="T71" fmla="*/ 73 h 76"/>
                <a:gd name="T72" fmla="*/ 46 w 83"/>
                <a:gd name="T73" fmla="*/ 72 h 76"/>
                <a:gd name="T74" fmla="*/ 57 w 83"/>
                <a:gd name="T75" fmla="*/ 73 h 76"/>
                <a:gd name="T76" fmla="*/ 64 w 83"/>
                <a:gd name="T77" fmla="*/ 7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" h="76">
                  <a:moveTo>
                    <a:pt x="57" y="73"/>
                  </a:moveTo>
                  <a:cubicBezTo>
                    <a:pt x="64" y="73"/>
                    <a:pt x="64" y="73"/>
                    <a:pt x="64" y="73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0" y="76"/>
                    <a:pt x="60" y="76"/>
                    <a:pt x="60" y="76"/>
                  </a:cubicBezTo>
                  <a:lnTo>
                    <a:pt x="57" y="73"/>
                  </a:lnTo>
                  <a:close/>
                  <a:moveTo>
                    <a:pt x="83" y="73"/>
                  </a:moveTo>
                  <a:cubicBezTo>
                    <a:pt x="81" y="72"/>
                    <a:pt x="80" y="71"/>
                    <a:pt x="79" y="69"/>
                  </a:cubicBezTo>
                  <a:cubicBezTo>
                    <a:pt x="78" y="69"/>
                    <a:pt x="78" y="69"/>
                    <a:pt x="77" y="69"/>
                  </a:cubicBezTo>
                  <a:cubicBezTo>
                    <a:pt x="76" y="69"/>
                    <a:pt x="75" y="68"/>
                    <a:pt x="75" y="66"/>
                  </a:cubicBezTo>
                  <a:cubicBezTo>
                    <a:pt x="75" y="66"/>
                    <a:pt x="75" y="66"/>
                    <a:pt x="75" y="65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83" y="73"/>
                    <a:pt x="83" y="73"/>
                    <a:pt x="83" y="73"/>
                  </a:cubicBezTo>
                  <a:cubicBezTo>
                    <a:pt x="83" y="73"/>
                    <a:pt x="83" y="73"/>
                    <a:pt x="83" y="73"/>
                  </a:cubicBezTo>
                  <a:close/>
                  <a:moveTo>
                    <a:pt x="65" y="72"/>
                  </a:moveTo>
                  <a:cubicBezTo>
                    <a:pt x="68" y="71"/>
                    <a:pt x="68" y="71"/>
                    <a:pt x="68" y="71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4" y="65"/>
                    <a:pt x="74" y="64"/>
                    <a:pt x="74" y="63"/>
                  </a:cubicBezTo>
                  <a:cubicBezTo>
                    <a:pt x="73" y="62"/>
                    <a:pt x="74" y="60"/>
                    <a:pt x="76" y="60"/>
                  </a:cubicBezTo>
                  <a:cubicBezTo>
                    <a:pt x="75" y="59"/>
                    <a:pt x="74" y="59"/>
                    <a:pt x="74" y="58"/>
                  </a:cubicBezTo>
                  <a:cubicBezTo>
                    <a:pt x="73" y="57"/>
                    <a:pt x="72" y="56"/>
                    <a:pt x="72" y="55"/>
                  </a:cubicBezTo>
                  <a:cubicBezTo>
                    <a:pt x="71" y="53"/>
                    <a:pt x="70" y="51"/>
                    <a:pt x="69" y="50"/>
                  </a:cubicBezTo>
                  <a:cubicBezTo>
                    <a:pt x="68" y="48"/>
                    <a:pt x="67" y="46"/>
                    <a:pt x="66" y="44"/>
                  </a:cubicBezTo>
                  <a:cubicBezTo>
                    <a:pt x="65" y="42"/>
                    <a:pt x="63" y="39"/>
                    <a:pt x="63" y="36"/>
                  </a:cubicBezTo>
                  <a:cubicBezTo>
                    <a:pt x="62" y="34"/>
                    <a:pt x="61" y="33"/>
                    <a:pt x="61" y="31"/>
                  </a:cubicBezTo>
                  <a:cubicBezTo>
                    <a:pt x="61" y="30"/>
                    <a:pt x="60" y="29"/>
                    <a:pt x="59" y="29"/>
                  </a:cubicBezTo>
                  <a:cubicBezTo>
                    <a:pt x="58" y="27"/>
                    <a:pt x="57" y="25"/>
                    <a:pt x="55" y="23"/>
                  </a:cubicBezTo>
                  <a:cubicBezTo>
                    <a:pt x="55" y="21"/>
                    <a:pt x="55" y="19"/>
                    <a:pt x="53" y="17"/>
                  </a:cubicBezTo>
                  <a:cubicBezTo>
                    <a:pt x="52" y="17"/>
                    <a:pt x="53" y="15"/>
                    <a:pt x="54" y="15"/>
                  </a:cubicBezTo>
                  <a:cubicBezTo>
                    <a:pt x="55" y="14"/>
                    <a:pt x="55" y="16"/>
                    <a:pt x="55" y="16"/>
                  </a:cubicBezTo>
                  <a:cubicBezTo>
                    <a:pt x="55" y="16"/>
                    <a:pt x="55" y="17"/>
                    <a:pt x="55" y="17"/>
                  </a:cubicBezTo>
                  <a:cubicBezTo>
                    <a:pt x="55" y="18"/>
                    <a:pt x="56" y="19"/>
                    <a:pt x="57" y="20"/>
                  </a:cubicBezTo>
                  <a:cubicBezTo>
                    <a:pt x="57" y="21"/>
                    <a:pt x="58" y="21"/>
                    <a:pt x="58" y="22"/>
                  </a:cubicBezTo>
                  <a:cubicBezTo>
                    <a:pt x="58" y="24"/>
                    <a:pt x="59" y="25"/>
                    <a:pt x="60" y="26"/>
                  </a:cubicBezTo>
                  <a:cubicBezTo>
                    <a:pt x="61" y="27"/>
                    <a:pt x="61" y="28"/>
                    <a:pt x="62" y="29"/>
                  </a:cubicBezTo>
                  <a:cubicBezTo>
                    <a:pt x="63" y="31"/>
                    <a:pt x="65" y="31"/>
                    <a:pt x="66" y="30"/>
                  </a:cubicBezTo>
                  <a:cubicBezTo>
                    <a:pt x="67" y="30"/>
                    <a:pt x="67" y="29"/>
                    <a:pt x="67" y="29"/>
                  </a:cubicBezTo>
                  <a:cubicBezTo>
                    <a:pt x="67" y="27"/>
                    <a:pt x="67" y="25"/>
                    <a:pt x="68" y="23"/>
                  </a:cubicBezTo>
                  <a:cubicBezTo>
                    <a:pt x="68" y="21"/>
                    <a:pt x="69" y="19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69" y="15"/>
                    <a:pt x="66" y="6"/>
                    <a:pt x="65" y="3"/>
                  </a:cubicBezTo>
                  <a:cubicBezTo>
                    <a:pt x="63" y="3"/>
                    <a:pt x="62" y="6"/>
                    <a:pt x="60" y="4"/>
                  </a:cubicBezTo>
                  <a:cubicBezTo>
                    <a:pt x="60" y="4"/>
                    <a:pt x="59" y="5"/>
                    <a:pt x="59" y="5"/>
                  </a:cubicBezTo>
                  <a:cubicBezTo>
                    <a:pt x="57" y="5"/>
                    <a:pt x="56" y="7"/>
                    <a:pt x="54" y="5"/>
                  </a:cubicBezTo>
                  <a:cubicBezTo>
                    <a:pt x="53" y="4"/>
                    <a:pt x="53" y="4"/>
                    <a:pt x="52" y="4"/>
                  </a:cubicBezTo>
                  <a:cubicBezTo>
                    <a:pt x="51" y="3"/>
                    <a:pt x="50" y="1"/>
                    <a:pt x="48" y="2"/>
                  </a:cubicBezTo>
                  <a:cubicBezTo>
                    <a:pt x="47" y="2"/>
                    <a:pt x="46" y="2"/>
                    <a:pt x="46" y="2"/>
                  </a:cubicBezTo>
                  <a:cubicBezTo>
                    <a:pt x="45" y="1"/>
                    <a:pt x="44" y="1"/>
                    <a:pt x="43" y="2"/>
                  </a:cubicBezTo>
                  <a:cubicBezTo>
                    <a:pt x="43" y="3"/>
                    <a:pt x="42" y="3"/>
                    <a:pt x="41" y="3"/>
                  </a:cubicBezTo>
                  <a:cubicBezTo>
                    <a:pt x="39" y="2"/>
                    <a:pt x="38" y="3"/>
                    <a:pt x="36" y="4"/>
                  </a:cubicBezTo>
                  <a:cubicBezTo>
                    <a:pt x="35" y="4"/>
                    <a:pt x="35" y="5"/>
                    <a:pt x="34" y="5"/>
                  </a:cubicBezTo>
                  <a:cubicBezTo>
                    <a:pt x="34" y="6"/>
                    <a:pt x="33" y="6"/>
                    <a:pt x="33" y="6"/>
                  </a:cubicBezTo>
                  <a:cubicBezTo>
                    <a:pt x="32" y="7"/>
                    <a:pt x="30" y="8"/>
                    <a:pt x="29" y="7"/>
                  </a:cubicBezTo>
                  <a:cubicBezTo>
                    <a:pt x="28" y="6"/>
                    <a:pt x="26" y="5"/>
                    <a:pt x="24" y="5"/>
                  </a:cubicBezTo>
                  <a:cubicBezTo>
                    <a:pt x="23" y="5"/>
                    <a:pt x="21" y="4"/>
                    <a:pt x="20" y="4"/>
                  </a:cubicBezTo>
                  <a:cubicBezTo>
                    <a:pt x="20" y="4"/>
                    <a:pt x="19" y="4"/>
                    <a:pt x="19" y="4"/>
                  </a:cubicBezTo>
                  <a:cubicBezTo>
                    <a:pt x="19" y="2"/>
                    <a:pt x="17" y="3"/>
                    <a:pt x="16" y="2"/>
                  </a:cubicBezTo>
                  <a:cubicBezTo>
                    <a:pt x="15" y="2"/>
                    <a:pt x="13" y="2"/>
                    <a:pt x="12" y="2"/>
                  </a:cubicBezTo>
                  <a:cubicBezTo>
                    <a:pt x="11" y="1"/>
                    <a:pt x="8" y="0"/>
                    <a:pt x="6" y="2"/>
                  </a:cubicBezTo>
                  <a:cubicBezTo>
                    <a:pt x="5" y="3"/>
                    <a:pt x="4" y="2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64" y="73"/>
                    <a:pt x="64" y="73"/>
                    <a:pt x="64" y="73"/>
                  </a:cubicBezTo>
                  <a:lnTo>
                    <a:pt x="65" y="7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1" name="Freeform 917">
              <a:extLst>
                <a:ext uri="{FF2B5EF4-FFF2-40B4-BE49-F238E27FC236}">
                  <a16:creationId xmlns:a16="http://schemas.microsoft.com/office/drawing/2014/main" id="{E50A7D27-4140-4A66-DF48-1196C4BA5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3200" y="4529138"/>
              <a:ext cx="50800" cy="50800"/>
            </a:xfrm>
            <a:custGeom>
              <a:avLst/>
              <a:gdLst>
                <a:gd name="T0" fmla="*/ 4 w 12"/>
                <a:gd name="T1" fmla="*/ 1 h 12"/>
                <a:gd name="T2" fmla="*/ 0 w 12"/>
                <a:gd name="T3" fmla="*/ 6 h 12"/>
                <a:gd name="T4" fmla="*/ 0 w 12"/>
                <a:gd name="T5" fmla="*/ 12 h 12"/>
                <a:gd name="T6" fmla="*/ 3 w 12"/>
                <a:gd name="T7" fmla="*/ 12 h 12"/>
                <a:gd name="T8" fmla="*/ 6 w 12"/>
                <a:gd name="T9" fmla="*/ 11 h 12"/>
                <a:gd name="T10" fmla="*/ 8 w 12"/>
                <a:gd name="T11" fmla="*/ 12 h 12"/>
                <a:gd name="T12" fmla="*/ 10 w 12"/>
                <a:gd name="T13" fmla="*/ 9 h 12"/>
                <a:gd name="T14" fmla="*/ 8 w 12"/>
                <a:gd name="T15" fmla="*/ 8 h 12"/>
                <a:gd name="T16" fmla="*/ 7 w 12"/>
                <a:gd name="T17" fmla="*/ 8 h 12"/>
                <a:gd name="T18" fmla="*/ 8 w 12"/>
                <a:gd name="T19" fmla="*/ 7 h 12"/>
                <a:gd name="T20" fmla="*/ 11 w 12"/>
                <a:gd name="T21" fmla="*/ 5 h 12"/>
                <a:gd name="T22" fmla="*/ 9 w 12"/>
                <a:gd name="T23" fmla="*/ 0 h 12"/>
                <a:gd name="T24" fmla="*/ 9 w 12"/>
                <a:gd name="T25" fmla="*/ 0 h 12"/>
                <a:gd name="T26" fmla="*/ 6 w 12"/>
                <a:gd name="T27" fmla="*/ 2 h 12"/>
                <a:gd name="T28" fmla="*/ 4 w 12"/>
                <a:gd name="T2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2">
                  <a:moveTo>
                    <a:pt x="4" y="1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8"/>
                    <a:pt x="9" y="8"/>
                    <a:pt x="8" y="8"/>
                  </a:cubicBezTo>
                  <a:cubicBezTo>
                    <a:pt x="8" y="8"/>
                    <a:pt x="7" y="9"/>
                    <a:pt x="7" y="8"/>
                  </a:cubicBezTo>
                  <a:cubicBezTo>
                    <a:pt x="7" y="7"/>
                    <a:pt x="8" y="7"/>
                    <a:pt x="8" y="7"/>
                  </a:cubicBezTo>
                  <a:cubicBezTo>
                    <a:pt x="9" y="7"/>
                    <a:pt x="10" y="6"/>
                    <a:pt x="11" y="5"/>
                  </a:cubicBezTo>
                  <a:cubicBezTo>
                    <a:pt x="12" y="3"/>
                    <a:pt x="11" y="1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2"/>
                    <a:pt x="6" y="2"/>
                    <a:pt x="6" y="2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2" name="Freeform 918">
              <a:extLst>
                <a:ext uri="{FF2B5EF4-FFF2-40B4-BE49-F238E27FC236}">
                  <a16:creationId xmlns:a16="http://schemas.microsoft.com/office/drawing/2014/main" id="{70C4C504-693E-CAE9-2811-321503E41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8013" y="4787900"/>
              <a:ext cx="212725" cy="246063"/>
            </a:xfrm>
            <a:custGeom>
              <a:avLst/>
              <a:gdLst>
                <a:gd name="T0" fmla="*/ 43 w 51"/>
                <a:gd name="T1" fmla="*/ 0 h 59"/>
                <a:gd name="T2" fmla="*/ 37 w 51"/>
                <a:gd name="T3" fmla="*/ 5 h 59"/>
                <a:gd name="T4" fmla="*/ 33 w 51"/>
                <a:gd name="T5" fmla="*/ 10 h 59"/>
                <a:gd name="T6" fmla="*/ 31 w 51"/>
                <a:gd name="T7" fmla="*/ 12 h 59"/>
                <a:gd name="T8" fmla="*/ 23 w 51"/>
                <a:gd name="T9" fmla="*/ 10 h 59"/>
                <a:gd name="T10" fmla="*/ 14 w 51"/>
                <a:gd name="T11" fmla="*/ 12 h 59"/>
                <a:gd name="T12" fmla="*/ 15 w 51"/>
                <a:gd name="T13" fmla="*/ 15 h 59"/>
                <a:gd name="T14" fmla="*/ 14 w 51"/>
                <a:gd name="T15" fmla="*/ 17 h 59"/>
                <a:gd name="T16" fmla="*/ 23 w 51"/>
                <a:gd name="T17" fmla="*/ 19 h 59"/>
                <a:gd name="T18" fmla="*/ 19 w 51"/>
                <a:gd name="T19" fmla="*/ 24 h 59"/>
                <a:gd name="T20" fmla="*/ 20 w 51"/>
                <a:gd name="T21" fmla="*/ 26 h 59"/>
                <a:gd name="T22" fmla="*/ 22 w 51"/>
                <a:gd name="T23" fmla="*/ 28 h 59"/>
                <a:gd name="T24" fmla="*/ 23 w 51"/>
                <a:gd name="T25" fmla="*/ 31 h 59"/>
                <a:gd name="T26" fmla="*/ 23 w 51"/>
                <a:gd name="T27" fmla="*/ 34 h 59"/>
                <a:gd name="T28" fmla="*/ 21 w 51"/>
                <a:gd name="T29" fmla="*/ 39 h 59"/>
                <a:gd name="T30" fmla="*/ 21 w 51"/>
                <a:gd name="T31" fmla="*/ 41 h 59"/>
                <a:gd name="T32" fmla="*/ 19 w 51"/>
                <a:gd name="T33" fmla="*/ 42 h 59"/>
                <a:gd name="T34" fmla="*/ 16 w 51"/>
                <a:gd name="T35" fmla="*/ 41 h 59"/>
                <a:gd name="T36" fmla="*/ 11 w 51"/>
                <a:gd name="T37" fmla="*/ 37 h 59"/>
                <a:gd name="T38" fmla="*/ 9 w 51"/>
                <a:gd name="T39" fmla="*/ 39 h 59"/>
                <a:gd name="T40" fmla="*/ 7 w 51"/>
                <a:gd name="T41" fmla="*/ 41 h 59"/>
                <a:gd name="T42" fmla="*/ 4 w 51"/>
                <a:gd name="T43" fmla="*/ 42 h 59"/>
                <a:gd name="T44" fmla="*/ 3 w 51"/>
                <a:gd name="T45" fmla="*/ 44 h 59"/>
                <a:gd name="T46" fmla="*/ 4 w 51"/>
                <a:gd name="T47" fmla="*/ 46 h 59"/>
                <a:gd name="T48" fmla="*/ 5 w 51"/>
                <a:gd name="T49" fmla="*/ 49 h 59"/>
                <a:gd name="T50" fmla="*/ 4 w 51"/>
                <a:gd name="T51" fmla="*/ 50 h 59"/>
                <a:gd name="T52" fmla="*/ 0 w 51"/>
                <a:gd name="T53" fmla="*/ 51 h 59"/>
                <a:gd name="T54" fmla="*/ 3 w 51"/>
                <a:gd name="T55" fmla="*/ 54 h 59"/>
                <a:gd name="T56" fmla="*/ 5 w 51"/>
                <a:gd name="T57" fmla="*/ 56 h 59"/>
                <a:gd name="T58" fmla="*/ 6 w 51"/>
                <a:gd name="T59" fmla="*/ 59 h 59"/>
                <a:gd name="T60" fmla="*/ 11 w 51"/>
                <a:gd name="T61" fmla="*/ 56 h 59"/>
                <a:gd name="T62" fmla="*/ 12 w 51"/>
                <a:gd name="T63" fmla="*/ 55 h 59"/>
                <a:gd name="T64" fmla="*/ 14 w 51"/>
                <a:gd name="T65" fmla="*/ 56 h 59"/>
                <a:gd name="T66" fmla="*/ 18 w 51"/>
                <a:gd name="T67" fmla="*/ 57 h 59"/>
                <a:gd name="T68" fmla="*/ 18 w 51"/>
                <a:gd name="T69" fmla="*/ 55 h 59"/>
                <a:gd name="T70" fmla="*/ 22 w 51"/>
                <a:gd name="T71" fmla="*/ 58 h 59"/>
                <a:gd name="T72" fmla="*/ 28 w 51"/>
                <a:gd name="T73" fmla="*/ 54 h 59"/>
                <a:gd name="T74" fmla="*/ 30 w 51"/>
                <a:gd name="T75" fmla="*/ 53 h 59"/>
                <a:gd name="T76" fmla="*/ 33 w 51"/>
                <a:gd name="T77" fmla="*/ 51 h 59"/>
                <a:gd name="T78" fmla="*/ 35 w 51"/>
                <a:gd name="T79" fmla="*/ 42 h 59"/>
                <a:gd name="T80" fmla="*/ 35 w 51"/>
                <a:gd name="T81" fmla="*/ 39 h 59"/>
                <a:gd name="T82" fmla="*/ 39 w 51"/>
                <a:gd name="T83" fmla="*/ 34 h 59"/>
                <a:gd name="T84" fmla="*/ 43 w 51"/>
                <a:gd name="T85" fmla="*/ 30 h 59"/>
                <a:gd name="T86" fmla="*/ 45 w 51"/>
                <a:gd name="T87" fmla="*/ 25 h 59"/>
                <a:gd name="T88" fmla="*/ 46 w 51"/>
                <a:gd name="T89" fmla="*/ 18 h 59"/>
                <a:gd name="T90" fmla="*/ 47 w 51"/>
                <a:gd name="T91" fmla="*/ 9 h 59"/>
                <a:gd name="T92" fmla="*/ 51 w 51"/>
                <a:gd name="T93" fmla="*/ 1 h 59"/>
                <a:gd name="T94" fmla="*/ 49 w 51"/>
                <a:gd name="T95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1" h="59">
                  <a:moveTo>
                    <a:pt x="48" y="1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3" y="31"/>
                    <a:pt x="23" y="31"/>
                  </a:cubicBezTo>
                  <a:cubicBezTo>
                    <a:pt x="23" y="31"/>
                    <a:pt x="22" y="33"/>
                    <a:pt x="22" y="33"/>
                  </a:cubicBezTo>
                  <a:cubicBezTo>
                    <a:pt x="22" y="33"/>
                    <a:pt x="23" y="34"/>
                    <a:pt x="23" y="34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1" y="39"/>
                    <a:pt x="21" y="40"/>
                    <a:pt x="21" y="40"/>
                  </a:cubicBezTo>
                  <a:cubicBezTo>
                    <a:pt x="21" y="40"/>
                    <a:pt x="21" y="41"/>
                    <a:pt x="21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2"/>
                    <a:pt x="0" y="52"/>
                    <a:pt x="1" y="52"/>
                  </a:cubicBezTo>
                  <a:cubicBezTo>
                    <a:pt x="1" y="53"/>
                    <a:pt x="3" y="53"/>
                    <a:pt x="3" y="54"/>
                  </a:cubicBezTo>
                  <a:cubicBezTo>
                    <a:pt x="3" y="55"/>
                    <a:pt x="4" y="56"/>
                    <a:pt x="5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7"/>
                    <a:pt x="5" y="58"/>
                    <a:pt x="5" y="58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9" y="34"/>
                    <a:pt x="39" y="34"/>
                  </a:cubicBezTo>
                  <a:cubicBezTo>
                    <a:pt x="39" y="34"/>
                    <a:pt x="40" y="32"/>
                    <a:pt x="40" y="32"/>
                  </a:cubicBezTo>
                  <a:cubicBezTo>
                    <a:pt x="40" y="32"/>
                    <a:pt x="43" y="30"/>
                    <a:pt x="43" y="30"/>
                  </a:cubicBezTo>
                  <a:cubicBezTo>
                    <a:pt x="43" y="30"/>
                    <a:pt x="45" y="28"/>
                    <a:pt x="45" y="28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7" y="14"/>
                    <a:pt x="47" y="14"/>
                    <a:pt x="47" y="14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8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" name="Freeform 919">
              <a:extLst>
                <a:ext uri="{FF2B5EF4-FFF2-40B4-BE49-F238E27FC236}">
                  <a16:creationId xmlns:a16="http://schemas.microsoft.com/office/drawing/2014/main" id="{BA690B36-F5A8-1547-863C-AF5E9E065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6588" y="4737100"/>
              <a:ext cx="541337" cy="538163"/>
            </a:xfrm>
            <a:custGeom>
              <a:avLst/>
              <a:gdLst>
                <a:gd name="T0" fmla="*/ 122 w 130"/>
                <a:gd name="T1" fmla="*/ 10 h 129"/>
                <a:gd name="T2" fmla="*/ 120 w 130"/>
                <a:gd name="T3" fmla="*/ 6 h 129"/>
                <a:gd name="T4" fmla="*/ 116 w 130"/>
                <a:gd name="T5" fmla="*/ 7 h 129"/>
                <a:gd name="T6" fmla="*/ 106 w 130"/>
                <a:gd name="T7" fmla="*/ 6 h 129"/>
                <a:gd name="T8" fmla="*/ 101 w 130"/>
                <a:gd name="T9" fmla="*/ 1 h 129"/>
                <a:gd name="T10" fmla="*/ 95 w 130"/>
                <a:gd name="T11" fmla="*/ 1 h 129"/>
                <a:gd name="T12" fmla="*/ 89 w 130"/>
                <a:gd name="T13" fmla="*/ 0 h 129"/>
                <a:gd name="T14" fmla="*/ 85 w 130"/>
                <a:gd name="T15" fmla="*/ 4 h 129"/>
                <a:gd name="T16" fmla="*/ 76 w 130"/>
                <a:gd name="T17" fmla="*/ 6 h 129"/>
                <a:gd name="T18" fmla="*/ 62 w 130"/>
                <a:gd name="T19" fmla="*/ 8 h 129"/>
                <a:gd name="T20" fmla="*/ 50 w 130"/>
                <a:gd name="T21" fmla="*/ 2 h 129"/>
                <a:gd name="T22" fmla="*/ 43 w 130"/>
                <a:gd name="T23" fmla="*/ 7 h 129"/>
                <a:gd name="T24" fmla="*/ 44 w 130"/>
                <a:gd name="T25" fmla="*/ 15 h 129"/>
                <a:gd name="T26" fmla="*/ 39 w 130"/>
                <a:gd name="T27" fmla="*/ 30 h 129"/>
                <a:gd name="T28" fmla="*/ 38 w 130"/>
                <a:gd name="T29" fmla="*/ 40 h 129"/>
                <a:gd name="T30" fmla="*/ 32 w 130"/>
                <a:gd name="T31" fmla="*/ 46 h 129"/>
                <a:gd name="T32" fmla="*/ 27 w 130"/>
                <a:gd name="T33" fmla="*/ 53 h 129"/>
                <a:gd name="T34" fmla="*/ 26 w 130"/>
                <a:gd name="T35" fmla="*/ 63 h 129"/>
                <a:gd name="T36" fmla="*/ 22 w 130"/>
                <a:gd name="T37" fmla="*/ 66 h 129"/>
                <a:gd name="T38" fmla="*/ 15 w 130"/>
                <a:gd name="T39" fmla="*/ 70 h 129"/>
                <a:gd name="T40" fmla="*/ 11 w 130"/>
                <a:gd name="T41" fmla="*/ 67 h 129"/>
                <a:gd name="T42" fmla="*/ 7 w 130"/>
                <a:gd name="T43" fmla="*/ 68 h 129"/>
                <a:gd name="T44" fmla="*/ 2 w 130"/>
                <a:gd name="T45" fmla="*/ 76 h 129"/>
                <a:gd name="T46" fmla="*/ 1 w 130"/>
                <a:gd name="T47" fmla="*/ 77 h 129"/>
                <a:gd name="T48" fmla="*/ 29 w 130"/>
                <a:gd name="T49" fmla="*/ 76 h 129"/>
                <a:gd name="T50" fmla="*/ 32 w 130"/>
                <a:gd name="T51" fmla="*/ 85 h 129"/>
                <a:gd name="T52" fmla="*/ 40 w 130"/>
                <a:gd name="T53" fmla="*/ 92 h 129"/>
                <a:gd name="T54" fmla="*/ 49 w 130"/>
                <a:gd name="T55" fmla="*/ 91 h 129"/>
                <a:gd name="T56" fmla="*/ 57 w 130"/>
                <a:gd name="T57" fmla="*/ 86 h 129"/>
                <a:gd name="T58" fmla="*/ 66 w 130"/>
                <a:gd name="T59" fmla="*/ 94 h 129"/>
                <a:gd name="T60" fmla="*/ 65 w 130"/>
                <a:gd name="T61" fmla="*/ 101 h 129"/>
                <a:gd name="T62" fmla="*/ 69 w 130"/>
                <a:gd name="T63" fmla="*/ 110 h 129"/>
                <a:gd name="T64" fmla="*/ 68 w 130"/>
                <a:gd name="T65" fmla="*/ 113 h 129"/>
                <a:gd name="T66" fmla="*/ 72 w 130"/>
                <a:gd name="T67" fmla="*/ 112 h 129"/>
                <a:gd name="T68" fmla="*/ 76 w 130"/>
                <a:gd name="T69" fmla="*/ 111 h 129"/>
                <a:gd name="T70" fmla="*/ 79 w 130"/>
                <a:gd name="T71" fmla="*/ 112 h 129"/>
                <a:gd name="T72" fmla="*/ 82 w 130"/>
                <a:gd name="T73" fmla="*/ 114 h 129"/>
                <a:gd name="T74" fmla="*/ 84 w 130"/>
                <a:gd name="T75" fmla="*/ 115 h 129"/>
                <a:gd name="T76" fmla="*/ 91 w 130"/>
                <a:gd name="T77" fmla="*/ 117 h 129"/>
                <a:gd name="T78" fmla="*/ 100 w 130"/>
                <a:gd name="T79" fmla="*/ 118 h 129"/>
                <a:gd name="T80" fmla="*/ 102 w 130"/>
                <a:gd name="T81" fmla="*/ 116 h 129"/>
                <a:gd name="T82" fmla="*/ 107 w 130"/>
                <a:gd name="T83" fmla="*/ 120 h 129"/>
                <a:gd name="T84" fmla="*/ 111 w 130"/>
                <a:gd name="T85" fmla="*/ 124 h 129"/>
                <a:gd name="T86" fmla="*/ 115 w 130"/>
                <a:gd name="T87" fmla="*/ 129 h 129"/>
                <a:gd name="T88" fmla="*/ 119 w 130"/>
                <a:gd name="T89" fmla="*/ 127 h 129"/>
                <a:gd name="T90" fmla="*/ 119 w 130"/>
                <a:gd name="T91" fmla="*/ 129 h 129"/>
                <a:gd name="T92" fmla="*/ 117 w 130"/>
                <a:gd name="T93" fmla="*/ 120 h 129"/>
                <a:gd name="T94" fmla="*/ 113 w 130"/>
                <a:gd name="T95" fmla="*/ 119 h 129"/>
                <a:gd name="T96" fmla="*/ 112 w 130"/>
                <a:gd name="T97" fmla="*/ 109 h 129"/>
                <a:gd name="T98" fmla="*/ 112 w 130"/>
                <a:gd name="T99" fmla="*/ 106 h 129"/>
                <a:gd name="T100" fmla="*/ 112 w 130"/>
                <a:gd name="T101" fmla="*/ 103 h 129"/>
                <a:gd name="T102" fmla="*/ 114 w 130"/>
                <a:gd name="T103" fmla="*/ 95 h 129"/>
                <a:gd name="T104" fmla="*/ 126 w 130"/>
                <a:gd name="T105" fmla="*/ 93 h 129"/>
                <a:gd name="T106" fmla="*/ 118 w 130"/>
                <a:gd name="T107" fmla="*/ 77 h 129"/>
                <a:gd name="T108" fmla="*/ 117 w 130"/>
                <a:gd name="T109" fmla="*/ 67 h 129"/>
                <a:gd name="T110" fmla="*/ 114 w 130"/>
                <a:gd name="T111" fmla="*/ 55 h 129"/>
                <a:gd name="T112" fmla="*/ 115 w 130"/>
                <a:gd name="T113" fmla="*/ 51 h 129"/>
                <a:gd name="T114" fmla="*/ 119 w 130"/>
                <a:gd name="T115" fmla="*/ 46 h 129"/>
                <a:gd name="T116" fmla="*/ 130 w 130"/>
                <a:gd name="T117" fmla="*/ 22 h 129"/>
                <a:gd name="T118" fmla="*/ 127 w 130"/>
                <a:gd name="T119" fmla="*/ 18 h 129"/>
                <a:gd name="T120" fmla="*/ 127 w 130"/>
                <a:gd name="T121" fmla="*/ 14 h 129"/>
                <a:gd name="T122" fmla="*/ 125 w 130"/>
                <a:gd name="T123" fmla="*/ 12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" h="129">
                  <a:moveTo>
                    <a:pt x="125" y="12"/>
                  </a:moveTo>
                  <a:cubicBezTo>
                    <a:pt x="125" y="10"/>
                    <a:pt x="125" y="10"/>
                    <a:pt x="125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2" y="9"/>
                    <a:pt x="122" y="9"/>
                    <a:pt x="122" y="9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0" y="6"/>
                    <a:pt x="120" y="6"/>
                    <a:pt x="120" y="6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06" y="6"/>
                    <a:pt x="106" y="6"/>
                    <a:pt x="106" y="6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3" y="2"/>
                    <a:pt x="102" y="1"/>
                    <a:pt x="101" y="1"/>
                  </a:cubicBezTo>
                  <a:cubicBezTo>
                    <a:pt x="101" y="1"/>
                    <a:pt x="100" y="3"/>
                    <a:pt x="100" y="3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5" y="1"/>
                    <a:pt x="95" y="1"/>
                    <a:pt x="95" y="1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6" y="42"/>
                    <a:pt x="36" y="42"/>
                  </a:cubicBezTo>
                  <a:cubicBezTo>
                    <a:pt x="36" y="42"/>
                    <a:pt x="33" y="44"/>
                    <a:pt x="33" y="44"/>
                  </a:cubicBezTo>
                  <a:cubicBezTo>
                    <a:pt x="33" y="44"/>
                    <a:pt x="32" y="46"/>
                    <a:pt x="32" y="46"/>
                  </a:cubicBezTo>
                  <a:cubicBezTo>
                    <a:pt x="32" y="46"/>
                    <a:pt x="30" y="50"/>
                    <a:pt x="30" y="50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7" y="68"/>
                    <a:pt x="7" y="68"/>
                    <a:pt x="7" y="68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0" y="76"/>
                    <a:pt x="0" y="76"/>
                    <a:pt x="1" y="77"/>
                  </a:cubicBezTo>
                  <a:cubicBezTo>
                    <a:pt x="1" y="77"/>
                    <a:pt x="2" y="77"/>
                    <a:pt x="2" y="78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29" y="76"/>
                    <a:pt x="29" y="76"/>
                    <a:pt x="29" y="76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40" y="92"/>
                    <a:pt x="40" y="92"/>
                    <a:pt x="40" y="92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49" y="91"/>
                    <a:pt x="49" y="91"/>
                    <a:pt x="49" y="91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66" y="94"/>
                    <a:pt x="66" y="94"/>
                    <a:pt x="66" y="94"/>
                  </a:cubicBezTo>
                  <a:cubicBezTo>
                    <a:pt x="66" y="99"/>
                    <a:pt x="66" y="99"/>
                    <a:pt x="66" y="99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101"/>
                    <a:pt x="65" y="101"/>
                    <a:pt x="65" y="101"/>
                  </a:cubicBezTo>
                  <a:cubicBezTo>
                    <a:pt x="68" y="104"/>
                    <a:pt x="68" y="104"/>
                    <a:pt x="68" y="104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68" y="111"/>
                    <a:pt x="68" y="111"/>
                    <a:pt x="68" y="111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9" y="114"/>
                    <a:pt x="69" y="114"/>
                    <a:pt x="69" y="114"/>
                  </a:cubicBezTo>
                  <a:cubicBezTo>
                    <a:pt x="70" y="112"/>
                    <a:pt x="70" y="112"/>
                    <a:pt x="70" y="112"/>
                  </a:cubicBezTo>
                  <a:cubicBezTo>
                    <a:pt x="72" y="112"/>
                    <a:pt x="72" y="112"/>
                    <a:pt x="72" y="112"/>
                  </a:cubicBezTo>
                  <a:cubicBezTo>
                    <a:pt x="72" y="112"/>
                    <a:pt x="72" y="112"/>
                    <a:pt x="72" y="112"/>
                  </a:cubicBezTo>
                  <a:cubicBezTo>
                    <a:pt x="75" y="112"/>
                    <a:pt x="75" y="112"/>
                    <a:pt x="75" y="112"/>
                  </a:cubicBezTo>
                  <a:cubicBezTo>
                    <a:pt x="76" y="111"/>
                    <a:pt x="76" y="111"/>
                    <a:pt x="76" y="111"/>
                  </a:cubicBezTo>
                  <a:cubicBezTo>
                    <a:pt x="77" y="111"/>
                    <a:pt x="77" y="111"/>
                    <a:pt x="77" y="111"/>
                  </a:cubicBezTo>
                  <a:cubicBezTo>
                    <a:pt x="77" y="111"/>
                    <a:pt x="78" y="112"/>
                    <a:pt x="78" y="112"/>
                  </a:cubicBezTo>
                  <a:cubicBezTo>
                    <a:pt x="78" y="112"/>
                    <a:pt x="79" y="112"/>
                    <a:pt x="79" y="112"/>
                  </a:cubicBezTo>
                  <a:cubicBezTo>
                    <a:pt x="81" y="111"/>
                    <a:pt x="81" y="111"/>
                    <a:pt x="81" y="111"/>
                  </a:cubicBezTo>
                  <a:cubicBezTo>
                    <a:pt x="83" y="112"/>
                    <a:pt x="83" y="112"/>
                    <a:pt x="83" y="112"/>
                  </a:cubicBezTo>
                  <a:cubicBezTo>
                    <a:pt x="82" y="114"/>
                    <a:pt x="82" y="114"/>
                    <a:pt x="82" y="114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4" y="115"/>
                    <a:pt x="84" y="115"/>
                    <a:pt x="84" y="115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100" y="118"/>
                    <a:pt x="100" y="118"/>
                    <a:pt x="100" y="118"/>
                  </a:cubicBezTo>
                  <a:cubicBezTo>
                    <a:pt x="101" y="118"/>
                    <a:pt x="101" y="118"/>
                    <a:pt x="101" y="118"/>
                  </a:cubicBezTo>
                  <a:cubicBezTo>
                    <a:pt x="101" y="116"/>
                    <a:pt x="101" y="116"/>
                    <a:pt x="101" y="116"/>
                  </a:cubicBezTo>
                  <a:cubicBezTo>
                    <a:pt x="102" y="116"/>
                    <a:pt x="102" y="116"/>
                    <a:pt x="102" y="116"/>
                  </a:cubicBezTo>
                  <a:cubicBezTo>
                    <a:pt x="102" y="118"/>
                    <a:pt x="102" y="118"/>
                    <a:pt x="102" y="118"/>
                  </a:cubicBezTo>
                  <a:cubicBezTo>
                    <a:pt x="105" y="120"/>
                    <a:pt x="105" y="120"/>
                    <a:pt x="105" y="120"/>
                  </a:cubicBezTo>
                  <a:cubicBezTo>
                    <a:pt x="107" y="120"/>
                    <a:pt x="107" y="120"/>
                    <a:pt x="107" y="120"/>
                  </a:cubicBezTo>
                  <a:cubicBezTo>
                    <a:pt x="109" y="122"/>
                    <a:pt x="109" y="122"/>
                    <a:pt x="109" y="122"/>
                  </a:cubicBezTo>
                  <a:cubicBezTo>
                    <a:pt x="111" y="122"/>
                    <a:pt x="111" y="122"/>
                    <a:pt x="111" y="122"/>
                  </a:cubicBezTo>
                  <a:cubicBezTo>
                    <a:pt x="111" y="124"/>
                    <a:pt x="111" y="124"/>
                    <a:pt x="111" y="12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13" y="127"/>
                    <a:pt x="113" y="127"/>
                    <a:pt x="113" y="127"/>
                  </a:cubicBezTo>
                  <a:cubicBezTo>
                    <a:pt x="115" y="129"/>
                    <a:pt x="115" y="129"/>
                    <a:pt x="115" y="129"/>
                  </a:cubicBezTo>
                  <a:cubicBezTo>
                    <a:pt x="116" y="129"/>
                    <a:pt x="116" y="129"/>
                    <a:pt x="116" y="129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19" y="127"/>
                    <a:pt x="119" y="127"/>
                    <a:pt x="119" y="127"/>
                  </a:cubicBezTo>
                  <a:cubicBezTo>
                    <a:pt x="119" y="128"/>
                    <a:pt x="119" y="128"/>
                    <a:pt x="119" y="128"/>
                  </a:cubicBezTo>
                  <a:cubicBezTo>
                    <a:pt x="119" y="128"/>
                    <a:pt x="119" y="128"/>
                    <a:pt x="119" y="128"/>
                  </a:cubicBezTo>
                  <a:cubicBezTo>
                    <a:pt x="119" y="129"/>
                    <a:pt x="119" y="129"/>
                    <a:pt x="119" y="129"/>
                  </a:cubicBezTo>
                  <a:cubicBezTo>
                    <a:pt x="120" y="129"/>
                    <a:pt x="120" y="129"/>
                    <a:pt x="120" y="129"/>
                  </a:cubicBezTo>
                  <a:cubicBezTo>
                    <a:pt x="120" y="120"/>
                    <a:pt x="120" y="120"/>
                    <a:pt x="120" y="120"/>
                  </a:cubicBezTo>
                  <a:cubicBezTo>
                    <a:pt x="117" y="120"/>
                    <a:pt x="117" y="120"/>
                    <a:pt x="117" y="120"/>
                  </a:cubicBezTo>
                  <a:cubicBezTo>
                    <a:pt x="117" y="122"/>
                    <a:pt x="117" y="122"/>
                    <a:pt x="117" y="122"/>
                  </a:cubicBezTo>
                  <a:cubicBezTo>
                    <a:pt x="114" y="121"/>
                    <a:pt x="114" y="121"/>
                    <a:pt x="114" y="121"/>
                  </a:cubicBezTo>
                  <a:cubicBezTo>
                    <a:pt x="113" y="119"/>
                    <a:pt x="113" y="119"/>
                    <a:pt x="113" y="119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15"/>
                    <a:pt x="110" y="115"/>
                    <a:pt x="110" y="115"/>
                  </a:cubicBezTo>
                  <a:cubicBezTo>
                    <a:pt x="112" y="109"/>
                    <a:pt x="112" y="109"/>
                    <a:pt x="112" y="109"/>
                  </a:cubicBezTo>
                  <a:cubicBezTo>
                    <a:pt x="112" y="108"/>
                    <a:pt x="112" y="108"/>
                    <a:pt x="112" y="108"/>
                  </a:cubicBezTo>
                  <a:cubicBezTo>
                    <a:pt x="111" y="107"/>
                    <a:pt x="111" y="107"/>
                    <a:pt x="111" y="107"/>
                  </a:cubicBezTo>
                  <a:cubicBezTo>
                    <a:pt x="112" y="106"/>
                    <a:pt x="112" y="106"/>
                    <a:pt x="112" y="106"/>
                  </a:cubicBezTo>
                  <a:cubicBezTo>
                    <a:pt x="112" y="104"/>
                    <a:pt x="112" y="104"/>
                    <a:pt x="112" y="104"/>
                  </a:cubicBezTo>
                  <a:cubicBezTo>
                    <a:pt x="112" y="104"/>
                    <a:pt x="112" y="104"/>
                    <a:pt x="112" y="104"/>
                  </a:cubicBezTo>
                  <a:cubicBezTo>
                    <a:pt x="112" y="103"/>
                    <a:pt x="112" y="103"/>
                    <a:pt x="112" y="103"/>
                  </a:cubicBezTo>
                  <a:cubicBezTo>
                    <a:pt x="110" y="100"/>
                    <a:pt x="110" y="100"/>
                    <a:pt x="110" y="100"/>
                  </a:cubicBezTo>
                  <a:cubicBezTo>
                    <a:pt x="114" y="96"/>
                    <a:pt x="114" y="96"/>
                    <a:pt x="114" y="96"/>
                  </a:cubicBezTo>
                  <a:cubicBezTo>
                    <a:pt x="114" y="95"/>
                    <a:pt x="114" y="95"/>
                    <a:pt x="114" y="95"/>
                  </a:cubicBezTo>
                  <a:cubicBezTo>
                    <a:pt x="114" y="95"/>
                    <a:pt x="114" y="95"/>
                    <a:pt x="114" y="95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26" y="93"/>
                    <a:pt x="126" y="93"/>
                    <a:pt x="126" y="93"/>
                  </a:cubicBezTo>
                  <a:cubicBezTo>
                    <a:pt x="123" y="85"/>
                    <a:pt x="123" y="85"/>
                    <a:pt x="123" y="85"/>
                  </a:cubicBezTo>
                  <a:cubicBezTo>
                    <a:pt x="118" y="79"/>
                    <a:pt x="118" y="79"/>
                    <a:pt x="118" y="79"/>
                  </a:cubicBezTo>
                  <a:cubicBezTo>
                    <a:pt x="118" y="77"/>
                    <a:pt x="118" y="77"/>
                    <a:pt x="118" y="77"/>
                  </a:cubicBezTo>
                  <a:cubicBezTo>
                    <a:pt x="119" y="75"/>
                    <a:pt x="119" y="75"/>
                    <a:pt x="119" y="75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17" y="67"/>
                    <a:pt x="117" y="67"/>
                    <a:pt x="117" y="67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15" y="49"/>
                    <a:pt x="115" y="49"/>
                    <a:pt x="115" y="49"/>
                  </a:cubicBezTo>
                  <a:cubicBezTo>
                    <a:pt x="117" y="47"/>
                    <a:pt x="117" y="47"/>
                    <a:pt x="117" y="47"/>
                  </a:cubicBezTo>
                  <a:cubicBezTo>
                    <a:pt x="119" y="46"/>
                    <a:pt x="119" y="46"/>
                    <a:pt x="119" y="46"/>
                  </a:cubicBezTo>
                  <a:cubicBezTo>
                    <a:pt x="119" y="37"/>
                    <a:pt x="119" y="37"/>
                    <a:pt x="119" y="37"/>
                  </a:cubicBezTo>
                  <a:cubicBezTo>
                    <a:pt x="121" y="31"/>
                    <a:pt x="121" y="31"/>
                    <a:pt x="121" y="31"/>
                  </a:cubicBezTo>
                  <a:cubicBezTo>
                    <a:pt x="130" y="22"/>
                    <a:pt x="130" y="22"/>
                    <a:pt x="130" y="22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7" y="18"/>
                    <a:pt x="127" y="18"/>
                    <a:pt x="127" y="18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6" y="16"/>
                    <a:pt x="126" y="16"/>
                    <a:pt x="126" y="16"/>
                  </a:cubicBezTo>
                  <a:cubicBezTo>
                    <a:pt x="127" y="14"/>
                    <a:pt x="127" y="14"/>
                    <a:pt x="127" y="14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6" y="12"/>
                    <a:pt x="126" y="12"/>
                    <a:pt x="126" y="12"/>
                  </a:cubicBezTo>
                  <a:lnTo>
                    <a:pt x="125" y="1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4" name="Freeform 920">
              <a:extLst>
                <a:ext uri="{FF2B5EF4-FFF2-40B4-BE49-F238E27FC236}">
                  <a16:creationId xmlns:a16="http://schemas.microsoft.com/office/drawing/2014/main" id="{ED561E51-6D1E-5C0A-747C-690582D77E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6063" y="5221288"/>
              <a:ext cx="57150" cy="41275"/>
            </a:xfrm>
            <a:custGeom>
              <a:avLst/>
              <a:gdLst>
                <a:gd name="T0" fmla="*/ 1 w 14"/>
                <a:gd name="T1" fmla="*/ 3 h 10"/>
                <a:gd name="T2" fmla="*/ 1 w 14"/>
                <a:gd name="T3" fmla="*/ 2 h 10"/>
                <a:gd name="T4" fmla="*/ 1 w 14"/>
                <a:gd name="T5" fmla="*/ 0 h 10"/>
                <a:gd name="T6" fmla="*/ 2 w 14"/>
                <a:gd name="T7" fmla="*/ 2 h 10"/>
                <a:gd name="T8" fmla="*/ 2 w 14"/>
                <a:gd name="T9" fmla="*/ 3 h 10"/>
                <a:gd name="T10" fmla="*/ 1 w 14"/>
                <a:gd name="T11" fmla="*/ 3 h 10"/>
                <a:gd name="T12" fmla="*/ 9 w 14"/>
                <a:gd name="T13" fmla="*/ 5 h 10"/>
                <a:gd name="T14" fmla="*/ 9 w 14"/>
                <a:gd name="T15" fmla="*/ 5 h 10"/>
                <a:gd name="T16" fmla="*/ 9 w 14"/>
                <a:gd name="T17" fmla="*/ 4 h 10"/>
                <a:gd name="T18" fmla="*/ 8 w 14"/>
                <a:gd name="T19" fmla="*/ 5 h 10"/>
                <a:gd name="T20" fmla="*/ 9 w 14"/>
                <a:gd name="T21" fmla="*/ 5 h 10"/>
                <a:gd name="T22" fmla="*/ 14 w 14"/>
                <a:gd name="T23" fmla="*/ 10 h 10"/>
                <a:gd name="T24" fmla="*/ 14 w 14"/>
                <a:gd name="T25" fmla="*/ 9 h 10"/>
                <a:gd name="T26" fmla="*/ 14 w 14"/>
                <a:gd name="T27" fmla="*/ 9 h 10"/>
                <a:gd name="T28" fmla="*/ 14 w 14"/>
                <a:gd name="T29" fmla="*/ 9 h 10"/>
                <a:gd name="T30" fmla="*/ 14 w 14"/>
                <a:gd name="T3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10">
                  <a:moveTo>
                    <a:pt x="1" y="3"/>
                  </a:moveTo>
                  <a:cubicBezTo>
                    <a:pt x="1" y="2"/>
                    <a:pt x="0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2" y="1"/>
                    <a:pt x="1" y="1"/>
                    <a:pt x="2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lose/>
                  <a:moveTo>
                    <a:pt x="9" y="5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8" y="4"/>
                    <a:pt x="8" y="5"/>
                    <a:pt x="8" y="5"/>
                  </a:cubicBezTo>
                  <a:cubicBezTo>
                    <a:pt x="8" y="5"/>
                    <a:pt x="8" y="5"/>
                    <a:pt x="9" y="5"/>
                  </a:cubicBezTo>
                  <a:close/>
                  <a:moveTo>
                    <a:pt x="14" y="10"/>
                  </a:moveTo>
                  <a:cubicBezTo>
                    <a:pt x="14" y="10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10"/>
                    <a:pt x="14" y="10"/>
                    <a:pt x="14" y="1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5" name="Freeform 921">
              <a:extLst>
                <a:ext uri="{FF2B5EF4-FFF2-40B4-BE49-F238E27FC236}">
                  <a16:creationId xmlns:a16="http://schemas.microsoft.com/office/drawing/2014/main" id="{072F2219-7F60-3D96-9788-0A484077A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4688" y="4208463"/>
              <a:ext cx="295275" cy="471488"/>
            </a:xfrm>
            <a:custGeom>
              <a:avLst/>
              <a:gdLst>
                <a:gd name="T0" fmla="*/ 62 w 71"/>
                <a:gd name="T1" fmla="*/ 81 h 113"/>
                <a:gd name="T2" fmla="*/ 60 w 71"/>
                <a:gd name="T3" fmla="*/ 79 h 113"/>
                <a:gd name="T4" fmla="*/ 59 w 71"/>
                <a:gd name="T5" fmla="*/ 76 h 113"/>
                <a:gd name="T6" fmla="*/ 56 w 71"/>
                <a:gd name="T7" fmla="*/ 76 h 113"/>
                <a:gd name="T8" fmla="*/ 58 w 71"/>
                <a:gd name="T9" fmla="*/ 69 h 113"/>
                <a:gd name="T10" fmla="*/ 61 w 71"/>
                <a:gd name="T11" fmla="*/ 66 h 113"/>
                <a:gd name="T12" fmla="*/ 61 w 71"/>
                <a:gd name="T13" fmla="*/ 63 h 113"/>
                <a:gd name="T14" fmla="*/ 63 w 71"/>
                <a:gd name="T15" fmla="*/ 61 h 113"/>
                <a:gd name="T16" fmla="*/ 65 w 71"/>
                <a:gd name="T17" fmla="*/ 58 h 113"/>
                <a:gd name="T18" fmla="*/ 64 w 71"/>
                <a:gd name="T19" fmla="*/ 57 h 113"/>
                <a:gd name="T20" fmla="*/ 71 w 71"/>
                <a:gd name="T21" fmla="*/ 56 h 113"/>
                <a:gd name="T22" fmla="*/ 45 w 71"/>
                <a:gd name="T23" fmla="*/ 14 h 113"/>
                <a:gd name="T24" fmla="*/ 10 w 71"/>
                <a:gd name="T25" fmla="*/ 3 h 113"/>
                <a:gd name="T26" fmla="*/ 12 w 71"/>
                <a:gd name="T27" fmla="*/ 14 h 113"/>
                <a:gd name="T28" fmla="*/ 13 w 71"/>
                <a:gd name="T29" fmla="*/ 19 h 113"/>
                <a:gd name="T30" fmla="*/ 17 w 71"/>
                <a:gd name="T31" fmla="*/ 22 h 113"/>
                <a:gd name="T32" fmla="*/ 14 w 71"/>
                <a:gd name="T33" fmla="*/ 33 h 113"/>
                <a:gd name="T34" fmla="*/ 6 w 71"/>
                <a:gd name="T35" fmla="*/ 56 h 113"/>
                <a:gd name="T36" fmla="*/ 0 w 71"/>
                <a:gd name="T37" fmla="*/ 64 h 113"/>
                <a:gd name="T38" fmla="*/ 4 w 71"/>
                <a:gd name="T39" fmla="*/ 74 h 113"/>
                <a:gd name="T40" fmla="*/ 7 w 71"/>
                <a:gd name="T41" fmla="*/ 76 h 113"/>
                <a:gd name="T42" fmla="*/ 10 w 71"/>
                <a:gd name="T43" fmla="*/ 80 h 113"/>
                <a:gd name="T44" fmla="*/ 11 w 71"/>
                <a:gd name="T45" fmla="*/ 92 h 113"/>
                <a:gd name="T46" fmla="*/ 5 w 71"/>
                <a:gd name="T47" fmla="*/ 95 h 113"/>
                <a:gd name="T48" fmla="*/ 7 w 71"/>
                <a:gd name="T49" fmla="*/ 102 h 113"/>
                <a:gd name="T50" fmla="*/ 14 w 71"/>
                <a:gd name="T51" fmla="*/ 111 h 113"/>
                <a:gd name="T52" fmla="*/ 17 w 71"/>
                <a:gd name="T53" fmla="*/ 113 h 113"/>
                <a:gd name="T54" fmla="*/ 23 w 71"/>
                <a:gd name="T55" fmla="*/ 113 h 113"/>
                <a:gd name="T56" fmla="*/ 35 w 71"/>
                <a:gd name="T57" fmla="*/ 109 h 113"/>
                <a:gd name="T58" fmla="*/ 38 w 71"/>
                <a:gd name="T59" fmla="*/ 104 h 113"/>
                <a:gd name="T60" fmla="*/ 38 w 71"/>
                <a:gd name="T61" fmla="*/ 102 h 113"/>
                <a:gd name="T62" fmla="*/ 48 w 71"/>
                <a:gd name="T63" fmla="*/ 100 h 113"/>
                <a:gd name="T64" fmla="*/ 53 w 71"/>
                <a:gd name="T65" fmla="*/ 95 h 113"/>
                <a:gd name="T66" fmla="*/ 56 w 71"/>
                <a:gd name="T67" fmla="*/ 92 h 113"/>
                <a:gd name="T68" fmla="*/ 60 w 71"/>
                <a:gd name="T69" fmla="*/ 89 h 113"/>
                <a:gd name="T70" fmla="*/ 64 w 71"/>
                <a:gd name="T71" fmla="*/ 89 h 113"/>
                <a:gd name="T72" fmla="*/ 62 w 71"/>
                <a:gd name="T73" fmla="*/ 8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1" h="113">
                  <a:moveTo>
                    <a:pt x="62" y="84"/>
                  </a:moveTo>
                  <a:cubicBezTo>
                    <a:pt x="62" y="81"/>
                    <a:pt x="62" y="81"/>
                    <a:pt x="62" y="81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61" y="67"/>
                    <a:pt x="61" y="66"/>
                    <a:pt x="61" y="66"/>
                  </a:cubicBezTo>
                  <a:cubicBezTo>
                    <a:pt x="61" y="65"/>
                    <a:pt x="60" y="64"/>
                    <a:pt x="60" y="64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65" y="58"/>
                    <a:pt x="64" y="58"/>
                    <a:pt x="64" y="58"/>
                  </a:cubicBezTo>
                  <a:cubicBezTo>
                    <a:pt x="64" y="58"/>
                    <a:pt x="64" y="57"/>
                    <a:pt x="64" y="57"/>
                  </a:cubicBezTo>
                  <a:cubicBezTo>
                    <a:pt x="64" y="57"/>
                    <a:pt x="66" y="56"/>
                    <a:pt x="66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4" y="21"/>
                    <a:pt x="14" y="21"/>
                  </a:cubicBezTo>
                  <a:cubicBezTo>
                    <a:pt x="14" y="21"/>
                    <a:pt x="17" y="22"/>
                    <a:pt x="17" y="22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7" y="76"/>
                    <a:pt x="7" y="76"/>
                    <a:pt x="7" y="76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3" y="98"/>
                    <a:pt x="3" y="98"/>
                    <a:pt x="3" y="98"/>
                  </a:cubicBezTo>
                  <a:cubicBezTo>
                    <a:pt x="7" y="102"/>
                    <a:pt x="7" y="102"/>
                    <a:pt x="7" y="102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14" y="111"/>
                    <a:pt x="14" y="111"/>
                    <a:pt x="14" y="111"/>
                  </a:cubicBezTo>
                  <a:cubicBezTo>
                    <a:pt x="14" y="112"/>
                    <a:pt x="14" y="112"/>
                    <a:pt x="14" y="112"/>
                  </a:cubicBezTo>
                  <a:cubicBezTo>
                    <a:pt x="17" y="113"/>
                    <a:pt x="17" y="113"/>
                    <a:pt x="17" y="113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35" y="109"/>
                    <a:pt x="35" y="109"/>
                    <a:pt x="35" y="109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8" y="104"/>
                    <a:pt x="38" y="104"/>
                    <a:pt x="38" y="104"/>
                  </a:cubicBezTo>
                  <a:cubicBezTo>
                    <a:pt x="36" y="103"/>
                    <a:pt x="36" y="103"/>
                    <a:pt x="36" y="103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6" y="94"/>
                    <a:pt x="56" y="94"/>
                    <a:pt x="56" y="94"/>
                  </a:cubicBezTo>
                  <a:cubicBezTo>
                    <a:pt x="56" y="94"/>
                    <a:pt x="56" y="93"/>
                    <a:pt x="56" y="92"/>
                  </a:cubicBezTo>
                  <a:cubicBezTo>
                    <a:pt x="56" y="92"/>
                    <a:pt x="56" y="90"/>
                    <a:pt x="56" y="90"/>
                  </a:cubicBezTo>
                  <a:cubicBezTo>
                    <a:pt x="60" y="89"/>
                    <a:pt x="60" y="89"/>
                    <a:pt x="60" y="89"/>
                  </a:cubicBezTo>
                  <a:cubicBezTo>
                    <a:pt x="61" y="88"/>
                    <a:pt x="61" y="88"/>
                    <a:pt x="61" y="88"/>
                  </a:cubicBezTo>
                  <a:cubicBezTo>
                    <a:pt x="64" y="89"/>
                    <a:pt x="64" y="89"/>
                    <a:pt x="64" y="89"/>
                  </a:cubicBezTo>
                  <a:cubicBezTo>
                    <a:pt x="64" y="86"/>
                    <a:pt x="64" y="86"/>
                    <a:pt x="64" y="86"/>
                  </a:cubicBezTo>
                  <a:lnTo>
                    <a:pt x="62" y="8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6" name="Freeform 922">
              <a:extLst>
                <a:ext uri="{FF2B5EF4-FFF2-40B4-BE49-F238E27FC236}">
                  <a16:creationId xmlns:a16="http://schemas.microsoft.com/office/drawing/2014/main" id="{5BAF07D1-6B30-2B9C-54B1-B3E27E61D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0088" y="4575175"/>
              <a:ext cx="369887" cy="250825"/>
            </a:xfrm>
            <a:custGeom>
              <a:avLst/>
              <a:gdLst>
                <a:gd name="T0" fmla="*/ 83 w 89"/>
                <a:gd name="T1" fmla="*/ 33 h 60"/>
                <a:gd name="T2" fmla="*/ 82 w 89"/>
                <a:gd name="T3" fmla="*/ 30 h 60"/>
                <a:gd name="T4" fmla="*/ 79 w 89"/>
                <a:gd name="T5" fmla="*/ 28 h 60"/>
                <a:gd name="T6" fmla="*/ 74 w 89"/>
                <a:gd name="T7" fmla="*/ 22 h 60"/>
                <a:gd name="T8" fmla="*/ 67 w 89"/>
                <a:gd name="T9" fmla="*/ 20 h 60"/>
                <a:gd name="T10" fmla="*/ 67 w 89"/>
                <a:gd name="T11" fmla="*/ 17 h 60"/>
                <a:gd name="T12" fmla="*/ 62 w 89"/>
                <a:gd name="T13" fmla="*/ 16 h 60"/>
                <a:gd name="T14" fmla="*/ 61 w 89"/>
                <a:gd name="T15" fmla="*/ 14 h 60"/>
                <a:gd name="T16" fmla="*/ 63 w 89"/>
                <a:gd name="T17" fmla="*/ 9 h 60"/>
                <a:gd name="T18" fmla="*/ 58 w 89"/>
                <a:gd name="T19" fmla="*/ 1 h 60"/>
                <a:gd name="T20" fmla="*/ 54 w 89"/>
                <a:gd name="T21" fmla="*/ 1 h 60"/>
                <a:gd name="T22" fmla="*/ 50 w 89"/>
                <a:gd name="T23" fmla="*/ 4 h 60"/>
                <a:gd name="T24" fmla="*/ 47 w 89"/>
                <a:gd name="T25" fmla="*/ 7 h 60"/>
                <a:gd name="T26" fmla="*/ 42 w 89"/>
                <a:gd name="T27" fmla="*/ 12 h 60"/>
                <a:gd name="T28" fmla="*/ 32 w 89"/>
                <a:gd name="T29" fmla="*/ 14 h 60"/>
                <a:gd name="T30" fmla="*/ 32 w 89"/>
                <a:gd name="T31" fmla="*/ 16 h 60"/>
                <a:gd name="T32" fmla="*/ 29 w 89"/>
                <a:gd name="T33" fmla="*/ 21 h 60"/>
                <a:gd name="T34" fmla="*/ 17 w 89"/>
                <a:gd name="T35" fmla="*/ 25 h 60"/>
                <a:gd name="T36" fmla="*/ 11 w 89"/>
                <a:gd name="T37" fmla="*/ 25 h 60"/>
                <a:gd name="T38" fmla="*/ 6 w 89"/>
                <a:gd name="T39" fmla="*/ 26 h 60"/>
                <a:gd name="T40" fmla="*/ 3 w 89"/>
                <a:gd name="T41" fmla="*/ 33 h 60"/>
                <a:gd name="T42" fmla="*/ 2 w 89"/>
                <a:gd name="T43" fmla="*/ 36 h 60"/>
                <a:gd name="T44" fmla="*/ 2 w 89"/>
                <a:gd name="T45" fmla="*/ 41 h 60"/>
                <a:gd name="T46" fmla="*/ 5 w 89"/>
                <a:gd name="T47" fmla="*/ 47 h 60"/>
                <a:gd name="T48" fmla="*/ 11 w 89"/>
                <a:gd name="T49" fmla="*/ 55 h 60"/>
                <a:gd name="T50" fmla="*/ 15 w 89"/>
                <a:gd name="T51" fmla="*/ 56 h 60"/>
                <a:gd name="T52" fmla="*/ 21 w 89"/>
                <a:gd name="T53" fmla="*/ 51 h 60"/>
                <a:gd name="T54" fmla="*/ 27 w 89"/>
                <a:gd name="T55" fmla="*/ 51 h 60"/>
                <a:gd name="T56" fmla="*/ 28 w 89"/>
                <a:gd name="T57" fmla="*/ 46 h 60"/>
                <a:gd name="T58" fmla="*/ 32 w 89"/>
                <a:gd name="T59" fmla="*/ 42 h 60"/>
                <a:gd name="T60" fmla="*/ 39 w 89"/>
                <a:gd name="T61" fmla="*/ 42 h 60"/>
                <a:gd name="T62" fmla="*/ 47 w 89"/>
                <a:gd name="T63" fmla="*/ 47 h 60"/>
                <a:gd name="T64" fmla="*/ 58 w 89"/>
                <a:gd name="T65" fmla="*/ 43 h 60"/>
                <a:gd name="T66" fmla="*/ 67 w 89"/>
                <a:gd name="T67" fmla="*/ 42 h 60"/>
                <a:gd name="T68" fmla="*/ 70 w 89"/>
                <a:gd name="T69" fmla="*/ 43 h 60"/>
                <a:gd name="T70" fmla="*/ 74 w 89"/>
                <a:gd name="T71" fmla="*/ 41 h 60"/>
                <a:gd name="T72" fmla="*/ 76 w 89"/>
                <a:gd name="T73" fmla="*/ 39 h 60"/>
                <a:gd name="T74" fmla="*/ 80 w 89"/>
                <a:gd name="T75" fmla="*/ 40 h 60"/>
                <a:gd name="T76" fmla="*/ 85 w 89"/>
                <a:gd name="T77" fmla="*/ 42 h 60"/>
                <a:gd name="T78" fmla="*/ 88 w 89"/>
                <a:gd name="T79" fmla="*/ 41 h 60"/>
                <a:gd name="T80" fmla="*/ 87 w 89"/>
                <a:gd name="T81" fmla="*/ 3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9" h="60">
                  <a:moveTo>
                    <a:pt x="82" y="34"/>
                  </a:moveTo>
                  <a:cubicBezTo>
                    <a:pt x="83" y="33"/>
                    <a:pt x="83" y="33"/>
                    <a:pt x="83" y="33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28"/>
                    <a:pt x="79" y="28"/>
                    <a:pt x="79" y="28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67" y="20"/>
                    <a:pt x="67" y="20"/>
                    <a:pt x="67" y="20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4"/>
                    <a:pt x="50" y="4"/>
                  </a:cubicBezTo>
                  <a:cubicBezTo>
                    <a:pt x="50" y="5"/>
                    <a:pt x="50" y="6"/>
                    <a:pt x="50" y="6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5" y="56"/>
                    <a:pt x="15" y="56"/>
                    <a:pt x="15" y="56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2" y="42"/>
                    <a:pt x="82" y="42"/>
                    <a:pt x="82" y="42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85" y="42"/>
                    <a:pt x="86" y="40"/>
                    <a:pt x="86" y="40"/>
                  </a:cubicBezTo>
                  <a:cubicBezTo>
                    <a:pt x="87" y="40"/>
                    <a:pt x="88" y="41"/>
                    <a:pt x="88" y="41"/>
                  </a:cubicBezTo>
                  <a:cubicBezTo>
                    <a:pt x="89" y="42"/>
                    <a:pt x="89" y="42"/>
                    <a:pt x="89" y="42"/>
                  </a:cubicBezTo>
                  <a:cubicBezTo>
                    <a:pt x="87" y="37"/>
                    <a:pt x="87" y="37"/>
                    <a:pt x="87" y="37"/>
                  </a:cubicBezTo>
                  <a:lnTo>
                    <a:pt x="82" y="3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7" name="Freeform 923">
              <a:extLst>
                <a:ext uri="{FF2B5EF4-FFF2-40B4-BE49-F238E27FC236}">
                  <a16:creationId xmlns:a16="http://schemas.microsoft.com/office/drawing/2014/main" id="{64D69156-1B2B-8E3E-EBD7-D2FEEEE455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59313" y="4400550"/>
              <a:ext cx="76200" cy="71438"/>
            </a:xfrm>
            <a:custGeom>
              <a:avLst/>
              <a:gdLst>
                <a:gd name="T0" fmla="*/ 12 w 18"/>
                <a:gd name="T1" fmla="*/ 15 h 17"/>
                <a:gd name="T2" fmla="*/ 12 w 18"/>
                <a:gd name="T3" fmla="*/ 16 h 17"/>
                <a:gd name="T4" fmla="*/ 11 w 18"/>
                <a:gd name="T5" fmla="*/ 15 h 17"/>
                <a:gd name="T6" fmla="*/ 11 w 18"/>
                <a:gd name="T7" fmla="*/ 14 h 17"/>
                <a:gd name="T8" fmla="*/ 12 w 18"/>
                <a:gd name="T9" fmla="*/ 15 h 17"/>
                <a:gd name="T10" fmla="*/ 2 w 18"/>
                <a:gd name="T11" fmla="*/ 0 h 17"/>
                <a:gd name="T12" fmla="*/ 0 w 18"/>
                <a:gd name="T13" fmla="*/ 1 h 17"/>
                <a:gd name="T14" fmla="*/ 1 w 18"/>
                <a:gd name="T15" fmla="*/ 2 h 17"/>
                <a:gd name="T16" fmla="*/ 2 w 18"/>
                <a:gd name="T17" fmla="*/ 1 h 17"/>
                <a:gd name="T18" fmla="*/ 2 w 18"/>
                <a:gd name="T19" fmla="*/ 0 h 17"/>
                <a:gd name="T20" fmla="*/ 17 w 18"/>
                <a:gd name="T21" fmla="*/ 7 h 17"/>
                <a:gd name="T22" fmla="*/ 17 w 18"/>
                <a:gd name="T23" fmla="*/ 8 h 17"/>
                <a:gd name="T24" fmla="*/ 17 w 18"/>
                <a:gd name="T25" fmla="*/ 8 h 17"/>
                <a:gd name="T26" fmla="*/ 18 w 18"/>
                <a:gd name="T27" fmla="*/ 8 h 17"/>
                <a:gd name="T28" fmla="*/ 17 w 18"/>
                <a:gd name="T29" fmla="*/ 7 h 17"/>
                <a:gd name="T30" fmla="*/ 7 w 18"/>
                <a:gd name="T31" fmla="*/ 16 h 17"/>
                <a:gd name="T32" fmla="*/ 6 w 18"/>
                <a:gd name="T33" fmla="*/ 16 h 17"/>
                <a:gd name="T34" fmla="*/ 7 w 18"/>
                <a:gd name="T35" fmla="*/ 17 h 17"/>
                <a:gd name="T36" fmla="*/ 7 w 18"/>
                <a:gd name="T37" fmla="*/ 16 h 17"/>
                <a:gd name="T38" fmla="*/ 7 w 18"/>
                <a:gd name="T39" fmla="*/ 16 h 17"/>
                <a:gd name="T40" fmla="*/ 2 w 18"/>
                <a:gd name="T41" fmla="*/ 2 h 17"/>
                <a:gd name="T42" fmla="*/ 2 w 18"/>
                <a:gd name="T43" fmla="*/ 3 h 17"/>
                <a:gd name="T44" fmla="*/ 3 w 18"/>
                <a:gd name="T45" fmla="*/ 3 h 17"/>
                <a:gd name="T46" fmla="*/ 3 w 18"/>
                <a:gd name="T47" fmla="*/ 2 h 17"/>
                <a:gd name="T48" fmla="*/ 2 w 18"/>
                <a:gd name="T4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" h="17">
                  <a:moveTo>
                    <a:pt x="12" y="15"/>
                  </a:moveTo>
                  <a:cubicBezTo>
                    <a:pt x="12" y="15"/>
                    <a:pt x="12" y="16"/>
                    <a:pt x="12" y="16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2" y="15"/>
                  </a:cubicBezTo>
                  <a:close/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lose/>
                  <a:moveTo>
                    <a:pt x="17" y="7"/>
                  </a:moveTo>
                  <a:cubicBezTo>
                    <a:pt x="17" y="7"/>
                    <a:pt x="17" y="7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7" y="7"/>
                  </a:cubicBezTo>
                  <a:close/>
                  <a:moveTo>
                    <a:pt x="7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7"/>
                    <a:pt x="7" y="17"/>
                  </a:cubicBezTo>
                  <a:cubicBezTo>
                    <a:pt x="7" y="17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8" name="Freeform 924">
              <a:extLst>
                <a:ext uri="{FF2B5EF4-FFF2-40B4-BE49-F238E27FC236}">
                  <a16:creationId xmlns:a16="http://schemas.microsoft.com/office/drawing/2014/main" id="{BC278E8B-C134-A019-244F-86E9799B9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3400" y="4516438"/>
              <a:ext cx="220662" cy="325438"/>
            </a:xfrm>
            <a:custGeom>
              <a:avLst/>
              <a:gdLst>
                <a:gd name="T0" fmla="*/ 45 w 53"/>
                <a:gd name="T1" fmla="*/ 61 h 78"/>
                <a:gd name="T2" fmla="*/ 42 w 53"/>
                <a:gd name="T3" fmla="*/ 55 h 78"/>
                <a:gd name="T4" fmla="*/ 42 w 53"/>
                <a:gd name="T5" fmla="*/ 50 h 78"/>
                <a:gd name="T6" fmla="*/ 43 w 53"/>
                <a:gd name="T7" fmla="*/ 47 h 78"/>
                <a:gd name="T8" fmla="*/ 46 w 53"/>
                <a:gd name="T9" fmla="*/ 40 h 78"/>
                <a:gd name="T10" fmla="*/ 48 w 53"/>
                <a:gd name="T11" fmla="*/ 37 h 78"/>
                <a:gd name="T12" fmla="*/ 41 w 53"/>
                <a:gd name="T13" fmla="*/ 28 h 78"/>
                <a:gd name="T14" fmla="*/ 39 w 53"/>
                <a:gd name="T15" fmla="*/ 21 h 78"/>
                <a:gd name="T16" fmla="*/ 45 w 53"/>
                <a:gd name="T17" fmla="*/ 18 h 78"/>
                <a:gd name="T18" fmla="*/ 44 w 53"/>
                <a:gd name="T19" fmla="*/ 6 h 78"/>
                <a:gd name="T20" fmla="*/ 41 w 53"/>
                <a:gd name="T21" fmla="*/ 2 h 78"/>
                <a:gd name="T22" fmla="*/ 38 w 53"/>
                <a:gd name="T23" fmla="*/ 0 h 78"/>
                <a:gd name="T24" fmla="*/ 40 w 53"/>
                <a:gd name="T25" fmla="*/ 5 h 78"/>
                <a:gd name="T26" fmla="*/ 42 w 53"/>
                <a:gd name="T27" fmla="*/ 7 h 78"/>
                <a:gd name="T28" fmla="*/ 42 w 53"/>
                <a:gd name="T29" fmla="*/ 11 h 78"/>
                <a:gd name="T30" fmla="*/ 37 w 53"/>
                <a:gd name="T31" fmla="*/ 12 h 78"/>
                <a:gd name="T32" fmla="*/ 34 w 53"/>
                <a:gd name="T33" fmla="*/ 20 h 78"/>
                <a:gd name="T34" fmla="*/ 32 w 53"/>
                <a:gd name="T35" fmla="*/ 24 h 78"/>
                <a:gd name="T36" fmla="*/ 29 w 53"/>
                <a:gd name="T37" fmla="*/ 30 h 78"/>
                <a:gd name="T38" fmla="*/ 26 w 53"/>
                <a:gd name="T39" fmla="*/ 35 h 78"/>
                <a:gd name="T40" fmla="*/ 23 w 53"/>
                <a:gd name="T41" fmla="*/ 41 h 78"/>
                <a:gd name="T42" fmla="*/ 20 w 53"/>
                <a:gd name="T43" fmla="*/ 45 h 78"/>
                <a:gd name="T44" fmla="*/ 18 w 53"/>
                <a:gd name="T45" fmla="*/ 44 h 78"/>
                <a:gd name="T46" fmla="*/ 14 w 53"/>
                <a:gd name="T47" fmla="*/ 41 h 78"/>
                <a:gd name="T48" fmla="*/ 12 w 53"/>
                <a:gd name="T49" fmla="*/ 43 h 78"/>
                <a:gd name="T50" fmla="*/ 9 w 53"/>
                <a:gd name="T51" fmla="*/ 43 h 78"/>
                <a:gd name="T52" fmla="*/ 7 w 53"/>
                <a:gd name="T53" fmla="*/ 45 h 78"/>
                <a:gd name="T54" fmla="*/ 2 w 53"/>
                <a:gd name="T55" fmla="*/ 55 h 78"/>
                <a:gd name="T56" fmla="*/ 1 w 53"/>
                <a:gd name="T57" fmla="*/ 58 h 78"/>
                <a:gd name="T58" fmla="*/ 4 w 53"/>
                <a:gd name="T59" fmla="*/ 61 h 78"/>
                <a:gd name="T60" fmla="*/ 8 w 53"/>
                <a:gd name="T61" fmla="*/ 63 h 78"/>
                <a:gd name="T62" fmla="*/ 11 w 53"/>
                <a:gd name="T63" fmla="*/ 69 h 78"/>
                <a:gd name="T64" fmla="*/ 9 w 53"/>
                <a:gd name="T65" fmla="*/ 74 h 78"/>
                <a:gd name="T66" fmla="*/ 19 w 53"/>
                <a:gd name="T67" fmla="*/ 75 h 78"/>
                <a:gd name="T68" fmla="*/ 32 w 53"/>
                <a:gd name="T69" fmla="*/ 74 h 78"/>
                <a:gd name="T70" fmla="*/ 41 w 53"/>
                <a:gd name="T71" fmla="*/ 75 h 78"/>
                <a:gd name="T72" fmla="*/ 49 w 53"/>
                <a:gd name="T73" fmla="*/ 77 h 78"/>
                <a:gd name="T74" fmla="*/ 51 w 53"/>
                <a:gd name="T75" fmla="*/ 75 h 78"/>
                <a:gd name="T76" fmla="*/ 51 w 53"/>
                <a:gd name="T77" fmla="*/ 6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3" h="78">
                  <a:moveTo>
                    <a:pt x="46" y="65"/>
                  </a:moveTo>
                  <a:cubicBezTo>
                    <a:pt x="45" y="61"/>
                    <a:pt x="45" y="61"/>
                    <a:pt x="45" y="61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1" y="59"/>
                    <a:pt x="1" y="58"/>
                  </a:cubicBezTo>
                  <a:cubicBezTo>
                    <a:pt x="1" y="59"/>
                    <a:pt x="1" y="60"/>
                    <a:pt x="2" y="60"/>
                  </a:cubicBezTo>
                  <a:cubicBezTo>
                    <a:pt x="3" y="59"/>
                    <a:pt x="4" y="60"/>
                    <a:pt x="4" y="61"/>
                  </a:cubicBezTo>
                  <a:cubicBezTo>
                    <a:pt x="4" y="62"/>
                    <a:pt x="5" y="63"/>
                    <a:pt x="6" y="64"/>
                  </a:cubicBezTo>
                  <a:cubicBezTo>
                    <a:pt x="7" y="64"/>
                    <a:pt x="7" y="63"/>
                    <a:pt x="8" y="63"/>
                  </a:cubicBezTo>
                  <a:cubicBezTo>
                    <a:pt x="9" y="64"/>
                    <a:pt x="8" y="65"/>
                    <a:pt x="9" y="65"/>
                  </a:cubicBezTo>
                  <a:cubicBezTo>
                    <a:pt x="10" y="66"/>
                    <a:pt x="10" y="68"/>
                    <a:pt x="11" y="69"/>
                  </a:cubicBezTo>
                  <a:cubicBezTo>
                    <a:pt x="11" y="71"/>
                    <a:pt x="10" y="72"/>
                    <a:pt x="10" y="74"/>
                  </a:cubicBezTo>
                  <a:cubicBezTo>
                    <a:pt x="10" y="74"/>
                    <a:pt x="9" y="74"/>
                    <a:pt x="9" y="74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41" y="75"/>
                    <a:pt x="41" y="75"/>
                    <a:pt x="41" y="75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3" y="74"/>
                    <a:pt x="53" y="74"/>
                    <a:pt x="53" y="74"/>
                  </a:cubicBezTo>
                  <a:cubicBezTo>
                    <a:pt x="51" y="69"/>
                    <a:pt x="51" y="69"/>
                    <a:pt x="51" y="69"/>
                  </a:cubicBezTo>
                  <a:lnTo>
                    <a:pt x="46" y="65"/>
                  </a:lnTo>
                  <a:close/>
                </a:path>
              </a:pathLst>
            </a:custGeom>
            <a:solidFill>
              <a:srgbClr val="009BDB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" name="Freeform 925">
              <a:extLst>
                <a:ext uri="{FF2B5EF4-FFF2-40B4-BE49-F238E27FC236}">
                  <a16:creationId xmlns:a16="http://schemas.microsoft.com/office/drawing/2014/main" id="{A7AF48D2-C635-F41F-4F8E-01B17E040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250" y="4954588"/>
              <a:ext cx="53975" cy="61913"/>
            </a:xfrm>
            <a:custGeom>
              <a:avLst/>
              <a:gdLst>
                <a:gd name="T0" fmla="*/ 8 w 13"/>
                <a:gd name="T1" fmla="*/ 1 h 15"/>
                <a:gd name="T2" fmla="*/ 7 w 13"/>
                <a:gd name="T3" fmla="*/ 1 h 15"/>
                <a:gd name="T4" fmla="*/ 7 w 13"/>
                <a:gd name="T5" fmla="*/ 3 h 15"/>
                <a:gd name="T6" fmla="*/ 5 w 13"/>
                <a:gd name="T7" fmla="*/ 4 h 15"/>
                <a:gd name="T8" fmla="*/ 3 w 13"/>
                <a:gd name="T9" fmla="*/ 4 h 15"/>
                <a:gd name="T10" fmla="*/ 3 w 13"/>
                <a:gd name="T11" fmla="*/ 3 h 15"/>
                <a:gd name="T12" fmla="*/ 1 w 13"/>
                <a:gd name="T13" fmla="*/ 2 h 15"/>
                <a:gd name="T14" fmla="*/ 0 w 13"/>
                <a:gd name="T15" fmla="*/ 3 h 15"/>
                <a:gd name="T16" fmla="*/ 2 w 13"/>
                <a:gd name="T17" fmla="*/ 6 h 15"/>
                <a:gd name="T18" fmla="*/ 2 w 13"/>
                <a:gd name="T19" fmla="*/ 11 h 15"/>
                <a:gd name="T20" fmla="*/ 3 w 13"/>
                <a:gd name="T21" fmla="*/ 15 h 15"/>
                <a:gd name="T22" fmla="*/ 6 w 13"/>
                <a:gd name="T23" fmla="*/ 15 h 15"/>
                <a:gd name="T24" fmla="*/ 9 w 13"/>
                <a:gd name="T25" fmla="*/ 11 h 15"/>
                <a:gd name="T26" fmla="*/ 9 w 13"/>
                <a:gd name="T27" fmla="*/ 10 h 15"/>
                <a:gd name="T28" fmla="*/ 13 w 13"/>
                <a:gd name="T29" fmla="*/ 7 h 15"/>
                <a:gd name="T30" fmla="*/ 13 w 13"/>
                <a:gd name="T31" fmla="*/ 5 h 15"/>
                <a:gd name="T32" fmla="*/ 10 w 13"/>
                <a:gd name="T33" fmla="*/ 4 h 15"/>
                <a:gd name="T34" fmla="*/ 10 w 13"/>
                <a:gd name="T35" fmla="*/ 3 h 15"/>
                <a:gd name="T36" fmla="*/ 11 w 13"/>
                <a:gd name="T37" fmla="*/ 1 h 15"/>
                <a:gd name="T38" fmla="*/ 10 w 13"/>
                <a:gd name="T39" fmla="*/ 0 h 15"/>
                <a:gd name="T40" fmla="*/ 8 w 13"/>
                <a:gd name="T4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" h="15">
                  <a:moveTo>
                    <a:pt x="8" y="1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10" y="3"/>
                  </a:cubicBezTo>
                  <a:cubicBezTo>
                    <a:pt x="10" y="3"/>
                    <a:pt x="11" y="1"/>
                    <a:pt x="11" y="1"/>
                  </a:cubicBezTo>
                  <a:cubicBezTo>
                    <a:pt x="10" y="0"/>
                    <a:pt x="10" y="0"/>
                    <a:pt x="10" y="0"/>
                  </a:cubicBezTo>
                  <a:lnTo>
                    <a:pt x="8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0" name="Freeform 926">
              <a:extLst>
                <a:ext uri="{FF2B5EF4-FFF2-40B4-BE49-F238E27FC236}">
                  <a16:creationId xmlns:a16="http://schemas.microsoft.com/office/drawing/2014/main" id="{5EC4F5AC-CF92-60A1-6793-0D2F3A8EA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113" y="4459288"/>
              <a:ext cx="223837" cy="161925"/>
            </a:xfrm>
            <a:custGeom>
              <a:avLst/>
              <a:gdLst>
                <a:gd name="T0" fmla="*/ 52 w 54"/>
                <a:gd name="T1" fmla="*/ 17 h 39"/>
                <a:gd name="T2" fmla="*/ 50 w 54"/>
                <a:gd name="T3" fmla="*/ 17 h 39"/>
                <a:gd name="T4" fmla="*/ 44 w 54"/>
                <a:gd name="T5" fmla="*/ 12 h 39"/>
                <a:gd name="T6" fmla="*/ 41 w 54"/>
                <a:gd name="T7" fmla="*/ 9 h 39"/>
                <a:gd name="T8" fmla="*/ 39 w 54"/>
                <a:gd name="T9" fmla="*/ 3 h 39"/>
                <a:gd name="T10" fmla="*/ 33 w 54"/>
                <a:gd name="T11" fmla="*/ 0 h 39"/>
                <a:gd name="T12" fmla="*/ 24 w 54"/>
                <a:gd name="T13" fmla="*/ 4 h 39"/>
                <a:gd name="T14" fmla="*/ 23 w 54"/>
                <a:gd name="T15" fmla="*/ 7 h 39"/>
                <a:gd name="T16" fmla="*/ 18 w 54"/>
                <a:gd name="T17" fmla="*/ 7 h 39"/>
                <a:gd name="T18" fmla="*/ 18 w 54"/>
                <a:gd name="T19" fmla="*/ 10 h 39"/>
                <a:gd name="T20" fmla="*/ 15 w 54"/>
                <a:gd name="T21" fmla="*/ 13 h 39"/>
                <a:gd name="T22" fmla="*/ 14 w 54"/>
                <a:gd name="T23" fmla="*/ 14 h 39"/>
                <a:gd name="T24" fmla="*/ 11 w 54"/>
                <a:gd name="T25" fmla="*/ 11 h 39"/>
                <a:gd name="T26" fmla="*/ 8 w 54"/>
                <a:gd name="T27" fmla="*/ 15 h 39"/>
                <a:gd name="T28" fmla="*/ 7 w 54"/>
                <a:gd name="T29" fmla="*/ 17 h 39"/>
                <a:gd name="T30" fmla="*/ 6 w 54"/>
                <a:gd name="T31" fmla="*/ 21 h 39"/>
                <a:gd name="T32" fmla="*/ 2 w 54"/>
                <a:gd name="T33" fmla="*/ 24 h 39"/>
                <a:gd name="T34" fmla="*/ 0 w 54"/>
                <a:gd name="T35" fmla="*/ 28 h 39"/>
                <a:gd name="T36" fmla="*/ 0 w 54"/>
                <a:gd name="T37" fmla="*/ 31 h 39"/>
                <a:gd name="T38" fmla="*/ 1 w 54"/>
                <a:gd name="T39" fmla="*/ 33 h 39"/>
                <a:gd name="T40" fmla="*/ 4 w 54"/>
                <a:gd name="T41" fmla="*/ 36 h 39"/>
                <a:gd name="T42" fmla="*/ 7 w 54"/>
                <a:gd name="T43" fmla="*/ 37 h 39"/>
                <a:gd name="T44" fmla="*/ 8 w 54"/>
                <a:gd name="T45" fmla="*/ 38 h 39"/>
                <a:gd name="T46" fmla="*/ 11 w 54"/>
                <a:gd name="T47" fmla="*/ 36 h 39"/>
                <a:gd name="T48" fmla="*/ 18 w 54"/>
                <a:gd name="T49" fmla="*/ 39 h 39"/>
                <a:gd name="T50" fmla="*/ 19 w 54"/>
                <a:gd name="T51" fmla="*/ 37 h 39"/>
                <a:gd name="T52" fmla="*/ 19 w 54"/>
                <a:gd name="T53" fmla="*/ 32 h 39"/>
                <a:gd name="T54" fmla="*/ 18 w 54"/>
                <a:gd name="T55" fmla="*/ 28 h 39"/>
                <a:gd name="T56" fmla="*/ 33 w 54"/>
                <a:gd name="T57" fmla="*/ 28 h 39"/>
                <a:gd name="T58" fmla="*/ 41 w 54"/>
                <a:gd name="T59" fmla="*/ 29 h 39"/>
                <a:gd name="T60" fmla="*/ 45 w 54"/>
                <a:gd name="T61" fmla="*/ 28 h 39"/>
                <a:gd name="T62" fmla="*/ 47 w 54"/>
                <a:gd name="T63" fmla="*/ 27 h 39"/>
                <a:gd name="T64" fmla="*/ 51 w 54"/>
                <a:gd name="T65" fmla="*/ 25 h 39"/>
                <a:gd name="T66" fmla="*/ 51 w 54"/>
                <a:gd name="T6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39">
                  <a:moveTo>
                    <a:pt x="53" y="19"/>
                  </a:moveTo>
                  <a:cubicBezTo>
                    <a:pt x="52" y="17"/>
                    <a:pt x="52" y="17"/>
                    <a:pt x="52" y="17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18" y="7"/>
                    <a:pt x="18" y="7"/>
                  </a:cubicBezTo>
                  <a:cubicBezTo>
                    <a:pt x="18" y="7"/>
                    <a:pt x="18" y="8"/>
                    <a:pt x="18" y="8"/>
                  </a:cubicBezTo>
                  <a:cubicBezTo>
                    <a:pt x="18" y="9"/>
                    <a:pt x="18" y="10"/>
                    <a:pt x="18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1" y="30"/>
                    <a:pt x="0" y="31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8"/>
                    <a:pt x="7" y="38"/>
                  </a:cubicBezTo>
                  <a:cubicBezTo>
                    <a:pt x="7" y="38"/>
                    <a:pt x="8" y="38"/>
                    <a:pt x="8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7" y="27"/>
                    <a:pt x="47" y="27"/>
                  </a:cubicBezTo>
                  <a:cubicBezTo>
                    <a:pt x="47" y="27"/>
                    <a:pt x="47" y="25"/>
                    <a:pt x="47" y="25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1" y="19"/>
                    <a:pt x="51" y="19"/>
                    <a:pt x="51" y="19"/>
                  </a:cubicBezTo>
                  <a:lnTo>
                    <a:pt x="53" y="19"/>
                  </a:lnTo>
                  <a:close/>
                </a:path>
              </a:pathLst>
            </a:custGeom>
            <a:solidFill>
              <a:srgbClr val="009BDB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1" name="Freeform 927">
              <a:extLst>
                <a:ext uri="{FF2B5EF4-FFF2-40B4-BE49-F238E27FC236}">
                  <a16:creationId xmlns:a16="http://schemas.microsoft.com/office/drawing/2014/main" id="{6C3582B9-35D9-8956-289C-721195000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7250" y="5400675"/>
              <a:ext cx="266700" cy="277813"/>
            </a:xfrm>
            <a:custGeom>
              <a:avLst/>
              <a:gdLst>
                <a:gd name="T0" fmla="*/ 160 w 168"/>
                <a:gd name="T1" fmla="*/ 76 h 175"/>
                <a:gd name="T2" fmla="*/ 145 w 168"/>
                <a:gd name="T3" fmla="*/ 73 h 175"/>
                <a:gd name="T4" fmla="*/ 137 w 168"/>
                <a:gd name="T5" fmla="*/ 63 h 175"/>
                <a:gd name="T6" fmla="*/ 137 w 168"/>
                <a:gd name="T7" fmla="*/ 52 h 175"/>
                <a:gd name="T8" fmla="*/ 131 w 168"/>
                <a:gd name="T9" fmla="*/ 52 h 175"/>
                <a:gd name="T10" fmla="*/ 129 w 168"/>
                <a:gd name="T11" fmla="*/ 44 h 175"/>
                <a:gd name="T12" fmla="*/ 118 w 168"/>
                <a:gd name="T13" fmla="*/ 39 h 175"/>
                <a:gd name="T14" fmla="*/ 110 w 168"/>
                <a:gd name="T15" fmla="*/ 34 h 175"/>
                <a:gd name="T16" fmla="*/ 108 w 168"/>
                <a:gd name="T17" fmla="*/ 23 h 175"/>
                <a:gd name="T18" fmla="*/ 95 w 168"/>
                <a:gd name="T19" fmla="*/ 5 h 175"/>
                <a:gd name="T20" fmla="*/ 95 w 168"/>
                <a:gd name="T21" fmla="*/ 0 h 175"/>
                <a:gd name="T22" fmla="*/ 89 w 168"/>
                <a:gd name="T23" fmla="*/ 0 h 175"/>
                <a:gd name="T24" fmla="*/ 82 w 168"/>
                <a:gd name="T25" fmla="*/ 5 h 175"/>
                <a:gd name="T26" fmla="*/ 82 w 168"/>
                <a:gd name="T27" fmla="*/ 5 h 175"/>
                <a:gd name="T28" fmla="*/ 76 w 168"/>
                <a:gd name="T29" fmla="*/ 5 h 175"/>
                <a:gd name="T30" fmla="*/ 66 w 168"/>
                <a:gd name="T31" fmla="*/ 13 h 175"/>
                <a:gd name="T32" fmla="*/ 61 w 168"/>
                <a:gd name="T33" fmla="*/ 5 h 175"/>
                <a:gd name="T34" fmla="*/ 19 w 168"/>
                <a:gd name="T35" fmla="*/ 10 h 175"/>
                <a:gd name="T36" fmla="*/ 19 w 168"/>
                <a:gd name="T37" fmla="*/ 78 h 175"/>
                <a:gd name="T38" fmla="*/ 0 w 168"/>
                <a:gd name="T39" fmla="*/ 81 h 175"/>
                <a:gd name="T40" fmla="*/ 0 w 168"/>
                <a:gd name="T41" fmla="*/ 134 h 175"/>
                <a:gd name="T42" fmla="*/ 8 w 168"/>
                <a:gd name="T43" fmla="*/ 139 h 175"/>
                <a:gd name="T44" fmla="*/ 11 w 168"/>
                <a:gd name="T45" fmla="*/ 144 h 175"/>
                <a:gd name="T46" fmla="*/ 13 w 168"/>
                <a:gd name="T47" fmla="*/ 149 h 175"/>
                <a:gd name="T48" fmla="*/ 16 w 168"/>
                <a:gd name="T49" fmla="*/ 157 h 175"/>
                <a:gd name="T50" fmla="*/ 16 w 168"/>
                <a:gd name="T51" fmla="*/ 160 h 175"/>
                <a:gd name="T52" fmla="*/ 11 w 168"/>
                <a:gd name="T53" fmla="*/ 170 h 175"/>
                <a:gd name="T54" fmla="*/ 13 w 168"/>
                <a:gd name="T55" fmla="*/ 175 h 175"/>
                <a:gd name="T56" fmla="*/ 13 w 168"/>
                <a:gd name="T57" fmla="*/ 175 h 175"/>
                <a:gd name="T58" fmla="*/ 16 w 168"/>
                <a:gd name="T59" fmla="*/ 175 h 175"/>
                <a:gd name="T60" fmla="*/ 24 w 168"/>
                <a:gd name="T61" fmla="*/ 175 h 175"/>
                <a:gd name="T62" fmla="*/ 27 w 168"/>
                <a:gd name="T63" fmla="*/ 175 h 175"/>
                <a:gd name="T64" fmla="*/ 32 w 168"/>
                <a:gd name="T65" fmla="*/ 175 h 175"/>
                <a:gd name="T66" fmla="*/ 32 w 168"/>
                <a:gd name="T67" fmla="*/ 173 h 175"/>
                <a:gd name="T68" fmla="*/ 37 w 168"/>
                <a:gd name="T69" fmla="*/ 173 h 175"/>
                <a:gd name="T70" fmla="*/ 47 w 168"/>
                <a:gd name="T71" fmla="*/ 160 h 175"/>
                <a:gd name="T72" fmla="*/ 50 w 168"/>
                <a:gd name="T73" fmla="*/ 149 h 175"/>
                <a:gd name="T74" fmla="*/ 55 w 168"/>
                <a:gd name="T75" fmla="*/ 144 h 175"/>
                <a:gd name="T76" fmla="*/ 63 w 168"/>
                <a:gd name="T77" fmla="*/ 144 h 175"/>
                <a:gd name="T78" fmla="*/ 71 w 168"/>
                <a:gd name="T79" fmla="*/ 152 h 175"/>
                <a:gd name="T80" fmla="*/ 74 w 168"/>
                <a:gd name="T81" fmla="*/ 152 h 175"/>
                <a:gd name="T82" fmla="*/ 74 w 168"/>
                <a:gd name="T83" fmla="*/ 149 h 175"/>
                <a:gd name="T84" fmla="*/ 84 w 168"/>
                <a:gd name="T85" fmla="*/ 155 h 175"/>
                <a:gd name="T86" fmla="*/ 100 w 168"/>
                <a:gd name="T87" fmla="*/ 152 h 175"/>
                <a:gd name="T88" fmla="*/ 105 w 168"/>
                <a:gd name="T89" fmla="*/ 139 h 175"/>
                <a:gd name="T90" fmla="*/ 105 w 168"/>
                <a:gd name="T91" fmla="*/ 134 h 175"/>
                <a:gd name="T92" fmla="*/ 116 w 168"/>
                <a:gd name="T93" fmla="*/ 131 h 175"/>
                <a:gd name="T94" fmla="*/ 124 w 168"/>
                <a:gd name="T95" fmla="*/ 123 h 175"/>
                <a:gd name="T96" fmla="*/ 126 w 168"/>
                <a:gd name="T97" fmla="*/ 113 h 175"/>
                <a:gd name="T98" fmla="*/ 129 w 168"/>
                <a:gd name="T99" fmla="*/ 110 h 175"/>
                <a:gd name="T100" fmla="*/ 139 w 168"/>
                <a:gd name="T101" fmla="*/ 105 h 175"/>
                <a:gd name="T102" fmla="*/ 150 w 168"/>
                <a:gd name="T103" fmla="*/ 92 h 175"/>
                <a:gd name="T104" fmla="*/ 160 w 168"/>
                <a:gd name="T105" fmla="*/ 89 h 175"/>
                <a:gd name="T106" fmla="*/ 163 w 168"/>
                <a:gd name="T107" fmla="*/ 84 h 175"/>
                <a:gd name="T108" fmla="*/ 168 w 168"/>
                <a:gd name="T109" fmla="*/ 84 h 175"/>
                <a:gd name="T110" fmla="*/ 160 w 168"/>
                <a:gd name="T111" fmla="*/ 81 h 175"/>
                <a:gd name="T112" fmla="*/ 160 w 168"/>
                <a:gd name="T113" fmla="*/ 76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8" h="175">
                  <a:moveTo>
                    <a:pt x="160" y="76"/>
                  </a:moveTo>
                  <a:lnTo>
                    <a:pt x="145" y="73"/>
                  </a:lnTo>
                  <a:lnTo>
                    <a:pt x="137" y="63"/>
                  </a:lnTo>
                  <a:lnTo>
                    <a:pt x="137" y="52"/>
                  </a:lnTo>
                  <a:lnTo>
                    <a:pt x="131" y="52"/>
                  </a:lnTo>
                  <a:lnTo>
                    <a:pt x="129" y="44"/>
                  </a:lnTo>
                  <a:lnTo>
                    <a:pt x="118" y="39"/>
                  </a:lnTo>
                  <a:lnTo>
                    <a:pt x="110" y="34"/>
                  </a:lnTo>
                  <a:lnTo>
                    <a:pt x="108" y="23"/>
                  </a:lnTo>
                  <a:lnTo>
                    <a:pt x="95" y="5"/>
                  </a:lnTo>
                  <a:lnTo>
                    <a:pt x="95" y="0"/>
                  </a:lnTo>
                  <a:lnTo>
                    <a:pt x="89" y="0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76" y="5"/>
                  </a:lnTo>
                  <a:lnTo>
                    <a:pt x="66" y="13"/>
                  </a:lnTo>
                  <a:lnTo>
                    <a:pt x="61" y="5"/>
                  </a:lnTo>
                  <a:lnTo>
                    <a:pt x="19" y="10"/>
                  </a:lnTo>
                  <a:lnTo>
                    <a:pt x="19" y="78"/>
                  </a:lnTo>
                  <a:lnTo>
                    <a:pt x="0" y="81"/>
                  </a:lnTo>
                  <a:lnTo>
                    <a:pt x="0" y="134"/>
                  </a:lnTo>
                  <a:lnTo>
                    <a:pt x="8" y="139"/>
                  </a:lnTo>
                  <a:lnTo>
                    <a:pt x="11" y="144"/>
                  </a:lnTo>
                  <a:lnTo>
                    <a:pt x="13" y="149"/>
                  </a:lnTo>
                  <a:lnTo>
                    <a:pt x="16" y="157"/>
                  </a:lnTo>
                  <a:lnTo>
                    <a:pt x="16" y="160"/>
                  </a:lnTo>
                  <a:lnTo>
                    <a:pt x="11" y="170"/>
                  </a:lnTo>
                  <a:lnTo>
                    <a:pt x="13" y="175"/>
                  </a:lnTo>
                  <a:lnTo>
                    <a:pt x="13" y="175"/>
                  </a:lnTo>
                  <a:lnTo>
                    <a:pt x="16" y="175"/>
                  </a:lnTo>
                  <a:lnTo>
                    <a:pt x="24" y="175"/>
                  </a:lnTo>
                  <a:lnTo>
                    <a:pt x="27" y="175"/>
                  </a:lnTo>
                  <a:lnTo>
                    <a:pt x="32" y="175"/>
                  </a:lnTo>
                  <a:lnTo>
                    <a:pt x="32" y="173"/>
                  </a:lnTo>
                  <a:lnTo>
                    <a:pt x="37" y="173"/>
                  </a:lnTo>
                  <a:lnTo>
                    <a:pt x="47" y="160"/>
                  </a:lnTo>
                  <a:lnTo>
                    <a:pt x="50" y="149"/>
                  </a:lnTo>
                  <a:lnTo>
                    <a:pt x="55" y="144"/>
                  </a:lnTo>
                  <a:lnTo>
                    <a:pt x="63" y="144"/>
                  </a:lnTo>
                  <a:lnTo>
                    <a:pt x="71" y="152"/>
                  </a:lnTo>
                  <a:lnTo>
                    <a:pt x="74" y="152"/>
                  </a:lnTo>
                  <a:lnTo>
                    <a:pt x="74" y="149"/>
                  </a:lnTo>
                  <a:lnTo>
                    <a:pt x="84" y="155"/>
                  </a:lnTo>
                  <a:lnTo>
                    <a:pt x="100" y="152"/>
                  </a:lnTo>
                  <a:lnTo>
                    <a:pt x="105" y="139"/>
                  </a:lnTo>
                  <a:lnTo>
                    <a:pt x="105" y="134"/>
                  </a:lnTo>
                  <a:lnTo>
                    <a:pt x="116" y="131"/>
                  </a:lnTo>
                  <a:lnTo>
                    <a:pt x="124" y="123"/>
                  </a:lnTo>
                  <a:lnTo>
                    <a:pt x="126" y="113"/>
                  </a:lnTo>
                  <a:lnTo>
                    <a:pt x="129" y="110"/>
                  </a:lnTo>
                  <a:lnTo>
                    <a:pt x="139" y="105"/>
                  </a:lnTo>
                  <a:lnTo>
                    <a:pt x="150" y="92"/>
                  </a:lnTo>
                  <a:lnTo>
                    <a:pt x="160" y="89"/>
                  </a:lnTo>
                  <a:lnTo>
                    <a:pt x="163" y="84"/>
                  </a:lnTo>
                  <a:lnTo>
                    <a:pt x="168" y="84"/>
                  </a:lnTo>
                  <a:lnTo>
                    <a:pt x="160" y="81"/>
                  </a:lnTo>
                  <a:lnTo>
                    <a:pt x="160" y="7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2" name="Freeform 928">
              <a:extLst>
                <a:ext uri="{FF2B5EF4-FFF2-40B4-BE49-F238E27FC236}">
                  <a16:creationId xmlns:a16="http://schemas.microsoft.com/office/drawing/2014/main" id="{C5C80E65-4919-A792-7593-D1540202B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913" y="4538663"/>
              <a:ext cx="84137" cy="177800"/>
            </a:xfrm>
            <a:custGeom>
              <a:avLst/>
              <a:gdLst>
                <a:gd name="T0" fmla="*/ 10 w 20"/>
                <a:gd name="T1" fmla="*/ 1 h 43"/>
                <a:gd name="T2" fmla="*/ 11 w 20"/>
                <a:gd name="T3" fmla="*/ 3 h 43"/>
                <a:gd name="T4" fmla="*/ 8 w 20"/>
                <a:gd name="T5" fmla="*/ 6 h 43"/>
                <a:gd name="T6" fmla="*/ 4 w 20"/>
                <a:gd name="T7" fmla="*/ 6 h 43"/>
                <a:gd name="T8" fmla="*/ 4 w 20"/>
                <a:gd name="T9" fmla="*/ 8 h 43"/>
                <a:gd name="T10" fmla="*/ 2 w 20"/>
                <a:gd name="T11" fmla="*/ 8 h 43"/>
                <a:gd name="T12" fmla="*/ 2 w 20"/>
                <a:gd name="T13" fmla="*/ 9 h 43"/>
                <a:gd name="T14" fmla="*/ 1 w 20"/>
                <a:gd name="T15" fmla="*/ 10 h 43"/>
                <a:gd name="T16" fmla="*/ 0 w 20"/>
                <a:gd name="T17" fmla="*/ 13 h 43"/>
                <a:gd name="T18" fmla="*/ 0 w 20"/>
                <a:gd name="T19" fmla="*/ 14 h 43"/>
                <a:gd name="T20" fmla="*/ 4 w 20"/>
                <a:gd name="T21" fmla="*/ 17 h 43"/>
                <a:gd name="T22" fmla="*/ 4 w 20"/>
                <a:gd name="T23" fmla="*/ 21 h 43"/>
                <a:gd name="T24" fmla="*/ 6 w 20"/>
                <a:gd name="T25" fmla="*/ 23 h 43"/>
                <a:gd name="T26" fmla="*/ 5 w 20"/>
                <a:gd name="T27" fmla="*/ 39 h 43"/>
                <a:gd name="T28" fmla="*/ 7 w 20"/>
                <a:gd name="T29" fmla="*/ 41 h 43"/>
                <a:gd name="T30" fmla="*/ 5 w 20"/>
                <a:gd name="T31" fmla="*/ 42 h 43"/>
                <a:gd name="T32" fmla="*/ 5 w 20"/>
                <a:gd name="T33" fmla="*/ 43 h 43"/>
                <a:gd name="T34" fmla="*/ 7 w 20"/>
                <a:gd name="T35" fmla="*/ 42 h 43"/>
                <a:gd name="T36" fmla="*/ 9 w 20"/>
                <a:gd name="T37" fmla="*/ 42 h 43"/>
                <a:gd name="T38" fmla="*/ 13 w 20"/>
                <a:gd name="T39" fmla="*/ 42 h 43"/>
                <a:gd name="T40" fmla="*/ 13 w 20"/>
                <a:gd name="T41" fmla="*/ 33 h 43"/>
                <a:gd name="T42" fmla="*/ 13 w 20"/>
                <a:gd name="T43" fmla="*/ 31 h 43"/>
                <a:gd name="T44" fmla="*/ 13 w 20"/>
                <a:gd name="T45" fmla="*/ 23 h 43"/>
                <a:gd name="T46" fmla="*/ 16 w 20"/>
                <a:gd name="T47" fmla="*/ 23 h 43"/>
                <a:gd name="T48" fmla="*/ 17 w 20"/>
                <a:gd name="T49" fmla="*/ 18 h 43"/>
                <a:gd name="T50" fmla="*/ 19 w 20"/>
                <a:gd name="T51" fmla="*/ 17 h 43"/>
                <a:gd name="T52" fmla="*/ 19 w 20"/>
                <a:gd name="T53" fmla="*/ 15 h 43"/>
                <a:gd name="T54" fmla="*/ 19 w 20"/>
                <a:gd name="T55" fmla="*/ 14 h 43"/>
                <a:gd name="T56" fmla="*/ 20 w 20"/>
                <a:gd name="T57" fmla="*/ 14 h 43"/>
                <a:gd name="T58" fmla="*/ 20 w 20"/>
                <a:gd name="T59" fmla="*/ 11 h 43"/>
                <a:gd name="T60" fmla="*/ 20 w 20"/>
                <a:gd name="T61" fmla="*/ 9 h 43"/>
                <a:gd name="T62" fmla="*/ 18 w 20"/>
                <a:gd name="T63" fmla="*/ 8 h 43"/>
                <a:gd name="T64" fmla="*/ 18 w 20"/>
                <a:gd name="T65" fmla="*/ 7 h 43"/>
                <a:gd name="T66" fmla="*/ 19 w 20"/>
                <a:gd name="T67" fmla="*/ 6 h 43"/>
                <a:gd name="T68" fmla="*/ 19 w 20"/>
                <a:gd name="T69" fmla="*/ 4 h 43"/>
                <a:gd name="T70" fmla="*/ 13 w 20"/>
                <a:gd name="T71" fmla="*/ 0 h 43"/>
                <a:gd name="T72" fmla="*/ 10 w 20"/>
                <a:gd name="T73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43">
                  <a:moveTo>
                    <a:pt x="10" y="1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8"/>
                    <a:pt x="4" y="8"/>
                  </a:cubicBezTo>
                  <a:cubicBezTo>
                    <a:pt x="4" y="8"/>
                    <a:pt x="2" y="8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6" y="43"/>
                    <a:pt x="6" y="43"/>
                    <a:pt x="7" y="42"/>
                  </a:cubicBezTo>
                  <a:cubicBezTo>
                    <a:pt x="7" y="43"/>
                    <a:pt x="8" y="43"/>
                    <a:pt x="9" y="42"/>
                  </a:cubicBezTo>
                  <a:cubicBezTo>
                    <a:pt x="10" y="42"/>
                    <a:pt x="12" y="42"/>
                    <a:pt x="13" y="42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9" y="6"/>
                    <a:pt x="19" y="6"/>
                  </a:cubicBezTo>
                  <a:cubicBezTo>
                    <a:pt x="19" y="6"/>
                    <a:pt x="19" y="4"/>
                    <a:pt x="19" y="4"/>
                  </a:cubicBezTo>
                  <a:cubicBezTo>
                    <a:pt x="13" y="0"/>
                    <a:pt x="13" y="0"/>
                    <a:pt x="13" y="0"/>
                  </a:cubicBezTo>
                  <a:lnTo>
                    <a:pt x="10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3" name="Freeform 929">
              <a:extLst>
                <a:ext uri="{FF2B5EF4-FFF2-40B4-BE49-F238E27FC236}">
                  <a16:creationId xmlns:a16="http://schemas.microsoft.com/office/drawing/2014/main" id="{81C19496-B384-D409-75A2-F15B991D03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03888" y="5013325"/>
              <a:ext cx="350837" cy="395288"/>
            </a:xfrm>
            <a:custGeom>
              <a:avLst/>
              <a:gdLst>
                <a:gd name="T0" fmla="*/ 9 w 84"/>
                <a:gd name="T1" fmla="*/ 2 h 95"/>
                <a:gd name="T2" fmla="*/ 5 w 84"/>
                <a:gd name="T3" fmla="*/ 6 h 95"/>
                <a:gd name="T4" fmla="*/ 4 w 84"/>
                <a:gd name="T5" fmla="*/ 10 h 95"/>
                <a:gd name="T6" fmla="*/ 2 w 84"/>
                <a:gd name="T7" fmla="*/ 5 h 95"/>
                <a:gd name="T8" fmla="*/ 7 w 84"/>
                <a:gd name="T9" fmla="*/ 2 h 95"/>
                <a:gd name="T10" fmla="*/ 8 w 84"/>
                <a:gd name="T11" fmla="*/ 1 h 95"/>
                <a:gd name="T12" fmla="*/ 70 w 84"/>
                <a:gd name="T13" fmla="*/ 59 h 95"/>
                <a:gd name="T14" fmla="*/ 83 w 84"/>
                <a:gd name="T15" fmla="*/ 58 h 95"/>
                <a:gd name="T16" fmla="*/ 83 w 84"/>
                <a:gd name="T17" fmla="*/ 54 h 95"/>
                <a:gd name="T18" fmla="*/ 84 w 84"/>
                <a:gd name="T19" fmla="*/ 50 h 95"/>
                <a:gd name="T20" fmla="*/ 84 w 84"/>
                <a:gd name="T21" fmla="*/ 48 h 95"/>
                <a:gd name="T22" fmla="*/ 84 w 84"/>
                <a:gd name="T23" fmla="*/ 45 h 95"/>
                <a:gd name="T24" fmla="*/ 81 w 84"/>
                <a:gd name="T25" fmla="*/ 46 h 95"/>
                <a:gd name="T26" fmla="*/ 79 w 84"/>
                <a:gd name="T27" fmla="*/ 45 h 95"/>
                <a:gd name="T28" fmla="*/ 75 w 84"/>
                <a:gd name="T29" fmla="*/ 46 h 95"/>
                <a:gd name="T30" fmla="*/ 73 w 84"/>
                <a:gd name="T31" fmla="*/ 46 h 95"/>
                <a:gd name="T32" fmla="*/ 71 w 84"/>
                <a:gd name="T33" fmla="*/ 47 h 95"/>
                <a:gd name="T34" fmla="*/ 71 w 84"/>
                <a:gd name="T35" fmla="*/ 45 h 95"/>
                <a:gd name="T36" fmla="*/ 72 w 84"/>
                <a:gd name="T37" fmla="*/ 41 h 95"/>
                <a:gd name="T38" fmla="*/ 68 w 84"/>
                <a:gd name="T39" fmla="*/ 35 h 95"/>
                <a:gd name="T40" fmla="*/ 69 w 84"/>
                <a:gd name="T41" fmla="*/ 33 h 95"/>
                <a:gd name="T42" fmla="*/ 68 w 84"/>
                <a:gd name="T43" fmla="*/ 25 h 95"/>
                <a:gd name="T44" fmla="*/ 60 w 84"/>
                <a:gd name="T45" fmla="*/ 20 h 95"/>
                <a:gd name="T46" fmla="*/ 53 w 84"/>
                <a:gd name="T47" fmla="*/ 18 h 95"/>
                <a:gd name="T48" fmla="*/ 49 w 84"/>
                <a:gd name="T49" fmla="*/ 25 h 95"/>
                <a:gd name="T50" fmla="*/ 43 w 84"/>
                <a:gd name="T51" fmla="*/ 26 h 95"/>
                <a:gd name="T52" fmla="*/ 37 w 84"/>
                <a:gd name="T53" fmla="*/ 22 h 95"/>
                <a:gd name="T54" fmla="*/ 34 w 84"/>
                <a:gd name="T55" fmla="*/ 14 h 95"/>
                <a:gd name="T56" fmla="*/ 32 w 84"/>
                <a:gd name="T57" fmla="*/ 10 h 95"/>
                <a:gd name="T58" fmla="*/ 5 w 84"/>
                <a:gd name="T59" fmla="*/ 12 h 95"/>
                <a:gd name="T60" fmla="*/ 5 w 84"/>
                <a:gd name="T61" fmla="*/ 13 h 95"/>
                <a:gd name="T62" fmla="*/ 8 w 84"/>
                <a:gd name="T63" fmla="*/ 19 h 95"/>
                <a:gd name="T64" fmla="*/ 9 w 84"/>
                <a:gd name="T65" fmla="*/ 22 h 95"/>
                <a:gd name="T66" fmla="*/ 12 w 84"/>
                <a:gd name="T67" fmla="*/ 31 h 95"/>
                <a:gd name="T68" fmla="*/ 10 w 84"/>
                <a:gd name="T69" fmla="*/ 35 h 95"/>
                <a:gd name="T70" fmla="*/ 14 w 84"/>
                <a:gd name="T71" fmla="*/ 43 h 95"/>
                <a:gd name="T72" fmla="*/ 15 w 84"/>
                <a:gd name="T73" fmla="*/ 49 h 95"/>
                <a:gd name="T74" fmla="*/ 15 w 84"/>
                <a:gd name="T75" fmla="*/ 52 h 95"/>
                <a:gd name="T76" fmla="*/ 14 w 84"/>
                <a:gd name="T77" fmla="*/ 55 h 95"/>
                <a:gd name="T78" fmla="*/ 9 w 84"/>
                <a:gd name="T79" fmla="*/ 59 h 95"/>
                <a:gd name="T80" fmla="*/ 6 w 84"/>
                <a:gd name="T81" fmla="*/ 64 h 95"/>
                <a:gd name="T82" fmla="*/ 5 w 84"/>
                <a:gd name="T83" fmla="*/ 71 h 95"/>
                <a:gd name="T84" fmla="*/ 3 w 84"/>
                <a:gd name="T85" fmla="*/ 77 h 95"/>
                <a:gd name="T86" fmla="*/ 1 w 84"/>
                <a:gd name="T87" fmla="*/ 80 h 95"/>
                <a:gd name="T88" fmla="*/ 1 w 84"/>
                <a:gd name="T89" fmla="*/ 88 h 95"/>
                <a:gd name="T90" fmla="*/ 2 w 84"/>
                <a:gd name="T91" fmla="*/ 89 h 95"/>
                <a:gd name="T92" fmla="*/ 5 w 84"/>
                <a:gd name="T93" fmla="*/ 90 h 95"/>
                <a:gd name="T94" fmla="*/ 11 w 84"/>
                <a:gd name="T95" fmla="*/ 88 h 95"/>
                <a:gd name="T96" fmla="*/ 45 w 84"/>
                <a:gd name="T97" fmla="*/ 91 h 95"/>
                <a:gd name="T98" fmla="*/ 58 w 84"/>
                <a:gd name="T99" fmla="*/ 94 h 95"/>
                <a:gd name="T100" fmla="*/ 64 w 84"/>
                <a:gd name="T101" fmla="*/ 95 h 95"/>
                <a:gd name="T102" fmla="*/ 74 w 84"/>
                <a:gd name="T103" fmla="*/ 8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" h="95">
                  <a:moveTo>
                    <a:pt x="8" y="1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8"/>
                    <a:pt x="4" y="7"/>
                    <a:pt x="3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8" y="1"/>
                  </a:lnTo>
                  <a:close/>
                  <a:moveTo>
                    <a:pt x="70" y="82"/>
                  </a:moveTo>
                  <a:cubicBezTo>
                    <a:pt x="70" y="59"/>
                    <a:pt x="70" y="59"/>
                    <a:pt x="70" y="59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4" y="50"/>
                    <a:pt x="84" y="50"/>
                    <a:pt x="84" y="50"/>
                  </a:cubicBezTo>
                  <a:cubicBezTo>
                    <a:pt x="84" y="50"/>
                    <a:pt x="84" y="49"/>
                    <a:pt x="84" y="49"/>
                  </a:cubicBezTo>
                  <a:cubicBezTo>
                    <a:pt x="84" y="49"/>
                    <a:pt x="84" y="48"/>
                    <a:pt x="84" y="48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1" y="46"/>
                    <a:pt x="81" y="46"/>
                  </a:cubicBezTo>
                  <a:cubicBezTo>
                    <a:pt x="81" y="46"/>
                    <a:pt x="80" y="45"/>
                    <a:pt x="80" y="45"/>
                  </a:cubicBezTo>
                  <a:cubicBezTo>
                    <a:pt x="79" y="45"/>
                    <a:pt x="79" y="45"/>
                    <a:pt x="79" y="45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6"/>
                    <a:pt x="71" y="46"/>
                    <a:pt x="71" y="4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9" y="28"/>
                    <a:pt x="69" y="28"/>
                    <a:pt x="69" y="28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5" y="12"/>
                    <a:pt x="5" y="12"/>
                    <a:pt x="5" y="13"/>
                  </a:cubicBezTo>
                  <a:cubicBezTo>
                    <a:pt x="4" y="13"/>
                    <a:pt x="4" y="14"/>
                    <a:pt x="5" y="14"/>
                  </a:cubicBezTo>
                  <a:cubicBezTo>
                    <a:pt x="6" y="16"/>
                    <a:pt x="7" y="18"/>
                    <a:pt x="8" y="19"/>
                  </a:cubicBezTo>
                  <a:cubicBezTo>
                    <a:pt x="8" y="20"/>
                    <a:pt x="8" y="21"/>
                    <a:pt x="9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4"/>
                    <a:pt x="10" y="26"/>
                    <a:pt x="12" y="28"/>
                  </a:cubicBezTo>
                  <a:cubicBezTo>
                    <a:pt x="12" y="29"/>
                    <a:pt x="12" y="30"/>
                    <a:pt x="12" y="31"/>
                  </a:cubicBezTo>
                  <a:cubicBezTo>
                    <a:pt x="12" y="31"/>
                    <a:pt x="12" y="31"/>
                    <a:pt x="11" y="31"/>
                  </a:cubicBezTo>
                  <a:cubicBezTo>
                    <a:pt x="10" y="32"/>
                    <a:pt x="9" y="33"/>
                    <a:pt x="10" y="35"/>
                  </a:cubicBezTo>
                  <a:cubicBezTo>
                    <a:pt x="10" y="35"/>
                    <a:pt x="10" y="36"/>
                    <a:pt x="10" y="36"/>
                  </a:cubicBezTo>
                  <a:cubicBezTo>
                    <a:pt x="11" y="39"/>
                    <a:pt x="12" y="41"/>
                    <a:pt x="14" y="43"/>
                  </a:cubicBezTo>
                  <a:cubicBezTo>
                    <a:pt x="14" y="44"/>
                    <a:pt x="14" y="45"/>
                    <a:pt x="15" y="46"/>
                  </a:cubicBezTo>
                  <a:cubicBezTo>
                    <a:pt x="15" y="47"/>
                    <a:pt x="15" y="48"/>
                    <a:pt x="15" y="49"/>
                  </a:cubicBezTo>
                  <a:cubicBezTo>
                    <a:pt x="14" y="50"/>
                    <a:pt x="14" y="51"/>
                    <a:pt x="15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53"/>
                    <a:pt x="14" y="54"/>
                    <a:pt x="14" y="54"/>
                  </a:cubicBezTo>
                  <a:cubicBezTo>
                    <a:pt x="14" y="54"/>
                    <a:pt x="14" y="55"/>
                    <a:pt x="14" y="55"/>
                  </a:cubicBezTo>
                  <a:cubicBezTo>
                    <a:pt x="12" y="56"/>
                    <a:pt x="12" y="58"/>
                    <a:pt x="10" y="58"/>
                  </a:cubicBezTo>
                  <a:cubicBezTo>
                    <a:pt x="9" y="58"/>
                    <a:pt x="9" y="59"/>
                    <a:pt x="9" y="59"/>
                  </a:cubicBezTo>
                  <a:cubicBezTo>
                    <a:pt x="9" y="60"/>
                    <a:pt x="8" y="61"/>
                    <a:pt x="7" y="62"/>
                  </a:cubicBezTo>
                  <a:cubicBezTo>
                    <a:pt x="6" y="63"/>
                    <a:pt x="6" y="63"/>
                    <a:pt x="6" y="64"/>
                  </a:cubicBezTo>
                  <a:cubicBezTo>
                    <a:pt x="6" y="65"/>
                    <a:pt x="6" y="67"/>
                    <a:pt x="5" y="68"/>
                  </a:cubicBezTo>
                  <a:cubicBezTo>
                    <a:pt x="4" y="69"/>
                    <a:pt x="5" y="70"/>
                    <a:pt x="5" y="71"/>
                  </a:cubicBezTo>
                  <a:cubicBezTo>
                    <a:pt x="4" y="72"/>
                    <a:pt x="4" y="73"/>
                    <a:pt x="4" y="75"/>
                  </a:cubicBezTo>
                  <a:cubicBezTo>
                    <a:pt x="3" y="75"/>
                    <a:pt x="3" y="76"/>
                    <a:pt x="3" y="77"/>
                  </a:cubicBezTo>
                  <a:cubicBezTo>
                    <a:pt x="2" y="77"/>
                    <a:pt x="2" y="78"/>
                    <a:pt x="2" y="79"/>
                  </a:cubicBezTo>
                  <a:cubicBezTo>
                    <a:pt x="2" y="79"/>
                    <a:pt x="2" y="79"/>
                    <a:pt x="1" y="80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" y="83"/>
                    <a:pt x="1" y="85"/>
                    <a:pt x="1" y="88"/>
                  </a:cubicBezTo>
                  <a:cubicBezTo>
                    <a:pt x="0" y="88"/>
                    <a:pt x="0" y="89"/>
                    <a:pt x="1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45" y="91"/>
                    <a:pt x="45" y="91"/>
                    <a:pt x="45" y="91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4" y="87"/>
                    <a:pt x="74" y="87"/>
                    <a:pt x="74" y="87"/>
                  </a:cubicBezTo>
                  <a:lnTo>
                    <a:pt x="70" y="82"/>
                  </a:lnTo>
                  <a:close/>
                </a:path>
              </a:pathLst>
            </a:custGeom>
            <a:solidFill>
              <a:srgbClr val="009BDB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4" name="Freeform 930">
              <a:extLst>
                <a:ext uri="{FF2B5EF4-FFF2-40B4-BE49-F238E27FC236}">
                  <a16:creationId xmlns:a16="http://schemas.microsoft.com/office/drawing/2014/main" id="{0E7C159D-25D4-5007-D783-ACB7D74DD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3762375"/>
              <a:ext cx="582612" cy="579438"/>
            </a:xfrm>
            <a:custGeom>
              <a:avLst/>
              <a:gdLst>
                <a:gd name="T0" fmla="*/ 140 w 140"/>
                <a:gd name="T1" fmla="*/ 106 h 139"/>
                <a:gd name="T2" fmla="*/ 136 w 140"/>
                <a:gd name="T3" fmla="*/ 101 h 139"/>
                <a:gd name="T4" fmla="*/ 129 w 140"/>
                <a:gd name="T5" fmla="*/ 99 h 139"/>
                <a:gd name="T6" fmla="*/ 126 w 140"/>
                <a:gd name="T7" fmla="*/ 92 h 139"/>
                <a:gd name="T8" fmla="*/ 123 w 140"/>
                <a:gd name="T9" fmla="*/ 85 h 139"/>
                <a:gd name="T10" fmla="*/ 125 w 140"/>
                <a:gd name="T11" fmla="*/ 83 h 139"/>
                <a:gd name="T12" fmla="*/ 125 w 140"/>
                <a:gd name="T13" fmla="*/ 78 h 139"/>
                <a:gd name="T14" fmla="*/ 125 w 140"/>
                <a:gd name="T15" fmla="*/ 64 h 139"/>
                <a:gd name="T16" fmla="*/ 122 w 140"/>
                <a:gd name="T17" fmla="*/ 56 h 139"/>
                <a:gd name="T18" fmla="*/ 120 w 140"/>
                <a:gd name="T19" fmla="*/ 41 h 139"/>
                <a:gd name="T20" fmla="*/ 115 w 140"/>
                <a:gd name="T21" fmla="*/ 34 h 139"/>
                <a:gd name="T22" fmla="*/ 111 w 140"/>
                <a:gd name="T23" fmla="*/ 31 h 139"/>
                <a:gd name="T24" fmla="*/ 109 w 140"/>
                <a:gd name="T25" fmla="*/ 27 h 139"/>
                <a:gd name="T26" fmla="*/ 115 w 140"/>
                <a:gd name="T27" fmla="*/ 20 h 139"/>
                <a:gd name="T28" fmla="*/ 116 w 140"/>
                <a:gd name="T29" fmla="*/ 15 h 139"/>
                <a:gd name="T30" fmla="*/ 115 w 140"/>
                <a:gd name="T31" fmla="*/ 13 h 139"/>
                <a:gd name="T32" fmla="*/ 115 w 140"/>
                <a:gd name="T33" fmla="*/ 11 h 139"/>
                <a:gd name="T34" fmla="*/ 114 w 140"/>
                <a:gd name="T35" fmla="*/ 10 h 139"/>
                <a:gd name="T36" fmla="*/ 115 w 140"/>
                <a:gd name="T37" fmla="*/ 8 h 139"/>
                <a:gd name="T38" fmla="*/ 115 w 140"/>
                <a:gd name="T39" fmla="*/ 7 h 139"/>
                <a:gd name="T40" fmla="*/ 115 w 140"/>
                <a:gd name="T41" fmla="*/ 5 h 139"/>
                <a:gd name="T42" fmla="*/ 116 w 140"/>
                <a:gd name="T43" fmla="*/ 3 h 139"/>
                <a:gd name="T44" fmla="*/ 113 w 140"/>
                <a:gd name="T45" fmla="*/ 2 h 139"/>
                <a:gd name="T46" fmla="*/ 108 w 140"/>
                <a:gd name="T47" fmla="*/ 1 h 139"/>
                <a:gd name="T48" fmla="*/ 105 w 140"/>
                <a:gd name="T49" fmla="*/ 1 h 139"/>
                <a:gd name="T50" fmla="*/ 102 w 140"/>
                <a:gd name="T51" fmla="*/ 1 h 139"/>
                <a:gd name="T52" fmla="*/ 97 w 140"/>
                <a:gd name="T53" fmla="*/ 3 h 139"/>
                <a:gd name="T54" fmla="*/ 91 w 140"/>
                <a:gd name="T55" fmla="*/ 2 h 139"/>
                <a:gd name="T56" fmla="*/ 79 w 140"/>
                <a:gd name="T57" fmla="*/ 3 h 139"/>
                <a:gd name="T58" fmla="*/ 73 w 140"/>
                <a:gd name="T59" fmla="*/ 4 h 139"/>
                <a:gd name="T60" fmla="*/ 60 w 140"/>
                <a:gd name="T61" fmla="*/ 10 h 139"/>
                <a:gd name="T62" fmla="*/ 56 w 140"/>
                <a:gd name="T63" fmla="*/ 10 h 139"/>
                <a:gd name="T64" fmla="*/ 51 w 140"/>
                <a:gd name="T65" fmla="*/ 14 h 139"/>
                <a:gd name="T66" fmla="*/ 44 w 140"/>
                <a:gd name="T67" fmla="*/ 17 h 139"/>
                <a:gd name="T68" fmla="*/ 46 w 140"/>
                <a:gd name="T69" fmla="*/ 20 h 139"/>
                <a:gd name="T70" fmla="*/ 47 w 140"/>
                <a:gd name="T71" fmla="*/ 28 h 139"/>
                <a:gd name="T72" fmla="*/ 47 w 140"/>
                <a:gd name="T73" fmla="*/ 30 h 139"/>
                <a:gd name="T74" fmla="*/ 47 w 140"/>
                <a:gd name="T75" fmla="*/ 31 h 139"/>
                <a:gd name="T76" fmla="*/ 52 w 140"/>
                <a:gd name="T77" fmla="*/ 37 h 139"/>
                <a:gd name="T78" fmla="*/ 51 w 140"/>
                <a:gd name="T79" fmla="*/ 40 h 139"/>
                <a:gd name="T80" fmla="*/ 47 w 140"/>
                <a:gd name="T81" fmla="*/ 40 h 139"/>
                <a:gd name="T82" fmla="*/ 39 w 140"/>
                <a:gd name="T83" fmla="*/ 43 h 139"/>
                <a:gd name="T84" fmla="*/ 33 w 140"/>
                <a:gd name="T85" fmla="*/ 47 h 139"/>
                <a:gd name="T86" fmla="*/ 34 w 140"/>
                <a:gd name="T87" fmla="*/ 50 h 139"/>
                <a:gd name="T88" fmla="*/ 29 w 140"/>
                <a:gd name="T89" fmla="*/ 53 h 139"/>
                <a:gd name="T90" fmla="*/ 21 w 140"/>
                <a:gd name="T91" fmla="*/ 61 h 139"/>
                <a:gd name="T92" fmla="*/ 13 w 140"/>
                <a:gd name="T93" fmla="*/ 61 h 139"/>
                <a:gd name="T94" fmla="*/ 6 w 140"/>
                <a:gd name="T95" fmla="*/ 62 h 139"/>
                <a:gd name="T96" fmla="*/ 0 w 140"/>
                <a:gd name="T97" fmla="*/ 78 h 139"/>
                <a:gd name="T98" fmla="*/ 66 w 140"/>
                <a:gd name="T99" fmla="*/ 124 h 139"/>
                <a:gd name="T100" fmla="*/ 69 w 140"/>
                <a:gd name="T101" fmla="*/ 128 h 139"/>
                <a:gd name="T102" fmla="*/ 74 w 140"/>
                <a:gd name="T103" fmla="*/ 130 h 139"/>
                <a:gd name="T104" fmla="*/ 75 w 140"/>
                <a:gd name="T105" fmla="*/ 132 h 139"/>
                <a:gd name="T106" fmla="*/ 80 w 140"/>
                <a:gd name="T107" fmla="*/ 133 h 139"/>
                <a:gd name="T108" fmla="*/ 81 w 140"/>
                <a:gd name="T109" fmla="*/ 139 h 139"/>
                <a:gd name="T110" fmla="*/ 98 w 140"/>
                <a:gd name="T111" fmla="*/ 136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0" h="139">
                  <a:moveTo>
                    <a:pt x="109" y="126"/>
                  </a:moveTo>
                  <a:cubicBezTo>
                    <a:pt x="140" y="106"/>
                    <a:pt x="140" y="106"/>
                    <a:pt x="140" y="106"/>
                  </a:cubicBezTo>
                  <a:cubicBezTo>
                    <a:pt x="137" y="101"/>
                    <a:pt x="137" y="101"/>
                    <a:pt x="137" y="101"/>
                  </a:cubicBezTo>
                  <a:cubicBezTo>
                    <a:pt x="136" y="101"/>
                    <a:pt x="136" y="101"/>
                    <a:pt x="136" y="101"/>
                  </a:cubicBezTo>
                  <a:cubicBezTo>
                    <a:pt x="133" y="99"/>
                    <a:pt x="133" y="99"/>
                    <a:pt x="133" y="99"/>
                  </a:cubicBezTo>
                  <a:cubicBezTo>
                    <a:pt x="129" y="99"/>
                    <a:pt x="129" y="99"/>
                    <a:pt x="129" y="99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2" y="86"/>
                    <a:pt x="123" y="85"/>
                    <a:pt x="123" y="85"/>
                  </a:cubicBezTo>
                  <a:cubicBezTo>
                    <a:pt x="123" y="85"/>
                    <a:pt x="125" y="84"/>
                    <a:pt x="125" y="84"/>
                  </a:cubicBezTo>
                  <a:cubicBezTo>
                    <a:pt x="125" y="83"/>
                    <a:pt x="125" y="83"/>
                    <a:pt x="125" y="83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5" y="78"/>
                    <a:pt x="125" y="78"/>
                    <a:pt x="125" y="78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5" y="64"/>
                    <a:pt x="125" y="64"/>
                    <a:pt x="125" y="64"/>
                  </a:cubicBezTo>
                  <a:cubicBezTo>
                    <a:pt x="122" y="57"/>
                    <a:pt x="122" y="57"/>
                    <a:pt x="122" y="57"/>
                  </a:cubicBezTo>
                  <a:cubicBezTo>
                    <a:pt x="122" y="56"/>
                    <a:pt x="122" y="56"/>
                    <a:pt x="122" y="56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120" y="41"/>
                    <a:pt x="120" y="41"/>
                    <a:pt x="120" y="41"/>
                  </a:cubicBezTo>
                  <a:cubicBezTo>
                    <a:pt x="115" y="37"/>
                    <a:pt x="115" y="37"/>
                    <a:pt x="115" y="37"/>
                  </a:cubicBezTo>
                  <a:cubicBezTo>
                    <a:pt x="115" y="34"/>
                    <a:pt x="115" y="34"/>
                    <a:pt x="115" y="34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11" y="31"/>
                    <a:pt x="111" y="29"/>
                    <a:pt x="111" y="29"/>
                  </a:cubicBezTo>
                  <a:cubicBezTo>
                    <a:pt x="111" y="29"/>
                    <a:pt x="109" y="27"/>
                    <a:pt x="109" y="27"/>
                  </a:cubicBezTo>
                  <a:cubicBezTo>
                    <a:pt x="109" y="24"/>
                    <a:pt x="109" y="24"/>
                    <a:pt x="109" y="24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15" y="17"/>
                    <a:pt x="115" y="17"/>
                    <a:pt x="115" y="17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115" y="12"/>
                    <a:pt x="115" y="12"/>
                    <a:pt x="115" y="12"/>
                  </a:cubicBezTo>
                  <a:cubicBezTo>
                    <a:pt x="115" y="12"/>
                    <a:pt x="115" y="11"/>
                    <a:pt x="115" y="11"/>
                  </a:cubicBezTo>
                  <a:cubicBezTo>
                    <a:pt x="115" y="11"/>
                    <a:pt x="115" y="10"/>
                    <a:pt x="115" y="10"/>
                  </a:cubicBezTo>
                  <a:cubicBezTo>
                    <a:pt x="115" y="10"/>
                    <a:pt x="115" y="10"/>
                    <a:pt x="114" y="10"/>
                  </a:cubicBezTo>
                  <a:cubicBezTo>
                    <a:pt x="114" y="9"/>
                    <a:pt x="115" y="9"/>
                    <a:pt x="115" y="9"/>
                  </a:cubicBezTo>
                  <a:cubicBezTo>
                    <a:pt x="115" y="8"/>
                    <a:pt x="115" y="8"/>
                    <a:pt x="115" y="8"/>
                  </a:cubicBezTo>
                  <a:cubicBezTo>
                    <a:pt x="115" y="8"/>
                    <a:pt x="115" y="7"/>
                    <a:pt x="115" y="7"/>
                  </a:cubicBezTo>
                  <a:cubicBezTo>
                    <a:pt x="115" y="7"/>
                    <a:pt x="115" y="7"/>
                    <a:pt x="115" y="7"/>
                  </a:cubicBezTo>
                  <a:cubicBezTo>
                    <a:pt x="115" y="7"/>
                    <a:pt x="115" y="6"/>
                    <a:pt x="115" y="6"/>
                  </a:cubicBezTo>
                  <a:cubicBezTo>
                    <a:pt x="115" y="6"/>
                    <a:pt x="116" y="5"/>
                    <a:pt x="115" y="5"/>
                  </a:cubicBezTo>
                  <a:cubicBezTo>
                    <a:pt x="115" y="5"/>
                    <a:pt x="114" y="4"/>
                    <a:pt x="114" y="4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5" y="2"/>
                    <a:pt x="114" y="1"/>
                    <a:pt x="113" y="2"/>
                  </a:cubicBezTo>
                  <a:cubicBezTo>
                    <a:pt x="113" y="2"/>
                    <a:pt x="112" y="2"/>
                    <a:pt x="112" y="2"/>
                  </a:cubicBezTo>
                  <a:cubicBezTo>
                    <a:pt x="110" y="0"/>
                    <a:pt x="109" y="0"/>
                    <a:pt x="108" y="1"/>
                  </a:cubicBezTo>
                  <a:cubicBezTo>
                    <a:pt x="107" y="2"/>
                    <a:pt x="106" y="1"/>
                    <a:pt x="106" y="2"/>
                  </a:cubicBezTo>
                  <a:cubicBezTo>
                    <a:pt x="105" y="1"/>
                    <a:pt x="105" y="1"/>
                    <a:pt x="105" y="1"/>
                  </a:cubicBezTo>
                  <a:cubicBezTo>
                    <a:pt x="104" y="1"/>
                    <a:pt x="104" y="1"/>
                    <a:pt x="103" y="0"/>
                  </a:cubicBezTo>
                  <a:cubicBezTo>
                    <a:pt x="103" y="0"/>
                    <a:pt x="102" y="0"/>
                    <a:pt x="102" y="1"/>
                  </a:cubicBezTo>
                  <a:cubicBezTo>
                    <a:pt x="102" y="2"/>
                    <a:pt x="101" y="1"/>
                    <a:pt x="100" y="2"/>
                  </a:cubicBezTo>
                  <a:cubicBezTo>
                    <a:pt x="99" y="2"/>
                    <a:pt x="98" y="2"/>
                    <a:pt x="97" y="3"/>
                  </a:cubicBezTo>
                  <a:cubicBezTo>
                    <a:pt x="97" y="4"/>
                    <a:pt x="95" y="4"/>
                    <a:pt x="94" y="4"/>
                  </a:cubicBezTo>
                  <a:cubicBezTo>
                    <a:pt x="93" y="3"/>
                    <a:pt x="92" y="2"/>
                    <a:pt x="91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87" y="1"/>
                    <a:pt x="83" y="3"/>
                    <a:pt x="79" y="3"/>
                  </a:cubicBezTo>
                  <a:cubicBezTo>
                    <a:pt x="78" y="3"/>
                    <a:pt x="78" y="3"/>
                    <a:pt x="78" y="4"/>
                  </a:cubicBezTo>
                  <a:cubicBezTo>
                    <a:pt x="76" y="4"/>
                    <a:pt x="74" y="4"/>
                    <a:pt x="73" y="4"/>
                  </a:cubicBezTo>
                  <a:cubicBezTo>
                    <a:pt x="70" y="5"/>
                    <a:pt x="67" y="4"/>
                    <a:pt x="64" y="6"/>
                  </a:cubicBezTo>
                  <a:cubicBezTo>
                    <a:pt x="63" y="7"/>
                    <a:pt x="61" y="8"/>
                    <a:pt x="60" y="10"/>
                  </a:cubicBezTo>
                  <a:cubicBezTo>
                    <a:pt x="59" y="10"/>
                    <a:pt x="58" y="12"/>
                    <a:pt x="57" y="10"/>
                  </a:cubicBezTo>
                  <a:cubicBezTo>
                    <a:pt x="57" y="10"/>
                    <a:pt x="56" y="9"/>
                    <a:pt x="56" y="10"/>
                  </a:cubicBezTo>
                  <a:cubicBezTo>
                    <a:pt x="55" y="11"/>
                    <a:pt x="55" y="12"/>
                    <a:pt x="54" y="11"/>
                  </a:cubicBezTo>
                  <a:cubicBezTo>
                    <a:pt x="52" y="11"/>
                    <a:pt x="52" y="13"/>
                    <a:pt x="51" y="14"/>
                  </a:cubicBezTo>
                  <a:cubicBezTo>
                    <a:pt x="49" y="15"/>
                    <a:pt x="47" y="17"/>
                    <a:pt x="45" y="17"/>
                  </a:cubicBezTo>
                  <a:cubicBezTo>
                    <a:pt x="45" y="17"/>
                    <a:pt x="44" y="17"/>
                    <a:pt x="44" y="17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52" y="37"/>
                    <a:pt x="52" y="37"/>
                    <a:pt x="52" y="37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0" y="53"/>
                    <a:pt x="29" y="53"/>
                  </a:cubicBezTo>
                  <a:cubicBezTo>
                    <a:pt x="29" y="53"/>
                    <a:pt x="25" y="56"/>
                    <a:pt x="25" y="56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66" y="127"/>
                    <a:pt x="66" y="127"/>
                    <a:pt x="66" y="127"/>
                  </a:cubicBezTo>
                  <a:cubicBezTo>
                    <a:pt x="69" y="128"/>
                    <a:pt x="69" y="128"/>
                    <a:pt x="69" y="128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4" y="130"/>
                    <a:pt x="74" y="130"/>
                    <a:pt x="74" y="130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0" y="139"/>
                    <a:pt x="80" y="139"/>
                    <a:pt x="80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7" y="138"/>
                    <a:pt x="87" y="138"/>
                    <a:pt x="87" y="138"/>
                  </a:cubicBezTo>
                  <a:cubicBezTo>
                    <a:pt x="98" y="136"/>
                    <a:pt x="98" y="136"/>
                    <a:pt x="98" y="136"/>
                  </a:cubicBezTo>
                  <a:lnTo>
                    <a:pt x="109" y="12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535" name="Group 534">
            <a:extLst>
              <a:ext uri="{FF2B5EF4-FFF2-40B4-BE49-F238E27FC236}">
                <a16:creationId xmlns:a16="http://schemas.microsoft.com/office/drawing/2014/main" id="{3E2B768C-97E4-06D5-A3A9-CE7B23A63700}"/>
              </a:ext>
            </a:extLst>
          </p:cNvPr>
          <p:cNvGrpSpPr/>
          <p:nvPr/>
        </p:nvGrpSpPr>
        <p:grpSpPr>
          <a:xfrm>
            <a:off x="369883" y="4135557"/>
            <a:ext cx="595317" cy="919427"/>
            <a:chOff x="369883" y="3692096"/>
            <a:chExt cx="595317" cy="919427"/>
          </a:xfrm>
        </p:grpSpPr>
        <p:grpSp>
          <p:nvGrpSpPr>
            <p:cNvPr id="536" name="Group 535">
              <a:extLst>
                <a:ext uri="{FF2B5EF4-FFF2-40B4-BE49-F238E27FC236}">
                  <a16:creationId xmlns:a16="http://schemas.microsoft.com/office/drawing/2014/main" id="{565AC407-7F3F-FFF3-8AD2-57C0F0AB5326}"/>
                </a:ext>
              </a:extLst>
            </p:cNvPr>
            <p:cNvGrpSpPr/>
            <p:nvPr/>
          </p:nvGrpSpPr>
          <p:grpSpPr>
            <a:xfrm>
              <a:off x="369883" y="3692096"/>
              <a:ext cx="440078" cy="113106"/>
              <a:chOff x="369883" y="3692096"/>
              <a:chExt cx="440078" cy="113106"/>
            </a:xfrm>
          </p:grpSpPr>
          <p:sp>
            <p:nvSpPr>
              <p:cNvPr id="552" name="Rectangle 551">
                <a:extLst>
                  <a:ext uri="{FF2B5EF4-FFF2-40B4-BE49-F238E27FC236}">
                    <a16:creationId xmlns:a16="http://schemas.microsoft.com/office/drawing/2014/main" id="{043B177A-CA04-81AA-A7FF-DF5B62D05F4C}"/>
                  </a:ext>
                </a:extLst>
              </p:cNvPr>
              <p:cNvSpPr/>
              <p:nvPr/>
            </p:nvSpPr>
            <p:spPr bwMode="gray">
              <a:xfrm>
                <a:off x="369883" y="3692096"/>
                <a:ext cx="113106" cy="113106"/>
              </a:xfrm>
              <a:prstGeom prst="rect">
                <a:avLst/>
              </a:prstGeom>
              <a:solidFill>
                <a:srgbClr val="DDF5F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53" name="TextBox 552">
                <a:extLst>
                  <a:ext uri="{FF2B5EF4-FFF2-40B4-BE49-F238E27FC236}">
                    <a16:creationId xmlns:a16="http://schemas.microsoft.com/office/drawing/2014/main" id="{12226D67-F971-CEB7-F38B-7CD6F07D7404}"/>
                  </a:ext>
                </a:extLst>
              </p:cNvPr>
              <p:cNvSpPr txBox="1"/>
              <p:nvPr/>
            </p:nvSpPr>
            <p:spPr bwMode="gray">
              <a:xfrm>
                <a:off x="543804" y="3694788"/>
                <a:ext cx="26615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&lt;1%</a:t>
                </a:r>
              </a:p>
            </p:txBody>
          </p:sp>
        </p:grpSp>
        <p:grpSp>
          <p:nvGrpSpPr>
            <p:cNvPr id="537" name="Group 536">
              <a:extLst>
                <a:ext uri="{FF2B5EF4-FFF2-40B4-BE49-F238E27FC236}">
                  <a16:creationId xmlns:a16="http://schemas.microsoft.com/office/drawing/2014/main" id="{4C77157E-4E13-5F41-C276-710CEE750F4E}"/>
                </a:ext>
              </a:extLst>
            </p:cNvPr>
            <p:cNvGrpSpPr/>
            <p:nvPr/>
          </p:nvGrpSpPr>
          <p:grpSpPr>
            <a:xfrm>
              <a:off x="369883" y="3855335"/>
              <a:ext cx="509323" cy="113106"/>
              <a:chOff x="369883" y="3855335"/>
              <a:chExt cx="509323" cy="113106"/>
            </a:xfrm>
          </p:grpSpPr>
          <p:sp>
            <p:nvSpPr>
              <p:cNvPr id="550" name="Rectangle 549">
                <a:extLst>
                  <a:ext uri="{FF2B5EF4-FFF2-40B4-BE49-F238E27FC236}">
                    <a16:creationId xmlns:a16="http://schemas.microsoft.com/office/drawing/2014/main" id="{F7C4F091-632F-CE12-6633-0C997AED7F2B}"/>
                  </a:ext>
                </a:extLst>
              </p:cNvPr>
              <p:cNvSpPr/>
              <p:nvPr/>
            </p:nvSpPr>
            <p:spPr bwMode="gray">
              <a:xfrm>
                <a:off x="369883" y="3855335"/>
                <a:ext cx="113106" cy="113106"/>
              </a:xfrm>
              <a:prstGeom prst="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51" name="TextBox 550">
                <a:extLst>
                  <a:ext uri="{FF2B5EF4-FFF2-40B4-BE49-F238E27FC236}">
                    <a16:creationId xmlns:a16="http://schemas.microsoft.com/office/drawing/2014/main" id="{97420BE7-8840-71F9-7D61-F0E9B15730A7}"/>
                  </a:ext>
                </a:extLst>
              </p:cNvPr>
              <p:cNvSpPr txBox="1"/>
              <p:nvPr/>
            </p:nvSpPr>
            <p:spPr bwMode="gray">
              <a:xfrm>
                <a:off x="543804" y="3858027"/>
                <a:ext cx="33540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1-3%</a:t>
                </a:r>
              </a:p>
            </p:txBody>
          </p: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9A82F0-6657-8C9D-03FB-36AACF5499BC}"/>
                </a:ext>
              </a:extLst>
            </p:cNvPr>
            <p:cNvGrpSpPr/>
            <p:nvPr/>
          </p:nvGrpSpPr>
          <p:grpSpPr>
            <a:xfrm>
              <a:off x="369883" y="4017339"/>
              <a:ext cx="509323" cy="113106"/>
              <a:chOff x="369883" y="4017339"/>
              <a:chExt cx="509323" cy="113106"/>
            </a:xfrm>
          </p:grpSpPr>
          <p:sp>
            <p:nvSpPr>
              <p:cNvPr id="548" name="Rectangle 547">
                <a:extLst>
                  <a:ext uri="{FF2B5EF4-FFF2-40B4-BE49-F238E27FC236}">
                    <a16:creationId xmlns:a16="http://schemas.microsoft.com/office/drawing/2014/main" id="{202AEF56-DD85-540A-633B-C5F0653870CA}"/>
                  </a:ext>
                </a:extLst>
              </p:cNvPr>
              <p:cNvSpPr/>
              <p:nvPr/>
            </p:nvSpPr>
            <p:spPr bwMode="gray">
              <a:xfrm>
                <a:off x="369883" y="4017339"/>
                <a:ext cx="113106" cy="113106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49" name="TextBox 548">
                <a:extLst>
                  <a:ext uri="{FF2B5EF4-FFF2-40B4-BE49-F238E27FC236}">
                    <a16:creationId xmlns:a16="http://schemas.microsoft.com/office/drawing/2014/main" id="{4C84656F-7821-367C-B0A9-57D85B8EE3DD}"/>
                  </a:ext>
                </a:extLst>
              </p:cNvPr>
              <p:cNvSpPr txBox="1"/>
              <p:nvPr/>
            </p:nvSpPr>
            <p:spPr bwMode="gray">
              <a:xfrm>
                <a:off x="543804" y="4020031"/>
                <a:ext cx="33540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3-5%</a:t>
                </a:r>
              </a:p>
            </p:txBody>
          </p:sp>
        </p:grpSp>
        <p:grpSp>
          <p:nvGrpSpPr>
            <p:cNvPr id="539" name="Group 538">
              <a:extLst>
                <a:ext uri="{FF2B5EF4-FFF2-40B4-BE49-F238E27FC236}">
                  <a16:creationId xmlns:a16="http://schemas.microsoft.com/office/drawing/2014/main" id="{6B98B199-ADC3-0E9F-5E4A-48D3B81D59B1}"/>
                </a:ext>
              </a:extLst>
            </p:cNvPr>
            <p:cNvGrpSpPr/>
            <p:nvPr/>
          </p:nvGrpSpPr>
          <p:grpSpPr>
            <a:xfrm>
              <a:off x="369883" y="4178208"/>
              <a:ext cx="509323" cy="113106"/>
              <a:chOff x="369883" y="4178208"/>
              <a:chExt cx="509323" cy="113106"/>
            </a:xfrm>
          </p:grpSpPr>
          <p:sp>
            <p:nvSpPr>
              <p:cNvPr id="546" name="Rectangle 545">
                <a:extLst>
                  <a:ext uri="{FF2B5EF4-FFF2-40B4-BE49-F238E27FC236}">
                    <a16:creationId xmlns:a16="http://schemas.microsoft.com/office/drawing/2014/main" id="{48795738-98A3-42D1-01BB-9581285C2C13}"/>
                  </a:ext>
                </a:extLst>
              </p:cNvPr>
              <p:cNvSpPr/>
              <p:nvPr/>
            </p:nvSpPr>
            <p:spPr bwMode="gray">
              <a:xfrm>
                <a:off x="369883" y="4178208"/>
                <a:ext cx="113106" cy="113106"/>
              </a:xfrm>
              <a:prstGeom prst="rect">
                <a:avLst/>
              </a:prstGeom>
              <a:solidFill>
                <a:schemeClr val="accent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47" name="TextBox 546">
                <a:extLst>
                  <a:ext uri="{FF2B5EF4-FFF2-40B4-BE49-F238E27FC236}">
                    <a16:creationId xmlns:a16="http://schemas.microsoft.com/office/drawing/2014/main" id="{FBFBD215-357B-82A0-CCFC-35DB04A196FF}"/>
                  </a:ext>
                </a:extLst>
              </p:cNvPr>
              <p:cNvSpPr txBox="1"/>
              <p:nvPr/>
            </p:nvSpPr>
            <p:spPr bwMode="gray">
              <a:xfrm>
                <a:off x="543804" y="4180900"/>
                <a:ext cx="33540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5-10%</a:t>
                </a:r>
              </a:p>
            </p:txBody>
          </p:sp>
        </p:grpSp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265F8EB7-7B87-74AA-B8DF-E1D1676F0ACE}"/>
                </a:ext>
              </a:extLst>
            </p:cNvPr>
            <p:cNvGrpSpPr/>
            <p:nvPr/>
          </p:nvGrpSpPr>
          <p:grpSpPr>
            <a:xfrm>
              <a:off x="369883" y="4339077"/>
              <a:ext cx="595317" cy="113106"/>
              <a:chOff x="369883" y="4339077"/>
              <a:chExt cx="595317" cy="113106"/>
            </a:xfrm>
          </p:grpSpPr>
          <p:sp>
            <p:nvSpPr>
              <p:cNvPr id="544" name="Rectangle 543">
                <a:extLst>
                  <a:ext uri="{FF2B5EF4-FFF2-40B4-BE49-F238E27FC236}">
                    <a16:creationId xmlns:a16="http://schemas.microsoft.com/office/drawing/2014/main" id="{CBE4E981-7ECD-6E1E-CA57-2FE19F8688A4}"/>
                  </a:ext>
                </a:extLst>
              </p:cNvPr>
              <p:cNvSpPr/>
              <p:nvPr/>
            </p:nvSpPr>
            <p:spPr bwMode="gray">
              <a:xfrm>
                <a:off x="369883" y="4339077"/>
                <a:ext cx="113106" cy="11310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45" name="TextBox 544">
                <a:extLst>
                  <a:ext uri="{FF2B5EF4-FFF2-40B4-BE49-F238E27FC236}">
                    <a16:creationId xmlns:a16="http://schemas.microsoft.com/office/drawing/2014/main" id="{01F02A98-F348-2768-A972-BF4BE8DCAD8A}"/>
                  </a:ext>
                </a:extLst>
              </p:cNvPr>
              <p:cNvSpPr txBox="1"/>
              <p:nvPr/>
            </p:nvSpPr>
            <p:spPr bwMode="gray">
              <a:xfrm>
                <a:off x="543804" y="4341769"/>
                <a:ext cx="42139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10-15%</a:t>
                </a:r>
              </a:p>
            </p:txBody>
          </p:sp>
        </p:grp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9FBCEC18-D393-079C-C557-F6FAB73CA966}"/>
                </a:ext>
              </a:extLst>
            </p:cNvPr>
            <p:cNvGrpSpPr/>
            <p:nvPr/>
          </p:nvGrpSpPr>
          <p:grpSpPr>
            <a:xfrm>
              <a:off x="369883" y="4498417"/>
              <a:ext cx="595317" cy="113106"/>
              <a:chOff x="369883" y="4498417"/>
              <a:chExt cx="595317" cy="113106"/>
            </a:xfrm>
          </p:grpSpPr>
          <p:sp>
            <p:nvSpPr>
              <p:cNvPr id="542" name="Rectangle 541">
                <a:extLst>
                  <a:ext uri="{FF2B5EF4-FFF2-40B4-BE49-F238E27FC236}">
                    <a16:creationId xmlns:a16="http://schemas.microsoft.com/office/drawing/2014/main" id="{01E32FFE-428C-C28A-67A1-78A0D72ED15F}"/>
                  </a:ext>
                </a:extLst>
              </p:cNvPr>
              <p:cNvSpPr/>
              <p:nvPr/>
            </p:nvSpPr>
            <p:spPr bwMode="gray">
              <a:xfrm>
                <a:off x="369883" y="4498417"/>
                <a:ext cx="113106" cy="113106"/>
              </a:xfrm>
              <a:prstGeom prst="rect">
                <a:avLst/>
              </a:prstGeom>
              <a:solidFill>
                <a:schemeClr val="accent1">
                  <a:lumMod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43" name="TextBox 542">
                <a:extLst>
                  <a:ext uri="{FF2B5EF4-FFF2-40B4-BE49-F238E27FC236}">
                    <a16:creationId xmlns:a16="http://schemas.microsoft.com/office/drawing/2014/main" id="{99D3EAD8-9EE0-AFC0-D9B2-7BBE6D19C134}"/>
                  </a:ext>
                </a:extLst>
              </p:cNvPr>
              <p:cNvSpPr txBox="1"/>
              <p:nvPr/>
            </p:nvSpPr>
            <p:spPr bwMode="gray">
              <a:xfrm>
                <a:off x="543804" y="4501109"/>
                <a:ext cx="42139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15-20%</a:t>
                </a: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A35206FE-7E0F-362F-464B-47976FBCF698}"/>
              </a:ext>
            </a:extLst>
          </p:cNvPr>
          <p:cNvGrpSpPr/>
          <p:nvPr/>
        </p:nvGrpSpPr>
        <p:grpSpPr>
          <a:xfrm>
            <a:off x="6270946" y="4135557"/>
            <a:ext cx="595317" cy="919427"/>
            <a:chOff x="369883" y="3692096"/>
            <a:chExt cx="595317" cy="919427"/>
          </a:xfrm>
        </p:grpSpPr>
        <p:grpSp>
          <p:nvGrpSpPr>
            <p:cNvPr id="555" name="Group 554">
              <a:extLst>
                <a:ext uri="{FF2B5EF4-FFF2-40B4-BE49-F238E27FC236}">
                  <a16:creationId xmlns:a16="http://schemas.microsoft.com/office/drawing/2014/main" id="{8879C654-7F91-130D-73C0-8CDC397EA5C5}"/>
                </a:ext>
              </a:extLst>
            </p:cNvPr>
            <p:cNvGrpSpPr/>
            <p:nvPr/>
          </p:nvGrpSpPr>
          <p:grpSpPr>
            <a:xfrm>
              <a:off x="369883" y="3692096"/>
              <a:ext cx="440078" cy="113106"/>
              <a:chOff x="369883" y="3692096"/>
              <a:chExt cx="440078" cy="113106"/>
            </a:xfrm>
          </p:grpSpPr>
          <p:sp>
            <p:nvSpPr>
              <p:cNvPr id="571" name="Rectangle 570">
                <a:extLst>
                  <a:ext uri="{FF2B5EF4-FFF2-40B4-BE49-F238E27FC236}">
                    <a16:creationId xmlns:a16="http://schemas.microsoft.com/office/drawing/2014/main" id="{DB790BBC-1D3D-BFA7-AD28-F95504D84DD8}"/>
                  </a:ext>
                </a:extLst>
              </p:cNvPr>
              <p:cNvSpPr/>
              <p:nvPr/>
            </p:nvSpPr>
            <p:spPr bwMode="gray">
              <a:xfrm>
                <a:off x="369883" y="3692096"/>
                <a:ext cx="113106" cy="113106"/>
              </a:xfrm>
              <a:prstGeom prst="rect">
                <a:avLst/>
              </a:prstGeom>
              <a:solidFill>
                <a:srgbClr val="DDF5F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72" name="TextBox 571">
                <a:extLst>
                  <a:ext uri="{FF2B5EF4-FFF2-40B4-BE49-F238E27FC236}">
                    <a16:creationId xmlns:a16="http://schemas.microsoft.com/office/drawing/2014/main" id="{5167978C-5871-6BBC-C276-E944B8645DA7}"/>
                  </a:ext>
                </a:extLst>
              </p:cNvPr>
              <p:cNvSpPr txBox="1"/>
              <p:nvPr/>
            </p:nvSpPr>
            <p:spPr bwMode="gray">
              <a:xfrm>
                <a:off x="543804" y="3694788"/>
                <a:ext cx="26615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&lt;1%</a:t>
                </a:r>
              </a:p>
            </p:txBody>
          </p:sp>
        </p:grpSp>
        <p:grpSp>
          <p:nvGrpSpPr>
            <p:cNvPr id="556" name="Group 555">
              <a:extLst>
                <a:ext uri="{FF2B5EF4-FFF2-40B4-BE49-F238E27FC236}">
                  <a16:creationId xmlns:a16="http://schemas.microsoft.com/office/drawing/2014/main" id="{9D5BF751-AB65-0C6F-1C5A-8DDA89C2886B}"/>
                </a:ext>
              </a:extLst>
            </p:cNvPr>
            <p:cNvGrpSpPr/>
            <p:nvPr/>
          </p:nvGrpSpPr>
          <p:grpSpPr>
            <a:xfrm>
              <a:off x="369883" y="3855335"/>
              <a:ext cx="509323" cy="113106"/>
              <a:chOff x="369883" y="3855335"/>
              <a:chExt cx="509323" cy="113106"/>
            </a:xfrm>
          </p:grpSpPr>
          <p:sp>
            <p:nvSpPr>
              <p:cNvPr id="569" name="Rectangle 568">
                <a:extLst>
                  <a:ext uri="{FF2B5EF4-FFF2-40B4-BE49-F238E27FC236}">
                    <a16:creationId xmlns:a16="http://schemas.microsoft.com/office/drawing/2014/main" id="{9AA08F3A-878F-FCD0-A0BD-4F2517C29BF6}"/>
                  </a:ext>
                </a:extLst>
              </p:cNvPr>
              <p:cNvSpPr/>
              <p:nvPr/>
            </p:nvSpPr>
            <p:spPr bwMode="gray">
              <a:xfrm>
                <a:off x="369883" y="3855335"/>
                <a:ext cx="113106" cy="113106"/>
              </a:xfrm>
              <a:prstGeom prst="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70" name="TextBox 569">
                <a:extLst>
                  <a:ext uri="{FF2B5EF4-FFF2-40B4-BE49-F238E27FC236}">
                    <a16:creationId xmlns:a16="http://schemas.microsoft.com/office/drawing/2014/main" id="{DA10A102-4B04-0A16-AF9E-B35EBF7B806C}"/>
                  </a:ext>
                </a:extLst>
              </p:cNvPr>
              <p:cNvSpPr txBox="1"/>
              <p:nvPr/>
            </p:nvSpPr>
            <p:spPr bwMode="gray">
              <a:xfrm>
                <a:off x="543804" y="3858027"/>
                <a:ext cx="33540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1-3%</a:t>
                </a:r>
              </a:p>
            </p:txBody>
          </p:sp>
        </p:grp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24E5A560-EC15-723F-23FB-F5E9F758C892}"/>
                </a:ext>
              </a:extLst>
            </p:cNvPr>
            <p:cNvGrpSpPr/>
            <p:nvPr/>
          </p:nvGrpSpPr>
          <p:grpSpPr>
            <a:xfrm>
              <a:off x="369883" y="4017339"/>
              <a:ext cx="509323" cy="113106"/>
              <a:chOff x="369883" y="4017339"/>
              <a:chExt cx="509323" cy="113106"/>
            </a:xfrm>
          </p:grpSpPr>
          <p:sp>
            <p:nvSpPr>
              <p:cNvPr id="567" name="Rectangle 566">
                <a:extLst>
                  <a:ext uri="{FF2B5EF4-FFF2-40B4-BE49-F238E27FC236}">
                    <a16:creationId xmlns:a16="http://schemas.microsoft.com/office/drawing/2014/main" id="{849CFCFD-07B5-8B22-696E-DCA301E57D91}"/>
                  </a:ext>
                </a:extLst>
              </p:cNvPr>
              <p:cNvSpPr/>
              <p:nvPr/>
            </p:nvSpPr>
            <p:spPr bwMode="gray">
              <a:xfrm>
                <a:off x="369883" y="4017339"/>
                <a:ext cx="113106" cy="113106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68" name="TextBox 567">
                <a:extLst>
                  <a:ext uri="{FF2B5EF4-FFF2-40B4-BE49-F238E27FC236}">
                    <a16:creationId xmlns:a16="http://schemas.microsoft.com/office/drawing/2014/main" id="{C3A283B4-D702-68BB-79A0-7EACDD25686D}"/>
                  </a:ext>
                </a:extLst>
              </p:cNvPr>
              <p:cNvSpPr txBox="1"/>
              <p:nvPr/>
            </p:nvSpPr>
            <p:spPr bwMode="gray">
              <a:xfrm>
                <a:off x="543804" y="4020031"/>
                <a:ext cx="33540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3-5%</a:t>
                </a:r>
              </a:p>
            </p:txBody>
          </p:sp>
        </p:grpSp>
        <p:grpSp>
          <p:nvGrpSpPr>
            <p:cNvPr id="558" name="Group 557">
              <a:extLst>
                <a:ext uri="{FF2B5EF4-FFF2-40B4-BE49-F238E27FC236}">
                  <a16:creationId xmlns:a16="http://schemas.microsoft.com/office/drawing/2014/main" id="{F01A9565-D68F-1AEF-86DD-44513D3A34CA}"/>
                </a:ext>
              </a:extLst>
            </p:cNvPr>
            <p:cNvGrpSpPr/>
            <p:nvPr/>
          </p:nvGrpSpPr>
          <p:grpSpPr>
            <a:xfrm>
              <a:off x="369883" y="4178208"/>
              <a:ext cx="509323" cy="113106"/>
              <a:chOff x="369883" y="4178208"/>
              <a:chExt cx="509323" cy="113106"/>
            </a:xfrm>
          </p:grpSpPr>
          <p:sp>
            <p:nvSpPr>
              <p:cNvPr id="565" name="Rectangle 564">
                <a:extLst>
                  <a:ext uri="{FF2B5EF4-FFF2-40B4-BE49-F238E27FC236}">
                    <a16:creationId xmlns:a16="http://schemas.microsoft.com/office/drawing/2014/main" id="{0EF28E09-8074-93E8-014C-886BA493CF90}"/>
                  </a:ext>
                </a:extLst>
              </p:cNvPr>
              <p:cNvSpPr/>
              <p:nvPr/>
            </p:nvSpPr>
            <p:spPr bwMode="gray">
              <a:xfrm>
                <a:off x="369883" y="4178208"/>
                <a:ext cx="113106" cy="113106"/>
              </a:xfrm>
              <a:prstGeom prst="rect">
                <a:avLst/>
              </a:prstGeom>
              <a:solidFill>
                <a:schemeClr val="accent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66" name="TextBox 565">
                <a:extLst>
                  <a:ext uri="{FF2B5EF4-FFF2-40B4-BE49-F238E27FC236}">
                    <a16:creationId xmlns:a16="http://schemas.microsoft.com/office/drawing/2014/main" id="{6F4AE755-6D18-C5E2-2865-F29FED292DA3}"/>
                  </a:ext>
                </a:extLst>
              </p:cNvPr>
              <p:cNvSpPr txBox="1"/>
              <p:nvPr/>
            </p:nvSpPr>
            <p:spPr bwMode="gray">
              <a:xfrm>
                <a:off x="543804" y="4180900"/>
                <a:ext cx="33540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5-10%</a:t>
                </a:r>
              </a:p>
            </p:txBody>
          </p:sp>
        </p:grpSp>
        <p:grpSp>
          <p:nvGrpSpPr>
            <p:cNvPr id="559" name="Group 558">
              <a:extLst>
                <a:ext uri="{FF2B5EF4-FFF2-40B4-BE49-F238E27FC236}">
                  <a16:creationId xmlns:a16="http://schemas.microsoft.com/office/drawing/2014/main" id="{50C75E3A-B7B0-6910-CF4B-49E24951D3F0}"/>
                </a:ext>
              </a:extLst>
            </p:cNvPr>
            <p:cNvGrpSpPr/>
            <p:nvPr/>
          </p:nvGrpSpPr>
          <p:grpSpPr>
            <a:xfrm>
              <a:off x="369883" y="4339077"/>
              <a:ext cx="595317" cy="113106"/>
              <a:chOff x="369883" y="4339077"/>
              <a:chExt cx="595317" cy="113106"/>
            </a:xfrm>
          </p:grpSpPr>
          <p:sp>
            <p:nvSpPr>
              <p:cNvPr id="563" name="Rectangle 562">
                <a:extLst>
                  <a:ext uri="{FF2B5EF4-FFF2-40B4-BE49-F238E27FC236}">
                    <a16:creationId xmlns:a16="http://schemas.microsoft.com/office/drawing/2014/main" id="{8B49548A-2485-196E-2A62-CAAC4465CF80}"/>
                  </a:ext>
                </a:extLst>
              </p:cNvPr>
              <p:cNvSpPr/>
              <p:nvPr/>
            </p:nvSpPr>
            <p:spPr bwMode="gray">
              <a:xfrm>
                <a:off x="369883" y="4339077"/>
                <a:ext cx="113106" cy="11310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64" name="TextBox 563">
                <a:extLst>
                  <a:ext uri="{FF2B5EF4-FFF2-40B4-BE49-F238E27FC236}">
                    <a16:creationId xmlns:a16="http://schemas.microsoft.com/office/drawing/2014/main" id="{E1E7008F-15D8-3212-67DF-4CE28BD394F6}"/>
                  </a:ext>
                </a:extLst>
              </p:cNvPr>
              <p:cNvSpPr txBox="1"/>
              <p:nvPr/>
            </p:nvSpPr>
            <p:spPr bwMode="gray">
              <a:xfrm>
                <a:off x="543804" y="4341769"/>
                <a:ext cx="42139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10-15%</a:t>
                </a:r>
              </a:p>
            </p:txBody>
          </p:sp>
        </p:grpSp>
        <p:grpSp>
          <p:nvGrpSpPr>
            <p:cNvPr id="560" name="Group 559">
              <a:extLst>
                <a:ext uri="{FF2B5EF4-FFF2-40B4-BE49-F238E27FC236}">
                  <a16:creationId xmlns:a16="http://schemas.microsoft.com/office/drawing/2014/main" id="{C1F8AA44-B7DA-3AEE-9690-FAEF0FD67009}"/>
                </a:ext>
              </a:extLst>
            </p:cNvPr>
            <p:cNvGrpSpPr/>
            <p:nvPr/>
          </p:nvGrpSpPr>
          <p:grpSpPr>
            <a:xfrm>
              <a:off x="369883" y="4498417"/>
              <a:ext cx="595317" cy="113106"/>
              <a:chOff x="369883" y="4498417"/>
              <a:chExt cx="595317" cy="113106"/>
            </a:xfrm>
          </p:grpSpPr>
          <p:sp>
            <p:nvSpPr>
              <p:cNvPr id="561" name="Rectangle 560">
                <a:extLst>
                  <a:ext uri="{FF2B5EF4-FFF2-40B4-BE49-F238E27FC236}">
                    <a16:creationId xmlns:a16="http://schemas.microsoft.com/office/drawing/2014/main" id="{A91FB5D3-62F0-20D8-E76A-815ACCFA963B}"/>
                  </a:ext>
                </a:extLst>
              </p:cNvPr>
              <p:cNvSpPr/>
              <p:nvPr/>
            </p:nvSpPr>
            <p:spPr bwMode="gray">
              <a:xfrm>
                <a:off x="369883" y="4498417"/>
                <a:ext cx="113106" cy="113106"/>
              </a:xfrm>
              <a:prstGeom prst="rect">
                <a:avLst/>
              </a:prstGeom>
              <a:solidFill>
                <a:schemeClr val="accent1">
                  <a:lumMod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62" name="TextBox 561">
                <a:extLst>
                  <a:ext uri="{FF2B5EF4-FFF2-40B4-BE49-F238E27FC236}">
                    <a16:creationId xmlns:a16="http://schemas.microsoft.com/office/drawing/2014/main" id="{2B7654C2-52B2-547A-2D04-C4A42A59211A}"/>
                  </a:ext>
                </a:extLst>
              </p:cNvPr>
              <p:cNvSpPr txBox="1"/>
              <p:nvPr/>
            </p:nvSpPr>
            <p:spPr bwMode="gray">
              <a:xfrm>
                <a:off x="543804" y="4501109"/>
                <a:ext cx="42139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15-20%</a:t>
                </a:r>
              </a:p>
            </p:txBody>
          </p:sp>
        </p:grpSp>
      </p:grpSp>
      <p:sp>
        <p:nvSpPr>
          <p:cNvPr id="573" name="btfpNotesBox368131">
            <a:hlinkClick r:id="rId6"/>
            <a:extLst>
              <a:ext uri="{FF2B5EF4-FFF2-40B4-BE49-F238E27FC236}">
                <a16:creationId xmlns:a16="http://schemas.microsoft.com/office/drawing/2014/main" id="{28EB8F24-6D32-1548-52DE-DE8A2249C936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29184" y="6439895"/>
            <a:ext cx="8994753" cy="369332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defTabSz="711200">
              <a:defRPr/>
            </a:pPr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Expected at full operation based on stated disclosed carbon capture capacity for CCUS and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stated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disclosed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installed capacity for clay calciner.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GCCA and </a:t>
            </a:r>
            <a:r>
              <a:rPr lang="en-US" sz="800" dirty="0" err="1">
                <a:solidFill>
                  <a:srgbClr val="000000"/>
                </a:solidFill>
                <a:latin typeface="Arial"/>
              </a:rPr>
              <a:t>LeadIT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7"/>
              </a:rPr>
              <a:t>Green Cement Technology Tracker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(2024).</a:t>
            </a:r>
          </a:p>
          <a:p>
            <a:pPr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Adele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Teh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Isabel Hoyos, </a:t>
            </a:r>
            <a:r>
              <a:rPr lang="en-US" sz="800" dirty="0">
                <a:solidFill>
                  <a:srgbClr val="000000"/>
                </a:solidFill>
              </a:rPr>
              <a:t>and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0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</a:p>
        </p:txBody>
      </p:sp>
      <p:sp>
        <p:nvSpPr>
          <p:cNvPr id="574" name="Text Placeholder 2">
            <a:extLst>
              <a:ext uri="{FF2B5EF4-FFF2-40B4-BE49-F238E27FC236}">
                <a16:creationId xmlns:a16="http://schemas.microsoft.com/office/drawing/2014/main" id="{36524A41-D6DA-3622-AAA5-00AE8476FCC0}"/>
              </a:ext>
            </a:extLst>
          </p:cNvPr>
          <p:cNvSpPr txBox="1">
            <a:spLocks/>
          </p:cNvSpPr>
          <p:nvPr/>
        </p:nvSpPr>
        <p:spPr>
          <a:xfrm>
            <a:off x="6198107" y="5137030"/>
            <a:ext cx="5659121" cy="1244720"/>
          </a:xfrm>
          <a:prstGeom prst="rect">
            <a:avLst/>
          </a:prstGeom>
          <a:solidFill>
            <a:srgbClr val="E4E8EF"/>
          </a:solidFill>
        </p:spPr>
        <p:txBody>
          <a:bodyPr vert="horz" lIns="137160" tIns="137160" rIns="274320" bIns="13716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8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8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8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8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1450" indent="-171450">
              <a:spcBef>
                <a:spcPts val="0"/>
              </a:spcBef>
              <a:spcAft>
                <a:spcPts val="200"/>
              </a:spcAft>
              <a:buFont typeface="Arial" panose="020B0604020202020204" pitchFamily="34" charset="0"/>
              <a:buChar char="•"/>
            </a:pPr>
            <a:r>
              <a:rPr lang="en-US" sz="900" b="1" dirty="0"/>
              <a:t>Africa </a:t>
            </a:r>
            <a:r>
              <a:rPr lang="en-US" sz="900" dirty="0"/>
              <a:t>accounts for </a:t>
            </a:r>
            <a:r>
              <a:rPr lang="en-US" sz="900" b="1" dirty="0"/>
              <a:t>44% </a:t>
            </a:r>
            <a:r>
              <a:rPr lang="en-US" sz="900" dirty="0"/>
              <a:t>of stated capacity from announced clay calciner projects.</a:t>
            </a:r>
          </a:p>
          <a:p>
            <a:pPr marL="171450" indent="-171450">
              <a:spcBef>
                <a:spcPts val="0"/>
              </a:spcBef>
              <a:spcAft>
                <a:spcPts val="200"/>
              </a:spcAft>
              <a:buFont typeface="Arial" panose="020B0604020202020204" pitchFamily="34" charset="0"/>
              <a:buChar char="•"/>
            </a:pPr>
            <a:r>
              <a:rPr lang="en-US" sz="900" dirty="0"/>
              <a:t>Clay calcination kilns are </a:t>
            </a:r>
            <a:r>
              <a:rPr lang="en-US" sz="900" b="1" dirty="0"/>
              <a:t>less capital intensive </a:t>
            </a:r>
            <a:r>
              <a:rPr lang="en-US" sz="900" dirty="0"/>
              <a:t>and easily integrated into existing cement plants than CCUS installations, making them a more attractive option for countries with limited industrial investment capacity.</a:t>
            </a:r>
          </a:p>
          <a:p>
            <a:pPr marL="171450" indent="-171450">
              <a:spcBef>
                <a:spcPts val="0"/>
              </a:spcBef>
              <a:spcAft>
                <a:spcPts val="200"/>
              </a:spcAft>
              <a:buFont typeface="Arial" panose="020B0604020202020204" pitchFamily="34" charset="0"/>
              <a:buChar char="•"/>
            </a:pPr>
            <a:r>
              <a:rPr lang="en-US" sz="900" dirty="0"/>
              <a:t>Many developing countries have </a:t>
            </a:r>
            <a:r>
              <a:rPr lang="en-US" sz="900" b="1" dirty="0"/>
              <a:t>abundant clay reserves </a:t>
            </a:r>
            <a:r>
              <a:rPr lang="en-US" sz="900" dirty="0"/>
              <a:t>but rely on imported clinker due to the scarcity of high-grade limestone. Clay-based alternatives offer a </a:t>
            </a:r>
            <a:r>
              <a:rPr lang="en-US" sz="900" b="1" dirty="0"/>
              <a:t>cost-effective solution </a:t>
            </a:r>
            <a:r>
              <a:rPr lang="en-US" sz="900" dirty="0"/>
              <a:t>to meet rising cement demand amid rapid urbanization in developing countries.</a:t>
            </a:r>
          </a:p>
        </p:txBody>
      </p:sp>
    </p:spTree>
    <p:extLst>
      <p:ext uri="{BB962C8B-B14F-4D97-AF65-F5344CB8AC3E}">
        <p14:creationId xmlns:p14="http://schemas.microsoft.com/office/powerpoint/2010/main" val="810872757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FD1D3A-1753-89B1-4544-93F6B5659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AFCD591A-D2AF-ECEA-9B1F-EB09ACAA7DD7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67658970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92" imgH="591" progId="TCLayout.ActiveDocument.1">
                  <p:embed/>
                </p:oleObj>
              </mc:Choice>
              <mc:Fallback>
                <p:oleObj name="think-cell Slide" r:id="rId6" imgW="592" imgH="591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テキスト ボックス 10">
            <a:extLst>
              <a:ext uri="{FF2B5EF4-FFF2-40B4-BE49-F238E27FC236}">
                <a16:creationId xmlns:a16="http://schemas.microsoft.com/office/drawing/2014/main" id="{672ED84F-4F00-8FDA-3011-AFB4761698D9}"/>
              </a:ext>
            </a:extLst>
          </p:cNvPr>
          <p:cNvSpPr txBox="1"/>
          <p:nvPr/>
        </p:nvSpPr>
        <p:spPr bwMode="gray">
          <a:xfrm>
            <a:off x="395541" y="6037832"/>
            <a:ext cx="72768" cy="71903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indent="0" algn="l">
              <a:buNone/>
            </a:pPr>
            <a:endParaRPr lang="ja-JP" altLang="en-US" sz="1600" err="1"/>
          </a:p>
          <a:p>
            <a:pPr marL="0" indent="0">
              <a:buNone/>
            </a:pPr>
            <a:endParaRPr lang="ja-JP" altLang="en-US">
              <a:cs typeface="Arial"/>
            </a:endParaRPr>
          </a:p>
        </p:txBody>
      </p:sp>
      <p:sp>
        <p:nvSpPr>
          <p:cNvPr id="2" name="btfpNotesBox967513">
            <a:extLst>
              <a:ext uri="{FF2B5EF4-FFF2-40B4-BE49-F238E27FC236}">
                <a16:creationId xmlns:a16="http://schemas.microsoft.com/office/drawing/2014/main" id="{DACA5CFA-ADDE-EEFB-42BC-47391B08764F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199" y="6282066"/>
            <a:ext cx="9032435" cy="369332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dirty="0">
                <a:solidFill>
                  <a:srgbClr val="000000"/>
                </a:solidFill>
                <a:latin typeface="+mj-lt"/>
              </a:rPr>
              <a:t>Sources: </a:t>
            </a:r>
            <a:r>
              <a:rPr lang="en-US" sz="800" dirty="0">
                <a:latin typeface="+mj-lt"/>
              </a:rPr>
              <a:t>WEF, </a:t>
            </a:r>
            <a:r>
              <a:rPr lang="en-US" sz="800" dirty="0">
                <a:latin typeface="+mj-lt"/>
                <a:hlinkClick r:id="rId8"/>
              </a:rPr>
              <a:t>Industry NZ tracker</a:t>
            </a:r>
            <a:r>
              <a:rPr lang="en-US" sz="800" dirty="0">
                <a:latin typeface="+mj-lt"/>
              </a:rPr>
              <a:t> (2023); EU, </a:t>
            </a:r>
            <a:r>
              <a:rPr lang="en-US" sz="800" dirty="0">
                <a:latin typeface="+mj-lt"/>
                <a:hlinkClick r:id="rId9"/>
              </a:rPr>
              <a:t>Innovation Fund</a:t>
            </a:r>
            <a:r>
              <a:rPr lang="en-US" sz="800" dirty="0">
                <a:latin typeface="+mj-lt"/>
              </a:rPr>
              <a:t> (2024); EU, </a:t>
            </a:r>
            <a:r>
              <a:rPr lang="en-US" sz="800" dirty="0">
                <a:latin typeface="+mj-lt"/>
                <a:hlinkClick r:id="rId10"/>
              </a:rPr>
              <a:t>Net-Zero Industry Act</a:t>
            </a:r>
            <a:r>
              <a:rPr lang="en-US" sz="800" dirty="0">
                <a:latin typeface="+mj-lt"/>
              </a:rPr>
              <a:t> (2024); EU, </a:t>
            </a:r>
            <a:r>
              <a:rPr lang="en-US" sz="800" dirty="0">
                <a:latin typeface="+mj-lt"/>
                <a:hlinkClick r:id="rId11"/>
              </a:rPr>
              <a:t>ETS</a:t>
            </a:r>
            <a:r>
              <a:rPr lang="en-US" sz="800" dirty="0">
                <a:latin typeface="+mj-lt"/>
              </a:rPr>
              <a:t> (2024); ICAP, </a:t>
            </a:r>
            <a:r>
              <a:rPr lang="en-US" sz="800" dirty="0">
                <a:latin typeface="+mj-lt"/>
                <a:hlinkClick r:id="rId12"/>
              </a:rPr>
              <a:t>California ETS</a:t>
            </a:r>
            <a:r>
              <a:rPr lang="en-US" sz="800" dirty="0">
                <a:latin typeface="+mj-lt"/>
              </a:rPr>
              <a:t> (2024); EU, </a:t>
            </a:r>
            <a:r>
              <a:rPr lang="en-US" sz="800" dirty="0">
                <a:latin typeface="+mj-lt"/>
                <a:hlinkClick r:id="rId13"/>
              </a:rPr>
              <a:t>CBAM</a:t>
            </a:r>
            <a:r>
              <a:rPr lang="en-US" sz="800" dirty="0">
                <a:latin typeface="+mj-lt"/>
              </a:rPr>
              <a:t> (2024); Office of Sustainability, </a:t>
            </a:r>
            <a:r>
              <a:rPr lang="en-US" sz="800" dirty="0">
                <a:latin typeface="+mj-lt"/>
                <a:hlinkClick r:id="rId14"/>
              </a:rPr>
              <a:t>Federal Buy Clean Initiative</a:t>
            </a:r>
            <a:r>
              <a:rPr lang="en-US" sz="800" dirty="0">
                <a:latin typeface="+mj-lt"/>
              </a:rPr>
              <a:t> (2024); S&amp;P, </a:t>
            </a:r>
            <a:r>
              <a:rPr lang="en-US" sz="800" dirty="0">
                <a:latin typeface="+mj-lt"/>
                <a:hlinkClick r:id="rId15"/>
              </a:rPr>
              <a:t>IRA 45Q</a:t>
            </a:r>
            <a:r>
              <a:rPr lang="en-US" sz="800" dirty="0">
                <a:latin typeface="+mj-lt"/>
              </a:rPr>
              <a:t> (2023); CATF, </a:t>
            </a:r>
            <a:r>
              <a:rPr lang="en-US" sz="800" dirty="0" err="1">
                <a:latin typeface="+mj-lt"/>
                <a:hlinkClick r:id="rId16"/>
              </a:rPr>
              <a:t>CCfDs</a:t>
            </a:r>
            <a:r>
              <a:rPr lang="en-US" sz="800" dirty="0">
                <a:latin typeface="+mj-lt"/>
              </a:rPr>
              <a:t> (2023); DOE, </a:t>
            </a:r>
            <a:r>
              <a:rPr lang="en-US" sz="800" dirty="0">
                <a:latin typeface="+mj-lt"/>
                <a:hlinkClick r:id="rId17"/>
              </a:rPr>
              <a:t>Industrial Demonstrations Program</a:t>
            </a:r>
            <a:r>
              <a:rPr lang="en-US" sz="800" dirty="0"/>
              <a:t> </a:t>
            </a:r>
            <a:r>
              <a:rPr lang="en-US" sz="800" dirty="0">
                <a:solidFill>
                  <a:srgbClr val="000000"/>
                </a:solidFill>
              </a:rPr>
              <a:t>(2023).</a:t>
            </a:r>
            <a:br>
              <a:rPr lang="en-US" sz="800" i="1" dirty="0">
                <a:solidFill>
                  <a:srgbClr val="000000"/>
                </a:solidFill>
                <a:latin typeface="+mj-lt"/>
              </a:rPr>
            </a:br>
            <a:r>
              <a:rPr lang="en-US" sz="800" dirty="0">
                <a:solidFill>
                  <a:srgbClr val="000000"/>
                </a:solidFill>
                <a:latin typeface="+mj-lt"/>
              </a:rPr>
              <a:t>Credit: Hoshi Ogawa, Sho </a:t>
            </a:r>
            <a:r>
              <a:rPr lang="en-US" sz="800" dirty="0" err="1">
                <a:solidFill>
                  <a:srgbClr val="000000"/>
                </a:solidFill>
                <a:latin typeface="+mj-lt"/>
              </a:rPr>
              <a:t>Tatsuno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, Jessica Cong,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18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9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20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 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86FC85F8-8094-7341-2291-F02B71F7C5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8409822"/>
              </p:ext>
            </p:extLst>
          </p:nvPr>
        </p:nvGraphicFramePr>
        <p:xfrm>
          <a:off x="330199" y="1425985"/>
          <a:ext cx="11531599" cy="47409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9134">
                  <a:extLst>
                    <a:ext uri="{9D8B030D-6E8A-4147-A177-3AD203B41FA5}">
                      <a16:colId xmlns:a16="http://schemas.microsoft.com/office/drawing/2014/main" val="1771642302"/>
                    </a:ext>
                  </a:extLst>
                </a:gridCol>
                <a:gridCol w="770467">
                  <a:extLst>
                    <a:ext uri="{9D8B030D-6E8A-4147-A177-3AD203B41FA5}">
                      <a16:colId xmlns:a16="http://schemas.microsoft.com/office/drawing/2014/main" val="615658777"/>
                    </a:ext>
                  </a:extLst>
                </a:gridCol>
                <a:gridCol w="1549400">
                  <a:extLst>
                    <a:ext uri="{9D8B030D-6E8A-4147-A177-3AD203B41FA5}">
                      <a16:colId xmlns:a16="http://schemas.microsoft.com/office/drawing/2014/main" val="731527029"/>
                    </a:ext>
                  </a:extLst>
                </a:gridCol>
                <a:gridCol w="3444240">
                  <a:extLst>
                    <a:ext uri="{9D8B030D-6E8A-4147-A177-3AD203B41FA5}">
                      <a16:colId xmlns:a16="http://schemas.microsoft.com/office/drawing/2014/main" val="3334471809"/>
                    </a:ext>
                  </a:extLst>
                </a:gridCol>
                <a:gridCol w="4658358">
                  <a:extLst>
                    <a:ext uri="{9D8B030D-6E8A-4147-A177-3AD203B41FA5}">
                      <a16:colId xmlns:a16="http://schemas.microsoft.com/office/drawing/2014/main" val="1589626039"/>
                    </a:ext>
                  </a:extLst>
                </a:gridCol>
              </a:tblGrid>
              <a:tr h="444736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200" dirty="0">
                          <a:latin typeface="+mj-lt"/>
                        </a:rPr>
                        <a:t>Enablers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200">
                          <a:latin typeface="+mj-lt"/>
                        </a:rPr>
                        <a:t>Policy type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200">
                          <a:latin typeface="+mj-lt"/>
                        </a:rPr>
                        <a:t>Policy instrument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200">
                          <a:latin typeface="+mj-lt"/>
                        </a:rPr>
                        <a:t>Key examples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200">
                          <a:latin typeface="+mj-lt"/>
                        </a:rPr>
                        <a:t>Impact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33558732"/>
                  </a:ext>
                </a:extLst>
              </a:tr>
              <a:tr h="511447">
                <a:tc>
                  <a:txBody>
                    <a:bodyPr/>
                    <a:lstStyle/>
                    <a:p>
                      <a:pPr marL="0" indent="0" algn="l" fontAlgn="ctr">
                        <a:spcBef>
                          <a:spcPts val="0"/>
                        </a:spcBef>
                        <a:buNone/>
                      </a:pPr>
                      <a:r>
                        <a:rPr lang="en-US" sz="950" b="1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Risk management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FF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ctr">
                        <a:buNone/>
                      </a:pPr>
                      <a:r>
                        <a:rPr lang="en-US" sz="95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Risk-sharing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Financial certainty to innovators (through subsidy</a:t>
                      </a:r>
                      <a:r>
                        <a:rPr lang="en-US" sz="95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and incentives)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•"/>
                        <a:tabLst/>
                        <a:defRPr/>
                      </a:pPr>
                      <a:r>
                        <a:rPr lang="en-US" sz="950" b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EU Carbon Contracts for Difference</a:t>
                      </a:r>
                    </a:p>
                    <a:p>
                      <a:pPr marL="177800" indent="-177800" algn="l" defTabSz="711200" rtl="0" eaLnBrk="1" fontAlgn="t" latinLnBrk="0" hangingPunct="1">
                        <a:spcBef>
                          <a:spcPts val="0"/>
                        </a:spcBef>
                        <a:buChar char="•"/>
                      </a:pPr>
                      <a:r>
                        <a:rPr lang="en-US" sz="950" b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U.S. DOE’s Industrial Demonstration Program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Provides financial certainty to innovators by sharing investment risks in early-stage low-carbon technologies, incentivizing adoption and de-risking the transition to decarbonization solutions.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3368724"/>
                  </a:ext>
                </a:extLst>
              </a:tr>
              <a:tr h="229780">
                <a:tc rowSpan="4"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50" b="1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Technology</a:t>
                      </a:r>
                    </a:p>
                    <a:p>
                      <a:pPr marL="0" indent="0">
                        <a:buNone/>
                      </a:pPr>
                      <a:endParaRPr lang="en-US" sz="950"/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FF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711200" rtl="0" eaLnBrk="1" fontAlgn="ctr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50" b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Incentive- based</a:t>
                      </a:r>
                      <a:endParaRPr lang="en-US" sz="95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t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50" b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R&amp;D direct funding</a:t>
                      </a:r>
                      <a:endParaRPr lang="en-US" sz="95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EU Innovation Fund</a:t>
                      </a:r>
                      <a:endParaRPr lang="en-US" sz="95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t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50" b="1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$800 million</a:t>
                      </a:r>
                      <a:r>
                        <a:rPr lang="en-US" sz="950" b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funding for six cement CCUS projects in the EU.</a:t>
                      </a:r>
                      <a:endParaRPr lang="en-US" sz="95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E7EF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3362">
                <a:tc vMerge="1">
                  <a:txBody>
                    <a:bodyPr/>
                    <a:lstStyle/>
                    <a:p>
                      <a:pPr marL="0" indent="0">
                        <a:buNone/>
                      </a:pPr>
                      <a:endParaRPr lang="en-US"/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FF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711200" rtl="0" eaLnBrk="1" fontAlgn="ctr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Supporting regulations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EU Net-Zero Industry Act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Strengthens regulations and creates an enabling environment to boost CCUS technology development and stimulate investments; currently in the proposal stage.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8379399"/>
                  </a:ext>
                </a:extLst>
              </a:tr>
              <a:tr h="530811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Market- based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EF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Carbon price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BDEF1"/>
                    </a:solidFill>
                  </a:tcPr>
                </a:tc>
                <a:tc>
                  <a:txBody>
                    <a:bodyPr/>
                    <a:lstStyle/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EU ETS</a:t>
                      </a:r>
                      <a:endParaRPr lang="en-US" sz="950" b="0" u="none" strike="noStrike" baseline="3000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California ETS</a:t>
                      </a:r>
                      <a:endParaRPr lang="en-US" sz="950" b="0" u="none" strike="noStrike" baseline="3000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China ETS</a:t>
                      </a:r>
                      <a:r>
                        <a:rPr lang="en-US" sz="950" b="0" u="none" strike="noStrike" baseline="3000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 </a:t>
                      </a: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(announced, not formalized)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BDEF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Incentivizes cement producers to reduce emissions.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BDE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90909"/>
                  </a:ext>
                </a:extLst>
              </a:tr>
              <a:tr h="464308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Border adjustment tariff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EF1"/>
                    </a:solidFill>
                  </a:tcPr>
                </a:tc>
                <a:tc>
                  <a:txBody>
                    <a:bodyPr/>
                    <a:lstStyle/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CBAM</a:t>
                      </a:r>
                      <a:r>
                        <a:rPr lang="en-US" sz="950" b="0" u="none" strike="noStrike" baseline="3000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</a:t>
                      </a: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(pending implementation)</a:t>
                      </a:r>
                    </a:p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Prove It Act</a:t>
                      </a:r>
                      <a:r>
                        <a:rPr lang="en-US" sz="950" b="0" u="none" strike="noStrike" baseline="3000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 </a:t>
                      </a: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(under discussion)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EF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Emission-intensive cement exporters to the EU face a cost escalation of up to 100%; needs to be complemented by transparent and carbon accounting standards.</a:t>
                      </a:r>
                      <a:endParaRPr lang="en-US" sz="95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E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6643692"/>
                  </a:ext>
                </a:extLst>
              </a:tr>
              <a:tr h="678259">
                <a:tc rowSpan="2"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Demand</a:t>
                      </a:r>
                      <a:endParaRPr lang="en-US" sz="950" b="1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FF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Incentive- based</a:t>
                      </a:r>
                      <a:endParaRPr lang="en-US" sz="95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Green public procurement (GPP)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GPP concrete product policies in Germany, the Netherlands, the UK, and Sweden</a:t>
                      </a:r>
                      <a:endParaRPr lang="en-US" sz="950" b="0" u="none" strike="noStrike" baseline="3000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Federal Buy Clean Initiative in the U.S.</a:t>
                      </a:r>
                      <a:endParaRPr lang="en-US" sz="950" b="0" u="none" strike="noStrike" baseline="3000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Key cement producers as IDDI members (UK, India)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Creates a viable market for low-emission cement through GPP commitments.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69234"/>
                  </a:ext>
                </a:extLst>
              </a:tr>
              <a:tr h="678259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Mandate- based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EF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Building/end-use product codes and standards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EF1"/>
                    </a:solidFill>
                  </a:tcPr>
                </a:tc>
                <a:tc>
                  <a:txBody>
                    <a:bodyPr/>
                    <a:lstStyle/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Embodied carbon limit policies in the Netherlands,</a:t>
                      </a:r>
                      <a:b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Sweden, France, and Germany</a:t>
                      </a:r>
                      <a:endParaRPr lang="en-US" sz="950" b="0" u="none" strike="noStrike" baseline="3000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U.S. General Services Administration low embodied-carbon concrete standards in the U.S.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EF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Provides a clear market signal to low-emission cement production.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E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5081329"/>
                  </a:ext>
                </a:extLst>
              </a:tr>
              <a:tr h="383363"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1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Infrastructure</a:t>
                      </a:r>
                      <a:endParaRPr lang="en-US" sz="950" b="1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FF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Incentive- based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CCUS infrastructure direct funding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Public funding of CCUS hubs in the EU</a:t>
                      </a:r>
                      <a:endParaRPr lang="en-US" sz="950" b="0" u="none" strike="noStrike" baseline="3000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CCUS hubs provision under Bipartisan Infrastructure Law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Over </a:t>
                      </a:r>
                      <a:r>
                        <a:rPr lang="en-US" sz="95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$6 billion</a:t>
                      </a:r>
                      <a:r>
                        <a:rPr lang="en-US" sz="950" b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committed to develop CCUS hubs in the U.S. and EU.</a:t>
                      </a:r>
                      <a:endParaRPr lang="en-US" sz="95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0288301"/>
                  </a:ext>
                </a:extLst>
              </a:tr>
              <a:tr h="383363"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1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Capital</a:t>
                      </a:r>
                      <a:endParaRPr lang="en-US" sz="950" b="1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FF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Incentive- based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Tax credits/subsidies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CCUS tax credits under IRA and OBBBA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20% to 30%</a:t>
                      </a:r>
                      <a:r>
                        <a:rPr lang="en-US" sz="950" b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reduction in costs to deploy CCUS in cement plants.</a:t>
                      </a:r>
                      <a:endParaRPr lang="en-US" sz="95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1927118"/>
                  </a:ext>
                </a:extLst>
              </a:tr>
            </a:tbl>
          </a:graphicData>
        </a:graphic>
      </p:graphicFrame>
      <p:sp>
        <p:nvSpPr>
          <p:cNvPr id="8" name="Title 7">
            <a:extLst>
              <a:ext uri="{FF2B5EF4-FFF2-40B4-BE49-F238E27FC236}">
                <a16:creationId xmlns:a16="http://schemas.microsoft.com/office/drawing/2014/main" id="{0FD067B2-25B3-36A1-F70E-8D965408F3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sz="2800" dirty="0">
                <a:solidFill>
                  <a:srgbClr val="000000"/>
                </a:solidFill>
                <a:latin typeface="Arial" panose="020B0604020202020204" pitchFamily="34" charset="0"/>
              </a:rPr>
              <a:t>A broad range of policy instruments have been implemented to decarbonize cement manufacturing</a:t>
            </a:r>
            <a:endParaRPr lang="en-US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824890251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DEE5AE9A-785C-13A4-1E9F-6C8BC2869FF5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92" imgH="591" progId="TCLayout.ActiveDocument.1">
                  <p:embed/>
                </p:oleObj>
              </mc:Choice>
              <mc:Fallback>
                <p:oleObj name="think-cell Slide" r:id="rId5" imgW="592" imgH="591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EE5AE9A-785C-13A4-1E9F-6C8BC2869FF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66" name="Rectangle: Rounded Corners 1065">
            <a:extLst>
              <a:ext uri="{FF2B5EF4-FFF2-40B4-BE49-F238E27FC236}">
                <a16:creationId xmlns:a16="http://schemas.microsoft.com/office/drawing/2014/main" id="{ED715DE5-B06A-AAD3-542C-DD3E92AC867B}"/>
              </a:ext>
            </a:extLst>
          </p:cNvPr>
          <p:cNvSpPr/>
          <p:nvPr/>
        </p:nvSpPr>
        <p:spPr bwMode="gray">
          <a:xfrm>
            <a:off x="6831344" y="1795449"/>
            <a:ext cx="2178995" cy="206319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000">
                <a:solidFill>
                  <a:schemeClr val="tx1"/>
                </a:solidFill>
              </a:rPr>
              <a:t>2023: 71 MtCO</a:t>
            </a:r>
            <a:r>
              <a:rPr lang="en-US" sz="1000" baseline="-25000">
                <a:solidFill>
                  <a:schemeClr val="tx1"/>
                </a:solidFill>
              </a:rPr>
              <a:t>2</a:t>
            </a:r>
            <a:r>
              <a:rPr lang="en-US" sz="1000">
                <a:solidFill>
                  <a:schemeClr val="tx1"/>
                </a:solidFill>
              </a:rPr>
              <a:t>    World Rank: 3</a:t>
            </a:r>
            <a:r>
              <a:rPr lang="en-US" sz="1000" baseline="30000">
                <a:solidFill>
                  <a:schemeClr val="tx1"/>
                </a:solidFill>
              </a:rPr>
              <a:t>rd</a:t>
            </a:r>
            <a:r>
              <a:rPr lang="en-US" sz="100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73CE1D30-3807-8E4A-4DC3-A3E77A52B92C}"/>
              </a:ext>
            </a:extLst>
          </p:cNvPr>
          <p:cNvSpPr>
            <a:spLocks noGrp="1"/>
          </p:cNvSpPr>
          <p:nvPr>
            <p:ph type="title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lIns="91440" tIns="0" rIns="91440" bIns="45720" anchor="t">
            <a:noAutofit/>
          </a:bodyPr>
          <a:lstStyle/>
          <a:p>
            <a:r>
              <a:rPr lang="en-US" dirty="0"/>
              <a:t>U.S., China, and EU + UK have deployed policies across the full carrots-sticks spectrum to incentivize cement decarbonization</a:t>
            </a:r>
            <a:endParaRPr lang="en-US" dirty="0">
              <a:cs typeface="Arial"/>
            </a:endParaRP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B8514101-33D0-C8BA-13F7-ED420AE6DBF5}"/>
              </a:ext>
            </a:extLst>
          </p:cNvPr>
          <p:cNvSpPr/>
          <p:nvPr/>
        </p:nvSpPr>
        <p:spPr bwMode="gray">
          <a:xfrm>
            <a:off x="787660" y="2165936"/>
            <a:ext cx="875948" cy="486490"/>
          </a:xfrm>
          <a:prstGeom prst="roundRect">
            <a:avLst>
              <a:gd name="adj" fmla="val 3233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5725" algn="ctr">
              <a:buNone/>
            </a:pPr>
            <a:r>
              <a:rPr lang="en-US" sz="1200" b="1" dirty="0">
                <a:solidFill>
                  <a:schemeClr val="tx1"/>
                </a:solidFill>
              </a:rPr>
              <a:t>Push</a:t>
            </a:r>
          </a:p>
        </p:txBody>
      </p:sp>
      <p:sp>
        <p:nvSpPr>
          <p:cNvPr id="12" name="Isosceles Triangle 11">
            <a:extLst>
              <a:ext uri="{FF2B5EF4-FFF2-40B4-BE49-F238E27FC236}">
                <a16:creationId xmlns:a16="http://schemas.microsoft.com/office/drawing/2014/main" id="{11738C99-8791-FA98-6251-2E9D38540CDF}"/>
              </a:ext>
            </a:extLst>
          </p:cNvPr>
          <p:cNvSpPr/>
          <p:nvPr/>
        </p:nvSpPr>
        <p:spPr bwMode="gray">
          <a:xfrm rot="5400000">
            <a:off x="3940865" y="2358082"/>
            <a:ext cx="230657" cy="94463"/>
          </a:xfrm>
          <a:prstGeom prst="triangle">
            <a:avLst/>
          </a:prstGeom>
          <a:solidFill>
            <a:schemeClr val="accent2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CE335D5B-487F-8015-5403-CFBFEF97BB46}"/>
              </a:ext>
            </a:extLst>
          </p:cNvPr>
          <p:cNvSpPr/>
          <p:nvPr/>
        </p:nvSpPr>
        <p:spPr bwMode="gray">
          <a:xfrm>
            <a:off x="1663609" y="2060513"/>
            <a:ext cx="2278356" cy="708179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54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100">
                <a:solidFill>
                  <a:schemeClr val="bg1"/>
                </a:solidFill>
              </a:rPr>
              <a:t>Improve project economics of cement decarb tech (credits, grants, concessional finance).</a:t>
            </a: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4C863201-8661-C678-799E-6280832D4CE4}"/>
              </a:ext>
            </a:extLst>
          </p:cNvPr>
          <p:cNvSpPr/>
          <p:nvPr/>
        </p:nvSpPr>
        <p:spPr bwMode="gray">
          <a:xfrm>
            <a:off x="787660" y="2944783"/>
            <a:ext cx="875948" cy="486490"/>
          </a:xfrm>
          <a:prstGeom prst="roundRect">
            <a:avLst>
              <a:gd name="adj" fmla="val 3233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5725" algn="ctr">
              <a:buNone/>
            </a:pPr>
            <a:r>
              <a:rPr lang="en-US" sz="1200" b="1">
                <a:solidFill>
                  <a:schemeClr val="tx1"/>
                </a:solidFill>
              </a:rPr>
              <a:t>Pull</a:t>
            </a:r>
          </a:p>
        </p:txBody>
      </p:sp>
      <p:sp>
        <p:nvSpPr>
          <p:cNvPr id="17" name="Isosceles Triangle 16">
            <a:extLst>
              <a:ext uri="{FF2B5EF4-FFF2-40B4-BE49-F238E27FC236}">
                <a16:creationId xmlns:a16="http://schemas.microsoft.com/office/drawing/2014/main" id="{7F1E686F-3324-EA0E-340F-31128C6F8876}"/>
              </a:ext>
            </a:extLst>
          </p:cNvPr>
          <p:cNvSpPr/>
          <p:nvPr/>
        </p:nvSpPr>
        <p:spPr bwMode="gray">
          <a:xfrm rot="5400000">
            <a:off x="3940865" y="3136929"/>
            <a:ext cx="230657" cy="94463"/>
          </a:xfrm>
          <a:prstGeom prst="triangle">
            <a:avLst/>
          </a:prstGeom>
          <a:solidFill>
            <a:schemeClr val="accent2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1CFC7383-9D9C-E36C-A0DA-6D0924F8A9D2}"/>
              </a:ext>
            </a:extLst>
          </p:cNvPr>
          <p:cNvSpPr/>
          <p:nvPr/>
        </p:nvSpPr>
        <p:spPr bwMode="gray">
          <a:xfrm>
            <a:off x="787660" y="3723630"/>
            <a:ext cx="875948" cy="486490"/>
          </a:xfrm>
          <a:prstGeom prst="roundRect">
            <a:avLst>
              <a:gd name="adj" fmla="val 3233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5725" algn="ctr">
              <a:buNone/>
            </a:pPr>
            <a:r>
              <a:rPr lang="en-US" sz="1200" b="1">
                <a:solidFill>
                  <a:schemeClr val="tx1"/>
                </a:solidFill>
              </a:rPr>
              <a:t>System </a:t>
            </a:r>
          </a:p>
          <a:p>
            <a:pPr marL="85725" algn="ctr">
              <a:buNone/>
            </a:pPr>
            <a:r>
              <a:rPr lang="en-US" sz="1200" b="1">
                <a:solidFill>
                  <a:schemeClr val="tx1"/>
                </a:solidFill>
              </a:rPr>
              <a:t>enablers</a:t>
            </a:r>
          </a:p>
        </p:txBody>
      </p:sp>
      <p:sp>
        <p:nvSpPr>
          <p:cNvPr id="20" name="Isosceles Triangle 19">
            <a:extLst>
              <a:ext uri="{FF2B5EF4-FFF2-40B4-BE49-F238E27FC236}">
                <a16:creationId xmlns:a16="http://schemas.microsoft.com/office/drawing/2014/main" id="{9593D7A4-D502-CB63-EFC7-7564584DDB3C}"/>
              </a:ext>
            </a:extLst>
          </p:cNvPr>
          <p:cNvSpPr/>
          <p:nvPr/>
        </p:nvSpPr>
        <p:spPr bwMode="gray">
          <a:xfrm rot="5400000">
            <a:off x="3940865" y="3915776"/>
            <a:ext cx="230657" cy="94463"/>
          </a:xfrm>
          <a:prstGeom prst="triangle">
            <a:avLst/>
          </a:prstGeom>
          <a:solidFill>
            <a:schemeClr val="accent2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D81C1F91-517F-F0D1-35D6-EDD0FCD4C3E2}"/>
              </a:ext>
            </a:extLst>
          </p:cNvPr>
          <p:cNvSpPr/>
          <p:nvPr/>
        </p:nvSpPr>
        <p:spPr bwMode="gray">
          <a:xfrm>
            <a:off x="787660" y="4502477"/>
            <a:ext cx="875948" cy="486490"/>
          </a:xfrm>
          <a:prstGeom prst="roundRect">
            <a:avLst>
              <a:gd name="adj" fmla="val 3233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5725" algn="ctr">
              <a:buNone/>
            </a:pPr>
            <a:r>
              <a:rPr lang="en-US" sz="1200" b="1">
                <a:solidFill>
                  <a:schemeClr val="tx1"/>
                </a:solidFill>
              </a:rPr>
              <a:t>Penalize</a:t>
            </a:r>
          </a:p>
        </p:txBody>
      </p:sp>
      <p:sp>
        <p:nvSpPr>
          <p:cNvPr id="23" name="Isosceles Triangle 22">
            <a:extLst>
              <a:ext uri="{FF2B5EF4-FFF2-40B4-BE49-F238E27FC236}">
                <a16:creationId xmlns:a16="http://schemas.microsoft.com/office/drawing/2014/main" id="{5E47B38B-C5B4-4BA7-C44C-7C51E7B27DFA}"/>
              </a:ext>
            </a:extLst>
          </p:cNvPr>
          <p:cNvSpPr/>
          <p:nvPr/>
        </p:nvSpPr>
        <p:spPr bwMode="gray">
          <a:xfrm rot="5400000">
            <a:off x="3940865" y="4694623"/>
            <a:ext cx="230657" cy="94463"/>
          </a:xfrm>
          <a:prstGeom prst="triangle">
            <a:avLst/>
          </a:prstGeom>
          <a:solidFill>
            <a:schemeClr val="accent2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1319C6C9-C2D9-30C5-3F14-C171527A4EE3}"/>
              </a:ext>
            </a:extLst>
          </p:cNvPr>
          <p:cNvSpPr/>
          <p:nvPr/>
        </p:nvSpPr>
        <p:spPr bwMode="gray">
          <a:xfrm>
            <a:off x="787660" y="5281325"/>
            <a:ext cx="875948" cy="486490"/>
          </a:xfrm>
          <a:prstGeom prst="roundRect">
            <a:avLst>
              <a:gd name="adj" fmla="val 3233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5725" algn="ctr">
              <a:buNone/>
            </a:pPr>
            <a:r>
              <a:rPr lang="en-US" sz="1200" b="1">
                <a:solidFill>
                  <a:schemeClr val="tx1"/>
                </a:solidFill>
              </a:rPr>
              <a:t>Prohibit</a:t>
            </a:r>
          </a:p>
        </p:txBody>
      </p:sp>
      <p:sp>
        <p:nvSpPr>
          <p:cNvPr id="26" name="Isosceles Triangle 25">
            <a:extLst>
              <a:ext uri="{FF2B5EF4-FFF2-40B4-BE49-F238E27FC236}">
                <a16:creationId xmlns:a16="http://schemas.microsoft.com/office/drawing/2014/main" id="{FDF0F0D0-A080-767E-0BF1-7AE9265D1A1F}"/>
              </a:ext>
            </a:extLst>
          </p:cNvPr>
          <p:cNvSpPr/>
          <p:nvPr/>
        </p:nvSpPr>
        <p:spPr bwMode="gray">
          <a:xfrm rot="5400000">
            <a:off x="3940865" y="5473471"/>
            <a:ext cx="230657" cy="94463"/>
          </a:xfrm>
          <a:prstGeom prst="triangle">
            <a:avLst/>
          </a:prstGeom>
          <a:solidFill>
            <a:schemeClr val="accent2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41" name="Rectangle: Rounded Corners 40">
            <a:extLst>
              <a:ext uri="{FF2B5EF4-FFF2-40B4-BE49-F238E27FC236}">
                <a16:creationId xmlns:a16="http://schemas.microsoft.com/office/drawing/2014/main" id="{93376DAB-22DC-C5D5-1428-C16529BEDAC5}"/>
              </a:ext>
            </a:extLst>
          </p:cNvPr>
          <p:cNvSpPr/>
          <p:nvPr/>
        </p:nvSpPr>
        <p:spPr bwMode="gray">
          <a:xfrm>
            <a:off x="1663609" y="2833306"/>
            <a:ext cx="2278356" cy="708179"/>
          </a:xfrm>
          <a:prstGeom prst="rect">
            <a:avLst/>
          </a:prstGeom>
          <a:solidFill>
            <a:srgbClr val="3BB0E1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54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100">
                <a:solidFill>
                  <a:schemeClr val="bg1"/>
                </a:solidFill>
              </a:rPr>
              <a:t>Incentivize demand via procurement, disclosure, or embodied carbon rules.</a:t>
            </a:r>
          </a:p>
        </p:txBody>
      </p:sp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352E106E-DAE3-46B6-28FA-D8F86178E180}"/>
              </a:ext>
            </a:extLst>
          </p:cNvPr>
          <p:cNvSpPr/>
          <p:nvPr/>
        </p:nvSpPr>
        <p:spPr bwMode="gray">
          <a:xfrm>
            <a:off x="1663608" y="3612154"/>
            <a:ext cx="2286771" cy="708180"/>
          </a:xfrm>
          <a:prstGeom prst="rect">
            <a:avLst/>
          </a:prstGeom>
          <a:solidFill>
            <a:srgbClr val="78C6E6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54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100">
                <a:solidFill>
                  <a:schemeClr val="tx1"/>
                </a:solidFill>
              </a:rPr>
              <a:t>Remove barriers via standards, codes, or infrastructure, to allow for new materials and supply chains.</a:t>
            </a:r>
          </a:p>
        </p:txBody>
      </p:sp>
      <p:sp>
        <p:nvSpPr>
          <p:cNvPr id="43" name="Rectangle: Rounded Corners 42">
            <a:extLst>
              <a:ext uri="{FF2B5EF4-FFF2-40B4-BE49-F238E27FC236}">
                <a16:creationId xmlns:a16="http://schemas.microsoft.com/office/drawing/2014/main" id="{6F70ED7B-6011-C230-6583-A82E89714196}"/>
              </a:ext>
            </a:extLst>
          </p:cNvPr>
          <p:cNvSpPr/>
          <p:nvPr/>
        </p:nvSpPr>
        <p:spPr bwMode="gray">
          <a:xfrm>
            <a:off x="1663609" y="4375188"/>
            <a:ext cx="2278356" cy="702125"/>
          </a:xfrm>
          <a:prstGeom prst="rect">
            <a:avLst/>
          </a:prstGeom>
          <a:solidFill>
            <a:srgbClr val="BDDFED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54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100">
                <a:solidFill>
                  <a:schemeClr val="tx1"/>
                </a:solidFill>
              </a:rPr>
              <a:t>Internalize externalities by raising costs or removing negative existing incentives.</a:t>
            </a:r>
          </a:p>
        </p:txBody>
      </p:sp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085EB650-80D7-E8A4-C248-113D7A200D12}"/>
              </a:ext>
            </a:extLst>
          </p:cNvPr>
          <p:cNvSpPr/>
          <p:nvPr/>
        </p:nvSpPr>
        <p:spPr bwMode="gray">
          <a:xfrm>
            <a:off x="1663609" y="5169849"/>
            <a:ext cx="2278356" cy="702124"/>
          </a:xfrm>
          <a:prstGeom prst="rect">
            <a:avLst/>
          </a:prstGeom>
          <a:solidFill>
            <a:srgbClr val="F2F2F2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54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100">
                <a:solidFill>
                  <a:schemeClr val="tx1"/>
                </a:solidFill>
              </a:rPr>
              <a:t>Legal bans or caps on fuels, clinker, or emissions.</a:t>
            </a:r>
          </a:p>
        </p:txBody>
      </p:sp>
      <p:pic>
        <p:nvPicPr>
          <p:cNvPr id="1030" name="Picture 6" descr="Flag of China - Wikipedia">
            <a:extLst>
              <a:ext uri="{FF2B5EF4-FFF2-40B4-BE49-F238E27FC236}">
                <a16:creationId xmlns:a16="http://schemas.microsoft.com/office/drawing/2014/main" id="{F7A823A7-84AD-B20C-2E26-B8BAC6A951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9361337" y="1454800"/>
            <a:ext cx="309250" cy="206165"/>
          </a:xfrm>
          <a:prstGeom prst="ellipse">
            <a:avLst/>
          </a:prstGeom>
          <a:noFill/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46" name="TextBox 1045">
            <a:extLst>
              <a:ext uri="{FF2B5EF4-FFF2-40B4-BE49-F238E27FC236}">
                <a16:creationId xmlns:a16="http://schemas.microsoft.com/office/drawing/2014/main" id="{721B2EE1-CE9A-1588-4394-70BE7253395A}"/>
              </a:ext>
            </a:extLst>
          </p:cNvPr>
          <p:cNvSpPr txBox="1"/>
          <p:nvPr/>
        </p:nvSpPr>
        <p:spPr bwMode="gray">
          <a:xfrm>
            <a:off x="4184644" y="2065982"/>
            <a:ext cx="2347393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/>
          <a:p>
            <a:pPr marL="171450" indent="-17145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en-US" sz="1050" dirty="0"/>
              <a:t>IRA 45Q </a:t>
            </a:r>
            <a:r>
              <a:rPr lang="en-US" sz="1050" b="1" dirty="0"/>
              <a:t>tax credit for CCS </a:t>
            </a:r>
            <a:r>
              <a:rPr lang="en-US" sz="1050" dirty="0"/>
              <a:t>since 2023, preserved under OBBBA.</a:t>
            </a:r>
          </a:p>
        </p:txBody>
      </p:sp>
      <p:sp>
        <p:nvSpPr>
          <p:cNvPr id="1047" name="TextBox 1046">
            <a:extLst>
              <a:ext uri="{FF2B5EF4-FFF2-40B4-BE49-F238E27FC236}">
                <a16:creationId xmlns:a16="http://schemas.microsoft.com/office/drawing/2014/main" id="{134791B1-5FC0-CFC2-1F9A-1E891493AEBF}"/>
              </a:ext>
            </a:extLst>
          </p:cNvPr>
          <p:cNvSpPr txBox="1"/>
          <p:nvPr/>
        </p:nvSpPr>
        <p:spPr bwMode="gray">
          <a:xfrm>
            <a:off x="6800265" y="2065982"/>
            <a:ext cx="2338611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 dirty="0"/>
              <a:t>Innovation Fund: </a:t>
            </a:r>
            <a:r>
              <a:rPr lang="en-US" i="0" dirty="0"/>
              <a:t>16 cement projects have been funded.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i="0" dirty="0"/>
              <a:t>Carbon </a:t>
            </a:r>
            <a:r>
              <a:rPr lang="en-US" b="1" i="0" dirty="0" err="1"/>
              <a:t>CfD</a:t>
            </a:r>
            <a:r>
              <a:rPr lang="en-US" b="1" i="0" dirty="0"/>
              <a:t> pilot.</a:t>
            </a:r>
            <a:r>
              <a:rPr lang="en-US" i="0" dirty="0"/>
              <a:t> </a:t>
            </a:r>
          </a:p>
        </p:txBody>
      </p:sp>
      <p:sp>
        <p:nvSpPr>
          <p:cNvPr id="1048" name="TextBox 1047">
            <a:extLst>
              <a:ext uri="{FF2B5EF4-FFF2-40B4-BE49-F238E27FC236}">
                <a16:creationId xmlns:a16="http://schemas.microsoft.com/office/drawing/2014/main" id="{C42464EB-A23C-28FE-2E48-FFD6F944CF96}"/>
              </a:ext>
            </a:extLst>
          </p:cNvPr>
          <p:cNvSpPr txBox="1"/>
          <p:nvPr/>
        </p:nvSpPr>
        <p:spPr bwMode="gray">
          <a:xfrm>
            <a:off x="9406910" y="2065982"/>
            <a:ext cx="2318319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 dirty="0"/>
              <a:t>Green Credit Guidelines </a:t>
            </a:r>
            <a:r>
              <a:rPr lang="en-US" i="0" dirty="0"/>
              <a:t>(updated 2021). Banks prioritize lending to green investments including green cement. </a:t>
            </a:r>
          </a:p>
        </p:txBody>
      </p:sp>
      <p:sp>
        <p:nvSpPr>
          <p:cNvPr id="1049" name="TextBox 1048">
            <a:extLst>
              <a:ext uri="{FF2B5EF4-FFF2-40B4-BE49-F238E27FC236}">
                <a16:creationId xmlns:a16="http://schemas.microsoft.com/office/drawing/2014/main" id="{F484A983-BC46-D5FD-10CA-C2166D66BF13}"/>
              </a:ext>
            </a:extLst>
          </p:cNvPr>
          <p:cNvSpPr txBox="1"/>
          <p:nvPr/>
        </p:nvSpPr>
        <p:spPr bwMode="gray">
          <a:xfrm>
            <a:off x="4184644" y="2833307"/>
            <a:ext cx="2347393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/>
              <a:t>Buy Clean </a:t>
            </a:r>
            <a:r>
              <a:rPr lang="en-US" i="0"/>
              <a:t>(federal/state) in 2021.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i="0"/>
              <a:t>Public procurement guarantees demand. Federal canceled in 2025.</a:t>
            </a:r>
          </a:p>
        </p:txBody>
      </p:sp>
      <p:sp>
        <p:nvSpPr>
          <p:cNvPr id="1050" name="TextBox 1049">
            <a:extLst>
              <a:ext uri="{FF2B5EF4-FFF2-40B4-BE49-F238E27FC236}">
                <a16:creationId xmlns:a16="http://schemas.microsoft.com/office/drawing/2014/main" id="{BE023418-92E6-1B64-EFEC-B71BE72CB010}"/>
              </a:ext>
            </a:extLst>
          </p:cNvPr>
          <p:cNvSpPr txBox="1"/>
          <p:nvPr/>
        </p:nvSpPr>
        <p:spPr bwMode="gray">
          <a:xfrm>
            <a:off x="6800265" y="2833307"/>
            <a:ext cx="2338611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National Embodied Carbon Disclosures (e.g., France RE2020) binding since 2021. Creates demand for verified low-carb cement.</a:t>
            </a:r>
          </a:p>
        </p:txBody>
      </p:sp>
      <p:sp>
        <p:nvSpPr>
          <p:cNvPr id="1051" name="TextBox 1050">
            <a:extLst>
              <a:ext uri="{FF2B5EF4-FFF2-40B4-BE49-F238E27FC236}">
                <a16:creationId xmlns:a16="http://schemas.microsoft.com/office/drawing/2014/main" id="{8D4118BC-797A-7283-7B47-56AF53F103B3}"/>
              </a:ext>
            </a:extLst>
          </p:cNvPr>
          <p:cNvSpPr txBox="1"/>
          <p:nvPr/>
        </p:nvSpPr>
        <p:spPr bwMode="gray">
          <a:xfrm>
            <a:off x="9406910" y="2833307"/>
            <a:ext cx="2318319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GB/T Green Building Code (MOHURD ’17+, revised ’20).</a:t>
            </a:r>
            <a:r>
              <a:rPr lang="en-US" b="1" i="0"/>
              <a:t> Green materials in public projects. Pulls low-carb cement.</a:t>
            </a:r>
          </a:p>
        </p:txBody>
      </p:sp>
      <p:sp>
        <p:nvSpPr>
          <p:cNvPr id="1052" name="TextBox 1051">
            <a:extLst>
              <a:ext uri="{FF2B5EF4-FFF2-40B4-BE49-F238E27FC236}">
                <a16:creationId xmlns:a16="http://schemas.microsoft.com/office/drawing/2014/main" id="{5444E971-1111-9B10-AF38-F6A3A2B33013}"/>
              </a:ext>
            </a:extLst>
          </p:cNvPr>
          <p:cNvSpPr txBox="1"/>
          <p:nvPr/>
        </p:nvSpPr>
        <p:spPr bwMode="gray">
          <a:xfrm>
            <a:off x="4184644" y="3612154"/>
            <a:ext cx="2347393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States’ </a:t>
            </a:r>
            <a:r>
              <a:rPr lang="en-US" b="1" i="0"/>
              <a:t>DOT adoption of ASTM C1157</a:t>
            </a:r>
            <a:r>
              <a:rPr lang="en-US" i="0"/>
              <a:t> (Performance Cement Spec). Removes prescriptive clinker limits.</a:t>
            </a:r>
          </a:p>
        </p:txBody>
      </p:sp>
      <p:sp>
        <p:nvSpPr>
          <p:cNvPr id="1053" name="TextBox 1052">
            <a:extLst>
              <a:ext uri="{FF2B5EF4-FFF2-40B4-BE49-F238E27FC236}">
                <a16:creationId xmlns:a16="http://schemas.microsoft.com/office/drawing/2014/main" id="{2D73AADA-50F7-7FA4-DF6B-E6DDE0489B2F}"/>
              </a:ext>
            </a:extLst>
          </p:cNvPr>
          <p:cNvSpPr txBox="1"/>
          <p:nvPr/>
        </p:nvSpPr>
        <p:spPr bwMode="gray">
          <a:xfrm>
            <a:off x="6800265" y="3612154"/>
            <a:ext cx="2338611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EN 197-5 Standard – CEN 2021. Active. </a:t>
            </a:r>
            <a:r>
              <a:rPr lang="en-US" b="1" i="0"/>
              <a:t>Approves calcined clay (LC3) blends</a:t>
            </a:r>
            <a:r>
              <a:rPr lang="en-US" i="0"/>
              <a:t>, enables clinker substitution.</a:t>
            </a:r>
          </a:p>
        </p:txBody>
      </p:sp>
      <p:sp>
        <p:nvSpPr>
          <p:cNvPr id="1054" name="TextBox 1053">
            <a:extLst>
              <a:ext uri="{FF2B5EF4-FFF2-40B4-BE49-F238E27FC236}">
                <a16:creationId xmlns:a16="http://schemas.microsoft.com/office/drawing/2014/main" id="{CBEEB3D3-DE5D-6D61-AD84-9C1A7CE07504}"/>
              </a:ext>
            </a:extLst>
          </p:cNvPr>
          <p:cNvSpPr txBox="1"/>
          <p:nvPr/>
        </p:nvSpPr>
        <p:spPr bwMode="gray">
          <a:xfrm>
            <a:off x="9406910" y="3612154"/>
            <a:ext cx="2318319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/>
              <a:t>GB 175-2023 and related SCM specs </a:t>
            </a:r>
            <a:r>
              <a:rPr lang="en-US" i="0"/>
              <a:t>(GB/T 1596; GB/T 18046) legally define types and allow lower-clinker compositions.</a:t>
            </a:r>
          </a:p>
        </p:txBody>
      </p:sp>
      <p:sp>
        <p:nvSpPr>
          <p:cNvPr id="1055" name="TextBox 1054">
            <a:extLst>
              <a:ext uri="{FF2B5EF4-FFF2-40B4-BE49-F238E27FC236}">
                <a16:creationId xmlns:a16="http://schemas.microsoft.com/office/drawing/2014/main" id="{7530A71A-CFA2-31CA-C6CE-BBCB527D1AF0}"/>
              </a:ext>
            </a:extLst>
          </p:cNvPr>
          <p:cNvSpPr txBox="1"/>
          <p:nvPr/>
        </p:nvSpPr>
        <p:spPr bwMode="gray">
          <a:xfrm>
            <a:off x="4184644" y="4375188"/>
            <a:ext cx="2347393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/>
              <a:t>California Cap-and-Trade Program </a:t>
            </a:r>
            <a:r>
              <a:rPr lang="en-US" i="0"/>
              <a:t>(CARB, since 2013). Impact: Adds ~$2 to $35/tCO₂ to clinker cost.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b="1" i="0"/>
              <a:t>RGGI C&amp;T: </a:t>
            </a:r>
            <a:r>
              <a:rPr lang="en-US" i="0"/>
              <a:t>$1.5B revenues in ’24.</a:t>
            </a:r>
          </a:p>
        </p:txBody>
      </p:sp>
      <p:sp>
        <p:nvSpPr>
          <p:cNvPr id="1056" name="TextBox 1055">
            <a:extLst>
              <a:ext uri="{FF2B5EF4-FFF2-40B4-BE49-F238E27FC236}">
                <a16:creationId xmlns:a16="http://schemas.microsoft.com/office/drawing/2014/main" id="{58B82D98-D749-0A42-B957-599D4EB3B74C}"/>
              </a:ext>
            </a:extLst>
          </p:cNvPr>
          <p:cNvSpPr txBox="1"/>
          <p:nvPr/>
        </p:nvSpPr>
        <p:spPr bwMode="gray">
          <a:xfrm>
            <a:off x="6800265" y="4375188"/>
            <a:ext cx="2338611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 dirty="0"/>
              <a:t>EU ETS Phase IV and CBAM phase-in 2023-26.</a:t>
            </a:r>
            <a:r>
              <a:rPr lang="en-US" i="0" dirty="0"/>
              <a:t> Tightens free allocation; border tariff raises cost of carbon-intensive imports.</a:t>
            </a:r>
          </a:p>
        </p:txBody>
      </p:sp>
      <p:sp>
        <p:nvSpPr>
          <p:cNvPr id="1057" name="TextBox 1056">
            <a:extLst>
              <a:ext uri="{FF2B5EF4-FFF2-40B4-BE49-F238E27FC236}">
                <a16:creationId xmlns:a16="http://schemas.microsoft.com/office/drawing/2014/main" id="{D7E57846-EE7C-2DDD-6F4E-AC14472AD924}"/>
              </a:ext>
            </a:extLst>
          </p:cNvPr>
          <p:cNvSpPr txBox="1"/>
          <p:nvPr/>
        </p:nvSpPr>
        <p:spPr bwMode="gray">
          <a:xfrm>
            <a:off x="9406910" y="4375188"/>
            <a:ext cx="2318319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National ETS </a:t>
            </a:r>
            <a:r>
              <a:rPr lang="en-US" b="1" i="0"/>
              <a:t>expansion to cement; first compliance end of 2025.</a:t>
            </a:r>
            <a:r>
              <a:rPr lang="en-US" i="0"/>
              <a:t> Absolute caps signaled for 2027.</a:t>
            </a:r>
          </a:p>
        </p:txBody>
      </p:sp>
      <p:sp>
        <p:nvSpPr>
          <p:cNvPr id="1058" name="TextBox 1057">
            <a:extLst>
              <a:ext uri="{FF2B5EF4-FFF2-40B4-BE49-F238E27FC236}">
                <a16:creationId xmlns:a16="http://schemas.microsoft.com/office/drawing/2014/main" id="{C00990E4-CF95-B91E-833D-1AB77BF4AA3D}"/>
              </a:ext>
            </a:extLst>
          </p:cNvPr>
          <p:cNvSpPr txBox="1"/>
          <p:nvPr/>
        </p:nvSpPr>
        <p:spPr bwMode="gray">
          <a:xfrm>
            <a:off x="4184644" y="5169849"/>
            <a:ext cx="2347393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Colorado </a:t>
            </a:r>
            <a:r>
              <a:rPr lang="en-US" b="1" i="0"/>
              <a:t>DOT GWP caps for cement and concrete</a:t>
            </a:r>
            <a:r>
              <a:rPr lang="en-US" i="0"/>
              <a:t>, Jan. 1, 2025; applies to projects with construction on or after July 1, 2025.</a:t>
            </a:r>
          </a:p>
        </p:txBody>
      </p:sp>
      <p:sp>
        <p:nvSpPr>
          <p:cNvPr id="1059" name="TextBox 1058">
            <a:extLst>
              <a:ext uri="{FF2B5EF4-FFF2-40B4-BE49-F238E27FC236}">
                <a16:creationId xmlns:a16="http://schemas.microsoft.com/office/drawing/2014/main" id="{CC1890CF-E28B-6123-1E46-9497F341A921}"/>
              </a:ext>
            </a:extLst>
          </p:cNvPr>
          <p:cNvSpPr txBox="1"/>
          <p:nvPr/>
        </p:nvSpPr>
        <p:spPr bwMode="gray">
          <a:xfrm>
            <a:off x="6800265" y="5169849"/>
            <a:ext cx="2338611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UK coal phase-out (BEIS, binding 2025). </a:t>
            </a:r>
            <a:r>
              <a:rPr lang="en-US" b="1" i="0"/>
              <a:t>Cement kilns must shift away from coal fuels.</a:t>
            </a:r>
          </a:p>
        </p:txBody>
      </p:sp>
      <p:sp>
        <p:nvSpPr>
          <p:cNvPr id="1060" name="TextBox 1059">
            <a:extLst>
              <a:ext uri="{FF2B5EF4-FFF2-40B4-BE49-F238E27FC236}">
                <a16:creationId xmlns:a16="http://schemas.microsoft.com/office/drawing/2014/main" id="{33FE1059-612D-A2C3-490A-6E0C3487A851}"/>
              </a:ext>
            </a:extLst>
          </p:cNvPr>
          <p:cNvSpPr txBox="1"/>
          <p:nvPr/>
        </p:nvSpPr>
        <p:spPr bwMode="gray">
          <a:xfrm>
            <a:off x="9406910" y="5169849"/>
            <a:ext cx="2318319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 dirty="0"/>
              <a:t>No new clinker capacity and strict capacity replacement (2024).</a:t>
            </a:r>
            <a:r>
              <a:rPr lang="en-US" i="0" dirty="0"/>
              <a:t> Tougher replacement ratios (e.g., ~2:1 in air-polluted regions).</a:t>
            </a:r>
          </a:p>
        </p:txBody>
      </p:sp>
      <p:sp>
        <p:nvSpPr>
          <p:cNvPr id="1065" name="Rectangle: Rounded Corners 1064">
            <a:extLst>
              <a:ext uri="{FF2B5EF4-FFF2-40B4-BE49-F238E27FC236}">
                <a16:creationId xmlns:a16="http://schemas.microsoft.com/office/drawing/2014/main" id="{D4283EFA-9CF7-EBFD-F1B5-F4656D2A48FA}"/>
              </a:ext>
            </a:extLst>
          </p:cNvPr>
          <p:cNvSpPr/>
          <p:nvPr/>
        </p:nvSpPr>
        <p:spPr bwMode="gray">
          <a:xfrm>
            <a:off x="4236003" y="1795449"/>
            <a:ext cx="2321734" cy="206319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000">
                <a:solidFill>
                  <a:schemeClr val="tx1"/>
                </a:solidFill>
              </a:rPr>
              <a:t>2023: 40 MtCO</a:t>
            </a:r>
            <a:r>
              <a:rPr lang="en-US" sz="1000" baseline="-25000">
                <a:solidFill>
                  <a:schemeClr val="tx1"/>
                </a:solidFill>
              </a:rPr>
              <a:t>2</a:t>
            </a:r>
            <a:r>
              <a:rPr lang="en-US" sz="1000">
                <a:solidFill>
                  <a:schemeClr val="tx1"/>
                </a:solidFill>
              </a:rPr>
              <a:t>    World Rank: 5</a:t>
            </a:r>
            <a:r>
              <a:rPr lang="en-US" sz="1000" baseline="30000">
                <a:solidFill>
                  <a:schemeClr val="tx1"/>
                </a:solidFill>
              </a:rPr>
              <a:t>th</a:t>
            </a:r>
            <a:r>
              <a:rPr lang="en-US" sz="1000">
                <a:solidFill>
                  <a:schemeClr val="tx1"/>
                </a:solidFill>
              </a:rPr>
              <a:t> </a:t>
            </a:r>
          </a:p>
        </p:txBody>
      </p:sp>
      <p:pic>
        <p:nvPicPr>
          <p:cNvPr id="53" name="Picture 52">
            <a:extLst>
              <a:ext uri="{FF2B5EF4-FFF2-40B4-BE49-F238E27FC236}">
                <a16:creationId xmlns:a16="http://schemas.microsoft.com/office/drawing/2014/main" id="{8948773B-841E-8A5A-1519-9EB2EE2CE1DE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116518" y="1454800"/>
            <a:ext cx="309250" cy="206165"/>
          </a:xfrm>
          <a:prstGeom prst="ellipse">
            <a:avLst/>
          </a:prstGeom>
          <a:effectLst/>
        </p:spPr>
      </p:pic>
      <p:sp>
        <p:nvSpPr>
          <p:cNvPr id="1067" name="Rectangle: Rounded Corners 1066">
            <a:extLst>
              <a:ext uri="{FF2B5EF4-FFF2-40B4-BE49-F238E27FC236}">
                <a16:creationId xmlns:a16="http://schemas.microsoft.com/office/drawing/2014/main" id="{6343E508-3520-22E3-BEF4-B218DFFA8998}"/>
              </a:ext>
            </a:extLst>
          </p:cNvPr>
          <p:cNvSpPr/>
          <p:nvPr/>
        </p:nvSpPr>
        <p:spPr bwMode="gray">
          <a:xfrm>
            <a:off x="9489969" y="1795449"/>
            <a:ext cx="2157421" cy="206319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000">
                <a:solidFill>
                  <a:schemeClr val="tx1"/>
                </a:solidFill>
              </a:rPr>
              <a:t>2023: 718 MtCO</a:t>
            </a:r>
            <a:r>
              <a:rPr lang="en-US" sz="1000" baseline="-25000">
                <a:solidFill>
                  <a:schemeClr val="tx1"/>
                </a:solidFill>
              </a:rPr>
              <a:t>2</a:t>
            </a:r>
            <a:r>
              <a:rPr lang="en-US" sz="1000">
                <a:solidFill>
                  <a:schemeClr val="tx1"/>
                </a:solidFill>
              </a:rPr>
              <a:t>    World Rank: 1</a:t>
            </a:r>
            <a:r>
              <a:rPr lang="en-US" sz="1000" baseline="30000">
                <a:solidFill>
                  <a:schemeClr val="tx1"/>
                </a:solidFill>
              </a:rPr>
              <a:t>st</a:t>
            </a:r>
            <a:r>
              <a:rPr lang="en-US" sz="1000">
                <a:solidFill>
                  <a:schemeClr val="tx1"/>
                </a:solidFill>
              </a:rPr>
              <a:t>  </a:t>
            </a:r>
          </a:p>
        </p:txBody>
      </p:sp>
      <p:grpSp>
        <p:nvGrpSpPr>
          <p:cNvPr id="1119" name="Group 1118">
            <a:extLst>
              <a:ext uri="{FF2B5EF4-FFF2-40B4-BE49-F238E27FC236}">
                <a16:creationId xmlns:a16="http://schemas.microsoft.com/office/drawing/2014/main" id="{7E614444-E7BE-70FE-4173-7BE3432829F3}"/>
              </a:ext>
            </a:extLst>
          </p:cNvPr>
          <p:cNvGrpSpPr/>
          <p:nvPr/>
        </p:nvGrpSpPr>
        <p:grpSpPr>
          <a:xfrm>
            <a:off x="6751698" y="1428501"/>
            <a:ext cx="429991" cy="233495"/>
            <a:chOff x="6997443" y="1428501"/>
            <a:chExt cx="429991" cy="233495"/>
          </a:xfrm>
          <a:effectLst/>
        </p:grpSpPr>
        <p:pic>
          <p:nvPicPr>
            <p:cNvPr id="1028" name="Picture 4" descr="Flag of Europe - Wikipedia">
              <a:extLst>
                <a:ext uri="{FF2B5EF4-FFF2-40B4-BE49-F238E27FC236}">
                  <a16:creationId xmlns:a16="http://schemas.microsoft.com/office/drawing/2014/main" id="{5F6B0C1C-6EED-2E81-CAA7-748986C927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97443" y="1453768"/>
              <a:ext cx="312343" cy="208228"/>
            </a:xfrm>
            <a:prstGeom prst="ellipse">
              <a:avLst/>
            </a:prstGeom>
            <a:noFill/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68" name="Picture 8" descr="Union Jack - Wikipedia">
              <a:extLst>
                <a:ext uri="{FF2B5EF4-FFF2-40B4-BE49-F238E27FC236}">
                  <a16:creationId xmlns:a16="http://schemas.microsoft.com/office/drawing/2014/main" id="{36CE4568-DC90-F3B9-3A29-B8AD63DAA2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33494" y="1428501"/>
              <a:ext cx="193940" cy="129293"/>
            </a:xfrm>
            <a:prstGeom prst="ellipse">
              <a:avLst/>
            </a:prstGeom>
            <a:noFill/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9" name="Rectangle: Rounded Corners 1068">
            <a:extLst>
              <a:ext uri="{FF2B5EF4-FFF2-40B4-BE49-F238E27FC236}">
                <a16:creationId xmlns:a16="http://schemas.microsoft.com/office/drawing/2014/main" id="{D87B64D0-BBA4-FA55-BB8E-8498FD320975}"/>
              </a:ext>
            </a:extLst>
          </p:cNvPr>
          <p:cNvSpPr/>
          <p:nvPr/>
        </p:nvSpPr>
        <p:spPr bwMode="gray">
          <a:xfrm>
            <a:off x="4484549" y="1490472"/>
            <a:ext cx="1753372" cy="206157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600" b="1" dirty="0">
                <a:solidFill>
                  <a:schemeClr val="tx1"/>
                </a:solidFill>
              </a:rPr>
              <a:t>United States</a:t>
            </a:r>
          </a:p>
        </p:txBody>
      </p:sp>
      <p:sp>
        <p:nvSpPr>
          <p:cNvPr id="1070" name="Rectangle: Rounded Corners 1069">
            <a:extLst>
              <a:ext uri="{FF2B5EF4-FFF2-40B4-BE49-F238E27FC236}">
                <a16:creationId xmlns:a16="http://schemas.microsoft.com/office/drawing/2014/main" id="{84F0A476-A20D-CFF3-A703-E7775731DAE4}"/>
              </a:ext>
            </a:extLst>
          </p:cNvPr>
          <p:cNvSpPr/>
          <p:nvPr/>
        </p:nvSpPr>
        <p:spPr bwMode="gray">
          <a:xfrm>
            <a:off x="7242550" y="1490472"/>
            <a:ext cx="1770906" cy="206157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600" b="1">
                <a:solidFill>
                  <a:schemeClr val="tx1"/>
                </a:solidFill>
              </a:rPr>
              <a:t>EU and UK</a:t>
            </a:r>
          </a:p>
        </p:txBody>
      </p:sp>
      <p:sp>
        <p:nvSpPr>
          <p:cNvPr id="1071" name="Rectangle: Rounded Corners 1070">
            <a:extLst>
              <a:ext uri="{FF2B5EF4-FFF2-40B4-BE49-F238E27FC236}">
                <a16:creationId xmlns:a16="http://schemas.microsoft.com/office/drawing/2014/main" id="{E73CE5F2-798D-132D-3EC6-D6F17AA561C2}"/>
              </a:ext>
            </a:extLst>
          </p:cNvPr>
          <p:cNvSpPr/>
          <p:nvPr/>
        </p:nvSpPr>
        <p:spPr bwMode="gray">
          <a:xfrm>
            <a:off x="9722322" y="1490472"/>
            <a:ext cx="1753372" cy="206157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600" b="1">
                <a:solidFill>
                  <a:schemeClr val="tx1"/>
                </a:solidFill>
              </a:rPr>
              <a:t>China</a:t>
            </a:r>
          </a:p>
        </p:txBody>
      </p:sp>
      <p:sp>
        <p:nvSpPr>
          <p:cNvPr id="1108" name="btfpNotesBox967513">
            <a:extLst>
              <a:ext uri="{FF2B5EF4-FFF2-40B4-BE49-F238E27FC236}">
                <a16:creationId xmlns:a16="http://schemas.microsoft.com/office/drawing/2014/main" id="{2807EF51-E164-581E-2162-1FB50901ED28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30199" y="6138039"/>
            <a:ext cx="9032435" cy="61555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dirty="0">
                <a:solidFill>
                  <a:srgbClr val="000000"/>
                </a:solidFill>
                <a:latin typeface="+mj-lt"/>
              </a:rPr>
              <a:t>Sources</a:t>
            </a:r>
            <a:r>
              <a:rPr lang="en-US" sz="800" dirty="0"/>
              <a:t> WEF, </a:t>
            </a:r>
            <a:r>
              <a:rPr lang="en-US" sz="800" dirty="0">
                <a:hlinkClick r:id="rId11"/>
              </a:rPr>
              <a:t>Industry NZ tracker</a:t>
            </a:r>
            <a:r>
              <a:rPr lang="en-US" sz="800" dirty="0"/>
              <a:t> (2023); EU, </a:t>
            </a:r>
            <a:r>
              <a:rPr lang="en-US" sz="800" dirty="0">
                <a:hlinkClick r:id="rId12"/>
              </a:rPr>
              <a:t>Innovation Fund</a:t>
            </a:r>
            <a:r>
              <a:rPr lang="en-US" sz="800" dirty="0"/>
              <a:t> (2024); EU, </a:t>
            </a:r>
            <a:r>
              <a:rPr lang="en-US" sz="800" dirty="0">
                <a:hlinkClick r:id="rId13"/>
              </a:rPr>
              <a:t>Net-Zero Industry Act</a:t>
            </a:r>
            <a:r>
              <a:rPr lang="en-US" sz="800" dirty="0"/>
              <a:t> (2024); EU, </a:t>
            </a:r>
            <a:r>
              <a:rPr lang="en-US" sz="800" dirty="0">
                <a:hlinkClick r:id="rId14"/>
              </a:rPr>
              <a:t>ETS</a:t>
            </a:r>
            <a:r>
              <a:rPr lang="en-US" sz="800" dirty="0"/>
              <a:t> (2024); ICAP, </a:t>
            </a:r>
            <a:r>
              <a:rPr lang="en-US" sz="800" dirty="0">
                <a:hlinkClick r:id="rId15"/>
              </a:rPr>
              <a:t>California ETS</a:t>
            </a:r>
            <a:r>
              <a:rPr lang="en-US" sz="800" dirty="0"/>
              <a:t> (2024); EU, </a:t>
            </a:r>
            <a:r>
              <a:rPr lang="en-US" sz="800" dirty="0">
                <a:hlinkClick r:id="rId16"/>
              </a:rPr>
              <a:t>CBAM</a:t>
            </a:r>
            <a:r>
              <a:rPr lang="en-US" sz="800" dirty="0"/>
              <a:t> (2024); </a:t>
            </a:r>
            <a:r>
              <a:rPr lang="en-US" sz="800" dirty="0">
                <a:hlinkClick r:id="rId17"/>
              </a:rPr>
              <a:t>GPP Pledge </a:t>
            </a:r>
            <a:r>
              <a:rPr lang="en-US" sz="800" dirty="0"/>
              <a:t>(2023); </a:t>
            </a:r>
            <a:br>
              <a:rPr lang="en-US" sz="800" dirty="0"/>
            </a:br>
            <a:r>
              <a:rPr lang="en-US" sz="800" dirty="0"/>
              <a:t>Office of Sustainability, </a:t>
            </a:r>
            <a:r>
              <a:rPr lang="en-US" sz="800" dirty="0">
                <a:hlinkClick r:id="rId18"/>
              </a:rPr>
              <a:t>Federal Buy Clean Initiative</a:t>
            </a:r>
            <a:r>
              <a:rPr lang="en-US" sz="800" dirty="0"/>
              <a:t> (2024); S&amp;P, </a:t>
            </a:r>
            <a:r>
              <a:rPr lang="en-US" sz="800" dirty="0">
                <a:hlinkClick r:id="rId19"/>
              </a:rPr>
              <a:t>IRA 45Q</a:t>
            </a:r>
            <a:r>
              <a:rPr lang="en-US" sz="800" dirty="0"/>
              <a:t> (2023); </a:t>
            </a:r>
            <a:r>
              <a:rPr lang="en-US" sz="800" dirty="0">
                <a:latin typeface="+mj-lt"/>
              </a:rPr>
              <a:t>EU; </a:t>
            </a:r>
            <a:r>
              <a:rPr lang="en-US" sz="800" dirty="0" err="1">
                <a:latin typeface="+mj-lt"/>
                <a:hlinkClick r:id="rId20"/>
              </a:rPr>
              <a:t>CCfDs</a:t>
            </a:r>
            <a:r>
              <a:rPr lang="en-US" sz="800" dirty="0">
                <a:latin typeface="+mj-lt"/>
              </a:rPr>
              <a:t> (2024)</a:t>
            </a:r>
            <a:r>
              <a:rPr lang="en-US" sz="800" dirty="0"/>
              <a:t>; DOE, </a:t>
            </a:r>
            <a:r>
              <a:rPr lang="en-US" sz="800" dirty="0">
                <a:hlinkClick r:id="rId21"/>
              </a:rPr>
              <a:t>Industrial Demonstrations Program</a:t>
            </a:r>
            <a:r>
              <a:rPr lang="en-US" sz="800" dirty="0"/>
              <a:t> </a:t>
            </a:r>
            <a:r>
              <a:rPr lang="en-US" sz="800" dirty="0">
                <a:solidFill>
                  <a:srgbClr val="000000"/>
                </a:solidFill>
              </a:rPr>
              <a:t>(2023); </a:t>
            </a:r>
            <a:r>
              <a:rPr lang="en-US" sz="800" dirty="0"/>
              <a:t>Chinese Standards, </a:t>
            </a:r>
            <a:r>
              <a:rPr lang="en-US" sz="800" dirty="0">
                <a:hlinkClick r:id="rId22"/>
              </a:rPr>
              <a:t>Common Portland cement</a:t>
            </a:r>
            <a:r>
              <a:rPr lang="en-US" sz="800" dirty="0"/>
              <a:t> (2023); </a:t>
            </a:r>
            <a:r>
              <a:rPr lang="fr-FR" sz="800" dirty="0"/>
              <a:t>Global Carbon Atlas, </a:t>
            </a:r>
            <a:r>
              <a:rPr lang="fr-FR" sz="800" dirty="0">
                <a:hlinkClick r:id="rId23"/>
              </a:rPr>
              <a:t>Carbon Emissions</a:t>
            </a:r>
            <a:r>
              <a:rPr lang="fr-FR" sz="800" dirty="0"/>
              <a:t> (2023); ICAP, </a:t>
            </a:r>
            <a:r>
              <a:rPr lang="en-US" sz="800" dirty="0">
                <a:hlinkClick r:id="rId24"/>
              </a:rPr>
              <a:t>China ETS</a:t>
            </a:r>
            <a:r>
              <a:rPr lang="en-US" sz="800" dirty="0"/>
              <a:t> (2024); Reuters, </a:t>
            </a:r>
            <a:r>
              <a:rPr lang="en-US" sz="800" dirty="0">
                <a:hlinkClick r:id="rId25"/>
              </a:rPr>
              <a:t>China’s bank to extend carbon lending tool</a:t>
            </a:r>
            <a:r>
              <a:rPr lang="en-US" sz="800" dirty="0"/>
              <a:t> (2024); Colorado DOT, </a:t>
            </a:r>
            <a:r>
              <a:rPr lang="en-US" sz="800" dirty="0">
                <a:hlinkClick r:id="rId26"/>
              </a:rPr>
              <a:t>Buy Clean Colorado Act</a:t>
            </a:r>
            <a:r>
              <a:rPr lang="en-US" sz="800" dirty="0"/>
              <a:t> (2025); ICAP, </a:t>
            </a:r>
            <a:r>
              <a:rPr lang="en-US" sz="800" dirty="0">
                <a:hlinkClick r:id="rId27"/>
              </a:rPr>
              <a:t>USA - (RGGI)</a:t>
            </a:r>
            <a:r>
              <a:rPr lang="en-US" sz="800" dirty="0"/>
              <a:t> (2025).</a:t>
            </a:r>
            <a:br>
              <a:rPr lang="en-US" sz="800" i="1" dirty="0">
                <a:solidFill>
                  <a:srgbClr val="000000"/>
                </a:solidFill>
                <a:latin typeface="+mj-lt"/>
              </a:rPr>
            </a:br>
            <a:r>
              <a:rPr lang="en-US" sz="800" dirty="0">
                <a:solidFill>
                  <a:srgbClr val="000000"/>
                </a:solidFill>
                <a:latin typeface="+mj-lt"/>
              </a:rPr>
              <a:t>Credit: Nicolas Herrera </a:t>
            </a:r>
            <a:r>
              <a:rPr lang="en-US" sz="800" dirty="0" err="1">
                <a:solidFill>
                  <a:srgbClr val="000000"/>
                </a:solidFill>
                <a:latin typeface="+mj-lt"/>
              </a:rPr>
              <a:t>Isaza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28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29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30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 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FF1412F7-6499-739C-2B72-FCAA21285B27}"/>
              </a:ext>
            </a:extLst>
          </p:cNvPr>
          <p:cNvCxnSpPr>
            <a:cxnSpLocks/>
          </p:cNvCxnSpPr>
          <p:nvPr/>
        </p:nvCxnSpPr>
        <p:spPr bwMode="gray">
          <a:xfrm>
            <a:off x="4116518" y="2800527"/>
            <a:ext cx="7589520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957F41FF-C0C8-C3DA-6B78-FA17604E244A}"/>
              </a:ext>
            </a:extLst>
          </p:cNvPr>
          <p:cNvCxnSpPr>
            <a:cxnSpLocks/>
          </p:cNvCxnSpPr>
          <p:nvPr/>
        </p:nvCxnSpPr>
        <p:spPr bwMode="gray">
          <a:xfrm>
            <a:off x="4116518" y="3612154"/>
            <a:ext cx="7589520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DA8CCBE-2234-6889-6462-5C5C9A45309B}"/>
              </a:ext>
            </a:extLst>
          </p:cNvPr>
          <p:cNvCxnSpPr>
            <a:cxnSpLocks/>
          </p:cNvCxnSpPr>
          <p:nvPr/>
        </p:nvCxnSpPr>
        <p:spPr bwMode="gray">
          <a:xfrm>
            <a:off x="4116518" y="4355478"/>
            <a:ext cx="7589520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A569A52C-1A4C-C149-20D2-F7EA559B9BC8}"/>
              </a:ext>
            </a:extLst>
          </p:cNvPr>
          <p:cNvCxnSpPr>
            <a:cxnSpLocks/>
          </p:cNvCxnSpPr>
          <p:nvPr/>
        </p:nvCxnSpPr>
        <p:spPr bwMode="gray">
          <a:xfrm>
            <a:off x="4116518" y="5164316"/>
            <a:ext cx="7589520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btfpColumnHeaderBoxLine984923">
            <a:extLst>
              <a:ext uri="{FF2B5EF4-FFF2-40B4-BE49-F238E27FC236}">
                <a16:creationId xmlns:a16="http://schemas.microsoft.com/office/drawing/2014/main" id="{C47CEEE9-9AC7-0902-DB66-9B6DEAC576BB}"/>
              </a:ext>
            </a:extLst>
          </p:cNvPr>
          <p:cNvCxnSpPr>
            <a:cxnSpLocks/>
          </p:cNvCxnSpPr>
          <p:nvPr/>
        </p:nvCxnSpPr>
        <p:spPr bwMode="gray">
          <a:xfrm flipV="1">
            <a:off x="323332" y="1744228"/>
            <a:ext cx="11521440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E9669C28-C667-2033-74C2-42B108230F02}"/>
              </a:ext>
            </a:extLst>
          </p:cNvPr>
          <p:cNvSpPr/>
          <p:nvPr/>
        </p:nvSpPr>
        <p:spPr bwMode="gray">
          <a:xfrm>
            <a:off x="428829" y="1490260"/>
            <a:ext cx="1753372" cy="206157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600" b="1" dirty="0">
                <a:solidFill>
                  <a:schemeClr val="tx1"/>
                </a:solidFill>
              </a:rPr>
              <a:t>Policy type </a:t>
            </a:r>
          </a:p>
        </p:txBody>
      </p:sp>
      <p:sp>
        <p:nvSpPr>
          <p:cNvPr id="34" name="Arrow: Up-Down 33">
            <a:extLst>
              <a:ext uri="{FF2B5EF4-FFF2-40B4-BE49-F238E27FC236}">
                <a16:creationId xmlns:a16="http://schemas.microsoft.com/office/drawing/2014/main" id="{A5BB364D-A944-BB8C-120C-33D0D25F7256}"/>
              </a:ext>
            </a:extLst>
          </p:cNvPr>
          <p:cNvSpPr/>
          <p:nvPr/>
        </p:nvSpPr>
        <p:spPr bwMode="gray">
          <a:xfrm flipV="1">
            <a:off x="641110" y="2120265"/>
            <a:ext cx="154895" cy="3474720"/>
          </a:xfrm>
          <a:prstGeom prst="upDownArrow">
            <a:avLst>
              <a:gd name="adj1" fmla="val 100000"/>
              <a:gd name="adj2" fmla="val 45209"/>
            </a:avLst>
          </a:prstGeom>
          <a:gradFill>
            <a:gsLst>
              <a:gs pos="10000">
                <a:schemeClr val="bg1">
                  <a:lumMod val="95000"/>
                </a:schemeClr>
              </a:gs>
              <a:gs pos="89000">
                <a:schemeClr val="accent1"/>
              </a:gs>
            </a:gsLst>
            <a:lin ang="5400000" scaled="1"/>
          </a:gra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7A6E61C-7A3E-3C3C-A0B7-201A13701051}"/>
              </a:ext>
            </a:extLst>
          </p:cNvPr>
          <p:cNvSpPr txBox="1"/>
          <p:nvPr/>
        </p:nvSpPr>
        <p:spPr bwMode="gray">
          <a:xfrm rot="16200000">
            <a:off x="278893" y="2292096"/>
            <a:ext cx="442429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 dirty="0"/>
              <a:t>Carrots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8A98593B-E1C8-6BA9-C043-247DCC25D080}"/>
              </a:ext>
            </a:extLst>
          </p:cNvPr>
          <p:cNvSpPr txBox="1"/>
          <p:nvPr/>
        </p:nvSpPr>
        <p:spPr bwMode="gray">
          <a:xfrm rot="16200000">
            <a:off x="320570" y="5323332"/>
            <a:ext cx="359073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 dirty="0"/>
              <a:t>Sticks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F65C8A3-CA77-85A8-0E77-82681275CC91}"/>
              </a:ext>
            </a:extLst>
          </p:cNvPr>
          <p:cNvSpPr txBox="1"/>
          <p:nvPr/>
        </p:nvSpPr>
        <p:spPr bwMode="gray">
          <a:xfrm rot="16200000">
            <a:off x="282098" y="3757613"/>
            <a:ext cx="436017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/>
              <a:t>Neutral</a:t>
            </a:r>
          </a:p>
        </p:txBody>
      </p:sp>
    </p:spTree>
    <p:extLst>
      <p:ext uri="{BB962C8B-B14F-4D97-AF65-F5344CB8AC3E}">
        <p14:creationId xmlns:p14="http://schemas.microsoft.com/office/powerpoint/2010/main" val="198080862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B428AF-1BB0-EE9F-71C9-8E8BE2641D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9FCAB55E-AAB0-BB3C-5EE5-AE64A3FF9707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30975940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1" imgW="592" imgH="591" progId="TCLayout.ActiveDocument.1">
                  <p:embed/>
                </p:oleObj>
              </mc:Choice>
              <mc:Fallback>
                <p:oleObj name="think-cell Slide" r:id="rId41" imgW="592" imgH="591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FCAB55E-AAB0-BB3C-5EE5-AE64A3FF970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21" name="Rectangle: Top Corners Rounded 1520">
            <a:extLst>
              <a:ext uri="{FF2B5EF4-FFF2-40B4-BE49-F238E27FC236}">
                <a16:creationId xmlns:a16="http://schemas.microsoft.com/office/drawing/2014/main" id="{4513B07C-8234-AA7C-0853-0E88A0E5F6AE}"/>
              </a:ext>
            </a:extLst>
          </p:cNvPr>
          <p:cNvSpPr/>
          <p:nvPr/>
        </p:nvSpPr>
        <p:spPr bwMode="gray">
          <a:xfrm rot="5400000" flipH="1">
            <a:off x="1900238" y="1112838"/>
            <a:ext cx="3622676" cy="5456238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bg2">
              <a:lumMod val="20000"/>
              <a:lumOff val="80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525" name="Rectangle: Top Corners Rounded 1524">
            <a:extLst>
              <a:ext uri="{FF2B5EF4-FFF2-40B4-BE49-F238E27FC236}">
                <a16:creationId xmlns:a16="http://schemas.microsoft.com/office/drawing/2014/main" id="{2180CCD8-66D1-BE52-9F28-907FCC21D88B}"/>
              </a:ext>
            </a:extLst>
          </p:cNvPr>
          <p:cNvSpPr/>
          <p:nvPr/>
        </p:nvSpPr>
        <p:spPr bwMode="gray">
          <a:xfrm rot="5400000" flipH="1">
            <a:off x="3328988" y="1936750"/>
            <a:ext cx="2408044" cy="3813175"/>
          </a:xfrm>
          <a:prstGeom prst="round2SameRect">
            <a:avLst>
              <a:gd name="adj1" fmla="val 0"/>
              <a:gd name="adj2" fmla="val 50000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526" name="Rectangle: Top Corners Rounded 1525">
            <a:extLst>
              <a:ext uri="{FF2B5EF4-FFF2-40B4-BE49-F238E27FC236}">
                <a16:creationId xmlns:a16="http://schemas.microsoft.com/office/drawing/2014/main" id="{768E9BBA-36DF-7A70-77FB-1B8F59AEB93D}"/>
              </a:ext>
            </a:extLst>
          </p:cNvPr>
          <p:cNvSpPr/>
          <p:nvPr/>
        </p:nvSpPr>
        <p:spPr bwMode="gray">
          <a:xfrm rot="5400000" flipH="1">
            <a:off x="4400550" y="2355850"/>
            <a:ext cx="1100307" cy="2974975"/>
          </a:xfrm>
          <a:prstGeom prst="round2SameRect">
            <a:avLst>
              <a:gd name="adj1" fmla="val 0"/>
              <a:gd name="adj2" fmla="val 50000"/>
            </a:avLst>
          </a:prstGeom>
          <a:solidFill>
            <a:schemeClr val="bg1">
              <a:lumMod val="65000"/>
            </a:schemeClr>
          </a:solidFill>
          <a:ln w="952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cxnSp>
        <p:nvCxnSpPr>
          <p:cNvPr id="2372" name="Straight Connector 2371">
            <a:extLst>
              <a:ext uri="{FF2B5EF4-FFF2-40B4-BE49-F238E27FC236}">
                <a16:creationId xmlns:a16="http://schemas.microsoft.com/office/drawing/2014/main" id="{667B2165-A6E9-1626-25A1-ACAFF55352D8}"/>
              </a:ext>
            </a:extLst>
          </p:cNvPr>
          <p:cNvCxnSpPr/>
          <p:nvPr>
            <p:custDataLst>
              <p:tags r:id="rId2"/>
            </p:custDataLst>
          </p:nvPr>
        </p:nvCxnSpPr>
        <p:spPr bwMode="auto">
          <a:xfrm>
            <a:off x="3724275" y="2028825"/>
            <a:ext cx="0" cy="3625850"/>
          </a:xfrm>
          <a:prstGeom prst="line">
            <a:avLst/>
          </a:prstGeom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76" name="Straight Connector 2375">
            <a:extLst>
              <a:ext uri="{FF2B5EF4-FFF2-40B4-BE49-F238E27FC236}">
                <a16:creationId xmlns:a16="http://schemas.microsoft.com/office/drawing/2014/main" id="{2037AF43-B015-E23E-F9DD-F0E52DFF2712}"/>
              </a:ext>
            </a:extLst>
          </p:cNvPr>
          <p:cNvCxnSpPr/>
          <p:nvPr>
            <p:custDataLst>
              <p:tags r:id="rId3"/>
            </p:custDataLst>
          </p:nvPr>
        </p:nvCxnSpPr>
        <p:spPr bwMode="gray">
          <a:xfrm>
            <a:off x="6445250" y="2028825"/>
            <a:ext cx="0" cy="362585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86" name="Straight Connector 2385">
            <a:extLst>
              <a:ext uri="{FF2B5EF4-FFF2-40B4-BE49-F238E27FC236}">
                <a16:creationId xmlns:a16="http://schemas.microsoft.com/office/drawing/2014/main" id="{82EFAAA8-69DF-D0D4-87FC-55661CCAF5AD}"/>
              </a:ext>
            </a:extLst>
          </p:cNvPr>
          <p:cNvCxnSpPr/>
          <p:nvPr>
            <p:custDataLst>
              <p:tags r:id="rId4"/>
            </p:custDataLst>
          </p:nvPr>
        </p:nvCxnSpPr>
        <p:spPr bwMode="auto">
          <a:xfrm>
            <a:off x="1003300" y="3841750"/>
            <a:ext cx="5441950" cy="0"/>
          </a:xfrm>
          <a:prstGeom prst="line">
            <a:avLst/>
          </a:prstGeom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90" name="Straight Connector 2389">
            <a:extLst>
              <a:ext uri="{FF2B5EF4-FFF2-40B4-BE49-F238E27FC236}">
                <a16:creationId xmlns:a16="http://schemas.microsoft.com/office/drawing/2014/main" id="{9E93D744-E210-6900-8823-D6D164F7A83D}"/>
              </a:ext>
            </a:extLst>
          </p:cNvPr>
          <p:cNvCxnSpPr/>
          <p:nvPr>
            <p:custDataLst>
              <p:tags r:id="rId5"/>
            </p:custDataLst>
          </p:nvPr>
        </p:nvCxnSpPr>
        <p:spPr bwMode="gray">
          <a:xfrm>
            <a:off x="1003300" y="2028825"/>
            <a:ext cx="5441950" cy="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44" name="Straight Connector 2443">
            <a:extLst>
              <a:ext uri="{FF2B5EF4-FFF2-40B4-BE49-F238E27FC236}">
                <a16:creationId xmlns:a16="http://schemas.microsoft.com/office/drawing/2014/main" id="{DFCFD3DA-D89C-6278-85A5-2D6D15F92159}"/>
              </a:ext>
            </a:extLst>
          </p:cNvPr>
          <p:cNvCxnSpPr/>
          <p:nvPr>
            <p:custDataLst>
              <p:tags r:id="rId6"/>
            </p:custDataLst>
          </p:nvPr>
        </p:nvCxnSpPr>
        <p:spPr bwMode="gray">
          <a:xfrm>
            <a:off x="1003300" y="5654675"/>
            <a:ext cx="0" cy="50800"/>
          </a:xfrm>
          <a:prstGeom prst="line">
            <a:avLst/>
          </a:prstGeom>
          <a:ln w="9525" cap="flat" cmpd="sng" algn="ctr">
            <a:solidFill>
              <a:srgbClr val="00000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46" name="Straight Connector 2445">
            <a:extLst>
              <a:ext uri="{FF2B5EF4-FFF2-40B4-BE49-F238E27FC236}">
                <a16:creationId xmlns:a16="http://schemas.microsoft.com/office/drawing/2014/main" id="{112E2E7F-EC62-ADC8-D8B0-51CFE846DAAF}"/>
              </a:ext>
            </a:extLst>
          </p:cNvPr>
          <p:cNvCxnSpPr/>
          <p:nvPr>
            <p:custDataLst>
              <p:tags r:id="rId7"/>
            </p:custDataLst>
          </p:nvPr>
        </p:nvCxnSpPr>
        <p:spPr bwMode="gray">
          <a:xfrm>
            <a:off x="3724275" y="5654675"/>
            <a:ext cx="0" cy="50800"/>
          </a:xfrm>
          <a:prstGeom prst="line">
            <a:avLst/>
          </a:prstGeom>
          <a:ln w="9525" cap="flat" cmpd="sng" algn="ctr">
            <a:solidFill>
              <a:srgbClr val="00000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48" name="Straight Connector 2447">
            <a:extLst>
              <a:ext uri="{FF2B5EF4-FFF2-40B4-BE49-F238E27FC236}">
                <a16:creationId xmlns:a16="http://schemas.microsoft.com/office/drawing/2014/main" id="{63718861-D33E-A29F-739E-A30F6FF1937D}"/>
              </a:ext>
            </a:extLst>
          </p:cNvPr>
          <p:cNvCxnSpPr/>
          <p:nvPr>
            <p:custDataLst>
              <p:tags r:id="rId8"/>
            </p:custDataLst>
          </p:nvPr>
        </p:nvCxnSpPr>
        <p:spPr bwMode="gray">
          <a:xfrm>
            <a:off x="6445250" y="5654675"/>
            <a:ext cx="0" cy="50800"/>
          </a:xfrm>
          <a:prstGeom prst="line">
            <a:avLst/>
          </a:prstGeom>
          <a:ln w="9525" cap="flat" cmpd="sng" algn="ctr">
            <a:solidFill>
              <a:srgbClr val="00000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33" name="Straight Connector 2432">
            <a:extLst>
              <a:ext uri="{FF2B5EF4-FFF2-40B4-BE49-F238E27FC236}">
                <a16:creationId xmlns:a16="http://schemas.microsoft.com/office/drawing/2014/main" id="{11444495-B005-201E-1C82-98AEF118803C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 bwMode="auto">
          <a:xfrm>
            <a:off x="952500" y="5654675"/>
            <a:ext cx="5080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34" name="Straight Connector 2433">
            <a:extLst>
              <a:ext uri="{FF2B5EF4-FFF2-40B4-BE49-F238E27FC236}">
                <a16:creationId xmlns:a16="http://schemas.microsoft.com/office/drawing/2014/main" id="{F37EA84E-7B4E-B96D-A11A-03BE81C3EAB8}"/>
              </a:ext>
            </a:extLst>
          </p:cNvPr>
          <p:cNvCxnSpPr>
            <a:cxnSpLocks/>
          </p:cNvCxnSpPr>
          <p:nvPr>
            <p:custDataLst>
              <p:tags r:id="rId10"/>
            </p:custDataLst>
          </p:nvPr>
        </p:nvCxnSpPr>
        <p:spPr bwMode="auto">
          <a:xfrm>
            <a:off x="952500" y="4748213"/>
            <a:ext cx="5080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35" name="Straight Connector 2434">
            <a:extLst>
              <a:ext uri="{FF2B5EF4-FFF2-40B4-BE49-F238E27FC236}">
                <a16:creationId xmlns:a16="http://schemas.microsoft.com/office/drawing/2014/main" id="{92EBA618-1E5B-75E4-F034-B5492D4A51B9}"/>
              </a:ext>
            </a:extLst>
          </p:cNvPr>
          <p:cNvCxnSpPr>
            <a:cxnSpLocks/>
          </p:cNvCxnSpPr>
          <p:nvPr>
            <p:custDataLst>
              <p:tags r:id="rId11"/>
            </p:custDataLst>
          </p:nvPr>
        </p:nvCxnSpPr>
        <p:spPr bwMode="auto">
          <a:xfrm>
            <a:off x="952500" y="3841750"/>
            <a:ext cx="5080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36" name="Straight Connector 2435">
            <a:extLst>
              <a:ext uri="{FF2B5EF4-FFF2-40B4-BE49-F238E27FC236}">
                <a16:creationId xmlns:a16="http://schemas.microsoft.com/office/drawing/2014/main" id="{767206CA-13AE-96FE-67E2-D3AEB70CF607}"/>
              </a:ext>
            </a:extLst>
          </p:cNvPr>
          <p:cNvCxnSpPr>
            <a:cxnSpLocks/>
          </p:cNvCxnSpPr>
          <p:nvPr>
            <p:custDataLst>
              <p:tags r:id="rId12"/>
            </p:custDataLst>
          </p:nvPr>
        </p:nvCxnSpPr>
        <p:spPr bwMode="auto">
          <a:xfrm>
            <a:off x="952500" y="2935288"/>
            <a:ext cx="5080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37" name="Straight Connector 2436">
            <a:extLst>
              <a:ext uri="{FF2B5EF4-FFF2-40B4-BE49-F238E27FC236}">
                <a16:creationId xmlns:a16="http://schemas.microsoft.com/office/drawing/2014/main" id="{EB115DB4-FEA7-DAF9-A3B1-1C13E6B024C7}"/>
              </a:ext>
            </a:extLst>
          </p:cNvPr>
          <p:cNvCxnSpPr>
            <a:cxnSpLocks/>
          </p:cNvCxnSpPr>
          <p:nvPr>
            <p:custDataLst>
              <p:tags r:id="rId13"/>
            </p:custDataLst>
          </p:nvPr>
        </p:nvCxnSpPr>
        <p:spPr bwMode="auto">
          <a:xfrm>
            <a:off x="952500" y="2028825"/>
            <a:ext cx="5080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17" name="Chart 16">
            <a:extLst>
              <a:ext uri="{FF2B5EF4-FFF2-40B4-BE49-F238E27FC236}">
                <a16:creationId xmlns:a16="http://schemas.microsoft.com/office/drawing/2014/main" id="{0C6714DE-5E7E-B229-475C-C9A9DE5EFF2C}"/>
              </a:ext>
            </a:extLst>
          </p:cNvPr>
          <p:cNvGraphicFramePr/>
          <p:nvPr>
            <p:custDataLst>
              <p:tags r:id="rId14"/>
            </p:custDataLst>
            <p:extLst>
              <p:ext uri="{D42A27DB-BD31-4B8C-83A1-F6EECF244321}">
                <p14:modId xmlns:p14="http://schemas.microsoft.com/office/powerpoint/2010/main" val="2543636942"/>
              </p:ext>
            </p:extLst>
          </p:nvPr>
        </p:nvGraphicFramePr>
        <p:xfrm>
          <a:off x="920750" y="1946275"/>
          <a:ext cx="5607050" cy="37909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3"/>
          </a:graphicData>
        </a:graphic>
      </p:graphicFrame>
      <p:cxnSp>
        <p:nvCxnSpPr>
          <p:cNvPr id="2595" name="Straight Connector 2594">
            <a:extLst>
              <a:ext uri="{FF2B5EF4-FFF2-40B4-BE49-F238E27FC236}">
                <a16:creationId xmlns:a16="http://schemas.microsoft.com/office/drawing/2014/main" id="{2D21BBEA-BDC0-03DF-64A0-55652D047B72}"/>
              </a:ext>
            </a:extLst>
          </p:cNvPr>
          <p:cNvCxnSpPr/>
          <p:nvPr>
            <p:custDataLst>
              <p:tags r:id="rId15"/>
            </p:custDataLst>
          </p:nvPr>
        </p:nvCxnSpPr>
        <p:spPr bwMode="auto">
          <a:xfrm flipH="1">
            <a:off x="3768725" y="3508375"/>
            <a:ext cx="473075" cy="20478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04" name="Straight Connector 2603">
            <a:extLst>
              <a:ext uri="{FF2B5EF4-FFF2-40B4-BE49-F238E27FC236}">
                <a16:creationId xmlns:a16="http://schemas.microsoft.com/office/drawing/2014/main" id="{E4B240D6-6CE4-6117-636B-41E8151CBA28}"/>
              </a:ext>
            </a:extLst>
          </p:cNvPr>
          <p:cNvCxnSpPr/>
          <p:nvPr>
            <p:custDataLst>
              <p:tags r:id="rId16"/>
            </p:custDataLst>
          </p:nvPr>
        </p:nvCxnSpPr>
        <p:spPr bwMode="auto">
          <a:xfrm flipV="1">
            <a:off x="3309938" y="3943350"/>
            <a:ext cx="279400" cy="3175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085" name="Text Placeholder 10">
            <a:extLst>
              <a:ext uri="{FF2B5EF4-FFF2-40B4-BE49-F238E27FC236}">
                <a16:creationId xmlns:a16="http://schemas.microsoft.com/office/drawing/2014/main" id="{85C4B89C-38E1-6AEA-32E6-45B59E1AE4FF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5194300" y="2314575"/>
            <a:ext cx="7572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065D485D-D67B-41EB-B671-EA398C35C319}" type="datetime'4''5''Q''''''''''''+''IDP ''''''''''(''''''''''''''F'')''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45Q+IDP (F)</a:t>
            </a:fld>
            <a:endParaRPr lang="en-US" sz="1000"/>
          </a:p>
        </p:txBody>
      </p:sp>
      <p:sp>
        <p:nvSpPr>
          <p:cNvPr id="1776" name="Text Placeholder 10">
            <a:extLst>
              <a:ext uri="{FF2B5EF4-FFF2-40B4-BE49-F238E27FC236}">
                <a16:creationId xmlns:a16="http://schemas.microsoft.com/office/drawing/2014/main" id="{B17F6FC0-BFCA-1912-2B43-8C6CA5DC9DD0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3917950" y="3355975"/>
            <a:ext cx="9985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8CBB6A3-BBEB-4C5B-8398-408DBCC3E3DC}" type="datetime'''A''''''''STM'' ''''''''C''''''1''1''5''7 ''''(''''S'''''')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ASTM C1157 (S)</a:t>
            </a:fld>
            <a:endParaRPr lang="en-US" sz="1000"/>
          </a:p>
        </p:txBody>
      </p:sp>
      <p:sp>
        <p:nvSpPr>
          <p:cNvPr id="1801" name="Text Placeholder 10">
            <a:extLst>
              <a:ext uri="{FF2B5EF4-FFF2-40B4-BE49-F238E27FC236}">
                <a16:creationId xmlns:a16="http://schemas.microsoft.com/office/drawing/2014/main" id="{083FE1CE-997B-B23D-F2F1-3689C15A1D2B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2608263" y="4672013"/>
            <a:ext cx="4857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AE06179-0E1D-49F4-BB4F-7AB2D386AE9A}" type="datetime'''''''E''''''''''''TS'''''''''''''''' ''''''(''''S'''''''')'">
              <a:rPr lang="en-US" altLang="en-US" sz="100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ETS (S)</a:t>
            </a:fld>
            <a:endParaRPr lang="en-US" sz="1000"/>
          </a:p>
        </p:txBody>
      </p:sp>
      <p:sp>
        <p:nvSpPr>
          <p:cNvPr id="1821" name="Text Placeholder 10">
            <a:extLst>
              <a:ext uri="{FF2B5EF4-FFF2-40B4-BE49-F238E27FC236}">
                <a16:creationId xmlns:a16="http://schemas.microsoft.com/office/drawing/2014/main" id="{C799BD6D-C820-9CA4-263C-5D5479138FC9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1930400" y="5211763"/>
            <a:ext cx="8683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C9DB070-BCD5-4162-86EB-31A6D44FF480}" type="datetime'''GW''''P'' ''''li''''m''i''t''''''''''s (''''''''''S)'''">
              <a:rPr lang="en-US" altLang="en-US" sz="100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GWP limits (S)</a:t>
            </a:fld>
            <a:endParaRPr lang="en-US" sz="1000"/>
          </a:p>
        </p:txBody>
      </p:sp>
      <p:sp>
        <p:nvSpPr>
          <p:cNvPr id="2581" name="Text Placeholder 10">
            <a:extLst>
              <a:ext uri="{FF2B5EF4-FFF2-40B4-BE49-F238E27FC236}">
                <a16:creationId xmlns:a16="http://schemas.microsoft.com/office/drawing/2014/main" id="{55D1B863-FD14-468D-7FD7-71877CC95956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gray">
          <a:xfrm>
            <a:off x="2608263" y="5397500"/>
            <a:ext cx="6524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BF733F17-C99D-4366-85A1-C8ADE3E866F4}" type="datetime'''''''''''S''B'''''''''''''' ''''''''''5''96'' ''''(''S'')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SB 596 (S)</a:t>
            </a:fld>
            <a:endParaRPr lang="en-US" sz="1000"/>
          </a:p>
        </p:txBody>
      </p:sp>
      <p:sp>
        <p:nvSpPr>
          <p:cNvPr id="1845" name="Text Placeholder 10">
            <a:extLst>
              <a:ext uri="{FF2B5EF4-FFF2-40B4-BE49-F238E27FC236}">
                <a16:creationId xmlns:a16="http://schemas.microsoft.com/office/drawing/2014/main" id="{D74363FA-145B-CE71-D865-8D33A6B4AEF3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gray">
          <a:xfrm>
            <a:off x="3833813" y="2314575"/>
            <a:ext cx="7794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4798A853-5E22-47A4-BC49-C4F01746B917}" type="datetime'''I''''''''''''''''nn''.'' F''''''un''d ''''''''''''''(''''R)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Inn. Fund (R)</a:t>
            </a:fld>
            <a:endParaRPr lang="en-US" sz="1000"/>
          </a:p>
        </p:txBody>
      </p:sp>
      <p:sp>
        <p:nvSpPr>
          <p:cNvPr id="1870" name="Text Placeholder 10">
            <a:extLst>
              <a:ext uri="{FF2B5EF4-FFF2-40B4-BE49-F238E27FC236}">
                <a16:creationId xmlns:a16="http://schemas.microsoft.com/office/drawing/2014/main" id="{3741D2C4-7C1F-4A26-2085-DA411F3E3CD4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gray">
          <a:xfrm>
            <a:off x="3833813" y="2859088"/>
            <a:ext cx="7032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373454ED-54BD-4501-BC3B-7381189E724C}" type="datetime'''RE''2''''''''0''''''2''''0 ''''''(C'''''''''''''''''''')'''">
              <a:rPr lang="en-US" altLang="en-US" sz="100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RE2020 (C)</a:t>
            </a:fld>
            <a:endParaRPr lang="en-US" sz="1000"/>
          </a:p>
        </p:txBody>
      </p:sp>
      <p:sp useBgFill="1">
        <p:nvSpPr>
          <p:cNvPr id="1883" name="Text Placeholder 10">
            <a:extLst>
              <a:ext uri="{FF2B5EF4-FFF2-40B4-BE49-F238E27FC236}">
                <a16:creationId xmlns:a16="http://schemas.microsoft.com/office/drawing/2014/main" id="{00C75719-D263-5C95-74B0-A2DA23D81B5E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gray">
          <a:xfrm>
            <a:off x="3833813" y="3765550"/>
            <a:ext cx="533400" cy="152400"/>
          </a:xfrm>
          <a:prstGeom prst="rect">
            <a:avLst/>
          </a:prstGeom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B073F89-2E35-47EC-A663-DD7B1037E038}" type="datetime'''E''N''''197''-''''''5''''''''''''''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EN197-5</a:t>
            </a:fld>
            <a:endParaRPr lang="en-US" sz="1000" dirty="0"/>
          </a:p>
        </p:txBody>
      </p:sp>
      <p:sp>
        <p:nvSpPr>
          <p:cNvPr id="1897" name="Text Placeholder 10">
            <a:extLst>
              <a:ext uri="{FF2B5EF4-FFF2-40B4-BE49-F238E27FC236}">
                <a16:creationId xmlns:a16="http://schemas.microsoft.com/office/drawing/2014/main" id="{5A6DE6C1-DB5F-70F2-0AB9-F8E4F2CEFD35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5873750" y="4672013"/>
            <a:ext cx="4937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AD072F30-174B-41EC-AE3A-5C824414AC3C}" type="datetime'''''''E''''''''''''''''''T''''S'''''''' (R'''''''''''')''''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ETS (R)</a:t>
            </a:fld>
            <a:endParaRPr lang="en-US" sz="1000"/>
          </a:p>
        </p:txBody>
      </p:sp>
      <p:sp>
        <p:nvSpPr>
          <p:cNvPr id="1931" name="Text Placeholder 10">
            <a:extLst>
              <a:ext uri="{FF2B5EF4-FFF2-40B4-BE49-F238E27FC236}">
                <a16:creationId xmlns:a16="http://schemas.microsoft.com/office/drawing/2014/main" id="{98C80CB2-CA73-7944-2E44-289F2D72AF4A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5194300" y="4672013"/>
            <a:ext cx="4016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E379BED-18A4-4D85-8F06-FB8DE27B2979}" type="datetime'''''''''''C''B''''''''''''''A''''''''''M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CBAM</a:t>
            </a:fld>
            <a:endParaRPr lang="en-US" sz="1000"/>
          </a:p>
        </p:txBody>
      </p:sp>
      <p:sp>
        <p:nvSpPr>
          <p:cNvPr id="1949" name="Text Placeholder 10">
            <a:extLst>
              <a:ext uri="{FF2B5EF4-FFF2-40B4-BE49-F238E27FC236}">
                <a16:creationId xmlns:a16="http://schemas.microsoft.com/office/drawing/2014/main" id="{6EB88585-9EDE-3263-B041-ECAA6BB51E26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2473325" y="2314575"/>
            <a:ext cx="800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 dirty="0"/>
              <a:t>Retrofit Fund</a:t>
            </a:r>
            <a:endParaRPr lang="en-US" sz="1000" dirty="0"/>
          </a:p>
        </p:txBody>
      </p:sp>
      <p:sp>
        <p:nvSpPr>
          <p:cNvPr id="1964" name="Text Placeholder 10">
            <a:extLst>
              <a:ext uri="{FF2B5EF4-FFF2-40B4-BE49-F238E27FC236}">
                <a16:creationId xmlns:a16="http://schemas.microsoft.com/office/drawing/2014/main" id="{EC6B7BAF-6B52-1828-A59A-91A6BB20B81E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1760538" y="3044825"/>
            <a:ext cx="9350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F783CD03-07EB-4EC2-B93D-CFC05233367D}" type="datetime'''G''ree''n m''at''e''''''''''''''''''''''''''r''''i''als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Green materials</a:t>
            </a:fld>
            <a:endParaRPr lang="en-US" sz="1000"/>
          </a:p>
        </p:txBody>
      </p:sp>
      <p:sp>
        <p:nvSpPr>
          <p:cNvPr id="1978" name="Text Placeholder 10">
            <a:extLst>
              <a:ext uri="{FF2B5EF4-FFF2-40B4-BE49-F238E27FC236}">
                <a16:creationId xmlns:a16="http://schemas.microsoft.com/office/drawing/2014/main" id="{3AD99BEC-B6E1-653A-435B-59A5862E479A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2627313" y="3937000"/>
            <a:ext cx="682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88CF238E-F755-4A91-97A1-CABA199D79B3}" type="datetime'''''S''C''M'''''''''' ''''sp''''''''''''ec''''''s''''''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SCM specs</a:t>
            </a:fld>
            <a:endParaRPr lang="en-US" sz="1000"/>
          </a:p>
        </p:txBody>
      </p:sp>
      <p:sp>
        <p:nvSpPr>
          <p:cNvPr id="2001" name="Text Placeholder 10">
            <a:extLst>
              <a:ext uri="{FF2B5EF4-FFF2-40B4-BE49-F238E27FC236}">
                <a16:creationId xmlns:a16="http://schemas.microsoft.com/office/drawing/2014/main" id="{6ABF77B2-D3E6-3565-FAE9-9FC75F9299FD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2224088" y="4857750"/>
            <a:ext cx="2809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5A58CA7-4A37-423A-A666-7A9D93298A8C}" type="datetime'''''''''''''''''''''''''''''''E''''''T''''''''''S'''">
              <a:rPr lang="en-US" altLang="en-US" sz="100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ETS</a:t>
            </a:fld>
            <a:endParaRPr lang="en-US" sz="1000"/>
          </a:p>
        </p:txBody>
      </p:sp>
      <p:sp>
        <p:nvSpPr>
          <p:cNvPr id="2015" name="Text Placeholder 10">
            <a:extLst>
              <a:ext uri="{FF2B5EF4-FFF2-40B4-BE49-F238E27FC236}">
                <a16:creationId xmlns:a16="http://schemas.microsoft.com/office/drawing/2014/main" id="{70E588EC-16C1-74CA-C375-029127436991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5229225" y="5397500"/>
            <a:ext cx="9699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Rest. clinker cap</a:t>
            </a:r>
            <a:endParaRPr lang="en-US" sz="1000"/>
          </a:p>
        </p:txBody>
      </p:sp>
      <p:sp>
        <p:nvSpPr>
          <p:cNvPr id="1086" name="Text Placeholder 10">
            <a:extLst>
              <a:ext uri="{FF2B5EF4-FFF2-40B4-BE49-F238E27FC236}">
                <a16:creationId xmlns:a16="http://schemas.microsoft.com/office/drawing/2014/main" id="{D0508E8E-F1E8-1358-3808-F55AF922666D}"/>
              </a:ext>
            </a:extLst>
          </p:cNvPr>
          <p:cNvSpPr>
            <a:spLocks/>
          </p:cNvSpPr>
          <p:nvPr>
            <p:custDataLst>
              <p:tags r:id="rId32"/>
            </p:custDataLst>
          </p:nvPr>
        </p:nvSpPr>
        <p:spPr bwMode="gray">
          <a:xfrm>
            <a:off x="2473325" y="2859088"/>
            <a:ext cx="8223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EAA33485-5C9B-43B3-B8FC-4CAD6E7D4B52}" type="datetime'''B''uy'''''''''''' ''''''''C''l''''e''''an'''' ''(''''S)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Buy Clean (S)</a:t>
            </a:fld>
            <a:endParaRPr lang="en-US" sz="1000"/>
          </a:p>
        </p:txBody>
      </p:sp>
      <p:pic>
        <p:nvPicPr>
          <p:cNvPr id="53" name="Picture 52">
            <a:extLst>
              <a:ext uri="{FF2B5EF4-FFF2-40B4-BE49-F238E27FC236}">
                <a16:creationId xmlns:a16="http://schemas.microsoft.com/office/drawing/2014/main" id="{F1BC06BA-4F95-91C9-0B3D-6C9F136CBA09}"/>
              </a:ext>
            </a:extLst>
          </p:cNvPr>
          <p:cNvPicPr>
            <a:picLocks noChangeAspect="1"/>
          </p:cNvPicPr>
          <p:nvPr/>
        </p:nvPicPr>
        <p:blipFill>
          <a:blip r:embed="rId4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254375" y="3052763"/>
            <a:ext cx="560221" cy="373063"/>
          </a:xfrm>
          <a:prstGeom prst="ellipse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grpSp>
        <p:nvGrpSpPr>
          <p:cNvPr id="1119" name="Group 1118">
            <a:extLst>
              <a:ext uri="{FF2B5EF4-FFF2-40B4-BE49-F238E27FC236}">
                <a16:creationId xmlns:a16="http://schemas.microsoft.com/office/drawing/2014/main" id="{B0D49A0B-8C96-4E45-3ECE-FE27302851A2}"/>
              </a:ext>
            </a:extLst>
          </p:cNvPr>
          <p:cNvGrpSpPr>
            <a:grpSpLocks noChangeAspect="1"/>
          </p:cNvGrpSpPr>
          <p:nvPr/>
        </p:nvGrpSpPr>
        <p:grpSpPr>
          <a:xfrm>
            <a:off x="4779963" y="4097338"/>
            <a:ext cx="611035" cy="388938"/>
            <a:chOff x="6997444" y="1449831"/>
            <a:chExt cx="370802" cy="212166"/>
          </a:xfrm>
        </p:grpSpPr>
        <p:pic>
          <p:nvPicPr>
            <p:cNvPr id="1028" name="Picture 4" descr="Flag of Europe - Wikipedia">
              <a:extLst>
                <a:ext uri="{FF2B5EF4-FFF2-40B4-BE49-F238E27FC236}">
                  <a16:creationId xmlns:a16="http://schemas.microsoft.com/office/drawing/2014/main" id="{C8D77142-9685-2D9E-5E7F-219B47DFEA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97444" y="1453769"/>
              <a:ext cx="312343" cy="208228"/>
            </a:xfrm>
            <a:prstGeom prst="ellipse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68" name="Picture 8" descr="Union Jack - Wikipedia">
              <a:extLst>
                <a:ext uri="{FF2B5EF4-FFF2-40B4-BE49-F238E27FC236}">
                  <a16:creationId xmlns:a16="http://schemas.microsoft.com/office/drawing/2014/main" id="{E3E6D6CF-2F51-D603-DA3F-DC754DC8D7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22536" y="1449831"/>
              <a:ext cx="145710" cy="97140"/>
            </a:xfrm>
            <a:prstGeom prst="ellipse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030" name="Picture 6" descr="Flag of China - Wikipedia">
            <a:extLst>
              <a:ext uri="{FF2B5EF4-FFF2-40B4-BE49-F238E27FC236}">
                <a16:creationId xmlns:a16="http://schemas.microsoft.com/office/drawing/2014/main" id="{22C963C3-6650-2026-7AE6-CCD9C32161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319338" y="4178300"/>
            <a:ext cx="562072" cy="412750"/>
          </a:xfrm>
          <a:prstGeom prst="ellipse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40" name="Arrow: Up 1539">
            <a:extLst>
              <a:ext uri="{FF2B5EF4-FFF2-40B4-BE49-F238E27FC236}">
                <a16:creationId xmlns:a16="http://schemas.microsoft.com/office/drawing/2014/main" id="{B9DE3BAC-2992-FBD1-53D6-6DD14FC6E490}"/>
              </a:ext>
            </a:extLst>
          </p:cNvPr>
          <p:cNvSpPr/>
          <p:nvPr/>
        </p:nvSpPr>
        <p:spPr bwMode="gray">
          <a:xfrm rot="16200000">
            <a:off x="3019425" y="3157538"/>
            <a:ext cx="224230" cy="168275"/>
          </a:xfrm>
          <a:prstGeom prst="upArrow">
            <a:avLst/>
          </a:prstGeom>
          <a:solidFill>
            <a:schemeClr val="bg1">
              <a:alpha val="70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541" name="Arrow: Up 1540">
            <a:extLst>
              <a:ext uri="{FF2B5EF4-FFF2-40B4-BE49-F238E27FC236}">
                <a16:creationId xmlns:a16="http://schemas.microsoft.com/office/drawing/2014/main" id="{6BF6B656-C6C0-581A-3521-59FF07F4E527}"/>
              </a:ext>
            </a:extLst>
          </p:cNvPr>
          <p:cNvSpPr/>
          <p:nvPr/>
        </p:nvSpPr>
        <p:spPr bwMode="gray">
          <a:xfrm rot="4076531">
            <a:off x="2919413" y="4178300"/>
            <a:ext cx="224230" cy="168275"/>
          </a:xfrm>
          <a:prstGeom prst="upArrow">
            <a:avLst/>
          </a:prstGeom>
          <a:solidFill>
            <a:schemeClr val="bg1">
              <a:alpha val="70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611" name="Arrow: Up 2610">
            <a:extLst>
              <a:ext uri="{FF2B5EF4-FFF2-40B4-BE49-F238E27FC236}">
                <a16:creationId xmlns:a16="http://schemas.microsoft.com/office/drawing/2014/main" id="{5B0B6315-64B9-17E0-673B-4CB6100C6ECF}"/>
              </a:ext>
            </a:extLst>
          </p:cNvPr>
          <p:cNvSpPr/>
          <p:nvPr/>
        </p:nvSpPr>
        <p:spPr bwMode="gray">
          <a:xfrm rot="4076531">
            <a:off x="5387975" y="3998913"/>
            <a:ext cx="224230" cy="168275"/>
          </a:xfrm>
          <a:prstGeom prst="upArrow">
            <a:avLst/>
          </a:prstGeom>
          <a:solidFill>
            <a:schemeClr val="bg1">
              <a:alpha val="70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44E24755-406C-B41C-6B9F-00AC87D5773D}"/>
              </a:ext>
            </a:extLst>
          </p:cNvPr>
          <p:cNvSpPr/>
          <p:nvPr/>
        </p:nvSpPr>
        <p:spPr bwMode="gray">
          <a:xfrm>
            <a:off x="4530725" y="2095500"/>
            <a:ext cx="1922461" cy="147638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r">
              <a:buNone/>
            </a:pPr>
            <a:r>
              <a:rPr lang="en-US" sz="1000" b="1" i="1">
                <a:solidFill>
                  <a:schemeClr val="tx1"/>
                </a:solidFill>
              </a:rPr>
              <a:t>Unbalanced and mixed landing zone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D3CC0F55-5F70-2908-A218-4F1340FF86D0}"/>
              </a:ext>
            </a:extLst>
          </p:cNvPr>
          <p:cNvSpPr/>
          <p:nvPr/>
        </p:nvSpPr>
        <p:spPr bwMode="gray">
          <a:xfrm>
            <a:off x="4643438" y="2652713"/>
            <a:ext cx="1803399" cy="331788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r">
              <a:buNone/>
            </a:pPr>
            <a:r>
              <a:rPr lang="en-US" sz="1000" b="1" i="1">
                <a:solidFill>
                  <a:schemeClr val="tx1"/>
                </a:solidFill>
              </a:rPr>
              <a:t>Mid-balanced and</a:t>
            </a:r>
          </a:p>
          <a:p>
            <a:pPr marL="0" indent="0" algn="r">
              <a:buNone/>
            </a:pPr>
            <a:r>
              <a:rPr lang="en-US" sz="1000" b="1" i="1">
                <a:solidFill>
                  <a:schemeClr val="tx1"/>
                </a:solidFill>
              </a:rPr>
              <a:t>mixed landing zone</a:t>
            </a: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74E97CC7-F658-26F2-7BB2-B0BA351BDC99}"/>
              </a:ext>
            </a:extLst>
          </p:cNvPr>
          <p:cNvSpPr/>
          <p:nvPr/>
        </p:nvSpPr>
        <p:spPr bwMode="gray">
          <a:xfrm>
            <a:off x="4649788" y="3305175"/>
            <a:ext cx="1803399" cy="333375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r">
              <a:buNone/>
            </a:pPr>
            <a:r>
              <a:rPr lang="en-US" sz="1000" b="1" i="1">
                <a:solidFill>
                  <a:schemeClr val="tx1"/>
                </a:solidFill>
              </a:rPr>
              <a:t>Effective balance &amp;</a:t>
            </a:r>
          </a:p>
          <a:p>
            <a:pPr marL="0" indent="0" algn="r">
              <a:buNone/>
            </a:pPr>
            <a:r>
              <a:rPr lang="en-US" sz="1000" b="1" i="1">
                <a:solidFill>
                  <a:schemeClr val="tx1"/>
                </a:solidFill>
              </a:rPr>
              <a:t> stronger landing zone</a:t>
            </a:r>
          </a:p>
        </p:txBody>
      </p:sp>
      <p:sp>
        <p:nvSpPr>
          <p:cNvPr id="1708" name="Rectangle 1707">
            <a:extLst>
              <a:ext uri="{FF2B5EF4-FFF2-40B4-BE49-F238E27FC236}">
                <a16:creationId xmlns:a16="http://schemas.microsoft.com/office/drawing/2014/main" id="{F7DAB8C4-1CE6-39F0-1BAD-B2A5FFD751E0}"/>
              </a:ext>
            </a:extLst>
          </p:cNvPr>
          <p:cNvSpPr/>
          <p:nvPr/>
        </p:nvSpPr>
        <p:spPr bwMode="gray">
          <a:xfrm>
            <a:off x="6840358" y="4841875"/>
            <a:ext cx="5010943" cy="104672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2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China’s mix features </a:t>
            </a:r>
            <a:r>
              <a:rPr lang="en-US" sz="1050" b="1">
                <a:solidFill>
                  <a:schemeClr val="tx1"/>
                </a:solidFill>
              </a:rPr>
              <a:t>strict capacity caps (1.8B ton)</a:t>
            </a:r>
            <a:r>
              <a:rPr lang="en-US" sz="1050">
                <a:solidFill>
                  <a:schemeClr val="tx1"/>
                </a:solidFill>
              </a:rPr>
              <a:t> but low carbon prices and diffuse financing.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Low direct funding, but new construction standards permit SCMs.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Strong national plans target 30% of cement capacity to reach benchmark energy efficiency</a:t>
            </a:r>
            <a:r>
              <a:rPr lang="en-US" sz="1050" baseline="30000">
                <a:solidFill>
                  <a:schemeClr val="tx1"/>
                </a:solidFill>
              </a:rPr>
              <a:t>1</a:t>
            </a:r>
            <a:r>
              <a:rPr lang="en-US" sz="1050">
                <a:solidFill>
                  <a:schemeClr val="tx1"/>
                </a:solidFill>
              </a:rPr>
              <a:t> by 2025.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ETS now covers cement. Price ~$13 per ton. 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New ambitious NDC → outlook is positive.</a:t>
            </a:r>
          </a:p>
        </p:txBody>
      </p:sp>
      <p:sp>
        <p:nvSpPr>
          <p:cNvPr id="1707" name="Rectangle 1706">
            <a:extLst>
              <a:ext uri="{FF2B5EF4-FFF2-40B4-BE49-F238E27FC236}">
                <a16:creationId xmlns:a16="http://schemas.microsoft.com/office/drawing/2014/main" id="{1BDF8CF7-66D4-F98E-8CF9-012BCF0BAC5D}"/>
              </a:ext>
            </a:extLst>
          </p:cNvPr>
          <p:cNvSpPr/>
          <p:nvPr/>
        </p:nvSpPr>
        <p:spPr bwMode="gray">
          <a:xfrm>
            <a:off x="6840358" y="3370263"/>
            <a:ext cx="5010943" cy="947113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2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Lean heavily on sticks; low balance score but high strength.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Carbon </a:t>
            </a:r>
            <a:r>
              <a:rPr lang="en-US" sz="1050" b="1">
                <a:solidFill>
                  <a:schemeClr val="tx1"/>
                </a:solidFill>
              </a:rPr>
              <a:t>prices around €79/t.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CBAM (’26) </a:t>
            </a:r>
            <a:r>
              <a:rPr lang="en-US" sz="1050" b="1">
                <a:solidFill>
                  <a:schemeClr val="tx1"/>
                </a:solidFill>
              </a:rPr>
              <a:t>closes carbon leaks.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Innovation Fund just covered </a:t>
            </a:r>
            <a:r>
              <a:rPr lang="en-US" sz="1050" b="1">
                <a:solidFill>
                  <a:schemeClr val="tx1"/>
                </a:solidFill>
              </a:rPr>
              <a:t>16 cement projects for ~€2.4B vs. ~€180B </a:t>
            </a:r>
            <a:r>
              <a:rPr lang="en-US" sz="1050">
                <a:solidFill>
                  <a:schemeClr val="tx1"/>
                </a:solidFill>
              </a:rPr>
              <a:t>in revenue for ETS.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 b="1">
                <a:solidFill>
                  <a:schemeClr val="tx1"/>
                </a:solidFill>
              </a:rPr>
              <a:t>Uneven lower clinker content standards </a:t>
            </a:r>
            <a:r>
              <a:rPr lang="en-US" sz="1050">
                <a:solidFill>
                  <a:schemeClr val="tx1"/>
                </a:solidFill>
              </a:rPr>
              <a:t>adoption (EN197-5).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Strengthening at a slower pace.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F067DEEE-BC10-8F13-F742-FA63E38632AD}"/>
              </a:ext>
            </a:extLst>
          </p:cNvPr>
          <p:cNvSpPr>
            <a:spLocks noGrp="1"/>
          </p:cNvSpPr>
          <p:nvPr>
            <p:ph type="title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lIns="91440" tIns="0" rIns="91440" bIns="45720" anchor="t">
            <a:noAutofit/>
          </a:bodyPr>
          <a:lstStyle/>
          <a:p>
            <a:r>
              <a:rPr lang="en-US" dirty="0">
                <a:ea typeface="+mj-lt"/>
                <a:cs typeface="+mj-lt"/>
              </a:rPr>
              <a:t>EU + UK and China are tightening restrictive policies; U.S. is pulling back on incentive-based support</a:t>
            </a:r>
          </a:p>
        </p:txBody>
      </p:sp>
      <p:sp>
        <p:nvSpPr>
          <p:cNvPr id="1108" name="btfpNotesBox967513">
            <a:extLst>
              <a:ext uri="{FF2B5EF4-FFF2-40B4-BE49-F238E27FC236}">
                <a16:creationId xmlns:a16="http://schemas.microsoft.com/office/drawing/2014/main" id="{E1552B12-4463-2DFA-E565-B86D6009DA14}"/>
              </a:ext>
            </a:extLst>
          </p:cNvPr>
          <p:cNvSpPr txBox="1"/>
          <p:nvPr>
            <p:custDataLst>
              <p:tags r:id="rId33"/>
            </p:custDataLst>
          </p:nvPr>
        </p:nvSpPr>
        <p:spPr bwMode="gray">
          <a:xfrm>
            <a:off x="330199" y="6055267"/>
            <a:ext cx="9234425" cy="738664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 States include California, Oregon, Washington, Connecticut, Delaware, Maine, Maryland, Massachusetts, New Hampshire, New Jersey, New York, Pennsylvania, Rhode Island, and Vermont.</a:t>
            </a:r>
          </a:p>
          <a:p>
            <a:r>
              <a:rPr lang="en-US" sz="800" dirty="0">
                <a:solidFill>
                  <a:srgbClr val="000000"/>
                </a:solidFill>
                <a:latin typeface="+mj-lt"/>
              </a:rPr>
              <a:t>Sources: </a:t>
            </a:r>
            <a:r>
              <a:rPr lang="en-US" sz="800" dirty="0"/>
              <a:t>WEF, </a:t>
            </a:r>
            <a:r>
              <a:rPr lang="en-US" sz="800" dirty="0">
                <a:hlinkClick r:id="rId48"/>
              </a:rPr>
              <a:t>Industry NZ tracker</a:t>
            </a:r>
            <a:r>
              <a:rPr lang="en-US" sz="800" dirty="0"/>
              <a:t> (2023); </a:t>
            </a:r>
            <a:r>
              <a:rPr lang="en-US" sz="800" dirty="0">
                <a:hlinkClick r:id="rId49"/>
              </a:rPr>
              <a:t>Climate Bond Initiative</a:t>
            </a:r>
            <a:r>
              <a:rPr lang="en-US" sz="800" dirty="0"/>
              <a:t> (2023); EU, </a:t>
            </a:r>
            <a:r>
              <a:rPr lang="en-US" sz="800" dirty="0">
                <a:hlinkClick r:id="rId50"/>
              </a:rPr>
              <a:t>Innovation Fund</a:t>
            </a:r>
            <a:r>
              <a:rPr lang="en-US" sz="800" dirty="0"/>
              <a:t> (2024); EU, </a:t>
            </a:r>
            <a:r>
              <a:rPr lang="en-US" sz="800" dirty="0">
                <a:hlinkClick r:id="rId51"/>
              </a:rPr>
              <a:t>Net-Zero Industry Act</a:t>
            </a:r>
            <a:r>
              <a:rPr lang="en-US" sz="800" dirty="0"/>
              <a:t> (2024); EU, </a:t>
            </a:r>
            <a:r>
              <a:rPr lang="en-US" sz="800" dirty="0">
                <a:hlinkClick r:id="rId52"/>
              </a:rPr>
              <a:t>ETS</a:t>
            </a:r>
            <a:r>
              <a:rPr lang="en-US" sz="800" dirty="0"/>
              <a:t> (2024); ICAP, </a:t>
            </a:r>
            <a:r>
              <a:rPr lang="en-US" sz="800" dirty="0">
                <a:hlinkClick r:id="rId53"/>
              </a:rPr>
              <a:t>California ETS</a:t>
            </a:r>
            <a:r>
              <a:rPr lang="en-US" sz="800" dirty="0"/>
              <a:t> (2024); EU, </a:t>
            </a:r>
            <a:r>
              <a:rPr lang="en-US" sz="800" dirty="0">
                <a:hlinkClick r:id="rId54"/>
              </a:rPr>
              <a:t>CBAM</a:t>
            </a:r>
            <a:r>
              <a:rPr lang="en-US" sz="800" dirty="0"/>
              <a:t> (2024); </a:t>
            </a:r>
            <a:r>
              <a:rPr lang="en-US" sz="800" dirty="0">
                <a:hlinkClick r:id="rId55"/>
              </a:rPr>
              <a:t>GPP Pledge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sz="800" dirty="0"/>
              <a:t>(2023); Office of Sustainability, </a:t>
            </a:r>
            <a:r>
              <a:rPr lang="en-US" sz="800" dirty="0">
                <a:hlinkClick r:id="rId56"/>
              </a:rPr>
              <a:t>Federal Buy Clean Initiative</a:t>
            </a:r>
            <a:r>
              <a:rPr lang="en-US" sz="800" dirty="0"/>
              <a:t> (2024); S&amp;P, </a:t>
            </a:r>
            <a:r>
              <a:rPr lang="en-US" sz="800" dirty="0">
                <a:hlinkClick r:id="rId57"/>
              </a:rPr>
              <a:t>IRA 45Q</a:t>
            </a:r>
            <a:r>
              <a:rPr lang="en-US" sz="800" dirty="0"/>
              <a:t> (2023); EU; </a:t>
            </a:r>
            <a:r>
              <a:rPr lang="en-US" sz="800" dirty="0" err="1">
                <a:hlinkClick r:id="rId58"/>
              </a:rPr>
              <a:t>CCfDs</a:t>
            </a:r>
            <a:r>
              <a:rPr lang="en-US" sz="800" dirty="0"/>
              <a:t> (2024); DOE, </a:t>
            </a:r>
            <a:r>
              <a:rPr lang="en-US" sz="800" dirty="0">
                <a:hlinkClick r:id="rId59"/>
              </a:rPr>
              <a:t>Industrial Demonstrations Program</a:t>
            </a:r>
            <a:r>
              <a:rPr lang="en-US" sz="800" dirty="0">
                <a:solidFill>
                  <a:srgbClr val="000000"/>
                </a:solidFill>
              </a:rPr>
              <a:t> (2023); </a:t>
            </a:r>
            <a:r>
              <a:rPr lang="en-US" sz="800" dirty="0"/>
              <a:t>Chinese Standards, </a:t>
            </a:r>
            <a:r>
              <a:rPr lang="en-US" sz="800" dirty="0">
                <a:hlinkClick r:id="rId60"/>
              </a:rPr>
              <a:t>Common Portland cement</a:t>
            </a:r>
            <a:r>
              <a:rPr lang="en-US" sz="800" dirty="0"/>
              <a:t> (2023); </a:t>
            </a:r>
            <a:r>
              <a:rPr lang="fr-FR" sz="800" dirty="0"/>
              <a:t>Global Carbon Atlas, </a:t>
            </a:r>
            <a:r>
              <a:rPr lang="fr-FR" sz="800" dirty="0">
                <a:hlinkClick r:id="rId61"/>
              </a:rPr>
              <a:t>Carbon Emissions</a:t>
            </a:r>
            <a:r>
              <a:rPr lang="fr-FR" sz="800" dirty="0"/>
              <a:t> (2023); ICAP, </a:t>
            </a:r>
            <a:r>
              <a:rPr lang="en-US" sz="800" dirty="0">
                <a:hlinkClick r:id="rId62"/>
              </a:rPr>
              <a:t>China ETS</a:t>
            </a:r>
            <a:r>
              <a:rPr lang="en-US" sz="800" dirty="0"/>
              <a:t> (2024); Reuters, </a:t>
            </a:r>
            <a:r>
              <a:rPr lang="en-US" sz="800" dirty="0">
                <a:hlinkClick r:id="rId63"/>
              </a:rPr>
              <a:t>China to extend carbon lending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sz="800" dirty="0"/>
              <a:t>(2024); Colorado DOT, </a:t>
            </a:r>
            <a:r>
              <a:rPr lang="en-US" sz="800" dirty="0">
                <a:hlinkClick r:id="rId64"/>
              </a:rPr>
              <a:t>Buy Clean Colorado Act</a:t>
            </a:r>
            <a:r>
              <a:rPr lang="en-US" sz="800" dirty="0"/>
              <a:t> (2025); </a:t>
            </a:r>
            <a:r>
              <a:rPr lang="en-US" sz="800" dirty="0">
                <a:hlinkClick r:id="rId65"/>
              </a:rPr>
              <a:t>C2ES, US state carbon pricing</a:t>
            </a:r>
            <a:r>
              <a:rPr lang="en-US" sz="800" dirty="0"/>
              <a:t> (2025); </a:t>
            </a:r>
            <a:r>
              <a:rPr lang="en-US" sz="800" dirty="0">
                <a:hlinkClick r:id="rId66"/>
              </a:rPr>
              <a:t>Global Cement, EU funds 14 projects</a:t>
            </a:r>
            <a:r>
              <a:rPr lang="en-US" sz="800" dirty="0"/>
              <a:t> (2025); EU, </a:t>
            </a:r>
            <a:r>
              <a:rPr lang="en-US" sz="800" dirty="0">
                <a:hlinkClick r:id="rId67"/>
              </a:rPr>
              <a:t>ETS</a:t>
            </a:r>
            <a:r>
              <a:rPr lang="en-US" sz="800" dirty="0"/>
              <a:t> (2025); </a:t>
            </a:r>
            <a:r>
              <a:rPr lang="en-US" sz="800" dirty="0">
                <a:hlinkClick r:id="rId68"/>
              </a:rPr>
              <a:t>China Briefing, China’s CO2 reduction plan</a:t>
            </a:r>
            <a:r>
              <a:rPr lang="en-US" sz="800" dirty="0"/>
              <a:t> (2024); Climate Bonds, </a:t>
            </a:r>
            <a:r>
              <a:rPr lang="en-US" sz="800" dirty="0">
                <a:hlinkClick r:id="rId69"/>
              </a:rPr>
              <a:t>China’s green finance catalogue</a:t>
            </a:r>
            <a:r>
              <a:rPr lang="en-US" sz="800" dirty="0"/>
              <a:t> (2025).</a:t>
            </a:r>
            <a:br>
              <a:rPr lang="en-US" sz="800" i="1" dirty="0">
                <a:solidFill>
                  <a:srgbClr val="000000"/>
                </a:solidFill>
                <a:latin typeface="+mj-lt"/>
              </a:rPr>
            </a:br>
            <a:r>
              <a:rPr lang="en-US" sz="800" dirty="0">
                <a:solidFill>
                  <a:srgbClr val="000000"/>
                </a:solidFill>
                <a:latin typeface="+mj-lt"/>
              </a:rPr>
              <a:t>Credit: Nicolas Herrera </a:t>
            </a:r>
            <a:r>
              <a:rPr lang="en-US" sz="800" dirty="0" err="1">
                <a:solidFill>
                  <a:srgbClr val="000000"/>
                </a:solidFill>
                <a:latin typeface="+mj-lt"/>
              </a:rPr>
              <a:t>Isaza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70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71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72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 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289" name="Picture 6" descr="Flag of China - Wikipedia">
            <a:extLst>
              <a:ext uri="{FF2B5EF4-FFF2-40B4-BE49-F238E27FC236}">
                <a16:creationId xmlns:a16="http://schemas.microsoft.com/office/drawing/2014/main" id="{6574BE78-3CFF-23B9-8269-93A6BBE430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958684" y="4514850"/>
            <a:ext cx="309250" cy="206165"/>
          </a:xfrm>
          <a:prstGeom prst="ellipse">
            <a:avLst/>
          </a:prstGeom>
          <a:noFill/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1290" name="Straight Connector 1289">
            <a:extLst>
              <a:ext uri="{FF2B5EF4-FFF2-40B4-BE49-F238E27FC236}">
                <a16:creationId xmlns:a16="http://schemas.microsoft.com/office/drawing/2014/main" id="{FAD14385-A1D1-40FE-87AB-DB062409DF81}"/>
              </a:ext>
            </a:extLst>
          </p:cNvPr>
          <p:cNvCxnSpPr>
            <a:cxnSpLocks/>
          </p:cNvCxnSpPr>
          <p:nvPr/>
        </p:nvCxnSpPr>
        <p:spPr bwMode="gray">
          <a:xfrm>
            <a:off x="6840358" y="2012950"/>
            <a:ext cx="5010943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1" name="Straight Connector 1290">
            <a:extLst>
              <a:ext uri="{FF2B5EF4-FFF2-40B4-BE49-F238E27FC236}">
                <a16:creationId xmlns:a16="http://schemas.microsoft.com/office/drawing/2014/main" id="{F777A9C2-96F0-E989-F1F4-42B24B27DD8E}"/>
              </a:ext>
            </a:extLst>
          </p:cNvPr>
          <p:cNvCxnSpPr>
            <a:cxnSpLocks/>
          </p:cNvCxnSpPr>
          <p:nvPr/>
        </p:nvCxnSpPr>
        <p:spPr bwMode="gray">
          <a:xfrm>
            <a:off x="6840358" y="3355975"/>
            <a:ext cx="5010943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2" name="Straight Connector 1291">
            <a:extLst>
              <a:ext uri="{FF2B5EF4-FFF2-40B4-BE49-F238E27FC236}">
                <a16:creationId xmlns:a16="http://schemas.microsoft.com/office/drawing/2014/main" id="{7510B4FC-3164-85FE-28F0-794AAEA3B67C}"/>
              </a:ext>
            </a:extLst>
          </p:cNvPr>
          <p:cNvCxnSpPr>
            <a:cxnSpLocks/>
          </p:cNvCxnSpPr>
          <p:nvPr/>
        </p:nvCxnSpPr>
        <p:spPr bwMode="gray">
          <a:xfrm>
            <a:off x="6840358" y="4827588"/>
            <a:ext cx="5010943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93" name="Picture 1292">
            <a:extLst>
              <a:ext uri="{FF2B5EF4-FFF2-40B4-BE49-F238E27FC236}">
                <a16:creationId xmlns:a16="http://schemas.microsoft.com/office/drawing/2014/main" id="{C459D646-E757-3A7E-8564-A8D39E1FD0C7}"/>
              </a:ext>
            </a:extLst>
          </p:cNvPr>
          <p:cNvPicPr>
            <a:picLocks noChangeAspect="1"/>
          </p:cNvPicPr>
          <p:nvPr/>
        </p:nvPicPr>
        <p:blipFill>
          <a:blip r:embed="rId7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889725" y="1681163"/>
            <a:ext cx="309250" cy="206165"/>
          </a:xfrm>
          <a:prstGeom prst="ellipse">
            <a:avLst/>
          </a:prstGeom>
          <a:effectLst/>
        </p:spPr>
      </p:pic>
      <p:grpSp>
        <p:nvGrpSpPr>
          <p:cNvPr id="1294" name="Group 1293">
            <a:extLst>
              <a:ext uri="{FF2B5EF4-FFF2-40B4-BE49-F238E27FC236}">
                <a16:creationId xmlns:a16="http://schemas.microsoft.com/office/drawing/2014/main" id="{FDCC2488-F90A-3E40-BBAC-94E73E84A15A}"/>
              </a:ext>
            </a:extLst>
          </p:cNvPr>
          <p:cNvGrpSpPr/>
          <p:nvPr/>
        </p:nvGrpSpPr>
        <p:grpSpPr>
          <a:xfrm>
            <a:off x="6929581" y="3016250"/>
            <a:ext cx="429991" cy="233495"/>
            <a:chOff x="6997443" y="1428501"/>
            <a:chExt cx="429991" cy="233495"/>
          </a:xfrm>
          <a:effectLst/>
        </p:grpSpPr>
        <p:pic>
          <p:nvPicPr>
            <p:cNvPr id="1295" name="Picture 4" descr="Flag of Europe - Wikipedia">
              <a:extLst>
                <a:ext uri="{FF2B5EF4-FFF2-40B4-BE49-F238E27FC236}">
                  <a16:creationId xmlns:a16="http://schemas.microsoft.com/office/drawing/2014/main" id="{1B487533-439B-BB42-F44A-BC776ADCA6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97443" y="1453768"/>
              <a:ext cx="312343" cy="208228"/>
            </a:xfrm>
            <a:prstGeom prst="ellipse">
              <a:avLst/>
            </a:prstGeom>
            <a:noFill/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96" name="Picture 8" descr="Union Jack - Wikipedia">
              <a:extLst>
                <a:ext uri="{FF2B5EF4-FFF2-40B4-BE49-F238E27FC236}">
                  <a16:creationId xmlns:a16="http://schemas.microsoft.com/office/drawing/2014/main" id="{792444F8-C729-DB3B-97A2-F0F6597A15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33494" y="1428501"/>
              <a:ext cx="193940" cy="129293"/>
            </a:xfrm>
            <a:prstGeom prst="ellipse">
              <a:avLst/>
            </a:prstGeom>
            <a:noFill/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297" name="Rectangle: Rounded Corners 1296">
            <a:extLst>
              <a:ext uri="{FF2B5EF4-FFF2-40B4-BE49-F238E27FC236}">
                <a16:creationId xmlns:a16="http://schemas.microsoft.com/office/drawing/2014/main" id="{0461A261-6AB5-9215-64BD-606963EC9F55}"/>
              </a:ext>
            </a:extLst>
          </p:cNvPr>
          <p:cNvSpPr/>
          <p:nvPr/>
        </p:nvSpPr>
        <p:spPr bwMode="gray">
          <a:xfrm>
            <a:off x="7385771" y="1681163"/>
            <a:ext cx="4593545" cy="275423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1200" b="1" dirty="0">
                <a:solidFill>
                  <a:schemeClr val="tx1"/>
                </a:solidFill>
              </a:rPr>
              <a:t>U.S.: Carrots being removed, few and weak sticks</a:t>
            </a:r>
            <a:endParaRPr lang="en-US" sz="1200" dirty="0">
              <a:solidFill>
                <a:schemeClr val="tx1"/>
              </a:solidFill>
              <a:ea typeface="+mn-lt"/>
              <a:cs typeface="+mn-lt"/>
            </a:endParaRPr>
          </a:p>
        </p:txBody>
      </p:sp>
      <p:sp>
        <p:nvSpPr>
          <p:cNvPr id="1298" name="Rectangle: Rounded Corners 1297">
            <a:extLst>
              <a:ext uri="{FF2B5EF4-FFF2-40B4-BE49-F238E27FC236}">
                <a16:creationId xmlns:a16="http://schemas.microsoft.com/office/drawing/2014/main" id="{7C8C55B3-FCE9-CC79-8B9F-2944BA1699C4}"/>
              </a:ext>
            </a:extLst>
          </p:cNvPr>
          <p:cNvSpPr/>
          <p:nvPr/>
        </p:nvSpPr>
        <p:spPr bwMode="gray">
          <a:xfrm>
            <a:off x="7385771" y="3017076"/>
            <a:ext cx="4430868" cy="275423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 dirty="0">
                <a:solidFill>
                  <a:schemeClr val="tx1"/>
                </a:solidFill>
              </a:rPr>
              <a:t>EU + UK: Strong sticks, need stronger incentives</a:t>
            </a:r>
          </a:p>
        </p:txBody>
      </p:sp>
      <p:sp>
        <p:nvSpPr>
          <p:cNvPr id="1299" name="Rectangle: Rounded Corners 1298">
            <a:extLst>
              <a:ext uri="{FF2B5EF4-FFF2-40B4-BE49-F238E27FC236}">
                <a16:creationId xmlns:a16="http://schemas.microsoft.com/office/drawing/2014/main" id="{7538DDE8-7794-2D5B-670C-46141BFE93ED}"/>
              </a:ext>
            </a:extLst>
          </p:cNvPr>
          <p:cNvSpPr/>
          <p:nvPr/>
        </p:nvSpPr>
        <p:spPr bwMode="gray">
          <a:xfrm>
            <a:off x="7385771" y="4488688"/>
            <a:ext cx="4542131" cy="275423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 dirty="0">
                <a:solidFill>
                  <a:schemeClr val="tx1"/>
                </a:solidFill>
              </a:rPr>
              <a:t>China: Refreshed ambitious NDC</a:t>
            </a:r>
          </a:p>
        </p:txBody>
      </p:sp>
      <p:sp>
        <p:nvSpPr>
          <p:cNvPr id="1374" name="Oval 1373">
            <a:extLst>
              <a:ext uri="{FF2B5EF4-FFF2-40B4-BE49-F238E27FC236}">
                <a16:creationId xmlns:a16="http://schemas.microsoft.com/office/drawing/2014/main" id="{C5314F2A-8616-EEED-6D9C-BD238FCFCF52}"/>
              </a:ext>
            </a:extLst>
          </p:cNvPr>
          <p:cNvSpPr/>
          <p:nvPr>
            <p:custDataLst>
              <p:tags r:id="rId34"/>
            </p:custDataLst>
          </p:nvPr>
        </p:nvSpPr>
        <p:spPr bwMode="auto">
          <a:xfrm>
            <a:off x="996950" y="1449388"/>
            <a:ext cx="177800" cy="177800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accent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852" name="Oval 1851">
            <a:extLst>
              <a:ext uri="{FF2B5EF4-FFF2-40B4-BE49-F238E27FC236}">
                <a16:creationId xmlns:a16="http://schemas.microsoft.com/office/drawing/2014/main" id="{34D9D369-B6D1-503C-564D-38AD90336C3F}"/>
              </a:ext>
            </a:extLst>
          </p:cNvPr>
          <p:cNvSpPr/>
          <p:nvPr>
            <p:custDataLst>
              <p:tags r:id="rId35"/>
            </p:custDataLst>
          </p:nvPr>
        </p:nvSpPr>
        <p:spPr bwMode="auto">
          <a:xfrm>
            <a:off x="1535113" y="1449388"/>
            <a:ext cx="177800" cy="177800"/>
          </a:xfrm>
          <a:prstGeom prst="ellipse">
            <a:avLst/>
          </a:prstGeom>
          <a:solidFill>
            <a:schemeClr val="accent6"/>
          </a:solidFill>
          <a:ln w="9525" cap="flat" cmpd="sng" algn="ctr">
            <a:solidFill>
              <a:schemeClr val="accent6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953" name="Oval 1952">
            <a:extLst>
              <a:ext uri="{FF2B5EF4-FFF2-40B4-BE49-F238E27FC236}">
                <a16:creationId xmlns:a16="http://schemas.microsoft.com/office/drawing/2014/main" id="{7237F7E0-2CA2-5E66-313C-89622419FD8C}"/>
              </a:ext>
            </a:extLst>
          </p:cNvPr>
          <p:cNvSpPr/>
          <p:nvPr>
            <p:custDataLst>
              <p:tags r:id="rId36"/>
            </p:custDataLst>
          </p:nvPr>
        </p:nvSpPr>
        <p:spPr bwMode="auto">
          <a:xfrm>
            <a:off x="2273300" y="1449388"/>
            <a:ext cx="177800" cy="177800"/>
          </a:xfrm>
          <a:prstGeom prst="ellipse">
            <a:avLst/>
          </a:prstGeom>
          <a:solidFill>
            <a:srgbClr val="C30C3E"/>
          </a:solidFill>
          <a:ln w="9525" cap="flat" cmpd="sng" algn="ctr">
            <a:solidFill>
              <a:srgbClr val="C30C3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371" name="Text Placeholder 10">
            <a:extLst>
              <a:ext uri="{FF2B5EF4-FFF2-40B4-BE49-F238E27FC236}">
                <a16:creationId xmlns:a16="http://schemas.microsoft.com/office/drawing/2014/main" id="{6C7C9A9A-C993-011F-1FAA-532CDA5F76B7}"/>
              </a:ext>
            </a:extLst>
          </p:cNvPr>
          <p:cNvSpPr>
            <a:spLocks/>
          </p:cNvSpPr>
          <p:nvPr>
            <p:custDataLst>
              <p:tags r:id="rId37"/>
            </p:custDataLst>
          </p:nvPr>
        </p:nvSpPr>
        <p:spPr bwMode="auto">
          <a:xfrm>
            <a:off x="1230313" y="1481138"/>
            <a:ext cx="1984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800"/>
              <a:t>U.S.</a:t>
            </a:r>
            <a:endParaRPr lang="en-US" sz="800"/>
          </a:p>
        </p:txBody>
      </p:sp>
      <p:sp>
        <p:nvSpPr>
          <p:cNvPr id="1846" name="Text Placeholder 10">
            <a:extLst>
              <a:ext uri="{FF2B5EF4-FFF2-40B4-BE49-F238E27FC236}">
                <a16:creationId xmlns:a16="http://schemas.microsoft.com/office/drawing/2014/main" id="{928BFE68-0AD7-E5D6-B46B-B5221C922AEA}"/>
              </a:ext>
            </a:extLst>
          </p:cNvPr>
          <p:cNvSpPr>
            <a:spLocks/>
          </p:cNvSpPr>
          <p:nvPr>
            <p:custDataLst>
              <p:tags r:id="rId38"/>
            </p:custDataLst>
          </p:nvPr>
        </p:nvSpPr>
        <p:spPr bwMode="auto">
          <a:xfrm>
            <a:off x="1768475" y="1481138"/>
            <a:ext cx="398463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800"/>
              <a:t>EU + UK</a:t>
            </a:r>
            <a:endParaRPr lang="en-US" sz="800"/>
          </a:p>
        </p:txBody>
      </p:sp>
      <p:sp>
        <p:nvSpPr>
          <p:cNvPr id="1950" name="Text Placeholder 10">
            <a:extLst>
              <a:ext uri="{FF2B5EF4-FFF2-40B4-BE49-F238E27FC236}">
                <a16:creationId xmlns:a16="http://schemas.microsoft.com/office/drawing/2014/main" id="{DDFB16CB-69BB-D174-98F9-FDE9AAC9037D}"/>
              </a:ext>
            </a:extLst>
          </p:cNvPr>
          <p:cNvSpPr>
            <a:spLocks/>
          </p:cNvSpPr>
          <p:nvPr>
            <p:custDataLst>
              <p:tags r:id="rId39"/>
            </p:custDataLst>
          </p:nvPr>
        </p:nvSpPr>
        <p:spPr bwMode="auto">
          <a:xfrm>
            <a:off x="2506663" y="1481138"/>
            <a:ext cx="26670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DF2C477-5384-4206-9AF0-6506C5673F63}" type="datetime'''C''h''''''''''''''in''''a'''''''''''''">
              <a:rPr lang="en-US" altLang="en-US" sz="8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China</a:t>
            </a:fld>
            <a:endParaRPr lang="en-US" sz="800"/>
          </a:p>
        </p:txBody>
      </p:sp>
      <p:sp>
        <p:nvSpPr>
          <p:cNvPr id="1585" name="TextBox 1584">
            <a:extLst>
              <a:ext uri="{FF2B5EF4-FFF2-40B4-BE49-F238E27FC236}">
                <a16:creationId xmlns:a16="http://schemas.microsoft.com/office/drawing/2014/main" id="{818FADDD-2074-6017-606C-E30F4743A7BC}"/>
              </a:ext>
            </a:extLst>
          </p:cNvPr>
          <p:cNvSpPr txBox="1"/>
          <p:nvPr/>
        </p:nvSpPr>
        <p:spPr bwMode="gray">
          <a:xfrm>
            <a:off x="936776" y="5851773"/>
            <a:ext cx="1093248" cy="16033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 b="1" i="1" dirty="0"/>
              <a:t>Relative strength</a:t>
            </a:r>
          </a:p>
        </p:txBody>
      </p:sp>
      <p:sp>
        <p:nvSpPr>
          <p:cNvPr id="1706" name="Rectangle 1705">
            <a:extLst>
              <a:ext uri="{FF2B5EF4-FFF2-40B4-BE49-F238E27FC236}">
                <a16:creationId xmlns:a16="http://schemas.microsoft.com/office/drawing/2014/main" id="{12923020-E92C-CC97-CC13-66D5A5E41643}"/>
              </a:ext>
            </a:extLst>
          </p:cNvPr>
          <p:cNvSpPr/>
          <p:nvPr/>
        </p:nvSpPr>
        <p:spPr bwMode="gray">
          <a:xfrm>
            <a:off x="6840358" y="2033588"/>
            <a:ext cx="5010943" cy="947113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2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 dirty="0">
                <a:solidFill>
                  <a:schemeClr val="tx1"/>
                </a:solidFill>
              </a:rPr>
              <a:t>Moderate mix of carrots and sticks. Relative to the EU and China, the U.S. offers more carrots and puts less pressure on companies.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 dirty="0">
                <a:solidFill>
                  <a:schemeClr val="tx1"/>
                </a:solidFill>
              </a:rPr>
              <a:t>Large push incentives (e.g., 45Q $85) tCO</a:t>
            </a:r>
            <a:r>
              <a:rPr lang="en-US" sz="1050" baseline="-25000" dirty="0">
                <a:solidFill>
                  <a:schemeClr val="tx1"/>
                </a:solidFill>
              </a:rPr>
              <a:t>2</a:t>
            </a:r>
            <a:r>
              <a:rPr lang="en-US" sz="1050" dirty="0">
                <a:solidFill>
                  <a:schemeClr val="tx1"/>
                </a:solidFill>
              </a:rPr>
              <a:t>e + IDP) support limited number of projects.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 b="1" dirty="0">
                <a:solidFill>
                  <a:schemeClr val="tx1"/>
                </a:solidFill>
              </a:rPr>
              <a:t>Carbon pricing is limited to a few states </a:t>
            </a:r>
            <a:r>
              <a:rPr lang="en-US" sz="1050" dirty="0">
                <a:solidFill>
                  <a:schemeClr val="tx1"/>
                </a:solidFill>
              </a:rPr>
              <a:t>(i.e., 13 states</a:t>
            </a:r>
            <a:r>
              <a:rPr lang="en-US" sz="1050" baseline="30000" dirty="0">
                <a:solidFill>
                  <a:schemeClr val="tx1"/>
                </a:solidFill>
              </a:rPr>
              <a:t>1</a:t>
            </a:r>
            <a:r>
              <a:rPr lang="en-US" sz="1050" dirty="0">
                <a:solidFill>
                  <a:schemeClr val="tx1"/>
                </a:solidFill>
              </a:rPr>
              <a:t>) ~$30/</a:t>
            </a:r>
            <a:r>
              <a:rPr lang="en-US" sz="1050" dirty="0" err="1">
                <a:solidFill>
                  <a:schemeClr val="tx1"/>
                </a:solidFill>
              </a:rPr>
              <a:t>tCO</a:t>
            </a:r>
            <a:r>
              <a:rPr lang="en-US" sz="1050" dirty="0">
                <a:solidFill>
                  <a:schemeClr val="tx1"/>
                </a:solidFill>
              </a:rPr>
              <a:t>₂.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 dirty="0">
                <a:solidFill>
                  <a:schemeClr val="tx1"/>
                </a:solidFill>
              </a:rPr>
              <a:t>Outlook relaxes policies’ strength.</a:t>
            </a:r>
          </a:p>
        </p:txBody>
      </p:sp>
      <p:sp>
        <p:nvSpPr>
          <p:cNvPr id="2453" name="TextBox 2452">
            <a:extLst>
              <a:ext uri="{FF2B5EF4-FFF2-40B4-BE49-F238E27FC236}">
                <a16:creationId xmlns:a16="http://schemas.microsoft.com/office/drawing/2014/main" id="{C3742823-127F-1566-2D9B-BDA7004EC49F}"/>
              </a:ext>
            </a:extLst>
          </p:cNvPr>
          <p:cNvSpPr txBox="1"/>
          <p:nvPr/>
        </p:nvSpPr>
        <p:spPr bwMode="gray">
          <a:xfrm>
            <a:off x="3478213" y="5726113"/>
            <a:ext cx="480901" cy="1619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/>
              <a:t>Medium</a:t>
            </a:r>
          </a:p>
        </p:txBody>
      </p:sp>
      <p:sp>
        <p:nvSpPr>
          <p:cNvPr id="2557" name="TextBox 2556">
            <a:extLst>
              <a:ext uri="{FF2B5EF4-FFF2-40B4-BE49-F238E27FC236}">
                <a16:creationId xmlns:a16="http://schemas.microsoft.com/office/drawing/2014/main" id="{729861D9-6375-1BC9-9369-68E71D5BC12C}"/>
              </a:ext>
            </a:extLst>
          </p:cNvPr>
          <p:cNvSpPr txBox="1"/>
          <p:nvPr/>
        </p:nvSpPr>
        <p:spPr bwMode="gray">
          <a:xfrm>
            <a:off x="6211888" y="5726113"/>
            <a:ext cx="278924" cy="1619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/>
              <a:t>High</a:t>
            </a:r>
          </a:p>
        </p:txBody>
      </p:sp>
      <p:sp>
        <p:nvSpPr>
          <p:cNvPr id="2558" name="TextBox 2557">
            <a:extLst>
              <a:ext uri="{FF2B5EF4-FFF2-40B4-BE49-F238E27FC236}">
                <a16:creationId xmlns:a16="http://schemas.microsoft.com/office/drawing/2014/main" id="{717DA778-FE07-3E4C-55C1-7072BEF9CF5F}"/>
              </a:ext>
            </a:extLst>
          </p:cNvPr>
          <p:cNvSpPr txBox="1"/>
          <p:nvPr/>
        </p:nvSpPr>
        <p:spPr bwMode="gray">
          <a:xfrm>
            <a:off x="958850" y="5726113"/>
            <a:ext cx="248466" cy="1619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/>
              <a:t>Low</a:t>
            </a:r>
          </a:p>
        </p:txBody>
      </p:sp>
      <p:sp>
        <p:nvSpPr>
          <p:cNvPr id="2610" name="TextBox 2609">
            <a:extLst>
              <a:ext uri="{FF2B5EF4-FFF2-40B4-BE49-F238E27FC236}">
                <a16:creationId xmlns:a16="http://schemas.microsoft.com/office/drawing/2014/main" id="{D0655953-6CAF-E2A3-E5FF-C2CE785189F2}"/>
              </a:ext>
            </a:extLst>
          </p:cNvPr>
          <p:cNvSpPr txBox="1"/>
          <p:nvPr/>
        </p:nvSpPr>
        <p:spPr bwMode="gray">
          <a:xfrm>
            <a:off x="1030288" y="1754781"/>
            <a:ext cx="201701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800" i="1" dirty="0"/>
              <a:t>S: State; F: Federal; R: Region; C:Country</a:t>
            </a:r>
          </a:p>
        </p:txBody>
      </p:sp>
      <p:sp>
        <p:nvSpPr>
          <p:cNvPr id="2612" name="Arrow: Up 2611">
            <a:extLst>
              <a:ext uri="{FF2B5EF4-FFF2-40B4-BE49-F238E27FC236}">
                <a16:creationId xmlns:a16="http://schemas.microsoft.com/office/drawing/2014/main" id="{A21F37E6-49D6-DD34-79DD-781BC11D97B0}"/>
              </a:ext>
            </a:extLst>
          </p:cNvPr>
          <p:cNvSpPr/>
          <p:nvPr/>
        </p:nvSpPr>
        <p:spPr bwMode="gray">
          <a:xfrm rot="4497100">
            <a:off x="3025775" y="1724579"/>
            <a:ext cx="244204" cy="196301"/>
          </a:xfrm>
          <a:prstGeom prst="upArrow">
            <a:avLst/>
          </a:prstGeom>
          <a:solidFill>
            <a:schemeClr val="bg1"/>
          </a:solidFill>
          <a:ln w="3175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" name="Arrow: Up-Down 2">
            <a:extLst>
              <a:ext uri="{FF2B5EF4-FFF2-40B4-BE49-F238E27FC236}">
                <a16:creationId xmlns:a16="http://schemas.microsoft.com/office/drawing/2014/main" id="{6F53A100-FF46-C04B-E7E0-E56B5BB99E26}"/>
              </a:ext>
            </a:extLst>
          </p:cNvPr>
          <p:cNvSpPr/>
          <p:nvPr/>
        </p:nvSpPr>
        <p:spPr bwMode="gray">
          <a:xfrm flipV="1">
            <a:off x="641110" y="2120265"/>
            <a:ext cx="154895" cy="3474720"/>
          </a:xfrm>
          <a:prstGeom prst="upDownArrow">
            <a:avLst>
              <a:gd name="adj1" fmla="val 100000"/>
              <a:gd name="adj2" fmla="val 45209"/>
            </a:avLst>
          </a:prstGeom>
          <a:gradFill>
            <a:gsLst>
              <a:gs pos="10000">
                <a:schemeClr val="bg1">
                  <a:lumMod val="95000"/>
                </a:schemeClr>
              </a:gs>
              <a:gs pos="89000">
                <a:schemeClr val="accent1"/>
              </a:gs>
            </a:gsLst>
            <a:lin ang="5400000" scaled="1"/>
          </a:gra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0250E70-D1D8-06DB-01C6-608FF1379F98}"/>
              </a:ext>
            </a:extLst>
          </p:cNvPr>
          <p:cNvSpPr txBox="1"/>
          <p:nvPr/>
        </p:nvSpPr>
        <p:spPr bwMode="gray">
          <a:xfrm rot="16200000">
            <a:off x="278893" y="2292096"/>
            <a:ext cx="442429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 dirty="0"/>
              <a:t>Carrots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A96ABA0-BFFD-A783-1490-0B04410FC630}"/>
              </a:ext>
            </a:extLst>
          </p:cNvPr>
          <p:cNvSpPr txBox="1"/>
          <p:nvPr/>
        </p:nvSpPr>
        <p:spPr bwMode="gray">
          <a:xfrm rot="16200000">
            <a:off x="320570" y="5323332"/>
            <a:ext cx="359073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 dirty="0"/>
              <a:t>Sticks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A712028-CD60-8945-3FF8-D8F6DD49F736}"/>
              </a:ext>
            </a:extLst>
          </p:cNvPr>
          <p:cNvSpPr txBox="1"/>
          <p:nvPr/>
        </p:nvSpPr>
        <p:spPr bwMode="gray">
          <a:xfrm rot="16200000">
            <a:off x="282098" y="3757613"/>
            <a:ext cx="436017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/>
              <a:t>Neutral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BD5920C-1D33-F438-A112-DFBA5EB64BCD}"/>
              </a:ext>
            </a:extLst>
          </p:cNvPr>
          <p:cNvSpPr txBox="1"/>
          <p:nvPr/>
        </p:nvSpPr>
        <p:spPr bwMode="gray">
          <a:xfrm>
            <a:off x="3273425" y="1759578"/>
            <a:ext cx="49904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800" i="1" dirty="0"/>
              <a:t>Outlook</a:t>
            </a:r>
          </a:p>
        </p:txBody>
      </p:sp>
    </p:spTree>
    <p:extLst>
      <p:ext uri="{BB962C8B-B14F-4D97-AF65-F5344CB8AC3E}">
        <p14:creationId xmlns:p14="http://schemas.microsoft.com/office/powerpoint/2010/main" val="1572682736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C604FE06-A5C4-A36C-E394-458BE79FDA5F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7842583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6" imgH="428" progId="TCLayout.ActiveDocument.1">
                  <p:embed/>
                </p:oleObj>
              </mc:Choice>
              <mc:Fallback>
                <p:oleObj name="think-cell Slide" r:id="rId3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04C5863A-A7B4-83A3-3F5F-F369102094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noProof="0" dirty="0"/>
              <a:t>EU </a:t>
            </a:r>
            <a:r>
              <a:rPr lang="en-US" dirty="0"/>
              <a:t>incentivizes </a:t>
            </a:r>
            <a:r>
              <a:rPr lang="en-US" noProof="0" dirty="0"/>
              <a:t>decarbonization</a:t>
            </a:r>
            <a:r>
              <a:rPr lang="en-US" dirty="0"/>
              <a:t> through</a:t>
            </a:r>
            <a:r>
              <a:rPr lang="en-US" noProof="0" dirty="0"/>
              <a:t> ETS, CBAM, and </a:t>
            </a:r>
            <a:r>
              <a:rPr lang="en-US" dirty="0"/>
              <a:t>public</a:t>
            </a:r>
            <a:r>
              <a:rPr lang="en-US" noProof="0" dirty="0"/>
              <a:t> </a:t>
            </a:r>
            <a:r>
              <a:rPr lang="en-US" dirty="0"/>
              <a:t>funding;</a:t>
            </a:r>
            <a:r>
              <a:rPr lang="en-US" noProof="0" dirty="0"/>
              <a:t> </a:t>
            </a:r>
            <a:r>
              <a:rPr lang="en-US" dirty="0"/>
              <a:t>push</a:t>
            </a:r>
            <a:r>
              <a:rPr lang="en-US" noProof="0" dirty="0"/>
              <a:t>, protect, and pull mechanisms to that end</a:t>
            </a:r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97A759E-66E0-564D-C434-B294C5B3E60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 sz="800" noProof="0" dirty="0">
                <a:solidFill>
                  <a:srgbClr val="000000"/>
                </a:solidFill>
              </a:rPr>
              <a:t>Sources: BCG, </a:t>
            </a:r>
            <a:r>
              <a:rPr lang="en-US" dirty="0">
                <a:hlinkClick r:id="rId5"/>
              </a:rPr>
              <a:t>Decoding ETS and CBAM</a:t>
            </a:r>
            <a:r>
              <a:rPr lang="en-US" sz="800" noProof="0" dirty="0">
                <a:solidFill>
                  <a:srgbClr val="000000"/>
                </a:solidFill>
              </a:rPr>
              <a:t> (2025); European Environment Agency, </a:t>
            </a:r>
            <a:r>
              <a:rPr lang="en-US" dirty="0">
                <a:hlinkClick r:id="rId6"/>
              </a:rPr>
              <a:t>Use of EU ETS revenue</a:t>
            </a:r>
            <a:r>
              <a:rPr lang="en-US" dirty="0"/>
              <a:t> </a:t>
            </a:r>
            <a:r>
              <a:rPr lang="en-US" dirty="0">
                <a:solidFill>
                  <a:schemeClr val="tx1"/>
                </a:solidFill>
              </a:rPr>
              <a:t>(2024</a:t>
            </a:r>
            <a:r>
              <a:rPr lang="es-CO" dirty="0">
                <a:solidFill>
                  <a:schemeClr val="tx1"/>
                </a:solidFill>
              </a:rPr>
              <a:t>).</a:t>
            </a:r>
            <a:endParaRPr lang="en-US" sz="800" noProof="0" dirty="0">
              <a:solidFill>
                <a:schemeClr val="tx1"/>
              </a:solidFill>
            </a:endParaRPr>
          </a:p>
          <a:p>
            <a:pPr marL="0" indent="0">
              <a:spcBef>
                <a:spcPts val="0"/>
              </a:spcBef>
              <a:buNone/>
            </a:pPr>
            <a:r>
              <a:rPr lang="en-US" sz="800" noProof="0" dirty="0">
                <a:solidFill>
                  <a:srgbClr val="000000"/>
                </a:solidFill>
              </a:rPr>
              <a:t>Credit: 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Nicolas Herrera </a:t>
            </a:r>
            <a:r>
              <a:rPr lang="en-US" sz="800" dirty="0" err="1">
                <a:solidFill>
                  <a:srgbClr val="000000"/>
                </a:solidFill>
                <a:latin typeface="+mj-lt"/>
              </a:rPr>
              <a:t>Isaza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, Isabel Hoyos, </a:t>
            </a:r>
            <a:r>
              <a:rPr lang="en-US" sz="800" dirty="0">
                <a:solidFill>
                  <a:srgbClr val="000000"/>
                </a:solidFill>
              </a:rPr>
              <a:t>and </a:t>
            </a:r>
            <a:r>
              <a:rPr lang="en-US" sz="800" dirty="0">
                <a:solidFill>
                  <a:srgbClr val="000000"/>
                </a:solidFill>
                <a:hlinkClick r:id="rId7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 </a:t>
            </a:r>
            <a:endParaRPr lang="en-US" sz="800" noProof="0" dirty="0">
              <a:solidFill>
                <a:srgbClr val="000000"/>
              </a:solidFill>
            </a:endParaRP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CA8DC037-C26E-27A0-3793-006FD7A832F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EU policy tools to incentivize decarbonization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E9B520FF-6C69-3EDC-403F-8D4B76203476}"/>
              </a:ext>
            </a:extLst>
          </p:cNvPr>
          <p:cNvGrpSpPr/>
          <p:nvPr/>
        </p:nvGrpSpPr>
        <p:grpSpPr>
          <a:xfrm flipH="1">
            <a:off x="1482764" y="4659645"/>
            <a:ext cx="1391549" cy="748554"/>
            <a:chOff x="1892189" y="4527277"/>
            <a:chExt cx="1391549" cy="748554"/>
          </a:xfrm>
        </p:grpSpPr>
        <p:cxnSp>
          <p:nvCxnSpPr>
            <p:cNvPr id="29" name="Straight Arrow Connector 28">
              <a:extLst>
                <a:ext uri="{FF2B5EF4-FFF2-40B4-BE49-F238E27FC236}">
                  <a16:creationId xmlns:a16="http://schemas.microsoft.com/office/drawing/2014/main" id="{A3CD184F-D064-8431-6AFF-5FD2C7F3C1A0}"/>
                </a:ext>
              </a:extLst>
            </p:cNvPr>
            <p:cNvCxnSpPr>
              <a:cxnSpLocks/>
            </p:cNvCxnSpPr>
            <p:nvPr/>
          </p:nvCxnSpPr>
          <p:spPr bwMode="gray">
            <a:xfrm flipH="1" flipV="1">
              <a:off x="1892189" y="4527277"/>
              <a:ext cx="1391549" cy="748554"/>
            </a:xfrm>
            <a:prstGeom prst="straightConnector1">
              <a:avLst/>
            </a:prstGeom>
            <a:ln w="9525" cap="flat">
              <a:solidFill>
                <a:schemeClr val="tx1"/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4AA484D9-6419-BF68-2F1D-D4E70F82E201}"/>
                </a:ext>
              </a:extLst>
            </p:cNvPr>
            <p:cNvSpPr txBox="1"/>
            <p:nvPr/>
          </p:nvSpPr>
          <p:spPr bwMode="gray">
            <a:xfrm rot="1727633">
              <a:off x="2054873" y="4910452"/>
              <a:ext cx="979435" cy="169277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indent="0" algn="ctr">
                <a:buNone/>
              </a:pPr>
              <a:r>
                <a:rPr lang="en-US" sz="1100" i="1" noProof="0"/>
                <a:t>Protect leakage</a:t>
              </a:r>
            </a:p>
          </p:txBody>
        </p:sp>
      </p:grpSp>
      <p:sp>
        <p:nvSpPr>
          <p:cNvPr id="12" name="Arc 11">
            <a:extLst>
              <a:ext uri="{FF2B5EF4-FFF2-40B4-BE49-F238E27FC236}">
                <a16:creationId xmlns:a16="http://schemas.microsoft.com/office/drawing/2014/main" id="{AAA8091E-D445-4670-6DCE-E3CE599444A7}"/>
              </a:ext>
            </a:extLst>
          </p:cNvPr>
          <p:cNvSpPr/>
          <p:nvPr/>
        </p:nvSpPr>
        <p:spPr bwMode="gray">
          <a:xfrm>
            <a:off x="1346933" y="2386908"/>
            <a:ext cx="3462886" cy="6169482"/>
          </a:xfrm>
          <a:prstGeom prst="arc">
            <a:avLst>
              <a:gd name="adj1" fmla="val 16708830"/>
              <a:gd name="adj2" fmla="val 21179301"/>
            </a:avLst>
          </a:prstGeom>
          <a:ln w="9525" cap="flat">
            <a:solidFill>
              <a:schemeClr val="tx1"/>
            </a:solidFill>
            <a:miter lim="800000"/>
            <a:headEnd type="triangle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13" name="Arc 12">
            <a:extLst>
              <a:ext uri="{FF2B5EF4-FFF2-40B4-BE49-F238E27FC236}">
                <a16:creationId xmlns:a16="http://schemas.microsoft.com/office/drawing/2014/main" id="{45DBD0FB-F37D-9D30-0272-437C0CDE8DC7}"/>
              </a:ext>
            </a:extLst>
          </p:cNvPr>
          <p:cNvSpPr/>
          <p:nvPr/>
        </p:nvSpPr>
        <p:spPr bwMode="gray">
          <a:xfrm flipH="1">
            <a:off x="1346933" y="2373461"/>
            <a:ext cx="3462886" cy="6169482"/>
          </a:xfrm>
          <a:prstGeom prst="arc">
            <a:avLst>
              <a:gd name="adj1" fmla="val 16772957"/>
              <a:gd name="adj2" fmla="val 21165400"/>
            </a:avLst>
          </a:prstGeom>
          <a:ln w="9525" cap="flat">
            <a:solidFill>
              <a:schemeClr val="tx1"/>
            </a:solidFill>
            <a:miter lim="800000"/>
            <a:headEnd type="triangle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14" name="Arc 13">
            <a:extLst>
              <a:ext uri="{FF2B5EF4-FFF2-40B4-BE49-F238E27FC236}">
                <a16:creationId xmlns:a16="http://schemas.microsoft.com/office/drawing/2014/main" id="{206F4677-C5FD-7076-825A-DFBB3D69C942}"/>
              </a:ext>
            </a:extLst>
          </p:cNvPr>
          <p:cNvSpPr/>
          <p:nvPr/>
        </p:nvSpPr>
        <p:spPr bwMode="gray">
          <a:xfrm>
            <a:off x="1346933" y="4746617"/>
            <a:ext cx="3462886" cy="1186475"/>
          </a:xfrm>
          <a:prstGeom prst="arc">
            <a:avLst>
              <a:gd name="adj1" fmla="val 360247"/>
              <a:gd name="adj2" fmla="val 10399245"/>
            </a:avLst>
          </a:prstGeom>
          <a:ln w="9525" cap="flat">
            <a:solidFill>
              <a:schemeClr val="tx1"/>
            </a:solidFill>
            <a:miter lim="800000"/>
            <a:headEnd type="triangle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8A4E1D71-6F96-D32C-28C3-59C5A3E0F7B3}"/>
              </a:ext>
            </a:extLst>
          </p:cNvPr>
          <p:cNvCxnSpPr>
            <a:cxnSpLocks/>
          </p:cNvCxnSpPr>
          <p:nvPr/>
        </p:nvCxnSpPr>
        <p:spPr bwMode="gray">
          <a:xfrm>
            <a:off x="3078380" y="2732693"/>
            <a:ext cx="0" cy="1352205"/>
          </a:xfrm>
          <a:prstGeom prst="straightConnector1">
            <a:avLst/>
          </a:prstGeom>
          <a:ln w="9525" cap="flat">
            <a:solidFill>
              <a:schemeClr val="tx1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C9A083F3-A133-DBAD-8757-37F437F7FAF8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3342070" y="4669170"/>
            <a:ext cx="1391549" cy="748554"/>
          </a:xfrm>
          <a:prstGeom prst="straightConnector1">
            <a:avLst/>
          </a:prstGeom>
          <a:ln w="9525" cap="flat">
            <a:solidFill>
              <a:schemeClr val="tx1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79C4FFE-2FE6-37E6-8D36-7882755F5B4D}"/>
              </a:ext>
            </a:extLst>
          </p:cNvPr>
          <p:cNvSpPr txBox="1"/>
          <p:nvPr/>
        </p:nvSpPr>
        <p:spPr bwMode="gray">
          <a:xfrm>
            <a:off x="796788" y="5236890"/>
            <a:ext cx="757386" cy="302955"/>
          </a:xfrm>
          <a:prstGeom prst="ellipse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400" b="1" noProof="0" dirty="0"/>
              <a:t>CBAM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BC7B6D1-D089-3CCF-9CAD-1941BB884D84}"/>
              </a:ext>
            </a:extLst>
          </p:cNvPr>
          <p:cNvSpPr txBox="1"/>
          <p:nvPr/>
        </p:nvSpPr>
        <p:spPr bwMode="gray">
          <a:xfrm>
            <a:off x="4726044" y="5236890"/>
            <a:ext cx="491401" cy="302955"/>
          </a:xfrm>
          <a:prstGeom prst="ellipse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400" b="1" noProof="0" dirty="0"/>
              <a:t>ETS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817F0A6-7EEB-8B23-E947-59155F95AE4B}"/>
              </a:ext>
            </a:extLst>
          </p:cNvPr>
          <p:cNvSpPr txBox="1"/>
          <p:nvPr/>
        </p:nvSpPr>
        <p:spPr bwMode="gray">
          <a:xfrm>
            <a:off x="2933701" y="2217612"/>
            <a:ext cx="537006" cy="43088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indent="0" algn="ctr">
              <a:buNone/>
            </a:pPr>
            <a:r>
              <a:rPr lang="en-US" sz="1400" b="1" noProof="0" dirty="0"/>
              <a:t>Public</a:t>
            </a:r>
          </a:p>
          <a:p>
            <a:pPr marL="0" indent="0" algn="ctr">
              <a:buNone/>
            </a:pPr>
            <a:r>
              <a:rPr lang="en-US" sz="1400" b="1" dirty="0"/>
              <a:t>f</a:t>
            </a:r>
            <a:r>
              <a:rPr lang="en-US" sz="1400" b="1" noProof="0" dirty="0" err="1"/>
              <a:t>unds</a:t>
            </a:r>
            <a:endParaRPr lang="en-US" sz="1400" b="1" noProof="0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6D8F378-9371-4132-FBC7-33F4F1BE99EF}"/>
              </a:ext>
            </a:extLst>
          </p:cNvPr>
          <p:cNvSpPr txBox="1"/>
          <p:nvPr/>
        </p:nvSpPr>
        <p:spPr bwMode="gray">
          <a:xfrm rot="1727633">
            <a:off x="3611730" y="5014245"/>
            <a:ext cx="689291" cy="1692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indent="0" algn="ctr">
              <a:buNone/>
            </a:pPr>
            <a:r>
              <a:rPr lang="en-US" sz="1100" i="1" noProof="0"/>
              <a:t>Push costs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EE24FA4-1806-AA1E-1FF6-A45066AA771E}"/>
              </a:ext>
            </a:extLst>
          </p:cNvPr>
          <p:cNvSpPr txBox="1"/>
          <p:nvPr/>
        </p:nvSpPr>
        <p:spPr bwMode="gray">
          <a:xfrm>
            <a:off x="1851040" y="4146282"/>
            <a:ext cx="2484547" cy="430887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1400" b="1" dirty="0"/>
              <a:t>Cement/concrete</a:t>
            </a:r>
            <a:endParaRPr lang="en-US" sz="1400" dirty="0"/>
          </a:p>
          <a:p>
            <a:pPr algn="ctr"/>
            <a:r>
              <a:rPr lang="en-US" sz="1400" b="1" dirty="0"/>
              <a:t>stakeholders</a:t>
            </a:r>
            <a:endParaRPr lang="en-US" sz="1400" dirty="0">
              <a:cs typeface="Arial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07EA5B2-880F-9F03-1589-67A998A88BB0}"/>
              </a:ext>
            </a:extLst>
          </p:cNvPr>
          <p:cNvSpPr txBox="1"/>
          <p:nvPr/>
        </p:nvSpPr>
        <p:spPr bwMode="gray">
          <a:xfrm>
            <a:off x="2409140" y="5988488"/>
            <a:ext cx="1338508" cy="1692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en-US" sz="1100" i="1"/>
              <a:t>Close the market gap</a:t>
            </a:r>
            <a:endParaRPr 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C54E31D-24F0-494A-11A9-80A0F1AB31A0}"/>
              </a:ext>
            </a:extLst>
          </p:cNvPr>
          <p:cNvSpPr txBox="1"/>
          <p:nvPr/>
        </p:nvSpPr>
        <p:spPr bwMode="gray">
          <a:xfrm>
            <a:off x="785220" y="3264489"/>
            <a:ext cx="867016" cy="33855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indent="0" algn="ctr">
              <a:buNone/>
            </a:pPr>
            <a:r>
              <a:rPr lang="en-US" sz="1100" i="1" noProof="0"/>
              <a:t>Collect revenue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C887277-5633-48F6-C40E-6160B29BE5FF}"/>
              </a:ext>
            </a:extLst>
          </p:cNvPr>
          <p:cNvSpPr txBox="1"/>
          <p:nvPr/>
        </p:nvSpPr>
        <p:spPr bwMode="gray">
          <a:xfrm>
            <a:off x="4486200" y="3264489"/>
            <a:ext cx="867016" cy="33855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indent="0" algn="ctr">
              <a:buNone/>
            </a:pPr>
            <a:r>
              <a:rPr lang="en-US" sz="1100" i="1" noProof="0"/>
              <a:t>Collect revenue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EC5E86B-D72B-8DC2-CBC4-CF81E23CDB02}"/>
              </a:ext>
            </a:extLst>
          </p:cNvPr>
          <p:cNvSpPr txBox="1"/>
          <p:nvPr/>
        </p:nvSpPr>
        <p:spPr bwMode="gray">
          <a:xfrm>
            <a:off x="3115549" y="3096203"/>
            <a:ext cx="827243" cy="67710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indent="0">
              <a:buNone/>
            </a:pPr>
            <a:r>
              <a:rPr lang="en-US" sz="1100" i="1" noProof="0" dirty="0"/>
              <a:t>Distribute subsidies and incentives</a:t>
            </a: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E48487A9-A18E-5BD8-AC96-E3F92FB2CAAB}"/>
              </a:ext>
            </a:extLst>
          </p:cNvPr>
          <p:cNvSpPr>
            <a:spLocks noChangeAspect="1"/>
          </p:cNvSpPr>
          <p:nvPr/>
        </p:nvSpPr>
        <p:spPr bwMode="gray">
          <a:xfrm>
            <a:off x="5180942" y="5236890"/>
            <a:ext cx="270496" cy="270496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50" b="1" dirty="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683F2089-6A8B-2D50-43B8-4624E8AFCA99}"/>
              </a:ext>
            </a:extLst>
          </p:cNvPr>
          <p:cNvSpPr>
            <a:spLocks noChangeAspect="1"/>
          </p:cNvSpPr>
          <p:nvPr/>
        </p:nvSpPr>
        <p:spPr bwMode="gray">
          <a:xfrm>
            <a:off x="582808" y="5236890"/>
            <a:ext cx="270496" cy="270496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50" b="1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C98A9E65-F0B1-D879-CC5C-56B92969E363}"/>
              </a:ext>
            </a:extLst>
          </p:cNvPr>
          <p:cNvSpPr>
            <a:spLocks noChangeAspect="1"/>
          </p:cNvSpPr>
          <p:nvPr/>
        </p:nvSpPr>
        <p:spPr bwMode="gray">
          <a:xfrm>
            <a:off x="2634926" y="2293122"/>
            <a:ext cx="270496" cy="270496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50" b="1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31" name="Content Placeholder 4">
            <a:extLst>
              <a:ext uri="{FF2B5EF4-FFF2-40B4-BE49-F238E27FC236}">
                <a16:creationId xmlns:a16="http://schemas.microsoft.com/office/drawing/2014/main" id="{8DE4DEB1-B619-47B5-CF82-9A2C05466873}"/>
              </a:ext>
            </a:extLst>
          </p:cNvPr>
          <p:cNvSpPr txBox="1">
            <a:spLocks/>
          </p:cNvSpPr>
          <p:nvPr/>
        </p:nvSpPr>
        <p:spPr>
          <a:xfrm>
            <a:off x="6096000" y="2060468"/>
            <a:ext cx="5761038" cy="1712843"/>
          </a:xfrm>
          <a:prstGeom prst="rect">
            <a:avLst/>
          </a:prstGeom>
        </p:spPr>
        <p:txBody>
          <a:bodyPr lIns="91440" tIns="45720" rIns="91440" bIns="4572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/>
              <a:t>Primary carbon pricing mechanisms are pushing costs to emitters.</a:t>
            </a:r>
          </a:p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/>
              <a:t>With free allowances starting to phase out in 2026 and falling to </a:t>
            </a:r>
            <a:br>
              <a:rPr lang="en-US" sz="1200" dirty="0"/>
            </a:br>
            <a:r>
              <a:rPr lang="en-US" sz="1200" dirty="0"/>
              <a:t>0% in 2034, carbon prices are expected to surge.</a:t>
            </a:r>
          </a:p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/>
              <a:t>Costs may increase 80% by 2034 for cement companies.</a:t>
            </a:r>
          </a:p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>
                <a:ea typeface="+mn-lt"/>
                <a:cs typeface="+mn-lt"/>
              </a:rPr>
              <a:t>Program significantly strengthened since ETS Phase I through tighter caps, reduced free allocation, and structural reforms.</a:t>
            </a:r>
            <a:endParaRPr lang="en-US" dirty="0">
              <a:ea typeface="+mn-lt"/>
              <a:cs typeface="+mn-lt"/>
            </a:endParaRPr>
          </a:p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>
                <a:ea typeface="+mn-lt"/>
                <a:cs typeface="+mn-lt"/>
              </a:rPr>
              <a:t>Market Stability Reserve (MSR, 2019) adjusts allowance supply to limit surplus and stabilize prices.</a:t>
            </a:r>
            <a:endParaRPr lang="en-US" dirty="0">
              <a:cs typeface="Arial"/>
            </a:endParaRPr>
          </a:p>
        </p:txBody>
      </p:sp>
      <p:sp>
        <p:nvSpPr>
          <p:cNvPr id="32" name="Content Placeholder 4">
            <a:extLst>
              <a:ext uri="{FF2B5EF4-FFF2-40B4-BE49-F238E27FC236}">
                <a16:creationId xmlns:a16="http://schemas.microsoft.com/office/drawing/2014/main" id="{3E64B352-7677-6DB3-DE54-FE3EE8EA149D}"/>
              </a:ext>
            </a:extLst>
          </p:cNvPr>
          <p:cNvSpPr txBox="1">
            <a:spLocks/>
          </p:cNvSpPr>
          <p:nvPr/>
        </p:nvSpPr>
        <p:spPr>
          <a:xfrm>
            <a:off x="6096000" y="4012631"/>
            <a:ext cx="5761038" cy="1130141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/>
              <a:t>Aims to avoid carbon leakage due to imports coming from places with lower or no carbon costs (taxes or ETS).</a:t>
            </a:r>
          </a:p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/>
              <a:t>Applied to certain imported goods, including cement.</a:t>
            </a:r>
          </a:p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/>
              <a:t>Introduced originally in 2023. The levy phase-in will start in 2026 and be fully operational in 2034.</a:t>
            </a:r>
          </a:p>
        </p:txBody>
      </p:sp>
      <p:sp>
        <p:nvSpPr>
          <p:cNvPr id="33" name="Content Placeholder 4">
            <a:extLst>
              <a:ext uri="{FF2B5EF4-FFF2-40B4-BE49-F238E27FC236}">
                <a16:creationId xmlns:a16="http://schemas.microsoft.com/office/drawing/2014/main" id="{89D5A4FC-F0A9-B7C5-6B86-2B30CFDC278F}"/>
              </a:ext>
            </a:extLst>
          </p:cNvPr>
          <p:cNvSpPr txBox="1">
            <a:spLocks/>
          </p:cNvSpPr>
          <p:nvPr/>
        </p:nvSpPr>
        <p:spPr>
          <a:xfrm>
            <a:off x="6096000" y="5382092"/>
            <a:ext cx="5761038" cy="1111345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/>
              <a:t>Up until 2023, member countries were expected to allocate at least 50% of ETS auctioning revenues toward climate and energy. In 2024, that expectation increased to 100%.</a:t>
            </a:r>
          </a:p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 err="1"/>
              <a:t>REPowerEU</a:t>
            </a:r>
            <a:r>
              <a:rPr lang="en-US" sz="1200" dirty="0"/>
              <a:t> and the EU Innovation Fund are among the programs whose revenues are being directed toward decarbonization.</a:t>
            </a:r>
          </a:p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endParaRPr lang="en-US" sz="1200" dirty="0"/>
          </a:p>
        </p:txBody>
      </p:sp>
      <p:sp>
        <p:nvSpPr>
          <p:cNvPr id="34" name="Content Placeholder 4">
            <a:extLst>
              <a:ext uri="{FF2B5EF4-FFF2-40B4-BE49-F238E27FC236}">
                <a16:creationId xmlns:a16="http://schemas.microsoft.com/office/drawing/2014/main" id="{C0486EEE-6413-6131-F8AE-B5571EA492DF}"/>
              </a:ext>
            </a:extLst>
          </p:cNvPr>
          <p:cNvSpPr txBox="1">
            <a:spLocks noGrp="1"/>
          </p:cNvSpPr>
          <p:nvPr>
            <p:ph type="body" sz="quarter" idx="16"/>
          </p:nvPr>
        </p:nvSpPr>
        <p:spPr>
          <a:xfrm>
            <a:off x="6420882" y="1498600"/>
            <a:ext cx="5104809" cy="54768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b="1" dirty="0"/>
              <a:t>EU Emission Trading System (ETS)</a:t>
            </a:r>
          </a:p>
        </p:txBody>
      </p:sp>
      <p:sp>
        <p:nvSpPr>
          <p:cNvPr id="35" name="Content Placeholder 4">
            <a:extLst>
              <a:ext uri="{FF2B5EF4-FFF2-40B4-BE49-F238E27FC236}">
                <a16:creationId xmlns:a16="http://schemas.microsoft.com/office/drawing/2014/main" id="{B8F66C04-29F5-E02D-5DCD-F70AE1015EB7}"/>
              </a:ext>
            </a:extLst>
          </p:cNvPr>
          <p:cNvSpPr txBox="1">
            <a:spLocks/>
          </p:cNvSpPr>
          <p:nvPr/>
        </p:nvSpPr>
        <p:spPr>
          <a:xfrm>
            <a:off x="6420882" y="3758312"/>
            <a:ext cx="5104809" cy="306956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b="1" dirty="0"/>
              <a:t>EU Carbon Border Adjustment Mechanism (CBAM)</a:t>
            </a:r>
          </a:p>
        </p:txBody>
      </p:sp>
      <p:sp>
        <p:nvSpPr>
          <p:cNvPr id="36" name="Content Placeholder 4">
            <a:extLst>
              <a:ext uri="{FF2B5EF4-FFF2-40B4-BE49-F238E27FC236}">
                <a16:creationId xmlns:a16="http://schemas.microsoft.com/office/drawing/2014/main" id="{2F982149-7AA4-9FBA-EDB0-0F1A3579D7D5}"/>
              </a:ext>
            </a:extLst>
          </p:cNvPr>
          <p:cNvSpPr txBox="1">
            <a:spLocks/>
          </p:cNvSpPr>
          <p:nvPr/>
        </p:nvSpPr>
        <p:spPr>
          <a:xfrm>
            <a:off x="6420882" y="5082194"/>
            <a:ext cx="5104809" cy="306956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b="1" dirty="0"/>
              <a:t>EU Public Funding</a:t>
            </a:r>
          </a:p>
        </p:txBody>
      </p:sp>
      <p:cxnSp>
        <p:nvCxnSpPr>
          <p:cNvPr id="37" name="btfpColumnHeaderBoxLine984923">
            <a:extLst>
              <a:ext uri="{FF2B5EF4-FFF2-40B4-BE49-F238E27FC236}">
                <a16:creationId xmlns:a16="http://schemas.microsoft.com/office/drawing/2014/main" id="{F32AEB56-0552-118C-6B6C-F3249C51E434}"/>
              </a:ext>
            </a:extLst>
          </p:cNvPr>
          <p:cNvCxnSpPr>
            <a:cxnSpLocks/>
          </p:cNvCxnSpPr>
          <p:nvPr/>
        </p:nvCxnSpPr>
        <p:spPr bwMode="gray">
          <a:xfrm flipV="1">
            <a:off x="6197600" y="4065268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btfpColumnHeaderBoxLine984923">
            <a:extLst>
              <a:ext uri="{FF2B5EF4-FFF2-40B4-BE49-F238E27FC236}">
                <a16:creationId xmlns:a16="http://schemas.microsoft.com/office/drawing/2014/main" id="{0B2ACD96-F205-33B4-383D-E322D01715FB}"/>
              </a:ext>
            </a:extLst>
          </p:cNvPr>
          <p:cNvCxnSpPr>
            <a:cxnSpLocks/>
          </p:cNvCxnSpPr>
          <p:nvPr/>
        </p:nvCxnSpPr>
        <p:spPr bwMode="gray">
          <a:xfrm flipV="1">
            <a:off x="6197600" y="5379017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Oval 38">
            <a:extLst>
              <a:ext uri="{FF2B5EF4-FFF2-40B4-BE49-F238E27FC236}">
                <a16:creationId xmlns:a16="http://schemas.microsoft.com/office/drawing/2014/main" id="{AF3A4D8D-893E-69D2-ABAC-9059E2170137}"/>
              </a:ext>
            </a:extLst>
          </p:cNvPr>
          <p:cNvSpPr>
            <a:spLocks noChangeAspect="1"/>
          </p:cNvSpPr>
          <p:nvPr/>
        </p:nvSpPr>
        <p:spPr bwMode="gray">
          <a:xfrm>
            <a:off x="6159518" y="1723985"/>
            <a:ext cx="274320" cy="27432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s-CO" sz="1050" b="1" dirty="0">
                <a:solidFill>
                  <a:schemeClr val="bg1"/>
                </a:solidFill>
              </a:rPr>
              <a:t>1</a:t>
            </a:r>
            <a:endParaRPr lang="en-US" sz="1050" b="1" dirty="0">
              <a:solidFill>
                <a:schemeClr val="bg1"/>
              </a:solidFill>
            </a:endParaRPr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C3D8E083-6F93-4093-1AED-7EBE1FA1415A}"/>
              </a:ext>
            </a:extLst>
          </p:cNvPr>
          <p:cNvSpPr>
            <a:spLocks noChangeAspect="1"/>
          </p:cNvSpPr>
          <p:nvPr/>
        </p:nvSpPr>
        <p:spPr bwMode="gray">
          <a:xfrm>
            <a:off x="6159518" y="3758312"/>
            <a:ext cx="274320" cy="27432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s-CO" sz="1050" b="1" dirty="0">
                <a:solidFill>
                  <a:schemeClr val="bg1"/>
                </a:solidFill>
              </a:rPr>
              <a:t>2</a:t>
            </a:r>
            <a:endParaRPr lang="en-US" sz="1050" b="1" dirty="0">
              <a:solidFill>
                <a:schemeClr val="bg1"/>
              </a:solidFill>
            </a:endParaRPr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2793CFDE-5FDF-B2D1-AE94-2C4E31391AA9}"/>
              </a:ext>
            </a:extLst>
          </p:cNvPr>
          <p:cNvSpPr>
            <a:spLocks noChangeAspect="1"/>
          </p:cNvSpPr>
          <p:nvPr/>
        </p:nvSpPr>
        <p:spPr bwMode="gray">
          <a:xfrm>
            <a:off x="6159518" y="5082194"/>
            <a:ext cx="274320" cy="27432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s-CO" sz="1050" b="1" dirty="0">
                <a:solidFill>
                  <a:schemeClr val="bg1"/>
                </a:solidFill>
              </a:rPr>
              <a:t>3</a:t>
            </a:r>
            <a:endParaRPr lang="en-US" sz="1050" b="1" dirty="0">
              <a:solidFill>
                <a:schemeClr val="bg1"/>
              </a:solidFill>
            </a:endParaRPr>
          </a:p>
        </p:txBody>
      </p:sp>
      <p:sp>
        <p:nvSpPr>
          <p:cNvPr id="42" name="Content Placeholder 4">
            <a:extLst>
              <a:ext uri="{FF2B5EF4-FFF2-40B4-BE49-F238E27FC236}">
                <a16:creationId xmlns:a16="http://schemas.microsoft.com/office/drawing/2014/main" id="{F4D35691-4BDE-666B-745B-B41DD3709B4E}"/>
              </a:ext>
            </a:extLst>
          </p:cNvPr>
          <p:cNvSpPr txBox="1">
            <a:spLocks/>
          </p:cNvSpPr>
          <p:nvPr/>
        </p:nvSpPr>
        <p:spPr>
          <a:xfrm>
            <a:off x="-11724" y="-11723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EU policy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9869234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6CB940FD-8DAA-94C2-DF0E-4933BB48F273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8849316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84" imgW="426" imgH="428" progId="TCLayout.ActiveDocument.1">
                  <p:embed/>
                </p:oleObj>
              </mc:Choice>
              <mc:Fallback>
                <p:oleObj name="think-cell Slide" r:id="rId84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8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460B645D-E230-C560-0C63-1E8E55095C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noProof="0" dirty="0"/>
              <a:t>As </a:t>
            </a:r>
            <a:r>
              <a:rPr lang="en-US" dirty="0"/>
              <a:t>EU ETS free allowances</a:t>
            </a:r>
            <a:r>
              <a:rPr lang="en-US" noProof="0" dirty="0"/>
              <a:t> phase out, </a:t>
            </a:r>
            <a:r>
              <a:rPr lang="en-US" dirty="0"/>
              <a:t>carbon is projected to</a:t>
            </a:r>
            <a:r>
              <a:rPr lang="en-US" noProof="0" dirty="0"/>
              <a:t> represent </a:t>
            </a:r>
            <a:r>
              <a:rPr lang="en-US" dirty="0"/>
              <a:t>~</a:t>
            </a:r>
            <a:r>
              <a:rPr lang="en-US" noProof="0" dirty="0"/>
              <a:t>30% to 50% of cement costs</a:t>
            </a:r>
            <a:r>
              <a:rPr lang="en-US" dirty="0"/>
              <a:t> by 2034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BAE35FBE-2FD9-2A1C-86D0-30CBB78E30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Even in a conservative scenario, total allowance costs to the cement industry will see a sharp increase by 2034</a:t>
            </a:r>
            <a:endParaRPr lang="en-US" sz="1600" b="1" noProof="0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A8062FF-2B64-D153-F394-6EDE8149CDAB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b="1" dirty="0"/>
              <a:t>Total cement costs could increase by ~50% to 100% by 2034 due to carbon pricing alone </a:t>
            </a:r>
            <a:endParaRPr lang="en-US" sz="1600" b="1" noProof="0" dirty="0"/>
          </a:p>
        </p:txBody>
      </p:sp>
      <p:sp>
        <p:nvSpPr>
          <p:cNvPr id="10" name="Content Placeholder 4">
            <a:extLst>
              <a:ext uri="{FF2B5EF4-FFF2-40B4-BE49-F238E27FC236}">
                <a16:creationId xmlns:a16="http://schemas.microsoft.com/office/drawing/2014/main" id="{E97F9202-142A-D92E-BA7D-EC539F4FF780}"/>
              </a:ext>
            </a:extLst>
          </p:cNvPr>
          <p:cNvSpPr txBox="1">
            <a:spLocks/>
          </p:cNvSpPr>
          <p:nvPr/>
        </p:nvSpPr>
        <p:spPr>
          <a:xfrm>
            <a:off x="-11724" y="-11723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noProof="0" dirty="0">
                <a:solidFill>
                  <a:schemeClr val="bg1"/>
                </a:solidFill>
              </a:rPr>
              <a:t>Deep dive: EU policy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noProof="0" dirty="0"/>
          </a:p>
        </p:txBody>
      </p:sp>
      <p:sp>
        <p:nvSpPr>
          <p:cNvPr id="12" name="Footer Placeholder 1">
            <a:extLst>
              <a:ext uri="{FF2B5EF4-FFF2-40B4-BE49-F238E27FC236}">
                <a16:creationId xmlns:a16="http://schemas.microsoft.com/office/drawing/2014/main" id="{F24954D3-21D2-C64B-C939-C75594418744}"/>
              </a:ext>
            </a:extLst>
          </p:cNvPr>
          <p:cNvSpPr txBox="1">
            <a:spLocks/>
          </p:cNvSpPr>
          <p:nvPr/>
        </p:nvSpPr>
        <p:spPr>
          <a:xfrm>
            <a:off x="457200" y="6356350"/>
            <a:ext cx="11075988" cy="274638"/>
          </a:xfrm>
          <a:prstGeom prst="rect">
            <a:avLst/>
          </a:prstGeom>
        </p:spPr>
        <p:txBody>
          <a:bodyPr vert="horz" lIns="0" tIns="0" rIns="0" bIns="0" rtlCol="0" anchor="b"/>
          <a:lstStyle>
            <a:defPPr>
              <a:defRPr lang="en-US"/>
            </a:defPPr>
            <a:lvl1pPr marL="0" algn="l" defTabSz="914400" rtl="0" eaLnBrk="1" latinLnBrk="0" hangingPunct="1">
              <a:defRPr sz="8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noProof="0" dirty="0">
                <a:solidFill>
                  <a:srgbClr val="000000"/>
                </a:solidFill>
              </a:rPr>
              <a:t>Assumptions: Emissions intensity 0.57 tCO2e/t cement as benchmark; stable cement consumption (</a:t>
            </a:r>
            <a:r>
              <a:rPr lang="en-US" noProof="0" dirty="0" err="1">
                <a:solidFill>
                  <a:srgbClr val="000000"/>
                </a:solidFill>
              </a:rPr>
              <a:t>production-exports+imports</a:t>
            </a:r>
            <a:r>
              <a:rPr lang="en-US" noProof="0" dirty="0">
                <a:solidFill>
                  <a:srgbClr val="000000"/>
                </a:solidFill>
              </a:rPr>
              <a:t>) at 160 Mt/year</a:t>
            </a:r>
          </a:p>
          <a:p>
            <a:r>
              <a:rPr lang="en-US" noProof="0" dirty="0">
                <a:solidFill>
                  <a:srgbClr val="000000"/>
                </a:solidFill>
              </a:rPr>
              <a:t>Sources: CKI analysis; </a:t>
            </a:r>
            <a:r>
              <a:rPr lang="en-US" dirty="0">
                <a:solidFill>
                  <a:srgbClr val="000000"/>
                </a:solidFill>
              </a:rPr>
              <a:t>BCG, </a:t>
            </a:r>
            <a:r>
              <a:rPr lang="en-US" dirty="0">
                <a:hlinkClick r:id="rId86"/>
              </a:rPr>
              <a:t>Decoding ETS and CBAM</a:t>
            </a:r>
            <a:r>
              <a:rPr lang="en-US" dirty="0">
                <a:solidFill>
                  <a:srgbClr val="000000"/>
                </a:solidFill>
              </a:rPr>
              <a:t> (202</a:t>
            </a:r>
            <a:r>
              <a:rPr lang="en-US" dirty="0">
                <a:solidFill>
                  <a:schemeClr val="tx1"/>
                </a:solidFill>
              </a:rPr>
              <a:t>5); European Environment Agency</a:t>
            </a:r>
            <a:r>
              <a:rPr lang="en-US" dirty="0">
                <a:solidFill>
                  <a:srgbClr val="000000"/>
                </a:solidFill>
              </a:rPr>
              <a:t>, </a:t>
            </a:r>
            <a:r>
              <a:rPr lang="en-US" dirty="0">
                <a:hlinkClick r:id="rId87"/>
              </a:rPr>
              <a:t>Use of EU ETS revenue</a:t>
            </a:r>
            <a:r>
              <a:rPr lang="en-US" dirty="0"/>
              <a:t> </a:t>
            </a:r>
            <a:r>
              <a:rPr lang="en-US" dirty="0">
                <a:solidFill>
                  <a:schemeClr val="tx1"/>
                </a:solidFill>
              </a:rPr>
              <a:t>(2024</a:t>
            </a:r>
            <a:r>
              <a:rPr lang="es-CO" dirty="0">
                <a:solidFill>
                  <a:schemeClr val="tx1"/>
                </a:solidFill>
              </a:rPr>
              <a:t>).</a:t>
            </a:r>
            <a:endParaRPr lang="en-US" dirty="0">
              <a:solidFill>
                <a:schemeClr val="tx1"/>
              </a:solidFill>
            </a:endParaRPr>
          </a:p>
          <a:p>
            <a:r>
              <a:rPr lang="en-US" noProof="0" dirty="0">
                <a:solidFill>
                  <a:srgbClr val="000000"/>
                </a:solidFill>
              </a:rPr>
              <a:t>Credit: 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Nicolas Herrera </a:t>
            </a:r>
            <a:r>
              <a:rPr lang="en-US" sz="800" dirty="0" err="1">
                <a:solidFill>
                  <a:srgbClr val="000000"/>
                </a:solidFill>
                <a:latin typeface="+mj-lt"/>
              </a:rPr>
              <a:t>Isaza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, Isabel Hoyos, </a:t>
            </a:r>
            <a:r>
              <a:rPr lang="en-US" sz="800" dirty="0">
                <a:solidFill>
                  <a:srgbClr val="000000"/>
                </a:solidFill>
              </a:rPr>
              <a:t>and </a:t>
            </a:r>
            <a:r>
              <a:rPr lang="en-US" sz="800" dirty="0">
                <a:solidFill>
                  <a:srgbClr val="000000"/>
                </a:solidFill>
                <a:hlinkClick r:id="rId88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89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90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 </a:t>
            </a:r>
            <a:endParaRPr lang="en-US" noProof="0" dirty="0">
              <a:solidFill>
                <a:srgbClr val="000000"/>
              </a:solidFill>
            </a:endParaRPr>
          </a:p>
        </p:txBody>
      </p:sp>
      <p:graphicFrame>
        <p:nvGraphicFramePr>
          <p:cNvPr id="163" name="Chart 162">
            <a:extLst>
              <a:ext uri="{FF2B5EF4-FFF2-40B4-BE49-F238E27FC236}">
                <a16:creationId xmlns:a16="http://schemas.microsoft.com/office/drawing/2014/main" id="{A6A7B112-B64A-035A-6752-9E4A0F701743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191231194"/>
              </p:ext>
            </p:extLst>
          </p:nvPr>
        </p:nvGraphicFramePr>
        <p:xfrm>
          <a:off x="298450" y="2700338"/>
          <a:ext cx="5132388" cy="31781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1"/>
          </a:graphicData>
        </a:graphic>
      </p:graphicFrame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C251959D-1BF8-415C-C2AB-A65C88096673}"/>
              </a:ext>
            </a:extLst>
          </p:cNvPr>
          <p:cNvCxnSpPr/>
          <p:nvPr>
            <p:custDataLst>
              <p:tags r:id="rId3"/>
            </p:custDataLst>
          </p:nvPr>
        </p:nvCxnSpPr>
        <p:spPr bwMode="auto">
          <a:xfrm>
            <a:off x="1293813" y="5483225"/>
            <a:ext cx="141288" cy="15240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98491DD-1F46-6184-21A0-58D3EE81235D}"/>
              </a:ext>
            </a:extLst>
          </p:cNvPr>
          <p:cNvCxnSpPr/>
          <p:nvPr>
            <p:custDataLst>
              <p:tags r:id="rId4"/>
            </p:custDataLst>
          </p:nvPr>
        </p:nvCxnSpPr>
        <p:spPr bwMode="auto">
          <a:xfrm flipH="1">
            <a:off x="1435100" y="5348288"/>
            <a:ext cx="247650" cy="257175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6" name="Text Placeholder 10">
            <a:extLst>
              <a:ext uri="{FF2B5EF4-FFF2-40B4-BE49-F238E27FC236}">
                <a16:creationId xmlns:a16="http://schemas.microsoft.com/office/drawing/2014/main" id="{846156BA-AAF1-873F-3A23-6D04B847BF2B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979488" y="5562600"/>
            <a:ext cx="112713" cy="1603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2A37E3C-D6E6-4D20-B3BA-C253E24D7131}" type="datetime'''''''''''''''''0'''''''''''''''''''''''''''''''''''''''''''''">
              <a:rPr lang="en-US" altLang="en-US" sz="105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0</a:t>
            </a:fld>
            <a:endParaRPr lang="en-US" sz="1050"/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BA63F36C-8082-C600-71BA-31374A5BA646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790575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1FED11D-3B40-4A74-B230-0FBE451DED7C}" type="datetime'''2''''0''''''''''''''2''''''''''''''''''''5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2025</a:t>
            </a:fld>
            <a:endParaRPr lang="en-US" sz="1050"/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4172D72B-1FCD-7322-1A3D-9A672E14C44A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1279525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8BBE61F-4294-4AB0-A8F3-6ADD3050B87A}" type="datetime'''''2''''''0''''''''2''''''''''''''''''''''''''''''''''''6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2026</a:t>
            </a:fld>
            <a:endParaRPr lang="en-US" sz="1050"/>
          </a:p>
        </p:txBody>
      </p:sp>
      <p:sp>
        <p:nvSpPr>
          <p:cNvPr id="19" name="Text Placeholder 10">
            <a:extLst>
              <a:ext uri="{FF2B5EF4-FFF2-40B4-BE49-F238E27FC236}">
                <a16:creationId xmlns:a16="http://schemas.microsoft.com/office/drawing/2014/main" id="{3363FBB1-7694-EC04-8195-2DE721459C64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1768475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EC40CE1-FA15-43F6-8679-6A911B292DD3}" type="datetime'''2''''''0''''''''2''''''7''''''''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2027</a:t>
            </a:fld>
            <a:endParaRPr lang="en-US" sz="1050"/>
          </a:p>
        </p:txBody>
      </p:sp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ED422DE9-2800-65C3-E347-2B594D2CF082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2257425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F961C8D-0B6D-4F29-9F95-6B8BDE1BE02D}" type="datetime'''2''''''''0''''28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2028</a:t>
            </a:fld>
            <a:endParaRPr lang="en-US" sz="1050"/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26C967B1-31EA-3096-39B1-9506A49E2963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2746375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6F7A006-FCDC-4E66-9BFF-5467CF723607}" type="datetime'''''''''''''2''''0''''''''''''''''''''''2''''''''''9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2029</a:t>
            </a:fld>
            <a:endParaRPr lang="en-US" sz="1050"/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3858814E-A535-E899-C397-BE62E361D6CC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3236913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A9D9091-94A8-474B-893C-C12C76495B22}" type="datetime'''''2''''''''''''0''''''''''''''''''''3''0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2030</a:t>
            </a:fld>
            <a:endParaRPr lang="en-US" sz="1050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B17B8EB8-79E7-4A6E-39F4-E24E02F322BA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3725863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AA5C528-2B46-4C41-BC65-3216A93C5448}" type="datetime'''''''''''''''''''''''2''''0''''''3''''''''''''''''1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2031</a:t>
            </a:fld>
            <a:endParaRPr lang="en-US" sz="105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01E7EE-AA19-3125-B1FD-3130CF21B9F7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4214813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BA8DDE7-B6EB-4F59-AADE-BAD9B1A09040}" type="datetime'''''''''2''''''''''''''''''0''32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2032</a:t>
            </a:fld>
            <a:endParaRPr lang="en-US" sz="105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F3E9778D-B0FB-8D68-33A7-4CAC1D1D234A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auto">
          <a:xfrm>
            <a:off x="4703763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F2CF10C-F84C-4A69-9258-DDF61ED8E310}" type="datetime'2''''''''0''''''''''''''3''''''3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2033</a:t>
            </a:fld>
            <a:endParaRPr lang="en-US" sz="1050"/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EB55992A-D8B8-2ED1-ED0D-C26E5E7258D0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5170488" y="4860925"/>
            <a:ext cx="373063" cy="1603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67C714BE-F66F-4A7F-BD81-2F81C99E4061}" type="datetime'''''''''''6'''''''''''',''''''''''42''''''''8'">
              <a:rPr lang="en-US" altLang="en-US" sz="1050" smtClean="0">
                <a:effectLst/>
              </a:rPr>
              <a:pPr/>
              <a:t>6,428</a:t>
            </a:fld>
            <a:endParaRPr lang="en-US" sz="1050"/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0E4682F5-18B8-0E61-7FF7-8DFAE963B8D2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auto">
          <a:xfrm>
            <a:off x="5192713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8206949-DECC-4915-88BF-782660A00B5E}" type="datetime'''''''''''2''''0''''''''''3''''''''''''''''''''''''''4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2034</a:t>
            </a:fld>
            <a:endParaRPr lang="en-US" sz="1050"/>
          </a:p>
        </p:txBody>
      </p:sp>
      <p:sp>
        <p:nvSpPr>
          <p:cNvPr id="28" name="Text Placeholder 10">
            <a:extLst>
              <a:ext uri="{FF2B5EF4-FFF2-40B4-BE49-F238E27FC236}">
                <a16:creationId xmlns:a16="http://schemas.microsoft.com/office/drawing/2014/main" id="{E4206E29-C8B8-88F7-2545-570E45B1446A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1666875" y="5187950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A909E23D-C3CC-4882-B76D-67BF87FB8D66}" type="datetime'''''''''''''9''''''''''''''9'''''''''''''''''''''''">
              <a:rPr lang="en-US" altLang="en-US" sz="1050" smtClean="0"/>
              <a:pPr/>
              <a:t>99</a:t>
            </a:fld>
            <a:endParaRPr lang="en-US" sz="1050"/>
          </a:p>
        </p:txBody>
      </p:sp>
      <p:sp useBgFill="1">
        <p:nvSpPr>
          <p:cNvPr id="29" name="Text Placeholder 10">
            <a:extLst>
              <a:ext uri="{FF2B5EF4-FFF2-40B4-BE49-F238E27FC236}">
                <a16:creationId xmlns:a16="http://schemas.microsoft.com/office/drawing/2014/main" id="{49F765AA-8C41-4ACF-FF09-57DF24D3C5EA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3206750" y="4283075"/>
            <a:ext cx="373063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90558DF-846D-48F3-831C-F0457002FF1B}" type="datetime'''''''''''''''''''''5,''''''''''''''''''''''''6''''8''''''4'''">
              <a:rPr lang="en-US" altLang="en-US" sz="105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5,684</a:t>
            </a:fld>
            <a:endParaRPr lang="en-US" sz="1050"/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17E09870-3C62-952E-3CF7-ACFA54961706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5124450" y="2981325"/>
            <a:ext cx="4476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4C5CB9E-01BA-4320-A818-0B7DDC9AFEBA}" type="datetime'''''''1''''''''''''''''''''''''''''''1'''''',9''3''''''8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11,938</a:t>
            </a:fld>
            <a:endParaRPr lang="en-US" sz="1050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28FD7BB7-8B2A-EF26-23B4-0F71CE626580}"/>
              </a:ext>
            </a:extLst>
          </p:cNvPr>
          <p:cNvSpPr/>
          <p:nvPr>
            <p:custDataLst>
              <p:tags r:id="rId20"/>
            </p:custDataLst>
          </p:nvPr>
        </p:nvSpPr>
        <p:spPr bwMode="auto">
          <a:xfrm>
            <a:off x="403225" y="2493963"/>
            <a:ext cx="179388" cy="133350"/>
          </a:xfrm>
          <a:prstGeom prst="rect">
            <a:avLst/>
          </a:prstGeom>
          <a:solidFill>
            <a:srgbClr val="DFE5EF"/>
          </a:solidFill>
          <a:ln w="12700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0B720E7-43E0-BBE1-1431-136BC1804D34}"/>
              </a:ext>
            </a:extLst>
          </p:cNvPr>
          <p:cNvSpPr/>
          <p:nvPr>
            <p:custDataLst>
              <p:tags r:id="rId21"/>
            </p:custDataLst>
          </p:nvPr>
        </p:nvSpPr>
        <p:spPr bwMode="auto">
          <a:xfrm>
            <a:off x="1457325" y="2493963"/>
            <a:ext cx="179388" cy="133350"/>
          </a:xfrm>
          <a:prstGeom prst="rect">
            <a:avLst/>
          </a:prstGeom>
          <a:solidFill>
            <a:srgbClr val="9DB1CF"/>
          </a:solidFill>
          <a:ln w="6350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AC25D8A4-5544-A06E-069A-2E7A85E402C8}"/>
              </a:ext>
            </a:extLst>
          </p:cNvPr>
          <p:cNvSpPr/>
          <p:nvPr>
            <p:custDataLst>
              <p:tags r:id="rId22"/>
            </p:custDataLst>
          </p:nvPr>
        </p:nvSpPr>
        <p:spPr bwMode="auto">
          <a:xfrm>
            <a:off x="2581275" y="2493963"/>
            <a:ext cx="179388" cy="133350"/>
          </a:xfrm>
          <a:prstGeom prst="rect">
            <a:avLst/>
          </a:prstGeom>
          <a:solidFill>
            <a:srgbClr val="4C6C9C"/>
          </a:solidFill>
          <a:ln w="6350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4" name="Text Placeholder 10">
            <a:extLst>
              <a:ext uri="{FF2B5EF4-FFF2-40B4-BE49-F238E27FC236}">
                <a16:creationId xmlns:a16="http://schemas.microsoft.com/office/drawing/2014/main" id="{B7F461C1-DC21-C332-4748-408FC0201CAF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auto">
          <a:xfrm>
            <a:off x="633413" y="2489200"/>
            <a:ext cx="7223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BB1B521-01E0-44B0-93F2-6120EA280770}" type="datetime'''7''''''''0''''''-''9''''''''''0'''' ''€/E''''''''''''U''A'''">
              <a:rPr lang="en-US" altLang="en-US" sz="1000" smtClean="0"/>
              <a:pPr/>
              <a:t>70-90 €/EUA</a:t>
            </a:fld>
            <a:endParaRPr lang="en-US" sz="100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EDC242BF-36E3-2E9D-B9AA-C52FEEBB46F5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1687513" y="2489200"/>
            <a:ext cx="7921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7B73C007-6893-4FDB-A7C2-B638D4EE0FC8}" type="datetime'''90''''''-''''''''1''1''0'' ''''''€''''''''''''''/E''UA'">
              <a:rPr lang="en-US" altLang="en-US" sz="1000" smtClean="0"/>
              <a:pPr/>
              <a:t>90-110 €/EUA</a:t>
            </a:fld>
            <a:endParaRPr lang="en-US" sz="1000"/>
          </a:p>
        </p:txBody>
      </p:sp>
      <p:sp>
        <p:nvSpPr>
          <p:cNvPr id="36" name="Text Placeholder 10">
            <a:extLst>
              <a:ext uri="{FF2B5EF4-FFF2-40B4-BE49-F238E27FC236}">
                <a16:creationId xmlns:a16="http://schemas.microsoft.com/office/drawing/2014/main" id="{91AAD325-C0BA-C3CD-A955-E27E2F988C45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auto">
          <a:xfrm>
            <a:off x="2811463" y="2489200"/>
            <a:ext cx="8620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8351427F-C5E4-4AA8-852A-E4796BEE7529}" type="datetime'1''''10''-''1''''3''0'' ''€/''''''''''E''U''''A'''''">
              <a:rPr lang="en-US" altLang="en-US" sz="1000" smtClean="0"/>
              <a:pPr/>
              <a:t>110-130 €/EUA</a:t>
            </a:fld>
            <a:endParaRPr lang="en-US" sz="1000"/>
          </a:p>
        </p:txBody>
      </p:sp>
      <p:sp>
        <p:nvSpPr>
          <p:cNvPr id="37" name="Content Placeholder 4">
            <a:extLst>
              <a:ext uri="{FF2B5EF4-FFF2-40B4-BE49-F238E27FC236}">
                <a16:creationId xmlns:a16="http://schemas.microsoft.com/office/drawing/2014/main" id="{E459019F-F0E7-D4C0-39EC-9F000FF4A450}"/>
              </a:ext>
            </a:extLst>
          </p:cNvPr>
          <p:cNvSpPr txBox="1">
            <a:spLocks/>
          </p:cNvSpPr>
          <p:nvPr/>
        </p:nvSpPr>
        <p:spPr>
          <a:xfrm>
            <a:off x="324000" y="2045812"/>
            <a:ext cx="5519166" cy="274320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US" sz="1200" noProof="0" dirty="0"/>
              <a:t>ETS total allowance costs scenarios for cement industry, </a:t>
            </a:r>
            <a:r>
              <a:rPr lang="en-US" sz="1200" i="1" noProof="0" dirty="0"/>
              <a:t>€ million</a:t>
            </a:r>
            <a:endParaRPr lang="en-US" sz="1400" i="1" noProof="0" dirty="0"/>
          </a:p>
        </p:txBody>
      </p:sp>
      <p:sp>
        <p:nvSpPr>
          <p:cNvPr id="39" name="Content Placeholder 4">
            <a:extLst>
              <a:ext uri="{FF2B5EF4-FFF2-40B4-BE49-F238E27FC236}">
                <a16:creationId xmlns:a16="http://schemas.microsoft.com/office/drawing/2014/main" id="{90BCF45F-3841-04E0-414B-22C3DCA483EE}"/>
              </a:ext>
            </a:extLst>
          </p:cNvPr>
          <p:cNvSpPr txBox="1">
            <a:spLocks/>
          </p:cNvSpPr>
          <p:nvPr/>
        </p:nvSpPr>
        <p:spPr>
          <a:xfrm>
            <a:off x="6184901" y="2034382"/>
            <a:ext cx="5519738" cy="27463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US" sz="1200" noProof="0" dirty="0"/>
              <a:t>Incremental carbon </a:t>
            </a:r>
            <a:r>
              <a:rPr lang="en-US" sz="1200" dirty="0"/>
              <a:t>p</a:t>
            </a:r>
            <a:r>
              <a:rPr lang="en-US" sz="1200" noProof="0" dirty="0"/>
              <a:t>ricing impact over cement </a:t>
            </a:r>
            <a:r>
              <a:rPr lang="en-US" sz="1200" dirty="0"/>
              <a:t>c</a:t>
            </a:r>
            <a:r>
              <a:rPr lang="en-US" sz="1200" noProof="0" dirty="0" err="1"/>
              <a:t>osts</a:t>
            </a:r>
            <a:r>
              <a:rPr lang="en-US" sz="1200" noProof="0" dirty="0"/>
              <a:t>, </a:t>
            </a:r>
            <a:r>
              <a:rPr lang="en-US" sz="1200" i="1" noProof="0" dirty="0"/>
              <a:t>€/t of cement</a:t>
            </a:r>
            <a:endParaRPr lang="en-US" sz="1400" i="1" noProof="0" dirty="0"/>
          </a:p>
        </p:txBody>
      </p:sp>
      <p:graphicFrame>
        <p:nvGraphicFramePr>
          <p:cNvPr id="143" name="Chart 142">
            <a:extLst>
              <a:ext uri="{FF2B5EF4-FFF2-40B4-BE49-F238E27FC236}">
                <a16:creationId xmlns:a16="http://schemas.microsoft.com/office/drawing/2014/main" id="{F8EE42AE-C20F-89F4-52BB-849E57A37598}"/>
              </a:ext>
            </a:extLst>
          </p:cNvPr>
          <p:cNvGraphicFramePr/>
          <p:nvPr>
            <p:custDataLst>
              <p:tags r:id="rId26"/>
            </p:custDataLst>
            <p:extLst>
              <p:ext uri="{D42A27DB-BD31-4B8C-83A1-F6EECF244321}">
                <p14:modId xmlns:p14="http://schemas.microsoft.com/office/powerpoint/2010/main" val="3537266926"/>
              </p:ext>
            </p:extLst>
          </p:nvPr>
        </p:nvGraphicFramePr>
        <p:xfrm>
          <a:off x="6115050" y="3425825"/>
          <a:ext cx="5824538" cy="22987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2"/>
          </a:graphicData>
        </a:graphic>
      </p:graphicFrame>
      <p:sp useBgFill="1">
        <p:nvSpPr>
          <p:cNvPr id="139" name="Freeform: Shape 138">
            <a:extLst>
              <a:ext uri="{FF2B5EF4-FFF2-40B4-BE49-F238E27FC236}">
                <a16:creationId xmlns:a16="http://schemas.microsoft.com/office/drawing/2014/main" id="{4F4FAFA9-706F-2726-125D-A4C38E113BDB}"/>
              </a:ext>
            </a:extLst>
          </p:cNvPr>
          <p:cNvSpPr/>
          <p:nvPr>
            <p:custDataLst>
              <p:tags r:id="rId27"/>
            </p:custDataLst>
          </p:nvPr>
        </p:nvSpPr>
        <p:spPr bwMode="auto">
          <a:xfrm>
            <a:off x="9196388" y="5175250"/>
            <a:ext cx="606426" cy="220664"/>
          </a:xfrm>
          <a:custGeom>
            <a:avLst/>
            <a:gdLst/>
            <a:ahLst/>
            <a:cxnLst/>
            <a:rect l="0" t="0" r="0" b="0"/>
            <a:pathLst>
              <a:path w="606426" h="220664">
                <a:moveTo>
                  <a:pt x="0" y="163513"/>
                </a:moveTo>
                <a:lnTo>
                  <a:pt x="606425" y="0"/>
                </a:lnTo>
                <a:lnTo>
                  <a:pt x="606425" y="57150"/>
                </a:lnTo>
                <a:lnTo>
                  <a:pt x="0" y="220663"/>
                </a:lnTo>
                <a:close/>
              </a:path>
            </a:pathLst>
          </a:custGeom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 useBgFill="1">
        <p:nvSpPr>
          <p:cNvPr id="130" name="Freeform: Shape 129">
            <a:extLst>
              <a:ext uri="{FF2B5EF4-FFF2-40B4-BE49-F238E27FC236}">
                <a16:creationId xmlns:a16="http://schemas.microsoft.com/office/drawing/2014/main" id="{8745DB9F-CBEC-188F-8543-1970BAB67DBD}"/>
              </a:ext>
            </a:extLst>
          </p:cNvPr>
          <p:cNvSpPr/>
          <p:nvPr>
            <p:custDataLst>
              <p:tags r:id="rId28"/>
            </p:custDataLst>
          </p:nvPr>
        </p:nvSpPr>
        <p:spPr bwMode="auto">
          <a:xfrm>
            <a:off x="6365875" y="5175250"/>
            <a:ext cx="606426" cy="220664"/>
          </a:xfrm>
          <a:custGeom>
            <a:avLst/>
            <a:gdLst/>
            <a:ahLst/>
            <a:cxnLst/>
            <a:rect l="0" t="0" r="0" b="0"/>
            <a:pathLst>
              <a:path w="606426" h="220664">
                <a:moveTo>
                  <a:pt x="0" y="163513"/>
                </a:moveTo>
                <a:lnTo>
                  <a:pt x="606425" y="0"/>
                </a:lnTo>
                <a:lnTo>
                  <a:pt x="606425" y="57150"/>
                </a:lnTo>
                <a:lnTo>
                  <a:pt x="0" y="220663"/>
                </a:lnTo>
                <a:close/>
              </a:path>
            </a:pathLst>
          </a:custGeom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 useBgFill="1">
        <p:nvSpPr>
          <p:cNvPr id="142" name="Freeform: Shape 141">
            <a:extLst>
              <a:ext uri="{FF2B5EF4-FFF2-40B4-BE49-F238E27FC236}">
                <a16:creationId xmlns:a16="http://schemas.microsoft.com/office/drawing/2014/main" id="{F11BB6CC-F4ED-B865-55E0-8A00A1DDAB66}"/>
              </a:ext>
            </a:extLst>
          </p:cNvPr>
          <p:cNvSpPr/>
          <p:nvPr>
            <p:custDataLst>
              <p:tags r:id="rId29"/>
            </p:custDataLst>
          </p:nvPr>
        </p:nvSpPr>
        <p:spPr bwMode="auto">
          <a:xfrm>
            <a:off x="10139363" y="5175250"/>
            <a:ext cx="606426" cy="220664"/>
          </a:xfrm>
          <a:custGeom>
            <a:avLst/>
            <a:gdLst/>
            <a:ahLst/>
            <a:cxnLst/>
            <a:rect l="0" t="0" r="0" b="0"/>
            <a:pathLst>
              <a:path w="606426" h="220664">
                <a:moveTo>
                  <a:pt x="0" y="163513"/>
                </a:moveTo>
                <a:lnTo>
                  <a:pt x="606425" y="0"/>
                </a:lnTo>
                <a:lnTo>
                  <a:pt x="606425" y="57150"/>
                </a:lnTo>
                <a:lnTo>
                  <a:pt x="0" y="220663"/>
                </a:lnTo>
                <a:close/>
              </a:path>
            </a:pathLst>
          </a:custGeom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 useBgFill="1">
        <p:nvSpPr>
          <p:cNvPr id="136" name="Freeform: Shape 135">
            <a:extLst>
              <a:ext uri="{FF2B5EF4-FFF2-40B4-BE49-F238E27FC236}">
                <a16:creationId xmlns:a16="http://schemas.microsoft.com/office/drawing/2014/main" id="{94C6DC4F-CEEF-1FA8-E3EF-A8E566A113C4}"/>
              </a:ext>
            </a:extLst>
          </p:cNvPr>
          <p:cNvSpPr/>
          <p:nvPr>
            <p:custDataLst>
              <p:tags r:id="rId30"/>
            </p:custDataLst>
          </p:nvPr>
        </p:nvSpPr>
        <p:spPr bwMode="auto">
          <a:xfrm>
            <a:off x="8251825" y="5175250"/>
            <a:ext cx="608014" cy="220664"/>
          </a:xfrm>
          <a:custGeom>
            <a:avLst/>
            <a:gdLst/>
            <a:ahLst/>
            <a:cxnLst/>
            <a:rect l="0" t="0" r="0" b="0"/>
            <a:pathLst>
              <a:path w="608014" h="220664">
                <a:moveTo>
                  <a:pt x="0" y="163513"/>
                </a:moveTo>
                <a:lnTo>
                  <a:pt x="608013" y="0"/>
                </a:lnTo>
                <a:lnTo>
                  <a:pt x="608013" y="57150"/>
                </a:lnTo>
                <a:lnTo>
                  <a:pt x="0" y="220663"/>
                </a:lnTo>
                <a:close/>
              </a:path>
            </a:pathLst>
          </a:custGeom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 useBgFill="1">
        <p:nvSpPr>
          <p:cNvPr id="133" name="Freeform: Shape 132">
            <a:extLst>
              <a:ext uri="{FF2B5EF4-FFF2-40B4-BE49-F238E27FC236}">
                <a16:creationId xmlns:a16="http://schemas.microsoft.com/office/drawing/2014/main" id="{BA896E1C-5E27-113B-5C47-96115294F71A}"/>
              </a:ext>
            </a:extLst>
          </p:cNvPr>
          <p:cNvSpPr/>
          <p:nvPr>
            <p:custDataLst>
              <p:tags r:id="rId31"/>
            </p:custDataLst>
          </p:nvPr>
        </p:nvSpPr>
        <p:spPr bwMode="auto">
          <a:xfrm>
            <a:off x="7308850" y="5175250"/>
            <a:ext cx="606426" cy="220664"/>
          </a:xfrm>
          <a:custGeom>
            <a:avLst/>
            <a:gdLst/>
            <a:ahLst/>
            <a:cxnLst/>
            <a:rect l="0" t="0" r="0" b="0"/>
            <a:pathLst>
              <a:path w="606426" h="220664">
                <a:moveTo>
                  <a:pt x="0" y="163513"/>
                </a:moveTo>
                <a:lnTo>
                  <a:pt x="606425" y="0"/>
                </a:lnTo>
                <a:lnTo>
                  <a:pt x="606425" y="57150"/>
                </a:lnTo>
                <a:lnTo>
                  <a:pt x="0" y="220663"/>
                </a:lnTo>
                <a:close/>
              </a:path>
            </a:pathLst>
          </a:custGeom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71DB8333-4F95-E554-4809-98A11C3B08E3}"/>
              </a:ext>
            </a:extLst>
          </p:cNvPr>
          <p:cNvSpPr/>
          <p:nvPr>
            <p:custDataLst>
              <p:tags r:id="rId32"/>
            </p:custDataLst>
          </p:nvPr>
        </p:nvSpPr>
        <p:spPr bwMode="auto">
          <a:xfrm>
            <a:off x="6365875" y="523240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6417FE3B-504B-D1CB-1E1E-12957033D8DB}"/>
              </a:ext>
            </a:extLst>
          </p:cNvPr>
          <p:cNvSpPr/>
          <p:nvPr>
            <p:custDataLst>
              <p:tags r:id="rId33"/>
            </p:custDataLst>
          </p:nvPr>
        </p:nvSpPr>
        <p:spPr bwMode="auto">
          <a:xfrm>
            <a:off x="7308850" y="517525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2" name="Freeform: Shape 131">
            <a:extLst>
              <a:ext uri="{FF2B5EF4-FFF2-40B4-BE49-F238E27FC236}">
                <a16:creationId xmlns:a16="http://schemas.microsoft.com/office/drawing/2014/main" id="{36490DCB-0C14-7CD2-3FD3-0C0B4BEA56CB}"/>
              </a:ext>
            </a:extLst>
          </p:cNvPr>
          <p:cNvSpPr/>
          <p:nvPr>
            <p:custDataLst>
              <p:tags r:id="rId34"/>
            </p:custDataLst>
          </p:nvPr>
        </p:nvSpPr>
        <p:spPr bwMode="auto">
          <a:xfrm>
            <a:off x="7308850" y="523240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64D9BA16-6EB5-F0B0-0C3D-E94E3103AEBA}"/>
              </a:ext>
            </a:extLst>
          </p:cNvPr>
          <p:cNvSpPr/>
          <p:nvPr>
            <p:custDataLst>
              <p:tags r:id="rId35"/>
            </p:custDataLst>
          </p:nvPr>
        </p:nvSpPr>
        <p:spPr bwMode="auto">
          <a:xfrm>
            <a:off x="8251825" y="5175250"/>
            <a:ext cx="608014" cy="163514"/>
          </a:xfrm>
          <a:custGeom>
            <a:avLst/>
            <a:gdLst/>
            <a:ahLst/>
            <a:cxnLst/>
            <a:rect l="0" t="0" r="0" b="0"/>
            <a:pathLst>
              <a:path w="608014" h="163514">
                <a:moveTo>
                  <a:pt x="0" y="163513"/>
                </a:moveTo>
                <a:lnTo>
                  <a:pt x="608013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C03A5DF6-1406-BF70-3B81-19418AB6650D}"/>
              </a:ext>
            </a:extLst>
          </p:cNvPr>
          <p:cNvSpPr/>
          <p:nvPr>
            <p:custDataLst>
              <p:tags r:id="rId36"/>
            </p:custDataLst>
          </p:nvPr>
        </p:nvSpPr>
        <p:spPr bwMode="auto">
          <a:xfrm>
            <a:off x="8251825" y="5232400"/>
            <a:ext cx="608014" cy="163514"/>
          </a:xfrm>
          <a:custGeom>
            <a:avLst/>
            <a:gdLst/>
            <a:ahLst/>
            <a:cxnLst/>
            <a:rect l="0" t="0" r="0" b="0"/>
            <a:pathLst>
              <a:path w="608014" h="163514">
                <a:moveTo>
                  <a:pt x="0" y="163513"/>
                </a:moveTo>
                <a:lnTo>
                  <a:pt x="608013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7" name="Freeform: Shape 136">
            <a:extLst>
              <a:ext uri="{FF2B5EF4-FFF2-40B4-BE49-F238E27FC236}">
                <a16:creationId xmlns:a16="http://schemas.microsoft.com/office/drawing/2014/main" id="{05A718FB-D970-444D-6E7D-758D25F39397}"/>
              </a:ext>
            </a:extLst>
          </p:cNvPr>
          <p:cNvSpPr/>
          <p:nvPr>
            <p:custDataLst>
              <p:tags r:id="rId37"/>
            </p:custDataLst>
          </p:nvPr>
        </p:nvSpPr>
        <p:spPr bwMode="auto">
          <a:xfrm>
            <a:off x="9196388" y="517525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Freeform: Shape 137">
            <a:extLst>
              <a:ext uri="{FF2B5EF4-FFF2-40B4-BE49-F238E27FC236}">
                <a16:creationId xmlns:a16="http://schemas.microsoft.com/office/drawing/2014/main" id="{DE7AE129-47E9-26D5-77C6-DD5B4D37D8E3}"/>
              </a:ext>
            </a:extLst>
          </p:cNvPr>
          <p:cNvSpPr/>
          <p:nvPr>
            <p:custDataLst>
              <p:tags r:id="rId38"/>
            </p:custDataLst>
          </p:nvPr>
        </p:nvSpPr>
        <p:spPr bwMode="auto">
          <a:xfrm>
            <a:off x="9196388" y="523240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68A80EF0-C501-C960-19ED-CB14E34F5EAC}"/>
              </a:ext>
            </a:extLst>
          </p:cNvPr>
          <p:cNvSpPr/>
          <p:nvPr>
            <p:custDataLst>
              <p:tags r:id="rId39"/>
            </p:custDataLst>
          </p:nvPr>
        </p:nvSpPr>
        <p:spPr bwMode="auto">
          <a:xfrm>
            <a:off x="10139363" y="517525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1" name="Freeform: Shape 140">
            <a:extLst>
              <a:ext uri="{FF2B5EF4-FFF2-40B4-BE49-F238E27FC236}">
                <a16:creationId xmlns:a16="http://schemas.microsoft.com/office/drawing/2014/main" id="{5F761858-8068-2112-7447-65818FAB071B}"/>
              </a:ext>
            </a:extLst>
          </p:cNvPr>
          <p:cNvSpPr/>
          <p:nvPr>
            <p:custDataLst>
              <p:tags r:id="rId40"/>
            </p:custDataLst>
          </p:nvPr>
        </p:nvSpPr>
        <p:spPr bwMode="auto">
          <a:xfrm>
            <a:off x="10139363" y="523240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9B8B347C-47B0-B3CD-B82C-22AA52D18E12}"/>
              </a:ext>
            </a:extLst>
          </p:cNvPr>
          <p:cNvSpPr/>
          <p:nvPr>
            <p:custDataLst>
              <p:tags r:id="rId41"/>
            </p:custDataLst>
          </p:nvPr>
        </p:nvSpPr>
        <p:spPr bwMode="auto">
          <a:xfrm>
            <a:off x="6365875" y="517525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85C68D7C-E151-6168-8011-798604750C8D}"/>
              </a:ext>
            </a:extLst>
          </p:cNvPr>
          <p:cNvCxnSpPr/>
          <p:nvPr>
            <p:custDataLst>
              <p:tags r:id="rId42"/>
            </p:custDataLst>
          </p:nvPr>
        </p:nvCxnSpPr>
        <p:spPr bwMode="auto">
          <a:xfrm>
            <a:off x="10706100" y="4929188"/>
            <a:ext cx="250825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AA756947-EA94-C1D4-9180-0226AF78D081}"/>
              </a:ext>
            </a:extLst>
          </p:cNvPr>
          <p:cNvCxnSpPr/>
          <p:nvPr>
            <p:custDataLst>
              <p:tags r:id="rId43"/>
            </p:custDataLst>
          </p:nvPr>
        </p:nvCxnSpPr>
        <p:spPr bwMode="auto">
          <a:xfrm>
            <a:off x="10706100" y="4164013"/>
            <a:ext cx="250825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B5D26CEA-E1F8-92D6-2A1A-9CDB1E5C49E3}"/>
              </a:ext>
            </a:extLst>
          </p:cNvPr>
          <p:cNvCxnSpPr>
            <a:cxnSpLocks/>
          </p:cNvCxnSpPr>
          <p:nvPr>
            <p:custDataLst>
              <p:tags r:id="rId44"/>
            </p:custDataLst>
          </p:nvPr>
        </p:nvCxnSpPr>
        <p:spPr bwMode="auto">
          <a:xfrm flipV="1">
            <a:off x="10914063" y="4160838"/>
            <a:ext cx="0" cy="771525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2" name="Straight Connector 61">
            <a:extLst>
              <a:ext uri="{FF2B5EF4-FFF2-40B4-BE49-F238E27FC236}">
                <a16:creationId xmlns:a16="http://schemas.microsoft.com/office/drawing/2014/main" id="{3C5DC951-D1C3-4FA9-53CA-30538F677BB3}"/>
              </a:ext>
            </a:extLst>
          </p:cNvPr>
          <p:cNvCxnSpPr/>
          <p:nvPr>
            <p:custDataLst>
              <p:tags r:id="rId45"/>
            </p:custDataLst>
          </p:nvPr>
        </p:nvCxnSpPr>
        <p:spPr bwMode="auto">
          <a:xfrm>
            <a:off x="10706100" y="4929188"/>
            <a:ext cx="722313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AB9829CC-A8D6-996A-9596-9A404AD51024}"/>
              </a:ext>
            </a:extLst>
          </p:cNvPr>
          <p:cNvCxnSpPr/>
          <p:nvPr>
            <p:custDataLst>
              <p:tags r:id="rId46"/>
            </p:custDataLst>
          </p:nvPr>
        </p:nvCxnSpPr>
        <p:spPr bwMode="auto">
          <a:xfrm>
            <a:off x="10706100" y="3508375"/>
            <a:ext cx="722313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C0F37518-1DD8-7AFD-48ED-238B977AFBE1}"/>
              </a:ext>
            </a:extLst>
          </p:cNvPr>
          <p:cNvCxnSpPr/>
          <p:nvPr>
            <p:custDataLst>
              <p:tags r:id="rId47"/>
            </p:custDataLst>
          </p:nvPr>
        </p:nvCxnSpPr>
        <p:spPr bwMode="auto">
          <a:xfrm flipV="1">
            <a:off x="11385550" y="3505200"/>
            <a:ext cx="0" cy="1427163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6" name="Text Placeholder 10">
            <a:extLst>
              <a:ext uri="{FF2B5EF4-FFF2-40B4-BE49-F238E27FC236}">
                <a16:creationId xmlns:a16="http://schemas.microsoft.com/office/drawing/2014/main" id="{E6DAEFD3-F083-2ADE-AA37-1EE6E9B420F5}"/>
              </a:ext>
            </a:extLst>
          </p:cNvPr>
          <p:cNvSpPr>
            <a:spLocks/>
          </p:cNvSpPr>
          <p:nvPr>
            <p:custDataLst>
              <p:tags r:id="rId48"/>
            </p:custDataLst>
          </p:nvPr>
        </p:nvSpPr>
        <p:spPr bwMode="gray">
          <a:xfrm>
            <a:off x="6575425" y="5395913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D59517B-52A2-4DB3-8DAF-241B25519F30}" type="datetime'''''''''''''''''''''''80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80</a:t>
            </a:fld>
            <a:endParaRPr lang="en-US" sz="1050"/>
          </a:p>
        </p:txBody>
      </p:sp>
      <p:sp>
        <p:nvSpPr>
          <p:cNvPr id="65" name="Text Placeholder 10">
            <a:extLst>
              <a:ext uri="{FF2B5EF4-FFF2-40B4-BE49-F238E27FC236}">
                <a16:creationId xmlns:a16="http://schemas.microsoft.com/office/drawing/2014/main" id="{722DFB2C-E261-55ED-62A4-628076E83BF8}"/>
              </a:ext>
            </a:extLst>
          </p:cNvPr>
          <p:cNvSpPr>
            <a:spLocks/>
          </p:cNvSpPr>
          <p:nvPr>
            <p:custDataLst>
              <p:tags r:id="rId49"/>
            </p:custDataLst>
          </p:nvPr>
        </p:nvSpPr>
        <p:spPr bwMode="auto">
          <a:xfrm>
            <a:off x="6513513" y="5730875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066488F-3A95-425C-B8BC-12B909704107}" type="datetime'2''''''0''''''''''''2''6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2026</a:t>
            </a:fld>
            <a:endParaRPr lang="en-US" sz="1050"/>
          </a:p>
        </p:txBody>
      </p:sp>
      <p:sp>
        <p:nvSpPr>
          <p:cNvPr id="66" name="Text Placeholder 10">
            <a:extLst>
              <a:ext uri="{FF2B5EF4-FFF2-40B4-BE49-F238E27FC236}">
                <a16:creationId xmlns:a16="http://schemas.microsoft.com/office/drawing/2014/main" id="{978234C9-4A54-AC61-1783-22114E40F681}"/>
              </a:ext>
            </a:extLst>
          </p:cNvPr>
          <p:cNvSpPr>
            <a:spLocks/>
          </p:cNvSpPr>
          <p:nvPr>
            <p:custDataLst>
              <p:tags r:id="rId50"/>
            </p:custDataLst>
          </p:nvPr>
        </p:nvSpPr>
        <p:spPr bwMode="gray">
          <a:xfrm>
            <a:off x="7518400" y="5395913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FDAA153-2840-47B6-9E50-8DF22BA29CCF}" type="datetime'''''''8''''''0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80</a:t>
            </a:fld>
            <a:endParaRPr lang="en-US" sz="1050"/>
          </a:p>
        </p:txBody>
      </p:sp>
      <p:sp>
        <p:nvSpPr>
          <p:cNvPr id="67" name="Text Placeholder 10">
            <a:extLst>
              <a:ext uri="{FF2B5EF4-FFF2-40B4-BE49-F238E27FC236}">
                <a16:creationId xmlns:a16="http://schemas.microsoft.com/office/drawing/2014/main" id="{7DFBC049-D781-015A-1A8C-503CBD7EB774}"/>
              </a:ext>
            </a:extLst>
          </p:cNvPr>
          <p:cNvSpPr>
            <a:spLocks/>
          </p:cNvSpPr>
          <p:nvPr>
            <p:custDataLst>
              <p:tags r:id="rId51"/>
            </p:custDataLst>
          </p:nvPr>
        </p:nvSpPr>
        <p:spPr bwMode="auto">
          <a:xfrm>
            <a:off x="7456488" y="5730875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03DA718-1036-4AFE-9B01-1D4990EB1F02}" type="datetime'''''''''''''2''''''''''''''''02''''''''''''''''''''8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2028</a:t>
            </a:fld>
            <a:endParaRPr lang="en-US" sz="1050"/>
          </a:p>
        </p:txBody>
      </p:sp>
      <p:sp>
        <p:nvSpPr>
          <p:cNvPr id="68" name="Text Placeholder 10">
            <a:extLst>
              <a:ext uri="{FF2B5EF4-FFF2-40B4-BE49-F238E27FC236}">
                <a16:creationId xmlns:a16="http://schemas.microsoft.com/office/drawing/2014/main" id="{77BD84EC-4FD9-E5FB-DDC3-A920E48D001D}"/>
              </a:ext>
            </a:extLst>
          </p:cNvPr>
          <p:cNvSpPr>
            <a:spLocks/>
          </p:cNvSpPr>
          <p:nvPr>
            <p:custDataLst>
              <p:tags r:id="rId52"/>
            </p:custDataLst>
          </p:nvPr>
        </p:nvSpPr>
        <p:spPr bwMode="gray">
          <a:xfrm>
            <a:off x="8461375" y="5395913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0FFDDEE-81FC-4D08-A493-FD9BE28A110F}" type="datetime'''''''''''''''''''''''''''8''''''''0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80</a:t>
            </a:fld>
            <a:endParaRPr lang="en-US" sz="1050"/>
          </a:p>
        </p:txBody>
      </p:sp>
      <p:sp>
        <p:nvSpPr>
          <p:cNvPr id="70" name="Text Placeholder 10">
            <a:extLst>
              <a:ext uri="{FF2B5EF4-FFF2-40B4-BE49-F238E27FC236}">
                <a16:creationId xmlns:a16="http://schemas.microsoft.com/office/drawing/2014/main" id="{2D39E66D-B3E2-0FFC-70FD-378FB9823187}"/>
              </a:ext>
            </a:extLst>
          </p:cNvPr>
          <p:cNvSpPr>
            <a:spLocks/>
          </p:cNvSpPr>
          <p:nvPr>
            <p:custDataLst>
              <p:tags r:id="rId53"/>
            </p:custDataLst>
          </p:nvPr>
        </p:nvSpPr>
        <p:spPr bwMode="gray">
          <a:xfrm>
            <a:off x="9405938" y="5395913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1D8FDDE-5D0F-47A5-8533-51B3A67E94EA}" type="datetime'''''''''''''8''''''''0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80</a:t>
            </a:fld>
            <a:endParaRPr lang="en-US" sz="1050"/>
          </a:p>
        </p:txBody>
      </p:sp>
      <p:sp>
        <p:nvSpPr>
          <p:cNvPr id="71" name="Text Placeholder 10">
            <a:extLst>
              <a:ext uri="{FF2B5EF4-FFF2-40B4-BE49-F238E27FC236}">
                <a16:creationId xmlns:a16="http://schemas.microsoft.com/office/drawing/2014/main" id="{F9167BE2-AF54-2299-A9A7-7592ED889211}"/>
              </a:ext>
            </a:extLst>
          </p:cNvPr>
          <p:cNvSpPr>
            <a:spLocks/>
          </p:cNvSpPr>
          <p:nvPr>
            <p:custDataLst>
              <p:tags r:id="rId54"/>
            </p:custDataLst>
          </p:nvPr>
        </p:nvSpPr>
        <p:spPr bwMode="auto">
          <a:xfrm>
            <a:off x="9344025" y="5730875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5C68D66-A2A4-4532-868A-302801F808A7}" type="datetime'''''''''''20''''''''''''''''''''3''''''''''''''''2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2032</a:t>
            </a:fld>
            <a:endParaRPr lang="en-US" sz="1050"/>
          </a:p>
        </p:txBody>
      </p:sp>
      <p:sp>
        <p:nvSpPr>
          <p:cNvPr id="72" name="Text Placeholder 10">
            <a:extLst>
              <a:ext uri="{FF2B5EF4-FFF2-40B4-BE49-F238E27FC236}">
                <a16:creationId xmlns:a16="http://schemas.microsoft.com/office/drawing/2014/main" id="{BD00A0B7-15D8-897A-E397-97ECA4813E8C}"/>
              </a:ext>
            </a:extLst>
          </p:cNvPr>
          <p:cNvSpPr>
            <a:spLocks/>
          </p:cNvSpPr>
          <p:nvPr>
            <p:custDataLst>
              <p:tags r:id="rId55"/>
            </p:custDataLst>
          </p:nvPr>
        </p:nvSpPr>
        <p:spPr bwMode="gray">
          <a:xfrm>
            <a:off x="10348913" y="5395913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F2F89C8-D0D8-41B4-8BE7-90CB3EE60F99}" type="datetime'''''''''''''''''''''''''''''''''''''''''''''8''''''''0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80</a:t>
            </a:fld>
            <a:endParaRPr lang="en-US" sz="1050"/>
          </a:p>
        </p:txBody>
      </p:sp>
      <p:sp>
        <p:nvSpPr>
          <p:cNvPr id="73" name="Text Placeholder 10">
            <a:extLst>
              <a:ext uri="{FF2B5EF4-FFF2-40B4-BE49-F238E27FC236}">
                <a16:creationId xmlns:a16="http://schemas.microsoft.com/office/drawing/2014/main" id="{EF44EF42-D389-5A96-E444-8127C51AC379}"/>
              </a:ext>
            </a:extLst>
          </p:cNvPr>
          <p:cNvSpPr>
            <a:spLocks/>
          </p:cNvSpPr>
          <p:nvPr>
            <p:custDataLst>
              <p:tags r:id="rId56"/>
            </p:custDataLst>
          </p:nvPr>
        </p:nvSpPr>
        <p:spPr bwMode="auto">
          <a:xfrm>
            <a:off x="10287000" y="5730875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67BDEEC-9DEB-49B0-9EFE-D01CA1A6F588}" type="datetime'''''2''03''''4''''''''''''''''''''''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2034</a:t>
            </a:fld>
            <a:endParaRPr lang="en-US" sz="1050"/>
          </a:p>
        </p:txBody>
      </p:sp>
      <p:sp>
        <p:nvSpPr>
          <p:cNvPr id="74" name="Text Placeholder 10">
            <a:extLst>
              <a:ext uri="{FF2B5EF4-FFF2-40B4-BE49-F238E27FC236}">
                <a16:creationId xmlns:a16="http://schemas.microsoft.com/office/drawing/2014/main" id="{C8F88565-17E8-FA9C-9ED0-ED0C596270EC}"/>
              </a:ext>
            </a:extLst>
          </p:cNvPr>
          <p:cNvSpPr>
            <a:spLocks/>
          </p:cNvSpPr>
          <p:nvPr>
            <p:custDataLst>
              <p:tags r:id="rId57"/>
            </p:custDataLst>
          </p:nvPr>
        </p:nvSpPr>
        <p:spPr bwMode="auto">
          <a:xfrm>
            <a:off x="11361738" y="5730875"/>
            <a:ext cx="492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D523474-0476-4571-B2AB-A69ABC642489}" type="datetime'''''''''''''''''.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.</a:t>
            </a:fld>
            <a:endParaRPr lang="en-US" sz="1050"/>
          </a:p>
        </p:txBody>
      </p:sp>
      <p:sp>
        <p:nvSpPr>
          <p:cNvPr id="75" name="Text Placeholder 10">
            <a:extLst>
              <a:ext uri="{FF2B5EF4-FFF2-40B4-BE49-F238E27FC236}">
                <a16:creationId xmlns:a16="http://schemas.microsoft.com/office/drawing/2014/main" id="{BC8FD6A9-93F8-DED2-E4E4-CE53A61B97CF}"/>
              </a:ext>
            </a:extLst>
          </p:cNvPr>
          <p:cNvSpPr>
            <a:spLocks/>
          </p:cNvSpPr>
          <p:nvPr>
            <p:custDataLst>
              <p:tags r:id="rId58"/>
            </p:custDataLst>
          </p:nvPr>
        </p:nvSpPr>
        <p:spPr bwMode="gray">
          <a:xfrm>
            <a:off x="6575425" y="4732338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A353A61-1FF2-4B1D-A0A2-80FE4A3BCDBC}" type="datetime'''''''''''''8''''''''''''''1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81</a:t>
            </a:fld>
            <a:endParaRPr lang="en-US" sz="1050"/>
          </a:p>
        </p:txBody>
      </p:sp>
      <p:sp>
        <p:nvSpPr>
          <p:cNvPr id="78" name="Text Placeholder 10">
            <a:extLst>
              <a:ext uri="{FF2B5EF4-FFF2-40B4-BE49-F238E27FC236}">
                <a16:creationId xmlns:a16="http://schemas.microsoft.com/office/drawing/2014/main" id="{68C26F36-BAA1-710F-2D26-4226F12ACFB5}"/>
              </a:ext>
            </a:extLst>
          </p:cNvPr>
          <p:cNvSpPr>
            <a:spLocks/>
          </p:cNvSpPr>
          <p:nvPr>
            <p:custDataLst>
              <p:tags r:id="rId59"/>
            </p:custDataLst>
          </p:nvPr>
        </p:nvSpPr>
        <p:spPr bwMode="gray">
          <a:xfrm>
            <a:off x="7518400" y="4622800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93DEBFB-B8BE-4F6C-A9A7-7D995D01C8B6}" type="datetime'''8''''''''''6''''''''''''''''''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86</a:t>
            </a:fld>
            <a:endParaRPr lang="en-US" sz="1050"/>
          </a:p>
        </p:txBody>
      </p:sp>
      <p:sp>
        <p:nvSpPr>
          <p:cNvPr id="77" name="Text Placeholder 10">
            <a:extLst>
              <a:ext uri="{FF2B5EF4-FFF2-40B4-BE49-F238E27FC236}">
                <a16:creationId xmlns:a16="http://schemas.microsoft.com/office/drawing/2014/main" id="{6DC40117-CF26-694F-5958-68359D25C344}"/>
              </a:ext>
            </a:extLst>
          </p:cNvPr>
          <p:cNvSpPr>
            <a:spLocks/>
          </p:cNvSpPr>
          <p:nvPr>
            <p:custDataLst>
              <p:tags r:id="rId60"/>
            </p:custDataLst>
          </p:nvPr>
        </p:nvSpPr>
        <p:spPr bwMode="gray">
          <a:xfrm>
            <a:off x="8424863" y="4067175"/>
            <a:ext cx="2619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21CBA22-C37E-49BA-8707-7684080C737C}" type="datetime'''''1''''1''''''''''''''''''''''''''''''''5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115</a:t>
            </a:fld>
            <a:endParaRPr lang="en-US" sz="1050"/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93FC5773-901F-48CC-39D5-DC100BEDF2B4}"/>
              </a:ext>
            </a:extLst>
          </p:cNvPr>
          <p:cNvSpPr>
            <a:spLocks/>
          </p:cNvSpPr>
          <p:nvPr>
            <p:custDataLst>
              <p:tags r:id="rId61"/>
            </p:custDataLst>
          </p:nvPr>
        </p:nvSpPr>
        <p:spPr bwMode="gray">
          <a:xfrm>
            <a:off x="9369425" y="3705225"/>
            <a:ext cx="2619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3E54702-CD52-415C-A24E-85A2C5CE64E5}" type="datetime'''''1''''''''''''''''''''''3''''4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134</a:t>
            </a:fld>
            <a:endParaRPr lang="en-US" sz="1050"/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E661BB24-A8E8-74C6-FDA6-7C6EABF07DD5}"/>
              </a:ext>
            </a:extLst>
          </p:cNvPr>
          <p:cNvSpPr>
            <a:spLocks/>
          </p:cNvSpPr>
          <p:nvPr>
            <p:custDataLst>
              <p:tags r:id="rId62"/>
            </p:custDataLst>
          </p:nvPr>
        </p:nvSpPr>
        <p:spPr bwMode="gray">
          <a:xfrm>
            <a:off x="10312400" y="3322638"/>
            <a:ext cx="2619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360E89F-F631-4176-99EE-F06951D82792}" type="datetime'''''''''1''''''''5''''''''4''''''''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154</a:t>
            </a:fld>
            <a:endParaRPr lang="en-US" sz="1050"/>
          </a:p>
        </p:txBody>
      </p:sp>
      <p:sp>
        <p:nvSpPr>
          <p:cNvPr id="69" name="Text Placeholder 10">
            <a:extLst>
              <a:ext uri="{FF2B5EF4-FFF2-40B4-BE49-F238E27FC236}">
                <a16:creationId xmlns:a16="http://schemas.microsoft.com/office/drawing/2014/main" id="{FCA8C716-431F-3BF0-71F3-EE2B67461D7A}"/>
              </a:ext>
            </a:extLst>
          </p:cNvPr>
          <p:cNvSpPr>
            <a:spLocks/>
          </p:cNvSpPr>
          <p:nvPr>
            <p:custDataLst>
              <p:tags r:id="rId63"/>
            </p:custDataLst>
          </p:nvPr>
        </p:nvSpPr>
        <p:spPr bwMode="auto">
          <a:xfrm>
            <a:off x="8399463" y="5730875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39E59F8-A53D-4B51-BE8B-823D02E8A3B4}" type="datetime'''''''''''''''''''''2''0''3''''''''''''''''0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2030</a:t>
            </a:fld>
            <a:endParaRPr lang="en-US" sz="1050"/>
          </a:p>
        </p:txBody>
      </p:sp>
      <p:sp>
        <p:nvSpPr>
          <p:cNvPr id="80" name="Text Placeholder 10">
            <a:extLst>
              <a:ext uri="{FF2B5EF4-FFF2-40B4-BE49-F238E27FC236}">
                <a16:creationId xmlns:a16="http://schemas.microsoft.com/office/drawing/2014/main" id="{0EE49ED0-726F-EF77-495C-DD4A7F9E8119}"/>
              </a:ext>
            </a:extLst>
          </p:cNvPr>
          <p:cNvSpPr>
            <a:spLocks/>
          </p:cNvSpPr>
          <p:nvPr>
            <p:custDataLst>
              <p:tags r:id="rId64"/>
            </p:custDataLst>
          </p:nvPr>
        </p:nvSpPr>
        <p:spPr bwMode="auto">
          <a:xfrm>
            <a:off x="10753725" y="4476750"/>
            <a:ext cx="322263" cy="227013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2C519BB-968F-4F8A-A022-AC48F8E5ACAD}" type="datetime'''''''+''''''''''''''''''4''0'''''''''">
              <a:rPr lang="en-US" altLang="en-US" sz="105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+40</a:t>
            </a:fld>
            <a:endParaRPr lang="en-US" sz="1050" b="1"/>
          </a:p>
        </p:txBody>
      </p:sp>
      <p:sp>
        <p:nvSpPr>
          <p:cNvPr id="79" name="Text Placeholder 10">
            <a:extLst>
              <a:ext uri="{FF2B5EF4-FFF2-40B4-BE49-F238E27FC236}">
                <a16:creationId xmlns:a16="http://schemas.microsoft.com/office/drawing/2014/main" id="{6D9439B3-4E94-6B23-6490-A3776BA2209F}"/>
              </a:ext>
            </a:extLst>
          </p:cNvPr>
          <p:cNvSpPr>
            <a:spLocks/>
          </p:cNvSpPr>
          <p:nvPr>
            <p:custDataLst>
              <p:tags r:id="rId65"/>
            </p:custDataLst>
          </p:nvPr>
        </p:nvSpPr>
        <p:spPr bwMode="auto">
          <a:xfrm>
            <a:off x="11225213" y="4148138"/>
            <a:ext cx="322263" cy="227013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536DC24-6555-4D8F-9B35-732E07879FE1}" type="datetime'''''''''''''''''''+''''''''''''''7''''4'''''''''">
              <a:rPr lang="en-US" altLang="en-US" sz="105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+74</a:t>
            </a:fld>
            <a:endParaRPr lang="en-US" sz="1050" b="1"/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BD77898B-78FF-FF70-4ECC-6EBB4002EEB1}"/>
              </a:ext>
            </a:extLst>
          </p:cNvPr>
          <p:cNvSpPr/>
          <p:nvPr>
            <p:custDataLst>
              <p:tags r:id="rId66"/>
            </p:custDataLst>
          </p:nvPr>
        </p:nvSpPr>
        <p:spPr bwMode="auto">
          <a:xfrm>
            <a:off x="6197600" y="2493963"/>
            <a:ext cx="179388" cy="133350"/>
          </a:xfrm>
          <a:prstGeom prst="rect">
            <a:avLst/>
          </a:prstGeom>
          <a:solidFill>
            <a:srgbClr val="D6D7D9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D99E4BFF-E195-2D69-AF6F-9912DB00CF0A}"/>
              </a:ext>
            </a:extLst>
          </p:cNvPr>
          <p:cNvSpPr/>
          <p:nvPr>
            <p:custDataLst>
              <p:tags r:id="rId67"/>
            </p:custDataLst>
          </p:nvPr>
        </p:nvSpPr>
        <p:spPr bwMode="auto">
          <a:xfrm>
            <a:off x="6197600" y="2697163"/>
            <a:ext cx="179388" cy="133350"/>
          </a:xfrm>
          <a:prstGeom prst="rect">
            <a:avLst/>
          </a:prstGeom>
          <a:solidFill>
            <a:srgbClr val="C3CFE1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5DFAC726-8D07-A545-7044-0D046D7D4C26}"/>
              </a:ext>
            </a:extLst>
          </p:cNvPr>
          <p:cNvSpPr/>
          <p:nvPr>
            <p:custDataLst>
              <p:tags r:id="rId68"/>
            </p:custDataLst>
          </p:nvPr>
        </p:nvSpPr>
        <p:spPr bwMode="auto">
          <a:xfrm>
            <a:off x="7112000" y="2493963"/>
            <a:ext cx="179388" cy="133350"/>
          </a:xfrm>
          <a:prstGeom prst="rect">
            <a:avLst/>
          </a:prstGeom>
          <a:solidFill>
            <a:srgbClr val="9DB1CF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2055808C-7FD7-24DB-64C6-51D6BDAD557E}"/>
              </a:ext>
            </a:extLst>
          </p:cNvPr>
          <p:cNvSpPr/>
          <p:nvPr>
            <p:custDataLst>
              <p:tags r:id="rId69"/>
            </p:custDataLst>
          </p:nvPr>
        </p:nvSpPr>
        <p:spPr bwMode="auto">
          <a:xfrm>
            <a:off x="7112000" y="2697163"/>
            <a:ext cx="179388" cy="133350"/>
          </a:xfrm>
          <a:prstGeom prst="rect">
            <a:avLst/>
          </a:prstGeom>
          <a:solidFill>
            <a:srgbClr val="6F8DB9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2512F114-4AFC-323C-71B7-1CF3247C8636}"/>
              </a:ext>
            </a:extLst>
          </p:cNvPr>
          <p:cNvSpPr/>
          <p:nvPr>
            <p:custDataLst>
              <p:tags r:id="rId70"/>
            </p:custDataLst>
          </p:nvPr>
        </p:nvSpPr>
        <p:spPr bwMode="auto">
          <a:xfrm>
            <a:off x="8053388" y="2493963"/>
            <a:ext cx="179388" cy="133350"/>
          </a:xfrm>
          <a:prstGeom prst="rect">
            <a:avLst/>
          </a:prstGeom>
          <a:solidFill>
            <a:srgbClr val="4C6C9C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6" name="Text Placeholder 10">
            <a:extLst>
              <a:ext uri="{FF2B5EF4-FFF2-40B4-BE49-F238E27FC236}">
                <a16:creationId xmlns:a16="http://schemas.microsoft.com/office/drawing/2014/main" id="{2781CA78-934E-76D5-5E43-8D7650AEDC8E}"/>
              </a:ext>
            </a:extLst>
          </p:cNvPr>
          <p:cNvSpPr>
            <a:spLocks/>
          </p:cNvSpPr>
          <p:nvPr>
            <p:custDataLst>
              <p:tags r:id="rId71"/>
            </p:custDataLst>
          </p:nvPr>
        </p:nvSpPr>
        <p:spPr bwMode="auto">
          <a:xfrm>
            <a:off x="6427788" y="2489200"/>
            <a:ext cx="5826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BFA3B862-C280-4A16-82E2-1E953682FA83}" type="datetime'''''''''''B''''''''''ase C''''''''o''''''''''''st'''''''">
              <a:rPr lang="en-US" altLang="en-US" sz="1000" smtClean="0"/>
              <a:pPr/>
              <a:t>Base Cost</a:t>
            </a:fld>
            <a:endParaRPr lang="en-US" sz="1000"/>
          </a:p>
        </p:txBody>
      </p:sp>
      <p:sp>
        <p:nvSpPr>
          <p:cNvPr id="87" name="Text Placeholder 10">
            <a:extLst>
              <a:ext uri="{FF2B5EF4-FFF2-40B4-BE49-F238E27FC236}">
                <a16:creationId xmlns:a16="http://schemas.microsoft.com/office/drawing/2014/main" id="{F6AC77CE-1EEA-A459-9F7F-D4C0888893EB}"/>
              </a:ext>
            </a:extLst>
          </p:cNvPr>
          <p:cNvSpPr>
            <a:spLocks/>
          </p:cNvSpPr>
          <p:nvPr>
            <p:custDataLst>
              <p:tags r:id="rId72"/>
            </p:custDataLst>
          </p:nvPr>
        </p:nvSpPr>
        <p:spPr bwMode="auto">
          <a:xfrm>
            <a:off x="6427788" y="2692400"/>
            <a:ext cx="5397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35BBB4F2-B388-4D82-9A9E-80D75EE42CAA}" type="datetime'''7''''''''''0'''''''''''''' ''''€''''''''''''/''EU''''A'''''">
              <a:rPr lang="en-US" altLang="en-US" sz="1000" smtClean="0"/>
              <a:pPr/>
              <a:t>70 €/EUA</a:t>
            </a:fld>
            <a:endParaRPr lang="en-US" sz="1000"/>
          </a:p>
        </p:txBody>
      </p:sp>
      <p:sp>
        <p:nvSpPr>
          <p:cNvPr id="88" name="Text Placeholder 10">
            <a:extLst>
              <a:ext uri="{FF2B5EF4-FFF2-40B4-BE49-F238E27FC236}">
                <a16:creationId xmlns:a16="http://schemas.microsoft.com/office/drawing/2014/main" id="{1CBDD2B9-F13D-3899-4518-EE54718CCADF}"/>
              </a:ext>
            </a:extLst>
          </p:cNvPr>
          <p:cNvSpPr>
            <a:spLocks/>
          </p:cNvSpPr>
          <p:nvPr>
            <p:custDataLst>
              <p:tags r:id="rId73"/>
            </p:custDataLst>
          </p:nvPr>
        </p:nvSpPr>
        <p:spPr bwMode="auto">
          <a:xfrm>
            <a:off x="7342188" y="2489200"/>
            <a:ext cx="5397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E30A654B-DA36-4A2E-B939-BEC3744B4FCD}" type="datetime'''9''''''''''''''''''0'''''' ''€''''''/''''E''''U''''''''A'''">
              <a:rPr lang="en-US" altLang="en-US" sz="1000" smtClean="0"/>
              <a:pPr/>
              <a:t>90 €/EUA</a:t>
            </a:fld>
            <a:endParaRPr lang="en-US" sz="1000"/>
          </a:p>
        </p:txBody>
      </p:sp>
      <p:sp>
        <p:nvSpPr>
          <p:cNvPr id="89" name="Text Placeholder 10">
            <a:extLst>
              <a:ext uri="{FF2B5EF4-FFF2-40B4-BE49-F238E27FC236}">
                <a16:creationId xmlns:a16="http://schemas.microsoft.com/office/drawing/2014/main" id="{820B956A-B6A2-6103-9AF8-90A1A8263B9D}"/>
              </a:ext>
            </a:extLst>
          </p:cNvPr>
          <p:cNvSpPr>
            <a:spLocks/>
          </p:cNvSpPr>
          <p:nvPr>
            <p:custDataLst>
              <p:tags r:id="rId74"/>
            </p:custDataLst>
          </p:nvPr>
        </p:nvSpPr>
        <p:spPr bwMode="auto">
          <a:xfrm>
            <a:off x="7342188" y="2692400"/>
            <a:ext cx="6096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DCAF4D63-D1FA-46C1-8C50-0CF6F10A4394}" type="datetime'''''''''''''''''''1''''''''10 ''''''''€''''/''E''U''A'''">
              <a:rPr lang="en-US" altLang="en-US" sz="1000" smtClean="0"/>
              <a:pPr/>
              <a:t>110 €/EUA</a:t>
            </a:fld>
            <a:endParaRPr lang="en-US" sz="1000"/>
          </a:p>
        </p:txBody>
      </p:sp>
      <p:sp>
        <p:nvSpPr>
          <p:cNvPr id="90" name="Text Placeholder 10">
            <a:extLst>
              <a:ext uri="{FF2B5EF4-FFF2-40B4-BE49-F238E27FC236}">
                <a16:creationId xmlns:a16="http://schemas.microsoft.com/office/drawing/2014/main" id="{FE45F6B8-703A-5C7B-E33D-B5CB641E29CB}"/>
              </a:ext>
            </a:extLst>
          </p:cNvPr>
          <p:cNvSpPr>
            <a:spLocks/>
          </p:cNvSpPr>
          <p:nvPr>
            <p:custDataLst>
              <p:tags r:id="rId75"/>
            </p:custDataLst>
          </p:nvPr>
        </p:nvSpPr>
        <p:spPr bwMode="auto">
          <a:xfrm>
            <a:off x="8283575" y="2489200"/>
            <a:ext cx="6096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451675DF-563B-4637-A01B-451B82B55DA2}" type="datetime'''''13''0'''''' €''''''''''''''''/''''''''''''''''E''''UA'">
              <a:rPr lang="en-US" altLang="en-US" sz="1000" smtClean="0"/>
              <a:pPr/>
              <a:t>130 €/EUA</a:t>
            </a:fld>
            <a:endParaRPr lang="en-US" sz="1000"/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0885975E-FA90-1A58-73E9-7B3AE182FB6C}"/>
              </a:ext>
            </a:extLst>
          </p:cNvPr>
          <p:cNvSpPr/>
          <p:nvPr>
            <p:custDataLst>
              <p:tags r:id="rId76"/>
            </p:custDataLst>
          </p:nvPr>
        </p:nvSpPr>
        <p:spPr bwMode="gray">
          <a:xfrm>
            <a:off x="6342063" y="2936875"/>
            <a:ext cx="615950" cy="276225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b="1" noProof="0" dirty="0">
                <a:solidFill>
                  <a:schemeClr val="tx1"/>
                </a:solidFill>
              </a:rPr>
              <a:t>0.4-1%</a:t>
            </a:r>
          </a:p>
        </p:txBody>
      </p:sp>
      <p:sp>
        <p:nvSpPr>
          <p:cNvPr id="92" name="Oval 91">
            <a:extLst>
              <a:ext uri="{FF2B5EF4-FFF2-40B4-BE49-F238E27FC236}">
                <a16:creationId xmlns:a16="http://schemas.microsoft.com/office/drawing/2014/main" id="{9EAAB38D-3E8F-1B31-7428-C8BDFBC75FBC}"/>
              </a:ext>
            </a:extLst>
          </p:cNvPr>
          <p:cNvSpPr/>
          <p:nvPr>
            <p:custDataLst>
              <p:tags r:id="rId77"/>
            </p:custDataLst>
          </p:nvPr>
        </p:nvSpPr>
        <p:spPr bwMode="gray">
          <a:xfrm>
            <a:off x="7265988" y="2936875"/>
            <a:ext cx="615950" cy="276225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b="1" noProof="0">
                <a:solidFill>
                  <a:schemeClr val="tx1"/>
                </a:solidFill>
              </a:rPr>
              <a:t>4-7%</a:t>
            </a:r>
          </a:p>
        </p:txBody>
      </p:sp>
      <p:sp>
        <p:nvSpPr>
          <p:cNvPr id="93" name="Oval 92">
            <a:extLst>
              <a:ext uri="{FF2B5EF4-FFF2-40B4-BE49-F238E27FC236}">
                <a16:creationId xmlns:a16="http://schemas.microsoft.com/office/drawing/2014/main" id="{2054348C-6950-9B63-71B1-EDCDD290BD20}"/>
              </a:ext>
            </a:extLst>
          </p:cNvPr>
          <p:cNvSpPr/>
          <p:nvPr>
            <p:custDataLst>
              <p:tags r:id="rId78"/>
            </p:custDataLst>
          </p:nvPr>
        </p:nvSpPr>
        <p:spPr bwMode="gray">
          <a:xfrm>
            <a:off x="8228013" y="2936875"/>
            <a:ext cx="615950" cy="276225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b="1" noProof="0" dirty="0">
                <a:solidFill>
                  <a:schemeClr val="tx1"/>
                </a:solidFill>
              </a:rPr>
              <a:t>20-30%</a:t>
            </a:r>
          </a:p>
        </p:txBody>
      </p:sp>
      <p:sp>
        <p:nvSpPr>
          <p:cNvPr id="94" name="Oval 93">
            <a:extLst>
              <a:ext uri="{FF2B5EF4-FFF2-40B4-BE49-F238E27FC236}">
                <a16:creationId xmlns:a16="http://schemas.microsoft.com/office/drawing/2014/main" id="{840A5010-4386-529B-CD34-BCDC052AC1C8}"/>
              </a:ext>
            </a:extLst>
          </p:cNvPr>
          <p:cNvSpPr/>
          <p:nvPr>
            <p:custDataLst>
              <p:tags r:id="rId79"/>
            </p:custDataLst>
          </p:nvPr>
        </p:nvSpPr>
        <p:spPr bwMode="gray">
          <a:xfrm>
            <a:off x="9190038" y="2936875"/>
            <a:ext cx="617538" cy="276225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b="1" noProof="0">
                <a:solidFill>
                  <a:schemeClr val="tx1"/>
                </a:solidFill>
              </a:rPr>
              <a:t>27-40%</a:t>
            </a:r>
          </a:p>
        </p:txBody>
      </p:sp>
      <p:sp>
        <p:nvSpPr>
          <p:cNvPr id="95" name="Oval 94">
            <a:extLst>
              <a:ext uri="{FF2B5EF4-FFF2-40B4-BE49-F238E27FC236}">
                <a16:creationId xmlns:a16="http://schemas.microsoft.com/office/drawing/2014/main" id="{26E04BA5-2A65-29EE-1A03-AF779CE7D396}"/>
              </a:ext>
            </a:extLst>
          </p:cNvPr>
          <p:cNvSpPr/>
          <p:nvPr>
            <p:custDataLst>
              <p:tags r:id="rId80"/>
            </p:custDataLst>
          </p:nvPr>
        </p:nvSpPr>
        <p:spPr bwMode="gray">
          <a:xfrm>
            <a:off x="10125075" y="2936875"/>
            <a:ext cx="617538" cy="276225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b="1" noProof="0">
                <a:solidFill>
                  <a:schemeClr val="tx1"/>
                </a:solidFill>
              </a:rPr>
              <a:t>33-50%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2B6B71E8-C69F-55FF-C151-D21C21F81E43}"/>
              </a:ext>
            </a:extLst>
          </p:cNvPr>
          <p:cNvSpPr/>
          <p:nvPr>
            <p:custDataLst>
              <p:tags r:id="rId81"/>
            </p:custDataLst>
          </p:nvPr>
        </p:nvSpPr>
        <p:spPr bwMode="gray">
          <a:xfrm>
            <a:off x="9005888" y="2465388"/>
            <a:ext cx="261938" cy="188665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900" noProof="0" dirty="0">
                <a:solidFill>
                  <a:schemeClr val="tx1"/>
                </a:solidFill>
              </a:rPr>
              <a:t>%</a:t>
            </a:r>
          </a:p>
        </p:txBody>
      </p:sp>
      <p:sp>
        <p:nvSpPr>
          <p:cNvPr id="97" name="Content Placeholder 4">
            <a:extLst>
              <a:ext uri="{FF2B5EF4-FFF2-40B4-BE49-F238E27FC236}">
                <a16:creationId xmlns:a16="http://schemas.microsoft.com/office/drawing/2014/main" id="{74DB301C-FEEB-4116-CE0D-0FA8C4695E5F}"/>
              </a:ext>
            </a:extLst>
          </p:cNvPr>
          <p:cNvSpPr txBox="1">
            <a:spLocks/>
          </p:cNvSpPr>
          <p:nvPr>
            <p:custDataLst>
              <p:tags r:id="rId82"/>
            </p:custDataLst>
          </p:nvPr>
        </p:nvSpPr>
        <p:spPr>
          <a:xfrm>
            <a:off x="9232900" y="2378075"/>
            <a:ext cx="1296988" cy="420567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US" sz="1000" noProof="0" dirty="0"/>
              <a:t>Carbon cost share in total cement cost</a:t>
            </a:r>
            <a:endParaRPr lang="en-US" sz="1050" i="1" noProof="0" dirty="0"/>
          </a:p>
        </p:txBody>
      </p:sp>
    </p:spTree>
    <p:extLst>
      <p:ext uri="{BB962C8B-B14F-4D97-AF65-F5344CB8AC3E}">
        <p14:creationId xmlns:p14="http://schemas.microsoft.com/office/powerpoint/2010/main" val="213842306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A021761E-6A96-8C71-CA63-C68DBCE729ED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91920844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8" imgW="592" imgH="591" progId="TCLayout.ActiveDocument.1">
                  <p:embed/>
                </p:oleObj>
              </mc:Choice>
              <mc:Fallback>
                <p:oleObj name="think-cell Slide" r:id="rId48" imgW="592" imgH="591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021761E-6A96-8C71-CA63-C68DBCE729E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itle 5">
            <a:extLst>
              <a:ext uri="{FF2B5EF4-FFF2-40B4-BE49-F238E27FC236}">
                <a16:creationId xmlns:a16="http://schemas.microsoft.com/office/drawing/2014/main" id="{84D30557-D18F-B259-3BBE-B1BB0C57CE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/>
              <a:t>Cement manufacturing emissions are up ~2.2x since 2000, with partial decoupling from production growth (up ~2.6x)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24A96D8-14FB-356C-D4ED-D6653CC8796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sz="800" dirty="0">
                <a:solidFill>
                  <a:srgbClr val="000000"/>
                </a:solidFill>
              </a:rPr>
              <a:t>Sources: Global Carbon Atlas, </a:t>
            </a:r>
            <a:r>
              <a:rPr lang="fr-FR" dirty="0">
                <a:hlinkClick r:id="rId50"/>
              </a:rPr>
              <a:t>Carbon Emissions</a:t>
            </a:r>
            <a:r>
              <a:rPr lang="en-US" sz="800" dirty="0">
                <a:solidFill>
                  <a:srgbClr val="000000"/>
                </a:solidFill>
              </a:rPr>
              <a:t> (2024); USGS, </a:t>
            </a:r>
            <a:r>
              <a:rPr lang="en-US" dirty="0">
                <a:hlinkClick r:id="rId51"/>
              </a:rPr>
              <a:t>Mineral Commodity Summaries</a:t>
            </a:r>
            <a:r>
              <a:rPr lang="en-US" dirty="0">
                <a:solidFill>
                  <a:srgbClr val="000000"/>
                </a:solidFill>
              </a:rPr>
              <a:t> (2025).</a:t>
            </a:r>
          </a:p>
          <a:p>
            <a:r>
              <a:rPr lang="en-US" sz="800" dirty="0">
                <a:solidFill>
                  <a:srgbClr val="000000"/>
                </a:solidFill>
              </a:rPr>
              <a:t>Credit: Nicolas Herrera </a:t>
            </a:r>
            <a:r>
              <a:rPr lang="en-US" sz="800" dirty="0" err="1">
                <a:solidFill>
                  <a:srgbClr val="000000"/>
                </a:solidFill>
              </a:rPr>
              <a:t>Isaza</a:t>
            </a:r>
            <a:r>
              <a:rPr lang="en-US" sz="800" dirty="0">
                <a:solidFill>
                  <a:srgbClr val="000000"/>
                </a:solidFill>
              </a:rPr>
              <a:t>, </a:t>
            </a:r>
            <a:r>
              <a:rPr lang="en-US" dirty="0">
                <a:solidFill>
                  <a:srgbClr val="000000"/>
                </a:solidFill>
              </a:rPr>
              <a:t>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52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53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54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  <a:endParaRPr lang="en-US" sz="800" dirty="0">
              <a:solidFill>
                <a:srgbClr val="000000"/>
              </a:solidFill>
            </a:endParaRP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A3C0B004-0184-3455-64A4-303C5F5D694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  <a:latin typeface="Arial"/>
              </a:rPr>
              <a:t>Cement production grew ~2.6x from 2000 to 2015, then stagnated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DFDAEAED-0C63-5785-E2FF-4C885BE92A91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  <a:latin typeface="Arial"/>
              </a:rPr>
              <a:t>Emissions-to-production ratio drop suggests efficiency improvements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B27E689E-7551-9723-C5CB-62763711B7F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  <a:latin typeface="Arial"/>
              </a:rPr>
              <a:t>Cement emissions grew at a lower rate (~2.2x) than production (~2.6x)</a:t>
            </a:r>
            <a:endParaRPr lang="en-US" sz="1600" b="1" baseline="-25000">
              <a:solidFill>
                <a:srgbClr val="000000"/>
              </a:solidFill>
              <a:latin typeface="Arial"/>
            </a:endParaRPr>
          </a:p>
        </p:txBody>
      </p:sp>
      <p:graphicFrame>
        <p:nvGraphicFramePr>
          <p:cNvPr id="9" name="Chart 8">
            <a:extLst>
              <a:ext uri="{FF2B5EF4-FFF2-40B4-BE49-F238E27FC236}">
                <a16:creationId xmlns:a16="http://schemas.microsoft.com/office/drawing/2014/main" id="{F223F596-A813-3693-30E7-51AFDD274753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019834474"/>
              </p:ext>
            </p:extLst>
          </p:nvPr>
        </p:nvGraphicFramePr>
        <p:xfrm>
          <a:off x="247650" y="3417888"/>
          <a:ext cx="3105150" cy="27289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5"/>
          </a:graphicData>
        </a:graphic>
      </p:graphicFrame>
      <p:cxnSp>
        <p:nvCxnSpPr>
          <p:cNvPr id="445" name="Straight Connector 444">
            <a:extLst>
              <a:ext uri="{FF2B5EF4-FFF2-40B4-BE49-F238E27FC236}">
                <a16:creationId xmlns:a16="http://schemas.microsoft.com/office/drawing/2014/main" id="{19AD59CD-98A0-0B1A-8495-C239E4BE9FA5}"/>
              </a:ext>
            </a:extLst>
          </p:cNvPr>
          <p:cNvCxnSpPr/>
          <p:nvPr>
            <p:custDataLst>
              <p:tags r:id="rId3"/>
            </p:custDataLst>
          </p:nvPr>
        </p:nvCxnSpPr>
        <p:spPr bwMode="auto">
          <a:xfrm>
            <a:off x="712788" y="5516563"/>
            <a:ext cx="2959100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46" name="Straight Connector 445">
            <a:extLst>
              <a:ext uri="{FF2B5EF4-FFF2-40B4-BE49-F238E27FC236}">
                <a16:creationId xmlns:a16="http://schemas.microsoft.com/office/drawing/2014/main" id="{3DAC10BC-7257-C91B-964D-4BFEC8F20756}"/>
              </a:ext>
            </a:extLst>
          </p:cNvPr>
          <p:cNvCxnSpPr/>
          <p:nvPr>
            <p:custDataLst>
              <p:tags r:id="rId4"/>
            </p:custDataLst>
          </p:nvPr>
        </p:nvCxnSpPr>
        <p:spPr bwMode="auto">
          <a:xfrm>
            <a:off x="3162300" y="3919538"/>
            <a:ext cx="50958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47" name="Straight Connector 446">
            <a:extLst>
              <a:ext uri="{FF2B5EF4-FFF2-40B4-BE49-F238E27FC236}">
                <a16:creationId xmlns:a16="http://schemas.microsoft.com/office/drawing/2014/main" id="{E9F92FD0-95D6-420D-59D6-0454046A14A5}"/>
              </a:ext>
            </a:extLst>
          </p:cNvPr>
          <p:cNvCxnSpPr/>
          <p:nvPr>
            <p:custDataLst>
              <p:tags r:id="rId5"/>
            </p:custDataLst>
          </p:nvPr>
        </p:nvCxnSpPr>
        <p:spPr bwMode="auto">
          <a:xfrm flipV="1">
            <a:off x="3629025" y="3916363"/>
            <a:ext cx="0" cy="1603375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41" name="Straight Connector 440">
            <a:extLst>
              <a:ext uri="{FF2B5EF4-FFF2-40B4-BE49-F238E27FC236}">
                <a16:creationId xmlns:a16="http://schemas.microsoft.com/office/drawing/2014/main" id="{01D1F4CF-E8FA-A728-A28A-43BCAB70AB49}"/>
              </a:ext>
            </a:extLst>
          </p:cNvPr>
          <p:cNvCxnSpPr/>
          <p:nvPr>
            <p:custDataLst>
              <p:tags r:id="rId6"/>
            </p:custDataLst>
          </p:nvPr>
        </p:nvCxnSpPr>
        <p:spPr bwMode="auto">
          <a:xfrm flipV="1">
            <a:off x="574675" y="3211513"/>
            <a:ext cx="1470025" cy="1597025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412750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17CD92B-1D58-4CFB-B99C-D912B2AE93C5}" type="datetime'''''''''''2''''''''''''''0''''0''''''0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2000</a:t>
            </a:fld>
            <a:endParaRPr lang="en-US" sz="1100"/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903288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C3BAF15-136A-4824-A349-AA58701BFD57}" type="datetime'''''''''''''2''''''''''''''00''''''5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2005</a:t>
            </a:fld>
            <a:endParaRPr lang="en-US" sz="1100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1392238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CBE7F24-BC6F-401E-945C-9427240D846F}" type="datetime'''''2''''01''''''''''''''''''0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2010</a:t>
            </a:fld>
            <a:endParaRPr lang="en-US" sz="1100"/>
          </a:p>
        </p:txBody>
      </p:sp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9721E97B-3B56-3C4E-D9D1-1ED944ADA5D9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1882775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0B9F720-4E92-4243-BAF4-24213274810E}" type="datetime'2''''''''''''0''''''''''''''1''''''''''''''''''5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2015</a:t>
            </a:fld>
            <a:endParaRPr lang="en-US" sz="1100"/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F5559B8C-E0E6-B6F3-874E-D8F520EE6E4A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2373313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01AC2E6-1DAF-41F0-A094-AC5CB27319CE}" type="datetime'''''''''''2''''''''''''''''''''0''''''''''''20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2020</a:t>
            </a:fld>
            <a:endParaRPr lang="en-US" sz="1100"/>
          </a:p>
        </p:txBody>
      </p:sp>
      <p:sp>
        <p:nvSpPr>
          <p:cNvPr id="419" name="Text Placeholder 10">
            <a:extLst>
              <a:ext uri="{FF2B5EF4-FFF2-40B4-BE49-F238E27FC236}">
                <a16:creationId xmlns:a16="http://schemas.microsoft.com/office/drawing/2014/main" id="{2258BB04-454D-F20E-1A78-AEF01AC18D3A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2862263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741B480-5749-4395-9FE1-1C01C1C6D47A}" type="datetime'''''''''2''''''0''''''''''2''''''''''''''''''''3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100"/>
          </a:p>
        </p:txBody>
      </p:sp>
      <p:sp>
        <p:nvSpPr>
          <p:cNvPr id="44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3236913" y="4641850"/>
            <a:ext cx="784225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32AD58F-7981-484E-A001-F91960B35F0D}" type="datetime'''''''''''''''''+''156.''''''''''''3''''''''%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+156.3%</a:t>
            </a:fld>
            <a:endParaRPr lang="en-US" sz="1100" b="1"/>
          </a:p>
        </p:txBody>
      </p:sp>
      <p:sp>
        <p:nvSpPr>
          <p:cNvPr id="44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auto">
          <a:xfrm>
            <a:off x="766763" y="3890963"/>
            <a:ext cx="1087438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 b="1">
                <a:effectLst/>
              </a:rPr>
              <a:t>CAGR </a:t>
            </a:r>
            <a:fld id="{F34B5C98-3B17-48FB-99D9-C70E27254C55}" type="datetime'''''''''''''''''''''''''''''6''''.5''''''''''''''%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6.5%</a:t>
            </a:fld>
            <a:endParaRPr lang="en-US" sz="1100" b="1"/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6F8ECA95-DBA9-9818-9ED1-03028C4E627A}"/>
              </a:ext>
            </a:extLst>
          </p:cNvPr>
          <p:cNvGraphicFramePr/>
          <p:nvPr>
            <p:custDataLst>
              <p:tags r:id="rId15"/>
            </p:custDataLst>
            <p:extLst>
              <p:ext uri="{D42A27DB-BD31-4B8C-83A1-F6EECF244321}">
                <p14:modId xmlns:p14="http://schemas.microsoft.com/office/powerpoint/2010/main" val="4136304684"/>
              </p:ext>
            </p:extLst>
          </p:nvPr>
        </p:nvGraphicFramePr>
        <p:xfrm>
          <a:off x="4167188" y="3308350"/>
          <a:ext cx="2944812" cy="28384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6"/>
          </a:graphicData>
        </a:graphic>
      </p:graphicFrame>
      <p:cxnSp>
        <p:nvCxnSpPr>
          <p:cNvPr id="618" name="Straight Connector 617">
            <a:extLst>
              <a:ext uri="{FF2B5EF4-FFF2-40B4-BE49-F238E27FC236}">
                <a16:creationId xmlns:a16="http://schemas.microsoft.com/office/drawing/2014/main" id="{C567592B-3907-928C-F459-517D565F56C1}"/>
              </a:ext>
            </a:extLst>
          </p:cNvPr>
          <p:cNvCxnSpPr/>
          <p:nvPr>
            <p:custDataLst>
              <p:tags r:id="rId16"/>
            </p:custDataLst>
          </p:nvPr>
        </p:nvCxnSpPr>
        <p:spPr bwMode="auto">
          <a:xfrm>
            <a:off x="4611688" y="5634038"/>
            <a:ext cx="2825750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19" name="Straight Connector 618">
            <a:extLst>
              <a:ext uri="{FF2B5EF4-FFF2-40B4-BE49-F238E27FC236}">
                <a16:creationId xmlns:a16="http://schemas.microsoft.com/office/drawing/2014/main" id="{71DA4C25-D42B-3C3D-6A9D-84EF08DB3FC4}"/>
              </a:ext>
            </a:extLst>
          </p:cNvPr>
          <p:cNvCxnSpPr/>
          <p:nvPr>
            <p:custDataLst>
              <p:tags r:id="rId17"/>
            </p:custDataLst>
          </p:nvPr>
        </p:nvCxnSpPr>
        <p:spPr bwMode="auto">
          <a:xfrm>
            <a:off x="6927850" y="3813175"/>
            <a:ext cx="50958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20" name="Straight Connector 619">
            <a:extLst>
              <a:ext uri="{FF2B5EF4-FFF2-40B4-BE49-F238E27FC236}">
                <a16:creationId xmlns:a16="http://schemas.microsoft.com/office/drawing/2014/main" id="{B33380CD-D3FC-7FF9-5975-EE1F5215FB0E}"/>
              </a:ext>
            </a:extLst>
          </p:cNvPr>
          <p:cNvCxnSpPr/>
          <p:nvPr>
            <p:custDataLst>
              <p:tags r:id="rId18"/>
            </p:custDataLst>
          </p:nvPr>
        </p:nvCxnSpPr>
        <p:spPr bwMode="auto">
          <a:xfrm flipV="1">
            <a:off x="7394575" y="3810000"/>
            <a:ext cx="0" cy="1827213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D6826F4A-D03A-630D-E4D0-64C8C2AFD674}"/>
              </a:ext>
            </a:extLst>
          </p:cNvPr>
          <p:cNvCxnSpPr/>
          <p:nvPr>
            <p:custDataLst>
              <p:tags r:id="rId19"/>
            </p:custDataLst>
          </p:nvPr>
        </p:nvCxnSpPr>
        <p:spPr bwMode="auto">
          <a:xfrm flipV="1">
            <a:off x="4479925" y="2870200"/>
            <a:ext cx="1390650" cy="1566863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4" name="Text Placeholder 10">
            <a:extLst>
              <a:ext uri="{FF2B5EF4-FFF2-40B4-BE49-F238E27FC236}">
                <a16:creationId xmlns:a16="http://schemas.microsoft.com/office/drawing/2014/main" id="{CED115B2-1D10-0DCB-83FA-D7D0B90CF56B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auto">
          <a:xfrm>
            <a:off x="4318000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445C8F9-FFAA-4393-B342-9BD0293AB19B}" type="datetime'20''''''''''0''''''''''''''''''''''''0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2000</a:t>
            </a:fld>
            <a:endParaRPr lang="en-US" sz="1100"/>
          </a:p>
        </p:txBody>
      </p:sp>
      <p:sp>
        <p:nvSpPr>
          <p:cNvPr id="354" name="Text Placeholder 10">
            <a:extLst>
              <a:ext uri="{FF2B5EF4-FFF2-40B4-BE49-F238E27FC236}">
                <a16:creationId xmlns:a16="http://schemas.microsoft.com/office/drawing/2014/main" id="{672DD587-B2C1-C8BF-A59E-460B5380D95C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auto">
          <a:xfrm>
            <a:off x="4781550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9BEC7D5-BB7E-4CA6-9BBF-F995079B95B4}" type="datetime'2''''''''0''''0''''''''''''''''''''''5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2005</a:t>
            </a:fld>
            <a:endParaRPr lang="en-US" sz="1100"/>
          </a:p>
        </p:txBody>
      </p:sp>
      <p:sp>
        <p:nvSpPr>
          <p:cNvPr id="364" name="Text Placeholder 10">
            <a:extLst>
              <a:ext uri="{FF2B5EF4-FFF2-40B4-BE49-F238E27FC236}">
                <a16:creationId xmlns:a16="http://schemas.microsoft.com/office/drawing/2014/main" id="{4922003B-8C03-992B-E36E-388A2E669A4D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auto">
          <a:xfrm>
            <a:off x="5245100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3F985AA-E8CC-4664-B300-A0A2C7EE7344}" type="datetime'''''''''''''''''2010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2010</a:t>
            </a:fld>
            <a:endParaRPr lang="en-US" sz="1100"/>
          </a:p>
        </p:txBody>
      </p:sp>
      <p:sp>
        <p:nvSpPr>
          <p:cNvPr id="454" name="Text Placeholder 10">
            <a:extLst>
              <a:ext uri="{FF2B5EF4-FFF2-40B4-BE49-F238E27FC236}">
                <a16:creationId xmlns:a16="http://schemas.microsoft.com/office/drawing/2014/main" id="{FB2220CD-FF98-57CB-7B5A-2C8697D7006C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auto">
          <a:xfrm>
            <a:off x="5708650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CCF59F1-7863-4F9B-99BE-9B79AFC079E7}" type="datetime'''''''''''2''''''''''''''0''''''''''''''''1''''5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2015</a:t>
            </a:fld>
            <a:endParaRPr lang="en-US" sz="1100"/>
          </a:p>
        </p:txBody>
      </p:sp>
      <p:sp>
        <p:nvSpPr>
          <p:cNvPr id="952" name="Text Placeholder 10">
            <a:extLst>
              <a:ext uri="{FF2B5EF4-FFF2-40B4-BE49-F238E27FC236}">
                <a16:creationId xmlns:a16="http://schemas.microsoft.com/office/drawing/2014/main" id="{C1EFE3E8-7DA3-1891-7DC0-8C7150098EA1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6170613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1AAE7CE-5EF1-4421-8190-EFE88E29038D}" type="datetime'''''''''''''''''''2''''''''''''''0''2''''''0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2020</a:t>
            </a:fld>
            <a:endParaRPr lang="en-US" sz="1100"/>
          </a:p>
        </p:txBody>
      </p:sp>
      <p:sp>
        <p:nvSpPr>
          <p:cNvPr id="462" name="Text Placeholder 10">
            <a:extLst>
              <a:ext uri="{FF2B5EF4-FFF2-40B4-BE49-F238E27FC236}">
                <a16:creationId xmlns:a16="http://schemas.microsoft.com/office/drawing/2014/main" id="{8013EED0-ABFA-234A-E069-EA6B81B0D182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auto">
          <a:xfrm>
            <a:off x="6634163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F56F388-41EA-492B-B196-4E1347887EBF}" type="datetime'2''''''''''''''''''''''''''''0''''''2''''''3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100"/>
          </a:p>
        </p:txBody>
      </p:sp>
      <p:sp>
        <p:nvSpPr>
          <p:cNvPr id="617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auto">
          <a:xfrm>
            <a:off x="7002463" y="4646613"/>
            <a:ext cx="784225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6E5D363-7706-43ED-8F8F-64AE631BA839}" type="datetime'''+''''''''11''''''''''''''6''''.''''''''''''8''%''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+116.8%</a:t>
            </a:fld>
            <a:endParaRPr lang="en-US" sz="1100" b="1"/>
          </a:p>
        </p:txBody>
      </p:sp>
      <p:sp>
        <p:nvSpPr>
          <p:cNvPr id="57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auto">
          <a:xfrm>
            <a:off x="4575175" y="3533775"/>
            <a:ext cx="1201738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 b="1">
                <a:effectLst/>
              </a:rPr>
              <a:t>CAGR </a:t>
            </a:r>
            <a:fld id="{FA977335-4288-4A7A-ACED-24A2B41BDD98}" type="datetime'''+''''''''''''''''''''''''''''''''''4''''''.7''''%''''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+4.7%</a:t>
            </a:fld>
            <a:endParaRPr lang="en-US" sz="1100" b="1"/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DA9A5A19-FBCA-F491-E1C7-7C3E41DD4C62}"/>
              </a:ext>
            </a:extLst>
          </p:cNvPr>
          <p:cNvGraphicFramePr/>
          <p:nvPr>
            <p:custDataLst>
              <p:tags r:id="rId28"/>
            </p:custDataLst>
            <p:extLst>
              <p:ext uri="{D42A27DB-BD31-4B8C-83A1-F6EECF244321}">
                <p14:modId xmlns:p14="http://schemas.microsoft.com/office/powerpoint/2010/main" val="3363133550"/>
              </p:ext>
            </p:extLst>
          </p:nvPr>
        </p:nvGraphicFramePr>
        <p:xfrm>
          <a:off x="8078788" y="3687763"/>
          <a:ext cx="3224212" cy="22955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7"/>
          </a:graphicData>
        </a:graphic>
      </p:graphicFrame>
      <p:cxnSp>
        <p:nvCxnSpPr>
          <p:cNvPr id="1048" name="Straight Connector 1047">
            <a:extLst>
              <a:ext uri="{FF2B5EF4-FFF2-40B4-BE49-F238E27FC236}">
                <a16:creationId xmlns:a16="http://schemas.microsoft.com/office/drawing/2014/main" id="{323F1CCB-D9FC-CA34-13D3-8A5C23CF6C32}"/>
              </a:ext>
            </a:extLst>
          </p:cNvPr>
          <p:cNvCxnSpPr/>
          <p:nvPr>
            <p:custDataLst>
              <p:tags r:id="rId29"/>
            </p:custDataLst>
          </p:nvPr>
        </p:nvCxnSpPr>
        <p:spPr bwMode="auto">
          <a:xfrm>
            <a:off x="8559800" y="3770313"/>
            <a:ext cx="2786063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62" name="Straight Connector 861">
            <a:extLst>
              <a:ext uri="{FF2B5EF4-FFF2-40B4-BE49-F238E27FC236}">
                <a16:creationId xmlns:a16="http://schemas.microsoft.com/office/drawing/2014/main" id="{4A9B3A00-B5D6-9312-F893-72734491E19A}"/>
              </a:ext>
            </a:extLst>
          </p:cNvPr>
          <p:cNvCxnSpPr/>
          <p:nvPr>
            <p:custDataLst>
              <p:tags r:id="rId30"/>
            </p:custDataLst>
          </p:nvPr>
        </p:nvCxnSpPr>
        <p:spPr bwMode="auto">
          <a:xfrm>
            <a:off x="11109325" y="4741863"/>
            <a:ext cx="23653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63" name="Straight Connector 862">
            <a:extLst>
              <a:ext uri="{FF2B5EF4-FFF2-40B4-BE49-F238E27FC236}">
                <a16:creationId xmlns:a16="http://schemas.microsoft.com/office/drawing/2014/main" id="{396C9908-673D-831F-DA58-E238F2271BCA}"/>
              </a:ext>
            </a:extLst>
          </p:cNvPr>
          <p:cNvCxnSpPr/>
          <p:nvPr>
            <p:custDataLst>
              <p:tags r:id="rId31"/>
            </p:custDataLst>
          </p:nvPr>
        </p:nvCxnSpPr>
        <p:spPr bwMode="auto">
          <a:xfrm>
            <a:off x="11303000" y="3767138"/>
            <a:ext cx="0" cy="977900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54" name="Straight Connector 853">
            <a:extLst>
              <a:ext uri="{FF2B5EF4-FFF2-40B4-BE49-F238E27FC236}">
                <a16:creationId xmlns:a16="http://schemas.microsoft.com/office/drawing/2014/main" id="{384D6770-E8ED-FC73-DFF2-B8E06A951AD6}"/>
              </a:ext>
            </a:extLst>
          </p:cNvPr>
          <p:cNvCxnSpPr/>
          <p:nvPr>
            <p:custDataLst>
              <p:tags r:id="rId32"/>
            </p:custDataLst>
          </p:nvPr>
        </p:nvCxnSpPr>
        <p:spPr bwMode="auto">
          <a:xfrm>
            <a:off x="8415338" y="2697163"/>
            <a:ext cx="2549525" cy="971550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40" name="Text Placeholder 10">
            <a:extLst>
              <a:ext uri="{FF2B5EF4-FFF2-40B4-BE49-F238E27FC236}">
                <a16:creationId xmlns:a16="http://schemas.microsoft.com/office/drawing/2014/main" id="{F573FF52-E187-BF5E-C07E-16917AB45144}"/>
              </a:ext>
            </a:extLst>
          </p:cNvPr>
          <p:cNvSpPr>
            <a:spLocks/>
          </p:cNvSpPr>
          <p:nvPr>
            <p:custDataLst>
              <p:tags r:id="rId33"/>
            </p:custDataLst>
          </p:nvPr>
        </p:nvSpPr>
        <p:spPr bwMode="auto">
          <a:xfrm>
            <a:off x="8253413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7E3A414-F34B-4A39-BFBA-8B227E622053}" type="datetime'''''''''''''2''''''''''''0''''''''''00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2000</a:t>
            </a:fld>
            <a:endParaRPr lang="en-US" sz="1100"/>
          </a:p>
        </p:txBody>
      </p:sp>
      <p:sp>
        <p:nvSpPr>
          <p:cNvPr id="641" name="Text Placeholder 10">
            <a:extLst>
              <a:ext uri="{FF2B5EF4-FFF2-40B4-BE49-F238E27FC236}">
                <a16:creationId xmlns:a16="http://schemas.microsoft.com/office/drawing/2014/main" id="{5A76E416-790F-A5A2-78F6-937A6266C58F}"/>
              </a:ext>
            </a:extLst>
          </p:cNvPr>
          <p:cNvSpPr>
            <a:spLocks/>
          </p:cNvSpPr>
          <p:nvPr>
            <p:custDataLst>
              <p:tags r:id="rId34"/>
            </p:custDataLst>
          </p:nvPr>
        </p:nvSpPr>
        <p:spPr bwMode="auto">
          <a:xfrm>
            <a:off x="8763000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3C8B9B3-FAF1-4DD0-9C32-F6786D7DE16A}" type="datetime'''''''''''''2''''''''''''''''''''0''''''''''''''''''05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2005</a:t>
            </a:fld>
            <a:endParaRPr lang="en-US" sz="1100"/>
          </a:p>
        </p:txBody>
      </p:sp>
      <p:sp>
        <p:nvSpPr>
          <p:cNvPr id="642" name="Text Placeholder 10">
            <a:extLst>
              <a:ext uri="{FF2B5EF4-FFF2-40B4-BE49-F238E27FC236}">
                <a16:creationId xmlns:a16="http://schemas.microsoft.com/office/drawing/2014/main" id="{4FB415A2-3E56-B7C3-2337-16A452310939}"/>
              </a:ext>
            </a:extLst>
          </p:cNvPr>
          <p:cNvSpPr>
            <a:spLocks/>
          </p:cNvSpPr>
          <p:nvPr>
            <p:custDataLst>
              <p:tags r:id="rId35"/>
            </p:custDataLst>
          </p:nvPr>
        </p:nvSpPr>
        <p:spPr bwMode="auto">
          <a:xfrm>
            <a:off x="9272588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17B6509-DBFD-4453-94DC-47E1E972E410}" type="datetime'''2''''''''''0''1''''0''''''''''''''''''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2010</a:t>
            </a:fld>
            <a:endParaRPr lang="en-US" sz="1100"/>
          </a:p>
        </p:txBody>
      </p:sp>
      <p:sp>
        <p:nvSpPr>
          <p:cNvPr id="643" name="Text Placeholder 10">
            <a:extLst>
              <a:ext uri="{FF2B5EF4-FFF2-40B4-BE49-F238E27FC236}">
                <a16:creationId xmlns:a16="http://schemas.microsoft.com/office/drawing/2014/main" id="{20C032EA-A7D2-A6F3-9BA3-94AA6B3456A4}"/>
              </a:ext>
            </a:extLst>
          </p:cNvPr>
          <p:cNvSpPr>
            <a:spLocks/>
          </p:cNvSpPr>
          <p:nvPr>
            <p:custDataLst>
              <p:tags r:id="rId36"/>
            </p:custDataLst>
          </p:nvPr>
        </p:nvSpPr>
        <p:spPr bwMode="auto">
          <a:xfrm>
            <a:off x="9783763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7AE5FA9-3BAC-4BB6-A94C-15BED0C5A2AE}" type="datetime'''''''''''2''''''0''''''''''''''1''''''''''5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2015</a:t>
            </a:fld>
            <a:endParaRPr lang="en-US" sz="1100"/>
          </a:p>
        </p:txBody>
      </p:sp>
      <p:sp>
        <p:nvSpPr>
          <p:cNvPr id="1040" name="Text Placeholder 10">
            <a:extLst>
              <a:ext uri="{FF2B5EF4-FFF2-40B4-BE49-F238E27FC236}">
                <a16:creationId xmlns:a16="http://schemas.microsoft.com/office/drawing/2014/main" id="{F321C70C-F64E-8671-D52B-2A86644FDFD7}"/>
              </a:ext>
            </a:extLst>
          </p:cNvPr>
          <p:cNvSpPr>
            <a:spLocks/>
          </p:cNvSpPr>
          <p:nvPr>
            <p:custDataLst>
              <p:tags r:id="rId37"/>
            </p:custDataLst>
          </p:nvPr>
        </p:nvSpPr>
        <p:spPr bwMode="auto">
          <a:xfrm>
            <a:off x="10293350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FEF3BDF-20E6-4446-8396-79CE5F0958F7}" type="datetime'2''''''''''''''''''''''''''''''''''''''''''0''''''''20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2020</a:t>
            </a:fld>
            <a:endParaRPr lang="en-US" sz="1100"/>
          </a:p>
        </p:txBody>
      </p:sp>
      <p:sp>
        <p:nvSpPr>
          <p:cNvPr id="644" name="Text Placeholder 10">
            <a:extLst>
              <a:ext uri="{FF2B5EF4-FFF2-40B4-BE49-F238E27FC236}">
                <a16:creationId xmlns:a16="http://schemas.microsoft.com/office/drawing/2014/main" id="{EDEF25DE-BDFD-3ECF-7651-B033F4BBD495}"/>
              </a:ext>
            </a:extLst>
          </p:cNvPr>
          <p:cNvSpPr>
            <a:spLocks/>
          </p:cNvSpPr>
          <p:nvPr>
            <p:custDataLst>
              <p:tags r:id="rId38"/>
            </p:custDataLst>
          </p:nvPr>
        </p:nvSpPr>
        <p:spPr bwMode="auto">
          <a:xfrm>
            <a:off x="10802938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EAA033E-3A00-4A7A-97CB-A3BC83AD3AA6}" type="datetime'''''''''''''2''''''''''''''0''''2''''''''''''''3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100"/>
          </a:p>
        </p:txBody>
      </p:sp>
      <p:sp>
        <p:nvSpPr>
          <p:cNvPr id="73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9"/>
            </p:custDataLst>
          </p:nvPr>
        </p:nvSpPr>
        <p:spPr bwMode="gray">
          <a:xfrm>
            <a:off x="8197850" y="3576638"/>
            <a:ext cx="4365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1E78EE5-0B1B-4014-9317-73CD5EC2868D}" type="datetime'''''''4''''''''''''''''''5.3''''''''''%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45.3%</a:t>
            </a:fld>
            <a:endParaRPr lang="en-US" sz="1100"/>
          </a:p>
        </p:txBody>
      </p:sp>
      <p:sp>
        <p:nvSpPr>
          <p:cNvPr id="73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40"/>
            </p:custDataLst>
          </p:nvPr>
        </p:nvSpPr>
        <p:spPr bwMode="gray">
          <a:xfrm>
            <a:off x="8707438" y="4016375"/>
            <a:ext cx="4365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F2C8CE8-9804-4AC7-B063-46B5AE0B072F}" type="datetime'''''4''''''''''''2''''.''''1''''%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42.1%</a:t>
            </a:fld>
            <a:endParaRPr lang="en-US" sz="1100"/>
          </a:p>
        </p:txBody>
      </p:sp>
      <p:sp>
        <p:nvSpPr>
          <p:cNvPr id="73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41"/>
            </p:custDataLst>
          </p:nvPr>
        </p:nvSpPr>
        <p:spPr bwMode="gray">
          <a:xfrm>
            <a:off x="9217025" y="4567238"/>
            <a:ext cx="4365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788A171-891C-4FD6-B4EE-81BC0763C862}" type="datetime'''3''''8''''''''''.''''''''''''''''''''''''''''''2''''%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38.2%</a:t>
            </a:fld>
            <a:endParaRPr lang="en-US" sz="1100"/>
          </a:p>
        </p:txBody>
      </p:sp>
      <p:sp>
        <p:nvSpPr>
          <p:cNvPr id="73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42"/>
            </p:custDataLst>
          </p:nvPr>
        </p:nvSpPr>
        <p:spPr bwMode="gray">
          <a:xfrm>
            <a:off x="9728200" y="4953000"/>
            <a:ext cx="4365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13C6D3E-3DBC-43DA-881D-0F3A14E42784}" type="datetime'3''''''''''''5''''''''''''''''''''''.''''4''%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35.4%</a:t>
            </a:fld>
            <a:endParaRPr lang="en-US" sz="1100"/>
          </a:p>
        </p:txBody>
      </p:sp>
      <p:sp>
        <p:nvSpPr>
          <p:cNvPr id="1046" name="Text Placeholder 10">
            <a:extLst>
              <a:ext uri="{FF2B5EF4-FFF2-40B4-BE49-F238E27FC236}">
                <a16:creationId xmlns:a16="http://schemas.microsoft.com/office/drawing/2014/main" id="{12F0BB69-212B-A418-34FF-55790F4B4CE6}"/>
              </a:ext>
            </a:extLst>
          </p:cNvPr>
          <p:cNvSpPr>
            <a:spLocks/>
          </p:cNvSpPr>
          <p:nvPr>
            <p:custDataLst>
              <p:tags r:id="rId43"/>
            </p:custDataLst>
          </p:nvPr>
        </p:nvSpPr>
        <p:spPr bwMode="gray">
          <a:xfrm>
            <a:off x="10237788" y="4443413"/>
            <a:ext cx="4365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3F1330F-C6AA-4F29-88B6-5647773F2477}" type="datetime'3''9''''''''''''''''''''''.''''''''0''''%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39.0%</a:t>
            </a:fld>
            <a:endParaRPr lang="en-US" sz="1100"/>
          </a:p>
        </p:txBody>
      </p:sp>
      <p:sp>
        <p:nvSpPr>
          <p:cNvPr id="74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44"/>
            </p:custDataLst>
          </p:nvPr>
        </p:nvSpPr>
        <p:spPr bwMode="gray">
          <a:xfrm>
            <a:off x="10747375" y="4548188"/>
            <a:ext cx="4365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BEC8BC9-E01C-48E9-9C21-DD3395747050}" type="datetime'''''''''''3''''''''8''''''''''.''3''''''''''''''%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38.3%</a:t>
            </a:fld>
            <a:endParaRPr lang="en-US" sz="1100"/>
          </a:p>
        </p:txBody>
      </p:sp>
      <p:sp>
        <p:nvSpPr>
          <p:cNvPr id="85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45"/>
            </p:custDataLst>
          </p:nvPr>
        </p:nvSpPr>
        <p:spPr bwMode="auto">
          <a:xfrm>
            <a:off x="10990263" y="4094163"/>
            <a:ext cx="625475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368B370-7BD0-426A-8943-301485B5C45B}" type="datetime'''''-''1''''5.''''''''4''%''''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-15.4%</a:t>
            </a:fld>
            <a:endParaRPr lang="en-US" sz="1100" b="1"/>
          </a:p>
        </p:txBody>
      </p:sp>
      <p:sp>
        <p:nvSpPr>
          <p:cNvPr id="85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46"/>
            </p:custDataLst>
          </p:nvPr>
        </p:nvSpPr>
        <p:spPr bwMode="auto">
          <a:xfrm>
            <a:off x="9113838" y="3063875"/>
            <a:ext cx="1152525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 b="1">
                <a:effectLst/>
              </a:rPr>
              <a:t>CAGR </a:t>
            </a:r>
            <a:fld id="{004FC850-2507-47C3-B662-EF70A25EBAC2}" type="datetime'''''''''''''''-''''0''''.''''7''''''''''''''''''''%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-0.7%</a:t>
            </a:fld>
            <a:endParaRPr lang="en-US" sz="1100" b="1"/>
          </a:p>
        </p:txBody>
      </p:sp>
      <p:sp>
        <p:nvSpPr>
          <p:cNvPr id="879" name="Content Placeholder 6">
            <a:extLst>
              <a:ext uri="{FF2B5EF4-FFF2-40B4-BE49-F238E27FC236}">
                <a16:creationId xmlns:a16="http://schemas.microsoft.com/office/drawing/2014/main" id="{27D7F042-2EBF-38AD-9FC9-C6D383ED9053}"/>
              </a:ext>
            </a:extLst>
          </p:cNvPr>
          <p:cNvSpPr txBox="1">
            <a:spLocks/>
          </p:cNvSpPr>
          <p:nvPr/>
        </p:nvSpPr>
        <p:spPr>
          <a:xfrm>
            <a:off x="324000" y="2188953"/>
            <a:ext cx="3421063" cy="32008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 dirty="0">
                <a:solidFill>
                  <a:srgbClr val="000000"/>
                </a:solidFill>
                <a:latin typeface="Arial"/>
              </a:rPr>
              <a:t>Global cement production, </a:t>
            </a:r>
            <a:r>
              <a:rPr lang="en-US" sz="1200" i="1" dirty="0">
                <a:solidFill>
                  <a:srgbClr val="000000"/>
                </a:solidFill>
                <a:latin typeface="Arial"/>
              </a:rPr>
              <a:t>billion tons</a:t>
            </a:r>
            <a:endParaRPr lang="en-US" sz="1200" dirty="0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9" name="Content Placeholder 6">
            <a:extLst>
              <a:ext uri="{FF2B5EF4-FFF2-40B4-BE49-F238E27FC236}">
                <a16:creationId xmlns:a16="http://schemas.microsoft.com/office/drawing/2014/main" id="{AE493A1C-31A8-4669-A858-2CF0E2796C21}"/>
              </a:ext>
            </a:extLst>
          </p:cNvPr>
          <p:cNvSpPr txBox="1">
            <a:spLocks/>
          </p:cNvSpPr>
          <p:nvPr/>
        </p:nvSpPr>
        <p:spPr>
          <a:xfrm>
            <a:off x="4243387" y="2188953"/>
            <a:ext cx="3419475" cy="32008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>
                <a:solidFill>
                  <a:srgbClr val="000000"/>
                </a:solidFill>
                <a:latin typeface="Arial"/>
              </a:rPr>
              <a:t>Global cement manufacturing emissions, </a:t>
            </a:r>
            <a:r>
              <a:rPr lang="en-US" sz="1200" i="1">
                <a:solidFill>
                  <a:srgbClr val="000000"/>
                </a:solidFill>
                <a:latin typeface="Arial"/>
              </a:rPr>
              <a:t>GtCO</a:t>
            </a:r>
            <a:r>
              <a:rPr lang="en-US" sz="1200" i="1" baseline="-25000">
                <a:solidFill>
                  <a:srgbClr val="000000"/>
                </a:solidFill>
                <a:latin typeface="Arial"/>
              </a:rPr>
              <a:t>2</a:t>
            </a:r>
            <a:endParaRPr lang="en-US" sz="1200" baseline="-25000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5" name="Content Placeholder 6">
            <a:extLst>
              <a:ext uri="{FF2B5EF4-FFF2-40B4-BE49-F238E27FC236}">
                <a16:creationId xmlns:a16="http://schemas.microsoft.com/office/drawing/2014/main" id="{7BFBF159-A32D-4304-F5A6-DB3D67DCA285}"/>
              </a:ext>
            </a:extLst>
          </p:cNvPr>
          <p:cNvSpPr txBox="1">
            <a:spLocks/>
          </p:cNvSpPr>
          <p:nvPr/>
        </p:nvSpPr>
        <p:spPr>
          <a:xfrm>
            <a:off x="8171499" y="2188953"/>
            <a:ext cx="3419475" cy="32008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>
                <a:solidFill>
                  <a:srgbClr val="000000"/>
                </a:solidFill>
                <a:latin typeface="Arial"/>
              </a:rPr>
              <a:t>Cement emissions-to-production ratio, </a:t>
            </a:r>
            <a:r>
              <a:rPr lang="en-US" sz="1200" i="1">
                <a:solidFill>
                  <a:srgbClr val="000000"/>
                </a:solidFill>
                <a:latin typeface="Arial"/>
              </a:rPr>
              <a:t>%</a:t>
            </a:r>
          </a:p>
        </p:txBody>
      </p:sp>
    </p:spTree>
    <p:extLst>
      <p:ext uri="{BB962C8B-B14F-4D97-AF65-F5344CB8AC3E}">
        <p14:creationId xmlns:p14="http://schemas.microsoft.com/office/powerpoint/2010/main" val="373108008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FE712B5F-5C7F-0AF6-360D-561AB56FA50F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6476578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6" imgW="426" imgH="428" progId="TCLayout.ActiveDocument.1">
                  <p:embed/>
                </p:oleObj>
              </mc:Choice>
              <mc:Fallback>
                <p:oleObj name="think-cell Slide" r:id="rId56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Rectangle 8">
            <a:extLst>
              <a:ext uri="{FF2B5EF4-FFF2-40B4-BE49-F238E27FC236}">
                <a16:creationId xmlns:a16="http://schemas.microsoft.com/office/drawing/2014/main" id="{AD907DA9-6FBD-EDC8-F33D-6B0F98FF29D9}"/>
              </a:ext>
            </a:extLst>
          </p:cNvPr>
          <p:cNvSpPr/>
          <p:nvPr/>
        </p:nvSpPr>
        <p:spPr bwMode="gray">
          <a:xfrm>
            <a:off x="2146300" y="2414588"/>
            <a:ext cx="2744788" cy="3736975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graphicFrame>
        <p:nvGraphicFramePr>
          <p:cNvPr id="139" name="Chart 138">
            <a:extLst>
              <a:ext uri="{FF2B5EF4-FFF2-40B4-BE49-F238E27FC236}">
                <a16:creationId xmlns:a16="http://schemas.microsoft.com/office/drawing/2014/main" id="{F02EE7D3-2D61-DC68-B6A7-214A55E8A5FC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328010967"/>
              </p:ext>
            </p:extLst>
          </p:nvPr>
        </p:nvGraphicFramePr>
        <p:xfrm>
          <a:off x="428625" y="2211388"/>
          <a:ext cx="6256338" cy="39703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8"/>
          </a:graphicData>
        </a:graphic>
      </p:graphicFrame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1FB5DB70-2CA1-A035-0A2C-FAECD208B3B4}"/>
              </a:ext>
            </a:extLst>
          </p:cNvPr>
          <p:cNvCxnSpPr/>
          <p:nvPr>
            <p:custDataLst>
              <p:tags r:id="rId3"/>
            </p:custDataLst>
          </p:nvPr>
        </p:nvCxnSpPr>
        <p:spPr bwMode="auto">
          <a:xfrm flipV="1">
            <a:off x="2447925" y="5141913"/>
            <a:ext cx="0" cy="339725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659B8836-AA9E-57C2-05B2-69256246CF71}"/>
              </a:ext>
            </a:extLst>
          </p:cNvPr>
          <p:cNvCxnSpPr/>
          <p:nvPr>
            <p:custDataLst>
              <p:tags r:id="rId4"/>
            </p:custDataLst>
          </p:nvPr>
        </p:nvCxnSpPr>
        <p:spPr bwMode="auto">
          <a:xfrm>
            <a:off x="2447925" y="5141913"/>
            <a:ext cx="515938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49DDB40-44A5-AB6C-BA2B-B6C73EF5AEEF}"/>
              </a:ext>
            </a:extLst>
          </p:cNvPr>
          <p:cNvCxnSpPr/>
          <p:nvPr>
            <p:custDataLst>
              <p:tags r:id="rId5"/>
            </p:custDataLst>
          </p:nvPr>
        </p:nvCxnSpPr>
        <p:spPr bwMode="auto">
          <a:xfrm>
            <a:off x="2963863" y="5141913"/>
            <a:ext cx="0" cy="26035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B03A8CB-6FFC-0A4B-0D16-2E36698653D2}"/>
              </a:ext>
            </a:extLst>
          </p:cNvPr>
          <p:cNvCxnSpPr/>
          <p:nvPr>
            <p:custDataLst>
              <p:tags r:id="rId6"/>
            </p:custDataLst>
          </p:nvPr>
        </p:nvCxnSpPr>
        <p:spPr bwMode="auto">
          <a:xfrm>
            <a:off x="3040063" y="4954588"/>
            <a:ext cx="477838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372BF887-8DEE-85BC-0837-85C9CF9C112A}"/>
              </a:ext>
            </a:extLst>
          </p:cNvPr>
          <p:cNvCxnSpPr/>
          <p:nvPr>
            <p:custDataLst>
              <p:tags r:id="rId7"/>
            </p:custDataLst>
          </p:nvPr>
        </p:nvCxnSpPr>
        <p:spPr bwMode="auto">
          <a:xfrm flipV="1">
            <a:off x="3040063" y="4954588"/>
            <a:ext cx="0" cy="447675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359C4EC6-DDCA-BE2D-FA3D-0E6C8AD89825}"/>
              </a:ext>
            </a:extLst>
          </p:cNvPr>
          <p:cNvCxnSpPr/>
          <p:nvPr>
            <p:custDataLst>
              <p:tags r:id="rId8"/>
            </p:custDataLst>
          </p:nvPr>
        </p:nvCxnSpPr>
        <p:spPr bwMode="auto">
          <a:xfrm>
            <a:off x="3517900" y="4954588"/>
            <a:ext cx="0" cy="26035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0166CD56-305C-810A-0819-B9FF4780A48E}"/>
              </a:ext>
            </a:extLst>
          </p:cNvPr>
          <p:cNvCxnSpPr/>
          <p:nvPr>
            <p:custDataLst>
              <p:tags r:id="rId9"/>
            </p:custDataLst>
          </p:nvPr>
        </p:nvCxnSpPr>
        <p:spPr bwMode="auto">
          <a:xfrm flipV="1">
            <a:off x="3594100" y="4827588"/>
            <a:ext cx="0" cy="38735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E2AD91DD-D57A-D2E2-09FE-3CA143CCF259}"/>
              </a:ext>
            </a:extLst>
          </p:cNvPr>
          <p:cNvCxnSpPr/>
          <p:nvPr>
            <p:custDataLst>
              <p:tags r:id="rId10"/>
            </p:custDataLst>
          </p:nvPr>
        </p:nvCxnSpPr>
        <p:spPr bwMode="auto">
          <a:xfrm>
            <a:off x="3594100" y="4827588"/>
            <a:ext cx="477838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3B7CF00B-57B0-6D5E-B283-0C007F5230CE}"/>
              </a:ext>
            </a:extLst>
          </p:cNvPr>
          <p:cNvCxnSpPr/>
          <p:nvPr>
            <p:custDataLst>
              <p:tags r:id="rId11"/>
            </p:custDataLst>
          </p:nvPr>
        </p:nvCxnSpPr>
        <p:spPr bwMode="auto">
          <a:xfrm>
            <a:off x="4071938" y="4827588"/>
            <a:ext cx="0" cy="26035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9AAC2244-B777-CBE2-5C9D-F9DE837467F7}"/>
              </a:ext>
            </a:extLst>
          </p:cNvPr>
          <p:cNvCxnSpPr/>
          <p:nvPr>
            <p:custDataLst>
              <p:tags r:id="rId12"/>
            </p:custDataLst>
          </p:nvPr>
        </p:nvCxnSpPr>
        <p:spPr bwMode="auto">
          <a:xfrm flipV="1">
            <a:off x="4148138" y="4684713"/>
            <a:ext cx="0" cy="403225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5B64FF9D-B69A-6646-0E75-854F09578085}"/>
              </a:ext>
            </a:extLst>
          </p:cNvPr>
          <p:cNvCxnSpPr>
            <a:cxnSpLocks/>
          </p:cNvCxnSpPr>
          <p:nvPr>
            <p:custDataLst>
              <p:tags r:id="rId13"/>
            </p:custDataLst>
          </p:nvPr>
        </p:nvCxnSpPr>
        <p:spPr bwMode="auto">
          <a:xfrm>
            <a:off x="4148138" y="4684713"/>
            <a:ext cx="515938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52927C91-5155-A98B-82DF-D506A82899B9}"/>
              </a:ext>
            </a:extLst>
          </p:cNvPr>
          <p:cNvCxnSpPr/>
          <p:nvPr>
            <p:custDataLst>
              <p:tags r:id="rId14"/>
            </p:custDataLst>
          </p:nvPr>
        </p:nvCxnSpPr>
        <p:spPr bwMode="auto">
          <a:xfrm>
            <a:off x="4664075" y="4684713"/>
            <a:ext cx="0" cy="26035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64AC67C-AB79-B837-ADA2-A2CB223E1EBD}"/>
              </a:ext>
            </a:extLst>
          </p:cNvPr>
          <p:cNvCxnSpPr/>
          <p:nvPr>
            <p:custDataLst>
              <p:tags r:id="rId15"/>
            </p:custDataLst>
          </p:nvPr>
        </p:nvCxnSpPr>
        <p:spPr bwMode="auto">
          <a:xfrm>
            <a:off x="5770563" y="2576513"/>
            <a:ext cx="0" cy="10160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8EB52857-8DB4-6208-1CC9-B01C924F28A1}"/>
              </a:ext>
            </a:extLst>
          </p:cNvPr>
          <p:cNvCxnSpPr/>
          <p:nvPr>
            <p:custDataLst>
              <p:tags r:id="rId16"/>
            </p:custDataLst>
          </p:nvPr>
        </p:nvCxnSpPr>
        <p:spPr bwMode="auto">
          <a:xfrm>
            <a:off x="6324600" y="2646363"/>
            <a:ext cx="0" cy="10160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C1C9E0B6-2D9E-1F95-DB46-B7C41170CBC7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3935413" y="5464175"/>
            <a:ext cx="349250" cy="1524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7D2149E-CAC5-49F2-A0C8-6CC3B6546CDD}" type="datetime'''1''''0''''7.''''''''''''''''7'''''''">
              <a:rPr lang="en-US" altLang="en-US" sz="10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107.7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CA9D9A2F-1A23-237B-AEB9-14B4D6FAE3DA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auto">
          <a:xfrm>
            <a:off x="3963988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E3BC1CC-C2C7-4A32-AF07-9DC706D8FF51}" type="datetime'''''''''''''2''''''''''''020''''''''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2020</a:t>
            </a:fld>
            <a:endParaRPr lang="en-US" sz="1000"/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F6451DB0-7B15-7A12-CC57-D9C48C68EA17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4489450" y="5392738"/>
            <a:ext cx="349250" cy="1524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5EDA198-DE6F-4365-8343-387ACEC9C73F}" type="datetime'1''''''''1''''''''0''''''''''''.''''''''''''8'''">
              <a:rPr lang="en-US" altLang="en-US" sz="10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110.8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E65DA388-7099-0413-1BA0-2DBF0BC4781B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4251325" y="3771900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352A5E40-375E-4D50-9450-D5E5F24695B0}" type="datetime'''''''''''9''7.''''''''''''''''''8'''''''''''">
              <a:rPr lang="en-US" altLang="en-US" sz="1000" smtClean="0"/>
              <a:pPr/>
              <a:t>97.8</a:t>
            </a:fld>
            <a:endParaRPr lang="en-US" sz="1000"/>
          </a:p>
        </p:txBody>
      </p:sp>
      <p:sp>
        <p:nvSpPr>
          <p:cNvPr id="32" name="Text Placeholder 10">
            <a:extLst>
              <a:ext uri="{FF2B5EF4-FFF2-40B4-BE49-F238E27FC236}">
                <a16:creationId xmlns:a16="http://schemas.microsoft.com/office/drawing/2014/main" id="{6E13ACE5-5A1F-1B1A-9BB0-10A73F4EADC4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gray">
          <a:xfrm>
            <a:off x="4489450" y="3122613"/>
            <a:ext cx="3492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600DEEC-CC13-45EF-88F7-9706BE77F502}" type="datetime'''1''''''''''''''''''1''''''''''''''2.6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112.6</a:t>
            </a:fld>
            <a:endParaRPr lang="en-US" sz="1000"/>
          </a:p>
        </p:txBody>
      </p:sp>
      <p:sp>
        <p:nvSpPr>
          <p:cNvPr id="38" name="Text Placeholder 10">
            <a:extLst>
              <a:ext uri="{FF2B5EF4-FFF2-40B4-BE49-F238E27FC236}">
                <a16:creationId xmlns:a16="http://schemas.microsoft.com/office/drawing/2014/main" id="{C4F5A85D-BF1D-BA41-4394-F4F8C60FCBB7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auto">
          <a:xfrm>
            <a:off x="4518025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A2FC4B8-A9C6-4FC6-9152-615E72DB85BE}" type="datetime'''''''''''''2''''0''''''''21''''''''''''''''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2021</a:t>
            </a:fld>
            <a:endParaRPr lang="en-US" sz="1000"/>
          </a:p>
        </p:txBody>
      </p:sp>
      <p:sp>
        <p:nvSpPr>
          <p:cNvPr id="34" name="Text Placeholder 10">
            <a:extLst>
              <a:ext uri="{FF2B5EF4-FFF2-40B4-BE49-F238E27FC236}">
                <a16:creationId xmlns:a16="http://schemas.microsoft.com/office/drawing/2014/main" id="{7AF7F1EE-FA38-65AB-7F2A-091E3E090A62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gray">
          <a:xfrm>
            <a:off x="5043488" y="4848225"/>
            <a:ext cx="349250" cy="1524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6FC7B1A-8029-4F90-A587-546ABB0DF146}" type="datetime'''''''''1''''''''''''''''''''3''''''''4.''''''''''''0'''''''">
              <a:rPr lang="en-US" altLang="en-US" sz="10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134.0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45" name="Text Placeholder 10">
            <a:extLst>
              <a:ext uri="{FF2B5EF4-FFF2-40B4-BE49-F238E27FC236}">
                <a16:creationId xmlns:a16="http://schemas.microsoft.com/office/drawing/2014/main" id="{04812BE1-181E-73A7-6A8A-F6BAAC0F7F4E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1749425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13B61EE-CD02-41E8-B316-5E8A70042B25}" type="datetime'''''2''''''0''''''''''''''''''1''''''6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2016</a:t>
            </a:fld>
            <a:endParaRPr lang="en-US" sz="1000"/>
          </a:p>
        </p:txBody>
      </p:sp>
      <p:sp>
        <p:nvSpPr>
          <p:cNvPr id="36" name="Text Placeholder 10">
            <a:extLst>
              <a:ext uri="{FF2B5EF4-FFF2-40B4-BE49-F238E27FC236}">
                <a16:creationId xmlns:a16="http://schemas.microsoft.com/office/drawing/2014/main" id="{3F3516D4-90AF-45F5-4CD4-6F7A75DBE460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612775" y="5637213"/>
            <a:ext cx="349250" cy="1524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575A80A-FFE9-4914-AD02-2CCE7065B0F5}" type="datetime'''''''''''''''''10''''''''''''''''''0''''''''''.''''''''''''4'">
              <a:rPr lang="en-US" altLang="en-US" sz="10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100.4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37" name="Text Placeholder 10">
            <a:extLst>
              <a:ext uri="{FF2B5EF4-FFF2-40B4-BE49-F238E27FC236}">
                <a16:creationId xmlns:a16="http://schemas.microsoft.com/office/drawing/2014/main" id="{2398B1BB-14E1-4891-FD6E-549D94D10C66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auto">
          <a:xfrm>
            <a:off x="5624513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449313B-F989-4C6C-A404-9DC32A9BA552}" type="datetime'''''''''''''''''''''2''''''''''''''''''''0''2''''''3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000"/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F3E13F46-3DFE-2960-046E-B37E6A8F3027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612775" y="2414588"/>
            <a:ext cx="3492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1C18162-0083-4A15-93F2-6F35FFBBE34A}" type="datetime'''''''''''''''1''''''''''''''''''2''9''''.''''7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129.7</a:t>
            </a:fld>
            <a:endParaRPr lang="en-US" sz="1000"/>
          </a:p>
        </p:txBody>
      </p:sp>
      <p:sp>
        <p:nvSpPr>
          <p:cNvPr id="39" name="Text Placeholder 10">
            <a:extLst>
              <a:ext uri="{FF2B5EF4-FFF2-40B4-BE49-F238E27FC236}">
                <a16:creationId xmlns:a16="http://schemas.microsoft.com/office/drawing/2014/main" id="{09A3CAED-1DF5-6506-ABBB-684F193B0BAC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auto">
          <a:xfrm>
            <a:off x="6178550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808EB01-6830-4DE0-87FC-82DD97E722C6}" type="datetime'''''''''''2''''''''''''''0''''''''''2''''''''''''''4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2024</a:t>
            </a:fld>
            <a:endParaRPr lang="en-US" sz="1000"/>
          </a:p>
        </p:txBody>
      </p:sp>
      <p:sp>
        <p:nvSpPr>
          <p:cNvPr id="41" name="Text Placeholder 10">
            <a:extLst>
              <a:ext uri="{FF2B5EF4-FFF2-40B4-BE49-F238E27FC236}">
                <a16:creationId xmlns:a16="http://schemas.microsoft.com/office/drawing/2014/main" id="{DA1DA83F-FA12-2076-D0D1-CDC68FE80C04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612775" y="3171825"/>
            <a:ext cx="3492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56FF4B5-E287-47AF-BB37-CF39B12BAED2}" type="datetime'''''1''''1''''''''''''''''9''''''''''''''.''''4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119.4</a:t>
            </a:fld>
            <a:endParaRPr lang="en-US" sz="1000"/>
          </a:p>
        </p:txBody>
      </p:sp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3CC53806-81CC-42BD-9F70-4B1C99847EF5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auto">
          <a:xfrm>
            <a:off x="641350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8EF8211-AD19-4F7D-8776-1DB989D1C8E6}" type="datetime'''''''''''''''''2''''''''0''''''''''1''''''4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2014</a:t>
            </a:fld>
            <a:endParaRPr lang="en-US" sz="1000"/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C92355A3-1037-110A-837C-7A34D13A7FB8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auto">
          <a:xfrm>
            <a:off x="1195388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99DB69C-CBEB-41B1-AACF-C78921841A18}" type="datetime'''''''2''''''''''''0''''''''''''''''1''''''5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2015</a:t>
            </a:fld>
            <a:endParaRPr lang="en-US" sz="1000"/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523718C1-1BD9-407B-A49C-BA915F1358AE}"/>
              </a:ext>
            </a:extLst>
          </p:cNvPr>
          <p:cNvSpPr>
            <a:spLocks/>
          </p:cNvSpPr>
          <p:nvPr>
            <p:custDataLst>
              <p:tags r:id="rId32"/>
            </p:custDataLst>
          </p:nvPr>
        </p:nvSpPr>
        <p:spPr bwMode="auto">
          <a:xfrm>
            <a:off x="2301875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EC49918-B5BB-4731-9E0A-6F265E810FA5}" type="datetime'''''''''''''''''2''''''''01''''7''''''''''''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2017</a:t>
            </a:fld>
            <a:endParaRPr lang="en-US" sz="1000"/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4FF22109-F23F-4985-300A-1D92AA267D1D}"/>
              </a:ext>
            </a:extLst>
          </p:cNvPr>
          <p:cNvSpPr>
            <a:spLocks/>
          </p:cNvSpPr>
          <p:nvPr>
            <p:custDataLst>
              <p:tags r:id="rId33"/>
            </p:custDataLst>
          </p:nvPr>
        </p:nvSpPr>
        <p:spPr bwMode="gray">
          <a:xfrm>
            <a:off x="2827338" y="5621338"/>
            <a:ext cx="349250" cy="1524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9161B0B-67A9-4552-B3CB-A9BF923BB201}" type="datetime'''1''''0''''1''''''''''''''''''''.''0'''''''''''''''''''''">
              <a:rPr lang="en-US" altLang="en-US" sz="10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101.0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7841D39A-0379-7348-4BA6-82366BD6F860}"/>
              </a:ext>
            </a:extLst>
          </p:cNvPr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2827338" y="3092450"/>
            <a:ext cx="3492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F36430E-C319-48E9-AB2E-AE945497A11A}" type="datetime'''1''''2''''1''''''''.''''''3''''''''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121.3</a:t>
            </a:fld>
            <a:endParaRPr lang="en-US" sz="1000"/>
          </a:p>
        </p:txBody>
      </p:sp>
      <p:sp>
        <p:nvSpPr>
          <p:cNvPr id="51" name="Text Placeholder 10">
            <a:extLst>
              <a:ext uri="{FF2B5EF4-FFF2-40B4-BE49-F238E27FC236}">
                <a16:creationId xmlns:a16="http://schemas.microsoft.com/office/drawing/2014/main" id="{563E36B2-1B20-7DE2-F5D2-97810BE7595E}"/>
              </a:ext>
            </a:extLst>
          </p:cNvPr>
          <p:cNvSpPr>
            <a:spLocks/>
          </p:cNvSpPr>
          <p:nvPr>
            <p:custDataLst>
              <p:tags r:id="rId35"/>
            </p:custDataLst>
          </p:nvPr>
        </p:nvSpPr>
        <p:spPr bwMode="gray">
          <a:xfrm>
            <a:off x="2827338" y="2706688"/>
            <a:ext cx="3492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1FD8FA2-C915-4D10-9C79-855FC8CC92F6}" type="datetime'12''''''''''''''''''''''''''''''''''2.''''7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122.7</a:t>
            </a:fld>
            <a:endParaRPr lang="en-US" sz="1000"/>
          </a:p>
        </p:txBody>
      </p:sp>
      <p:sp>
        <p:nvSpPr>
          <p:cNvPr id="52" name="Text Placeholder 10">
            <a:extLst>
              <a:ext uri="{FF2B5EF4-FFF2-40B4-BE49-F238E27FC236}">
                <a16:creationId xmlns:a16="http://schemas.microsoft.com/office/drawing/2014/main" id="{C33BBFBD-1C4E-7E7C-7405-3078159E7E87}"/>
              </a:ext>
            </a:extLst>
          </p:cNvPr>
          <p:cNvSpPr>
            <a:spLocks/>
          </p:cNvSpPr>
          <p:nvPr>
            <p:custDataLst>
              <p:tags r:id="rId36"/>
            </p:custDataLst>
          </p:nvPr>
        </p:nvSpPr>
        <p:spPr bwMode="auto">
          <a:xfrm>
            <a:off x="2855913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5C56F5C-BFCD-4409-AD9E-60AB741D8F66}" type="datetime'''''''2''''''''''''''''''''''0''''''''1''''''''8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2018</a:t>
            </a:fld>
            <a:endParaRPr lang="en-US" sz="100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AE0AB992-08E2-6DAE-0C2F-C0C659090544}"/>
              </a:ext>
            </a:extLst>
          </p:cNvPr>
          <p:cNvSpPr>
            <a:spLocks/>
          </p:cNvSpPr>
          <p:nvPr>
            <p:custDataLst>
              <p:tags r:id="rId37"/>
            </p:custDataLst>
          </p:nvPr>
        </p:nvSpPr>
        <p:spPr bwMode="auto">
          <a:xfrm>
            <a:off x="5072063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1F160BF-4F88-4079-B61A-2F16030AE568}" type="datetime'''''''''''''''''''''''''''''2''0''2''''2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2022</a:t>
            </a:fld>
            <a:endParaRPr lang="en-US" sz="100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02AD8EEE-3FFD-F392-8ED9-0D495E5BA0CC}"/>
              </a:ext>
            </a:extLst>
          </p:cNvPr>
          <p:cNvSpPr>
            <a:spLocks/>
          </p:cNvSpPr>
          <p:nvPr>
            <p:custDataLst>
              <p:tags r:id="rId38"/>
            </p:custDataLst>
          </p:nvPr>
        </p:nvSpPr>
        <p:spPr bwMode="gray">
          <a:xfrm>
            <a:off x="3381375" y="5527675"/>
            <a:ext cx="349250" cy="1524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0DE9AEB-11F4-419A-8868-02E6C491B03B}" type="datetime'''''1''''''''''''''''0''5''''''''.''''''''''''0'''''''">
              <a:rPr lang="en-US" altLang="en-US" sz="10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105.0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F73E26ED-96B3-BF3C-CD5E-D00E0787B05F}"/>
              </a:ext>
            </a:extLst>
          </p:cNvPr>
          <p:cNvSpPr>
            <a:spLocks/>
          </p:cNvSpPr>
          <p:nvPr>
            <p:custDataLst>
              <p:tags r:id="rId39"/>
            </p:custDataLst>
          </p:nvPr>
        </p:nvSpPr>
        <p:spPr bwMode="gray">
          <a:xfrm>
            <a:off x="3381375" y="3124200"/>
            <a:ext cx="3492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5AB724B-0329-4BDD-A829-7373CB8ACDB5}" type="datetime'''''''''''''''''''''''''''1''2''''''0''''.''''6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120.6</a:t>
            </a:fld>
            <a:endParaRPr lang="en-US" sz="1000"/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E5FF5A66-5C8D-B3C1-8EFB-4FCB4231B285}"/>
              </a:ext>
            </a:extLst>
          </p:cNvPr>
          <p:cNvSpPr>
            <a:spLocks/>
          </p:cNvSpPr>
          <p:nvPr>
            <p:custDataLst>
              <p:tags r:id="rId40"/>
            </p:custDataLst>
          </p:nvPr>
        </p:nvSpPr>
        <p:spPr bwMode="gray">
          <a:xfrm>
            <a:off x="3381375" y="2724150"/>
            <a:ext cx="3492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D6FF09C-975E-445C-A0D5-50C92B531B42}" type="datetime'''''''''1''''2''''''''''''''''''''''2''''.''2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122.2</a:t>
            </a:fld>
            <a:endParaRPr lang="en-US" sz="1000"/>
          </a:p>
        </p:txBody>
      </p:sp>
      <p:sp>
        <p:nvSpPr>
          <p:cNvPr id="28" name="Text Placeholder 10">
            <a:extLst>
              <a:ext uri="{FF2B5EF4-FFF2-40B4-BE49-F238E27FC236}">
                <a16:creationId xmlns:a16="http://schemas.microsoft.com/office/drawing/2014/main" id="{8AFD5E0C-762D-822C-845C-34C3D6C038C0}"/>
              </a:ext>
            </a:extLst>
          </p:cNvPr>
          <p:cNvSpPr>
            <a:spLocks/>
          </p:cNvSpPr>
          <p:nvPr>
            <p:custDataLst>
              <p:tags r:id="rId41"/>
            </p:custDataLst>
          </p:nvPr>
        </p:nvSpPr>
        <p:spPr bwMode="auto">
          <a:xfrm>
            <a:off x="3409950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A289D0F-AB63-4B66-8132-7AA6941F8EF6}" type="datetime'''2''''''''''''''''''''''''''''''0''''''''''''19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2019</a:t>
            </a:fld>
            <a:endParaRPr lang="en-US" sz="1000"/>
          </a:p>
        </p:txBody>
      </p:sp>
      <p:sp>
        <p:nvSpPr>
          <p:cNvPr id="53" name="Text Placeholder 10">
            <a:extLst>
              <a:ext uri="{FF2B5EF4-FFF2-40B4-BE49-F238E27FC236}">
                <a16:creationId xmlns:a16="http://schemas.microsoft.com/office/drawing/2014/main" id="{3F6D7A36-44E5-5630-1B57-96ADFDF7DA91}"/>
              </a:ext>
            </a:extLst>
          </p:cNvPr>
          <p:cNvSpPr>
            <a:spLocks/>
          </p:cNvSpPr>
          <p:nvPr>
            <p:custDataLst>
              <p:tags r:id="rId42"/>
            </p:custDataLst>
          </p:nvPr>
        </p:nvSpPr>
        <p:spPr bwMode="auto">
          <a:xfrm>
            <a:off x="2449513" y="5033963"/>
            <a:ext cx="512763" cy="215900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F46CEE8-23E6-4DF0-A090-F0BC9E665FD8}" type="datetime'''''''+1''''''''''''.''''''''7''''''''%'''''''''''''''''''">
              <a:rPr lang="en-US" altLang="en-US" sz="10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+1.7%</a:t>
            </a:fld>
            <a:endParaRPr lang="en-US" sz="1000" b="1"/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CD7CD961-21EC-7724-59E7-07080BBA8E46}"/>
              </a:ext>
            </a:extLst>
          </p:cNvPr>
          <p:cNvSpPr>
            <a:spLocks/>
          </p:cNvSpPr>
          <p:nvPr>
            <p:custDataLst>
              <p:tags r:id="rId43"/>
            </p:custDataLst>
          </p:nvPr>
        </p:nvSpPr>
        <p:spPr bwMode="auto">
          <a:xfrm>
            <a:off x="3022600" y="4846638"/>
            <a:ext cx="512763" cy="215900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63AD01D-0E1B-4DBE-BDED-75E816D5C469}" type="datetime'''''''''+''''''''''''''''''4.''''0''''''%'''''''''''''''''">
              <a:rPr lang="en-US" altLang="en-US" sz="10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+4.0%</a:t>
            </a:fld>
            <a:endParaRPr lang="en-US" sz="1000" b="1"/>
          </a:p>
        </p:txBody>
      </p:sp>
      <p:sp>
        <p:nvSpPr>
          <p:cNvPr id="55" name="Text Placeholder 10">
            <a:extLst>
              <a:ext uri="{FF2B5EF4-FFF2-40B4-BE49-F238E27FC236}">
                <a16:creationId xmlns:a16="http://schemas.microsoft.com/office/drawing/2014/main" id="{BFFE2566-2048-7273-B036-4A54E0F97A13}"/>
              </a:ext>
            </a:extLst>
          </p:cNvPr>
          <p:cNvSpPr>
            <a:spLocks/>
          </p:cNvSpPr>
          <p:nvPr>
            <p:custDataLst>
              <p:tags r:id="rId44"/>
            </p:custDataLst>
          </p:nvPr>
        </p:nvSpPr>
        <p:spPr bwMode="auto">
          <a:xfrm>
            <a:off x="3576638" y="4719638"/>
            <a:ext cx="512763" cy="215900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D34D501-872F-4D9B-85B8-C4000A5A3232}" type="datetime'+''''''''''''2''''''''''''''''''''''.''''6''''''''%'">
              <a:rPr lang="en-US" altLang="en-US" sz="10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+2.6%</a:t>
            </a:fld>
            <a:endParaRPr lang="en-US" sz="1000" b="1"/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2B4A291B-B83F-A7A0-CD88-2CDE36232478}"/>
              </a:ext>
            </a:extLst>
          </p:cNvPr>
          <p:cNvSpPr>
            <a:spLocks/>
          </p:cNvSpPr>
          <p:nvPr>
            <p:custDataLst>
              <p:tags r:id="rId45"/>
            </p:custDataLst>
          </p:nvPr>
        </p:nvSpPr>
        <p:spPr bwMode="auto">
          <a:xfrm>
            <a:off x="4149725" y="4576763"/>
            <a:ext cx="512763" cy="215900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E94F435-AA5F-4D80-BAC0-5385A29BDE3A}" type="datetime'''''''''''''''''''''''+''''2''''''''.8''''''%'''''''''">
              <a:rPr lang="en-US" altLang="en-US" sz="10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+2.8%</a:t>
            </a:fld>
            <a:endParaRPr lang="en-US" sz="1000" b="1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15305EA-809E-6898-4BD5-068F95D2DC0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b="1" dirty="0"/>
              <a:t>Observations</a:t>
            </a:r>
          </a:p>
          <a:p>
            <a:r>
              <a:rPr lang="en-US" sz="1050" b="1" dirty="0"/>
              <a:t>In 2021, for the first time since ETS started, free allowances for cement were below the industry’s total emissions.</a:t>
            </a:r>
          </a:p>
          <a:p>
            <a:pPr lvl="1"/>
            <a:r>
              <a:rPr lang="en-US" sz="800" dirty="0"/>
              <a:t>Before the benchmark adjustment, cement companies were able to make profits from the free allowances they were given.</a:t>
            </a:r>
          </a:p>
          <a:p>
            <a:pPr lvl="1"/>
            <a:r>
              <a:rPr lang="en-US" sz="800" dirty="0"/>
              <a:t>In 2018, ETS primary market prices were on average at €15.5 per tCO</a:t>
            </a:r>
            <a:r>
              <a:rPr lang="en-US" sz="800" baseline="-25000" dirty="0"/>
              <a:t>2</a:t>
            </a:r>
            <a:r>
              <a:rPr lang="en-US" sz="800" dirty="0"/>
              <a:t>e, but in the same year, prices reached almost €25 per tCO</a:t>
            </a:r>
            <a:r>
              <a:rPr lang="en-US" sz="800" baseline="-25000" dirty="0"/>
              <a:t>2</a:t>
            </a:r>
            <a:r>
              <a:rPr lang="en-US" sz="800" dirty="0"/>
              <a:t>e — a historic maximum. </a:t>
            </a:r>
          </a:p>
          <a:p>
            <a:r>
              <a:rPr lang="en-US" sz="1050" b="1" dirty="0"/>
              <a:t>At the same time, cement prices increased by ~2.8% per year, which meant a jump of ~11.5% in four years.</a:t>
            </a:r>
          </a:p>
          <a:p>
            <a:r>
              <a:rPr lang="en-US" sz="1050" b="1" dirty="0"/>
              <a:t>While there was already a decreasing trend coming from 2016, 2017 through 2021 saw a 40% contraction in cement exports and 3x growth in imports.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919BCD28-DEDB-0373-4D03-991EF423EC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EU high cement prices are mainly driven by energy costs but show </a:t>
            </a:r>
            <a:br>
              <a:rPr lang="en-US" dirty="0"/>
            </a:br>
            <a:r>
              <a:rPr lang="en-US" dirty="0"/>
              <a:t>a correlation with the free allowances decrease from 2017 to 2021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E214FC-47AF-18B1-B1D5-BDEA3607DF8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noProof="0" dirty="0"/>
              <a:t>EU ETS cement </a:t>
            </a:r>
            <a:r>
              <a:rPr lang="en-US" sz="1600" b="1" dirty="0"/>
              <a:t>f</a:t>
            </a:r>
            <a:r>
              <a:rPr lang="en-US" sz="1600" b="1" noProof="0" dirty="0" err="1"/>
              <a:t>ree</a:t>
            </a:r>
            <a:r>
              <a:rPr lang="en-US" sz="1600" b="1" noProof="0" dirty="0"/>
              <a:t> </a:t>
            </a:r>
            <a:r>
              <a:rPr lang="en-US" sz="1600" b="1" dirty="0"/>
              <a:t>a</a:t>
            </a:r>
            <a:r>
              <a:rPr lang="en-US" sz="1600" b="1" noProof="0" dirty="0" err="1"/>
              <a:t>llowances</a:t>
            </a:r>
            <a:r>
              <a:rPr lang="en-US" sz="1600" b="1" noProof="0" dirty="0"/>
              <a:t> vs. </a:t>
            </a:r>
            <a:r>
              <a:rPr lang="en-US" sz="1600" b="1" dirty="0"/>
              <a:t>c</a:t>
            </a:r>
            <a:r>
              <a:rPr lang="en-US" sz="1600" b="1" noProof="0" dirty="0" err="1"/>
              <a:t>ement</a:t>
            </a:r>
            <a:r>
              <a:rPr lang="en-US" sz="1600" b="1" noProof="0" dirty="0"/>
              <a:t> emissions vs. cement </a:t>
            </a:r>
            <a:r>
              <a:rPr lang="en-US" sz="1600" b="1" dirty="0"/>
              <a:t>p</a:t>
            </a:r>
            <a:r>
              <a:rPr lang="en-US" sz="1600" b="1" noProof="0" dirty="0" err="1"/>
              <a:t>rices</a:t>
            </a:r>
            <a:r>
              <a:rPr lang="en-US" sz="1600" noProof="0" dirty="0"/>
              <a:t>, </a:t>
            </a:r>
            <a:r>
              <a:rPr lang="en-US" sz="1600" b="0" i="1" dirty="0"/>
              <a:t>m</a:t>
            </a:r>
            <a:r>
              <a:rPr lang="en-US" sz="1600" b="0" i="1" noProof="0" dirty="0" err="1"/>
              <a:t>illion</a:t>
            </a:r>
            <a:r>
              <a:rPr lang="en-US" sz="1600" b="0" i="1" noProof="0" dirty="0"/>
              <a:t> tCO</a:t>
            </a:r>
            <a:r>
              <a:rPr lang="en-US" sz="1600" b="0" i="1" baseline="-25000" noProof="0" dirty="0"/>
              <a:t>2</a:t>
            </a:r>
            <a:r>
              <a:rPr lang="en-US" sz="1600" b="0" i="1" noProof="0" dirty="0"/>
              <a:t>e, €/t of cement</a:t>
            </a:r>
            <a:endParaRPr lang="en-US" sz="1800" b="0" i="1" noProof="0" dirty="0"/>
          </a:p>
        </p:txBody>
      </p:sp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E12611CD-6989-9252-1870-41715D2AFD84}"/>
              </a:ext>
            </a:extLst>
          </p:cNvPr>
          <p:cNvSpPr txBox="1">
            <a:spLocks/>
          </p:cNvSpPr>
          <p:nvPr/>
        </p:nvSpPr>
        <p:spPr>
          <a:xfrm>
            <a:off x="-11724" y="-11723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EU policy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2E9B2115-C62B-C9AF-0F5D-331EA88A794A}"/>
              </a:ext>
            </a:extLst>
          </p:cNvPr>
          <p:cNvSpPr/>
          <p:nvPr>
            <p:custDataLst>
              <p:tags r:id="rId46"/>
            </p:custDataLst>
          </p:nvPr>
        </p:nvSpPr>
        <p:spPr bwMode="auto">
          <a:xfrm>
            <a:off x="541338" y="2173288"/>
            <a:ext cx="196850" cy="147638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0E95CA86-D292-EEE3-B410-2FBE429F5758}"/>
              </a:ext>
            </a:extLst>
          </p:cNvPr>
          <p:cNvCxnSpPr/>
          <p:nvPr>
            <p:custDataLst>
              <p:tags r:id="rId47"/>
            </p:custDataLst>
          </p:nvPr>
        </p:nvCxnSpPr>
        <p:spPr bwMode="gray">
          <a:xfrm>
            <a:off x="1223963" y="2246313"/>
            <a:ext cx="241300" cy="0"/>
          </a:xfrm>
          <a:prstGeom prst="line">
            <a:avLst/>
          </a:prstGeom>
          <a:ln w="28575" cap="rnd" cmpd="sng" algn="ctr">
            <a:solidFill>
              <a:srgbClr val="D1227C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7986B44E-FC06-9EE6-7703-40DDD061F6D8}"/>
              </a:ext>
            </a:extLst>
          </p:cNvPr>
          <p:cNvCxnSpPr/>
          <p:nvPr>
            <p:custDataLst>
              <p:tags r:id="rId48"/>
            </p:custDataLst>
          </p:nvPr>
        </p:nvCxnSpPr>
        <p:spPr bwMode="gray">
          <a:xfrm>
            <a:off x="1825625" y="2246313"/>
            <a:ext cx="241300" cy="0"/>
          </a:xfrm>
          <a:prstGeom prst="line">
            <a:avLst/>
          </a:prstGeom>
          <a:ln w="28575" cap="rnd" cmpd="sng" algn="ctr">
            <a:solidFill>
              <a:schemeClr val="bg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0" name="Diamond 59">
            <a:extLst>
              <a:ext uri="{FF2B5EF4-FFF2-40B4-BE49-F238E27FC236}">
                <a16:creationId xmlns:a16="http://schemas.microsoft.com/office/drawing/2014/main" id="{A05307BD-78B7-5958-31C3-25B14BF5BFCC}"/>
              </a:ext>
            </a:extLst>
          </p:cNvPr>
          <p:cNvSpPr/>
          <p:nvPr>
            <p:custDataLst>
              <p:tags r:id="rId49"/>
            </p:custDataLst>
          </p:nvPr>
        </p:nvSpPr>
        <p:spPr bwMode="auto">
          <a:xfrm>
            <a:off x="1312863" y="2214563"/>
            <a:ext cx="63500" cy="63500"/>
          </a:xfrm>
          <a:prstGeom prst="diamond">
            <a:avLst/>
          </a:prstGeom>
          <a:solidFill>
            <a:srgbClr val="D1227C"/>
          </a:solidFill>
          <a:ln w="9525" cap="flat" cmpd="sng" algn="ctr">
            <a:solidFill>
              <a:srgbClr val="D1227C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A6CDB192-54A2-0292-13FF-FAD8E3A0B87C}"/>
              </a:ext>
            </a:extLst>
          </p:cNvPr>
          <p:cNvSpPr/>
          <p:nvPr>
            <p:custDataLst>
              <p:tags r:id="rId50"/>
            </p:custDataLst>
          </p:nvPr>
        </p:nvSpPr>
        <p:spPr bwMode="auto">
          <a:xfrm>
            <a:off x="1914525" y="2214563"/>
            <a:ext cx="63500" cy="63500"/>
          </a:xfrm>
          <a:prstGeom prst="ellipse">
            <a:avLst/>
          </a:prstGeom>
          <a:solidFill>
            <a:schemeClr val="bg2"/>
          </a:solidFill>
          <a:ln w="9525" cap="flat" cmpd="sng" algn="ctr">
            <a:solidFill>
              <a:schemeClr val="bg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62" name="Text Placeholder 10">
            <a:extLst>
              <a:ext uri="{FF2B5EF4-FFF2-40B4-BE49-F238E27FC236}">
                <a16:creationId xmlns:a16="http://schemas.microsoft.com/office/drawing/2014/main" id="{F8B10470-4CEA-89EF-0E6A-690B68C9E7FE}"/>
              </a:ext>
            </a:extLst>
          </p:cNvPr>
          <p:cNvSpPr>
            <a:spLocks/>
          </p:cNvSpPr>
          <p:nvPr>
            <p:custDataLst>
              <p:tags r:id="rId51"/>
            </p:custDataLst>
          </p:nvPr>
        </p:nvSpPr>
        <p:spPr bwMode="auto">
          <a:xfrm>
            <a:off x="788988" y="2168525"/>
            <a:ext cx="3190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2265DED9-219F-48BE-8068-530499B2C0E5}" type="datetime'P''''ri''''''''''''c''''''''''e'''''''''''">
              <a:rPr lang="en-US" altLang="en-US" sz="1100" smtClean="0"/>
              <a:pPr/>
              <a:t>Price</a:t>
            </a:fld>
            <a:endParaRPr lang="en-US" sz="1100"/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ACA7A993-F6F2-1A34-D3D9-763EEAD73397}"/>
              </a:ext>
            </a:extLst>
          </p:cNvPr>
          <p:cNvSpPr>
            <a:spLocks/>
          </p:cNvSpPr>
          <p:nvPr>
            <p:custDataLst>
              <p:tags r:id="rId52"/>
            </p:custDataLst>
          </p:nvPr>
        </p:nvSpPr>
        <p:spPr bwMode="auto">
          <a:xfrm>
            <a:off x="1530350" y="2168525"/>
            <a:ext cx="1793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F765E90D-9EB0-4DF5-A604-1E1C1463FD1F}" type="datetime'''''''''''''''''''''''''''''F''''''''''''''A'''''''''''''">
              <a:rPr lang="en-US" altLang="en-US" sz="1100" smtClean="0"/>
              <a:pPr/>
              <a:t>FA</a:t>
            </a:fld>
            <a:endParaRPr lang="en-US" sz="1100"/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E79F2D9C-D096-2DC1-00D8-F10BF72BF1B7}"/>
              </a:ext>
            </a:extLst>
          </p:cNvPr>
          <p:cNvSpPr>
            <a:spLocks/>
          </p:cNvSpPr>
          <p:nvPr>
            <p:custDataLst>
              <p:tags r:id="rId53"/>
            </p:custDataLst>
          </p:nvPr>
        </p:nvSpPr>
        <p:spPr bwMode="auto">
          <a:xfrm>
            <a:off x="2132013" y="2168525"/>
            <a:ext cx="11493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/>
              <a:t>Cement emissions</a:t>
            </a:r>
            <a:endParaRPr lang="en-US" sz="1100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40244D7E-1FFC-2CF4-CE68-FDBE5B5F7D87}"/>
              </a:ext>
            </a:extLst>
          </p:cNvPr>
          <p:cNvSpPr/>
          <p:nvPr/>
        </p:nvSpPr>
        <p:spPr bwMode="gray">
          <a:xfrm>
            <a:off x="4891088" y="2336800"/>
            <a:ext cx="1619250" cy="3606800"/>
          </a:xfrm>
          <a:prstGeom prst="rect">
            <a:avLst/>
          </a:prstGeom>
          <a:solidFill>
            <a:schemeClr val="bg1">
              <a:alpha val="68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9D2CDBE7-8DF4-76D0-79A4-A8CA0833C6A1}"/>
              </a:ext>
            </a:extLst>
          </p:cNvPr>
          <p:cNvSpPr/>
          <p:nvPr/>
        </p:nvSpPr>
        <p:spPr bwMode="gray">
          <a:xfrm>
            <a:off x="487363" y="2336800"/>
            <a:ext cx="1641475" cy="3606800"/>
          </a:xfrm>
          <a:prstGeom prst="rect">
            <a:avLst/>
          </a:prstGeom>
          <a:solidFill>
            <a:schemeClr val="bg1">
              <a:alpha val="68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31" name="Rectangle: Rounded Corners 130">
            <a:extLst>
              <a:ext uri="{FF2B5EF4-FFF2-40B4-BE49-F238E27FC236}">
                <a16:creationId xmlns:a16="http://schemas.microsoft.com/office/drawing/2014/main" id="{76170828-DCD3-1A2A-D7DB-EEA787F8D2FA}"/>
              </a:ext>
            </a:extLst>
          </p:cNvPr>
          <p:cNvSpPr/>
          <p:nvPr/>
        </p:nvSpPr>
        <p:spPr bwMode="gray">
          <a:xfrm>
            <a:off x="7086157" y="2229824"/>
            <a:ext cx="1967574" cy="1161205"/>
          </a:xfrm>
          <a:prstGeom prst="roundRect">
            <a:avLst/>
          </a:prstGeom>
          <a:solidFill>
            <a:schemeClr val="accent2">
              <a:lumMod val="75000"/>
              <a:lumOff val="2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72000" rIns="144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</a:rPr>
              <a:t>ETS sticks likely contributed to an </a:t>
            </a:r>
            <a:r>
              <a:rPr lang="en-US" sz="1200" b="1" dirty="0">
                <a:solidFill>
                  <a:schemeClr val="bg1"/>
                </a:solidFill>
              </a:rPr>
              <a:t>increase in cement prices.</a:t>
            </a:r>
          </a:p>
        </p:txBody>
      </p:sp>
      <p:sp>
        <p:nvSpPr>
          <p:cNvPr id="132" name="Rectangle: Rounded Corners 131">
            <a:extLst>
              <a:ext uri="{FF2B5EF4-FFF2-40B4-BE49-F238E27FC236}">
                <a16:creationId xmlns:a16="http://schemas.microsoft.com/office/drawing/2014/main" id="{EED42E1A-1A98-30D9-8B1D-2484884989E0}"/>
              </a:ext>
            </a:extLst>
          </p:cNvPr>
          <p:cNvSpPr/>
          <p:nvPr/>
        </p:nvSpPr>
        <p:spPr bwMode="gray">
          <a:xfrm>
            <a:off x="7086157" y="3580563"/>
            <a:ext cx="1967574" cy="1161205"/>
          </a:xfrm>
          <a:prstGeom prst="roundRect">
            <a:avLst/>
          </a:prstGeom>
          <a:solidFill>
            <a:schemeClr val="accent2">
              <a:lumMod val="75000"/>
              <a:lumOff val="2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72000" rIns="144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</a:rPr>
              <a:t>FA phase-out + CBAM phase-in will likely keep </a:t>
            </a:r>
            <a:r>
              <a:rPr lang="en-US" sz="1200" b="1" dirty="0">
                <a:solidFill>
                  <a:schemeClr val="bg1"/>
                </a:solidFill>
              </a:rPr>
              <a:t>cement prices high</a:t>
            </a:r>
            <a:r>
              <a:rPr lang="en-US" sz="1200" dirty="0">
                <a:solidFill>
                  <a:schemeClr val="bg1"/>
                </a:solidFill>
              </a:rPr>
              <a:t>…</a:t>
            </a:r>
          </a:p>
        </p:txBody>
      </p:sp>
      <p:sp>
        <p:nvSpPr>
          <p:cNvPr id="133" name="Rectangle: Rounded Corners 132">
            <a:extLst>
              <a:ext uri="{FF2B5EF4-FFF2-40B4-BE49-F238E27FC236}">
                <a16:creationId xmlns:a16="http://schemas.microsoft.com/office/drawing/2014/main" id="{1C1B7069-0A9D-A8BA-97A2-47BF60FB8F8B}"/>
              </a:ext>
            </a:extLst>
          </p:cNvPr>
          <p:cNvSpPr/>
          <p:nvPr/>
        </p:nvSpPr>
        <p:spPr bwMode="gray">
          <a:xfrm>
            <a:off x="7086157" y="4931303"/>
            <a:ext cx="1967574" cy="1161205"/>
          </a:xfrm>
          <a:prstGeom prst="roundRect">
            <a:avLst/>
          </a:prstGeom>
          <a:solidFill>
            <a:schemeClr val="accent2">
              <a:lumMod val="75000"/>
              <a:lumOff val="2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72000" rIns="144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</a:rPr>
              <a:t>…if </a:t>
            </a:r>
            <a:r>
              <a:rPr lang="en-US" sz="1200" b="1" dirty="0">
                <a:solidFill>
                  <a:schemeClr val="bg1"/>
                </a:solidFill>
              </a:rPr>
              <a:t>low- or positive-cost abatement solutions</a:t>
            </a:r>
            <a:r>
              <a:rPr lang="en-US" sz="1200" dirty="0">
                <a:solidFill>
                  <a:schemeClr val="bg1"/>
                </a:solidFill>
              </a:rPr>
              <a:t> are not supported (i.e., balancing carrots).</a:t>
            </a:r>
          </a:p>
        </p:txBody>
      </p:sp>
      <p:sp>
        <p:nvSpPr>
          <p:cNvPr id="140" name="Isosceles Triangle 139">
            <a:extLst>
              <a:ext uri="{FF2B5EF4-FFF2-40B4-BE49-F238E27FC236}">
                <a16:creationId xmlns:a16="http://schemas.microsoft.com/office/drawing/2014/main" id="{0C2E3188-EE40-D331-F4FB-E4CCAE862AD8}"/>
              </a:ext>
            </a:extLst>
          </p:cNvPr>
          <p:cNvSpPr/>
          <p:nvPr/>
        </p:nvSpPr>
        <p:spPr bwMode="gray">
          <a:xfrm rot="10800000">
            <a:off x="7747975" y="3421190"/>
            <a:ext cx="651488" cy="140177"/>
          </a:xfrm>
          <a:prstGeom prst="triangle">
            <a:avLst/>
          </a:prstGeom>
          <a:solidFill>
            <a:schemeClr val="accent2">
              <a:lumMod val="75000"/>
              <a:lumOff val="25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41" name="Isosceles Triangle 140">
            <a:extLst>
              <a:ext uri="{FF2B5EF4-FFF2-40B4-BE49-F238E27FC236}">
                <a16:creationId xmlns:a16="http://schemas.microsoft.com/office/drawing/2014/main" id="{B87D6850-5381-D3FA-3098-5434BBF232C7}"/>
              </a:ext>
            </a:extLst>
          </p:cNvPr>
          <p:cNvSpPr/>
          <p:nvPr/>
        </p:nvSpPr>
        <p:spPr bwMode="gray">
          <a:xfrm rot="10800000">
            <a:off x="7747975" y="4776549"/>
            <a:ext cx="651488" cy="140177"/>
          </a:xfrm>
          <a:prstGeom prst="triangle">
            <a:avLst/>
          </a:prstGeom>
          <a:solidFill>
            <a:schemeClr val="accent2">
              <a:lumMod val="75000"/>
              <a:lumOff val="25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42" name="Footer Placeholder 2">
            <a:extLst>
              <a:ext uri="{FF2B5EF4-FFF2-40B4-BE49-F238E27FC236}">
                <a16:creationId xmlns:a16="http://schemas.microsoft.com/office/drawing/2014/main" id="{4B2FEC65-5CE2-C5DF-9588-103604FB7458}"/>
              </a:ext>
            </a:extLst>
          </p:cNvPr>
          <p:cNvSpPr txBox="1">
            <a:spLocks/>
          </p:cNvSpPr>
          <p:nvPr/>
        </p:nvSpPr>
        <p:spPr>
          <a:xfrm>
            <a:off x="323979" y="6153481"/>
            <a:ext cx="9272507" cy="274320"/>
          </a:xfrm>
        </p:spPr>
        <p:txBody>
          <a:bodyPr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</a:rPr>
              <a:t> Cement companies were able to sell free allowances and make a profit of around €2 billion between 2008 and 2015. The ETS has since significantly tightened, leaving little to no room.</a:t>
            </a:r>
          </a:p>
          <a:p>
            <a:r>
              <a:rPr lang="en-US" sz="800" dirty="0">
                <a:solidFill>
                  <a:srgbClr val="000000"/>
                </a:solidFill>
              </a:rPr>
              <a:t>Sources: CEMBUREAU, </a:t>
            </a:r>
            <a:r>
              <a:rPr lang="en-US" sz="800" dirty="0">
                <a:hlinkClick r:id="rId59"/>
              </a:rPr>
              <a:t>EU cement industry trade statistics</a:t>
            </a:r>
            <a:r>
              <a:rPr lang="en-US" sz="800" dirty="0">
                <a:solidFill>
                  <a:srgbClr val="000000"/>
                </a:solidFill>
              </a:rPr>
              <a:t> (2025); Trading Economics, </a:t>
            </a:r>
            <a:r>
              <a:rPr lang="en-US" sz="800" dirty="0">
                <a:hlinkClick r:id="rId60"/>
              </a:rPr>
              <a:t>EU producer prices: manufacture of cement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sz="800" dirty="0"/>
              <a:t>(2025); Global Cement, </a:t>
            </a:r>
            <a:r>
              <a:rPr lang="en-US" sz="800" dirty="0">
                <a:hlinkClick r:id="rId61"/>
              </a:rPr>
              <a:t>EU funds 14 cement projects</a:t>
            </a:r>
            <a:r>
              <a:rPr lang="en-US" sz="800" dirty="0"/>
              <a:t> (2025); Global Cement, </a:t>
            </a:r>
            <a:r>
              <a:rPr lang="en-US" sz="800" dirty="0">
                <a:hlinkClick r:id="rId62"/>
              </a:rPr>
              <a:t>EU Innovation Fund</a:t>
            </a:r>
            <a:r>
              <a:rPr lang="en-US" sz="800" dirty="0"/>
              <a:t> (2025); Carbon Market Watch, </a:t>
            </a:r>
            <a:r>
              <a:rPr lang="en-US" sz="800" dirty="0">
                <a:hlinkClick r:id="rId63"/>
              </a:rPr>
              <a:t>Cement pollution windfall from EU ETS</a:t>
            </a:r>
            <a:r>
              <a:rPr lang="en-US" sz="800" dirty="0"/>
              <a:t> (2016); WWF, </a:t>
            </a:r>
            <a:r>
              <a:rPr lang="en-US" sz="800" dirty="0">
                <a:hlinkClick r:id="rId64"/>
              </a:rPr>
              <a:t>Clean industrial revolution in Europe</a:t>
            </a:r>
            <a:r>
              <a:rPr lang="en-US" sz="800" dirty="0"/>
              <a:t> (2025); EEA, </a:t>
            </a:r>
            <a:r>
              <a:rPr lang="en-US" sz="800" dirty="0">
                <a:hlinkClick r:id="rId65"/>
              </a:rPr>
              <a:t>EUU ETS data viewer</a:t>
            </a:r>
            <a:r>
              <a:rPr lang="en-US" sz="800" dirty="0"/>
              <a:t>,  (2025); </a:t>
            </a:r>
            <a:r>
              <a:rPr lang="en-US" sz="800" dirty="0">
                <a:hlinkClick r:id="rId66"/>
              </a:rPr>
              <a:t>International Carbon Action Partnership</a:t>
            </a:r>
            <a:r>
              <a:rPr lang="en-US" sz="800" dirty="0"/>
              <a:t> (2025).</a:t>
            </a:r>
          </a:p>
          <a:p>
            <a:r>
              <a:rPr lang="en-US" sz="800" dirty="0">
                <a:solidFill>
                  <a:srgbClr val="000000"/>
                </a:solidFill>
              </a:rPr>
              <a:t>Credit: Nicolas Herrera </a:t>
            </a:r>
            <a:r>
              <a:rPr lang="en-US" sz="800" dirty="0" err="1">
                <a:solidFill>
                  <a:srgbClr val="000000"/>
                </a:solidFill>
              </a:rPr>
              <a:t>Isaza</a:t>
            </a:r>
            <a:r>
              <a:rPr lang="en-US" sz="800" dirty="0">
                <a:solidFill>
                  <a:srgbClr val="000000"/>
                </a:solidFill>
              </a:rPr>
              <a:t>, Isabel Hoyos, </a:t>
            </a:r>
            <a:r>
              <a:rPr lang="en-US" sz="800" dirty="0" err="1">
                <a:solidFill>
                  <a:srgbClr val="000000"/>
                </a:solidFill>
                <a:latin typeface="Arial"/>
              </a:rPr>
              <a:t>Hyae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67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68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69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 </a:t>
            </a:r>
          </a:p>
        </p:txBody>
      </p:sp>
    </p:spTree>
    <p:extLst>
      <p:ext uri="{BB962C8B-B14F-4D97-AF65-F5344CB8AC3E}">
        <p14:creationId xmlns:p14="http://schemas.microsoft.com/office/powerpoint/2010/main" val="2116729063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0FDE2173-1AFC-1A25-EB94-DD9647AA8BE5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24598672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2" imgW="426" imgH="428" progId="TCLayout.ActiveDocument.1">
                  <p:embed/>
                </p:oleObj>
              </mc:Choice>
              <mc:Fallback>
                <p:oleObj name="think-cell Slide" r:id="rId62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63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99C45CC8-06E9-6029-2DB3-62E72C02D8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altLang="ja-JP" dirty="0">
                <a:cs typeface="Arial"/>
              </a:rPr>
              <a:t>ETS revenues have reached €180B since 2013; of that, just ~€31B has been allocated to EU’s Innovation and Modernization funds</a:t>
            </a:r>
            <a:endParaRPr lang="en-US" dirty="0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7366379D-65EB-3E59-B41F-7D70CEC6027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>
                <a:solidFill>
                  <a:srgbClr val="000000"/>
                </a:solidFill>
                <a:latin typeface="Arial"/>
              </a:rPr>
              <a:t>In 2024, EU ETS collected €38B as carbon prices grew and allowances tightened …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645143E-8950-E1F3-EF93-C62E4767A591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b="1" dirty="0">
                <a:solidFill>
                  <a:srgbClr val="000000"/>
                </a:solidFill>
                <a:latin typeface="Arial"/>
              </a:rPr>
              <a:t>… but only 17% of cumulative revenue has gone to IF</a:t>
            </a:r>
            <a:r>
              <a:rPr lang="en-US" sz="1600" b="1" baseline="30000" dirty="0">
                <a:solidFill>
                  <a:srgbClr val="000000"/>
                </a:solidFill>
                <a:latin typeface="Arial"/>
              </a:rPr>
              <a:t>1</a:t>
            </a:r>
            <a:r>
              <a:rPr lang="en-US" sz="1600" b="1" dirty="0">
                <a:solidFill>
                  <a:srgbClr val="000000"/>
                </a:solidFill>
                <a:latin typeface="Arial"/>
              </a:rPr>
              <a:t> and MF</a:t>
            </a:r>
            <a:r>
              <a:rPr lang="en-US" sz="1600" b="1" baseline="30000" dirty="0">
                <a:solidFill>
                  <a:srgbClr val="000000"/>
                </a:solidFill>
                <a:latin typeface="Arial"/>
              </a:rPr>
              <a:t>2</a:t>
            </a:r>
            <a:r>
              <a:rPr lang="en-US" sz="1600" b="1" dirty="0">
                <a:solidFill>
                  <a:srgbClr val="000000"/>
                </a:solidFill>
                <a:latin typeface="Arial"/>
              </a:rPr>
              <a:t>, which earmark EU investments for climate</a:t>
            </a:r>
            <a:r>
              <a:rPr lang="en-US" sz="1600" b="1" baseline="30000" dirty="0">
                <a:solidFill>
                  <a:srgbClr val="000000"/>
                </a:solidFill>
                <a:latin typeface="Arial"/>
              </a:rPr>
              <a:t>3</a:t>
            </a:r>
          </a:p>
        </p:txBody>
      </p:sp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AB94BC05-1003-F3A3-B7B7-07ED9D0618FA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633279530"/>
              </p:ext>
            </p:extLst>
          </p:nvPr>
        </p:nvGraphicFramePr>
        <p:xfrm>
          <a:off x="109538" y="1981200"/>
          <a:ext cx="6327775" cy="38131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4"/>
          </a:graphicData>
        </a:graphic>
      </p:graphicFrame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56ECF17A-E276-D041-3708-AC6E26DE5E62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569913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9032EDF-87F7-4F2B-A716-52C915A835E6}" type="datetime'''''''''''2''''0''13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2013</a:t>
            </a:fld>
            <a:endParaRPr lang="en-US" sz="1050"/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7EEC710B-DF27-F755-0B48-2206E53115B5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1025525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9C20971-1BB8-48A3-A389-BFF01B075AC3}" type="datetime'''''''''''''''''''''20''1''''''''''''''''''''''4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2014</a:t>
            </a:fld>
            <a:endParaRPr lang="en-US" sz="1050"/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FECBA819-2CB8-F393-8233-90B732A0332D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1482725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C0FD31D-3532-4D0B-BA06-4DB6B10E0756}" type="datetime'2''''''''''0''''''''''''''''1''''''''''''''''''5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2015</a:t>
            </a:fld>
            <a:endParaRPr lang="en-US" sz="1050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3FABA92E-1DDE-4E9B-2617-FB8C4A7BDC52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1938338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82FA963-CF36-4F8E-9610-5A39234E2518}" type="datetime'''''''''''2''''''''''''''''''''''016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2016</a:t>
            </a:fld>
            <a:endParaRPr lang="en-US" sz="1050"/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7CE94FB6-CEA6-C99E-1449-D635677DC980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2395538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B6DB412-99D8-4DB8-9552-8001DFBA5C72}" type="datetime'''''''''''''''2''0''''''''''''''''''''''''1''''''''''''7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2017</a:t>
            </a:fld>
            <a:endParaRPr lang="en-US" sz="1050"/>
          </a:p>
        </p:txBody>
      </p:sp>
      <p:sp>
        <p:nvSpPr>
          <p:cNvPr id="16" name="Text Placeholder 10">
            <a:extLst>
              <a:ext uri="{FF2B5EF4-FFF2-40B4-BE49-F238E27FC236}">
                <a16:creationId xmlns:a16="http://schemas.microsoft.com/office/drawing/2014/main" id="{9833B36E-CDC9-313F-EF00-3CD607586D0C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2852738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064EB34-F31B-4744-B630-3BC1F0EE7219}" type="datetime'''''''2''''0''''''''1''''''8''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2018</a:t>
            </a:fld>
            <a:endParaRPr lang="en-US" sz="1050"/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2C964543-315B-DE5A-23C2-0651E3DCB7E0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3308350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1E5D7A0-21EA-4BA0-B97D-53ABB9005524}" type="datetime'''''''''2''''''''''''''''''0''''1''''9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2019</a:t>
            </a:fld>
            <a:endParaRPr lang="en-US" sz="1050"/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97E125DE-54D7-2244-98EA-57E04E9568A3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3765550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B0EC911-25F8-4C0A-A612-549D26D73A65}" type="datetime'2''''''''''''''''0''''2''''''''0''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2020</a:t>
            </a:fld>
            <a:endParaRPr lang="en-US" sz="1050"/>
          </a:p>
        </p:txBody>
      </p:sp>
      <p:sp>
        <p:nvSpPr>
          <p:cNvPr id="19" name="Text Placeholder 10">
            <a:extLst>
              <a:ext uri="{FF2B5EF4-FFF2-40B4-BE49-F238E27FC236}">
                <a16:creationId xmlns:a16="http://schemas.microsoft.com/office/drawing/2014/main" id="{2C8CD2D0-8CB6-D6FB-9CDE-0EDEACF597EE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4221163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B61A303-29BF-467B-891D-C1DF0EB21AB9}" type="datetime'''''''''''''''''''''''''''''2''''''''''0''''''2''''''1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2021</a:t>
            </a:fld>
            <a:endParaRPr lang="en-US" sz="1050"/>
          </a:p>
        </p:txBody>
      </p:sp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7C934259-0439-BA80-E15D-C81BAF24FAAE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4678363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136553B-0586-4E9E-9E29-ADA061A05FAD}" type="datetime'''''''20''''''''''''2''''2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2022</a:t>
            </a:fld>
            <a:endParaRPr lang="en-US" sz="1050"/>
          </a:p>
        </p:txBody>
      </p:sp>
      <p:sp useBgFill="1">
        <p:nvSpPr>
          <p:cNvPr id="21" name="Text Placeholder 10">
            <a:extLst>
              <a:ext uri="{FF2B5EF4-FFF2-40B4-BE49-F238E27FC236}">
                <a16:creationId xmlns:a16="http://schemas.microsoft.com/office/drawing/2014/main" id="{4B03661A-3AC9-4986-8B2E-4B8314BEE579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gray">
          <a:xfrm>
            <a:off x="5103813" y="2841625"/>
            <a:ext cx="373063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1AECD14-FA99-4B9D-9CC4-DB9D0F3C0E22}" type="datetime'''''''''''''''1''''''''''''''4''7''.''''''''''''''''''3'''">
              <a:rPr lang="en-US" altLang="en-US" sz="105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147.3</a:t>
            </a:fld>
            <a:endParaRPr lang="en-US" sz="1050"/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5EE463DF-CD7D-BB76-9D37-1D0D315F18B9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auto">
          <a:xfrm>
            <a:off x="5133975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85E5A45-EA08-43B8-898C-BBFD3BB8D937}" type="datetime'''''''''2''''''''''0''2''''''''''''3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050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16611DEE-1868-91A4-60FD-2236615613F5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auto">
          <a:xfrm>
            <a:off x="5591175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586DA9B-216A-4E52-A04A-D70B162682F6}" type="datetime'2''''''0''''''''''2''''''''4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2024</a:t>
            </a:fld>
            <a:endParaRPr lang="en-US" sz="1050"/>
          </a:p>
        </p:txBody>
      </p:sp>
      <p:sp useBgFill="1">
        <p:nvSpPr>
          <p:cNvPr id="24" name="Text Placeholder 10">
            <a:extLst>
              <a:ext uri="{FF2B5EF4-FFF2-40B4-BE49-F238E27FC236}">
                <a16:creationId xmlns:a16="http://schemas.microsoft.com/office/drawing/2014/main" id="{4F482CE5-4D63-0C1B-1561-B24C889EE28E}"/>
              </a:ext>
            </a:extLst>
          </p:cNvPr>
          <p:cNvSpPr txBox="1">
            <a:spLocks/>
          </p:cNvSpPr>
          <p:nvPr>
            <p:custDataLst>
              <p:tags r:id="rId16"/>
            </p:custDataLst>
          </p:nvPr>
        </p:nvSpPr>
        <p:spPr bwMode="gray">
          <a:xfrm>
            <a:off x="2859088" y="4835525"/>
            <a:ext cx="298450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3386D770-9E83-4A74-97F3-3BBA4EABC9E2}" type="datetime'''''''''''''''''''''1''''''''''2''.''''''''''''''6'''''''">
              <a:rPr lang="en-US" altLang="en-US" sz="1050" smtClean="0"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12.6</a:t>
            </a:fld>
            <a:endParaRPr lang="en-US" sz="1050"/>
          </a:p>
        </p:txBody>
      </p:sp>
      <p:sp useBgFill="1">
        <p:nvSpPr>
          <p:cNvPr id="25" name="Text Placeholder 10">
            <a:extLst>
              <a:ext uri="{FF2B5EF4-FFF2-40B4-BE49-F238E27FC236}">
                <a16:creationId xmlns:a16="http://schemas.microsoft.com/office/drawing/2014/main" id="{5B5CDC8A-9442-E16D-3799-D62EF9332A78}"/>
              </a:ext>
            </a:extLst>
          </p:cNvPr>
          <p:cNvSpPr txBox="1">
            <a:spLocks/>
          </p:cNvSpPr>
          <p:nvPr>
            <p:custDataLst>
              <p:tags r:id="rId17"/>
            </p:custDataLst>
          </p:nvPr>
        </p:nvSpPr>
        <p:spPr bwMode="gray">
          <a:xfrm>
            <a:off x="3314700" y="4598988"/>
            <a:ext cx="298450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A5CAB0CC-5FF4-471A-9B61-19CFB90FD87C}" type="datetime'''''''''''''1''4''''.''''1'''''">
              <a:rPr lang="en-US" altLang="en-US" sz="1050" smtClean="0"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14.1</a:t>
            </a:fld>
            <a:endParaRPr lang="en-US" sz="1050"/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8579A96B-57EE-3005-1C5A-3C912EE6E5C3}"/>
              </a:ext>
            </a:extLst>
          </p:cNvPr>
          <p:cNvCxnSpPr/>
          <p:nvPr>
            <p:custDataLst>
              <p:tags r:id="rId18"/>
            </p:custDataLst>
          </p:nvPr>
        </p:nvCxnSpPr>
        <p:spPr bwMode="gray">
          <a:xfrm>
            <a:off x="561975" y="2643188"/>
            <a:ext cx="263525" cy="0"/>
          </a:xfrm>
          <a:prstGeom prst="line">
            <a:avLst/>
          </a:prstGeom>
          <a:ln w="19050" cap="rnd" cmpd="sng" algn="ctr">
            <a:solidFill>
              <a:schemeClr val="accent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Rectangle 26">
            <a:extLst>
              <a:ext uri="{FF2B5EF4-FFF2-40B4-BE49-F238E27FC236}">
                <a16:creationId xmlns:a16="http://schemas.microsoft.com/office/drawing/2014/main" id="{FB1750EC-F8AB-2764-771F-DA6F950F6DFE}"/>
              </a:ext>
            </a:extLst>
          </p:cNvPr>
          <p:cNvSpPr/>
          <p:nvPr>
            <p:custDataLst>
              <p:tags r:id="rId19"/>
            </p:custDataLst>
          </p:nvPr>
        </p:nvSpPr>
        <p:spPr bwMode="auto">
          <a:xfrm>
            <a:off x="638175" y="2789238"/>
            <a:ext cx="196850" cy="147638"/>
          </a:xfrm>
          <a:prstGeom prst="rect">
            <a:avLst/>
          </a:prstGeom>
          <a:solidFill>
            <a:schemeClr val="accent6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10CBD74D-FC39-49D8-FF5B-761B291C1965}"/>
              </a:ext>
            </a:extLst>
          </p:cNvPr>
          <p:cNvSpPr/>
          <p:nvPr>
            <p:custDataLst>
              <p:tags r:id="rId20"/>
            </p:custDataLst>
          </p:nvPr>
        </p:nvSpPr>
        <p:spPr bwMode="auto">
          <a:xfrm>
            <a:off x="655638" y="2605088"/>
            <a:ext cx="76200" cy="76200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accent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81BC74C1-CFAB-7C69-129D-C7E6283EFE1C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auto">
          <a:xfrm>
            <a:off x="885825" y="2565400"/>
            <a:ext cx="12430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/>
              <a:t>Cumulative revenue</a:t>
            </a:r>
            <a:endParaRPr lang="en-US" sz="1100"/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746D9C23-EF99-4C24-65CB-88E1AA44A270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auto">
          <a:xfrm>
            <a:off x="885825" y="2784475"/>
            <a:ext cx="9794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/>
              <a:t>Annual revenue</a:t>
            </a:r>
            <a:endParaRPr lang="en-US" sz="1100"/>
          </a:p>
        </p:txBody>
      </p:sp>
      <p:sp>
        <p:nvSpPr>
          <p:cNvPr id="31" name="Content Placeholder 6">
            <a:extLst>
              <a:ext uri="{FF2B5EF4-FFF2-40B4-BE49-F238E27FC236}">
                <a16:creationId xmlns:a16="http://schemas.microsoft.com/office/drawing/2014/main" id="{FC4B4A57-4DF8-FA3C-1032-AD0095A4263C}"/>
              </a:ext>
            </a:extLst>
          </p:cNvPr>
          <p:cNvSpPr txBox="1">
            <a:spLocks/>
          </p:cNvSpPr>
          <p:nvPr/>
        </p:nvSpPr>
        <p:spPr>
          <a:xfrm>
            <a:off x="330199" y="2058900"/>
            <a:ext cx="4846639" cy="32008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US" sz="1050" dirty="0">
                <a:solidFill>
                  <a:srgbClr val="000000"/>
                </a:solidFill>
                <a:latin typeface="Arial"/>
              </a:rPr>
              <a:t>EU ETS revenues, </a:t>
            </a:r>
            <a:r>
              <a:rPr lang="en-US" sz="1050" i="1" dirty="0">
                <a:solidFill>
                  <a:srgbClr val="000000"/>
                </a:solidFill>
                <a:latin typeface="Arial"/>
              </a:rPr>
              <a:t>€ billion</a:t>
            </a:r>
          </a:p>
        </p:txBody>
      </p:sp>
      <p:sp>
        <p:nvSpPr>
          <p:cNvPr id="33" name="Content Placeholder 6">
            <a:extLst>
              <a:ext uri="{FF2B5EF4-FFF2-40B4-BE49-F238E27FC236}">
                <a16:creationId xmlns:a16="http://schemas.microsoft.com/office/drawing/2014/main" id="{9B927C17-4B3B-2C3D-8D2B-9C1261F1E61D}"/>
              </a:ext>
            </a:extLst>
          </p:cNvPr>
          <p:cNvSpPr txBox="1">
            <a:spLocks/>
          </p:cNvSpPr>
          <p:nvPr/>
        </p:nvSpPr>
        <p:spPr>
          <a:xfrm>
            <a:off x="6257131" y="2058209"/>
            <a:ext cx="4846639" cy="32008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US" sz="1050">
                <a:solidFill>
                  <a:srgbClr val="000000"/>
                </a:solidFill>
                <a:latin typeface="Arial"/>
              </a:rPr>
              <a:t>Innovation Fund and Modernization Fund grants and investments, </a:t>
            </a:r>
            <a:r>
              <a:rPr lang="en-US" sz="1050" i="1">
                <a:solidFill>
                  <a:srgbClr val="000000"/>
                </a:solidFill>
                <a:latin typeface="Arial"/>
              </a:rPr>
              <a:t>€ billion</a:t>
            </a: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2368C8D9-34E8-F6C7-25CE-FEB92669DC6A}"/>
              </a:ext>
            </a:extLst>
          </p:cNvPr>
          <p:cNvCxnSpPr/>
          <p:nvPr>
            <p:custDataLst>
              <p:tags r:id="rId23"/>
            </p:custDataLst>
          </p:nvPr>
        </p:nvCxnSpPr>
        <p:spPr bwMode="auto">
          <a:xfrm>
            <a:off x="6896100" y="5541963"/>
            <a:ext cx="2635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948F34FE-02DC-3880-D25E-CBD7F563DBA6}"/>
              </a:ext>
            </a:extLst>
          </p:cNvPr>
          <p:cNvCxnSpPr/>
          <p:nvPr>
            <p:custDataLst>
              <p:tags r:id="rId24"/>
            </p:custDataLst>
          </p:nvPr>
        </p:nvCxnSpPr>
        <p:spPr bwMode="auto">
          <a:xfrm>
            <a:off x="7491413" y="5481638"/>
            <a:ext cx="265113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2D7913B7-234B-5F62-7457-035C12326769}"/>
              </a:ext>
            </a:extLst>
          </p:cNvPr>
          <p:cNvCxnSpPr/>
          <p:nvPr>
            <p:custDataLst>
              <p:tags r:id="rId25"/>
            </p:custDataLst>
          </p:nvPr>
        </p:nvCxnSpPr>
        <p:spPr bwMode="auto">
          <a:xfrm>
            <a:off x="8088313" y="5243513"/>
            <a:ext cx="2635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60BD3D72-4CE3-F0C4-42C1-8FFAAE3CDBFF}"/>
              </a:ext>
            </a:extLst>
          </p:cNvPr>
          <p:cNvCxnSpPr/>
          <p:nvPr>
            <p:custDataLst>
              <p:tags r:id="rId26"/>
            </p:custDataLst>
          </p:nvPr>
        </p:nvCxnSpPr>
        <p:spPr bwMode="auto">
          <a:xfrm>
            <a:off x="8683625" y="4953000"/>
            <a:ext cx="2635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177C7354-20D4-E5FF-DE4E-77B936255F12}"/>
              </a:ext>
            </a:extLst>
          </p:cNvPr>
          <p:cNvCxnSpPr/>
          <p:nvPr>
            <p:custDataLst>
              <p:tags r:id="rId27"/>
            </p:custDataLst>
          </p:nvPr>
        </p:nvCxnSpPr>
        <p:spPr bwMode="auto">
          <a:xfrm>
            <a:off x="9278938" y="4489450"/>
            <a:ext cx="2635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E4F4C646-3A9F-9EF8-B50F-764FFA088A24}"/>
              </a:ext>
            </a:extLst>
          </p:cNvPr>
          <p:cNvCxnSpPr/>
          <p:nvPr>
            <p:custDataLst>
              <p:tags r:id="rId28"/>
            </p:custDataLst>
          </p:nvPr>
        </p:nvCxnSpPr>
        <p:spPr bwMode="auto">
          <a:xfrm>
            <a:off x="9874250" y="4156075"/>
            <a:ext cx="265113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41" name="Chart 40">
            <a:extLst>
              <a:ext uri="{FF2B5EF4-FFF2-40B4-BE49-F238E27FC236}">
                <a16:creationId xmlns:a16="http://schemas.microsoft.com/office/drawing/2014/main" id="{3E6183E1-1E09-AC36-951B-44E39D347B4A}"/>
              </a:ext>
            </a:extLst>
          </p:cNvPr>
          <p:cNvGraphicFramePr/>
          <p:nvPr>
            <p:custDataLst>
              <p:tags r:id="rId29"/>
            </p:custDataLst>
            <p:extLst>
              <p:ext uri="{D42A27DB-BD31-4B8C-83A1-F6EECF244321}">
                <p14:modId xmlns:p14="http://schemas.microsoft.com/office/powerpoint/2010/main" val="1078069110"/>
              </p:ext>
            </p:extLst>
          </p:nvPr>
        </p:nvGraphicFramePr>
        <p:xfrm>
          <a:off x="6350000" y="3930650"/>
          <a:ext cx="4335463" cy="1852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5"/>
          </a:graphicData>
        </a:graphic>
      </p:graphicFrame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49F60480-6E7B-FCDC-F3DD-3A7216FC2C0C}"/>
              </a:ext>
            </a:extLst>
          </p:cNvPr>
          <p:cNvSpPr txBox="1">
            <a:spLocks/>
          </p:cNvSpPr>
          <p:nvPr>
            <p:custDataLst>
              <p:tags r:id="rId30"/>
            </p:custDataLst>
          </p:nvPr>
        </p:nvSpPr>
        <p:spPr bwMode="auto">
          <a:xfrm>
            <a:off x="6583363" y="5640388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15452EAD-ED0F-44B4-A687-7EDAEDB10B1D}" type="datetime'''''''2''0''''''''''''''''''''2''''''''''''''''0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2020</a:t>
            </a:fld>
            <a:endParaRPr lang="en-US" sz="1000"/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EA863E73-28A6-CF91-C9D4-112521E2F6BE}"/>
              </a:ext>
            </a:extLst>
          </p:cNvPr>
          <p:cNvSpPr txBox="1">
            <a:spLocks/>
          </p:cNvSpPr>
          <p:nvPr>
            <p:custDataLst>
              <p:tags r:id="rId31"/>
            </p:custDataLst>
          </p:nvPr>
        </p:nvSpPr>
        <p:spPr bwMode="gray">
          <a:xfrm>
            <a:off x="7356475" y="5414963"/>
            <a:ext cx="104775" cy="152400"/>
          </a:xfrm>
          <a:prstGeom prst="rect">
            <a:avLst/>
          </a:prstGeom>
          <a:solidFill>
            <a:srgbClr val="969696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4AE6910E-CAA4-47CA-9437-E3FA38DA885C}" type="datetime'''''''''''''''''''0'''">
              <a:rPr lang="en-US" altLang="en-US" sz="1000" smtClean="0"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0</a:t>
            </a:fld>
            <a:endParaRPr lang="en-US" sz="1000"/>
          </a:p>
        </p:txBody>
      </p:sp>
      <p:sp>
        <p:nvSpPr>
          <p:cNvPr id="44" name="Text Placeholder 10">
            <a:extLst>
              <a:ext uri="{FF2B5EF4-FFF2-40B4-BE49-F238E27FC236}">
                <a16:creationId xmlns:a16="http://schemas.microsoft.com/office/drawing/2014/main" id="{47784FF8-4F29-B67F-CE42-DD51660B018C}"/>
              </a:ext>
            </a:extLst>
          </p:cNvPr>
          <p:cNvSpPr txBox="1">
            <a:spLocks/>
          </p:cNvSpPr>
          <p:nvPr>
            <p:custDataLst>
              <p:tags r:id="rId32"/>
            </p:custDataLst>
          </p:nvPr>
        </p:nvSpPr>
        <p:spPr bwMode="gray">
          <a:xfrm>
            <a:off x="7189788" y="5445125"/>
            <a:ext cx="104775" cy="152400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50F97C26-FF48-4500-A992-58E9DEAC60E9}" type="datetime'''''''''''''''''''''''''''''''''''''''''1'''''''''''''''''">
              <a:rPr lang="en-US" altLang="en-US" sz="1000" smtClean="0"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</a:t>
            </a:fld>
            <a:endParaRPr lang="en-US" sz="1000"/>
          </a:p>
        </p:txBody>
      </p:sp>
      <p:sp>
        <p:nvSpPr>
          <p:cNvPr id="45" name="Text Placeholder 10">
            <a:extLst>
              <a:ext uri="{FF2B5EF4-FFF2-40B4-BE49-F238E27FC236}">
                <a16:creationId xmlns:a16="http://schemas.microsoft.com/office/drawing/2014/main" id="{FB7DC2F2-B885-5E5A-0278-9712599DB693}"/>
              </a:ext>
            </a:extLst>
          </p:cNvPr>
          <p:cNvSpPr txBox="1">
            <a:spLocks/>
          </p:cNvSpPr>
          <p:nvPr>
            <p:custDataLst>
              <p:tags r:id="rId33"/>
            </p:custDataLst>
          </p:nvPr>
        </p:nvSpPr>
        <p:spPr bwMode="auto">
          <a:xfrm>
            <a:off x="7178675" y="5640388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881259E5-1D7E-4184-B712-F16AD87854F7}" type="datetime'''''''''''''''20''''''''''''''''''''2''''''''''''''''''1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2021</a:t>
            </a:fld>
            <a:endParaRPr lang="en-US" sz="1000"/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25A2FDAA-8C42-EE02-6838-C0C56864E127}"/>
              </a:ext>
            </a:extLst>
          </p:cNvPr>
          <p:cNvSpPr txBox="1">
            <a:spLocks/>
          </p:cNvSpPr>
          <p:nvPr>
            <p:custDataLst>
              <p:tags r:id="rId34"/>
            </p:custDataLst>
          </p:nvPr>
        </p:nvSpPr>
        <p:spPr bwMode="gray">
          <a:xfrm>
            <a:off x="7953375" y="5194300"/>
            <a:ext cx="104775" cy="152400"/>
          </a:xfrm>
          <a:prstGeom prst="rect">
            <a:avLst/>
          </a:prstGeom>
          <a:solidFill>
            <a:srgbClr val="969696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1234801F-1A18-493A-9289-70E6C10AD8DB}" type="datetime'''''''''''''''''''''''''''''''''''''''''''''''1'''''">
              <a:rPr lang="en-US" altLang="en-US" sz="1000" smtClean="0"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</a:t>
            </a:fld>
            <a:endParaRPr lang="en-US" sz="1000"/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DFFE5ABD-DA0A-05BB-144F-16ADC266C436}"/>
              </a:ext>
            </a:extLst>
          </p:cNvPr>
          <p:cNvSpPr txBox="1">
            <a:spLocks/>
          </p:cNvSpPr>
          <p:nvPr>
            <p:custDataLst>
              <p:tags r:id="rId35"/>
            </p:custDataLst>
          </p:nvPr>
        </p:nvSpPr>
        <p:spPr bwMode="auto">
          <a:xfrm>
            <a:off x="7775575" y="5640388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3ECA7885-3E5D-4C88-977D-B0FCD3ED7177}" type="datetime'''''''''2''''''''''''0''''''2''''''''''''''''''''''''2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2022</a:t>
            </a:fld>
            <a:endParaRPr lang="en-US" sz="1000"/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75E9D525-9065-F907-F97E-B3A0452F29A7}"/>
              </a:ext>
            </a:extLst>
          </p:cNvPr>
          <p:cNvSpPr txBox="1">
            <a:spLocks/>
          </p:cNvSpPr>
          <p:nvPr>
            <p:custDataLst>
              <p:tags r:id="rId36"/>
            </p:custDataLst>
          </p:nvPr>
        </p:nvSpPr>
        <p:spPr bwMode="gray">
          <a:xfrm>
            <a:off x="8464550" y="4916488"/>
            <a:ext cx="104775" cy="152400"/>
          </a:xfrm>
          <a:prstGeom prst="rect">
            <a:avLst/>
          </a:prstGeom>
          <a:solidFill>
            <a:srgbClr val="969696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7001D37B-65AA-4F10-9D8D-C5CD65A666FF}" type="datetime'''''''''''''''''''''''''''''''''2'''''''''''''">
              <a:rPr lang="en-US" altLang="en-US" sz="1000" smtClean="0"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</a:t>
            </a:fld>
            <a:endParaRPr lang="en-US" sz="1000"/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1200C6AF-A4F8-7A05-D0CC-DCB686B77AD2}"/>
              </a:ext>
            </a:extLst>
          </p:cNvPr>
          <p:cNvSpPr txBox="1">
            <a:spLocks/>
          </p:cNvSpPr>
          <p:nvPr>
            <p:custDataLst>
              <p:tags r:id="rId37"/>
            </p:custDataLst>
          </p:nvPr>
        </p:nvSpPr>
        <p:spPr bwMode="auto">
          <a:xfrm>
            <a:off x="8370888" y="5640388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A43D4276-A831-4201-BA42-C0594FBC62B6}" type="datetime'2''''''''''''''02''''''''''''''''''3''''''''''''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000"/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3731BFA8-94FC-09FC-CF2D-D5332278B830}"/>
              </a:ext>
            </a:extLst>
          </p:cNvPr>
          <p:cNvSpPr txBox="1">
            <a:spLocks/>
          </p:cNvSpPr>
          <p:nvPr>
            <p:custDataLst>
              <p:tags r:id="rId38"/>
            </p:custDataLst>
          </p:nvPr>
        </p:nvSpPr>
        <p:spPr bwMode="auto">
          <a:xfrm>
            <a:off x="8966200" y="5640388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5E35FD8E-2522-4C7A-88B5-EAC1D20CF103}" type="datetime'''''''''''''2''0''''''2''''''''''''''''4''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2024</a:t>
            </a:fld>
            <a:endParaRPr lang="en-US" sz="1000"/>
          </a:p>
        </p:txBody>
      </p:sp>
      <p:sp>
        <p:nvSpPr>
          <p:cNvPr id="51" name="Text Placeholder 10">
            <a:extLst>
              <a:ext uri="{FF2B5EF4-FFF2-40B4-BE49-F238E27FC236}">
                <a16:creationId xmlns:a16="http://schemas.microsoft.com/office/drawing/2014/main" id="{B0E3D664-86E9-44C9-CB05-20A49166F7FA}"/>
              </a:ext>
            </a:extLst>
          </p:cNvPr>
          <p:cNvSpPr txBox="1">
            <a:spLocks/>
          </p:cNvSpPr>
          <p:nvPr>
            <p:custDataLst>
              <p:tags r:id="rId39"/>
            </p:custDataLst>
          </p:nvPr>
        </p:nvSpPr>
        <p:spPr bwMode="auto">
          <a:xfrm>
            <a:off x="9561513" y="5640388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FE09D2B5-B8E2-4096-8FE3-4E780C901C68}" type="datetime'''''2''''''0''''''''''''''''''''''''''2''''''''5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2025</a:t>
            </a:fld>
            <a:endParaRPr lang="en-US" sz="1000"/>
          </a:p>
        </p:txBody>
      </p:sp>
      <p:sp>
        <p:nvSpPr>
          <p:cNvPr id="52" name="Text Placeholder 10">
            <a:extLst>
              <a:ext uri="{FF2B5EF4-FFF2-40B4-BE49-F238E27FC236}">
                <a16:creationId xmlns:a16="http://schemas.microsoft.com/office/drawing/2014/main" id="{E798232E-BA97-5DA6-E363-0DC8A204C171}"/>
              </a:ext>
            </a:extLst>
          </p:cNvPr>
          <p:cNvSpPr txBox="1">
            <a:spLocks/>
          </p:cNvSpPr>
          <p:nvPr>
            <p:custDataLst>
              <p:tags r:id="rId40"/>
            </p:custDataLst>
          </p:nvPr>
        </p:nvSpPr>
        <p:spPr bwMode="auto">
          <a:xfrm>
            <a:off x="9982200" y="5640388"/>
            <a:ext cx="64611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Cumulative </a:t>
            </a:r>
            <a:br>
              <a:rPr lang="en-US" altLang="en-US" sz="1000"/>
            </a:br>
            <a:r>
              <a:rPr lang="en-US" altLang="en-US" sz="1000"/>
              <a:t>I &amp; M Funds</a:t>
            </a:r>
            <a:endParaRPr lang="en-US" sz="1000"/>
          </a:p>
        </p:txBody>
      </p:sp>
      <p:sp>
        <p:nvSpPr>
          <p:cNvPr id="53" name="Text Placeholder 10">
            <a:extLst>
              <a:ext uri="{FF2B5EF4-FFF2-40B4-BE49-F238E27FC236}">
                <a16:creationId xmlns:a16="http://schemas.microsoft.com/office/drawing/2014/main" id="{A760F4A4-7D4F-CE1F-1D5C-2B7968533F76}"/>
              </a:ext>
            </a:extLst>
          </p:cNvPr>
          <p:cNvSpPr txBox="1">
            <a:spLocks/>
          </p:cNvSpPr>
          <p:nvPr>
            <p:custDataLst>
              <p:tags r:id="rId41"/>
            </p:custDataLst>
          </p:nvPr>
        </p:nvSpPr>
        <p:spPr bwMode="gray">
          <a:xfrm>
            <a:off x="7272338" y="5262563"/>
            <a:ext cx="1047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863DEA68-A752-44AE-8CE9-0C4B66479AFD}" type="datetime'1''''''''''''''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</a:t>
            </a:fld>
            <a:endParaRPr lang="en-US" sz="1000"/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51A867B5-0F52-745F-C508-DD650B23E89A}"/>
              </a:ext>
            </a:extLst>
          </p:cNvPr>
          <p:cNvSpPr txBox="1">
            <a:spLocks/>
          </p:cNvSpPr>
          <p:nvPr>
            <p:custDataLst>
              <p:tags r:id="rId42"/>
            </p:custDataLst>
          </p:nvPr>
        </p:nvSpPr>
        <p:spPr bwMode="gray">
          <a:xfrm>
            <a:off x="7869238" y="5041900"/>
            <a:ext cx="1047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11882B03-7EAD-4903-B04C-EE20D0D22DD9}" type="datetime'''''''''''''''''''5''''''''''''''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</a:t>
            </a:fld>
            <a:endParaRPr lang="en-US" sz="1000"/>
          </a:p>
        </p:txBody>
      </p:sp>
      <p:sp>
        <p:nvSpPr>
          <p:cNvPr id="55" name="Text Placeholder 10">
            <a:extLst>
              <a:ext uri="{FF2B5EF4-FFF2-40B4-BE49-F238E27FC236}">
                <a16:creationId xmlns:a16="http://schemas.microsoft.com/office/drawing/2014/main" id="{5F81A54D-4635-FDAE-E214-746E5B8E2F4A}"/>
              </a:ext>
            </a:extLst>
          </p:cNvPr>
          <p:cNvSpPr txBox="1">
            <a:spLocks/>
          </p:cNvSpPr>
          <p:nvPr>
            <p:custDataLst>
              <p:tags r:id="rId43"/>
            </p:custDataLst>
          </p:nvPr>
        </p:nvSpPr>
        <p:spPr bwMode="gray">
          <a:xfrm>
            <a:off x="8464550" y="4764088"/>
            <a:ext cx="1047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5F380F52-9643-423B-A557-C84066960352}" type="datetime'''''''''''''''''''''''7''''''''''''''''''''''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7</a:t>
            </a:fld>
            <a:endParaRPr lang="en-US" sz="1000"/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DB3B12B0-AC2E-F173-78F3-0F45E8F34769}"/>
              </a:ext>
            </a:extLst>
          </p:cNvPr>
          <p:cNvSpPr txBox="1">
            <a:spLocks/>
          </p:cNvSpPr>
          <p:nvPr>
            <p:custDataLst>
              <p:tags r:id="rId44"/>
            </p:custDataLst>
          </p:nvPr>
        </p:nvSpPr>
        <p:spPr bwMode="gray">
          <a:xfrm>
            <a:off x="9024938" y="4311650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00"/>
              <a:t>11</a:t>
            </a:r>
          </a:p>
        </p:txBody>
      </p:sp>
      <p:sp>
        <p:nvSpPr>
          <p:cNvPr id="57" name="Text Placeholder 10">
            <a:extLst>
              <a:ext uri="{FF2B5EF4-FFF2-40B4-BE49-F238E27FC236}">
                <a16:creationId xmlns:a16="http://schemas.microsoft.com/office/drawing/2014/main" id="{167864AD-F3D4-7DC8-941B-DF8A2CEB9DCD}"/>
              </a:ext>
            </a:extLst>
          </p:cNvPr>
          <p:cNvSpPr txBox="1">
            <a:spLocks/>
          </p:cNvSpPr>
          <p:nvPr>
            <p:custDataLst>
              <p:tags r:id="rId45"/>
            </p:custDataLst>
          </p:nvPr>
        </p:nvSpPr>
        <p:spPr bwMode="gray">
          <a:xfrm>
            <a:off x="9655175" y="3978275"/>
            <a:ext cx="1047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DBFC0C12-AC13-4029-BADD-ADE3611960F2}" type="datetime'''''''''''8''''''''''''''''''''''''''''''''''''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</a:t>
            </a:fld>
            <a:endParaRPr lang="en-US" sz="1000"/>
          </a:p>
        </p:txBody>
      </p:sp>
      <p:sp>
        <p:nvSpPr>
          <p:cNvPr id="58" name="Text Placeholder 10">
            <a:extLst>
              <a:ext uri="{FF2B5EF4-FFF2-40B4-BE49-F238E27FC236}">
                <a16:creationId xmlns:a16="http://schemas.microsoft.com/office/drawing/2014/main" id="{A067C405-5248-5219-A714-869B308B11AE}"/>
              </a:ext>
            </a:extLst>
          </p:cNvPr>
          <p:cNvSpPr txBox="1">
            <a:spLocks/>
          </p:cNvSpPr>
          <p:nvPr>
            <p:custDataLst>
              <p:tags r:id="rId46"/>
            </p:custDataLst>
          </p:nvPr>
        </p:nvSpPr>
        <p:spPr bwMode="gray">
          <a:xfrm>
            <a:off x="10217150" y="3978275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C42195C3-4F84-4BAC-83DF-1CC42A2DA47F}" type="datetime'''3''''''''''''''''''''''''1''''''''''''''''''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31</a:t>
            </a:fld>
            <a:endParaRPr lang="en-US" sz="1000"/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56FA4746-37AE-ADAF-F02F-E21961F17D7B}"/>
              </a:ext>
            </a:extLst>
          </p:cNvPr>
          <p:cNvSpPr/>
          <p:nvPr>
            <p:custDataLst>
              <p:tags r:id="rId47"/>
            </p:custDataLst>
          </p:nvPr>
        </p:nvSpPr>
        <p:spPr bwMode="auto">
          <a:xfrm>
            <a:off x="6432550" y="2570163"/>
            <a:ext cx="179388" cy="133350"/>
          </a:xfrm>
          <a:prstGeom prst="rect">
            <a:avLst/>
          </a:prstGeom>
          <a:solidFill>
            <a:srgbClr val="969696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CBA7E824-9419-12B2-2AEB-906DA00D3814}"/>
              </a:ext>
            </a:extLst>
          </p:cNvPr>
          <p:cNvSpPr/>
          <p:nvPr>
            <p:custDataLst>
              <p:tags r:id="rId48"/>
            </p:custDataLst>
          </p:nvPr>
        </p:nvSpPr>
        <p:spPr bwMode="auto">
          <a:xfrm>
            <a:off x="6432550" y="2773363"/>
            <a:ext cx="179388" cy="133350"/>
          </a:xfrm>
          <a:prstGeom prst="rect">
            <a:avLst/>
          </a:prstGeom>
          <a:solidFill>
            <a:srgbClr val="C0C0C0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61" name="Text Placeholder 10">
            <a:extLst>
              <a:ext uri="{FF2B5EF4-FFF2-40B4-BE49-F238E27FC236}">
                <a16:creationId xmlns:a16="http://schemas.microsoft.com/office/drawing/2014/main" id="{FADE5FFF-3EA5-7EDF-7145-D27DDA17E71A}"/>
              </a:ext>
            </a:extLst>
          </p:cNvPr>
          <p:cNvSpPr txBox="1">
            <a:spLocks/>
          </p:cNvSpPr>
          <p:nvPr>
            <p:custDataLst>
              <p:tags r:id="rId49"/>
            </p:custDataLst>
          </p:nvPr>
        </p:nvSpPr>
        <p:spPr bwMode="auto">
          <a:xfrm>
            <a:off x="6662738" y="2565400"/>
            <a:ext cx="1127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5C90B084-3789-414B-BE92-F18CF6085AF2}" type="datetime'''''''''''''''''''''I''''''''''''''''''F'''''''''">
              <a:rPr lang="en-US" altLang="en-US" sz="1000" smtClean="0"/>
              <a:pPr/>
              <a:t>IF</a:t>
            </a:fld>
            <a:endParaRPr lang="en-US" sz="1000"/>
          </a:p>
        </p:txBody>
      </p:sp>
      <p:sp>
        <p:nvSpPr>
          <p:cNvPr id="62" name="Text Placeholder 10">
            <a:extLst>
              <a:ext uri="{FF2B5EF4-FFF2-40B4-BE49-F238E27FC236}">
                <a16:creationId xmlns:a16="http://schemas.microsoft.com/office/drawing/2014/main" id="{4FC03243-8D98-0369-F5F4-EF4154D86712}"/>
              </a:ext>
            </a:extLst>
          </p:cNvPr>
          <p:cNvSpPr txBox="1">
            <a:spLocks/>
          </p:cNvSpPr>
          <p:nvPr>
            <p:custDataLst>
              <p:tags r:id="rId50"/>
            </p:custDataLst>
          </p:nvPr>
        </p:nvSpPr>
        <p:spPr bwMode="auto">
          <a:xfrm>
            <a:off x="6662738" y="2768600"/>
            <a:ext cx="1841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B63A4577-4A2E-495B-A780-8DE2D186BD27}" type="datetime'''''''''''''''M''''''''''F'''''''''''''''''''''''''''">
              <a:rPr lang="en-US" altLang="en-US" sz="1000" smtClean="0"/>
              <a:pPr/>
              <a:t>MF</a:t>
            </a:fld>
            <a:endParaRPr lang="en-US" sz="1000"/>
          </a:p>
        </p:txBody>
      </p:sp>
      <p:graphicFrame>
        <p:nvGraphicFramePr>
          <p:cNvPr id="63" name="Chart 62">
            <a:extLst>
              <a:ext uri="{FF2B5EF4-FFF2-40B4-BE49-F238E27FC236}">
                <a16:creationId xmlns:a16="http://schemas.microsoft.com/office/drawing/2014/main" id="{5465795E-3D15-E533-CF7D-98CABF3C46B4}"/>
              </a:ext>
            </a:extLst>
          </p:cNvPr>
          <p:cNvGraphicFramePr/>
          <p:nvPr>
            <p:custDataLst>
              <p:tags r:id="rId51"/>
            </p:custDataLst>
            <p:extLst>
              <p:ext uri="{D42A27DB-BD31-4B8C-83A1-F6EECF244321}">
                <p14:modId xmlns:p14="http://schemas.microsoft.com/office/powerpoint/2010/main" val="2417065490"/>
              </p:ext>
            </p:extLst>
          </p:nvPr>
        </p:nvGraphicFramePr>
        <p:xfrm>
          <a:off x="10463213" y="2154238"/>
          <a:ext cx="2000250" cy="36290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6"/>
          </a:graphicData>
        </a:graphic>
      </p:graphicFrame>
      <p:cxnSp>
        <p:nvCxnSpPr>
          <p:cNvPr id="64" name="Straight Connector 63">
            <a:extLst>
              <a:ext uri="{FF2B5EF4-FFF2-40B4-BE49-F238E27FC236}">
                <a16:creationId xmlns:a16="http://schemas.microsoft.com/office/drawing/2014/main" id="{4C445BB0-2CE4-4A9F-2218-B0C9EF0B293C}"/>
              </a:ext>
            </a:extLst>
          </p:cNvPr>
          <p:cNvCxnSpPr/>
          <p:nvPr>
            <p:custDataLst>
              <p:tags r:id="rId52"/>
            </p:custDataLst>
          </p:nvPr>
        </p:nvCxnSpPr>
        <p:spPr bwMode="gray">
          <a:xfrm>
            <a:off x="11183938" y="5019675"/>
            <a:ext cx="560388" cy="0"/>
          </a:xfrm>
          <a:prstGeom prst="line">
            <a:avLst/>
          </a:prstGeom>
          <a:ln w="38100" cap="flat" cmpd="sng" algn="ctr">
            <a:solidFill>
              <a:schemeClr val="accent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47D79295-56C1-77F1-6C01-D0778E9E3A43}"/>
              </a:ext>
            </a:extLst>
          </p:cNvPr>
          <p:cNvCxnSpPr/>
          <p:nvPr>
            <p:custDataLst>
              <p:tags r:id="rId53"/>
            </p:custDataLst>
          </p:nvPr>
        </p:nvCxnSpPr>
        <p:spPr bwMode="gray">
          <a:xfrm>
            <a:off x="11744325" y="5019675"/>
            <a:ext cx="0" cy="533400"/>
          </a:xfrm>
          <a:prstGeom prst="line">
            <a:avLst/>
          </a:prstGeom>
          <a:ln w="38100" cap="flat" cmpd="sng" algn="ctr">
            <a:solidFill>
              <a:schemeClr val="accent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3AE66CEF-A67E-4132-D616-A20CD0FA0A77}"/>
              </a:ext>
            </a:extLst>
          </p:cNvPr>
          <p:cNvCxnSpPr/>
          <p:nvPr>
            <p:custDataLst>
              <p:tags r:id="rId54"/>
            </p:custDataLst>
          </p:nvPr>
        </p:nvCxnSpPr>
        <p:spPr bwMode="gray">
          <a:xfrm>
            <a:off x="11183938" y="5019675"/>
            <a:ext cx="0" cy="533400"/>
          </a:xfrm>
          <a:prstGeom prst="line">
            <a:avLst/>
          </a:prstGeom>
          <a:ln w="38100" cap="flat" cmpd="sng" algn="ctr">
            <a:solidFill>
              <a:schemeClr val="accent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4778075A-CB72-82F8-E457-69031FCDF27E}"/>
              </a:ext>
            </a:extLst>
          </p:cNvPr>
          <p:cNvCxnSpPr/>
          <p:nvPr>
            <p:custDataLst>
              <p:tags r:id="rId55"/>
            </p:custDataLst>
          </p:nvPr>
        </p:nvCxnSpPr>
        <p:spPr bwMode="gray">
          <a:xfrm>
            <a:off x="11183938" y="2379663"/>
            <a:ext cx="560387" cy="0"/>
          </a:xfrm>
          <a:prstGeom prst="line">
            <a:avLst/>
          </a:prstGeom>
          <a:ln w="19050" cap="flat" cmpd="sng" algn="ctr">
            <a:solidFill>
              <a:schemeClr val="accent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AA26BA8-FA58-FA58-876E-665AE712C68E}"/>
              </a:ext>
            </a:extLst>
          </p:cNvPr>
          <p:cNvCxnSpPr/>
          <p:nvPr>
            <p:custDataLst>
              <p:tags r:id="rId56"/>
            </p:custDataLst>
          </p:nvPr>
        </p:nvCxnSpPr>
        <p:spPr bwMode="gray">
          <a:xfrm>
            <a:off x="11183938" y="2379663"/>
            <a:ext cx="0" cy="2640012"/>
          </a:xfrm>
          <a:prstGeom prst="line">
            <a:avLst/>
          </a:prstGeom>
          <a:ln w="19050" cap="flat" cmpd="sng" algn="ctr">
            <a:solidFill>
              <a:schemeClr val="accent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56A0C1A7-82AC-0390-96A3-3FFAD90C2322}"/>
              </a:ext>
            </a:extLst>
          </p:cNvPr>
          <p:cNvCxnSpPr/>
          <p:nvPr>
            <p:custDataLst>
              <p:tags r:id="rId57"/>
            </p:custDataLst>
          </p:nvPr>
        </p:nvCxnSpPr>
        <p:spPr bwMode="gray">
          <a:xfrm>
            <a:off x="11744325" y="2379663"/>
            <a:ext cx="0" cy="2640012"/>
          </a:xfrm>
          <a:prstGeom prst="line">
            <a:avLst/>
          </a:prstGeom>
          <a:ln w="19050" cap="flat" cmpd="sng" algn="ctr">
            <a:solidFill>
              <a:schemeClr val="accent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7" name="Text Placeholder 10">
            <a:extLst>
              <a:ext uri="{FF2B5EF4-FFF2-40B4-BE49-F238E27FC236}">
                <a16:creationId xmlns:a16="http://schemas.microsoft.com/office/drawing/2014/main" id="{DA25C3EF-AD5D-44E8-C528-F7DF3B94B91C}"/>
              </a:ext>
            </a:extLst>
          </p:cNvPr>
          <p:cNvSpPr txBox="1">
            <a:spLocks/>
          </p:cNvSpPr>
          <p:nvPr>
            <p:custDataLst>
              <p:tags r:id="rId58"/>
            </p:custDataLst>
          </p:nvPr>
        </p:nvSpPr>
        <p:spPr bwMode="auto">
          <a:xfrm>
            <a:off x="11064875" y="5600700"/>
            <a:ext cx="7985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Cumulative ETS Revenue</a:t>
            </a:r>
            <a:endParaRPr lang="en-US" sz="1000"/>
          </a:p>
        </p:txBody>
      </p:sp>
      <p:sp>
        <p:nvSpPr>
          <p:cNvPr id="68" name="Text Placeholder 10">
            <a:extLst>
              <a:ext uri="{FF2B5EF4-FFF2-40B4-BE49-F238E27FC236}">
                <a16:creationId xmlns:a16="http://schemas.microsoft.com/office/drawing/2014/main" id="{52B83414-4E79-A0D1-6291-AD19DE0472AA}"/>
              </a:ext>
            </a:extLst>
          </p:cNvPr>
          <p:cNvSpPr txBox="1">
            <a:spLocks/>
          </p:cNvSpPr>
          <p:nvPr>
            <p:custDataLst>
              <p:tags r:id="rId59"/>
            </p:custDataLst>
          </p:nvPr>
        </p:nvSpPr>
        <p:spPr bwMode="gray">
          <a:xfrm>
            <a:off x="11288713" y="2201863"/>
            <a:ext cx="3492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A5F9352A-CB10-4B45-B86A-D981D480A42B}" type="datetime'''''''''''1''''''''''''''''''''8''''6.1''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186.1</a:t>
            </a:fld>
            <a:endParaRPr lang="en-US" sz="1000"/>
          </a:p>
        </p:txBody>
      </p:sp>
      <p:cxnSp>
        <p:nvCxnSpPr>
          <p:cNvPr id="69" name="Straight Connector 68">
            <a:extLst>
              <a:ext uri="{FF2B5EF4-FFF2-40B4-BE49-F238E27FC236}">
                <a16:creationId xmlns:a16="http://schemas.microsoft.com/office/drawing/2014/main" id="{3846F4EE-E4E1-CE05-068A-4349200970AA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10463213" y="4156075"/>
            <a:ext cx="700088" cy="863601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Straight Connector 69">
            <a:extLst>
              <a:ext uri="{FF2B5EF4-FFF2-40B4-BE49-F238E27FC236}">
                <a16:creationId xmlns:a16="http://schemas.microsoft.com/office/drawing/2014/main" id="{0974093A-37C7-11C1-CAB8-34386AE2C71B}"/>
              </a:ext>
            </a:extLst>
          </p:cNvPr>
          <p:cNvCxnSpPr/>
          <p:nvPr/>
        </p:nvCxnSpPr>
        <p:spPr bwMode="gray">
          <a:xfrm flipH="1">
            <a:off x="10463213" y="5560994"/>
            <a:ext cx="700088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btfpNotesBox292759">
            <a:extLst>
              <a:ext uri="{FF2B5EF4-FFF2-40B4-BE49-F238E27FC236}">
                <a16:creationId xmlns:a16="http://schemas.microsoft.com/office/drawing/2014/main" id="{F1F3CB6C-9473-01EF-321D-BDCA7D17A3C3}"/>
              </a:ext>
            </a:extLst>
          </p:cNvPr>
          <p:cNvSpPr txBox="1"/>
          <p:nvPr>
            <p:custDataLst>
              <p:tags r:id="rId60"/>
            </p:custDataLst>
          </p:nvPr>
        </p:nvSpPr>
        <p:spPr bwMode="gray">
          <a:xfrm>
            <a:off x="319237" y="6281422"/>
            <a:ext cx="8954938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lvl="0" defTabSz="711200">
              <a:defRPr/>
            </a:pPr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EU Innovation Fund. </a:t>
            </a:r>
            <a:r>
              <a:rPr lang="en-US" sz="800" baseline="30000" dirty="0">
                <a:solidFill>
                  <a:srgbClr val="000000"/>
                </a:solidFill>
              </a:rPr>
              <a:t>2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EU Modernization Fund. </a:t>
            </a:r>
            <a:r>
              <a:rPr lang="en-US" sz="800" baseline="30000" dirty="0">
                <a:solidFill>
                  <a:srgbClr val="000000"/>
                </a:solidFill>
                <a:cs typeface="Arial"/>
              </a:rPr>
              <a:t>3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Most revenue goes to member countries, which are required to allocate it toward climate purposes. Since 2024,100% of the revenues given to countries should be used for climate action, including social costs of climate change.</a:t>
            </a:r>
          </a:p>
          <a:p>
            <a:pPr lvl="0"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</a:t>
            </a:r>
            <a:r>
              <a:rPr lang="ja-JP" alt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EU, 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67"/>
              </a:rPr>
              <a:t>Innovation Fund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 (2024); </a:t>
            </a:r>
            <a:r>
              <a:rPr lang="en-US" sz="800" dirty="0"/>
              <a:t>EU, </a:t>
            </a:r>
            <a:r>
              <a:rPr lang="en-US" sz="800" dirty="0" err="1">
                <a:hlinkClick r:id="rId68"/>
              </a:rPr>
              <a:t>Modernisation</a:t>
            </a:r>
            <a:r>
              <a:rPr lang="en-US" sz="800" dirty="0">
                <a:hlinkClick r:id="rId68"/>
              </a:rPr>
              <a:t> Fund</a:t>
            </a:r>
            <a:r>
              <a:rPr lang="en-US" sz="800" dirty="0"/>
              <a:t> (2024); EEA, </a:t>
            </a:r>
            <a:r>
              <a:rPr lang="en-US" sz="800" dirty="0">
                <a:hlinkClick r:id="rId69"/>
              </a:rPr>
              <a:t>Use of EU ETS revenues</a:t>
            </a:r>
            <a:r>
              <a:rPr lang="en-US" sz="800" dirty="0"/>
              <a:t> (2024); European Commission, </a:t>
            </a:r>
            <a:r>
              <a:rPr lang="en-US" sz="800" dirty="0">
                <a:hlinkClick r:id="rId70"/>
              </a:rPr>
              <a:t>Auctioning of allowances</a:t>
            </a:r>
            <a:r>
              <a:rPr lang="en-US" sz="800" dirty="0"/>
              <a:t> (2025).</a:t>
            </a:r>
            <a:endParaRPr lang="en-US" altLang="ja-JP" sz="800" dirty="0">
              <a:solidFill>
                <a:srgbClr val="000000"/>
              </a:solidFill>
              <a:latin typeface="Arial"/>
            </a:endParaRP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Nicolas Herrera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Isaza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71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72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73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 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3" name="Content Placeholder 4">
            <a:extLst>
              <a:ext uri="{FF2B5EF4-FFF2-40B4-BE49-F238E27FC236}">
                <a16:creationId xmlns:a16="http://schemas.microsoft.com/office/drawing/2014/main" id="{D2EEE7FD-80AF-4AAD-1C8D-6F4A81C34305}"/>
              </a:ext>
            </a:extLst>
          </p:cNvPr>
          <p:cNvSpPr txBox="1">
            <a:spLocks/>
          </p:cNvSpPr>
          <p:nvPr/>
        </p:nvSpPr>
        <p:spPr>
          <a:xfrm>
            <a:off x="-11724" y="-11723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EU policy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824937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hink-cell data - do not delete" hidden="1">
            <a:extLst>
              <a:ext uri="{FF2B5EF4-FFF2-40B4-BE49-F238E27FC236}">
                <a16:creationId xmlns:a16="http://schemas.microsoft.com/office/drawing/2014/main" id="{AA548C59-8E17-0FE3-9FA1-034D4414EE17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798063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9" imgW="426" imgH="428" progId="TCLayout.ActiveDocument.1">
                  <p:embed/>
                </p:oleObj>
              </mc:Choice>
              <mc:Fallback>
                <p:oleObj name="think-cell Slide" r:id="rId29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4E7E7A84-AA6F-E13F-4F3F-565E11E94D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Cement contributed little to ETS revenues but received ~20% of the Innovation Fund’s contributions — its greatest beneficiary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55F7E151-9EB9-B727-5CCF-29A382668F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spcBef>
                <a:spcPts val="0"/>
              </a:spcBef>
              <a:buNone/>
            </a:pPr>
            <a:r>
              <a:rPr lang="en-US" sz="1600" dirty="0">
                <a:solidFill>
                  <a:schemeClr val="tx1"/>
                </a:solidFill>
                <a:latin typeface="+mj-lt"/>
              </a:rPr>
              <a:t>EU GA</a:t>
            </a:r>
            <a:r>
              <a:rPr lang="en-US" sz="1600" baseline="30000" dirty="0">
                <a:solidFill>
                  <a:schemeClr val="tx1"/>
                </a:solidFill>
                <a:latin typeface="+mj-lt"/>
              </a:rPr>
              <a:t>1</a:t>
            </a:r>
            <a:r>
              <a:rPr lang="en-US" sz="1600" dirty="0">
                <a:solidFill>
                  <a:schemeClr val="tx1"/>
                </a:solidFill>
                <a:latin typeface="+mj-lt"/>
              </a:rPr>
              <a:t> IF contributions,</a:t>
            </a:r>
            <a:r>
              <a:rPr lang="en-US" sz="1600" b="0" dirty="0">
                <a:solidFill>
                  <a:schemeClr val="tx1"/>
                </a:solidFill>
                <a:latin typeface="+mj-lt"/>
              </a:rPr>
              <a:t> </a:t>
            </a:r>
            <a:r>
              <a:rPr lang="en-US" sz="1600" b="0" i="1" dirty="0">
                <a:solidFill>
                  <a:schemeClr val="tx1"/>
                </a:solidFill>
                <a:latin typeface="+mj-lt"/>
              </a:rPr>
              <a:t>€ billion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8F62163B-59D1-6400-2205-236E7B38F53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b="1" dirty="0">
                <a:solidFill>
                  <a:srgbClr val="000000"/>
                </a:solidFill>
                <a:latin typeface="Arial"/>
              </a:rPr>
              <a:t>99.9% of funds 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target </a:t>
            </a:r>
            <a:r>
              <a:rPr lang="en-US" sz="1600" b="1" dirty="0">
                <a:solidFill>
                  <a:srgbClr val="000000"/>
                </a:solidFill>
                <a:latin typeface="Arial"/>
              </a:rPr>
              <a:t>CCUS projects, one of the highest cost solutions for cement decarbonization</a:t>
            </a:r>
          </a:p>
        </p:txBody>
      </p:sp>
      <p:sp>
        <p:nvSpPr>
          <p:cNvPr id="9" name="Content Placeholder 4">
            <a:extLst>
              <a:ext uri="{FF2B5EF4-FFF2-40B4-BE49-F238E27FC236}">
                <a16:creationId xmlns:a16="http://schemas.microsoft.com/office/drawing/2014/main" id="{9FB720DE-D2A1-7209-05A1-4D67FB3E75E5}"/>
              </a:ext>
            </a:extLst>
          </p:cNvPr>
          <p:cNvSpPr txBox="1">
            <a:spLocks/>
          </p:cNvSpPr>
          <p:nvPr/>
        </p:nvSpPr>
        <p:spPr>
          <a:xfrm>
            <a:off x="-11724" y="-11723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EU policy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5A2A3358-BBFD-3C1A-97D3-3972829DC4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4811668"/>
              </p:ext>
            </p:extLst>
          </p:nvPr>
        </p:nvGraphicFramePr>
        <p:xfrm>
          <a:off x="1788180" y="2325035"/>
          <a:ext cx="3965608" cy="4068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67570">
                  <a:extLst>
                    <a:ext uri="{9D8B030D-6E8A-4147-A177-3AD203B41FA5}">
                      <a16:colId xmlns:a16="http://schemas.microsoft.com/office/drawing/2014/main" val="485114720"/>
                    </a:ext>
                  </a:extLst>
                </a:gridCol>
                <a:gridCol w="740895">
                  <a:extLst>
                    <a:ext uri="{9D8B030D-6E8A-4147-A177-3AD203B41FA5}">
                      <a16:colId xmlns:a16="http://schemas.microsoft.com/office/drawing/2014/main" val="894538824"/>
                    </a:ext>
                  </a:extLst>
                </a:gridCol>
                <a:gridCol w="957143">
                  <a:extLst>
                    <a:ext uri="{9D8B030D-6E8A-4147-A177-3AD203B41FA5}">
                      <a16:colId xmlns:a16="http://schemas.microsoft.com/office/drawing/2014/main" val="4256264826"/>
                    </a:ext>
                  </a:extLst>
                </a:gridCol>
              </a:tblGrid>
              <a:tr h="508560">
                <a:tc>
                  <a:txBody>
                    <a:bodyPr/>
                    <a:lstStyle/>
                    <a:p>
                      <a:endParaRPr lang="en-US" sz="1000" dirty="0">
                        <a:latin typeface="+mj-lt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9525" marR="9525" marT="9525" marB="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€152,3</a:t>
                      </a:r>
                    </a:p>
                  </a:txBody>
                  <a:tcPr marL="9525" marR="9525" marT="9525" marB="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8255564"/>
                  </a:ext>
                </a:extLst>
              </a:tr>
              <a:tr h="508560">
                <a:tc>
                  <a:txBody>
                    <a:bodyPr/>
                    <a:lstStyle/>
                    <a:p>
                      <a:endParaRPr lang="en-US" sz="1000">
                        <a:latin typeface="+mj-lt"/>
                      </a:endParaRPr>
                    </a:p>
                  </a:txBody>
                  <a:tcP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€63,6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1113114"/>
                  </a:ext>
                </a:extLst>
              </a:tr>
              <a:tr h="508560">
                <a:tc>
                  <a:txBody>
                    <a:bodyPr/>
                    <a:lstStyle/>
                    <a:p>
                      <a:endParaRPr lang="en-US" sz="1000" dirty="0">
                        <a:latin typeface="+mj-lt"/>
                      </a:endParaRPr>
                    </a:p>
                  </a:txBody>
                  <a:tcP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€73,8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354650"/>
                  </a:ext>
                </a:extLst>
              </a:tr>
              <a:tr h="508560">
                <a:tc>
                  <a:txBody>
                    <a:bodyPr/>
                    <a:lstStyle/>
                    <a:p>
                      <a:endParaRPr lang="en-US" sz="1000">
                        <a:latin typeface="+mj-lt"/>
                      </a:endParaRPr>
                    </a:p>
                  </a:txBody>
                  <a:tcP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€75,5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2699856"/>
                  </a:ext>
                </a:extLst>
              </a:tr>
              <a:tr h="508560">
                <a:tc>
                  <a:txBody>
                    <a:bodyPr/>
                    <a:lstStyle/>
                    <a:p>
                      <a:endParaRPr lang="en-US" sz="1000">
                        <a:latin typeface="+mj-lt"/>
                      </a:endParaRPr>
                    </a:p>
                  </a:txBody>
                  <a:tcP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€65,1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9428563"/>
                  </a:ext>
                </a:extLst>
              </a:tr>
              <a:tr h="508560">
                <a:tc>
                  <a:txBody>
                    <a:bodyPr/>
                    <a:lstStyle/>
                    <a:p>
                      <a:endParaRPr lang="en-US" sz="1000">
                        <a:latin typeface="+mj-lt"/>
                      </a:endParaRPr>
                    </a:p>
                  </a:txBody>
                  <a:tcP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€58,8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3043929"/>
                  </a:ext>
                </a:extLst>
              </a:tr>
              <a:tr h="508560">
                <a:tc>
                  <a:txBody>
                    <a:bodyPr/>
                    <a:lstStyle/>
                    <a:p>
                      <a:endParaRPr lang="en-US" sz="1000">
                        <a:latin typeface="+mj-lt"/>
                      </a:endParaRPr>
                    </a:p>
                  </a:txBody>
                  <a:tcP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€93,7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8719229"/>
                  </a:ext>
                </a:extLst>
              </a:tr>
              <a:tr h="508560">
                <a:tc>
                  <a:txBody>
                    <a:bodyPr/>
                    <a:lstStyle/>
                    <a:p>
                      <a:endParaRPr lang="en-US" sz="1000" dirty="0">
                        <a:latin typeface="+mj-lt"/>
                      </a:endParaRPr>
                    </a:p>
                  </a:txBody>
                  <a:tcP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7800" indent="-177800" algn="ctr" defTabSz="711200" rtl="0" eaLnBrk="1" fontAlgn="b" latinLnBrk="0" hangingPunct="1">
                        <a:spcBef>
                          <a:spcPts val="1200"/>
                        </a:spcBef>
                        <a:buFontTx/>
                        <a:buNone/>
                      </a:pPr>
                      <a:r>
                        <a:rPr lang="en-US" sz="105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93</a:t>
                      </a:r>
                    </a:p>
                  </a:txBody>
                  <a:tcPr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ctr" defTabSz="711200" rtl="0" eaLnBrk="1" fontAlgn="b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€25,5</a:t>
                      </a:r>
                    </a:p>
                  </a:txBody>
                  <a:tcPr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6778337"/>
                  </a:ext>
                </a:extLst>
              </a:tr>
            </a:tbl>
          </a:graphicData>
        </a:graphic>
      </p:graphicFrame>
      <p:graphicFrame>
        <p:nvGraphicFramePr>
          <p:cNvPr id="59" name="Chart 58">
            <a:extLst>
              <a:ext uri="{FF2B5EF4-FFF2-40B4-BE49-F238E27FC236}">
                <a16:creationId xmlns:a16="http://schemas.microsoft.com/office/drawing/2014/main" id="{DF22C97E-8AEA-B677-9DCB-14CD3527BEAA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775791524"/>
              </p:ext>
            </p:extLst>
          </p:nvPr>
        </p:nvGraphicFramePr>
        <p:xfrm>
          <a:off x="1263650" y="2217738"/>
          <a:ext cx="2047875" cy="4283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1"/>
          </a:graphicData>
        </a:graphic>
      </p:graphicFrame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1C4EDE37-E7CF-7DCD-FCE5-04427F1C556C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330200" y="2478088"/>
            <a:ext cx="92710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1C32A130-1850-4BF1-8CC8-5AE4E8D041CB}" type="datetime'''''''''''''''''''C''''eme''''n''t'''''' ''''&amp; lime'''">
              <a:rPr lang="en-US" altLang="en-US" sz="105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Cement &amp; lime</a:t>
            </a:fld>
            <a:endParaRPr lang="en-US" sz="1050" b="1"/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3E111EE7-E066-7C2D-F09A-7DD49FC01681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676275" y="2992438"/>
            <a:ext cx="5810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E5D58A5F-E22C-4C33-80CC-5A02DD78A575}" type="datetime'''Hy''''''d''r''''o''g''''''''''''''''''''''''''e''''n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Hydrogen</a:t>
            </a:fld>
            <a:endParaRPr lang="en-US" sz="1050"/>
          </a:p>
        </p:txBody>
      </p:sp>
      <p:sp>
        <p:nvSpPr>
          <p:cNvPr id="16" name="Text Placeholder 10">
            <a:extLst>
              <a:ext uri="{FF2B5EF4-FFF2-40B4-BE49-F238E27FC236}">
                <a16:creationId xmlns:a16="http://schemas.microsoft.com/office/drawing/2014/main" id="{FC907A3A-7D84-A040-DC6A-1FB4659EF797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631825" y="3508375"/>
            <a:ext cx="6254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6AE46875-8AA2-4717-BDCD-766EA6F5E0C2}" type="datetime'''''''''''''''''''''Che''''''''''''''mic''a''l''''''s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Chemicals</a:t>
            </a:fld>
            <a:endParaRPr lang="en-US" sz="1050"/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2D876343-A9AD-3D66-773D-5232882860CA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923925" y="4022725"/>
            <a:ext cx="3333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4242A0BE-B1C5-4E09-A7FB-E5F1E2F7458F}" type="datetime'''''''''''''''O''''''''''''''''''''''t''''''h''e''r''''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Other</a:t>
            </a:fld>
            <a:endParaRPr lang="en-US" sz="1050"/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52BF5618-A098-BF51-D78C-53BD0852D3E7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331788" y="4376738"/>
            <a:ext cx="925513" cy="481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50"/>
              <a:t>Manufacturing</a:t>
            </a:r>
            <a:br>
              <a:rPr lang="en-US" altLang="en-US" sz="1050"/>
            </a:br>
            <a:r>
              <a:rPr lang="en-US" altLang="en-US" sz="1050"/>
              <a:t>components </a:t>
            </a:r>
            <a:br>
              <a:rPr lang="en-US" altLang="en-US" sz="1050"/>
            </a:br>
            <a:r>
              <a:rPr lang="en-US" altLang="en-US" sz="1050"/>
              <a:t>for RE or BESS</a:t>
            </a:r>
            <a:endParaRPr lang="en-US" sz="1050"/>
          </a:p>
        </p:txBody>
      </p:sp>
      <p:sp>
        <p:nvSpPr>
          <p:cNvPr id="19" name="Text Placeholder 10">
            <a:extLst>
              <a:ext uri="{FF2B5EF4-FFF2-40B4-BE49-F238E27FC236}">
                <a16:creationId xmlns:a16="http://schemas.microsoft.com/office/drawing/2014/main" id="{C7F50969-CB07-58A9-9C20-861F2933A113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654050" y="5051425"/>
            <a:ext cx="6032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3D8BB5F7-62BA-4ABA-940E-1E976C3E3812}" type="datetime'''''R''e''fi''''''''''''ne''r''''i''''e''''''s''''''''''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Refineries</a:t>
            </a:fld>
            <a:endParaRPr lang="en-US" sz="1050"/>
          </a:p>
        </p:txBody>
      </p:sp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A6635161-CF51-6D97-1A94-CB1FDC3DA5D4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582613" y="5567363"/>
            <a:ext cx="6746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C354AB16-4524-407E-81D2-0E6757D2AEC7}" type="datetime'''I''''ro''n &amp; s''''''''''''t''''e''''''''e''''''l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Iron &amp; steel</a:t>
            </a:fld>
            <a:endParaRPr lang="en-US" sz="1050"/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4DE8FF20-0A27-ED7D-6C23-C877693F7B00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738188" y="6081713"/>
            <a:ext cx="5191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19A9B716-53F0-491E-BC3B-0A06B135AC8C}" type="datetime'''Ot''h''''''''e''r'''''''''''''''''''''' ''''''18''''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Other 18</a:t>
            </a:fld>
            <a:endParaRPr lang="en-US" sz="1050"/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CFA31A10-88A9-DDF4-3EAF-97CC15963A36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gray">
          <a:xfrm>
            <a:off x="3254375" y="2473325"/>
            <a:ext cx="2349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1482F2CB-3DD1-4293-A387-56DA45D83ED0}" type="datetime'''''2''''''''''''.''''''''''''''''''''''''''4'''''''''''''''''">
              <a:rPr lang="en-US" altLang="en-US" sz="1100" b="1" smtClean="0"/>
              <a:pPr/>
              <a:t>2.4</a:t>
            </a:fld>
            <a:endParaRPr lang="en-US" sz="1100" b="1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035AD98E-6A18-56D3-4BFA-317C52803CA1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gray">
          <a:xfrm>
            <a:off x="3043238" y="2987675"/>
            <a:ext cx="2349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B8C81B3C-EA58-410C-AE7A-74BBED7627CE}" type="datetime'''''''''2.''''2'''''''''''''''''''''''''">
              <a:rPr lang="en-US" altLang="en-US" sz="1100" smtClean="0"/>
              <a:pPr/>
              <a:t>2.2</a:t>
            </a:fld>
            <a:endParaRPr lang="en-US" sz="110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B0930B97-FA33-5982-ACC3-0B06A8F35A00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gray">
          <a:xfrm>
            <a:off x="2682875" y="3503613"/>
            <a:ext cx="2349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7A56A007-B8C7-4B1E-8E55-A8F7D6932792}" type="datetime'''''''''''''''1''.''''''''''''''''''''''''''''''''''7'">
              <a:rPr lang="en-US" altLang="en-US" sz="1100" smtClean="0"/>
              <a:pPr/>
              <a:t>1.7</a:t>
            </a:fld>
            <a:endParaRPr lang="en-US" sz="110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98FBD44E-D055-434D-8A4C-D0561F46A527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gray">
          <a:xfrm>
            <a:off x="2189163" y="4017963"/>
            <a:ext cx="2349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CB4F4CDD-2F5A-4CB5-B346-97A8C8708098}" type="datetime'''''''''''''''''''''''1''''''''''.1'''''''''''''''''''''''">
              <a:rPr lang="en-US" altLang="en-US" sz="1100" smtClean="0"/>
              <a:pPr/>
              <a:t>1.1</a:t>
            </a:fld>
            <a:endParaRPr lang="en-US" sz="1100"/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6E2F1951-B6D8-B729-D08C-3952F5A52F2D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2076450" y="4532313"/>
            <a:ext cx="2349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A6D4BD80-6C48-40AC-B3F6-0CD7B6346565}" type="datetime'0''''.''''''''''9'''''''''''''''''">
              <a:rPr lang="en-US" altLang="en-US" sz="1100" smtClean="0"/>
              <a:pPr/>
              <a:t>0.9</a:t>
            </a:fld>
            <a:endParaRPr lang="en-US" sz="1100"/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07B3D076-16FB-79C2-E255-F5C5FCFEB535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gray">
          <a:xfrm>
            <a:off x="2054225" y="5046663"/>
            <a:ext cx="2349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E54A7E49-32B3-46FC-8A7E-87D520EF329A}" type="datetime'''''''''''''''''0.''''''''''9'''''''''''''''''''''''''''''''">
              <a:rPr lang="en-US" altLang="en-US" sz="1100" smtClean="0"/>
              <a:pPr/>
              <a:t>0.9</a:t>
            </a:fld>
            <a:endParaRPr lang="en-US" sz="1100"/>
          </a:p>
        </p:txBody>
      </p:sp>
      <p:sp>
        <p:nvSpPr>
          <p:cNvPr id="28" name="Text Placeholder 10">
            <a:extLst>
              <a:ext uri="{FF2B5EF4-FFF2-40B4-BE49-F238E27FC236}">
                <a16:creationId xmlns:a16="http://schemas.microsoft.com/office/drawing/2014/main" id="{9D0B071A-D7C4-6A3D-A92D-7EDB4B1ED6A5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1951038" y="5562600"/>
            <a:ext cx="2349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C06EB733-F57F-4BB1-98D5-B273F6186D8A}" type="datetime'''''''0''''''''''''''''.''7'''">
              <a:rPr lang="en-US" altLang="en-US" sz="1100" smtClean="0"/>
              <a:pPr/>
              <a:t>0.7</a:t>
            </a:fld>
            <a:endParaRPr lang="en-US" sz="1100"/>
          </a:p>
        </p:txBody>
      </p:sp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890AF960-C266-9CDC-687B-4951BA9C14E8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3203575" y="6076950"/>
            <a:ext cx="2349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0DBB3C99-72B6-4F50-8FBD-A5709D3B46B3}" type="datetime'2''''''''''''''''''''''''''''''''''''''''''''''''''.''4'''''''">
              <a:rPr lang="en-US" altLang="en-US" sz="1100" smtClean="0"/>
              <a:pPr/>
              <a:t>2.4</a:t>
            </a:fld>
            <a:endParaRPr lang="en-US" sz="1100"/>
          </a:p>
        </p:txBody>
      </p:sp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0AC33523-EC57-D175-32F0-0731E7AAC5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0569125"/>
              </p:ext>
            </p:extLst>
          </p:nvPr>
        </p:nvGraphicFramePr>
        <p:xfrm>
          <a:off x="3977639" y="2046645"/>
          <a:ext cx="1856233" cy="2955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86385">
                  <a:extLst>
                    <a:ext uri="{9D8B030D-6E8A-4147-A177-3AD203B41FA5}">
                      <a16:colId xmlns:a16="http://schemas.microsoft.com/office/drawing/2014/main" val="1394206046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1046021643"/>
                    </a:ext>
                  </a:extLst>
                </a:gridCol>
              </a:tblGrid>
              <a:tr h="295562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000" i="1" dirty="0">
                          <a:solidFill>
                            <a:schemeClr val="tx1"/>
                          </a:solidFill>
                          <a:latin typeface="+mj-lt"/>
                        </a:rPr>
                        <a:t># projects</a:t>
                      </a:r>
                    </a:p>
                  </a:txBody>
                  <a:tcPr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000" i="1" dirty="0">
                          <a:solidFill>
                            <a:schemeClr val="tx1"/>
                          </a:solidFill>
                          <a:latin typeface="+mj-lt"/>
                        </a:rPr>
                        <a:t>Avg. €/project</a:t>
                      </a:r>
                    </a:p>
                  </a:txBody>
                  <a:tcPr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2070015"/>
                  </a:ext>
                </a:extLst>
              </a:tr>
            </a:tbl>
          </a:graphicData>
        </a:graphic>
      </p:graphicFrame>
      <p:sp>
        <p:nvSpPr>
          <p:cNvPr id="61" name="btfpNotesBox292759">
            <a:extLst>
              <a:ext uri="{FF2B5EF4-FFF2-40B4-BE49-F238E27FC236}">
                <a16:creationId xmlns:a16="http://schemas.microsoft.com/office/drawing/2014/main" id="{05F7BB04-722C-54E7-2E38-7F60F89B9378}"/>
              </a:ext>
            </a:extLst>
          </p:cNvPr>
          <p:cNvSpPr txBox="1"/>
          <p:nvPr>
            <p:custDataLst>
              <p:tags r:id="rId19"/>
            </p:custDataLst>
          </p:nvPr>
        </p:nvSpPr>
        <p:spPr bwMode="gray">
          <a:xfrm>
            <a:off x="330199" y="6414157"/>
            <a:ext cx="11531600" cy="369332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lvl="0" defTabSz="711200">
              <a:defRPr/>
            </a:pPr>
            <a:r>
              <a:rPr lang="en-US" sz="800" baseline="30000" dirty="0">
                <a:solidFill>
                  <a:srgbClr val="000000"/>
                </a:solidFill>
              </a:rPr>
              <a:t>1 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GA: Grant agreements.</a:t>
            </a:r>
          </a:p>
          <a:p>
            <a:pPr lvl="0"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</a:t>
            </a:r>
            <a:r>
              <a:rPr lang="ja-JP" alt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EU, 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32"/>
              </a:rPr>
              <a:t>Innovation Fund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 (2024).</a:t>
            </a:r>
          </a:p>
          <a:p>
            <a:pPr lvl="0"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Nicolas Herrera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Isaza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33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34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35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 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51" name="Chart 50">
            <a:extLst>
              <a:ext uri="{FF2B5EF4-FFF2-40B4-BE49-F238E27FC236}">
                <a16:creationId xmlns:a16="http://schemas.microsoft.com/office/drawing/2014/main" id="{5EDE01EC-4A35-FDF3-B9C6-A6F76F71673C}"/>
              </a:ext>
            </a:extLst>
          </p:cNvPr>
          <p:cNvGraphicFramePr/>
          <p:nvPr>
            <p:custDataLst>
              <p:tags r:id="rId20"/>
            </p:custDataLst>
            <p:extLst>
              <p:ext uri="{D42A27DB-BD31-4B8C-83A1-F6EECF244321}">
                <p14:modId xmlns:p14="http://schemas.microsoft.com/office/powerpoint/2010/main" val="4004431235"/>
              </p:ext>
            </p:extLst>
          </p:nvPr>
        </p:nvGraphicFramePr>
        <p:xfrm>
          <a:off x="6831013" y="2640013"/>
          <a:ext cx="4619625" cy="14493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6"/>
          </a:graphicData>
        </a:graphic>
      </p:graphicFrame>
      <p:sp useBgFill="1">
        <p:nvSpPr>
          <p:cNvPr id="4" name="Freeform: Shape 3">
            <a:extLst>
              <a:ext uri="{FF2B5EF4-FFF2-40B4-BE49-F238E27FC236}">
                <a16:creationId xmlns:a16="http://schemas.microsoft.com/office/drawing/2014/main" id="{8268764B-6B7C-D42E-DB55-51D561BB83AC}"/>
              </a:ext>
            </a:extLst>
          </p:cNvPr>
          <p:cNvSpPr/>
          <p:nvPr>
            <p:custDataLst>
              <p:tags r:id="rId21"/>
            </p:custDataLst>
          </p:nvPr>
        </p:nvSpPr>
        <p:spPr bwMode="auto">
          <a:xfrm>
            <a:off x="7200900" y="3132138"/>
            <a:ext cx="908051" cy="301626"/>
          </a:xfrm>
          <a:custGeom>
            <a:avLst/>
            <a:gdLst/>
            <a:ahLst/>
            <a:cxnLst/>
            <a:rect l="0" t="0" r="0" b="0"/>
            <a:pathLst>
              <a:path w="908051" h="301626">
                <a:moveTo>
                  <a:pt x="0" y="244475"/>
                </a:moveTo>
                <a:lnTo>
                  <a:pt x="908050" y="0"/>
                </a:lnTo>
                <a:lnTo>
                  <a:pt x="908050" y="57150"/>
                </a:lnTo>
                <a:lnTo>
                  <a:pt x="0" y="301625"/>
                </a:lnTo>
                <a:close/>
              </a:path>
            </a:pathLst>
          </a:custGeom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89C7B77F-9412-F99B-5180-11CDE89F4A30}"/>
              </a:ext>
            </a:extLst>
          </p:cNvPr>
          <p:cNvSpPr/>
          <p:nvPr>
            <p:custDataLst>
              <p:tags r:id="rId22"/>
            </p:custDataLst>
          </p:nvPr>
        </p:nvSpPr>
        <p:spPr bwMode="auto">
          <a:xfrm>
            <a:off x="7200900" y="3132138"/>
            <a:ext cx="908051" cy="244476"/>
          </a:xfrm>
          <a:custGeom>
            <a:avLst/>
            <a:gdLst/>
            <a:ahLst/>
            <a:cxnLst/>
            <a:rect l="0" t="0" r="0" b="0"/>
            <a:pathLst>
              <a:path w="908051" h="244476">
                <a:moveTo>
                  <a:pt x="0" y="244475"/>
                </a:moveTo>
                <a:lnTo>
                  <a:pt x="908050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CF5AC03D-37D1-2C7A-96C0-2637280F943A}"/>
              </a:ext>
            </a:extLst>
          </p:cNvPr>
          <p:cNvSpPr/>
          <p:nvPr>
            <p:custDataLst>
              <p:tags r:id="rId23"/>
            </p:custDataLst>
          </p:nvPr>
        </p:nvSpPr>
        <p:spPr bwMode="auto">
          <a:xfrm>
            <a:off x="7200900" y="3189288"/>
            <a:ext cx="908051" cy="244476"/>
          </a:xfrm>
          <a:custGeom>
            <a:avLst/>
            <a:gdLst/>
            <a:ahLst/>
            <a:cxnLst/>
            <a:rect l="0" t="0" r="0" b="0"/>
            <a:pathLst>
              <a:path w="908051" h="244476">
                <a:moveTo>
                  <a:pt x="0" y="244475"/>
                </a:moveTo>
                <a:lnTo>
                  <a:pt x="908050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2C7CBDD5-517A-FAA2-E000-44D4FE09D753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7459663" y="3887788"/>
            <a:ext cx="3921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7CBD41B-403B-4E8F-9026-D69BB8796AA7}" type="datetime'C''''''''''''''''''''''''''''''''C''''US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CCUS</a:t>
            </a:fld>
            <a:endParaRPr lang="en-US" sz="1050" b="1" dirty="0"/>
          </a:p>
        </p:txBody>
      </p:sp>
      <p:sp>
        <p:nvSpPr>
          <p:cNvPr id="32" name="Text Placeholder 10">
            <a:extLst>
              <a:ext uri="{FF2B5EF4-FFF2-40B4-BE49-F238E27FC236}">
                <a16:creationId xmlns:a16="http://schemas.microsoft.com/office/drawing/2014/main" id="{1E16CF84-0C19-FFFA-A06E-5CF755208418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auto">
          <a:xfrm>
            <a:off x="8953500" y="3887788"/>
            <a:ext cx="3762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003B0CE-7310-4980-872B-5F13F72CF766}" type="datetime'''S''CM''''''''''''''''''''''''''''''''''s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SCMs</a:t>
            </a:fld>
            <a:endParaRPr lang="en-US" sz="1050" dirty="0"/>
          </a:p>
        </p:txBody>
      </p:sp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3994279C-19BF-6A47-84CE-87855B66B88C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auto">
          <a:xfrm>
            <a:off x="10133013" y="3887788"/>
            <a:ext cx="985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50" dirty="0"/>
              <a:t>Fuel substitution</a:t>
            </a:r>
            <a:endParaRPr lang="en-US" sz="1050" dirty="0"/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2DDBE273-F60A-6BCD-BED5-CA3C5252F4B1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7402513" y="2692400"/>
            <a:ext cx="5064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B62340E-54AE-408A-8C37-517237A6C911}" type="datetime'''''''''2'',4''2''''''''''''''''''''''''8''''.''0'''''''''''''">
              <a:rPr lang="en-US" altLang="en-US" sz="11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2,428.0</a:t>
            </a:fld>
            <a:endParaRPr lang="en-US" sz="1100" b="1" dirty="0"/>
          </a:p>
        </p:txBody>
      </p:sp>
      <p:sp>
        <p:nvSpPr>
          <p:cNvPr id="46" name="Content Placeholder 6">
            <a:extLst>
              <a:ext uri="{FF2B5EF4-FFF2-40B4-BE49-F238E27FC236}">
                <a16:creationId xmlns:a16="http://schemas.microsoft.com/office/drawing/2014/main" id="{9881C1CD-F993-1C7E-9A18-5160A9FA9228}"/>
              </a:ext>
            </a:extLst>
          </p:cNvPr>
          <p:cNvSpPr txBox="1">
            <a:spLocks/>
          </p:cNvSpPr>
          <p:nvPr/>
        </p:nvSpPr>
        <p:spPr>
          <a:xfrm>
            <a:off x="6197600" y="2096898"/>
            <a:ext cx="4642930" cy="32008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US" sz="1050" dirty="0">
                <a:solidFill>
                  <a:srgbClr val="000000"/>
                </a:solidFill>
                <a:latin typeface="Arial"/>
              </a:rPr>
              <a:t>Innovation Fund and Modernization Fund grants and investments, </a:t>
            </a:r>
            <a:r>
              <a:rPr lang="en-US" sz="1050" i="1" dirty="0">
                <a:solidFill>
                  <a:srgbClr val="000000"/>
                </a:solidFill>
                <a:latin typeface="Arial"/>
              </a:rPr>
              <a:t>€ million</a:t>
            </a:r>
          </a:p>
        </p:txBody>
      </p:sp>
      <p:graphicFrame>
        <p:nvGraphicFramePr>
          <p:cNvPr id="47" name="Table 46">
            <a:extLst>
              <a:ext uri="{FF2B5EF4-FFF2-40B4-BE49-F238E27FC236}">
                <a16:creationId xmlns:a16="http://schemas.microsoft.com/office/drawing/2014/main" id="{081E4860-93DC-58AD-49A5-3626EA95A8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6767321"/>
              </p:ext>
            </p:extLst>
          </p:nvPr>
        </p:nvGraphicFramePr>
        <p:xfrm>
          <a:off x="6415088" y="4116388"/>
          <a:ext cx="4971201" cy="214179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94500">
                  <a:extLst>
                    <a:ext uri="{9D8B030D-6E8A-4147-A177-3AD203B41FA5}">
                      <a16:colId xmlns:a16="http://schemas.microsoft.com/office/drawing/2014/main" val="801964760"/>
                    </a:ext>
                  </a:extLst>
                </a:gridCol>
                <a:gridCol w="1297527">
                  <a:extLst>
                    <a:ext uri="{9D8B030D-6E8A-4147-A177-3AD203B41FA5}">
                      <a16:colId xmlns:a16="http://schemas.microsoft.com/office/drawing/2014/main" val="3736120778"/>
                    </a:ext>
                  </a:extLst>
                </a:gridCol>
                <a:gridCol w="1494504">
                  <a:extLst>
                    <a:ext uri="{9D8B030D-6E8A-4147-A177-3AD203B41FA5}">
                      <a16:colId xmlns:a16="http://schemas.microsoft.com/office/drawing/2014/main" val="1618358085"/>
                    </a:ext>
                  </a:extLst>
                </a:gridCol>
                <a:gridCol w="1484670">
                  <a:extLst>
                    <a:ext uri="{9D8B030D-6E8A-4147-A177-3AD203B41FA5}">
                      <a16:colId xmlns:a16="http://schemas.microsoft.com/office/drawing/2014/main" val="3480037803"/>
                    </a:ext>
                  </a:extLst>
                </a:gridCol>
              </a:tblGrid>
              <a:tr h="237977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 dirty="0">
                          <a:effectLst/>
                          <a:latin typeface="+mn-lt"/>
                        </a:rPr>
                        <a:t>Germany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€686,6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1156013"/>
                  </a:ext>
                </a:extLst>
              </a:tr>
              <a:tr h="237977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 dirty="0">
                          <a:effectLst/>
                          <a:latin typeface="+mn-lt"/>
                        </a:rPr>
                        <a:t>France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€398,6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0534998"/>
                  </a:ext>
                </a:extLst>
              </a:tr>
              <a:tr h="237977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 dirty="0">
                          <a:effectLst/>
                          <a:latin typeface="+mn-lt"/>
                        </a:rPr>
                        <a:t>Greece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€358,3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9687989"/>
                  </a:ext>
                </a:extLst>
              </a:tr>
              <a:tr h="237977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 dirty="0">
                          <a:effectLst/>
                          <a:latin typeface="+mn-lt"/>
                        </a:rPr>
                        <a:t>Belgium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€230,0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6380018"/>
                  </a:ext>
                </a:extLst>
              </a:tr>
              <a:tr h="237977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 dirty="0">
                          <a:effectLst/>
                          <a:latin typeface="+mn-lt"/>
                        </a:rPr>
                        <a:t>Poland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€228,2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9143531"/>
                  </a:ext>
                </a:extLst>
              </a:tr>
              <a:tr h="237977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 dirty="0">
                          <a:effectLst/>
                          <a:latin typeface="+mn-lt"/>
                        </a:rPr>
                        <a:t>Denmark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€220,1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9544569"/>
                  </a:ext>
                </a:extLst>
              </a:tr>
              <a:tr h="237977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 dirty="0">
                          <a:effectLst/>
                          <a:latin typeface="+mn-lt"/>
                        </a:rPr>
                        <a:t>Bulgaria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€189,7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0434866"/>
                  </a:ext>
                </a:extLst>
              </a:tr>
              <a:tr h="237977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 dirty="0">
                          <a:effectLst/>
                          <a:latin typeface="+mn-lt"/>
                        </a:rPr>
                        <a:t>Croatia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€116,9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1756199"/>
                  </a:ext>
                </a:extLst>
              </a:tr>
              <a:tr h="237977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b="1" u="none" strike="noStrike" dirty="0">
                          <a:effectLst/>
                          <a:latin typeface="+mn-lt"/>
                        </a:rPr>
                        <a:t>Spain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€4,4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€4,5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2452648"/>
                  </a:ext>
                </a:extLst>
              </a:tr>
            </a:tbl>
          </a:graphicData>
        </a:graphic>
      </p:graphicFrame>
      <p:sp>
        <p:nvSpPr>
          <p:cNvPr id="48" name="btfpCallout843070">
            <a:extLst>
              <a:ext uri="{FF2B5EF4-FFF2-40B4-BE49-F238E27FC236}">
                <a16:creationId xmlns:a16="http://schemas.microsoft.com/office/drawing/2014/main" id="{A289B9DB-C540-4071-DAD0-85C899CBC133}"/>
              </a:ext>
            </a:extLst>
          </p:cNvPr>
          <p:cNvSpPr/>
          <p:nvPr/>
        </p:nvSpPr>
        <p:spPr bwMode="gray">
          <a:xfrm>
            <a:off x="8777288" y="4144963"/>
            <a:ext cx="1729947" cy="761107"/>
          </a:xfrm>
          <a:prstGeom prst="wedgeRectCallout">
            <a:avLst>
              <a:gd name="adj1" fmla="val -92309"/>
              <a:gd name="adj2" fmla="val -36723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dirty="0">
                <a:solidFill>
                  <a:schemeClr val="bg1"/>
                </a:solidFill>
                <a:cs typeface="Arial"/>
              </a:rPr>
              <a:t>Higher allocations due to </a:t>
            </a:r>
            <a:r>
              <a:rPr lang="en-US" sz="1000" b="1" dirty="0">
                <a:solidFill>
                  <a:schemeClr val="bg1"/>
                </a:solidFill>
                <a:cs typeface="Arial"/>
              </a:rPr>
              <a:t>large pipeline of ETS-exposed, investment-ready industrial projects</a:t>
            </a: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586794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C57EEBDE-6A1F-A4B0-54DF-1E9959714522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10474678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8B05343D-97C5-3B62-6463-8343872C8B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>
                <a:cs typeface="Arial"/>
              </a:rPr>
              <a:t>New York State's Buy Clean Concrete guidelines mandate e</a:t>
            </a:r>
            <a:r>
              <a:rPr lang="en-US" dirty="0"/>
              <a:t>nvironmental standards </a:t>
            </a:r>
            <a:r>
              <a:rPr lang="en-US" dirty="0">
                <a:cs typeface="Arial"/>
              </a:rPr>
              <a:t>(EPDs) and set GWP limits for concrete</a:t>
            </a:r>
            <a:endParaRPr lang="en-US" dirty="0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2DA6ECF3-978F-3582-8398-1058A35EAAF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600" b="1" dirty="0">
                <a:latin typeface="+mj-lt"/>
              </a:rPr>
              <a:t>New York State’s Buy Clean Concrete guidelines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5BA95342-F602-4E06-4884-994CD24FDF9D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altLang="ja-JP" sz="1600" b="1" dirty="0">
                <a:latin typeface="+mj-lt"/>
              </a:rPr>
              <a:t>Minimum emission limits for concrete</a:t>
            </a:r>
          </a:p>
        </p:txBody>
      </p:sp>
      <p:sp>
        <p:nvSpPr>
          <p:cNvPr id="10" name="Content Placeholder 4">
            <a:extLst>
              <a:ext uri="{FF2B5EF4-FFF2-40B4-BE49-F238E27FC236}">
                <a16:creationId xmlns:a16="http://schemas.microsoft.com/office/drawing/2014/main" id="{16A91963-ACF4-A2A5-4F16-1241C522FBDE}"/>
              </a:ext>
            </a:extLst>
          </p:cNvPr>
          <p:cNvSpPr txBox="1">
            <a:spLocks/>
          </p:cNvSpPr>
          <p:nvPr/>
        </p:nvSpPr>
        <p:spPr>
          <a:xfrm>
            <a:off x="-11724" y="-11723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U.S. policy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2E6154A7-B819-A49A-ED5D-4A038D0A00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2638573"/>
              </p:ext>
            </p:extLst>
          </p:nvPr>
        </p:nvGraphicFramePr>
        <p:xfrm>
          <a:off x="324001" y="2148839"/>
          <a:ext cx="5660136" cy="4040958"/>
        </p:xfrm>
        <a:graphic>
          <a:graphicData uri="http://schemas.openxmlformats.org/drawingml/2006/table">
            <a:tbl>
              <a:tblPr>
                <a:tableStyleId>{9D7B26C5-4107-4FEC-AEDC-1716B250A1EF}</a:tableStyleId>
              </a:tblPr>
              <a:tblGrid>
                <a:gridCol w="1467886">
                  <a:extLst>
                    <a:ext uri="{9D8B030D-6E8A-4147-A177-3AD203B41FA5}">
                      <a16:colId xmlns:a16="http://schemas.microsoft.com/office/drawing/2014/main" val="803429303"/>
                    </a:ext>
                  </a:extLst>
                </a:gridCol>
                <a:gridCol w="4192250">
                  <a:extLst>
                    <a:ext uri="{9D8B030D-6E8A-4147-A177-3AD203B41FA5}">
                      <a16:colId xmlns:a16="http://schemas.microsoft.com/office/drawing/2014/main" val="1083213523"/>
                    </a:ext>
                  </a:extLst>
                </a:gridCol>
              </a:tblGrid>
              <a:tr h="338329">
                <a:tc>
                  <a:txBody>
                    <a:bodyPr/>
                    <a:lstStyle/>
                    <a:p>
                      <a:pPr marL="0" indent="0" fontAlgn="b">
                        <a:buNone/>
                      </a:pPr>
                      <a:r>
                        <a:rPr lang="en-US" sz="1400" b="1" kern="1200" dirty="0">
                          <a:solidFill>
                            <a:schemeClr val="accent1"/>
                          </a:solidFill>
                        </a:rPr>
                        <a:t>Section</a:t>
                      </a:r>
                      <a:endParaRPr lang="en-US" sz="1400" b="1" kern="1200" dirty="0">
                        <a:solidFill>
                          <a:schemeClr val="accen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84766" marR="84766" marT="42383" marB="42383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fontAlgn="b">
                        <a:buNone/>
                      </a:pPr>
                      <a:r>
                        <a:rPr lang="en-US" sz="1400" b="1" kern="1200" dirty="0">
                          <a:solidFill>
                            <a:schemeClr val="accent1"/>
                          </a:solidFill>
                        </a:rPr>
                        <a:t>Explanation</a:t>
                      </a:r>
                      <a:endParaRPr lang="en-US" sz="1400" b="1" kern="1200" dirty="0">
                        <a:solidFill>
                          <a:schemeClr val="accen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84766" marR="84766" marT="42383" marB="42383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5785573"/>
                  </a:ext>
                </a:extLst>
              </a:tr>
              <a:tr h="814693">
                <a:tc>
                  <a:txBody>
                    <a:bodyPr/>
                    <a:lstStyle/>
                    <a:p>
                      <a:pPr marL="0" indent="0" fontAlgn="base">
                        <a:buNone/>
                      </a:pPr>
                      <a:r>
                        <a:rPr lang="en-US" sz="1300" b="1">
                          <a:effectLst/>
                        </a:rPr>
                        <a:t>Environmental standards (EPDs)</a:t>
                      </a:r>
                      <a:endParaRPr lang="en-US" sz="1300">
                        <a:effectLst/>
                      </a:endParaRPr>
                    </a:p>
                  </a:txBody>
                  <a:tcPr anchor="ctr">
                    <a:lnT>
                      <a:noFill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fontAlgn="base"/>
                      <a:r>
                        <a:rPr lang="en-US" sz="1200" dirty="0">
                          <a:effectLst/>
                        </a:rPr>
                        <a:t>Mandatory Environmental Product Declarations (EPDs) are required for all concrete mixes starting Jan. 1, 2025. These guidelines quantify the environmental impact of products over their lifecycle.</a:t>
                      </a:r>
                    </a:p>
                  </a:txBody>
                  <a:tcPr anchor="ctr">
                    <a:lnT>
                      <a:noFill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921569"/>
                  </a:ext>
                </a:extLst>
              </a:tr>
              <a:tr h="973121">
                <a:tc>
                  <a:txBody>
                    <a:bodyPr/>
                    <a:lstStyle/>
                    <a:p>
                      <a:pPr marL="0" indent="0" fontAlgn="base">
                        <a:buNone/>
                      </a:pPr>
                      <a:r>
                        <a:rPr lang="en-US" sz="1300" b="1" dirty="0">
                          <a:effectLst/>
                        </a:rPr>
                        <a:t>Who does this affect?</a:t>
                      </a:r>
                      <a:endParaRPr lang="en-US" sz="1300" dirty="0">
                        <a:effectLst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fontAlgn="base"/>
                      <a:r>
                        <a:rPr lang="en-US" sz="1200" dirty="0">
                          <a:effectLst/>
                        </a:rPr>
                        <a:t>State agency projects over $1 million.</a:t>
                      </a:r>
                    </a:p>
                    <a:p>
                      <a:pPr fontAlgn="base"/>
                      <a:r>
                        <a:rPr lang="en-US" sz="1200" dirty="0">
                          <a:effectLst/>
                        </a:rPr>
                        <a:t>Department of Transportation projects over </a:t>
                      </a:r>
                      <a:br>
                        <a:rPr lang="en-US" sz="1200" dirty="0">
                          <a:effectLst/>
                        </a:rPr>
                      </a:br>
                      <a:r>
                        <a:rPr lang="en-US" sz="1200" dirty="0">
                          <a:effectLst/>
                        </a:rPr>
                        <a:t>$3 million.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0719644"/>
                  </a:ext>
                </a:extLst>
              </a:tr>
              <a:tr h="778788">
                <a:tc>
                  <a:txBody>
                    <a:bodyPr/>
                    <a:lstStyle/>
                    <a:p>
                      <a:pPr marL="0" indent="0" fontAlgn="base">
                        <a:buNone/>
                      </a:pPr>
                      <a:r>
                        <a:rPr lang="en-US" sz="1300" b="1">
                          <a:effectLst/>
                        </a:rPr>
                        <a:t>Emission limits (GWP)</a:t>
                      </a:r>
                      <a:endParaRPr lang="en-US" sz="1300">
                        <a:effectLst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fontAlgn="base"/>
                      <a:r>
                        <a:rPr lang="en-US" sz="1200">
                          <a:effectLst/>
                        </a:rPr>
                        <a:t>Specifies GWP (global warming potential) limits for concrete, expressed in CO</a:t>
                      </a:r>
                      <a:r>
                        <a:rPr lang="en-US" sz="1200" baseline="-25000">
                          <a:effectLst/>
                        </a:rPr>
                        <a:t>2</a:t>
                      </a:r>
                      <a:r>
                        <a:rPr lang="en-US" sz="1200">
                          <a:effectLst/>
                        </a:rPr>
                        <a:t>e (carbon dioxide equivalent), with adjustments planned post-2026.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277658"/>
                  </a:ext>
                </a:extLst>
              </a:tr>
              <a:tr h="1100684">
                <a:tc>
                  <a:txBody>
                    <a:bodyPr/>
                    <a:lstStyle/>
                    <a:p>
                      <a:pPr marL="0" indent="0" fontAlgn="base">
                        <a:buNone/>
                      </a:pPr>
                      <a:r>
                        <a:rPr lang="en-US" sz="1300" b="1">
                          <a:effectLst/>
                        </a:rPr>
                        <a:t>Timeline</a:t>
                      </a:r>
                      <a:endParaRPr lang="en-US" sz="1300">
                        <a:effectLst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fontAlgn="base"/>
                      <a:r>
                        <a:rPr lang="en-US" sz="1200" dirty="0">
                          <a:effectLst/>
                        </a:rPr>
                        <a:t>Phase 1 (2024): Voluntary GWP and EPDs </a:t>
                      </a:r>
                    </a:p>
                    <a:p>
                      <a:pPr fontAlgn="base"/>
                      <a:r>
                        <a:rPr lang="en-US" sz="1200" dirty="0">
                          <a:effectLst/>
                        </a:rPr>
                        <a:t>Phase 2 (2025-2026): Mandatory compliance and certification</a:t>
                      </a:r>
                    </a:p>
                    <a:p>
                      <a:pPr fontAlgn="base"/>
                      <a:r>
                        <a:rPr lang="en-US" sz="1200" dirty="0">
                          <a:effectLst/>
                        </a:rPr>
                        <a:t>Phase 3 (post-2026): Revised GWP limits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10138295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3B58B782-4E7F-5032-F2C0-36BB094EA9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0337683"/>
              </p:ext>
            </p:extLst>
          </p:nvPr>
        </p:nvGraphicFramePr>
        <p:xfrm>
          <a:off x="6207865" y="2147096"/>
          <a:ext cx="5649174" cy="4052490"/>
        </p:xfrm>
        <a:graphic>
          <a:graphicData uri="http://schemas.openxmlformats.org/drawingml/2006/table">
            <a:tbl>
              <a:tblPr>
                <a:tableStyleId>{9D7B26C5-4107-4FEC-AEDC-1716B250A1EF}</a:tableStyleId>
              </a:tblPr>
              <a:tblGrid>
                <a:gridCol w="2542943">
                  <a:extLst>
                    <a:ext uri="{9D8B030D-6E8A-4147-A177-3AD203B41FA5}">
                      <a16:colId xmlns:a16="http://schemas.microsoft.com/office/drawing/2014/main" val="3661888838"/>
                    </a:ext>
                  </a:extLst>
                </a:gridCol>
                <a:gridCol w="3106231">
                  <a:extLst>
                    <a:ext uri="{9D8B030D-6E8A-4147-A177-3AD203B41FA5}">
                      <a16:colId xmlns:a16="http://schemas.microsoft.com/office/drawing/2014/main" val="2905488360"/>
                    </a:ext>
                  </a:extLst>
                </a:gridCol>
              </a:tblGrid>
              <a:tr h="506625">
                <a:tc>
                  <a:txBody>
                    <a:bodyPr/>
                    <a:lstStyle/>
                    <a:p>
                      <a:pPr marL="0" indent="0" algn="l" defTabSz="711200" rtl="0" eaLnBrk="1" fontAlgn="b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US" sz="1400" b="1" kern="1200" dirty="0">
                          <a:solidFill>
                            <a:schemeClr val="accent1"/>
                          </a:solidFill>
                        </a:rPr>
                        <a:t>Compressive strength (PSI)</a:t>
                      </a:r>
                      <a:endParaRPr lang="en-US" sz="1400" b="1" kern="1200" dirty="0">
                        <a:solidFill>
                          <a:schemeClr val="accen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b" latinLnBrk="0" hangingPunct="1">
                        <a:spcBef>
                          <a:spcPts val="1200"/>
                        </a:spcBef>
                        <a:buNone/>
                      </a:pPr>
                      <a:r>
                        <a:rPr lang="en-US" sz="1400" b="1" kern="1200" dirty="0">
                          <a:solidFill>
                            <a:schemeClr val="accent1"/>
                          </a:solidFill>
                        </a:rPr>
                        <a:t>Maximum emission limits </a:t>
                      </a:r>
                      <a:br>
                        <a:rPr lang="en-US" sz="1400" b="1" kern="1200" dirty="0">
                          <a:solidFill>
                            <a:schemeClr val="accent1"/>
                          </a:solidFill>
                        </a:rPr>
                      </a:br>
                      <a:r>
                        <a:rPr lang="en-US" sz="1400" b="1" kern="1200" dirty="0">
                          <a:solidFill>
                            <a:schemeClr val="accent1"/>
                          </a:solidFill>
                        </a:rPr>
                        <a:t>(kg </a:t>
                      </a:r>
                      <a:r>
                        <a:rPr lang="en-US" sz="1400" b="1" dirty="0">
                          <a:solidFill>
                            <a:schemeClr val="accent1"/>
                          </a:solidFill>
                        </a:rPr>
                        <a:t>CO</a:t>
                      </a:r>
                      <a:r>
                        <a:rPr lang="en-US" sz="1400" b="1" baseline="-25000" dirty="0">
                          <a:solidFill>
                            <a:schemeClr val="accent1"/>
                          </a:solidFill>
                        </a:rPr>
                        <a:t>2</a:t>
                      </a:r>
                      <a:r>
                        <a:rPr lang="en-US" sz="1400" b="1" kern="1200" dirty="0">
                          <a:solidFill>
                            <a:schemeClr val="accent1"/>
                          </a:solidFill>
                        </a:rPr>
                        <a:t>e per cubic yard)</a:t>
                      </a:r>
                      <a:endParaRPr lang="en-US" sz="1400" b="1" kern="1200" dirty="0">
                        <a:solidFill>
                          <a:schemeClr val="accen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8767558"/>
                  </a:ext>
                </a:extLst>
              </a:tr>
              <a:tr h="589055"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0 – 2500</a:t>
                      </a:r>
                    </a:p>
                  </a:txBody>
                  <a:tcPr anchor="ctr">
                    <a:lnT>
                      <a:noFill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275</a:t>
                      </a:r>
                    </a:p>
                  </a:txBody>
                  <a:tcPr anchor="ctr">
                    <a:lnT>
                      <a:noFill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90266186"/>
                  </a:ext>
                </a:extLst>
              </a:tr>
              <a:tr h="589055"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2501 – 3000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302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9137267"/>
                  </a:ext>
                </a:extLst>
              </a:tr>
              <a:tr h="589055"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3001 – 4000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360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3002036"/>
                  </a:ext>
                </a:extLst>
              </a:tr>
              <a:tr h="589055"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4001 – 5000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434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819661"/>
                  </a:ext>
                </a:extLst>
              </a:tr>
              <a:tr h="589055"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5001 – 6000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458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7814447"/>
                  </a:ext>
                </a:extLst>
              </a:tr>
              <a:tr h="589055"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6001 – 8000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 dirty="0">
                          <a:effectLst/>
                        </a:rPr>
                        <a:t>541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85847649"/>
                  </a:ext>
                </a:extLst>
              </a:tr>
            </a:tbl>
          </a:graphicData>
        </a:graphic>
      </p:graphicFrame>
      <p:sp>
        <p:nvSpPr>
          <p:cNvPr id="13" name="btfpNotesBox292759">
            <a:extLst>
              <a:ext uri="{FF2B5EF4-FFF2-40B4-BE49-F238E27FC236}">
                <a16:creationId xmlns:a16="http://schemas.microsoft.com/office/drawing/2014/main" id="{671E720C-D56C-19B4-C9A6-A7E3C12B0836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30199" y="6357779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</a:rPr>
              <a:t>NYS,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hlinkClick r:id="rId6"/>
              </a:rPr>
              <a:t>Buy 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6"/>
              </a:rPr>
              <a:t>C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hlinkClick r:id="rId6"/>
              </a:rPr>
              <a:t>lean Concrete </a:t>
            </a:r>
            <a:r>
              <a:rPr kumimoji="0" lang="en-US" altLang="ja-JP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hlinkClick r:id="rId6"/>
              </a:rPr>
              <a:t>Guidelin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6"/>
              </a:rPr>
              <a:t>es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(2023).</a:t>
            </a:r>
            <a:endParaRPr kumimoji="0" lang="en-US" altLang="ja-JP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Hoshi Ogawa, Sho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Tatsuno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7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0735762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C46BB851-2D91-AA67-F23C-8C5CD829C7C0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9231540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9" imgW="426" imgH="428" progId="TCLayout.ActiveDocument.1">
                  <p:embed/>
                </p:oleObj>
              </mc:Choice>
              <mc:Fallback>
                <p:oleObj name="think-cell Slide" r:id="rId9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C6913C0-4B7D-F956-3D68-F863FD78C1F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Supply chain stages and pain points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CC10C237-44AA-0E75-647A-459FCF9B170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The New York cement supply chain faces regulatory constraints, high energy consumption, logistics costs, and market pressures</a:t>
            </a:r>
          </a:p>
        </p:txBody>
      </p:sp>
      <p:sp>
        <p:nvSpPr>
          <p:cNvPr id="6" name="Content Placeholder 4">
            <a:extLst>
              <a:ext uri="{FF2B5EF4-FFF2-40B4-BE49-F238E27FC236}">
                <a16:creationId xmlns:a16="http://schemas.microsoft.com/office/drawing/2014/main" id="{0D1E96CF-88EF-0ABE-0CBA-2E0EB048A07C}"/>
              </a:ext>
            </a:extLst>
          </p:cNvPr>
          <p:cNvSpPr txBox="1">
            <a:spLocks/>
          </p:cNvSpPr>
          <p:nvPr/>
        </p:nvSpPr>
        <p:spPr>
          <a:xfrm>
            <a:off x="-11724" y="-11723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U.S. policy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AC4875F-837E-4F70-1921-898EAA270EF1}"/>
              </a:ext>
            </a:extLst>
          </p:cNvPr>
          <p:cNvSpPr txBox="1"/>
          <p:nvPr/>
        </p:nvSpPr>
        <p:spPr bwMode="gray">
          <a:xfrm>
            <a:off x="418565" y="3755352"/>
            <a:ext cx="1988085" cy="1559401"/>
          </a:xfrm>
          <a:prstGeom prst="rect">
            <a:avLst/>
          </a:prstGeom>
          <a:solidFill>
            <a:srgbClr val="D2D9E1"/>
          </a:solidFill>
        </p:spPr>
        <p:txBody>
          <a:bodyPr wrap="square" lIns="91440" tIns="182880" rIns="91440" bIns="182880" rtlCol="0">
            <a:spAutoFit/>
          </a:bodyPr>
          <a:lstStyle/>
          <a:p>
            <a:pPr marL="171450" indent="-171450" fontAlgn="base">
              <a:spcBef>
                <a:spcPts val="500"/>
              </a:spcBef>
              <a:buFont typeface="Arial" panose="020B0604020202020204" pitchFamily="34" charset="0"/>
              <a:buChar char="•"/>
            </a:pPr>
            <a:r>
              <a:rPr lang="en-US" sz="1150" b="0" i="0" dirty="0">
                <a:solidFill>
                  <a:srgbClr val="000000"/>
                </a:solidFill>
                <a:effectLst/>
                <a:latin typeface="+mj-lt"/>
              </a:rPr>
              <a:t>Environmental degradation. </a:t>
            </a:r>
          </a:p>
          <a:p>
            <a:pPr marL="171450" indent="-171450" fontAlgn="base">
              <a:spcBef>
                <a:spcPts val="500"/>
              </a:spcBef>
              <a:buFont typeface="Arial" panose="020B0604020202020204" pitchFamily="34" charset="0"/>
              <a:buChar char="•"/>
            </a:pPr>
            <a:r>
              <a:rPr lang="en-US" sz="1150" dirty="0">
                <a:solidFill>
                  <a:srgbClr val="000000"/>
                </a:solidFill>
                <a:latin typeface="+mj-lt"/>
              </a:rPr>
              <a:t>R</a:t>
            </a:r>
            <a:r>
              <a:rPr lang="en-US" sz="1150" b="0" i="0" dirty="0">
                <a:solidFill>
                  <a:srgbClr val="000000"/>
                </a:solidFill>
                <a:effectLst/>
                <a:latin typeface="+mj-lt"/>
              </a:rPr>
              <a:t>egulatory constraints on land use.</a:t>
            </a:r>
          </a:p>
          <a:p>
            <a:pPr marL="171450" indent="-171450" fontAlgn="base">
              <a:spcBef>
                <a:spcPts val="500"/>
              </a:spcBef>
              <a:buFont typeface="Arial" panose="020B0604020202020204" pitchFamily="34" charset="0"/>
              <a:buChar char="•"/>
            </a:pPr>
            <a:r>
              <a:rPr lang="en-US" sz="1150" dirty="0">
                <a:solidFill>
                  <a:srgbClr val="000000"/>
                </a:solidFill>
                <a:latin typeface="+mj-lt"/>
              </a:rPr>
              <a:t>F</a:t>
            </a:r>
            <a:r>
              <a:rPr lang="en-US" sz="1150" b="0" i="0" dirty="0">
                <a:solidFill>
                  <a:srgbClr val="000000"/>
                </a:solidFill>
                <a:effectLst/>
                <a:latin typeface="+mj-lt"/>
              </a:rPr>
              <a:t>luctuating quality of raw materials.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B10D086-B77C-4873-DD98-0FB9F8D73D6F}"/>
              </a:ext>
            </a:extLst>
          </p:cNvPr>
          <p:cNvSpPr txBox="1"/>
          <p:nvPr/>
        </p:nvSpPr>
        <p:spPr bwMode="gray">
          <a:xfrm>
            <a:off x="2727326" y="3755353"/>
            <a:ext cx="1979335" cy="2090316"/>
          </a:xfrm>
          <a:prstGeom prst="rect">
            <a:avLst/>
          </a:prstGeom>
          <a:solidFill>
            <a:srgbClr val="D2D9E1"/>
          </a:solidFill>
        </p:spPr>
        <p:txBody>
          <a:bodyPr wrap="square" lIns="91440" tIns="182880" rIns="91440" bIns="182880" rtlCol="0">
            <a:spAutoFit/>
          </a:bodyPr>
          <a:lstStyle/>
          <a:p>
            <a:pPr marL="171450" indent="-171450" fontAlgn="base">
              <a:spcBef>
                <a:spcPts val="500"/>
              </a:spcBef>
              <a:buFont typeface="Arial" panose="020B0604020202020204" pitchFamily="34" charset="0"/>
              <a:buChar char="•"/>
            </a:pPr>
            <a:r>
              <a:rPr lang="en-US" sz="1150" b="0" i="0">
                <a:solidFill>
                  <a:srgbClr val="000000"/>
                </a:solidFill>
                <a:effectLst/>
                <a:latin typeface="+mj-lt"/>
              </a:rPr>
              <a:t>High energy consumption and carbon emissions, especially in clinker production.</a:t>
            </a:r>
          </a:p>
          <a:p>
            <a:pPr marL="171450" indent="-171450" fontAlgn="base">
              <a:spcBef>
                <a:spcPts val="500"/>
              </a:spcBef>
              <a:buFont typeface="Arial" panose="020B0604020202020204" pitchFamily="34" charset="0"/>
              <a:buChar char="•"/>
            </a:pPr>
            <a:r>
              <a:rPr lang="en-US" sz="1150">
                <a:solidFill>
                  <a:srgbClr val="000000"/>
                </a:solidFill>
                <a:latin typeface="+mj-lt"/>
              </a:rPr>
              <a:t>A</a:t>
            </a:r>
            <a:r>
              <a:rPr lang="en-US" sz="1150" b="0" i="0">
                <a:solidFill>
                  <a:srgbClr val="000000"/>
                </a:solidFill>
                <a:effectLst/>
                <a:latin typeface="+mj-lt"/>
              </a:rPr>
              <a:t>ging infrastructure, leading to inefficiencies.</a:t>
            </a:r>
          </a:p>
          <a:p>
            <a:pPr marL="171450" indent="-171450" fontAlgn="base">
              <a:spcBef>
                <a:spcPts val="500"/>
              </a:spcBef>
              <a:buFont typeface="Arial" panose="020B0604020202020204" pitchFamily="34" charset="0"/>
              <a:buChar char="•"/>
            </a:pPr>
            <a:r>
              <a:rPr lang="en-US" sz="1150">
                <a:solidFill>
                  <a:srgbClr val="000000"/>
                </a:solidFill>
                <a:latin typeface="+mj-lt"/>
              </a:rPr>
              <a:t>C</a:t>
            </a:r>
            <a:r>
              <a:rPr lang="en-US" sz="1150" b="0" i="0">
                <a:solidFill>
                  <a:srgbClr val="000000"/>
                </a:solidFill>
                <a:effectLst/>
                <a:latin typeface="+mj-lt"/>
              </a:rPr>
              <a:t>ompliance with stringent environmental regulations.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3B0A233-6AF1-4C75-5728-AFC42096DEB1}"/>
              </a:ext>
            </a:extLst>
          </p:cNvPr>
          <p:cNvSpPr txBox="1"/>
          <p:nvPr/>
        </p:nvSpPr>
        <p:spPr bwMode="gray">
          <a:xfrm>
            <a:off x="5033963" y="3740918"/>
            <a:ext cx="1987550" cy="1559401"/>
          </a:xfrm>
          <a:prstGeom prst="rect">
            <a:avLst/>
          </a:prstGeom>
          <a:solidFill>
            <a:srgbClr val="D2D9E1"/>
          </a:solidFill>
        </p:spPr>
        <p:txBody>
          <a:bodyPr wrap="square" lIns="91440" tIns="182880" rIns="91440" bIns="182880" rtlCol="0">
            <a:spAutoFit/>
          </a:bodyPr>
          <a:lstStyle>
            <a:defPPr>
              <a:defRPr lang="en-US"/>
            </a:defPPr>
            <a:lvl1pPr fontAlgn="base">
              <a:spcBef>
                <a:spcPts val="500"/>
              </a:spcBef>
              <a:defRPr sz="1200" b="0" i="0">
                <a:solidFill>
                  <a:srgbClr val="000000"/>
                </a:solidFill>
                <a:effectLst/>
                <a:latin typeface="+mj-lt"/>
              </a:defRPr>
            </a:lvl1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150"/>
              <a:t>Logistics costs, impacted by fuel prices and infrastructure limitations.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150"/>
              <a:t>Emissions from transportation.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150"/>
              <a:t>Supply chain disruptions.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9E19012-88A0-2A76-9785-538F1D6A2B45}"/>
              </a:ext>
            </a:extLst>
          </p:cNvPr>
          <p:cNvSpPr txBox="1"/>
          <p:nvPr/>
        </p:nvSpPr>
        <p:spPr bwMode="gray">
          <a:xfrm>
            <a:off x="7340464" y="3740132"/>
            <a:ext cx="1985964" cy="2286000"/>
          </a:xfrm>
          <a:prstGeom prst="rect">
            <a:avLst/>
          </a:prstGeom>
          <a:solidFill>
            <a:srgbClr val="D2D9E1"/>
          </a:solidFill>
        </p:spPr>
        <p:txBody>
          <a:bodyPr wrap="square" lIns="91440" tIns="182880" rIns="91440" bIns="182880" rtlCol="0">
            <a:spAutoFit/>
          </a:bodyPr>
          <a:lstStyle>
            <a:defPPr>
              <a:defRPr lang="en-US"/>
            </a:defPPr>
            <a:lvl1pPr fontAlgn="base">
              <a:spcBef>
                <a:spcPts val="500"/>
              </a:spcBef>
              <a:defRPr sz="1200" b="0" i="0">
                <a:solidFill>
                  <a:srgbClr val="000000"/>
                </a:solidFill>
                <a:effectLst/>
                <a:latin typeface="+mj-lt"/>
              </a:defRPr>
            </a:lvl1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150"/>
              <a:t>Competitive market pressures.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150"/>
              <a:t>Sensitivity to economic cycles affecting construction demand.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150"/>
              <a:t>Navigating state-specific requirements like New York’s low embodied carbon concrete regulations.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C9276EB-C1F1-FF01-38E0-6F0FBEA64FBE}"/>
              </a:ext>
            </a:extLst>
          </p:cNvPr>
          <p:cNvSpPr txBox="1"/>
          <p:nvPr/>
        </p:nvSpPr>
        <p:spPr bwMode="gray">
          <a:xfrm>
            <a:off x="9645378" y="3755353"/>
            <a:ext cx="1985964" cy="2090316"/>
          </a:xfrm>
          <a:prstGeom prst="rect">
            <a:avLst/>
          </a:prstGeom>
          <a:solidFill>
            <a:srgbClr val="D2D9E1"/>
          </a:solidFill>
        </p:spPr>
        <p:txBody>
          <a:bodyPr wrap="square" lIns="91440" tIns="182880" rIns="91440" bIns="182880" rtlCol="0">
            <a:spAutoFit/>
          </a:bodyPr>
          <a:lstStyle/>
          <a:p>
            <a:pPr marL="171450" indent="-171450" fontAlgn="base">
              <a:spcBef>
                <a:spcPts val="500"/>
              </a:spcBef>
              <a:buFont typeface="Arial" panose="020B0604020202020204" pitchFamily="34" charset="0"/>
              <a:buChar char="•"/>
            </a:pPr>
            <a:r>
              <a:rPr lang="en-US" sz="1150" b="0" i="0">
                <a:solidFill>
                  <a:srgbClr val="000000"/>
                </a:solidFill>
                <a:effectLst/>
                <a:latin typeface="+mj-lt"/>
              </a:rPr>
              <a:t>Ensuring product performance under diverse environmental conditions.</a:t>
            </a:r>
          </a:p>
          <a:p>
            <a:pPr marL="171450" indent="-171450" fontAlgn="base">
              <a:spcBef>
                <a:spcPts val="500"/>
              </a:spcBef>
              <a:buFont typeface="Arial" panose="020B0604020202020204" pitchFamily="34" charset="0"/>
              <a:buChar char="•"/>
            </a:pPr>
            <a:r>
              <a:rPr lang="en-US" sz="1150">
                <a:solidFill>
                  <a:srgbClr val="000000"/>
                </a:solidFill>
                <a:latin typeface="+mj-lt"/>
              </a:rPr>
              <a:t>O</a:t>
            </a:r>
            <a:r>
              <a:rPr lang="en-US" sz="1150" b="0" i="0">
                <a:solidFill>
                  <a:srgbClr val="000000"/>
                </a:solidFill>
                <a:effectLst/>
                <a:latin typeface="+mj-lt"/>
              </a:rPr>
              <a:t>n-site storage and handling issues.</a:t>
            </a:r>
          </a:p>
          <a:p>
            <a:pPr marL="171450" indent="-171450" fontAlgn="base">
              <a:spcBef>
                <a:spcPts val="500"/>
              </a:spcBef>
              <a:buFont typeface="Arial" panose="020B0604020202020204" pitchFamily="34" charset="0"/>
              <a:buChar char="•"/>
            </a:pPr>
            <a:r>
              <a:rPr lang="en-US" sz="1150" b="0" i="0">
                <a:solidFill>
                  <a:srgbClr val="000000"/>
                </a:solidFill>
                <a:effectLst/>
                <a:latin typeface="+mj-lt"/>
              </a:rPr>
              <a:t>Adapting to innovative building practices and materials.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8C113DB9-FF37-207D-47E1-01D1DA55FEAF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 bwMode="auto">
          <a:xfrm>
            <a:off x="419100" y="2343150"/>
            <a:ext cx="1987550" cy="1028700"/>
          </a:xfrm>
          <a:prstGeom prst="chevron">
            <a:avLst>
              <a:gd name="adj" fmla="val 18210"/>
            </a:avLst>
          </a:prstGeom>
          <a:solidFill>
            <a:srgbClr val="009BDB"/>
          </a:solidFill>
          <a:ln w="9525" cmpd="sng">
            <a:noFill/>
          </a:ln>
          <a:effectLst/>
        </p:spPr>
        <p:txBody>
          <a:bodyPr vert="horz" wrap="square" lIns="184150" tIns="301625" rIns="0" bIns="301625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400" b="1" kern="0" dirty="0">
                <a:solidFill>
                  <a:schemeClr val="bg1"/>
                </a:solidFill>
              </a:rPr>
              <a:t>Extraction &amp; Raw Materials</a:t>
            </a:r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7579B5E7-C1F3-A673-6C32-82FA290A74D2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 bwMode="auto">
          <a:xfrm>
            <a:off x="2727326" y="2343150"/>
            <a:ext cx="1985963" cy="1028700"/>
          </a:xfrm>
          <a:prstGeom prst="chevron">
            <a:avLst>
              <a:gd name="adj" fmla="val 18056"/>
            </a:avLst>
          </a:prstGeom>
          <a:solidFill>
            <a:schemeClr val="accent1"/>
          </a:solidFill>
          <a:ln w="9525" cmpd="sng">
            <a:noFill/>
          </a:ln>
          <a:effectLst/>
        </p:spPr>
        <p:txBody>
          <a:bodyPr vert="horz" wrap="none" lIns="185738" tIns="407988" rIns="0" bIns="407988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400" b="1" kern="0">
                <a:solidFill>
                  <a:schemeClr val="bg1"/>
                </a:solidFill>
              </a:rPr>
              <a:t>Manufacturing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AF12536F-6F36-C7D3-F0FA-6821EDE9F642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 bwMode="auto">
          <a:xfrm>
            <a:off x="5033963" y="2343150"/>
            <a:ext cx="1987550" cy="1028700"/>
          </a:xfrm>
          <a:prstGeom prst="chevron">
            <a:avLst>
              <a:gd name="adj" fmla="val 18210"/>
            </a:avLst>
          </a:prstGeom>
          <a:solidFill>
            <a:schemeClr val="accent1"/>
          </a:solidFill>
          <a:ln w="9525" cmpd="sng">
            <a:noFill/>
          </a:ln>
          <a:effectLst/>
        </p:spPr>
        <p:txBody>
          <a:bodyPr vert="horz" wrap="none" lIns="187325" tIns="407988" rIns="0" bIns="407988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400" b="1" kern="0">
                <a:solidFill>
                  <a:schemeClr val="bg1"/>
                </a:solidFill>
              </a:rPr>
              <a:t>Distribution</a:t>
            </a:r>
          </a:p>
        </p:txBody>
      </p:sp>
      <p:sp>
        <p:nvSpPr>
          <p:cNvPr id="16" name="Text Placeholder 10">
            <a:extLst>
              <a:ext uri="{FF2B5EF4-FFF2-40B4-BE49-F238E27FC236}">
                <a16:creationId xmlns:a16="http://schemas.microsoft.com/office/drawing/2014/main" id="{2641B070-48B8-C15E-EAE9-54BE91307B0C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 bwMode="auto">
          <a:xfrm>
            <a:off x="7342189" y="2343150"/>
            <a:ext cx="1985963" cy="1028700"/>
          </a:xfrm>
          <a:prstGeom prst="chevron">
            <a:avLst>
              <a:gd name="adj" fmla="val 18056"/>
            </a:avLst>
          </a:prstGeom>
          <a:solidFill>
            <a:schemeClr val="accent1"/>
          </a:solidFill>
          <a:ln w="9525" cmpd="sng">
            <a:noFill/>
          </a:ln>
          <a:effectLst/>
        </p:spPr>
        <p:txBody>
          <a:bodyPr vert="horz" wrap="square" lIns="185738" tIns="301625" rIns="0" bIns="301625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400" b="1" kern="0">
                <a:solidFill>
                  <a:schemeClr val="bg1"/>
                </a:solidFill>
              </a:rPr>
              <a:t>Sales &amp; Market Demand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545FE00E-F4CA-0E35-F69C-CE5DBEFCFF1C}"/>
              </a:ext>
            </a:extLst>
          </p:cNvPr>
          <p:cNvSpPr txBox="1">
            <a:spLocks/>
          </p:cNvSpPr>
          <p:nvPr>
            <p:custDataLst>
              <p:tags r:id="rId6"/>
            </p:custDataLst>
          </p:nvPr>
        </p:nvSpPr>
        <p:spPr bwMode="auto">
          <a:xfrm>
            <a:off x="9648825" y="2343150"/>
            <a:ext cx="1987550" cy="1028700"/>
          </a:xfrm>
          <a:prstGeom prst="chevron">
            <a:avLst>
              <a:gd name="adj" fmla="val 18210"/>
            </a:avLst>
          </a:prstGeom>
          <a:solidFill>
            <a:schemeClr val="accent1"/>
          </a:solidFill>
          <a:ln w="9525" cmpd="sng">
            <a:noFill/>
          </a:ln>
          <a:effectLst/>
        </p:spPr>
        <p:txBody>
          <a:bodyPr vert="horz" wrap="square" lIns="184150" tIns="301625" rIns="0" bIns="301625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400" b="1" kern="0">
                <a:solidFill>
                  <a:schemeClr val="bg1"/>
                </a:solidFill>
              </a:rPr>
              <a:t>End Use &amp; Application</a:t>
            </a:r>
          </a:p>
        </p:txBody>
      </p:sp>
      <p:sp>
        <p:nvSpPr>
          <p:cNvPr id="21" name="btfpNotesBox111697">
            <a:extLst>
              <a:ext uri="{FF2B5EF4-FFF2-40B4-BE49-F238E27FC236}">
                <a16:creationId xmlns:a16="http://schemas.microsoft.com/office/drawing/2014/main" id="{A545BCAC-E830-D275-F298-776D80419BC6}"/>
              </a:ext>
            </a:extLst>
          </p:cNvPr>
          <p:cNvSpPr txBox="1"/>
          <p:nvPr>
            <p:custDataLst>
              <p:tags r:id="rId7"/>
            </p:custDataLst>
          </p:nvPr>
        </p:nvSpPr>
        <p:spPr bwMode="gray">
          <a:xfrm>
            <a:off x="330200" y="6271997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800" dirty="0">
                <a:solidFill>
                  <a:srgbClr val="000000"/>
                </a:solidFill>
                <a:latin typeface="Arial"/>
              </a:rPr>
              <a:t>Source: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</a:rPr>
              <a:t>NYS,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hlinkClick r:id="rId11"/>
              </a:rPr>
              <a:t>Buy 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11"/>
              </a:rPr>
              <a:t>C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hlinkClick r:id="rId11"/>
              </a:rPr>
              <a:t>lean Concrete </a:t>
            </a:r>
            <a:r>
              <a:rPr kumimoji="0" lang="en-US" altLang="ja-JP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hlinkClick r:id="rId11"/>
              </a:rPr>
              <a:t>Guidelin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11"/>
              </a:rPr>
              <a:t>es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(2023).</a:t>
            </a:r>
            <a:endParaRPr kumimoji="0" lang="en-US" altLang="ja-JP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indent="0">
              <a:spcBef>
                <a:spcPts val="0"/>
              </a:spcBef>
              <a:buNone/>
              <a:defRPr/>
            </a:pPr>
            <a:r>
              <a:rPr lang="en-US" sz="800" dirty="0">
                <a:solidFill>
                  <a:srgbClr val="000000"/>
                </a:solidFill>
              </a:rPr>
              <a:t>Credit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Hoshi Ogawa, Sho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Tatsuno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Shailesh Mishra,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12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3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4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7361631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4A5651B8-C9FD-0F81-9A7E-6AFBE2BB8BCA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9595709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4" imgW="426" imgH="428" progId="TCLayout.ActiveDocument.1">
                  <p:embed/>
                </p:oleObj>
              </mc:Choice>
              <mc:Fallback>
                <p:oleObj name="think-cell Slide" r:id="rId14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AADC9CA-FC32-9297-FE23-23AF2C2786E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Cumulative investments, projected 2022 to 2050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6ED976F7-42AE-C7D0-CF06-D79C7F6E5E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Delivering a net-zero future requires a 35% increase in investment</a:t>
            </a:r>
            <a:br>
              <a:rPr lang="en-US" dirty="0"/>
            </a:br>
            <a:r>
              <a:rPr lang="en-US" dirty="0"/>
              <a:t>to develop necessary enabling infrastructure</a:t>
            </a:r>
          </a:p>
        </p:txBody>
      </p:sp>
      <p:graphicFrame>
        <p:nvGraphicFramePr>
          <p:cNvPr id="67" name="Chart 66">
            <a:extLst>
              <a:ext uri="{FF2B5EF4-FFF2-40B4-BE49-F238E27FC236}">
                <a16:creationId xmlns:a16="http://schemas.microsoft.com/office/drawing/2014/main" id="{C6F3FBCD-98E0-F211-2853-CD2D3929DEC3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517546069"/>
              </p:ext>
            </p:extLst>
          </p:nvPr>
        </p:nvGraphicFramePr>
        <p:xfrm>
          <a:off x="434975" y="2351088"/>
          <a:ext cx="9929813" cy="3762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6"/>
          </a:graphicData>
        </a:graphic>
      </p:graphicFrame>
      <p:sp>
        <p:nvSpPr>
          <p:cNvPr id="34" name="Text Placeholder 10">
            <a:extLst>
              <a:ext uri="{FF2B5EF4-FFF2-40B4-BE49-F238E27FC236}">
                <a16:creationId xmlns:a16="http://schemas.microsoft.com/office/drawing/2014/main" id="{1E1D4AA0-372B-08CC-C8B3-5BE49E48F4D0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1587500" y="5930900"/>
            <a:ext cx="11128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2022 base scenario</a:t>
            </a:r>
            <a:endParaRPr lang="en-US" sz="1000"/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881BF930-F5F8-73FE-7D45-25650BFC23B8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3817938" y="5930900"/>
            <a:ext cx="1303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2050 net-zero scenario</a:t>
            </a:r>
            <a:endParaRPr lang="en-US" sz="1000"/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B58D2D26-B557-E85D-E0BD-0A9D1AC99FA7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8975725" y="2879725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>
                <a:solidFill>
                  <a:srgbClr val="000000"/>
                </a:solidFill>
              </a:rPr>
              <a:t>13%</a:t>
            </a:r>
            <a:endParaRPr lang="en-US" sz="1000">
              <a:solidFill>
                <a:srgbClr val="000000"/>
              </a:solidFill>
            </a:endParaRPr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9E5CC289-54B9-3503-D86D-501854891339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gray">
          <a:xfrm>
            <a:off x="9010650" y="3100388"/>
            <a:ext cx="217488" cy="152400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>
                <a:solidFill>
                  <a:srgbClr val="000000"/>
                </a:solidFill>
              </a:rPr>
              <a:t>1%</a:t>
            </a:r>
            <a:endParaRPr lang="en-US" sz="1000">
              <a:solidFill>
                <a:srgbClr val="000000"/>
              </a:solidFill>
            </a:endParaRPr>
          </a:p>
        </p:txBody>
      </p:sp>
      <p:sp>
        <p:nvSpPr>
          <p:cNvPr id="32" name="Text Placeholder 10">
            <a:extLst>
              <a:ext uri="{FF2B5EF4-FFF2-40B4-BE49-F238E27FC236}">
                <a16:creationId xmlns:a16="http://schemas.microsoft.com/office/drawing/2014/main" id="{59EC34FD-D470-0558-15B9-B6C57CCDA5E3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8975725" y="3397250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>
                <a:solidFill>
                  <a:srgbClr val="000000"/>
                </a:solidFill>
              </a:rPr>
              <a:t>18%</a:t>
            </a:r>
            <a:endParaRPr lang="en-US" sz="1000">
              <a:solidFill>
                <a:srgbClr val="000000"/>
              </a:solidFill>
            </a:endParaRPr>
          </a:p>
        </p:txBody>
      </p: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EDD56083-8741-7463-1D37-26195DBE50DF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9010650" y="3711575"/>
            <a:ext cx="217488" cy="152400"/>
          </a:xfrm>
          <a:prstGeom prst="rect">
            <a:avLst/>
          </a:prstGeom>
          <a:solidFill>
            <a:srgbClr val="C3CFE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00">
                <a:solidFill>
                  <a:srgbClr val="000000"/>
                </a:solidFill>
              </a:rPr>
              <a:t>2%</a:t>
            </a:r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5926B0D4-1F18-C003-39ED-718B1C2E0CD7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gray">
          <a:xfrm>
            <a:off x="8975725" y="4165600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00">
                <a:solidFill>
                  <a:srgbClr val="000000"/>
                </a:solidFill>
              </a:rPr>
              <a:t>27%</a:t>
            </a:r>
          </a:p>
        </p:txBody>
      </p:sp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6D903A56-CE4F-731F-2F30-3BA23BD32509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8975725" y="5200650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>
                <a:solidFill>
                  <a:srgbClr val="000000"/>
                </a:solidFill>
              </a:rPr>
              <a:t>39%</a:t>
            </a:r>
            <a:endParaRPr lang="en-US" sz="1000">
              <a:solidFill>
                <a:srgbClr val="000000"/>
              </a:solidFill>
            </a:endParaRPr>
          </a:p>
        </p:txBody>
      </p:sp>
      <p:sp>
        <p:nvSpPr>
          <p:cNvPr id="28" name="Text Placeholder 10">
            <a:extLst>
              <a:ext uri="{FF2B5EF4-FFF2-40B4-BE49-F238E27FC236}">
                <a16:creationId xmlns:a16="http://schemas.microsoft.com/office/drawing/2014/main" id="{7F05CBDA-9984-2930-2CE8-411FBFE8AB05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8450263" y="5930900"/>
            <a:ext cx="13382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2050 net-zero scenario, </a:t>
            </a:r>
            <a:br>
              <a:rPr lang="en-US" altLang="en-US" sz="1000"/>
            </a:br>
            <a:r>
              <a:rPr lang="en-US" altLang="en-US" sz="1000"/>
              <a:t>by investment category</a:t>
            </a:r>
            <a:endParaRPr lang="en-US" sz="1000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EC85CFB-6C85-5025-15A3-16050179C6E0}"/>
              </a:ext>
            </a:extLst>
          </p:cNvPr>
          <p:cNvSpPr txBox="1"/>
          <p:nvPr/>
        </p:nvSpPr>
        <p:spPr bwMode="gray">
          <a:xfrm>
            <a:off x="5197754" y="2757488"/>
            <a:ext cx="2611438" cy="442035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200"/>
              <a:t>Investment in enabling infrastructure (beyond the plant’s boundaries)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E2C5DFA-738B-3698-2BFB-76B930E460D3}"/>
              </a:ext>
            </a:extLst>
          </p:cNvPr>
          <p:cNvSpPr txBox="1"/>
          <p:nvPr/>
        </p:nvSpPr>
        <p:spPr bwMode="gray">
          <a:xfrm>
            <a:off x="5197754" y="4510088"/>
            <a:ext cx="2611438" cy="442035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200"/>
              <a:t>Investment within the concrete and cement sector (within the plant)</a:t>
            </a:r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2234BD09-D820-6DAA-5A8B-331E46B73499}"/>
              </a:ext>
            </a:extLst>
          </p:cNvPr>
          <p:cNvGrpSpPr/>
          <p:nvPr/>
        </p:nvGrpSpPr>
        <p:grpSpPr>
          <a:xfrm>
            <a:off x="9925844" y="2746375"/>
            <a:ext cx="1979613" cy="2826249"/>
            <a:chOff x="8916004" y="2226870"/>
            <a:chExt cx="1979794" cy="2826249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1662220B-86DF-5E5B-602A-FED813DAD63A}"/>
                </a:ext>
              </a:extLst>
            </p:cNvPr>
            <p:cNvSpPr txBox="1"/>
            <p:nvPr/>
          </p:nvSpPr>
          <p:spPr bwMode="gray">
            <a:xfrm>
              <a:off x="8918561" y="4795750"/>
              <a:ext cx="1746233" cy="257369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Clinker-making capacity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EAD120C2-3381-3FD9-886E-D6B3F02F3CB3}"/>
                </a:ext>
              </a:extLst>
            </p:cNvPr>
            <p:cNvSpPr txBox="1"/>
            <p:nvPr/>
          </p:nvSpPr>
          <p:spPr bwMode="gray">
            <a:xfrm>
              <a:off x="8937626" y="3659055"/>
              <a:ext cx="1958172" cy="257369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Carbon capture equipment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1B62C4-D91F-E61B-A43A-266F0075F870}"/>
                </a:ext>
              </a:extLst>
            </p:cNvPr>
            <p:cNvSpPr txBox="1"/>
            <p:nvPr/>
          </p:nvSpPr>
          <p:spPr bwMode="gray">
            <a:xfrm>
              <a:off x="8937626" y="3157737"/>
              <a:ext cx="735763" cy="25657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SCMs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E4A86EA4-C5FD-623E-0D95-83F117092943}"/>
                </a:ext>
              </a:extLst>
            </p:cNvPr>
            <p:cNvSpPr txBox="1"/>
            <p:nvPr/>
          </p:nvSpPr>
          <p:spPr bwMode="gray">
            <a:xfrm>
              <a:off x="8943743" y="2841600"/>
              <a:ext cx="1721051" cy="257369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Electricity infrastructure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81DD5876-C9F4-4173-BD81-AAF168511D7F}"/>
                </a:ext>
              </a:extLst>
            </p:cNvPr>
            <p:cNvSpPr txBox="1"/>
            <p:nvPr/>
          </p:nvSpPr>
          <p:spPr bwMode="gray">
            <a:xfrm>
              <a:off x="8943743" y="2501556"/>
              <a:ext cx="1721051" cy="257369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Hydrogen infrastructure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6933932B-0F24-A324-99FB-9755585FDCF9}"/>
                </a:ext>
              </a:extLst>
            </p:cNvPr>
            <p:cNvSpPr txBox="1"/>
            <p:nvPr/>
          </p:nvSpPr>
          <p:spPr bwMode="gray">
            <a:xfrm>
              <a:off x="8916004" y="2226870"/>
              <a:ext cx="1721051" cy="257369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CCUS infrastructure</a:t>
              </a:r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DFE1DDA2-F7D2-35E1-7FF8-8FD43B2F1748}"/>
              </a:ext>
            </a:extLst>
          </p:cNvPr>
          <p:cNvSpPr txBox="1"/>
          <p:nvPr/>
        </p:nvSpPr>
        <p:spPr bwMode="gray">
          <a:xfrm>
            <a:off x="8579768" y="2174875"/>
            <a:ext cx="1109663" cy="48820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 algn="ctr">
              <a:buNone/>
            </a:pPr>
            <a:r>
              <a:rPr lang="en-US" sz="1600" b="1"/>
              <a:t>$1,420</a:t>
            </a:r>
            <a:r>
              <a:rPr lang="en-US" sz="1600"/>
              <a:t>         </a:t>
            </a:r>
            <a:r>
              <a:rPr lang="en-US" sz="1100"/>
              <a:t>(1,100 to 1,950)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288ABEF-435E-DB7B-7289-905CCA571673}"/>
              </a:ext>
            </a:extLst>
          </p:cNvPr>
          <p:cNvSpPr txBox="1"/>
          <p:nvPr/>
        </p:nvSpPr>
        <p:spPr bwMode="gray">
          <a:xfrm>
            <a:off x="3902792" y="2171700"/>
            <a:ext cx="1108075" cy="48820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 algn="ctr">
              <a:buNone/>
            </a:pPr>
            <a:r>
              <a:rPr lang="en-US" sz="1600" b="1"/>
              <a:t>$1,420</a:t>
            </a:r>
            <a:r>
              <a:rPr lang="en-US" sz="1600"/>
              <a:t>         </a:t>
            </a:r>
            <a:r>
              <a:rPr lang="en-US" sz="1100"/>
              <a:t>(1,100 to 1,950)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44979E29-ED78-6E2F-302A-605A298E2D0E}"/>
              </a:ext>
            </a:extLst>
          </p:cNvPr>
          <p:cNvSpPr txBox="1"/>
          <p:nvPr/>
        </p:nvSpPr>
        <p:spPr bwMode="gray">
          <a:xfrm>
            <a:off x="1517650" y="3081338"/>
            <a:ext cx="1109663" cy="48820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 algn="ctr">
              <a:buNone/>
            </a:pPr>
            <a:r>
              <a:rPr lang="en-US" sz="1600" b="1"/>
              <a:t>$1,050</a:t>
            </a:r>
            <a:r>
              <a:rPr lang="en-US" sz="1600"/>
              <a:t>         </a:t>
            </a:r>
            <a:r>
              <a:rPr lang="en-US" sz="1100"/>
              <a:t>(700 to 1,300)</a:t>
            </a:r>
          </a:p>
        </p:txBody>
      </p: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C8BD2264-D152-C3CA-F937-101BDFB746A8}"/>
              </a:ext>
            </a:extLst>
          </p:cNvPr>
          <p:cNvCxnSpPr/>
          <p:nvPr/>
        </p:nvCxnSpPr>
        <p:spPr bwMode="gray">
          <a:xfrm flipH="1">
            <a:off x="2619375" y="2746375"/>
            <a:ext cx="1017588" cy="0"/>
          </a:xfrm>
          <a:prstGeom prst="line">
            <a:avLst/>
          </a:prstGeom>
          <a:ln w="9525" cap="flat">
            <a:solidFill>
              <a:schemeClr val="tx1"/>
            </a:solidFill>
            <a:prstDash val="sysDot"/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3B85ACF4-DAAB-B597-56FD-D3965BEB8B27}"/>
              </a:ext>
            </a:extLst>
          </p:cNvPr>
          <p:cNvCxnSpPr/>
          <p:nvPr/>
        </p:nvCxnSpPr>
        <p:spPr bwMode="gray">
          <a:xfrm>
            <a:off x="2633663" y="3354388"/>
            <a:ext cx="0" cy="97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011FE645-F54C-85C0-776A-767803E0ADFC}"/>
              </a:ext>
            </a:extLst>
          </p:cNvPr>
          <p:cNvCxnSpPr>
            <a:cxnSpLocks/>
          </p:cNvCxnSpPr>
          <p:nvPr/>
        </p:nvCxnSpPr>
        <p:spPr bwMode="gray">
          <a:xfrm flipV="1">
            <a:off x="2624138" y="2762250"/>
            <a:ext cx="4163" cy="806576"/>
          </a:xfrm>
          <a:prstGeom prst="line">
            <a:avLst/>
          </a:prstGeom>
          <a:ln w="9525" cap="flat">
            <a:solidFill>
              <a:schemeClr val="tx1"/>
            </a:solidFill>
            <a:prstDash val="sysDot"/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Elbow Connector 433">
            <a:extLst>
              <a:ext uri="{FF2B5EF4-FFF2-40B4-BE49-F238E27FC236}">
                <a16:creationId xmlns:a16="http://schemas.microsoft.com/office/drawing/2014/main" id="{EAAED433-B9A0-CE39-E194-00B132236FFE}"/>
              </a:ext>
            </a:extLst>
          </p:cNvPr>
          <p:cNvCxnSpPr/>
          <p:nvPr/>
        </p:nvCxnSpPr>
        <p:spPr bwMode="gray">
          <a:xfrm>
            <a:off x="2620311" y="3582988"/>
            <a:ext cx="938683" cy="146050"/>
          </a:xfrm>
          <a:prstGeom prst="bentConnector3">
            <a:avLst>
              <a:gd name="adj1" fmla="val 50000"/>
            </a:avLst>
          </a:prstGeom>
          <a:ln w="9525" cap="flat">
            <a:solidFill>
              <a:schemeClr val="tx1"/>
            </a:solidFill>
            <a:prstDash val="sysDot"/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Box 50">
            <a:extLst>
              <a:ext uri="{FF2B5EF4-FFF2-40B4-BE49-F238E27FC236}">
                <a16:creationId xmlns:a16="http://schemas.microsoft.com/office/drawing/2014/main" id="{58A29754-B5D7-3C02-399F-B8753D427071}"/>
              </a:ext>
            </a:extLst>
          </p:cNvPr>
          <p:cNvSpPr txBox="1"/>
          <p:nvPr/>
        </p:nvSpPr>
        <p:spPr bwMode="gray">
          <a:xfrm>
            <a:off x="2899582" y="2457450"/>
            <a:ext cx="482600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buNone/>
            </a:pPr>
            <a:r>
              <a:rPr lang="en-US" sz="1200"/>
              <a:t>+35%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82171D26-AD4C-5306-6EA7-79069D501C7B}"/>
              </a:ext>
            </a:extLst>
          </p:cNvPr>
          <p:cNvSpPr txBox="1"/>
          <p:nvPr/>
        </p:nvSpPr>
        <p:spPr bwMode="gray">
          <a:xfrm>
            <a:off x="2898775" y="3695700"/>
            <a:ext cx="482600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buNone/>
            </a:pPr>
            <a:r>
              <a:rPr lang="en-US" sz="1200"/>
              <a:t>-7%</a:t>
            </a: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75B25DD1-67FF-78BE-3F50-03E53DCDBA2F}"/>
              </a:ext>
            </a:extLst>
          </p:cNvPr>
          <p:cNvCxnSpPr/>
          <p:nvPr/>
        </p:nvCxnSpPr>
        <p:spPr bwMode="gray">
          <a:xfrm>
            <a:off x="4768850" y="2751138"/>
            <a:ext cx="3100388" cy="0"/>
          </a:xfrm>
          <a:prstGeom prst="line">
            <a:avLst/>
          </a:prstGeom>
          <a:ln w="9525" cap="flat">
            <a:solidFill>
              <a:schemeClr val="tx1"/>
            </a:solidFill>
            <a:prstDash val="sysDot"/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6271A7ED-0B20-C801-0B99-6AD8C3EA2A6B}"/>
              </a:ext>
            </a:extLst>
          </p:cNvPr>
          <p:cNvCxnSpPr/>
          <p:nvPr/>
        </p:nvCxnSpPr>
        <p:spPr bwMode="gray">
          <a:xfrm>
            <a:off x="4768850" y="3729038"/>
            <a:ext cx="3100388" cy="0"/>
          </a:xfrm>
          <a:prstGeom prst="line">
            <a:avLst/>
          </a:prstGeom>
          <a:ln w="9525" cap="flat">
            <a:solidFill>
              <a:schemeClr val="tx1"/>
            </a:solidFill>
            <a:prstDash val="sysDot"/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btfpNotesBox111697">
            <a:extLst>
              <a:ext uri="{FF2B5EF4-FFF2-40B4-BE49-F238E27FC236}">
                <a16:creationId xmlns:a16="http://schemas.microsoft.com/office/drawing/2014/main" id="{285758F5-447E-2032-A327-26C066282FD1}"/>
              </a:ext>
            </a:extLst>
          </p:cNvPr>
          <p:cNvSpPr txBox="1"/>
          <p:nvPr>
            <p:custDataLst>
              <p:tags r:id="rId12"/>
            </p:custDataLst>
          </p:nvPr>
        </p:nvSpPr>
        <p:spPr bwMode="gray">
          <a:xfrm>
            <a:off x="330200" y="6271997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</a:t>
            </a:r>
            <a:r>
              <a:rPr lang="en-US" sz="800" dirty="0">
                <a:solidFill>
                  <a:srgbClr val="000000"/>
                </a:solidFill>
              </a:rPr>
              <a:t>: Mission Possible, </a:t>
            </a:r>
            <a:r>
              <a:rPr lang="en-US" sz="800" dirty="0">
                <a:solidFill>
                  <a:srgbClr val="000000"/>
                </a:solidFill>
                <a:hlinkClick r:id="rId17"/>
              </a:rPr>
              <a:t>Making net-zero concrete and cement possible</a:t>
            </a:r>
            <a:r>
              <a:rPr lang="en-US" sz="800" dirty="0">
                <a:solidFill>
                  <a:srgbClr val="000000"/>
                </a:solidFill>
              </a:rPr>
              <a:t> (2023); GCCA, </a:t>
            </a:r>
            <a:r>
              <a:rPr lang="en-US" sz="800" dirty="0">
                <a:solidFill>
                  <a:srgbClr val="000000"/>
                </a:solidFill>
                <a:hlinkClick r:id="rId18"/>
              </a:rPr>
              <a:t>Concrete future: Roadmap to net zero</a:t>
            </a:r>
            <a:r>
              <a:rPr lang="en-US" sz="800" dirty="0">
                <a:solidFill>
                  <a:srgbClr val="000000"/>
                </a:solidFill>
              </a:rPr>
              <a:t> (2021).</a:t>
            </a:r>
          </a:p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Shailesh Mishra, Jessica Cong,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19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20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21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C6CB3111-912B-D60D-CF8A-B73EF637A2AE}"/>
              </a:ext>
            </a:extLst>
          </p:cNvPr>
          <p:cNvSpPr txBox="1"/>
          <p:nvPr/>
        </p:nvSpPr>
        <p:spPr bwMode="gray">
          <a:xfrm>
            <a:off x="329184" y="2037984"/>
            <a:ext cx="50817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200" dirty="0"/>
              <a:t>Billions of dollars, </a:t>
            </a:r>
            <a:r>
              <a:rPr lang="en-US" sz="1200" i="1" dirty="0"/>
              <a:t>midpoint</a:t>
            </a:r>
          </a:p>
        </p:txBody>
      </p:sp>
    </p:spTree>
    <p:extLst>
      <p:ext uri="{BB962C8B-B14F-4D97-AF65-F5344CB8AC3E}">
        <p14:creationId xmlns:p14="http://schemas.microsoft.com/office/powerpoint/2010/main" val="2129260923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FE9E3A25-21FC-5887-5AEA-DD1C45F43C79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04792395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3" imgW="426" imgH="428" progId="TCLayout.ActiveDocument.1">
                  <p:embed/>
                </p:oleObj>
              </mc:Choice>
              <mc:Fallback>
                <p:oleObj name="think-cell Slide" r:id="rId23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2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87A1D5F-AFE2-E075-3A85-92DA9C6B8E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Comparison of global cement and concrete decarbonization levers by 2050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E07553CD-62D8-6704-5881-99198A519A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2" y="513568"/>
            <a:ext cx="11765597" cy="754846"/>
          </a:xfrm>
        </p:spPr>
        <p:txBody>
          <a:bodyPr vert="horz" rIns="91440"/>
          <a:lstStyle/>
          <a:p>
            <a:r>
              <a:rPr lang="en-US" dirty="0"/>
              <a:t>Different roadmaps consider efficiency, material substitution, and CCUS as key decarbonization levers, with CCUS abating ~36%-50%</a:t>
            </a:r>
          </a:p>
        </p:txBody>
      </p:sp>
      <p:graphicFrame>
        <p:nvGraphicFramePr>
          <p:cNvPr id="34" name="Chart 33">
            <a:extLst>
              <a:ext uri="{FF2B5EF4-FFF2-40B4-BE49-F238E27FC236}">
                <a16:creationId xmlns:a16="http://schemas.microsoft.com/office/drawing/2014/main" id="{52307106-7543-F375-D38C-A4C991D6641D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959876468"/>
              </p:ext>
            </p:extLst>
          </p:nvPr>
        </p:nvGraphicFramePr>
        <p:xfrm>
          <a:off x="273050" y="2952750"/>
          <a:ext cx="8796338" cy="3292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5"/>
          </a:graphicData>
        </a:graphic>
      </p:graphicFrame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89AAB136-0082-693E-B353-605E79960839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 bwMode="auto">
          <a:xfrm>
            <a:off x="1109663" y="6062663"/>
            <a:ext cx="2159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9A12DCE9-DCAB-4A04-A31C-FA9A7489D37C}" type="datetime'''''''''''I''''''''''E''''''''''''A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IEA</a:t>
            </a:fld>
            <a:endParaRPr lang="en-US" sz="1000"/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5FBBDC9-21EB-1F2B-0151-F7A14DD6A4E1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 bwMode="auto">
          <a:xfrm>
            <a:off x="2754314" y="6062663"/>
            <a:ext cx="3794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E15F46B2-F2DC-42C3-9627-293F70489DF4}" type="datetime'''''G''''''''''''''C''''''C''''''''''A''''''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GCCA</a:t>
            </a:fld>
            <a:endParaRPr lang="en-US" sz="1000"/>
          </a:p>
        </p:txBody>
      </p:sp>
      <p:sp>
        <p:nvSpPr>
          <p:cNvPr id="10" name="Text Placeholder 10">
            <a:extLst>
              <a:ext uri="{FF2B5EF4-FFF2-40B4-BE49-F238E27FC236}">
                <a16:creationId xmlns:a16="http://schemas.microsoft.com/office/drawing/2014/main" id="{C877897D-CBC3-BDAC-8EB1-69CFF2C39E1E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 bwMode="auto">
          <a:xfrm>
            <a:off x="4527550" y="6062663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2A18E5AC-8074-41F5-B651-56C829CD7B6A}" type="datetime'''''''''''''''''''''''''''''''''''''MP''''''''''P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MPP</a:t>
            </a:fld>
            <a:endParaRPr lang="en-US" sz="1000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8FAC694C-12FA-D3BB-E22B-ECBDAF8E5251}"/>
              </a:ext>
            </a:extLst>
          </p:cNvPr>
          <p:cNvSpPr txBox="1">
            <a:spLocks/>
          </p:cNvSpPr>
          <p:nvPr>
            <p:custDataLst>
              <p:tags r:id="rId6"/>
            </p:custDataLst>
          </p:nvPr>
        </p:nvSpPr>
        <p:spPr bwMode="gray">
          <a:xfrm>
            <a:off x="6227763" y="4675188"/>
            <a:ext cx="336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3E4775CD-8AA5-42D6-BF9D-0EE398FE1CBC}" type="datetime'''''''''''4''''''''''''''5''''''%'''''''''''''''''''''''''''">
              <a:rPr lang="en-US" altLang="en-US" sz="1000" smtClean="0">
                <a:solidFill>
                  <a:schemeClr val="bg1"/>
                </a:solidFill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45%</a:t>
            </a:fld>
            <a:r>
              <a:rPr lang="en-US" altLang="en-US" sz="1000">
                <a:solidFill>
                  <a:schemeClr val="bg1"/>
                </a:solidFill>
                <a:effectLst/>
              </a:rPr>
              <a:t>*</a:t>
            </a:r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6BA6E40E-A45D-FB7D-733A-675A2B2879A1}"/>
              </a:ext>
            </a:extLst>
          </p:cNvPr>
          <p:cNvSpPr txBox="1">
            <a:spLocks/>
          </p:cNvSpPr>
          <p:nvPr>
            <p:custDataLst>
              <p:tags r:id="rId7"/>
            </p:custDataLst>
          </p:nvPr>
        </p:nvSpPr>
        <p:spPr bwMode="gray">
          <a:xfrm>
            <a:off x="6253163" y="5659438"/>
            <a:ext cx="287338" cy="1524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40DC1F23-73A7-44C5-970F-4253EC617A50}" type="datetime'''''''''''''''''''''''''2''4''''''''''''''''''''''''''%'''''">
              <a:rPr lang="en-US" altLang="en-US" sz="1000" smtClean="0"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24%</a:t>
            </a:fld>
            <a:endParaRPr lang="en-US" sz="1000"/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0EBA6D60-07CE-CE56-BAAE-2612C6C651DC}"/>
              </a:ext>
            </a:extLst>
          </p:cNvPr>
          <p:cNvSpPr txBox="1">
            <a:spLocks/>
          </p:cNvSpPr>
          <p:nvPr>
            <p:custDataLst>
              <p:tags r:id="rId8"/>
            </p:custDataLst>
          </p:nvPr>
        </p:nvSpPr>
        <p:spPr bwMode="auto">
          <a:xfrm>
            <a:off x="6115051" y="6062663"/>
            <a:ext cx="5619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154C6284-2593-441B-BC37-6D8EC9B0D66F}" type="datetime'''''M''''c''K''i''ns''''''''''e''''''''''''''''''''''''''y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McKinsey</a:t>
            </a:fld>
            <a:endParaRPr lang="en-US" sz="1000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8A0165BA-529E-1498-3203-575411DBBE98}"/>
              </a:ext>
            </a:extLst>
          </p:cNvPr>
          <p:cNvSpPr txBox="1">
            <a:spLocks/>
          </p:cNvSpPr>
          <p:nvPr>
            <p:custDataLst>
              <p:tags r:id="rId9"/>
            </p:custDataLst>
          </p:nvPr>
        </p:nvSpPr>
        <p:spPr bwMode="auto">
          <a:xfrm>
            <a:off x="7712075" y="6062663"/>
            <a:ext cx="8239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CEMBUREAU</a:t>
            </a:r>
            <a:endParaRPr lang="en-US" sz="1000"/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C57452CB-9552-B71E-4DE8-5C211313793E}"/>
              </a:ext>
            </a:extLst>
          </p:cNvPr>
          <p:cNvSpPr txBox="1">
            <a:spLocks/>
          </p:cNvSpPr>
          <p:nvPr>
            <p:custDataLst>
              <p:tags r:id="rId10"/>
            </p:custDataLst>
          </p:nvPr>
        </p:nvSpPr>
        <p:spPr bwMode="gray">
          <a:xfrm>
            <a:off x="7945437" y="3000375"/>
            <a:ext cx="3571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482720F5-5CED-4D7B-B436-A1B6424D2E3C}" type="datetime'''''''''''''''''1''''''''''''''''2''''''''''''0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120</a:t>
            </a:fld>
            <a:r>
              <a:rPr lang="en-US" altLang="en-US" sz="1000">
                <a:effectLst/>
              </a:rPr>
              <a:t>%</a:t>
            </a:r>
            <a:endParaRPr lang="en-US" sz="100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ECB9414-98BA-4815-BDD3-A494F946BE9E}"/>
              </a:ext>
            </a:extLst>
          </p:cNvPr>
          <p:cNvSpPr txBox="1"/>
          <p:nvPr/>
        </p:nvSpPr>
        <p:spPr bwMode="gray">
          <a:xfrm>
            <a:off x="7629524" y="2729167"/>
            <a:ext cx="987425" cy="257369"/>
          </a:xfrm>
          <a:prstGeom prst="rect">
            <a:avLst/>
          </a:prstGeom>
          <a:solidFill>
            <a:srgbClr val="D2D9E1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indent="0" algn="ctr">
              <a:buNone/>
            </a:pPr>
            <a:r>
              <a:rPr lang="en-US" sz="1200" b="1" dirty="0"/>
              <a:t>Europe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B0392BCC-4DA0-A2D3-C145-39AE35953023}"/>
              </a:ext>
            </a:extLst>
          </p:cNvPr>
          <p:cNvSpPr/>
          <p:nvPr>
            <p:custDataLst>
              <p:tags r:id="rId11"/>
            </p:custDataLst>
          </p:nvPr>
        </p:nvSpPr>
        <p:spPr bwMode="auto">
          <a:xfrm>
            <a:off x="360363" y="2501900"/>
            <a:ext cx="179388" cy="13335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4240A51-613A-1422-642C-89B06FB42D0D}"/>
              </a:ext>
            </a:extLst>
          </p:cNvPr>
          <p:cNvSpPr/>
          <p:nvPr>
            <p:custDataLst>
              <p:tags r:id="rId12"/>
            </p:custDataLst>
          </p:nvPr>
        </p:nvSpPr>
        <p:spPr bwMode="auto">
          <a:xfrm>
            <a:off x="2663825" y="2501900"/>
            <a:ext cx="179388" cy="133350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4B2DFE40-5D1A-4A1B-079B-85DC31436B85}"/>
              </a:ext>
            </a:extLst>
          </p:cNvPr>
          <p:cNvSpPr/>
          <p:nvPr>
            <p:custDataLst>
              <p:tags r:id="rId13"/>
            </p:custDataLst>
          </p:nvPr>
        </p:nvSpPr>
        <p:spPr bwMode="auto">
          <a:xfrm>
            <a:off x="4119563" y="2501900"/>
            <a:ext cx="179388" cy="133350"/>
          </a:xfrm>
          <a:prstGeom prst="rect">
            <a:avLst/>
          </a:prstGeom>
          <a:solidFill>
            <a:schemeClr val="accent5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E66687A6-A4CA-FE3F-C02F-A83433807815}"/>
              </a:ext>
            </a:extLst>
          </p:cNvPr>
          <p:cNvSpPr/>
          <p:nvPr>
            <p:custDataLst>
              <p:tags r:id="rId14"/>
            </p:custDataLst>
          </p:nvPr>
        </p:nvSpPr>
        <p:spPr bwMode="auto">
          <a:xfrm>
            <a:off x="4811713" y="2501900"/>
            <a:ext cx="179388" cy="133350"/>
          </a:xfrm>
          <a:prstGeom prst="rect">
            <a:avLst/>
          </a:prstGeom>
          <a:solidFill>
            <a:schemeClr val="accent6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B4DE934D-2491-22BF-A242-9E034F9590AB}"/>
              </a:ext>
            </a:extLst>
          </p:cNvPr>
          <p:cNvSpPr/>
          <p:nvPr>
            <p:custDataLst>
              <p:tags r:id="rId15"/>
            </p:custDataLst>
          </p:nvPr>
        </p:nvSpPr>
        <p:spPr bwMode="auto">
          <a:xfrm>
            <a:off x="6156325" y="2501900"/>
            <a:ext cx="179388" cy="133350"/>
          </a:xfrm>
          <a:prstGeom prst="rect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9F17BCE5-F770-C5FB-9096-2C840D54D5EC}"/>
              </a:ext>
            </a:extLst>
          </p:cNvPr>
          <p:cNvSpPr txBox="1">
            <a:spLocks/>
          </p:cNvSpPr>
          <p:nvPr>
            <p:custDataLst>
              <p:tags r:id="rId16"/>
            </p:custDataLst>
          </p:nvPr>
        </p:nvSpPr>
        <p:spPr bwMode="auto">
          <a:xfrm>
            <a:off x="590550" y="2497138"/>
            <a:ext cx="19716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6E2EAC64-8AEF-41D4-8F14-6E0910FDB2C4}" type="datetime'E''n''erg''y ''e''ffice''ncy'' &amp; alt''erna''tive f''uels'''''">
              <a:rPr lang="en-US" altLang="en-US" sz="1000" smtClean="0"/>
              <a:pPr/>
              <a:t>Energy efficency &amp; alternative fuels</a:t>
            </a:fld>
            <a:endParaRPr lang="en-US" sz="1000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365449A2-21DB-502C-0EEF-3535F9D9B510}"/>
              </a:ext>
            </a:extLst>
          </p:cNvPr>
          <p:cNvSpPr txBox="1">
            <a:spLocks/>
          </p:cNvSpPr>
          <p:nvPr>
            <p:custDataLst>
              <p:tags r:id="rId17"/>
            </p:custDataLst>
          </p:nvPr>
        </p:nvSpPr>
        <p:spPr bwMode="auto">
          <a:xfrm>
            <a:off x="2894013" y="2497138"/>
            <a:ext cx="11239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4B220C71-0C16-406E-9153-9EBA9A210C8D}" type="datetime'M''''ateri''''''''a''''''l su''b''''''s''tit''''''u''tio''''n'">
              <a:rPr lang="en-US" altLang="en-US" sz="1000" smtClean="0"/>
              <a:pPr/>
              <a:t>Material substitution</a:t>
            </a:fld>
            <a:endParaRPr lang="en-US" sz="100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CC2561F0-1CA7-5E5A-A51A-94C40CC9B90D}"/>
              </a:ext>
            </a:extLst>
          </p:cNvPr>
          <p:cNvSpPr txBox="1">
            <a:spLocks/>
          </p:cNvSpPr>
          <p:nvPr>
            <p:custDataLst>
              <p:tags r:id="rId18"/>
            </p:custDataLst>
          </p:nvPr>
        </p:nvSpPr>
        <p:spPr bwMode="auto">
          <a:xfrm>
            <a:off x="4349750" y="2497138"/>
            <a:ext cx="3603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38B8539E-5E4F-4E65-A231-1B7B7BAEE7D3}" type="datetime'''''''''''CCU''''''''''''S'">
              <a:rPr lang="en-US" altLang="en-US" sz="1000" smtClean="0"/>
              <a:pPr/>
              <a:t>CCUS</a:t>
            </a:fld>
            <a:endParaRPr lang="en-US" sz="100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4139DB02-7DC7-C03C-F9A5-26F921E16834}"/>
              </a:ext>
            </a:extLst>
          </p:cNvPr>
          <p:cNvSpPr txBox="1">
            <a:spLocks/>
          </p:cNvSpPr>
          <p:nvPr>
            <p:custDataLst>
              <p:tags r:id="rId19"/>
            </p:custDataLst>
          </p:nvPr>
        </p:nvSpPr>
        <p:spPr bwMode="auto">
          <a:xfrm>
            <a:off x="5041900" y="2497138"/>
            <a:ext cx="10128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78CA0431-9C70-48FD-980A-55B70E0ABB16}" type="datetime'Ma''t''e''r''''''''''ial'''' e''ffi''c''''''i''e''''n''''c''y'">
              <a:rPr lang="en-US" altLang="en-US" sz="1000" smtClean="0"/>
              <a:pPr/>
              <a:t>Material efficiency</a:t>
            </a:fld>
            <a:endParaRPr lang="en-US" sz="1000"/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08AD63A2-BB25-85EF-0522-B7F47E599E4A}"/>
              </a:ext>
            </a:extLst>
          </p:cNvPr>
          <p:cNvSpPr txBox="1">
            <a:spLocks/>
          </p:cNvSpPr>
          <p:nvPr>
            <p:custDataLst>
              <p:tags r:id="rId20"/>
            </p:custDataLst>
          </p:nvPr>
        </p:nvSpPr>
        <p:spPr bwMode="auto">
          <a:xfrm>
            <a:off x="6386513" y="2497138"/>
            <a:ext cx="11445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A47081DB-785D-4B87-A36B-F9A44EA8A497}" type="datetime'''''U''''na''''b''''at''e''d'' e''''''''mi''ss''''io''ns'''">
              <a:rPr lang="en-US" altLang="en-US" sz="1000" smtClean="0"/>
              <a:pPr/>
              <a:t>Unabated emissions</a:t>
            </a:fld>
            <a:endParaRPr lang="en-US" sz="100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1BD45D9-5F2C-0359-7AE0-AAC038509C4B}"/>
              </a:ext>
            </a:extLst>
          </p:cNvPr>
          <p:cNvSpPr txBox="1"/>
          <p:nvPr/>
        </p:nvSpPr>
        <p:spPr bwMode="gray">
          <a:xfrm>
            <a:off x="732631" y="3224467"/>
            <a:ext cx="6143625" cy="257369"/>
          </a:xfrm>
          <a:prstGeom prst="rect">
            <a:avLst/>
          </a:prstGeom>
          <a:solidFill>
            <a:srgbClr val="D2D9E1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indent="0" algn="ctr">
              <a:buNone/>
            </a:pPr>
            <a:r>
              <a:rPr lang="en-US" sz="1200" b="1"/>
              <a:t>Global</a:t>
            </a:r>
          </a:p>
        </p:txBody>
      </p:sp>
      <p:sp>
        <p:nvSpPr>
          <p:cNvPr id="28" name="btfpCallout843070">
            <a:extLst>
              <a:ext uri="{FF2B5EF4-FFF2-40B4-BE49-F238E27FC236}">
                <a16:creationId xmlns:a16="http://schemas.microsoft.com/office/drawing/2014/main" id="{D3D06B9A-28FD-A756-1444-9BBCC07643EA}"/>
              </a:ext>
            </a:extLst>
          </p:cNvPr>
          <p:cNvSpPr/>
          <p:nvPr/>
        </p:nvSpPr>
        <p:spPr bwMode="gray">
          <a:xfrm>
            <a:off x="9190870" y="4117975"/>
            <a:ext cx="2604890" cy="1115050"/>
          </a:xfrm>
          <a:prstGeom prst="wedgeRectCallout">
            <a:avLst>
              <a:gd name="adj1" fmla="val -66671"/>
              <a:gd name="adj2" fmla="val 78883"/>
            </a:avLst>
          </a:prstGeom>
          <a:solidFill>
            <a:srgbClr val="D2D9E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>
              <a:spcBef>
                <a:spcPts val="0"/>
              </a:spcBef>
            </a:pPr>
            <a:r>
              <a:rPr lang="en-US" sz="1050">
                <a:solidFill>
                  <a:schemeClr val="tx1"/>
                </a:solidFill>
              </a:rPr>
              <a:t>Total abatement exceeds 100% because the roadmap includes carbon removal strategies (e.g., CCUS, carbonation) </a:t>
            </a:r>
            <a:br>
              <a:rPr lang="en-US" sz="1050">
                <a:solidFill>
                  <a:schemeClr val="tx1"/>
                </a:solidFill>
              </a:rPr>
            </a:br>
            <a:r>
              <a:rPr lang="en-US" sz="1050">
                <a:solidFill>
                  <a:schemeClr val="tx1"/>
                </a:solidFill>
              </a:rPr>
              <a:t>that go beyond reducing emissions, enabling net-negative emissions (-131 kg CO₂/t) by 2050.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B0F27AF-A99B-2BB4-E1DD-C5B19CB8F30A}"/>
              </a:ext>
            </a:extLst>
          </p:cNvPr>
          <p:cNvSpPr txBox="1"/>
          <p:nvPr/>
        </p:nvSpPr>
        <p:spPr bwMode="gray">
          <a:xfrm>
            <a:off x="322517" y="2045900"/>
            <a:ext cx="610186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Percentage share of CO</a:t>
            </a:r>
            <a:r>
              <a:rPr kumimoji="0" lang="en-US" sz="1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 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emissions abated by key levers</a:t>
            </a:r>
            <a:endParaRPr kumimoji="0" lang="en-US" sz="1200" b="0" i="0" u="none" strike="noStrike" kern="1200" cap="none" spc="0" normalizeH="0" baseline="-25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5" name="btfpNotesBox111697">
            <a:extLst>
              <a:ext uri="{FF2B5EF4-FFF2-40B4-BE49-F238E27FC236}">
                <a16:creationId xmlns:a16="http://schemas.microsoft.com/office/drawing/2014/main" id="{8ACBFB0D-1F23-D687-5E56-3EBC6F78A85A}"/>
              </a:ext>
            </a:extLst>
          </p:cNvPr>
          <p:cNvSpPr txBox="1"/>
          <p:nvPr>
            <p:custDataLst>
              <p:tags r:id="rId21"/>
            </p:custDataLst>
          </p:nvPr>
        </p:nvSpPr>
        <p:spPr bwMode="gray">
          <a:xfrm>
            <a:off x="330201" y="6320336"/>
            <a:ext cx="8860670" cy="369332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</a:t>
            </a:r>
            <a:r>
              <a:rPr lang="en-US" sz="800" dirty="0">
                <a:solidFill>
                  <a:srgbClr val="000000"/>
                </a:solidFill>
              </a:rPr>
              <a:t>DOE, </a:t>
            </a:r>
            <a:r>
              <a:rPr lang="en-US" sz="800" dirty="0">
                <a:solidFill>
                  <a:srgbClr val="000000"/>
                </a:solidFill>
                <a:hlinkClick r:id="rId26"/>
              </a:rPr>
              <a:t>Pathways to Commercial Liftoff</a:t>
            </a:r>
            <a:r>
              <a:rPr lang="en-US" sz="800" dirty="0">
                <a:solidFill>
                  <a:srgbClr val="000000"/>
                </a:solidFill>
              </a:rPr>
              <a:t> (2023); GCCA, </a:t>
            </a:r>
            <a:r>
              <a:rPr lang="en-US" sz="800" dirty="0">
                <a:solidFill>
                  <a:srgbClr val="000000"/>
                </a:solidFill>
                <a:hlinkClick r:id="rId27"/>
              </a:rPr>
              <a:t>Concrete future: Roadmap to net zero</a:t>
            </a:r>
            <a:r>
              <a:rPr lang="en-US" sz="800" dirty="0">
                <a:solidFill>
                  <a:srgbClr val="000000"/>
                </a:solidFill>
              </a:rPr>
              <a:t> (2021); McKinsey, </a:t>
            </a:r>
            <a:r>
              <a:rPr lang="en-US" sz="800" dirty="0">
                <a:solidFill>
                  <a:srgbClr val="000000"/>
                </a:solidFill>
                <a:hlinkClick r:id="rId28"/>
              </a:rPr>
              <a:t>Zero-carbon cement</a:t>
            </a:r>
            <a:r>
              <a:rPr lang="en-US" sz="800" dirty="0">
                <a:solidFill>
                  <a:srgbClr val="000000"/>
                </a:solidFill>
              </a:rPr>
              <a:t> (2020); </a:t>
            </a:r>
            <a:r>
              <a:rPr lang="en-US" sz="800" dirty="0">
                <a:solidFill>
                  <a:srgbClr val="000000"/>
                </a:solidFill>
                <a:hlinkClick r:id="rId29"/>
              </a:rPr>
              <a:t>ClimateWorks Foundation</a:t>
            </a:r>
            <a:r>
              <a:rPr lang="en-US" sz="800" dirty="0">
                <a:solidFill>
                  <a:srgbClr val="000000"/>
                </a:solidFill>
              </a:rPr>
              <a:t> (2021); CEMBUREAU, </a:t>
            </a:r>
            <a:r>
              <a:rPr lang="en-US" sz="800" dirty="0">
                <a:solidFill>
                  <a:srgbClr val="000000"/>
                </a:solidFill>
                <a:hlinkClick r:id="rId30"/>
              </a:rPr>
              <a:t>From Ambition to Deployment</a:t>
            </a:r>
            <a:r>
              <a:rPr lang="en-US" sz="800" dirty="0">
                <a:solidFill>
                  <a:srgbClr val="000000"/>
                </a:solidFill>
              </a:rPr>
              <a:t> (2024).</a:t>
            </a:r>
          </a:p>
          <a:p>
            <a:pPr marL="0" lv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Beatrice Klein, Isabel Hoyos,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31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32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33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7190511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6BAEC658-5FAB-12A0-FDE4-73559C8729CE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34963" y="509462"/>
            <a:ext cx="11522076" cy="758952"/>
          </a:xfrm>
        </p:spPr>
        <p:txBody>
          <a:bodyPr/>
          <a:lstStyle/>
          <a:p>
            <a:r>
              <a:rPr lang="en-US" dirty="0"/>
              <a:t>CKI Cement Team – Fellows and Alumni </a:t>
            </a:r>
          </a:p>
        </p:txBody>
      </p:sp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9E136308-1CB1-17F5-6A4A-67C140A7A320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334962" y="2818967"/>
            <a:ext cx="5660136" cy="340886"/>
          </a:xfrm>
        </p:spPr>
        <p:txBody>
          <a:bodyPr/>
          <a:lstStyle/>
          <a:p>
            <a:r>
              <a:rPr lang="en-US" dirty="0"/>
              <a:t>Alumni</a:t>
            </a:r>
          </a:p>
        </p:txBody>
      </p:sp>
      <p:sp>
        <p:nvSpPr>
          <p:cNvPr id="61" name="Text Placeholder 60">
            <a:extLst>
              <a:ext uri="{FF2B5EF4-FFF2-40B4-BE49-F238E27FC236}">
                <a16:creationId xmlns:a16="http://schemas.microsoft.com/office/drawing/2014/main" id="{D7A3B286-E08C-9A13-DFD8-CE72462AF553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r>
              <a:rPr lang="en-US" dirty="0"/>
              <a:t>Current Fellows</a:t>
            </a:r>
          </a:p>
        </p:txBody>
      </p:sp>
      <p:grpSp>
        <p:nvGrpSpPr>
          <p:cNvPr id="66" name="Group 65">
            <a:extLst>
              <a:ext uri="{FF2B5EF4-FFF2-40B4-BE49-F238E27FC236}">
                <a16:creationId xmlns:a16="http://schemas.microsoft.com/office/drawing/2014/main" id="{BDB850F2-EA48-FC76-F47B-07E92FA89239}"/>
              </a:ext>
            </a:extLst>
          </p:cNvPr>
          <p:cNvGrpSpPr/>
          <p:nvPr/>
        </p:nvGrpSpPr>
        <p:grpSpPr>
          <a:xfrm>
            <a:off x="414475" y="4304078"/>
            <a:ext cx="3955977" cy="1008000"/>
            <a:chOff x="414475" y="4304078"/>
            <a:chExt cx="3955977" cy="1008000"/>
          </a:xfrm>
        </p:grpSpPr>
        <p:pic>
          <p:nvPicPr>
            <p:cNvPr id="22" name="Picture 21" descr="profile image">
              <a:extLst>
                <a:ext uri="{FF2B5EF4-FFF2-40B4-BE49-F238E27FC236}">
                  <a16:creationId xmlns:a16="http://schemas.microsoft.com/office/drawing/2014/main" id="{2C110B64-1A17-6CC9-C1B9-1709F1E7A6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4475" y="4304078"/>
              <a:ext cx="1008000" cy="1008000"/>
            </a:xfrm>
            <a:prstGeom prst="ellipse">
              <a:avLst/>
            </a:prstGeom>
            <a:ln w="9525" cap="rnd"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528FFBF-C731-9406-1E07-F65461E082E2}"/>
                </a:ext>
              </a:extLst>
            </p:cNvPr>
            <p:cNvSpPr txBox="1"/>
            <p:nvPr/>
          </p:nvSpPr>
          <p:spPr>
            <a:xfrm>
              <a:off x="1532612" y="4454135"/>
              <a:ext cx="2837840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indent="0">
                <a:buNone/>
              </a:pPr>
              <a:r>
                <a:rPr lang="en-US" sz="1000" b="1" dirty="0"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Jessica Cong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Master of Business Administration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/>
                  <a:ea typeface="Times New Roman" panose="02020603050405020304" pitchFamily="18" charset="0"/>
                  <a:cs typeface="Arial"/>
                </a:rPr>
                <a:t>CKI Fellow</a:t>
              </a:r>
              <a:endParaRPr lang="en-US" sz="1000" dirty="0"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DC7BBCBA-4DA5-97B0-A98C-70656ADEA3AF}"/>
              </a:ext>
            </a:extLst>
          </p:cNvPr>
          <p:cNvGrpSpPr/>
          <p:nvPr/>
        </p:nvGrpSpPr>
        <p:grpSpPr>
          <a:xfrm>
            <a:off x="414475" y="3245978"/>
            <a:ext cx="4822802" cy="1007999"/>
            <a:chOff x="414475" y="3245978"/>
            <a:chExt cx="4822802" cy="1007999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C342348D-FD94-B44C-F8AF-3ABEFEEC6D49}"/>
                </a:ext>
              </a:extLst>
            </p:cNvPr>
            <p:cNvSpPr txBox="1"/>
            <p:nvPr/>
          </p:nvSpPr>
          <p:spPr>
            <a:xfrm>
              <a:off x="1532612" y="3394955"/>
              <a:ext cx="3704665" cy="4770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indent="0">
                <a:buNone/>
              </a:pPr>
              <a:r>
                <a:rPr lang="en-US" sz="1000" b="1" dirty="0" err="1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Hyae</a:t>
              </a:r>
              <a:r>
                <a:rPr lang="en-US" sz="1000" b="1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 Ryung (Helen) Kim</a:t>
              </a:r>
              <a:endParaRPr lang="en-US" sz="1000" b="1" dirty="0"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PhD in Sustainable Development</a:t>
              </a:r>
            </a:p>
          </p:txBody>
        </p:sp>
        <p:pic>
          <p:nvPicPr>
            <p:cNvPr id="26" name="Picture 10" descr="Hyae Ryung (Helen) Kim">
              <a:extLst>
                <a:ext uri="{FF2B5EF4-FFF2-40B4-BE49-F238E27FC236}">
                  <a16:creationId xmlns:a16="http://schemas.microsoft.com/office/drawing/2014/main" id="{73A58802-9A0A-AD18-0838-7041E8E114C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414475" y="3245978"/>
              <a:ext cx="1007999" cy="1007999"/>
            </a:xfrm>
            <a:prstGeom prst="ellips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28" name="Picture 6" descr="Profile photo of Sho Tatsuno">
            <a:extLst>
              <a:ext uri="{FF2B5EF4-FFF2-40B4-BE49-F238E27FC236}">
                <a16:creationId xmlns:a16="http://schemas.microsoft.com/office/drawing/2014/main" id="{FA21AD23-267F-6F6F-DC6F-A553FAB53A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129437" y="3245978"/>
            <a:ext cx="1008000" cy="1008000"/>
          </a:xfrm>
          <a:prstGeom prst="ellipse">
            <a:avLst/>
          </a:prstGeom>
          <a:ln w="9525" cap="rnd"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" name="TextBox 28">
            <a:extLst>
              <a:ext uri="{FF2B5EF4-FFF2-40B4-BE49-F238E27FC236}">
                <a16:creationId xmlns:a16="http://schemas.microsoft.com/office/drawing/2014/main" id="{3364F276-DBB7-F0D3-2195-0A96B5F12293}"/>
              </a:ext>
            </a:extLst>
          </p:cNvPr>
          <p:cNvSpPr txBox="1"/>
          <p:nvPr/>
        </p:nvSpPr>
        <p:spPr>
          <a:xfrm>
            <a:off x="9207168" y="3396035"/>
            <a:ext cx="2404608" cy="707886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indent="0">
              <a:spcBef>
                <a:spcPts val="600"/>
              </a:spcBef>
              <a:buNone/>
            </a:pPr>
            <a:r>
              <a:rPr lang="en-US" sz="1000" b="1" dirty="0">
                <a:effectLst/>
                <a:latin typeface="Arial"/>
                <a:ea typeface="Times New Roman" panose="02020603050405020304" pitchFamily="18" charset="0"/>
                <a:cs typeface="Arial"/>
              </a:rPr>
              <a:t>Sho </a:t>
            </a:r>
            <a:r>
              <a:rPr lang="en-US" sz="1000" b="1" dirty="0" err="1">
                <a:effectLst/>
                <a:latin typeface="Arial"/>
                <a:ea typeface="Times New Roman" panose="02020603050405020304" pitchFamily="18" charset="0"/>
                <a:cs typeface="Arial"/>
              </a:rPr>
              <a:t>Tatsuno</a:t>
            </a:r>
            <a:endParaRPr lang="en-US" sz="1000" b="1" dirty="0">
              <a:effectLst/>
              <a:latin typeface="Arial"/>
              <a:ea typeface="Times New Roman" panose="02020603050405020304" pitchFamily="18" charset="0"/>
              <a:cs typeface="Arial"/>
            </a:endParaRPr>
          </a:p>
          <a:p>
            <a:pPr marL="0" indent="0">
              <a:spcBef>
                <a:spcPts val="600"/>
              </a:spcBef>
              <a:buNone/>
            </a:pPr>
            <a:r>
              <a:rPr lang="en-US" sz="1000" dirty="0">
                <a:latin typeface="Arial"/>
                <a:ea typeface="Times New Roman" panose="02020603050405020304" pitchFamily="18" charset="0"/>
                <a:cs typeface="Arial"/>
              </a:rPr>
              <a:t>Master of Business Administration</a:t>
            </a:r>
          </a:p>
          <a:p>
            <a:pPr marL="0" indent="0">
              <a:spcBef>
                <a:spcPts val="600"/>
              </a:spcBef>
              <a:buNone/>
            </a:pPr>
            <a:r>
              <a:rPr lang="en-US" sz="1000" dirty="0">
                <a:latin typeface="Arial"/>
                <a:cs typeface="Arial"/>
              </a:rPr>
              <a:t>CKI Fellow</a:t>
            </a:r>
            <a:endParaRPr lang="en-US" sz="1000" dirty="0"/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FD630B03-81D2-1263-E2C7-9B466C17D2D1}"/>
              </a:ext>
            </a:extLst>
          </p:cNvPr>
          <p:cNvGrpSpPr/>
          <p:nvPr/>
        </p:nvGrpSpPr>
        <p:grpSpPr>
          <a:xfrm>
            <a:off x="4457322" y="4304078"/>
            <a:ext cx="3489962" cy="1005840"/>
            <a:chOff x="4457322" y="4304078"/>
            <a:chExt cx="3489962" cy="1005840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79B53991-0C8B-3024-CA23-1F603DB653EF}"/>
                </a:ext>
              </a:extLst>
            </p:cNvPr>
            <p:cNvSpPr txBox="1"/>
            <p:nvPr/>
          </p:nvSpPr>
          <p:spPr>
            <a:xfrm>
              <a:off x="5569844" y="4376111"/>
              <a:ext cx="2377440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indent="0">
                <a:buNone/>
              </a:pPr>
              <a:r>
                <a:rPr lang="en-US" sz="1000" b="1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Shailesh Mishra</a:t>
              </a:r>
              <a:endParaRPr lang="en-US" sz="1000" b="1" dirty="0"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MPA in Development Practice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/>
                  <a:cs typeface="Arial"/>
                </a:rPr>
                <a:t>CKI Fellow</a:t>
              </a:r>
              <a:endParaRPr lang="en-US" sz="1000" dirty="0"/>
            </a:p>
          </p:txBody>
        </p:sp>
        <p:pic>
          <p:nvPicPr>
            <p:cNvPr id="32" name="Picture 31">
              <a:extLst>
                <a:ext uri="{FF2B5EF4-FFF2-40B4-BE49-F238E27FC236}">
                  <a16:creationId xmlns:a16="http://schemas.microsoft.com/office/drawing/2014/main" id="{C54B1A03-3E10-420C-658D-B21629B2CAE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4457322" y="4304078"/>
              <a:ext cx="1005840" cy="1005840"/>
            </a:xfrm>
            <a:prstGeom prst="ellipse">
              <a:avLst/>
            </a:prstGeom>
          </p:spPr>
        </p:pic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F1A14D64-E25C-69D8-5749-549A7F5F6B9C}"/>
              </a:ext>
            </a:extLst>
          </p:cNvPr>
          <p:cNvGrpSpPr/>
          <p:nvPr/>
        </p:nvGrpSpPr>
        <p:grpSpPr>
          <a:xfrm>
            <a:off x="8129437" y="4304078"/>
            <a:ext cx="3482338" cy="1005840"/>
            <a:chOff x="8129437" y="4304078"/>
            <a:chExt cx="3482338" cy="1005840"/>
          </a:xfrm>
        </p:grpSpPr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5806BFF7-301B-9719-2E80-76D4FA18C6D9}"/>
                </a:ext>
              </a:extLst>
            </p:cNvPr>
            <p:cNvSpPr/>
            <p:nvPr/>
          </p:nvSpPr>
          <p:spPr bwMode="gray">
            <a:xfrm>
              <a:off x="8129437" y="4304078"/>
              <a:ext cx="1005840" cy="1005840"/>
            </a:xfrm>
            <a:prstGeom prst="ellipse">
              <a:avLst/>
            </a:prstGeom>
            <a:blipFill dpi="0" rotWithShape="1">
              <a:blip r:embed="rId6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E409D183-4401-0253-62D7-A65786402FFF}"/>
                </a:ext>
              </a:extLst>
            </p:cNvPr>
            <p:cNvSpPr txBox="1"/>
            <p:nvPr/>
          </p:nvSpPr>
          <p:spPr>
            <a:xfrm>
              <a:off x="9207167" y="4453055"/>
              <a:ext cx="2404608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Adele </a:t>
              </a:r>
              <a:r>
                <a:rPr kumimoji="0" lang="en-US" sz="1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Teh</a:t>
              </a:r>
              <a:endPara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Times New Roman" panose="02020603050405020304" pitchFamily="18" charset="0"/>
                <a:cs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Master of Business Administration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rPr>
                <a:t>CKI Fellow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A9541BBE-D497-C89C-7DC5-DE8AD37D47A1}"/>
              </a:ext>
            </a:extLst>
          </p:cNvPr>
          <p:cNvGrpSpPr/>
          <p:nvPr/>
        </p:nvGrpSpPr>
        <p:grpSpPr>
          <a:xfrm>
            <a:off x="4457322" y="3245978"/>
            <a:ext cx="5086533" cy="1005840"/>
            <a:chOff x="4457322" y="3245978"/>
            <a:chExt cx="5086533" cy="1005840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EEC82EE-51F2-AFC7-0803-C124B73E8517}"/>
                </a:ext>
              </a:extLst>
            </p:cNvPr>
            <p:cNvSpPr txBox="1">
              <a:spLocks/>
            </p:cNvSpPr>
            <p:nvPr/>
          </p:nvSpPr>
          <p:spPr>
            <a:xfrm>
              <a:off x="5569844" y="3394955"/>
              <a:ext cx="3974011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indent="0">
                <a:buNone/>
              </a:pPr>
              <a:r>
                <a:rPr lang="en-US" sz="1000" b="1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Nicolás Herrera </a:t>
              </a:r>
              <a:r>
                <a:rPr lang="en-US" sz="1000" b="1" dirty="0" err="1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Isaza</a:t>
              </a:r>
              <a:endParaRPr lang="en-US" sz="1000" b="1" dirty="0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MS in Sustainability Management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CKI Fellow</a:t>
              </a:r>
              <a:endParaRPr lang="en-US" sz="1000" dirty="0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  <a:hlinkClick r:id="rId7"/>
              </a:endParaRP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9D26B8C1-AF59-D2F4-0120-164659F19C36}"/>
                </a:ext>
              </a:extLst>
            </p:cNvPr>
            <p:cNvSpPr/>
            <p:nvPr/>
          </p:nvSpPr>
          <p:spPr bwMode="gray">
            <a:xfrm>
              <a:off x="4457322" y="3245978"/>
              <a:ext cx="1005840" cy="1005840"/>
            </a:xfrm>
            <a:prstGeom prst="ellipse">
              <a:avLst/>
            </a:prstGeom>
            <a:blipFill dpi="0" rotWithShape="1">
              <a:blip r:embed="rId8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bg2"/>
                </a:solidFill>
              </a:endParaRP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F21E2F19-080E-F494-3EF2-44D03B3FB3B2}"/>
              </a:ext>
            </a:extLst>
          </p:cNvPr>
          <p:cNvGrpSpPr/>
          <p:nvPr/>
        </p:nvGrpSpPr>
        <p:grpSpPr>
          <a:xfrm>
            <a:off x="414475" y="5374162"/>
            <a:ext cx="3955977" cy="1008000"/>
            <a:chOff x="414475" y="5374162"/>
            <a:chExt cx="3955977" cy="1008000"/>
          </a:xfrm>
        </p:grpSpPr>
        <p:pic>
          <p:nvPicPr>
            <p:cNvPr id="40" name="Picture 2" descr="Profile photo of Hoshi Ogawa">
              <a:extLst>
                <a:ext uri="{FF2B5EF4-FFF2-40B4-BE49-F238E27FC236}">
                  <a16:creationId xmlns:a16="http://schemas.microsoft.com/office/drawing/2014/main" id="{F9EEF6F3-4163-9D89-B53F-D527B34A9549}"/>
                </a:ext>
              </a:extLst>
            </p:cNvPr>
            <p:cNvPicPr>
              <a:picLocks noChangeArrowheads="1"/>
            </p:cNvPicPr>
            <p:nvPr/>
          </p:nvPicPr>
          <p:blipFill rotWithShape="1">
            <a:blip r:embed="rId9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414475" y="5374162"/>
              <a:ext cx="1008000" cy="1008000"/>
            </a:xfrm>
            <a:prstGeom prst="ellipse">
              <a:avLst/>
            </a:prstGeom>
            <a:ln w="9525" cap="rnd"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321B2265-5170-6007-36E3-DBD9D021970B}"/>
                </a:ext>
              </a:extLst>
            </p:cNvPr>
            <p:cNvSpPr txBox="1"/>
            <p:nvPr/>
          </p:nvSpPr>
          <p:spPr>
            <a:xfrm>
              <a:off x="1532612" y="5524219"/>
              <a:ext cx="2837840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indent="0">
                <a:buNone/>
              </a:pPr>
              <a:r>
                <a:rPr lang="en-US" sz="1000" b="1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Hoshi Ogawa</a:t>
              </a:r>
              <a:endParaRPr lang="en-US" sz="1000" dirty="0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Master of Business Administration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/>
                  <a:cs typeface="Arial"/>
                </a:rPr>
                <a:t>CKI Fellow</a:t>
              </a:r>
              <a:endParaRPr lang="en-US" sz="1000" dirty="0"/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13B93CEE-73BE-D3E0-FCEB-03B0EC031FD6}"/>
              </a:ext>
            </a:extLst>
          </p:cNvPr>
          <p:cNvGrpSpPr/>
          <p:nvPr/>
        </p:nvGrpSpPr>
        <p:grpSpPr>
          <a:xfrm>
            <a:off x="4451707" y="5374162"/>
            <a:ext cx="5390838" cy="1008000"/>
            <a:chOff x="4451707" y="5374162"/>
            <a:chExt cx="5390838" cy="1008000"/>
          </a:xfrm>
        </p:grpSpPr>
        <p:pic>
          <p:nvPicPr>
            <p:cNvPr id="43" name="Picture 10" descr="Profile photo of Hassan Riaz">
              <a:extLst>
                <a:ext uri="{FF2B5EF4-FFF2-40B4-BE49-F238E27FC236}">
                  <a16:creationId xmlns:a16="http://schemas.microsoft.com/office/drawing/2014/main" id="{9D37C30D-E1BA-75B3-0FC2-CED0E32F46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51707" y="5374162"/>
              <a:ext cx="1008000" cy="1008000"/>
            </a:xfrm>
            <a:prstGeom prst="ellipse">
              <a:avLst/>
            </a:prstGeom>
            <a:ln w="9525" cap="rnd"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1F766941-4B84-E922-0F72-50552075DF54}"/>
                </a:ext>
              </a:extLst>
            </p:cNvPr>
            <p:cNvSpPr txBox="1"/>
            <p:nvPr/>
          </p:nvSpPr>
          <p:spPr>
            <a:xfrm>
              <a:off x="5569844" y="5524219"/>
              <a:ext cx="4272701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indent="0">
                <a:buNone/>
              </a:pPr>
              <a:r>
                <a:rPr lang="en-US" sz="1000" b="1" dirty="0"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Hassan Riaz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Master of Business Administration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/>
                  <a:cs typeface="Arial"/>
                </a:rPr>
                <a:t>CKI Fellow</a:t>
              </a:r>
              <a:endParaRPr lang="en-US" sz="1000" dirty="0"/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CF3A3E31-7359-C5D9-A5C7-1AF1AFFCDB2F}"/>
              </a:ext>
            </a:extLst>
          </p:cNvPr>
          <p:cNvGrpSpPr/>
          <p:nvPr/>
        </p:nvGrpSpPr>
        <p:grpSpPr>
          <a:xfrm>
            <a:off x="430213" y="1818063"/>
            <a:ext cx="3505698" cy="1005840"/>
            <a:chOff x="8241210" y="2739390"/>
            <a:chExt cx="3505698" cy="1005840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9FA773D1-9219-A9AF-2ACC-8D95BDE465D7}"/>
                </a:ext>
              </a:extLst>
            </p:cNvPr>
            <p:cNvSpPr txBox="1"/>
            <p:nvPr/>
          </p:nvSpPr>
          <p:spPr>
            <a:xfrm>
              <a:off x="9342300" y="2888367"/>
              <a:ext cx="2404608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Soraya van Beek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Master of Business Administration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rPr>
                <a:t>CKI Fellow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pic>
          <p:nvPicPr>
            <p:cNvPr id="47" name="Picture 2" descr="Soraya Dewi Ambarsari Van Beek Profile">
              <a:extLst>
                <a:ext uri="{FF2B5EF4-FFF2-40B4-BE49-F238E27FC236}">
                  <a16:creationId xmlns:a16="http://schemas.microsoft.com/office/drawing/2014/main" id="{F6ADBEFF-68DC-D820-AEE9-6DF7A43260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41210" y="2739390"/>
              <a:ext cx="1005840" cy="1005840"/>
            </a:xfrm>
            <a:prstGeom prst="ellipse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7F580722-ECBC-BCBC-9322-06A707B07108}"/>
              </a:ext>
            </a:extLst>
          </p:cNvPr>
          <p:cNvGrpSpPr/>
          <p:nvPr/>
        </p:nvGrpSpPr>
        <p:grpSpPr>
          <a:xfrm>
            <a:off x="4451707" y="1818063"/>
            <a:ext cx="3522745" cy="1005840"/>
            <a:chOff x="8241210" y="2739390"/>
            <a:chExt cx="3522745" cy="1005840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2BC83AAA-1534-52A0-8991-7C71CCE46058}"/>
                </a:ext>
              </a:extLst>
            </p:cNvPr>
            <p:cNvSpPr txBox="1"/>
            <p:nvPr/>
          </p:nvSpPr>
          <p:spPr>
            <a:xfrm>
              <a:off x="9359347" y="2888367"/>
              <a:ext cx="2404608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Camilo Avilés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MS in Sustainability Management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rPr>
                <a:t>CKI Fellow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pic>
          <p:nvPicPr>
            <p:cNvPr id="64" name="Picture 2">
              <a:extLst>
                <a:ext uri="{FF2B5EF4-FFF2-40B4-BE49-F238E27FC236}">
                  <a16:creationId xmlns:a16="http://schemas.microsoft.com/office/drawing/2014/main" id="{E1D0383B-CF8F-9FC6-A952-04DFEA6E2C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8241210" y="2739390"/>
              <a:ext cx="1005840" cy="1005840"/>
            </a:xfrm>
            <a:prstGeom prst="ellipse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666006981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Picture Placeholder 12" descr="A person with dark hair wearing a black jacket&#10;&#10;AI-generated content may be incorrect.">
            <a:extLst>
              <a:ext uri="{FF2B5EF4-FFF2-40B4-BE49-F238E27FC236}">
                <a16:creationId xmlns:a16="http://schemas.microsoft.com/office/drawing/2014/main" id="{467E12E4-ED41-7991-8526-AF870C671A1B}"/>
              </a:ext>
            </a:extLst>
          </p:cNvPr>
          <p:cNvPicPr>
            <a:picLocks noGrp="1" noChangeAspect="1"/>
          </p:cNvPicPr>
          <p:nvPr>
            <p:ph type="pic" sz="quarter" idx="4294967295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208713" y="3044825"/>
            <a:ext cx="914400" cy="914400"/>
          </a:xfrm>
          <a:prstGeom prst="ellipse">
            <a:avLst/>
          </a:prstGeom>
        </p:spPr>
      </p:pic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67C0526-913D-5A27-E69F-4541D68FF9D9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7443127" y="3045360"/>
            <a:ext cx="3886200" cy="914400"/>
          </a:xfrm>
        </p:spPr>
        <p:txBody>
          <a:bodyPr anchor="ctr"/>
          <a:lstStyle/>
          <a:p>
            <a:pPr marL="0" indent="0">
              <a:buNone/>
            </a:pPr>
            <a:r>
              <a:rPr lang="en-US" sz="1200" b="1" dirty="0"/>
              <a:t>Shiho Kawashima</a:t>
            </a:r>
          </a:p>
          <a:p>
            <a:pPr marL="0" indent="0">
              <a:buNone/>
            </a:pPr>
            <a:r>
              <a:rPr lang="en-US" sz="1200" b="0" i="0" dirty="0">
                <a:solidFill>
                  <a:srgbClr val="181A1C"/>
                </a:solidFill>
                <a:effectLst/>
              </a:rPr>
              <a:t>Associate Professor of Civil Engineering and Engineering Mechanics, Columbia University</a:t>
            </a:r>
          </a:p>
        </p:txBody>
      </p:sp>
      <p:pic>
        <p:nvPicPr>
          <p:cNvPr id="15" name="Picture Placeholder 14" descr="A person smiling at camera&#10;&#10;AI-generated content may be incorrect.">
            <a:extLst>
              <a:ext uri="{FF2B5EF4-FFF2-40B4-BE49-F238E27FC236}">
                <a16:creationId xmlns:a16="http://schemas.microsoft.com/office/drawing/2014/main" id="{A3162696-373A-99CD-36C5-3B5BD99980E8}"/>
              </a:ext>
            </a:extLst>
          </p:cNvPr>
          <p:cNvPicPr>
            <a:picLocks noGrp="1" noChangeAspect="1"/>
          </p:cNvPicPr>
          <p:nvPr>
            <p:ph type="pic" sz="quarter" idx="4294967295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208713" y="4176713"/>
            <a:ext cx="914400" cy="914400"/>
          </a:xfrm>
          <a:prstGeom prst="ellipse">
            <a:avLst/>
          </a:prstGeom>
        </p:spPr>
      </p:pic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0B4B60FE-2ADA-3300-B897-3EB1AED4EA3D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7443126" y="4176189"/>
            <a:ext cx="4005923" cy="914400"/>
          </a:xfrm>
        </p:spPr>
        <p:txBody>
          <a:bodyPr anchor="ctr"/>
          <a:lstStyle/>
          <a:p>
            <a:pPr marL="0" indent="0">
              <a:buNone/>
            </a:pPr>
            <a:r>
              <a:rPr lang="en-US" sz="1200" b="1" dirty="0"/>
              <a:t>Kimberly E. Kurtis</a:t>
            </a:r>
          </a:p>
          <a:p>
            <a:pPr marL="0" indent="0">
              <a:buNone/>
            </a:pPr>
            <a:r>
              <a:rPr lang="en-US" sz="1200" dirty="0"/>
              <a:t>Associate Dean of Faculty Development &amp; Scholarship, Engineering, Georgia Institute of Technology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D11B0E8D-CFF7-0984-35CB-2EF18A13C065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r>
              <a:rPr lang="en-US" dirty="0"/>
              <a:t>CKI Cement Staff, Faculty, and Advisors</a:t>
            </a:r>
          </a:p>
        </p:txBody>
      </p:sp>
      <p:pic>
        <p:nvPicPr>
          <p:cNvPr id="3" name="Picture Placeholder 14">
            <a:extLst>
              <a:ext uri="{FF2B5EF4-FFF2-40B4-BE49-F238E27FC236}">
                <a16:creationId xmlns:a16="http://schemas.microsoft.com/office/drawing/2014/main" id="{2E7D5CFF-7867-C70C-35DF-4A35BEF5937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34963" y="4176713"/>
            <a:ext cx="914400" cy="914400"/>
          </a:xfrm>
          <a:prstGeom prst="ellipse">
            <a:avLst/>
          </a:prstGeom>
        </p:spPr>
      </p:pic>
      <p:sp>
        <p:nvSpPr>
          <p:cNvPr id="4" name="Text Placeholder 7">
            <a:extLst>
              <a:ext uri="{FF2B5EF4-FFF2-40B4-BE49-F238E27FC236}">
                <a16:creationId xmlns:a16="http://schemas.microsoft.com/office/drawing/2014/main" id="{350B1C95-8094-DCAD-547F-78754074571C}"/>
              </a:ext>
            </a:extLst>
          </p:cNvPr>
          <p:cNvSpPr txBox="1">
            <a:spLocks/>
          </p:cNvSpPr>
          <p:nvPr/>
        </p:nvSpPr>
        <p:spPr>
          <a:xfrm>
            <a:off x="1569376" y="4176189"/>
            <a:ext cx="4005923" cy="91440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-182880">
              <a:buNone/>
            </a:pPr>
            <a:r>
              <a:rPr lang="en-US" sz="1200" b="1" dirty="0"/>
              <a:t>Pia Doris Morrow</a:t>
            </a:r>
          </a:p>
          <a:p>
            <a:pPr marL="0" indent="-182880">
              <a:buNone/>
            </a:pPr>
            <a:r>
              <a:rPr lang="en-US" sz="1200" dirty="0"/>
              <a:t>M.S. in Sustainability Management</a:t>
            </a:r>
          </a:p>
          <a:p>
            <a:pPr marL="0" indent="-182880">
              <a:buNone/>
            </a:pPr>
            <a:r>
              <a:rPr lang="en-US" sz="1200" dirty="0"/>
              <a:t>Staff Associate</a:t>
            </a:r>
          </a:p>
          <a:p>
            <a:pPr marL="0" indent="-182880">
              <a:buNone/>
            </a:pPr>
            <a:r>
              <a:rPr lang="en-US" sz="1200" dirty="0">
                <a:hlinkClick r:id="rId5"/>
              </a:rPr>
              <a:t>pm3346@columbia.edu</a:t>
            </a:r>
            <a:endParaRPr lang="en-US" sz="1200" dirty="0"/>
          </a:p>
        </p:txBody>
      </p:sp>
      <p:pic>
        <p:nvPicPr>
          <p:cNvPr id="5" name="Picture Placeholder 14">
            <a:extLst>
              <a:ext uri="{FF2B5EF4-FFF2-40B4-BE49-F238E27FC236}">
                <a16:creationId xmlns:a16="http://schemas.microsoft.com/office/drawing/2014/main" id="{BAFDC251-B27F-C528-0E3A-02D9A327DAC2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34963" y="5307542"/>
            <a:ext cx="914400" cy="914400"/>
          </a:xfrm>
          <a:prstGeom prst="ellipse">
            <a:avLst/>
          </a:prstGeom>
        </p:spPr>
      </p:pic>
      <p:sp>
        <p:nvSpPr>
          <p:cNvPr id="7" name="Text Placeholder 7">
            <a:extLst>
              <a:ext uri="{FF2B5EF4-FFF2-40B4-BE49-F238E27FC236}">
                <a16:creationId xmlns:a16="http://schemas.microsoft.com/office/drawing/2014/main" id="{9FD2FF93-569F-EAA5-83E2-B8886DA91CD1}"/>
              </a:ext>
            </a:extLst>
          </p:cNvPr>
          <p:cNvSpPr txBox="1">
            <a:spLocks/>
          </p:cNvSpPr>
          <p:nvPr/>
        </p:nvSpPr>
        <p:spPr>
          <a:xfrm>
            <a:off x="1569376" y="5307018"/>
            <a:ext cx="4005923" cy="91440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200" b="1" dirty="0"/>
              <a:t>Selen </a:t>
            </a:r>
            <a:r>
              <a:rPr lang="en-GT" sz="1200" b="1" dirty="0"/>
              <a:t>Bilgin Olmez</a:t>
            </a:r>
            <a:endParaRPr lang="en-US" sz="1200" b="1" dirty="0"/>
          </a:p>
          <a:p>
            <a:pPr marL="0" indent="-182880">
              <a:buNone/>
            </a:pPr>
            <a:r>
              <a:rPr lang="en-US" sz="1200" dirty="0"/>
              <a:t>M.S. in Sustainability Management</a:t>
            </a:r>
          </a:p>
          <a:p>
            <a:pPr marL="0" indent="-182880">
              <a:buNone/>
            </a:pPr>
            <a:r>
              <a:rPr lang="en-US" sz="1200" dirty="0"/>
              <a:t>Staff Associate</a:t>
            </a:r>
            <a:br>
              <a:rPr lang="en-US" sz="1200" dirty="0"/>
            </a:br>
            <a:r>
              <a:rPr lang="en-GT" sz="1200" u="sng" dirty="0">
                <a:hlinkClick r:id="rId7"/>
              </a:rPr>
              <a:t>sb5151@columbia.edu</a:t>
            </a:r>
            <a:endParaRPr lang="en-US" sz="1200" dirty="0"/>
          </a:p>
        </p:txBody>
      </p:sp>
    </p:spTree>
    <p:extLst>
      <p:ext uri="{BB962C8B-B14F-4D97-AF65-F5344CB8AC3E}">
        <p14:creationId xmlns:p14="http://schemas.microsoft.com/office/powerpoint/2010/main" val="2868617976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/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0059412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592" imgH="591" progId="TCLayout.ActiveDocument.1">
                  <p:embed/>
                </p:oleObj>
              </mc:Choice>
              <mc:Fallback>
                <p:oleObj name="think-cell Slide" r:id="rId4" imgW="592" imgH="591" progId="TCLayout.ActiveDocument.1">
                  <p:embed/>
                  <p:pic>
                    <p:nvPicPr>
                      <p:cNvPr id="7" name="think-cell data - do not delete" hidden="1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1"/>
          <p:cNvSpPr/>
          <p:nvPr/>
        </p:nvSpPr>
        <p:spPr bwMode="gray">
          <a:xfrm>
            <a:off x="6915150" y="6306312"/>
            <a:ext cx="2752725" cy="533400"/>
          </a:xfrm>
          <a:prstGeom prst="rect">
            <a:avLst/>
          </a:prstGeom>
          <a:solidFill>
            <a:srgbClr val="687078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76D14643-61BE-D924-6ADA-A24F92BA4829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615950" y="4764088"/>
            <a:ext cx="9421813" cy="1065212"/>
          </a:xfrm>
        </p:spPr>
        <p:txBody>
          <a:bodyPr vert="horz" rIns="91440"/>
          <a:lstStyle/>
          <a:p>
            <a:r>
              <a:rPr lang="en-US" dirty="0">
                <a:solidFill>
                  <a:schemeClr val="bg1"/>
                </a:solidFill>
              </a:rPr>
              <a:t>Appendix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71482178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4774400D-B5F8-0AD1-8F21-8423A369333F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910050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74" imgW="592" imgH="591" progId="TCLayout.ActiveDocument.1">
                  <p:embed/>
                </p:oleObj>
              </mc:Choice>
              <mc:Fallback>
                <p:oleObj name="think-cell Slide" r:id="rId74" imgW="592" imgH="591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774400D-B5F8-0AD1-8F21-8423A369333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EBC54925-1F1C-251A-8BCB-7B9401D152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/>
              <a:t>China has dominated cement production for the past decade, but share expected to decline while emerging markets’ demand grows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9F09124F-5A63-EBB4-7F0B-1A214F41134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  <a:latin typeface="Arial"/>
              </a:rPr>
              <a:t>China’s production share peaked in 2013, then dipped below 50% of global in 2023 for the first time in 15 years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A1C4B937-02EF-42D6-71C6-0C4A6DD73D3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  <a:latin typeface="Arial"/>
              </a:rPr>
              <a:t>Demand from emerging markets, led by Sub-Saharan Africa and India, is expected to increase sharply</a:t>
            </a: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8826299-4796-C7F1-AECE-799300EE8EFE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192365183"/>
              </p:ext>
            </p:extLst>
          </p:nvPr>
        </p:nvGraphicFramePr>
        <p:xfrm>
          <a:off x="338138" y="2827338"/>
          <a:ext cx="4291012" cy="33988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6"/>
          </a:graphicData>
        </a:graphic>
      </p:graphicFrame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E444C600-9CBE-149C-2665-0BAE546EFB05}"/>
              </a:ext>
            </a:extLst>
          </p:cNvPr>
          <p:cNvCxnSpPr/>
          <p:nvPr>
            <p:custDataLst>
              <p:tags r:id="rId3"/>
            </p:custDataLst>
          </p:nvPr>
        </p:nvCxnSpPr>
        <p:spPr bwMode="auto">
          <a:xfrm>
            <a:off x="4322763" y="3389313"/>
            <a:ext cx="41275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15" name="Straight Connector 1314">
            <a:extLst>
              <a:ext uri="{FF2B5EF4-FFF2-40B4-BE49-F238E27FC236}">
                <a16:creationId xmlns:a16="http://schemas.microsoft.com/office/drawing/2014/main" id="{0A3FDB97-2361-49E1-33A3-70163DBDF71A}"/>
              </a:ext>
            </a:extLst>
          </p:cNvPr>
          <p:cNvCxnSpPr/>
          <p:nvPr>
            <p:custDataLst>
              <p:tags r:id="rId4"/>
            </p:custDataLst>
          </p:nvPr>
        </p:nvCxnSpPr>
        <p:spPr bwMode="auto">
          <a:xfrm>
            <a:off x="4608513" y="3389313"/>
            <a:ext cx="155575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38" name="Straight Connector 1337">
            <a:extLst>
              <a:ext uri="{FF2B5EF4-FFF2-40B4-BE49-F238E27FC236}">
                <a16:creationId xmlns:a16="http://schemas.microsoft.com/office/drawing/2014/main" id="{ACE83703-6B28-7D78-86D5-01B7F5530170}"/>
              </a:ext>
            </a:extLst>
          </p:cNvPr>
          <p:cNvCxnSpPr/>
          <p:nvPr>
            <p:custDataLst>
              <p:tags r:id="rId5"/>
            </p:custDataLst>
          </p:nvPr>
        </p:nvCxnSpPr>
        <p:spPr bwMode="auto">
          <a:xfrm>
            <a:off x="4356100" y="3541713"/>
            <a:ext cx="793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FC814578-3620-561A-1B59-635F342063B6}"/>
              </a:ext>
            </a:extLst>
          </p:cNvPr>
          <p:cNvCxnSpPr/>
          <p:nvPr>
            <p:custDataLst>
              <p:tags r:id="rId6"/>
            </p:custDataLst>
          </p:nvPr>
        </p:nvCxnSpPr>
        <p:spPr bwMode="auto">
          <a:xfrm>
            <a:off x="4608513" y="3541713"/>
            <a:ext cx="155575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84" name="Straight Connector 1283">
            <a:extLst>
              <a:ext uri="{FF2B5EF4-FFF2-40B4-BE49-F238E27FC236}">
                <a16:creationId xmlns:a16="http://schemas.microsoft.com/office/drawing/2014/main" id="{4981356C-A6B3-80B6-612F-897869BC7645}"/>
              </a:ext>
            </a:extLst>
          </p:cNvPr>
          <p:cNvCxnSpPr/>
          <p:nvPr>
            <p:custDataLst>
              <p:tags r:id="rId7"/>
            </p:custDataLst>
          </p:nvPr>
        </p:nvCxnSpPr>
        <p:spPr bwMode="auto">
          <a:xfrm>
            <a:off x="4721225" y="3386138"/>
            <a:ext cx="0" cy="158750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82" name="Straight Connector 1281">
            <a:extLst>
              <a:ext uri="{FF2B5EF4-FFF2-40B4-BE49-F238E27FC236}">
                <a16:creationId xmlns:a16="http://schemas.microsoft.com/office/drawing/2014/main" id="{5E0F359D-B96D-B83C-B6E2-D959DAC155BE}"/>
              </a:ext>
            </a:extLst>
          </p:cNvPr>
          <p:cNvCxnSpPr/>
          <p:nvPr>
            <p:custDataLst>
              <p:tags r:id="rId8"/>
            </p:custDataLst>
          </p:nvPr>
        </p:nvCxnSpPr>
        <p:spPr bwMode="auto">
          <a:xfrm>
            <a:off x="1477963" y="3389313"/>
            <a:ext cx="258763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14" name="Straight Connector 1313">
            <a:extLst>
              <a:ext uri="{FF2B5EF4-FFF2-40B4-BE49-F238E27FC236}">
                <a16:creationId xmlns:a16="http://schemas.microsoft.com/office/drawing/2014/main" id="{C61DD8F4-7472-F235-69D0-36CED08AB9DD}"/>
              </a:ext>
            </a:extLst>
          </p:cNvPr>
          <p:cNvCxnSpPr/>
          <p:nvPr>
            <p:custDataLst>
              <p:tags r:id="rId9"/>
            </p:custDataLst>
          </p:nvPr>
        </p:nvCxnSpPr>
        <p:spPr bwMode="auto">
          <a:xfrm>
            <a:off x="1981200" y="3389313"/>
            <a:ext cx="33178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18" name="Straight Connector 1317">
            <a:extLst>
              <a:ext uri="{FF2B5EF4-FFF2-40B4-BE49-F238E27FC236}">
                <a16:creationId xmlns:a16="http://schemas.microsoft.com/office/drawing/2014/main" id="{0DD77D4F-DB6D-DA80-0AF7-A5DE4546565A}"/>
              </a:ext>
            </a:extLst>
          </p:cNvPr>
          <p:cNvCxnSpPr/>
          <p:nvPr>
            <p:custDataLst>
              <p:tags r:id="rId10"/>
            </p:custDataLst>
          </p:nvPr>
        </p:nvCxnSpPr>
        <p:spPr bwMode="auto">
          <a:xfrm>
            <a:off x="2557463" y="3389313"/>
            <a:ext cx="33178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19" name="Straight Connector 1318">
            <a:extLst>
              <a:ext uri="{FF2B5EF4-FFF2-40B4-BE49-F238E27FC236}">
                <a16:creationId xmlns:a16="http://schemas.microsoft.com/office/drawing/2014/main" id="{DB5FF240-AB05-7CAF-9968-8F30E2CC7115}"/>
              </a:ext>
            </a:extLst>
          </p:cNvPr>
          <p:cNvCxnSpPr/>
          <p:nvPr>
            <p:custDataLst>
              <p:tags r:id="rId11"/>
            </p:custDataLst>
          </p:nvPr>
        </p:nvCxnSpPr>
        <p:spPr bwMode="auto">
          <a:xfrm>
            <a:off x="3133725" y="3389313"/>
            <a:ext cx="33178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22" name="Straight Connector 1321">
            <a:extLst>
              <a:ext uri="{FF2B5EF4-FFF2-40B4-BE49-F238E27FC236}">
                <a16:creationId xmlns:a16="http://schemas.microsoft.com/office/drawing/2014/main" id="{EEC6C4D5-001B-915A-0AEF-A776644AFF6B}"/>
              </a:ext>
            </a:extLst>
          </p:cNvPr>
          <p:cNvCxnSpPr/>
          <p:nvPr>
            <p:custDataLst>
              <p:tags r:id="rId12"/>
            </p:custDataLst>
          </p:nvPr>
        </p:nvCxnSpPr>
        <p:spPr bwMode="auto">
          <a:xfrm>
            <a:off x="3709987" y="3389313"/>
            <a:ext cx="29368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25" name="Straight Connector 1024">
            <a:extLst>
              <a:ext uri="{FF2B5EF4-FFF2-40B4-BE49-F238E27FC236}">
                <a16:creationId xmlns:a16="http://schemas.microsoft.com/office/drawing/2014/main" id="{9C959E95-7B48-AD9C-9442-EEA312B9A098}"/>
              </a:ext>
            </a:extLst>
          </p:cNvPr>
          <p:cNvCxnSpPr/>
          <p:nvPr>
            <p:custDataLst>
              <p:tags r:id="rId13"/>
            </p:custDataLst>
          </p:nvPr>
        </p:nvCxnSpPr>
        <p:spPr bwMode="auto">
          <a:xfrm flipH="1" flipV="1">
            <a:off x="850900" y="3089275"/>
            <a:ext cx="65088" cy="53975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78" name="Straight Connector 977">
            <a:extLst>
              <a:ext uri="{FF2B5EF4-FFF2-40B4-BE49-F238E27FC236}">
                <a16:creationId xmlns:a16="http://schemas.microsoft.com/office/drawing/2014/main" id="{B1CA89EA-3F8C-8E06-D17F-3C51B95747C0}"/>
              </a:ext>
            </a:extLst>
          </p:cNvPr>
          <p:cNvCxnSpPr>
            <a:cxnSpLocks/>
          </p:cNvCxnSpPr>
          <p:nvPr>
            <p:custDataLst>
              <p:tags r:id="rId14"/>
            </p:custDataLst>
          </p:nvPr>
        </p:nvCxnSpPr>
        <p:spPr bwMode="auto">
          <a:xfrm flipH="1" flipV="1">
            <a:off x="850900" y="3143251"/>
            <a:ext cx="65088" cy="80963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91" name="Straight Connector 990">
            <a:extLst>
              <a:ext uri="{FF2B5EF4-FFF2-40B4-BE49-F238E27FC236}">
                <a16:creationId xmlns:a16="http://schemas.microsoft.com/office/drawing/2014/main" id="{75599D34-B6BE-BC01-52BC-2B4C7CFC8C8E}"/>
              </a:ext>
            </a:extLst>
          </p:cNvPr>
          <p:cNvCxnSpPr/>
          <p:nvPr>
            <p:custDataLst>
              <p:tags r:id="rId15"/>
            </p:custDataLst>
          </p:nvPr>
        </p:nvCxnSpPr>
        <p:spPr bwMode="auto">
          <a:xfrm flipH="1" flipV="1">
            <a:off x="4305300" y="3092449"/>
            <a:ext cx="65088" cy="5080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81" name="Straight Connector 980">
            <a:extLst>
              <a:ext uri="{FF2B5EF4-FFF2-40B4-BE49-F238E27FC236}">
                <a16:creationId xmlns:a16="http://schemas.microsoft.com/office/drawing/2014/main" id="{A33AA286-DE4D-E9CC-0F39-A7F0BCA0E6AA}"/>
              </a:ext>
            </a:extLst>
          </p:cNvPr>
          <p:cNvCxnSpPr>
            <a:cxnSpLocks/>
          </p:cNvCxnSpPr>
          <p:nvPr>
            <p:custDataLst>
              <p:tags r:id="rId16"/>
            </p:custDataLst>
          </p:nvPr>
        </p:nvCxnSpPr>
        <p:spPr bwMode="auto">
          <a:xfrm flipH="1" flipV="1">
            <a:off x="4305300" y="3152775"/>
            <a:ext cx="65088" cy="150813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88" name="Straight Connector 987">
            <a:extLst>
              <a:ext uri="{FF2B5EF4-FFF2-40B4-BE49-F238E27FC236}">
                <a16:creationId xmlns:a16="http://schemas.microsoft.com/office/drawing/2014/main" id="{507CE2D8-11CA-C5B0-963B-C371A2AFAB4A}"/>
              </a:ext>
            </a:extLst>
          </p:cNvPr>
          <p:cNvCxnSpPr/>
          <p:nvPr>
            <p:custDataLst>
              <p:tags r:id="rId17"/>
            </p:custDataLst>
          </p:nvPr>
        </p:nvCxnSpPr>
        <p:spPr bwMode="auto">
          <a:xfrm flipH="1" flipV="1">
            <a:off x="4305300" y="3224213"/>
            <a:ext cx="65088" cy="16033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 useBgFill="1">
        <p:nvSpPr>
          <p:cNvPr id="136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915988" y="3224213"/>
            <a:ext cx="231775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638BB7B3-9C8C-420E-9B00-D534F281ECC0}" type="datetime'''2''''''''''''%'''''''''''''''''''''">
              <a:rPr lang="en-US" altLang="en-US" sz="105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2%</a:t>
            </a:fld>
            <a:endParaRPr lang="en-US" sz="105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B6089B54-BFDE-5967-8DBE-373954D69142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auto">
          <a:xfrm>
            <a:off x="552450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E9E5E91-E0CB-4AFE-A8B7-19C6819D361B}" type="datetime'''''''''''''20''''''''''''1''''''''''''''1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2011</a:t>
            </a:fld>
            <a:endParaRPr lang="en-US" sz="1050"/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1013B8C7-7373-FA7B-E208-8B9850B29AE6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auto">
          <a:xfrm>
            <a:off x="1128713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8290C5D-6A5A-4342-94BC-935CBE32AEBD}" type="datetime'''''''''''''2''''0''1''3''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2013</a:t>
            </a:fld>
            <a:endParaRPr lang="en-US" sz="1050"/>
          </a:p>
        </p:txBody>
      </p:sp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0DE619A6-41D7-8BD1-598A-3ADA3A5F5720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auto">
          <a:xfrm>
            <a:off x="1703388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C40FD06-1BEA-4C22-8123-D01C4C84C086}" type="datetime'''''''''''''''''''2''''''''''0''1''5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2015</a:t>
            </a:fld>
            <a:endParaRPr lang="en-US" sz="1050"/>
          </a:p>
        </p:txBody>
      </p: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1F59E159-522A-F0AB-3E79-54F07B8E55C2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auto">
          <a:xfrm>
            <a:off x="2279650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87A7203-3440-43BB-9124-4BA8D699643F}" type="datetime'''''''''2''0''''''''''''''1''''''''''''''''''7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2017</a:t>
            </a:fld>
            <a:endParaRPr lang="en-US" sz="1050"/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AA1B5744-1266-5213-B8C4-1590C0BAD8EA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auto">
          <a:xfrm>
            <a:off x="2855913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1232C52-73D3-4A30-82AA-A825C73F27A6}" type="datetime'''20''1''''''''''''9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2019</a:t>
            </a:fld>
            <a:endParaRPr lang="en-US" sz="105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BB20C466-89E7-D286-67AD-CDC0B9815391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3432175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DD210B8-7B3C-4A24-A41F-3880C0E9E8A5}" type="datetime'''''''''''''2''''''''''''''0''''''2''''''''''''1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2021</a:t>
            </a:fld>
            <a:endParaRPr lang="en-US" sz="1050"/>
          </a:p>
        </p:txBody>
      </p:sp>
      <p:sp>
        <p:nvSpPr>
          <p:cNvPr id="127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4010025" y="4100513"/>
            <a:ext cx="306388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30C3E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br>
              <a:rPr lang="en-US" altLang="en-US" sz="1050" b="1">
                <a:solidFill>
                  <a:schemeClr val="bg1"/>
                </a:solidFill>
                <a:effectLst/>
              </a:rPr>
            </a:br>
            <a:fld id="{0317A132-2531-4A98-87FF-1F52AC219703}" type="datetime'''''''4''''''''''''''9''''''''''''%'''''''''">
              <a:rPr lang="en-US" altLang="en-US" sz="1050" b="1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49%</a:t>
            </a:fld>
            <a:endParaRPr lang="en-US" sz="1050" b="1">
              <a:solidFill>
                <a:schemeClr val="bg1"/>
              </a:solidFill>
            </a:endParaRPr>
          </a:p>
        </p:txBody>
      </p:sp>
      <p:sp>
        <p:nvSpPr>
          <p:cNvPr id="37" name="Text Placeholder 10">
            <a:extLst>
              <a:ext uri="{FF2B5EF4-FFF2-40B4-BE49-F238E27FC236}">
                <a16:creationId xmlns:a16="http://schemas.microsoft.com/office/drawing/2014/main" id="{DF4AD0B1-A885-36D4-1BE5-1362111A419E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auto">
          <a:xfrm>
            <a:off x="4006850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F123E11-5AB5-4938-A2E0-7DB1BF6B4A26}" type="datetime'''''''''''''2''''''''''''''0''''''''''''''''''''2''''3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050"/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6990BAB4-A349-0819-ECA5-EF9A409EE0D5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558800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205D2F2-BE15-4806-BC5B-51763A586CD3}" type="datetime'3.''''''6''''''''''''''''''''''''''''''''''''''''''''0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3.60</a:t>
            </a:fld>
            <a:endParaRPr lang="en-US" sz="1050" b="1"/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ED616A8C-AC46-258B-66B7-81FCD17C17E3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1135063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AAF27E5-9844-4E25-A952-27F52C0A12E6}" type="datetime'4''''''''''''''''''''''''''''.''''''''''0''''''8''''''''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4.08</a:t>
            </a:fld>
            <a:endParaRPr lang="en-US" sz="1050" b="1"/>
          </a:p>
        </p:txBody>
      </p:sp>
      <p:sp>
        <p:nvSpPr>
          <p:cNvPr id="52" name="Text Placeholder 10">
            <a:extLst>
              <a:ext uri="{FF2B5EF4-FFF2-40B4-BE49-F238E27FC236}">
                <a16:creationId xmlns:a16="http://schemas.microsoft.com/office/drawing/2014/main" id="{B6A6037B-6203-6993-7246-F26D216C9F72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1709738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26104DD-4300-48D3-B54A-A4ADC8711A9C}" type="datetime'''''''4''''''''''''''''.''''''''1''''0''''''''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4.10</a:t>
            </a:fld>
            <a:endParaRPr lang="en-US" sz="1050" b="1"/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A92C1678-99D4-9197-277E-A3169587A85C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2286000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AEF0D3F-B109-4F29-990C-5B1292D554B4}" type="datetime'4''''''''''''''''''''''''''''.''''''0''''''''''''''5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4.05</a:t>
            </a:fld>
            <a:endParaRPr lang="en-US" sz="1050" b="1"/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3CB2F591-8219-2473-5652-8234C439ED8E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2862263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738B7F1-090E-4882-97AE-AA2832ACF839}" type="datetime'''4''''''.1''''''''''''''''''''''''''''''0''''''''''''''''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4.10</a:t>
            </a:fld>
            <a:endParaRPr lang="en-US" sz="1050" b="1"/>
          </a:p>
        </p:txBody>
      </p:sp>
      <p:sp>
        <p:nvSpPr>
          <p:cNvPr id="58" name="Text Placeholder 10">
            <a:extLst>
              <a:ext uri="{FF2B5EF4-FFF2-40B4-BE49-F238E27FC236}">
                <a16:creationId xmlns:a16="http://schemas.microsoft.com/office/drawing/2014/main" id="{2FFF032E-EE51-FCDA-4032-80C7A9CA6533}"/>
              </a:ext>
            </a:extLst>
          </p:cNvPr>
          <p:cNvSpPr>
            <a:spLocks/>
          </p:cNvSpPr>
          <p:nvPr>
            <p:custDataLst>
              <p:tags r:id="rId32"/>
            </p:custDataLst>
          </p:nvPr>
        </p:nvSpPr>
        <p:spPr bwMode="gray">
          <a:xfrm>
            <a:off x="3438525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4C0B351-46AA-44CD-B5FA-11BC07DD6460}" type="datetime'''''''''''4''''''.''''''''''''4''''''''''0''''''''''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4.40</a:t>
            </a:fld>
            <a:endParaRPr lang="en-US" sz="1050" b="1"/>
          </a:p>
        </p:txBody>
      </p:sp>
      <p:sp>
        <p:nvSpPr>
          <p:cNvPr id="60" name="Text Placeholder 10">
            <a:extLst>
              <a:ext uri="{FF2B5EF4-FFF2-40B4-BE49-F238E27FC236}">
                <a16:creationId xmlns:a16="http://schemas.microsoft.com/office/drawing/2014/main" id="{D326E4C6-70A9-0132-CAAC-C18DB118DC67}"/>
              </a:ext>
            </a:extLst>
          </p:cNvPr>
          <p:cNvSpPr>
            <a:spLocks/>
          </p:cNvSpPr>
          <p:nvPr>
            <p:custDataLst>
              <p:tags r:id="rId33"/>
            </p:custDataLst>
          </p:nvPr>
        </p:nvSpPr>
        <p:spPr bwMode="gray">
          <a:xfrm>
            <a:off x="4013200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30BBD11-4F24-4EE4-8272-35B8FABBF8C2}" type="datetime'4''''''.''''''''''''1''''''''''''''''''''''''0''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4.10</a:t>
            </a:fld>
            <a:endParaRPr lang="en-US" sz="1050" b="1"/>
          </a:p>
        </p:txBody>
      </p:sp>
      <p:sp useBgFill="1">
        <p:nvSpPr>
          <p:cNvPr id="133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915988" y="3063875"/>
            <a:ext cx="231775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ECCDAB60-092B-481B-B162-766D8EBCBD72}" type="datetime'''''''''''''''''2''''''%'''''''''''''''''''''''''''">
              <a:rPr lang="en-US" altLang="en-US" sz="105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2%</a:t>
            </a:fld>
            <a:endParaRPr lang="en-US" sz="1050"/>
          </a:p>
        </p:txBody>
      </p:sp>
      <p:sp>
        <p:nvSpPr>
          <p:cNvPr id="127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5"/>
            </p:custDataLst>
          </p:nvPr>
        </p:nvSpPr>
        <p:spPr bwMode="auto">
          <a:xfrm>
            <a:off x="4811713" y="3352800"/>
            <a:ext cx="495300" cy="227013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1463A3B-B53E-4D93-BE9A-D608EE2CAFA0}" type="datetime'''''''''''-''''5''.''''2''''''''''''''''''''''''%'''''">
              <a:rPr lang="en-US" altLang="en-US" sz="105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-5.2%</a:t>
            </a:fld>
            <a:endParaRPr lang="en-US" sz="1050" b="1"/>
          </a:p>
        </p:txBody>
      </p:sp>
      <p:sp>
        <p:nvSpPr>
          <p:cNvPr id="450" name="Rectangle 449">
            <a:extLst>
              <a:ext uri="{FF2B5EF4-FFF2-40B4-BE49-F238E27FC236}">
                <a16:creationId xmlns:a16="http://schemas.microsoft.com/office/drawing/2014/main" id="{3E59018A-CF04-AF95-E8F2-FE59291EB2B1}"/>
              </a:ext>
            </a:extLst>
          </p:cNvPr>
          <p:cNvSpPr/>
          <p:nvPr>
            <p:custDataLst>
              <p:tags r:id="rId36"/>
            </p:custDataLst>
          </p:nvPr>
        </p:nvSpPr>
        <p:spPr bwMode="auto">
          <a:xfrm>
            <a:off x="3832225" y="2097088"/>
            <a:ext cx="187325" cy="139700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449" name="Rectangle 448">
            <a:extLst>
              <a:ext uri="{FF2B5EF4-FFF2-40B4-BE49-F238E27FC236}">
                <a16:creationId xmlns:a16="http://schemas.microsoft.com/office/drawing/2014/main" id="{F3F3311F-A55B-827F-520F-664D5CC14510}"/>
              </a:ext>
            </a:extLst>
          </p:cNvPr>
          <p:cNvSpPr/>
          <p:nvPr>
            <p:custDataLst>
              <p:tags r:id="rId37"/>
            </p:custDataLst>
          </p:nvPr>
        </p:nvSpPr>
        <p:spPr bwMode="auto">
          <a:xfrm>
            <a:off x="3832225" y="2308225"/>
            <a:ext cx="187325" cy="139700"/>
          </a:xfrm>
          <a:prstGeom prst="rect">
            <a:avLst/>
          </a:prstGeom>
          <a:solidFill>
            <a:schemeClr val="accent2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448" name="Rectangle 447">
            <a:extLst>
              <a:ext uri="{FF2B5EF4-FFF2-40B4-BE49-F238E27FC236}">
                <a16:creationId xmlns:a16="http://schemas.microsoft.com/office/drawing/2014/main" id="{2C062F74-9E0E-D0E6-0BF1-DC0885A36259}"/>
              </a:ext>
            </a:extLst>
          </p:cNvPr>
          <p:cNvSpPr/>
          <p:nvPr>
            <p:custDataLst>
              <p:tags r:id="rId38"/>
            </p:custDataLst>
          </p:nvPr>
        </p:nvSpPr>
        <p:spPr bwMode="auto">
          <a:xfrm>
            <a:off x="3832225" y="2519363"/>
            <a:ext cx="187325" cy="139700"/>
          </a:xfrm>
          <a:prstGeom prst="rect">
            <a:avLst/>
          </a:prstGeom>
          <a:solidFill>
            <a:schemeClr val="accent3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447" name="Rectangle 446">
            <a:extLst>
              <a:ext uri="{FF2B5EF4-FFF2-40B4-BE49-F238E27FC236}">
                <a16:creationId xmlns:a16="http://schemas.microsoft.com/office/drawing/2014/main" id="{8695E8C2-5D18-9272-E82E-FCA215875EB1}"/>
              </a:ext>
            </a:extLst>
          </p:cNvPr>
          <p:cNvSpPr/>
          <p:nvPr>
            <p:custDataLst>
              <p:tags r:id="rId39"/>
            </p:custDataLst>
          </p:nvPr>
        </p:nvSpPr>
        <p:spPr bwMode="auto">
          <a:xfrm>
            <a:off x="4662488" y="2097088"/>
            <a:ext cx="187325" cy="139700"/>
          </a:xfrm>
          <a:prstGeom prst="rect">
            <a:avLst/>
          </a:prstGeom>
          <a:solidFill>
            <a:schemeClr val="accent6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446" name="Rectangle 445">
            <a:extLst>
              <a:ext uri="{FF2B5EF4-FFF2-40B4-BE49-F238E27FC236}">
                <a16:creationId xmlns:a16="http://schemas.microsoft.com/office/drawing/2014/main" id="{7E01BB47-11D8-8DC3-5E25-E0FB7C6F2F4E}"/>
              </a:ext>
            </a:extLst>
          </p:cNvPr>
          <p:cNvSpPr/>
          <p:nvPr>
            <p:custDataLst>
              <p:tags r:id="rId40"/>
            </p:custDataLst>
          </p:nvPr>
        </p:nvSpPr>
        <p:spPr bwMode="auto">
          <a:xfrm>
            <a:off x="4662488" y="2308225"/>
            <a:ext cx="187325" cy="139700"/>
          </a:xfrm>
          <a:prstGeom prst="rect">
            <a:avLst/>
          </a:prstGeom>
          <a:solidFill>
            <a:schemeClr val="accent5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445" name="Rectangle 444">
            <a:extLst>
              <a:ext uri="{FF2B5EF4-FFF2-40B4-BE49-F238E27FC236}">
                <a16:creationId xmlns:a16="http://schemas.microsoft.com/office/drawing/2014/main" id="{9AECB6F6-FAFE-5DE8-C492-2BB6DBD1E508}"/>
              </a:ext>
            </a:extLst>
          </p:cNvPr>
          <p:cNvSpPr/>
          <p:nvPr>
            <p:custDataLst>
              <p:tags r:id="rId41"/>
            </p:custDataLst>
          </p:nvPr>
        </p:nvSpPr>
        <p:spPr bwMode="auto">
          <a:xfrm>
            <a:off x="4662488" y="2519363"/>
            <a:ext cx="187325" cy="139700"/>
          </a:xfrm>
          <a:prstGeom prst="rect">
            <a:avLst/>
          </a:prstGeom>
          <a:solidFill>
            <a:srgbClr val="969696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83" name="Text Placeholder 10">
            <a:extLst>
              <a:ext uri="{FF2B5EF4-FFF2-40B4-BE49-F238E27FC236}">
                <a16:creationId xmlns:a16="http://schemas.microsoft.com/office/drawing/2014/main" id="{A3717D6E-34A8-AF22-503B-30D323E76BCD}"/>
              </a:ext>
            </a:extLst>
          </p:cNvPr>
          <p:cNvSpPr>
            <a:spLocks/>
          </p:cNvSpPr>
          <p:nvPr>
            <p:custDataLst>
              <p:tags r:id="rId42"/>
            </p:custDataLst>
          </p:nvPr>
        </p:nvSpPr>
        <p:spPr bwMode="auto">
          <a:xfrm>
            <a:off x="4070350" y="2092325"/>
            <a:ext cx="4079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ECE0426C-899F-43E2-AFDE-F8652048FDBB}" type="datetime'''''''''''''''''''T''''u''''''''''''''''''''''r''''ke''y'''">
              <a:rPr lang="en-US" altLang="en-US" sz="105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Turkey</a:t>
            </a:fld>
            <a:endParaRPr lang="en-US" sz="1050"/>
          </a:p>
        </p:txBody>
      </p:sp>
      <p:sp>
        <p:nvSpPr>
          <p:cNvPr id="144" name="Text Placeholder 10">
            <a:extLst>
              <a:ext uri="{FF2B5EF4-FFF2-40B4-BE49-F238E27FC236}">
                <a16:creationId xmlns:a16="http://schemas.microsoft.com/office/drawing/2014/main" id="{16185F81-4F75-257B-F413-6C60EB7FBA03}"/>
              </a:ext>
            </a:extLst>
          </p:cNvPr>
          <p:cNvSpPr>
            <a:spLocks/>
          </p:cNvSpPr>
          <p:nvPr>
            <p:custDataLst>
              <p:tags r:id="rId43"/>
            </p:custDataLst>
          </p:nvPr>
        </p:nvSpPr>
        <p:spPr bwMode="auto">
          <a:xfrm>
            <a:off x="4070350" y="2303463"/>
            <a:ext cx="25876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50"/>
              <a:t>U.S.</a:t>
            </a:r>
            <a:endParaRPr lang="en-US" sz="1050"/>
          </a:p>
        </p:txBody>
      </p:sp>
      <p:sp>
        <p:nvSpPr>
          <p:cNvPr id="121" name="Text Placeholder 10">
            <a:extLst>
              <a:ext uri="{FF2B5EF4-FFF2-40B4-BE49-F238E27FC236}">
                <a16:creationId xmlns:a16="http://schemas.microsoft.com/office/drawing/2014/main" id="{A41DA8D9-5148-0020-E18F-F1B2B2D166E8}"/>
              </a:ext>
            </a:extLst>
          </p:cNvPr>
          <p:cNvSpPr>
            <a:spLocks/>
          </p:cNvSpPr>
          <p:nvPr>
            <p:custDataLst>
              <p:tags r:id="rId44"/>
            </p:custDataLst>
          </p:nvPr>
        </p:nvSpPr>
        <p:spPr bwMode="auto">
          <a:xfrm>
            <a:off x="4070350" y="2514600"/>
            <a:ext cx="4905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7D780FCD-3019-4AAA-BE4F-C7FCAB0601B5}" type="datetime'''''''''V''''''''''''''''ie''''''''tn''a''''''m'">
              <a:rPr lang="en-US" altLang="en-US" sz="105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Vietnam</a:t>
            </a:fld>
            <a:endParaRPr lang="en-US" sz="1050"/>
          </a:p>
        </p:txBody>
      </p:sp>
      <p:sp>
        <p:nvSpPr>
          <p:cNvPr id="83" name="Text Placeholder 10">
            <a:extLst>
              <a:ext uri="{FF2B5EF4-FFF2-40B4-BE49-F238E27FC236}">
                <a16:creationId xmlns:a16="http://schemas.microsoft.com/office/drawing/2014/main" id="{ECBE6D6D-5FE4-9CFE-CB77-7A5E5C9E2421}"/>
              </a:ext>
            </a:extLst>
          </p:cNvPr>
          <p:cNvSpPr>
            <a:spLocks/>
          </p:cNvSpPr>
          <p:nvPr>
            <p:custDataLst>
              <p:tags r:id="rId45"/>
            </p:custDataLst>
          </p:nvPr>
        </p:nvSpPr>
        <p:spPr bwMode="auto">
          <a:xfrm>
            <a:off x="4900613" y="2092325"/>
            <a:ext cx="2905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0687F31-510C-49DF-8ADD-0376750E8E06}" type="datetime'''''''''''''''''I''''''''nd''''''''''''''''''''i''''''''''a'">
              <a:rPr lang="en-US" altLang="en-US" sz="105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India</a:t>
            </a:fld>
            <a:endParaRPr lang="en-US" sz="1050"/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46"/>
            </p:custDataLst>
          </p:nvPr>
        </p:nvSpPr>
        <p:spPr bwMode="auto">
          <a:xfrm>
            <a:off x="4900613" y="2303463"/>
            <a:ext cx="350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4225B79F-570D-4EFE-A454-039D7764BE26}" type="datetime'''''''C''''''h''''''i''''''n''''''a'''''''''''''''''''''''">
              <a:rPr lang="en-US" altLang="en-US" sz="105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China</a:t>
            </a:fld>
            <a:endParaRPr lang="en-US" sz="1050"/>
          </a:p>
        </p:txBody>
      </p:sp>
      <p:sp>
        <p:nvSpPr>
          <p:cNvPr id="423" name="Text Placeholder 10">
            <a:extLst>
              <a:ext uri="{FF2B5EF4-FFF2-40B4-BE49-F238E27FC236}">
                <a16:creationId xmlns:a16="http://schemas.microsoft.com/office/drawing/2014/main" id="{845D6CF7-E61A-8E97-4049-561304F4A558}"/>
              </a:ext>
            </a:extLst>
          </p:cNvPr>
          <p:cNvSpPr>
            <a:spLocks/>
          </p:cNvSpPr>
          <p:nvPr>
            <p:custDataLst>
              <p:tags r:id="rId47"/>
            </p:custDataLst>
          </p:nvPr>
        </p:nvSpPr>
        <p:spPr bwMode="auto">
          <a:xfrm>
            <a:off x="4900613" y="2514600"/>
            <a:ext cx="29686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2CC90889-8197-4374-91B9-20DD288F0AA8}" type="datetime'''''''''''''''''''''''''''''R''''''''o''''''''''''W'''''''">
              <a:rPr lang="en-US" altLang="en-US" sz="105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RoW</a:t>
            </a:fld>
            <a:endParaRPr lang="en-US" sz="1050"/>
          </a:p>
        </p:txBody>
      </p:sp>
      <p:sp>
        <p:nvSpPr>
          <p:cNvPr id="1091" name="Content Placeholder 6">
            <a:extLst>
              <a:ext uri="{FF2B5EF4-FFF2-40B4-BE49-F238E27FC236}">
                <a16:creationId xmlns:a16="http://schemas.microsoft.com/office/drawing/2014/main" id="{3AD376FA-B1F1-E43D-2AA4-7CA255FF9767}"/>
              </a:ext>
            </a:extLst>
          </p:cNvPr>
          <p:cNvSpPr txBox="1">
            <a:spLocks/>
          </p:cNvSpPr>
          <p:nvPr/>
        </p:nvSpPr>
        <p:spPr>
          <a:xfrm>
            <a:off x="324000" y="2062116"/>
            <a:ext cx="5093446" cy="32008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 dirty="0">
                <a:solidFill>
                  <a:srgbClr val="000000"/>
                </a:solidFill>
                <a:latin typeface="Arial"/>
              </a:rPr>
              <a:t>Global cement production by country,</a:t>
            </a:r>
            <a:r>
              <a:rPr lang="en-US" sz="1200" i="1" dirty="0">
                <a:solidFill>
                  <a:srgbClr val="000000"/>
                </a:solidFill>
                <a:latin typeface="Arial"/>
              </a:rPr>
              <a:t> </a:t>
            </a:r>
            <a:br>
              <a:rPr lang="en-US" sz="1200" i="1" dirty="0">
                <a:solidFill>
                  <a:srgbClr val="000000"/>
                </a:solidFill>
                <a:latin typeface="Arial"/>
              </a:rPr>
            </a:br>
            <a:r>
              <a:rPr lang="en-US" sz="1200" i="1" dirty="0">
                <a:solidFill>
                  <a:srgbClr val="000000"/>
                </a:solidFill>
                <a:latin typeface="Arial"/>
              </a:rPr>
              <a:t>billion tons</a:t>
            </a:r>
            <a:endParaRPr lang="en-US" sz="1200" dirty="0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5" name="Content Placeholder 6">
            <a:extLst>
              <a:ext uri="{FF2B5EF4-FFF2-40B4-BE49-F238E27FC236}">
                <a16:creationId xmlns:a16="http://schemas.microsoft.com/office/drawing/2014/main" id="{BCD46B4A-B884-43AF-18A8-7C44057E40CC}"/>
              </a:ext>
            </a:extLst>
          </p:cNvPr>
          <p:cNvSpPr txBox="1">
            <a:spLocks/>
          </p:cNvSpPr>
          <p:nvPr/>
        </p:nvSpPr>
        <p:spPr>
          <a:xfrm>
            <a:off x="6095999" y="2060412"/>
            <a:ext cx="5304817" cy="32775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>
                <a:solidFill>
                  <a:srgbClr val="000000"/>
                </a:solidFill>
                <a:latin typeface="Arial"/>
              </a:rPr>
              <a:t>2030 cement demand growth outlook, </a:t>
            </a:r>
            <a:r>
              <a:rPr lang="en-US" sz="1200" i="1">
                <a:solidFill>
                  <a:srgbClr val="000000"/>
                </a:solidFill>
                <a:latin typeface="Arial"/>
              </a:rPr>
              <a:t>%</a:t>
            </a:r>
            <a:endParaRPr lang="en-US" sz="1200">
              <a:solidFill>
                <a:srgbClr val="000000"/>
              </a:solidFill>
              <a:latin typeface="Arial"/>
            </a:endParaRP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8E515BCF-0833-1712-FB44-F0F3ED4E4B6E}"/>
              </a:ext>
            </a:extLst>
          </p:cNvPr>
          <p:cNvGraphicFramePr/>
          <p:nvPr>
            <p:custDataLst>
              <p:tags r:id="rId48"/>
            </p:custDataLst>
            <p:extLst>
              <p:ext uri="{D42A27DB-BD31-4B8C-83A1-F6EECF244321}">
                <p14:modId xmlns:p14="http://schemas.microsoft.com/office/powerpoint/2010/main" val="3000041855"/>
              </p:ext>
            </p:extLst>
          </p:nvPr>
        </p:nvGraphicFramePr>
        <p:xfrm>
          <a:off x="7713663" y="2544763"/>
          <a:ext cx="3538537" cy="35274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7"/>
          </a:graphicData>
        </a:graphic>
      </p:graphicFrame>
      <p:sp>
        <p:nvSpPr>
          <p:cNvPr id="109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49"/>
            </p:custDataLst>
          </p:nvPr>
        </p:nvSpPr>
        <p:spPr bwMode="auto">
          <a:xfrm>
            <a:off x="6135688" y="2682875"/>
            <a:ext cx="121920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8C5938C3-2224-40BE-B93B-9E4A9B2A7808}" type="datetime'''Sub''-''''Sah''aran ''''''A''frica''''''''''''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Sub-Saharan Africa</a:t>
            </a:fld>
            <a:endParaRPr lang="en-US" sz="1100"/>
          </a:p>
        </p:txBody>
      </p:sp>
      <p:sp>
        <p:nvSpPr>
          <p:cNvPr id="110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50"/>
            </p:custDataLst>
          </p:nvPr>
        </p:nvSpPr>
        <p:spPr bwMode="auto">
          <a:xfrm>
            <a:off x="7029450" y="2963863"/>
            <a:ext cx="3254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1CB4DA3-4A5C-44BF-982D-D510BF44FA96}" type="datetime'''''''''''I''''''n''d''i''a'''''''''''''''''''''''''''">
              <a:rPr lang="en-US" altLang="en-US" sz="110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India</a:t>
            </a:fld>
            <a:endParaRPr lang="en-US" sz="1100" b="1"/>
          </a:p>
        </p:txBody>
      </p:sp>
      <p:sp>
        <p:nvSpPr>
          <p:cNvPr id="110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51"/>
            </p:custDataLst>
          </p:nvPr>
        </p:nvSpPr>
        <p:spPr bwMode="auto">
          <a:xfrm>
            <a:off x="6391275" y="3243263"/>
            <a:ext cx="9636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3214CD22-3765-43F3-B6CB-97E9D03EB052}" type="datetime'So''''uth''''''w''e''''''''s''t'''' ''A''s''''ia''''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Southwest Asia</a:t>
            </a:fld>
            <a:endParaRPr lang="en-US" sz="1100"/>
          </a:p>
        </p:txBody>
      </p:sp>
      <p:sp>
        <p:nvSpPr>
          <p:cNvPr id="1105" name="Text Placeholder 10">
            <a:extLst>
              <a:ext uri="{FF2B5EF4-FFF2-40B4-BE49-F238E27FC236}">
                <a16:creationId xmlns:a16="http://schemas.microsoft.com/office/drawing/2014/main" id="{41F97ECF-AB6D-8EAC-B427-98B86F4C8653}"/>
              </a:ext>
            </a:extLst>
          </p:cNvPr>
          <p:cNvSpPr>
            <a:spLocks/>
          </p:cNvSpPr>
          <p:nvPr>
            <p:custDataLst>
              <p:tags r:id="rId52"/>
            </p:custDataLst>
          </p:nvPr>
        </p:nvSpPr>
        <p:spPr bwMode="auto">
          <a:xfrm>
            <a:off x="6888163" y="3524250"/>
            <a:ext cx="4667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C13A5B90-178E-49B1-81A2-4E319CAC924E}" type="datetime'L''''''''''''''A''''''''''''''''''''T''A''''''''''M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LATAM</a:t>
            </a:fld>
            <a:endParaRPr lang="en-US" sz="1100"/>
          </a:p>
        </p:txBody>
      </p:sp>
      <p:sp>
        <p:nvSpPr>
          <p:cNvPr id="1106" name="Text Placeholder 10">
            <a:extLst>
              <a:ext uri="{FF2B5EF4-FFF2-40B4-BE49-F238E27FC236}">
                <a16:creationId xmlns:a16="http://schemas.microsoft.com/office/drawing/2014/main" id="{F5A477A7-8513-06D8-8B75-A34F8D8D8C55}"/>
              </a:ext>
            </a:extLst>
          </p:cNvPr>
          <p:cNvSpPr>
            <a:spLocks/>
          </p:cNvSpPr>
          <p:nvPr>
            <p:custDataLst>
              <p:tags r:id="rId53"/>
            </p:custDataLst>
          </p:nvPr>
        </p:nvSpPr>
        <p:spPr bwMode="auto">
          <a:xfrm>
            <a:off x="6392863" y="3803650"/>
            <a:ext cx="9620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A3943C35-5B79-4C55-9E21-9A7E68ECFC69}" type="datetime'N''''''''''o''r''t''''''h'''' ''''''Am''er''''''i''c''''a'''''">
              <a:rPr lang="en-US" altLang="en-US" sz="110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North America</a:t>
            </a:fld>
            <a:endParaRPr lang="en-US" sz="1100" b="1"/>
          </a:p>
        </p:txBody>
      </p:sp>
      <p:sp>
        <p:nvSpPr>
          <p:cNvPr id="1107" name="Text Placeholder 10">
            <a:extLst>
              <a:ext uri="{FF2B5EF4-FFF2-40B4-BE49-F238E27FC236}">
                <a16:creationId xmlns:a16="http://schemas.microsoft.com/office/drawing/2014/main" id="{DF251E53-94D2-9ED0-48E3-BF281F5692D9}"/>
              </a:ext>
            </a:extLst>
          </p:cNvPr>
          <p:cNvSpPr>
            <a:spLocks/>
          </p:cNvSpPr>
          <p:nvPr>
            <p:custDataLst>
              <p:tags r:id="rId54"/>
            </p:custDataLst>
          </p:nvPr>
        </p:nvSpPr>
        <p:spPr bwMode="auto">
          <a:xfrm>
            <a:off x="6345238" y="4084638"/>
            <a:ext cx="10096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 b="1"/>
              <a:t>Southeast Asia</a:t>
            </a:r>
            <a:endParaRPr lang="en-US" sz="1100" b="1"/>
          </a:p>
        </p:txBody>
      </p:sp>
      <p:sp>
        <p:nvSpPr>
          <p:cNvPr id="1108" name="Text Placeholder 10">
            <a:extLst>
              <a:ext uri="{FF2B5EF4-FFF2-40B4-BE49-F238E27FC236}">
                <a16:creationId xmlns:a16="http://schemas.microsoft.com/office/drawing/2014/main" id="{2B6D0C82-140F-B581-DA2C-D3CC12E93EC3}"/>
              </a:ext>
            </a:extLst>
          </p:cNvPr>
          <p:cNvSpPr>
            <a:spLocks/>
          </p:cNvSpPr>
          <p:nvPr>
            <p:custDataLst>
              <p:tags r:id="rId55"/>
            </p:custDataLst>
          </p:nvPr>
        </p:nvSpPr>
        <p:spPr bwMode="auto">
          <a:xfrm>
            <a:off x="6950075" y="4364038"/>
            <a:ext cx="4048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68507A40-41DB-4101-A38D-AE02391FD56A}" type="datetime'''''''''M''''''''''''''''''E''''''''''''''''''NA''''''''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MENA</a:t>
            </a:fld>
            <a:endParaRPr lang="en-US" sz="1100"/>
          </a:p>
        </p:txBody>
      </p:sp>
      <p:sp>
        <p:nvSpPr>
          <p:cNvPr id="1109" name="Text Placeholder 10">
            <a:extLst>
              <a:ext uri="{FF2B5EF4-FFF2-40B4-BE49-F238E27FC236}">
                <a16:creationId xmlns:a16="http://schemas.microsoft.com/office/drawing/2014/main" id="{348FD225-BC66-7A31-A571-F59088AFDD1D}"/>
              </a:ext>
            </a:extLst>
          </p:cNvPr>
          <p:cNvSpPr>
            <a:spLocks/>
          </p:cNvSpPr>
          <p:nvPr>
            <p:custDataLst>
              <p:tags r:id="rId56"/>
            </p:custDataLst>
          </p:nvPr>
        </p:nvSpPr>
        <p:spPr bwMode="auto">
          <a:xfrm>
            <a:off x="7121525" y="4645025"/>
            <a:ext cx="2333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B27B8EE8-68B2-401E-AFB1-3A1E0001F7A6}" type="datetime'C''''''''''''''''''''''''I''''''''S''''''''''''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CIS</a:t>
            </a:fld>
            <a:endParaRPr lang="en-US" sz="1100"/>
          </a:p>
        </p:txBody>
      </p:sp>
      <p:sp>
        <p:nvSpPr>
          <p:cNvPr id="1110" name="Text Placeholder 10">
            <a:extLst>
              <a:ext uri="{FF2B5EF4-FFF2-40B4-BE49-F238E27FC236}">
                <a16:creationId xmlns:a16="http://schemas.microsoft.com/office/drawing/2014/main" id="{6EBC8367-AC52-19F8-FF2D-1FAD43DAE865}"/>
              </a:ext>
            </a:extLst>
          </p:cNvPr>
          <p:cNvSpPr>
            <a:spLocks/>
          </p:cNvSpPr>
          <p:nvPr>
            <p:custDataLst>
              <p:tags r:id="rId57"/>
            </p:custDataLst>
          </p:nvPr>
        </p:nvSpPr>
        <p:spPr bwMode="auto">
          <a:xfrm>
            <a:off x="6834188" y="4924425"/>
            <a:ext cx="52070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6FEA3E17-686B-4EF4-BB49-A85094944480}" type="datetime'''''''''O''''''''c''''''e''a''''''''''n''''''''''''ia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Oceania</a:t>
            </a:fld>
            <a:endParaRPr lang="en-US" sz="1100"/>
          </a:p>
        </p:txBody>
      </p:sp>
      <p:sp>
        <p:nvSpPr>
          <p:cNvPr id="1111" name="Text Placeholder 10">
            <a:extLst>
              <a:ext uri="{FF2B5EF4-FFF2-40B4-BE49-F238E27FC236}">
                <a16:creationId xmlns:a16="http://schemas.microsoft.com/office/drawing/2014/main" id="{E7EF9B2C-55C3-4B77-FF49-ACC6113A31E7}"/>
              </a:ext>
            </a:extLst>
          </p:cNvPr>
          <p:cNvSpPr>
            <a:spLocks/>
          </p:cNvSpPr>
          <p:nvPr>
            <p:custDataLst>
              <p:tags r:id="rId58"/>
            </p:custDataLst>
          </p:nvPr>
        </p:nvSpPr>
        <p:spPr bwMode="auto">
          <a:xfrm>
            <a:off x="7065963" y="5205413"/>
            <a:ext cx="2889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1235B77A-467E-4406-8AB7-315479868EE5}" type="datetime'CE''''E''''''''''''''''''''''''''''''''''''''''''''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CEE</a:t>
            </a:fld>
            <a:endParaRPr lang="en-US" sz="1100"/>
          </a:p>
        </p:txBody>
      </p:sp>
      <p:sp>
        <p:nvSpPr>
          <p:cNvPr id="1112" name="Text Placeholder 10">
            <a:extLst>
              <a:ext uri="{FF2B5EF4-FFF2-40B4-BE49-F238E27FC236}">
                <a16:creationId xmlns:a16="http://schemas.microsoft.com/office/drawing/2014/main" id="{A9B3A5AA-59F6-934C-7B27-C35DD4ADA581}"/>
              </a:ext>
            </a:extLst>
          </p:cNvPr>
          <p:cNvSpPr>
            <a:spLocks/>
          </p:cNvSpPr>
          <p:nvPr>
            <p:custDataLst>
              <p:tags r:id="rId59"/>
            </p:custDataLst>
          </p:nvPr>
        </p:nvSpPr>
        <p:spPr bwMode="auto">
          <a:xfrm>
            <a:off x="6283325" y="5484813"/>
            <a:ext cx="10715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FC0DA46A-67B4-4C75-9F3A-66B0397D79D4}" type="datetime'''W''''''''e''''''''s''''''t''''''er''n'' Eu''ro''pe'''''">
              <a:rPr lang="en-US" altLang="en-US" sz="110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Western Europe</a:t>
            </a:fld>
            <a:endParaRPr lang="en-US" sz="1100" b="1"/>
          </a:p>
        </p:txBody>
      </p:sp>
      <p:sp>
        <p:nvSpPr>
          <p:cNvPr id="1113" name="Text Placeholder 10">
            <a:extLst>
              <a:ext uri="{FF2B5EF4-FFF2-40B4-BE49-F238E27FC236}">
                <a16:creationId xmlns:a16="http://schemas.microsoft.com/office/drawing/2014/main" id="{5198936E-0EF2-2391-941F-00A591A4B5E9}"/>
              </a:ext>
            </a:extLst>
          </p:cNvPr>
          <p:cNvSpPr>
            <a:spLocks/>
          </p:cNvSpPr>
          <p:nvPr>
            <p:custDataLst>
              <p:tags r:id="rId60"/>
            </p:custDataLst>
          </p:nvPr>
        </p:nvSpPr>
        <p:spPr bwMode="auto">
          <a:xfrm>
            <a:off x="6726238" y="5765800"/>
            <a:ext cx="6286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7DC8FED8-45C9-4521-9B60-2D8B55E5DE12}" type="datetime'''''''''E''a''s''''t'''''''''''''' A''''''''''s''i''''''a'">
              <a:rPr lang="en-US" altLang="en-US" sz="110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East Asia</a:t>
            </a:fld>
            <a:endParaRPr lang="en-US" sz="1100" b="1"/>
          </a:p>
        </p:txBody>
      </p:sp>
      <p:sp useBgFill="1">
        <p:nvSpPr>
          <p:cNvPr id="112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1"/>
            </p:custDataLst>
          </p:nvPr>
        </p:nvSpPr>
        <p:spPr bwMode="gray">
          <a:xfrm>
            <a:off x="11102975" y="2682875"/>
            <a:ext cx="32067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1502891E-88D7-46DE-8205-6981DC8F5E7E}" type="datetime'''''''''''''''''''7''''''''''7''%''''''''''''''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77%</a:t>
            </a:fld>
            <a:endParaRPr lang="en-US" sz="1100"/>
          </a:p>
        </p:txBody>
      </p:sp>
      <p:sp useBgFill="1">
        <p:nvSpPr>
          <p:cNvPr id="1127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2"/>
            </p:custDataLst>
          </p:nvPr>
        </p:nvSpPr>
        <p:spPr bwMode="gray">
          <a:xfrm>
            <a:off x="10029825" y="2963863"/>
            <a:ext cx="32067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F60A2321-F57B-4047-B571-B6FCB824BFD3}" type="datetime'''''4''''''''2''''''''''''''''''''%'''''''''''''''''''''''''">
              <a:rPr lang="en-US" altLang="en-US" sz="1100" b="1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42%</a:t>
            </a:fld>
            <a:endParaRPr lang="en-US" sz="1100" b="1"/>
          </a:p>
        </p:txBody>
      </p:sp>
      <p:sp>
        <p:nvSpPr>
          <p:cNvPr id="112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3"/>
            </p:custDataLst>
          </p:nvPr>
        </p:nvSpPr>
        <p:spPr bwMode="gray">
          <a:xfrm>
            <a:off x="9937750" y="3243263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0E0E5D2-7847-4826-8742-81C1C172BF67}" type="datetime'3''''''''''''''''9''''''''''''''''''%''''''''''''''''''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39%</a:t>
            </a:fld>
            <a:endParaRPr lang="en-US" sz="1100"/>
          </a:p>
        </p:txBody>
      </p:sp>
      <p:sp useBgFill="1">
        <p:nvSpPr>
          <p:cNvPr id="112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4"/>
            </p:custDataLst>
          </p:nvPr>
        </p:nvSpPr>
        <p:spPr bwMode="gray">
          <a:xfrm>
            <a:off x="9385300" y="3524250"/>
            <a:ext cx="32067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C5393BB4-7477-4D9C-BD88-6B98D1C0B16C}" type="datetime'''''''''''2''''''''1''''''%''''''''''''''''''''''''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21%</a:t>
            </a:fld>
            <a:endParaRPr lang="en-US" sz="1100"/>
          </a:p>
        </p:txBody>
      </p:sp>
      <p:sp useBgFill="1">
        <p:nvSpPr>
          <p:cNvPr id="113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5"/>
            </p:custDataLst>
          </p:nvPr>
        </p:nvSpPr>
        <p:spPr bwMode="gray">
          <a:xfrm>
            <a:off x="9355138" y="3803650"/>
            <a:ext cx="32067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127E43F-F4FE-472A-94EF-5A9097287F60}" type="datetime'''''''''''''''20''''''%'''''''''''''''''''''''''''''''">
              <a:rPr lang="en-US" altLang="en-US" sz="1100" b="1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20%</a:t>
            </a:fld>
            <a:endParaRPr lang="en-US" sz="1100" b="1"/>
          </a:p>
        </p:txBody>
      </p:sp>
      <p:sp useBgFill="1">
        <p:nvSpPr>
          <p:cNvPr id="113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6"/>
            </p:custDataLst>
          </p:nvPr>
        </p:nvSpPr>
        <p:spPr bwMode="gray">
          <a:xfrm>
            <a:off x="9201150" y="4084638"/>
            <a:ext cx="32067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E30615E2-B9B1-41AD-8C64-6C845E33C2C8}" type="datetime'''''''''''''''''''''''''''''''1''''''''''''''''''''''5%'">
              <a:rPr lang="en-US" altLang="en-US" sz="1100" b="1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15%</a:t>
            </a:fld>
            <a:endParaRPr lang="en-US" sz="1100" b="1"/>
          </a:p>
        </p:txBody>
      </p:sp>
      <p:sp useBgFill="1">
        <p:nvSpPr>
          <p:cNvPr id="113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7"/>
            </p:custDataLst>
          </p:nvPr>
        </p:nvSpPr>
        <p:spPr bwMode="gray">
          <a:xfrm>
            <a:off x="9048750" y="4364038"/>
            <a:ext cx="32067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A7D660CF-9EFD-49D0-B7AD-93BE939B6A05}" type="datetime'1''''''''''''0''''''%''''''''''''''''''''''''''''''''''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10%</a:t>
            </a:fld>
            <a:endParaRPr lang="en-US" sz="1100"/>
          </a:p>
        </p:txBody>
      </p:sp>
      <p:sp>
        <p:nvSpPr>
          <p:cNvPr id="113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8"/>
            </p:custDataLst>
          </p:nvPr>
        </p:nvSpPr>
        <p:spPr bwMode="gray">
          <a:xfrm>
            <a:off x="9017000" y="4645025"/>
            <a:ext cx="2428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0E18FCB4-D779-454C-96C5-5D6C99C8F765}" type="datetime'''''''''''''''''''''''9''''''''''''''''%''''''''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9%</a:t>
            </a:fld>
            <a:endParaRPr lang="en-US" sz="1100"/>
          </a:p>
        </p:txBody>
      </p:sp>
      <p:sp>
        <p:nvSpPr>
          <p:cNvPr id="113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9"/>
            </p:custDataLst>
          </p:nvPr>
        </p:nvSpPr>
        <p:spPr bwMode="gray">
          <a:xfrm>
            <a:off x="8772525" y="4924425"/>
            <a:ext cx="2428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43E9B10-FAD0-4B0C-AED5-8BF56EF0589A}" type="datetime'''''''''''''''''1''''''''''''''''''''''''''''''''''''''''%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1%</a:t>
            </a:fld>
            <a:endParaRPr lang="en-US" sz="1100"/>
          </a:p>
        </p:txBody>
      </p:sp>
      <p:sp>
        <p:nvSpPr>
          <p:cNvPr id="111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0"/>
            </p:custDataLst>
          </p:nvPr>
        </p:nvSpPr>
        <p:spPr bwMode="gray">
          <a:xfrm>
            <a:off x="8742363" y="5205413"/>
            <a:ext cx="2428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129A03F1-5056-4C27-A457-BC6E1C35329D}" type="datetime'''''''''''''''''''''''''''''''''0''''%''''''''''''''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0%</a:t>
            </a:fld>
            <a:endParaRPr lang="en-US" sz="1100"/>
          </a:p>
        </p:txBody>
      </p:sp>
      <p:sp useBgFill="1">
        <p:nvSpPr>
          <p:cNvPr id="113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1"/>
            </p:custDataLst>
          </p:nvPr>
        </p:nvSpPr>
        <p:spPr bwMode="gray">
          <a:xfrm>
            <a:off x="8340725" y="5484813"/>
            <a:ext cx="28892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A86B0FC5-3732-4566-BCF6-CB1835BB4720}" type="datetime'''''''''-''''''''''''''''''''2''''''''''''''''''''''''%''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-2%</a:t>
            </a:fld>
            <a:endParaRPr lang="en-US" sz="1100"/>
          </a:p>
        </p:txBody>
      </p:sp>
      <p:sp useBgFill="1">
        <p:nvSpPr>
          <p:cNvPr id="113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2"/>
            </p:custDataLst>
          </p:nvPr>
        </p:nvSpPr>
        <p:spPr bwMode="gray">
          <a:xfrm>
            <a:off x="7466013" y="5765800"/>
            <a:ext cx="366713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D2C67C36-B21A-4344-BD91-3C37AA673E79}" type="datetime'''''''''''''''''''''''-''''''2''''''''''8''''''''%'''">
              <a:rPr lang="en-US" altLang="en-US" sz="110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-28%</a:t>
            </a:fld>
            <a:endParaRPr lang="en-US" sz="1100" b="1"/>
          </a:p>
        </p:txBody>
      </p:sp>
      <p:sp>
        <p:nvSpPr>
          <p:cNvPr id="5" name="Footer Placeholder 1">
            <a:extLst>
              <a:ext uri="{FF2B5EF4-FFF2-40B4-BE49-F238E27FC236}">
                <a16:creationId xmlns:a16="http://schemas.microsoft.com/office/drawing/2014/main" id="{4CA641E1-B500-79BF-05E3-24F0C87A00B0}"/>
              </a:ext>
            </a:extLst>
          </p:cNvPr>
          <p:cNvSpPr txBox="1">
            <a:spLocks/>
          </p:cNvSpPr>
          <p:nvPr/>
        </p:nvSpPr>
        <p:spPr>
          <a:xfrm>
            <a:off x="330200" y="6356350"/>
            <a:ext cx="9012580" cy="274638"/>
          </a:xfrm>
          <a:prstGeom prst="rect">
            <a:avLst/>
          </a:prstGeom>
        </p:spPr>
        <p:txBody>
          <a:bodyPr vert="horz" lIns="0" tIns="0" rIns="0" bIns="0" rtlCol="0" anchor="t"/>
          <a:lstStyle>
            <a:defPPr>
              <a:defRPr lang="en-US"/>
            </a:defPPr>
            <a:lvl1pPr marL="0" algn="l" defTabSz="914400" rtl="0" eaLnBrk="1" latinLnBrk="0" hangingPunct="1">
              <a:defRPr sz="8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0000"/>
                </a:solidFill>
              </a:rPr>
              <a:t>Sources: USGS, </a:t>
            </a:r>
            <a:r>
              <a:rPr lang="en-US" dirty="0">
                <a:hlinkClick r:id="rId78"/>
              </a:rPr>
              <a:t>Mineral Commodity Summaries</a:t>
            </a:r>
            <a:r>
              <a:rPr lang="en-US" dirty="0">
                <a:solidFill>
                  <a:srgbClr val="000000"/>
                </a:solidFill>
              </a:rPr>
              <a:t> (2025); World Cement Association, </a:t>
            </a:r>
            <a:r>
              <a:rPr lang="en-US" dirty="0">
                <a:hlinkClick r:id="rId79"/>
              </a:rPr>
              <a:t>Industry Outlook</a:t>
            </a:r>
            <a:r>
              <a:rPr lang="en-US" dirty="0"/>
              <a:t> </a:t>
            </a:r>
            <a:r>
              <a:rPr lang="en-US" dirty="0">
                <a:solidFill>
                  <a:srgbClr val="000000"/>
                </a:solidFill>
              </a:rPr>
              <a:t>(2024).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Nicolas Herrera </a:t>
            </a:r>
            <a:r>
              <a:rPr lang="en-US" dirty="0" err="1">
                <a:solidFill>
                  <a:srgbClr val="000000"/>
                </a:solidFill>
              </a:rPr>
              <a:t>Isaza</a:t>
            </a:r>
            <a:r>
              <a:rPr lang="en-US" dirty="0">
                <a:solidFill>
                  <a:srgbClr val="000000"/>
                </a:solidFill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80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81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82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434921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C661B4-4DBE-C244-1696-F65FDDC84D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B0B35B18-CBDD-916D-C4CF-DB768320568E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18314116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8" imgW="503" imgH="503" progId="TCLayout.ActiveDocument.1">
                  <p:embed/>
                </p:oleObj>
              </mc:Choice>
              <mc:Fallback>
                <p:oleObj name="think-cell Slide" r:id="rId18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0B35B18-CBDD-916D-C4CF-DB768320568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2" name="Content Placeholder 1">
            <a:extLst>
              <a:ext uri="{FF2B5EF4-FFF2-40B4-BE49-F238E27FC236}">
                <a16:creationId xmlns:a16="http://schemas.microsoft.com/office/drawing/2014/main" id="{C1DC3ED8-F678-73E7-7F92-ACF60FF94B7D}"/>
              </a:ext>
            </a:extLst>
          </p:cNvPr>
          <p:cNvSpPr>
            <a:spLocks noGrp="1"/>
          </p:cNvSpPr>
          <p:nvPr>
            <p:ph sz="quarter" idx="10"/>
          </p:nvPr>
        </p:nvSpPr>
        <p:spPr/>
        <p:txBody>
          <a:bodyPr vert="horz" lIns="90000" tIns="90000" rIns="90000" bIns="90000" rtlCol="0" anchor="t">
            <a:noAutofit/>
          </a:bodyPr>
          <a:lstStyle/>
          <a:p>
            <a:pPr marL="0" indent="0">
              <a:spcBef>
                <a:spcPts val="1800"/>
              </a:spcBef>
              <a:buNone/>
            </a:pPr>
            <a:r>
              <a:rPr lang="en-US" b="1" noProof="0">
                <a:cs typeface="Arial"/>
              </a:rPr>
              <a:t>Limestone calcined </a:t>
            </a:r>
            <a:r>
              <a:rPr lang="en-US" b="1">
                <a:cs typeface="Arial"/>
              </a:rPr>
              <a:t>c</a:t>
            </a:r>
            <a:r>
              <a:rPr lang="en-US" b="1" noProof="0">
                <a:cs typeface="Arial"/>
              </a:rPr>
              <a:t>lay </a:t>
            </a:r>
            <a:r>
              <a:rPr lang="en-US" b="1">
                <a:cs typeface="Arial"/>
              </a:rPr>
              <a:t>c</a:t>
            </a:r>
            <a:r>
              <a:rPr lang="en-US" b="1" noProof="0">
                <a:cs typeface="Arial"/>
              </a:rPr>
              <a:t>ement (LC3): Leading blended cement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F54B17CC-ADAB-3637-8CD4-BD8F6877841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 vert="horz" lIns="137160" tIns="91440" rIns="91440" bIns="137160" rtlCol="0" anchor="t">
            <a:noAutofit/>
          </a:bodyPr>
          <a:lstStyle/>
          <a:p>
            <a:pPr marL="0" indent="0">
              <a:spcAft>
                <a:spcPts val="400"/>
              </a:spcAft>
              <a:buNone/>
            </a:pPr>
            <a:r>
              <a:rPr lang="en-US" sz="1250" b="1" noProof="0" dirty="0"/>
              <a:t>Observations</a:t>
            </a:r>
          </a:p>
          <a:p>
            <a:pPr>
              <a:spcBef>
                <a:spcPts val="400"/>
              </a:spcBef>
            </a:pPr>
            <a:r>
              <a:rPr lang="en-US" sz="1050" b="1" noProof="0" dirty="0">
                <a:cs typeface="Arial"/>
              </a:rPr>
              <a:t>Blended cements </a:t>
            </a:r>
            <a:r>
              <a:rPr lang="en-US" sz="1050" noProof="0" dirty="0">
                <a:cs typeface="Arial"/>
              </a:rPr>
              <a:t>partially substitute clinker with </a:t>
            </a:r>
            <a:r>
              <a:rPr lang="en-US" sz="1050" b="1" noProof="0" dirty="0">
                <a:cs typeface="Arial"/>
              </a:rPr>
              <a:t>supplementary cementitious materials (SCMs</a:t>
            </a:r>
            <a:r>
              <a:rPr lang="en-US" sz="1050" b="1" dirty="0">
                <a:cs typeface="Arial"/>
              </a:rPr>
              <a:t>).</a:t>
            </a:r>
            <a:endParaRPr lang="en-US" sz="1050" noProof="0" dirty="0">
              <a:cs typeface="Arial"/>
            </a:endParaRPr>
          </a:p>
          <a:p>
            <a:r>
              <a:rPr lang="en-US" sz="1050" b="1" noProof="0" dirty="0">
                <a:latin typeface="+mj-lt"/>
              </a:rPr>
              <a:t>Limestone calcined </a:t>
            </a:r>
            <a:r>
              <a:rPr lang="en-US" sz="1050" b="1" dirty="0">
                <a:latin typeface="+mj-lt"/>
              </a:rPr>
              <a:t>c</a:t>
            </a:r>
            <a:r>
              <a:rPr lang="en-US" sz="1050" b="1" noProof="0" dirty="0">
                <a:latin typeface="+mj-lt"/>
              </a:rPr>
              <a:t>lay </a:t>
            </a:r>
            <a:r>
              <a:rPr lang="en-US" sz="1050" b="1" dirty="0">
                <a:latin typeface="+mj-lt"/>
              </a:rPr>
              <a:t>c</a:t>
            </a:r>
            <a:r>
              <a:rPr lang="en-US" sz="1050" b="1" noProof="0" dirty="0" err="1">
                <a:latin typeface="+mj-lt"/>
              </a:rPr>
              <a:t>ement</a:t>
            </a:r>
            <a:r>
              <a:rPr lang="en-US" sz="1050" b="1" noProof="0" dirty="0">
                <a:latin typeface="+mj-lt"/>
              </a:rPr>
              <a:t> (LC3) </a:t>
            </a:r>
            <a:r>
              <a:rPr lang="en-US" sz="1050" noProof="0" dirty="0">
                <a:latin typeface="+mj-lt"/>
              </a:rPr>
              <a:t>is a leading blended cement offering a viable pathway to decarbonize the cement industry. </a:t>
            </a:r>
            <a:endParaRPr lang="en-US" sz="1050" noProof="0" dirty="0">
              <a:latin typeface="+mj-lt"/>
              <a:cs typeface="Arial"/>
            </a:endParaRPr>
          </a:p>
          <a:p>
            <a:pPr lvl="1">
              <a:spcBef>
                <a:spcPts val="250"/>
              </a:spcBef>
            </a:pPr>
            <a:r>
              <a:rPr lang="en-US" sz="800" b="1" dirty="0">
                <a:cs typeface="Arial"/>
              </a:rPr>
              <a:t>LC3 h</a:t>
            </a:r>
            <a:r>
              <a:rPr lang="en-US" sz="800" b="1" noProof="0" dirty="0">
                <a:cs typeface="Arial"/>
              </a:rPr>
              <a:t>as a </a:t>
            </a:r>
            <a:r>
              <a:rPr lang="en-US" sz="800" b="1" dirty="0">
                <a:cs typeface="Arial"/>
              </a:rPr>
              <a:t>c</a:t>
            </a:r>
            <a:r>
              <a:rPr lang="en-US" sz="800" b="1" noProof="0" dirty="0">
                <a:cs typeface="Arial"/>
              </a:rPr>
              <a:t>linker ratio of 0.5.</a:t>
            </a:r>
          </a:p>
          <a:p>
            <a:pPr lvl="1">
              <a:spcBef>
                <a:spcPts val="250"/>
              </a:spcBef>
            </a:pPr>
            <a:r>
              <a:rPr lang="en-US" sz="800" noProof="0" dirty="0"/>
              <a:t>Compared </a:t>
            </a:r>
            <a:r>
              <a:rPr lang="en-US" sz="800" dirty="0"/>
              <a:t>with</a:t>
            </a:r>
            <a:r>
              <a:rPr lang="en-US" sz="800" noProof="0" dirty="0"/>
              <a:t> ordinary Portland cement, it has </a:t>
            </a:r>
            <a:r>
              <a:rPr lang="en-US" sz="800" b="1" noProof="0" dirty="0"/>
              <a:t>40% less CO₂ emissions </a:t>
            </a:r>
            <a:r>
              <a:rPr lang="en-US" sz="800" noProof="0" dirty="0"/>
              <a:t>and </a:t>
            </a:r>
            <a:r>
              <a:rPr lang="en-US" sz="800" b="1" noProof="0" dirty="0"/>
              <a:t>25% lower overall costs.</a:t>
            </a:r>
            <a:endParaRPr lang="en-US" sz="800" b="1" noProof="0" dirty="0">
              <a:cs typeface="Arial"/>
            </a:endParaRPr>
          </a:p>
          <a:p>
            <a:pPr lvl="1">
              <a:spcBef>
                <a:spcPts val="250"/>
              </a:spcBef>
            </a:pPr>
            <a:r>
              <a:rPr lang="en-US" sz="800" b="1" noProof="0" dirty="0">
                <a:cs typeface="Arial"/>
              </a:rPr>
              <a:t>Lower processing temperatures</a:t>
            </a:r>
            <a:r>
              <a:rPr lang="en-US" sz="800" b="1" dirty="0">
                <a:cs typeface="Arial"/>
              </a:rPr>
              <a:t>: </a:t>
            </a:r>
            <a:r>
              <a:rPr lang="en-US" sz="800" noProof="0" dirty="0">
                <a:cs typeface="Arial"/>
              </a:rPr>
              <a:t>Calcining clay requires flame temperatures of 690-800⁰C, much lower than that required by traditional clinker.</a:t>
            </a:r>
          </a:p>
          <a:p>
            <a:r>
              <a:rPr lang="en-US" sz="1050" noProof="0" dirty="0">
                <a:cs typeface="Arial"/>
              </a:rPr>
              <a:t>Clinker-to-cement ratios vary considerably by region due to </a:t>
            </a:r>
            <a:r>
              <a:rPr lang="en-US" sz="1050" b="1" noProof="0" dirty="0">
                <a:cs typeface="Arial"/>
              </a:rPr>
              <a:t>material availability and local regulations.</a:t>
            </a:r>
            <a:r>
              <a:rPr lang="en-US" sz="1050" b="1" baseline="30000" noProof="0" dirty="0">
                <a:cs typeface="Arial"/>
              </a:rPr>
              <a:t>1</a:t>
            </a:r>
            <a:endParaRPr lang="en-US" sz="1050" noProof="0" dirty="0">
              <a:cs typeface="Arial"/>
            </a:endParaRPr>
          </a:p>
          <a:p>
            <a:endParaRPr lang="en-US" sz="300" b="1" noProof="0" dirty="0">
              <a:cs typeface="Arial"/>
            </a:endParaRPr>
          </a:p>
        </p:txBody>
      </p:sp>
      <p:sp>
        <p:nvSpPr>
          <p:cNvPr id="15" name="Title 14">
            <a:extLst>
              <a:ext uri="{FF2B5EF4-FFF2-40B4-BE49-F238E27FC236}">
                <a16:creationId xmlns:a16="http://schemas.microsoft.com/office/drawing/2014/main" id="{F6E33318-612A-ECC7-69E5-255D33AFB5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/>
              <a:t>Blended cements partially replace clinker, reducing emissions with just minor changes to the production process or added costs</a:t>
            </a:r>
            <a:endParaRPr lang="en-US" noProof="0">
              <a:cs typeface="Arial"/>
            </a:endParaRPr>
          </a:p>
        </p:txBody>
      </p:sp>
      <p:sp>
        <p:nvSpPr>
          <p:cNvPr id="17" name="btfpNotesBox967513">
            <a:extLst>
              <a:ext uri="{FF2B5EF4-FFF2-40B4-BE49-F238E27FC236}">
                <a16:creationId xmlns:a16="http://schemas.microsoft.com/office/drawing/2014/main" id="{A3DE3801-E180-6D6C-47D8-085ACE3BCEA3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29183" y="6219564"/>
            <a:ext cx="9235440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lvl="0">
              <a:defRPr/>
            </a:pPr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In some countries, SCM substitution occurs during concrete manufacturing rather than cement manufacturing.</a:t>
            </a:r>
          </a:p>
          <a:p>
            <a:pPr lvl="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IFC,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0"/>
              </a:rPr>
              <a:t>Strengthening Sustainability in the Cement Industry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(2025); IEA,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1"/>
              </a:rPr>
              <a:t>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(2023); Congressional Research Service,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2"/>
              </a:rPr>
              <a:t>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(2023); IEA,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3"/>
              </a:rPr>
              <a:t>Net Zero by 2050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(2021); RMI,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4"/>
              </a:rPr>
              <a:t>Unleashing the Potential of LC3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(2023); International Cement Review,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5"/>
              </a:rPr>
              <a:t>SCMs: Environmental and Qualitative Benefits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(2022).</a:t>
            </a:r>
            <a:br>
              <a:rPr kumimoji="0" lang="en-US" sz="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Adele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Teh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Hoshi Ogawa, Sho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Tatsuno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6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7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8"/>
              </a:rPr>
              <a:t>Decarbonizing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 (16 July 2026).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C5CD15D-8BA0-75C4-08C4-A43DDE23EDAF}"/>
              </a:ext>
            </a:extLst>
          </p:cNvPr>
          <p:cNvSpPr txBox="1"/>
          <p:nvPr/>
        </p:nvSpPr>
        <p:spPr bwMode="gray">
          <a:xfrm>
            <a:off x="-11575" y="-9665"/>
            <a:ext cx="3882452" cy="326870"/>
          </a:xfrm>
          <a:prstGeom prst="rect">
            <a:avLst/>
          </a:prstGeom>
          <a:solidFill>
            <a:schemeClr val="accent6"/>
          </a:solidFill>
        </p:spPr>
        <p:txBody>
          <a:bodyPr wrap="square" lIns="36000" tIns="36000" rIns="36000" bIns="36000" rtlCol="0">
            <a:spAutoFit/>
          </a:bodyPr>
          <a:lstStyle/>
          <a:p>
            <a:pPr lvl="0" algn="ctr" defTabSz="711200">
              <a:spcBef>
                <a:spcPts val="1200"/>
              </a:spcBef>
              <a:defRPr/>
            </a:pPr>
            <a:r>
              <a:rPr lang="en-US" sz="1600" b="1">
                <a:solidFill>
                  <a:srgbClr val="FFFFFF"/>
                </a:solidFill>
              </a:rPr>
              <a:t>Blended cements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934C0B32-D277-8FD1-B273-D1C9E3331472}"/>
              </a:ext>
            </a:extLst>
          </p:cNvPr>
          <p:cNvGraphicFramePr/>
          <p:nvPr>
            <p:custDataLst>
              <p:tags r:id="rId4"/>
            </p:custDataLst>
          </p:nvPr>
        </p:nvGraphicFramePr>
        <p:xfrm>
          <a:off x="882650" y="1879600"/>
          <a:ext cx="2165350" cy="23844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9"/>
          </a:graphicData>
        </a:graphic>
      </p:graphicFrame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2886075" y="2995613"/>
            <a:ext cx="428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54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D1E50C89-BA59-43F5-BFA2-C2EB31DED3CA}" type="datetime'C''''''''''l''i''n''''''ke''r'''''''''''''''''">
              <a:rPr kumimoji="0" lang="en-US" sz="10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354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Clinker</a:t>
            </a:fld>
            <a:endParaRPr kumimoji="0" lang="en-US" sz="10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433388" y="3592513"/>
            <a:ext cx="7524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354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E9C3F99C-D649-4A79-9ACF-B3E95BED34FC}" type="datetime'''''Ca''''''''''''''l''cine''''''''d ''''c''''''''la''''y'''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Calcined clay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712788" y="2276475"/>
            <a:ext cx="5826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354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AB370E5E-0360-4A1D-BF67-15A3FF7E2AFB}" type="datetime'''L''''''''''im''''''e''''s''t''''''''''o''n''''e'''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Limestone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A3AD0D8B-FD8A-4F8C-6427-035D513528E3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1400175" y="2012950"/>
            <a:ext cx="4714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354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BFCABBC5-1F52-42E2-A9CA-BF3B01F175FB}" type="datetime'G''''y''p''su''''''''''''''''''''''''''''m'''''''''''''''''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Gypsum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99B0D4EE-F0CA-5474-DE37-D44B3E25251F}"/>
              </a:ext>
            </a:extLst>
          </p:cNvPr>
          <p:cNvGraphicFramePr/>
          <p:nvPr>
            <p:custDataLst>
              <p:tags r:id="rId9"/>
            </p:custDataLst>
          </p:nvPr>
        </p:nvGraphicFramePr>
        <p:xfrm>
          <a:off x="484188" y="4511675"/>
          <a:ext cx="6807200" cy="1641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0"/>
          </a:graphicData>
        </a:graphic>
      </p:graphicFrame>
      <p:sp>
        <p:nvSpPr>
          <p:cNvPr id="17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1268413" y="5970588"/>
            <a:ext cx="2587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492BB3BB-CD22-40DD-B005-0689F29E1B4E}" type="datetime'U''''.''''''''''''''''''''''''''''''S''''.'''''''''''''''''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U.S.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2" name="Text Placeholder 10">
            <a:extLst>
              <a:ext uri="{FF2B5EF4-FFF2-40B4-BE49-F238E27FC236}">
                <a16:creationId xmlns:a16="http://schemas.microsoft.com/office/drawing/2014/main" id="{6D736FD1-9EDC-2D40-8A11-0F62299BD0F9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2830513" y="5970588"/>
            <a:ext cx="4540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62403BB0-CEF3-4CF5-A1AD-4208C08E5037}" type="datetime'Ca''''''n''a''''''''''''''''''''''da'''''''''''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Canada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5" name="Text Placeholder 10">
            <a:extLst>
              <a:ext uri="{FF2B5EF4-FFF2-40B4-BE49-F238E27FC236}">
                <a16:creationId xmlns:a16="http://schemas.microsoft.com/office/drawing/2014/main" id="{3E86BF5D-3DDB-1C89-5655-6483DD663381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4508500" y="5970588"/>
            <a:ext cx="419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9A20A8DF-0FD1-4347-8735-41AB20B928E8}" type="datetime'''''''''''E''''''''u''''''''r''o''''''''''p''''e'''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Europe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8" name="Text Placeholder 10">
            <a:extLst>
              <a:ext uri="{FF2B5EF4-FFF2-40B4-BE49-F238E27FC236}">
                <a16:creationId xmlns:a16="http://schemas.microsoft.com/office/drawing/2014/main" id="{67E12D57-D029-A06A-80EB-961D190F30DC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6207125" y="5970588"/>
            <a:ext cx="3429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9CBA9E45-F429-4581-8CB9-8A70EDDDD5E7}" type="datetime'''C''''h''''''''''i''''''''''''''''''''''n''''''''''''a'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China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9" name="Content Placeholder 1">
            <a:extLst>
              <a:ext uri="{FF2B5EF4-FFF2-40B4-BE49-F238E27FC236}">
                <a16:creationId xmlns:a16="http://schemas.microsoft.com/office/drawing/2014/main" id="{81C4573A-D064-C066-7386-504B91C04A90}"/>
              </a:ext>
            </a:extLst>
          </p:cNvPr>
          <p:cNvSpPr txBox="1">
            <a:spLocks/>
          </p:cNvSpPr>
          <p:nvPr/>
        </p:nvSpPr>
        <p:spPr>
          <a:xfrm>
            <a:off x="324000" y="4242388"/>
            <a:ext cx="6976288" cy="320088"/>
          </a:xfrm>
          <a:prstGeom prst="rect">
            <a:avLst/>
          </a:prstGeom>
        </p:spPr>
        <p:txBody>
          <a:bodyPr vert="horz" lIns="90000" tIns="36576" rIns="90000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54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Clinker-to-cement ratios vary considerably by region, latest available:</a:t>
            </a:r>
          </a:p>
        </p:txBody>
      </p:sp>
      <p:cxnSp>
        <p:nvCxnSpPr>
          <p:cNvPr id="250" name="btfpColumnHeaderBoxLine266757">
            <a:extLst>
              <a:ext uri="{FF2B5EF4-FFF2-40B4-BE49-F238E27FC236}">
                <a16:creationId xmlns:a16="http://schemas.microsoft.com/office/drawing/2014/main" id="{8E3167A6-886F-84B3-A1BD-0FB0D7D43C2A}"/>
              </a:ext>
            </a:extLst>
          </p:cNvPr>
          <p:cNvCxnSpPr>
            <a:cxnSpLocks/>
          </p:cNvCxnSpPr>
          <p:nvPr/>
        </p:nvCxnSpPr>
        <p:spPr bwMode="gray">
          <a:xfrm flipV="1">
            <a:off x="313944" y="4544844"/>
            <a:ext cx="7955280" cy="4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Isosceles Triangle 252">
            <a:extLst>
              <a:ext uri="{FF2B5EF4-FFF2-40B4-BE49-F238E27FC236}">
                <a16:creationId xmlns:a16="http://schemas.microsoft.com/office/drawing/2014/main" id="{0D66BB04-51B3-5026-BD64-A630C2C07E6A}"/>
              </a:ext>
            </a:extLst>
          </p:cNvPr>
          <p:cNvSpPr/>
          <p:nvPr>
            <p:custDataLst>
              <p:tags r:id="rId14"/>
            </p:custDataLst>
          </p:nvPr>
        </p:nvSpPr>
        <p:spPr bwMode="gray">
          <a:xfrm rot="5400000">
            <a:off x="3403277" y="2952310"/>
            <a:ext cx="1697895" cy="238275"/>
          </a:xfrm>
          <a:prstGeom prst="triangle">
            <a:avLst/>
          </a:prstGeom>
          <a:solidFill>
            <a:schemeClr val="bg1">
              <a:lumMod val="85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2B905B34-6788-AF37-49A3-026185795C6B}"/>
              </a:ext>
            </a:extLst>
          </p:cNvPr>
          <p:cNvGrpSpPr/>
          <p:nvPr>
            <p:custDataLst>
              <p:tags r:id="rId15"/>
            </p:custDataLst>
          </p:nvPr>
        </p:nvGrpSpPr>
        <p:grpSpPr>
          <a:xfrm>
            <a:off x="5139798" y="2016125"/>
            <a:ext cx="3000512" cy="2111375"/>
            <a:chOff x="4216254" y="1946450"/>
            <a:chExt cx="3000512" cy="2111297"/>
          </a:xfrm>
        </p:grpSpPr>
        <p:sp>
          <p:nvSpPr>
            <p:cNvPr id="258" name="Rounded Rectangle 553">
              <a:extLst>
                <a:ext uri="{FF2B5EF4-FFF2-40B4-BE49-F238E27FC236}">
                  <a16:creationId xmlns:a16="http://schemas.microsoft.com/office/drawing/2014/main" id="{52BE84F3-906C-A305-DE62-2A66402FA8E5}"/>
                </a:ext>
              </a:extLst>
            </p:cNvPr>
            <p:cNvSpPr/>
            <p:nvPr/>
          </p:nvSpPr>
          <p:spPr bwMode="gray">
            <a:xfrm>
              <a:off x="4500998" y="1998255"/>
              <a:ext cx="2715768" cy="412924"/>
            </a:xfrm>
            <a:prstGeom prst="round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004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40% less CO₂ emissions  </a:t>
              </a:r>
            </a:p>
          </p:txBody>
        </p:sp>
        <p:sp>
          <p:nvSpPr>
            <p:cNvPr id="260" name="Rounded Rectangle 553">
              <a:extLst>
                <a:ext uri="{FF2B5EF4-FFF2-40B4-BE49-F238E27FC236}">
                  <a16:creationId xmlns:a16="http://schemas.microsoft.com/office/drawing/2014/main" id="{A8E1C94B-94E6-162E-3672-569DE59563C0}"/>
                </a:ext>
              </a:extLst>
            </p:cNvPr>
            <p:cNvSpPr/>
            <p:nvPr/>
          </p:nvSpPr>
          <p:spPr bwMode="gray">
            <a:xfrm>
              <a:off x="4501385" y="2534777"/>
              <a:ext cx="2715381" cy="411480"/>
            </a:xfrm>
            <a:prstGeom prst="round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004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Enhanced durability and performance</a:t>
              </a:r>
            </a:p>
          </p:txBody>
        </p:sp>
        <p:sp>
          <p:nvSpPr>
            <p:cNvPr id="262" name="Rounded Rectangle 553">
              <a:extLst>
                <a:ext uri="{FF2B5EF4-FFF2-40B4-BE49-F238E27FC236}">
                  <a16:creationId xmlns:a16="http://schemas.microsoft.com/office/drawing/2014/main" id="{BEE8114C-BF32-580D-7841-890941FB9620}"/>
                </a:ext>
              </a:extLst>
            </p:cNvPr>
            <p:cNvSpPr/>
            <p:nvPr/>
          </p:nvSpPr>
          <p:spPr bwMode="gray">
            <a:xfrm>
              <a:off x="4501385" y="3069855"/>
              <a:ext cx="2715381" cy="411480"/>
            </a:xfrm>
            <a:prstGeom prst="round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004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25% lower overall costs</a:t>
              </a:r>
            </a:p>
          </p:txBody>
        </p:sp>
        <p:sp>
          <p:nvSpPr>
            <p:cNvPr id="264" name="Rounded Rectangle 553">
              <a:extLst>
                <a:ext uri="{FF2B5EF4-FFF2-40B4-BE49-F238E27FC236}">
                  <a16:creationId xmlns:a16="http://schemas.microsoft.com/office/drawing/2014/main" id="{742A3D03-BEAC-5583-27C3-62D5B5B3CC3C}"/>
                </a:ext>
              </a:extLst>
            </p:cNvPr>
            <p:cNvSpPr/>
            <p:nvPr/>
          </p:nvSpPr>
          <p:spPr bwMode="gray">
            <a:xfrm>
              <a:off x="4501385" y="3604934"/>
              <a:ext cx="2715381" cy="411480"/>
            </a:xfrm>
            <a:prstGeom prst="round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004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Accelerating global adoption</a:t>
              </a:r>
            </a:p>
          </p:txBody>
        </p: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F49C4A53-18CC-7D2A-3C61-D19BDB496232}"/>
                </a:ext>
              </a:extLst>
            </p:cNvPr>
            <p:cNvGrpSpPr/>
            <p:nvPr/>
          </p:nvGrpSpPr>
          <p:grpSpPr>
            <a:xfrm>
              <a:off x="4216254" y="3020890"/>
              <a:ext cx="499638" cy="499638"/>
              <a:chOff x="4274622" y="3314314"/>
              <a:chExt cx="499638" cy="499638"/>
            </a:xfrm>
          </p:grpSpPr>
          <p:sp>
            <p:nvSpPr>
              <p:cNvPr id="263" name="Oval 262">
                <a:extLst>
                  <a:ext uri="{FF2B5EF4-FFF2-40B4-BE49-F238E27FC236}">
                    <a16:creationId xmlns:a16="http://schemas.microsoft.com/office/drawing/2014/main" id="{1A356410-3FA6-A51F-970C-1AA18CEEA492}"/>
                  </a:ext>
                </a:extLst>
              </p:cNvPr>
              <p:cNvSpPr/>
              <p:nvPr/>
            </p:nvSpPr>
            <p:spPr bwMode="gray">
              <a:xfrm>
                <a:off x="4274622" y="3314314"/>
                <a:ext cx="499638" cy="499638"/>
              </a:xfrm>
              <a:prstGeom prst="ellipse">
                <a:avLst/>
              </a:prstGeom>
              <a:solidFill>
                <a:schemeClr val="accent6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pic>
            <p:nvPicPr>
              <p:cNvPr id="267" name="Graphic 266" descr="Money with solid fill">
                <a:extLst>
                  <a:ext uri="{FF2B5EF4-FFF2-40B4-BE49-F238E27FC236}">
                    <a16:creationId xmlns:a16="http://schemas.microsoft.com/office/drawing/2014/main" id="{38FB6D47-88B7-6B30-EFFE-83290160B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4348171" y="3387863"/>
                <a:ext cx="352541" cy="352541"/>
              </a:xfrm>
              <a:prstGeom prst="rect">
                <a:avLst/>
              </a:prstGeom>
            </p:spPr>
          </p:pic>
        </p:grpSp>
        <p:grpSp>
          <p:nvGrpSpPr>
            <p:cNvPr id="279" name="Group 278">
              <a:extLst>
                <a:ext uri="{FF2B5EF4-FFF2-40B4-BE49-F238E27FC236}">
                  <a16:creationId xmlns:a16="http://schemas.microsoft.com/office/drawing/2014/main" id="{14C181F6-203A-EA0F-B1AB-79B5E6A2622F}"/>
                </a:ext>
              </a:extLst>
            </p:cNvPr>
            <p:cNvGrpSpPr/>
            <p:nvPr/>
          </p:nvGrpSpPr>
          <p:grpSpPr>
            <a:xfrm>
              <a:off x="4216254" y="1946450"/>
              <a:ext cx="499638" cy="499638"/>
              <a:chOff x="4274622" y="2082642"/>
              <a:chExt cx="499638" cy="499638"/>
            </a:xfrm>
          </p:grpSpPr>
          <p:sp>
            <p:nvSpPr>
              <p:cNvPr id="259" name="Oval 258">
                <a:extLst>
                  <a:ext uri="{FF2B5EF4-FFF2-40B4-BE49-F238E27FC236}">
                    <a16:creationId xmlns:a16="http://schemas.microsoft.com/office/drawing/2014/main" id="{F1CBFF15-3E12-6076-E2ED-5648986FD9AF}"/>
                  </a:ext>
                </a:extLst>
              </p:cNvPr>
              <p:cNvSpPr/>
              <p:nvPr/>
            </p:nvSpPr>
            <p:spPr bwMode="gray">
              <a:xfrm>
                <a:off x="4274622" y="2082642"/>
                <a:ext cx="499638" cy="499638"/>
              </a:xfrm>
              <a:prstGeom prst="ellipse">
                <a:avLst/>
              </a:prstGeom>
              <a:solidFill>
                <a:schemeClr val="accent6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pic>
            <p:nvPicPr>
              <p:cNvPr id="272" name="Graphic 271" descr="Power Plant with solid fill">
                <a:extLst>
                  <a:ext uri="{FF2B5EF4-FFF2-40B4-BE49-F238E27FC236}">
                    <a16:creationId xmlns:a16="http://schemas.microsoft.com/office/drawing/2014/main" id="{C50D3078-0638-5D80-8D80-B20A1448FF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2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4348171" y="2156191"/>
                <a:ext cx="352541" cy="352541"/>
              </a:xfrm>
              <a:prstGeom prst="rect">
                <a:avLst/>
              </a:prstGeom>
            </p:spPr>
          </p:pic>
        </p:grp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9E8CFB6F-8D78-685D-4D8F-A4747F4F76A1}"/>
                </a:ext>
              </a:extLst>
            </p:cNvPr>
            <p:cNvGrpSpPr/>
            <p:nvPr/>
          </p:nvGrpSpPr>
          <p:grpSpPr>
            <a:xfrm>
              <a:off x="4216254" y="2483670"/>
              <a:ext cx="499638" cy="499638"/>
              <a:chOff x="4274622" y="2762467"/>
              <a:chExt cx="499638" cy="499638"/>
            </a:xfrm>
          </p:grpSpPr>
          <p:sp>
            <p:nvSpPr>
              <p:cNvPr id="261" name="Oval 260">
                <a:extLst>
                  <a:ext uri="{FF2B5EF4-FFF2-40B4-BE49-F238E27FC236}">
                    <a16:creationId xmlns:a16="http://schemas.microsoft.com/office/drawing/2014/main" id="{23869704-4CD5-998C-5D0D-9524EF4336EB}"/>
                  </a:ext>
                </a:extLst>
              </p:cNvPr>
              <p:cNvSpPr/>
              <p:nvPr/>
            </p:nvSpPr>
            <p:spPr bwMode="gray">
              <a:xfrm>
                <a:off x="4274622" y="2762467"/>
                <a:ext cx="499638" cy="499638"/>
              </a:xfrm>
              <a:prstGeom prst="ellipse">
                <a:avLst/>
              </a:prstGeom>
              <a:solidFill>
                <a:schemeClr val="accent6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pic>
            <p:nvPicPr>
              <p:cNvPr id="274" name="Graphic 273" descr="Muscular arm with solid fill">
                <a:extLst>
                  <a:ext uri="{FF2B5EF4-FFF2-40B4-BE49-F238E27FC236}">
                    <a16:creationId xmlns:a16="http://schemas.microsoft.com/office/drawing/2014/main" id="{4B998666-2342-E5EF-658B-FF8EC23C4B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4348171" y="2836016"/>
                <a:ext cx="352541" cy="352541"/>
              </a:xfrm>
              <a:prstGeom prst="rect">
                <a:avLst/>
              </a:prstGeom>
            </p:spPr>
          </p:pic>
        </p:grp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7727797F-0D5E-4A5E-9C66-DCF20A34E45A}"/>
                </a:ext>
              </a:extLst>
            </p:cNvPr>
            <p:cNvGrpSpPr/>
            <p:nvPr/>
          </p:nvGrpSpPr>
          <p:grpSpPr>
            <a:xfrm>
              <a:off x="4216254" y="3558109"/>
              <a:ext cx="499638" cy="499638"/>
              <a:chOff x="4274622" y="3772125"/>
              <a:chExt cx="499638" cy="499638"/>
            </a:xfrm>
          </p:grpSpPr>
          <p:sp>
            <p:nvSpPr>
              <p:cNvPr id="265" name="Oval 264">
                <a:extLst>
                  <a:ext uri="{FF2B5EF4-FFF2-40B4-BE49-F238E27FC236}">
                    <a16:creationId xmlns:a16="http://schemas.microsoft.com/office/drawing/2014/main" id="{ACA3D133-0CAE-2ACF-0B1C-6EA45D54343B}"/>
                  </a:ext>
                </a:extLst>
              </p:cNvPr>
              <p:cNvSpPr/>
              <p:nvPr/>
            </p:nvSpPr>
            <p:spPr bwMode="gray">
              <a:xfrm>
                <a:off x="4274622" y="3772125"/>
                <a:ext cx="499638" cy="499638"/>
              </a:xfrm>
              <a:prstGeom prst="ellipse">
                <a:avLst/>
              </a:prstGeom>
              <a:solidFill>
                <a:schemeClr val="accent6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pic>
            <p:nvPicPr>
              <p:cNvPr id="278" name="Graphic 277" descr="World with solid fill">
                <a:extLst>
                  <a:ext uri="{FF2B5EF4-FFF2-40B4-BE49-F238E27FC236}">
                    <a16:creationId xmlns:a16="http://schemas.microsoft.com/office/drawing/2014/main" id="{C30F865B-039E-A7D5-BBFB-BB9034FB7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4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4346133" y="3843636"/>
                <a:ext cx="356616" cy="356616"/>
              </a:xfrm>
              <a:prstGeom prst="rect">
                <a:avLst/>
              </a:prstGeom>
            </p:spPr>
          </p:pic>
        </p:grpSp>
      </p:grpSp>
      <p:cxnSp>
        <p:nvCxnSpPr>
          <p:cNvPr id="6" name="btfpColumnHeaderBoxLine266757">
            <a:extLst>
              <a:ext uri="{FF2B5EF4-FFF2-40B4-BE49-F238E27FC236}">
                <a16:creationId xmlns:a16="http://schemas.microsoft.com/office/drawing/2014/main" id="{C6D31E51-58A7-A107-61ED-55FC11AE00F9}"/>
              </a:ext>
            </a:extLst>
          </p:cNvPr>
          <p:cNvCxnSpPr>
            <a:cxnSpLocks/>
          </p:cNvCxnSpPr>
          <p:nvPr/>
        </p:nvCxnSpPr>
        <p:spPr bwMode="gray">
          <a:xfrm flipV="1">
            <a:off x="313944" y="1896413"/>
            <a:ext cx="7955280" cy="4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1499275242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B773DB-A907-893B-B2AB-3884D6B8E3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03B8E695-FE18-7A2F-2617-08FB972D3534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7914410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30" imgW="405" imgH="405" progId="TCLayout.ActiveDocument.1">
                  <p:embed/>
                </p:oleObj>
              </mc:Choice>
              <mc:Fallback>
                <p:oleObj name="think-cell Slide" r:id="rId130" imgW="405" imgH="405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3B8E695-FE18-7A2F-2617-08FB972D353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3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026" name="Picture 2">
            <a:extLst>
              <a:ext uri="{FF2B5EF4-FFF2-40B4-BE49-F238E27FC236}">
                <a16:creationId xmlns:a16="http://schemas.microsoft.com/office/drawing/2014/main" id="{887267D0-556C-B21D-622D-86E6CA7F2D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48684" y="1679575"/>
            <a:ext cx="9189565" cy="4562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15" name="Rectangle 1414">
            <a:extLst>
              <a:ext uri="{FF2B5EF4-FFF2-40B4-BE49-F238E27FC236}">
                <a16:creationId xmlns:a16="http://schemas.microsoft.com/office/drawing/2014/main" id="{9DF6563A-364F-E60F-8491-D63A200944BA}"/>
              </a:ext>
            </a:extLst>
          </p:cNvPr>
          <p:cNvSpPr/>
          <p:nvPr/>
        </p:nvSpPr>
        <p:spPr bwMode="gray">
          <a:xfrm>
            <a:off x="6728399" y="4773027"/>
            <a:ext cx="2677457" cy="149939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40AB36E-67B2-F4A1-3CD2-6DE576CE228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>
            <a:noAutofit/>
          </a:bodyPr>
          <a:lstStyle/>
          <a:p>
            <a:r>
              <a:rPr lang="en-US" dirty="0"/>
              <a:t>Announced global cement clay calciner projects expected to reach 380 Mt per year at full capacity; Ghana leads with ~99% share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5377A8C9-871E-C5BD-CF9F-9026266716FB}"/>
              </a:ext>
            </a:extLst>
          </p:cNvPr>
          <p:cNvSpPr/>
          <p:nvPr>
            <p:custDataLst>
              <p:tags r:id="rId2"/>
            </p:custDataLst>
          </p:nvPr>
        </p:nvSpPr>
        <p:spPr bwMode="gray">
          <a:xfrm>
            <a:off x="1166812" y="2725738"/>
            <a:ext cx="1219201" cy="525463"/>
          </a:xfrm>
          <a:prstGeom prst="rect">
            <a:avLst/>
          </a:prstGeom>
          <a:solidFill>
            <a:srgbClr val="FFFFFF">
              <a:alpha val="69804"/>
            </a:srgb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D1F25A8-53F0-7CBF-44B0-050472677EAB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1206499" y="2751138"/>
            <a:ext cx="503238" cy="1857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>
              <a:buNone/>
            </a:pPr>
            <a:r>
              <a:rPr lang="en-US" sz="1200"/>
              <a:t>USA</a:t>
            </a:r>
          </a:p>
        </p:txBody>
      </p:sp>
      <p:graphicFrame>
        <p:nvGraphicFramePr>
          <p:cNvPr id="1436" name="Chart 1435">
            <a:extLst>
              <a:ext uri="{FF2B5EF4-FFF2-40B4-BE49-F238E27FC236}">
                <a16:creationId xmlns:a16="http://schemas.microsoft.com/office/drawing/2014/main" id="{DB9776EF-A4EB-C537-9255-457681C4AD0C}"/>
              </a:ext>
            </a:extLst>
          </p:cNvPr>
          <p:cNvGraphicFramePr/>
          <p:nvPr>
            <p:custDataLst>
              <p:tags r:id="rId4"/>
            </p:custDataLst>
          </p:nvPr>
        </p:nvGraphicFramePr>
        <p:xfrm>
          <a:off x="1137440" y="2855552"/>
          <a:ext cx="1209049" cy="4372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33"/>
          </a:graphicData>
        </a:graphic>
      </p:graphicFrame>
      <p:sp>
        <p:nvSpPr>
          <p:cNvPr id="1057" name="Oval 1056">
            <a:extLst>
              <a:ext uri="{FF2B5EF4-FFF2-40B4-BE49-F238E27FC236}">
                <a16:creationId xmlns:a16="http://schemas.microsoft.com/office/drawing/2014/main" id="{3E142C29-9C79-809B-3095-1EF75CE73F09}"/>
              </a:ext>
            </a:extLst>
          </p:cNvPr>
          <p:cNvSpPr/>
          <p:nvPr>
            <p:custDataLst>
              <p:tags r:id="rId5"/>
            </p:custDataLst>
          </p:nvPr>
        </p:nvSpPr>
        <p:spPr bwMode="gray">
          <a:xfrm>
            <a:off x="1571136" y="2749550"/>
            <a:ext cx="165194" cy="165100"/>
          </a:xfrm>
          <a:prstGeom prst="ellipse">
            <a:avLst/>
          </a:prstGeom>
          <a:solidFill>
            <a:srgbClr val="364D6E"/>
          </a:solidFill>
          <a:ln w="6350">
            <a:solidFill>
              <a:srgbClr val="364D6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1059" name="Oval 1058">
            <a:extLst>
              <a:ext uri="{FF2B5EF4-FFF2-40B4-BE49-F238E27FC236}">
                <a16:creationId xmlns:a16="http://schemas.microsoft.com/office/drawing/2014/main" id="{3C7CCF87-42E8-8678-6FB9-2D1E4AE772D4}"/>
              </a:ext>
            </a:extLst>
          </p:cNvPr>
          <p:cNvSpPr/>
          <p:nvPr>
            <p:custDataLst>
              <p:tags r:id="rId6"/>
            </p:custDataLst>
          </p:nvPr>
        </p:nvSpPr>
        <p:spPr bwMode="gray">
          <a:xfrm>
            <a:off x="1768381" y="2749550"/>
            <a:ext cx="165194" cy="165100"/>
          </a:xfrm>
          <a:prstGeom prst="ellipse">
            <a:avLst/>
          </a:prstGeom>
          <a:solidFill>
            <a:srgbClr val="4C6C9C"/>
          </a:solidFill>
          <a:ln w="6350">
            <a:solidFill>
              <a:srgbClr val="4C6C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chemeClr val="bg1"/>
                </a:solidFill>
              </a:rPr>
              <a:t>0</a:t>
            </a:r>
          </a:p>
        </p:txBody>
      </p:sp>
      <p:sp>
        <p:nvSpPr>
          <p:cNvPr id="1155" name="Text Placeholder 10">
            <a:extLst>
              <a:ext uri="{FF2B5EF4-FFF2-40B4-BE49-F238E27FC236}">
                <a16:creationId xmlns:a16="http://schemas.microsoft.com/office/drawing/2014/main" id="{81F198A8-FDEA-AA4E-5268-33638E4943E9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6337300" y="3079750"/>
            <a:ext cx="142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64D6E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F23396A-5C38-4AB8-8FC8-6B87D3D70ABE}" type="datetime'''''5''''''''''''''''''''''''8''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58</a:t>
            </a:fld>
            <a:endParaRPr lang="en-US" sz="800">
              <a:solidFill>
                <a:schemeClr val="bg1"/>
              </a:solidFill>
            </a:endParaRPr>
          </a:p>
        </p:txBody>
      </p:sp>
      <p:sp>
        <p:nvSpPr>
          <p:cNvPr id="1414" name="Rectangle 1413">
            <a:extLst>
              <a:ext uri="{FF2B5EF4-FFF2-40B4-BE49-F238E27FC236}">
                <a16:creationId xmlns:a16="http://schemas.microsoft.com/office/drawing/2014/main" id="{BF2BA02E-21F2-4A8C-975F-C594E4C27D47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6813425" y="5972918"/>
            <a:ext cx="214313" cy="160338"/>
          </a:xfrm>
          <a:prstGeom prst="rect">
            <a:avLst/>
          </a:prstGeom>
          <a:solidFill>
            <a:srgbClr val="BFBFBF"/>
          </a:solidFill>
          <a:ln w="6350" cap="flat" cmpd="sng" algn="ctr">
            <a:noFill/>
            <a:prstDash val="lgDash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407" name="Text Placeholder 10">
            <a:extLst>
              <a:ext uri="{FF2B5EF4-FFF2-40B4-BE49-F238E27FC236}">
                <a16:creationId xmlns:a16="http://schemas.microsoft.com/office/drawing/2014/main" id="{58A36B5C-8A7D-69F9-DACB-3D3CA2843793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7118262" y="5968155"/>
            <a:ext cx="22733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Stated clay </a:t>
            </a:r>
            <a:r>
              <a:rPr lang="en-US" altLang="en-US" sz="1200"/>
              <a:t>c</a:t>
            </a:r>
            <a:r>
              <a:rPr lang="en-US" altLang="en-US" sz="1200">
                <a:effectLst/>
              </a:rPr>
              <a:t>alciner installed </a:t>
            </a:r>
          </a:p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capacity (Mt/year)</a:t>
            </a:r>
            <a:endParaRPr lang="en-US" sz="1200"/>
          </a:p>
        </p:txBody>
      </p:sp>
      <p:sp>
        <p:nvSpPr>
          <p:cNvPr id="1434" name="btfpColumnHeaderBoxText223027">
            <a:extLst>
              <a:ext uri="{FF2B5EF4-FFF2-40B4-BE49-F238E27FC236}">
                <a16:creationId xmlns:a16="http://schemas.microsoft.com/office/drawing/2014/main" id="{0D79BA5E-5FCF-95FD-8A89-9DC52551B3E0}"/>
              </a:ext>
            </a:extLst>
          </p:cNvPr>
          <p:cNvSpPr txBox="1"/>
          <p:nvPr/>
        </p:nvSpPr>
        <p:spPr bwMode="gray">
          <a:xfrm>
            <a:off x="376238" y="1384300"/>
            <a:ext cx="9567863" cy="287338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400" b="1">
                <a:solidFill>
                  <a:srgbClr val="000000"/>
                </a:solidFill>
              </a:rPr>
              <a:t>Global distribution of stated clay calciner installed capacity, </a:t>
            </a:r>
            <a:r>
              <a:rPr lang="en-US" sz="1400">
                <a:solidFill>
                  <a:srgbClr val="000000"/>
                </a:solidFill>
              </a:rPr>
              <a:t>project count and Mt/year, Dec. 2024</a:t>
            </a:r>
          </a:p>
        </p:txBody>
      </p:sp>
      <p:cxnSp>
        <p:nvCxnSpPr>
          <p:cNvPr id="1435" name="btfpColumnHeaderBoxLine223027">
            <a:extLst>
              <a:ext uri="{FF2B5EF4-FFF2-40B4-BE49-F238E27FC236}">
                <a16:creationId xmlns:a16="http://schemas.microsoft.com/office/drawing/2014/main" id="{42B4C0CA-B72D-BA4F-3C29-1493B6E2F9C3}"/>
              </a:ext>
            </a:extLst>
          </p:cNvPr>
          <p:cNvCxnSpPr>
            <a:cxnSpLocks/>
          </p:cNvCxnSpPr>
          <p:nvPr/>
        </p:nvCxnSpPr>
        <p:spPr bwMode="gray">
          <a:xfrm>
            <a:off x="376238" y="1671638"/>
            <a:ext cx="8904922" cy="0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B9EFF36F-68C3-A15B-692D-CEFA9166DC0C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4502150" y="4217988"/>
            <a:ext cx="857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23C63046-14DB-44B3-B9E5-2085D8699503}" type="datetime'''''''''''''''''''''''''''''''''''''''''''''''2'''''''">
              <a:rPr lang="en-US" altLang="en-US" sz="8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2</a:t>
            </a:fld>
            <a:endParaRPr lang="en-US" sz="80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9B3C6956-ADB8-F540-E65D-AD19BCB632A4}"/>
              </a:ext>
            </a:extLst>
          </p:cNvPr>
          <p:cNvSpPr/>
          <p:nvPr/>
        </p:nvSpPr>
        <p:spPr bwMode="gray">
          <a:xfrm>
            <a:off x="2169371" y="2749550"/>
            <a:ext cx="165194" cy="165100"/>
          </a:xfrm>
          <a:prstGeom prst="ellipse">
            <a:avLst/>
          </a:prstGeom>
          <a:solidFill>
            <a:srgbClr val="E7F0F8"/>
          </a:solidFill>
          <a:ln w="6350">
            <a:solidFill>
              <a:srgbClr val="E7F0F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chemeClr val="tx1"/>
                </a:solidFill>
              </a:rPr>
              <a:t>0</a:t>
            </a:r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06D7E51B-BC32-C0BE-3287-1FEE6DC1DAE4}"/>
              </a:ext>
            </a:extLst>
          </p:cNvPr>
          <p:cNvSpPr/>
          <p:nvPr/>
        </p:nvSpPr>
        <p:spPr bwMode="gray">
          <a:xfrm>
            <a:off x="1961794" y="2749550"/>
            <a:ext cx="165194" cy="165100"/>
          </a:xfrm>
          <a:prstGeom prst="ellipse">
            <a:avLst/>
          </a:prstGeom>
          <a:solidFill>
            <a:srgbClr val="9DB1CF"/>
          </a:solidFill>
          <a:ln w="6350">
            <a:solidFill>
              <a:srgbClr val="9DB1C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chemeClr val="tx1"/>
                </a:solidFill>
              </a:rPr>
              <a:t>0</a:t>
            </a:r>
          </a:p>
        </p:txBody>
      </p:sp>
      <p:grpSp>
        <p:nvGrpSpPr>
          <p:cNvPr id="1358" name="Group 1357">
            <a:extLst>
              <a:ext uri="{FF2B5EF4-FFF2-40B4-BE49-F238E27FC236}">
                <a16:creationId xmlns:a16="http://schemas.microsoft.com/office/drawing/2014/main" id="{196140FA-EC8A-3805-D50D-63B345768768}"/>
              </a:ext>
            </a:extLst>
          </p:cNvPr>
          <p:cNvGrpSpPr/>
          <p:nvPr/>
        </p:nvGrpSpPr>
        <p:grpSpPr>
          <a:xfrm>
            <a:off x="1137440" y="2057401"/>
            <a:ext cx="1248573" cy="567098"/>
            <a:chOff x="1137440" y="2057401"/>
            <a:chExt cx="1248573" cy="567098"/>
          </a:xfrm>
        </p:grpSpPr>
        <p:sp>
          <p:nvSpPr>
            <p:cNvPr id="1350" name="Rectangle 1349">
              <a:extLst>
                <a:ext uri="{FF2B5EF4-FFF2-40B4-BE49-F238E27FC236}">
                  <a16:creationId xmlns:a16="http://schemas.microsoft.com/office/drawing/2014/main" id="{C7839B65-6E1C-CC1A-A789-886B383F9CF2}"/>
                </a:ext>
              </a:extLst>
            </p:cNvPr>
            <p:cNvSpPr/>
            <p:nvPr>
              <p:custDataLst>
                <p:tags r:id="rId121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51" name="TextBox 1350">
              <a:extLst>
                <a:ext uri="{FF2B5EF4-FFF2-40B4-BE49-F238E27FC236}">
                  <a16:creationId xmlns:a16="http://schemas.microsoft.com/office/drawing/2014/main" id="{B12C94BB-3C26-BD62-8D63-13CDB3BE1A69}"/>
                </a:ext>
              </a:extLst>
            </p:cNvPr>
            <p:cNvSpPr txBox="1"/>
            <p:nvPr>
              <p:custDataLst>
                <p:tags r:id="rId122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CAN</a:t>
              </a:r>
            </a:p>
          </p:txBody>
        </p:sp>
        <p:graphicFrame>
          <p:nvGraphicFramePr>
            <p:cNvPr id="1352" name="Chart 1351">
              <a:extLst>
                <a:ext uri="{FF2B5EF4-FFF2-40B4-BE49-F238E27FC236}">
                  <a16:creationId xmlns:a16="http://schemas.microsoft.com/office/drawing/2014/main" id="{EDC6739B-F535-3BE8-44D6-675B438AC11E}"/>
                </a:ext>
              </a:extLst>
            </p:cNvPr>
            <p:cNvGraphicFramePr/>
            <p:nvPr>
              <p:custDataLst>
                <p:tags r:id="rId123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34"/>
            </a:graphicData>
          </a:graphic>
        </p:graphicFrame>
        <p:sp>
          <p:nvSpPr>
            <p:cNvPr id="1353" name="Oval 1352">
              <a:extLst>
                <a:ext uri="{FF2B5EF4-FFF2-40B4-BE49-F238E27FC236}">
                  <a16:creationId xmlns:a16="http://schemas.microsoft.com/office/drawing/2014/main" id="{90017A78-8091-5A19-D056-6E4B42F1AB46}"/>
                </a:ext>
              </a:extLst>
            </p:cNvPr>
            <p:cNvSpPr/>
            <p:nvPr>
              <p:custDataLst>
                <p:tags r:id="rId124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354" name="Oval 1353">
              <a:extLst>
                <a:ext uri="{FF2B5EF4-FFF2-40B4-BE49-F238E27FC236}">
                  <a16:creationId xmlns:a16="http://schemas.microsoft.com/office/drawing/2014/main" id="{CA9A6C78-DCC7-3CF9-498E-05E0D6B28FA2}"/>
                </a:ext>
              </a:extLst>
            </p:cNvPr>
            <p:cNvSpPr/>
            <p:nvPr>
              <p:custDataLst>
                <p:tags r:id="rId125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355" name="Oval 1354">
              <a:extLst>
                <a:ext uri="{FF2B5EF4-FFF2-40B4-BE49-F238E27FC236}">
                  <a16:creationId xmlns:a16="http://schemas.microsoft.com/office/drawing/2014/main" id="{DB25C503-9D58-4249-B4E9-AF7CC2F99DA3}"/>
                </a:ext>
              </a:extLst>
            </p:cNvPr>
            <p:cNvSpPr/>
            <p:nvPr>
              <p:custDataLst>
                <p:tags r:id="rId126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56" name="Oval 1355">
              <a:extLst>
                <a:ext uri="{FF2B5EF4-FFF2-40B4-BE49-F238E27FC236}">
                  <a16:creationId xmlns:a16="http://schemas.microsoft.com/office/drawing/2014/main" id="{7D0C047E-B80C-4EFA-7055-8347E03864BD}"/>
                </a:ext>
              </a:extLst>
            </p:cNvPr>
            <p:cNvSpPr/>
            <p:nvPr>
              <p:custDataLst>
                <p:tags r:id="rId127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359" name="Group 1358">
            <a:extLst>
              <a:ext uri="{FF2B5EF4-FFF2-40B4-BE49-F238E27FC236}">
                <a16:creationId xmlns:a16="http://schemas.microsoft.com/office/drawing/2014/main" id="{CBA8A374-8BF5-11B9-C488-F0C58D40FC1B}"/>
              </a:ext>
            </a:extLst>
          </p:cNvPr>
          <p:cNvGrpSpPr/>
          <p:nvPr/>
        </p:nvGrpSpPr>
        <p:grpSpPr>
          <a:xfrm>
            <a:off x="6186420" y="2828925"/>
            <a:ext cx="1248573" cy="567098"/>
            <a:chOff x="1137440" y="2057401"/>
            <a:chExt cx="1248573" cy="567098"/>
          </a:xfrm>
        </p:grpSpPr>
        <p:sp>
          <p:nvSpPr>
            <p:cNvPr id="1360" name="Rectangle 1359">
              <a:extLst>
                <a:ext uri="{FF2B5EF4-FFF2-40B4-BE49-F238E27FC236}">
                  <a16:creationId xmlns:a16="http://schemas.microsoft.com/office/drawing/2014/main" id="{87D205F9-9002-B855-9F39-32E216808498}"/>
                </a:ext>
              </a:extLst>
            </p:cNvPr>
            <p:cNvSpPr/>
            <p:nvPr>
              <p:custDataLst>
                <p:tags r:id="rId114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61" name="TextBox 1360">
              <a:extLst>
                <a:ext uri="{FF2B5EF4-FFF2-40B4-BE49-F238E27FC236}">
                  <a16:creationId xmlns:a16="http://schemas.microsoft.com/office/drawing/2014/main" id="{4370BFB7-14FA-3DEB-904C-867067493DB7}"/>
                </a:ext>
              </a:extLst>
            </p:cNvPr>
            <p:cNvSpPr txBox="1"/>
            <p:nvPr>
              <p:custDataLst>
                <p:tags r:id="rId115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CHN</a:t>
              </a:r>
            </a:p>
          </p:txBody>
        </p:sp>
        <p:graphicFrame>
          <p:nvGraphicFramePr>
            <p:cNvPr id="1362" name="Chart 1361">
              <a:extLst>
                <a:ext uri="{FF2B5EF4-FFF2-40B4-BE49-F238E27FC236}">
                  <a16:creationId xmlns:a16="http://schemas.microsoft.com/office/drawing/2014/main" id="{1897D6D7-D7A8-B6E1-97CD-51C4E7A1E956}"/>
                </a:ext>
              </a:extLst>
            </p:cNvPr>
            <p:cNvGraphicFramePr/>
            <p:nvPr>
              <p:custDataLst>
                <p:tags r:id="rId116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35"/>
            </a:graphicData>
          </a:graphic>
        </p:graphicFrame>
        <p:sp>
          <p:nvSpPr>
            <p:cNvPr id="1363" name="Oval 1362">
              <a:extLst>
                <a:ext uri="{FF2B5EF4-FFF2-40B4-BE49-F238E27FC236}">
                  <a16:creationId xmlns:a16="http://schemas.microsoft.com/office/drawing/2014/main" id="{B5C626E9-DD5C-0C52-11C8-4862833C8AB9}"/>
                </a:ext>
              </a:extLst>
            </p:cNvPr>
            <p:cNvSpPr/>
            <p:nvPr>
              <p:custDataLst>
                <p:tags r:id="rId117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364" name="Oval 1363">
              <a:extLst>
                <a:ext uri="{FF2B5EF4-FFF2-40B4-BE49-F238E27FC236}">
                  <a16:creationId xmlns:a16="http://schemas.microsoft.com/office/drawing/2014/main" id="{3BEB24FB-8C7A-64C3-FD0C-3BB4B06BD5BF}"/>
                </a:ext>
              </a:extLst>
            </p:cNvPr>
            <p:cNvSpPr/>
            <p:nvPr>
              <p:custDataLst>
                <p:tags r:id="rId118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365" name="Oval 1364">
              <a:extLst>
                <a:ext uri="{FF2B5EF4-FFF2-40B4-BE49-F238E27FC236}">
                  <a16:creationId xmlns:a16="http://schemas.microsoft.com/office/drawing/2014/main" id="{7FFA0C0C-E58A-418D-2335-CE67704A954D}"/>
                </a:ext>
              </a:extLst>
            </p:cNvPr>
            <p:cNvSpPr/>
            <p:nvPr>
              <p:custDataLst>
                <p:tags r:id="rId119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66" name="Oval 1365">
              <a:extLst>
                <a:ext uri="{FF2B5EF4-FFF2-40B4-BE49-F238E27FC236}">
                  <a16:creationId xmlns:a16="http://schemas.microsoft.com/office/drawing/2014/main" id="{41118BF9-1674-28CB-87E0-6C7445B9AF7E}"/>
                </a:ext>
              </a:extLst>
            </p:cNvPr>
            <p:cNvSpPr/>
            <p:nvPr>
              <p:custDataLst>
                <p:tags r:id="rId120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367" name="Group 1366">
            <a:extLst>
              <a:ext uri="{FF2B5EF4-FFF2-40B4-BE49-F238E27FC236}">
                <a16:creationId xmlns:a16="http://schemas.microsoft.com/office/drawing/2014/main" id="{0EC7DAE5-8673-05B1-88AF-8AAE4061BED7}"/>
              </a:ext>
            </a:extLst>
          </p:cNvPr>
          <p:cNvGrpSpPr/>
          <p:nvPr/>
        </p:nvGrpSpPr>
        <p:grpSpPr>
          <a:xfrm>
            <a:off x="660381" y="4591611"/>
            <a:ext cx="1248573" cy="567098"/>
            <a:chOff x="1137440" y="2057401"/>
            <a:chExt cx="1248573" cy="567098"/>
          </a:xfrm>
        </p:grpSpPr>
        <p:sp>
          <p:nvSpPr>
            <p:cNvPr id="1368" name="Rectangle 1367">
              <a:extLst>
                <a:ext uri="{FF2B5EF4-FFF2-40B4-BE49-F238E27FC236}">
                  <a16:creationId xmlns:a16="http://schemas.microsoft.com/office/drawing/2014/main" id="{4C6A431E-D5EC-EE81-B56F-D61868802227}"/>
                </a:ext>
              </a:extLst>
            </p:cNvPr>
            <p:cNvSpPr/>
            <p:nvPr>
              <p:custDataLst>
                <p:tags r:id="rId107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69" name="TextBox 1368">
              <a:extLst>
                <a:ext uri="{FF2B5EF4-FFF2-40B4-BE49-F238E27FC236}">
                  <a16:creationId xmlns:a16="http://schemas.microsoft.com/office/drawing/2014/main" id="{8D2E6A33-182D-3CF6-A844-1ADE6DE51818}"/>
                </a:ext>
              </a:extLst>
            </p:cNvPr>
            <p:cNvSpPr txBox="1"/>
            <p:nvPr>
              <p:custDataLst>
                <p:tags r:id="rId108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PER</a:t>
              </a:r>
            </a:p>
          </p:txBody>
        </p:sp>
        <p:graphicFrame>
          <p:nvGraphicFramePr>
            <p:cNvPr id="1370" name="Chart 1369">
              <a:extLst>
                <a:ext uri="{FF2B5EF4-FFF2-40B4-BE49-F238E27FC236}">
                  <a16:creationId xmlns:a16="http://schemas.microsoft.com/office/drawing/2014/main" id="{73DE5ECB-7691-A651-4D21-956A134470B6}"/>
                </a:ext>
              </a:extLst>
            </p:cNvPr>
            <p:cNvGraphicFramePr/>
            <p:nvPr>
              <p:custDataLst>
                <p:tags r:id="rId109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36"/>
            </a:graphicData>
          </a:graphic>
        </p:graphicFrame>
        <p:sp>
          <p:nvSpPr>
            <p:cNvPr id="1371" name="Oval 1370">
              <a:extLst>
                <a:ext uri="{FF2B5EF4-FFF2-40B4-BE49-F238E27FC236}">
                  <a16:creationId xmlns:a16="http://schemas.microsoft.com/office/drawing/2014/main" id="{F6EED4D7-F746-AA21-8C02-178510B1145D}"/>
                </a:ext>
              </a:extLst>
            </p:cNvPr>
            <p:cNvSpPr/>
            <p:nvPr>
              <p:custDataLst>
                <p:tags r:id="rId110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372" name="Oval 1371">
              <a:extLst>
                <a:ext uri="{FF2B5EF4-FFF2-40B4-BE49-F238E27FC236}">
                  <a16:creationId xmlns:a16="http://schemas.microsoft.com/office/drawing/2014/main" id="{34065E7B-5536-9DE8-0920-464DD7584B1D}"/>
                </a:ext>
              </a:extLst>
            </p:cNvPr>
            <p:cNvSpPr/>
            <p:nvPr>
              <p:custDataLst>
                <p:tags r:id="rId111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373" name="Oval 1372">
              <a:extLst>
                <a:ext uri="{FF2B5EF4-FFF2-40B4-BE49-F238E27FC236}">
                  <a16:creationId xmlns:a16="http://schemas.microsoft.com/office/drawing/2014/main" id="{4CEC4139-971E-74BD-EF7F-E4070F397DC5}"/>
                </a:ext>
              </a:extLst>
            </p:cNvPr>
            <p:cNvSpPr/>
            <p:nvPr>
              <p:custDataLst>
                <p:tags r:id="rId112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74" name="Oval 1373">
              <a:extLst>
                <a:ext uri="{FF2B5EF4-FFF2-40B4-BE49-F238E27FC236}">
                  <a16:creationId xmlns:a16="http://schemas.microsoft.com/office/drawing/2014/main" id="{E852B3AA-0B5A-C30F-5CE2-1ABC8300D52D}"/>
                </a:ext>
              </a:extLst>
            </p:cNvPr>
            <p:cNvSpPr/>
            <p:nvPr>
              <p:custDataLst>
                <p:tags r:id="rId113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375" name="Group 1374">
            <a:extLst>
              <a:ext uri="{FF2B5EF4-FFF2-40B4-BE49-F238E27FC236}">
                <a16:creationId xmlns:a16="http://schemas.microsoft.com/office/drawing/2014/main" id="{092D9964-664A-C524-A418-BE1A97D2D293}"/>
              </a:ext>
            </a:extLst>
          </p:cNvPr>
          <p:cNvGrpSpPr/>
          <p:nvPr/>
        </p:nvGrpSpPr>
        <p:grpSpPr>
          <a:xfrm>
            <a:off x="4123972" y="2241520"/>
            <a:ext cx="1283887" cy="567098"/>
            <a:chOff x="1137440" y="2057401"/>
            <a:chExt cx="1283887" cy="567098"/>
          </a:xfrm>
        </p:grpSpPr>
        <p:sp>
          <p:nvSpPr>
            <p:cNvPr id="1376" name="Rectangle 1375">
              <a:extLst>
                <a:ext uri="{FF2B5EF4-FFF2-40B4-BE49-F238E27FC236}">
                  <a16:creationId xmlns:a16="http://schemas.microsoft.com/office/drawing/2014/main" id="{164A5816-1AFB-8127-CDFD-DBBCFDD13EE6}"/>
                </a:ext>
              </a:extLst>
            </p:cNvPr>
            <p:cNvSpPr/>
            <p:nvPr>
              <p:custDataLst>
                <p:tags r:id="rId100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77" name="TextBox 1376">
              <a:extLst>
                <a:ext uri="{FF2B5EF4-FFF2-40B4-BE49-F238E27FC236}">
                  <a16:creationId xmlns:a16="http://schemas.microsoft.com/office/drawing/2014/main" id="{A5B11ABF-225A-2F45-9B66-BEC40A732C53}"/>
                </a:ext>
              </a:extLst>
            </p:cNvPr>
            <p:cNvSpPr txBox="1"/>
            <p:nvPr>
              <p:custDataLst>
                <p:tags r:id="rId101"/>
              </p:custDataLst>
            </p:nvPr>
          </p:nvSpPr>
          <p:spPr bwMode="gray">
            <a:xfrm>
              <a:off x="1206499" y="2082801"/>
              <a:ext cx="278203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EU</a:t>
              </a:r>
            </a:p>
          </p:txBody>
        </p:sp>
        <p:graphicFrame>
          <p:nvGraphicFramePr>
            <p:cNvPr id="1378" name="Chart 1377">
              <a:extLst>
                <a:ext uri="{FF2B5EF4-FFF2-40B4-BE49-F238E27FC236}">
                  <a16:creationId xmlns:a16="http://schemas.microsoft.com/office/drawing/2014/main" id="{AD495403-0D43-CF03-0674-7FD77C4135DF}"/>
                </a:ext>
              </a:extLst>
            </p:cNvPr>
            <p:cNvGraphicFramePr/>
            <p:nvPr>
              <p:custDataLst>
                <p:tags r:id="rId102"/>
              </p:custDataLst>
            </p:nvPr>
          </p:nvGraphicFramePr>
          <p:xfrm>
            <a:off x="1137440" y="2187215"/>
            <a:ext cx="1283887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37"/>
            </a:graphicData>
          </a:graphic>
        </p:graphicFrame>
        <p:sp>
          <p:nvSpPr>
            <p:cNvPr id="1379" name="Oval 1378">
              <a:extLst>
                <a:ext uri="{FF2B5EF4-FFF2-40B4-BE49-F238E27FC236}">
                  <a16:creationId xmlns:a16="http://schemas.microsoft.com/office/drawing/2014/main" id="{12BA2958-C965-8921-72A5-09895D2E08B8}"/>
                </a:ext>
              </a:extLst>
            </p:cNvPr>
            <p:cNvSpPr/>
            <p:nvPr>
              <p:custDataLst>
                <p:tags r:id="rId103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8</a:t>
              </a:r>
            </a:p>
          </p:txBody>
        </p:sp>
        <p:sp>
          <p:nvSpPr>
            <p:cNvPr id="1380" name="Oval 1379">
              <a:extLst>
                <a:ext uri="{FF2B5EF4-FFF2-40B4-BE49-F238E27FC236}">
                  <a16:creationId xmlns:a16="http://schemas.microsoft.com/office/drawing/2014/main" id="{3FCE6AD0-1272-2E14-2491-D47F544103EF}"/>
                </a:ext>
              </a:extLst>
            </p:cNvPr>
            <p:cNvSpPr/>
            <p:nvPr>
              <p:custDataLst>
                <p:tags r:id="rId104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1</a:t>
              </a:r>
            </a:p>
          </p:txBody>
        </p:sp>
        <p:sp>
          <p:nvSpPr>
            <p:cNvPr id="1381" name="Oval 1380">
              <a:extLst>
                <a:ext uri="{FF2B5EF4-FFF2-40B4-BE49-F238E27FC236}">
                  <a16:creationId xmlns:a16="http://schemas.microsoft.com/office/drawing/2014/main" id="{A7919EF6-9AC5-F201-5793-C6A6EC609042}"/>
                </a:ext>
              </a:extLst>
            </p:cNvPr>
            <p:cNvSpPr/>
            <p:nvPr>
              <p:custDataLst>
                <p:tags r:id="rId105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82" name="Oval 1381">
              <a:extLst>
                <a:ext uri="{FF2B5EF4-FFF2-40B4-BE49-F238E27FC236}">
                  <a16:creationId xmlns:a16="http://schemas.microsoft.com/office/drawing/2014/main" id="{8DFF8435-0784-F1C7-3908-870CDADFF14C}"/>
                </a:ext>
              </a:extLst>
            </p:cNvPr>
            <p:cNvSpPr/>
            <p:nvPr>
              <p:custDataLst>
                <p:tags r:id="rId106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5</a:t>
              </a:r>
            </a:p>
          </p:txBody>
        </p:sp>
      </p:grpSp>
      <p:grpSp>
        <p:nvGrpSpPr>
          <p:cNvPr id="1384" name="Group 1383">
            <a:extLst>
              <a:ext uri="{FF2B5EF4-FFF2-40B4-BE49-F238E27FC236}">
                <a16:creationId xmlns:a16="http://schemas.microsoft.com/office/drawing/2014/main" id="{7CC85F2E-AD03-CBF1-6F29-B8EE7A58577B}"/>
              </a:ext>
            </a:extLst>
          </p:cNvPr>
          <p:cNvGrpSpPr/>
          <p:nvPr/>
        </p:nvGrpSpPr>
        <p:grpSpPr>
          <a:xfrm>
            <a:off x="6016545" y="3456202"/>
            <a:ext cx="1248573" cy="567098"/>
            <a:chOff x="1137440" y="2057401"/>
            <a:chExt cx="1248573" cy="567098"/>
          </a:xfrm>
        </p:grpSpPr>
        <p:sp>
          <p:nvSpPr>
            <p:cNvPr id="1385" name="Rectangle 1384">
              <a:extLst>
                <a:ext uri="{FF2B5EF4-FFF2-40B4-BE49-F238E27FC236}">
                  <a16:creationId xmlns:a16="http://schemas.microsoft.com/office/drawing/2014/main" id="{12F74560-A678-C701-A584-FC62842ED6D9}"/>
                </a:ext>
              </a:extLst>
            </p:cNvPr>
            <p:cNvSpPr/>
            <p:nvPr>
              <p:custDataLst>
                <p:tags r:id="rId93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86" name="TextBox 1385">
              <a:extLst>
                <a:ext uri="{FF2B5EF4-FFF2-40B4-BE49-F238E27FC236}">
                  <a16:creationId xmlns:a16="http://schemas.microsoft.com/office/drawing/2014/main" id="{081FC260-2660-ED8D-1070-3CC7704AF0E2}"/>
                </a:ext>
              </a:extLst>
            </p:cNvPr>
            <p:cNvSpPr txBox="1"/>
            <p:nvPr>
              <p:custDataLst>
                <p:tags r:id="rId94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IND</a:t>
              </a:r>
            </a:p>
          </p:txBody>
        </p:sp>
        <p:graphicFrame>
          <p:nvGraphicFramePr>
            <p:cNvPr id="1387" name="Chart 1386">
              <a:extLst>
                <a:ext uri="{FF2B5EF4-FFF2-40B4-BE49-F238E27FC236}">
                  <a16:creationId xmlns:a16="http://schemas.microsoft.com/office/drawing/2014/main" id="{6DF0D563-AB62-B906-2E6D-8F84BFB06398}"/>
                </a:ext>
              </a:extLst>
            </p:cNvPr>
            <p:cNvGraphicFramePr/>
            <p:nvPr>
              <p:custDataLst>
                <p:tags r:id="rId95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38"/>
            </a:graphicData>
          </a:graphic>
        </p:graphicFrame>
        <p:sp>
          <p:nvSpPr>
            <p:cNvPr id="1388" name="Oval 1387">
              <a:extLst>
                <a:ext uri="{FF2B5EF4-FFF2-40B4-BE49-F238E27FC236}">
                  <a16:creationId xmlns:a16="http://schemas.microsoft.com/office/drawing/2014/main" id="{EAC5D9EB-7818-E723-D335-CD8A19F5A68C}"/>
                </a:ext>
              </a:extLst>
            </p:cNvPr>
            <p:cNvSpPr/>
            <p:nvPr>
              <p:custDataLst>
                <p:tags r:id="rId96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389" name="Oval 1388">
              <a:extLst>
                <a:ext uri="{FF2B5EF4-FFF2-40B4-BE49-F238E27FC236}">
                  <a16:creationId xmlns:a16="http://schemas.microsoft.com/office/drawing/2014/main" id="{6D9910C6-96D7-CA7C-6131-B1F26A50DC2A}"/>
                </a:ext>
              </a:extLst>
            </p:cNvPr>
            <p:cNvSpPr/>
            <p:nvPr>
              <p:custDataLst>
                <p:tags r:id="rId97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390" name="Oval 1389">
              <a:extLst>
                <a:ext uri="{FF2B5EF4-FFF2-40B4-BE49-F238E27FC236}">
                  <a16:creationId xmlns:a16="http://schemas.microsoft.com/office/drawing/2014/main" id="{9F78DD13-A883-8749-F2A5-372367D6A8AE}"/>
                </a:ext>
              </a:extLst>
            </p:cNvPr>
            <p:cNvSpPr/>
            <p:nvPr>
              <p:custDataLst>
                <p:tags r:id="rId98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91" name="Oval 1390">
              <a:extLst>
                <a:ext uri="{FF2B5EF4-FFF2-40B4-BE49-F238E27FC236}">
                  <a16:creationId xmlns:a16="http://schemas.microsoft.com/office/drawing/2014/main" id="{B2501A96-E7BE-C311-5437-DA0E401CFA48}"/>
                </a:ext>
              </a:extLst>
            </p:cNvPr>
            <p:cNvSpPr/>
            <p:nvPr>
              <p:custDataLst>
                <p:tags r:id="rId99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1</a:t>
              </a:r>
            </a:p>
          </p:txBody>
        </p:sp>
      </p:grpSp>
      <p:grpSp>
        <p:nvGrpSpPr>
          <p:cNvPr id="1454" name="Group 1453">
            <a:extLst>
              <a:ext uri="{FF2B5EF4-FFF2-40B4-BE49-F238E27FC236}">
                <a16:creationId xmlns:a16="http://schemas.microsoft.com/office/drawing/2014/main" id="{4CFABA2A-DD4F-A275-5676-5872366D97DF}"/>
              </a:ext>
            </a:extLst>
          </p:cNvPr>
          <p:cNvGrpSpPr/>
          <p:nvPr/>
        </p:nvGrpSpPr>
        <p:grpSpPr>
          <a:xfrm>
            <a:off x="2444803" y="4195402"/>
            <a:ext cx="1248573" cy="567098"/>
            <a:chOff x="1137440" y="2057401"/>
            <a:chExt cx="1248573" cy="567098"/>
          </a:xfrm>
        </p:grpSpPr>
        <p:sp>
          <p:nvSpPr>
            <p:cNvPr id="1455" name="Rectangle 1454">
              <a:extLst>
                <a:ext uri="{FF2B5EF4-FFF2-40B4-BE49-F238E27FC236}">
                  <a16:creationId xmlns:a16="http://schemas.microsoft.com/office/drawing/2014/main" id="{945DD27B-809E-4070-14CE-231979E276AD}"/>
                </a:ext>
              </a:extLst>
            </p:cNvPr>
            <p:cNvSpPr/>
            <p:nvPr>
              <p:custDataLst>
                <p:tags r:id="rId86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05E03EA8-3B41-6C24-B9A7-C4AEBD22B24C}"/>
                </a:ext>
              </a:extLst>
            </p:cNvPr>
            <p:cNvSpPr txBox="1"/>
            <p:nvPr>
              <p:custDataLst>
                <p:tags r:id="rId87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BRA</a:t>
              </a:r>
            </a:p>
          </p:txBody>
        </p:sp>
        <p:graphicFrame>
          <p:nvGraphicFramePr>
            <p:cNvPr id="1457" name="Chart 1456">
              <a:extLst>
                <a:ext uri="{FF2B5EF4-FFF2-40B4-BE49-F238E27FC236}">
                  <a16:creationId xmlns:a16="http://schemas.microsoft.com/office/drawing/2014/main" id="{C9827E4E-3830-B28A-02DA-09C4C250DD12}"/>
                </a:ext>
              </a:extLst>
            </p:cNvPr>
            <p:cNvGraphicFramePr/>
            <p:nvPr>
              <p:custDataLst>
                <p:tags r:id="rId88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39"/>
            </a:graphicData>
          </a:graphic>
        </p:graphicFrame>
        <p:sp>
          <p:nvSpPr>
            <p:cNvPr id="1458" name="Oval 1457">
              <a:extLst>
                <a:ext uri="{FF2B5EF4-FFF2-40B4-BE49-F238E27FC236}">
                  <a16:creationId xmlns:a16="http://schemas.microsoft.com/office/drawing/2014/main" id="{8E3E7D25-870D-FB6B-BB60-189649F4CCBC}"/>
                </a:ext>
              </a:extLst>
            </p:cNvPr>
            <p:cNvSpPr/>
            <p:nvPr>
              <p:custDataLst>
                <p:tags r:id="rId89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3</a:t>
              </a:r>
            </a:p>
          </p:txBody>
        </p:sp>
        <p:sp>
          <p:nvSpPr>
            <p:cNvPr id="1459" name="Oval 1458">
              <a:extLst>
                <a:ext uri="{FF2B5EF4-FFF2-40B4-BE49-F238E27FC236}">
                  <a16:creationId xmlns:a16="http://schemas.microsoft.com/office/drawing/2014/main" id="{F8D0F059-3681-6F75-8B8B-2E08F191EDD2}"/>
                </a:ext>
              </a:extLst>
            </p:cNvPr>
            <p:cNvSpPr/>
            <p:nvPr>
              <p:custDataLst>
                <p:tags r:id="rId90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460" name="Oval 1459">
              <a:extLst>
                <a:ext uri="{FF2B5EF4-FFF2-40B4-BE49-F238E27FC236}">
                  <a16:creationId xmlns:a16="http://schemas.microsoft.com/office/drawing/2014/main" id="{8219F091-110E-CBB0-CB2A-0219244CC1F8}"/>
                </a:ext>
              </a:extLst>
            </p:cNvPr>
            <p:cNvSpPr/>
            <p:nvPr>
              <p:custDataLst>
                <p:tags r:id="rId91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461" name="Oval 1460">
              <a:extLst>
                <a:ext uri="{FF2B5EF4-FFF2-40B4-BE49-F238E27FC236}">
                  <a16:creationId xmlns:a16="http://schemas.microsoft.com/office/drawing/2014/main" id="{DE1DEFD2-E804-289E-BE25-318F431AFBE7}"/>
                </a:ext>
              </a:extLst>
            </p:cNvPr>
            <p:cNvSpPr/>
            <p:nvPr>
              <p:custDataLst>
                <p:tags r:id="rId92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471" name="Group 1470">
            <a:extLst>
              <a:ext uri="{FF2B5EF4-FFF2-40B4-BE49-F238E27FC236}">
                <a16:creationId xmlns:a16="http://schemas.microsoft.com/office/drawing/2014/main" id="{7833671C-D212-A60B-4541-56C3D3BF7287}"/>
              </a:ext>
            </a:extLst>
          </p:cNvPr>
          <p:cNvGrpSpPr/>
          <p:nvPr/>
        </p:nvGrpSpPr>
        <p:grpSpPr>
          <a:xfrm>
            <a:off x="3730610" y="4378674"/>
            <a:ext cx="1248573" cy="567098"/>
            <a:chOff x="1137440" y="2057401"/>
            <a:chExt cx="1248573" cy="567098"/>
          </a:xfrm>
        </p:grpSpPr>
        <p:sp>
          <p:nvSpPr>
            <p:cNvPr id="1024" name="Rectangle 1023">
              <a:extLst>
                <a:ext uri="{FF2B5EF4-FFF2-40B4-BE49-F238E27FC236}">
                  <a16:creationId xmlns:a16="http://schemas.microsoft.com/office/drawing/2014/main" id="{519553CC-DAF3-37FC-AB56-0FABDB354806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025" name="TextBox 1024">
              <a:extLst>
                <a:ext uri="{FF2B5EF4-FFF2-40B4-BE49-F238E27FC236}">
                  <a16:creationId xmlns:a16="http://schemas.microsoft.com/office/drawing/2014/main" id="{B2386895-8ED1-407C-8F43-E938AA6B6E68}"/>
                </a:ext>
              </a:extLst>
            </p:cNvPr>
            <p:cNvSpPr txBox="1"/>
            <p:nvPr>
              <p:custDataLst>
                <p:tags r:id="rId80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AGO</a:t>
              </a:r>
            </a:p>
          </p:txBody>
        </p:sp>
        <p:graphicFrame>
          <p:nvGraphicFramePr>
            <p:cNvPr id="1027" name="Chart 1026">
              <a:extLst>
                <a:ext uri="{FF2B5EF4-FFF2-40B4-BE49-F238E27FC236}">
                  <a16:creationId xmlns:a16="http://schemas.microsoft.com/office/drawing/2014/main" id="{41B7CD33-7035-C94D-98F7-B563CFC40AD2}"/>
                </a:ext>
              </a:extLst>
            </p:cNvPr>
            <p:cNvGraphicFramePr/>
            <p:nvPr>
              <p:custDataLst>
                <p:tags r:id="rId81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0"/>
            </a:graphicData>
          </a:graphic>
        </p:graphicFrame>
        <p:sp>
          <p:nvSpPr>
            <p:cNvPr id="1028" name="Oval 1027">
              <a:extLst>
                <a:ext uri="{FF2B5EF4-FFF2-40B4-BE49-F238E27FC236}">
                  <a16:creationId xmlns:a16="http://schemas.microsoft.com/office/drawing/2014/main" id="{C29DB8F1-0A4F-8AC4-1EE4-397C0BCBC781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029" name="Oval 1028">
              <a:extLst>
                <a:ext uri="{FF2B5EF4-FFF2-40B4-BE49-F238E27FC236}">
                  <a16:creationId xmlns:a16="http://schemas.microsoft.com/office/drawing/2014/main" id="{B122CE54-86B2-6564-CFAD-5897CD07F23C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030" name="Oval 1029">
              <a:extLst>
                <a:ext uri="{FF2B5EF4-FFF2-40B4-BE49-F238E27FC236}">
                  <a16:creationId xmlns:a16="http://schemas.microsoft.com/office/drawing/2014/main" id="{0D7C704F-19FE-7DE6-E0E9-604C5B6335EA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031" name="Oval 1030">
              <a:extLst>
                <a:ext uri="{FF2B5EF4-FFF2-40B4-BE49-F238E27FC236}">
                  <a16:creationId xmlns:a16="http://schemas.microsoft.com/office/drawing/2014/main" id="{5868EB7E-3366-65E2-516A-DF108FDE557C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sp>
        <p:nvSpPr>
          <p:cNvPr id="1053" name="Rectangle 1052">
            <a:extLst>
              <a:ext uri="{FF2B5EF4-FFF2-40B4-BE49-F238E27FC236}">
                <a16:creationId xmlns:a16="http://schemas.microsoft.com/office/drawing/2014/main" id="{A13DF8EF-8CCA-5E4D-BFE5-E6CFA107E54D}"/>
              </a:ext>
            </a:extLst>
          </p:cNvPr>
          <p:cNvSpPr/>
          <p:nvPr/>
        </p:nvSpPr>
        <p:spPr bwMode="gray">
          <a:xfrm>
            <a:off x="3148472" y="5111052"/>
            <a:ext cx="3425033" cy="1168400"/>
          </a:xfrm>
          <a:prstGeom prst="rect">
            <a:avLst/>
          </a:prstGeom>
          <a:solidFill>
            <a:schemeClr val="bg1">
              <a:alpha val="7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054" name="TextBox 1053">
            <a:extLst>
              <a:ext uri="{FF2B5EF4-FFF2-40B4-BE49-F238E27FC236}">
                <a16:creationId xmlns:a16="http://schemas.microsoft.com/office/drawing/2014/main" id="{8D58EAFA-8AA0-7FC0-F35F-6D91A628838D}"/>
              </a:ext>
            </a:extLst>
          </p:cNvPr>
          <p:cNvSpPr txBox="1"/>
          <p:nvPr>
            <p:custDataLst>
              <p:tags r:id="rId11"/>
            </p:custDataLst>
          </p:nvPr>
        </p:nvSpPr>
        <p:spPr bwMode="gray">
          <a:xfrm>
            <a:off x="3387280" y="5214239"/>
            <a:ext cx="608918" cy="2460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>
              <a:buNone/>
            </a:pPr>
            <a:r>
              <a:rPr lang="en-US" sz="1600"/>
              <a:t>World</a:t>
            </a:r>
          </a:p>
        </p:txBody>
      </p:sp>
      <p:graphicFrame>
        <p:nvGraphicFramePr>
          <p:cNvPr id="1055" name="Chart 1054">
            <a:extLst>
              <a:ext uri="{FF2B5EF4-FFF2-40B4-BE49-F238E27FC236}">
                <a16:creationId xmlns:a16="http://schemas.microsoft.com/office/drawing/2014/main" id="{504E6DE3-A62B-065B-06E1-4C0F6CAC897C}"/>
              </a:ext>
            </a:extLst>
          </p:cNvPr>
          <p:cNvGraphicFramePr/>
          <p:nvPr>
            <p:custDataLst>
              <p:tags r:id="rId12"/>
            </p:custDataLst>
          </p:nvPr>
        </p:nvGraphicFramePr>
        <p:xfrm>
          <a:off x="3315161" y="5479352"/>
          <a:ext cx="3258344" cy="8429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41"/>
          </a:graphicData>
        </a:graphic>
      </p:graphicFrame>
      <p:sp>
        <p:nvSpPr>
          <p:cNvPr id="1073" name="Oval 1072">
            <a:extLst>
              <a:ext uri="{FF2B5EF4-FFF2-40B4-BE49-F238E27FC236}">
                <a16:creationId xmlns:a16="http://schemas.microsoft.com/office/drawing/2014/main" id="{1E5E2CF9-CC60-9BAD-A0FC-104662A700F3}"/>
              </a:ext>
            </a:extLst>
          </p:cNvPr>
          <p:cNvSpPr/>
          <p:nvPr>
            <p:custDataLst>
              <p:tags r:id="rId13"/>
            </p:custDataLst>
          </p:nvPr>
        </p:nvSpPr>
        <p:spPr bwMode="gray">
          <a:xfrm>
            <a:off x="4764092" y="5187252"/>
            <a:ext cx="353907" cy="354013"/>
          </a:xfrm>
          <a:prstGeom prst="ellipse">
            <a:avLst/>
          </a:prstGeom>
          <a:solidFill>
            <a:srgbClr val="4C6C9C"/>
          </a:solidFill>
          <a:ln w="6350">
            <a:solidFill>
              <a:srgbClr val="364D6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0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1074" name="Oval 1073">
            <a:extLst>
              <a:ext uri="{FF2B5EF4-FFF2-40B4-BE49-F238E27FC236}">
                <a16:creationId xmlns:a16="http://schemas.microsoft.com/office/drawing/2014/main" id="{96C064D1-CAFC-44E0-1FDA-BAA66D1B58ED}"/>
              </a:ext>
            </a:extLst>
          </p:cNvPr>
          <p:cNvSpPr/>
          <p:nvPr>
            <p:custDataLst>
              <p:tags r:id="rId14"/>
            </p:custDataLst>
          </p:nvPr>
        </p:nvSpPr>
        <p:spPr bwMode="gray">
          <a:xfrm>
            <a:off x="5284104" y="5187252"/>
            <a:ext cx="353907" cy="354013"/>
          </a:xfrm>
          <a:prstGeom prst="ellipse">
            <a:avLst/>
          </a:prstGeom>
          <a:solidFill>
            <a:srgbClr val="9DB1CF"/>
          </a:solidFill>
          <a:ln w="6350">
            <a:solidFill>
              <a:srgbClr val="9DB1C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00">
                <a:solidFill>
                  <a:schemeClr val="tx1"/>
                </a:solidFill>
              </a:rPr>
              <a:t>7</a:t>
            </a:r>
          </a:p>
        </p:txBody>
      </p:sp>
      <p:sp>
        <p:nvSpPr>
          <p:cNvPr id="1076" name="Oval 1075">
            <a:extLst>
              <a:ext uri="{FF2B5EF4-FFF2-40B4-BE49-F238E27FC236}">
                <a16:creationId xmlns:a16="http://schemas.microsoft.com/office/drawing/2014/main" id="{ECF9DFEB-C3E3-D174-0ABE-D6E693053B4B}"/>
              </a:ext>
            </a:extLst>
          </p:cNvPr>
          <p:cNvSpPr/>
          <p:nvPr>
            <p:custDataLst>
              <p:tags r:id="rId15"/>
            </p:custDataLst>
          </p:nvPr>
        </p:nvSpPr>
        <p:spPr bwMode="gray">
          <a:xfrm>
            <a:off x="4303881" y="5187252"/>
            <a:ext cx="353907" cy="354013"/>
          </a:xfrm>
          <a:prstGeom prst="ellipse">
            <a:avLst/>
          </a:prstGeom>
          <a:solidFill>
            <a:srgbClr val="475C7B"/>
          </a:solidFill>
          <a:ln w="6350">
            <a:solidFill>
              <a:srgbClr val="364D6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00">
                <a:solidFill>
                  <a:srgbClr val="FFFFFF"/>
                </a:solidFill>
              </a:rPr>
              <a:t>27</a:t>
            </a:r>
          </a:p>
        </p:txBody>
      </p:sp>
      <p:sp>
        <p:nvSpPr>
          <p:cNvPr id="1078" name="Oval 1077">
            <a:extLst>
              <a:ext uri="{FF2B5EF4-FFF2-40B4-BE49-F238E27FC236}">
                <a16:creationId xmlns:a16="http://schemas.microsoft.com/office/drawing/2014/main" id="{8745D090-FCA3-2706-7087-951C088BE736}"/>
              </a:ext>
            </a:extLst>
          </p:cNvPr>
          <p:cNvSpPr/>
          <p:nvPr>
            <p:custDataLst>
              <p:tags r:id="rId16"/>
            </p:custDataLst>
          </p:nvPr>
        </p:nvSpPr>
        <p:spPr bwMode="gray">
          <a:xfrm>
            <a:off x="5751641" y="5187252"/>
            <a:ext cx="353907" cy="354013"/>
          </a:xfrm>
          <a:prstGeom prst="ellipse">
            <a:avLst/>
          </a:prstGeom>
          <a:solidFill>
            <a:srgbClr val="E7F0F8"/>
          </a:solidFill>
          <a:ln w="6350">
            <a:solidFill>
              <a:srgbClr val="E7F0F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00">
                <a:solidFill>
                  <a:schemeClr val="tx1"/>
                </a:solidFill>
              </a:rPr>
              <a:t>0</a:t>
            </a:r>
          </a:p>
        </p:txBody>
      </p:sp>
      <p:sp>
        <p:nvSpPr>
          <p:cNvPr id="1080" name="Oval 1079">
            <a:extLst>
              <a:ext uri="{FF2B5EF4-FFF2-40B4-BE49-F238E27FC236}">
                <a16:creationId xmlns:a16="http://schemas.microsoft.com/office/drawing/2014/main" id="{078E3BDB-7CFA-5103-4246-7D803D0088E8}"/>
              </a:ext>
            </a:extLst>
          </p:cNvPr>
          <p:cNvSpPr/>
          <p:nvPr>
            <p:custDataLst>
              <p:tags r:id="rId17"/>
            </p:custDataLst>
          </p:nvPr>
        </p:nvSpPr>
        <p:spPr bwMode="gray">
          <a:xfrm>
            <a:off x="6810707" y="4835875"/>
            <a:ext cx="219748" cy="219075"/>
          </a:xfrm>
          <a:prstGeom prst="ellipse">
            <a:avLst/>
          </a:prstGeom>
          <a:solidFill>
            <a:srgbClr val="475C7B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100">
              <a:solidFill>
                <a:schemeClr val="tx1"/>
              </a:solidFill>
            </a:endParaRPr>
          </a:p>
        </p:txBody>
      </p:sp>
      <p:sp>
        <p:nvSpPr>
          <p:cNvPr id="1081" name="Text Placeholder 10">
            <a:extLst>
              <a:ext uri="{FF2B5EF4-FFF2-40B4-BE49-F238E27FC236}">
                <a16:creationId xmlns:a16="http://schemas.microsoft.com/office/drawing/2014/main" id="{FC4D8431-1001-70F3-29E7-70CF69C6F63D}"/>
              </a:ext>
            </a:extLst>
          </p:cNvPr>
          <p:cNvSpPr>
            <a:spLocks noGrp="1"/>
          </p:cNvSpPr>
          <p:nvPr/>
        </p:nvSpPr>
        <p:spPr bwMode="auto">
          <a:xfrm>
            <a:off x="7118262" y="4854131"/>
            <a:ext cx="1587486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Full scale, no. of projects</a:t>
            </a:r>
            <a:endParaRPr lang="en-US" sz="1200"/>
          </a:p>
        </p:txBody>
      </p:sp>
      <p:sp>
        <p:nvSpPr>
          <p:cNvPr id="1082" name="Oval 1081">
            <a:extLst>
              <a:ext uri="{FF2B5EF4-FFF2-40B4-BE49-F238E27FC236}">
                <a16:creationId xmlns:a16="http://schemas.microsoft.com/office/drawing/2014/main" id="{801C50BE-FA84-7549-8BF4-DCF55D5910C9}"/>
              </a:ext>
            </a:extLst>
          </p:cNvPr>
          <p:cNvSpPr/>
          <p:nvPr>
            <p:custDataLst>
              <p:tags r:id="rId18"/>
            </p:custDataLst>
          </p:nvPr>
        </p:nvSpPr>
        <p:spPr bwMode="gray">
          <a:xfrm>
            <a:off x="6810707" y="5123306"/>
            <a:ext cx="219748" cy="219075"/>
          </a:xfrm>
          <a:prstGeom prst="ellipse">
            <a:avLst/>
          </a:prstGeom>
          <a:solidFill>
            <a:srgbClr val="4C6C9C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100">
              <a:solidFill>
                <a:schemeClr val="tx1"/>
              </a:solidFill>
            </a:endParaRPr>
          </a:p>
        </p:txBody>
      </p:sp>
      <p:sp>
        <p:nvSpPr>
          <p:cNvPr id="1083" name="Text Placeholder 10">
            <a:extLst>
              <a:ext uri="{FF2B5EF4-FFF2-40B4-BE49-F238E27FC236}">
                <a16:creationId xmlns:a16="http://schemas.microsoft.com/office/drawing/2014/main" id="{F4C64E7E-6DA7-E260-FF82-699F919FDFE4}"/>
              </a:ext>
            </a:extLst>
          </p:cNvPr>
          <p:cNvSpPr>
            <a:spLocks noGrp="1"/>
          </p:cNvSpPr>
          <p:nvPr/>
        </p:nvSpPr>
        <p:spPr bwMode="auto">
          <a:xfrm>
            <a:off x="7118262" y="5097402"/>
            <a:ext cx="2601258" cy="2708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Demonstration, no. </a:t>
            </a:r>
            <a:r>
              <a:rPr lang="en-US" altLang="en-US" sz="1200"/>
              <a:t>o</a:t>
            </a:r>
            <a:r>
              <a:rPr lang="en-US" altLang="en-US" sz="1200">
                <a:effectLst/>
              </a:rPr>
              <a:t>f projects</a:t>
            </a:r>
            <a:endParaRPr lang="en-US" sz="1200"/>
          </a:p>
        </p:txBody>
      </p:sp>
      <p:sp>
        <p:nvSpPr>
          <p:cNvPr id="1084" name="Oval 1083">
            <a:extLst>
              <a:ext uri="{FF2B5EF4-FFF2-40B4-BE49-F238E27FC236}">
                <a16:creationId xmlns:a16="http://schemas.microsoft.com/office/drawing/2014/main" id="{33D72D04-174E-2DB6-919F-2FC9C8074D4D}"/>
              </a:ext>
            </a:extLst>
          </p:cNvPr>
          <p:cNvSpPr/>
          <p:nvPr>
            <p:custDataLst>
              <p:tags r:id="rId19"/>
            </p:custDataLst>
          </p:nvPr>
        </p:nvSpPr>
        <p:spPr bwMode="gray">
          <a:xfrm>
            <a:off x="6810707" y="5397130"/>
            <a:ext cx="219748" cy="219075"/>
          </a:xfrm>
          <a:prstGeom prst="ellipse">
            <a:avLst/>
          </a:prstGeom>
          <a:solidFill>
            <a:srgbClr val="9DB1C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100">
              <a:solidFill>
                <a:schemeClr val="tx1"/>
              </a:solidFill>
            </a:endParaRPr>
          </a:p>
        </p:txBody>
      </p:sp>
      <p:sp>
        <p:nvSpPr>
          <p:cNvPr id="1085" name="Text Placeholder 10">
            <a:extLst>
              <a:ext uri="{FF2B5EF4-FFF2-40B4-BE49-F238E27FC236}">
                <a16:creationId xmlns:a16="http://schemas.microsoft.com/office/drawing/2014/main" id="{B0499CB4-17B5-48EB-2806-B1FE1B69E69B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auto">
          <a:xfrm>
            <a:off x="7118262" y="5415386"/>
            <a:ext cx="10239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Pilot, no. of projects</a:t>
            </a:r>
            <a:endParaRPr lang="en-US" sz="1200"/>
          </a:p>
        </p:txBody>
      </p:sp>
      <p:sp>
        <p:nvSpPr>
          <p:cNvPr id="1086" name="Oval 1085">
            <a:extLst>
              <a:ext uri="{FF2B5EF4-FFF2-40B4-BE49-F238E27FC236}">
                <a16:creationId xmlns:a16="http://schemas.microsoft.com/office/drawing/2014/main" id="{D333B8E9-D8B6-AC17-AD6B-651631785C56}"/>
              </a:ext>
            </a:extLst>
          </p:cNvPr>
          <p:cNvSpPr/>
          <p:nvPr>
            <p:custDataLst>
              <p:tags r:id="rId21"/>
            </p:custDataLst>
          </p:nvPr>
        </p:nvSpPr>
        <p:spPr bwMode="gray">
          <a:xfrm>
            <a:off x="6810707" y="5651596"/>
            <a:ext cx="219748" cy="219075"/>
          </a:xfrm>
          <a:prstGeom prst="ellipse">
            <a:avLst/>
          </a:prstGeom>
          <a:solidFill>
            <a:srgbClr val="E7F0F8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100">
              <a:solidFill>
                <a:schemeClr val="tx1"/>
              </a:solidFill>
            </a:endParaRPr>
          </a:p>
        </p:txBody>
      </p:sp>
      <p:sp>
        <p:nvSpPr>
          <p:cNvPr id="1087" name="Text Placeholder 10">
            <a:extLst>
              <a:ext uri="{FF2B5EF4-FFF2-40B4-BE49-F238E27FC236}">
                <a16:creationId xmlns:a16="http://schemas.microsoft.com/office/drawing/2014/main" id="{98556187-145E-D6CD-E30B-7DC30BF92386}"/>
              </a:ext>
            </a:extLst>
          </p:cNvPr>
          <p:cNvSpPr>
            <a:spLocks noGrp="1"/>
          </p:cNvSpPr>
          <p:nvPr/>
        </p:nvSpPr>
        <p:spPr bwMode="auto">
          <a:xfrm>
            <a:off x="7118262" y="5669852"/>
            <a:ext cx="10239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Feasibility study, no. of projects</a:t>
            </a:r>
            <a:endParaRPr lang="en-US" sz="120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B696D75-3A3F-691B-3144-6E657FDC4F87}"/>
              </a:ext>
            </a:extLst>
          </p:cNvPr>
          <p:cNvGrpSpPr/>
          <p:nvPr/>
        </p:nvGrpSpPr>
        <p:grpSpPr>
          <a:xfrm>
            <a:off x="1245967" y="5285317"/>
            <a:ext cx="1248573" cy="567098"/>
            <a:chOff x="1137440" y="2057401"/>
            <a:chExt cx="1248573" cy="567098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BE90FFD8-8BE9-AEF6-A954-80245C74B223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7C3D28BD-EF53-8B95-DDBA-8F65EE208DE3}"/>
                </a:ext>
              </a:extLst>
            </p:cNvPr>
            <p:cNvSpPr txBox="1"/>
            <p:nvPr>
              <p:custDataLst>
                <p:tags r:id="rId73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ARG</a:t>
              </a:r>
            </a:p>
          </p:txBody>
        </p:sp>
        <p:graphicFrame>
          <p:nvGraphicFramePr>
            <p:cNvPr id="9" name="Chart 8">
              <a:extLst>
                <a:ext uri="{FF2B5EF4-FFF2-40B4-BE49-F238E27FC236}">
                  <a16:creationId xmlns:a16="http://schemas.microsoft.com/office/drawing/2014/main" id="{75C053E8-D2A0-0631-A8A5-0BE34A1284D9}"/>
                </a:ext>
              </a:extLst>
            </p:cNvPr>
            <p:cNvGraphicFramePr/>
            <p:nvPr>
              <p:custDataLst>
                <p:tags r:id="rId74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2"/>
            </a:graphicData>
          </a:graphic>
        </p:graphicFrame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743C903B-FD31-6DA5-E58C-1694A39CAAF6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481DB32B-4423-895F-9058-DBB108AE5775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52E3EFD6-4828-EF2C-DC85-DA2BEC0D9F80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BF52A5AB-6A2A-2535-F4A5-8F3826AE2592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43EBF29C-6D8D-6434-EAAF-BF128444BF7F}"/>
              </a:ext>
            </a:extLst>
          </p:cNvPr>
          <p:cNvGrpSpPr/>
          <p:nvPr/>
        </p:nvGrpSpPr>
        <p:grpSpPr>
          <a:xfrm>
            <a:off x="2591547" y="2115963"/>
            <a:ext cx="1283887" cy="567098"/>
            <a:chOff x="1137440" y="2057401"/>
            <a:chExt cx="1283887" cy="567098"/>
          </a:xfrm>
        </p:grpSpPr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B6ECFEE8-D12E-9DAF-A63C-7B62CACFB4D9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CBB6A530-CD61-BE1B-7A2E-C7DF1B551978}"/>
                </a:ext>
              </a:extLst>
            </p:cNvPr>
            <p:cNvSpPr txBox="1"/>
            <p:nvPr>
              <p:custDataLst>
                <p:tags r:id="rId66"/>
              </p:custDataLst>
            </p:nvPr>
          </p:nvSpPr>
          <p:spPr bwMode="gray">
            <a:xfrm>
              <a:off x="1206499" y="2082801"/>
              <a:ext cx="384135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BFA</a:t>
              </a:r>
            </a:p>
          </p:txBody>
        </p:sp>
        <p:graphicFrame>
          <p:nvGraphicFramePr>
            <p:cNvPr id="41" name="Chart 40">
              <a:extLst>
                <a:ext uri="{FF2B5EF4-FFF2-40B4-BE49-F238E27FC236}">
                  <a16:creationId xmlns:a16="http://schemas.microsoft.com/office/drawing/2014/main" id="{DA12EA6B-0163-EC50-54B3-2F856C0A12EC}"/>
                </a:ext>
              </a:extLst>
            </p:cNvPr>
            <p:cNvGraphicFramePr/>
            <p:nvPr>
              <p:custDataLst>
                <p:tags r:id="rId67"/>
              </p:custDataLst>
            </p:nvPr>
          </p:nvGraphicFramePr>
          <p:xfrm>
            <a:off x="1137440" y="2187215"/>
            <a:ext cx="1283887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3"/>
            </a:graphicData>
          </a:graphic>
        </p:graphicFrame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4B31DF33-AD49-0241-D78D-25048A2390FD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2</a:t>
              </a:r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3B8DA93E-8642-B321-087A-0107916B786F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EA29365F-BFDA-58FE-41A3-55479C142816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B5F7DFF2-F68D-D72C-6304-88752E1C914F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21606424-4DFC-7B2B-5CE9-F9E4D7AEF755}"/>
              </a:ext>
            </a:extLst>
          </p:cNvPr>
          <p:cNvGrpSpPr/>
          <p:nvPr/>
        </p:nvGrpSpPr>
        <p:grpSpPr>
          <a:xfrm>
            <a:off x="2583459" y="3329349"/>
            <a:ext cx="1283887" cy="567098"/>
            <a:chOff x="1137440" y="2057401"/>
            <a:chExt cx="1283887" cy="567098"/>
          </a:xfrm>
        </p:grpSpPr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D61C5FC8-6823-7FC7-0A95-3276CBE86D77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C21F97A4-E72E-175C-3154-205F99DF42ED}"/>
                </a:ext>
              </a:extLst>
            </p:cNvPr>
            <p:cNvSpPr txBox="1"/>
            <p:nvPr>
              <p:custDataLst>
                <p:tags r:id="rId59"/>
              </p:custDataLst>
            </p:nvPr>
          </p:nvSpPr>
          <p:spPr bwMode="gray">
            <a:xfrm>
              <a:off x="1206499" y="2082801"/>
              <a:ext cx="384135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CIV</a:t>
              </a:r>
            </a:p>
          </p:txBody>
        </p:sp>
        <p:graphicFrame>
          <p:nvGraphicFramePr>
            <p:cNvPr id="49" name="Chart 48">
              <a:extLst>
                <a:ext uri="{FF2B5EF4-FFF2-40B4-BE49-F238E27FC236}">
                  <a16:creationId xmlns:a16="http://schemas.microsoft.com/office/drawing/2014/main" id="{85D0DA66-96FC-E6DD-3C83-10A6E20B514F}"/>
                </a:ext>
              </a:extLst>
            </p:cNvPr>
            <p:cNvGraphicFramePr/>
            <p:nvPr>
              <p:custDataLst>
                <p:tags r:id="rId60"/>
              </p:custDataLst>
            </p:nvPr>
          </p:nvGraphicFramePr>
          <p:xfrm>
            <a:off x="1137440" y="2187215"/>
            <a:ext cx="1283887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4"/>
            </a:graphicData>
          </a:graphic>
        </p:graphicFrame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14429DF3-D5CD-B8D7-6F63-8598F343F00D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2</a:t>
              </a:r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CA35A025-406F-6F32-C6D1-31CEBE478332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3D7D15A5-9F25-7543-00D9-CBCD7E4C7A3E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3C6AC143-BA09-59DA-7FEC-3FCEB69E1A81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EB7D090B-87D2-DAD9-F184-72374C2ACD2A}"/>
              </a:ext>
            </a:extLst>
          </p:cNvPr>
          <p:cNvGrpSpPr/>
          <p:nvPr/>
        </p:nvGrpSpPr>
        <p:grpSpPr>
          <a:xfrm>
            <a:off x="4098671" y="3615012"/>
            <a:ext cx="1283887" cy="567098"/>
            <a:chOff x="1137440" y="2057401"/>
            <a:chExt cx="1283887" cy="567098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BDB1FA6D-C14A-8236-6405-E7B9460249C6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499FBA0-47DA-0DD2-4C5A-A3FA69568E53}"/>
                </a:ext>
              </a:extLst>
            </p:cNvPr>
            <p:cNvSpPr txBox="1"/>
            <p:nvPr>
              <p:custDataLst>
                <p:tags r:id="rId52"/>
              </p:custDataLst>
            </p:nvPr>
          </p:nvSpPr>
          <p:spPr bwMode="gray">
            <a:xfrm>
              <a:off x="1206499" y="2082801"/>
              <a:ext cx="384135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CMR</a:t>
              </a:r>
            </a:p>
          </p:txBody>
        </p:sp>
        <p:graphicFrame>
          <p:nvGraphicFramePr>
            <p:cNvPr id="59" name="Chart 58">
              <a:extLst>
                <a:ext uri="{FF2B5EF4-FFF2-40B4-BE49-F238E27FC236}">
                  <a16:creationId xmlns:a16="http://schemas.microsoft.com/office/drawing/2014/main" id="{7B899CAD-D1D8-C387-FFCD-5D3F8EC8FF20}"/>
                </a:ext>
              </a:extLst>
            </p:cNvPr>
            <p:cNvGraphicFramePr/>
            <p:nvPr>
              <p:custDataLst>
                <p:tags r:id="rId53"/>
              </p:custDataLst>
            </p:nvPr>
          </p:nvGraphicFramePr>
          <p:xfrm>
            <a:off x="1137440" y="2187215"/>
            <a:ext cx="1283887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5"/>
            </a:graphicData>
          </a:graphic>
        </p:graphicFrame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3BDD74B4-F9FE-E4FB-2586-6CEADA158B66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68CEBFA5-6ED9-219E-2F17-338831CEC06B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66161219-B24E-D186-7DF4-9B227C341D34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57" name="Oval 1356">
              <a:extLst>
                <a:ext uri="{FF2B5EF4-FFF2-40B4-BE49-F238E27FC236}">
                  <a16:creationId xmlns:a16="http://schemas.microsoft.com/office/drawing/2014/main" id="{E6A3B884-7008-9A7E-A9B8-11EC5030579A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383" name="Group 1382">
            <a:extLst>
              <a:ext uri="{FF2B5EF4-FFF2-40B4-BE49-F238E27FC236}">
                <a16:creationId xmlns:a16="http://schemas.microsoft.com/office/drawing/2014/main" id="{54D22125-3B78-36C9-0EAB-BDBB0EA2E439}"/>
              </a:ext>
            </a:extLst>
          </p:cNvPr>
          <p:cNvGrpSpPr/>
          <p:nvPr/>
        </p:nvGrpSpPr>
        <p:grpSpPr>
          <a:xfrm>
            <a:off x="2588959" y="2763873"/>
            <a:ext cx="1283887" cy="567098"/>
            <a:chOff x="1137440" y="2057401"/>
            <a:chExt cx="1283887" cy="567098"/>
          </a:xfrm>
        </p:grpSpPr>
        <p:sp>
          <p:nvSpPr>
            <p:cNvPr id="1392" name="Rectangle 1391">
              <a:extLst>
                <a:ext uri="{FF2B5EF4-FFF2-40B4-BE49-F238E27FC236}">
                  <a16:creationId xmlns:a16="http://schemas.microsoft.com/office/drawing/2014/main" id="{E57FB89C-FC21-6AF0-3D42-92EEF14D7928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95" name="TextBox 1394">
              <a:extLst>
                <a:ext uri="{FF2B5EF4-FFF2-40B4-BE49-F238E27FC236}">
                  <a16:creationId xmlns:a16="http://schemas.microsoft.com/office/drawing/2014/main" id="{499FCB6E-7596-658A-BA44-A10FEA0EADBA}"/>
                </a:ext>
              </a:extLst>
            </p:cNvPr>
            <p:cNvSpPr txBox="1"/>
            <p:nvPr>
              <p:custDataLst>
                <p:tags r:id="rId45"/>
              </p:custDataLst>
            </p:nvPr>
          </p:nvSpPr>
          <p:spPr bwMode="gray">
            <a:xfrm>
              <a:off x="1206499" y="2082801"/>
              <a:ext cx="384135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GHA</a:t>
              </a:r>
            </a:p>
          </p:txBody>
        </p:sp>
        <p:graphicFrame>
          <p:nvGraphicFramePr>
            <p:cNvPr id="1398" name="Chart 1397">
              <a:extLst>
                <a:ext uri="{FF2B5EF4-FFF2-40B4-BE49-F238E27FC236}">
                  <a16:creationId xmlns:a16="http://schemas.microsoft.com/office/drawing/2014/main" id="{AF2DB892-A1EE-4C26-938E-B6AFCEFC83DA}"/>
                </a:ext>
              </a:extLst>
            </p:cNvPr>
            <p:cNvGraphicFramePr/>
            <p:nvPr>
              <p:custDataLst>
                <p:tags r:id="rId46"/>
              </p:custDataLst>
            </p:nvPr>
          </p:nvGraphicFramePr>
          <p:xfrm>
            <a:off x="1137440" y="2187215"/>
            <a:ext cx="1283887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6"/>
            </a:graphicData>
          </a:graphic>
        </p:graphicFrame>
        <p:sp>
          <p:nvSpPr>
            <p:cNvPr id="1399" name="Oval 1398">
              <a:extLst>
                <a:ext uri="{FF2B5EF4-FFF2-40B4-BE49-F238E27FC236}">
                  <a16:creationId xmlns:a16="http://schemas.microsoft.com/office/drawing/2014/main" id="{6D92AE05-07A9-BF47-1061-C1B0141B4D5D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2</a:t>
              </a:r>
            </a:p>
          </p:txBody>
        </p:sp>
        <p:sp>
          <p:nvSpPr>
            <p:cNvPr id="1400" name="Oval 1399">
              <a:extLst>
                <a:ext uri="{FF2B5EF4-FFF2-40B4-BE49-F238E27FC236}">
                  <a16:creationId xmlns:a16="http://schemas.microsoft.com/office/drawing/2014/main" id="{EA9222DF-576B-237A-B381-1AF114B88110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401" name="Oval 1400">
              <a:extLst>
                <a:ext uri="{FF2B5EF4-FFF2-40B4-BE49-F238E27FC236}">
                  <a16:creationId xmlns:a16="http://schemas.microsoft.com/office/drawing/2014/main" id="{934118BE-9300-18FD-7435-E4457D780B11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402" name="Oval 1401">
              <a:extLst>
                <a:ext uri="{FF2B5EF4-FFF2-40B4-BE49-F238E27FC236}">
                  <a16:creationId xmlns:a16="http://schemas.microsoft.com/office/drawing/2014/main" id="{5EADBBC5-4BBA-4137-B497-6EA84E9FA32A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403" name="Group 1402">
            <a:extLst>
              <a:ext uri="{FF2B5EF4-FFF2-40B4-BE49-F238E27FC236}">
                <a16:creationId xmlns:a16="http://schemas.microsoft.com/office/drawing/2014/main" id="{3F89DC0D-6210-2DA6-1666-B9288939D145}"/>
              </a:ext>
            </a:extLst>
          </p:cNvPr>
          <p:cNvGrpSpPr/>
          <p:nvPr/>
        </p:nvGrpSpPr>
        <p:grpSpPr>
          <a:xfrm>
            <a:off x="5294993" y="4214452"/>
            <a:ext cx="1283887" cy="567098"/>
            <a:chOff x="1137440" y="2057401"/>
            <a:chExt cx="1283887" cy="567098"/>
          </a:xfrm>
        </p:grpSpPr>
        <p:sp>
          <p:nvSpPr>
            <p:cNvPr id="1404" name="Rectangle 1403">
              <a:extLst>
                <a:ext uri="{FF2B5EF4-FFF2-40B4-BE49-F238E27FC236}">
                  <a16:creationId xmlns:a16="http://schemas.microsoft.com/office/drawing/2014/main" id="{E6E71BFE-0E4A-1503-49E9-D8CFC7A69407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405" name="TextBox 1404">
              <a:extLst>
                <a:ext uri="{FF2B5EF4-FFF2-40B4-BE49-F238E27FC236}">
                  <a16:creationId xmlns:a16="http://schemas.microsoft.com/office/drawing/2014/main" id="{0EFE8EFE-06EC-4983-748B-C676D1E39FE5}"/>
                </a:ext>
              </a:extLst>
            </p:cNvPr>
            <p:cNvSpPr txBox="1"/>
            <p:nvPr>
              <p:custDataLst>
                <p:tags r:id="rId38"/>
              </p:custDataLst>
            </p:nvPr>
          </p:nvSpPr>
          <p:spPr bwMode="gray">
            <a:xfrm>
              <a:off x="1206499" y="2082801"/>
              <a:ext cx="379020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OMN</a:t>
              </a:r>
            </a:p>
          </p:txBody>
        </p:sp>
        <p:graphicFrame>
          <p:nvGraphicFramePr>
            <p:cNvPr id="1406" name="Chart 1405">
              <a:extLst>
                <a:ext uri="{FF2B5EF4-FFF2-40B4-BE49-F238E27FC236}">
                  <a16:creationId xmlns:a16="http://schemas.microsoft.com/office/drawing/2014/main" id="{AB7F842F-77D6-9EDA-9BC7-77AB16DE6CD8}"/>
                </a:ext>
              </a:extLst>
            </p:cNvPr>
            <p:cNvGraphicFramePr/>
            <p:nvPr>
              <p:custDataLst>
                <p:tags r:id="rId39"/>
              </p:custDataLst>
            </p:nvPr>
          </p:nvGraphicFramePr>
          <p:xfrm>
            <a:off x="1137440" y="2187215"/>
            <a:ext cx="1283887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7"/>
            </a:graphicData>
          </a:graphic>
        </p:graphicFrame>
        <p:sp>
          <p:nvSpPr>
            <p:cNvPr id="1408" name="Oval 1407">
              <a:extLst>
                <a:ext uri="{FF2B5EF4-FFF2-40B4-BE49-F238E27FC236}">
                  <a16:creationId xmlns:a16="http://schemas.microsoft.com/office/drawing/2014/main" id="{E8A10F4D-8830-883E-2581-86130C829AC8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409" name="Oval 1408">
              <a:extLst>
                <a:ext uri="{FF2B5EF4-FFF2-40B4-BE49-F238E27FC236}">
                  <a16:creationId xmlns:a16="http://schemas.microsoft.com/office/drawing/2014/main" id="{52D828FF-FF2D-E88F-A7E4-9B04F6C40766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410" name="Oval 1409">
              <a:extLst>
                <a:ext uri="{FF2B5EF4-FFF2-40B4-BE49-F238E27FC236}">
                  <a16:creationId xmlns:a16="http://schemas.microsoft.com/office/drawing/2014/main" id="{22B1FB11-3A24-EF82-E546-52D40C993B5D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411" name="Oval 1410">
              <a:extLst>
                <a:ext uri="{FF2B5EF4-FFF2-40B4-BE49-F238E27FC236}">
                  <a16:creationId xmlns:a16="http://schemas.microsoft.com/office/drawing/2014/main" id="{1288F31C-8D22-AB53-DA73-ABB7BC4E7D95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412" name="Group 1411">
            <a:extLst>
              <a:ext uri="{FF2B5EF4-FFF2-40B4-BE49-F238E27FC236}">
                <a16:creationId xmlns:a16="http://schemas.microsoft.com/office/drawing/2014/main" id="{EA7F139A-37D6-0EAA-1198-CCF726F89D5C}"/>
              </a:ext>
            </a:extLst>
          </p:cNvPr>
          <p:cNvGrpSpPr/>
          <p:nvPr/>
        </p:nvGrpSpPr>
        <p:grpSpPr>
          <a:xfrm>
            <a:off x="4422935" y="3009287"/>
            <a:ext cx="1283887" cy="567098"/>
            <a:chOff x="1137440" y="2057401"/>
            <a:chExt cx="1283887" cy="567098"/>
          </a:xfrm>
        </p:grpSpPr>
        <p:sp>
          <p:nvSpPr>
            <p:cNvPr id="1413" name="Rectangle 1412">
              <a:extLst>
                <a:ext uri="{FF2B5EF4-FFF2-40B4-BE49-F238E27FC236}">
                  <a16:creationId xmlns:a16="http://schemas.microsoft.com/office/drawing/2014/main" id="{C243E654-BE02-6C46-A252-9EA4C6C384C8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3DC21B00-0ED1-CC3D-EFA1-C55CEB4E1158}"/>
                </a:ext>
              </a:extLst>
            </p:cNvPr>
            <p:cNvSpPr txBox="1"/>
            <p:nvPr>
              <p:custDataLst>
                <p:tags r:id="rId31"/>
              </p:custDataLst>
            </p:nvPr>
          </p:nvSpPr>
          <p:spPr bwMode="gray">
            <a:xfrm>
              <a:off x="1206499" y="2082801"/>
              <a:ext cx="399221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SAU</a:t>
              </a:r>
            </a:p>
          </p:txBody>
        </p:sp>
        <p:graphicFrame>
          <p:nvGraphicFramePr>
            <p:cNvPr id="1417" name="Chart 1416">
              <a:extLst>
                <a:ext uri="{FF2B5EF4-FFF2-40B4-BE49-F238E27FC236}">
                  <a16:creationId xmlns:a16="http://schemas.microsoft.com/office/drawing/2014/main" id="{B77F18BD-FDFC-C398-3839-9CFBE6CFA08B}"/>
                </a:ext>
              </a:extLst>
            </p:cNvPr>
            <p:cNvGraphicFramePr/>
            <p:nvPr>
              <p:custDataLst>
                <p:tags r:id="rId32"/>
              </p:custDataLst>
            </p:nvPr>
          </p:nvGraphicFramePr>
          <p:xfrm>
            <a:off x="1137440" y="2187215"/>
            <a:ext cx="1283887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8"/>
            </a:graphicData>
          </a:graphic>
        </p:graphicFrame>
        <p:sp>
          <p:nvSpPr>
            <p:cNvPr id="1418" name="Oval 1417">
              <a:extLst>
                <a:ext uri="{FF2B5EF4-FFF2-40B4-BE49-F238E27FC236}">
                  <a16:creationId xmlns:a16="http://schemas.microsoft.com/office/drawing/2014/main" id="{0BED2BE3-FD1E-6216-CDAA-E77765F29C77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419" name="Oval 1418">
              <a:extLst>
                <a:ext uri="{FF2B5EF4-FFF2-40B4-BE49-F238E27FC236}">
                  <a16:creationId xmlns:a16="http://schemas.microsoft.com/office/drawing/2014/main" id="{76037CFE-C58C-8E62-2E5A-686892864998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420" name="Oval 1419">
              <a:extLst>
                <a:ext uri="{FF2B5EF4-FFF2-40B4-BE49-F238E27FC236}">
                  <a16:creationId xmlns:a16="http://schemas.microsoft.com/office/drawing/2014/main" id="{58541BE9-F008-32AE-8CD3-9180253CD16C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421" name="Oval 1420">
              <a:extLst>
                <a:ext uri="{FF2B5EF4-FFF2-40B4-BE49-F238E27FC236}">
                  <a16:creationId xmlns:a16="http://schemas.microsoft.com/office/drawing/2014/main" id="{316A88D5-3376-3463-848D-BB7AC36BB350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422" name="Group 1421">
            <a:extLst>
              <a:ext uri="{FF2B5EF4-FFF2-40B4-BE49-F238E27FC236}">
                <a16:creationId xmlns:a16="http://schemas.microsoft.com/office/drawing/2014/main" id="{A84889CE-E0E6-E48C-5FA0-3CEC15AF109D}"/>
              </a:ext>
            </a:extLst>
          </p:cNvPr>
          <p:cNvGrpSpPr/>
          <p:nvPr/>
        </p:nvGrpSpPr>
        <p:grpSpPr>
          <a:xfrm>
            <a:off x="673252" y="3895978"/>
            <a:ext cx="1248573" cy="567098"/>
            <a:chOff x="1137440" y="2057401"/>
            <a:chExt cx="1248573" cy="567098"/>
          </a:xfrm>
        </p:grpSpPr>
        <p:sp>
          <p:nvSpPr>
            <p:cNvPr id="1423" name="Rectangle 1422">
              <a:extLst>
                <a:ext uri="{FF2B5EF4-FFF2-40B4-BE49-F238E27FC236}">
                  <a16:creationId xmlns:a16="http://schemas.microsoft.com/office/drawing/2014/main" id="{5E90B3F3-49A1-A38E-6F12-F5C6092205C6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424" name="TextBox 1423">
              <a:extLst>
                <a:ext uri="{FF2B5EF4-FFF2-40B4-BE49-F238E27FC236}">
                  <a16:creationId xmlns:a16="http://schemas.microsoft.com/office/drawing/2014/main" id="{4A04AA1F-597E-C797-A06C-673A02B37453}"/>
                </a:ext>
              </a:extLst>
            </p:cNvPr>
            <p:cNvSpPr txBox="1"/>
            <p:nvPr>
              <p:custDataLst>
                <p:tags r:id="rId24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COL</a:t>
              </a:r>
            </a:p>
          </p:txBody>
        </p:sp>
        <p:graphicFrame>
          <p:nvGraphicFramePr>
            <p:cNvPr id="1425" name="Chart 1424">
              <a:extLst>
                <a:ext uri="{FF2B5EF4-FFF2-40B4-BE49-F238E27FC236}">
                  <a16:creationId xmlns:a16="http://schemas.microsoft.com/office/drawing/2014/main" id="{E2675A6B-B770-A996-D656-5DF3119AB31E}"/>
                </a:ext>
              </a:extLst>
            </p:cNvPr>
            <p:cNvGraphicFramePr/>
            <p:nvPr>
              <p:custDataLst>
                <p:tags r:id="rId25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9"/>
            </a:graphicData>
          </a:graphic>
        </p:graphicFrame>
        <p:sp>
          <p:nvSpPr>
            <p:cNvPr id="1426" name="Oval 1425">
              <a:extLst>
                <a:ext uri="{FF2B5EF4-FFF2-40B4-BE49-F238E27FC236}">
                  <a16:creationId xmlns:a16="http://schemas.microsoft.com/office/drawing/2014/main" id="{39F01F85-9625-F4EA-D717-E6FFBF8EBB3C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427" name="Oval 1426">
              <a:extLst>
                <a:ext uri="{FF2B5EF4-FFF2-40B4-BE49-F238E27FC236}">
                  <a16:creationId xmlns:a16="http://schemas.microsoft.com/office/drawing/2014/main" id="{0E9ABBEB-67D2-8276-6705-FE8AD3E56663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428" name="Oval 1427">
              <a:extLst>
                <a:ext uri="{FF2B5EF4-FFF2-40B4-BE49-F238E27FC236}">
                  <a16:creationId xmlns:a16="http://schemas.microsoft.com/office/drawing/2014/main" id="{3F71A54E-446F-931B-981B-5B9065E41F42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429" name="Oval 1428">
              <a:extLst>
                <a:ext uri="{FF2B5EF4-FFF2-40B4-BE49-F238E27FC236}">
                  <a16:creationId xmlns:a16="http://schemas.microsoft.com/office/drawing/2014/main" id="{EDC413EA-B3C8-188E-D31E-C42323AC759D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cxnSp>
        <p:nvCxnSpPr>
          <p:cNvPr id="1431" name="Connector: Elbow 1430">
            <a:extLst>
              <a:ext uri="{FF2B5EF4-FFF2-40B4-BE49-F238E27FC236}">
                <a16:creationId xmlns:a16="http://schemas.microsoft.com/office/drawing/2014/main" id="{222789E5-E260-1F1F-6283-344BDC5EF96D}"/>
              </a:ext>
            </a:extLst>
          </p:cNvPr>
          <p:cNvCxnSpPr>
            <a:cxnSpLocks/>
            <a:stCxn id="41" idx="3"/>
          </p:cNvCxnSpPr>
          <p:nvPr/>
        </p:nvCxnSpPr>
        <p:spPr bwMode="gray">
          <a:xfrm>
            <a:off x="3875434" y="2464419"/>
            <a:ext cx="172690" cy="1383683"/>
          </a:xfrm>
          <a:prstGeom prst="bentConnector2">
            <a:avLst/>
          </a:prstGeom>
          <a:ln w="9525" cap="flat">
            <a:solidFill>
              <a:srgbClr val="4C6C9C"/>
            </a:solidFill>
            <a:miter lim="800000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9" name="Connector: Elbow 1438">
            <a:extLst>
              <a:ext uri="{FF2B5EF4-FFF2-40B4-BE49-F238E27FC236}">
                <a16:creationId xmlns:a16="http://schemas.microsoft.com/office/drawing/2014/main" id="{162DB941-9C16-809A-E77B-9CB9C9C9EAFC}"/>
              </a:ext>
            </a:extLst>
          </p:cNvPr>
          <p:cNvCxnSpPr>
            <a:cxnSpLocks/>
            <a:stCxn id="1398" idx="3"/>
          </p:cNvCxnSpPr>
          <p:nvPr/>
        </p:nvCxnSpPr>
        <p:spPr bwMode="gray">
          <a:xfrm>
            <a:off x="3872846" y="3112329"/>
            <a:ext cx="175278" cy="902380"/>
          </a:xfrm>
          <a:prstGeom prst="bentConnector3">
            <a:avLst>
              <a:gd name="adj1" fmla="val 50000"/>
            </a:avLst>
          </a:prstGeom>
          <a:ln w="9525" cap="flat">
            <a:solidFill>
              <a:srgbClr val="4C6C9C"/>
            </a:solidFill>
            <a:miter lim="800000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4" name="Connector: Elbow 1033">
            <a:extLst>
              <a:ext uri="{FF2B5EF4-FFF2-40B4-BE49-F238E27FC236}">
                <a16:creationId xmlns:a16="http://schemas.microsoft.com/office/drawing/2014/main" id="{38F33528-EDE1-2178-FDE6-266FA90EE63E}"/>
              </a:ext>
            </a:extLst>
          </p:cNvPr>
          <p:cNvCxnSpPr>
            <a:cxnSpLocks/>
            <a:stCxn id="49" idx="3"/>
          </p:cNvCxnSpPr>
          <p:nvPr/>
        </p:nvCxnSpPr>
        <p:spPr bwMode="gray">
          <a:xfrm>
            <a:off x="3867346" y="3677805"/>
            <a:ext cx="42667" cy="329047"/>
          </a:xfrm>
          <a:prstGeom prst="bentConnector2">
            <a:avLst/>
          </a:prstGeom>
          <a:ln w="9525" cap="flat">
            <a:solidFill>
              <a:srgbClr val="4C6C9C"/>
            </a:solidFill>
            <a:miter lim="800000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7" name="Connector: Elbow 1036">
            <a:extLst>
              <a:ext uri="{FF2B5EF4-FFF2-40B4-BE49-F238E27FC236}">
                <a16:creationId xmlns:a16="http://schemas.microsoft.com/office/drawing/2014/main" id="{172E36B8-1ADE-035B-B58C-8C772CE54B87}"/>
              </a:ext>
            </a:extLst>
          </p:cNvPr>
          <p:cNvCxnSpPr>
            <a:cxnSpLocks/>
            <a:stCxn id="1404" idx="0"/>
          </p:cNvCxnSpPr>
          <p:nvPr/>
        </p:nvCxnSpPr>
        <p:spPr bwMode="gray">
          <a:xfrm rot="16200000" flipV="1">
            <a:off x="5485738" y="3766223"/>
            <a:ext cx="582249" cy="314209"/>
          </a:xfrm>
          <a:prstGeom prst="bentConnector3">
            <a:avLst>
              <a:gd name="adj1" fmla="val 50000"/>
            </a:avLst>
          </a:prstGeom>
          <a:ln w="9525" cap="flat">
            <a:solidFill>
              <a:srgbClr val="4C6C9C"/>
            </a:solidFill>
            <a:miter lim="800000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8" name="TextBox 8">
            <a:extLst>
              <a:ext uri="{FF2B5EF4-FFF2-40B4-BE49-F238E27FC236}">
                <a16:creationId xmlns:a16="http://schemas.microsoft.com/office/drawing/2014/main" id="{B041594A-37B5-5D29-6C43-6A137CA7D026}"/>
              </a:ext>
            </a:extLst>
          </p:cNvPr>
          <p:cNvSpPr txBox="1"/>
          <p:nvPr/>
        </p:nvSpPr>
        <p:spPr bwMode="gray">
          <a:xfrm>
            <a:off x="9509761" y="1389513"/>
            <a:ext cx="2492942" cy="4882908"/>
          </a:xfrm>
          <a:prstGeom prst="rect">
            <a:avLst/>
          </a:prstGeom>
          <a:solidFill>
            <a:srgbClr val="E3E8EE"/>
          </a:solidFill>
        </p:spPr>
        <p:txBody>
          <a:bodyPr wrap="square" lIns="137160" tIns="45720" rIns="274320" bIns="45720" rtlCol="0">
            <a:noAutofit/>
          </a:bodyPr>
          <a:lstStyle/>
          <a:p>
            <a:pPr marL="0" indent="0">
              <a:spcAft>
                <a:spcPts val="600"/>
              </a:spcAft>
              <a:buNone/>
            </a:pPr>
            <a:r>
              <a:rPr lang="en-US" sz="1250" b="1" dirty="0"/>
              <a:t>Observations</a:t>
            </a:r>
            <a:r>
              <a:rPr lang="en-US" b="1" dirty="0"/>
              <a:t> 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 dirty="0"/>
              <a:t>Savings in cement and binders, including calcined clays, accounts for </a:t>
            </a:r>
            <a:r>
              <a:rPr lang="en-US" sz="1050" b="1" dirty="0"/>
              <a:t>11% of planned emissions reductions </a:t>
            </a:r>
            <a:r>
              <a:rPr lang="en-US" sz="1050" dirty="0"/>
              <a:t>in the GCCA 2050 net-zero roadmap, which has been backed by 40 cement producers since 2021.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 b="1" dirty="0"/>
              <a:t>Africa </a:t>
            </a:r>
            <a:r>
              <a:rPr lang="en-US" sz="1050" dirty="0"/>
              <a:t>accounts for </a:t>
            </a:r>
            <a:r>
              <a:rPr lang="en-US" sz="1050" b="1" dirty="0"/>
              <a:t>44% </a:t>
            </a:r>
            <a:r>
              <a:rPr lang="en-US" sz="1050" dirty="0"/>
              <a:t>of stated capacity from announced clay calciner projects.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 dirty="0"/>
              <a:t>Clay calcination kilns are </a:t>
            </a:r>
            <a:r>
              <a:rPr lang="en-US" sz="1050" b="1" dirty="0"/>
              <a:t>less capital intensive </a:t>
            </a:r>
            <a:r>
              <a:rPr lang="en-US" sz="1050" dirty="0"/>
              <a:t>and easily integrated into existing cement plants — an attractive option for developing nations with limited industrial investment capacity.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 dirty="0"/>
              <a:t>Many developing countries have </a:t>
            </a:r>
            <a:r>
              <a:rPr lang="en-US" sz="1050" b="1" dirty="0"/>
              <a:t>abundant clay reserves </a:t>
            </a:r>
            <a:r>
              <a:rPr lang="en-US" sz="1050" dirty="0"/>
              <a:t>but rely on imported clinker due to scarce high-grade limestone.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 dirty="0"/>
              <a:t>Clay-based alternatives offer a </a:t>
            </a:r>
            <a:r>
              <a:rPr lang="en-US" sz="1050" b="1" dirty="0"/>
              <a:t>cost-effective solution </a:t>
            </a:r>
            <a:r>
              <a:rPr lang="en-US" sz="1050" dirty="0"/>
              <a:t>to meet rising cement demand amid rapid urbanization in developing countries.</a:t>
            </a:r>
          </a:p>
        </p:txBody>
      </p:sp>
      <p:sp>
        <p:nvSpPr>
          <p:cNvPr id="1060" name="btfpNotesBox368131">
            <a:hlinkClick r:id="rId150"/>
            <a:extLst>
              <a:ext uri="{FF2B5EF4-FFF2-40B4-BE49-F238E27FC236}">
                <a16:creationId xmlns:a16="http://schemas.microsoft.com/office/drawing/2014/main" id="{980F7C4E-2C1C-E673-314E-F5BB57033083}"/>
              </a:ext>
            </a:extLst>
          </p:cNvPr>
          <p:cNvSpPr txBox="1"/>
          <p:nvPr>
            <p:custDataLst>
              <p:tags r:id="rId22"/>
            </p:custDataLst>
          </p:nvPr>
        </p:nvSpPr>
        <p:spPr bwMode="gray">
          <a:xfrm>
            <a:off x="353146" y="6481932"/>
            <a:ext cx="8724179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GCCA and </a:t>
            </a:r>
            <a:r>
              <a:rPr lang="en-US" sz="800" dirty="0" err="1">
                <a:solidFill>
                  <a:srgbClr val="000000"/>
                </a:solidFill>
                <a:latin typeface="Arial"/>
              </a:rPr>
              <a:t>LeadIT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151"/>
              </a:rPr>
              <a:t>Green Cement Technology Tracker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(2024).</a:t>
            </a:r>
          </a:p>
          <a:p>
            <a:pPr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Adele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Teh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52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53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54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16 July 2026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).</a:t>
            </a:r>
          </a:p>
        </p:txBody>
      </p:sp>
    </p:spTree>
    <p:extLst>
      <p:ext uri="{BB962C8B-B14F-4D97-AF65-F5344CB8AC3E}">
        <p14:creationId xmlns:p14="http://schemas.microsoft.com/office/powerpoint/2010/main" val="2132138344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EAE65B-627F-9F74-66EB-918CDACDFC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5ABA740B-3AAD-F057-EE1E-CE12D406D3D8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0149098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88" imgW="405" imgH="405" progId="TCLayout.ActiveDocument.1">
                  <p:embed/>
                </p:oleObj>
              </mc:Choice>
              <mc:Fallback>
                <p:oleObj name="think-cell Slide" r:id="rId88" imgW="405" imgH="405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ABA740B-3AAD-F057-EE1E-CE12D406D3D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8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026" name="Picture 2">
            <a:extLst>
              <a:ext uri="{FF2B5EF4-FFF2-40B4-BE49-F238E27FC236}">
                <a16:creationId xmlns:a16="http://schemas.microsoft.com/office/drawing/2014/main" id="{DB1F3A6A-B1AA-5F02-56B2-CD3056C8D6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48684" y="1679575"/>
            <a:ext cx="9189565" cy="4562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15" name="Rectangle 1414">
            <a:extLst>
              <a:ext uri="{FF2B5EF4-FFF2-40B4-BE49-F238E27FC236}">
                <a16:creationId xmlns:a16="http://schemas.microsoft.com/office/drawing/2014/main" id="{F46F3A5F-3947-1F85-74A1-0678B271EB9B}"/>
              </a:ext>
            </a:extLst>
          </p:cNvPr>
          <p:cNvSpPr/>
          <p:nvPr/>
        </p:nvSpPr>
        <p:spPr bwMode="gray">
          <a:xfrm>
            <a:off x="3874621" y="4750592"/>
            <a:ext cx="2677457" cy="149939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90C73F9-0E19-99CB-DD05-C4AC675CAA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>
            <a:noAutofit/>
          </a:bodyPr>
          <a:lstStyle/>
          <a:p>
            <a:r>
              <a:rPr lang="en-US" dirty="0"/>
              <a:t>Announced global cement CCUS projects &gt;40 </a:t>
            </a:r>
            <a:r>
              <a:rPr lang="en-US" dirty="0" err="1"/>
              <a:t>MtCO</a:t>
            </a:r>
            <a:r>
              <a:rPr lang="en-US" dirty="0"/>
              <a:t>₂ per year at full capacity; EU leads with ~66% share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13903D8E-0426-DDAF-D101-BBBF015B013A}"/>
              </a:ext>
            </a:extLst>
          </p:cNvPr>
          <p:cNvSpPr/>
          <p:nvPr>
            <p:custDataLst>
              <p:tags r:id="rId2"/>
            </p:custDataLst>
          </p:nvPr>
        </p:nvSpPr>
        <p:spPr bwMode="gray">
          <a:xfrm>
            <a:off x="1166812" y="2725738"/>
            <a:ext cx="1219201" cy="525463"/>
          </a:xfrm>
          <a:prstGeom prst="rect">
            <a:avLst/>
          </a:prstGeom>
          <a:solidFill>
            <a:srgbClr val="FFFFFF">
              <a:alpha val="69804"/>
            </a:srgb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B0369E7-DED7-6C18-59DE-0608479BBEE6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1206499" y="2751138"/>
            <a:ext cx="503238" cy="1857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>
              <a:buNone/>
            </a:pPr>
            <a:r>
              <a:rPr lang="en-US" sz="1200"/>
              <a:t>USA</a:t>
            </a:r>
          </a:p>
        </p:txBody>
      </p:sp>
      <p:graphicFrame>
        <p:nvGraphicFramePr>
          <p:cNvPr id="1436" name="Chart 1435">
            <a:extLst>
              <a:ext uri="{FF2B5EF4-FFF2-40B4-BE49-F238E27FC236}">
                <a16:creationId xmlns:a16="http://schemas.microsoft.com/office/drawing/2014/main" id="{EAD1B789-F2C2-6AD3-893D-40CFA0DB5053}"/>
              </a:ext>
            </a:extLst>
          </p:cNvPr>
          <p:cNvGraphicFramePr/>
          <p:nvPr>
            <p:custDataLst>
              <p:tags r:id="rId4"/>
            </p:custDataLst>
          </p:nvPr>
        </p:nvGraphicFramePr>
        <p:xfrm>
          <a:off x="1137440" y="2855552"/>
          <a:ext cx="1209049" cy="4372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1"/>
          </a:graphicData>
        </a:graphic>
      </p:graphicFrame>
      <p:sp>
        <p:nvSpPr>
          <p:cNvPr id="40" name="TextBox 8">
            <a:extLst>
              <a:ext uri="{FF2B5EF4-FFF2-40B4-BE49-F238E27FC236}">
                <a16:creationId xmlns:a16="http://schemas.microsoft.com/office/drawing/2014/main" id="{EA462DB9-99DB-10DB-89E2-11D458A6BB00}"/>
              </a:ext>
            </a:extLst>
          </p:cNvPr>
          <p:cNvSpPr txBox="1"/>
          <p:nvPr/>
        </p:nvSpPr>
        <p:spPr bwMode="gray">
          <a:xfrm>
            <a:off x="9484274" y="1418087"/>
            <a:ext cx="2492942" cy="4945170"/>
          </a:xfrm>
          <a:prstGeom prst="rect">
            <a:avLst/>
          </a:prstGeom>
          <a:solidFill>
            <a:srgbClr val="E3E8EE"/>
          </a:solidFill>
        </p:spPr>
        <p:txBody>
          <a:bodyPr wrap="square" lIns="137160" tIns="45720" rIns="274320" bIns="45720" rtlCol="0">
            <a:noAutofit/>
          </a:bodyPr>
          <a:lstStyle/>
          <a:p>
            <a:pPr marL="0" indent="0">
              <a:spcAft>
                <a:spcPts val="600"/>
              </a:spcAft>
              <a:buNone/>
            </a:pPr>
            <a:r>
              <a:rPr lang="en-US" sz="1250" b="1"/>
              <a:t>Observations</a:t>
            </a:r>
            <a:r>
              <a:rPr lang="en-US" b="1"/>
              <a:t> </a:t>
            </a:r>
            <a:endParaRPr kumimoji="0" lang="en-US" sz="120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/>
              <a:t>CCUS accounts for </a:t>
            </a:r>
            <a:r>
              <a:rPr lang="en-US" sz="1050" b="1"/>
              <a:t>36% </a:t>
            </a:r>
            <a:br>
              <a:rPr lang="en-US" sz="1050" b="1"/>
            </a:br>
            <a:r>
              <a:rPr lang="en-US" sz="1050" b="1"/>
              <a:t>of planned emissions reductions </a:t>
            </a:r>
            <a:r>
              <a:rPr lang="en-US" sz="1050"/>
              <a:t>in the GCCA 2050 net-zero roadmap, which has been backed by 40 cement producers since 2021.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/>
              <a:t>The roadmap targets </a:t>
            </a:r>
            <a:r>
              <a:rPr lang="en-US" sz="1050" b="1"/>
              <a:t>1,370 Mt of CO₂ </a:t>
            </a:r>
            <a:r>
              <a:rPr lang="en-US" sz="1050"/>
              <a:t>captured by 2050.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 b="1"/>
              <a:t>North America and the EU </a:t>
            </a:r>
            <a:r>
              <a:rPr lang="en-US" sz="1050"/>
              <a:t>account for </a:t>
            </a:r>
            <a:r>
              <a:rPr lang="en-US" sz="1050" b="1"/>
              <a:t>92% </a:t>
            </a:r>
            <a:r>
              <a:rPr lang="en-US" sz="1050"/>
              <a:t>of stated capacity from announced cement CCUS projects.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 b="1"/>
              <a:t>High capital needs </a:t>
            </a:r>
            <a:r>
              <a:rPr lang="en-US" sz="1050"/>
              <a:t>and </a:t>
            </a:r>
            <a:r>
              <a:rPr lang="en-US" sz="1050" b="1"/>
              <a:t>strong policy support </a:t>
            </a:r>
            <a:r>
              <a:rPr lang="en-US" sz="1050"/>
              <a:t>(e.g., U.S. 45Q tax credit) drive CCUS deployment in developed countries.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 b="1"/>
              <a:t>Existing oil and gas infrastructure </a:t>
            </a:r>
            <a:r>
              <a:rPr lang="en-US" sz="1050"/>
              <a:t>in developed markets (e.g., pipelines, storage facilities, geological data) enables faster rollout.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/>
              <a:t>For example, Norway’s Northern Lights project utilizes existing North Sea oil infrastructure to store CO</a:t>
            </a:r>
            <a:r>
              <a:rPr lang="en-US" sz="1050" baseline="-25000"/>
              <a:t>2</a:t>
            </a:r>
            <a:r>
              <a:rPr lang="en-US" sz="1050"/>
              <a:t>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endParaRPr lang="en-US" sz="1050"/>
          </a:p>
        </p:txBody>
      </p:sp>
      <p:sp>
        <p:nvSpPr>
          <p:cNvPr id="1057" name="Oval 1056">
            <a:extLst>
              <a:ext uri="{FF2B5EF4-FFF2-40B4-BE49-F238E27FC236}">
                <a16:creationId xmlns:a16="http://schemas.microsoft.com/office/drawing/2014/main" id="{C39F6520-8D45-9AB5-20E7-F9EAC3B1E536}"/>
              </a:ext>
            </a:extLst>
          </p:cNvPr>
          <p:cNvSpPr/>
          <p:nvPr>
            <p:custDataLst>
              <p:tags r:id="rId5"/>
            </p:custDataLst>
          </p:nvPr>
        </p:nvSpPr>
        <p:spPr bwMode="gray">
          <a:xfrm>
            <a:off x="1571136" y="2749550"/>
            <a:ext cx="165194" cy="165100"/>
          </a:xfrm>
          <a:prstGeom prst="ellipse">
            <a:avLst/>
          </a:prstGeom>
          <a:solidFill>
            <a:srgbClr val="364D6E"/>
          </a:solidFill>
          <a:ln w="6350">
            <a:solidFill>
              <a:srgbClr val="364D6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1059" name="Oval 1058">
            <a:extLst>
              <a:ext uri="{FF2B5EF4-FFF2-40B4-BE49-F238E27FC236}">
                <a16:creationId xmlns:a16="http://schemas.microsoft.com/office/drawing/2014/main" id="{6989F102-71A5-EF7A-6407-873B0A4D09FB}"/>
              </a:ext>
            </a:extLst>
          </p:cNvPr>
          <p:cNvSpPr/>
          <p:nvPr>
            <p:custDataLst>
              <p:tags r:id="rId6"/>
            </p:custDataLst>
          </p:nvPr>
        </p:nvSpPr>
        <p:spPr bwMode="gray">
          <a:xfrm>
            <a:off x="1768381" y="2749550"/>
            <a:ext cx="165194" cy="165100"/>
          </a:xfrm>
          <a:prstGeom prst="ellipse">
            <a:avLst/>
          </a:prstGeom>
          <a:solidFill>
            <a:srgbClr val="4C6C9C"/>
          </a:solidFill>
          <a:ln w="6350">
            <a:solidFill>
              <a:srgbClr val="4C6C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1155" name="Text Placeholder 10">
            <a:extLst>
              <a:ext uri="{FF2B5EF4-FFF2-40B4-BE49-F238E27FC236}">
                <a16:creationId xmlns:a16="http://schemas.microsoft.com/office/drawing/2014/main" id="{1AAB7071-4B3F-F782-B531-01D936F4445C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6337300" y="3079750"/>
            <a:ext cx="142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64D6E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F23396A-5C38-4AB8-8FC8-6B87D3D70ABE}" type="datetime'''''5''''''''''''''''''''''''8''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58</a:t>
            </a:fld>
            <a:endParaRPr lang="en-US" sz="800">
              <a:solidFill>
                <a:schemeClr val="bg1"/>
              </a:solidFill>
            </a:endParaRPr>
          </a:p>
        </p:txBody>
      </p:sp>
      <p:sp>
        <p:nvSpPr>
          <p:cNvPr id="1414" name="Rectangle 1413">
            <a:extLst>
              <a:ext uri="{FF2B5EF4-FFF2-40B4-BE49-F238E27FC236}">
                <a16:creationId xmlns:a16="http://schemas.microsoft.com/office/drawing/2014/main" id="{3DBAFD13-F6CF-BD77-C778-4CD22FE10149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3959647" y="5950483"/>
            <a:ext cx="214313" cy="160338"/>
          </a:xfrm>
          <a:prstGeom prst="rect">
            <a:avLst/>
          </a:prstGeom>
          <a:solidFill>
            <a:srgbClr val="BFBFBF"/>
          </a:solidFill>
          <a:ln w="6350" cap="flat" cmpd="sng" algn="ctr">
            <a:noFill/>
            <a:prstDash val="lgDash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407" name="Text Placeholder 10">
            <a:extLst>
              <a:ext uri="{FF2B5EF4-FFF2-40B4-BE49-F238E27FC236}">
                <a16:creationId xmlns:a16="http://schemas.microsoft.com/office/drawing/2014/main" id="{ECA4B3DC-91CE-4332-529C-5DB2553B6E88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4264484" y="5945720"/>
            <a:ext cx="22733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Expected stated capture capacity </a:t>
            </a:r>
          </a:p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at full operation, MtCO2/year</a:t>
            </a:r>
            <a:endParaRPr lang="en-US" sz="1200"/>
          </a:p>
        </p:txBody>
      </p:sp>
      <p:sp>
        <p:nvSpPr>
          <p:cNvPr id="1434" name="btfpColumnHeaderBoxText223027">
            <a:extLst>
              <a:ext uri="{FF2B5EF4-FFF2-40B4-BE49-F238E27FC236}">
                <a16:creationId xmlns:a16="http://schemas.microsoft.com/office/drawing/2014/main" id="{5F2DED54-47D4-8F41-D1A9-353BE321D6AB}"/>
              </a:ext>
            </a:extLst>
          </p:cNvPr>
          <p:cNvSpPr txBox="1"/>
          <p:nvPr/>
        </p:nvSpPr>
        <p:spPr bwMode="gray">
          <a:xfrm>
            <a:off x="376238" y="1384300"/>
            <a:ext cx="9567863" cy="287338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400" b="1">
                <a:solidFill>
                  <a:srgbClr val="000000"/>
                </a:solidFill>
              </a:rPr>
              <a:t>Global distribution of stated carbon capture capacity</a:t>
            </a:r>
            <a:r>
              <a:rPr lang="en-US" sz="1400">
                <a:solidFill>
                  <a:srgbClr val="000000"/>
                </a:solidFill>
              </a:rPr>
              <a:t>, project count and MtCO2/year, Dec. 2024</a:t>
            </a:r>
          </a:p>
        </p:txBody>
      </p:sp>
      <p:cxnSp>
        <p:nvCxnSpPr>
          <p:cNvPr id="1435" name="btfpColumnHeaderBoxLine223027">
            <a:extLst>
              <a:ext uri="{FF2B5EF4-FFF2-40B4-BE49-F238E27FC236}">
                <a16:creationId xmlns:a16="http://schemas.microsoft.com/office/drawing/2014/main" id="{294C32B0-F95A-08ED-A33C-193770F04E4C}"/>
              </a:ext>
            </a:extLst>
          </p:cNvPr>
          <p:cNvCxnSpPr>
            <a:cxnSpLocks/>
          </p:cNvCxnSpPr>
          <p:nvPr/>
        </p:nvCxnSpPr>
        <p:spPr bwMode="gray">
          <a:xfrm>
            <a:off x="376238" y="1671638"/>
            <a:ext cx="8904922" cy="0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B1C89624-B8C0-8BD1-92CB-DBC39F60ED20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4502150" y="4217988"/>
            <a:ext cx="857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23C63046-14DB-44B3-B9E5-2085D8699503}" type="datetime'''''''''''''''''''''''''''''''''''''''''''''''2'''''''">
              <a:rPr lang="en-US" altLang="en-US" sz="8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2</a:t>
            </a:fld>
            <a:endParaRPr lang="en-US" sz="80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3E7E7DAA-1341-C2B1-6BDF-C3133C1719DD}"/>
              </a:ext>
            </a:extLst>
          </p:cNvPr>
          <p:cNvSpPr/>
          <p:nvPr/>
        </p:nvSpPr>
        <p:spPr bwMode="gray">
          <a:xfrm>
            <a:off x="2169371" y="2749550"/>
            <a:ext cx="165194" cy="165100"/>
          </a:xfrm>
          <a:prstGeom prst="ellipse">
            <a:avLst/>
          </a:prstGeom>
          <a:solidFill>
            <a:srgbClr val="E7F0F8"/>
          </a:solidFill>
          <a:ln w="6350">
            <a:solidFill>
              <a:srgbClr val="E7F0F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chemeClr val="tx1"/>
                </a:solidFill>
              </a:rPr>
              <a:t>4</a:t>
            </a:r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9E012175-7D93-4DBA-CD39-AFF4EE3F890D}"/>
              </a:ext>
            </a:extLst>
          </p:cNvPr>
          <p:cNvSpPr/>
          <p:nvPr/>
        </p:nvSpPr>
        <p:spPr bwMode="gray">
          <a:xfrm>
            <a:off x="1961794" y="2749550"/>
            <a:ext cx="165194" cy="165100"/>
          </a:xfrm>
          <a:prstGeom prst="ellipse">
            <a:avLst/>
          </a:prstGeom>
          <a:solidFill>
            <a:srgbClr val="9DB1CF"/>
          </a:solidFill>
          <a:ln w="6350">
            <a:solidFill>
              <a:srgbClr val="9DB1C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chemeClr val="tx1"/>
                </a:solidFill>
              </a:rPr>
              <a:t>2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CE204CA4-E33E-E3B4-4620-10800B2DAB4E}"/>
              </a:ext>
            </a:extLst>
          </p:cNvPr>
          <p:cNvSpPr/>
          <p:nvPr/>
        </p:nvSpPr>
        <p:spPr bwMode="gray">
          <a:xfrm>
            <a:off x="7206376" y="4772153"/>
            <a:ext cx="1219201" cy="525463"/>
          </a:xfrm>
          <a:prstGeom prst="rect">
            <a:avLst/>
          </a:prstGeom>
          <a:solidFill>
            <a:srgbClr val="FFFFFF">
              <a:alpha val="69804"/>
            </a:srgb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344" name="TextBox 1343">
            <a:extLst>
              <a:ext uri="{FF2B5EF4-FFF2-40B4-BE49-F238E27FC236}">
                <a16:creationId xmlns:a16="http://schemas.microsoft.com/office/drawing/2014/main" id="{B0BA51AD-0BC8-7A50-3EC1-EEF279EDFCB2}"/>
              </a:ext>
            </a:extLst>
          </p:cNvPr>
          <p:cNvSpPr txBox="1"/>
          <p:nvPr/>
        </p:nvSpPr>
        <p:spPr bwMode="gray">
          <a:xfrm>
            <a:off x="7246063" y="4797553"/>
            <a:ext cx="503238" cy="1857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>
              <a:buNone/>
            </a:pPr>
            <a:r>
              <a:rPr lang="en-US" sz="1200"/>
              <a:t>AUS</a:t>
            </a:r>
          </a:p>
        </p:txBody>
      </p:sp>
      <p:graphicFrame>
        <p:nvGraphicFramePr>
          <p:cNvPr id="1345" name="Chart 1344">
            <a:extLst>
              <a:ext uri="{FF2B5EF4-FFF2-40B4-BE49-F238E27FC236}">
                <a16:creationId xmlns:a16="http://schemas.microsoft.com/office/drawing/2014/main" id="{E770244B-83FD-99C3-F3FE-951DF910E927}"/>
              </a:ext>
            </a:extLst>
          </p:cNvPr>
          <p:cNvGraphicFramePr/>
          <p:nvPr/>
        </p:nvGraphicFramePr>
        <p:xfrm>
          <a:off x="7177004" y="4940067"/>
          <a:ext cx="1209049" cy="4372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2"/>
          </a:graphicData>
        </a:graphic>
      </p:graphicFrame>
      <p:sp>
        <p:nvSpPr>
          <p:cNvPr id="1346" name="Oval 1345">
            <a:extLst>
              <a:ext uri="{FF2B5EF4-FFF2-40B4-BE49-F238E27FC236}">
                <a16:creationId xmlns:a16="http://schemas.microsoft.com/office/drawing/2014/main" id="{33EA710C-0807-7A14-56AF-B4CE8D725B5F}"/>
              </a:ext>
            </a:extLst>
          </p:cNvPr>
          <p:cNvSpPr/>
          <p:nvPr/>
        </p:nvSpPr>
        <p:spPr bwMode="gray">
          <a:xfrm>
            <a:off x="7610700" y="4795965"/>
            <a:ext cx="165194" cy="165100"/>
          </a:xfrm>
          <a:prstGeom prst="ellipse">
            <a:avLst/>
          </a:prstGeom>
          <a:solidFill>
            <a:srgbClr val="364D6E"/>
          </a:solidFill>
          <a:ln w="6350">
            <a:solidFill>
              <a:srgbClr val="364D6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rgbClr val="FFFFFF"/>
                </a:solidFill>
              </a:rPr>
              <a:t>0</a:t>
            </a:r>
          </a:p>
        </p:txBody>
      </p:sp>
      <p:sp>
        <p:nvSpPr>
          <p:cNvPr id="1347" name="Oval 1346">
            <a:extLst>
              <a:ext uri="{FF2B5EF4-FFF2-40B4-BE49-F238E27FC236}">
                <a16:creationId xmlns:a16="http://schemas.microsoft.com/office/drawing/2014/main" id="{82DAC897-280C-0BC4-ADF0-F90239C8D6D9}"/>
              </a:ext>
            </a:extLst>
          </p:cNvPr>
          <p:cNvSpPr/>
          <p:nvPr/>
        </p:nvSpPr>
        <p:spPr bwMode="gray">
          <a:xfrm>
            <a:off x="7807945" y="4795965"/>
            <a:ext cx="165194" cy="165100"/>
          </a:xfrm>
          <a:prstGeom prst="ellipse">
            <a:avLst/>
          </a:prstGeom>
          <a:solidFill>
            <a:srgbClr val="4C6C9C"/>
          </a:solidFill>
          <a:ln w="6350">
            <a:solidFill>
              <a:srgbClr val="4C6C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1348" name="Oval 1347">
            <a:extLst>
              <a:ext uri="{FF2B5EF4-FFF2-40B4-BE49-F238E27FC236}">
                <a16:creationId xmlns:a16="http://schemas.microsoft.com/office/drawing/2014/main" id="{E691490C-A983-1941-2C48-89BB506D8E7E}"/>
              </a:ext>
            </a:extLst>
          </p:cNvPr>
          <p:cNvSpPr/>
          <p:nvPr/>
        </p:nvSpPr>
        <p:spPr bwMode="gray">
          <a:xfrm>
            <a:off x="8208935" y="4795965"/>
            <a:ext cx="165194" cy="165100"/>
          </a:xfrm>
          <a:prstGeom prst="ellipse">
            <a:avLst/>
          </a:prstGeom>
          <a:solidFill>
            <a:srgbClr val="E7F0F8"/>
          </a:solidFill>
          <a:ln w="6350">
            <a:solidFill>
              <a:srgbClr val="E7F0F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chemeClr val="tx1"/>
                </a:solidFill>
              </a:rPr>
              <a:t>0</a:t>
            </a:r>
          </a:p>
        </p:txBody>
      </p:sp>
      <p:sp>
        <p:nvSpPr>
          <p:cNvPr id="1349" name="Oval 1348">
            <a:extLst>
              <a:ext uri="{FF2B5EF4-FFF2-40B4-BE49-F238E27FC236}">
                <a16:creationId xmlns:a16="http://schemas.microsoft.com/office/drawing/2014/main" id="{8AAD04A2-1F49-9E2F-64CE-B3D84043D614}"/>
              </a:ext>
            </a:extLst>
          </p:cNvPr>
          <p:cNvSpPr/>
          <p:nvPr/>
        </p:nvSpPr>
        <p:spPr bwMode="gray">
          <a:xfrm>
            <a:off x="8001358" y="4795965"/>
            <a:ext cx="165194" cy="165100"/>
          </a:xfrm>
          <a:prstGeom prst="ellipse">
            <a:avLst/>
          </a:prstGeom>
          <a:solidFill>
            <a:srgbClr val="9DB1CF"/>
          </a:solidFill>
          <a:ln w="6350">
            <a:solidFill>
              <a:srgbClr val="9DB1C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chemeClr val="tx1"/>
                </a:solidFill>
              </a:rPr>
              <a:t>1</a:t>
            </a:r>
          </a:p>
        </p:txBody>
      </p:sp>
      <p:grpSp>
        <p:nvGrpSpPr>
          <p:cNvPr id="1358" name="Group 1357">
            <a:extLst>
              <a:ext uri="{FF2B5EF4-FFF2-40B4-BE49-F238E27FC236}">
                <a16:creationId xmlns:a16="http://schemas.microsoft.com/office/drawing/2014/main" id="{D1BF0178-651C-66C3-7B06-F586426424D9}"/>
              </a:ext>
            </a:extLst>
          </p:cNvPr>
          <p:cNvGrpSpPr/>
          <p:nvPr/>
        </p:nvGrpSpPr>
        <p:grpSpPr>
          <a:xfrm>
            <a:off x="1137440" y="2057401"/>
            <a:ext cx="1248573" cy="567098"/>
            <a:chOff x="1137440" y="2057401"/>
            <a:chExt cx="1248573" cy="567098"/>
          </a:xfrm>
        </p:grpSpPr>
        <p:sp>
          <p:nvSpPr>
            <p:cNvPr id="1350" name="Rectangle 1349">
              <a:extLst>
                <a:ext uri="{FF2B5EF4-FFF2-40B4-BE49-F238E27FC236}">
                  <a16:creationId xmlns:a16="http://schemas.microsoft.com/office/drawing/2014/main" id="{5AC15D77-44CA-2450-C7B9-17D0A2D573A5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51" name="TextBox 1350">
              <a:extLst>
                <a:ext uri="{FF2B5EF4-FFF2-40B4-BE49-F238E27FC236}">
                  <a16:creationId xmlns:a16="http://schemas.microsoft.com/office/drawing/2014/main" id="{6CD6F2A4-5444-360A-053C-2ACE65D11414}"/>
                </a:ext>
              </a:extLst>
            </p:cNvPr>
            <p:cNvSpPr txBox="1"/>
            <p:nvPr>
              <p:custDataLst>
                <p:tags r:id="rId80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CAN</a:t>
              </a:r>
            </a:p>
          </p:txBody>
        </p:sp>
        <p:graphicFrame>
          <p:nvGraphicFramePr>
            <p:cNvPr id="1352" name="Chart 1351">
              <a:extLst>
                <a:ext uri="{FF2B5EF4-FFF2-40B4-BE49-F238E27FC236}">
                  <a16:creationId xmlns:a16="http://schemas.microsoft.com/office/drawing/2014/main" id="{DFC1404D-C60C-69D9-D2CD-F16237D9BA0D}"/>
                </a:ext>
              </a:extLst>
            </p:cNvPr>
            <p:cNvGraphicFramePr/>
            <p:nvPr>
              <p:custDataLst>
                <p:tags r:id="rId81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3"/>
            </a:graphicData>
          </a:graphic>
        </p:graphicFrame>
        <p:sp>
          <p:nvSpPr>
            <p:cNvPr id="1353" name="Oval 1352">
              <a:extLst>
                <a:ext uri="{FF2B5EF4-FFF2-40B4-BE49-F238E27FC236}">
                  <a16:creationId xmlns:a16="http://schemas.microsoft.com/office/drawing/2014/main" id="{0E7F39B2-A4E2-60BA-7DE9-378112FE5B77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354" name="Oval 1353">
              <a:extLst>
                <a:ext uri="{FF2B5EF4-FFF2-40B4-BE49-F238E27FC236}">
                  <a16:creationId xmlns:a16="http://schemas.microsoft.com/office/drawing/2014/main" id="{393B6766-373F-6B92-CCC2-D19311BBA916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1</a:t>
              </a:r>
            </a:p>
          </p:txBody>
        </p:sp>
        <p:sp>
          <p:nvSpPr>
            <p:cNvPr id="1355" name="Oval 1354">
              <a:extLst>
                <a:ext uri="{FF2B5EF4-FFF2-40B4-BE49-F238E27FC236}">
                  <a16:creationId xmlns:a16="http://schemas.microsoft.com/office/drawing/2014/main" id="{164F851E-44BB-0DCD-1926-5213E3EDE032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56" name="Oval 1355">
              <a:extLst>
                <a:ext uri="{FF2B5EF4-FFF2-40B4-BE49-F238E27FC236}">
                  <a16:creationId xmlns:a16="http://schemas.microsoft.com/office/drawing/2014/main" id="{85113F03-4086-75F1-D19D-3D87B8B3D3FE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1</a:t>
              </a:r>
            </a:p>
          </p:txBody>
        </p:sp>
      </p:grpSp>
      <p:grpSp>
        <p:nvGrpSpPr>
          <p:cNvPr id="1359" name="Group 1358">
            <a:extLst>
              <a:ext uri="{FF2B5EF4-FFF2-40B4-BE49-F238E27FC236}">
                <a16:creationId xmlns:a16="http://schemas.microsoft.com/office/drawing/2014/main" id="{CEAAA572-5B4E-5933-6098-2C799ACD2145}"/>
              </a:ext>
            </a:extLst>
          </p:cNvPr>
          <p:cNvGrpSpPr/>
          <p:nvPr/>
        </p:nvGrpSpPr>
        <p:grpSpPr>
          <a:xfrm>
            <a:off x="6142038" y="2831739"/>
            <a:ext cx="1248573" cy="567098"/>
            <a:chOff x="1137440" y="2057401"/>
            <a:chExt cx="1248573" cy="567098"/>
          </a:xfrm>
        </p:grpSpPr>
        <p:sp>
          <p:nvSpPr>
            <p:cNvPr id="1360" name="Rectangle 1359">
              <a:extLst>
                <a:ext uri="{FF2B5EF4-FFF2-40B4-BE49-F238E27FC236}">
                  <a16:creationId xmlns:a16="http://schemas.microsoft.com/office/drawing/2014/main" id="{88CD3FA9-1E56-0A13-3926-735FFFDF9C20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61" name="TextBox 1360">
              <a:extLst>
                <a:ext uri="{FF2B5EF4-FFF2-40B4-BE49-F238E27FC236}">
                  <a16:creationId xmlns:a16="http://schemas.microsoft.com/office/drawing/2014/main" id="{8704A730-A3B8-AB68-D570-49AA28269FDA}"/>
                </a:ext>
              </a:extLst>
            </p:cNvPr>
            <p:cNvSpPr txBox="1"/>
            <p:nvPr>
              <p:custDataLst>
                <p:tags r:id="rId73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CHN</a:t>
              </a:r>
            </a:p>
          </p:txBody>
        </p:sp>
        <p:graphicFrame>
          <p:nvGraphicFramePr>
            <p:cNvPr id="1362" name="Chart 1361">
              <a:extLst>
                <a:ext uri="{FF2B5EF4-FFF2-40B4-BE49-F238E27FC236}">
                  <a16:creationId xmlns:a16="http://schemas.microsoft.com/office/drawing/2014/main" id="{7243E38F-0E3C-1AEE-46CA-C3CE517CE852}"/>
                </a:ext>
              </a:extLst>
            </p:cNvPr>
            <p:cNvGraphicFramePr/>
            <p:nvPr>
              <p:custDataLst>
                <p:tags r:id="rId74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4"/>
            </a:graphicData>
          </a:graphic>
        </p:graphicFrame>
        <p:sp>
          <p:nvSpPr>
            <p:cNvPr id="1363" name="Oval 1362">
              <a:extLst>
                <a:ext uri="{FF2B5EF4-FFF2-40B4-BE49-F238E27FC236}">
                  <a16:creationId xmlns:a16="http://schemas.microsoft.com/office/drawing/2014/main" id="{32CA18FB-2684-752C-AF88-61DEDC1A88C9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0</a:t>
              </a:r>
            </a:p>
          </p:txBody>
        </p:sp>
        <p:sp>
          <p:nvSpPr>
            <p:cNvPr id="1364" name="Oval 1363">
              <a:extLst>
                <a:ext uri="{FF2B5EF4-FFF2-40B4-BE49-F238E27FC236}">
                  <a16:creationId xmlns:a16="http://schemas.microsoft.com/office/drawing/2014/main" id="{3396D098-7122-0EDF-C3D1-8AF7006CEB5C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5</a:t>
              </a:r>
            </a:p>
          </p:txBody>
        </p:sp>
        <p:sp>
          <p:nvSpPr>
            <p:cNvPr id="1365" name="Oval 1364">
              <a:extLst>
                <a:ext uri="{FF2B5EF4-FFF2-40B4-BE49-F238E27FC236}">
                  <a16:creationId xmlns:a16="http://schemas.microsoft.com/office/drawing/2014/main" id="{0923A96C-8E91-1F0B-F3F3-1CE7720AE524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66" name="Oval 1365">
              <a:extLst>
                <a:ext uri="{FF2B5EF4-FFF2-40B4-BE49-F238E27FC236}">
                  <a16:creationId xmlns:a16="http://schemas.microsoft.com/office/drawing/2014/main" id="{DD56804E-9185-C4C5-B8B9-17481F7C2F28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367" name="Group 1366">
            <a:extLst>
              <a:ext uri="{FF2B5EF4-FFF2-40B4-BE49-F238E27FC236}">
                <a16:creationId xmlns:a16="http://schemas.microsoft.com/office/drawing/2014/main" id="{86D68672-D2BB-B70F-B5D1-5E01A749734A}"/>
              </a:ext>
            </a:extLst>
          </p:cNvPr>
          <p:cNvGrpSpPr/>
          <p:nvPr/>
        </p:nvGrpSpPr>
        <p:grpSpPr>
          <a:xfrm>
            <a:off x="1309288" y="3844385"/>
            <a:ext cx="1248573" cy="567098"/>
            <a:chOff x="1137440" y="2057401"/>
            <a:chExt cx="1248573" cy="567098"/>
          </a:xfrm>
        </p:grpSpPr>
        <p:sp>
          <p:nvSpPr>
            <p:cNvPr id="1368" name="Rectangle 1367">
              <a:extLst>
                <a:ext uri="{FF2B5EF4-FFF2-40B4-BE49-F238E27FC236}">
                  <a16:creationId xmlns:a16="http://schemas.microsoft.com/office/drawing/2014/main" id="{B30B23E5-0B79-46CC-974D-0E7B5C2DE9B7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69" name="TextBox 1368">
              <a:extLst>
                <a:ext uri="{FF2B5EF4-FFF2-40B4-BE49-F238E27FC236}">
                  <a16:creationId xmlns:a16="http://schemas.microsoft.com/office/drawing/2014/main" id="{D3E12F80-B7E4-1BA7-0AC4-AA57DDDABD85}"/>
                </a:ext>
              </a:extLst>
            </p:cNvPr>
            <p:cNvSpPr txBox="1"/>
            <p:nvPr>
              <p:custDataLst>
                <p:tags r:id="rId66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COL</a:t>
              </a:r>
            </a:p>
          </p:txBody>
        </p:sp>
        <p:graphicFrame>
          <p:nvGraphicFramePr>
            <p:cNvPr id="1370" name="Chart 1369">
              <a:extLst>
                <a:ext uri="{FF2B5EF4-FFF2-40B4-BE49-F238E27FC236}">
                  <a16:creationId xmlns:a16="http://schemas.microsoft.com/office/drawing/2014/main" id="{8B40DBC3-1A7F-571A-018D-563E4108107F}"/>
                </a:ext>
              </a:extLst>
            </p:cNvPr>
            <p:cNvGraphicFramePr/>
            <p:nvPr>
              <p:custDataLst>
                <p:tags r:id="rId67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5"/>
            </a:graphicData>
          </a:graphic>
        </p:graphicFrame>
        <p:sp>
          <p:nvSpPr>
            <p:cNvPr id="1371" name="Oval 1370">
              <a:extLst>
                <a:ext uri="{FF2B5EF4-FFF2-40B4-BE49-F238E27FC236}">
                  <a16:creationId xmlns:a16="http://schemas.microsoft.com/office/drawing/2014/main" id="{DDF811E5-9671-A828-7474-CFD6350E2777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0</a:t>
              </a:r>
            </a:p>
          </p:txBody>
        </p:sp>
        <p:sp>
          <p:nvSpPr>
            <p:cNvPr id="1372" name="Oval 1371">
              <a:extLst>
                <a:ext uri="{FF2B5EF4-FFF2-40B4-BE49-F238E27FC236}">
                  <a16:creationId xmlns:a16="http://schemas.microsoft.com/office/drawing/2014/main" id="{430A073D-BD4F-CCCD-3889-BD0B439143FF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373" name="Oval 1372">
              <a:extLst>
                <a:ext uri="{FF2B5EF4-FFF2-40B4-BE49-F238E27FC236}">
                  <a16:creationId xmlns:a16="http://schemas.microsoft.com/office/drawing/2014/main" id="{81AF23C7-BAA9-0A5F-A09D-8BA749B381BA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74" name="Oval 1373">
              <a:extLst>
                <a:ext uri="{FF2B5EF4-FFF2-40B4-BE49-F238E27FC236}">
                  <a16:creationId xmlns:a16="http://schemas.microsoft.com/office/drawing/2014/main" id="{BB58D0A2-D519-239D-9E23-39102E88F092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1</a:t>
              </a:r>
            </a:p>
          </p:txBody>
        </p:sp>
      </p:grpSp>
      <p:grpSp>
        <p:nvGrpSpPr>
          <p:cNvPr id="1375" name="Group 1374">
            <a:extLst>
              <a:ext uri="{FF2B5EF4-FFF2-40B4-BE49-F238E27FC236}">
                <a16:creationId xmlns:a16="http://schemas.microsoft.com/office/drawing/2014/main" id="{FA26D7DD-670F-A836-0B2F-0D119B6C0108}"/>
              </a:ext>
            </a:extLst>
          </p:cNvPr>
          <p:cNvGrpSpPr/>
          <p:nvPr/>
        </p:nvGrpSpPr>
        <p:grpSpPr>
          <a:xfrm>
            <a:off x="4551763" y="2503930"/>
            <a:ext cx="1283887" cy="567098"/>
            <a:chOff x="1137440" y="2057401"/>
            <a:chExt cx="1283887" cy="567098"/>
          </a:xfrm>
        </p:grpSpPr>
        <p:sp>
          <p:nvSpPr>
            <p:cNvPr id="1376" name="Rectangle 1375">
              <a:extLst>
                <a:ext uri="{FF2B5EF4-FFF2-40B4-BE49-F238E27FC236}">
                  <a16:creationId xmlns:a16="http://schemas.microsoft.com/office/drawing/2014/main" id="{D83992C8-CC16-9F2A-50C1-8A0CBD0F85AB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77" name="TextBox 1376">
              <a:extLst>
                <a:ext uri="{FF2B5EF4-FFF2-40B4-BE49-F238E27FC236}">
                  <a16:creationId xmlns:a16="http://schemas.microsoft.com/office/drawing/2014/main" id="{C6AB7AF1-C11C-E7CA-D61F-63FB8A86B9D7}"/>
                </a:ext>
              </a:extLst>
            </p:cNvPr>
            <p:cNvSpPr txBox="1"/>
            <p:nvPr>
              <p:custDataLst>
                <p:tags r:id="rId59"/>
              </p:custDataLst>
            </p:nvPr>
          </p:nvSpPr>
          <p:spPr bwMode="gray">
            <a:xfrm>
              <a:off x="1206499" y="2082801"/>
              <a:ext cx="278203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EU</a:t>
              </a:r>
            </a:p>
          </p:txBody>
        </p:sp>
        <p:graphicFrame>
          <p:nvGraphicFramePr>
            <p:cNvPr id="1378" name="Chart 1377">
              <a:extLst>
                <a:ext uri="{FF2B5EF4-FFF2-40B4-BE49-F238E27FC236}">
                  <a16:creationId xmlns:a16="http://schemas.microsoft.com/office/drawing/2014/main" id="{464F09C7-AFAB-06D9-60F0-E2A2F59BEE59}"/>
                </a:ext>
              </a:extLst>
            </p:cNvPr>
            <p:cNvGraphicFramePr/>
            <p:nvPr>
              <p:custDataLst>
                <p:tags r:id="rId60"/>
              </p:custDataLst>
            </p:nvPr>
          </p:nvGraphicFramePr>
          <p:xfrm>
            <a:off x="1137440" y="2187215"/>
            <a:ext cx="1283887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6"/>
            </a:graphicData>
          </a:graphic>
        </p:graphicFrame>
        <p:sp>
          <p:nvSpPr>
            <p:cNvPr id="1379" name="Oval 1378">
              <a:extLst>
                <a:ext uri="{FF2B5EF4-FFF2-40B4-BE49-F238E27FC236}">
                  <a16:creationId xmlns:a16="http://schemas.microsoft.com/office/drawing/2014/main" id="{8C0ED25A-5DE4-879F-9768-F3C22DC2E255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30</a:t>
              </a:r>
            </a:p>
          </p:txBody>
        </p:sp>
        <p:sp>
          <p:nvSpPr>
            <p:cNvPr id="1380" name="Oval 1379">
              <a:extLst>
                <a:ext uri="{FF2B5EF4-FFF2-40B4-BE49-F238E27FC236}">
                  <a16:creationId xmlns:a16="http://schemas.microsoft.com/office/drawing/2014/main" id="{BC1B04C4-81A5-4356-0BFA-7AE2B2CF9075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5</a:t>
              </a:r>
            </a:p>
          </p:txBody>
        </p:sp>
        <p:sp>
          <p:nvSpPr>
            <p:cNvPr id="1381" name="Oval 1380">
              <a:extLst>
                <a:ext uri="{FF2B5EF4-FFF2-40B4-BE49-F238E27FC236}">
                  <a16:creationId xmlns:a16="http://schemas.microsoft.com/office/drawing/2014/main" id="{8C83C48F-B75E-A119-D92E-27CB85978FB8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3</a:t>
              </a:r>
            </a:p>
          </p:txBody>
        </p:sp>
        <p:sp>
          <p:nvSpPr>
            <p:cNvPr id="1382" name="Oval 1381">
              <a:extLst>
                <a:ext uri="{FF2B5EF4-FFF2-40B4-BE49-F238E27FC236}">
                  <a16:creationId xmlns:a16="http://schemas.microsoft.com/office/drawing/2014/main" id="{44BA4A1B-504C-CB11-E5E9-816EC3358A45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7</a:t>
              </a:r>
            </a:p>
          </p:txBody>
        </p:sp>
      </p:grpSp>
      <p:grpSp>
        <p:nvGrpSpPr>
          <p:cNvPr id="1384" name="Group 1383">
            <a:extLst>
              <a:ext uri="{FF2B5EF4-FFF2-40B4-BE49-F238E27FC236}">
                <a16:creationId xmlns:a16="http://schemas.microsoft.com/office/drawing/2014/main" id="{27CEC606-0852-8BD4-26CC-6A4351E381FA}"/>
              </a:ext>
            </a:extLst>
          </p:cNvPr>
          <p:cNvGrpSpPr/>
          <p:nvPr/>
        </p:nvGrpSpPr>
        <p:grpSpPr>
          <a:xfrm>
            <a:off x="5689600" y="3458099"/>
            <a:ext cx="1248573" cy="567098"/>
            <a:chOff x="1137440" y="2057401"/>
            <a:chExt cx="1248573" cy="567098"/>
          </a:xfrm>
        </p:grpSpPr>
        <p:sp>
          <p:nvSpPr>
            <p:cNvPr id="1385" name="Rectangle 1384">
              <a:extLst>
                <a:ext uri="{FF2B5EF4-FFF2-40B4-BE49-F238E27FC236}">
                  <a16:creationId xmlns:a16="http://schemas.microsoft.com/office/drawing/2014/main" id="{EE248335-78AF-5CF3-C548-48B6146B10B4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86" name="TextBox 1385">
              <a:extLst>
                <a:ext uri="{FF2B5EF4-FFF2-40B4-BE49-F238E27FC236}">
                  <a16:creationId xmlns:a16="http://schemas.microsoft.com/office/drawing/2014/main" id="{25FF62C8-AC00-AC14-A516-A9A559FF8510}"/>
                </a:ext>
              </a:extLst>
            </p:cNvPr>
            <p:cNvSpPr txBox="1"/>
            <p:nvPr>
              <p:custDataLst>
                <p:tags r:id="rId52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IND</a:t>
              </a:r>
            </a:p>
          </p:txBody>
        </p:sp>
        <p:graphicFrame>
          <p:nvGraphicFramePr>
            <p:cNvPr id="1387" name="Chart 1386">
              <a:extLst>
                <a:ext uri="{FF2B5EF4-FFF2-40B4-BE49-F238E27FC236}">
                  <a16:creationId xmlns:a16="http://schemas.microsoft.com/office/drawing/2014/main" id="{ED910673-D5DC-90C5-F5DC-05E92C06342C}"/>
                </a:ext>
              </a:extLst>
            </p:cNvPr>
            <p:cNvGraphicFramePr/>
            <p:nvPr>
              <p:custDataLst>
                <p:tags r:id="rId53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7"/>
            </a:graphicData>
          </a:graphic>
        </p:graphicFrame>
        <p:sp>
          <p:nvSpPr>
            <p:cNvPr id="1388" name="Oval 1387">
              <a:extLst>
                <a:ext uri="{FF2B5EF4-FFF2-40B4-BE49-F238E27FC236}">
                  <a16:creationId xmlns:a16="http://schemas.microsoft.com/office/drawing/2014/main" id="{64665846-10DD-221B-5BE9-1BB19DC5D0F2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0</a:t>
              </a:r>
            </a:p>
          </p:txBody>
        </p:sp>
        <p:sp>
          <p:nvSpPr>
            <p:cNvPr id="1389" name="Oval 1388">
              <a:extLst>
                <a:ext uri="{FF2B5EF4-FFF2-40B4-BE49-F238E27FC236}">
                  <a16:creationId xmlns:a16="http://schemas.microsoft.com/office/drawing/2014/main" id="{FFA5FAAD-6D65-9C37-3C0C-7EFE36A615C2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1</a:t>
              </a:r>
            </a:p>
          </p:txBody>
        </p:sp>
        <p:sp>
          <p:nvSpPr>
            <p:cNvPr id="1390" name="Oval 1389">
              <a:extLst>
                <a:ext uri="{FF2B5EF4-FFF2-40B4-BE49-F238E27FC236}">
                  <a16:creationId xmlns:a16="http://schemas.microsoft.com/office/drawing/2014/main" id="{096460E0-A312-5667-86A8-48EE432E7788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91" name="Oval 1390">
              <a:extLst>
                <a:ext uri="{FF2B5EF4-FFF2-40B4-BE49-F238E27FC236}">
                  <a16:creationId xmlns:a16="http://schemas.microsoft.com/office/drawing/2014/main" id="{59BDE101-B93C-8612-1EC6-379009914058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397" name="Group 1396">
            <a:extLst>
              <a:ext uri="{FF2B5EF4-FFF2-40B4-BE49-F238E27FC236}">
                <a16:creationId xmlns:a16="http://schemas.microsoft.com/office/drawing/2014/main" id="{1E4FCE53-DBE3-F7CF-FE4C-D06206E017D6}"/>
              </a:ext>
            </a:extLst>
          </p:cNvPr>
          <p:cNvGrpSpPr/>
          <p:nvPr/>
        </p:nvGrpSpPr>
        <p:grpSpPr>
          <a:xfrm rot="900000">
            <a:off x="4752178" y="2702155"/>
            <a:ext cx="96673" cy="267539"/>
            <a:chOff x="4700120" y="2725970"/>
            <a:chExt cx="96673" cy="267539"/>
          </a:xfrm>
        </p:grpSpPr>
        <p:cxnSp>
          <p:nvCxnSpPr>
            <p:cNvPr id="1393" name="Straight Connector 1392">
              <a:extLst>
                <a:ext uri="{FF2B5EF4-FFF2-40B4-BE49-F238E27FC236}">
                  <a16:creationId xmlns:a16="http://schemas.microsoft.com/office/drawing/2014/main" id="{93C420BC-F68A-85EC-EEF1-8F42D1F7A8DE}"/>
                </a:ext>
              </a:extLst>
            </p:cNvPr>
            <p:cNvCxnSpPr/>
            <p:nvPr/>
          </p:nvCxnSpPr>
          <p:spPr bwMode="gray">
            <a:xfrm flipV="1">
              <a:off x="4700120" y="2749550"/>
              <a:ext cx="59803" cy="238919"/>
            </a:xfrm>
            <a:prstGeom prst="line">
              <a:avLst/>
            </a:prstGeom>
            <a:ln w="9525" cap="flat">
              <a:solidFill>
                <a:schemeClr val="tx1"/>
              </a:solidFill>
              <a:miter lim="800000"/>
              <a:tailEnd type="non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4" name="Straight Connector 1393">
              <a:extLst>
                <a:ext uri="{FF2B5EF4-FFF2-40B4-BE49-F238E27FC236}">
                  <a16:creationId xmlns:a16="http://schemas.microsoft.com/office/drawing/2014/main" id="{8D412D28-E72A-6DDA-96D5-48C1A61C02D1}"/>
                </a:ext>
              </a:extLst>
            </p:cNvPr>
            <p:cNvCxnSpPr/>
            <p:nvPr/>
          </p:nvCxnSpPr>
          <p:spPr bwMode="gray">
            <a:xfrm flipV="1">
              <a:off x="4736990" y="2749550"/>
              <a:ext cx="59803" cy="238919"/>
            </a:xfrm>
            <a:prstGeom prst="line">
              <a:avLst/>
            </a:prstGeom>
            <a:ln w="9525" cap="flat">
              <a:solidFill>
                <a:schemeClr val="tx1"/>
              </a:solidFill>
              <a:miter lim="800000"/>
              <a:tailEnd type="non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6" name="Flowchart: Data 1395">
              <a:extLst>
                <a:ext uri="{FF2B5EF4-FFF2-40B4-BE49-F238E27FC236}">
                  <a16:creationId xmlns:a16="http://schemas.microsoft.com/office/drawing/2014/main" id="{26B6CB0D-9E7E-6020-34E3-2DDC72CD4F3D}"/>
                </a:ext>
              </a:extLst>
            </p:cNvPr>
            <p:cNvSpPr/>
            <p:nvPr/>
          </p:nvSpPr>
          <p:spPr bwMode="gray">
            <a:xfrm rot="741251">
              <a:off x="4738008" y="2725970"/>
              <a:ext cx="30330" cy="267539"/>
            </a:xfrm>
            <a:prstGeom prst="flowChartInputOutput">
              <a:avLst/>
            </a:prstGeom>
            <a:solidFill>
              <a:srgbClr val="FFFFFF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</p:grpSp>
      <p:grpSp>
        <p:nvGrpSpPr>
          <p:cNvPr id="1446" name="Group 1445">
            <a:extLst>
              <a:ext uri="{FF2B5EF4-FFF2-40B4-BE49-F238E27FC236}">
                <a16:creationId xmlns:a16="http://schemas.microsoft.com/office/drawing/2014/main" id="{48EF80BC-F30C-3820-6A5E-18713148479C}"/>
              </a:ext>
            </a:extLst>
          </p:cNvPr>
          <p:cNvGrpSpPr/>
          <p:nvPr/>
        </p:nvGrpSpPr>
        <p:grpSpPr>
          <a:xfrm>
            <a:off x="7452588" y="2790104"/>
            <a:ext cx="1248573" cy="567098"/>
            <a:chOff x="1137440" y="2057401"/>
            <a:chExt cx="1248573" cy="567098"/>
          </a:xfrm>
        </p:grpSpPr>
        <p:sp>
          <p:nvSpPr>
            <p:cNvPr id="1447" name="Rectangle 1446">
              <a:extLst>
                <a:ext uri="{FF2B5EF4-FFF2-40B4-BE49-F238E27FC236}">
                  <a16:creationId xmlns:a16="http://schemas.microsoft.com/office/drawing/2014/main" id="{38883C28-ABA0-0689-C800-D88CA540C9D2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05462EA9-23D9-FBBD-3D7F-78B8BC09564C}"/>
                </a:ext>
              </a:extLst>
            </p:cNvPr>
            <p:cNvSpPr txBox="1"/>
            <p:nvPr>
              <p:custDataLst>
                <p:tags r:id="rId45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JPN</a:t>
              </a:r>
            </a:p>
          </p:txBody>
        </p:sp>
        <p:graphicFrame>
          <p:nvGraphicFramePr>
            <p:cNvPr id="1449" name="Chart 1448">
              <a:extLst>
                <a:ext uri="{FF2B5EF4-FFF2-40B4-BE49-F238E27FC236}">
                  <a16:creationId xmlns:a16="http://schemas.microsoft.com/office/drawing/2014/main" id="{33263DFA-6429-04E3-FFAD-97A0C94A0601}"/>
                </a:ext>
              </a:extLst>
            </p:cNvPr>
            <p:cNvGraphicFramePr/>
            <p:nvPr>
              <p:custDataLst>
                <p:tags r:id="rId46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8"/>
            </a:graphicData>
          </a:graphic>
        </p:graphicFrame>
        <p:sp>
          <p:nvSpPr>
            <p:cNvPr id="1450" name="Oval 1449">
              <a:extLst>
                <a:ext uri="{FF2B5EF4-FFF2-40B4-BE49-F238E27FC236}">
                  <a16:creationId xmlns:a16="http://schemas.microsoft.com/office/drawing/2014/main" id="{F1FACCAB-B999-EF1D-936C-262E96263A8B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0</a:t>
              </a:r>
            </a:p>
          </p:txBody>
        </p:sp>
        <p:sp>
          <p:nvSpPr>
            <p:cNvPr id="1451" name="Oval 1450">
              <a:extLst>
                <a:ext uri="{FF2B5EF4-FFF2-40B4-BE49-F238E27FC236}">
                  <a16:creationId xmlns:a16="http://schemas.microsoft.com/office/drawing/2014/main" id="{44A14F00-5E35-7B04-A185-D93EFBA4653F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2</a:t>
              </a:r>
            </a:p>
          </p:txBody>
        </p:sp>
        <p:sp>
          <p:nvSpPr>
            <p:cNvPr id="1452" name="Oval 1451">
              <a:extLst>
                <a:ext uri="{FF2B5EF4-FFF2-40B4-BE49-F238E27FC236}">
                  <a16:creationId xmlns:a16="http://schemas.microsoft.com/office/drawing/2014/main" id="{22557ECD-5FF4-9133-2954-C312430A436E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1</a:t>
              </a:r>
            </a:p>
          </p:txBody>
        </p:sp>
        <p:sp>
          <p:nvSpPr>
            <p:cNvPr id="1453" name="Oval 1452">
              <a:extLst>
                <a:ext uri="{FF2B5EF4-FFF2-40B4-BE49-F238E27FC236}">
                  <a16:creationId xmlns:a16="http://schemas.microsoft.com/office/drawing/2014/main" id="{7ADA77DA-93EA-5E05-CB6D-EEBFCC5B2E09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454" name="Group 1453">
            <a:extLst>
              <a:ext uri="{FF2B5EF4-FFF2-40B4-BE49-F238E27FC236}">
                <a16:creationId xmlns:a16="http://schemas.microsoft.com/office/drawing/2014/main" id="{C5B0C89F-7140-F207-C4EB-1C298A535087}"/>
              </a:ext>
            </a:extLst>
          </p:cNvPr>
          <p:cNvGrpSpPr/>
          <p:nvPr/>
        </p:nvGrpSpPr>
        <p:grpSpPr>
          <a:xfrm>
            <a:off x="4141389" y="1874658"/>
            <a:ext cx="1248573" cy="567098"/>
            <a:chOff x="1137440" y="2057401"/>
            <a:chExt cx="1248573" cy="567098"/>
          </a:xfrm>
        </p:grpSpPr>
        <p:sp>
          <p:nvSpPr>
            <p:cNvPr id="1455" name="Rectangle 1454">
              <a:extLst>
                <a:ext uri="{FF2B5EF4-FFF2-40B4-BE49-F238E27FC236}">
                  <a16:creationId xmlns:a16="http://schemas.microsoft.com/office/drawing/2014/main" id="{124A97B8-D576-7A14-F4B1-3C4C5707CA41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D9D3E63B-8B2A-7C5B-510E-C7BE67690752}"/>
                </a:ext>
              </a:extLst>
            </p:cNvPr>
            <p:cNvSpPr txBox="1"/>
            <p:nvPr>
              <p:custDataLst>
                <p:tags r:id="rId38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NOR</a:t>
              </a:r>
            </a:p>
          </p:txBody>
        </p:sp>
        <p:graphicFrame>
          <p:nvGraphicFramePr>
            <p:cNvPr id="1457" name="Chart 1456">
              <a:extLst>
                <a:ext uri="{FF2B5EF4-FFF2-40B4-BE49-F238E27FC236}">
                  <a16:creationId xmlns:a16="http://schemas.microsoft.com/office/drawing/2014/main" id="{AE608D3C-5566-0706-8518-C4DD56BA1F1A}"/>
                </a:ext>
              </a:extLst>
            </p:cNvPr>
            <p:cNvGraphicFramePr/>
            <p:nvPr>
              <p:custDataLst>
                <p:tags r:id="rId39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9"/>
            </a:graphicData>
          </a:graphic>
        </p:graphicFrame>
        <p:sp>
          <p:nvSpPr>
            <p:cNvPr id="1458" name="Oval 1457">
              <a:extLst>
                <a:ext uri="{FF2B5EF4-FFF2-40B4-BE49-F238E27FC236}">
                  <a16:creationId xmlns:a16="http://schemas.microsoft.com/office/drawing/2014/main" id="{F22976DE-CDF7-CC89-0B16-A9EC70067777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459" name="Oval 1458">
              <a:extLst>
                <a:ext uri="{FF2B5EF4-FFF2-40B4-BE49-F238E27FC236}">
                  <a16:creationId xmlns:a16="http://schemas.microsoft.com/office/drawing/2014/main" id="{DDBE46A6-F0A6-6DCE-5468-E2D392BC2778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1</a:t>
              </a:r>
            </a:p>
          </p:txBody>
        </p:sp>
        <p:sp>
          <p:nvSpPr>
            <p:cNvPr id="1460" name="Oval 1459">
              <a:extLst>
                <a:ext uri="{FF2B5EF4-FFF2-40B4-BE49-F238E27FC236}">
                  <a16:creationId xmlns:a16="http://schemas.microsoft.com/office/drawing/2014/main" id="{7A3D0E74-BBD5-BA2D-83B1-F0C78B77371B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461" name="Oval 1460">
              <a:extLst>
                <a:ext uri="{FF2B5EF4-FFF2-40B4-BE49-F238E27FC236}">
                  <a16:creationId xmlns:a16="http://schemas.microsoft.com/office/drawing/2014/main" id="{5782B6EE-5BE5-D7EA-F804-8397A07E3938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471" name="Group 1470">
            <a:extLst>
              <a:ext uri="{FF2B5EF4-FFF2-40B4-BE49-F238E27FC236}">
                <a16:creationId xmlns:a16="http://schemas.microsoft.com/office/drawing/2014/main" id="{3F4D57DD-3231-36B0-9BF5-A3A56F700D1B}"/>
              </a:ext>
            </a:extLst>
          </p:cNvPr>
          <p:cNvGrpSpPr/>
          <p:nvPr/>
        </p:nvGrpSpPr>
        <p:grpSpPr>
          <a:xfrm>
            <a:off x="3164617" y="2484954"/>
            <a:ext cx="1248573" cy="567098"/>
            <a:chOff x="1137440" y="2057401"/>
            <a:chExt cx="1248573" cy="567098"/>
          </a:xfrm>
        </p:grpSpPr>
        <p:sp>
          <p:nvSpPr>
            <p:cNvPr id="1024" name="Rectangle 1023">
              <a:extLst>
                <a:ext uri="{FF2B5EF4-FFF2-40B4-BE49-F238E27FC236}">
                  <a16:creationId xmlns:a16="http://schemas.microsoft.com/office/drawing/2014/main" id="{8F5D14C6-492C-5811-A047-91952339D935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025" name="TextBox 1024">
              <a:extLst>
                <a:ext uri="{FF2B5EF4-FFF2-40B4-BE49-F238E27FC236}">
                  <a16:creationId xmlns:a16="http://schemas.microsoft.com/office/drawing/2014/main" id="{F12CA8B0-EE3F-5A42-B048-7D26E7AD9619}"/>
                </a:ext>
              </a:extLst>
            </p:cNvPr>
            <p:cNvSpPr txBox="1"/>
            <p:nvPr>
              <p:custDataLst>
                <p:tags r:id="rId31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GBR</a:t>
              </a:r>
            </a:p>
          </p:txBody>
        </p:sp>
        <p:graphicFrame>
          <p:nvGraphicFramePr>
            <p:cNvPr id="1027" name="Chart 1026">
              <a:extLst>
                <a:ext uri="{FF2B5EF4-FFF2-40B4-BE49-F238E27FC236}">
                  <a16:creationId xmlns:a16="http://schemas.microsoft.com/office/drawing/2014/main" id="{2CBD3EBD-4CF4-15C5-01E4-D11C4AB7A40C}"/>
                </a:ext>
              </a:extLst>
            </p:cNvPr>
            <p:cNvGraphicFramePr/>
            <p:nvPr>
              <p:custDataLst>
                <p:tags r:id="rId32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00"/>
            </a:graphicData>
          </a:graphic>
        </p:graphicFrame>
        <p:sp>
          <p:nvSpPr>
            <p:cNvPr id="1028" name="Oval 1027">
              <a:extLst>
                <a:ext uri="{FF2B5EF4-FFF2-40B4-BE49-F238E27FC236}">
                  <a16:creationId xmlns:a16="http://schemas.microsoft.com/office/drawing/2014/main" id="{08E3FBDD-4273-DD03-7B01-80DDBF8DD970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2</a:t>
              </a:r>
            </a:p>
          </p:txBody>
        </p:sp>
        <p:sp>
          <p:nvSpPr>
            <p:cNvPr id="1029" name="Oval 1028">
              <a:extLst>
                <a:ext uri="{FF2B5EF4-FFF2-40B4-BE49-F238E27FC236}">
                  <a16:creationId xmlns:a16="http://schemas.microsoft.com/office/drawing/2014/main" id="{DE3EED7C-0208-0AB5-3290-DC8F2950D357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030" name="Oval 1029">
              <a:extLst>
                <a:ext uri="{FF2B5EF4-FFF2-40B4-BE49-F238E27FC236}">
                  <a16:creationId xmlns:a16="http://schemas.microsoft.com/office/drawing/2014/main" id="{ED94BF62-A324-C1AA-7A35-F732672C8D6B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1</a:t>
              </a:r>
            </a:p>
          </p:txBody>
        </p:sp>
        <p:sp>
          <p:nvSpPr>
            <p:cNvPr id="1031" name="Oval 1030">
              <a:extLst>
                <a:ext uri="{FF2B5EF4-FFF2-40B4-BE49-F238E27FC236}">
                  <a16:creationId xmlns:a16="http://schemas.microsoft.com/office/drawing/2014/main" id="{347BA268-9F9F-7993-CE0F-518D7F73EB21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1</a:t>
              </a:r>
            </a:p>
          </p:txBody>
        </p:sp>
      </p:grpSp>
      <p:grpSp>
        <p:nvGrpSpPr>
          <p:cNvPr id="1042" name="Group 1041">
            <a:extLst>
              <a:ext uri="{FF2B5EF4-FFF2-40B4-BE49-F238E27FC236}">
                <a16:creationId xmlns:a16="http://schemas.microsoft.com/office/drawing/2014/main" id="{EF76AFE6-8E47-549D-2B87-A5CC7DB8071F}"/>
              </a:ext>
            </a:extLst>
          </p:cNvPr>
          <p:cNvGrpSpPr/>
          <p:nvPr/>
        </p:nvGrpSpPr>
        <p:grpSpPr>
          <a:xfrm>
            <a:off x="7348852" y="3430588"/>
            <a:ext cx="1248573" cy="567098"/>
            <a:chOff x="1137440" y="2057401"/>
            <a:chExt cx="1248573" cy="567098"/>
          </a:xfrm>
        </p:grpSpPr>
        <p:sp>
          <p:nvSpPr>
            <p:cNvPr id="1043" name="Rectangle 1042">
              <a:extLst>
                <a:ext uri="{FF2B5EF4-FFF2-40B4-BE49-F238E27FC236}">
                  <a16:creationId xmlns:a16="http://schemas.microsoft.com/office/drawing/2014/main" id="{C56C098F-DEC0-BC8A-4C90-9BB15B664E86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044" name="TextBox 1043">
              <a:extLst>
                <a:ext uri="{FF2B5EF4-FFF2-40B4-BE49-F238E27FC236}">
                  <a16:creationId xmlns:a16="http://schemas.microsoft.com/office/drawing/2014/main" id="{9E478F21-339A-1518-1EE6-FD82D8CC05FE}"/>
                </a:ext>
              </a:extLst>
            </p:cNvPr>
            <p:cNvSpPr txBox="1"/>
            <p:nvPr>
              <p:custDataLst>
                <p:tags r:id="rId24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TWN</a:t>
              </a:r>
            </a:p>
          </p:txBody>
        </p:sp>
        <p:graphicFrame>
          <p:nvGraphicFramePr>
            <p:cNvPr id="1045" name="Chart 1044">
              <a:extLst>
                <a:ext uri="{FF2B5EF4-FFF2-40B4-BE49-F238E27FC236}">
                  <a16:creationId xmlns:a16="http://schemas.microsoft.com/office/drawing/2014/main" id="{D71266D3-F963-311C-44BB-2B9DB63AEA56}"/>
                </a:ext>
              </a:extLst>
            </p:cNvPr>
            <p:cNvGraphicFramePr/>
            <p:nvPr>
              <p:custDataLst>
                <p:tags r:id="rId25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01"/>
            </a:graphicData>
          </a:graphic>
        </p:graphicFrame>
        <p:sp>
          <p:nvSpPr>
            <p:cNvPr id="1046" name="Oval 1045">
              <a:extLst>
                <a:ext uri="{FF2B5EF4-FFF2-40B4-BE49-F238E27FC236}">
                  <a16:creationId xmlns:a16="http://schemas.microsoft.com/office/drawing/2014/main" id="{274EDF1F-3687-BDE0-A137-6689D2E95C62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0</a:t>
              </a:r>
            </a:p>
          </p:txBody>
        </p:sp>
        <p:sp>
          <p:nvSpPr>
            <p:cNvPr id="1050" name="Oval 1049">
              <a:extLst>
                <a:ext uri="{FF2B5EF4-FFF2-40B4-BE49-F238E27FC236}">
                  <a16:creationId xmlns:a16="http://schemas.microsoft.com/office/drawing/2014/main" id="{AA632C7B-6F6B-2661-FEBE-0FE03C538AA5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051" name="Oval 1050">
              <a:extLst>
                <a:ext uri="{FF2B5EF4-FFF2-40B4-BE49-F238E27FC236}">
                  <a16:creationId xmlns:a16="http://schemas.microsoft.com/office/drawing/2014/main" id="{7FEB6B91-EF16-E755-D821-C5FBF9F69442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052" name="Oval 1051">
              <a:extLst>
                <a:ext uri="{FF2B5EF4-FFF2-40B4-BE49-F238E27FC236}">
                  <a16:creationId xmlns:a16="http://schemas.microsoft.com/office/drawing/2014/main" id="{3A2080FB-A10D-9E24-1A63-076A58BF0C70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2</a:t>
              </a:r>
            </a:p>
          </p:txBody>
        </p:sp>
      </p:grpSp>
      <p:sp>
        <p:nvSpPr>
          <p:cNvPr id="1053" name="Rectangle 1052">
            <a:extLst>
              <a:ext uri="{FF2B5EF4-FFF2-40B4-BE49-F238E27FC236}">
                <a16:creationId xmlns:a16="http://schemas.microsoft.com/office/drawing/2014/main" id="{7784E7E6-90C1-A20F-D165-65FFD12DB787}"/>
              </a:ext>
            </a:extLst>
          </p:cNvPr>
          <p:cNvSpPr/>
          <p:nvPr/>
        </p:nvSpPr>
        <p:spPr bwMode="gray">
          <a:xfrm>
            <a:off x="345554" y="5074447"/>
            <a:ext cx="3425033" cy="1168400"/>
          </a:xfrm>
          <a:prstGeom prst="rect">
            <a:avLst/>
          </a:prstGeom>
          <a:solidFill>
            <a:schemeClr val="bg1">
              <a:alpha val="7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054" name="TextBox 1053">
            <a:extLst>
              <a:ext uri="{FF2B5EF4-FFF2-40B4-BE49-F238E27FC236}">
                <a16:creationId xmlns:a16="http://schemas.microsoft.com/office/drawing/2014/main" id="{722E7C9A-A52A-2735-CAC1-5B871317E0B7}"/>
              </a:ext>
            </a:extLst>
          </p:cNvPr>
          <p:cNvSpPr txBox="1"/>
          <p:nvPr>
            <p:custDataLst>
              <p:tags r:id="rId11"/>
            </p:custDataLst>
          </p:nvPr>
        </p:nvSpPr>
        <p:spPr bwMode="gray">
          <a:xfrm>
            <a:off x="584362" y="5177634"/>
            <a:ext cx="608918" cy="2460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>
              <a:buNone/>
            </a:pPr>
            <a:r>
              <a:rPr lang="en-US" sz="1600"/>
              <a:t>World</a:t>
            </a:r>
          </a:p>
        </p:txBody>
      </p:sp>
      <p:graphicFrame>
        <p:nvGraphicFramePr>
          <p:cNvPr id="1055" name="Chart 1054">
            <a:extLst>
              <a:ext uri="{FF2B5EF4-FFF2-40B4-BE49-F238E27FC236}">
                <a16:creationId xmlns:a16="http://schemas.microsoft.com/office/drawing/2014/main" id="{93EA1DDB-226C-19AC-EB8D-B4B4182D3B25}"/>
              </a:ext>
            </a:extLst>
          </p:cNvPr>
          <p:cNvGraphicFramePr/>
          <p:nvPr>
            <p:custDataLst>
              <p:tags r:id="rId12"/>
            </p:custDataLst>
          </p:nvPr>
        </p:nvGraphicFramePr>
        <p:xfrm>
          <a:off x="512243" y="5455447"/>
          <a:ext cx="3258344" cy="8429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2"/>
          </a:graphicData>
        </a:graphic>
      </p:graphicFrame>
      <p:sp>
        <p:nvSpPr>
          <p:cNvPr id="1073" name="Oval 1072">
            <a:extLst>
              <a:ext uri="{FF2B5EF4-FFF2-40B4-BE49-F238E27FC236}">
                <a16:creationId xmlns:a16="http://schemas.microsoft.com/office/drawing/2014/main" id="{774A5C91-0631-E538-3B0A-AEF250108370}"/>
              </a:ext>
            </a:extLst>
          </p:cNvPr>
          <p:cNvSpPr/>
          <p:nvPr>
            <p:custDataLst>
              <p:tags r:id="rId13"/>
            </p:custDataLst>
          </p:nvPr>
        </p:nvSpPr>
        <p:spPr bwMode="gray">
          <a:xfrm>
            <a:off x="1961174" y="5150647"/>
            <a:ext cx="353907" cy="354013"/>
          </a:xfrm>
          <a:prstGeom prst="ellipse">
            <a:avLst/>
          </a:prstGeom>
          <a:solidFill>
            <a:srgbClr val="4C6C9C"/>
          </a:solidFill>
          <a:ln w="6350">
            <a:solidFill>
              <a:srgbClr val="364D6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00">
                <a:solidFill>
                  <a:srgbClr val="FFFFFF"/>
                </a:solidFill>
              </a:rPr>
              <a:t>17</a:t>
            </a:r>
          </a:p>
        </p:txBody>
      </p:sp>
      <p:sp>
        <p:nvSpPr>
          <p:cNvPr id="1074" name="Oval 1073">
            <a:extLst>
              <a:ext uri="{FF2B5EF4-FFF2-40B4-BE49-F238E27FC236}">
                <a16:creationId xmlns:a16="http://schemas.microsoft.com/office/drawing/2014/main" id="{CE0D56AD-6D46-2D1B-97E1-1EF04B31A61D}"/>
              </a:ext>
            </a:extLst>
          </p:cNvPr>
          <p:cNvSpPr/>
          <p:nvPr>
            <p:custDataLst>
              <p:tags r:id="rId14"/>
            </p:custDataLst>
          </p:nvPr>
        </p:nvSpPr>
        <p:spPr bwMode="gray">
          <a:xfrm>
            <a:off x="2481186" y="5150647"/>
            <a:ext cx="353907" cy="354013"/>
          </a:xfrm>
          <a:prstGeom prst="ellipse">
            <a:avLst/>
          </a:prstGeom>
          <a:solidFill>
            <a:srgbClr val="9DB1CF"/>
          </a:solidFill>
          <a:ln w="6350">
            <a:solidFill>
              <a:srgbClr val="9DB1C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00">
                <a:solidFill>
                  <a:schemeClr val="tx1"/>
                </a:solidFill>
              </a:rPr>
              <a:t>15</a:t>
            </a:r>
          </a:p>
        </p:txBody>
      </p:sp>
      <p:sp>
        <p:nvSpPr>
          <p:cNvPr id="1076" name="Oval 1075">
            <a:extLst>
              <a:ext uri="{FF2B5EF4-FFF2-40B4-BE49-F238E27FC236}">
                <a16:creationId xmlns:a16="http://schemas.microsoft.com/office/drawing/2014/main" id="{3A9FD18A-BB66-6524-997A-68D562ED49DE}"/>
              </a:ext>
            </a:extLst>
          </p:cNvPr>
          <p:cNvSpPr/>
          <p:nvPr>
            <p:custDataLst>
              <p:tags r:id="rId15"/>
            </p:custDataLst>
          </p:nvPr>
        </p:nvSpPr>
        <p:spPr bwMode="gray">
          <a:xfrm>
            <a:off x="1500963" y="5150647"/>
            <a:ext cx="353907" cy="354013"/>
          </a:xfrm>
          <a:prstGeom prst="ellipse">
            <a:avLst/>
          </a:prstGeom>
          <a:solidFill>
            <a:srgbClr val="475C7B"/>
          </a:solidFill>
          <a:ln w="6350">
            <a:solidFill>
              <a:srgbClr val="364D6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00">
                <a:solidFill>
                  <a:srgbClr val="FFFFFF"/>
                </a:solidFill>
              </a:rPr>
              <a:t>35</a:t>
            </a:r>
          </a:p>
        </p:txBody>
      </p:sp>
      <p:sp>
        <p:nvSpPr>
          <p:cNvPr id="1078" name="Oval 1077">
            <a:extLst>
              <a:ext uri="{FF2B5EF4-FFF2-40B4-BE49-F238E27FC236}">
                <a16:creationId xmlns:a16="http://schemas.microsoft.com/office/drawing/2014/main" id="{20535370-B8B9-8FFB-55D4-AC7789B4A5FB}"/>
              </a:ext>
            </a:extLst>
          </p:cNvPr>
          <p:cNvSpPr/>
          <p:nvPr>
            <p:custDataLst>
              <p:tags r:id="rId16"/>
            </p:custDataLst>
          </p:nvPr>
        </p:nvSpPr>
        <p:spPr bwMode="gray">
          <a:xfrm>
            <a:off x="2948723" y="5150647"/>
            <a:ext cx="353907" cy="354013"/>
          </a:xfrm>
          <a:prstGeom prst="ellipse">
            <a:avLst/>
          </a:prstGeom>
          <a:solidFill>
            <a:srgbClr val="E7F0F8"/>
          </a:solidFill>
          <a:ln w="6350">
            <a:solidFill>
              <a:srgbClr val="E7F0F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00">
                <a:solidFill>
                  <a:schemeClr val="tx1"/>
                </a:solidFill>
              </a:rPr>
              <a:t>9</a:t>
            </a:r>
          </a:p>
        </p:txBody>
      </p:sp>
      <p:sp>
        <p:nvSpPr>
          <p:cNvPr id="1080" name="Oval 1079">
            <a:extLst>
              <a:ext uri="{FF2B5EF4-FFF2-40B4-BE49-F238E27FC236}">
                <a16:creationId xmlns:a16="http://schemas.microsoft.com/office/drawing/2014/main" id="{3CA1F09A-F7FE-2EE0-9E3B-787AED211AED}"/>
              </a:ext>
            </a:extLst>
          </p:cNvPr>
          <p:cNvSpPr/>
          <p:nvPr>
            <p:custDataLst>
              <p:tags r:id="rId17"/>
            </p:custDataLst>
          </p:nvPr>
        </p:nvSpPr>
        <p:spPr bwMode="gray">
          <a:xfrm>
            <a:off x="3956929" y="4813440"/>
            <a:ext cx="219748" cy="219075"/>
          </a:xfrm>
          <a:prstGeom prst="ellipse">
            <a:avLst/>
          </a:prstGeom>
          <a:solidFill>
            <a:srgbClr val="475C7B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100">
              <a:solidFill>
                <a:schemeClr val="tx1"/>
              </a:solidFill>
            </a:endParaRPr>
          </a:p>
        </p:txBody>
      </p:sp>
      <p:sp>
        <p:nvSpPr>
          <p:cNvPr id="1081" name="Text Placeholder 10">
            <a:extLst>
              <a:ext uri="{FF2B5EF4-FFF2-40B4-BE49-F238E27FC236}">
                <a16:creationId xmlns:a16="http://schemas.microsoft.com/office/drawing/2014/main" id="{1011235D-4DEF-93DC-B17D-8E8F6FF83045}"/>
              </a:ext>
            </a:extLst>
          </p:cNvPr>
          <p:cNvSpPr>
            <a:spLocks noGrp="1"/>
          </p:cNvSpPr>
          <p:nvPr/>
        </p:nvSpPr>
        <p:spPr bwMode="auto">
          <a:xfrm>
            <a:off x="4264484" y="4831696"/>
            <a:ext cx="1587486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Full scale, no. of projects</a:t>
            </a:r>
            <a:endParaRPr lang="en-US" sz="1200"/>
          </a:p>
        </p:txBody>
      </p:sp>
      <p:sp>
        <p:nvSpPr>
          <p:cNvPr id="1082" name="Oval 1081">
            <a:extLst>
              <a:ext uri="{FF2B5EF4-FFF2-40B4-BE49-F238E27FC236}">
                <a16:creationId xmlns:a16="http://schemas.microsoft.com/office/drawing/2014/main" id="{24FC8DC1-9197-DE6B-057C-D1465CCA3966}"/>
              </a:ext>
            </a:extLst>
          </p:cNvPr>
          <p:cNvSpPr/>
          <p:nvPr>
            <p:custDataLst>
              <p:tags r:id="rId18"/>
            </p:custDataLst>
          </p:nvPr>
        </p:nvSpPr>
        <p:spPr bwMode="gray">
          <a:xfrm>
            <a:off x="3956929" y="5100871"/>
            <a:ext cx="219748" cy="219075"/>
          </a:xfrm>
          <a:prstGeom prst="ellipse">
            <a:avLst/>
          </a:prstGeom>
          <a:solidFill>
            <a:srgbClr val="4C6C9C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100">
              <a:solidFill>
                <a:schemeClr val="tx1"/>
              </a:solidFill>
            </a:endParaRPr>
          </a:p>
        </p:txBody>
      </p:sp>
      <p:sp>
        <p:nvSpPr>
          <p:cNvPr id="1083" name="Text Placeholder 10">
            <a:extLst>
              <a:ext uri="{FF2B5EF4-FFF2-40B4-BE49-F238E27FC236}">
                <a16:creationId xmlns:a16="http://schemas.microsoft.com/office/drawing/2014/main" id="{E444062D-626D-60DB-82E3-DDC48B2BA4FA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auto">
          <a:xfrm>
            <a:off x="4264484" y="5074967"/>
            <a:ext cx="2601258" cy="2708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Demonstration, </a:t>
            </a:r>
            <a:r>
              <a:rPr lang="en-US" altLang="en-US" sz="1200"/>
              <a:t>no. of projects</a:t>
            </a:r>
            <a:endParaRPr lang="en-US" sz="1200"/>
          </a:p>
        </p:txBody>
      </p:sp>
      <p:sp>
        <p:nvSpPr>
          <p:cNvPr id="1084" name="Oval 1083">
            <a:extLst>
              <a:ext uri="{FF2B5EF4-FFF2-40B4-BE49-F238E27FC236}">
                <a16:creationId xmlns:a16="http://schemas.microsoft.com/office/drawing/2014/main" id="{7C2E7377-EAFD-46AE-8FC8-77B3FF41D3D0}"/>
              </a:ext>
            </a:extLst>
          </p:cNvPr>
          <p:cNvSpPr/>
          <p:nvPr>
            <p:custDataLst>
              <p:tags r:id="rId20"/>
            </p:custDataLst>
          </p:nvPr>
        </p:nvSpPr>
        <p:spPr bwMode="gray">
          <a:xfrm>
            <a:off x="3956929" y="5374695"/>
            <a:ext cx="219748" cy="219075"/>
          </a:xfrm>
          <a:prstGeom prst="ellipse">
            <a:avLst/>
          </a:prstGeom>
          <a:solidFill>
            <a:srgbClr val="9DB1C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100">
              <a:solidFill>
                <a:schemeClr val="tx1"/>
              </a:solidFill>
            </a:endParaRPr>
          </a:p>
        </p:txBody>
      </p:sp>
      <p:sp>
        <p:nvSpPr>
          <p:cNvPr id="1085" name="Text Placeholder 10">
            <a:extLst>
              <a:ext uri="{FF2B5EF4-FFF2-40B4-BE49-F238E27FC236}">
                <a16:creationId xmlns:a16="http://schemas.microsoft.com/office/drawing/2014/main" id="{E46F5023-C3C6-B673-0756-BCB7862369C7}"/>
              </a:ext>
            </a:extLst>
          </p:cNvPr>
          <p:cNvSpPr>
            <a:spLocks noGrp="1"/>
          </p:cNvSpPr>
          <p:nvPr/>
        </p:nvSpPr>
        <p:spPr bwMode="auto">
          <a:xfrm>
            <a:off x="4264484" y="5392951"/>
            <a:ext cx="10239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Pilot, </a:t>
            </a:r>
            <a:r>
              <a:rPr lang="en-US" altLang="en-US" sz="1200"/>
              <a:t>no. of projects</a:t>
            </a:r>
            <a:endParaRPr lang="en-US" sz="1200"/>
          </a:p>
        </p:txBody>
      </p:sp>
      <p:sp>
        <p:nvSpPr>
          <p:cNvPr id="1086" name="Oval 1085">
            <a:extLst>
              <a:ext uri="{FF2B5EF4-FFF2-40B4-BE49-F238E27FC236}">
                <a16:creationId xmlns:a16="http://schemas.microsoft.com/office/drawing/2014/main" id="{3D239BA8-8B15-9166-9ACD-DA12B2B1B57A}"/>
              </a:ext>
            </a:extLst>
          </p:cNvPr>
          <p:cNvSpPr/>
          <p:nvPr>
            <p:custDataLst>
              <p:tags r:id="rId21"/>
            </p:custDataLst>
          </p:nvPr>
        </p:nvSpPr>
        <p:spPr bwMode="gray">
          <a:xfrm>
            <a:off x="3956929" y="5629161"/>
            <a:ext cx="219748" cy="219075"/>
          </a:xfrm>
          <a:prstGeom prst="ellipse">
            <a:avLst/>
          </a:prstGeom>
          <a:solidFill>
            <a:srgbClr val="E7F0F8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100">
              <a:solidFill>
                <a:schemeClr val="tx1"/>
              </a:solidFill>
            </a:endParaRPr>
          </a:p>
        </p:txBody>
      </p:sp>
      <p:sp>
        <p:nvSpPr>
          <p:cNvPr id="1087" name="Text Placeholder 10">
            <a:extLst>
              <a:ext uri="{FF2B5EF4-FFF2-40B4-BE49-F238E27FC236}">
                <a16:creationId xmlns:a16="http://schemas.microsoft.com/office/drawing/2014/main" id="{8DA63CEE-248C-A868-94A6-8F7832F17965}"/>
              </a:ext>
            </a:extLst>
          </p:cNvPr>
          <p:cNvSpPr>
            <a:spLocks noGrp="1"/>
          </p:cNvSpPr>
          <p:nvPr/>
        </p:nvSpPr>
        <p:spPr bwMode="auto">
          <a:xfrm>
            <a:off x="4264484" y="5647417"/>
            <a:ext cx="10239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Feasibility study</a:t>
            </a:r>
            <a:r>
              <a:rPr lang="en-US" altLang="en-US" sz="1200"/>
              <a:t>, no. of projects</a:t>
            </a:r>
            <a:endParaRPr lang="en-US" sz="1200"/>
          </a:p>
        </p:txBody>
      </p:sp>
      <p:sp>
        <p:nvSpPr>
          <p:cNvPr id="1092" name="btfpNotesBox368131">
            <a:hlinkClick r:id="rId103"/>
            <a:extLst>
              <a:ext uri="{FF2B5EF4-FFF2-40B4-BE49-F238E27FC236}">
                <a16:creationId xmlns:a16="http://schemas.microsoft.com/office/drawing/2014/main" id="{4313C407-B08C-6E63-12F3-558FF264B3FA}"/>
              </a:ext>
            </a:extLst>
          </p:cNvPr>
          <p:cNvSpPr txBox="1"/>
          <p:nvPr>
            <p:custDataLst>
              <p:tags r:id="rId22"/>
            </p:custDataLst>
          </p:nvPr>
        </p:nvSpPr>
        <p:spPr bwMode="gray">
          <a:xfrm>
            <a:off x="353146" y="6481932"/>
            <a:ext cx="8724179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GCCA and </a:t>
            </a:r>
            <a:r>
              <a:rPr lang="en-US" sz="800" dirty="0" err="1">
                <a:solidFill>
                  <a:srgbClr val="000000"/>
                </a:solidFill>
                <a:latin typeface="Arial"/>
              </a:rPr>
              <a:t>LeadIT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104"/>
              </a:rPr>
              <a:t>Green Cement Technology Tracker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(2024).</a:t>
            </a:r>
          </a:p>
          <a:p>
            <a:pPr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Adele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Teh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5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6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7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16 July 2026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).</a:t>
            </a:r>
          </a:p>
        </p:txBody>
      </p:sp>
    </p:spTree>
    <p:extLst>
      <p:ext uri="{BB962C8B-B14F-4D97-AF65-F5344CB8AC3E}">
        <p14:creationId xmlns:p14="http://schemas.microsoft.com/office/powerpoint/2010/main" val="239607845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505DDF9F-00A5-40A0-86C3-1E4D7D3E03B5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21941196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1" imgW="512" imgH="514" progId="TCLayout.ActiveDocument.1">
                  <p:embed/>
                </p:oleObj>
              </mc:Choice>
              <mc:Fallback>
                <p:oleObj name="think-cell Slide" r:id="rId31" imgW="512" imgH="514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8B8C8D12-435D-4AE5-95A8-94CA178A827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spcBef>
                <a:spcPts val="400"/>
              </a:spcBef>
              <a:buNone/>
            </a:pPr>
            <a:r>
              <a:rPr lang="en-US" altLang="ja-JP" sz="1250" b="1" dirty="0">
                <a:latin typeface="+mj-lt"/>
              </a:rPr>
              <a:t>Observations</a:t>
            </a:r>
          </a:p>
          <a:p>
            <a:pPr>
              <a:spcBef>
                <a:spcPts val="400"/>
              </a:spcBef>
            </a:pPr>
            <a:r>
              <a:rPr lang="ja-JP" altLang="ja-JP" sz="1050" dirty="0">
                <a:latin typeface="+mj-lt"/>
              </a:rPr>
              <a:t>In the EU, polluters have to pay for their greenhouse gas emissions via the </a:t>
            </a:r>
            <a:r>
              <a:rPr lang="ja-JP" altLang="ja-JP" sz="1050" b="1" dirty="0">
                <a:latin typeface="+mj-lt"/>
              </a:rPr>
              <a:t>Emissions Trading System </a:t>
            </a:r>
            <a:r>
              <a:rPr lang="ja-JP" altLang="ja-JP" sz="1050" dirty="0">
                <a:latin typeface="+mj-lt"/>
              </a:rPr>
              <a:t>(</a:t>
            </a:r>
            <a:r>
              <a:rPr lang="ja-JP" altLang="ja-JP" sz="1050" dirty="0">
                <a:latin typeface="+mj-lt"/>
                <a:hlinkClick r:id="rId33"/>
              </a:rPr>
              <a:t>ETS</a:t>
            </a:r>
            <a:r>
              <a:rPr lang="ja-JP" altLang="ja-JP" sz="1050" dirty="0">
                <a:latin typeface="+mj-lt"/>
              </a:rPr>
              <a:t>)</a:t>
            </a:r>
            <a:r>
              <a:rPr lang="en-US" altLang="ja-JP" sz="1050" dirty="0">
                <a:latin typeface="+mj-lt"/>
              </a:rPr>
              <a:t>.</a:t>
            </a:r>
            <a:endParaRPr lang="en-AU" altLang="ja-JP" sz="1050" dirty="0">
              <a:latin typeface="+mj-lt"/>
            </a:endParaRPr>
          </a:p>
          <a:p>
            <a:pPr>
              <a:spcBef>
                <a:spcPts val="400"/>
              </a:spcBef>
            </a:pPr>
            <a:r>
              <a:rPr lang="ja-JP" altLang="ja-JP" sz="1050" dirty="0">
                <a:latin typeface="+mj-lt"/>
              </a:rPr>
              <a:t>The money raised via the EU ETS is </a:t>
            </a:r>
            <a:r>
              <a:rPr lang="ja-JP" altLang="ja-JP" sz="1050" b="1" dirty="0">
                <a:latin typeface="+mj-lt"/>
              </a:rPr>
              <a:t>reinvested into the Innovation Fund</a:t>
            </a:r>
            <a:r>
              <a:rPr lang="en-AU" altLang="ja-JP" sz="1050" dirty="0">
                <a:latin typeface="+mj-lt"/>
              </a:rPr>
              <a:t>,</a:t>
            </a:r>
            <a:r>
              <a:rPr lang="ja-JP" altLang="ja-JP" sz="1050" dirty="0">
                <a:latin typeface="+mj-lt"/>
              </a:rPr>
              <a:t> one of the world’s largest funding programs for</a:t>
            </a:r>
            <a:r>
              <a:rPr lang="en-AU" altLang="ja-JP" sz="1050" dirty="0">
                <a:latin typeface="+mj-lt"/>
              </a:rPr>
              <a:t> the demonstration of</a:t>
            </a:r>
            <a:r>
              <a:rPr lang="ja-JP" altLang="ja-JP" sz="1050" dirty="0">
                <a:latin typeface="+mj-lt"/>
              </a:rPr>
              <a:t> innovative low-carbon technologies</a:t>
            </a:r>
            <a:r>
              <a:rPr lang="en-US" altLang="ja-JP" sz="1050" dirty="0">
                <a:latin typeface="+mj-lt"/>
              </a:rPr>
              <a:t>.</a:t>
            </a:r>
            <a:endParaRPr lang="en-US" altLang="ja-JP" sz="1050" b="1" dirty="0">
              <a:latin typeface="+mj-lt"/>
            </a:endParaRPr>
          </a:p>
          <a:p>
            <a:pPr>
              <a:spcBef>
                <a:spcPts val="400"/>
              </a:spcBef>
            </a:pPr>
            <a:r>
              <a:rPr lang="en-US" altLang="ja-JP" sz="1050" dirty="0">
                <a:latin typeface="+mj-lt"/>
              </a:rPr>
              <a:t>As of September 2025, </a:t>
            </a:r>
            <a:r>
              <a:rPr lang="en-US" altLang="ja-JP" sz="1050" b="1" dirty="0">
                <a:latin typeface="+mj-lt"/>
              </a:rPr>
              <a:t>16</a:t>
            </a:r>
            <a:r>
              <a:rPr lang="en-US" altLang="ja-JP" sz="1050" dirty="0">
                <a:latin typeface="+mj-lt"/>
              </a:rPr>
              <a:t> out </a:t>
            </a:r>
            <a:br>
              <a:rPr lang="en-US" altLang="ja-JP" sz="1050" dirty="0">
                <a:latin typeface="+mj-lt"/>
              </a:rPr>
            </a:br>
            <a:r>
              <a:rPr lang="en-US" altLang="ja-JP" sz="1050" dirty="0">
                <a:latin typeface="+mj-lt"/>
              </a:rPr>
              <a:t>of </a:t>
            </a:r>
            <a:r>
              <a:rPr lang="en-US" altLang="ja-JP" b="1" dirty="0">
                <a:latin typeface="+mj-lt"/>
              </a:rPr>
              <a:t>214</a:t>
            </a:r>
            <a:r>
              <a:rPr lang="en-US" altLang="ja-JP" sz="1050" dirty="0">
                <a:latin typeface="+mj-lt"/>
              </a:rPr>
              <a:t> projects funded by </a:t>
            </a:r>
            <a:br>
              <a:rPr lang="en-US" altLang="ja-JP" sz="1050" dirty="0">
                <a:latin typeface="+mj-lt"/>
              </a:rPr>
            </a:br>
            <a:r>
              <a:rPr lang="en-US" altLang="ja-JP" sz="1050" dirty="0">
                <a:latin typeface="+mj-lt"/>
              </a:rPr>
              <a:t>the EU Innovation Fund (US$</a:t>
            </a:r>
            <a:r>
              <a:rPr lang="en-US" altLang="ja-JP" dirty="0">
                <a:latin typeface="+mj-lt"/>
              </a:rPr>
              <a:t>12.2</a:t>
            </a:r>
            <a:r>
              <a:rPr lang="en-US" altLang="ja-JP" sz="1050" dirty="0">
                <a:latin typeface="+mj-lt"/>
              </a:rPr>
              <a:t> billion) are cement-related projects, totaling </a:t>
            </a:r>
            <a:br>
              <a:rPr lang="en-US" altLang="ja-JP" sz="1050" dirty="0">
                <a:latin typeface="+mj-lt"/>
              </a:rPr>
            </a:br>
            <a:r>
              <a:rPr lang="en-US" altLang="ja-JP" sz="1050" b="1" dirty="0">
                <a:latin typeface="+mj-lt"/>
              </a:rPr>
              <a:t>US$2.44 billion </a:t>
            </a:r>
            <a:r>
              <a:rPr lang="en-US" altLang="ja-JP" sz="1050" dirty="0">
                <a:latin typeface="+mj-lt"/>
              </a:rPr>
              <a:t>in investment.  </a:t>
            </a:r>
          </a:p>
          <a:p>
            <a:pPr>
              <a:spcBef>
                <a:spcPts val="400"/>
              </a:spcBef>
            </a:pPr>
            <a:r>
              <a:rPr lang="en-US" altLang="ja-JP" sz="1050" dirty="0">
                <a:latin typeface="+mj-lt"/>
              </a:rPr>
              <a:t>Though all cement projects have different technology installations, they </a:t>
            </a:r>
            <a:r>
              <a:rPr lang="en-US" altLang="ja-JP" sz="1050" b="1" dirty="0">
                <a:latin typeface="+mj-lt"/>
              </a:rPr>
              <a:t>all have CCUS installation plans </a:t>
            </a:r>
            <a:r>
              <a:rPr lang="en-US" altLang="ja-JP" sz="1050" dirty="0">
                <a:latin typeface="+mj-lt"/>
              </a:rPr>
              <a:t>as part of the projects.</a:t>
            </a:r>
            <a:endParaRPr lang="ja-JP" altLang="ja-JP" sz="1050" dirty="0">
              <a:latin typeface="+mj-lt"/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80EF7CE-B331-42B3-9D85-058DA0596D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altLang="ja-JP" dirty="0">
                <a:cs typeface="Arial"/>
              </a:rPr>
              <a:t>The EU Innovation Fund has invested in 16 cement projects for demonstration of innovative low-carbon technologies</a:t>
            </a:r>
            <a:endParaRPr lang="en-US" dirty="0"/>
          </a:p>
        </p:txBody>
      </p:sp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90DD67DE-AAA7-4B9E-BD02-DCFDC260FB5D}"/>
              </a:ext>
            </a:extLst>
          </p:cNvPr>
          <p:cNvSpPr txBox="1">
            <a:spLocks/>
          </p:cNvSpPr>
          <p:nvPr/>
        </p:nvSpPr>
        <p:spPr>
          <a:xfrm>
            <a:off x="329184" y="1498781"/>
            <a:ext cx="5116444" cy="152430"/>
          </a:xfrm>
          <a:prstGeom prst="rect">
            <a:avLst/>
          </a:prstGeom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altLang="ja-JP" sz="1200" b="1"/>
              <a:t>Number of projects EU Innovation Fund has invested in, 2025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en-US"/>
          </a:p>
        </p:txBody>
      </p:sp>
      <p:graphicFrame>
        <p:nvGraphicFramePr>
          <p:cNvPr id="41" name="Chart 40">
            <a:extLst>
              <a:ext uri="{FF2B5EF4-FFF2-40B4-BE49-F238E27FC236}">
                <a16:creationId xmlns:a16="http://schemas.microsoft.com/office/drawing/2014/main" id="{BFF08277-BCA6-0E9D-5D73-7CB6BFE01BD8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318131617"/>
              </p:ext>
            </p:extLst>
          </p:nvPr>
        </p:nvGraphicFramePr>
        <p:xfrm>
          <a:off x="3038475" y="1784350"/>
          <a:ext cx="2644775" cy="466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4"/>
          </a:graphicData>
        </a:graphic>
      </p:graphicFrame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FD3A82CF-F6DA-47BA-B05C-56EEA63D74D6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2362200" y="2043113"/>
            <a:ext cx="6572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07609AA4-E88B-4D5F-8501-7D3997F9F3F1}" type="datetime'''''H''''ydr''o''''''g''''''''''en''''''''''''''''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Hydrogen</a:t>
            </a:fld>
            <a:endParaRPr lang="en-US" sz="1200"/>
          </a:p>
        </p:txBody>
      </p:sp>
      <p:sp>
        <p:nvSpPr>
          <p:cNvPr id="10" name="Text Placeholder 10">
            <a:extLst>
              <a:ext uri="{FF2B5EF4-FFF2-40B4-BE49-F238E27FC236}">
                <a16:creationId xmlns:a16="http://schemas.microsoft.com/office/drawing/2014/main" id="{2A061FA0-C36F-464C-9C70-C5560BD8B078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2311400" y="2208213"/>
            <a:ext cx="7080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007509C8-B37C-4BC9-965D-FB5FF4C406ED}" type="datetime'''''''''''C''''''''''hemi''c''''''''a''''''''l''''''''''s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Chemicals</a:t>
            </a:fld>
            <a:endParaRPr lang="en-US" sz="1200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56B54803-DFD5-4258-92D4-9C8DA477ADC0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1962150" y="2373313"/>
            <a:ext cx="10572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05517522-3212-4926-A64B-3E8EF9CC6298}" type="datetime'''''''''''''Ce''''men''t ''&amp;'''' ''''''''''l''i''m''''''e'''">
              <a:rPr lang="en-US" altLang="en-US" sz="120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Cement &amp; lime</a:t>
            </a:fld>
            <a:endParaRPr lang="en-US" sz="1200" b="1"/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949823D9-45BD-4C78-B958-418C9F47B092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2336800" y="2538413"/>
            <a:ext cx="6826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B8D37E3-B2E3-4814-BBF4-9091AA143CBE}" type="datetime'''R''e''f''''ine''''r''''''''''''i''''''e''''''s''''''''''''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Refineries</a:t>
            </a:fld>
            <a:endParaRPr lang="en-US" sz="1200"/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C944C624-C450-46F5-A81E-C52700AFDD4A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736600" y="2703513"/>
            <a:ext cx="22828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200"/>
              <a:t>Glass, ceramics, and construction</a:t>
            </a:r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46D8DE6F-3FD7-4FE0-BD25-DFC63F205995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2638425" y="2868613"/>
            <a:ext cx="3810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Other</a:t>
            </a:r>
            <a:endParaRPr lang="en-US" sz="1200"/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FE12D64F-BE6C-4E22-BCAD-414768580793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228600" y="2851150"/>
            <a:ext cx="2790825" cy="547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spcBef>
                <a:spcPct val="0"/>
              </a:spcBef>
              <a:spcAft>
                <a:spcPct val="0"/>
              </a:spcAft>
              <a:buNone/>
            </a:pPr>
            <a:br>
              <a:rPr lang="en-US" altLang="en-US" sz="1200"/>
            </a:br>
            <a:r>
              <a:rPr lang="en-US" altLang="en-US" sz="1200"/>
              <a:t>Glass, ceramics, &amp; construction materials</a:t>
            </a:r>
            <a:endParaRPr lang="en-US" sz="1200"/>
          </a:p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endParaRPr lang="en-US" sz="1200"/>
          </a:p>
        </p:txBody>
      </p:sp>
      <p:sp>
        <p:nvSpPr>
          <p:cNvPr id="16" name="Text Placeholder 10">
            <a:extLst>
              <a:ext uri="{FF2B5EF4-FFF2-40B4-BE49-F238E27FC236}">
                <a16:creationId xmlns:a16="http://schemas.microsoft.com/office/drawing/2014/main" id="{5C46EB4D-0709-440B-AC65-B325BEAD73D3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868363" y="3200400"/>
            <a:ext cx="21510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8ED26F04-0298-45C5-9BFE-C57EA5D782E5}" type="datetime'''Co''mp''''on''ent''s'''';'''' re''n''ewab''''''le energ''y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Components; renewable energy</a:t>
            </a:fld>
            <a:endParaRPr lang="en-US" sz="1200"/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8B6A9B2F-211A-4300-A1B5-F30B014A5FB7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1244600" y="3365500"/>
            <a:ext cx="17748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Intraday electricity storage</a:t>
            </a:r>
            <a:endParaRPr lang="en-US" sz="1200"/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B02EBBC7-28EC-4320-88CF-471EDCE44255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268288" y="3530600"/>
            <a:ext cx="27511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 dirty="0"/>
              <a:t>Components; energy-intensive industries</a:t>
            </a:r>
            <a:endParaRPr lang="en-US" sz="1200" dirty="0"/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7A2BC9FC-E8A9-40A4-9A27-F9A018B2157B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1582738" y="3695700"/>
            <a:ext cx="14366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DF066BDC-18BF-47FE-9EA4-83703F375503}" type="datetime'''Ot''''he''r ''ene''''rgy'''''''''''''' st''or''''ag''''e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Other energy storage</a:t>
            </a:fld>
            <a:endParaRPr lang="en-US" sz="1200"/>
          </a:p>
        </p:txBody>
      </p:sp>
      <p:sp>
        <p:nvSpPr>
          <p:cNvPr id="19" name="Text Placeholder 10">
            <a:extLst>
              <a:ext uri="{FF2B5EF4-FFF2-40B4-BE49-F238E27FC236}">
                <a16:creationId xmlns:a16="http://schemas.microsoft.com/office/drawing/2014/main" id="{B95987C5-007A-4176-B743-A6D3C5ABA82A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auto">
          <a:xfrm>
            <a:off x="2105025" y="3860800"/>
            <a:ext cx="9144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200"/>
              <a:t>CO</a:t>
            </a:r>
            <a:r>
              <a:rPr lang="en-US" sz="1200" baseline="-25000"/>
              <a:t>2 </a:t>
            </a:r>
            <a:r>
              <a:rPr lang="en-US" sz="1200"/>
              <a:t>transport</a:t>
            </a:r>
          </a:p>
        </p:txBody>
      </p:sp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F132CFD6-9C7B-40ED-AB53-B465534A40C2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auto">
          <a:xfrm>
            <a:off x="2436813" y="4025900"/>
            <a:ext cx="5826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C0C23FB-8F04-4D29-BDAD-3120D3ACF666}" type="datetime'M''''''''''a''''''''''''''''''''''r''i''''''''t''''im''''e''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Maritime</a:t>
            </a:fld>
            <a:endParaRPr lang="en-US" sz="1200"/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48CA8044-C72A-46FD-B74C-26F1E0D9F9E9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auto">
          <a:xfrm>
            <a:off x="2159000" y="4191000"/>
            <a:ext cx="8604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117ED6F3-5519-4028-95E0-4D59EB264E41}" type="datetime'S''ol''''''''a''''''''''r'''''' ''en''''''er''g''''''''''y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Solar energy</a:t>
            </a:fld>
            <a:endParaRPr lang="en-US" sz="1200"/>
          </a:p>
        </p:txBody>
      </p:sp>
      <p:sp>
        <p:nvSpPr>
          <p:cNvPr id="28" name="Text Placeholder 10">
            <a:extLst>
              <a:ext uri="{FF2B5EF4-FFF2-40B4-BE49-F238E27FC236}">
                <a16:creationId xmlns:a16="http://schemas.microsoft.com/office/drawing/2014/main" id="{EF6B225A-6696-4C99-8414-560D0F01D771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auto">
          <a:xfrm>
            <a:off x="2166938" y="4356100"/>
            <a:ext cx="8524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E2D384BA-2295-4179-8CC2-3FF375F85DD3}" type="datetime'''''Win''''''''''''''''''''''d'' ''''''''e''n''er''''g''''y''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Wind energy</a:t>
            </a:fld>
            <a:endParaRPr lang="en-US" sz="1200"/>
          </a:p>
        </p:txBody>
      </p:sp>
      <p:sp>
        <p:nvSpPr>
          <p:cNvPr id="34" name="Text Placeholder 10">
            <a:extLst>
              <a:ext uri="{FF2B5EF4-FFF2-40B4-BE49-F238E27FC236}">
                <a16:creationId xmlns:a16="http://schemas.microsoft.com/office/drawing/2014/main" id="{8DD6F0FD-CE93-4EDB-8D39-E493D80E2436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auto">
          <a:xfrm>
            <a:off x="1652588" y="4521200"/>
            <a:ext cx="13668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Hydro/ocean energy</a:t>
            </a:r>
            <a:endParaRPr lang="en-US" sz="1200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12CF73A1-B240-4149-A257-A9BCEDCECA52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auto">
          <a:xfrm>
            <a:off x="1060450" y="4686300"/>
            <a:ext cx="19589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86A211B5-B34A-4CED-88F9-5EA5AA0F607A}" type="datetime'Compo''n''''ent''''s;'' ''''''energ''y s''''t''o''''''r''age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Components; energy storage</a:t>
            </a:fld>
            <a:endParaRPr lang="en-US" sz="120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E720119A-FA49-4543-95B5-8353DFBCB8F4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auto">
          <a:xfrm>
            <a:off x="1727200" y="4851400"/>
            <a:ext cx="12922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3E117256-0D67-4B52-9CAA-549D6030210D}" type="datetime'''N''o''n-''''f''''e''''rr''o''''''''u''s met''a''''''''ls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Non-ferrous metals</a:t>
            </a:fld>
            <a:endParaRPr lang="en-US" sz="120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D454BCE3-2179-47A5-A676-6EC4C1D7D0DF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auto">
          <a:xfrm>
            <a:off x="1200150" y="5016500"/>
            <a:ext cx="18192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Renewable heating/cooling</a:t>
            </a:r>
            <a:endParaRPr lang="en-US" sz="1200"/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B6AAD23C-0249-42E6-9A2C-DEECC1C14675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auto">
          <a:xfrm>
            <a:off x="1719263" y="5183188"/>
            <a:ext cx="13001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0F2493AB-7ED3-4877-A5DE-0B469ADAE435}" type="datetime'G''''e''''''''''''o''t''her''ma''l ''''''e''nerg''''''y''''''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Geothermal energy</a:t>
            </a:fld>
            <a:endParaRPr lang="en-US" sz="1200"/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CE08FD1D-6597-49F3-B9DE-95236C29B060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auto">
          <a:xfrm>
            <a:off x="2141538" y="5348288"/>
            <a:ext cx="8778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54AEE23A-12B1-47FC-A668-A06ED3F22CD6}" type="datetime'''''''Pu''lp'' ''&amp;'''' ''''''''p''ap''''''''e''''''r''''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Pulp &amp; paper</a:t>
            </a:fld>
            <a:endParaRPr lang="en-US" sz="1200"/>
          </a:p>
        </p:txBody>
      </p:sp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5EEEB45A-ED0A-4928-BA19-C6C597149E92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249238" y="5513388"/>
            <a:ext cx="27701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1C461282-407C-413E-9F6F-6007C70C3FB7}" type="datetime'U''se o''f'' rene''wa''''ble ''energy outsi''de'''''' Annex I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Use of renewable energy outside Annex I</a:t>
            </a:fld>
            <a:endParaRPr lang="en-US" sz="1200"/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479807F5-3242-48E1-88CF-D3124A3EE7BC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auto">
          <a:xfrm>
            <a:off x="2482850" y="5678488"/>
            <a:ext cx="5365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BA82D982-DB48-49F6-AE3D-42D89D6E75D2}" type="datetime'A''v''''''i''a''t''i''''''''''o''''''n''''''''''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Aviation</a:t>
            </a:fld>
            <a:endParaRPr lang="en-US" sz="1200"/>
          </a:p>
        </p:txBody>
      </p: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8875F869-D312-4AD4-804C-68A57D9D4CE6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auto">
          <a:xfrm>
            <a:off x="1200150" y="5843588"/>
            <a:ext cx="18192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Renewable heating/cooling</a:t>
            </a:r>
            <a:endParaRPr lang="en-US" sz="1200"/>
          </a:p>
        </p:txBody>
      </p:sp>
      <p:sp>
        <p:nvSpPr>
          <p:cNvPr id="32" name="Text Placeholder 10">
            <a:extLst>
              <a:ext uri="{FF2B5EF4-FFF2-40B4-BE49-F238E27FC236}">
                <a16:creationId xmlns:a16="http://schemas.microsoft.com/office/drawing/2014/main" id="{42F1B3AF-79E0-4A0B-BB63-26E59919ECD7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auto">
          <a:xfrm>
            <a:off x="2014538" y="6008688"/>
            <a:ext cx="10048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919A14AD-2F18-4DCD-9E1A-BF298E64B774}" type="datetime'''R''''oad'' ''''''''tr''a''n''''sp''''o''r''''''''t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Road transport</a:t>
            </a:fld>
            <a:endParaRPr lang="en-US" sz="1200"/>
          </a:p>
        </p:txBody>
      </p:sp>
      <p:cxnSp>
        <p:nvCxnSpPr>
          <p:cNvPr id="35" name="btfpColumnHeaderBoxLine266757">
            <a:extLst>
              <a:ext uri="{FF2B5EF4-FFF2-40B4-BE49-F238E27FC236}">
                <a16:creationId xmlns:a16="http://schemas.microsoft.com/office/drawing/2014/main" id="{4A892785-1C8E-4272-93F1-68C15DD8F66E}"/>
              </a:ext>
            </a:extLst>
          </p:cNvPr>
          <p:cNvCxnSpPr>
            <a:cxnSpLocks/>
          </p:cNvCxnSpPr>
          <p:nvPr/>
        </p:nvCxnSpPr>
        <p:spPr bwMode="gray">
          <a:xfrm>
            <a:off x="314325" y="1808557"/>
            <a:ext cx="5116444" cy="0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Content Placeholder 4">
            <a:extLst>
              <a:ext uri="{FF2B5EF4-FFF2-40B4-BE49-F238E27FC236}">
                <a16:creationId xmlns:a16="http://schemas.microsoft.com/office/drawing/2014/main" id="{603FBA05-9249-4ADE-8BD5-CC012242BB0E}"/>
              </a:ext>
            </a:extLst>
          </p:cNvPr>
          <p:cNvSpPr txBox="1">
            <a:spLocks/>
          </p:cNvSpPr>
          <p:nvPr/>
        </p:nvSpPr>
        <p:spPr>
          <a:xfrm>
            <a:off x="5775325" y="1498781"/>
            <a:ext cx="3566160" cy="373230"/>
          </a:xfrm>
          <a:prstGeom prst="rect">
            <a:avLst/>
          </a:prstGeom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altLang="ja-JP" sz="1200" b="1"/>
              <a:t>EU contribution by sector in 2025, billions EUR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en-US"/>
          </a:p>
        </p:txBody>
      </p:sp>
      <p:cxnSp>
        <p:nvCxnSpPr>
          <p:cNvPr id="37" name="btfpColumnHeaderBoxLine266757">
            <a:extLst>
              <a:ext uri="{FF2B5EF4-FFF2-40B4-BE49-F238E27FC236}">
                <a16:creationId xmlns:a16="http://schemas.microsoft.com/office/drawing/2014/main" id="{1F9BBA39-2BB7-485A-8FF2-D6BE6D49C977}"/>
              </a:ext>
            </a:extLst>
          </p:cNvPr>
          <p:cNvCxnSpPr>
            <a:cxnSpLocks/>
          </p:cNvCxnSpPr>
          <p:nvPr/>
        </p:nvCxnSpPr>
        <p:spPr bwMode="gray">
          <a:xfrm>
            <a:off x="5775325" y="1808557"/>
            <a:ext cx="3474720" cy="0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6" name="Chart 45">
            <a:extLst>
              <a:ext uri="{FF2B5EF4-FFF2-40B4-BE49-F238E27FC236}">
                <a16:creationId xmlns:a16="http://schemas.microsoft.com/office/drawing/2014/main" id="{5A645F55-AEB6-C433-3DD9-B38A84CC1459}"/>
              </a:ext>
            </a:extLst>
          </p:cNvPr>
          <p:cNvGraphicFramePr/>
          <p:nvPr>
            <p:custDataLst>
              <p:tags r:id="rId28"/>
            </p:custDataLst>
            <p:extLst>
              <p:ext uri="{D42A27DB-BD31-4B8C-83A1-F6EECF244321}">
                <p14:modId xmlns:p14="http://schemas.microsoft.com/office/powerpoint/2010/main" val="2947349833"/>
              </p:ext>
            </p:extLst>
          </p:nvPr>
        </p:nvGraphicFramePr>
        <p:xfrm>
          <a:off x="5775325" y="1784350"/>
          <a:ext cx="2771775" cy="466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5"/>
          </a:graphicData>
        </a:graphic>
      </p:graphicFrame>
      <p:sp>
        <p:nvSpPr>
          <p:cNvPr id="43" name="btfpNotesBox368131">
            <a:hlinkClick r:id="rId36"/>
            <a:extLst>
              <a:ext uri="{FF2B5EF4-FFF2-40B4-BE49-F238E27FC236}">
                <a16:creationId xmlns:a16="http://schemas.microsoft.com/office/drawing/2014/main" id="{9F6F4291-0D75-4B53-A8B4-FA578AF92C10}"/>
              </a:ext>
            </a:extLst>
          </p:cNvPr>
          <p:cNvSpPr txBox="1"/>
          <p:nvPr>
            <p:custDataLst>
              <p:tags r:id="rId29"/>
            </p:custDataLst>
          </p:nvPr>
        </p:nvSpPr>
        <p:spPr bwMode="gray">
          <a:xfrm>
            <a:off x="353146" y="6481932"/>
            <a:ext cx="9068984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lvl="0"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</a:t>
            </a:r>
            <a:r>
              <a:rPr lang="ja-JP" alt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EU Innovation Fund, 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37"/>
              </a:rPr>
              <a:t>Innovation Fund Portfolio</a:t>
            </a:r>
            <a:r>
              <a:rPr lang="en-US" altLang="ja-JP" sz="800" dirty="0">
                <a:solidFill>
                  <a:srgbClr val="000000"/>
                </a:solidFill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(2024).</a:t>
            </a: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Hoshi Ogawa,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Ariela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Farchi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Sho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Tatsuno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8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9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0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16 July 2026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).</a:t>
            </a:r>
          </a:p>
        </p:txBody>
      </p:sp>
      <p:sp>
        <p:nvSpPr>
          <p:cNvPr id="45" name="Content Placeholder 8">
            <a:extLst>
              <a:ext uri="{FF2B5EF4-FFF2-40B4-BE49-F238E27FC236}">
                <a16:creationId xmlns:a16="http://schemas.microsoft.com/office/drawing/2014/main" id="{A3D366D8-558C-4618-94E2-AD41FD6EF346}"/>
              </a:ext>
            </a:extLst>
          </p:cNvPr>
          <p:cNvSpPr txBox="1">
            <a:spLocks/>
          </p:cNvSpPr>
          <p:nvPr/>
        </p:nvSpPr>
        <p:spPr>
          <a:xfrm>
            <a:off x="-1" y="0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 vert="horz" lIns="137160" tIns="137160" rIns="274320" bIns="137160" rtlCol="0" anchor="ctr" anchorCtr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1600" b="1" dirty="0">
                <a:solidFill>
                  <a:schemeClr val="bg1"/>
                </a:solidFill>
              </a:rPr>
              <a:t>EU policy</a:t>
            </a:r>
          </a:p>
        </p:txBody>
      </p:sp>
    </p:spTree>
    <p:extLst>
      <p:ext uri="{BB962C8B-B14F-4D97-AF65-F5344CB8AC3E}">
        <p14:creationId xmlns:p14="http://schemas.microsoft.com/office/powerpoint/2010/main" val="3947338343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72E0FC-1BAB-686F-A3FC-814C7E51FC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hink-cell data - do not delete" hidden="1">
            <a:extLst>
              <a:ext uri="{FF2B5EF4-FFF2-40B4-BE49-F238E27FC236}">
                <a16:creationId xmlns:a16="http://schemas.microsoft.com/office/drawing/2014/main" id="{3911C6AB-4BBB-DD70-0FE0-FC51B3A80E67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57322865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4" imgW="592" imgH="591" progId="TCLayout.ActiveDocument.1">
                  <p:embed/>
                </p:oleObj>
              </mc:Choice>
              <mc:Fallback>
                <p:oleObj name="think-cell Slide" r:id="rId34" imgW="592" imgH="591" progId="TCLayout.ActiveDocument.1">
                  <p:embed/>
                  <p:pic>
                    <p:nvPicPr>
                      <p:cNvPr id="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911C6AB-4BBB-DD70-0FE0-FC51B3A80E6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btfpNotesBox111697">
            <a:extLst>
              <a:ext uri="{FF2B5EF4-FFF2-40B4-BE49-F238E27FC236}">
                <a16:creationId xmlns:a16="http://schemas.microsoft.com/office/drawing/2014/main" id="{D96041CA-E817-D668-EB71-D499792CCA1A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200" y="6271997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lvl="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</a:t>
            </a:r>
            <a:r>
              <a:rPr lang="en-US" sz="800" dirty="0">
                <a:solidFill>
                  <a:srgbClr val="000000"/>
                </a:solidFill>
              </a:rPr>
              <a:t>GCCA, </a:t>
            </a:r>
            <a:r>
              <a:rPr lang="en-US" sz="800" dirty="0">
                <a:solidFill>
                  <a:srgbClr val="000000"/>
                </a:solidFill>
                <a:hlinkClick r:id="rId36"/>
              </a:rPr>
              <a:t>Concrete future, roadmap to net zero</a:t>
            </a:r>
            <a:r>
              <a:rPr lang="en-US" sz="800" dirty="0">
                <a:solidFill>
                  <a:srgbClr val="000000"/>
                </a:solidFill>
              </a:rPr>
              <a:t> (2021). </a:t>
            </a:r>
          </a:p>
          <a:p>
            <a:pPr lvl="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37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38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39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5AEEB34-A3C6-2411-D2DB-FA3621AADA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GCCA roadmap: Cement decarbonization levers by 2050</a:t>
            </a:r>
            <a:endParaRPr lang="en-US" sz="1600" i="1" baseline="-25000" dirty="0">
              <a:solidFill>
                <a:schemeClr val="tx1"/>
              </a:solidFill>
            </a:endParaRPr>
          </a:p>
        </p:txBody>
      </p:sp>
      <p:sp>
        <p:nvSpPr>
          <p:cNvPr id="22" name="Title 21"/>
          <p:cNvSpPr>
            <a:spLocks noGrp="1"/>
          </p:cNvSpPr>
          <p:nvPr>
            <p:ph type="title"/>
          </p:nvPr>
        </p:nvSpPr>
        <p:spPr/>
        <p:txBody>
          <a:bodyPr vert="horz" rIns="91440">
            <a:noAutofit/>
          </a:bodyPr>
          <a:lstStyle/>
          <a:p>
            <a:r>
              <a:rPr lang="en-US"/>
              <a:t>GCCA’s net-zero roadmap cites CCUS and improved material efficiency as the key levers for decarbonizing the cement sector</a:t>
            </a:r>
          </a:p>
        </p:txBody>
      </p:sp>
      <p:cxnSp>
        <p:nvCxnSpPr>
          <p:cNvPr id="270" name="Straight Connector 269"/>
          <p:cNvCxnSpPr/>
          <p:nvPr>
            <p:custDataLst>
              <p:tags r:id="rId4"/>
            </p:custDataLst>
          </p:nvPr>
        </p:nvCxnSpPr>
        <p:spPr bwMode="auto">
          <a:xfrm>
            <a:off x="1436688" y="3670300"/>
            <a:ext cx="48260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5" name="Straight Connector 84"/>
          <p:cNvCxnSpPr/>
          <p:nvPr>
            <p:custDataLst>
              <p:tags r:id="rId5"/>
            </p:custDataLst>
          </p:nvPr>
        </p:nvCxnSpPr>
        <p:spPr bwMode="auto">
          <a:xfrm>
            <a:off x="2522538" y="2624138"/>
            <a:ext cx="48260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6" name="Straight Connector 85"/>
          <p:cNvCxnSpPr/>
          <p:nvPr>
            <p:custDataLst>
              <p:tags r:id="rId6"/>
            </p:custDataLst>
          </p:nvPr>
        </p:nvCxnSpPr>
        <p:spPr bwMode="auto">
          <a:xfrm>
            <a:off x="3609975" y="2624138"/>
            <a:ext cx="48260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7" name="Straight Connector 96"/>
          <p:cNvCxnSpPr/>
          <p:nvPr>
            <p:custDataLst>
              <p:tags r:id="rId7"/>
            </p:custDataLst>
          </p:nvPr>
        </p:nvCxnSpPr>
        <p:spPr bwMode="auto">
          <a:xfrm>
            <a:off x="4695825" y="3284538"/>
            <a:ext cx="48260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3" name="Straight Connector 352"/>
          <p:cNvCxnSpPr/>
          <p:nvPr>
            <p:custDataLst>
              <p:tags r:id="rId8"/>
            </p:custDataLst>
          </p:nvPr>
        </p:nvCxnSpPr>
        <p:spPr bwMode="auto">
          <a:xfrm>
            <a:off x="5781675" y="3624263"/>
            <a:ext cx="48260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8" name="Straight Connector 357"/>
          <p:cNvCxnSpPr/>
          <p:nvPr>
            <p:custDataLst>
              <p:tags r:id="rId9"/>
            </p:custDataLst>
          </p:nvPr>
        </p:nvCxnSpPr>
        <p:spPr bwMode="auto">
          <a:xfrm>
            <a:off x="6867525" y="3898900"/>
            <a:ext cx="48260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2" name="Straight Connector 361"/>
          <p:cNvCxnSpPr/>
          <p:nvPr>
            <p:custDataLst>
              <p:tags r:id="rId10"/>
            </p:custDataLst>
          </p:nvPr>
        </p:nvCxnSpPr>
        <p:spPr bwMode="auto">
          <a:xfrm>
            <a:off x="7953375" y="4221163"/>
            <a:ext cx="48260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0" name="Straight Connector 369"/>
          <p:cNvCxnSpPr/>
          <p:nvPr>
            <p:custDataLst>
              <p:tags r:id="rId11"/>
            </p:custDataLst>
          </p:nvPr>
        </p:nvCxnSpPr>
        <p:spPr bwMode="auto">
          <a:xfrm>
            <a:off x="9040813" y="4370388"/>
            <a:ext cx="48260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" name="Straight Connector 4"/>
          <p:cNvCxnSpPr/>
          <p:nvPr>
            <p:custDataLst>
              <p:tags r:id="rId12"/>
            </p:custDataLst>
          </p:nvPr>
        </p:nvCxnSpPr>
        <p:spPr bwMode="auto">
          <a:xfrm>
            <a:off x="10126663" y="4559300"/>
            <a:ext cx="48260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FCD159C-26DB-9E03-7E02-8694ED7BC999}"/>
              </a:ext>
            </a:extLst>
          </p:cNvPr>
          <p:cNvGraphicFramePr/>
          <p:nvPr>
            <p:custDataLst>
              <p:tags r:id="rId13"/>
            </p:custDataLst>
            <p:extLst>
              <p:ext uri="{D42A27DB-BD31-4B8C-83A1-F6EECF244321}">
                <p14:modId xmlns:p14="http://schemas.microsoft.com/office/powerpoint/2010/main" val="2302822955"/>
              </p:ext>
            </p:extLst>
          </p:nvPr>
        </p:nvGraphicFramePr>
        <p:xfrm>
          <a:off x="290513" y="2335213"/>
          <a:ext cx="11245850" cy="34575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0"/>
          </a:graphicData>
        </a:graphic>
      </p:graphicFrame>
      <p:sp>
        <p:nvSpPr>
          <p:cNvPr id="8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auto">
          <a:xfrm>
            <a:off x="847725" y="5680075"/>
            <a:ext cx="5762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2020 </a:t>
            </a:r>
            <a:br>
              <a:rPr lang="en-US" altLang="en-US" sz="1000"/>
            </a:br>
            <a:r>
              <a:rPr lang="en-US" altLang="en-US" sz="1000"/>
              <a:t>emissions</a:t>
            </a:r>
            <a:endParaRPr lang="en-US" sz="1000"/>
          </a:p>
        </p:txBody>
      </p:sp>
      <p:sp>
        <p:nvSpPr>
          <p:cNvPr id="36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2081213" y="3070225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C3D25A6-0319-49EE-8C2D-72BF1722296D}" type="datetime'''''''1''''.''''''''''''''''3''''3''''''''''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1.33</a:t>
            </a:fld>
            <a:endParaRPr lang="en-US" sz="1000"/>
          </a:p>
        </p:txBody>
      </p:sp>
      <p:sp>
        <p:nvSpPr>
          <p:cNvPr id="8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auto">
          <a:xfrm>
            <a:off x="1785938" y="5680075"/>
            <a:ext cx="8715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D31DAF5-A7B1-4CF5-9E14-6FA155C2E762}" type="datetime'BAU'' ''emissio''''''ns'''''' &#10;''in''cr''e''as''''''''''''e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BAU emissions 
increase</a:t>
            </a:fld>
            <a:endParaRPr lang="en-US" sz="1000"/>
          </a:p>
        </p:txBody>
      </p:sp>
      <p:sp>
        <p:nvSpPr>
          <p:cNvPr id="17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auto">
          <a:xfrm>
            <a:off x="2862263" y="5680075"/>
            <a:ext cx="8905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2050 emissions (BAU)</a:t>
            </a:r>
            <a:endParaRPr lang="en-US" sz="1000"/>
          </a:p>
        </p:txBody>
      </p:sp>
      <p:sp>
        <p:nvSpPr>
          <p:cNvPr id="21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4254500" y="2878138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00">
                <a:solidFill>
                  <a:schemeClr val="bg1"/>
                </a:solidFill>
              </a:rPr>
              <a:t>0.84</a:t>
            </a:r>
          </a:p>
        </p:txBody>
      </p:sp>
      <p:sp>
        <p:nvSpPr>
          <p:cNvPr id="11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auto">
          <a:xfrm>
            <a:off x="4048125" y="5680075"/>
            <a:ext cx="693738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E232605-7184-4C24-AE3E-41054FE8619D}" type="datetime'Eff''i''ciency i''n &#10;d''''esi''g''n and'''' con''struct''ion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Efficiency in 
design and construction</a:t>
            </a:fld>
            <a:endParaRPr lang="en-US" sz="1000"/>
          </a:p>
        </p:txBody>
      </p:sp>
      <p:sp>
        <p:nvSpPr>
          <p:cNvPr id="21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5340350" y="3378200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6FBAC11-B630-404D-A69C-D42D77387845}" type="datetime'''''''''''0''''''''.''''4''''''''''''3'''''''''''''''''">
              <a:rPr lang="en-US" altLang="en-US" sz="10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0.43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11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auto">
          <a:xfrm>
            <a:off x="5137150" y="5680075"/>
            <a:ext cx="687388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E3012A9-4283-45BC-9C77-5E22747C08A8}" type="datetime'E''''ffici''ency'' in'''' ''&#10;concr''ete ''p''ro''''duction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Efficiency in 
concrete production</a:t>
            </a:fld>
            <a:endParaRPr lang="en-US" sz="1000"/>
          </a:p>
        </p:txBody>
      </p:sp>
      <p:sp>
        <p:nvSpPr>
          <p:cNvPr id="22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gray">
          <a:xfrm>
            <a:off x="6426200" y="3684588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6A7CD51-A181-405D-B3E5-52AE3F316994}" type="datetime'''''''''0''''''''''''''.''''''''''''''''''''3''''5'''">
              <a:rPr lang="en-US" altLang="en-US" sz="10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0.35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127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auto">
          <a:xfrm>
            <a:off x="6043613" y="5680075"/>
            <a:ext cx="10445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910FF2B-4554-4944-B05A-8740A1A4F33F}" type="datetime'''Sa''''ving''s ''''in ''''cement'''' &#10;a''nd'' bin''d''''ers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Savings in cement 
and binders</a:t>
            </a:fld>
            <a:endParaRPr lang="en-US" sz="1000"/>
          </a:p>
        </p:txBody>
      </p:sp>
      <p:sp>
        <p:nvSpPr>
          <p:cNvPr id="23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gray">
          <a:xfrm>
            <a:off x="7512050" y="3983038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9FC97D8-EE89-493C-942D-91EB300A3FDF}" type="datetime'''''''''''''''''''''''''''''''''''''''0''.''4''''''''''1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0.41</a:t>
            </a:fld>
            <a:endParaRPr lang="en-US" sz="1000"/>
          </a:p>
        </p:txBody>
      </p:sp>
      <p:sp>
        <p:nvSpPr>
          <p:cNvPr id="22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auto">
          <a:xfrm>
            <a:off x="7153275" y="5680075"/>
            <a:ext cx="9969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CBD069A-9278-4B39-BCB3-2B9476D1812E}" type="datetime'Sa''''vi''ngs in ''''''''cl''inke''r ''''''''&#10;''productio''n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Savings in clinker 
production</a:t>
            </a:fld>
            <a:endParaRPr lang="en-US" sz="1000"/>
          </a:p>
        </p:txBody>
      </p:sp>
      <p:sp>
        <p:nvSpPr>
          <p:cNvPr id="25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8597900" y="4219575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7D9FB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00"/>
              <a:t>0.19</a:t>
            </a:r>
          </a:p>
        </p:txBody>
      </p:sp>
      <p:sp>
        <p:nvSpPr>
          <p:cNvPr id="24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auto">
          <a:xfrm>
            <a:off x="8275638" y="5680075"/>
            <a:ext cx="9255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Decarbonization of electricity</a:t>
            </a:r>
            <a:endParaRPr lang="en-US" sz="1000"/>
          </a:p>
        </p:txBody>
      </p:sp>
      <p:sp>
        <p:nvSpPr>
          <p:cNvPr id="29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9685338" y="4387850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00"/>
              <a:t>0.24</a:t>
            </a:r>
          </a:p>
        </p:txBody>
      </p:sp>
      <p:sp>
        <p:nvSpPr>
          <p:cNvPr id="28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auto">
          <a:xfrm>
            <a:off x="9409113" y="5680075"/>
            <a:ext cx="8334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4AC2502-EEE3-4577-A4BE-FCDE9DFA1CA3}" type="datetime'''''''Re''c''a''r''''b''''''''''''''''o''n''''a''''ti''''o''n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Recarbonation</a:t>
            </a:fld>
            <a:endParaRPr lang="en-US" sz="1000">
              <a:solidFill>
                <a:srgbClr val="000000"/>
              </a:solidFill>
            </a:endParaRPr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10771188" y="5021263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2E8AA8A-587D-4DC4-829F-904ACA030CCB}" type="datetime'''''''1''''.''''''''''''''''''3''''''''''''7'''''''''''">
              <a:rPr lang="en-US" altLang="en-US" sz="10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1.37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4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auto">
          <a:xfrm>
            <a:off x="10725150" y="5680075"/>
            <a:ext cx="3730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F7D9079-F653-475A-814B-883245841D45}" type="datetime'''''''''''''''C''''''''''''''C''''''US''''''''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CCUS</a:t>
            </a:fld>
            <a:endParaRPr lang="en-US" sz="1000">
              <a:solidFill>
                <a:srgbClr val="000000"/>
              </a:solidFill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267D1121-AA3C-1493-B64E-C4A09ED0CF3E}"/>
              </a:ext>
            </a:extLst>
          </p:cNvPr>
          <p:cNvSpPr txBox="1"/>
          <p:nvPr/>
        </p:nvSpPr>
        <p:spPr bwMode="gray">
          <a:xfrm>
            <a:off x="329184" y="2044987"/>
            <a:ext cx="610437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/>
              <a:t>Cement industry emissions, </a:t>
            </a:r>
            <a:r>
              <a:rPr lang="en-US" sz="1200" i="1" dirty="0"/>
              <a:t>2020-2050, GtCO</a:t>
            </a:r>
            <a:r>
              <a:rPr lang="en-US" sz="1200" i="1" baseline="-25000" dirty="0"/>
              <a:t>2</a:t>
            </a:r>
            <a:endParaRPr lang="en-US" sz="1200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248068791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72E0FC-1BAB-686F-A3FC-814C7E51FC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hink-cell data - do not delete" hidden="1">
            <a:extLst>
              <a:ext uri="{FF2B5EF4-FFF2-40B4-BE49-F238E27FC236}">
                <a16:creationId xmlns:a16="http://schemas.microsoft.com/office/drawing/2014/main" id="{3911C6AB-4BBB-DD70-0FE0-FC51B3A80E67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43472786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4" imgW="592" imgH="591" progId="TCLayout.ActiveDocument.1">
                  <p:embed/>
                </p:oleObj>
              </mc:Choice>
              <mc:Fallback>
                <p:oleObj name="think-cell Slide" r:id="rId24" imgW="592" imgH="591" progId="TCLayout.ActiveDocument.1">
                  <p:embed/>
                  <p:pic>
                    <p:nvPicPr>
                      <p:cNvPr id="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911C6AB-4BBB-DD70-0FE0-FC51B3A80E6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btfpNotesBox111697">
            <a:extLst>
              <a:ext uri="{FF2B5EF4-FFF2-40B4-BE49-F238E27FC236}">
                <a16:creationId xmlns:a16="http://schemas.microsoft.com/office/drawing/2014/main" id="{D96041CA-E817-D668-EB71-D499792CCA1A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200" y="6437155"/>
            <a:ext cx="8745538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</a:t>
            </a:r>
            <a:r>
              <a:rPr lang="en-US" sz="800" dirty="0">
                <a:solidFill>
                  <a:srgbClr val="000000"/>
                </a:solidFill>
              </a:rPr>
              <a:t>American Cement Association, </a:t>
            </a:r>
            <a:r>
              <a:rPr lang="en-US" sz="800" dirty="0">
                <a:solidFill>
                  <a:srgbClr val="000000"/>
                </a:solidFill>
                <a:hlinkClick r:id="rId26"/>
              </a:rPr>
              <a:t>Roadmap to Carbon Neutrality</a:t>
            </a:r>
            <a:r>
              <a:rPr lang="en-US" sz="800" dirty="0"/>
              <a:t> </a:t>
            </a:r>
            <a:r>
              <a:rPr lang="en-US" sz="800" dirty="0">
                <a:solidFill>
                  <a:srgbClr val="000000"/>
                </a:solidFill>
              </a:rPr>
              <a:t>(2024).</a:t>
            </a:r>
          </a:p>
          <a:p>
            <a:pPr marL="0" lv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27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28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29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6C5421B-9F33-1E24-1D7C-BAC175034C4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PCA carbon-neutrality levers, 2050</a:t>
            </a:r>
          </a:p>
        </p:txBody>
      </p:sp>
      <p:sp>
        <p:nvSpPr>
          <p:cNvPr id="22" name="Title 21"/>
          <p:cNvSpPr>
            <a:spLocks noGrp="1"/>
          </p:cNvSpPr>
          <p:nvPr>
            <p:ph type="title"/>
          </p:nvPr>
        </p:nvSpPr>
        <p:spPr/>
        <p:txBody>
          <a:bodyPr vert="horz" rIns="91440">
            <a:noAutofit/>
          </a:bodyPr>
          <a:lstStyle/>
          <a:p>
            <a:r>
              <a:rPr lang="en-US"/>
              <a:t>ACA pathway expects CCUS and concrete mixture optimization to lead decarbonization, abating ~51% and ~26%, respectively</a:t>
            </a:r>
          </a:p>
        </p:txBody>
      </p:sp>
      <p:cxnSp>
        <p:nvCxnSpPr>
          <p:cNvPr id="691" name="Straight Connector 690"/>
          <p:cNvCxnSpPr/>
          <p:nvPr>
            <p:custDataLst>
              <p:tags r:id="rId4"/>
            </p:custDataLst>
          </p:nvPr>
        </p:nvCxnSpPr>
        <p:spPr bwMode="auto">
          <a:xfrm>
            <a:off x="2233613" y="2393950"/>
            <a:ext cx="7953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92" name="Straight Connector 691"/>
          <p:cNvCxnSpPr/>
          <p:nvPr>
            <p:custDataLst>
              <p:tags r:id="rId5"/>
            </p:custDataLst>
          </p:nvPr>
        </p:nvCxnSpPr>
        <p:spPr bwMode="auto">
          <a:xfrm>
            <a:off x="4025900" y="2571750"/>
            <a:ext cx="7953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Straight Connector 31"/>
          <p:cNvCxnSpPr/>
          <p:nvPr>
            <p:custDataLst>
              <p:tags r:id="rId6"/>
            </p:custDataLst>
          </p:nvPr>
        </p:nvCxnSpPr>
        <p:spPr bwMode="auto">
          <a:xfrm>
            <a:off x="5816600" y="3490913"/>
            <a:ext cx="7953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4" name="Straight Connector 33"/>
          <p:cNvCxnSpPr/>
          <p:nvPr>
            <p:custDataLst>
              <p:tags r:id="rId7"/>
            </p:custDataLst>
          </p:nvPr>
        </p:nvCxnSpPr>
        <p:spPr bwMode="auto">
          <a:xfrm>
            <a:off x="7607300" y="3597275"/>
            <a:ext cx="7953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" name="Straight Connector 35"/>
          <p:cNvCxnSpPr/>
          <p:nvPr>
            <p:custDataLst>
              <p:tags r:id="rId8"/>
            </p:custDataLst>
          </p:nvPr>
        </p:nvCxnSpPr>
        <p:spPr bwMode="auto">
          <a:xfrm>
            <a:off x="9399588" y="4129088"/>
            <a:ext cx="7953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16" name="Chart 15">
            <a:extLst>
              <a:ext uri="{FF2B5EF4-FFF2-40B4-BE49-F238E27FC236}">
                <a16:creationId xmlns:a16="http://schemas.microsoft.com/office/drawing/2014/main" id="{2A3B29A7-2E59-58CA-EA3B-8307E9FBD9A2}"/>
              </a:ext>
            </a:extLst>
          </p:cNvPr>
          <p:cNvGraphicFramePr/>
          <p:nvPr>
            <p:custDataLst>
              <p:tags r:id="rId9"/>
            </p:custDataLst>
            <p:extLst>
              <p:ext uri="{D42A27DB-BD31-4B8C-83A1-F6EECF244321}">
                <p14:modId xmlns:p14="http://schemas.microsoft.com/office/powerpoint/2010/main" val="197731384"/>
              </p:ext>
            </p:extLst>
          </p:nvPr>
        </p:nvGraphicFramePr>
        <p:xfrm>
          <a:off x="322263" y="2212975"/>
          <a:ext cx="11349037" cy="39036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0"/>
          </a:graphicData>
        </a:graphic>
      </p:graphicFrame>
      <p:sp>
        <p:nvSpPr>
          <p:cNvPr id="24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1519238" y="4073525"/>
            <a:ext cx="4318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D25E120-7D4F-4944-BF55-DF25E986C906}" type="datetime'''''''1''''''''''''''''''''''''''''''''''''''0''0'''''''">
              <a:rPr lang="en-US" altLang="en-US" sz="12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r>
              <a:rPr lang="en-US" altLang="en-US" sz="1200">
                <a:solidFill>
                  <a:srgbClr val="FFFFFF"/>
                </a:solidFill>
              </a:rPr>
              <a:t>%</a:t>
            </a:r>
            <a:endParaRPr lang="en-US" sz="1200">
              <a:solidFill>
                <a:srgbClr val="FFFFFF"/>
              </a:solidFill>
            </a:endParaRPr>
          </a:p>
        </p:txBody>
      </p:sp>
      <p:sp>
        <p:nvSpPr>
          <p:cNvPr id="87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1166813" y="5984875"/>
            <a:ext cx="11366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8E9BD4F-F6CB-446E-91D5-0790070ECD97}" type="datetime'2''0''''''''''''50'''''''' e''m''i''''s''''s''''''i''o''''ns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2050 emissions</a:t>
            </a:fld>
            <a:endParaRPr lang="en-US" sz="1200" b="1"/>
          </a:p>
        </p:txBody>
      </p:sp>
      <p:sp>
        <p:nvSpPr>
          <p:cNvPr id="21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gray">
          <a:xfrm>
            <a:off x="3395663" y="2392363"/>
            <a:ext cx="2635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9409BCB-3AFB-4A5F-876D-F534AD806523}" type="datetime'''''5'''''''">
              <a:rPr lang="en-US" altLang="en-US" sz="12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</a:t>
            </a:fld>
            <a:r>
              <a:rPr lang="en-US" altLang="en-US" sz="1200">
                <a:solidFill>
                  <a:schemeClr val="bg1"/>
                </a:solidFill>
              </a:rPr>
              <a:t>%</a:t>
            </a:r>
            <a:endParaRPr lang="en-US" sz="1200">
              <a:solidFill>
                <a:schemeClr val="bg1"/>
              </a:solidFill>
            </a:endParaRPr>
          </a:p>
        </p:txBody>
      </p:sp>
      <p:sp>
        <p:nvSpPr>
          <p:cNvPr id="8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2854325" y="5984875"/>
            <a:ext cx="1346200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CDA5D45-4B22-45FE-82D5-8C834FDDAD22}" type="datetime'E''ff''''ic''''ie''''''ncy'' ''in'' c''oncrete produ''ct''ion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Efficiency in concrete production</a:t>
            </a:fld>
            <a:endParaRPr lang="en-US" sz="1200"/>
          </a:p>
        </p:txBody>
      </p:sp>
      <p:sp>
        <p:nvSpPr>
          <p:cNvPr id="22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gray">
          <a:xfrm>
            <a:off x="5145088" y="2940050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D54FA26-9485-4AB1-8666-427ED88212D8}" type="datetime'''''''''2''''''''''6'''''''''''''''''''''''''''''''''">
              <a:rPr lang="en-US" altLang="en-US" sz="12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26</a:t>
            </a:fld>
            <a:r>
              <a:rPr lang="en-US" altLang="en-US" sz="1200">
                <a:solidFill>
                  <a:schemeClr val="bg1"/>
                </a:solidFill>
              </a:rPr>
              <a:t>%</a:t>
            </a:r>
            <a:endParaRPr lang="en-US" sz="1200">
              <a:solidFill>
                <a:schemeClr val="bg1"/>
              </a:solidFill>
            </a:endParaRPr>
          </a:p>
        </p:txBody>
      </p:sp>
      <p:sp>
        <p:nvSpPr>
          <p:cNvPr id="9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auto">
          <a:xfrm>
            <a:off x="4711700" y="5984875"/>
            <a:ext cx="1212850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AD6A5A2-1649-42B9-8663-4C4759360435}" type="datetime'Op''t''''i''''''''''m''iz''ed co''''''ncre''te mi''xt''''ures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Optimized concrete mixtures</a:t>
            </a:fld>
            <a:endParaRPr lang="en-US" sz="1200"/>
          </a:p>
        </p:txBody>
      </p:sp>
      <p:sp>
        <p:nvSpPr>
          <p:cNvPr id="13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gray">
          <a:xfrm>
            <a:off x="6977063" y="3452813"/>
            <a:ext cx="263525" cy="182563"/>
          </a:xfrm>
          <a:prstGeom prst="rect">
            <a:avLst/>
          </a:prstGeom>
          <a:solidFill>
            <a:srgbClr val="9DB1CF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8AD2CA6-7A4F-49F2-8FD9-53DBA91CAC8D}" type="datetime'''''''''''''''''''''''3''''''''''''''''''''''''''''''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</a:t>
            </a:fld>
            <a:r>
              <a:rPr lang="en-US" altLang="en-US" sz="1200"/>
              <a:t>%</a:t>
            </a:r>
            <a:endParaRPr lang="en-US" sz="1200"/>
          </a:p>
        </p:txBody>
      </p:sp>
      <p:sp>
        <p:nvSpPr>
          <p:cNvPr id="11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auto">
          <a:xfrm>
            <a:off x="6326188" y="5984875"/>
            <a:ext cx="1566863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Reduced emissions in concrete transportation</a:t>
            </a:r>
            <a:endParaRPr lang="en-US" sz="1200"/>
          </a:p>
        </p:txBody>
      </p:sp>
      <p:sp>
        <p:nvSpPr>
          <p:cNvPr id="22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8728075" y="3771900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7AB54D9-66F2-4623-B13B-060DE9E906FD}" type="datetime'''''''''''''''''''''''''''''''''''''''''''15''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15</a:t>
            </a:fld>
            <a:r>
              <a:rPr lang="en-US" altLang="en-US" sz="1200"/>
              <a:t>%</a:t>
            </a:r>
            <a:endParaRPr lang="en-US" sz="1200"/>
          </a:p>
        </p:txBody>
      </p:sp>
      <p:sp>
        <p:nvSpPr>
          <p:cNvPr id="12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auto">
          <a:xfrm>
            <a:off x="8304213" y="5984875"/>
            <a:ext cx="1193800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CAC16E1-A81A-4175-B3C3-9321D1ED1881}" type="datetime'''Savings ''in cl''i''''n''k''''e''r'''' pro''ducti''o''''''n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Savings in clinker production</a:t>
            </a:fld>
            <a:endParaRPr lang="en-US" sz="1200"/>
          </a:p>
        </p:txBody>
      </p:sp>
      <p:sp>
        <p:nvSpPr>
          <p:cNvPr id="22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10518775" y="4940300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B46FDC2-6463-45CD-85D8-78F04B19C101}" type="datetime'''''''''''''''''''''''''5''1'''''''''">
              <a:rPr lang="en-US" altLang="en-US" sz="12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51</a:t>
            </a:fld>
            <a:r>
              <a:rPr lang="en-US" altLang="en-US" sz="1200">
                <a:solidFill>
                  <a:schemeClr val="bg1"/>
                </a:solidFill>
              </a:rPr>
              <a:t>%</a:t>
            </a:r>
            <a:endParaRPr lang="en-US" sz="1200">
              <a:solidFill>
                <a:schemeClr val="bg1"/>
              </a:solidFill>
            </a:endParaRPr>
          </a:p>
        </p:txBody>
      </p:sp>
      <p:sp>
        <p:nvSpPr>
          <p:cNvPr id="127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auto">
          <a:xfrm>
            <a:off x="10471150" y="5984875"/>
            <a:ext cx="4429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F241176-539C-4162-B02F-21A74B1AC88B}" type="datetime'''''''''''''''''''C''''''C''''''''''U''''S''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CCUS</a:t>
            </a:fld>
            <a:endParaRPr lang="en-US" sz="120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34159BE-070F-4C06-8D7C-4C37586C9D56}"/>
              </a:ext>
            </a:extLst>
          </p:cNvPr>
          <p:cNvSpPr txBox="1"/>
          <p:nvPr/>
        </p:nvSpPr>
        <p:spPr bwMode="gray">
          <a:xfrm>
            <a:off x="292608" y="2059677"/>
            <a:ext cx="610186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Percentage share of CO</a:t>
            </a:r>
            <a:r>
              <a:rPr kumimoji="0" lang="en-US" sz="12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 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emissions abated by measures</a:t>
            </a:r>
            <a:endParaRPr kumimoji="0" lang="en-US" sz="12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06865403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72E0FC-1BAB-686F-A3FC-814C7E51FC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hink-cell data - do not delete" hidden="1">
            <a:extLst>
              <a:ext uri="{FF2B5EF4-FFF2-40B4-BE49-F238E27FC236}">
                <a16:creationId xmlns:a16="http://schemas.microsoft.com/office/drawing/2014/main" id="{3911C6AB-4BBB-DD70-0FE0-FC51B3A80E67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72806276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3" imgW="592" imgH="591" progId="TCLayout.ActiveDocument.1">
                  <p:embed/>
                </p:oleObj>
              </mc:Choice>
              <mc:Fallback>
                <p:oleObj name="think-cell Slide" r:id="rId33" imgW="592" imgH="591" progId="TCLayout.ActiveDocument.1">
                  <p:embed/>
                  <p:pic>
                    <p:nvPicPr>
                      <p:cNvPr id="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911C6AB-4BBB-DD70-0FE0-FC51B3A80E6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btfpNotesBox111697">
            <a:extLst>
              <a:ext uri="{FF2B5EF4-FFF2-40B4-BE49-F238E27FC236}">
                <a16:creationId xmlns:a16="http://schemas.microsoft.com/office/drawing/2014/main" id="{D96041CA-E817-D668-EB71-D499792CCA1A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200" y="6383757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lvl="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</a:t>
            </a:r>
            <a:r>
              <a:rPr lang="en-US" sz="800" dirty="0">
                <a:solidFill>
                  <a:srgbClr val="000000"/>
                </a:solidFill>
              </a:rPr>
              <a:t>CEMBUREAU, </a:t>
            </a:r>
            <a:r>
              <a:rPr lang="en-US" sz="800" dirty="0">
                <a:solidFill>
                  <a:srgbClr val="000000"/>
                </a:solidFill>
                <a:hlinkClick r:id="rId35"/>
              </a:rPr>
              <a:t>From Ambition to Deployment</a:t>
            </a:r>
            <a:r>
              <a:rPr lang="en-US" sz="800" dirty="0">
                <a:solidFill>
                  <a:srgbClr val="000000"/>
                </a:solidFill>
              </a:rPr>
              <a:t> (2024).</a:t>
            </a:r>
          </a:p>
          <a:p>
            <a:pPr marL="0" lv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36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37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38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cxnSp>
        <p:nvCxnSpPr>
          <p:cNvPr id="169" name="Straight Connector 168"/>
          <p:cNvCxnSpPr/>
          <p:nvPr>
            <p:custDataLst>
              <p:tags r:id="rId4"/>
            </p:custDataLst>
          </p:nvPr>
        </p:nvCxnSpPr>
        <p:spPr bwMode="auto">
          <a:xfrm>
            <a:off x="1957388" y="3079750"/>
            <a:ext cx="579438" cy="385763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4" name="Straight Connector 63"/>
          <p:cNvCxnSpPr/>
          <p:nvPr>
            <p:custDataLst>
              <p:tags r:id="rId5"/>
            </p:custDataLst>
          </p:nvPr>
        </p:nvCxnSpPr>
        <p:spPr bwMode="auto">
          <a:xfrm>
            <a:off x="3262313" y="3465513"/>
            <a:ext cx="5794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2" name="Straight Connector 131"/>
          <p:cNvCxnSpPr/>
          <p:nvPr>
            <p:custDataLst>
              <p:tags r:id="rId6"/>
            </p:custDataLst>
          </p:nvPr>
        </p:nvCxnSpPr>
        <p:spPr bwMode="auto">
          <a:xfrm>
            <a:off x="4567238" y="3795713"/>
            <a:ext cx="5794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0" name="Straight Connector 139"/>
          <p:cNvCxnSpPr/>
          <p:nvPr>
            <p:custDataLst>
              <p:tags r:id="rId7"/>
            </p:custDataLst>
          </p:nvPr>
        </p:nvCxnSpPr>
        <p:spPr bwMode="auto">
          <a:xfrm>
            <a:off x="5872163" y="4198938"/>
            <a:ext cx="5794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4" name="Straight Connector 143"/>
          <p:cNvCxnSpPr/>
          <p:nvPr>
            <p:custDataLst>
              <p:tags r:id="rId8"/>
            </p:custDataLst>
          </p:nvPr>
        </p:nvCxnSpPr>
        <p:spPr bwMode="auto">
          <a:xfrm>
            <a:off x="7177088" y="4392613"/>
            <a:ext cx="57785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" name="Straight Connector 4"/>
          <p:cNvCxnSpPr/>
          <p:nvPr>
            <p:custDataLst>
              <p:tags r:id="rId9"/>
            </p:custDataLst>
          </p:nvPr>
        </p:nvCxnSpPr>
        <p:spPr bwMode="auto">
          <a:xfrm>
            <a:off x="8480425" y="4549775"/>
            <a:ext cx="5794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>
            <p:custDataLst>
              <p:tags r:id="rId10"/>
            </p:custDataLst>
          </p:nvPr>
        </p:nvCxnSpPr>
        <p:spPr bwMode="auto">
          <a:xfrm>
            <a:off x="9785350" y="5529263"/>
            <a:ext cx="5794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Rectangle 26"/>
          <p:cNvSpPr/>
          <p:nvPr>
            <p:custDataLst>
              <p:tags r:id="rId11"/>
            </p:custDataLst>
          </p:nvPr>
        </p:nvSpPr>
        <p:spPr bwMode="auto">
          <a:xfrm>
            <a:off x="10364788" y="5526088"/>
            <a:ext cx="725488" cy="6350"/>
          </a:xfrm>
          <a:prstGeom prst="rect">
            <a:avLst/>
          </a:prstGeom>
          <a:solidFill>
            <a:schemeClr val="accent2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BEDBE270-C9BA-305B-D5AB-75964FFDE8C8}"/>
              </a:ext>
            </a:extLst>
          </p:cNvPr>
          <p:cNvGraphicFramePr/>
          <p:nvPr>
            <p:custDataLst>
              <p:tags r:id="rId12"/>
            </p:custDataLst>
            <p:extLst>
              <p:ext uri="{D42A27DB-BD31-4B8C-83A1-F6EECF244321}">
                <p14:modId xmlns:p14="http://schemas.microsoft.com/office/powerpoint/2010/main" val="2746708414"/>
              </p:ext>
            </p:extLst>
          </p:nvPr>
        </p:nvGraphicFramePr>
        <p:xfrm>
          <a:off x="296863" y="2300288"/>
          <a:ext cx="11166475" cy="36766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9"/>
          </a:graphicData>
        </a:graphic>
      </p:graphicFrame>
      <p:cxnSp>
        <p:nvCxnSpPr>
          <p:cNvPr id="241" name="Straight Connector 240"/>
          <p:cNvCxnSpPr>
            <a:cxnSpLocks/>
          </p:cNvCxnSpPr>
          <p:nvPr>
            <p:custDataLst>
              <p:tags r:id="rId13"/>
            </p:custDataLst>
          </p:nvPr>
        </p:nvCxnSpPr>
        <p:spPr bwMode="auto">
          <a:xfrm>
            <a:off x="8726488" y="5529263"/>
            <a:ext cx="333375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4" name="Straight Connector 243"/>
          <p:cNvCxnSpPr>
            <a:cxnSpLocks/>
          </p:cNvCxnSpPr>
          <p:nvPr>
            <p:custDataLst>
              <p:tags r:id="rId14"/>
            </p:custDataLst>
          </p:nvPr>
        </p:nvCxnSpPr>
        <p:spPr bwMode="auto">
          <a:xfrm>
            <a:off x="10364788" y="5529263"/>
            <a:ext cx="361950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2" name="Straight Connector 241"/>
          <p:cNvCxnSpPr/>
          <p:nvPr>
            <p:custDataLst>
              <p:tags r:id="rId15"/>
            </p:custDataLst>
          </p:nvPr>
        </p:nvCxnSpPr>
        <p:spPr bwMode="gray">
          <a:xfrm>
            <a:off x="8769350" y="5183188"/>
            <a:ext cx="0" cy="349250"/>
          </a:xfrm>
          <a:prstGeom prst="line">
            <a:avLst/>
          </a:prstGeom>
          <a:ln w="28575" cap="flat" cmpd="sng" algn="ctr">
            <a:solidFill>
              <a:schemeClr val="accent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>
            <p:custDataLst>
              <p:tags r:id="rId16"/>
            </p:custDataLst>
          </p:nvPr>
        </p:nvCxnSpPr>
        <p:spPr bwMode="auto">
          <a:xfrm>
            <a:off x="4567239" y="3465513"/>
            <a:ext cx="6202363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>
            <p:custDataLst>
              <p:tags r:id="rId17"/>
            </p:custDataLst>
          </p:nvPr>
        </p:nvCxnSpPr>
        <p:spPr bwMode="auto">
          <a:xfrm>
            <a:off x="10726738" y="3462338"/>
            <a:ext cx="0" cy="2070100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7" name="Straight Connector 216"/>
          <p:cNvCxnSpPr/>
          <p:nvPr>
            <p:custDataLst>
              <p:tags r:id="rId18"/>
            </p:custDataLst>
          </p:nvPr>
        </p:nvCxnSpPr>
        <p:spPr bwMode="auto">
          <a:xfrm>
            <a:off x="942975" y="5186363"/>
            <a:ext cx="10437813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auto">
          <a:xfrm>
            <a:off x="1231900" y="5761038"/>
            <a:ext cx="3492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D81DF0F-20EC-48D7-B0C7-7C46BB7620A1}" type="datetime'1''''''''''''''''''''''''9''''''''''''9''''0'''''''''''''''">
              <a:rPr lang="en-US" altLang="en-US" sz="1200" b="1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1990</a:t>
            </a:fld>
            <a:endParaRPr lang="en-US" sz="1200" b="1"/>
          </a:p>
        </p:txBody>
      </p:sp>
      <p:sp>
        <p:nvSpPr>
          <p:cNvPr id="6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auto">
          <a:xfrm>
            <a:off x="2536825" y="5761038"/>
            <a:ext cx="3492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47A70E16-5AEB-4420-B607-FE6E36427439}" type="datetime'''''202''''''''''''''''''''''1'''''''''''''''''''''''''''''''">
              <a:rPr lang="en-US" altLang="en-US" sz="1200" b="1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2021</a:t>
            </a:fld>
            <a:endParaRPr lang="en-US" sz="1200" b="1"/>
          </a:p>
        </p:txBody>
      </p:sp>
      <p:sp>
        <p:nvSpPr>
          <p:cNvPr id="6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auto">
          <a:xfrm>
            <a:off x="3629025" y="5761038"/>
            <a:ext cx="1150938" cy="547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A66ABD3-9909-4D22-A762-A4522689D561}" type="datetime'A''''lternate bind''''ing ma''terials and fue''l s''witching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Alternate binding materials and fuel switching</a:t>
            </a:fld>
            <a:endParaRPr lang="en-US" sz="1200"/>
          </a:p>
        </p:txBody>
      </p:sp>
      <p:sp>
        <p:nvSpPr>
          <p:cNvPr id="8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auto">
          <a:xfrm>
            <a:off x="4867275" y="5761038"/>
            <a:ext cx="1284288" cy="547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247F301-CD8E-45E6-838B-7CC30C769A35}" type="datetime'''C''lin''ker substitu''tio''n and electrical'' efficie''ncy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Clinker substitution and electrical efficiency</a:t>
            </a:fld>
            <a:endParaRPr lang="en-US" sz="1200"/>
          </a:p>
        </p:txBody>
      </p:sp>
      <p:sp>
        <p:nvSpPr>
          <p:cNvPr id="10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auto">
          <a:xfrm>
            <a:off x="6376988" y="5761038"/>
            <a:ext cx="874713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Optimized concrete mix</a:t>
            </a:r>
            <a:endParaRPr lang="en-US" sz="1200"/>
          </a:p>
        </p:txBody>
      </p:sp>
      <p:sp>
        <p:nvSpPr>
          <p:cNvPr id="9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7685088" y="5761038"/>
            <a:ext cx="865188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Construction carbonation</a:t>
            </a:r>
            <a:endParaRPr lang="en-US" sz="1200"/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9274175" y="5267325"/>
            <a:ext cx="2968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5B01861-734E-4C1D-96F8-26B24FFB18FD}" type="datetime'''''''''''''''''''1''''3''''''''''''''''''''''''''1'''''''">
              <a:rPr lang="en-US" altLang="en-US" sz="12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131</a:t>
            </a:fld>
            <a:endParaRPr lang="en-US" sz="1200">
              <a:solidFill>
                <a:schemeClr val="bg1"/>
              </a:solidFill>
            </a:endParaRPr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auto">
          <a:xfrm>
            <a:off x="9201150" y="5761038"/>
            <a:ext cx="4429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9439222-1AD2-49B5-B7FA-7454FA91C310}" type="datetime'C''C''''U''''''''''''''S''''''''''''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CCUS</a:t>
            </a:fld>
            <a:endParaRPr lang="en-US" sz="1200"/>
          </a:p>
        </p:txBody>
      </p: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auto">
          <a:xfrm>
            <a:off x="10158413" y="5761038"/>
            <a:ext cx="11366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 b="1"/>
              <a:t>2050 emissions</a:t>
            </a:r>
            <a:endParaRPr lang="en-US" sz="1200" b="1"/>
          </a:p>
        </p:txBody>
      </p:sp>
      <p:sp>
        <p:nvSpPr>
          <p:cNvPr id="6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9274175" y="4341813"/>
            <a:ext cx="2968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0B9AAAE-3422-410D-8618-9C0CAA0BC4EE}" type="datetime'''''''''''3''''''''''''''''''''''''''''''''''''''74''''''''''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374</a:t>
            </a:fld>
            <a:endParaRPr lang="en-US" sz="1200"/>
          </a:p>
        </p:txBody>
      </p:sp>
      <p:sp>
        <p:nvSpPr>
          <p:cNvPr id="10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auto">
          <a:xfrm>
            <a:off x="8248650" y="5229225"/>
            <a:ext cx="430213" cy="258763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accent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200" b="1">
                <a:solidFill>
                  <a:schemeClr val="accent1"/>
                </a:solidFill>
              </a:rPr>
              <a:t>-131</a:t>
            </a:r>
          </a:p>
        </p:txBody>
      </p:sp>
      <p:sp>
        <p:nvSpPr>
          <p:cNvPr id="5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auto">
          <a:xfrm>
            <a:off x="10452100" y="4325938"/>
            <a:ext cx="549275" cy="258763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5FF5B43-9B5F-4BDD-8D24-50F77C1B453C}" type="datetime'1''''''''''''''''''''2''''''''''''''''''''''''''''''0''''''%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120%</a:t>
            </a:fld>
            <a:endParaRPr lang="en-US" sz="1200" b="1"/>
          </a:p>
        </p:txBody>
      </p:sp>
      <p:sp>
        <p:nvSpPr>
          <p:cNvPr id="3" name="AutoShape 10" descr="https://mail.google.com/mail/u/6?ui=2&amp;ik=61917a3c2d&amp;attid=0.4&amp;permmsgid=msg-f:1805312844967342422&amp;th=190dc277b0ba7156&amp;view=fimg&amp;fur=ip&amp;sz=s0-l75-ft&amp;attbid=ANGjdJ92mJFdSPMplSwSQJcJcvrvxyLxBURZOuJ-t8DG-HttBWZaaAkwKE9yJPc2Z-T-AYjaYTqT-o2IG5oslem-N5kLBlbnNxrQViJYoUjEUlirombDQUb_U6n2Rvo&amp;disp=emb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0FB28814-5F83-8D8C-FFE4-20F3A46BCB4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>
                <a:cs typeface="Segoe UI"/>
              </a:rPr>
              <a:t>CEMBUREAU total process emissions, including downstream, 1990-2050 </a:t>
            </a:r>
            <a:endParaRPr lang="en-US" sz="1600" dirty="0">
              <a:cs typeface="Segoe UI"/>
            </a:endParaRPr>
          </a:p>
        </p:txBody>
      </p:sp>
      <p:sp>
        <p:nvSpPr>
          <p:cNvPr id="25" name="Title 24">
            <a:extLst>
              <a:ext uri="{FF2B5EF4-FFF2-40B4-BE49-F238E27FC236}">
                <a16:creationId xmlns:a16="http://schemas.microsoft.com/office/drawing/2014/main" id="{3E759D1E-1702-64B6-638F-A4385CDAF1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CEMBUREAU's 2050 roadmap projects -131 kgCO</a:t>
            </a:r>
            <a:r>
              <a:rPr lang="en-US" baseline="-25000" dirty="0"/>
              <a:t>2</a:t>
            </a:r>
            <a:r>
              <a:rPr lang="en-US" dirty="0"/>
              <a:t>/t cement emissions through CCUS, clinker substitution, and circularity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B209893-2825-4C3F-A671-0C3549161179}"/>
              </a:ext>
            </a:extLst>
          </p:cNvPr>
          <p:cNvSpPr txBox="1"/>
          <p:nvPr/>
        </p:nvSpPr>
        <p:spPr bwMode="gray">
          <a:xfrm>
            <a:off x="324000" y="2061358"/>
            <a:ext cx="610186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200" dirty="0">
                <a:cs typeface="Segoe UI"/>
              </a:rPr>
              <a:t>kg </a:t>
            </a:r>
            <a:r>
              <a:rPr lang="en-US" sz="1200" dirty="0"/>
              <a:t>CO</a:t>
            </a:r>
            <a:r>
              <a:rPr lang="en-US" sz="1200" baseline="-25000" dirty="0"/>
              <a:t>2 </a:t>
            </a:r>
            <a:r>
              <a:rPr lang="en-US" sz="1200" dirty="0">
                <a:cs typeface="Segoe UI"/>
              </a:rPr>
              <a:t>per ton of cement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017686731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72E0FC-1BAB-686F-A3FC-814C7E51FC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hink-cell data - do not delete" hidden="1">
            <a:extLst>
              <a:ext uri="{FF2B5EF4-FFF2-40B4-BE49-F238E27FC236}">
                <a16:creationId xmlns:a16="http://schemas.microsoft.com/office/drawing/2014/main" id="{3911C6AB-4BBB-DD70-0FE0-FC51B3A80E67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95772337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6" imgW="592" imgH="591" progId="TCLayout.ActiveDocument.1">
                  <p:embed/>
                </p:oleObj>
              </mc:Choice>
              <mc:Fallback>
                <p:oleObj name="think-cell Slide" r:id="rId16" imgW="592" imgH="591" progId="TCLayout.ActiveDocument.1">
                  <p:embed/>
                  <p:pic>
                    <p:nvPicPr>
                      <p:cNvPr id="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911C6AB-4BBB-DD70-0FE0-FC51B3A80E6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btfpNotesBox111697">
            <a:extLst>
              <a:ext uri="{FF2B5EF4-FFF2-40B4-BE49-F238E27FC236}">
                <a16:creationId xmlns:a16="http://schemas.microsoft.com/office/drawing/2014/main" id="{D96041CA-E817-D668-EB71-D499792CCA1A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200" y="6148886"/>
            <a:ext cx="11531600" cy="369332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/>
              <a:t> Percent share of emissions abated by energy efficiency, electrification, and LCFFES, and alternate approaches.  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lvl="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</a:t>
            </a:r>
            <a:r>
              <a:rPr lang="en-US" sz="800" dirty="0">
                <a:solidFill>
                  <a:srgbClr val="000000"/>
                </a:solidFill>
              </a:rPr>
              <a:t>DOE, </a:t>
            </a:r>
            <a:r>
              <a:rPr lang="en-US" sz="800" dirty="0">
                <a:solidFill>
                  <a:srgbClr val="000000"/>
                </a:solidFill>
                <a:hlinkClick r:id="rId18"/>
              </a:rPr>
              <a:t>Industrial Decarbonization Roadmap</a:t>
            </a:r>
            <a:r>
              <a:rPr lang="en-US" sz="800" dirty="0"/>
              <a:t> </a:t>
            </a:r>
            <a:r>
              <a:rPr lang="en-US" sz="800" dirty="0">
                <a:solidFill>
                  <a:srgbClr val="000000"/>
                </a:solidFill>
              </a:rPr>
              <a:t>(2022).</a:t>
            </a: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19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20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21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A8CF2D5-60C9-393B-06A0-69A212D0A74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DOE Industrial Decarbonization Roadmap emissions for U.S. cement manufacturing sector, 2015-50, </a:t>
            </a:r>
            <a:r>
              <a:rPr lang="en-US" sz="1600" dirty="0"/>
              <a:t>MtCO</a:t>
            </a:r>
            <a:r>
              <a:rPr lang="en-US" sz="1600" baseline="-25000" dirty="0"/>
              <a:t>2</a:t>
            </a:r>
            <a:endParaRPr lang="en-US" sz="1600" baseline="-25000" dirty="0">
              <a:solidFill>
                <a:schemeClr val="tx1"/>
              </a:solidFill>
            </a:endParaRPr>
          </a:p>
        </p:txBody>
      </p:sp>
      <p:sp>
        <p:nvSpPr>
          <p:cNvPr id="22" name="Title 21"/>
          <p:cNvSpPr>
            <a:spLocks noGrp="1"/>
          </p:cNvSpPr>
          <p:nvPr>
            <p:ph type="title"/>
          </p:nvPr>
        </p:nvSpPr>
        <p:spPr/>
        <p:txBody>
          <a:bodyPr vert="horz" rIns="91440">
            <a:noAutofit/>
          </a:bodyPr>
          <a:lstStyle/>
          <a:p>
            <a:r>
              <a:rPr lang="en-US"/>
              <a:t>DOE's Industrial Decarbonization Roadmap highlights CCUS as a key lever reducing 65% of CO</a:t>
            </a:r>
            <a:r>
              <a:rPr lang="en-US" baseline="-25000"/>
              <a:t>2</a:t>
            </a:r>
            <a:r>
              <a:rPr lang="en-US"/>
              <a:t> emissions for the U.S. market</a:t>
            </a:r>
            <a:endParaRPr lang="en-US">
              <a:cs typeface="Arial"/>
            </a:endParaRPr>
          </a:p>
        </p:txBody>
      </p:sp>
      <p:cxnSp>
        <p:nvCxnSpPr>
          <p:cNvPr id="220" name="Straight Connector 219"/>
          <p:cNvCxnSpPr/>
          <p:nvPr>
            <p:custDataLst>
              <p:tags r:id="rId4"/>
            </p:custDataLst>
          </p:nvPr>
        </p:nvCxnSpPr>
        <p:spPr bwMode="auto">
          <a:xfrm flipV="1">
            <a:off x="2865439" y="2851150"/>
            <a:ext cx="1196975" cy="51435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86" name="Straight Connector 185"/>
          <p:cNvCxnSpPr/>
          <p:nvPr>
            <p:custDataLst>
              <p:tags r:id="rId5"/>
            </p:custDataLst>
          </p:nvPr>
        </p:nvCxnSpPr>
        <p:spPr bwMode="auto">
          <a:xfrm>
            <a:off x="5561014" y="2851150"/>
            <a:ext cx="1198563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" name="Straight Connector 4"/>
          <p:cNvCxnSpPr/>
          <p:nvPr>
            <p:custDataLst>
              <p:tags r:id="rId6"/>
            </p:custDataLst>
          </p:nvPr>
        </p:nvCxnSpPr>
        <p:spPr bwMode="auto">
          <a:xfrm>
            <a:off x="8258176" y="3787775"/>
            <a:ext cx="119697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3DA1A8E-F52F-4A52-A245-02C8DC6B10B4}"/>
              </a:ext>
            </a:extLst>
          </p:cNvPr>
          <p:cNvGraphicFramePr/>
          <p:nvPr>
            <p:custDataLst>
              <p:tags r:id="rId7"/>
            </p:custDataLst>
            <p:extLst>
              <p:ext uri="{D42A27DB-BD31-4B8C-83A1-F6EECF244321}">
                <p14:modId xmlns:p14="http://schemas.microsoft.com/office/powerpoint/2010/main" val="3320371736"/>
              </p:ext>
            </p:extLst>
          </p:nvPr>
        </p:nvGraphicFramePr>
        <p:xfrm>
          <a:off x="249238" y="2212975"/>
          <a:ext cx="11385550" cy="34988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2"/>
          </a:graphicData>
        </a:graphic>
      </p:graphicFrame>
      <p:sp>
        <p:nvSpPr>
          <p:cNvPr id="12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1941513" y="5580063"/>
            <a:ext cx="3492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3DE5321-B703-4E44-816C-2F04FB1FAD6F}" type="datetime'''''''''''''''''20''''''1''''''''''''''''''''''5''''''''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2015</a:t>
            </a:fld>
            <a:endParaRPr lang="en-US" sz="1200"/>
          </a:p>
        </p:txBody>
      </p:sp>
      <p:sp>
        <p:nvSpPr>
          <p:cNvPr id="12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4049713" y="5580063"/>
            <a:ext cx="15240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2050 emissions (BAU)</a:t>
            </a:r>
            <a:endParaRPr lang="en-US" sz="1200"/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7339013" y="3228975"/>
            <a:ext cx="3397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17FB769-A4AF-416C-8428-C8CBDC8FCF00}" type="datetime'''''''''2''''''''''''9''''.''''''''''''''''''''9'''''''">
              <a:rPr lang="en-US" altLang="en-US" sz="12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29.9</a:t>
            </a:fld>
            <a:endParaRPr lang="en-US" sz="1200">
              <a:solidFill>
                <a:srgbClr val="FFFFFF"/>
              </a:solidFill>
            </a:endParaRPr>
          </a:p>
        </p:txBody>
      </p:sp>
      <p:sp>
        <p:nvSpPr>
          <p:cNvPr id="12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6759575" y="5580063"/>
            <a:ext cx="2201863" cy="547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Others</a:t>
            </a:r>
            <a:r>
              <a:rPr lang="en-US" altLang="en-US" sz="1200" baseline="30000"/>
              <a:t>1</a:t>
            </a:r>
            <a:r>
              <a:rPr lang="en-US" altLang="en-US" sz="1200"/>
              <a:t> (energy efficiency, electrification, and LCFFES, and alternate approaches)</a:t>
            </a:r>
            <a:endParaRPr lang="en-US" sz="120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gray">
          <a:xfrm>
            <a:off x="10034588" y="4567238"/>
            <a:ext cx="3397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92B2E04-2526-4109-AD11-5200EE3F1D55}" type="datetime'''5''''5''.''''''''''''''''''''''''''''''''''''''''''''''''5'">
              <a:rPr lang="en-US" altLang="en-US" sz="12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55.5</a:t>
            </a:fld>
            <a:endParaRPr lang="en-US" sz="1200">
              <a:solidFill>
                <a:schemeClr val="bg1"/>
              </a:solidFill>
            </a:endParaRPr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9983788" y="5580063"/>
            <a:ext cx="4429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6B69F18-069F-4BFB-B1EA-849383D31A9D}" type="datetime'''''''''''''C''''C''U''''''''''''S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CCUS</a:t>
            </a:fld>
            <a:endParaRPr lang="en-US" sz="1200"/>
          </a:p>
        </p:txBody>
      </p:sp>
      <p:sp>
        <p:nvSpPr>
          <p:cNvPr id="260" name="TextBox 259"/>
          <p:cNvSpPr txBox="1"/>
          <p:nvPr/>
        </p:nvSpPr>
        <p:spPr bwMode="gray">
          <a:xfrm>
            <a:off x="1947692" y="2836527"/>
            <a:ext cx="452388" cy="288147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buNone/>
            </a:pPr>
            <a:r>
              <a:rPr lang="en-US" sz="1400"/>
              <a:t>69.0</a:t>
            </a:r>
          </a:p>
        </p:txBody>
      </p:sp>
      <p:sp>
        <p:nvSpPr>
          <p:cNvPr id="297" name="TextBox 296"/>
          <p:cNvSpPr txBox="1"/>
          <p:nvPr/>
        </p:nvSpPr>
        <p:spPr bwMode="gray">
          <a:xfrm>
            <a:off x="4683346" y="2361465"/>
            <a:ext cx="762122" cy="288147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buNone/>
            </a:pPr>
            <a:r>
              <a:rPr lang="en-US" sz="1400"/>
              <a:t> 85.4</a:t>
            </a:r>
          </a:p>
        </p:txBody>
      </p:sp>
      <p:sp>
        <p:nvSpPr>
          <p:cNvPr id="319" name="TextBox 318"/>
          <p:cNvSpPr txBox="1"/>
          <p:nvPr/>
        </p:nvSpPr>
        <p:spPr bwMode="gray">
          <a:xfrm>
            <a:off x="8472488" y="2926006"/>
            <a:ext cx="504869" cy="319088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buNone/>
            </a:pPr>
            <a:r>
              <a:rPr lang="en-US" sz="1600"/>
              <a:t> </a:t>
            </a:r>
            <a:r>
              <a:rPr lang="en-US" sz="1400"/>
              <a:t>35%</a:t>
            </a:r>
          </a:p>
        </p:txBody>
      </p:sp>
      <p:sp>
        <p:nvSpPr>
          <p:cNvPr id="320" name="TextBox 319"/>
          <p:cNvSpPr txBox="1"/>
          <p:nvPr/>
        </p:nvSpPr>
        <p:spPr bwMode="gray">
          <a:xfrm>
            <a:off x="11260901" y="4277518"/>
            <a:ext cx="504869" cy="319088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buNone/>
            </a:pPr>
            <a:r>
              <a:rPr lang="en-US" sz="1600"/>
              <a:t> </a:t>
            </a:r>
            <a:r>
              <a:rPr lang="en-US" sz="1400"/>
              <a:t>65%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1356348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44B07A0C-B846-4B37-A69C-E79A03125379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0409535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0" imgW="512" imgH="514" progId="TCLayout.ActiveDocument.1">
                  <p:embed/>
                </p:oleObj>
              </mc:Choice>
              <mc:Fallback>
                <p:oleObj name="think-cell Slide" r:id="rId20" imgW="512" imgH="514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2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801CCABB-DBA8-296F-A097-C3328A9BF5B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b="1" dirty="0"/>
              <a:t>Observations</a:t>
            </a:r>
          </a:p>
          <a:p>
            <a:pPr>
              <a:spcBef>
                <a:spcPts val="1200"/>
              </a:spcBef>
            </a:pPr>
            <a:r>
              <a:rPr lang="en-US" sz="1050" b="1" dirty="0"/>
              <a:t>CCUS dominates:</a:t>
            </a:r>
            <a:r>
              <a:rPr lang="en-US" sz="1050" dirty="0"/>
              <a:t> The largest share of emissions abatement comes from CCUS in both countries — </a:t>
            </a:r>
            <a:r>
              <a:rPr lang="en-US" sz="1050" b="1" dirty="0"/>
              <a:t>India (47%)</a:t>
            </a:r>
            <a:r>
              <a:rPr lang="en-US" sz="1050" dirty="0"/>
              <a:t>, </a:t>
            </a:r>
            <a:r>
              <a:rPr lang="en-US" sz="1050" b="1" dirty="0"/>
              <a:t>China (40%) </a:t>
            </a:r>
            <a:r>
              <a:rPr lang="en-US" sz="1050" dirty="0"/>
              <a:t>—</a:t>
            </a:r>
            <a:r>
              <a:rPr lang="en-US" sz="1050" b="1" dirty="0"/>
              <a:t> </a:t>
            </a:r>
            <a:r>
              <a:rPr lang="en-US" sz="1050" dirty="0"/>
              <a:t>signaling reliance </a:t>
            </a:r>
            <a:br>
              <a:rPr lang="en-US" sz="1050" dirty="0"/>
            </a:br>
            <a:r>
              <a:rPr lang="en-US" sz="1050" dirty="0"/>
              <a:t>on large-scale capture infrastructure.</a:t>
            </a:r>
          </a:p>
          <a:p>
            <a:r>
              <a:rPr lang="en-US" sz="1050" b="1" dirty="0"/>
              <a:t>India bets on innovation:</a:t>
            </a:r>
            <a:r>
              <a:rPr lang="en-US" sz="1050" dirty="0"/>
              <a:t> Greater share in new processes (13% vs. 9% China) shows focus on tech upgrades. </a:t>
            </a:r>
          </a:p>
          <a:p>
            <a:r>
              <a:rPr lang="en-US" sz="1050" b="1" dirty="0"/>
              <a:t>Low impact from efficiency:</a:t>
            </a:r>
            <a:r>
              <a:rPr lang="en-US" sz="1050" dirty="0"/>
              <a:t> Efficiency and alternative fuels remain limited (9% to 10%) in both pathways.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75F6757F-BAB7-4B35-B4B5-BC39834F1F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/>
              <a:t>Emerging cement producing economies, China and India consider new processes alongside traditional decarbonization levers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4F01D3E8-D7D8-4EEF-B01D-D394D336208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ClimateWorks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Foundation, </a:t>
            </a:r>
            <a:r>
              <a:rPr lang="en-US" sz="800" dirty="0">
                <a:solidFill>
                  <a:srgbClr val="000000"/>
                </a:solidFill>
                <a:hlinkClick r:id="rId22"/>
              </a:rPr>
              <a:t>Insights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sz="800" dirty="0">
                <a:solidFill>
                  <a:srgbClr val="000000"/>
                </a:solidFill>
              </a:rPr>
              <a:t>(2021).</a:t>
            </a:r>
          </a:p>
          <a:p>
            <a:pPr marL="0" lv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23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24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25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F71FFBD-1C77-CD1B-6EE5-DC66FB3D9A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Share of CO₂ emissions abated by key decarbonization levers by 2050</a:t>
            </a:r>
          </a:p>
        </p:txBody>
      </p:sp>
      <p:graphicFrame>
        <p:nvGraphicFramePr>
          <p:cNvPr id="36" name="Chart 35">
            <a:extLst>
              <a:ext uri="{FF2B5EF4-FFF2-40B4-BE49-F238E27FC236}">
                <a16:creationId xmlns:a16="http://schemas.microsoft.com/office/drawing/2014/main" id="{B6940719-FF9F-FBF1-E432-41F15FCE0AAA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860819356"/>
              </p:ext>
            </p:extLst>
          </p:nvPr>
        </p:nvGraphicFramePr>
        <p:xfrm>
          <a:off x="525463" y="2290763"/>
          <a:ext cx="5999162" cy="39576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6"/>
          </a:graphicData>
        </a:graphic>
      </p:graphicFrame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3AD2732F-1C9B-49C7-B161-56B452465EB2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 bwMode="gray">
          <a:xfrm>
            <a:off x="2276475" y="5753100"/>
            <a:ext cx="287338" cy="1524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F76FEDB6-1257-407B-BC80-AF3A4967B41C}" type="datetime'''''''''''''1''''''1''%'''''''''''''''''''''''''''''''">
              <a:rPr lang="en-US" altLang="en-US" sz="1000" smtClean="0"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11%</a:t>
            </a:fld>
            <a:endParaRPr lang="en-US" sz="1000"/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4E35E03-6162-4E7B-9A38-6DDB863E426B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 bwMode="auto">
          <a:xfrm>
            <a:off x="2247900" y="6065838"/>
            <a:ext cx="3429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China</a:t>
            </a:r>
            <a:endParaRPr lang="en-US" sz="1000"/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4759FF24-CFC8-4A9E-9712-9E9EA497CD66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 bwMode="gray">
          <a:xfrm>
            <a:off x="4992688" y="5788025"/>
            <a:ext cx="217488" cy="1524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A4DBA733-9049-4D74-82C8-10254DA76633}" type="datetime'''''''''''''''9''''''''''''''''''''''''''''''''''''''''%'''''">
              <a:rPr lang="en-US" altLang="en-US" sz="1000" smtClean="0"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9%</a:t>
            </a:fld>
            <a:endParaRPr lang="en-US" sz="1000"/>
          </a:p>
        </p:txBody>
      </p:sp>
      <p:sp>
        <p:nvSpPr>
          <p:cNvPr id="10" name="Text Placeholder 10">
            <a:extLst>
              <a:ext uri="{FF2B5EF4-FFF2-40B4-BE49-F238E27FC236}">
                <a16:creationId xmlns:a16="http://schemas.microsoft.com/office/drawing/2014/main" id="{94C02D8D-F0BC-4862-8FEC-1469F4950481}"/>
              </a:ext>
            </a:extLst>
          </p:cNvPr>
          <p:cNvSpPr txBox="1">
            <a:spLocks/>
          </p:cNvSpPr>
          <p:nvPr>
            <p:custDataLst>
              <p:tags r:id="rId6"/>
            </p:custDataLst>
          </p:nvPr>
        </p:nvSpPr>
        <p:spPr bwMode="auto">
          <a:xfrm>
            <a:off x="4957763" y="6065838"/>
            <a:ext cx="2857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India</a:t>
            </a:r>
            <a:endParaRPr lang="en-US" sz="100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8D057B2A-1D32-4886-A887-F2B5EF071232}"/>
              </a:ext>
            </a:extLst>
          </p:cNvPr>
          <p:cNvSpPr/>
          <p:nvPr>
            <p:custDataLst>
              <p:tags r:id="rId7"/>
            </p:custDataLst>
          </p:nvPr>
        </p:nvSpPr>
        <p:spPr bwMode="auto">
          <a:xfrm>
            <a:off x="6002338" y="3176588"/>
            <a:ext cx="214313" cy="160338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D3045087-16D9-43D7-914C-B721B8449AC1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6002338" y="3409950"/>
            <a:ext cx="214313" cy="160338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D930F2A-8C95-4626-8ABF-09A4A3707E40}"/>
              </a:ext>
            </a:extLst>
          </p:cNvPr>
          <p:cNvSpPr/>
          <p:nvPr>
            <p:custDataLst>
              <p:tags r:id="rId9"/>
            </p:custDataLst>
          </p:nvPr>
        </p:nvSpPr>
        <p:spPr bwMode="auto">
          <a:xfrm>
            <a:off x="6002338" y="3825875"/>
            <a:ext cx="214313" cy="160338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AC77C276-BF16-464E-B250-A79E8723E5EB}"/>
              </a:ext>
            </a:extLst>
          </p:cNvPr>
          <p:cNvSpPr/>
          <p:nvPr>
            <p:custDataLst>
              <p:tags r:id="rId10"/>
            </p:custDataLst>
          </p:nvPr>
        </p:nvSpPr>
        <p:spPr bwMode="auto">
          <a:xfrm>
            <a:off x="6002338" y="4059238"/>
            <a:ext cx="214313" cy="160338"/>
          </a:xfrm>
          <a:prstGeom prst="rect">
            <a:avLst/>
          </a:prstGeom>
          <a:solidFill>
            <a:schemeClr val="accent4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9DF91C2-A774-460B-842C-7D7A44C093E1}"/>
              </a:ext>
            </a:extLst>
          </p:cNvPr>
          <p:cNvSpPr/>
          <p:nvPr>
            <p:custDataLst>
              <p:tags r:id="rId11"/>
            </p:custDataLst>
          </p:nvPr>
        </p:nvSpPr>
        <p:spPr bwMode="auto">
          <a:xfrm>
            <a:off x="6002338" y="4292600"/>
            <a:ext cx="214313" cy="160338"/>
          </a:xfrm>
          <a:prstGeom prst="rect">
            <a:avLst/>
          </a:prstGeom>
          <a:solidFill>
            <a:schemeClr val="accent5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DD09A84C-6003-426D-B8BD-4BDD09049335}"/>
              </a:ext>
            </a:extLst>
          </p:cNvPr>
          <p:cNvSpPr/>
          <p:nvPr>
            <p:custDataLst>
              <p:tags r:id="rId12"/>
            </p:custDataLst>
          </p:nvPr>
        </p:nvSpPr>
        <p:spPr bwMode="auto">
          <a:xfrm>
            <a:off x="6002338" y="4525963"/>
            <a:ext cx="214313" cy="160338"/>
          </a:xfrm>
          <a:prstGeom prst="rect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9" name="Text Placeholder 10">
            <a:extLst>
              <a:ext uri="{FF2B5EF4-FFF2-40B4-BE49-F238E27FC236}">
                <a16:creationId xmlns:a16="http://schemas.microsoft.com/office/drawing/2014/main" id="{FA970781-F85F-43E8-8118-B415830E55E2}"/>
              </a:ext>
            </a:extLst>
          </p:cNvPr>
          <p:cNvSpPr txBox="1">
            <a:spLocks/>
          </p:cNvSpPr>
          <p:nvPr>
            <p:custDataLst>
              <p:tags r:id="rId13"/>
            </p:custDataLst>
          </p:nvPr>
        </p:nvSpPr>
        <p:spPr bwMode="auto">
          <a:xfrm>
            <a:off x="6267450" y="3171825"/>
            <a:ext cx="10382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200"/>
              <a:t>New processes</a:t>
            </a:r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16F978EE-85B7-410B-8E2A-F14481910415}"/>
              </a:ext>
            </a:extLst>
          </p:cNvPr>
          <p:cNvSpPr txBox="1">
            <a:spLocks/>
          </p:cNvSpPr>
          <p:nvPr>
            <p:custDataLst>
              <p:tags r:id="rId14"/>
            </p:custDataLst>
          </p:nvPr>
        </p:nvSpPr>
        <p:spPr bwMode="auto">
          <a:xfrm>
            <a:off x="6267450" y="3405188"/>
            <a:ext cx="1063625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Efficiency and </a:t>
            </a:r>
          </a:p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200"/>
              <a:t>alternative fuels</a:t>
            </a:r>
          </a:p>
        </p:txBody>
      </p:sp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836D337F-8E4C-4BDF-BA58-E02D86F40B6D}"/>
              </a:ext>
            </a:extLst>
          </p:cNvPr>
          <p:cNvSpPr txBox="1">
            <a:spLocks/>
          </p:cNvSpPr>
          <p:nvPr>
            <p:custDataLst>
              <p:tags r:id="rId15"/>
            </p:custDataLst>
          </p:nvPr>
        </p:nvSpPr>
        <p:spPr bwMode="auto">
          <a:xfrm>
            <a:off x="6267450" y="3821113"/>
            <a:ext cx="13509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200"/>
              <a:t>Material substitution</a:t>
            </a:r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67D8C68E-820D-4314-8C72-DAD1369A7941}"/>
              </a:ext>
            </a:extLst>
          </p:cNvPr>
          <p:cNvSpPr txBox="1">
            <a:spLocks/>
          </p:cNvSpPr>
          <p:nvPr>
            <p:custDataLst>
              <p:tags r:id="rId16"/>
            </p:custDataLst>
          </p:nvPr>
        </p:nvSpPr>
        <p:spPr bwMode="auto">
          <a:xfrm>
            <a:off x="6267450" y="4054475"/>
            <a:ext cx="4302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CCUS</a:t>
            </a:r>
            <a:endParaRPr lang="en-US" sz="1200"/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8CBF1BB4-4EEB-4DF0-BA86-EC00CEA9D766}"/>
              </a:ext>
            </a:extLst>
          </p:cNvPr>
          <p:cNvSpPr txBox="1">
            <a:spLocks/>
          </p:cNvSpPr>
          <p:nvPr>
            <p:custDataLst>
              <p:tags r:id="rId17"/>
            </p:custDataLst>
          </p:nvPr>
        </p:nvSpPr>
        <p:spPr bwMode="auto">
          <a:xfrm>
            <a:off x="6267450" y="4287838"/>
            <a:ext cx="13065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Lifecycle efficiency </a:t>
            </a:r>
            <a:endParaRPr lang="en-US" sz="1200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83394A3F-34DD-4DCD-9E78-350E3D82A208}"/>
              </a:ext>
            </a:extLst>
          </p:cNvPr>
          <p:cNvSpPr txBox="1">
            <a:spLocks/>
          </p:cNvSpPr>
          <p:nvPr>
            <p:custDataLst>
              <p:tags r:id="rId18"/>
            </p:custDataLst>
          </p:nvPr>
        </p:nvSpPr>
        <p:spPr bwMode="auto">
          <a:xfrm>
            <a:off x="6267450" y="4521200"/>
            <a:ext cx="13747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Unabated emissions</a:t>
            </a:r>
            <a:endParaRPr lang="en-US" sz="120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293122E-2FA6-43C4-9AF1-11A7A365392D}"/>
              </a:ext>
            </a:extLst>
          </p:cNvPr>
          <p:cNvSpPr txBox="1"/>
          <p:nvPr/>
        </p:nvSpPr>
        <p:spPr bwMode="gray">
          <a:xfrm>
            <a:off x="352425" y="2104248"/>
            <a:ext cx="610437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/>
              <a:t>ClimateWorks projections</a:t>
            </a:r>
          </a:p>
        </p:txBody>
      </p:sp>
    </p:spTree>
    <p:extLst>
      <p:ext uri="{BB962C8B-B14F-4D97-AF65-F5344CB8AC3E}">
        <p14:creationId xmlns:p14="http://schemas.microsoft.com/office/powerpoint/2010/main" val="2153913063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D18FBD39-9108-CE02-B861-E2CEAE0B6556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03" imgH="503" progId="TCLayout.ActiveDocument.1">
                  <p:embed/>
                </p:oleObj>
              </mc:Choice>
              <mc:Fallback>
                <p:oleObj name="think-cell Slide" r:id="rId5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18FBD39-9108-CE02-B861-E2CEAE0B655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 vert="horz" rIns="91440">
            <a:normAutofit/>
          </a:bodyPr>
          <a:lstStyle/>
          <a:p>
            <a:r>
              <a:rPr lang="en-US"/>
              <a:t>Glossary</a:t>
            </a:r>
          </a:p>
        </p:txBody>
      </p:sp>
      <p:graphicFrame>
        <p:nvGraphicFramePr>
          <p:cNvPr id="10" name="Table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9809292"/>
              </p:ext>
            </p:extLst>
          </p:nvPr>
        </p:nvGraphicFramePr>
        <p:xfrm>
          <a:off x="334963" y="1033155"/>
          <a:ext cx="5544324" cy="5566123"/>
        </p:xfrm>
        <a:graphic>
          <a:graphicData uri="http://schemas.openxmlformats.org/drawingml/2006/table">
            <a:tbl>
              <a:tblPr firstRow="1" bandRow="1"/>
              <a:tblGrid>
                <a:gridCol w="9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443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BAU</a:t>
                      </a:r>
                      <a:endParaRPr lang="en-US" sz="1200" b="1" i="0" u="none" strike="noStrike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Business as usual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CaCO</a:t>
                      </a:r>
                      <a:r>
                        <a:rPr lang="en-US" sz="1200" b="1" i="0" u="none" strike="noStrike" kern="1200" baseline="-250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</a:t>
                      </a:r>
                      <a:endParaRPr lang="en-US" sz="1200" b="1" i="0" u="none" strike="noStrike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Calcium carbonate</a:t>
                      </a:r>
                      <a:endParaRPr 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CaO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Calcium oxide</a:t>
                      </a:r>
                      <a:endParaRPr 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CapEx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Capital expenditure(s)</a:t>
                      </a:r>
                      <a:endParaRPr 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CBAM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Carbon Border Adjustment Mechanism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CCUS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Carbon capture, utilization, and storage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CO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Carbon monoxide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CO</a:t>
                      </a:r>
                      <a:r>
                        <a:rPr lang="en-US" sz="1200" b="1" i="0" u="none" strike="noStrike" kern="1200" baseline="-250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Carbon dioxide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CO</a:t>
                      </a:r>
                      <a:r>
                        <a:rPr lang="en-US" sz="1200" b="1" i="0" u="none" strike="noStrike" kern="1200" baseline="-250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</a:t>
                      </a: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CO</a:t>
                      </a:r>
                      <a:r>
                        <a:rPr lang="en-US" sz="1200" b="0" i="0" u="none" strike="noStrike" kern="1200" baseline="-250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</a:t>
                      </a: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equivalent, using global warming potential as conversion factor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EBITDA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Earnings before interest, taxes, depreciation, and amortization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ETS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Emissions Trading System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EPD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Environmental Product Declarations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EU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European Union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FMC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Federal Materials Council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GCCA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Global Cement and Concrete Association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GPP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Green public procurement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RDF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Refuse-derived fuel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08477"/>
                  </a:ext>
                </a:extLst>
              </a:tr>
            </a:tbl>
          </a:graphicData>
        </a:graphic>
      </p:graphicFrame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9202739"/>
              </p:ext>
            </p:extLst>
          </p:nvPr>
        </p:nvGraphicFramePr>
        <p:xfrm>
          <a:off x="6292645" y="1033155"/>
          <a:ext cx="5421069" cy="5469974"/>
        </p:xfrm>
        <a:graphic>
          <a:graphicData uri="http://schemas.openxmlformats.org/drawingml/2006/table">
            <a:tbl>
              <a:tblPr firstRow="1" bandRow="1"/>
              <a:tblGrid>
                <a:gridCol w="9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210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GSA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General Services Administration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Gt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Gigaton (billion metric tons)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GWP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Global warming potential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H</a:t>
                      </a:r>
                      <a:r>
                        <a:rPr lang="en-US" sz="1200" b="1" i="0" u="none" strike="noStrike" kern="1200" baseline="-250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</a:t>
                      </a:r>
                      <a:endParaRPr lang="en-US" sz="1200" b="1" i="0" u="none" strike="noStrike" kern="120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Hydrogen 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H</a:t>
                      </a:r>
                      <a:r>
                        <a:rPr lang="en-US" sz="1200" b="1" i="0" u="none" strike="noStrike" kern="1200" baseline="-250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</a:t>
                      </a: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O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Water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IDDI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Industrial Deep Decarbonization Initiative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IEA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International Energy Agency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IRA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Inflation Reduction Act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LCA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Lifecycle assessment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Mt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Megaton (million metric tons)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MTPA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Million tons per annum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NZE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Net-zero emissions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O</a:t>
                      </a:r>
                      <a:r>
                        <a:rPr lang="en-US" sz="1200" b="1" i="0" u="none" strike="noStrike" kern="1200" baseline="-250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</a:t>
                      </a:r>
                      <a:endParaRPr lang="en-US" sz="1200" b="1" i="0" u="none" strike="noStrike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Oxygen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OpEx</a:t>
                      </a:r>
                      <a:endParaRPr lang="en-US" sz="1200" b="1" i="0" u="none" strike="noStrike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Operational expenditure(s)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PCA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Portland Cement Association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RMC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Ready-mix concrete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SCM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Supplementary cementitious materials</a:t>
                      </a:r>
                    </a:p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endParaRPr 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9373734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SRF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Solid recovered fuel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3583958"/>
                  </a:ext>
                </a:extLst>
              </a:tr>
            </a:tbl>
          </a:graphicData>
        </a:graphic>
      </p:graphicFrame>
    </p:spTree>
    <p:custDataLst>
      <p:tags r:id="rId1"/>
    </p:custDataLst>
    <p:extLst>
      <p:ext uri="{BB962C8B-B14F-4D97-AF65-F5344CB8AC3E}">
        <p14:creationId xmlns:p14="http://schemas.microsoft.com/office/powerpoint/2010/main" val="137126565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/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1320745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6" imgW="592" imgH="591" progId="TCLayout.ActiveDocument.1">
                  <p:embed/>
                </p:oleObj>
              </mc:Choice>
              <mc:Fallback>
                <p:oleObj name="think-cell Slide" r:id="rId16" imgW="592" imgH="591" progId="TCLayout.ActiveDocument.1">
                  <p:embed/>
                  <p:pic>
                    <p:nvPicPr>
                      <p:cNvPr id="14" name="think-cell data - do not delete" hidden="1"/>
                      <p:cNvPicPr/>
                      <p:nvPr/>
                    </p:nvPicPr>
                    <p:blipFill>
                      <a:blip r:embed="rId1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" name="Title 15">
            <a:extLst>
              <a:ext uri="{FF2B5EF4-FFF2-40B4-BE49-F238E27FC236}">
                <a16:creationId xmlns:a16="http://schemas.microsoft.com/office/drawing/2014/main" id="{AC71C54A-4481-A391-4076-49B21A0D0C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/>
              <a:t>Clinker production is ~85% of cement emissions;</a:t>
            </a:r>
            <a:br>
              <a:rPr lang="en-US" dirty="0"/>
            </a:br>
            <a:r>
              <a:rPr lang="en-US" dirty="0"/>
              <a:t>dry-kiln adoption has led to significant efficiency gains</a:t>
            </a:r>
            <a:endParaRPr lang="en-US" dirty="0">
              <a:cs typeface="Arial"/>
            </a:endParaRP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107C2D78-BC22-88A5-A425-E6ECCCDB0518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</a:rPr>
              <a:t>Dry kilns have replaced wet kilns for clinker production</a:t>
            </a:r>
          </a:p>
        </p:txBody>
      </p:sp>
      <p:sp>
        <p:nvSpPr>
          <p:cNvPr id="4" name="btfpNotesBox801066"/>
          <p:cNvSpPr txBox="1"/>
          <p:nvPr>
            <p:custDataLst>
              <p:tags r:id="rId3"/>
            </p:custDataLst>
          </p:nvPr>
        </p:nvSpPr>
        <p:spPr bwMode="gray">
          <a:xfrm>
            <a:off x="324000" y="6175875"/>
            <a:ext cx="9277200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sz="800" b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The production process shown </a:t>
            </a:r>
            <a:r>
              <a:rPr lang="en-US" sz="800" dirty="0">
                <a:solidFill>
                  <a:srgbClr val="000000"/>
                </a:solidFill>
                <a:latin typeface="Arial" panose="020B0604020202020204" pitchFamily="34" charset="0"/>
              </a:rPr>
              <a:t>assumes</a:t>
            </a:r>
            <a:r>
              <a:rPr lang="en-US" sz="800" b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 dry-kiln processing, which has widely replaced wet-kiln processing globally.</a:t>
            </a:r>
          </a:p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</a:t>
            </a:r>
            <a:r>
              <a:rPr lang="en-US" sz="800" dirty="0">
                <a:solidFill>
                  <a:srgbClr val="000000"/>
                </a:solidFill>
              </a:rPr>
              <a:t>Environmental Development, </a:t>
            </a:r>
            <a:r>
              <a:rPr lang="en-US" sz="800" dirty="0">
                <a:hlinkClick r:id="rId18"/>
              </a:rPr>
              <a:t>Energy conservation and emission reduction for cement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sz="800" dirty="0"/>
              <a:t>(2022);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9"/>
              </a:rPr>
              <a:t>Portland Cement Association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(2024); </a:t>
            </a:r>
            <a:r>
              <a:rPr lang="en-US" sz="800" dirty="0">
                <a:solidFill>
                  <a:srgbClr val="000000"/>
                </a:solidFill>
              </a:rPr>
              <a:t>CEMBUREAU, </a:t>
            </a:r>
            <a:r>
              <a:rPr lang="en-US" sz="800" dirty="0">
                <a:solidFill>
                  <a:srgbClr val="000000"/>
                </a:solidFill>
                <a:hlinkClick r:id="rId20"/>
              </a:rPr>
              <a:t>Cement manufacture fact sheet</a:t>
            </a:r>
            <a:r>
              <a:rPr lang="en-US" sz="800" dirty="0">
                <a:solidFill>
                  <a:srgbClr val="000000"/>
                </a:solidFill>
              </a:rPr>
              <a:t> (2021); </a:t>
            </a:r>
            <a:br>
              <a:rPr lang="en-US" sz="800" dirty="0">
                <a:solidFill>
                  <a:srgbClr val="000000"/>
                </a:solidFill>
              </a:rPr>
            </a:br>
            <a:r>
              <a:rPr lang="en-US" sz="800" dirty="0">
                <a:solidFill>
                  <a:srgbClr val="000000"/>
                </a:solidFill>
              </a:rPr>
              <a:t>Mission Possible, </a:t>
            </a:r>
            <a:r>
              <a:rPr lang="en-US" sz="800" dirty="0">
                <a:solidFill>
                  <a:srgbClr val="000000"/>
                </a:solidFill>
                <a:hlinkClick r:id="rId21"/>
              </a:rPr>
              <a:t>Making net-zero concrete and cement possible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Nicolas Herrera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Isaza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2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3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4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236EDEFA-C26D-B434-91AA-75FB8D10A227}"/>
              </a:ext>
            </a:extLst>
          </p:cNvPr>
          <p:cNvGrpSpPr/>
          <p:nvPr/>
        </p:nvGrpSpPr>
        <p:grpSpPr>
          <a:xfrm>
            <a:off x="387380" y="2323525"/>
            <a:ext cx="5985985" cy="1361288"/>
            <a:chOff x="3344321" y="1919037"/>
            <a:chExt cx="6584584" cy="1497417"/>
          </a:xfrm>
        </p:grpSpPr>
        <p:sp>
          <p:nvSpPr>
            <p:cNvPr id="44" name="btfpColumnHeaderBoxText984923">
              <a:extLst>
                <a:ext uri="{FF2B5EF4-FFF2-40B4-BE49-F238E27FC236}">
                  <a16:creationId xmlns:a16="http://schemas.microsoft.com/office/drawing/2014/main" id="{E80064C2-CDB3-9E43-8EDF-24CE06ADB3DA}"/>
                </a:ext>
              </a:extLst>
            </p:cNvPr>
            <p:cNvSpPr txBox="1"/>
            <p:nvPr/>
          </p:nvSpPr>
          <p:spPr bwMode="gray">
            <a:xfrm>
              <a:off x="3344321" y="2359515"/>
              <a:ext cx="961031" cy="28821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36036" tIns="36036" rIns="36036" bIns="36036" rtlCol="0" anchor="b">
              <a:spAutoFit/>
            </a:bodyPr>
            <a:lstStyle/>
            <a:p>
              <a:pPr marL="0" marR="0" lvl="0" indent="0" algn="ctr" defTabSz="711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ea typeface="+mn-ea"/>
                  <a:cs typeface="+mn-cs"/>
                </a:rPr>
                <a:t>Raw meal</a:t>
              </a:r>
              <a:endParaRPr kumimoji="0" lang="en-US" sz="1200" b="1" i="0" u="none" strike="noStrike" kern="1200" cap="none" spc="0" normalizeH="0" baseline="-25000" noProof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45" name="btfpColumnHeaderBoxText984923">
              <a:extLst>
                <a:ext uri="{FF2B5EF4-FFF2-40B4-BE49-F238E27FC236}">
                  <a16:creationId xmlns:a16="http://schemas.microsoft.com/office/drawing/2014/main" id="{85FADBF4-7458-1322-602E-7B3715E07500}"/>
                </a:ext>
              </a:extLst>
            </p:cNvPr>
            <p:cNvSpPr txBox="1"/>
            <p:nvPr/>
          </p:nvSpPr>
          <p:spPr bwMode="gray">
            <a:xfrm>
              <a:off x="5366386" y="2353287"/>
              <a:ext cx="738485" cy="288219"/>
            </a:xfrm>
            <a:prstGeom prst="rect">
              <a:avLst/>
            </a:prstGeom>
            <a:noFill/>
            <a:ln w="19050">
              <a:noFill/>
              <a:prstDash val="sysDash"/>
            </a:ln>
          </p:spPr>
          <p:txBody>
            <a:bodyPr vert="horz" wrap="square" lIns="36036" tIns="36036" rIns="36036" bIns="36036" rtlCol="0" anchor="b">
              <a:spAutoFit/>
            </a:bodyPr>
            <a:lstStyle/>
            <a:p>
              <a:pPr marL="0" marR="0" lvl="0" indent="0" algn="ctr" defTabSz="711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ea typeface="+mn-ea"/>
                  <a:cs typeface="+mn-cs"/>
                </a:rPr>
                <a:t>Clinker</a:t>
              </a:r>
              <a:endParaRPr kumimoji="0" lang="en-US" sz="1200" b="1" i="0" u="none" strike="noStrike" kern="1200" cap="none" spc="0" normalizeH="0" baseline="-25000" noProof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46" name="btfpColumnHeaderBoxText984923">
              <a:extLst>
                <a:ext uri="{FF2B5EF4-FFF2-40B4-BE49-F238E27FC236}">
                  <a16:creationId xmlns:a16="http://schemas.microsoft.com/office/drawing/2014/main" id="{805D10C3-6A0E-2B94-55E1-1161EE323D6A}"/>
                </a:ext>
              </a:extLst>
            </p:cNvPr>
            <p:cNvSpPr txBox="1"/>
            <p:nvPr/>
          </p:nvSpPr>
          <p:spPr bwMode="gray">
            <a:xfrm>
              <a:off x="8985308" y="2353288"/>
              <a:ext cx="943597" cy="288219"/>
            </a:xfrm>
            <a:prstGeom prst="rect">
              <a:avLst/>
            </a:prstGeom>
            <a:noFill/>
          </p:spPr>
          <p:txBody>
            <a:bodyPr vert="horz" wrap="square" lIns="36036" tIns="36036" rIns="36036" bIns="36036" rtlCol="0" anchor="b">
              <a:spAutoFit/>
            </a:bodyPr>
            <a:lstStyle/>
            <a:p>
              <a:pPr marL="0" marR="0" lvl="0" indent="0" algn="ctr" defTabSz="711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ea typeface="+mn-ea"/>
                  <a:cs typeface="+mn-cs"/>
                </a:rPr>
                <a:t>Concrete</a:t>
              </a:r>
              <a:endParaRPr kumimoji="0" lang="en-US" sz="1600" b="1" i="0" u="none" strike="noStrike" kern="1200" cap="none" spc="0" normalizeH="0" baseline="-25000" noProof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47" name="btfpColumnHeaderBoxText984923">
              <a:extLst>
                <a:ext uri="{FF2B5EF4-FFF2-40B4-BE49-F238E27FC236}">
                  <a16:creationId xmlns:a16="http://schemas.microsoft.com/office/drawing/2014/main" id="{10155C17-7383-B86F-F23C-CD8FA8782023}"/>
                </a:ext>
              </a:extLst>
            </p:cNvPr>
            <p:cNvSpPr txBox="1"/>
            <p:nvPr/>
          </p:nvSpPr>
          <p:spPr bwMode="gray">
            <a:xfrm>
              <a:off x="7142499" y="2353288"/>
              <a:ext cx="787225" cy="288219"/>
            </a:xfrm>
            <a:prstGeom prst="rect">
              <a:avLst/>
            </a:prstGeom>
            <a:noFill/>
          </p:spPr>
          <p:txBody>
            <a:bodyPr vert="horz" wrap="square" lIns="36036" tIns="36036" rIns="36036" bIns="36036" rtlCol="0" anchor="b">
              <a:spAutoFit/>
            </a:bodyPr>
            <a:lstStyle/>
            <a:p>
              <a:pPr marL="0" marR="0" lvl="0" indent="0" algn="ctr" defTabSz="711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ea typeface="+mn-ea"/>
                  <a:cs typeface="+mn-cs"/>
                </a:rPr>
                <a:t>Cement</a:t>
              </a:r>
              <a:endParaRPr kumimoji="0" lang="en-US" sz="1600" b="1" i="0" u="none" strike="noStrike" kern="1200" cap="none" spc="0" normalizeH="0" baseline="-25000" noProof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48" name="Arc 47">
              <a:extLst>
                <a:ext uri="{FF2B5EF4-FFF2-40B4-BE49-F238E27FC236}">
                  <a16:creationId xmlns:a16="http://schemas.microsoft.com/office/drawing/2014/main" id="{619D9BCF-913D-ABE6-DE8A-A3F3B05831AE}"/>
                </a:ext>
              </a:extLst>
            </p:cNvPr>
            <p:cNvSpPr/>
            <p:nvPr/>
          </p:nvSpPr>
          <p:spPr bwMode="gray">
            <a:xfrm rot="10800000">
              <a:off x="5874712" y="1919037"/>
              <a:ext cx="1548771" cy="1489604"/>
            </a:xfrm>
            <a:prstGeom prst="arc">
              <a:avLst>
                <a:gd name="adj1" fmla="val 11324853"/>
                <a:gd name="adj2" fmla="val 20826571"/>
              </a:avLst>
            </a:prstGeom>
            <a:ln w="28575" cap="flat">
              <a:solidFill>
                <a:srgbClr val="89939C"/>
              </a:solidFill>
              <a:prstDash val="solid"/>
              <a:miter lim="800000"/>
              <a:headEnd type="arrow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177800" marR="0" lvl="0" indent="-177800" algn="ctr" defTabSz="71120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Char char="•"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solidFill>
                    <a:schemeClr val="bg2"/>
                  </a:solidFill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49" name="Arc 48">
              <a:extLst>
                <a:ext uri="{FF2B5EF4-FFF2-40B4-BE49-F238E27FC236}">
                  <a16:creationId xmlns:a16="http://schemas.microsoft.com/office/drawing/2014/main" id="{091B083F-26B6-D574-256E-E15FEFC99C5C}"/>
                </a:ext>
              </a:extLst>
            </p:cNvPr>
            <p:cNvSpPr/>
            <p:nvPr/>
          </p:nvSpPr>
          <p:spPr bwMode="gray">
            <a:xfrm rot="10800000">
              <a:off x="7665099" y="1919037"/>
              <a:ext cx="1548771" cy="1489604"/>
            </a:xfrm>
            <a:prstGeom prst="arc">
              <a:avLst>
                <a:gd name="adj1" fmla="val 11324853"/>
                <a:gd name="adj2" fmla="val 20826571"/>
              </a:avLst>
            </a:prstGeom>
            <a:ln w="28575" cap="flat">
              <a:solidFill>
                <a:srgbClr val="89939C"/>
              </a:solidFill>
              <a:prstDash val="sysDash"/>
              <a:miter lim="800000"/>
              <a:headEnd type="arrow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177800" marR="0" lvl="0" indent="-177800" algn="ctr" defTabSz="71120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Char char="•"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solidFill>
                    <a:schemeClr val="bg2"/>
                  </a:solidFill>
                </a:ln>
                <a:solidFill>
                  <a:srgbClr val="A0A0A0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pic>
          <p:nvPicPr>
            <p:cNvPr id="50" name="Picture 49">
              <a:extLst>
                <a:ext uri="{FF2B5EF4-FFF2-40B4-BE49-F238E27FC236}">
                  <a16:creationId xmlns:a16="http://schemas.microsoft.com/office/drawing/2014/main" id="{4B891B11-0BA1-B33D-5E12-469547976A63}"/>
                </a:ext>
              </a:extLst>
            </p:cNvPr>
            <p:cNvPicPr>
              <a:picLocks/>
            </p:cNvPicPr>
            <p:nvPr/>
          </p:nvPicPr>
          <p:blipFill rotWithShape="1">
            <a:blip r:embed="rId2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4177212" y="1945752"/>
              <a:ext cx="1339007" cy="1339007"/>
            </a:xfrm>
            <a:prstGeom prst="ellipse">
              <a:avLst/>
            </a:prstGeom>
            <a:effectLst>
              <a:softEdge rad="152400"/>
            </a:effectLst>
          </p:spPr>
        </p:pic>
        <p:pic>
          <p:nvPicPr>
            <p:cNvPr id="51" name="Picture 50">
              <a:extLst>
                <a:ext uri="{FF2B5EF4-FFF2-40B4-BE49-F238E27FC236}">
                  <a16:creationId xmlns:a16="http://schemas.microsoft.com/office/drawing/2014/main" id="{87E0EFF9-2376-E096-37B4-3E40E70D86BF}"/>
                </a:ext>
              </a:extLst>
            </p:cNvPr>
            <p:cNvPicPr>
              <a:picLocks/>
            </p:cNvPicPr>
            <p:nvPr/>
          </p:nvPicPr>
          <p:blipFill rotWithShape="1">
            <a:blip r:embed="rId26" cstate="print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690"/>
            <a:stretch/>
          </p:blipFill>
          <p:spPr>
            <a:xfrm>
              <a:off x="5981138" y="1945752"/>
              <a:ext cx="1339007" cy="1339007"/>
            </a:xfrm>
            <a:prstGeom prst="ellipse">
              <a:avLst/>
            </a:prstGeom>
            <a:effectLst>
              <a:softEdge rad="152400"/>
            </a:effectLst>
          </p:spPr>
        </p:pic>
        <p:pic>
          <p:nvPicPr>
            <p:cNvPr id="52" name="Picture 51">
              <a:extLst>
                <a:ext uri="{FF2B5EF4-FFF2-40B4-BE49-F238E27FC236}">
                  <a16:creationId xmlns:a16="http://schemas.microsoft.com/office/drawing/2014/main" id="{309A68E3-E99D-0CD0-E083-59FC15B25B76}"/>
                </a:ext>
              </a:extLst>
            </p:cNvPr>
            <p:cNvPicPr>
              <a:picLocks/>
            </p:cNvPicPr>
            <p:nvPr/>
          </p:nvPicPr>
          <p:blipFill rotWithShape="1">
            <a:blip r:embed="rId27" cstate="email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7785064" y="1945752"/>
              <a:ext cx="1339007" cy="1339007"/>
            </a:xfrm>
            <a:prstGeom prst="ellipse">
              <a:avLst/>
            </a:prstGeom>
            <a:effectLst>
              <a:softEdge rad="152400"/>
            </a:effectLst>
          </p:spPr>
        </p:pic>
        <p:sp>
          <p:nvSpPr>
            <p:cNvPr id="53" name="Arc 52">
              <a:extLst>
                <a:ext uri="{FF2B5EF4-FFF2-40B4-BE49-F238E27FC236}">
                  <a16:creationId xmlns:a16="http://schemas.microsoft.com/office/drawing/2014/main" id="{E2588E96-E9F5-8EFB-8F33-57E757CA3893}"/>
                </a:ext>
              </a:extLst>
            </p:cNvPr>
            <p:cNvSpPr/>
            <p:nvPr/>
          </p:nvSpPr>
          <p:spPr bwMode="gray">
            <a:xfrm rot="10800000">
              <a:off x="4075389" y="1926850"/>
              <a:ext cx="1548771" cy="1489604"/>
            </a:xfrm>
            <a:prstGeom prst="arc">
              <a:avLst>
                <a:gd name="adj1" fmla="val 11324853"/>
                <a:gd name="adj2" fmla="val 20826571"/>
              </a:avLst>
            </a:prstGeom>
            <a:ln w="28575" cap="flat">
              <a:solidFill>
                <a:schemeClr val="accent1"/>
              </a:solidFill>
              <a:prstDash val="solid"/>
              <a:miter lim="800000"/>
              <a:headEnd type="arrow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177800" marR="0" lvl="0" indent="-177800" algn="ctr" defTabSz="71120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Char char="•"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sp>
        <p:nvSpPr>
          <p:cNvPr id="94" name="btfpCallout843070">
            <a:extLst>
              <a:ext uri="{FF2B5EF4-FFF2-40B4-BE49-F238E27FC236}">
                <a16:creationId xmlns:a16="http://schemas.microsoft.com/office/drawing/2014/main" id="{92D341EE-E4BA-12CF-7738-EF2B90FEA91E}"/>
              </a:ext>
            </a:extLst>
          </p:cNvPr>
          <p:cNvSpPr/>
          <p:nvPr/>
        </p:nvSpPr>
        <p:spPr bwMode="gray">
          <a:xfrm>
            <a:off x="1734147" y="2248733"/>
            <a:ext cx="1735941" cy="299442"/>
          </a:xfrm>
          <a:prstGeom prst="wedgeRectCallout">
            <a:avLst>
              <a:gd name="adj1" fmla="val 8479"/>
              <a:gd name="adj2" fmla="val 91662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indent="0">
              <a:spcBef>
                <a:spcPts val="0"/>
              </a:spcBef>
              <a:buNone/>
              <a:defRPr/>
            </a:pPr>
            <a:r>
              <a:rPr lang="en-US" sz="1000" err="1">
                <a:solidFill>
                  <a:schemeClr val="bg1"/>
                </a:solidFill>
                <a:latin typeface="Arial"/>
              </a:rPr>
              <a:t>CaC</a:t>
            </a:r>
            <a:r>
              <a:rPr kumimoji="0" lang="en-US" sz="100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</a:t>
            </a:r>
            <a:r>
              <a:rPr lang="en-US" sz="1000" baseline="-25000">
                <a:solidFill>
                  <a:schemeClr val="bg1"/>
                </a:solidFill>
                <a:latin typeface="Arial"/>
              </a:rPr>
              <a:t>3</a:t>
            </a:r>
            <a:r>
              <a:rPr kumimoji="0" lang="en-US" sz="100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+ heat = CaO + CO</a:t>
            </a:r>
            <a:r>
              <a:rPr kumimoji="0" lang="en-US" sz="1000" i="0" u="none" strike="noStrike" kern="1200" cap="none" spc="0" normalizeH="0" baseline="-2500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4" name="Arrow: Pentagon 63">
            <a:extLst>
              <a:ext uri="{FF2B5EF4-FFF2-40B4-BE49-F238E27FC236}">
                <a16:creationId xmlns:a16="http://schemas.microsoft.com/office/drawing/2014/main" id="{C14F1D1B-9119-2DF0-C409-C12BCCBC4DBC}"/>
              </a:ext>
            </a:extLst>
          </p:cNvPr>
          <p:cNvSpPr/>
          <p:nvPr/>
        </p:nvSpPr>
        <p:spPr bwMode="gray">
          <a:xfrm>
            <a:off x="4084668" y="3895832"/>
            <a:ext cx="1913159" cy="495300"/>
          </a:xfrm>
          <a:prstGeom prst="homePlate">
            <a:avLst>
              <a:gd name="adj" fmla="val 30783"/>
            </a:avLst>
          </a:prstGeom>
          <a:solidFill>
            <a:schemeClr val="accent1">
              <a:lumMod val="60000"/>
              <a:lumOff val="40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0566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tx1"/>
                </a:solidFill>
                <a:latin typeface="Arial" panose="020B0604020202020204" pitchFamily="34" charset="0"/>
              </a:rPr>
              <a:t>Melting clinker</a:t>
            </a:r>
          </a:p>
        </p:txBody>
      </p:sp>
      <p:sp>
        <p:nvSpPr>
          <p:cNvPr id="63" name="Arrow: Pentagon 62">
            <a:extLst>
              <a:ext uri="{FF2B5EF4-FFF2-40B4-BE49-F238E27FC236}">
                <a16:creationId xmlns:a16="http://schemas.microsoft.com/office/drawing/2014/main" id="{83201812-9FFC-8BDF-4AE2-8FFE08296043}"/>
              </a:ext>
            </a:extLst>
          </p:cNvPr>
          <p:cNvSpPr/>
          <p:nvPr/>
        </p:nvSpPr>
        <p:spPr bwMode="gray">
          <a:xfrm>
            <a:off x="2319929" y="3895832"/>
            <a:ext cx="1913159" cy="495300"/>
          </a:xfrm>
          <a:prstGeom prst="homePlate">
            <a:avLst>
              <a:gd name="adj" fmla="val 28860"/>
            </a:avLst>
          </a:prstGeom>
          <a:solidFill>
            <a:schemeClr val="accent1">
              <a:lumMod val="75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0566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Precalcining</a:t>
            </a:r>
          </a:p>
        </p:txBody>
      </p:sp>
      <p:sp>
        <p:nvSpPr>
          <p:cNvPr id="62" name="Arrow: Pentagon 61">
            <a:extLst>
              <a:ext uri="{FF2B5EF4-FFF2-40B4-BE49-F238E27FC236}">
                <a16:creationId xmlns:a16="http://schemas.microsoft.com/office/drawing/2014/main" id="{49C75AE9-49C3-EF79-7817-FA348C624B32}"/>
              </a:ext>
            </a:extLst>
          </p:cNvPr>
          <p:cNvSpPr/>
          <p:nvPr/>
        </p:nvSpPr>
        <p:spPr bwMode="gray">
          <a:xfrm>
            <a:off x="587067" y="3895832"/>
            <a:ext cx="1913159" cy="495300"/>
          </a:xfrm>
          <a:prstGeom prst="homePlate">
            <a:avLst>
              <a:gd name="adj" fmla="val 25014"/>
            </a:avLst>
          </a:prstGeom>
          <a:solidFill>
            <a:schemeClr val="accent1">
              <a:lumMod val="50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9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Preheat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5255E248-33B0-E1AA-8388-401239D17A64}"/>
              </a:ext>
            </a:extLst>
          </p:cNvPr>
          <p:cNvSpPr txBox="1"/>
          <p:nvPr/>
        </p:nvSpPr>
        <p:spPr bwMode="gray">
          <a:xfrm>
            <a:off x="654379" y="4389523"/>
            <a:ext cx="1845847" cy="1785104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Vertical cyclones with exhaust gases from the kiln are heated at ~900°C.</a:t>
            </a:r>
          </a:p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Raw meal of crushed limestone and other minerals go in.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67FE718E-EFF2-D4A5-76AA-6A3D19BCEC2B}"/>
              </a:ext>
            </a:extLst>
          </p:cNvPr>
          <p:cNvSpPr txBox="1"/>
          <p:nvPr/>
        </p:nvSpPr>
        <p:spPr bwMode="gray">
          <a:xfrm>
            <a:off x="2310834" y="4389523"/>
            <a:ext cx="1913159" cy="1123384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u="none" strike="noStrike">
                <a:effectLst/>
              </a:rPr>
              <a:t>Limestone is partially decomposed into lime </a:t>
            </a:r>
            <a:r>
              <a:rPr lang="en-US" sz="1100" b="0" u="none" strike="noStrike">
                <a:effectLst/>
              </a:rPr>
              <a:t>in a combustion chamber before entering the kiln.</a:t>
            </a:r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EA46EDC0-3FCD-BAC0-FF55-90D64C996C38}"/>
              </a:ext>
            </a:extLst>
          </p:cNvPr>
          <p:cNvSpPr/>
          <p:nvPr/>
        </p:nvSpPr>
        <p:spPr bwMode="gray">
          <a:xfrm>
            <a:off x="747683" y="3997112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16709B74-4D47-A94E-1424-312505E2C986}"/>
              </a:ext>
            </a:extLst>
          </p:cNvPr>
          <p:cNvSpPr/>
          <p:nvPr/>
        </p:nvSpPr>
        <p:spPr bwMode="gray">
          <a:xfrm>
            <a:off x="2591237" y="3997112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2</a:t>
            </a:r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42766120-B4A6-6518-C277-89465715CB81}"/>
              </a:ext>
            </a:extLst>
          </p:cNvPr>
          <p:cNvSpPr/>
          <p:nvPr/>
        </p:nvSpPr>
        <p:spPr bwMode="gray">
          <a:xfrm>
            <a:off x="4364240" y="3997112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3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CFE916FA-0A45-1899-72EA-4B154EDD39EA}"/>
              </a:ext>
            </a:extLst>
          </p:cNvPr>
          <p:cNvSpPr txBox="1"/>
          <p:nvPr/>
        </p:nvSpPr>
        <p:spPr bwMode="gray">
          <a:xfrm>
            <a:off x="4198098" y="4389523"/>
            <a:ext cx="1891806" cy="1446550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Precalcined meal enters the rotary kiln heated to 1,450°C with fossil fuels combustion.</a:t>
            </a:r>
          </a:p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Clinker is produced.</a:t>
            </a:r>
          </a:p>
        </p:txBody>
      </p:sp>
      <p:graphicFrame>
        <p:nvGraphicFramePr>
          <p:cNvPr id="21" name="Chart 20">
            <a:extLst>
              <a:ext uri="{FF2B5EF4-FFF2-40B4-BE49-F238E27FC236}">
                <a16:creationId xmlns:a16="http://schemas.microsoft.com/office/drawing/2014/main" id="{E2D48E42-0D7E-2A06-5C40-405D8BD5FA06}"/>
              </a:ext>
            </a:extLst>
          </p:cNvPr>
          <p:cNvGraphicFramePr/>
          <p:nvPr>
            <p:custDataLst>
              <p:tags r:id="rId4"/>
            </p:custDataLst>
            <p:extLst>
              <p:ext uri="{D42A27DB-BD31-4B8C-83A1-F6EECF244321}">
                <p14:modId xmlns:p14="http://schemas.microsoft.com/office/powerpoint/2010/main" val="486244203"/>
              </p:ext>
            </p:extLst>
          </p:nvPr>
        </p:nvGraphicFramePr>
        <p:xfrm>
          <a:off x="6959600" y="2497138"/>
          <a:ext cx="4751388" cy="12207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8"/>
          </a:graphicData>
        </a:graphic>
      </p:graphicFrame>
      <p:cxnSp>
        <p:nvCxnSpPr>
          <p:cNvPr id="142" name="Straight Connector 141">
            <a:extLst>
              <a:ext uri="{FF2B5EF4-FFF2-40B4-BE49-F238E27FC236}">
                <a16:creationId xmlns:a16="http://schemas.microsoft.com/office/drawing/2014/main" id="{9290B527-3A9E-63F4-7B32-E25E020F1E42}"/>
              </a:ext>
            </a:extLst>
          </p:cNvPr>
          <p:cNvCxnSpPr/>
          <p:nvPr>
            <p:custDataLst>
              <p:tags r:id="rId5"/>
            </p:custDataLst>
          </p:nvPr>
        </p:nvCxnSpPr>
        <p:spPr bwMode="auto">
          <a:xfrm flipV="1">
            <a:off x="7805738" y="2544763"/>
            <a:ext cx="0" cy="7620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61E2C24A-F2E3-AAC6-04CA-B8CFBEA56349}"/>
              </a:ext>
            </a:extLst>
          </p:cNvPr>
          <p:cNvCxnSpPr/>
          <p:nvPr>
            <p:custDataLst>
              <p:tags r:id="rId6"/>
            </p:custDataLst>
          </p:nvPr>
        </p:nvCxnSpPr>
        <p:spPr bwMode="auto">
          <a:xfrm>
            <a:off x="7805738" y="2544763"/>
            <a:ext cx="3057525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id="{36F220BC-7646-C316-F8B4-30952B547343}"/>
              </a:ext>
            </a:extLst>
          </p:cNvPr>
          <p:cNvCxnSpPr/>
          <p:nvPr>
            <p:custDataLst>
              <p:tags r:id="rId7"/>
            </p:custDataLst>
          </p:nvPr>
        </p:nvCxnSpPr>
        <p:spPr bwMode="auto">
          <a:xfrm>
            <a:off x="10863263" y="2544763"/>
            <a:ext cx="0" cy="35560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9" name="Straight Connector 148">
            <a:extLst>
              <a:ext uri="{FF2B5EF4-FFF2-40B4-BE49-F238E27FC236}">
                <a16:creationId xmlns:a16="http://schemas.microsoft.com/office/drawing/2014/main" id="{95C60AEB-A1AC-9E90-432A-5829AE5AA3F2}"/>
              </a:ext>
            </a:extLst>
          </p:cNvPr>
          <p:cNvCxnSpPr/>
          <p:nvPr>
            <p:custDataLst>
              <p:tags r:id="rId8"/>
            </p:custDataLst>
          </p:nvPr>
        </p:nvCxnSpPr>
        <p:spPr bwMode="auto">
          <a:xfrm flipV="1">
            <a:off x="9334500" y="2544763"/>
            <a:ext cx="0" cy="296863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1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7551738" y="3517900"/>
            <a:ext cx="5095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06B82C7-7352-49C6-9642-B6F1492BA04B}" type="datetime'''W''''''''et'' k''''''''''''i''l''''''''''''n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Wet kiln</a:t>
            </a:fld>
            <a:endParaRPr lang="en-US" sz="1100"/>
          </a:p>
        </p:txBody>
      </p:sp>
      <p:sp>
        <p:nvSpPr>
          <p:cNvPr id="11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8948738" y="3517900"/>
            <a:ext cx="7731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/>
              <a:t>Avg. dry kiln</a:t>
            </a:r>
            <a:endParaRPr lang="en-US" sz="1100"/>
          </a:p>
        </p:txBody>
      </p:sp>
      <p:sp>
        <p:nvSpPr>
          <p:cNvPr id="117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10302875" y="3517900"/>
            <a:ext cx="11223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/>
              <a:t>Optimized dry kiln</a:t>
            </a:r>
            <a:endParaRPr lang="en-US" sz="1100"/>
          </a:p>
        </p:txBody>
      </p:sp>
      <p:sp>
        <p:nvSpPr>
          <p:cNvPr id="14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8256588" y="2425700"/>
            <a:ext cx="625475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3CED005-6BDE-43E4-B89E-F22BE27DAEA4}" type="datetime'''''''-''''''''4''5''''.''2''''''''''''%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-45.2%</a:t>
            </a:fld>
            <a:endParaRPr lang="en-US" sz="1100" b="1"/>
          </a:p>
        </p:txBody>
      </p:sp>
      <p:sp>
        <p:nvSpPr>
          <p:cNvPr id="147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9785350" y="2425700"/>
            <a:ext cx="625475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C949E1D-DAF4-4A73-80C5-14FD88890AFE}" type="datetime'''''''''-''''''''''''''14''''''.''''7''%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-14.7%</a:t>
            </a:fld>
            <a:endParaRPr lang="en-US" sz="1100" b="1"/>
          </a:p>
        </p:txBody>
      </p:sp>
      <p:sp>
        <p:nvSpPr>
          <p:cNvPr id="173" name="Content Placeholder 6">
            <a:extLst>
              <a:ext uri="{FF2B5EF4-FFF2-40B4-BE49-F238E27FC236}">
                <a16:creationId xmlns:a16="http://schemas.microsoft.com/office/drawing/2014/main" id="{48F11EFA-5BA4-E4EC-BB13-D93E20506CA5}"/>
              </a:ext>
            </a:extLst>
          </p:cNvPr>
          <p:cNvSpPr txBox="1">
            <a:spLocks/>
          </p:cNvSpPr>
          <p:nvPr/>
        </p:nvSpPr>
        <p:spPr>
          <a:xfrm>
            <a:off x="6579951" y="2110054"/>
            <a:ext cx="5184076" cy="3206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 dirty="0">
                <a:solidFill>
                  <a:srgbClr val="000000"/>
                </a:solidFill>
                <a:latin typeface="Arial"/>
              </a:rPr>
              <a:t>Kilns energy efficiency, </a:t>
            </a:r>
            <a:r>
              <a:rPr lang="en-US" sz="1200" i="1" dirty="0">
                <a:solidFill>
                  <a:srgbClr val="000000"/>
                </a:solidFill>
                <a:latin typeface="Arial"/>
              </a:rPr>
              <a:t>GJ/t clinker</a:t>
            </a:r>
          </a:p>
        </p:txBody>
      </p:sp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1CCD3B60-3120-85C8-8B3A-402AFD7AC74D}"/>
              </a:ext>
            </a:extLst>
          </p:cNvPr>
          <p:cNvSpPr txBox="1">
            <a:spLocks/>
          </p:cNvSpPr>
          <p:nvPr/>
        </p:nvSpPr>
        <p:spPr>
          <a:xfrm flipH="1">
            <a:off x="6373365" y="3895832"/>
            <a:ext cx="5597249" cy="2216634"/>
          </a:xfrm>
          <a:prstGeom prst="rect">
            <a:avLst/>
          </a:prstGeom>
          <a:solidFill>
            <a:srgbClr val="E4E8EF"/>
          </a:solidFill>
          <a:ln>
            <a:noFill/>
            <a:prstDash val="solid"/>
          </a:ln>
        </p:spPr>
        <p:txBody>
          <a:bodyPr vert="horz" lIns="91440" tIns="137160" rIns="274320" bIns="13716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171450">
              <a:buFont typeface="Arial" panose="020B0604020202020204" pitchFamily="34" charset="0"/>
              <a:buNone/>
              <a:tabLst>
                <a:tab pos="514350" algn="l"/>
                <a:tab pos="628650" algn="l"/>
              </a:tabLst>
            </a:pPr>
            <a:r>
              <a:rPr lang="en-US" sz="1250" b="1" dirty="0"/>
              <a:t>Observations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lang="en-US" dirty="0"/>
              <a:t>Calcination of limestone and combustion of fuels used to bring limestone to the required temperature account for </a:t>
            </a:r>
            <a:r>
              <a:rPr lang="en-US" b="1" dirty="0"/>
              <a:t>~90% of clinked production emissions</a:t>
            </a:r>
            <a:r>
              <a:rPr lang="en-US" dirty="0"/>
              <a:t>.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lang="en-US" b="1" dirty="0"/>
              <a:t>The industry is rapidly shifting to adopt dry kilns</a:t>
            </a:r>
            <a:r>
              <a:rPr lang="en-US" dirty="0"/>
              <a:t>,</a:t>
            </a:r>
            <a:r>
              <a:rPr lang="en-US" b="1" dirty="0"/>
              <a:t> </a:t>
            </a:r>
            <a:r>
              <a:rPr lang="en-US" dirty="0"/>
              <a:t>with over 80% of global and 90% of European clinker production now using dry kilns. This shift reflects a clear willingness and capacity to change best practices to favor efficiency.</a:t>
            </a:r>
          </a:p>
          <a:p>
            <a:pPr marL="523875" lvl="1" indent="-171450">
              <a:tabLst>
                <a:tab pos="514350" algn="l"/>
                <a:tab pos="628650" algn="l"/>
              </a:tabLst>
            </a:pPr>
            <a:r>
              <a:rPr lang="en-US" dirty="0"/>
              <a:t>In dry kilns, </a:t>
            </a:r>
            <a:r>
              <a:rPr lang="en-US" dirty="0">
                <a:solidFill>
                  <a:srgbClr val="000000"/>
                </a:solidFill>
              </a:rPr>
              <a:t>raw materials are ground into a fine powder to form a raw meal; in wet kilns, raw materials are mixed with water to form a slurry.</a:t>
            </a:r>
          </a:p>
          <a:p>
            <a:pPr marL="523875" lvl="1" indent="-171450">
              <a:tabLst>
                <a:tab pos="514350" algn="l"/>
                <a:tab pos="628650" algn="l"/>
              </a:tabLst>
            </a:pPr>
            <a:r>
              <a:rPr lang="en-US" dirty="0"/>
              <a:t>The wet process is relatively </a:t>
            </a:r>
            <a:r>
              <a:rPr lang="en-US" b="1" dirty="0"/>
              <a:t>less energy efficient and more resource intensive</a:t>
            </a:r>
            <a:r>
              <a:rPr lang="en-US" dirty="0"/>
              <a:t>, with more energy required to evaporate the water in the slurry.</a:t>
            </a:r>
          </a:p>
          <a:p>
            <a:endParaRPr lang="en-US" sz="1100" dirty="0"/>
          </a:p>
        </p:txBody>
      </p:sp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52DA94C4-96E8-11EF-C30C-FC8322839AB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</a:rPr>
              <a:t>Clinker production is the first step in concrete production</a:t>
            </a:r>
            <a:r>
              <a:rPr lang="en-US" sz="1600" b="1" baseline="30000">
                <a:solidFill>
                  <a:srgbClr val="000000"/>
                </a:solidFill>
              </a:rPr>
              <a:t>1</a:t>
            </a:r>
            <a:endParaRPr lang="en-US" sz="1600" b="1">
              <a:solidFill>
                <a:srgbClr val="000000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23868442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DA59FA-3618-448E-3DED-B4C4751031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4" name="think-cell data - do not delete" hidden="1">
            <a:extLst>
              <a:ext uri="{FF2B5EF4-FFF2-40B4-BE49-F238E27FC236}">
                <a16:creationId xmlns:a16="http://schemas.microsoft.com/office/drawing/2014/main" id="{360C002D-EEFB-7A66-6287-45409FAE4CE5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9763255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1" imgW="592" imgH="591" progId="TCLayout.ActiveDocument.1">
                  <p:embed/>
                </p:oleObj>
              </mc:Choice>
              <mc:Fallback>
                <p:oleObj name="think-cell Slide" r:id="rId21" imgW="592" imgH="591" progId="TCLayout.ActiveDocument.1">
                  <p:embed/>
                  <p:pic>
                    <p:nvPicPr>
                      <p:cNvPr id="12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6B155D6-311D-D187-625C-F91F745FE42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05" name="Group 104">
            <a:extLst>
              <a:ext uri="{FF2B5EF4-FFF2-40B4-BE49-F238E27FC236}">
                <a16:creationId xmlns:a16="http://schemas.microsoft.com/office/drawing/2014/main" id="{41080979-02DF-5BF5-8F39-FB6907194C03}"/>
              </a:ext>
            </a:extLst>
          </p:cNvPr>
          <p:cNvGrpSpPr/>
          <p:nvPr/>
        </p:nvGrpSpPr>
        <p:grpSpPr>
          <a:xfrm>
            <a:off x="1643989" y="2397823"/>
            <a:ext cx="2753994" cy="1250607"/>
            <a:chOff x="1558925" y="2291496"/>
            <a:chExt cx="2753994" cy="1250607"/>
          </a:xfrm>
        </p:grpSpPr>
        <p:sp>
          <p:nvSpPr>
            <p:cNvPr id="100" name="Trapezoid 99">
              <a:extLst>
                <a:ext uri="{FF2B5EF4-FFF2-40B4-BE49-F238E27FC236}">
                  <a16:creationId xmlns:a16="http://schemas.microsoft.com/office/drawing/2014/main" id="{A0351F19-FB0B-6F4A-CF09-BD291FFF7528}"/>
                </a:ext>
              </a:extLst>
            </p:cNvPr>
            <p:cNvSpPr/>
            <p:nvPr/>
          </p:nvSpPr>
          <p:spPr bwMode="gray">
            <a:xfrm>
              <a:off x="2399845" y="2922459"/>
              <a:ext cx="321912" cy="619644"/>
            </a:xfrm>
            <a:prstGeom prst="trapezoid">
              <a:avLst/>
            </a:prstGeom>
            <a:solidFill>
              <a:schemeClr val="bg2"/>
            </a:solidFill>
            <a:ln w="9525">
              <a:solidFill>
                <a:schemeClr val="bg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01" name="Trapezoid 100">
              <a:extLst>
                <a:ext uri="{FF2B5EF4-FFF2-40B4-BE49-F238E27FC236}">
                  <a16:creationId xmlns:a16="http://schemas.microsoft.com/office/drawing/2014/main" id="{B740A470-A0AF-CCBF-93F2-70D831280B78}"/>
                </a:ext>
              </a:extLst>
            </p:cNvPr>
            <p:cNvSpPr/>
            <p:nvPr/>
          </p:nvSpPr>
          <p:spPr bwMode="gray">
            <a:xfrm>
              <a:off x="3142266" y="2922459"/>
              <a:ext cx="321912" cy="619644"/>
            </a:xfrm>
            <a:prstGeom prst="trapezoid">
              <a:avLst/>
            </a:prstGeom>
            <a:solidFill>
              <a:schemeClr val="bg2"/>
            </a:solidFill>
            <a:ln w="9525">
              <a:solidFill>
                <a:schemeClr val="bg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29323F6C-034F-FAC2-2677-2C8DC67748C3}"/>
                </a:ext>
              </a:extLst>
            </p:cNvPr>
            <p:cNvGrpSpPr/>
            <p:nvPr/>
          </p:nvGrpSpPr>
          <p:grpSpPr>
            <a:xfrm>
              <a:off x="1665503" y="2324617"/>
              <a:ext cx="2647416" cy="700915"/>
              <a:chOff x="1748421" y="2253809"/>
              <a:chExt cx="2647416" cy="700915"/>
            </a:xfrm>
          </p:grpSpPr>
          <p:sp>
            <p:nvSpPr>
              <p:cNvPr id="13" name="Rounded Rectangle 12">
                <a:extLst>
                  <a:ext uri="{FF2B5EF4-FFF2-40B4-BE49-F238E27FC236}">
                    <a16:creationId xmlns:a16="http://schemas.microsoft.com/office/drawing/2014/main" id="{8710F73F-EECF-17E1-F8D1-B473703579A6}"/>
                  </a:ext>
                </a:extLst>
              </p:cNvPr>
              <p:cNvSpPr/>
              <p:nvPr/>
            </p:nvSpPr>
            <p:spPr bwMode="gray">
              <a:xfrm rot="16643527">
                <a:off x="2789271" y="1387607"/>
                <a:ext cx="565578" cy="2444913"/>
              </a:xfrm>
              <a:prstGeom prst="roundRect">
                <a:avLst/>
              </a:prstGeom>
              <a:gradFill flip="none" rotWithShape="1">
                <a:gsLst>
                  <a:gs pos="0">
                    <a:schemeClr val="accent5">
                      <a:tint val="66000"/>
                      <a:satMod val="160000"/>
                    </a:schemeClr>
                  </a:gs>
                  <a:gs pos="50000">
                    <a:schemeClr val="accent5">
                      <a:tint val="44500"/>
                      <a:satMod val="160000"/>
                    </a:schemeClr>
                  </a:gs>
                  <a:gs pos="100000">
                    <a:schemeClr val="accent5">
                      <a:tint val="23500"/>
                      <a:satMod val="160000"/>
                    </a:schemeClr>
                  </a:gs>
                </a:gsLst>
                <a:lin ang="2700000" scaled="1"/>
                <a:tileRect/>
              </a:gradFill>
              <a:ln w="38100">
                <a:solidFill>
                  <a:schemeClr val="bg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FBABDA3A-F965-2180-CF3C-F6A5D604F84D}"/>
                  </a:ext>
                </a:extLst>
              </p:cNvPr>
              <p:cNvCxnSpPr>
                <a:cxnSpLocks/>
                <a:stCxn id="16" idx="0"/>
                <a:endCxn id="16" idx="0"/>
              </p:cNvCxnSpPr>
              <p:nvPr/>
            </p:nvCxnSpPr>
            <p:spPr bwMode="gray">
              <a:xfrm>
                <a:off x="1833161" y="2441262"/>
                <a:ext cx="0" cy="0"/>
              </a:xfrm>
              <a:prstGeom prst="line">
                <a:avLst/>
              </a:prstGeom>
              <a:ln w="9525" cap="flat">
                <a:solidFill>
                  <a:schemeClr val="tx1"/>
                </a:solidFill>
                <a:miter lim="800000"/>
                <a:tailEnd type="none" w="med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4" name="Group 33">
                <a:extLst>
                  <a:ext uri="{FF2B5EF4-FFF2-40B4-BE49-F238E27FC236}">
                    <a16:creationId xmlns:a16="http://schemas.microsoft.com/office/drawing/2014/main" id="{5DF67F1D-D5DF-80DA-8A6C-A603D041AF26}"/>
                  </a:ext>
                </a:extLst>
              </p:cNvPr>
              <p:cNvGrpSpPr/>
              <p:nvPr/>
            </p:nvGrpSpPr>
            <p:grpSpPr>
              <a:xfrm>
                <a:off x="1748421" y="2434285"/>
                <a:ext cx="133022" cy="162312"/>
                <a:chOff x="1748421" y="2434285"/>
                <a:chExt cx="133022" cy="162312"/>
              </a:xfrm>
            </p:grpSpPr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9AF9023B-B8CE-ABC2-F66E-619F24EBB16E}"/>
                    </a:ext>
                  </a:extLst>
                </p:cNvPr>
                <p:cNvSpPr/>
                <p:nvPr/>
              </p:nvSpPr>
              <p:spPr bwMode="gray">
                <a:xfrm rot="530132">
                  <a:off x="1760986" y="2440339"/>
                  <a:ext cx="120457" cy="155542"/>
                </a:xfrm>
                <a:prstGeom prst="rect">
                  <a:avLst/>
                </a:prstGeom>
                <a:gradFill flip="none" rotWithShape="1">
                  <a:gsLst>
                    <a:gs pos="0">
                      <a:schemeClr val="accent5">
                        <a:tint val="66000"/>
                        <a:satMod val="160000"/>
                      </a:schemeClr>
                    </a:gs>
                    <a:gs pos="50000">
                      <a:schemeClr val="accent5">
                        <a:tint val="44500"/>
                        <a:satMod val="160000"/>
                      </a:schemeClr>
                    </a:gs>
                    <a:gs pos="100000">
                      <a:schemeClr val="accent5">
                        <a:tint val="23500"/>
                        <a:satMod val="160000"/>
                      </a:schemeClr>
                    </a:gs>
                  </a:gsLst>
                  <a:lin ang="13500000" scaled="1"/>
                  <a:tileRect/>
                </a:gra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indent="0" algn="ctr">
                    <a:buNone/>
                  </a:pPr>
                  <a:endParaRPr lang="en-US" sz="1600">
                    <a:solidFill>
                      <a:schemeClr val="tx1"/>
                    </a:solidFill>
                  </a:endParaRPr>
                </a:p>
              </p:txBody>
            </p:sp>
            <p:cxnSp>
              <p:nvCxnSpPr>
                <p:cNvPr id="21" name="Straight Connector 20">
                  <a:extLst>
                    <a:ext uri="{FF2B5EF4-FFF2-40B4-BE49-F238E27FC236}">
                      <a16:creationId xmlns:a16="http://schemas.microsoft.com/office/drawing/2014/main" id="{19FD416E-CAF0-8245-2DF0-FDC273DFE2BD}"/>
                    </a:ext>
                  </a:extLst>
                </p:cNvPr>
                <p:cNvCxnSpPr>
                  <a:cxnSpLocks/>
                </p:cNvCxnSpPr>
                <p:nvPr/>
              </p:nvCxnSpPr>
              <p:spPr bwMode="gray">
                <a:xfrm>
                  <a:off x="1772034" y="2434285"/>
                  <a:ext cx="109194" cy="9912"/>
                </a:xfrm>
                <a:prstGeom prst="line">
                  <a:avLst/>
                </a:prstGeom>
                <a:ln w="9525" cap="flat">
                  <a:solidFill>
                    <a:schemeClr val="bg2"/>
                  </a:solidFill>
                  <a:miter lim="800000"/>
                  <a:tailEnd type="none" w="med" len="lg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" name="Straight Connector 24">
                  <a:extLst>
                    <a:ext uri="{FF2B5EF4-FFF2-40B4-BE49-F238E27FC236}">
                      <a16:creationId xmlns:a16="http://schemas.microsoft.com/office/drawing/2014/main" id="{15846BA7-82FE-014E-36BB-1D5BE7762C6B}"/>
                    </a:ext>
                  </a:extLst>
                </p:cNvPr>
                <p:cNvCxnSpPr>
                  <a:cxnSpLocks/>
                </p:cNvCxnSpPr>
                <p:nvPr/>
              </p:nvCxnSpPr>
              <p:spPr bwMode="gray">
                <a:xfrm>
                  <a:off x="1748421" y="2586685"/>
                  <a:ext cx="109194" cy="9912"/>
                </a:xfrm>
                <a:prstGeom prst="line">
                  <a:avLst/>
                </a:prstGeom>
                <a:ln w="9525" cap="flat">
                  <a:solidFill>
                    <a:schemeClr val="bg2"/>
                  </a:solidFill>
                  <a:miter lim="800000"/>
                  <a:tailEnd type="none" w="med" len="lg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" name="Group 34">
                <a:extLst>
                  <a:ext uri="{FF2B5EF4-FFF2-40B4-BE49-F238E27FC236}">
                    <a16:creationId xmlns:a16="http://schemas.microsoft.com/office/drawing/2014/main" id="{93B247AF-59A3-D927-E1C6-5ABD02CD21FC}"/>
                  </a:ext>
                </a:extLst>
              </p:cNvPr>
              <p:cNvGrpSpPr/>
              <p:nvPr/>
            </p:nvGrpSpPr>
            <p:grpSpPr>
              <a:xfrm rot="10616795">
                <a:off x="4262815" y="2594957"/>
                <a:ext cx="133022" cy="162312"/>
                <a:chOff x="1748421" y="2434285"/>
                <a:chExt cx="133022" cy="162312"/>
              </a:xfrm>
            </p:grpSpPr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604428BD-026B-4870-54DC-043238F3887D}"/>
                    </a:ext>
                  </a:extLst>
                </p:cNvPr>
                <p:cNvSpPr/>
                <p:nvPr/>
              </p:nvSpPr>
              <p:spPr bwMode="gray">
                <a:xfrm rot="530132">
                  <a:off x="1760986" y="2440339"/>
                  <a:ext cx="120457" cy="155542"/>
                </a:xfrm>
                <a:prstGeom prst="rect">
                  <a:avLst/>
                </a:prstGeom>
                <a:gradFill flip="none" rotWithShape="1">
                  <a:gsLst>
                    <a:gs pos="0">
                      <a:schemeClr val="accent5">
                        <a:tint val="66000"/>
                        <a:satMod val="160000"/>
                      </a:schemeClr>
                    </a:gs>
                    <a:gs pos="50000">
                      <a:schemeClr val="accent5">
                        <a:tint val="44500"/>
                        <a:satMod val="160000"/>
                      </a:schemeClr>
                    </a:gs>
                    <a:gs pos="100000">
                      <a:schemeClr val="accent5">
                        <a:tint val="23500"/>
                        <a:satMod val="160000"/>
                      </a:schemeClr>
                    </a:gs>
                  </a:gsLst>
                  <a:lin ang="2700000" scaled="1"/>
                  <a:tileRect/>
                </a:gra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indent="0" algn="ctr">
                    <a:buNone/>
                  </a:pPr>
                  <a:endParaRPr lang="en-US" sz="1600">
                    <a:solidFill>
                      <a:schemeClr val="tx1"/>
                    </a:solidFill>
                  </a:endParaRPr>
                </a:p>
              </p:txBody>
            </p:sp>
            <p:cxnSp>
              <p:nvCxnSpPr>
                <p:cNvPr id="37" name="Straight Connector 36">
                  <a:extLst>
                    <a:ext uri="{FF2B5EF4-FFF2-40B4-BE49-F238E27FC236}">
                      <a16:creationId xmlns:a16="http://schemas.microsoft.com/office/drawing/2014/main" id="{EF14E20F-5219-492F-2D17-3361BE775B12}"/>
                    </a:ext>
                  </a:extLst>
                </p:cNvPr>
                <p:cNvCxnSpPr>
                  <a:cxnSpLocks/>
                </p:cNvCxnSpPr>
                <p:nvPr/>
              </p:nvCxnSpPr>
              <p:spPr bwMode="gray">
                <a:xfrm>
                  <a:off x="1772034" y="2434285"/>
                  <a:ext cx="109194" cy="9912"/>
                </a:xfrm>
                <a:prstGeom prst="line">
                  <a:avLst/>
                </a:prstGeom>
                <a:ln w="9525" cap="flat">
                  <a:solidFill>
                    <a:schemeClr val="bg2"/>
                  </a:solidFill>
                  <a:miter lim="800000"/>
                  <a:tailEnd type="none" w="med" len="lg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Straight Connector 37">
                  <a:extLst>
                    <a:ext uri="{FF2B5EF4-FFF2-40B4-BE49-F238E27FC236}">
                      <a16:creationId xmlns:a16="http://schemas.microsoft.com/office/drawing/2014/main" id="{6F411064-9FA9-D549-7BB7-F1E773789CAC}"/>
                    </a:ext>
                  </a:extLst>
                </p:cNvPr>
                <p:cNvCxnSpPr>
                  <a:cxnSpLocks/>
                </p:cNvCxnSpPr>
                <p:nvPr/>
              </p:nvCxnSpPr>
              <p:spPr bwMode="gray">
                <a:xfrm>
                  <a:off x="1748421" y="2586685"/>
                  <a:ext cx="109194" cy="9912"/>
                </a:xfrm>
                <a:prstGeom prst="line">
                  <a:avLst/>
                </a:prstGeom>
                <a:ln w="9525" cap="flat">
                  <a:solidFill>
                    <a:schemeClr val="bg2"/>
                  </a:solidFill>
                  <a:miter lim="800000"/>
                  <a:tailEnd type="none" w="med" len="lg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2B56D003-61AB-362C-757E-05342E33D5DB}"/>
                  </a:ext>
                </a:extLst>
              </p:cNvPr>
              <p:cNvSpPr/>
              <p:nvPr/>
            </p:nvSpPr>
            <p:spPr bwMode="gray">
              <a:xfrm rot="422103">
                <a:off x="1860829" y="2253809"/>
                <a:ext cx="72981" cy="8610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5">
                      <a:tint val="66000"/>
                      <a:satMod val="160000"/>
                    </a:schemeClr>
                  </a:gs>
                  <a:gs pos="50000">
                    <a:schemeClr val="accent5">
                      <a:tint val="44500"/>
                      <a:satMod val="160000"/>
                    </a:schemeClr>
                  </a:gs>
                  <a:gs pos="100000">
                    <a:schemeClr val="accent5">
                      <a:tint val="23500"/>
                      <a:satMod val="160000"/>
                    </a:schemeClr>
                  </a:gs>
                </a:gsLst>
                <a:lin ang="13500000" scaled="1"/>
                <a:tileRect/>
              </a:gra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AAE4BEB2-2DCF-EE67-C4CA-5E039010AD62}"/>
                  </a:ext>
                </a:extLst>
              </p:cNvPr>
              <p:cNvSpPr/>
              <p:nvPr/>
            </p:nvSpPr>
            <p:spPr bwMode="gray">
              <a:xfrm rot="422103">
                <a:off x="4212989" y="2868624"/>
                <a:ext cx="72981" cy="8610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5">
                      <a:tint val="66000"/>
                      <a:satMod val="160000"/>
                    </a:schemeClr>
                  </a:gs>
                  <a:gs pos="50000">
                    <a:schemeClr val="accent5">
                      <a:tint val="44500"/>
                      <a:satMod val="160000"/>
                    </a:schemeClr>
                  </a:gs>
                  <a:gs pos="100000">
                    <a:schemeClr val="accent5">
                      <a:tint val="23500"/>
                      <a:satMod val="160000"/>
                    </a:schemeClr>
                  </a:gs>
                </a:gsLst>
                <a:path path="circle">
                  <a:fillToRect l="100000" b="100000"/>
                </a:path>
                <a:tileRect t="-100000" r="-100000"/>
              </a:gra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</p:grpSp>
        <p:cxnSp>
          <p:nvCxnSpPr>
            <p:cNvPr id="51" name="Curved Connector 50">
              <a:extLst>
                <a:ext uri="{FF2B5EF4-FFF2-40B4-BE49-F238E27FC236}">
                  <a16:creationId xmlns:a16="http://schemas.microsoft.com/office/drawing/2014/main" id="{A4D64F4E-4314-50FA-189C-AA48AFA4F278}"/>
                </a:ext>
              </a:extLst>
            </p:cNvPr>
            <p:cNvCxnSpPr>
              <a:cxnSpLocks/>
            </p:cNvCxnSpPr>
            <p:nvPr/>
          </p:nvCxnSpPr>
          <p:spPr bwMode="gray">
            <a:xfrm rot="16200000" flipH="1">
              <a:off x="3615784" y="2467336"/>
              <a:ext cx="304745" cy="289801"/>
            </a:xfrm>
            <a:prstGeom prst="curvedConnector3">
              <a:avLst>
                <a:gd name="adj1" fmla="val -78192"/>
              </a:avLst>
            </a:prstGeom>
            <a:ln w="9525" cap="flat">
              <a:solidFill>
                <a:schemeClr val="bg2">
                  <a:lumMod val="60000"/>
                  <a:lumOff val="40000"/>
                </a:schemeClr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Curved Connector 56">
              <a:extLst>
                <a:ext uri="{FF2B5EF4-FFF2-40B4-BE49-F238E27FC236}">
                  <a16:creationId xmlns:a16="http://schemas.microsoft.com/office/drawing/2014/main" id="{F1091B68-EE29-D73A-8144-131E19DD13D7}"/>
                </a:ext>
              </a:extLst>
            </p:cNvPr>
            <p:cNvCxnSpPr>
              <a:cxnSpLocks/>
            </p:cNvCxnSpPr>
            <p:nvPr/>
          </p:nvCxnSpPr>
          <p:spPr bwMode="gray">
            <a:xfrm rot="16200000" flipH="1">
              <a:off x="3026418" y="2395684"/>
              <a:ext cx="304745" cy="289801"/>
            </a:xfrm>
            <a:prstGeom prst="curvedConnector3">
              <a:avLst>
                <a:gd name="adj1" fmla="val -78192"/>
              </a:avLst>
            </a:prstGeom>
            <a:ln w="9525" cap="flat">
              <a:solidFill>
                <a:schemeClr val="bg2">
                  <a:lumMod val="60000"/>
                  <a:lumOff val="40000"/>
                </a:schemeClr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urved Connector 57">
              <a:extLst>
                <a:ext uri="{FF2B5EF4-FFF2-40B4-BE49-F238E27FC236}">
                  <a16:creationId xmlns:a16="http://schemas.microsoft.com/office/drawing/2014/main" id="{4DD5A250-820A-A804-3AA7-767CC654489A}"/>
                </a:ext>
              </a:extLst>
            </p:cNvPr>
            <p:cNvCxnSpPr>
              <a:cxnSpLocks/>
            </p:cNvCxnSpPr>
            <p:nvPr/>
          </p:nvCxnSpPr>
          <p:spPr bwMode="gray">
            <a:xfrm rot="16200000" flipH="1">
              <a:off x="2292152" y="2298968"/>
              <a:ext cx="304745" cy="289801"/>
            </a:xfrm>
            <a:prstGeom prst="curvedConnector3">
              <a:avLst>
                <a:gd name="adj1" fmla="val -78192"/>
              </a:avLst>
            </a:prstGeom>
            <a:ln w="9525" cap="flat">
              <a:solidFill>
                <a:schemeClr val="bg2">
                  <a:lumMod val="60000"/>
                  <a:lumOff val="40000"/>
                </a:schemeClr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8A0D1D08-F1AF-A10A-5594-078022402177}"/>
                </a:ext>
              </a:extLst>
            </p:cNvPr>
            <p:cNvSpPr/>
            <p:nvPr/>
          </p:nvSpPr>
          <p:spPr bwMode="gray">
            <a:xfrm>
              <a:off x="1782645" y="2691297"/>
              <a:ext cx="56173" cy="79375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AD74620C-E7FA-D041-A116-56B20EEB4B24}"/>
                </a:ext>
              </a:extLst>
            </p:cNvPr>
            <p:cNvSpPr/>
            <p:nvPr/>
          </p:nvSpPr>
          <p:spPr bwMode="gray">
            <a:xfrm>
              <a:off x="1841424" y="2678053"/>
              <a:ext cx="45719" cy="63841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B09AF1FE-C44F-2DC1-F8B1-1E0E8350D7A7}"/>
                </a:ext>
              </a:extLst>
            </p:cNvPr>
            <p:cNvSpPr/>
            <p:nvPr/>
          </p:nvSpPr>
          <p:spPr bwMode="gray">
            <a:xfrm>
              <a:off x="1776167" y="2631024"/>
              <a:ext cx="45719" cy="45719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857839BA-D002-65DC-CFC6-6B3EA5927428}"/>
                </a:ext>
              </a:extLst>
            </p:cNvPr>
            <p:cNvSpPr/>
            <p:nvPr/>
          </p:nvSpPr>
          <p:spPr bwMode="gray">
            <a:xfrm>
              <a:off x="1862720" y="2730984"/>
              <a:ext cx="56173" cy="79375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013F02F2-0435-5495-4118-723F87BA535D}"/>
                </a:ext>
              </a:extLst>
            </p:cNvPr>
            <p:cNvSpPr/>
            <p:nvPr/>
          </p:nvSpPr>
          <p:spPr bwMode="gray">
            <a:xfrm>
              <a:off x="1939131" y="2730984"/>
              <a:ext cx="56173" cy="79375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4E49F877-5E39-C4BF-AB13-AE5F72CD665F}"/>
                </a:ext>
              </a:extLst>
            </p:cNvPr>
            <p:cNvSpPr/>
            <p:nvPr/>
          </p:nvSpPr>
          <p:spPr bwMode="gray">
            <a:xfrm>
              <a:off x="1814395" y="2722810"/>
              <a:ext cx="56173" cy="79375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1CB405C2-4276-D6A3-D69E-00ACA517F556}"/>
                </a:ext>
              </a:extLst>
            </p:cNvPr>
            <p:cNvSpPr/>
            <p:nvPr/>
          </p:nvSpPr>
          <p:spPr bwMode="gray">
            <a:xfrm>
              <a:off x="1692333" y="2570967"/>
              <a:ext cx="45719" cy="50547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D8190F1D-D034-49B4-1BF8-27E5BC2DF132}"/>
                </a:ext>
              </a:extLst>
            </p:cNvPr>
            <p:cNvSpPr/>
            <p:nvPr/>
          </p:nvSpPr>
          <p:spPr bwMode="gray">
            <a:xfrm>
              <a:off x="1756629" y="2570967"/>
              <a:ext cx="45719" cy="50547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DFE8BCCE-8954-7A40-56A0-2D2601317F05}"/>
                </a:ext>
              </a:extLst>
            </p:cNvPr>
            <p:cNvSpPr/>
            <p:nvPr/>
          </p:nvSpPr>
          <p:spPr bwMode="gray">
            <a:xfrm>
              <a:off x="1558925" y="2451100"/>
              <a:ext cx="0" cy="0"/>
            </a:xfrm>
            <a:custGeom>
              <a:avLst/>
              <a:gdLst>
                <a:gd name="connsiteX0" fmla="*/ 0 w 0"/>
                <a:gd name="connsiteY0" fmla="*/ 0 h 0"/>
                <a:gd name="connsiteX1" fmla="*/ 0 w 0"/>
                <a:gd name="connsiteY1" fmla="*/ 0 h 0"/>
                <a:gd name="connsiteX2" fmla="*/ 0 w 0"/>
                <a:gd name="connsiteY2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404C76DD-3B2A-6E37-661B-3DEC2A7AD45F}"/>
                </a:ext>
              </a:extLst>
            </p:cNvPr>
            <p:cNvSpPr/>
            <p:nvPr/>
          </p:nvSpPr>
          <p:spPr bwMode="gray">
            <a:xfrm flipV="1">
              <a:off x="1642459" y="2602960"/>
              <a:ext cx="45719" cy="45719"/>
            </a:xfrm>
            <a:custGeom>
              <a:avLst/>
              <a:gdLst>
                <a:gd name="connsiteX0" fmla="*/ 0 w 31750"/>
                <a:gd name="connsiteY0" fmla="*/ 9679 h 32362"/>
                <a:gd name="connsiteX1" fmla="*/ 0 w 31750"/>
                <a:gd name="connsiteY1" fmla="*/ 9679 h 32362"/>
                <a:gd name="connsiteX2" fmla="*/ 15875 w 31750"/>
                <a:gd name="connsiteY2" fmla="*/ 31904 h 32362"/>
                <a:gd name="connsiteX3" fmla="*/ 25400 w 31750"/>
                <a:gd name="connsiteY3" fmla="*/ 25554 h 32362"/>
                <a:gd name="connsiteX4" fmla="*/ 31750 w 31750"/>
                <a:gd name="connsiteY4" fmla="*/ 6504 h 32362"/>
                <a:gd name="connsiteX5" fmla="*/ 22225 w 31750"/>
                <a:gd name="connsiteY5" fmla="*/ 154 h 32362"/>
                <a:gd name="connsiteX6" fmla="*/ 0 w 31750"/>
                <a:gd name="connsiteY6" fmla="*/ 9679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50" h="32362">
                  <a:moveTo>
                    <a:pt x="0" y="9679"/>
                  </a:moveTo>
                  <a:lnTo>
                    <a:pt x="0" y="9679"/>
                  </a:lnTo>
                  <a:cubicBezTo>
                    <a:pt x="5292" y="17087"/>
                    <a:pt x="8155" y="27079"/>
                    <a:pt x="15875" y="31904"/>
                  </a:cubicBezTo>
                  <a:cubicBezTo>
                    <a:pt x="19111" y="33926"/>
                    <a:pt x="23378" y="28790"/>
                    <a:pt x="25400" y="25554"/>
                  </a:cubicBezTo>
                  <a:cubicBezTo>
                    <a:pt x="28948" y="19878"/>
                    <a:pt x="31750" y="6504"/>
                    <a:pt x="31750" y="6504"/>
                  </a:cubicBezTo>
                  <a:cubicBezTo>
                    <a:pt x="28575" y="4387"/>
                    <a:pt x="26003" y="694"/>
                    <a:pt x="22225" y="154"/>
                  </a:cubicBezTo>
                  <a:cubicBezTo>
                    <a:pt x="11985" y="-1309"/>
                    <a:pt x="3704" y="8092"/>
                    <a:pt x="0" y="9679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45A6C32E-3507-E52A-524E-250051D64F81}"/>
                </a:ext>
              </a:extLst>
            </p:cNvPr>
            <p:cNvSpPr/>
            <p:nvPr/>
          </p:nvSpPr>
          <p:spPr bwMode="gray">
            <a:xfrm flipH="1">
              <a:off x="1720206" y="2619483"/>
              <a:ext cx="45719" cy="45719"/>
            </a:xfrm>
            <a:custGeom>
              <a:avLst/>
              <a:gdLst>
                <a:gd name="connsiteX0" fmla="*/ 0 w 31750"/>
                <a:gd name="connsiteY0" fmla="*/ 9679 h 32362"/>
                <a:gd name="connsiteX1" fmla="*/ 0 w 31750"/>
                <a:gd name="connsiteY1" fmla="*/ 9679 h 32362"/>
                <a:gd name="connsiteX2" fmla="*/ 15875 w 31750"/>
                <a:gd name="connsiteY2" fmla="*/ 31904 h 32362"/>
                <a:gd name="connsiteX3" fmla="*/ 25400 w 31750"/>
                <a:gd name="connsiteY3" fmla="*/ 25554 h 32362"/>
                <a:gd name="connsiteX4" fmla="*/ 31750 w 31750"/>
                <a:gd name="connsiteY4" fmla="*/ 6504 h 32362"/>
                <a:gd name="connsiteX5" fmla="*/ 22225 w 31750"/>
                <a:gd name="connsiteY5" fmla="*/ 154 h 32362"/>
                <a:gd name="connsiteX6" fmla="*/ 0 w 31750"/>
                <a:gd name="connsiteY6" fmla="*/ 9679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50" h="32362">
                  <a:moveTo>
                    <a:pt x="0" y="9679"/>
                  </a:moveTo>
                  <a:lnTo>
                    <a:pt x="0" y="9679"/>
                  </a:lnTo>
                  <a:cubicBezTo>
                    <a:pt x="5292" y="17087"/>
                    <a:pt x="8155" y="27079"/>
                    <a:pt x="15875" y="31904"/>
                  </a:cubicBezTo>
                  <a:cubicBezTo>
                    <a:pt x="19111" y="33926"/>
                    <a:pt x="23378" y="28790"/>
                    <a:pt x="25400" y="25554"/>
                  </a:cubicBezTo>
                  <a:cubicBezTo>
                    <a:pt x="28948" y="19878"/>
                    <a:pt x="31750" y="6504"/>
                    <a:pt x="31750" y="6504"/>
                  </a:cubicBezTo>
                  <a:cubicBezTo>
                    <a:pt x="28575" y="4387"/>
                    <a:pt x="26003" y="694"/>
                    <a:pt x="22225" y="154"/>
                  </a:cubicBezTo>
                  <a:cubicBezTo>
                    <a:pt x="11985" y="-1309"/>
                    <a:pt x="3704" y="8092"/>
                    <a:pt x="0" y="9679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A924D703-EA86-1D37-0378-1CC2782CBFC0}"/>
                </a:ext>
              </a:extLst>
            </p:cNvPr>
            <p:cNvSpPr/>
            <p:nvPr/>
          </p:nvSpPr>
          <p:spPr bwMode="gray">
            <a:xfrm>
              <a:off x="1959429" y="2767919"/>
              <a:ext cx="2182861" cy="310634"/>
            </a:xfrm>
            <a:custGeom>
              <a:avLst/>
              <a:gdLst>
                <a:gd name="connsiteX0" fmla="*/ 0 w 2182861"/>
                <a:gd name="connsiteY0" fmla="*/ 46916 h 343928"/>
                <a:gd name="connsiteX1" fmla="*/ 0 w 2182861"/>
                <a:gd name="connsiteY1" fmla="*/ 46916 h 343928"/>
                <a:gd name="connsiteX2" fmla="*/ 12641 w 2182861"/>
                <a:gd name="connsiteY2" fmla="*/ 13205 h 343928"/>
                <a:gd name="connsiteX3" fmla="*/ 16855 w 2182861"/>
                <a:gd name="connsiteY3" fmla="*/ 564 h 343928"/>
                <a:gd name="connsiteX4" fmla="*/ 37924 w 2182861"/>
                <a:gd name="connsiteY4" fmla="*/ 4778 h 343928"/>
                <a:gd name="connsiteX5" fmla="*/ 63207 w 2182861"/>
                <a:gd name="connsiteY5" fmla="*/ 8992 h 343928"/>
                <a:gd name="connsiteX6" fmla="*/ 88490 w 2182861"/>
                <a:gd name="connsiteY6" fmla="*/ 17419 h 343928"/>
                <a:gd name="connsiteX7" fmla="*/ 143270 w 2182861"/>
                <a:gd name="connsiteY7" fmla="*/ 25847 h 343928"/>
                <a:gd name="connsiteX8" fmla="*/ 189622 w 2182861"/>
                <a:gd name="connsiteY8" fmla="*/ 30061 h 343928"/>
                <a:gd name="connsiteX9" fmla="*/ 227546 w 2182861"/>
                <a:gd name="connsiteY9" fmla="*/ 38488 h 343928"/>
                <a:gd name="connsiteX10" fmla="*/ 252829 w 2182861"/>
                <a:gd name="connsiteY10" fmla="*/ 42702 h 343928"/>
                <a:gd name="connsiteX11" fmla="*/ 265471 w 2182861"/>
                <a:gd name="connsiteY11" fmla="*/ 46916 h 343928"/>
                <a:gd name="connsiteX12" fmla="*/ 307609 w 2182861"/>
                <a:gd name="connsiteY12" fmla="*/ 55344 h 343928"/>
                <a:gd name="connsiteX13" fmla="*/ 341319 w 2182861"/>
                <a:gd name="connsiteY13" fmla="*/ 63771 h 343928"/>
                <a:gd name="connsiteX14" fmla="*/ 358175 w 2182861"/>
                <a:gd name="connsiteY14" fmla="*/ 67985 h 343928"/>
                <a:gd name="connsiteX15" fmla="*/ 766916 w 2182861"/>
                <a:gd name="connsiteY15" fmla="*/ 72199 h 343928"/>
                <a:gd name="connsiteX16" fmla="*/ 834337 w 2182861"/>
                <a:gd name="connsiteY16" fmla="*/ 93268 h 343928"/>
                <a:gd name="connsiteX17" fmla="*/ 914400 w 2182861"/>
                <a:gd name="connsiteY17" fmla="*/ 122765 h 343928"/>
                <a:gd name="connsiteX18" fmla="*/ 952324 w 2182861"/>
                <a:gd name="connsiteY18" fmla="*/ 143834 h 343928"/>
                <a:gd name="connsiteX19" fmla="*/ 986035 w 2182861"/>
                <a:gd name="connsiteY19" fmla="*/ 160689 h 343928"/>
                <a:gd name="connsiteX20" fmla="*/ 1007104 w 2182861"/>
                <a:gd name="connsiteY20" fmla="*/ 173331 h 343928"/>
                <a:gd name="connsiteX21" fmla="*/ 1036600 w 2182861"/>
                <a:gd name="connsiteY21" fmla="*/ 185972 h 343928"/>
                <a:gd name="connsiteX22" fmla="*/ 1053456 w 2182861"/>
                <a:gd name="connsiteY22" fmla="*/ 190186 h 343928"/>
                <a:gd name="connsiteX23" fmla="*/ 1512763 w 2182861"/>
                <a:gd name="connsiteY23" fmla="*/ 198614 h 343928"/>
                <a:gd name="connsiteX24" fmla="*/ 1542259 w 2182861"/>
                <a:gd name="connsiteY24" fmla="*/ 202828 h 343928"/>
                <a:gd name="connsiteX25" fmla="*/ 1571756 w 2182861"/>
                <a:gd name="connsiteY25" fmla="*/ 211255 h 343928"/>
                <a:gd name="connsiteX26" fmla="*/ 1597039 w 2182861"/>
                <a:gd name="connsiteY26" fmla="*/ 215469 h 343928"/>
                <a:gd name="connsiteX27" fmla="*/ 1609681 w 2182861"/>
                <a:gd name="connsiteY27" fmla="*/ 219683 h 343928"/>
                <a:gd name="connsiteX28" fmla="*/ 1630750 w 2182861"/>
                <a:gd name="connsiteY28" fmla="*/ 223897 h 343928"/>
                <a:gd name="connsiteX29" fmla="*/ 1660247 w 2182861"/>
                <a:gd name="connsiteY29" fmla="*/ 232324 h 343928"/>
                <a:gd name="connsiteX30" fmla="*/ 1752951 w 2182861"/>
                <a:gd name="connsiteY30" fmla="*/ 236538 h 343928"/>
                <a:gd name="connsiteX31" fmla="*/ 1883579 w 2182861"/>
                <a:gd name="connsiteY31" fmla="*/ 244966 h 343928"/>
                <a:gd name="connsiteX32" fmla="*/ 1929931 w 2182861"/>
                <a:gd name="connsiteY32" fmla="*/ 249180 h 343928"/>
                <a:gd name="connsiteX33" fmla="*/ 1984711 w 2182861"/>
                <a:gd name="connsiteY33" fmla="*/ 257607 h 343928"/>
                <a:gd name="connsiteX34" fmla="*/ 2001566 w 2182861"/>
                <a:gd name="connsiteY34" fmla="*/ 261821 h 343928"/>
                <a:gd name="connsiteX35" fmla="*/ 2026849 w 2182861"/>
                <a:gd name="connsiteY35" fmla="*/ 278676 h 343928"/>
                <a:gd name="connsiteX36" fmla="*/ 2039491 w 2182861"/>
                <a:gd name="connsiteY36" fmla="*/ 287104 h 343928"/>
                <a:gd name="connsiteX37" fmla="*/ 2174333 w 2182861"/>
                <a:gd name="connsiteY37" fmla="*/ 299746 h 343928"/>
                <a:gd name="connsiteX38" fmla="*/ 2182761 w 2182861"/>
                <a:gd name="connsiteY38" fmla="*/ 312387 h 343928"/>
                <a:gd name="connsiteX39" fmla="*/ 2170119 w 2182861"/>
                <a:gd name="connsiteY39" fmla="*/ 320815 h 343928"/>
                <a:gd name="connsiteX40" fmla="*/ 2123767 w 2182861"/>
                <a:gd name="connsiteY40" fmla="*/ 329242 h 343928"/>
                <a:gd name="connsiteX41" fmla="*/ 2098484 w 2182861"/>
                <a:gd name="connsiteY41" fmla="*/ 333456 h 343928"/>
                <a:gd name="connsiteX42" fmla="*/ 2085843 w 2182861"/>
                <a:gd name="connsiteY42" fmla="*/ 337670 h 343928"/>
                <a:gd name="connsiteX43" fmla="*/ 1904648 w 2182861"/>
                <a:gd name="connsiteY43" fmla="*/ 337670 h 343928"/>
                <a:gd name="connsiteX44" fmla="*/ 1833013 w 2182861"/>
                <a:gd name="connsiteY44" fmla="*/ 329242 h 343928"/>
                <a:gd name="connsiteX45" fmla="*/ 1761378 w 2182861"/>
                <a:gd name="connsiteY45" fmla="*/ 320815 h 343928"/>
                <a:gd name="connsiteX46" fmla="*/ 1715026 w 2182861"/>
                <a:gd name="connsiteY46" fmla="*/ 312387 h 343928"/>
                <a:gd name="connsiteX47" fmla="*/ 1681316 w 2182861"/>
                <a:gd name="connsiteY47" fmla="*/ 299746 h 343928"/>
                <a:gd name="connsiteX48" fmla="*/ 1639177 w 2182861"/>
                <a:gd name="connsiteY48" fmla="*/ 287104 h 343928"/>
                <a:gd name="connsiteX49" fmla="*/ 1601253 w 2182861"/>
                <a:gd name="connsiteY49" fmla="*/ 282890 h 343928"/>
                <a:gd name="connsiteX50" fmla="*/ 1500121 w 2182861"/>
                <a:gd name="connsiteY50" fmla="*/ 274463 h 343928"/>
                <a:gd name="connsiteX51" fmla="*/ 1428486 w 2182861"/>
                <a:gd name="connsiteY51" fmla="*/ 261821 h 343928"/>
                <a:gd name="connsiteX52" fmla="*/ 1344210 w 2182861"/>
                <a:gd name="connsiteY52" fmla="*/ 244966 h 343928"/>
                <a:gd name="connsiteX53" fmla="*/ 1264147 w 2182861"/>
                <a:gd name="connsiteY53" fmla="*/ 232324 h 343928"/>
                <a:gd name="connsiteX54" fmla="*/ 1141946 w 2182861"/>
                <a:gd name="connsiteY54" fmla="*/ 211255 h 343928"/>
                <a:gd name="connsiteX55" fmla="*/ 1108236 w 2182861"/>
                <a:gd name="connsiteY55" fmla="*/ 207041 h 343928"/>
                <a:gd name="connsiteX56" fmla="*/ 1028173 w 2182861"/>
                <a:gd name="connsiteY56" fmla="*/ 202828 h 343928"/>
                <a:gd name="connsiteX57" fmla="*/ 956538 w 2182861"/>
                <a:gd name="connsiteY57" fmla="*/ 194400 h 343928"/>
                <a:gd name="connsiteX58" fmla="*/ 918613 w 2182861"/>
                <a:gd name="connsiteY58" fmla="*/ 190186 h 343928"/>
                <a:gd name="connsiteX59" fmla="*/ 876475 w 2182861"/>
                <a:gd name="connsiteY59" fmla="*/ 181758 h 343928"/>
                <a:gd name="connsiteX60" fmla="*/ 691067 w 2182861"/>
                <a:gd name="connsiteY60" fmla="*/ 169117 h 343928"/>
                <a:gd name="connsiteX61" fmla="*/ 653142 w 2182861"/>
                <a:gd name="connsiteY61" fmla="*/ 164903 h 343928"/>
                <a:gd name="connsiteX62" fmla="*/ 619432 w 2182861"/>
                <a:gd name="connsiteY62" fmla="*/ 160689 h 343928"/>
                <a:gd name="connsiteX63" fmla="*/ 552011 w 2182861"/>
                <a:gd name="connsiteY63" fmla="*/ 152262 h 343928"/>
                <a:gd name="connsiteX64" fmla="*/ 539369 w 2182861"/>
                <a:gd name="connsiteY64" fmla="*/ 148048 h 343928"/>
                <a:gd name="connsiteX65" fmla="*/ 438237 w 2182861"/>
                <a:gd name="connsiteY65" fmla="*/ 139620 h 343928"/>
                <a:gd name="connsiteX66" fmla="*/ 332892 w 2182861"/>
                <a:gd name="connsiteY66" fmla="*/ 131193 h 343928"/>
                <a:gd name="connsiteX67" fmla="*/ 244401 w 2182861"/>
                <a:gd name="connsiteY67" fmla="*/ 122765 h 343928"/>
                <a:gd name="connsiteX68" fmla="*/ 210691 w 2182861"/>
                <a:gd name="connsiteY68" fmla="*/ 114337 h 343928"/>
                <a:gd name="connsiteX69" fmla="*/ 193836 w 2182861"/>
                <a:gd name="connsiteY69" fmla="*/ 110123 h 343928"/>
                <a:gd name="connsiteX70" fmla="*/ 151697 w 2182861"/>
                <a:gd name="connsiteY70" fmla="*/ 105910 h 343928"/>
                <a:gd name="connsiteX71" fmla="*/ 134842 w 2182861"/>
                <a:gd name="connsiteY71" fmla="*/ 101696 h 343928"/>
                <a:gd name="connsiteX72" fmla="*/ 80062 w 2182861"/>
                <a:gd name="connsiteY72" fmla="*/ 93268 h 343928"/>
                <a:gd name="connsiteX73" fmla="*/ 58993 w 2182861"/>
                <a:gd name="connsiteY73" fmla="*/ 89054 h 343928"/>
                <a:gd name="connsiteX74" fmla="*/ 33710 w 2182861"/>
                <a:gd name="connsiteY74" fmla="*/ 80627 h 343928"/>
                <a:gd name="connsiteX75" fmla="*/ 21069 w 2182861"/>
                <a:gd name="connsiteY75" fmla="*/ 72199 h 343928"/>
                <a:gd name="connsiteX76" fmla="*/ 8427 w 2182861"/>
                <a:gd name="connsiteY76" fmla="*/ 67985 h 343928"/>
                <a:gd name="connsiteX77" fmla="*/ 0 w 2182861"/>
                <a:gd name="connsiteY77" fmla="*/ 46916 h 34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182861" h="343928">
                  <a:moveTo>
                    <a:pt x="0" y="46916"/>
                  </a:moveTo>
                  <a:lnTo>
                    <a:pt x="0" y="46916"/>
                  </a:lnTo>
                  <a:cubicBezTo>
                    <a:pt x="4214" y="35679"/>
                    <a:pt x="8540" y="24484"/>
                    <a:pt x="12641" y="13205"/>
                  </a:cubicBezTo>
                  <a:cubicBezTo>
                    <a:pt x="14159" y="9031"/>
                    <a:pt x="12641" y="1968"/>
                    <a:pt x="16855" y="564"/>
                  </a:cubicBezTo>
                  <a:cubicBezTo>
                    <a:pt x="23650" y="-1701"/>
                    <a:pt x="30877" y="3497"/>
                    <a:pt x="37924" y="4778"/>
                  </a:cubicBezTo>
                  <a:cubicBezTo>
                    <a:pt x="46330" y="6306"/>
                    <a:pt x="54918" y="6920"/>
                    <a:pt x="63207" y="8992"/>
                  </a:cubicBezTo>
                  <a:cubicBezTo>
                    <a:pt x="71825" y="11146"/>
                    <a:pt x="79727" y="15959"/>
                    <a:pt x="88490" y="17419"/>
                  </a:cubicBezTo>
                  <a:cubicBezTo>
                    <a:pt x="104913" y="20156"/>
                    <a:pt x="127003" y="24039"/>
                    <a:pt x="143270" y="25847"/>
                  </a:cubicBezTo>
                  <a:cubicBezTo>
                    <a:pt x="158689" y="27560"/>
                    <a:pt x="174171" y="28656"/>
                    <a:pt x="189622" y="30061"/>
                  </a:cubicBezTo>
                  <a:cubicBezTo>
                    <a:pt x="207668" y="34573"/>
                    <a:pt x="207918" y="34920"/>
                    <a:pt x="227546" y="38488"/>
                  </a:cubicBezTo>
                  <a:cubicBezTo>
                    <a:pt x="235952" y="40016"/>
                    <a:pt x="244489" y="40849"/>
                    <a:pt x="252829" y="42702"/>
                  </a:cubicBezTo>
                  <a:cubicBezTo>
                    <a:pt x="257165" y="43666"/>
                    <a:pt x="261143" y="45917"/>
                    <a:pt x="265471" y="46916"/>
                  </a:cubicBezTo>
                  <a:cubicBezTo>
                    <a:pt x="279428" y="50137"/>
                    <a:pt x="293712" y="51870"/>
                    <a:pt x="307609" y="55344"/>
                  </a:cubicBezTo>
                  <a:lnTo>
                    <a:pt x="341319" y="63771"/>
                  </a:lnTo>
                  <a:cubicBezTo>
                    <a:pt x="346938" y="65176"/>
                    <a:pt x="352384" y="67925"/>
                    <a:pt x="358175" y="67985"/>
                  </a:cubicBezTo>
                  <a:lnTo>
                    <a:pt x="766916" y="72199"/>
                  </a:lnTo>
                  <a:cubicBezTo>
                    <a:pt x="821477" y="85840"/>
                    <a:pt x="780240" y="74175"/>
                    <a:pt x="834337" y="93268"/>
                  </a:cubicBezTo>
                  <a:cubicBezTo>
                    <a:pt x="865790" y="104369"/>
                    <a:pt x="883530" y="108142"/>
                    <a:pt x="914400" y="122765"/>
                  </a:cubicBezTo>
                  <a:cubicBezTo>
                    <a:pt x="927469" y="128956"/>
                    <a:pt x="939543" y="137068"/>
                    <a:pt x="952324" y="143834"/>
                  </a:cubicBezTo>
                  <a:cubicBezTo>
                    <a:pt x="963427" y="149712"/>
                    <a:pt x="974973" y="154733"/>
                    <a:pt x="986035" y="160689"/>
                  </a:cubicBezTo>
                  <a:cubicBezTo>
                    <a:pt x="993246" y="164572"/>
                    <a:pt x="999944" y="169353"/>
                    <a:pt x="1007104" y="173331"/>
                  </a:cubicBezTo>
                  <a:cubicBezTo>
                    <a:pt x="1018997" y="179938"/>
                    <a:pt x="1024318" y="182463"/>
                    <a:pt x="1036600" y="185972"/>
                  </a:cubicBezTo>
                  <a:cubicBezTo>
                    <a:pt x="1042169" y="187563"/>
                    <a:pt x="1047672" y="189889"/>
                    <a:pt x="1053456" y="190186"/>
                  </a:cubicBezTo>
                  <a:cubicBezTo>
                    <a:pt x="1153684" y="195326"/>
                    <a:pt x="1471266" y="198053"/>
                    <a:pt x="1512763" y="198614"/>
                  </a:cubicBezTo>
                  <a:cubicBezTo>
                    <a:pt x="1522595" y="200019"/>
                    <a:pt x="1532487" y="201051"/>
                    <a:pt x="1542259" y="202828"/>
                  </a:cubicBezTo>
                  <a:cubicBezTo>
                    <a:pt x="1592751" y="212008"/>
                    <a:pt x="1531129" y="202226"/>
                    <a:pt x="1571756" y="211255"/>
                  </a:cubicBezTo>
                  <a:cubicBezTo>
                    <a:pt x="1580096" y="213109"/>
                    <a:pt x="1588699" y="213616"/>
                    <a:pt x="1597039" y="215469"/>
                  </a:cubicBezTo>
                  <a:cubicBezTo>
                    <a:pt x="1601375" y="216433"/>
                    <a:pt x="1605372" y="218606"/>
                    <a:pt x="1609681" y="219683"/>
                  </a:cubicBezTo>
                  <a:cubicBezTo>
                    <a:pt x="1616629" y="221420"/>
                    <a:pt x="1623802" y="222160"/>
                    <a:pt x="1630750" y="223897"/>
                  </a:cubicBezTo>
                  <a:cubicBezTo>
                    <a:pt x="1641382" y="226555"/>
                    <a:pt x="1648867" y="231449"/>
                    <a:pt x="1660247" y="232324"/>
                  </a:cubicBezTo>
                  <a:cubicBezTo>
                    <a:pt x="1691089" y="234697"/>
                    <a:pt x="1722067" y="234790"/>
                    <a:pt x="1752951" y="236538"/>
                  </a:cubicBezTo>
                  <a:cubicBezTo>
                    <a:pt x="1796514" y="239004"/>
                    <a:pt x="1840125" y="241015"/>
                    <a:pt x="1883579" y="244966"/>
                  </a:cubicBezTo>
                  <a:cubicBezTo>
                    <a:pt x="1899030" y="246371"/>
                    <a:pt x="1914511" y="247467"/>
                    <a:pt x="1929931" y="249180"/>
                  </a:cubicBezTo>
                  <a:cubicBezTo>
                    <a:pt x="1939052" y="250193"/>
                    <a:pt x="1974435" y="255552"/>
                    <a:pt x="1984711" y="257607"/>
                  </a:cubicBezTo>
                  <a:cubicBezTo>
                    <a:pt x="1990390" y="258743"/>
                    <a:pt x="1995948" y="260416"/>
                    <a:pt x="2001566" y="261821"/>
                  </a:cubicBezTo>
                  <a:lnTo>
                    <a:pt x="2026849" y="278676"/>
                  </a:lnTo>
                  <a:cubicBezTo>
                    <a:pt x="2031063" y="281485"/>
                    <a:pt x="2034686" y="285502"/>
                    <a:pt x="2039491" y="287104"/>
                  </a:cubicBezTo>
                  <a:cubicBezTo>
                    <a:pt x="2099445" y="307089"/>
                    <a:pt x="2055897" y="295191"/>
                    <a:pt x="2174333" y="299746"/>
                  </a:cubicBezTo>
                  <a:cubicBezTo>
                    <a:pt x="2177142" y="303960"/>
                    <a:pt x="2183754" y="307421"/>
                    <a:pt x="2182761" y="312387"/>
                  </a:cubicBezTo>
                  <a:cubicBezTo>
                    <a:pt x="2181768" y="317353"/>
                    <a:pt x="2174774" y="318820"/>
                    <a:pt x="2170119" y="320815"/>
                  </a:cubicBezTo>
                  <a:cubicBezTo>
                    <a:pt x="2160029" y="325139"/>
                    <a:pt x="2130868" y="328149"/>
                    <a:pt x="2123767" y="329242"/>
                  </a:cubicBezTo>
                  <a:cubicBezTo>
                    <a:pt x="2115322" y="330541"/>
                    <a:pt x="2106912" y="332051"/>
                    <a:pt x="2098484" y="333456"/>
                  </a:cubicBezTo>
                  <a:cubicBezTo>
                    <a:pt x="2094270" y="334861"/>
                    <a:pt x="2090179" y="336706"/>
                    <a:pt x="2085843" y="337670"/>
                  </a:cubicBezTo>
                  <a:cubicBezTo>
                    <a:pt x="2026344" y="350893"/>
                    <a:pt x="1965252" y="339308"/>
                    <a:pt x="1904648" y="337670"/>
                  </a:cubicBezTo>
                  <a:cubicBezTo>
                    <a:pt x="1808499" y="328055"/>
                    <a:pt x="1907533" y="338557"/>
                    <a:pt x="1833013" y="329242"/>
                  </a:cubicBezTo>
                  <a:cubicBezTo>
                    <a:pt x="1797677" y="324825"/>
                    <a:pt x="1795385" y="325673"/>
                    <a:pt x="1761378" y="320815"/>
                  </a:cubicBezTo>
                  <a:cubicBezTo>
                    <a:pt x="1748573" y="318986"/>
                    <a:pt x="1728091" y="315290"/>
                    <a:pt x="1715026" y="312387"/>
                  </a:cubicBezTo>
                  <a:cubicBezTo>
                    <a:pt x="1684238" y="305545"/>
                    <a:pt x="1711854" y="311961"/>
                    <a:pt x="1681316" y="299746"/>
                  </a:cubicBezTo>
                  <a:cubicBezTo>
                    <a:pt x="1674135" y="296874"/>
                    <a:pt x="1649268" y="288656"/>
                    <a:pt x="1639177" y="287104"/>
                  </a:cubicBezTo>
                  <a:cubicBezTo>
                    <a:pt x="1626606" y="285170"/>
                    <a:pt x="1613920" y="284041"/>
                    <a:pt x="1601253" y="282890"/>
                  </a:cubicBezTo>
                  <a:lnTo>
                    <a:pt x="1500121" y="274463"/>
                  </a:lnTo>
                  <a:lnTo>
                    <a:pt x="1428486" y="261821"/>
                  </a:lnTo>
                  <a:cubicBezTo>
                    <a:pt x="1400337" y="256495"/>
                    <a:pt x="1372408" y="250027"/>
                    <a:pt x="1344210" y="244966"/>
                  </a:cubicBezTo>
                  <a:cubicBezTo>
                    <a:pt x="1317617" y="240193"/>
                    <a:pt x="1290798" y="236766"/>
                    <a:pt x="1264147" y="232324"/>
                  </a:cubicBezTo>
                  <a:cubicBezTo>
                    <a:pt x="1223375" y="225529"/>
                    <a:pt x="1182961" y="216382"/>
                    <a:pt x="1141946" y="211255"/>
                  </a:cubicBezTo>
                  <a:cubicBezTo>
                    <a:pt x="1130709" y="209850"/>
                    <a:pt x="1119529" y="207877"/>
                    <a:pt x="1108236" y="207041"/>
                  </a:cubicBezTo>
                  <a:cubicBezTo>
                    <a:pt x="1081584" y="205067"/>
                    <a:pt x="1054861" y="204232"/>
                    <a:pt x="1028173" y="202828"/>
                  </a:cubicBezTo>
                  <a:lnTo>
                    <a:pt x="956538" y="194400"/>
                  </a:lnTo>
                  <a:cubicBezTo>
                    <a:pt x="943906" y="192914"/>
                    <a:pt x="931177" y="192170"/>
                    <a:pt x="918613" y="190186"/>
                  </a:cubicBezTo>
                  <a:cubicBezTo>
                    <a:pt x="904464" y="187952"/>
                    <a:pt x="890707" y="183384"/>
                    <a:pt x="876475" y="181758"/>
                  </a:cubicBezTo>
                  <a:cubicBezTo>
                    <a:pt x="817900" y="175064"/>
                    <a:pt x="750617" y="172251"/>
                    <a:pt x="691067" y="169117"/>
                  </a:cubicBezTo>
                  <a:lnTo>
                    <a:pt x="653142" y="164903"/>
                  </a:lnTo>
                  <a:lnTo>
                    <a:pt x="619432" y="160689"/>
                  </a:lnTo>
                  <a:cubicBezTo>
                    <a:pt x="558657" y="153936"/>
                    <a:pt x="597353" y="159818"/>
                    <a:pt x="552011" y="152262"/>
                  </a:cubicBezTo>
                  <a:cubicBezTo>
                    <a:pt x="547797" y="150857"/>
                    <a:pt x="543725" y="148919"/>
                    <a:pt x="539369" y="148048"/>
                  </a:cubicBezTo>
                  <a:cubicBezTo>
                    <a:pt x="506507" y="141475"/>
                    <a:pt x="470864" y="141950"/>
                    <a:pt x="438237" y="139620"/>
                  </a:cubicBezTo>
                  <a:lnTo>
                    <a:pt x="332892" y="131193"/>
                  </a:lnTo>
                  <a:lnTo>
                    <a:pt x="244401" y="122765"/>
                  </a:lnTo>
                  <a:lnTo>
                    <a:pt x="210691" y="114337"/>
                  </a:lnTo>
                  <a:cubicBezTo>
                    <a:pt x="205073" y="112932"/>
                    <a:pt x="199599" y="110699"/>
                    <a:pt x="193836" y="110123"/>
                  </a:cubicBezTo>
                  <a:lnTo>
                    <a:pt x="151697" y="105910"/>
                  </a:lnTo>
                  <a:cubicBezTo>
                    <a:pt x="146079" y="104505"/>
                    <a:pt x="140521" y="102832"/>
                    <a:pt x="134842" y="101696"/>
                  </a:cubicBezTo>
                  <a:cubicBezTo>
                    <a:pt x="111521" y="97032"/>
                    <a:pt x="104348" y="97316"/>
                    <a:pt x="80062" y="93268"/>
                  </a:cubicBezTo>
                  <a:cubicBezTo>
                    <a:pt x="72997" y="92091"/>
                    <a:pt x="65903" y="90938"/>
                    <a:pt x="58993" y="89054"/>
                  </a:cubicBezTo>
                  <a:cubicBezTo>
                    <a:pt x="50423" y="86717"/>
                    <a:pt x="33710" y="80627"/>
                    <a:pt x="33710" y="80627"/>
                  </a:cubicBezTo>
                  <a:cubicBezTo>
                    <a:pt x="29496" y="77818"/>
                    <a:pt x="25599" y="74464"/>
                    <a:pt x="21069" y="72199"/>
                  </a:cubicBezTo>
                  <a:cubicBezTo>
                    <a:pt x="17096" y="70212"/>
                    <a:pt x="11568" y="71126"/>
                    <a:pt x="8427" y="67985"/>
                  </a:cubicBezTo>
                  <a:cubicBezTo>
                    <a:pt x="5286" y="64844"/>
                    <a:pt x="1404" y="50427"/>
                    <a:pt x="0" y="4691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cxnSp>
          <p:nvCxnSpPr>
            <p:cNvPr id="61" name="Curved Connector 60">
              <a:extLst>
                <a:ext uri="{FF2B5EF4-FFF2-40B4-BE49-F238E27FC236}">
                  <a16:creationId xmlns:a16="http://schemas.microsoft.com/office/drawing/2014/main" id="{46CD9121-1F19-8E3D-AA66-93BF5C5F47EB}"/>
                </a:ext>
              </a:extLst>
            </p:cNvPr>
            <p:cNvCxnSpPr>
              <a:cxnSpLocks/>
            </p:cNvCxnSpPr>
            <p:nvPr/>
          </p:nvCxnSpPr>
          <p:spPr bwMode="gray">
            <a:xfrm rot="5400000" flipH="1" flipV="1">
              <a:off x="2102572" y="2571255"/>
              <a:ext cx="304745" cy="289801"/>
            </a:xfrm>
            <a:prstGeom prst="curvedConnector3">
              <a:avLst>
                <a:gd name="adj1" fmla="val -78192"/>
              </a:avLst>
            </a:prstGeom>
            <a:ln w="9525" cap="flat">
              <a:solidFill>
                <a:schemeClr val="bg2">
                  <a:lumMod val="60000"/>
                  <a:lumOff val="40000"/>
                </a:schemeClr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Curved Connector 59">
              <a:extLst>
                <a:ext uri="{FF2B5EF4-FFF2-40B4-BE49-F238E27FC236}">
                  <a16:creationId xmlns:a16="http://schemas.microsoft.com/office/drawing/2014/main" id="{93574ACB-F894-1DBD-A2FE-BFC2DDD98BC2}"/>
                </a:ext>
              </a:extLst>
            </p:cNvPr>
            <p:cNvCxnSpPr>
              <a:cxnSpLocks/>
            </p:cNvCxnSpPr>
            <p:nvPr/>
          </p:nvCxnSpPr>
          <p:spPr bwMode="gray">
            <a:xfrm rot="5400000" flipH="1" flipV="1">
              <a:off x="2836838" y="2667971"/>
              <a:ext cx="304745" cy="289801"/>
            </a:xfrm>
            <a:prstGeom prst="curvedConnector3">
              <a:avLst>
                <a:gd name="adj1" fmla="val -78192"/>
              </a:avLst>
            </a:prstGeom>
            <a:ln w="9525" cap="flat">
              <a:solidFill>
                <a:schemeClr val="bg2">
                  <a:lumMod val="60000"/>
                  <a:lumOff val="40000"/>
                </a:schemeClr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Curved Connector 58">
              <a:extLst>
                <a:ext uri="{FF2B5EF4-FFF2-40B4-BE49-F238E27FC236}">
                  <a16:creationId xmlns:a16="http://schemas.microsoft.com/office/drawing/2014/main" id="{AC0C92F6-AFFB-C1FB-8C7B-7751BEDA005F}"/>
                </a:ext>
              </a:extLst>
            </p:cNvPr>
            <p:cNvCxnSpPr>
              <a:cxnSpLocks/>
            </p:cNvCxnSpPr>
            <p:nvPr/>
          </p:nvCxnSpPr>
          <p:spPr bwMode="gray">
            <a:xfrm rot="5400000" flipH="1" flipV="1">
              <a:off x="3426204" y="2739623"/>
              <a:ext cx="304745" cy="289801"/>
            </a:xfrm>
            <a:prstGeom prst="curvedConnector3">
              <a:avLst>
                <a:gd name="adj1" fmla="val -78192"/>
              </a:avLst>
            </a:prstGeom>
            <a:ln w="9525" cap="flat">
              <a:solidFill>
                <a:schemeClr val="bg2">
                  <a:lumMod val="60000"/>
                  <a:lumOff val="40000"/>
                </a:schemeClr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F7C2A942-4FB7-5FC3-2596-4481C0468D62}"/>
                </a:ext>
              </a:extLst>
            </p:cNvPr>
            <p:cNvSpPr/>
            <p:nvPr/>
          </p:nvSpPr>
          <p:spPr bwMode="gray">
            <a:xfrm>
              <a:off x="4031549" y="3015269"/>
              <a:ext cx="56173" cy="79375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B5BA3A2C-496B-950B-66A3-E494824F8391}"/>
                </a:ext>
              </a:extLst>
            </p:cNvPr>
            <p:cNvSpPr/>
            <p:nvPr/>
          </p:nvSpPr>
          <p:spPr bwMode="gray">
            <a:xfrm rot="4205085">
              <a:off x="4076706" y="3027969"/>
              <a:ext cx="56173" cy="79375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6491E7BE-91E5-5E33-40FA-919330F9D746}"/>
                </a:ext>
              </a:extLst>
            </p:cNvPr>
            <p:cNvSpPr/>
            <p:nvPr/>
          </p:nvSpPr>
          <p:spPr bwMode="gray">
            <a:xfrm rot="2111486">
              <a:off x="4225202" y="3023079"/>
              <a:ext cx="45719" cy="45719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E371DAC2-2527-36C2-82C5-6DF75321B847}"/>
                </a:ext>
              </a:extLst>
            </p:cNvPr>
            <p:cNvSpPr/>
            <p:nvPr/>
          </p:nvSpPr>
          <p:spPr bwMode="gray">
            <a:xfrm rot="2111486">
              <a:off x="4090195" y="2977779"/>
              <a:ext cx="45719" cy="50547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086BD23E-A27A-97B2-296F-797C634F593D}"/>
                </a:ext>
              </a:extLst>
            </p:cNvPr>
            <p:cNvSpPr/>
            <p:nvPr/>
          </p:nvSpPr>
          <p:spPr bwMode="gray">
            <a:xfrm rot="2111486">
              <a:off x="4167910" y="2977773"/>
              <a:ext cx="45719" cy="50547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270CDDB1-60D2-5EFD-02DC-5BAFE2050430}"/>
                </a:ext>
              </a:extLst>
            </p:cNvPr>
            <p:cNvSpPr/>
            <p:nvPr/>
          </p:nvSpPr>
          <p:spPr bwMode="gray">
            <a:xfrm rot="2111486" flipH="1">
              <a:off x="4142225" y="3003944"/>
              <a:ext cx="45719" cy="45719"/>
            </a:xfrm>
            <a:custGeom>
              <a:avLst/>
              <a:gdLst>
                <a:gd name="connsiteX0" fmla="*/ 0 w 31750"/>
                <a:gd name="connsiteY0" fmla="*/ 9679 h 32362"/>
                <a:gd name="connsiteX1" fmla="*/ 0 w 31750"/>
                <a:gd name="connsiteY1" fmla="*/ 9679 h 32362"/>
                <a:gd name="connsiteX2" fmla="*/ 15875 w 31750"/>
                <a:gd name="connsiteY2" fmla="*/ 31904 h 32362"/>
                <a:gd name="connsiteX3" fmla="*/ 25400 w 31750"/>
                <a:gd name="connsiteY3" fmla="*/ 25554 h 32362"/>
                <a:gd name="connsiteX4" fmla="*/ 31750 w 31750"/>
                <a:gd name="connsiteY4" fmla="*/ 6504 h 32362"/>
                <a:gd name="connsiteX5" fmla="*/ 22225 w 31750"/>
                <a:gd name="connsiteY5" fmla="*/ 154 h 32362"/>
                <a:gd name="connsiteX6" fmla="*/ 0 w 31750"/>
                <a:gd name="connsiteY6" fmla="*/ 9679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50" h="32362">
                  <a:moveTo>
                    <a:pt x="0" y="9679"/>
                  </a:moveTo>
                  <a:lnTo>
                    <a:pt x="0" y="9679"/>
                  </a:lnTo>
                  <a:cubicBezTo>
                    <a:pt x="5292" y="17087"/>
                    <a:pt x="8155" y="27079"/>
                    <a:pt x="15875" y="31904"/>
                  </a:cubicBezTo>
                  <a:cubicBezTo>
                    <a:pt x="19111" y="33926"/>
                    <a:pt x="23378" y="28790"/>
                    <a:pt x="25400" y="25554"/>
                  </a:cubicBezTo>
                  <a:cubicBezTo>
                    <a:pt x="28948" y="19878"/>
                    <a:pt x="31750" y="6504"/>
                    <a:pt x="31750" y="6504"/>
                  </a:cubicBezTo>
                  <a:cubicBezTo>
                    <a:pt x="28575" y="4387"/>
                    <a:pt x="26003" y="694"/>
                    <a:pt x="22225" y="154"/>
                  </a:cubicBezTo>
                  <a:cubicBezTo>
                    <a:pt x="11985" y="-1309"/>
                    <a:pt x="3704" y="8092"/>
                    <a:pt x="0" y="9679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B35F4F9D-36B1-1D1F-E280-AD48E26C9BA9}"/>
                </a:ext>
              </a:extLst>
            </p:cNvPr>
            <p:cNvSpPr/>
            <p:nvPr/>
          </p:nvSpPr>
          <p:spPr bwMode="gray">
            <a:xfrm flipV="1">
              <a:off x="4187191" y="3073751"/>
              <a:ext cx="45719" cy="45719"/>
            </a:xfrm>
            <a:custGeom>
              <a:avLst/>
              <a:gdLst>
                <a:gd name="connsiteX0" fmla="*/ 0 w 31750"/>
                <a:gd name="connsiteY0" fmla="*/ 9679 h 32362"/>
                <a:gd name="connsiteX1" fmla="*/ 0 w 31750"/>
                <a:gd name="connsiteY1" fmla="*/ 9679 h 32362"/>
                <a:gd name="connsiteX2" fmla="*/ 15875 w 31750"/>
                <a:gd name="connsiteY2" fmla="*/ 31904 h 32362"/>
                <a:gd name="connsiteX3" fmla="*/ 25400 w 31750"/>
                <a:gd name="connsiteY3" fmla="*/ 25554 h 32362"/>
                <a:gd name="connsiteX4" fmla="*/ 31750 w 31750"/>
                <a:gd name="connsiteY4" fmla="*/ 6504 h 32362"/>
                <a:gd name="connsiteX5" fmla="*/ 22225 w 31750"/>
                <a:gd name="connsiteY5" fmla="*/ 154 h 32362"/>
                <a:gd name="connsiteX6" fmla="*/ 0 w 31750"/>
                <a:gd name="connsiteY6" fmla="*/ 9679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50" h="32362">
                  <a:moveTo>
                    <a:pt x="0" y="9679"/>
                  </a:moveTo>
                  <a:lnTo>
                    <a:pt x="0" y="9679"/>
                  </a:lnTo>
                  <a:cubicBezTo>
                    <a:pt x="5292" y="17087"/>
                    <a:pt x="8155" y="27079"/>
                    <a:pt x="15875" y="31904"/>
                  </a:cubicBezTo>
                  <a:cubicBezTo>
                    <a:pt x="19111" y="33926"/>
                    <a:pt x="23378" y="28790"/>
                    <a:pt x="25400" y="25554"/>
                  </a:cubicBezTo>
                  <a:cubicBezTo>
                    <a:pt x="28948" y="19878"/>
                    <a:pt x="31750" y="6504"/>
                    <a:pt x="31750" y="6504"/>
                  </a:cubicBezTo>
                  <a:cubicBezTo>
                    <a:pt x="28575" y="4387"/>
                    <a:pt x="26003" y="694"/>
                    <a:pt x="22225" y="154"/>
                  </a:cubicBezTo>
                  <a:cubicBezTo>
                    <a:pt x="11985" y="-1309"/>
                    <a:pt x="3704" y="8092"/>
                    <a:pt x="0" y="9679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E5342185-9B50-F973-1125-2BEF7AFF4F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/>
              <a:t>Clinker production accounts for over ~85% of cement emissions, </a:t>
            </a:r>
            <a:br>
              <a:rPr lang="en-US"/>
            </a:br>
            <a:r>
              <a:rPr lang="en-US"/>
              <a:t>of which ~50% are chemical and ~40% thermal</a:t>
            </a:r>
          </a:p>
        </p:txBody>
      </p:sp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D3100F02-22B9-486C-1840-68CBB542A74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Dry-kiln clinker production process</a:t>
            </a:r>
            <a:endParaRPr lang="es-CO" sz="1600" b="1" dirty="0"/>
          </a:p>
        </p:txBody>
      </p:sp>
      <p:sp>
        <p:nvSpPr>
          <p:cNvPr id="28" name="Text Placeholder 27">
            <a:extLst>
              <a:ext uri="{FF2B5EF4-FFF2-40B4-BE49-F238E27FC236}">
                <a16:creationId xmlns:a16="http://schemas.microsoft.com/office/drawing/2014/main" id="{4EF9CDED-317F-E7B5-72D3-5836955DB41A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b="1"/>
              <a:t>Concrete breakdown by components and emissions, </a:t>
            </a:r>
            <a:r>
              <a:rPr lang="es-CO" sz="1600" i="1"/>
              <a:t>%</a:t>
            </a:r>
            <a:endParaRPr lang="en-US" sz="1600" i="1" baseline="30000"/>
          </a:p>
        </p:txBody>
      </p:sp>
      <p:sp>
        <p:nvSpPr>
          <p:cNvPr id="68" name="Rectangle: Rounded Corners 67">
            <a:extLst>
              <a:ext uri="{FF2B5EF4-FFF2-40B4-BE49-F238E27FC236}">
                <a16:creationId xmlns:a16="http://schemas.microsoft.com/office/drawing/2014/main" id="{E1799736-0955-4C03-2345-D220C374129D}"/>
              </a:ext>
            </a:extLst>
          </p:cNvPr>
          <p:cNvSpPr/>
          <p:nvPr/>
        </p:nvSpPr>
        <p:spPr>
          <a:xfrm>
            <a:off x="10205475" y="1960281"/>
            <a:ext cx="1546578" cy="4078853"/>
          </a:xfrm>
          <a:prstGeom prst="roundRect">
            <a:avLst>
              <a:gd name="adj" fmla="val 2379"/>
            </a:avLst>
          </a:prstGeom>
          <a:solidFill>
            <a:schemeClr val="bg1"/>
          </a:solidFill>
          <a:ln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/>
          </a:p>
        </p:txBody>
      </p:sp>
      <p:cxnSp>
        <p:nvCxnSpPr>
          <p:cNvPr id="70" name="Straight Connector 69">
            <a:extLst>
              <a:ext uri="{FF2B5EF4-FFF2-40B4-BE49-F238E27FC236}">
                <a16:creationId xmlns:a16="http://schemas.microsoft.com/office/drawing/2014/main" id="{937A9DC7-3646-9A7C-359C-CEDAB15C2CAA}"/>
              </a:ext>
            </a:extLst>
          </p:cNvPr>
          <p:cNvCxnSpPr>
            <a:cxnSpLocks/>
          </p:cNvCxnSpPr>
          <p:nvPr/>
        </p:nvCxnSpPr>
        <p:spPr>
          <a:xfrm>
            <a:off x="7258050" y="5289550"/>
            <a:ext cx="1238250" cy="603250"/>
          </a:xfrm>
          <a:prstGeom prst="line">
            <a:avLst/>
          </a:prstGeom>
          <a:ln w="12700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7" name="Chart 16">
            <a:extLst>
              <a:ext uri="{FF2B5EF4-FFF2-40B4-BE49-F238E27FC236}">
                <a16:creationId xmlns:a16="http://schemas.microsoft.com/office/drawing/2014/main" id="{10954918-1590-981A-A360-013FFFC39104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627019004"/>
              </p:ext>
            </p:extLst>
          </p:nvPr>
        </p:nvGraphicFramePr>
        <p:xfrm>
          <a:off x="6526213" y="2603500"/>
          <a:ext cx="931862" cy="27971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3"/>
          </a:graphicData>
        </a:graphic>
      </p:graphicFrame>
      <p:sp useBgFill="1">
        <p:nvSpPr>
          <p:cNvPr id="15" name="Freeform: Shape 14">
            <a:extLst>
              <a:ext uri="{FF2B5EF4-FFF2-40B4-BE49-F238E27FC236}">
                <a16:creationId xmlns:a16="http://schemas.microsoft.com/office/drawing/2014/main" id="{5A017F73-C25B-18C5-BC2D-79CFBC634AC7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6727825" y="4257675"/>
            <a:ext cx="528639" cy="200026"/>
          </a:xfrm>
          <a:custGeom>
            <a:avLst/>
            <a:gdLst/>
            <a:ahLst/>
            <a:cxnLst/>
            <a:rect l="0" t="0" r="0" b="0"/>
            <a:pathLst>
              <a:path w="528639" h="200026">
                <a:moveTo>
                  <a:pt x="0" y="142875"/>
                </a:moveTo>
                <a:lnTo>
                  <a:pt x="528638" y="0"/>
                </a:lnTo>
                <a:lnTo>
                  <a:pt x="528638" y="57150"/>
                </a:lnTo>
                <a:lnTo>
                  <a:pt x="0" y="200025"/>
                </a:lnTo>
                <a:close/>
              </a:path>
            </a:pathLst>
          </a:custGeom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err="1">
              <a:solidFill>
                <a:schemeClr val="tx1"/>
              </a:solidFill>
            </a:endParaRPr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C2F2871F-08A9-86F1-CD3E-35C86A6964ED}"/>
              </a:ext>
            </a:extLst>
          </p:cNvPr>
          <p:cNvSpPr/>
          <p:nvPr>
            <p:custDataLst>
              <p:tags r:id="rId4"/>
            </p:custDataLst>
          </p:nvPr>
        </p:nvSpPr>
        <p:spPr bwMode="auto">
          <a:xfrm>
            <a:off x="6727825" y="4257675"/>
            <a:ext cx="528639" cy="142876"/>
          </a:xfrm>
          <a:custGeom>
            <a:avLst/>
            <a:gdLst/>
            <a:ahLst/>
            <a:cxnLst/>
            <a:rect l="0" t="0" r="0" b="0"/>
            <a:pathLst>
              <a:path w="528639" h="142876">
                <a:moveTo>
                  <a:pt x="0" y="142875"/>
                </a:moveTo>
                <a:lnTo>
                  <a:pt x="528638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9A9884A7-EE34-C1C7-D24F-E9C4E659ADCB}"/>
              </a:ext>
            </a:extLst>
          </p:cNvPr>
          <p:cNvSpPr/>
          <p:nvPr>
            <p:custDataLst>
              <p:tags r:id="rId5"/>
            </p:custDataLst>
          </p:nvPr>
        </p:nvSpPr>
        <p:spPr bwMode="auto">
          <a:xfrm>
            <a:off x="6727825" y="4314825"/>
            <a:ext cx="528639" cy="142876"/>
          </a:xfrm>
          <a:custGeom>
            <a:avLst/>
            <a:gdLst/>
            <a:ahLst/>
            <a:cxnLst/>
            <a:rect l="0" t="0" r="0" b="0"/>
            <a:pathLst>
              <a:path w="528639" h="142876">
                <a:moveTo>
                  <a:pt x="0" y="142875"/>
                </a:moveTo>
                <a:lnTo>
                  <a:pt x="528638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6" name="Text Placeholder 2">
            <a:extLst>
              <a:ext uri="{FF2B5EF4-FFF2-40B4-BE49-F238E27FC236}">
                <a16:creationId xmlns:a16="http://schemas.microsoft.com/office/drawing/2014/main" id="{F6FBCEBE-7555-B182-0894-9B35B738EF87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gray">
          <a:xfrm>
            <a:off x="6754813" y="4505325"/>
            <a:ext cx="474663" cy="182563"/>
          </a:xfrm>
          <a:prstGeom prst="rect">
            <a:avLst/>
          </a:prstGeom>
          <a:solidFill>
            <a:srgbClr val="969696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D2B1D63-CC0A-41B1-AE00-6002CAA9CA80}" type="datetime'''''8''''''''''''0''''.0''%'''''''''">
              <a:rPr lang="en-US" altLang="en-US" sz="12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80.0%</a:t>
            </a:fld>
            <a:endParaRPr lang="en-US" sz="1200"/>
          </a:p>
        </p:txBody>
      </p:sp>
      <p:sp>
        <p:nvSpPr>
          <p:cNvPr id="97" name="Text Placeholder 2">
            <a:extLst>
              <a:ext uri="{FF2B5EF4-FFF2-40B4-BE49-F238E27FC236}">
                <a16:creationId xmlns:a16="http://schemas.microsoft.com/office/drawing/2014/main" id="{D309D707-4A12-B725-3A7D-1E49167CACC3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6754813" y="2951163"/>
            <a:ext cx="474663" cy="1825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2C033AB-C14E-421F-BBF7-00DAE5F9939E}" type="datetime'''''''2''''''''''''0''''''''''.''''''''0%'''''''''">
              <a:rPr lang="en-US" altLang="en-US" sz="12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20.0%</a:t>
            </a:fld>
            <a:endParaRPr lang="en-US" sz="1200"/>
          </a:p>
        </p:txBody>
      </p:sp>
      <p:sp>
        <p:nvSpPr>
          <p:cNvPr id="98" name="Text Placeholder 2">
            <a:extLst>
              <a:ext uri="{FF2B5EF4-FFF2-40B4-BE49-F238E27FC236}">
                <a16:creationId xmlns:a16="http://schemas.microsoft.com/office/drawing/2014/main" id="{28D0FED8-6E1C-8C89-B2E4-477ACF5C63A2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6099175" y="4267200"/>
            <a:ext cx="5572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C9B0003D-8C3F-49C1-B53B-18225357FD42}" type="datetime'''''''''''''''''''''C''e''m''''''''e''n''''t'''''''''''''">
              <a:rPr lang="en-US" altLang="en-US" sz="120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Cement</a:t>
            </a:fld>
            <a:endParaRPr lang="en-US" sz="1200" b="1"/>
          </a:p>
        </p:txBody>
      </p:sp>
      <p:sp>
        <p:nvSpPr>
          <p:cNvPr id="99" name="Text Placeholder 2">
            <a:extLst>
              <a:ext uri="{FF2B5EF4-FFF2-40B4-BE49-F238E27FC236}">
                <a16:creationId xmlns:a16="http://schemas.microsoft.com/office/drawing/2014/main" id="{92B42C26-7C80-C0CC-7899-D90064C420A9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6199188" y="2951163"/>
            <a:ext cx="4572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4E989AAA-2622-481E-BC62-C9175CDF30C4}" type="datetime'O''''''''''''''t''''''''''h''e''r''''''''''s''''''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Others</a:t>
            </a:fld>
            <a:endParaRPr lang="en-US" sz="1200"/>
          </a:p>
        </p:txBody>
      </p:sp>
      <p:graphicFrame>
        <p:nvGraphicFramePr>
          <p:cNvPr id="20" name="Chart 19">
            <a:extLst>
              <a:ext uri="{FF2B5EF4-FFF2-40B4-BE49-F238E27FC236}">
                <a16:creationId xmlns:a16="http://schemas.microsoft.com/office/drawing/2014/main" id="{FA330FD1-6875-C50E-BB02-0E10DF15184F}"/>
              </a:ext>
            </a:extLst>
          </p:cNvPr>
          <p:cNvGraphicFramePr/>
          <p:nvPr>
            <p:custDataLst>
              <p:tags r:id="rId10"/>
            </p:custDataLst>
            <p:extLst>
              <p:ext uri="{D42A27DB-BD31-4B8C-83A1-F6EECF244321}">
                <p14:modId xmlns:p14="http://schemas.microsoft.com/office/powerpoint/2010/main" val="3530779585"/>
              </p:ext>
            </p:extLst>
          </p:nvPr>
        </p:nvGraphicFramePr>
        <p:xfrm>
          <a:off x="7359650" y="2028825"/>
          <a:ext cx="2889250" cy="42021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4"/>
          </a:graphicData>
        </a:graphic>
      </p:graphicFrame>
      <p:sp>
        <p:nvSpPr>
          <p:cNvPr id="102" name="Text Placeholder 2">
            <a:extLst>
              <a:ext uri="{FF2B5EF4-FFF2-40B4-BE49-F238E27FC236}">
                <a16:creationId xmlns:a16="http://schemas.microsoft.com/office/drawing/2014/main" id="{6E8BD56D-7217-78E2-62B1-77E19F61A9C9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gray">
          <a:xfrm>
            <a:off x="8567738" y="5597525"/>
            <a:ext cx="474663" cy="1825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44AF166-C285-492F-929F-0DECD2B2767B}" type="datetime'''''''1''5''''''''''''''''''''''''''''.''''0''''%'''">
              <a:rPr lang="en-US" altLang="en-US" sz="12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15.0%</a:t>
            </a:fld>
            <a:endParaRPr lang="en-US" sz="1200"/>
          </a:p>
        </p:txBody>
      </p:sp>
      <p:sp>
        <p:nvSpPr>
          <p:cNvPr id="103" name="Text Placeholder 2">
            <a:extLst>
              <a:ext uri="{FF2B5EF4-FFF2-40B4-BE49-F238E27FC236}">
                <a16:creationId xmlns:a16="http://schemas.microsoft.com/office/drawing/2014/main" id="{65B79AE7-B663-6099-C695-ABD54DC9F132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9190038" y="3763963"/>
            <a:ext cx="5159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D96AF2EF-417B-4BEF-9BC9-7B74542B0E49}" type="datetime'C''''''''''''''''''lin''''''''''''''ke''''r'''''''''''''''">
              <a:rPr lang="en-US" altLang="en-US" sz="1200" b="1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Clinker</a:t>
            </a:fld>
            <a:endParaRPr lang="en-US" sz="1200" b="1"/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FC428743-4FCC-AEFB-F14A-80E42E0837BB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9190038" y="5611813"/>
            <a:ext cx="3460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869F247E-4918-4B59-B6A1-985871F00B8B}" type="datetime'''S''''''''''''''''C''M''''''''''''''s''''''''''''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SCMs</a:t>
            </a:fld>
            <a:endParaRPr lang="en-US" sz="1000"/>
          </a:p>
        </p:txBody>
      </p:sp>
      <p:graphicFrame>
        <p:nvGraphicFramePr>
          <p:cNvPr id="22" name="Chart 21">
            <a:extLst>
              <a:ext uri="{FF2B5EF4-FFF2-40B4-BE49-F238E27FC236}">
                <a16:creationId xmlns:a16="http://schemas.microsoft.com/office/drawing/2014/main" id="{063F2A57-FD65-AF8A-5857-3BCFD27CFFA3}"/>
              </a:ext>
            </a:extLst>
          </p:cNvPr>
          <p:cNvGraphicFramePr/>
          <p:nvPr>
            <p:custDataLst>
              <p:tags r:id="rId14"/>
            </p:custDataLst>
            <p:extLst>
              <p:ext uri="{D42A27DB-BD31-4B8C-83A1-F6EECF244321}">
                <p14:modId xmlns:p14="http://schemas.microsoft.com/office/powerpoint/2010/main" val="4010190882"/>
              </p:ext>
            </p:extLst>
          </p:nvPr>
        </p:nvGraphicFramePr>
        <p:xfrm>
          <a:off x="9221788" y="1844675"/>
          <a:ext cx="2714625" cy="42941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5"/>
          </a:graphicData>
        </a:graphic>
      </p:graphicFrame>
      <p:sp>
        <p:nvSpPr>
          <p:cNvPr id="108" name="Text Placeholder 2">
            <a:extLst>
              <a:ext uri="{FF2B5EF4-FFF2-40B4-BE49-F238E27FC236}">
                <a16:creationId xmlns:a16="http://schemas.microsoft.com/office/drawing/2014/main" id="{B2C689BB-39FD-AC9B-7BC2-5A42B0152003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10361613" y="5618163"/>
            <a:ext cx="436563" cy="1682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49B1370-7F46-4AAF-B9CD-48FB71E8C029}" type="datetime'''10''''''.''''''''''0''''''''''%'">
              <a:rPr lang="en-US" altLang="en-US" sz="11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10.0%</a:t>
            </a:fld>
            <a:endParaRPr lang="en-US" sz="1100"/>
          </a:p>
        </p:txBody>
      </p:sp>
      <p:sp>
        <p:nvSpPr>
          <p:cNvPr id="109" name="Text Placeholder 2">
            <a:extLst>
              <a:ext uri="{FF2B5EF4-FFF2-40B4-BE49-F238E27FC236}">
                <a16:creationId xmlns:a16="http://schemas.microsoft.com/office/drawing/2014/main" id="{CBA0FE18-C0F6-3D75-72BE-3B3066D1813C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auto">
          <a:xfrm>
            <a:off x="10971213" y="4584700"/>
            <a:ext cx="5810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C25A1A4A-C3E3-499B-BE51-36406F8DF6EB}" type="datetime'T''h''''e''''''rm''''a''''''l'' ''&#10;''h''''''''ea''''t'''">
              <a:rPr lang="en-US" altLang="en-US" sz="1100" b="1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Thermal 
heat</a:t>
            </a:fld>
            <a:endParaRPr lang="en-US" sz="1100" b="1"/>
          </a:p>
        </p:txBody>
      </p:sp>
      <p:sp>
        <p:nvSpPr>
          <p:cNvPr id="110" name="Text Placeholder 2">
            <a:extLst>
              <a:ext uri="{FF2B5EF4-FFF2-40B4-BE49-F238E27FC236}">
                <a16:creationId xmlns:a16="http://schemas.microsoft.com/office/drawing/2014/main" id="{341A4E52-58CF-1923-5767-412A582CEC7D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auto">
          <a:xfrm>
            <a:off x="10971213" y="2873375"/>
            <a:ext cx="7366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E5F76BC8-5B94-4A9C-8B4D-54104043B4F4}" type="datetime'''''L''im''es''t''o''n''''e'''''' ''&#10;r''eac''''ti''''o''''''n'">
              <a:rPr lang="en-US" altLang="en-US" sz="1100" b="1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Limestone 
reaction</a:t>
            </a:fld>
            <a:endParaRPr lang="en-US" sz="1100" b="1"/>
          </a:p>
        </p:txBody>
      </p:sp>
      <p:sp>
        <p:nvSpPr>
          <p:cNvPr id="111" name="Text Placeholder 2">
            <a:extLst>
              <a:ext uri="{FF2B5EF4-FFF2-40B4-BE49-F238E27FC236}">
                <a16:creationId xmlns:a16="http://schemas.microsoft.com/office/drawing/2014/main" id="{72CAF486-4EB7-0887-FE5C-052369A9E88E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auto">
          <a:xfrm>
            <a:off x="10971213" y="5618163"/>
            <a:ext cx="3476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D77CABD-4A57-465C-B21F-100FC7959B9B}" type="datetime'O''''''t''h''''''''''''''e''''''''''''''r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Other</a:t>
            </a:fld>
            <a:endParaRPr lang="en-US" sz="1100"/>
          </a:p>
        </p:txBody>
      </p: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03F8810E-E37D-627E-5980-95E9C719BC88}"/>
              </a:ext>
            </a:extLst>
          </p:cNvPr>
          <p:cNvCxnSpPr>
            <a:cxnSpLocks/>
          </p:cNvCxnSpPr>
          <p:nvPr/>
        </p:nvCxnSpPr>
        <p:spPr>
          <a:xfrm>
            <a:off x="9112210" y="5414963"/>
            <a:ext cx="1069262" cy="598488"/>
          </a:xfrm>
          <a:prstGeom prst="line">
            <a:avLst/>
          </a:prstGeom>
          <a:ln w="12700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437526E7-5EED-5D4A-2E84-F5D3710969E8}"/>
              </a:ext>
            </a:extLst>
          </p:cNvPr>
          <p:cNvCxnSpPr>
            <a:cxnSpLocks/>
          </p:cNvCxnSpPr>
          <p:nvPr/>
        </p:nvCxnSpPr>
        <p:spPr>
          <a:xfrm flipV="1">
            <a:off x="9109105" y="1949450"/>
            <a:ext cx="1073332" cy="373063"/>
          </a:xfrm>
          <a:prstGeom prst="line">
            <a:avLst/>
          </a:prstGeom>
          <a:ln w="12700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Straight Connector 68">
            <a:extLst>
              <a:ext uri="{FF2B5EF4-FFF2-40B4-BE49-F238E27FC236}">
                <a16:creationId xmlns:a16="http://schemas.microsoft.com/office/drawing/2014/main" id="{CCF5E463-2413-0BC6-8406-323E70EC279D}"/>
              </a:ext>
            </a:extLst>
          </p:cNvPr>
          <p:cNvCxnSpPr>
            <a:cxnSpLocks/>
          </p:cNvCxnSpPr>
          <p:nvPr/>
        </p:nvCxnSpPr>
        <p:spPr>
          <a:xfrm flipV="1">
            <a:off x="7237786" y="2327275"/>
            <a:ext cx="1281954" cy="1054100"/>
          </a:xfrm>
          <a:prstGeom prst="line">
            <a:avLst/>
          </a:prstGeom>
          <a:ln w="12700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1">
            <a:extLst>
              <a:ext uri="{FF2B5EF4-FFF2-40B4-BE49-F238E27FC236}">
                <a16:creationId xmlns:a16="http://schemas.microsoft.com/office/drawing/2014/main" id="{EA5D5ACE-75B5-976B-0592-5166740E60F9}"/>
              </a:ext>
            </a:extLst>
          </p:cNvPr>
          <p:cNvSpPr txBox="1">
            <a:spLocks/>
          </p:cNvSpPr>
          <p:nvPr/>
        </p:nvSpPr>
        <p:spPr>
          <a:xfrm>
            <a:off x="330200" y="6356350"/>
            <a:ext cx="9012580" cy="274638"/>
          </a:xfrm>
          <a:prstGeom prst="rect">
            <a:avLst/>
          </a:prstGeom>
        </p:spPr>
        <p:txBody>
          <a:bodyPr vert="horz" lIns="0" tIns="0" rIns="0" bIns="0" rtlCol="0" anchor="t"/>
          <a:lstStyle>
            <a:defPPr>
              <a:defRPr lang="en-US"/>
            </a:defPPr>
            <a:lvl1pPr marL="0" algn="l" defTabSz="914400" rtl="0" eaLnBrk="1" latinLnBrk="0" hangingPunct="1">
              <a:defRPr sz="8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0000"/>
                </a:solidFill>
              </a:rPr>
              <a:t>Sources: World Resource Institute, </a:t>
            </a:r>
            <a:r>
              <a:rPr lang="en-US" dirty="0">
                <a:hlinkClick r:id="rId26"/>
              </a:rPr>
              <a:t>U.S. cement emissions</a:t>
            </a:r>
            <a:r>
              <a:rPr lang="en-US" dirty="0"/>
              <a:t> </a:t>
            </a:r>
            <a:r>
              <a:rPr lang="en-US" dirty="0">
                <a:solidFill>
                  <a:schemeClr val="tx1"/>
                </a:solidFill>
              </a:rPr>
              <a:t>(2024); BBC News, </a:t>
            </a:r>
            <a:r>
              <a:rPr lang="en-US" dirty="0">
                <a:hlinkClick r:id="rId27"/>
              </a:rPr>
              <a:t>Climate change: The massive CO2 emitter you may not know about</a:t>
            </a:r>
            <a:r>
              <a:rPr lang="en-US" dirty="0"/>
              <a:t> </a:t>
            </a:r>
            <a:r>
              <a:rPr lang="en-US" dirty="0">
                <a:solidFill>
                  <a:schemeClr val="tx1"/>
                </a:solidFill>
              </a:rPr>
              <a:t>(2018).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Nicolas Herrera </a:t>
            </a:r>
            <a:r>
              <a:rPr lang="en-US" dirty="0" err="1">
                <a:solidFill>
                  <a:srgbClr val="000000"/>
                </a:solidFill>
              </a:rPr>
              <a:t>Isaza</a:t>
            </a:r>
            <a:r>
              <a:rPr lang="en-US" dirty="0">
                <a:solidFill>
                  <a:srgbClr val="000000"/>
                </a:solidFill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8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9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0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7" name="Text Placeholder 9">
            <a:extLst>
              <a:ext uri="{FF2B5EF4-FFF2-40B4-BE49-F238E27FC236}">
                <a16:creationId xmlns:a16="http://schemas.microsoft.com/office/drawing/2014/main" id="{F306CB0F-8E87-8847-41DE-9E121C099B9F}"/>
              </a:ext>
            </a:extLst>
          </p:cNvPr>
          <p:cNvSpPr txBox="1">
            <a:spLocks/>
          </p:cNvSpPr>
          <p:nvPr/>
        </p:nvSpPr>
        <p:spPr>
          <a:xfrm flipH="1">
            <a:off x="324000" y="4644959"/>
            <a:ext cx="5570663" cy="1283143"/>
          </a:xfrm>
          <a:prstGeom prst="rect">
            <a:avLst/>
          </a:prstGeom>
          <a:solidFill>
            <a:srgbClr val="E4E8EF"/>
          </a:solidFill>
          <a:ln>
            <a:noFill/>
            <a:prstDash val="solid"/>
          </a:ln>
        </p:spPr>
        <p:txBody>
          <a:bodyPr lIns="137160" tIns="91440" rIns="91440" bIns="4572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-171450">
              <a:spcBef>
                <a:spcPts val="600"/>
              </a:spcBef>
              <a:buFont typeface="Arial" panose="020B0604020202020204" pitchFamily="34" charset="0"/>
              <a:buNone/>
              <a:tabLst>
                <a:tab pos="514350" algn="l"/>
                <a:tab pos="628650" algn="l"/>
              </a:tabLst>
            </a:pPr>
            <a:r>
              <a:rPr lang="en-US" sz="1250" b="1" dirty="0"/>
              <a:t>Observations</a:t>
            </a:r>
          </a:p>
          <a:p>
            <a:pPr>
              <a:spcBef>
                <a:spcPts val="600"/>
              </a:spcBef>
              <a:tabLst>
                <a:tab pos="514350" algn="l"/>
                <a:tab pos="628650" algn="l"/>
              </a:tabLst>
            </a:pPr>
            <a:r>
              <a:rPr lang="en-US" sz="1050" dirty="0"/>
              <a:t>Cement is just </a:t>
            </a:r>
            <a:r>
              <a:rPr lang="en-US" sz="1050" b="1" dirty="0"/>
              <a:t>15% of concrete mix</a:t>
            </a:r>
            <a:r>
              <a:rPr lang="en-US" sz="1050" dirty="0"/>
              <a:t>, yet it accounts for </a:t>
            </a:r>
            <a:r>
              <a:rPr lang="en-US" sz="1050" b="1" dirty="0"/>
              <a:t>~80% of the emissions.</a:t>
            </a:r>
            <a:endParaRPr lang="en-US" sz="1050" b="1" dirty="0">
              <a:cs typeface="Arial"/>
            </a:endParaRPr>
          </a:p>
          <a:p>
            <a:pPr>
              <a:spcBef>
                <a:spcPts val="600"/>
              </a:spcBef>
              <a:tabLst>
                <a:tab pos="514350" algn="l"/>
                <a:tab pos="628650" algn="l"/>
              </a:tabLst>
            </a:pPr>
            <a:r>
              <a:rPr lang="en-US" sz="1050" dirty="0"/>
              <a:t>Overall, </a:t>
            </a:r>
            <a:r>
              <a:rPr lang="en-US" sz="1050" b="1" dirty="0"/>
              <a:t>clinker accounts for ~65% to 70% of concrete emissions.</a:t>
            </a:r>
          </a:p>
          <a:p>
            <a:pPr>
              <a:spcBef>
                <a:spcPts val="600"/>
              </a:spcBef>
              <a:tabLst>
                <a:tab pos="514350" algn="l"/>
                <a:tab pos="628650" algn="l"/>
              </a:tabLst>
            </a:pPr>
            <a:r>
              <a:rPr lang="en-US" sz="1050" dirty="0"/>
              <a:t>Addressing cement emissions, specifically those related to clinker production, </a:t>
            </a:r>
            <a:r>
              <a:rPr lang="en-US" sz="1050" b="1" dirty="0"/>
              <a:t>is</a:t>
            </a:r>
            <a:r>
              <a:rPr lang="en-US" sz="1050" dirty="0"/>
              <a:t> </a:t>
            </a:r>
            <a:r>
              <a:rPr lang="en-US" sz="1050" b="1" dirty="0"/>
              <a:t>key to mitigating climate change.</a:t>
            </a:r>
            <a:endParaRPr lang="en-US" sz="1050" b="1" dirty="0">
              <a:cs typeface="Arial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D6E618C1-03FD-E262-A51E-EE2B65174D47}"/>
              </a:ext>
            </a:extLst>
          </p:cNvPr>
          <p:cNvGrpSpPr/>
          <p:nvPr/>
        </p:nvGrpSpPr>
        <p:grpSpPr>
          <a:xfrm>
            <a:off x="1847040" y="3639370"/>
            <a:ext cx="2571538" cy="752547"/>
            <a:chOff x="2063315" y="3533043"/>
            <a:chExt cx="2571538" cy="752547"/>
          </a:xfrm>
        </p:grpSpPr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52465C83-C89B-DCED-B918-34A264C1007E}"/>
                </a:ext>
              </a:extLst>
            </p:cNvPr>
            <p:cNvSpPr txBox="1"/>
            <p:nvPr/>
          </p:nvSpPr>
          <p:spPr>
            <a:xfrm>
              <a:off x="2662303" y="4096333"/>
              <a:ext cx="727736" cy="18925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ctr" defTabSz="228600">
                <a:spcAft>
                  <a:spcPts val="1200"/>
                </a:spcAft>
              </a:pPr>
              <a:r>
                <a:rPr lang="en-US" sz="1000" b="1"/>
                <a:t>CO</a:t>
              </a:r>
              <a:r>
                <a:rPr lang="en-US" sz="1000" b="1" baseline="-25000"/>
                <a:t>2</a:t>
              </a:r>
              <a:endParaRPr lang="es-CO" sz="1000" b="1" i="1" baseline="-25000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C1968564-F28A-B7DB-41D4-D2530AADB469}"/>
                </a:ext>
              </a:extLst>
            </p:cNvPr>
            <p:cNvSpPr txBox="1"/>
            <p:nvPr/>
          </p:nvSpPr>
          <p:spPr>
            <a:xfrm>
              <a:off x="2063315" y="3865419"/>
              <a:ext cx="727736" cy="18925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ctr" defTabSz="228600">
                <a:spcAft>
                  <a:spcPts val="1200"/>
                </a:spcAft>
              </a:pPr>
              <a:r>
                <a:rPr lang="en-US" sz="900" i="1"/>
                <a:t>(Limestone)</a:t>
              </a:r>
              <a:endParaRPr lang="es-CO" sz="900" i="1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65A0228D-5D34-4DD8-D7E3-5BF540B70B47}"/>
                </a:ext>
              </a:extLst>
            </p:cNvPr>
            <p:cNvSpPr txBox="1"/>
            <p:nvPr/>
          </p:nvSpPr>
          <p:spPr>
            <a:xfrm>
              <a:off x="3290550" y="3865419"/>
              <a:ext cx="727736" cy="18925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ctr" defTabSz="228600">
                <a:spcAft>
                  <a:spcPts val="1200"/>
                </a:spcAft>
              </a:pPr>
              <a:r>
                <a:rPr lang="en-US" sz="900" i="1"/>
                <a:t>(Lime)</a:t>
              </a:r>
              <a:endParaRPr lang="es-CO" sz="900" i="1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2B1B9F30-7CE8-D906-C2D9-90F2A475E916}"/>
                </a:ext>
              </a:extLst>
            </p:cNvPr>
            <p:cNvSpPr txBox="1"/>
            <p:nvPr/>
          </p:nvSpPr>
          <p:spPr bwMode="gray">
            <a:xfrm>
              <a:off x="2063315" y="3533043"/>
              <a:ext cx="2571538" cy="469359"/>
            </a:xfrm>
            <a:prstGeom prst="rect">
              <a:avLst/>
            </a:prstGeom>
            <a:noFill/>
          </p:spPr>
          <p:txBody>
            <a:bodyPr wrap="none" lIns="137160" tIns="137160" rIns="274320" bIns="137160" rtlCol="0">
              <a:spAutoFit/>
            </a:bodyPr>
            <a:lstStyle/>
            <a:p>
              <a:pPr marL="0" indent="0" algn="l">
                <a:spcBef>
                  <a:spcPts val="600"/>
                </a:spcBef>
                <a:spcAft>
                  <a:spcPts val="600"/>
                </a:spcAft>
                <a:buNone/>
              </a:pPr>
              <a:r>
                <a:rPr lang="en-US" sz="1250" b="1"/>
                <a:t>CaCO</a:t>
              </a:r>
              <a:r>
                <a:rPr lang="en-US" sz="1250" b="1" baseline="-25000"/>
                <a:t>3 </a:t>
              </a:r>
              <a:r>
                <a:rPr lang="en-US" sz="1250" b="1"/>
                <a:t>+ heat  → CaO + CO</a:t>
              </a:r>
              <a:r>
                <a:rPr lang="en-US" sz="1250" b="1" baseline="-25000"/>
                <a:t>2</a:t>
              </a:r>
              <a:r>
                <a:rPr lang="en-US" sz="1250" b="1"/>
                <a:t> </a:t>
              </a:r>
            </a:p>
          </p:txBody>
        </p: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F8AB0A56-922B-9A3F-4C88-B92C7BB7BEE2}"/>
                </a:ext>
              </a:extLst>
            </p:cNvPr>
            <p:cNvCxnSpPr>
              <a:cxnSpLocks/>
            </p:cNvCxnSpPr>
            <p:nvPr/>
          </p:nvCxnSpPr>
          <p:spPr>
            <a:xfrm>
              <a:off x="3971074" y="3893843"/>
              <a:ext cx="329562" cy="0"/>
            </a:xfrm>
            <a:prstGeom prst="line">
              <a:avLst/>
            </a:prstGeom>
            <a:ln w="190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FC3533E1-A7E3-6953-41F5-6CC4B63313C0}"/>
                </a:ext>
              </a:extLst>
            </p:cNvPr>
            <p:cNvCxnSpPr>
              <a:cxnSpLocks/>
            </p:cNvCxnSpPr>
            <p:nvPr/>
          </p:nvCxnSpPr>
          <p:spPr>
            <a:xfrm>
              <a:off x="2874421" y="4285590"/>
              <a:ext cx="303500" cy="0"/>
            </a:xfrm>
            <a:prstGeom prst="line">
              <a:avLst/>
            </a:prstGeom>
            <a:ln w="1905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4B91BB29-D3C3-DBE5-7C76-4692786DBDF4}"/>
                </a:ext>
              </a:extLst>
            </p:cNvPr>
            <p:cNvSpPr txBox="1"/>
            <p:nvPr/>
          </p:nvSpPr>
          <p:spPr bwMode="gray">
            <a:xfrm rot="5400000">
              <a:off x="2846546" y="3794331"/>
              <a:ext cx="409754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1800" b="1"/>
                <a:t>→</a:t>
              </a:r>
              <a:endParaRPr lang="en-US"/>
            </a:p>
          </p:txBody>
        </p:sp>
      </p:grpSp>
      <p:sp>
        <p:nvSpPr>
          <p:cNvPr id="79" name="Freeform 78">
            <a:extLst>
              <a:ext uri="{FF2B5EF4-FFF2-40B4-BE49-F238E27FC236}">
                <a16:creationId xmlns:a16="http://schemas.microsoft.com/office/drawing/2014/main" id="{26F54A7C-9DB8-92FD-4094-FD8F9B9992D0}"/>
              </a:ext>
            </a:extLst>
          </p:cNvPr>
          <p:cNvSpPr/>
          <p:nvPr/>
        </p:nvSpPr>
        <p:spPr bwMode="gray">
          <a:xfrm>
            <a:off x="970889" y="2481227"/>
            <a:ext cx="0" cy="0"/>
          </a:xfrm>
          <a:custGeom>
            <a:avLst/>
            <a:gdLst>
              <a:gd name="connsiteX0" fmla="*/ 0 w 0"/>
              <a:gd name="connsiteY0" fmla="*/ 0 h 0"/>
              <a:gd name="connsiteX1" fmla="*/ 0 w 0"/>
              <a:gd name="connsiteY1" fmla="*/ 0 h 0"/>
              <a:gd name="connsiteX2" fmla="*/ 0 w 0"/>
              <a:gd name="connsiteY2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5AB19B6C-B350-2854-A768-52FE96BC3EA5}"/>
              </a:ext>
            </a:extLst>
          </p:cNvPr>
          <p:cNvSpPr txBox="1"/>
          <p:nvPr/>
        </p:nvSpPr>
        <p:spPr>
          <a:xfrm>
            <a:off x="207168" y="2576908"/>
            <a:ext cx="1286414" cy="170207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pPr defTabSz="228600">
              <a:spcAft>
                <a:spcPts val="1200"/>
              </a:spcAft>
            </a:pPr>
            <a:r>
              <a:rPr lang="en-US" sz="1000" b="1"/>
              <a:t>Ground limestone</a:t>
            </a:r>
            <a:endParaRPr lang="en-US" sz="1000" b="1">
              <a:cs typeface="Arial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8BCCB5BA-1624-2A8D-43B3-CA9DAF1C89A0}"/>
              </a:ext>
            </a:extLst>
          </p:cNvPr>
          <p:cNvSpPr txBox="1"/>
          <p:nvPr/>
        </p:nvSpPr>
        <p:spPr>
          <a:xfrm>
            <a:off x="203521" y="2305281"/>
            <a:ext cx="1283267" cy="18925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defTabSz="228600">
              <a:spcAft>
                <a:spcPts val="1200"/>
              </a:spcAft>
            </a:pPr>
            <a:r>
              <a:rPr lang="en-US" sz="1000" b="1">
                <a:solidFill>
                  <a:srgbClr val="009BDB"/>
                </a:solidFill>
              </a:rPr>
              <a:t>CO</a:t>
            </a:r>
            <a:r>
              <a:rPr lang="en-US" sz="1000" b="1" baseline="-25000">
                <a:solidFill>
                  <a:srgbClr val="009BDB"/>
                </a:solidFill>
              </a:rPr>
              <a:t>2</a:t>
            </a:r>
            <a:r>
              <a:rPr lang="en-US" sz="1000" b="1">
                <a:solidFill>
                  <a:srgbClr val="009BDB"/>
                </a:solidFill>
              </a:rPr>
              <a:t> from calcination</a:t>
            </a:r>
            <a:endParaRPr lang="es-CO" sz="1000" b="1" i="1" baseline="-25000">
              <a:solidFill>
                <a:srgbClr val="009BDB"/>
              </a:solidFill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3CDCB32E-F1EA-7133-BB32-AED89DCED6C9}"/>
              </a:ext>
            </a:extLst>
          </p:cNvPr>
          <p:cNvSpPr txBox="1"/>
          <p:nvPr/>
        </p:nvSpPr>
        <p:spPr>
          <a:xfrm>
            <a:off x="4846387" y="3101993"/>
            <a:ext cx="1283267" cy="18925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defTabSz="228600">
              <a:spcAft>
                <a:spcPts val="1200"/>
              </a:spcAft>
            </a:pPr>
            <a:r>
              <a:rPr lang="en-US" sz="1000" b="1"/>
              <a:t>Clinker</a:t>
            </a:r>
            <a:endParaRPr lang="es-CO" sz="1000" b="1" i="1" baseline="-25000"/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BA00C4E0-0B47-5927-CB5F-4ADFA2879997}"/>
              </a:ext>
            </a:extLst>
          </p:cNvPr>
          <p:cNvSpPr txBox="1"/>
          <p:nvPr/>
        </p:nvSpPr>
        <p:spPr>
          <a:xfrm>
            <a:off x="4780868" y="2805360"/>
            <a:ext cx="1283267" cy="18925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defTabSz="228600">
              <a:spcAft>
                <a:spcPts val="1200"/>
              </a:spcAft>
            </a:pPr>
            <a:r>
              <a:rPr lang="en-US" sz="1000" b="1">
                <a:solidFill>
                  <a:srgbClr val="34A398"/>
                </a:solidFill>
              </a:rPr>
              <a:t>Hot air</a:t>
            </a:r>
            <a:endParaRPr lang="es-CO" sz="1000" b="1" i="1" baseline="-25000">
              <a:solidFill>
                <a:srgbClr val="34A398"/>
              </a:solidFill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512240A0-FA55-2292-9C80-041E5D8F53FC}"/>
              </a:ext>
            </a:extLst>
          </p:cNvPr>
          <p:cNvSpPr txBox="1"/>
          <p:nvPr/>
        </p:nvSpPr>
        <p:spPr>
          <a:xfrm>
            <a:off x="4580239" y="2420807"/>
            <a:ext cx="1015910" cy="110668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pPr defTabSz="228600">
              <a:spcAft>
                <a:spcPts val="1200"/>
              </a:spcAft>
            </a:pPr>
            <a:r>
              <a:rPr lang="en-US" sz="1000" b="1">
                <a:solidFill>
                  <a:srgbClr val="34A398"/>
                </a:solidFill>
              </a:rPr>
              <a:t>CO</a:t>
            </a:r>
            <a:r>
              <a:rPr lang="en-US" sz="1000" b="1" baseline="-25000">
                <a:solidFill>
                  <a:srgbClr val="34A398"/>
                </a:solidFill>
              </a:rPr>
              <a:t>2</a:t>
            </a:r>
            <a:r>
              <a:rPr lang="en-US" sz="1000" b="1">
                <a:solidFill>
                  <a:srgbClr val="34A398"/>
                </a:solidFill>
              </a:rPr>
              <a:t> from heat</a:t>
            </a:r>
            <a:endParaRPr lang="en-US" sz="1000" b="1">
              <a:solidFill>
                <a:srgbClr val="34A398"/>
              </a:solidFill>
              <a:cs typeface="Arial"/>
            </a:endParaRPr>
          </a:p>
        </p:txBody>
      </p:sp>
      <p:cxnSp>
        <p:nvCxnSpPr>
          <p:cNvPr id="122" name="Straight Arrow Connector 121">
            <a:extLst>
              <a:ext uri="{FF2B5EF4-FFF2-40B4-BE49-F238E27FC236}">
                <a16:creationId xmlns:a16="http://schemas.microsoft.com/office/drawing/2014/main" id="{B7F1F21B-46D9-441D-2585-F0C42565D5E3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1477929" y="2426798"/>
            <a:ext cx="299468" cy="15319"/>
          </a:xfrm>
          <a:prstGeom prst="straightConnector1">
            <a:avLst/>
          </a:prstGeom>
          <a:ln w="9525" cap="flat">
            <a:solidFill>
              <a:schemeClr val="accent1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Straight Arrow Connector 124">
            <a:extLst>
              <a:ext uri="{FF2B5EF4-FFF2-40B4-BE49-F238E27FC236}">
                <a16:creationId xmlns:a16="http://schemas.microsoft.com/office/drawing/2014/main" id="{8D8C1FFB-ACFA-6B60-CE66-122E3009047A}"/>
              </a:ext>
            </a:extLst>
          </p:cNvPr>
          <p:cNvCxnSpPr>
            <a:cxnSpLocks/>
          </p:cNvCxnSpPr>
          <p:nvPr/>
        </p:nvCxnSpPr>
        <p:spPr bwMode="gray">
          <a:xfrm>
            <a:off x="1329470" y="2662011"/>
            <a:ext cx="359946" cy="23983"/>
          </a:xfrm>
          <a:prstGeom prst="straightConnector1">
            <a:avLst/>
          </a:prstGeom>
          <a:ln w="9525" cap="flat">
            <a:solidFill>
              <a:schemeClr val="tx1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Straight Arrow Connector 191">
            <a:extLst>
              <a:ext uri="{FF2B5EF4-FFF2-40B4-BE49-F238E27FC236}">
                <a16:creationId xmlns:a16="http://schemas.microsoft.com/office/drawing/2014/main" id="{7628A24D-D86F-DB4F-899B-59555B1B9FE1}"/>
              </a:ext>
            </a:extLst>
          </p:cNvPr>
          <p:cNvCxnSpPr>
            <a:cxnSpLocks/>
          </p:cNvCxnSpPr>
          <p:nvPr/>
        </p:nvCxnSpPr>
        <p:spPr bwMode="gray">
          <a:xfrm>
            <a:off x="4415394" y="3121138"/>
            <a:ext cx="359946" cy="23983"/>
          </a:xfrm>
          <a:prstGeom prst="straightConnector1">
            <a:avLst/>
          </a:prstGeom>
          <a:ln w="9525" cap="flat">
            <a:solidFill>
              <a:schemeClr val="tx1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Straight Arrow Connector 192">
            <a:extLst>
              <a:ext uri="{FF2B5EF4-FFF2-40B4-BE49-F238E27FC236}">
                <a16:creationId xmlns:a16="http://schemas.microsoft.com/office/drawing/2014/main" id="{D8F253D9-A6C1-3DF8-9944-7F0BF2401702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4435818" y="2854790"/>
            <a:ext cx="299468" cy="15319"/>
          </a:xfrm>
          <a:prstGeom prst="straightConnector1">
            <a:avLst/>
          </a:prstGeom>
          <a:ln w="9525" cap="flat">
            <a:solidFill>
              <a:schemeClr val="accent6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4" name="TextBox 193">
            <a:extLst>
              <a:ext uri="{FF2B5EF4-FFF2-40B4-BE49-F238E27FC236}">
                <a16:creationId xmlns:a16="http://schemas.microsoft.com/office/drawing/2014/main" id="{D66DE2D8-2BE2-63D6-41AB-EE3A54012FA1}"/>
              </a:ext>
            </a:extLst>
          </p:cNvPr>
          <p:cNvSpPr txBox="1"/>
          <p:nvPr/>
        </p:nvSpPr>
        <p:spPr>
          <a:xfrm rot="284907">
            <a:off x="2609847" y="2101017"/>
            <a:ext cx="1397660" cy="168788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defTabSz="228600">
              <a:spcAft>
                <a:spcPts val="1200"/>
              </a:spcAft>
            </a:pPr>
            <a:r>
              <a:rPr lang="en-US" sz="1000" dirty="0"/>
              <a:t>Rotating kiln, 1,400</a:t>
            </a:r>
            <a:r>
              <a:rPr lang="en-US" sz="1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℃</a:t>
            </a:r>
            <a:r>
              <a:rPr lang="en-US" sz="1000" dirty="0"/>
              <a:t>+</a:t>
            </a:r>
            <a:endParaRPr lang="es-CO" sz="1000" dirty="0"/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DA93D6C1-F786-DAE6-7D5A-7117D967800F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4970754" y="2578590"/>
            <a:ext cx="4193" cy="158194"/>
          </a:xfrm>
          <a:prstGeom prst="straightConnector1">
            <a:avLst/>
          </a:prstGeom>
          <a:ln w="9525" cap="flat">
            <a:solidFill>
              <a:schemeClr val="accent6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9604941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6F16BCB2-E261-3A9A-95E8-53C83A7CF1B2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6157857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9" imgW="426" imgH="428" progId="TCLayout.ActiveDocument.1">
                  <p:embed/>
                </p:oleObj>
              </mc:Choice>
              <mc:Fallback>
                <p:oleObj name="think-cell Slide" r:id="rId9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3834DF36-174C-DE87-CD89-1B7C67A713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Clinker production ~85% of cement emissions</a:t>
            </a:r>
            <a:r>
              <a:rPr lang="en-US"/>
              <a:t>; lower clinker-to-cement ratio can drive marginal emissions reductions</a:t>
            </a:r>
            <a:endParaRPr lang="en-US" dirty="0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184287EF-C7EF-7215-27F9-8EB05A93406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>
                <a:solidFill>
                  <a:srgbClr val="000000"/>
                </a:solidFill>
              </a:rPr>
              <a:t>Clinker-to-cement production process</a:t>
            </a:r>
            <a:r>
              <a:rPr lang="en-US" sz="1600" b="1" baseline="30000" dirty="0">
                <a:solidFill>
                  <a:srgbClr val="000000"/>
                </a:solidFill>
              </a:rPr>
              <a:t>1</a:t>
            </a:r>
            <a:endParaRPr lang="en-US" sz="1600" b="1" dirty="0">
              <a:solidFill>
                <a:srgbClr val="000000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593DEF39-D2CF-9E45-79D4-D320FE07BAC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Clinker-to-cement ratios vary considerably by region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3BA467A9-A960-6D6C-5DD1-4894EACFBCE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 flipH="1">
            <a:off x="6194172" y="4003752"/>
            <a:ext cx="5667429" cy="1641475"/>
          </a:xfrm>
          <a:prstGeom prst="rect">
            <a:avLst/>
          </a:prstGeom>
          <a:solidFill>
            <a:srgbClr val="E4E8EF"/>
          </a:solidFill>
          <a:ln>
            <a:noFill/>
            <a:prstDash val="dash"/>
          </a:ln>
        </p:spPr>
        <p:txBody>
          <a:bodyPr vert="horz" lIns="91440" tIns="137160" rIns="274320" bIns="137160" rtlCol="0" anchor="t">
            <a:noAutofit/>
          </a:bodyPr>
          <a:lstStyle/>
          <a:p>
            <a:pPr marL="342900" indent="-171450">
              <a:buNone/>
              <a:tabLst>
                <a:tab pos="514350" algn="l"/>
                <a:tab pos="628650" algn="l"/>
              </a:tabLst>
            </a:pPr>
            <a:r>
              <a:rPr lang="en-US" sz="1250" b="1" dirty="0"/>
              <a:t>Observations</a:t>
            </a:r>
            <a:endParaRPr lang="en-US" sz="1250" b="1" i="0" u="none" strike="noStrike" dirty="0">
              <a:effectLst/>
            </a:endParaRP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Energy emissions from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cement grinding account for ~5% of the sector’s emissions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.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The higher clinker-to-cement ratio in the U.S. </a:t>
            </a:r>
            <a:r>
              <a:rPr lang="en-US" dirty="0"/>
              <a:t>(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0.88 versus 0.76 world average) is due to the U.S.’s use of a lower proportion of SCMs than other countries.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Ordinary Portland cement (OPC) can contain up to 95% clinker.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Blended cements, which partially replace clinker with SCMs, are a deployable and cost-effective technology, though they have struggled to gain market share.</a:t>
            </a:r>
          </a:p>
        </p:txBody>
      </p:sp>
      <p:graphicFrame>
        <p:nvGraphicFramePr>
          <p:cNvPr id="38" name="Chart 37">
            <a:extLst>
              <a:ext uri="{FF2B5EF4-FFF2-40B4-BE49-F238E27FC236}">
                <a16:creationId xmlns:a16="http://schemas.microsoft.com/office/drawing/2014/main" id="{E2E61B77-E6E8-1426-2B05-DC6AB939F43F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012273201"/>
              </p:ext>
            </p:extLst>
          </p:nvPr>
        </p:nvGraphicFramePr>
        <p:xfrm>
          <a:off x="6488113" y="2205038"/>
          <a:ext cx="5484812" cy="1641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30AA4B01-4B8D-8163-E6AD-053F5E155903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7105650" y="3663950"/>
            <a:ext cx="2587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5AB9F214-FE5E-4F66-944F-C8B83B5E744B}" type="datetime'''''''''U''''''''''''''''''''''''''.''''''''S''''.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U.S.</a:t>
            </a:fld>
            <a:endParaRPr kumimoji="0" lang="en-US" sz="1000" b="0" i="0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11B9B411-B022-5754-1CD9-AA5FDD8520F7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8337550" y="3663950"/>
            <a:ext cx="4540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091223E1-F604-4575-AAD5-8D9305B202B4}" type="datetime'''C''''''''a''''''''''n''''''''a''''da''''''''''''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Canada</a:t>
            </a:fld>
            <a:endParaRPr kumimoji="0" lang="en-US" sz="1000" b="0" i="0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54727080-A703-8061-B9E4-7139C1F979BC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9685338" y="3663950"/>
            <a:ext cx="419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4CD2B32C-7C70-4849-BAC1-05D8DAACE8B9}" type="datetime'''''''''''''''''''''''E''''''u''''''''''r''''''''''o''p''e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Europe</a:t>
            </a:fld>
            <a:endParaRPr kumimoji="0" lang="en-US" sz="1000" b="0" i="0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32" name="Text Placeholder 10">
            <a:extLst>
              <a:ext uri="{FF2B5EF4-FFF2-40B4-BE49-F238E27FC236}">
                <a16:creationId xmlns:a16="http://schemas.microsoft.com/office/drawing/2014/main" id="{F390EA61-B55A-DB55-2AB5-694192A01D27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11052175" y="3663950"/>
            <a:ext cx="3429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DEA2429F-0118-4FF7-8249-5B38B2D43084}" type="datetime'''''''''''''''''C''''''''hi''''''''''na''''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China</a:t>
            </a:fld>
            <a:endParaRPr kumimoji="0" lang="en-US" sz="1000" b="0" i="0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39" name="btfpNotesBox801066">
            <a:extLst>
              <a:ext uri="{FF2B5EF4-FFF2-40B4-BE49-F238E27FC236}">
                <a16:creationId xmlns:a16="http://schemas.microsoft.com/office/drawing/2014/main" id="{EF16FF00-8841-66BF-230E-6B1464195692}"/>
              </a:ext>
            </a:extLst>
          </p:cNvPr>
          <p:cNvSpPr txBox="1"/>
          <p:nvPr>
            <p:custDataLst>
              <p:tags r:id="rId7"/>
            </p:custDataLst>
          </p:nvPr>
        </p:nvSpPr>
        <p:spPr bwMode="gray">
          <a:xfrm>
            <a:off x="330199" y="6033821"/>
            <a:ext cx="8882381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indent="0">
              <a:spcBef>
                <a:spcPts val="0"/>
              </a:spcBef>
              <a:buNone/>
              <a:defRPr/>
            </a:pPr>
            <a:r>
              <a:rPr lang="en-US" sz="800" baseline="30000" dirty="0">
                <a:solidFill>
                  <a:srgbClr val="000000"/>
                </a:solidFill>
                <a:latin typeface="Arial"/>
              </a:rPr>
              <a:t>1 </a:t>
            </a:r>
            <a:r>
              <a:rPr lang="en-US" sz="800" b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The production process shown </a:t>
            </a:r>
            <a:r>
              <a:rPr lang="en-US" sz="800" dirty="0">
                <a:solidFill>
                  <a:srgbClr val="000000"/>
                </a:solidFill>
                <a:latin typeface="Arial" panose="020B0604020202020204" pitchFamily="34" charset="0"/>
              </a:rPr>
              <a:t>assumes</a:t>
            </a:r>
            <a:r>
              <a:rPr lang="en-US" sz="800" b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 dry-kiln processing, which has widely replaced wet-kiln processing globally.</a:t>
            </a:r>
          </a:p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CEMBUREAU, </a:t>
            </a:r>
            <a:r>
              <a:rPr lang="en-US" sz="800" dirty="0">
                <a:hlinkClick r:id="rId12"/>
              </a:rPr>
              <a:t>Net-zero roadmap</a:t>
            </a:r>
            <a:r>
              <a:rPr lang="en-US" sz="800" dirty="0"/>
              <a:t> (2024);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3"/>
              </a:rPr>
              <a:t>Portland Cement Association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(2024); </a:t>
            </a:r>
            <a:r>
              <a:rPr lang="en-US" sz="800" dirty="0">
                <a:solidFill>
                  <a:srgbClr val="000000"/>
                </a:solidFill>
              </a:rPr>
              <a:t>CEMBUREAU, </a:t>
            </a:r>
            <a:r>
              <a:rPr lang="en-US" sz="800" dirty="0">
                <a:solidFill>
                  <a:srgbClr val="000000"/>
                </a:solidFill>
                <a:hlinkClick r:id="rId14"/>
              </a:rPr>
              <a:t>Cement manufacture fact sheet</a:t>
            </a:r>
            <a:r>
              <a:rPr lang="en-US" sz="800" dirty="0">
                <a:solidFill>
                  <a:srgbClr val="000000"/>
                </a:solidFill>
              </a:rPr>
              <a:t> (2021); Mission Possible, </a:t>
            </a:r>
            <a:r>
              <a:rPr lang="en-US" sz="800" dirty="0">
                <a:solidFill>
                  <a:srgbClr val="000000"/>
                </a:solidFill>
                <a:hlinkClick r:id="rId15"/>
              </a:rPr>
              <a:t>Making net-zero concrete and cement possible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</a:p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Nicolas Herrera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Isaza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6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7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8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</a:p>
        </p:txBody>
      </p:sp>
      <p:sp>
        <p:nvSpPr>
          <p:cNvPr id="40" name="btfpColumnHeaderBoxText984923">
            <a:extLst>
              <a:ext uri="{FF2B5EF4-FFF2-40B4-BE49-F238E27FC236}">
                <a16:creationId xmlns:a16="http://schemas.microsoft.com/office/drawing/2014/main" id="{1AF3C5CB-2AA0-943E-C473-56C453BD0FE3}"/>
              </a:ext>
            </a:extLst>
          </p:cNvPr>
          <p:cNvSpPr txBox="1"/>
          <p:nvPr/>
        </p:nvSpPr>
        <p:spPr bwMode="gray">
          <a:xfrm>
            <a:off x="277652" y="2442399"/>
            <a:ext cx="873664" cy="262017"/>
          </a:xfrm>
          <a:prstGeom prst="rect">
            <a:avLst/>
          </a:prstGeom>
          <a:noFill/>
          <a:ln>
            <a:noFill/>
          </a:ln>
        </p:spPr>
        <p:txBody>
          <a:bodyPr vert="horz" wrap="square" lIns="36036" tIns="36036" rIns="36036" bIns="36036" rtlCol="0" anchor="b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5D5D5D"/>
                </a:solidFill>
                <a:effectLst/>
                <a:uLnTx/>
                <a:uFillTx/>
                <a:ea typeface="+mn-ea"/>
                <a:cs typeface="+mn-cs"/>
              </a:rPr>
              <a:t>Raw meal</a:t>
            </a:r>
            <a:endParaRPr kumimoji="0" lang="en-US" sz="1200" b="1" i="0" u="none" strike="noStrike" kern="1200" cap="none" spc="0" normalizeH="0" baseline="-25000" noProof="0">
              <a:ln>
                <a:noFill/>
              </a:ln>
              <a:solidFill>
                <a:srgbClr val="5D5D5D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1" name="btfpColumnHeaderBoxText984923">
            <a:extLst>
              <a:ext uri="{FF2B5EF4-FFF2-40B4-BE49-F238E27FC236}">
                <a16:creationId xmlns:a16="http://schemas.microsoft.com/office/drawing/2014/main" id="{CBB655E1-DCCF-AB0C-A38D-32E26B94D7F5}"/>
              </a:ext>
            </a:extLst>
          </p:cNvPr>
          <p:cNvSpPr txBox="1"/>
          <p:nvPr/>
        </p:nvSpPr>
        <p:spPr bwMode="gray">
          <a:xfrm>
            <a:off x="2115893" y="2436738"/>
            <a:ext cx="671350" cy="262017"/>
          </a:xfrm>
          <a:prstGeom prst="rect">
            <a:avLst/>
          </a:prstGeom>
          <a:noFill/>
          <a:ln w="19050">
            <a:noFill/>
            <a:prstDash val="sysDash"/>
          </a:ln>
        </p:spPr>
        <p:txBody>
          <a:bodyPr vert="horz" wrap="square" lIns="36036" tIns="36036" rIns="36036" bIns="36036" rtlCol="0" anchor="b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ea typeface="+mn-ea"/>
                <a:cs typeface="+mn-cs"/>
              </a:rPr>
              <a:t>Clinker</a:t>
            </a:r>
            <a:endParaRPr kumimoji="0" lang="en-US" sz="1200" b="1" i="0" u="none" strike="noStrike" kern="1200" cap="none" spc="0" normalizeH="0" baseline="-25000" noProof="0">
              <a:ln>
                <a:noFill/>
              </a:ln>
              <a:solidFill>
                <a:schemeClr val="accent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2" name="btfpColumnHeaderBoxText984923">
            <a:extLst>
              <a:ext uri="{FF2B5EF4-FFF2-40B4-BE49-F238E27FC236}">
                <a16:creationId xmlns:a16="http://schemas.microsoft.com/office/drawing/2014/main" id="{0215CCE4-5256-04AE-14B9-2AB16086EA10}"/>
              </a:ext>
            </a:extLst>
          </p:cNvPr>
          <p:cNvSpPr txBox="1"/>
          <p:nvPr/>
        </p:nvSpPr>
        <p:spPr bwMode="gray">
          <a:xfrm>
            <a:off x="5405822" y="2436739"/>
            <a:ext cx="857815" cy="262017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ea typeface="+mn-ea"/>
                <a:cs typeface="+mn-cs"/>
              </a:rPr>
              <a:t>Concrete</a:t>
            </a:r>
            <a:endParaRPr kumimoji="0" lang="en-US" sz="1600" b="1" i="0" u="none" strike="noStrike" kern="1200" cap="none" spc="0" normalizeH="0" baseline="-25000" noProof="0">
              <a:ln>
                <a:noFill/>
              </a:ln>
              <a:solidFill>
                <a:schemeClr val="bg2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3" name="btfpColumnHeaderBoxText984923">
            <a:extLst>
              <a:ext uri="{FF2B5EF4-FFF2-40B4-BE49-F238E27FC236}">
                <a16:creationId xmlns:a16="http://schemas.microsoft.com/office/drawing/2014/main" id="{E8A6B8C5-07BA-C02D-9098-A42DD89DFFE3}"/>
              </a:ext>
            </a:extLst>
          </p:cNvPr>
          <p:cNvSpPr txBox="1"/>
          <p:nvPr/>
        </p:nvSpPr>
        <p:spPr bwMode="gray">
          <a:xfrm>
            <a:off x="3730541" y="2436739"/>
            <a:ext cx="715659" cy="262017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9BDB"/>
                </a:solidFill>
                <a:effectLst/>
                <a:uLnTx/>
                <a:uFillTx/>
                <a:ea typeface="+mn-ea"/>
                <a:cs typeface="+mn-cs"/>
              </a:rPr>
              <a:t>Cement</a:t>
            </a:r>
            <a:endParaRPr kumimoji="0" lang="en-US" sz="1600" b="1" i="0" u="none" strike="noStrike" kern="1200" cap="none" spc="0" normalizeH="0" baseline="-25000" noProof="0">
              <a:ln>
                <a:noFill/>
              </a:ln>
              <a:solidFill>
                <a:srgbClr val="009BDB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4" name="Arc 43">
            <a:extLst>
              <a:ext uri="{FF2B5EF4-FFF2-40B4-BE49-F238E27FC236}">
                <a16:creationId xmlns:a16="http://schemas.microsoft.com/office/drawing/2014/main" id="{A0618E4F-424B-6B3D-2E9A-1C0FD7748D02}"/>
              </a:ext>
            </a:extLst>
          </p:cNvPr>
          <p:cNvSpPr/>
          <p:nvPr/>
        </p:nvSpPr>
        <p:spPr bwMode="gray">
          <a:xfrm rot="10800000">
            <a:off x="2578007" y="2041965"/>
            <a:ext cx="1407974" cy="1354185"/>
          </a:xfrm>
          <a:prstGeom prst="arc">
            <a:avLst>
              <a:gd name="adj1" fmla="val 11324853"/>
              <a:gd name="adj2" fmla="val 20826571"/>
            </a:avLst>
          </a:prstGeom>
          <a:ln w="28575" cap="flat">
            <a:solidFill>
              <a:schemeClr val="accent1"/>
            </a:solidFill>
            <a:prstDash val="solid"/>
            <a:miter lim="800000"/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177800" indent="-177800" algn="ctr" defTabSz="711200">
              <a:spcBef>
                <a:spcPts val="1200"/>
              </a:spcBef>
              <a:buFontTx/>
              <a:buChar char="•"/>
            </a:pPr>
            <a:endParaRPr lang="en-US" sz="1600">
              <a:solidFill>
                <a:srgbClr val="000000"/>
              </a:solidFill>
            </a:endParaRPr>
          </a:p>
        </p:txBody>
      </p:sp>
      <p:sp>
        <p:nvSpPr>
          <p:cNvPr id="45" name="Arc 44">
            <a:extLst>
              <a:ext uri="{FF2B5EF4-FFF2-40B4-BE49-F238E27FC236}">
                <a16:creationId xmlns:a16="http://schemas.microsoft.com/office/drawing/2014/main" id="{EBB98EE7-F903-605C-33DC-40D1C7EBB1C6}"/>
              </a:ext>
            </a:extLst>
          </p:cNvPr>
          <p:cNvSpPr/>
          <p:nvPr/>
        </p:nvSpPr>
        <p:spPr bwMode="gray">
          <a:xfrm rot="10800000">
            <a:off x="4205632" y="2041965"/>
            <a:ext cx="1407974" cy="1354185"/>
          </a:xfrm>
          <a:prstGeom prst="arc">
            <a:avLst>
              <a:gd name="adj1" fmla="val 11324853"/>
              <a:gd name="adj2" fmla="val 20826571"/>
            </a:avLst>
          </a:prstGeom>
          <a:ln w="28575" cap="flat">
            <a:solidFill>
              <a:srgbClr val="89939C"/>
            </a:solidFill>
            <a:prstDash val="sysDash"/>
            <a:miter lim="800000"/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177800" marR="0" lvl="0" indent="-177800" algn="ctr" defTabSz="7112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solidFill>
                  <a:schemeClr val="bg2"/>
                </a:solidFill>
              </a:ln>
              <a:solidFill>
                <a:srgbClr val="A0A0A0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pic>
        <p:nvPicPr>
          <p:cNvPr id="46" name="Picture 45">
            <a:extLst>
              <a:ext uri="{FF2B5EF4-FFF2-40B4-BE49-F238E27FC236}">
                <a16:creationId xmlns:a16="http://schemas.microsoft.com/office/drawing/2014/main" id="{EA22F972-4CAC-F0E0-9A24-07201B9E6054}"/>
              </a:ext>
            </a:extLst>
          </p:cNvPr>
          <p:cNvPicPr>
            <a:picLocks/>
          </p:cNvPicPr>
          <p:nvPr/>
        </p:nvPicPr>
        <p:blipFill rotWithShape="1">
          <a:blip r:embed="rId19" cstate="email">
            <a:extLst>
              <a:ext uri="{BEBA8EAE-BF5A-486C-A8C5-ECC9F3942E4B}">
                <a14:imgProps xmlns:a14="http://schemas.microsoft.com/office/drawing/2010/main">
                  <a14:imgLayer r:embed="rId20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34826" y="2066251"/>
            <a:ext cx="1217279" cy="1217279"/>
          </a:xfrm>
          <a:prstGeom prst="ellipse">
            <a:avLst/>
          </a:prstGeom>
          <a:effectLst>
            <a:softEdge rad="152400"/>
          </a:effectLst>
        </p:spPr>
      </p:pic>
      <p:pic>
        <p:nvPicPr>
          <p:cNvPr id="47" name="Picture 46">
            <a:extLst>
              <a:ext uri="{FF2B5EF4-FFF2-40B4-BE49-F238E27FC236}">
                <a16:creationId xmlns:a16="http://schemas.microsoft.com/office/drawing/2014/main" id="{CCCF9F58-072C-296B-0089-36682246B9AB}"/>
              </a:ext>
            </a:extLst>
          </p:cNvPr>
          <p:cNvPicPr>
            <a:picLocks/>
          </p:cNvPicPr>
          <p:nvPr/>
        </p:nvPicPr>
        <p:blipFill rotWithShape="1">
          <a:blip r:embed="rId21" cstate="email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14691" y="2066251"/>
            <a:ext cx="1217279" cy="1217279"/>
          </a:xfrm>
          <a:prstGeom prst="ellipse">
            <a:avLst/>
          </a:prstGeom>
          <a:effectLst>
            <a:softEdge rad="152400"/>
          </a:effectLst>
        </p:spPr>
      </p:pic>
      <p:sp>
        <p:nvSpPr>
          <p:cNvPr id="48" name="Arc 47">
            <a:extLst>
              <a:ext uri="{FF2B5EF4-FFF2-40B4-BE49-F238E27FC236}">
                <a16:creationId xmlns:a16="http://schemas.microsoft.com/office/drawing/2014/main" id="{ED8909A9-77FB-C747-0820-1042F9801632}"/>
              </a:ext>
            </a:extLst>
          </p:cNvPr>
          <p:cNvSpPr/>
          <p:nvPr/>
        </p:nvSpPr>
        <p:spPr bwMode="gray">
          <a:xfrm rot="10800000">
            <a:off x="942259" y="2049068"/>
            <a:ext cx="1407974" cy="1354185"/>
          </a:xfrm>
          <a:prstGeom prst="arc">
            <a:avLst>
              <a:gd name="adj1" fmla="val 11324853"/>
              <a:gd name="adj2" fmla="val 20826571"/>
            </a:avLst>
          </a:prstGeom>
          <a:ln w="28575" cap="flat">
            <a:solidFill>
              <a:srgbClr val="89939C"/>
            </a:solidFill>
            <a:prstDash val="solid"/>
            <a:miter lim="800000"/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177800" marR="0" lvl="0" indent="-177800" algn="ctr" defTabSz="7112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50" name="Arrow: Pentagon 49">
            <a:extLst>
              <a:ext uri="{FF2B5EF4-FFF2-40B4-BE49-F238E27FC236}">
                <a16:creationId xmlns:a16="http://schemas.microsoft.com/office/drawing/2014/main" id="{F967C1CA-A6D5-F915-87ED-66001DFE413C}"/>
              </a:ext>
            </a:extLst>
          </p:cNvPr>
          <p:cNvSpPr/>
          <p:nvPr/>
        </p:nvSpPr>
        <p:spPr bwMode="gray">
          <a:xfrm>
            <a:off x="2388334" y="3950696"/>
            <a:ext cx="3499766" cy="495300"/>
          </a:xfrm>
          <a:prstGeom prst="homePlate">
            <a:avLst>
              <a:gd name="adj" fmla="val 30783"/>
            </a:avLst>
          </a:prstGeom>
          <a:solidFill>
            <a:schemeClr val="accent2">
              <a:lumMod val="75000"/>
              <a:lumOff val="25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0566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Grinding and blending</a:t>
            </a:r>
          </a:p>
        </p:txBody>
      </p:sp>
      <p:sp>
        <p:nvSpPr>
          <p:cNvPr id="51" name="Arrow: Pentagon 50">
            <a:extLst>
              <a:ext uri="{FF2B5EF4-FFF2-40B4-BE49-F238E27FC236}">
                <a16:creationId xmlns:a16="http://schemas.microsoft.com/office/drawing/2014/main" id="{29C59A66-1C91-A08B-2C45-87EB9333C289}"/>
              </a:ext>
            </a:extLst>
          </p:cNvPr>
          <p:cNvSpPr/>
          <p:nvPr/>
        </p:nvSpPr>
        <p:spPr bwMode="gray">
          <a:xfrm>
            <a:off x="477339" y="3950696"/>
            <a:ext cx="2084250" cy="495300"/>
          </a:xfrm>
          <a:prstGeom prst="homePlate">
            <a:avLst>
              <a:gd name="adj" fmla="val 25014"/>
            </a:avLst>
          </a:prstGeom>
          <a:solidFill>
            <a:schemeClr val="accent2">
              <a:lumMod val="90000"/>
              <a:lumOff val="10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9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Cooling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2D06CAB0-38DB-03C0-FBA4-255C2200CF3F}"/>
              </a:ext>
            </a:extLst>
          </p:cNvPr>
          <p:cNvSpPr txBox="1"/>
          <p:nvPr/>
        </p:nvSpPr>
        <p:spPr bwMode="gray">
          <a:xfrm>
            <a:off x="544652" y="4444387"/>
            <a:ext cx="1805582" cy="1123384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Hot clinker is rapidly cooled to 100°C with air blowers powered by electricity.</a:t>
            </a:r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8EE448F4-0BF5-278F-6CE4-CF025A18B62D}"/>
              </a:ext>
            </a:extLst>
          </p:cNvPr>
          <p:cNvSpPr/>
          <p:nvPr/>
        </p:nvSpPr>
        <p:spPr bwMode="gray">
          <a:xfrm>
            <a:off x="637955" y="4051976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3DDFD8FD-9B72-92E6-5E8B-8684604B88AF}"/>
              </a:ext>
            </a:extLst>
          </p:cNvPr>
          <p:cNvSpPr/>
          <p:nvPr/>
        </p:nvSpPr>
        <p:spPr bwMode="gray">
          <a:xfrm>
            <a:off x="2639259" y="4051976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2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6A995698-2D55-9F41-0A04-75739FE21C72}"/>
              </a:ext>
            </a:extLst>
          </p:cNvPr>
          <p:cNvSpPr txBox="1"/>
          <p:nvPr/>
        </p:nvSpPr>
        <p:spPr bwMode="gray">
          <a:xfrm>
            <a:off x="2514385" y="4444387"/>
            <a:ext cx="3465792" cy="1600438"/>
          </a:xfrm>
          <a:prstGeom prst="rect">
            <a:avLst/>
          </a:prstGeom>
          <a:noFill/>
        </p:spPr>
        <p:txBody>
          <a:bodyPr wrap="square" lIns="137160" tIns="137160" rIns="274320" bIns="137160" rtlCol="0" anchor="t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 dirty="0">
                <a:effectLst/>
              </a:rPr>
              <a:t>Clinker is mixed with 4% to 5% gypsum.</a:t>
            </a:r>
          </a:p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 dirty="0">
                <a:effectLst/>
              </a:rPr>
              <a:t>In some cases, it is mixed with other supplementary cementitious materials (SCMs) (e.g., slag, </a:t>
            </a:r>
            <a:r>
              <a:rPr lang="en-US" sz="1100" dirty="0"/>
              <a:t>CCR</a:t>
            </a:r>
            <a:r>
              <a:rPr lang="en-US" sz="1100" b="0" u="none" strike="noStrike" dirty="0">
                <a:effectLst/>
              </a:rPr>
              <a:t>, clay). </a:t>
            </a:r>
            <a:endParaRPr lang="en-US" sz="1100" b="0" u="none" strike="noStrike" dirty="0">
              <a:effectLst/>
              <a:cs typeface="Arial"/>
            </a:endParaRPr>
          </a:p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 dirty="0">
                <a:effectLst/>
              </a:rPr>
              <a:t>The mixture is ground and blended into cement.</a:t>
            </a:r>
          </a:p>
        </p:txBody>
      </p:sp>
      <p:pic>
        <p:nvPicPr>
          <p:cNvPr id="56" name="Picture 55">
            <a:extLst>
              <a:ext uri="{FF2B5EF4-FFF2-40B4-BE49-F238E27FC236}">
                <a16:creationId xmlns:a16="http://schemas.microsoft.com/office/drawing/2014/main" id="{615F1233-462E-6679-B1A0-917F00A45787}"/>
              </a:ext>
            </a:extLst>
          </p:cNvPr>
          <p:cNvPicPr>
            <a:picLocks/>
          </p:cNvPicPr>
          <p:nvPr/>
        </p:nvPicPr>
        <p:blipFill rotWithShape="1">
          <a:blip r:embed="rId2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-690"/>
          <a:stretch/>
        </p:blipFill>
        <p:spPr>
          <a:xfrm>
            <a:off x="2674758" y="2066251"/>
            <a:ext cx="1217279" cy="1217279"/>
          </a:xfrm>
          <a:prstGeom prst="ellipse">
            <a:avLst/>
          </a:prstGeom>
          <a:effectLst>
            <a:softEdge rad="152400"/>
          </a:effectLst>
        </p:spPr>
      </p:pic>
    </p:spTree>
    <p:extLst>
      <p:ext uri="{BB962C8B-B14F-4D97-AF65-F5344CB8AC3E}">
        <p14:creationId xmlns:p14="http://schemas.microsoft.com/office/powerpoint/2010/main" val="2909752773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UNDODONOTDELETE" val="0"/>
  <p:tag name="THINKCELLPRESENTATIONDONOTDELETE" val="&lt;?xml version=&quot;1.0&quot; encoding=&quot;UTF-16&quot; standalone=&quot;yes&quot;?&gt;&lt;root reqver=&quot;32687&quot;&gt;&lt;version val=&quot;38650&quot;/&gt;&lt;CPresentation id=&quot;1&quot;&gt;&lt;m_precDefaultOrdinal&gt;&lt;m_bNumberIsYear val=&quot;1&quot;/&gt;&lt;m_chMinusSymbol&gt;-&lt;/m_chMinusSymbol&gt;&lt;m_chDecimalSymbol17909&gt;.&lt;/m_chDecimalSymbol17909&gt;&lt;m_nGroupingDigits17909 val=&quot;3&quot;/&gt;&lt;m_chGroupingSymbol17909&gt;,&lt;/m_chGroupingSymbol17909&gt;&lt;m_yearfmt&gt;&lt;begin val=&quot;0&quot;/&gt;&lt;end val=&quot;4&quot;/&gt;&lt;/m_yearfmt&gt;&lt;/m_precDefaultOrdinal&gt;&lt;m_precDefaultNumber&gt;&lt;m_bNumberIsYear val=&quot;1&quot;/&gt;&lt;m_chMinusSymbol&gt;-&lt;/m_chMinusSymbol&gt;&lt;m_chDecimalSymbol17909&gt;.&lt;/m_chDecimalSymbol17909&gt;&lt;m_nGroupingDigits17909 val=&quot;3&quot;/&gt;&lt;m_chGroupingSymbol17909&gt;,&lt;/m_chGroupingSymbol17909&gt;&lt;m_yearfmt&gt;&lt;begin val=&quot;0&quot;/&gt;&lt;end val=&quot;4&quot;/&gt;&lt;/m_yearfmt&gt;&lt;/m_precDefaultNumber&gt;&lt;m_precDefaultPercent&gt;&lt;m_bNumberIsYear val=&quot;1&quot;/&gt;&lt;m_chMinusSymbol&gt;-&lt;/m_chMinusSymbol&gt;&lt;m_nDecimalDigits17909 val=&quot;0&quot;/&gt;&lt;m_chDecimalSymbol17909&gt;.&lt;/m_chDecimalSymbol17909&gt;&lt;m_nGroupingDigits17909 val=&quot;3&quot;/&gt;&lt;m_chGroupingSymbol17909&gt;,&lt;/m_chGroupingSymbol17909&gt;&lt;m_strSuffix17909&gt;%&lt;/m_strSuffix17909&gt;&lt;m_yearfmt&gt;&lt;begin val=&quot;0&quot;/&gt;&lt;end val=&quot;4&quot;/&gt;&lt;/m_yearfmt&gt;&lt;/m_precDefaultPercent&gt;&lt;m_precDefaultDate&gt;&lt;m_bNumberIsYear val=&quot;0&quot;/&gt;&lt;m_strFormatTime&gt;%#m/%#d/%y&lt;/m_strFormatTime&gt;&lt;m_yearfmt&gt;&lt;begin val=&quot;4&quot;/&gt;&lt;end val=&quot;4&quot;/&gt;&lt;/m_yearfmt&gt;&lt;/m_precDefaultDate&gt;&lt;m_precDefaultDay&gt;&lt;m_yearfmt&gt;&lt;begin val=&quot;0&quot;/&gt;&lt;end val=&quot;4&quot;/&gt;&lt;/m_yearfmt&gt;&lt;/m_precDefaultDay&gt;&lt;m_precDefaultWeek&gt;&lt;m_yearfmt&gt;&lt;begin val=&quot;0&quot;/&gt;&lt;end val=&quot;4&quot;/&gt;&lt;/m_yearfmt&gt;&lt;/m_precDefaultWeek&gt;&lt;m_precDefaultMonth&gt;&lt;m_yearfmt&gt;&lt;begin val=&quot;0&quot;/&gt;&lt;end val=&quot;4&quot;/&gt;&lt;/m_yearfmt&gt;&lt;/m_precDefaultMonth&gt;&lt;m_precDefaultQuarter&gt;&lt;m_yearfmt&gt;&lt;begin val=&quot;0&quot;/&gt;&lt;end val=&quot;4&quot;/&gt;&lt;/m_yearfmt&gt;&lt;/m_precDefaultQuarter&gt;&lt;m_precDefaultYear&gt;&lt;m_yearfmt&gt;&lt;begin val=&quot;0&quot;/&gt;&lt;end val=&quot;4&quot;/&gt;&lt;/m_yearfmt&gt;&lt;/m_precDefaultYear&gt;&lt;m_precDefaultFYDay&gt;&lt;m_yearfmt&gt;&lt;begin val=&quot;0&quot;/&gt;&lt;end val=&quot;4&quot;/&gt;&lt;/m_yearfmt&gt;&lt;/m_precDefaultFYDay&gt;&lt;m_precDefaultFYWeek&gt;&lt;m_yearfmt&gt;&lt;begin val=&quot;0&quot;/&gt;&lt;end val=&quot;4&quot;/&gt;&lt;/m_yearfmt&gt;&lt;/m_precDefaultFYWeek&gt;&lt;m_precDefaultFYMonth&gt;&lt;m_yearfmt&gt;&lt;begin val=&quot;0&quot;/&gt;&lt;end val=&quot;4&quot;/&gt;&lt;/m_yearfmt&gt;&lt;/m_precDefaultFYMonth&gt;&lt;m_precDefaultFYQuarter&gt;&lt;m_yearfmt&gt;&lt;begin val=&quot;0&quot;/&gt;&lt;end val=&quot;4&quot;/&gt;&lt;/m_yearfmt&gt;&lt;/m_precDefaultFYQuarter&gt;&lt;m_precDefaultFYYear&gt;&lt;m_yearfmt&gt;&lt;begin val=&quot;0&quot;/&gt;&lt;end val=&quot;4&quot;/&gt;&lt;/m_yearfmt&gt;&lt;/m_precDefaultFYYear&gt;&lt;m_mruColor&gt;&lt;m_vecMRU length=&quot;5&quot;&gt;&lt;elem m_fUsage=&quot;3.27195752157100061552E+00&quot;&gt;&lt;m_msothmcolidx val=&quot;0&quot;/&gt;&lt;m_rgb r=&quot;CA&quot; g=&quot;B7&quot; b=&quot;FF&quot;/&gt;&lt;/elem&gt;&lt;elem m_fUsage=&quot;2.63007665009999991312E+00&quot;&gt;&lt;m_msothmcolidx val=&quot;0&quot;/&gt;&lt;m_rgb r=&quot;AE&quot; g=&quot;7B&quot; b=&quot;FF&quot;/&gt;&lt;/elem&gt;&lt;elem m_fUsage=&quot;9.00000000000000022204E-01&quot;&gt;&lt;m_msothmcolidx val=&quot;0&quot;/&gt;&lt;m_rgb r=&quot;D3&quot; g=&quot;D9&quot; b=&quot;E0&quot;/&gt;&lt;/elem&gt;&lt;elem m_fUsage=&quot;6.56100000000000127542E-01&quot;&gt;&lt;m_msothmcolidx val=&quot;0&quot;/&gt;&lt;m_rgb r=&quot;29&quot; g=&quot;34&quot; b=&quot;54&quot;/&gt;&lt;/elem&gt;&lt;elem m_fUsage=&quot;4.82954507382510167535E-01&quot;&gt;&lt;m_msothmcolidx val=&quot;0&quot;/&gt;&lt;m_rgb r=&quot;ED&quot; g=&quot;E8&quot; b=&quot;FF&quot;/&gt;&lt;/elem&gt;&lt;/m_vecMRU&gt;&lt;/m_mruColor&gt;&lt;m_eweekdayFirstOfWeek val=&quot;1&quot;/&gt;&lt;m_eweekdayFirstOfWorkweek val=&quot;2&quot;/&gt;&lt;m_eweekdayFirstOfWeekend val=&quot;7&quot;/&gt;&lt;/CPresentation&gt;&lt;/root&gt;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77XnOqg92aKaHQFdnAdnA"/>
</p:tagLst>
</file>

<file path=ppt/tags/tag10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0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646JF6u4cVERoOlyBMR1g"/>
</p:tagLst>
</file>

<file path=ppt/tags/tag10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nXwuyTbs_hb4Hf85ezSAg"/>
</p:tagLst>
</file>

<file path=ppt/tags/tag10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2HcUOlgpAR89jFwpAFIFQ"/>
</p:tagLst>
</file>

<file path=ppt/tags/tag10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EpBKIZ31.iHLwfZtwWbYw"/>
</p:tagLst>
</file>

<file path=ppt/tags/tag10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1sPos_e9BWANdXdrUqLBA"/>
</p:tagLst>
</file>

<file path=ppt/tags/tag10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kqwljC_f0vuXV3AsUUumQ"/>
</p:tagLst>
</file>

<file path=ppt/tags/tag10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IeN0GAA9tPrt4bqhq58_Q"/>
</p:tagLst>
</file>

<file path=ppt/tags/tag10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5w6rcVys32gTGWEYmHuLQ"/>
</p:tagLst>
</file>

<file path=ppt/tags/tag10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EFMS40Rmh_uAsIHlC21aw"/>
</p:tagLst>
</file>

<file path=ppt/tags/tag10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0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cMiqJdwJoaAJZ5gWob5_g"/>
</p:tagLst>
</file>

<file path=ppt/tags/tag10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TxWwUs5ELkRHD9iO_HOyQ"/>
</p:tagLst>
</file>

<file path=ppt/tags/tag10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0j8seB19X2f.AYZYtYS6A"/>
</p:tagLst>
</file>

<file path=ppt/tags/tag10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JLrKrM85aAkjTdTxwSkNA"/>
</p:tagLst>
</file>

<file path=ppt/tags/tag10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AAnweAkGP7MkBVs1pSaXg"/>
</p:tagLst>
</file>

<file path=ppt/tags/tag10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0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etZ3P4I55Evj3IGzq7x_A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0MWsBgY8_Z18v7qG4Freg"/>
</p:tagLst>
</file>

<file path=ppt/tags/tag10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WPp7eRTAF7uo0C2MkJZzA"/>
</p:tagLst>
</file>

<file path=ppt/tags/tag10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r.jeDo_U6GonS7PGEd4hQ"/>
</p:tagLst>
</file>

<file path=ppt/tags/tag10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DR5ihytH5WGXLb4deXdog"/>
</p:tagLst>
</file>

<file path=ppt/tags/tag10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zOZATJrOpLYKC4eloNwyg"/>
</p:tagLst>
</file>

<file path=ppt/tags/tag10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sDeGPQ492Ac42TUB73d_Q"/>
</p:tagLst>
</file>

<file path=ppt/tags/tag10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gqH_RfFe4vNHP8WI8ac_w"/>
</p:tagLst>
</file>

<file path=ppt/tags/tag10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aZEAgOpBe_acLg.iTuj.Q"/>
</p:tagLst>
</file>

<file path=ppt/tags/tag10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BgHrcLf16TepSa5OhbHnA"/>
</p:tagLst>
</file>

<file path=ppt/tags/tag10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eJTfQJ6Bqj0KOouNcIz0w"/>
</p:tagLst>
</file>

<file path=ppt/tags/tag10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6mHoHrEMV3FzncM1xYHaA"/>
</p:tagLst>
</file>

<file path=ppt/tags/tag10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2FWXlgnMCLK6wl1gy_17A"/>
</p:tagLst>
</file>

<file path=ppt/tags/tag10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Ly09fH5hJ53krZk1yItHg"/>
</p:tagLst>
</file>

<file path=ppt/tags/tag10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BF9MHKnJX0qnR65BpIxUw"/>
</p:tagLst>
</file>

<file path=ppt/tags/tag10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vpXAy.sTCS0C6nJ4prGkg"/>
</p:tagLst>
</file>

<file path=ppt/tags/tag10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ddRZ4RNraIRQ1Jbo0kQWA"/>
</p:tagLst>
</file>

<file path=ppt/tags/tag10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YCaN4YWP4RzSGWjtTPWDg"/>
</p:tagLst>
</file>

<file path=ppt/tags/tag10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7tvEp8SwfW7vVbpiBolfg"/>
</p:tagLst>
</file>

<file path=ppt/tags/tag10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alAp8HbQ__y.swTQJhaLA"/>
</p:tagLst>
</file>

<file path=ppt/tags/tag10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U_diYlvJwjlPzmhmUql_g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Ru26kJTeweQik43cLt2iA"/>
</p:tagLst>
</file>

<file path=ppt/tags/tag10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z7kZ_NjiRVSJZcQkegH5Q"/>
</p:tagLst>
</file>

<file path=ppt/tags/tag10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wqd9YSNJfy5WzJWAbcTFA"/>
</p:tagLst>
</file>

<file path=ppt/tags/tag10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mGxDWaWehCpORcoLSVuKA"/>
</p:tagLst>
</file>

<file path=ppt/tags/tag10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ZOUQeH.n_AFC8vNbyD20Q"/>
</p:tagLst>
</file>

<file path=ppt/tags/tag10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nOh.W6BvWrrotmiAQ.jlw"/>
</p:tagLst>
</file>

<file path=ppt/tags/tag10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fomouOn2Ft3pEZ6LhuEBg"/>
</p:tagLst>
</file>

<file path=ppt/tags/tag10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mkLliRYPpqjpgz8XhyIwA"/>
</p:tagLst>
</file>

<file path=ppt/tags/tag10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zvA.z5Hl.5_ymkX1CAVgA"/>
</p:tagLst>
</file>

<file path=ppt/tags/tag10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gorObCOxt1iiWEq6hD7Cw"/>
</p:tagLst>
</file>

<file path=ppt/tags/tag10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WsiyhATIUwMh5D8w3AIBw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.v2m96QMx1UR7ZpTZgf.g"/>
</p:tagLst>
</file>

<file path=ppt/tags/tag10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0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1"/>
  <p:tag name="BTFPLAYOUTENABLED" val="1"/>
</p:tagLst>
</file>

<file path=ppt/tags/tag10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2"/>
  <p:tag name="BTFPLAYOUTENABLED" val="0"/>
</p:tagLst>
</file>

<file path=ppt/tags/tag10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0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mohw88CMpY4dmjXWxN0xQ"/>
</p:tagLst>
</file>

<file path=ppt/tags/tag10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SFlziKWgEfVHZ_oAM8BEQ"/>
</p:tagLst>
</file>

<file path=ppt/tags/tag10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IXvilZ.xpPkXWoQzo9jsg"/>
</p:tagLst>
</file>

<file path=ppt/tags/tag10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tH1IgdH9c2Mb4FLHbUH8A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xXMXGVOr..H0Z2FF_2uXA"/>
</p:tagLst>
</file>

<file path=ppt/tags/tag10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dqCII5VFJYCD_GykeDiMg"/>
</p:tagLst>
</file>

<file path=ppt/tags/tag10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I8Kz368JDppOMP4e83TPA"/>
</p:tagLst>
</file>

<file path=ppt/tags/tag10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Kw__yp27aB4Rf1DbAjeJQ"/>
</p:tagLst>
</file>

<file path=ppt/tags/tag10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Fy_ex2t7ZIWsOdG_MJ.Zw"/>
</p:tagLst>
</file>

<file path=ppt/tags/tag10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tnOrqMuM0E7JhENNUlhZA"/>
</p:tagLst>
</file>

<file path=ppt/tags/tag10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z4LHg8WV7XW9KvZcaxeyw"/>
</p:tagLst>
</file>

<file path=ppt/tags/tag10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Nfjew47vdvJLFkbO9THhw"/>
</p:tagLst>
</file>

<file path=ppt/tags/tag10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Y2LUE3O3NSbOFywNyXeRg"/>
</p:tagLst>
</file>

<file path=ppt/tags/tag10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asUA0sQWIEwboAheOhZlQ"/>
</p:tagLst>
</file>

<file path=ppt/tags/tag10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0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0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0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0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mz34V9W4oNm8LmZTl.U3g"/>
</p:tagLst>
</file>

<file path=ppt/tags/tag10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ezN8ioaH4B_0634.3UTIQ"/>
</p:tagLst>
</file>

<file path=ppt/tags/tag10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ws8wjW7GWRmv7A_Kqp.7g"/>
</p:tagLst>
</file>

<file path=ppt/tags/tag10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GDxZaM6kKHo2r9UtypXZA"/>
</p:tagLst>
</file>

<file path=ppt/tags/tag10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SCiH8eNyAKlnX7hHWPUrQ"/>
</p:tagLst>
</file>

<file path=ppt/tags/tag10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tu6i4gYmmv5AxoyOouKew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xUXMeGfRVgTjPeuzoy5ow"/>
</p:tagLst>
</file>

<file path=ppt/tags/tag10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Lo5hQJQy3EX64w.YyLkBg"/>
</p:tagLst>
</file>

<file path=ppt/tags/tag10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0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Lo5hQJQy3EX64w.YyLkBg"/>
</p:tagLst>
</file>

<file path=ppt/tags/tag10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0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0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0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0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3tWkfFKS4pMnBG.Rmr8lA"/>
</p:tagLst>
</file>

<file path=ppt/tags/tag10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0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IMwmPsSteYIK9tbEbMSRQ"/>
</p:tagLst>
</file>

<file path=ppt/tags/tag10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0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0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0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0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0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0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0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0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0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1"/>
  <p:tag name="BTFPLAYOUTENABLED" val="1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HtrF712xHgcMzkxm5nXmQ"/>
</p:tagLst>
</file>

<file path=ppt/tags/tag1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cmyL68yrgGPmzqF2PnonQ"/>
</p:tagLst>
</file>

<file path=ppt/tags/tag1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kR0bdqhzyX36rUn8a4HWg"/>
</p:tagLst>
</file>

<file path=ppt/tags/tag1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hr2EqnNBUkdhhFYRGzUaQ"/>
</p:tagLst>
</file>

<file path=ppt/tags/tag1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1lwaFAhNozOddSHc0Aw4A"/>
</p:tagLst>
</file>

<file path=ppt/tags/tag1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kcj2qDQ9X8RtLMAglmp.Q"/>
</p:tagLst>
</file>

<file path=ppt/tags/tag1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CAuM2gxVNBw6okXUv.EDg"/>
</p:tagLst>
</file>

<file path=ppt/tags/tag1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lgl2_Ktchueo02mZnA7UQ"/>
</p:tagLst>
</file>

<file path=ppt/tags/tag1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Fbeo0Cuh6O7lJnxZPwRuw"/>
</p:tagLst>
</file>

<file path=ppt/tags/tag1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_.R9KPUNLrYh28fz1d4mA"/>
</p:tagLst>
</file>

<file path=ppt/tags/tag1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SKNoRiOUq590BPVkyf8CA"/>
</p:tagLst>
</file>

<file path=ppt/tags/tag1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mz34V9W4oNm8LmZTl.U3g"/>
</p:tagLst>
</file>

<file path=ppt/tags/tag1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ezN8ioaH4B_0634.3UTIQ"/>
</p:tagLst>
</file>

<file path=ppt/tags/tag1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ws8wjW7GWRmv7A_Kqp.7g"/>
</p:tagLst>
</file>

<file path=ppt/tags/tag1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GDxZaM6kKHo2r9UtypXZA"/>
</p:tagLst>
</file>

<file path=ppt/tags/tag1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SCiH8eNyAKlnX7hHWPUrQ"/>
</p:tagLst>
</file>

<file path=ppt/tags/tag1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tu6i4gYmmv5AxoyOouKew"/>
</p:tagLst>
</file>

<file path=ppt/tags/tag1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Lo5hQJQy3EX64w.YyLkBg"/>
</p:tagLst>
</file>

<file path=ppt/tags/tag1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Lo5hQJQy3EX64w.YyLkBg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uQlx2aYorDgVU2_69aMMA"/>
</p:tagLst>
</file>

<file path=ppt/tags/tag1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3tWkfFKS4pMnBG.Rmr8lA"/>
</p:tagLst>
</file>

<file path=ppt/tags/tag1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RfA1QTl20EL6eUlm0SONA"/>
</p:tagLst>
</file>

<file path=ppt/tags/tag1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ZEB5ihZk5hRLMcT7bwmYQ"/>
</p:tagLst>
</file>

<file path=ppt/tags/tag1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tLaP0F3z_SCugiuVIwXBg"/>
</p:tagLst>
</file>

<file path=ppt/tags/tag1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g8bB4X00MMhcrqdnE_Ckg"/>
</p:tagLst>
</file>

<file path=ppt/tags/tag1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Za_upIOeMqxEvJxEk.eaw"/>
</p:tagLst>
</file>

<file path=ppt/tags/tag1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iuD8dbku5iVpHipMjOU5A"/>
</p:tagLst>
</file>

<file path=ppt/tags/tag1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QHkn4.G4Wxonhm8YIRc8Q"/>
</p:tagLst>
</file>

<file path=ppt/tags/tag1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vh7VBBBaqkr7g.MX6761A"/>
</p:tagLst>
</file>

<file path=ppt/tags/tag1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FcZcjcn0HlcOBda3wyAQw"/>
</p:tagLst>
</file>

<file path=ppt/tags/tag1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WTWS_B7KU4oQ1BFpTUvpQ"/>
</p:tagLst>
</file>

<file path=ppt/tags/tag1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zu.XOWYh0Sf5VJPQf8Aqw"/>
</p:tagLst>
</file>

<file path=ppt/tags/tag1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kybks5pAeAxpogivH2i4g"/>
</p:tagLst>
</file>

<file path=ppt/tags/tag1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jd5yH11rsEUAr5ZCSgVyQ"/>
</p:tagLst>
</file>

<file path=ppt/tags/tag1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eD09FeWp21bEB2eJ73TuA"/>
</p:tagLst>
</file>

<file path=ppt/tags/tag1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eQKlFrME_1ea9uBm7GW6Q"/>
</p:tagLst>
</file>

<file path=ppt/tags/tag1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iSk2QFOxzSXoYvuZ1QZGg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SC2paKuZia_yNwBTScKLQ"/>
</p:tagLst>
</file>

<file path=ppt/tags/tag1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TXbp20cbxatNnWqpn.pyA"/>
</p:tagLst>
</file>

<file path=ppt/tags/tag1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.lfYuaV979NnAGLl6DrZQ"/>
</p:tagLst>
</file>

<file path=ppt/tags/tag1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CArTYhi6WUOVkBNK5OhiQ"/>
</p:tagLst>
</file>

<file path=ppt/tags/tag1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.Ot5.ZVDrCPYOKhaRUv7A"/>
</p:tagLst>
</file>

<file path=ppt/tags/tag1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xfp.nUYZn8cu66rMCad0g"/>
</p:tagLst>
</file>

<file path=ppt/tags/tag1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acGru4Xdvq8i0pV4FXJ9g"/>
</p:tagLst>
</file>

<file path=ppt/tags/tag1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YFAz30FzjKmo7dHzqFm2w"/>
</p:tagLst>
</file>

<file path=ppt/tags/tag1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4sVRBiNyjv4uuRoZA8DLw"/>
</p:tagLst>
</file>

<file path=ppt/tags/tag1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yAlFmCdmVADLKdG1IvYLw"/>
</p:tagLst>
</file>

<file path=ppt/tags/tag1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TLQgZrq6h.fjoBdBEW2kw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Yx7kJUhE59U06YRPXBIwg"/>
</p:tagLst>
</file>

<file path=ppt/tags/tag1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Ve.4g8TiMFWaUmzX_iW4Q"/>
</p:tagLst>
</file>

<file path=ppt/tags/tag1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DuHaG0NyOhkj6azaoY.Iw"/>
</p:tagLst>
</file>

<file path=ppt/tags/tag1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8kyJ922bSmqfHDs0JYtMQ"/>
</p:tagLst>
</file>

<file path=ppt/tags/tag1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2BJwKpcRQzhIGvZtC4VlA"/>
</p:tagLst>
</file>

<file path=ppt/tags/tag1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q5LW_wtjR0_xqxZQQtRng"/>
</p:tagLst>
</file>

<file path=ppt/tags/tag1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KBtzDSPieViyX9JWqKxmA"/>
</p:tagLst>
</file>

<file path=ppt/tags/tag1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cMvLZeKaf5m3Z2k3BgyYg"/>
</p:tagLst>
</file>

<file path=ppt/tags/tag1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js8qYtAVgS.VtD3sD5fLQ"/>
</p:tagLst>
</file>

<file path=ppt/tags/tag1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3"/>
  <p:tag name="BTFPLAYOUTENABLED" val="0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MxRMzSW1ZUwvIdofNmAWQ"/>
</p:tagLst>
</file>

<file path=ppt/tags/tag1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IvkkhbqrCfvRU_qC32N4A"/>
</p:tagLst>
</file>

<file path=ppt/tags/tag1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3ygRaiAy8VnC3JV.1TmfQ"/>
</p:tagLst>
</file>

<file path=ppt/tags/tag1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wPoBod0v4PhKe0FG.eFUA"/>
</p:tagLst>
</file>

<file path=ppt/tags/tag1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PHdiSz5ty1H_jXlER9pnA"/>
</p:tagLst>
</file>

<file path=ppt/tags/tag1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W1JXOBbpveMiBHirPaIqA"/>
</p:tagLst>
</file>

<file path=ppt/tags/tag1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l7eyBi_wyjbna9ihff9jA"/>
</p:tagLst>
</file>

<file path=ppt/tags/tag1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azoKerQq38huo.OfW2S4w"/>
</p:tagLst>
</file>

<file path=ppt/tags/tag1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TYhn7MCesIDqvrIrGH.Xg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gX8vw6.olVbqP9fvAINDg"/>
</p:tagLst>
</file>

<file path=ppt/tags/tag1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BWESnnMyFeudc.95SDv_A"/>
</p:tagLst>
</file>

<file path=ppt/tags/tag1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rYrepvojcQEhZhe1jCYJA"/>
</p:tagLst>
</file>

<file path=ppt/tags/tag1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lXqx0WBJcFl8ge3xwYtwQ"/>
</p:tagLst>
</file>

<file path=ppt/tags/tag1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Ym6ZrPAEZux_3i0DD4Kng"/>
</p:tagLst>
</file>

<file path=ppt/tags/tag1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XrDdYQ58sR9SL7aUpdZtQ"/>
</p:tagLst>
</file>

<file path=ppt/tags/tag1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xPieD0qTxebFbIW57EoCg"/>
</p:tagLst>
</file>

<file path=ppt/tags/tag1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mAEV899vu.Fuxf2TnsMCg"/>
</p:tagLst>
</file>

<file path=ppt/tags/tag1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DLEV7rSUEamR5klZuEk_g"/>
</p:tagLst>
</file>

<file path=ppt/tags/tag1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zhmTM4bxutzXyU0sf5X4Q"/>
</p:tagLst>
</file>

<file path=ppt/tags/tag1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yjpmpAQzodqptZn1ZAOOQ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sPqHpn.SnAXKAEcfHKlrg"/>
</p:tagLst>
</file>

<file path=ppt/tags/tag1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03p_iPB40svcgqK4lF3rA"/>
</p:tagLst>
</file>

<file path=ppt/tags/tag1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eFnTbqdPGkqZFCiQlx4tQ"/>
</p:tagLst>
</file>

<file path=ppt/tags/tag1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hYwCqf817sjVG9sKcqzcA"/>
</p:tagLst>
</file>

<file path=ppt/tags/tag1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q3sRdYHIbW9s0qNlfTQnQ"/>
</p:tagLst>
</file>

<file path=ppt/tags/tag1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88eDRhtRw7Aj9_7ZggkmQ"/>
</p:tagLst>
</file>

<file path=ppt/tags/tag1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rNA7PktSG1O0ylbTjZ5HA"/>
</p:tagLst>
</file>

<file path=ppt/tags/tag1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P1pGOdJHkziMRnZLnETqA"/>
</p:tagLst>
</file>

<file path=ppt/tags/tag1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23CpbBEtALMke1loVB_BA"/>
</p:tagLst>
</file>

<file path=ppt/tags/tag1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f9IA72KjBwyIKoXkQYR_w"/>
</p:tagLst>
</file>

<file path=ppt/tags/tag1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cdBxFH5nxfp.EhchioE9Q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X2F0nd0eZapKTEt_vxcBw"/>
</p:tagLst>
</file>

<file path=ppt/tags/tag1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3"/>
  <p:tag name="BTFPLAYOUTENABLED" val="0"/>
</p:tagLst>
</file>

<file path=ppt/tags/tag1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0VJK38dd3M1Q_IOtYQqyg"/>
</p:tagLst>
</file>

<file path=ppt/tags/tag1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yikp0FL0Fs9ORG1HhgEVw"/>
</p:tagLst>
</file>

<file path=ppt/tags/tag1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xLzfMtHlLIsFyUxR_iz8A"/>
</p:tagLst>
</file>

<file path=ppt/tags/tag1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Q6z6kjOGKZlfz8U.Brf1w"/>
</p:tagLst>
</file>

<file path=ppt/tags/tag1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ACnKm70YKgmWcaJRWjdhw"/>
</p:tagLst>
</file>

<file path=ppt/tags/tag1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jFpdQ0f_JTr5QEDx2Uksw"/>
</p:tagLst>
</file>

<file path=ppt/tags/tag1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TLJpzngTwO51N4sRjqa4A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EvSDxcDmHMeIx4NPJYbWQ"/>
</p:tagLst>
</file>

<file path=ppt/tags/tag1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SNqwhyMWgdbtCPqk0EGbQ"/>
</p:tagLst>
</file>

<file path=ppt/tags/tag1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n72onkbs153G2fhRmichQ"/>
</p:tagLst>
</file>

<file path=ppt/tags/tag1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4Vw3A3aDmKP6XxjFTvRQg"/>
</p:tagLst>
</file>

<file path=ppt/tags/tag1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huVXEMg.anCOO9CYgvUSA"/>
</p:tagLst>
</file>

<file path=ppt/tags/tag1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RwQCumCB.8Ga4fFuYXvXw"/>
</p:tagLst>
</file>

<file path=ppt/tags/tag1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bP4Bm6cvURnYEiYMGXYLQ"/>
</p:tagLst>
</file>

<file path=ppt/tags/tag1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FPYqbMxJWV0vWM6b0WJIQ"/>
</p:tagLst>
</file>

<file path=ppt/tags/tag1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DyBrnoqc8AocpADYzXr1Q"/>
</p:tagLst>
</file>

<file path=ppt/tags/tag1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sekB86S2Pa_0P58yy2Shg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2GDka0nZ8F4DlIfs7cQMg"/>
</p:tagLst>
</file>

<file path=ppt/tags/tag1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yLAOdZf6U8GHLPES0zDhw"/>
</p:tagLst>
</file>

<file path=ppt/tags/tag1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3"/>
  <p:tag name="BTFPLAYOUTENABLED" val="0"/>
</p:tagLst>
</file>

<file path=ppt/tags/tag1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sgolrF.zKXEfjHH_TAxog"/>
</p:tagLst>
</file>

<file path=ppt/tags/tag1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OrWABwaSDlXXBGXIkkcSw"/>
</p:tagLst>
</file>

<file path=ppt/tags/tag1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u4NUF8KBkDGiQGNeHykHA"/>
</p:tagLst>
</file>

<file path=ppt/tags/tag1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64oM96y0tODw0so67E.oA"/>
</p:tagLst>
</file>

<file path=ppt/tags/tag1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UP_uRZPuy.6Z6p7PqRdCA"/>
</p:tagLst>
</file>

<file path=ppt/tags/tag1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xhLNwO5UFomA2mIfOiIUg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Up4dzxhjy3Ap.x3Nj69cQ"/>
</p:tagLst>
</file>

<file path=ppt/tags/tag1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SFhUSz19lt30gbP.ldWtA"/>
</p:tagLst>
</file>

<file path=ppt/tags/tag1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inHv.jewOKRN.Gc7c5gig"/>
</p:tagLst>
</file>

<file path=ppt/tags/tag1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o2B0nLjeewk2.i9e98cng"/>
</p:tagLst>
</file>

<file path=ppt/tags/tag1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.4sEIWbsfGb3bI92ost8A"/>
</p:tagLst>
</file>

<file path=ppt/tags/tag1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epbejvgky5yqXWuKoghgQ"/>
</p:tagLst>
</file>

<file path=ppt/tags/tag1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RbkZeFPaanUSjjJ6WLZmg"/>
</p:tagLst>
</file>

<file path=ppt/tags/tag1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2oJBgnsb5kNOhQXbmVGbw"/>
</p:tagLst>
</file>

<file path=ppt/tags/tag1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DkfxTQrtsRMe9alVPkURQ"/>
</p:tagLst>
</file>

<file path=ppt/tags/tag1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1v_PrxMlR_k8dgFUIqxUQ"/>
</p:tagLst>
</file>

<file path=ppt/tags/tag1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BDEBhBCXglXqIzk.FjjOg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.lYSAVq7yNH77FTXIBbug"/>
</p:tagLst>
</file>

<file path=ppt/tags/tag1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kugnVP8QPRhqQNVX7anjg"/>
</p:tagLst>
</file>

<file path=ppt/tags/tag1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Xkhi3buXeqjXXXbcAlWaw"/>
</p:tagLst>
</file>

<file path=ppt/tags/tag1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iR6kd0a5IatxjhnPe9oiA"/>
</p:tagLst>
</file>

<file path=ppt/tags/tag1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reJBYDAT.kWEsmJTvugzw"/>
</p:tagLst>
</file>

<file path=ppt/tags/tag1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0BPq2CzTriVTUr3rK_pBA"/>
</p:tagLst>
</file>

<file path=ppt/tags/tag1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uCThK2n5FAaHdjHVNWgpA"/>
</p:tagLst>
</file>

<file path=ppt/tags/tag1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koOtVIUAFHkKQzuJ79iKg"/>
</p:tagLst>
</file>

<file path=ppt/tags/tag1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HAqaUsw9SDon.FSfPijKA"/>
</p:tagLst>
</file>

<file path=ppt/tags/tag1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q.qdMqwlrHLmZDPCT80FQ"/>
</p:tagLst>
</file>

<file path=ppt/tags/tag1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2Oj3Z2r_2QKLtScnweQaw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F9e6OuDjqV9Ssrb4gfHrg"/>
</p:tagLst>
</file>

<file path=ppt/tags/tag1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eV8ZGe648_6TIPSszJLdQ"/>
</p:tagLst>
</file>

<file path=ppt/tags/tag1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3"/>
  <p:tag name="BTFPLAYOUTENABLED" val="0"/>
</p:tagLst>
</file>

<file path=ppt/tags/tag1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HU0WAdWVWGSzoYFEqHPFA"/>
</p:tagLst>
</file>

<file path=ppt/tags/tag1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6AD1NEoUdCFXZhpQWDlYg"/>
</p:tagLst>
</file>

<file path=ppt/tags/tag1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JGWAg3qoi07RZ659mktdw"/>
</p:tagLst>
</file>

<file path=ppt/tags/tag1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.aY0sM1Ax746i7bGkcA1Q"/>
</p:tagLst>
</file>

<file path=ppt/tags/tag1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di6Rz0hMiaRrn_vM8_bAA"/>
</p:tagLst>
</file>

<file path=ppt/tags/tag1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pyoPjFhCi0tXDzOG_N66A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pxG9XzeGIGsEiWooElyCA"/>
</p:tagLst>
</file>

<file path=ppt/tags/tag1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8UOxPIwm0sQ9r5c46TYsw"/>
</p:tagLst>
</file>

<file path=ppt/tags/tag1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ZH4lfl5WTWHhuB.j0nCCg"/>
</p:tagLst>
</file>

<file path=ppt/tags/tag1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4ooZS2gWOxbU27ZGESmZA"/>
</p:tagLst>
</file>

<file path=ppt/tags/tag1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CwVrzwxEOiplCHybC4nUw"/>
</p:tagLst>
</file>

<file path=ppt/tags/tag1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dtbClbrPUay8.sNa6bCyA"/>
</p:tagLst>
</file>

<file path=ppt/tags/tag1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qRIDK9JsV6lltKJ_Qj8EA"/>
</p:tagLst>
</file>

<file path=ppt/tags/tag1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Sq.4nhasmcBOebFfBy53A"/>
</p:tagLst>
</file>

<file path=ppt/tags/tag1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SfH0TyUAhR5GbmbBoz.6Q"/>
</p:tagLst>
</file>

<file path=ppt/tags/tag1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DGKV0yHMQsk142mnWULkA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o0MMxUsoOq0H3jUghxK1A"/>
</p:tagLst>
</file>

<file path=ppt/tags/tag1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5M08ssIV4CiDrEPoXxs6g"/>
</p:tagLst>
</file>

<file path=ppt/tags/tag1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jbkO.qSY.6A.XxkRUt2.g"/>
</p:tagLst>
</file>

<file path=ppt/tags/tag1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RLMQs3wCM4FRyw_pFfQHA"/>
</p:tagLst>
</file>

<file path=ppt/tags/tag1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4K.uTBlwjUfc1fSc0FhfQ"/>
</p:tagLst>
</file>

<file path=ppt/tags/tag1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A2beqIdTVudY_T6zNrpBg"/>
</p:tagLst>
</file>

<file path=ppt/tags/tag1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x6XXFcgj.mCC_isBph0_A"/>
</p:tagLst>
</file>

<file path=ppt/tags/tag1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SU5UGyVlJfz6CX7_kL8FQ"/>
</p:tagLst>
</file>

<file path=ppt/tags/tag1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qm5ZTO4DtP.dFVuBzz6Qw"/>
</p:tagLst>
</file>

<file path=ppt/tags/tag1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Yeoc3WTosEOyTLpEZmI9g"/>
</p:tagLst>
</file>

<file path=ppt/tags/tag1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WrLVzpNIf7ZWk3mMeYrrw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cjS5P9MU9cvcu275nGdhw"/>
</p:tagLst>
</file>

<file path=ppt/tags/tag1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velfBXLJXNQvDiWudjTXg"/>
</p:tagLst>
</file>

<file path=ppt/tags/tag1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QKGKyema6aWv7JxGvc6jA"/>
</p:tagLst>
</file>

<file path=ppt/tags/tag1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1"/>
  <p:tag name="BTFPLAYOUTENABLED" val="1"/>
</p:tagLst>
</file>

<file path=ppt/tags/tag1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y_UZMhSmJNb7IGwjfXFnA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.noQdTZgw6XfgEo2jyYcw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Kw157zflYW0UXqZAUZTSA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2fFJ5rZTJ4VymnvDqBjEw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nREvIlCbjFopSSxtkdcXA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ORLhgmhI9r1yhBnVGzZZg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y8ZZSc3xy7HDLH55PpB1A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vhlK_5yqfvD0aS8lIvNtg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iHXsARExX.hNfBfwFQ6LA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x8HLYvWYleRGfij5NnXPA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RLlBua0iMQHl2u4_FB_Gg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j744U399SDnOum9lafWWw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bixPa.ngHi8NCg_PdGhTA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w8ZYqGeDCBN1QuXqn96Mw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GELuLW.YlowvTNtm52rBg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ombsmbGczW0OYk5oFYHeQ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CfpfH1pEVKp4KsJTGDQwQ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eSO.Zb_XLUX8.HklRaDzA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YpQ2I84VXeqeFN4X51cxg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eLS51dz...TrJcd2huetQ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PMbUa4KumiTed66h3X1IA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jOoIjTQXY4IxNpUODuEIA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wJWEybqUxna2BHzWoem2A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dxo.09t6lzX9ZywQ4LRIQ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c2sxalJ9bXG_owXvo1psA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vhCmlKbwmCWXdEZrQGhjw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duCs8XGyirKSofyW_8VCw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_Kyk7WTkHnj0UYF3G06cA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ljaTkhlJZCGNUZT3jrGoQ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QAqEMgiVfH32aXfN4H3MA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03nz4IUcVjE_Eafd.1MIg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A1yfHDrNxz_Y4gqXXsUWw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g7JCWBphkVdr.sYz3L.nA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VoG0I_kc8pOgtsKL8wS2Q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1CfapaXg_5HhurqZ_sQDg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4kfXZPZpk3nXeJ3KgWBbQ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6VAFIohNjg2bDv9s0opfQ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qtLghtD_NPmXH91oX2slA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JWqqgesp2EAmcm9JZTB3g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rj52pEYxZnrZME9EeTGcg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Qg7dkSX9djHULs3HnxK4A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PPiHDhhFszxq6VBFak4xg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6TpSeSWW.fcCCt29y7P_A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cj9SUBC5GmQZwkVvjnmFw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cnB0loBAsQvb40g_ObJnw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0VMNXVI0GzwKt8VrYaZpg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eFMntYaLnUs9rWTmhzXJw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Y5y6dLLTvrQ3.C1x.G5Hg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VfBn4RNdHy.o9RyYF_6Kg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Q4wooyq5At6knLZdL9rEQ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qK31T0KrMa.GNTjPIOJSA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xKJs39ytmYhWf84VveOqQ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hGex8efwyhR6n.cFzKlvQ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kg0hfIhMCaqvGJRQ3SD9w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Du0dGK7pZRqKwlKhD9k0A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5eh2kPFQLQj1MyMRPvhbw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nuw8U7GGPyIU.A7ILLRTg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1"/>
  <p:tag name="BTFPLAYOUTENABLED" val="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jImrAFs4Pj7mDQYdSLflQ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rJnZU2EDXAjP3NqQ6HhcA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1pgUfr.h8ODHTPP6FSBLQ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EEXCoTXTZl.d0OQkj216A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M7rNMqHsQ7mqLOxOI5MRA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0QyD3xHCmmeZSpSe.S6Eg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R1K0rtHj0vFqOf0WoaXAQ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4"/>
  <p:tag name="BTFPLAYOUTENABLED" val="0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O.XVS90m7L6iTJqugP1Ag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Wa7BRi6Nt8FMGKPyK_5AA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dfsP8wZFPlC31XwdHTXEA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nWJzINtQpNFd.D1ZcRrLQ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7VMsl6DVDAD7nNYTbdL1g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400JyMpxuNmkjR46cq1SQ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d3da02l.HS.V5XCsZaSlg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O1_UeuEnV4GRi5J6blSIw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nnUVk1pbQUWIEjpPYQjvw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viofRBOunfaLqlCfREY2w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0.lYEk1W.Qe00OzMpSREg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05.U29CMHIYcP1.byGVZQ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F5pYrSqRKcd6cCtKxnJuQ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IlusN.mXky9nDT6Cf1O9A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nlUR00vGCrq0O3R63QVYw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6.o7CCNwW8gI8fuPcRM7w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mCNtOuK9pdhvDSOJTg4wA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GG_b.p8DiYxAExvzIclag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pNc46nrIGioQ8lqZzg9rA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KAuUZH.tTjRIpQq3F2xJw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aF3jKBMwrXo2nj1WpgCnA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H1gFgHsbpQmOK9h1t1pmA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AHwFPmzyFfUJ5i.ZOhhxw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8n.BStxrpZ3Srn1KDCTfw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fvWTu4FR.Kr3_ME5W.3qw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FWbZb6EkAI3RBEaj0e_hw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IrJzdaRAwWcqnehqtZANA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Z.iQ2pXLgSSj4wFdQZbig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jJlkHHpY3hVMM7aBLTswA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iGFzQojQoAPpJ1lYoRtCg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39jnBXYCcq9G6DepfXqQQ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_DSweOWKCOUmCVD4c1k.Q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JCUFuDb0RAoXVugg.xJIA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bN5fobf.jt0Wx64ZANHIw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zNt_IFU0Zinyc5cjN6pVw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gq_oQ81B3GmRVZJjZZngA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0pekcWusjIdwXks1wLnlw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CyTR7y.KWHxeTt7kNBzmA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LUIFBWZzAVbfREMSS1eiA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mdnc4NEmmMExn5n3aywMQ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vZitqIKxsV3sdV5cfqEoA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mQ2vPf45q4szCUDxgqFgA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Ne3FOnFv.qtd_lQ.4Ga4A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sT7B2qm4u1Ie0n26Tl6fA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Bm.pgGKITuEcBE5GB.Dig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leBTHmUGJuDJ3QcPjRcKA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nBs_.9fGYjjPzFLBkQn.g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gcjG3UbXHyheKTuhRHDwA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4GGwVjhIki0jLoOBtSA8Q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40xVsTPY.TcLxI7an.nVg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cbomVZA.xjLWn8CVSzzRQ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I3iDih_ZgafWe9W2zuFLw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sAXYILK8hGvx4g8HMT09A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p7MJL87kG7U6goJmKIr3g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  <p:tag name="BTFPLAYOUTCOLUMNS" val="1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xm4pMb68DwDy_SFjR8s1g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7kkj1owie9C3xlkCBFdBg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EuKNrwebxdDaQkGpM48mg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WUblIqVwkqQcBkc8COkRQ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LvVajMNai32uAwyGgS3XA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frScRybgoi.MS_Ict1XnQ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F8D.EI4oeHuRcGzOuyL6w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mZMCMyijUkX9IqN4gKSxw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0BUSjQuqRoJt8Mh3gI5AQ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RBfDJWIGLZQwb3f7PewAA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1"/>
  <p:tag name="BTFPLAYOUTENABLED" val="1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OfscEO6aA4v5Q6mvtT2Rg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dLivsofQbJBXuO1GUdq5A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zG32d63RBI8N3XWK7tbzg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Fg7UHDZkRlrMRh7KfinJw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_24WTmEY7SPt1SKW203Lw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8KR1hIsoIxsW7YKXsxqkA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msaRmcNgWCwpq8WW3JftA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ziFfZTv1a.xx6l4tULLMA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CXRRiGoxTOPqsp_eS7Bew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XYr_Z_41agTBaicvP.lSg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88gb0cGNPaN.piR2Eai7Q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CFLpV_vGVY1rROHEk6f_A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PhNz79fnpSlgRjnra8trQ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3"/>
  <p:tag name="BTFPLAYOUTENABLED" val="0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yonJBRZNywNRsnrBgGJ1w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8UuZkal4LVWFzaR62u0yw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QXx0gxms73tgXqV6RC7sA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2oX57VVYTuEcf9193BbDg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MkTwgaPgAOtkyKroQYsLw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UiizTq.HBOHmomhuTO77w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8rrKKIQiGFtohOlkZstdg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pZNllFzXYFY5n_oltLrMA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20FE2cUyblIffAQ28o8Gg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VklK0u90VaW4ac7qllKaQ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ovEHB1e8_4btayXxDmlIA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2tvNGSdIy7MToPl1AydUQ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JVycjBmCBlOehn43vhKcQ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g8i8sCq0OqFbwmdLUXdiA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KTtGLsPAKeKCZxCNvTTWg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tmzjq7E0ZoNPuyxuJIJ2A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GWgRV1UAUndaZny05WwbQ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g628oSeDc7c0uYRgiFjsg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rLhEwSai3Xn4DvaxiZzsg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5MQEfFyiimHJzvxwBxVlg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PRGrROCD7j4SHG13N2GvQ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_HAFMsu.cbqwZ59R5vIDg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COWjFVqoNHzyIPho2h9_w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12JW1Hgj3cBsHnwdJkI9A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9wsfBcxquqH67nbIi_Mdg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S6bQpr7WBNOnMeRB.k5vg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xkPfzwhzgWB2kSNYhcNpw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Kq7hbXD8.HoeL.ClKXPvA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cXakV1VGVl3MXl_9lly_Q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3ROPFkO1CDb_SGgQD0Uyg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FB3ZtKuLLPDeqLf70HG4g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QJx08SAbOk7PNdckK11fA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vgAABFmYBJEJiX9AQTDKw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fFiO8MZzj0TQedTLVX9fQ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h.4cwoSSfcJ5u9N78puBQ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zf.D5MRRlwr70YUxOJONw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Vr2YLl9WHbZP5oFDClk6g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KecMZAcGOF2gMC8hzkgiA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259BUzvcSacQQy84mHkeA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YUV0xmHZZnfZ9D9Bf0rg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EiFvQiJqFZHOx3Qx0mX2A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oTp_vjm3axZZNV13vKjbg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pe3k1TgvXCMzE2M6TbXNA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UXh6vzC4gqd9MFfBfUs.w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4pbRw.xTwLWpskAG0j37A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SWA30JBVXlr5cUU.aoogg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tXAoBxytZp8QnCYNP8zNw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dl_XLO.CnxWGa27icpMyg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te6cy3lAMBZ1s0R3kN4fQ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t0A3ESiOw8avWF2s.3hhA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p14pblDzHMXhetAtv2NbA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M9ZCfcyMN.Fb5a5gncQLg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UxaFLUbcJzj7iTaLNfkVA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1uxL5q1LHmBfaBgKIUg4Q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rf9V20iDVSEw.RkTPGDag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fdPXkLnN.rA6qQDAr1IZA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S4llaisG2FdsWayWD9.Sw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qq9Xh5aRM444ibbN_SQpw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OSB1YDl0IO4SLKvADSVew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i3kyn86Hh_3C00JJqQLhw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cpsptt9bcRSllSJmNYjzA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AZ._mdgWEfGleIABhUsuA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p3tu86f.dzsoZhJgblS8Q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NRcBOymt5cw1pok5O83sw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ncT4PYmzworZruDoCf0Qw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6CuwSC7VKyJFZtil5yzwg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Wm252zQoTekpljOHR.DzA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qJkgcszV85zjOzi84NxQw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4HBjhdLTrJ8DuGlaqfZFg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JtKW0IBN8OOWfns87C.OA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yQ0Oc4BqPkSRWDTfojxJA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lbTf.cLm5gy4o1_upiAXA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.jTh4PjWHKUWAWCkiHRKA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jTAWAz.6jAeRx9MZWkVTQ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qDhLc09JnYw1Tzt3wSqdQ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YVCkb1kf.m5wjXL1o2cGg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jXR3CL3QPNX4GtAmL7dMQ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VEdJ5KAm7unT.8CmgcC4g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7Qs61MBVBcsnjD4KJiGWw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eBb9RG2ICaZnBmRwrASgw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fQRc3lBma8p4ndxn_wTRg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y_5mfHuJ1wXpVifTYR4Fw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cSd0y8pwv2U1W.U5MC9lg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FfIIWULNIWx_LuyJEAncg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c7s_S_OuHXrziJwn0fXjQ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etglKYeWX3kITptnnEBLg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bYF7cx8z_uxkcvQNBh2cA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9cRMX.6y3fqeMUVHNRVPw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NqQ_EGnQOvUIueNsIjkog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CwcRcbJPicdZlLHJMJ3Iw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0ZS8NwLQGybV_cD29yEwQ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AUisuu9sT2ffquOfE4o9w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LviT6mWDzSd_1Fi39pcpw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Xtvid_dRDoLhTmI68KtvQ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4Ma7OXAIZPKhH5MfK3Abw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q9fG03RjvtPRT4_WXoZyw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mHenuX1juYJ6URf0tNPkA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5Z_vfiYnu3HdxJzeXsjbQ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yOvsACiGDuKH99Nk4iCoQ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2.VdhA3O4j93hsOT9Aalw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ZPYzBYEodWsMa0p_aRBkg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6n4PfMnAxPQugSSNn2YGw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wXHzr5umRlULQ4op1K4.w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hjarPxWh1rM.7q6145zlQ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ZEUUruZPYAUEE9jpUa_Uw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hjZlyGyXnDgbuNjtfcz7g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BqqMrYzGTuBZDfx0KwatQ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J3Vlust6FfWa7Gdi4ePmQ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8_GcKRnKXZMAuGw8vRMg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Sem0uUY5G_xkGZO6581dg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xCUxNd6rS7FEyCRi_60KQ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0mVMsQ4yIO708dtfcS8cg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wflQa5ctFORrbLPT1mfog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cVjXsEQhhky_PE7ivKBlg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yhVHU1Esfvz4tsYPFyvHg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dLqR6sbSXZNmSD9vJFJWA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fg7gI.UMeLhwfdfMtdM7w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QjMf6hJuJQiDvHH8W33Pw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wSqCBKqpNpKgmEwazlEAg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tIJ14QV04yuLH9oaCZB6w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dlQzu44aE.dyBZQ1GuWBg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.9W8M8SDPdz06xr5BK_sg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u6z8o..YV.4Jp5tfDkwog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U7Bc.RQsjVQkmL8eTCIOg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0Z0qDTdolb_eK7Y5qyS9g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_mNSnr.m8arvZcoKLT.Eg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9LWH_BYZZCHtaHZ1Z4aRQ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LqZrl9hI9y17GFA2aCGdA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MshX44swgZWMXw9wBNPkQ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miryI31JG0rLiOwtO4yLQ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312YfNUqXy56fZo47PA8w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AXAaSaWsGVWjdwtM9g7pQ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SlbyBh1YDDI_toNoRTgvQ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I5HVOOpRaBCYye3LIXgGg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vs1QbA_hlIXJZg8z5GK6g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H1XxI5yor1EjZ9GCXggBA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MPngWZigH6VyoNaLtSiMQ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jzUFo3PIKK.OBDp0n.35g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L4DieynLIRxeoHzFUsIDQ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4jVde8M0hNcjLWerKd4Wg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g2mvba4G.7YbkmSgJYRUQ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3lqVwpV_RzUTS_GCBszwg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dkyFCMjbONEJrd8.AQFgw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OrONRPO0FxQ8F1NHtDkNg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PqMbo9cQUyssmiab8O7Fw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9lM3O_p_9DbZuEkH5DXcw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dcyMrTrSSxm2CqWbZv62A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wL0MOXoSg1.TNwUnw3J7A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1eH3VIA5qlVJJbR1XXeIg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OvRDeAK90MSmJpzy1VROA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MBvwYEbptIVCO8ydxkNuw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iEXWFjNhkr.csxuFoFcGQ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EENetgRSrSR3tGo9_H1Ig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1xkR.Q3GAXfGtgr5AriQg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guumbNpwhFEPggXWOETZA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vZVk3TYMFk55Eq4YyXVKw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gfO1UdIGPS7Xpb67GT1Ng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cU3rZ_D.yrHXWROQuUnhg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zwJw1hRid9PBiauAKVNqQ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ObqXqYztFuvvARJ67GFJg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1Mz4SC0wqJ840.mni.eRA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Kw_6YG0ZGA_FBjH_s3ToQ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9S_uHK1FA1uLqEuCnXsYA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ygFn5jY.1Avq24kFZuPPQ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1hwAbhGZ09msl0Y5lqGVQ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cs4oqIsdZ35Xemp339vvA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aZGpRJTgZ0FRzog3uiNjQ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CD0whoBwkeDkRMeGphNjA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vRJdF94GufPn0AgExTjIw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gV6w7QnAZ_u8MS_QjBo2A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LJPIpNUmwiCP7ayKE173A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y.RBSOH.krtAcu03DHJzw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yJRIKDS6W8S9nEw1kwWJg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zPrmAwg4YCd.KcV4udSmQ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7hNB6L6zyx_a7DiITv0IQ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fqI5o_JwzJYzSUs07fg7Q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S61yCFk7uzm7F6BnL.FRg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4DZFQ4_6VHHnIwwByQzzA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3kiLU2jihP0SaUYD6BCPw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8fch41h1QCLZ_kbtR3pbg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1x1QoNyyv9EoTUWfPERnQ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NSYrLZdGx7puJ.kEvU2cg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VGTZotqx145ukw3t2fNNQ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EQu8uR2pg2QIkPeeaKrQA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pX6h4wIUy9zgeiK2kSoRw"/>
</p:tagLst>
</file>

<file path=ppt/tags/tag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e3SWw8S.eOKvab1WsqeeA"/>
</p:tagLst>
</file>

<file path=ppt/tags/tag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QqWVo0MXAEBhEZlQPWCnA"/>
</p:tagLst>
</file>

<file path=ppt/tags/tag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88YdMxupW4uRcv8GPN0RQ"/>
</p:tagLst>
</file>

<file path=ppt/tags/tag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DYA1VqYiwwq25aYftUYfg"/>
</p:tagLst>
</file>

<file path=ppt/tags/tag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DYA1VqYiwwq25aYftUYfg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7sCiSJuL1Ht..WRw_n0dg"/>
</p:tagLst>
</file>

<file path=ppt/tags/tag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NEfqrCEBO.1OCCqbcNTxQ"/>
</p:tagLst>
</file>

<file path=ppt/tags/tag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XIErX_Fbgszdn5iZ_YoKQ"/>
</p:tagLst>
</file>

<file path=ppt/tags/tag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ia.BMyQxP2wPcUTMGsepA"/>
</p:tagLst>
</file>

<file path=ppt/tags/tag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oxu7QIDk07jF04kqsmdXg"/>
</p:tagLst>
</file>

<file path=ppt/tags/tag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GY8zJqOlPystpZyaqlfcA"/>
</p:tagLst>
</file>

<file path=ppt/tags/tag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fpSJ7H_oAmH05XU49iYwA"/>
</p:tagLst>
</file>

<file path=ppt/tags/tag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hqf8R.IWwPwr8a9UDQKIw"/>
</p:tagLst>
</file>

<file path=ppt/tags/tag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NgOE6uaR0U.79j0E8oaUA"/>
</p:tagLst>
</file>

<file path=ppt/tags/tag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kCl7TBBYud_Ffzfm7R3Zg"/>
</p:tagLst>
</file>

<file path=ppt/tags/tag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t.pKQOEzQCQ.pQovNrsCw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qZry6Y92aFGtEVLanpz3A"/>
</p:tagLst>
</file>

<file path=ppt/tags/tag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fkpRlskjRpMi12Snaxv3w"/>
</p:tagLst>
</file>

<file path=ppt/tags/tag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304K7lMPTXPfONVj1rNZA"/>
</p:tagLst>
</file>

<file path=ppt/tags/tag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UrsQG.pBltIL33onGT9Dw"/>
</p:tagLst>
</file>

<file path=ppt/tags/tag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rG8X96YCCSOY1wqO1QKDA"/>
</p:tagLst>
</file>

<file path=ppt/tags/tag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_yEejf.HkpifzlCH7iJ5Q"/>
</p:tagLst>
</file>

<file path=ppt/tags/tag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ACqK52Uv9XvvKuj6P3pnA"/>
</p:tagLst>
</file>

<file path=ppt/tags/tag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44Utpy8EGM6aFjkYA1ovQ"/>
</p:tagLst>
</file>

<file path=ppt/tags/tag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zU6nw0FiQW80y40QU7ieQ"/>
</p:tagLst>
</file>

<file path=ppt/tags/tag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90qEPsA9iYQXQFAxiJp7g"/>
</p:tagLst>
</file>

<file path=ppt/tags/tag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B9SANELyO6Q6QYqzeuhwA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3UaHJzdtQBBiRO30zjpqA"/>
</p:tagLst>
</file>

<file path=ppt/tags/tag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priZGyoMxsp6.XVA.6Utw"/>
</p:tagLst>
</file>

<file path=ppt/tags/tag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43yOjx35rH41cCwp.jKKA"/>
</p:tagLst>
</file>

<file path=ppt/tags/tag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n5eQItVm6VZdSMQX0zxrg"/>
</p:tagLst>
</file>

<file path=ppt/tags/tag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e7cMVjpu531fyQU.IfE4g"/>
</p:tagLst>
</file>

<file path=ppt/tags/tag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8VUyGNaOeJ9o7dec2O.oA"/>
</p:tagLst>
</file>

<file path=ppt/tags/tag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n8DaxW.An6A8qwDeOrocA"/>
</p:tagLst>
</file>

<file path=ppt/tags/tag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ke9ODLJDt1bOkSSXLBXKw"/>
</p:tagLst>
</file>

<file path=ppt/tags/tag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mQWSqbnhwvsSV24uRI6zQ"/>
</p:tagLst>
</file>

<file path=ppt/tags/tag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VYd6rHZa8fvg5vCbP.IJg"/>
</p:tagLst>
</file>

<file path=ppt/tags/tag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xOKabVlbzC3PZZsJV8d3w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g.kYdNcZbfqgKAlHYZo3g"/>
</p:tagLst>
</file>

<file path=ppt/tags/tag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hh6z73Vgtj4nDNKqUBF4A"/>
</p:tagLst>
</file>

<file path=ppt/tags/tag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SnW0tAYXQYod41tRlzZ4w"/>
</p:tagLst>
</file>

<file path=ppt/tags/tag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kvl2VnsOOqe9FFqODd8Cw"/>
</p:tagLst>
</file>

<file path=ppt/tags/tag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ZUJEG_7qaRcJp_ScgqoHg"/>
</p:tagLst>
</file>

<file path=ppt/tags/tag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mVV2fnPq_h8Uem8zs0JmA"/>
</p:tagLst>
</file>

<file path=ppt/tags/tag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TB3J3IYJtHFq9PfcDmWng"/>
</p:tagLst>
</file>

<file path=ppt/tags/tag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91nhL7IhMcYAsaHL5dC4g"/>
</p:tagLst>
</file>

<file path=ppt/tags/tag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3JNSiLI4cgnMzDgNBkwFQ"/>
</p:tagLst>
</file>

<file path=ppt/tags/tag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Ef7E3TEBAkx5I3AZ5I6Og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7ApcpKXK_JQUcUG6_.U2w"/>
</p:tagLst>
</file>

<file path=ppt/tags/tag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FULGlISZ1Vt7a2s217OEw"/>
</p:tagLst>
</file>

<file path=ppt/tags/tag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2fcMnakIG1V2SX0jd95UQ"/>
</p:tagLst>
</file>

<file path=ppt/tags/tag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_d1gnPzoXAOg50iRjDcPA"/>
</p:tagLst>
</file>

<file path=ppt/tags/tag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Fm1YxONT5YZONNCLcpNnQ"/>
</p:tagLst>
</file>

<file path=ppt/tags/tag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0N6JCivS1OGrD4Nj3iEug"/>
</p:tagLst>
</file>

<file path=ppt/tags/tag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g3cd1E71HCi3OsxuNv.Ig"/>
</p:tagLst>
</file>

<file path=ppt/tags/tag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L2Qq5tbMAe.F63We1r7.w"/>
</p:tagLst>
</file>

<file path=ppt/tags/tag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jiSHdtWHs0RIp7_7oLB_Q"/>
</p:tagLst>
</file>

<file path=ppt/tags/tag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fvxDRYaioP2UM9mh0Q70g"/>
</p:tagLst>
</file>

<file path=ppt/tags/tag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XbKQxapXV1BwwlyQYR1zQ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fFzMX.RxsZRjOeKMsDSHw"/>
</p:tagLst>
</file>

<file path=ppt/tags/tag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DJPB6DFZnsTDgAKWBmkpA"/>
</p:tagLst>
</file>

<file path=ppt/tags/tag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.JKg5r5Q4w.wm3pp1GIA"/>
</p:tagLst>
</file>

<file path=ppt/tags/tag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O6Qxkh1md_cChkuYtEzeA"/>
</p:tagLst>
</file>

<file path=ppt/tags/tag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C9tYNhKfF6RbEq3keIL7Q"/>
</p:tagLst>
</file>

<file path=ppt/tags/tag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MbU4AFOxlW14ejpRUMpFg"/>
</p:tagLst>
</file>

<file path=ppt/tags/tag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.eYbwRAEsSgH6TJGcZx4w"/>
</p:tagLst>
</file>

<file path=ppt/tags/tag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96Ol52sBknOBE5t4qetCQ"/>
</p:tagLst>
</file>

<file path=ppt/tags/tag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GVm9U5nkc1di4gFmg6EAQ"/>
</p:tagLst>
</file>

<file path=ppt/tags/tag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pDHFmHPStW4z7rWDdtWsQ"/>
</p:tagLst>
</file>

<file path=ppt/tags/tag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fDAeAqe6hq54qdA439ePg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R79PiihI7gRVoihrzEDgA"/>
</p:tagLst>
</file>

<file path=ppt/tags/tag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E2zmIiSaN3Kmczv6dP1CA"/>
</p:tagLst>
</file>

<file path=ppt/tags/tag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Ajs4HEeQnNPMQLELPZfsg"/>
</p:tagLst>
</file>

<file path=ppt/tags/tag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MV.y8s4ST2.awDcpDkYeQ"/>
</p:tagLst>
</file>

<file path=ppt/tags/tag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2"/>
  <p:tag name="BTFPLAYOUTENABLED" val="0"/>
</p:tagLst>
</file>

<file path=ppt/tags/tag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K7lJt2cug2W9hEyxa3PQw"/>
</p:tagLst>
</file>

<file path=ppt/tags/tag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17Hkt.z8OlI5jgwH1pNwA"/>
</p:tagLst>
</file>

<file path=ppt/tags/tag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fE7VuZQRG7QLfeOZuFybA"/>
</p:tagLst>
</file>

<file path=ppt/tags/tag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Vu2hwqX17B.XB6pGI54HA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T5EFQsRaE3fxmkmPZEw9Q"/>
</p:tagLst>
</file>

<file path=ppt/tags/tag5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G726WI4rs10tzFyPdbtjA"/>
</p:tagLst>
</file>

<file path=ppt/tags/tag5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Aun3_ZFh7HXHSE4wVRxxw"/>
</p:tagLst>
</file>

<file path=ppt/tags/tag5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Y6qLIIM05emg8i__0x86A"/>
</p:tagLst>
</file>

<file path=ppt/tags/tag5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rfoPCOpbSws_1Da1nMf9w"/>
</p:tagLst>
</file>

<file path=ppt/tags/tag5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PazIq2xfaAgV9JkrMFFog"/>
</p:tagLst>
</file>

<file path=ppt/tags/tag5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h6QLk6Eg4a6ggNCK1XWaA"/>
</p:tagLst>
</file>

<file path=ppt/tags/tag5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cQomQyemTn2LzQGeXXqAg"/>
</p:tagLst>
</file>

<file path=ppt/tags/tag5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NF2I8QaQg7MA0OpYvKDyA"/>
</p:tagLst>
</file>

<file path=ppt/tags/tag5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lH_STDLzXMt8X.qE2qwww"/>
</p:tagLst>
</file>

<file path=ppt/tags/tag5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P_wAu57uxpKh0NvjpFFGQ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EgLusDbJNXbtKg9Nbiukw"/>
</p:tagLst>
</file>

<file path=ppt/tags/tag5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98NJpnQtPUyQbBBaVfkdA"/>
</p:tagLst>
</file>

<file path=ppt/tags/tag5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tSBEZtcp97.iEpFit5J8Q"/>
</p:tagLst>
</file>

<file path=ppt/tags/tag5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klPR_BKZibkFPMus5cIFA"/>
</p:tagLst>
</file>

<file path=ppt/tags/tag5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4GKEaib.auy.PFipcGYww"/>
</p:tagLst>
</file>

<file path=ppt/tags/tag5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k6rbHPTw8v0WsjJDisqxQ"/>
</p:tagLst>
</file>

<file path=ppt/tags/tag5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aIiTTkEhI_mNYErs1S7YQ"/>
</p:tagLst>
</file>

<file path=ppt/tags/tag5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CSnsLTWqq1ldhWuiar_lQ"/>
</p:tagLst>
</file>

<file path=ppt/tags/tag5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ypJCw45VJtOI.NHEvymPA"/>
</p:tagLst>
</file>

<file path=ppt/tags/tag5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dA3fYt10HrNmK3Z5NXIwQ"/>
</p:tagLst>
</file>

<file path=ppt/tags/tag5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WPnUfxLDX0m6hDL3kSBFg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FGUUwLXoQYXoG607GhNkg"/>
</p:tagLst>
</file>

<file path=ppt/tags/tag5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LKX.Cy3O4RobYXjfPCbtg"/>
</p:tagLst>
</file>

<file path=ppt/tags/tag5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LK750pZVc6Fk1O2gT16Sg"/>
</p:tagLst>
</file>

<file path=ppt/tags/tag5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uHP5emsRe9GKrkjw5CM7Q"/>
</p:tagLst>
</file>

<file path=ppt/tags/tag5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y5jAXQIXXdnbp6J4lXftQ"/>
</p:tagLst>
</file>

<file path=ppt/tags/tag5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H.pX6Jihq1FHbkZNccDIA"/>
</p:tagLst>
</file>

<file path=ppt/tags/tag5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2"/>
  <p:tag name="BTFPLAYOUTENABLED" val="0"/>
</p:tagLst>
</file>

<file path=ppt/tags/tag5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5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0"/>
  <p:tag name="BTFPLAYOUTCOLUMNS" val="2"/>
</p:tagLst>
</file>

<file path=ppt/tags/tag5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goROTC6_mm2ZMIu9wvukg"/>
</p:tagLst>
</file>

<file path=ppt/tags/tag5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5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.s0LSkXW4sQb_U2jrOI2w"/>
</p:tagLst>
</file>

<file path=ppt/tags/tag5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Fb1cDmUuvE1zUfa2hgEuQ"/>
</p:tagLst>
</file>

<file path=ppt/tags/tag5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6cmm8LNaD3buPV.Al3Siw"/>
</p:tagLst>
</file>

<file path=ppt/tags/tag5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e6ETUxgKWsNDdehOp8pPg"/>
</p:tagLst>
</file>

<file path=ppt/tags/tag5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wCoV6HLrRPygdPgyYdGkw"/>
</p:tagLst>
</file>

<file path=ppt/tags/tag5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D6xJmmKvOl0A_yviwUH4w"/>
</p:tagLst>
</file>

<file path=ppt/tags/tag5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Cno9MLtccLbEEr9MQ4dDQ"/>
</p:tagLst>
</file>

<file path=ppt/tags/tag5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4ecH__T1th02smbdVvnSg"/>
</p:tagLst>
</file>

<file path=ppt/tags/tag5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WqthS4Ph6bEjuo9aqsegQ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JaDL_mGmv6Zdjm3rpSM6w"/>
</p:tagLst>
</file>

<file path=ppt/tags/tag5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AL3OsusSx8aRGJ.k9u_NQ"/>
</p:tagLst>
</file>

<file path=ppt/tags/tag5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feSbry.4BrHhH022I38JQ"/>
</p:tagLst>
</file>

<file path=ppt/tags/tag5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G2EV6YCTnqYTSdA0aG3FQ"/>
</p:tagLst>
</file>

<file path=ppt/tags/tag5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Y6qLIIM05emg8i__0x86A"/>
</p:tagLst>
</file>

<file path=ppt/tags/tag5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2"/>
  <p:tag name="BTFPLAYOUTENABLED" val="0"/>
</p:tagLst>
</file>

<file path=ppt/tags/tag5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5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4"/>
  <p:tag name="BTFPLAYOUTENABLED" val="0"/>
</p:tagLst>
</file>

<file path=ppt/tags/tag5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gCNarQ7U67oqYJPmKpfkw"/>
</p:tagLst>
</file>

<file path=ppt/tags/tag6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i73z76gtv2zFP0054dx0A"/>
</p:tagLst>
</file>

<file path=ppt/tags/tag6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DYJrUkVhexYlK3OsCC3VA"/>
</p:tagLst>
</file>

<file path=ppt/tags/tag6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XEURE2Hqm2WZz3QbRZMUA"/>
</p:tagLst>
</file>

<file path=ppt/tags/tag6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2"/>
  <p:tag name="BTFPLAYOUTENABLED" val="0"/>
</p:tagLst>
</file>

<file path=ppt/tags/tag6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6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2"/>
  <p:tag name="BTFPLAYOUTENABLED" val="0"/>
</p:tagLst>
</file>

<file path=ppt/tags/tag6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t3iv8NWQxGW_XKa9VTVSw"/>
</p:tagLst>
</file>

<file path=ppt/tags/tag6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6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6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6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4"/>
  <p:tag name="BTFPLAYOUTENABLED" val="0"/>
</p:tagLst>
</file>

<file path=ppt/tags/tag6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6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W2KTkeQA2ZOLXbw8HSoLg"/>
</p:tagLst>
</file>

<file path=ppt/tags/tag6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TN8OH4JWSjEV5zgW9Kavw"/>
</p:tagLst>
</file>

<file path=ppt/tags/tag6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dso2jV6VDmOxChrd8CviA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YrE6lRqVlg7BcV5CPMXEA"/>
</p:tagLst>
</file>

<file path=ppt/tags/tag6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F0cMY53HKyW17JN5DNJTw"/>
</p:tagLst>
</file>

<file path=ppt/tags/tag6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bhTztlCquXpt5lN.wM2GA"/>
</p:tagLst>
</file>

<file path=ppt/tags/tag6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EkiSQkeCQ7eUg5rfocXw"/>
</p:tagLst>
</file>

<file path=ppt/tags/tag6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TyZkdMTToDM2mVUf2OdFA"/>
</p:tagLst>
</file>

<file path=ppt/tags/tag6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MYni7F2PvuwoRcoP1AeGQ"/>
</p:tagLst>
</file>

<file path=ppt/tags/tag6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sAQjDlDoZUXoqJlQz9PCg"/>
</p:tagLst>
</file>

<file path=ppt/tags/tag6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K4X.ggstEbcdrnOSN9Emg"/>
</p:tagLst>
</file>

<file path=ppt/tags/tag6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cHfAw7JbhomUkGTEBVQmg"/>
</p:tagLst>
</file>

<file path=ppt/tags/tag6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iH2axPD9vzlMTg.NqX7mQ"/>
</p:tagLst>
</file>

<file path=ppt/tags/tag6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Aiw7SOifsXvfca_DqVqGQ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9M7NwY3tTKIbJ9vjo3HxQ"/>
</p:tagLst>
</file>

<file path=ppt/tags/tag6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vgajDLnYvRA20ngfuYXcA"/>
</p:tagLst>
</file>

<file path=ppt/tags/tag6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Avxz0nscYe_eVbP0cGYXg"/>
</p:tagLst>
</file>

<file path=ppt/tags/tag6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YWXxAm6gnRDVHjC4WAf8w"/>
</p:tagLst>
</file>

<file path=ppt/tags/tag6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TtAsgEkDr9tbrIDvKwdiw"/>
</p:tagLst>
</file>

<file path=ppt/tags/tag6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Fh3MvTsvsvjXMIYceee4g"/>
</p:tagLst>
</file>

<file path=ppt/tags/tag6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JRrsOuHkDqUuFyrCwWhYg"/>
</p:tagLst>
</file>

<file path=ppt/tags/tag6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etV6MfAfWnE4YjvxthJvg"/>
</p:tagLst>
</file>

<file path=ppt/tags/tag6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yEzg_I5h4LPzYR.lQoh.Q"/>
</p:tagLst>
</file>

<file path=ppt/tags/tag6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ym1nSovylwVlFC15m.1qQ"/>
</p:tagLst>
</file>

<file path=ppt/tags/tag6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L4MOUhYkbJ4W079vaye4g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GE5a2VGYNRRUWQn8O85OA"/>
</p:tagLst>
</file>

<file path=ppt/tags/tag6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NrSpFPTPjN4XNQ.ogu.QA"/>
</p:tagLst>
</file>

<file path=ppt/tags/tag6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hat1EitkLYJ62QD9gQtDg"/>
</p:tagLst>
</file>

<file path=ppt/tags/tag6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HT8vIJ0hJ8iA_uL7zA8_Q"/>
</p:tagLst>
</file>

<file path=ppt/tags/tag6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pL.cZ3XcUnhqaIgn1F0aQ"/>
</p:tagLst>
</file>

<file path=ppt/tags/tag6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tqMsMrYaHtp9MSh2t3Lgw"/>
</p:tagLst>
</file>

<file path=ppt/tags/tag6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wkHGfONWiUekRxxClqUBw"/>
</p:tagLst>
</file>

<file path=ppt/tags/tag6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8NlmPvc1j.Vt0D2PuQGtw"/>
</p:tagLst>
</file>

<file path=ppt/tags/tag6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gOOynASChjdvALgHGbx_g"/>
</p:tagLst>
</file>

<file path=ppt/tags/tag6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aZIh1.zXj8DKN5Zf4.B1Q"/>
</p:tagLst>
</file>

<file path=ppt/tags/tag6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5ZbC5vDDlXoyC_gfkZj7w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03m6J0O8MBA.c7bwSORIQ"/>
</p:tagLst>
</file>

<file path=ppt/tags/tag6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qSf7VHH_wQJz4rqfpaD1g"/>
</p:tagLst>
</file>

<file path=ppt/tags/tag6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0WVZZyGYupcR.K84YfDEw"/>
</p:tagLst>
</file>

<file path=ppt/tags/tag6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cYXmxaT0iU3iKkBUwhubA"/>
</p:tagLst>
</file>

<file path=ppt/tags/tag6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phkqkr5iKyyJwx0jEdbZw"/>
</p:tagLst>
</file>

<file path=ppt/tags/tag6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HLmV3QnPolMi603c3el0w"/>
</p:tagLst>
</file>

<file path=ppt/tags/tag6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RliDVoFU8bPOuOj7PQX8w"/>
</p:tagLst>
</file>

<file path=ppt/tags/tag6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9kM6ntQnje7HFxZnazhOQ"/>
</p:tagLst>
</file>

<file path=ppt/tags/tag6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8_0sSLFJKw_B5SFmWAmdQ"/>
</p:tagLst>
</file>

<file path=ppt/tags/tag6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AGf7Ul.UgupBlBrYfIKLA"/>
</p:tagLst>
</file>

<file path=ppt/tags/tag6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U68DzqsT6F.1OIIyxupBg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KaWKY5ZMEABbfN7bCcHyw"/>
</p:tagLst>
</file>

<file path=ppt/tags/tag6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atPr3fccklqga3rMS2i3A"/>
</p:tagLst>
</file>

<file path=ppt/tags/tag6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6sOfJeS.Jv_Nq4T_dBIWw"/>
</p:tagLst>
</file>

<file path=ppt/tags/tag6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ooJ.a1UiBcsZnjwUsWyAw"/>
</p:tagLst>
</file>

<file path=ppt/tags/tag6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ffCawR_Dq.oRoQF0jAO5g"/>
</p:tagLst>
</file>

<file path=ppt/tags/tag6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oVd.vUhNt2MbmGkc0uKbg"/>
</p:tagLst>
</file>

<file path=ppt/tags/tag6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MbDAvvfI_RldL9REsXpOw"/>
</p:tagLst>
</file>

<file path=ppt/tags/tag6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K3kVB_tMqeyETr9NZ9QFw"/>
</p:tagLst>
</file>

<file path=ppt/tags/tag6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pt2omklUp2To9Rr6qtI0g"/>
</p:tagLst>
</file>

<file path=ppt/tags/tag6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HQcuViaiVAXD.aZrk6_7w"/>
</p:tagLst>
</file>

<file path=ppt/tags/tag6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CM8Ks1n0Is1secTcRfEzg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TzcGBeCjbwLvUKIrIr.ew"/>
</p:tagLst>
</file>

<file path=ppt/tags/tag6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ypG7Qb_Ix.nG7a9B_9.YQ"/>
</p:tagLst>
</file>

<file path=ppt/tags/tag6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z5cyHKh_0t0ue.smoluIw"/>
</p:tagLst>
</file>

<file path=ppt/tags/tag6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IrtLsGzxMw8u6jekF2YiA"/>
</p:tagLst>
</file>

<file path=ppt/tags/tag6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8tbgQBiBcswJSREvZuCNg"/>
</p:tagLst>
</file>

<file path=ppt/tags/tag6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IuL8YPWXkUjLEIGIs7g_w"/>
</p:tagLst>
</file>

<file path=ppt/tags/tag6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Envmk5vTbYfpZ0L99TEBw"/>
</p:tagLst>
</file>

<file path=ppt/tags/tag6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QkZhUdKIxpgS96g40pCIQ"/>
</p:tagLst>
</file>

<file path=ppt/tags/tag6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8st3O56XwF7KlKCK2R90g"/>
</p:tagLst>
</file>

<file path=ppt/tags/tag6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0poauKzWTyhc5xx5N20Hg"/>
</p:tagLst>
</file>

<file path=ppt/tags/tag6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pR_9yU9pmbVPNPgof3AQg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tsHIQsQJnCXxe_GzhDJgQ"/>
</p:tagLst>
</file>

<file path=ppt/tags/tag6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OY5ZtShMwPXr121m3NO5Q"/>
</p:tagLst>
</file>

<file path=ppt/tags/tag6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8ASiz_7r4gbuHm56q8BHw"/>
</p:tagLst>
</file>

<file path=ppt/tags/tag6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Phc2aIMNsolqLCXLgfXJA"/>
</p:tagLst>
</file>

<file path=ppt/tags/tag6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B2FoKKGJTYCZ9nrXJ4_9Q"/>
</p:tagLst>
</file>

<file path=ppt/tags/tag6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uuRGfVBtFM2Za6qC4cVvQ"/>
</p:tagLst>
</file>

<file path=ppt/tags/tag6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y8KTD5LoX6gC1tgrfjDvw"/>
</p:tagLst>
</file>

<file path=ppt/tags/tag6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DOVHSvS0QVWHKf4ljlzhg"/>
</p:tagLst>
</file>

<file path=ppt/tags/tag6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aOeY_PHu._BT9Q7.U4v8w"/>
</p:tagLst>
</file>

<file path=ppt/tags/tag6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jXhxvHU9J2CGtvLrF_8OA"/>
</p:tagLst>
</file>

<file path=ppt/tags/tag6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rZmtAtl.cjBSec2Alf7_Q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lj4bDF2zjQXfAlTlrz7Ng"/>
</p:tagLst>
</file>

<file path=ppt/tags/tag6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APkIV6Mvqag1HHAURk.AQ"/>
</p:tagLst>
</file>

<file path=ppt/tags/tag6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GUfD5_zlLNm7XvDNkJIQQ"/>
</p:tagLst>
</file>

<file path=ppt/tags/tag6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zjvUeuWoMdEXLJhPKg_Q"/>
</p:tagLst>
</file>

<file path=ppt/tags/tag6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d9NC_xwWyQpdsbol..yfA"/>
</p:tagLst>
</file>

<file path=ppt/tags/tag6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RptdlPY8DTvQWRdGOfkpQ"/>
</p:tagLst>
</file>

<file path=ppt/tags/tag6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Z3LNzi1AklWZuEj7QJxCA"/>
</p:tagLst>
</file>

<file path=ppt/tags/tag6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t5aqUr2kdD7KcOTgqdryQ"/>
</p:tagLst>
</file>

<file path=ppt/tags/tag6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nd4ZB1Y_TgDGfM3KrGKww"/>
</p:tagLst>
</file>

<file path=ppt/tags/tag6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NPCS.nIOYmTbSraKvknpg"/>
</p:tagLst>
</file>

<file path=ppt/tags/tag6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MT6lPB258jqiUjgv9IBA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sICWvsMEqAAKYyE0A5TFw"/>
</p:tagLst>
</file>

<file path=ppt/tags/tag7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X2xWlDf3ScDke_iTmPkUQ"/>
</p:tagLst>
</file>

<file path=ppt/tags/tag7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tA2B86fpED4Zw0A6x1iGQ"/>
</p:tagLst>
</file>

<file path=ppt/tags/tag7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mjohKVK_ij0oDNaoDCTLA"/>
</p:tagLst>
</file>

<file path=ppt/tags/tag7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eStRgePLq1qW7Otb1X2xg"/>
</p:tagLst>
</file>

<file path=ppt/tags/tag7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EDplidi2ZCAy5U66.FUyQ"/>
</p:tagLst>
</file>

<file path=ppt/tags/tag7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EDplidi2ZCAy5U66.FUyQ"/>
</p:tagLst>
</file>

<file path=ppt/tags/tag7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DYA1VqYiwwq25aYftUYfg"/>
</p:tagLst>
</file>

<file path=ppt/tags/tag7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_Rg.cbzwuBLMd29xU3x4Q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VLrfDf91oZYPeQ9HBqLnA"/>
</p:tagLst>
</file>

<file path=ppt/tags/tag7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ea0zKcomsFaEfuL0VxlpA"/>
</p:tagLst>
</file>

<file path=ppt/tags/tag7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cJS5hizG7MjZXhE3ohOeg"/>
</p:tagLst>
</file>

<file path=ppt/tags/tag7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0"/>
  <p:tag name="BTFPLAYOUTCOLUMNS" val="2"/>
</p:tagLst>
</file>

<file path=ppt/tags/tag7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0"/>
  <p:tag name="BTFPLAYOUTCOLUMNS" val="2"/>
</p:tagLst>
</file>

<file path=ppt/tags/tag7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UEWcTs_2HTf_FnoZLxtbw"/>
</p:tagLst>
</file>

<file path=ppt/tags/tag7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0"/>
  <p:tag name="BTFPLAYOUTCOLUMNS" val="2"/>
</p:tagLst>
</file>

<file path=ppt/tags/tag7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1"/>
  <p:tag name="BTFPLAYOUTENABLED" val="1"/>
</p:tagLst>
</file>

<file path=ppt/tags/tag7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3"/>
  <p:tag name="BTFPLAYOUTENABLED" val="0"/>
</p:tagLst>
</file>

<file path=ppt/tags/tag7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sShSKp5FFfol7a5U8IGXA"/>
</p:tagLst>
</file>

<file path=ppt/tags/tag7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ptli3qviV9HkPzlA4EBFw"/>
</p:tagLst>
</file>

<file path=ppt/tags/tag7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7"/>
  <p:tag name="BTFPLAYOUTENABLED" val="1"/>
</p:tagLst>
</file>

<file path=ppt/tags/tag7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a_mr5Qbdnxy2BOzQ.clzA"/>
</p:tagLst>
</file>

<file path=ppt/tags/tag7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fyLvN.pY1MDVXvhPhDSFQ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5nqUmW1RurZEFY6mP6fJw"/>
</p:tagLst>
</file>

<file path=ppt/tags/tag7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q1rlFL33HHwy0GjoYjK8w"/>
</p:tagLst>
</file>

<file path=ppt/tags/tag7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Cx_u.RhHMCI.satvSPp2Q"/>
</p:tagLst>
</file>

<file path=ppt/tags/tag7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VioIf_tmL7ySYztJIxFVw"/>
</p:tagLst>
</file>

<file path=ppt/tags/tag7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sT1pD.pLyl5sYG3MwBrWw"/>
</p:tagLst>
</file>

<file path=ppt/tags/tag7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MXYD0zx2wl3NKMl.bgghg"/>
</p:tagLst>
</file>

<file path=ppt/tags/tag7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WIrQ7Ttn5V8J59tk8Qp8g"/>
</p:tagLst>
</file>

<file path=ppt/tags/tag7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sqYrCjfo3Vfp.xZPg1RwQ"/>
</p:tagLst>
</file>

<file path=ppt/tags/tag7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YRmu2ZvFP9qmDQ6FGyO_A"/>
</p:tagLst>
</file>

<file path=ppt/tags/tag7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xoFI6vmrQ0ae1GAOmHm4A"/>
</p:tagLst>
</file>

<file path=ppt/tags/tag7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ksfr.clDFjSA26TAGA1Uw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8gW.O.MfH.OKjLnL8YtEA"/>
</p:tagLst>
</file>

<file path=ppt/tags/tag7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46mAUOkb_b2vGLfZZQ5tQ"/>
</p:tagLst>
</file>

<file path=ppt/tags/tag7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TokH1BZPQgtuaAP6m3C4w"/>
</p:tagLst>
</file>

<file path=ppt/tags/tag7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A8hM7mm8uvMs3iokWW6kg"/>
</p:tagLst>
</file>

<file path=ppt/tags/tag7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zyZR3Npg2r5.PEhicsomw"/>
</p:tagLst>
</file>

<file path=ppt/tags/tag7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dZ1XQynQDfX49.Ei_3PcQ"/>
</p:tagLst>
</file>

<file path=ppt/tags/tag7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7lIl8dn5gRnTya_KVx0VA"/>
</p:tagLst>
</file>

<file path=ppt/tags/tag7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NTJ1SCrQFm75BT5aGkwYw"/>
</p:tagLst>
</file>

<file path=ppt/tags/tag7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_zgA1kGdk5dC4fm9WL2bQ"/>
</p:tagLst>
</file>

<file path=ppt/tags/tag7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53KAZQvhPni_bX6w8VNxw"/>
</p:tagLst>
</file>

<file path=ppt/tags/tag7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scS_SI0eZ.CJumnZYb9qw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j5W7B28zohflzidZ.6Plw"/>
</p:tagLst>
</file>

<file path=ppt/tags/tag7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zT6jug1ZDQaDUKdNYIpEw"/>
</p:tagLst>
</file>

<file path=ppt/tags/tag7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39aazBAw846n8A7piduaQ"/>
</p:tagLst>
</file>

<file path=ppt/tags/tag7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HzpGIUAWJU8JeN4hWYMVg"/>
</p:tagLst>
</file>

<file path=ppt/tags/tag7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9.IyOrDGXzG1.RNH2Eamw"/>
</p:tagLst>
</file>

<file path=ppt/tags/tag7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rVnFGWB2XlXMdG0iC_j8w"/>
</p:tagLst>
</file>

<file path=ppt/tags/tag7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P2K3TEb_a40c_QJfKH8fw"/>
</p:tagLst>
</file>

<file path=ppt/tags/tag7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IZ1mLmaqSIACykvYTqLYA"/>
</p:tagLst>
</file>

<file path=ppt/tags/tag7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ch48RAwt3oFOF4qCaxK4g"/>
</p:tagLst>
</file>

<file path=ppt/tags/tag7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v5OfxfsOqNLef5VY6oN1A"/>
</p:tagLst>
</file>

<file path=ppt/tags/tag7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mopYdOEwsVs1Bnp6YAXDQ"/>
</p:tagLst>
</file>

<file path=ppt/tags/tag7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MB8DGBOPuiIWvOFR7b.kQ"/>
</p:tagLst>
</file>

<file path=ppt/tags/tag7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qpeFOAOQ9BLy6egYL8LuA"/>
</p:tagLst>
</file>

<file path=ppt/tags/tag7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xd56fAe9o0NrxrNVwcPpQ"/>
</p:tagLst>
</file>

<file path=ppt/tags/tag7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DgeUkbv52W_bZ5OzFiSAw"/>
</p:tagLst>
</file>

<file path=ppt/tags/tag7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VtnowYZg4UP6dAG6ROaTw"/>
</p:tagLst>
</file>

<file path=ppt/tags/tag7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gjMRuhIAGDGh6PiOFr01g"/>
</p:tagLst>
</file>

<file path=ppt/tags/tag7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Wy5TVSYgzwgVNCcd6dgdA"/>
</p:tagLst>
</file>

<file path=ppt/tags/tag7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LXXiiqBoJLn5cbzYPRN2Q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2XEd_2e9tdjCs18JtlhJw"/>
</p:tagLst>
</file>

<file path=ppt/tags/tag7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hSVPAWI3O93IFi824_o1g"/>
</p:tagLst>
</file>

<file path=ppt/tags/tag7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QoQqdI3C7z3Dn_iYk9vFg"/>
</p:tagLst>
</file>

<file path=ppt/tags/tag7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SJ2YqDvoEJHdoPh785Dvg"/>
</p:tagLst>
</file>

<file path=ppt/tags/tag7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iKmYw.AxweXqt8EU4wVkg"/>
</p:tagLst>
</file>

<file path=ppt/tags/tag7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ybP6zpSJwsEbtl0ZJPHiA"/>
</p:tagLst>
</file>

<file path=ppt/tags/tag7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mzMsXKkGGN2euJFlCJRvA"/>
</p:tagLst>
</file>

<file path=ppt/tags/tag7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ij_k7_J4mEUPJv92pAZlw"/>
</p:tagLst>
</file>

<file path=ppt/tags/tag7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QlBBV9W_FdZ2pZuCWs3rw"/>
</p:tagLst>
</file>

<file path=ppt/tags/tag7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XcH_haC1yHcc6Bp9.aufg"/>
</p:tagLst>
</file>

<file path=ppt/tags/tag7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czvecE4xJeXGUzKcmMCdA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VJY_48ZrlMdfmQuH9x0CA"/>
</p:tagLst>
</file>

<file path=ppt/tags/tag8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_GgwpKDlSBHvfC63zqYsA"/>
</p:tagLst>
</file>

<file path=ppt/tags/tag8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ktd6NN4iVW_21B3f3lrrg"/>
</p:tagLst>
</file>

<file path=ppt/tags/tag8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agj6YdYWEG_sii1NglLbg"/>
</p:tagLst>
</file>

<file path=ppt/tags/tag8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fZX1iWLqRiCnbv.TvzdAQ"/>
</p:tagLst>
</file>

<file path=ppt/tags/tag8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ahZxZtQluo1kuG8QmJ1XQ"/>
</p:tagLst>
</file>

<file path=ppt/tags/tag8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DeMwx1B53hR2iz8Wo2zcw"/>
</p:tagLst>
</file>

<file path=ppt/tags/tag8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fOLEldY6TvjSXD95wXYog"/>
</p:tagLst>
</file>

<file path=ppt/tags/tag8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W1Gkq.Oln3H0RCLwOjHYg"/>
</p:tagLst>
</file>

<file path=ppt/tags/tag8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DBmRCwovwd0PvIA8fAqA"/>
</p:tagLst>
</file>

<file path=ppt/tags/tag8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NEl4r8Xkb2VtRS5vDQIEw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ENY2izJt6CDLepKpUqDjQ"/>
</p:tagLst>
</file>

<file path=ppt/tags/tag8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O_n_SHYICVUZg8iPLO0DQ"/>
</p:tagLst>
</file>

<file path=ppt/tags/tag8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VoC3eTNhub2sLUd3Jdsiw"/>
</p:tagLst>
</file>

<file path=ppt/tags/tag8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f3T0YK.sc9d_JUAYaiBJA"/>
</p:tagLst>
</file>

<file path=ppt/tags/tag8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Aelk0K50KYw4_w_CkQN0A"/>
</p:tagLst>
</file>

<file path=ppt/tags/tag8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OsIvhkqtSDA8y6U8f8O0g"/>
</p:tagLst>
</file>

<file path=ppt/tags/tag8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JwlwCgkgQdaupOr4kBCOw"/>
</p:tagLst>
</file>

<file path=ppt/tags/tag8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2_U_pNKoz6IMVcNZr5qrg"/>
</p:tagLst>
</file>

<file path=ppt/tags/tag8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FpPA8G8l6Z_7EF8ppvnVQ"/>
</p:tagLst>
</file>

<file path=ppt/tags/tag8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zgzqFPXnHvZCJ_0HKPNzw"/>
</p:tagLst>
</file>

<file path=ppt/tags/tag8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yh3jrgvSM9M3QKLB2kWqQ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SlxNsPP8khDARXnywe32A"/>
</p:tagLst>
</file>

<file path=ppt/tags/tag8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S8BkkgJhqcHED7TP4.V2w"/>
</p:tagLst>
</file>

<file path=ppt/tags/tag8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.qzj0ewZIaUE0vcEA2Ekw"/>
</p:tagLst>
</file>

<file path=ppt/tags/tag8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od0GCmrcwYHDcKxeYTRkQ"/>
</p:tagLst>
</file>

<file path=ppt/tags/tag8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y09TVm6sM6_L7_ib1DW9Q"/>
</p:tagLst>
</file>

<file path=ppt/tags/tag8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CSS5dy0JQpvvbNguZMyCw"/>
</p:tagLst>
</file>

<file path=ppt/tags/tag8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3FUQrQXuGdk99QjxH.5BA"/>
</p:tagLst>
</file>

<file path=ppt/tags/tag8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M6syV7.MVqGVzz6DEs.Lw"/>
</p:tagLst>
</file>

<file path=ppt/tags/tag8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dYi7dciTltqyQBI.8VrVA"/>
</p:tagLst>
</file>

<file path=ppt/tags/tag8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1ts92_5pcIH2iFIfqQIHg"/>
</p:tagLst>
</file>

<file path=ppt/tags/tag8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0vR37ekMTQ3CXfy4HNkOg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qPNPz0R5Ht2aYS7dqWflA"/>
</p:tagLst>
</file>

<file path=ppt/tags/tag8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03L5swZhjPmmi67kLt6NQ"/>
</p:tagLst>
</file>

<file path=ppt/tags/tag8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nfdBa9BrVxPGS5hhenzjA"/>
</p:tagLst>
</file>

<file path=ppt/tags/tag8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CNWCScetAqNm5uiAJpATw"/>
</p:tagLst>
</file>

<file path=ppt/tags/tag8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5CwwPmKcm2Fr18IgPtDaA"/>
</p:tagLst>
</file>

<file path=ppt/tags/tag8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f6n12rHcxjIuVCsy4VGPA"/>
</p:tagLst>
</file>

<file path=ppt/tags/tag8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ifAZDFehvbY1sR.fwDALQ"/>
</p:tagLst>
</file>

<file path=ppt/tags/tag8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3bawx71Gy3mwzuP.p8qew"/>
</p:tagLst>
</file>

<file path=ppt/tags/tag8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ISplIi4bx5FrWjBKviISg"/>
</p:tagLst>
</file>

<file path=ppt/tags/tag8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MRQ9f0YnznuAZWjEbO0lg"/>
</p:tagLst>
</file>

<file path=ppt/tags/tag8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vvaQf1RomuJHE2ogiidEQ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7lupa7nGPkLRpLVrrAwTg"/>
</p:tagLst>
</file>

<file path=ppt/tags/tag8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zAwcEJJgWxtzxbIT9JSMA"/>
</p:tagLst>
</file>

<file path=ppt/tags/tag8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0lNEpwLEBvW2Tz9sKyUzQ"/>
</p:tagLst>
</file>

<file path=ppt/tags/tag8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dEsu2xw7iTpXpxzDUFuVg"/>
</p:tagLst>
</file>

<file path=ppt/tags/tag8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uSQB_fFiEiiihQNhuspEw"/>
</p:tagLst>
</file>

<file path=ppt/tags/tag8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7S4OwILHRRKgYpokPgfkw"/>
</p:tagLst>
</file>

<file path=ppt/tags/tag8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E4KWP_i3TNsv1onttBmfw"/>
</p:tagLst>
</file>

<file path=ppt/tags/tag8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hg7m834rRsLlu5VUDkWeA"/>
</p:tagLst>
</file>

<file path=ppt/tags/tag8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CzT6oW.gmUe7J6QSkxK4w"/>
</p:tagLst>
</file>

<file path=ppt/tags/tag8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d3c9Ed5sT0aSfWBq_FN4A"/>
</p:tagLst>
</file>

<file path=ppt/tags/tag8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uUozZV8H.bnYwFJYW.hRw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HAux.Juz_nP9Mcez2WviQ"/>
</p:tagLst>
</file>

<file path=ppt/tags/tag8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mFSnU3IybsZJKQZ48xofg"/>
</p:tagLst>
</file>

<file path=ppt/tags/tag8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a1PUPhDlOU7tg3ofBOiQA"/>
</p:tagLst>
</file>

<file path=ppt/tags/tag8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W6k0I6Wh5U.x4qhpypwww"/>
</p:tagLst>
</file>

<file path=ppt/tags/tag8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ouF7ctCU3fYRJoOb18DaQ"/>
</p:tagLst>
</file>

<file path=ppt/tags/tag8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l8X.iInqAVNt84rB3IhWw"/>
</p:tagLst>
</file>

<file path=ppt/tags/tag8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0esFvTUaMD.phdut5rl8g"/>
</p:tagLst>
</file>

<file path=ppt/tags/tag8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x4VWBgvjI4CqUhpIDc3Cw"/>
</p:tagLst>
</file>

<file path=ppt/tags/tag8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C7sWyR2As.SPTTRXGSR7A"/>
</p:tagLst>
</file>

<file path=ppt/tags/tag8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v4A3OM4Qy89exHJJfwwiw"/>
</p:tagLst>
</file>

<file path=ppt/tags/tag8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jwJAgOpRrUdqcTbQk7AXA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roWef4sqGL1Dp2EMlS00w"/>
</p:tagLst>
</file>

<file path=ppt/tags/tag8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1NkVRMsIDG7Ou_f6MhkPg"/>
</p:tagLst>
</file>

<file path=ppt/tags/tag8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2Xt_YBTttryRG3vyAnKAQ"/>
</p:tagLst>
</file>

<file path=ppt/tags/tag8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7RitkZOeQoEubWKq97eGw"/>
</p:tagLst>
</file>

<file path=ppt/tags/tag8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.jCoMrcQK4X24ndWcsNTA"/>
</p:tagLst>
</file>

<file path=ppt/tags/tag8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Bb80iw6oBlfGxswao9cGA"/>
</p:tagLst>
</file>

<file path=ppt/tags/tag8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D_kKdlSxgbAjpfaAdImvQ"/>
</p:tagLst>
</file>

<file path=ppt/tags/tag8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yrNwjztJv.iCM5DD2BWJg"/>
</p:tagLst>
</file>

<file path=ppt/tags/tag8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8tFfY8eBeZi89fWC.fqEQ"/>
</p:tagLst>
</file>

<file path=ppt/tags/tag8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pRJ_h7zMOtzIb5mEwEozw"/>
</p:tagLst>
</file>

<file path=ppt/tags/tag8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hsNp7Skbs3KKgAQ0A05tQ"/>
</p:tagLst>
</file>

<file path=ppt/tags/tag8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sNTAQR4kRGG_.2dqtfp7A"/>
</p:tagLst>
</file>

<file path=ppt/tags/tag8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LCS.a9qhynxmRc5EeLiSw"/>
</p:tagLst>
</file>

<file path=ppt/tags/tag8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QhpcieuDfV23Y3Tz1lSXQ"/>
</p:tagLst>
</file>

<file path=ppt/tags/tag8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WKtMNNW8MnwI4f9n7I1Eg"/>
</p:tagLst>
</file>

<file path=ppt/tags/tag8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lMqdpdoS_FQgGBaPAy1_A"/>
</p:tagLst>
</file>

<file path=ppt/tags/tag8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Vhv9u7bbFki7CftinZObw"/>
</p:tagLst>
</file>

<file path=ppt/tags/tag8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C0faYNmbEMy_O4WD0Rfxw"/>
</p:tagLst>
</file>

<file path=ppt/tags/tag8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YKaYcPWfHiai2XDV3f8Bw"/>
</p:tagLst>
</file>

<file path=ppt/tags/tag8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BqdJMN70Spz0D.c8DSKbg"/>
</p:tagLst>
</file>

<file path=ppt/tags/tag8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48.FipqpZymw7UCZOOb9g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oCEnH8e8VRIHpeb3SAV.Q"/>
</p:tagLst>
</file>

<file path=ppt/tags/tag8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gEsNO0OpO5Qy7mYTEC1_Q"/>
</p:tagLst>
</file>

<file path=ppt/tags/tag8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eo0AuYQdnbp_kDVMwgGTw"/>
</p:tagLst>
</file>

<file path=ppt/tags/tag8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P3AlQ2Xn1IR57eqNz9_4w"/>
</p:tagLst>
</file>

<file path=ppt/tags/tag8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_2hg47euoOdwwU6M0HQ4Q"/>
</p:tagLst>
</file>

<file path=ppt/tags/tag8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JGSLru5hhtLVHTy_I_JEw"/>
</p:tagLst>
</file>

<file path=ppt/tags/tag8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x_2oelHKhk3aLVbTHflZg"/>
</p:tagLst>
</file>

<file path=ppt/tags/tag8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4MO1TEad7WZwM3TjoQGKQ"/>
</p:tagLst>
</file>

<file path=ppt/tags/tag8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zyEMQRFnM27MNMO.b.QYw"/>
</p:tagLst>
</file>

<file path=ppt/tags/tag8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mCDK86UeIBlaNqiS4xALA"/>
</p:tagLst>
</file>

<file path=ppt/tags/tag8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MKKo9ZUS71ApyevMwnXNA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ajTihggMmSFrSoWTgZtKw"/>
</p:tagLst>
</file>

<file path=ppt/tags/tag8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5vCLRNkazRzFR6elPdCvQ"/>
</p:tagLst>
</file>

<file path=ppt/tags/tag8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eLa81XcFTSMPf9j9Tgxqw"/>
</p:tagLst>
</file>

<file path=ppt/tags/tag8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Bv8E6Rw0AKB6AVWSLnWlw"/>
</p:tagLst>
</file>

<file path=ppt/tags/tag8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iSXs1k82BxyZZe5aoDg7Q"/>
</p:tagLst>
</file>

<file path=ppt/tags/tag8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AlufyHZ9GotiH_n4Euo1Q"/>
</p:tagLst>
</file>

<file path=ppt/tags/tag8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oWaFQjxiv1_V6z.b9XOSQ"/>
</p:tagLst>
</file>

<file path=ppt/tags/tag8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baulnHS1jXTaBUl_ZoWxQ"/>
</p:tagLst>
</file>

<file path=ppt/tags/tag8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vj8vNwqeeMSr7.p6fq6wA"/>
</p:tagLst>
</file>

<file path=ppt/tags/tag8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KnVokwHfRxelZYppA19IQ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juscWHDUV_18eCvGMzjCQ"/>
</p:tagLst>
</file>

<file path=ppt/tags/tag9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r0XNNEgzTs7adQkyXMfxw"/>
</p:tagLst>
</file>

<file path=ppt/tags/tag9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hp44KeJdp2LOPGjACBGBA"/>
</p:tagLst>
</file>

<file path=ppt/tags/tag9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QQsqsCpCkM0Vsl0bbNPGA"/>
</p:tagLst>
</file>

<file path=ppt/tags/tag9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B4rvy0FML09N.F9rbsoAQ"/>
</p:tagLst>
</file>

<file path=ppt/tags/tag9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h27q9BU1uKsP_lttHG8Zg"/>
</p:tagLst>
</file>

<file path=ppt/tags/tag9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YnlmjcGzE7TbcJ5J8fR7w"/>
</p:tagLst>
</file>

<file path=ppt/tags/tag9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NesWW2dq_.yZfzJehWHLA"/>
</p:tagLst>
</file>

<file path=ppt/tags/tag9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jXeclz0tADLHli5cp1ETA"/>
</p:tagLst>
</file>

<file path=ppt/tags/tag9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Gn0iVWFlokrM8svdJOWbQ"/>
</p:tagLst>
</file>

<file path=ppt/tags/tag9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jFea4IujeP6OARUpWQsuQ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sZemq9iKWxFHaNWxfPZOA"/>
</p:tagLst>
</file>

<file path=ppt/tags/tag9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dtMviqwQ0Q2M1Fe.PyYsQ"/>
</p:tagLst>
</file>

<file path=ppt/tags/tag9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JBct6ZxApUt.bM5I1_Z6A"/>
</p:tagLst>
</file>

<file path=ppt/tags/tag9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PeXMoURXJwY..DfxI2w4A"/>
</p:tagLst>
</file>

<file path=ppt/tags/tag9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x.Jo0wdqeI5egdiDRuKFA"/>
</p:tagLst>
</file>

<file path=ppt/tags/tag9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s6uz_vuJXcgZvcfBMW78Q"/>
</p:tagLst>
</file>

<file path=ppt/tags/tag9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vtAPFiHAYVBc1GluXONaw"/>
</p:tagLst>
</file>

<file path=ppt/tags/tag9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wdWdThjv8g_QwsWNPFyBQ"/>
</p:tagLst>
</file>

<file path=ppt/tags/tag9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gMOXSE48c7GpkKTZoVjwA"/>
</p:tagLst>
</file>

<file path=ppt/tags/tag9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b4mwTfAbcUx0g0UndEgTg"/>
</p:tagLst>
</file>

<file path=ppt/tags/tag9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VnjTFFX.RZGbQCDBic1xA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IUSTgZCsr9xbY1MdWt6.Q"/>
</p:tagLst>
</file>

<file path=ppt/tags/tag9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y8xuA016uF8cs0j3D83zw"/>
</p:tagLst>
</file>

<file path=ppt/tags/tag9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wuf9MxZTSW8GVQanQT8dQ"/>
</p:tagLst>
</file>

<file path=ppt/tags/tag9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4Q7lsjbtWr81BO32FP_7Q"/>
</p:tagLst>
</file>

<file path=ppt/tags/tag9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akOSsXizUt6CKjnwwotPw"/>
</p:tagLst>
</file>

<file path=ppt/tags/tag9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xC_dxNDMeheTLGsS50Hig"/>
</p:tagLst>
</file>

<file path=ppt/tags/tag9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bqq0XchSVRePMHcvlnwXg"/>
</p:tagLst>
</file>

<file path=ppt/tags/tag9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MyOMvj22pHzfOJLsyszyw"/>
</p:tagLst>
</file>

<file path=ppt/tags/tag9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GnErwcd5Q1TyebGz.IRw"/>
</p:tagLst>
</file>

<file path=ppt/tags/tag9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5UytjbD7oOhJUE8avDMKg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jwB.BbYar2SAnkZa4QOFA"/>
</p:tagLst>
</file>

<file path=ppt/tags/tag9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lecAanm5qMIOX8IjWi7nw"/>
</p:tagLst>
</file>

<file path=ppt/tags/tag9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j6BfR.iqOWv504K_kZM9Q"/>
</p:tagLst>
</file>

<file path=ppt/tags/tag9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IYYdoJ.qqxFHySf3bsUMA"/>
</p:tagLst>
</file>

<file path=ppt/tags/tag9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B2wb46dHrEGx2FISJAgQ"/>
</p:tagLst>
</file>

<file path=ppt/tags/tag9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EZ5ZQOEELuyxzkUtpsrQ"/>
</p:tagLst>
</file>

<file path=ppt/tags/tag9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Lva9_dELxjSnvH8QpBAhA"/>
</p:tagLst>
</file>

<file path=ppt/tags/tag9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dtkq74F6Kw7yI78P6FTA"/>
</p:tagLst>
</file>

<file path=ppt/tags/tag9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RCH3kvdvi2EQOsvW1PGjQ"/>
</p:tagLst>
</file>

<file path=ppt/tags/tag9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m1fBjZxQ.P..PUfV3RK0A"/>
</p:tagLst>
</file>

<file path=ppt/tags/tag9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SpM5z.zhfbSwVpsde01PA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h33LYycFra4redzDsqbHA"/>
</p:tagLst>
</file>

<file path=ppt/tags/tag9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EqFEeGZ.cEB513rbItEJA"/>
</p:tagLst>
</file>

<file path=ppt/tags/tag9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36z1ts1mDbAx3mzAEbMfQ"/>
</p:tagLst>
</file>

<file path=ppt/tags/tag9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5GY8Ai91ieKAl9gxYglqg"/>
</p:tagLst>
</file>

<file path=ppt/tags/tag9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D6u1drWtO1FEYkUrBEZVQ"/>
</p:tagLst>
</file>

<file path=ppt/tags/tag9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3aPzRgYUL7ihnB8RTjc2Q"/>
</p:tagLst>
</file>

<file path=ppt/tags/tag9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4FVCsF8L4JR27ng9b_1LA"/>
</p:tagLst>
</file>

<file path=ppt/tags/tag9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KotBYumEC9KVjAh01k3iQ"/>
</p:tagLst>
</file>

<file path=ppt/tags/tag9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Nf7VmZJtP6p50VLt4uAog"/>
</p:tagLst>
</file>

<file path=ppt/tags/tag9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3os7HXwzq5mtSHKqwY2Jg"/>
</p:tagLst>
</file>

<file path=ppt/tags/tag9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bAODxkbWCD_Plsf.kkUxA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GPfRdyflkUOW3Zowx.s.A"/>
</p:tagLst>
</file>

<file path=ppt/tags/tag9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QQaFfikYylIGT92_TsRhQ"/>
</p:tagLst>
</file>

<file path=ppt/tags/tag9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c2ETZz9KeaphtjD9HGLmA"/>
</p:tagLst>
</file>

<file path=ppt/tags/tag9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ciTXc9DHDDk4HjW_mOPAQ"/>
</p:tagLst>
</file>

<file path=ppt/tags/tag9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fkASQJ47gYKyCtWCRIa.A"/>
</p:tagLst>
</file>

<file path=ppt/tags/tag9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H.GF.MpjaEReL1S0nSbxw"/>
</p:tagLst>
</file>

<file path=ppt/tags/tag9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vnxozDGwzMXt4Ic49BuxA"/>
</p:tagLst>
</file>

<file path=ppt/tags/tag9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Xc.YoFGdJ92_sY8hIQYUw"/>
</p:tagLst>
</file>

<file path=ppt/tags/tag9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mvKXt7kvcFBgbK08_O8CA"/>
</p:tagLst>
</file>

<file path=ppt/tags/tag9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W.jaLx2mJWJUc5Qb08osg"/>
</p:tagLst>
</file>

<file path=ppt/tags/tag9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WvCzkvrvwfdez6HTjdR2w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Slfewng4CdYtDqyBuFnIg"/>
</p:tagLst>
</file>

<file path=ppt/tags/tag9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XowPMWhivKl10wpbd9aMw"/>
</p:tagLst>
</file>

<file path=ppt/tags/tag9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TVKZ16W5n3K6KVt2_mgzQ"/>
</p:tagLst>
</file>

<file path=ppt/tags/tag9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_tMkf9luEKRnaXBBjXlyQ"/>
</p:tagLst>
</file>

<file path=ppt/tags/tag9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ynkaUFuBNRaB4ev58AgnA"/>
</p:tagLst>
</file>

<file path=ppt/tags/tag9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NuHcXdQM8Pr6QaTvvPEuw"/>
</p:tagLst>
</file>

<file path=ppt/tags/tag9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AYciBrHYOgefrBGJ0K8Pw"/>
</p:tagLst>
</file>

<file path=ppt/tags/tag9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AZycrXxkoo3Lh9A1LI8Ww"/>
</p:tagLst>
</file>

<file path=ppt/tags/tag9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iLtxR.jrONSrTwoeD4sEw"/>
</p:tagLst>
</file>

<file path=ppt/tags/tag9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mI63u9y3xqvqd4Q72tscg"/>
</p:tagLst>
</file>

<file path=ppt/tags/tag9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2FVTaFgGzOSIqJzWJKhbw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4mMoMHosZowMMk9S1uSfA"/>
</p:tagLst>
</file>

<file path=ppt/tags/tag9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M.8EWyLqPqDT7NQBVF6Gg"/>
</p:tagLst>
</file>

<file path=ppt/tags/tag9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g.2REFHJ9RNv6kz9DZ2pA"/>
</p:tagLst>
</file>

<file path=ppt/tags/tag9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RzL3agLNpxSdR50kqFP6A"/>
</p:tagLst>
</file>

<file path=ppt/tags/tag9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d.Hsk6fuwijye4TJCvGOw"/>
</p:tagLst>
</file>

<file path=ppt/tags/tag9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v1aN9KD8uapoaKbPcsLeA"/>
</p:tagLst>
</file>

<file path=ppt/tags/tag9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AkYUiDQzSuAKCpkot5D_Q"/>
</p:tagLst>
</file>

<file path=ppt/tags/tag9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7jupSBOT2zlKGgvQQioiw"/>
</p:tagLst>
</file>

<file path=ppt/tags/tag9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zCAagjBgfRIaUs2.fLyQA"/>
</p:tagLst>
</file>

<file path=ppt/tags/tag9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sPqnxYU9coWlXx0946GvQ"/>
</p:tagLst>
</file>

<file path=ppt/tags/tag9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1Mr1og4b5Dky0EQkxsmxA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Xvm8OaHpvIGh6Xw2v6VRg"/>
</p:tagLst>
</file>

<file path=ppt/tags/tag9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KoX6Z.GJVXmVFXjCwnWiA"/>
</p:tagLst>
</file>

<file path=ppt/tags/tag9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9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2P2ngs5B5vXSxKCVc9afg"/>
</p:tagLst>
</file>

<file path=ppt/tags/tag9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hiZ.tY5W8v3MBnDRJVgOw"/>
</p:tagLst>
</file>

<file path=ppt/tags/tag9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T_HAKI0fU5cMqRYP9ZJcQ"/>
</p:tagLst>
</file>

<file path=ppt/tags/tag9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ifivz_d76IvR8dNnRklQ"/>
</p:tagLst>
</file>

<file path=ppt/tags/tag9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HkHNRtlzot4qDcbLF8LqQ"/>
</p:tagLst>
</file>

<file path=ppt/tags/tag9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WD7DZ.FPWMsA1PpGcLcng"/>
</p:tagLst>
</file>

<file path=ppt/tags/tag9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..wEe9JpDaaHP7IxBrEeg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N1K77otuiYR5.lmLX.7RQ"/>
</p:tagLst>
</file>

<file path=ppt/tags/tag9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KW2NmOh0pJUUywTLfFk4A"/>
</p:tagLst>
</file>

<file path=ppt/tags/tag9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cP.ccnuYnzfqgVYzZMG1g"/>
</p:tagLst>
</file>

<file path=ppt/tags/tag9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R.7ax6HBuN4ABZpJK2UMA"/>
</p:tagLst>
</file>

<file path=ppt/tags/tag9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oUjVatnO5XgqdU0dy3tVw"/>
</p:tagLst>
</file>

<file path=ppt/tags/tag9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3rLjOUzKH.nftSVw0NZIw"/>
</p:tagLst>
</file>

<file path=ppt/tags/tag9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ppmZSdJSM2RT5ffUrFb6g"/>
</p:tagLst>
</file>

<file path=ppt/tags/tag9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dauj38Ctw14OiJ8QtnBNQ"/>
</p:tagLst>
</file>

<file path=ppt/tags/tag9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gb4cVV2g5f_oGbKAlTW5g"/>
</p:tagLst>
</file>

<file path=ppt/tags/tag9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Y1HN9oGT99KrxGvUAig1w"/>
</p:tagLst>
</file>

<file path=ppt/tags/tag9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dWxmjfD8gVCM0if1pvc9w"/>
</p:tagLst>
</file>

<file path=ppt/theme/theme1.xml><?xml version="1.0" encoding="utf-8"?>
<a:theme xmlns:a="http://schemas.openxmlformats.org/drawingml/2006/main" name="1_CKI Titles and Dividers">
  <a:themeElements>
    <a:clrScheme name="CKI Colors">
      <a:dk1>
        <a:srgbClr val="000000"/>
      </a:dk1>
      <a:lt1>
        <a:srgbClr val="FFFFFF"/>
      </a:lt1>
      <a:dk2>
        <a:srgbClr val="D6D6D6"/>
      </a:dk2>
      <a:lt2>
        <a:srgbClr val="5C5C5C"/>
      </a:lt2>
      <a:accent1>
        <a:srgbClr val="009BDB"/>
      </a:accent1>
      <a:accent2>
        <a:srgbClr val="002230"/>
      </a:accent2>
      <a:accent3>
        <a:srgbClr val="805BC9"/>
      </a:accent3>
      <a:accent4>
        <a:srgbClr val="A73DA7"/>
      </a:accent4>
      <a:accent5>
        <a:srgbClr val="D0227C"/>
      </a:accent5>
      <a:accent6>
        <a:srgbClr val="34A398"/>
      </a:accent6>
      <a:hlink>
        <a:srgbClr val="46647B"/>
      </a:hlink>
      <a:folHlink>
        <a:srgbClr val="7891AA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gray">
        <a:solidFill>
          <a:schemeClr val="bg1"/>
        </a:solidFill>
        <a:ln w="9525">
          <a:solidFill>
            <a:schemeClr val="tx1"/>
          </a:solidFill>
        </a:ln>
      </a:spPr>
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<a:prstTxWarp prst="textNoShape">
          <a:avLst/>
        </a:prstTxWarp>
        <a:noAutofit/>
      </a:bodyPr>
      <a:lstStyle>
        <a:defPPr marL="0" indent="0" algn="ctr">
          <a:buNone/>
          <a:defRPr sz="1600"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9525" cap="flat">
          <a:solidFill>
            <a:schemeClr val="tx1"/>
          </a:solidFill>
          <a:miter lim="800000"/>
          <a:tailEnd type="none" w="med" len="lg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solidFill>
          <a:srgbClr val="E3E8EE"/>
        </a:solidFill>
      </a:spPr>
      <a:bodyPr wrap="square" lIns="137160" tIns="137160" rIns="274320" bIns="137160" rtlCol="0">
        <a:spAutoFit/>
      </a:bodyPr>
      <a:lstStyle>
        <a:defPPr marL="0" indent="0" algn="l">
          <a:spcBef>
            <a:spcPts val="600"/>
          </a:spcBef>
          <a:spcAft>
            <a:spcPts val="600"/>
          </a:spcAft>
          <a:buNone/>
          <a:defRPr sz="1250" b="1" dirty="0"/>
        </a:defPPr>
      </a:lstStyle>
    </a:txDef>
  </a:objectDefaults>
  <a:extraClrSchemeLst/>
  <a:extLst>
    <a:ext uri="{05A4C25C-085E-4340-85A3-A5531E510DB2}">
      <thm15:themeFamily xmlns:thm15="http://schemas.microsoft.com/office/thememl/2012/main" name="260209_CKI Slide Master Template_Blank" id="{3AE3FECB-E4B3-1943-B5F9-C3C8FB75BC91}" vid="{5E17AC61-1C3F-3E45-B48E-CB11955F1081}"/>
    </a:ext>
  </a:extLst>
</a:theme>
</file>

<file path=ppt/theme/theme2.xml><?xml version="1.0" encoding="utf-8"?>
<a:theme xmlns:a="http://schemas.openxmlformats.org/drawingml/2006/main" name="1_CKI Content Slides">
  <a:themeElements>
    <a:clrScheme name="CKI Colors">
      <a:dk1>
        <a:srgbClr val="000000"/>
      </a:dk1>
      <a:lt1>
        <a:srgbClr val="FFFFFF"/>
      </a:lt1>
      <a:dk2>
        <a:srgbClr val="D6D6D6"/>
      </a:dk2>
      <a:lt2>
        <a:srgbClr val="5C5C5C"/>
      </a:lt2>
      <a:accent1>
        <a:srgbClr val="009BDB"/>
      </a:accent1>
      <a:accent2>
        <a:srgbClr val="002230"/>
      </a:accent2>
      <a:accent3>
        <a:srgbClr val="805BC9"/>
      </a:accent3>
      <a:accent4>
        <a:srgbClr val="A73DA7"/>
      </a:accent4>
      <a:accent5>
        <a:srgbClr val="D0227C"/>
      </a:accent5>
      <a:accent6>
        <a:srgbClr val="34A398"/>
      </a:accent6>
      <a:hlink>
        <a:srgbClr val="46647B"/>
      </a:hlink>
      <a:folHlink>
        <a:srgbClr val="7891AA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gray">
        <a:solidFill>
          <a:schemeClr val="bg1"/>
        </a:solidFill>
        <a:ln w="9525">
          <a:solidFill>
            <a:schemeClr val="tx1"/>
          </a:solidFill>
        </a:ln>
      </a:spPr>
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<a:prstTxWarp prst="textNoShape">
          <a:avLst/>
        </a:prstTxWarp>
        <a:noAutofit/>
      </a:bodyPr>
      <a:lstStyle>
        <a:defPPr marL="0" indent="0" algn="ctr">
          <a:buNone/>
          <a:defRPr sz="1600"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9525" cap="flat">
          <a:solidFill>
            <a:schemeClr val="tx1"/>
          </a:solidFill>
          <a:miter lim="800000"/>
          <a:tailEnd type="none" w="med" len="lg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solidFill>
          <a:srgbClr val="E3E8EE"/>
        </a:solidFill>
      </a:spPr>
      <a:bodyPr wrap="square" lIns="137160" tIns="137160" rIns="274320" bIns="137160" rtlCol="0">
        <a:spAutoFit/>
      </a:bodyPr>
      <a:lstStyle>
        <a:defPPr marL="0" indent="0" algn="l">
          <a:spcBef>
            <a:spcPts val="600"/>
          </a:spcBef>
          <a:spcAft>
            <a:spcPts val="600"/>
          </a:spcAft>
          <a:buNone/>
          <a:defRPr sz="1250" b="1" dirty="0"/>
        </a:defPPr>
      </a:lstStyle>
    </a:txDef>
  </a:objectDefaults>
  <a:extraClrSchemeLst/>
  <a:extLst>
    <a:ext uri="{05A4C25C-085E-4340-85A3-A5531E510DB2}">
      <thm15:themeFamily xmlns:thm15="http://schemas.microsoft.com/office/thememl/2012/main" name="260209_CKI Slide Master Template_Blank" id="{3AE3FECB-E4B3-1943-B5F9-C3C8FB75BC91}" vid="{F551DEC2-CDEC-944A-BD8A-37EF3D09811E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CKI Titles and Dividers</Template>
  <TotalTime>3411</TotalTime>
  <Words>19925</Words>
  <Application>Microsoft Office PowerPoint</Application>
  <PresentationFormat>Widescreen</PresentationFormat>
  <Paragraphs>2438</Paragraphs>
  <Slides>69</Slides>
  <Notes>33</Notes>
  <HiddenSlides>0</HiddenSlides>
  <MMClips>0</MMClips>
  <ScaleCrop>false</ScaleCrop>
  <HeadingPairs>
    <vt:vector size="8" baseType="variant">
      <vt:variant>
        <vt:lpstr>Fonts Used</vt:lpstr>
      </vt:variant>
      <vt:variant>
        <vt:i4>11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69</vt:i4>
      </vt:variant>
    </vt:vector>
  </HeadingPairs>
  <TitlesOfParts>
    <vt:vector size="83" baseType="lpstr">
      <vt:lpstr>Aptos</vt:lpstr>
      <vt:lpstr>Arial</vt:lpstr>
      <vt:lpstr>Arial (Body)</vt:lpstr>
      <vt:lpstr>Arial,Sans-Serif</vt:lpstr>
      <vt:lpstr>Calibri</vt:lpstr>
      <vt:lpstr>Cambria Math</vt:lpstr>
      <vt:lpstr>Graphik</vt:lpstr>
      <vt:lpstr>Segoe UI</vt:lpstr>
      <vt:lpstr>Times</vt:lpstr>
      <vt:lpstr>Times New Roman</vt:lpstr>
      <vt:lpstr>Wingdings</vt:lpstr>
      <vt:lpstr>1_CKI Titles and Dividers</vt:lpstr>
      <vt:lpstr>1_CKI Content Slides</vt:lpstr>
      <vt:lpstr>think-cell Slide</vt:lpstr>
      <vt:lpstr>Decarbonizing Cement</vt:lpstr>
      <vt:lpstr>Cement and Concrete  Industry Overview</vt:lpstr>
      <vt:lpstr>PowerPoint Presentation</vt:lpstr>
      <vt:lpstr>Cement and concrete production account for ~5% to 8% of global CO2 emissions, mostly scope 1</vt:lpstr>
      <vt:lpstr>Cement manufacturing emissions are up ~2.2x since 2000, with partial decoupling from production growth (up ~2.6x)</vt:lpstr>
      <vt:lpstr>China has dominated cement production for the past decade, but share expected to decline while emerging markets’ demand grows</vt:lpstr>
      <vt:lpstr>Clinker production is ~85% of cement emissions; dry-kiln adoption has led to significant efficiency gains</vt:lpstr>
      <vt:lpstr>Clinker production accounts for over ~85% of cement emissions,  of which ~50% are chemical and ~40% thermal</vt:lpstr>
      <vt:lpstr>Clinker production ~85% of cement emissions; lower clinker-to-cement ratio can drive marginal emissions reductions</vt:lpstr>
      <vt:lpstr>Concrete demand is expected to rise at a ~1.4% CAGR by 2050, driving an increase in absolute cement emissions</vt:lpstr>
      <vt:lpstr>Intensity of U.S. cement emissions has been decreasing; aging plants provide further opportunities to improve efficiency</vt:lpstr>
      <vt:lpstr>Cement Decarbonization Technologies</vt:lpstr>
      <vt:lpstr>PowerPoint Presentation</vt:lpstr>
      <vt:lpstr>Cost-effective, deployable solutions can partially abate cement emissions; full decarbonization requires emerging technologies</vt:lpstr>
      <vt:lpstr>Emerging technologies like thermal batteries, alternative feedstock, and electrochemistry are key to achieving full decarbonization</vt:lpstr>
      <vt:lpstr>Currently deployable energy efficiency measures can cut ~10% to 15% of cement production emissions through plant retrofits</vt:lpstr>
      <vt:lpstr>Share of bioenergy for heating kilns is expected to increase, as large producers set targets to shift away from fossil fuels</vt:lpstr>
      <vt:lpstr>Cement kiln bioenergy deployment requires low CapEx, with abatement costs expected to drop ~20% to 45% by 2050</vt:lpstr>
      <vt:lpstr>Blended cements partially replace clinker, reducing emissions with minor changes to production process or added costs</vt:lpstr>
      <vt:lpstr>Reducing clinker ratios is a high priority for cement companies,  but more support is needed to reach the IEA target of 0.57 by 2050</vt:lpstr>
      <vt:lpstr>Holcim’s lines of low-carbon cement reduce clinker with SCMs;  co-processing plants replace fossil fuels kilns with waste energy</vt:lpstr>
      <vt:lpstr>Eco Material Technologies produces low-carbon ‘pozzolanic cement’ with SCM of proprietary pretreated CCR </vt:lpstr>
      <vt:lpstr>CalPortland is licensing Solidia’s patent, using carbonation to produce cement that stores CO2</vt:lpstr>
      <vt:lpstr>Prometheus Materials leverages algae’s natural biomineralization to create a net-zero emissions cement replacement</vt:lpstr>
      <vt:lpstr>Thermal batteries can deliver extreme high temperatures powered by electricity, tackling thermal emissions</vt:lpstr>
      <vt:lpstr>Three companies leading thermal battery industry within cement kiln temperature range are at early commercialization stage</vt:lpstr>
      <vt:lpstr>Brimstone eliminates chemical emissions from traditional cement production by replacing limestone with calcium silicate rocks</vt:lpstr>
      <vt:lpstr>Sublime replaces high-heat kilns with electrochemistry and limestone with alternative feedstocks to reduce ~90% emissions</vt:lpstr>
      <vt:lpstr>Furno’s modular, electrified reactors improve efficiency, reduce limestone use, and produce a high-purity CO2 for easier capture</vt:lpstr>
      <vt:lpstr>Carbon capture, utilization, and storage is expected to abate remaining emissions in the cement industry’s path to net zero</vt:lpstr>
      <vt:lpstr>Oxy-combustion enables high-purity CO2 capture and reshapes CCUS economics for cement</vt:lpstr>
      <vt:lpstr>CCUS is complementary to near-term solutions but is not a replacement for long-term decarbonization technologies</vt:lpstr>
      <vt:lpstr>Sinoma's accelerated innovation in China shows that policy-backed R&amp;D can enable technologies like CCUS to scale at speed</vt:lpstr>
      <vt:lpstr>Fortera’s ReCarb technology uses mineral recarbonation to produce SCMs from captured carbon</vt:lpstr>
      <vt:lpstr>Demand-side solutions offer significant additional opportunities for concrete emissions reductions across the value chain</vt:lpstr>
      <vt:lpstr>Smart design systems, such as 3D printing in concrete, can reduce material use by up to 50%</vt:lpstr>
      <vt:lpstr>Cement Decarbonization Levers</vt:lpstr>
      <vt:lpstr>PowerPoint Presentation</vt:lpstr>
      <vt:lpstr>Cement and concrete companies must work in tandem to decarbonize the construction value chain</vt:lpstr>
      <vt:lpstr>Financing, operating, and stakeholder barriers are preventing the adoption of low-carbon cement and concrete</vt:lpstr>
      <vt:lpstr>High CapEx and long horizons mean climate hard-tech startups must overcome technological and commercial ‘Valleys of Death’</vt:lpstr>
      <vt:lpstr>Capital efficiency key to overcoming technological Valley of Death; risk transfer across value chain key for commercial valley</vt:lpstr>
      <vt:lpstr>Other industries with high CapEx and long horizons underscore the need for structural mechanisms to overcome Valley of Death</vt:lpstr>
      <vt:lpstr>Investment capacity and infrastructure drive CCUS in Global North; clay reserves and capital constraints drive LC3 in South </vt:lpstr>
      <vt:lpstr>A broad range of policy instruments have been implemented to decarbonize cement manufacturing</vt:lpstr>
      <vt:lpstr>U.S., China, and EU + UK have deployed policies across the full carrots-sticks spectrum to incentivize cement decarbonization</vt:lpstr>
      <vt:lpstr>EU + UK and China are tightening restrictive policies; U.S. is pulling back on incentive-based support</vt:lpstr>
      <vt:lpstr>EU incentivizes decarbonization through ETS, CBAM, and public funding; push, protect, and pull mechanisms to that end</vt:lpstr>
      <vt:lpstr>As EU ETS free allowances phase out, carbon is projected to represent ~30% to 50% of cement costs by 2034</vt:lpstr>
      <vt:lpstr>EU high cement prices are mainly driven by energy costs but show  a correlation with the free allowances decrease from 2017 to 2021</vt:lpstr>
      <vt:lpstr>ETS revenues have reached €180B since 2013; of that, just ~€31B has been allocated to EU’s Innovation and Modernization funds</vt:lpstr>
      <vt:lpstr>Cement contributed little to ETS revenues but received ~20% of the Innovation Fund’s contributions — its greatest beneficiary</vt:lpstr>
      <vt:lpstr>New York State's Buy Clean Concrete guidelines mandate environmental standards (EPDs) and set GWP limits for concrete</vt:lpstr>
      <vt:lpstr>The New York cement supply chain faces regulatory constraints, high energy consumption, logistics costs, and market pressures</vt:lpstr>
      <vt:lpstr>Delivering a net-zero future requires a 35% increase in investment to develop necessary enabling infrastructure</vt:lpstr>
      <vt:lpstr>Different roadmaps consider efficiency, material substitution, and CCUS as key decarbonization levers, with CCUS abating ~36%-50%</vt:lpstr>
      <vt:lpstr>PowerPoint Presentation</vt:lpstr>
      <vt:lpstr>PowerPoint Presentation</vt:lpstr>
      <vt:lpstr>Appendix</vt:lpstr>
      <vt:lpstr>Blended cements partially replace clinker, reducing emissions with just minor changes to the production process or added costs</vt:lpstr>
      <vt:lpstr>Announced global cement clay calciner projects expected to reach 380 Mt per year at full capacity; Ghana leads with ~99% share</vt:lpstr>
      <vt:lpstr>Announced global cement CCUS projects &gt;40 MtCO₂ per year at full capacity; EU leads with ~66% share</vt:lpstr>
      <vt:lpstr>The EU Innovation Fund has invested in 16 cement projects for demonstration of innovative low-carbon technologies</vt:lpstr>
      <vt:lpstr>GCCA’s net-zero roadmap cites CCUS and improved material efficiency as the key levers for decarbonizing the cement sector</vt:lpstr>
      <vt:lpstr>ACA pathway expects CCUS and concrete mixture optimization to lead decarbonization, abating ~51% and ~26%, respectively</vt:lpstr>
      <vt:lpstr>CEMBUREAU's 2050 roadmap projects -131 kgCO2/t cement emissions through CCUS, clinker substitution, and circularity</vt:lpstr>
      <vt:lpstr>DOE's Industrial Decarbonization Roadmap highlights CCUS as a key lever reducing 65% of CO2 emissions for the U.S. market</vt:lpstr>
      <vt:lpstr>Emerging cement producing economies, China and India consider new processes alongside traditional decarbonization levers</vt:lpstr>
      <vt:lpstr>Glossary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Decarbonizing Cement</dc:title>
  <dc:creator>ih2428</dc:creator>
  <cp:lastModifiedBy>Gernot Wagner</cp:lastModifiedBy>
  <cp:revision>76</cp:revision>
  <dcterms:created xsi:type="dcterms:W3CDTF">2024-08-07T19:29:27Z</dcterms:created>
  <dcterms:modified xsi:type="dcterms:W3CDTF">2026-07-16T16:59:02Z</dcterms:modified>
</cp:coreProperties>
</file>